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Ex3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59" autoAdjust="0"/>
    <p:restoredTop sz="94660"/>
  </p:normalViewPr>
  <p:slideViewPr>
    <p:cSldViewPr snapToGrid="0">
      <p:cViewPr varScale="1">
        <p:scale>
          <a:sx n="85" d="100"/>
          <a:sy n="85" d="100"/>
        </p:scale>
        <p:origin x="62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Worksheet.xlsx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Microsoft_Excel_Worksheet2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United States</cx:pt>
          <cx:pt idx="1">Mexico</cx:pt>
          <cx:pt idx="2">Brazil</cx:pt>
          <cx:pt idx="3">Argentina</cx:pt>
          <cx:pt idx="4">Australia</cx:pt>
          <cx:pt idx="5">China</cx:pt>
          <cx:pt idx="6">Egypt</cx:pt>
        </cx:lvl>
      </cx:strDim>
      <cx:numDim type="colorVal">
        <cx:f>Sheet1!$B$2:$B$13</cx:f>
        <cx:lvl ptCount="12" formatCode="General">
          <cx:pt idx="0">150</cx:pt>
          <cx:pt idx="5">1000</cx:pt>
          <cx:pt idx="6">300</cx:pt>
        </cx:lvl>
      </cx:numDim>
    </cx:data>
  </cx:chartData>
  <cx:chart>
    <cx:title pos="t" align="ctr" overlay="0">
      <cx:tx>
        <cx:rich>
          <a:bodyPr vertOverflow="overflow" horzOverflow="overflow" wrap="square" lIns="0" tIns="0" rIns="0" bIns="0"/>
          <a:lstStyle/>
          <a:p>
            <a:pPr algn="ctr" rtl="0">
              <a:defRPr sz="1862" b="0" i="0">
                <a:solidFill>
                  <a:srgbClr val="595959"/>
                </a:solidFill>
                <a:latin typeface="Tw Cen MT" panose="020B0602020104020603" pitchFamily="34" charset="0"/>
                <a:ea typeface="Tw Cen MT" panose="020B0602020104020603" pitchFamily="34" charset="0"/>
                <a:cs typeface="Tw Cen MT" panose="020B0602020104020603" pitchFamily="34" charset="0"/>
              </a:defRPr>
            </a:pPr>
            <a:r>
              <a:rPr lang="en-US" dirty="0">
                <a:latin typeface="Tw Cen MT" panose="020B0602020104020603" pitchFamily="34" charset="0"/>
              </a:rPr>
              <a:t>World Map</a:t>
            </a:r>
          </a:p>
        </cx:rich>
      </cx:tx>
    </cx:title>
    <cx:plotArea>
      <cx:plotAreaRegion>
        <cx:series layoutId="regionMap" uniqueId="{9B098C63-C3AD-4036-A9E4-94B1F1DD89C2}">
          <cx:tx>
            <cx:txData>
              <cx:f>Sheet1!$B$1</cx:f>
              <cx:v>Series1</cx:v>
            </cx:txData>
          </cx:tx>
          <cx:dataId val="0"/>
          <cx:layoutPr>
            <cx:geography cultureLanguage="en-US" cultureRegion="US" attribution="Powered by Bing">
              <cx:geoCache provider="{E9337A44-BEBE-4D9F-B70C-5C5E7DAFC167}">
                <cx:binary>zFvXbuRWtv2VRj9ftpnDYDzAnMBUUVWl+EKUEnPO/Pq7qsOMLGvcBq6BufKDZVLkOdxxrbWP//40
/e0pezk3n6Y8K9q/PU2/fo66rvrbL7+0T9FLfm6/5PFTU7bla/flqcx/KV9f46eXX56b8xgX4S+y
KKm/PEXnpnuZPv/j73hb+FKuy6dzF5fFVf/SzIeXts+69g/ufXjr01PZF93l8RBv+vXzdRF3L8+f
jt25e2k/f3opuribT3P18uvn3/zl50+/vH/f79b+lGF7Xf+MZxXriyYqmq4bivX1x/j8KSuL8Ptt
wbK+iJKpiLIlfbuv/1h7e87x/J/e1tdNnZ+fm5e2/fT93797/Ddf8ru7cVvSb0ah5WXv18evH/vL
b43+j7+/u4DPf3fljV/e2+pnt967ZfMyxU/lD5v83/0hK18sRdEs2Pybvc3f+kMSZTjM0i///Fj1
myd+vpOPXfDjuXe2/3H5vdE3d/99o/NwrrofX/8X2FyHSWVZ1U2Y9E3wy9YX01AlyTTFbz/yjzW/
Wfyn2/jY4N8fe2fv71ffm5s7/31zk+a8xNmPb/+/21uQxC/K1x8RFn1jcEFTvshfTW3oH1r85zv5
2OQ/nntn8x+X3xudHP77Rv9nE15qfHH+C+2uqF8sS1ctUxI/LPY67uuGbGrSd/MrPxb/FvB/ak8f
e+DNo++c8ObOez/88/+DH/q2a85Z/Ff6Qda+wMqSqOjqb+JfgoNUC/3W/G5/6Z39/8xe/oP9//3o
e/v/+87v7H/9388DGv2lOaCg1muWYkiW+i0FrN96QFS+GJqiqNa70P/pNj42+/fH3pn8+9X35qbb
v8Lc/xnr/AsHsnN35l8B5Bu488d3v34eoO27R/8Ih36DqN7zr58l7euHfcNplzd8f+x7VSnCPs6y
fyXYjydezm3362dBl79YsmyqIhqxKpqyCM+ML99uKV9U2ZINS5EBX2XNAFgqyqaLsKT5RbM0WbQk
WTJEFbDp86e27L/fkuB8TRRlQ9U1U/4Xbt+X2RyWxb8s8f2/PxV9vi/jomt//Yw3ff5Uffu7y0YB
02TNQslUDBmZa5ga9lA9nQ8gB/hz6X8kQczbXg9VNtJCiWjXk55L5qMZ2lV9l0yrInDqIiZlpJO2
60jercchYHl+FHkyEiVm81QSubPz3O/UkBTm61QXpLT2uuKUGZ6jQkYjaZsrV43pWeKNqtpzRRWV
Cx1N64Tkmj9MjtaWZBwnGss8DajuRC1Ts2PVeDPPczI0rqEwK8LeAkdblc6Sk+QuT910Oje9E+dc
1Py44rNr0vg1z8jATL+K8W7S44rbXiWbhA4WsQoSm7RbL0witZO7Mm40T/G5YTOduWX3fuYkNDBo
4dUH4c6QyOX67IwkoVpP2ow0zxaeigYynlM3YyEXaEx7Nl1NVL0LvPl+ofkpW0104fOpZumpXDdc
3/dPQcyncluGvJH42DmJ5rQTKVUi0CyixciUK3Fcmc9LR0bZjq11PewykdXXc0KWlfBoOjqNucnM
iKQDmVl9L8i7gYp3MwtMEmo8SO1F9cbUiRV7ENdS42ohm8N7k/a8a93QbZ1UJbLCssTWdF+wnJxP
bke02Gtmms006BzJoOOT8jpsh9d+pG3jDhnRjyOrtrHCmoqZbLQn3p6qhuYxKY7htXlTXyW2WtAx
tbWZiyzjFqsG3iWOPJCicLJ2JbwstDsHGlVjR0g3VuGLE+3bp5Z2KS0dy1pJ6Ws6b3OhIaVOVJqx
iKV0zqhymK/7q5pah3ykfUlaz7RnaV1KE6leF5g8bjZq5HTylcwqJwn9TnKjbFuJAhlVbibrMWQm
KU9lSnJHj9lSOalMppyk67px9eJ6iWjc03IgZmArMxs0Egl75UGiQ8Ej+aS2XG/YmNtaEZIwt1XL
iTo7401NMnO96FRtaUan2Emqw6x7SezGrC7dZqLKS2wrvHFKO3FnVu7jhKR38c5yZi/fLVSh1ZV0
M0dkHGhzVbyoa8Erd+qqVljK4qNseQ1NrtpTt1BzsufM1h6khihX7bpcD8mxUe3CYum6ykh+CmlF
ka1M2TcGk3i5m27Mo25313JARYOULNmaLFzXCtX35Uhy0wueJB5xKyEqkkIl1ks92oWzKFspXw8V
OPO+tVaTgGR6Uxg/qDZoTr+rNeDimiYbxoUEgqy/rTX1mM2WJAkKS7xLOHbuaKt24yTfSMS3+vvB
MjJwxu/XkWTAEN2SVVO83H9T0+a2tqZFTi41TTi2OtFpflVuilXqaFvhJspIHZORyRdT75JrZZ+M
VP/W3P7jHiRAod/vQRUV1VRNRTJU9JC3ewi1pAunMVZZsZZsFZkW045L9F4mImEFTX5iWglt5Pfr
6bCqqsi6ZGmX+2++OTTrfB4srDf6qexrJYlowgI20HhamU8Kld2fmVlCD/rDJS8meLOkNgz50l+W
TLxFPxj24qrM7MnApZguy59Z0VI+CiHdNBTz0k1166vZ366pSl2tJbXKVEcoSb7QoNymKKvLJiz9
wpN5U9zrzsKslsUHPSWTrdiFrRd8RgYv4zEPeGTwSt0vfHIiHjLZufSvrfCcvCQ8PWWH2i78bjM4
4kpgCR39gckCbwtnYhcvphT1EOlOpJgo4l5u7Sggi+HG+sqKH5TwWsgO2XyXj8+5co6mUzfl6DuH
YbiNMlbKvArdJOFtub/LhpkurCXSbauyOCdokGOJ4l6+9OXz1NxJ4o0YjcQcbpbEMUvSNTRoPGmh
IS2znWzZs0xjFqiOxgam9TTt7FBnbfOshaukoFGQEl3N/T6eyFi2RG1RqMp7KXkIVWwp37XjWlOx
heIghD5aSGuSKHdTO6mJxubGlie+1GiLY87lcNPGdGpPqViQsaGzRizB1/VVYrhsCblZOFayzmOq
N4+FFhPTqGisqkQaalJWe9E6TmpLpqmm+tCT2QxpEFlk6UoiSC0bpp4ZCknNK7P20wQwgy8TLfON
gOpmh8pCpZDOBenlgpoSkajwqkW0DJxyoMNNR6eXPCLNQ22SzOn9BRXutQ9JFB2SZWvd63xgfU3R
DrPWFUU60hi+7Pyx2Co9j5q7bvSVYWVIdr1KyWIPwnlQ1r3kzKkbyypB10cfIlPrpzWtCiqqD8/B
tK7KQyis1Iy3FR3saac7qDPjTNScdWxiOddTnjA1vQ2iTdf5bQcAsbS+Wd32tK9uZt4erGqTik7H
ipxaT6nkSj3VJNLFuLTY+nXDGq93hIN8r9PEzt3YtSxSr6LNYKdbwa1XjUKkws5eTJp48SF/Lc+W
wiKZRK0/8mndo8IB+tQ5abkq8EYl/a3GJnsZiO6rvKZxSVvkima3jnlfnZKYLEcsXZLlJB2jq55c
wFNFjOA67x/F6Tqz/MVyK2Vt9I7Ix42cEYnEvPK6O+NJ5MZK6f1CJprpjKuSz3RYBw+AIAML3e5J
sqOKNLMtHxqYR2u94HqmSujIIxOI0TIZ8JJmx05mgnZYWDy7SDCVLsNWUGlRESHics6S6FCPaxlN
TSGyG9B5ZplBJYEraNhP8UAWrli07mhUsMZp3cxT0nWswIt5aQcNyQ/zpp9Y1XNZ3DQjGWnSulXK
yvvULmhPurtWuc5oUVBAUgXF4bDczzUvbYGZVIoO+ia7DhBCA0Pm0lYlXXJW5HUt8InJE+tzPnSO
JTIN0VSQkPVEN2g77zLBa2cPvtFboj33dBAlFqTuPFyrA+vuxIc6I4tELi5AWWlOUr0LRd7Lm9lY
tTVtxJAM9syDgrcil6uVUu1M4VZPbifDiSOSh/dD76q9PRhroSCaReLInhJg1yZiRu0hpU06BjwX
75ubOGYNEEOGFiQ3CHiUUSRvbDB1JvVrHfBC8GfR0wHcC5I+FuEFRwYAi7HGllN6rl/jw3QyRAQf
GTOiScx6UmKSnPJt9bxEBJguie5raOED0/FZJWlaPgFF3Wh2hTeuqpzOOa81MiRrvWBGaiuosjCI
YRsFTY8Bl3qSSo4uUuUY13R46l9nXsWsnYmokbIhYUdAIXRhnVxKgBqTKc6pLm7GYqUW+6JUaBac
00QnKWrXQmadqcVzczfl9+NwNgzXbOxw5oNCZpFY/Q4wOSc1l2yZ1zVpr1S0TsMddYZoFmm7TbkQ
Ev2+ny4ej2titTR4nRQaiVtR8eWapDVypt+iwNNmZV2rMjZlKwYphm3W0TwkRugkp/oGH9WtW+SM
jphX3dgggkKFkA8RkCmRRiI/pGg5tJIRX8ZqSKnot25jG6aj2N0+C0gUOmPqV9am12yZqjdqfqxa
Fiy7scXG4fiZ67QOaZNcmoEOYYg3i91pPIkPWUwyiaFe6TksuA20jb6sQ9U1eZPabbzL24YIwkFR
tgqJZnuZ91Jqh6mfAurr40PHwriBX3ZgeunEzIKDHakGLUfGzNiDW7QChdKQmF5R5FZcsSSkyAGD
JCEfExoBj8wCaVRgalsdmVXsFNtSYUY21sQQVvHiL8muMElxnyWHtj9k7Z0+cUNwxAdNAdd8SCY6
PVQ0UJD7is47ZjqGPb/EDQ1Nlmd+iPJETHPdKcxMVy36YmbnJhUsIvI08moatau8pMJwV9dovlpi
S9pr0vBFdSOJhA2RSqLYGbOrlOYNLcStpPI+2onokyUZnmcdhHZTClwPeDlTcWUwS+EWYM8q4omj
OjMfz2bm6jcSaSKQYaKsrZKoPLqPnsGDG0+cCcwTt2TwFvOSQtlzZUfP4zY61TFibfHaq+wo0Pne
qsC4SMrjyA/uI6ZxubRTi2QjA9lrWttMAPAPXXoSSvdCzN3aQcTOJApYqe8V65SkO6M9mtW6zpzC
PDQheNFWFfZLvTHL/dS4ck4QE8Izuk5/a6A1WE9hhqJRdHzuUzLGm8by0Ea0LKd5sJWlU6uzkRut
O867VlsBPSjjpYREAzVmO7Bue17nxynwpNyeAmJaR6t3+txvqbQydYICrDXMQi6gDA4mOs/8MORU
rJ6HgUjMqNy2QMwg7RjkAVQivSFdyOKOQEjoSuQsiRJHiFYdS1ovl+/DGOQ85UXj5IM3J05lEjQ1
E3ZMeSdTQC81dWWK/slypx5RFVibkBHAr6PJ6OgWYAWvC54vXjyek94xMjvRIX8QXS+JYaWkPmiu
YgsxOl2NHJy8pAeTrHhZk8Ae7dJbDmlM4rUIJwP4AgKAaUU3Ogu83tZZdqNCOdiZ90tBIta40ypL
aMVB6uDP0ZZoR6vtaMu28JCfehZEvGeqHXuGo5m09WSirkAiaeY0dsFTJjDFS+0sJN05PYXodgfT
y1bjU+OqxCTTTXNG2vJYZlZDxIAkB9C8g3JZDtsDMGjo+CwCOLq6La9QJN3iMKJB+OPdxDtucGED
nQZxzhsuOC0T7dbOvcuNUaEzk23drmXSnhAR1PBL1jnBsfWqV1B4XrzK3mxeQ2px4NF9jtYIREth
yZ5WtzFNW9eaabwOOn+RT0Zwm8UU7DVRQFX2qrhvWuQtUZXrtAM4ZDnoKaQHhZbJ2kK3NUiUUigo
HZftJCMwd59Rs7ChGM3XoS8ojjKlpBkWtCRUt6oibcTFMmGF5AjiJtI1VIiUhCU1FlLO9iD5qUK1
q1Z+LYjYMNMi7dP0uFzJLa9aIgN6Dqk/WFtDSW35WCvbFCB0Mq+Syp8se5wddeRiTLOOKxqfMx8A
HsFTdrb4ErGBGAMrgHZrb1q8MqPQn5hAh9gTDGJxWXdNkqLw3Y4v0I9aEolebHgTD6BY5bQIqEr0
+mpBI4Qe0/IC22jXEA2Ah8Ocdosr37dM8yd3oJDNJJ30aNm6O44rJYwoEdBxhNmdyhez3IzVaRmv
22CTdFtFW0F8qSRqrsOsI0Jz7LpVtjxF8mP3WL6kdHE6yYmNRxn6lAypLD4Y/dkC6A+7mk1zT0Jx
Ikl/rRTPc7HrKxIUSH3RiZJbAwxBmFmHHqL5AQCBIqzNEYG+mEfLUddivRFEp1QLT08fZMMboLbM
EIjcZcwJ2kJHlpz3gT8lfjPvOjRvcS6oZjBjs9BkYh3V7X7fbCo/tQPSrvsdWgQDkyEmyuX0aG3N
k4H306nYh9MxwEcgthXJb27U+WumKZWtrsFMdKDE4WAeF9oOVBhZJ5I4pCnoubhHSsOjD/lAtJK1
G4sn0EVWFi3vdIaQQXd4WGixjb32q4JAenuhKgA1CHbCK52YrsgSH+rbNYQpe3BSljlTCJdxgNMo
Ivpe9Mq1sTX340i0leSiRDHlUEUk5NJWc7CdSbOz0hkyX6OjyOSINxMreLWxcragHoINaUQnyIyK
mNJrz7KDBMVtpprIkQxsPMYeUHsF0ZTXKnYlB2xBVd+rtatC90n8gBrr4qG8VRI2l269PC6hN6dX
srBqJj/RSOVUcWAb6GIdXfDGHOzYy2+jlPTJIQhIyi66IsEnvqIokNmNFzbKNNMBmrkcnSNXb5xp
4DGghXElpduwvFLUU2rIJLRGqoBNpzntRws88TEV94GWgNQVJrPKhDQF9NGrTLmfp9te5eLTcIOK
1ED7KnmX8xAYQuGGtkpN1Dd9VVWO0dgLBDDT6w1nMNjwahpe0R5qaa12TmexGWQmPRZ4dxShWU0L
iVSUD4C8EiWuNQEkVhqangAYRgvUSiShPd4mFhEKCnUArVdaQcZeej5SuXhppeuwue2i16g9R8KA
vwK7PQX6IdVetO6xgTquJbdRY1tochHVRwdgMH/JaT3Z8YR4NVrQXigKFE1rgIXje1VhXUDLnlWK
J2S8qB2InFZnT1S+s2JXHo+j7tbhWWo6dKVV3Pk9pD6cktFIJrqpAwrkz3Z3owBTr2qGwPYEVC8/
eBoNV9UfpUN1O9oZOjhpR1IPbi1AUieQo4vGFm6gMFu9rQQ0T1YQ1qMBzCHkueAJtd2lm6Vkeu8a
ATdHp+FWRAPLSaC/C9zsnEbeTdXRiK+qiqcq6zsWWy9teZrNXaA8V01GUe3GFH0gXS9IZpNCgF2c
noksRxyZ215hvele5Nv6Fg2+bHgaPuYi1NtF9JtQXqVIYzUyiVXypeJo3pd2bhz0nUQTIvfEQrU0
ybiGsh6dF6pRpDPTHM3PZtKtgLCmW4G2TJB89GYad5eIZpBpRUA5ItS0mGLwY5XOPbzfORXy2yCz
HT8rDUrFGJPItujADT/Gr8zAr1DlQbI0kvooxvhT3V6gh2dQxmVykX5fm/kBrS+ny3WrrNPeKU+0
adeyygvJ1wWn6ULS1ySfKIBVREendOACVE7R8jGCQe+xCpbtkCcZRR5fbNUBF6KkXgSRcQXzm4iN
waQT112oJdx8TAJsrB8IEDpLrltQkZPiSBCgM0gwPTljvjCwCf243stuyKyTxcxHdDQqvKBqkYv9
ZdwT+vVU3JgkICL4VkD0gtbAASWDSoQctJjijNa1TMAfTd7mNIO2aHoGzc4SD24rPoCJa9dixKSH
DBLKYiupG1a7OFwJ0JrxcSEAYLWFhCWB0tNwD1VbPg3+fLfw7hBxYd+GjoKGBlYJ7Rxyz0JR9K5E
iQZciVF/4b/xSc1+Jhlf5Nj3Y7C3uuI7uVZQwtFUulKFeiPSZS37w/oyhyjhHzBQN7PDK4vPQAnA
ZPbi6zYKD4T69jb/mZKrfaQc65YqYyZnmpixXyTQNxLnouj9MhSQOCFfzhSUDkkCfSGiU801u98Y
K4ThwRwhmEDXqp2h2CPUJUR+8RAQqHPuhUOON1BIV6Hd0xbNZQdtA4Joz82tjIuNIzn9ureTrYK2
h66NdyNrfvYp+kdC/JtP0S7DxzefEi31Uqk9PqUARPXlq8obohUmT+BaHDDRW1aLDXmHRbbKgt1l
FhDYkZ1SoC8OLk9E7xKyoLNfBYtpr3mhN3ANiCDA1cvYQ95BqsDHd7S7RowjF/TH0TXWDdzTg4H9
VGj/UID+t3e0d7OFKhO6zBy/CtAXZXlwFefPzDA+nB8YGBpjLKzoomK+C8hKitt+SprLDANIE5/I
agpuwzqYBnWg380gn388npE/iry3a+I82Vt3qWJUD+JFXBf92O1DanXHUSWlDyo77CPwmY4PNxjD
oRKCMNDYNi86q1+A5uvYT8D/eD/aZb33SWnImmQYGBmZln4ZQLwJH3OoejOMZ4j9m/oVemCjUMXO
uQIGdQscj6iPUje6KVCeFqbcmp4qobIWaAio2Q1VoY6+gnWEp+QsbGrvMgIp7rp8Zx07FFO0Dq81
MBQgomM8JWvVFZgOoYSkEcHk7EE7qSkRZAoFqbzFLO1n2YFB/kffp2o4AKBYODOpv8v0oEzLsTQX
lbWq3QNhgHs8TffDk4xap/ACKGUmwu4yYIh4cKOsAlazZoU5hqesJgJVKyHDY25QwKGZWY9ixjPp
ECTA7lzIiQrFZi2f6pEYB+gC452s0Hqtiw2JG4bBe9JdQHexKs4gamKPIXXuGG56Zbj1JgdLRafX
DgHGwNfS4+hM7uJO69S3uHrUZHfZ5pv8qkipADJhZtApAob2Dy68T7bAV9oVoOyc09ED2EZTSC6j
FpZwcBpPdMv1wjEo9vJHEWh5G7RQYjMPkGsEfm6cIfSLyg5tFMB+phWTQzI7EyYGXPFxnw5Y7Sg4
UIC3ghPs0DnH4cIJQ/T+MCKzTKAAc/hwa7DoOrZT22LjlXafG6TaCJvIvewDxwyKfCfiAED1FIsk
ccKjOrPl/o9jWPmoBGL698PHX2PgTQwHcZYOXQwfq854I1Kdq1eKh5kwEVhK4lc0G9ZCWxu5gHoO
r8n30c2E8wwhxIQI4xj06nV2/dPY+zDVNVnXNUXFeV3xXXmZ6yFsu1xWofpkMsOYwDEvwXWjsgu+
mTYR/2l1MT4aURpv1nxXXoxAGpekl1QWIcdudN5D2oy8Zj36xr50Q5Nax5ErmDm9dl7zdKEZYcUF
iVyU7IZOGR1nEhxKrql8xKkGg130oYtgdxl1ZnuM8jmU2OA07uf9KLHqpsQUFKF5NW+GU/KUPkBp
A2M0j90NaL7B8x5HN4Id9ATocVCebOBojbS2vlb3SJ58k16p+9CfFE8p2bSS9xamOPt2W9k1TV9A
4qC8OxjN0N4OTzNEK8kpDkVHFCTQ6Ix8YfXVtMLJjIQpa2iPONPQA4Vrm/m+tYOjvtbvF89YXTRM
6bZZ9efLgYzWFhOSraoRsMu0w701kTp0Bh+sH0qTLtPQVx4HNLyOhFfdLfD6sp3tiwjlaVB7LmgQ
is0GXZENLio2UKXdHSpHWEPe1XnMhk3hVKx/TW9SdjkMAYH4MkvhoDr7fqXGXyOutDNH2gcBF+xq
KwMaLPdiQAUf0iXTUXm3AclZgaMyjUXykZUaCSUHsNqG8NuvO67bGiaPRL+b19DQHzvo3fvLgQjL
b/CGCJL5LgQ9LpyS5zfKznJHCFsQ/DblTXgTbLJTzxVi7SEYrCwvWquO6oevGuoX10ZU4xKVPN4Z
DMeOtsUa2StlXyEspOzNT8fcH4WtqWmGqmqaCTTzLlWWdBbrOjJRpYHCVARZiJM4QM4hZvkxA/ce
yU9qhvpR43u75LtMwf/OkNfdiCWH5q7QaJr5kKGMwM9Uag2oE5NrPkN2mSt7VhxrPgbFS5Ney/Om
mCUm2RKL/USm48ID8QT7omfG52DC6anqZNRM98G5rruVEjFZI4FIm5KOJZM7guG4tyg8zUGXiIJh
5L3Qk5F3p+lZvlHuZlCSeANtp5yhQ5PMB0EOieqIYCx2dLRodpPtGhdDIORhD8F3IWKxEkdMM+IV
2PQlOHgcU6jMOGQFhZnP5/hRSYiiY1AgrPWHDloygawbdY76YG4u9sZYjOHtylq8KQ+YAU4AH3eS
jY6XSSRPSQRVapX7yFZMPVxlvih8Tex1M6gDWtg82zj0IipElAiGZRUJcXpK3s41qwKwtw55JuDo
D+81Xu6bbYSKAAGvIdVjcZyvxxK27ojkq6ZrLbt0k6GEJLfgJYPO8N4O2QPysziCRUcDksdWVG8F
zQG901z4y8u3gkyKEw603eNoU7zQcnsp9DgO4sTr4nYeKTI4xtk7EcMZLjc8q6CCuZ1BsoWpvYfz
WgWOZq1RVvonLSTJa2zw/ql+Av4voSqiThXCyqCgJjjDF4lgU0ZOdJwZsqCmYojhoRKWd3ODUwxo
9zrJJgZOK8pQbrqUZA84PoUzBdB1tVeZ5LvoYZjIVrecOl2DEV9OyojP7UbY5neYvWByPjJMICqI
JzExwPtuC5wZjKj8JFEIVNoZQxMds8X0MdyqfgQWfpmdRi9dCiXLkWqMgihGNyQ6Ybo3YEcY9HsX
dCCwfC3bHc2uRje8nW4GR0u2oshENPadaOMX1zxImLXV07ocYezCnRJWujiwta+3IThayCqIXaad
/C8jZ7bkqq516VepF+AEnWhuKqJobXCXdvY3isyVuUQPopGAp6+B1z67rT923ZAG7LSNkTTnmN+Y
mOWf3K8toDDOkDKG4izYzuyS1QlrN5rLEKqG45uT55wh1oXsTP1/Gb8bM/n3uNWxgOFYRLUMy/lb
jtCqmm7LSjEDjuq4ggQmdX6ur0ZkPuUIk+Z9nTh7LdZ2LMQXiXrVQzQ2Vx5+uCmSQYHwxMUHsz/a
G7J3kA2IsoKxCO4Qwb981H/ONJZtOkBMdXMzkdzX7D+FJ2PfubVe4NaZfzgxTdyIJls61oVA9cI1
hlDE4ysquj9lMEHgaH9s2oCEAovKxbEO5M6BnuaiOt0HWWzv++Jf5kLt3z7gFsj86QMKWsxFwcGM
EW9ZPANkJ02GmAY9RghuZ1w2I4R29PmvEdI/6SYYaixdw6yv6qam/y04rziio47hytg3diWRtnMC
kZivBpJRJfi3W0bf0Le/3jJ/eTfjb5ly7eTqUtd4NxGNezWxrmRPkKL4czCsHsM1xrqjhO6Hi6Ee
zR8zFnoCuhZrMOKoLc/9t0+0wcf/j0+0QcG4M1Rcir9e+Ly0l5LZoLvWm3sjPxQeFBeULuVP1J1B
0IpIAt34IaI1AkYw7hGvh/O+j6wYpX7oFFpk3BBkXEfqdY/8urEs7L3bgZR9niLEHW6CcgLw0vWk
g+4Asag8sEO9vCghkFjwRR0A2k2no0jzwWdC7d1Qx0ct3OKE9UZuuPESqEnqVhm7Ud/5t+Tzn4E7
4EHNsW3wdIb7D4CvzJpVGh3W4BzAMnhgUw2VHWrp+yYitUde2jgP7RPZkQM/bTcHD8bnOdF+uqGM
m3MWYWI0YhI6Z4lTInSPqM0lKNztkR0tSDadEwH+6R/nS7FvX+SO2/8ydKwtMPnbPQX8cZuHVGJa
lvO3O7ix57XkFv0lIfDQ/sp/jmCCjMv8g16zfbdf92MEnjueDxvlPJ7nlMfIoO+1qhcLYdzoAbH1
20P9JKHRp+SqYeQBOkYk91IeyzCLEO0+oExXdlAmEZoZXnOoozwwrzbUxzJoviEAX9mtTv9l3tL/
mTs7Duh54KQuIiXd+BvvaJmTxZnFUZBOpnA9yCasDk48tXETrLseuiHiCMgkCMKna+fsikO3BwZa
el1E90NsQ3gCYhEN7/3jtBNRjSz1cXgiIIa2qJPGy2n64KgH7KG4heY7iwAcJc5RBGo4QNf0jFcF
KUN20RPtME7+lsa5qbTTCtroI9Cdo/EKJYFB6qcxj/O4u/UBil4R29Vhed1Gc31lgYHiuf6w5X4W
oqViP6nnjUYMyyTTwcP4TmxC41uBvPnCt/YAxgEK4RcMOh46+zrsEew1F3Gh6r4L8NvW4AlBcxWA
toLszfzpHFHfWINs05H9+rm8Ii4I71MJyk6beLXutt9zy026nf2whusTQh926U4or7KExfZGcXcv
9Kb5uRopsQ15+92ORxbRyQdbETe9p0d9Mj+YyCQc3StjBBk/tgySYx7oMEevGMj8tkKGCYGF+tPB
OHZNOKZ9KAPtOUfJ2/DdmPkV6uzbujj4xSuPMwwaIAVed50CzZ9d3xgi4nfvzRRspIUGoPHTfloi
f9MLjI8F0Ihv73Ww2UoAlCkdAmjjoI0CGpo7ep3jOXFjsFl7/mim7QhdcQmcCMwgipvZbgNBl08n
BBdW+OYhY17+NCfTUxYZJ3pDlFAh0PKcV8xKThZu5XInqt4bTHWoIYB3DckUjClCtCC/1E6MEkLu
a0e7izA0+pM4KoEJwBOgUeGPwbKz76Le8rLp6L8rlL8ZYy6/Rvgvk8ePtlv6nGW/+bN/3/3fx/+a
vu/e4T+Obw7vP/bO3XdzG/vv7/H40f39mdv7/f5UvN1v77/5X/6y8w8nzv/gtfllJP8fTv7/GXHg
h/nTNPEPJ85tM8j8r//zs89/fPzXebaZXO4v+2XHMZz/qCq8mzbYcE21TR2r/i83jmb9Bys9wYSv
Q3k3tT+8OIqu/wcBmwYB0rB0QzU3ne43M45iWv9xHdslNgyfWCm2f/jfr/iXXwreo9/2/2LHgcb/
14mNbP5GB+Y6R4dPGu+2feU/BzxmPhCHCB25pTZPCQWn0lSU3sY6Zwjq+1vLyvHcspEcCPQyZT6b
TtY8zrJv07WopqDl+vI+4bgl+bzTqK56qjJpl1Wd+4SV1vt9T2YF3ZmVgIrbVKBJu/J7yiway6HW
kwEAwaIJyX22ZhiZpsSq19fqbXQslixVaXjyfpoz6VOT+APT7DfRKrlf13Q9zdSVUF/xNLVvDCDR
AFyUyUkdo3vMoTLfqgG55yzaNtZMlt8aVVPO3JUh6+nrqMhKgOleMBG5Gd07TsseSzbSWJOZ4neL
o9wm3SxD3ZTqoR0q1ZNTyT+cGUJoD2QOxKu1ZtZVZQU5Ty5BXWOFEmlVS3NZy6a5OFVdHKqq3hXN
uiS9eKmNck6tfpGpmG2Z5orOEwo6apxIibqiLA8NWXjkSjPzVsUAMKovVZsSyrxhUMhjn40vfFSy
00oWApAWVU/BwDj0Sm89OuP8U1BRH13Vqp+aFWSZotKr0zfNk1TWA+WEnPr+deD9cDYyfQBtRhBf
4xpFwp2qQJuIFeWDlFd76UJCWjvuGygBdi7cndMiDKyWDvBMpQ3NpV6tV4sXTTLxluxErn+488JT
e9tIawNjHNUGRZwBIrM0cctU81hPM73dN46unfWum0+9zYzENAFI5KK6KLI3r3Qac2CGxVe3fmWk
QvlY9nmyrBy1QHzlsGdmvqOjyGKRUedtqm61K+qwskGyClaSNXAwl3l6lsvYUAz7OLXuWSkyUGo5
yvS0U1Dpnpv5uWvVJ2durwMKmnIR1960sls5aQRl4GOrDuK0djXIOGsoXgc1j6qOw97DdP6ca4sb
2TOKx+W2Wxt4fyRpqO32+VHrm7HxdFy+xNw2g13bO6UxC2XXaTJ/aPp1wFWwYnzi5WViQ53qDOVG
3Zg+ZJXrcdbyJr1vlg6y+VJn0DZ64BVsRRl6mxxCl1QIajVFQD6VKKhPUqAm+sf+sO0bsuwTIqfb
Os795b6ZOfFzW5YnuDj6SyVCNlTWsVcsZzdq8rpQXabq75uMjDLtSjan90f3E38cm7piShTnexJ1
vq9ktsvpStNy23S84d5iO2tE6GDoQWUNcVVUs1+A2o/MrDYvvQIMVVLYtESTf0yGBnCo0oFqmO1D
m3PlUm8bUs31pafJ/YgwKb0Ug6ZcFmPeD3UDRFmF0Y4UJT8MAKq1zJxjvlrd4X7ovuHqyH/t4i6s
Ynvt31anWECBLW4W2SVKChOb5+HXGCSdAWhLVbL3fGEl5i1ZBLrURWAPZn2ixVSfCrv47RGpWBbO
s6b6fGiIirgKp51tM1n4303Xur+OVSNYkr5YgUKbRqd7BYEW5s5FExaKUlmomAvjaPJbCwGamA0q
CMaU4VdbeVRNHapkiwaYdGQIt34/O/9+dmkVJ2nr9svqluVUNop71PO9zN2HSkEkQeBJyZasPdUd
ZZrXVToe2orwJ0VtQtXusTuvj2vu2OlYtAeuVdmJWzYP9bLBvG7DhUIy59NkSyrWTHtrO5d7xiLZ
I66WFhXEtZJJXdhpyhvb59q7hFKBeGd1oGFpcEIo1QxktBUD8NEScDkBEKRp3HXA+Tj1hW/EDC+s
k5NnDAQeVOyMGtTybdoXaUU3+4YjVy3umAIPXxHO9iAe856IRzhO90zpysv9UKc3iscMM0uYXcLF
UOP6r6ubH6epKY6K6EdfdQc9uO/+ccIpubZrqTjR2cpSqAB5qtU2JP0/PaxbxMaEQX80q244F1mr
7yfHfnFo5QZ5pcHRNo0nqx2bS6nW4NYIRMKlBFprLpqdWvAh4rKSUFnb4a0RqBLVK/1UVaX2NWMY
z8Lh+YGbBDr60I0fDlLRBXho3hV+rmnLIbOXS11Y2JWjru16XTU9nqlrsCggo61K0GQUo90AdTdp
YvJKI/79IUxwV1taMB+wRj9aaHlwzGaWJ62mJ1k71ktwP2bls35sqSlCzJqw12zPu2/KZgFI5GJR
KqRSww2ZwVaraA2CWUWHr4Rk7WGAbdfEsn02ijbC9D5ehVqN1xwxRzRafROMWaVhpVKyn1I2VXo/
O7iq8BeNSsCo/butVdajWoj1OgNMx3pKHu+HtFLFLZqXoEta27uvXGRbuUxuN5EBjsK/H3OmacSa
PtkRsQfghNOq3qRLFpC3Zb3vjbx+MJVM8eiwHstSqkfN5tWDWXccdZux3d9375t6LlA80fkCiyqe
kq91ko21ehB1/9zNFXmttUZEeddN8X13Zc2xXrTyxiyUBBVWnWrT/EK6X70yE4tE03RapGSiei1K
uIcGPRvP+TTIR1Xkv45rNWcJb0pUH7dXuaKXPm/MMeXDWnplkyunoYe/rOj480KNAncZSE5mi/zV
ddUsktU0x+7o5q+jJt5W3Z4uRlPNN61Udirpl4R1tRNYDupdnQrEbiy1CnBQ1satMzrAO6DA65Yt
viY9cXVrSpizAgRUBvc06eq+XDrMPSioLX7LdCW+h1XLmLsnibOz0WY3wi0tYIyQICcdDSqzNdKa
tfVFdVD2ng3heE5lVSlzsYjiI0/7hc300crHCzUL9cNS1c6326U99bPpnPJyyXxnO1F206PLpOpl
jboCKqUsHESexb01uI99u15s3XgnjQorDS5KqJF5iDRh6U91KZRQNoDX73HhH7v6Fiben3w/y9eR
XDFPRA1XWn+xdHIxHcSr3HaLHaU9u6oqvkI1DeILRgJa99VOLJoTwzHfAY+XNC1Gg10nY/Ne5Fr3
sVQTctORrGeF9sZeb4pDKVgV5M5KXhUKf7Y2lvB09GFm5dXnYCy5nzusvPaZ5HHVakPSwIlRWzSR
Fhn3FoVnRS/pkBiTNu/ZWo+pNbbqbu4ZDEqyM2OLu+txdRoalV1FTrqx8cH1+kJtZQuA9PxMaYZc
vFnJRyeL6zqzNtB44ewHZYHVaZLDQ04mYGVqoR9nydTdUi5TkjOCouLQ6HGLiLdQnRbQGBGp6MgS
EaeGFUxPygWFA8aHIRnr0XhWdRVhJK9fK9NCJm0YHobD8qpamhao1azuDdbDtLjaPiOO+dQi+8/r
sQsxFZE3p3smBa0/1BH+o3HY9w03HkYVZUCtX4wfOrhdu5bsnbdMCZZ67g92XZSnfNHA7svc9Kje
rrvWWmU60QaA7szHI4LFMuhAckhespemngH0T+tn12W4NenUPnVLWcIUwpRveGRKofN3Idt3zfha
C1Xc8I/ErXPYCEYlW3b33UXr9TSr0SVg3p6SV6hHOZBEpG3BouDurQlvUOoTqrGkso+l0xOQC9XP
UiUlnBiDeMAdIcLSaO1zaeImhSrYndy6G+LJrsDMlpXYNbIWaaNTEuV0bv2ut89a0U+n+2bdHqkl
hhNuRPgBLHCAqui+hcp9aWgcIJbMw3zN+y9Mg9+LUigvbIQPNJ+K4UpUh4bIpJajLYZy7wjMPU0B
/6EzMmWP4W+nZMrWWNDJPulLAQdru9bXtgMwruaG++SyGjUuW7B33cCMqLrTl+GUsUkEijUzwOIC
DOFkAFikqvaVK8ZLZU3dfjAwO2C1Rn3aXdRTSViRGrItIloV3bMLH+pQWvPXACejKPL2texhCa3t
QhyEo5XHTFASOJjD3hop973J5y+uF59knoYnodI5ytZBJHplCMwSXATV2k9eYYr2XUrMKEVjuMe2
F/JhyMlXO2ftu15NBEln2x6osORN642HUnHbd6FbqAP1RE8wc6tPA5O7+3FeOmuYufJLZpjsipHS
J2nXSVsY5Qdxuy4QTu5i6tP4tdLY16/jg069HP01TmZhZudKmrApLWjzoavK9yLt7CrtZpcN8A82
tHg3+0Z/Hts6T5cOlpWmtrTnfh1h32x7Ht7PNhRZjKlgKrqfHWqUxh1L0dP7bqaSR6oNyvm+Z6H0
Nqp29lBp/UFMzbhDYGWkfTfWuE1rO6kIVh+4FpT9WmROgrui2nOim6mdmZuNleuHieZazEFPHVsy
0UigjnManocVDttKbfJUTjOCJcF77pOqAQoqivYKJUPdZxw1UD7Q8TBlaNmx6DbyETqp0bxozVO/
sB9ysOWXQcs90Wf+1rqGGbRNUx/p7I6HhdrQMIXavCpacVzckaAY41SH2QU2z9iAHIGNoAzZiNqJ
UVQY1GfpDvTdLLkR0oU1Ce5b9zp3xvf9vOlWiPatBYbtTEPQCmOz6eZKmBXqlGZNoadKq9mRagvt
gQu4jkqL0FeCbJo67cC8/lBnLWb6fs1frHJdXzOoxn4mSP+Q6W0WD5RPaS4GHRj3ACd8x156hfSn
WTpFbLFKHutyMOJRHcGMK2zY2YLbaVuo2V6ZjTx1+8HYU9vkSd5iAs5MY90rZtOkTlu6u1J07GAu
dbsb+kLA9LIOfluO1c3oMxPmcqDF9937ZgAmkq3mcClqUt0cO5MRIi4s0x8Ncektt5v1NLny0htj
82i4av2oLUXUIB+6TBwyj7G6CoBQQNUaPTc95bFkloZeDUJPRlmVO2UV5DQNmLt7VV9uEH0q3+pY
+aYR8VbiSnzXcvJduxWZ1wkeaD21vpq6/mQN117zAQpnO6C7i+nq8A+smBlLU9px0wq48GbkxKRr
0WrFWfhOXUR+WkVBQ3eorQcqexaQzj3lXEMGaGcwJjpIr1GnnqcqtN068+2yNuK1w5zWjI6LaT/7
rGZDORdrJh81d4TWiMNTyWAhmY2IzVi1rbES752rvpHB7K9KYTiHRSJwH82sfB+uXd7WiTmAKdXp
UMRZrosd8rwHd3bcAdbP6dHSzDXW1xUG/AGX9XDfMLO6SKsHz9YP2Q5gPfdUUYrzaJDprG+PLJ1m
sYVmh9792B8nMJ9WkbOw3v/bCd67POSjjenYUDyE7exiSLUGfNe3wYIPBqMrdu+bpVvOVoUptW1Z
c9VdqGYZ0eOBtJjRt0OlhohKwuq7br6pgc/XqtHna4EU1mtcqiT3Y40yTuibYuzve1OeL1dDxyIm
FLDy9xfcN21Rp4o0y9N9T0HBjqKFRKraDoUf1VB697DmK/21aXgBXKCrYNQYZV+nw0B2ZVW1fr6q
dkBQEIBQOu6rpvjWJksL3ZI6iSK71ZtHs4d7D+76ukJlqcNIMKdlhtevr+KBLQcbHVKEho4EBK5I
AxCmC0Te5n5RoAnOOVfTzXtA23e7CVwzEU1ir085nXZuUUWiWGMDnSVMK2QM7Ahe5o5fE8mCprsp
H5ZkvmKStEObGl2F4Rn7hDzksIwq+nsFH24/X53DAKK9G35uWD0ib+KgvpU9q4rlEVg5rEaGpf3M
4G0t5Opn0/OcN37r/JTO91zCCG0X+2Y+u/jgDkA+xPs5yNxu0S4olAlQhKmgpmf2Z0t70YEn6D1c
hN2MTkfPNrrZVOrH9nEM+rrqKA1YaB5QfRjrW1d/3aOWuQnmDBk/jGNthRkmMcAWo3dBRtu4B5Sq
TK6vtsdBpCMpw8kugZx89HzC099dpw3RZMFXhzdmz54Bb0pv+3kO0kbftRLOVusNld6AjW9shGkI
11kAysC1lvigFHCtCxPDiq+rQAm5WCBJSEV3eK8MmC2C/gnfVtsYS+3Q4f9MiwFeFZnTgCkPYo3q
HLv+ahkXVcYdliBde0GHGns1kRJxf3JcOHR+ItTxdPW7Nq68Al0sEXYR6ETNjyX/tDjcxPlnXfO4
b2lQqE8lsQM6Xwz8MESf0EMKQcF8pQrcKmZSyXc5FP5UKDAaL/7YWZ5ul0FN31U4rabtBoBqNRkX
pflhIHd0OfJbv8Q1W8AbcfdrMLxWiRv803XVfzLefDuq4Xr4AcS4ejSD41ThoWxZzLLnXvxgynYJ
C5h09eYRuEBYduicU6P0DcvxSl/RqwR9A5CJ12lJQHc6nqBwW+N2Ez3+V8ldD2Vs2CDN4iD4j7WP
UPdC9uYue6BEteI5Xzo6R3wWPFQX/Nz+qMBZ55ld1MG6o8JUHZVgzry5Ibge61aPNfWf1i2niQVi
S0E3EnBcCcw6ehEADoQoiq4Yg6kl7ohOHjp7nrr+CE0nHwPzC36TSewjsFOF2z0bOvqKwMsHGcHn
6DFSxyYswa5HqIBxMzSHpK/jDL6HFja20Hk0GIDbHXGiBVZRZJZoawJhHioHT5QXHVhh/VxUZwDk
8FUP3woxsUQAGEqhLxodMvhosJ83S1EPgdRbl0DLIj1PkZdx/WaCvuy8BivntDHcPY/XZj+Up1aP
0L5q5FiF0GzEV5XdDBc4RQewzgOxPqCFz3R0pqO0XNg34di1ZQH4x/qiLVihEFah0ietX06p64Tw
txnzTgV01G2mmtXxeRbqSwTXlMofhn5fokcDDdEOCheC8MipzwVBggd1MCzQJ8x9cbVHFDjX9gKH
ofipV/6EVmXgrSD8onUKggz4xtszVxJdSWh7hhl0Fh8dCJ6SP7AsUM0r40e+wowNnLnYwcHW8lcd
U1sGF9fDCEsGTELWcJ5Qp3XegOHU8AmehL3AcAS3mp3njwqlAX1cgT6O2pOdRXkRz4XvEjQ+k571
hbrIaOxnUM6oqFZHgsDBAFAqd9acjGBQWeJAdIbHAnhdfh6Un6pxM5XrqMIm6wASnFQUc8tjp3od
rPndxwhPPFRi3OauG6HJAyo6noMZxL70sHMUkAYAqnodrpd1dj+tbIeJGFWa7U7uY0z56HmwgjKW
HgSQCjmrm9ISJkV5wLBCoDSgumvjcsOHArFjxqwJxQrC7BFdugwIdjPHOoJgone8Yohn9MnQ4fxW
/Ea9Tlh6xpl5LXwJnRUP3GvKs9kiofKsLEG3Bg1AHupFcm+ZN0sCTlev5vA+qa/w8ULEGmFuEKdB
j2gJU7L5ocmf1nRuOljnQCnGDttPRupa57wK4CpHy7t1aAMFbtnmAVkeZnzR7bL50hMUgIsqhYYT
8Bkm9hF6KQzMEKDUJUuBFFpRgfp8eRjcp1pJ0MRGlSgonKwygnuXvIsiUZpg4IFbhVtFAf4W5G3w
BXQ+CH08ZYP25Q+M3RXaNvjYIuFjrKA1RL3HfGB1HgBBhgZDbdCjMkV3enNQoQSLyIGNq40kqF50
YbEhZ4+azxU8GTwdBjSKdSiPU5/ByIH7o/hR3LCifKJrGjc3lBN30Fps9xGa0xnmjgz+BJh0xlwB
F18ZmN3HuhzovkZfHU9nuxwIX+ubbyO/odXavGxmA81NJ3x6LRSbi2yBi6/D74iCXbrM8CMj/BoV
9M2ANHWWMJ+5YKCdZTd0aPynsatmLMxHulTbiFTEopIj1kVytCU+DywxfE0MxtqQlyKmLppCQdKC
/a+ExXaVKL1HIx88auF+b9FaM4BK2XuNpUMcezbRw2Not3sKLdc48lrF1vZmgUJGPQnoNY2VrlCU
gxw1O28+GutqpI2NQT3D/AUsOCkyQLDQ19Jq6D5dNoIiV4YAkau9m4c5i43KOvPZLVKzENAiDBvN
aGxSxZAXkYCgS0ox/2BOlthIlRFENGBhzXRG4yhB/EzCEb4MY5sMTVSyAdwA1qN8nVODLADfegxD
kMhE29njM8FyWtXmflIK2NvHC2qn4NpR/kAgTy0ESx8ty4vEWWmbkNIJsRRg2R3r9rNT+Hl1+/d2
ZcdtQbVaA9oCIrRpqctQwoWhkuai8KFP7hvoa59z7Ty3FX7vjfFIM+jhBEnlSLDyFLI7GTYxvW5a
kxpr3VyWfocc21A/1jab/AKhVCUPy7goQY9FdhV66oyPmbkNOgv4r0dtTDuacOMOo0sZTL8HTUUV
NUGNzCMwAEzQL1fPIXOMK6PRVzRj2CpvOEZB5WOtrlsRG6gesWxv6PWeIqASuQowebJYxF3jlajT
AqrX/pzbRFkftOxxVH1EBC1cui3qhAjdHIQasxoa8OxfBWBNmhUf+Sr8bK1jZh+cPFXH4RNTMRAV
U8X3oRCcBKoE44cBCTCw3UCnAHucpWp8jRL0drxQZb9AeEM3JsVmIVO+ug4EDWpujRMZjoLuSYrn
VtleXdUdlRNCpmf9jW8KS1vupgq4NZnyk3nB/1bXbNcwEPUWehyQRNVaDNDpW8+0FJ76tDC6VPbD
bm12zGJHnFks+mxvTRF1HbEcngKrxPaQL9UBMvwB/RqxkC0lQolhz631IrQno8uvRd+95Vb/VuGv
mKzztLyarfbkfPWEPxqCfXALo3hWPSV/1GdZPQh0INi3C+4OBQU1QX70QKnGChV9LcMU2+ArDy3q
GbynKgZIVT2QBSZ/dChacGHcBhjwCPxBh/rkqF9SB/LsoMadGAUJME135YCaAelhorcuZY3ySklc
WI1qXFySobFo7YxeVVjJgDDfRGuHTA6IKAvED9UkFR/FBNAJZhYV42DtMe/JDMCxNc3P4wR7uOxh
kxRSJD19bAdg6pxPneeyTkvIhGebevOpNcC6kWCHMPGiHhCWbVwqJ6PELVTM3qCcoDsq5YFJzNLD
rlXPDshYFG9clB8emQXHsh537h4vQyXfM2D1MiDWDPx7ZfKNo6GJUWmP7swDWcodQXOJpnlH299Q
1Ys96JDUzpuggZhOhriYT8R6zic0uGxvaA+l0Ugt0WWm+NlrsKFz9K1MC5jcmBoXCNbRGsfqf/Ls
UQJGXxw0Ipvmt0UuCe2WaMmtGEO+PWa31kc+5zHYqzN465CP55jBgKlB6njN0HGm3Qljh3XFbvYq
GmJ1iZkjrlZf0SVKM3YKLu500aUnMLpszwZs9eXYoctjWwuZDPG4hU2zDQRMTwD2XfOsAN1WfI7O
mhE4t7ULAONZNmLIpQycdUFPoepbEp82kYNuMiLULd8hGARYIRFeb+EnFq6KhyWsJBOcQ+gg55kr
huZJAdYPFBxeIh+xsdKi0hhQPeWIA9Enpg2YFs1tQMW+wVw0PyOcnWlQkgDuNjgfLYhTrOgjfBEn
ytle6xJtReeKFZpp2JYh7gi8jsH7jzYS+15dvBnEHTqjJfkDvqlt7DAOHC2qnAeXv+haCj9j1QUw
1jXovgBiDK5OO9QavNT1h+K5dkJqnga5W+TOVHaDckV/wMKo/i9T57UcqRKk4SciAm9u29G0t2pJ
N8TI4T0U5un340Rs7F4cjTSjI3VDUZX5u1xS7bVnixKoas9Gcu2lrWNdHcq6pjjI4mjhCbc3RYG4
fTOl78QAAS4p0ooHPDfXPZpEzUUEYk+uYxCQAAyzMgxXIE4MdjpXoFnyfifD07B1klAYbAPh6Q9B
vIB2areoRX6m/bC3bvoFSmK+Sdg+YIh7Ph/i4dC33UJD25KulbGSyTwgpgqItdawiuThGkzoqhvc
KjFnm6wR0oQEcw172Gst/zvJ5XGYa+lHXvy0pkxOygoQP+Z2gEDlBdEJReHHixKQadmSLGwizVj0
rVBWyEOPrWJvYD4TwiwuRs1j/eXb/xLbVZQdGg8V52F2JlQkiOFEz9TvRYfrwh2lDZ2OT32WxAdM
IF25ydK3Nv5wYiyFronLpzpMzStO0jU4cTUj6acMu6VGNKF5lJO3Vm/pWfGlTgd73BX5l6Qsu+g3
tI55uNB7r03OcfwhZMHms6EU1YAmMKjN7UrznK9ebNGfB+gIu3tEgphKqBEJAWq6GqtbhIAhK7tl
Zp0GLmRb79TqlrVPx7EWSbqyJJIXefqdT+FbC7m6Oe0raC4cyevJ2Oq/XUQdqLPCf+suWSqAiJE7
mG6gIUHEuJLKv5L0kHDMhPZxklaSf23SH1OS1+P0wIeG9bULvY7EoNDzZRLbzGAp1G85jL1wwp+P
qrNVtwqPa6mtNf/qc0199V0dP4b7iGQ9waJPpexsHAFFttfkhVWT+6reSucz5F0n+U4ipzPj1P+q
CmT9SCS5IA2fwpgJeVXIuyD/tubr5nVkCGaXnKXmTw+Vd6CTTpCp5wg4KCLS97+fhSxg1cVoLK4J
xQKrnoNer/YKrUlNHN3aVrZytu0dOtbvbPRkSu04vfHypOzJS+HzkQZEhCesADyvW9vc1BrPJcuv
X0HI5/mGhqQs5aX9TzHJ/FkHzqomo21CgQ/4Ep6aTuLZ38cE2jWu1r/X6klTCNAMnEVpuZX5gQBq
mXZeaLmSv6hUNs6EHI4dtDGnebadZNIty3d78Egv1eAeyRrII26EAqAilPwEF0tmFhiaFWqE5VHp
tNY4rgMuAzLj0u5OZRuTCxyzH9adIMqkR6NrjB+KGRI7YRuc1h2u9Q9UTDi3G2MiIwsf/iTXZLZK
FQvEJjmt7jBGqw3w0noMsXElDLaxbKnkrhOTbBIrNGiHMaKqa/V4OJaVvHZaQhezlAjuKc2vRQkG
lkvyh1r2LhFbjjVtKs30DCGdMztprrk3bQKnhAO55CDGvdDvKpzaQmohviQrfu9Frb+EnXh93v1E
KRRgro8DuDPsXUMykeqXi95QNI6D7is2/mrPHknBnJK3zix+nDgD4egItet3BVEmYxJeR7QvZV+/
mSpBNrKmgCJB7eT9rakBpYKEYJKR6LeBKGzgUSlwQ3boXkMnzH/zn//7daHtyDtL9Mf8F40DSRex
5+j91M2QO5kWBR2nOvgHycxY0PJZoKlax8He52kqNAJy43IGzrrQh3XvTmHvnPRaOvXUCkNmbSQf
6bw8vpc9psoJ0xD/Nn9Plav7Lt1WJwpzJ8wWpX6gaGrtZpGxgLbE1WjEmjmNJygattAhyc3HJTs8
lXQGFy6qLXCEfUBodcM/H+dFIW4hDSMKT5f8NSs5tNmGO7Xym42QxkWSgb0HVxhcWPL3nppFV47M
mllUfKolz6q6aP7TgI1KFyx7Z+G1/tNK8kX9iINTU116LuxI5YP8G9F3Syt8mvCUprswfRISG2fl
MuE966or5FPIV5RJobONqhPfE0gnybyNa21TSfdWOheaO1Rnn0RGEhpR4wd7YXERcw5hsUiDSygT
WLtK9F3jvPfK2XrXs1WXekBNN76JrQdqh24xqi+hcWix2JR7p3nkPK0ExOIcCDZEOXZBhZFu2TbX
ooDUuLYcOTUugtz3BN2a/Bqjo2ziJ/xSpZM+aIvuJqqzrHg5cv7Uk21O6O+k/1LQlzdXufmxo6Mp
vtTqpA2EqZ5ybdUHG2e28bqwFoVCVep7ZuG2hA7V6gXPwog3TPkMBQk/v7mzHfnZvEBer+I1VOpE
EQCsS08C9vikujXFOtnL4Xtsh+zxHakty7ecxDHlGpr5n2V3rpqVFzmcvptoWOd9tw3J/7YG6uim
+C7J521s0Lz/PqQ5AQqOeO9Vf6OW5W+vsQt3PChtCWUuDfdisvdx0387UIkk1isvxC9bgcxFD2Zi
WUJqY8vjVp4UikMlo9ewhGtH9buACmqk9kdXgx3yn3Zpp1brFiPVl04wYR1lm5Q6O/IthFSjYXpK
aBA3K/g/pOiM+CRZFBnR61oyeoa5jUZnOJVlMLlmLkr+aT3w687BWNleTPptqA3kP2s7jPcTuGHN
NRjER5wULOz4koQxPpEcB7YaiEel964UONtcnvPpC/Krw5Ou6clqNFsJEoQuJVWKWyv8peIQc4y8
YV3GaucVA62K4owxamfTPsiwo51hfDcIH200A6smz26GrZTryrLUzdSkwUbqOXvr3vzQSbLTk6F5
i5zMZG6B/ZTFBBrj1NV7E6W/VABbMYnxOOYJJ38kDxuLShZFTL6w4r1hlt0dmIMdnJ9aUIwipDOR
iLFoyz790ImJhK8GM2t8ZZ0jcxHDvWpQ5jqGdO8DjQ5kL88os0ptntIx75oGsFSNZAsUWKeqRuR5
j0wUMTGlW9MtiqQkGKeEk5PLUrrVflRcUYgsfMkiUm4UJz0di6M9a/QWufVDZpNP6O0z7/Xi3KCl
GazJWNgcoZIgnSHp0r+wDwy3mCgrrNzaxBh9SMUaqs04RRJUXIw0A9awjXobGBq/8ZSnZD2ipSKE
lW5GkDBYRLhkgPTR4Y1AlaHJYReU/3xzQpogc6YqXWcvWtWB/ggUQnaR45VVQ7SQ3Myhs/+doFFL
5HSnQXJYYwc9xJMfqelF1jlOZERqurPRTZPKWcsWCluj0mGC9dVtQueRpEwl0Fz7baoiT0/uqInZ
8Le9ka+g0w8OGVPoSl49x4/efak2rKxZ0LWz38VFfwtjE0QxJreHMDjNrrxWs4/R9C/phLPzrWDV
jlW+iyC6D01g2XtUiYZGVn1ncB6G7VEasfmMaUzVkDq3JvH9jY66c69IbeQliBZHmR/03wetFYdW
NmRXT/o5yVRbD2VyVmuhuBMCwgPyBGnblQEtM0lufgYCGxqnJhrL7eiPGLgdwjSrlnBGdJPZKgvV
Z1mvGRyob1QJqRx+vXbY//dBdC89CQo3aIqjKjQF43f3/z9YPa4oQyqYojDDYv/3QY1asNn/vv5/
n4ZTj0SFN/yFdG2tFdHgWSyhIFNrTqNGXwsxQ2opYd62yblcfqmE/U4yG2rINIjOsXaD0pfHViVc
LWjbh5JU41scEHni9M1HmyfBsstHUsNHibTxzCk/pmQ665BllzANV5EWLDV7Z7f5uErSGheXXZA1
XAgvAcse01Hz7LxwpTjNaIBUn0zzdCJXtnXEQQ7y/lDHnKuysIoFqYgfKJXQJ/mQEUL4F7/lISwm
XEkO2IjPZmB/SFmh7zuZcC2HkD1byT8GHCoeX0BIr6OgEiAQ8vCeN9CQ5GNnISHJHUGyM/cux76y
CIGqO63zAsfI7mmW5PuuAdWxC9OiH6k2gWqYtxbJwkKpErxk9jAsksh2VoOkB4QJI6NjhECEA3bP
IR0Cg+s7M9OMVTt0hwldLjCOctL7WuzVSrn1kfmsYnAxGWY+V0mJ7shUlWL1vW2HkotGkl0kle+F
Yk8727ca8uCk6NS2LVkFk740g4J0lxFgSB6AtezeaVdCV9EnmDNipFte1RXjPs1TAufi8AS9eKiY
QrWxkFAnWVnupUr5UERBnlWMwL0r0MvqbcHYE5/sQLUD6KtOwijXZUXZ01j0n8ahntDIZAgNgV1G
myBRc9pu0jqf9e7VKkOrTG+UxdAS4q4A763SoIfwUc38AsOFESfb+Z32LSkGMakFxJ/VmHvJp9dq
rISowFzzusoh4S7Wybgy7e9B+mIn6tZ5KW5RFNC1GqTdTPkPyCn5AsLursPIgd108ueUKQf8NtFe
OOpn54hq28pgXoXoYDrGWFpFYUk0Z6pd+yFWTr4+gjMMMCpafdSqDP92bperLBq/y8FEKjBU+q6P
x++qDYdr7TTDNeLs9go/gU5q9eFaZNm6dCis5ATooh8K+joTq1qpNOvyXAfhBtmrfUWIRgRqQ5JI
B5BHS8XB3TUbPSojNy1rUvAcx18xtGiOeSiqvaZNb9JXPHXtykn0ja9pPw6vIrQvo469GR8tSAu/
KwX6MPN/1nwKqmTyWfBlOQnGBg4icj8mvL8ptFQAuRPbK0lGUmOc8vSh6cXSYPcJs+sYeElFRMF0
qPojeqeFbMLU5tvapMbTISfq0e0E6OKgpSuDUiAijhh94L6MzqjtF1YFk9/lmwqWdcxuaTxtMkdf
c9cXobZtqvdwZL/cNk261itvJEcI1VzPed3sZHXGFMntpbauy3qlIWSub3W+HVkaOvQzijCMQ726
0lnQ9j003kdIKt0md4EELYnOLzxzQQFLFK4bkCFwaQrQ06l7Mzc2VbzvQ9ljF83HgzNP1qgZKXMk
5UmvnhH8W2v+s5Ms2xZVhFOof4iE8RBaQdolh5ZVvkabFBh578Tvpbp16Ery4TOPd4b8ZFMT8k6Q
CgcwktzR6y+l4juzkF4G6oLfs5TsUwhIYOzIBawt3EjJX9S/Ihod/hgoT7pIXvd4O8eNHT3T5GU3
axF7UuQF5lesXDuy5VtXVQ9K7C9U5zhIkEz2M+66JUIkPUMlgZy3eMh9vjR9QhBg7SwiAeNXViIJ
ekW2C25NfCQbK9R1qVyL6jgk95pQXIjzpDFg37tV4jV6ux6UfMU8o4zi3x+4p6G9EXW3rFUkXT09
BfTkvxCUfhiBZ/h1JM1xqZuC7vQEc06GOJVtp9kzYdoR+OvUe5UaoydnG7DTATaFoiwYQbRpaeg6
6CnSMPwFi4ehAvssXzako7H7GNKAJPPNPxT8D1V/9QFKCesOBDq/fa2sJT+pt4rJgTEWs4Zwci2j
PQc9fGOWu9oYEViOdGOtdRaEbr8qI29MP2wZQGOLxJk+7tJIbhC7MH/Adx10dxiQR94dZZCz1mBU
iHTrArR9yR7cKR7/GgwfaX5Mo6JYZRiRC8ZL6O+E7UIrLTWEJX3Fqs4GV7MQCc2kgdP9+o3tVjlR
SepT42em/YZcQjaM2mts9P/qSebAboiVljVoXVfNiV7uEZeUL3koaKjiRYHgIi2qXRVeUshDnrV5
LVYRlWOlcyW43+F5BGTkOFVapmv09wCzdsecrYnxV8fMPzdU/77663doIewl4pZVJF+a8KbQthPs
G/ZLBTGFHR3GZs1i8dVvSvq+O+LrWNSpdAi7U0CyKsnjg3FMab811XEtJpVZKtB9c9Nt+1iV8ibi
Vsn+Nh/6nc5aQXqZWOuZeIecwYqmR8UefkEAypg6YStEbFrgLip4ELp+dqFoO4zbgXBuQTRFpfyZ
8l8ltB24Jymxyx7wvDZQoOSMqBlAuKLXGKBn0HDkkOQbsPqlbB+EpFEb/VIOoTPKo9UQ3Gu78zch
PwjUX6VALVB99ZB0QVmtZvflLH4ZZnRizVFSkpALeMTLQlFl9YDWoJt6GaKOFQAxmxZKV2VrBNFK
dJZGdyXr1GyPvXLomp0gBr11E+0HAnAZK6MbGoQA5D8OozUqYGflV0pxnDsXVDZRbi9N8ylV0UYm
biXX1jalprYoG9B7c1nwnqLQxv0eLPPxU+nUpaNcB+Mde6nXwtASZYyFEhkabfksat0SkBoH5Bob
5WLiIsoOXlV950TzNjwQ3kMusUhQwXwmKSyZv28YU6Cdk/Yjhvo2CoYRlF9zBvisjAm6Y9NtG/Og
koWuGDTNZUqoHKncPPc1Tnj2+0EnJkj7lJWD5OD/STahGh6jPMa0fpwCfz20pNTI5FnEB4fEBvQh
lcxUnWnepoGS1IDqiQlzmopRX3sbcja3+sGrVSwDzJPJDu0tTl/K5KkkCM9MTXGqvNA/EUie4aXx
6/c4ONrWU8C70dnHQJakrvNS4iMKcC26RqTDlMy4uRITzAYUG0efdjW/hfZVHXaj84ZqY6rvhnGs
9BfqGLlFtU6oe+EVveckBNbHCV6pCMGBG5kXu9jUyaPm6yjZ54Q/lbsQ86m+KqdbXt+jX3iIKbZP
ouUIYRSGvG+4SmjvpJ4rtC/8n8C/JR22wK0dXkKi2MLk2ET7hAAi81pzPsCyhsi/djVRsjTRCyP5
m7J9h7LB2jgMA0SWNsV3VcD1Lk1n14yn0TkyY66qjsyJM0l8mutJVseegXispqrZWYz4IHZb+W3z
kzoAEv2G/iuytkhrwPZV/0g6Otr2Ln4O5c/JHl+afwqHp1F/G9pHXJ4op1pzX3dMysGo3/nHgHEw
zbsQ8JpvObGJ/pYVDyIBHn1AcBRkt0pc1Y7ZLtElEo+wXOcqREN3zI1jpOwVbrr4SVpC5IZ3Td1C
xQo0U7l1jf09F4B36kvfiiBCuvpEw5Szwc3bfIDeAZslRS4xxvXCwUPDEAtkPN1bOFMIe64wLL/Q
znb3GPLdYD465yaJb1k99dolKo8xE99k6s8S8dNRlTeGfhTIfCqSiGsKmJnBmm19S6izwF6PGjUR
CS1ygILmrAUfafqu4la28eyhx5AyL+l3snPTckhOjIAunaGVbWtrk/UJe9o1zFz8MFqN56zkHpGt
7fWV12SCJ/ucqYeRLGOgTpwZoAu++ld1vK5tob75+s0ocBg9c2qA5tBMyGIE8KAnF+euOh6MfG82
O0U8BybE+EyFshIAeFht/6XAIteeXxuLXv0TBG0PL9QXYQtZ4LWGsVTkebXEBGjpMlXHc0h2bQ4T
qi8Tm2SgcYuidbSeff9Sdeo3TzW/qvKom9Rsa0HlkuORZALTsNHn9we+99+4jFJ5+PY5V66iOWRk
lxVvmYS0cCcnTA5xbSYxIN/D4kd212XKL2OzM04aO3yN7TmHWN2mMoqMi8IFNJl18kQhpsQw1TtT
OcT1V8kiI0NvjVNn+Kzyc+YcbeUQ+hdLB25cN+phiF4VJ0EUH0bLG1ADLuncnRJrGe41DjhjXzuv
JP6ErurML40pPkyjsO9c63g86+OpnLaxcwrFvwyHAoir+semMzTcoltqEYwKWF4+ZO6Df8kqr8o+
UmPflByPBI57VXTq0Pho8XutuwlpcPF4s+q93BH/uioQlIVnDuiUMXnaWan3iBTGfucf0G85bbNI
k2MEOWjstOEr7D9R5qJY5acirxiHk4N+J1hrw9qwTrL5dBAVWR4XTFZ/muiTq4DUMJA2vGszO0fS
Z0egVOvK51p2M309mk/0vxP6TInRO86PwlOhz0onsLcmOiUByvTo5JvrqTll6r0O53L51YabQNn3
0RvcwKLKbvyVYpLcnBHy6ITn2rxG1ps0w1w0dP5lSldUvQkHK8cLhakxHf3IXpgdQemMSVQPCc0T
gxPt6qoyw8Y51+qDxpGr9KnleyLACfTmaeCdzlMkJwQ8zcF3dlr0Spsbyq4mfAoCm4prnfyFw1mE
Z2X8Gpi41PuIM8UbZsqlmQQrRFgJfse6vqNrNIuDGb/pDH3LqRgLb0geQ3rNmk+1f8DYajqIcYBM
7JlqT/b2Zng0/TGB763lW1E/8+G3Cu5s8tCUFV4A456rX339LPUM2qky1jnRLRGBpQTfbeVZMe8a
/uqBULAg26H6NLujXrcbnGuLqsuQu51taGfSfxkjCUrhx9AUBXNsdrn+TBx7yaihGnyEXBaFKhKR
bQpX3WqMeELBOMt5/YInmkAe+ZFzvAznwj5zn8vpmMZbaVhTewzxPSEzrl84sCbVRmfQWDITEy+q
mhLpgPVPVpA/O2vEOaV0YBn37bGklunzTdR+FMayIwp0pIFmLVhvUf6c9bDJH1tWzO97l0oNRe+h
hGDK9jKO3vEy5CcahTLeJpQf+t4Z8kVWXifknfapyT4C+x8HDxujZb8KSjeOI1S2SGBVcR/SX825
sJVUGmfcAlClDelvybeW3zpeZ1N5E9mMYADiNfWf83ZiuQHMtHPh13Pkd/qtYGtR3lpGOwl0ncWF
8uWas9OV0qWPP00m5jLIQ9U5rLW/BDk9UyDUB7uqrkDxKFe/edf5x9DY2CiCymQbKxRrMxFynNgE
y0eCXj7ygAERCFrQ16xAfx3Qh3lmvinj60iSDjG0UAXRt0D7kN3aZt/H+9L5cJS1BSg9XKXhB/3C
xIySZJ/WrkyyLr3zQqPfHoqtkyurTR8jUtR83PiloEyW2QX1bHCYiMosK85LJ7Wflu7qVXArVRh3
PzwXdfSV84vx0wB6EhnCJMWNNRIqJ4uNGGM2m2k7ZpiRSntvIJfgHcittnNChtEgZ+r9xo2aTysL
X7GEWtFWAteH4sFs8K60gjFy1r/ZxqY46bHN4DB5vBIEuXZoLSfbxlHn8NRqCEZv9VwNMx4qQsBq
phojafE4M1BFDpAPyZBL/4RhLaYaUXeDfcCZZkWbviwr/8ogZRTSUrFT9EiGly0bHunITcSH3sbR
qt0ZoPhJs5rkDyXyelZ8syuatS2Hy8ryDnFzq5lYKeaGWLeedb2oGXBYKx9CebDJy8FKKd5IYhqZ
cojqTexsc1tmbtTfofTrmgZ0gTY5Bh2T12AtsodONm9/0UuHCjqPWe7S099Ge6v7ReDrUhgAWJIx
6XcfabHt2rN5ccYbkhfszjX6YPuKoKenx47t8iQ5FWNhSNc0Kp3hkZ0HVS5aMs+ia6V9M5WlxAOi
qDJRK1uTSSEQtxUDJML81Lwz7GZi8Ni9F3eyi5YaDuL8uw7PGkL/Rt4XPSNdPkSNKC4/lONtqu4a
XmmK6gZRT34gkWXVUe+n1hWwnI/U+BHCvIh0z0J7KdXdUa25/OeLOj1K7cWwYL2sQ9aeu/hUNvsS
c6seXazxZoy3styNyFxZrj4dXPlELCyRlungTxjNBHOKVBzaghBOHaIgV2rOxFyQ/GvNVJpGQ1Mg
em606A1/Gg5g5cHZhTTcinc0ruVy1rFVKwsxp/Glh3viOrV6b2UewF0VnwzGgbGdigeCZ1W9j+k0
C9WTYTdpXopxC97sw9GRF/8IHVUksQGgK3V/EFh8M6YGnix2zOko2AoljeZ6g4dBj+Bm3EHdplic
iepFfow0zd6Q4vXSuvIjTqenbCE3FLk04M/GujxSECLpQ0tHvilYnRbCIWLK8gkWOIP/s/PY44ka
aWBd9a9chuTao3mP07/R2TnDmcqqb112vdy+zwBWnP/mJazgDNQUF5EQH3Ho66uT/zGnWE4+65kV
hal4KPW3mM4tg1UYaZNSrDFi+JoOYD+M4Tkp1VKTEUDBd15M67vSD84fDnf+DpekIOqb3XBghh58
rEnamGs3XpJtwgz11VkOXHzOBrPM0ntPja8+1P6FRtWv0HVsQOqS/h4qOyt8VMDg6ktQAyRHm25W
WZeouKQfngXHJ5oZMSzJOgQp9dTBffIji5YlWllMq1vmC0k8GWORU7PMNmbjW2/e/QaJw10ZP7P4
KfVIzKqjU/zEIRB6uF7M5gzZ+Yeuu1auE/WKsadd4Qqaw0nILjVh9zELavHiLkuDNmPYfA+K5pY9
7QJO712an3KfcYL1oRGvDuIqj7cDToQRK+K5Uf5k202ZZEtJLvG36kcmXxzxL5hew/Asjccsak5u
SuH6rTc56+TbNLw29CJja8cbQnqQTuTRtuAoi7Z1hXLeM6pDXLIpuSnh5ySj0kkjYPQ9MtIS340u
rcx8n1fmP0HdY/1DTQ5Od2MOtlp+kDgVqq5pbVPpQo5uXV4sSh7/SHa1le05dijjFOuOeQgrkGlg
vINH3MjZIWCDRSFC8CM2UMVcScNtVF8UlUPpZsqmGObBUlDCyxY/g7wOogswvN4dB93l5LD0o9TQ
d+FF8ZCijtEbPGi7TozhJ/ejbYICZTmGMZuPZT0z38yWviCPoPJXINTDMWeioRJw1uQruSGj7UaW
BL1yDomGKpa6O5eZpq2Xs65zWU/donyzQpXWjxj+0sbZhqeLzdov2ZtAUR9Jd1VJXR4q680ysuUa
gclSnaplxaBPDan/wq5XXV3efRtYGAwsYJ5Z5hRby+zXFEFa/FId6E1EHET+enlG23Qyip3f2ovM
wutqrALGJJouqnGdzRhJR8j1VUjv8WEPiaBQCNI0+z2Iq4wRK5Sf8k9WG0tY5PpqSy0N9tNu5D9f
0l3wkPlXIfFr6+hUtIJ5jUdyJ3gBjGSyDELEAchC5VGBT9sqbSzm3iD6pKqDABft4jF1yAjQHOo1
uBTHqMPrlhmkRA1iM6AoQy7+VeY/89x1nO5sumxFODd8AXqxDhK3fJMspCAa8QYLS7YYGa1iziBd
B8nNhsOb+USCYQU8yJw9q7T4ljhdYIkWEuIs6TdwGNYKBF/l2nIGwxrnzOwzozzJ9bHuGY+DmbW8
TD7ms1Osu7VzoR7qbbeWjwPK2YCRpXh0VUDjkYiywLxV4DgjbJzZj0uFA1O1yX+fR0sCKyg8aClz
2iz+9IdhEzHrRciUrYhQKrZdrntvMluI7QPnyK5icE/Y+SsZJ1CDRpb6rHyrOpTfF1zUS2zDSLBO
jjXrUSdk5QUXZ6PyfMXSu6EEm0kh6o35GuJaMQ4HQ22pr2Pj3Sq/SXcv+lcFjjcmhE6OX3lyrKx/
XfUup7cESSvwHwvQLbT2WAf0aHcze45kUS2VoT/4ieThGtvn7BOcBEgtHaD4GmTOqr58RssOsrVG
AcVsz73Qj+moMrloxFuFBGBUSuKiPyt4VpXlACZVWOvUfjgMNkWdFnLWUjrqbomwbAHiHuk/dr01
M3mdZc0yoEjJ9QcagRJGPHRzLAkp48UqXMT7trpU0T+DTQH/C1U/1TSp13hG2KN9ZJ0hovqM27Wu
0Ey68yNOI4Uwz1rFmOuwbY4rdB6h5kYgSgkBydp7gtquicNNGlXbKI5PBeCsZXwEONGWpCotlhbn
FhL9Lao2iF1GQqOJIq9nU1KdhBZwSr1uHWxgQbuOPkT2Esg//M53xyFeQ8gwVrhlXu1OmHu1N+9m
Ex4qgM4O/AMcHOg0YBBVzQpmUqtoD1ayzavTkG4Hwj2Tp1k9aLQ9fF/sl2V1gXrAgAM44hOxORt/
Mkok+1vK7v3sVbOcrQLqURrWepTjTdoS8dFseubywqBvrP7LzqRV0T4sAtuFyDy9alCl+bC+zNCI
lFdtjyjlxbpzPqfEXikmQUrQSrRCI15Eo/gSg3+0Cn/TZTAKFeLmqsbsOmCpSvl2OWYYV8uyHZ0f
3TLvoump+4PGGyIMmYXAuEf6SSeiZxgO+OjkddqEn4aurjKUsyrKqcL/VuHKS+PqMyebgTbrAJVY
Cv2hIC0TyjHjWSOUwctK5O/2Xs4fVu1vClQTOZovg+B/ygGhMd1DrjyBGmkwcMPq4b8eJ8rkGBtT
xe2IYm1+aVNCCsu9MaeVSc1oM5ew95MVfRLIdUJxBEM7RA8lV5aCypayLZ1JRvSSzOyVYlL4evTS
9EgkTc8+jMaRVorwF5LuHym3tJ570+mbivot9zT2/0wK9tANkk2rj0CcAVWppeybVt6NusR+3dPW
vaUg3R2NWp21q7D+luUSEwkphMVJCTBl2jHDrIxtZ5My2KCGRMgQodjWi9kSgGiGieqhTJGgPctm
XIWwl3LxbjckmsQX0X13FppLWoHRQgDIbC2V+t2p7NVCN9RfU2b4GSxPpH23JdexdKnsmsR41BJR
v61GTonq6Sq7lE/DOiAgn5G2RjBjvHkHSqpVBoO3jADI98qMxw+nRiYgnsKxmR9JDEU9HRN4c/5L
LsXCGr7shoFUsn9xuhKUrUGz/mmQ92V0Jc3xbOhwugMaLBTXFnnOcKYCS6XQ14eALRmRvcaOVNv3
2Q/Wp/FqZlWjUF62hn0nFI3kfK91Oq7fKkRtljMtM/kY0W00DMxN062Dp1aD7Q9xzWnpB5llDM/G
u7FCui8F54lp9wS9QZMypxOYFN7VwCBti1fMyO78zzDjZWYOK2GxZUSY/ple0QvpKs2cuPFrGRrp
cbe4GHQIQIEW7F6K9PY/HJ3HbuTIFkS/iACZ9Nvy3ksqaUOUWhK9N0ny6+dwFv2AeZjprlaRmddE
nKjYQKptcJAsTAQ7THZULL08Ln1RnR3tXuy5wcLc4WuqeOJ3guwEgR4g161LX+frGu2w531FPohC
3KOxHbBMuCgEr6FcjaBZLtwoIusDqW0W8WrZEv27mVp0bnw0r57bFn9drzlawylBqpxIKCbSAoPM
xAb5aqCuS1YDOjPTPH4vGmTOWnC0EZxE053mHmOXqC1BQi+SSEEWs4i+Eur6ICYal4guzjKKBbLu
5NKlJiYSsPe0DVV5n8XbLj1Gkxjdt5HIFKmbbKQKctd19W/gmYtprTXNeVAJvTymrhGxA5PR149e
bcSRD4nDZw5znb6KcjKQMRmtnqpBLLO5V9SH3rwx3eNctDH4OFl9MH6CGignXS81urrTBVLN2EGy
metsixyvW6B0/a0LTnu9qVAsQ0XBZccYK1goDt6S6OXg083PlYyXibKslA+d6iXiYjBYR8FHYwlu
VwdT3RXcIfq50u3ZL4anhUpCpW1qZGjmZwWmGUGBKLqzBRpjAmiAVry79QAisZoZ9aPlbu2+pf3P
Hs8t+lqJTDsN9o7/rXIdJslHSkaJmdMzKmRiN9U9sVkh+IqcA4cil4HZHKsK0XPCHIW3mxvcji71
SDAfwBTY3LP60chw3Y35dzxmxVxBEA2XyDyXGc53nBVZiS7YBEVhf089OTMqN2Uh3q5NycFOQ4U+
gHs53cmWD0RVGQLucfp73D7RI8K1rhn3oBYnc6f7qqWyKPlE9MfUfwZFOWokZKyn3PhWTfCYBsws
ftyuJEbGUVY9UBtvMuusx2j0iOEuF61aAfoklBEjawU4DroZJ344pbV+p5gXIgkNJ7foKJkZ0p2o
7NVi/Jyzim3pzHJx/zaqlDdgbFvXQfAZkWMe4OpfA0ELaOVJgq16HfEtSy6VAri3CDbismywn84A
Ec14idZuhiULPbBWrMemWIzxzmjFyzGgbqUKMKsqcx5DSvNCMLzPTjk+msg4XSacEaXn6BNRjkk+
dIn4KNJ/qTxR/n6ndFXa99h9OoRhWUzA1AMRipaK6CBR24/Gx3tYhm217BnTdLnLEMWMp83b8BhT
y94OVRvOq9jcdX7nXrNheMB93aeadvAk0WOmRPGQf7gxrHL9i/fOUZ35UIqlHuqPMBXfmbCncTOv
vqcQuortDtnSrIi6VzRxpezWnnUqfVY09J8QhmZaA6YLEoHVsC0jc8k6+xQnRv/roiAL6t+Gysc2
2VQJEqqhYY6VsaEvHbBD0HnEgc0QxLLn6sAr5HWeO9NhFCADCnGAMZhjDES4oAgmnnn5j6fTWBEz
FSxqp3r4kWWcmNEaLkItoZqbugdl4n4OJMkE0a9nblSr59l7j8pLr5wwgJvWSVjnsT2EfvKjOOoz
r442j5oxPZO2in8L7OY/z+83MCZMPBrqppgGiiQaR313TMvhToGQtFj2gADTrDMtbRZEcaGLcuR7
rHziXyBPZjy54bCWXrGqO8SpTMvNV59cMuzGLzc5ZSDZ1V7M7KpmX3OTw/hu6uGhUlGrCCN9cxA5
rHpdfWqhyI9+naFBQEbyAlal63LZh38m4NmqRDf+rLjiMX++OcMe8u1crVFs1IDKSssF0xc3T3VC
/woM7XJoBfKDgsQFr9/AxQWKkMTIeVXGA+Y4fETclbJXP/tRszjEJHFYfrgV8VfsG7xaXt9wEdLd
dFXIkdGiDI9jHK+FMbAx7J+DSd/Kxiasqp+6D99ryq42f0ZltmkJHNEEj53/57f3YthqktTBU1D/
Y2LZGQg8Skqeush3xkh6GuqqdWtbPtZwdwsZFvWBWn/kvkZtHRXs0qyIdB04RLGtfg4GBPzEQkeu
7XJPzEdso0774WunUDkX5Y/HlLXuymujbWXlj8dMdz56yZFbNiaSLokSugY/VphlilGUdPKWltpx
uJxqRf0IdMjNQ9iWu9ijrjPYsLXAD/lkBJ96IIjT5KYURBaBpRzRvntEc1cMwbyFjtPPLi+K+Wmh
ePcaf27hSICYSvNJWC4R59pGtB8ZR1U66ZXLSTHTzeYdTaen/zUJw/GERy+6t82a3GzQYJJJgW/G
69IIX46Fw713FJyOAZ1jp3ykfbnRG2aRuFdb2tvkrOtM7MZ2U9NopEbzFvRQkYFftQSPJPTHWr+y
XOA16WNQlH9ORNOuTSV9lEYEFvJbZmDC8AAyC4/Km6nGL1+SqJp3xB5F7jHRxLlT6zv6wkU+pSL6
3mxYqmHFpphZdgmzxF9HA/rJ8tJ1O5uWBtkoywVzLprvmpCKP6nFl7bD/jUMZbjQy5VqgPWs0/q3
aBd1/w7X2OvWpn41vXvM7xTpeFmhlYTWLOeH0cp9Mh1b86a9tdWnElxx/g8fedB/j4ML+IEsQf+g
+x9WvZbqiRd/Ti/NTIjqwFDOOrSuaCBz8J9iH8IgQ9m+Lat13e59a5OUF9U9hvwJpJHHu7LdOOE/
LWJsn916fa/W68DZG8w9TxXeNSlYZeQ/aWB/D9ZPRZ9hUwjDU2C21OIbnYxmyT+NGFa85Kj0KJdU
nDi+/ispdAD7aSFZXM7dHcRbbPj/9I6LitvwXgOa5PwJWcoEnr3Qav9lRI0Bzyx4qYFXzTXH+Ocx
rAqCw0DgFojmMH72bPnFeYC53FOv7eZj/K9IoLKsqvzWYak9D/Q4DgGLuPOQXzh0tAxx42cZXxHR
K8HG1Li6m/Te2ikmbqV9ZTwLdLMspMyWL9a0+aOs9klHvQ4T8YBu/RpJrhogvQPyaD6DUDskxroZ
D9a4lPHFhj4TPs1gw6EZJDtHvw39E9LOYVT2qce49zd0F0oDNHsHVRRfpIo1cmAXuXPjqzveop7h
14eTgPf6Ccin8N4DAUACkYP5dAglG+N12u2lu6mCIxtuNt6wAFehQJwsOWDKzka+6jEVbwme8Mdz
VSt7mHnjC89aPxOSGVswmOdB9BsWbSCgQlbf/0tRnBV+Eqg1T8ykrMwTb8lOOO63ALwLkz5cPcbF
iR3TjbqIOarMHJ7NFdytZ9Gpv2opb/ytc15UC8QIqIl5kOwNuYr1ZY7ivrgU9Jn+u+2fLetVEQNc
/CnKRURvWchHSnaq/sMmQI+O7AP7l38pPD74myw47B6Jvk6VMzWSCA8kdMXeLu6RTfAZV62cXMJG
Ep0g0Z37sLLmY1JAVyvhG9twEcqAcZLtX5xUrGutAWE+WwzZe+CDfTtaJnuYddWjenZY2KEBlusR
QIF4q4Lf2lor8RqmX4PNZNSZFdbwiS3tlQSYtYpgQCH0ULVL1h7odUFAsI5EjFPoADHeRbD2k0PK
imtqw4N9TaBKsQ+qS6idGpU510YhEhClqH/j7+wbp6D80JVn284qF6lRYxZzRqGD94b8w2Vx7jIZ
GaH4xRNLiCFxmJ8j78ORdxOhXrypSIuOD6p5C0mGV3ZGdnbjDzZyinatsSmB3xLDqWFDK34bRCMs
2aFboYlp5dos1hHrOGK/PRwHu46XaUKt66dhGO9qDsafjXL46VHbxaB/ClTcaM644rGBtldd/bDw
omXoxSUnoZHsYnHE/qurB0eBgH003hVx65xj4L/XhNYxO2b1ZhUEYiOlc49jdeNrF4zf2HhJAgkV
IK+pATqFcLWRL9Hqr6vKvknlEog/4TNY0aP0g3Shkvmd7YYHsIHqDBj5w/H1DSkBXDy8hrxwRy9a
ReObAWOmXDHWt629bTN/OtnhRipHfmRNui5CMEpyQABCP5UyyZuBDdSTLeMxPUcGOpWj+SwerHtU
Jin6grdwgP9bKqQ4mrJj/51jxkSktrYFpGEWFHOfSRtV3DEiQWLVhPpxYMg705uv3AsZSVwYuvYj
DA6+pohbwIxPhvHWD1Aub924DqpDTGSe9eT1st19GOVfVWr+mKHGfIAZlmxC9IbJiQld5iCTe8j8
OdIDMLgqg5PHW+kDRrDLH7f8ccZ4H4fZrbCtd6PEUqC19TVSuPjRC2XCsKkdxKZznmWUbpgZsl5D
55Sx+AtZIo36vYBtYl8DtoyluzdUvtuN3x+G8l7IhzGEdz+sQaChg8MbS1Yo0Uj6fghwiMhTEe5a
7xqpiBkQIn4n074Dn0HB2LIagEPFY4AOxmVdLA7LViaIqoMvJezoQ4HoYZfcmWXxLZMmJDUqzFHu
ZPgSMv/DFB7ZMGb0rVjyEJYkFSpm+BlliIg0lwOsiZ95kbJ1lgc9tds5Nr1wKUVVA9aky86m3XWC
lrkuGGZ7Okng3M9JS9CmwTzR50E/MKcYrFuvbjsSP/N9jM9z+leXiC619A+lVuxsYxT9DI/YxyP+
yhQDD7BU74HTcp/h9p1JozghrzJmY46hIafMsWvgQppGBxf5lTaPAnQ97O55rR2OqIZuvsjyUwtY
IpgbX3a4YEvQyYfCpgfpSIH01zUu07adYCNxwwtUVoD3Fib+UGeBtQJKkV+QG8/Rvx1IsOQ3Mmdm
e8wT+qNdnm8t2h+Dfp8Z3SbFWAyXOd4wEjKRw0r94NSbDqbhm6O/6eGu4G9FrkiJBGLBh6TgY9lu
qsuoe3fBLaziQlvMdWDooxYijK3Z8gDRwfO38dNDL9ZDuGTsJpp9itc+uPY21gp+aFyncj80T/Zw
qEOCWD2ktfcgloJhDZtGNbZfSeSjA5+pcjX7JF7tbNcMi1rKEzWjmEKTiGzJutjdV2yC2kU4xko0
zwGRLXRjzzXrNVM+2tXDntYPCKFXmo70vV+bYjsrSHJJTri4lG87Jf1wCdvSIMR9AHK4GeNuwe3x
BEmQsXqILmCtcfkt9OQ+G/c1KICpWcgM6tzc5HAlAAbxjtFPMdPZfcxfqQs2gfRhsZPeufc+RLBU
g3yS9nYDqvVmw41q1RyPuGKpPMuj0V0TJOuI2Rqksj59EcK1GfyItW2v1KefIXqvZ5hDmKf2bzZ7
k6ltnJnNX5vPVzolY7faIrjLjzJqRwDeGjv2HOnRce6cSYjCrdeG7/oxKaBN6luiqacYLJipLj69
S9+9s3ge4rkvXmDYliVZGeUXrgvR31mB/yYeo3xCTj4l4/nc/OePz9q/d9Xdqn6F+MTQO0zf8sBx
oaj7IfrJ63OQHdmacM5OPyWnODPBIK3eqaC8/POUL+PCgfjIKvnVNwsTsJUYL3HLfnbV42oP9A8F
CXSzKbxLKR/BH6GiBX1xe47bbTK85Wh2kmZP+aSZytpyhj972QtopyuNgQV/AglzpLpE4za2/txp
kPJJlohIkoVsoxVoUkODuASO3t8I91lVRyveuziuxQ9XXdwBC/Tc/h6yREyZk2hryDJa9GtbJw1W
BaMoBUYH+4/iLWn/1PQb7T2Kj5nh/lI5zGxUW7JYJT5RMf04T//Z3WfhPj3tz6+O3HeKmUK85kJR
UjZYPTe97OJDJmIEdk12jypEh0bxSVTPBnkOd7/o9wPvi+IbG8tAHuJAHGg8pOIRj4SmPbCTTSp8
BJBople/bQVd7i3Jl/5wnwBiNcNSkCrvSr4UkgydJYOBLuAYam/IT6seccSwMJNpnTpjBP+QFk75
bwtzEmZg49HKy8gdWO1XQbEtbeaJJwU7UR7cKtQW42ZUluKz6NghItL3mE5FuJh1fMgJf2DZLGpw
IQYi9fCVIgGv5GveiYKV5rhAMWznbIypfmx5YJge6T+tS6bHQTcQARj3pFqVVnBowbpqfUgifVq8
eWa8ZSL3biWvFEmBfmS0Q7JcKdlT3TJnvajkUTbPEkpwB9vCURZ6KwNeIySMbLvQgTHFWZiEO5nW
XIs58GjuYVRlDObd5s+OtK3ClCrDn9+MCTLXfRzJpcKUuHb/Uio6gpDUDsQymqZJc4WxRI8AWwQh
fUBtsZAaXX3jlw/bBNMcju6KKa5n5ot5zMbT8XuSbs2Qs8ktkf3SJjl2tlZjs7qpQ1Ns0lRNZ1VL
nS/WYW7U74Ob/GM6taza77R3fie3Dpm9I60geK6oubJuQfJPfogfIcl40d7G1ryqv1VDmyMY1PSX
1ivZ0qMUt6B3eSpIQDVHFKiv5slk5qPDbQvnSGe3mIJuERyIfjKwzmkCcrIhFRclj2V3gO0SbBYp
+VW6xDGTYe7BProrjWCJ4r8VGbdUBtzFhLioR86qwQM9s3TwdkMwPEOdKaI2Mn4uGz+ZZrJpCbxT
1AqcPtv/atiW8EMEaNcW7lyJdrgtSuZvtqPNBfT2FicIAzAMj8LheW/f1q7DpVXlz8RmVtkyHVId
gzNXZeIAW/jbolMo3O4rQ65R0ZgfqE/wjmnKUYvxUwcxS1FbDqvUsJ9aXZ/wpLX2UMIvsRDSYkpn
LMRCm1y8OiIArEHzaefTRBfLMeRelGMpYJ4aUJRjcalX5t6xgj8lga7dNg1LyaBa56b7Xhpkd8ck
WDQDPYHTAGspZoNet/PSZW04JsoLm+abl6OeVTudfEWYdyzEg05gzoADZENMLTUeBzV4Vwr1mSBL
JLyqk+598L7McDpAiL0PTZL3FJomKAyq1S4ygF6BVQSsq6lPggMyb2uBM0hJEFcrWJ1qn/l7objr
tOhoAiEL6ewIyqbhz27Fo4rybu0akzGyQtcRlHm/jwFheN5Atkje4pwl+CmkaZ6VdnFn5H0d696e
NwO7nzIlZw3qrsvtOenOhSzmZj28KVlx1RJD2yTa/+OAhrKhiNQrD7Op2kA2/BEJqePsfBfZFXki
v7KJSmZd0Jv7guYuYTyqE6ncBmXyVjlPlruU6aL4yLWCSOuRpWgDXCuOs18e1QwbSJwfzel/CLVi
6wqHn7UiBw5Dpzy6CsBgkfmZdCFQTvrbsa4XJyVWOW0HI6E0t+5lr1/17taIo126yCCcnSBNVpsG
eE420Mxx47QmtVBK7d32OpKb8lbcDNYRWdwCjyFbi3AIClKLvxKrTC3kx+lVEdRhRPXYzshUxns6
N4OqBXnmOW+eEGTJDyN3xfSPSWyF69rUJrh3dChJF1gr2k7Vqm+A5yMZvvnRKL/QS7YjvoHv0hKz
Ad6cegE80+OovTR/PREkWHJcIz96fITS+DXtZ/NKupeli5kTKMsYrWFX//FbFNW/mI5VHMwBuQ3S
6hJ/d4mTgy0sc1ri0Uya0gadlnCsfVmJpRUfuu5bZ/tpRpRVpLOWj9RlJUEt05UMLnBk7EMPYiqX
FFNIfCU5/B62B8uh3uZuBxJWLMaO2X5mbGieQGM3C0xu0yHUz8Jh4F35DgiFi9WLUzz4w9Ip+rV5
uuO2DhjEcMeOsxEjkLUw6EBra8OQqUSyrhq3lmpKJsC52gabK7ul/GTq21LbQxCVNPBKhXQOd2mB
QPcvaaBVXTNpQ1yOuV0dmqlLLFnEKVuh/PWQP43gB6YufzI79pwRJ+s4gbZFN4FuOQn7xnuGNk0U
CCo0ZPIr5l1i2QxfTcs+IUtrd62MSHIUlb2Ybef7jCiVSOcfhkk1o/hT2VZNEes/OkuQf/xI2XsG
mKlsbYdggLKsLUjA4ncAq4umEi+H4fOFjFuTB2xyVsTxV1v5c4dnPeFLyZHRJRCISgy9ITnEyYJy
P6r+IWCcfmyh+C1tvJmMNZauD5kKhrNprpAl+jkrXZXvDzBxUaxkFyzMaNMZWOsIucVyGrAvNqgb
Q73Byswpo2K8sPb9eMQpFGlHQz8Y/UfNE+fyuojwDTDjLHDvVFHockztYWcIZlad2JTdVk+W47gN
zD1qBX/WRFwxB6/fKe2fWfNDAgymz5L8vcyxNW6yYo/yMu/ustzq8V3aUAgvpXGTco+SCwmjjXci
uGBHbvQvjYpM4VfNdEWxiU/5SQTayHqfEMAetkwNrGuq3R3cHDhXiSibScz4Y1qieXm5Hur3b606
DMVROGcre3gqMs+1hrhevabRNw6Moj9zqobWwRYbOfrzAeNXC3qY39DawDEdxCG3EBVC2HXXeThJ
uWcgRrQvtb9P8kT1gWDZqT+9EW4BNBrEvPTeuX8vcTkkyd0rjryM5b/ZkL2l4Sl1/yiYbPUaWrdl
l/15/stO/zIP5i116TWQxlzvfvr4GAXnyHh2zRuOMtxJJSck9lqhTOtReIY9l8tDdpOH5Z+wtl5/
8o1byf4dQMAMAjv6r1bwE8ZqIrEtgEnWz7Gy1nlRS/c1DCddfXB3LztMGBXpTqn7myprViKu8UTj
qmFCDujkDpFYx95RVF/S/PDCiy5ePOSBfOf/sb395NueiLYW/97GKTdMsUZthyu8aFcQmXHPCf0k
8Ob9Rrl15vmwHA9BUWfv++x3IoMj9Ecu1tS3FINR+1YXD+bQaXflnDSCk19cLfWXBo0AngrhI2pI
na3Wy7W+8uKVFj7dIu6oozAvKUjiFnlEPLAqsq+CTcInuHhEyg7rYsx1fEbTfkAG/8BVyG5d90jq
2ZTNrvKfLGG2YXbW0aimhzR7DfLqSt4STPJ2ypoLfbRGACkz49hdhxUX7j6sGE0dRrugET+zRMO1
PR2PWQK+obZnAc2sr2Pwyj8C59FbOwg5LCVmEbhHvP5+Tq658UHmolocdAwl7UJPV4N/F6acRTl6
n60ttgUSWqbFLcul8GwOoOd3qdyaoFvy81jT9e8afVkrH+HJQfYXQCA5o5Y0822aH4xob4kTWyp3
WZaLEKh3vVuBtNo16Hn9XW5z/a/LirHauooeRfGBZyZ09qW/rWE7NPBdt2N1FbyqOqf7une24ISa
5KDJvZddHjZ81QQ1JnIu/6hGb7p/DKp9YyNIPkKcaJyryn4z8I+W/q9UVoq9w/tUhBuGjEvCkltw
zIe8x9qxMUce3t1gr0fY3Sg2hvWkWXEZ9CyLkv3GWSP7lDO/Q8maH1apC+lkKvf3kXcFO5WSTGod
s/QawOJIT6qL8WQhiV6MT+ayQVb37xKEwCHtfUQP1X/QQP0vCTfcM/Jdjrpw2PukTlXbNHtSM+4B
vj077ROgfPLRI9DPd7l8VOxMwz0GR6FDZVwG5pMiGBNU3K5b7cCjFXtcPyc+MzZrJzp5zgFGXdct
QPVs8Y1Z2c3u/mC/0ybEfBfojaBPhkvdOqa7zD7qzkMmSww/wtugumNLZuab1Prwh61kEAQ1Vj9Y
zkL2W9w0iliq3Qa5LDlbiCjbcM14jgeT2ZK+5gxKI7Zm6yjCVrZCgwIGAhocSiYvO+B1FfodF5s0
qPo24RJhnZhbQ7nVELe1HfZ59J2TJZHHBG9aZWBkx3OxZ5Ss6Rgs5IV0bvAy+sjtcJ2wJa2/m4L9
WldcErJhh57tGmxkKkhG4DqDFuBF2dkIvF1PBITfAsCyxvKz8FOUJEn6lL0LLtTeOgpcG+gXGBlG
luIJgJPwp4dLZSL8rXb4JhMWcl0yLsPkscDWd67Dt84/NqRSVMxmAGr6DjneU4AQJJVskVfJctpy
BLX68jIb+T/ypTCldVSqKc+v4RuKDferEt1v749AiGOFkWZadbu+dh4WLXIqUH3kPjSLkv+qd79b
PJtIkak4TG0dPpgratyXWCW6a2cA6r8UhPeOrTaLlMxa9cKcToAQAJpcQ9rzF/SiW/oQpflTGQUa
zXlVss1rzrSBx977TBwUpdHLldiFejmAtoqDafoTbATyWtcmGU0WzR35flcd9PadZFHP33XFLpRL
U9WzWc66P3WqalOMlFnZVQkGa69lG/SHmA/wJTmyc1eR4zKmiHjY8JFtq3KDKsToNpq70lBJW3P5
Nhgn9N8yN/t14ALNxQZcjo62taH368Z6zLvxKtQ0vxm1iHemgMrn/eSKfAeRyGF6FG2yxlRmavJY
jPw3DS6bLgZm7HyTl7pGCoiaQ1PuLna5BZI316P49IHtJ+uGxoq8px5Gowo6yN1K89eFU+MjqTWY
ew4YY1mpNvkpFgf848Ww6bSXXzEWho36nmP01bXmJjGvWt4wayr96FXrJtmLYsvQjuBjVKRw61GA
8RQU+Q+INgYm+gStbTAOPYbkZlmBwyR0i1IdFGfNpcq7x4LaGz7cEUdxz1e3drq9j+EtIVRVP5s4
MPHy5MpKVaJ03gJsnof4KlXnPfZ3JBvyiDMjZHFVyk8X0TfLEReGn+tpF8VQrK9R+66bEMnS00r7
KyoHWbIRBH3sv2fNNW6IHrgYMAV1LKN7ncAfSIbJrmVsaqBmURjrmjC3hq2brltE79OeMF51bbVy
XUozIICaCcTc42jDsl9ihpD4ZiPs2OnwgSJXhm9I0LBoZtk2Mddm8Kmzt5HOMosDxNSXcPDXCSKq
hFELEKqMzRBnjkJ/OH4IH+vhplQ3Brc57CWyP5CJO+xz8BQ3MxN/QNi+IpsPD0ac1Lo8jD96kd6U
vr0ltJ2lFLSz6LuKpaDBBhdIyM0rRjVIY8+wzgYhi7X1yA8zzA6UNatoclmmZAQzJe7/2v4Yp+Rr
UF1cgnZZ1+92W3CKgSzdBoJd19YeeW6V9OZCc8ldHJJ4wzvnkz0ZC9RsuEU1tJ5t31xK5adihVRY
2yLYdx1znPXgPy2b2SnAPuHQ6+Q+s7vWwyFrIH/Im3ZrQQbDuqXXe42TO411psrfXfTZD7+Z/waJ
lcxEskJpwTSiZH8KpHLDiPKrX3WoFRW41BZXw1R+sWuq9iY2344t9S7Ag1gwGZ2ZzrUolxn4ERns
0urNk9uKGSlE3cIKIUEPdbYvYaWKOF5VHyiU9KVVLZm7slyoLW/vjsXV1XYAf2XFjuiTi8Hz34Ns
I6dkgTRZeRp6EEz/zXlKvOBVijoWuiwkrEWZrJ387jJFR7KZatugvmoIa7LkSxgG3EYkj2ja/WNV
t4dSkXy2wIZjqH81aAxagkiza+RczOg3Mfaey8x2U5A2hvqTJapMWcM5Keel1iE08Gy5r2Oyluza
R6fXHJJ0cn66WKKxf2t3uDsz9uILmd0UP8PnjyzQbtD94p81071UrgPdB+QE1WsYVe1SQJuq+cOS
kb5VXfbyCAKfSHe3/8w4n3LGZaTL0UaS5McahJGjly58aprBBARPI2j5TrPrWdGYpvVUkgzWjNhU
IS2lmac8mWyPU8bZXj984Tibj3Mj+rKrb8vacKOm3oaSJtLBuxxVsETqTUwygatfcqLf0b7aHnqY
NUMSND8QufahvkanZLhL62WrwMwRAH9kzjG3oRI9M7QuJjvLbjFWu5gcmRQx39EZv5oxm7fFDzRY
HzuMhyQQU6fWrN3B4o5jcrZr6282grL4RZOUxS46sOTcuFhhkfGzWYsgwVT2h+jBRvWlMs9df99b
LpPxYU7NZPrPrPxBVYHEX6kOSXR1KPo1b48jAw06TTmcNyKtls64L9W7AqIVEd7MtywII5+hN4Os
NW/QRyZ8tEY5tP4/fo8YdMPgogFLX4r3JPRFD9xZGBJU91GTeqqN6iLT+RbCLxN/2MaJ0Upm8zAq
FoPEbEWWjZegciwgC0U0uW8OMYYTrKgZvlWO+No2OVCaeczfD7eoFTLHrOY6YyE1eS9RDMnw2fKD
t/0TU6U5pjOW+xCTs6VsYEvpWBDiGhYVaV9Mp0P/Z4L16BRAghVU7pzo8ESHw4wOxCEcJLY+YHYW
nYVk55K3/xJCKROPH0uKA8wImVRj4GdgOYsC09iWibLuKep9PLFKy+qEAocWHlh2wUvdjg8NQM8q
ncCRFbp4aBOKeYuKbq4/bbvc1Xqy9v0/cjG9ma64E89rnKvcZS49h0qzg/SaRjPGnlK4kBd8Y9X6
1mG0wvmA3kybjOcgz0NKQ5NdKxFypGS5jASfTvs9KOYq5fOmqLkrNlY5R3rPmKnCUpDWFRVbTYds
8oJbC5jk8248iRHBY8hzSSafir0MGECt5fxQTaSnvr+XhEUSssl0N1sI3jsdErxzR866BjO5IP13
AYMhHCZcJFSFzAS9ZZtH7JYxqkBeuu3K9zNSHLWfJHF8lOY+8lcwfTqZLj1RU4id1UVhAM98zxi7
+f+vDsJPs8J/5WRXyx/o3MD0NkJhTk9R5+snsvHUYSmgf7JCTjeaE/DuwmmNDGsb2QQVDdlnXm2r
mGxK6Di6bm+yju+iU5d5gTCigLlRD8G/SOU59rm5+jb/ySK576yGrWZziiuebxqwsRzADzmHUIvf
1CEHymf8gby7CaiolbhmOhMH0gtWM3EWEyctytoVCD8ezLk3vtudhtFVPeE6m9WHalk5BVzNjnM0
/SDkFSggNERkqocOnHYDnBiqcgKDf+RXUMEySWG9D79G+Ku29TJIz8ZSLRg6io5vUuUhHzF9EE4l
O76tXanu++Yt5O12KrkY6rNkuFfvI2YqcfJdyV8UUErP66CvWMF6ydba5czl4uKX+Or5wG3Q9oRe
stlp+BXgF1OwpjQ2T0+PJKN6R+GagzwdGvcpEJHTWrchdeDg7dhrjhbLBAoxEQ2nIAeJl2E9jLGA
UgjaylIlJYJ5mNR6euu9pJhQ0ccMW/gifohjPHiYSKjgRo7Ro4ox9U9DEvRy6rTnpZ3In/V4bceX
isyiSl6m8zO4BjXYNN56KO2zheeqK+S5hxk1g/83kFgJWse5jti9UxwOvhNsTZgIHiibjtW/4D8w
+Jri8Bmja1X+I+q8lhtHtiz6RYgAEv6VBL2VWCIlvSBkYRPef/0s6M7MjehQV3eVVBIJJI7Ze+0k
3NaFco4bcMGEBZkKFkVep5tva2+mTU6PfrEAbVnuwOgLCOpH2BF7Vo7vTpwvoGmjfiQ9Bs/+EF8A
WC30mNHCaVRr7DfOCv/93oY9oFKHlYw67Dib78HVLPwfy1OYayudqW6Sx17Zm/h0bIglEBEG2K/I
FBwAvt1LURCwWsmtSmVFkl+X7GFPNAR6d9a+D7/b9r2yVnn5PITYmBc4l5sW0oOue1VYnfP0O0wv
JWLnsb2MIWe0bS9K/DgSf5XhtAfYvYQ6aKxzoqOGP86KvkLf8Yb0tQNEF4FW77YqjCaV+ohjLDC7
pVX67IzteUrMAX2T7w0SrtZP8O5g9a5YQfn7kEdHoqPiZPtlM76UxvNI7CFy36U5uUtd/4jRTVQc
tn4IYspalNW3pPo2UCDHfO/unP2V8TQq0Ovn5rg95cbTEL/5CrSzeX9K8ksSAEQn/U8jR0SKB5U9
+KxUaFfNInci+KowzXT1NR+vKtbQnuYg6AaEbC8NC+8xIK9MJHcdVWynFl5uR4tAUHmRUxA029A1
X0PMDsbYwhZwbmHRXAlYPhI7utHoayYmi7hOKJH3dZx6s3lWYmfK0IplBDSWsD3sEHQ2LlSdeJcQ
tIGBm79GqDiue1PDPPavaFnFtmwr3790TSVD1cexPnkpMApC4jpMGb7zW4loaWNC1SRmEFQE9Q9p
q+KsCxO9jekRJ9mTS6hDNhq676gk+c52lqb61SUEYoh8FwbDZswN79Lkr3nd/KO0VxLEnDxge5of
YIsl4BGh7AzMPNEIVB9EFG5vE2ynXQtiqXi49SxHx9myBjnlwZxX0XFtQOSDc5W9JbTLXYNTGTpS
YR2Yu7tB5xUgf5ixkQ+mdg93tLc2MzSKYztaBkjpzGpTagWvdsI4m8sDDKZIrirnS0+dD6+HZ5vZ
fMSSE8X015y/adgsNfwfBDDFw8sQvKazQve9sVRmDei85p6FLUmh9LyoE2bffc41AfZKuvfexSvz
6YffeYBf/y4JtDQhhc5m7vinCgmThMZRZyOR25UnearXHTa5ZHyCq7/UcafOiRu44NiW/AxIQYD2
k8bzxhq9bU2vhAMEgYdc9k3PPQoWSKP8SJNp3buS0pnxJrep9UC+EU9c2XuIoZA2rfCQ4zt1GxwY
TEERJOQ/fzMcvmxafqkUmv5ILFt/67UfJSK+5itN+YMuKAMiHLF/kGfApApUK/ODmiiuhH93891l
Gtt5osrvkft2djNMx/77vMhWxosb0BPErVchB1PSHx5DpXYbquOk7mX2kkKVhDUEoQi1BT9wGk4r
k3RYQevrju+qae2nEVAyJQ4hzQXrJhP3mc5br1jd1mSLk7uzMplKi12ToXzEMxHllAiFXfcjLA8y
fQmcL4dlSV3GgHbfi/lOYoNsB/3GKWfaZz+QoGOydnlSGcaLjCcMCrkB9qEzvGqdl1Fr9KWCqfhS
srYNeMYUDJL0zvdaaNx+PzKkhOldnp3khR08/E/Uniyc5C4kZiX/N+HWxqiIE3pLmmlAyaXrlw7B
GjoCQQ1Uov/hNg3rh12gR7HZixD0gjaM8XmDymwmH5sOKxqY6AlD+pIdgfYTzpUvknnVZ7AUAiag
2gU2Pzjk3BQUkcnDjR+sk9JesiQj54shsfPQxxPun6rG1PXRWswsqq8ZCEeTqOP7Z1ky8Ry3PtLa
XNU+RsD6uwtf26DbKC0hB1O2CpDMOeKO+lSpdKrIX6YrUfmqk0WCokdqyASVTTNnTUqsycZ1VJ4g
rwRUMDIgxJOmw1po6qcLa1AEpFgTSgT6EBM5CghUJ05BuBcdU8FxbeDxUO2ra/304VPE2E0QTycD
UkH3TvCkEc08DS4CWl4onaq4PLAcAV5X0W/JrW+ueXzX6l7VD4QVrx388870EbePsCh5l1kPEWgY
YHi/dQggqKas4oVxQ2vfC+uppd2WvLjMraPwI1L2glGQwss6ryUTF3wqM6RN6X+Oxr2Sj4LMh87F
DDHbNitI/rJbU95DJ4C0SLK9w2BOmbcYTH1iDEc2+DESOlNq46B4GwXSxHinvjochH5HfUU0p70m
ReofBPJxDnhy/zEqySyM+F3vpejz8pxtE0gFmJ9JgRI1/LEjNIAlhDsALgEKqwp7HG2wg88mydc2
TJhOHpAdoksoVPMjxXvcIFgMGlIX5zzLvVDwAdJbNO27Y7M4db0M4aaSHJS6ZdXqLEOdqJgH8Y2D
iRRmomWkNtQPHWErAuU9m/ZqspfGug5Y+YABRMCGxgIQwL+a795kKQ7+Eypd8SuqV62kkGHwSlyA
h41/0XIxaPARo02rwxB1PbKeeVWARPCEn4G8VK/KuBW6l5Bo1N3krLoR3ynLd0P8OAaUHoWbv0ia
Bokjf4p0umnYNuMJrcdyUHyWrlwo/sWPPlJ73IjxJr9zYhUi/wMDW4lSZ76zE4lMNXubOF1sc/Rk
+WSojFYYPTnReK5Q1o6YSvr5wT7cSA2n3ykXDOvZv8flXWGVAf8EzenY7BWs6RXOlJE6d+7AQh87
PMlrq5oVUEVLnDi7fjqnyE71X59XqGBiqRT3BoL6vOi19G/Oz6C1vVSnWnaABfzlFMSbtjH/aVb8
g27VaYFEJOJiBa22H50vqsuHnVbE6YRPeS9YWL23/kvN1TtwXpVUN1ExdFTn5nYa8X5gR4PYCcIj
DrtbUPTPuZIyESi4yLHxYHVm85IPN70+WpgkkyUuiEUKOIh5Jst2QDCqUFeTYtCiWfeAPsfUaLUg
5QmV0tquN8K4GgOJmnm+FYVzMZSvCVVGdzBQ97OINjNmRork0ejQu+bwQzth3fWea7TCUZsizHMj
/zNTqZtsn0HUkFavPXCWeG8YxLH4tL3Q6KAWsyKZrarJw+fFkMzoS8qsoqg2XZihiO2yg2rlwHLK
5m1AZi3MINoYNpxZSw+7VVp07y2yZhg3hvOUsQ8eaet5Vnzk9WmYeB5g2lJ5jKzsyF/FGZtYaGwu
a9ZfFaGU1qPR8d9zyUmSNeustrDQhuhY16HAy0hITBEGbDtHExYCoQZIgWe8wjxgTD8dH6cgRgkn
eMviiZuYci0vmV+gn2WKyOxQzz5yiN4ovpShWzizo6nol5NSUPavBhVtph2mL/nonkn9UYB2YG8L
keZNJjijplcWfc6Mfoq/Ww0TmiEpdmcCjSPXhvqjjSeLLCiEzxEcVonEaxEks8xFzSJPiBZuQma+
tM2EsKxicSlwHVdPvc9gapCzUho8NgqVxPm1AmJaY67r7qKGNcEhwyYuUEn7lcFyFXR/ozjbIvwK
h40NYzdXQ9IriUoCZNMrb04tf23yGo3iMhovmkrKaU1IQ9l/wW1gtA1vxoGGok3mSiV/gFsFUkfA
kLoDVBY2Kg/KKOUwIS1Ha4wb+gnVn17i+dgR1pEFDmtG8veYI2Z2+szmRRMtxs7WWvdgHSiytLXU
gG33TBgXog+OcjYpWdNdPPrmZpMJ4YsrAumq+EwN5rZMAcYBda/I2A5aE0JH3aVLaPtknzXtypiM
jS408AIhAR3S0shOQbnS2hDDC4UdJhJ/P/wkNGNrcSuiv4L9o/XmIWx5cOqps06G5NVxoKmN4yFL
6IlZFR1EjbW0JqnAWMd+ejQ+xzhg8Kpv4xFoNnCI1icpW/LKiXZY2BHWpkzuS/onC/8ocHvWJ8Yy
o5IaUrJAhf01EBDFt0UrUWgo4qp5sWb5rCVl2L6T7ylyYq+roF/XdXXFCrrvcBfiWCTyD9Ms7F+I
6mgS27Wl4tQt3Z6lEqfyOOMhu+aWEyLPoZ/oN3JrXkTvvtIJVlDxdZ52iV+tLAJl2P0QI6imty5O
mIF9Bq1yzerkYejTcx4gZW/FOmIdb78GTXAuejc8GaZGH7JqCg47Ubb9aYQeBU2BYlcnL3AMETqT
JKfjUxlfK0YYfnvy8xef/iQLvD6+It/LmPm67pv80fgUfqxDKqHed8lzHdM7aM0iU7StMn6iq8jg
zvf6RzbiADIVEB6F/wZyAfNo88UKjNKn54fGo36oi5DooRpbalVhSWpV5WSMikEWslic6392ceCw
M44I2cgQSQG3GplnqexFv/1qC/Pdwg0oFgVwZOQVA82SbGMoN819LxEP5tamDI528AvxAELfvwSM
AQmL0Xc17vsmXZepCedGMnLmaCGm4jLgRVCH6xh5pVxbFmvKlQYszfbPkc+XU68QMELpWSjTNb5Q
T+y97po/bZwRCCFbzLnmEw6Kuc5Id0UXcNrf0ynZQhDkmj0aVMhKvzNK5OFohQqv1Fexf3TrFyrh
zD7rHTQ5+2ETeDehpMBGIuaqD4Ew8bxxc9csBo+f40AIJ6SKmLsox5HcVrupfS4gEFDWOvH7xNNP
4xkE4y87l7196XIAKVXWUCYVPbAFGyGQJSmrOipZzH2/4B21jTqeUTwCc2/2Nk11Fa1b0PMEO7g7
ZY4ciEyvtyQDWQwQWZpLpmqMZ1Mr3iRvCgmUE2k+WgiNXcl22HIpIGmD+IR2r+PCr3HLWlI7+TZb
8twiZnlkLqTmWwtPTWShSU4rpFvsdUqWOda6bitqS3eLbSm9PpKh3Q4GsVu+SYuXYSGOtglj1lbG
W9+yn5nDBTRLGYsAScyhrx9Cv3gOJBqK+hOJlTCObRGWy46KGPrNNub5noTcRrrm7JUuI569fq96
uM+sfDosefo8K3hNhoplI6HuCZ13PEjHo8bqORRTi6ou6lArVfV0C6Z0r2ePNow+SKrZN/AemiU6
MZ5vEWHDdj4bavUjP9hxisp9mwabDOOcgpqvV8b3pCxugEuztMD/iLHBEcHJshhKoDAYUxTQkd9/
hxkKysyCd6StCyX5iGR6RIS9UznBY32P6DAZXc8WDvptCmzGKIxLbeSort0NdKMIcVz5FE3kVHU2
4jS/JIQIaNV8egYeMJIEsUK86m2akeYtmSyAdyqrqv5rwlV0tH1KSMKqIq/uGDNBzga+RIi4PQSE
EiMQiQtekQ70nGJLtoNlNXhVwADTcm2DlErGiKnm4rzLMChqZkPiCgaLwuQ59Cqz6OGnyqVCrdES
Jxa4Uc2JNSReFwbHOL+NxFDhvMAilclboQykWDSnIRiJMrRO/hiSLWPt1Vni0HxHEQ1lo2GsjAk+
JYk7cPzfFj4iOwNoHULigICta/RbGxROR8JUnqtbPbuRsM645QWt5VVjgwpcgeQ+QWQXtVOxCtHj
qo15TGT8GtXm0eJiNY2noMnXFqIM0p7Ye/KMR9KaLobY3qq6RkISilvzQ7W17w69KNoGnRK/UDFY
aKfWmS5DNi1NCO6YHm047paG1qAqGYuAZokJmKmicbgNFhV/rFw7rPBE38HPE79TcisJMYm96KQ/
M79SCkKUjOqqvGcESWE+YzxiJ9gGXfek5anY1T4DL+G8j5U444lGKKaanxarjRKxOutzXsJu67to
ksYv+uO+hq0Ouch9m4WkaIoCHNpMudNLsErTGn9PDtyZPoebDXZncEoSTIBHp9oKxmjp2kJKgqiR
bdZxfI1hF2F4s+ldv4NuxVy8opXDzQQaR+4clnWxhwBp6u8CJJZyMBR6ny/SThHmKUbqOeazZdvd
OprkT25NO3zZzHd/4wchB8ykGZWhJQgYi1X+RUZfFlSZ8VkOey3fs/YB/6UZp96ne8IaIhg6+ePr
X3LWC/j1ylnP/5v4bZ54ggy0Oj8u7ExebL84oLj+nCbn15/sdJlzaq7Mle7AaK4HYAvOQPADQjaT
JcaX3artfjCnh9twEQT9+GuOl+K3LP5FxApT5qFZWvosViu8INzX8YTH8+AoNMdeSEjK+IlQhN4r
cJ/T1lxpeP/Bd04jAXTLyTiMtCEhicFiBz4LxgeeuK1G8oHyCpFLzY7MKZ3oTuSIiwCxdcD+NG+y
df+FPLdpCwi55VnZknoO3rDY+u3chymAW4cBPN8UnZzx1U4V+woREqwSwxkL34ThO2Kp9wohZBVX
dZOJEn5VdCOEIbsMDX8R0g1gves6V190bRqWxsAONp2dUCZDrDD6V/rowz17ii6EywPZ5onX050X
O2ve9sf3IgI8YwTEvvtu9VTFSbs3YioKsy92dsy0urW5/rsP1ngHfbygiN9kY/s1CHBDTSrPNqoX
whpmtSR3AJo7bKkATZDtmFd7OJKygk6GK6DvthXXtGZuhmLPFcc/E2NqYyclDoRnAjUNo/YYHzZo
4d2FYTzisHySvflMP+QF+ynCNNLzhjhPs7cxgAaAvShaY2jpzbMmMQd7qsP+2VP7bRjTjww/vaXA
xtZWI+nR5YerfcqQ4qI/GeF+MracA7WCFxsH51oYZzvFMTXvQOMzxlE9jK6q5PDu8/iMPFmjw+1F
vNXlimkt6lGVEFIOZNwcxGLIZdEwpwiXAKl5slcHkn6F/50ymENJKhmhDawyjZNZPJrhyHC6DQxY
QwgnFhberbSHP7LrxAcZzZLavle+o/5J50Da5S3uDqhlZfkOz1ujxjPFRydexg7PKU9C4henT3w+
DENf+Rp2cqrBjOcvs562dRCbmPA2lxLruLnkKscKM7LtjS6QY/hbiMqO6ImVXa4gjj/NqJXpmcAH
pl3qGwzP0t9SjuX+lqCa9IHizuAYhW/7NccidMtBxW4je3QMPv4+I29+O/c2BJjTx8ZkHXQKwtXk
XxUYfQiLJX7vNgfD4UzbxYjE36YARtfOrDR+0sthVagvQYHHxsVYpkr6N1Go41LmT4a/Dm08rfw0
q8bC+0arnDmAtZauXIHETRQ64WpnImdnkk14TaauA0ijBqVlv4Qm5Pl0UNoLPiZaMNbH84Q44eji
S8bNta+Lm3C0b7f4juTEtg0hAV6kigHuPwWzrLsZkgdVHJQZIFUsPFlFEizG4IGQVQ1Yzw5XMI/L
T5fyt5UyQKji3nmMmUsieL+USttmFuvlIOfhJYarPjhMZ8k9bIVRL6eWnoG9YhAQ4H2vMOVoZodf
nMoDaZRanlvA/uZoLvTCXTBK9swZ6NDnBynKm5Z1z5NS3yohr049rmMAvw5AEi7EnRG+6mO9ycoW
C3H2pirVjj2hztxHiuwpE0OzzUb09ZUovkQRvPekiyj6xVXdDbYjJXfn8Wa1GaEWdKnzCnbkarTk
yqYqAz81mmO7EEsA8GPw8hy7zRX03qGW+i5khNiniTdQYEh/2Kli3BpK9+pPu8AoSIGxI2LvX6cU
YUvQNevAnojPehHUVmGC016fHlFmXnXs4h0uoGb0e+QLFTKWsm+XTaP960z4noXhsWe6ZQQcZ+TO
Eye+csmqw4DEagV7nIPFx6y2PeVGxxdmsJ869HkULDK91SwWVfw9S4C+Fp48SZcLfAKuktA+JmD0
o2MxZ75mYB1EKr1mBgRkPI4FR9g9YyyRkP+X47FRMABX3WsPPiahL5m3Z/MlMKjfprAJMGJcs2zV
zmAE6eJYsjR0vs1KNexHaglq/pbFrhDKPq8EpJLuVC9TyUMUlFOd8F7/NFX41puo9RPj3aB+Dg66
cSTKmuzIEHA3QkdR/0uH7DRvgTPzSFZuTotr9SAQ9X0hcE9k7ipokx67s+rVfJJGeFoMIqMeD2b7
qBCVIxtJume93YQGSS15i7c5ekF86dHUVvrPiC2iQcacPzHlrA3CbmAIiTEHsKevFQoxHUiKSabd
TGVXj8K3tmrvf0dBvx3z9lvqyg+wmg/pA+q8hjWL4RIGYK1ulRj5sKF5NfIaaR/GXybOTrL3AjYK
+VOivMYcZcNzQ0WWks9BmQ8DHRSn/uyzU3PdIl26Cs1yTNCraRhLP9K2hku4ko+q793fQCbh/mej
wEDVGZJVwqVICDWo/hrLj3JQK/slRZCHkW5t4pBqQWxWuI0s9b1zAJeDQ/D99IB9rqMVNX78iAGd
UW3zTh5DQ1lamvMo8MIFCfYxDb4WW1IuJVuRFjyilaqyImyd/bomxDNjCzqJn7o+mvHw4QLDDeoS
ewYoaXYeFtJ1IwyhhfmH0ECvDNGoX7W8gk6BV6UmOSNmSpMibiQL1bhPeryGZ+ICzvIr/1vDVGeE
EQCJRj079yx2SGlFN1+juTfPHAuLWGvPxpTa/EDGZ9K4PJdzr8dx35oI4hKUvnPB+BpGK62FyI2S
NqmwyPTbMrXp8KBl0zSH43frTxZXHo+IEQdXg1h+Eu5KLXE1pYLeVlGUdW9zCnAfDoyRMiTlQ0Ba
3MDAQTEt5jDjLrTpvuyE+R1gAMaO+sCQhxnOaDM+JngFADsP19byb8Ke3RiUjTXiU5QVTSdoGZGC
JOFuSoULRZoi0q8VvO4KcKlsPZYAewoASJws4n0cX9rit8oJSZnWPpW+NeckQXcwNGVTSEzaSrd3
GY1y927wKHr5MDPbn6FQrUcZb2DP/FN10O92s6g+DcU8hgW3iW8fs3RgEaI9B9XH2NxrsCNK1y/W
1hChoo85Iin4Ukjxqe2jnzr6wbzPyBdW+WOrGq7KZmXUwZOaRIcsRieuEzq8EiG0/cD2upH0PpRd
NvCsJnsdmkM1HStzm487K4A7Vb4ROIcVBeip+TsrVRp4thVoiwjQX6DvNcadOo4fg/uqpGdcFppy
UUbe1Ooc8TyRxaHKCURoirVT5Uvxa2FKmEJ29HmvEIqFzRyY7ELpXCiSDn5nEFmsyNB34uYn4xyQ
aH4ohLHk3JG0hXX8W/cXLSO6TEVIyjka2u5SlB+Z3e1EiErWxwhTf5i0CqH506O6ioVxCrklOFUM
lCXTWtFD0G30jmXH1koW4yOrRgYRnjIFa8gUnGH1s4s9v8cU5bDAxUI/MRHzwaJXcrpkDmv0rIfj
Ul4KS9+HkQ9x88f4bXXUesYPjf+XodwnpLBEPHltTXwFnXuzjdBa+UN6VrnQTX9aNS3hCtM+mQQd
Fcxo8ZKaoEGjikLE7LxcIObi05wCXzvEUXJUdyL+rLun1n+2kydcxi11pO1TDCSCSKSb3dyU/tq4
7/FkLnBISIqqnh6rCRlsx8+WmW0b3kqruKpDuljrDJIK+B+Du7PmzW2W89r8GqQ+GPboueWTk2tr
xWzPSRQZXp4kK0cYCOsCmtgxf6kayZsHYBp2uEQDmzPOJsPsyjgZgTxDUN6hvvjsGlozY1UYPJHG
BLNbf4pY44lUZcpc11cJmN/o+vAlw4vvKjS7eR2gLrJR5ZUGAWDj8DvV0nPQLFYGmWHhwiQblmYM
6bJlIk2GM30TLy4r2hxPsBYeg5HhWLkt36vd+K6EybOs7245XctRLBOsBFT+Ew6ZJnyDI37qiLFQ
KLEivdsA8n2KtPA7oA6MQ7nLJ7LVs8BEZJjstM45DLJfx2w1cvSSufI8sXueQi73nIqxwDOht2yu
uqc6PKW6fTH8GdlGSVWLtaWoqDt4mNjqPQDhNk+FYxKCYn5OZbIOEpPX+Dx2np/79or1VmeXM0bR
fa/xwA1DPXhdTtKlCga/J7o9J3tMawi4s3FbEQ8EL6VwwciGchWVL0qxyn8cRJIuYJGwvkk1VtFz
BtW6VfpnMgqpBdSLtIGA2YvarL2spw7jbHpW2CVSehEEtcs0ZKMBx7Wam7B0sHC1tb4hLvdpCmKW
89xcvJi9eI8YuFCiwMJicIMkkq6U5rdFCDcSOZYvpMFjMfvK6cGRXs4bzvooHNBvdhbBatpY/XRq
aBjw25/B5xx1n0Y1zDeGQfeaQdHrjLNhOcxDQEKOaAhYvRzxx/Cs5V7P+00AIx6h1Uav4THkOjuA
kdsLq23ASDrimVWSo7nuK/HWTxPFQxat4GstOcwHgJBGtquLP+X5pkjsr6yuH8aMtXOndFt3Xevh
KN1MQ7wxSSP0CZMacbwEFgABgVpHMuM1jLOv1VvaZtTQWfSpaXyzpn50s/DNSYlg6IFakBaKrxhm
5qJE/1bASqyQDft8Pk5znFgCdVDCgIcyPNtr6r5GqBeSS6oF/dJtPxTWu12m/NTdIXP12jO+x9ok
SaNbu7UG4czkEKO2PfZoyVqk72SrM49akIMjg6eyI1WdlpyNKZttdeoBx3YIA0T0njRkcbhkMdBC
6gqPDJdjUdxrGuuUmtDSu3Pv3C2rrWgN7nUUnLSCZSZP2TlbLa95R/x32T8av/dKTLG1Bt9dXuIp
ZzHmrLA+bZwh9SzIHBoBIXYERgmzU9Y54IlxymUKCXHJR07TXxCm3jr5RJJVjc916dPfRzBQKn9O
RWUwPkaXkDaan3+tWbTycFbt7Mn1n0w21tnD4hJFEkiFfNceQcNMMh89Ash6++4DoS+c/OCwRK1m
vXTbvvakGoOz7Te5av1Dmee0cD0ITd+wj3x0k7LW6KF5J+tquNf6Q9jjrTdYEdX8zpNtvELFwl09
8/I4+Rchd58WWZ9phjdOIq+PXH+vNu4paBL0R/TIwd4I2dh/csu1MWOFoZvwh8A/fLNgOaGmoZMb
sksYWlxHNuPfqoVyEZBcPan676hkjBJxV3ftevDVq25aBroP805W9gQLnjl34TxZncbZbyG+aaZv
cLyeZk8rSiE6Y07OeMDBOLwp1I/6Ok+BsW0lFBSfhQ1mjy6rPyq0xD6biU6+pk75yFpSkHI9vJOv
Q/sNjzOWl7wHXzNINgXKjdxsky924HtgR2FG3H5J4pUDoVZ++2txsiS1cYgJ4CDH8DmkdiYVZ50P
7T8Q1ied53HnM8aMbkSEQRpoPU1nGirjFYYbXs/O2OSwSlkEaGtfVdE2wdCK1oOlYKi0nym4Of5j
4LWIBcKSjZyqwZ4ZRPFSDRwHXCfVmHjrGNE7QQthIZ8a0LIZsJ/uT2Tm7xuW4mr/lnKKxhph0hKj
05wjEhO2JisMQIpFyEp8GPIEpnl7BjFBBbVsGB5lQO5ygl7Xrm/zREj2KQYVq9lbLgJLOtaDME2k
MTCMrOI88iwzQ8bwbQXLMxuvVtx8yogWlXBYN9I+0EPYiWTgg+dHJrPajgUDulY7/5r/0RFcjo77
jrIhP7bUd1WM0wfGOyAaWLnJ1kjkfugbVs8+oH/nzHwaambyncJDrpP6Mx5RYQdUzRJTqDmu5+jM
aTipGShLv9mREO1o8O1zbQ/B+YsgaATl2rRKO6KnBEfhcqIkw6kzBz5bDuN24Jq9WRkg4IF3/Pat
sepzxWudaFM26aYHh1EQejU08my4LfFlj8nFa1IApHciVsJTn9+qjEV8i74/y28QUU6TWAWOuqog
rtTsEHqC06N5GCNM2OHPegA8YnayB4zWYJMQdoSRXYGb2ts52TTRJqOqzmNcWoiqpgNr8BXFJAvH
bMmAUtIG9FtXQ8xjp/WETJJQCufuwtEpUgthMrtRZdtZ70EsV7iKi6xYBVq6Mdh6srDf5ggLik5Z
T6G5lSZBbWRnZPEb24ZZqBtmmP+KAT1SR9YQSabZdGw7pfQaSxzWaN29dQDYixNHq0EzZXWU7XvT
5D2rWRfKVKFBTQAvDRAvJUmcf7/HYUdf8vfLvw/uT8RaeD9aDSOGVECpdUagAkKT2R5wJzCrzL6F
4wSBRykz4pv51X//0y7LZ8HquNdYjCTzH/j7Lv7+KMr4FMn8zs+tnBbQvbDrpUedvyWjavJ9kjpE
fs7/CfuWxAND8n3lJ6IbWJf+fYU8IZdtBJ+Lvrgt912d/u+HoNGOuqaRtlb0s29dsfgNVTAjEqxf
/j737/v4+/Dfb0vaAT7e3PUI5Gk7RMiKOn7SKVzVCR3+6NC+/Od1+O/nDbrikk8cHGTkYMElpDTB
S+p1kX8pGuaw7BmUkbwWpR9JOTYUfa3GpJL2qGSK+f1ohswbwkeUs92a7xbTmXJYu/epgWjRSIdx
XYkcfWLSJfThPH89SjpeoflDqrCGSBGgxEk1cTYyR6iMyN6yVcNC40bX0CSFsJrtOW4VgLTQjpHh
U7sr5lbML7GPsjBrRLyLY0qYXmnPf6/334dEZxqSwCPAk0J7ZM7fy+RExR6vJq7D5HeMB6wsodkJ
xobizfj/twDiruMF7qLatyzeURFXxf7vM//eaadBszWG77Vesf2Khn1SEmOdER+cKvruv6+MDFNr
1ermo8+TVFv9vbmZBjNZ6rAGcy/uRUfMdzXsS0uSjdliCXWciIv372v8fcg6sjM1l7Pr7z/J5XEY
u84v/t8HqwPZHztmvzBi3+Jdl7Bqhoh5reF+9NlU7xXHrvd/v5Lzj4I3XyvTcBUU1sSTlceWiznf
Ycym0U3/565xLJbjAylA2G55f3HXpaPzn58LAdX//s1/f30+tZjz3GpdROr/fdumYzNqS6iy/+6k
PquO0p/I4G7n/M8g3KlufkP5JPeRTvyALDi3/r7YYBzCtNwayC2YKYGeQ7VyVnv5RNOEJN16Vnkp
E5Wj7b8/vxLdMEP8K+JWWzUVR0UH8kcGrOy58xCE3tVRrMlFIVRg2HAK3JycQXTZQYWKEsYtto/s
rZud0RqzZJ1fkFa9zSq0eX/HRWzKcb1cVIfq4G/hRrC/Z62+DjaYRBH0UOp3u2obbIblm7X4Ytc3
aNdRXw0F+JHAitdZx5Qtbi5qjzvC7P3RSwl83/iXCTGN3FjKGhAAXAMnWGHwBw9IrNlkezZJ2Aja
qjUKEUcjPMUrX0l3zYMVm3DCdef8OFqWyiudDaA0gkGAPznNkukBYEKy8gQjP1aD5ICTNmYACUAh
S2CDp9tLDNAh0icCdcMllnMC9mpconRr9Vv+pb93S5XRiaQQWZpwrFYiAnBIgq6jjC1ykfjeBSj/
6Ga7cdX9hnd+rlm7xoYF+CcTgRTJ5DJlcUvFrM98RYVkG8HYFejMMpdLtHBGt4BIYvL09+b/x1ON
SosOyEKui3YAMcCSqYj8HjHoM+dgIvINkgwLuYnREPLX0qbxWZAuEVoM3KAGLYcPMqmO2eCJZqVz
RyMkzxhje2pIZs+qAHDwP1Sd2XLiXLCsn0gRktB4iyRmA2Yy7RsFxqARoXl6+v0t/+dE7H3TbWMG
IS3VqsrKzLIJh4wJcXEwg/6DqhsogziywQNidKgZyluA3k1k10tIABw/nnvx6Cico87lXAfRVKLa
xqyBiW30cMnIHEaLleSNcHVpXZQeaEMCrxM3ZTd+125/8bHfgtQJc0B8HJJpPsd89hdmAHTAFIwK
/FffYALowzTD1wu83YGjF/3aTwho9U0oCl4zdIDUwdgkoVtgPixtvMjBE7y8cerwc5JMV3p2J1Ii
eBjVL9ohX3LbbxudALIqbKXx3goc5ulAJ7QfYKCF+cEkE9E8puogHoDmuDq02AcqyAnT/76DqwZZ
aVXkLqNtYWt9tt/KR7+lFRmvu2V/6/DsXMAKhlmtzmpGDzrRKbtkN0peyhq+gH8vb9b9feIJHGh2
0J8x1Qhj48RZUAVZbFriHPRygn14GJ/vE7+9UQzY07Rw0hsXlZXAeihvop00Ou2FPs6ArHuq3fVv
9d6X0/HJqPlCFS/jOeMl30Z7FlwN+I+Ro3gMywgLQylKm8YhuaXnmx94NofHcYhmBmRIfLNu5DX8
OcTED8HoSLd3aj8zULLawx0fBdiNV1hX3pAXlDeGquTNhveWLCaecGR4pNyyA7xAKqUYYuzNZhbp
NNpzcfimXH4Onos+cFS0A5ytdefFycmAUZROtSvknvY2efKfduUDgl8KpZf4K4sl+I1+60vH9+SE
9/DAHYo6ToJsLcuahu6eRZrQPGFKyeDxA5628F+RrGFMSDWsw6gStymYXXpRU7GSTdyTCDvf6Ad8
BQdKSjCH2EOg6Ff6d0h+YE+tY3qZfPKM/BltaMVV1/RiILKAZewZO+sYLYe7ceSOJ6Rg4i5OOt8X
mvwGFqZ6sjDmP7zs6QCIigYaXvo6krCbc0q6tchfObP/2CjiZwLbPlvJ+/gHJxIk/mfzYO012lM0
/XCMdYZ/ko4+CZcHfgdAtpmDB8vrjfJ3gttU1llP2cftHiX42pSpqYvKxBIMM7YhkpgBiRWP2tPw
rxtrnmi1tnhnDdNgKYbnDJeDzmLfS4/mChLkA7OMPvkSCEJIz/DMeKDdoPkpQVsUIhFARKiI0yJ1
+M7UBfoH+8cSW3t6TBwAi2vKTBn4kdDKpsMpw+nyAZzALz4BrHW6cTbBWRdQhWZT5Zo9UQ8OxHTC
lSscuwAWcLi6GJixary4mTCl0HyEdZ9sVQxkrHeyVcoIML0LOdscYNklX0kFtPiqu1+7AUIYPRYO
1TIrp2kwRaZn4ikvZEJUAg7lAiRjzIOwSBYSMkYQEKqxDkJ7lu2E3QHTnWhsUzW3IDyOhgx5QAjj
BZUYoB0aK52+OPBdMNYo72NlFvxWQ40xRIUab5JWSOhG6+BVMJ65F6M9AblZmk/r2l4I3ijtNjj/
LHFTvxrXmqhoPoNfAjsLR4SIZ3yQS9e/K0/h6+kme+0OSrDPt9wVEAwF57aaiUiXLHN+vnEDQU7F
mIXZmuAxDhtQUaJNwt1f7ETsDOZ3d40v9ncUQpFyJp/Mlo71K+OwO1wqEB+Mn/ElvSRL8mq2pTFe
0uQyyit2UPXgAjjDYxoAGiO5XEWMmZkf8Qdd1A3SuilmEgFzjphgzEVPXPwBgMB0mC/yos68l7Ln
rmeUxfe7Qdd8LM9IWQfYqJILE9qEjUk3wjF7omxLAUAq1jM4GzgeZ825hM83OiJm0eLshlwWesJF
uRDVkSa+RSzCmjt0tdnrX7fzQV4BrHb+V7Ubz8oZs37A9Gza7GDfVWxk+A0yNqil90cALm8ZGnkR
Eo3reGESLB5rhDu+EMTQNdTb5kR0bwM4C6n9RiqO7NytD/wBR8rfyUVaKZfqpPM6FfP67GDcO90j
puHpdkhOnEXhvXfhdngtdcigHlFHvWv34EQ8InFlYwhv/TBV7xZOYTtaZzM2f+ZsE1VqEpZj9pQQ
q6DquxsQtRktRNthV9patQzhEM5tn25xyWivtjEgZA7hwtLe2Aa0bbHF8GVmZjn+HRRZvWbtJ68m
RwQyMj7HYnCfOsIuetfVj1FSaNWWHDuTSdMxDxvzeIZK0WFZNgZ9OkiOEGXboGEcsb5QKm2cWyG3
hK6bmlebmJoourV+8+lsXkY+o27BsOKjWZgQat8Ow9igQwNU4PaQ0OLspyh+mPq9shbdUoWw2c7b
MxIsILncbROXiScWrtYIRFUnuuO12lY33P5haNvG9CanxZbuHBm49jOB5vOVfgJyRlAWf9ibVaTR
Xv+mCKSFhYJrOkKOIW5+to/+jCVD+inju8esH4rr8VEd+ay8nxrktuz+idOeeY/6bPxApMCwlIUI
/oihiP4gVyiO7ef4YNxb2br19/h4WVM/mvk/wbX+ZmaR8fViUcff2he0w5+IJAJsHtqKPO2+giPv
331N9uWZk9QGTv1A0MgsNfwuIBpiWs8p4SjyD+mfzyiS0UVs9MZbHUz0AbZZc+otmMFQgBHowfzH
SkQcIMyH8hF+ozMgaeEZtMQ6voAGyI1wEcoa7VjsuLksjow732Ng/jAXOad7a3/Bkye3g3MmM/YU
eiWsYGgh0/YqrwDavqErc7+SKCEUZ8Pkb9yszKRFEPHPPrVUrJj7IDY8lbDoZCf5wnM249Qy1/Lx
Zv7el3SaCIqMGz/oXPkHIG4BPjJ5oZsy94EZkUiTWIGxhusIr0nPijLDmeTBU6A0vZE65Z4V/D3l
Y6Tp9FCR2uEfzUfqsUu3okGqIznyV/3gWpfnHoSFeY8/LLbaoGieciMYOHuhX+28GEeQYV4hVUnc
SF8GxnzSLRF4czZZTYXkJBizD5u087gqKt3fZI38WTgwc+oSJ6ZTnLsNYOk3Qx1AU1Om5U3FLB+c
ilB/t0jQsSGd2ri1U2+aO7zSJzf5FI3ruKT1P4WQHSHsJ7MyRLpK0hQbMyJQfCAVS36jfbpNCBnM
u0SxRKZFCpSlC3LdETMEssflaI+/Qfpt5wWBQ4XHFyc6epou0BB/93TO4vLYMTvPpoCi5kG/Rq5N
pqPjmeJ014FUsIS5t2IzILZI323Rq56VTh4VA4dfd3BUwik0M/YUji/M3KJBiztDh0qGqlpLa+J0
5uLdgG3vCQxxNZMblDqu2G4uHOFrXzLtXqSC5LAkqfwwoR55kia0T3lgqxZ/IEkcAdjsfDY2VHth
93yVFq72M/3ZkvlH4jmke0A5lE5XMjIOmh9R4oQ3xDlM58TClBST7xU6mJtRXr+aOTUSWNxQeSUQ
jib+HQeMqF3qEKY54nUMgzJ/EmGD0mWLzwfOm0v7kMwF4pVWuPI9UqdIPrFoMJnWzLvDRBIms5vS
90QV6PqtvkhLicmfCWQpNGB3eddA9zuGF2bilqSknAKI+Yr419ZmvAHEyM+cEoTKctiR1DeC8Mqh
cuTUZxy8wA9LqINQcVxAdnZfjpNLJn2HNwpZqRdiIVJHfsBHBz3LINRKJIgdfiC6+Cz+iN2sLdz8
qWagFEDymVKyMjGR3YOsTS5c9fi+k05GCvMnyTBpzKvQ2rBf/eUXzKhBM0VKWnFvomRisf7GP6+N
VchwunaBbbCro6pgnPndIBf0oYw5PrCRPcn3RR/qSyVB4YXpGOSaaN9M4LvGb7PdRD39wZgwGJf4
v0UmH9KYiGsV2jLZpk1MJrTL9nddtb+FJj1fRq66VietC3OQXd3sDTxnME+Y+MpcG1HyJWUrLRJd
nRUtSG0TvJZKAXBVh7AvG+PN6mxIARW6gx5s57ucxfEqj09xRPdAMlGV6XpACpsQqTuFTKAwe4YI
o2VRX822l/LWm8TaTxvBzpDRm+o0AHMtmHUhzbe3jtNQLNmOEsGN7/IGlisTGcfGzjxcBKTQgkZc
aowEHcWQHMheUYr6pxjJLUufcXVDwSJJR8zUixrAJslGDB2nHHRsrCkkqBGgN1GriFWhwc8b9/Tu
GguWuY2lf5za6lpK+Og6presj2RmSgNbQ0qgK70ukPO+arDDpel/4dvEWA08mqc+kxGrnHWU+Vrp
ytLkM/qzPhhxj5GxMqfRh1GETqIbkni9+5byuY7tDYTwg90xWEEG92aSBvl4+T3p4YD58KzoiCs7
HTdArdJhIDDWzUuN0YY14HezcYBaFXIFwpEUxwBSNjvzFChCBVWM6zoWNrcvxj72enplzY2Y9jLf
bkoyRqSbPPkfBEsO1uU2ZOrfAFy3Dimw3+t3fRUQS7XQkJgMHsMzmCRij4sOz8dmDhd+8iSkJuGc
HJM+YMNthfsprsr9etMrGjLW8tKbUKONOw9RPRGqKeBCVxk8Q8MIzQNfQqzc4dVIyRAvEuF3xZza
BoQV38ds1jUeHKS9jnGuWd4zoks3ibL5IC0mVsgR+WSnaM7Q3YXSqsU+fJwU8GgGH5Ma4+VKgTJ8
qcvkNTa4Ouu6Fxn44TUDTeEWhQoiymmUkKr1gfZUrJp+ABYsUqJma5Yjl4p5kX6FEUBaQ3SGKhub
yrXRRkomeIWuHYyYQkNxefmA22kHqjvCvVW1blnZyL2l8nVKx922RHFOoTmjhKfCN/o1M3YAV7gE
wD6ihLacQKTTbEwo8Kj5DbCYJ01QAAjiF+AZVSqGXDo2IWy12MUHK2wFJla7UnpwqLfGAHYzwo0L
pCYLbq+EpCrGn7Ks5NotVSjpA21XPbFQeVpwutG7TVvsrZevOjbh93Fry/06eP9TIYY3XJO6AFSU
xwapyIhXZyTNwzBgekX425ZI1Y3C3r723IbZe/4OtiPtJdQjkIRuCkLqBL3wuvB3E2NN9cReYfkr
X78TcVE1sa0wAIto3UmWNyDBHYqBwGjo5xESHNK3wkuTkNzJanaFWn5VlV0x89eclVSUoSe6glRg
ligkmfWij7vkNMRnv/LAHmxwMZ2GmMeKrSjg4o0Kzdfe9sY6IHnr2RWYloo0KvjAedrPuXjVl6QZ
dLjVU18qzPgG0xOBnUI7HaDfLdX3R2vOMIcsmxmOtEW9M+kOkCTFLmzoWu/6D70fqOc9UgKfAWAo
guxVC71EQnI0HxvMver0vYErdTYM/dB00HLzFLAtQNZGvRn0hHA9wJneqpIe3oH+2TKtQWOOyyTE
e66T8ejQzAlusBE7bUdbW9c1dtObHPgrPUfDEeW5W214SxAo6ZM1w4Bn8obyUl+4L/ObudKukHzY
3unDAcvk6mrsXPbD8on8BKQvxLQFJtcKiJDh3No/6dCnH9HZQK4yeY/RspOiU5l3s16SdC/v38HM
aPHOSDnlqCJxGADO8emIwbVkfh2Ju/Gqo3knm+fWZx63ZiA/75r2FhVqsOiV8pylcCYR5zY6kqCx
726auY8NFQCjRpWLI9MafwWAKEZNoEHRllBqmVzwNzm84SbJGdVBHGklz6o8ynaWFagu6JHyYgVR
IJEuw76ekbUQiLs7gR6wYPKt05meGSrjDJ0XUuz+gBt0helpba1DGf520S1KCUSlkhHMZfKw1F/9
rChRphTsEERPZanpeM0rmjVvs+5hKsaOkZrBYMMtwfQceVd1yZXyzfKwGO3NrI4GYNoqTQ/LKxBH
kPQrA8hWioV9BBK8ap0qDVdM23P/gXpp0rGUmwUsCFYmAKeBPnDEE5PKrD8MiozdJLlSo0CsKqwJ
c3GKxFi+NcmT6KlQ1VxS4xwijIUfiH9tOfHoaISfljBaZLiOju13CC+RicoYO2Rqx3D5kg61zf6B
VVz82Ru6vvBLbqEQExhNGmpYFyD6itVOD6UqZ2spYBBSlhzADVAviGQZBitdffIYh8iJvTrBg0dI
6hQNg0W3fULJUq/GHQYPwCrRbduyO1/irXoFYQKjbC8koeAqFxnV0P/H6SnQuTfEwzcFaAYEnp2K
YMlVJ8kl+eVfquPgt2BSxQVHJUp9kCbt+t4YR/Jw6ZMH+ieMC1B5pCxT5Sk2PBwwSQT/clvLmvPM
O7mtf3yrIpnmwH8LpgnwZhw2aXzYncMtaS+5u+iHYCHNJ4YebRCOk9sMUAm8h+FIQEHtpdmMl3hh
r4AIjBn9JtAIsi8OI74N11SfgT2I7gY9P/ZpdFSenaxA9IEF3qfgH1k54DljRPEDA1QmU2WrIxEH
qo1E+upxvtk3eTucYniQA6XLwrnlOeBL1BbJJlja9Ux6jHNwwfRJxv1FmAWCAhTlOvHRHLMA5T79
I6gp2t27+W2fES5It95eo2WSkUxQR1K4I37FBPM1fd+HXyBI6cFIsGd/8DfWnh1ITMeh6pws9AOW
R0xQQpYmWQJ2bLURPz9mKV845ySuKz4V6BcyPkR8FFuEJpHnE364cPAW1X4N1SswDuLE2zhheKQf
/CtGx+kzYa2kMzV5Lcj8f7c578o5A6thjbVPUhKuqnr9q2ISn8XCCWHpEAlYm/wsfdMnoVXVkoLb
pK9TsgtaTpYiKg3egnYVZ44KgJuexRqyecH4RRDAqtgNV+oAjJBpW78mn7bW7VNKUL3M0Ub4p/IH
+yE9AXhdtP66g/YjTfVt+YU27VUwoWJKZxNDB4l6GcyDU8q4+1ps3zGUC+L8T/XBMybriiFA7UzB
TATxHzIBynKJPhyUUTor4teE3G7n12TpIL1O/5XuXmfp8EK5QNILBQd7OUDqHFhVPDtEjJ94WlEi
v05Je7nBjLA/47M7b6HK7BQlu8KV/eVn07V6wCc4nxLtMETNcKJ2bRCby3wIdhkKTkbHsx3gzDVN
M4nOGIJi1Wg2GXM2gxfHyzs6FrZDbbD0/Rj3McEbgxPEaNguND7rfDXRJ+dOBVDu4LIuo5rmoJVD
ih1yoLy3tewqsAaXspBTDQiPY9YXfkAMfbGDRXRKVHE3SN8AcTa++fmHCOu4YuOuDeY9OLLxI70v
SIZoPiqDUwkT40a+jLLH3lLNTHz41hltblmWFl2rckPWEBwT2am3zbK99beCZjeF2QYDFibA2ews
W4i0hBfzSVFN24bqmOaW6J/8BjW0Vo/2Db1A/qg/5WZOPiuaYfacZxQne/TKw39pHLcZVad2l9mN
PgkbrKWnfOX+MxpHeRrX4LemyUI0U6uFwCWiKb5dwJlMSor+EU4sgEkRHGkVFtwBPABfWWxmvCGx
xD/aH9mFrZy7hT92FqPJHO4zgAbOGUUP9egUtcMee8RDE1d3A3WMY4S/fZv5yNRlj1RBf+a34F+5
jbfFCVDmZH8WGz4y85Kddgc3JWvo3C06dJpHdC0ZUf7U7oS0ePRoCM1KB2jdAesUL5sB6DlEDKbE
E6LMFRJOR575oremXbVrinnhrNzq9CUYPvHXuWJ0zDQ8YFK/TE6Exs/JSifiZiw3h2v+16ytGzaf
JKpOg0KQrRflYFlrs+0+DFvK6dtXH0T3SPfoJrTxEucfIkvYuVTnyQT7EuSj0+bq7+hXpZlwpiFe
087wS9ykMNaiIQGSRl85Ppjpagw/bMoKQgJG/5nX4rRBd8ucvibgf9PBbb1mhpb0QF99Na7843CH
ng3IcScAcQX+K2PUK2IW9+yvOY3DVfpWjzZD6CqP8EOvi5DERtORArNkQHYtl2tMiGsCQDE3t4CL
eJvh6pMtU2iRLXMecCkUCww7UOId2bTAtUeHbuELPcBfg5rVAtSUv4496kX2SS4+r2BMBtUtDdo/
0IsmN20JXijmx+B6xEIvnfYAeMZtSJMwO/BU6alaC3qgjf2DdQPWKl2zkhPjH82BBLZ5PJO6hfb6
CPCCAXYVoKinPADpZNh6xDoqdDzFullXUdpu/GSH7qNbgzQ2Pyn10IKPh792MIvp5AyNb0IKg1ir
n44PggZetW9IJYFTHAusgtD0f6k/OSAhyNjZjKf6P+tQ/KQfv92CMelfRsmdgkPMVNvaJDEPXKGR
C8dnssjO09p9wBic6pwMD9vAyXCLM28IZYRJlJEjbELqi01i1G+xvyjfxIpfY50SXiM8BEBpERst
zBReIu7KIEU7NEcVP4RbW8UrXmXMZOYEtBAhNk0zSieLJmbywujLXLOETCAu4Hn5w/wkb2j6tVqv
1GZOK6ZS9n2xT4I9LZr6u0KFqxz4/m8XVb5rrvy7cbVXE88EYo9nub8Zh09ZOSRcUBrlMbN9gaKR
qeBKFTCbdYqcyAb3veSyUzWA9VO86trUYwwXUhjpSURikgBGO/JJk3CVoqUD9N6Dx7dnqkOMNiKV
iDPlYP7r90AEBZCgHBTGv7KLFIGngeNzPQD31R/FILy4nT1T9Z3xXtjdB5eQ0TrJHQAIZWR18q+s
IuOa32J66Lo+y/nO7fQfKdfrpPLtSIpY/YRUliklCkGUH7gpoXwibqITGcIyEanMGCJq4+4Qqx5U
B6Eie7m416ESKGDbSww0SCSIhTyZm0vVBI7AXsJWD9bI7QL+yF/pw3HTka8RGNgxYJ34/Ywa8VP/
AAQiBah9D7yRHjNNOag0mD0/R0GDdUgViis1w39oJbSUAJVSB/QhesHaXkPAz+ZMSwCpNQv57bDJ
lzQ/8BjD8c4JrTbbTLgmFAB0lCbqSsd4kcFAijPcX77mBNlwHCIuNd7lP2MUUZJjo0PioS7MX/sX
Jx94YtIpqac96xJ26A+GvGDwPCDDOl4AuAKEYeRD0oYxjjLTFA/0P2hnY+ziMAKRNYoYZeDa7aLy
KSLZQLFxmnY/9EoQXJNQ2e9bou+aHKK7fC1BVGkyBOD+Yk2QrtCfGF38ccLv+gFaT6OEtTCYq0L1
wPIxNMm+kzsofcci4QzwxVGUkeDQgIGphKs/n8K/D1YIWdNwxHNlH91ZqbhO1Fv7Mt7sJ0SGdNtf
QOjb0UMCyzAzjNUuNJ/h/JtPgjOJf31jBBAsG2WuIlD1KPRAnFke48ujlK9cMjZSAVI+6lsyZJaM
X88p/uRy4RfYDHhVt7aOPipH0WQ2jlx2Ujow6Nz3AlaEGF/gsFVQBWfchyakq99A2eTdBqP8GtQV
d2MIVjSbGWs+qvT9IMSy1SItnLgxUCiBB0lnRP6oWly1NEQM5ZGl908KFqpvMuBqBqGERIIIDNbD
JgRTw78DClECcXtQ4LH82ZWgnFfNHKLJ3/cOKpfcgP58y2gA5pQYfADaGBwJMMKa1S0WW0xi+cAi
mougJ14jOZD1E1iZuss1iWgqfVSR5Mq9+m3g/x3b4bHEqBqJtgxryAFSrmnw1C6jcaUaqGeN9DGg
CcMwSoRCo6sAcuBW8KangTbC7dtlnHj635+YVU2bUSHnhWzDOHGFVo/oekl0Mx7E4gzXvp251JcD
zkk4OTAllcoCeJSeE+4NyOkbF0VGTUarrtNkPqroId0X0loNT8FNI7up7Yl2INsO2HEl0/13dMbm
bEcvXLPZvJEh0V3GxhQn9sDBwXfS03Bzrdk4ntm4aVoqfuYGk4OG81o+jRckWUTETPZw0ZV62HRe
a/zTfJwNprSNYOSPFat2zt1JIiiD1moO2zTMMOZPYrpbnGjTmGhnMD7D8R+FQ7WgqwT8RsqnCA4A
bSba0VinvU5swdQjNFbox0S/tJTYooNf+zM88EIKJVZ+faG2IeFgVbNfX6npqI4FOUEVzBySuaj2
yCFTeUlKh0CFhICNpX1CISAIpvGSSAcySI+Gm4E8gwqcmg7D+uYq03ox6XA4ZCgFDh8YYOEC8kL3
5YRgPaXT/SOXX8HA1ksqklSjd/HSqZolKVm9NdUDI+GNuKdowkgPO58zdjj+yVO30RmPF4d0XbIb
x8o3iE7KpzjAO85D1kJkFMAgmkM6y/nm1FcYkiFXZXuMHM4ip7YHKoQNR4ON5lgBZOqRcMUHUe9f
ig01+GvGeUVaSQbDLUKyUnEqKb0rt04XmD4SHCbo10aRnMEu48mtBRbr6LYD9YELEmWzhHwTLZxC
3xzewRRFAE+OBxdKA4eAXRTrA6v1NyKpQ32LftPD+1SdErx/nmxHXDRS2Wha/GNNDMfoLuDd3OFb
hKCCzJzLp3zTWlnwc/X3XlY7HyrX0jYVWnAbRgVl24ipmopSCAdW7B9f8ewlg6c53MFstLgBc4MW
3YzTrf2UjzrxYHJYqkcmEWPlUTmdCpg1036M97Iz5vBDia25hT4NiptoRxOcaZpm4arQdy9VNFDL
ZK1rR6XZISpliOBH9PokVosnqWt64mjs7fcsSy54unI3BqqXwU+vGY2GdYI3Ucii528dpwdc6K6x
nZ3L90YyPbN2ocCy9hlKI3ySp4mMAxs5Aow498XgGlLkimnH08m+WZu/9Olwxpb29q+xRZWfOZN9
kXvZufuSfsNz+iAaEAS6LwPYs3PY6fjt/RMcq7W1nfyjJ837xedmLZ3sX0jE5GOq7xgHnbel5158
hWcTKwZ4VHi3IUH74H/eAZbVm7KREqSYxt+NLE4WvWh5neYzNit2JhKn3kD1uCQ6hj17g/fG2KiH
6iTSqnf9xaCOcpw3xjyJxUUB0xMXi8uU7sZowcLRL92GfBnhauBALIAIQEwiGbO+ym/oDAThyhKN
657wy4QNJkArmO1OgzuqSogXD2HTi2ygQabvwO+YoK85/kdD4OLyBnjfY7mpAAiAHnzjN8vrZGtK
KCcZg73Axmrh37lmsyX0YRJFPLTqKQn5JPG63GWjPvN+cBTKhzE5c3bMfbCTv3hfEmTODW19KVjE
38lRjO0mtcbI+4eTZ+7hBnyhqJL29UezzsQ5DXvB7uh+svNbcYj2zEX4Kn4Seh3ILE+QELDpIjnk
qsMwoTM/mRomfSfBLnh9JUdexBtzgTWYRD8RT2MhYa4R43rqkoikmJnbYFHvXuQjxmShxHs7plcx
03R6QXgOQTV4udk5p8/wjbiUJi3WRDT6gBt6Z8B0QnWrkeFwi8aeh/IiGIGnPbi0dOd8JtpN/pF4
AxBpIhzD0qJXDtnyjd8getW7hZ0ErtYuttJCSGAMXxruxnCW0i2w8VxfNRuBORKgnhyFP8yIxDKK
IHrvFN1PTDiJdzTFeppewZzENRehCzwTOm+vYfo0/693TxhnNk+abcMSHz3RQIeIKeBOgedlUCbI
VcG0eJy8hQyXHgmpbnZR7/ZnfgE8PaW39+YPjSSNfZ+Y3IHprTSjtAD1i/bjkwwYmgF9aKSH39gu
Dt9wc1HdJFPPvya/ApjYYwwMJJe5rwn7IaIZyoPKn4f4TygVSkDonHMV/jGeE5D/wPQxXmSkCZUh
+HmIVYpnXnq4pjU8AfBzhtUL23OPfLCnVuHnxtXW+ScjCHzB4Akpe1QCoEvZQr5nPnQ2ZsYTkVIj
YwQowNOWhgVmqo/xY4KZPpUJzzMkcSu+MmSJM7UQSaaCa2Hict8SJZlfxf0FTdhUZ3G6Z+VDDIn7
hZl4k2QuF55OZHxg3k73FkYPSyT7LrnBSB3Iq3ORIVFmWkzhhLUEn4RjfyQEGcsbUe5R4vROB1GU
G5uUmzuQkIHZTzLvHyW8Fu495p0xWiQUdzlHCqcpTOfiyxYzbk6L0oyoDjWZr3r2f4TFUi3KM2rn
kJY6Y4WpzAyGwDvNHus8MgkD4NpGWSl2SrIGllUFUZy1CTATfKa2YKXzoLhw21ydw7IeqOwBizHh
3IMRiQbi5ElP5ZfMQ7sCBGF6AahKkxqGCBCKcQcEIOGkwCKloPDveCVkd/7CQjRdyJi8OQ1DRKWC
0yxczPxpTN0rWpL207+SxHCXiA1RIA1slsvolyr4NYdFz/3wH5QukGpoeHfyEP0T3Ii3D1yIG4UL
sGcUbrJRPmH2A10hCgWTZphrF23sP37n26bmduhokJ8fQzoCvBk+0UKJADmb1OCvzZCJFgIpD5/g
H+uBmbsenwgQD5GPg+U1scB9cbAAW0tWlN70A3zgfdyiRw+onhBQSR9YtJGUAyOToPF66nQSGNCj
KN/hIiFMOkFFaFt81k8gF3rbnA1wk9ceVAccEnLOYbICtjkwXAWZACect+YkUuVC0s9MxuA5egWv
FitmjP/cFHBBWXIha2PG0HeYSH6+i4ItmGMSeXj60DY3bBQg8zdMPJC0F6Zi4pLzaUbo2s8BIikF
UgXHhwYrzxApEVdy38hb2LtQPFkUBY6TtCRUxFEwdDwaNbDc6R4LPFK757eeYRAnhjHeaWe3N7li
qNxfGkYFjnH3lbUT/LK8uJwAWbwfX5oWK98W4hDr4i3joylKdpYVV8PCKI76K8Jzh3gMIIxBMkCn
CIr8ADZCMXdiXSQoDP7WHLAHyZ35pPS3gjnrHKoxvWeIIPkB5FV68vWsO3AX0c26y9e3fugBUO50
SNBsEDFB+3PwTqYJ8uWvLGtwMlHW3enkQuQR61xx6VVT6tNeGZjK4FHo1U/muYEQqKIDATJKywVw
kbIS6JGvTREaLXlalTpfaFhCFuYzpWdKnpzMKAjJeonLX9LZ/ggvqlhXJoEKhgQubbTiTsQS5nk2
E0EDAquoSeAnLxxlfECmgtIz7DMJ9hvlWGcyGV79V7zbf8kGZiDe14huCP03vhhrjqNhiwDCeG9Q
UPIdPsctHWjhG1uIBB6YQiT4F+4ISDsrfuXAeClg0YRkwoPAzxtu2D9YurxTJv8hwfCPIZHQlQOt
4k2Z8AOjrSRJpw/3K9QjvGfBCHXPuNN2orourqhkqCY4u5xGjocLAFzCg/Kd+5i/lLybaIiAj3A1
eAzUhPMugPhPLFRhQR0pOzg6XqPgNEhQ2g13+LN/IEpzLZ8q5OLXnI/mleAz6U18EmGLKPUXGaBO
6d/CuPkb1PaY3uBDb2jl8UdOGF+Dn6l0eO/adJkpINQVr018YR+kyYTm4SLfuyvYN2eip9Nfihqt
vQT41QUAUNGe9UUX8g+Y3dMY078halHZ0/rhRUADQLQ0hjgcDrFlq6fzMuUbXNObf4z2CRg18BIn
iKWGsAFfWXFG7WlMcyPEkUg01PMLMdP+5BU79nMW1WV88oYdGcEw4wdewVGTJzB955NNG8/Oi3Xs
ZvKdA1J3zR1wgg/mmcgjohPvqN3fYqVyntBjiWMTfHuEcVMobrQwxaVjW+DaVLjUirbhGJeMRWYX
LOHySxDmxV3KrcaOLirlB8kw+SCpaIjNxTmCL3npiEgUyIdI+iBCigYcmBgB4aZizYQiKPiN/+o1
tgARm7iyYM9ECMjtmzfTcVz2MuZU5G+PWg0Wt87NuylOwDf9hZDmXw2khb9kA0BL0dW8UTRJhCU8
EzSIBx4FG697M1zLJwZod9Et5r6m5YDomf6q7rEnUuT18OPDbX1hB6RAozgMD/6dgprFzh3PeZ9X
m3SLGUXTM71QFxTEfNCZmJtSgkpfOSYyRg85Sk6H176wUbToZY1Vd/9Zm9xAFq/ASSjB/jdwdRgK
U20k5E2aOCUZIUkL8uzDSJlfrmIn2k+qdhsxMoLL3VL7NHSIR1/159j8wC36yYIqdsrAWL7SQVsZ
RmvjPGEVuwRxP57ZjXYaZYar1bzXqgntkBNaPEKlMjZtZQlVO61JXWPuvOrTnMIZi8YK9LxZgnUs
g+PQ0PmItoEWa31VKoxIzBqmmjJfTEwcDvzPprStdfuGKWrZSXVLpWpuW6F0eendPK8p8qK+a48V
Jo47qGHLXLWYpZUq3CWT6EMBBX77Efjdu8Xg05erRz6OVyXWin+BUqEgkwLOtoqVizJhLMHfP4jP
5YVqoqAx6OHY8YvJxS9VPaNGpRzWammZR/Hk/M7f/+9XtKXtuqxC0Nf3AC07iOUPydDaL5DEaDBw
yur74ANHNYSLCQsvkGWG1leY7lqhbVP5mxLya34dMJ/8xJk1Z949hlt/j+XiD3ZFIppb8WT299jf
P7VcJK5VVMn/emx82YM7JpDS/l7297zyVQCpw7pVylSG+hPqxyqJBTLV/igor0tH04dlXxYDrv+1
fpwYkQliEd5KpQWjTotu9/Llbvf3k91n/7hUMvqO//N4kxsru33VjLI00aNn8aVpYNJia8WeFxrR
pWzAcDPGxy4U8dcq6qDU6nKJrZMpwM0GYac5CbdvzWcshVTO/37rmZfYW750ViPY6SOWBxhFm9Bi
0+I71yL/Xxc1qAH1ibWCVcd01a6eYQfk/+slpZoFJSS+v6fhgNZFJSDIKzQXdlAYHngRkIQf+I5e
F8mG0RbnrKBPMOhFvrQVlHzBW+2JA2/t2GhA8EOc6d9ml2yxCIguWQGJ3FRRbouLovu2tP/7J6pf
GipJeJUN4/jazqyOehYGR/L9v18MOauPeW6zE9nksJMajXT1NrU1Pv3pugvwHWySHC8NifFDzPX4
1JVIWxSmUpyDQrtU73TYVuK3CHNoVJaWsvn74xjLRMkSf6XR6LVF/QqipcmcAMaOytb6f1g6r93G
sWYLv9AhwBxuJVEklaPTDeHInDOf/nzsf4AZwe1uW4Gbe1etWiGtx97JRTM5VxgA2Eav6rc6BRKO
Gsl/iTrM1boIr9Mkki+GpY+3PGXNtCaqmsIvdfRdZB9AR/2hKyiqkV5NN/Zlmw/fCpRyI+6rDymY
WvIVleoV6BjEHEcapp3QceaqtK5tbKJ2Naz+3FWJsWUDKo6aorcuKFy2V/QK4bNkVJ4vjMlhTuD5
ChW4hz8MxrW1EuM64P+oamXp9jm3fFUb/UsRYQ8Tdca71dfG1jDlyfn3x5wAKTyj013Wka1mzXJz
65IJXCKV492/PyZWaDnd1P8UYf0apPjOi4qCJqMQ4E2mo/RIQ0zFhWBA9emPDIZYL1IusoNkZxlF
/0Mk6pQX3PwFhuLv50CdHMT9N1/nT1Hd4bralnBxk6Y+GctDppO5NpuAYLkhc8Qs39MHwMrVv7/J
UmWvhnX8SV6J02vlhEVJU0MqVcZD3yvxIR3ttsVANZNmaAd9fpVTk7yoMqtAdpcvoyE81yWoIdZs
BAFX5TUM+99CC5MPw4IVoqWKgC85ni7YBRQEXchPRtJEC1UVabewJ46YL2heUceXtMPtCV52iTt1
OZ1wsQowPvPhmkRWjicasRpVQbZm0EX1PYwCDfJ3ObGzRX6H7ZYYYurZo9cYrPILlvOnHEntRVZo
kKZ0oqKsaniTxOpeTOua1QVeWMvDqMSa55s05k3cg39iJPDvQR5xBxCXB7Nh8XHPQprWtxPUihM+
f7mDG09/9AVFZPRsmIc4iO5GEvjelJrioeEN7c0FScot8YjBk7/LUox5CojGpITlEFuhdlNhBfPT
R/uN45kuj6Hd91F0HgnwFitF/PX19lsnHpaSCOyMYZcTYXC0EeMW3xIrYAjc5xKrU6O2D1QodmM7
O0IBWXiIR5lo9fItUZUSqL0xX8yRXPPCmuRLxtpOdaJesw4bMAWP1W3SyCJSFSt0kWPJ+0EVRejx
Ncj+lDV7H/GgGlaqq3fN7EgB+2BuEGzLhSy+cMkknIGYDt78PY9CXMRC31X8OTz/e4il6J07Hi5s
pwvXrKFY7P1M/xley2kcf/qGfpI8wOk6FcZvG3bYkIuy4amW1h5V1YAGUY/6XTQEsOgxkRx22mpf
Lg/8+L4d5VezKoNnaZkWhpLEKzfhIDzwTj0ZjA6RLLEpW2G0LRUxfamtUt2FtbSvp/y76YX4FOfT
QuSQppFigbIlmBlqi+VwZYOU3aRqFRuX9+E9S6vrqEj05C3SHei8gK2IQmdNH47EJ4pbuQiH3dzL
wam14ruYS8GjaVJn0hUUfQZYDdWC9jJFhQfpE35DyNhQnltQfSGGaqzj3pRnQ+FYmijssECrD+wF
xbbUWuFGFQToE8XEK/fJezyVHdms2BanMWFLah4Nl9qn/WuFWniQSKG5U5iR2yuqwqPE0jttgrs0
8jkHg8x9yUol121RLhxnU0OfYUEGyGZR2xsCNKA846Zqyzw76WgBoLFJw6a514U6nsK4JVZzeRAH
ZTrplnjP5Xz0rPIjg2ibEZuQZqXyphGM7jaDbkGw4PYKK4mxCUv3xucJL7nvekfDM1EJOspuwzex
9xCzqzb2P0OBAC5iPOKacwaFKjCI9Evm+7+HAkN6UxTj6zRkH0mIcLARJJbZFERnLOAh2yv97t+3
/j2Ms4TpTkYcVDMN+uHfQzqz90UShr7//hgGtbXNahDyIElIKPPLZyo1+SUQw/8elLAD4iVEzq3z
2t9rojbbd5+b/DzXaDPg5IL4E1Dr6EGbM2tLGSrRCSlKIx67Tm+PSmemm0hktqfGsuyoeKyhCNRD
/ID9/76Ce07FG0SuOZjBcawWtr+lWFuh7aCE6R2mDEqaLAZi+nwzGgumqaGd5TkTb1lVdl43DsCC
y19iK6hu9LEX1g22J3tZnk061+XLedmNii6GBVeq0iZQRf00GGriNWOluHqtX6UUXk+TGyY0vyns
MRYk31Hqg/6SzsjUpiAQd5pSMsL3IVLl8YHqkVs38aW9iF75VerBmDrZfxp9gt54gBYxBzUZgxKw
dm8Ugxf5ZbKfJn0ENjcy6HUMGTk8Rtw2NTRqCCDmQHljI8+zonsdY1nYz11K/rJanYIpd+PBV45F
z9w4qRACKPKkHpu5+O8hacSMwopgyCic86PQAm40Sm96uU87INBIRJpcubUC82mafW1PMYQdQkeB
P/fN07LM+FeAJtohgAbTMVepSldbNFFxGJPIuI5qFW8jJWohgOtnpQvLe5I0ZF2WQXIZKoKh5FLF
Y1KdBskhgAK5JKiYTs2KCKouthxH6nFmP5rgcBT1UZw2o6qoR5+17akJrcgclBZMF11w8OYzT0Ei
u5RJX0OQgSMRqj2s/q+a/SoZRgNnhdG6YTq7LmfEdABnoRiRC96eJz38lg0igvwUBQ4HsRcP2aGt
iW2xZFjSZefinJgz8NBvCsiUj/1u4xXEXePRs+462RHEROPQdWRBvpdKjt72wQXBc2AA/ZEV5orY
ASPbrOf6r8ebBs7GDORL7ZSn+mcc9F9lpzKLk8avuWR4Z4KLUo9KOH+eUO6gBM51RMAdnsDc3cVM
JvE47KVOXwFkS+8pkHZzwem6rZws+M0G9tFzZD7L5jtsvmMcHMZXtCZd8oylK3mqqfSMslvQX+Xo
ReF4TZVzXd/M7GAZDyqAEjoPPQWCpgUaVaAtONS//6SKIH+f6AWBDeWeRF5KhMXahCB7oMugc6hp
wekYVILQZIelwqVaXUjJzYHvLwQyZYHh+G0tgwHPMjf8evFN+LMcELXiLYqWX40Bc3MQFbys6cPX
4RIZBDDt4UADCANkNv1wEfWz2i1mLtazIwMZAxrs9PAuQ+Um7PAh0YD3mey4/DR/KbBZHJPmjR9m
Z8g6z/zh39Ax0mGPN+wV8EzIxtX0Y36PNyrYC4hyuVdiZCVrUoo688zLyQH0moMln1HnoROC5y/U
J+iyUJeHC8+NpRkQiY5heFNei9i2PkHLtckOBOxRf0EYecHYs0UH2EV41cu6HSGnwQkiXU8/eC+g
cmNFMVo7Cuvx1u94SuEX0iz2evG63A/wJ/W1devIxiAce6Vq64bxFkI1EY7/dngDFmKSg0PdcOGZ
YIuY8Kj5iqfAgwzNsFv86pfxNgSYOTOnXM/MQKOFTjrz+ac38zu7GI52HF3rFgTr+lV+H2/FL/4B
kEohgCxGNhs+z5G8Z6fAxoFSkReK8xmCBNy7sBzM3WgtwF4BnYEJeSscMH2c11aQfYMdL+sxXqcf
ZfaosJVjD7hkxhsD1UsOYg5Da8JOaxWWUGwwX9iMt/KT2desE7S8mdJt8UYUoj8r69za6+ENR2je
fMXF5/30LqvAQE2hbYH7BvnUy2cZHTlrDX4DCJl1l/zXGi0GVlngI62DTpPfCXeXaltgzccuGS5s
5Ph9SNvUuAbqBeI5PCjogfEGIjenwTqqjnnspX8dZpwwfh5y/uDaxMYGJhirvovsKdsyJPATbP2I
zfTK6lufL/0OGJKkJEKAg2BnpDa+UlJFC7S1yIiGyMITkCjOtvDSz1QiT1FA57oOkVkDatZeT8Zj
sSXatEtffO0C8xr+3o3yjqAo/CThHZfjTSGdoWJHJEBQNkELkyNqLas9pTge5l7Snv18y33ADUcQ
qXxfEbmQ6Gv9ZSKrcVX8Gqozyp+jel52stFhqWmSXcICYBs+jLDWqjW3LfqA+gSXgVtg/GLtE4OJ
tT3OumRawA7Heo4IbtZw1ttWdhlyLj+SY2DCqXxq6VGA7CLaYb0XcQtAuvNS/+CwyAIhmbsDe26I
awAp3BG2ERRPLCfK0pHKV0t5C1Uvrmz+AQuLf68xzysMElzWOKpyLbjdq9bJ89OEkj5G32OVr0V7
7iIYOugc0F0WfKnzqpgXdyeDnLPKHuCTMd6L94qGgGglj65KNCFzhJX810ekmK1GCFJQtYxjKawD
pvaSPZe7SHyT+PkviYncsNWTFzzNV7p+wWEr6c4p0zpuU/+h6WdB/oIvj38vtZ2AByD2L2DmCIbD
VxUCh2hP8AviM2bf0ciMyuPViD1GyPMhNyHrF8fwnjyJ7lVAtQJsn/eNTDRyQybEWun2UbQzWHS5
sev1o/TVgUaTFSCHP2LxWaZXiKL81koGcnplFsR1XXXToxHtXrFl08YMvybUSv/YitZhSL8nZU+u
sh4Cv3G3aph8XttXkjDEeJOq56Lz5AozEYNFKd71w0xYe//LU6BKKwoc+p6t9sFFL0dIHldsJhMu
X3orSePIP4Ps5otbIblSORblNtU8Y68coP2l4amPMTw81t1fLym8lfci+TL63674tOo710RV9oNE
bKiHpWKVYgrDJVIYAMCVYQzEFJoMuuYgQLUyqIFQolkr/0V47Z58lCT/klCOXw3uGGuUwaT4ygXu
T8Z7mlzT9E3HLkFd4VBWt9fEfNPKd/q+qrz4jCn7VbAvPqpp19d3GJdoJ0icJro5SU9Z9IteW3W5
e/vCbalypls4fdXGo9PwDnjMZILqF8Ak02eCggM/8YueXmEM+TJXr3jVDzHzieNIwA+nZYcz5CIj
l4RDae3b5Miir2AqTBDJbPPshzdQYqZJ8aeBQPCDs0QnZ+yoClgEvxqqZ8wbGbyk9DTppky/ue6M
UCITslo+x8LDyRlrzsVj0wx+o+hHmL7VDmNlB7tjizKD2ORwW3LAYdlAytFitAxTaNMyQMJ8/jKH
W8PaL7eTv7BCpC13p5SsJQHzLZuYs5kRJZdBcgsA7uOX9jr3Wwo+eNGX+DWIkbms/Qe/OHkOMFhT
zDGVO8FZuXgdxfe+/EYLrxueIL371nHsn2V7SxPX7NdsE4QHd8QiGn8N9zLGnh/xeXTTL2J22Ccq
7Hrgk8Wr/JU7SDAeosbVDrk/Pzs8KPwNIpCc2f3gGcx1tBOXj3ebkZ9zCykt1Ustu1VvF+FPOmCE
lV61BbFa1yPV3/CtwQa6WeaWylCHQ2IaB46XRtkOoPM8f1UccEchG5c71+zR7Mh3RViI2Vvy+IRX
SbZroGSqHh0LKuZAJMOW+xhpzE1maLT4n0HCWSPw3loEX/YXFudDDncdRSNrPIDDgJFBh6xlnZzY
HPnU/XydBDv5LtHwrzBmEEskktSjsWDrzY6gwSilj9A9UYc2cwBkDRC6jbtp3A29h19wRWU5EgJr
j1+E7oX6sVXd6UmqAQIfbTrEpKPBpWntCXYcBQw2d7C/SXE0MXdg1tzMhCTE/UWOrtb4p0h2A6uH
G7OJ3uI+3mjaSyqf4p70I1ukfhYGhiWAERxFnOi0BeU20098imaAaHHXDWSxOUXz0Q1uRJoie6W1
KaADoQaU3yZlF2Hr2Z+3gW8Cw75o3UWN6nWBvFLnZcnzwwhbLxhdQlsghOG34F/y9hAW31xtikTC
jlbVc0tsbULufM92qQ/rAuMcWXhNCLnNsfLoDwZEw9Ryi8BbWh5RXWwQOSzIoBihCukog4n6KM/Q
Z/3XRIGJ2CJCQrIy7oyMk4B02kBwAyb+CacKJjw4crwJ4rPuM6fED0conQy6UZ681fI1QIOewnW1
8hWDiiNzbbxfsqes3eXijuhphbwb64E/VfiV9YuMQpHWs3sr2puZ3P1yWilvKgP9AMLLmJ1z4Wgk
NzENiPbGf68UNyZE5AhjBAHttxHsw2lfYDCpMuAqZMGegbtmhkkFpI9c/RJ/gU+6jwYvqFV/n47z
V/bMfsM7IjDOafW9njayV+8tW9+0LgKfFeZa9nQaPWM7nKpd/GbtYTo8mWr5Kv0thedKecX0S+P2
poogCRW2Yrw1XrWv4ZdLob22aHaPszu/xudY2Ji/Pa5MVJyetu29mT4ceQbOu17JqAlmV7IacTHv
t6PmJIOdynZ4H19HYpFpO4krbJYyH7mvKe0NxeVY1AXXpPxTN9kxp74ybZ3T3NyySPna7N0gsam7
8NoNu5PYe5S+1DmailHMJoe2x1GKt82AumqVwpIfSWlyueEsmxwrikIimS22wGlDBaiiR4ptPaH/
jt9L3RFIDBPWIUYI/cmX9zFvWrYFmHJsXPDz01MR7fDJHkr2ieWxSi7sxhYseZK1EPZIW1Nwqt4l
HQEX5HDLEplxRm8WASS06W5wqHYBKfA5o3svEChRHs5HaONi5c7Glm1SEzG63vPPiMDiyG2KJ+4b
TAoQkaMqwIBKqrewd9GWQndV6erFY6HaWWNTjQrkm+CARO6ftBNV0pcd3d/haQzVxUDszSgOMKKW
z1jGv4t3EEgR2zc8jt/g706k5pB9wmD8SBcRct0hC4K2wZ+CwaghzvcEKqrhyCXk3OWvqJfiDoOG
dZACRC5VL+YRPTUO9EieJlw1mDmsEXPzJYuIIgTxovRK8gkhgg2X3DyExjnE9I5JMqeOmTsaslp2
0vIdRziNPAVzk5J7iCPND7/R2A/P7IOOjkU9ftF9k6xtMiGIMV5aCy9muGLSmeHlH2zoywDDsW/g
OxjpIObG/AB8k76haVyofcikYBeE//ggsIbgNcMgajUETxt6raUvtDAFWFGNcw2ywJXQbZW2mq9H
NBPD0mTxzLRNtInaDSyPT4QUd13biCTNHeRPbF8josw+lXlrQhP5C8geJTkp2PvCyWyJaiHdA1kE
WtflP9WytQNVjYnkCKIozlEB5P/lthN1zs21r18oEKmWOtBMbdNjj77hMCIlUsR/EDR0WLO2CyCv
iNoL6fsmIpsy3+KVXrG8BZJ8123MDoxkHuHKjo2BDRSMhsdbLa3JccVjnUJaKCiobMShJJxUwg3j
au41y0e5sA6oFZSV+ZN/VdJef9c0h/PM+GLL4eawvjjROeNmaBQITj71T7aD+uL/TQywsH6jgewc
A38PXNBx3B82KfxtJGusYESSMD4W1uWqfZSX2RsY8G2tffMxx9suwVxizXEKB/wzzdcmv64Ec1si
E5I9rts9xFKQIycjDaqyk9RuRo+rQBGsAS8EKJA2LaYHiy3DmnhAkarqLnxxGgF+0SGRIjASvUZ5
GQeICKD+gT5wJ2+oq+M38agJqIs3hKFylibDoT8r0UZ4BYTWxM2Am6aKVSUMoFX+g2S/Bc013WWS
Rv6PuEbJTJWLfj5VVngODAhcCyeI1/x0xPHdb3KkcAs/0C4+uEnkxK6e1S+dKaMvhb2NzCMEMgXU
r3XAeQoRwWQYaYfmtcSIrnLYeOhAMEpsUe/W9074M0lf1px63oioRho2FrDEbag5MhvSL98TMBOP
97NEGb4ui00JHEnALBVh6fhkRuc7izhFkc5z2YeYx7EJaflSmiEVGll6PjOkxpvaHSRZtXPUdCuH
G3iBICLQ20T/szM97jYYNQ/Bt5t0cXaCYgfFzbc+EavDpcHdEuMpFJSYAwMwITxY+uzaxSiDLYwD
XBy3ODa2wkGJd+yMNdEaIwxIJxcOiwAn2WK3IIvbDPQxtgtY36CILHckJR0mDcg+Vmyj2Mh12rso
c6b1tBWeJO8g1mhkkSbLzc/0HBkpFjOC/5rLu0Xm/c2LBLz2EdwsUJKjzV4s7ybrTDyyyvMu/h9U
NlvaeX/YY6tuNAeqXN5FAIvNOmM2mmDsLe1m6UogYDJtQQtwP84o7NhjcXTZQBgKExc10KaAsKWs
wcZgASnJTg0+q3TLlgURSPFt2Gp54hY4J1MD8vkAbU52REpxhmnfajrTbVbKqki2UWxz/YYLUBFq
Mspr9iMqYfUdt9EfkaMDejSX2IeyCCrJ8nlX34Nfdiy+C0uCIpvTsgrcQV02E7YReMtf7HL0IkJN
hLxtwsFGYwn7/xp9xPfqt/sdBlf5qo5EHtRnyhTu+2srPPi89sa+Pxt77ZBRptgC4BKxddRr+/Ex
3KSDShDrurklxjrflnfjK9+S9uWOLhJ24BjTKxKbokt6jT7Y9NKt8kpA9zE+V0ds0TnJvf41POuX
xUiVgfEvwA0MNz6u6KEn5qaTr9hcQlnrHOtcZJjtOWqyEyWHQLeRq2K4NZzMGjhmJZx10EI6+79o
pDugpNzOLc7rX1G1rhu7hRkNCw8XrpwoNfzEF0qwEhIzsx5EGM9266AnqtOLoa9bJPIfaOkyZHxY
ikhIRADuL23tmdpeM58hXkfYWCMOQaprkxovKGsD0lMKcJSrTsiNkcA+Rm28mfWPVvn0+yP3dEKT
AVi2pKi7KP2r3+yD6o6Nq2NnAByF5TiTEekIMpXjWoTYrtkC9PHOGRF7yRsZxh2WzFiDIu3hLahO
a9i1ulGYeFjosGxJ2vuIs/AXpOil2CkW2cVAoUJQZLidwR44Td4Z4kA+yShUYV4QQAn99Y94HxK2
pXoHGUVcCK4Dk8a1grgkIIv6zqbF5D0VcA1bHMpUDkh/X4h7sXmXxMW+TFWgs7sCbpPzatJdzNnI
nITqByqGvTdQz2J5BkMNBODb36avQE4+DE/2bI5Ichr6LQjKcvgvy5ZEXVtMIGugxyZXeUVxD3IB
TknNx1nVsFiLa3GFNfQsbiNkPcHWxv0YcAydR9MrQ1DWlfItTox01xO3Z0atsdI/UCXV3zQlSxSs
sQ7+6jf/GGKliC0fJEoaJxPDGM+cbLq+BHo8olOUTTAYkdxzk0I1w30DoLy8zda3ccPahxO5JQ2E
A5fkMAoHYO1f3+N+oyfV3+lh+a/94kymPEL5aUHjaFfVdeDsu2dUOeDWa56maA/NXyTjf7RCw1DJ
O1XfYwNTCjuDAxSpAq0yy5fF4aPYWbE4aq86Jbf40h9qL7/0l/ZO3Q62wGfWoFMCJXunpzaBccEC
3uuvRcV+6t4nNCzWIn//n+EHl4P5MbAnvuDxn/KRwvr4MJ7Ci/pDAVZ+Fb/aF9OtN45IwosAX8Rg
PXxIQNPWvqbUFW1z5h5acehi8/FKNd1pIMmYex0ZAShYX1BD4QFCTEEDxQrIzA3vRHuciu/qm61y
eosehgMJGEYhw4nm0L/8z74F9p62Kx7GDinpY3wJ3ucXcdOuyfksjsYvKcEQgBQ7xY/oR3qBHQz1
Gb76bCeP9kX/Zs7E2cQ+DA2VSjiGMH2erzpAHzfZg1IncKIjXexsgKic5HfqvfQLwEP/aV0JbBMD
SwnMb8uHFj150C/tV3inZVrqQAQ/rqa6VsG2xDST/GBYBeuJHUN3GgTq46p7SuVm2Ubv8q92MF/k
f1USXm0F8xSdpnLDnhXDsyd4E9IwQw1rNfAa/93d/+GYUOlhMKHi2MURiT1UjSsC7Q7KIX2vL9in
AKjlP1roUDVhpEKhzf4xIOqmwwPlLDcg1z3NEjVCd6JZiqjjKBKRgyEI/uJKNBwJSIO4NlxM0BZG
Ik86OVo6Cn32ad4s70Rr7vQAvBWdYgq/VpI++43So/lbU4t9aozseniVa3Wmtzpb9Sa/UDFNL7zX
EB0YoBy+GTQD6+zGH0gcFkK7OhFSqHAu4+gYEbm38slQZbf7qyCEMp3Cl2vGf2wNalhjhC96CzSA
BMHtENkheGi3+TvvXoSvWq7an+mkPrvmOYDHLuKNpR5c7jLZNirbUl3GxGyu3VP8XUpaEBWoVmBf
KFIAvcAJ/QM8JlZwWMHmXN6gkkM4Xcm/1JsRxTrVZblhqMTWRJPjc9rywVT/Gp6v9Nw9y/MMflGv
k32wzy/tA7MtSKmY6EACxlBQX/l0PpZTPkR0//Vxwgt6fk1JErIWPGPGYbu152wbKhvqYBW6f7Aq
LymDpJWySVxmoNbWfJEegNrxt/9CN36ZH+oTrqTAmvs1vrhIk75myxx++VIRV03glcGhCzzWYkiJ
i9bFPMChqhJH8zdsQw2NnOqpkDLR5fFOQPtx0ceY9k7hHb/V7yy1+jKMmxTfaCQIh/4xe9Mxc4kB
fVH/SsQjsP8QrSdekG9KpqtQgd/4BuZVnLvMG9hNkGGuTMnheNSBlbapNwVHjq7c077ZQDUkEW+g
9Wyz4FdsrZzqnHB8UcFP/y4+he/gNm+7F+HM4pBwJ/P6Q3zJTuyA+UP+G166zxqnH1QvfGh/MlwE
IOblY1/m87uJoAGIILyNh4yshTnVD8gYrSaZf4zz3OmUvusvdDEyTqjitv3hyscKjWh7MT+x02Q5
8FGYL3WJHozQrWXhLr0AYhaCZHfTZ33pvfJ9mtnJqyfoZQyWj7idy4Cj8Lb41o7xMqbUuEfd+GsZ
D//ouOf8NkAwXAkGn7VD542RGBFYnKvLzoITCtANcih8mEFl2MyBO9AOvoIWs3RBhLsrJwYsU+Ls
JHomBDjv4kv+sN6i27/xB2A4JSGkcAjnO+mbDPGAG8+3a/a7L+0BAUYH4MNSdMAhHDugTfVaIedb
NYobcqi+It9Dj6eD/vZbHhVCvrGRBh/U1ksdxOl2QpVpKNQGizo8oTWJbayBlsBM8MYNUs+GCVRv
o7wUEPoxRSRdLFthwMEPIeGU+dXN/ocnH6JjLKQ/8Whtq6sPpQ+i8kuAS0O7BpR7Z8I+LF+b6KK+
Z5mYTe7WZETMsmx2lJ7QM7ka3al8r985S7snCE72C8obN3v2dWaMCvzL3q7aTQEGgSrNWDGcrvoH
iNkXUzTRPJg4EuNkwSUjkDj1SM41MJICj4GG/qniyv4ykEujQVrdEb6VjYfYOGjRPtN30GFwQ9bR
xcc2tRQx26G4TzKUi3uoGM18TrkilPkCqYQOG1g47+FlKpZrtG4ZbYLCzgCCVOj0rPe9OELwcDAI
FaMdL2XZ628WtoXYgzVu3xB0vetAVhd7dkfX9m1Nws1FiZ7+fEwS3N3XOqBGczOxS0p5CxjIMC9c
wWDPUBUmW75DpRfhhKAwPN/0rS1B9ocskl+L2ZFH+m6kTxuaaZ1hZ78xP1lcQwS2Y1fk1iZE5LnJ
7KXGcxCdkX6RSgHNTY3Bx16SNl3GMuZDJtBlTREVVPgHgXwtN22N1zvbhIETw9YKHJnqhdTK1vP5
tbf5ASbCjl3R0M8b2hTO4Bl6xZB9Kkgfe5qceE2h91HdmuA6KyyGxTV4XYl4emyD9JXPI3cWaL61
cxwWMLkYbAZ3FNccdCp+BPELiAeXOlg8pTdLCdL5doQAMJ00suiQQYUJ9VZUWsQKzqLqVcG0l6za
YdIn6e+N7kIR3cjp6OQtWWgDSiUg2YT/47LdF8mPgWoyw6cCjg7ZZdaxl+pz6A+7Oj8SDP47W9FJ
J82PvN9dzbzArJCi888RQZMp0SfqsZ96W86YoqnzSx3jOMP/uExGObH08W9n4KeBSIIPydTuaimg
X0z32eyIXKrBXv46AocaawNa62cuPPiZueEwQ1Rkqadl2/CjddJ91JFJERw/GxwAsQPekoIWoO8p
8VnpLKz/RVfUjc3CmqAtXCSdEqQdZ1YZfbs8irW6V9PbFH5LSGF7yguD2zlgtqcQjU1k/KQkx8Gk
0G0AFSI2bEE7Whz31VgtnA7RMyZwYE1iQ7L6v77oa2xMOpENbleJ8sWivUpV69FkKuo25VSabFQ0
87rcvDAd7UlR7VooEUkboWRAvYNdgFJMlxCiLL1cDfIUR/YwxxhHYrwSA0WjUQ8Uad0LNIR1Q7Vv
1mm/LUsgvkTfDWlzrVNrW0egD1U+Ahsqjk4n5UvBrfIJHU6/wz72vTZBIIQW1KfzEAV5WzYYzoa8
/t1EEDmt7ODXpypLrh2kc0x8kDueBR1/rqFp/IclJjt9TC7KlJcbydpKVI2fARxQsNcdsCkNTkjg
mBGO21GV2OmDiVT7srMLU/DkGv8DvV58uUs0/1XaPiZM0OOou0zFAQ7gNp+wRpPS8xSjHiVwZ1Ih
nwHf1tJNl0WnUHTWDeLAlSz81upnFLqhD5Hq2HIOdMprS4QeAc/iLcAKglMHUReuQRorlnwHeQ++
UKU3w9+b/fssfknxI5Xuw7E0d37xCRuugy0XC/tmekvYadLiV1Uht2+s+tDk6/SiokCVPDY52mOq
Elo8jDuYJSOcBajDzTl3+wxCugcDZIL5jbIQgAVdxb7pj3p0iahROF4UN1lsDGyAZ0QLcuT6QK0g
rGDTsKhPpuhSAtK5ko9q0PCmVFXgTIDSMxNmL2zxUDkE06MSXmrGrA2NhtdkZIo5Itxm0Z1AjMRj
bXo6RuXDpoP5I+900OTJukfCJTTx8ezZk+FNY7ZdXFoQdh8VGTsiZC7s8WYkjx159qbkQ9lAuARE
CZ2GCcmmSL/l8aFkV2UZ3ZVoiXVn1s8ZQuCKgStxnDZpm0QRHxioD+xPmpflXwKJI+Y1NHYTl8Gg
LyJhmMlvM0CDAQ50Mv9Fq4FHQ9r0YyO94Xw8rmPBCWpmXPfc8jDkJrA8DhxrOi208tGO0DBO0OEY
LG1LcR+EuBoa5xneEB+PdbXEW58chiymFm6Z4AvDychDAE8ZQU1yjqRm2miy8J7WmmuC2m1Hi1GZ
mwbsCYQZerryiFuX4lYUz3lGE9R6inooMuLbViEq8tCm2E0Kh1szgI3ozo/2ooiHEdei1CbknE5J
nK74xMolAfRw5pEOeoqIRHAddi7nvEkxSb87Hvg94ya68Uer3cX1I60fQLJJy8QHHspDz3az5Q6K
I85EQN3kwdPafY+CXN4zs5UKb8aEDiuHZlPdJGpLCYuyWze7nU06tNSuo4yUlnOTXHFH6pV7RwNv
VDQw1Pt6YzyJviTRvGOWNsaYOFndjopTA1aauY+VovUYD0LwTpMz5bbJkzPLrx2FZdftlfCQKY4i
b7a95USJ1weMiiCO7RJ9rxBUHRy18qEmd117M5sDVQRHO8mwFQtPno9dsuuts7hjOaK7kIEycD2K
PgXlQMii1jm+vCuFY5FiU+0KxOg029LyJv9UpW4hs0hcE1yh3qbTViL/1HTqYR9Hh1TamJmrGU4T
k0qyDSQaBOi/FFUV+JJoRt/jG5Ih7k1RfiaoyZQdt9tQnULLrcif4iSg1MFUST7UmAtLjwZ7c+lq
RIfccENI61uwkkChk/R1xiFJR10Dq7fTpeCUmNNNgInR3ntWPYNLCEnmBnXbJu5YN15evBuGF8iP
jJCEhrzFNRnThaR7bXXV/J08Yfl8DQvmv+u6Fl7/n6Pz2m0cy6LoFxFgDq+SGEUqWM4vhFMxScz5
63uxZxqD6UIFl0Xee86OpWS9VtfFtBUUcMRgKrZI6xTRfOzZwIjID1ff1Imm87IiqK0z4vzpOJi3
WgqrwbFKyAMv2fiI8xbTli9Psro8i5QPS/wHRSU5F+Z3nGjXB+3Mo2sRTgZxDh0BRnRoFAgfH7FB
MXszPtERm+bscZKj/+zuUHPPM9eFhRAGNs/RORRxfoNH3z0UBqsQdKJvIY+iqLWj7OBOUumHMlAe
T3KH+Y/6UbkL6xjsMEJwK8jgl3GQ5L5EoTkyT4RzAR8eP875bxPUwHNkjFxFXfVjUTvp6qiuijxd
6V9GX215NRLGBWh8B9aXGY6u38bhxqG+ti4nraEHyA02bdXkGUvY61Giv4nGBSnwhCdC89fa439n
eAxWZ8qN1/gFYm8l18L0jNa3mmic36zis3sV1/MoRJkSSOIpN56yRyAKp1y3W9FJCb/VT8J4kppA
w5fCAEhUOKvnT3ZUbcPhZc96J0/d7YzBCtOcFiiJ6hjrx1IImuY1ET0re6kSDh9ipSaLwmrihMjs
S6I+fxGY9tf5Vs63rP6dsZ1WUmNHavlX90G5TcVJus/n4yJGiumLwuWBaBZnKv0CVDkcKWtcrNPY
2eiU6t6lLjNFLygr0ZA6quIjXkqdmHhx5dxMxLE0DYunJK4XQxwiLVeuTSAZUUYmFd1fzNGP6Uzl
Tqli3UDQ7/XdjaMbwtV6IGaf/+iTtf6/IcDLuKBBa9Z7pJR+z4HFuYgYrLIbyYsDbOT7Sidvhl/p
YKBYQCSyu99mB4MiK9j8BoqYfhO4COKUb6XwIfXIzTwev0VhZLk+FiJoQ8Fy85HuLJeqSImoEzN+
e4iRBFVdBBMGWTawQXunxLpafWN8swD6rAbS1K7WSM2DSvaE9Bj/6dLipaYQmSRg5k/1chTTiG9j
DDFr3QQ5VKY3YUHk4b6qYsAssnY2z+LaXiXtV4OI8M07caZhYWGqcTmTDfOJUk0xQ/cecsjUKmgq
+hRstk5XujIRDCUZmcYKot9ysQZUH1uULGh23tsgvhyq8v93Eb/3OgQczYidisWjabVpwL+Y/l4g
4zrjTYoR5NhSxn1BZJkLwBHDSnJo5nwh5eNTM3yTxb/GwbBDssMeyx7Mqmck/EScff6Sftxfqvys
PTg2uq5ClxAXNETX+08gsY7FbnVRhijw7OgJ0YmSw1/YTHzPGAoQ2qTw5uz1g+IoSFBwZULNddeJ
jIRHWHVfOeAmGfQgcluQvQb7aDcWBWxkJL6TFWzk5zY/G+L3Q7+YMGTktkGsUW0PN/HUlMlBF35r
HWC0ceP8dZloOUGbkAXrMZYxb/NilffnmeFiiubhJBifGr5M44yDB9y/w75UyOdRJ8nJf6jXCY+a
udEoydNEBkjiJtB71bPFN0rw9fyaj16Dd+htytmy7u8d0Wo9hbIQ6KJ2d+tkvZYpoasjhgttFD56
3wwqWCYlgA9eEFJpwos0vA3XFkgWrHm9n/PhbVtocgGgDr2BfBzI9v9bktu99mbwl3n9ZVwqYwfT
HMNcqVMr+oy/RLqHyhbj8qSpoVkfEzXgg6iydzb65Y63MAIXZWfa1rVaI+/IIcAT4h7OPun+Njar
heRFV97GGyq30pmmYvF3uTtEcqA5Zrk1hr1l+K3hzZwupsGqutXbnRYdSo4cY/iH2TrD+ijn3NqV
M91BT6PylFlv4+TKjYMJN+bD4HT9yPNQk0IDrE0JdXxEdplk8CA0oeuBTg7NXfnSy6d0JQ2zgrtW
3hpCZiA/0LZBDaOq4Z6LTQbVd9Sv3f7RhlrnJijNYQuf1uRVyB2lZdB1ButVy57XytblUz28drF3
V1118BE8jI3L+iONjpgGeo1W2INZx2sIEpoobo/hBdT2q/4AG2lvdKjXh7LAb4BA8BVCQfuGua/0
AzT4+Dz8/9obCI56N0fvAu3CeWnkRALq3h0AXmKDYhBUyZqJvweLiFApUDOyWAdkRINY/FXBKO9B
ItiaF/PCHgIwssB3krV8AUNGLMLHUeJlAOlDId+S/LSBG9QhjLyeapRGqXYBo9G6D46aMWFZcIXp
NgDAwXxOcvz1SKZPMyH6EmS2Uz8qxOopjWGqcdwUZ0SS6jydg+Tnd3SCT4P8YalPKzgu2QHT+KI9
PpQZbvgfP8STAEzJYAMsMlUnU7reyZCCIZauM7yBBao9xCWmgTS6L293y+fNQUsoV8eaY6gkQkpQ
Xi3SlxnKegfNwzb6iMQPklEBokV0NNQo7LW5F/BxyEGCXB708aymAQUCmhbdSVRlLu2OuOuK6You
apoDk8rAx/tj9tkyALVK8VCl3mTYsh6W42u5cQOYuqawnUJVPqXGc29dFMPRKBD5pfiDgdsVUKjH
z9V8JaL2O98ijmp7HFiKtsSLBNIaQ4gKHn60cra2QBF98lriwX10NblwLxQCW5mP0b3UghzooHaH
EbPv912jP9gr6D9HDsE+C01XnVX9XVH+dJ3V8islbkIg2SACltIWfFMv3YPd4tAjSrXsVvVm88qR
Jyo3sX7RjRCpLm7VR8G39KlaqMO20zpI82dBJEDGQ8usMzvNgRh7Y+qg019ZHEmQBzAA2tO5XR0+
v4foj3Gg5v48vzFqLn3I18BGKM0MGNEis+WcWAxEKZhWP0ui6QFKY9O9aSH7LRMX9wyeI97Pg6yw
ZJzzye85fEUtiq1DRwpdeQA3pfymWkwi38llnagVQ8okN6gqj/IQWp0Hy9sNYbrdxjZsti6h5HMe
lJC0Xtt6HRsxAxtAjMJaG6jy1awvI60aIzU7Gxydxq7WRmb/bTYAtN3qK3OK4NG/z0fArEvbRIO0
3bvmtZKfO36rLjAMdxauOaysYcJladlphRVSmmsHpTo9vK5xBuNNm06ZdeQ8HXDvCS/ZGA7NidGD
VU+NT2KBZTYcybbM9jmjHL0XkufMQ/AQ7I724Ol4j1FYuzg7K4CVNl39EViZMR44ptDXn6I0X3sZ
Gle6Z8GnSA6oAtXKBo28QDzN47tAetgKK4w4YWmc0fztmhBuBpGuRF7XEioGkVv0bxwfyKLj11o7
J1yG1RNKhkl2rNpGBbOM18fs8n+S/FLTJtjd5oljmyPFKp4t9TwktwyhWvqLVnUao/nxPk6QBSzq
FIKi6DFad8k8XXO2jar1eusMcoh8YKyvecyAx9kMr1nK68FQn6rha8IgoNij4JoyMeLemp0m9VM3
rmLpz9KxTDySDRfWaJ2zmK3QRiCX/TXz4ooW62vRf8tfsez2RK8P4aP/We6eJJwhhdADVNOmFDJM
Z+rPd4WRJtBjT7egd6uXhqc/dxyQWyVm3SC3051VZFqcHG5397TE7f7HOPLU1lDksAcJYYuOci1f
GHH67CgnH4Z6wApD2OGpaN9SBg3toujhpibIK+TNSCl518Qta6a/FMYaYrWQVtJs0LzrpxTbgxFZ
Sdimx7WLxu5a57yWj10PjahlTwyELPC4LkSuvvSjwCAcj4DL6d8I+QfiISvH5e7mzTmh16P/1jTq
oZNtt2Qku8fuKhz0xc2X32H60IpniQ9pA0iEI7vKer8uSaAhDALuL8NFPFoP0PJLEnvzfC5j2jYO
Zes0MKsSjWWA9IdWj8Ym2ARgtQuRWGSRTpoSB/O6vK3Wi9bZKWlhdsm78/jXZy9ycTMQDsfTJ+EJ
5XTc5IYg7XGYiDW1skS5qKTndPrucDe9Fp0MOiHBzsgsQqik8pOBj9xHY187oYgGU7ysqLSVIBZs
QzwNBRcUnxbZv9wX8+ZWKOj3hqrLXaTq/CuH2wYoUGqnefzmAqdNoN8D+MQqjarSHlAnEAAGRvS/
ChP/dsxv1TRMTw2idm+YT1LxT4JR661jlqJAzI6a9aFXMChZYacA2gbEjXWXvSR+NYqrIb1UwqZq
KtfPvK84eGKIAI2dwkCBEcq6p/S/pXE1+3NaOPJ8KPWtfg6aOv4fwVpCo7kZyN0esG3K/V88QWFm
YZqdxSTQp4+ZDhnxljfe1ta3/mak+RFPgg2NNGQxRGLP4DL9gZ3AXypMvjg19WMdNmSgrhIGf0KN
pv8hEe9B9+cE2S/6w/Aiq4/9QTUoi/IwC+sEG8nmQtxgJ5ItS+BPJsnsVBDdd1wgYM2P6SlnU5L0
rwSFYZcF0PhD4fYtE+5xqMJWgoOEA0gN8HowXaTVGZK4gk+aLPbIqCMDf2ePyKZEBibZsGX7Wr3l
C37vwMKIhT2tOzf9qQdOenCn+ZbhVg9b41Ekz8jaT0/gf9kcJVaI8aCbbASOj7sPRdJ1zoMOk8Ve
Y5bBg7hVpolXreERJza5JsyPy1/Buf5dIRqLiaWruHjixzezYGk+6e1vCuXGWgZMsY5uxjD3CO+U
PbV/cffKfGsMiInewYdSNazrc1Ud+z6IBLzujE5OlfldG97LsCGbrvOKgYBmbCvGe922QbVs22DS
P3cWeA+CSCI8tR4H7Dm+e51FH8B7Kt6QwErCi5lgPAk1VOHNW9mf1NEXc/eu+qJyxHZwF8598aLH
J4OstyEEpFqSZ8P0VgVZ7nGhN1f29Bnj0fPSBdIaTY2Hz5InmgEWVxxjkFXBnIc1gTsaK27UrIFk
oZz0zNTTyJ3U3wZlI0oA4HrenRT/N/ZnUpDwniFFCzLzpsrenOGb9ZYqaN7G+KnjL2taR2vwqL4w
AXcWMomvo8GZ4iUeEoS2h0o49KYXi15joiEGMblI2GXb9aQS2RAD/f+MzAXZEOqIEFdnXOhKc4vE
gZ8C1gfR5EVBG4pQrkl91KYgMI3kr1vooBvHp4rd5U6bnY12GIxgnV4n9dQYIQ7IsvQNxZeyMz+C
xh7+SdLdHBkXj2nxNcYM/NFg7QWYYrRCfrJgqvYYZtoE/HMDf+eJCSeoED7nXs5aLQdcEkWDkQ6w
jkAop6t4Vpz+cUVQWo12Mbt6GYr5EbtJWkbdZwwi37ms7JCS8eJn1WEynUH87nK6rULJCBPTyVIH
tLglZp8Lf3AzeNX50E80K/vIY5XkCAVooIWA3MRH6iuGt6zeXQ7TxWk74EX30ToiQWcgBjGmS2dd
jpN6FcExR6R4MwaYoyJE8wY8uDHdcdv3yytZ08gnon1xp1VOv1WP2+V8LUtSO8CoryoEDh9fsyp+
fhC0TyxdEBCU4Qzx6+MTzp1XC7ualbpMZbnF0MaWyE0McXpuqC82r5P+aeUulY7TcKLDhlRmwhl7
sYzKkkpd3mlxCGGghvvG1i73oFyddXBRXsEqLYHZH+r1SWiPCuHD+hBJpSfNoYpsd8DHssNlRxWo
bQwueq9kPXOPJPWvwobTTC9j+qXL17h5pd9x1jgngjE5MipluiMN78jWmvokaw6y6zQ58t0B4kkz
nvmwptKKXKcHkOx5Wl4yrnuipRWEqE52t5GFxHi9+HKEnQM3CkOa61GnveW1l00fJkncMcUEpSdm
rGhHqQ1FMuSWz2K+CY3DasB+oZFtkLIFXK2N7Txj3VM4/zHZkbfaHKqMTdkTak9Nb3X1PrVfxHnU
7MK948Tq1Zx90H84GZ5i0FJpPWpF6Kwm1IFdo9AQ3WJApTc8l0AbY0lmpnyhcBP1pIaANZ2phcjk
5Ctpp9Grp+cij3EYLGwLtGeOpRllsvtYbY6XfHVYqdik9GX/+CcrxYtSnC3Nd2b5qeBsJiglc4Vx
W6Dvv8Prof0p+PipVSGS2QiH4aSopwPZ0LHCrZlzYjagHY9C5pWZpBd1xL1VGciBllL6dzd99CSU
5jR5NFnAMg4qHUvdI5oHrUKlaOJ9BZtdADPtajkoxPInh8o69U3UV1wVh1iMJloR1xuzHxqWEbVK
cmyTE1lCAk+W7oCLasmpHDx+/yX1UcIP4LKTMykOKgm9dxrF5WFClsN6Udw9tQ+n+DbUp9Zye6B1
FKSvWLgyxcHTkVnhop1yixHjSR7R8Lo0FeCqRrE5TUdUzoUc1toRRtcbF3wQp1VGRJFd5vxZzCko
+Ydp0pS3P7im5JWvW8CL+3PXfxfleVoRvQLU+koTtTO8j4suSDE5W11etJHcyi8IYtwDZXo4zDip
ScShSpdmx9rNsS68KAh3UmEI8ml/z1mtgkbxTZV3n/YA4Ce0/ZqInBT1g/IwmUmnKpTMH3wV8PwK
sMG8IkgIxQWu6n1uOeDB0y3HQoEpgKAcsGuVFAHk2r9qCFXkCdqfRGKhMR+Jd2no+YHbpUliS7LH
m0lI/35QI1E5F7y57dEYosd6uM970QjKO4s47wQd09UvoLPR7dUFoMBFkXK/P+N7Y3Jj+4TdsAzU
H9C+gb56fOZcvrUSAqCg5rO6a4x0nmWPXGUsu0zY+QHdLpnmdCZUIMI4nUzHyFw4bFHFuRTyuAHK
qapTtXyagdAdCt4KpBXgf3QTJPyEgPkRcEjhrwftsGMHQo63TRgIOCwdva4jqpuSZdMJUwWyHXKq
vyZenXAnroYNBaLPP4Pp9Ma3asZhqbIpUtxlsNgpPF15c1U76+M+NEw/CHdFerZtQJgu89fBMyb3
mq2EPnHhgrn1TNcuqL6ErJW7OETslWPOwSm46Yfs+ITSaPo3lhZyxURGiQcqtRJr/dC/1hm67soI
BfiYC84I5SQEKhWzuHwIfl3e+5yTMFj1yx3kih6ItWn8miosNmUmQ1syHawUOoEGYLEbFrhrf9Gt
FV/JA0KK9YGvldBUvwWEUYSfgU4D4kuRjv6Co824iWuc0HogssiRtr4pB7UuWoZvXYrUGiUiAvyq
smeCXNdDm+9JLZYTlCqDj2UHrxpuTnKMHLSAqD3n5Ol+R0kAKuIxPqly1M90kifOfb7gZhGQzN6v
g/SOsHT+xtdDzCuuRQoQ7uzKieVJ7c9AVRDIwOLhR9dL6i7Oc37ejFwZODbpCy5QHoJJ+D3bkF/5
PJBIWO8JdeGy20iRIl6EGIHaNbt7RFllK43BALnsnygi8bv3aHpp0QwzyXsg80Tfh7T+R78ftIZw
jsPDOpjlIZURGkYKJ2yxEdoQXDhn9X9IfgR6yCm1rO0VK5V0pExGD0rpaD1PpGErxGXz9qsrKV/0
JHr1IzRkCAYyfI/Qji3aAcHLZ/hsBpJTTbS8IgP6REp1ZseSCLshKZjR9Zddl/KjHUhZtWAVCVeR
DimbRHizsYkNJwZf/ya9tH0h+31BKQGRorYXsXdEHAtQS8BWBHQkznC32QmLAjtgSqaOlzdYXl3l
HvVLWNHIR4p9d0SMR+8mYAMOvs5nTICQMhFUYWKT3VEJuWL4fstf3ZWXXqu8Eca+gB+FwqN5nAri
HSNfIroQD3np5MqFqdTM/mr9bCpO2/sMwZjjqtcuxTYIh7KfZihMzkK4TIJHaBrwq/Us9sSJvi4l
IoATMGhKKWGPbt3PHnb7TkSpVTM8qP/iRSFPDE0qaIj5bNICbIYsVii0AQJ5/5XERhhGgiG/BDMD
WJfW+hlh1VDdh2a1cUPQfrYhXExhOzgsrF0QbKNqowIrzP0MgJ1T7hdqCOeli7XcTApWMWbIB53I
4Pc7DZHEG5Q54M0G7SpaOGhX6/7yWA6cz6A4pBWylrcIfwtMlGRt+ROWfjLbpb3xZv5xX+rIKrAH
khjN+qbjI94r9G5TJFLzwNPLG+T5cdCDnr2fuImBJEx0+2QlqU9Zdb+A/hOhcECMWqxnvB+IOcx9
y76U7pvOaSCGeaBZXuD5yUbBhrBXdBg2aQ9reEGPSk5esXr641jjriTq5X7oioBds02O01M1+/ka
6ogKSNqQHYXcXRTwAg5umgzgs3x2gZUZl7sb+dsDys9tZF9lwzMYl89wmmP7zLSXC2eZ0iPL8tvV
EeuTtVCnahucboanSy5cDSyFaB4QtEK06/rhTkrIiQE+weWH7F60c+7l2cmy+3VKJKffHJvxjrEb
za3YOekHt6cp0onrjckJkNk2cXro3EmMFj5akBKypvTF1Ok3XyESnjN5r4hBXQOQA5GZ4vAP51KV
RePj89D34MlOCuSOgg2DOO8ybKNwmJn3cmet/ALgCZcxE7+xOFxLguGiBIgBMrHhIGN6Xxu+dgKl
kV27e7m7KfLRKFCyUrrYwtqjzZZj/VAzAcbEiPla4fCZ8WyQXVxx5VKfEGXAK+QtogVsCe85rkTH
dTa3JnKjtOOXku9zADZgAC8XnmzHZJ8GcBX9SvRSkZZXB60i5viy3EsU0dQH1IDV7b7kJ9EGqke/
aFKASCpAdsejFxijk5GjktlMkKxDrs6BSng1agm6zamFKryyDxIBdnT746lactn3suRdb15bNXxQ
Htc7JjcdHIGBsdkD/zdf9Fn96dvGv2ef6UwDXkhSAKz7RMQDEY94vRbHWi8aDZT6kTxV5BkU+kJr
3FHNQaJygzw0YB4waAYatDI6DdCoxDGTWSSvPA+826CFRdQqp8Mk4ZkSlhwDhkBKNT5OTEjkTYna
BW0kqBPfsm46IBAuJHuDKskf1zB3kwtfxAmXK7iXlQN1NtZvV01/W1LX0C/PUyB/5QP3FyiFq5MB
jqaBpjTBmTP+tvuF1FsRFfAOTSp3vPpwG8ozRJauA1UyuupLdbgIxCyDy4kMTEQ36f6iuPUD9/BT
03+zAzMyLhvk/cMrBZSNkGm6Y/dEm08jxckkLHP847dUkbzWz7nK6b5POOfnPrlTnoXmWxTtIeuP
U7rspZWFTZ2L0iHGciZl7P7DOP5Ap4cOk89AwumheOUNCCp/gGa73G68D+ljU+A6CWYZ0uPmcBU8
QjSfSMH8gvQFmANFIgplMG1EzLPvQC/x8eAxGn+AmWSW+GEHmab/Qcqkmg+N1t6sI3ZR9bU6bQ8l
be+4uTZfK82pu/GNeBjv4bFQOsmXcpthGZk4KODCljw6hR4xncmZsxCpw0wIgiVQBsFUt2exnMku
wxCwHhRMw92+8eaLJSLO3aHPht1rHWIsj2KiU5TUJe6CQ5YNnXP2IIuB+DjGqDkNf+DJxhSGrwf/
DFHiEYELx+pb8LQb/4owF2vHyteMGW/T9PW/+Qc8BN8j3j9MTFClSutvzqub9AGJPb8k0u5GJDVY
Iv9Q0iFhaCXaAr0t4G+soqyvFGSAel8cMFzAU6/Hbj98TuzCu/bGnJYd++fhFZvbT+PlzBqctFtF
Hbu+OuI3xSxfOM2pvABg3AmAgCsL46uW2JOtB8g8HOEUS8wnu8LNXOWTUCSktfU3QUuo3QzGjR11
nyHmAqf8WZ4UUjN+NmsYwuSPVXIYY0ByydXgni36p4Jbg/3CdOPo8ariecBHhT7MoxZOtuPaAR2J
Sm8AcflYPtLz9GLyhxzJm6JL4ipHJcFL+8q2zsaPdUPrk/1LXeOSOZAd8f/Ve9TzyabDULJb6Urf
Va8H8HMEEWCp7MJsS1Q7vJNZEnV/CEXY2WfVQ2tYO4XXfYGBDMF6KdDpE1P1YS6HzsAIsJf8YaQH
Tnr4+MO9DCt688Rzp772SEe84pqfCX/PWftoi8ZKv6vfqGyOfSYeghIeyFlmf/lCzHTgI3xTL0hG
LTuzrSP6H7Sdg90erNIBOyBmHlkVpn4UE7b8D1B8HILy0ETkDiF/NY73S/EK5B1HdO1gc9gxmLRa
pHj1LwxvQrJQvRsv8ovDG2AzOnhFFF84bp3aSWz1QvzvJSOneDf9pT/iCx4BJonv4Q/zEgbKLVkS
2+AVh42TebJNw6GNa2v6qPIdkGTYHitX8jp3ioBfvvMz7W0+3chR9TLwI02kPJGc6cRnunkumZ+5
wFjueOPh/tV+mmUHqf58bb5jca/xSv7fI6Vd5vPy9Pgm0h2/GzJ+UIN300Ygx/LxF7/dvZ6GJOUj
feFt4jvDL6w8LIjae39RaUPlixWj7AhKEh5qHwHfYTjKb4IvhNazfhqOE/8tbosXn5j6WYzWjNyX
Gxa6Mx+aV/vJU3GSHOrYguxKlJ+jHIZTclzxAqKyeMo/mlPrR8KZdzG+Iky4zP97kppTc+pOvCUD
v1i4QcwjsIs/45f45VXULew825gcF9fC4xMi36X5w1zBA7gy8nKLazaah5i1mcwUh1dD3wLMnsFO
Znmfd246EZBG2Bx4ko+JDOe+SeCstJ++ki/W2WrZvk2k2zLmUn1W8bxIDjuo2bijwM7JhfPIuNZI
pdAsiJ/A5ErEvBC/KknIgZU/zoidPhc04VjJCV6osPE6I1xLTZgn7iM4Scz3BAgA9zHN82MJxMVk
45QS3tBpoTTUjginHtfyhkwFUbd6MYGTeJQqogwXynxeAZCwFM2dPbc+/o05t+kvND6SNywVsKyT
FPTpE7SwQSUAVzS9HHKIRhWPYcgdVxIWVO2c9R0zJ5KNV9Z9dtfVClLyiIyd9ky6DcZ6U361FrTx
ZbKSSmFshpmHEk4MmTqIvZG2iLnoAS2+R0WdnKJ9UJwn4OOca8wPSv7WSXvClnEEFMRr0J76RNSi
Zx2LI4Iju/QHhB+7+B/OWLS2qIsilLEepkCP2BIPd/txOcmv4uv9t3qavrhLo+X6eINZoGpt2u76
3f1Pw7edbD6frUQNCg9slcAMh1JdrYr68P4sBv371D8lx45gr6f0OQ31pzIqkNp1QkXoAECemT1X
k/LwZGm69cPwrhSVbqcZ9GTWCLc6occr47D96G+EoHG+tc/FEW0UR9p8gEDnHBMVz0SgiVJ1RUV8
7BnxfOVn/bUMO3XrcDptMoGtBT1+hgXn9CLRBhlc83TgeO5/GJOBKrqAzokzHiPSLIzvR8Dx8CrE
Z+RluYXxYdfjZ7PNDyypLjK5p/ldomkcx1kGZLy3zv17/LksNkaQLfgEed3KBuvfn+uwxOaPt3Y5
DN9Icj6Xf3M4AKnvMIvUZ2z7u1WiD5Uq3APoNHKx9AX+lyuVjrykDgTE93/k5r01Xv+eho0mkwVj
EiczflCzBZUu73gvv46bk3jPetV9xVEX4ITAn+lVNzUkDctfmviAKfIk/42+5NBf9D29lZH4hrL7
J1FNLNw8Rg99vWUgIsQf0iQ9YdxY1hl4JuNDjmeSNSSJoF9RDayWzoP0/jPWKRk4OpbDSi+SU9w0
UGpdQQfoi/kQolrvJCfJxDdQqkJ66ZvPxvzoKhohOQH2uUQ/s40adeKFYe3izyBXBaW3ywcK1FNq
+7m1MzpTf0prh10oXwBjCUgJtA3TOOUNjmyU2EjjCBUNjPSFTHSINiVDyX8eOGeJeMcAZB4gtwsE
iCltbntoF55X8Tjh8tG29mFilU0bAG2k+5H8wjIEXiRYVxKPNXOESsDcEb3GDFV2hxNbHml94nXu
hfcGkLOqSsvLpSNRTKSoWlwlUmd9tTg98PgqysGqZdQarA9VqmCkQrgaS1NQa9obU9BUXbBFjTwc
xp5xS124IffjHDTDBWsc9Yk91uJfcUtD219VmdSntC2/FwRnTHLLqk8nxjYCJXD7XLBfIiIi+pt+
p6vx+IT9aJebqDwn6nM5ujN/7RWDmOhVG4TIfG0/6Iq1gXTwZ+mYw/Iw0Y9SjU9We+IbjZ9lwxLq
16wgmfKG7qROXAFnEDuRNd/m9QQsFFeXbo1YsjQyU7T9mPOdciuOTRqPiLjmAd8ufjAAmO469grm
yMebNQVj6dBCgTh+LE79ZIs6K9OuO6/E4VT7znIWNBvrE09JfWAJHCkU5fjizP/BShMrYa07uCl0
NSweoZD6WLvHzENUCGKkGKEKnjREUJ8C1lBQAa10OgyWDfeGHROruRXH2vHe+m3eqreUejL1kMQH
IhCgafUOlvOcaCyGow/YN/BYCBwXnBuyJ8qeTBDdoDLHnlmBdGINtIgoMHxxwZ0ya3LqN53HgarK
iyq/JNazaH2YTE5LUGQoRHaE7+5ATNPxQ1HelPw0YEctq5AVFQqX8d0SvBVfmnZahqM1R7EYSpR1
bUw9cVlOp3ovwzmhumbCLH9Fr0l41AKqR8ysHoK3EueowgFqOEDAIUh9wdDGsew/tAtk1r+h85su
KtVgvPt3BYm4S2tc89yZ2A/PlvKRNxdBP86lO5Nl97BL0gOLqMAeRyE66YEQfz8EAuT49N4y3Hg8
gqDOxo3vbJGThBau45VLK/1tlRuELzGR8ouWXzLz2ozQDp5WfM/js5EBSl6G/mQyAie/tGsYwzN9
MbDj7NmF6pFyPRZHEX6f4j4mVxaiheLnsJFPwgNa0lM4iE/JL7LPbVk+qMnBBA8kGsuaz4oQZvVz
V54Lwke6J0pttgJvsOeEmK//bZ35BR6RxxMj6Q6/e10HMUGCvMdOMhMediQsq6+Os3BpyIuhWdAH
T13RL0DQETME6kdfPJ7Wtz4CzjUi9fzAbGf+dQnO3Fe5igRygtC3PVyScI2S5AO3oFtFCjURDPow
0WlD6FSQlV63IMJzOu3Iqq/JBFN0TC4U5YTJqaO2pNhOLJz+HGMsacx01b5xmvrMx0Nn32gcEcv2
JiXyR3111NVpT+a41aEtXAEOkXCHNkr/pItYRHl2GsrXIfPN/kUn/YzHtQr4dtO1Y85hrF/vL/fR
RsNjnhpMS1tRG/G6W+EfBQsPJwZesudI+OCtmcbXvvxic2gJOSN1aitc3fUR3PmJSIUGz/p8pKj9
X1HvaDSqdSJuEK3Ss8RDU9Tn+ss0faKDzPfJf9zIljktnMScWO96VNnkBe5Y7nZkNZxokUv1/6Ok
ARp/l9v80rGpVgeDtod97c6criQnJ87I+Mbiyrur2JjYDEBd2RYm2ygIMbZrtDIFUtDd1um0Irta
iujR6ZWj0jTTLVRikeeBz3jfPS+oiBCRAK1yx5fTrvG0w8wny9nLYPiEcC5Q2FwZfNH8ErtL5Lp8
EYUUkNCa8sM6Kb/3SG8EwZYqIjUV8dRzGlOo19mAAnfMCsrT3L6v9XVAoyqwTbKpU2JIzBHKkNUr
wRC0n0y+Yvhp2Lh2QH8AQy27LBJh7HkUV5NHvYeuRMzD5Aj4tEUipPvxvaUcSd7LMWMhryUo1LQp
0hl1/6PuvJYkR7Jr+ytj/Uw0AYemsechdCBEhkz1AksJrTW+/i5U90yzZsbIy0eataV1VlZGhQDc
j5+z99q0h2PEodoq0fApob9ZAt5KgkNSHG17jWqb7iN1t0TULzc5RM813FEtg1rmaNBhaJKXa6x4
DF+TDaKI4RvmIMIGJAumclIGzEqTa896m4gDDyPnMuSJK6B7GhW8w8a6Ezpc9VUGrMidTAO0HBaU
fSGtPVRuVIyAuTfKBIvVKYQTD+SB455VgQGUiqb8GNoFjW1pQ+/B1VYMrJDT8pXXQfVMzV69GclC
c5gwHs1r+8xLZ+SVgsgkSheNMyrbvfmpviAbAxk7I6S70+bK3T9H1/CgbkmcRZ3N8s45ioMuZtgZ
PvS0O8s5gqIHVvfKJDDnyGG77Nc+oAcALtBlTp2yZGahoSB1dwVSbHuhnNQf9naOXzn9SQTmM+85
ICRM2xnWzEVQxNmIzssr+qNuO97Fe3QV3EXr4oFYTIkVjtzUKQ5Ue2cXPPTH7BRfpG8us2IbcZzH
rMdlUW+44XmEEUFav7IzdElzEodtsSKH2czoRkGGXPTedXiKUhT284YN6YmCnA1kEzHeumRPOtho
GrOZw6ud5nhQ7VqGiZPr3uxQ1H2p5HJzOuXJZdM2vhFIMqEYunMastqP8h6RJjulFO74R6SXslui
Ok8d8P4ciurZNXzlWCBtQTVr7/XXlEP8in9xiZnxyiavPrbn/o3KfiAi9Jv0zwvYU8VacDtnOIWB
DNED4N+ir4SCZFXVO8mDEAROdZliZAb3GC26dsVTT195/HP9RTwRixCvMnhyARMRtYDqtdgG44bj
Z2cyU98PTKqpPELc1PRS+JI/px/6VT6nH9SYtN6m4+03bkGa3lQqlaNv/XXFpG96ZL/b+s0ELAjv
vFUd9gP4evZC+uQGQwikkGY7RynLQkIBi86c8zvHoOniAhMB6QCtlLswTdCMdIv5dDZGAcZ3GVLO
8CccYj6Tnb/vztGj8hHiVD9zYaNh13VED0vPBEQys2f5jY6ZAeQZuA/1FzJARiAzLngIoGGOCPGT
6pK6lSfEAJrDMtPvBdBl0pUJYZ5ylNsD1h14Qu+FtaKwolqjW8WggOVXxuDF0vpZ0MJjr7FA5FLU
QBy8WdjjOZyugycdGBxi0QeR06Q/4q5Wm6XCdUWUIk8GZdOH/Fp6F25N3kbr4D2K43jiUZY4sZbD
Nj7GF/9S0ygcVvmCgEgk3CQXkTIAMQvc4zwqF3DO8JXEl9RJv2zUADP9rvkL0+cMf2T3zPUJl+mz
I6L5BNXEaeWDVqaB9m0auy0Htj2olOW6tAixnLnv03UEXJM6FP0I1lcfeZqj1g9KeOz7tXTqruEO
tBHMtey5kVZ43M1vQlRLQJ1f3IpcaJk07w+sGcmwwyTBzuAXJ4z/tiASdhMA/yA8kiuG67bpdr3/
RblebRi/qwGy02VnriJ6exKmiQNLoJZ/iIkmN8OZRxNA/fDL87jKPTwt0onB96SJBjiMQ5mduFin
GqMWDD7nxt3REnDrFfMrQSAdsWbWujDpKGO7hrO0QrhlM21MAYrOiStGZm9/+9maYx9knZn1lDFZ
RIJQx+s4Sxdk/BD7xnF5JKilxJOJJGirgz5AbsLOG0PSglK8k+jIEPIVfZKBRLox8R9cwhptkGQz
iE1rPgag2bmnIHU1q0jdJs2XUlE40y5dk7nSMkB3+bfWChePvCheOOB/+HT82Ni0GT1pI90W3WMZ
UR7MDWvloX7VtjXB1CxjcFzbJXd4TIwUwJMXOg0GyqwATy5imL2bOfyEx/bYtwSni6UAfNxtS+2p
8l8Md/6NvFPDgmKvKD9d65aNF8vdDdDyw7WGUqlZZYbjGc5QEXC3M8NdkRw04xBlW/oMfOy94D3d
ZvXcbVext3UbjH8zkrwL2G6PoI/RU0qhQ9KVmS5AIUBvh2gLLxWhFKMSeguyAl+G4wBUiEWGU4hQ
yoI7leiCPWUqhagdzdLH7GW8jz/eDKYuYNkGgCrStEX10BbYrX0YFfSukbow058C2SOJcg/58l7I
+9BeTtco+HDkQyAaW3gj89E8ml9E7HHYiDLHbDZotwvq8uRiq0c3L2eLlEs+PuQcauuHjuyAaOda
+Cc3JtwVRNz50lMRm604/6Eu4fgMfwH5cE8j6oxlqSwwGtIDWCBwF+jqKEQAoBgLm8ZAPaOSpyX0
iQeP4UBlrgJ3hz2VqyUYkcBu4rU/OD7K196pya3mqAeUYgqiXGjwzqKlq27qdmNLyH+2YXvA96sE
HxZbjpswS8Z1vOTjoz1gZQs/W+HGLbQ1FwkbDA/EqKZrGVjOWB+6ek3ULfOozFtaTB84esKbAAeT
beh1M3AaSyxfW0YZrJ+QWagsGwFmB4HRkyEtAPsp4zoe1669MrOLQPHEDQJHQ6LztOjtZQMfODpy
skPzhd5LA9IOA17acZ3z3ss9MgqgM2dyIwXa03CX4y/IkJ8jhXsopTVhhhkWAWVB4dcGd8m7KCUn
Eh6ZIy7AFY7x+DW2aHYyDdeEo3IQbY4mp0SU4ZA7qaxg/Cdr+ueM2LkBp/oDDPaP4xj1j8FYCFKC
4JiyZnYbs9DzjoXroF1xs5cHShFlcKrc4WTNoTdGCRPteP8N2nq+j43+rMMmNw6J8ZAPZ8DUZJ1X
1qzL6RzsazCO2abSOSPtA+sWt9C69x6VzVRTLANuMY7KY7rPg1NmrdhxCxxYwO0krvnsIIYNHbPW
Z9jj1KAs0ntC2EawCxFyeM5I+EO9qFhCrFtk30LBpXrOGs7nT4XECr+T4QK6sFfq3WA6knGSBsIR
5uT9iMyJ4kOJ55IhgQl69pRw9AxAe000aVi6C95E+8Q27uuLMD6mw00F3NiG34Ukf7rcArWHOqah
HdfLXA28EdyXtM/scwciYsAAJ1Zd+iyMg+bB/bP2en+WoSH4bOZLWV6MiBQ/IuzvyzGg+2mFzVlk
SDctjRxaYxlyl8QbNE2M6jX6/XQkQewrG+NHTwoZQdct0mGF0xbdgYZ8Y1ja3nJId0xEXcWRwj3t
F8qkYTVkO0xAceOoWIYog6tlSC/H2JTg8ivCHxBJYXcgAX7N1YU4ibef6bPAoGxuQjrzCe8AfD06
1XsAOaO/9MkwR7fBucda4DaIsm8sIE26syPEJ3PEEnTd/Qamt7jaMhF+S4I6pWApgP9gBQXx4y2z
bxXzH2whpqfa9LvyZA+k6lkydTPT1WdGcgwHtZRJTbVL9ZOhoUuZmzj5Y5aqrWqRi0B/p+RUfOyz
g0fQRxnsLLreSnYgz6t+4TPW4oMJ8mSZQQkMl7m3obCiC80HlYe0YdaMN2GyUros1BdzywDGPxRP
TEA39Z3FIWGcu2zvMgfMvqdnMqMGZ/yAcqTr4UGP+MgyVJx9hZGvzrV6PY7eq1p6TrqmWUgIIv8g
Yn2qJvfYbZKHa4K2i7Ela8s4p0KnW1rcxMpatUdt19975ESscXff4+zpbRvmZKS0cCChPSb8lypY
Ve9sVzbBKMNeWiClsG9ecogxa8L5WLTGKUEIxATxFYIHZ4in+lVDpj0j7LZZ0gKDpPtRM1CgV//a
QwxyeBa2MQM9teLoAUQ53wjIcdxVwDlW+AxBlMot+suVxnGEB9BIgqCJO8NTvmY7s0DYTuYX9pys
dqbRgXQauDgQrKE9scaFEjsFTthyYeKfl3HGgZI4jfWqK5nSzniVnAjC4sdZgrgY3rb4SNWQBxgR
F/ZXnC5KAFfRRi1XNT2RDinj3W2WNh8MbxyhUo0zxahGkPNSieqN+jIbcNaW2nFE/ewivrC/DIK4
ZslQOOOo7fQ220Es2Fee9OGGNfqOaqkr5srN2k8EuPlWM4LXILQfPwOVZeFBaCRB3pv20W4OVAE4
8wlWYm5rgQSBSp0x4A4eRqINMNq0yq6AbWBOsjROeUmAu4qCjph5QjMcQY4NYJpsw14mdGSQb2P4
WYxIwNYmJzH9WmrevO9vaUTJetRYTqJ5eRyo4eW1EEezJAb9RLgTOUo8Z5Dk1JUKqSRkyI3MPFiQ
VwY0Az6h5G4j1S8Q8u89k/MV4HDaXdQE/mxq1CDA0xZ2s0WNKCtv0EhaF/BjfZKarUrnIpkNnHHV
LS8Y44LSblPmGj7lKV0OAqKQq66htiNBZcYQzTOJzsoqMLaRTuPpoEP5QkcgcUdPxwgKv0kEipF0
Ag5sNWtF9nK3aUxHHj7dbFN4OPTPsb0XgHuqdckcNdi0gcPS6MN5Kh1Grh1d5ocOYAuuOd6ufkqO
oJFD2gqOQjBIG+GTGFI7dXaU85tFGz99HGxHKXc4GjJvg/20gFa8H79KddUwCRXSwgwOQTf1jsv+
NspiD3+ESFqI9JQF1DrLPDhWwa0rrlb7GEBjRyEVZ3t6XyLZ1tqpg30qGXv0GlLwUWhkRtE53asg
bPFjyZcqvsXpe4BUjlbqltI6Z4COisY+F/VTDcyjO7WEJ4xOXs51xpfuMXLvMk1WzBHY+z+yctk1
T5YILpHVHZSyfuolKIilR4uaw6OPlzzkzf+M5dxf0HwDc0JYhLpJyLeRlB0uLpY1CabrvGE81C8S
F3ydviTGvF9XV3Zd8v5G++Inbz04DKzhHN5q0u94usTUkKsy7mUNp+s2KTby+MiMp+0PPtwn9DzJ
Tpsi62jSMskzZ9E1eKZKEv7S0JesJFGF8GOC3sMzoOXyEIY6JzuQ0WOqA826elHyaJCXFcvXfOw7
8PLJixQghS00a6PawGP0GAc8R8EqffISn6rRLVkQVInq0Ec7lpWkDmgcaSQNhUjJ4JFrKXnOrT0u
uDCn5chq2q+G4lk2Bibpm/iRs9cHKs+hOdme06/LY/CZSQhdli2nKWiFOxMFjU5ljfiiJP7EKaFT
ypE2CxHP9fln018LYJJoYYlCi5c2EgQ8qeDZK285WaQISjB3frKRdVJTXmyE71OMnTkOixqKDONy
FHRssMoKTwgSX5TCKdlOlADSBlEWKTPiFkZP2Akp8MFyG8mDjjSUydZm7O+F9ijnEjf9xgR+1F5S
BA5RPpFbHYl2M1Iz1En1ow6MJQ0WI/hv7nLPuATuQ1bciOc2FSeL9nFwsMBokAhfZmuivmymfWz9
qHkxYks8U/rK0trsl/lIjNxW3ESwDtyLlGwLNvDuQ6ummHdc15xc28/ePAfUpzrpQOOl1F8Lzq+9
MxEWvJmxj7bGj7egWti0SlUofxy64yl9Ir/04SFiXLav9n2CTGkTiW/6ODpIVhcg/a7HXsANyBA7
3uvDbICZyxML1iDKuarSBmEggX2EKZbL3DgO3amGiBPvdARXy/jbUpceclUO/JH0Ch4weAppkEKB
TgDPMyulCAmXRUEgE6eDJjj59ZEYD7vc6eqDliE5UodbW8tXRe2MdRFwjw0KmSrB+Gg0TAlrx7aS
hwLCMMUjRG56COS9oVlGk1ZuUgijL+HhTPOHttPEyIuOdGnGK9OqQMxNg0nnsrIh1SNZw8O3SZKH
3HqqJxzPuimd2AZyt5SDhWLDzCILkmYR5wWHrXWIYUXMmNxUcDIMpJsz9aw73Xa4DqjJ4rXnrurX
6tP7hHbcAbrzaWjscTK6DU1bpgp0Zl5jMBbWxsa+m60lKFbkgSyYUa09UDNIjow7Ta+cbnXAAOhQ
hLe2ZaF8qz2HkWpA+crI/51bjew2hi0cOLEap/tA3bARKu054EJqOPHNepSC6I1t0NrzNCdh7MhC
hCSLCpemY0CPnd5SThm2ULMDhqwU9d8H3VRWIHOK5KHZtuK0ZMBy+CzKpYfBB/kk5C4Mv6Raq8ew
d5ia4oCn+55gp4S8UV9tWFzGWrAbjKjszgYeGkNZB/X4OGiEJ3SQSwTpxRFWfU/PQZTY6K+6Guyc
sDjfGWM8G0THtCqGb26V6V0pKOcVuYa+huiePibN3EM/Lhkh0bjJXuxxbmGA6BfhsNGLfZZznCaF
BvvFTrbXRrXhfR+uNXpBm+ik9RDv37ziQcdVNewKXHwxQtcl8S0BjfD8ZKfrjhkpUiT2PKRt7II+
hj56Iy9q9BzXx05ca4NKZ4pfaLQFdxl3hkHrPufMc6jBBnFN6wSLI+7FXXIe3ytrSbhOcoj6M2sM
3m4CbwBWVswYx+lGQKOmaLvAAhBAm8uJBGX5XM2nhMUa/x2sD/ibqBwjx0LTYWGqoo2M43vOUuP0
CGPMjZ6dPLG3SOqW0Rsz857za6QrpOmJAMlUJWjAGauT6t+SyomIpILv89AnawIdJUY2BmvaWhHb
nEp7PLgWNDKnxd2ho+hfZmLKgGF91u8SMi/e5xQwJyfKaRQnqRsVBalJ6xN6rmmFiAg1TDQqlm1l
niinYlz5xZFZJ7gh4J3hNogY7F+zZNV8mkj5cOq1lNMLBbmte6ih8LlHdYoX37r9zvIBZmAEmbPq
mhxCw71bUTkeZNch5VGXnQzqBUio9lCwm6QYEY4ECBGoBg0pN51RxyDPJ7ewSRpoXkg7lT98CFMV
1H8nN2kc0ihYCYZFySrFQ89giIsHXQjCE2VT5rscTOy4YhqXnGwkx3Tyq43KTsb1zDWiqKss0l+M
moNHGwDGbt2JRWvZjqfg0e5dK1hWPg/Z3/2CMewMe3hH93IgXX2jD+v2VYFFSc55vCRbcYl/nPkw
gwp2dwo8YJXURLAepWFdk9qIFgeZB7SiAHXonG4rYUFw3SsbyCbAJJY8McQQxRtu5ORkxbqyLjwG
I2GLxbCVqmPqycisTABD44QN1RTvwy4A0PouzjWdE5IhcE+XvKVh3mXzpnT53GE8jpX8bWbDKoxt
hIKt8a1GUuqUvYZSDLdKRvz1qsyPtcif4GPii6h0jIQUPEE9VGBtq6+8a0cmaKCuo3aQVoGoYTJV
u1LQCnXp+TD3dQydjIzHDHGuwTKF/LzGXoC0mVcsFLwm3HmZsVehLTA349ozRrzauby0ieUbUELk
GtcXdP6soHskjXJ96DBcjhXugjqRIg7fyt5Pxu4UDBYmuXpnt+Qmx/KXRdoSLLAguFA1hWQ2C/0x
Uk9J9lrWd8ZNFma3W0YMgu4f0vKjEY9ax7yxOBTuwRyWJH8Q8ElKKQwS3bhF6lWygWTTypZ3Jlks
1UKhVcliXl8kTkQif5GNS9ddM2yPVH9ds+3sS54/cp8Ig6tzHe017yIUGn6TcaLBpINTPXwPA8DD
3GKD5PDZa8bFSBmQuW9axpxy66s3DapcpdLU3HTW3dZ3/bglh6pOYZc+kqcrGiATO40mRW9KwY4B
CYcQnwNG0T2H+doiSeU7D0k9n7tUdbZyU6t9iwMr/czA+Hm4m117Sf+ZBsa89HTkdMJh6UTo9NUT
XhVY3nud2za/3WEScLU3LWc04iaw5C0AjhwwO3r2SQnPr+Hk6iWiovP3zpmXDCx4NcL77CSIi4M6
uUY5jAbEURgRvx76IUI+6qTIRjUtZDgkhC9IUm4xJOb0KfydOb5mCXx91IjkGNP1MF6haA7lRphU
0dFo64uhu/YELRCNbAc53RTjXfdYhPIYSYpvk/wosPm/V/adimU8tvItR0Ahu98BRb7SfYpw6Sdb
1X/qwpNsPyrkuFaklfknPuC4ukj2SS9xiRzz8srqTpRY5jsVIB/0jU3RTNB1zrhGwbnDsUw21HZX
ItvzmNZZLxKlD/gd0a3CwuLUoBMTZpPLFwgUHLsW+kvNNU/592WnEv+uDCNImqwTjEdNyCxHObvT
sK4HCtJziJilO5cCKLRMTqMBjYthU16fEkxD/WsJKIO1v8WKAb7oucPwy1sYeJCSunMVriP1GPgf
vnuy2FiU7LOQMHMcJXXF3hz4n4F+VNHTdhl//daUr2Tk5vK7mOJeVGbhElhNVBCG9d5Svw9YrVcp
OuNUvhWMqJL6hSZGkd/0YiU6PsKxhqW3jPRTqt5lbtvA/8ZKlVlJOWNCH2Tpk6/Uzaa0mAb6PlNw
CfCKOzy5unTwqh7uavXwMn7XxWMeIiViNc2xPOjipYAOq4A7kj5wGjDgdImKKHeScRtMOv0LkG0G
AEdfvieKcerLiLX1UL10w7HNj2P+xaFI5R6AjkBnhkG3n6ybbl3nbIOrMLx17a0YW9wS33FKPkm4
S8udQBpoV292ckwhDWiHjqKgTMh9N2cu00gs1TmZ0Cym4aHWHSW4iVOUXnK13jQ87hQa347voCht
o5npypvRPKhwa0wEDs++eLPFJuqctNo3cPzKHWQFH6UUM4tG2Vn8flz0pI/UjGOA9cXjLDdfEsRE
wDg1cPQdA4u7GwV3khh7KbgapMrqtyS69MpBSa6VoPX8Frj3CHlZ7T2nzPpAgtU3n88Bacr4mh49
xIDhhtTs8RjdckzHHf+gtkd9NGG1Eww85VZxlObO7cD7JuAqQ80ZvDf4UWZzKVWnD66oOvKcANZ5
emT0Zlj3FuISauMkp3igj7qaYE72JYneqbcQ7FK51KycYXSNs4/IDXxgwbFjph1haBKAYZU7mVEv
I2euR5COlnLy0+uoHBJvx0E6gf+mMhuJp5Yc85/BFfOa+9GtdpJ+aqiyWEh76arkuxjlds+gDYEp
Psf84KOZNvKDFty1jiJkpuiOTtgXknp1E6dbK3gn2lRL9gSy6xPVdtvPOe/EyVp8Bt0hrp5S/SHF
G68zB692MmjsEezP86CgpmkE4/6mBQXgwqkj+UL9zpG1N+AZ+YiEepG+PG+Jt1rezQwggKF1M/mw
u87xOuCcA6IZ9tH0JQlfDaDYEZ1lJj/7kGN6+zSoF5Gu9GKnI3PTT6LByByupeDBElc9xVZXrKrk
pR+2NVVP3dxV6ylu3gx5FQVwpu/sckFVbBXyH3KXjlFbXhJrncXdZMjNUYEqvjy3YGcW7tIWVDyy
bxG2gfYiGBjRpnS3qhQ8iJUqV1+1L5ECEk6W+IREajtSgOKslQtUry9K2bOIpbjFRL31cGFRnuK5
DOT6uTZWnbejelch5ybXKHiL1XPfv4l4H2EOMzk3d5BNQcIk4sRJURleswFq8kp/Zd0qs48mYMgP
VxhimbaX821tngzjIJU6TdQzewk6C39jl/cIhZPCsuPKl7C8txgLtPhW+gDPFmq88bR9TDG+9yoG
lIgh0gXXAh3AMp+X4sYUMFM/NOk8+KfyvTBXHkMgEPlM89ZkIWb6AiRJbUC5e1ZGxOqagkn5yR7e
leIalWC4ug/dfIk6FDAreoSNvUnFIahvmjt1GbLwUnuH0djlgObktcF4jTE9u2X+aIIg1JMnzd0m
7U4t9g0M+/yri1+H8WgWj1EFmPc9TR1zXFN0mTHNDRAL0G5gFH43DKebmJ4Y2gbOww0DH2PT4A30
V0RHmuYxZJZu9SdWOCLYkP2q316yb7inI9YdRPZoeRhq5t485Glk6CMoHDmFkRa+r9GWI+oWjtCW
ZC667gbOP3mv0WSK5ZjsFq+6eCDX0AJHb5xy9Q1Fo5063Ppm+uVD4XNPdYJYYlMEry7smTjk//bj
unAd/z3KCUoUMkVRFSw16SBK6i8Swf23tvyoTOor87lNFkl5CLS97l5d7bNOvk2s8uGTbN1DdLol
9fXE2tt6NKoJ4kocPTXAC5xdIOdYhGlDSKg2mj2vgd6TVO0zjKMxRoJiRKpMT75LxKbMbGPVGJA5
pTZAgSn2Py7lLmHyFlPNeAh8zfLEmcWXD33fzGIdgYfhXgDtx/mO9nDFiUJyFKLsaJQZaF6kkjBh
94UB9ljeu+zQueu6AJ+OUoQMJAockkPgZoz7KHqQFmnyrmhXOTkjLw3ZPckfsfmQoWR/d/Bq/DOd
ZqsqoFuejH0vWIScODy3FQB6/Z0tJCgOT3ZF06fxOc5bwqVOAmnOVG9w0KoKa1Pt2X0RZVrU8Hrp
gS79bkjg7PKtlb8IfHokOCztaHL/bNzsQenvBnjFqlqr/Us5rhmtVvq9km60zTOqWlaJcqEMD7qE
ycBvGVCfZYy76penzflhpxxl5HjpghdTeDsZijCI25ZWPPwTlPnLooMQdio7AsTwQ8LxpJNSEg7I
KvHjjNxnj/EIY+o5g+GYnZKtqJ5Z62b2uDHto4loyEMQrxzHYsVlbHRXT/9o8ZF1FkGZ895YBJ2j
qadMPfqMQVG7hQ3AbRnu21wrpsRRCUundIrjJ4IELWQs7skDYheaizZDA+sgNk2lUxMgGYD/oTpd
sgqVDQdE+40nWRoSEI0d4lHZAhXuz6YVXA9fjKY9VaHpRA9MtWvwEZifEQXTr+uOmX8EMmqHeI4v
GADz6LHN2YD1Y4y5LhhbmsgvefMwTCMhhkr1NpEJIoUeuU09ZG7AW/FZL7nU4hJg9lxOb1qxNPqT
5p6pkVL1WTAXM44toIhvPhve0Fg4rXoOaQl+jcPLWHKbNVSa6UHgqcP74ztexERzn7CWEYgS6a95
dCos9CGgP6i6A6cfnXCk+3se5I+WzIPNUBCwiW5xaqAJexOb8/qcjPsBpT2JRjjs67lGbBTHXJ5r
lOPXham058KngdNiSCJbalz2LSOMWVxcREIJ+VgWjcCp8UzfRUEAyofQvXHO9dUX5n90Ny26acWc
lyTpK347My8DpornSgNqsh6JYgpIRFjOoO4GNWFgDMSBjfzyl3//639+9P/hfWWnLB68LP1L2iT0
TdK6+u0XTfzyl/z3P95+/vaLbujC1GxVM0xNkzVFM1V+/vF2CVKPv638m2XWltqXA6Ft0Sq3wAXM
h288JxayqZgcHKIGQfatYJJEKWZ5BXRbOYC7ndH0V8hK1pApnJhBjf5G0x8qghzS53xYVz9AHXLw
0CJ7l+dqCjvyf3jmQv/pmVuKpcqyJWCcy5pha8I0fn7mbqd3keky74/8ogCvN4WG683Z1idGSisx
dkBY4voeLLlW37sSPDcxKuqzTDpFppbue2erDBq6kVN/aUtIkUwmV3J9MXmBTVg+tJFlnmpDQ5kH
eX5hqZ69rlr34b//BIT58+vgbTc4bSiariqybhqG9Q+vwyL8JE9ITSp9HN1yDtEr0NDBCD9pT52J
icirkBOIONPOBd1+uexOjZpUB1uY0rGwXJs6L38vol46+tZKZwSxj43gGlrW4NiVR6GqygVuk7ZD
82FvLKWTrqaRukdlSJkG+LX5P3w0uv3PL0nYtipUYeqGqRrazy+po6nkZoYN5tpAbtOoxqVMjBZh
sBbsPDeWn2RPW3dq31yLimix1GvGo+VX53wo46+gK4ATmAhBk+joyzO1V7SHP7+kUQylNwjvhRlf
jbi29z++jI1i7P1LWsF+jHutfXDhMC2quvOoMEi4K7Kc9qCJzL1tAYR2SYDxp+qrTZZXxG8m9amU
UYZrONsWY9bAg6hDHHwmozZdGuLH3OT6aTWkTfTOqEebfBeqk8xdoXcc+15P3gzfmmkm08iLHbuN
GcYkQNwT3DA/vot1Ys9+XDz//tP9W/24nz8yXn3g+fU/fPvXW5bw339Ov/P3v/Pzb/z1EHyUWZV9
1//t31p/Zce35Kv6x7/00yPzr//x7BZv9dtP3yzTmh7Zufkqh8tX1cT139ah6W/+//7wL18/HuU2
5F+//ULGYlpPj+Zxev7ljx9N65Yw5P9yl02P/8cPpxfw2y/LqnurgzT4p1/5eqvq335Rxa+Kqtm2
bNhCUS3DZFGEDjD9RP7VtBWhWqalmbYsq1zZaVbW/m+/SEL/1VQsU7d1ldVSVaarusqa339m/qoq
pi5kRVMMWdEN8cvfXvwfi/Dvn9q/XpQVeVp1f1qVZdk2DZXnoCjClm1e7X9dlVWvVUXeu6jDU9oh
hejhLIyCtXwmMgD8UtliF6gQ/Rdtwh5jeRqDJSVFittIQBDcumCr1DERUsUw7lNTQo5Z6SKIzyOo
WU+ky1pHOa63KvPdsX6PmhYGQu6TDtlYzNg8nIKjiw/WKNkQJW3wTkNbXUtfiPkg+5mBQMzM6Cxl
ch7dwkS4n2Wg9LhGtDrOrkbmBxw5Gsk/6DGeZFnSPRBnnVwcvdTEwRqU9UkuR05woxfq6UPr5QmZ
v5KXyMlBJI3FoFW1ssyZbokUnbwtSbNI8yWGrV1rY0QZ6k45ZL5SEAThIhmTIzVQoSV7YKeCSNDR
yXMPrkgSRvTlfU0nBzM0G1AuuYpOVNXHDOeTYiN0E8FY4dSouvRkl1V3STQDTGNjQY6tEEBLBfIV
I6jox7cmPVBZYqI6IGZJyUfMejKzmehCrCjtrVb4nJYakwzaUiTXvpd1bOGmtlNVaTsa9Vvd+PBy
23FcewHDNluq81XAt2c1w6nua2oCJMKObA8/sSFIexs0efJv+6XyZJWSndw1q5axtgiJt/QopZpa
RPP//aLykH+lDJm+vurDW/5/YUHQuBv/Xvj804JwT4P66/MvV97gr+qnVWH6vd9XBckwfrVNbnnT
1lgXuNP/tioopvhVs7kZDW5xW9jGn6uCqfyq6lRNhiosZSpR/lgRFOtX9j9dsVlNTMU22fX/FwuC
qkw75p8LgmZYPLpsUyhQ59iqJf6hSGC4WKZKF+lfJHoc9FRW72BCxCL3sdMorSHunVaIRTKWCDmn
n8qWpPz+U1HSrvzx0ziO/vjpv/rdHw/14y//q99V7LfAm4LK27zY/fhixXEB8uvv39v9UOzM6cs/
/FnojTg8f/9DTqlGyuCd9arc//klzknm+vPbQEskEuw2dmGrT14eJ3vVsL25NH3LCAgYTuebjAEL
7UmY9WeU1t2DR0NMAZCcmWUI7qobXvUcAXStEHLg9SvdDmukGrKJkyJ2wdMPmJOhgfN/Rm67u9T1
DHJe//595Cqq0wIeigYZwoNJiGhdqiQOWB3UsD5WTI68mkU/c/repwEqZa78nkdYh4dQS/fh6Gf7
ePriu705R29DbsDPP/jx7Y8vRlBm+yiPpIp1hv/NNzbzJzwkPFDc9zAwfKz+njeArFVH6xhWZbvy
ctc6+tP/jX2POMNGDkLrJKvU6tGWC+nEQhytI8mfQtrajGYxX1wp4os5eShyLGc19RHTKY12wCIv
qG9VQIqKV49HL/9/lJ1pU9xIs4V/kSJUkkrLV/YGmoYG25gvCi8z2vddv/4+Ve2hAc/13BvxRr3K
rJRgsJaqzDznGM6jqBLKTfR4sU1r5SPFwWkb1d2npijCMzM25bjPshQIO9kYV3b7wcwhIqmz8apM
4OzSPj2oZ4UMdRpttOmupFz/dJK+UC5HuvcqiKxmuwKakZA8mvzs7aB9tQUx4nFC+0an/vTr3xwJ
5SUdrxwx5bvWTuLHMDRocmJVTjObGz/O3ULv1gQzVGrRx91kvY1ypIVMiwd/py+a5E7OaAOV/sr+
dvYVk1AWf8lyDznIORhv6rJB08CCJzKduvSzPspfj7rJSA6+45FnWxY8t7GLOEibnAr4ZiCeDIcY
3nnsqRzlZVQESGGIZTgbV1DNRjfFj96clVdrSykwmk1/X3cjmqRGkf6MZ4qwTUyaKFwEHzsjASEN
Oi+yM+cs7JeQ5nU6pYo6BObEvkqecNNDT5VbEJwtMe1vXoteiBoab4JSJmjB2KuJFqCr4Llhxoh7
itpN/cMbZtJZ+YuVFoDb66BB9wizLFlZn1YeslH2UL3wePIf9Gq2pdM+wFEh7LW4WWVvA93KHAH4
Nc9QVMgqBVJdEZlSzsN82onvbl0AFSiQmqliUAnDaKQ+q5ofRl/MW/Z/9l0xB8i+e/n6ecwBAplN
ElH98SNV/JM1LBsyW+6DVc6HoXTOOCN564lmH9FkckGhQ+gMc+bsWMtl7kXJQxVWwGeWtviRUKuf
02H+IruWdX5zmam3hR546yFhod4j2iz0y+Ro8w+4C1e4wb0WrG0/igISAcejui3X54gslttZ7s84
WR+dVSZfCh8dElOG6W1FagO5puBX6Fiut/QfVV/efAp/LT/f5gCEeL/cZPtsBpYTSNcJXJcPlqm+
Pm+SAJ4okiF2Y/8v9mv5Jgky0vMW5Yprowa212cWtj78aH8MfWP/dvjx3G5BOtTo4bx27NX8NDRU
YeQy74qEzR1MPmHRQW9QLSEcCPwz60G4q8M7rMhuy7w/+AsLmoMTPeurM2aDoqGOO572esbRL601
omv+//YzmpL8LYWcx8Unr9qN1fSQWG0LkBksuXT7+luUjdfRbEefi8BIaFYNi4uo9etv402fRNm3
rqjg8k/IQLp51n02qI6yLoUkvn+co7UEAw8DQhEP22jxhudFyhiNetc5F14PFezYAFptu3hXSIpo
beRBrtVSQg3aJX4ZQ7jAC9NkY1r6y2ORNfee8nf+HJ+bxRpumkSWX9YBRVPlH4LUQ6UyhdO7yOIX
AShnmb3ncIFLfRxgx9buaAQaldYJhAJ+f9M7KzJSU5S82NZ/ZaCE/z4Fxd2HICtvPMf2bVY43Irv
7741tf3ONd3kZyoyG7Qwn67UzNYXx2RTMy1IzLmUdxBD9PmUV8uLmQcABaO+u107KkhxZHxZeGAv
YNlNz5Y8zG5b28xui7r9daR9hl9Qw4Sy7INfx86DO8NUos49Tqduc9/SkH/1b5fTPpMSNNI5D56E
M3kehunW7At5m7XIXxXVGlEcQhBLPdwylPeN65hfdKgVO79Cx5VS/WsozHYeDab2PQkh8cUNlRpY
Da1oG/cRvZlwC691ee8P04ZH8mJKHfoM1ZGZO3SrRIjAHY7ez36MM2aFwqpUf8u7q1R+J66tdqAJ
vgzMW2NZ3w5BjQSR7bboG7/zH2OzsDZvtenKCthOEaJouCwDjP+/X077ZFXurCmfQQpzqr6w9n88
rQjMvZGB8pppcg3XfHni4wknmC/aZ3cBuZ70/vQ9qvvtmkUxGl3QBSSJAZ1AQc21l0G7FwnMdoak
Py+FjtaKTQspvl/WGkT2pyRpPlljke6EstSctiy+VMfI/9N5q/oJr1c5/ryIn6Ct17njz1NzR+v1
N5Nl7m2ymnpFKiDD9WuKELOEuKPwnGirffroOGR6IgKqT4PBr7h/C45nSl5//o5IlXF9s0lh70RW
xfEsS5pW4NsqrfL2M1IPC2zjhu2jg5YLiRSXoCNcbykqcZkPlvGkDWTBJ1kbT3XiVoiSfhshwQy7
NNq6bst64tWsQ5P1RDqFh9kg8dqHIFrOTN5Ucm0Q8nPyiCo/TfhSHdnKp4+07zhboUF3eYzTR1My
7UW5JreTF7B6deBM75u222Vr9GvQExX9Jmwn/vHpkJXXM1gWJmqZz8Ah1XlCOfVldLQODDIKsH/+
G3vvs8WO+hvbjs8e0BVOoDaW7//Gc5wYVtzaxs8kNR/7tfUffOTMtl0Wjqf6rcmy68dQ2v4Dy8tk
27z6ffzdq39cEzoWGmtRy7Qfs5cEb+K13468H3n4LWmDfdDnlKV4gYrb8PVRPhwpn7l2SvoZDcMg
7kwC1QtCT+tBP9H6SAeyAgHoZjtcUTsPF0eiuISnMzaBs7LxaHKK3eUYlDeN2ngUFcjX2ESTQptm
6ecPvUADWk1WarBDGheTuQBNDu0MtLh+uMAe3CByMlkQOvRJVvxo+CdKQ3d+KdiKnB8jXPkzlPQ/
+S4yFiTEeuFy4x3t2v6PFZf7+7+ix+bQ8a3Akb71W+0ikmNimHNs/5RlD3w6ScTt8Dq4XcJfUdt9
77A6hETI7pPu+uhqSh6vPEGiEfCfc2ckmXOXdflJasfd1lkG585Sg/YnKZi3YBHIVr6f0LNzgABP
ayXn/UAyCrbgxIMKpRphP7OK52ZOBDADiVTMPHQ7Wx0pf+W4C9hMFZulTrZDf+ZmdEbr02pVwb3n
JTftVNuoGaCZp+YaKjnHuU5ZjjM9VVUOPbZlNJtuUpA6dZROy6+j/PXoOHs8iiZQ1JnVtZd/fsL8
395i0nIdX0rfJY1rSfvDE9a7iZkuWRmitYCgrvBgmRnWhj0L5XwKo35xo00KBTTWt6i4Af0iRk9/
CEz9mL7sQ7gOmtU1dOQxXF9Sm/qSPpphuWUXF0naL3eJY9cWNK05tEE32gPty3KXabdXpyH8rwix
5jyCFtBmztDz5LHQWfLy7HIVyXJ3mP51FcG++qRtC9R5kOltfRgaRmNob0VaNQXUUxzqoTPocyyi
c22Yk0NP2DH4GLaomdhEnIb+yqSuFQWcch0Ow4GKae+hLBN2ebXtSjCnNasYaFDGaqt9epDstWZ6
nYjxJw/tnAUGo7gnH32M0Udx0P+6gjaDWgbXf74BhP3bHaDy/67jSp/Mux04H7LvsReHebqY7c+s
L1eEBb0aQpp4MejMau5rYx432jq4PAHBV1sOy1lk+2AjDraK1vNpliAEiPrwUvrG1i5iSU9/UL25
jJ7QsYlrOWd9pVoHaoj602qFAckq91XdIt9IhmzpPf4/su9nq2xeppDOlrwvzUczXufzsoI3v6nN
FBZesBG+G9vbjFXTuZjS9tEuSmjv6e+mraXcx5lHh2N764RRtvdtuk8do0a4aWqKHw5iS808Lc/J
WNB+aSA+IHI3vNcReUvBP09Vm7J+X6n30+wM5q2nX1pTQyOhtCN0vl9njoGVNeRn1DZo9J/QlQ0Q
O6QVMH50miB+tCZ63JIATmzte43oZ2j/xByiIEsCQa5xeWGFIVgTZWpfknsFlEgs/j2dcohe7ZKt
+oMO1D4jgOdzFWn3oCeO1yp05qK0HJj0jP6aLP550/vl3RDNJETUkWcVEP7LUt6IJjr/4NcRelKd
qUOPJ0l1ZqvOfL2sjtB+HWYl8+Gy2vXh9PeX7ZCW+o+73fmw+fdMGZgO2y/2/9ygtv/hbo+CNZVB
3Rvfsw7+Y3IXsNi1PpqG1QBPk/qyHL8l/hjMd/6LdiRlTaj+piyF3dC3DGeZjtc+fbQm63w3/uBG
Ulc9Xuv99Q8/NEm9vz1eYAgBdwgkMozePjad5v6w8lPLP7bgR0/kF9l9nd46UCnMvHIesh4obGCM
cBw78M1EcCM+lqub3rgNLXF6dhYgCdUJTshtoF1kXDlhgkuqU3LOKl1uBHC18YWorrQZFQ3Y1FxU
V6aajcN/ZnXm/TirM+961lTBH84VmVl+qoqpQKd8RgfBKu5jM1bk0AxGNELuk4mNtvTk4EN1kFrt
34XoyvvcRM9xDii5A3muSvgyQMCPalWTjsAjFmuRu2Yxhxuvk/W57MLopaOtuA1j+3lFlzSKGgDU
M2xjvFvix7Gx40eRzYD+e2OnXXMCvitWuNCJyuGmHWCrDHra7WIjAcEhqmDXOIG/89RRLWHQIpuS
b44TcxY428aAb12FHf36IkMPd+1xglwhWg+mwQIiCZ0VFFBDdiNjTZ7W1b2JVlm/ePPzMlblhSdA
n7g1QirhUO3cwZ/2GawRf34OPGo47zYvZMVM1QMDYpuyzW89C8MU+q3ZrPP3uSXTD6sIwFmahme5
ZZ32UMkCiWSvd/62xzi4WVNzfCRti06KVyAkokw9jPWTW67NXhtWwn3jeF54oc1YlHJLtfNBWyDk
x8cxCf/O8gZ25dGo78itOoc814JkczVNxo3OYR1yVbkfxBfxCH74GGfrLFaA/mcDaMDIr/UirAjY
72Q1FPB63VW9N4MFBGfvAXjyLLm1qdbq5L4e6qy4j0bgMdoK+Sc4z20PTihdDUiRqHyNr8Rin44s
UK+ddLbP9FHhzv5Ts7S3k8rTaL+zZFC39lDi9D6cuO/99mTyNUwTGO+EGYX/sZITUlXFWDLS86Sa
BBxPCCr1dLe4ge/YDvnN95slv7E6QD1u9b1bJjTxwrDd9MUAEHDJFvhD4nkbVe0MfIyjKiu7jdt2
d+w1Onmtg5VZTGEKm7q9z80cNdEK0QyAI/F1b0zF1ktXBMnLYn5kaUSzbZIU37xivsmGmnJxC+Gv
N2bWT09pvJSmvLPICW5J4pdkuPyFuhIfpGY1ff/EzZfyvlQwB1phhyIE7TJaWfKXRWUToo4Y5gy1
qjoObpx0t74ajr4RZLEpaFX2rECcB3zd+301upsybK8Ka1b8nzFA7JqWJpkb9pfe9W9DCwjkkC/I
TvbQz3VlRq/Ljr6X7JZfJbvVR3rw1xbl63Tsb6ouF1fa1wYjFSIL9ZjDlo7C01NedyByXzeBet94
NPWmT+8JX2O1S0e4CECEcuw3XQ3p1XFYx3qBmqUA+drTI2pHsG0dZw+2F1OwcsN1I9PJ2cFUezaU
BdAIZWlXz1cHQpd5qy3eMb/8Y2VC2pGaEJO9+nQINZwXMSwws5Pjbb+nNu0EUz+7G7ukTTKvl+hr
YcOzTO5yuUFYtqQ5DqkS5a/CEP7jOE3PyczFX+2qIxflonfhFKX7IJwe3Sn8ks37RRbMIT2ZMDtV
1hJDSRM2M0yH4zy5j6VdJZ96aJJUwsrphDZ0/siJ/VjNaIO2X1K1NKu+hkXAelJUvf78lrTN9113
6pHi3ehZrudbrBx+61ab7amsg3K1vxcxz4vnmD6yegyGv6YXzZL3J0efE/dQ7lkkwg8xSJyatzx5
8vUsHfvB1PHShDAlL/hP8pr+MTbW5TodAxKjalgkpGAOK5Gji/YM8GWNVV41VuUcwmLbBRJvQvOs
ffaUIbXbBM2FGfiA8eau2Ii5CZ4aWD7OXbumoqvMenUAl/c0jWgzXUrqgVUN+EfNDr4UO+AQW21l
8Vo9RfJwovbQ53YVpql3HwXJj9QsyhsIrkG+OChV6RIYerIsb977TOVDf/pt3NFnSCrXh1rbh/MG
21+QTrdQhDCir0NWZJ+7cYQP1Ir5pCxRuHVXczzLZWZ+NdcIzo7B/fk+NPP4+tDeE25lM46oEsGs
4NOJSOVljO98NTQm6VzTjEGU5vGdK5vCPNGz2p78Gbok06EpycrNE+0LRhnftUbWn9rxUsIw8npe
Y1jeZe7TB9AAkdrZa/+y0oj1OXVZpjkFiRtttvUE43EG+lWbnZUn57ZPp/khOIezyMpBDmszMppn
T8bDzo1a8TkG3e3b8i96wCkmSls+LrJJtrUrnvVXTLuozd2wvUl29DChDZo5e2ehlwgYEWt9UazQ
JgsygseF+nFVrmethuzfh+W6EZoVgtqJfx2sIW+ffljS6yYB/DSDW0wtn5I79G+2GqICoI021woO
uK4Gs/jq0kc6TEdoUw9m73U3YSiQ8shSReQxgK4OPfu8qpLk2a3QBk3WZd3C+hNC4b+jnzR5NkMZ
3qxhCcO7Mq2gcM5AZRQbbVZw44ylCIGUpF/Dzv2WiQX2YhQMr4MYpEcf5zdtrsQ1lT9Rfssx/9Xv
8e65TgxoMXQ5dEYG/Fybuiaqq6F64lg2PfpoQbuqVziAOtOGghqyNT5+8FQq8zgEr2ZoQiAhGwd1
TOWL2PoCo1WHbWOl2zXZhHVjb9Mgbc6j2YETd4XyaWYXdhJNU/OVfSO0rjFkqiP55U81sEsxJ81X
JzOcy9TKe/hxzfprYznbhC/7o+/EweH0VYV9OL0YDOi48LNUcs5lAvd44xtv2h/sCn6EtPDsa93+
wEpA7DpQGtpaSg8y85VVoj/Qtu4Nn5I5pNmbHBSbA4qNZ3OCKvuYUsDSPgkKY2d5n4KhehdWyuds
YudzEtdG8OAs+5XkHoytwDDPMstO4DcY4kczaEI12ajeh3B0/6OdWUiVH3u76LJIWNEiRRukTXs5
u8r3iy6vMMpmLMf6pQ6dER7LDrzNmJTQdyaC8XDshlLejF4Naj+GsUHqqUOAnjoMrURvcwKQSPGz
uRyLEvIDtQOrlelzb57rLRe9xjXUZF0OnTetUO5Y/ZpNx6J6CHhUdf+C7mfQR0M3fGo96KmP/mMr
xPTPpI7XPRHHsMCcPqVrt6/gd1lLEHBZOtPPV6zPlsh5ppICNFbULs/BBLN8QI73LgumQ5ixwoha
zIYFMxcFMVYX5kUoBRAmZWrfcSX0Idt+DP6wnPpgHq/MdwqZjdcr6+UVGLjb3k79XTAD4lV1ySKZ
HoSRTV+cViJNmOY9AvZZcGtEcHEZRlo8dzasNx1lmkEniMuoj/Yh39ITUffNzpGsfSfLvOarvTzb
nSyuuqWl6qNMHWbRynRbi7E8qUI0TMgHFvfHezlaik9jPZvXh5vZdmtYQAr2uDpED7268WMXJq2J
3uqj/xirr3l4aBQaWV8vrZCo7da4hWklz/ZkogFFdRLmSgACez1YRfKyFs5yo61wEv59mD1rQ58T
e6G1sfugo1mGc/7tOnOZmf+xxJIfgA3Uz2gmDMjK0GREc/Jvu5ZszroijKv6pY+t4posdLzNnSDa
zh3UDhmbDwUvR0FQO/9tWk/0tfzadU59ozeafbCDAWfcayNrYdS2Qj++1KYxDwKOinl/2ORmmflX
U3nR7dj68moRkHyG8yynszRAPcpuarS1AYxcNenwJWHrA7FlTAPPugY76UwCXPVqf/FLJ73WPlel
C9LFoE6Esp621gV8IL129DZNY91Bx1x1DgTEgfPgx+u5/qUKi8yDmbnxud4th9UAVCylqllF06OO
aJ2cMlyZV0hls5VuPIDCk0r0aFPYORQLGVRduaPIIR2kvlkt3bn1Qo686cmqgw6dIAQGBR77Q+me
6anOMF+C2gcQFEBHGkVRfFUtoD+ieRb72OvgPSW5s48yiMJndZQqXxX61tbQy3YvEwHfyIRSeh7f
y9iibKKGrqFKqP1s+u61tSboOsdpcOO7mXe/Gkg0qMemqxR/QW0Ul6IFWjr0qbuJy/Chz+duq1vW
eqvMNnHQ0pasXul6MIrwIcu8bqutY4RuedNnvV5DRyQRjAE2T/zJ8b2oX3aW6OJtH/784NamN1rx
llSVNo6vTP1+1HPh8PP4stRHjbMdO79179THqvbT7Nam4go+ApIqN6Ur2xQQG4Cpncn3xQl/VJl+
hrAempO+qb41IDOC3An/dvvvY7m4dEEIGBnpIPzZ9eKldIPya5RB7lSS776uLTbUlmF728VKvW3q
9d42kV21KUX24GelvUIOh09PlP6jG7MGHE1DbcBnNDLL0YoQLf0nNTeXEDUH45a74MGPYufH60Ee
pQdP+s+BmuqFtzNipCRcM/e3MPUPyBq3pBYHCURTOwNBB+dZ06PIVk5eAhmWlLAfooAVDz0Mvp0j
ozNYByGCVR2VvH1atDx2uQEBM01st8f3n8df44L1HgT9er0wEh0jduoJ2iynJMufiH8WoTN8HxLg
nqMg1y+doLv2zNo+b1pKCF6BOLWKqAbUX/u2RaxgGLw7N3Tq06zxrI3hV3x0fRg6wCi5N60atHkc
2sYEzJPHm6NrcDPUtsCzrJ9F2w2XlHfOSb7FtNqnzv1MlfXeNyBBEPPqXY6eY4QncJaMcO+45qme
dlRgMsfwkJr0uSdNeuknqN/Zox1cpnm7XouipDs2g79uANP6MDrwF3Yy9L40nvwxr7L8q4YvzAto
4wNksFwZTTt/zwx6KayhC88WkuJg0Kv2sYLEKrAsRCk6v3ms0gF2lCHLLvSknfTeLjSCCz2pXZFA
970nIbnRpmHm041EvwW2qAx2g3VC3CJFo3dtYHOrJf24F01nontTUPyLc0qJQMKoGOpD7dRDpqYP
R6YlkXgqKTUeY7TJ69a99J3ZuM7CGDTI7LQJGvHp81zNwS5simA3qqPGSgyEpKGa0RNTVs1XYQst
ArsX7xRyAl4r/rw8WxaFk9n7Uo9WeBPNQKFKUjxN4aTr57U0wVxLK93rITI+DWET3oMjzva9LOcb
sbQvx3m7dZA0qmcLlkfOsczum1/NKQsFb1rmyxyGkAUI7LdeInQWuBZkvpPp3QmxIHCr+iv/JQIA
B+yEtfNssz3bR+Q/bZXg0FYqgfq+WmqOlQYlZxVZCeP8aKm5xXWzvwqSuDd5NaT3Az1zh+etyUn6
z2RCD8t13XhcduNNiOw6D2lxt/TC+Cx9QGLtOj4BIxz3pig3eV4Zn51SzreNnSMdoKLSGoKTtIlr
OM2ZzVNkV+Oupru4phFEX9qq8vxeoAuvn249jNNYQV+Z/voN0sguLvsoS0+6zLdv59XaD4UHwW65
JKhBu1T6xOR3ez1QLrub60qe92G3k7qpooWYgF14T/JeLf4OznyR1eVoUUkLo5RPmGuwN7OyElz7
COhlNaZdGm+05+g+hsZCFvd6Ii/ErEJNzwguxxpsxFVSwdBGjrw7obs0/wui2VlU4V9eAfWTcPv+
k8wDWvbFoAg4hbjxjJN5OGWRaJwdGk3y5DpwV5hyI6+9HiP/jd+Z7XRbrdX3IirsPR8fJJft4Eln
WiofQaVkqvfaSkPvWYxheMjLWCRBT8ehgYRUJW3GCGYyys7QByszsd3+Mk0860xfzV3a5dqzDBTw
fGTuR1FB727By77CLQSdJZWV1oO7DRqm+DvP3sMosuiTY/MBq60CIeKkaraLqnCxm77sWiP56eV2
ccIreHgM18i4HOJluaJDZtznK/TgOiQFkU6PmvmST+j3rGNM85pVjP+RA3c+5utYTHqmB3ANMJkL
xPTDbsymrzMSQZ2/wGZx4o7NcC9sVIqyHkkz6GeQo6Pesdc+II6Cl34+XGpTT6zw5Hw4azbE1VIF
vfEoYTEpobObA6THHCh9/zmgtF482CZk+WSjqAh7dt/d6CEsYNOppPltNVAuLyMPGVnLg+vWVIMO
0aZT9pynD48nvzlHX2de2q9/zm8KXduv3pQMLAWEBv1DHzSdqb/9vbrW7OKpsKev1lgWF0UE4YGt
1hNCDfqojnM+61B/7NvES+G9ZSJRi4qpkUxQB0CkGh3EE+0cssTfFhYaYdmI5FNYRWxGXbH7cDRa
OWwTanZ+Pfr/x01QcfcyQh5b7ZIlDcGwipNY09tibUZOmt3oPbQ2M2dO35h69hh8PLevoMX4EHw0
o67lB+VGiA698G6B7VU7fwEUr4r7eiBfb58WgW1fkoCNH/M1KHcAh08dy2y+t9mCKjCdUA/gNKyr
OmMTGcPmwL4ARbV0Ht2fWYiK6tL+dLMBydt8Tq9rwSvZrVGe8Oe8fI4WXvlGjLCHNsvZezIqr3wo
LYpxdI7d2YFdPMO+013FxgDUQJvpCuvSFC7bKR2Xz3b5V1qs5fOUl+WN7fjqzubSIA2Ss8o3u2s9
u6D4FsRlS8OoObOd4DfQFzOLJLrQv8HBdIKnyh/LhyEom303SoRN4UEHdJlsBtojz9rZk5Q0apRj
U9UjmzXJdx6Or4lf2Y+2mdobN0H5uZNp++J7343ei79/ODEcxJc/3//Bh2YA6mSmZ7L8kKRBGV31
OnmDBABFA6CcQuWjo2uzbg3JUlk5nz2a1x8iZxkfZj//FOcZ7SFdaSBkjzCeNlVUEtvlw1JHDcTK
wTcrHIdz3gTlrdeIZEu9IDwLpOyfraHd6uyDaO19mZpIBBn1oHj8CF0qBxGk+xg85T3VwovJjunx
q1yJwBu/zJhm4Y32dVaUwXLlQB6qZvUJLd1G0ujlY5oiNda3iQPQEwmrOc3TzQrM5tENy3VT0Px6
YpPEQBA+pNIb97ALm3QRvo91xH3nWht/QnlFYWFA3FV3+kgoPIw10HukJrV/HaPijP0abHcdYhnC
Sf5qp6B46tUQLw91K9NH7Sn4EKBywSKuCOryyWL5Co8izJp6Vp89Tfnh7CpYsl2Ywoz46NRIRVpO
Dz1smLOpVMNIRpjWPNFf6InGgqj5z3eE874uLuFYEPxPKpi0bdOp/6EdLhxta+n5DR5l5HcndstN
P4lYnCZRCiam+SyCzvpmDY04c4wRRhIZziCFAvQRDVSQ3TTbjtHQkGOpQQGaQQY+MPX/OWy1t1cB
CeRZp0vQpGc6SJ+kJ7T5v/oOF4vMLLzsOp9c+GL7OTJKKwqaCp+njxBXB25UwvpEdsBsTGhJ081x
+reYg8OBifI//piql+b4dVF/THgRaPN3/cByLRl8+BpncWuSJjTDvUcy5yt9SgEYpXy4Z7keXNdV
Ic7HnA1tZcpzm9TYDx3RtpDiV5MzbSIpIASpnNo/6fKxvuogDGZLsG1LyL7fDNU0b8dB9dtNJ9ot
fBOwnwBH1gA3OW0zIba8e4sHEcBCmCq4pJ4wC+PXRBElpA/pkX0xHIiX0rq2tlUY5A9ulW3+/FcJ
vN/+KixO4L4QSAvD5qH78d68dOY8daKyz929WTXZ1nbp7iKRlLGA9Wiv1qmSyGVjP9cPCVm4M12v
10OiyvfHGr4wmunU93vA7moi9BboqmcXhY82NW5YxCLoF9vLcyWldzrVEK9J1VYCYtwbau/LMapz
ETf3zAZS5DBoH+owDU+iBFkwbQ7KN/koZsWL/ZtPx9XTQoiKG1Sc9i2kQW4iB/0y1bF84kWr88hr
WD6GFqmHXsK3qGeSZm03EFMmp3r2TXTgoGcc1E5wG4P65xZYXrid6ovUUnJ+cqqfld+sZpd3RMPD
UAyl7774Ngq9BdRXY4eMqv7612MA+SSWXimoOSgAl8e8vzaaEY68qCQXMYkQpbG0vhv6pN/HK/0B
fuE95+XQ77Wrch1xlttLQrsfEXpCIAkbIg7w53sECMHHmwSWGj9gHesF0qFr+kOb2hKYxuQtNl/z
mMQ2fUlfQMEm38vJpUd0dk06pNrktnDM6awSfvyd1eyJa9ZQD6VwzGWGNyKv4CZP788M2tG8j6fl
Nijgr57VLs6lXfKkqv1hq00/QSKhHhC9j732cYFOJbGS6EtdGbBQrwi+aFN4RX/ley41MjVbtAhS
Nb6cr7Qpy+jXJbVJNuI8iaHv9m3u8qyD0S0JrQ62cLdnw96IPRUMMovI5/RL2+50BC296yZ3YKxt
48osTmUxQv/VSrHRwcCWql1ow5SvTtVn1NHcnQ9TMRx+hPYt5XSBmJKVeV9pSx8eXLbJu2yEtWiO
PPOrPVjrqWuaxa2xrt6TiJpNGNfia23XCG+sIrzUYWkKS3AdWF+m3i+uQ/aBiMxxuuv0346XtSME
HPXp+rL1UEWbLK9vu8FZt9CVLOdLM8ZPcH8ACHA6+a31ug0tqnTOzAZZCqqaP0t7RrdybaB7BCqF
XMyc78oumlDJHa2NvpKk0PrmSpNZRPugnm9169QYzqhUNvatq3qrjo1Tsu2X846C2OkREqhP0HEz
Z4GStQ/X8GEdbcpu50erfVo6Q/GS5eP1oja5PTIgcl6Dr2luuaepB71eBfjzyutbcTUnMG6R44fA
P4RG3aeDvwvLTzTUQk7F6/BhgROYVEtE+a8an+rJiuAFjCrYXuAkmrt6vNSmy5Zs041gG7UpKui/
us6ENt2uHug1EGcVrUl7q6nyndl4lwI831675iTsz0IrXC9s5bOchmQ7utAqPGSZe2fVZDJWSYOq
2e9iO3c3g0KJx2PU2mfK188eWfDRvClaFkv+EoivRikQmoJp7QROODtsm7+p1X6zU+B5fg67erUK
574Rdnfp5J1xXedrfhuIZLoAxlTt/+06ebaZixpArZ+M5w1w85syqfc6NaGTDjr9UBpKDK+D1P+Y
ppCTOMS6K28pP0EbSGW12ICcrUu1fEqzWGx9CN1PItNYnlndIhM3VXxI1QJWwtzRL/mMTKju+JvG
Kdt2dMGfdqAUHwIQsZe2XyOsVyABl1n05NHD5j26FoBxGE7876sRQ6MZOX9HQ3Az9tb0ok+P45r6
axQnlymqGxd/fhPaH7+WrBock8YcqquQX/FOeb9EpyTS9NZsjHcTBJ0nxhQOETUO6kOtsO6DeBBX
VFwgFNW+EX7MuB+f1t5FytcOjI3rwdKYjgr8r7q9QfhfI4XkfDlGmIoXqzbD5OrY/zB0gl5zMQYf
G6NhEx7X7jTqOnoc1DrCXhylV71kd/9D2XktuY1sWfSLEAFvXumLpsjyKr0gZOG9SQBfPwtJtahb
Pd0zVxFCIB1oikhknrNNF7b6RTaoELUv//41aB/XpfPXYKmsG+Z/tj0LAv25U3EGgkm6q3b3EyrN
rOscL7sSglUdLb6iQ7v1io683fQp3nhElKqPk4EcUaYp1mzzLBHiVNFFBQbo//6WTe3DI4wojOa6
/OVm6TKEgj7AEZGd0bS8j+L764J+8jHmaUdYtTUuir03fnbULCHM76vbv6rlM77W1P+tOtAQ4pO9
VaOLPptieevdxKh6WVGVI6O4lijQzPGiFx3SR0pAfwwbZSFEb67yRAsflaD6dTbOdaIrUdIK8OEZ
57Nbvxzr+cW/fylSuemPNTHaKWiezTphOvJJuul+XP1NBnE6xbMxdxmIfr+amouVHyLa+AGmq67H
i1KxjdmQsnoIA3TDZEnWg+V0arwKaZVl9BvAekE82gmBo99oI5Sehybilg6brIXj40Zv9NbwWFV2
eSnsbhnU6fgoq/Ji6NHpxclXFmWDqXtPdt1BNJwHOchBHJtwepEleRh8Dbd4nzx+D8l0HesoZThT
42yLzkcNMIY4RlojXDKTYkoC/P1twLmTlP34AncruKtiBzuxvrfamX8xLXXTcVcybHQNMsngERuj
rWmycuxUHS3VINvG3tScTWCW10OZIC1ophaew78bwvlMjnDmEbJzXtpfNcPHJEzuuuQOS+6rbtus
P/Zj3Dyuy2La+caTHorxvHNTBjymVfvyIfMsi7e6CMuBqUGPdp6UCgKgp1uSutWDClynby5CNw/3
aA4or0HsfzaJNp5lqWvPqVm4L0hKZQ+qE54BOiqvehcOB26qaFlbnfKKLEa0tQH3NAKu3iOSD/kj
0cH4oeEPEs5beSXmUIVILXtlXB1kXVZ626LNxq0fl/1BQTXqoBRjf/BS3WUm/V2WZ7c+7txbFkk0
3ofAmvReG3bXtGFIunwf+viuzTB+CdWXZ2bYVYuhwKwlGUvSiwHgpVs/q+AR0ijxREAadTstwuUN
pS19bfwWu1PbYFZlLh9mfuN+rK3IQXQx8U81CusfusUVpj9XPRZ18s1D0tQhq0YOOUKw9+54kQXw
JwCdwDK9Fqzz7vJJZOZCtjjRDHc0NYBC8yiPHxNK3fGJGBcqmw2+qIVIL7JU2kkGYi6a41/xozxk
KaDKqYUDcqszS6T7uhK3yKSfnQjG7w2hhJfELl1ZKqPYeImV6Y8SKM9rqcl0HbljjD3mcbJnjwwH
tjEqTtyljSRfGKt7edYKpDxvdSj/GAtVpFDCu7TaO5Zb7o1C8wF4Oh0uTddzzUQZJ4vR53dAWd+5
1TiyAulS5GR9FGCU0b9n3TytFcC1j0VWsh/Nw/Yltyr00dkRvQ999CMmg/nNynGUKYcWzjlKh2Yf
keZq6nrh4C2H1Ura4S2luF/tsPnp2637KfcKb2GWWvZSoEuy8l3kL/59Qv2bVpRrwOEhXcmkymRK
84cnY2L7YS6qxnkJW19dyO2eKLtqmYo43UvA1KCUFU94Nd3LYK9szaLmVyshil+tt7GyVbeGu04v
yof/bby8nBwQYoiAEm+tj4e8GmBStPgJfOCg2x0EZNKvvY682ox2dmNPHE0dMx8ytOKlrHElDjxb
vJikiTvYdYqin00zKt8mdmT7wSlmDDBFsCnq2g2wKZFFO0Awz6/a6jS1GoFFq0A9rcImyWo9LJ5C
e4faRLW1et1+6SbrUaYexxY7eReK7VMsLGvXBDgKB23svCi98RghzrELrBCB9KHaq02Rv1sKRGUk
VImVGLl+CD2eq15h969ZY7/KyObvrlmT/+rq9D5KUXNX1xveClEqKzR6nJM5q/fhdohaR1x0h5Yl
HICBMXBPOqDfk9EK96ueTY82N+VX1ah+OOFgvxtl1i28zJ/e0ElBhMe2+5fBgfafeXr3lMb5uKo6
0uKqglKrW4XmOc8VvMSdOrz3a3wBh85sj7YwnZ2uDB7+VA46gUox3DlC4LpZYQ032sjPeBHC9t1Q
OvdljCGb7Y7TRYeHCOhUdERvi3QVR2773NS4FOZ6Ll6ZuIxFlw3ap8jBi7QphfLZmaZPfJL6GwuA
kzNVzg8L4WGzw3ciACa4q9imIq+Zp2fW7dVDXlZfh9jQ3rXAVFdNoFXYACG9o6ViIeuzoXW2NWwq
rJvZeIaBtQtTN3wW3Xng5r6bPAzYS8S50OZooiUwyuSbWeFsUSXdj7FyEUq0u/Il8tNZBl1B/LzK
g5MbWCwiMax4S4T9Kryp+6EkyN93lolldazvxlkTvjCS7jErfGNjdCrWFLCFmRCDctPVYfnUZDHT
ZWhkXy1k9LWybg9JEaUYXJfuAai5cz3Iog3EgzWIFa5kg+ZoAt+huY+axZzKTtdTbx5utFN+SKI/
LiM7u1ErcFAq0jtd8dg5CrW+99VI33d2rm8CeHLPUOxyHjhm/sMI38UUTt9yHszLoc7VB72a8p0S
46JnKoF+UUKXW69yqq9NQHx8HpO77s9Ox7ejzFCi7vjp4XuGFpii5bhIauEAAKomON2jNcls+BTJ
1cd8MOZViqyvCaHANfxVdasHB/skS8LXifalUXO9xj/WyYvIVxj69FNmAEy3I9daIZ0QPHd91dy3
mXvRlTh8llW21e4b4Mtnda5yvTpbWXC8t7IxtghgmDHwM1n09BEEiL01HTQWl83QrxF0uTfSqT3b
rdI+tSECtvPeUdf6dFcRNl/3844zyLx40etec64Mo3vSu+CPbt0Ity/z3owEZeESYEjmCVjSeuXW
x8GCLSUPspglI38/y0Lg3LaNi68VwSWO9ohBgZCRVYqwPhuq1/6qm2xudIDn1Vq2ssooD//+PCGz
/R/bFtMl2ObCKyQZxM2J3PLMsvojPFsZeTYVca6/gLgF/rdhri33YnK3NkiPB8zujJfJ87YIBf0q
zW230twme7bzY334j55/Hyd7NvM1f7/C73FRotRbUedY5/U+AD6/wwPF9o5q01unwbXHe1kjDyM0
nK0Sp4jf/WdDY6fsAiQ0yXUzFQ+/fB8mFtTpGeTJDV7cW7W/kyV5MJvIwtAQcXLNCgWWEC3Ou73n
jtsQP5UJpgyqM513dsbI30dG/BDlsXeWVfJMiQAIdsGk8MT4q4FQdL3Js2C8j71mbWYTG+V51Tpm
VbmyE6WC6ECyKtRi9cD6IVmMmf61Bln0HGnuj6nVw5da68VmzPFq1vwE01fTCOGoBsj0F8Jbg39A
y6K1Hp0yK5+SEqOmzC7e7FzER6sDjSKLAww5Zi0LR6whL9/GCaFkRdvbRdndKymuaaAgdPQNCuKa
miBMFNTrSWsgKTaKcsdSol33GbJL23Gavlh6gVdq0rdY70XuS1fqjzKHkfWA9oYCDjpkFHuXGmC3
/5ceIGaKVetr+hbpCG0zlS0wOj3LTmRdy3VWqtkrz7LvMNP9H7r+3rVdc0nRsjJ3bKMDtk44IelO
auGwWmj7mNz8Gpa39UktlU04WNk3TUl/9eDdq/tZrGZNwLY5NSXS/2GWsASfswGAuFCYr8nO6iW0
CliOkeKKw5WU5YddcIzG4TioAb5GDbi9VmlQIGpirCNHof9k23wvVCf5WqMmteghX765ZZUvWZQm
z2MfaSufD3NJI6/d5JCVT1aYITjeQp4Yoz48+INVYI1YuCcALukmrhGh4y+GDKABhHkMMrvZsAaf
TkY1oj2hY8Urg1vJwDOgHDxQWn59GtB3uAa9TL+ZVkY40G2euIZq+KObmuDWLWNmyphztdb61S1J
EBVLvJ882pM3k68Q2b76PUBgb53abnhs46q+T7XEXwYI+3zV0LoMVPtbpKrFcmoTDy6Op+8bMrC8
Wb16S4rsPsMf61uWpj9yRdTPTlWV/9fS1/qQvmaq8lB21jUAHKplIrDyn1NVOySak3ZE/uCHeI+1
+eoaHRMvAo17q/fgqKdJ9Z5FhK9tpe3OvajwatE1xBypT6Zk3Y9iFaJzgaHhkNzJjYgsRo31Z1G2
2kV7qKLywZvc9OjPEc6wHsrHdI6UDkQ73o1seogkE9Rz70rLqX42dvnFGFP3TUHwBj1kLbsDbviz
bRv1oKgNcMGuHD+HTv7YoFH7VM/1IfTvVWAa4+f+WMU4WAgVsJfc0RfJpBKWL2ZPMJ6scvsPpHI4
RXqJaXDq4CpuFSouVpYRb520Z2WJVBnoWDevf8G3HDy44ef2RydGh30RqoM4yrIfFOIYDFYHDg7B
/w8Nsotd2gyRHVuvHtaZO7y0pn2R3DXJdkNXLT3OVQo09YewdFJEDV2xQrRJPWE+UK0ddd4MqSoZ
BS8avrcROj56YP103Oox9l3lExJ21jKJa+0yOanD/K+B/vg9PPJhKcnhfHPX4bZFRLaO+sfJGINz
Z/pi50RDfm4gsi+KwM4/1XXUboisZlulbvJPoWO/4/KG2V41RU8eIkKyevRyd4dcH6Ky86B8ZPdn
6hhNm6HavkXFzjT87JNXlPYBXHKNASbFQRmf0Dc5y1hoXvv3TmxVz4Fo04PQjH4l64M8OEPjqp6N
Frsxb9IWalpuzBaTF4OVPDZa4s/DrU51WrE2i9pYyC63BlmEmyjWaMI4q1w042rQs/TBq3JvzXJD
5UEZ9dsozqpjUI3FXcKycJ+BlT8Y3KA7I+46VCkzrIaDHvZ+PGXrMYuHxxQfxWXp5s1L0hb+YtC0
7pMaYlyWxaMBxqMBdVwWP+qy2YyJ74cLbCxdC/bjwsCXq0uCCN3sgkS877TfuiB6Mvopj3FOM1mu
zojNoQGJ5nfJgzqXCjfa+8xvD7INDOG1zZhl2H63Sdzn38d5SR0S38+xoZ756p4Z2dAYvXAn86io
MRn7ogwRv5nzr23gKBtTpCXkSn6R3ZOnBncs44OfSKPchX4RvRMLIdCvDMl96qXGXkVMdZPFuvPk
1uCmI8RAf+DQy93vfK+1CsNePVceXZAc25bFwH4IEOgNKtablZ6O7wV2MZGXtqcGqfKtQyQPrz0l
+AnJMUPG+6dStu8FcOY3p8P4vXK76Ww45bibDL0kz9KZJDHT8IA2Z4TDSaMdjBpUjdpW6RqaUfJm
iPQV5bkOS5Ru06GV/mVMUIosbZJSUPGZaao83AV1bzw4YRKyLdatr474zJIZgnuaG+IUSWK8PZTi
MCNixcyLlw1wUH6dmWSXUNQrpoU6WvalF+17XXrDp94dx42Tm8QaZw5DS/BY7RTveUxFdURJA2+V
1ow+dUUMQYqfB97qFL2pPnWk8x5rv20fRJE86bK6wNEqa0dkUOciwTsin0r4jRR3dw+Cja+iRP7i
RsuZohFX2iwCPfab3jN2GI2WuTjLKid3ol2dhluSQ8YhTQYo/oHjbc2yYWZQU7witK57TuzBxgCo
F5/boHyI+XUEC9xckyQpAELFJUbLPdaRk4bMWRCZL+p0f10YKMk3JupXvzWNt7LVpl2X5eFaFj2v
75aKwp12beVjiTyw7/99nW7/7dlnGwYBYh3OuOapf9MU08SEKJddKc/CyzXYNOQdR4z/zqrIkn0j
an+DHFXx7BcsS0w9c76XMNGClpv41ndEN+qO1A3LArpHZf5cVng1lYVh37pnKhrI8tIpijr7a9/5
0tasX9D4rU4OcJYGy6cOEneaHloivj/qVtsPXZF8bpseh5s2zi9mUus7wFvmLii0+BKgyrW0lSL4
nKEBFrAol4N64SREQWEGkG9b6PNMUFpZ9OwE8UKfEeAhEsvPiQBuPM8gsu13aUymj23zOHgV/5fr
CSStjxslNA4MtA9V2+A/nOf/XH0QvvFNCGzOswGYeJV0Y1K+pZa/gNSUbKEmNQdgOFO5kKd1BwC2
nQ/XltwcvaWsFGkD9nUaXWxHLbiL9oS/8F8EDHn2gYXxoSiENaKl19rmDnkO1Gi7nvQ+CM4nEDgs
Ot2+O4CUcY5tYuPrjNDgC+KYwWLeBf3IyiMijtZ3OQhMBIOcuNuoBnt+OahJAm7L0DVenLRkqZ+e
8cUNv3dC4M7VcJdUAe7mI/QL9GS+OK09ffK0tlnGpDQf1TEhA5XgCt7GJvYLZaLeJWqCSwQA9Y05
CWXvheZr6BMlS8HFHQnReQcYifg64Yb7nKPCwrNSjD98CLWtyQ8EBhgMgz5+EYlnrSOv/jWIQHh0
HcS2tfo9SKbtnXq2Dk716Doonl9p3jZdX8nXFfGs+jbGTlBOtr1JZjGHShi9Tm3wBRUS7SiMJN5P
JeaQMsrY+Kxlm2EIduYckqwMdTamH71rDBJB48W833wpU2slVBiDiqLZn8r+p8zXtV07bGriKTvX
ip25ujJiDLLN5FPmZD6C3GihNY3+hnC+fy+r5EEWvSzdEHiPjx/qQRHqyy4T9TofH5POGA/hLLlP
BgSxtvnsdpB1SQCcLMmPzFBuz75NfcqTmeKa+haOcYCJHRsGJ5bn9lHvbf1Fto6dah1r7ymoh+ZO
zxLjDe/aDUk6+0kdnPChDsVTOsuOFCbu9VqW2Ctl0o210qFAW5R1vhPE31fyrtXcMd95o9tdi7I1
s8s7Xxu3Vtn+lECtAWr4hjCOTRU7NSXWThWMw0e/+G6MuEo23uic5AI31DYR+K3Tdc2ru3Y7EZ3X
+xXBaZYzCXriQo3R625C+LykrdllBivAJ+GxjMPsyZriP+sndn1DbmHvSH+ry7x3Uz+mQA1PWYuq
U9KFa1O+oygr71j6uyth9JiGThZ/gCycFlnbuqc2CYsXpQ3Wcp855l15lxEfXopE757GISy3pWvE
G5ko9JMM+/kEqFfCV/aWx5dS1cZX+E7PV9oF7CJjNRkKZphx7ewzv1NObt+yvYzb6pPVJpdgjnX2
cbm3s9x6F8kQQ032onPlR/6dp+CAFwWeCWorxUEGdsT3Vt+YSfMzh13/nhePBIPxM/19oigfa/5s
ysHL4w34R5+8ap13FTkZmXKAbTHniBzCrfPPKW9IGemRFmxka48wT1WMX11nkY/s1X3+nEvI6+19
GjnJsbOKiOR+47x3Wb1u0lb7lhWdiu9zMj2kLJKgntnuJo2Eh29T/yx71FnEhjVKX9oyrbbA8KI7
Le2qx24OvskeYAu2pdWPp5I5bdUOKFzW80GoyDeoYaatXAw32dfbMZX49SzTzolfsiG6N/S0usiH
T0GJAeVF/ozntlupNYI/Sr/H+T4/xH9/+nuqdGq7YUsJ09kzwYPMj0ai7u/KsIalNEqgDuPz5O1r
RcOqO8pgwXie2WP9F9sHScWXZ0HnswEyUdVYxQ0uQ6Lt/U2XI4KKHALKb8QmDpU5uGTP1efESby1
zVS1HU3MyABQExWeyayS1hrP2rgtJnh5hURKhMTrwWZmfXVM7zV3E/0sS2owLIw8fk4iojYa3mN7
5u16hReQ9Y7G13cHatZD6TXKfTL1wyJD0+R+9JSKGMTwAH6lQW6m+457modlYzKj5fvxLQb1sIzq
9JKMAS6EMbpnkesW97Xn+LtYE81dze40Yw+5Hruqfxow5DymUfdZm/T+aawwtIvbPtjYHlmFkmfd
d8+eEc7wWxItVnaV334da5THMzMr+T5AjwjNq79o3O25Xjpv5mj6WwSo8i24ke4hxIM3hTz6nuIE
KfNKaoue8SiK8OLE1YNQwvhuGCL74OeoH8gDj084cbjAs85EmWJW8uh/Cp3nLRmaqPI+hYWPtYOh
1gfXGdszKTEepV00rg1rqDZ14pvnmtkJnGrlblwBomCBThgatl3iPLq+ejYgXn3RgmYGIILe8J2y
ZMODjavqvoVW3n913QjPUFE363jCfdcGorxkBhBvnm1Hi9oM+28BAmx1UAl8f43nPje9n1avPLAp
3rVk51ejA0d+TPArbjX8kbLQ3SZm6x0KDNYwTlb2/lTka21ENy1t8NeEz/s25d2w6WFibQq/Ywee
t2e9hDHWQHP72iXi4pJs/UHKiZiN4+FTirUdArXtPlUbyMPoy9DhLyGafJx6iPLpcQjC+EEeqkrV
DkoCaWyuShSlXkaZa61Lq9BOAElhvAOXHdzyUtl5+QwP9FmrvfQMZlx9KRTttQg0516Py+Y0WvUF
6jkk8iyO2cL9iNUuP6oRMEOUxO4CJ4vMRQ2K8agQgPbWU2hn78Imalx2ao01IkVltM9uyfbQ1ntx
39n4pAZKnr+bShwBtOvCg+51J4iBLoxbNJWlcEPocQZg+XtShsE2G8WvetmYEMQkXDN3kWUvbD4r
TpGven98ITOSn6s0fiEH2tyPA4ayLJ/wrxZN/6q6zNSQkbMtQZLvPHfFQ+b2xmkYnJ2VmmG0RIib
gJ4J6XluVEdfPPSD4+zLKflKjpEeAk2+Oy9CpflajvBgWYzo9IDFzft1SWT5lWVMtwbOy2NtLtqG
7S1VT+vu8mDC9corx6VoG7ziO9vID9dTx+zYJrHicpdirk0CHlCurixDcV+K0MNVfLxUY2yd3azd
svtc4275vRAaK7y4/SpMq79MbVYu9cKtN3WEOSjU0pidztjFzU9hPgnXES9NEnrHysfR3alSiPxJ
h2xBzJSOaLy/UwXuqCW38yVTuvKSz2eOqV0yJv2DrJKNfdFkWyFmsNzcA3BTdq9o9VecMg9F41jP
daL2d6Kx66UsOlEwEXlLvsRKbj/jZiMes65YpnOpBNK7iAIIM4M6KMdpPsBf+nWWJka/7UP7y63q
1u3W10PDitQGr/57pGM3B3ijPyu/dPdD1cR3Luh1RIiGbBeZWnASUdQAMzWSe1KJ48Yojeo8ubWz
9jLEJIUILh5P5l2RFdkBB5x2H3L774DHuUcDb46NPqrTeajaYu0D/njspgSzI1Ooz2X6UNcWqAN3
yh5wUop3vVnXd3HgtecxwjA299L6Xffzk1pxpycp2AItbz7HdWcs4aJkF4O06w4glbrryy7BwVFH
4IUo6p0GGQAJeWV+ZIhqCesDC3o2Frpa2z/cMnvSWEMsG6KCF2Eoa+Qsy58mMiYhc+F70PMORZgU
FyuPul09tvcut9I20V2cey2wMqrjEluwQ/1NtZqvup3FP3P7BC8QYDI388Um9/zuhLjxVr3WPCIw
2m2qtC2O7lAfvJicoB8ozQVNi26ZN2QCqmJYhgXWlioA3oWXsyaxXRNb+CwvDtNkWCcdHMkq9IT2
yRTjiRiIS6LS05iyN41qV1+i0JrWwlWrPWFKB5dL8QM2PxMlWXt2xI39kDVdfDAg5axdgOH3mTdv
Xyzra6yVAUIALYbJYdvhzc0SCUnohw5e6DcPmNxCy7Pxccygl6RprW7qvO/eCE+QIKFHNC+c3arI
HnTRFOAAmp3qBOmdM3k2xutxceRvmWxHtbXPnll5uAzO+rhD7O1GPRqPeQkBfIg8/xlQf3Nx6mGf
oIUkDLEwKtK9wdCmpwjh/i0Z5HYtwV0B3+XKFlF1J6FfHVZaIEXcFhVdoF9N5y46XDSeVbXPH1W/
IGTaWger7tOlYfbiruu0YD25Wv7upQ5W48lwqbzYvBRG+D2a51wr8RZlr5TLSCcOC7HAvuujftwO
fZI/BrrwiFd2zTfbq7GP6LQfCimLSo2cl0o1p7WmJe/uWIOizg3vks0HJN3EQo/5ofq2oisLAkHa
aqqdch36tXeRHWda0NaNTW9xqyuVAUUFi4llvorsllqDfXGv175eLLW1bQCqoRfT26gE4dotyvyk
BAQA4cKwfu4N8NWx99lJDO8UGeyvw+ZpMnAz1icdixQPXbXa3zueq51KJBGWE45OQE+wYfPSRr/L
+3Q8l/Mh2uVjlm/YHEe7kp3CyrQ7/Q2DjS9GPQw/yc9NcGNZqLDbrhUcyJvWK9aC2DfTZRpMeyVl
ojYV62FgHtmpoxKvUtDXL3aMT7qfKDnmDjn3q5Z+AgiTriYXPouhluNxgv+wzAzL2cS2MaBAmxQb
Vx2dY1F1Xb8gJfdkFU62k3W3gwbl61eXxtWJqznAv1iNoIHfNG9uI5pF7pjRa4+N2KrPLOOSeCFb
VLAQMIi3sTFBSocCD74HAwmhV2IBpeMkaoMtIBGqp4w806LSzQEiDHVaZtiLfmqRsVLcS2xEzg9y
UfjuLVs/cB8Dg1VypKtfVEUZ9yBPp72poG2w8HHricY5NFEpgoVg8klpovRdqLhB9sCBZqqsSwA8
3MOD7hGYN+xlMrj12oa1bYURCckgi45qOeR30YRbuFuqyqpyoEQYoec/jo54DOzghBoXBMQpVgiw
JN3W1+rigXgaIlgKUGBFaxEqs1k1IeJUv9jFGJ8G4hqEQtr6JSkL995LzGd+P/bzNKIfgQDZX5pk
zqxPehMfqdjFraqeBLCUJJMNcdX49235TRbsMFTXBVSHlePU0yVBjHlhaO0AF96YLtc69CW3euqC
vZi7yAZ2C6hyKqiOUlOKGONtK2cBPKvSD55THbsu/XWWGmWyxqgAg85INC15WPpcT5mJ+F2lar/B
pA0hdguTA0VFTCzTPP8kD/wMvLsObQ8DNcuTVds8ALL4oa2UhNufaZEVrPOgTQNynHwzd1YNYUPW
tW6x1xMIV0Xs6kgaw2rtUpss/IDavpqj4lmN92SdjIs6jhZErDB4CHnX29EZ053C1rLSgwn9k3EO
IZxBsK56gO48pkFueqWO+kNsvvfIyJzC/vtoFCRau7HceC6B2zJKHFgkDWux+UxLEGy9VsqyPLTO
PVnecdN3EXQiWyVFUc7m4Ur67idh8hn7ulmDU2lfme+1ZRv7wRNYlGhtxrV/tlV+FBGEji4iAd/V
0MU7i0fLXJQH4emgai2P6ABKKjTpg2Pvc4znRapfjOYxMhv4bKqN2KfPF4wIH149qlend76tCxQD
NGU2NiceYCZWuoomxXiQhwpm14rVVrfRAvVXXd12HQkbvbob0tq89hOadk9Czz4mheVtynjGiTua
uW8jIi0erknPWmg3jwL2o4olyLPp9GsvUZWHeaHuQ2V4M0CsHgkQ+NeiVWbZMsaHe5PpJeyvvMdz
scRwbovob0outvjm+nGBV50Qe+61iB2zOTxYaDdCWU2nreX57iGpldcwLpJHgSaP2dXNczCONWwe
F5mNVrsvA6V+9gxhLXtckZhhKeL76W+1ntCM3/r3VgGoqi+Bn+ax/V2bpvgtyOL6LlJDMkJekLzZ
6DOsTdFEO9kKBx+zgNAsQa/QirEh7jiJ8qS6pvrI8wMYC9WD06OUExb2wmajeXCUCcBgbxk7y2jS
FbqVNhodSYNEMOgxlMfsl4xQAo6Jrroirk/rqGrbsuDxriSORYglxDAAmOhajtW9PtiWWtmtr2M7
QGc87YnzzZ1Z4TWbYgIZL1uTntifOU7VtQhMiwfWOKgb2TkXmHubg4ldxPy6apDk67ojMHYdOwz+
yiGhvZWdDRg3qzp0/WtrajcdiopZhen7PDYSJN56UkLyIyRTqCzJsCZb7F93luP1eA6PziaLpvLo
JgfQJ9Gz0ix7TRXPiub0z1k9vKLb4Z0KMx92VY9ckGIM4ty1iJ5HvYdahRLZ17pW+1JNKHhfq3qY
5fcmyWZfLXFWgWxjAjQP965wxVleI6+jFJXNPNq6ORwwJxcs8SLIg2qcHoIAqTF0Vr7lBKe+lGWo
z67P1jnzrXgXDe6+bafs0lnJS6cmwRsKWPoe00T8f7wheKuTtt0Qax83shXwQLMkR+jtZWth1k9Z
U/SXIHKN1+5LU2UBZP1CXZXCqtGotOtVg1LStolJcuKiiPAuJPXeWseW89dpOp+aWlbpyz86/HFq
Zlq5SUbCB4H16CP782rz8UjIAuMdvODV4Nf24KfFXpYUS5jnOBgfZSmecpj2ufgmSzUfGsGwqCLd
WoWvU41arTuQo5NXjdvJ2PggU1axrRjn0Vd/HUzlzlFEcL5Vs+Av96kfvMhOt/rU7LR1OJIp/tBQ
BLG6qHzYArfOsgvxCPY6KGeL3y/n92wYrVrTXlBg20SiHd/dycZIvgXUPGq5elJ1wl1gp1cu6qLQ
hutwKYUE5OGmK5AalsvtnfMMd1AYkK3a77O0yLz10EMo+dAgO8tW0SnBH63IS2D4aYuGqASx1+tV
4ckv0mYCuNchY0WAZZzyPQLVvw4xS4V9Oh/k2a3h1u/W8KHf/6PL7fKwXUG2yevfxsnirc/tlf4f
XT5c6jb2H9/lP77a7R3cuny4fBPMwLwPzR9e6XaZ25v5cJlbl//u+/jHy/z7K8lh8l1q/VhtujB6
vH0EWX8r/uNL/GOXW8OHL+K/v9TtY3y41O0L+69e7cM7+K/G/vv38o+X+vd3iqBgzerQKJZIUrK0
i+bbUB7+pfxHE6koRuWp+2vUtfw/tJ3ZcuNW0q2fCBGYh1uOEknN5VK5bhAul415nvH050NSFmS1
u//+45xzg8DOzL1BUSSBnblyrc5Miusq1/F1wodp/3gFMcpSH2f9+1e0XnWNUak7z/vV83Gl/9vr
s5lh6z2YMU/n6xWvq16vs173o/X/9rrXK378S+TqLT0QVjX0h/Wq66v6ZFuHn1/ov50ijg8vfV1C
POnyL/9kE8d/YfsvQv73S4Gp73YTmrIbM56a+24MnX0NIn4rw7BfSOrMvAG5gxeMlrVVYRnaKW5T
6Me0qUpapjyeKBe3BI5TACYO8MoFWrT6pBftaO7EHfR700w9qD1qOujE1M9eeqYN9ggkvNSP+mQ4
O4iK+FqR9abMAPSS5PT5Kh8uSuKiFU7PHiISckoHf6Js5VQOuvM2cTVdZy/i475vxOjqNOlvftQo
tyYiQ9s8o2+XmhT5KDUrnkFl3phV3t5DqpM/K2RfLpbXPopPoiq+uQfPrscdRGT5s4TpCeLVIcmW
k4TovsojUs6jKatKQFoWYLjMWNusC/2XV9fd/tGxdJ8k6j9c2Zvg+tX9H0FukIFbqGRmkFjTxn6n
lnF0J9yOqffmXh0r+4xtKoQUIyEL+8wHMpplQYnz3lexqiQ8FCbNu/DZAECEnaW4nsqYLCGyGHK6
Hq5Bievegb6cjh/mgDz9K/yDFTr/1N2OBsQ3SoNomJmY9n2vRc69nKWoJfZ93t19svNAFO14PuUz
9GnC2IaXPgngB/xrDYmQQ8n2Ft5huz+uNjkLU6e/oQ3yj092WaRs3HNdzvZJnGJy0uGQqdNwW4G3
BzNJnRDpYIu3yNnmdu1d7eIUu5ytB+B19lmGs1Cuy6lLMcWv47e5Mq0xI38XGXWLynY2HoAA9Nso
nnVvA6N787ipNJIkyOgqfGqBUJO2s8dD7BXt4xCo7WOtlc7J6d0vYlrtED5/sbLWZa9BqBwy4MgH
2wz67bTMFNv1GrLSapTruE4wXa8jDrWcv2VF3RylTVfOYB5+euvX/dS6C+27V26uvuu59OxK9y5C
JKAd2p1XwUNGDfektoaRoqRVZc1JqRSbc19R67+dtxpsV1sJ99u6H8+tptuboOmzXRMbSMksLdGJ
0nku2Q1O14NRNvCQkc3/HPK581r8H/iwrqsZij/IdGnMhjBvE6GjiFQ3OWvToFG6SV37HC6gCHcu
1O9ZAR/tQuawRoRwRyBTM2Rb/fYT6CfJAJ8fxOjMYXGh/9UiAbIr3rFBsOieczugcrRkAPmmPEdU
UZFKgIhdDkiAZSiZt9CYLbZSFIyWuJZq2DUOqMWwh2ezgay8bJ4WTrxD1NbxLkRcLNyCFMyBg2Tx
7kqwtNAliU1bbB1N3QiwkqM9yFjYlD6tM6rxQ9P5wW1vN8OlV63+4g1UiDcyjtE9O7v6fdEVY767
Okg+gQcYne5HiJwqhXu9R/EnKHfrCl0ev631yRYu6/n6/SezrUbKUdFHWJ64Ncjt4sN9ZZC7Dd1E
85YcgvbhDiOR/+GOdL3JDH6kbgNAT1s6/FBkUaiYZmn0Co9EccwXeXM5pO9nk8iYr2Nxw2pynfHJ
LkN20P0R5P+3ZujceUPik64pjybmzIyUu/WQ+83b0AzaTQdMBKolIsR+nQtzWbwN5nrer9PIqvu7
vqy07VVfxaThkDaoAfp504giQMBatVec5ldj6rLg1ObOcMnjnI1pBHFJPKfVbWKkrvo8WOQO1NHN
txJTL4GJtCpMHsjojqobech7MbmhXmx5GB0gpITJJdvCxYZCDkw2N9zmtAeaWfUHOcuSYKfPUXe3
2nXEwi+ZbsGWS6inAqrdaGNpHR1eNi1+GNcDaT3+ElDfO/jblsrA4o5MD3GE96uJrVkuORYKJRmu
tr6AsM6bS9+Y16t9sOdpBToGJfZh1m/nNKqO5KnVF6/LkEZQfPunjlxq2GXDD7fNh21NU/+j/x4b
Gc78KXZwvtVcJq1Q8Ak0SgBdAx136jWkk/LgxoAheLi6KzsiIwnS4c1W0FhVjBWSnsuM62RZZwiX
pF4VQka3eGqYs2EDW1a0x/BGQj5PWdamtTZCZ4wZ4i2sapfqjjPaD2DW873bIG3Dv87+aYf0iWhJ
9Vtox/B6WE36UNVJcxr10DxY9Ll8kVghCP17rNrPFmUaoA+KXisbR+OWJD0DDTp7NMMkDBcYsWrA
5C1e6TYQr+MCdBCvzC066pAw4phevfVZZ2tSJ9/Ui4Ix+Xoy8BX4qXUo3mrRPhZvVqDaW5sAmhoN
XRmv25gLbSNEJXTwLGerY7WFixcEh3a0Y7oVJE4OQ+u8Oejd+DlT4ZuHgSLqOkEu8WklucQE2wka
RCwsweu10+VFgb5q7ipgTYZjlnt7Ao4X2WP8K31QyO2qvwa8ARQLI8Rthk77tbI0QFbQxU3FQH+e
kqRUwgPtVydXHYqfqn8XpLP6rEV8YJfpsmre5vXtSL73v1vVH3W4MRQF/WQeHm+twbWOmt/TmQ0+
a+PNSn8RLrWwnG+Dimx/68bzl6IqtlfWNjroIOhEpzbQ4WOjaZFnZxtVU/F6iV7xp7CkeGVJuvKG
i3gjU/2wZD7lFIpZw22Ln5QUUioMXgGC3umeVSSubjs3tA+o69pflTm6l/vwGpEC/LwtI8c6hI0F
z5cJHzKcjLNVHeU5eY4j42w6UDK+UzjKszJNlTyBz3CQna34zftmE0/U1B8808jtZyNL8D1Sb4yi
eUm0KEStMYVFx2xOrToow/37kKJocCeHOXduaY4u72zFA6s2usVNo7nRsxw8AB5lAhZPRnBb6HeV
2Z6N3kRyNIO+7Jh1Q8+PLBNmvv/PTpa220Xw91hAfo4saaueyrZz7iRk0v3h3nbn4zpBt+fkhl9Q
uuplgq8WFlSIVXSNuV53Th7KogivixgICjyEE4VPeRUOMPwbJI3giXx/2aCm0x3YpuFgLsvPiltu
R3T4XpR0p8ZIdRZdM7xMQa1vo8EKb8Q2gri9gIr66S0KI2KqChOqoEy9cxbTADr9kNSwSUpEyabv
2bC+iU/CzZg+Ui+jZadVffM0Zf6vcIcMZy8IhvPkj6DQ5VQO/LwrCkqK7wGfo6p3j8TI0C/aoNrI
GHLtaK9bMOzJxDUmK+LJ366zxW3V09vruC4h4zJzvqhDHRw/hdiNyh018H4JrRrtzs4zT26vRGAH
Z5VTOaxj8UukuB3Imd8iZWyvkVeXhFKQmLZaAM+IBMkacrZeEjU8xdj+49Ukkj1qCM89yERVb8YH
B0r7XTzCpyjD3gux9cb40LuzsxngoDh8ckCA9zOk3nL72V6Mp7DMtHOd16mNgCeLjO6LPpXDfaBD
1mc7mXPw2Fk+IaNWb/x6Hm5lKIekc59Vs48vMqqg53vqrBGerTB8KJaRZwbBE42Z65QKFo67rrNu
/KmZo60HmeY58LLfNNq/oy0cLzNfER16eZm+XHg0w+HQRBk4pareAu8ZnmpHDV9oBABX6b/IwYjt
FgSR5Z/SxeY2AFXnWUFOdBlSre8e8kA/Vab3NkHvgTBYKJeLiVa0bO/MPUIlSzzY2/zSF86fazyt
gcC7bOS0l4CqryaoAsPpRoZzW3aA0exoK0PFTY3nvPyaJenb1WBFgpM3tZ1bI20TUDeFQdLGXXTh
ocON+cviYIeoF4rwiy0qLEDE69i8NWiUQx2OAH8JkCgZysGI7BgcTRHsPjnWIWqh5iG0bDCCXw3N
RZkVOlfEOV2KTSPKaRbAx107NPOBKjxiaW4UPqmRu4mnMvsXr8w1EYGV2NRwYUxe5tPc/3m+RITI
oVwj1iu8X1+c6xqAglGPAYTuIS53sEI4vJI6gVfWpnnnzlXaPZ0ZAUQC1vB73cbBKV4w1huJ7uzI
2U6hMT7KoTVq8670G4TU2ukxt2nyyGI/O8prQtQIEUCrvlxHLmW0RrHGTSJvx7tXXl32D96UlNiH
ud0yd1jeulxNrBtq1QEdTimtN0lZn4ALwi0FAPZ5DLdptBT8F0uhxh4PkPmf4roG1X63Tys32q9z
gqFINxM8ldd1xAFl7f/HddZrj//z6+n6Wd0aFgxlVWoZl6LRj32sW7etb/C8lfa9cZkqluHRK4Vm
1Dbi00gLMDr0xkVMg3ivMRJe0ZSz11qPXpJlikTK2jJURvQKd1UA4VObVNNejOK+XlHCR5qQ9jRf
1ZvIjZK3X+lyAuezKU1jukGFcY/eemRuSWqYp6jKLKDb/Oa3Abc8RA0Ze/L7Ln5yOZO7L6u2vXl7
rvHH6JYsn3LPFyR4cLvUhY62NVDX+cumLg4U1+nMqfWrPYd5x7yeZsX8rdet8lbmyyyZAP+hteOT
Ai3KMl8cQ5+5F6g4lUOcjfRzDOUFrER1mTULitl/GIpDQiZ0lOx6prX2f46VldIo+M2xYUSr7ZdS
MZStnJmAVq5n+WIrUwW5+Xfvf45zHQQii4ZkppvuP3FjyVAHxqvkEYDZ5TlOTHKo4Wa9W20p0ILU
N6Bty4I7zQloPqO+bJoZGOcRnthMiV+MxexnXXKa2EtvZWhVtN7DkaQAYJ6LV10jCU8WCImLJZgn
+usaM880j7ETvgQ0K71ySPi6mTzHoKloZyiMH4vSeW58u779MKQ55LYPIDQ5Ko139QaQlT3FMHpe
EKUaH2doUqzJ6M6QoE2PvsmhiRR0l6pI3zl9yY/XGNvJZXbfJsgsObhGep0qI5k/Wkm8d4DS7Eq3
Ssl1dtOx0CLjqaTRat+V5MlMy0LEfbH5itluy8JuriHimFhgAzNbfir16Y8OmvUTqWHjCXLskxqH
6p3WtW60LV4nesWe2sU1da1yp9njTWs4XrTlJ3Q6JYr+5zXSpFkLdLpZbOWa64tJA9SlYmAxJRj2
s9jT1mu3FaKSx+tS64sRt7zA2EmvL2RdrniFu925zWM9gDCBjZ0IAriR0t8A9advS2FLv1mN2jSD
u5X9ooSD+SYSmbRrzLrE6lht6zLoy8abme+pguriV1Jor/AgK1/aYrKORWeWN21Wp19g8vuhA3z8
/e8BY4TEYh2QlhEqoEmlT8aAyEso/tTQNnZ2lX0cmstQgsUrwetQvJ/mQknu3bRgrLdDZxl3WQIe
aPTdb+BbNf8UaAh00cQDy1ddKhNpmti8I7dr3El0M7a7pDaGc9H+mRaWeQqheDrTScq/qlJKCHaU
oaghEcMKUfl4JiUk3mkJkTM51PA8AxF9N34Y21FrnOz+d0S0bfqilzhZTsYkkTpaoatTPAUIhAVJ
n9EGzcGYtVC5GSsS9jP3kW1vVbn7Z5qa2Rk0cEnqM8qycwMiagvVrraVSY2bevuo6+iKAwWrmHdV
iaRuMEx0AKrkV5chrFHTgxf6XbhFhvnqtdS+fpoRo7ujAe+VXWfxrcvieaMVkf/adcCRtL6YXv0q
sjZe2+SvvoPQfVEE3tcuhFdWsejZ7Qw6migbeCfNMZCvXvq0zTj2r0NNqB5gq/kwXL0S/N/OTdMg
2joDW/J26f40OuAxRh1pPCt4zp29sJ1QPgPFPlEzPA9BtRfbCORy3l3dy5SsL7R9vaxg0tC19zS9
3ru1Ut5An+LuE9p2f9WT+GtDi8GT2lf6w5BV6UbseQZnbgZJ8a23gHppf+bRTPvmz1V74g1o0MbM
kl/pbms2TeD592AB5+dSaZ/EHuhZdUh90yIxxkWipj10JnCiFp7N1+i7Ecbjz2EOEMjjZ+2pL9v5
Br3N6kY14TlnOwiG3s7tn9F3vYX/RCKhN5ue7BhamLcna/gm6XzKp3AHhUVKD1RK1qheevjESKsB
lMCTk96BxnMe8kpRtkpgcTd7PwtyUqVii97PVu/1LB6Luy6HHCsK7KeQp9dbPovGvRxoYjfvrRhm
Yxut+s0nhwyn2H8qy8y9ldg1AmUxMmEWmNM+DZ4h98tftDqN974K7L9oaByLFcierd5Jf2/HeDub
0/g9QM96P9fJx4hmKZH8xwjhiUrjaJtF4fTdDBQaPnKoNo+w22R8ixQ1fPCXDUcTetArq3CC2WEb
komVzYmzbEPE7wf0NyiRdfbgDO123uIQr5e6fGnS+m5SypqmkGVP82HasjY14PHc1HdtlGS/6z0J
X6PyyucJYOLt4Cr6YZxL5SsZrGuEQdPPJpsgHrJjWqJy6sPaovClZ8VvlJ61M8y67TM8itM9als3
Rs7L3qrFVBysSR92EisHQ01/g8JOO8uo6qKZnsr+BgWx5pHN5bafa8qSPvLh7eSM39qGPFxhkB2Z
m3b6xdHznbRAQ4/KdhgBz510Obu6o21c6LvvaFDcpqGGkk3kT9MenTd4uv0AWlw5hLaqnhQkVE4K
WPOMXxFOwdaaOi0F3Y+M30YqBYtHwpee9n93mgcTJC+0w9L3Wk3jU7T8XkP2ZVHDSS229TQu5H/M
fpsfmjKYIHDlMIO7RU++Qp1+cm7EZBjoVsFf+beQPDbGczqF5maGhWO3zl3j5CxImmP8vtSnsMR9
UDwta6IjlCt6vGsza9e2dv5olSkbTTOJj7XeprtGj9hpqimN850631pm/QPZEu+g9+qM+J1TPyVj
1jyJrfX6eTsqY/Mkjn9rU5e5dPjRmrrGyJS0boZtN43aTgqPK0H0tWz5odQZopd78IfhFylgXt1X
7uh/Pb+WN00DEfSNLNkVnX3oi+4XN9pBfrmx9DG9G6a+D/eJQqunk//LMFm6jPOBDF3at0cZvYe2
y++Y/Ji922VFGYldIt7jxW4ukrzv8XJJCfW+2xUETOXCWi2HovTtfdMju7Ha5Gzhz7zThWlfYiwX
XkL69d/mte5AU5BEDkmFePOQOHvkbT7GrCu2EK8dqUb9tPvKPlWVBbn/8n7IENYr2qJ5A9a/iCrb
NUxMrujkvE+9DsXzyUbG9zc/qKuNpg/qvmn5ZRN2gbIxfgKo7x8CoMVgWLWNcBA0QZVdTBOeUImS
SU7Qw76wUJn/66S2Se7eSiVapI17z8xpdyuTCdVipLw2SWmPdzIOkEA59BOlRLEpS8zHQLqu9/xa
OdfZ4iYnrFFZJP8G9tqAeCj+w6Tydqvkk/Eoh7ntnZ0zNMF+tdW011FCVINNlqsm2+I+2A2LVLUc
yFbDt1qT885HHwbHRao6tBPjvh6/S8AHc9drB+hss63Y1jXIyYF7ahznuoY47Fzz7vSAR83lUt37
9UABpYd5hqn/k4Nnjt8pvfa36+KVx9egNDs+fJ5+A4MSlDBaTK7NQhHY0Av6rB3zocnN+qlaDkuA
mCRADrHz0SShy0TAytZ14t/XWpf/+1pT0X7zolg7uXq4cWyreZZDjBDJMdD87k1JtS0gRdJnz7zt
1LR97vvMe+wzJMBsDfXSIRjMo68SfR2TuKIWn2tv0Q7tOI8FW5nP0ev1ZIa6rC+2yRy9x5H1ZdSV
2muUha9jEjlP48DjXpUY4a0MpXXHm50zXWjNnfTwZLEXPMXaWQYShFZFQC+j+SVa+n7ETrR/THpQ
U7VFM9i2Q6x9pzV8c2SGxNCB/HapdanlUg5J3DsJ09oifPJr+vyWNVQ6ry4Dl8m8pbKl+vkhWIjj
U3D6j2HW39dzOp3FJIcSVqejMyc6ZI6EkXmESz4mTrW6CfCJU52q0Yyd6qAVvX0jW4lEbnFyKgc4
HP1di5bIRrYpYpO9iZyttnXGJ5ssYFL126hu0e1DGkCBDMEX9oE0jGZR57ZWU5QYFjox2l3fCMOK
qd5blg5FZo+c/UGhf/JQLwXSOSmzA20GyUH0KVbvFOi/jxoIGkp6aGChfLj/BJOXoXhLSo5X7wqT
Fzg9VVqU+Ja5nxzXpRZvMvNJ9jxudh5dRKjofp1LmLp8DUZ/t9esr36nf/eRvX4QZ9fqG0jy9C9V
VnvPkx4exRxmSL8bA324ox7ZX8dCbW5ztUx24rWCRtkHXkwdbbmA7yApJhe4Ljk6ny5AMfHDBSK3
cQ9QmYJ6pc2lvVhhsmVI2kWGmQWgb9L0bZr0Jwg83UvnT9GusaLoR0Ujx6zDf4r0uHkY0ESB1KJI
fhmV+kkCAFA6kF0ExsM6E0H68EelsQn2fPNbOmfWATlRPlYWrPXpmMEPE/Gx6xewy3oQGyKKL9Db
5sfV7kX1cKgASpLnQo7601QZKgKmXObSp4tC8fvCE+pXfJisLqjLTRd01VkOdtGRqJLTOgaC1S6H
1S22aQ7C3TyQCBLH5yWu66CWtR3JQu8MvbYv62Ho+ubUl0CX3u0BaKSLMUK0t/vrlJZDRG8+xBRt
NB6T1vvRB2NxD1eyflcrBxlADR3SgsHj+NVeZUexi0XO2mXOkDT6Hc82qznQjBROO4qsf1v0w3qr
/W+LBkgw93kTuc5Wp3Nq2VPIBsTyXfs4jsn36xZFCifL4dP+g0bhb8hMg6ddnODL9EMUo8IlwzXW
WVarwuj7dQck3ut+pq+GHQAn9xwbWUVKJ69fmpQGPlWZaUbJKgce4cr5Mtl0pkNY8yei6e4vGr+f
5PA0/zLHdX3WDYCQKOYaL7znwyZUWvWn0j6IsvQyx6r0tzm+pviXJojq85wgKaYN03bKCnbFZLS/
t/w+b3pIXB7qpofOQw3YfYXZ/L1x4H6AL3Lapg1cjs4wFTsqKvED0OPx1nYn5ag7TfHkal7Fzoc+
LMODbnnR/Jqi4XHsG/3bp0laWyuwrZrFU1vDe+BOunNrDt6UoTrBAyT9QbVzSKzc+JrU4306uenv
iZHQScnT2zP8mjU9pkSEimp8rYf+XvJn/xTxvsa/jaCJzd3mdAHv3C75BV6K7FGADt1epbr11Zqa
mgaw8IsAKopQtU8jHFtXmENWGkA9UcM4GCPsVR18u8fSyPttUZj6SZAQcY6S0LKozG93sugEWlIW
FQwFjZ3OddFOm5B2RbQEaDGPKaozPAZqlV/QNmAHghz2dUgPffMkvLEaJnInMKwsJrEvpjpW84ss
8b6OmGIL3uNY0Xiboe+3AT3SeAXJR3CZbT15aCx0grswzH/vln1663nfp1n1dykbrWuE1aoIiwHS
8UDaHewmpoHqPZ8KHUDzUJSphgPh8knyp6vRggd702sKj+oym6JNtdHhfFhuyIG9K8aZ9NqUZQ/o
82n0WaPY2FXxCKDqXx21rQxXR0BG7TojWWSh2sURxKV50Q14iO9GUlVZ0ajNy1t+ZzCc7DBSoBaF
9Z3fT+pvbfIaLxKtZPrUbeRN870GvulCAzsUYW8BiFHt61QBz6fE7nFqu4Olts7ZnnzL2ZEuSQ45
RIqgjLTo6o4U3TlH/D3QDyXJIaX17jbVaWKXvwyY9d4A/f/ajTB9rHa4cfZmmoSv/xBvL3Y98gqQ
jQ1cZAX0HmlS8y1dcpIyVt2g3lA2tpBQJ3fhldq4Me2svWsR9nttqLzULUlIkgPI53XlRlg24VmB
0kqB71CGpm3+50mVZgLOy6c7klQF9LfLQYGnEngh+hnt/JdtccShaaMIMwB7Uu39BLtxqbnVJW6m
6SlcDvlo7ZuygN19GckBwL8ZNTx0LhYv69SHjlqxjKB0hI8DZN+divTdaorHOjsPvfqrmORgd15x
66p6e53ZRHV4iwbkH0j0dGe4P5Ex6sakP1tBgXQpKWxqTENJvn0xikci5ewaLmMzyP7IU1UFL5OM
F7ZM2r6aexTiFpilNtB9w3M5HhlLjJzJAZY0eAuSy2qGvhcAZ9l1bxPqpqR/dlYfEt1BykhpPYff
ZEXnnetqH+nGwN3FiTF9afqQPKrlPekqWK5wLGEPtTXlLM55UFUaKovqKF7XtaqbzA/9rXhdbjV3
9uT8Rmfx9MWCC/oFOYCirutuW9TKQzXALSaRhUV3djXl6q2so9d8dRprmPbi1ZtuOCHSBqhueUXg
OOLHWC9PsqxEgISEsE+pnmUU5RBRsuWsLrIaOasOEvtqgkbLLi6RiQK7pfVsw+ZQ/8WnmZWCRwRN
VIRs9MAH+daARveOrmx+muug/FJBjrFRB7TAC940n4RPgFxQs1ODeLzpghzAxZJTZTuNAnMUVrDi
Mcz0IjQ2oBmSO25K8LWgYkevlOns4jZGW87P/hYYOogA+FV2UPMq2oRLCU5ZSnD+UppLyQF5/dje
i0mcdgOBjeqZw0EixGF3EDnJfLGti2hWB0Y36+7FrjbKgCQNmln062uXGiHNmzL0n/xZMaH+Ekqr
INMhstLgSJ39+PeMeznkKosnbDxO0YJJDnadA3xajHA3Ey6n11CoK/N911GW8moExr3XsGinhzUF
MCkmbQF+pNxI4kAcUWOOe0iU6x0/sMajOFK9oeZdaK8QZKQnB6k7fvg8/WhmnXdftugaZFaEoII/
z1u1duLXdnCLjTNn/m+VW90PAwn5zTh/L9nw8a4WLR0kffVHYmZfrSHJv3cK/1r6l6df2A9kuzBP
m6euL0gImBYqleE430yB050q1RvOEQWyz1cuRvPjla3lykpY3pdTQZ6lSL9TtP945b5LvsZlpm7j
3Owf5ig/QGIGG/dsKkezmJTfjIHPudclOmTYtbuH4t+70PPfn6ija0djiNXHBEKzrUOL1jer6V4X
0Dbz/4TaiErnnPymaIr6GvROstP50j8Gqa8c6d+OT1ESN+jnxvPe8ubiixP6EEaHpvYDIY23l6Hx
MhQ/CH50BknATy9jmr1/eRmR6RZ/exk1zyB3Bs/J227k+1wNyFdQhMi+QAVbPBktPyvLyPRUDmD5
cmfK78XE01az8xqjO8pQpoczWCUZtsZ4nU5ft9Nsl6k0BtBjDimyM5vRrjfQpPcLLXtiqwUwoUVX
fjn0wZKEQQTpLLY6CBbU78J1tSjUgzDKnhZxa5mOJBj1xMgim2B26qVrzbdDs5wlwN9tpQdduozs
qJ/JraQGidPFAzkPqj2aeqvCUrkTXQdTI7tACWS+wAaLpp76u5gbpAdPEiU6NRKVz9N0KSv1iecW
fxuVJXyY02DWl35hUJGD3vY9z8eQQcMyktyuDqQRiFbfo6ex3hetf9MW7JwN8me3UrxLE7ivYJhw
IUMFZy1eOK+9Wyn8ZfrcbZEg2NAj7++vwIF5CMON7w/usYg0xGfp8ynutcWIpoJ7VB3a4aflIGfi
1WFx27SLt2rBznRDW9zmkIQ9zKHxRReW2mU02eoXobAV3zJafUuk+h7593njX6uURm3QSAYszB+s
aZ+0cCjJI+D1aVCMY1SiE7I8LEqpXA7XaLM16PIF6r0evElBsbjk6XcI7ZvYVAxACtH0HWDXrky9
5HWK6pJWP+zCTZtEHkwWVXq1u9PCMLYosy/2NV7TzT94fBv4DSP3IvLocmgTnW6RoYtIt8HivnqD
JS5z2hmwg+wW8zQL7wONG1fbDnRaLGUez/OD3Whk+kmqO07xOM9T8/opanDipbZ4StnBPyn80zrD
pnDhRo65c/OQAme17PGNZnyqJv6lUtbodfZsUl4bDcV5SlG9fYFlZ69wv0EzxeouSsp+TZRq9FTj
cU4PaSJadGyQfcmBpocN2rwM29Q6TdBWPAdBaMoaYu6RFr2EGWvIkgZ5MPBISbbJwiJBwaoLX8qp
qqDfAahUGVH4UkDcD1mLu51H2Ge3ldGjaej7zqEy7TdvwrZaporpn+YvEeJ0aLDbW2jS0DtQO225
/CnNlcDcKczqwp/SXDnLVSusL+Kdl8q4eKmOE7zUzVevfJtkGDr6x7n/FCzfNX7VksuAoLIz0kDo
KV+UYPqXs2nU32zD+9mnOCUOFBTj6/HY5IlxDkcX0p3lQwsO4nkqx+nF6lvjXHZTiqohH84aum+D
3csHu3yY/b/ihxgu0LkvBlvdl7ZDgggSk/PchPp50lt7hzK2sRHb6vinIbkE5H9l3uo28tnetWFg
fHZoy/opd1ykog0kvhQtfJBDVqRf6F91QDz+ZZIzeN28LZzy6b4QvUwxlnEDbYrtQoH29+goBOye
2j9Ws4HA73qFzCneruBYYLcW1jhvqwdhupcZa7CtZC/BkN0qCiybdC/Fmyob40OLyidacq5+285q
da8ulV4lzLyz2gExWCq93Gmb54acEzILFbqtS4Q4ssa81eghu06ivbjbNYibTdrs3yNH2m6U1Ct/
bUvKkZaehecMXfdX9Miu9npCpQhBInNfJXX1a8mzqqYVxbOR+7AVZRNI48XeL9PpgArW6RWSqy+B
3X1F5KLYob2XvAwq6RY5E9uw2KbFJmf/b+KUgvRCrsI1PY6htvWMGbr95RfNOs791H4z9XA6TyqY
ZbEmaaZtx4FflDI00K/YdzMk2B4iPAoEeYe6ibWjCF3MjnFvaYX6nGRj8hg1+k8xS5QbueoxN83p
2xKles7RyMDDFIr5wrNmftYsfgSox1svYivCcDfS5PhkWIb1EltQwTqgro8SIRPMiXTnIgD7IrZl
Qm/D3nrNA7h6EAHiS/awdoevwKXrW7+v9X24pL4c7FZrfbQXbIu+L/H/ZB/mFPXZyt+EY9jdJ/ng
HhK9L/ZFHma/QGNo3KBL6W1Dv81+GcKapmUncDaKxzCefZISJfSYEqwZ8Pn02XAvzqSM5+cEErKA
R6cBna1dFhT6F70boqfBaYebPrFdlTSc3Z5KbpbpBlF3/9Y0jprVNP1PcSgFdFfnTB/b0zUc2T70
ZhChAj1VwcIyl+O9GRXda7uzR3N4VZWmRXBqTDcyDMpuYZhUkIFdvKiSlogr0Moiw2xEwSywhhcq
096T29l3YubdhaEoAOReJjVLuqigZQjB3IjX0abvvjm1hyRlf7febsmOpNMmIkOCFsCH27Dcbdeb
rz/ul6beDwHiC0WBBeeMzMv1Xi0TdXLQEWRIFxN2d/aQ2nDolypb1o3tczT7h7YLgwcxdaqL3nFY
/xSfmNZJq+3vk9pxrs5aN/yU+P/tpKgDLQbbAy+ta1zypM744MUBUI+yGYzqx1QHZyXmafMl99vi
S574f2rLU1fl1NHG5WHyDjpB4zq0/z4U7xpMxqq5W4dDQseZlgbVDmV731w6i0fDnR8ZBdJn3P/j
yHDyfDOkdvUMJETfWlmoP7m6Nh2Qla4vEMH1p6FBLMdz3OaB/LKxUwBM/DJXCGlMRVX/cKvwttHA
224K4NyQFCAUmhk/UN4Jv9m6o28Tym3XJXtloX108rclhxnAUjdYb0vSUn4J+OxGbTN8+z+sfdmS
pLqy7Bdhxix4zXnOypqrX7AemWeEBF9/XEF1UatX773tmt0XGQqFRFZ3JkgRHu5aafagZsTVgBq8
BXQOxGvR4p50JZTtr36lNYIm1gdh6VJ2ebQhbbAAYZWzy0BxUYM4eU3dhjcQCociJymFRf4IAFhu
svOHnaTFXAQw8DJOE+wFz14B2eAFLuwA758FpDqmi89D/8VHB+Dn0I+xtQm5xVfRyIJ97PvDK4Oc
NRdl9dwaZXLOwBC9kND1eCW3OE61PTiCobNps0Vl9v4uSc1gG6FYcYWyY3sdiwr/11U28pVVZtD9
oP7Q2Ry0Ira9lhAVgi6oO64tnW2BZfoROEO4J956gK66K1192GcT2UfHmPyJ4p5MjgKMSNjxVg33
ZCcTDf5P+x/r4zv+6fP8c336nD4hOj7WFqaz8VHVtjE018YX8nfTg8h2MPmVFyl432vhIXVRJN8a
iwXpGth2xH8aDpIRNWHyscYEQi8JgypMgqf0v5eaLR/LTdMTUPq6ModCuFJDsEtHfYvaaukbXrYh
G2kncDCfXkSmL6zeBC82XqWWHRp7pEb1CTcmvMxeOK3Hzwws809xbb2/gJPq3W2CkSk3vyv5Gawh
7lP6223s5L9W+6cbTS+DEP/FLr791oiDMRSYrl3lQJPeqtktbmP7BrSnQP0wvuilfso6MFuQZ2tb
3c51LQ9ciSYOJcq/GWNQHUYNuG7JZ9Acd9G0QNOZyLFMPuoOYF92Pt1BX03umQjGE2gj7siblpU+
nlvWlBzSW3mQDKgVO9DyXQYdzGe9QkoiYEF4pi6o/rZN3sUPGhTpHvLBWg2dAQhgZpmoemrLBXXH
0bB2IGPWp9FMRgDCyKLY0SgtGUFw40xdteSQgZOPlixAr5PxsDs7YQBaFM1HsCJamhQ3UU3b5ICJ
Qw7uRLEUHlYjNPHicENdI43E0dShWdTXUfEYIm/0YGdTKIUcmhqUz/P0tq31pc/42ugsqBSGiX+T
NUrVzHDIv1eiB+0E6wA05j3YH/7tIbzu2Ei86v/wAHIKYXGV8vjLGgzn95WMLejDY8+Sm2sgcRBS
cS0b7aho9/tE2xCR/mSbxkGqD5L9ugELrFNoxtapbWQlTLCaoiK4PjHqImUydQlhQ5iaSDiTacbU
fEwitA55fZioR64fE02UI5yiEKXUiVleeZYeIT/IHgANZg/MNJ9RxtWcQRLLIFlee2vEt+WaBjum
+ecBIatODZKpKLJLyTITrLSYncZOskZJfbOh6Z7eGjiJNt+m2WoSpDS2gPfHd2TSvR6bKhA/b+kT
yN7jxwh6wAsapTVM5OAK3exvZBKVhgoiwdIdfQSoa9cHx3R1AEB+fyKQ/kD1S7snS6fnUH0avwVJ
3O8pANeCIHc71ryaAngitroLXrQ3GqQvGbKxEH1Poht9waK0Q9nHP6e3eVWtItcEfXORevsY7wFg
d71959f5o2MmxWOOfZIlU3kNawvfcce0l44ZtTsaBEJ63FkgSljShI/peF7lIHEd2Npzy+RiWQ8E
mjDxEloB0juCfQd892mNpHIjZPwNNLhfXQ59HxCN+Ps8ghojyzLjCybSOE0cKs1bOQlAM8VK0xNz
7ygIvqHVww5pcUNBL9ob8sLOIqiabOOBtUBABumVp7EFttMMGQyVWeyUlIuyA1lrfrL/0x85w7Pp
NxHfo3RZAsKaAqmgIn9/xAArFldLK0ZCYx74FCxsKBLIBFg1ixjP8L4vwaUhghtUvIKbayDLgu2x
v+0hY3sDRwBi/i5Kv4Tnn8jDDBLjTvKv4+A4yTLzI1fRh/8MmHCTpaPYgRu1JPnSGrSkUzfQ7FN3
qHsTwVsO9e6gR9GbOtnhueRCxi/s9tRtTH0VgRX2KcbJA9uWf7vRq6J3oKDt591f3Wq1GgGZP9zU
OWZajex0U43b7XxTWo33YFTuUwHgBITJtt2YpkfogmXH3NDs7QAUwjUSJWDspeE98ACh69p0yjcz
jt7iSFQ/6wR6dymT0cKSgEA3UfmT+/XboEXFW14XCaRxUvYwmPgxV1qUXSFQ8X6X2pCf7+LacbJG
HqwB/fGX2tLfWWOgNC2OwGwRR8wnM7QhJ1qZv9lokqLg8EIDEhu+t84Qe3uASEx5cJCdgTCPYz+Q
LWxfO2H398LA68B3IDvcjODCmv0hfQVIY6tjl9oYzW1qXvpuhGhpad85g3QPltqsusBubIx0SJDG
xo4VyXbpLP4wTuLxZLSUZ7K2D7L1vB9lqp90cJLMF8w1Jov/++IfPmXiD89xV3+hPTLtlmmjPPQQ
m28DfU924XvXyPKAfcjGNx5CdmAO71IYWNltE2LnthtuqPJgEM9VCKUKSEUYqxh5RkjOJePFClp9
SQ6O/5x2tb2MChSrN22YLdtRDzdj7NgXDYjbqTF8Mzr5rb3u8wDhLRogFwG5pWWBH9mGbD3q/1a6
E4cQpuPttRegC+mcVG7KosW/X11qCEC2wwGbxuEV7LkMEpWOduCqa5qb2pfspQJ5zdHxoN4XKe1o
Ix/Zkreg8B+ZVoAJq/pZDZb2RV14afV+YYAfN20hCOIYyC4WRmY8117XrSLe2ldhQFsgbeL8gIQB
GB2C0V9XJlQREiMollkF8p1QydMV6op7QHsDyIO+biDpl0jdWP9nH3KkJknAdhIp73kxuoryr0XR
+ThuWSc6cvZlNN6Z2ngiGbI0MYc7NUYnTBprTHxb1OH0Y+y/zQMfCljupf2lgSzDAsRH0UNkBd5m
8ICxEaAxPJuJH6953RrPpca/5qWEmnkMHjzs6r6D7tlaSDVJM39PAvhWnlHQk4BZU9OfRymnSZBV
nSY1JQJagJtoQZ8e49rRltkokiViTukxDCRI2mmkC5Lh/ZKGxlRHAMXJx4MlkUArVFllqaEQPDYg
vA4tsPjkB2DQ0PK2udfspFqWVRt9GXJxZQ5qvRa9+Nq3XvcTJVO/Is/xnllmgYfZk/Y1ZXoK3ac2
OuBftjqng2WuW9tjD2bSvsRBuB1V/ogaUQ4+sDUR6sapn1lIF6eOPBiUgfrk8zEcedFwoF6nQ3G+
G/xxS5CgUkKnvG8Q0ZsQQgo+BEqWv9taFwwUJEpNzuQnP+YS6ojWI7//uB64vcKzl3Yn8G+gPEVn
2mqOsPS2/giWdGBuVJCmsAEKLB0XVGUKHa0amhRA22k928bEvxjalxrH7kPs+RVOybom8W8Yrqau
FLl7HUSeoHI39hEuAHFSrBoaAJNdsLCcItp+8sZuedUMWX+enR2miL3T6uGTG4Tc47V08gZc4C8g
iPHPbVk51qJDPGDvW8FLZZrBZWhxblkBfr9xLTCQTS6ouRoXSRxoeLoM+Qp4IogazM8naWYVyKzX
9GDqyG4P3L4UWZevhHKmkSBDBm6htwAIJu3k/MfDj1bPTcsA2SLK0hXboavoEUOzQF0mXepEfDgP
kVEYiQ1UH7AZagpp4H3yi3qjjFbk6MQGyoOsill70xaTbVrBGqpdA5k2O1rkVQ65CcOw7+J0rHdO
3GX7wnKG6wghSGjEJfWbhNwj00LtpyfqnVua7EvHcrmkSbmb1DuRGWAe8flwtbDkNCnX3TM9Eeyi
2yFG5E6TAuDa7vxkWJtQ6FvkqlLBVZUK1FSyXiJo5Z8tWxjA1aijPbg2ItBfofQAhIzvfjg1gbmk
rWrgzRHyWXxM1stYbKGPBnljpHOuwAzLa56K+my6UKhvzdyF+A4oUPS4GQ6lr9+o5yoTXYG3JNtx
V5UnqKm0CA0UWphu9ArwOxY0xfsqfpZ1K5MjkhobXhCvCxsHTZmaICScb4XcEj4NEDQ7Wk0OyS5I
kvbSglRh7XkiXtMvqlQ/Kz0uHqDkZp6o1wR+dy5qDt4/jFHj17pYu0BcrJPSf7ehcvUWlJo3/RZR
VVucq9G6kj/9FEEe367DSNTreSERtHcWZIvPtA6Cw6DfGFiCIBMoVSrFf2Wk8a9WJOzO6SHe3QZg
rSd76zpsaTSGeWzCQj6ZSbTtBs94y4QBJeuiGbbkliKFnhk42Ddjbx7+07KjqVULV4CGi5bNA1Ec
LIIFNhq3dqgaDNa5M3YbYiGjboLY+qdupLpEWaY3dbCeRwOBoIRe/ArxWnjqoSl0aFP8ldS1I0TL
S9dDIYIaTRzFERlVwCWqrp4Ae9gqmn7qImUQn9OqS6duOAj9HFbaz2klZDwuSVh8pV7YOs6l7/Rn
No7jU1e03VWDjhiNRYYV3TWZf6ExCeTiXTNY4AzAHcGoUd+wwdoFIFh5irVRA6Zo2NBY3pvGvQvC
QJrHHd48DF28pLFqDONHN/9V4Zu3FQmw7jwo+geRFyloubL+6CquJ8CGrV1i2hW0dMAXNbmgmqa2
HOdGvaTITGAAY2ND3d4AhrtI/Qv1aFKBDfoCAYL+SF1aknn8xtLkcVC0J1nfpPeaitoWVWRvscHo
IXcTVXuJ2v0LuSApE12gQbGfJ3R5q29RCAAEhVqEGp7H7bRImNf93gJ0eQGGCR+p7MpdJLUPNHNl
29rC1JwIIlutv7L5GNxVWRncoVoy28WQN1ro5FObKLMrKn6hUWrIeTgUfujeTU5pg4dLg+/AtG7q
gylJd9JwN0+a71Wo2xgJKGz9tHBWKLgChsQPdfPo4B/nYy+Qixhobep/evvLeMjWnCEIXnX6NuFZ
v3NRLfQQRs6PKBnz74XuI3PAyqccdGl/c0gb9uQPZTU54MXb76oBhy61QobD0j0Dj8widqFpXxhh
dWaZZr2Y7WYM8vilqmV9kXEInLYy80JE2xTA8Q2SUdbLPOm9i916gkjWOJbH6c0oTR+/kTgqUd4H
eaRPDQ8AeIv6ASq/GGjUu5WuIPPOLjjwxJb0V2TxTRP7nLQst0FWQA3PsX3Iumbt2mnN5KnNsRWM
u7D7USJWpZm2/atFGqtiQ/LmdAhqZMBn46TNcTzE9vtgVA2K7dT0AGI30/TR05snpDz6dZJht98o
LISr8BFtY+N1yfiFekwHm8LYpe3SGAzgO9Qo98T7aBiiXL52SiCm1NSP+b4ni43ug8E0BoU1YgEo
hO9VjUpmgVYFP5AH5O09cEXhLNAzU//CxSONB+B2W5mWPx5pYqYmdlTcMsrHOouHA1NlFXXnFRdH
XVE3dAP8ToP+ZIzQ2gYLB/gZ61KcyI08Ri0stx0HWewe4CO+9Jy8RsZz0KbagCBLykVs6OLO6L3q
AuyLBjQrUqeuqEp8PyslTvp7hhWm/g2EgOAwz+zvrPXaI72ceBP7F8igbbsIb/plY4b9Bkx6zWre
6qkJrsi6I5kEaPo2umcBJI3waJu48kuQVXsQ72g/Dcc4Qbh0fGvBLLBkqPe/gjdL2zlc73coLwVq
U01iDuoWE73ejzIqr2NgF4t0KKJzpqpS0xjwaAFJoKn3YXdap2hXucgPhQUuxZlkBrBQ6PponIFd
VS8ONJDh67UuMxs5fjOAkivXh3MNhrQX/qsSBn8JTRmCIxesaH7tWy8t+L82iSHkhpzA2vo+x3Rr
+8X4bofZTtRFfOO1FT2YuQVgfKaDvqpJ4oesLZsTnjhvNDhGUXUGRfW5kG52soY0W0EZFwKLqutz
vAEXdElNoCV4hKmRQaYYYRDuVEI97pqMvfMNkLjsZg+svmTAjy663tdfo0Zqq7I2iz11U2QsoI4p
nlJDHcGAs11EYIZ5DZJaAluhe3sWeckRVafuEtuhBU/b9nnMw+isa4MPAl3AACAk26200gsPpeoq
t1a56WEdnRGvhCZa2CAZBhTWClQ20YG6H26GWg1gMXCjEahgbL6hsgMMW1X51XcRU1cR80RvBJBW
3LtIvyhPqIhzVx8eSEmgBCARYukqj6ADpTx5QJOo/BrW72uQhwbFOXARgSMZDyT9vkMybT3WqAGR
ZW3co5TeuM9af9MgSnkljzxOLCAOfLlAdAo8uyxxxwWeNsOenG0Lhdnt0ABzhak0o1FrIhzZrO1S
jPmycrWN7J03E5pa+xR0TItOMcM4Y1AdqQuRGuvJ4e17N5RDvIlRqrySdevuqgKCYXRWd/FX79pS
xCs6yNModem0PjvbnQiOCOokC8pqdXYHquCk6Ddx42kAKef80NqWd9SB2pqyY2kASi6JDCtNIDul
zppBxtsBGKBppXnCn2siUgRVwlUaYdtjZgC6RXmf3vkp3mhyZLc6KGAChuAoTe/LbOoTF5IIdi6W
YZfxZMmivF0lWpdupn4VjoqzPLb2U98I8PKty+JCS5S5m94NkuN8qCYDbzetn6HEFiR18pDFxzwU
6Qm7nfdm9BKAff7sR2XVH/PmSHaa0QW+BRpVnahmrAtTYPOxDyAYzFBLaQWauSCbowbw318uC4Ci
1jMNCF0hjI40KpB2UZw/jM7gPMoWMJkhvvJWcx7JYmnjHvQR/K5Vpt7S60VScXYkjwIZiVXTQgmt
0RoXOyqUSrY1OKRoagQp2QOKsfwFdVESa1z+x52YVfO7GBCXBll4n2cOKqXHOj92qomlhT4fohyY
oTE/0hUNlzaXICe2JHgbP+aE5E7j5FmNFfh8/rykca3p6zWktOKtnYXpinTD97mqDqvwPVmZjS7O
HAD8s5Nl6SrTTeso3fJnG6QcpRn8vQkTm5/I5nrg13Ps7EiDo/LgYGtAHO3DhUYkKuhA6QxetVy7
zWmqsWfRUR/qt/ajstxGmoFMlKaiRutAUam8qEeuNHGMumnilNH6vda8/D/XIvvHHee1zN93pJXN
orCOqMXG4xMPozpF5S0heL2PLo475lPS4bEyj2I78blLo0iIR5nZnG1HE2dptsEer7ZDZyZA7JBt
uvQAUNknhnEgGzWFW6GeWTUoMwBJ6UvU4QQB3q6WDU8a4Pdeor1UXV1+KyzvxcMX4RuooKcL4Emn
i38M6YFkz5DKOKjhQs38H0v8f/eBBBiqvMDfvXa445xq6doLInrIoyzaNNCpndghLAZll6rSnUuH
P/nZ9B7j0bRe/jYp8MxmYof49ySZVNZLaNnxSRQovuS5Ju+o6WKWQStzOVtGBOLu3FhtyNNIib7q
is2yqIytEeOM6gpj+DQ140stqMtgWrI3wNWhSxWUUHdQMb27OoiMbRqACJZsNjKUi6ZjBahBi2rd
o6Z+H7A2ex60cVvUJkCtyq5bqT/bRVi+2xkY2/Y18HXPTokz5Id99v+nvaxRv0bZqynxpbJXoLyE
JvMwJctq0NaeuN88zvmzrDfrbe94cjnnzwRSmIjCxt5mTopxO3zLQlseyTTZo2UZoKKMcm6jFqSn
yKoe51tzPHC2dR0Ny3mZJug/L00Dg5FNS9NCOqic77hrLkcDFYKtOyIwmAGScskq111qTZujDkAG
l2kET6hhj7qWp1zZyK8xAygoAkGypRWmubTAxyoC7D4oaFKLfjTYnk4rzaZ5zTpOt3jfsCMNAgd2
nzgZP/Uo41/JnGHHrTYy084DL75qsJGaVSYPPNO7MhtA1aW6tF1xihC5NhGkR7K5HggOAAq/0uDk
ptZ1kQrfzLbC/DUvqw3e52Vpkq8hmJWINsU5CtsgWrYHozUNUtN9LBu0OCoMFXZVstOcfdVhZ0f7
GS8EDoK6tJ+hruv1AoVISE3MXRpFLRt+L+nJC3Hq6VFBvA3k+NXvcCQKmd6fQCiOPR71mTLSFTVx
UEAiNm22NDUAyzpeG2oK9ecVghIE/1bf3P9hn1b+dJMh8+MF8wqxQYij30sWPph2r39hEGL1Ayf+
nvOkXzYy8S4Q/O1OoPFAOeFQ+l+N+kwODlSJlyUDp3wtq+pcQEdkRQPu1oLG1DcoO9crtxbx2Y/C
/BKNwB4gtRV/d83HvjLGrxaK0lfQsS3UtjnYIkWM2EML4U68c4cvuW63izi1wruicO0LDeAIgNoK
NaChxG4aqDTwLwcm6ihkfWBGBGpFR0GgZCvuySY6Byi7oR/ua0QGN1aoiWuQRebVaPRbqza1CVJJ
1BOdFm00MOZDERgFLSFj5gFRlT0VtcyFLtSFurNzAPn5NEj+ZKdmQGrp4MTu7k+7Whbs0NqhNLrd
J/+P+pl01KIjCnKmwT+mo3oX+WNdTB9vrrchN0Aii+NYZdt5WROY+nPiiWWttfLsukjoSGDyr32A
1zUKzeL7NvUB+y2h2CAbv1gatlG9sLZBGZ9osi+eBxSAEMV3PwV5UuHyX9wuVmmaM+iH3iMZlOCU
krXLyreCX0idAcadpd9k/AM1evWTzfmwjvBoPNV6UR4NZFc3o2djUwnygUWYe913ywyX2pjlv8DB
/cydwX7xNYngPiLvF1fT9X1po3Sf4Ux2SwqvX4pON74Mdr8XrpH90tl44INffwFoEwJdYD9kvF1E
oh8fdLNItoFdp4eatenV9qJwZfi9+AIk/Xao0uynPkSvPEuG517IAadPozj5BrdP+GWXa9az8oVx
hAOVq9WN+5h50bFuYmdZhQkHBbbTHmPPGB+61ngAT4fzBRrNUHMK7O4E/bDqHjRt38iOPwZRmb4W
5wK0dbemjQCkjr2V5qO4DgSY4UXLi/hcGxEO+5bVf2uctZvExXeAayCTpRzM1h22qKGM1omZFnco
finuygAFXgg4VIjXOyj4h/aat6hyfOIxu5IJNVwaMtPCt6KF1MpdqHXJRijQB/6rtZvpZfECYWNx
sNR7bxoIUC0wBuUd9SI3KM+5GZ3nSVmJt/4QxSDx/FioQMJ4hR9TstEIIoIN9fvC5MMio13kXvOd
yN5GRb1ZpXw4dvmicBTl20T8NrXkQ82nfiXD8dgC68oN7wAJm4XjgsWjzKzLhFkYIY2B4ECyIYxD
WJjtGQUazzRIJjcyzqbVv/u3QLgjTRY6R63xnCXRUdhl81rGtnFvImh2+ou9r4vP9sTsXp2sffev
AQBaEnsFvjevfpCY9zJENdUUySqCvn3nd0US5MRccIMSJoFK1XLwL3RNB+6JwL7DP0z51EOSadeh
hHvTDZbxOuLBG3IWfcMrDPQpbaqdBu6MV6hUeyDKQEGymomcbvkk1cy2RGAodKtpJjk4AYrAaKYF
RMWVJxAdZ79n0j11BogizXQiT39tAT4iB+z0UHsRrvOwse+BEE82+M/wTyKNwTcM8eqd1VoV8gKR
BbVwrkOP2gK9qmWm3yFdtBkqNoaoSYzW4Ogyvic2KguBmE2enVEXK98U5rUUobbtx747uHU3nJBn
h/g4K+v7Go95lOf1xRu2EY9BCnDvIrofeQPGsIpVSlXEfms1vVj+7bON3PrXZwsr/dNnizUNIruq
9otKtyLZ5svWirrDVJylukDNdwcq+2pN7R51JO2+EmkqFoisgkKOwnVew+q1FYMxYDK6SNuuPRlp
C6SxC5xaO7aREDNbRjLAvzoZ2zLGOzp0TqNS8ZKqKbjONm0IsXNWya0lWXHQAAk5C5fLM11Rw5MS
DGWB667mgboOvsWtHizyhsmNlYTW3mNVdO8NqqRtANUvkCcnlHhWL+Qx2JaJ/Kb1hOofsYQee3iQ
eJRYc1r/U4x/uiSnEU6UAmBJ7GyEjHDsBxvdgOCuwzzUoATZulaw4tZqu4XRARnYAxb06DqASNvp
+EpugQ6aU6eqEIHrcdaI4667dMqtD1HLp6b/zU3il78tAEWEjBXjT02eb1HKjbwefnkb04nGba66
IquWCXRDXtKi1g+p6UJ2XBv1N92RP4fE9+6QaJZXsGmjYl35W4bvLlvOkLlSy+a82JL/kLD3ZUvE
jXdjjsp2UGuDYXfjATO2RHYx3tPRlrqVniT76eCrRlGxEX/qIpYZ75NaRya6RnWpR8DVMHb6hWH0
ztovfP3kENoVL4ne3aA84+79jlCnOYYd4jTZaHYnFJmAXiIHUfUJAp2BuQkrFJWXTIoNjVOjsfhr
4lbmVhYmRw0LmrgI+3PZ1iVK+TMHDDKeKxdkjMv23cdyOV9WbYvsr/KmAc5CCf5LKCWkFZK30Frn
Zy4CgAmhL7XsSkg0ihRofqTucYmdV7cB41u38BCalAsyNmqErjwgZfZlza6zvTJMUH9Mo9xaGRWA
hhI7Awev8WNLPzT8hKJzl9r4zdFl5D1UVpZA4Qxxc2qQo8oEQrq/+x34hQrw+pPl00zqj2lsnICn
orXmORASQiheNWbOrLUtMze7gB6s2+jgAr9URmCddf5kKLgXNWSmqzES1tJNhmIdY6fCcAYJvNMY
5ktySck2+EUD/Z7IXs8rNLH+hNNJBJo+jxcLDapkB181dBWmTleAScGFEec5f03WbmxswHeVl8Ns
KJ23w458yGQ75e/ZtOTcJx/qlmXu2Mt5xDVYuTJcCEo2AgkjUcTvTYJoZIN6efQz6dUgHAp/TraM
RsjdaVi56XPtF0UgPwUp0ziGyk8E8vQOaPYTzo6fo5l/BDdpsueET1qsPQMFbZ1NDfyAwooGKMUP
ybkesgLcS1y7oQjNXNZdZCLGk4ULMEYWP2SYrgFSLID9iCFc4wTRT57U38rQ7V6bAXl7zY30e2x4
PHBPtjr+H8t0j5dWDxacBtX8LF27eLni9+AU+LdIxHCaLjWLawejwZ6qSGtUEqkRalwBZNZgPvUS
p8EuNlG0BzqMNwAvbxDrbB68sfJPKBZslmTXOMgXyyaqr2lgjXe+I7F/URMicAUgY1Q6Rxv1xY9e
CTldoRdPYTk2CwlGvhM1g9Dyk66a2UZdLni7dDJzU44AhIuiPbduWD75QMHet16w1M0mAq5l1bhF
9uTIrnxC5BXwxorfk2NYZhegpLwr9Zqk+SGLepgWgV4daFWzCL9DtWapDrR4EIk9dbPRGVfAAtlb
6nZehfQgAtwb6g5x0OI01ngrS90UXKHxHtkNa0mjyMRrh7oEvQWNem4fn7sOO1Qa1aXZXBEyuNEg
tq7xonIGfZdrmjWCbTltUJDRHDpsDhBKytPgjO9WcKYrTVSv4MsWO9MonXFh1kGPAPwAJngjx8Ew
hzKzuqImhCrAIYjRzN2/+c3TaAa50LS5+/++1HzLP5b64xPM9/jDjwZYK/i+Nx6CCCLLGlRCygVd
zg2IP5xVaVVyAaGE7DgPsBiU9HWZ/55C/XnYUyvOXbr68wZZh4ykwcBy+N+XieqPD0Z3oU8yGee7
ktFtartcuLZxG3mMs5v6EPMU6k4udElTqip5gfJmvdesuLzrIA3pIBV0KhRjJzXV4AAFogXVcjCt
d5ugqyTdaBA1Og/qFwBsNG83DU9RK/Exl2aUCdBykpnn2T7qqN0eMzyJ6K7zwAB6HeGK9FJ4EXbm
POrddVrF/nK648fCiFKhcBsc3oLunfECp+TaSFbTUjQ54m8ZE9F1WirjRrWOYq2eXHzNv1ggIdqC
YYIfXK7zw3TFsv796i82cpGezTL8sDGPmuLjara5apl5VRqYbTVYQpeJjV886N38+6pn4KaKwKRO
3cBJ/XtuQkJbpOY1Uh415NV2Uef0Sxqsbc+/LxFvyWuhn6dJgkMpEEU8iHwBIlrwtrh6lnUBTUr9
oxqdi+bq1Q+bs0vEcFHA4gVJe2JxBm4mXw/2rJFPBEgnGHqosOiIBEz22UQeZM/r8Yoq84U+4ECQ
OckdCPTsWxIn7IIH0pp61Ggj2Jwzq/vRD2GKTF8HRF7l1+3ScwOwGLA8PDaZrc7ztfvWfVylifFu
o6s+s923KBqyhV7m7G0aDbe64T+knKc3x3HSG3iv3VPbjUcyQRwivXUA4l8DPMugmifDJbn1/S0C
GdMdeVHTNe0utUpxpp6Mk/TWFOVLyQowaaiVySRbcFa4mhnuZ1tfWs3SS/R0Sy40kPEcRRclinjI
RmtGNeREw85OV/NdQ8atbSrBQD2vF1qZuWeGBF7L8PCBk3L0jrbb3Wga/UnARdRQKq0+rW7UoOFN
po8w/wkpTpQC7F+X2VQEzZ30WXSaPxlnQbwwQJOImlT8g5Fv6zbBQtNc9umvqs0AMFITdFXkQo0/
ggOkNVpj+qtoUdb7EN3Lc76cb6t3hbfTauDW57+0b3rtoHvidf6HQ4AUvP8828+fThaOfy3DN1pr
+j/0ZaWirsN16o6VfQDDBrTIEGbbMxMiCVqZy69J2z2aWZ4+JpBsPDBdB0JX2aFnZ2lldxmxDwf4
02s3HaiM9l5e2U8cRHfkpLumsexcvTnHlqOtNKfMFxwCfA+9NJ5FNxRnoXpu5Y8bYEXAnFz7xkPj
yubOA+lV56XGA5l6A9ReYR7GR7LJPqx2eVzqy2mCY4YP0tgEnBtg4gRED/vqPtnT4uDETQ+IihgL
6tIEH18WzTXkjUz9iFBiJvtmS4uj2iQ/JVbxkwbp42qxcUQKN7xOd+8sAbRZ7K5pMY+l4qLb1YX8
qfGT5GuZMuNEPYnt4TZgZg86EfxBoybDG5AqKxokUwmJzIXdBPJA3XSsrB2LEawjF/oIApVx+vhA
Bo1B48WvR31HHwC0Hvoh5BJHSZypRPyix1Z/G23GobotfgTC918h7T6soQg47EKJbsS1FUi3gNFM
fP9UNTkU+FBB/QqeQhuUuHl3rPoY0DXzNpl7KPDxugZfCGI0y/cTNyjUdhNO7/8Y+7IlSXVly185
dp4bayaBaOvbDxFEEHPOmZX5glVWViFAiHn8+l44WTuq9qm7u18wJLkEMYAk9+VrXbH5KUIfx04V
q1+AelZSQ0zcsO413HYRhS8Uv4509d7Wbf5YIMi2a2tI/MBL6z3OBhTaxhrw3a7fNDg53xMGAGTa
2z9SS940cjRf26QZoQdqqjvHiruAl+ZwCEsnhZ8i1cEaaA+P6QhlXAWBzm9zd2iU2j9idHczOIPx
Fw23oSXx15A6UhLmPPKYa2C2MFIkn0kxPEOjAlzOqL+a9XP2ufRchBHhUFvMHOTekxmyIz5HG2ez
62hx8i0kogNIHo+g+UZ6h7bKxo/MFUCXeuYLZIdLgBKNbFcPTfpcdvbJLQzxjnweuS4Aj760rqmf
c2NEaM0a4/e/evYSYhTUM3ciwLYtS/e1JEGAKFLymc5U5KTLWf+Huj/ZRbqh471ZyF/ibJpjjUcw
g+1+ieotMTY2PmhscvYUXltaXUTJNkwrkWbyV4yOjGkUWdY7qh8SuVITAruXoiuKwAH9wIuZFQuf
lSO5sUktXu2BQoI4r8wXPiuspVGfNCDQNj3tebbn8JMhSw0wBTbm4FE2i97czNj5tXA88GCXIv1v
yv06aVdh3IZHL4XsCKAyaX7JJoaAi9H71IA4YX6JoSFo+ck0+MBQhcerWTgysR0j6a4HG9mcPYAa
xzbrukfRm2oDlrJhuxQnELHZToVbMt3use2N6QZp1CdqpEPvgjAMSV13VKLRhtT4HM02+s/RIkuL
tl2rGni8uJmuiDML8kOnnhvVhUq1Lutd4mXVmop0gJMXxJxRfbFLD4DN2aIGgdjanqVEqO4PYywW
c4ffx/jTVawS2q9FB+5JMdrFg5YaR+JmCKFOukuRa7UZ5ocCGn3x7Ivub0qIdj/Y/XTUIf66wcvR
PYo6EuuGT/apTnPrWQdd+kJb16r8ABbKwo+AmvtCZqEs7ZOhRwE38w5J9c47PTF1DeGKEj6Lu0bX
m2MTddzXozR+b7NzXlreW5eCdnVqpvigZ1I9zB2pvUpzaOiYgAtZcersU4lxnNp0PiI4fIRo+ndE
S/t1Z3viNuWGATHXCSyjVj5BRDn9tGVQZGkhx6h8A8HTDgy94P6wdX+gMwtb1V61HO4CnC2t85kl
vrJmgIo7R5rQfAApZhsFNQC9AWtsBGVbvIkaLCPA7+9OgYf3zF3pIrQ+86UtP4ZoRr924HSl31KK
LrmDstyswXXLPJ29SXDtQkyxfzOnQV+3adJDSy/qd43TaTsdkc6bHinha8TlptdyGE7Eoe0psHfG
ef+mlxJykMi/0Poke1RIvUfqNs6iqoBsKF7Jj1rSftZdW+lM6Xq96VUFZiAbL0qkaGQHuuXQkfLk
lNXX5Y7nj+IUIPsii0y0OygWJE9eVpzyXPMeExA+HfBGmZ/Cfnyb66WO2cIUwj44LqhSfq+fEMhY
5UZd7vD6G85Y8A/niTk99KHtPEjNIl6V+gARAmpxRTytmpKJIO9H6Jpp0EHg3uzUmovXOjeV4w7Y
tuqumw81iPURvUAdFanhWpfXbr0tQ7NbE8qN8G7YA9+5thPuCd92rdfcZAp0YIdXkmhar8pWnlXd
IbZWb1SLt0ekGeaNSpm2ieezyBk/z6juT60AloI+B1jJIMG/58AROtjWk1s8VZX6sOBl/IjLegtH
XP9mZGHqAz81XlrO4dkz8nqrpOusTTVpq5BnxokTIwI5iqnM4JHDOic6UBUd3NmLTGcIU0DLtZgg
RAvw6jZxW2Qrzwl3BOKiOhAAQP/Gcs5w5OQXb379qtZ8NaEst0tshldyoQ3p3tY1zBJlCg30ro7s
VV4YyUeIp4KbDvtaeCLxDcayi5fq/CimvN4MrWqR6418cah5fth19mPMu+aRi7gJwjDP9lHGoJQ2
D0YWkwXF9bhmX+HaT/zQnZTv6nzcgUKQMOp08JQqN6HLzA0VeyTv3TufBrbFAifLABcfm4dJhUjt
T+Nsj5gGEgyh8HAHZZDPutI9a2GyV8LZ/EmzIrQw1c6N0xyKd5XQfUAWe+0B3jV8C30cFT7l/qcI
Xe0Q6zUxhUHlCUSK1Z2AM2apoyI1AN3e7Ky15oIAobM78wlp4N3BNouZm5rDfVhBGuJadECgiO/V
OidWBIQ0d7x1OjOMQ6r12amr6MFljTx1YxquidHb+Vnf5pY85dYszwQP/AZcvhKihMUKj63xDr6N
Fph/U966rTOC6wU/hGRx96DzCoRD86t2FJ+2nQCjsWW24l4YIK9uQwSysDec3mwdyjxDO75ALuaz
noAY4Mhc6sl+Ukm4ibQJOQZNk+7sPhZbBDkQ1+MT3ouIlYPdBkkhqZQ7I82aL2QhmtgOEojzrbDY
ytYL9Xyj6UPwxzIRzyNehiwZxr2d6YAaTjg11M/oK22rX4vUCo9/v6fvv4z7/2j9W9+rcTcPVXKt
DaZoOvQjgq6QQi+PAzwAW1UZ1oMCJAwyx2r6yMObYujD79ZU/rAY50+tNLCzjIbwBBR4tfRps0Lb
qBGZSvS86aNdBYkmcvie5jVQOy94+vkgvcla6/rXa870Na+6AJnEPish7mMj87p3shoCxWP7mYl9
tYMmA9bmXfZk67WO/2lfgZsms7aSAVwcp2VxRhK82gD2VD5XrvGNUhs15xteW+nHtY8eT8LXQvba
OvgxKWsNCONyey169VBuIY8sttKNohMbkXrFhhdCv+d5B2k6EY4XbvP+ZLbYyMRlaHyt08XAGh70
wVghWlACIYJHIscKE25huziRDE02F9lcpFarQ24ntWKvaD5R65/6po5A5CJTIFDV1AXLBKwrIUBr
lgM/lq2OpeZc31cOCAPG5rVseW79aFOX30OP1gfDbZTdiWhOYGjjE5i6mf1NIYfYB62GfaMVUP0b
NTd9imRebaAkNZ2R8iUPTpE6wVTk1q2VFGzdMUe8dqa6z2Ru/0BiP/CNXvshyp/dXdECvtGlJoj8
MVeAH8GDK8bLTqzpQqAHhmd6/KnetJUTuEW1qA95o5ndIrf7qBSEka6CRFkhmoC1AmS4EwSJrg1G
YUPwQ7sFgw2YqAqg9uFcWZUs7o9UbMb8s0iph5gdfm0dfy9Sa6IjPey/7ZtPwOiUKvNBbXtitav2
3rzAAhoxxtxRZuJMZTrMJmE+qX2SuvHJwOKT+AyStv8eslzcOv1g3+tTeiEyBEv1VgDYaLIlqzGb
viNLL7rF2naxompztGA1SFjNK9e/xgJ/xWKl6sLZtry2NvBQAiA8VPpLbIEbDs91eKdEDT5uvPzP
yJFBDCrsBJwuvXWeABWHOGJt3Td53axzQw1fEs/62nlu+t0sG3Sf41BMltgq6emH40FodYiYDkG2
CM90VIMbpR8RJumM+Bwa2lephfayoOxSIzvlifhKyzTaIHBkua641aUHWqx5Nv6DSIYvNsTmRbxe
7RDKs1ZhqpiZv6i+GVqkdsz1ds/XV1Oqh0ynxMTglSsQ9k4BkmayFxfy4srg4j0LkQbtgovtkkjR
XzgSqAE1aMR7AmkApoN7w3TjMPi9Z2rE063KrBeFlc0ZFEzqjFWvOmMHkuzYoD1zK46PVhJvIzMr
H6RMulsndQFo6aEMOsDnsq5CXd9Rq9ax5hRF/G1p1Ufno0byxxGLI+xaHFuD5CU8ZGRLBxDXbVmv
tBsqxaXn+P/+1//8P//72/C/ou/5LWCkUa7+pdrsNo9VU//Xvx393/8qlur9x3/92/a4xRmzwWHB
PLCPOA5H+7ev9wiCw9r4H6IB3xjUiMwHu87rh8b0IUCQfSQqjJCbFpVw3Xr2zvJmVgVk0t836Yg0
3LZ1PxA6R/hcfes0f9nHRr1Ij8hYCVJaYfWMdTtAzZi8OJPIAk68cpBLtVdiLONgURlM4+a3MvKI
LwJAmOsyI0lZ4iMak0EgBMxEdIjS8Nc6Mi4z6ev4jx8gTwz07HxgKhvO1nwYkqba5njpgZHpZ6us
2i8g0892rNOxYmeZUwGPxLvFhPqSMQ0ANQV99c9fvW3+51fvOLaDfxZjiEE79u9fPejxcq2vXeeh
6eNxhyBwBNSUMW0yWytfqxRBk3k50U/Igy65Xd2ShYOcJ6Rq64CJ/dmqUqF2yAT/ZZxen2k2rKGF
WLF2YKwWrzKuTD+x0v7sQhLzWBbgyRgRm3qeQPqMr9f5mE3BPw2M92yqh1AaieR4osfMqMabViTW
wbZNvHOR0uD+P/6X1u9fDkOQBDdlu65lOZ6to/z7l9OP0xBXE0t3YwjgHVtboMjtJgifuQhv43F2
7/uph7zRDP/p2/QWIYjq+WoRavaE1bo5rPoohIaGCWBJPAwg1hag+5JtHgGTm4sHpmfloZ9bqUiH
CNvy0Rmik7B1MIf/1V/1LAVq2zDe9f74z/8Fc/6tr4/h/HFt3eIucrZs03WBkPv94wL4ko3YV0S7
BVFnQb+RVDix0vIg56iwjfxNapTqu1EBYTgLKqcOODWitgNNgu5iERGZVjCCWUtsgAb+rXxtJ4Qe
r9b//EnwI1ns9w/DdBOfxPMsE8+bzfnf3yk6NJZyNxZ1INvUPrQQb1vDb4t4Qs+iL3HmgZAAMADu
VsCt2kALUD38se4WzBhwB8RKfPH0XIJ6mjkXAyvAJyi7r8lM5UwdI4GHgIo5A0lYnfQ6KDbiBMik
pjhg//IO13fyIysuHptlTFRkYX8Q8teZ+GmN93R7b4ey2WZ6WZ4a2bkHbOn7oKns6RZI+cg3IW33
Mo/TNWH8Y5o+xzE18G442NoVxcWIhGOswOfRXQB7OPMozQ+mjed8flhb5ANH7XnSnipkQV3Iiqqp
OLbltAMW/SvVUxU10mHsytA3GuaslytQZT0PWRtDt2qVigKq++Vi3G2Cdkzq4y91WaeyU6OXPutL
qH9QF7oUAxQvMGWV/VpHNhqr8pmRvvP/dNcQBotXCde9QEF0Zh/p4KSQwPFBU8MAWpZL5QN7abJT
AtbUY5kaIUgLWq07Ujnn0ARvIiPecGvcyLB2wHE/peMadFbxznWa7MFthXue7PDGsQVKc1UrQ2NV
NzoDcyvLsJqO7KNmZz+uFj3Tf4CSDAK3rZ0iuo6e2Ba5+8aF6BWN4c0DgcYOKSQtO5OFLct0h5UK
lgNzI9VBnnxTK03cLlfKvHGbjePkL2PE5T5MpuTGrYK4TpG3P/cza642hme40HXHda08LO8sqI1c
B3WNKfYBuy0CGtWeivASy+jAmc7yNcCZ4ActwnEn9eU6TRTaJxDpvpA5jTPAybJqQGtyoGIouD1j
qBBlm2+BDmWE7CbpmCfqFfFI21UFfhO6K6qzTIBD4Hm4kH1sx0iVCg3h03czDuGbldfxiSNTH3LG
3dYUtn0P2g373pqQmAx2T2/TOEwoiDynK/DnZndkAo+PBUAhtGFi08w3ZmI3gdeB2wnKi7KXEnrh
dry3NbN4llO4M8AE+RXxqNp3mtw8QgNmuNe67t0ow/QrvNQRRLca48IjL70xw8lZUYNyhh9d6Wp3
cZinJyh+S58ugHXKkc/BpbwbLyBOAKnggJ+CLiLDxxyYfXDhDDKQRe8Fta0VXyCEth71KtyasgbQ
18OiWmuOfVJiJdgibrDG2yXZGyCRAuIdX1nRK31VDLFerkO8xEIjUnfUajhx5zuxFgVUFJoH7zJk
cJahKvyHS8QiLtxr9QfQk8bb0JzyDRVLVek3AJjuFttmAFoexI35NqytbzSaW7haAMkjNqfYGA+m
hh1CZh2pbalRwKVkiD8st8q1Rh2Y1YL4dr5zS054TXgVQFw1Js24/nnPBRiKE2ydArqPNtftk2Wr
z3vuHX6D4K5a7nn+O2yRaZJv6KqSAU8wQWeYSnQVum/M/v1yX/90z9RpqLX/uOcorUCfiF3QTaOG
ba+lLGgrb19gpwREYFvAzaZ1OcCD8+ko2wpBRKxQi9hlO49auJYDO6okSPYXywYQm4TxCBz6s5du
7tgjvr0NY/4CVV7IelGdDrIXcaLTpbboTH2FwEeotNQXMSYAK31I6hLomgo591iCyAegYOVDmUEf
pPfuyAAuHGujA9i2oWKhp+Y9OpMhdQEfO/d70ast1dUcW/c2XkOYZtznnVx/dsO4tWjgJW2hphmb
nXyAWmRzMxpOcLXIyrHFx2zzHY3VTo0Hces15BHLojiSHXWtogHk+PpQ76lODXp/Gu3kdSqnds+t
UvqGzpPAbgZ20FOVnaOhqtdYzoeq2PM0B9m4rrKVFMX4XUxQ23XrH6OcvvUgb3rmOZZ6SRUqROhB
QzDVthsYZhPdDSGy+lRnZm+mwbFzRyeELwO8EcyvCbNAi9hM2T1deRhzdkiSwdmDqCEouINkT3Ny
oagqvlu9WWLTqoFqxOHsHGPW2NpFZADbCAGzMS29tR7CA6XVm9JGmpSEz+srj/QLCM3mzah+K/iA
LzmB20bEZv6htdG3Ejo7X5xBT9d2P4YPNdhCfJBi6gDhTJ/XRk5FcfjbdeM24ndApwDEKET/jJgt
4OYG/Du/XQ+CaUBX5nWx9cYCfHLgottWyMjyQwlCY9UZLuKHnfEVMMlV2Jn1q1cj8UEgh3+ng1fl
2bOdQ5nNo1aeseYTaKetoTNuVJxiZU09gSUPRTk+hJ5RHFxIe22oQ6aCyUz4G4A+EnTFfb0HaII/
Tp5zS+2Tkyhs2cv+Igp9uABrCvW5+UqZFyHt2nYf8dg1+0EX0EE2q/AtrLZLR4t3G7Od8oOhtwAH
iOrLciOIYa40hS8uBU/92XRLY53PA8KNfMjjVj1PXIw7E8D8bda07WtajCsy0CygJaGkkB2RClve
exxU4HSpmgFKj2QMdhvBI3VywEfiU4PG6q2Ht+ZLy6ECykEcE4h00F5yG7/8fE0QDpT+JLjEhhr+
VyhWlcvXlUPmbgXvY3TvaOALDmdJJ+pRJfC/jtj8NJMTBcNUVDtwwo7PUw7W2/mLTjNkuYCOJDs7
k+YhIJKYqwlT0hPL1FM5gk81hndnl0cpSNwXNwR8EQyZLEAmOthIzml51GBE7oM2QCplnk0rLWH3
xXzgEmu70kq0DU2fsdehgX8TzlAvE2qRxVOQIwtzTZ3IqkMsdcRy8kwlZ2g9cKD2mIbz3AywzDUO
wLOtXPgon6StaXdpVBxJHXVwc3w5gN4iyBZHL1VlwOmsZ8OGWp0skr5mj92eWhHX+yELrl+oNI9o
wqf1pOYRQRYAmjsMwUpc9yd0XwqofwCic0IkkJ9a1mF12pWDuevd9sacG4A8BKTvl2ZtKHZ46Tv7
qUigKAAvOT+FzPx5OgoHnMfT8BEZb70dgXqt7bI1BKCtdC1c0aw55sgA5LB2uoY4RmB23LrUQP/c
T5Uuzlam33waK23YsqHN/KVsYvMLvGzZgHd4HqxWUIXRkzsZe/IejoroyIT3vXUk2syWZxuzqfE3
owvVdv6tLRpjA1yAvkH02UJetJO8yEhzNpnmQTp6LpY9CPJCkRYnKg6WuUNEAKuoPGQPaio2+ajS
l0hU6dmaKdaxkE5fwF3Jg0oPP1sTOaQ+8mfHPbV2uvvVzkV1Q121aDNZOvAjsixuQTn0RNfJlF0e
6KayeXwA+P98U9SaVcZyUxr4VrBYSMsghCLtiWJuS/RtLiq4I1YhdjJL6gaZLEkdv8TpIi0cFiOX
UjuuAy1GNGY8G7Esm/yyiTbY0iPR3kse4JWbnixgD9IGWG0q6X2OJRq48ajEDWtvTXq6lGQxniwk
FN9SW9h4N8ie5jdUMiP9oQTRx1JCjOulHVzjQm0qyt4NweKFww0Cp9FMlNSfl0volZxFscITMbWB
7qZaKW+Ee26+ubDNkUFiSH6kVoV5fmVkNhzU1Ao1PjxTkBnmbaQ/Oa4n15l+bpwq3UN/Kn+cHDcJ
Uk03fCpGUm/OvAq/uLoT418M1ZhoRO43NeoNLpVbtXdQtZY/Qi0136pkqDfU2odWdqpHvNGWvg2y
1rh8JNNMgTjO9CIs3OeLirbvNuDflFtq9ZAPcwAWQ1Z9fZEWiB5lmhk+ImL1hZVQXYKLFKeJgMdr
BH/mdqkshYemsjZuk6yz93A9jCDon8fQ4ZbLrOxL1Ys92GNAV5CG6sHw+uxSxuKiQ5AxR+huwobN
sEDuPLeyuG6O4Qj/P3RA8weqA+34G4Pu5omqYq+HhN+8ERppgNEAhsTMa7x90X8w4MgOBaQ2qEg9
zGIr0k6/pxpDYK03MpluqU2MaX8LN8hiThb9APmxtoAniYpcNB1oFLv7yR3ekLjYnKi60RBkwh+0
O1AxqksbuC+AN6hIh74yH61GyjNdyZsAdokxewFAhhulg858MKH6+KPI294e9I2lQ8EXb5pyq5rc
9aljlxvaff99+bR16U3+COg/giQYZUos8yaVSWCKUT2QOVOTWpv6ZH7ePo9s7IHYi5eC/XsN9C6y
I6I1eLbBswZn2m3qznFyjR+uVXSWDu4WcZXhTKWlCvSnK68YhgDw5s/uYF20EMgfuzXyTvaiGNyN
tIE6GRGTvO0Sni2HsOYz/WV48NocSX9ZDfKBYVCfdpbX9tvWhcyCJ4rY79PIOBsM3O+Iy2R+Okjx
Ldw3fZl9u7brdveP7dQfU3OGzZ/Mt1k3un4Z5yCBa5ApQVp11yKlNF6LlPCYz8YAjcIYy++nayv1
rREk8ytPH/Z8KLyb2jJ+UK6ewwUS5qvKCViBZRhWbecRtJD3DVahZBUm7tPYgz0qynpvuzBam8ZT
18bNnWd7JSQ65DNFbYok4lu3KLxti6kTWMnV6ADkCsh3HlyznqVWZSeBbUuaxqKAT/anCWU8p4Mo
fSQmDpuxz9Nx5XrqFiwUyZ7c1UsdOa2doan9hWofCmz6xiwG8NE5OseXBlorMdkIoCrAmMDCYD1R
KwjfITcFlk2Z9tF2iOCnK7Qe3CaGmetnkXobo2rGWwgLjrcjcpFuo6x4H80qPVCJ6nlrfnalOjro
jjb4IzZtN8wC81QMqrDj6NbdI0NSwqYpRb3t56KtGe7eSaJ4Ta25nXg3ZWUfqJGqiq7zPUs37qgE
9mKQJY1ZfoQi3q+j6cY2jirnDrplzb2WnltT9XfGLEbXZ1O198JGX1Eb1TmRBlLxuIdDaLanOi89
N1Vrnroku1w7OuOgr6j4t46WYrM4OECi85XiWQWPrkQdkkyFu9zkXF4U1glIgTHgworcnaYp86jC
3vmPM6zwt4YbwhffwHsETxq8FDMmpGIPfdmxE5XaQWNH0JR+pRIdAMAY1wl05wIr60Gb1vHovoM/
de5Mw4Rxo81PN3Rg6xQcaPOIjWDs1PeauHfElmlSQZFjejbpIyUgGfNt4XAQ0uDro0NSVUdpWdqZ
SmMPVPPQG89Uqty+O1U5nwJZWfopjgT0PeZD+tcZi702aNLylSykUX5aUHGUcs3sIoFIhN2AEAiQ
rAkCQisP3GWXvpTeDaSgkSE6N+Q2Qoug50HSRN57N4B+f/YA9vjHVJgATzG575q4ubeMyb6zwUUy
mfV9ptrm3sWrfVcXcKOQAdWBXgOc9ohMLp3qXLPvXG+r3LPDhrWTmjFC18q+0KH3BpDiQ9EIrN8j
bnpuEHwOO49ziw006WDBpUZ21IpQz2MHjvwd5TkrzwFBrcOPlObsGWA8XFEDledW6BN/QwQO2RAC
zM7K682H61mkjcIv5jotQquder+2Xu2GnJ1APfwu+r58hXMW4RD8/BfPiM37svDuqL6CIiDcZnWx
04e4fBXYJmVD4Tx3LRY8IETBlnuuv3ZX4Aw+VgiU3zYm8gchBh29YCMBOrr5rJrr6IzqqJXs+q4S
f2/lXv/ZN6/Cau31wgy0yQJksRFIWQUv4mEskBswV13r6Sx3mujccrsOPJZOj7YMzxooUz/mEwSw
ejqBRN9S41bQVVqE4UL8Em3SioNWGbcyxB4ipl+OTmtvAnUyH3s4SPCbOvOBGqzJFAfvZw+OT3pZ
gFkuaHR33LUm38yHJuh5aTzip9SCXkbKp6KsEfdlcNusqFgPKbZpWClEVWxCu1gzt32fJHfU6Gmg
Ey/x5B21xjIeaeAqKeFYnYvCwcCegq89hIcXrE0jv0W696YQ5nDxZqhWOkCwRWeR3wGDJgs/bGzr
BfnbIJhIs2JteNJ+0RwFb62mSqAOS+ulKurXkVnyNoL/8/EPnTRj1CEkbTpnBZEzTUtSrJX8KOpw
otl+TCf95GPGcnaO5bBtppkqGBFxh38cqrJUtGobO6t58qViA3Wb9ZSJ8m4cpX0wpaetkZQ7ftGR
wrruWpad4HLpXgzjTLqWZCUKWwP4z4M6MAeFEtJvs5PVaWRFnf9kZWlA5ijDEfCGpN2LrZ1phKJp
Py9Lxb9dFla17PNtqfWGj/gh5Er/OiQWsvML/XytyQzM49CLhtpuxYoTNYDrVV2QitCedNAsfVEZ
nmXMM0/gbHd22ViybYrI55cOeuCyruL3xAWlZFQ0/JSAl+dm6CBAl8wNc8+wStInWTafPY0wW3qS
gfyrZ2lm1tIT2i7iHYIfd2Pe7GIwh36tVTAgffhHBV2QVVl0zhPYmOtN3vXxuSq19Fhpg7n1mJM/
wNOC2Jbb2d/aqV1RrzQfX1sxxS8NnPG+AuXQRdgIrRoM/jtAktP7pA7FOspk+R73HDk3iJylIWZU
rai/TLFXIoOuFmA6d7s9r/JXLPozvxxs+KJAg43s25G/YcG5i8c2/jHTzqbAIL6qzHDXYc7iW6MJ
zR3nqbPLLQNBIqAhIJrUD6+2k4NUGHMr5BJfW0wIrcG8S1ga+WMHQMe6AGPrzvDy/FFHqArgW29a
F7YoHnuQg9800K7AI5s/kgUb+C6aRnlLVU7l1euEc7En+ynqWFBmhvSpFU785oJk9Tu6FFVxMfgg
Pm7vqNQIywP6C6yyNHYcV9rWgcIViHpwM05k5WdkHL2R7ZBn1SWLGfD3sWaB2jjOHuG6unRS5W9W
XIe+jQTLQ8V5+WxMgNhAvPBtDEdwq7Q2/hRgVv1S6O9krhk8DgaOhT0VkSXj5k3/mlttuYPOQb2l
aqjK+I2dZEC2ZOY+N0W5oUE7jR1yPIyPjmoAkLTsfVHl6X2a22BRthUWEG4HtvC8CzEVlpir4U2+
L5pc3oixA+RO9enaiap2h5xqDQHSufz/2XkZar7aHwcwImiyJJBah8MDLtEGeRbILnpKkPZ9RgYp
W1G9MobJL6LeWswqNfxi1nD5q5mDxdJexzr5PMYk0IYg4kecNt6qdg2wVzaT/aJDB0mBnetZ1z1x
4zilWE3zSxTrgy7wgJTZUNEpGeLwcBScqBhaT13kNM/CquzLkEUpwpgYrHMYoN0tCCeSbuUg5v8N
uQU+yJzgnADp0TExPO/NtsDtDyEL/R6pc912SBvtGHplewTUnm+tuNDukhHp9wKI+zfWtReT+k8p
knL7uPooFAhDB7fpwZcDJagi9NTFLcZ2D1KxcZeEdXOTjRo4nkAM+4wA0fcM6qU/Ih3yYxbuozTM
Jy75AG5gPHvaDPlLktIILNtpD42YoJ3TKehegonlUZ9fFNi9D+/QOQezGHxiUO/odqmlh7tRqyK/
qU3rScUN3xUlnBBUHC28AVMtTZYiJGesnenV6VLsIzylGYjofT1P7CepD4iWW0phfkWxYcmAopMv
xi7C1bsSshZLq1NFzc6FR2jpK3IX6zwpIPww9y0cRE/q0YAYx3xXAFtlIPHXuqU1Y4D1tlwHJ8jc
6nlFvIsMbVxapRdqQdQZ0JKcWyeZhAFC7IDGzCNXLgIhEGizllZmQHeLmaB/I2MR61agN2C1oSLm
NiOY2hpJJHNfNfRTYLIQFLbzyEZnDgHI9AGcG+t9zYtmF47qCUzQw7AC5rU+0wE/7+dZYt249TSc
/m5BZkgygTec5TKgYl1A8kkJBgrrWcwjs01+9qZmDRLg8AaTr+UiVc2Jt2UEKhqqJDs6RHny7sbM
2FOJGh0NbCBt1m+Tuf/VNJHwRckEsbBrHZ01pv5oKgjMXMeuoZNz5IId6jjEjEdmYQIEdInMRZ8G
NjK8fFYxsPwZMO/H68XCHGSwpZbfptiQ/3L9PsWkagOxvSHb68VcM90zXhena30badkBTGLPdOXr
2LEy+RqOMWMZw30IXQPA3Zn8lg5aDN5b4UGzbJwxfj+rpRSsWVHZBHHpX6cMoTRk0yEBxNIyXwcs
5LSckmlTSG0lGqgjUMs/DNfIODDDCKGF+ZLjPI4TtdgVUdkeNY6EL8/cGAnH2gysRF5vePsywr+c
ig5LXeybRH7WmRc9V2DUp3pj4Na+rHQsYwG++mLUAOY5s1aqKFr7KYM3gOrTzBv2kxgA1aTBQZKM
GAlwr/CBYEFrIBRAh6JJvFM1H6jY/F/Kzmu3daTrtk9EgDncUlmyJedt9w2xU7OYQzE//T9Y7m43
Gh8OcG4IVSAtyxZZtdZcY3ZOs9cjZPuqb2waktTk+OtQN3WbyFTq3ade591nudz2OKZfeAjbxMbW
ATfyBiwXifq7Wck6W01UI0aCicY6W6znfvWrV0Fk/HWaan6e28bO2a4g4LA2kod5NrU7JA25bxf3
6jDbCeXD60G9Un0JCaMtaMl2858BwG/IQddz1eRUGw6zXlfn//SrGepU0uTRvmW5/PkT/9cPU+ca
bfCDAOIamSP0i4vrvNdXs4ovO0Rlm1grO4vc9QO8TPVdq5pfc0Yr1jd6oI0HU3op2CEnwd6rjU9e
XeSHUcT5WxJlj0rMvsgo5d9idXr9Z0YAheb/PSPSmm47Lx2wngCeS9B3BK+6uLwzdW9nWzgffXV5
eUqpylf764zWzPqjVTX3/noR1f852Zt1bzsU+As4fd89QP6jntmGnzoROwlI97XeEUh4FTaz0z18
dtalPCDoW7E69FXrQbY5ZvWGo2/VZT4HDA+abwbbbNFXqPZK2p60GTf4POo3X32pLzzvs43TOyTt
ryHDAG4TqjNV57/GVVtKKpP+c7n/OXFa34EaUQd1Rdfw/+r7avKt48Gu5vglroZAZqn02QZkXKaw
juf6fsIbg8xO1eiXJo3g1AmaaqSPpNlvQdygdOWvvFedbuuuiNbZSrcZdui1NcqnJtG5l5iJd/KD
jHDJ2GaPpv+uxlRPA/7v6BF53Hz1uQ5U1aTMV/GM0z4JtAJP1ZOarg65FbBs130ctdefofpsoaeU
cOF6alb+eMTvFA1MUeT3BOPye0ns4yioyWmiysAC1/A5qhE1By1nt5HGAFVrna0GULIa+2qwKOAu
cvNcOdkgX6IC+yWnwZgg8OPnwkmmD6PI2KY5RUceusEiII8RSJT4Ec4NJQ4sHOMHsCbYZWjoYTO2
zuFY2PMvyh42XrDq6fN+RGtkBWiWbMo78qR/0SKSeIPVUkjlAULT8yw9aeu6S6+aamdN8/RSS4pr
ExfOoeFnp88rYTtDcCUCv9Hz9cuL8hotBUibrr5Yjkke15vzmuzQ3231Sh1kIqujLS1Kb+P43v3n
QGiNSoSJ21qR+OZB9+WHGvzq/8/cZcJQHm3b/7zG16ki84czDgk7de2vfvXqq2+p/eQuAWK2voP/
/KSvPvVmsgUQlo8nxD9T/dJODo1bUvYcO/IeTA+2gV5s7Se/kLs2XaotBreB1znPWtX5L3VpPtTA
sG86idQX2RtLuHhdfhnGInhZol5uibt4fAaM2nJ09xbL/525NoPV2WjRkOCoK6VDa0DxFd/VoEPh
5lPE14U1912bOTVQ/JivOk54HKMVLkQGCi2DaquXQOvGM4rW7uJMU/BaRLiu5dN4VS2zN56LUh9v
ny1hE9jyp4fPlusdi6XSH1UryIiQuFRxlJb3TTcrRNxjt9zUwUQIuysjS0eiQF/Z2H8NtCgqAeD6
/q7Tnd6l3mIdocQtjLlDHb+u0FC1cUtjcSjzBGvAf65MqUKwKy3UlwGWKFv0h/aOSnD3oUN082BX
Xnqcbc8M5VAjLVkPFlGR+wIjQDNiN8KqlL7eiuEiLxPLU1pqbprYZti6CcUDwJYfehDWqTbd6ck8
bgsiWz+oiWwM90cL92CrZ4V5Z2m1d50H0mpqoEH7j4uK/jGMjkUCGc/HQvMPs+yqcwE6EyTD18sU
efaZtK5cNmlsVufOcCGpT1p0ArBJzDnvH1ynrV/EgAycJ3x7IrhXvxQscA4txmRbNVp4k3PfjsUb
wei82/TjEvp9Ip/qNTtLzd8SOh6eGkMcgGgczAHIa1/qZ2lEy+chK8d/N39oi1uAXdLiC1Gh+KJe
RUsl/tVUA//py9czar/EEEidYizdjnuLc2zJQ01CkPGYC7HzhN5ehjhJHw2nHULRyOaHHNyXYNKt
l6yf7GPm2dE+r4fom1YAwkFK86NZAMCUw9xdU72w7ieynZumncrblAhdHuI4BhiMyovqpDE6GTLD
uUOa0YO5Htg1NdcRT/MmJdy/QwPLIl2OMHwZVNN4RP8mfJ2e1TXUQbgJIvB4TzEGujRhLzjNAZaw
rfkPq67hnpBIh9Hdp4dkQBEOtEVcU6pqrlUjIPDIyCUSQfNrQKzNwu6QPlkgsb8GNNdp7jWEm15T
wjEqpfduxRHkK9F6F3yT629j/4PSZ+89gsh96tfgIFmCJkTBHB8NvdCoRx41vGpc7U6ivN6NcUHi
Zx1QfWrUMdjmgs5jDnLYZgMRItQwqb0FHQpx37Px357zJ9k02kuNtOsoF9vc502pvZcYpaoJM35n
277J7Dt1ZlQi1VEgXKCvT4Whk9/9C8zZOTjyGpl1S13HvBGRHPdxocFz/adPvWpT0YDFC9r9HMxD
tsvYGQ3z5POPybnq4LSYsQfVi2pYFTeIsED0d5oq75fXzn22Y92d7+zOL/Cz/vsssArWLbbqIZRz
5B3UgHorEdoHgMoxyL/Vo8xzBAJLKd5mHPhuQ23EIQl9As7tMh88HCt2apofkSJw7YDn7jr6/32W
MyTNaw8KW7PM4YFS0eGBagQKryxcq8gk3X3190lJonhZfLaDTFMDWa7rd4RYcRb9+3R+X0pwunEN
cXnWjWw3EfbRd7/pjv6uShzT4IDdgvdbiyUwRcOv3zypudshQF9nxaI7SfjdR5RZ1s2p5V9n84m+
ox7+04r731wuvv+kLigeg7cWCgoHpnYSYa/yBWpQA92AoWWe6VszNxADS/9eGcOq+uB0MA+xnvj3
qqX61y41K1hEdPhM/GJMiuDPdsVzPZvRo1Y8IRKm5GU9LACyt2kzJXvVRC66mlo186FJFzAjfn8n
jW6+OUsBVoSs+8ZHCXhSg4k3zXs8scqdGsV9aLoUJVRkNdoW1FfP6LjUoOqi0gKprT3fVMuJiDFE
8i5ie1Oa29X9K1/hpgOC0m2OIH2jml/uYZ/YYdWe1jmy0bqNchjTPX86tZMxP/s+EBVTw1aGJe/y
rFHVw2Ziep3XlurSTfMNaE9+r+ZL/mUPmPbx1Fln+MiIHgdhE8DnYgHFFJQ8oRTD/HwykyuwcpaA
E3efOn+cdZfVo53ck5fSt7yh8RHIgMnCNuS++Ti1Q4240sw2czHjfqANMBv797hzgofs7HKzefQs
5zmfZ7KteeEdbKLre98L3L1d5e91WmuI9F1tI0hPHknHnsAyJY9BxM3dGMEp+AS67Q5eFnBZa1ux
lb2qV5qD3KipwWmYLn/WVBsLzPTqFUEVbIg/8ZQmFEvkjEfyqEd4T8nI3vqVSRQ3W5XkR296nIN1
RRQAWor5+diazdXZMttl82om0cUHAXTm+z+FyNh+VgAPnmrdik+xX3wEQ/xdpHFwiBIjOGaRRmyL
7TBPyYT/ouXVSeb84K5qBl9Op7St+V2pZvQTTKNsJ5wp7n2oGyvYi/7BzCLU543x0lvGH4Fh+qGO
Imxr9xHRTs0LW4sEkT4j/BnjfjOMfHuIEpQQwDsg6lrd6w9BoAOjI0+IIaKgAIhExA7Rs6ed63qS
WzIdu3HseS7reXqZkC2Gourue8LxMRH7X5lTAvxprG4XV0azrzutCEcbgamZDxsoHwidkg/D7Zfv
XdMfcJM4ycW5WXWrXwKJtpWH07ALkrYMjWT+M+q/tyUsLPa+vwGT8VnID5gPhzQovw0FYhKz7vfW
XD2ZqNXCscXqz9S+xWW2cdqGx0rTAYMX9ve8fKcKe2/xyZQBFgaTJ3/rLBO2jv1GNUBzRnLM7gT0
bminAyEDTRs35lLmCKycP8zEXBB8s6YMkkpsmPDhWM6uLnnAzgXo76bOromLsnqJyds5GcTIqeoP
qEW/a2NZvvTRnw1AowOVaK8a0VHWCcu1ngggFcla/jvlPDwWb0ux6RU9Jr/J0lAjS3gBieT4O0/j
9mrMFmj6/KUfBuPV8s4DCsqNFokXg7qQbWVDXJm4BxDxtE+YvV3tZTpXQoeLnhXXsYPAbVAis1sy
/hgkeodDgp70nMSnoOl2nomVRVS1AIvt8bE3MDdv3a45JC4IiGHoH5B+bO12HlEh22ej8rVQT5IC
pV3/7C0VCcu5WlZT1vYs0vHU9mhzKXwlNYt8Xev1I7bX2JvbJcJXdF1ABMn2Jx5A25o0UdfD7h9g
ZCaRe/U9ZM4wjEXfuIeuTyCZJPrGRQEpQF8cl4U6Bhsgc4j3vHFmW+5vxl5j6R61J2LYoQ0rHhWH
fk4DIc+sIhJz18yNPPcZGLubetlQ95aH/xpbTJ2OsnKHg9T7U1UT6EIdyVnqKoYa/rxADLE5jcyw
mJbxQLFHeYaP3OK3bU/bqVzkWQSJuXd6/aabdXNGSL7wDUt84LXsj7dyRmTSm/NvnlUuZTJL8CjF
yvZjZRDy9IvPrrnPMKfaRLUHETz3fz1B1/5IfTZwWB8mYWn+MF3vWUR9aJLTO8VWD68pHX7Wkj+P
CJaH2nbBKdWQtMjAV+WKLBuCW5tnCTQnbHBc8VImS7PLe4TIbf+78DJCGB0lQAlVxrtFS/zb0Ean
YvG15wjcUjQnF8PqX0unq/ZpXX90Za7tvEjyxwOzgbv1cK+7YiCFT6LakNWzTIY/4tbu4Eok7iFz
SajUY7+Phrbc8H6zS1FMhyDhA8GXOwjNwhnum4oPy8jFSzGS1zcbti4Rvq1psV8IKB9dIe+Komr3
QGlex1rfiJXUi2sI0G4I9mQ0s31XRXdtjXNwxpdRN4aHOjLeE9MjVCPbi85+Y9Mvw7CjctE5ayb+
2eDl7FMu8Bxou+ZPYVRViEOYpbd/mjMOWpOdYhQnc+xr4seutIwjvKQ27p0tPKrKk896Lt4aW0/C
wJrY+vrFNfHceN9aI7SnGG1qGxQn02CRkPnZe9cGS9hn/rzx5F3d5aHvzm4oghL7vaL29xXpnmuP
ZLGNZXctnZ5oblHvKW2nDqsTOoQQ2b8S009DMTjvVhVTkUXI6Sb0AHfyTUeE/lxp8+/AoxrZCT6c
scCMxRpPJZmnMBGki3k4T5vZQc5XmYG/IQw9Hdl55WTXQHXlRXNJx457sD/Ze1CmZtivvitWbrzl
eT2hXW3v7NkPtmk9QDLNKE4VY3pRh0E46YXs6CUvWuqOKCdExjs8+xkFFkSWwsLVAPW1f6aW8+aM
88/W7MiBJfYdYuxLTRWiNxNHtF2/2VpR+01i/bLzyvwFyJtznXjch12bt8c6lsVDMaPD05L+UfRL
aPdFvitY1G1NCrO2gZPCWzdGtLSFu+kNfK4aU1h48vjZsS38+A5IcHSUo5VclqBwThErtbNIMuOc
jhYVmkm5XKo0G48lSKo7pOHWwRBivh+SImYxS1kr8phmP4zYVJBrMnZ1mnkPRRcnu7i9b3rKemzh
kkzFjuMpqFkSlw2uEwkops2qgtx0mU7e3EYS7wjhvLhWgHnDIppXKY+D5kJ/LFP/tSNpv2k9p4d9
mEB86pEBWTOAbICF+relYedkNEP1rjXkRIOsm061YztbSl7x3OV2+T45q1MSdS3vlBV3iJPRPqBT
xYOhF9Y7DzB8LijVep/cvsdRSeg4nTjQTImLvMdOgb65WsZ34uls2LJmeDcCDGQLVFLvgSOJLS5+
+x5j6YpZTd68U0I2gTij4D7WrDP2D+YVGkhAQMKLtqqZisW84jGvbafkHU/iekNdko2mO8br3J54
yNr2OXHZE0exPVwxLByvkt/1MvntHsEZe2UeQNs6KCi1zD3nnrU2EaXgQVta7aXL+MhGezO4vMs6
SjPAatMIscrIdn0MUGpJekSawIw2doyfgTvZxsZFMr7XdU2CsZXf/SEnxSwHahj06pmczrwf0rjb
ohRyN7DJrXAwQFY2zuiFs8isXUYIOLSc4WBWeApPPP32S30dsmY+9jKNrgu/i5a6d2gWX/MkEg8E
UvswZxPBckPTb4Dp4CuUy4Nrzzywq3beEEhAXQdHjcQUO1l9SPsNxQzd3lotafoy3VARn93csa9O
wYLvDaANiLj18kfVV1Bfq+XQ4JGwm+vgDXHwtm/HlMIXvv/RguJ3bnzBr+KiDcH+qVtQa3vuLsqS
OIxyAq2yxd5a8HKfppQMichsWD/nD66WXc311h3nBK7com+3PSQXrW4dHtyCwgcCApBxImfTB4UH
g70iEcnjoUsj92msA4LqTrGXvVWHY0VQowpif5uB4w8lmeWdTGo8cP12OFuO696nwsDAMFvQLUjC
ZYbNDbVkCX3zqvSutBpEutbdrHXODgZIeqG2ozmw8Hd4ZzdtmJqjMWdXocno0vFVDb24/ml7Sw8W
XzjHQbfukiQlhDx7xq7roupQxSLf2OmrdI3mIZ4nMySi9gd3bzLMo8BH3QmHeajDRMbaza1lf53c
SQtL0vX3UowCu9aEX1wPzgkg1LIizJN17QPRbsQNPcKfqoUHUjrYmXmGAScQAkkIIsjXjexKeeOe
f4np2kmyjZhaBOc48vGvKfx7sHqHIdbycPD1m01AZ2e58xwanXbugupVCNe7Kzvtdzvxh5ocw7q3
66bcyTn7JS30Oy2INzjGD1Xfpnf5ME6hls5eOMF87HjuQ4XgsaK7xRlbtWg3R7CcxUCldB9FIPDr
Yis87bc92ePFjpBvTXWySfrJ2cjVBr2vzeKsiYESUIvA6DxVJ38e4LT6VXNnj8ZVb9lSWUhFLAwq
TACoiGVZkYnCvbQTlrbdxOLJaAd5oMh2l0waJWuNWI6Fg9e5UdUvnaweNR3BG7gzefCk/DCwA91Y
rWHzDcv58gX2beknquSW+OTHMKTXmGg/JNkOOBcr+NiYtzq7jzpIxJkaJZ3s1fKHlBZaOZYFW74U
1FDgerdZpgkWdB985FFp4wA0EOvo9uOUQ+qS7o1U6XSdEBmW3GD3uR+/eXkR76bAxFtG5Ltlil02
wwMf0DCIvRtH+k54+Rt45mnbEDLbAcDRd3mCmrDS4utSmDWO18mykxGPqMK1rdCLgnyvpTg7dkXa
bUSUHIjB5ecMEJKrm+6FNf4d1iMdULn0wTIM7VDzRQqj+SFHwDEWqXiU7Gdjh0Sz5ZM3EdSVdI1k
x6q3Jit9dna1FU+HonaNbYrAJhQ+cJ/0FovJYXkjh02BQnLreNljEoiL6/jtrgNYRN660PcD5XjH
xdMDKn4be8s9nFKaISv2PRi+pXerfULmOYyh2+2jWd9Jz29DypXzfRQ43EkiEe+6tPswgHHtml6O
z0ZBWKig+qYxV/B6EOAgY7nEnqJ02mLF8cyfyifG4n8n/JnvhQZ3dLa2Xo5GJiYoh1rfa+HLtul2
MqMCmc8k3hLiM9S5bjS0gYjau3YzsKTYg7aiaBwSBOrwqntqckq4LBKBATn/dkJBn0/2HOqspO0e
UDv3nx9gFsaLSPNH/EqXzaAb0b2Q1odrk4dfhvqc9pk4lTO3a1tDzlWRzai9i8cuk9LTC05IWwNP
gE3TGDr3vYjSuQidUibPnVki8pryEOk+rtDgbg66xp5laJz28+AsqCDsqgBU7ToY1mfLnhpN0KQZ
Ban9orFTn4oUIUDQnDAg6c/TKIazevV1iF27Pxcp0ilqanhSe4Tb0bcf5jL3D/xx67OV6zUeW7a7
75bqivv6chYND4YUr3DCs4uxUVfzO5IBfT4dGhKMcFkuRC/8kFD/VRhBe86a8q31CwIopT22xyUp
2CIHVDX7+Qwkqp/Po9VDlvMkzkSuURSh40BnMUv7NGirPUF9mOalPPMUKdkETdHO6as3N0EV0A1x
xfUJtUhcjwq72mhJlbCX8qOzOrB8ZR2aZFeHsPs+0vT2vPTtwc5H59ByOzy3eoZ2MWFZGjZt9ZJm
3U/Zlf3nZ6VeqY8pWRxIdHO0+JBgenGIVm8Qtc9Qr/y1uRol8PfetnWJD/B6cKdoPLvxK0VNNTe6
nQF4kd0FWdnAS9+sMi6NjdSb7NR1Cwn3ZWuM2aOhBSnegvxiJN8co15JEKzgpYyiDTep9Q002JjK
a6ZxuwBotEmyOSrCRI+iw5I3x1E2gBVKPCrS5DR21CVqLNaQwU7WWb0DYB7khb3llbRdDT3U8peN
eimNpGb7G1lh0iGiBBVC+fdLVQZsrUabeA148DNCB/MsqDHf1B51bM0Pf8l/EHfx+WSjif9c0/HZ
HdOGSI4pTSJO6m9Vm1N1bteDaqqDDcyDf/P1T/m/hiPUAf+aPXqB3M+jILhYHowai8rB/WBz0m+k
nZvuztVsACNldhyaIiCpw4S4xo2t8lPQdXPYBi36TOE1SO44DCj+9vMvAeGTDOBkaN1dlPfJKdcK
4Hq3HtOGfZ8Mj2VU32XcB84wy+DV18X3uZhiAuWSMq0ex5/FvElIfYTDNX/nZa0WIowmnRCny1PU
FCX37qXYG2P86JEVi4pnXPBeW923DsMaJtAdpzjjkBdObWteZgPQ8IFCBO+5b/kOB4OPXrKoXgJV
BgkMsowppBzGk1a5GV8df76KOQFK42mSVRNxxgB4QzPk50gXUNI6jWUVxVgXPhpcfCPNCReyzqE2
IdLyLTPMgth+hnhU1nV2DqrlF39saMGIVk/2WOJ0YqbdNiFFZo5dcB3FYh0IKtdUjW1SthBbp5XV
TS8oasTdmLLivE7DPo+rm5OSca6qEoRieaDQftmShQmYBX7LmoSxgThs+kv2juq/vURlam8wqCq3
UluauwxwhmVU2lvNbXbvTa1/yqFEP+JkQk7aWbqfUyYO3tLhBNjZz54nqgNfgfIYEUd/q8oIYkKq
fe8ju97YvjGgGBX5VdPZ98hg2NV5Ir7HdfJKJGmDH5r9McTi0QXD+rsQxNN4Lpil5t7yiOVLGadN
2OpA9G3p/iAy7xML4B7l6V1/JFjyRGqQGpe+odCKaMm2imV2MuH/bb3CXo493ruHhdTBFpWmtcWH
V+5YPm6rekwPerPGOwIiUiWR1k707hWhP+YRYngqqSex0ir5iLTapRKcZIL5nNV6tRavJDvdcpcn
OeofnTTey7FrYMVRMEm2nzwM5NzUTwM4QGO5jTMqf0WaFRS3ZjM3qV03F/mlKerx4qzRuxmp72i1
zTEYWu0VI7KdCCxCqlTsbaM+301xGr+iFPwhwH7f262pvVi6owEz1ced3xcoG50q2eft5H+0xK/b
wEdbL6P5QuAz3uY2OKWBDPIRPuLWh6v3XQajtfEyz7ixA7BObZ3Ig6T27DmxO6reyYT/bvWj7QTp
rxZ7KNbThvUYVHm9kmDtY2AN4tFqIkIbmih/5vVvsAIJOdKkDpfWDZ5RG0f7OPEoGG4WiOdLttwI
Mfyaze60zKJ7HmXnP/aALZISPTO2X+0BLhu3I5X/znmzZ5Xzzsil5eFX+3NYzVSdqq0OavrX2V99
//MSatjFOHW9zwMr004xkU+qP1aLqc+X1Yj5lGqrV+p5MyQ6k1T7Xy+/xr+mqz51+E+fuo7qm42u
3Fp6PYXs7XLYb2VZ81BdX+oeSxjCqX/3WoPNgmAdzzUkuzvo+H+1P0/9PIqZNKDmaPs4E81ZHer1
MTvaFfAx1bbl/HdbEwGryCG9q2YzfnIMna+DX1gbRETxk+qrC5e7e2qPB9WnDjq16XoyRnefXYWb
PcTcxr5O6vDRONmwFT/71EApl5b8Dhv+z7PWn8D9Qa6Givrpq48d5wa0oHWr7NzYJX4dH5wa2j0u
1M5Vr239GhVBwqNv6r63vvGGh+TKI9Km8xKJYueCg36s5oXtUzyH8OqqjwTFxSHFjuNIYoSqZaoT
sTzYGmYwbIc2J5YSlfduNcg7O80PPs/YC74qLJGWLD9ROXbI2PJfytaTB+Aur2Wbe1fKD/WdxraL
20rs3o/dlLLC1++zqTsDQykueCkJAMcIuVFRLTsrMFwQtAX8uGr5Ljwr3vBBB88E9O/LrtU/4K2V
WzG65U5fjAfSzT1bzL7euFU2bWTSlAe7rcj06ACZDJNCOZbe22wY9NfGGxGMdtlaTUEkKYfWDRA8
tt7T+pcle8lOGUFjHztvy2jX+EYH3VOeACmop+oHsfz5orra2OyvQV6cVEsdKBSO95LS762ar/q6
3nwNnKG9U60Bq1kyTBNucHOATq0T26rIxqdSRCVlsMm40+JxfFJ9ScViF3HUVbUCPFIuSVP8BkPz
14RlcjxwGAMalPUa6lCYfyajIx7VZYIaj04dI4nwa8LQA9+0tTY/qb6G7+1dp0VYj5PDn6stvMT4
wVgKHUuVbN57fryGJ7htq77YSR6Lkgyq6nKqAdVtXv1U93XVlYzLvNFrwzyoZjrL6mkmKv55hRJD
MhOhktK8KpErctCHtE69Yyq5v4Js+Vt0+zlFLqzPjejbV/9/5xHiL5FDWuZeXe9r4mAkzxPZOHY2
OMBCcKruQQbaJ2ta+TlNMoWqTx2GSq9w8OQQpxpyTnNeVuYTpTn/DHxNNrLFO9am/vDVpV7NOUbS
X31+WvzWg5bVT5sEod/K9L4ySRkLrJM+X331uVqHiKANzmqGRobpc1oZN/lRMxHDdCYOpWltg6bV
i+41JhC0i1gz7FXTEFWxZ09C3bXnyFcRRavIZ40VrpOTETvrVOC8rZqj6Gv8m9CZgGpi7yXcVyvI
0bdVNhHmtWmTVD+aEuV+N/bu61S241ForNjUaD7J7Ni19byNbWrlhw4Dz6hlUeJmROd0zRBA0nL3
BeNktmCBeFMtpzCy5zVPoFqJH7kvlu1ASeqKR9VV9TGriaJe7lQTxZS9wVHjo4HzsDWnJnhxkkED
CZZoOycI/BeDpdFRL1nUqWYF6gX+GoscNdnidvFABcNFDUYoOl6+mfxbY68+W3yv6vpBXy+adSx3
uyAo79RETKJY0809nGpsJELVN/Lk2QkJhSpgfx8k9UARDY+8ST3Y1LPJN72IcOeaxukGykU2lmsu
Ry+Xe+ENOdrPODmU0EJe4vGxrttiH2jYdOXjyr0cgb+u5ZIWNSm7ClXWq5YNRKdy/VsfZzzd57J4
dYxpZp3PXQ6Eb85a3PIuS0K5MxzR/HXQJpItQfTW5H3+ikS4egx6+6BaTT22L5514u6Y7FycRTxU
QWfPNAPKtzLjOJWReJUTkay8ISVFGY15NMrY2whyAmuUz9sMKF12SW73e8JYa2zMZzlfPM/YT29s
s4iPgbkFPorz8ErnVQczP1q2drPK9ltvaoCR/Wa+8abBcFQT8eqcvYtmURaZkjzerEbebMNgCELN
qr535fAQRY3+gq+EUtyErR1EzwVxraxhra5rDZ/PbKAuWg/qlVjXGG5l38dlnH92GVOUnDFAfEpl
/rN2fby/LYtScQc+3MwS91I0xTtrb/nTt8V1mArjdwu/IQukw2bpJucl5IFbksPuOuQSThYGJvSp
eNVfCyzdY99wXu1UnhKEvD+NAjCc9pAD+n0y3erSGnq5rwzitKWWljt/TGuS3sk3Fn3NYfApZBBd
IMKIyq4He6haAgFu8rMV3/V4cQ+BNFZ1fulvZ50YYZmKChszn6CtjjLWXczHJR3Ll7FP1+rCXJxV
M2/gjSKauKPy3n2I+pk8VD821GpY00PS2mt9WSr3qILTo2xghDgaBuJDVm7S3G2PBP3anb2WlbMz
t55Y+vPjF3KQJCi2iKB2qUain6RWHqZmlxC8cUPbfMQD4ileuANZ3Gr3cWRWeK+VqL40o341vQ5o
d1E+OuzWXofFNx47ae7VGOjT4NLjaBZO7q+em/OrLbzguagx8XNN53VwrBlPMyyx1rEJEByxZjxm
1pYOb/GpGYjcr62BZPFTiS+SasEDrp9kkO1FVDuvXdVgfVQWBzXWB47+6EXt8bNV281jNy4nW890
sBbmMWvy5Vqsh04fL0vamYRraNW9HPaDr7mwjEz3OpmGx553LkIiOqud89pprYfU4Rkzz8WlMFv3
qo8Go9HcLTs7SQaAtWtbDakDCUyg28NVNT4vVTTSIalaEUYtRnEch4KwJMb3Vug7raBgCHKYalbr
DyAJ4HL2Knsma4GciObUmcxefH059WJ++WyqEaOth3PiZNciH97tKq1OBRGv6zA0fx0gYHo7KP/N
5j8Dox5M9yZv5WtuZ3mGFcrJaEIE5KBF1qskHcGgyUwBBthRfLMyf9qLgWJKI9fjG98kigTcYcGA
GHmV6lPz/LmOb//H2HktSYosafiJMEOL29SZlaWrq6f7BmuJ1pqn3w/POYe22pm1vcGIIKCyIAgi
3H8hRbcyn2DcEWVYzl/r56pBvqi2FXQZg5qpnK/twskPYZyyyeM2B2AMxXJIS5LIS11kMnoiBBQA
57Dbt8zKP5V+FT5IyfMmf4FW4g+3HBzaWDkqgx2zkM67N9XO9Xu7dD6DGGkBvdCiApbK4vhVCmFN
jimrk/kqRa0FygEZLz1KsZzy+OwPWENLERnP7HEeotsflirbmrZRnQYvUrKygRDrgCaKFCOc+PY2
fskHKYa2VV7gYtgbKaa6Yz3VUHClJL+vDfRTamf1k/z2bMF5jVas4G6y/O4FWDTpmKtKscTqj66J
56EUPTtDBilGCGppK1eL/P4pLQnxklgmtWZpubpVqqa+2CQLCCRPFWO1WTQn1SYzFGDFgv1xMW3i
IHC+ASC+q9nDIYD3qbHm38Qt3icioV/KDroISfnwFdc1PvVMDTc4ppQPIDjSU1nY/qU15vDO95Xo
RB4yPxWIeD7qWfyeIs/2s52cF3PCPc9x8UfNChsDrGS8aCUWU24M+obYT/TzTCK+IYLPwkAL3Pgh
HfMYJE4Q3JEiPcbj/GbPubFBjhP4Rpna9+3cFZiPVhrdmze1T7NH2Si2nT4SDUUi2//moPC47RMY
6O5QkU8Lqh7AFdBzOHQqGpsdLBavHe8Ay8/nuqm+Y2KinC0tm96srqLbjU8a7nzvqOD/yGd3S4L+
vp9K/xDa4a+qy5LHKI7QrU0d5QBNX30vrVhj0toeNFe3P4X2kZRY+tmY5+FgKFG8d5X0LlC8H0zX
1YtZR7/MqPjejaFJeqdyThqIUbJs7j4uERob6zhFgQnygxcaydeBJFE6WS5QpIpkpcOLnVSjt9ND
0ksVQICXojgSkY9J+WFB1+bxa9qiTkyWQPtczYF3sjwynwDf030VIo9pOoCVBrDwTdP7V+urC+v7
Yci1F0NtLhDRqw1ZqOCgFkTELOQuCbyMxHtV5ua1YzyO41e9ZZL0XLS2e5qyDvnDEYAy3uJWppw0
hbwanKbqAHdeRx7ENy4/gHqoDykRsB36SvYut/PF1Wc+83lEYtMOvlSZW7/OOh9tqvRHh8Q94G58
Vf1lo5gjDqte/GPKscAYB7RzMb74PUODKVvdw5sBh0yrD9tnkrfa0aqs8BJYOVH5qHR3Qa4a7yA/
vw9WXP42UcEkF/Qr6roK8ndIsL4oEYcY2m6jIlJ3xkdheFELLXqqQKlISTaV1WoHiPMEx5YWsvFL
HaTL6N35kFVekFHRgP3FJ7AR+xjb5cdeM9XXidTq3tPJdUvRQkjxIYu9eyn1i+3pYEDGHu3+KlUG
7IMjpqLVrnFxCfV6owXlCYBoKUmVtpiYVi0uk3LC8vU5G3yZmbtEp0LzF7XPsnudfCCtZlQ+S6nI
tGCfun5+kOLIyoZ8dXuRkqdr3WukpCAEHCTppU6fPO3ce7kNi4aryYZJyYFXA7OX5YTAVaZ9UmGz
eTvBwQS408k+LAeVZTMOBP4USANnaUGoe7j4BSpQ6yUDN70gvprcfnMWDcU28qbXKSbcMVma/tr4
DtpydXhJs5AvXdHGv+3WRleaudOLE9ov6fAT31jjjZjmdjKs8YXvhPFWjuWPMEFoQo4RolW3iFN6
JxCj5put4S6h9FgKS9vc0INLVRQk0pejg0qmBzM86+ibT3zvS8Aw9ZRdvJAZBFS06EU2iKMU+yrx
i33y3zp9ijArrDzEu209epmCEZSX76H9bR7TMDJe3aIzXpNZYdAH03KWYqx43VmbgYdIE22wjVc+
YJOTRbf2OSZL2xGV1pO9nF4F9QG4u48gOty2SumcF9kkccNo1wzj2Qli56VFG/1hjBVo5joAtMIM
YEdnM3Ge5QwiguEzWnKsafw234L6bfbcoHEPsPnv69Xd7yJT/D3MfoBR+qS8wKXTD4rWdLei1LVm
vas1vmdSwlKmOM4VALtbUfc5a86OPsCNR6kajXlxeI3VraFXwavUTbN/0XJeDCnVrdKfWqsuaMEf
lU1vT48l4JD7WxUsyPPA/H9jOHn05Li85i3aWfakmxtyu2SKjSF4kY2nhke1MOYHKY2+2zxEtXss
9DRKtnOzRIHrytnI0SLiK59aOPQit4Wn+nIRqTO85Jenqnz0+rJ51iJYZb8cnF7GRn2RDf0IBY+e
bPVa55vDpzpSxyuKPuoLRo/xtdbsv9YGCesUlDea5rjWufjNtePtok0/IFiBjNDWGu3pqkfxUzt6
2QPfwOyBFPqlhwRxkRK2Jba6kV0vDV+01mzPf9TJaVZTfK9bP9hpZZUB8smdZ9m4NVFCB0IADHXq
SlUBpEsuph52CRzV1zr2y1c/KQmveXF0lLosyolVxkDMw7zAzL7y1Q193z9LY9PAMadApdgwgf+U
qt3uU4bZfdBF9Ws9ly8tgcJ79F7r1yJB5NYMFX+rQgfF62G4czqz5wZwMAQ+tSORClJKs+tXdarj
xyZ2z3JQqjTX0AjeN95Zm4byYTLHO7sOe57nYHxqzKG8eGPdgQqaguy+xuU7L/eKOpS7pnHqnWYF
M8AjH+NDxXDu+wSKRtz7yTUz1b1lV58bwy/gw/dXv+zvrT5AsT0kJwUv4bvfxQcrRPAgsVjpFMwA
PPy2T2Nk/5zdHARbfVb7AOaEEoLpVnt91zIH2TbMPnLvaxPr2WYGJbwdIwUiqc/XXLJ94GNg15tg
0FVluICY+KTVTnQM+CAQ4FaBpANS7nv9Tp3Rmms1xSC5ADvJVY7pqL+z7mKwAb2wKw31IcP8G2sw
5Vp1JfTYfnDPWQ8BzjA+xc0Qs/xzWSeD9sz60H2dM0tDtV25EO9oCSYaxSbLpxbO1EYd8TVCnZj0
7YQbgFf2yQbz1KeKxfC92j9rYeM9LSJ8EyQGe6pMeI+BcTWbWD0oGKNsiuh9nuc3MkK7qNXKQ2G3
7l2f4QZDIIDddTMNKMDbRnWHaNlnEBbj2Vfb/lA6Ia46uu4/9PlPLhNekFsxNug+D1vHNMjcFop2
zZirZtaoPhspVx6qbL6zEJwNQkAimTLvi8UBGALqqdGG+lJ3fr1XsYLbNY4TXFO3nndqq38ORvwD
QEx1+2CGoqHO5bMF/OO50s1PShxVpwy1xisyieBK+Kbs08Zpr2VRECXRB/hbs78Nqqm/AiQ4dTWC
jG2dbPO6PHrZ6J1zY6p2KfMGllZmuDEiuBF1352sakEEBp22N/GuPgAQ/o5U0zdGuexkkiXfcrf6
LXC4bos6GxE8+o3dKMD1kra909iikwBcCy0JVuydwdfesGHbqN+rRJ/g1Zn13QDQ4KwsAQ+jeZYZ
tbZMq5mi0I068iBpiDBLniAZEQ2t+knPvvW28pCm8HwRR9mm8TPo5d+za1QX8m8qX8KkRnNNvUxF
pb2YMDxMuj3pXrseEvA3TrU18jC6dnkVXIKRGUam8f5OIb48aVcitzcsvbfMCFk5PZoUTvQJ2yQm
mAkxVLuq62NoT99dU3Wvo5vgG14+tSGh0BvYoYHgVveYkgd9iCNEAJlGy58Qh6qXSMlniAA53unR
zyYr8SyLzBPf8j4BsYK8VX3ghv6uUyxiRsLwZB8w5Wgr64nAiL7BCbHf+XHz6rkNHDO3MXiJjeIc
1oyDsWJu56FvtmVHTKDOn9A0Va99FGnXdtk45mSRqofakW9CPfD3ZgdSL9R0ViiK0zH2Ws0+SBJ3
CyjrEBXBT4XMA0oMEYpChDJ+9NZQvrfImvPRPnW5j++JC6dJD8iBqCP0VI/p8X3QAOSZn1mRtFvy
nlVpPmAyl21wA/iUxmrIn3esBUK9myAXP44eAfZa7yaywsELwip8PtsKhJKvduDwzfg6grzchCXY
LIKxAMZVODxmS/B6ToOD7S3qs1X/M3D9DIEyA3ijq6eAGDBHzQv/GM4OevsQ5jedBpWp/TVAGoyA
/e4bDzhfbTtEnZ2NmbfqFqHpYq8WHQjlTsGARVMV5CPRiwkCn8RC6b5O1fQyhnZzJdSYbeduQhQt
ax9hL78QaW42FnryZ5wHQYHqvnV2bPei+L13URLfvVgLTqeKu2+N613LiGHWbBSGsbSqTjMKS60W
fh0Aoh6rrvuK94EBJ9gO9kqZTPcDXkVXh+BxsRCIg1R/TR33DvzDxCx79LmDw9eRVTvRjQD4Uhzv
daPzN00BiSKLKwIVbWCSdSutU+VWxcZK7PYIdL0AFOdZgG74GBwgM1+cnKSUXqC5hXTsa2l1LlGe
Qtthk30sp9Y89nXlYTP/BpepU1v/x2zXOzjvfEu9BSKj/IiMfptbWXDRsWfc6pXa7Fipe6ce4NnR
AgcK7oSUlOKzeOsg3DtWQdBDNXfMAO+90Rqe0gGNIocSYjLJvjWDtzxT7Lt1Uw2FcyvazPzPdg1F
DJuvB8tn7ugNFjhGNwPoWXnewQ98fL891Nc0hr4tS+aNrga8ir5p3M11TNqU2cfPNNf3eZBMF1wU
Tx1CUc9aHPyyFocoqDpXdIulM7I640O8bBbxHDMftatq1u3z0LfTQxsvIzclrwza5zpiqlvV6bEM
HDXEbZ7HCCbsrLSsP7o+ZeZhRe9JqqNzaGKFbYz2Ycwj1t/LxnfvZ6+Dh9Zq8b7pnlOnSS4hy4NL
6jvRziggAMDGju4s23zWAwP2hjfSo9qtNYC4Ir4X7wcFu2jdJ7hGDIb+j8CZlp0EA2YvGWmowsAS
TWvxugKB+d+N0pEvwvX0VHjYZRghklp+CVJjzLyWMAt+DQ6y50siQJn1ve7jfY3hFhyJbp94cKyD
HjTWFAwTK05cm1GgZvTx1DMdtbhrzOlJDecRaodv70ZUabbTUkSmYMIBmIdlpi5AMydM4ZV0SE/O
GugizyzuQGSchglGCnClh87snpUW/6fcjJOd3lX5vBXMXLgQ+C3wZ3sHF0k4BbP7MKaYZk9Rlz16
pOYucVO9z8CNPuG1Adqw+BYOUfpJzXGJ8dqfbuHTuSVK4CyhgnrGJpshLN45nqvdy2biEwbAylN2
vrRGAxx7tVK2CmBPH6TAVOfmRS6D1edbVAf5OYtLhuyxc3a1FQMPIaUACK6YtwWKaZFT2LwX9tZk
yLsfNCi9NUAB/NeGQ9Lw95Ac8e9jAqynZA7fQ6TgEB89TFjL7RxnhOC+4I0AaO8SjaeL/m+qoL5V
/2Zd0961Q3asx5rPJKjAxEn8o5pAEmrhcS7+6+GXIi+Nz0jIo8g5vuhJYJ3SQXmZCQIs9Fb1WJmL
8UD8Ve2MU+yNIdn6nRfP3jmMrIeYVNo21ZFVatUc4T8DxLh955r6dNXS+G1UWaXiyIiMYghleDFp
qnx0bZKGvwcU6P2mABFkdXewSXiD5Srtm3BEOv3uBkd7BbbrIo2tTCwETMZpbcHV52nf7IrU9p5g
ATiP6vQ2g+B7MgAj2HhTHqo4+VwyMUC+MgJaWZJMleKc6hlzPuwg41xRjknnhsyfjBT4i7XLg87Y
VmXRn2BHFG+dWTenEbbIVop64jTgjWtrEzZKc890mf+n7eydXgY/J1uZjkWczncIfzz1M2Bv07WT
xwApl8eg0Woyw0hhOr2T7q3aro4lNHAjgJ2hJEjMZfy8hanhDkgFOyFJxiLYOPOY7VlFPxrEORjF
d1mGbSJgsW+5/YZpWXvOFsxMueDqQhAWZ9N5jBbcaG1M6hlgRLggSWUz6dG7ohj+Pv5vldRL82x5
7epLGXBfvRY63SYrUrYC9Gx0kNNaXQU7/zCpBhPD8C1uQAr4r2MTpIcAOq/dGnCLhvEVoXLUDfG8
u+lqCEZIcEOZyYLBjR2UvBfBDTnQ+SkkyfH75DbBBVyWNe+ZrPJLZFfeaKuCS3aS3WQmggQLi39v
qAvQvm6royBUKsdpgRQyl80uRQ/cOmjwevA3iaItcQRqA7BYe7IqXxwl3yVq4DxPP81+AMW83Lhm
uaLsrfhEW0vUeS9QRakc52zKTtIyclruDLKIwd/nt8tFpJUWqtPGdvARlV+ZoDVNAhbhs8XV7xg0
6lEURhxvC8l9OIPh/NEtz280I+eUo0YtOWDZJHL/ZTdmiUxKC+M7KWZZdQxLRcd/ZvlNObjPAO+M
k/xJ+Rle8BhG1YA4SV/tvbL8KeelYwDHfHmMtycslYKXyn2yLtZCGl3rxlLvjkit4MkE6OOG/ZXe
AO2WDPU4peNe1etvggeWzQCMuqvh1xFPRXIkqwYbM6LKSRnj3WYvSe8bzitUg689zMW914Q8URsJ
0UObNK/y7O3EfRyI+xzm2mBYt4YIvT2m7qS3ikvqsPxrQzTb1ocGdlgHQt0EO3lc8jRkr8TjM9nI
rvQCK9R98srdxiv6/IKvowf6THaXDUQE+oZyrDRWUegLJjNABGDOKSuaef/Hrpzt4EgBEtk18stt
d0570FB2dJK/NzYNMepmF7fJ53nUL3LnbncJaummsNJpJ/da7krSFqz/Ww3xlQUDIM9EzpA9qbt1
BynLxkhxDGm6EIgmoo9D9yIP/tY15dasvUGO1EQ+NxUY9p3cCvmRel9zf9qg0LdE0JnlWtX3drEN
Qe7ydn/N3OlngFfGIWM2QK971aq8hWkbHvIZonOrTy/6MnTIZzuLbWfxggcJjB3fRoXOiRJug56Q
leTF//rDf/wG2cX2CrK7Huq3lrenh5oMDqW9oe9kCJDve4fc+MkGkDW+pHB5bzf3Bqf44635A1Tx
8Q4apPGKCNbk3ByMMMcwN3bDr0qXqfv1DjMIXnTHhdK9Di5q/5RhYnmQ39L71WNqz+oBjcZ+3jZZ
eG0HXQHmsYxDy2stZ8rev9Z5XTkjHBAmO+kJfZwemMKwdFk6gj4i7WTCsV67z9LArmYamPp2QILt
JD147KzhNOUWy5JqnzsDxkdYGhNK+bffYhfp2Q/BCnu5AVxhAaSsfW+O7119ATAahV0v8jYMb8uw
LD1JimtdQfRnGZEsfXb2vlMNYFbSJydQGCOlvWzWt/WPLnrbleNz5Q0nrzG30hNup2ArcFTeW5zG
b0+VBXtzRKH7vL7ha1+WOikGSy9U+/7QANI7hk50kGOmdHZpsZ7/sQtKWZ6a7N3OkfJt98NxKX6o
u3XbsrLtv4cebOVI8KfmOYArt0mBxxQpILfeBuG8fDh0D6JpoLNQnfQDPhTk6ZkXyBMfbB1jUOcx
n9tnh7kB68OrTsRiVotNC3UiB5Qy1N2dtWBV57F8zge3O5jmzFSi0dWdGhTEbnoEZjYkeA/CO5jy
xS7SnId6F0Tlo4N58frg5a9K8fY6rWWpXLvJh1OKIW1PPfaD0hllUy/DtezpCfQlM4bzJHdfLlKA
Z5zArNDteh9a/VbeEljt1MruH7WDa/yVW4goybplwjV4D6nuiy1cipAb1sVKeiYODjUkXvANY6J/
inrg7siY7OUey0Yee7xMTxDKZY08pd/zSb94sZEd1Hm8S8wSgTKvO8kgozFqt3B2S9Rzd2ER3L4A
RvsTUn52lgvKk5c9Rvp2YcPY0fBzHrwnzOLcG2bZT+xXH8+zQy49Yh0MVE11zpy3/j69HbVdP0G8
X+9imTmMpMnymcnczNr5FnQhIZXAC/gLXLLBTNxDflSakFuDcmKgizJq1v6mYyaTLfC61XFynfME
MId87hF6JBrFkb3NcAy7za5uq6hICwpybrp2G4ThUj/URmIc5Pryu3w7Gs+t/jgbeXtQTeNZnur6
aGUv77ofsTFFm7EoUPqHQv73Am0dOBT59kv5NrFjeVriSMPyAYz/XsvsHHZ+mw/3CLKbJ6Bp1UVY
O0PUVRf6wu8yzLLb85UnsY4x64PhA/0rhZ5pTl69syBII4vhGDicFLwELiP4DoXAfcktkycj3TpQ
iT1awIP9At+Q/w6g0mAd0dcneevQy3i/3oT1qOxJk//7UszVRthL9+tQLz9Gire5+FqWvVvlHGH7
wYQWYQaZ6CqdfVLxWJQm8mdvUy7ZxWGTV+22S177b1j97UMpv/OPWcbt3DJ3t8ACriQEscfgQy/z
V5IjhK7lNZkL5GC2wWR+RWuFeHLYJ6eiCUN1L81vu/7yBY0Ag3RBepvHSU+VGd26WeumOSPloKEU
qQETWyZh8u+smxtKUsp/zGVvv76cR5g492OBrlvPfgM8/WCTpZq36PUWJKG+u/JDzPqiu7p6lmmZ
TOpkTza3Sy/TQimSCELzOoAAsjaWJmtR9tbN+hjXuvVvfDg3yj91CHUwhjFmysDZAQTIT1KWN487
nrCMX47ffvxcasUmUgb1j2mkPMJbz5u/BRDtz9JdI5R0AU0vzyDsOiQ3pKf8866cfRuqAOU0J7dM
dx+pIAFMkXUJ94ETIgQPOboeWNeAckA2azspDv6PQavz8+3XLz35RvZY35nbfObWmaXW0/OO/Ml/
3zvZu7WS3Y9lOel21T9affwDH89SNBIbrf2mzUjNyriyzh7k3H+qW5vI0ds8W3bXjTyPtSh7ct6/
XvWP5Yy0loYf/tQ/1X246oe/FCwDPkZzdRfC6FtecTycyVVU822tKi+8bAilQM6ERsTifQmzrZu1
bs7wBIV+R5uqNdi9NZLhVi6+Nv3jiOz6ZgBCiBT8rUfLyyLvyfqyrC/Vv9atp8l7J+3+qe7/eyl/
zhdyfxGD9ht3Lg5tTGuXubB8uNbNbSW7lv+IVfxT8w91t/XEctnbX5DrfGhz+wtD4l01Zfitdl64
laFB1qCyt36jZQxZi7K3TsjWxh/qPhSlnd8jGND/0GokEZLChsjHy0nunemtdOHbrtRKeSaUzbI6
q7KD7hWv6/AOmAra+FpW5oVGLmUZ+ZkLBUSUrMxyb6EjP7DaeSvDA9F/JFkblIH/pqvdBg1bJYYg
o0tRzpAwEX/b/dNwu3YFRxb9a5u1G6x1H7qLFOXoGDQpIQsXptegzuauc/R03sr6NwFgQLgoGd+C
dogOtzdebsq6uQ2ra1lu178W5cD66koxIJDy9/At5Q9XkLo5S8BOaAmv0TrY3ybWt+PyfNYzG7xK
WLxlZ4vAiLFESP5YOa7N5FzZyMRgLcreh3YyiK51f/zjcuTDKYNXKfvZuAcV+FRDpcA1QFoQKTc0
kBzLh6vEEa99laHLz5IsO8mdKZM+z06z6myaDEN3ednXJ3p79/8IZv4xVVibyp483qjoiejdGt2C
XLmD6IkRR8ik6GhlD7NXko5BzUWbHuQVvcUppQeMsx43f8mL/HdUq1aDPdbZpE4akoN5np0TJIJh
iUNak03dkK3crGXfChT0z0JrUy66w85sYUDGgLxGPixdC46m7t8JZ9siARCpaNfIXZXnUmdQmfSq
eCtjeCbCJ9eXBzy3iO60t3jmh9svN/WPR3Rbut7uuqxZZPf2mkckJ2fPnPZyl+XPrhv5AWtRbuyH
utuqTo58JHOuLeXw+i/pYahvbaz1NtgYYhUX5P57V8Tj0UAIcK/DmKUI9QwB0uKMzyRHLZ3cmeEg
07Mc9TxgnnqS4N1UB6+Rlh215RpqUmf3ZVC3G2k1d9l4UubS3Kl9BkhvGIpNE/Gqy8bLXHNrewA8
NTBF1zRxD2oUWvkeySAMl1nZ74lKghqenHOjB80jnCxyzYjGQjzPHNyLYvWa+uPbgmh/CZCBfYF/
U+9QjRtR5aAodRmCR1lCeqIeUYGI7Sp9iT0HZUGzu59itBAcYAsHndz+0bP8+Smtmh/wHU+9qZXv
Y27iqpX6X/OSKXmND/zFD1SQ4lnz1nuz9c0jWk9m1w9IOGgt6jjDsAmauv5cz2B6WZKXn3Q1tbco
6gCvipDtUovFFsAklDznVoV+k6oiZRSTZGpKcNwYMVYP43KEUBJmAgOOAmGiHZvCLh/mKakeZE82
WVE46J7lOcLCBOGtIg52ZYX8kD8NX0ySZ8dWXaT8MrUysCNBiWO3BIA3rs/KLS5iVK9VCJ+Gj5Go
ioLhrs0KMEFeO7Aebgr3AlKD9JpHsL1F9Wvqp+hpWDYQXaInX02+IqupnKWqzDDpRncRVa4C4TPD
IlvjBE8NathPKpnQp1TRtO00jgErCA7Etge0KrW5lzmWonjIbqZh6B60pPMe52VTZ8D2bPoW7Gpa
rAdCPUu3WungijaQnTEnzObGUUcXxv81JdH8cCuB5kD516HPredXkeU9ojITbauw3aB7auwdzTJ3
09TkaLwBpi8MzbzYDlBnYK3aTrf1pN1gBY8MBg7gpReW1wqq3bVZNmuR/nlMCmKoA9JGNty0Ur/k
s5kaW800tItsiin4T2XRV8p28mC5e2FKsBlRg7feBzDq2mP/JRnyvwxS6eDCofvzbpnwmUEmglYo
KlRi+vkX6c7PYZ7oX6YmAa2AIM5bMGbArtHBepw1csnWlFh3lZv3F72P21OaxsUDj0CD8t+qL82o
0Lmy1LxXjf6tRjXo3o2Sx8GuGqivSv0S9ySOHMQe91KUA6RCPyG/nu/rcdNj3LGZluaxlmLKF4Pl
Ws4jg02Vo0C7ZczY/XGylX910tm8k0vVjak9OF54ghyGU2eGLNqBD061W39BGyS/w3BObtetjbl9
bLp2n6vI2mx9LJb7IHvFqHAmaF80rJVt8w6iRfMC97x/IHR8lhJGu+0LpnWQobIRsaalhdQ5Rvnx
pMR9U130uHANBKgN7YeIxbKrwKC7op/WX+uBsHKZonYiBxyULM7IYCag2bgVuqm0R8Q2ta0U5fZk
qbp8qhwwYcv9sccRoEu1TPTioz3+vv07aZL7R7uo4Zwt9w/VaRB52eThT0+fGQcT5RTZlU0VzDDc
17L0trFFQvKPSjksRzrIHbvhEeAMCLxg2IDrwlKhrBiU9Pqvug7CU28PARrvYfW1LA9yPB7C+pDq
qDZVs+IQsFZc3MKJB56bIAqu3bIZEnRPXMM//nGg71PsZN4D3473UBjiu3LM8DBcNrIndSarbCwb
bBTVYi1q8Bv8l4Zyyq31enY3Yg74/zkldQfwFap2/HiZtisQuX0eH0qVaOD2w6+T1vJHpqLUm2va
LjwK0o6m1cKARZHyPlo2OQIT91KcfB/FwsgfIK+rMcH15XCpoly+WRvJHg56d3z4OvLInBy7RFXC
svLwxJgU5eK8W0DxUZaSox9OlaL84RbV0ZODEPjtVPlrf5yR6ea+KwFofDyw/KqpjCE7Ps+F/VeK
PSnIpdlN79qpSu/cMQJwoqG82WXkGVWyFfukCLVXtQyHq6vX3/NQU18Hu1Bf9bB+6BhgH8hNw3RB
dJCvX2+g/+XUrX5nAy15dzMuRTKnvE9RM3iPKuUzfOTgUQ6aZXDvF7H9JMdACu9TCHUv+dJyrN+T
QTPfND8qPmnJWZrwzcle1aaBfvkQ1ul07QMtvR+XDeJ++rAxk5pdu5k3jNmg8ZaitIFoSiLHd3+p
yYB7qUvsEuZS+p55NTramtFupWj0zXAycE3dlaaFIv7Gtrr+BRsrpIusUd9HECrfmx5bBBW+3nHh
V74DBSt3duabpxHLzKfSHt+A0HRfrPLb7DbuZ0tx20tWRkgn2Xr3pZkBUqiOlT8hooOWbtj/Dhy7
/QJkS9/NMS7iduO/aYDP0LBtB/Ce7MVhu5+xhoUv/J8qaJF/H/xQp1sOqNhsvpaDV+/xaytRmHOK
t0yx7EuTdhOa233xpsOYfsH6fSMHFWBsbyAwPsPkVe+lyvYb8gvuUB6lOKImcda8KdlKsY5d82km
SycluWI3qPcqWm86jOi7YJrBJRRWaNzVaMVAi659VNjs/J6ge9ztwOIh64m07L7yB+ciR/rW9/am
Nlj0O9xOZp+RB8GY6L1Xq34Lxye6SNGJVBuYQtTfSdHGiAgfSN2/SnFWpm8u3/wHKU199sR4nT8Z
MfgefwxOYTQoz2nWqveRD4049LGrGvLqCaDPHtmJ/rn02k9J3Kp3gBWGZ11veVViVOWrxL1KA6lH
F/FQKnX2IFWyMVE5imwIDHWnY7ha4B6b2cGzNI+hoz3l5nPTFAe3cysMC+s9MublnT05xV3UQZZb
xILLO0Vl03SVi8ysOu1ir0d03I6ax1BzsAKfrDcUwtIvqlV5e3Qzy5MU4egAqdeL99IckaQ0erAE
SzOtn/wNmn6gavIRd2W1BShepV9AUWdH6PjOQSf38cW2jLvcVaxXM8yc+zKxAFgszdpJ/TWBljzz
adPumdZpuBGx5y6bWUv9LRG8Bvzuf+rWJrJnKe2vqte14z+dr7cAYDo7fqzHuXkYlQq4dOEifQeq
y+RL9CtX/U/mONjvjTOiD5TrxTULDRtl4yoFETfMn/vKfZamo5Fe68jw/qqbXN25dWzdp6WHAUtd
o5aCLuwn6Eg/FMSv9nGxdYENXdWSl8od42+dBkDMMtzm0TO74KLYTnKM0lB9RVWl3sjlnfkvtfSa
Hx15I2BEZowO42SciNmWqO6W1rNnoznO6+4gbKnlmySrC5Rx0ai6loypV7sMd72vx5cacfK/D9za
yOFyrYVHAvgZGf+dOgdqvJPjIbjHq1wtdlwq7Qo6YeWY51tRDuuelowHXu3o1jLQ9GfLTKyjag9w
t9dLWI55ZwMvvzihpexTrdCxpRqckwXe94zXTXPVDNM52Ek2PU34uOz6Vm0+8TaqQH9c5ytz52e0
eZTfjffmDglT0rGwDs+vdluYP+AkIhZpMs7T+3hps8SBpBLM+7qq6odYb+uTaVTDJXJbC3dfv8SW
oHPQxwKsysAHM1MvkcXye/9LHIyfkshUfikgLW9/KMs1pOIK6+eUDt9CRXH+0uwmQ+1Ym19DG21w
pijBIxRq95gtouKq4qd3fRpbR8IB6aMLFQiMc2MRP2Mgs/05/MIA/BXyofJTD/BBBp3EDJtJeBK4
5q8MZWS9698CrDma9qXvwCyjU9y8eS1rwq6vtEdwGx3wHByW4F05O4Jrvn/SdQMPqtFZJA3UFLc4
rcvuZM9xalKASCDcdwmyLvjXvGjO4L3lqfeXNsXKvdl7HvcA+d46TOuLFDsD5bncibuzHvcIU2nM
y85dCdStaFzvfxg7r+VYuWTdPhERmIm7BcqpjFTy0g2hJS3hvefp9wB1t/7esU/EuSFwRZUQJmdm
fuN7ChCkO9UQyue+Kv2nqJ7fVD1QL+vSvHSAm6p+u+5qK+YxUnT/bl0K+2DXpmV6LwrVf/JnaomF
3jyUmmk++bvRz8y3mFflrh3ldme2Q/BeqLt6qI33ko4sLHOqej8EQ/GKzZ3b65F1zzjyhMlDcal9
CXh+gHij60PF+Vm3bIgKKs446y5KlnEH7GjiJgK8pkXa39XuUAemFppB9/S7Q6PVmlcZnb4dsBS8
dMuEC2PyGryRvXVx3UDBtrg0M25bWFYfaXbim4OuorsBw1GH3F1x0ZaJAYr3aEnaOTer+Z4swGtX
RtP7FC2NHi16DjhQIPdS9TWeh+l9rCPdHZf10bL+v/e3QC797u9bPsehPc1tAgvg27+P/7v+/3X8
/95//V61GlBu22Ijcj12Bwbs13KY6qtqCnVnLOvAZdTXdUPO4Pdn3boLoMjmWi7r/tdneXOCs5Ls
XazyTlwn+qK2tKtG3nJlZP9aJ2Mfbedi+7vbunGMbdupa/QGQXkrZa2OYBLN16jUQ7Axude9Ho6N
l41KcbtORsH/q+ifVUdpqo0aJvIpqBDi8ZBaFyC0y6d2mayLhiYhuv9ZziqvZ7gG6/HfW9f1v4vr
J9Z1sO2OeURD2++qnyP9Lqc89ObRui05XR899h8Qyey3BD0TF1WZH2wfLak6mveT0dsfGgA6soX2
cKtbFoajCbyVIpUjqq+oiREeH5pS2mqqPb9AZBh2HUddgafPyLIO63eEGe18fdXqZ5yw7YvfKRS6
lmNjXnGrctae6BvRcR3QtK3atOONWocwuxfDndVR58dcRw8LxLkMvtYN66SH1b2xaLJCid6bB5GK
ErhO618zM5GuAKI7T93b2Igl8wzTRYMdA4TcFA4hCLqYeKx3UpX1OwZ/YPG170q07yBGhpcoxgk+
6dr+Nmp6ZS/HbXbwx1RcwkDFE0Mq5+c0TL9pOsy++XCIHfyNJAR0LKx/r/jJ7LSxCy5V0TTXYplo
MuFhWIBLXHbQ1EWK1NCyobflRUnRxYNMljeDXXSXdf91NwyeNphGThigAadJFk92Wubxku2TawCs
A1+1Jr0DOoRBhI4xmtbJ4xYftPqiB12yq5DWnJMMUYU2ivlkWnQWo443jmY2RIcClPHRFpF+IO1R
3NjTPNxk1TgeJDkqj5lWYOzj99EpaXwQT4NpnZJywuu1JkkSdYm/jdtWxoFBrreWXYwIXYEuA4Dq
76hPlJs0NrurD+0JbjC9gzxx6Aaq+v5h7rD6wdx5fIx08MidcPouJCkVFPJTQw3aDUdZex4tC5Y3
3NMXvGd6p4qm8ezjQwWCOk+9agojSFjw43g3Ifjw0/lP0lgbHz+yV6rXDVybaNHaz9EDvaTfkSHP
f6RE+0PiF3m5HpAoDyx1m7W8nP1B7PrlCFaMfwc9sSUWDyMDKmMC0kmLyZ+CvkS1Ex82vQYMAbPh
CBt1vKsxUl9o/DPQtfps61MHCpk7gJFRuc8aBZAM8L7xEkNrISgf97mQokdfss2LqaCmXY3gQ9Ej
udP9Yd+nw/QqDMZOihI8WgV3ijLlBdgAeXyNaADcBOXQ79dPqXFyqLVBuclNZfDIJRY3KIJihqpL
Z7BuY8jht87PKjEBRFx3Wef+sdJYtqwr//eW393HbOUT8gW/x1nXVZWFDo0CnpvhGHjRyxYrx1bq
njsMLG9GX87AV3BKMnjb5C0HlB7LIkQ7ezO1BT6Xy6IqJkRLQi8O66Kf1oqDOjF2MHlAJGeYDAqW
iZqH+D2VYiqPo51UOFgwt05+91nn1nU4jbN3o9KiNOR0Y/1/fG4GGFUiUP+vY6+L//hqEx+BA5GQ
8491vx9Zv3+MyvkmS1+bKQwfeeb6ThGb+kH10Vb0ufYg26a/04ZQcuecf7NpF/GdURX7dWn9kNDs
h7bL7LOuS3vQRfPF7hokhW3evvSjWTnaYAYfbSA9Iiiyv4SibHOLxwEccDdQcjViB6C8XRZ/k8y4
hQ4S/6miOua107Svi929m+hdeSbPfZSBuJ8RClTnXKnCLTjT2UmEXJ1/N6xbCbD+tZ/AkqdoTVfu
nmmRwbl5OcL6kXXH38XeGE3HHGpqlv/5kv91aGlM0Aup/nNKjyrAzOVLfg+wLqaDvKf4Fd941iCZ
p24MMCDCOhTHF6kPkZCo5p2A5HiXGsvTVynoMBCh9bMOpS+WSqm1N0kVnE0Z45JYBvX/s7isw6l7
OEfLZF1HC6aywReNKsiy9XfDut+6rqrlbCsGXAHWxdbQ8k0EFsbr4on0flX/iRAu2IVcvynBhPyt
L6dns2TQXk+N/5DPee/RKtZf1S6GhmmO2a2lAVWJgbidJ70f9gVdtRAcI3r2sa066KkNE2R5ig+m
HF3yVK62GWPdOxnWLhkDstepXksk1ovsiV8XuuS8rZfEgICiz0K84yn66jep8Vnq/o1MIjOAhIOu
KakTQumnomwN8H0kGShodN/jZJ/8PC8+tSb+kARZap6WNNDTNaTrPW5YAtSCDtIzm7Phya+HBqY5
A4h162iG5THMkAKuW3MsPE9+PzfOujVOwwzPS5hy69apNdJLLYn3ZDkSFY/8Nq2rh3VbLCxyToCW
iMmj27KVpUuMkxDzgT5Ht+vcOpGz4G1W5erwu2qdww019GJ8fH4+9btVNjNzF1OIctZ1ZhOCm7Qa
dKfAQd3f/X6/Rx6ycyMK48afVfadY1ypUCI9jIldUiLyKZ4oqXK0rU45yuio0KxHyi6dQcWsG9bJ
aEENcqVln1qSpmr7+xnFlz7LuYRs95/D/GMX3YzRkK0H/z1aj02H25tT6f0cd93spzFf8Y89Z0OS
XOywhKcZNkKw5fDSUCMRRMH6jw+uG36+cv2BYSb7W1uI55912voLfr98shMuQd/s5EMTtt7/+Tf9
7v2v4ypfWQC34ec3LGdhnfvHj11+3M9vWrf8fGlXZrcxYFek4ju9teRjsey27uCLmjTPOrtuWSfT
evrXWWF1oBuGPzYVobPUDVuiDezUxubcJFHl1hhYBBFSs6DJP/SimWDo0dPYywcj9OedaXd/acud
vBSwohx99mqCdaQw8KOw4YPZQ3cI0/arznx7S8x0tECYRpUaeYoxLShb+9OQsMiOO0eqeZADmhXg
8C2bHGODu5VVJ8+MM/eI8J5E09tOz20H12N6rP2K5uLuSQlGDobMDyJ2cunl5mTG6C8rup5I6GxS
sluFUD/CYjhJVD2nAkvECQRDuRT8ComiQ4Led4+OmGGqnRwjSbnWbSLdyTFD3hI/o7vKPwpiEezl
llXD2COTSpPzzzoFExdnLobs8PupgEyel9Ugl/BNle7WDWjQPtoZxVXV9kg554ememhSMdwNBEKt
WcNCzxmSDzMtI8DLYn5I8CSVmKzgkIPtQdWZkB3a0RmRmgqbfkM9vfTKiAPYMplS/1oP6Piz4mgG
g07XP5OCbLGLxmzcqgWssXVdDoFhN+OyRsL03+u6mUACpKm6q3DRKyzdv82WCTgKuzSru9YA15S2
cHFGYpi7eZlEqVburcmcnHWRJ4h2F0OjQDDU/Kz6Xd8Y4iXSW+1mXWVJlQqXbJyxC22KzbpunWiq
r1Imgtm47vKPDRDztKn5+eJ1ta4W1HenIj+sX7yu88PBMexW89qppmK9/Mh1Y5TI+VE3ABAuq3TS
6hfTlLwhCONrUW4KBMF3raJEV2rm32NU+YdB0c6AyNPTiFnV3TqxZlj/YK307e+6dOpzTNwg8yey
FEtIGn0Nz+vuJtET/Y5kv/7z2S4yNnPh434Utg0uWhaDNj/FY2jWS2v3s4xDUrWti1S49PmyPSx1
9bgEz3Fj3c420UE/V9SKqk7c2XYi3erRMVgWtCj+12TU67eOrOXNJNJlWIjeB/c/GjN+9xsTKEfp
zKN3PZApFwbeFdEdhnfdpSwm7+eKmssooNe4daAiN7dFnQVXQZLsqsbFQ+kH43HdbZ0QkqkOtkDl
fl1c91WgrHt6Ref4+ql1HYqKFElCcmYMN7q2HNh3aa7Zd3C55xtN694Dv4YSsqxXzazHSSp2/NhC
+b/uBgHzQOU+PK97EPndyZGiHaOZ66+YonYvBbZxh1jUvMNBrNoooYWXwTibd+sGpQXuKZcUZ9bF
dQPAFHGpUgJGnDckyLFhSylZ09w+4vmb9Prpd9+Q3ClmZo25S9Uq3loTHRPgLMNriRrCw54l2Wgm
ZDTXbCt/q9ka5HD4LVdQz9FVtA3aUC0hfzCSD7W0FFOhxctknRC7zLhl4eapziPRRhlghydhFuIv
pD4f8PC/5pZF+HoveYuXH94aNv13i7WKjzn0zTqHXXNG/fqmXVRC3dLCuM6tk2FtlFwmDGppnFxX
gq7tdrZKxXuMAb4U02P403i19HnLhN31q6zOpFlaRrGL8OF3QoyM1GFdzlbVQy+yF7EIj7pFSVMv
PwFvIpRHxqo/0ivAbtAgSQrA3b1ZJ2rVjjMGR/XC3/jPrJran1GiwsBocrCP6+a+n1GIrrMx2BmQ
/0lMmQNwPkU7KHs/Z8yasCBJ4IzElkEJcT2LP5uBvRyXrMwO9gl2ByjMkC+IjTRpEhK77u/UiS8f
WkRaVLsR+y9PVx4CfB1viq5/NTmtxwg7sG2riPdwEvZmXLpqEw5T2EeeONlm/Xt/z/Y6t/4HqGGF
GxFwriRc0o5yp3p1Eoh9i1HbjaEV5cFgkJBUce1IcrcbhPGU8lfr+ohCH1GHzH+YS0CpicktgPSz
pHtxjYh5EaXlS8e1ufyz1rkMaMOmAgvCe7dXbhrIFkFlUOjSSkh8STqe/nFikChz3gy7AaFoKq4k
ZT75fhJuVah/iiyUNpp+KoZ6vGlCY/iZaCIab3x1OXPZ9J4panWD5Le6sfMK6Pg6m1t2r2zW2dV6
dZ1bJ4npV3Q72dAwlt75YrFjKbUKgQ5Bx/95YZW2mR+iDBDAohFd/sx1sv7Bv4tdpkGWUfDN9BcN
07z0KK6no1g1p+tsO5PwyjNz8n7/M+t1+ru4ztnKgL0VAl4e3gWcQCba0vb3O9E7Ee46oR+Tpfd+
vQ7WSbQsDpQ4tnPUnNZVpa9j7hBYRCOrrUG/OhoYUs//ty+K+1RpatxHtRwN2KIa+5k1O3U4JEC+
EMlzThc+RCWwMVgn62IcQSFWIum7JqQcjhhDts7cmD2uKFI8Hk2r8DRsutpinJwgw1o3xJ/ak62K
UYwq+ztyP192Oj4q5QLWJR7BN7bAcA4p/UTpfKNmPbrR5JwVVejAKKNQOpfhyaAX5hz4nUu9vXGG
KbtkCq+I3K50z4ayepSr1uWRUVJCJ7NYVt0B3MAytJ3lK+p7dT8POAgZFp605ktbt/lWUIShi73r
8WJpgm3UYkQpckfqM+ojtAl6vHB5aMS3QlUMd1ImaeNLLbYwvbqF/Q+ebn7SRHrIy5L8HZZEUSPe
qqHCs3BKt+CXoo2O0K9ou1MY1LLDyxFlclgUXoMgI+xOgF/pJ4kp6UoypdcgJqmClsoFyhZth2rx
iG41unBJUVCcdudSHfA3thqvBFHRWOQa+/G7MTkxVm9jlcLn594+BVMSuxEGW34ey3BNsSiNFNLV
vQz4Vouh42OaWfXfsY8iW6aTyh1n3dr5sG6kst23ashJgEMXCYMzLUK04s0g6IsZnm1rSV1iBEk8
1nyZvLqXZ4uiwI4xjUOe7DRpQggs0e/fDdKOiGJ2qT++EzyHG2tCv19KRgKbiDYdayb2FGhzLPBo
tG/yhwe5Pe0T6zqCQNpT8ZRPNNPinmHhwCDn/KNLVLpo5rsAYLAVWDJeW52AOYXqKZS+Wx9vmXo8
L1eQGhvtOQ3nvzob3bzhRVkxyJZM/1Ko3WeVQUdSuUVdZegxa5oG6o2hiWOOHAuPhOipSBoccA10
Yii4vZR0giYQhc+JnLpGuyBFYC07o9q++LwvPCivDr7M+INmlHAsvsuo7AgmxNy7dOVMEL30c1dJ
2yxo/OsEcX2urD9liqteIAcfUy9tW4uB4KD03hIA9oYWHumV2+p2+CXBYXWKEW9iZZxf7YqEBQlI
RfprYpEI10iLDppCJs+O5SvEBcvVptTzw/5xUqwtRri0j4S0YklCptrKCElKPpNK6bZzNXbeFKbl
VrKeQynPHT3O/E2d5uRn+nyrG1JxmkMOOLRkBiNFuQ3GuAVNOR06+YORf+jak9lvuvqhSbBqrfHr
Ip+/MezyTWl78CwAkiwN0+O2f6YjVwN2FIcuLp6ZQzSouDP8VcfGMNVppzFzYjPc60KSnR5klxGL
Z0BilaBJEsxXSnxUyV4e475iQQyVlW6vaIHOtuklsPsPP6hqoE7FVzy/zmoCfC0NP2nOzbxGfcJC
8amnX5KqC7TU4WiDTF1qG+3YWR65tnHqTFJmNAEbvvpN+gaEifEWD/qlGCnap/ZJqOyWKcNZk4n+
eabHmx7X4bZsTv7cYSCbTzvseQ3cZfNwP/3BOZt89WOSd+9Kh6G83E53Iiby7+YF11uQCMQanUKf
4AmdA5ns6BkGbBhwTbh10QEEiz96TpJTl5gCS5p0KEeCrFAoldvuOPeyl5ok/LEUOGrlts50/4q3
YbuhtBO7Y2U+GWPmaXnHg0ACQ5umr3jcp55iU/Bu6jZymiZ7oV8UkWPLGHpMIvyS6N40aoyEF59Y
OqPHTSOlz8D8r6DTLKd56Q0IdFWUoLsfDlakfhVS8pVF6mdTaZgF1pD5ZcZQZLh3+dBNWyujWBAp
9LJbKX1E4RS8KmRBxwzY3zAVD3JcXaolUZVPSyH2r9aYWC8M/OCQVtmmFw7cu3ozSsYidy5v+zB2
osIgW7I06lbBeCgUXgoZPUIG8D5YLzw1jcCNlUOdRbcmjRhOmRaXLCm+M808VJXx0UQMvEZxF1pp
5gk53dOoQj7Ib/FrGXx09dZw0+JmFoCq9io60DedFkPkGfrEMyTc6FWpnRxJz0fP16RPC7JR6Pc0
okfaRmAqpbamsZvG+hGbN8rQmdiRBdjpM5nMMH/KR3krcPXeWqFB/zA9K5HOZSYVr7ZcxDe9G4TW
whC777UQ2nj6PM1t6sGfeQzr+bMYjRe1mK694aqZUW2NYDzPoDkTA/Jcg/+kYhjnAoy1VTRwBguV
ippoDonv06Zt7IZI8qwIr/u3KSrf7SB9NMruNBr0NMrDc9im+4YenGTkmojbZguSDTRNfwoBB9LQ
BhitTnUvKRmBS7Wn1dyfUOX1dF81xUASd4IZBx8aaADeFYH+PrXjO97UmWOm0lNjAbJpI/WtyZLP
AZyeVo1v6Mv+0rZLX6y2m/vo0InscUJG7qZycV92wMsjOEx9Qkc15+NBYCK2KygD0POnkTtq5h0F
SGBqzSHouiueRngIWuTHh9b824gGNAVvWDy2sXrPBchfAMqOJAYsL+UcbFN6Utv8moDmcZR50DfC
tnejYR/esgZAH7ShQzHqLbz9hGb5ifaIEB9N3NiPmGIUF3TDtPCZYNNV7sjSJ7NDVrjVP+WsPSXy
8Nrxoxj6vUQ0YUD6TJ/tWjry5Huguax0us7k1AcXBWf6Qld3bTzsx8LfNvtmyLcNp4WHBCN/aoej
Q20vIv4fQAGb5SUiS7Vv8VOTG4zFRvuUFLA+Oy2hnpJvh4i7d7D8v2mKhXJCf1o+1i9G155Uu73r
rNTFz+FatsG7njFuREKGdcOQvplo6uGTFr1LaQaXB4H158y1QUUAbHxO2FArAxHNuLE0mQbjbicY
ZxxsRstFdsF6tCYOiGRyVdwu3YvRklSeU2t04PDcpvHYOJUJEVAWNBxpWfBYGOnfsh1rJ2vTwavs
DsdIRId1KB962b43NYLIKYScnQf9UWuIssvOf+9a7ru5U7cGMG+z6c8a2TvIKYkH4s6QUqqhlQ9K
lN4pkLsvMAhpdApIoWnkDute4ySbnEYsT2Ye6ErmdappI/i3LKePh8zLHpoMRlSfSPJW1WA2NHV0
jwF868O25wVHJHm1v+Sx604KIDJGY/re8ttHSUxgN+3uXbSQxicpou+le68bexv0IEWbCI9iO7G9
lBRBTYEjpTHey2WJm4cgrBKxWwVkBDpZzshYJ/ts7q0DJpMvZgS8hzd415dfSktsPA3cngV8nTg6
CanAYW6AoRhzuVTRvcLjx0OdRFcT/j1zVJ2CqPjGZDR0hNJRVtKe/MbCqCT/o0Cus+YalYSCI5gf
Wfhz5ucuqI4GwWLQ5pfepmiIvwioqzMComdi7WeLooWrB4tXhDp+TjojgMTqx4tl86oxJi+xusVh
kLe5gYFU3MBRrV4SteLuGFyjnuVbvc9GgvE0cYRFDGak9G0E0XdPPrs96sVCyNJHeG/j8KQXw0ZR
9ZHACtOMyITtYHR30jCWh0hK7rSAgBxP2lzV851GZqqq5oGANux3iLS1xsg8EkJPRhj8gW8FOzWh
Zy9UKu4ALhrpm6TfR1QkB9/QRpyBW6qVl6wEYwbiXjgp3bb7WQ9qr4GIaQ+xG8/6ue5selO7v7p0
g9XyKcKYNScJDfCR3ruk3CBlvIt7IbZyXr0BWbjp8hnic7Egmt8rgXH1aCuI9YvwqRQmkRA9UBZJ
AqeSA+LOIgIzSQt6bu1oWtKxhjQHNzYQ9xgTqhD9I+5AQPbDhGe7oW6FNj2qsnGqYu7AkDOcCEwl
qEr+1U2/99IW4nC2CRVjFxnj+zze0DnzlNKR6uALUm0yhfOElfgFJQZtIzPjdQOtUjstKXj9RYLM
t/S2udBDXtXmKClbA8Mjx9alB1GIbQ/gdnlIFQ4cVKRQEw3Uu4Uuh/tHwoNN0o6gA9/6UPujGtK0
9dUeWDISUoiGDE/TFLwdEaFuc/UXEtoBAhNsE0P0K8T4bRTCSEq0b81oc8cYSffrUJN4bpJC1MEL
qvI1smQVqpzpJbicOpLNVWLq6gcJl794KJfHPqFqrVK4n7AqSlTlHmBf5tEqg4BSUzw5KfTlA5uI
HLGnqhT2rWQndLi0yjjuTaW3iAPi0gU110BPaV9jpQJH3R6liKutqIXTpOVTnObIkYwbwJjeXBA/
D62Nqy9JCsdIw92A4zjUzvli0MJeiq9JsT/LbI49GtlKLtPuaubDm9kMn5BE9/M0uYaqvBdjpENL
HkD0Ir7wx1qHTzLkLnUQuRQPfWJeu8ZClhFn597qKKBUMoVs+y3WWxztM+3Rb+87IYPqhiGKgxiO
O7Lpe2OYn1NdnIRicOsGLX5O1DFq2bwtGXX0RT54YSTfYTjypPa4Ytpdvg3C6T709Z5eQPNKQQUD
l9iH2Ty/Wva9ZUg0iagLiy9rR7dtYwJsAkzwdYEXq4U3QbHF5tzp6456Q7iTyvycp09g82yKnf6e
a9Kty1DbjLHCSKxX2FWN8o2kGppr3TQBwE6SfvQu4A1ud/Sc5OZmqORXKU0ptXTqzh9h7o0+Zngp
GLTK7Nygbz/DitZ7XTsQXzR5SoAxmI5OVMnoa7iVkwORtA51OMWlKrJdpegNvgY/hNSWXJ/e3LzS
FNey4q/JDF9D6pTT1GWu1MMGjG11OpjTSyGidOOru1RQkM7RoaJBDTYGPjCF6F6TPFgy1Iz8/Zj/
mm3ULi8EaiW1QqYVvzppFyMinYzkaRx5e+u4em/LgZCjN1rKhA3l4RCTaNu0YSh/lT4eGUlYXtog
3GoYiWztaTyWifonlRDshjHk94U3VLWfdCQ9URAvthI9Kk7FHb+xJZOxoc2tNAzNJZ+2NhTgaSLd
Tj9X5flJAJ2tQBZYoURIqWrFDdq/1CcXEkVfhZ+eZFMCah6XOAv5OqWnqNmHADYcmpZMpy7Ur0ED
O5U+KYaZ74JCeTcVaW/OI/kTm24erfwqClCn8Lq/4M18EFEP20oNLzPIYci+SeLiBguFYL6tQyxc
70beptyKCA7zD1piaP3uv/G3vPg2FssRzygFo/OsN59tZTxONTASOHN4yWv1bV+Lj5x/FkiUa5TY
6k5aLJfDcjqlugz1Pcq7bRQxTpOJ/ctyeOYepQ2EpvrlcWhs6mDa8Tmq4F0A+DY8YCv0lCiq5OGA
tXtGSOo7Q+XTPfRljy+Vpb2Q2340s45ok8ZUfabjDOtqpBPHNLEZpvKI8jUCXu5NmmzJ9VY17TVv
sqG+Vwq9VBk9EyRs7wtOnpMP2lVKE1KGQnvtqVsqwdB7uP8sPBU7OIW6eAxmY6+kBOgiwJSPpxMR
AKQ9xrCWCru16jQajSEJk7C6s8PgWv7lwetT+RlQVo5hf00FIzWjRk8TD9iiCPk1rDFqmNQCP6jh
EQBpuqWH6y42+xNlBYR+UnoRadB6DAJPw0JunbQH5SPIrQ+za54bmQsz0Z/xvnhQjdwTAT6FWABD
AcdIdrppau4WZF10iO8bTX7tWv2PZPbklel0azS862KZZEzM+9+cIw3FRH+ouktSwQHnAUAb3AJv
Vt78ZfBqScFphlQIUvuUqMZM4q75LKtxW5nSc4olsWOG2uAOBYG3rNPN4HO1EMV0eWEjFReyo4v0
pvDbP7lAQhF2M1BK2p/q7sFMxVHLjMZVpY6YKqf9XgZQPcaS5InFn7ezlQ1ScKzo4+IzzMI94Iqb
Ogq3cqJ/hVZNnqqmCoiTKlaK0U6dyktiYChaV+mh7LFM7eRyQ1f4R6I0tIuqOHTr0SZOKDzHLf1v
fg44WN/wE45deGtGOU3CwymXFPhOhhI6iB79Qbv3WyQUvv8959KjipXQaBTho5S8w0zM9Vl1pUCm
G2tQLxPsMU9rlU+zaw+qHT0UA5V1FIBfrb+c7DB9n5T+JcnRVeO2AP2q4G+OhsuUDOcipj3PDz4I
IT4wVg0ds+i3ejm9d+Wiy5N5kUuZTUfgXMAeV+m2IzZfMpXjjipe6GkTqVk5UjGAV8kmhO+2jiNF
0uSnLMVOqdDvM2sQVNCltzkYTnIFQtrOzyqPcGFau7YoLDcbgNzl7SYaotcorYX7Xenlp66lf/yy
pNdSLa4ZtMbWzHi4GDVuS3oLHu8458PGxz+eLie02kp5RGf0oEo9zekof1FZ7KcBLGGIN2gcyyT1
urznaqTnfBaaJ1NThcEVoAXJB1d223mMcUqMku0cmEcUlB+GqN7Teb7t4XxRVjPO3CEvRgKtTeo8
Oy/owbSCnVrHrjl0NBxLuEXF8wXx0g3U2nlX6dpGB2/A+0fBjzJ1LZW7q5/lfo+nAxR92sBHqwOy
zh9Vavb9aJK8McmnOBoRHVdxftbS504kHgaqd3XYvoY9JfDlEpwnLKZoLJG3gcGFgn7iMqf+joz4
q2+2FzK3tz6gfEYJ6NDSStngQnRMRfbQhupbNhqCgV5IWIueyrKhPImWF2MePaytAoFMUobkcbln
NPaAqfZr2cafjH4fUYG2B7D5eCrPvofu5VUvT3XpvxEe0I8REqL4JOpPEoWcWsFspZv0ZGNl6p4u
I9J68aQRMlQB/pDSqTBL6cJY82XMyO3OnbnFLzv3Ct0YGNOP9jabQdHMIk32eX3OC4kCAQfYWIn0
ybjXmdBCiMi39uMsoZvMQFZikhWMVnDTRwODRsgJ1PYlt4x1bIsnfTc1mXIjpVSwKpQIVCJMBmpW
KCPPUHbTZFcH5HGRU094MI2Klt1LUwM03kya3br4sw4Mfcx92aS+ZyLhAMRfqryrWszGzazAy2Bx
fxpfLREB48bAwjDHya3s6VCYSNIROb0b5JEVQf+pqXXSnr9nOysEqp3wyfQBsWdo8zyndbPridDr
gXdYX5OAjNoH/IU/ujZdlF28fWZpOAilt3em/23i2elOqfJBHxnvmoZ2t1gWAT7H6ZvUAVQtNEJ7
Y1D++rnFTUOEnfn+Hy0WnUuKyPLABghbA+Is5/xNBo8lq7qJhiVkC6VjaNLD55ufoa1+9g3t2xMP
Yb/zD5CYAaSTsWpt9cVOgH7r23KSztXyddFSgdEM2qcGyPe29Qw/D+xhjrPEnLv9FJ9m2bjPytsy
Fr0Tp8NDHlB9Ti3rUJeClKZ5m6ioyU3rqx51IP5BdTfp6TVeSge2lJE2HOujkIPBbWqNO8LGBR5V
2Q3+GLlXBdVIDb/1CK4HbmvtkPcCQx2d0dteC0IBbILODtmASKCYJUzURDMhNAb1JtbL2zruX8ds
MVoc437na9n3EM3NuYW0EZDelnVGylpg84KdNOoDmraxQ/k1msyzHXyrjUZNtsYPzWLAWUZWzuMx
fsiGZ1+LoAtZjNHCQAscJNbO2MJyGIvRteyYsbOpDw411V0cycpLYvO0hh3L6JYUy5jhD6VER9GR
fTF6cWGM/WjI2UuTWelGqkVEo0XwCmMECbul7lAzyS6NHjwGl6ZDE9shMockqTr3fxg7r93IlS1N
v8rBvh5205tBnwNM+lRa+VLdEKqSit4EPfn08zFUu7R3nZ7GAALBMIxMZTKDEWv9Zg57rjsdsrrO
d6zP2dZJwRjSSpItRqZcpR8McmEb1bVfJ5j8WU+o0u9IriChAsWdjHvfDOzhFHyX3Dx1l4ltazCa
ugctRRBQNZB86YoSWBUBK6t8S2KB9kve79KROLOWWt5eN/dN1rSLMSAxVU8EnxwneW0J8vG0KZRF
DuihTotwH8TdvIDWXywoLguilQFyJ0N1VbOMxIpufSvm1JP/VRBhWWqJwtq1OdbELIHJVjcB1MCW
xcitb3NX5gXBzlaFd9KdO/h1SzAq5drLLVTSR9Ie9uxY0woiftHU9uTLuGFQRki2VYhKBcu7xVAl
7a3AM31VY280C/IfiMufAkss05a4zYCihtYT1mQtVe7jTqD4wRMhFKa/FG2knppe3WSsKRejA3M6
mnAsN9WLV5rG1lRbsUEhcj+J2FnYSb4OdQxbpoCHQxCY9aEn3p64ANzjZHiyc0CmavNI1ozvP5+A
/hCR9aM6vkkLwursW9GpjW2sV7oNWgyoSIg8OjYO+VNREbQvjUGBFIseZOpl66kxeBj39Rcketa5
Na8/C6hxU7e3EmbSNCqecnsydo5egGY2i/HGrOecUAWcBvsNMHxOUrGuTfETh7uxNkNuC6U3IWDX
BAL5obHNsq2nLK2ypaPl/hLJlRwsJ6zXMl5i2ZYjADX/JC/pwEskIz9hI62spWmas5+COFpm/NzY
fLa+1ti7OEoAMPGzh+bzVNn8x8LiJeETEYkJbKY1UjK22z1bngWwOMmOSH0Oh6C4VQmhcEflC59v
ZR0mNXLfdcV2j9fWynGD0UhH1plVlkOuZ227ZbGMg25nsnHHXjjDYrU18y3JYgONmI3XnYoQ8xa4
sq+qbTZ3me6vu3h8NnpYl53TPdY+XE9gQNU2x4iGKbq5DNFEJ+WHiUsQYZ3gW2nY7cpx25uAHCqB
Q09HGCUYCZvb5Rv6zXxEY3zt1FbBfNqFAdO52G7kEBNECZ5WJ0KnYzbS4rCZcydbPnJr/JBg/Zcn
c2yYboZc3yNUUkwsKyzuObPU3obAelX1H90wvSE9g7kFQuGWuE61raKM4xOH9l8R3+JqU7c3agqD
gpQh6jU1JBPiHkrfnXtyzDYuPnHYretQefEq0123WoXhWpQUJzJ/zjqdXNzxTHI6pL2WqsZKh30O
5F5WrOxrtwj7mEs0MZIVj+19bPjjje2r5DbY+pg5kBwnKIaNghY8OOT7RknVTeVe0bhgYaiOT92g
7aZaJSo8VI9NR0bE7pulHuT1cug9jYViOvHug1NYNy+pTYrM+KF30dVlt88mmKdi1w1AjdgOtAMJ
6NBTWLPvKnjjlwA/EqXAzBpzp1VfK29V0b0YAb5eqX9KWrCVZvvWuwT0y5gQPOjKh4agAH5vHrq/
uU3ww3jsfLaHMeoNawg6r8rMXgud8TA4WBdkcXyrmCXq+dbILTeVxaIAirLSOvZ8zqyJX5f5u2r0
35pOZcVi9zuNuWc7i273RfoN7Abulaifku9lZ6w71R3/UcxdFcaEX6x0GyKBC9hwlSjxLlMxdK58
4ypqL74pau5tQ6wCPuTFWHrAA0mCa8Kz1mHT9+fSXRugZ1fuYOK20b6OY3HhCRuzCjYWZgl9ripy
cCDlZoxnwm7DvgPTNgDyU/kWQ7JiqxDf66rnL0NB6DUsrIgzAidpULSX3IaZq3wn1t5/VYId2VcV
aSfz3NWk2aYh/+44szaLydaoqgHWdXwrmjptA2+qL9F8sIi+ZSBpb2SVnQqsjIg8lInNf1vPFjT+
sMuAP4LJ1ZlLMVZ3FQ8V/6obV6VgHvZL7SFuo5j7QH2ukZdYabruLANj59q2tTIn7zmIQhOWGzHt
os76deWzkcl6eBDxohoKsRdD/dA55bTVYyNad1V6HoCMkTsmO2dUqdjy48HY2G0TdIQHcrVk4ljC
McfC0kemgujw2qjq9tyV7l2a84HmU7rISq06N15T4uG9cXnouyWaLA3pDVTHLpU/EuQnzNiEw7e+
1VARd0jLx632ZNggC8v6aylQcoHRxVIoW3uVc8nIiK3KyayXLFrXPtTBjhQrmjmz0Ub/Hlfjyre7
BvvCm6Rqhw3C3yAX/bM3BafAZq/CtmyT6GW47JWEeIzW32j4D7DIGd6ZchGPctyrZlS3ok0Iw9jB
UzqS/zR5LgUoSFfK+GPAPzj2De0cWUa3avIs2CgpzghCc384FhjNrHkams5fmMggL51RXTr1yPxs
TG/m4O4qA5vs+Idjc4NOWfpdDHBrVadh7adgYpSPwaE3yscqAUzRcHPp9QM8joNXgfAJ/HDtRxUq
Hq2+cDzz+8w4YSGOOknt6cbS152jDvI6Jf+y7gJ77wH5uYGo+KjNNuNBqZBtL/gAHPOtTiFbwiMq
CL5uBt9F1CZOHzybPLXu4FGEFsiNXYyXziB7YJn+S3gFgcKssvT7ad3qQPe76jS2SboFlrEfO/+C
XQjUF2IRiTYA1XEYMxjH5yy33qtpOJlme2GVimxxeEh8enB3KgCC6k1ittzd8+qMPMrFjkOT5Wyd
ETkxdsJq9tqAD3o23CvjpJ1asEA6OOBNEe2yiiVu4xnvemK0i9yun5WimYhzJTwM+Nx0mJkC0FPl
hoeGXBoxt1fdbJqjhllsHLrjRmkab1VPxdIzQ+6W6DZFmWEZMNcX1RZZpT2YSR7liarD7y+/pjZ2
Yv5g4DitvAdW+5qYybemCifufn3bC74XM8K8EL/1jT3VXwODIGQcz3T6mAyagceTXrjB0kSijAgD
GVuLj7mrug3AJ2bYm7iJH/n+75xvVVl5q4B4AWFagv61py6Unm2VFbwP9XBX6857mTbP7ljfk4Xw
l3qsoJPvYJzloSglfLYDpjajd8ijKrgG2yaQbCwP3EWbTYItv0rW2fGNA0Jp3zS/d5ciByc2Z7Py
Bno+O7V0he3OvhtsxB9uRmPcOvyC8qDYZkzcvq18MdroB+JmOZFnMWwLFVgb9Pewes+d+hmfKaLR
eXER5kbzeXIyp6Ou7O0ys0P9OP+mJy7Y9GHduhGQOtUs8WWAd1rO9jPKCMDO194c/Z2EprsOJ+80
AElb5RrSCECvI6GC6fXCm8GatEUchaeyUHCtNLKjDVstyUW2bUZLXQObs1hd9Ms2t7daPwSojZUC
CxZxpzMwCmv8/BPzpmJTGsDoxN0xhHjtiYYZfjuW8XtYiFl0qtkbucL/jSunaRPFYXnLJmz2QBv7
J20KvQORjeVQ4z3uWpG2Hpz8ISyrq9FiBIFMNW8jWvUZWFeXaDl8b+tkJ2yFBOnyZTSqGFcZyRFN
vVvg34j+DSUZq4EkxoC5E8iprWiUct2Xl2ZStUOedZs+V4KVSFiUlfWuyDXWrcSEozzi2xvytRtO
pyhjAvJDka/VsrkJXIzbAxXbBRBHmqfUay9VoCt3X9KhWlddzRKgCa6KxqK/z4u3gISeiDGj9AIl
Wimj/mo34mKqzS7z0nHdaKx30yaxiQcZkIVSFFn8/toExrfSPAQGsyY+gQ7psB8eGIfCtKC5d947
HimvBL9M4T6RQdkO2MDBaTkYbErDgGXEEOgXCCuXsFcvUd+C9tD2ZZBmG43wgJ3Z10H3ZigPy9FS
YKQ4gnUtK/25HqIHEJYsR9GhspoOokZun/PJuPeN+M5kTtm4TrtNqmnrldqNz5McsuiyLUiQYU25
jmOikTh2xlG10MVgrIBRUnIDFjsluJg6I2oOlzsqwu3YaRunaViVEGz08CxYlEp6NIfqzY+7t6Qm
VxFPC03cpaJt+dFA+fOLL3pov0WD9d52BXr9+spQ03KL+D35shFhBcGu3Q6/EZIlYV/mFcEz5WIU
00NoOU+xM+xU3diLkKWq0uhH5Hege5hgdFoeiFbttovjD81U1kIteWAgDdF55sYSPGHV/luVIxuY
fDMNEx+2ZE9Q99Z2iMSlTfE8+d6qGidzGzbao4cPqxDeS9jOiPgoPCo9QAqAdrhAZMPRyvA9LXQC
3Jn7qKLi1vrFBcGjDuRVdy86YjFNABm2cOwTxDEM7fzyLoPIsPCm8Zi33iqaLFyU6ELG5Gigk0Ka
1d1YbnVnWNlrVeNVpqgOWvsA0tTuwTMJLxsetALLve8bjQWbtWLKJQONRgIwXPMxwaATugnyYpZR
veZqu1JAqQpcQ4dIv9iag2couoExMfe29HfzI4+8wPOUJ9bCDHO46VB9fGHdCqM+W9XgLsk1su3G
tG6hCOOatna9zsH09C7Ix6E56C3Z4IB0SqV8R8kBq0diq4u+QkESXKru8NX25MvTVGNf6uwJwTM3
RlrJc23atlr7lKmEwFBFmhnpWwVid+3ZLEpYKPawVeY0IHpSEbITajASHGD169dfhatt2so8to6D
HkqJM2TCnI2ghVMQ0GybU1+azUkrovZEAGIirdcrO+Aj/aJWymGf1WZ5F5tKcse2ej6XFUUN/xGd
Ih6bto8WpB8G2rKy1Hr7s5mOytCtsTUUF1kFHIA8hGW+fA4S90HMPO4Oa2uqyzviMOIOuNh9qSLe
IasM7F3PwlN3Hx3mXikGphvebbj6HIhAOiz9Xlf2sh9g6+F2ENjXz6PKA9ySXQihkrQ170zW1Xbd
LEHYWci4/FmXRu5SQ9TnInug3TWCdokJaFtJfzGH7ueBvd2ta+b9zW/1JmsDpHR6Elp/9teEjYqF
eSRPqp8/q1Os1c4BCCM5qKxPixHrqdC6shfZlLrwrzGeng/CBzhVlH1zI4u2VySzB9y0joa4ffCq
ID3oglhiHvQtT47GvcUDYZlCv2mWuTOcepXJV146Vl69DADr7WUxTr14C7HBXH0MHPj9Ea9Cgmbz
y1YpqnOJ9tFVvpTrlc9kXcyTfKU+wrJx8t2AgATd+1ZkO7bTylIWI5inp97THzOh8D5U9WIIrb6X
42hcSSijEkc5kJUD6hO5529kaxNbyxFML6yatLiVBysV1Sap+GkhlRWGy9Yu0Lros3opm0E0F7e8
YLSr8GBmFp/7ZNEUgroiqfU5TlKPA/uBfEuQQt80jRFdCLGHm6If0isp+Bk5UJa3SNQ5qyKIursE
Sc1VjarC/VgJe+nDvnlg7VUtg95Onxqib/zurP45nNCzc1LL+ZIPVr5Ilbb4alblO6ay0CWr/Nnt
4uz7UObQBmPjLZ8Asqdu8aMZWFFk5FTIcBTLTi2ZOCb16g+saBbVkWgVkNwMFRrTjoEfYE3Mcqej
91RsQ3Ih7yQiDkYzibe0cm4dEP7foj5+cfOwelXZE7B6q70XndztIonTcROVAdYoniZuMZNHVzN1
mIJmw2VZFyQllMpJYfHTCXErG7RAc5gk/HIti7KhiggOxUGqsNxhqI9+ZTCsbSBmK1ls5gEKR3fX
3eCiqPfrNfB6LoBPk0ezelGEy6ly1I1iaKgQz33k+B45we0grO7jrcqGvPbbbV6T05Jd5PiDooLz
70Ly/YUAzwYjfTd1CXaRpEAvuAVlu1ZYMZagZXjiZ6asG2WI7xExiJaVZjVfs1Q561bZB+SIbyfX
D3+IzHoF4O0997buYoHcQJvtnZSoiicOSl4YB0fv3Q2b147ff6aTFze6L73ffbEKpFxCaw17gC9o
Sqbb3Cntl8HWi2UQ9NOdp0XFxrMz5HayursB3e9ucW32L9ia1itDJOoTiMIYwaTwKtTkLp90/WyU
GUILht2TmiAX2CahOHPjkCgKiuScsHXaGmgtnJLETLetQCUlzUlwZUk/nhLLaLZGDqogN0n+t6aW
nbR21Lco2wQnzdPtLT8U55gkEAEKJlx+ZTc5oJNtCbV/Z1hxeMtqhCWd5tjfg/QGXQn7rWEfvqib
YLyTXSNrUojK/Nl16OrfuhrQnO9UPL63XWMx+7bJPeip+Ij32bb30TZFbZlwhqwj4LntRNmH6x67
0FVZqWT9/P4202uclWN/WuvR1N/KA/ayztJATmIji9rcT+tg4gZGaW1LpjaMu2Ni2aj6BHs9EsPH
dWFMUNnV/eqGJPjbhJsfQlVE+sH6X5vSQ/YGnhK7QXdX4KICxrKHDAwv4dZAVXgFaGdYy7q+cP1b
Vvdg9FHcJCdEP1nn9MaqH5FnkqU+9LMzEmU7WZIDwU/zdjHuecCZGUMeLNPyMW7mN/RZB56zIpVr
6/v2Vz/yHysdabuLrCo9N0fSrdoVFRbqQ5o2K1XvQVcQQGk2Smzy3WEHGa5hI8LHVKaEWJZeXxwe
CwAB5kpik8nyo1yLCgE+4rgfPWUR4XxCTfPhcwjZUFhBc7FJqaM57SID09cXzR/VnQzc50rKm+DG
/H9UBpat7hSNEL+8UHaUB9kAD5V08HzxNJXAxxPP3gfzBlSElXHuiP9cgkwAa0E18CtRw5okj1Vc
9RKhCmuCj1O0JBwNJ3/P9cK7jQKIN54gni7rM8e7R+5Dvffm5a4Q0GKUsKV/XhyKElUoa8Rt2h9z
sZb1bciOqG/LZ7I4DuJEA/aqManLzMJyVgt75VA73E0LedqMOJfmQ4eUuaUcZFUVJ7TK8seprP1s
7zyIa2mm/PitXhZ/q7N0V9tnIln3LjFUfK/GQ6iPPw+qWt9GLf/rZIIXz0LH+qLFkA/UMim/krR7
s8zSflWc/KnRtGZv2oa5dbU4XHuZgeoHGvBPZqGRPoPhkesu82mgoctUpdEzjpeYGjNhgspQ1rUx
HlxUtvwxNlagwpn/8uE8CpG9jyWinm2tfwmsWgVBWrjs2Hvlpn/e6VqHrKhK6n6h9kaw87OcrXUD
tcvVs9fS017wJ1fuEMwuDrmOzGDkTAAShnYjsjJ97lSSaKOSahsFCtdX218yQLZun7sqKG80UaUb
FYLYvmiD7Mkdxz3ByPxV640C1pPvH7Kwi+98M/ghX27SXb5BMRQXp8i6sx+QZRjmC+b3AYKSnFYM
NjC3A3OLnOS3GEnSkzwY+dCehNkCr7VcJA4UdukCgOTJ0CNzWMg+cDnnU2DacODMw8/iryFk96ws
n7MsLXafQ6cGsGBT6Zp1K6AGDMO0R7fFO8tSnkBAczpk72UxrkCxAE/d9259dkgINvuaCAjoMDVa
FkKpnseOvGqcm+LFmchbR0NavxZp9gzMo/+ORfOpZT36Xnc2lKw8wMG+mBaFC01gobCRn8PRXgC/
JRtAyLiBOdPtM3jiDTzlWVyucAQKc7pWLiKspbey+NmQpEqGDzI4y45w9yV6UjpsxA0EqY+uHQpv
U5dAfPvBrveh0d7IkjzILtbcTxbFzC4y+4B4WePcRoOq7HMXXlcGS51deoeIgg75ahXNzbJPpfjq
Mk2JiVaWRR8eq9/Z0is3H5foWrqs9MC6fHTmezprOEtYleXcQhhikF+v8XF972cVdxavUQMpOAxl
02+WDTjsuyDJ8jt/3nJEagVW51edW7fNKiEEBnQHSTiYK/q1Ul33KPS4OsJleWZPbD2o0KrQG7Ov
Ze0gKRuDJ3e4EY+y0ULVfgUOpNypJTjBpjPKbe6Ad00bI3iM/MJZlx3iCHo8wKOC3ol5TgfVbcjs
hykFZeMVgfK+Ib/mv+cdS1KjaqyHjLHWAGST42AZ4aqMUwhEIAXuiWauB8a6GpZh3U+VT+DU0dlh
QrJjb46ou2E28UK2OgaZzrFx/CPpeQRGoyg9l7VdnR0Qa6TQq+ibcLKbKo+tp8ooHTgVAXIgUxY9
lwoBhLmD8/cryaXWBNXd8Bt4kY8rbWasZTnW+pXcEhF3R6QPfQpDCQHP6Db2fXSjtKYgRZI62360
9UPMMwI4TNaS0Y6LI/Nbsx0z1TmbfD5rJ0mM2yLF/i5SFedhmCWL0ONdCGG627r1p3GRzR4MrTNq
J1KdKYFLVLfmqhwE/6mcDx/9msos8LZQfl4hW5pxxCG5N30sCCG3k+Neg0hs72yjDe9LG82KCKG3
tSzKAx1Mx27vWNnPLCCEhz47yDo6aCbhQCIg/d73WhNn2i442Hlanfqwz9ZJljZPehR/l1+1ZvyI
rD58i7lXCaaPGF3M17hIFR3M+ZrUIaZQxWb9NBlz+qD3383845rcS7WF7mY/rxE2uJQkzQ9QqryD
1ozegZQn+a1eJyEh4jzYJDwbKtywacpl0++nLIKNldJGm3QQWYtJgQmPD1fdRc1/j8ozPupjgAjD
wlJdjvlc8Xlo0ggDYFCvDxNE2nU74LheR4NxLHI9WUdWrDxDkr/03IVvVtRdzbo3nuEt5KTF63/r
6mftRS5dzXC4ll70s+tvo5qTisd6IRLCiK96lRuPql+VD0H3l0LUvWqdrX+0aN5fWn6/pvTKfltX
PiCUSXQ4i9fqwDMWxj8JUdVcy9NEQxAgmg+lF6Mw6V5UdLsOVTLv1+Rpjgatgqfq32tlGWX46mYy
CFl7o3KTW8EByoi5TUkV35CVV25kPcR3gqeyUssGF13kuTdJPy9fyF6trbXWTnaoZa08lQfhWuTK
nDZelChn/OwvW0Yt+Np6VXgYmeevAT+NXToQmNMykV/9XMuv8oxV6FNDMvXms37wA23nGiTu5aV/
7wva9GffBu3eBRoHLbLDbnCSBwuhT+6jzFw7IkO7pGnhfsvTzz71SLrj9z6y2VYtxFo6jGUiYIbB
g4L4+yHPG5X49HyqKyC+5Jk81AHPLuBJ4eKzrtPdUZw+y4k9JZs4Q8dMXgzFEaWm38YhXEmSpq5t
piuXHNlfxmDh5CzzcVDB15RwtZDr67zoipBBfg3UML+KdHTgiPvGyhv17K8Nu6ZDwO+ztjQMZ0Wm
1VjJC+UBaeX8Wu+quaesqHvwYTZLji08jQynmeeJdOMJMwSxkEWoTMW2NlBakkXdhDKqwNU8ymJk
RysekPpD6en6NcnMB1ndR2i3NiYecvGYj8+1RqqXLYSzl62KpV5w0pxuMco27+t8+hjaS8320Mdt
iZ4SF5HxGNfoCrEfnd+WlqImWFiKce7xVXrWfZxJ/v3dmvO7ZRkWbsgkDc+f71YOmfBusxqBZgFL
fyuV0DMeF5umCMBFz2LpH+ros576Z1HUIUw0DwiNbJUN05Ays8tyquYvqZbmO1kaM3FgqoTik2pr
L2atCy0wiq5ouw2rmnj2eqidEShTmC19hArOBUshrJN8i/RDhXyW7P1xoWOEYKeFO/t6RFdLqaMr
eLOArUV/m+B/cURA/tAqg/us6rz86A2wjjzvKrrksZ6rcw+eTZWQTm/axH0eGiNeEoiPjrK1sWM8
McbkKdBATzcmFjtDr7jPFaSxTV7Fw0Zepes94cg2js+eknpPU3yUL+kqnXpE6ZUM4PxSfhyTyK1y
ZSuLYzK+TPjOomFVlw914K/lS3oNuTFtwvm67VL9yYQ1lkTuqUkNMh6qCrkYI6sTTtnOqRcWuZdY
s31woeb9OKYmckO/mgcFDMPnJdM0jUyiSOxbPFoNC9ZJ2N0HYdvdY7RE6DAFHOoHFJG8wUCmH18/
e2it/9jHRnqS/XE9qbdGB9FSFqt5wDmLO48lr+mrzFqiKeJtPcPaNu1YXYYcvj0LAKD2lcKvVUUk
szXs4C28bcOueMPDKQMnGMxeAyZs26lxIfr38aNl1988Q8nfEl8H/mKLL4ZuiXWDMuGRaKR9KidN
4IHkOV9jRaxkV+GS59N71b2bUrzhRjXiSWJV/d1Uet1Cvp4NSTHtbPHql0AVFTGwGFMS61BDqlwX
ke0+Axw4ya5NrL90rgoHUbc13hQRHfk/FH4vlg77qD//h4Q91Mf/UGSsqeT/UMEaeoxy8Q34brfx
RWJuUjWZdoADspWOsMejLHZVkq/0UNUfzab+2Tp5gfGXoproYkfSKNvAdiZPYijxk4pP+kod1eoM
GL7fCy2pd8gmoyOqROnKQTfvyzh2z0CgzR9ufahTZXpvBNMEIuQxhHKunjy/OtfEM4sWwYXeyF/7
TIRb9LIy5O/SvjwSmcMyaj77rdgi8ozNsNks2QfQW4h+hB2BDbTfZPY51Yy1PyjRkbSRu0yJu65l
vXB1sEAQnfOjYRXroumxjAharjC8COMXb3A/Buj3hmPiqqXN9nqOox5NEyzoXBJxAIqnqMaPxq4K
tXVVdSgSzA2yi2z1Or04kEBART8mQYUS2CatAutkEt882fNBFsO0tw8T5pKyJOtlDy0jf0TSx0GZ
Oo+hvs/X9gUeR6GVbUJcb5ZSgB2m62OJ0P99FACYrDVwFlII3ZnqR9tzk3vS6eFHfZk6y1bT66+o
bcA2795QG+cZBvzlNihNfxcgHbR1wzS/T3qSHI2idm9Gry4RgG5fVVSbVsg4amekU3FAa9NoMwil
fqpU7TGokh5JHYyyxtx7tmI8VGLNSY5tKXo8QIwR1f4xuLLHgIydB7fQyvujoTf2rTUfTB3colXc
jnFkz4pi7QkI5gH+H1jLykyqvT6xrPjs39Z1tFEbtmyyTl7WhaDwx6jNtrIoG9Soeke23rr57OaA
pHLqIrtA3rRvU+HXF7dTlp8dUJZhaRaP3z+HqQ1HbJsJUp+8SDa0bTSskjT0oVwwkKzTmnzA7DrK
9rLYFb69yaMSNISKN44XWM8uW7pD7wECkMV6HMM1SjXqThadpHhsSHddIVP59zDUN3XTWs/lGEBg
8+60ITZPpC6Q4A/UH8Cw1G1clWxpZJ08RFFeH+FcQVumrzoVxsafqnLfdPkLWGCo556vrzTVje/6
Mbeupv6tJbYAcQa7ij0yZlBe58aiKpI71YzUlUp2aC3rPhr88sUYde0gS0gpWlcv/ya7y5rI0tQ9
i9a/jhOnhQoqolHWldN1EEmb+iWAQ/UxBpsL4NpieoH84i4rj8x0TOpfmyegCL3X+8+S73+U5Fw1
oHLx2db9rfTrOjnJ/eopryPn1N/rPbnqeQL81fPj9ea2WXDnv7nOGwLQj0G/D/oxOcFsTE5W4t+1
2djtkGNJTp/18uyjTgwkzHqQDXT/rM4rZvqFLNdT9z0NAObjz3DyM6s4yTN5qMWIpoqethiI/dng
a2o0/KVsOtGuUIPsJu7xofwY5nOErlbGtRbP2n3z+PIgx2JR0C3++Md//uu/vg//O3gvrkU6BkX+
D9iK1wI9rfqff9jaH/8oP6r3b//8wwHd6Nme6eqGqkIitTSb9u+vd1Ee0Fv7X7nahH48lN53NdYt
++vgD/AV5q1Xt6pEoz5a4LofRwhonMvNGnExb7jodgJTHOjFiz8vmcN5GZ3NC2poZg8eob+bRK61
c73reMAAr5Vd5MHNhLvMK/C+YqFEvcdCBZOAdBPEiXmuJsv4OGSTdjaZWm/IDfNZo5ZknkHll1tF
C9rFZz/ZQM4NA80iQjK5jAiKWvlO5G5/svJsOMkz49fZ3APllJxlHLjTkK3Jyde1fRO1xW0ZAaX1
zfEvJS9X91bojZv/+ZO3vN8/ecc0bNt0PctwHd1w3b9/8pE1guMLIuetwsb1ZOtZce5bNT3jbjGf
w96uyW/MNWJtjTiTAdsYkA6ZDz+r48pDNlDU/kkhubnKTNVC8Gaob73IqZBQoG7wbQs4qdqFsPr+
LJdt9V2kVYv7TPgkgOtfIrLhT6r+lCZN+2hAmrpLwHLLWrdt4pPmQzGUxVQjqTIYCuL58zUW3IN1
kNYV5P3WegJrkS4nJ08PsjUvkr+MP5R/GV8x1H3fVhAtfQ3XU99vEOuouxPR5//5g/aMf/ugbU3l
PndMV4PyZZp//6BbN3dZsAb5OxGRHr0YPj/5CQeZx4dqIWUBsQ+1PPkZfzb3BbKodZ7ffPQL6xam
MDqiN6E5VUfCOvBhE264zB5bTDPnys6d8cPy1PfN+dTRf/YqLfu9E6y7RFB6ezSrjHXnNtNr0yzG
mnj4hEHMRs30dt9mpvtg+dpVtmfscoiY6yVMTt8+V8gbL+vOnV79OnkYiDE/MAf8NmAK/OBO9QyA
hsshRbd0soZr5zjhse3LkywhEjhef9Z3V3yeUeDrytxfdAbKj8BcjJVvfnbh0sbMPy7VFbNaTaxP
dkUMyiNEOgQJ+2i4U33xMA6ahsFbRyzJbeb/JVC+OM56bC31RUX9fwdYyP4o2mN0zuGw3hsuJkFR
YWUYpnL1fzfqfHlloIUgb43//Nv0V8vp8HtRjlUUhM1vxX9t34vza/Ze/9d81a9ef7/mXw9Fxt//
2OUUfa+KGiTB773+Ni6v/vPdrV6b178V1nkTNeNt+16Nd+91mzZ/TuNzz//fxn+8y1EexvL9n398
L1rSooyGTkv+x8+medrnF/DrITGP/rNp/hz++cf/SYP3Knr9rf/7a93wQND+w/Mcw/B0pA8tB5T6
H//o3+cWxf0P2wb/7bnq/yXtTJbbVras/S41RwX6ZvBP0JJUa8mN5AlClm00JEECBEAAT19f8tSp
Q4L4Bd97IyrOHSjKm5nI3Lmbtdeinw33l8mfCnjP0v/3X5r137JDGdi2VV2nne/wCB0Y0eFPiv3f
ZPmK7ii2odgy/vC//l72/75ef32v6ddMNeTLu64pAP0dy9CYFpYV03b4EefPGQcgrrbrbLWBhaBC
qyJz9t3TsN2pMgwNa8uJBYvcwGjuyzbp4YZcmB1ZgAm76ToGzULlFZQ3Y/vQKKvVr57uFSUXzyoR
l5bRzdunsCZImxIa5MiyEpkhk23TZ0f1u0Ffj3gN/RQnpbIpqd0RkG9NUydZHpic6G7bQRrKhbLL
S5PxetCA2le4DQDPQCdibHXYVvrBgeFh29tQ0L7UwLniwrNp8LYyk1JqKR8CE0x7mfqqVpfZD3VT
poCwS9hamleIGDrIhxGNY2CuOuC4gkEv1eLG3Eo7ekxowgr2ky5fN6kmkOZay/CPToN17Ra6omSv
UIRKa5kprVxC/5cO8EAVuUdZ53DDCOe+WsqKjCIZ7sckXjD8wXASZEI3zSYvjLtE1fMNWlcZ0n0S
Soua0j8MR31PUTTLD50jGPb2mwOkdJJZyz/zwl4c+BD7xbE14u03MOewe+yNPVm9u7FshjR7y1aB
D9JJYAQvtJJ+DVRHc+BjCvfDRh4+0aPdqfddW1QaLEx6y1wF304xPvd8A32hN+tj9Ww3vIAPlTnA
0kVx6bDusmBjSDokFOta1xNYsHO1gR+gh/TS/Cq3/Ngls2ewR7twXkpaKFVlkvjH0tm1EQggB9aD
NeooDCo7aWOYdNvKY7ddNQbkjEtKQZCpuAyYV5stInIIw/60QLcrj5DXG/ZTz/8DE6uMwZb9A5CR
tfVlk8LG+NC2yVr52qB9NqguExnkRVZlJnakZ32/HRYDxJnMMmbW3tkCwG3yQwPWVVa2SBybcrJe
1lLOHIhnSeu+pjNJdLE2GOCGbqmKzB2TOu/bTQPNPZqq2v5BRkYsvx8oS6j3OrP8gxmosVbTFkZM
J1kaW76WBHhScQpgPXw5zQySDjYzP9vEiJrfbOnXyYaPULoEAxRaj4m2IpI8moFG/7K7dVpUMG7s
WFPbLwyJoFLAIIYC/qooEmCdAJw3MaNggNbsNrT3kC9RbzAMvY3suKm1o3+o2GV+rtI0DjP92hpI
bXrMPoGBbmMfsA39balUUu1bKsebzfPG2iWwNeSmzZxii4QooCxtrajpi6IPm+bgI/2bQ8O/0RxH
9fepVb20gPuQnGSKUYaFUzrsdCGYyoTPw+GYKWQbBbrX2ZJJDxWUct7kkBxZFcecHtr2WFg/mxKE
NZxHx66AjgkNxZg53xSw43PB+JS1MkEkFMZDKUuSzuQCw8HyzTrlFWCIGp7/vvuMqLWxhlWRgTxA
ijmp5m22Z1KQoZDMdBAZNQFIN21rIR9ewt/xG3HwbVVwaHPbWqpQ7su/q4yPcQ8uU4OAgTTOKlIv
k+KDSoJi13me3sMjVSQ6+hRcmzi09RZKVi1F/DmoUwsB724oHOR4LBvgT2PoCFwtjrmMNpavKUxf
IT9ncaOYv9f1jgHRmoFqmCK6roNwhGPQl0aAS7TKPNjpsA90kIzhiGFrrDOl1aEe723QE4UTpvAL
7LqGA9lAwlKFjsSEgtKCfyYDZy64ZZD6cAt8yTJ/anGKfHotx51xX9vApR8MpP8SMdwodcWdvlad
/V2+kxuEZAF9SzBaqcd2/7TXgN88w6Ak69C2KHt4u7PkALy44W7Fn5jndvKvuUzR8iGrCptycXmw
9tZyn2magpLTQVf1L2DEtWHZK1ZBXm5JVgmtXnwgUQb0m3FZzh7YiSxMESHoWRam6bx9tqpotmEp
umxpo2erS0kRygr2bz2qlrA2tD/w5RYjVos6SBfFpz2cCgdYYbz/0O4oB1H3x+1xXxw5/AtIw3xY
Mms3ibpVuWwjBuggYY5mLI6C8auViqzoLN9MbKmA5hmLtX8MGJ8Kuhtq5voSMu1FdQeLYHnzn1nU
RchwZnFv1TttDSrDPXpKqHsbP7dd/bUKDkt1IaG14OZzuzrKqcdr1MXfzyzaDNzs6gTqGhRHfCuk
UuJnkRWpvnwzt58zB0dXL02J9tR26NjOtL3J6ld6RzOLmTZgq4bFfL2lW+J7nq1FUCbsrRyedAdd
CtRzaQV+/H3Uyd0yDEsHekd8qIzOPuXFktQcCrZDEEcgop5xpQD5D8H+sQgpYz3Zz/aLvZCWhC+V
X3gm4xQzubhisIrR/VOARDkq+aGimvLoVB6giNk4tOsxkD6qb/SmGX71wPr7PYhGF+5Dn3nMmZM5
KgCIY3JuVBltbW5tZPSzcFJ6lCy0Rb04hnqoLg4z+e/p3xkvTpORglFlQ1H5kpefMKaAlLI6cQGO
AXqdsO64SLezuMSr75JQW378RWcNjrwKYK7uWBXcuL0doREZtgv5Z/FNfmhu63tKp4+W/58ZNEc7
mQIqsmJICk4XDhUSeAjc2NfdxqdgHWTPyuOMwYkzC1rJ5DrYJp5bGxlUsnZbVMKn/HXDkYgMTb8P
0cmOjLndFJ/n4vOphkF6JKsOiRNXUJzdsxvoxLIF7G3LFV8evjLlGOqPm2cp0P3Gb1eDp4dVpEJY
ALvP3LYK53FlWdUdmbKJbVM9ubRcQ8CENC5iGH8dnI2//VUvDj6TnWFxt/v28Z5eXUHKi7pjEMnx
X8swR1cwtgwmMBl2dwtJ91IbrtIOfqnDjLeZskJ7XlZlzeKdPdWKzjZTttGko6a+dodq2R8/7Q7I
z919vJCJ70U5lQfb5KopVFgvdy1tu02zp7bs1jvZa6Ee3IFVR4a1N362VDw/NnZ91xDJtDVDsSB3
s/HQY2sy0ALaZUzwB0MorncRQlb6tF4qweFZ8ps5e+MEWx/ZG91tunzaYAnwDjoFMDBtGDxvgHOA
rZAfihpa6awGzuQgAa55M0ud2tjzpY5OyAGqLERNWaoeIe1OLznQ9gHKLb7i1d7wq1/oC+lVWx4X
c4564tCc77E9iiBytAIQnMNwCu1drhEiVXeGlsyt78qpXG7t+LrJmd1rMTNH7uZ287gN4ke4/r3y
M3VRbzZEEQ7q8mqbmsFlMyH8MQ1e3ctDSgY/GE1CHiavVC/1Ng/VA0MbrhUVT7W3/6I/zXy76y3E
ng0DLIyoFGONkcMEgkMa0G3Ft2uXBXomXveDkt43LUoX2wcJiiWmp1/tYMbsVfQCzacB6RI0sKI4
ZY+OzKan/tDmmK19JWyXTGeL8uwSJQgfMhPSLrekxz7nZBR1YndN4iUwdY6mGLbYjTMvU2t1xtg+
BBnWsxKqwbBQl0p09Jm2DqA1jT5epDq1t+fWRi2cvZHFDYNCf3/L4hm5SHUtnPWKEbO113nMC7q7
B/mmP3jrZy0CeUFAI5HeBMrcayWMjQ/W+Y8Z+SP6OfGG5DN3AWN9DSV3G3RIIzxmEfR4vFUtyCNv
++3jHTiFiCOjxI22olD80+2rEDJBHY32DpzymsmkD0ImX2T5y46akyJGQxcMvTP2ArU2G7NNb0vr
rZPo/DN6WIcQR87c44nPcfFjRh4yLfQj3p8fI6d34LhgttZcVZ0L6iat8Fw6MGTp8lVQR61BoqjG
VCyVeV8Lob4Lt5H9WYl2yzJEA9WHrj+Y2eaJY60rDs0qUOs8NqeDeH6sk7Y77BS+rbziEofZijqm
24cw6HvyjTYTY01c3Qtjo1MNPr5UEpPB5o1yf2Q4jyGwmbfs+j0xDY0ITgRWMqrDIx9YbFA86CkA
QJQrB2VzuyO/Viom7MsnS507ohMOl+qOoikWAaPFK3rpEg55diiYFMl5p/8KwlPfxsFv3HLJs+XP
7d7E8bgwN9q9TbE9GoASWJvkeMfNUuvvYkZ8Zg7E1A5Cz63YDlV9GjejHYyh24Sd6LQoZregTnuz
Foq7u0PSZxE/WxEA2df2bv1g3s8YnjiJhi4OoSIzinN1+lHe1Wxm8HIiU9kbbg8RzNs8XlIEu9O/
UUGgoXFubXSjO6XZ19JpmRUJvW579WdwuAfyQ+bYbYi73DqyZhypJp6mkU+7MDp+uvK028K3S23k
E6z8QfIkMrc8jG/11/2jhma9i8JJ+A7I15cfRO6oBNuQS+9BiuhBbB5wmJfDS7NwloZfhoRL/mzZ
asLZG6QHXCPQAyhcjF71vZWUdb9WUeiCNTjoPcClN+RCfrVY36mPpzeWBsnDYSZxnnANhqGQp5OU
aAaNnsu71KmgfWxhNt9+l+Ef0R9mjtfUumxaWBo1CcBq4/e70gBGSj1bXLyYUQuyMtpGUAPUEBOT
/SQeataOr2luFTVzfn3qStkk6tC40eTQTtWSMx9bVZJkJN3A16UogEb1jfHNCcgzI3iYjIgH9As1
dMNPy/l0b8pFnZsWl+7MNPVNq5BKTMdfxJMC97+ffTm+HnxrBf2fr+Qz/ve66sK9Ojc4Oj75kGmw
+bLNaBVt37rPgjE/cDwVJnxv99mKlIABWw79nNuaco7ndsX5OluoAT+mdtxjl/HH7CuSNZ2fevXa
k4Jiofw2qhDCP39/N5dPTx3bc7OjJ0AHaSonYn+ZvnV39PY6JKlnTu51esaWcmZVMlBaqurIa1Tr
DKLXPQTAwjEqt9oCabXosGT8bsY/TSSeF5a0UVI0bBlCTSG15qDGnwC9uYobP77rrvbbXkBaP7cw
cafH7tAmg5CpYimyNi4POENpp/QCstO9kFEh/WT6RrRZ7EGahPaMtakvxew7cmDiUdPH5cBcUZp8
p3LgYTiAxgFo8Gau7KlMLejMhjLav11uVGo5cAilxX6pB0zCLg63uBbvD7K9KadybmvkMLNNswXc
jK3Kp+tbv1RLtMM8uF9pa1LprF3EfpANj5i4jWYO5JzpkVMpDpWpZIBpTzUkBEOC9XcjRKMrZHoY
VPGjQU7Uf7OfpHDG8NQlP1+zdnnJ61qBBX2D4UMAM9prEcb++/E9DsGb+lpQ3TUL7fOMyetnw+as
mDroB9W0rNOVOfMrfY1OOJlY5ha3ZrBDBBa3UjzDoO3rD5knvwi3kn6are9er/TS7Mid7ajQpQ7t
Nrf/NITlkwIBcgjhDBwLt8jjBCiQ1A+baNaLXh/gS7Mjd6bpUrpRm9ONrJdHiiO+5K2XZnhklMef
tXbt2EReR88OUJxCNXTk2GrHyYc9DPTucbVfyl/ipfpQ3BM5L+fu/kTyfmFpfDELM+uVxsJSC/eN
64TxkhSa+0GhgqRq7oJcuxpbV6ntQvSoUC4cv/dbmeF8I4MYPO9vGCDq9S8fH8qpf9+iAsKWiSaj
Ptq3fdt0jnkiHs+fegiIsteP//2pM3/2758AOWdn3lBaJDJ0dstmnhT6y22bRhvURNaFMeOUp475
uaWREzObg2XBNpG5zfHLUN832ZMZzwSWExEJJOH/7JYx8laGcVSQJjmdsjiqH7er1Ges+Nkh1EeL
1lcXzTd9JpeZXpbmiHSNCviptnG2gYO6zUuoEnjYtgJJ8BXBLgg3f338lSZeG9vANWmKg1tS0Va4
9Iag83fHZssx2yzL++oZdlXKQsxRPW4f5k70xIIuTI32EEGAHrFOFoRsN8D0pxSIIxPYMwuaONcX
VkbuXd2Zg9MTybly1HuobNePCh6oXrxDkFtkHgiPCLaZGaMTLu/C6MjTVoq61+0NRk+iDktlgU6B
u6XUXs22feZ2Ufz97Fggq9ZsmARBa5PCFWwXrm3/2MlPMwuauL0XCxJ/P7PSWjXlKkVYCaQHJLNM
L/c719y7Ot2s6h4MfIjM0XI2mhNn4DKauzyOImo4s3vMO71EkZvjeItWkr95AI4fpU+o2H+B7n3G
cagTbweNT426iyFrwIBHe9mVBoz3CeOjR6/iwCCnA/3XGwyAohOaREaK4qsLJfOn7pNWudAGPe2j
ueB/Il4G4Xj2I0Zbre3NGF0wfkRFKVpyjQXI4Qi2D6+hRbm/m2tRTp0fRZNNWGYB9V8Vt3RlDQDL
AhAlxXcFXHYteLZt4czdiKkPKQJkG8zKRKV7MMreMeFp5LHsQZHAVuinIXxAbuNEsEWExuePT6w6
Z3C0jS0D0k4mDO7fSVIbzzjBK6zAdKuvEozvnw/+0Vd9kbBCgQidpTcfjEz5nvNFj06vqeb1rpX4
DWryuc+/WHNPwvRZOdvVUcHpQH7XNeLAWs8yZeuvaLJ5dF5fpN4bgpylzYFkRBQwvo8qglEWCiEM
aI+7iLGy3RI7aCK7Qkxp4QQCigC/7pzXnvI3pKa6QQkUsMf4sdNTK7c0GTv1i/SOWjFURi6k9LFv
Lvv34Xf50zz4ebD5BXbv43MzuaXnlkdbajapyTwklpFQi9ZPquf82N2hRQIMCDKYNJi775M7qiNv
SpZsq1e18nKdwx9nIEe3yb9X6XfoMpvjp25PSknown1EnvPfWCLxgwE8mwaMqYzTjxboaklfLzuB
EqrYbb4jCeCV3AdpoCK492Y/p3hkR8fmwuLoPXQOayeXDSyinOmr1CePpgdjtMf4ZMBU3fFmNg2Y
cGsmQBbOKHk5NedROJsXyg4l4l4cVMBcX7Igi/LnNW0IAWaxb8CqAoWYeT+mzs650XGMm9eazJTy
aZmidq/52XfJe48f8Nve8dvcyfn/mDOJ1zk6ZAQj91LUmrMvWsxpzyi3+aLqa76i6hapLsIb3tzz
eEporr4iW/q3vdHVsHsnbeMGe6LkaNykfuvCHrP4AyTSRPxEdkzJ1qF0b1/1C3Y2yhmtwdc7er2X
3JRRTHhtRGaYr/6ts2nSm2C2jRzKGidWZR7n28OmQzH8ofU7GPfBGoKc/zyIbqjlZeHsd5tananY
OkdTpac0bvHk6HJCo45F+w7lSS9b/VV7M2+SeRjG1D04tzV6Bje2drSNlp1E9MvHy0BY1En+QDNA
gNYc9IkbV/5MEyCY8aMTsRS+5Z9Fjg6nmfLel+npAnb0XUR+JHr46s3sBxTHbnwszy2NjqVRb9Ni
J5a4/mq96F+dH2kYf24XSUdLG/GSaHizINt81p/S73PP4VS6dLHKkZtRa6fYbI98SucZWXtPWaS+
eSsQnPn3ua7qdTDhkPfRxFJ1S1e08dPbGV1ZmiZFk0x9lQy81/p15pNdn0uHyomY9FRP82/i72fB
trQ7ZEfBuQm0OaiA46EXdw+nb+8b3h/EudcB2qU18fcza52y3R33O6wJaJzAloi8LA7FLU9Xs1W+
6xfo0pr4+5m1VIphe95j7W9sYxK0LpRQXrlESSvso5m9nPpa53s5evEYZFDpqGKvWd21PpXM6Jc4
j8VXGN2JNGd9ytz6hB84W1/tGC2MHA6yzYC7hDnhMbW7DijFNnT8WSTF5Fmh12nSgKJQMH5fk0KP
i1bZ/BVDFI9wsUfvjV/dzzc4J+psDgZMnQFkumzmeFQLbs5WqloI8UTwgJYZSJEFVAc+Aq18unmX
ObGVovJB6ZDxNRr/I8/V2NoOnhZwkuJgZsh+/sipWLZeF+zId/8k2p2zOPJgTlqj1m6DwdGj7VOd
3ijuBoq/nx0V6IbIZb9Mg9nHfMqmRh1J5uljsHuM195lqixDxSNsJgvENXMK7frzaVcptP/YeNJM
zUydszi6EsceUrxUx2L70gcI430XCWAKsAHVa3+4iX1ELDcumZKfu+oPhkF3Qb4qZXe29zX3Q0Z3
JUUwUQNIm1AijiPTGxaF3y76R5M2+S5MkHv3ZpzBhKvTzvd69AhTbChTTcJgcdsHRIUrJ3C+NL5Q
AGTW7Od/aG10fp3W6qCHPn3Zw5u4LKVfB6IqSZ4963gm/BxphBijtExGNsfl9k6zk81RRTNa75lz
Ow7oQM/AZCdqrQ5sWRZjmqbhiCHQS9eGEnonbx2S9Ox3E6A56x7uoLL0YJ+kfHBqlczejuuoCZMk
svDunP539Kwf0hJoLmKhTHF16MOicyYXy244+P/Op/rHzjhh6Hc6pGsQ9xKdrd+ssGSWoNq6xVdm
9RbKo3M7Y256WRbe1CDetcZwBa2GqRaxe3Hwtc9l72b3epCH2d3mpnw/IkTgw74QzCEVTgH0RXxm
MJfKWIH4H7pd46oaZI+SaQ4UWePvG8+A+cfNnoyFAEps6LUZ90bUBelNG8h+G+09cI8z1+9q1Rg2
IVAS6FWQnWPwSULVXDYOCiJYzAciNLB+3rQzQJCrW3Ay4YAgBf9uoSV6eUQdyASdZM0RRdfvc7JD
QQFRkY8/3uQqdPZPYPicKyzLpo91qRDyd0n8XKaLvfpqm6uPTZw4PMZfigddFHjAn11B6zV93aF/
3jFmGNS3BUjBaiHdQ59zly2PPpl6lN9JCxSK/zOz1qjDTd98w9HBbO1bbrZgKPshpZVi3cXPR/+4
ZKQGmmJvbiLqlB6PVgs6iAwTr8IA+Pij2VCkIYps/dYeSNYjLTS9/fbTk+2vb9FquC+C3fph72Wz
x/Han6HyaJpAnE3QhNdpe9K1TtPr+m8RiSIu6idAbAkvpKgM0fkO0Mi7nZsNEf5qvFTTpGuocjqd
K5xSXNc7ZDaN3/kSbPMXKzCi43IfpTOeWjwsH1kZPXOSs5FqZW3+tqpVvfu8iyFEy6AOUVV37qBe
JZenLfxnPaMnDk31Q1unxm89yhbrTw7rEUHD/IquOwIYEqUBok5cB3iZy4udIp1syrn1W15pYeEr
3/hvmDGJjXrgElBE2AWIIxr3hNjLfoW+8WwaPfXlzn/AKEuS993Qgj/9fQiUsDQ+cy1vtbCJpGCP
tk5AUEoSDxyj/4asDsoacz26ycN6bl/EUmd5RaW3xXZ9sH636lc/A1pIkhb+itSHsnvugvoPqiNT
h8ih0y3LFhE4zu7S4KCkTlNxiDZgUmNlmSWrw2uVHaM23s29vhMuFbz/P6ZG5zVX+kSNU7G3f+Gi
s6gO6oWAJsgLO8iX87nFxDuBRZ4I4iVGeMcuJ6kSsOmq/nsrfy+at2bzacaTTm6e5VhgS5gnYG7p
cvN2fVb1ys7EtbS+tDgSLTVRu1jTQBo+lUsB9uyiP8glrjbSJIsAHw0O0rG1K8xykYBnUQ8DG5l+
ll7EaNHwQ6I1gESDVz6jXTYL87paqLAoXimD/+MLju4l9BKQSO2G32AzBaBgg+xL0h5pi98hG/fx
pp4AahdubWRrdAVrqc9V2FN+yxE9Fkp2kRVqP+7aMHmCzpU8exc53sG3YX10UWGMYO4L5RCWyjvD
Q71nsX6WPn/8i64Lv6ZMx04hNDUYTmNQ5vIzD85hSJLK/KXfdWGyaPgN2j2D0oF0aqXNFZ6u674n
c4ydC3QIX3fkbbeZ0xhVrf9qw929OE/IhFASqqI5Z3N1O0xVoQspmj4Wl39cU2AUtNzsDsOvAV4F
ndqv8mVm366eDVPlBaRQjiEwe6d9PXNmCJh26sGpf4lncPOQRbvbdAHeOZytNl0lfBxNSwVxbjBG
C8RrdA/hXd2nkmH/3CyTRf9FNP/pGzP1KYZp5nZNndg22wbpyMYZUz0582Cu9f3xJ9xgRDFrEr4i
3N2B9I7y0Hna3elLUQWlMJP7xX35kK6UxySc631M/QieSqYyqdgDHRmdkSEb9L2elj/zXXLnpMNK
mQuxr0utghDozMKoSJJrqdMOOyws29Y9RKIpR6S2ap7T1Ww17erVNek8MPKmMPOh6HTKLi9YmpWt
rfRrbBmh8qCvdE/9JfDqmQf/NhoSrhKhcuMKrPxssUD825fu5tK22OmzQyr1nYbG2/onNdhb1Suf
RDeCySgU4N39ar5Hff3Cj9Y6enB7o2IGBHt6tEen/n6zVIPjF8Q+Vo5HLyn1et2DVDuauYribb1a
JckgN1FMRpsjpypbVaNBwcwqKcGgVe4WjCUJPLcUgfYwF2bIeGE0G/NPXExHYxiAmXpNJwMeec4y
a1Sl2CQ/BY2FHojZfSZDIzHlNv/YK1eNCbGzZ8ZGaxxM1E3ydfJTBPr2V3MFUD404lu49gIQtqfU
QisX8bc/MH39Pl6aHh3gYl/qWqmmP8vAjBrkd72Cz5qt5Nfti4Bz7W/EiIC8mPus1/dGg7UdkkKu
qm1f+b1qC4V/KdGxxxFpCynQmLSZRwdchxsCr4Ij1zUsWfZocRuniBlos98dPU+8FnonRrMcyGc+
PqJTVgTJCj6VSjB54uU9RPjQ2pIevpclGgvHRG3cA7TYLrqXc9ya15moqcnnpkZXHqJdc28Z1rv5
XRS49K/QBh0XDC1Z3hHe9Ud9QenZR6S2Y0xypio7t8rR7e+ULsOfW+96/FjQVJK126x6/ngjJ8IV
lkdpULVIfCFNGtno06ygmGa9CzCcHChuN5DwOm/rJX3xyIEgfG5g77plwIY6PBayYZvM7o/jbGnt
7Ossa9+L2/YWaYeFeH/bryrYrfm7NnXmz22NbjnCCAcEzNr3U4oY2hDUHJbzsdE18w+YTEqgOtEL
/CMggC+PY79Vuiarrfd8CYhad/cP1n37zbg/hmq4CVqGjXwErT/+cBMrI+QjD1N0mvFXPZ7K5ip3
tsHKksUhEqNjQAvmaUeufTK65jTCqYjwyUheLle2M1qncBL1vXo59G57u6coeDy6+4AHL138QT9p
4sgT+kFCKFsOydY4zKw2R2mjtkdgYXa0QUIh2IEv2oFHEYwV2QuSeH+wyOv4iEX+Y3Rc6d1IKMlJ
zfHd/q50N9nCuslDxYJdhfQFTjpUYb/F9/86BwNn5tzo6MzYsTHo2qHjA/41uw+/JtN/1d2c2588
nLhKBW4J6of2GIkSW5mOikrHlkLF/3NNxMLUxktFQlJH9v0fQF8mt/PM4CgYdCARMwf5CFUdPTqU
rRQGwsC+WndMbbR8vzQyf8wCDSYP6pnR0UFtjEEelL7jdXNcMWQJyCBb8sDxks/aun7A+XT/2DoV
ps6iwCxbNwe7UPCZdjTc7r6nALH15l0MsB7DITDsHRFEEtr3zuLjS69M3fpzy6NDg36WaSFcxLcs
v+pf1U9mJNYaP8a34n600RDV9CcqJrnnFn19Mcn76Evg43AHoAsvHUGOPv3QyNWbXoXx7s3OngZt
BkN/fWyEBc4npSXzerjaKLNNWg/V21b6mkHJadipP7N71xaY0GD2jE4AzDFQNl+uQakPJWnK5i2G
nePz4HfP2cr2W8+KkHI3Q45KONfemLbooDqpGgrsFaNT2VW77IDAxFtC5Xz3GeWamVdg4vlmSaoj
UnIHhYxx/z1tFJjysvUb+lyyly0OdwwSP5suvPuAZtcPsyXP67D50t7obpcthCRSvn4rg5bsSv0k
Ltv+QSRfwmgWVcFA5XEeiTm70NFODpbSmVtt/Sai1zg54VFADELhTMTcPKYr2fr88Wm5PvCcQnTm
4HMkOLoKUxKdmRgQPW+dYj7Cl5b0VXCUq+BfNmKDLzXIZ8Ws8JiCqm4o6CDd+V2rllmKQlr1uu5n
SmTXOaQli9IfUT8wcioe452D7eFY7ZRXPepAQbUQoZ3Gu5Gxxj9XLmLiJHPNbAH36uhjlosGE5SI
ia4um7PNiy2kjK9tqIVWmIf1gtbGXRsIeq3YkxZzDY7ruHJkUPygM68sE8f2bXF4tR4Uxp53kUHy
qHiQ5tKimrvXV37Yov+M4oxClEKcMr52ay214DXdiD29FQX/Jjze/kE0JBzSRSI+MjO6bYfCAHty
2LyK4Dx93QbtogrKW8Xb+jLjuf96SDIyNzoph+263xmYy5fSCyw7ROaDd4C6aO4tmTqSukl7jdNB
VAkH9eWnshPKppmOkaDzxQNmd+xh7WqfBACYp/NZOXrNbOIxcSLFHLDBbYMD8boyu01qm5ngd6ML
sx9QP3Mo0wdgXwu7C0XsJS9ma1VXUQln/9yk+PvZmVzvdlqn1Pl78ma8CAiBhV6N2wZKoPL9Zm/A
VQn1ZE2jYYovAXY8+n7xQSnSusje06UW7inZHJiTjV19PiuYOJcs6/8MOaOmcNX1677bZARbXeu2
jwikgVA3VjpKiCDU56/bdfP7cmWCe/x8H7XeIuBiZZoreyJcZu4ZptMTJ6eXtS6SIjQY+7lbfl1c
xyxIYBrCYhT4Cm1WHJtDmSbxD3HNEWddtKvjreqigTfno6eO5rmh0UWv0mEP9ZHzQ47sSP66gRUN
Ze6l7R5vcc7ALuYqwlPOkgIfh8SBRw89pdENhJDo0FFW+aFGygtlVCDHQ2RE1kp0DWd7FOLrjNzY
hbHR6jrL3CDEJoxRrSXjj8PtUgz1zK9rYh8vLI1uAEMFOwaZtB87nRC8eur3y4/f6+sAnJ4OrEk0
d5hcAOsxCiGdY+/shkz9caRo1weph464rwHZFgRdwnkd4LFLFyKUnPtkV/EIlm2eG2CBBCPMaV1e
gVjbJakiyT8MaPPiJytb6foMRGBq84DgWEIRgGdt3Cboc9QTjcPA5kFKox3cbj1Tz7pORQmomJOm
AwGkY4IXxZKHYescfzjPDU3Q7ZPilp76mi01wtVeAClnwiuhZDA+eYKsgyaBAxb2Kv6WLcjuUY/6
0b1oIQR5PnKJN4I9OH4UHyyDuwlBAfoGkDYnXrHqF0ggB+a99bkM5uDo1xDL0+L/77eMnWY9IPC9
LY/i6Nw2XhfGqx8m5yd7QmQ3iP39TeMjZCdu4cZddZRmZysB4p6N7uH5boy9aKwl6Kzvjj/M77ln
RjZNE8YpbJ/+qLt5SsN34xPYpdUfDFVMvBeQfvDiWkRL1yU/Jz/CaXIof4i0NVts/J3Xv3Ze+nTq
8Pny08eX9PocMzMJUsrBe/Ptxywjen/YO9qw/qFYlJ7tb0by/PG/f52L0EMTiktkBWDLrphFSjjG
YiRX3+pwCAdqVElgLpNId6WIicXl7ONw7T4VDTwCjXTSbgOQ0OXNT40WUYrUfrPvUPeGh9C+ze9F
mCR4omZWdhmv0HU1KMkCMaN/D88AkdmlKeOQDvFwqF8ERoHAjOvZLUQcXQRZOEcAdenQTrZ0EnFo
HUle4b8bObQ6NiTjqHYv65bapYQgdRvsN4//+oJgl9LApsPCZMCnc7mgrorVptrIL86zyTSPctMt
dHeAGZ0I+maWTWdi9y6MiYN5Fu3lDA9VOsayr9XShI6TCOylXG6C9cPGmw3WxS//5zL/tX3nKxt9
qtrOlbW+lV/y5e5JA+dw1B+dO2NVBMcb6XPjqcYcrmtudSNEjl73x7xfyy/ag7li8HkFJcqz2Mh0
9QcB39zqRvEJOH/HWLM661kMu6Aj7NWudCcwFOnqDzKfubWNIpQGqZW2KuSXNZ1AjbXZvvogqD5B
Zc9SK4zcx/WXGwcpO1WSYjZSGGuibAWx/G0favDfrh/+YCtn1jamzj/k8aGR2Mrsq6Dxzh8E3+P2
1okgl1nNXoGZ7za+1LtuX6sdxpK3CnLJv4wZEfAmMtZs3l9ddqr/dyvF0CMBOi/L2NV3pbpzNlvl
ZWsziyh2s5A8ttPLtwJ552++O/4ihXpvxqtMrvIfs2NQbN2XdZvb8oseSS/x15IBXf3nxt0ta0im
XGlZz6FwL8OYv5dJuxoWFsJ1bXQ8d3pTKR321G2k6s85mkW3Slcg2HJwm06bhaJP7irhpqooDiHS
+MEB1WQUyZHEwF1v6cOIdGudsEjL21Xsa+1tKSwWs9RqIxTJX8sUWRARG90Yim6X/rMeSqGnp1MW
EBWcPNSasCWqVoJ0tbbDmW94GSVcGxs5axDGgCtk/aXp4fIcyCXzAhoJDo7tqn519yeUA5M3/3yB
I5+9s/O8yzr9Jdm4NjP6Bw8xJCgJH2JXWgkA4L91UM8Njny2be7STNL1lz5Cjrb15UCMnMiPdful
C8SbPhfkTmyqSZ/JogrMsWE+6/IL2ruDUZh19lq1TbsUhEKy2cxJAY6KAacvJ0ZKSYU0OlrkEpdG
1uvDLoUC/tV61u+SNxGoiMNCg9yxPPNF9K1zui9zD+5EuEJXEtU08gh42se4Pj1t26LeGi+DtegY
9Eykt7b8PnMmJ+75hQ3hys8CCGnTrXV0Z1/g4WAUiRKmtuzbpX27XVbu8F0kzN3RhcrfbkLtX2wl
/LWt5wsc3T7lmFZlZhove18ktScuxXgpmHEM4Itev5Bn6RwmXiZG402VmhxliKsqaqdvskPXpa99
HKCVSiG1XtBFE0OtfzKGef0BLVkQNIl6NCMaY9xB3Ct2I6/LV9P+ttd83XrLkrl34XpBmIBG5TSq
TmlldL/zNcjpoa4oC6/vYSMWdGqtC1V3MHz/g8t9mReID3ZpbXS5tz2KLmkjrAkHhvbIDbGtd1xu
w7mC7fW5tBRBb8YLRKB+BTLN0iTTnZqtq293yq21ftpve1dHqkOu5w7FxFeing7wGw4vuC/HBZZj
m/Y5wtyv9i6Ku8d9F1jpTJ9xVPs67duFiZHnH/qk3SfrI/uWLLZbNw9FE1DaBmIaF2rYwf34Vk+t
CEEaZlahwqZpMHZXtdXGnYm59bf17smko5TPZTnX8QgZqSBJ0MV/r4jBcrNTqrwFiw9HQsLEZBIk
v4TyDfEy0wfGnDlR3r1MPU78Y4YpYMf/w96XNceNI93+lYl+Z38Ed974Zh7IKtaihZK8yPILwy3L
3AkQ3Pnr74Hc012FqhLbuq83JnoctuzKwpIJIPPkOUgWSZGi6J3JAdzqqXDDPL+NS/D4AAsVtoxD
bB3cSJB9d7T127N4btXwgtPhuQI9f7IxGCwaPOqe2pXFPZFLd5EhzW4hdgrU/OLBeWbRjqxJeyRp
M5oXSvdk5V5s4w6EYsEKZZ4nKJdR6gn6YO4PyBa9PcjXQ0SaWSRJAH9GKRyc3DJ03lIKdTLa/gki
kYj44J25AxASNy8gfK61dbkvN7iD7XQ/unId37WQ9F4c+ZmoAnZW8Q3AdIWSsvQs5zlICPBiwFdw
n0Wy1vV76A7sKHig+qe3h3tukgEyRSEB6Q0AeqV9ZJKC1lAvezLhd9kzzRFclmBSSyakdSRuU1ak
HZ6mbBdlAHaWu9hdUteS0pqvAQU98H+PQ3yJg2N7aoaEQQ7tNaD0WLEsEHglxfSyW/FiLTaLMeXM
TdI+MinFftpTixeVMKkHDcf+yDcAWYrqe14B/R+tS3fpcDsTZI5MSnc7TbVbZ6yxWn9SQqgCzd4F
Y76dwNQ1bNtq6Yq+ZFF69nROHbtRM7yWP9NtOe4EJhh5dmdHfB0WSbVQhxG7QXY/sMygHAKhaXDb
SAY58NDdAIN69hBHKLO6zsIkntuOaHVF65SQuEBTwPFOSXI7gdTP+KRMVyBB8sf6gaNX7G2vkqDN
P7fjoRFpb8Q91C/VeHoiLgi5+UcobD5Sv78ShCuTDh6Bn+j46EFTl1vSzs3goW1pk1T20DLQyzw1
uD+uus8mWh5EM4AaRh9QkoF2yjJH0Nk5hQwOTljgDNBcdTynjg6yi7aanqJPzkbESCSXx32SgJIo
Agyrf6n8yF3VS6FaTKK8Vcy/rcqYQVNPoYNbTk+OMa2Ues8Y2JCAK5rLpeuD1ELycznBYwPBDiBm
T5FXlWpW46xo8ALyRagkKGuK7jvQlqR7/WEI0PLgF1/7NUftNV+5yLF0P5J7ulS6OTfew28huUZV
pkijatpT+yVDBXRrbzPwMui3BgooonZTX8+oaS/dO8+GuUOr0trm2Yy0z6Ah5oh23AR6Q+Ja46Ab
ngZpsES3eDaQH5izxMXnIJArjpY2EMzG2fcqSOHr0DPy542oovdfmZ99WipQLQ1QfpSkYKEqcwvT
CmYYdZ2ve7aPbziuosY2GT0TIJ2FK8Y5bzkconjCHAyRVcZsdRhiSu6VIUiix0xfCNuvj3zZNQ5N
SMc6BxKJAqn4pBJlw6z2Qwrw85w95vU1rflqmtkqpiNajzcQ7vUoJKDdH/Fwa5agaOqmQCu+oiHa
K6Z6XXE/akBN4OxZu5nZleHeFcRYpfG1Go/bdAya7DNUX+z8Rtfuk/5JnfNAsc31YGsLsyYhVv7r
hCDhhOYczgcZJq+0vUmzVkPOgeM22MxgRRE1+sLToW78sUDFd1rc/WJzn87j3zalOJ4Xfc9mzCOa
XbcEGgAcKrLLVUGpjfrPoaEFAKkN8USRtyCxej53k4bHQ35rfNN+dJt4bdz1vhp0QXzPATlSNuDo
Rm0rNxcJyBetS/txKO0RcuzaUzysjD0L0ITTBdCiLqEQ7OPtfEN34Da40b3sekZKJ668alhY23NH
FjpW/hq/tF0VEjcM1cSnIdc8s/2WJguXirPLePD5wv6Bx01l15ikE7xg09dJfzC0wG3iNWPpWsVD
mui+M70s3ADOOvmBSfHzA5N9otUWxaS2z4J7UORv05t0Lbp+8U4TyNB0pT28bXNpFuXNihov0TBK
AmpFZkHbvFlYJqkR5+c+fSWoBW4FuhgyerdOq8xSTBGchawJ7th6mPxhecQ3AQFFehpdYgyPQ3el
LSUMzo3t0LK0grlhZVFMdTi/CzkAeyu6DY0dpAGAjsuQRV0s1ItNf+z5GCEoYMCNaQLHJV9pTNQ0
eOc6r8ce2jtQpc830VYNqvW0XXzNn24WR7TCAnmNwCwUfI83y9ihDJDP5VdoTxaBZaHmm63sh95n
oJjzy8DcaygULbVJn04pjEIG4JXJHDwOktOVvQ6VxJZ+rW1It/OtaX14ezueOViPDUhrRsaZQ2Oe
fuXU6wqw7xIvW4k8j1qg0vZPoN5nrt0uGERxQ4MCJNraLMkDCG27yuDzEyBVUKgu99n3n50riGeb
+lrIOZVh/w/a7U/X79iudOXucq7n5jA/zcnD1KRepL/w5OPbsykud8f7ESZe9VABp0AHobRak27E
05irT9Qe1lnN/LborodZX6Mgd2c52UOTQOLqbZNnTtxjm9ICVp3JdJqoTyZAMeG0Lp50ELVbH8tr
8N7cFLcKko9bayGIndk1LlFBReQAAWHCAaW5RJbaNXis4i1hbaKNsGh8TK/R34tEWhwsFdrOrBx4
IFAvETqzxkm2x+UVn/qePPXtvqrBX2wHubOwcmKWpJUDFQGQ7OB+AHhElZyb9rkSo436SSs/kAiu
1mkL6yR29YkBZAKB4gApgG5Iu77K2mQ2apye4Ouv+/vI2mTxTRFbq1/fDkDB/G1HWhnswAJSBNqT
TsBE5ELh+5UJ9nmCwP0P5+f6QORh/bbV06PbPTIqPXqo3SqJjUON5o8kvUvSyI80kKwot0aNX8q9
BjT9q8X/eR7/T/xC737OXPOf/8XvnymbeBonrfTb/9ykz5w29Ef7v+Kf/fXXjv/Rf0L2Un1o+ctL
e/ONyX/z6B/i8/+0v/rWfjv6zbpq03a671749PACMYL21Qi+qfib//SH/3p5/ZSPE3v592/PtKtA
uPHwEqe0+u3PH+2+//s3JKYPJl98/p8/vP1W4t9dp39M307+/su3pv33b5r5u2iewfteMwDEhWP+
9q/hRfzE/R1kgGgVRNCFA6F7FT+pKG+Tf/+m67+DlE7Q1ADzphNxY29oJ35C3N8hc4ceaLzff/70
t/8O+2iB/l6wf0Ga+46mVdvgX5vHPoY8HFpvVOT/kHqAyvZJaxREKYvMadvUm9mkxWRdQCUgUT8A
hKboE9r286h3rUBzy5bqoAsw3JpUw0YheVHpX4TAkQN6xTTVAA232o5hFxmFbv3hjmlR79wqi0Bl
lDtOTHyr7FXCvGJQB2XwkqwscVWOlYbhFC0UfItnMBI1CiTu8rEnN5meQwrFV2a8ojSPT11VQkUQ
cVuh2ZyHkDclWr+pCovinwzIJ9r4u1U0+5nFebrWM0pCNpQkHzzCYl6tEWWcr/lMZqG6a5Vbs0gt
9ZvTMtYYV7GCdO5KNfomJT5jZkc2btkXQ+01g5W7kD4n/czKFe/yjKHIaFDbzoPeaeOxCwyud2Tw
3Hk2Os0v1FY3PmPrOu292iEo38aE9L3pkSSqasfrM9uKHk1w+86AUDp1zjWf2gY1tbWl9fZgo1Un
rpSvSqbV0+zrNLdic51bGa/n9TiWXaZfRa2ZEHI/D8xIlT0o1zoLqtuFxod01UZuN3+Irbot0NpU
JCV90frc7J/NZsinW1JDttJdxU1XTXOgdYmrfuY56Hn1YMSm4y9VrtsdGG84Re/xHIEdxJuLWleN
tcbVHKTqSWbnjeJp9tSVqkeoVtX6fqjbUXmsVHtyv5hmUkOrehqHZr4ruTY5X+bBKJGUHBsy2oaX
GqyIB2/q2y4OeVN1zUPTAp/1R2SPtXutRFprX0MGqdO/x0ncmI2nz202r4smUcZ53eTGBB77nvSp
rnhZ3nXE8q2kNyzrOsp1t/1RJ+hM+lSA4CcGYK6f+hEHoMrKnHsuZw6NAl6OZvKQEqU1Jp+r2dh3
Hi010121hetWK97YZgWu/Jwl8ZOSKl2BYltpddVz4QyG/pJAjdN6GqgF3pcV63PwlHhjW/R14utG
ZdbZk6Klqd349kQqzfR0SG9Uha9hjyTXdlK2gv0CctvJHqMpxmvWjn0S7wZFG4fRw9V6QMYfHehj
gYq6qXcTsTwrdRPIKhep6TbKfZKapIqfZrfujJx6DQWDytSty4mqheuxJHen7I5auWVakZcnA28a
PDgSu1L7zq8YvAEP0nLSG1tdenOIK9Xf56pQ5wUdnEFQbMH1AAVr6eBuXaqbTYzrOF9FN/G8Fl3e
/Ao9YhxQ5e94CFzRx4N4+2dgOwxk0lP81STgPmhKRqswQU1GMulYrZY5aN4FwyBkB4GIKT4Uot3b
73QPVLDFbXYl2o5QeNpaX1Gjoit47NvfQaryie+AUA26KlxXRJ+p/BixSnd0KaDcr1TQUwpkh2hD
Qs7/Oiv/SbXrdJqFPSwrdAgw6NcL4cFLWWUKb0fMv6dtrI0A9Kdrk4hu5XiX3CZX7CaJF3CUYhaP
FxbgGNxjUPICCQdUyvDzA4sZWMkby0gtr6h6v6uvB+372Hx/exrP2ADJEa6vOBABVJbLiJ0Rc6rx
2PJidsuLewNw1EU6szM2HBVTRwy83sDIKuVKs7m1at5SE0KjZgwIlboeILA6PxATzIKevRfZ6MFb
Sl8e38he9wf6BgQ8AN1+6GiUroFdzKOZmhVKazu+y1EP1TfufhnwcGYf4kKLKhAGhi5Q9HofrxLQ
tUncDYnhcRBiAIn0sU3JH7gghFGfJF4edUFkJ55WRR8gurAh1HQ85HkW8EDienm8VSwA/vBGBpUK
FJ7kwVZDVbMxqqBQ3MdrB13lwDt6avxhKlCCRnu0NbhPb2+cU4volLCwP0HdBpVOeXMiy++0s5rD
Ypl4Rn1rx9a+N1TPcraDjQu+kq/fNni6i2AQ/WroDIDaAqrOx/PM1XKIdF6g4QToC/1LP1UY2VIJ
Rb6gWYikKrwNTBmayHJIi6nkeT6RBItJlWFd92B3qJZMyI1BCFwiK4yXIwKo4L2TnshmnulOxgcM
ZG8G7qOgBEiCP7rPLIjRFm3eiL78dqOmgXu31Bl0ZrOCedZQQVmImTx199nUx7oCKA989tG94GjN
+xvXn0Evz9HlsQFV8tuLdtYgwf0ZXmiDFU4T2+gghkUziptqZeg4KaJNCQZDZmwaMCeBoTsEBS3X
/18NirBwYLDB6kVpAYPGpt0VQX816jsbueFxU31Srg22WRjgaZhBFxQB9yxOdjAnyrjifm6UvuCa
7o2uZ+LF+UXkprMPc+mBCRf8BLspwEt6gNRrso5Xw72xcPyf2bFIs6CIIrBx6I+V3EK0mdnuCPs6
QWN/8TBGHxZGKFnQBWE3wjZY8FRgKYGpOZ7RIYuVqSnVThD34/FwV26VPuCP5IGiv9j8Nt4Uw5r+
sWBUfO2DgAaj0HpHWgVNH6CixE3j2GjLbF5FDYZVcs/8INSGynUVCM3R7mm8Fx10BCSY0/bXYKno
lYNdsJ8IQQRB1CPfKqaeVIpTY1tq8f1oP1lAri2MTDsdmQ4II4B/WDTrZDrzmWv1qBjYE+ATE8NK
93xrATwpBDOWdoeUG3sdz5E1sbgH7qBw3aLgLdC86plfk5X7KHjrBTTCeo488hlkdMu4ILE20tod
2RSR/MBmr7Kxy2vYFNJ3Fu5J6oBGAkGUD7jJrXlnrham9DizdDpIKbOUVuaIMuLrlAIs/QG9T35/
R4BHKjwGLfU9vxVNv0v4J+lAElsFw8Q7HnHU1fC/42GWnOMFPGlQ8QTUyyw2UDf30mq7MLYzk4kE
MbQdXPiehrz7sZWOZcXoVoRgMoUiSLnO75V1DblGK7D+WOYtPHV2QfgGKla8JgDXk509zsuEFiJ1
lVmfjeiGlvdvj+fs5yM/jPYxcJACO3M8HFQQW7vCNdQr68xr3btmse9WHNHS7nNfk7JAhaog6JWO
cJMNCp6ykJhXIQuBZx9QceyK7IstmvZ3bw9Gwpe/brwjW8LXD3b6WEc0HdhA8CbA697X1kbtQWnk
Nn5tqGe3zjZ1PHdZT/PMLMIuDh6EZqH4KM3i0JoWK5uOIIaQoP3Ybay76cmAuKQh+Bb95g93EfN9
1qTzSgsMIj3YPR6qkkcM+fyGQJnG4F6OBwMqzaj7rMm+RW37hwDsLPGdn4te4l6NVBlBmv2E42uy
R2rVLiXQcBECYtVqfizQCnFD7ptrtF74UJPBlYXaSzH63GAP7MqQHQPLWmoT7AKnM34p7shKxcI+
8itAIRKU8vi9svrlu5IIKIejNaWdqxhDAdpFWFU3TXUlGuCTkG1Jcw1Bk1W+3Gx/5iTCtQW5eBAc
4Roq+3pdUXtU8lLsIuChQK5RoyOq2paooyf7eimQnfolUq+geUE7PO7xJ36pltmsZWkMz+eBYO3E
O2XFo3W/1v7B2E4WEHh35AREfzpe7XgwHO9WZmk8522jeo36NSk+TMbSaE6OHNzhCcgeXrF5wEJI
HphPSeOUFF1cbVDt5lUftuChIn70Xf+KHgjQ5XyrQ/CJNb6aBAtBRx4biqzIJCO2GUhxizaM47GV
HTXMsQRBlGh+AvjdGFeAet1GW+i/g3NVWTXgvVjEOb9O2WFchVmUbvDGRH0d9zI5zTTPvU3VuRBm
o010r312PtuP+XYGtHnyxetFyDnZm+lasOg8Q/QIGucP9Lu15Z+Kf9D3KZ++4s4NHB8uakJM7eSC
qEYqlMfsknl0XCmKsTKgTE+nYSEFI5X58JwWZkQ7MGoJZ+rrgvl10BjMiNsaiMKB5il9B9pwZN1/
KhbZgiRY94k9OfK0tZmaUf1qT5woEINcOf26u81xSXTxUgO3veC1ryO/ADdSnQbTdumReDqziLUu
lhjFEjRWGFIYQnN+N0w9MJiNZnhFawdWkW+dtPQX9rF8xYf/4Blq4ZjGsAVW/3gf97PBp9hhFCeK
UO0gV/lNvdEUz4UomBFUe+yjjbO2UVFYOrZPPQjpNBvHmANGJrChS5a5TRSltROMEB4EDeygrSG6
vRXMZEJMmG1U1FiXusLOGHVgFe8KF/UfW34oalSZWO9ElcfJ3UgfFWXxrX3Owiuw1UaCBHy30sLV
Va9XPHUrobD0w9oTiJKktQfFHOWT9YWuQHQdLh9aYq6Ow4IltHLQn4+7FjJCUqStSesOqepUECPq
fgjFOvDDcOjsVmD9zAP7bn5a2DZy5MW2OTQod9SivjHpaYlRIrXVfBs/5l+j79p3VnopKJnJugwS
cPa9AGWQPi5YXhiqzN1aJbMz4b8KqYUebykhudRknhDgFIxQzoP+/VcNIsQL6DcBBwpqg/Kdi812
lVJjxpYJ+LWzz9H/jYKViTNzui7DYdu3q3dYRMAD1RZ6LPD/0i1PHDnaqDQVLlzicZr4CaoWrzha
c18Hym6JgEPOD+mQwUQx1EQrEkQDMFTpHIWYcIZ6EHTZ0ceCp/AWGRvQSBAbHfWis28ptp3EHMmc
lI6qMs2NSwZzc9VAMTlT1lybcZXrnyl6FxVUNBYmVL5jyeOT3CNvk8qkwqAdvrKNbuZtuzVxeoyf
/kED/0noBs+cSEPb4LFAxVp2xoqmzBknvfSmYmWmKx6vO/RLos8LTVDWrkYoEKaXkaEnkQd2UXjS
cV6g5I50nxTKWzUaMr2GDzJo09L7fv7lc1hYQLUHeURRdZIPJcaQ6Y/5UHog3bn/GWbUXb0SHp8h
r7Z4WxUb4SisSfbEuh687NS8VdOshb1h7/g92FvUNfq+A9sGCdAQTKvkQQfbPG54V4vMKidhRjIt
nU42G43JcXvhEsCWr6qVg2o3MjaOh6r/lXK3dBwuDVUs7sFQCVOAIRhgL+foSkDmtNdLn2ko45U/
3AkgHbLUIXB2u6A7GoIBFpJ8clcgyAOnuc9gsV2JEQK12IHYCBrbxjNBT/acrfSlRsQzngGIpCDD
EiWEk6S7C0i2qSqoDBoMSHFPcPoJbGbSes9phwT4z3CzlCI6E95MYKpAxgBWbLTEykeypieUTiCS
RTxl1+0Ob9e9tTM84hvXy154elkV6Q4kolHMQ84dZaDjlbTG2DYMRbw+Aste2cG8VXASOyGu4rFv
bZdVJ07OYsmgFE6N1Gz6oQJqsoS8hgWGUNwa4zl0itpfiKOngft4aFIcJVTRa53BklCvUewtlg83
Db5u8y3/UYGTV1CF8mC50fLMEopXpHjsic7zk2tqbuLmluuY1GnfvTZeoNItEqgC6IfGC/fjwkjl
d7IwdmhPcsfJQpEmMmFPvDiaW7LlV9DHDJS9ul3kizr1imNbUtyOhrlwuSE2zHMMVTDQ54DLE9K8
StCvRV0Wqq03zZIiw0lW5+cIRSoAEFgHPbrH2xSCDEIapQE6ofDARwy4j1+gDzL1885PAcJd4YVz
ld0s0fSeZOtku1JM7xRUo9gMu2hJd+6hFgh6Nwg9xR7b5tc6tOesYP5ULauVnAZ0JOqQZDdxSzah
LCntXbSpd3bZIROd7ezCF1WpZMW24969d19VspewiGe37IFBmT+uVGjLWwKDRJTbxbr2V1GQ89WM
ulsaLObfFwYos8VxUo4Gs2GvXk9+33vm1n1IEXkyC3ybgidy8WZ8JhxgOgGiA8MGCETkOm03x7ab
ReC36INow1twaMFPGt8FQd+MJ4B7B2k/ffNPdJqkzi88VdHUc2ha3kWWxsyeujkOrzkQVLvlzQB4
lI9GU6RAratqoz0shIRTN4VcPKRPgftFvgkg3GOH0e2amQKxJR4eq3QruBCF7moLMaoCXEnubpng
9zQKHZuURjmXpg6Q1Zzj4BKy7jii92xrb8TjeDHLe7p9jm2Jnx9cQKgoYBY9hjc/s52CDItyK9gW
o2chr/PLFF5iBWEPWWUA0nAXOMlk5Qk1lATaTJjOeGt8EolI7VlQcqrb7nEJhnLmUD62Js7Qw9Eh
FUl4DWuCmpl/NLeC6UOUw+qPHAXMJXuntzlhDhBXXK6QTZazKnmvjc3MsHAGujA9YiL6bElS1Nc5
Qw67SzP7MS4y96FXNG3pkiU2xfGlGbaRGHXQkYICp3xJp2ZG51kZctxcx1XGvA4wHwMkxhxp0n8g
8X7WLQ7MSXs0UuzeMSKYK/hWHbe6+cVcgmCJ0CyPSEcZTINe75kydFzQEq+A9udWAW8KxFNe0xq7
BQ8XEKgTO3BtkEWiygFih+NNUmoRF8jLHNLi4pkoDv0WrZ3af0tW/x81/pso1f/Pf9HZJ6BxH+pE
3w5B4+Kv/8SMg6Hzd2BThGKyANsZ4tX8EzNu679DoQfpCSArRA7YwF3sT8y4iR8BBYi0F3KXKDHg
0/6LGXd+FzljiHci2fcrcPHjV5IiEALIh5zk99u5L6G15sZ3NW+UVcsNJaBDO3kHw7/7ubcOMZzH
zvP3p0tOA73oiI+tEt9F7kT9our0lc1V4vOMFwuViksDkI6rvEd5IuqJE+Z8hsB7lyGZGhls+/YA
jt8efw9AQhPGtgaQLXONkEWgLWiV9Ibq2TaJrB+xsfQ0vmBDLh8lAOgxWx3N0KTtj8hqPkWKtW4h
njsX0+Pbw7gwSTIwCggwKwVGwghdJd7SdLoecrJ6+6MvfXspmMxcH3Iz041QUdWPZhThHt+zD3FS
PZIoWkjMXPr6wvbBqQYotpvZvWKEo85K4lcg/Ig8WjluvTCIC/tULjfxPLZIjR7EUM0nT68mULdn
5nbutee3J+nSAMSfHwygjFzWRCPmn+YxoE1UQWuQigTI+z5dutKouaIwyxygSd7UKDA0zueqgPLb
2x9+fNT/5QGa5MK2ghz4SAotNCfrOSFFUDbKTu+qvZ0Vq3Z0d6wdNm+bujRLkiu3hIN+KKq0kALS
7qdJ/YUNmha8/eGXlljyZIpb/JRGCT5caTXPjhLAdtSZ7uexiv13mXjFYh6sMjgFi9hoMy10B6hJ
xenHXKv8hDsLK3FhemQWGDZRtMIwp7yL5xZdNuCk2ltjtRTpLn265MemXljoblGKO6UwSemVKl+Z
dWnW7/zykgubet33ds+Tu7iriU8jaqEfSV3q+rv05cWiH8y80kWVafMivqt0tLCsh9kqyLoeTLJU
s7gQ5V7faQcGkCZGJ4fS1mFEsg2ceA/YXhGoY21uXJCRvr1/LhmR/Lij5VxbaLAJm45+KzrIgeRa
YMSm6uEFuHReivX8+xL4lz+/PucPRhJr8Yz0JHPCtJr3bs4FLHYK4ljf99YUjMlS/vXSkkjOjGa8
tqbMYWGK6+4nI0/9dMyjT2/P1AVnJpIzd3NKTKUcWahaRTOg94Q/9UOue3mWt0s7Vr9gRJUyKbU+
4LJWlixs1cCo+IqX7q3qUuahz2bNu5vemL5W5ZNJcj/K8hWdbW8cX6wMh0cyePmYBGrZ3dIqGK2P
urIhxl5nk4ffdF0SGL2+qqFfW32y28DJoiv8MoCET6lAmDN+tOyHQVu694spP7PkqpQ4dUGfybox
ouFQJw9qn3zptWJdz8omHdV5FXEopHRoG4sbMPTRCg1GVWosuP2lOZSiij6M/ey4jR3GtARgY3J1
0MclzZXJyyUZtQsbTZUiix7VfRJNoxM61rgDP/A3J/q1buW/fEXuUtaHJOKsNqyws9xkYzauu+lU
mi2sy6W5EQM68EQ66VqN3jEtrG3txoqKa0Knz7G2pI12aV6kaFKh91qb1YyGlp1w4s1D6z7yiNXv
O6xV6V7gDEVR85rYIRox11na3WkkeufESKEjMtKqVovJDms0o63LOBk/J5mCRsl6zr+/HUAuTY4U
QCzFYejvaJwwbuck2vVpNk7fVVIZzgLLytnFRW5ECh6q3ce8VqIqbLV58stca1cF5BKCGmKF7/Et
Adk93j8DTXtWa7MWcnToZzHf9cNwjZTM/dtTdPY0wsdLrtsPepHESu2GldZ+mfj0zXWUfT6wPTpa
FkZwdhVgQnLdoqpKdKpSN+xUrfQoUZlnqNBxfXsAl5ZA/PmBf5VTZSTZiE/vweSBmtw2NaIP0BRe
KDBe+vLizw8+PuqwOdvYtMOKNbT1jEQdkE1JCf/w9te/NP+S/+qt25Vxzuwwa8zoymQpCOOMwfVN
K03vBpQWFhz50jTJjmyQ3qzVzA2NhoF1y16paX5l98Uvqfj8GUOxxpIzk6ox86Tgbsh1onyt0pb8
qCCY+J6XIT5d8mOksnDfRp9r6OT1Hqz7X5mWLKzvhXmRCyn6xEujiEsn5ECOXQPpMOMGkPWP6Pju
1m8v8YUt5EgenCesc6pZd0KQ9k/u2u2cSN0R3Gbb4H0GJB8GPEwpY6aaeDgnYFUsgFZKemv7vg+X
vJcX5gSgRAaa+CGsGuAGnAqAs/d9tuS7lQ6upchurJAVJvOSivf44u6X93245LlGznI9bVUSNk6C
1m69tb2U8uydiyr57QzC8mlQexIWBXNulGQOqiZOF4LypU0pOSs6DZiiRakWWgMfvMJuwYek26A9
cMfKf9/sSA5bJaNm9ySywjgv2l03U8UvrKa6e/vTLw1ActgsRkc7N/HpetQ/WKUWe+1MtoTzhXBz
IWrKJPwojGZDkSFdUbP2TqfOLaXJtTo5voE+yPdtTkH7cRj5QfhguDSucS2sGm4F0dw6zxFl9tIK
XJgjucvOybtx1EuzCJuYd1fgdtCCyKqquxQ0CO+7ntiS74KG1XVLWpRhYetXmT6WXiGYm/vux9vL
fCGyITd9NEWkzh00aFpFGFc25CyhkeglUdMvbFEJwPzXoWJLHhy5UaIojl2E9bRjull5eHSBaGhN
jBS93dmwwuPJKkcPv6jmLe12faXejvjNOF23Sg/+CmU1qOXWBmtEnKa7sllKM4nIevLWElJc0sAz
0lgxkgVhrqvA/uTrXA27HK1hZuT3xbx+e3ov7RApDCgWgz5vCysUQCpq7wlARmRJWenSh0sBgDha
WcYgwQ7ttr4qdGeN2mwAAtkFD720NaQIUM5l2bT2NIsz6VM3o8nHGK1s9fbEXPhwGZOYOzxT+aQV
4WhUIGfUjWljj4S8z/EtyfGbwskLqOBEYTSyaKWpSrS1y9FdOE8vbB1LOqxB9EImkqZzWNoOtGct
Bsbs3v3qJoA4dwzEN9QZzYWRiG98ZpvKpHBqAj3yOlJxuemtwreA8F5Pw9BtaKENW0fJM2SEWLlN
mtheGN2llZEiwsBIb4zQsAytqR7A5TIbn1yosry8b92F1YPLuOtQpSjMEkJVmjt5StR+VLMl1t8L
/mBJLt3FoFaqGiQY1KG1rmhuTle2U5e38ZAvkkkKxz23HpJDJ32X5/MQ5SHLknU5NJ/aov6uCIYl
bddZjxxMWXSmQVbvaITMZvfOaZNcfW4GYmWsi0K0+Jls5ZRRaa1Vo2TJ+u11Ec/dc+OSnF0156HT
oykP0eah3TI0uF6B17FdUbBarRQbKbNsaqx1VcRBXk184VVw4RJgSo9vd6ojBnB5Fradkq6YUQdV
PnyJky7xkU5dcKELG1pQfB1uOYU4OdiCujycYlaDoTUBGqk1x/e5iwxVVxOjyXSq2OGM1q+n2aQo
TAG/ngwLC3Pp20sXAB5FWh4ZBEpoIAhzunyru/yXyAL+Opxlvp68rtVaHds8jJ1i1SXGyxg1j29v
p0vfWnLzUklqCIA1c2gUtQJ8ieZ3XbmUq3zNHp/ZrDJXRjIro0HKJoM3fMbNQZmzuxlRZIzu2pzd
TJN6VXTPi2nZS2ORXF5rKdEGPYpuZzWF7pbof6K1uZQcuvTpkmeP9tgD2l2NIVHR0jGkZr0ubRYv
7M4Lbi03jgGrVY1IhGYhTlnzzgVPqzcrjoH8ex8Qm3+oisIKel4DkDeZS8TIF85HmX3WibUGzIVW
GgqGMBW9W0OeeYiPzEK77KQvOAYRM3RmFwh6wEO/ZnOR17FjpGHnzOm1ZnbDvVnU9I+uJ+W6NtEc
zIbbKLE24oThOr0hqbJ51/bWpGhJ1C7v+mZSbse4vhm7UVD2ve9CLgtr23NfFFMZa2E6ogmOkbT3
a6fuFi7kFwKuzLYJlZ88iWd1DEE1+CWOh8gDaGJTu+5aH9uPb0+OeWFdxJ8fHPEsUeY0UmLYaJxm
renQjAAqTPPnDo/It02IJT639FJ4SRg260wI2AXNpNuxPo7WM0/R1ZKVc4AyRuZzLYKUUUfV9yWZ
DOlu4YJ826gbdQ7nKrnSLPaFaHXoTu8MxYYcY4yKgCCjb0Mw9bWfo4iuuD00CwtyabakEOMWVgex
rLoNaUdAfs0Ua+XGVhcMfUY25dDXQWZWIIbKKP309vpcCGqyZCgfqVZOpt2EiUPBJxQ34zVRhiVi
9Aufrku3hiQGRaWt1g2wPnGXrMbasZ46xtBr/a5vL8MDYk1vJ+q2yq3JnNh3ZuWaF9nnd322rMRp
IcBHoHXkoYE7SeEZdlV1K31AgWnhy1/wvldxhQPvA/iTxfXUOLdabQZmjOYgyEApi1J1l+Zeuo7o
mWXNCcrp4Ugm1c/tXl3VZr8ED7hwcrxWeA++PLqqnSwuiXPrKp/SeWeaxZqSD0r/MKTjQui+EAF1
MbADExY1yBDXhnM7Zx1afKI7F6Tvo/V/ObuyHbd1JfhFBLRLfJWXWWJrMpnsL0JOTg5FkSIlUfvX
33KAC0yYkQX40X6guHQ3yWZ1VdGnqn+4vsYr/maX4nPgnYalUFgCpzrF0ntGXU5mCoA1Ok0fhrgG
LVQePF3/2NqCWJEjUDkSr75PMhIWOw1qAa22EGNrTVtxQ/l0IiP276wY/Mcpnj/INj7c1mtrA+V9
ziaNpHd2Sf5o3Psp2yLBX3EAG6UHDZZ47NuFZJUBx1DEj3qoftWuPt7Ucxuh55TRUIBWHJNCQn9X
FDFJu0pvYRlWHMC7/P/KOqXn86gVIckMX85eqe+XxdmXXO+CkX3j/bSRVVxxAs/y4rCHDFIMVefM
rT1wwLbdcYrJnYdHvtST0cZZY8V8bKzeMFDO9ByQDKx5n4jDIVbLNnbjtaYv/7+aJo+V+YCia5I1
icY1OHwoK/Xt+vqumY+10Ue9cSOVoNcG1Mus/+h2n40jN6ZkbXktZx3cnoYQP8S5kUJGgIi0ivMU
gBIkPmtz4/ZlUx0NSdjOSw7f8rrgeWijfRJ3WwevldmxoW0hbeYKMrZY0wCMlcs4vVcIOaAW3Aid
KxNkI97lNBMJxmKSAWD4YemXR5knD41i7zsz3rEh3pL3WzGg30VhrwwI1HZMRM5EMqBioQdX7i/2
f5MB/a5ze9103kICsaQ0m4bZS5OwdA5Gut+aELQc17+w1nnL+kXlN03PR1iRnu6jkOyj3t0w0LWm
Les30IKA3rOTZ+DjOrQQQ1fU28g2rC2tZfseJMhMSNHrS8if1b8Sp3Rs7nX1uIAm7baZsXasUYys
b/OBZHMJYtnLbgjN0y307lrawQazBYKF3TDGFDvL9JxP7p7kqCfrDn0FdoJwemZxn80hWLfbLcKZ
lTn7C9nGgCNArUnz5CvzUavhq9v7n4I4KXbtHOxpoTe245X9wAaeQWJg7OJwaZ9cA9h26RfzfupL
s2cVU+eu2witK+ci5zLKV55hQL1E66lqn4o4ekc9+cu4kBPsnMdqAkFIxz+MY7cxoLVP2Rsc9nvQ
BUT106hIxgdvH/F2J2v/xEx3T6MiK4N2Yy9am7tLqHw1qpCDIn/gcQ0p2+A9U/KZVkmmGGi2Zzlu
fGPNDiyP1yLPJ+HN9RMNmd4vSfXJjeZxx+QIxlQcb3on2kqurUQAx4oA0Ojzx6UCthWIt/65EwyM
fMTR5LaHH9Sj/TldzYCiiaah7RNpm5/LjJc2Vy63+osVY2pQlyGf3NRgtBnV13YGebX2d+MYBo+k
p8spiiLEhOuxZs3ErFiT45FwdgasiQ9auHspemePVeohmlBN+7mMumPY1ZA/X9obsRaONXVVDS2W
BVUuT6YaJ3PgpC2TVELfvt4Y0ttrD9q5P9eGJ/MQk5Zgdw/ZFx5KtqNm3Do6rDV+mcdXfsLjshmT
vFFPbqjDxzIO3VOthvz99dX4fXT9OyUEZu8/m4/LkPjLksPb6ZdJPVPh3c9IzMXTtK+if/A007gv
wPEyEuLBufmOM/veq/ihD15CkafB8ONy3pugfyRQ9uSFD7IgH6O5SGOHOBA2iB43r4drE2HFproW
IXIAjD3xxaUISMn4YXHLrVfbt0MFBLn+nAcvYjnJ6QLqOQbjcPKnlog7CE18nv34HLblp+vz/XbU
g1T9n59hKECofK80T8bj70bjfiDL+DJQ8c5E/Pv1T6zNkxWJRtWVjqpa8xQ6oC3vaFjA2NU/tzVu
RYqu9cagKSvz5LD+Z+54710pb+y3FRj6HgkYALfNU1Al/Dmh83zAcm+RiKytrxUEtBkwESQZkPwy
beo7VVCnHIwNBy+vElRD6W7XjEPw5aZpsrF1unbl3F5eJ+qE1GkVcHAk5MGUXm/9YpNv+KwNq3Nd
4nXe3MxPwAt/bAPx3ENmt4/6f683v2KjiRUSSEHbcOywG2tV3sVd9e7i8FNizm4xbqpbr1hpYnlz
2DRFBBGU4knmT5TKHeLGoch/8uqhVP5+Ee6OQKthIl95B9l1Ne47lD9Em5fstTFa7t5VHh2GEcC+
Mujfx6Q71Dx67xXJ18iIm+5kUBP809Wnpo9ZORGaNd58HNvpQzmigJuXYHhFfUByY7oJpLJ/fqfj
S8/7GrUbBYetzR0qOTiVt+VFQSz2Z+uTP5emayHAsETJyfXrZ+gM7Qf3tgQ+hAj+bF4xVNgrn+in
op3kjvGapsNFbee6Ja84ig2W8yFF4y7RogDGa95DZ+gzXfwH3JSfrze/YkQ2Tk5j5oVbYmt2xuhX
rVyGEiDsm8bU5k7Hm9ndFVex4XIhnSCDMxP1VOW+cz+OrNhVhLGNnNZa65YjKjcaUcqUl08R5Lzv
qct3Q1Wpu+sztNa45WalHAyQeHX5JMASf8dJEqZVEW4BV9Zav/z/6mhUGRTDjUNRPjmBTo4tHeSd
Vw+frnd9zXYst6q0TgqlO46drnkiXY1q2eGcOMtGdFjru+VXNZj6AURzOADA8mHiwbeFNFuFARY3
0P8RCiB5syamqmW7DAl/6uZoV9Ew5dE92Aj3JOH7sCj3Sz3tFwkdSf25qyDOhNqBqnmY3K/I+x6u
T99vJ3hjk/qLWVK4AB/GA16zQYAIQbVyOvr5ezV6v38MmWoe5ubo8/edPs/Qocb7wr0CfnsgS6py
kLNWP/tl2Xn8TLp554o+7eMX1r2orjh6TZz6/JcUQyrEsW+7u678tgRfx/Fbmz9P1TeuXpJY7NE0
vjxDvx3Xc3yNRGZXuJAi66LdiBsOBah7Fh9nrzgAhHZs2/yDL8Bk5nePSw7SP/9YygbqL8cOjCOQ
K37CIGbapYn3mJP/puFp9k6d3+8aDzQkAVBfBcRxpmM/P8ykPjMRn0k73QEI8Qmi2ZdOt2wLo/s7
tffG/NpIQFrxikCchD8FBYQAMJAqNnvpz/tg+dI5fjrrH6TwUGt3xOIvskt9kBx77s+xW1Kd96nP
tpKCK55iowZjwwXxueZPuqlJanqnS3MAh3c9qrQ3TjwrpzcbOmj8GvV0vlOgFGh6x3KAMMppSYvE
P+VlfHbZFjhibShWMOyjDupRtGFPYgb/YudL6GXE00MbgxH1ul+sfeHy/6uY5RgQVQxmYU8D2JBT
MfCXZALxeqTp5+sfWAkskRUUgZr1Soi44ZpEfXnPeFPuJa2D/fXW17pvRcVGFz1ZgH/IBgpzWkIh
9kNYsL0QZuv9Y2VXjazIGINwayaVwXlGT3e94NkYkpMU4xkaC4fro1j7hBUfCTOL1KWmWZQ79wqo
ITceHouqOtSD+XD9E2sTZd03BhQbD7XhSTb7eXvwi3eIOaD4z73hNkOyMYBBwCvhzjrOogAh0IzP
nphf1Kg39qeV/tvov7o3RZN7LM5ENeq0mYbk8t6FWBZvnM3ezgP9JfkLrAsN9ETyjAxzt2PV8lOo
5X4AWW2U9I/KBP+wDsKv11djxSlCy6/rQAEkaUSUBfGUfO+5EUWawM7oxmKs5LhBfPOnW+sa+qBj
UQZZ19AjcCg/RJO8c4T3X7XoB4WnJUCd83Mwt4de0P+uD2rFin/ro74KJXlhSjJCRS/D+/8nzskD
ZHN3eCa7N3WwcTi8ZLDe2GRsxCAkH/FwO0Ze5km6I370A1KWab3MDw1TR0OgRwrE85dkbNvbPDO0
nL83oC8GcnPMRkN/OiBMTSJdpHPSPvPG33L/Ndu23B9EbLmjk8uZY0zetRPg7lH04uDV5vq6rDVv
uX5DSxUMzB2zcHboUzyXSu65KqAiIlkXuxsztWZyNlxwbqBMB4hrlw2+2GmxHOsZUgKdfih0/67K
x3diql/AmLzL4/Hl+shW3MiGDqJe05FL43eZf2G19v3lF52d26zZBvA1Iu9QfeB1meTFvSkBDSj9
8LlKgElLhuNt/b940iuPacrBH8A/1WVj1d0vPfnQ5/1GvF85odhSVyFpWD2pqctmrXdhR78juN2V
iXeUXvAe2L6P10ewYlsXDq3XIyhAizu1VHYZU+oI1c6vINV4jrjeX29+JSjbcD1uhm7KY2qyQYwf
hlL+60XySMV8X9Ty3vNwkaDVxoStjcTydAiA94tgsckgOfyp1+2DI4tdPFQb2cSVyGWz5wmEpLrS
uckq5U7HQEBmtplmuhtlHh3Gov+FLSF/N4EQc6dcLTbi5cqgbAxBI9lAHWfpMrXIx3ABHRiLxmZn
uPx2fYHWPmDFltkhHXRt3DrDi/8DobRHXRvIpbtF3jYCG8RHxnJucS+tszr31Ddv6ceMy5Y/xiFX
G57+9higBfKnDTuQInaZixfSUYVgN8zLx7hqHhdXbd0W1j5gOQlKFcAbRHR9HvFu9UyMMQ+oBQpP
kSm3DqmXpv7eGEFq+OcYyqRcWJ5wfUZZAXjLae8/XMhGNt4t11q3fKNmwzImXanO1TLgzut+7sht
OCzfTg0UUJ3pRkdU5wlZ3fOsh/xQTv5WZnoFXO7bt37Q06BybDL1mZfyC3eXE86RPyEdCyC9+CGC
YBf1waFs9IGK8B0Jx8+3uMVfupEJ92MyE12djeD6ccaD+T/IUQZPBkWQ6fVPrKyJfcsdNWXOEObV
GbCy5AuNBtiudEXtbZwa3t5AIDvwp0U5LZiLQNihz6NOBJLfxQur2kfuiUPQuaff6tzXB3LZ7N4w
Xbs0jkgqZ6/Ch4aJqDSW7XF2vD3EYD/30yboY222Lv+/2mmhF5O4KqT63ALTnvpRy9PBbMn5rY3A
cj7R4mbljbw+izmH1Iwbzmlxec8BJrjem34IN2Lh2iAsN+wgh2U4aeR5aZIBpaKiD+ojno6QGri+
FGsfsA6iLcOT01wreZbSwUvL8FIPWwxSa3NkbRSjAYDH16M6N6yE5MkcZjJcKCTYiqcu4Xc39d++
g+pxcEytfXkOPTWaHXFdA9Mdy62SiJX5sS+hVS9FDtF0eZ7MCNFuMSN9V3Rif1vvLY+D2Qyug1ra
swDPzB1Iw/R9bFBHdFvrl4V55QEBJyGtOqPORd7waQ9AW3UctHS3lJ9WNjn7xhka7YwLGHfONOlo
GnUmQImCD6oByX/dNoLLqrwewaVGuium6uxq+U8EdpPUC9kWZH1taS0f7gJkgkEZWZ3VrMlDOIdi
H7hduYHuXpscy3NhjHTqnFqdJ67qg6MbvAz0qj2xXM0b8XrFwWx9wQql8ahjdatzWHcPECKHXEP+
j5noPpiqj9cXYG0Ulg9DC2rmyITJ8xCxX1U/74GYujdkS6V3ZcexL5CmrE3bDHF1zkm/b2tx0kiP
OyHUQ9rxZ95FzzeNwr40uh2LGJvq6twu0xkQpvvL1j8RubHUK4Zk3xv7hiCbOo/VuZ+dOtz11Qzu
cyq1t7EJrMySXfiACnEZhWLBM4SZ+zuQEQB51fvLPp6c4qPuiXikodo6P60MxgYuFsPIiaKKnZsW
rzYgt3nMOd16Mlhp3C5iG6ohb6WHczfz6/BdL3VxR/OguM0f7AvwAKKfaFo6xOrS/OKeuaet+z0p
G5BuVBs5ybUBXP5/FZCgIO8V/VwjYNNR7cPLaV6pkB2u2+la61ZEmpTkAxcYgIy9ZE+jOj4II27j
S/PtSrWe00Z6tMdWOZWZP0wH4RU/aNv9uK3z1kmCsabomBolNIbfQc2S7api3IK3rXiAXZUGHk0n
1nktzpoHO1L4e1CQHosBWXNZPsXBlmTTyvzb5Wn93Jc4NrrlWTUFlCEbPaWu2SKKWonWdv0Ygbxp
L+KxPOsaekyhaU5STvtwJp+YuyWvtRKu7RKyGLD+rl9cfu5ljRqs4M4lyV0XzTfxikCY7E/rJ13O
axOP/FzxuMdTXsQHiGglgbqJAzby7SoyCEdEkODu+ZnJag8EmZ8qjfKTZQggFTzHtwEafbvMK8zL
mfGp42c3R1JZujzag9SkurvJEXxr5+9ymUDYjPGzCueHqhftwRFxcGPjlpfNZpxqU0XsHOYAkoX9
fW6WrRKmNfO3Nns3mro8kD47l2qgO9UsUJqZm9ve7Xy7ugsFh4B3xDM75768m4h7P3k1amWLl5tm
3a7uinvZx14t2FmK8BMAdlnlq6/Xm17xKru0Kw9YjQuLRNNjcg/4/kPsD4+eJD+vN7+SRvftmq42
WnKAVBp2Htz5u1AmXSII+5kf9fyJNH4aqmDXF/Vuxr/Xv7g2oMv/r3ax2p+aOteEoMTR7MfKPPhh
vWOzui135FmbpIfSQzzWoXk9gUbAFMWQlsS5DUvte9Ym2ZT1MkQQnj6HhXJe1Dy293nLt87UKz5g
c7ETMvSae5ScQgdsYMF0Bgnl4fqsr2xidmaWgaNOs8kjJxICp1Unhh4rUX4MCVTHPDqiZqPPNw68
a6OwPBlMMKzq6oKdK1QEPXVxpR+px9XGeXdlJ7MTtDOJRzz7huzM44serZq+Qi3q37IZ9m4fbdQc
rZioXa5WcLhc5WMEqOkrNTgokuClix2wYBTL0ty2n9k1a8LMQ+L2IzmxEVnmfYGdIN8nQRdvTNTK
Mti1ai4ZFMUcwZhYjAx5UkHBq2cfr5vT2gxZTuxOg8smVIKeRMmOFyc2BXsf91ul0CvWatOxF7kO
q7rGIhut+9TxY5VSIr/2S35wYkhQxInaKntcG4nl0YFvog7Zcuw7cd8+SToUdyNfyDEc+uC2w6lN
yR7lPVVdZ8hJTSByS0ozpaJe9rethLUnFwEdOGhzyGkRxTt/6R6laO+002xQLa1Nj+XMOe38shpK
elpoBKLz/KkaS9TAz7dFa7uCzBnnKRoUNs7AmR/9OPqvoq3eXZ+ZlUhh141Be9jwqCnIaZ7BReWK
R+4WRRo03bsuURuxbmV6bHLyPkAhaAg80EmI6gEqI3ch+EABFLlxeiw3M0XsdwOKJk566YHYYJzd
E18Ph+sTtBIhnMv/r3biEIifBkkJempa1u6nnLZpExZbrf+Olm8k2u2SsEDCKi9SVGdcbI4mV/to
EAdJ7/PeSVu8bw/5Mzi2QLezpHT4nvj9Iw3YPo+fvOR5Fj+i/MiHWxML1rHYp3WDrI6ipySfv3RF
/h73i42X1jUTsBww6ADTmZwwP5WF7h6TinZ7lxfdfaeKravhmiVbTigb6EwxAR93w9HB5bD2axBB
kEhJ92VRQRgeUdi+BUF5ezyeXc1VB4VxG9/PT3JSD2QkD+DIOieT2LhDrDVv1XOxxs/LpaL5aYnl
0RRyl4TVN4e0/1236bffvT27ngskrYXoL71XUVf/Kive3/fYatN5DOkxFrBuJBTLXaUSZ4eXuq3U
zO/j5d/GjgPBn74EyliTqNDkpyngadV8aOev+cD3uT8eyUD29Uh2RVgcwc4E1hCWVjLeoXwZYNkK
mN92PjvFdz86D2wBvLM/Lt0Hk5yhI7Efg2Fjo3jb2z16Ma5X3m6mug2hdZCf3MYBYFa+jDiJb5zp
3zZQz64e45H0BB/a5BQt80efgj4Guu/nJhi/lJd05PWlXbMca4olhMyAmlvyUzgEAGegWrZzTmJc
NraLt7Efnq11mA/IkUhqklMn2g+VHt6Vk3liXngeAMRBwbZ/mPrkn+tDWVsLKxwlOtYOeMAp4Lt5
/lCUy/J1HNhtNB1/KXxG1WD6qingYr2GCAnDRU6ceOV/zadpY2NaW3ArIo0LHVxBUBKjk/5hTIp3
Da/CI1PR4xjm5HB9llYW3K4iCx0kDEWxJKdSFweQMM57CQDW3kUp2YZJrayDXUnGNO9A4F3T0+A0
Ii1bytNuCj9c7/7K1dqzC8nCBch34XT5KWHOV7dw1Kkg+X+icdudU9Mc2BjR3EO3TZ1lELSPHaNy
Y1wrtmxXl0nkaKa4dvLT4A2fXO99OL6MNd85XL0nBvyirbPxobUJvCzdq6BSek7QFhzhdu6o2U0o
ANjNPjLH12fw7daheG61zvsINISJyS7cuWkc+jx1xRxv9P3trSKxE64LiCbHAaLjWRujHMRt96xZ
dm0ULmmsoZw5C7kbenNooExy03DsJKybDKKsYqEzt8hpOtVTmSad2NLJWRvO5S71aimC0CwAKJY6
a+b7HAWXcy/3VHCUb9z77jnx9WWbuT6Qtx0zsVOxZVJ0behynXENDd/+R4zVmXFHu976yqrbedie
VlWIQ5XOhGIszYnQWJWJHa+3/rZrJPZ7Fg093ADKSWVF54f/Bkb2/3rJOJ8r7L0/3ViBFBmC4l9N
s0xbBSJrA7KumD3ti35YPHXB23rg32W6qw9MDf6WMN3KB+x8Re0vieDB2GaxWso41Vp5/TkaEZ+/
Xp+0lQ/YWeUlMc7sN77KOlO8g1NkOD7dlKZIbP12EAeYIYxClbUoDPmvDwaFCz93ui+39dwKId7E
fEkgdJcNtVj0zm8n9Z/rxP6Hm5q388ru0ufgCx91FspBfyZ1HqGAq/I2dtkVW7XTyn7VGFq4rMqA
OzjywDnOU3NmIPJPWu+uyMM0SbqNZ961T1nRY2lkXIN3tUf0+A5dvc8lfY9olebLc4JrjCq3YF4r
ocNONy/QuiFS4DsIS5MxRx4XqZpv244SmztsUg5u5CPvM0gCNakKnB10k7b2i7WuX5zjVYAto5iN
nsqB0CYi/llGcno/t26GMo6P141p7QNWnEgY5IY8B67AQdGfeqTZ9y45R8uWRvpa+96fA4g6JBBw
dlKZaTlNyWggHR457oMqnHgjXfT2uTCxk5p5NfieaZc2m4rcT2nZJ6nTgUg4BakOObRJW2/l7VZC
kp3enH3whI5srLOw1f+Fofk2VeUW39rKRNlcXLov5iQuF5OFXnmcjfnEmvqe5+WGr6113TKkpAqr
HndgND+UH+nQ3oXhbaxCyW/9+Fc2Gkq9gEJCIECXJN4N0/CVkQSpnbFK41rc32Sndj6zKLuhUR5v
srl1TjwSH0aEpdZNtritVw7OyW907atRLD1bCuKzBtsNM6m46IbpfPw8Gr1TzIUAoLfsgqn5FcZs
p7xyvO3g8bs7rz4LJqsOkl+kznjA2JyKCPmonZyB079p4mKb/aSKKSlHqG6gqMzJlNYv4FN8qcl4
Ez4ktm+wvj9USzHLNgtCeugj8U5q9e8tSw5lwT9DR0yg/AzIXYOaniI5GQPqJTdPijMyLVsOvbID
2difxUxNzpuqyaq4YXuHTP5O0FDvhV/zr0OAkgVW0vGxRAZsS+/jsrn9nbRJ7OxzWw6JE1yea71q
cukXp4DWNUj+u8bBlazwRvez1q1H5GEO/ViTjRPoSnSx89K9F+u5xvtzlof0oezkMazc+3Yyn68v
1Up0sVPSUMcc/ILUTeaCxL1+6AY+qw5koy2vt/KRa5+wrMGLgG2+KLFmTEfVi+MV44OHd9Hb3NBW
5SwTNeZtsjRZWTKXHppkAo6k1zjOblxfVjYpO+/taO3WRvhN5oFoXE7VnWucHFSyCYJkxb/dtgzW
Zo7Ud9UnwmsyhxPypZ90kIGFbaswcW0FrKRzFIO6x6eI8/6c69Rh5hCRcuvhZM1ArTPzCC4X3vVu
kw2lfnQm74OnmjsZk42E+dt9j+0E8zKQefG6ucnkXNJ97ODA70uzpX+81volvLwK4k4U9kWjpiaL
ytCkHgsfYqI3LhNvT0xsJ5eh2wcM4ZA3uPcWHl4qoEWYXNSo5txz7m4xG0CO/uy+J2XgQNa1yYoG
pKl3E0sURX1Q0t2W3o/tVG0EQiOBB1WRISOQ1VH1TiZyTlsy5De5b2wLQkaLq1F4BvedneXMB3oi
vbnJp2JbDVJMEYTFe9pkBJfnxzjI3ZTE5fxy09Tb6cZ2RP2HPzJkNfwJOfyuK3aljjdMZ8Us7Uxj
3hfQ00BxTkaVFrtqpsWOk82QuWKYdqaxCKeuBSVOm6Egev4mlcGujKc9/2c3Lurj9el5O78U2zlF
RYGuN/UloEl2Aneh2jld8p005hMeOd71zbSPcv0sndv2sTi5jPWVIxsmJt+ANDsTeXt0I/ZdF8M/
14eythiX/181zXSRDCZCgFuE2SdUH8HsddsRz2ajYgzyhzps66xpOFhKY9/bhVAIzqppudHBbEqq
Jsa1q53qGpQx5NHI6a5tl42bydtnMDT058T4RaVq6mDOpwXZQ9cd68NYxfIOAlnJ3vO8flfiASaN
m77dmK+39+LY5vUMQl0UQsIvWO0j2QcL6vBUlzJd7pvuNlrX2ObBkq3g00hweqWTPEJUhAGEwV9G
p9tJObip66qHhIxfrxvXii/arFjI9QW8yCtkedv4XxCKlikkNpd9GDkbU7ZivTYf1qhZPjsgWM0K
vx6PRax/FSVy1dd7v9a4vf+UlDSe6HVmXBBaqsFrjtrUan+99bW5sXx6cSrZjwYZcD+fDrgM3deq
/MfI4aZcYvyXbCTOLVRMg8yqgZsTTu7RLh6DLTDGWuetEx3Dc/EITneNc0u4N4E81aF+JmqLWnLF
E2LrUL0UOiyD5NK80cc+kt9L7jxJUMbt+lLcOEGWfzdj1+S9qHXmGb5XtDtV0xZQaM1wrEOjr52Y
jByBT3dGgG2LvE9yPR6v281K4zbZk2nHnFa+ozLtqvYQ1wsoZgeQrt7W+iUavt4OShdYM4G825So
/3AIuFfNbaqIsV3VWoXlIKdprrOYLu7RyX0weiX1VrZtxSLtUlZOxoh20+VhoSeo+WGXlGd94n77
6frEvN2+Z29myUVgJhKX51FIG+zHxPEevSUCPYV2t95Gfuey/76De/ZuFlZTVMUdQEidKnd+3Kbj
Mu288SycOxZA2SwWB1qcp/iCleD0xff/ufCh5T6EkaunoCnSdqE7wLxSr3EeQTPmNnhYrRpQgT2T
EaLkyV6rb8bdspUV3jHP3iJNHffFGIcAxOmPoFQbsHOhm1DZPPQNS/Uo790wAu74yzybD3Eb3QHX
Drgfy0oWpJf+0Q/XF+d3uu2tmbM8jpUun+ec0JOfiAuXXAz5p2B5lkBEBMEX4ZojECUuw9ZTxWlM
zIa3/EYjv/Fdezfti6kVM2RRgf2Uu3jOULvrLs1eYHxyOsbIzoCO4dj0ebrwA2X+3m0FCPWjo9Fn
3kwZVyEOwGA+0Gc6k4NwPzhiY+/9DRB9q2+WK9dsGl1y4Uce5cs86x2Ep9MeL996WfYy0ikwN6U4
KuXeXZA5ILhr2i6d6fP1JXk7THn2zoy3LNUH4wVQp/wq7XFBT4u43HrcWDM9W9Q5EcjoNOVCQeTw
Q88/CmzQrviRm7vIP3ZhfWrqD2DGTgf1q0uQvxL7egb2ToGV8wid+w1s9O+Hubem+BIsXkVL4jbM
z1VwgdKhvMdxU3SAUpAW4qQDs9cuyDJEVlUOJr87VAsOWdOxDb9e3qIx/XN+AtoPa++Kr1Mcpkv+
LwgGedPtwdh4d4HzXIxILSALCi4msm24a6tz+f9Vx/nsm4mAUflEYn1Pa4i74iF7K2e91rh1ODBJ
WUjBWXTKQygLzsPRY/3hulWtRGH7YDAVPNJRWESnqavHlFZx5vbmHJktoOZa161DQe0W7rQsZXQS
5jPqkp+EHjZC1FrLVoSqjM6duOTRSfJ+SKkXPTjBltD8xaPfMEP7SFDRxXOTuY5Ofnc3JXEaFfGu
mc9N/r3xB9SVbGVr175jRZQpdyvluJj9C6mR0zc9+NniTEp5dhwvT8EO9kg81KNdX+uVGbPPC7IS
xdzOVXSKeEngQHF38Dq5pau+1rp1uO8rOeGWFQJQFchaHrhYVH/kou3rDVNd+4AVG3IPEgOt58en
shMCMs0ojqRJcJsKpWdTO461Aoe5O0cncM39nHL/jFvwFx8bXM3ymw6anq0FrTRtIhf4xhMJyubY
B0GyN0Xk76+v7oonR96fEUgUpTYuY+GpGYIXmagXx5g9iBI24AJrzVuOPFFXFyLyQmD9wFZHuns3
Dx7ptHy93vu1xbW8mfQoggxJgN7rie+LBq/riUjm2yzf5tKgkJasEsPR+SH6NSSUpYHf3pRU9Wwe
DSi+us08gBeFB2BoBcFpCXR2twVTfPvi5tlSztLzWy1Br3/ihDXmgblzwvZl60IF4lIan421E2/h
2FeW2CZy9GOAsUYqw9PkpkDZLm2a6BsXwPLdCKqnYQmR9ZMTRWPqDB1AvLO8zfL/4mo0zeAQmnsn
WevTwocnV1Z3LGw28lZr02Ltvpx7umvnPjiZPtrPtH+p8Bk3ZxsPRiuWb7MyJnwGeXoNtl1nUGGK
K//Z78roxqmxvBazzZ1e+d6p5v3eM/0hX4Jj0FYbza/13fLaDrrvJqxB1Dws0WFpg4diCjdyRSuz
/heBBrItqvsfZ1e2JCeuRH/oEiEJkOCVWruprrbbdnt5IWzPDCAQi9j5+ntqntqapojgaSY6HKK0
ZCqVefIcP7EvbsU16AqVt1NzpQ5zxvLDJp9jkmfU6BvMW8diF1VXDzNtHtedwtKvF38641IO6LoG
WzDOSRuChOjFZ3PgDMmKz7kN8058YrJNUFziPqTc6KWZptfMTcLCcQ45rc+DFx+s3FkJxxe216Sd
IG5aVRWl08WpJmc3piTZZYzQletwaRK3r74JmS27YpbDE3JBlfFjAYqUaJJPADHvwe33UJQbI1yT
drGpazt3wHYO8+3n0JpVfag6He8rFDVXvNsCMxszCSjcfJyTrmLzhU7TLk3o3kvEQzV2eaDbbMet
4kPFqhcdtSfuRJ9cS3zYdoIN89ZaF2ns1fMloTL97EkOdb9I5c4aZeXSATDse0bvheO703hBMfUT
WBFPNW9XztbC7psA6YgpEMsM7nApm/pQlM5DFkFCgkQQBo7B8im6rdeaiYwmPrqzwCE0XHxb7Fuv
QehV8b/AGLJNCQMR6J8HuRUTyDZ76ElPnRoCq/Wf/Wp6Rh7g5f4uLzgTExE952BamPG+vICjAt3s
BIyayLM2Zzth+fn+JxY22oRFWzbaSNH2CknsunXwbNb9fswTueLLl0Y3LZ1YOasmMlx4KbIvdHTc
IuCW8LbdoCbpRZRkteuRZri0vtU8ECCrQl7b2xAjzIQn+3PnJI5bYWlcVCGldSIQP7i/6ksba5iv
o5syL12sOkRa0qCo+a6c6C9bdNtidtsw3xo87KOK8/HCY/95ohYUS+edase1gHFhX02AsmRdretO
jZe+Z7eGyqw/ThyP102rYwKUFfGpV2Vef+Fesdepfi6yaD9EchOgjZncF31t+1Gluv6SEORUweYH
Cra4W1PiW4jbTSgyL7qmdSqiL6PbHBNKniiEkmU5PSdJvQJ1WTg9Jh6ZOS6H3t/YXGTXxruxIudY
pCyII7oS+C5tr2G2fe0g/z9Z+uJYZbxzYu+jJZP5cH93lwY3oupaQIlMkrK5ZF33y6K3silH1mzb
4OxPj2z5PXFiF4PXRf+zZK0KrKRfQSEvLbthtHlWZTVcY3MpMmSCZY0Lq53h+ou1KsD7WAjGDKvN
nQnMg1HcwKoE2TlS7HjjvNDI/5CS8uIIdZRopA5yy/64abX+w3oxFirWPWbkzyI9UltZZxCmttvs
zOwfGbNSd2jD15eGNB+4Q3+jVWnlhy+kz0xA+IzutmkEs+sF0PC9P1bnznX2pG5ONozNJuAD02s8
XQv2bCLCkZrDLe8pfSFaXorYPXa02qGd5DsQwl+3bcPtwL2Jh5F91xmk4fSFieTJkv1znY3bXKlJ
edG5UVKBJgW/Phn9czvWHkBZTgbGUvR9bPv1hj3nk+NCoSavLpK6+SdWpfn5VjDZZtAmKnyUvMzd
2Kou3URf4mI8t9bwfdsPN+zZIbJUeRlXF7QWd4c0aVhgwQ5WfviCtzBh3/Nc1ahkoX7S6OTHmLAk
oGT87JfJigksnEsT2Cwi3y/mKS0vvojBE3HU0BflY3S2yFoGasFRmzhm+JoMJdmxuDiocVwqmjUh
ocpdecEsrI+JV66G+Ub8O1SXxPOB/ammQ15bP+x+2ra7JmA5SzKoIY5OccnJmB26ZHZOseizjatv
mGw05CU6q1l9GaCqm9rgTXQvYkrDud5mVSaauOghOITyTIGsawK6tYmrhp9dANbWkupLFTeTSENk
PkdVtcUXEqiHeaDnio4T1ALa6Vvv24GTPbrWK2l+oyljF0l9okkZlOmpSt0dmM4DjxQH4GvR2fyg
k2GHE2jbJOBdvMM/clSyb8ef+D8rlmCveMG6OGvl2KWTY9zxzFWzBNN3fhHawq8TKkAP1aVqeLZi
ugsvVGI4hmiaczpbvrqgp/pY1tHRsSA05tYPFL1+qU+3Zb5NBWUek7lO21KhctjZ565x93k0+yvn
5333QE04tDulPovaVsHxI8LqSv6AHpEfE4++eyRb83HvLxT1b9fzm4sLrtmryk5iBp3626byw2TN
MvBhBzm3QeQOcquVLVmAJVATJN2PVaK4aIqLNV4JcR9FxYJx+PewKffV8cfDUHy0eYkKaR8g1bxx
GW/L+2aGYLfwfDlmxWWKFcq7VMb8mM2tbP+uR+AYf89jtkbTtrBjJhJW+hHqgVC3A4F//1kU0Ucf
MlSa6ifmQORmy5VHTfSrILNTJW7Mw7b1yU43NUUro7vW6fS+YVKTraRVKfojeTeFoC9CrmUonUNT
8vMQVZuetdREDmnXknkjqB0Orvhecboro+niFu3KlfT+hQehyD83W5KuSiCeYYeWxQ/OSJ55n8Yb
V97wKXSOPc4Lj4Va1zV0f+fs6OO4roy+YIgm3rW3G3gsf2Jh1VGQCNa/dGrtIENxgG7gq7bHX/eP
z8IGmxgdWfCosEvOwrSKJpBbD6Fwmnov7bW8xb9R9X/z29TsIyAddfGwwrU38zS4XRpA1qCXN6uz
nV17O1c9DfYrs+Wpd+gpJXEgJxlo3FB5OQVket00T7OjLmGA/9Myyi6NZR0i6X9zpd73c/J72/D2
n+dMOfNYU+lPYaYe89p+0eN8sPtyDTSycBjMrrrURqtWlFlT2GjvMXNUeUg7cIjxnH5x0aMBFtSE
bsrlUrMrw5+zoe8gFx+25JhN+aXtimM7WcFEftHY+XvbchnP4s6JatTKsjnkVc9PdhGTJ6t38mPM
ymyj5d9e5G/cPClBMz9Nag6bJqp3Yz7kp0Y4ciVYXPIr5jU5RBZi3HYK3bhywiHP4mBKWLeSllga
/XYM3v521XpepVwIvyDd/ehnFQ3ydJ729xf//cMk+M0VvBl9qrPBlvEAjCzX6MZNrj4rjpM9wODo
y1ht48YUJggDSsNe43G0CKAW+lu35amAtDdoNs73Z/G+44Iq8p+zaBLtwODQ1i3tKejHH5n7qmOx
4nzfv7ihl/nn4EmKGqjlAprfNeK178ewnJwv1UDP1dYOCm7cHlkKxC8t+lsPcXsiVf7Zd9pHroYM
b4/+AdJPJ7dYo8dZ2nHD3KJqiIsqTfNr3UHbmImzZg2CulT+rmz7YnfbagPAtv65bF7LMtDm8+Ja
9T5EW2XaSxDxdNFaq+TCPEx4hj8K4got8qtXegVaM5Bs9OQzNHT/9mv72g7b0oLCBGqAJsUffJB8
XYu8OVlO9DB0yQX16+P9o7s0jdupe2OAOpmLiZEbvQ+pDm1cfihkexRW+x3sg49+zFbsfOEQm8In
GjRRbVxNoByZGvnQR0kHhUOdPDgk+xRVW7uMTMSGLEk31kNUoqUsnS/pUOmvONvtyk2x0OIP6qY/
F6sEdYBCH3951SD/dFlfA2dlH8dcPuhafert+TSO/FyX9tFv+013oDBhHHSyKBq/4uqaF945dugr
JKTPgowvFZ0OlZ+szG3BhbmGC+i0lcVWlibXQUxfG1ee0I/3qYWQ7/1jtjS8YfVdwUFNy7vq6mt5
GGb7O3fUx4ZaKxWFheFNUEfa9tKhGg54yqNvIJb9Alj5x4rZu02/3gR0NBlQ0+6UV1cv716Hmf2M
oUdgE2fl3fH+FStMNRS79+y21GV1xQPhRVpz2AN5tHJ7LI1t2LddZUOmKlVdkfn3f7HRtr4MLsQ+
ti3MbT/eeA+3n1XaCA89ucVN29AraTQeXTlyO+CZbNSm+EmYhfBZ5oMzRCS/Ngn9EVvqV6G2YSeF
WQOfHFb7UTfmV8gOdkfbSbOT50Bo+P76LKy+Wf5ORUtBVC/ia1ay8kHhQXK0B2etp3LBd5usYFxY
/ZDnpbrqTtMT8p3ZqVajPEE7wdqT2YXQL7fV4f5UFrAowqyGW2UBIlJ08KMVQmQfQI0TXdJ8Kg52
DLxp14EXDMwEIAgtBn0EF53aM666S1JOfCXKWlhMU0bVc7vYASn+TUazJEHh9+5uHEDJe39+C4tp
wnn8Ko01MOuI4SyrDqoxR1uKfSzc6HfKKJgCt6W9hQnp6X1omJM4q64DdL8DWY14ztwU2e/PYuGe
NRVUc1nELBJZcQX470s0iaMLbbRSFfsIefwVb7j0DcOXl2UPqpUUJoO+qNdyQPMTgp0RCH+QPq3V
Khd2w0TxCEmHroxddY1p/S0p6FNP5qsfpbuRjy9JXa3cGwtHyoTw9CRy6dRO6joKQL8ztKYF3fpm
LNxKJsKjS4SqoGdWXKGw9NgnSPZUrnjMfX/lUl369cadPU2Ct5FCC2A05/2pIhM5OV7arRjE0ujG
Nk9RVTA9MXl1CFRlokj9Qirv4f4xXVgZE+AxzzmLwMCSXZHRFQFYtIM4aX86RGx6EgsT4sEBuGxz
VN+uYhjaoLHLfKcisdb+t2AAJsKjAdO+PSbgXKjqBnDpbPypreohj0DFUrB+BYWxsPwm0KMB1xZj
SVxcUVVqnT3IEtI5QNysvt3fgqXxjas7FVk3OVA2BL9j+imOWvRdZWtMrksLdPvmm7Ag62aeDUBH
XBPU3dAi+WHy5w/+yBPk0NakqJe+YcTitLKKSQmmrv7kHxPf37vSO0nNnyBgu3LhLJ1S9uc0uJC3
B56jrjlXH9KkZMMJfRUgiy5Tb4q+btsHw4idfqAdAUXfNe0gigpNVI+WHwfB87UO8IWNNkvceRH1
k1NydLchk7PXrXrsp3StRONhKf6bUBUm6ZmFlmyO5nV1hfhIc7AsXABlXoxPcVt4QY/IYJfHVrnz
c8fa5pbMwncK3l5flFJdUbF0vw+JMz3G1tyvOKaF+ZgYGZ/FqeprS11bUFR0LPrWV/lDP1n7rpJX
2cqwAvXxxpkYGYqWzNyRDu64nLj2Ia944N/0KjYdKxMdU/Utt9qyAbGuB3EQwpx83+eusxICLJ2p
27X9xsBrjSakrqjQfO5nw576Uu77CQCH+799we5MTIxj4z3kQpjg2vjkQxLnzzyueVDnax1NtwV+
79Aarq+AF524IIibGZjaIhxP2n9upuZYo1VR58VpzOILsauVy2hpOoY3xOog9aGQ+9AoJaou3qeF
IwPWrtFqLY1veELSV9riZQEKIFECisCoflRVYe90R8rf93dkwSxMNAg4jbUiLc+vicwfNSu+gm0O
rYT9d2ojH5kMX1QiD9s+dfsJb47WADLAsSgGdbWm8ls8q4cGmVTpqAun4yenKXbgRDnd/9TCKTYx
IsnogP0/UhaaA9D1AO7pQruBsvS4vz/+0qrdrq43U8kV0gaFhnOc5vIAfsvTUJMPN82LJLdC23UP
eDCtALGWpmIc6amC9CiJsEFZHH3zY/+CJpc1dpWF82ViRVTkM2RsvPw6K/1byuwhjvSLxBTur9LS
TzeOb9+DSsctagxfoH00mOMGitdeMq1Fa0vjm7c4VgUUIn5+JYJN/m4YHBJg4XW94guXlse4wC0i
iRw4lgeV19+11yAZfHunZPLL/fVZGt+Iw8eiQxN4hgTwDaHpTxwo+jYOCr0m9PR+IMVNKAfKunVZ
zhifM2iZF86FVeNr3bKHtNRrjSzv7wE3kRw1ncc0SdPsWnQ+WFBInu29wes33XXcBG8gt1j2U5si
3Eygwmh1VReA1GUNp//++nOT3M6bSK+V9uS/ySc4nyPhfRvY6bY3KDdr0qhvJlkZx9lVemUeOAWN
AhTD1sKlpV9/25E3PqjuPWbRFj7IHpJ94k864BKPlpHnawonS3tr2K8L4PnAR+ytTzwn4EX5rYnd
lRfu0q83bLfvy6HK6ym7VhmFDo2TKSjVzyOCDZauXALvO2lqMl95ngBosm5Y6LUQbipTaEb79sm2
6p+sYWdZ5k8y3ibWSk2qjZl2IuqmaAxzKdqvgiO8aXo2fk3GChLzzaTAkH7faby/KdRk3WDWPKgk
1wxYk+FXFuePjT2/bhv6tldvTlQ86FLOucXCUiP3U9LBPs6SbOv2pyYblo+3is09m4W1nThHSMIN
QcbUWkfv+76OCuOseoOdlVPUjmE8jLto8n6zefyrs/SJOP5a3uT9M0tN5osinTm4oAUL22h4hKTN
UzPQXZs63+4v/9LwxnWjOhuUz7iSw3h0zqR3n9JJPcXzWtf50goZt40/gakvqzkP887/PLTRETtw
cHwZB7W3RomwcDhNFoxeVSKD7rUIaWJ/gJbrJ3faRi5FuRE9VnaRa1n4I6y5EM8zGS3g0CRLQeTh
It2x6cqnJuEFpxMFy4UD63Lr75lERtJtv1geW7nPFrbYZMgqx8wbvTTi4dyI56pFRg/SknuniM/3
j9DCHpugC4tHKbUhWxyicfFjb/snPUffmMvPkapX3jxLW3z7+xsnAX4/q3JA6x5mJWUgUWH/JPk2
QWdqoi0cr8/5VFRjSIabx04asddACq3s7UKRl5p4C5IXMU8jQOky8BS1Xj0Gfd1/TjvrXMcC+WeQ
6mvvobftM/XZ7/s7srTjhlFLDqFTVDXG0IVC+NEpLfKoIiRU0nHsVjZ96ROGYUtUQ+2iHOFYdfEJ
lIA/iOt+F7n4fn8GCxtuwi3iHHIuVtOxsBv7kLbDeZrnlbts4biaSIt6dvnkTz0LG6zQMR5AAZy0
SoB2YEx2ZMS5vT+FhRUykRYgpQPVEsUmVBPYBqKMN8DAMHr0hG2tfGJpKre/vzGLevbtJuPFGEIW
vghsV1p7D1m5A9FVuS8ab1vVl5pwC9qkqqGqnsI2oU6AXu4hKMhqendpoQzjbiWUVcokHUPFBxkm
nOmzLcvuaWyGtQTT0ieMi7p1RJsPSWmHhCTXDvUlcM/v/Yi/bNtqI670NSnZxK0hdHviP/rJ1J+Z
W8iQNlF73PYJw6RB5lnxDhoWIRL57mOum2Tf2ClosR3t7u9/4v08FnUNk6a+Uzk+l3bI85Pq9Y5H
5CA8ucvI78y3dqI5oW3i/qcWzNsEWDSDSJ20UcCUFn0XOL1IoenqrwmALI3u/WkWAHbzupkwkTSu
5iciamuXWZ5a+e034/pvuo/+B15RuwhfHOwE6fpy3whdQ+u006Ff+uO+JO1a6LpwZk3yDNEPiZ2j
Rgb/EbfHnEvnNUUzyYs9rRIPLy3U7dNv/AdpdQ4eOJeGt+KNDOokaX/MjI8rz61/tWLeW6rbd9+M
79dsRrJE0BD1CEWz8wDGBJZ/ncrykOt2Fyt2UOS1L+qDBnFe7TEA36oghjBPJtYeSUtzNEw/h/Jo
UxcODSc0YX5KWebvHJ6uBQ+LUzRMv2dOou0Uw0f2RzL+LpQb2M6LiumuL9sD1EG0wLNj2sVeHmCu
YnJvFJCVO7zet6SlU2L4BZ26la/bYQwTZecvZAbdYAMZ0odB2GCGv/+NpSU0HIOYOiJAajaEyqqm
TwXauP9WSaJWZrAwulmbn1q7nDLtwHm6/YslrZ/CT1fAxguLY9bja54MblXgZikGb2f3zmku+hA+
Ya0weXMo75xvE0gEjK5TA9bRh+BP/+ASVQRtB4Ihwp4R8P3s7C4NwLq6kpNdmszNH70xJlegNXBE
z3WIjnQWKJeXexCfWntebcw9UhNfBFbwqos6rw9bfRNp58mvQRenxrO/3D9IS+tl+AM7F5HdEjWE
fpKfOuc4lyLEfzRvA5Qp7SAeN54pw+hdFgEIU9M+9LsyQf1FR3tQPq1pgyydWMPmJREgISFxF7o8
ysIKXWoouY7bnjr/NkC+2WY9QkgqR/gTyrQpHzyQtH91cPGvIWEWcFfUJNsYmxy11SofwoahLklH
0V8oXrk7BHhyh+5r/qWqcyQOq0HuCKD0cTDTVoUW5/6KVS4sn4nWsFprilzAwUOr887jXMaBb28U
SKYmVKMBfUtWFLwPwX7uBm1jgWM3LR9onW97Pphojap0oQKTDn2Ysu5gK/JMLJC95u7j2I2bGMqp
idXoYYEqG+ou9MWYH1RJctBmjGtqAwt+xOTjUF2ZK9J3Q1gQASIUFFtPdkPzB5GM28Dy9F+B8Ddn
2CH5wIVdD/CLDGV81TX7yiui3SYvwgzjLqNetm3b9aEChLMS7UdQDYXKTl9by77K1H8AsKtd+dbN
ub7j4f/lf34zk67p/DJnEinWnA4gevblU9c74qkdOSTlxtZb2fKlTTGucfB+JRC/jptwwBxAhPdP
lU1nADy/3l+yJZMzbvCCxpLXGayiFCI5VrrsdoO21Lb4wCTmaJXfRm0EBjnLQVmaVUV/zlp3G308
NaEHvg/iG5HPiIOLsgnmMRn2czuu1YcXVsbk5kjGMgLhOnw5xBSdJEiLeX5qab3Kqy/eP0Am+OAW
ffColX3InfKXUqMKNKcnFckzj+hfsZ393rTD/8anbw4qQMaMQyx8CPE8obtGu8Pejdx/tg1+W7w3
g5MSZCt0wBb40mGHTBd857g2X/GoS1tg2DPNesh8+rgP+qgpHnxLkbCphzXCjwXLMvFKQ2dT0fTZ
gAD9yASfj+nc6B0Kqz/vr83S+Ibl+hkAexZJYVrQroes8nFQ8VXM24ROqIlPgmF1RSax9CVTxaFh
vbPLnMjatvQmEMMpUgUGSLsNhTdA6buvAtDdrVFjLuyrycih3A4I2MLvQgf1qBD03dPeghzGSu5r
afSbwb05k67jAAHbpm0obY8cGxQBTmm+ChheiFRNPo4iLshYz14b1kCPHNKoVzs9p89Oglp8AX6U
QDeC7wDcXI3Lbq74nZvGVPybexuvcTTihGkvZvuEGNBGpq2UHxNNrRMHu+teWkV76QDT1/sExb+9
HuxtdV1qgjJEVxYVSI/akMn2rNGlV+vyeRLb6F+oyd7RTcrJSzK3YUkB/gUK8jwp70Wn7Nlyq40H
wojK07RPicsSBGZI/0DchY3fx66vvmwyc5NlAxyprJrBnxw6eU92NgeqB3+rA8uz1/ovFjyJybDB
BneikhEdKtRALbRMjq73wZbFppQ6MYEZKejOGWmRTk85OhGAiM+Pzk3c6v76vG+OxIRkEA88spDP
BnzLLyBh3jD1Wxf+mmDf0uiGsXt+24EeDQ950FZ3v4emmh+Yqtco9t4P8ogJyfBJ71lQZUZqgKY7
WelfUjSf0kn+0Ojh2BQjEROWkYAAyUJxAQFeUYMnmI3PiTVtOvnEJAAoJVC/SYsrqEbreRlwu+iD
rhX01/2tvS3yfz0TMSV1Mw6m2MoXQ9gWjgjQJ+hCw8ItgyZnX6E/NZ3dvlwBb71vAsQkAygk+Hq6
qGlCdzpG1hiIPG9+6jwim6IkMDP+eWmIxE961SHRrKCHWXD/qU5dd2WH3//t3Bzb8hm1BUi6rlZL
xw8tkICHKuf9SwfqlY2fMML4agRvr3IGYHvsZjywufQOMRuah0aSNXWy9y2NmwKQbC4G1tACrRRZ
7fQ7EKIKL5hyFa3hGd4/TdwUgcxv8Bhgb+W1H9x5Lxw+HUa3cD+OwwDQPdPNrgC14EqqYeljht+w
hYjnXnQAq1fREydDIGO1q4s8dMf8BcrjKzHg0qLdHMubWKRyQaPpjX16rWn1GT0o/+iWrsxgaejb
aXszdJH4FToudXZNurQ/RlHCdjxB8ee+aS+cWZMDZ0CAYfEeZ7at/L97pg+p4z/mpNsI1DMpcCZI
5OQTpN6vzClDe7ZYMEMlZuVtvrS57M+lIWiFZNUA3LWbojdR2/QBEWHYZdFptsunTuiVRVraAsNp
kBjUNOBmQ7LM038rGXXPQyHXsrpLgxsmXdOsFrVwM+gMo5drHr5Jf1XLfWF3TQKcKXHyiVVOBjHX
5uAw5zGy4+99tkZZsPDTTagbqK9ZW1d+Bg1O+IhBDQ16AsjGVTfBba4LhWQ/boEDdKGCbvkFOfgq
WePJXFoaw2Ij1YiE9Sy7ojvz1QOEQWTRtybfRnjOhWG1U5lIT85zdgX+otllUZ3uW7edV66BpYW/
/f2NT4C2cMEniWtgYHb7aZod8pWyYY3PeGl04zkOuY4iQa+HAkNE1T9BkKT7GA9lO2388YbVUrTu
jE0HdSxKfOgvt091N6z1Ry/tqmGpBbTGIfCOhak78g267A+8cD+Tlhw2eUth2OpA0WKoRCyvdQFK
QdnoQ8eTnzxLjvfHX1h5E8imR69p4YTlFR0Y+RRWvZN4Ifz/sA0px004m2dbI9hRRiCbHR7vlcZT
P5bjmrNfWH0TxjaWc+VDOwWuzIn4voCY7bn3o79Io/+5vz5LHzCMVtV+riZ3zK6tNx+baOaBPQLy
it6RbePfvvvGrjqvTKt0JrDaUdODQ237kLHS2feFM53uf2Jpiw3T5bF2XZcnQMfnbJ6D2E/dv9F4
KNfy1UvjG8ZrFaBpA8VPdtUTkDqgQiqD2d/W085NKFvRuI52NIDxPIs/0rn6VEP9olTjuarTT8rP
P95fowXIHDf5g/oBz65UN4h5Wm835/rQa/Gr1/nRinwQ01oI35Pxl4h9qPOINSzV0uEyjLsvvZnr
tFPXJiJ07ySVvdcUr6nUHtYSYrdz+t+HFDdBbUM/Vyy9xXIkcRG4NyEoLQ4Wiz/UxVqP6dInbvms
N0dYdH0+DMgqoxctdl88H/KPDknj05Ak7suEpp7j/T1aWC0T3FY6U6qhDpZfaY4uAzrqbtdw1Erw
shXxGm//0kcMewdOjzbKqdANyvRrQvQ/MVrrB3dbUYSbqDaB+CitUzx1/Gbo9nXTpbvOc7b+eMPS
Ze6BjHvAZo/Ems8R6chj21VozIzKNWDv0mYbxm63zJVT3oL7iqZnz+ffvcx6Tgv+AZCetSt1waGY
fEExSL5jrEx2jaUDSl2pZvEd2ZLk0/1z9H6elbvGjZ2QKK97V6trHXevvkesXc+YDJsmh2RmMffo
a6yHU+4O/kquZOlMGWbuToPspA157Ek78Ye5y9KPUFLO9sxv1lj9F7bFBLcBgV7kOVQD0MEl9rxJ
nlzR7RsJWYus3zYLk0GonzMr4SDeuSKEHfbSddSDS/0EWJBVmfKFjf8PzE0PrpWDTe8atQI6N0Wn
dpP01kg/FrbBBLf5jh7ALQP/0Ys23Sl3+tk3RbGz7O7b/YO19PNvH37jCAs15b4XzdgEr5c7i7fW
Dkrxa8CfpS02jJvUbZsp3sprEot2lw4EDNRR9IrqAEi1qL0Sjyw8cE0OGQ2ePqeQA1oB/ehQi2pP
bQ05hzkLOuUfRF0+bFsrIySfJuoNTBB5tWUN24NA4G4CA//x/uj/FmrfufZMEhmZayE0SrjXEkRI
c0IOA9O7lL4U/CVh886qfkkA70Xlh6M9nEn3eZbOrk2+VmV2VqDml3V7mpwf93/N0rkw7F9oQOQ8
gkdrg3T1o5+K/LlJ/GZlrgvn4j9Ytn5KqoaAHMGLvWPm+g8eAwg/a8+k3KZ1xU1MG3iKOZG2zK8q
KrW7q3lN3N3saLvY9kAz4Tk3iY3KrsBPEDnVXvDimNprxFsLB9rEy6XzOBOLj7e+b+SwEuQVCUvl
yeUeiPuDnvXt0WL9DHL92W7jaL9py01OrmTm5aQyXJMxBa94Qi8UZOn3h164vkzAHIidG25RnV+7
COTh2kvbfW1LL2AQuTv4LY8Bs0jiXQUZ7G0PCJOki9mNHrMU2z9MfhpEKFOG4+xF2zzBf0i5wCIr
WlmhQXJo6Jm7cXFw+jL9cH+1FmzPJDBSdeT1NR6g16lRD8r3KYxer/GaLg1uRBK9N7dApyLV22ST
ffZiMQdjCzbhbT/dcBvJVIGXs0QYJMvhwaHjuSNrz+aFH24i1qCyJ6Rd44drO/urAcmgoqtB6II/
MsFqlEH4oVYlfjaPz3OnH0uenvgonyRk6++vzMJNboLVCKAVmQuSqyuXabKLi6TfRWxuH3zQtXy+
/4mlFTLuctIq1wZ7VHbNGh6/AuLs5wFrdDvvt41/++6bWIHTCNjgNEqvyrLiYtdPuiEBcSPoSN7/
wILfMxFrnq0G3riZvHpJdIGS2gerUZeKgS28647zsNVzG/e4b+e4WdsIzDIMvf1Z1KkgAQ/4yiot
bbRhYEVHMoLnxi0gLJG5cNJHX2T/pBD3vb9IS+ObJgYdSjcWIr0mYI9idvnXEMdFgHrXyt1Mb8+i
d+IQE6aWJiDvygVs2JtS4JfGIYgqxFVNf5396MeN2a6z8q/o8dxPs4CCDNs5Hf1HsfzL/QkuGKMJ
ZBP2PPu5rrOrbbneT5oVUb73Utd+lnPnfY84tCm2uXET1DYAIR5jTHmdme6CqWz9C69asYJVXDBH
E9LWSzVYfuKm15h5idoBkKJ/zPnUrj05F9bJxEG4zNezHPP0Gokq3tVu8xfYWJ+9MvkVc7Fycb8/
B9cEQ4je7se489OrazN5djk4GS1b/XV/o98fnPjGSbabGZ0t3lSGoNpoAtAXPNQZW7GS9yMO8md9
lv3PVhPT1f85+64eyVmu2z90LOGMb21X6KqujtM94QZNBBuMc+LXn1Xf1Tx+x22prkZqjaAM7E3Y
KwRBeR6gYRC7VZY4BJZu/090VzPf2i/PMNbrEhvCEKjSbxVtV75oWbRlOiC+9ER71jI0KSlhSVu0
bOtR9N/pkdDr3//KvxGJCiX9uQfR03VjMHvpQc/S3oVFQ44htYqX6Vb3cLI0LnHnaChtjcmZW5s9
qsxqjtBOEulYy6130rXRWuxXE/H6wYrsHjSKppex72b9D/Dq6h83La9l0dbzWzoWBWnPQzdSKCZY
VeywWW/sVf+OPrIs2QZBYQ2yNM3Zia7qMFaZN2dsJdbBpQJMt8ALNvBIa7O+2K2s0tK9oXw825ms
QD3wxvEghsFNoFBeplZUms/1lS5926Atdq+cgtoCJph90uXopKInblKVW+KKa5+yCPgGvqL1ZAb7
5IQPc0RSFbqPQS1idwi+UZD3Pv6Ef2+QIJn8N0xG5YEb66OXoZtiqLJ+M9fDBP3zcesrxBCyLOcG
jRtUro3mKw8wa4grToV/yMYevLwhdlV3X/v39XAUfLgDMeXjTlciZVnk1bOBJkvogKdjxgwqOGFm
nWsZTjdlebKULYEuYcCBMKnPnq4KAD8aXMdjPbJ+4zFhJVaWZV5pORWZCvC/yoLvQZ351RMn9p36
qHT5fNsIXUfur9woisbWHm8RjkVkmX005RO07vnEtnbbtSm4npb+6iCUquhHTMN5FM5jrrr3gNXf
P/7ta8OziHDpgCCh53Y4W/Z0kagPJto0X1wOvrrkrx/3sRYUy7iuDSrtXgcK3mjv/Lm6L/wogd/K
TfAb8j8lXx/O5ToC6Q54hGcAEJ/VtMVSXkkay2pvoQWDn2MDZoDDflWiu2QK+dWf7vhUnHOV7T4e
oJX5XdZ8B9vhgd+a+qyj8rWdnjPBNhL4WsuLbVupEVRQKuxTERWPnE1gQ0W35YWlZAmz3Unpmdun
qAjBm239owm23mxWyotkqVcio9YIj6HxnKkpjpT4NPZA81ZuHNEx7ttsb1kVKBTTXiq+AWxcG6vr
3/+KssBu8KI6cHnuyaTitqbRPneKLWXAlUBbSpgYjhcEG68TaJ3sUANOWxL9Nhl5og67zRKMLIu/
bk+sioUROUHt8jXyrLcrrO7jJXrdwP73YkaW9d6sDEatO4iUZHnFHoQLekmh6+9aZ3U610WWjtCA
RX7Nw4Pq+3mj17UpWWzaIKLq0oSMnFSbH2FqDvcY9vbxB600vSz0QpsxyO0OK4zZwafOVecet4yN
g8xKwlvKl+TWNPvBSMnJzacfAW52QANd5oZtPSKsTMaysmuxKuCaY1iKzn4um+qxkOKBFHjVUVMK
+MtOyunARRmmH4/V2rnDvy7qv0IDKaTX2sEHdWN+MaR4YlXDY4tEgPEFB0/7n0fgsrxCJsJMB8cL
b8sxy/Jvw1iZ18wnp8mzvotuPvTzbY+0ZOkbEzEVFVSiaQjyNvAmtS9KzT8/Hq+1+V/s12XjDTig
eeQkoSVnfPfFyazPAatuqjmBMPHf2ZBuRXlGXXIavHzfTA0SOz+2IjuUrLzg+fbptq9YbNvZ6Aza
b/AVFTRyfcHPcDwCp8bf+Iq1AFzEdjO4VghlZXKK8PzlCXJXyi23+ZUL+LK6C5K/MyjQqk+avMOD
thdzXM5veZnjNUmkTb4xzStfsKzwuiy3ahz3sYQa+W7Z9E89jhvHspUVtKzsOldUbpNhcAQYZVcR
KkHaZJTB7uOpXfvli3jmcy98r2qKczdYXmI5gb0zos030sVa69eP+itbGC8Mxl7mDjSJiYiBARKJ
snm/0fra0Fx7/at1IZzRJaAlnaKefQ0c+eJO3aEMp43T5EpuXRZ0e1qPkztg7XTlJSwehu4VZPhE
sM+4yYnspyfDw8dzsHK2XLqCFCVKmsOI1RPUwV0V+ac56k69ir4TYr9Sqm6L4mVlN7IqCTZNX54d
PxrgNWzJHeAa0Y5YdrExI2vhtohkBVlCYhU2vkQdroJENq/PGLoS7msB209Vv/VAsDL1y9ItpSbL
S9TWz1HjwnZe0690aI/VON223SzrtnnmBMziBa7XbKySgUbf3RwUv4/ne+3HL47iOodABB2s/Oy0
sc2+QLxjar9+3PTK2XJZPQ2dsojYhKbHqj25sJT2Ic5ZWyOstTcW60pIL4uoPg0gTlf35tTKpk/t
tszvpKFbIIq1oVmE9GQ5Eq4sUX4e+vzSOuqPqQCOIuCSfTw+a79+sR93npFhxnJ9bpyiuJa0uWpj
buDsdVv7iw1ZQZVwlKRV50q11lG6fp8GA283Fs7a7C724YnLNvJbWZ7zvPoGnYM3N/efoKcJB5vp
eNsHLCPYYoUqJm1gHusH8ewM0MvOvN1NjS/BCqYuB1wLCnMKmdnVU/4MCNkWyGcliS4LszUtSANV
N32mNntTPjkXnYWClEMfGgFYudpCRays0GWRlrSUlmXZOydT1OEP7cn25Dd56MQkx2vobeO02JTZ
kCGrAahwbrSv48jj074Ko9sKqGQpKTIpizQ2DxEDRXkPa7I/RdF+ue2HL8IXypKthKRBefbtptvj
XSBMnHa8qZJF/qcuW8GzlRpXg1zv/fK0PDoZubHpRdg2Tk2YPfX6PJpqvO+kGg/Sr/uNZb8Sts4i
bEP4WUwTbsVnPbXlt6i8SiZYIIhlsYoCq1CxC12Cjb5WEtzSw8QVvdVFGKYTiJmpKiegTjxxG2mS
LGuys5vNvjf64kx7E+sOHuk5iSX+/Xj1rITWsuSaG2/uIrtEJc5D9oyLbvJywJVr8EqzuEaWDjeW
6VpHiw04BPUBBiZteYZ4mTrSBlhMwfz5a+50Wxf/lZPQsuzK2kzmdYuhCopf0SzAot8PZF9CtIe3
Q+z1WwL1K2lvqSQC88uhizj6cQt9h04avQ/GL4GCrwX/9fG0rCwpexHUEUx3zGxB7DMYqyffF8/U
8rey9tpMLPbjUsKCjfmWPKMsenSEnWSB88VEN273SzkRGVoOnLkcce58PSSWlQe7WrBy//HArMT1
/72R/HX/KJwp1JWqFBTds/bSTkOXwtQnjAPf/GlZtvVeuDZGiy0Zghl+xESUXdUevoajOoZdcKjM
FgB6ZXqXqiKMTG6hTJidZTX+GbFXGvs2b1Oy1BSpgE00VpZlZ8zDU2gRGYfFtPXEuTL6SwOXIs9K
j1V9drbn6Xc5NEBv9gfsEQ8VzzdugGtDc+36rwkWXm6HFvATpyrP8PDRZ3ZqV9OWMN3KvC41RHhX
WDMHDu5U+cVbpZtd6PY7T21pPq+NzyJsMyU8yUvcvYXD+eNQ5fvMZ3FXdeLenav9xyGwNkKL+G2t
WQVwKBZnPrjvva7B7G26re1mrfHFrtyzyfdCr+Jn7YgptbS4OLw2t52llxIhruYeDyA3dLLC5sUZ
nSIhXdgCo5klYqRbUIy1OV7ErnbHAGLoAT/DA0XhmZTlcekwQE6Nev14Bv7dQ7DcAPgE110DkduH
qe1eS81Ps/QfMuVunIz+vYqCZfLXQVVOneNkDy2wn3NjnYEpeCpyNwEKY2MNrX3BYg05FYc3GQVR
c5zlfhpAGpty7ydlt0noBctNAGE7QNcIXpZWEfmpdO2XcgLFtx22jhMrj+LBciPITTBOsFwDFTSy
vZ3jE/uh5b35FbJg2FW9JQ4wYG2ShtW0SgJ3dJLOqWHqPatsYwz/HSrBUnjK6Yes6KsMFAcTfEZp
5KVx1E1PIcFyf9DuTLsgALVETVYZl4Pb7ykq87uPl++/H9mC5Rah6jqXqsbk6BbU1tKpf3Gd/VDZ
1W0RtQQT3DcV+TYr9f5xfyuLbblrQLdvnpkFvDyUuJmbTpU75O8MxDWcDIZ2DDa6WZmPpSLV6IAE
Z/UzBo2VX4yEo09lcZp8/A1rjV+/7a9tqeCuL4qBZw+Tid6qdp5j38dT0seNrw3QtdO/Godoojfm
BcgyUU3y/QiDuSTSwc8RtiAbPQRo6X8LiMFSXgoX2wpqJXCXv6YUu2+eSQMJaRq9oBATbfSx9hXO
f78CGOGpp76VPZQTLWOim31A+WNHyPNto7S40vWjh4ReAoRcZv4J6k2/y8k6+qHcmOF//3x/qc80
sAHU76jIHnozhgffck3q9Mze8aHdEnX/9yz4S98s4ttj6DOMEEyD8TI77Nzc/aoD6wKlw5ueCv2l
UlNo2AyQv+EPPmSD3dI7WGbjArf24xcR4DIcsQW40w/GHZNRlTqGmtxhBEjY660b+1gEAkzAoZGV
2eKhK6RJ264LE2j68zizeA2DCEi9f7yU/n1T9JeCTbQdaytUzLrMnq6hftxmqXb9eu8HUfESUr9L
swh+qsZA8PLjHv+dP/ylbhNEg/CIWHvWRfnBK6fFUxnVL7c1vYgLKbWjA2+yLsOQi7SudZ+WWXkT
gMtfInVp00cB8DHWBan0S9GKCk5m5RNePN51RTcCe2Vs/ovYtf+fW/lOXruNdRnzmcWscWwAWuzb
tNn9JTJXhEROzaytS1h79l7prt3hbNJunNVWssYSmes3vcv8YRIPrnb2RT0MMUxFPhl4OH08uf9+
a8BL/3+TqkSFX9aiEQ++aE6NO+17WR4Kz3qdIvu9d7YoiGtTsAhur6hdPjijeHBGYo5DS/qU+vQ2
uWZ/iccti9oUxMZHdGWlkh7mKynfFg1Y++2Ls6xnGuj2KUwwNXP2WcJ7L6UoJW3cR9cmeLGr5U1t
45U5ty5cZn6KhfRUyWpO+5lshO9KXqWL8OUhDTvehewiefUExC88rrId1EfyeCBbZOK1VbS4EgEW
IlAHFtalt+XniYt7OlbHsgJ3raMvVtVsgApWulnib6f+ao0xlOLBCpxj5arPXjufuS4AKRV4GhU0
e/84KlamfInEpXhu0FcpkodxHM2ud932qCObbJwE1j7j+ve/jmORW1A8uaJ1Xv/o/F9z9sOxL3ZH
0479ue33L6LasvsMoqU4TeIUfO9BBibzt9xRVy5G/hJyWw1hYQe2JWBEzcIdrpHRzob67r4A8+wk
raaDpgqpnxqFgrQb6nwXhIjHfqi3HO1WJmcJVgMlsg54x/mDrCGaznLqH22x6cGzEo/BYikDLC4p
UZF1mYosiBUvIKwlizGFcEh5vG12rh/21/x3LneFmLl4mCvRYmTyYe9OID993PpKvC8tEedA29MM
mh4Ebuhp0F0P4wXnYufgpdDbLF38pSWiZWP51h4VD5RkoKoPRZOwytkSSVqZgnCRsQLN1cgtDxOs
BC6nL5XXJ565TQfUXwKKo34Mp9G2+YPIdBHzzvnsinoD7r5y7lsiignkeADBQNuTnx9Hf/wKNQg8
FkDEJg/H9863IPPc3cYTAUX7v8uoHwMhPdrzB8jwqLhHmk1BDqxTKx+a8wgK1+HjBbUWb4t0lY+F
NUmvgab2bPeJnzl24lHydlvji0wlZaC402v+4FgKXJeqNUnfOVun4pWVtAQa26AHNMWEIeo6/YnM
/WcH+9Hg+V8+/vFrzS8CmZdRUXsKdZmW6fzg2VVxjriI7rOB1hsvNWtdLA4f1NbNCLMI/qCjKDFu
9jBk3T0sgDcOB2sLdnH6KHGyBIOC4mxfmD/aKqF2bP9Svr8vzPgo7ObZNWN602AtIbmFKqNR2o51
ASerigfJ9xU4YJPYcpxZ+ZQlLJdaZRR0SvEH15/SnHh3zAx5jCF7DWt9lLU+8FFsHNpWQmIJ0XV6
ewZ03YkuIpjjOR+O1I42DgdrTS8DwuVVXkKk4QLb+i9Gs3DfheNtxRsInf03ZRSAKI1SzNEl1LZO
KmhApEOhtqo3K2t1CbqFjoxXQwDAusCNfUdl+JlRtc+J2aq/rg3NIhYKR84NqUbrAoZw+Jbh9vxk
BShXxB8v0JWNcwm8nbMxpMa22KWMuEkIMdC7pH2Zkrmek7G8ze/CXwouUR5RuHjhPD4HRXMHn8UM
90XrNpiJv7QQ7E3IM9UjyoqmZ26C29a0LyO1Kfm6MsdL8yIBIGBjVBtdCpjLh9Dir/vpUhtrY/Wv
BPESTTQErtN4YEvj9EWPFVx+pzI7VtaUcgV4Y0uhZ+hsZNaVU/gSXBTkTgvXHXTVOvPpqn8zCHLp
qjYpLHboLevXx6tq7YsWu2dN2rxpZ5dC/Bhc6iakp3qOHgPtzHAm6/eZIAcDKuTHna0s4SU0epxm
DmK4YReBFSCz7JVloohtpzyxaeupd2XclrjowHEcSm2LXgCtTxCTQQwZ/oM7671g4gnaMs1t8bhE
SZtcwboF7uqXsK/3mudpWZsvNKMXPQQ3PsouVbBKXXdRTtzowqrw3s7bvTOyA8QA3z6ej5Vo8a5/
//ukry1hFUEeXQJsfRCdh6pOm9SRyETcD663scRW8qJ3/ftfvUTRmDfCsaPLoKYuKcPmNy3HLU/S
tcYXSdfFYz5c7gd6YY4IghQO3xOLK12V77cN0eIEYjdeK0pI6VykRDmNNZwdgcLz98QG4vLjLtZW
7OI+gUKzkzUdtOYrFT1EPNupWuu49tjT9WSQte5t74ze4uo4+xn8KVTPLm1teyRhoI3OO9025RaH
bWU5LRHSeVRZQcmm6GK6oI7rRpL9hNJXPPHhNisgfwmSDh3Wg+VsRRfeTy+NRb7Mnr9xaFpJTkvt
KVBc5ZwDpnVBUfPIQu9HCdUkQ9qHub8x3pZQaQvi/4wPTXTJtN67MJGKNRTPRuSLjZy0Eg1LpLQx
zCndqsQMiAaGNJXicBK1twrza/O7CGSox2g55DnSNwmljAkZQGpRWQG9OTes2y1H9LUt6TpBf+UL
kdVtOShKL9SuYKEDPhfs/7ALOSeL872J2iNAFBs70j8HDCof1xrxX32ZrqJmAmLo1HQZ/Gx8Zh+L
xtkSoF9r/fqFf7U+lzBN6oVNTzbriktuWH+0nHLrleOfCxa/fbF1F2L2UMk29NR40wBcpO/GeVWZ
OOxaGTeq3X2cnv456+hmMR26bGw5zujGHpv3yvifW9ukUy22ChRr7V///vcg8bC1w2CmQPdPTdxD
1j2OAPSPa2lvEDn/WfDHFyzWbdvM2H74RE9E0T0d4DEMjZQvyrVMMrH5k4Q9SlIEmH5Wzhvrau2j
FtsS7WxVUzKHJ8dr7iBp9jaHfpEq3wy7j2dlbWkt9iUqVNMYFCVPXUvcQ6eM/ea77paCz9rPX2xJ
dWVbchIkOOVmoOAnAiUD0z71Cbex8vNtH7DYjaB1VLtEQGKx9H3uvw82fPueAlnYW7bBK99Ar3//
a12VhHRMF5E51bYBz0w1gv3sQBZ2k4bAy2oj4670snwMzD0YNHD435za0vwSUnl4ERzneKjKnx+P
01oHi3Gy6vJq6dI4J4TcDkJQpyxoD2WpNp4EV9bRsvhoEcvRFmrbJ29kX2qrfAW9ZuNcs/LLl5VH
2wo994okPU2ccmjoNAcDuZaEB9HWE+NaD4sMqGk0hWE9+SeYt6vdHEZzhoMr1+9jBhLGTeO/rEBC
QjmbcM73T9qf5akPNPDVVkOPM5NsY6BW5mD5LOtaXOaBAmxyyIx7QqLSWKKRuS0VLauPvhhsb6il
f6pblz47kDV9ysrO3+W6aW45WQI6ssh2oLPD6d7U/mmMaJQ27VA/1iYst55J/3kgQPOLXEdsI7t8
1MHJpeMQvsIGnvZvAeQAyo7J6FcTBg2/aLdqPvkMLqOfPp74lVlZFiZ1J7XKamZOoz3R1ImMA2Ye
Mxtz/n/3+P+BJOGjFnHtNkOTtYHER+VWHzsVPVGg0JhsToMbaKgF0y7R83euDI+JZG/QoaoTUubf
tbIf5pGzmF5NW4ountAIR1JgNH8Lu+4dV4nPgrPvbFQy5oVbnkLRdMephmsPTjkaeyzbSn8rg7Qs
eYq5zWsdVcGpnVgx3ql57os7D3q+N6nZAjK0OEIFLa9HEOjsk88ruLtqH4KIOXX4Br5j7fcvMgjE
IlCG7G0PU1sUkEq7VlVjL1Ttj48X0UqGWgoMNWSYgwHAl9NU6DwpoWF9zmdAMHyPiI0u1j7h2vVf
+5wt6lmYrvBO4B3YSTGPwREuHvVG+ltr/fr3v1qfy8AlM04WJ21gdBk3pYkSPlLn7ePxsZEIVo5n
y4qgqdpKZSBWnUgj2oMR0oeuivcTE7IjqCDtsbD+4K5xV0Yh4JptXcSwl3hXpfvF2MVzJOWXNvR/
CJt9xZt0ngaiPhkd3GUsUomvw8do6MiDF9H7hsBGI+pt6O26EAMqK/EE74OvE+TEEqgD/c5DiKDO
BUKKl2UVZ2C/2/n0u7EB4W2rtNT6SznNr4GNQ3ZNvPewKnmCC+9lVBAk8SxkCvreC/asm4pDcq16
0210aFS506p9s0X5TDjNdtd2Qjc8VIykmZGpsPvnaq6+W35YQek8/F6QOZGkOlEwJDxA42Crd6zb
5pPovFMf+nUckX7fZPDhLCFPKUQq/eoQBiLRMAKH7+7Z80gUF0HmxtffLXxj9u4IvT+8lYQxJ9X1
dcHcj1mYOhmDrLJ87PvglMEvUbL8Xjr+I6tnL4an0iGT7n2v/Jjl5jQEdMd8s6MjvxNBcxLNfCod
cgdr6nfQsGPV9A9XmlFueW/TEHwvWPvQe0ApeNUTyv0sMdw8EcmPmR5FEmXFT2jr7K/Dm2tb7bya
vkEqEkURR+Y7H1atbTE9RoiehGfOVy9HAbE1exT7znTwvlYQVPbp+IKX3i+QBLt01A/jkZMmISit
pGVRfb+O9JCPT7C3wn1CZZ9ar3wl8Aux/ProyWYXcAnE0iiPvU/Zvizrx4KQh7yZf0W4f6J+2cNa
xPk1VOrO9cdYhdH7UNdnaWd7qAHuAGZMpG1+0YzvS45HcqBMdwUDYt1UoFkrFvN+gKT5LCdg0ppX
V8OJ1hj7wcrtNxyDghhezL9qMTpxSZ2vQyiKRxJ297bdDvd4a34jUW7t7BAkAd7PVpzjiWs/ZO5z
rbMne86K1OGOfxwKx9oBZjykeWVn0GBxqidI8XixWxL4zzZVyA/YAbIkrMbuE6TB74pGNy+iLXkM
z9JHb5ye6rpSJ9VpeaBgVO46ZhjmWH+lWRgARBnA1daz4gDki5gU+TdfdXSvqEr11O2n3kkDu3iF
VdAc53XlJGXl/oqKfBfN5CkP2Asgyb89Cw4BFG6EMVw79hI7BMS+DpbMuwNAm27cc30kBn40swSB
vCnJ2R2GowsBUTAWoccaWfobOAxvovFkbEfsMFvhO3zePzuy9w5hXhzGsecxNGffiNW/t6o+jNTL
YmfOX3IYdaamiboE6/a+d5xvMx3OXSjv3SxP7KjdSYV6SgYHTrx/kiOb2RRXMjvU0BlKldcCRRDI
+6Lzwdnglh87tj2lPq0ExOHtl6pgPziiN+6D7qSrScI1ieNhuwtO+G1fwFcp6hjQMvzMYpiTjPA4
z/UT6boHx+ROOoXVr4pkr7BxZnGWuyOUTrJH2btwl+lGqPkHsDIKZ4edauiepnlLuphW8kCgHNp1
9Y+5NnPi+HROYGogQe2fnbsCmRKcj/HPdeENdHoVw/DC+Hgqe458lgefYL5spaZnR6sO/2gmOoiT
kPhq4hP71DnBwPiLX7PzVETvIVhsOSvfrFLuVGilSB0qllPVphKqL7A3vA8QiXAUvQojDL/w339n
sORISM2rPR/r5nNk0zDGbbuIddghVRgaxdPcPysizlU30Z1fAicD49bYG6Dq5OXFt6AQMu1kdSg5
rWPXCvaN5e7Htk3dkCFbQN10LI6Axt7NDAgD3pbT3szQswXuHV4UAvIfICPJY2P8y2jPTmwFeX4S
rgsuRNifoi5KdE0PxLPxUqbbOIecvWX0szblt7CYX/EqeyRuA+YMABkaiofUSWqOUy3ICf3Z79hR
0+JLz8QxDLsXPL2oGFfyxPV4E8vM+MfIqX+TtjMxdDinHb+m/HA8DcV0zwv4yWj44FA+dBffr+6p
0PWjyaKz2/A08IerSheYzJF9YZMbpbXj9XgsJN8d13yDlHlSqDGLfR0ViGD7C+ynpwMOkvBDKCYH
MmXCSwM6PHZBRZAZoudwyi5tVJ+8nhynHLgVVvQ7ruqXTMnnUuXRAYZ3FM6RRiUowx4UHJjhMbZX
wbgL7CGO5vDRZaASBaodEkrl99Bty6SXyomV2/upVZlfuAkXcTdPJ1qaOz8PEP8aoo0Oh/lPoy0n
hRtad4cqKX+BN0F28AvsCVk17njNdvYw39GMNE9B66ZtMHsvnjRxY09qx1Ep/9wzicixtR0zTBwJ
XeBKwjeFwzDwahxuX3a+c3lnklzV9l3J/J+jBQl20UrQYDt/iAFrfs9mw2JST1FauWERl0EBQvTQ
fyF178RCII/NsmoSdwKcB3yB344l2xTcmvnoeR6/U+4UJCjDQBSHyqML3ZFdZ4122jaOm87wLj/M
wGAm0BZ6pF3jnHFAQOiZxHHcy9zy1O/bIJnBdcyjuk4hlvYDell3iLyThTcDOYTBT9JP3m4sDHsq
ukEc7Gooj85oqwc9uPXnIRjqewDMyh3siLFac2LFEkXnN0aCKqVBmMWwdMpNLDXYfbE1eAYEUVlF
qLSGOnYdZqVBmfcPc4FrxSA95KwC7phpi+blDm6ZbQGX95w/NngP31ddN93Z8JLViZLF8D4inlLW
UFshTRRljeN4LnZjlNdvgoY4gVpekLqZ0yXwXS+hlp0XJ9+rzecRyJ+9g8tUIgREKriXW0Es3QJp
raxkWcTj5Hm/c8aD2ITaT6synO/ykchnlrf9cwHrXA2cI9evHswM97qKuqdKAbMXW3bd/fJaO/8c
VIGc8RCt5rs566HhSgTxWBoJTUZsn1n2PJXToXPD7uhpqOGCjTBOSe6hQogpmXZqFs071xDq8FU+
HgEYY78tdyh/Z6yaOZyGRflg6qkvY5F5YcpbbuAAltUDi2VZA2gB1nh3GH23vo+ole/aKO/i1hq6
ncgCfy8qbe87nFhP0ezkOzAVAHnNbX9n4/pxkPmkv3uDZz2Okdc+RBVk1GEC5u5gCm12IrRfmPFo
XHHhfvUUdZ5wkfMTMjAcUxFtz/DxHKN4rIn6NOJ8mtisF+ciGJ131eDw0ZRgzPvUNbuAGQpPcme8
n+s8+9FHok3UkH23h+q54eV3L7Mx7yKD6pDpcGKb5h9QcRz3SgUuECrylXogBeCpVn0GI0vticnm
pKKNTPNiEDwOxsZ+HCuqD96VfIv0h4cZbw7AQWf8FWWCMclmV8izcrTLk3kKSWwGMqeZFT3mvMxS
V804E099sLdhwHVn2SgRD2J23jPVBffatEiLTf3bNc5d76Ck23i+g+QfvvZz9SOopugMFSUnwWF+
xil9Cv7MPQGQDsexmEk4SdaD28X5yLDoNNSkMVfk4s4l6FJ1Vu871qp3F35lpwZG5ecqch1czutH
y/G6GK5m/R1EXJy4ZmM0pi5nPsK3KE/wfFd/BDN1PItZ7OtJjbGsszv8LhY3QCC+u2yOntSgaYLE
6CU648UhCF33EtRy+Kzszua7LAQ8L+6vJYLBAbQmxLpPDAXQE8zRPPZbjS2GMhAJUYhMoBGJIFJt
n7h1hDTr9N23toFScmTkFBdEFCkPy+KbjMKftA0ngERmKPNQF2vfeN5dME+P8zz7nzysrztK2xx+
76U6gED6XMnuExFdFxPj8PewHbApcfkDK3L8/xxdyXakuhL8Is5BSExbhpptl8tT2xuO3dfNIAmQ
kBDw9S/qbe6mu31dlEhlRkRGnJMgFKeAe49xv1WlmZGjy2o+4jk1kmGbxDC40CAdhEL+nItKt6ep
D4MiHUKaK/yS8OOa/Dzyl/4sELGMiYubAlt5cbEaoYtQ6aUQhMU5bzXJkDbU5QFFn74sSXQI5PzD
EFO/J5W+rhMwUS6GoByRCoTGa/5Yuy7MRBLfdUlIXQnR24+t7opQir6c1Vwfkyh44w09oy8dUXfG
Ku9jp75lH/743cRz7sFTuh6TT3xE73HWet2rablh/p2yxvdhzjkHzwND2gQDgrY3vHG/BtbRpbLs
a95w3dez716TRY2I20rkDiCJKGizuBvZsP8XxAhelPfDz2kTZ9toKPY9ojmf+mDJl0QD/cG9P1yS
cUX9kn6bPla+WfZ+M31VvVCZmBjPjRwZRjsyqizsZpajMRxyDycf3jBBU9hKsd+40uN+a9FTLx1a
M6Wl2fWeaw+QEXU7OSxBMWFBdceWLkGhDFjZWQP7jjX4AZPr8nhw5iJa3RZLE4V4MvzXwoAgU4G6
8A1vbhzYlw5r35gxTH1wnIujk7Mr2Bj+CXup8bYhxXXMFEbCvsCfTFAxVOIQ1OKtrgYEuAdkjrFu
Nm/hj8FYfxnXeXi2EZaeSMqjXdBQ7xi2PUPv1zQlurhfX95pImigCjuw5rg68rfzRlJKZHgVspvD
07BMf3qYhsC9gDzOOAtnCYosG5BzsmOB6nCSYp0hXfx7XBNSVC2KkqjadhdhgC4iB7PgAATIswg1
FrCmKixx39S5rHwAIG729jBtjy6hCdKs2rzt2uNKLHjQzf86ztVThyP7OHkCUvOxUuTCR4JSHYYf
chqGgweWJqv7he7JMv6xZjJnuMg2F0G0/ZLUaUB2Q3rzDH6mifRP5AaV2wEByj7qcNYnbvlMoqr6
E/mIXVPwOSsdbW5DE8gCE//7MC5YUhqADAx8XcXVTqL+Q5qE0d1UC6D9mDYqWbcZ8oZn8t30tFUU
1zm2CXUZGGR9f6l0kdE/L920BOaQOO8v/qxrn4dROj1lvkaS44EpmfqXbV1R9MM5TMtxxrqmqan9
gxU8/WBhngrlVYwOte94fAnAXTwR2NA/UAE37DK10Xgi4xQ9IUKqjnYiNQTVDF2tgWkTPN5JlM+x
UiX1Z+/fOCOG0WL8elkMFmgOKTS/iPFG3ojNHHEsW2iL/tWZDcM6Ukh3LfRlT04PjGVJ3GBWwA3r
gVjUs18OVZB8hmGl9CX1RfALa0O3I+26/Ih0wc9yXbNhaaCax4zKwY7ZpqnB5pFz6G6tOBp81Cqf
AuvvOLKWgUcmUdEuDqAFjHfyyUvweoLDLJt1GwrMzD3qNzzTh2oFAB+4Nu/ATu2XJhkPG5SaJ09r
eUPMaapQJRvqZ4pGTmZVG+m3Jo3WL4vLtUap8IEr+HGn4WsYQ9fm4QTA1zdCfpTHw8I3rdfAbqFD
MGqAzO18aE2zX4Zq+8XKAD+QupafjQ//tCxOsE168IQxBe8Tg4WbuBXFPEKcjcEEAVxyTsdTHXR+
kvGIeeZcpwpzSNgw/eu3w1+fTvWOpeu/NQRS0HrDekuaMZp3Op68/5CtHqDpWrsa0DZSvf4yEiVP
KkhDnSVqaD+2NWGZ3ax47zCFP/SdrnjmoAYrsGDcHE1Vt/nk5jBrW+IQs0Lxmq61eYgnN+zxbslM
87iGM68P75NFVg9Yy1topgObXtYarW8N8KbgNUaI2l8xP8WeDfIFDzOHYSwrDIknpCHiSzptcP2/
zoRCahD3TYFtQoKUImf3aOcm/BJ02DsDTLEbZxgNO9Gh0U6V1QdMgOICJhGQiMeHOTc1J1+pbsSx
8+H/IqMKlz2CfIbbMKfpLQlJvxeBG3YxC2CB2Kbjng0RyfykX+/WjvzMYtJ+ca7THCJkDPKuEvNt
FWuSgehoz5ji0VVAs1CSNJYnsY7Lfwpd3S3l1fywYsnvMQVw8IBCQYEareM56qshH9txPljUw8zC
wfC58SZxUhBV7+za8L5wuub0aUyDs+lr+UinZv3PD7y+NHUS7KUiy3Pqs+SQDMGfcWp6pBl2MzKi
2unE6Qy0oQZGpZuxPUHH5C5uqMQJndD0PGkMFlHg1Zlu5uEtgKjjVivaH6cNDtTCSbPXqUefMBG4
wo/18CVHNEHjZLcjYmmu4QqArIW0P7eTJH8lTWhONlzvpGv7bIAv8GMk+xobk8wr+w2VoJVNmhlc
xju1bW6H3FBcGVICuMOyK3x+Wq8gZN7yFp02UJ9NA4eI25KT2JVdaz8UqswT3fS0D+rJK/qI/jfN
KW4Oz4GNaTwR7kzbBJcei8cqAxx7PxomuDRB+w92DH4GU1/kFS5ecxyDJQHyh9bmsUNyz042tSv7
sPr0JemubPZIFiGj/QmrKsN54+4vJtYhw35xXPp3y1gYZ75rBBx+ESYHkI318IJ6MT23bdNcZxOM
pyrevA8RGfabkJhc68VTYOpR+oJpcn9EK1CS0ePswMVIzHcVtGWbGAq+KAyiqTfk/oZcGMip3EuI
JaWSOmMz+L7pL39rmo/ard5FrOF6DhLgk83ah5lKNWocOIBMWvY7aIjWfYuhh02q3bFEBocF49ke
etsgH9PB/WDsA8isTEUR5UaG5qCMBlTZsuoA9xZvP/nDXCBGy+xaHH0gl+Q9aiEgWy19lmMDaXaI
6IwnG4xr5lVIe5q5EDlaGMRvBeGGKruwwu+qJYfPyXzEBK7yPiB/JiP9DI31B986DNFaNp9oME0u
R6vOqvPjs4YLXYmzCT93w6Zz7TWsnLywwYvCNvQGzr+OaUR2Gw8s1J1Nixt8ULj/AchfEEFoS1zz
4dvqdSnu+iU41iuedQ/zAvwVzNtbIF8pW9S+JqorWOtNeeUt/sUfet7maeMvjxO2qnBXdqxYmInu
pzAEJIqGZCQUI48d0syv1bKTC6DnyCh7SePKlUHVtVeP93OfdZvXfM6zxWUU2abcaJ0Ca+pHQPci
YruApy6PhhAwyhBPBallJIElBs3XOPLmL0aQDnPtnNY5pkVXzjAVyQLa4JbrucsDhAajb2yb/3Tl
2SttwYtM62J3sGRrnugMdy60S9ENREzy69c43iO+MejBQsh5EQnyjQYg2vexWE5tTKMJzEu//AS+
HF9Wo927crRGAsoo/WPc9WA9HJBvKNaW11E7ViBYId6lSvJbYDe+QxVH0zugQT/gEzVlBTTqYaz7
4dcHw5at6Gk+embVW5eQ5OqiHiCIWGZRVHPYYKDtxMFWm/8Ztw4fC1I/AjYhnV1TRmnbn+JxlE/U
onRkpN7cm1cJ/m/uevimtal54XUDnx6mmwLhh2Nm/Dh4nSfTPlASig8kOE7llCz/v6KnrtrdhTmv
aWjEpQWNfOjrNEDPp72oTDaOB7HBPlN5YV+MxiFaOPRYenIGV4GJZfwxd3zd1zRSe19V9DpKGh1d
l/AuW/2kOae8BXrRWFL1cAfu5r5oaUhe8Ta7/ZJQry9U1Nl1x+IEN/wa2sP9B4KWkDgmldE3whtU
CleTPWiG9irDZjhpK2VhjczgP8WPbUrN2UXQ5sMeL/ztJuU/jmTAeLAu7p9ksDBqB2928MsD63Bs
iQcczVYRu6SDnnPIVpGBKDTEMHISOsppMsS3If67YvUP9iRhkiccRRaJ2stLy/uuiGWAaIuJnaVK
n6icJpBjcITuN+T4wdN9Mew8cXoWnnhpbWMyDoAbQPAjZdWrrPjODPEptmwAgKlfFULNMyBjuJQY
oGFcUZYvdR7W9VeAhhxN5paTJPzksb9rYvaKZKm8n72PFK85Oq/26CLvxNCFAeOHzzO4rCnewRzz
tI3Wv0+GuUwxc6N+1D4oUTNXhWjtRU8VjCwGYModQj5FzUoBOiBnFRJfLMF7qItaje9C8VxIH+M0
BpGum/9qSv9oEcGJWWTM9/OVmw/TqeOg9ENMeO7mbofzVjCxHG3ivbQD7Gkp4fst8NE4kXLtMK+2
8yntwaFFyfEOFS9c/Xhj7zLK9aeXVoep56VWyynu5XXZml0/q2PluqeJeVEe9FgrWL0/cDe7zHF0
quR469LuKXBcAT6ET9vifwAQ+1e18ilh3r9ar2isGrRCegIMDy1G3mND+Ghj9xAjb+UcDQFFIrH9
lqAVJisN1ro3RLRVRzTGR4bSb528pZt32dK6lJN8VzQ52TR+kTZKcZbEd+eBHk3oe+XxPAoRBF1F
dZHSZtsDwIaNbtjnfAvjHAo1kSGp3csIfBoGmKxnREZ7H5erDtmbq+rj5Op/jPVZr+fSD0GEIWBP
5qFe9m0KDw8dXwQfm/3g2kuSJN9Ba35ivIkHNOg6W61+pMhqQi+fS2WOKkL+LK0j9K+Jy6AN6dDf
UFfYWpUaG+D/1Srowb5i4kQITweaZHtDgvh4QEtXIeYb/3AavYuJ+udmbHapTn6sqeWv3uR3jP/s
vWX4iROsPoX0Sw/6cj8ECLPcJSua+03n0zw8egrcUNoO/3rKDqhaf73l7rtZL+9D6pf4X5YGL1HV
oIOCp2UCIiTZDVAgNOlyQGI0dPLdbbUpkpaxBB9i/5n4BcEH7COSB5wUfMNYQ9AzgaqiCrHYDhMM
3tMabLNnqjN101cDg6YprulVcteDokXv56NyCowJNu2BpyJ/zrXJ30mTg8BDaDkG2a05WjsWqqWI
benoUJLET3cmSVZ4xakR4lX5PkT1NeLguBxiHzCaYudhMMMnnJorPLrlFdeazvB6GNAAoc39qX8Z
x8nbh4EbCz9ZDWo4mY7WCB90uLgFA7zr8XIfCdTvu4hNbYkozOhWh+MLgOg253E0n0YbBsBwcI7w
wPoT3jCbIUKb5lW7wvBg9q94vHcv/OR7nZfneFp2yxBc6tZHux55oO9VvtS08BkKI0SASBJmfjmF
VQ5W6GVI2C+C0x6QHNPiHI7FmLgzE9UhruLmiC/MB60H+LBugeHXQTVkcKEAFz4M4d6E9XXoklNA
2ctUm2sSBuewXj78jVxYmxQwC5kB6TUWNmY+kFbs739jq0AVG26DH3yiSxssD4tbyyAe99NmHtdq
AiZUB17u6faXxZhuov6XTOq7xeMDSE/kHnqqKR+Aw2VjM+xTcIVtNP7MfXXzqyQCCRZg02V6ImvU
HKRT/8Y1DYoOC1FZIH0UU33zE32cZHTBS2vyEbhXDeAjHR8ibmHBsAzPHbcACmxvjmQOw2ybqj3Q
WIX1JosYERxiAA7v2Ek5z5KciT/QjCZAdQ0o0xVtvFbmt1+W87CSb0GD0pcJLkNyT2idQNiNCTR0
pPXPTT+Ukk+XmdT81S3zVDjUKXcX5Mbq5e4zVtXixyQ+xJtB8MD7CL2Qu0GJssNC6DNj4pz26tOO
4iHp62Mvw2gf6ATQe8XHQgIryuEZeGpsf0Fik3za4iY3NMlhHzsWsxf42dz5x6Wi5xZXDlaqQEhU
4CKzUI85DeVU1iOaKgC//Qo7TwHKVUIEHdeXdTV7bvs/bVD9RAMgQc2/TaiQugZgGM61dWZ7RotW
ru8NKAzgUGW4EAvGCEOp06hDPqrHubLjG982dPKDXyS96DKXuCsSczFZLQ/Sr46OTlcQtrj/twRl
FQ9MDLBuHBY3lyB7n5JavphRXNUgXhq3NQgxM1G2BA2G1E7+DmZeC/SP53iaWBm1kmSLki8blx7s
CeJtjwY0voqYgcyb+nLpUJeYAAfUQaSWtWOjc1S2c2XaEtQbMtiiYP7UsBI+gAzOESxZyhmyC0zd
mTOhyNt2eyHtBkqjfsY2y6fzVy9XbbNLJHmoU3dEuN4BAscCkZT75v6ripR8oaNBK9G+rC3aAR0B
0ls8dunSYBfyWZ3cWkPc0IL64yFuzm4Ln5NRFboaPyWLEdOIb0tBg5TXYYcsb1FfZczMUaf6Kd70
A+aRLR9EdNf5+0j2Q+XEZ7k/6ulM4/VZ1eIjZqCnkXjxJgYwd4tfgYT1VJIrSHxzQPzyGMw8gdVT
Ej3ETY9Y+JQipjoNaqRedn2e1Ai6WuljF6a/s1ftYHkdlpq699bOr9447PpqI7CLwmZxJ+b/vCb+
E6eAS/XQAhKWIfAl+MOXlq0pGn/114eLe45v411ESwJ4BASvW6L/qrjOa252VICnYWmJKeuhVvrZ
w65HJuTwWqW4bUjM/8ZYvcqguB+yzXoYd9tLuqGLQmssci77vyRdb6pGgejXnzFlz5Z4X3yGjoEm
t2SNBvSb62MjWw1SwIA2RyAq2vbhACHhHh4aS5EkA2zyxPYvbcwdnjtCN7mPZvvYzGucp4E9xngn
QoEc1dHvtlw07j9PuDtZTr+YlH0eY3kSe3/qnye9GkGrQ3pwcFvKZrSAXS+fgfDoDKjw3SH+LZrH
R4aDX6VOlR3sIyB5MR/LCsqIGfpmOV4RbLHhqp2Jf0hxyRfEj5833wPz7r+AFN+nY/fOO1hs8wZ+
QrGPsTkKv+GPcOQ6uI1L8JNy8iZQt+icvMEw5kX4+oRSissvAR43s3FXmfU/0/oPDewlYLAEJA0y
Iu3ip0ABPCeMYRIa0ORyhcZq9Pq3VfjBtzIhXO3WIChTrd6ilNyHZhK/GKnvqQwqyJNV1lff1mux
TeCtBWKbflYf4zD3awjF+hpEPUDilw2asHKBaPUom6Q7hUu4SxBTm3k91TmBvU3hGk7y2YiqnFR8
pdAw53AdBc+m2IeEaPCBAnvMIsDFmA44cHJ0UAl6cVsgVzfMJI+6EU0cbCsbykaQ+hSBhc3s4hsj
QdTiLggQ1weq5JUnUK5tcaSfMUFBExuGaYF1efq5NVClpK0bPxcIg1+ha+EUeJ23gD7tsQLTjNv4
H4Rl8gPAVlXGCNMr62h45VXyueG3yzefuSdAFLxYJjWeeIBKPbUSqixl4eM/1JAJrD6kJA4XcUuW
GwH4c+09fIih6t5COT/OKvGukUbnNuD4ghKZcgjQq90EsOYw16QpwwgpzhAXxSeOG4ftZjYPhYCq
N4e0xbv5NeDGaYVebzIpbANnN+6Aq4y5ADiRg9rSB3Sw0UstlT5ZBAvtIx2vJ91Ld+tWlAQ0Pmse
x417rdt0u8TYzn9Hi/s01gAMqETEN0tByCOFwtsPmPJeI1iXXFXPr6nw3wel6ovq/Ro8k+FPSAlL
sEBkY5BvWEvby3rEsKXZjzPLbZCs288xujqiYHkCe26e9X7VQBtN/tFW92AjZiAm/ojw3wZ9QBz6
0HfM4sd36rK1m8MMNgPfEt54HNCxP4RVbc8d5vJDH8VAbpQwUOBwqNJM7e0JayrUJO9WKRBfwDYu
qmLPcOz+Ty/r8qzbVO2a2fjP/mYxf0BoUMLFrsdKP7gqGaInQiJGDaefVh3bpq++Etf1r8TvoSgL
h3ov+kkdBiPY3jfYZkLbZMt2wmYIgjTZPtmwxdt0xELGBX6o7wa1F0zMWRiDbG2nDkoeYuZb37MN
5M9kQIywsLvWfRTwTLrN7pAd5gOUTBW+3M5f/lR0M3gyYP9h1a7K1g/nL1wjDNeYeA8lrTKxYrLE
WPVSxVpl3dIpLCbJ7gJK6lH1gX9WCMa89NOEL0lRJCoCk4YVg6yqk6iYKxZ84VkQN2RH3KJ2U7/S
A0+bt0GY/2qjSNGOEAKoLZihoqn0DmAtz4ThBrOMajFFofk08MHI5hjjUjUFf5OY0ywI6Svz4QzT
wKruMCUqLKD0r47VVE+Al4EqpmkgiqUnYwH5Gr/x2dNZ328qJ6vlWMIHSwmien3g8SSvIwVp1a1Q
RogmRbBviscy0bnNVwl+cFjEbahqqLyWcT2QKuhOLLAMFxFgvGyBjqjJpxauEyetNexhIzjm0QJe
ie4YTH36DGv6J1dV61N3P8ubko+Y0CE2XAiobebePaffUtLWmdpYdIya9My78dj1Wy+POCrLTxJ0
+O1HhA9/DbUKv/zWjGkRxwtb72HjQHnA5YdTOShwdkiLBYiG8OYxgwuhD413EIdxAQ0MVALe6osO
oOM64NfvI+jvobCMukKGEttokMVBBuvSyog9ULMwzPFudeGTBwNw6AjC9a7ghInVM+tx/0M0Yf7y
CKokPDBsnhe4IyYDxfo2TZlgxC7Y6LV1XZCxjeDdKETT5KOO8AxWrdsvFVrsm8YBN/QIZiM4UXQ6
S5ky3+qiGeFRhyiuDtR7x5aYQpaFmAiMiSmSr5E7Sv7QbRZfVtDJQkvRmBhc7MSWQzuky/uyTPdL
Hxm63QHoZ+Bd4CAGvR/+ifDw+QfMa0TU8Q+ozTCfdZhOWcLwWMoUAQz1c0AW9Hy85RAcGDs26K48
atkh5jGwDFQJUJP4yjAehizi9AioqX5eie9dx2TQaO61jsZyErM4RZRjgXAGsfAW42EulwGhJkmW
JDi/mcXwLTOv6a1fWEpJ8wD1UfIY9hpyRmv9+qablJxdyIH+h+s6tHnVheJPLUT/7kNhE2VkNAP+
7jKO4zXAJuRP6FncmgQG3oCkKrkyjCVQjOW8t11wHoLES3EpJpBCUOVNJ88CN869utEpQIRViT3W
yRvs2MUuGnFl8VXldHSQ3IHuwJTJohmcFFH1k88MjGmYi+SbiMl0Ra4tlJqu7fRHtwDrPjWeBz3d
5FfYzZ16mJUCi8VDKsLJhb8rr7exSHWw/tcPIKFgSUfUy7TqGHI+1guRzT0mMozfuKiJ6Ts/HxsK
yLdd5qQpkEslGRoZuO3CTVo1KO5+EHcXNN9Aoljkps86Fijz4IY2KE1WvMY7uDzglu1gHYxxGkmj
73IjGlhV163eyYNPQ48hs/GaPMKGqcwHyyIJPCQSyO2SM0QTLIUijjLA/Q86aiheFuUDwobAmcCY
jAV4HhCqo79lZk2mA3IXunqn0byrzEWWzWA34vvSiA5AHSWph2EAXoYhKVLpIGoYXJz5odu5lKQW
mBN4stImcEDJqhDDQx7y2LhSx/XU5WHn5k81S/plIIVPT/elJJXf3ZV+VvC0DXrSzk9vLJTBe29F
9x+QT4jr2jUFV9FC34ymLrnrUgffYTqivesBlYiOHfpKMFlghoVyh7VGvq7IZKPg/mbYWYHPET4Y
oQV8SDRsZo9WNJwyNBVYHG+bbfsr1drRMrZR/AcQb2hKRRucHjgqR/sYdM4948JvXAE4wW07nNL2
TSYJxSJE0s0v6YAdOihCAXCDPE28PQd99zSEfdflSMeO10Lg5vveSMeavIF/GCsT4fEUZW8MH0cN
A4wjhlo8vl7cReLVYrvThM+ONJhOWwE6mEDBAcnM9joFAOj3sMK+c7u+WmTeYZcbKRm+OJBYBaBv
yYbCFCRr/9kpHjUFAQWrDo1BuG8WMWfjPKQjeZEB3B6g45xB6aNa06SwyxRBnsMmbA0AXQDpxNkM
oDi1a/83QC4BtOt0oGhMHOU/gGubbw7cFwoxoP9BISX0lNByUl2fqsm6MAe6rbE0KpjFVlCljb1A
KaQIVrJs+GqnfmBZeh/ddhrKHv0EDnKExDRG/5Gl85iEiA32/B5ED0slhg4saLDBQ+0mzQScN4Sg
ALDT4ktdtoYGHBJSn5LceDCDgCSN+oC18BNuQ2KTINtai/KOFqZ6qmaF4hJEcnytIjodSTKAEXN4
tt+p7tdHxb3xe0vDTufrypYgF5aHC/QCM8ClZAUFA1iigsTWGxjZsoFT1RewoEV26wiBepPNdOzr
awXD0ugxJDqAdEVEXv1c9QaCFoQ7sD2wQChaap+O6XleCWSOakQC0zWcZZV11EAHai0eALKNmH7o
w/hkVgmp5h3ATCFeurdVDeBFfW429x1v4j9ucVuYu2ofWWBgZml0ha4diodO/B289cXr0FPNLUpa
ogKwUvP2hcn4ims+h3v/xcJPoQBzthPBCqRPQuYzbQ8YRC9gno4bCc6g5vfMh0EIlKL/xb3/4Aw5
ytodsBK0r0D/QnlIMIPyn8RDmEQq2GGZArwu5htCeuglJJQXC5j3OFgdKFADGZg/ncOufYAN0KtC
Mq2j/Sfa22uSumCXOrwSnLN4N0F+BMUnxM78EaTyqz/R0gMYQkLzOFj6GKHjAIWnMPFAZLfgLNXY
yfGpOlEgBjlIsWk3u+jso2zmIBkfdVtBr9MYyJQlQn3HdniBwuNRG/LqGrvvGmcKEGqYaeGif8BK
05oF03aCp+On6eJPvxePCXxFYEj22HtrlOG7/wRKdKiIwERRAV6r7BtulK6AJmDJE8sLPdoCQx3U
1ItWaAfkNWglmhzrTmRa52MAaTvvpoNJIFZOxqPj6SvwfaCXabpjpjs0eriRcV3y2Cfnez3CqlJ9
2+Z4gBsn13kTYNLmiHiolPVKSjeJxg0uNDDJz2honmk1n6Y6pqW246+k5IgT/luH88ccKSigWwhF
VFCBjK4vaAjeAzxba8i/IATJISFMG/mxhxKUrf77/ThC+2JKPMsXF+OXVMjwzCkol6LWUATVUI1r
Tl7uGyqap38o5sqd6YafFscD8gu+Wy3+7mbVUUCIXWuwdW4TO9cgZQn+7P81bN2zTT5gzRIKLu+t
ade/CIQ9IW8CFJ5IUWnRi2VNHJ2xgfE4YyQNx14eutj/t06rzLqZ7BeMdPmqPF04764L819DqNpq
6oPvNvZxg1R1FAnNNjZ9dXDrQsim2MGVY80wNZ3Y4tAS44BGABNGS38ciYAVjvINwpYPyI6HvfK8
FzNhb+K+N5VPHcYFMOeQ6pn5UrVQJwaDZ/OodR+2666tSIDrEiiZAj0flAv37QDAIonvIty6pNBt
3iGdhQQh+Pwwkgcfe0AJ9HsESGzHZ/6L/hriCEi+p08dOnQgAVQwyxoeWh3etkWcqiS+9nH4nibm
rHHfgOIfn4TXKDSj24tI5HNCwzOboeGpoiCEntyd8K29NwakO1m78yShTscGwNqaz9qGaxbH9z2z
cLzdDwR6xFdDMB/VdtpH3LPgOyugcaOdIJTnrwgyGXYVm87G4gUUc7xkAGVLtKlNJgndV2Z5icA3
HFEpXpeQPQkOT4y16TPuzf/ujwVSc2C6uN5LDNDn3s07MNWPQLFemN/cAjf/QTrHaQDxM6zDp7bq
gSUCUTy4JiA1KLx5+wfO4sgpe3ajsWUj+MlZ5+/bfsZa4/84Oo/lyJEkiH4RzKAS4lpasopaXGBk
NxtaJxIJfP08zGV3e2e6h1MFZEZ4PPdAkZoYgfVW/lVJ+1caGT84tsmkiA/W4NxzN/whPmPDyBVC
Kf10ZiKy3fHSoZFvmkZdifL4cATEssh2suj/kA0OKls+Rml81EVgrGG5Emhn+akccuCZrq2A8VcM
3kHeAlrXvvxXCMYV9hi/mosIaiXqQeTJzvP02SOUJYiqnZ+qP7aKKMqIa9m2JSK0Yn/hCivIMZPe
cdDTMmt5mBaBg/rjZajSW5r1G5NGe+ss+57nOb4Oukq3tjs/xAipfY+HMu4+yVK+VZN+T9X8mIus
5CZYVAEY4tw+GGn2JI0pWwiz7aCTQ1L6Z0rlJU/EbFbxGP4dMuMcGuUVZKzbIjEdMQcw28Xp/RMW
EU3qpPvfeKyag5XFxTFMdLkxVehsXYcLjML3Fax37TbZuQ70a7BMDmp2qrJ9MLH7bz/J/rWJvXVb
e7v8QCFKbSGMA7juvHLtmgpXPBSFz/L68qDb8GowLxMTiKJVVJ8m6E4zJs+l8q5N6207ET/XVvkS
aUC8ID261rgjWvgS5kvZmoV3Xc+7NBN4vIv8oHE7KfIy1xqDw8r22s8sz8Btsou9rEFuaJ05N96C
2kYJZOc4/qTTVFu/bsSLJJpdn5sXUdUb4qshhuQRaY5qjjAqVsp9p6TbFUrEq3Jq9mR5bcWEeG5T
sw8R7wPjVnwY9WFw1GUKw8emBdsMw+yrk90/hmBPDdcAzurXomPc2kvPRbgVG7/msaQnolurLkni
l9sCYWAFfuiu+xgJzAujd+xdG42jUpXoEIUklrDnfZDdCQ9SugvmigVfdnti1zOKbiHYiRmHmHWs
89TX94jeKTHSD/wXF1AhBm86uHvTZG0QbNlbx6C6jPFE+OqYhXpr5OM9zvU9bQSMkTxlIatgIsjz
KI7/NSUjAL7xV3sK/8TC3s0tdQIOiLoR17QpOL5xUTYu5A9SYoWfYArqR69z3oZJ/LJR+zkLKOtL
vv7l/RtLZ+/y5vhqPJVtfSaRZi2WFXpGs5dleI7GHsufbJExvaLY8ueUq1IBkdqJuLEiwliJeiw3
eH+6g8yzD4fdrOxJZ1YW9+647XW9twiu2DnCxRel2mea2YNldJxWfoV0CjcfjY9FVO4tNRx6CzAo
HR7Id3/AUfNZDMFR1+1zOHETDw76cjh89F74z7CE3mJafSrc6BiI6moFnBJRiCRqTMkjRdmaMmtb
NOqZJn3juka9SSEYnruWKUmN13Ih/JcTo4n3LNvd+22+XX4dNd5DbJXRV5J49WGJU/S8gE2G6Z4j
6KKthslI/ZqNVJ98UgFx1F3S3eraPA5O8OzaOOx9Zz+l7sYJpnshhptoOHNQ0cZMPtL6fISy/OlT
8566/bXtcK76Zb7WstsR7/aU8ZgZPC1hsPRVfJuUXH91nhx6AyeSm5cEB3mZPgEn/iowCsxo+2a0
l7Omzb4sW782yJWbFrsEeDGVUu3HN0NHLw3FSlN44brOq3RnheUG+bj4rCCzHDH9+mYZrv00+a2T
4MLzfhnQQB7iyg3Ok2tnX3pAB/XVk+zUnYV8OJbN5q0tmjedGdG2SvA4K3aUUT2X4XRGf0Uray65
1+CCDPILrMY2k9hTJLJmkmGxh10wAiqrwJ94e0tjb5blvsSQWw4ZIna1McaGxkyFaEKaGqDcJxUc
N99UMZQ77cYXU+S8ISRm9eljTV2ECYxlU8rFO639U+OSRmrIfp/rceumwFK0dA+DyfpAjwisWP0z
qcBoPsdkZRgF1FeO9UJ/umVTbp3W77eSRAN8N/4fkLxrWQQ/ReTvk3A+WF2+VnW7s5mTreh7OIs1
MLrcyIXynulpysT8mkU37RLybmXp3B16kCiwPmdpnlRv7EpDPs2Zs8mGjKqEEN4qsh4zjwOpiLK/
KSmbcWk8huVMj1InN0awByWHk92IT5/vdt07Yu368c5Ive3ydzcxU96aFVggZGCI7CzIos0oSxiL
aeuV+XZUZbwyYn+b4GMcy26DhgOZSIVYKH0doPQHt2Svr3pt3S5DAIzuE7JWJT+CuPiKJnmniM8W
6mEvGHdAUiExLsvgs/E36MVh5HAX03gxwYnAX2V1ynQQwu6JvWmYTy2XKYD/bZrbnReU6Gc+Hvmq
euqt+N0Et8Iy3AlIaJ5Ff90l6X558+bO2Bk1Dzf24U0W5/vQQt6UfbPH6/EYhe1a6HQN8L512Aow
jgExzPJrTo1nnw5N0evyk2zdKcL0jtBQq3wH0bd12LlUmm9zYq9ThpjIF+a+zgzA7uowLnVvyLnr
yALsJnzCirH2NWSjIIhyK9L8OhXEMvctRCHStJ3zi3r+yKJ2kwftfiIfYm5xN83sCe0aXk/8I39D
nsOCCrgcrALGEeW5gv7HPJYn3TsDRGNNxw7Y2dBhgcipZCGnQuMe6vas6mo9ChqU2p/fSgPfV+U+
BFTmXtrv8c8/azPeRXbL9zyHv5FhvGQ20AQIklsh83n6WbKqxCHsGVV6YxT2drTMfecHW5ZcbUiL
WusBqpUKfBOr9ECGx6W3zXUbRxdyAh+6pt/HEcpsWp+osB9apwTWCU/LQwuJgwivHl2qyaaTeydl
726rt70ktRWce6/68XWJfYb0byG/hrWeijOe4IUlwOs8Aok6W52kh040LyGe7mn2Ttzem9Cj+cGB
hEEhOWrbxawaVIyEeeOFfmotex3zHQlZcwokWx+QvEF+HP0hXY0cDSm3etsgP4q691iShOc4M27L
lSZ0YK6002yWG0cPzqbo++fOnPdBZL+IOXtBBcp2juWgPxOZghaVniZhbgDMQ/xz1UNYKLIFevt9
Mb9G2n8hM+lAtNG+m5lrppyRXGDWFtKLwAOHVmExWMnRWqPaZKtw1ESZTTdLRee0G18iGV8RD8a1
meSfRC999szBfa+518J7q/NeY/BT1ppHW63scTjafnz2GSQK7iLmeZc8Hm7cS+9LYmfWedsxqXah
5X8gUV+WoEJk1B+zzMnY7+aFpt3PFLJR5/wGWYSKOfS3NFG7CPq0HwijBkNo112JoRxteODBqxY+
fTk8255HclTYxpBBK4zMkb1UIwWxiPODtrOGV5FSFknulYpi4Y7keqzKSxQqQPgQPWFAwXM3GVXm
utHZ0ZYF6qMLc2v6D+ncbKtWwEbyPtu8njYNj+UV0NQvHSfsioJqWIf6vggGfogdvJyf4rHeBMnj
8lHgrB0BE4ybreIdrpABYAS/gZBfdUTkHeYCYXLO2379txf1kWDH89h6O9/xKIXnVWCplyhg7OE0
DDIs7NauPPRoOoQuQLzFWzxDbxx2fma9TBKPky2PQWuew9rDkOZ4G9OODujhy8JmvIV94klqQK7D
KdoFxgwf5V0menZZX5mD52QqjRdmDAdyKwYwrfHTc6LXNqz3+B6Idcj2dqq+l6hlTYlh5PG+zOuV
lXo/tb0kLf1ZqgmRCbwnQXIKOOqWdTiivCPPMyiWHZCKPDA2RtPk8OKvL/l85fKb+DWlvbEycDUK
AJPlg4+m+d64Afs74DmbRaA0R73x8/Jf43db3c8AgIW3sY23FHKe0P7yjypJXNGhvzV6LK/yfUJJ
LV2VnWLh5JSs3oH2KV4786PLhxLUSbft8xH+px4xuiIJZi6QfR2urd4wV12Wv7YThnbjrQYjQvfx
AQwRf4ALn6CZd3mjv0s/oYsHL1nFIkS0yPxr4vBIVvVJOu0Zy9+qdePHZf8FD/yp6kC4VNihFBXb
nKcYPvBX8nEJlCsXWEV17kc38FpVZrNlV8p55mjis76ZRYK4W3xTHL+RNxnCxtrfJgVRV2wNvCtN
bOAKNs9cv/uEV7kJYS6bUq4t9rHlRDcsX5ZbW6codWHph3vSZbt+FtvAcLfL2+aYkvyY7lJ51S2M
qy+zwz21/MZMGiNN7l8+mJ9I+JeZF94I+xvpHkz97G1MhkQsOurDZovfYm2r4GzAqcSjfW6q4pTO
3zwIS4/1udx9VeIdusp8Mov62bfdVcocfgm/MAmyH1qbeC+1SVsyU7su49HQ2Ztu1LFdgPUE5BdU
4ISFW66zZuLERxtbPPdFAKvm/X+FLidooZt27SOslSXXpm2eND3ruhvTcpWazbcu2nNROsQfMXRl
1XtLvEz1k1f+vzLAmJwxAAJu9lYqShgmQ+vC+8wmS6qdRouzA++8r+oJeNiDytN4I7hXnWeznq5d
0UOjBKVDSLFZvRne+EQR02/wI+1Ggb7lMLRmSjr3+x4YBtvrdLBnQ25q2dBOk8M4KYu+3jAhNWcQ
EqaQiFSee7Ti8HsBtkWmm0PR6GqPSvTWZf0nBNseMpgCyFyxT2RtpjQ55YxbB1eJUwKclcw91lU4
LeEhkGU9WFWattdeFGLdOsSVkDy+tovh5lLQjKN6lmmPqKMpN+bwZara19xG8+7rAybEP0407kp2
TDDDJsDJoj8dkp8ymXddQYlZmBeFt3HNEmtMGul4FRCwARsvSkxPa125L5qDf6KZb4ua7o0hD0ai
iue7PgQmSnNpiVU20amGRtv94c8nzoaDg4IdC0WY62OIS0jTP6wyChv8JU/Ekn5rDFYUNs4DA3Rj
lSqCiabkr3LQna30RxXV++RLwhzs/pBa3WPJ9mICXF4sJxGwu/EBapmysEKHse3iUk89kHU33wTE
4Tx7z7YrHjUek5XZBGAUkroQ+xf8Lg8gRlPeMlmcs6B5z2tDHCtj+GhLnO1ypNXB6HCxOCcwNGWX
jhommIc9i1t3hgxedDE8tVn5YA/2R+XHrxH2MgZ4HnE8OXbaVmW/mae/bJ7GUCS/hvK2S5/C9Y0a
kGzo1W91P1P04bS2/TvycIoNQoIpUZEhGOdV7696dv1s88H+KfEtFHZzHp0Uwp071IE9qpLhAlm4
LwPvs/cKfJI1UOvAMuHWpqXJGv6bH5qVYG3DKmbmtqQS2cvJPz+jlKoNouG7GU79zu+ZnXd6p1rb
utYzjmGnw5znxRGzzQlUpu6ry6Cy4RjVRbhaTqamgkt2+hfPQ5bJ48pfsXKh2UA7Rvwjoxu9B3Rp
TqllUHYRRQwCZJobFJRsO/vGNeLmnWJr481Js83EDHPGxyK93gWh0dnZNaDVzBw8zA3n7NwOAGqT
N2ITNd1POgSEJyP9axbFGe/5Oc7SL1MHO0btF6tBGZN1e0gDF7QyfncHqNvQCHA65/YNG/Qem1jI
mMv/iMLw6BQztEyqafCnW9WjcWM4CaX34uqSnDTjj8kLxpj24Cj1KjhRNEd9rB0Meta8LdkjMXRm
C47eHH27PDUjvveEfCEUyb0dmHdf1s8Q22+NiyaPO+UaxfI3SPPTpJFV+TtencK52GS9VNQx9EEx
+S0hU5xIn130gMmfkW/J71FEDGRJgWQa+ptZOu56jOVmURnFFNyjzqSml3W3BQ3763WKkrUCQoV7
vvtz9ZJJ+S1moQB1cBKoDoGnHn7pOfckSmxlZh2WMoSFdT88LdtEiLM2jLWtR2Ial+cqFOF3FnA/
lfFziZ5hh8Wx8PJjWEen0cZrR9oapPHJGrxjXjgPU4vTF/s7ySdMKSYnJo+4WGdD89LNIxFc/oXQ
snjt5cFAJTn2a8Mv72XSwvhm8gX/MiLoyPKYJjOAZSVsEawj7X32Z2n+vMZ/kkguSaFfvJE/n/MJ
QuDXz0AkPaBMhvt0yqT08IKfyA6CxAm9l7hhIjk7V+GO52pyb7rxHy27uPXB8DLG4UfUa0Uz1l3S
ltJp+XjthWVR1NtJUD6QxXlcfnryKlheahNwtQRDoRs6Q8ta02a7bGBJoLosvtFaz88yaR6sgWQ5
opoi+hEdpDtmTeV2HsMjld4jGz0/zTC4xiwxWhmd+X9xSQTEOpXtrQraw9IfTVTpLrNvETUvZgNc
KpryIXKmA8lfp9GvL26L0Ek13of2hXe+erAdBLuumZO92cGO9xZvc0Sa29Z1h4apTptvrK6rbgFs
9KFLFaE9QsotaKZ90/EQ72szSy46yvwnm0Ql2Fxrfss6KmQMY+ZRaTzdu8Ay4j8kEGCsq0WQb1o9
Bu8JzhMelnioHirNYaOn5iiGmjQlNZlENYVLt1M/kNm/Vo314XHCrzwlHgbHJlltISpt/ZvUID0N
l8IiAxhmB4FIbTKTkcJbz/Tb5gQzY/0bBhMycv/Xk9EpCg3/inmfiRjAzCaLMCsNengm4nYp9Jxv
N4qex5LwsLpNOKiKyT0VqUz/teEI+0HJsF7GaZ5pRqDszEbmke5hRak6HjTUB1Ob5AcAV50dMlNX
Fc3/7Jbnlv1QY9rHe2MiUWugyV7+StzLD/6FGYizDK7Ioz+IHR/h6B5qlFbi7hpjVY8URsTmX0OT
zIO6+MzGFKNc0EQrm5wlNTTfoe+e055nGF8IUGoyvbVaqt1kTF9SF0uW/5mhxM2HZU/c4FcFzWdR
jzcS+34XqVuE6g2/PJViQ0yB6l/hO+ID1R1Fp2QemujkHVP+G+AgyXYuy+SKnMCzsf8TcdE5PSOX
WPR/MEQyGUSuq6xnfPjHsfMesAlBpnU7TPcXCKHh/yudXKKXJI2uY00+a5eO+hK6zYEtSjTRmXqM
Q30x0WTzZvgyB/3NURXsvD69Ax1cIkioxFnMARP7RqYrg8FqDYf0Y6vsSUgfgGOye7J4/C1YwWNk
mMMeIfVznJ0zOSSYGHEAbXpnTDfkGW3lzEWPo/FLlNlVglWslZMy6BvCOyT9Y5wJJvZjXpGRqE5e
MkElkDSwyQz1qSNMbVkQ/q10NDLbbxcEnKIt9LvnQoYV70JhgQTSWDd+T5igbPHQcmyvPBj0rVun
JXBIg+LhtcMThZm1NwL56Aoqgcgip5LIA75Rh1APNqLdJ2UyEKDiBTQ9NUXxro2YJME5Do+ZX3SX
usa440z2Yk+XE+KX9S9q+q9+toPHMSuvuFyDkzctDR3s77pv+5Tkq5oRJiPlVTiPmvJm7Gk//WPX
uYRqNOVzmXc/CmwNovUBUvGKtF/gcgWpc2fmhwmo9Caey+ZojPnwxzZnc+/NcbAfKtP6O8RdGa6S
CKLTtDVSRtAxaihAYus2LO+pV5r7sKo/6pp0OwRfqt6c3J6aPNdV6eTlituIfJ4o3qhcWHs/t98s
ut83c+IxNLCgJJ71Mljyt0TU5cxjSV3dYwCpK+PVUY75z4+n8o8DSQBpQtg9eWlTve6oTA++qSmA
Au8p0RyX4+AS4ZFY01ERQrTir+HkMnqyf/Lo0Skzgn10/mIzC6NkrMYNi9+/k0kxs5kc5GGD72qY
y+GSotG8DF6gd0HlBRezwPgcO1NL+StOs1vQPQ2SWNGA6e01b4PHVlnEOmRQ3HZdYFoWaUQ0ZWVF
wFTtNc0plOfBJSlvrqMHXpac4fP0XE3U6nGn/yLzMDsZ6/AZfzizqS7E9pCPtfdLHP6bVN0dw+O9
AX4g34m1P7YiScrUjDpCmb5GbUxKiKTW6KVbbkNiyQk7QkEgD3jcy7Ty6SjD59QERu99FV9rVX8V
vfPPCQJiWocG1N60+1XpN+2zkw2fGkjDc+PDYM0lpwcFPV35OVezvRrr9DbWWO4VS9wpmlW5k25M
npbXM8vIvW49am03pIXxO2qrhyaLxRFV+D7GwgWhrl6cwp7XYUlrj/2oAedP8itjeOfcj7bzEfrQ
R4ndfIKnuNtY679eTn5bSv2RT0zn9FTln9Mwvdr2cPd9YqS8Lm8+ujKrL60Dr81OMUZsFXPMvD3b
oPJHlLS7LYNsHzXOWSV1H3GW49NoB7gcqxI5FCvQhrCnggzcuT2ZlQTwNtrL4GeCKZP41nRVD8LM
HowA3NqIi30DzrbCwvlPDu2vpfo96R4N0WbF3S5S2j+LHFn9d+ZooBcZaT1JGeNeWgmmcvGQPcdF
f+s7+84WJ/7PAVUDi2O9Dr3qy0loc10pH5NWEuNW/crY/AXeDLYoOOTCCeNv2c2PRpFdm4LUkOV/
lGlFLUg5R5LQI3UPTLDvYJfgoPbEkmFg97wZXrVwQKSrUW98haVEXIz4MvxCzhuSbtqzk6RiE+Cz
arPpIGNoLhIW8aJEkuLvUMf13tSdX4JWhE9p2KVHNKZk0WSLtR8G1ncYzMZjD8F28qcg8TckVM5y
3WpOKvppkDtSZrqNCQl+Lg2MPFMSpusAsuJcVQXTAe16EoupYotFir+o9wzn4sTk4u7nMW4exzYr
vorOtJi4AXAyDTZZCs6fN2G5Ci0DPzwTr+rDNLzilNm1/iVuC7euRNH3aX7JSntyjaZ9cUpY0bkF
hu5CK7+PfaNaTv6QGFlbmjjbooFpmpd6p87xzTelJgUUj5Oer1kPJ2Dvai+nyDznTpDeVByThyLF
/CTTvxH/NgXMT2F/C2XIP0J3zHMCO67gAgaz7fEn2EDAwjNt2lOL/wjy4gmKMAUtVmokyY9Anvdi
MYLiVyJa8AElhJ7JGpU4ogrk29hueXxLYnu41+u0esDD/ipUj107VwX8WWXEO5VE9byFgx/fa6S3
CiJ/rYqQ84XsKe+fbszgIdESQyPMV/DPJGKqXpNfWawyjhFSgNOxv/aFHEgKicyYzBtEEaMEmPW6
sPlWLfqcFdNV+4Q13SWEAYSYMN/rydAxup5rnvtIFa9m1jGqScQUMTMdod5wX0bEKbD94b2ZUvOY
aOyQ9azmBne4GR4yFggcSU9QB0E4PJKubQEnWVG4wdwYnAiC1oS2dOYlVhNeN5n4v8PY2wsOPbk+
955h//P6luM5zWucbSNNnSSEOrdT/cTcFXNBg/l3mjB8GRBQjLUwMDwlBXLEZITIBEL4jzCO1KaB
lbgEdmJn6/pkppS3asB0vw5twCjzlxRFPBhM/ASaVcPN5OAFOLsogBnNOubOsfflLWfoXteq2VUl
cEgzztNJEYW64lMNn9h0BNjKuXzA3O5/jY2ObkM41scS7WsdRT3XuzM0+mSPc3wycdX9uGOMUuBU
+jCbpb/2Z4UdOg2ipynz0iuO1/lk4wc7O9W0LPaTU7LO7QSVGqzyA9susduW/Vc2cJqbrmrtQxFG
AwYFnzzlzDAAxqY8WqLR+g98iuiBDl3kWvputgubMb8mPEVXDIMRLVZQuzu/hLlU2NJRzMNyugrH
I5zIp3A/OS5m8se5mAjrT5qhJZXXcX/U3BvHemrDp6JQaseHERHOJD1xDFjHTptdW+lJCOaR6whL
GZHg5VjAneZF9q2MasKaRCjgWo9Nsp2EMhlCGUgAoT0PcAkgabsE9u1B+CX3Q4og+ZrSS5KOaRK5
Gbi5/AlUSztfmj41jp58dFJWQ5ZvTZQYwYpSiz0JU2arWzCoNDoOJTQSZBl8U0emEZZ4UNmjrNJC
PwxtGglSKj2d4Bt1Q4ZMFahpagQLgSQW1L+bIjRNVIcMG9ZsWCyK4XSkoc8CVDFprJXXZEz/tYPt
uMBByjRcXcTsIpTlhB+ujTn0tlEbzvphRtt4isB217Y5mSAVcVrvhtTXzd7kyNw0cY/gHHE0NapR
T0Io760MjOqpCoz8JXSQZQApqn2llftltoWzarIs23csj3oQRD1vY4UmVQlmu06sqVt4KL2Pkai9
l3Imy07NEVkxqvW/a/DneFUNfSOI5JgduZdcjIQpWEG2yZy224qADjVqsja6+YL96MpMyBnpQ5d4
3taf1jAPywqEMMOzgrNego5xoOkZ3aYORPNuO175UtD4YLavsJ4pCx8I1oCLNkITSpHcmK6dqq09
4LbAwecRkaLkiU2GzAYqc/hDYk3wW5tu9UiYLWkejnKvToibr2iHfMW4y9k2fmCuVVq3K6+12r2T
ROYbppRpz4e55H9Q4HclgAwL8/gw8JUiJ2R+z6EU/nZRSJApeio7obv8Kjv8nrea7vVee56atllI
NJgiQX3nxMK72403flCDFI+hRWo6Dmb1XEP4MQ/28bomNRjHDs9KkW59MMo9mVnWV8zZc40r3Ime
qDuUVNKLvlwYoo3DGP80uqSm9yYafoI+SxHdBHfDV9nV7gMDK7xVni2Reo9drkhNwhq5d0YgDfQm
Ei8oCrpjnhruc6Kd6mz2ZrFzmS+9NUWeQr2nQ7mvU5Qd1zC6i4GlLl+FFa65EW/8r+cb4b9hqEk2
wT0VXmpRk8CPAXqjfPZROfzgW4tstbtF/g06oE6UwxT2GPR5sZFu4fz1B9N4wstAnHvmDZvURCr1
UDr8QxA3OKWFKFueRyxx7kxrIwaKjR3Etb0hRA+AuW2dQ6KBN1uTnBS3xaJpIyjsbNy9m2S2yCsw
G7Uf/bj4k3Ip7UTHYZ+Sc7X2/Jq4Mh/jg4GRlKDRqjPCTW8z2cK+4mzaAIosSnJmKLaLsLGMYDxd
D8S6jKLDy5f0H0441Hez95PhEHjNdJ+SqTnkCjLjEGQk6hFKzxjRUuQmzGOEjdMb635PjNq4rdM4
vUVpZ/8SwYGRNEvdp8Cc40eiAVosmU2xF6NvoBwPWh7U1BFeF9E9Q3VIZbA7wZvlj+PIvNy1NMUu
dOPgn+AQq8vs96i+jUcqetYyhWsneZIipXVzGMalwv2Z8lEeSeWiHBcMG1k5Iw6uK5kPNwSq5tlc
7I2R1FOPIea9mPC9rbnYF7+iDp/bOvzKYHIX5sR8ztBUiMKoZmYMSotN2hveQ5th5OdLJuhlmO2N
k0U+nKz6dYewOCnDMi/wuOZHNvlEQdKCUvdVGV3BKsXMvfMKo93Yogw3abzM+8fYe50ib3hxx/nV
Kc382hmjZMrlF9teZAFKEeGjm6QL+pcwC5j3BPWQbEgJHG+VNrDuWOelVkEWHT9kyJDWHkEYLLqR
rCOojj0Ck7EE4GDP0uZTlb45ZrDtSL4Pq4Y08IiIP/dPW3d0XAHkXhkFVNLLhDtL3lwjQ5B0gNwz
njUurrg2d948YN/3B9rZaoP+iLUndtsNz9UOVJLRX+jwj0Izdvvhw2a4z6NKPmOff2ex/hrY9jCJ
0VqJ2VwZVAms5ILYwrKpTLGeHeK3Bs/cqKS7J3F6EUyewKO5Y57xjxCbZq1539a27x/CvD35Rv8o
u4iPiwySyaAb7HZ53/40YXx3mDJNTo+XLFgXsv6TOritmuQrcgOWLqh5k+DP4KiieYpYY+ARhoJH
c9PTm5Y1OdKFtp+nntF4pC0savEzk7bDnIcVNyO7KFp9rNkbMVgJwPu8NVlcEfNQFuKMz3en4vRs
6uk8F1wBBK3jQ7x3wVWnrE5QPxX51rNO7pbVQuF0F3N4H8p3WpRzkYabLGUGWvqn2QEqzEqkeEL6
QHYRgtthWlDi8cXQE41G3dq7KetxspDaupo70R07Ebg3moKCIOR4CNYTayYvemYxSM60TVFEwsQO
cRLc5qpFmIlLt9jFtmHtesucN2hRhLX1vvVXCLe+ZxZVrVkvZSnG0ZWKSVaQlczORV+w14H8VmzA
5FkQf4VPukvb6U50XXYIRNBj78mip8YzW7qyFLQpb4ixcIYJVJQ3e9X0Tf9RCjY2SKrdo13K6VqM
tfz2XOTiwsnnx9kzalKnhcsSABNpZTLM9iEWZXNRLFd61ERXQbVJlBpZAWg7Xp2/gr4TpOXN82vi
1gPclW5vsfKyPca6aGcYRnuQhGCsiopEwm5JgGiEY4PDVtlvWhZyh+46rYOe9XOZJNM9ckauMAfn
6Qz54JIUO/grZmpfpq84ZAnszndGP0N6qKg3TznLPrYEvTk71lItuwOc+hg0g8QQ2Vl74mENRDvc
SIlLll5C7PvZCwgX8vxSnLq4ik2s5MSVZ8IPD0lRlLvKQfQexrB5EqOneTuyWHyRbMC+ELss3C90
dmtDHFnMQJaIu9l1f5tRqANBJcEa/RuzR+nB24TVyL0t681IBiWpJ76HqKKxBMKqgmH6ya7PYgaT
NZO4vSB+dUVZRVKJW8mV4Q+fykZ3+o+l89qOG9e26BdxDJJgfK2cVVIp+oVDlt2MYCYYvv5M+N6n
PsdutVgsENzYe625DBxv2yCtcH6DM6HEZ2XB6TSsNbPfZDfIDJCkxNeZlfRAC2MYYU7gaauiNj8G
ooWRUXgxhU2aTgui9QkzQx8vy1aYfnfEKO1fianyPrNBFt8l638ne6agKYLu9zGgucUnXj4jiN94
oKsRqHU611u1GL+rtsjZObofC9rAJsOnDfvdRg1VdHdZBta2bhHEhpXVbGuDmbIYrN90Cbs1KuFu
uwhfHoPCQ6DS1t4mQOx6A4abHZzJJFbETE3szrL8wHIlnvt6pDfKLnvsCwEm2mB6JcMkOpu8Fr+H
zGzWxYxkAWUykPQgc2u0wECCYzQ3q87tzHPkUOoZaYF8aq7r50oV9nvb87qwI+R2IjX/mHVdvrhw
14iGKXwiPVSyrjzHpNVuqlemCN3RZFBMfACHT+Xm1c42HYNzA2AlP64RQIbusBvmUW1MbHYXgY9x
Ew+YDBVvkjNef+R4PdZKywLV0iTOeGU1F0xnciItsCCNp04k8gdinryPSjRre4o9Chc32ucJkb5L
mgNCGeNkM1UlUkqBfkoGdbmeHCozkbTlNqp8TLNmaz6qqc6w5w+NOuOwRGhWYg2Hmaf2Q0dYUD84
YqtiZrb2YM38BfP1ZfaWu53nxp+wK7r9mDb9pSMXZseM0rxFWYF+m9PBGcABCh2X6UE4hMON85zz
aiMA3iZJi6Kx4MtoLRX/MmRZvk99rG6AHK2Xquat4AuBndbGPnHrZ+Vs8NsaL2XUBBtHJKj2QhB5
eExwfbgt5U1tzEdBL3djNct0mou0AuWKPEfF/Wce9o0L0ZfJSxogOOSbjJytlecKS52hqlU+i/xm
9728FlFX6l2y2rd1qlUoVrsOI4JzZDBS52Frql4EX+t1nJPhb2u6rHVk4PLdM2n/9qoHEIPsYo2T
xAaxubQt3CrTfmPCLXbxIL4FRdypB+x7xuaPM8gATmCUkA9BoBXb0qgxI7k4cdI0oHSQh6qJOKag
96WsxCWxjVS7o6OEofg17qedF9vnPJi/Z4+PJQIK2dL5yYLh3eFGRdWwdgDVQBLcLsy2CfbaN5GE
++Pu9f8Og5SH0Tuk3q+q9clVrb9ovNDiRW4yN+Ybeo+NjMJ1V12nSm1rwAPI+P08BYvT4CpTdPzm
q7FI6AXhBrMNTRhxnugPgQlYzbz6vIA+fTHxYKgn/U8xowlO0Ulnthj2gEpRpgp5MuP0TTXFtYgR
XNm2+RUTEzREziXlDVNBBlpaeqQuyl7D3BbdtMnh3K5i0V5qtuwhVA9IHjsRliid48OSFI+ZH8jz
4WQ5VK9VF46rDsN5k6aoA1waBEZ7R8+2TLCpCFEv/OgMo2RNg2VNOX1LDfvLtNnz0fp6WYsVBW8s
lS4bJ0FkzU/eCNp05BdN5jazil0E4nJjmNWDsQoja2gOgwON6NqIYW2n16YP9qAR6fqFj0gMyJvz
o53CyO/Q0YAN7zqC+SrcfHoJpRhbLZn+NiBUbkLU4nG0/KQKZn/orCdox3QMEG8MOTaxZWO5ULYW
0Il99z4udw9GE/PND0PycpC3zBq3lhO924pJzJIfDMc8NGZ8MtLw0Ez4KHpgPjSkH4T0qCP/dP3h
s+A7llxtpJDa5ykgPL3uYmq/zDVhHYW4gvyzM887ygAEqz999Lu2P6pl2oDHRU+l9dHZf150R7J0
QVNIsIcJPBJNim/bK1ZR4QL1bcfmvJj01TR4FdAhtiZYYFAxVqHDh4gzrBNqu2DQ1MswNf3HlE27
XLwUcDtTVnhgdcdgzr4DacLSpmYd2RA/5urbiNvVZH3mdChNvlxSZi4eQQPgChHPxjR72HtcIz73
jHtnJaHAsnOjThPpXbE2plJc+E0+f9sbyypsUDOPCv+uTZQCutARUbYfbkFJbz1wD16SXQP85HRL
ICG7kUnncNC2xHoXDogksqp7C4biwStuWw1q2+DQWeLqFqoGjUXD4tDO+yC/4aiiWM/XTP777Csy
rM3czCYIT44SI7yx/j6O6XsyDiQziD8YFY9QPT6COrPZZ0xWv78x0RBVSMB5YMdAHPxieNb6t2RE
oLqAoSuqXWZMeysWaARIn5mERiYZ6zEJvvKx+VU1xquw5n47Dt67XpE0HnF48q/OwnoSwHBhrO9D
LzuZQ+AeG8RQbTE/Bv/RJR8mFIlVgm/ZavoPSydwTnDdYpRjT6rRCJZOvhGLS0hASuxmrJmDmBDD
zeIhsxt92PJzzV6LVWYykabi4PB3E48xtvj5nI54WElWoUALo2eopsbZ6WwSekT41EERCpyMJZVl
RGo7b10e32aFeoe3wK7MJKJbeav1+myM6MI5zNqUDnvsJCZMY5iQ2sw9hgPx312DfNXlvKIXgr14
T8UyfRIBeHC0oKcQgBiMvtFSoUIDPVD+YNvUqyHLxr2roCKB+iyW4dq4PlqaiclojeJ9U1UJ+stW
MjaSQ/VraEP7mfJ5PiS2V2IvTLuLGStJ9cbRzAo5VcQe1PAwevTUSfVCe17DS+Fs4IBBbC7Gmjes
Y70nRM+QRzoY87awY6B5wM0JBkS+X3nDGxieCzTvk73EsETb/TADI1HihHyLEi3o6bgVE0l/uKhp
CNN25JTDgldPMi0+oKeBmU+7cicz9kGZGNTPzXM447mXQCA2ArPM2mNuvK9j99p2um5P0CZwx1/j
Ab8AEV3ULf06raqfxJrIj6AByNpTY7jj3mBMVsPe79EG2tJ7Jj+Zcx2EbCJkENkncXbC+vMgxmBF
4N+jismiIg0ANcZfy0A/nzb5lfcKhkX70npAtwGF2AwoPNSVnJQJP6D3HPRI8BaPiQEH1MHNjLWH
s5xonemLifxvzyc2MQKBQfJd1a8D/XasUC2uiKj5O/D0C5c2XWhou5SFAjvcGlPDRqF2UzwiJ1Ie
/ZPkHQKBsZ5kxoJuvyJ6/iCATtWMOHMAoteyHwy5fybwYJ87ySU2oyc6Oy8cNGmdBXa1GfL4Gk/e
Lmi6jyXjjqm5RwozVtuGHaMyy2yLpfkHhsiFecVm4StsiTqhv3Mqpo7ep322KKWhD32KnLJDmucx
JISP9DB6YViJyIFAaVumV29UH+FikqbUC5YQgYGZRLVu0FrMBqYHGvXiTvAH2NUmiyCCqevidReE
DxsYcpuRoxmGXbyt2DXgeIS80euJFCeLxvQcP/SHAMmvFU3jzyzMM0dzlmIB0YDSdjpyWgQHUAV7
Ww3PkZoukssvWwKTUEtv4mB8pL3xAlom3TjRDLdhpI41YnslHcB4Br7OsEKfX7r0V9jzYqDOHJJx
3Jd00MKI1IkWQQYJReDmM2y0625xcMSr18Gni1qy+SgFRCv0ntycORPQQZ7sSgGZizl11O1rXYNt
XWLjNWgQlLkoJVQ8EseSq5/UY9JvWuGWHD2iUzyItZFsrnRGQYvOCGqbKN07hvVMROBborlXvO72
SY04WFrNGoplzyRquApk7J7Jgahpx90E6ksYxqczzEjPe39f8ApNONu0ij6GLdBUNzEmji6/m/Ri
JDtcRto76Zt7OqgEj1ZvjI4OzlD+BMFw9jmHKyvUpR5bAOd3sXY7P0f36JxZtZKsv/IuUXOsx2Vs
rkE72lvV4HLvbKulMyjmbaC1hkEYfypjvs1lwFhq+VvbHAinZZG3BtWgQ32Y44ok9fBObDsskxZz
F6+P2su+SVbofg2ovc9xNX+1hKve6bD7uCatm+3190y23skRTfgl0zF6tUsHTFMYI92M0e0ACucT
RRRIjp1AA4hQ5w5Bj9YxuUcz2O6ByVzgYHwxkAYxXLaGFIFqGLzMMZFcC0aerR8M1qohfAx6Mify
BAp4e3Wl1+yYuFQA3PkJQllPhZOBcnIInxQND+ZyLixA1A1KtVWY4GqSDuPQErNNEGjiHeUbzePG
RhcIIlG/PZjmIYgBvKPsfh0tI2jkQALXMO2bYky2jfhGyOxcI6jZciBMViShMtrwSrFz8vA/JJf+
OnZEyUhgvtCfeIsXkzyjpeQTuXhCIEd8VrgH2l68tyAQ0rgbUJjLP1E6/mZDSu5uYr94TfhOFOwL
feiD59lit4TAsVUiHklkgQawNk0ongvILIw0Dk4TgitFvTsjKuzjyFgVhBrtQcAb19IeJnxYaK4t
TAGsTtWkd7obw6adSnQSDBtskPjEsNAiDuP9wm0XIRr6DLXW2nWDX+jnXwO3e5az96GbvzEJjRJK
PNZsGJ6ZzK+S5nmTLqeUa3PF+KpSZa4ggRDGYqaaP2HdZ0ejv8L+o8zDmGYbUqp+5IWX0RcVebYH
O0QXvoSToPDSBAjhyyo9iUhQiydv9BQ8fLGzue3NwIehVL7YswuMwoBP0ZsDAw7AS3yx8gF3vIRp
NTGarnha2+QQTc6x7lKODcG8NXun3NLzfk6t5hk9cnAM1QjspQFbAgSF7yj9SZfoVxm6v5oAtXjT
XMe6vDuTusQeCj9HFYd4sR5+YA/fInVeIelttY7UDer+SKeQU0FwU3J+GVvSbC3i7cRs/G6jTj2H
Iog3o5Hf6rx99gsf5L7BqYn0lcx4zgpzXKXMYMO84PxJmuV+AfvvGOMtd8360NmMudJ//9JMYqcb
Z+2RrZsjQXrwVIo0eUCgJZau2sgmyA7ToGHcBXPSOp62RDnQPBo6BqQT9ieygofh3U/SDkCiD3a9
fLfG8AMh1nauoreqQTLIvv7uCXlHBnDqkvg4ZNMV3fp5XsIbk4JvUfFwDMrZLXL+QNjy26S9sWM6
f6Opt8Ha7TKryqDhIMoLcmubg7hdHPeUcKrt0NamJUUMHXHGumsnFFDXOJWmZLu4urVhCeu17ai3
GsJRw2VT5m6o86732PDLzexl5J+Rc2S7Mfoxk1lMvPivmBj/8wW1vIjWrLiTXyDCh0J3NzKPo7AB
LXBinEUXPgE5YDJb9bqcSbzzScrTyZyYbi9BvgsTztLhcKVHdw3z5BjYC8d7BMDxMEMfc0iDitUf
ujKQFtKH4+RnhCW/EqxLm6otP5sJ/hOnACkrWCh2wzRPgKvlFQEG4z+zIv9qFRbevJ5MtPu1C1be
k755iOeegISldw+9oxPtPQvqDQFSiK+KkoaCondfhMyaqsrY2fgvdowjERZRwt4qozQBnESQ6bxI
96WEOaN+YBacjmYDJra0OSo33PYS2dDR+3dMzfyAARzjq087B4Abg5xDkRGOwzMyMHljyh5jmWpl
u/O9uDuo3M/wQsHgW49Rav5u3Qrr2JAY3p23e/lZlrmP+AJV3EAoOWIaDWiqKmKQM8ft1lMeOjvM
kYBUiXGZ+F54LdSLA3M+ioY1mmxUkyKnv+XC5fYsfyjWCSqXbR6ayS3pJovOX2+/NGlr7JMhhSnu
Tf7RVQDk5Ux9mKjAP41Rj2KoMouLCf/nwHYjtpEXonVSS7VH2yG3CFndy1IaMEocQbE06kmEAaif
tFd/t5QJAHanbbsN//ma+N4AB6Nrp2eicsYNGR60J7rJxfSRVJ9137D3gdymlh6Mk5vNhC33pGno
qOa928bgnv0A0JA3SI+Z5aL2hse4F4A5ikMm07ukTJZ71fPkDUaMIjR0jedesCfRumlZT1a/DWGp
bWXDZExZ9NCZQiRbWyiCOQUbtRhBi1hZ4WEvcxpQL232NDbqjw22gNWVeQcvNiJn00G4fHiaoNBA
PVgZdO62w1yoc+3YwUUaI8KLIiifpqXU27hDUyNZghrIOajVFceU7HPyumDPXtPv5yxctgOSTdj5
TPqsjHep30bFPjbDvy7vI+3YLXksfdgc6MFn+CHJt8NsYlW34mJGAgAasyyepoohxBRtcz3u6kMO
wO5R0jEz2O4gSF5l0P30nIjQBIT/ibiGv+q1By/0vvoxO/VjfkoFyeY0RXeCPlooW6icSXdHNbF1
R1S68CuIe7Sw1ER2+inb3lmVUbcNQDTmhn13hubPYrd4nHE0rEZtTqwjbZKBuMcyxjMC2M803XMO
Ngf5bkpW+/Al0AprQ9emTRfnZCqfmm4Y3uZhmFAgk1ZjJJfK1xk3NaMu7gWS1U0x4+rXhowKbi/q
+xN88U3rOh9Tk61Ha3mkdgVxINnbBFo0A9Nat32F7vx3cNFGJQ1H0F5XJTK+eHN4yckKtWrjOma6
jSgvwoqOXV39TrqxQTspT3Oa3aeMrmjrvcBqehoH66tbppdBedj7OZTmBCv1qTeu3M741sYUf04f
Nt2gRFRP+eI8+bWLVib/6nHm9Uawd7rmZtOza8DOkBWVXGaIS7wbsQumIMCT5tn1xK1WFt51O//s
cgZHAKBgGF7oBb6acIH90fZXdpHsF3c8jTkMAXOpGC4a7TFuxYtd2jt/ya/6/7sp50kb9H0+xnSS
5mscEJyCuvp3MXS72B+fQtO8enXLMqi/Gs046eX0Hkh1qcIu1PFHJpD1MtwzDaEn1uORHJYTOrcT
ohKGzeoXTpFdWcgjEptb45l7gdx4FwrJ+Fk+Iet+smlveYiK0IrBz6ni7NlJvXvXLHfrn/FlvBHe
2Z67bAg56BoXylG8xQ19uH8sj7RBRtQi43cK73Vxyf3gwWP2RA4hMyf0dFHTP+I593/RfGEWleTF
dUSnFQxg3aLG+7Iq62iXM3goi2plhUMqePWw5XBxELYX6d06xnMkjsRw3jLee1ZZ/bu1A4JBxy6A
jcCMGgmiTFJqHDnOTMb8BUhBD7dNUHZTWvfMXWmZWwWj2NgJn206aAS1kjPuZ2SGw4B1jRILKaZa
T07IXQxKlJjUHgSXwxndAQ2gfvwFyeQBKpNUby9iO9ZCltoUO4v6A0r8ZkyJBgsL+akqf20Hal9A
FNH0rADvrVv/HtHLwXyGmBv3a91pzrvAvijbhOpPVq5uLLSxma9dZ572/QSaAhNsSmdTOfO2hErZ
Utdg3iRSg1YuEHKorydGDF/hZMCpwolc51teMLtMAL+OkNNE4mSR2c5c/dQbhI/MjlgNNHkKRl/n
Jra2rUo+iJNez2AOeCfwShg49Vk6VfxtqJcA0zazWcvN/06s5oiNuLfAkBWS1kwlXqUFnlbO5UHb
IeTkId1PdO5Jk8JpGEkGkorygSqKg4Chq02z/LJldncZFWPAZHrlIixsc8ZkkS+vVYI3aOlPCr4N
VfUCNLeAqCEcTEZRfWmxzSxT+uNW8qx7JMtsXzGLPP8bJIPL3YrOfzJD8rhjbCmhatM9ouvdEvHu
bOhqtvayMSO03n3KyZ/WkFuDOAAYs44szAmOHT3CYt669fLUSgWHs5igIWqR8nKrRLxBVfhrQfsi
CrzqEsOAolAo5HupipO+riRKwP+807y+8grZBEX+FiHWjyfIXU5AFQfKnz/PXGoD07nnUgf+0ukP
wn0g+1uuyltsB5x5AUcY2dGs9Gl13vJG2zYOdlYaVv+4NFa+6U2fSp3sXAQ+kXnJrR76jhHnBHa0
mwwrRCNCcnKZ/WZJurGXCGFkcIhz/+ByVIqRgpPvqvXo3nOgzFOTB8+1a+0wFKF2tQW2CKd/rm2i
6zPr3BEguvTJsYhsZm5kGQJeHp/QtMCKKIK1IzklJuH8kWUTbV43OPsowFZz7byX+H5Ws8Q2Kea1
hX1br1D8BuuB6x9BFpoVThtWdjQu2yJ+r3jRKdvd2jy2HHQRBMv3wsFOmqOGsdoCYnyw96zAOQR9
AgbQaRElYHxJKL/MWhyBQt0TQLBjF3wp1ECcb18JiNKR92zJhMhP3gcI4ydP1n+g4GEsZrnrR0Xa
Hs51ErIjfDakMClZLU9mqvexYNnJ1pB/cLUZ/Lv4wLIUHWxNY96bSJaE25lTPQhn0/S0/cgvoTUj
wz+t2TFlT/+WJErSxfPW+PGP0gT1y2w/Wlk1CNvapTcbiOfB6V6sVpxbPIe0TdC2tzkT/OUStrWz
S1kUbV+90jLbOSGV0lJh7nCQCwFEW499+hE4uLF85Z5QTIHhRknBQaPmFDG+RQ5nVepFh60HGEvf
HpnE7cyx/EAEAcArIwR5jLLvyU9ZTj05Zwwk2dxR6jdF+oCRcJBEuwIXC96ipLlYhInkvvSgxPff
/qAwM0N13wor5lNO5d8unF3yd8ZkU4ocdzjG9N0Yjs9NSYeF8ki/YnmKm2/oexdbzm+56d0Dl7Yt
/eAC5jn33LWqt7CPLuMivwbXnFbaAzzFCSkhzlNIg6oPrJeu88iUD71j3ZeayjSR246czFB3QDYv
Vdv9qWiMGrw9V4RVPyodPGkEN5n5+2rhTVoX9rPb9E9hnXxO9GAPHrL5Ox0KF40vdM1QYCH3aXtO
7HiyYeAg55sxLmg1Il/QTUYJVlbfsZ/ti4ZBI/RbxOD4J+kIV6V1DBtg6kEZvvWItleer7OROrN+
toM0usUGHklO/dNV1RygeulubAREI7IXVlxJWelHG4qINQPrQ+XEKFGQdChaGMAw0sk5+LoMHNsy
Rm3pM2MjjelCb9zeF2OSvDD7WSj3Azd/AlXl0k0GvFT6Yv7kYEtiR9LH48MebdqwSkI7qesMegcc
XmauxkiSoNtdzXb5ajwUq9OUCygDvMOIpDqyKIAY1Z8U+TbTD9vYTSM9WIMJWxDm+8Sfv4amRgY7
jq/MN94MP4lBv0BDVRz36tHnuBgb6IC8W0Fi6sroy9+242+UKWhCdE8qTJmk4rEQHKtp49zSurnW
HUkJ3nALaa6sKAMP9qCeUeBW6wELg9+O5aZFUkFJ8ifv8KxS4aGEeumlPBmg/rEXJd6jdwxutbRn
8bKgKTgj3Zo1bcp5q2MI4S39l8PAZ/3rVC5jrSELGbWjpkTv7yK64pyZQY+W7h63evkrIBLhw5NU
LLTmcW99VFJhpOkSGpkFUacYb7w/TRy/lLAGQE7+9iCBSY9JbzrdERhpotR0JR/0HXvvC6GjLy2E
gDgibdCqgievsywyAQaO9cBcn+hNWvdhJokorbS6DQ1uM6qAJ2tGtsF/DG3+cViMAxGdtPDI2W6y
bme10P4Fqhq0Gky5wor+RHcIlvHaUIAbnLI4BirOrAx3ySXnFVQqaBWiPzqUKp3d/mDLINSmPsRG
fhk57nPAvwSaIFKhiZI99U08QJUZEWFdxibvmLZQK+ERmg5uZEUvEWYmzhZk+3jVubIXfz/X2S5Q
CPKKUGQbm+zBpHZPveySH2chT96em4dN4nTa6nYI/eSew8umYsaKoD6ofthD3pl4IC6yxHKeW6Q+
c1moHdDgyKJSqk9pNwNdKgEktsWxcsMQI0NZo5ltjfxdgyeYg6GYVKwLM0vhpGBeg0uMatoByk2h
lyqyZ6j/4SluxTx/OW51YXs7hOR/w+Q6+kt2V0W6y4bhCefUxk9sdQKb3UB3hR+UFu42I29+AxXF
WNGSSHjdMy/hVG9z5KCKOFgT4153mu9dTM8pKxBoM15hBtM5Ma5uhQ7jmk7X0any16TMmF156mdB
5HOgH6U7xtWTGfVHu2//xF36CBqqEmQxuwKRf85vDp32qHz5zED3OEvUBKPKu18BOXrUjlDpRka7
yt7gaHjqHB0Nl9KVCy6Vk30ORnV1x5T76e2iQny6snvMmv8TsdWDPNjk4/TkxMYBnMMZLN3e79S5
m/IDzd7XPkapB82pgK2mCdljp0WjKQVzxT6t23RV9sbpHK9XsF4keI6e9DuLolzWOneAWZoagAX1
l6Wqtq1Hgy5v30hV2ViZ/58lXKTfy8Xo8FqlOdO0LC/RYhBkgZuRmBHSMmRCMEbH216YLAJno5Cd
V0Lzd0oHvytWThSy7t/G6kedPkvgEjKnFca9kQNroB2OtU9IVXNPuULbQ9/ro9WdJpqqZTuufEDE
iw2WNgWsGoYw4qNh/Gma+gmdlLdZMCC33bgn6oGSSLe26izeegE17DhyV4xxD175Q+tkprm71U4v
143XbycHTVCCQ3wlJvvQEreRG/nBXGhlNlrCsByUjYPR1QyTuME3UQKcqxnndqnBjEM4l4ZFqZnZ
m8CEBhbik2Cyv55hfkvGeWKMz0zS9pbGwRe4pfY4OMhuqAFcAFEmgEXvEF6LWJXKExVM9wQdm0w0
fwq2GUGEOCxXYlDkFKXBf0h7qNHnBGdts1yUoAXbioa5dmHdJ85M2dKN2GRBiuSucUz8Vt948dn0
UFgsPl4ybEcHkhHQ+MyFWmAvFEvR52yPN+HiMdLX5PFRlxpffmLAT7LvrOJhhUgLmJEMMW7KDhwC
3XMjal8XQjn3dhzBwok75lSS2xZP/zV4GtvW3bcDCXVY9CBRH9AVbxMz/I2H6IONGx2d4m1ZI4iq
AwAfsXoTvvXkt9NbzeTKnabPKufVVYYfAcYzWPGPouUMOTrUsHaDZarLmuUlmUDZzGOPrGdphh8T
CPaXlCI8FcqOd9Ycfvtl91Oh/ONAxJamhvy4ONWZDB9uRrbDTYsP1n+y+GS5vdxn0HmZYdKTVT/6
02RMQ8tuwUteXosmOVZ+zqtoie+p2U4w6oez/ipn1Frl8i8cnNVrX2u57EMextD0sQl1L4ADmXEZ
u9zUwzIRkVoXH5dIRyMZpgNytf+AWP8JUOxCG4hcCjkd4sE9t8Qx2TLduo7xHotsrx+IMUSQw66H
GuHqlcsnlF+eosHeh1OI3sW6zXptseoKVHABdYbsqo9Jny6aKuCdQfKnkS4HBnEoa4NN28NRfTQg
YFOJaPMaYPwfKwIdSvELoNrZVs69HI4Dj448oudEiEJEbJuuMeivG+sxjVxqetSL2LEQZ5vzrWKE
4fyX1Y8uS885HdCMc2gOkiWIalYUii5+dyTAZ7g2xQdiW1yM/HKuocQEp25pdNDC9oCKDH8lI3P/
hm5/XaIiy2m7pDw0Xs8OxwzWRbBAKc02lz9zmW3JkBYbXr+zDHl0unlbN185wvERgYFvvY/eR+f8
8Pusut7NI61hrpXHlm41xAeUMPRevAspBFsnIzwYLQQ/4YLU9jNoMnSnfZGulWuigVDr1JTw7R5c
sBfdOkATeFlqOpEuCYLEo3jxmo/DheLIGzi59epPXH3kYPj4RwXHhx9cJgsRJL44D6Ku/zKXf7j0
AqEWs2soNoHW4Kxda1otfNiZg3FAR7Qpd4Pf/QUbb+N/LI8WBii9wAeiAEUcXxN96vOPZZntBeDk
tCE/070nIa379MfBOYaDjM26Go4l+5j+LxoGJq3W+46jQ4j9dbKPaexzYkoQQXGwtR7chQnHeUIS
lsqvPkUiPx2zaiU7NH/BHYWiibv9cyynTTvUJJP+XRiXBNJfzaDWvPErZMY7zWxI//eFsWhM6ez1
lzLwymJJIrl9WahKGu+bmM6AGyGPehPiBxpqfwMamP7q4+yttJe//Knd2DfBNGBw8sOCZs3Wvi3i
04PL2P3R1CkPkI3L+97jjDbDGg4EQZK6FTuf9J3RiymsPywEZAA89e/haWD1ShDa6A9WyrdXUw5n
YWa2xhSDu0Bm2D6oZpwOj3H6SUqIuKW3YQ0a6qWVtE70AiRPx9xlFQaRftdgwSBrZMPHjWwH1aOk
hfwm3DcXXZrXfgeQ1izKD2V8ZjFDQvvQLG8jbEpUdMcEkkhfAZexLz74YqegvCIU7/8vVE27LPnN
qp/ZoOFfGGGoKS00BDgxeeAjYNYJ750xsP4JZxDMKFB3EoQCofLENS9+9uoE0QHHFfCKo2uk54VM
dQoC/T5qErG3kP/yS7VsFYsPGRnEK8XJg1/W9gGtJ6BrjGL52b5DS0r9bSc4C6xq47TfGbMi1jTX
p7912lq4deXRYqNg9n5pcZ+QPHYw/OlUNoQsdhwptC5nAIBjz79DD6hwjAk+/MMz1Zfzr45GeJ59
cGvzpTs0VraxhllfYTyZx9x6SVgbflBvGYps9aPaq/DkFB9Zd2N1chXQza5cgH7c9OIdX0h5OvMH
jNvXNY/XxHYQmAltvNcKRCw/kUJNUuMH1S6n0WCbDN6KhcWNs6l3S1AAFSEcy52wFnzQ9bxavFc0
OGohiNgHzIYqe3F2POUF2yV7Q+P86F+utPhIMzX4vVP5p4PQg0oAwK55LqBatnb3VHBDGBd/8G2g
odkKjGcs8vS7R41S+SC+rKdQPrj2BEsOAabbxYuOflp2Nzgye+bUzYr7wlGd5l7vPVVZ/k2uHmOl
mBMmOR7v6NSOMxo6vRvj6Dtx/uR9vHzNwjtwK3NhXkp9vpQ0piOY5CKOPhmYtOlwq9HwJsaycaV7
5Lvgbs2pdYqRO0bs1+lQbGgBY4cfODi/8+Fnbu0YfJJLs5o4nDLG2iGt3szRc0sGq1LJIeZNYtJU
HOHazhM1II9cWf+A3FuRH7wNbd4gfG/Yhx3Amj33asivg/jS34Lq5SmwiXmmcEu75J5U5MyVBrMa
PpxZn/Xm3rcIKNBD940JZVfsDdc+OlP5FM9Cb4zG0L8z+kdCl9KwxiwV59vBrTYsErAVW9s9EvtI
Eof85pv/hzYbjmPa+yiMYRzyFCk2/OTVNt1Xjz/hUv1aJ+rJTz5EyvXw74QtOFNUrL7XQTnyzhPn
owT57siZqCJw0+93OZzidMq3afgRp4RPDwQRLXQ3UBLs6UTTLItgXQJajcEr6lJWPw8VMCEWamNX
dxUADUVMpV8rOHHXTr/jjZOHqBQ9JIA209t+VzO5qnl9TOrBOOCSdsXK6D6IJNL7hDx6gbv1KSNE
clMQNFoUqqUIdXTRmb/VC4Z8+RV8I57QjeO9FxTwvZYXY+ossurHYM7T0oD2rWHP2kC+E8jH/1g6
r+04kS0MPxFrkQtuO0epW1m6YdmSTc5QFDz9+cpzrjwz1kgtqNrxDzNEEQJZklh7VPs2USQofdsN
llwbxwi/l9jFv4qBTUV1kBblwWqbu/6CemxXRFzfzPc5MO7oMYfJFkBypX08skk+jB1CnVZ9dekM
yJwK+rLOE3xSi+YhQK9DasA1PlLTyGYh95e/6DKd06JChtA3dsTqMrVe7Wh492rzjFz5S23n77Mz
P/GorMhaqy761FdjnCmmuWqKLVdctY+j5b+gvbQemsex5UqxrdV1DE+2NMGO8H8jw8IWi9rVzKjy
h2f00R9I7YuAgmKwhkQUtbWPDBxRnS3XxaI9qP9gZYVFHrtW44IdwiElQSsf+t+DDJatzC5yPrUS
6bjO2rXj0Wysuz4kI+pWoCmR0CNr9ytsXA48Ap2jJzoto7nrm7O0HwyekA9AP1mCQchy72DhXFQz
Uyxy+2hEy8aGfeGO+E8HxJd5nk/j0v11wUKvk677xtTr0BXBkzV4D3Y/n+PQ2KCfjtkqKihi6n+x
hnrIVfO7iRBErnE2bW3zhqSepJuAqURVqvBTdzOY2dE88SUofsl0BmXlXWwbI1IcmE7GnH+YYXw0
I+9US/s19+3HJBLeysmRWHHL4+TPZ/S+j8tQH8MyfcczcY+HzwHG/y1FpqMK828mtrwry/koq/6M
QPi+i6KjQwRgZrZPEPtYwXpaqyB/tNySX4pRsBci/VJptB2Ho3eR9/Nm9XsyuTmuu4vlgqdGshfu
wlmO7B0qeZvOGk+ijRV6SChckA4L1Vp0T5hXTqGhViJpfkpRnj2je1El1kCB2/6eeBRZam6dAW/t
tH9s25Jxg7yaKpNrwx72DDKPJq7pfmvtY82WhO3zlFfgEqs5OCyl9Vyg0qyLywkMHIueAxTmvcP5
LUcYtTTIfjU9eN0vA5fo1L5xt037GpmvHXGTK6vDcULQglQ+RGzN36z2w+TW1CZz4p0ztFcBiAgX
JjCaRNWrVYMnu1Iq65qmlz9mvmxJgpKjFRDnWXgQfV6B0exNzArcb2Y4qwrAY8WQox2uQfSTDO9k
PvKfvjEziyQTGfghv2NNyhpOO9BBDgm/HDb22utPqOSJwFlSmhKBmcyxG3gonV8NqjFFl8DYeuzz
u84xHHidOox6/FqSl5wfzHclEuujljA9BaG0W+RHnC+6y9HTwZ5UqaZPqDMsvVhKZuM6tvz9hB2A
pT74oPrpEAqFQEEf1TxdWfPBjeGlZ8LTgtKpP1wo2Rlo8AKJXuDX66Vnj28fqTFwKaCyN83i7HWU
kuWbQlDGcakdk+XqU1kopgpE59qG5tb2bGDMg462GI1trOGtAiEzez8E7VbwMbmk+smkODEzKL0Y
LB14b0ykmCiRZyno+M6SjKq3HgvIf2MBwWvCSgEWQOHg2if98yeIi1IRWcP3ijbJdkBJ8D34GBHL
H7u/h/mAvMMbl3UTxsue51dhtTH8xVoKEJhur2Tw4VHcRyUaL5j96DKz6JH0JrCW/m+d1mgYODx8
KVDjVVXG0IB4KG20ie0b74QUCmYaqgeZ/1HQb6RZgpLP93/fW9dt+v9bgEzXCjw8rZHtv/E0+eqw
+B4TwEmUXiNvCRHddTZ+czCcjI2kfSxzjGp9dowPHAGI7Ppu6ehv2wfG+2dezGC962VSSwPZpmQt
fpMAibzR+Mi9fBeUN6v8G1KZ8z2T5HlhJw8kYMWUDF9X62BzKkuUbTkFgVwIJhdJ3ooowiGf78fs
ypWga25N9IVsBonJC9ck65H1RxUYLO2B/dUmQPV0wgxsyuEpV1Ao0M6QEFWym8EUm8+oy0LGnYe0
GE66Ki2r7EFN2VZEP7WJCBrOEUCd4qm5jtjJcgYOuFc+tIOW8MeLFZwBqaJenvKMw+a/22YMq25W
Gx0mHLgqel22SRLvwC9p+exAuQBj2p+0DzzA5jM9b5Q/6P4FCcQ1WlPb3HsUfvipm0NVol9gJNoZ
HBLByyTe2T0hrlC+YyNZ7MvaWQ/Bv/yn75WJBq8ZGKtEgPitZtDVfLZszt50xAD9v87Eb3cMHmhy
WV/DXWkeM4JAqY86AUEVv2JU7Lu4POU6KXblO2I/4PHYxXESsyutRzjY19C3dxm/rdFGcGYomaZo
zYkPhxBYH9IU1gTnJF+p6JAmvyf9roM3bemMSD5nJxZr3RImQbWt0nEV5j6crfLZYsqGLs2N9Tpg
LoJTvm3bf88g5PFHiCRaAVXIsWMTsNINv00zAxdjKd37OPp3nSasQV1FkRwAEZwSfhMGDLqe9YRA
aISFNbWjNuz21NlFkhNE3oPKQMyn9o4R2EbwqbL2yBvlHhK0dFNNZNHhPZLRWv/rRE2T01CE40kh
u8qn4KvRNdvon5Yrf03vwe8I8frfOUQabzOEzTalfEmZPejAr6PumPfHf2LC5q52v62qXy+ksQQv
AaJMaf7/JOujx4HikIeduSUs86b1hVbRpqXNdfmTe5og72sDhOjZgkjHewgHPTIKeQr6ixom1wtB
gv/E3Vgo2MjlKCEAjaV67ZkE+vlwiOST7gECbiISHDdqJX4O77tOwRGWzzr4VpyRznrPuV0p10cf
9tx8JPbwoPRB5at9xwYmoSkhn8P4x2Oqoi+vaWNwhFVHnWrpg13DiEu3nLpSZziqHyHh0I9+OIuz
fHfkq85sHWLhCUU0gS2CD88HSnv2zhTq/8Yixec8UWRoBXjrWU8KMadFzeOtjifoImjoFd3rwi5r
YMQOAlmPAix6Y50DA3Qz+Mj6+GZ6zQ3oiY9OMONT8+awTuAtqW3XgfBO06t+S10hDvrPoso3uQdz
48OCCKiHK/r9kvHp0BhzdL+QbV6HDaqDDDx8IJLjUQ85CiKdiVuADoKOd3RqZwdKfpvIr8UXCK7B
96KJIC2k4wtqyCBBxEFNuHMjOJsxwNM5ryGpg2ClUyiQKLj7wbAveBP6gfCLtO7naEOXIEaH+UOS
f+h/0h0K+uSUuA/6kUT+kyJJ64TBL6tT90yJy5n4t7irvDUnz6+e6fEd/6oEfzX+YUu0t+r+waIS
MvJEH0tyrD4N+uN21ObKTtmDZlveE5HUmBimcVklhXE28I3Q7ELuVgcOpm0xQH/n6nKbuFQMKAXq
n9F87xGq5/fgPNTJrwUtnck1NxaZklKAHQow8B2Nep7v9MfnBFZJ8eB6r6UIV7zHijFdmwEc1rmv
y7d6QqPfnz6jOhPoIRuDQL5SD/H0IeZkQzLZMmz8l5E0XJd35dM+j4lx1rNCPopDSyrrYsM8io0E
Namztg0HbXzuC7kgtbF5eA+TN771/wuwMaz0JKrHY8jjhVGgg/U6pCAmBWBsqhtdT9DFu3ybCIWZ
PnvXyYBtA9icW1cj80SksosKMtV3gKtZTpompwaoYeoiA2urA8/No7mjdxm4Nnra1DAyG4+uJG7H
ey2qgMz/LbR9ln5w2CitOVo4juoBlU6sxNkL6YYhad7jvVJuGx/8Fd9d51V4KisW61A7kEbm+ev8
5ETW/KJjIy8QDrG1wWEa757C+QwKKh0/avE7L4urY6sFZH9VvfRoTiDvEgI8lVvTsddhPN6cyX4M
etj8GmftBWSNsK8DhFuoxyGB1Ng+rLIxhUUK6ipowEcNAimJAHaKV6DoFKXJi6SlEEV1m8JcAqYM
sufZ9+e3wJYV5oiifsBNtD/4XftIccgQKB3uYxkTelPKhXbeoUC9zfLyOneMVTRZAnk9tlLec1mk
xwnEzkpWbGZ0AacPlPL604LEI5HEX4xPny64t4fXvBE8CG0aZ+8bpkOyK6l8AMGl08wAA3HLyJ42
wsVrDZepOmYwmCxPhVnBWUD/x4uHmx7MT+wPLGXsCW63ERkyX/ZXfdt04wj+/q9FE6KXjP99/Xyy
svzRNKYXCEwIGI3dWxiGnzKA0eQz5U+6b91oGVZ09rP0BDCfQYKzV0N+iVvxWqGLsTa9B7O3Lijl
HxVTTeVjwKDao8fQAezhQyzqz8ad3sM+OcWZ3OjSXzctBYVWIPpbN6OHMCjjhNDEXv/HubFwC/Kt
5yRlGNT5/S1h96KjEeXw2Sc8+9htP7F8vhsmMxbCAlA8hFWTugW6orKVZSJfkedduZ4LROKhw0AF
TFLEiels+Ak+omkL6FrcevYqYA1YTQqt+Nh7mdr2cQgxr12KO7JrJ/1a62kBW+pqlUF5bazygbXN
A57c2AjJoyNVuo9iExZESzHruZoN6WXulRSkNoPf2fe8LB9l3SNIUdI0z7kM7rlhNd8xGtiw7A2m
nMzkkD7MaWQTpu0FUm4ofKMqVVjGdkoQsTKKGvKg+9an2fNE7WECoIIqA38zVZhsMqSAzPBQ9hRu
euiougrQA8OWmQZuCOxDU+DOmfMmda6shQ1OKWqe/rVpltJnZR31SDtRYz3ppDfKkCGZpMMBmwGd
epoRbnWr2OKYzf22zqG1tDSTtm8uWxyM7o4h3/FJBT9doBhnUYihpwSlvSsvfDh5mAaXiUcMnmNs
cRUuCkRoYnjrBog9qwi3SFUjJkV3ms2/XYD7rMow4kIq4z64cfo8Q4qZG+PSl6AKLQa3NyeMtqFR
7+cx8W8N68q1WbYeKHQ/xFgoYMmISaOc8FyvJ39hCWM+mIF8ktP4qtf5svLuYw+hWqEJTFHLDg+7
GSRznzt71OSTccG6yEYZMwo4HhQrkzP8hKldQkUA3+68o9BGEMXDGp1LHTPHACHkvtyEYNciaEE6
Kelx41TdJ7rsdJ5woNVE+fGlpupGixe6DHBMCY7CoRS2xw8m1eR9HrT8lQKEZZ8NFZUdRgUD23nn
Cyy729PTpR5ebIibc2oMhrigRLfUb8R6y0J3VBuyOQh21Vudo6lvKEa2CaWhhC1DQeRmeuEDyxU0
0NJjHUFA7ioF7tze2F7zSlNftahBKdN4M0e1qcNv/cHM+K2h6iOTTsmLngYgJIIZRf9H0sdVlQfp
LMGODyzT3GecEOdYk0DxfgZp0uPSCAET5OiA9x0lcBHcRmA/CNbSwNUrM/E5RTtWzeCfkOhECTJf
yqdKS8lX5BD9rQOO5YApDr+mXgFBATq17KOi/l2gOOLSIOtBo56J8RW6TnLZFegfgMn4RfEyGoQT
9F9Th1BjD+NrzTMUaDUVMoF8k2CN0a/bamaSwGuI8GdjHlfzKydM3/qMirT6maK7jUxAy1Z33dHN
kwNzTTwDGaR3xT7VapcbTxQCvmmgeHefofJ2WYONYYcjWrjyGP9QoEj/XX9nagcJeBQzLbIrti41
QDBaKf2nns43eCrq5S4lbIJdgkpeGEgalFn6L+PxRScUffTMAR+4F6oHnbcznZNh+0kT/luVH8oI
HL6wDgwMTh7qMcIfzmBj30juqo2vfNOBXZw+G3kw79AoZEePk3s2vyE0vOEH6l/KL5FVoRLV7VMy
llT4eh7xrDnbKrpNnvoVe4BhEY9KOWi9N+/ZOuaueXNN8qRody7YbPSS9iMJumBGwfdQTDCcAfZC
yfAt1Mrc6g8Oxp9FY13HLn81QvlGJ6QKvHIwxuMs8z1DuKEjmhlM0pl3jlt+C143eMU1SodvNkdb
twn6I5uZ3IM/ATlIypViwIKcHmx4F6jqx2TUBuUKyCXvEQsNind9ZfXguSrUvwPAcCQETMCjZWju
yvpVlzul+FBmdIXocinq5ogmyEY/f8/ot2WOOD0PkknKVj+psKmOMRxN3Zf1kCRLKFueRI/egK/9
DOF2FdZ/fdQAV4NXPC4U5z4bU48RJhIUFoL0+QIgOHmBRQQuJZBfFGz6Z6UI9a1rzAxcfohAiEB3
BlzZmEPatuIAj/KgNxAxaa6DrRuNoB0heuoSoEZKBNbV2iTyYlHob7R2fBUasAaqS1eeZFhfgFg/
qCT/108Cmtj2HNGOYWcsLmAFKG0Vc7EO3OvM69PXTJ83vWJLyc96E6oDUIte8zj2WM4z+PNadx/Y
8F+L8TsX6lk/ER2ydKQzgddY1MmMyXJL7Cnn9f8um/7UR8OFwZK+k36Tc6HdnV52N807a4pQVK+d
RLkpS55FtQASwUO8k73+Pvqg9OnvThlXIubSzNyUey56pstMZIutqHlubHp5szFzgoZ5RcwB5W8N
O3tkRx36JTAlZJkFJs0MQfi1l+oHzQTy15vk/EYMy/RyLrcQE8DjGG5LtTP5S11XF8GErgoTtcyB
eoDWCeuKkKhD0OwiBIATaOZ9KR5nknPaIhdQtacCRUDfKhhpwTumOtKXgYtH20TQxY2Jio9xUCL6
Z5DJWgwcbYh5BfqNyfLPgne5X5+QlgDfDw+I8FSb0ZGLoR8wmkXYE6No3DTpIUPwriRS1444TJb3
uyqQy22JTjCtCZ9ZB3Zr8X/aFlMAmewZYu0Cbvhc14j5dc+Z7W/ReQfYE7beFo9w1vfOV5t4eFEY
hybovgy/e7YmpLrAODWz92bYy18tw5NY8k1MydYidmWNfW8xfkeBAmeNZM4R0XXGoxfhJ91u9Di1
8sfdXJhAdxuYawUsG6vembl5t9yFRsO7sGjBBb05FgRom1Krd9IP2iURmVvDtA5ZOyBzpgPNHO91
zoUrs2+RwSOgH4R0vxOTToNTWBMdWM/9S28aoKV6w90FPONtk4THgJscZqkC54a4Fzk41X6Xgb+b
3PZk+Kgj6zZGB0q9ldapWV+FlrKqryeMWJxDO4PVn/jGlf8ltPSXCrMffXJqiZrMVLcCC8tpFUze
MzCD1Micex9/MbHd9migMFY4OAj+XdJo+hyD6hLFIMtbVGv6bryWfbDWL6mvsgMBRVcjeiiDuduO
c4PRpQ4KNIUxJCu/cM/4ZOx1fq0xKwW8bvyymoqZbNUwHg5BvFlM9AwmwX2Yv/oV3GCSju5YOUdg
ahAIB2fkBBszBjnKP3duu+u5Ykw1Icqla50z0VP71Dt1XWLqhYW+u5JxBMoTu4p/bsLvzLURRMJn
Ud71GI+X7okIez42qBzW1HMe9S8xZFeBwmnTOg9G8+DmfHuQBswWssQeNsr37qlRIR9a3y22Fr4l
1WbSg3Kwh4wMI+Bg+je1bHkuZ7hvtnM0BZWiixRmFrCQd0iIE1RDngQQYu6jG3+lEqfI2XF2BP50
roBVfOiPNeewWGgQ8sEE+tJoSFNFnzagIYZI8apjrq2jB+NEXUPrcBbxJiK/xaeDuOgtF9YuM8Nn
Xat4I1thBjLaXCJIf0mJwmIV5SivmOGLb4M0iKtg14zjX4xXEdbtcPK1fPDG2BOU0HXRdGqYxLLM
30pTbBvOYl6ntNOQA79UnblPI+iWgZkSdF+g1At2T6gG8vKKjO09jpJJPJ/cjM+L/IprjtfZJgE1
+KHsK41erUdLM45jnOei/iNvMID2hLVP8v5BAORRIDZEP18KXB0XKnIy+GnyCig0PttPP3WhqIFl
JBriIbAj1fknJy1+qiActyjoD0hHwLbsAYKEo7v3x7R8TkyB8i1Y8IJ98NmeDQsECPhDY3xG2mht
Sqgnw4jAeZcOPy1ph/zwZLrFnzZX4IJxQugdKLVO89w57rtRFg+R6fGggJrj+WyNO/inOa+nSu9u
3x/GHmuksHt3UsxBus7BwG0xNz76j0gNY4QTuTEIDCt8dJBF1ym1o+HYt9U43Fzi3Rx5+XpBHnrV
KqwZYfPVscS/NHy06F1MkrirsRl2HV5tzrVPHPdceUpDCEOB/eJVzYWpFRkkYlRpZpNFWF78VdGE
clM7wIaNpT9WVv+B8PlRZ3LHlI8UKefYV3tmSOveLe//wL3I2y6xf2bljcjYQok9jhviHv5bIxjt
GZcP19lLpyTCor3CYRzlk2GNnxXMRm9i2lymu4C6GYOpM6d1Zwl2l4g7RWF18MbxEzwhbJPlLIP0
r5swLoTTxO1h5synqF3tFTFnlGGD/QXEGTgCSH5vAnagz0ttBsxC2k9cGCAYVqD3sj91PT07lDXw
WDb6DSSoPTsq/tWWAHC99p4lLgir6V3OoQANB8vU5iMFHocgsSAMsk+TTbxA48EwFuYw5PTL0otf
s7DPY17ccpunx6xjRR3xM4YQsIrmGVniT90CdJlFB7WgpMjdT7X/jBAnfTlD/DHdqHqjYkLsib4/
w3RBYiPQ5Orf0bcK95ljt62N6Dl2kpuDP1HboXquN1sDXt340BxLfnZMxRBL5ztXQJTLjhCJqDG7
u24zejiutbpgLuxD6NaIwnTL2myn3UK1GxXTVpnNHuQ/cmMsMhawKfC233XLkmS0ol56iCFa+Ryk
gGvVGbR61fIatGKDnma0SoPiOwNPEzXRT4VMWI2UrUVFq2T30rbxzUCym2E69Q6xZ/hXzCyUFF7y
5qVAf0x1E01Klb/r+4nR8bCFh34vGfnbmN13OLRH/YYhHzxyJizd1vZhThd/0CbH/Mfc5CEiMnnF
1KCXqwhIIypkvFGEcAzw1hoAAb8Gsb1sbVsflWwvLqscMZjgkcP5OqkKOpV1HFKBKERSI/JYOw92
O/3h8PHmEU0TM+Q+5hrxNsmTm2BJObYtWxbABXQz6L9HK9+QLHvofdA535q8Ylc6f4Fgc4NdGC8z
67/ad/a1j+dlypuJJ024CpByCRHQmNPo08oNqBH2p2inA3LLa1QWbi08Dl+iiBFGVJYj4NWesrYL
RuauiUcDMH8smDlJMYb7Vm+9GBKg1/+HFjdFmLh9Z1i8iTAa4rFHct70inES5b9PyrSBbfjioBWv
WYmhseYDMunPEYIVnR+sWrqtyNtP7FJKcMT65/L74hy9sUx/pcYv7WC2ds3uPfaxRgxBH+mvFdFD
yjVyzOGRGgDS8FnxX1vSGDqpm7FLUKZp0WoOSlj8QISL4KDcaBuLV0sphoPjT0mLHrXmU5H5TzJm
XInraNI627azUauLf4WowWDZEK2akbEJY3RGvplEogad/fWMdaEQaMHE7sqF3JGSzFJYlrnj4VxC
e1z76AjPGKvk+TaZ0TqvmaxzJmnOOqYA0ZRjVsxomi6oo4Ptuks+DvvR8D6woQSoceJJGsr9C48Z
zLG8ZPG4743uNAnm/3oHRNIBRMEfuhnhD8m4nhoocAIUIYI12itIBsboRi3bRYOEvWyDFBzSRvkm
RDxO1ynEx5ZBAXKjVFVkMh4kqQYZHCyiKKqSphqZyiGpQHNiswfS11RiZq+Lg7pP0SErRnHNG8mg
PEALyasuEC14kNZLM6CySCvh2tS50Y+FcLCReR8NBbgJKKlyp4FgPu/sWZ0Zb+98P8OVs0fLgdpb
Tbew6W9Bx+K6i4KNRf4dEM5H+sR6tLQMyah6JtHF1mFj1zAKKcrhMiD7ORi0tN3cHtuwP0wBWnST
xegPUCqbeT5z8JMC77LM9M6j0huFspk/F2kcenRESbvzOsQVNsu6WwBtfcWDw/Lgc2Gz0H7ydOIM
rWoH7hegTyo8NrU7l1zHo6OIfalpdJVCqaIy22LdCowO2vLVntOLDlHwdJ9SYlyU+at8iS86GQTK
vbhFcspc5wR+bF90Tr6XWCyMRgBbkYs2qPAwMz5DsvPgjAUYLFJqpnFyZqDIkTQknbgPgAKQ87pZ
oMg8Qz1lbNbz0fr2+mUb9tODIDkPAaVh2h4jpgpxl7FXp5EKxsvMg/HjDtULyMZZOlwiH1wE+FkL
UZqM6keN9dZQU8mFByPaHtHZh8CCQMx4FGpCsIzKtRrPnhdtZIEp3hhjKWOdWtd+I5t+hGTcIPAv
/SiOrXhObGSGCsYUIJVOQUYWbRLKzcj8cGxYWWFx4SXvfRvnALhhm3buriZ97WB57M0mvLKA/TNk
4nESOzOwIVzqtAq/FEMdjulkWReThz6UCIVREaB4t2Ys8Kts2pUut3URYY7W0YG0hQwVGcb4rUZg
KpB3sPYAdZaoFdiDEz4L+1lL5sZvvZr3coFc0XBRTVm+92juwp/YFJwrCWJssOAEsNUch35XYn0m
2v6zqdFYsgHnACTnrZXWFp1+PZj7LhGL7aX8tRRfDnxZHQW8SH7mi3OPA+cjHrIXLo5Fy1B5GL7O
TfEKdzTb+M2769Pp2a79Audu7VrpbqLi4D0wCkCQhdEmkzcR52c5IyuFShkUBhGpd14axx3tja3J
b6H7gpD2AW7umS9gcOcRmiMmolXkb83OQZ/AvVbxfLeYm9xqfrF5DsBhiY+8ns/12IzfSQvkANe1
vcu0Uo9YDMdLKYsRiScVbhY/qS8hrf26nGB++G/ot1BWgco1rY/GNDo4LMjOsCXQDY/h1c8G1TW7
+7j5LYe52vmOh9SJqLDDNOZnGDxkNvXbGq0an8X8qwUCmgAOGGkOO/mjrxWS/buceAe0f3ZDXytm
fbZ5e2iJH6Or5wt2qZ4w1cPquRm05i0nzF3GP8ZkbQJH7N1WnDtCSMkFX5VAHDD1IObZQz38K2xx
xoPtr/zHvDX+YJPz2xHVr2wqvhVtn9256xz8zOIwIQkLFBR5hWJE9yE2kBBh6EczpSLBzK5wqdGS
+VhSyT01Tj8/ddLeislyd3OcPRooUaG8rGAc29tQOhdtkJ6L33gf/rIRwtwUdN8bbMHNAy57w0EG
kERs0P5fMrXSL9sds+OyZAYakT6rBoHlN+dtMpbH3CXjDv/AukAYAlhSwQSWMF4wSoxRIgNKNqFY
MU5a6yvDedkjduuzb+bxEclK5sKYtNriGvuw76JbZCBviYxKHXafjUJZvfUruVXRHcU+oNosO9DI
fEcU+9vs23MlmnPbTncVUNBYdOlbqNrfLorfnWI3ZjkTvwpyAIYB6DRwvWmHP9PvFDg1ysSXRIbJ
I1XXHl7Vt9d52X4cK2QGmFxHYqzWaFifIRYdEZpjxsBR6AGp7mKj2hJ2FDOy7ogHDU5SQ8CZRT5h
NQB2tME0xaogx1mXaS6OGJLd7Yn05E2doH5xtWgqV1hXPMINUJEzqodMjrhSFMVXKxD1NpencUBJ
oRJMGMYqazDDUw+qCU7NYksWVaazLrzqJQ/RQ/Shkz61JRnZ7P0XBRGlsIfnyvN+p7KRuyiK2CWk
6FYPT/qZw/zQnpfdiA2U8YHbHsVPhBg8DjLYz5gVgHCbuhn6ehx31sboe7Hxi4pcjWouSh/grglg
nTN8Kb8BkkDM9SdgxwFbhgLS71C1uxIuGhARRC/M5nfnt8hbc1NVW4Dvb9A+Z1j2VbnqliNPm0ys
/3rJRY8GnThSY78wrnrw0MAHBQ7Vl/tnKwVIfp6YqoWvURCqdZQESNx0RniMkU7ftnJKEclhfDSH
4832gtNS5FfLHRlAoquZsiqGVBVupwBBacQsmvnSjIRPZNBfjYTLauK3qwZIEoOHX0YQfDTFck+L
dKPG/FPU2ZM9gSKu2j9xMGyasr5ULpp3s/IPvIOMkT7ypyjDn9HO3ORK1182GptwvNjyJStLyOQt
nDM+Ysyug7dXt3SJ9c5HPR7EEYiVCBEruvD4zRTjnjwA9Du7eK2/yyDieQzSRzWfgjxkurGc/K7c
m07+VUzI7ptecYDcukUjYldn3jtq7WzUl+Ilryqc1ao72vr7JQ1+ReZwWOr5OzasU+nl20ZZcKAA
67nBazpD36FcahuzXk9B3O+iuXpeBKM0r43/FKlAu9GwAE7U/VtkQ1Cs/TO7HvvgeiNk/ton4Q/U
1ktqUwlPfXdlMfdceAr6lTfeZjwJAAZzOC2s/dpgIsg3+a7ulp9QaQwZqxh0M91sQ+97zoyevTCa
mXbvEL1mFAN7xsW5px5He3xPogbGUvFStHV1YmBJA8vIZjKh8oG5lhsnUlB32l3kYdfGwBFqIRPj
dTy4x1F/EcvmTePSHqiGCVZu5ehc1fXnqLIKWV7zoO2yTiaI3C/BIwlFD+sN/w9cw7h8CPa6vXw2
MEUQ6GutBLq1vjm/wq1/tC3vhjc37RsPZBc7IwvlePojZuQXnY6HA4lw70Q0QL3jfxWLe10yzmiX
syJF6ukc45j3IEEhgXYmQgu1XNKZqJZaxrmbnOdZ5N+isgB9x4DLVIcYrYS0hiQzdEiZy0MW+dYu
hKjxHfcD+HvX6rFXX5i/Bkr8ZcP2YuN0e6S9bmg8CcwyCpHxqRlmYUSzwffQXA2VmDaJRN7aUx/z
UFn7rnZZUnNj4eAD4g6cZuBoBsceZbU0bW7AHbOdV83aTt3FYBn6qLXM0LFwbMNKrRZQLQ22hWiq
XQeJzWaHjU4+iD9FFv0Vo30M3P7HLFhhkvVElDK/yGN5l4g6GnjKrEyYnmksky0ekE9DZe49sPeb
oQRtmYP5hDNPVoTZMzImnOowO+G7kV4ak2I5xpxwk4jwb46Al9dSgc5w6dFWgUuKIe7NatoH3/Se
3T7lwdWQGAvfZzheu8mhn7kwjYMDME0hETQKzcOQ1KwsInywB4XuW8NdxpsVJH8cRWcRlG8iRuas
8xDQnYKnprV/7MAPb0uYOg99Meqdx/DQNs7NU0u9Y3Z1q9FgXsUh03eiT+QwlhxF7GP7FYDsRpcM
pn+Dh5D4Ucn0ogEIUFWqtYxdqvUZ5e5FiX9MSb+xUBFfzLeoWuCSUJzTe7PJodaN+6bSor/rfpjD
1WKglFyY9q2pdbWSltPKFe5NOclnpsZ9FPbzuq+GpwZTmbNXSBJ30EyrIZxRhOwDOB3tkxG6fwzR
3R3feaw92q4aYZ+VM6h+RZ1wcSb/sGQA8VQT71VTAxZ3ZvT6gxCdFeHtB5JFg8jkP1QUIqTGYOzb
Yb6gMHfxB4SSqgFWsTutsTg5LgAh3QC1to7QDOV03fcpgjU1ykKY6bGg76bfcyB3SRSz/kxPFYRs
10OzzcrcDVaHj2Fi7qQsPvWW0aDmLTy3Z/ylNkHt34RJ62SJ3vsWifGSlybpAQEuk0WLG4acH5R/
qwgvce+Pmak/ucHkLcUsKhHP6Lg8MVJptobIsgfAYOiitnSbLrTCPscypNyDtzk6HsEpGjDZrtdz
mBYnVXvcFIjxx0BS7Ds1IY2jkXxgQ1LTIbHbDh1pHSgcI3r7/DN1GfkJkR1Zja+EI5/DsjlHC4z2
3MHZsxw+pshncGljMl8M8a8Cb9KxdHBkq59IEXwsWZ4ntgirqs8f0Uek2yusc2jglRuG31WK/HXK
BMjQpU2PNF1ZGgzcw+XTdJCOhAuhsZLsVDstRwEoxbffy6DGNVluAISR+ZqzVVbnoa5une1BeAyM
AVHs0DoVTXW1WF27eOBuA8xuKEP7S+ew8PHZIztddltsrLI5olCI27/lpK44K75YSFQWmcEWN6b4
Cwoje7FSmwFFyS2tzwxOgoEhg4MZRQ/CA3wTZelwjnJNCq3vbCIRUlP0xNP/ODqr5diRIIh+UUeI
4XWY7DGN6UVh+9pi6G7x1+/RPi3dNYzUUFWZJy+qcf/8uPc5WeRzalczST9suh289Um5Zy4uHG/I
fGsiPld+gDEyJ+aq8fNtYVIjmAa5ClLlwKwcagugIQZKTXjSbQsYzyjiT3oPZw6qv9puKZLLUyLk
4/LVCxItvMG7jx19ShOuXzZdJmc0EH6UxxxgdTRP+EEYRVdCPTrN9CyX32f5X1s7F+1CjybkwUIV
KzgypOW+jClEDyYuj+w8r5jK0PUMOE7HQ1G7GzcOT1bO/tQiPGoyZkda/y0pkFuLdB0V/zSIfHLO
oNXoywecemi5hmKfxmSNLbsICbGrukxugy6vlW991bkizVxtR+z4JPUUuLz6HwgF6CrC+djn02Wx
liy/vfaCk1+KN5cwzP8fa8a5Wsd+t8Y6y4Fhck13q42wJrpJ+q4V7sWug7t5AOBVecPGbtzmH/NO
6+alLcCNYnT3wNOaE60rVIpZiy9AZv0u6+3g0mU9hK6pZIYZ6dEoaDMTP7dJo9ba5x4oa3AJ4PhM
nxLLhPym6agT7BoQRZzlfxX+fXLapHPpKjLATUfBTBrFpzHTx8rN0NmEpoIykfWMBa0Z4XXiEBpg
A8DtkvYW92EE45EupDKG33II8tOYOjgnqlZsrSrv1+Zsqg0opP47zqsAflIxiFOAkClYFRgr9mU/
kNxpOTXtB1ReBqnGj2HmZ0+pn0IpAQXcn/yh8m+NpkE6RAp7dtJEE9r9rokPoCrrne0xZSicJD1R
lGGMHnrzQUwMpcErUn8rb7pZpWsddMo+ihCgfbEYydSKm6pRtrTsiHNPmqsb/QJIwkilTsRNdA5r
FWi+ba4EUMtR3w3WcRyTrcgygmkWjR8ODXdVC/FSOx/tWL9X5cfyH6CXHpf/UiQJYCLh3eoQZB2C
IqaUC06hqMrFBQme+qthwp8CCM75x3p4lc6725D61kffwTL7rxBxOpsRHUt1CjP1GxMwbvL0sJIv
u0hin0J1Xjw0yz81qDFsNHcearAwQjLp7crq1kLr0CLcIYcSeO2q5g7PzMBNeE6OOZSWKjJ3uKam
4TaCUfLaP4JiqU3eO3A3PrrxgYaBYz6ZFgJi73nsxL5I/jyTJGL700U1YJkah9kxkHLr6YhuCNom
ZeFZkfQs6PcP/svyA/LLmYX6Tip1RnTSkgGSIfJNCvBjQbSqnXc07SY/fEkzLCBcHHVK2kJr0dyA
a9Il+C4kmq3Jk3weChJ3NRZ2o/gw0NbxdHLOkjJJXsqOTnSAXiB6nPgVYaHxyrPG8RjaYIrKzxBy
LOYhcGU5OthFgoWp/MM2SRKsThYfIh+cHzhPfE1LAYydQMoGMMZsuecP9IO5z6dw0cAtPxR/6Rzo
zN2JTQm35tHKveULGM3iK3MZh6iTr+sHi5ulyhEaghveasm/6L9HYnSWj68i4UCWvyjHrYn+JSMw
cqc4GyFkNHS9FzHC8BYsSqtk6SHzQHlE/DMGNK6GXJznbzyRB4qL9eKHWbxW3Mvvk+op86onqrUj
jFBOmubUy/Y4tf0Bw8H3mCaHsXJ2PFUtLlb4Uo/ABKpTrSt8QYxdvZc2AeV1Pw8Y0/0dPyG/7HLi
EOq1M22mPUCsLPoV4HSQXrf+GpbvuuFDxgA32eV6WSiu9S8YnGc+kYpDl0bROjG662D/CyqBTkZu
BwPScnUyhoeSwQd/jtOaOIWGCrHDhEjD3ckt1KFhve/90GA6frRpodV8mzptqdgfQwEcits7iW7Z
syPgu9cpA5er5qSyaEvyGrHoUoUMPwIgRf1rfFSYnYT5WwYPbl6uIzo3vWkCV6nkoW/bErcR3tfK
k8M6iGl8hk2KV+/T4ndcFrfRORuT6GPSVVdAmNaq/F1+O5MoOYmQvADpeWp1uWvDz65sNhaOfIdQ
hrrM9w2ZWx35ALwsPJ9AifvYuC1fc/kLxARHe3sylsEOo75lTJB0PERzWV26gqdg/kquVMvPsWwu
IP0+2B/a5SeWjXWbE3in0n80Ribu8zNGVtOh74tCIGimo+b/zFW9X74Nz3nZXPhDdLXTSe1pnJLp
qpbXmqdBGCTsMeOQ2TBkWs7A5TfWNQDc5q1vor1vJxe+xFxFeAaJUlGvXRPR9NktL2xgzggDT9iM
6L3/LushNZMR8FX0tMTjHWaY/TrHCAA3sxbbNHeo0Zr4fRGeJbmxN2DqGWONU4d3y+6b/Tg3v2Y2
v6Zp9z0lSIFt8mWgKLufgpROcKYH3c1bURXXdPLDPc5hh5xKK8RPgpcm8cB5kx5pyPBcNdI7MRTb
Lggal/gMo55fuXqwqju+LJoUwnrR50c0Nzt5S0sDHRDpGYHNDKGy3nWEpyun6RcZqEntAY14e045
6dFWwB+w/00jOsMmOCYZy36yvjO7e8iBXpd5hgOC6aPZXQnMWNlWR5sbztdkwsVs/noXvYsYFHA1
jMWj71FhltFZme2GoPfdgIbE87svZC7JufMyDp7cw6rAx0/wKSXEfrQzZmVufeOGzLRdzvQ9yPNq
ZUnB211cTT2SztnWTHyIaLJ193MfMGAuNjbm1lIa5knUUCrE+O2Aiedoek2IbozaClkTbKWQjCfi
DJK1OWJphlp5ItH7ZBA6OdMrNWwoSRO0MgEcuWExNfOla8UL5zGsF66ZQ39spvgwqHjbNXgi5Xgx
BYN6oQ9NT75y6I97Z27888A9RqeO8VgxOpkywfmEEi+Sj1ok/7qWq89ykNY0nBGhnYqE7SjvmJEw
usi8+TzX6X4ei5Pfzs/2DFTKjR6W0PUKvK8UKSQRGnkBGnMxg99ld3f4YAZ6SwdTm9C0APzhWa0+
XH7oGa5J6IbrdOrO85xvJwMOYtCqZ9txaZ900xeekh8rCRj/tGuIwMfRVVfl5vd+bN6aXm0NJsWM
EiwsTJwUQfUShP2LU/bnDAm7IRhVYGpa6ch4jM3h2PMoQRKuq5TwXwPMk6GzX9uszn4sCbBE9VhH
1bCT4qOFKIrOyX2Tkl3AKIwOf0/H384NdzKa2g7Zu4DI6QuDp813A+WvR4B0OJFG2TFn6COOQNB9
Lxnw3zF0Hymw/gY/W1x6oaL8ys4yefOiCFmrKp6iTh3bvLvXZnpQytoYnX3ksWPHwa00RmfRq0vr
I6zD+nmIcjoGA8YIntoubhY5efbqm8l5FnGAbTitLmHXFCDiSMhSy7ssylIeQsv9bp3gLo6J0Ug1
MsmMCaE9cTNsW2w+wqV2KXmMljs81i2KPLc+8LhucOtB3o5qo/1mj2Vg1XNrlTHKKzmoc5Wzh8cV
3WGc5AbqFXPLxWPr2BnlRuuCFmlfzGEk1mf4a2zjRUDJcmZzj46lXSek7ijIqOvCnLBDT+V5Hocr
XmjodKJI3sOpBuLQ7qNpEW9IKHcYQAbkbTYRve6rb+tHm1jYUwNj1u89eciJK8L+DxHFgkXPWC+A
rWeX7zSsd23a/DhDBNaURR8xGABZqcgdKV0EPyUqX7KD3dRCiJvcBQy98sxqsB/jsJNI9gj7oSuA
dSOLyCixp+DJTbXaIzXj3fVIn0celuOtnJOrGXBznFzoTf1WhuOT1zQPBW+K2b11un7Px+kQu8Ai
uafBpgmO2TC8+Ehl8Uxc+8ylRKGzNXubrhnhlgM+hi008u9b2z2F1nBSeXrpu0WuH5BtjzTVG4KD
6/abzqQ1a6fiFJkO6ZyiPpWhtZ88+2dyOxCVWfZNbYyas+uvU+z+Cz0imPoBwF1g2bwmVvTglc5b
1zK4By64ZYRx0LX7lFvjPk2CZycZzmPEeMwwXhIV7UjWvgM7SOeAXmKD6q+3GOov71Bcyt/BJDJa
FhujhXVsRahQYdEp1KnxhMOlPrZKXmxvegw9/252usc2CV9DWsRFHZ56du0hzW4CcYnBbYewX+5N
JqrYBPvdDNjQk90ryrOTpLvtdfGaQA5mb/Z5ZotcO7kd7Hg+YmWS0YFvhQApt0PjPuZ/ZdnQsRDJ
N2OGT7+xukNDmdrbQCX4UgEBmWycyKfFJovNCxG/DEpyej9d84Pbpr33E+Y6BHPdwkX1D36xfkkB
2K8MA2SNnTsAhBoKxKgZjkroc61QHE6pZFLh+hr3+ZIA1UY/7hRxDWS2jkMHD7Jckktmv+jvpjFr
NpEq/0w5/BvT5oJ1lISVsYet6wUTl7D/MxS2jmUP/xzXcTc87BhT6uw+V75A5eoo5s92q0nbVLT5
5DTvaHZ6gB17ue0l2mM5+AxxMjJaDeG3246A9S1cgvkaF4KJYtck3PC7/q0oGnGOG84QrcNj20Rn
reU+aDSJZ+6uithckUK+Vy2YmZYumc1CJ1viQDDMCS/YuSk8BAdDts8c9gTLkXIfwuwDjSMI7yhd
9Jyp91IwYWj96iNW2Ckrx3ycmxy3ogWx2HHg0tCgNW1wc1YFa3gKKPOTPHxSeY2qqK7hjur6mlqV
g/huxllVfM5Tx8oKImtv6lpu49x7IigNcIehVqLOvixoCCCcOihHk9K0RhSzbIDottVCFl7a72N7
LkvnamnjXwkzIA7KuziDdsyQYFg3LRlBinGFobh8lNNZRuqM4RH5G7o1tR/Icd+qtsP8GnkXVjZa
OkKP6vY99MOnGklFm5dX9AN3c5UzHdcyQVgViH+zHt99FiF23a1X1MSQdphcJJGnfrnwyPW70wQu
w3H9QB2+8B/u6BQ8CkWgN1siHo+HVmCMn+cPmt/32oBYVJNmtJ4HCytkoncWP3E7gXgloeEkOsyl
NiQxP/bJ7MX7gAbkp/Q5KwLkVLzsX03ifCU9E92i6R4VGXhpP/xqU9zXrex4fZ2YRjxoxYBhJSOC
qsAFSTSSB+Avb9V9KOnw2BBSOmOD/3u74Nq9uVzH+E6j1v8kKfwkLQZeSRTwKkJiB826Jzr+PEF5
W8ofJ2hes0LDJyFQqO/pLRf5jkaR3o9DI1A+QGn0hH0UWhIKweWDywSXD9xqjRNsSwZAaV4y9qKZ
aeY3m2sm6WP3XHjnN5KfPwYdffheWR66uWa4OjLRLmiHeX7AwRK+RmP1kyGsDKueDkf2MgpNDe0f
ihZaeC2IG6K70dguicNk1DDx8Z/UQq/qCucSDV2xt9mr4XOIT5DS3c5O6TtMFi1egMYvMrd3vkdb
2C1zwnnVvhuIXLXDY25Mm2DqXpQ/Mj6onhKTGIdSk90+q+xWCLbLAaoG2H8WtU9GqK6RxXsAUxxE
i31A2qVtec6e0dGTMNqdm/XxPuLOh25r2rTCeNJSLf2A/hDb812a1A8kGbyQL/GQFvrqR/mTRZBt
V2M0mWmCiqnj+xuQhQKeHTmScAWHk+3iVlwiBwC3bwF2cw8uZ1yWHVpdNIJ0yvpsvIDv/Az5DLRT
fNSzvlpG8WNAgQZpDF/PTDiZoZEKxmUDA0amHAK/l+uro0Hc8LePpZeFOKCYN9W9xQ9pJOTKLhoS
P3mKWe6apWKz4zSuPuTcUSPDxLqR4gF08vqwRJCmofnkO+MpjcOdYMJ6NKjT8Y/eWjYnj3CdPifn
bHQJUTRDpM/OoXPnPwfxMa8ufWnHQ/a3ICbs4lylyT/Xxc9Qu/mEPMymoYfvqrXYNfuebrYb4KEh
zgJBKOIhfh5jiu9KLz8aCS1/UEkmr7l5oDNNv35kOkSex0rrCIvQgC/Fj8CHFkRwYn54HQWmn3rY
TzVLggU2pQoLmvVcCK5AcwfwyZz9dVlmNPnsnnyoemD+iQBAWmvOhk1pAt8N4vbgi87ZOh5SbjRh
BO5obzFH+m8UCwx1Bu804GashoKRT4GfkivvQfTjR2C0jF59A4H5cNcm7Zbx/850SBDvNWNYxE65
8dqVyGzSJX9udj/avK3QyiGZEuQDT9lDDPs7Xu6RYSbGjROkL0kZXLFnPJZOzW8UOFA+RyrjqaKz
DrawXYfcvJxZpuspNjgbhTQ2vgQAX4PbPiTlAvK1kY1wGnousbFCetHBMMfim3IJ/xgpnOy6jgDc
EeOYNMyj1vauZL2CNCR2GiRbh1U7SaeLsNW1rIxnOdEomaPjmPiHxC8OKAWe0XhScdgkA5PMutNU
VUjo9dYFdBzUwa6VqDL1QCJv0t/l8fyS8IvaXXJu1KJDwYyWOLQ4JrSls3njbVynqtx0tiYjcRze
yplFQgpEpu1DaHdbkxtFN8dXwOHyuUfNgFUIBvLC5Ypj3CgaGEEm63OzuLPsqNhOigmZm9sPhTCP
qRshM/KPYxat7HDaNYYhmBQ6mEHxqHDtZ5SVpel+mjD3Z7U94ujJ7peXs849Un9oRU0oNrMCkeLy
NxNicYOHiDjsbA+MXso42NlKBxvdzwfZTfeocFtSv5we2Yg6M5P4F/jpR1EivalGcci4xeGwtenE
09KL01wTchtA/lAi3cYxetI40wzsoZtuzaHIKPKbZ4Md0SEtIcvlSH9/wS83re1sw9hnXlHROTHK
eeLzHJ+zdHoO05gR9HBTVfBiz/15hDvJIWWfLe7BUji/Hmn0wJm462WmXOmWekwn7Euh+1WYCFc6
y7gvHHPr08aHvL4K0W7pEv9ry3HW9E9MzGG/hpcgDNABmbu0N/djRC6aV0sYnJ4YkJzHxdkfBEMs
xeSknD2KxlK/6soAIBsgCR+j+jMjDm8Ys8eegmbJ5rnaDrnB5IcA+5eJ/0sj7y9ZGj0B3zWv4n+i
w7So7WvIWsyC+WYEtXVfZXT4GWxUi/SCROcCBWDOqLFJ/L90oqdaL9ZVt35l6AD80W/pAAFgg1e9
m41y5xfqofZcJlCQJCiP0N14/RN87DfI/kTXGK+OZv1KEMflyE1vjp/sZjw5dWZt8ih3PxqPe1ms
5jvLQcdYW8l5bIvXlsS2ddyzBcgAV7wpq/AY+U1znvOQ9hpTkJX2iRszxyXMQqxoKwAqt3xsq3X5
x1X4yeZ2h1eAXy6sGNTiTVvSyPDkV7FbnhuieVieI6AKE1sVsaw9eeKZdsG7GWwMM2OxrmPS0FnE
oCaQxwU3FhDI7AwUB9dC9N6JEuzTswcT8IVJl3mUbJptg8oWJpI32zdJneLF495rnX2MYhi3FPvm
HNZU+/Yxa+hMtG5+znmOhYzfGUvSPWxmOreDhh3EaWCzZW51pt6dkWhd9qECGmmZ7j01KbJwWyzW
pg/kdsZMU4SHwcsOTea/tnDCo4LuvAWWf9MvqGkrHm+WNZPBYsZqeCrYLan0+22ERNjte8IZTeje
dfrLo3jCBmSfDcc4IqxB8gAg+qmpC24mKj7GZhSBfSNxtZG5cRjy4LcLTZ/R2UwvnMhg1LbeMa7M
qwr0qW1QmEYNIathr85hj4I3y4uZ/BmEqtZwNGmARTKluxsNf2UwhPucdT6HOZQ/7ymyGJUgT2C6
otHP+GKx+1IgA/Q/k1F0dA2fUBH0OCiQoE4Rahl17XNAUUkiaYfS1ThxvO+6GLWbSKZ1nsCI7p30
x0eRt9I4i8eFWKHykJ6nAMUDJqcgo2pVePrBK4w9HRecea7xp8jntDIXx593Q+N1ZEYe8HZR4Oep
zQBoLk4iJBkomtOrCWqDP4sWjZhYl62VFkV17HocW1bJymmDtygpH6ao2KH/OVtxskvz+jL7aDTL
2YEzrJBgdnb/4ibI2CNlehsm1wUQK7YLn8/krxRTwzFFxZwudmlVtsfOJaC9t8l/rs37uEiJojc4
fZDPFtwi9h4z0aMyGgzUarwznBgG1lI2Zon7QqjuvrbCq4yL+448AJgjNAB6D7RYxWBsL1goG1n2
AZlUmsxAj2xonbrHIpUPY+f8lYjPE3lvE8mILIamhkPtz3EYImfuu2hDkMd6SepKm+a5qUNOzcW5
GaSkFpvhh9u9tyVzWXdgDoo1PL4J7iRKARcY/T1hQed0ttdlNtJSjm+oJjdDoN7GrDyXY5DtB0V4
Y/db9hwcyzZu/U7c5LyYwUZjsVyq+tLRL/UZWMxltkpTOBQyVF9uZByUkW/DsDyQzw4MxOzIcSpt
qAVEhFc+HV6BNEsgewNdxR2ZEB+wI+Yd5iC5Kmr+dV0tiQve9Cdr1Pa6zO5nulRhLj4DF8Lpgvvm
7dha5TJoi65xHD9wU3+uBP0G2sb4cc3iZjLQJHXpUS3vkY0ZmkzCPK/XJJp+S6zmr7RKb2bCgvc9
mCyW+YPV6txhB5vdpXXPhSUOAIkg8RMt4mPULR6SBCJJPFhdaqL9b6PGhqUPOLADM+wwaghmvQGh
8igdvW/88uLF81+BtYyppmAQEXCfJuYsyN1XdnBf5tuBiXA4JffLZ5k04WVM4u3U3mRM5hbaSiBj
j8VMTkuXPFTzBG7FhL633E+K0gQSMDA1QEuKebJ/CKdm3Omk/sujklVI7G7HVJRgqC77cRaBJrtk
pIDAZB9IU8917Gx9LvpLUW8mYmObjKmIXCFZfG8s2n8cmnFBQxvNnmzP3STeUIlsfYXpWCIrskm4
FDNdm16fiDjdYTR8hStyMI0IZQLeRlyadQvoE80rNHXnfnkhpwqjOHeyUhj7YQh/80YzB6ajkNhP
ZYjqIQXFz0eTJOFetxZ6YhxFOXbBYfLPYzbuWGH/qj7m+KeyKQkP9nyD8DwEdytQD+iWeFH60sQS
tji06VZqoZkjTM5zIpInEUjwPDLsqdhNhqy1D/QoMmiZhEwbkkmiUQUehcps02FBY3HvJ7v6rAz2
Lq8RV9Qtrx3chU05qfQCsTvFoC/3sx+i0AnmeROX5tPUVPcDeNeBbBMX+KWF53BNYxRagQXPBwGW
WaQAdX3BhogCb+2Qm74hstU99A5p78pEQYhy8tOcorvWSGh915XxmABWQVpFZkgF/J+b+xV0LVkS
RhVtHF/dKrBYBkzh9tbThPb5abFk4V4a7nQerqN6SD+QMCBZRamQoI5YuZZH7c+G7S5bQwuqrnGe
xwrZ8+hDBa7ePMIaiFumvgGugRyIofmGDjzjMJthSh1fc+NljMilGIctmW8PGX0nlgl2jfyaxEi5
apqHVvHdaPLeC7z1RpEdsqz+KibzKUYBgWSeOfjSBFf+0rYYnuOSwR2b481RHXRP/9J4E702hAzs
RdkU7vjA9rn1q7jKt3b1jjuBPjNJw3z5gwytyzz+QAZcVcZLKFrASH9zqjeTE90kQS4U2vdmGnE5
UTQo41c2kT1eBuz77p0dQJClC8X4I1nVkyKF3t+WjGRz3khlU8pHFxsj/1J6BQ2QQfQiTjAsZobX
YXTPdQW1Me6HXaSfoUVB6Y2T+yqRDygimfvXqJIxgoy9/RKqkOm9c1g+EZRzp4JV5kL9dOd5pzn6
GD9QVPI4hxTdzQhWJ0HGtbbQY6+zxlso4XQN6GbsCl+84tK8duigqM/xNbuXKBMLO4GdSfj8qLQU
aEj5fNy2RiFRfepU/zMDLJ6NAIkI5vkUQvk4B0HN/DL29jIir90iERcxehmIHb3xO5kYp0gTl9AT
qlyrG5ZaGgjBATASVGL30R+9i1uBdizntNzbs/rMDU/eZknat2fgOeMGXQBnoddspeBcpLY2bHqH
ymJ+r5TfrznNf4AYfyom1jhi7WvuWsSmkKCns/iMCP3qVMWrbD29srKJbnvbyW3jirsM26IEDkU3
l+b16Edr0dr0/yK2yVhne87TTV00u9bzjL0VscnikrM71ezcqOHSygPzarsBW64+gtj8ApO6HeOQ
oKPwMYuGAEv6tNJFv3erYY9CfA3nhoEdjjqrv9l4WlIgejprHuwOYYigTI4uAdm0fmKeqmo8aniH
vApMqgaK2Xy+Y6q+lqTcar5GgdJUW/07XeJ905CMY/nxS1KMdy5VQKDJxVnc7tGliqJDtxxUAuWf
FOfEH44SAyOvZAb3zQnzL2t+MyQSt96isqp3KIlWMeEWiaTZGH/GTv6vGrM/DA8rwp4JmK3zZSNs
3oJiWX1kdOKMyq4KMayXalgyxikvGTD0zpeXLrDIROJJK7AZQkYtt3UTYcLWmBQ4crdzUVy1MTGu
J4Rc083vcigU0HHMI8GNI1k/vY/ADoiNkX1pC5Sk4M4/VckZ78FZu/FP7IpdJ1GR5xiw2oFI6qrl
Wj1d2ma8NpFxdPHBSggE64I5PJvvhRqLrIHW3ebcf8eyeDDZgJIufx1YHavAz+7j3voiHCtatWyH
pYJXlk1o6EkXyvlo1HcHaGvxV1DoUPQWjlEu0Sgv7Pc85FAmsELAFXYc20jbDj0gGpdvp3r3YXn1
ack+YqohBxxNBoFm66oxbzbhOvMU06cFP8As3EyNYWv7KbElSm8727qZpX2Y5449iwgRoyJ9o5LT
V2PNpPn1jy5avaUPTOtvWve8CCtvGVbSDH3K2uyv4aFtsA+bqyAoXmKNHw+wBz0Afhbf1cSmMf9Z
dUyWpbL/hpIXqK4Qi9LUfclcJO39Qu/rJaUrSkWPSJDEP6Mvx9dOI5z7TiA7VAl4OxjYFGvBNHTq
za8cE+zCJ40L+dcGhLQywHJbG4A1wSl+h4M32I1zeEqZOo9MliMvZZoSNjcTfyQUSMc33lvhbbvY
+rOd5M8l3vAIlfLijzjXa0lHdtngAcxjLx82MujuMmJQhBoPmHlJ/hn0virUiRB7awuirjOWPC/3
u/RxaVTonv3EoSfPejI7rsiDBPWCcHl5GJP5yLyPuQfo+wzcUzhzcWH0m5EQEMzuv7SAVLiUE1Rq
ewBXR/LuWK3Wjy+Gj7AJ9mqJvS8VUDoudjL76LN2mzOeaeNoa0XO/VhMr6YbbpBun5auaYiryOha
SoqID7g1yJmi9q+ckPMy5wagWSJiH2YhrJeKTTh20LFLN7yTZfw4W94NVNs+aensjU71hi2Fh+bO
BVVo9Tbh/6P9e2Eqfo64OgbwjvEwg1AhJdwokaMOHRebtH33B6fYWV2Fco1TahgKVDaZITZW4n5N
cgIGFQ0wmfNrMFXXiHnv0JLyabBWgtLQL3VQcHGxvEPWDXvmli5DUXRaNvk3cjJeJLG7BQ905zvY
79C2bkkQDIHw8ec6+CYwY+mlReqW8s1biMul3w77RNfz3qGlgUNE8zCHgasQDL9JXjLHQlzizj/L
tZF2133AwRWODWBn/YiU44GYxB9XhOsgLX8sIa8Ui7YufgjqeHPcYFsn5U3KLtrJcdBHkXQPmUwe
pokJixzIX6wgoIvwFGhSkvUIVJwq/b13cTVlIKMGtag5xyuOioOPzW3lduKbcCCKLZeeyCxRA/ZM
+iFztJWzsVr9DOmHtBVrPMgi/hg8cJlpQ0yL+LVCebC75miq0gX/OEdwCNNdtNAndNMv8edkusK+
gplDUGdbNV+pzItVO02cmt23GQWPmnnIKqrIoc3hl6J4Ij1KIn72i/iFjIB2PWKZFC0NaLNvEaNG
4sljaLNcH2mmOh9Yi7eRKdnMAtjEFQr1aog/3IUAlQcjbvQE/Kc4m4a+j+3xeVn2iZN9yMh9iAJn
O3gppwhuOjcElJLLkLbSt8iBHqY4elVUfRje9DWk1Ah2+mjirUKhxDDZJF764JsAFif6FVZof8Jm
/1nSYJflpRJywwaKBzPfL4XUUsDUlMQ7HbkfgoyZ2saZmQQsUeqp/RCyLFVEhgaCgfto8EHocXZA
xp5usWbbIUw2QDIDLVY1ZxthNo6u9AGTzTnk3LXLlnYhLxgCtgBUPVGcJnJ/dHUrp0eEyV9zg4ab
2+cUJc0xaIO/aKKb0/FyuKTUda55F6XVy2ioD1F6e6crea1dTsxg3BvRSHRc+1rYxZFhtVp7dmVf
RuR/UITxkU8QDijt6e+rErRg06GODHKxyT39ZFbdjfroSUHiM0pAJukiwGeZeEwy8v+bxum2r0qQ
N44Y4f4xYFO8wsRPBwilJLHsSpyEG5yJrOsOhlQPhRcXV4/Gf2IjlSSkcm3FGCcgAWKItdQqh621
xA0nPTgPndgX/Mc+MKIOszF5retlmywxpvlkU6d5f08b+qUuCL4MK9aCGYR7pK97IK7nxjS/jNG/
N4yabl1LH0XZeIBH+ezxqca4rRfhjkPgVftG0c8m3Znw1zI0pfT3HixCe1CxgKhN6q/Ir85em1C/
1/VTS4swmGMY9C1HJ9qpxPrtfOt3uXoqJ7q3BGrASEF2M+OTUff/TA3Kv6ZZPzgxQWbyYJW1fxS5
4u0p/vkt8dRJgeWytFgyagMT6seW9keYGj6MjuEBtMw/yym/zAhcP6sRgQ3deWEzEKSqHAYPCUa4
an0OmmVTR2P1B5kQRzDEUWgZ1m25Wo2ld+cuEiLQXjhl3G0tvY0fUcrXOCw6O7srw3AXT82RZv6w
IgyHpMYcZG82mUzVLetEnxA48hIvRpA38ryVZyO9HCU3+bZlQmjl7UvvIl50+psR6Su5vIflBe5C
i9YoV0l3YJMihNS2XLnJQpaJ7ifwEUawCbR+Hzr1E9vFv6HDiGB4UKqM7hIuOiAxpumlsNsLAEac
ZeTG0CBFAEfdm/Tc12vL/Wca3I8zmX4DouJHU8Fb6THUNiaJWiUAB84H19NHYcAfAzSkM1Kzla5t
MmZXzjQzVQmfTa989rsAWXPsPXYGctxej7CTEHmGSODXDhtxNZCGXE8PPvDDxC0Q8yUneyrO7Mew
v+3oyYF/t3adtmYHC587OmIlASSbSGR7T88oTrL7sB4e5oRSOrLit84ZiFRhpgTCRL2iqH3BwnQt
m/Gc9WhpPGeidY0WWTlscNF0FEr+x9F5bDeua0H0i7gWCAaQUytbki1nd0+4HPqCmWAOX/823+gO
un3bokgQqFO1S+PBxSKWx+xX3Nh6b6EG3SV+9xdfPhj80cVAOh7k2rDSBRfDLiOCirDuGy2Gu1VK
Djbv/nCv4MKhIJBZwJLBgylFTyTNuaGff2QhMcDZa6iLjrLHaVDUu2M3zK2XDCOsWwqAEDZlpv1m
LpynAQuUju1pV7YKqofgx6qBdBOt6Iz4DO68kQnBGo90dhkn+m2i5Bs2kAj6GjvaaAj7M8WT/TGQ
89kOve8ZXuboI/H2hK4aHs6px7mYdm9exkBz7DJAqHp6Qhz/qAaqNOwcl9iUtwz4pXsoo+qzBuwU
+0gbAZx/aD4bcOabeYwZUzCnQ9G4OqP6CpfqEUsX4CLlvK6fqsVhepd5Nf7niDYLh6Faeu2CEPUw
X30d94rrcDdi/7xzx/k4x/YJi4u5S2pwGot5xPYe0KAWbpMlu7V2/LBa46SKH9oWJZqNAjGbsxY2
xVXenB8bIBM4CNi1l6svmF/pXDfNqwAwxNJJfQJ1DiXfny3kD8/VKZ+s2zqiaOFk1BgJwpnRpQUx
tEnZGHdpcJPre2D4G5bTs+iXR3+eQ0h+UBDS8l0QMoZm8Wib8DrNMRUULA6lzFZqLOlt9g+MocIX
3vFHouE0tOd/FdYvkYx7hNcbEVTMP8lFTAE8GAq6GJxM9Bqsstx6sEUMOfdtcSsRG0vW6HWtjhrC
e3L8Hgd97+I5I161m1dn45z/OEG6G8JlG2flzVLk9woo/EiJf8M4x3Cg1VuWIoHX61dCgu+lXoj8
qAyBIoJAE9bWUS/m5HjtXrGlKJQ4jV0BNK8gPMlSKXlzGemx+plbabxXrws+e1P/t66RPZLgqrIy
4r10mJicpqOZgpGbckC0xJyIQy0fgjB+mmrvOBpM+XrCGyXVs/Ci72isXppWfwvpMH3nfnKq8Fi4
o7tRYZEBjwDtMDQD/VhDwPgAflBaF2CT5AO3L4IT6XhnoGOrI2hBGuPmI/MzkwWruO4SRlO3TKa7
fl8VxckINk9pDwygbqPreux0k6ja6VpcRM8IfO2gknaAS4m8LLlm3jIZJU4JnAEIAk9C1U95zkFR
22eeNRaURG8TB0Zn68g9MUZiLOgEcen/cycooeufBGm2j6zg35JwjPb0eArr4DHmG64m3hXYZV78
LrgvovjdEK4vewfXF7SQSVyRNO5nNzvJnKkcCQLBhAst47j+mcvEapixjfj6EI5Ej9vlVOIfVk7/
Frjh+8SCwR77dajYCOdsCaOa82povQ+rJjFU33r5skoiP0ozhKkfTZ8+pkw3lsz/oRebn7vKKoxo
vSEWrsXz7M/7BIkMWAefBvN9KCbKzshb4gQhNB3zagdqVzJ30+NwWdgoZTEjB8wwLbfHghxplyTe
kLBE6LOrbs5tUj3VjXrw/AVwr3Na+2HXxxEh5JD1zkPeC2CZ60vR42NlD3iDwJgW9gVq7iWjxgss
ebozPFB4xwne9anzMIz5S0Xy8A7wKHWfXf1Syui6noSCadjXPgUFwtsy0vlbggubWBl4Rb2XkboT
honmmNW3gKbdOIk+YIfQ5hE9d2p4CvgfgCR/mZo16QbL865eb6Q41iRJaQmIwuQhBsmynkbKZvpZ
yum7Y9+r1tu86d8QpGlRABBjuoqNdXox7JwQIX7c1CZxpYqD7+efiWEuEzvndhzpBvNuQ4dVru5v
DZQYnLs7i/KEgWxjlfe7IK3PluIzxmG1rymqwWvl75gGEYgUwX00NyFG3OY5c3gXCo4Nvg0pwKN+
Grb8gIl+aSgFR5j6ajvnHRENmZ3Ffh67F5vYKiiO5LlCqmJN5aYoAV4Y84xvD1SsBTobuUao87qB
LhtxP3fTpWlpSZA1sBLisXczdP28nV6TfPxqU2zjvmeX914S/H9b8W8mqagcukUynhZPjpeeBCT7
BK5FZV+F4SQ+9vV8b3Kbky2/V8irV7tA42x5ma3xLLr+PazHQ5BAM+UNQFcK37WXeaeSX3q9kZ1O
P+dLyrty+R2cfB9KjZ2n7j/WXzbh8fN6UaDiMiogoUtqwDkGJvqqa6JVEfbCoCw4a0BLvCP3tf9/
7lJ3OXFoV386iX6YdP3T284ud9sPadNjbTVtdU10FnM4KcdTEfrfc1sjC4wUFnv9ecSiVlvDlf3m
fduwgfGW6h1DxaFdcWpl98gaRypiJK2OxgtleTDX0EsePKvGctMCn7UILe1AU0xs1LqR/U7yg+2L
11f3EHrqc0ksMDlNtVmU/tdniulaB+RJzcdOcpxaT79JaW1KJ7iXrjzKmKloXe1lPb20ScgiPXGm
nFfXhG2Fl7YOdk5P/mwxkgMv1dvM3ZpbWRAaLPHbeLp6Wab4vu2rz6ruP8umte6muAfyZzuSYXRX
PnRLnIHYdhkv9vopsasXBnBoCOOn74lbFuAChEx/jafiMenUaw+AhUO6xHnBszR49Utb6rXprP0v
D91DGpCPi3Bvhq5ShxIwbkpv5laQjd1HnXgSFNLKBccxhhtkfKu6tR77G4Bz2MmrArp9d6RZJ9ku
rsuJuPCCrfQRRU2eTqRHQcjZUUIOeaLTAHbbuDiHvi2P7E0pHGQz05jHAa8UFS7tdc7o0pvEliAT
ID/nr5zzS+yAaHENPoOpQzlSqBtLML7idfSeHONIRj+G/W+33Cc4kom+6bP0GZDWlnyMcIXm8Df7
kHGxxhG/2Em+AQv8rbBu9n30STwU3wgTmcotr4PwLh6vnolBbRBmfJfLo9cyNjQVxZMDezE8c/D2
4+eGBaFd1CtlpifVYN6fWWmZH1LC6N4PQh6YPv+N8I1Rn3EQI6/RbGSbSrEe9iun29Izeemzbjcs
uJlD1pAeaBY0AnBCQNZK/CoC5LoAH+C6RGlH0RV7x7AulUvz2C2cZIIp+a+urVcTZJfaESXqFkYA
Zg+RmGiUzAEOSphTJMPG0oVpxBZ94pnBdtfYd6mK4bdY8iDQLMaCGYSmNIG+wxiXYtbRJB0TEWDR
ZC0uFtJ781fp4p2z0tXMwa90Z9sQmeB8Wa28jTzN1Cy8BXasr4nVqDsl+wcN34kIk9fvFbQgL5VQ
j+kBZxCQu+6zx1tJexE5h/xd+eq3DDkes6UdstTA9uDbMZMCbD/eqrR/9LwSk0Aznx1Z7/t+plwZ
r58X79JO09VWwexwhpbUpsO801ri+ELC+yGfVzBWz+gyqfG8hf/fhYwOC5Zx5UvVZC9qHNH6PRQ2
tyYR0hcLrZXQUf+/gDqFuIyO+KhHHHruxLo1tF55Rqu7Wpn+kR2H4kQj3kkBsD1BY8tDe99Kqnqa
kThpBnBr48cEtfRcT6tHIL6xGIxb32k5YsUfIikffTe+bwrnGy8DRoqegLArtL4f66Y7ECXdilCh
mUNPfUgpKKc/ugOqBCmR9HHR+QddUpuJ4l7tSlBht0k4wYNLeAABDBfWocrbFYgRF/uh5HhBCOfF
YdlrPfnmduKLwQlBksw2O8dh0WCO+pLkMiDFaTOkn+ClYmQ6dhW8+QUMQ4j2VpFwb8JdLKmuhfa/
q2PzljT+Y141N7KQHs8fPtE57e7dwn9u+QSDMKyh89HnUckoh+gV3iOaiIIZxoaWO2eS2zHMEQ3F
aZ0cdq484Di4hiSv9Tg9Qq97Aia8Olor4gnERApKyzXR49QGQkoJUYUzF0+FowkhYSckHwEPCWMc
lefle88rd1shLPiW2ovQ21pJ/cJu5QdR8BthkSe/XGNyOYL3PIUfghDtxgcgDbQfHGTTB/vCSr61
KNfiiIrhtP7C9H+OAbEQtvSvY+ruDJncokPbiDvn7GBnL6L04mY5Ib/pPairk8eJmAgr9SCCWUJD
u47DAzEI9bPYpmBsEX6HdfUROfLqj8tnwT9QuHa2o2eV6rkAnC+7tXgKry664cTYqc3cGxSxg4lc
MNcW7qT5glON2Tzmz6qDsa1k3RA/Zz8KbaTi0TN5wLbflR4Tn+nMkGyT5P0rn+dcLPnzkLfv9Lje
q2am+Ia1OLSLHyjevIn9e6fRZzM0N2gigGyD4pQycXlSLm6ZZg49tuhw7ySfW7QmRPlnXEgwq+A5
yA5YzI+NX57nfuEI2xpEaiRPBEJ3zzv708FYmRXW+7IAH52mtTGqTKZzuGSfsou6nTPEL3GQnFp/
eop896l35nPUk8CyQpTQqqYCcbKouggFhpNgfCi97GT6gTLRkdrrqSLrJqTU8LVD3EKrS3AGs0TQ
2qLAETfS+qWX29yt41Oa+hfH7fcmKZ/agDy6HMRvtEzH0Hh/nZBptOk4x2N4eEmm9ENSmdtIBmhm
7F69MUQGLdyvUYiTRTW6M6l/dtU/WJ36GUVxyLzmMlcd1S9M8xkQ3GpwURsXzNs1MIFgO9Y8eoz7
uXFpBCqymAixFqepVXtZNnJfDTNT8mLKLyN+6KH2X3TaX5aaU+hcFdeVn6k9c1qq4uhnCZRZJ92u
6FIrlS++RZmFPfiUi7N+68hD/MUkjfvvVRbdD3kis4lt/6cKMTJUQEUA9+z9yHs0NGuFCvUpdnzY
PdGPm4//Ksmpow3Ht4ItV1gIdYAxk+7ykHNwkia/Ro0s8cOzb6hlyXAw9pCIcFwHx25wL2XMbrl0
Vwyh/hqrmOQxw6VqeELa+zVOZG2y2nyVE3ZLmx4h7evsrRkNJzQmhNRicqU8jaZm5G4sVAY7BVHd
G1bdM6g+Etc/eR7Dp8DVRyzl0TqhfB65iLUcjq7T3zdhZG2pWsI64gCaNM0n2bC3gVQKqD8D0U4s
RwlpYU1NbmtBpnATArgoO16bYZd+lLl7zdvEAZFgoApZ5dnjchOEPPuNTyZtDr7DpTs4BqKTnjmo
xoA2G7t58tis4snJsJK3LGY6/KiSQL8k0vz2kXdVY/e3M+6jLFCcCgBN+6qf/39hPI2zpJuTz6Wr
fzpyTZYaTmM4/KXs8GS38wMvgi3LySHjCnZFDqABn/tDBTXJBfj86ZTqVow5ecSiBwwmf6KErrlg
PFcJI6aifnQLKKnGe1g899e2YOxGSXf215rYovrF/k/KyVTHvmALTaPX2bYV07OqedcOndgUPe0l
wZGpVD++XAAo1d7fUCBaw0TajxXFHcBIb876V0KclnP2ryW8Qx4WeGE9xuMub8b3JVyd/810j590
Y0/DW6q604IpPS4q/CTTpkmpOMHSwQ6oYCkd1DLu5Jy+gDR07hqUVjRTpNIYd7kK1VoCHmzmBgST
4OEekMtN9TSN/fP6F4BtveLlooYAxyXjyG3J4hoF9a5P/WM89C9LqO9VGO+YyUTbuINcmsY2e6iE
Dj9sVwxtauvDyWZQrxCmsQy48TrwJFeBb+6gcW65ZQuNycMATsASzWzQr7wrwCS6WuHXSnBaYyt0
7L3rl5W7qwNLZBTizSbaWd4Moz+1qU3zcjs5aJJQ1geNCan3BwtSUWDUzYoMHA3cbMvdsXgm1avd
qS56JCrIuXWIYlVSHpen2iAFiTB97JVYdQN86El8Bum4HnupsNW/GdYZh+sZpZ4FQ270zUtbJW5x
UVhYcEnqZKkFDxh9byTzG0P3GCN1RZzbzdow5sXmKiYcQ9ZNW7I7yFgs/HWGh2aR2VbQGpeTDdeV
uUajDKtt03KQ3VpWgf+kVuR0t9Ewpf19nfgi+aqlydWK5fAYHGR67sLnKOci/vbah6JMumONLUdR
aVEZnxm9mofCEtFmm+dj2j3oOcC/6iac1xi9u6m6RMFUv8Hadd0fN7Yz78sTsZnPMvIisvtmKBUt
QBrGHzVrzmplrNts2thYNbHzjpPMQJtkIymakfnlK9VeHu8Oe8DApMdQqXsA+MqiGM8XwTGVerBR
8JtCzzNw2p5PlyZiwjwAP3w6lnbFHc1xPGifoqh2oj9B2UD7Qg3qMdQahtQNXbpY3/DzMInkDqEq
Jkd+aAwrU5mVZFNLa6h5n4Leye5gVNDKnpUWXKqd8hEG/1VxGU5b33dcez9oww47JPLovnQElkvE
7TYk7NfkYE4Ps50E9BlXukSkxOKQ/QzaKvA0hLLHgAhUQtXhQ5ZZXCI/j4WFigxbDAZZ6wVIn3nX
vSnReuNDY6wpvDAhTbi1hzqzl40X8ClXNG5nRX9a3XJnfM0Bw9N6U9c01/8kbEDuRp7EuNGqTndd
0rWwaQK+i8GQsmgtlpAsz9eu3SKzyD7PHoiFm8lJkf0YKPSMk/Vsr16o0BOLTXjO1yVvhAk/TJet
MMFC/JNRhI1jo7P1ZjuoAFAZXCTGlKQRpnbSoCssj38yAb/e0CmwmS0kRsZuxehbP9IZbO/SYAIx
4wu8SzWbdbLsEJJ1JcXub0tfepJQxKzE8Dn0rO8fXev6BKPazKJktdVcIKJukxgtuc1tlxqeTd2y
tyPAIqtF8FFTcvEWd01l5Ks/2137vARD2ExYCv2pfSALa+k3UQG5OfIMT8CQNUSaCMckE8fJ2xYO
lxocV2GzgWcLFatF3Tljs+DSJKNVskAHFVCUkS6Y2oR/E4LICyHreIweSYiXzXtXVDaeg85u5vpZ
6VAGX27XNx07ScrgsPkswk5XulssqvZv2iA7fE9L31K1IHlzjntPlr2cGS1jP/vRRNqCdzs2RfrJ
ht4eb1jX6yi6Z6NOplTHqmU4NnYyt/iRCQNre9d7kQ6hxXUu880pyZoy3KskFMPL7DmSozOr1ew2
uyiIigmfBnp5TOUD7owM4TehafzUj5BLe44sNdF5FGR+vAeeKNoMrlqjo4o5/1SGw1sfTW73lJVo
Zw67LXoQafLrJumGJGsql6bFxBrIrt2l8VKgt3cDslhG66PIJJ1rjgQqssW5Ea9JTNYaDWHYw/83
bHMMy2DO6iwuiAO2THjfsTo649MoZ2/lKmOmC1DMbctBG4auVVqfwWT30SGixX79xsfSmbL71OKz
0H5iqgFSFUvIyqQBsdVa3q1ToTb44XDXQqqTbdt+xAKcG8ldsJjqp9C+GAkqaM+hP0uLtE32nOlY
+WnHLUegLqKeI+SLsADngSlksJuRGprUSWzr1OY2MZFd0NcwyiHpoRod0Svitl2n2V2N2JgGCru1
NxOI7WLXbX+6bIzKWycGhaNMCnfCQlt4pKbDDYtOV76a1JvLZ+qusrk+Va2pEZ/nlTI1u6JFhtFh
WT6WKDiABae6V/65I0RLyDcI7IDQUxS6DFfv7NZf/IayhcDt4HpWAmok/r0UIcRye/in+8bN4vVc
aidrLzVnREPOwWmkHxVEqUFaUibDIH62d66N2K5YD1JQ8UAOh+7ACI/Zu+8MUcQ82EIpXpXodFJP
5K0EVJUpjzVtgnWXzcOh5XjK63ERldt5d/DCHfa4Na+VdfKYKtLkd3YjLQ/kpYnboNh22hYCp1c9
w3c5GqpxvXmfzZHyzMOodM7heig8T5vN1IvZ1NsaZ8M4H6xkDPt/E5EGhV5PvCydX8Q04cQ5O4MP
jPpmxVWT1+fIUbpq9m2OAHTNGkE859DSTOX9B1tMePYZD9mYAJoOLM8trrXtBR7FMBPAon0niySw
d4vtlyXyfAxxZm3GlTrX9a2uoxkO+D4kXlYO+NZ8eP44JMceTY7NwdLxO7MFNJyl+sCBKQThNBXf
FkBj9UAwfQqeJ8vgdAWfwxaCyYk19pFzsD035kQtsdcOydNAWw7P3LLGRweb+Ggx6MjBXZeq1sr6
g2Rt14iAYRqweYdwhbX2jpF3nBIgwLg8V9tBtk38X+yOOkYAaRODnFVoQlfIaGVdSLUhwKqtHgVm
SFomcE3lMBRq2gkw347pZ6ZvbZ+XOD0rKcyYb/3aqkoPv2POLZ5ZtK9Ath9G2ldxURSwbUM2BO6h
qCj1SagQrYV5ADqVJDu45S2HBLpmgYanoe1MX1MXN/13Bkd0bUvx2X/BA0iWDkS+muO0/SxUpZd/
pKGitXepjScrOGAMYKwONIqQpGEUTT7yPyGDtjypcSaqvHV8qB8VK1hprI+pKmmQQS3JKxj0oSF2
FVpgq+193pLDvh/04jWELyy4zkuttfdjh5Tk7MA4BAC7XPpCJj/QUBy4v02Z3BLhFeKDtMJMCJKJ
/SKfY1k6szq1UQoxg6Ca3TdUC08Er6eDRV7RHJq+q6iXZ8PXsRR7Q6WqR2yVcfSXhQSED0WKeRt+
O8wHCQ2pOfnXdNbQEfDkEfeWs8/0owl+iSFEjMQgstI1g9M4j2Bc5So08Xti+h6YUun7wUiXoq/F
iB/DctM2Jq47twTX6j5vkqc6ipPlu/NrN1gOhI5sVxHyskmTb2Esx4wpZGQc9xGfepIPO3ZwFZZU
kOaS2tk4HnsUghZQI/XgJiLK0HstxugGkas7Cs30yzpFU1Fh54iHuov+SzAMKHk3sBgCf0Mhc2I0
8SAa96buOyc56cZ4ajiyH3AssXEhl3fXMmGKsu1qGEj5iXBsq24SGu/wpxa1os82S/T4bgmYdDQJ
y3GIi53TKoVjPqyH4C0qgZj+TRNX80YiPaep/zWFAi2ELF5VvLjB9vTBTzjaOsNoGCKpsveChsrM
mHQQKxntqLWLvFxE/48C+VWqikePmGX1kTZ2Z7voF6vuu0lmW1G6pthexOCxlqy32HqQCtHhhv8w
fMZSOAcsEDjGLGrCwpExIWebXojpZYIXyupvojJKXyh6mpRhaD33LSZc26tVtauUVwy/bLd08lnY
abl890SFMPRVKuQ+Q2nTTnsB4R1HDrWdqaUE7LYAX9RpziMKOtOATk0GxwhdNA9LysHmPxa5QukD
k2RYjvy/pJ4uwJXC/cGO7JVFf7M5zSkMdCJ25RdbVln8FzVArmCS86BPWKq1iIiv9QQZGUwymO0w
bI18J5lzYMPpDv/SAU/QgKjNlfqzOHW7dzCNgj6n5tH+4zGzaDiT1WHIFGUise6+W7bixLexIy/D
QB2DTIH50xMxDFi9wswQVc3hMkCC7StTRA9813Web2j4jhhW+dNclP9S1EbgE2wl0IgGKRysv0sy
SYOoMoc2Z8sJWyZPxcy1xDNJIjhI6Plt5FLcz8USdPeBA5Tr5sI5IYekC0xAD7E1g5UZnUUQSU85
pc8dp7vKePXJxlkP/9GVbM7IvVpykPe9X5s1oz65COPgYIoS0k7clcWaJfJnYhIy77httlyJ0f/i
/aIpFRZz4fbXfPFd4kZRma3fcupGczIAcEqho+Fa4DTSgpfLweAlkTb//NaKiNf29tq65xZlpZmQ
kZEjj5QE8xpBTJKwqu9M0pa5zYaMbYx/nkDr1OlZZtyRmNcdJqHkr0vcU986gP1DF5Ib+/U3l3cc
yDKgoWb3sdYLSBuXXCVcBCbnXdRzl0pOBns+DY8BjzwluP6OX01kD3mdGSc4VgMJ07eA2DkBzroL
bOfvnPmCPVmrUhuC55TKGN2lHFncbUNsdpO20fyoYerELei0BkM35Yw4lWi+j6mEC4IQ4eNYNKDP
67sAJ8TaZy5BJr+NHDQXzu2Q7MIK5tSsLY9WB0rNkF9aDMPzpazo5oIR0UaYInF/l2X3BCgkoCfC
RufnDkcn1eHZ9dM0PsytG8z/TKBW2gNPWhoes8SkAe5jPaVZde9HwhdXv22APG3QFscUyBiT3SK6
K9pisH6JXAsWwCpOXcpzOK1UoFciKiJIbKcpHuW7oYpHB5u1wz9PyAH64gPoc7aAfswZ9ZbqISqf
YoSq6Ytk/Hq0iUZfUJWokmqZ2drTOBp8UygxdE/MP0xN3WoxF/lWNwnexDu+iCydmFXlZfg7yKIn
KsVQRRZwiwdknpvhVeKoVV3p9T8z1on7OQ2gJ2ai6cM4/8F3GgVvmbd0CkeCEX7hc9l17T/S+Dup
P3OZtDMQF3b5jfuHFTOCM8CZzPF7xKdCtyEAx5ChiOcMoGnvFIWN00/mZxxPrxTyLAY776zC8R9r
DyVpUART/ZOPUcKGKvCiTJkXyh5i93eI3DqnQcMaOJAHOhDiMWxVMFiQIQNNX3spXNMIVH0s+PCP
Mm9YPSmgX9b4Nth/ZJ4FV5BiE9WDKOiEs7RsNqyWlydOMZqw75SXixRBz/OnIt509lzwzo6VqDGq
5UKP9UvKmTXjcu6Zj9EDEoRUoUeYi7WD4P3WyD4Zgad7QPI/LZcB/0gYPO9qfagsO68e3ShNzVPT
5HN9iEXcQmOpBnhU7NDcChT2zOz/WpimJUoyYX8mzZeRTax/al626QNxbCPYBVa1Pd9c6acMD1D1
2oa2Tdo2cMjkuFYoe5XG1U9MTnzvP0t3faLocQo4V+HvKsex3lW2609mqzsSIAhbrVXQFc64mnH3
VhjeFCQgxxwzd9HnIj53OpYxAd6YtCadf+Orn3Gi3eChzMoDZEX6V5ZF9eFmSir2mShOJrk4oXKc
k1fG5FMpFLL6TUo7BpsDZBQI/xNSDTmAPPnNG6iUhnIGhzrlMr/asnDuZ8bCV4Lw8LD9jP24k/n5
hd2gf6sTsvt21MTr1+pVqJ1d41+V24GlXhT1snfO1JS3voDBajRHBLIypPLqICdBQsoN4EXn5tM+
sSe6BGtvfnTd0lkFQcTB1oXaIvyoPbXre30bI3Q81iamoULJia+hu+8icgScmJZtVlVU4Bq3c2hR
ZlE56Vzm/8VeEu+dEFZsE3Xdgz9GPG0cA+qfFs3+MHCw/8pbhtqwZBUjIkkEPd+JOggf8v9HuMrC
fxp8e7ov6sL/bkfOvZVmqsDxJN4CtcFf3ifi0gAMvQZ21XxJggUoP/kwRDwMkjQfs2A04xHVIowr
QKhN0v4ZUbdeF9S8Hdig/MShtIbo3qfdFmth/uRiXoOpSX7nUKT5W9XM0d7zpu7kgLmGtVTgYmXQ
/hi3HDypBIqP2IGY+gribfRki4vL4oKglTt7NtbTLkmX7mrSlsDtHDDXiuv2HaiVc3Nr3DvRYKcb
DFQkkwbL0EDrNjCrYL2smvA/aymKw7wMEybRgpoENWnrmR9z0QvWEoTsGmeYDoT7mRS4VtQILwiX
3akNwWCSDg8ok5BDeqm7ilx3yKCJhYNK12Vt5NRYnUDsMzom/un8P3HZswutPLkFobpzK8XZsiJ2
9gc38TleYuJUavobe8Hz0HDUiF3OsaCCVXJOnOIYgUNksErSrnqtAB+sdutBNFdCw3+qnCKvPChP
6zy0r3OKhD14hJDeJrbgEfWdSZQdI2TDPgU9QgYDaAVfL2OSrDSPigro3vY5SwYdB/r5kmgGlNYA
T7yhCRFIQDQ/JR6JMFCsQcxnMO3BHZZ1y4d0FC1A/2z/164X8nwMhwEN9q5PBM7aFv18dYmoLAk9
xbyDsfQeOKI8ixnWQxNaB292AfuM2zSq/2tKwoERrRtUfpCuy5ZXNwkPa3O7TCkKc2nE81BsunjE
JMxJJM4uXSx3XWaOrOovNvMVeCDUKHVMt8edsuSOPra16nq82qK6Zc20zXhIZvEvWb7iAoMZ2A/6
pbexXe5knb2VzL9wMc90HUu4ls7RC8tDxDeLQLev5K+O8GPaYisrpu456EiDl3H5w3q8LZLmQfU4
I2qg3hWNKWvAS9jBkUMpx17VzyTYydGZj3HdAlPETugFA8DU3FxBbgkr3lZ1+XEGSQ/8aYXESecF
ihT1h0v6YVEezAFsw8v3QLPBobEZ2derOch8V/LvGHu7tAlOGR1NQlIDNS2ChzKcfgelik3Xeldu
xmvijxSiyostqB5algPr4MWZwrO07IfVo6lz3iTQYc6qIz8jaT7vAnJS5eJ/0Hn7p2lpVgYrEc0k
952Pak6O7tQdOrjRRZ8ecLuy0/BeHTD81SjfbV2+sf6CEq4pXpk/CXqfolDsBkfhfORWRhLDZYa9
2YIBBWtghHtl63GzoH31rvys+uy1CIPX9S+u9tygUNB8HILw2Tae3COKMsrPF/UbW1N80c15tIAf
F1BGNLNFfPygj5Od74g7E2JYUP3zkn2llryHS3kwxfSLoHiE4PfUV29LIHZdMZ7jMjlFjJwp144C
b+tH83liGjX5zme4ujXtUt0NmkKr0GeHP1hI980fMYdXoq3nxDY/jRkx+XlrucXFN3wYn788xZJm
u5jJ1HIsF1o66ZnORUHPD4y7ke/MHn99nP+G2qG8YPOIa9XJiFJ39Ft4NH4SkCbZnhwLr8D0OH1V
c86CN2yaejrg+LolZE4doAzcjYYuHrv5HNarzgIEIg50foVeYDMSzqL7LqEKMUvfS2wHXjs9IvI9
C+E9hEWwa2tr581UcmNgRHPZdKk5rEN/B1CH8PtHbGRflMPQ3KcOhmdtwt4Xo6rlJStaoS4JD9WK
YIBVjp81vAaoxK7zvYKBXCfc4n3ehk3K9LJ50IRvE6eCzI/FsfwV47IPM+/JhgbvJwG21247cNXS
6pta97PuyVcwaUDZu/hNvmlgCdVqvtdp8j/OzmNHbqRr07fy41sPMXRBBgfzzyIrvaks7zZESSXR
e8+rnyc0m+4cVQnQotENoUUmyYgTx7xmE+JooaCaqDKe6EMuOkfbWALJuwIdc7BrZSQ3KmCMhO8q
+Wk1DYxim6ACNp21QmOCiUSVPNRmdRJ46Gi62NLIWqrQXOGoTX9zarvzhG6qFTlrvTcQjM6X7NR9
URW/1leERgjTrBf17B1wOCVoggAl3tLERqKD6TtXdRE9GEiV6yNxEnKhoZiv7FL1zuOxOpKLo+fq
7dxI3FF37yzCAvUCEMnplBuOUmRcgrOnVjJWwFqW8H129Hm3daC9DYG3jEvISsQ+5M0ffBFDPdGv
Ovx4DbPcG1RLHgMnJK26b6AGDzIynmfoovxIpdTEx56oy4sd8XKV4h8ENW/P+167WoIhL1LqUmyY
4wGvd5FzG5k7MGLNqI34VMgF3zmjBc7A2AZugLQtnAau1xLk8Ow7CN1E6BCzUWaH6ptMSEaoz1sx
gDWVhHHMbML+zlR358hvMxSWCqpLScufKzw4UX9rd+F9pctjHqBxz0ie9GHRy4HRsr+ZNaLNyNQV
ERaYRzt98Jbqv2Uf73UCSeOUa9jnDV2LMbSuEpvyHzSFHNEhgrsGcARsQn5laU/oE1y7ldyomKZi
VlJKlK5AsnKEkwxwd+/ZdYdVTbWRyFkpwLxmfrtMgQum7E+zQ3aS8KFOK634pvKHpEV9a8jrfWBY
2wqupXrXloWUY4xy4WAWd4ZbQ0CJ9Y1Bb3PR2TChKw61oAIsY0YlaM1BPGQpg5rOOfXNtHZnFKOr
uINTa9jLPvI5/aYy3FZt9xjzMDKdViLja2nancRDfbayje2Zpwx5bIG4vele0yRa5uQWEWrYQoJz
BbvbIa+hxdnGwBRY5R1ZFl3RvkTI09wMU37IG3GlNtykTdAbQ3p0cRhQkEyOS4fdu7ZLa6MQBHnS
nOTgw66C982pPPbTbuiLPTjMJ8385pM3N7XBgQo1qaCRA13Q6ae9EiMoBvi+Vcqgk2htsWjqMcOT
HSgV9yZDJggDDB1S711ggLDo+bD4w5wY+TCaOTkkrF7Yr0vHPqjTpY06Nd6H70SbvwWXDh4w15zb
abLBI0U7e7Jfijq4TeGTzlQTUZ/tZ5ccBaLAQQfqHteAzdWtAz94Ydi5NUBm0o6KX1Pd26hTZYQs
YMbNsS1UJK9WInzT0vhkssmVGjdd06XiG6lnU+ser7yNjO+Z8KwdFmcuugf1hpm1nCx7PpPvb5pc
e4tbPGwzNPIbWdyFgXenSMNq6TJCWjT4IBgevnxuuVbRtCDCo0197SKaoZ4snGV0VaUMoCpjl2K4
YSfjG/AgtkvLoUYvZkAwK0Pa1CAk5foTJLIzrr/rpIHYCIZdR+VRy1F8tqb7tp1gDOWnqkQh0U+M
dQJdRe+gGECxY8zRrVLEfawGH3Es0hTvbhQARckiBfI5g9uvGiBYburtCtnfIuqzHgKsOCR6naVY
VqAQVUbr285WD6nJIS8Zc7VU/CERwmDUy+McY5JcpPuJ1685dIRJFwY6cQAicCOG6IQngYxCD723
9igHGsXqu4RtT3XIW1eXM0DWTD3kXhF6+6zs7xuJNQdplCYQqvSLbyWJbt24t1EU3avooA5NYXk3
NW+tBPRBF+am6a1lO/R7j4yjZ+xBDxAAh9xjvUwClTwirr3DMhk19XkpOms9mj6SfmhAYWIwjuYh
U7omQOgZ/68nePGCgg6IKqGvXkV879JP93yFm1iJ6psf6ghGCmKrGIjYYf7KtacqP1Y9OgpEXCZZ
i3REc1Gl25DefI71OWtfbY6nuotOXQY8iSWFyiDakkopItm4WYfUfbyLs+SgAb+vyNiE9Q0/dhQ9
nesaEFOcFqcyf+1aH1KFS92Lww626OssnF8r6a8n4qaXNSudVo5Kd1TcLGMlu40YAcc6fnMoZIBz
7+V1n5Ame9ZVNU8bL9Tu6yQ+OXOEIRFOWrUbI5KHwTcUqJS45I/WYeIIG+EFKiKFG8R7HJ32lhz2
0aAaOQHzS9q/oA6uU5XfYU2o0h/baw/qIyvCYpSMGxTSrgJ6uSpQpll1W0fDiz97K5D6e44cvCfN
9x4Fg07214Vv7dS53KbpM+AApfrAlORe5SWofvys6aF2A4nm1KDumD/q5P229pRK3kmI4rqw0QLu
n1QgK5Fw6VtmD1wRmSr1gZ3WO6rIwqh0T2vmhw6WDezBWp2l0IWwO8HJmgoHiOYxC/v33jGHjYsM
Spemr5pSjGGVMlvdqRJDZsV6TFpgxi5gQcSOrXxkegsshoITu/t1nUBUQdAJa0cMUdBkKwJk70qG
IcgBUadLP9+XBfxX3Tq1pASME9Hmjj7s3iCDauhEzhtiQUASiW7T2u2sfd0pdDxQb+TzblXw7wrc
Vfm3Ki27YD4UYClRAP61XSLMnpFMPahtzXR4x0wTzJAJMbG2732O97qdMNPxVipjnxBHMogyar/T
lboxYAEvGo9Tzcog//jNOqjadQ8Dkt7lsmvksZenmmpK8SSDmpY2/mpOBaQ+Sb5JVDZtt9gYqH0a
Lg4S43XqiPtxdnYV+zfTMQ+Zs7XsrVXoiLUq+OxpvDKp0rI2OdRMkSS1HSPD3dhDRIK0Z+eAntOc
/nOw9qLqrCFOoE60FvHijgd2s2uVBsas0xjEnkPGmHZUrZi1LjmWr0pCvpFEPxlmrtXBq1aLG6Nk
yFdtwTWqNRo1TyJrV5mgxAxddMqtpbqeSR3hUCVVFexM9ihI9GMy+ifA2uzvfOu5PU0ye+tAH2QA
d3TxRPLShwrVJ7UUGHQ8q3CRsPtd/bZQzTa/XaO8rrKfvu7XmmHAcsZ6BbAXJjOtPJU4sxRV8x1r
UpIasYkQsQm7+cCO2TT0QyuA3a5P64TwQU6wzsPxWokf5KRcqZZudSHAlFsr9f9hvrsMwPPrDujB
7Ky2BDfRW3NvZhWpOOIIbC640+ck1FAnj68chs451FhlFIvECo5hhcbCcTjL5kfybyMdblBCpsTL
l1YZM0cMlw7Gb/TOsBVWQjJKjypUQA57dB9VXMsib8taZiFI33hr8uEma8VJxCBeipNKc9UxymAU
Oi7ylepNkx3OaMJBeqIBcyiSiadwLdakP32DzrKXIRymjHfJ4lCPyzm+E4O8plWHYKaJwaH60umP
gcZLahCx67siH1babBx179bIow0ZIcsP0yFkHH8lKc3o4FP73SLl1+prFTu71rmbjXilsn6NkFiy
Ast6eKqpIjAK2+K6uQlN7wGzF361yd7kKOQlq7hsUnhgYKGKGqeZXlWRqWXTvbqU2nQqM/JJWXJ6
ayqdIgNMIkTOKtdkINFcU6Ss63hguOoz2EiDfUbLp5bZmXEppCl3qSfvAN/3HEwRRa/m2gcAHidV
HnkmNrtOtrSU2CtA4nk2fthU8SCMv9tac8Vb8dJ8q8KrMdcn/HYIjV6944DeR5y1qN4zhK03Em+g
rNFfbCjRHlHQQ64lZMa8ELTTBIJTZe4xP5rN744338XgcNyawUdxCk3tJkQfMRLVXcZhy3Bop74D
49C3xBc464T70YxfXTQ0UiCCDJA3PlmiYoaz6pwTUWg1BdmL6jlQPIeGd9Bj/6gCggrBuivoPZY3
wo/xRCHkVSrr8Oc1nYQUfUHVYGAYsYHpskXaaRcH04uFSRsjozPj0DtVgJUpNSvfhSRhbZoVjank
bHs58CZJrTAuhmx6bk3w4LQ0xmw+h1n/DafeTTsA0gvd7GB7BXmY2OeWdqg4b72qWoZz9KyyKQAr
SO+02a/qGFysqtwd6AqLIuo3XZHdYgd8x587vC+60V7fHwd+U8f9wO7cWV61lnREWBNIC26TFFVD
6AEI5SGmMPvfY0UFZ4M2NUkpCXedJQnzY5HdusxHKmHox1B4W6A2DLrCkx4Fp67Nv9GP2jrV/2tT
+ARJRd5SPcFmlj8cKopSb8mi0zOJ+g9z9PeGZCAekeJ7TXNTlpWBrrm7T+r5JjN7Y6nibSG770YQ
nUCm7C10CnzPvXeKbt/44JWQT93E9CDoLS6tTDur1qJKANM+2zK1QUpjpK3m++g/m1VwjQn3d+kz
ugeCS1BtnqqQWU7bMJbUR+usOjVGI5YqnYIEiyOKxVGYbWejAHcHEdjyLMgEFXLk8cGnl7mghb6a
CB5TYWIvlrwxANpL2d0xWlpI3bqtPI1TvfmVsHWoC9du8KRioanXz14BL5vO00ARGKI/oxKQ0BLn
zi8/VBk+cF4yqrkx2+4alTuc1tjnWVqsMGpZgg/dNwlDf6nlFqOk9lmlx1ZqngEsHgkep3GIP3It
PKOIceR2GzpFrwwvlw4tBESFPlyqL9sc3nIRYnqr2z+nuLmV7OPcMtst5E+8CrGMhd9ybPXsOR/g
aQp3WyXTWVQTpwmu255gHfrpr5cGOO9glGLn4VOqRwfhurdN7By0pH8EjHliIvs+IJX7q+YeIIxh
QsZxoZKBXwc1Op7Yyd/obXlAQGla4/D0iJLgkwNe8Koz5zu6jMtEs6C+JQejxhKTzrxJDd0CLVTt
D8sKceBMtz0FrZJuTUi5uxZRd001oTipwnj4brT4xal+HvEfmYPEo5dXCpDjk37wApg1LnCYhSUE
zFv/Lirhs7bkP3EFyFVDvDYTa8MIVk0JZEXyd4Dg3jTN9ICBGauGRNUdi/hW8+DfoHhxqjslVyLs
75Fmb5vOhzfpaQsog8ciz4/+GL8MPYpFLTMFW3LZIsTbyTqQ4u+g+PwKJg40ebUJnSp6VBVVOph3
Aaslq/CjYE5903bDA2K+DuD+5lr1lKBP0SOgNFW1EVBW5ir6HXJw7JZspr/OESAcFPok53LZ5T8o
IL5pNRZJRf7WT/EWZTxUcyuGlx6CelDRD4NjHWuCWWc27qKE9omIZrkJ2v6H5jSPkdcefce6FrSC
BumtJ2o6N7VuYdJtwH+u1MopXESa7cY9WfrkrobC+Cic5DaO6mXrZSZOp/PZoo04hAGTuWqtahuU
2F8j0WP/TeFq28l7PnZLl1bn0HvUhPY+tErAjxkiJga61mQjNmhDQ5mOGyaMR1RB0KjCnnyKnkfH
NPDRzp+rGKgQAIRvYLcOTcPnlUmMP1CfvchUO8CpeRoCnL4cDWUm0QwbZaSAApF154MRMurocQTL
twgGuiS4iMDC6dr4qgrhQmZF41MrelgDG/GP2Uuf03x4zYSjehqIyjZMlxE/jqiO7B/SxrRPGzHO
iYqPXIBrB9Hw6OCJAgIGThL4jkUEZACGG7SIvDk2E8M28G1IL1bF6+Q0QKWzp8KpARINDDFz3QQq
WuHDNocptpiS6byK8a7jPTqijrdVNEOWBh3EyMPRVeUsvB9uCTMklBBrmundoqYCnCyYbugrt5/X
5mTfuUbzovphKim2AdGS0fdHG4lXLe+XwN32Ew5lrpdsRg4zRs40iyiHVYt5rHJCG8vCxVLasHco
WqPz3HJVF7BNaiKIlgfPaPVuAqFPy0hkL3WXPjk97ri4E0CDB7ji1CijED8xp9jwz0scepu6Rrgy
4UjUmCkEiH1JKC1QYJilJ2APGQbLBlFvGkTUYfx2HDizh8KwNpMrH7yezrMHx9XI0FVxzVsLXXIw
mVs8cuhcZrz2hrolD6G1pSgBupjMpXMLJ6rbgxHxl2ZeAXhLWkqGcIOVOT5BONww4c8eAM9sDI4K
mgncN1xKhm9dThpVxMfJLW9M/HZaDASSXqCGBLt5psFODVNYjPZ8zmIzParjPhqGM1Yk7gIE+q7n
L3iWla+0Ajw57eIM6thanauBj4ZR3HrDWqVZqiMGl2IHfuEYaNpmLOgojl6GtGu4G2TPrki2ejpu
LVJrdUdWH9ZWIrlpSKcLbYLK5+07ehx+kH9PLecU2OPWFv2T3VnvY4aSvpcBECYF6bzgFMBkVnzW
cBHMcLUznRrbcYnwauiEjBdO4NsM5zJ/AOqmdJh66C1XjWDaqojqrJ5nnGNuprgPl4VTbtRfNDLz
NUYua5frcu+hPEEnPj4HZNy+JG2VDioENKdih9KGVjZeiNVVXyqaIdEIdZvqSjZGfUTJ+KmrvW6T
I1QG2zs8YEeRLvA0eokMP+MAZDLbwOGjl4BgeLWOmy4HDBaXR2Oqgy0gyuqOwiDeZFFIltaFp84q
940e/SQuOaqD3NzJyFk1vdFvwzRz94bdPLWIPaMeou3dFCM2042u8yD6YfTO/axryD7A7VZKitjd
vOZ+maJYWB17zUT+vXFxW2Qnn+g+rkO3utaa8FZJhNQyfUXnfxtVw12KZAamgOfK9t8Lk4oYUyoQ
z77+lEjrYUox/utGlzLMwAVE7cPYLBCLmbfYYwLKcVENgrx/NeoonJLPPGCnjgkC5a3ezreD8G5I
JOgI2/bHXCmmf5ff1VH3owmHTTcjRhwJaS1Tbx5u1Cy5DuhnC7oIHZ8E0n7dO+98z9e0Q2w2QdiL
ghePdu2dwngtnQZXRFL/tT35N9UcHuOouiUo7YyyuemYdKn+rcs8KNTTfINlwLVmzowEzRRj8fjM
mYqQ7IjKbEsH0TBvp7b9DlMBoRLrh16FxyZGRtGKLKa8VroEpQfiRhJqwtncYnnO8cHoBmeNe9pu
iCnig5RANR4lMpY0KLYa9tNTM+2hb1ypkkytlL6f1n5Qk77gWGukMNYnCoUp1O9LDZkBQbWnxiLg
e/IFhkW3GaNx2BWPUwBBm8M+HpglZklabRslXN/l4PPMIVhnfXhKzGSV1d1rnqff+WX3tUMaggfJ
tSl0pH7bZdNWP+MYJyQ6B8aY7NC7Pie9heNUSZ6RGED1pty1NpUGJlkrdvo03sHjB6/Powp8e/1q
L/j3qNyKanMDTYZStN+OM202NrE9INcWThryosnRzUPSk/Z7OTDObaLQUNgZQAQovDHMy1t54+f6
qbbax6xjLAFc/0UT5MIjY3KDMxs2xabPYTLa7Tb3gFVNHXwGgGHW2XCMECH5YCdJWgYTybRGelii
drtY5Rjqp4VNQP9M+SOg0bb1cTy6qoJENfi8O4wd12GBKIdLdZHFmHclGcIuQ0zcg4GxykP7ltjK
KNJVdlwQBNAzaiJcDhqdIjZ334FFwqvxviW0gqbQ8RdjrlbDgFCr04/YadhpuXN4ZvNKl1m18wFt
PQGPwGh+CPemncDX1l+iKf7QEpumRmL86OMU6Jkm8DWpJnMRlXSYtYzTTO3wxAxvLNPamiVtCkOO
dOL0BPMKZF9DGuWGdVfGzns7Vt8YwL5EPV1wcJfnKHCdBfRdceyNnA6j6ixhMIjnTfVU1DBHDNkR
DGzwBC3iYk7Vvs2mFS6ABu01LA1zM7zFifeOJoUPsSUSiLBoFUV4/EMdoJjNZYxDUrpoZZlt2ild
i0b0zFSHRweVk6tExNWV76AHbLhQt0EDfeS2fGnIpP0uOzHgfAU2B9Xeqa5JgW9rNA7pJmit0iQC
HKZy2Lme3gLDmVWf+ran0gx7kk3hDMOy77rr1uzOZtGjCAfrFFbaA295Z0bV45i6dHR6TMo8nW4x
DcZUN57tBhBxyzjDc9EABWPokg7lz7Fb31OpbxwYsD29bj/ymQto6VNtRnehFu+6yLubmGpNobZq
NOq/WrOJ7WiYMtVDJaaEBRbbYmfjoRwQIfJKv09bsGZ+796mnTghcXuTe/Ve08Idw9TTjM2Sgn5c
o9T8BHMJwR+/OPnIauId5lyZv1zSopXZ0YkCfPcSN2IL7vo6z120wor3mfjfOfrrICSdP/3IQfpD
ON1DxFRhEUEw6E1nYl7hXPtptBljxsxuhQIH47I4RTCsaB7r2v75a63JtFq1ZuEiC67fjJa193pG
C6Bg+yunbzA1jH2If/lb3MX7LNWOhWsAQ5jhdXRpRgciLFborOcLSttzhk0IyOfxwcA1faEPwUc1
Yu1qtekVlDMeWdeenCSPl+lkvUdYOZ8kjUK0H7YB1P0xL8CLQEjf1G7Xr3vo3UUAYtYxTewV8/zQ
FPJnntO4y5Jep+urw9hCH7MAweLFw8NQWuOmM6ynLE0/ShNJ51a4OQtbMv2qwxU8MIe37oI1HiWS
/n33wijgmLjmbpriG5Ke8AZYbwc7uHs1/PGjHcu10eh4P+c7wupeG5BdAq6CoFo5ckDlDX5Ngwti
E0PS8alDIWMRZob9rXTH9JyHAeTpYWZnSw3lQwkK4AabALkPBTKHsxJ6d5KUFqQcEuyL0hqTrrkS
a9wZ6vehnKyfMdoxhzqq0ocUZYljBZ8rWdpI1IFM9gnTjdHxSUXC1AM7mnh+yPGaW7VdgBkJSkPf
60i5SZaRmF5lUpRAYcDfCAw4ULoP8L+RAhiY6/v3xP1BOUFoZwLi8Iq1DgNsdvOLbdnFfqrm4EFz
kQ8wKw2J/RBdTFRwYkahFfLUIHW94qkt6nZhdL32MjWO2OAgGGwEv2QRes6Oj3HdeBmapQ5YE3D6
8AzRfGCWTYZnz9P30BuY5xtosD7TSd0IL3rTK//HKEckmyjJIFKvQjiXhtEdAqI09ManguFCPDRn
FEcronk8cXrW6GBEjB+HbQsXF7WDtVMl59zW9W3gNO9Q2b/HtMghpN7gBPxE7+9NauMtacK2N7R3
zTMfugw6XdlIcTDnNrvLIORd8+ui+77p7zDxQp4xxbogRTDMc+Ctl0b/yAbJtjUZA/QBUlMaRljj
+SY+Fl6ExCWdWI/8fKHbaL2iMnnrWXDJi9KyNvwHg7zEe2+xKV6mQ/cM8gxAlDNfS7t+jVkpbZ88
T3TL4L89mT1cXzPbVDLfpMJ5k5KY6ChpKtrxCBmB8UwZNDCx7mdQ3BwIePQ6JlYBTJulmI5uTKVp
OfpqLOPr0UQvqxzgD8W9PLcCa2Rcg5KQcrYSmbPPTZ0K28lRlHHyYxDVFW6qrurfWRWarbRmA6So
IxyUgfd8GJ3Hie7eDGmFcYF90v0Amh24FBRRjIXT6HesE0j1iVi5M0UfSlJ0QGPqLtdyNxETCT+e
93Xj3Edlfuz1aimR8gol4Uiv+3ukFjdEpV0qyofMyd+msb3zQvO1hQeFbomxl01zold5i733zudd
DRJBkz5LxxuB9xNZdG4vRnrmWzkYS8HEi56J2CA8wqyyhleiZ9qp9YqXHNRGC4HAxx14roBPlYKf
A1e+1SRWavzv6OlfuQh5Wql1dAv/CZnbbRlFxJR0OqeJ8+gG4bnjJS0Q5JhRo8GADEI38GTtQe/E
gxMifEqZ8yh6Xa4drcLQmr9Qeg9F1SEaU1ZMyae1bC0GQ7Q4kvQ0NvoZIvfGKOSRgSbdf6n/jB1t
O4IMAyTJEgZ5R/OXnJg2ZNmJg5f6HmSJcAVV8Cy14keu2fMxFnm3TFraIbLdITSwEW6PmBusbGYh
FRw8v35xNfvFnobvXsuw3cgRzq6V7ntLi17qyxjVUYjVynGteNDzcGtO8xYloFsDIPgVdkg3c4uq
CSOnfAECmuxQViV6jwKaYRbdTjbIxTBo6L1OJ60S6Hpq9UfqAGccsm3qQCKk8wbCSfdf7XrY0LN9
IZSeQ60HuObz4jTzXkMoe8LdrsAlEUH5w2QzgldTZtuIdYrBeMe6YTrS+oyFQB7mA3ocFq1U5BlT
5h1AyRy6ULnJhBGD7Dh4jEYmvVFXH5ECP3VyhmzdQodtCsYwUf2GitN8lY/y1TSd+xJrywXkgRsl
71NOOlzcbDVIWARuSZN3crD/8DZ0Ch6jDB0wAN1YB2jMsyQvNkpQOi3kG0xoPDHK5hXBkEOS9A95
FIEsDQ+yMr/JsXnJdfeBJfzcZ4yxbN8FOasRGSb3/P9eqMknyOdcaZc81NPgbiHruUvXQPd1tOs3
v8mBAsSDDmCvZKACVZLAqD1PtaXhGYDcjvQR4/zPf/3P//O/v4//K/hR3BTphBTyf+VddlNEedv8
93/Ef/4LOzb1p7uP//6PZkK/s4XwXJM///5+B4eT/8n4H20w6HOGo/1e1KfQKU8ew9eqNd6/vrr9
+6s78t9XpyPtUGRX5r6Beo01HOkWxL3F313c/ffFZ48e4TCVJiOk+LV02ruucA5/d2nn35eOGhup
lRQbSg+azTYsrHxrQVFffX119QN/884d9S3+8c41I0MRO6nRuk4RHOmp0/WkWY2OAyLXZ54Iwenr
G332+tWf/+NGgebrflwn5j5ounM22Ke4Lv7yDVn/vjSyip05lqG5t1NSx8bXdlqKrdLXv1u95t+9
oItF6SDbFJumNPZF5n8rzW4V0jeg67J1YYL84R6fvRvj3w+QaGw1z3K7Paq1KRK9WJkSzr/+/Z9s
Kkf/97UtCzEVE9qMEnn/gcWItZynFB1zItvm6zt4v39DQv35P75srzO1yLvC2KehPFnGvCvt4Wi5
Ps30gt5UuFVRDzri7uvbfbJixcU+ZrpAbRwJ1fZCDn5CoZUyvtYqcOoZtkXh/de3+eSbiIsdXRvQ
QPXYLfeWXgh9iTZsDpgxnd3l313/YlvbrmD6UtTl3jGSn2mOtB22g3/47YZanL9ZtOJiV49JJ+lj
YO8s4vEgsxZUV4MU/nDMq/SqMmPQXf2Gs2OfaiB4feYRWcJB8ndPdrnTK4uOtZtMe5AwZ+S20You
mz882Wcf/2Kre0lbOLYVTeBokdio82XdwnpKk1WFP524+bsHuNjyek+NblnBtHfZ7xhX1NG6lVg+
f331TzakuNjsLppgldlo494NpmjTCiu66q3Z2k1e2/1hbX12i8s931Yu/bhu2HcERUjKSGpM5iNU
3OQPn/iTG9gXW54vPFe17vUk9y3tR1xFGzSn3fb661f0yd6zL7a4tPykaY2mxxwNDOvojXjWzZio
fH31z378xc6OegNdEbvix7dacHJbUayjKaw2dUOC+ne3uNjciYzbSlhNt49LFD3b3tg6jDCyMtl/
ff3PXpB6tH+E3Ngbs3qojW7viAlqX59qKKKhXfn11Y1Pdpl9sYNrhLkwW5nbfZgx2PTXCtgTZyB/
h2WRzysYh2C/gCwl69KNr7R2vmI9wE5DgzYC6moudVCKX/+Wz570YsNL2IT4tzgZKmv6naUjmm0X
f5cQ2hfbXAsamfRBXe2Z9IwryikMu6zpT9v8k1PRvtjmSB0Lv3cgS7e+D0I5YnwXBEiLQapDLQhM
XjG8aRae6mYivT98uM9e1sW+xxtrNkXSlXusTd1FIVBwlQNKtH/1KayLTS8NF6yry5ke5LNc2C2w
uizPvKuvr/7ZorMuNn3e2H1soJyxN7CrLaZ3SfbfkW9RSu1keGs27dkPT8U0L6sI4Qp3hzLEMgMZ
3QTltrHsnc3c7+vf8kmEsC4iRIe0Y9b1nM3xXJ0Sme5637grlULs19f/FSd/cz5bF/FBmrpuTbEo
9orAqSPimXdTe4U8Xy3P3iRKTEBsB4kBWsxBgkMxZHnUK+cUQvwOlRr0p/M+oTOAj9kPE6EXKCfV
TwcYE009L0hF7q8T6VtMu6LOix/amVNnNw3z2Dwita/Tu0NUKkPm3GNsyNjRLD3uMuW9h6a3mONx
A53ZrjYA0AVYzNH6hsRS5NwUZclQeCyLcoOeX8RIZEBit4enoZsu1m/oieGS2Yaj6kumAVSxBH8I
kMTPIN+iCNjvgIVhgBMCjLHgata7vH0bczMG4DrPg+3DcQ2R2MJSeKr696xCYAILsxwc0tdv/rdf
1hHWRTjxHXi/eLv4p8SKE+vQQ+FxllKUfrhHVJcWx9/d5iK0jFpawhiVCjpb3tjQDBjEGDdVOt99
ff3fbnQe4yK4BJ4E8ujW3imQNBGMqMcHDYruH5bnb8O/I8yL08W2kFfD1ETykrIrBhwv5hzco9Vz
muPhOsyap796CFM93D8OMVmjpBnWlTw5RV61ANYax1yAP3Ufvr6+Chz/3ybjMS6+NedhCrvUkqde
Tz+wuQI7D71CGikGF8M3gU5yVeZ/WFeGevO/u9nFFwdRPutpncmTCVO8srJVj9+MBtQCibRHo26X
c0x1QgsnSnvI/9Ef7qsCxu9ue7EQmnGehdckvENsR2gWO3BKolU61WvG6X+TDvMeL04Vx/PATUjp
niRt1VWYzhth180fDpVPHsC4OFQQox8AXpWstQq0cWfel3BbF4bTVMta2Pdfr4TPbnJxtNi9OY5Z
wEpAzxW/gpgRkTVF43rE+RKCk24ev77PJ9vy19H2jxWdlYhMN3anFkFH3ldVVf8xa3b1+neXV4/3
j8v3IHpNOyjdk2NDPc7zp9Er376+9Cdx0bjY8tJFOSik93nKY2Dlg1XdTAGzIjhJX1//sy9wsdcd
Wr5tRgZxAoa7NxPzoFnTJi/cO8g7f5MTK9nGf78dxw1bJ4hNeerGvHuzis64ifwpXH/9AJ8Ek1+V
9j/evYMw5DwmPEDkNfiBe5C1/Z9mWdypPU2H4BpS0F8+yMWehmBmlj6CMieE/RBpCrNDEGfG1dfP
8dmHvtjMA7pCJsBB91QJEAagyVI61n4ixH0DRLX9wwnyyUbQL3Z1Gnmyo7PunhIRidvZx5s51Vz5
dy9Iv9jOck4rYKy9CkhoKkb5uOiCMlx9/YI+Ofx09ef/+NAzMjKZL4Hhe7qbLEVobIArfWR5ux7M
HGBV9ocj/JMPoV9s5rgIawR8SwfRdkCSKQakqY6VtVfl2797kIstjRZLnwDV5waxfu+2TBQTGXxT
hLkBgE6BK/pffuyLvZ10TYW0liNOiU2IpUUT3+lVXvxN/9IR+sW2Blhmmm1SuKcGxWrg0qLJXtGE
LT5on2H49PW7+my9mv/+6J3UG1QNLXGyUw3+VDcGcPVS/Q9LylCb6zentH6xoxP04kY5VO4JJdcD
YOyfYSevzHiAD+XcuaN1mhMgtl0P0qH8+PqJ1E773S0v9nnXF2Ywza44lRVi4H5XQMSN0FmdXZtp
k27YByMZ8pVNL3WVp0P4h0X3+zAJFOrfLzI1w1pnysTuQYfhnukliibT3LSLUXb6TveTj7LBfXG2
6+BP2ervv50tLzZs4ScoVzmZODlpTpcTbleDKjpgsz+sjd9vVNu7iDYhkn+mkDpyJVgJ39Hd0L55
AoBqkEvrD7f47K1dPEKEKiyL23ZOpTKHQDp367XZebLdtYUc4pXttztG5n91AtjeReBxIcZM/QwB
rUcEIBsF+JHyHHT2w9cL75PP4V2EnRS+TWW0pjjpzQQu1JysHerg5fLrq/8+j7A9ddd/ROckmVsI
2hMf+5HuKQYCWohZksxuhTfsvr7FZ9/7IuD0mgXaI/u/nJ3XdtxKlqZfZVbfowYeEWtN90U6kqJS
hkf+BktHh4L3Hk8/H6TqHmaQmRhlVZ2qkigh7Daxzf/bzhGcI7iMhdcc5on2n0Tk4VUGjI7L01WA
JEpZqsGVGsaMsnPDNA6yg2fmugUo2ibqI9ukmgZ9DIOFX9DuOUFF5etXTl7VLJJ+vITO1WPjApxa
himNGyl9fVdNXigKpK7asOyL2TkCzabvQtO27uQwgJxs+f3KEGduqFAE2qECaorc0TkaIMJCSVJB
3hKQf7+8gJf9B1so4pWasMKO4MMcK1C26YI4wqEG77DVHd3OIqwTriQ9jTOiIBRBI1hTF0aSMxCo
KgZEpLdzk3+kBiRANVGhG6Q3UTlt665zQW9qbhw6pzNbOxh07PZ1+JA1cikKv+7SCUUwAT7TywEY
fAjnQo3GlyK7SwXVSlXWjO8v7+wZwRSKYHpmErUm4LLHqS0fTdt+C9Xm27Fqvl7+/LlroQhl3LRu
aYjZPOp2NHyFBrj5DOB2//d1X1eEsi6TodIluBpjQHdUloAr3g/VfOWlU2TS1hPdcDLNPrrtvBTQ
eUuF8qOowXjw9fqHNwXXyY6niKdVzyLThwp4kGhol6zSKzef3121RZ4ilxTWp2Dbh86x1TIw0gc3
vQXoqT9c/vqZ2+OpNjasfQMSXcw4h5D2/t2cDD+7PP92+fNnbo+niH3nOFwft3COvq491nH8NTGd
vy5/+tzMFUH3Q5B6akBgj3QOfIQM8Y0wIDoDHf3T5e+fm/ry+09sajv7ENeEkXkc8wXlMgyj+1zS
uXrd1xWpTf1w8GK7NI/UdnabpLbbTWKmj5c//nKi27XVkiFzBPwTrGTjGLhavxOFC7hKsmtMELRb
azdWJph27mHui88TzODTmL5yF26ky6Of0cCeItN9b87JWBf2MYnS93ULrZcZ/VNQICgtIDovj3Hu
8BXJLjue5uASm0cDrP1NMlp0nhFJB3nCWgsJnDl/V5Fp4JbKwdF6GmHpNr6x6hz0MzTHisY4swC1
7GqmOgN0Kup9Qtf4x4rS15o3/yDe/nDV/riKWNdRISThb+NInc7wVTc5BRqcxDe6BPprstGu7Sqi
XZvCrfF4zGOk6zs3T3T47MNoZXvO3CG1/qpoYWOgrc061jP14WAHg7ROnBiWZbqlr8pG2K4i4EFP
xRtgWJD/zvY7YtH30Ph8pGRtZQnn7o8i4TAhxH5QDcaRhqCGwvF8uAnAGb67fMDnvm6eaqe8kpGE
9MUgTkIaJRvz73FcrmzMuW8rAly4Y5pYRmUQuXAeZYBPVNiH66atyG1uDl5ZhTVMjj2UfUakPZad
cXP522dESi24EnXdR9YwmUcLTLgdabVmV9vgokZhtVYCcGZn1CIrLQN8vUoC6ygtwLgr91sft58v
z/7cpxWJLa0aVd0O5rFoxnSjA/8L+6Lerez7GXlylt9/YswmeEZqKVLz6Igg+1hmgQe4n9O9th2z
Biex+HndIpajeTIMjIveFBedeWx8ME7zxoJOVqw+gs5t0fL7T74+VgPkSLOBUmsp1asn8EVhHVzZ
oXMfV8TVtmhjj6sKg0xYbS+7vgTRLn+8bl8UaZ0gU+kD6puOTQAgbWh3d7DOf7ru24q0hmWUecBJ
IK0yssGo05uNE8jropi2owgs7+TAjrrltdxbkA5Nzs98Qf65PPXl9j2PxtlqvVQPlIA7xya5bJL3
d61VfHMExFT5VEVbPVrLpZ3RC2rZVNAEURAapX50cnG0I+tgd2AchGtFR+c+rwhu6HgNDVFAb3e1
AIJTGxdCLv1NHdu7y7t05mbay+49ufYDaKcVVTNA60whaPtDMY33bTf6H677vCKzWWv7woaZ9eh0
pR3vm6oBeotGRvnzuu8vy3oyfQiX+xQAfp3QRSjB2PFgvLqNSlAer9wfRXILggdWJ33wq426bLat
XkXpDVX19FBetQJLkd7cpossMPL52Dvpj84Kv1ejd50ZVysW2kIOtZib+Zg1Fe2BUOzsO80aV3bm
3NVUJk6TgB8mo5yPMS12e7N1za2Fjr4N83mtpnI5xZdEWNE+eem3wKhxOfNYi4g7Wi6Su/qOWY7w
pa8r2ofCGwlYjzEfI8ceMCqxAbH2BFr64Da3MD6M4B87Bj2jotoN9Ohv2jpx7zs61In2JB5QRo5F
4Oe6a6A8CPQssIMImP8jOEVAV7RD2L+KwYu88ioo7/xypjdUxNF8TAwRG7dD0thQW9lD7F43f7Wm
gFxUoM/FOB5ju0dRET68H4nK7a/bHUUNBmYdNn2Klk1hqq9M+1tV0kZ/+dvn3rNqYVhgjG1RJugQ
vSbknAbjMYIDcKkZ0dNwG+pL1yhdZYPn/xUk2jGI4cTRrnwIWoqCHKAiKj1qkY9t6PZQvC9cb29i
tzT7la07I6aWoiG1kL7nZkKGNAOgfD+GIRrgSfPat6Za3SVhoQth/pmPaTL/zFxzH432T5ow310+
nXPTV4Q0hf+vdMyQ6dOxeBhNiPZiqNv+MlsZb68awlREr/P7vCzpCT/afTMf7LIBKQqwCqqJpsfL
I5zRY6YifTTt0Q1SMYJftekeflI614CXWrnAZ7bIVIRDz5JSVnY2Hzt68A8xvFkbqH0oFO2g1b28
gDO+lKl6CXSymU2ajEfN7MbdOKcAk0Bn3xUdtRlrT6xzu7Ss74ktn6xw4dfIxmMyNiCAQot525J6
vi6Fola+6VoNOsqYjjRYF8cKkd+NNlD7l/fn3NQXE/Nk6qkZwM0L0djR1MLgPbBPxQ05lbVwzrmv
m6df13KdmprUnY5VPWp/z1buf3YbgDCum7tiZAtH2JmpieloAXe55ZDrLciCyZU7o8gv5EV2Qet1
f7TnyDhoGejQRWSs3cszV99QBCuwZ8vMw5ZDTSs41Gpgkt5bZjh+bVzhFLurNkitMPMFcJU975Qj
1LDNgnJUA02QrZRanDnbX5mmJzcngOG1GJugOxaxWb4rHNATEeZhf93UFZGy7CF1/ahqwWIvgkPE
9QekZVyrsTi3+8uansx9KI2Jghe3OVaudZfk8+uA0iBYOVa25ozSUYvLGkuaLbTA9Bsn/j9DVH5w
cvvOsps3Mh8/Xd6fc0MokmVno9f7vLGOXUxWBQCZoQZHk4RdO+g/rxtCES8IjauWhTRHvezvC296
E8G3U7buXVLNa7Xzy3V/wZP9VQPz5CCgpIgdszNYRp9Oh6ZK4LFxQ/OuN4T9WiQVAAYAJnyN9Ww8
XF7Vy9cWVLTTo9c8C8hSd06PVlwCywOZ5s1cRt7KtT1zLM9K2XqDR3XIngG6AVJfGSPVIfUMkJuJ
fUKrzIrqWyzkC/umFrWlsi3HubXqo1nEsMjrM3jqmVndTJYLODjGLQ/Wyk3OyIpa4ja5RQCJXlYf
gaJ7HHw8WT5duO2Kf39ux5TzsPLEaArPro7TCNS2by5sCU256WXyrfDylWN5+dBtfVnbk2vWJr0E
kQiBTLISrMMeauJFNa58/dwOKdqkcDTL17SewyBKo7WwpwS0vMgxmlZO+9z0FSNtWBMQGBnT90xR
vrGkgR8f2NPKO37xFl+6S4oqsRo6ioN2qI9UD30EQBekPbDKkuQmcuFWGZMDvDT3zti+v0YAbbW8
zbNSkKygIz3mIvlBZQtVjMA3Xme0dcVoe03duU3vVkcKyoAtARDnxgbs56pzsNR6NYhrAt8F7Olo
xvr3ZgqmDXAm14UULbVybKRROVpCrcey9aPXIcTloJQkdvX98ra/fEkhFTwVgSkcPUcMY3W0GjMs
N2Hg0pBnSgGDqgWf4bxyAC9fJkutF5vkDOeDkOWxEFzQepL61qMCYwcyW34EYk0eYPead3rggRuQ
SLG7bnWKgEMNXoCTy6UaQRveTYn9c6Q9x7LXqoBe1lKWWkmmD4AFNmlbHuccqq/BPXhT+Y/lp68D
019xGl4WchCYTw/Ig1ivkrkNiHsOt9NYvfGz8PN1u6NI+AT3uwYgd3nUB/EX9V4Pohn+jipvpbjo
3MwVR6EuPTHF6VAeh6D8OooIRgPNrldk7ty9VSS6tIA/g2e0PEKVbO7DMoGWh9KDA5yS17nJlppV
bSO9r+RgZTTvBQ4QyhSqVXByrkjEmQWoNWqJU0CPzFviOGuufsia9F0Cwfx+rKavV52uWqEGqBxo
lZoBOUAKlp5syv2CRrARwK9dHuDM+ao1s2U5CdOB6uxYOHATtK2V3QWO+HD54+e2R7H/OC1NKADN
PUqpHUZYvbUufcj04KomG0ute4PQO4t9sJ+OUMJ/o8kLBrUherg89TNKQa1iS9wMes5mKo6AIH9w
Uvc+sqP7zqQ304+TFeP8soNsqWVsBeXEpHxG3FWwCgExy/TPJC3tnefRwAcuJXhHldd9SgH82l1e
1bkDUZQF7fOQa5tuegRWyUfXAZGotb4DWdS0ZqXPLUpRGKEoJj83ZX4kTH4bWIB+zvNXRws+TFF1
aCuowof04+XVnLu7ivowYc6OQmGlxyZqjH1eExaHHD69TjmpBW6Bb45xk04poFLJa72gCw10EcsI
VkzCmX1Sa9zmeBZ+3fH5kXgBLCbjfGyazITwrqm3UFlA9O06IC5CtnfVbqllbwlM3pYPCc+Rl+SH
2jNjsLe132Gs/30C2NT8AnD6UZRTzYOnVX75Xx8KkKqz/7P8nf/5M6d/479uHos337PHRv1DJ3+H
7/573N339vvJL0B0jdrpffdYTw+PTZe2/w0ptfzJ/98f/q/HX1/5MJWP//kfPwr6i5ev8d7J/+Pf
P1owqJbM1/8gVi2f//fPlvn/539s6u8QMKp//vF70y7oVfJf+FhCpxnPoAnNXUrShsdfP/Ksf0kB
S5wNtpXhenKptMpBNAyBwPqXqVsGPpwgEWHAzI6v0BTd8iOgRv7lOQZ/wYQ32rXAGvqP/175u9/e
/u/DeBlc61S1Oa4hPY9eWN3xHJdnk+qU1q1oIw+k400nwuqzgGt7N5N1fdUR6gGvHGDdJ1vz7/HP
g3m5Flh2pse/Tc/QXWnqivKhe4fHRw7fyzDGKB5pNvASTp4jt0GfrKFEnIoVtVm6dF2A/gDrphFE
PsMQ0KzcGDLZwxGTwznmB94nOYIQ6ibt9K62tfgmJdv0TgC39Ee+wO+RPd0wbd3FlxRCWWadamAv
zjPobzxW/gGoNLiTRhoBrBPIbmUspcn412AENSzul9SX0RZX/cnjt6ynWtRBOG4m/EtW2w2RYYEb
2APAVBZjGL1x+/ljIGF6pPL709KSBcq43w/2Lkm1XPyRbmE6NChIZiOXJmvDUOESytpNPNlpEBFr
rnEXd6N4LaNirY37VN//GsUSpi0MYegeC1+s25NFg2uhAZi9tHtopb+bWiJlPdBxD5evq5J5W4YB
xxMps3TElB4/5VXVTBaAqFkKiOw0dK+FG8DRIQpQgysysA+mD20thJD93gIl/SDGAvZq0eVvooW9
EqbDYmVv1bN2JFLvmczLofPatpxlW54su4poqnMFUGNDTU1EDZc2GtwOXrVWAFkKNMca3KWFBxVj
PsKgBtO1oQfu7eVdOVUa7rNJKHsfwy6c4D8PW2eQ/dtIB0Q16+gniCwPfHC6wVdWvXzv/wUulkNA
WzjoDEGLD1gYyqKDwR/GOYLaGpQKaBO6rId9x3b3lRjXwtHK0n4NhRPpoI9RjizidH9x+YRTQTux
iTzNB5S0kBtKAkuc4ra9AfKjXHlSvbA0T0pJrzO7qhtS8ZQC8K2TLAmGjdlP8zfp+95dDNIrBLH9
6t1Z5n6yjY7p6TCmuBYN1u4zpSS0rq0BOQItZXYaQgP1tB/m0L0JbR28dxlme7cPwL0n6r+JRQcU
WBeBVwl8sX/bAfO9lW6zhoejNEG6Nnst+G9aOQ2Hi60GVCMaAWdZseGg37wvxulrXbQG1TLh60ID
MLNpQcWc/T1x19uWotvLF1k1EAwuiYrYLgQxrmN76mlXZhtmaMgNlAjGwfeTD2OY/aDf4A7+ZChf
EgzDnIp3l0dVhXhZM6ZdEgKwudie+mapalmkdW8DbCBjeRdC/gOMKUwoe6csnYUTlJd2DlFOCZ3s
nW3q2rblkXAn9LFfkWRFi3LnDDSbZTu2hd5w1QRzNWsDoO/AjwOMX76tdGt43yWTXAstq6f8axzJ
a4V/pGUa6inPQRJDbgbdiT715a6lGvtV7ejpjSjtjvDjEH6f+sbZNDOhPNtlI6CHf3951xcr+OT2
L0oLvhSUuadTuGSokcOSJuEOSPx+m7uO2PbFoO2AbA73U2um95NR17sQ+KD3WmA1D10TaSvDL4bi
0vCKR5AEhpzKqmX4Ktbo14gt4W16t6i/NoCt/uO4bQ4xnCYB0rq8bkXDOJhihAtHxHRQbGCpnmq0
IIGxLS2g6IrKaryF0Wjede5c0/7tRivipDSfYRgYyxXSxdk1HY9rdToWZIhggk8wbkhZa+XGoNto
P4WlBK+60qiEc2YPkZbOO3iIBodcZdTG+0T6xH00uAtcvGJoSbzW/gQ7QnVfT6b1Fv8UouQ/3BOT
Odqm4LltszWqY1jGtZBT6ndbu42ibWyZ9W3m9d4b1/3DsNZvW2kIfEHPNWkLVp941ag3nqv3GfRc
cf1KL12AFZ28LmYYxf1yZV2K9VruODxJAhdheR2gGU73H5QkGGT6X4MFRbKxalC54eIwFzKBzAV4
3LWtcGXMFy42o/GOkQ5eiVSVmU7kiwiYARR4AiZQXUev4njIf0S9lxyrbLK/JdKhLO0PD1C5aMtG
PHGDwLKC6kuzM6hiInMLm3D2GNuGvA1Lv14JLD3bUwvvg5VxrXlQmGp3LsHDqKocOC3RbtpnKlrS
D5F0RHPTxnX7ze552x0uL+6ZUl5G5Mlo82KxibAvmuzJ4jrTSmpgRvMNYhu+5XVpP9RxbX68PMoL
esEzuZnUNvNK4hl6OgqdmKHtmuBpB9Q6H2jgg3G5taEOSNO12vJnV4QFPR1KOa12MGhj0SB0ID/w
VztCHB8merYFsNPfV0P9w6k6/6/Lq1Ms+6KJToZU/PbSzjiyhF5eUY/u41ykyQ7YM6DVszyxNnNh
Qe006rA4+kCgXh76maFZhsa248tweHitpxsb+o5IR80bwXZyhBbtDXPUfNq0clkASV5a6MFS8/Pd
5BT9eDtNoxbusrAsqhUZeekamRwhIQKBOlBbrZIclJogggyjagMt2UTRYP5l2Fp9c3m5L+w00eEl
GGEuUN2q/JOpduHggdwK566DfwEEcTvuX4H4+zr0dHNXFNnnNkE//PmwFpERHpuejV1X7hQXoOiA
lQVezq29rVeZ+QGZ0faWSB9TofsPQQHFYAHz7hUD2xCpoM0hmeGSnR5vJSJYhQfkpvMNCUejM7rR
rrJb8pxp1YzfxrBzqFYXfvkZZBXit5fX/YIsCRvUe+IKEiWhbndVTJkB6C38xXVBrVurHYv5TVQg
TkM92CildFrxERVFIXARseYugSgPVnlLfRIFhe7ngSmNLb0h1aGgH/+VRc/F3hTxnyUVf/kPArNs
4hML4PXUPqM4cRIJJSYxbyHbvROl9rZx/frGgkBjmzedvm/GLL7Va1dsU0dLHy7vrbJS7gzoiEJI
m2eS4LW5/PyJ4u19aFsjOAY2si7FDwPssY0LqszHsp3+MA72bCjl+qbxMI7QUZS4vHq8MSF2+9zI
RLwOpd2tPDGfCyiA5Pj4lm26no2jf7qqzLWSgJqbJZHg0PwKyWC7KYST8uRroXcrYN7cB12UHQhh
fLi8oWtDKzamg99hGHWwXaCZ8KiYiHlrbLPZNL8Z/jR+M0OZ/4zAhX5fmQ6hnMuDP5cU1i3w9A1p
opzUCjxQm6DzWGiEbL0yvlD06H0ajKxs9+1UQ041plDobCm9xBG9PPCLq34ysGK/+9Jt/CiMaLZv
/Qm+LD3Vb+cJCu4IIMwbPYIpHkiUZKd5TrzSurgytOoAJvPQ1kMJbbg3eflPs4XBOpdJ+CkGrxzC
GyffRoZe3zo5zGGXF/3c2hDsW3SxMMiGmSp8Lmg4hSYs3CQLsODvIdEVd+ekCVTZl8d54VQZR/AU
0PGypJqREXqci77kNo9WN9b7NA2JqgL4NVWb2OZn5MyKTG76Zir/3NJhS9H5jmMbDgE4xbuugYqW
+sQSo7kwX9dF8o78kP/ONuErysrY/yYpCH8ryqq4vbzmRRmcvB2JPz4dWDE5jTYXxgCjwdbw4/EA
KlAEwzGM2mJMxl3vdemKy6sGKBbthNdA7JxgMq6MWhIWpuSAk6Uzfph0a5sUrf8t78PwIV6I05N+
T0eK/7mB92tTZxJOU9jK7J0BhOvldb9wm0+moQhSbs523lnU1CUpDFkbw7GCN34VRn9ZcK3sRevC
5mZsCj9Yq5R6wRBYDnkD7hgxZk+NC0kvpRTbrAv4c8sZepABDPv+CzR+0jF3ndDr7OvllSowx4vl
My2cNInRW6KOQrlbnq3zzA1hRgg9r7EQXzfyN26gxWCg2rzh4Rw16mZLRI747hDWLvRncTLBX2qC
qLVxfJO+Yt3OrOQ+LUwR3IRal3zRw66caLGvNIjjKvdPo+PPZm2emhYjHMZkFua0HWdD3DhhGG+H
cIQXtQKhEIAH40ZqbngftJoGd32iv40Jpn7oe9c+9rHj7i9v4ksqSBjOooCI2GPBT2dThcylzsdi
40gwj/dlqHfjnW83g7tyWi8PJE1HF5bHO225t0/8hHQuPT1vimJTR53evitiK222vTHpf4ZL/OtW
UD8nuIqWwVNCjQ63QU6wqrRRqjHc1GVuhHvYxMubHPDBu8ub9wvTU1EyJABd/DtSj4IreLooF+wE
3rYo1ribTbhzAxeZDvtuGnZxCqlbCEP9qzYAx2s7lIH/eSxTOgPDrph3SS67B6IoY0yF8jS96ros
e+/7hLv+XCHYsLzhjZIuhcZMUQjBbLU9/Hs4aDyfrd0EY1p2E2R+a7+t2kiU+KTmXLxzvGoCutry
A2fNtr9w9GS1yCaaSyyHFMHpLiWWQzOUwLY3Ux85hwmsj+BgWMTwVpyIF1QQUMuMsngvS4zqdKC6
T1wjbvBechl2d0kNh6APC+77rMvWqg+WXTs5eV4yNqlpcisvveAK29PyrAbt04+tZDflWXcX2TMc
as4g3G1um/PtoE/NW/Dk/WOZQwt3+eopS3XJ7RCCZ0ddy0P5qbovo8W0HvTga1jlcU8jlSEegDdx
sldN6fYrpk0xpS76lRi0jUyRcsGwKds6EykagY6aYCt0s+pdJZ3JuAHrsbWPkxbEwQ8jyqI19DLF
Z/k9qCD777hEAqWxXKon+oLIoONBgj3B1xime+yt/qWYw+5GOCEZYsdvbkezd28u76qauvw1KvcH
PihgMgkmKSbFqe1QyiSfIIFNdjCvPjodBHRN/bGKjFdRTH9UFX/mSQddrNfvoY7LCYfW1co0nh0u
G44tZc+tJeWhtkr4yeybhV8xi24SW82snL09ldrek+a8co8U2WTBBJ695RLpZJTwmE63uYz0xO3m
mKJd0ghvZdlm9/PYDX+8INf0iKhjYwi9UV1wOgpRUAJ/9jhsMHK0sxVj/YH2ArEB/3H8MzuzLIih
BJlPfANI1pbL/OTexHM0j2g1qOa8zDD3tiznEozOYJIrgftnh+SSfeOWOFJ3YT9Xd86WXjvSah9t
TYqUm73nDjCdenEFhYKfT1G/ZmsWS/xE47gG0XfSuIiD4fAoVVHx5jRPy6JzCL3jXFE/s7C1+5u8
HT5Ce7iZ8/lhnuJw48XTe6AFD0moQ9nqjj8vS4iqC3gdMgdWrevgXvKWON1er4QyNBobcunQsX+F
UA9eFvKmf5lFH/7t6/1aEZl6P2EngG0Ub9JdIhyYr9PxuiJpe2ZBKmCYnENe+/6dLPz+y+VVqWfJ
KCTY7MV2ENglHXA6ihf1VR+4TkaQE+7golvq+6sx2fogqd9eHmrZoKfH+HsobqhHIZNDpcTpUI4Z
wTreSTbQno1oa2t+9DXMpsSgzKUvee83hRtuZ/Rds2Id1YQivhARa8SC9K2HH6AWUxthkZVTB6Ad
tAr1117v7Z2p9cau13kUUi9nwKBtNHfwT3hbOY0f4yQaVto1VY/p9xx4JRCOI15PUvF0+eaEE0jD
AMunOeSjrqflrctD4cYzMnGTlMNACZ/P/a7H9i53Bgh5RhfoPUi33K0/2C5JyN6nXoTsuzW0cn/5
cF64bZSW8VR2MO0Gtv10diXS13cZoQBdevn7ro/dNyWscise2Uu3DXIyC6UrcB9VFRVVsnKNngiP
JXtrO2SGdQdXq7mv295fUe/PDNpy5igLqtQoVeNVrahDyGzHBIrvbEMViOFs7AbWeXYeTWw05sau
vHnfeLW2yTKtyW8nbdbzL2NMXB1mtfbQ90225o8qntPikVO3YC2+oGE7lgpR0va9V4eEVjZUQVn7
LKbjIkH8bhNKzEEUGTKgL+nF6C033+tZN69AkL24I4RKdUMXOrNQW23a2fKSYHKzjSnjGXZYu/o0
pbl36LPc2rVZr1OxHE4HvXbiz7NHIfOsH0eTkiESs39oFpfD4WiIgGA/yFspxterueaGgWOs6Xri
7LDz9gyxdQTXhZiaYi1S/NK9ezqc8tZL9cIttIl7R/Hbbw6l8C5tR0Dx8mlKd5dF6QU9R4XkAuvM
ZrukjE9FKQcszRMaysbkifQp8kZ/R7a+3hhZF3+wIrfLNtlUiY+XR31Jx/H6+x1UkxQsqJocupvO
YO82gdPDaef1oClvShJb38vQI1w6ZLGebp2cWOJG2F76nTx/+KFJG9DjL0/lhQ2wBUbSJH7sMKfl
508cEUgWpWbLnJe1GHJ3kwHD8/csGyPexoVW/p35ZfhXOyTY8MvjPj9lLJkwFj9o0fWO4q27pT+7
VErM24HqvBuNAo2vUa6RCgiKqVwZ6wVZtihMwWKa+pICUKxzUmqyyxoOuezbfFeG1C8sDiXk89Fc
v6kpzXjF3YfxZLbBVsv0tTqNxVqcGlMeNaC26AyvU/errLWHrCJqfkUXhR1+SstgvJ1jL73tF0K1
RhviD2AHxXfZMBUPl3f5+emixSgQwU9fquzU+tFiyFOjmnj5tzTfvDbbYtqPpGzfJ1YxbS2NDq9W
rHZmPzdPuH4YTRvzzX/U6LwbFmgLh9jeAAXTPdG24KFsYSK/vLRfTytlVx0qUUxXArNFkE2RoaGI
4yoyRbYBGbzdzHT43Zp++7eAD2FJ4Im9kY7f4H259+3hpmxsCiWSuL5NrTHahlDG806UK9rkpZVT
C4JxXmq8ieueClMt8sGNHdxANGUfbqnRcGEvjynPvbu8+JfOlTA1qycgr1N9dTpQg/EqSlCgN6aX
eVsBo90hzn2qgzdWlwMe23bBWG7JY0OncHnkFwzTEhzTSYEvISVQ0U+HjgEyb7qyI+Ov9fo2M2lk
duywe5fGgBw3mfaFavRgL5vJgG5a13Z0iLu7ScTmAab04evl2TyXLCbjLaEFfclUq1dtKKHsdEsy
trHfdPu+FtHN0HuS8EaT3OdV4BwqPXIeRqcvV1T4r1z/6fU73QfFZcllWURxzi03++h2diuQjfr4
dWKZH0Ir7Dde2sfbXkIvHkKM2/TFP77ovphZeVwoYDepMP4um/pHkZmfSjnnhONijUQ+DUiy0529
VfgeeDly2vIebjY9GIG7SQPtapr6t1morcROFG1MItgGR9smvUPyxqGa7PRQJ5x8J+l9PEpjyvde
qTtAPhfTru7iVeIs5cx+j0XDhIMLi6unxmnyxCwMzfI4s7EDoTTWrTdWateHNJnGjYyS8aYOx247
z9MXmH6Mraxle+NIHv+6M1G06db2boRHdTvhbb8a7OlnFAbiPpKle82uUE5G9YNnE8pSrnppicQe
hETK+na8gfW7pRB7GN9D6rHWYahojl+bQjAHtYmHxf8oymwe9MYvHWoe9Lrp7+wi627mxl2jCVae
xb9GIbJJWTIJY6qPlAVJEtIFrmuxAamEMgOSmHs5d+E9uFzhru/scEVZvLSqp+Mp1woIuyh2m5g2
EAsXY0slapRBjEmJzoriVbXSr5VJVKGgimupgFb2rw3cxiD4VFAgX0/aDkxKXRx5QpXGdu6qxgZQ
rSr7Xe56Tc0Dbk5HKjTHpt+GfhR1mzKuUjhSclf/+7KCemEHCHeRtSCfsFBHKTsggfiw4xb3illN
zS5MY2Pc0mbYrRXSvzCQoFSPQt9FITLSqQQnAZAiWdEVGy+Ht2E7OTLXDmK2xz/0mJedRkvwLLYt
7Bz/93QgiCfbeq4gMBJx3h+Iv+R/xVEb7KrMlG+9JZ8l4Yhce5Av03+ibX+PSmjOJP+M6VGNPSa0
ascSHvCin6NkO2tjFGzKoGn3GoHffWiZ2ZtxKLydF8bhbdKN5TtYK6oPc5+3NyUwDxu9j9CweJ3x
+ziw0odEZt1rn395m6WY9F1alOsFuoqd/j1tJACZFtJ4FkZZ3MKxn2AvCictGjepnL40rf1lee1u
SjOmNcodtM9NJrWtVmYPYxLQnpCOcimQqTa1G/sYgVDf+ZYYXy1Z6kPXSQAVHW3cd6IQh8LpxTZw
0mobdH57qKp82nmV922eDXPTlI219QsKRbt4+GL0OEZ0576y6a/fpjgnm9zKi0Oql8HWSY07lICx
dfTwPtG626CxHkvp30cBPGu1/FmJRN91zhjcl2Ym7lO//FL2ydc0iCqQ5BNvF+iTsx11Mzvmbevc
NHbySk4V5lGvgy0gJ8a2alY96+cKDfcWv9awCDe6uloAM7dDahWeLDZDMutyp8uOrLFX1WG2ydOo
GjaidOY1oILnh0rFFPcfy7D486pM2+4k5j6AUy129CHeRabf7cawD+984jHWGz+pZ+NTNUhnxeV4
bqRPx1VEnPRwHYoK2tWpMqNDmjbjbg6BjgQuo7z9U7WFeTCWdj68a4rElBeLVvsmJQAgxhVmNL2m
xlDuirCKV8qXnuusXx0rHs8/nmdUZ52qEmvqM0OPiKJk/TC+DvNo2BmyFyuhlOf+BqM4Fi0CSCH1
m8ooTjnHUW6wbRkiflfDV3VLTJxGlDSvvwNxZm+TOu79zTBEa/itBAue6a1lcI/R8Xd45yv6n1ZI
149rBm+c+2jc+/bNpDXboNz23YZfC5hjss95+SWzqv3Q/uOX0Wbsw50WtJvK29ly28HXq80TEGlv
U+ovtXqpid714lVK51rT4PDT7RuVm3ludxjXKvgW1Dq6Wd/StnVI0oduficK/VCP/U7Pk70v9oW3
T20aUu6sud8ULdVD/Vszp8erMw5Dc9Cj22T0t5n7pjXGg59F27pxXosm2gfytaYfLPm9F84uD+vt
4I6bYAS0I6DZItwm8ysRNZvQ8Dd1VtHj0m7SMST5+H8p+47lyHFt2y9CBB1IYkqTyTRKpVJeE0Sp
SkUShgYk6L7+Lb17B6erT3THnZWRRCUJAnuvvUysznDh6I8aJmkElV9JPmJ2ULX5pr1gI/so2zgx
fClAvylKS19p+zyPu6gqUIOi1nLdMnX7sxwPq3sf2yBRPMg2b81CAWE9wpt89RCsTzy+c8Rz5RaV
A6tx+uLaOYc3eDCFSTgWg36Ylyfl7ESFUG7vZi06pOg4yymdez/pt/vQuedobCL3ItvfQSsSuzwb
gpVvjgiQzzEuxfHCs4qVu5j/hII28cPfiJLf/IsED8x4O5AyEjnXKTbArftJF5nI8Ye0tzDOMeFN
tOyTiVYpDH3hB/A6sv4I7CXbpLzvEfXgxjbZ5N3Ugfakd02cezad4Ao6LVsC4a70s5m9DzQGKao/
LA1J4gHnhp0S4RWez4+W7AO1k5gNxOLcR2nY7Cp+qfhwWdR+niuEctzNfeYI6AdambXlM1hjit+7
2/3sPM79KWhSh31CQ+7IPdyp0nqyxwp+juN08rqHcizsNKVue1uCGN3OlU/7EmTO0lbZSK6B9XZt
ZaHafMf8b2MvHti7jnys5x9LmBP+7qjCjfZ6/iq353Y8eyzbejjC7+fxGMobqIpUPXhyNzVR0uGw
HOoWrmIg3bapEZ8Gngn9GKZbXeeUwGy8x+jsoE2xdUMSsVMD+4laqVRMly44REqixwc+CepuA0xe
wGGtGz+ovUgQupqqqEFtgiJtY1/thPrlEXQ2pNw3h0XkLr+P1QdVNIe0+BiHXUopeW4QXE0QwWwo
uku5HL1FFZ2fqzHEbF0lWN67LjxO7KHqcQuAkBOge+EapFu1ITbLFrWjczhL5sY6meqnbAyv0oFa
CEnCSyfwXzhH4Y0ikN5owpzxe6/NWpQtG0sQROfx5drbKXdN0bh4P6skFGT3z5v+3/eq70E90BQc
af+FTTqDSjos0A2gLGgjmm7L4rzPmA08O/EC4clSti0AQlMBlP3nC/+X6v2vu+SfW7SnVqeFeUES
LPxXI5afiO92c5TUN0bIIxRj5zXWd/4Cv3ZVuc9QVV2C8N/UIP//UPtrjYmOyMNPxoTZgXji+/78
BxS6UFEOxuC3cBd6Dirgr4GfBrDuagMfSH80yhxxg/JXzGl5roYhSmZePW2ltyaT7P/Nrujvpz0o
9OBDQpcChBc9+V9/G+TcT5PTtoAq+YxXm3JSdLqpM82Hfyvp/8ul3ADyLtgSgK6B1vyvl/L82ZrJ
x9ZlW+XlchnFgwuO7c4z/N/0In8v2ED+Bl/gG7L7Zvj/8aQdMBciDie3JLB1iO0ymB834YfXZenW
bBjlv4lQ/15i/M8M0/UAVYFY9MdHo0A15klScILjqilcbqDiNpDs//MC/i+fCsMD0CHQ4IH++ic9
rUM8UBjWTY9hUeh8QLBtC1ML+Ha6G3izab9O7r/ldfxJ5ERrEeEtxavquVizf+vD0DfAKchiG+zC
LgKDknmNj/B57lwDrvsbNe742XauEKnmGhONVjXyJEeo1MBLgTj1X97hv1dZ3zYXEJziBkTQVP3x
8kxtzewwdn2yMTU+VwqC3om6A5xPQrZHUPO8q0Ai3NEG5d4/3/zvJfPX1/avV/5jSYmtC1mHEzGJ
qH5erL4jCHSzPW0y4/g4K6J3dKtR1gXB/42R/f0E/vMjh3/Mjlyf+CIs8ZF92g97o5fq0sPP/cQx
jC1EFZKLaOqo4AO0JP/8kf/Lhol+B1S+KILCEfyb72X/H1vVrDci2miEYl5G3sWvMXtmbl8dB4OI
mKWr2nymqv7w9QSY34OkQpTBmPpLNGTtPP7fzKW+tcXe/1JbfbzWINH99bfxmomCOwhCm0Jk52O1
SZWTZp4///lD/7FL/e0qf3xmhZkD6Udg3txQcyglHc8QSgb7egjXh3++1B/vM7xZIHl0ULJDfASp
3p9WDBa2Tc4YMZMMBmagKcbjaDEFvDgUer4GdeeyVdW/tCl/7FR/XvNP4swoVuRghi0irh1paN6v
XfdzgH/+8m9rB83x98r8j1fmz2v9yR9jxoxdhaFe3o3RfT1EXm/BCRIBOPbtgoCBeAfdJ8Kkkngp
I2dOUctM4IIYS1bM5CdTwqMjnZXXxvvICv+7ZOEo63kT9e2UMDnH+m215SDBTQlx1EagNrUw2s6m
DfPzEXTXgZgxnVvjLFcP+yV9RpCmi6KtWZcpBL1k7KAoTmNeDi3LIPzaRJXazW+7KqWDBWM6Bd7S
dn46mabpv7HxoPGrvZ3RuV6bMBimBLLwuUVRNg8cZeYWyykJytlZdlVQLjmpO3EQEJid1s5D3hSy
isSx6Tf/2NMxPDdOydLAUxQ9QK1vyOCcLFR/AXY0aTcnXzTbbl7T1Sk3fX0GHbXJ1DyzizFwjN8a
z0k7F6w4OLmBJoNpzdGo3r/FwHnPqrY290Ac2Jf4JVLRtfzQT47eVQCLUr5xnYbKM8eg89Zi0RE5
DKAe5TW4L2dYlC67ETGBCdAjeqLggQAPgKvhF/Go3CEjebvHnEQfS4vcCrsNbe4ulfs++I5A0Lkb
vy/LLO+2aFl2wImRDgb+2YxmBAhR5gxRdyMTqZ+WPnI/RDOqzAHtLidwmgEfbrDIL/+uX7fYme+Q
uDTm8UD14zyF9SdBd12ES708VZBY7eoNmNYczajIqRLwbR2d55pvJgtdorZ02kQDXZtu2x+R35fH
tQSlZjh9ewmg+p+ncUzWVU4//FmNVcJcvu1ZM/oJJDBVOvVHsyJisEXn6K8WRh6R05eZwgg0M2i2
0ZDFBuEszDlMbiDvte76F7rgVeKdqc8gMiPEqR7Hi4W/iUkwZNC/SeeIl7AqS4lrDONJKIKKJCTw
PglJvGQO+e5mQdNLfKn0GSnNbUoFKI/UXbwPeMR0dyG3Zsckjx5Xhdanq1x3Xy7Bq144ejuHVkcm
YZGfR/q7tmwJLaptC943t7QAAhoviTkzoFdEVWaXBecYcKQUbixYZL6Zqh2hJVrCOR7XVIAquG9H
+jCODcsdMcLgHJbkxQz62ZExsZsrmqMzKodkiLe5zJeoQQC0le7y2jRj+FMvAjKDzeF53cRRxnt3
hnLfq10wRvt+p2GOiqGxW03dHtJH98bXCSZEi7y6gYBawv7WrnwGxzUHHPtzU6zo26EQVp0a0T13
qv8C3v0LEyCaArEwBds0mLBAeNJgXdBKeP23K0j/ROj43EZQ69fLNufYyM0x7H3vLhhh1TnYOjGu
Ajg5sBdSNXgIsTy0iE0RxH90qm7O/S7q84UBU197J7gKru+VqhHzO+gcEs1v1tIAuhiuBgQyg7Pl
W2vr57D23iYUVuj5S5kS9PaZx4eDVNPZDbHrt3L7wF73HFhdJaULr9g1CqHEqKR/6DE9Hx2Ymnhe
88BC8bXp5r6Oaxidt7zFTF2XCYYsaxJUGvAF20qgCw6WJHSrDW32Hgn9HShrQ7o29WccYExbgZuf
wHpaZOBnw+OpZ5lYNRSunASv3MW0a5nkcdsEAjUtnc/dNF2xou8G38MFjVemHNz5zF9GmLNa9zhu
HiiCVt98qm9j5e5j3O+kB28RmwY8OgjVwY7PYZlP4eYl9SxAPtGrGTJmQ5AvfIWOZmUVSfrYXeAm
0chEOcQBldn9JSsZJ0MfN8nqNjuLuMRd2QX1lYdxlQkAEkndcIrhuhLdPvIp5Hja5yZz/cZc3NVf
rlr0mNCCWrNdl6lk9z2Rk0jiWIosir9WUp2YZvcL2nB4pL1hG8HaRt+ShLFzm8u4iCMIf1U/30Er
cx3AfgewbBB9sHRhCt7tHj4kwLuDYuXwYnXkfcn8Y0d5xvmAELQhsRXIveUcgtoFbVMS1i303M38
s+o3TB0HuYdfxZMoxbsNlyOSmGBmQeU5WuO9gCIaaMd2Ntvy7JvhrgMqAvOTNqsd/DgF0WG/EEAj
Wp3U6p96dGoTFMM1HNjyhZT3k6j3suRfS8+rBFIEgYF5WyboKHI2rVdtxigDtbVOW7hczxp4/eRp
k06hsyXV5OVNS+76jb7pWX+oDS/ToBLT9g9tB4yma2xKJGxES6hA1bi+MdMWjQBYppzMjaDo6qrl
GZY4eJplLxIElX2VSLLNAsHyqXO+JoenUzy2KeQhKYeHSWnXM520d9dX4aNbq7c23OasDWHXtLD6
Nmhpkrmvd8yvC2Vkgd0+4W5V0G44ktWHJRrDWsa4UyfgWf6Imvq8EmRYjygMks2pfjrVhhDPCR8X
pKPN8fftQmwurbywLrizdhAWnq6Du+4dWguWhZZwASzP7+6dgbU/la3LX2XI9MmbjJeRyns1ZgO/
eTMmafAVKdbeeRzifJrIcesk6Db1Mn2oYDW5nKsBtP11V1O8XUbuDRaIKOPbCLl7YbfOZCUBHmps
KDJGkGnbxoNGnV2eeuxn+Ft5cfFF0m33/sjvtfT1EfVLGrbVXjCZd8LDMm6xxDzonIO1aKWG8gLq
D5w+6jKP3o51050BXhg15rYGE4RN7kU5+ho1CCxvl1JlqKwRjTHyMrWDP+AL/AmUiukbxav2BE4c
oOKyjA3e1W3htaJqcalKpNTA5+Y4QAls+5PL+mJo6yMHhCXrEi+PaFMwoQeAZYCb1lodN1aeAxkH
iYyiOvFU/epoSNL6CfADCXYo6ZNJmbfBhrs5YjsWKtQ3iv4smyFF9ngWbf5rUw/Y5zesHOfdddad
mqtnnwwDtMEiF9SA5bbtLG/SeF4/RgEotOzJwxqGMNYNn1jr4SQoMb+svaL0yv3Q8nwNZBbYeQdP
4ksj+Tfu2/9CAthnSb0X6iyA41xTZ1XnJmCvgVW+xFduo1fX3y6joFNC62Dnj8OjnF3EoOOGEaxU
v3yO2vVdezDPC9KIDNdYsfOG0XxK3e4g4u7ch8BIMUP9GOT0MAdVbscgK5c4k5ufLIBbY2/MVSdO
KL1WzHYxOayd8hFx8O9OXSMMnXuv0wrmcqv4e7k2183dDqSkKffmB838a1UuNPHnJa1m7wMpsBeq
2g82oMFA0sqEXPf6Sg3/ggkdCq/V+4hdAbeHimW1IdcmNonvmBq2UbDi690f+M89IgaTZnmn5Zz1
PAiymOoz9bfnrTIH8u3TM7bLpS0XCIDkPbG/ynnC8nXvughFHnwqhIf7vGKXsJzkUuAS8NHpUO26
x6kyeelBbd0G16Zvd0zTggX8N+a1+woCnww6QeAQRH5pp/7sGd5q2AQ+K6d5Lfm6JqH27uHT8UW9
YUsFMFvZxhlrbRYb3E6qe5LIQeCpu2FqNpBYG+KSRLn1fpmtgutvlQ0E9VUQCODgwRHOsGInA+fO
iPXkiSAuDGGXVWpII5uT0Pb7Nj+Sbdr7Ez0u3pCBRZzTcNvPfczQC0wnyAm/nIFybKvVDtlUj7R1
rqo0umCq/tURVO19GQDy1exxjvpj64sb9cVvf5sf5BakCgEUPelOMPpO0BPDQ/ATNl8os8JH2E99
lG53RNbmnjddgRfnYKo6W4e6sCUBC81mUjS5O2CAYNvo2zE583F4KWDh8JzhSaBDsJ/pYZzD3O9t
HkT9h+ahTCLg5Cv180W5p2rCDIezy6wMwP8yQ2LjDqYgIAEHMg02bOGNGE0CP53dZGtAyetrvH5f
CXZSiQOsquFhqluT99t8oBbw9xL+GnueY05cjJ1N7PzMcG6NynlwNv+2LMzLvEZG+7XtXhFiR3FY
mFck8BXxsB210AoPp02hWX30fSphWjE+QIdxZ+Hvl8AHbEnoFMJBxJ+zyPWxbeAWwKJJtU/VENx6
P0rgRpEMpXmTfgy3EZVVK2ZfGNYgamRPG/oEXDrz8TU4rDsbZ1aWGXLrLm3tH4IG46l4uADiyNa1
zhYOUof+wguQTz5cYTCoqrz+LEiMp+0nTi32cd3tIHJ8aCd5Jei7q+puodux0vKRapW3DXB7AvrW
tyF+ZJLOPIUljll/e1qCNzL/aN3HTs17sGRfxhGTeFRftkYDzV5o9+EMn4OQuHk0hf0O1mPwXNuD
xodUiH6ul3cuz0jGeQG8cBzrDjN7TKww8nfbSztfSPvEqhgrZs3mcU7Kqcma7if2ur3vbwdndnAq
PpOpLDiR9yD1qkQT94xCJ9lmnk3GyabhK8AMMJJ10rRd5vtX0qBWcNQlaDEOCc+V88OCzI96MYWm
+NHOy2VweS57m5kBemMQj6tpghP5m1I890vv2GuMpdhXiVEAsgrzsrvVJjrPXndPxhfOrwrTHD3w
S62GPG5e2gpqLT3mUQnZT1DvFrpmoHllinjoCQS8iRRckN4RYXEH14YktiPI/g8BzmTpoIjU+jCU
BxBlUByQE5xed6X9ueH8lBsaE7XhjZtOjoODjvHdwuV+xb/FTZwumM4htyqN0bkJZNIAYzgK/yEY
dwT6Ar+cMt+9teTgimdbvyuYecaszUVfQfF5dZGrvIY7F+U0KX/ptcvoNu1IcGi7i6vuvjkNMb4B
DDTlN/BC69uM+SRd4g9EtyeDw5NVDsms3F1XPpfBPfHiWzO+jnrPMTyUZrd27wY9JHzTATkE8WF1
cA7YADBuNfwMwweNvnagBIipjyq7vRjMKymmq2HdHzHaciB16X30PTo6mSA6k0aUybIsmW3Hpwjs
uDV85aVIzABHivfJjheuhpch/vT9GRBHndeC+8la2WODbd9fdS71M+vXAw/rByQdPa6ls+OieXU9
lDusz6Fbz2eUDIRLFOA2tSM5Bt++visGa9RiZIVTQ8ni22hQxpguHjYy5q1ed9u8HoCVwR8OqYKL
9zTBwzsqn+L5a/WbXAePHX3bnCDz5bUNr6U9bsiWYJLAgSC8I/U+hCH7AO8b02ELbWc8D1hmtxzu
toCeaLXz4+4IMtseAm10J/Exoubk4SHwSpdZHTzSeHq2E35rPUPgXOal+mz0fWRXoEr12cdilr3/
QOaigvg26buvEBFJwhc7ivq7ViZjBlFJ5XwKK/dp6Oxx7vWun4Zzq6JUg2lLwdIJ4l+o+F14yWA8
12EwHlKRAtC41m73A0qGm+kXNPigAncIr/EIUZAsiVsd0x/YC4pZEY0R+PgQQEthVh+lPvg2ydCi
IJX172ptsYF7QDzg+PsE1qROHY7RIZKC7jweFjHm6vgzaiZF7qqGpNK5A+BUDDPeJbQGvW6vBhTc
AF2eDSOQKy/9ks9uhBkPnAhwlqWG0sK1y4WvJbhE7rMwNU6YaB/UDk6bKR8bkbZKHOu6Oxu0y0BQ
vll0U0a7d9lceVk/2Wb6XPicDnFVMAcRD92Q43hFu/zbx+DaOG8TX1G5ibzrQy/DgPFkOSpcLMg5
QMFsDkGn7xTzzuNKbzKed40q0ayELHF6EEG1AlE/fB/c8FRtNapqeEIh0M3n9rcXwiWBfJFwuxGm
coUT3l3BspjRVsx+Xk7+Hu1ZogJx7lqcpQRdV//kyl8Cm4UZ2c7FdyDPJm0svY1mORLiJVX8s/dc
3J36js3XcIoStHGdXgBLuTA+foDP2JAGFk/di23GRZebttpZ6ERFg3MCWqL9Mi6PUxkdGy9+WiJz
RPX9SP0X6TopstaP0cSyxanygD1u6Jq9xs3DpvDxRDcEG0XY1Eg737VT/wKUaacaH2LC55riS92x
vwa+PVntASplGAYGP8rQewp7oEcuilBpCiJAQPdLeYpqdofaovC97o06BrYqVYb5zb1XPhnppIxV
Bz35cERiCebSQAmTmc1pF3HsoZCkRyW6oyYHiw5zOrztzU+vo3sS45aDe4fNJB2jR+O0+eBCWeAd
mrb95Ta5zwvptJnln6JWEW7jWLDZPWCYkavNy9DHJQMxBXx/kwaWv2PIs4jYTNMzFBoqndiMWrEp
Wiz9ULwG1mLpjInFfhNsH4T7GZ/1uenGswyrHJ63CWr1JKYHg2fW1y1OjxHQ0gur97Uo07IsKvwj
vASTDQEhG6xuB+8XZLaJg73KR8ePnvvIveYNhq2ACNY32KHty/gZWnIIuJ2fpBqPvVftIosXhr8g
iTmvt+3UE7jnLsvBNvKtxfsNFC2ZhW8Ld4mxoXtoeesmfIPNw0X05Izx8IKeGQSfoTosUGrnhq1u
Nljv1q/Db1CrYHTtyAus3DFiQGcMdcUv4QQvftDdoNl9LDk+6RrN9x3UInA3vvm+vsQd+ySde5MD
2ETD8myrHQKTdiy6lI59tOEtCMesbO696E3hDDHDO3XBxnF1xl11KEscaz5DIy4zFpzYdhkg1x0r
cucsa0aHYD9VbFdqVazmt+Us60MCem2dUnj2ApMM7YyN5ycImbme2zzCXwMK6RIOg5ggEf6z4t6u
pO92miG+hQGnyDacZjW2ThL9HnEvJToHaPhCHLph1WfIjEudhu916R+lwZbVFxgG7EPXHllI9m1v
QBK5p1P1gwd4zgQZSwSrphPFCDqvZ6wuwnBdL1ATAjICEoU9ii1XLOJDt20ZRUiJnIt5JBjfvNcI
TxKO3U3bKwNBuaJ6j+7+EPasCMu3iPHjquxJVAKmGX0Cy8Z0jaO9kJ/wUcasxEtFFRUabTdZOqhP
6PKoq+1pc+VxwoTVF8fKa64BvEBp9US4ewrDaw3DYzN9bfyeLTjHUC5BGpOW667sx0IIbCqOykKj
sm22BQKTE8d/8FA7Sw8SyOZuWB6jkqDQ/sFNCMrLBNrcS9WXqZkeazTqLW5sXR99AYxCPmA5w8wo
TsCsgMsy9qr+VXtjauIzHf3MWrQr4JdVhSLFt8y3adH2r1/KfwoA8fB6OQG0SEYPP8B8NU6XhNvv
pl32QHPPzaZ/jBQW4TrKRACFx1jmSvtpJ33YjzFzWBxaTP61UVcdPc2q3TcTcEyT9JgfDOzS0Gfa
As9ogeTzfUTYxxx1mVVuvgEJ7wxNRI8mFuCSpqd4evF0f1kn4FqxyrTmwHuhkIvawvHmPRnWfEDF
XEPjU9fjkYCgxIWwgGfn3djHNz4jKVLjGGnjds9VtWtCeYAc8FGNtPBEU8iQ3HjY7kFfrlGEzXdG
N7dZa52IGUwXD6iBcZDBDkIoKEWACjc3Jw4GUE0XnKCYLETXSBzeNkwhYK3vKjPLbGrKn7Lv4UBc
voqxv0kwqMI1zD3C8s4ri3Upj4vj/pi66LoBiil0FSOGBs0kc1QNkAqsuUaudaIo/a0mA7iujcef
kzNPhy5GjSymakylKI+Qbe4XjeacERA4HIz29jEZ7pE7hxERUGlEWJY7aQBIG9Pf4II7JiOrt8Ix
Fdo/GygUZbQIlqrY4ACbcLh3QnLKCxiVPk1j5yXTzJ67AOSxqNl6hLSq3aL7PYgyb9oN74MR5cYQ
3rccfdpW4Ym0Pl5IEsrPJq4xLUBKe+Ri2NQq0PSCcnCAYYfuDuM4nHugFo7zGREve29Dsi/AAnTy
/MC/V6TEXAzlZXPx1mVOtcDIy8zrDyW9946BWhGzob535dZnk+uB7bbueusftrYcd99ZHdkkNPTC
o9cdXFbVO+tPH10Ib865peNpNu0vNG1xOnR4ti3GTSnjA3yvEN0VLTfHRPShcpoj9IGPjArUvXSG
rS8l6A8h+kEVYeDyWSsBT9V4TjY+MiBjPsW0xNchTJMaXrWIbYU/6mPkrM2zYZ1kMHyZ7UvAgSU+
S9xpLHLPMwcsBgmFcTey71GFOKGUmNmToUs0wqd9dDDoMUCsaekcZlZ2n4xyGI7ouOoKUgn6oiMd
kPMGPqO+Aufd6s968U38syWtEbtgDCUgBbwT54UO/l0fY1mtpmV3TjhDM+xgOIEoTedtgLFl5o0x
GlO0FTnmK9URE8723bMBL+rJTHkJR5NbaGtwpAauQNllLZK3ah9R9aXZEGM5Dw+kcsNDSTZ68rmY
C1+LYQd0oz0jqX1LPaHrvBc2AObp92IHwyWdxbO9WXS1h7pEs8ga5V9d04J/6QBuy4nr9VD9dFG6
qomgCZDz18x65JnOGNCD/Q12X8NPITCe82awDyiOoYRVa50ro+i80148HgArNZCu6+mEQTPcKXSs
nqIFs0y8U+BvIWs6Re9VPUCf4UQ5oTG6kThaqvNc+QwbPuynUNrhp60tgtITOzXy4LMFg5KpdB6C
bhryQHr9I+Fzc4/162UOKFUoGShmfRX4q3INMNxpXT3v5wUy3qhpJjTi0VBIHpocwYr8zHgYpUFY
oY+LuRbpykvvdf1eorNCKx3IkKcNKD1Xpr73uQXuLxLxXmnjk+nY9VEPOrASaPRLd11PnTtUFy03
6ySmYkOIcg7bTdC7+uAAEMx1V1V77jn8k4c+pqzQkg/PZbOOR1ZXbvZtvJevcHhGSbUAgFgdD1Mj
Jy62atRnYxt3D4oaTeKVwfCQshEzrJAdGwJEF4kaOFDiIUIKFQYUp5YE/l3pIZtgLZmLmWQD/YJA
dOtaWn2a5XdLArB5122gKPsTKuAGiuUXSvUHlXOUhBjq7AdqyTd06D5ROpnU4wZgppzkizfaER7v
DWzgMc3CBGczrQYFZVK3AKZav+toalJXDWU6wJxk53SzTr0ekOUoxum8thYH/Vi6j0o3EPj7k+7M
HgEwM45Z6/XKfV0bDAGheY+hzX7eBvceRDV6xO2WCE4mpQRHFA6MEvl2sur8qsm8apnYuTOOhKeb
D2QeEguFMZ86+cp3xh/MIeD3PIMjJEqMOGCaYlBkED2p1x45YcEPmCFsy7ALgm0c+0NJ101hahQ1
/etGNt5eO0FM9LQxE+Iba2x6CuUOHsT0GkXap78Db6QLJi2SuBjhxdsYr0dYhcTyQY5INjoKNgcM
1QinzW6NcD6erSHqezRUw6TVTcaN1STOOgnWAsZpkKKqd7cDzf6rDOB58NmSMlp+gYXkoU3wW7Zi
5hTOi4MymPvTUJd518lg/AGww5o7RNwb3mcuXVCtJWs8ku1at4FmRzcEOQu26axduldHdmHJk29l
AgXIEzBTYhGZWYAF2TcBA7YHCI7rdwnnNwAf2Hgq+0UizM3QqVfO4PzCYouAEoNXgl8p6aJ67N+t
6hv7EAbTwg4kEIF55dwdwD+PkAD5O8LSX+/Xli/rG5hAg38UYcvHdBijEolJgW0owkgnE+Jt7Ooa
DvuycV5ahoHdKQzQXOQxUoJGuIYNEDFizoG3xnfmqH2nQ+8NNxVNS4dCYIEq9v9xdB7LreNYGH4i
VjGHrUhlyTldb1C22wZzAhiffj7Ncqa73LZEAuf8sRrIFSHf0g/kAW+/5d6pruuRdXd4/LeZogsT
DUoog70tF+PfYjfhP+WGAduLZ3Yi2+b2qlJ48NRFYxlXNA9U5jGkJwf4UNN5rqa9aI2QEcIqzWL4
40/u/C1xRkjpPbJ2/gZzGMbffo6MPItxsYz9vwqZAcOkOwdmBfYgVp29GuYwUiECasHXYbat/xFG
HPjAdFm2dketZ5MRPPe91XlpnCb9T4X23J0pd6QQzo0GZ7+0vs7vI7+3q23VgIOD+jmO0S9xi7Cu
CjZ1tljwzLaSI3yusaxSJdI37fafO64cqx0QNI8q0AzL8KZpW7PEqGU2MpnJU7TYwGWwnEUj7eBZ
cgpWiepH85cs/kU/US9gZ3vdRU6HwB9i7m+hvQDzaF52Tdz5uNPFRgWjmkkiEmXGkmaPRtzKwXJ2
bqAYvvvRXvJzuLT0yKNWbYzuu63COts1JpVMZ6Pzei/pZ1T/f93YBHPi9ML03iJpruLH6YvxGvRw
I+MtndsJYHGkFM1+Qb8O5kW2VM2U4RZNmnRZ2Rq/BIaF4ZtvzjMWMGmA7H83ul3NZ3iaFRG/OQ7p
peSlSg+WzAfSsNcMIdqwlqP+WvmnxkdQ5xyfm3IdRY8twKy82KIMofsTyouKZwRda3YIfazh2Igx
2WG/EGvZ1sBlU2kO96r0GP7SJsiz96GFCP6QczB7eyG0E1xCYn7HF69Z/HbrLZmBfayv8I59WtkU
xFNNSxUOEt2peOYr+a+0UiX3/FjP3SxTkeeJK0BsVmHOP24Rpbe6CuujVn007Wi1tQ9zmU7uMerD
8LwixD7ZTin6TSY75FC5WufpoRQNCZBC1OFdCjV6x0HpPc1NZ39EGeQ01Te9iCHs0rdx7vXel8yq
ZTh4iCHVUiwbS3UAQGVqEJkZDo2LbG3MwjvEaowzkTDPVD2gaHNJ/qvuc0TK37kKnQ/SYOEjDBUE
vy0OjV3Nq/jo5W7xhD+4+UwLwoF6owewLcKxYF4Z2ZUpD1CwKKYr7iwcgOrYyBRofhnC+bk1idxg
HwmFQmYBCxAPiFuQCKUFmHWdSfVjE7kxbZywmSPUBMLZEYhrx5lY1F3XDRmBGUUZPvq6HdcXXfYN
8a1p/Ut+BBYmPbq5t8nCZlXJtFjOqZpVek91VXefWkaPE0N8uHL4x/j11gaqi5VyEN51rdzULmGH
1jRd5Kr2lj+8edWK3o90OaaSSG0r7YRx5Rnv5gzJ5kv/PYuC4dLXS7WTNgK7ZgweSuK32Sfn+iQK
1FSYjkymm0G+CU/3P2DO8qE2lNj2S3Mg5NGPPXs8lpUydgxVxiYIGhyIS77uuQ3riyec/pPlglJU
3DICBV6s8tZIvFyAU43dulnzxt1LYeG507069O1kPOTcBmZs5uZU3gWFsK7ol/gQSxfuY0kzxnkD
pmwcj/i+y0cPrO57MarpresWtNOOWbgIaGkIPYaadwvhbFddkRKg7al4Kok/nrvoaTFs56T9wRli
yycXYYPEBYsvLTPv6En0pm30b6YbP1lVC5kzrsOeX/9vrFtjl0fRCqCOx4YcLeaFulC7uq3tWPHx
HmdfuUkX9pcUYMuveuKlOpYkA/uMXIj6I8wP9sFR2JYsjAFx04ZVrJcxwrzivnt9D9leO96VMHSy
MLhMH5AE1/HkdG92B8RpBs167m0hn3S3ZrdpcNzUtnPVpX02o5JFheSJuK2cKp5T3920XfS4YsBi
tEEiIALOsWhe34YhRA6SLzhXhLVrhl4mwRxMxNcSoCpcljhr5hMf7PRhXWHFi9Fz46jq792+8Oih
rzhCbkqNuURxiqrOR+0WdHTJYC9rh8A+j4P3wDjyZZRMSRLOkYezWmOkpXrrFS0zYMBAP5JNuPG8
lcXPtPhUc8Y3Z/JpIMpD0nxqeepG5zTcPGa+Kuq4N6NYjGUFSo1Qg9cb4xUG1qg2zdPcrP7Oa3tk
DOMwc/eAHFC9h5acCySeeFnv8HgGkLpFGldcQwgrH2cc13xGvMJGcTvj4YyOps6KnT8Tj0ZExhmK
Mo3t1RJcgtW6JWQ2wsOXfURag1oyvm7DEIN8mXY/E8xBWwfzxSjcF1eh2CZp+23wCTxQZurFi+3O
WzKFiuNMjF/CfaOTQrZ6nxWLd6Z9wtgjC5heA/cWi2Fod4tO4tyOE3NHjVOpKzhJU9Vi/6/buO0m
e9M49pFGx2Y/9N6hS6E+5gb5YF4Rg51m8JN6SDLJhqDHnO/ZGJ3t6lufvaL8hYQSuKuaD5iuxjUu
3LI8gq5biAUKuA3JYFIV5R4lB9xBNl6wD0B/gV/Dx/YXVyh4xsJzjjxVRlxWDElFmr/bI8oG93Zh
y/UlnYs2cUt9birjObBh0tvgI3eAwCHID5QIEFYRpA9ovF4HF4xindon0bgfKRP8Tatgx9LtxkfZ
dGjfkMQ/5FE+7crBdhKztxIxV3M8RfU7R66zbTKO6awgZDhCyoiPHlrFlFoe5WJDWPP/EX2FfzPL
Chf8hO2ourHD5VL8DpbpJwXWopgkWydJdfAj7OHeypZ/KG8/2rb71w/9vd2Hd1k63INi7GpG4o2m
WMevDeMtk9Z9FdQQiGG9bB0VghENb1YvnlKsDLtgte6tEZ/lSKvwXzMRRed4GejjXJk5P4ZZhQDp
ojTZoFR+dHtcwoPtrzG0U3WcK1DaTYPJ6Rq4hUaFY/JYhDSxDdoh7lbn5laThAXaoLInUDIFu+CU
55xQygcAh/HJRKj8Vkdqfe1dd3wik93ZjdFIFXBIQkdDhNFlHu00gDpvkEHBbXnhtp7ybnk0W8VL
6U9WNieRX3dIxIJXC3UOlYsLCWdsib5uErHWFgBRW3FEd6a6Ks/ZS8c0N+tYIEywXH1XzJ3xpk1/
2YWZqRI+yB9pelCAQc82Sekd1sAxQuQ3rSdslktcZCyhDRDPtmEdSHxvwEHr8dD6S5bG1NdAGeoQ
Ay1dVYcokudZNB+UXRVxhq70verhQqZy6Y4sxe12MP3+XFSs90WRJthVif4fKjiZ/q7wZjfx9Nrf
uILlAYOZuxWGNe1Adg5ybcF5LX3MhEQFAm6QhzXSYzaK/VIHJp67Sh/QcdvsQtUXvNR6NwySc61V
SCTWEQs9ltkFtPRk0ip4VQUfC5+qRZ9dWkAnKe9V9rga6xzS1LbT+7QY7sAokXUbOe/d2CN7kOmj
u871PpJueUvm5Af6F3R/7NsmaNjcTSjqSSJHlD47Sc3X9VsOCmh8nZ/XyBlA94IeBYvbH60yRXSi
zW1wgz4bC6C6b9qce664YxAHd5pYwLxo2YipPXgzsY1CHwtzXDEIhJ9Kjz+tWuB3GZv36DJQA6Xy
V2fpLbz22JZYtct+5xh1cSGW9X6t4GO8Drc2XrkVQB4hDxg4a485y62ebqcniiZvnTC3RlHcO8WT
HckTZ3QypPZPrtr3cgTaLtX6MBDmGbfewCrQNf+CqnV3ReP9WnNWbJfA/alTHiFyQ8w4nTmgvaE7
2qVDACBU03iTkYjpRYo02rL0kP2I12pCPpK+e9oWsUTBiYa9Lt9az3q2QmzHDLwIFpflEozFezGp
Q2WzlS+D+TOZxTZsyhFJXSff8Ir/X8qRJ56MgCd0edBzeSZ10jiZIwcDoZfzZnLL/hLmsCcEdT9y
xZ61nJa4LvSF4otT7TDr1kuLPKGHgLOVOJUZYFYYfvJEx2NQXu1liZc5vDdz8WYt08NQzgfbhe5e
UuvLKRdg/KmAUqKBYUe6ZpoELQV/OW31yJpzOp6mnt+zqSOksUOOfzzlya/RNmXW6CN4cYDu/DQg
3B/9hhfo4HUOpNVBQgv3xHRNJ2aEYGDou2tXhPh3U3oPihpVaGoHlyqw9nNqZEnfOgarPL9JURRv
4JNo0kIF21KtLuqUFkEoGUzxyr1t5RXL03oGYmpRJi/3BDL8ZfZNjtigt8RXMMb+xAol2uVeMLnG
9mQ9UgCJQ6y0kg5oGD3G/NXLckhyMjqQEg+/ImqDe0rv6AIS49dS68+igrKxEe/HUrOQ9p39WI7O
oyz7fSrIWTOn6DkzcxANL/ydxgB9SqDLOEOFEA/DlPOdasaWTH3MLJSZohkvdZ1EwhYdOxzwXI12
t4PMNjaDwopLDMh2DFpvN0XViQxkfQoNJNWOsNatiW3nrFsLMrZ0/wiPR4oW2q8tdlX+Ori0tP6r
7Xxv5d61hVfHYAGoKWR6GJb0xDZ6387yXkkGIQW6ngfTZ5iKp56lcbt22X81szrwZn3s1xFLdyk2
axdVHHHWsLF6+WggGAuN+k6NwcW1rb+ZvEosYMYXKrsj5yCiAc/dlTkgc1pEW1KIg3hYKGYh5l52
/bcMkcSPLZPg6vT0yJONEEY/TppFMVw8wYeN+04924NTFtc5GuVZZfpfls2SDkLrIwcugyhhnfeb
9R9uipFPJTwIpPOP4zLNu4E89dgMSbavssvELvGI3ce5hizBYL5ebPvzWTfkpfAcJ5UEA4xkSQBW
sFvnbN8PTplwNPG51M5/po101iyNfQqIacXQjO65nM3/8Hj+k2uNYLKtcAKnD42zfJg1TgvT7KHX
DP1o8O/F5pDtc7s8BnN+1mt9Ji9YxVgBzAdZRcfa0DYsHwkA9cjM0U4RmPHoSRDZKd+OHZKdos1P
+aRJhrLspKwo96F78CkVDbe/Hf6KYnpmcd9zNN4Ly5ixOsx/NAjfKjdt50ClyFfP3+NPyBi4q7ZO
Mf5yDd/VcEHbqGQ2nGR051ghEi3jyZfWkJRN/RjoWjP9TDv+PLQv4jO4RWUOPJBMlg0n6HS0RnSg
RpcfaOvGnZ82h/UWQEEYURh3hrCTatW/aZfJxJq7T21MW6LS3vCCoR6z7w0xvDHnXIPO/6aBl614
KpptbyBWASozLvVEBq/bpXstKtjXlnw32CLsKhDeI47ebYYj8DqpNWLcyq+F6Zw8aSMjmn6s2fmQ
NauzUAJ2gN8F/U1O4A68MRJXO+7ZzTk4gbHGRicBYBDKeQQrxQKa2NrFS566j6OwHm1BxEDrChtJ
Ko9vsGDib3JnkzKY3YTQVe1lxzQPNQwyp49bsfZJ/Za6wQFODqWbLI/kBr9GRnM2evcQaAQBvX30
hEiKKmT0Tb19394SCKqQq6FJ7FLjc1j9f5ALH9GiKDPPeSXT45IBs9OONqKhWHfAIX6CjOU59PM0
gXOSSd8zb5jTIWtsKOrIOEtGgbhxkCsMSCJ0711m37s5ShZQxPynaSx/Q136se6rfkMLrXnESLAv
BiKOuWLya1gav64/YNcZ1AvATreZSeQVhn8mX2kzdg4mQdR0jkLeMV14BbaeY257/1uk7aOt2yTS
80/pdGcj1Lxy9p2yq6cReDfS4x7j9EcWyS0A2XauV8hytTzXg5E4Jadabg+fni3SOJgyct6GJKpc
c89C/UgiK86qYN81OUIKEUOpEs5gb1bknhOMeEZCdecHxNNytDrZqVx+I/rgUbFhOuPqfWnC+cMS
k47H2XvW3rBXJrVjWXeTAwxquTa6u6NBN4DO5rHrKlwK8x/mEsyNMNGxzNfXOl/el9B+9lrkAx7x
Li4lkvupqZ8WnqKYNpdDQ3G4BvfDwOHd+1kAN1ZdlUQ7EaZ4g7T7GdbBt6e9j8X2wUFcHhbch9vI
9Q+2g5atAR4GOjarg86qY18Bh+u+39mt/7dYFa+0OlWQYLlrHuo12HT9+BqW9SGf3DOw+hXql4e0
usvIGKm0v6f6tkBg65+6lDxXyzLQvskw9oz6wRrceiskGo4om+6jRZy1VR9z4V2cm6UTYQziIr//
9BB6IcY81RKgv5xJ7gPEcla1y3liDY1Ipk6bp7ru31qHgBBLS7Jsb+YlQQflRMHS4OT7apgR/DWM
LeGrh3igte+CdTyUISqkpkR8jgo9M7qj72SX3hyPIsOl2YVQ68Gjo0lcioztMMsHBmeaktLwMW2H
vWG3sQzRPtLJXW5YApqNUXtvxnwzkGUYCzxmvqaa7+Zo3i2z2AHjlpxlKBFWGtYSDv77QuK1NKMK
6CP/CRQP1U1Ygi4wUgjsmfTIXqC/2TrLYvyvLcxPQr8vjlu9Geb45K3zsh3DwEgs2RzXYHp2vGGn
biGZbvVhFF0Cpr/FAcWMrslJcSw2astxDhXVwX17c2ON28V3EefgdDBD8eB02CDXljwewnhGMX2t
0fQCostGXN1iuE5QPKde47Ncwj+TLW5jr66LaVmglxrvtB8EcV0Fd2Zgbn3H59iUn4bt/s2jfvbx
DG2c0X8Hs/Rix8z+1owjsg8tWG+bnGWJunBTd+O2Uc65V6i7ey84OdrrtpXjHrvZ3rVBsVtWD4ay
iDGrEbuDw8Ad/0lPHDOdnVIOmaoDNvQCAGxQi3BBJdXPX2brEKAiYp6PXWasf1alEjb9i8VE0Rd2
MmXOvbTZHyZ/3I3ZeMrN5Q9e0dsEYX6lVg7qB4Wg/J5uarKqQe2q9VFU09NiP9Ny+k4UE2N1mPh4
Im+icxt1v6dWL1aT+Gw7E8pqOsss29k0yXCOqheiih/B6SAQ8+HkruU2rcBzphs+KSQiYbiQIEZG
gUBOoOUS06CSUVRH4K/vXBTbvicPP2ryZ9cWWCHUtAvE+hCN1tuUktRUr+1BzsZ/Vl5TyiHrp8gU
l9As7UR38tUr2ACrpdzptE381WeQG/1ruKxfi+89RAUgCQAF4i7evhYd0maeVlRulgUYUbunwBqP
aAvZU+q9XZOGhLxotMsKnA9oovZb8PKakb5LGA2f6F8ghxDOO5s4zL1rutpfrbS+ZYOyNNI7Oevb
E7zPfJS1ZP0BT5vuvoCaUqG1DedoX8Lj5lVzX/rkSvByXoKgDLclBI7Ox5+UIDusqXc57jhMBCQV
2SIhrSBRs3pr7OpIP0rPC5qaSMgIiINMOsxD99037s0S5BwwXJloszCt2urOHOpLiMPa0U+jorJe
rvYx9ZdzlHuPRpV9TqhqugimNA/vPfkxV3S7i/ZcYcZwbn+o7+7k1J5V5R6aLsQHR54MhiejnQ+E
219xQxOlgwm4Hd0nOzCT1O0ZekPjyDjcxdMUaVx26HKsyix2CnmwXt80lKhViXMoSQCaqvIvK8IX
nyaepMa6kQRjvuzsEDcoa0EdNw2ImNf+Zrc6OxQ1MD4185sP9QJ628dzDnpoi+UZvzPGb1wDWV1g
dXJhFDpR/IZteLdGsCZrgIqdM6YsrMdJROdgbX+HIP/n1MXJtGreQdhXJ8Q02L2bAx1K3fjQDdRx
8QchR58y+18+KAiMkQKOcqy2QYjpGH88nOHNOoZAmHUAvVhurM+GpR6U1SQoYpETDOLPnBCLzR09
1+hBMURTF/3Ki7+t0vdWmvvSDg+Zy9MUsk1l0x5EMsbnieaztEhI0gBmLLJV/m07KM5aO1FOiL/O
n6AnBLE+2qwTObk6ceopvVNrQHQvmS17ZAY+1CULm+WOPLSWmO/HFEtP5GvmsDporp3MNNi+vZy7
RTv70Fdq1zV1/qhazJV4mH9G6beILetbihgAYWma9VeAvZKCKW0lZW/niYnK52raPdEVJuiTaCB+
UolsoJJbytf+SqM5MegdOJy3wfQ9txPZ0v5+rNffPrfiADRDVns4YxLmEoJENwO2CXQTuBU5v62A
xLeZ6KncPi1Eb9Ud1DdIHpj5NdW08TVyiNVsHxCEHVscFkXBAFSXyKVEr/Ze2e4iS9/R10I8HFsy
lkNvbLZesPDAmg81icGC911U7fVmh6dIJxkYtZ1weDD/v36OV00OlXIJGi7qpMC5VJPUGViTSoy8
PKIM2uQO6iWpv1pT7Kex/S09TJq4bSrbJ8Aqe6kn1kGd5hcvVx9R7V95OfDzORtBrnHQYJDB/+HI
k9TZWaKpDlm4jJ9xMjl03diQ1pUP65JV9qG9xYexGqC2P4QEm2Wh815J94cIk2udd+TMdYz5fpMn
oDjFTz01Qwz5nBNip7aFHe3y0Uay1vN9WQmp7zsWWwItK4S62WWGg8EC9VjLB36rXT3DXyyT+2fk
1hGhVKz1cHURNArJL2aIt05CrAH3BKpIJuy83rwvSvAjwJ/IF2+54SNkfG2ml2b6iXLk8AE4oSof
CoAhaCFKAuaPwh/jof5VWfAiO/+AqevemvWrn+udWMk70+POQUfujdl2HPAcw5h/EgoAJYu5BJhh
vBkSsie/qfeDVR0cXZIgjj61Jjao63mI2+FfJq+1me0HbhY1Dz9+o694Q5NSMitAZ6Pkb8jsqs19
gKqLxPHNGrJQRMEJnuQ4FMN+DF/5u5OmWJ5GvLm3SIdl+BqCZat5kLshO4d9exc01bmRbGhV9lyv
8hoN80lPzjkyw0uzLle8spGTMioCdYNi6mI5u4F5qWTD1zk5Jya+e1Nm2zkME7OF6kjnZyyvmNvy
UxtxXxrjfeouJD14V1Q7FvrS4Dq7QN3GehZr+F1KfyPpZ4ywahoYWdVsvqiUVB3rz1zLo73654G5
OtQmwznIytj915FmQdgpp2AwfvIe/EaewRxKIptNHsByHPwHSM3nlGxS0akrES5xWy8P+C2gmk8R
2Em44lO5cYzC3mfQBEsEEDe1DrStse8D9eD0zqsdsCrdsNJwCr5rnf20pcAE5/k1gEB9rDzrUgzV
dxm2L5xNyVwOu4auuoXb8taxTGX4VmXm140xHUR5tvL0eckWXFCgtv5UfvhN+W4XIW3MeXYtBVJS
bTxHGX0/Gd/Nsu7agUuMPsHdjVpBtaQ2DCVoHCXRkuibV/8u8xvWj2ZvwZYURXMmVO3otUUSqgG8
DiqJGkeFDZtv6IEn6FLOy1/ply5EF9aEznyrqQINrP5PIocgd1KRsJB+2sw6WTk8T0D0dhActERO
OgXri/C4ulKbGitfvHc3RM9TL/TmwPRh4+7UgWzUHqWGvW89sl8rnHcZkDyCmadBGY9ONz/AAG9z
13oMos/RXXG4N7GpvTc/C28mc0QxBYuD43HA4gkkAJN/mEQs/noijDvHFTCp9I195lhhHKn6JzEU
XxS2xkH7OJkOr0d5sgBRlAOC2i+JIfpti/K+wrRfQbz6Ytr5bXp2UGwP4WnILTaYTtzNHVKtUR0C
p34tcue04IpYMu6VaNgZCFPFiu2NTAgHSrj3Xjsx3ffEsKJU0OFmFOYOjrSzjP+wysQgI1jGst/Z
dR/mfLqY3ftIA5UsJF9i9mCq8oRX8sBSeWeY62Edq7sRn1i0OHiRST10iRhUJboZOB72hqikt1Uy
/+ZgwaMCeS7Kn5E+AJDx7jhAIwyO+mHSO1UuI0bX3pwg7rtjjfve1ijrjUfTXo9dWr/5eibOBC8d
Ql6j3s6InIgfeQz6+YCxCy3YEaeOx2EpOVLIH+jXv7WsCG9Zd72eyUf08f8yz5bnZn7jrjhxT/wJ
4kbslnBK8zULI4SjiAUX1gg8aVEXvYbcXezOSR4tekt+51sxj/uUUMPc0Ud/KAhOLGJr5qKA0g4Z
QCysT9SipZmXFGP46IKAzC5EfP+Vt2Q+iognOrwywhw9JTZSjFu3yr4YxzYu8Zj0mW9clLUtuFnH
MFjURlLPxdZrrV2KdtpEw2stbHrtHMQE+L5qw/xFIrIvK2Zkn47YDbmyZ7uMdqkEPe+mB+RtF+2B
63iobQhtOtSOu+XsS/oswII+EiCyGpfGjd41KtshbXCI+P/NDRb7YU1AqI+5QSI4/lCgZJrsV6I9
C6jG3tym0YMxuR9Ohgo4HHB74kEJjF1g9/FCEEQjox10R4IVDKD4l8WAK7zeW8r5Gwdx7kE9DeM1
JGcksdvpwa2Wk4tCogFtq9GJbpCO3k3BeNF++9jn7jbVxSVvUOU3zn83NiSb7YfJtd5nqyZmMiUD
1CGGfoCvp8uAuCh/VsdyijAN1tscjfXqyROtiiclvsRc3HHHwfQRS9HWzI3eY2RZaLHJVR/Wd8fN
nsAt/9F20m9kAJaGDQbM3yVCU267udoFUtGd9brgzJs9Ug68FRHGlGNUcLd0wpztjm5keGMlRpeZ
o5fI7MjgQWdaoKmTqwsvPNBp+RlChlYwMlnuvM00iG7ggeGPeezEv7bGuz3c34ROPc6exeYV9l8I
gEJ0ZdoxKuNtBFZgV/va6/cRQ+kA3JaQLGtDDCh9dZZrVnx1ipOoq2Mn/HNIQXI5mBzRfBEKGiI2
spLVyk/Y6z7TKTpS2AQHlk/3lXI+GoPU7RJVAzW22IuWS5OHceCfK8PeeephwKLhmv8RgnSnyOgd
l+Cvwf3gFwHxMtBpBFjUvb5M7reb47gv5m1ONMMixMZJ/4Z2QSyt4UP/2OOw7vY/WY6tVQQXn5Y4
Q+mkUh0gWHotGchDFOCs/mntMP0SdIVT60IF4wGcl8YDzjxdqBPxv59hQGR+Tro1Ma+sMFnHm+XZ
50V96L5KjB5/XmkPL1B7blJk891YOt9+TwLXOjR3jML/JNLrhbOAIwHva+gyxfrd8FV6/YNr3LyX
XeyFAUEa4tuvUa15acdo5DfxQOhW5KH7K/mozbQi5DzHvzg8zrp4rSg6H/obYl0QEIHkxcrIkVLp
e8d/2vPs+6VqL5IPdLIRY2NwR9QCrMFp1gchJucnKb7b7B83EyGfkHheCO/vonbicBlWfq91WPZe
ld4+1OV9zqzPFPR941vRr9eZiGeDWzoG9vdUMlHp9qs2sdjb9kPndf8yK/z0hjega3NrL2IvcnNX
eek7wNtnGt7PdfGnl+W1rvaKix2vBRkq/8gl29ksQ232TETYP3OqL5GlEtFYXzqL/qMhgmPsTKFr
3Jfi1zCdQ03wlhf09t7UpBT5pPHEkYzKBE87V1tFfkRxkYKJrDaWO7xn2VM4L+Kzvz2SRaVfs8wJ
0RPCFaIdW4CI7WwblmHzqFujSmA2loQW1RSZjm3ivFTh2WtD92i3mmAOQqi2unDOKJuEzauQ8v5S
gHOosRImnauJ0gjY79GNkzDhkPdRBPqWhdvJ82J6HUJ/3cWz5eAqMdwFAW/4hTL+a10KaJyo/Qxs
vrzKuqHadvNUdU2xE8HyNXkWhr8IMtCYcTXXM+mXBCC+Dp3P/zKG8UbRXtfZH/adCwqqcvrUJ2c+
p4MxHD0DBRAoA/1yt0wn3RFbCHL3MFlQ3/Stl7Gs4Sh8JsrRy3aIB/gxFWQWSsj7cQmfwjELQFIr
h1Gs2wob22E6WNkmX2p7H6brxQc85KTFpzs0435U/hcSfMXESZ10ICsWe0R0KpDAg/U3ebTkGFj8
BSQ3V1idKzinjS2tB7uIHkcP/NrzDwXF83E+Y6bWPsx6ODyH9XBoTf4T4KptZu/8sE9mXR9JdfoK
wUoCIJFciQfDgD1dbs6fwblE/XDjroyXkoFyJV8cClwBEulv1IzwSLRhlDbIDu4qt77jRyNn5zOV
wsk2Q+vhVNHrdzHzwvRrOm/XivV2sshQScMKwm/usQYSP2qHR76e/0in8vFgGsfaLx8n0qDGYHkE
Kqu3PSUNieMRAIDQA4C1aHeeXV6CBmwMZvNlQuboFfN7psAccjSI8eyWKOXC4VhlawQZ2zIQRv53
P67+Q1U1QF+ib+gBDGRMskyychxlZIVFTnMOTaZWlar/RM7BnrJGx6tbvli6+KWD9ZqXCpOifhps
89kMm//cdbldQ0BjlP1iIxvbH98xkNDX6RGDQdL27qcI8WG4Hk74KIeoyjrqRcbq18p8C6kgdgXV
MBk09f84Oo8dx40oin5RAUzFsJWonLrVuTdEp2HOoUh+vQ+9M+CBrZHIqhfuPZepsoWcsGhsHIvY
OWxvPhjRhIaAPLvDGNe3yo4uqNt/Z0s3jnSm33yvP3peaes5w4StGw9I5T6X+Va5lCVFsoygmnVU
g2jQLSy4k0NADmJdxqpusCImA5h5pKJ1lKhPvZuJlkDnOM9f6eIBr4N+WxsWuKAguJZlejFijjm6
mHg15DGsoH5OEVaGW4iJHUgJSIaVPsIBTgBR6JzKa4tXa5V05VcXGE8zL3fBi82vCIuqM3gZI9PU
D73JPFih3WcdiP6tsGBxjLb2lyNd30wtthfuylevap0VUjKUgglIGXreTWcwvU6JZNMnrGgo7P/i
AqVNrZwaShtuL6cGqJWjsSC2fN/m4x9DALVvWgNHVjI8pq69Z9lNe5QeBAJFyGrKb5cxp5UJ5vNI
Q2DNHNl9fWWWu6n4B0x+qFfUSPlpCXYV2XSJnBzvuw6mJBg0Su9lra8M/SxhL/lzMSgOBQOjL82z
k3DgmqnYsuDZRoPG7ZzJUyLDbhdM1XM5Zl+uh8M1r/Rd1lV09CMF5hBezZoOzqzlSkFHWVf0sZVZ
D1s7CF7myb51hf1T9B6XVOlnWfEwNNVn3SF/LAWbyBw5YpzQ4xjGU4WqDJROYfmqlbBeo0Cg5C9P
dR5c0eGfm9E4JY2+N63eYbr8Af1Z22aT/QR57mVw0V6g/rkXU/+T9tFt6okzTZxLkjDlydG9Lw4u
K9IfmphxiGFku7jqb51ufbZ5+Dar4VWvjTdG+9ShmnliWbrVOsGY2fs1ENweIkVGxWQw6Y0Tvd/P
LqL4bN6ZkfbHVguW6kJ1xLqN6RkTp1xNZVhj7Ac9OLYhiADiT0wOy8DqD20F4xbJ4AddmIndCAeg
bdZfVcr+SUs4J1mMXUeV35NkKQ9nFKiaAaYvaXg4EtncitTNtx5LyNgoND91uHEEIgPNTa7IlMOV
k5OkZnTkF0yS3AVugXcQOyD+p+bDCPHez7A8ZNfmKJQ7nETO4GzDps7XU0l2QxOpA8+ptWZJ/1Qb
LtoH5qkS49AGAjVO32DilQbYq+HCDqfwgYPo2CbGt9um5zHFEwCMCAxSRrpLUBfBNqrQPmsG+h1j
PMWGedPd6t+sMZ+fHApVIJ3I1yG3HIJwurT8+6Fl9dGah6Cyp70YOj6nBPFl1sBPl4XanIC0qhNG
66LoThMoSz+W7U3Z3dGECjXzxqPH2QHDiFlCDqfctPMN+DJsO0lDSCKbcSnce1Iav7rZRr7de9ze
iaAMDZbxE+uCfWdzR5cD5+yUdhxOBRggZq/xppfOPSJqaSEu7hOPZ7Jl6xMg+kE2RW04DpuoJdtA
yDcHmk0QBxdsTHsn1h69PD5KsQCsRcZGl9Rj3GD6vQ3ik4JXuhomOtXKzvysK2EzGIx0aqZBOI0Q
SsWfNRKMmY5bhOE3EUDxejQ4sZhwo8U0DlThLGPHPn7qXPgimVO8FzmDUVxqm56/er7odKd+YFiT
MYqlPUzsCXP7NCRbzUNnExFBtG89gJ6YdZpzqA204BXinMFBKyZV4DygD3f2TVAttOJHw7D0rV7Y
L17iahilYafNnQ2U0MDYUsbQKoei1vwutxIE4DT3jjZXME6Cf14PrYfafI3iNt0mOmNgrJ5IG+sF
jcAgtJKcNKoRnGTdvakU3XP4mjDGqRL7sxqZ+Vso8dPC21oIFtZmRlJPlr6ipeKnafaQuUFfiGOv
0x6ZSAUiznyk4PPU7TtHPM+u8TA41iuRzyvJ6t+dtfcJglVaxnCEDeeiTdOGEmSrmnQzD70/5RbT
72RRsDsEm5nwHeuyemmh5FUNhkgZaZ9dpQ7EPB/M2nmv1fRBlpYGTKVnMS+slzyFR2olhr6PK6bW
WRkuyNiJtYhuDhtXGfBLvOo8mAAwQoe8pKb8YN9wHZgPr0JWfWD/tKc0okCsbElsQPvUUhVYRXsQ
DnSPdt4vzWdSxs8iEldM2y9RZF8CT9DfdycrMs9Gc3MmJlB0OQthYK1X5Yn0Ojancoe7dF5VDG7X
LXwjOH1bqxkvdoF9Ls7Hr7B88pLmpQryPcvcY5/N96Js6XTgbKTEWduCoS/juLxjbkmZ1UfOC88U
qSqoUQ08aMy7godZTu8uqXPYB+U/WUOjDenBNOaurCYgKSc2Lb615tEOT+gc60Wo/TJk4W1Kg1PE
qrAHyUJo4IpLyXd648WV2W86RdtAy68dc4Su/0q76WJBi0pS942R0K3LPJSrrF26dt/3XyyBV3Gl
UcfRLVrzOcjKYQFFEhQiBl8Y4sagDsls8ob0Y50Vn5MD+WrSXySr91hT57Lujo2DxQcK2KroEXQg
r8Ymdi5b7TvQkMq4XMKW2T33pQ1LGVwjcIJQUZB67T8G0c0gD4gsV4Ent4YDw3xGgjZmzklwmFb4
mdFxXcMhO00qPudesYs0c92Urc1xa4FyCfLXoOrfTGEfMyQ20SDegOqB2pQ3RcHCPNflXXUpD/Ie
2VLRAnxsmsgPLI27v5/krpO0s0SJRSYTgSZ5C1A6tEVxjLzOZ2LCILZai6DazcoFRfhJiPUdp9ke
l+lnsMiOkMofEmYADtRfT4zPFio/q/jSmKbpFUJiRDqtPkPSsE2MDiiZ83CfDTwpU8ifV76FoFzM
IUOR4t0pHzxu3DAMfcsCltD9lJhUKYErxOxz/DZ01hcTGibDY/dN1fCEodQHhrzDr3dvnSUAyHmo
M+cXAwZsj+lYDeKPsnXTB4zVdPeuwAkOfbfNbY8fvPBlMK5zjmHsvPPGnq2DzfyQ1pK6CblTmP4z
UszaU4y+lDHGnKqjY9fs0Ar1UtNHcZdvdXvY6W5yDCzMWw5hMYiHM8FeOB3QbWpPQ2EuI2FOCJAT
Onm524R5BOQzSXZroM6dRbFZTu6lY6s/lNojwE7srVbK6ng+O5z07M9Tv0544vkQuyEDKlKa0ANn
CrG5VZ9dbe8sMVMpivkdVwijWmMvGnHGCv2oEEOEWMlYyE6RD9lzj5j4NDndekqat3BEQKblNB/D
P5N6YG2PSAjqOt9HVXDREZRhFjuVXnlqPEitQd7Ri+vSYXfRJ36XwjFOc51gIcPZy0DfuybeY/Ix
yHjSurXeZGsx4kZjHQKWq+FpJuajrwwBwKg4jQAqfRID38OyeYuyniNnpMKRTrETGdeiTYxdZCSH
msq8gqlY27D1IOWvHBO1u86gEVxzumG4/pqTeryyHblWHryHPJ2MDTkNxomu9VnqFu58NGjcPJia
iM/B57/2ZgT05fBpFeWDcsjQwe/Qu8YVqWq7Mgqge1HdPFax9znl3rgekuA5tuHpVLQCXnSpFjo5
tvc9x/cLU2k/cORKd6ZjO1h3ygaad8GxKlZerq4lUED8dI4OeBYBphLqZKEbo1f3S3ZmqoKIbH9L
GCNVDg0EDcxMdVci7UuBZbhPWv4CDYK3zMW+35yKhmafFaaGyitK3zDggEhiog2SDahRSbeUa+V+
mNuTa3dPHoo4sEEGw+ypeWC0k8ALiujYAHaN1FMMY22P29bLyzsTz3LVIQOdouRURBNaTH4iJga4
BCv5FggwuCWgsE53YGZFLxSra70zN4M+fejUuqgvOdlMD/fOUIvpgPxwFyN2X+V2hFtGAtOJOu8x
xGVip+KtSvI74GRFoWk8xroG9MH+mfT4MDTs3BzIsCy7FaUYCpBI2dnOdZtNX/ULrZHFy6jvVCri
de78gTfn9OKUsbhNqzQ99gXVgvHJfnLTNgnTwV/I+j4XzDrItPNYQ8/rS56dZsFqO5dAJsyvG3Gb
gRatPDQqfhCNpa8Z/Zt0zNvco9AJHOvBqzwacVtQnSXBUbJk7pHs+p3ubj1Vc/7OdIX2k2ZETzlp
wayOW/giNgjDSauo0Ebr2x65mdEl+0BBeLBnjUrYamJqxfJOMBCqbP2nYUxvumqDPZUNKdalERN6
U+PUTq1rlRTuTgTuPZuKcEMp+hBl7k7rkV+xN/gNayxoIPWfG5ESj2E36brJI/g0qXZTQ/wYSHkV
erJLopjqAS0Y07V2Z6XUNH1H3xaTLFp0A4ORfHopDe+vmkp6AYZOLXqjMmKLG0o+WQnlC7G6DLEV
A6gr5aPN2HZdpsxOHKtHehE94xX7ibJs28AS6yrrycidF48mY2WYEQSoZg+n9uYsS1taTE7n7MMT
+vPkmN+95l4nMVJaBqcZZxlTEfzuCqOGXZGsEDDW7iQA4cSomYMO6iHu5TN7PrYHEY6B3P6zxyvm
CyjCDd6NyiE4sQqSd3uUj3VpXshvPeC99AsbpSGLImtQSPf5DJr+NsT6PuOgDrtlq9E2NG58OQbF
ckAsXSrFJnOtraZsAAfQgaZp5lxCjULeWa4/VzOWAydod7jzqe9JVZO0E/CFNdV8oAYZebQ+dCtY
u627Z/Fp7QyDgdEQEr0061yIISNttjFvBVdhrEfg+aZjFuSM7427Y5U8QBpNT0PtMrrzJSoXIKt9
a63u3NeorTwSBUq24lk//jW8y8WcoK3SNW5P7a01uQqYPbzLmaALoxNXekk/0ATy+axbj5iwJ+2e
K2PNgKNctExroQZfcaklaIWDaLi4sXm2lLdHDeHrFuwjw3kILMGbbXM0p2zQGbsPxA4mSAxjpt8x
cwEaC30foDuLyn7rmvcI0X84wAoxDGrZwDFfMebeGJMlZxxl5clrvV85mnt89Ud8gPgPgxTbBCo8
+8esp90YgCUfEvOg6oSSIH2AjPKH+INrXgTvg4VaElvKvO7i5q0P2vscvNfxdEmT8S3M1F1vkmLr
GCAzXJE/JO24MUK0dqlJ3cwaXGnayW7GnHlaCkymdNcWRFEjR62On8APpmL2pxn3lOY9NnOxwSyz
GS2H307Fm3wankjMjf2qaFgoWURmm23+z7T7exvqwa4ORioJBLHYsXJk00jzGXPVKI9nm5rVvodT
/aPF3AbM6ejSvcgmDpFBolmcQ7f9Dg1UZZ5brtvQyWlD+Puz+/aG7qPu9QxypLGhcd9ruk5aOyrH
Ks8/sYFRLNbUkzyhj0y/73wTa6gpx36pPkwWZ263d3TvtChxVWFsLRvFiic3hld8CiSyWtcfVFuf
vS7+Ymp2iMuGiQjbLmnpkW8KtZva6gre+uDBfG8ieUeCqa81TMCs4AlXZPbwVyPHEK5J7F1Z7XpT
31toKAt2naJh61t6ow5ZpP3qx0Nh4F3RZ17akEiTUEH4GQ62LN+yKVpAIejpJzJSUjb+DI3RqAAX
TpxmW9fuXqu2VojF1vjRAzSD/I3knqGQuxaNhGsF/3VSAgED7MreehoVevEuv4YBBLWkeWbVh74O
ZC/uWj3IHodxepxN+YTadiec9OCETPrRU/c8K142nSdFYSZj8w9LL6JhdesDGlJO+m3Co6o1qAOX
Ci+RvUc8MrcuvzguCilKqtVooxUzlwExLW4zCNDnCR+IOARG4jbuRhe/+Vx/ebqRr8mJWMjALRdc
VfDNsaU2qG6Buqw8NqdsBYCw5RzncdH+Sc5l1hDGh6HDymiDu9eFJP3p+26WtzkyLwLHEvx8wQ1P
qSXw66z1YnhvlsYU1c2bXaACwmr1gQwF21H2VHn8knbJDscZVgjJqFX+SF3btkkod3GI+2kUa/K4
eM6E81ZORKOAvftuy26jiD/NgoC7d4hJrxAl3nckPAAFN4pEYNJ2D2NUI9GKvnMDqWEigO+zBey4
i3VHW4cO0bdmtXFMkhRj1iDT3LGfRvknOw9UcMMWLOWy1arkrELMQlUynbMp28xWQFfGDdyk/MjK
uHS9dbBAxRgRiTxxCvwxqNNTJ1ALThaloUmCCnMx96vGKdRbwwmZUYV8pIdKHy1q76LoVxF4ZVfJ
p3zw7nrFMRxGyILJJBAPBJR41AnNGQzVWeIBLFVz7E1sBVqN9OaXWfZaaEy4U/2TRh1tlsDKA4j5
PhrdT9GU5IaGQCdkKN7d0X7KK0Xp08rNNGRbXL/I5wpE7Im98yg6iUbl18KL9YsL+KWcg9dcb3+m
gJkYE5aj0f80JoNgK412Myv6AJ+kMaCziGObZA1D/SuKDzFjTnDdp4IOpPDSXT7Lk6mecod7SkdB
PsS0xI6nn/kD96Cjhke38mBr6rPP3Fe8n0iKwJDsZDzyHMbae5Lqt2F0Lm47/IuWRPYhccujDORz
5VY/o4YpvVrWXybfbhgAXYiiU64wW9re3qXZ6EH41w27mbIzt1FhvELi+MNpS0joVWL1L7wT6KD3
grmC0Tm/QSyuBV9yM45HO7HexopTu0kPgcEP4DAiAnbahtqDEzKHEPklVixcKWNnt/VBJvMAMuCK
G1+bX2w265pu7qyO8b04TdGNqCpfR/WYUEORcopAeg8EaTny8EI6axM5ZlLWfPRrBoxyYvVYIkzN
UcbO2R7LDraycdtiuVfRcFCC9PaWLg1t86BzZM31xtCyZ29RyXDI6XRuM+64jKFy0bKzZBW8NpuO
uFvrUWOEX2TJBsGWCr+GxbxVvhiUJ5BKeM/lvSZIpQOnyAPzqo3JcV7EhCLfpTZafHMMz338JRM2
w7xWNWkFzF77SuydMefGc3elLC7WbF1c6xdDBr98siLSm3R7OhinWDXOa8LuwJZI58Jfd/bWwKue
p8z+YhXvhtmipwcoSfTKfmidbdfgNHc7RnLGN1toPxm7XcqUQwu/iwVv7ik/yllzd88D06eJG7AU
zj6NJYOalNYk2KUmz3tBXaUZXza3DPk7fLQI1yGLDKZKrzAsLkVRbafoa2rLrXSc7QifdpF6I3aH
PJBvWuZ+ucUm0/EWMumKDPKVOxhro8feW+dHwYIia5pDzZq/XHi+oWS+RAIrqVsNI7bePSco13U0
fp3HtAR2F2GoDC5IuMnpDaiNquK7MNE3hDgyGRiFwRY5HobUcNeI/mhoH7JAIDCbqxKCUmyij2w/
hHm2dfyCRBRbw/OEGWbgMMRETvl5KCeAsbhEIeUB1eZ05opv9XZXg94ErHrty9ecmOXMDSo/is5t
Y6GuNX/riWuPa6XKGcgLGm4WudOT0Z8z9VSovYa3zVP7uT8kY+1LAciiCJjmcO042S4Z0k0Z/rjM
J1LQI3K+k22x1QR9w8JNt49wSK6uVWxtxApeFH66WnieCvOfBYx88oA4C71Y90bvh30IsVR/lnnJ
FLnxyF5wkDz1w6/FuRkiSNKGbKObFud6N23zmsH9aODObQhJoAkNcQhWR5glZ9N1H2Q+0UClmErL
36aZbu14ETB35BCcDFtsxlisDehjMTvccWp2LXcvoZv0C4n57ZIjq5jLMZurlEUVpm8UcDt6bKgz
1LOqxpLJkDvnxWaZOy9zoJYQi6o/MI5k/eFuGIzjOqnOwCw7S63SEEyj0H0Xy1E555QVzn7uvjqP
waf0Dko9xh1YN2RNKQZ1Cibm63O91XmL3DY/t9hErWsYAfar6fH1znnEdE06wq2rj4P2bPAu6rFv
iS0HDlP6ryQEeKy/NeVBRMTwqEdFeRE+jO1LkV47yyA7Ydlb/KBgWlWsg1x9Ey5LA9fa6B0KN/ma
sJ3BFSnHbG8o1vQ5aOBE8+PeWo3O0nSSKlF22za0NgQbMpitEA9qKw3gWcgCA0wRr8uPNcATS3Er
L2DpaNqZvXa3CtIOnLPmbOmSFmy9Hn3PzVtFQxTOjOqoIceIbzeBiYV5TaC1qg8uF4SJjl+Z22X+
qeefqOuy+lxNXwVS6gqb1xz+cz+DCrdnfC3oThkFu8gWdS5BqAFQhNYSPoW9ccbPWIO1fWO7Yo9b
ttNMzjDT7VSzg+gY1hdnYYdDBksAl8E3tGkSZbXN3ec2e7Ybf0CDbMPlwQJOn3CW4Z+F988klYyw
5UEggfGurjFvunA8ShQxwsInnxbHkpuiyz3yCxpmjuOmIaCnMT3OCZw8+BJDE5sPy1gGmps64q6n
/iStjyLuQIaNF/zaZGTP6dXwzN3oinXODMNlfz3JReZLst+cny3vwDvH4BkAQM0gEH+AYb95EUxW
I90j8z22MeBnO/0rE7HuyuavFxIEoYYGYKw7RHx4yPNcvy8za9I9Ipox8kkZDahvK4RoX4IoJTVs
3MJvOrpe+OIZCJCkkzywzwcrAMkGlEaMFaQcCfkkCChnXEDZ55sxvZu7JRQtmh67QEFZfrYqZHmY
EYZiNRtPGbzKRks2oKsx/oOb7O1j1JprrekeHCpJthBvpaQoYCdaRPEh126uBtTxuZMP4XBhKrUy
aIvFTGLN/DmykeotcUnLj0HHDYE2EGNWLuO3duJsr6C22dVJDk8iERsXHSToQb+LnaONphFwGW2T
r+S7hpkAIQooo1VOk8asxSr3uf0OE9wJMCQ3fsGksyg/OvHWohfR43bjiBkxDRZCAL4hOVTa8pZx
X4RPVfQqtXfNPjXBdVAh88rrBMi5w7lXsQXzE/h9+nSkXrUd9ndMh62fFK32suIAkskC7zmvJpYC
6aEdvK2R8u6ShZNjfZVk8WTWcz/vLO9ekn4EaBRpZHkwMHEP1o9ej/hfr1YCHmhHos3Fmz8UplYk
SBsQYn4Mx7qnAWfgWcjrhNQxfnHcQ6Y/ueU7LFNp2xsF7tF290nwZPMAyuQw61vkOowhEHW4+juh
mMwu0JewVz0u+sNF5KvC/TCCxCUI6yX2rjYLdQwtXp/5Y79l7CaTrYmg12TlGePn7e4B8UsSJamX
naOadIlNS2YMT6jCQhsoZ4sF6VxxoYKNWO7qVQZxgXA9ZnZyqyfT3St7AewZ3phtcnm5ofvOGEGR
qcD7wzgyiHEvo8vFXOu9zObwqMHF1AeGdKI79k16rBWelepW5iV9+xOb+iMM/Yccjk1Uausxntfw
fBgoVKuI/aeeep85ikyHChj+IwN8x7emC4tAyLs6SQn8Di3QzLjZSgL8GBWYzWsNs6o9tCRnzeJB
WeewflbtbcQRme2KrNi6RvYTRzyooitPo8CWBfOPze7aRHwZZOYOUO7nRBIOKWr2NiWZvkBg76Cb
9wbEiol+7vL0n4tTopXqkcLuKEi5aXCwc82zjdL3BXsyxXQ8zM5NpY5DS5yKYDBnuHjLpw4gcY1l
alzz3zl02q/lar4W21CxKIKq6Xc2tftQDK+zG1/0dt7ZgoHaUHPqluZ36OAGhvU153JlCRjXrNmx
qQAMDjhfHIJxVDAjT0sMrHR/oage+mmjM6boPkZ2vba3ig1QACQtskiZDlmNn+QlqKiXJr+b6ps5
jhDhHpdmGYbNPpiSDUk+5EPu51x9kYOI7ATRc1tshDMcU5IJwi5/c7VprXSyKPdJO3C8qlVT9A9t
ArWat/UC+o9JWq4x+dP8FrUnC9P3XCD4N+Wu10CpWn9DdZqpsp38Ms/Gzmao405noVebob6FcGOU
IAsLcwO76yHRkLK21wyDE/kFgQE/9iiCbUlTmE7mGSXrXlU3rPKcKAROdYijZuQBsVRPSMn9gbyo
umMUl2oPuq12Q1e/gDo7S1RgeovS33nBI5ktgZW0uAYKDGmKx8oTr1bPUouCLDCifQoSrFAPmFN+
LeE9lNVIiZjDJiFNbwzXpgPIa+JhBd9CxQRgBBFb4FMc39mjggZYqEDRzoxBTTXWgRn+higioiD/
9Qwlo/Zdo4IYsTmhFfOioyXeC3Y3jfhRY3EwtF8bSnCmSG5gItFUl6F6BZXPy02ZbwVHFdtng0Ux
9trdpCCkM3EfXM5M5pexWnuOsS0W+Du07II/Fs0JlIxpW1uI3fpun4+4rpvoQEDVc2IF97i79NW8
NcJfTiAk4HguFDLAma7KpvLOuGfEWVrWIQeh0w+PHZeE9lQ0zoF3X3N/NIrBvHtvm9dS8ttlh7R5
ifDHx9SfSYCbpw6fA9S/GRpcJBKbVCrE4/2/YsEjqIgSCqQv1S2CpwzOeJNZYFE3Hn25XS1R6wOB
C7Zfm7it1Acmzsg4NqHOVSQO2JbGijEpYm+repui1zkkHyikF4noC/MHUsT4X5ibmp8Z8uat71Aj
zMjq3WNLBxPjbItNvI3pHe8cP0+2CfBQDgPflBqJjCQ6Sffuo/Sn5KUzDkMx0ag/ipL2VBc7eKcb
tFSO6C55hJY3p3WX5lvAV40OtCi+XefRhedXo2EoytvIWtDLXtv6ozVmv7V5ssd3lRxbFFUVaXAs
G/g00x8ycowFkhPE2S93rps0ewKUl56LqkXn7m7Hxp8U0malVhJsGivZteZBncKRFU/ttoI83E1s
+zCRkuGIS28m7MfYL+EngSi3CSpzWn1aKVgEbnlK3WpXNfYuwLGvmdoFIeQztwQEOcGeeEL3FR9U
b27SNFj3NdOWqFkXWLKW1RWmEp8+FD3vxenlYwyBW0f948pxn/OCl5xAM7C7WRjkxFhHHGt76Ctn
BIYHLaDsqtJXDEhPMQmBoHrX4zz49eSBhGHwCywrIjwraroVCaubOMONwdtWGUwwbZytvPbl8KtR
7nK5oC9qgwOUer9D/JPMmAtSfQ/E+DDk3qPmfcokvkXkJYRK7CsJVryhxDVBF3DDT1ZO76kBl9X8
HIOhmcTQpQIciZNfh+5T4nA2xpBZgmSHa/yMQfVgY7heO8ivbnPANlgvULVQdtlx8j7YDiMOh26h
ngjFYF0Vrjo3g1CYpX81BNqih3U4xJfUGF9mhFWpUxC3Wd8M/JZ5n+2s3vwSCYaf4rWR83OW/TVF
iFhLvY2KWGLdvIY4xGszOWlReFOqPXTS+xeO3lvEjrapNH6T5fp4AKm2CdN7m3NcSu2X/clfpw++
a+ubflLk/FVHsPogi2qkhzUygNeiRF7oLdNRl6KtneF9O/OuSfsNCgzftfLTMPTXsqtfm6lh7HRO
CYNvkQx4ULOkvYU5L8QAuKU4usyVonJ6ipikmZa+cxztsScfdKZwbbWBua95x1azA8PGCPu9yh8G
m7W/d+TARu806RuY5VtbqY1F2cx58p3GfEYOXuhxf/AMbmmEHxN/vWXypDN7SPgcLiVKNhT73rUu
qb44Cy+68gZsTgY1Mqw78R1hi+K9cj5mJO2d8UUFlBG+4OS/E4LbLBF+NGYvHYdJpCcfQDo5BDGV
aKGziuHL2fwnE+MNuRADjr9OsjJ2MhrJmF5M2sd+foWp93/DM434D/X0GgUb9L5/IV+96rW15BLD
4Q5DhNrakcmuwWhVglIpCx2a/M+QPY+kmw12vTWwtKnARrJI9oDFRsu1L+NU3poy85PaxkuI6bZs
jnPbwsu0YFWSnzF2rwP+sUILrmquNjqzVO6kM/Rh32mYr1XRg8FIw83FH6PMV5m+JN5vXL8kAsJp
IIk4A4GtK2rd1rfm21RJjGwd1CKgdJb2VZncZyladanjHuBtn0F9SsYHBeIMZ2r80im2tUOUipfs
uUF8NZMbmA7nODaOaYe1Tj0iZjhY0cuS3UHYJF9tTH2WbhAk3eIMQXlP0kzzHmtQBfqR/LcOdMMy
/AnPIu43deqh4zEew7TeG4zmFxRRMNAZTRAr8Akb4qhcqofePMqYRWwWwbry6Kip0Ky4JfCGUoCm
H8av1CmbCndrc9MJQhPJkPsHH5+XrNpkmU2SyRzjHj+mPRJ38oXqMtzIEJMMrLRLn0nc8unGq0wQ
nOEWwUzbS8AXzGyJqx7zRyZf9zTo8As4z3a2HELsPPk/1gjYWnmUzPUMz97ps/ahBQtoRrIBhNMi
Orr8BC1fykfoBFrmvNcfNZkdtb7/S+cWxNHwneLro5oGZxSNyBrGHLhwaqb2auinH4CCj97YXxWf
cp3PGeINjJ+LQp6CXswLOgIeTp7LbeM0E19Cmj2jiGtvxTQFt6guX1yL9G7d2hD4zVWf108ZMCwy
j7rP3oTBQDwdR0QRINVLzecpCn8xvr2KKP0DCPLKGOJvnCNqb53Ts1ZQYmKS5zZOTf2aVPq36kfa
ApPlUDmpfmPWCgOzmlto5qncwVc7TVCxA37qqumRRMumonMvs50nsR/E482OkhZviPg1zfSBrJt4
N8cjy63gntO9+C1f7FpZZYXBIwS5klovhuLwnRTmVdie+s6bCHyQi2raLAKicvg7kwpNxKPu9RiM
OCDq1vhXpZjawsxEvTKoq4Oznrmlg6VDs8V6KHUPfXr1pDGxXqZCDwaQtjWwSR4VKT/CeNq5afDQ
F9k2nMtj12j7yOD0LYxnl5JSL8ydMTpXnP2Or+uwbOwUrbh1b0zG98RyrSxV/ys1uOSh8RqCecVS
H4GYxjcqNXGMmuK5pehd5SboCAx7plJvWpIC8EmnF1OLX/LGsv2it7nKwRPGABxSvT9hFgVw2qFj
dHbFkjOeOuFNuqiLPAe+LQvTUmMnKHPBUNzB8ZGeB8Jt40md7WY4srDZQ7Uud0k+v8UlDnHI91jf
HH8IxRq94dZ1h7vKGD0GFfpj+eWq+gFD2cZMvAdtZGg0/sfReSy3bm1B9ItQhRymJAGCOVMSJyiF
S+Sc8fVe8Oi5/GxfiQTO2aF7NYIQiOpePHyhSNkXec0EBjEvI0klMMhxq55EJBySprpoEg0ppkt8
6KKxl4eJpaPsDARoVzNaiiOOecijZ+SO8+Waqw3EBFFyy0p3e5VtAzMK7rOy4BNu05vp+5cuRGpS
yeYur5OfIGRwXBPK1DICCKY3u5CXWhKx3LerRik+Oo3kq0BhlhZrt1yZbuPAqgzmBoEUerwXPE4c
wnEtXZGov7wPIsouijQylI5Pepo+uyQ49I3/PeOVlH7YV4w/ydvY+PlUOErbOp7MKKBk25uJdk2M
mBJKx0L238xdQXING01UNzXSUbyg6aoflGJRN5QUKYVO0AqMAsVjLJmcQrILXwbrAtqzgvuV0Nuq
MjcRm9pUGLZQrdwqqFcwVBAGNtSobBGQMO0FASRAoj9Kk+WDHGNqmtuYgiYuHY3TKMe0XuG6BjBA
iiD5Gzpr2mzjjdKWkA7HLBKA68CTLJCOLH/Y+ojxdZI9JyugYnS/ZUhcXe+iSbCHAs8ftx85hIvE
TJaQH7qK2hc1IvOLA1LzNWlJm9yUT7rW3OE/bYYuvRDwvNKoMv02dVpJOCflvxB5WaehAsebs54R
w4GXXcwxOXEyuXLY7gYR6gbrGCE3nm0suFV+M6ZPDbOI2N5FUXDII3iZwhxVaFx7+Qy0+OgrQAm6
aNez6esj3JW0BIjwl9NoXEoltgM9BbBHVqSO7GFCIRSZxdYYR6S/+dKy9jPJirzoFb6fVWNgNqAO
zKxwLQsGhSFpEGXL/a4i49P3fvgjz2M6odwqmMcQ4dTWTzYSX9SAXGP5EASKbYwUWLyMGbjDyGJn
ZvHzMCxRr5NPn8RmL7c+RNbDFTMDhtA8z2SQi+q28bxDZipkfUFH4RZt9WItytgbvH9pazlDojql
IqwJbXJJtLAzA7e2KjM0wqduMQePmdzNvVHOLUm9z5f2Vor8OxHQYbWjiQT3IBoki+ARhBnlTbHr
e8ym45EXu3hTO24q6SGnmUtsxaLWET8EdpnE+wrWuxh/x9mzqKWlMKpfyrAfcWL6GJ80YtljVP/E
Ii2znhK6ZBCJtoirxYFeh6PmHgINz9DLhiLp9qxemhpbQgQ3JFfoAxkbQ2QsZHhdSdVeZcRVogQC
PRm21hjgnhiWkpDStVUICRA8A3Eylb2ZfplM1In/YQKa2aAX/OQiTclapK1TZmLZnB2S9MxJcmo0
QIg5eIyBKjerZWeW2lQ9BzgeihH4SvOrdw+JWW+r3+ZRU2uS40g4nK9ZexI2XEUUlpMV7Crq/hwb
iU/il9f+ltIu7rVVjXRPm34JpVz6ovQnE1u/iCZGhmzXSo/NcgNpRE9Xo+T/SHFwlbTezsJoH07l
IZ0A5g3c9ZW3yazUNn2c3uEbyVXUFxe9q34Fnxyp3qIaiFjl4lNhNEVgxM40STjGr4VPcGMWyrpD
uTcYNxXiEAADgjoMJOmD46HYskj8QUbvGLzFRgx6qPhug4/UJD6H+YqEqFeGERHMVcs4IwUYg3eU
qCr+PMg4qAD2gipu/QDDd8exOo4vjrAVN/geH/ReZEXdTidf+bREW+g/gJ6y6gNhK/rOUBvPMhq+
M90gvLLAcK08pVF/czpuISlDcBAPfQpUiY2VnF6k/q2jV/FpZQBl4q+etQ1WfbAwLhjjTaTSyuev
Nc/dbPRsJKB2ot1JXFr211Lwid06pAzDdV6upoBxC0QOEZ0sPQYhe3qV+CM1JUZqPDBoKflNW3yi
ovSRQbHoWwvABx8W3Bx3kKt3L8i/UDTGaGA1FTBMJb+Bw4KpWhQT3jRtazzTzGMS4WTMibGIlHu0
YSXDx1rAjcJ5nYpIqurEnaZ54zPsMoj1owIJhM14g0M7UtKDiOzMRCTVlRUWpGpFqiW6YYnsWlAz
wPTfkWqhCi+3JrsQnvSGRzAlY7rF4ES2DY/6M57wBfPVhiy5+zKcXUBP0mx4LZlu49oj6ZtEyxKc
Q7LuoBNY6qNOrhjh+/5AbWiiWBZ2he+GzT5C7wvAYrLcmC4HDSwJ8OV4KBDd+ZHdiC6jy7rZcFH3
cDpOercorU+5fOjTZ9ohqkO7O6mfqfJPYzVibnXtbOSSzbSE8ytMlg2zUHxfvXIGCjkJgLtgfH1L
eO50BxspS0JQJLCzJW52Aw5AwuuHBABFDeVcPed0DU7FqajgIdR+0vEzYXpS/wNNM0Vr5gDSOW73
Skdiic27NJPo618VTDtMTFZ3Iz2hPj7gCJA9cJs0GFeAbJOdp2Jno9Zcp2zrQj1Y9/5z6ChBgoMB
w0sD+n0zlZ8hQuGwkqwjUj+3Nl4oHTDgykDSUqvd+PKk2UbyaWaPhguT8Ck7hEjGBk3DBjCsfX+n
pOtW2DI8JwPczqOCZnCtggfszJFAqTuV11INkMwJaGNYcb+E6qKH73y4lBqkS3hscOKOZbtQ00WZ
gCFdFPWfgKW9/tDTtSEeKAvT6ddMZh0l+CVoIR1xdPs+Y3BZ3Mm6j9ILCoFIwMbSP/sCUbKdaX9h
SE+010C6kPuGdC9ehx8QUEwTpNMsFyp3gPUrbUPmTGKu1M6Ryy+6VxGYo1cCWQTrQUh0lT8hLBj5
1RAiGNr0LRtApqAQEGelqNTgiAF5tzMMjsPbkOzhXNBTGeUxgZQj3TLzexazG8ZhrNj/fiaoQcXe
lnOnNU+J/Gzm6MkHbJcJMw8inKk/gGEs0m9xTsoY7ZANvwyAG8uET5MAKlvEsr9OQvOQdv5GF85d
6uQSRhZfPTNG5a5ZejC8F6QvJda5HQA1E3qIwZO8rpDKap3pr0ElztAH2pZvA6YUCf9Qw2xIYKET
NdrSUnySqNlPXKThE3FQU2/a4EauB68WprzqJ+tXHUbKbt2WeNpgYcBc7056/sCwz3WZo1zGROGz
4ieJFyU2b0/DyP6z+MiI69E4WX9pcrBPHUfUJR7qO4XEd9ysTF3udXzmSTFw1FjKiaFzVMBAm2NR
nIRGR6Nu60H5YZXNCSJigB7YcrUT0w+Zny4OLnH+rwV6QLUhnLUCUDwyliB1AnkT9ZumvvTDGX/e
Fk9Xqa5ZpHRc4kGHgP8P2GdouAq0YsD9zKD3OMDuAOrl2fA49DuFL92i+I/r2V2LnzMklgApVQp0
BZCeyGcV4aFaKb9ghQR/C2FHmo6D+RA6AiBWKIyCk4ACLAFwzouDa7YkE66FTuP2gkkM5aEeLwrT
L4meoYqn5yDY3nysYXsu0gM+SGSYaw3PiNWuum9/+iMrJQzerE5MobNFvBUELeI794kMOo+1mzLl
BaI+P1moBVb9fO4VTwttWyVRF8rvWvZXwYi4Dc2IT60vDmwd7ngMuvGlCB89Sppc/adMG6QcVehk
hp2RUT6aK5MqrPYPUruBEBOjBiTlVuEBic2z5O+k/JZihmrANo2/Ubav5D0sPJqFA7zFwvgdmbYb
vNDBLekdXKz86YF+Mq2nnzgCBkzGpP075v0nNKy9WSBQRVdnod3uU+RQFFqWckREXRv9jPIAzA/z
gVIJxex4GI1nSPS5xEnoZB24CZgi20z7Tuovo3A6/xRHX5rihB4NN5i5GwYy/IdV+j3yZKpr/q98
WhEsefFw2ZubIGPRkq5idRsF+w73naC6A3KFSfqEwNBYLHJBMhGCY24gvRstBmtmaqI8OsKsfCU8
UcZAhD5qemYADBvxV8QMWO9G7UDMOvmi4/jXBz8N0QbcnZALcms9ykuEZ0FPdY5PkxSD2Y3+Yh6u
J0tMwzm9EqUk5592MrFaEJlC03/rwl3ZugQFqhFdEWMMplWECRocf1NyZqTVTftWXQXzSvk3ahpG
qcvpayjRl7m8nH63TBWbkRVIVUTWus+iHGlgK5xS/5kWn0XAXJltTZdOR2ztZY2rlpkhB7TlvwL5
R7TuWQLcYL6NdjF7UuthKfcJSKVhz7AnIQCPGTpJeq2mT5+llCF0ezkMVn50meOHwpzrpvupac38
VZxsxuig+66ZrKHxO137iZUWxfRXAnxe/AuV77REz0GnVvsfTfGFPxljCQD1JGOyi+7HHvyNXK8H
/1OsPwQ53JqyuMT5x2NnsfAflEeMjLNS+S06PpD8HvyxIK+v0dBvzQ6v57iou32a/1ACrTTte4o/
VRariIvS3yjwVoxK4HueKuiGMmTwEs4IsHVPOw267LBJ1AGIIxVt7gGEG2mY/W5ffveldZ09TMOq
SXCIBYxOkHlr2A/AKjXTPePgwpMJX5FTmSSlEvUVu8Ge7DWDAkK2faj+OVpOgyaqytAnavDZj1C+
JnQrSe7210SXT6wtcuGUaY4gob5SHno4Lgz1wMZC+TTE34jnMMGNlykAhVDfwmF+BKaNLXZhCj8G
EiDwL3J011O3jjdtcraih+qd8BKhzEjA/0gPvV6ZzQ6lucVKqOO45FBkvy8iXLJ9Tt4Q+lKlOZl1
bVtAN8pb4qthoAM3dCfXNxGpY6bd4Deit11Pg7Uo+0FdNNqbDy+ITiqxR6pukyhARfXFnxvuW+Im
Ef9Y3tFLL571EJVLo20k6djr56r4SHuwvo6ffqrToQKOL5NlTnSIz3EIdwEtAw16ke8F0A0VGQIE
B4tczq48rgrjkRVfEkWnb4krE76lwLyR7bFMcjMylIY7GIzWIjC2XUMwebWJmrfQfQ/+BZgF4qoV
RG9w/S2sHbvTbNQ+MVZJ/Fnk/C75Y8bkooa2aO1D7UNtCUUizDykVCJtE13au2YZDPyLxwn9Vcm3
WG0EKum8No7xyDAXgl6+FObkqu4hChf2P1Z2mkWuHmPteeFwyWCdhaJ2UEwV4jJGoHUkUYL9ExHv
Ja/WAADFXm76kfpvi813oClrvdmZxYfOCEW0SckrMZbRgFEQ4s9jBKNC3IwGqJHCOsOOk+PKwYpS
IbyOTl5EyDYraOg1gKXUdcCtMTFrvjXBp/wBc0TV2VQQeKHJwDaxQd6Lmp18829Kb+ApmmRbIY1j
3hMQ1BKB5i9wAv+N0bpvDqb+o3Ep1ed+/GGhvgzGT3XcmJ6dWJSh3BOsUIXxGQascmg4l70AuIOx
kgltjGhB15A37bATUehHyg4VgjW8M4gGCOtr0iZYo3mCeAgJ1mBSjYhsRa8DmXa0II64JXP/kK26
hO4ePaZfHQUEzaOILWxctsoTNVkYuHNExcB8OifDO593PFVBb4DFtXdHyfH0hy99pfSvaCha9Dd9
/E6rnwn7p2SAogElwpKXOXIrwDLumDQd1OIsQVEOdKoFHouJucmqkf8GOJFaCrImevXMVUp5XXI6
gVLW4PJGblTezRZLWLGTCm7NngpG3RicT/0HDoKRZKzpg7EAeNUtzx4rz0y5BEzrSlcvXzo0Pos5
L0ihL0nCvDL/FfCT2G2ibSjyYmQMi4p1VX7HESFPx1F1ph47e/eFP2GWluFjtcEH+wRC1c2e1Asm
28OyBPzlUcU3GfjSvxydfhvtW6aflYNIYzHyGNRAA+P4mHvviLpPihPHUB2jOCvooqBnc2zo/Mua
3fuc7YC0sQGyQ/9oIsijD6JXxxY5rfI0sy+Zpha5XlDeDektF+faAgZfLOa06rzE2bKskZHLHx7z
DmwIbPgIeEkvOpEuFn/FQjfjP1MceyjEM6ALffKET5Mz9IvEaTXMV6wuQxG2JIaGgsMyCcdlAnWc
QITKcDPzSYg880Kdjz6sHsrwm4KXNH7QE2DAuphf8Mx03ymTYzX980sqATLnzWWYvRIErUXz9AOu
b34Kmn5r6qkf/ZXAFb6SglvdMd/A8OJ014InoFqVCEBaDTPk1teQMYTQ6VZ6/VZror42kvxZ4yfW
LBSE9TEzVsMRW+JyVm9KoPihZ/pc9YDDWm03cDR6tAiMLPx0F4JXmPo/aSJCeiWM+4h4IzocuJeg
8/vwXxTwyL7z7LdAwkJE1yZW/5nTK/jVUEfIwiZRXti4HC2NyDFa93xt1fxYfyD3NIWrUODtNbhR
WCI3t6h7dYiJVAt1F3bpwzieCMwiT1nDk2R4RLw5IlJn8MocK5L4ZnWSCAdP2JYCWYg32pCOLXU1
HdsIx1lCKjpYXy1w27JYWxHxsVBIdHwddAeS9E8nCYx/BoMau2tUuycdaxqmZnNc6z5+sKfCEDoz
VFvnuOeP4hwFtWZNrwRbVlX8qcGuk/Z9661EqpIwWYX4ktOgOxBMLvILxfEuBqc3HSDstf3OKs6i
v/NYZnhP7Ypyruk/dYF52yOBSqeNThbQdLGl/VZRRJlI43QyqJr4Vv6RPwfDIuj+cnyEzHtgAB58
BK6gUuUn/UgLNEF3TY+56BLeYdrNbJTFIL4k/V9U0Aizollq3dMo/irtrkQb6IFLvd0WvJYyWMCb
Nh0hxVsRE96DxErAUylD5q9Y4e69Gd13FH6TtRFgC1Y6R8sdJGdgiHjlWSIbw7NP4BNsxIBj3ZbM
ZWE4fXrQhiW75JpBn7bhEp90/CbQRhACxhymPB1jvqFfxf83Wqu2vmrmuCiH18T9xKcnclDHB1jR
NerYmGWsfqPFI20lZrAud4zVtgSzOjAeUc4trICMlgvCVCa6erqbwqMnfAT5l9A5TNLU+BakmKSy
V5ewfriJIjrHNekEACMNlKuV6njq2VSPnWRDZQqTSz1eWYl1IX7y5l+MuK7DfDnOviYOyKgLSVVx
qcQ1+RjX+7H5JxWxW3G7g/ZaTWSL5t/zARinmOlDBnrlM5+t6YwwlXIeetLYpi8j+CmkeKsXPyYj
VqxtrJ8oJXLjnNG8YAIjU5GNOhcUUozKEcx92TLvc9P+ELVEhZPmQHQbyYyojNtv6AuoyjZR+u//
ou0hmfcAz6DK+HqVYsqsOXMtjiYd9TQIrpaLu8vp1aOnqmBkOs7Q+Z6vJwhw1C6COR/jl0BwVEUH
Qn+V1LXycy2cOo5pUlU6DppxL5MfTIiAqXHcb2Wd6LhtqG0Jxez/IPe0xb9JBioDKw/oBppGMOEo
EVAAx8+RrUTwN41/BqKAlmIyLfeygiB1IJyJfWfLIpVXlqdyXedngw4z0v58ZtVihF3wOcbnuL71
mVtLyCFdT7lkFioITOO5shAiSErcgjE6VzAO6H/yVTegNCVTsUHYgNWswmj5r/Xxt940v+OnB0Uw
t3hMNQQoV2Itks3gH+CthIzfcYFZU3eQnmyXYl6+djvjZ1Gw0PngTtVR7LJUyFJH/TfvKxQzdGag
ZjehBQKFco91DJJLNd6xSOghlXM6t59afQBoH0wbwuwK85m0WzjXqJeAVJV0yukASF1ZiGecXzwX
5pk9ZdvsQVCNpGQp7bET3oZyDJ+Ch6MGm1OFLIZVaARIIWFlXtTcNUf4XGQl2LjPaKzMmutuMeMT
TQXo4SK/1wzLmyhcxhK7nLnDI+YUhQGZR3BRkq1ZuSxScWciUJn/gVp+FuktF2dXH+4GuxG+9IH4
oHVg0mfAjB95aKYVmWAZ4gLuSehugo9w+1+p2f6w8+sAJe7APWNLOlEfmL9vXmziQAKr/a0qt2JY
j+wJMAWqDK6xK6GcQiUoklWR816gSlqMh8i8k1pCDbEieFUtH6h3yPaok1eOJQqeUA2rP3amhA4E
TvlasVB1K3QIx5aW9ejHTtNdQIRQzRyIki14gbIrezph0OBt04awk5acMNgUvD7BuA+MV6R8B+pH
Pf0OwtXqf+TCZY7bosZmq2m18MdVgz0rZ0T1kuRb0HgMmJasARj4Ibx16nKnaxouDEh1J5UtmRZu
M5y8GH00MoNNfMuGfLPYf4fFhgEGwasQYvgbv5RX4pwNgGYZK/86DrfipNxa1JGSNJPcqwUGm4Us
7VJ4NslfjiFXdCi1JbTjW+NmIPzp1dENfsXuUDbHnA2gV/5TsP52DEhpwkW2xwoi4bWvPntvQdma
qn98XOuW10k3f2FORBMW4L5AOX7hEsG6P0m7vn1ELa54vgB0fZBGmq/6O67OYXoc4lM2/aiIGxQ2
XQV2lW3AcMXYaeVltDCLchtH7IRQunS7Go0Kow8Fi+G5UK+mSWlWubK2LWrbgyHSsM3tXL84d8FP
By24nIBbtp0NPWttQmDP+j8tdnFtdCb53OI+Qo8FD4wwLyYY8LCz8N6Q4Zukb3XYleI+SPi0rK9y
3DShiZ4eT/9JLD7rvLABcKCgF01ujE3IO5f3LpnukFXOcbQeEI0kEngL8j/5EazkKIAVpPNRNyYZ
yrRjyXWUMM9oJ/UvknLUmxex23YTAYrpLiXNyyt44/YxGwpxk05E4XAdDfKll870c0V8DnFxMUZf
6nRQ8lFBixDbRqyQHtUvBeuOmRubFlS8nCqcO3myBY7EAmMHKYVUTAGQkLR55pwyyDLT8i33NsI0
mQ585JBv69oW+d8G909Euo8aLFFQN6RupfxudAhEoBdoguMPiiaRva33/y1v8/61Cps+ieuCW6ye
p/8Fa7Jau6TaqhHNXTB8p/AeOsjDObVki8qvRtn96IY7yA7HIuBFFZexZgNLBXv4J3Y/mnZPjYuO
ahXZG/USs7HqA3ClUp5ZkXQzG23JProlmJS4jUkPV8S+r9OYQQVai9qDQRkc8DO5MWnBeph+e9Ve
S24J6CnGzBXnH9XiF9oVrOQhJBosZCZpddRDtcu0u4MyzXXhv3Wcl1aAG9pnfHYgrIZkFWP6qRlW
JN5O6t7qnzGeJN3RZbtO8S/wqfyDfTsCskzidYTieLxQ/CkMW9S7Xu3rmKd9rXes8U965UpKj2Pa
bjJ5A4iEltPxIwx9SLjzKnYtGJH1VN3RJIEsGENlxY04EAYY1Vx/VYiblrN8XEbZdxPt5kIkSKnX
e2mRyds+ekXZOqIN5PQhAGdUn+RparPSbcuPV1O2aepGRAW3IYazhgKgmPvhk4wgTVla2p79kNf9
mMkZgI1mgH2KbrF5koonyzuEsqp+6kXgXejF6DH4CnZWeq66q5wTd+ewPioSxTa7MwNuxdzxEXvh
1dSuFaLXAOPr1GwN8SyIx45bH+EPuxuTaZ0c//YSZgqUYijH/eLQ+xC1I6Cr7UmvjzFDdqk+he1h
BPDVMWggg0qczySyWxmizXfsogk3jJl1k2oGwQfsOokgMu1L1gqGbkA82HtU8YcEAjXWf1lUohcj
n3BD5qGDnYLFIclVxOLuchPOxrNpD/jt4VixhPksAGlDnlqoGl/tRVDOloEvjRFUrp717qIlF58q
QZZv6mepPab+m5wjmXBKepj8GiT3eTHrYctU/1R/7TV2kP+EkudmGgDk4qMcnkF27QnMI+lQp4Hc
NOVt9HjC7cIim67HjryYAowNZP3SDLOkFlAPo4Dqzx4D7cyeWhaZaAuSjcf01bzE0k4YD73Fgfao
VdWZwZQVUMiEov8vMhm7SE6S/UtE5dBozL0Y/6OG30fKHF3T29IErB+HpafSOps5GsjcqSkPSxUK
5Hseq8ijy14Yy1PC58DZkZyN/hpJq1E8h+qpkPagwijmImJ8Wa6kCnJGoiGaZaR8oYr2lFXZAfj5
l5pOytCXkqZFGa4y0il49KXig4hOiKybOthn1NYB2IKqDheqd9c125yWNRrIOvy0OHXG8aJlf/jT
td6ZkLqxHUVRLxcn1v5lHiAsf6Y5iUNrjxqJ87nm2pidO8dM+oHPgO/SbyERHbq/SRoXlj5t1YJw
8tn3++TvuDUUhBryg45uIkMtgd8b/7vJJDv8Qp/C8w+o0/QegbUT+YK4LQIYHNG7mI8o3vIq+pfm
Lz5U9sKZ/2oYw0FWMWctQQGgMN3L/8acjSw3EdpRBV2nyLL5odONejLbLlYMuJaYPGwN3jCVadoF
gqgxclzhhRK+eTLjYU1QiYHPuHQt/SowsKzkXVmuRV66Gs9qLrt4+GLMjxGBGfE8Ct1P3j8KEVDS
DImWSu6WMZrGFUrsUeD2Y/DsA0hou9JVetqnh1H8KrVOosCfyHxjYBTRf/O2QbRQ1Dc7hzLdmRlS
B0QavKk7BldWBNb1C90I/Rqc3Iy5X05UxNZiHYIvLZZRajNcJT6G9G7xavCLAAyWrFPbMpzuiOHi
Juxsdg/yM6ibnWW9pOQxk80SCdSvGS3HYxCcCvptIbWYlZWgllu7Ek9h1a6G4l+LYEBaKcYmgoE8
oWRAVUjK8VKYnpH+jIYzRBercjIwMvWziSgf80vQMISNt6EKgLV4iawnMjI59KbZN9gNI21fGdui
CFkr3aqYMF2FhkW8GeyOo6cS3PFRmyJL9mMtxCtDPBUT+qkr0gCrwvF69jSnnfsM+QxVlIp3L4b3
gaPJ1Ok/BlstxjU7QRO+WE5XhOyWlvcjNJ4y07gRcCJJA2NvG9GH6B8tLDdl+a8iGIZPgDmBt4Mt
wL+lmxw8MCxb6k+GcPkSAr4bRtcAj1zafRrsZzzkLvrTRKeIhBgrJRdsTLETvwT/IpdHtXyawyUe
ncLc9McoPdDAgAfpQ2fifsrfGVqqPN7gZWTK2acrebqkDWV5a4u4d0Apx1vWW0ntyg90Z4ruTvq6
ya/qYKcSzb49KKwKagbPyCzz7jtFkeJnN3JScbRfMv3EmopRZceKY5sNwHBX/nCBpiAPG7W99+1L
BlIefMvx0Utchcm1Xz56zWJaPC25KGxNrTe6eh70uwgEQrS+8xhTwjVOKSYGWxsZX+N3WaqEh1Ku
Ve+R4rYwH0lxjEl9GDbK8Jd67mxM0UZ9JYXuOPyz8N2liEH5E/DaaMdsAHfG2UyujoxPOvZ/UF6Q
vzDoCIzWlL+Chei7vyoJcndCJ3H+KPUmC35QwYbGNZ7bmzWwAk89DhTWfMBR9K66H/RVcbaZ55x+
ehiAizA1CgynGOi/8ZfiFe2SU2bexf7i8dmmiPhVpPg2Ola2O2x4ug2JtPhfPKJrtUPDai5iplxB
vscE/2poTQNsDx3RtQIokCA5h6j8Iauq+acJxTi1QfyZ/Rq1fRtdDX+H7S8sfgTjV2OJjWCQVb/K
cV2H64AY+nCpRq6s3saJwrFBP3BXQ+y+TvtVEN0gnwc0xA3KEnG+2VqCkZzev5QwtDHJKX9KjL8K
JSsDcPQjNIhtcquDQ9dyhFgr0bsxw1CNkgzVa4o6p8D65aShi9NxqM9d462s7DjqCrb9N1qodd0X
qLjqZataLgz2Vceof4qv5ixRr1/q7JV6KeU8tiVALmZ87anc4X9V+yxMwNAmPz+tLMuaxUgBrlDA
xFRRKT9NI4o3cmuHfVaRM8iw7MuPv3pKjjI8CwZbVPIec4CBDB4DeudC+qquss9S+Fnfkgg9MtkR
vKT0nFx+ausI4r4dXoKQu1wBFPMih0qzpmmGMFJ5/2SmSMayUY76xPPtVjo8Cmf8CSdXDijxpxc8
FYG9fT/8qPojAK1EbAERXgvTOAnC3hyec1rKuA47W9CcESY3ThH1NuU7ZqSj6tb8Ispv2P924Erm
GPCk3/XqVxptpPHTgz1SqwdfIun7TCMk4JHqsQShHDOfOULK8jSbsNN3/VVmw7JCAcYCS25vCuqQ
gkeQpisJ7Uk/qPpxVLax8ZmS7Zy76LmRKygPZrReBsV7hXODIhZw08JAUz7xXppz3uozY0tqcNtP
pj3xvOoZ9Ct2VvBPBANjAVOBj7i6qwZDuO8pAf/gvZV0L2o7FWECdugOFWHwwBOmDE9Z2WUJtSiP
AOENNNNVBbP7oPFixLpjzl/nn5Lv63keV+9wUSbBVcEGJlO4DFQ4MYvF0b8O5a2INQrYbzM9STlJ
tvOYdR23WyQmmH9T+Mitvx2Ul9TDM0xX+o+IqBnGSjOeIsyLefIZZD+RddHyrfrpN0sLXiUTZPhs
Kk5axgFSipQckaHM50lhWQ3BAmSCr1/FZqZmodNKuKDpjD1513fBtgMlF3HWkkwjIUiclfWzX7Hx
21UruqPiCBDN8meO3nJULxqegAjFv5zZabYTcGdBbVCX8o8suxJtXOKdYuS/mXCib0xRaQszqOy3
bFfsvMeMugARH6uGkwWCrCfylABVMsE/4S8Zrya4JJNIFBjATXRcIJbIn2r71DHHbulPu0ncS91f
KVxJJA7lPR8rCux2XOP4WFTfwrz/6NDOMvhjtNnyIJhY1rRwZZa/qWfrPRWO/08Y7F79Y3iceI4G
wEGR6LnocALptyithY7kpmUAoX7G8rIMmCs8Eq4IpOcOBgLpoGYAwR6jgoameBrCRwdiIfGvZn3G
JsYgUuvu8Ilr/xkbBgNOGojWHVA2SD2UBlxwvrXy+S8jE5zPQFvAyd0p30Z9y1p+9OTQxQfQYD3O
8cTbKuUbR6cu/pjjSiVNF4eX3DqSQBD35PFN/g3tCVRj1z07sLSDdR8oywT5FcrFWk8uI0a7BlVu
wI9CUMQyZrQlzQS+Wa7IHtOKcPOsRH+dR5ktyo/Gc2c2lGGr0+fILLNGt9hSveb7bHAsDXtHepJh
yhiuWm1JPeME3xnxLlCP7I3w8P2U5IhNCmtiYl4m6UwHqKuHvD30BGen27hYCbrt4/0Vd3gN1fxV
M8iMzUeg3cz2DdShMM5DfkOeyGFQpnuu5CriNbbHivL53Jb8O2xaofuQeQv7dVWXbhbsS97zOk1X
gXxV0ZbDGJwvoiJwx+aWNTf06kA692W5ab65VjmHBOWVNxc/oKtZJBIE5hXakNS4dsOFIb45Aa6/
pvKBK6r/0mVUex8gqJbljRUzKw1WmCF3WE5eBqcNoQnYzRsX0ZNKIIt87fKb9Erja9N2y+YjY9Mp
8qmSBPIlmdytLcmHYmxLZHZxHKOyD8MbCqKc35dRDvtx9L3mTaM3m/MeaoTaMW5WGXV5AvUos5Qd
1jse7C99L1rrrDy1yOZD/+a1G09aZcYuaZozyLJVyMQo9OEhwhQmBKxFxy2zGF5j1S5VBlKTM+vy
x2dl+Eitr3iZxYSyx4krmwupaO3w8R9H57HbOBJF0S8iwBy2lkQqWNmWw4Zop2KOxfj1czjALAaY
nm63RFa9cO+5vdvf4aauGc0UM9u15AQCF+5c2P/CfWgbklFidIMEbBlHZb5aHXCx/KZ21xHuZniw
sq8U4Ek2/pbWJa24oxklNb6LgAYgL6GmDQvR/pJGH+H0LpGwcyC9x9FvYyIydQ+A7SoSi71xXVde
oFD6KR+UCO5yVWLxhZiaU7ioLHYoBfHTl0hsMMOy8c77FzHsskcUo4k1TQBlV9RHNMcKkln0YSPM
V9Q2jfU2we3oUfZ63u9Y7Ge2GG74M6jvuj5tBHR4u/ugUZ4qEJsu8hLoUBFaDJMhVBZzriZ7xdr0
rzZMUnzc0R6HEEPbKltzuVcQ7FD8akzzXWJ3N8P8xbje6n80FBUj+dtMWp9TbV/YzzXl4Wi9Dulh
UrYjX5A+QQbT2ICU1o5jZrbSa1owBtdWvHug4g3+dpF8G4j7k5KC1oECdTeNY8W6qrkq8xGc0Yqm
GmMJp2AR+TboFnhKxH2H6qbnM1jE0uYmAVXcVkceuYK9IWOf0vnNKbOYIkA2am2ukOGrdc5jdjJJ
6uqSiqOb9BwAx/q/yYGBwvhdopjLj3r15FB5TahhkSbUAQ+4mZwsdSfo/cmmpCmHnlA/MfNp7U/t
NU6+0XUr6iaxVqp4N5qPOvk1gSGr5NLOywJQl4+q3nvwXKsXnRsZc788mOOFLxmigumdFtLJwL6e
xHEa/poRXM50uPmpDFidBx3BCCBzb2u36DkRC257UFgwD9VDaBG0hxoNLwpqKE575guL5ALdP+dL
xXuQjUgP+gcWlXWT3lN79u2epJBRvur2F0Y2f7ZwI4GFFSvFvJnooM1SPk0KQP4RKRu/ttBNtv/8
cczL4zxEVF2+O4gZyE661G61KmFY9+Sjk3rTWWpg6ve8eU+UZmfJB97sJv4IC4s7C7Wpc+2djy7G
wclMyujvE/PYjDK6C7VgRi6gJaeu/SPZcNMiqtMpDFAJjmLaGomJFju61ASYN3z8HoND0KRRu1KA
VFQIE03Ks9T6TPNdV16a5iiwHsSQiY2keM2w/nuY72rNV8JLhv7RyDcxBbgHY2cirTvTbeZKi7yZ
UYv5GMGrE3O5GgDKEXm/jqT+ZMJV6XpiEP2avZtKYCw60h4SEpYwfw7/JrLVon8eNDhWhWxs22dJ
qFbW3nPiJQSnomv5o/ATZrbAgJ8G1o04HuAlEaGDfsVlDz0nNnssFkMY/wYScYF60j9siZTa9TMJ
VeHGJUihZoKRSM4wehy8TStzQEfBmMUgC8ur02Ayf2LbpuzQ0b+gW5z8ZmJVYs84X5i4rHFWFmz5
zClGtYjDH+sUI9QRhoKNB9aj+tEhkQJe5xE6YiPbJMi7ivGN0JjtnNzGmL0qF0eK/geDAeJqrGO6
tdI1bPnkoZlO9wIb9IzMbG8aHgLMDH1r+6WF8A6aNn1iXZEku5wAlMnz28WU/yqm3869YrDCXXkN
G85BNrewyczi6ikfSvgvd5/hLK7G6bUPr5n2YdYfDdA8uoP5VBSnKPnU9WtFeqXghWu49aaRFSTL
FcoRCAUTfKyI84eZYa3nXLlveKZXifaiZndTfs7Ju+YdW9Zok/tQUeuw8kxYdVt1uBIgPp905tQ6
52PEvUVgJPtDRi7z7J7ysQ4ipl5xe1z895WKiqv5TRP3Pi0q2YhYxjz+9ipqRviEBV01tISnRjur
hM+41yHrnoZhucHAeoDnTOU5cqsDmaNe9J4gltcNdIcK8UwRvwO1QZ8n24yZYY9PjDy4Vc6gUUfd
Z2O/qCwDsMjyhQ4PFU+/13PP6OVmVJQNewUQ3ayibckEk76lNrcEOnBhaMjFv/uGFVkrBSe28VwO
NYvb+k8CmXN4KsCUcVEDVDdi8FX1pu6aLQTvTYxQcewpauIQaebWao5DYhLalt615jsh1jEjjahp
3mopiAG6ERViye0w7sOiOsdmilfHfVJZTtUGzWs/bQijZpzzWS4/+vJhtN1m8mzugoJduO2hWF3a
KqAtMQMMfV/pFl+EBAgr+7/cSE6tpf0qqJmi4X+Byqpjdqm4L4Z9JrsAFA0XDLwQy5AIT0d81N06
Q43A1NT2sNH5XHuRxH3H4iMBGqXHPzgjgGpSM0Xo03emddDZHCBJDc1r6Ly7/bOZcNwOgdlmh/pd
p7aZWSSXmF6lY61E+un0/5u1iPNWwPYcie2ukRD2rQHEmKSWNPFjKrdBiZ5Cmp4ZMIDXYkoc7nnK
BbHNmabZLvvCmQgkk+KPteZzqy294dW0L/HgsTMGjAdFbwg8NDR9vsrN77L8mdUU5/8Mf9Bv2Cy3
1RdqxpOSvEeoz5UPl5KO+qxx/Q6NL/rPWCAsYim60xoes0MlwQEZe1WSm6QfVfFPZV9doVJRVwzp
LpVhnScrfxSs6mhEzGLfgb7PkOPNGkGi6bMVmUsmwkpFE+hi23HKb6ea/G78AzGTYo5oEKgxjmGv
v0DmjZNiBr26d23jkBYOhquByt3gy17IYEADqMncBlrleNPsbyLaZuQ98Ozxv7Tyy0B3Q7Itq/o9
0BaD0eE43BN9QbA+SYPhm0Wo71awuIvw/qx5CQj4ib6d6UKBrCtviYuRiBGIiyom61+rGtKD+lqm
CaAxai04uUu6ExOAMH/OhxdPTzHmUZojRNHXJU9Ty5egxe+1y3VC4vlQIJR1IYX6SfaF+Fl0t766
mjXgPv7O2cpFDoBF7kk6WOHRaptszJlHrg0NzP568N6REySFsTbYiAYifHUVgIH6WuX8Vtzeh7P9
lDDcgqESsazgyErddQGFKtql2i6ybJDHjzFEfAahk60V65gfk2e9xo9QOq1vYZEkoZM/aQLgz+Rv
TO+eTfc58GndUb82/Fsdbk31ok6HvNmPfzm4PndSVjVykaWXZcumtRfyK1F/EH31XBZo0C/zjKSD
vVqIpOZE05T0Ww3DUM/gb4yZGshTOvyYVg2IGOPAwdEJkdb4ab/Lir30wizLqFgHv2GoZeYjiLg1
+EjMUI7lPAnMU5k6bxy3D1KNeooc4RzGIGrKdjOB1g+xBywUkd7aIn/LkQYKtdw5+muMdH/MyvXy
u+QMU0qJjym5SwiBIqjlcer2iss8aZe/FspbJ74WjwH/1Ai6jE0T7nN4WS1YmPlFiX2knILdj8Ej
cMWn41Y3J0Y7CdO8IdJRW1aAILUMIFc6Vo4JORI5fFfMnccQtUrJ/mNiHJ3S8RaiPs3pstCFZdpO
qo8ayo+w3Gd4D4iz+zfRBMi+20kvw6XOrEmrTnmU7SIMRRNiRExdF1F2AaLLjEdDEK93YIo7mcGS
TwA8jlSqAYDOGdNSZPgF2R2qT7iXl+6ycWNnl4wERfFMA0HIwyJExiguCPfsmbfjbiSE1UWTyQxz
XFsM7iVQzZeuCuC9WGkArQnbyMQCptpOuq8b6DYeCi73u16fS31V4e0pSJQJkxRmz50rtJtRRXzx
5/Rt8qGyfRWqP7JoYQeM7wVlhkcEdGt8lbhIK3m2u11T3CWagPG3pdZuai6j9o0wtye6RaIHMmtJ
z/jumbCPzcxtQWqHLI8Zi/yWA1t1/keLTsbHrJ7blj2FHujCe6abZkJnclbMUWCa8bpu5gC9Ou4G
Y1RQyDx0WqA0eZuS3i+bq8jYIoldRcZWynYWUm+uhsFoUTmchY5lf+AqGZnq4HWVN5W1s0lmMR+g
zgdmktvJZjxnXPxa9X8zeNsWPjiOdyJyTv24kda9RuQv3YerNpTfl1Q8y/joUAfqikeB/RwZZ09e
LIf1inrwisfoZOuJTtquPgwNwqpK4jbmVpyQdQlaMRP+Al0Zs2NuXBvjL2ItoWiPakHZD3sPy6OV
/zO7nBlcgYD7SGYz+deJQSfGr2hJwar+5RWhbTAZKJdOrnrNSGjDvh2/lemWJCOmMAh5t1NS7ZnS
aeGlRA+RYadSnB+PQ2KimWzae9P5BlhhHCCAzFHcQBUD3/iSOH7XinURpfeSHDftMsbHaP5ANBB7
y0RdWg3ZZOZaOKSWeu/ddBXWqaYKhyHvz8UWFgtmJsPCoYdUdVHohfjWc4Ll32ZmHB0vHjN1vNSC
bNV0o9jSR73ZQyKImYKHBcUx3i1UZpqO5AOOtf6ngaZJBhf3ZqBVuzhiOy/EXo0v0fCdovrXK52S
Iglciw2C8iY5yDUsrbZYvJxIARb+NJuPLjmrGYWvj9Ns18enOby5zd0hDsIuUP2ABS3PDMygJqPw
pJ2VrLi/hLnMkWCmI/H4jfV1RkxS+GYPx75AOoQgyPIAiqFUT8yb8u559toTHwkxnjXviqms0GkR
z2ab2DZXNQu/gi1FtM2dvQN1t9T0g1BYYFs0FrzbydXVXlKQDVB0fKnMBD1LP2uBdjUaM2QAkwjw
HAazmtEEddKwYvtxaYRw6T85iBb4rlOJB5UPvMFVgpmBOwnN7QbQjo1G1f4wwffE4y6093X4No4H
s1Z+2Z/fi7ZgFW3js+cSIfZBJRdVcBQQrra13ZDzBfpXiQxe4S+t49dWd1H6o8UfHSu00Zl23bAv
moEmtPcJ2wx6nb0EtXyM72JgMFiROFHmELm7vP1MlBjzk7fO4kvludAGLQdpOhMqze63ru7tlqe3
+myZDRBbjla5Yjo2v6oujbfaE1mdv83shvX0X4ewpsLCk6OCMQvqDaQYWYjirfJ+3f6YjB1bQkxs
WsQKx9sg7vwXM4YLtehZGujKBAO+EPJv0x9nOaEsAcjPRLzDWCEs8ssA04QeN5UxtofB/r9bJQuQ
XkyE9tqhH+zI1FKKBnE9Ppp2bIMa/Ymt41Pn5u3Z81J2pWb7XsBMwh8w7lxi0XTNBEuAo2Pkx5jt
p8xsgmp+2Mx5KZfFy4wsxiMdSNPhXFMiIm9MmOMbOi44nrTMaPcIYNZOa2/jGR4SZLtaOuill9nI
azyD6Y6cjbCIE8X/rffrRr1bY7QhoJBW/jHy+OtMB3ti4ghDk/YvBAZgHfGxSAlET9jW5MXwhwmO
cVob3qMwX1ej7U9lhv3EmXxhG58WjtaMTZR7V0pmslkwYDXNOTxSFPehgI2J00eOzB/BGxsI/mOX
V9vZ0Y5RnbN2xbgS8jFjhls5kqOobd4VNGkN1vAu3DvdF/eWQPxSYmDICtLbHPURs/8CioarwtnM
pMCjNQ/JsVXM6lrMBsHS9RvO2nyS37UN2X8soRmU2JPIGEQUmcbhWpH/JhXQhmk8C97Owl3Uw2KX
cdCUVk5niOmBR7auBz+SzOfZVSSUyD0PTdngERc7yQx9kP/y7kJw0JlU8RWR2E8Opm8PmZXVTKfC
fiyQBdV7ztARDHOIabdbuRlCN5nCevIIlzCReggvOtlsN5z6m1947Upjp86ffYmhk/lUk/uSZDqv
nF4xGrDWKRaS8SZGaBRqjCxxIqeNd3Dzgwq+zK69oMvic90za8uVT7eZ9KceYK3zL2I9KvBi5gyw
EmNlgKxVEkT1RemnmNK9fmsXzz2KijHfGUm3dnmV1Xkr0G1P5VFBOuIxvNPBOBfDd0XnPqGx0Xqc
3sDBucz5u5ubTj/D3vPnBoMvKQwOtOcmA31d3iWc93D5eEf+iBRlujUh4Jg65OOnCkE6MeZPiafu
EzUnRSZZFXq+z2amK2hF0U+V3Ssfw46sOxhXXCaoCwxNBEr+TOgN4zU45lU9Y4lZiJzdOs6057qJ
zs2E+webTAel07blVhuY/loFJW9zISByqy92Xj275c64rTCImIgaSxa3urzZXI+eRrPb093XUUXc
mEJK/V8+ZdNT0/XnOCINE4acp3q0cAHMorXX5ms6i0AxqJLoREP2RdRWfcd6LKKStF5DrIVhyyka
u/1aq41n+v+XNGJa70J2OHaQqSmi1h7ih6KrVgZtqoKlICf7Zuog18J0sw2QsNJdKwbMdgxXQJc6
+NaGoewUOt+OA+RhDEGne18DTWrIs5yY2t/Mboy7g22ruXJ1a83OHPPNSsXCXRq0B0b6nljVI6LJ
1FjsylxnZtH7EisOysunvv914PfNNYVzVEOLYK4v7LM2JOsR2XeGUAeCs784s5nj+YYY2H1SP2iB
zPddaW+s5MVhrK+QwJhNP1YMmdf4nmp0H/8sFxxNB/HaSI4eqmbFyV5He/yYlCPCvlFH++hmJLtB
kOyDQq0eJIogax8GnIym+C6n9NALb9HHrouqerGdF1lakHFawNilgIQB40devebVcY+OUSLf+vQa
4rBGPIcCTrd0r5UcrhZi75Aru+UeNtDadY8WjRVhKCms6/x1cJxDLLxtbrTIAjjV8ukcKd7PVMeQ
85Amj0himgjn4r3zMGuW1L3AnQgG1i3kkvpipbqXvcJs29rH0tkOScgmHWVDDTqOlAfMuyjzJU69
mLbH/IHVuioTWtdF1MD1CIfatBI63HfdeE+ZTunpV+cwak+sX7Jl6Z40wDYsOwWmvrjdphNZejIi
jjWhfzhrPPddB3wBd0cp/s2IeUPRTWxoGvzloJGi6qYXWG4Ua41iBD9/UXwzKx9rsiLzn8Zzv714
kXAR2KINa5NlIqsC9rXepmS4NmFhG1oU1TjQ7E4hZOTcOQ3f9VZB7Wvw8hiMKcqhuGVL1mdIuUbO
Xj88Ko7KuucMPrPGVFm/RcYdpHztPVcWlUvz6uEOSuheooPRIYwhDKA0mT9/JNjDDRESP0IfzPY7
7gTrsKPnLFvtRV80oHr+neqvxgSpKi55ihh4wArMeb3EYpQTmOoOPAhBQBqTutHx4dzT7id0vkA0
6tjdDLpxV+BjzAioYHSve7a1OX41m3s5zEF6hvF2ZpsdLctfHoyW76wB6afG6muIKaDTVajqA8Je
c5sQO6bUzvMcJ3t4hYSKLS832d5gX895S/BHyFGZoKk3cewJD8QZV4knel9bJLaIctizG7+t0T3h
GK29ZjOX7kefjjnjLCeg8iMILmXJCrmTCDQbzjQaVc+6jhHDAga/s4MqiIdRxyg7RreW7Tr/I8/l
F8lTu1jCAee5ZiKLYX7vQiBqJIBz9d2kL2z19YDa26rJzi5g59wbckharIYVRqRa9nAvnaeq+Jot
XK2Md1vDw+1GKlrV+jbeBSeHru/uExyIGuuhMa/9Bk+0mje7yUpoWeONwmK70g/ZdA2FPLTEKeeN
ejSwZ5hltsqtY5jl25iIdMh8n0Yv97lrAMHoiEbdp0sOnXWrVJ1VILpUBjR6n/8pbBVTVeHmgYae
L8nCh5b3rLYQeSFH0nHEDIwd49TcDqLYNT36eWMKciSTZMZsUuo9G0mj7sZB1ULWaurPqXfeMntC
pPVdMoHUANc6ob5K5EdeGsfEYv3MYZV58kZc+dpg6901OmvP+QTQ7SlmQFGrsBCG8rSo4lMAeyUD
B3B1N4gfhOC8uBZNsmSbKLU1lymhwcZBdzsfrEBTXka9WzJHfpbs5JF6tlFvY9JdNGqeYnYo6mTQ
ePaONO4nM6tfZTTQV7zh3QO9mm0cqpayrjea2e8mihNPhpDTHovUTKEqdIlb1KnuemxraSV2gz0d
TNUNqr4I6qXrgVlHOU9CDPkBLm8HO3LSiRMQ60WqvtNtoUpR/QRhoTrEL7F4iFw7Wx4yYGZ6ciJh
6ZqhBaipD/PpFqrE5OChwue68xRwZ5xdEwdaguuvCPWHjs2W/UTckf3JvkwnCpZwP79ISz/8nxdq
bSh6edH7wKxQWITE587lOWGwZTYbl1esUv51+cW0E6DRbKnINx1iwCA4Ayf1VLeMA5v8b0xnv6JZ
klp48KI4cLPiPDTFvgbO4PJxCw6ICsxR0byjOKUbkDc+/ASNlIloru/mm1k+9yYliBuzu6aoUqCQ
uS21YuGdpAiPoZOenc5dZyN9G4mINWZXtj1J2gRjbfgJiYWZnvgmolUvVX1dc/YiBqNGG6wyENC4
STDBO6p+BDZbti8mhYT3msTYR0MbCRE5DhVNT8OP+cMyx9Xj1YAPv0W2xQpxNdblecCpKQDyFCFp
DWwNQ5PVAEWxw3ZjZ7M8qKoRrSD+fdp11VGJKymDot276FkzTFYVzCwLtzuQDyjHQQiXxnbgsRRv
EQ1q3KRc9YyKuJ+KKj24pFI5jThSSKKoC08xZhezLzZRzL5KEVttcratrDYVdTmgfeS67U2GymuD
+1ayFRgxQM+MSqacszjsNiz6h55ZiBrBmdM2IfwUtRh4h9nKbgz+C5FgK8fItpHJXGUI9xVZR7YN
qYkfyjaxkj1sSX4D0k8+g1TjHcF3V6EjdzGjmt9h/Ul+YJi8aUwcCqGuPVAMBXApr9xSGQVxOL95
NtlW0cDdma8FVm/L+GoAhUVs8wf1JS/WqYrODz5hb9arYaY4DO3LbCmMCIilsYD/oOBYtCLOxJCr
AMdlACL2Br9j8Br24kOStJnm6BrzhlcBqTNsiBD4R4OwArnB1pwRsmeUYvh1zCQ7WLb3Y5hfaUlV
LZS7Z9jHQRuDwRgxp2ubidJ/jJQXxSOUQsqjDP+66SeP15LLMRFLfaQdHE+BgfbZWq/J7G2E+jvY
v4oV3lT6i2Ve39Z/hj2sBDKJMVOZxxr72qXPyZoNCL61gdNEZU6Q81fVjasOl3zM2RzTTqYcEdh4
FXa4UN2A7HXo4lrow+z7sP6YNVBNpEnNvKUZerEjD0MY1l2mxK2X0cmH67QFWuEO87uD3KnHNNpp
8XHCCVNFYxApDDZrc68Zcldl0cFirzo2r2Z76kY2PypjwDA0cWSzRsXuYEMawmN1woG31VQF6YZ3
hRUIYxtzJaU4ioZtbvbPgt2xm+JZiDHO6i5mooJ8lHDnoPXQVCSjXcH/lLWbJmv+zdO4c5isuH0d
2DOaNKfjuuDTnshVAIQADP156uuH42b7xJ2vQmeG5sQ7Ext4CYG5V5lXzvGhRzetTkSt2iAZ7DSA
wxyM45twpxeKPiak6ib1oNUaSCHMEg5EbBXoFzIc6O7egzWjYn4XWDC7kOyMsgGzODIIEqhSWc4i
SNZTDeh9e5vsU0fPnJHSq4bFXws1/alMjKtgydcRXNIy6czmOigq9ZIiceg8nUjU71i8siUPHAW7
BGTHtm5Q/y67B1gzvQ1Nzjg0/GqlxToKTow150GycjE5IwZEvsMIZSXSkJSnp7aKX3jpT9McvblW
yj2h28Vq1B4aU3m9fjBs2jol4FUEURU7qhyxllL/lAT+EOa8Bdz7O1UB/G0/QuQXyQ86QapX8USh
j7EImel5iCi1DRtFTAHKCE8tLqMM2n3iHErtuxa7hruRZ+5gTe6LRhp7Axw6H/kElihDuoRwng+9
N/7IlIE99raUbJaITEpNcEqC752oW1zrU1ZxULIZnkqcrSOLJe1picNpHW4j9HxRUv8UI9mdNk1X
1mb+hO9AZUjdR9QjHD8uMDnN/hsYHymTOIZwERpIB1Ws3VVtoXjSUgONs8w7slw8pelKBzMvO7pT
tAQW+uBE/bEQfAlVxWpZY+2Av2oal1FtgmUKW+h2F5B3u7ixwNYJ2Bcvo3xT8dbG8IDCaa/V1Lsq
l30Fu4XN5nPEm1rX1oNkkFdEnNdQ4s2x8+XQjqHpxc80OhcngYXH4k8aa4dCVSG0hxXZk6Yyt9IZ
GRQMN8PICFRFO46cx/EEJnJw/uJiWeHym1lYIEzWzsAyPgQzgRFhX2Ohb4e8Myn+mJe32mO+FE27
hPWrh4k3T4q9MNnMyYZdc76SRIO1OA4Uu97lGsl8eEyngd46cr71Yng0HDe5olNwmejfDOeR1Qgc
qa/LVCysFxZg9cEQtwLOSSH6SzabG7eN3gVQR7fMDmPe3no2BuqU7ZSGp23Jf6jRyxjpK7/NvXX+
1fN4jBqHgVC1ArC/KQdeVUnkFDw+fZw2A9t/fTEIOe6bGdG4jtW+ABRRZ8hTDO9XZlaMZrUDtuPc
iCCM8bRpYf5oOG6IIkBQHs/PZgrWj8+wFCrBX8WmGrxjh1dMnfuXiMJ7nvBNpeB/KiB5pc8rs3NG
gW9BzgHR9RTsTL81W/VV4yFNKjhN4D/IeCDsFr2c3qhvSXPFaOal9q4aSvTqlISZlp1JcbiYw1eV
PYZ+PtQm52NtPXuGyt3ztYS5WED5KnOtjVj+wDqr0jvM47RzqhqYnKdtBslYKcKyL3qPrAB0iqqE
SpSfJJQFL/OwPVA21/VdLxC0FHGgErHXpkgjXOansjsYjs0VIkgy6SjUaBosFKthX7xUk721VQS/
NgCi2tpH+UMNkaIsKSJEIXSOdy/BJdXDhIdgWfQ1WBCZSKHgEoblp/pxmO2HaOS2NYxTH7uBwc7R
KqKVplb72hl9s5GHXJbIgJCYMbL8q8P8MNQ8h8slOLR4hzPfJNTKmFiIOLY/VM1jSP+J/GuWwE3q
0gfwzTHElqnofWMW+1wddnE6X8Kq2njontkCMflOV+aM7QtnszE/G8zAws7ZcDGjb8phGxFzqX1K
j2x1b+1CJ61V56S37ElSddshV8mzYxxymYie/N4fHgoMPaTnQTEeZ1oo6Iyku3MHWyeRgKmE5N4L
azd4sBRZwpQQQ2rNQZvD2HBKdc7Y4eay8x/IZoniONDJWsIsYTpL17C4XGFNF+c8qliJsACMSLNV
ywF3mXcESSP78hoiHuSuvU9ttx4K7ASWYDdC6dsADJqVr5yuVEeGaYr6OYvcIEnsbzGg2VDbrWbO
HIgbN7kvPUiitu/0W6wRMpZtHUqSzwpl3IjYe1aHfRU3SIx/hUSR7+DVXKQIEu2LVvXnXMWeoqln
w3EDq6lwco370QK5n0YkQbD9Vhzt2HjhLjScjdW3N0WzMc5B7mCi6kwCQ9rJJhl8doNOA2v3UWj9
Jqs4TFEqZkwMew1LbbkVLUpYSm6rbr7y4bNBIl14/yxG2105v3gz622nDAiPI8U5yz5TbuQonjDl
jNEhGhjQJvLLtqN7xfp9ndkdFp+QBbypDYsNKcUArVoPpz+7VXEUXroa87uzWOoxJbrxs1pn+xyH
cM8GCAgCEzbetWHgfLTvC+mkgPOXJtuyfs/m5ODIqwlBJk6nI2aPoMbT4NnjOUtmLJ04ARCNG+aA
6btdJSPl3wIWGNyPCsmA0Q0v05QfnEG/68RsqaJ6mBEzstHeSPRAT5MKTxCoqz2ghqSwDK18cfzP
tyiagWnkN82p0TJWv0odsuwbmBMl31pbUv4NPHRdZ4HNScZ3VHakIQnmQm3sMuwwm5AYqjBIYoKU
SLN0gFeUVRqoaFHm+lRPxdXQyLhCfVIk+cXT4RA4x1TE4KvanPi7VKEYMZ+r+EcUDt0sor6ILU1t
ZT4TvP2IQ7IvAbnU2luUM8Wc2kVtDAQD4q2Z5oRgIOUffzqTaTq0uo0adnt1spn+VEE6CQzxgMCl
fqxb/EJeuQ4HoaOjoUqbvWNU9DcTCXDC0aao8iRc+1ql8clRJ19Pre1QdNyfHQ4Lh/ias1W+zuFF
mShnRucsXQ3rPy6CvLompXGYonbn4t6a0Ri3unJRXAerJINhoi6NvjunEKebCCa/N3u7SSBrNABb
LzNnshdSBQsm3ZTSdEcBWTleaIFA8iBGc1Hnh3RUV03/7mUyEBZXJPS4wWlWklTEmGOIP48lEyLu
KDssRvS6UiH76gH1OQoHKiyOtyDt8p2lWCeFy3oQgqeeqHMwUnEOUJKMIGukM1z06lzyiYGeV2Uw
iVZinCnwImvV5ouWHO2ckTBelJjZOcA1savVn4nQCJ29WpaoOw8KSgqwGP4M6d3GrtOnba3wW+Y6
Jgv0Zxb8i9AB2DtFoL+Ga+S44lq23R8ivG0bW69RHbdMF+jFMOWiTx1QOELt7fTy4S6x3glizQ4Z
VbL0wbiXpDecqfzQWmAuszzOLj7Wfxl9Wru4XRT2GplmfuqKfO7D8EUp21+OkvPUWKcpKf9MB1VQ
gTZTpVe0ZwhSKXvTkoz43vV0Bj06w8qOvjHnhgClCtrWmbm33djghe6+ykWA3ebYH/XQPnRpBWDX
xbkY1dErg+S1KAXeLGDBT9xpT12FcSj+7LX3ZrrX1Rz0YcqejqDUodwt0U30lE+GEfmOM/1K0XDq
UarWTU2kJ1R0raA65j7pIaFDIkcD09IDzjFhM0m+06rspXHedIMnpqF4MEwHoDJ8pBAqk4NEZGxJ
qB3oXBWXbXjcuLdUAZSnJ/ues2qC7eAM4mBmxikncAdMk4manZ88BsTXi/pjqvSH6RGHTbuv5M4u
kyYIEtiVoWYFuatsGWCuqLG3FlSqxFUDhUKY8Z4/6MNLUujLeg8HA4YuTlwla/dxMrHAsBk2FWsp
2Gdm8t6y4PMj3vxiGPyJo1QgPZha89QCxJdO+a+Tw16zabVzaz1n1TGHm2ew/C2Uv7B8SYnCYzyL
TxuTjl4Q8zsj8CH2iOaLgSFufhO1pyLBNuLmLBIcnVXy0pHjY5UlYa3FPo2GrVt/DdT5XTuv+v5u
U9vQreAsR/gm01uFfwtPKiCah1uO7+WMFmgg8ty60/V+lHj6Yk0PDKzJSlYx7WnhHuPuEXAlua+V
BahAh9XHz0IiJUsW4cd6ANQZmuSB2fK5FdUtTYa7XWg3pYA6PBtAScA9qvbLmA3/LNFtq2nrYo+s
G2VdddSAFukbSvhRtfZqZjfrMnBQB8yejKmSSUOWMPFNS41pQ/YTKy6xSItPQI1/CCK/9RP+805z
X4eq/2zhlj1F7QJI1w6wOGmVBFyjuTBuCGdvToIkXhlx9FmUKBp6tcqwwVe5uLfUzxqHdMYHmOOH
LbUR5tuMB6euLq2d7jXSjXQn/IYA/8wiHu6vuHmYQzqTb7MYrrXhXGqDuBUyjXRE1ShErlwMI5Ms
JloKytc4P+dWefuPo/NqbhsHo+gvwgwJVrxaXbLkXuIXjpM47ARJsP/6Pdy33dnZxJZI4Cv3nmsz
18tmI5iURwe31RevIu2zpj3USKORmXhCfbUO2mrLehWdfQ0dHGxj3BFwlB4cNDGL497cKjzESXYw
CikRch1vpNLK5CsQf0hGsMmY2Nwmi8lm5XM49Am7DyulhoB5I037kjXu3rbCN93Q2HT5tG/7mBrR
JaiBrJXS+1IoAvB2/aSUJ8SPPPl94mOinXE/w1wvM9ujVkDCEgvC3iMA1fGaO9Sn1pq8DW3Ezdha
tHH7Zpv40VXDy0gTykAT9KIEDDdpZOyQ0/jsDwZIU8fgjl74oUQIYuUJU0xzr/iqa1Eud5MiEC+M
Nd1hcbC7budT05pMPDG1ICJwgC2MFXAeP7ShZ8YYPtDgp3IAskTZl3scil2W0LOMH/SaP3So+IRQ
mDU1w7EGYj4KeSaPzOgD971hXVHguywm81cO7D4lOSrNspkKlOTxdC/ZdQr4xXw4NMvlaU6mvV+p
neV6eAyDXaJCgqmBVUCZtWlXEElvFwgAopdbH+9PAOXVRariM+7q0+BlHIphW4ZrLBhalVp9agdc
IGWHbwz7p/abG9bflEl46u2G/gKneDqpDP/6iqSmLV5B2ia2XoYCzW7t33DiEX4b4SfTgDH+mR5G
VvVZdTUlm3PfuvPF1P6lNsutLouncsgPUQl3TLbuKXVeE1hATocQ1mdwgQTdZRu7mVuJQCGQ/pHJ
yKNJnI1e54yqvrLw/ilqMLgB2C2dkgxXLv0VJSca+zK7NQkI9YoAgEKE7KkQvmrOzt1i3JeAczaJ
NLLKGs8olmQMd2UGoUqjhs6C9iLa7mnQ5kbQ3b6mlAAa5XzWBXKJOuvZ0It8o9sQP64PX0Pu9NDQ
pzrViz8ybR3rB6ZiN/wuGAXs91b2FposjvWgp3fSmU8vWX53jl+TcRGyr7WasyeGDz1Xv1U2bpfK
v3RO+syIm5kSeBYSJoH7xnvc738Gxdq+awhjNLyGmLX5hwAighfoT1kv57jPf6q4JMxMXHK06V7t
8yikT+6A9J//yPKCiVRnor0dMCoq44tHSZSFyBIbwQIiYfhu8CVyQBIzIqG6LWQFm5yFk4UlLU4o
aUNKMY0r226i331Z3aPvP7bkGMQOcliZ/Fj5+FhLwL9aLAc7R8GsZvc1CeX34IHPzJBzzZRpyRCg
UqSSBjU+t8xjyJEKFl/dTT2TzgpWTOX12Ta0ltPojERQYyrzDIsGBZ8YP0+EVa3pqpuM6qs/lf/y
YCDrG3ysjutdLjuC/bxmX43Ei4nsXBJLzHWjz9SpuBqQftjhqaKn8dtfBdpAs8QPrQXfOoCExXzL
LkitL9TGDbLXJrcOBP1S4EN7dknrbkz7yupwJ2F4E66EKymxHkt2iYvbb4WNPMj2b9KivtQzlhLZ
nPjwEJGJ3bg6o/Le7BkvXcZF3qIUuQwFa1sNV2k5LzrlwC+ra5KrfVlZ/3KBrqdBDRT6hKxLE+MK
r/cKmiGSG7yiNrs1apQxREcUoFFlmiURsRVPHsKyu5l9aBmwaGOahwAR7/2yvE4B5EATC4z4Vrhf
qK4nhFJ2ll6CgHVUzubPshsExdNL2na3TL3YsjjF1nBJU/cPeWE77WeX2uJCbqyr7Fh9OwRZBejj
gFPGdbSZwvpXopLXJp5RpXn3uWJPP7NQJ/YWzQmAAsThbvVZBsvr+lHpEfibpfe8BthjsfawtsoZ
XcbxhNE2/tdGgBZqoR96MTwkmCyF4orInKsHxTkblkOWKDoYiekl+TdocNvSdRwMfhM1G1qcRN8m
4b0a9liiZ1kicRZOIeQRNBR3uiiYdYf0SYNEj0ChBXpNXmbbOjg9iqGZADiXmyTpvKd+zrmmgKVM
1jMhvXfV4G3Zmx/9gpQ26uS7iqjOyu4BplPFoCAfevsjUgj02ScTUa3w2uFWgjRc+u3N8hhsaMxu
kUd/O1GnY7omSrHztkmNGWVOy3tjYYTuPNR53YARsloFsCY5L2HwVmYE2mHRXD1OiFROBodPa9mf
jT299v6qXNHRwVLLbhiHr8AX/N3JIQiSWwFvF92ivW1xdcHreRY9y3fjuy9V1By7Bf6WHZ/93jwt
fO7aQ5VSAoNO3ASJxp/QA32Vzi+eE1J3yYrFXvHW14xcfUXJNj4UynACVk89vZoPGM6Jqpc+zl4t
PznP/fJWLoJFFP6bOn8pwSZoF/gFq2u2MIyUwdZZAO+Jm8POCYAB68gYnwgmpMGFJYM+a3j2sPvT
de3DeKW662OYeTtnLK4eodFSAc2zevUV0oMIDvmk9xQEOFSa0/jHhB+cGZ921L/YIQNiAkI8+8Vd
/E2q6cJH8dwDRZopTT2/fQpxMPmV/PRn9ZgwcisJBW/oUlAAnGT7BGYW+0S7c9y3HHwKVw+cKtZF
aAPlLG7LhJhi4Impy+AtZXnkY03x3eYHidZHEmT4Nt+8UT7h0vlxOIl1+sK2+tZk3smb4Pqnv7yC
9xM5iPa4eRvIwe54b5foX9LKXGxnuhJiiLv0zbULNpwp+rLc7++zYI15QSUep+QJkF6mLIbtLiJQ
Pf9uIjZAeFsdaC0CUyAb4Mdp5qEK/M2k34VncN0V9NLg4hp5GmR0isVfDR+w6/Rx9oGiy95QrEKB
WAzfbgerbQjfGv055XxE8fyeDqijmZLagFh0QYIy5tLJZbClE3JGCG6aucX7BUedKqETwQvJK0AY
oKLXXcPyK82Qe0T+j2dzVlYArHJQgQQKAkYPXdxg1ndLNzzicc/Hmdjp/l7noMY7dcXweItG/8vh
WqhH+Rk21V0Lx2EMs7fZdklr/zO2+i2IAVyPHaxM5MDsiuxqOIjV52TuZ4+NmMRK5igUEHmhmZkW
Z20LRlRqpYvtaoKxwoJAEJ9wmCm7ZhbICNFaR+H3oBZZZaQEhU4RJKiFShUu9UPWokbzwvRpjM3N
i5GQ2r1HOnJPNCc7eHYwqFoOMjWXFHdt4P5Z1mWL7z/g26A++91M/t887B4WvY6pURgUiafoiPA6
NcxTxvHPjLh5CYg4T4X7VIct2/R5G0GGcFiTwJg27F4dvEFdk/41dYVUkq9c9fON1I39hFyNaf9p
RnrdpSQn8IhYXfgBKv5TtORi4QvTyDtLT23UAFK1MtwX5ezfLwNa265iT99VB9RT1radWZ1kbKIr
RNx3raMr/BtgpvMy5TysQN7AbhfidxHPSA9VdAzm/mil3UVZHMxSkB5dLtODmApwR4ZKrfwjQt+6
r2o2Zv6IGVhX6EXzmPzAQRkyB2usG5ZZPjvLeW4Lc6p7HLSSArc1/zBtPCc1a1Zm7gQ9KbQ8RTsQ
w6AVcpbhgCUUz1Qhf9wZw9ociK8WRTwloF/erQ9HSJ+D4gHZwgRMpBoYbtoO8wOOyeelMsQGBveI
SvAfJOlDuyLF7IYNmDXe3KF+dnpG7YwFQDt0l3GCHDKW8sxtQ58yI6IeffYMo8xvQMcCABKg25dy
+S10/SCr8LnOGMw3DT8z6r+nrKzvZVwd3Zpw68A8uV5yFmSpe13+bkAyjFiJSqLWkAaoXx7TsJaS
3YwC4FdKnxy6kIEL38dqhvOebL81qsGG+eZ0fO5ZAx1gturTUiBCF4FGlu9cU6t8UXHzrVDJj4GF
KcLBUweGywfgRZyW75AdXKQ0GXbxFwzxdsn/hYavVIRnAGXP01h9Mz14JAjimBVczkP2ByaSs+8D
F7kZYD92SIy2uU8Ui4q08E4Zl/fdqL5dIM0epIIWk1bg1X991/7s8+XMJPLJm+pD3CWvdbjslZxI
VBXMu+IhxJ4Wn/PCoiISONVBVBEmsomy7tVrzIvjlQ+NBkJJtYoqhdBilGPZQhQ7poAJvYfi+syl
+5UN8bYpvJesRfk8UynMYKGyfERZhzJ1ssnOC8k+tLGIhrJ5lal6KyR06rBWr67lvBHx8DMy6phM
CDkVWkSQnIB43PvzAMcs7M+tZ50mXv64KO/jur2ymtqFFj7XQNzGKNyENu5zqztGKdy7jPObwhpL
Km20734WLrCTbsbmOo/bKKWZGzyM3GjubD+FiJdhm3YgIEY1eewiOuY6uUgrf5il/ZFXxMMZe0/8
AUSqFYcIxtUJmAL7yAzqob2pHqMq+MDUzrZj8GDDQ5yY/3hyDWKw2qde6QNX/j6Z/FPrnEfPswGN
FO7VtyG2Vckj0dHzZiCrqqv6vZwKMrWYaqJMtWc0aB4K3HFqyZSYs/3seATQmN1UNPdOztqbX5OE
1uSxL2BZRo61w/yZE+EF41JOdA7xCEJ76VdsFyFoJTPmZQQD01gMPqlXZgTnsxavDgqf2c7uWwO2
uIoRWwhqwZpsZI8OcCtn6H25WM5Daz972XKqbJJ3Zhu1jclbYjK9P0Mf3rq2f51sEKymsn5J43yG
JX1gs0LCR5SlvsbzpUzOkVqj+J5SfTTVsm81C1uZlscIM+FUxu5+bP1lWybJWxdKHG8c8xJOQzS9
ZXPx5hjyRNjVcwiFYqXNcEoZ3Z+8xPkaM3oykL8PKVX53h7VfuEg8oVLFQDRibmE3mn8BXfGzn/r
2P/z/5RfLp+pQ2ZsvIh/sfJfa0uZnRZYS4nBPIXFdCGm75qny3doRYhclvAtLPGqd21yJl/1MEEm
5ebDBDVBOdNJ8NGH81e9xE/M+A4FqZHN2B8TejWElf0LpKMIjGm07atqgkUP88jCtKyd+tn1yzdR
Dtzo8/Rld0FxXJPmh3a0UF2Np7jlMB3DtbfOkHZ0EzMtyMVsXhjllnmJSdGq0cyt9Lpq2dQy2nXu
+KrLDPN4Biti6Ng7uRWGwqR0nqmJ15y5+qX0Pfa2yJmMc0nH8GOYsThGeT6u0WqcbZ390pqOLzCB
JVbH1dXPw5tbjN6GgoKojmlkWTHjkwGtaVlsaIOBLiJbTbCNYz8nqmrvxxDIOH/zn9Fht9uE/rs/
sJ+0R+rXjk7/Tij9XsKgUCNEATPxIVhCtHubdFaVF4Qhj91fUWLHHnHAAOgBZBP2zW9UIq+pNbtb
0UxQHOWzGMavKqvRgNn0226cHOMxZ5hUXdoE2UWKyn0ho7B86KPmj+tSwuQS57fS49XY3i8e1N9U
uYbFTwMaiR+NloKvdQpnHAgekME6ZfoHCeE1dfvg5iGFxz9VCK7/AhxakEWoylKgTrIIIDj31mCN
D6WdULtPUcLukDF6WoJLqapDxbQ3TfN/A6g5QZ5X2fdkMZAbBCjTqlkwBRCfQ7K4r7F+J/lx54Xq
bIbfLdOLiMEtdto04mnJvoDYs23KWFJ+gZh5isnlVhX968LRK+je+96wxKl4TOJ4X9VYmAt9tfr5
OyABLQ9qAPM9e7oHZVu3yYx7q9cPIsO9gv4o5gvjz3lRpnu0Gu8OUn5t5o0Z7Kd5Hi5+MEKZ/oac
tbVW6QZL7EUG325c3hMffKgxxQ9kC4wIb7ceaRNnk9jloUFLR+po97s1zQ9FMQ4/h0yWAT/Zrk9h
VZrEVOep8VmPAmQKVd9cJtycj4ONwMQ14MmYKSGAAC7e1v58Droie278psZArNFkFeSXxo/5Ah4X
nH9XM60llMAnPLZf4R0TB0yHa8Wn4Uws9WxVER5gLf+VCzuvHLZHCxkFyBWeo/nZQXKGUovVKh/p
/UQ3E97qVXL/xeljlYcS4Ez76Y/bvrl1y83uVvkJTYR3zAg+z1EpbcDqDdkhKMQOkukmG15A+ids
0iXblOZtCU6e+XTCU6OJXSj1LmyrbaS/dQx/VOwlAO2JJKggPgKb3Np5uYsMfAC1RTg8YgUm4acP
HsPxqUelYL5wZbIrYetzV4/vmFIZQKbdHj5a3V9BWjkaxPtxYR23Rmes7H+eIQSvR4lHgNVpUr04
MwtUVKprSsKtHA407Xh+c1QhVfwRQ8OOfPTYz5PZhT0cNNg9C6AFeD66wDOLjDO9UTAW9PuOd53r
7xRvVRIp2s1/AvgkgQKMg35ivETDUG4y9HW+kz4w2uSVpevnNA3Y8ykeXyfONlnLmlxwTXS8u6K7
Fcj+fByHKX9nik0AJApqNoa+YDe/B3ZbpBN2904LrVifGsXnAX36K3HOnfhgU08kmIguzhPG0S3b
a+bvZK+yut/I4FBCPHUTqMCYAuOTBmkOAyf9mH3/OLUI0e7kF1+P3RCAHO40gktaOLTwl4nJuMsl
yoqPTkunD+vyv2nea5IDEjbTbBk1kb2a+pCwDEDv7NpORbVLXdRJ1Cs03rhbuHSGdfC8qVD5WuU7
TGebd4HIsrD9lSRnHuO+OzA5IfnMG87TsEfzc9eyQUvuBLVSVf+sn6251NW9Z68wLV3/qrKT0z0a
KCE99o2UCdemmViP1Jugug7FY2JPGzRY9k/LQBf0gXQeCLmw+t/TgubjZsan3Nm78uDFFgllB5qM
O/tvQBPvMxS2g6Nu9wM6nmzd8iBRzm9B9YzPTQEUpKVN4L5WBF4Y/uiPHD1Dl57XPT3mVeSzlffe
dM9z81PnmEmmn5rUg5DGQjHvIVqs5SvM61OX3ejMWmwJkUJ4AEof9GVV3bnMX+h3kJ2Ul2wen204
jDoVZ5+mAIcM1yDmhEvIT7S8NMWlUkhJaRmABzX8HvAJAvzC/gdm+sV9bkMYB+8GG6TY1eok+lPb
/emLh8U8L84F+wfyUN6KmOrtGdgTcQolMzfRbO2ZMziCPbrATCxeJQEUoD5YIDI9wvgTALf4xtxg
kncq4nUOvhxHd5fG20kj+D4u3WGKqWQG1Nl3Y23dYVKhS0XvfliFWWw9Cp+7gaevSpkrI1+UW2mY
5T/DgHCglw/fUfbiB5fSlvgV3WO1IjPcChdMvwvZXJrbkP0SRXFYVii/3d8R1IFWRpr/ba1rLC/d
dymuNRyoRl3b9fFjnuJvbf3PsZ5S/WxNv/BIljhWUSIAYztwqBPykSffeXNsnDfmgh4HyeTyLIEI
yB/5t60f4H/RCB1p4LB25FcrhRDb3pcR+etbi7VSTafsD+FeGdQoOxuFqfj2huillIfe4w/A4je7
AK6pOnDdsXi6S+fbzFKKNmxnEkR0A7j0+gW/7baxcGC4LJFSsqYCMhwP3vQLEskeYMAmxP0WexQw
Pr3kY+s96XQXq0MGhGGRT850Gph6LGtSm3mLUMl2S8v9efTFuvT4xcWb5N9JuG8m+IL1u3HfNQIv
8VrmK00Cj8OmDOu7JvZpg39DQ0uHfQb40+8uPnfMSjQjVha9g3OE8EF+jRQ7CR9MAomgd5xTMCvw
+cNjp2+p/EiZJ0jYMnlxYy2GwuQsFlim1kPPhTz1JF2526H7Ay7U7S5TcmWBnWtUSrt+RACfspzZ
dDyh5VOC7prrUaq/7XSfzH+N8w0ytUGbq5m05NN9oZ/HUaKsPWarE3Y6NzOwveQ29e1TXN/X47Ih
0e2QZ8D0YTFG1y79iJO/Ck/DlP2Kea04tgZgE1Z938sDsIEheUPP4z5k3iMpN4rfHAiQ0nsbf2HM
59M6H479z6KSWbbK+aSFdaFmy4s1PUCWRHNQTvu5wCPzOKIIHDmOeMWItpzzDxkzLiT5bXoMKmpa
PpH81NBWkSpSGAg2H+16YTD5ZTZ6l/N862hPjXfyiBpKjjUSnfnWjG8243jvt8CglfTklr5AwL9z
2hVeUABsqNVTbB6ree9RsUeA6+AHO5+G+CYW5K1E6YmI3Dvjcinb+xYFoAAACIy0744F1uRyURzr
58S+dN6fVnwF4jQQh5GRb+e5bF529pfBGWOhbjQnO/1rg5Hpyydh3gPh0PECrvG4PHC7sHuteCtc
gjOT7mTIhxVCfeQzYRvAMrPlGPhgoxnSUjon8dZ23zMNh+DchmY3Ou+FkIjLTpX/2ZnHmqwS67NC
YhPRnreEr6FJG4jSmVcexP2ECBK3fCVJcHn20nzrQLf0o7Pg5YUVRKO2dbhgiv4WSTRRDLs4Wsq9
VO3BVIDseeLS51VaweMpYwdjwnFlSfVwHBkDYk+vRyTNeB0AHZfnhp5cJr+IV9PFOQDImWXPmXqr
bVRc1psc1pEV09tEEbnyZIF4YI0Ov+DIHomD98uzCmBaDir+a5u+TuVnoN77lrXQ0WEpF3KQeSP3
7vjlMUkvQe9j7aDbqSkqr35RI0Dqt4TC7buw3SBG5GSAajnf9/PANqY+dDnb0L2l4pNx5v3M5Jau
lFb/U/McttMRZPthMeVhrG6ui3nYuYWVdzQCCLhz7FyEO8Dms6MbfK68/Qx6HfqxNvi083SHfHFj
UMPixl0IUww1O8v+jx3ePCwwyNMZOKGax+LL/YdDqgV6AAatD19E/N1JHFsYMVUKgWPCAdwCKMR5
vYqh/PE9gOM0JsFR6uZZ28lXRGJO2EgentVohrYJHYGNZDwMCUFiFxxpjT9e3pleXdlyEm8xnUUj
XrqBQbnCzVGsfo3UT09wLw4JyXN2irIYSApE3l8odmn9SvigVgXeVkceZ7e39dhtWMTAJ1w9xVjs
Wn81pRF9NflWfdWtltApI/QsKn9FHwKIFxhUaclNGqhjt8qLqiR5QbPM3hSth5PigFXBYYbTgO/c
XCwPKN20cg8EC+NNEzkHLwoORRgRaBZlP+i7nmvNAxR2RXzqveZ1bpC6KabCj71nopNM4ALPsSLQ
vp7KrUj7+iPrGgxbM3R2xK0ztZbq09+T+n8CAn2kmdX9qILT5NQr/3DBYO3xBjgub3RNfoTxlgQa
fO+d4ko8BkGcH6Oyb859gGhtNhVCUs+66sb/CG17AlnEIzeWNSO22Lc5xeGXQxwwt5Af9y4f/Q+i
klkyBqO79ycvekfmwGLB6UCoTuxkISAyvwnOSwnVH50k9dwy3ZTAsFPWTrB+mo+jdvuLJeJmE7jE
TwUjNnpf2jeGvPRTy7XA66CclmpjnC8phV5RSswy4YOjGCQmlFYb2eKnZrF4rLESd5n17Ti4KHvu
D4QDdKj1xmqlvy0bFjWa7Ufp8srKtB8Z5EMX6YH++YSngBnI9XyuQjCds/cnFOjUgWVyzXZ4xU3j
HCbpOUdkJ8cpXaOJsrPnBYCI1IS1wuX3acrhNjn5R8rwBK9veFpodmYE+rPdsMPDGTav1EOuWsOG
XIeAJ9t+zTLIWVLVUBot3yfHglwCDFIhppUZaHyUZP9Q45IKTIpr7z1LkjhFBok57UCYVaSszQjK
vZ7hif6VuuHzgPYvwYKwNcNw6Orgp1ryP3HDfoSfjY3OBP3EiO8pwd7nsiSoOuu761Z7uPgrs/gn
ccSb9sChKEp7R1wLcr96tAJGtgDv9DVz01OX8I2L8laGCWiNhDRKzrjFOXUU9oUbviPeQfqoqiv7
LcmGHUdPV55wHO6HgLY8jI8ZeOA0w09NMpvrG0yd5uwE5uBY1ns5opVE/oP4LN1mLWDHDgPF4uMt
8asbzTFEOD97KlsSzPPuNTX0S0bBWIE4KAwNjPwqItGBRrFxo3dR4JAYbAfQCuRhCOfR+oFJM2HQ
8Ezljb8tJ3X97zhHlvrXHvqmZ7cG+t+xSMYqLIIfRwwNkDwdUeSsIio9VBRd2tdVLvdx62pukk40
C5glrmdWs4lTFyy4jAKlxDCDoBXyEgPKR7x+cVIL+ZDo0AMK3JUR6MKNU1XKJV/SQNbgPg3aGi0s
efMt4yyuNF0w/FrKVYTdSr62O4B3LZHH2GVbl5Xmwm7695zS6PyzUF4S4hAsRhIg5YohGj4j/t91
NKDsuA+emyEoYXWVWcHOCu1v1FM0iHKuw19J5CNkYAgWJM0Dve4AR1SHJudsCIBQrUuenq/K3eau
6Gj4gYvSNHTsJJiJLIvNOIipkuRe0QMLysuYl0NVbJug9EZKj5hC/2ocor9BtQWDU2+MH5NSMSbK
PXv5mJXcQiM7iq0JnRIWHQ66hMxixLUVLWmOnLH4MooR87yprEQzHsuRL0W/I499RLnDTOcyy0/J
GuZmKvu06INtXEyRIYzIi5DnAvuICQvQSbR4DULBYXSOYCc1/UAQ1eRrbIKQrWDJg4e8E6ZCpwDB
1vOk/y2NtOWXdqB8oJezsiSfUVO2A5Rut1hUYN8jMJvSXyH4MKITxaQTjICVSuJYADCOXVaCVpRM
xU/bNz7MfmNl8XS18iGXD+7cR2vTnTUhhWfBn4R4OV+8NaQknvy2/sozhHyoU/wYaXU1B0j69SJG
1t5kPDAxvXOlHXrs3MYyWyXtaZC95A5OOrwTIZiIfoe/Tc108elczvBU7NAFIhjLJgOWS5GT3AJV
RyCjB2XlrEAnDg+mf2Ha/pv8rCAHVbR6Bi6XxPaMSNXrZoe4jDDn9Bt3EOdD/zVwJC4kdgNh6hIM
68yhcjbd0JUUC5UqXLGgNCjr6SEIqC+RHdi2h7ke/WtR7ItkXvj28MEH0fTqVnWxzn29KYw+uyFL
MdxBcJvTv2kQZlhRDTdr/8dHUYnRjLOjO82DmFcvq1GtzULNxNSGuyDBzpGMhN2znAzwSzIjlMOQ
G+QabEtTeewq7OTjOZBCk6I1J1nANrkXfgqAsYTGkkvo8Y5yyIWxjLTFvle1nt497BxYaTM3y310
SE4dBJQ2E8pTgQJcEcOGFijllJdLG01JfGyqIhrAD8XdgHrasKRBn+jXdrLjR2zDo2yWhnVL54tV
y1NiQo0HkCYrjj9GYAWYp69amlKMP5qysevaAbJeixafvVAg1fxehiY24lKZPqumnRFjHJqr5XhF
6W/7JG4Ndp3CWbGg0Vy49fcQ9vGSAnwyjftL5oNB6mpbVmkxIQYxmLtb3riYQQjigm4IdzJtU/li
ZBQV/a6JjLacpwKyOBpOgT2g/2cz3e/Ll8pn41j9uEbE6G0znpAFqL6VVswUuiQNi283cnP7GueJ
2zDn1V6FPmxscEHDwLG1i9V/FkGp1kRf4/fvUT7mcj7k7SjVhFykSVAfUzYMzMxqTH8uJ7Oo/YdI
ta48W2VTkaQo+SpfJ2fQtLR4z/ilA6S37BJjE/MwlGkWN5+ohHjSNg0CweEaoX5Bf9ble1AvwWts
eUQkTS570KfESgiymJeggro/SCjJnKEol9Ss1hIz6Zn/oR4rL1UfonpHZhcOP9ItPLI+A9Jmp4/Z
TDVJvaqbJU1SvzSt/Y91erxc+d14FLIlztMnKI/avXc8e50aQB/hAs+sbMkPSZHazr03tVzrDcc4
PsPMpx9qOnqsHfPFMLsKN1wngW2rxP3AVnY5gTjuoBnyP88vS5cWz3zFaXZJVesNvwNbTsvJ0mkB
oSuxMSxBOvejp5nBQoAeorOro7P0pQIs0lWqP7hxYUFNKwQNbrCUKcTFukt85q1TFjbPmMkElMNQ
V1bKMGxpm+GIMFJ1sGkzjENY5Vl0vJuuMvhKBbpHtWNg6iZbt2uX0OIiwR73pZaa6SmPsMOMQTqo
vZlIzEv2L/DKcsQBlcZp+4IuuGSSOEeC9KhY5mHzORo3pZrmOxLMQtp4GfFLFlGEiiWu4jFlb4RO
4VhO5JtjIdcLzw5zzFVfF3SagoY4N6/I+BuiRRfDOYdOE9lkug5MyIA7xyZiR19Y/nQNFLPsMy9F
7bO7GFpcvJTY6PqormZv/iOagRT4WIn3FuUeIr0s65fgItwqd9k+5FWRgU5SU4ymeZpmQPcwGeC3
7eI0QqFS1zCAeKTnncsGD5plDOIvLBa6Rq3mOk1QjYSxAjbSEEuhp8CNDMnqrgDaWrZpnyIS0UMB
jqjwk/ww2SH779LjMNs7JHEFhxA7h/g99XnMFG5kdX7oKlIC70WiseI75Uz0CDcRCs6wqgFZBkAs
onuhXPbmlhX2yR+FS7xn/ZIM0aERsZwviLIG80aUSI65q80ryHpYGSd0Uo6MODwE1/PjnJcu6CWb
IFCGVzqvOOVqmRN2nXR/HR7oqzSNtv8mlWmptFpPlgxvHK+3eqBNoS73jWthBhMZKhPWcrRh10WB
HXg0gwntSz2KkfOCZ7Y5VU7TuJcmXqKaKUdsd/NPFLUsKVNnmRnJVFyOWxkK3qg26gwqw7xzW2JC
OmpZ4S5V9pa0ZdW98arqbDMaQWJbmNr9eOPEnrMzQoqIs3rypuW+63jH7Smo463pAmyv2FT616p1
IfvkYT5JAnlCgGRT6KcEELIBIhe3TzTPngDu6tXncRoJfy3ZRyX3LEf7DsOghl6OahFxjp976Xh2
PCrFu8lzg+RqVQ1rmpGR5bBrB7b6ezeyrL+26y/r3TaE7qMdRTna+npAywNPzY9p9mqbgKKxYqLZ
WWUbfC+pzHF9VME4PDGELdShdIMAJWsQdJxNbR6iatNCjcUJglvv7jxeFneTezXH4jg52uMx1IAT
G9lKuPdznlO4qU7+Sfx2+Dso3fHjJA6ZAPY8KJgu1Wjf+GWyB1e6SUMcFIf8VnQje5M5QGtHBFsr
MvQZY84wPYc9xLxwEYzn3A4G8Yxwn7igRJHeK1Ft3QXjgkW2sALEgDMj0vlO+f8xd2bNlePYtf4r
FfVslgmCIEiHux/OLB3NqVQOLwzlUJznmb/+fsxqd6eOZOmm/eKKqorI1IBDEgQ29t7rW4WifaOV
FRKzohzcJUHqxFe2zka1LoFCY+XZOu2XpLFtSn0AohZvDjdLSQaJ2Nu7VUdPmkFtXNxZkTXSp+Ak
nn03RzNVViFonbpOgLBcW6Uff0IvAlxFtnEAmb7KJjo6LGxkFL3jnyunnm617yK6Ek0SnGtfk+0O
WFBoWaM3nzyvrApclQKN63pVgOP20dZ+KRorSdejVeT8f+qnb7TGE2A0tN4nuxhh3ifT8tWjJ0aE
+xSW8dtNqiFCWhKwUIElsLovQMlcQBpZSEPpRCLp40RZ9Q46YvU1SktMdlSZh2jq6qigzYzQEsC+
HXdwdej4xLDXdkKcNmmWjQ5S2HA5DU9bsCYhKbyr4XJiXdeiqoOKBHFuidmZBYaSdkp20gXIaNSD
MW0mVhl+cTNkoHJk0maHvPEKEo2s49N27AT2JC1i9hyhj8ZPOKhNiw3JcFEwMngebHMh4BhElqcA
zSOmMLfoO2GsTmFEXaYZYgzpHYgQKB21mffk8er2fjRomdpmmYZLjcpHGTtWc8e9iIlvh3Wsgtw7
CwPVfgPY3+fYfqM1Q3Y4KY5GzCuDndqmH9UI6VoAVJWfl5mrgUQD14UbNyROeEfwYsOySXsJH7iw
sFwObAWohY4njVVlEsIhRJlIbKNMcqS7qU/N6j18pbzdtRzDko9MyLy5RmOURxvPNky6f8Mxqw+u
MRj1o1MMeKi6UzOEn+uuQzgrAIlH39IA4N+u6AR9O/DOJivHLwNcV3LjAU5jzs/07dou4UqPkkUk
TuUeYK5O6YNHE1bCvlU6/UVL6Wo4G32ziL+yfaZMknkCU0PrWx9SMCUiMPyLPnLoJODAo4uesLAG
nUZWh76/nizZguYW03wz2hjw4lM4TyMo3CYudr2jrPLWrbWW2Ax4I/3tXtXRnJ7QPTeuC+BH1Gbq
LDSJsTVIaSZ62Bx8gD3Rt1I0OQFCFRmYB4Qlbl+eHdE/n2Qurf9tPnMsjXsjvRv60qCxbCoEjWuW
O6prHCb0uAd/lt0lvWPpO1u2dMjCvA4eCQjnettT2rAPaW87wfsAXCjGNq1plhR3wipnXRhHP/Yh
i9nFEO17uutAQ3a1A7LBS4dLVfRdtLXLsMiuaG0lMxqhkjyr01GUvOaarLnqFFDdvsqS5FgNtW73
EV0pw8Ec8ySk6zfI0KUFy8I1d0UO02zWi1tCOiaFt05rOfjbkk0u/KBpDPTQ8dkZBdrE8MruPc0o
DXF7gMCDOsxYTy0tpbaGfAxQBl6uLalw/psfRSguSxZ95FsbVlDKu18r/c5uFoRkt+4RuARgGO0S
QVaCvqpeYnxFd0aY0qzQtqTz60qveDwgckaQ0GRu5uSh4j3uaOJKQ5rmaHnw7HH9+2///vf//Dr+
R/C9uCnSKSjy3/Iuu0Gr0zZ/+93+/bfyr789+/a33x3tKst1LS0dy5amoBeFr399vIvygG8W/wYK
o0vLEGF0ChcTTIsSYbTJEr+Vq9cH0m8MZD0dKAMfUxia7MqIuUx8rM3UzzCrgme0BhKXA+7DeGWY
c0Dr/7uB5dOBYxFOAU1uBf2YCVFyK1JMhxpzJAlYJEWNbyxnIvaxrCnii9eHdtRLF21rTy+3WGj3
5O66hGZB7bGdC2doSDwaxq40fCgRuYsrbohXCgeRBS+SYCFFspFSgbXWoyfPUrtPdqEu8bRkTpLJ
sR9c3tEbpi5ngAGVsydUfN7Rxhfkhd5OHGDpM8ag0OlAHBpaXxOvHykPva9a+51Rcp6FsUkzLKho
Qwd/TjmmMqGmpyhPDE4XSb8QAh+yyIGtTtpAJLngpI6qbo6C/ry0qfyTzGeVHZMvcVe+i4vhi9Ag
PDkF0LcPBV2i00xHiet5SN+Xgxi2vYlk9r1JvV2SJzSgVDgAKkTcUWzedmF9kzTqA6siLm+yuXv9
3gvzjXt/MuHIcBjOtHzq2C08gJJ+MOBzGdJaxKuUA2Wg7erPkFhVUB9JYptuIRDqe9K5vOmvfxbn
2Ufh3ZIeh3ZbKlfYyzT56SXL2hFyU0o+tzQjf9+1obispRnvcTDJj0AQ+7NfHk+Zrm1pU7uO53je
0/H6MdCmQaRPc0VffyeLBKGj4QyT975JcrwK7l8f7/k0lz+Np82Tae5RXyHVQaFJVJDp8IW4N0YM
NYZYq93rI4nlVz1dr6QWyhEOd5TM6ulQQaNsKuYUpxsnhD3ISYc+dNrxDlJK64xG++gAWJS0vZAt
21cYkSi3LFxnO7qGN69/mBcuW9tqWUG16QrPO5lh4ySGpFiSUKar4wuORgSYFCN3KhnlW9e9/K7T
63ZILGqlXK7HPHmkVR1VjQExnOWzn6YVkIIvNKsDEao7JEkBf6NstDAcD1cYao/3CC7ZOiDJrQMx
V7/+vLUjae/nP+lqdbKkljZdwGFJp2OnHWykhypEOytQi8e01DjO1eu3+YW3h6BF2lRihBK2dfL2
zBbFxJxiN/zdetpLe7Qw54ZRa/hddw3mx9u+Pt4LK4d8MuDygX56XY3OcrO2RaGJ3E18d7Vb0GLG
Xl32ytwqpAD7JhiTzUh/+pJrsvKzhH7GNz7FS5PLBdbI2+tqy1LLfvrTh+jpg6TPlXfYyijwFH1c
Hj0kFB9M/vrz6xe8zJ3TuUUXgPYcNinpWSeP06ubGFEx7RRRFzZHmYX0nYZBSTtqgZCrw8bBCxGK
9DEKCagI1s3rwz+PDKQrNCoJjpqkMjz36ZWGSe6UsWQ7bmrRfY2HWtxzUpR7gMO0u9nFN48SyIdf
H9NiQ6Z51XIA3Cxh0U9315ap0k7Piux3yrBp/eu6R2hjs0L/XnrIdj1n4UyY2nfeCEdeWsEoNNmW
59hMaeKCp0O7RcPWLrGdtLoEVYHf/lnIFMVTCTKCaPxrjSTsT9+ELZ0HwjzEDbC61LW7Nz7HS3dd
sT2wlnITPHVyBxwbpn2eTXwM4dufzSTwD3Xf0VJludMnKx6t28RDHvPrO6HrUE9gsnmsnPJkyYxV
leZDaQnYbCHkxNAYouueHOYFFfL0gp796evrD/qF14gBOWR5Hnsvrf5P73bEediDbI5pcZIlxzyA
+jLpvjwLKOi8sR28sE65BNQWI1mQCK2TedxPlSI7BTTBNhr3U9qMkBxaW0vSm1BjsUEypOe/sS+8
cHlcl3ZsmL9sQWr5+k/zeLLQyVHwYuf1c7hC1RhVW7CfIy4YSRC++9V7yftp4delBYNZ6mSbN7Sy
JJYKqJ2GVH0MsCahc7zu1lE+hHe/PJStbceyPAvgHKv+0+vK/XFMEdYDlzAHed3OmfjQUX9ZhdoZ
718fanksT1c/5dhLMGHZfHYW/qdD1R6zvqMVk+aAhiJmVSG8mDLy1THRMXyjqdtlBBzXdUf3/OtD
i+e7OssMCwEpQtPxlHny+GThWLR6mBA7gCZ7rnUbDpz5ReMc9YL2HHEXTeYvc1X5W1XQEk+yv6Kx
5I1P8XwpUFqbzrLLQPNmOXx6B2ZVZ0MezCV0wik4j7pqPht1DrVqrGEDK+VtVdo0e1woa+BTNow0
00/uhDKxIZq9AOccB32fryhaz33J4jmhQ3agHf3qZHdAibmItiw+rs3i9fRzpmVpVKhUOJ/C0YHu
bPi0FPsAVigErF+/J8/eK4YipHVsl9sBZ/fkwXS9T2cQvH/60SrhHL0pgbcbBy70UiRugXN8fbgX
n4Dg/O0qkzl/emXL6VzhnYLSPBMXc0gRi6JvOWOxRqscVKf8osBO9421eHmHTia+9kwu1GP2P98B
3MhvxrlAiIDqhdpJOI3eBbIx760d7/nFscUoNjzWBtci8ff0sXEQ8Yi9lwxNI3BYKWf7JhuxMsBE
ZTxWuiFkTUM6xH71ljqE5JhTSO4p9+9ksaoRIhAzmxVa4WTYmH6VbtvKHDcGSRp2t/ugc6o3XqTn
cdTTIU8ulFJTHrcKFWEj7hEHVUc+AIpi/kGSlKMncelTtkJarNlByjeu94XBLeYsy7Lmqp9NoYnu
ARTNXG9dO1jgiX1mPLDh0VxSUz6/ClpvWqH0Nt6IHV94uOwxikhYC2LI0wxHRxt9RIKJa45aOpir
0WSdQNcyBe3eRMXUbOKxpbXi9Yf7Y848nbuutGwHMzRTafkseqEiVQ7EjJTqc+tcQrrYzCO9SmWP
wQl4IBorqYQfW8vQN56hhwubQjalU0XPmeFC4SEdetstGqzWLfUby9TzDeXHGkVo5wiLj7fcsp/2
ZCgaqsQevQJsitSMIoGngbyENKF1X9tKQ8rscz8M1lio2eVn1ESItl+/Pc8ikWX1YmyX0ykhvTo5
LDp2QX8NaIVNOJJ6wBG3R0fcUsWvgHOnU3TIWvQQbwz67LKXQVmaWaOlKVmyTi67G0hNBXjvJbS6
XVu0kXDN9K/BwjOPWW95fwIjCy4M3cVfXr/cZ3OQkRE3C2eJvkwaAJ+OHDrDbFQDZuh2Mlh76ojN
u86FdKP9FldZVVJ0VL0e3njbny2fxLGmQ2gC0ZQX4PT0Ty4NYFvbZoBZGzCplZ1dIRGjQ+r1i1sW
jScznWGI0NG9cTIi7XGyOXd2KdO2pzpXN4sPjp6G7hyhXwlEjZ6g18d64ZJsx5PLUcx2SOOcjFVa
YQ1anLGCuDUvqPvpQ8+HeuPGvXBFJMiZnIQaynXtk9nphY2F8tnlcQmdQXBdVGMqbc91lU9v7Ksv
DEVg5ZrsPqTdrNML8qEyAJvpYPBHGU6iovZpbA0tVLb+/O31e/f8XIcyXzINPKF5+WhPejoLMRUg
NLGRqFeiGehAxPQlqnMkTPNo0wIBLzxGJrr2G4Hafl4wJojMoRcYnIZe/yjPH6PkQKBNdj7XFHSh
Pf0kNbpgyLbQ2djXfSSYEuchIqWyqy5fH+j57ZU053EaYFcXZClO9lhLT3Sg5KRvh7qHktolKODj
Llf0NbOjvzFtni9qlNBYYnicrtKmdzIYBjlgI+sIR6i6hlMsZTpdTvAfLqyuBY0f9dBuX7+854kg
HqkiNbEc18kRnGaeAmpGrjMgpI5Nv9k1U1FDlOuTr4Uj42PiINroVIS0Z5oAHjpo2IYcocL/5EPY
S+KL+etK5+R1IWq0GjfPMI5oHQlHdTYAelNEhtYgt0VPLyvyZUBJUOcP7JX2Qzaayf71D/HCvSdR
4AkP1AIHFXv5+k9bWiTNjnkQYHFC9b0/k4XMx88mBwpshqCwSwt2lEWY9fqoz3eU5Ylr0iTsJ1z6
Ms9/GtVQKpgsi0bwkFFXZPFhZU0tbYmzPyS3GUSos65KiD2GNlT6jZfopUsmaqUytiRI3NOXqGyd
HvIf21mK3gl7dDN2wWMVWbbA6uhWahQ+zwX6vNev+aVh3SWWInbF+VMtVY2frnkQQZBQag8hMkur
urTNuAg/4Q42B1dpF2Xxvu4Lbb2RYX1pwfCEpT3BSVSy9j8ddA4Uzc0gWDZZr1A30h8wnAlks8kb
L9TzjVpyBHBJjpjuEqGcLJG9KMYRsnGwaSFTEgcNIy18qA9n7PnWosoxRl5HDQlAwvSeKv4bj/SF
4Vk7yHax8zCdrZM3qZjCoaBvk/Pj0GMLuHAjwiymvbGfnMsxVF+tGROh15/nC7eWZL2QktqPyTty
EpsYmRCebPpoU5HEeEBP0u0omBdvFBpfXIhd3hHOV9T5T2eNLqOUPvG4oCOgCW+zAlN5mnOcQx3a
xofXL+hH6uWngIQRpOABkvfXnMMd7+SKBlT0lghH+ptwKnRCn3qPA99XqJExm6MeEZcLsQGzZyH0
8DawLUEfuyOOg2F/FO6vFvp+fCCbYyXbLku165481gQfiihoFrY3HPt9Sg//reVWGNTEgKb6tCn3
OuqNQ9nyytJ+nON/Gc+/NrV+fAZHqSWHJDzTFCc3xa7oOCAGoaQsOZDMcvxo1cWdg8Jq69EJztbp
719/DicTaxlxSSFTB9MkKizr5J01msxAA5/RKJJ1iNeTxOsK6rkSQunrA52sSAxks+lSc3M9JrCr
lw/y04o0+wQodNeA1QDqgQrLoVmfF3nuMTEs6AOOwMW9PuLJbP4xokOVj/MsIT2hzNMR62AsY/rw
5do3p8i4j0YN57mmB7L8MgS2N31/fbgXLlAwp9nbqCfiOHgSWCh7hCSmQiotAjTZKoEO3KxTSlEt
/XO2+M7eS53n9TFfuETXYnUn0iX158mTZd7FNK6bHZTscaj8s3Bg2USJR69uFcXAX14f7GQf5X5y
cLA4MHM6WqLg08E6LzSixb2lnX3z6C7CQb++cg10vI4wu+uxwWA4kzrdvj7uj/X86VLBwDh6s/TZ
/HP6VlRl180+sT7mZNaDqsb4oimt5q4+duU04Jy8kRTO1jqx6i0KHYGu0MTlLpwyuK9vFqlPozne
EWqPZDiF47HV8bGeTiuib6PRpQOLARk+vqZyuEvy/r0dz+EdaVf3JignCqlkiNNbF1++mQlOv/Hh
9Zvy9MkTv/1IXyoyzo7DYdU5Cc7pvDL9Qko8l1w3jr4ww7ryezoIN31nheDf3pjcp5mSv66asO9H
0pRegJOVyc/ceYoKtINDVscoCB1VXkLhRNZsJ8XFoKRB4QvOLY3I4yUgF/POnpryunOQ8ycxOkS0
ITZd5Zl3Setzfvf63Xi2ivFMKP1ZJqUwSsOnp1vdBXRj1xyaajqygm2XOvFdl+Z9+kur5Y+7TmTD
Vgv/hpj9tAzkOWGtkFiBABc0pSStKe49uqf/d8/WPnm2tMzDDJMTfjmRlld0+9gbymz2FtlRu3v9
xi2P7V+v1o8LWmJiUrcEi1RJTt7pEgFNP4ts4dNk3QVaKwf9HV3CBudL8Pf4ESTRmw0PT1fK54Oe
XB9g0DEMHWORB6j4MZCRhNaWm3O3qWixuIz9dCjeWENeeF1+vs7ThbKwATkXQUXusmTq7ic3rsxz
x8K14lzxcrZ/PcF/f9IP1/zoj/talFMdwVY++ePfr8vv+bu2/v69vXws/3P50X9+69Mf/Ptl9LUu
muLP9vS7nvwQv/8f428e28cnf9jmdKRMt933err73nRp+1+de8t3/v9+8bfvP37L/VR+/9vvX4su
b5ffFtBC/Ps/vrS0+kke1j8bA5df/4+vXT1m/NiqQ8v0LTr9ge+PTcuPmn+QpeFfcnssnSwmv/82
fF++Ynl/mJTsWVWU6RF8LUm/nJ658G+/G9Yf0qSjgHOMMglTKI3+/huYtR9fs/9Y8kwkjJcXn33X
0r//15Xf/DXL/3ooL/cwyh8H8X+9DSyi5AOIQiyq+YJj8mm5MK4RYJiyfJhYd/Fuxrt3QA8Ho0ZA
O6tkzzyNk0hjydlPe1dPBX2iOaJnE/fFsO/662TCOTZzTTDnqK3yr5oj5WeFxAzDoASjQlUpF6h/
iQeAERTbuTK7MxoW4QnQDX6WFQZbVt4nF7hh66MbzzD1Kjk2H/ohkcjxMxAMXebiygYbzsNQsYcY
BR3uMNP6B6Ktrr/yP3UWZn1DsS3AfqwfE71OizrajuC2KJHg7vJeUZLCwFF49OP26qsZiRX20fsS
0+qwrOJj4BflLbXmGiZUri6zovMfcSfL11U91w9WV7n5pk9zuMRhgjA3sLocETgw101U6f7gzYb/
rsCMHGhYS0q/x/cmAT9P0cJvN10/5TD1FrkieIBKXPYllECcY8skOaM2AAuIOBK2QlMM/sEqW+8C
90T9waUpeufG+cxi4eNesGm7KMC+Xhc0iwdI/yKrd+SZN5sm4rJw/ODUUbMPvLR+j3IZywgf1jwC
JvGo5NQ8tOnsHsw2Mm/dNKB21GK8AwQB+pDp4IAJUdGKsWRF5L02x1Z89qfZxbEix36W1OcALI2O
HX8FraJ7dNvOh/njcVSxWEwhX0Wsbq7Todv3IedhG2HOSweOA/ust9Nz3H38j4bIkzPW5mG1SCy3
UqF7roMYfpzo/NtA624b4wKz8QwV7Nh0MCaKzPlz5DbG+ygy2sOMeqmf8X9UXfFn41bZedFawc6E
9fKAItTdTZM/birVSPiyErZ/NbVngdV01wjH5R0mARXWVAECUY3YY2s7TXvbGrIE3Qu1il6OcCOC
0B62tE4b4KRx5X6X20W4tVEXfq6EjsifZXIwacG26TWXLS/+Yp8xn8EErzf0k6O89835Upr4wa7I
txm3g2gVdppj2D1UnhlJ6BIN7eW+kgW+4NhNog3rZXRIqASR+UQPtApRaO/nwuiJO2q3RDMf+TFn
xUYmuNGCLHlIKoX0MIPchVRrzj+0ta6/lW2nwh2moIv5b6M+L8pjcECYTVJGqY3xozNjHJylvn3d
68buMPoBkmRkZIZUnZIkrxHUnLuiwJy6Svr6EhEVvBYH53GQ5AmWzUYyH1sZBLeok+FM5nX7wLtw
A6cCofSY2/UNMjl9L6KguO91qT/aUdtcOWG2NDXCd52iYGFjj8a7mpl1WUqzvOHRzEfVS3Nn12X6
CblE9GWo/fm+pWEf37Ko3ueVKT62EdQYIArwvme8zmD9m3iJ9O4HzwqmzyFQswsaDstb5O+KkqkG
HEczRIVep/DStfSc9v3otQ5oiESwyLTx3shj84rIpzp3Qlv9qQotDsZYVo9OVIozy2+Atzamc98M
lXjsuxb5ANXCS6LgflfkZbdCdIfvXNaKXQng96GbRf6ZRnZ+fTVgHckpE44xsq2dUvn0ZQCDc9s5
Ie5OLTZKe8fuok8QFhtkSX54HYSo51YIkd3bSmfGoYe7CBgsbK4KN8T5cCzFNXIRtP0mtMHC7dxz
aizys4NSbE3eGFaCDuxpm0tTrTCcM444ZubnLsf597QXuOeoueWK+hqCbgpwF61smvN+oL6KJLc7
cFI210Pc2UfH7KuLcU7G6xEjeDRKUeozMwfb+Tg3ynmXRbZ1hu4vlHe2N9pi62XIlM+wFMMGq+kq
PN7oG/crbPAsCHvI9Yiq2hlntvvCZrncuy0G0q0QCZTT0qh9GkVaAXoWnzPIr3Psyi1uHOU2hC5w
IL2W/ZV+/6Vg5b8NQZ6ELa+GNP8HgxVr6UH876OVd0PUzt/r9DH/9nPE8uOn/gpZhPkHBcElyODY
S9ptSWn+FbKoP2gGsxXdug614+X4/c+QxdZ/UCqSJDnIrVBetohm/hGx2OoPWgkcz6XbV0m6Jqxf
CVjoPlji839FLNTWKC2QAqUnwqawRxfG08OojJqgEpFl0TGTrBVVWbT2BZ5h9Imv2JmusD+k3wkU
Hr3V54joJfoYDHs4Tk+r3ryK7HuqE9jE+8DqkHkLzqoLddsZLrV1F7cpuAACnJrqxray4W0npvvN
jceHGSTHyo7ARjtQiIuvdCOY27wnIpCt9bHp5+KshnSAwgs90MhRpimxJUxNmOlmOtBG5wbQ4WqY
XTY1y5XIuoOyu/kSXfuOah/gzBSnL1HnwAuyEQz0hO1MbqhtNFrjzjKsat3jEV3CwikjXx1m0aGm
qzBmc+CVN1W279LoEu1oskMhbgAa8DuwiHhTDYgDV8LK3ud9059XDRb0+cQhveStRP07bkIE96uj
ZYE35OjT7eYg+2I53jUAinEf0ESzGWf7bvSt72XlA2zrwMVP9n3nZNZaQkFzStOEiey0xAbx997u
v2bJ0J5H9ieDwM5piTUabUKYdM97x4necWYHA9gTe9nBjLoRgkpoZcE5zjJfWD3Ewe2Hj3QllHs2
iTPsjlC4NfV1i8PEbk4h7LFZ7ZBoPYxx9SkM5IRve7xqKnqwBqR/0OfB3pfRuRmaYoO7xtWYxDW2
RAOQ9pYWLZU0u7CnNRm8tNKPRFESY5noXVBZC2HWuzS1hFEeRVQ+G2p0Ao9jxxjbbQgOlbTk8B4I
QrS2WeJW5gDIjrTlCilEc8eLhU4DAXah5uvE6g+dUxwDtPyrycOMbgq/2HUG71nYd9gjwooM/WMW
Wzsvk9toEDtMdkESBrnchVSvaaMO3/uiig5pBlMU7+Ortm3vcdSztvna3qkAQ5PgY0V6ddXJBpli
5u7cugbClBfv3Gb87NKZu/GwttnaVnJuYBGOIwIGeH5mNjdUYVZtKo6mBcbUKGAi9qONIm0hzzWZ
dyyhzmxTf7qSJj4pmGYin8HULhktVFq1G+7lkNu4eXwoOwShpq/CLXIsvVbuRPtdY70TAByuqtK8
agAhitjGZACy0yoYYAnaiQ9iHWA19jzRxsppSavq/kM0yXSBVukVHvNXjfqo7fHdbCt5ZBN/n2Tp
eKsC/RXPjlXbhd1+sq11KDNsb1s2fUyP6nUw58lOEm8eRy1vTSP8XBm31qymbduYD1af+ReRObwz
pn5HlXs4hjNG6WntXA35RCGwZU/i1pVr56MJd27dD1ikQIYnRu+gHLl96x7QIs7Q28JMHKOsQdeJ
cIcqbpFfWto+iCxBUo2UEgFAsaVhZe/n5UTZrcHh2hYEftYMHefOYOaIZmEGjB6qaagvaxPJbo7D
wL6I5k++KQlRyupTPztHEPT9ATXkrY6b72PW5tjJjvKiVHO5Ey3nttYGmlpDslvX04VAvn/DTGu5
5uCIZ1JxiaW9TOCTlfO46QDuwKEEV+PAFvTFnoRJsKsB+2yE/Faicl/4L8WxaVBEzcDKVlXKGtIG
1oA5D3JgxFlqvYQ42Dl39Dz6XyTHE6+3W84zzvvYLq4yZUyHVsxXyodTYLfFWWNidUn9FQNLvNWx
EjPHx7KD1wg1ZK0txISKJQu2QHRoUfnVdr6ta05TxL+4JUSy3Nmi+wCe60vIj5yFYEGL4DokSOa1
99y9A1J/XqzdQtF+BkFebFh65JqS+jr0ehZY11dIp9fhVN+ppmL1J1NeRRRkjD4+mJ31UCXnGdZ8
53Q6OUvTor/1aA8DFza5K0SrK+gy8NjgD5G8Z23A4XctWis+6E5+0yKKWf8qmtVwYPSH8JwZxukz
3wKSUzC3Ulxvx+KDvZx0Ej2sLd1cimqkJyXYJZqLqT2wf5ErbqIoA75YTAMMlL7eeDTXp6O+qWuA
kaH3vYz5vlGQmbT0/OiZGviNV59DhAduEiASr/vxQ+4fwokem6r0Z6Ju+Kta0zHuQFIjM7P2yxR9
GtR/Z4jo97EQ3+g08bc2dlwYGED4ZHv00/KI6wlMFejamDfSHAZ9YKWdeSv560KNnPOAtKYygnra
xvDOiDlziuhTjj2VkS5HbhPorr8QbUPfZ3Kj5kZjh8+fQ0iu6no5tOOdTF5sbzZTt844A9LBiZpe
j+QeKsf75FRfJ2M6n4L+MvNy487PFxdgjTpednix17J9lxREzrnnXigokfStqY0bN+ccOfO9T97C
Ark3+AGYghKddNy0H101nrEsNvQ3sv82qXHXi+Hb8r5bbC6Hvu3xifThcyYRMDtOnaOw74HWYDAf
RJcajzYSlJ69i/sGWIhRgEuO0E41QnPClw+Fn/MKkQ7eBYKSojOTsm9AUFNohEV02WcNphdVy6zK
4Mu3BZTbBmZKWYBaABCCtWbZrG0n6j/Ket5DX+wS/QEoobke45YHXOI+VEv3CoriCpkuF9ZAfAfN
lJ8ZMz2waa4eZyTuuQ1QNoQhlqQZ5QJ8Vn132BRJus3J8OAc4XL4h5brz6InmzA8hIVrnU8WBWzX
qr+rSg8HKE0rP1J/xnV7qzRevvzZw3pms3yhUO28ocpFP+AoszXFsHjtsUnBDkISwbd+iZEw1zAR
DlYtfU4ywdFMcZET1Ck2dILdjoJzs9TQoUTb7ksj7+4nu53hFBrYUk/p2tbM1248b8vMv7SIyGhY
gn43BM6+87KDZQz9jrUGuKVQS0Kp36PufjcF46ee21U1CakAu16xE18wMmCtAUM5268UlD5T7K2Q
mChpMfHTjwNrD6WVZjeAakiN88zFCAvcy/um1926HaJzWrC6rRFjSdQPmD3gHhfusxRNpLo0Dawl
hF1dVEr0a7e0Lt3MvfEmKNjCO8rGdfdDQy9prAufJcqW2x44ZTeH7spZNsis9eAb4AGRDcfKix4F
3ubYzcchx7ODyswv0BjHdT2zD6c1tJ9QP6p8BmsJ3nnZ/6+i0RzPEaFcONY4HtypPJjhVJ3JIeNt
jnAtJPNglc1RDGG9yQLYP3NmYJw8jpeOUVxUOL/2Dhmq0qEBagYvPvSs99pmp0fW1bMMDBgqBWW/
Gi8Y+YZ3kSV2IQURWtnXczvum6zdJNEPJDsA5TSjVzK1MF7GUBs3HPO+740v+PkMZ+0MqnwiE7FW
OQ4Ndt/clJCrWPBweTeqP+MO4qQul4zOHFhQxDy+J0xvifGiVU02a1fTmDmFyaWXXITCDc+iAsSi
lMO3MJpvYGx+mwDLrafR/dD5ab7HtHWXlMO7JiobXEB8COTpB7skcxIZPY4BexnuxfKWpqFxbpLs
dHywv4lovwoojJzHz0tPfapcjO16OG+ZtK7iSMH2gn+wyhzZbxPAoAGEngtHV2Qu8aOMLeDJpNao
ozvQWodtbgfv1YB5wLDUAqSDnjrK5aEEmLSq2Spt/zOKCzZhqwH864BoNrG8TUZO7FVoxWQy4D8O
Nn/Xz3BNnCk5unaGr/GozswAloYseaJTvC2VrfYEo9keIRyGqr772BQhOHph5kdP5JhEkjrYlQpd
ZEmq/8KOChxNssE5ONSnZ11PuDC74XZmZb1DYX3XlGl3zDruEFRpczvWKriUA8kgM3VvjSs6lc/K
SiVHQJ+ETEW3HxW20GICaqf1cSSFZfSZufXh2Rzg1X01CRR7nX90HeO7p9O9yuqSpah4FPR/n9dN
ft2AgTja/nRRhfkXXTkdeCnvpg6a7DCP1aPboTNDMQzhu5vuWwVbfmGwD7O5bamenoNkOOSZC88z
CG6qin4CopJbehA+z0k/rqhxsC8NFTthfFWmAtNQmOIUGcGHCk5eg5roRuBwie/JGdBMyOY04R7Y
0SJtf1uOix2OtZW9cSc8b4FjmBySoEfbwjcOppguDdomeCvltyo3UsrFxEC+dSNa2Ep4mmry7G27
iYaBkMgSnzKm+UqHhbl1eyAjGTCUSmDc5nZcbIrZaKkvArPZ6ADU1DTw2Yco2blpZa66IbmpC/NQ
IEdchUWNw7Ego1ym8/uaaRT0JmYbpvkQijTd+HDGQepA0uXQvJJu5m0hq9MV35/32MInUwV0PPU/
16q2tk2/wDr7L1SDnB1CeM44C7KkC+dNIi0iAqhWCD6Y9raHBHKQe9HP4YYMn2qafo21y58/DDrj
oyTD32sSounoArHo8//H3HktV45cWfuFBoqEBy7nGBxD74u8QZBFEkDCJzye/v/Q0miKbHbxV19N
hKJDUVIXDlwi995rrY/obM/eSgc/MlziLkjcehNPE8RONRw7dnLH6UckCXUYEyLxM3d86MRwdOcr
0B/PtrI2YvShCFAjUjdvEj1ySc/RI3DS5UXuYD8C3XqC8IVfwVW3u47AaoPw77xwFHnd7j1hNVz9
JZGe78y6Sum+S5vnwpjDx9qK6tO2c2gYsFB0NU6tOWQVb6sLcxQxQSQ2MFzn2iP5IsmJNKdyDypF
T7Ic26NAzGJSTGaxvrNR76wzOLeON7ikh3s/R02QIT7A/5sLnoQqe4UVRX6BXZOwqUgGVDzoKvP2
nqXD5xB3kcsOAbrMulfNAv82YRYNMH4WNjuRh4zjW7veSF5ZkAkskyRc8fFU6U+cxjIo5WGy33QN
zoPRXhSAvBfrpjHRWLSHeENwF41ohLZ87uRJp6yLcomo8xLxQ+XdLeME6GUxwbR+57xrHkuJnzn1
lqiuH1por1VRisCxx+OQRZdwKLtROGcggONNR4y31QOcU9XGzya5rwZh8kifZGbWnEA+e0rz68Z/
I6k+Vs1wcJqOFS+h0qha6AVFOb/KJisP5FFbG5u52apDsk/R3x86QeSF+dp45jvMmh2ZhfFKifTd
SidzJ8m30ZgYrRu2RqwG0BfUcOpVAvJqD6CLnrnQxiCcCOIfWv+Wy02qrkPCie7VzaZ3szPLSMZt
CaeLOEvT3eizvPDccV9W0fUw7qRvt2dGbZGPr70icnk0Ne+2s0ly0pVO4U+/h8BEwsLJyq/y9uck
8mffqNbEZeBxWUZl1VNmW5clOXM7D7SXbVyWFTErMSiSRp1MHQGfzhJ9nvjvVNLQcdvIWRdh4pN5
k28RPdzwXr4jJyLxJOn7jea1QZGDhorgxK0BuL7Rsv45JNCci/QhU9zhfjLPXcqMIjLqQFPL3pSP
tWnPbTDM4bseTj+bXD7BUlqis28LEp2pQI0DyUEH9olV0A8wI5Rkt6SZCweVWOj5vKk41xTVMakz
2UU8kR6esAQnTsNOWIuzvTHEp6lFxuZI0Vskd/4SEOEm2rgy8+welWi8HYf+1QGYDSQihPvVPDHi
ICDLoP+cA5OZIjtQTZeu6BNqW6md1p0D5HIMSlqO/K/6HU3yJ2UhQWmLM18DlCBNV66N1jU2EuxM
U/DSZAwEgtT6mRVeFeRmd4qm4rIvRXk2FawJkW+ogNgasNEXtfGaTRWJTEYaoI/bOu1knU7VtJnL
hkZLBKiPJaHIdXLa4+622Yp8Pira43STSGGJwJSQH85oL+ZzquRhGES2NjyC9r36ds6QHaQpXKe8
yi4zx33is/uWqTGiz0Sm7mBHF1VrzIS+6u7aUcRbYftd5Yc4GdjJppTcmnbKtkuQmUdIQWRmgds3
B7L5NiOhtcvgQYrsvmOOstK6+dkOh1Wfm/op/aidxsyJuay/K+0ebITfHycRVsfU1rJtFckT167b
YzuQ71PMOSyv9im2iA1wE6hDhcn9d82UEtgIX+Y4vOymnTVX3Y3Kewq50crpJwBlbNPM2acJhLNe
slMK9WFN7BD8FWuJE43eRz7/mDCObppcx03n7UaygDIygveWmg8x3/xNnCasQD0tJUOoa4aAl4Tq
4jzqaTvVNtgMvtY7+VJnxnyk7Ve2ZDmkHeFB+uLJJvPlNGKZIljxIp/7Uz/rHt3JSoNEc1lzXR2C
6i32k/nos9i7RXGWyhOnLVI4FIAYbGH+mBlrrYaRBHU+pu56Gob3VnOf5sK5jhnpr43uhhhSrBF0
TpL5IQ9jOCrkv5GnFgi3Iiy79a59xh+W6Q+XS29opUaT3Chv3Om56M/Sgo/PIEiC1vA1xGOsQBiB
YZx43SpiUIDtTADqx3rLQqdWlQ8nzsyi2wzt4poWfHQsBnETex5dS3boIYbEhb0nKTYVCe6oTPct
4M1keCDcmTDrKgtogffrR6r+cu25UMaX54qQt3rTpkStCpOs5yynETDF5zpSotOidukSS8gUtLXW
RAnzUHrlCYK48SJKKbat1rJXQ1wR+jwLoD2S5EgUN/3GDiuxZuyZEx/SFfsWJR/T1OVuMlZVA9SQ
PG2zVVdtmyrMgkrYmFFH4Dylm6ztECBMFd8ypz8xIOPSo9GstR6V+UYSLwtm81I3+4aFE7gsg/9d
M6RsdaLq3gM5lsfOw6wPEEQHm3AiavSpzPeMEs5AUQNQSCxe9t46I5oxUd4P2j+MDOrrDiSbXrg+
QztED14TPzo01FZGP18nuqJyXDY73gV7lYQNnRXEg/7kgOxdzwVEKHYOJIzOI7vnfl4Ttfojra+o
cM+K2UxvXbKJhpLtztCbfC7d93Ekfw/exo9OD2+mxjU3mcbgbhYLVMMLlHK3FXneG63z2HGKYIaX
VpA/2zjGxTxCaCwT7l4Pnzdv7POQpmjV6uW+le57OukbUbOgOSAcqcm0B/Jjg9AGCEuZindN/chn
78lqimfipFd9X6uN0PrHuvMhTuTkzwykucd63VIdusexcN7KltyiSvXMU0U8BEly50J175zunLJ9
IdTHRzqe+bqySQ/W5lZu5rk5znoN2Z7v8YqkFYjkgs72MFQZqoyBji0rT69745p9UrWwdKLYN9Yw
dK6bMetPot67JhxGbYYlx32wQtaakd9mAUGbyupGj4yjXsU/9NY9NWtrXPnl0SxO6rLngR28E20y
px+CnOM+k6+18twb4Wqk2BbDsFJ0j1I4hBvuLe0vaaztpB1eaKB1cCyRbW/CTC7QgjhahZqiF1DI
lJh/F4hwzV8R8e3zWNKK+Uli8aa3NFxEdQXhXO/uF+k+X9ox4cPBK29GDq4HSUdJaMRxUCzOFz0y
1awadoMR3zcy5/F2m/TaTqO7plAv47uI3YAReASC9q5CrHBauECaZr2KqJW9MphYEHVdNlcKXV5g
C7z2kQ+stuseVGsmR41icGvMMsidQXvAh3CCfs7eWlFpBYVGlo/ZWMNZpVjZTLvfwPnO9+44QxvC
ZbjSNVroFrrCH7ntMOpKnkvIpYOVAZEz6IANXnPRh9pmTmo4XSAWmjg/rQB4QgnfVyK3Mc+G7Vl2
junP3pA52V+FObq2LAoJ5o/aNa59um8p2L3UHADW0MZCRzGDpsvMe9UPwWTXZ82MrDcv31KS+CjM
eK4GHwZZrnRB5YKwo/X75OBCrSIxnPnV4BxRIdDpIUGbtLeQNn1mHZoCSlXx7IrRuqiGhBbQ81iG
Q+B4+ostCcgeem1DfCaUzdpEOlsjCVCK8EzpNHsixwKitAcU06sKG9Gm1Kd3ejd4zuzyGFKKr8n5
aAIhSJZzM3rMJK06gWNoe5on9RlhzzcQqc8QQEwQX2Ko8ZG6t0r1M60Ka9OVpQnTiQZL7cF0qFP2
KelYnaOAAmnlpPdhNt2Y/cKJkrQYnYE1KAkrl6nNVWX1F25V3CpeR4z8ROgxdaiOJil2FxaygKAy
dLZgrXGXgoqBAU8iw6yTngn7veEbvETnIscKH3um6lsi90nN7PN6CwvZKniZRnZpid6sGmG9Jssb
bEoTT55ZbHzEWRv4zDqL+yHuyKCrpXlrILyFnzU/mG5Vr+v31KyuY7s+L3IE9ikbGjId3ZehepVL
42/Bg8ZQcIi+vHZ7h35/cQ7WbKyNUwNwAOSQt95pgqItmf904SP52rBMXEafZuKthDPosGCq2454
w1Uyd+2aKfap19I98aP+vnHsbe2C0HykADHEXoXeW6fTVaBQnorrvrZ/1k7JZj0MhD8efGc6EBax
b+NwXJF++xMCSGI69qrdmjObg8bKn5PO+sEjPU0lFxZenmmfo4DttklfPockx25U6Z3r1RYC+4b3
/RyJCMJkMBNCnpfYrFbEQL9n84ixz7kkk/YSzgkLqs/yayKF8rRIPx9cymWmM02K2ivrK4RAttIu
w+UkCcPfmeSUrpXn26xG1XzvhqDpqogBco/sDezBaqzEdIzS9hFZ2WaWvTxi0lxPtCrPOn7oTuTy
wADxMOVE8Vpe8yiARx1jSoxmILQXLIq/aZkNUdkD8B3ifhNZA8jVMmpwsSJIGxqb1ghXSdAvO1HK
K07Ih7Vo+YflGvWUcyS6vNq4DUn1juY2R0eC2LNs8nGbutboft2QtPKMVWwOarMmYivekslqQecR
TQBEjPKTttwqNdJmhySSBz/sTsrUOmO7CvhLmtpu3voJGyJE4ARCeulRTePFlJlXlmBvLNiLH2q/
uxyc/nH2yMghYMOOG4c2z8gOyOTFaOx9PzNSyWydkqpM1iW2azY10FcMGxyriM6tcd6C7J23sQmt
hil9HyhB6YmM57wQln5aSvAiUeR2x0kjGcdr2G3RP9hXJTn08GR4vJ3rEpHbpiWSfBtFDL192R6l
2d6JODyymRKB0IoUJICnEWY57vPe1ZAxZAZ7RECm/dSdIHyAI694n4gDiU7YDBJe1hUGucHmWg48
4WnF/DOMQ3flSuOuG0smB7hW2cAuIasUkPU4bhLPSE8jo2e+kEIdEgxd6wHIY+ml25y6miqmJCF3
mOW6j8oI2DKr/mhoQenlN4nIkJY71PiV0qOt7njhJrHFy2gX5dYsmJEytnf3PBR7M9P45GkAWjQj
OmosJOyy99aU68EiLnDnuNrqC58RZdB9Nrk3cdLezrjZN7YdvyQPdd4yZTW9nmbtSN6woObO0hfL
YDiEPwsib2w82o06zKxToUCEYayb6ogswnnVtfe0FN6mV4DevOnVsP0H5gUpM6D5qWu8aItNsVtN
1Q5iKSOdeA5ivdzYaW9fWWO7MzvQf0YrwV4M4zZJovrJkWwHu8wEc9kPr1P+Xtbpm5ONdzof9ZkE
KnSTzxX7izll1OjUDgVuJwO2m2pHRvK1CLnQiOXlgRnQfe5Uz6SV5kciHt9IxjqWnU2URUceDSnJ
M+fD2QizvAuNnva1pAub1A+0ZahyzeheieI+td1bLXVZQlLdWZHvc3AV0UhGBMlF0nlaIVWJDsBd
+aArbwOgKb8oDHhoDp+vUDdfOs89pqnz5lvQfdIWnm8MC9zAxrBi6uh1lraxlnb/xHUrxmwrbIBM
VC0bP7UJ5hstsZ9t9KrlTJxzqVFa0uxsvZQWZW/wCM7OrZ0Ss2XOrtzqADeJDU32tKC2VjwyF6kh
jxYa6np4V+XEuLxe2HRFxOwfJABdq/DAttnbc9GfepNXVJM601kQRCmKMzE0coEVIbY0XvE9mscl
XKsdp3fNr19KOrYr1bHz7SOhnw0DSsuke8tL46kO2VsWS8/VJ+CPVObalMnSf3npivCKRtGZFqb5
bqoaenUM/quQpprR4VHtCH4gSNoVEQM6kqciiiTi6vg/h458hTFFIomb/IzcTDCHJfUZsgbQiCI7
/eMf7Luy00UCvB4ReNNKymntIg88kW38hiCYHZ2qJIWSBV866Z4MOzrohjRPEyBGRqK/odXOAhFi
B7c7/o8WgsWVNujpadoylRUDfXTmZC2hr4xr5tQ4hE8Jm+XTOi8YmYeAI1GUen14EpX2MwbklVuH
N3FJDHWhRnYm0Xll8r4m42aw03vZGqwfU/dYO24wk+l000/3nZt368wbbgpitq8abjjVz2Ur9fma
RNjzME+KwMpqLchM75oUIb45BiJTIjKGtelGL8SndVTOKqL/WsebuR4Iah0I6R87hpgAZc/tvo9O
/IF/KaUFUKZOcmnAPlj1doIcyyrnLbLffq/q9MTQ0gdURRLGVtNtK2dmOA+pYuUvWElpufSJlD9v
hCLWhLp739vZVTvPNDsd83XoSBMb8qgLIGPBBD3SYB/PygkfK/Lym4RQcJW4kI6JnF2haOcyTA+Q
VHg55jTaw483YGIEtd6xKPv2A/hDPiaWuMlMMmMM9liHuqHxYQOmRORJqAW00dxwoI7qyqB9Eu2f
s0LKC5U/aONVSb+YMFG1wbL0Ggr6SBk4yxJz6rar859y0s5rrT4TKu62vR5DKCvny75I9HXkFtTU
zFy7ifYOXLR1HCcXvOTZk0rBpXhAGatMXNUmACeEteAVtP5Q9vRieEZ5o8UAcqqLnmWitLVlXNe5
6WDpSggo1PoC+qYFPRQFPFk4/YO9jPKhVzP1iwjF18f0ZKqrbTTVl5Sn73UZJzsfq8CKPjctqlwz
WB/iB69pjWAo5pN8BMeWyLDdGoi1XAm1gTWN+3ffE2uy6RDZreNufMnR4W4GN3tCA2fuoVncteN5
rk/qKq27ZNdZAtItDOyunQSF5fQ8g6A7leFkriviv5JqU9UawR6GbBiC0zAmJpqyXp/qvQuunJFK
GnTAD1gA5jODb6qAJLJyK0amcQjyJSTkXVaWESStuO8m721UMKGWsMftsHGlz7lpaLKWlL21lVsH
W8n4rCnnRwtIxaoL3QEJrVbtiUUHptPfWksHOSlONYQja9KqGU+1rCBpXTAqJUWGNP19p5iWhbQZ
XPrTmX8CVjB5okijwWs/SbgaKDOcLtBwYIgMPU8sLxqf2rPt0Sgb+pmWtaiMVHYKP4QazRYnfXJu
yQx2HE2hjV/DsdLbq8bvub/ZtO9CEh5QIzbr/4JpVM8t9pJVWy/4EMt/LRh2mt1ww3gXnZPzEKfe
LgPJseK8yjWqbGA3t9IvTudopnve87CT9R8iTIdZiNzivzpXznLGpbaKMBqJETZxTz3LY56sO7Z/
cqCXronosaOFYw8MlRwteYEpdZN72SWS7WlBbS6amvzoZhFCHSrEjqk6AcRg7xFQ0RAerwxB1Ela
PIp0zP5pQv6P9MBwTfnPZz/SBzHw/59kePdWLtag5vNf9X9QLazj2P1rsfB/q2gxSBXPv0qFl3/l
n0phyo5/OHzAwIw55BYRTIMv9J9SYc01/4El2Eari2QYF62LO+3f9ib9HwRtEfdiMGJ2ycDlX/sf
e5Nt/wMvOgbfJeSSaEb+yv/A3vTRAveHu9oiYuiz8Zq8Stk4poqhMcyKmjdXg7XqkrROTtwBpfk3
LuGPVsz/Pcwn+7OZu+ZU1kW8LaOiesay2p6KEf/TN3/9X5yFjab6g328YLBXEaFBVIBlpY9I+iaa
IVMUF8N9ZMoc0ecvd/df7rBfE+0/mhT/fR7W8ue/+NSrqBVeXVoMY+xlE+pGHhBhj6BXEDgTlaYy
EF1/Y/v/+lg42D4ei9VH10ppRQcNDxi6j8lCfoxpY+ukrfPQtuF3MWtfXz1hfLo5rRsbSAJUfJjQ
OB6YtTb0IYmBqSxzOPz+uv2RaPK/kvT/uXDEd308maSXk6WJkjq+sQjqDSbN7V+hUMGgHoFa4Ouh
I5r52y62ytuci6jum5Tu8dJLp8/Yrr26sMMdftoZJGhFvbZycr2ZAqZ5bXIxT5N+N3R8taGjdeY3
CU9f3gGGCZ/udmSKXJdTG+2jziQgZkA9jdxQXbF/zln3m+/u9B9O5D9dHcQivOa/PlZl1SBRVxOy
ZM/Lw0vSqihZNhpqUgL99WxENzRg6em3bd41dbwuTLqyp00oDOY4tHqQLq9qC6/9jQQvWARKb0jb
pEKWdszms88RLe5zylC/RKrsQHI7Y3ubqB+M5ec+WcQR+oKhj5c09YM/kdWJ+UsCAKv5gI1Ddu/R
5mHzSLi7Nizkekn33Fr5qY9jdls044BMI5He1OVnPDaoG4ivLWvEJH5YfRc18MnX8K+HiPvx6SFy
ffIo6rmL9tOEG45iSF6CjENU6TP/VG6MMqiPrKOI3AQ5X+lcmmXV/mf5Zf86OJGdnzzuPejPKfaq
bBvK3Kf9bBsXQELKzTcvyJcvoY195OMjQOo2/VlgUYfYTHTMkGPosW9Il6GZYRW39Ayl2FethRJ0
Gja9IdaJ1kX0dmR91WXuhFvD4i2yydC2UUUHv/9ZX/4qTvrTG+BOs45TtXO3CeF2iAsiNJfmiEot
n+TfOQQn/ummaibIiVjArMFDEB9V2lLAlC5a6tIqvjnEXz04n7MKzTjPhsQ21L7A2faA67Xjv1EQ
aUt0v+0O4a6paNTr6CPXyTSMJ248fscm+fIS8qVe/vyXT8Y0AkOtNdaujjnhXdhrNtKzKnyC3OV9
k9CzXKo/Lx/u4sL+9RC4jCD44I7cTlmY3rt+ykzLSWR98zceAtK9Pj2aIHcriDq53NptLLOdZc0d
j+noCwUB3m3Vd0FR+rLc/fk8nM+xFZIvD/3sqTqkcLnqC3wJMZ3f0s6SojmI2mzoqM/13CD7tozG
uuT2aWSaFAkwLLGKZsiM+AzNKixfUlCdg3MSNn2abRjh0QJbE/cCRj2gwoTWw01wY2lsTd9q65AC
yPXnO5EYXfUuIqM0niOsdYKShpKfIFdCJGx/N1gQ1LsAAU6bESwOoJU0OrhKtnwNw3AQZ1naz8mL
8Od8oChJfPiAa4kFif60F2p2Ul3WWOtRyEFghKO5r3IVlfuwMSAnYzRK4+uRzrByVy21pDdtVdrX
phO0oibRfO0KiTyFJpZYQpMzrcMOhBR8UGN4VWW+ZsRPBIM2pvuQmrGFxn6QOmLj3MRxhCwNunEC
DUuMnlGeR6GdUgpjpm2bSwV70oYQT2ZjWJ9qrdlD64Ui2DdnPris8HxWVt/s27ITjrNGoJWaZ5YD
wAUdqvVKetjWBNBGjH2PpG8+9WGhxYRI3pUh9qKmtU2ct0692HQSzbb7m3oqiETbkLhZq3FN9E0S
IhL0esusTvjm8Hm7Hl36V/1l7Vbwn9o8o0Gya4UCybZFmRtiHCJbC2/Hvm27zGcfUI2RaRDghp77
ymREvaDVM6A8zWkdthq+NUwlWnfmCVU46ZagOdX9jFrTiZO12YHulUehNYOh7ZbwxSI5SSKt1Oh4
sj5Zp0kytMXFnKpcPgJKLPJbF3X+VF+NZVIh46y6hmr30GRWrHP/iS9SasMVGclmdT2Eb28m+EXG
wLiCTXq4sxW59j061XgKt6lb+rHCduZ4IJjmPmtpbiWU5m4gajv2KyRvfUEzP0/RvjGcH+pU7gBF
pFF346jazO0rtGYygixp5xhLAFZmMwr4AvJZHHnKAjzkMTo7WI1a/DMee5cUw12j9356ZkSsTPnJ
rLTKnK6jTu8LfRf646zeyZfS8mwVz7FZ55fSgRMW7w1dM3vmkrpLdvlr32Y4B7fEjrvxu9aBxBUb
OtZu16/yYVDtrlURcOtt5VmZkZZb3M6x8UDTked/PfkTO5CTDnqsdqrlbN5fK62jV4PSFphlinik
l9Yl4NdS0wNZs4hc937Uqp+Z65F6Ri+M4GmG1UZaI35FHZL2G7+pDXDLXEwHiQcbFrus9qrN3Hk6
oX++tF9S5rLDwYzcMFWBnpa2Tst0MkvSDUWrNXWEjCjK2V3MVcFMs8p75tI7lVQmLEfHtXBTrErH
j21/w5erG9o9cFEfJ6WRjh1yDRs6G0HlRosYVX+U6J0ycUxmiLGvSk5DGl7WCcpJd0vTwxu7bekV
bsgQoc6IbduBFGJAdpiyZMSh2IZSTTeKACkKjrGZuOlXJkKodCTYac4NfB2k2KshBGOImdGnY15k
nSTmm0D5ySQNCa2bQqxpsvHkIwRH+EzIVCn9PBrERGXBNlLjt4e1A2eaWZ5sonuLzVY9br1y9q0s
GLNWpueqHj1CLgjNwpD3TuS1MWE7gL8X08qpzCJGDDlPSI0zA/TvBRlR7EQ2YapV0kE/3Zq0M1v4
WLbJpSmnAq1amYmxRHbWRxV4n1U9j3C216a0nPY2iwzQeoxZTQ8fVkyQP0G72A0bVHS2tPGTr7M+
rr3TXJPtDIuwQ5XqrsGvWWV9wgatxfExyagikXhCjELvrZ4wezEla22vpLWKxf8l5z2qdiyWXoM9
DkcTQl3CcMzsRpCy0/LqWPXiYJKVBBy2wh7c0uTDNqTKt1hWwnoZFemd84o3PvaYU0eImTvSDJqG
nKeolbw6qyQiiusJsaSBoN03JcGOLK+0/nF3xWg6JL6FMmzvXBxI/B1hblL7BA3R1mG5YlPdocYZ
vNRlyxL67GnvwOf6TNt8k6iOfUpIL3cYqZFlXrlYibBfTZiDJ+SVJqFfw4q5YTecEPs5De561OoG
WeMgRCrTvWfnjbMOmV8UuJh8P+KxGgiiNN9Qj48XLEAhLJzahHv+ZmR0V/tVYUlbP+Kl1dmIR6jp
0lbaokX423aNXOVujQNvZbfQQpkuzZrifc51fxheQ77uzYtWTyFZ8GK04S/xEx09ecZMBVoOm0ni
Mg23JUztgY5xGxcQTXXuIbfeYMQLQ476RX81QKp357IvSmZRRqXN90OVVy5JoWkjZsgARYG3HnIA
/pPLpBRNhbdBKYbJmg1M9FUWNTkMK/6ZlXc6wgMON2kd9fuqSJ0h+jFgndLvkCLzPq/kJLz2EQJ8
FN5Kmt9MEyO/KSxYUMCgGW0lcsSRoWU03rztkPdde0Ap68seh5iW1vWCop3mu8auoA/TT2TiQcKo
m84FbNGpCnOurYjCTa9peW6jkcDLYuDXqiv33ktsRgLLmA4CoxmHefijcSbSBTZjTF9l482LBicb
Qt/aOSnajn1e5FHb7PqZcKKD2zBySTdpaIiERr6Kx+EiB8aXMlkVsyJclYSTRWZB9g59zm0GmCj9
QWezd68ap4hdhPq9XqGxooOViOPUxjHNFXTuyXRhUWi2e5NR83SXTUVRHfQSMMmV1CenxgualZl/
NebSb2uK1oJkxRW+GZr6KzNLVYvIvahr/TbsfDd8RViGbhDtpqP6NU/nDPeNQ7bjJdYvv1c4RebZ
v/FTYZGIwtMwwIB2tNivefhnEWfx8hxXmsmrMIf9jec5BpjhQRBicU5WscxexyiUkFVjtnNCrfxa
ts0rlo2i8y8rMeZVvapzUiTO4CNilEGEjezC5HsZTt1lbrO3itGXIwpyyZ+xO7XzRTFqF4yJ81Kh
Sa/c9i2cPBsdrJ2Mlt2sqxlur3aFHTv3/ata1rrxTcW4lGBfbZY/lWYiG5UFj686+CoX556YpoCU
LLXvWJYP1bI6/H73/3Vx4XxueYVJCpJURfYeo0KCdy+1Lqi5x29aLF9XRzh2PpYuPNLxSByPtnfn
7JEgQ+Qw/Vwg4WzF4+9//18c4Y+a8Jf6q666MbOrstn5tG5WNnA8uG5qes99RgR/5xC2/6n9CEVd
dIOMol1uhNhpCANnJ1p6mjEEg273NI3/3Vn+ove4lFt/vuGkbn+8VC2hAWaSjlrQKAOL7pQWGnjf
fGYaIMqsXeMoAAJpGG33t+6N/TlpzsBGog2y0ILEUg2dubbF9zE4p1Hh5rvfn9NflHxMZD6eVAqC
yqOeDANJRsMe+aeOu6B/TtGOTp2Pm8yLm7WDVZsvGh2qBJ/Wuk099yQzcMXx7zhrOy2iDZrLcFUB
CN/M3lhsbS33nmG3+D+/+Z3Lrfzi4uvmx9/ZjPVgENwVYh+4GCzW3snwHk07M9aZUzR7hlDTuvFn
hvWNMwTs6rXd4DOdhfMGRuabH7FclD//CNoxH3+ElYcj52VpgVnZFfptT20VbYyt5bXODhE2c9Ru
0U/WFc5PCyQ9WIKrOhyabyLZv14KLG/5819epTZCaMM0UQsidlrhDkgNQOGIlV580/JeGhZ/PkEG
JR8P4CZGK5AcOoGhTe2PprP4lnUy3GFF0jeOXUZBT0bXYUjJ8/n9Nf2rU/r0UslxJuavdHipXHqw
R5/sb6paPjHN5vcH+Hr5Ycby8ZT02R9sIg3gVBMWEbB3dQJYJhpZIVn2927LZ7wu3g0I7jrvqYoy
da8NaXXdyrb85hX9etlhl/3xBPqSGAc9cUMYsV51PSVI+OKZqKxcn7WzPDPHta8n37VB/+JgywTt
wxNGI9mK/dkPRDTiWrWlJh/Rv/qPlDjo5wtoUOFaUWte/f7u6F+/1xhGPx5wnjU5WOzd0NMKZ1dT
BG5AtGtbgPfW1nG18OBWVnqwQJIfPIJJLtwlu6zqfYqVYi6+uYNfN76I1/r4KxyNXk/JfjUYrNq6
rSpvOMXc5yCK0QXxJuiEBr9rKdS0Zq8I2v1nIOWHPMpfp1lfP5vmZ9oBEf7K6fXcDyyzRWMsneRg
cXpXmCTcb9asvziE9+mNbi22opNq3IDMUHJe6Rh4qNjr1rnuiqpKg9/fxq8fG2asH6+fp5FOx3Dc
DxAkQNsW7XxaD8ghMariPcmQX4lkyv/WksHU9uPByql3kcvpfjAqvrVbq/GqPJh6m5ic35/NX1wz
e/nzX5bZckSSPvXCDxpW20DvrHu0Idle4hj85ghfXy8K8Y9HEG4ppEwdJ0gFymApYqp6KoZgqCL/
jAql34u+tP7WU8Zs9+PBEH0jg11GEpWLWUqEHlLgljCjge7SN/f/6ytmiM/339Yz2x4bGKK2E56E
lh+e1FHEStv19d9axw2xLCC/3BSnNJCpppODPsWabnPlG08LwO+gUme8/v19//rrZ4hPd8VLq5ra
mQ/EnLrm1WjKCwLX7+JGBXE7YBvAwo/GRL/9/dGWteXP31qEfR9PKLXooKQoUYIyV94Cf09P9NbH
91k13Qm1kPPN6/L1vdE/fz9CFMlVDnotoPRydrAmjL0yqvmUx1zf/f5Ulp/8xan8afxPe7+hUHQI
vRHVnZbTp2QzRqL7N6/LX+xS9c87YWnWjEAkD5TU0N27va3W6Uxru6+B1y7WwHXUR1dSZine7vlt
rjJCBxvj/7F3Ht1ta2mX/i89x13AQZ6SCCSVs+QJltNFzhm/vh/ouutKtCx2fbNeq2vgsl1lgQAP
TnjfvZ+tO23ZjH4e48fINcpcUyslTEo1hImKGIoqy6leDIp9YoyKdaR88CDUo+Wzgvie5CbVNtGP
BR7lJvKgBLYYEqxV8NTrTleUqPTwSG+ovgxnbQiXqLZqvCYNU6UuGYuPNzxHWj4FLs6YdId01PLG
2IIOhBZzH5aD/T/72l6f9ptXqh9r9pIw8KFZlTjZKZpCixHLiTnhY8kBC+X6mr358Xg4OykZGOAD
6/hWrlKxrchq30g4F1Bdmd8VfACVlIQUp7CpVKNYIaWBhn8IJ8641u0Krbu2MgO9dK29hIs8OA1J
0SfmxT/sPRT5aCFR55UoJxm6B3M4vonlHjcB9B6nwsXhRUb6jSIlbsa+7YD3h6Pbm9EMU6cLwFYo
+cPn784fpgF5/fs3TwmSeZNOoQ5TxW6scxXEbbVvbXV6Sdom8MEK9PGJ4+TH0xvF3/dXGuGyduNS
Mzgz0V82aWrtU4qml5WyzB5nvZ99pdoXJnPsidPEH6aF470dHRYlSknz9HJzKvqVGkaAD8FaWux+
/uxet6W/v2+/xUVNVanZcQWHJW8wJamaUrhTWxvObI5fY2RgTtig/ovmYnHitqO+OhuLo05StD/x
AT7eOMrHJ8IaDIOiGJLu6a3EMYny5TaS5Y7KljQ6mEpMh9Yzkk8jN7BXBGdW8QLzxZOniAqVuCWA
ANWqjalS0XA2Upmj2FX2liuTbHiiOf3xAJOPD41KLlFsA3rrISFFU28HsIikHNOlCcsQUuCps+Pr
UfyDL8M6WqEj3p9y6KEDEZplbUNtApcGK4sngPQ7V0HnSM0oObDwpA0tXqzYfawihFUkb5JKzcch
dipX7w/3/FvNDBN6Qr4q/TsoH5vGxOoylqPM+WUa/DLUfoky/7iB//iV+k0iJkvAbiV9MACSKfq5
WJFN1dQ86mKuPBtfBkbh1sIrVEknXqmPF3P5WGmg9ePUYSMGPFQH2Cf1GZV6yAwhRmn6H17iaEIq
ehpGwSxYzFOtOitRZ7joneezocHT9Plr84e35nVCfjPnaaNSZ3Rx2S5W0x0ybs/ExwDHx8AQCXiN
0EO6ExZInykZmhO39QcNCq3t99Nfb1qhBRuHPUREbzQwFWW7NnQ8JaZ3I5WgW5Shoc9kS6lPF392
CR2MT+zB/jBOjneWhAkLoBElG2INJAkNt2ZHq+fcbDJjE9dAGACWtZsiarsTT/jju4Xrf3S3bSll
7CD4Fte+792wiG8WXRgQmWV6g/weQb4ovoTaAiJAUhVfw21/YrO2XuG3aYArH42fRgenAZqA8TPE
0lmfd/NB0s3MI5NXc2ylL7xJb8urz0fShw+Wi63vyZuR1IQL2uucLTsaxRD3sTL75QTtexQV8m5Q
Ozs9LqcDaJv0xDj6cOwi+z2a5cB8l8oSVyw5sqK4XThhCGmWe1tJcMTRnUXYAMtkug0CtTixyvzh
iR5jhDXZmpVcZR21liG4LxP921AwlbeFajmNaBewFahSPn+gHy+p2m9h88WYaXNqFwbQcKFe2aEe
nPG+hm4tUTgg5gX3Ua/ANFr9e3jAq40hlKeSbLfvn3+AD2c4jQSf99/oEC1oBDqW9LCZv6napLgQ
ZqwHenqnjnl/+AaP42h68m1Boa93mEhUuyU8dJk6Q5aq0mILmb3xmqYInMIKvyjB0Pif39eHSxIJ
okf31VRjP80L44bm2ugunVle6Abqh7HBry5p5an95J/e/OMNJYD92ZQVziClZXQ/C725tUCmbMK4
etKmsDjvZkwbYZcVW+o4F7JRmdf/kzsE/f7+m+vwVihTzGK4tpc3UR6Ve1qrtW9DqDgMPXl/n1/n
w20lUfHq++tkCL0rW9Nx42GvuIYWEXzBLSefWv/+8OPN4xc8GXq9IVbclbVq3nfaDGPPqOZfMYn/
lY/j/86k8f8a1/21xPCfhtpvKTQXX/sm7r4W8dd3Xo11Iv1l1tD+IuVQJfgOxwVadGstqP8yayjm
X7Jhkn6O7UJjv88Y++XVEOZfpLfa6N2Qb8uKuuqDf1k1FO0vU8irj0OQDsC7919x3VV9PcX/u7JZ
/CSCcAGFqjq/XT/N+wFY0A4b5ZpctUSDQiE1mt24nTrT/ialwBr+RgdYkGKkpTrbmG4Bw1guSHtx
YwsgXR2g8BU6BtMMuVxIgvf9kPZo/lPUl9ZjG4/Wy6qpe9V5GBHRilNDPcCaKa8GWPu6H9Q00JRU
VVnWo4OkozdvCVVTMO7C+2UvoytY/CnHivhSQTiCnmdWRvRIRRl3N3KqSCSdDuREfMeclxvXoYIL
MFP73pmQai0AmDKjuhmGaHJVo7Am0KL20nGcUUwj+Ko0lhx+A20V3BZLLyc7gShx8FmCAiXCK2FD
tznUnVAj+U6zUN/ITtE2fXgrFWSm0xdTc6FqMp+y4Xlc8bdY2tWNZSZFJr5UvUia4VyXFqngXB6z
U3kOx9xWl+tFoa9fPc+GlVfqDQ5nrRHnRTSJCgYMMpl0uJTDjr5VSEeSqFML9izCUNOCX0CcD07n
HMxmZ92rRR3WUbcdSbxdZK/p4SuOZxIytGwFuKWNhoylUcY+RQgzNPYUbuh8DdHfcpvYYetqtVx0
33uh6929hg0vgLWxTJQpvsvAsJTy0dblaEhkN+pyrXJqtHgVBXBdE+wO8F+mJNijjrkoi6Wqzvuw
aTdikK2bMSLH2ulGmuVQLKZqh7mg/FGn2gugKAJbi/YFsWHyLNXmlADBm7MzBSwye6p8ZcbCzNjl
Y9s7wi6bM90awvMIJgdc/cTe6Gll7GS7hvHBectlqau/10mang1hZOx5n4INhXbRbQiq0Z6kQaKB
rvWW8WSEvbGvEiwFwFaLQd92xZK6S5gFT4Bg85eOZ43aqavDG9okqD3KIOsv44pyiUQslqf3RflS
BlX502rTHkJ8AgYwb/ixsKIDQAodRtQcKsJUrRZiruCHhSiiXSjPyuQHljSd85wCsU3MmuwNdTGe
Y3O1TWLEUEaX5K2a24YetiX9RyVgUR7t4jrBAbYzi4Fo+tpKWxQHgRkDxdASGb2hlOlbO44FBvjJ
9KK+C9IdbbaUDxqklO1EuovTAK4ynWaAHVJhMYhDUVy2TdfvA3mIr9UuZ+8zppN+ibIuqS8oQ4gL
JFDaQVIC+BuoKlCytamFLdNKdeGgOiu3ZhiYAYRxFbwhbLTuLJUbuQaCUgKZ0bS626Wjpt2ZxVTC
A2isXjpjPoq3+G60xz6fGm/pSVpFPRSVW73S5nN1Kop4izZNewLakWQOdl6If3m/AE0zNCRNU2X+
TJuZunwq9TetKtX3DXKdTdzSZO00Rf0Gv1uDZrAM8t4u4tTetyGHH7czTSreKw0c9RNdVEcSwxj6
iMNxlSMVUSaS6JD9eAF+6p9yJYS3QCc7b+wi2U+agUpHqGVebyWaHeo5iVcWLFSj09R9GihysJlo
5C/fp4wNtYHiOpTVg1ggMF0spjYVXwH+r4kFCab873pMmsNERifbtNKGOF7Ty8AEY6Q8N8SINkzo
dAADctb0E0Fm25bgHuPvIK5G6Qp9IJx9RQ2G5FzEsno/s2uw3WSiKOAZGQXgnZHLqvRS9WMZPkkh
OWKulLZBvp+goenncUDc5BOHCqK6Nvhw+t5jVE1/d5acl7taSqe/TQpqkwOXCI/70vSVBhg5EYE3
G2rQPqLVip+jUOTldmlU6p9Ss1QdnWh9GrZtj+B42yYLaPfSaOnp68zjTybiduTIHE+tPZk1wbAh
72nlr7W99WNs2RU7ndzjVUmlUkDnZQv0jVvCXZ5PRg7wQintL0zmI3igFlEt7O9+/GHGvOzEYymz
5tq8Qc9LiS3eSiFmLqST6riRyCsrbcdUJeXOWCLxY0iW4m6Q5eqnjZfa2iqN2mXbXqjBI7GkoNC0
Hkn3RuhZBfgj1vrsxZzCFj27DaAa/EKLom0jWiS6oF4T43HCytnyQutBDAgAzt42z5UOSpAI4OBt
JHI8tEsMyaDQ9ZGOoiMbEusnEV6JwjIkQRZe+poko1Szqx6KczmpPmtAgQaylpWvVlrmwIJ4SRqn
r9rOuLCL1gRTqQwz5YWIAMedqioKhDUyqlmXVQUOhomi7IbDHeSKxbYaIlDCQRLVecvMNaP6RqWQ
HCoyGbMdrNFIP1EbOKqb8RqvwZ2AtzjPrel2x9uKPish0RvifvBW+vZttVed0rcZyE+mb3nyLjpx
Enm/wbWAQdFx1g1dGLrOVuvYGCMWXvpgbp9DQNjzRGTLfxkN+88VVPpYuGsVEyPtb6fzaKilAsTZ
Id61F4C2Is9wwP04QC6gtdr75MSh/PgZvt7T2yseFR/KKGdGqubnzhkh2dMxcVVn2SFK3uo57D1P
7JITT/H9KfLXPeps3EzZIEn+WECVNXrEcrQ8q1rlx6TsZS9o61tByE9aqlu1hsCCirqDqAH33b6y
W4r9J+oCRx2Wfz4DpQgSEvkFE/HRhpR0Nz3oWvWZ/Y8b1YSewgdXFhcOB4qx5Zslep/uGSghEBQK
HaUe7iRbiBAsKQLxtPLF8HMU/cvn5zPx0QB7+7GODoR1g75ZtcSzSiE2zYJv5PVeCsJ/lrG5Grv0
0iBhosbEO8aXWTxA5G8Wt1pSqP0TgJZLk4Kt3ckO7pWaqQ/fTSwuSxBfpdmvJ+Z9O52yFX/0idGZ
rI5uy1JIEX6/s180C5m1oj1PEmAyFnFsKSfqKqeucHS61MWIC3TRnvGyukr3o2fL9flTf19f+Gcs
vL2Fo9NxSZQCQZ3ac9jEXocry0rvDG3ZGfFw4l378E4UWVOJ2lXs3wK8gwWcelvozwudJkyZU9bc
LtRNFue/vR/TMFD1W7owMdIdx0uHQZuaZkCiXpoDhTJX7X9FKhQJPvKGo9mpjsE6Jt+c7ZhATCjA
fGTdVoSp60ePT7djGVyQ/jybPTk2oStA4FAP2C7hcAZwDpPJie/r98fIBZn4gQuQoW2/zmhvKpis
eJMmOul5FurC/pS9v7WkJ5YWDrgf3NWbi6wf4s1FLNILlNAInmEJuvGOTRgixe/LJnC+U3++LiRX
uoAG46Z31hZgyVY6OTGfusujlUA2yAPrzeA54ZW1lEfEVice41G9ch33pmEDNuO4LkxLt4++ONSp
9RAs8nOXg4fUGhsa9ZAzA1tmel8vNcx1BeKQEQYvoglJmlDb4ZK8tMfPR+urBfp4/ECLWEsRLOYc
i94/6dzGYDfH6vNoJD6GI7h1GRmZKm/7UOEgJHMh8ZD5h1t4uz9QqDcwqcLEw+AJFgckyoETpuR9
/qE+evi2pVKXYa1naB8tDzJZjnKqms+zgkp5LvT7cBJ3n1/i91mH9U9oVF+EItbSyPvbJglbI3bW
eI4GRdsY9njDqXk3dlKJ841j0OcXe18afv2q313saDTHNrVUkRnPtkQJw8rO0X7dx6Xmfn6VD57a
u6scDVmWe0ruXCVKYPsuYfPMF3viEqduZH2qb15LrH0Y/2Pj2YxwNqVj4ayKCBLndp/fifLRdRSh
oefVdJrgxzs91YLdXyTW87ill6dcV15wLT8E+8ad3OmLaWBvdE9vjI5kFf98TW+venR3VhNHs5Gu
Vx2c7r7whl23ARR8WR1Cpz8xJD56/XGF/XuLR2NcqcOi4HFyMcXDUjP6wX7YwmugwOC3J57n+rOO
3vF31zra1xQix5zEtSjkwX/7Ps0w05YXmyAoXbr9/Kv7aBC+va119/lmhERYxjBQW8+hYjgpSMoq
+PvzC3w0NIRJkVVThYXw9egCRUSZImqTFwxL17lNpMdc7BdxKsj+o9tg6FGYxa5s/jY9qMlgUh6Q
noVceRHRXyWz8+f38eEYZwPMZpB5jt3I0QCQMQCboqheQLyPLlTiBynYSm6OHfOeospednKnEJ4x
O59f9/fnZ8mmLij0WkLnd0cTnz5WhBwN9gu67OapzpbsqkuIz6Swa5Pv9/m1juRv6xvFxaiN05az
AA4Z64d5MxosBbYiYcZfAh0YZjffVnl9mbUlcX4gPaec2mh0TYbNtlOewCC5YRtl21y9zquWcoVK
ngZbKLRw3yHPeot0YiR9sPTx6Wyos+h6+M/xUFqM2CiSMv5SJ7BMo/rAZu42sM1rjG8ZQYqRFxvj
rmyYcwy+COTUI3hw/sG2NE5Kut4L8F6flEJevaEKhGcY54428qzCc1WK5Euyj3fFVb6ljOUZXnNx
6vT3wbBDaWyS7QokB3COOHp/5mgum6ZMv2g+njwSimg9X4QH9IVugfDkq76F2bINTgyEDwYddRU2
i5Zts985VnKVS2hQWuq+FJC+m/4sTjS4IydUYr9/nRqwLEPT2MPIKhuHoxdqLIiUr4f8q3mneH22
V3fTmbQdDkBhu73YsJXZn7qt3x8ml1wnIWoF1NPk480TrQM6b3L1VfPt5+Gu3OZbMP++6g+uuuX4
fhG4v7ZG/78L97+UlRXzSRfu5xR/L9934PgHvzpwlkHHjB6aQajempG8zkT/pwOnWH8RcadhlNHp
uFDy+E8LThV/MfnSszOFJXNa01gG/m3BkblMVDOqakXVBCWK/waW9v71Zp5VBUVSGdgFHCPxm6at
UQfsykVED4VekBuSzjtA3LvN4YLcpoREqI15jXF2uqCVM//zi/Gf36nqUm/1LpS2QD79OcXFvMTf
I1z/W7qO/dUCLfOAs7tmpJNQAtb/IcxKaLRWT+ibiMUFnbDorBMxTu286e4svRivc8pbVNrtTZ4N
squuVwuqptktWU1IWZ9eZmmr/UyyaT8Uc/XFjEFPF9jkzahB9zubkd+bI/mM9tJeGeA/vHKKCW5Z
/wh78sS2gpXj3R5mXalYhUHaITC3mLNVvvu3S0k8QpJIu2o4x0a89M6clfVVgVPc6aPJ2nWizS/q
tT0zrsUXVe7y6yBNl8s8B24+kILlQECJ0oNhhDqLyw8RRN8iqNLXKMfya1vLh0OqWX4aRsp5RfHb
sWUqjKS3KefUhwlyo913NmuDeZaCb17Bq+oTRCvipkg+6Zoye5biq3E2qxeaQfG+XrDa5TlQz0RH
tS7gB2zMVCh0KaVxl3XgLcsoqs8ARVKvLanWLm23o0UnnS95PF/PkTpd00cpHMz0i0sO4zaZSYiS
1DS9CTsipigZD4eIEOALlX9PwLF9FhKjeiFp4KkL8A63r7+DQDHeFrNPMq8FS8EQj10Gm1iI0P4+
hpFr2pkZrnRIt8F3eAgky0RlnuhXppx7SyItZ0ULoD0clrMEOuv96y9jr+wbNbGvSg0kQ0fUpx/z
8M+w2nXUr+P5yxCG+6RmS1NZPzWLrGzgYYSfIrPoxaj8vWTttQWS62vWjVg2h1l5HOKY0EhjGk/t
d3579SzVZLPDKZI62e8Dh1kbrsOYKefqUgHBanLyhPpaje4Go0uuuoVuUNcTFBwIclGkMpC/obdt
t5Ce+4NtcPzvc9CjBMMo10Mi/Nc/sdLVjpZA4IYYaLSAOy3jIRvEC5ptul2E603EFA3o9Mo8rs8G
t44T4+dAB5w+isIGb7kiXireNmOlPqgIbPZqAGYFDq94SGpr2I/kXJKh5a4S8yGKD4pS2xxFWIjO
Yr36PpoqIUaLxI/IiZxxDK2Yt8G8yOeBlSvnivn4Zqq9/ueo8Nbv9eoI/PcEgWwAXRWx9Iql6gbn
ZWPdL7/ZyNG+ROat6tWvt08JDP22UFBU1UGgXSyZXJEemhPAWmriggNoPPmdGizYAEz5tpcmIuxi
JffNIFduX//O/Da1cXfbZcxhdGvARoR8Q8K8MBuludHFWF4rqcqrOlvRV44U+V4MBsELFK+3WlLW
TlHASgA4qd83mvwco2ZgErBjN9Ik+3okuY3a9k2w/tIUMcZfgB+EH+DI22TxFuBN/n1ZUmZUJbkF
aSSflYIDeTYOybWcWlB7a2O6nkDa7MWcrhmqITwIJLoE6cVilxbGdmQb8tiwaer1OP4GJqR3kE3m
58LUdqkcDheZVM57SCM/w3Wesdd55vV3NG5/0v+a9+VYnbADakezpCILaK7A82mUwAf9zReoEHar
SZNQzoCj1GdzM79oY5f/bZroGPA3/CCrhhQeK9fvpBUqJULSn9eelMe3Xz1lCjkySRDPZ1lilU9d
I+2JhxCDPlyNdFjvlmVUnK4tTU/Xyqt4VmR5W3fRWW5KxWVnaXe6opb7Nd/EUkn6C0vKnnFNxjn9
10MUrlk2ys6w9IDIxnG5ev0lssrknH7+CtTir9LeOHH4fRXgvRm7CqJjRV/r43RRKZBax6ffmAyK
jGudxdmPolfjCyMkujBrtcWprdIgPU4PPcLX9buxHGJ3GhREbpouAdZfSp/ZQ33Qy+iJKL38mjcQ
oG7WVxfZItQnw3TTpPjR2da0k4jUuyA6LJwI1R7KCwu4JCdTY3nIDB119aC3B4Xm8nXJmNvm9IG/
z/aLGdbZN51GnSO1cehLjVxuYtkeL7KSl0bFfPMt78VmqsP8S1UZwsXmORxUvbRvJKmjod/q0zeR
Lw+qZJ6YOTXxfsldH5zJEDJkU9YNYb2aht689MVSShyQ5u5M0crsCnEukyExQgUGyU75Nmc1uRqq
JDklHKW7JtWGLVN/TlKV1N5SHQYPScyFXwN9vrXp9pP1DqdBberLOQUtPZqj/ZDHmgWvhqhIrOEj
E4la7jQUJBtrSol/stTlPq/nyIukNDxvWDJdvdcTL8OJ6tZhV27topvObRDqwdQk5+n6pQw9ooou
HB6MuQOooxFrs2gzJRxhBN8+nxfFelp+P7bgD6KpQv5Fj0I/nhdzMqDBMY/1mWHRsK8gjNxapnFe
otR8EiMZi12XwZ0fjXFTT3nu2MBOcIL1wff4gKgo/dFMfQXKWo6vjTCqmOfDyauM7MEQBHE1agg3
RUvLw8xuhHSJEDXI53egfXAHrI20VRWb8+1vJFF1rjI2IlWObIN9X96ZLpaD+paqtHig/+1KWlLf
Znp3oITRXWa2dZ8u4/yFcgHk6F6dncZgODf44m9qCrcbJRuWr5Cqyo3SNcWNXWTZOYq5Ckw9cZfg
eGyUwZciDulXkTj27y9sWaxtrlSmGyl6zuzvqI0sXf6zoTTbB6W1A0ijUQ3IIup8Ut3Vy4ggaU/P
82Wj15V2GXb9w+ePZ+Ulv/uCKT+uCx5SPKaP9TjwfuGrg9CwQk1MpMKNym6SpvYGy3fkZyKbNgNB
ly2TBjmWhr7VdWm8aHtS4aKQRA1LhjHedY352KQxIeOwwu6lIiicUtItZxnb/IoIiF2ZJeoPIYy7
JKvnr9IaHyuAEz4T5m6S05B1fqGrVEHJhiqbRHtezH4mkntE6VGV+Q1hbn4vzHPFDtWHImfRWv8k
Iplvz0Lj8PnjEO8P8gwTjtewZDWGuuDRHBdmJUPLVHtu64MhKcnks7SGl7Pm5KOk31boIVprBqpq
RNgUSmu0NorZlJfLCoYzXwM8M3WbxVPj90itbrOi5whEX10MEtA7q3qCKmT8yJdZEPsRweuvLEIi
pPmB9MiTaM/3RdHXWzFMjnbGCsumArfuG9/MbpI88y2R+nMI+lG5qeKvhKguL8QTXqktcPyGFOa7
MJ6kM60AjZPWnb5JwzzELzPiDVssbG8G09Wmzc0LY8Yp5vQFO93PH7iiiFf989s5hjMt1SmUD2uV
EI3+UV2DUO0pIBlk8PWASL1JdRLdfkB9xZ76WszKLuou+vLOiiuvBrDVYCJrFko4qMe0NLschHGI
5ulQK7RX5dIJu+oiMcOdurbUlu6uUSuXeMGxFWf80/NOKJfRhCCugY7S9l/KSH24ipT2a6rVVyIk
Pkx0F8loXeQKM2p3LgCZGfXGeBkrqHSpcQmzDzBc6CWF9YxWi61W7BMT7XfwPyCuiC4g/1C5UOor
neWkkdRD2o04vYHGdKWLXusQmQ9qmiPjYs5QhvtF1Iz8nIfNqzGT4MRJbAMkyWlU8wq+mJ+qqps2
oTOmP+3kJbHIe34grIIAIrjOWbDXq104uWTmTndmuk2+o4zOQUnml0FL+G99lV2X3GyUsO7eN/rf
q1Q1YqMeBX7IKhMRCCddTdqjZPuK7Tf2N1m6CxqSIqwzdTgkXe60ESqobao7mbYDjZaQ1qT71kiE
3zRA/LY9FQd7u43LGUs+X1bEoWoS3rRIT0NNpVdLCNmU95XGFdqzSIw7Yh9vDLn2qzhz9VK9DYjW
GnT1Qplzv9Ko22n7MDV38dy7YwJgjSVvBzHbl832ps0WRGkt51RtX8bmvRaDoFqIPajQcYIVhTPn
VRh5EZTq5pdQkq5x1nhm/lwF6gXKNh8G6U2Yaw4iSrc1mdL7zLoj0Koaph1WhB2BGFtd1nJ2lOIS
R5wXk88ZkAdfKTPC02d4c9tpj5tnEypfWN42C7lCkiCiixg8gmmq8LptHlNRbCJ4PZ1GMyLih8Xj
czinrrVcZUm00/rgPLoOwvAxXNTzMIIdPabEffVUOmzjWxwO+9DSUF7ZbmZ1W+FOPbJWrTS52uIY
TcCmoD+bZ4ZLeBY8tuGTBZdS1Q+T9qBXV4jY2EaIB42+pvY1lyInVsOtNP/oyYMi49qzSYxIE8L7
YvL8lOceyeLS3w1qvbWJE5slV+V8r913zUs6PST2rgq/tMb10N0P8NUexzDzWrSk+U0sRd4cH7qO
QoAb2QeMWtsuuhTiLKwftIWTRZA7oPl8YZ7VmYaba78Qpx0fTB5mxjEneDFeyvCgqdeZ8sJ60ZBl
+WUAxVaiufK6ot5kir3V24Z9E6njmj6vnyVAIgWmHeRzvFezgrkidGKixavU5ofnDob0TSNXroyW
1+jaaykWfjU+ymlwafbp1vopVMI1Upm4tNlLhAREmqNYgASxszehSoxapx/4b26xdxAHuxFKYB7D
LEofD7RLTcttF/5fsStUmZRGdMpZD/mW1yCL/HTQfAwdzihPeySusOYoVyU3Jen0lHB9jZD4xFit
scMWCqxX2v0eIKZrDrYjhRLpGCTqJqh4lQt2G/s2qS6tQrk2AmNfi57Q6+GcqBRC12VP67Q7CIX+
nFOj5dA+5qzdmbxdX+1QQiFKZ9soyKsczxXN6wnVxjRopftMgnl30/RuWG2r8lBGu1r1l95f6n3S
+ohRm/C8AiFMRidvxXIeoVyETJvNjyL9HivKweh6EoEq144yX1eJL9G0tYZ3Mc2EsQf45xt2OAAh
TJfI3YUgMouH3SSPOfpvp1WC4KXQcz9WSoS444wYbe5+ZtMk3bONVTymmWzUVRd1EjvvyLjJcYMD
EyWDNQ9TyGVD6i3VVWIFk9cQmOqP2Ov29aAQDAbDMi1nIIeKQTAJAPE64QiWRPqq89aCPWL82JEt
1Plyo91W2KsRI8v7KV7MPcpiIsqSSAa/FlHDtOOHzNT6q9q096ptklEv18+5VU9eG5Du2ZR2uq+a
1iIMfXihFKVQs7uyZbn3tLmttlBc/ajWkXPZzXPHXnkPGsh2mqxpn5FgEMsFaPZCzgvxmAFffP2/
VXAGiYjDsfv6x3DK5W0et1RZOolSnzmxwMxniYi6p7FAcZ+X7DXNZHxUEZnelFM9OGze7P0ktOFZ
Y1c9tqPxMFnLclGOmrLJUnl8Hu3JcibRl3tqepeTrEy34Dm9Oeqg9PbD5Kkxo6Il2+2fX2gYWh7Y
wovXv4eBSjC4HIYQRIn3RA05Q82w2smXYVVrg1YdkjCZeTt1Ynn/85MaPd3UQvDE2vRLIM80N6VA
cQKLIlDTo883wvRrKaZf13z9h6+/vP7dv398/Vj//h0GBD8PecE7rSxh88Yy1WSy07ahBHsZELNV
HEJ9PWTkOeeNsUwJSjMbdV0mC8t5/Z/i9X9//SUqcj7J62+Lbj2flPDLtkBsky3864IKYgYROVYv
DanwayL5sr5zyyxwS1TUSXNj8MPziGAfQ6Lch7hVjzadMoE0gOvchS5MUCel5zZUiWs0vPthdzkK
lYW1dWBwouKdt0WpehoAeLkQe0m89DJ7IvLJTBOjuHKZB+xAemQ7vd/Pwg+iL4mgENFp3pBlHmwb
T681Qpvn+7JW9yPJzDoQOVAVTJz2LfFDh7KNfLJHfBUYzAhaGeitX7bpodTWGm3j8zB3bc1eoPXX
6arUTLeWhZMjysWdBr8bRnJTuq12lln45kXsDbDWywS7cNZ6Uqf5ppT47ZA5IfX3IlkuZKrCEG8c
ClBuGUE94f2FYL1pUiLT8OYoWurnieJLgeZjJnNngNDpPqyML4j5z/Ix9uy+dqqh2xKOdwGkal/W
Euuq5ESxcV1pyRUK5avZQOZvI4KX56vZ7g9DVx9yqbhApYDjtvkKshn0zlPWs04Fy2NoLt/07KE3
O5/d+TkRlP5g8TmEchVJ3QUg6+uY/I+wvJzqzO/M7PXL6wfLkZj4yJDYSYl0PrasGi3LjbC3s2l6
Yr4fpszLdSgjSwt/evRAprvzIFwlDFzcNdsK+3kwpLvGWg68+1chexU7Sp/tZL4ri26Hs8SXZT8K
dfI9WJHpOIy5l/1M5e5g8s6mk+ZH7eDHgeylvYptWXhRFhKftI2s7kBxcQ+M+2AyoeEzcWcL3Kpq
ecROHsZIZ6Ri9rH9rKhc8qncDnlGkZ8vxM21au0K8YJDBbDh4nGud7S+cUpL2cj0r/th8PtSgnBH
VKPq6EJy5tlyLFwKZX8QYeQbweCbuezZnXog0t1rnlHPXNcGQGO+4VCG5cy7ACPNk8fkTuEDjjKv
EKSlpMx5y3y47P+bq/NaclSJtu0XEYFJ3KsEEvKmTJsXoncbvCdxX38G6n3OjntfCImqlrokyFxr
rml2SpqdbLIANIXwr5hRRc3SoFV7wKbN+mdLojYRZqlUGFqV+q4sfVtY7PUaI4nEs3oF01uqVWfc
aU53sozpBFXcK7Nmi/FF0Mr74tS7MiW51GV9oP42V5VOnvkJtifhInbYongjmYga7awbKbtw4LJO
W4CMfVugA1nI/MSI38o8vtK9Sv3iNupe0eezO+EAXajPRk9ObVOdyVj1LJLp9MTdVxT3VKgH8T3D
YN9a6suCI3LDQskA/4POiBSJ/hSqjHedxGed9peR3LJp2ln6A+fa41gT+qcPXiO/w19E0VJ5MAx2
bmhfZzV+o6P4qlb9ra7iD3QNwK83Kyz3g2i526sPmLQeYFOgiuqCO8/RHUiYG9+qJgnWjF4rL/aF
ouxbpmVRMge6qCjhtd3cg+X3LKtwFdtwC3NkOywLM6eHorJMdeahWPfYWN1XeX40W33byNEf5uzo
GNGTAPmz2X9RFnFOx2unF7t13kPK566IuNYMk8LHOWoyPS7DTNFjbeEUBmz2+zmdz0BP741Y9giO
jkP1aU3lAe3DM1qmnzmG4C5GCzhc3vmGBrvYydD0qtI41GZ4MBgh8W2e4tZ+EOaEN2Om3eMs2mNI
ztfa7oWRXRLd8ool8gct9VUX5KL8Z63zdb0OQHw9Xcg9Ep1gAV5Xk13D+hu5yk5xWGHqwVcS4Rda
vi8okIppN9TkJzrdIWcJTO0HowBfa5Qf5L0E7pKfLJzzdNGhbuH+x6O5Z22ecwK+IYssmzxHz5CL
I1mAYfODscm3phXkfc4XGerEEJXsJcccAj3biz8V286aTw6OJjV59nZLkOMUYrb81eACQWjRdbY3
EljY2vOxGo1bOd/ixfw9jm+iTO90q5hyls85Ng+Jc5gINuqWOxbVBDmqh1aMuyUxiVn+R22tYO4I
O2YCUxFwDIDgmz1J3VXmq07nKc7A2vS07OiWlfJY1OOBObNnWvJposWa9XMqaAqCRGfyIJgc7EJG
JmGL0bzYkZ8Q1GG0jwouYAYkjqi/4yaaJjo6+hET0Zp2W9uhCMIqmlgGJd5ahAyVpe0buCXYJCs3
Lh4RKtaesskvLg4uvapCcjHOkxtvBcMP4O8vyCY/ssl4i1e789CoAzEykbkijvQEeIOFXXhTpO/U
gw/RiGcmAOkJzajcJzPvm7kGXkxkQxydkf1wp/ff1cjwrfpsjb6rbPkfT9nNaT/cf8LxkdKGaua+
Td9D/VTle0fFOBkXLvIpz2pSfSh28ey0mqS8nBnacmJBPiSqcxR98TXX7F+DHX0TExurmh5jrKry
nHBN9r+pkccVa8ixqsLIOLAt/jOxuGim/STD4jR1bzUrh+KXUemTDLDVlnw7QLxKcjPo3oTSHSrL
JIVg3oulP5hj/rRbkvSw/Jex7WOa8m513zQyupVhPuh9dVDVGQQEPVSXeSSa+KE5HM26PxSrXx29
JR60c5jccCP/nPXhCra+I8zYa3Rn34bLcSoeEfmbxfStMtyztlTEAeSBqUeBpua72Lb8LM+DhmLT
Nj7z95bIotrMPEc/lflauqQFGqDqYxHWbRrTU20ml8kl7sEx99mIHiFMLqnmXDPeul2mq0aTkxSJ
P5gBxaQ3xGyfOQhJCYmydK5JGT0ZwR7aeHjWynSv+/hIykJgPxekf2VGlquNtTVphWod+gC/R2xp
KOATrjx3jwfdxcJnfsyUd4Xk01jRgnrpAycqA9MpN2MYviua86m7xp0ZzxNb4lvSZFdBQlYuMdZK
Sj9V+kdRuJfCiIPF6I9VbXmKFgUOqba5ot1R6p2iVt2F5nLP9T5oiC+KtPJjDpdHli5no9jkSn+3
U/EOB+Ccm9RwuXEQI11Qww0GUOV0WEZZh9GOnnKcLwh1zxDkUL6dncE6Toqz1yotUMPmwy36Tyf8
uUYbRAgxi6i7QWYcJnzZ1OmUl1GANOvUcBWMWNkLJKbakLHvz1+MJQyyHNvNovxWp+aXNp4fhRp+
dFr17Bxqr3WlTNRLQc84V+o3VspPl6rObEKPnA/PYpDghqhml/AeRfKg9VVAq69X3TFrqofaaycn
/pOXeEXBAllqee/Kap8M1BVxfSHm1q+bQIWWO0QyiNz4TTL+JH3umOGnoKL01Br7CU+GV2k/MXS4
6lL4zOI3eYpvgBWMjbqTafRwCkQ2c35tFfeInvTRpsRtTqafVvOZcd0mJ2I+KuPveL0fLUr99RJX
0+h7bg0HpIa+NtpP2YjTZByUgcnBMp2gWJ/yPL87tnXqaAqn6UNla5Rlsyt5BVDCn0sZHesGLEKH
CDltTdl7GrcXmr+dgZss8pazTPUD865cfta6fXBE9BzNjghO+wSC3I3JmS2AKr0ZWWb0dFMphufa
31rH2PVzfWaGfRyEfpJzDjqPlzx5B0Mefxm65KvIjDc7svf4VxNEPd9q+z13zJMtk0vl6IfOyM+M
eC6DaZ9VER5DVwnCeU/E+taelK1Eb6tq+8Eg2kyzkClOe/vnVOm7eTRQpRJzk6ZE8yw3XOTvKbdx
xF26GPAjjEsUM27F0qOu6n1urZErxptU7VOEntx0wkum6H5Cxnpkfaks+4j3+WpQsXe/aGI5hVOz
J/P8ojv5MVeXI/K/KwLwh6SRpcfbpqt5opWeiOO9ojWuXEj+KkUrkugoWU5M4z4V7jcSSTylibiv
KAEVnTqHOAKiYEGlj9m5HOcd1MUADKfEBIstNDF3xL/5qKi5a2JC6HaKrd0RCm2bRLKtyIvWwWLM
uIS76ERk9aEyjF9DiXw4hvAETIFIZmMgkq4S9d656s02jI8811inx98DeWGq6sLDyTGn983pk4D1
Q14sNyZmF5kM4HBhvWniJnCLnPSE6qEszodt209Ggnc0uLtZy5450/3BCIr8OqGIJ+f5iHUvjTto
c6EFw9yvSOZZlKOf1WJjF9TanTha5nQaiuVJFsONXvyaR/FZyOmgtj+mJD4Pofg2F/O7KfWfdq8H
lpiDcQjPWSkCY5DHClh2SORpnM1jqn1R5LB1ChYx/oDaYO4hIXClHStVf8Jzvz7ZojjZes28w/Fs
pdkLabOtlWe01wGxrrtx+koE2mPCh20pla+JjO5KGPlgq/MeboEP3DVN1FuTX/+R5uTV880GdDNU
028oJhqWvWSmBhKEBOsWvZu8YhHkwVPzwkYJuiHeVcZvpfjTicYLVfWWU7mhkkLzke0S+iCgDsXe
T1Gzn8Jup+kysJ2QaHVn31EEIx8+ZY9GVD8avBQcpeIqdOEmqV6VfHIPnlig7rrsgqTSnslI85M5
V3UuaR6v0LzAI5WdFpq+XWpBFE2BPoEhlWxFFiXGMpxTVwtM7cfUhDc7Ky6IBs/ZSLEyL/RkNPUt
AEppILNXJmurRDH/M1N4MropgwEq+n/QygsNcU0JXvE6+Xr+wkleT1+HF3Tz31PZ1bmHAGXaYJL/
/8E9zf8BP6/XyFyP0MJhDTWHYafHQAFdDAphz4VGockkoOqSEliBA1ljHQL9YvBSpfn33OtRWTAg
//uLCV6rxNhEDpD6AHklm5fy2EQKDhHYdtOx4HFBEd4c+wTaciPBk1TMF/1Is7lQIeMctan991Cn
ds5U9vUczGAtrP735yEjekiJU/A6tRoTHqVd89v//crr5Osf//s6/73E0k2k1nR5570+gxf48/qY
ihFzp6JMWZHXj6my+y9G6SY7Fd+u4+uQVka4EeyQW1srAJ/SsGC+ih/I61EOw4+Pbm7QT1tf5Pqh
9etH9Xok149CIf3nkIeUmivC9vrKXm81wy/2mcz9ykWYMjnPJxCUQa88QAY+29cLlPr6if59rfWl
HTP9Gdrg83HU8JU19RaCnHto13dcTLP4+7avR69zDYG8a3w5o7A0p5PgJV4v9t/vvs6lkCfmv2/z
+knapTatW/bWZXz8/cjXE+JhlsMdrFvSqKHrDWQWLOl8HepuT1LYTuLJZ4MbhXq/H3sDxAGZyJ+e
PqmYG98dhq0iMZ+AXii6xi9M7AUwoJCj9NV+2mbT/N7M7j8KLGTN1wZnE92IktqNVuIVwx+YXndD
7+jKRr8CE1dXXCGbr/OfPmQCuCwHBAonUkh2UdJ7pg0ClB21KPfsgdTA2jwxAjsshf3Q2urGdHZv
HBIGoUmn8cWU92rRTzVBXWZVXvJ2dRYp9wpZ6cZ26CiqZ+sQYx9ZKlUQkUkZdaGfrltQll2rE57S
Qa5wVbrrpkicua2fwnS6ZnbzDpzyx1R2Y1idhgkygWyrNygER4lVeC/rXWKYQbvP08Trh3SbJfM2
HtDe8nnkSbVnEH9qW5yEKR7UAieYzj0K5Vs4WA8jpoIdfq0fwxJavlVAgx8x28rB6JbGD3vdQ3yH
Jz9Sd0dSGP/u1HYfpyfwtSAVy85oYl/KszlQNaqJlyshkk/MWLVoq1KczF1B2xUFtalsa0qPDBJm
3WRevxSMOPxfeNzssoUeAD8baWRevDjeGFHJzc6+0Wzu+3Qv+syHH7XBVGjjDNWuBsrs7XmPVMFz
2veQ7opw5l1FCRPzFgRHHmbHuqUGs/n6adjTu1osgciS914MQPW5Ny/0trH2SJvkvHaOfW7wIfGR
D2KbdaRn6Wr/jGK50arQt6e1gGR0sjDSEr1nDWMgqhYfjJwdQ9tnQGk17pFxb3opFVDGoFVtlC1B
6ls1EtschDIry13MnzdUxPtAnGRkE1jKl05VNqUBYiajbRa/a85To0cZStcbDdePp8ErLukBFHmj
Fvomd/TtPOesokGiPMUoNvQMXlL8SsyvVv7H6I2t7lC4T60X2l6XlTurr3eDqge10W+VXHp4n2xJ
L9toNcaKReOrY+EnRnVqrNGDQ+TZzaMiFyNyScJifGotEX1zigkF9hY2hNU53Dj8ZSopslVUn1AD
H+zJ8puCDjGTXmla/hhemRLGGAmHWX8vw+ZbUrr7jjcjqspPXNvHbunHUjH8WBnhTrNJQ31DvpxH
GhVhfq4XAenJ5UcD3GQz+7IgIWjKxugd2LQ1iRrvYAgEWnqZy+SSlMUsIlBqFIAIOThz60XutJGC
uTgBou1YgDAuGw339mKaIKzOR9L4/qF5g4qm7Akh+7QT25dOdDQHpgS1Dr8z37q9slVYrDV4gGT1
rVRZ0ON+29i6l0Zkku3TXzNZ93ZLKqCDWyOC+FgypLw4cYbdCV+WideUDvvHhAZQnRMi6MdQZ4se
9+Xs7hYrvDOP842e28ehsBn5I9IzjMzAUaJ97IJTQszMYL/2dEhy+GnwonMb+TEIqFG3R8N1j3FK
pphTbG1CrDAs2GO47c0S4Ap1N3TYLPXttNmRtxdMc7wtmtYzR642aBLZAiWXCUU3mrtxDklA5uLE
AUZbfqvyn0KTG3zjmK+TlpMf8KmJpsTD7pMBiOrlIKF9VAcJTopYrARL0h/amjrEltso/DMTo1ho
KsgZoW0l32mO7q5VFrKni6DK+m0oMt9mojxp8dnNZr8DKxYmZRTrcQpelOd/ZFg/J4aPDkY7Mf2E
DLvjsKY+Gyc9h4ACjElU7bEu3WtkfzWm2KuEwl1VB2H4aRY1A3x7VzPUi2Hk5mwZeL9ucEIkIUfs
HDgrlV3uha14Cktl5wp47jrBYQPigeIQ0rw0ubunwz5Gc7V36p/FCNud4DIpcR9Fyw7HVDb+PAKc
FKfeVN9j1QT3Vo8NHuCCUaqcoqOGH3Xt3sLUfKCJvtdN/dZZ2Qws1Z3GxtjMDsPiUwF6RYLXPgob
P1ugEiaflWruFLf36xTsm8WTsK5Akxh/1DDSm7uY2m1ddNshKRjdz1vNzbe6i4/TMLPmVqRwuXtr
oUgpFN8ynRNJg9uWzlIDECSRYV+w8OYxMrPF2S+wYRNGPuOobucq8kr7JulDm8jaGkn6aFjpEysG
NlC9QXeuTWr4pI4AgQragDrIYf64nb2152prLXDGSfQr9AgEU3soibmPpX6Y+vBP3B3i+c2oh2Xb
2esAyjzK2Pg0jd4vhugg+KSTnBRFhAyFfomM6KCxgijt/LWWycfUl3dDVF9JxPxu9O0xtctDiWCV
8ey2KlgRVbqPtSO2sgi0Dh1SoW0y/jChX6uYWRpbutWbpwGyU63dl0k5aKW8JMWb7g6XNJnfYnf4
pifmr6WlC6rMjzaiEa8TANTFPMe6+uwUC50FOicxbVu6O+ORaflVyJTChoJpmOjwlK05h/u60i6R
m7yFmnlrw+hbpSjv6OBgScn3rkzPMrEDnWxcNKkA07vCnj27lwBUqx0aAg8ICDAv35adGer3cUpO
TbV4AEB+RSQiuVZ4y00+LacXAphXLdtlGu+d8Fw7bN1C8doKcFdzT3OqHtePgZCzWAWvGPkxX36i
p4yd4Yu3D2cxDoN9iCQVQhRDeajP8cxmMaSE2YoLy+F62+9IG2V5uIODYQRd+tE0Y0xi30wGkVGS
wc5SDpneH7EiOnbWBazzo9UxfHPtU1lrx3HElyF1rmkcnlqi5DCF8FwZ7pvl+xS6x7lC+afLg+MA
Lkbsdobjt8DhI8B3lrpUkudU+T4a6mZCW5D3sRdaVBd0PZLoxFL8RA1ENm+3ieqf0nmbq7utfRZU
6CTqbTpfFTCR2q+W9q4t9wJeotzAu5kXLwdgSU+h/aiGP4u4N4ES36X8XdB/0WtuBEHyvXw3xn2n
B67Odf8o7U8CnQznMH9iwsaG2b7rZAubB/V3sQ1v1ddkgmvkdVCe1a37j/jhfmFNwSwF8tq1vprb
5iA20zucAIqMhq+NQfubZKkUm97ZEY+Cq5Pcjn8GbPDAzzP2J5poK23Z78b+ntnDwqAtE6fFcaJr
pcgaAzlHe5fZ+JaMLVNttWSNqfonUHFzNCfiITVL68jU1C0mOdDteCN9Y81xtEmwzUBsgRpEa2Ki
geNcbl/ikDxJ56At+U/hJnaOpLR/dZX6ZhbRdFXsATO6WFJ5hQZu0/PUlhtBjuFxspyBm6H3R7NW
Ts0YXQp3RDgKftl7QjEpUsvE3qX41UJiyUqGEk4c7rLBqLbTqvspJwbqYp7upi0UfyjzZp9GWcmq
p6Sf7qKfcyxsj+MSOz4pS8nGZU37yGZsg1igtbMbI1Wq1KLYpKtyiaTQfw/KbAV6odGzhDMsdcut
vMRcbIqturq8zmXIJwPC6Nq9Zi1EOscITKpGn7/rGf7+S8GFNGnvmM1mjxevhtDj99epTKu9uS9D
biMG1arVVNtWqtU1gRfLTqiciNoFaVwPIs5wpzOhCmlnq46qM1aZ87VNo+WKwdR8XewQFKUR31+n
mArTxxbJdSCV9rYoALjrF/X6tugn6V0zbv6ILIBmldGo1KYeMrAomHplektnkkIL5mmJw8zl9S9f
hzr9kZDW+ggzs9vImdAcjVi0c2jn3fn1yFTaszXlV5zayCxdXxkSCiiDJlvfwlJMSVXzTfbYAhVV
jJMjdeNFJJTZq3xPMbPpEg/ocnS+3EFW4VG4i30aESHslLpKH7WKzrseGbPbRh1tUocKbiBpMNy0
To5gSO2xlsNTePmRxT+ENSvfGnXBgL90RZDWY/gB2+GUT4UfF0X9VI02vLTCaDe5PhlfioIB+Zj8
hs2yibIsTzYLj6qxvYDIWwKkyn2ok2YGtA/dG01WvEnTpfg5OuETxThFHJJtrxPDUWkL45wOYPYN
wph7ZnBnKR0Tnm596iK6rwdV3EM73cZm311zsJ8NVWHmFULMX2NjBLcem/Fsyzj9ouTf3TbTL2WL
S6ga5dahkOShR2tIRVTZ6QlJoaZJ6xcuozoT3xDq5zLi+d+2ojxkWhJfeusxL2Z2jlTlrvYdaXbK
UJ80O02vFYF12PJPid+PKuyZZLpDzDf+GJJ0PcYwv6Z4BuNWuLeSVDlqalUXnt1heBKZyh8GKZfI
bIxf1ZhdKhUqbCsBtYrAJrf04pRtfFkadVMXOQN/lEeFl8rshl+nuU/6ZDyZVmN7edcm/9T1baHX
Y8ivZ/7rMsEC253S/E3Igbt8wosnm8v4AsAQXTJVN3fJE8y/8l2I2+cWNP6cxS0+wU383RKtPBiY
9I1YGa4BrIBoGH7y9g7pvz323XdrYiULB+NjHPP5bZ14d0Yh95OoGegCR1miEn9iTd8DJdk/rL4J
N1hX4i8GduC9ruwoSFMHenWnGx9g5GMxPiOj8osl198qcOKJJPrPFoHaNSLoFw/6cc0g1yFPDQOT
aNFo+0XD1Hs2SsbcokXXIrXhPSpD86ZXoJtuPL73TICwyC/rbYNj4DsV5h2OkXl1Z2V4x1hv3BqV
TYC2JIrbSqbwFD0zFpB4U6flxY7i8cek6YjqCtl8GIR9ei0RqjsjH9gVhWCPibiCOzVQcZr8Va1X
ZCfV8W51EMzMusq2oV6mkAuy6J0wIRbeabB+CboFkO/4n7Zlm0I5TkqckpFjEY4JQK6WH5WoTC7l
1Lj+0qnd21LwV+gQNHrbRHNZmd0NGYd5QS2LKEZ2tyrK+psssF/q82o5CKucfBfGG1hrO8bbtrJh
y6zSVTnPEDBgGEtRMjvJleJuaZHD5G5WN+kqingd1EirN53Vz9vZgRhmEHH7+p5SEorfovXuWWyH
oGFC35FBRNTMsJudpogvqNAQHoZp/YhgukS1xCLp9c62PgivUvXqe+FCqtBHExVOw7xidLgejTm6
jOMESXdZU4/drrp2PRlljl4a770J84PY0vPrINSyJIJAqXdF4mqbcJUozmmfPsZF/1JNYxQsadf5
wzoLVSXDO7Jt9YveUVG89BwIaTMyvWirWc2/NqMpvgg7qrw6sbWbGXVj4OS7vyuA3ofoJBcTsccQ
VyfAHrgLUlzThYxvvQXCfAmvsItaaDqKnbNqr16nXofB0YK8UNUz3o3ZsRTyZ9fEVNsMaKk0k2NZ
sg6CnJwMePztBtQxPBGpk3kh/sLbwcmHHq+UqfKYsFCV6JjhqkrSHGMrzE8tsYY+l1T/JU8iWEpF
+iuV4tsgrR9/dcaFrkTbVljxm6NY0wVnzrtlyPjtdWAhj7aIHJWgh24YxJZVbuc8u6v4eG+xDGMg
YJndE7BqXxAueDXyGCZhih9Tpc9VjbSU8NLQWogdTAbaHLJi3MAV6RkRPAuca40MzV5STDIAJg+7
o/n6OmijAQxkojur539PTVJDUDVSh1Px+Vj1tt9NUS/e0FnFBQNz68z7Wh4aGTydCVIP4JGSlfRd
a2u5Z47T7Meomr/DEmogj0qhrk4ms14ezXBGz9P2+xRGjdlO+UVlun+JxjK/vJ6+HjE9UWBa6sF/
pyRSEw+Rj1gVBNp5ElI9y178e1CMqtpMMbYgirBnLPm6lf86ac187LLUa22nPNfrQSNcem8qzuN1
ykIZ8ff869G/5/S942bFMddS9skyjyDFOF5hmM0FhlIH8d0cGkbTPMcfCnVLHkIMaxuvb9ruli3M
h18H12VpH6oWBOl/T71+w17PV/z+67zRlt0B01ZI+WE5vNWI/wm4Hx+vZ7oB3lFV9rAbZZ48Heuf
otCbG4He+5lA9bfXgd1PbN1W0f6ey9bfCPkNTBtND11WFeQ1JUetF9R3WGl9S3QAHdgL5d0iReDW
uGT4JOsPIjlo22IoflutIvYyVpvzMLdw8qY4v0V2e4aYYxO+BtyFk6v27DJNfY5rQe3U/XBc1nNG
XJWr0j3KGE1GwGcQ42iTFvBPy2zys5GNl7jUjLvoNOcAXRLLALxhr1h64feyhA+shcOHdNLhYMdM
s17nYmKGzrU7X14VbKY12jlrDW5idf6F1Fq6KAwiXdmVVj1dUj39REkgdo0Ifep7MBFo7944Cafb
CvE5TFP3Pi59xFyq19CmEoDrgo2cMFhW7qY6TBstFPKfJF0ebaT2H+4iikD81DOzDawh128Yu5YA
3634omJKhUvzcnS6tvJEX5ekDtOLwkgyPtww+b+niSfIq7vahbHpi2q4vnRurub6JsaQfwWzalL+
TjXQ7GUJkVLFxbueM6vDAHFe3dB1uU0XyRJPIw2b2smgw+v6hnYa6IRi5zMSI/2Sqsf7AR4eFWwR
Hmaui5Wv013sXMdnB09gkEwKhtwolw/cdHRUfBuskd2fvZuuceviT2Iat0yM0zf408vWrRaK1FEy
ZZbpcMxrWV7IR+QtZfrMCiwwyc5QNk5ehqdkfYrr8L6MEujD4UJc9tLrH/pyL+txeX9JtnkSC/3T
sPPwkRchDMdytSCGv/OZzOklX5GgEEv4Y5Ko6RPqY7eZDDpyRtdwH5w3RtB2acx/X8wN73OtOXs6
OxLPphIfMDLkr0rT5sGYWCHyjoKBs6pmAVr5+prDTvc7102eSwlwGssFfLpylYtT12/K4Oh3QzHH
j7rNNq+/LaucS6/P+kFK6tl2KusvfVMqOIBmja9YHX9u9h2qrb7LZmBXW1Up3K0y02/acoGDlWwb
l3mOjW/ytemd8vp6FEULIxwXimPaD/gL6BL2p96WQcp+F7i9O53g0+lwBmVzaupS93AHg1LqZjhE
rOdat67rTTogOGrTt6qLmtN/BwdJwd+nWiNR2hQFFNb1V2pyDTY0GWI3FtpY7etUM3z8n+1NOYbY
FFSJvnNiZzy9doWoUsZj07Xnat0o1KavCaOetds4RUVghqZ5wnyZuU8F8tkJNLb2ek6rW3Qqqsje
7fDtJavvy1bbTo42XnGK1E6ZcpypxALdtMq9NDPni7QXZs5d/I8jfKVRQw9MttprbWl81PpQ+DiL
l0Azlv6RMwbexgrUarylmLkJoJNq+PdAFFl4MtvCF0wNlH5rd3D8ujqaYTVEdYPkRQLXm71bgssD
rH26FfF+77WuFgdzESXqpyS9Doa5K1HPPBYt7R4NUW/X/v85hYHmwa65IgaLBnYZw0eqZOHDwAUx
IJ4k377OvQ588O/6Qu2llCInppHmKVsPdtwMBzWDbYK3sHE3cX08Na56yUtjvCQzPMDWuY4MYi80
B9Pf03MGZ1xKuIYp+M5sVWHrR2o97ZEhs9dXC8JXmZjOZhzLMVjUfvARlDRvTO6ejsNgSXOAdqp1
fWxdEOyxFvFl6uzfedzkX5hCFV5WJcVdMVb5hR0mgIPJbwy90wDP4OSBNwaqKnKaf9Tuu0oeipjc
7NaNbvEeKpIOlm0WgppRPvSV6aiN4tLVZfDXvaG2OyjfioHRSpG7J6h7FZOuzCDP0mQQFK9cWXUV
rNIctqSvcvdJahm7061fHZNKnADKf5bePWmISEGzl+bI9Cb5ag9Ao2WzvLMej5DI1D9dmaVf+XdI
i5XIFIGVx6k3xcaTVyA/wCpMdiQLqmHYlb9j+ILNZmR9PVmW8Rh6iBGvZxQ/mPzm1o+XGUwBd+Vu
oKrZJ51IiMfDveF1rrHRzZVt8tSib2obFc84lsNbKuPRU6fFwSiOp4tbOtCE4gfdgIszyZe6ieY9
A+wBQr8Rfcty8RC9LZ9W7DS31DQI87Gd/oTeomNKgo+OSIHxXx/k6zDPQ+m5wpk3WQcA/WoBQ/xA
EKEpDlOQPidH6tUsuwZQkz5N9hdzCg/RFNfB/PoBCBLuMHGFtiALl/vrEZnv6n2KE8410dfYqqzA
prs6Vg3yoirOxcVpk9/Qyd+7fJi/NxnJHkuvccuFBW0K/gieU5XD1cYnfPOShLMJJMzPG6X1q/pp
9RrMniSlO1W78+sZ4dRw3WRkb41h1P6HrvNYjlwJluwXwQxabIHSklptYFSd0CqRUF8/p3jfzFvN
htZkKwpUZoSH+4k1dCL4IdZQ3ZmExknPkP9uF9Xt/JklanipuMidWJzMvO9Ojt9F5Wh6d46d+HdT
521Z1SPPfx/6ewOHBK94A0Unjivn1LXLM+oyEaRkzk/sH08OYhj93ZS149nzu3KT6PqISJ5zU+dl
9qIqiPy6iFeCkvba1VLe2yWDgqo0AgLNc7zqwNNdaruM147eOPdFYIkVC5e1Z8tGUTWC0fyokIay
2fWAUw9RNsHSMeYmeXAyvOFNmf8Tw827Uo8f42AaoelW6tktqAxjOXCx+c5ITMHcCdrfQ8b68u3U
Dza18lhta8KB//1quX0suf2umBz7/P/9c3UdSW0xdsRNrFdI1Q8obtX93DFsEw1Rf9YSpzT4zULy
fElXgq2aj3Wp/udXyf/72N/v/u+fg/fvHGqX5ObfH1lu/8B/v5qH7MEeZuKAyT/psQAg0k19WM8d
KnsDcu5hZLEAg6a236jK/kxb2zn+AWGYGrCLUPiPo9EwDseztIItb4Q1WZ/d35HTWBhKVexbOLrc
5pFM2ALF7hw4SKCgdaznv3e927v9DVyA3YGSNU+n1RCTm2CxxfymKb7KrMMkN3JjvgnnsVO+s29v
QT2NIiJfTUPNWpVJ6GoVGy32tj8S09+bCTWbtafYlrTiUC3pvz8tkYhw6+USryO6ZO7OtxgQaGlA
Apv/JL3CZAZoVf25g1D0AYEmwO6aWY/lJJd14pfWWSuVAgQzeljZfHUp6pHErxr1p6ZVMBNrP/7s
sObGcfLIyKZ+7g1ytU3qxI+d0VF31gxLlZ87R6nX2LM4Fx+TiT09ttMPL+bsvhRXrXTEu8Ye38MC
ymr19+7Y8lUPXW9cJnKYj6yGOaNfJ5upTvNdP2fLZmD1wLbJu/bdMOM1d/r8PM5uxa4MVHlRBs17
2SVBmLlqYSAUGKtWTwi5Fo57mrxp2SyGkYd2P7inBbF0CG2djIIumo3VQ/lxbm9agGFhX+dEBBrp
nYtGUxtVmE2ysYtGXkU+MRV06n2rXA42Tmrs6I1eU/WT2PhP0OyAwQoTUdkaCrwcN1GatYUZny8r
Tv/kaWcWdKtBzgw8KebtaDBR+B9lz4b6NLFbLUqdgBP3JveNixWvBznjrI7MHip+PfbtEdZLe+TL
CKBN337Z1XayNaVmQkp2zZQcAwoyHZE84dl5rkalb/8+9Pfmf5VlVgwpuPK9CBvq7TZMrVw/ZqNH
HDzu9ePwYwWZOiIeDSwSvn3k7w/8vcFZPIfmkjMmXEr7ZDFgY8BopQYXcQ8krCg1FbrlLSpd3n7J
/mbr9Pf+KOgrStzci6+cHbzTS0/Vz6t0LMwzp5wfItI7a5Fb6S30YQPo8brHXL7ECftXI5EZ1R3v
/SdiOUn7914+lfJ+9st+M9apvdLmAeEFQtt/Sjx4gHLTZX6+kbe2SCWo8H+/27FI4vnvd/97F2Yk
cWoxbIMbp4m8VeR5fXMtb//634ek1kR2kTXXv/f+6Bu3P5WZE87abrmv7Ty7JAZTsVGo5D2P22LF
6NWmYwjUWzmtYJrIuyk3vwphOriDdXaSeJrOaLzP99S+1Wo2Z/3FbgcSacFo8Aq6/S7Cd+gRKCAQ
Oh6ySkvf4sWlJ9P8J7B99VVH0gn/+7jLX8LRh3At1v99kzRZF+u/9/8+YXYhstTRREdodeL8mdD+
7x/8e1/q6RrUn0bpqrunvzeOiP/nV//7sc5KVjrEpc2C6Q1bgY2/p7MpHKEHx/KjVeXGEHM0pZOJ
HiN5ucxIDDXzK90zE9LUiJ9BtdUN9ORKBzVuqJcgX7Z+ajRr9issYbXsp47yW9hJqHp2sChJs2y4
N24dkCj0343UvqkvmX72sF/i7ljb2aaUyxZTklwvnXGnNJXCMicGFUzSj1y/vSh2XxWNn4VOUrEt
WjjkHdtXOHZYz+LdTVDHYkOLh8cp0KwrVz+JU6p3DmGjaD6JVsmTbpoMlVrzWWXA27RGMUSsEUqw
7wZxzPA6ufdtjhu4TkyoiNDomHDroMS5mX+SlHlgkLwx46VmCNmQBsxu+gfOdzy3UzCeSpNcZOlX
D06A1UWkztnBU8iPi/lMWvf0W9mwi110mASVvvSfdfBdvNr8x6Sc2FmFahGPQRZK/MEpR03YtcF7
XHf7tDeeb2fJVo+DVdnXr+4Ey2nIq3uHx8+xWCyVf8lK3LES9+v2I80siyqyJhyu4ypiAijCt97l
9Ty6aBnz4l2yUSP7oczT7AcMWQnA5kT2gix+WQbjqaiCKzM2YiP5RIHoJl9mO7xxnlWsjZzuyUbX
29IyVor5dWubv1bi/mj1Wy3mOSxbRUaxfejijLyVjJD3fsZa/bRacWo6GstgIRHh9/2G/2njCuQU
Ld/LIeNhKsQmR3kKO0pt1uqY1spixG1jb8xvNAz2t5mycw9jAaofx27MPLzolq2ejxieO7kp3eKh
XqzHuHIvaGZZ5KJdtS3Br35Kn9rOfE3hs68Nez4MHjbq/vZwe6V7Z1Za2Iqi3FggCbNRbdJRv/rZ
dIVDey1qdghlYxv5aLUz6QLMOmQt/BcmcP7cf8oh+G1sx8GIQ9Kc1Bervr0osRifEl5QwvryNbKQ
otq0rF4nnZy7+PAan60/bNt19H7XTvUVyejTSXBV4q7kmjNEKKbiR5jgjtpe3KGPKVw37TrJhrfG
8V/NQENhc4ojo+ScBUbZ3mj6g8bJus7KGR8TLdt086M1cRA2SolVgxZQN3io/WYrWlesPMFFuejG
sdavbVO0a3sutsFUwhGZAuItablNMNqHg1PfU2+wDQqdr+t7wgr5IkPZOWcykYKRs8LGtaIU7W/e
lcFE0mzueqN4CpzUWM/wdEMktsipbf8olhGSkUu6081J9Rj81CoTX5UL9c/hWa9b7HyT+G1Y3I1t
esXt0aCQlZxszERgeh14LTccHjQtsn3Q/bTdNHlNfR+Q1g3YXVYS2sYZQ+y9yEAfsNQO+saJT43j
5zYBzDFkNr3Aot8lB7Lq91nnfRepTFfpEpyNiX+5QlKrlp8ADxsOCxLJCTQEiaC+UXiFQ7dbWzkt
5UyS0STCPBm72SFsNrW6Ec1Y3dvyGjfCiliD/aol3a/PwPWGeRjxM1ZDXUWLof1qrvZWYUKpBZ4o
tzvMiGWqO6jJZft0tQeXUqzqXjC9LDWXLYb2u5NzGhbm/CX82CKYqDshGYN2bSS05p5t4UbUNb64
hQs3ENsU7YrqF2FyyYetlWkYMdyeQ3WWj23Rv1I8/RI8fPCS+IfKd+vXLJ7xCcbbE+tZ2qYLVu4X
+aiHvM+eNdJc3fAP+ZIei1WLWE0IlmTJyqqx2pgajiUhiP7mGTNlq76NO+SH6lS+GRt+KHprhl1q
8AUmCynF/Msu5eccQAghVO0o1p3B7PogjMuzMBS4RWxjD9RzW3c/jlcaUVWm97GdbHpOX8/F0Zkn
/rwx3XZl2X1/YnT1qTwwtX5yrNq52Mw5VsOhehqW/Ec0PdNrV75auaWQCKxfwBBOVBHInWbSkkG3
E8tinIdyekwGSZAYKsxo7YJcluEcu9Y68zIYQaAFdK/jxiZ6Cu9Oi4p4qsI0To5Bjg0QfoXlwmus
nF9tml9xsqOXGvwJH7hdKxM/ZI3xtazUflEUq4Jx+oCfQxuXdYzwlNur4hLU/ruyoKow7LtSch4s
z8FlCLEhRPh7MmL+zTowgI0WccQqcQY55o9hYMpKCLubN7m8zabnuMa1NArm41VGikPg8ATnxbY1
9oJY7P9yho5ad/G+HXfCVNP1z1qQrP2u98PC7o+zr55Aq8ucSeJkNc9tNQuiUdnW8Hr2g4O7Dy0w
y6x3cdZaEkKGGSI7DnaeMn98iV/X5wAiojxFM7ymkPv7RfP7a2f4/0QZ26GqSshOjjVAbLEMQqLD
3VCM/0aEct/m2EyK8o1S44WnR21Mq7uf8fsZi66TUVe/Jipm1Bgjabu8iXyd/aNlgZOPadMBQ/15
TONLhfey6HCaGvVBcwc4b93MDrbx1yw0uRrrkutf2yTUG0VF+Cq2AEFRD1xH9slNQIratqIpkx82
U/kwV8YL5MEyqnlhhFOvvnS5MFSN51M3ZlehCAx7ftNh3YMKulEBQEW8Wt3FqBZyrRWif+E+eFqi
LmyZr9YzCmwI1o0sMpFZCFATfngfE7ADuou6B7cOtg8QIgKm7lJUF9MlqJ7l04Jsp54GDBF7zFqs
U+JzCKpzI0uS4B0yQZJiLnOW4JXHE8aotTNZDRv1DdISm4Jfc5VmK+yYjGGbkb5Bn8nnJQv2ajAR
vZmEVeUnYe/FE8556T+h1qxGx0wuXtF+Jzckc6UFeN/kcsn+AM23Nwxzli2GDFZu5Z28QFPyqXkv
+lR9j3LqnoRzAU2ls3Yr2fU9okVWat+ArkpRK8S3BaJQzWWethY9rh7QRvVJRufA4sKl+amCrLkz
e6Mj01BjrYEoIOtqxUA+ZYbMN29IscSC33IT9RlMNpOazmVIyYLMcbyYLU+o5c4cuE1wxHQEBoND
NWcjZSeD7CBjtgR4nMd+U+xyjN6pVW5k4xRb10kyuDLY+VXcP3S4Wwhg1fmG6C/7G+viq+DkNlno
vq3ccefYnr7Vu+VLJu2vPxMAMemKw4YVpTCSSH/miYnwnvQt5r2Cxxmolky8+Si4nJN+/KSdI/gd
Q4jrpfNs+727bswCgyz6+ii0pzbzC9TwlhpA/RRYHNj3ee6KBOiaI98nqf10mMZFY1URm6OPlpel
12GfBhq39+TT1/ToyeMwvWapzwUQmCxEZZtnL61/0NQKb3jPg5sqKJdNkKcmPsGOW37ErjykLno7
B4QNCYf9xDvWd77Ec+lupE+hXuibskkfRattfQGJop6mDgKaF6U62cFhqJbDjBkcVxEgxlq3I6Nl
CrIIvEk86wDr+IpxtkfBsDBDXPxv0F7+etH6GhodJtpGj/21nJIPLR1v7uvVFC+hp43DpcyWy9w0
cs1WYoci/6mxTXfTNPzbQJw/ff7esEz6ofDqu6khtVy190tt/uhUaP3ifTqN8ePa+rUhi0QketNM
VMEOa3QxV5+wzN0UY4Epo7ITON0HBjk7dqTNqzorMfeIaliXyeDvgth/8cZFiyjX2I5Kabq4zU8y
I3CbQQebBJ0j2fi+OgQKbJJRxp9OqS3hqP2b0yVe67K/Au6ub8EFKtI4q6N28IZnmxjqmM2vFbIJ
IGUYx6r9bFgisoqHs5041WbqQwvvx9bQMCY7E2J4LnDr6DzclsnkwEToD+0Wjc5s5o3mxldbdgwU
eGmF2m3I6dbU8w6Au6S+D5p+Oup5eWKZMVewP7zCS9jMwoW5lAO26pzCB4eAn7OaXtg0O984Hwsy
goEZ0jXK0LWz18RpT6AfrbXNekAgVu1EeoKgr8H/XUsqXsfau2MD57MBd64HUTXJOFK0i1Fb+C/p
uurRI0hGCHweRyfhv2wUIwllFwTZPADKg4FG6nXkPBypB2vT5p6Da0RG113IaKbAK3JJomLYOzUO
5drhkOWIJA8ACaq3TMZA5MSHgbYMPPctxYOd1puBfLRVeqp1q4ukNWyazD0ScC0PZc1XrKUyO9zc
kKJe0Ik4rte+eGaaCFo2J1Xq181uSpwwEbY8Ykuj3TPpfr28Wutt5tFDQzPWVbuJG9sC86NfsyU9
L57p7SqvHEN0uk2nCHSjZWJHHOiEB8p+T2+bvUmeLewdxDq8CacRqzoq99kda2zyklOMxVurmXPt
nrsahy7skdiiVhUS8ZC57xgOLaFgD8167888yU6PdzxIYLbhDPWi7m7QIRLS7dbMJWn2ePTUPScO
9hR58DsTw61JdVX2OzgWYJpV/AEAcDKdLwOFKNL7qbtbFvi8rgtX3q3NdxoUYO4Fed66jTe4hLRQ
qY52v68+pb5M6zmn8FclyqFl783CCQiiwZKSAROoImvvJqf5sUcAUk0Q6slE+qVksqPh+Spc11iD
guWx0FDNp35qwl5jzasAxKDd6rNq7IuVDpfR8N1PmwNsMwj7mE9FZDhdvtU192I1WsvGcBD/Jn8L
opLLZzRwsAIXyj19l+Lnpc52w0x5egQtZGuUBAdGQ7wJBjmrvvTRZvXyFUT0kzfYF0fRDMGhQed1
ti5qYxjkIIWLoCY5phuvRTGRjXAw4AXZRM9wq4qgV7EkAS+xJVAkMcZrWNG50l+YLT62qV+t4bPc
FkPiXpYWzmrxL5u9cwzRNekDiwbFRjiirjMcqyGcZuDfhrSXLvKsWeU/f8oICJcUuWgObzjRr7iy
ujVlKquJPc5MXpEEGvKEYJJIOId3sc4DUw/2L9yN/dwxQmjmnlkFL+FhgNkywESqedmv+44V2Y4u
RjbvMHRDeGZsYwIoc4p7hzQFyykxEHr+T2FyUQrvKhsblJu/rwUbobUGh+HkEZdarpXtP3hVcSKr
VgFgxnPkJXCl/BdOe9tlMpVJxTjS4qk07OAcY82I84tiIbE/6i4D0/TECHGfzy2BRmljCTO//dj7
Tj0olol2TD0bLqTfYqOvLsFAugZhhhcThnViHHD3bRVVMes58aQBpIMzPRq/ze2/E6S6wz4t3nMd
sqMuOUIV43tqB3bsejNZ7PifYwwBz9O4z1z60qEH50gb/1mk/ePYzVuJI46hKkU6vcbWlu6LLA1q
CGXzmgAPGJBY9i2l7UzbrdEgyAj63kfjlXnEDr+9500Q7UsiyYGdYnyZ3soElckra6asPfzsqjHP
fpEyHJFFTBn9T2jlbjas8uHvTcY8YStwHEZ/70o6LbI6PkbeOWj3FJfb0gcllOSE6sCCiI0oB+Ow
8Dke2hn0TObMeF45SQnP3zg7E3yBIjkkZX5t9bLf90NyZelssINi99TczKW59o3XnVaJOwKNnIlE
nO2KpVmivp8CmkBrxFMQlCudaDqIuGUVWPpr4zXapZq5cFNdnPSZ8J6mE0wPoH4Ns5OvpUEmSwSM
+A3Rncgp6yEkX7UfHO/dZYt8W7zZ1RKv/KYMJ1SlPZOUpyItvycEqaGfHsGTNzs4xh2V/piEY5U+
Bqiw6wAm1TI2Wygl3GUTxQgC83tpl4+F1R4daZKJB7etEqYCtVdeNa+/+OPyNnj+1i2yix0AgMk6
spOWT5gwr7DJUP9yTrVvaVHfAeJa2cWLgcfxvBB9tzQrCWccltw8AZas7lBIYLIps4tiAg3meZBc
/MGTKyMhrjCQNVKeFXXQGRe/osJW5QH7wcXXKpphXaxjfvitJKwSVzfQFFqd6cHKKV5dhuhZTPAj
MadrW9cfjZl/ap1z1LBHbeTCBlzQox6GWdGILbOyGIKvba300cMmkg2R5Q1V1Nf+a2sSbmQFsNjV
mEJhL6LFlY8lVv2jN3lgNHi84R547dHrln5z+6KUVzobE8EsNsr70sxiBvbZV8eyCUzqRQeZdEzf
2IO9ZvZMLQt+0SarbxF1S+lkWE/BcGc8+Tpx2qy3OS1ZEIGVjo2rp9ipUibgyYewzDVHwCEryxuo
rk5WQoOJqEzOJJOQSN/0NlFCloAFOlDxoUFwDOzhYyCGnDcS55jhfqpYfNIcP6ZSnfNaXeTI5myr
I2lYgZhejOHVT4oPxQKEkCWVP3TrYm864nEQcp/Z8/fCCp5VO5oXwWXKUTqYkQeTjN0dgy+eLPCQ
eqU9lQ63iXZLP47WQ5ZfWSCQhOzPwycUqJNVA1ZOriRYjzJ11mlcMe63vnDcQ7ZAO1sPjODyHGnI
MD956sGABsNBtsUeuxO7gufmMqdb4SmxQS1vVqlPolP25k+bsnXMIWntaSijxXdXLzQCrWWsIZL9
zhmChN7REQh+0KrsnNAuXUnQzT5iF38MMmdFLgXNxB7ux7b7wkN5wE6qh0NVBzsT3a+K5dnQSZLf
sqw+Nn0c2xzD7Ri8MBrYiFF+y4ZKPe3aE88Pmrw4aR1zVdkb78kSF6TlgtDnSe3UxTCHvb+kJPgy
vtudMWIWJoCqjylwXm7moXe+bsutW3/ajVaBbb17LedDAegTNXnGky3OMSeLm7iPjmO+9DogVyVf
hBt/Nj/zbD1OsbuinDrZMfhHXiO8ei34r95wWpL0bs7sYgP456n1S4jVkuhAO79BXYUiRq4TigKa
rujv7cU4Kb5Zrb1uf+NE3IN2u1M150F1aw9thhY+V87UcTvFEByYgK2SBqfiLTYjHPupdha+Db2/
rJ3bA5IRlJxa4y2j4V55yrgH+uKFc9qBNG81vhHWC8TxD/u969xNOiW4YynfWMg+vDstSLWcRKhx
7GPunwD59saLo0klzl4J9ZSOxuuUv6rkB+rFvWPmcXiXdfZWigmaYzA9g0feVwu6MDGiUGIusZuZ
rpPzAANsRlOo9S+Ozi2WpPNXgqds4zA/XRvzeFpmuKSzQyQA3Q1jINVRZ382Vsf+Fa+JFtKpvL6n
o8qdl4Z0JA7OMz3nEKquusSa/IepaZPN+adrggoI1Id/J5Ng11vTVUfwb32NV62g9559DW5ODW5l
Vp/DnP6gZjpwDZufJSh5ZsitkTTZCWv+mDhotwvfY5OeeFp+mBF79BEIkZXV7gbr1n9Lxrd5CWWx
iotTkv7k7HZaaRqkZzvuGObYoIlcxMwKgdes2A4zz7EWNnoJ1nODFM9jw05Up7AoQAsvXcd1wLfO
GuvNXI3gmdpvo6FSTThnkjnYFePylWgDySUn3UhBF1hWlxbFHOfk99T4B6PC9IoyANsaNGXNTxcJ
CYLkTLdMsCx9Rlu4SG8LJzcPRoz7PlQ1OZsoTegCgY92omORI7en3pwMpiDQxE7m3IRwHZEgtjas
j/VQwAVU8z4elMWNQVQ7kMwOlfaql8lPyakQBVbw5tU29bwE8FgT7hVDGkRkAyPoSg1K487q1dUY
CLqjl3m0YKLYGuu2NQlvdsSN229xs5pW6HjkvXB315zISWUS7MgOtj+9FSZgALQB+8aYGRtOQdFg
tNtnCaIkGbyS+MCcUulRP7dNYq0hMXKcU8r1ZnDgB0tE4Sxv68I6tXWSFGHWOlROtUo1X+Mp+Dtb
siNXwhTVeJZDz9Ws0AseQDu/qSGLAUowCBmd+0DXh5WIhwdd1dVGlcFzbI/P2EbJk1QjVqLkyHrF
a2owEdDxy1G69GHu2CfW2pwNL16REiXZvlC6xzhrtmX60Gr6k2U1CX774F0MFCnQHc5LVp5TFMTQ
S517mZuPvgqllFVUktnfsLKF3B1rC+oksMFCLh9s2opgq/Kw9t+o2u8EHe7HBKXRKMm6zZr7HdQ/
WM7eKgQ4WmE+FmsbWy63ihXYiV6zPKgjyBgkzqHq+XYF5XNX4x3JiuBqEZPWymZPn/OmB6UMa0qk
aHA62vJi3FkOwn+gZ1u0AwylTr/yHRPYZ84wBaumQUUYpViUVplpPADEDSITwvzYV3s3A6MRsJiq
qvRPiFZwnr2bU5wjyi0QTGNjuWf7phlR6kKQ8UEWOt0vkwi4HLn1T6UJKSxQLwk8p75jJtxoc7B2
iSBQXwEFmD3skXjGMlxQ8bqc+0deUBBIEuvLTuS7SS94bEF+VAtmG1/bkDvj4MJHp7UcwjZhVgZP
xA20R4/1J/g8NpY81mn/VmdMmMUUR33uvDqtOneT4BIiqRYmU3l2RvuiDEzKcdMCRvHo0uJWPuvT
IXOnDyZf20EyjkMyL0gQsnj7X2GnCFtJM7LIpLwwkDqJaXwaoZhQGNzoShn8O9387BAxtJ7cb+pB
SSTrHrUV2XE7OzLJSsOOUtjvK2YPTfzc2h67cECNGh3T1c7WAOkPzYdu1QfEtYe5yzhG2ndQ6HDH
B3F3I9EuZPAY9c2rbIK3QQIvMA9xKX+10mPtinOOx4yv2Y90R8AqLZl/xAnqa9XQc7ZkYhIgh641
saQ036vJ+WSE5nfBOTXaInLztgV8MbSRl4gv06+eaW64ezViwMmwxTA3Rl4ZXDPwTFt/HL88FHRX
ZHdimpq9p+6YpSzRchtpOYQNkQzGtTmNz7EDT9atb+VWIY/dGlHr14NSSJfNqi6XZdou8xkOnoVh
JeBKs+XxcdtXkWSs2XLs+xHJhcD7p+lPqyBQUeEP02Vxqj7UzenbFcYSBi7NcuxWL5RlLzlljBvQ
EQTEfzF/uyMJSuzOsVedS9/dtBjIcFNgyki8BeWl+kISvxTWM7EZEflM6UN6vH+D3Z3Mstz2qgY/
a/beKmmxduY4FJZMXR2t3tZZenIzcqzVzI+7z8/oTz8Nd1CIrE824rVaBn+vSoiLul5iJRGsDER+
7pCiolrXdk2G8Cl9Do6EEXgA1GOEmoXm5R6HAkvCqD64klnD3HehyXW6jFh/pN09obc7O8eRWPhy
dYp/4mX070vkTLd/ord2iRs+sJPoBl2EAVNyB1aPYzaWBAOJNw8mE7XKQMMGt7fwOhxTWEwWuBbQ
BIHwgK3kcPwH+Wpr+IoKAv1Is0V64mWlCMqtbB4aXw5nr2w3XEHmhoZsdZOQbMnYqBbDcUnwcvrW
hMqtBw8y0feZo4pdF6hn02x5VZnUA/Sgv/jxn/wFA4KrBOyRjFuiFzhoCp9nokeAGV5BVlMOuLxM
E8jv5MpYzYFfBNTTvpv7Le0m5qpp3VFgUsgmr6zHckPdpfi18Xz2cAPDKs0HuisXEGqSvQ9BUmEh
qMRtAv/hK9I1qPBW0N+5/NCXonml82VhzzIcxsz/FbM+hj1LMErIO2FR149zcDLk7LLgBCOzHxS7
gSxBOvNtnDw//cgGbQo5pVSUt5SV/VhtkNnqmL0a085ObZAuCq1CXAblnTirODjzgaUh2tGYi5es
yRFGmlcqM7Uv9PFNH3GPkSj38mPXIPo5sULYI60bAzLsCgVfG8xamqYbD5JkaIz5bQsNNUfqI8Et
Ff1P2Lfa3gmCrbmMzroQNyyrau5VXJ66SmdjFyoWPBk6YqwOQ5/zhbCPlGGtXFDjvN/aZ4dSU7nZ
OlHqvvcl/xhtFt6ewrDUqlnwCTuI+1v2pD2CCoYmk2rYJLAdlXr9sGBbjAa7fNKHdD8KCx0UnEq7
/NotiNOseO7L/Ful5nvv82LzC+05kciySz992ML5CEzArdnoQjuYcY7Jegwtp9h9250GaFvrVkVj
QiZn+145o3eivtNeU9HTkgXGIjc67Sl9/Dsq0S7XxxdkotBreN2I4ilduo/5U+9GRDZtlblbvfYM
Zu5yT5nvsZAL9RDEFTZvn4Bii5kN3gQj5rUnCOyBCNmMIEDq+R4P0ashzO96Vk/LglpZOcVLF2RP
vZSkZv2QnqGcssPINT3r3mVpi3e9wITkGAWQvQkUedM8ExRgCGBv/b60tw7bVhYmbcpNva0zj0c7
tdYGEZgt0MuTZmnfwq0mdiewx4wpJOfESG7ypnwSJ8VBPdIvr1QH6N0HqD/GoGPjHhKSQfEPmRfD
SFGuGH3e9Wmz7lr3s7K8vRm0/9qivvjSm0JZMm4K9gZNddS0Gfy53IWixZi1YXVPK6Y9ucw7imt4
32zI0fXmSjkDD6pHl8G1jHjHrTyy1MyWYPKC0mLKu5zSEtBp1l6mmdcSATNU1hTWgngLsBWHmYHm
HoDpp3JmmRVo6u3AjcY4G2xZT9Y+tuzvRst/ctf+mUHapT3pHhepuX8dJzIPXmbe9xoazW1RgMTH
HbJxg7m8sazKCUO328+rYnCtqJflK5UJHCtshoiaCth4warW6vYJs8XJm8idL8EzBA5qlmSBA1Q6
8T12kVTWpLQ8/9TZCcySbWobbdROLCsQRBVZd2tw9g4Gvpbs0/Il+2pSG9JVN67MSq27oWK920LU
QQNzDTiGsCJTGUr9ldHPd6aqIHZZ48eS108pe0W+COclOxaxodqwrJUjlx2lgGyXinPQAzdk6/xI
WLh5JjYkorEITnUxvVq6dVG6+14X+sqLzX95zexynpUXSREp/DArwx2CzxhM9K1uMiAcyeoYtMkz
IS1C9dwPRfKtm/lIV/+GNfzHtBAXMON8lsX8Oo3UkDLh2vANwfqCBlgecLCyoOvubEyBmBtA7r6M
rfHg2ppOX55Aa6TrikUNqsuYdA6r1ojg0/AyQPKK6tixIvaDvugz7Dmb0bzZkyHATRwzFeo7jpE+
b5+HjiCLwT3XMvkY9M+qm/diCeTatZbr1DM21BP22WLlqCGuVRvJKrGVm2HNT7Fyw+16WZKi2ejt
pFZsW1cbst3fxcCNpNnMPTU6rRTA6GIALk3+D11nttyosnXdJyIigaS7tfrOltxX3RBVrir6vkt4
+n+A9tl1vhPx3xCAZFuWUJK51pxj9q/Ip9ai5Rf6sbhJ/gGYP2Z0cD1KxwazGbn3q1FgrZg+SwXX
KjComzMF+QXWieGBdYfSTcRE/bpDMrKaehQKIvhRpRT7ReX+nHQWs0Dubn3FLLezLr2Cv1W0U0/p
iT4QThD5faKU7OcRnBabcnuUGMwn2g87M2rukzTCiYjCbCQTDQxxtrWaRq0bm4VR0gDOo6hniViS
8cMyfhwJ1TWGGaBCbXpVgxtelUb31WmO/1jL70VDFd02nJRpyfSb0aS90LvaNgqYOuXdSPvT8SCf
c4fPNKAJ3Qe6+SBDh4VludVzBAousJNx7h54jS7OY8RMNHVvYe6Ne1PmrIbHodxYbQq6XB922NLq
baXZCefdbN9yf964fvK9NwLCQDKfGitgTgnD6blIdiC2VWRMD74PaNGNrlnb/GorUWDYBjs9OuO7
pyCmK0mNLZZA5AIsvp0Rznqdst3TogUUAc5ZMAlLUF+vUD9NdfiRmei9zV6EhIWIM4t3hRUxphqZ
MvqPSUzz0TtrWqw/eL33rXWAmKW9+tO6I8VYLioNX4IoqVVCH13BbQEK3pp7VcmKNYGMtjpCf65t
fb7R4nOIwefldVJQIujOrLb0sCgQP82yiQBfSdl2ZxtKlEGjflOSx7Oth+oYN/JbCtiDQnx9kTI9
kJP6psW0agxzS+DnXOAEK2cZur0K9fipbAFoGxRDAtRzuwlaxgO+LQakYKvmJgw6UzpMdYsv1fmQ
NjNsMbBsdG1jT01c3EZBCxWh5cFKWv9m4H1BzA6ZzM4BtHuVtc51dIRqpLyGZY9MNMbMmDemmMrw
jOea7jewiocw4VbJJTTpPv+MyK2HbKAT5lB1MEoPVFOqXnNd/CoM4e90l/gMYGgj90veu65gEjmR
4QX6iARdLaad3Tg9wSWsABqN2dvJ4JJMojjfyGasjrWEfLpslkO7rMs5F+/ZpY4Mb9qk6W3NETv3
XZxbNSr1AhlPj4EAmx2q1Lof2U6Bi1/Tt1i8N22BPLE5I5DTtnFg4GadTy0bpOMs2aR1sjtk/3KO
y/m7CedgnHhJxyF/eY/tddXN6FAc0IBBl70ZEfr3sJhBVyacZu6AKjuWfEOT+66YaaPjvPEzn+43
xktWqaBRl40W/WdvOXRncCoxoi0Qu4NWcL8pM+CBTJ7ZXTaEQZDvIYurnCm4yZzNE3Nze6BoSabv
3EtdNq2f1/e9zPV6fbOcxGTXIOSdn5TqRsULGr9n85euDu0BFrn6ZyNlxKJ6OJtZqGH0Mb68FMCh
wytkmaGvHIpiTBA8oJG+JmpehN3zUaWKtCk6IzIrqLY2iB79gSZWbYOkMoaJ4ID5nVn+4WWPqQ5v
Qhs/Cc0Ca4AldApSoHDHBNv2EUXr1rbUKZs/3V6+1Q2isTBAiTfaK8csShj+iQkWIJC0aQhHhI5/
GjTedRGRfPH3k1k+rWXTzJ+b3xLpgPiICJ/vy3UQjdLbdLr8Hjfo8POT9lsG1CIUb5Ktv4xIWddZ
UdGfYy1u6r8oiP4mu07Da47RteW3TFrXHMFP4euqZupz/D/vi6R9Rqrufnmv7g/T3+amZXlMAqtW
0YufIb21sODHLbtDYgC6rbKhITrR/rqf69Hp3B/ult2gsovjshmymf1c2QgLFppw5LRuwpdsvmDn
y9QyJoeIt+TDaFh43i+m/72ulovLTzJ/C8HuzD3Srz6XS7LtdZC3BcQXXcUxgqvwECBw2C1vqbsQ
eJc3W/371bh/P/49zJsMqSoiDJuPNQMVcFz2imCibFfTZ0QYQUm0aurjfSO8f/aWd4xuAu3emg5+
WLXTMWXidBxVgo5p3iSW1iIRZEqSo4thxQ2UsK+q6NbOG9oK3cqFkLOVjs+6cZREEVY590lwTeHN
G2M+XKOKaWRT1o0qSiNSTQ5WSs++0kOyzkM0HtvMNFedF7aomcC91MuG+n5IO/rx7/N1dGoPRhs3
h+XHlweM0CUeIqdMsPzU8kA5Ru0+nkic1iPdPFmmd/VF4F0rx6BNS2E4yzlFEhqqGgfoq+lk/dPy
jNCvvas0u+/IwOcIpf/8ZNbBCg9KRuvRSNclZeebpbnBza4GsaEk1N7PDboKbpqbE/NSFQZabw6X
DXG46mTCn1l+avl5rEfN08hNovv3Wfen4jHKy6x7DLPo6orCPsVVJ68kW2JMwBbNOjmW13A+N+KD
3mQ0vdeTTEPYOMzEGQjrb8tT/j7Pjk4QILWn5RcNE4tjLoBpg+YD/a66RqVl3P/I8gRcOJKUxIkF
HD5JRkH+nLBKd6elAeGpCCbRBYRo4kXhU2uP7E0qyKt6SK3EukqtO1aTb57H+WcZ362rRgbAKsOM
u1vOLRtuvxZTHAoBf8/pY5ye5/ngGFX+QVXqD7XI6FY6yXgty42i7nVzIW7ayO8ewdkaV9seX+JE
5Ke2Dc3rcqob6Qo6pEStNaQey6nlwRjl+sE2WAws55aNZ44NH/Z/n9Eq1nwBSyppEI/z96n50EB3
KhU9/PkpywOxRRZVa8uPv399OQ/T6CGpHUJM/n1VHpMvStL05ZdnjPOLz9q23na2Bh6odKor1OXc
tfynct7ULrxaSfJcP2EAcoPBuuqFY10FI/KqsMcK6SHnwD9ZVxjnaiaV0gmbzy0bD1LEac4GBx3x
9/KKNSt9tKVHw+00UJh6SKrO2WgTkNKqJx0SufybsuP4pFDP0xVGPNA59IcVM1HY3sO1rV5kOL3U
LfP1yVFrTH8/mjbRrtW8yWsVbkPDD+fSuX9dHhAFecuGg2zHQkeLo0GlyUWp/rA85X6u9k8Va/7r
/SjW9Bs5F6fBkMaOuPRwX2oEbWA3nh6RBTxMBfEzc6crKoZzUFs/uGO9Nw0RWz7LrFhFKO8b2unJ
o4UW40FperT2moGY93ozRfpr3BveQ1HRi1W6+1Ya/r4BmNr4vGBGjQerth9sByVJ410G/EkjTrdW
Bb9KD1ZjVDrRuinsh4qMnSbzvW2Utr/8oTvEOoaxKvLrh85I6gevSL9UQsgort7cUL/tKhWAwA9B
blL1snvS1f3yh/R0c28GEdEfiLf5Rl8Yqq3jxGS95NdcMjX9DDTySPnun0Y0HBUmXXaXjd26gvnd
4GirZVfOx8sjVlqAFoL83CZPU6MYNpYneGns//Pc5bjUUx2oKT9V/7vn59N4nLJf5JMQN7Y8+D/P
vT+y/IQbN4THZ+JQaRrU9b/Pvv/RDgo1apr5d/PfvKdl62+Xn/uvX748en9hE+AGp42JK55fEoVN
86EeDbkeXf8/L3t59n/92vsPxmZbrusywvs0/+Tf16v//d/vf/Lvf+yFcY1l1/v6e+q//rH/facs
Mbp7SVoYWm0+g78/o6CDrTDfAdIc1UtlWfEOlLtVSnUryrJ/1iLl7YPRdx5II5gZuxLJKjy3+GDG
ev8sxVDeeqox88FyJnZqtSvdkDz5CCMlveqDk/boEhpGkMvYd+OpLIarOe46wjrela3Vj4jpCQSO
lfMs054ixOyTPVlTPdIFSkaLZmhE1dRkGT7WHtIjnr/W5NQ/L3tBjn6X7nN8Qt9eU2X3uq0wtebZ
ZoVHeQvwDAsNnWVXbvcvHirSOd67TnVsWCVRxro7eKsJKelu+allo2X5Omnkwa0gpNrE350NSXfG
c6yjlfTJ2eK7/FDpLkkwlkV9O0cPFkoChXpPTYcK6MRyRHrCRAMBrUneYFQLgA88RTC6t/mYY3Ke
97QiiA8D/SKf3p7r0V7qnlPCul7Ae+pEPs24QtFhysOCwa1z/F76w7cw4593cxb4QiAXLa3GPyEJ
IQrQqJ33LHd2uFdJq4sU4U6DeaHlGqyg6zjfXJM+MX3g7FEmtnbTcu9zoLPwrSrdx8xI333XH7/L
GBkQ7Y0Xj2XBKbWMkkpj6T2if8CoVGjvlHSdWzWN1RM/jE8lpYjDeoAymzV9GkGGDcivzA+HEWjU
ZPTsaTmJ2Hk3Q2110A7u7LfWaMZeipSoOwJkKsonbQK8sjtZyzWQRrTuuQwpJmJ5f7KYle5LynpA
fcLt8ioh4qwmwyAap5v2mtKo41PyQi3bYOnIhf9agiqYm3TDJSCY9GiPIljJTP+VWPl4pear7psq
oTJHZPpuUM0faFi1iV5dOXtHUILJCc32p7EDXI77wtHGXSUUfXzHicH3Ni3+BIRAGnp7j2ipx78b
bT6sh+aaFemqmzFmLcAS3CgRrYX5sG6F5Iry1BUIJkWF8i3NAvkHt9MbTIrmkyYo/Pa8bLd+RCJC
Ye+gNDjNKlQuJnLCaM8G9v2HdqRNS3APtnudldjJt03/1Padf99L5M84H7RzmIylua6QsRFxpJfP
1oyiQ+b9Vvuad6vosfAVQtKndTZkz0rp2Bxi5pa+71pQaxDU9rGbHY3MHy4UIBq8dP4WzUB7QClU
fvCGwb0mSNGQ3DfLRMJcQ/49aGl1a8zyyx2T8AOqoloji46fOh+hnVXSBjNL9RWhcSCSAMBKaBtb
OZQVxXOAq0NIJdFo6A9IHTNM1FAHGZPOexpM1lnJxLRNzIfLObAnR6+siMqYhvF7xH1DNu23wQNw
nzLB2ybMqBhTwpCqWU1QEia0geCh639t0vopcEv3JD1qk5mSEG3nYaSK+Iblk7imdlxe+ip4JkKA
YEhBm+s0mkDFTdJgnwhGdo40iaNtD9XpXYuKWxIhRob26IMa6j51qdsfnSzzdVkZ5lPdWoQPBAls
BwMQbel35zpWrIJpAW2JdSY22gytFzcsgguOHTw34yH3wm+mn86WnnSkmVNJtZzrhHnRWxgTW+ac
7i3QEBtbGJAV3oazZ1K3kpZrHAOXWPB0RtyE/m/6Lu5jK5migEgKmQk5Tgt/jGK91FrrxbfqeuMi
xd+ytnPOZRh9ofUujpjwQLNoIV9o0Ig/XOUjx6T0cTNrFLcs6oPvYgDoUPgmhUo7O4Uld0Vhix8k
+OL80sL21suXcnK5bGWaIDZxmoHVHZ8alhFMv7p9iM2knQdF5rVt/6Yn/sjE3/0aSdcg0lTvENfw
7bULEuW5ZSWH5Rs99ka9x3zWP6iZq2lk8AoyeLQFvfr1GM0TONHXN3fmDRRZT5m099EjzYc4P6xH
VgVPXuo7l0gLyjeGae4xPZNYJxAHQNC8ztx6aSZHvph+9Yegolwm+rmZuQaWBStbL/v8Us2HznwY
ikitMFgQS1TY0SOYJExdUZJ9Wfkuacf65zijUUP0dpVue99Qfz8u5FpI1SsNSOyLxptPiUowpHV5
8Qf9yiz+Q4j/EFkxNQQsa2ff66Jt2Df6izclJnHBQbfyG0X42IwMLJUZUaj3Ci5TDiM0hydBFhsY
c77emr7SRb1yLWsmRgon2vlC/TJdG+Nl3dDnlfacAstdGyJHSqT8IJOL/Y1bWlVvBC9hpTt18Qhk
Qm2dCMEx/Ho19C9RC9KlFB4wcI7ChvanFuB/HriMojp5uY/vMTD2A4y1AJCn3X6rrPLiyAQKfUL/
N897/muu/BXfR7S2ywicLVtvIHpioDJ6Hw0xbaDWTs3bNNL/MAlV2zRYHW+B6ZwrLKrv5JRhrcpw
5C6HOHu0B9SVULFivrnLMFhJIJ2pZxziqHAfSdTN9uEYZngr+jNeNPENXIbHX5H205Ra9ALMxkpQ
U07Wa47ngZ71XO6d3Q+28c+eFoxqhfkPBOuMkHJhJu1rm/ZEPJY06ZeTpFV9RCLcJaTrDVbTbXUR
MutVSl+FARbrMHfyTWN22WuOTBg6sP1rcMkF0oNS36CoaK8leiWUKMbbciQqjx7yVlO6eBuyOjvb
FhXJYsa4tBo+nsHA/TwgBXya7HGF5mv8bGuUmoiky0MkRfgSC4cA1jHexkrsZN8gA1/uqBpL1r6g
PrGck00JWHAY61ufhN62HskE0cAUDlX2pff2ayGH9CiJptjmAiNNVdsQLG3bvC4byDFEiVBsQjXF
uVBhZHDJal4mZUKazt7Qw3o1xh1OeZ1cvLBPiczAmL1R80se7AKJYcpECn+jfjUDTPdcM/YvewRF
2QdfbfKWdoAJCt0Nf3YmEaj6FBXPxqSsI8QXvIHLHdOn70Cim1ffoJd62+U/Ww51AUO0dTwQpYhK
BWvIFzM0PyyJuyeHvbzTgNTeHN2l4IReeRXxVXklC7htB/slqq3+lT/6y2hr/zxoRC1HSeT2z0MS
kYkSuM2l9HCh5aXmvHoGUQ9tlFdPhNmi6XW65zz3hieDVfmbLpvn3hrV0/IBt/7wXOhTfarS6gqy
Nrp2QcJUp3fSLz+kMipz/Zthh/jbvCg/BYJn1BoAWsLGQT51NBI0RjOy8fruFJip/rN1WLuHmtsj
6bDzT7+EI6/cItlrdZN/Ntz1HcnMIPEycXNS/VmafvbJTcTbZVW6NW1UYRESRwLtmk0hGWajvDxN
VrEdNJ/gxaL/6m10QW0P5yrPB1LSqkA+CuyP1GTwIUZV8zyK/LvnUeBDzAAN0i+SRxjG75Q+9FfA
leEr6CVtPrDxXj1BNIIPnJ5QG7YvfZV3T2h8YnQI16Gu099VevMxHf02+DVMtw33DYrp2pbDbFmK
yo8gEoSLZB4dp/mwYRYAPqKl51Vhg7XaClRY5SVn25mIPUzxed6HnUh6Nr0bWPmlTj53GbMWWQ6X
zcLPJ/8S86Vb26A+wUK3tXIuWum5x4lZYoBYHZbFfI5sUO4u3GgvfW3gVUoSDWpSTX4kHvS1O0LC
fdC0F7gszhP+V47MbnxLpZOeHEoL1w7nx1HXp5+UMvHSlDV86vlWt9zvaAZmkARLHCjc+Mo6bk5m
FbwJkXfnbJgVuvOtyfi/h38f1cILc5w/vYrVczO59UGf6PCUaOqopkPXWy5DRwka/bFOuG8UOWdb
m0gyi4xHo6RtVSy39CYsuVXaY7ExJTWwrB7jdz8mHRrmR9w6SEJFE1KHQwLRW3HxaE6lwfy1M5iT
Uvd+SAqwTnd0nSiQ3Neu6KkcME7pNNo+k37s1yhtxcGcD/vA2pPdPT3nyRPxQs5TbrEKYX04fmZD
cuXWV9KbVdaLNMwPhRgNB1/wG4V+hSAULFkT1QWSZKgn9UItaxM4FA29wn50ym+RSOCbmP2HZRnu
MQtpmmcqrzbKaXsmv4V2oXy+A/JQ3+yYwPsm3wYkuD1GlQOByp4a5hQsDNGjoluXgD/1ItAvjqCj
ruVB/BoyTBHI425BjIqVagjzoh3CcROXYmVD+bppGdfd8sYWXYhIltSJlY1Fdh0Utbo4GtElVJh+
IhxAT+x812L/9787mqZ+VlYlz8tvGnXxkQtVnJbxq0F9he03FZckkQGOezxTBGu0sAnK4Ts6ZUbh
5wSs4xolNgAvt2Zcj+vXukxeWagT4TufGhxKZZVl4jWZH1RN2cGjwUa6PBq77g+SFNJtGSBTTWYC
YiYQWwy655wnmCRvpHltlvPWPMhDsvbuh0FgfQjKBlSeOzIkEZwuz3InWWwKQJmUNdtqW0cWsc69
/AyArP7KJpb9+nwDJrmrzi3kGpi795GdWV9Fl3zFmZ58o2NN7XCow3Uaj/Kg4hr9SODhQu/6x9Tg
raAztJXkzuNqA6Duqc772ZNXGkvnJXFD96sfvE2mOTlSONDIvhF3vz0NCEbcWp8kOZQEhiFopazB
hHgIdq2txVgZu+E8w5+gRdG4TtEmgA6qiPuAdwMyDdAiG2cNRDZgHemXr8OHEZkU3hy3efK0Di18
LV0qjkVzKUpwG6FeuSTQOsZ2JsqlsCfDRNdfPXv4Roa8fhlJBHkdIR6sWLP7e+GU24lrG5ovbitb
cXkmjbLfRaKxDJfxi59gMMqmBL29JVneWibxS8tTyCF/pMUZoGlsjGNaqfAFtzFTUHu8LUdgR/Cv
uFQze7JqllOy8sIXqf4E85PcREzXZjIQRP9necq/ALpV14H/zqvVCfnztrRQFKdJSS6VaTPJKnz7
BwVUuhIz4084rr3RahuH43w4VuiBXFioSZYn30KneO3IgQgeAuA0TPD+eEXwiT/kPPmeOmdJkbyp
pcKSGk3NfKuz8fAD9b1/sdLevaiKQDlGYf+z6X6GUad/MBVk4c1H7CVV9LPttKc+y9s33zDFviq7
16G3cdRVOZrFKRVPeRaKVavMddKm1guEAItPhJcTCKWxismM1UT+3RXvFMR/LjtwLFs3aHGEgVn4
YVdfccUiACCYvi255eFQT6J3GQ4rrdUvEzN3VILE2iD8Ny+uSW+CIF3yi5AlwFoLZ6QCGSYTkWdR
H+SIlgMYWiKI9n2GKBxOqEOUTqkufkHmVduV3jZVmvNYai61HMN4K2sbG4BkrNecWfOU1d0V9xOC
Qyeg/Yuzn34ASqekMnbMe9VVY65+VV6f7FVOao8oTbnxA5fJhtX13N61Pc63meQ39a3Yq6n/Km2b
hXQwGSCjl79EntxG+gGpFlHrh3uTyw1cFF555YcER5t58Qn/pOhNhNJNu80YCrhEreJRbweTjnH7
IvSyPUABs7ZuEdtHKkMScVzT3HoxMy6s2QY6veBrbTZQyDQYNFbzfN8AfMdUa4ADGmRVb4t4LSNi
J/o2ap+XjUpLAiSTdtqFefozSLL6OUhSqEtm+RtM1H1nPhMkEEsnI/KR0xfjlkVisRc4ST+KYV+4
HusvFz5HUNKc0Gv2FNdUUbVPTe0UT32StVC4fPFz4P/Yk5VKqFocnBfwLAEa0MVsY4Jw0EWPoEMu
5PWFc9IeBSmNtwqkd60/RcjL7N7XHu/V07YU6RqOC1qIHhoZ69Zw2KKW2xEJNYOtzYa6oirwaAzB
4f5R4H0eN1EAe6RNmLq4mX7muk0PA7MRqIfMfoPuSq1gvDVZXjzP/xnOi2AQ9te8U7ij8xUkA/U0
SIWq619tW8z1x1buzNLx3kNzPIgm/9VPsXnV9TbbNR4koLTJ3NWdlqkF3H+cvHyqGpQMC7TTLD2o
YZl1Cr8QV6pHlIAo/We/+P3yyUV6qSJNI1WgfOxCPSHns0tOUIC9UxTgMlzSaEofnGOXeuEJcjw6
jhz9TTL0AEH0gixNVSeEbPrjeBW/04oZAe0q8mkroe+Xy2AcgSkgMAo3iGyoe1AZWTY63Bu03Di7
zByeMP2dbWCq5Nmc5+5+UOMTbrm3GZZBgNS4DmZoppHV7i6CqrRNCT25gOpDmo2220urkL/LW6MQ
pdAFuYWJ5f9uhz8Ys8JfuYYMq2yQYd0zRGJ0uzWO4GzdJXGxJ/XopnQe/fvizIziPQGv92EAcqAQ
qyGi5pQ0fXMCMcm63oqin65+MjWUeXUCB7QV0TMeXP2ZHvnas4bs0XXVa5f1/WtoRv1rQvQQ/OUX
3zPrY1GwGiKEImUGahrNay248+k2BpUo7NBIzl8j2uU6HTHgTbKZheHy2BeKKMAKo0HXZAwVAnlv
4Hbi8f6PmZ0Z7nA3Oqi9PLWrkLnsUg/BX5xg2ihS293JeepONaQiATyTl5YAH+R2hZ1cxLCvHaio
IP+svZFa2kenME2xdDmM1Uw/7lJAMP/nwaTwfpiTcB8XjGzN9ONSoRheAJfpQBUVRdLZ6dt6VYD1
AomUouUcRUoeQWBcl086BsHaiiSk6VYb4yksquGoxyxOVTT8Xr45uUmPKY7zQxO43qWSsQuBxk0Q
ZHWfbVZoeyK38Jr72rUDDfAtZVDCVRt6VzxYxk5q5rXswmltzsv8ShD16fm0gY2ZoF1RdF2g8kxi
Ia8sQxckUxINHO/YaFSMPWXhhcq7qTpQHs+bbmYyULHohxknwpkguYWZwxWLsXytOXI8qSDAeZjg
OqcgP/1wqVQ9dBOqdc1NMR63hnaSbTltXM+orkAt+QjxW0RYcgASF4XOeOgmv//uJJvQN+g0JuVn
7CfBppQTxnFP/FJ5NG5iZAIH6vcVQ1zW7SkRNc/L6j2eQ5Umo4FA1FFHg2iJXAvI+kOKQeOnEURb
zxzkH66xo2enxc4GkrexvGy84LsKHho9dX8w2SbyBt/RKXRLuWdGUdCN9mgxcsfTJbpMr+129/EH
FCDBBpnVvTske8Yimb77NpEIUiVUVX3l07QX+PGlZVIE9IiLyA0MTqb30taYJ4a5kED9tUNNOR7K
uThCQsa6rsBAJPUEeNLgOnai7LYM9lUU3IpGtx4J7ZotwXX2FavfQojmR4mOfA0XetUrf4RYyExq
0Ll+S+JhQCQ16+W7BZCsfR5SUlJ1J+oQ3qDDm0HHLDeMdTrEE3mHGsGRBKFLK6KaMIqQ5jp8LMfS
t8tI4cxj2TBNGNyR397DYial/gjGxZsU6qtKYX8DBRxWfjjuwPwz39GK9KPz3vvMnfbwMiB/Gr46
Fga2tjYfjQvAA9yH2vCW2ZP+gdhIX0s3qB4hbHbQrKpLh2YJ3wj4PBzrVQ38KvBXarAn7G3Fqw0i
/k+t/6ReZ23hmRYbBQL3QlF9bc2pS6ocs4vZozEdSC1aNs3oeCcqv2T6WisQBdFTY2Vf93c5rIzL
Mh9oTPSrQwsgggrQL+bl2qro1Mwi7/XzaKek5wUEjsBFP0YG96B5jtnTd780yOKFACBTlpq49uQp
HJNenuyxp3pdlNHwAgffQqma1ZcMe+kDETrj1RGgADMCtwsndX65oYk4q1SQ0TMfgkVQvvikHOKO
Aik5oqVC0QWTV6/7Fe7rgMgdSDcGtpqdyjG5TkNKsGGOQ9jFMN+NrTi2oYLRC6oJq51ixKza3TKq
xgGkMMOaLl7U6OBxHMTfgQlnx528l4nAFTTpw4tme9FuuYpq2alj4gzIIekAP97vqwUj5UUlNCEA
S3mPk1b+8piXM1kewEXmDeX7zDo6BGi9JIXxsmT/WAVex9RLbrWX3mKTZk3oNN71/gvriOpIENVb
nWjSdWRTPaO4YW4su6Yo28Y0cMrvcRSc3EDvDrkjgwuVKxOVLpMVTGIPiR03T51rq4e28zEJkQfk
PLneNFEsfS+7ikSCqbCdNQgP+mjzZModGL+YwZAKaGdASfyw1KniOtiCq+oj7AsCbKJoXIM6Ed9Y
q37Fkl5qkUKKwur37PqNx6INEnHaRUelWwNiL7x2RRV1eNfYi83+n73w370JsYkShXz7/z93AEWP
dwyXVs2ApKYCWsAcbkAXScMaTL15CTWglAwT0X1pcnOnusw44OUvtoYUybeIEDF8vP3PvDMQ1/dS
u1SuSf5IA4KNuozp68n3Nk0OsWJlim78lptp8Gk76HlD/IEX8vD8LYXCi49x/YB4jt5p1k2PVgt9
PGni9lWGxSwEAWc1akSdUkDY5rNWapn3LxvAi7RLqI5CY/nyq4JPNiXpx4phP0gN5DC6FRa3DX6X
UQpSvWYdTijSYUNNtd4kZAcRBs2mmsrhYFemW+3C2KqAO8Npz+Y1ZtbBh2rrCdd9VsKDjSiwjAZF
IvrAxkPIWhJIKq4hHWTtMc1yHF1YUd77EfUz1pVgtxzCgELIxOcesXolRMuHGO3QNhbmGP1MAqa/
rvbrHluACareO4UxUPbHQzhiVDpZg+ufSn9u+qNRX/hmwjWLy7K3bHyKpISbkxkWVjLaGCZQPHOS
4mhgiV3+xWUzZu+0zYrPWJ9OznzfMhE053CMf0owUmMAyGGbG4Nci97kDuqnB0FwGd76wDj182Y5
32T/pMjloWlviSieKLjSuOUKUiw+uKyWgLZl+u6X3adqCH624GhYiUyvuLcscMYd7rUkwIFgwI0I
6aIVvoc+p7CLfU6x+KwqdOSJhtUAzBa5C/ONZhksVOi931+pWRPzRE6gC7EBcW5Xx6fRyrhfKqrg
dWpA6GKDu04/NWUpNikYfaC7iXXTsODRX9few4BwUODdEMjnQ7yU/pp2trVRvqEwcEUmtrgJZdr+
3vUBkn+I0JUDWGlgATlLz4rgqoi45AxgUgvrs6A68FfBIbkl8EK/L0IEA3w2hhKgWaEqs5uSCTKK
kWkn2dlx4mSvmmuF63BMUai3JLxFnmzWeePetCFVX/93J2DqNGmhf5ZkWtDwxXi5FKcMA/fBrOh+
dGw6AYHITn1tzwp+HZaZJXCWaEtfvQubaGcG9fhZ4y043QfJykjvl5UjTPRfseD6yP1Q3a+6fBrU
qq2xZ6ksPamqzN5y3ihWvNIhusC9EeEx1y/oVjtVFe+DEstEGEoWH0SFPkR4MLe5q8qnpUapFZH+
qBc07ZLmINF0bBZhCZO8jVm72rvPEvoQA3Zfgc4rIFXplNmpB/oH8Eqso6rcXseO86FPzOmXLo7J
ZPwaNTasN29QG2s+TEJxFE1hHdPJbDbuV+5AEzbn6ZPjacZzTBxelZuHSeP0GOr1C+3CvYpL88Nr
8vEYUllEPfVFaIl/Mpo5oI+sI3bxG4JjjqhqkCRJBSktyJToUPstSo9qNkvw9SaW3gVJlAs32Np5
1F78kjp1Qz0pmOdJoA+7g1bRSmQRAqTEmNGqRojrH6TWke5f8Sgi/Bt0eAfKuZFBDK42bqkxUqDP
3Y020KLFdEqp7J5/ZkYMgxr9nHLKzScDTxLzrXkcmfvO93V5WGYO7o04fw26RG3bTrAEqsyMiJ08
WKOu5zNqG9r6ozDDvbK9s1U1zEcIhSznpBSLa+vCoHHKm7iA0GxGPv5j+DUm+C6IFP24JfTWeFsO
69AxNikYA7+uSn8F2OOc05ffoyysdnnTiAvVwX/2uMj/2csvyoRG6WkJfV2B6gSrxDdpafgW503u
VRCm0lmiFVX5mViT8imtklchkhnN1o6430N/2AzzHRNbLtg4QTru/R2qeNLK0dFHAF3R1tILw3M+
BJLVSBHVvM44uch5krfc7tOQ2ntZYu/tAKQkUu9ecAAXs3Ir5mvx/P+oO7Pdxq12Td9KUMfNbM5D
Y2cDW6TmWbblcp0QdpWL8zzz6vshXflTCYL8uw/6oIFEECWVBnpxrW+93ztokrkGY4ums/NxilJf
Pahtt2/z+PMQDsI5NoXqHmnbud0De6w5yfvRrb5JTeAiG4BIRAc/k2y0qg5Jljh8CJmIx0QSvJpJ
9KC3KyOX/DetZPMPeTzZd32kXFEkr+GP042iaBcV9ZRj28v2IxgVwK0oehRkumtaUqN/a4w2WxuS
om7J03bRZga6XU87haJJzU3lJmgu54qPdv8RF4piXWsyxUUbCk9NXtvILUF3x5KGk6VzplkX9d5X
dzAjoIv1ICt4k3UFatRIfJucrXxv6Rmy+BY26cvM4qiVTnkgWsHUhOPHZjCzOgB5NxUOFrJYC6Vs
hdOR1frKzbL0ekMtHm7Y16UAPzSAWoFgS7fpHSm15641yY7JZb6X4pBnSst61Km3I9aVvGSLDfyn
nbwgf0JRr91lUcW+KFHhZ1mg4lgaNEzjq5asqSfPlN7hqW49hbUgLi84ioLhKSmja97VNmZQ77w4
rJY1VccWYUyB3DBaz1QRCdTVBsdeU1/EN4nIATvQ4+ElHKNbbXhgweFATRE1S1rv1hYWQ7TuZYS4
oUWP0+qm/QAgz2q+TubLZj40TcD1QU1XWp8KZ3Sb/rnpfKgouBbhUgocOW3tyqnlbWZuvP7oj5cD
YkFPPbtpIW9m6L0zenWFiClazoemXxi7GhMO4s1ZG5rhG/lNRGRPvDkrDGF0e4F6Dl25uoqi9ZLH
EHWTUnhlBdh3JU3N6c4wmsOFkIXIHkXVnXrghJtMm/75JnKwxN2E8LDfvNJ80tNBuvelLi/J79P3
kZJ3xzodZaSnOKMrOa0qQTIsR5CF4OhqXXrAzOmWiKjDI1DoR4FkQECNlOxgN9/2lT+h67AgSjg/
hE2UcLw6gMwoMkg2C9vqKsstRA0ZsBL7LhBY3mWNRXCyq2v1Oi/CUQZTp1JqiQ0qcsw0y1pM9Lmg
K6Haw82OzyotNty3NcuRp8jwgDiXE0xM/OvHwl9yZaZb1S+heIlctiL+1mepIo9M7MX6eUhBNGXx
ULSCudXUzCAFcaKdwv8AFBIbUqVUf28qhX+a18kxgRqFWOW56nFlnS8orcDhsULecPcMhZQhpK7+
iJlmNF+e04VaTnDKxwQI/B/cNLmR1mwne3v+G5i9bDnpROkbMQVcEg2YQjLS5SdI7NqBgvws1aQ1
92avHDuNEhnZgninpWkxwiwVcvZ0OLL39SSIV/ysgCDnunHIlBtBDg1Q6mnXLjPtr0ulQek94Wy1
qjwPoupv44njJ5VlsjOVpnIimSmzMITxTBprfA5Fxt988cxPYKqNJ+iAg6RM8+RYC7hFjKoF5MNg
aLvQeKoFFowkwV/ELPmyhqeC9k8cDALi9lKDo6FvNgj3DWh0yiSxyCErNggsjw1lMc2xZGuRS7ow
pbIgbpuGAbS/4aI1eNCMRkyyhYyNHVQDnp1YMu7IzZDSIs+aF8+KRJzBO+FSG9rE4YC82gt3Schu
8zlIM117aDCYD92w2A66izs4GtetK6rWwTNg1tahVN2aHHgkAFP9XIXaM+EJE0+rMbAJ1wGT1aEw
j9B69LLAimSaVMsecQFlanxBHKhs2mBQNqJU+qfez5Zd2IgLzadEUojfW094IG5KufesKFblsGwH
WzFsVYcMmXBZkmN9Ejx0Y5bZbT8qVvwsEYnF0behUWrk4ChuFanzz3/cWDkd7UFovv3xECKrVRG0
xcGMsU6dS7Wso40pxrigepQzTmoG7TqYtbzTPW++N6R0UsIQLRvDo8tKLCWaCue8rrnmINIIptX2
UQJOtyTZuFVmFW2D1iwdQUfH25nQpwkAPxoa7sLTERlkBHi0iO2a8ohx3vhaaYiyDazmdmlUkj2f
Cs8a8bhHF2mRrXVGzi/tZQc6BZIFlJb7rqEgQrsuPaqdZeIsUBJjJpiLnN2v3RPkuPioXwyAf9y0
vn/wrIZOCpaR9HsMbCf35rZVqo0ydZdSCv8N5tYZfvYcShqdwwLYh41UPrBr4mb4171RHZn5G3ET
1hYMI0P6TAVINg9RIdi2KmG4DqFAfx5iHZmF6L9VoCsw9ExHqa3mWdKle40/3jtkLLuPB3JMpRS+
tklvTEEffQSjyZ9NwMcR8OtJNwDWNc0qkEcI6w8ST+3JV6/0Ngmj9RjXzD0Tu66YbtxB0clFadfz
1BVpsujILkE5oV9C3ygRjJjWBA94aJ5p7sH9gudI70U9tdNRQMDlJZaxfCB/i1bOdDg/4YXWgrzf
bulHxI7NX8OkVb2aD6UJRZ4cPUBJw3NSTiYZ024I56r4mNTyl/lIY35lAw1/KQW+Xgne2J7/uCeE
E65ONq6TVyEOgbnhopkaP2fggTev9Z+Hug5trrsCKh73wJ5Zxqd7wfSY0PU/ng1aflra5R+vnR+f
XzG/Ng1wqY56470Cutho5hgtJStWn5VQBUOMcZntMv0yMxvCToP8Odw7BVt6iejv1Vw4FeTVrkS6
EXFkjlNGFEa5E8DpWsO5EQh8NIwg284vraumADRvIq4pAgtdufX3wZBHe0PG/iIW2A0NbACe2joT
nASt8AkTD9a9BF8ZX6zetKCqnnuFCXji6w/tFBSeq9GWANGAVODxwaoxvExaP7745dAezCIlzkc0
knuZSTsB3rEm1sUtV8PqTovKiC3hKQ4U78EEDpkf9VqseM2hedIlubzHXTQeoLy0i4Es8KdRPXlA
EKtsnNjZemvcJJMZlDg58w3Ph6cqDOInzGuENa5Owno+7OvwaX5BbU2UKs0wyOThn89v1BXdCMl+
MmNrzbfeRG/mmaW3skwfuqAkuQehz6GlkLfyGljWpR+D+jH1s2rX19Aoc8xLX+EWYODi+Z8tJIgb
Q0BtSaZfcdd80KgQzlLdvSi422+JLaUtPB0KUf1IlEp9S+u+OTVkSuJ4yeO+Ww24NRTJYQBffZIS
QDKouwCv3rGYur/NKAvbHapbKuKcrpcMW2PbpEGzKTEkO6h6so4zmXMDE8+Zp8e+oR4sBRITVehF
7O3q2xBrmAxJYvStJSJEFut3zu3kBNDWj3rQkzbkZ7XdhyJWVTX4RtxY7sraQfykrdJ4Zf2AIaF4
SBNKtY9jwUPz4OIjnjf9k1DkQPlU/xfRHwx2GkJ5SCNX2PJjtQ1JAPpxGCnGit7bz7VFnJXhxQN4
mY9QkKH+qltjT34pvBGK9E5Gq6BnQ3mrjFLaMPLNdTcyg+XsG9eUY8a6MltzK6tqeuozPK/iTpDu
qdJ/bXDk+B4S6cLm/X2A07LAg8SPO/+pU1tI9gWLj8zfeV8aPVEZaUwic8ZaNKqN+G699KI6Ltuo
EA5UAdSyjVheG6bjQ0p6llMqSvmaSNK2IwLkHiBA24Cj4hGNywWUVI/NPcNCIi14IggFpgYtR85Z
ROvYf6E5TzIWtwcxCGmVaeSIVQhAIDOGj+gYp1Aq1f+GLyt+60FFGony5GkAnlqBpAR7036h1nT4
AvoaNXyxBp+YPZ39Cu8RDoECeseF5LYlqauGu0GwbePi74aop9/oU60laWBchQ5tZy475seK4W5a
ODr4mRavJNEMb10vjlsV7SnRwzSR58fKoviSBzE8vxQ9fEsjxV/iviHR9OIYn9GJ0jZx9ps0/zyr
ihq59rdmJ2wEX0L7VCYTHUyeEnMoYhqM3DK7zuN9UejDiSAige6UVeyw7UFw1yT3vBVxQg8LZWXg
JP+iYBqUVXl/zkJrIi1TnEWFqa5nRjA+cEtsa9wnXZ+yFwy6ux7G9VmVXhMjEq56ITcHqCW3cjLF
mW8atUQ7HrunHtupOwPomNIcfktNtqyBF+fIbFVj72sCViSplRyEZCDypcushQwxasoiFW+KH2ao
LPHOKyLpRhNZukURrCNIvWjwrOJL9DBXqNTPZFYf49uYe+NKTiLlOVVwYnQjUyQhq67Xde/T+0Cq
OawJh/QlaDi5eSCjGAZQkhKdHAYTY3BDOmJxYCjRD6lLodpB1n6iBoGuOOTDKaqp+bzeNDYqWopL
GMlYH3osrV0mxzuy6rOTlyuf/TZwF60SGff5H8A/NO7sxNwFLThzoeS9evYnFyEvTL4qYFi20Sr1
2YxqMNbKX5Wjpx8waRaX9M0SW7esp8YI+yPRzu1jLTyUuFU+hVR+uyxI20PsqVclN8s9XwcFDB5J
rVPCqnCSObqbzqhNNdpdC/k1UVz8rnpP2M31j4pZR63BTA5kFqSI/DPHiH0V/w1zLXcK3FBDrNaS
596CkupcNklKDDMIQ2M7ZXErHRaUMBwdqQ+KlybHSMFt5eQcTyupF0nHPIFmcS2CeOKfxG2Hmgtu
pdblr1GgKwetIu+DIEZ/03Y6rpuZ8RRRS2+yilSy+V4ABoKawSjWLaq2tY/q5QuElqzpbGtUfdw3
xR9PNQKzRQnBjypxnt8wzItw+lKaS5t5/k6QJRm7sCF6xBHOj3ZaekvkcTjHQpzCquixbR7FLwZ8
4qMKRXIzWtqN4MxkY8IfXkCjkZ4yvXj3iqh512Q6VFqlvI0p7UuC2fNrhD/jxqAaqYjUWnNN51cx
g3Etkr79TR6dLFP0b70ArU32BhOCLXz0CIetDD/mpYh96Wv5jklU/kqkoLeSx67bys1kvdy66S5Q
8MU08iR9bVRclKeGQBaqK9iYX2gyD7dEbYlaw46GMBhr+OzDksyqTniUNciU+jDe4ddWh7CSIN5P
EEJeUjuzVDVHC6c00rw09oIGnEsD2eAq6LAztomceTKlbgPOJp5E2TKP+YBlAwKk4K2IYa9m4rWW
G+UhLZpgidxP3TRTa0pu65PK5HVTTZjgSaJfWTZ9G+ljtpt377EAVomYLFIpeFsFPVGkdRGyEIDM
SZ2VQMFABYAXVkrYNOa4413wOo+MwVK8px7MQiF75ZzDFdZH0kkUWOCthMY6t7TwJmkTqiVf9TFm
WlVKdxf3AAVFQCGZmkCssWyDi0++hXr8mX2ct4/c/G6JsXaAGEA9PPUJ04qg5RAyBSki3lMBynYs
XZKsMX1wVNE4zIiAheMZYGN5yvuyvuUj05o+yp1DtU5N31vMvqAP2EdoA2BOPoqbNHGhuvaSNS2l
7sf5KrnUBciAN8vT86uUKw+ZYInXsItuulwx+xIasQqaACVDbLyLfeJdSjPVbq7rHtFBvnjJVBUX
iLjYfrxEBbBAFGnKpaHPvyhkyCQJ1CKUfGw784C0Ehx5Lbx1p00pPhKoslNhX8XXpiuVc92YcI/4
qz5BqcPm3lTVtyY2gCvL9MuMFGJbeZX8iuwNUp7Obukq6zZI/H0SQ7vuhrhaN+7gX1QZw/2+JZmo
wERtJYd98khdATDpoYGcD4HU+KoKrjE6Rn7zTk5WeO0fh+J0qJZVgsuOaq2bsRYwmneJikXkt5wH
UwBKDLxqYYdVS9uPky7J1HtjNgjrWahTjejWPCIfZ+1OyVqSexku9FOqVz7luBitSHS0oDUoS6YH
RVTxtBJyMiSnQ1nQwzPQ8LFUcvcHUoSLJ9nq8m7eiql5Fx0qEtxywhIuQhE+cWKFO+k38q51ycUr
NHRFXkPipBm3b6BdyERGsXyo80o81WN8UKlCc7uVySSrdDHdAQOXDx611E4ucYcUSZaXYU6fCnAC
A8epIMFrPRo2H8dkhEGMIarKzjVifcIGOrqMmYe6KlP8djApUXYui6yK+goqRx4vhUxQH+TcFE4e
IVoWpqLzBvDjJhLYChrJiy4YU2OLjeG8fzSz3l0lFkrHscdHgdCleBUgCwuaGq+xxrIMGFeAe5FB
oKwSBOYLjcGNEQS48E8sQtngqrZaA+Fju/RTuvjMoCAHBlGgVVzpWz8WS2eeQrwMlCH2g3xfTTOK
1IrMv2F6g+IJ1usWcJpCvdmYauU6M1jfGzTVOpKot61l9BejVr5l/mA3eqU907E1NyEM7tUHEsLK
4Re+uXerMYWxAKeYDCB1M1Peg+RxYEg7OLJo90IlLSTVLWk7H1Z0YrDxm5AdOdDvpa8tS7HZ51of
7CTK9KPMpNhDQl3mJetBUBNEpQZMFSYDHCatoGbIM8o03s34lzXAXsEtdD8fSRMaZuJv7LioVDFT
VHdz+TPfYGq7a/O8PM1HBMfVu5FdETb0cc3qSakUSkoGUCuK5yxxezLhy2JbVJKwLUvlQRWnhudE
3+vSiqvLdJ8jt0ogChQYVE29mSIUcHymP3zVcVnb0ZlAdzYdzjfQs1TiADGMUwcCgy2ZPt98KcXV
cAzJ/z59XGadxSfrevrx5PyKhoa+QW/kNB95EZuLoSFRIRjpyYpyirSu94nd6NgUlfQmmyUUu73b
06aQix+Dbx6BGTIn+rFjCgPjd/SCLFyEJAR3RCIiNy1JLduvTe8Wky1yMHLMJyHo3uaHvLZq1rSn
+NNPr5ifUIVUhOE0Zuv5sfkGdsRFRTiLy20eY/4p19YmwQyvL2Q6mJiTOSPaTIUotcQ9kQmW7hl+
OwHhFFs2k/iQlrSZjgbPE0bjCOUwd3tKRaQocwOtHdTjjHVPDDN5CMu9hp8wisHiVbNkzG0nCQns
q9gJytDdtb3fPKesH01BXkKQmreZ+J+k3d4taR5wKbWPVqlRRipKvcRT8cFoMRym5oUSiDtNhtsM
zGvsmXeJq4+bQi+hzANj41Y53YRt8+NehWnaFkN+hJPuunTlDro4K/EslraI7NiNWncPqqTYmKSL
LIqs648f3dNJLD/fk4vkJnp0qTQKwo+HgpiQ2ZHN2rJWC/k0fStccd1LOjsRabV7EfN2WctWcJof
n28EQQrYgVLB5pKLIUhAC0KUAgtwX777USZsaVSKb0LWt2vC06EZhn38Mt8jriL5uPfxmMzMC1Cz
ENOyumoBKHdFsbdCuRV8Roq8LRSp3NDiEeE6tmthSJuXMbDciQo9HFK5bI+KYTZOpFaio0UFzAV3
/KKkKCzmCb0N4cDg3c2eLr4GORTOztglkmvuukZTjs10M99DxJMc9Xz9cdCH6hF7IIKIAihu8qye
DdTcIowDleWM5pVD9MUou+yomVm9xpu7XZIGSHtmlDQH4C+nX6+I90G3jIWb1do+7E3hkOSlBLRA
iMQQN/cx7JStElTMEBOo5Kca+I4Cyz4D6HdhJW5ane6WX/kuKoK3sjUB8pHQoKfxrK0anJmY82cN
wrtF9+RDpq/H+nUcY+/Wlc2KODxp31GqFSt5YFWoxFd2AkSFWGyQItwDFlJtQB6eblQ20Pv5EDNT
Rllv4Hkx9Wv7NPrihWq0sqwC1rqMPBTbWUKLpzcX6Rbum7bpti0dnj8eUixCGeeNsFjoCOymsg+a
ubLtAhDBufCbH+sik4xUjCsg45A3hmCo8TJlmwR5eGpjIlNBjkSM/XR152qI5XvStBcfDbr5mIkL
pFbkT5X6vraRLGU8aIYXAubS0zBi1pxk6KqdmsXdScMpu1xWbh3Zngb7sKi7Cx5g8RGi88UcYuWo
tqr9U4FLlzFcjZeyJ2nNDyw8VKYe1AzwzvdSUxmQScC6kaebgeRqRxOtifuVT+yfpPDYxLiB8YCG
Vn4yjUmdqFkPWioqT2P+4yibWkqq2PYHPftG5wrnBcPwTpI3phgTcUiVck4GybiJ0xYuybQ9agD3
QckKbxelEAtTdzKMLEJzDS+ltKOyk5duPCIhaeUpAE0MtJUUCwgp9Eyi0EvQpKmN/uPYpG5ZabnW
2lITmRczYcOXCG7j9GCal/kx/D67rQiUQizY9Fjm9dT0mEeKYQZnnSWTU3pTxwJJsyp6m0iwftzr
OuHdpEGxoRtUOUCC1otPM1pKCTCgcGjPXpjv807NXofEMFkvg/EhMEf8YYamXQlQZcEhWvEM4RWq
QCHDXlXxe44t/RIlEWxMuN6EKOmhRmhQASu7CVfQB/G3aXPSkKCX7K3pZj6cb8agwh1/dC+Y2nYH
q3ZbfKW5R2omzk250u/dFLkqD/ti3x0E14BUMntnCIRgRBVB2mIBpz9zKzJR/nVTR4pwDDBGO9R0
mwiTxC1ysr9L8x7jeejMGH5LzsfMq/vZYQRr+yi4kAaxxorIxOaSqyY/dzNMhELqe8mGQabvZgpN
IVEQSOzmVIL9rhX5dPPDUZuyW2OXYTXD61CwLxGMTLrmjC87M01EhFovXucn9MkpTy1qY/vHY70+
XlTTa0AqCXKDYCTbWW+UZwVnukUQSu4OBkRlRxmRiuTLKc++S4c5SrpHFqP6oiek2U4Pl6Qho/JB
EQ6xeqWwmj7jwLuVsQh4qzUAo0ExvQs1lAHdJzUc2D/RW1XBHmIJ9UMYUD2+MOZkLmKyu10XWWPu
Sn2a5s0JoCT99UFQCmZTfTBf1dojUhdVmE6z0kyIRvK7nua2ptJ6jggO7wu2gJ6KClwpootkTI0g
JRWw4aGyr1DAfsuiR7+u5XcajHA8E7+EHZzrS70GhMY5Jz8UbNGWJHx1T3Q3Jw2hJb+P7QvmKd43
WTKRreTVZzdh1x3TyUTmFI1XhdDipa+yne3prqy5iqyDO+rypsaJcUd3tt9hziJsCBPtISnrxTp0
CXpgK2bS/Ojjq9Gyu/OrYVrNpCvdaww+/Up8KRWZrnZUv1sh2ZlY5PgLFaN4+HTyexIXd+IAzBcx
cEHE6AQ/BmYtO6lr+RfQM1gSFK8HAwe9HYJreWO0xzQT3L0QQgkchlw9zPcow5WDR2jQer73x2PB
nx/zIk3fAWaSg9un2xYEa6OFen8aeoM4m1FKnnw63JAB3Ogr5us0SnpcIEfMZbyol97Y9PYLWeiz
c6Ho5xA9ngOnrD0rIQ1xxUDNwkVj7cDLvQ32IiYZ0pjED77lnwsEx4OGIt6s6n4H1IXBsEGd2kFu
YfyLqIVQGtW55d3EgqGLO0Py0fdj19MJgXD99Mt//Nd/fu3/t/eeXbJ4YJf5S9okFzC6uvrtk6Z8
+iX/eHj7jUMNH0lkwqahaqpMEIqq8vzX11uA+/Nvn6T/pWGQXOotOizVqLEFEOL+ioMn0QXEjH9R
dPVoAc1/l2XygRq5+qqbBG1Ympc/ah2bEzMnfMovutpJ2pTDwEgf29LHiUhLqq80BZymL2LHb7z8
qNOAJsyqAeWIReOcCeNkxl1Xr1WBdLPKChZYFTEUiFRnK9MGD8ee+jXLZNxUPfcdWuKlD8KQ1rBX
jRDPsNk20c9/SMhD6HtwtX8/xKBe2fdQdD6e1YwK8easWE6yDh/6iaE107TaAMt+mHaL+bz+x59O
bDWf6K/En8AWB6r48+F/HQPS0Krse/2f0z/718v+8qr1e3Z6Td6rf3zRY5bw319f8qe35dN/fDvn
tX790wFht0E9XJv3cri9V01c/z5Aplf+T5/85X1+l8chf//tE9rktJ7ezQuy9NOPp6YBZTK+/jX+
prf/8dz0E3/7tHiN3stftlX8mn776796x9Hwt0/Qe/RfibiWLcRhBqnvivTpl+79j6dM3TTYpEmq
qMvap19SDOT93z6Jv8qiaBqWZREVR12Jw9+nX6qs+XhOMskY4TlDVhXTlGTl0+8n4McV8vGX+/sr
RudTfrpiTC4UQ8NiTJOU6dLRDPPPV0xZCG3R46sK9vjcW8cRdbq4wyimqYh1+VxU2FkcfewCRJLL
WhC7u56+hdKtyF8VYR/lB5WojnYyKm/eBbfYCPq1aY5Qeyw2lOMRemgr7yok3zJOPHU/9XPtaktD
QM/OXruuschX7DZ5UPBBIb96tEsRcckyvQ3b8kuuIb8jt3thvbvP4bVNb2HjNK5DMGvfYcRzUGnR
LHEG3jRxuP9/NeTP+TvKvfL9vT6+5v8fDGpJ/qdB/d9NVZeksb7+PKKnf/Ixogna+xW7EFGBiqHL
KPmZYT8GtKX/amKipIqKaOgS3iyMpB/jWbB+lVQZqptq4lWpGarM+/0Yz4Kq/GqoImW4qNDiVSSu
g/+L8czo/3k862TrcXWYGo5K4jy4+aSfV4Ch72XQ2jR4bp1hGTveFWhgj6ObI9jQ7gjEfSkcFPt2
vy6PMIJrZ2XSYV78dMr+Zh2SjL/7FhanCABJF43psv/5W5BdMLVikuAZ+6gdqc1Lb1fvy2ShfKkO
9VrcxEfvDbeVfbX5Nx/8tz//pw/+y89XfU8YTD0MnoO7/yK+u5cO7uC7d+i8ZYTQKQH5WXTJv/u5
08/5Y9n9cdJ/+tTpW/207NY5dCISj4NnwsbqRXLkQ6k51+YK3ecmDpf//CPlaRX/p4/7yyqfI6Zp
rYy/cb/qD70TOfHRtasl+I8TO8IpeXed8E3cEipvE9e4aR4Cx7Xbl3/+FpL1b77FNLP+9KM9H1WU
hRjuOT2I63xVbsa1/i07Cq9AxDt3lS7z40AYzyk+atg3rv7506cr5h/Pgf7nTw/lCMdC2Q+ew+3n
dFtiO762vnobyQGhXRtLg3S6pX/HZuCsfa9t+fl7av/zN1D+7htwOdNtMg0o08p0fn76/RAhdTCU
LnjWHgoGW3Qv3sSTfsVo5pZ88R9kjA231ulmLZVTutGO0rVZqQ44rB1dshWZ4/m7cREezX8zOCx5
+uV/HR2WPBlYGJaO1PIvK1omBR6Dke+F8/pS+ZrhxvK1OPk2QRa4yjA6w5WxZ6+9xeSwXLlfJFxM
IsjqRF1tSVDZeZAHFtJe21iraENWSDEuRifa4JUGxIslya5bJ5vqlq6k/VjZydG6Qahd+bayapba
2buNzvRJONvZkd3u+MkL6+SvYqdbp0619h+0/XgwPpfb5io5zWt6qS9jbat28yp+l9fYTNuK4+17
lJyL3EE19FU741l7g8jgkJCzjnn3mGFenbolalwnXENyvIxnaQUl7cZC3JyUleSY30ve8j59kmon
SzyDl/7KsPlOR8M2lu5Fd8iGpgh/F5eNLa/bbXaKH2sHO4puScAOvtgLoha4I5+Ui/4ME8khvtrB
3srWCBU4RcvxGWc0XINt63Ny65buFf34Hvnjml7srdy1x+gcXsESo5XgyCuLKcEW9spCOcOBXipn
Yd/YxbNGaMIi34mb8j1+Ei6lutC2eWxr53w74Ne8iPYEpN+aU3zhRJ37rbElCpVgQmGhXSiCOyRz
yWJTEDe0wloC8/lluORqDxbxUn4j0dopnqVt8qw+iwfrKuyMF7STi+QSLoVv3dV66Oz0q3JWd0Hq
ZK8Ejuyim0etgmXqQiD75ZC8JrfykNzxCNlD9TA1vr4mLcSTeTMc9dh+9Q/ul+5O/l51HF6lRfKE
aP1Ub9qdgBByA1vpBNh9QgF6ZAS94LC7AlJ7LR3TNi5QsBcARU6zCW33lHLehIN6ZCu+jEkMvjOe
TvkqfSiesqf+Wb8wswqYwiybUz9d7A/Ra7ansAqP3Vv4Rb2RcvHQLKv7cGSq1+3qNJDXwHWpIyS5
1d/oT+SPpuE0BdfnuE3WhbGsN9ETtBVvKb80X7HmY+4Ql+KyW47TaENjYtM85H/DgVRqrjLXJsRU
PPXn6N6vopPEqyWnYlBmawHj9UWDWQycccRM9ki7zc6+Cqj0zhhyiOdxR/gTnA/A4Rtim1V+JuoU
b/GnKiPrAY0PKuoX+jjiRX0Rj+6V9Cjrobr3W/PQ2hCpvK12is+uo1+gNcZ75eo9ohfQP8uH9FQv
lSM7WvlsXU3QVLtxiI+2OwcTEEexX0h8XRBf9M26RYSZL5VVtXDX+DtsxxXDimsXqyg73VMckIjk
RAf3TCJbwbuQ0T4upe949dE0u8V7/ZAv9YNOiuJSuab6wn2wvvA50kJLd96LcdQfR2NhXtxL8R6u
/LN5MW7Jk7fDQVZ6Ds8wsDFNgw/+TMbudmJJ0hdMbHWJS9c04lnMHGwpbQxJoO7zB+Ls7B7hQyjn
7HtHe3YFcenKaP0CrwD1amCnL93N+5LuZXJxyPhicK6NK4QD98F9CE/piX30Rbu/wt7cC8f4bB4q
a4GK6Vm7SbfgUV3Uvh1+Nx+CCxnRw8HgJltoV+8Ao+VW2P0jc8cVg5K78obP6jV0hJt4gZcgXsxH
7wklHkQg9dIuyk2wNg8qZ68lHXghOsGlXmLasnYfmWGCa/YePEkn/au5AXdB4Xv2N8kjmdDJ43iv
T+WutOPr8Cjs/I14wDwhvMGaOXsH8aJv6QWdceU7Mmu+icv0MX+sTpUdPyRr46Zhhm1rfCX5Qbvq
khOeRKc/pldxHzw0b2iBorN0Hb6pjIocntKw/EpQpHvod/rn4qGn+GPmiB5eyzsj1HFflFtv2lOA
DTf6GcHVQd/TH/Z3xQN/XWh/++yMrfuzdEGufotwurmoN2xogoX+QNiNZ5N18uLawYpLmsYsJ7Jx
gKPllcTGaZHfoIPfus/lUtmNS/Rk76JjPhC8vZIXvOum2mRciCt/h5HrO3psIdrDGH7Ir9ghYb74
7j0ASuKrXTH4o4W7TI+4/d0wP5K5QstTeo/v/VEnSuqGkp0z/IQU/Cys8P1fYVuN6n2XnJVLt1Ov
2SvmQJdoUz96N1xXmR6YN2z5lG2kS2IupAu6D/NWH9WDus+/5E/pU8jE7D5n/Hs+fFMehS2VzRZR
kQ05c+1v9K+dM76SZ2cnDu7PEHCWXDa949/6ggIs3IPH7823TrbVDfmbkHbqBcBYeBQO5UqBVbgi
Jvdbs/HYabUZNuFgZlyy0AykY7nmNxG13S/I+koJQJfBPtFqLGI7/jcFzbSp+ZvCwRBN3TBEzZL+
UtAFMnLaLqmCZ/ddHOz/w9l59bitBNv6FwkQgyjytbuZReX8IiiMSEWKSpT0689HX1wce7bhAQ52
8IztEclmh6q1Vq2izr3EGg9iHl/1NS2Q0j06x8r47Ic46m/Bs4Mo7P9f9lskV8cwprzsuawxtf1T
36Bco/1mI8f89TikQidGajA/jS53YdH4T1rTU5ehuUYkxAnNyoa1rR4cBjvP6v/7xprW3+Jsp2HX
QSEMEqtGNWC/RXgXtD31wiTCnYYd6rvFdJCsxt6ujSTFDXTJFhHnYhUmq6aIb8IRGjGPqwt30KUj
p+j2iTxkR5d12QhOIj6Hc0oT/JM/FNRoeX33IINWTXYOosHnhRPRJEt7is5JSEcNTqKDGFrVZUyW
RsxjiCTlEjeRxInpxrk/7x1E5yNofCc8Gumyi9ZF76XoDeIlHQTGLqGBkqYIuoZcf3ndWX/NMcGW
1fA+3k6oFbclANdF/FRW1OFD5+B2BD2lwP1XJOOEqw7HBV+vr+otO1zfCgk2cjE8Ci+eYnIppt4i
BM6NVycx1Tx6hqlOXWp87Ed8deYEm6KXq3EQvcUmmX94BBXvlBt6YtnC6ZxYR3mbaEzMJRIeZ7t8
B1GwoQ8Pt3aUFxGM6FmtxlP+m78CpKayS/dcL1XB+MM3HVHItFfFoCtxk6mAShR4AsiaCBuilwzU
UyXhXQz9k5w7wTyWG/oc8VvzF8+DM7S8q/k9hktTWtCZa8JWDLH0TtLPpeY947voN10siNtWuONV
mip8SY/Pvwv3ycjWqi+6bsN1fVvIVzTbi4EbtS1x8MO19xKzYLSQA0P6hQpvorvjBT9df9IexKVo
i24LyEe0gsjhzLu4MmpFbr9li8hR00LEwUMMrm7YcFv8JdkIOW3dVG6Xtspkfyc/jI5/EXQwU2Kw
JtwObDE6y+Qh2mfhBhRE8WZ1+ZDtgS4Cd7ShOyTDaUTrTPl3990yIrbmpWiPgPf7LzEnvPcsxs39
8nEiEYOU17YXY4eo9SwIacRC+F9N6UYX/5O4kSa5L/crlx5TtMZw1JJ2qx0JiVGGTHhD7tYNpP/V
XYiT524SQ0QP1xGj9sIl7OlzAvgIgqTtFW7yiHpvmTyJ+55K80qpDiJIDiKmMXg0Tmz5JnVJmLJP
RfD9JiQfjRO+mgZN5iuepv7da5MpNMU4iXsXEWWu2gv3wn1nIn64nfFBEQ5vDTGY9pKdcDPJzCQp
dIPRWLpdJudRtv3ZiBZMYhsH01IwvBxX7WXrKnghs1TO3t6LV4vpobIFQnQXx3ceZB+zvTNavAtO
InH0AwbbDrBiUxG1rHzeg/9TAO5xQyN3xN3d3egoB73pqhRjnaSd/hWiyp2QYoeduM4bs3yCY9Uj
5BtcOG8u7T1bQPQTUmL+DSn5fXP7hlmYNToimwWbG2pmOdWT6UetkqPKGcWLYrX2M6k0xS2Kj1gN
mTOncN16eEU4sUWL7puEOxzjzO8fzoPGX3ddSzNNMliA2WaFLf22676vV632Wux2k3Hapk5+tnNx
7lBWSJ8JMaQZnkojW2HEJmy6geMQxn7TjDVxj25J5qXJq3deTaJ1fXB0dx5KW0ny8nBxZCmEozhH
H3E+aQ6bYUnBUaeMHz/cvvXX9NuyDQ34DXdpq/7n7WfF5YndO7dPoXr1Lt+CiJ+CwuX9wla6V7b6
emEpP7Jnu4iwGrdze1NzPys7/FRaH+8aa219UFekLeo9IUpzgeeIgbhv1x7V20ZYh3T8ospphswP
gOWtDpobXEU5fGz2fXQ/oozfYuk0RNpdUrzwU5jwN9zH+e0Bv2F79TcN1UxtkU2cYN96RxqH0vgZ
Pnw7vKMoY1Fo/i7EtaKdRWa/1nrXf7gBo4pD/gNw/HYD345lmphp9XtWyybViyV1V4+EScoGgdvp
m4ys7NMrFouTnsXmX7y9D0GYrk7e/Yv+vyqb4/cl9+I1gs5iSjx+uL2/h1HgLk7dxEu8bn7DX6jn
b75fdT2bpOMnsWAlARbEs+K6zOan1V7mP2Cevz7wP+Nh61AoRClg09/iNkS1FAoXWjahpdc6829B
FlLVcwzxJvVYOrpENe8hnaGeLaCtNPhY6dFQrVB1T1/bmvhESHOIy88uPWG9/fjtWdNLP/WaakE8
ENiEFqCYPtQahnzN8N9RlvbX9fLb3X8L/8za6Yoj1yebWD4mUeAvhkflt3dy997Vbfr38X15caSu
nNa/L4wsqnoT/x042wHCw3egoX3DUd/pdX8CRMsmcYqkc3lN/YMx/OA2jKvlp0u/x+Ol91w72uA+
03EAGhZGj5YrovlAW4ful4YG9NkK6JaODPh5kDuUUDEiF1xziXwQoO6lVsoCtwjiIAvh+k5kJ/nA
zuMqQEbve0Uaqw1w46jzr+lhKHKkNCSTh/7+Qm2ULJnM1LZ1F7KKLZ9sxu8IDQ2JEJlINjqOHuIW
I16BC9rgmoFXJ5ZnxJC4VIlavB+dOaLOLh2NhBmg/eSoOnlvdqXjcD+9dOsSj2PhhHiKKIsdA1E/
seQ5TIM6d1AHQalNUaYmrGhhSGrb/cv84KUIYPiBR0zL5TpFPYIGj/W5QbtRBuYiSiJzUDWMVGhJ
fSeMe2KU7KEIG9JBfMqGRSzRqO4+oSRT1flgfka9FekT/16WVwZd5MRZN5bOW1jdWykWwYm4SPew
WhVXn/rRpAjQ4RxLQWHmByVyliyodSCVkycwNu8YOoB+1bl1j4u9MtpAM5fVUWGHbkc3F8p5SAEi
pjYP8erW+6+zfLKTcK8F23Pm7VoNWsdjRVBK6Gk9vOYR/ej1PaFh2S0Zxw1QbxVCNGnpV0pMWZub
VwVCNo79nQ3218zamOq+Zmb71ZAa0QLmVfu4Vh0+WYT3Ax7ZyT5xhunKCYwOHidH8eLdvsJ7J/Vr
k1Nc7+eT2uYRFw3/PKpPwAxIvO4HBTcZF93X0vEv8WLYdHfRCTDiUaiUiLw+47YPhJTVdkcmL3Gt
JNjm+MA3ggS3W6jjOAdxmzrdR8CCboCqvp5YtGIc65rsT0e52+bnNppL/uyEYO7tluhdca4tlXH0
Fk86xNExVtEFYUeC+8Qk3L2DjwHD3lz68fKbKC8dRPz4Kx/xgXIpU1meMyoHVG16vbuaLmjPTv1F
E0R51398qFBDIUwM5/AqyW7u6vgUVmKENfUmUSkACC9TspG9pMWcNH26dTfXeyyChOmfGLRjqPvN
zh2Yhr4RfsmeR+P3gCaLe+L2vTTCh9jvQRdy2tPTuQQaYtjEx1h8So5TPGhUltjucYrMoBkiLrim
FS4ZNivoNx9X61LqSYNF0djYMoVRAz6akmfJO2ErjdeU7RIZJ4+AkYODaYhd24oWUdatsotL6+4Q
/uHa0QivWJYIPOiiBtld3XcCVtoM2CPe+y+vyKTeZzXtkzfL2QlZYQ/wkFpw7znU84rz+h3Roz56
TlJ+OHEm9JN22k8290VC0525YyiSNvfecjq3iD3bTT0K5AEvnwooniyn1rmOKuya/uME5xVbdKIH
jiUXLIVUmfGjcwHkdKpnr7I3QMEaPbAU+CsNBfufrpWUkd375OCojyXNZyV9g9U1vsQ7eR0fpA3l
BOUSU+Doohy5Cr2nt69q0fsorcV/XrOTDflpkkLwvb06JNeYylt59J4tk886JLAKNPaDX5CNGr+W
S5ahuuDXAvBwU9a63t0lu1HtBFJ7Iai/KLt7ZCMZIPM8Or1d71WLi1ye8K4EkkEAEpujUyqof0Yb
Quy1k3e6nxTy8hRmtB8y0/QI37+72TdSZQyehdrtB8+XZybnkQ3afwfGSr1dx1EGoqp2qmimo3AT
aufurp0OQINlyV+AfG81GbZD5z46R8cA9xBFEzPX2pryrEALm6JMnl1N5VAU9Kp9CyO8J/dSZK4Z
BDik8jlOi2ZybjUyGZkNO0DrDqyOlxJQEvYlAXo7cWdy2S7V267T2fsfVHbktrzxbSl/UbcXNvw3
SQ1S3h28zodvwMF9Giy/vEbHSj6eyd5i+fkWVN8Q1ugR8ZM9nBvgWUo3bdeCKvN6u5iD9LBIrvXT
BJO99T2qz4Dv3YoIunYtmcZMf+/eYv15bBfpqnBp0FTnbHK8aqIV7VJeibjtVAxqCkowLNq6WyY1
5g1euvLVu08+zBnNPxGXWaLsnqQ9xBUkXN2+6GoeAyi0iE8ysboBTx/DMx9QUUaG2sE+XQYUF7FH
lO00uLfgtkiW6J8h03aVyb9AYXO/OAhz9GnVGQROBX5gFxzitPo5JJq6erb4KPFpvZnu9iQfmD09
MmX5lUe4qvEUWBpHBrg4S0no7ke8AkxL5dvDsR5s4dIp/cYql3TL6PBMMBFGYNKQXRh0AVWMvgb3
lFY8Wfe9bYp3VEYEALOCjlfuS40PNB5UGN1ecI18CxuEGyOvzWNuBLTsed7FQfPwl6MZBCpb3cO2
qZincC4u9Fs5L7+Y/VW/8r2rh7gHuQjbJY3aGitssyxuvejt10f1AikzJq/gEBWje3BFmcdbO3br
+MkI06WRlMAMxfByh5CQAhtG5him/TMQbP/Swje6TWcDs2cmur8DwO3QgYGZXED5NYfPhqwDeWEe
0aCwSFr24IqBW5NeF9H5RtManC2p72PvnZrNwD73HpQEi2wFOWADcp1jAk59xkEMKyI5TlPXTqh7
A31Fu9+AF5nDEuySQ03k6xN1rOLQKqGvc3ImuGu0qalHtW9v38eaUt7gFB9rE0KD9naXAVM0brYz
5fR/MYfeq/vyWFSoH3LfVmxS7j16ST6sU3igtFCSlRbCCgkt0taXOcD2KqYpRLIf7MStEJ+VVv1S
YAoKu9f9AFMBlVUhcrXr1dr1msi4AVzFmm29y6HL49jhNb7HO3Q58X2QS95o8bWY0dCqLu4BSv5u
mlCO+RS0zLUIeLBMvLWzleO+u/A219UzRj1nh8X6xibLzN3CB12v4gmnA9FRIAcVj9kT59dN/3px
b9U4AsyaG65zWzsYEFFggZW/67AbPQOei5YBVis7BySSxFxNn+9vR/mGc6lUGOcJUewaj1wr/vQo
IDPp7UMPMnmb0fuFyIeEBcM++yKavx7OevmUU90L//b2a6CK9IsWFgYQIx2rCfd4F5hP0LDmVIjz
JUrNgUmXRBIwdmiGgRVJQ+ZCoB9m7zYRGTPVcVnF1eLoMu25yqKUbwpZEf9Xf50/fNOifWXcqe0U
O6xIcJveeVfC0Glzx0Q5wD61ColtUYTj9fgeVlk1fc9czEce/WOH+3jMijVDXceNg5Ub39aLzu0k
d6N1zjsASE5Z3DB9Ulsz+7Fij1i6fuEb1Haw63btfTUEHyzGCIrEu1XMKKYm6A+srt5lWgM6+A//
OMyAOdOgdGkWJQm+Ce6frZLF+WrpbsE8fwaXgPe7wIWILgfSEud2G4WXOOBJa0pjfHQXcAOnrhZd
MBn0zDBb+ZeJ02d3nLGU3WJ0hKRGYS+14IDFmcg2T8jAigVaXrtwC+FaI5ezRd2QzZ7eOQfXgLrj
kPOUw++yWWzpzXYhT1mfOwy1Hr4IC2ZQkwVNsEkN4KbBVvYsHJto4aPoSEhZM1uzBnZmSMc31eog
byO0A5JOGQjdAqI/NcGnyc/6xVBzc/UW+Yx1LOrheXUXMOue2aX5ZpgNCmkQ37Mr00ByXLKcX1HJ
hw+q4V8tonrNzboPGpUTqTMfRE4nIEDL8DKm7Jhk5bCxxLrRJvYN7Y0D8StOc2xZ2nZYnzXbZnhi
z+dlAkvRfsDNQxTj4uEdY7t1D5pARXCp2dM7QcKxRCHrDjCRFL8YN8nDWhi/BtcVQYVccLuhMTmM
zFmjzXKz8LNiHHiG2YcL7JDRvqrwRN1GbPEBEy9yVmfFUeRBfMbFiI2g0ba6a41ziKnB+r24Wv8C
u3yPL7Y49V4BEzt8D5tfRxdDf8/MBHaU8ct/uaXCEam13+qOWOudS3CHSrzGTzEBGWo7o2aS6qKR
wK77+w5j0Gxf90T4lxU7iWv4a/aIc3DcZqs0TKkU7N+jGtUsMIeIEhF/t2+qPvt6rvYDO3LIoF6y
WkWqGIGlFyKl5464n2h1IC12w6vrEEX0D6Ezh3+klQovl4TWuy4tkt0RLCBXsqefCHy7RRXbXPO1
/s37atBA10WyfgDEfhg8+7mBRyzz4RrQ01B8HVd4Qzb7tFAzOfbxIIwbTZF/sT4o5hlgyeGWvjHJ
c15nflcP3KeA9hruUUD/iMcZEw1ZKEdq/XTETkdzaB+2NXyKZn9thxp9jSaL7sn/TJqTm2x6N1n2
zyBA1jivfDK9y8mj6glK/+INayxyDsxKQgKD83UUC6X1NZ9+QrqtrhuaJ4wak9xf7AUzhlXCrns2
fVxbNEudt09UJDTgrbnHJRAJ2WC7RDVQSz5s1VvNb7j6RazPk0wZqVhbIbuO9xQ8dfoF2ZywI4ER
0AMMIG8GXarvhLE8u6+vO8er41WM4KniNwH0gAYOnDmCpDl4BNvFneijeQTWs4IKsdqBJo+K0BZZ
W5NEv/iJWZTBSGdscDyLfWDAhLxnT9c5VrQhIK0TXcb7vu0dgQJsr86rhRBvRtgqLguAOnafscmC
KziI3eOWX7BIWZ/pkDHibrLWIzTchY6U4KDs4Jnsg4Mh7rQNF7chXkQg3jTuwpIDzF3Rz8B/+hab
2qNzjvbRYf08UniG1640HLfeokInDzX3OS5V08fiEdUK2CbX1qcacZYRGVdBm8X213vDdJo4iPZZ
1DNOquO20i6aLqvLJOVc6iQ93SeWv3iq0k0LsGF7aYNHTBhGmGRwibQuSPCNAenVeVo9CAcM+VqB
U4jQNsjyCcRS3deTR0wiIBrDnDJoabmP6BG84ycBZWR5hfdsg3V7hnt0b8FD7n3btZKr57RsGIoj
5ZrBJffeJvBaZC66u09yuPdR+LTPrTssFkfu6jZ59q5nde2zIzP8OPW4dQou48aXHS+dL4vPNmQD
GwUIhLu0cDySJrXPbV1dIpZ3dO/t1r9eWQBdIgi+2DxQv3u7zfGlHuFnjvIntKfQ6SLvNqN9ULbq
mXqNH1itiRMtFnKB4UR6koUu0g2MRR+YhlTYGL4t1YS9gGPOOxa0xtIAU19jd8kJwFzqYmNHvYnQ
W9cewV/rrTSXaw0v7WdyG5wRNND+x9sN2bvs6aLDw/GFQG1x5h90Sg+gHpp+KvaEUuxDOzGTI3+C
fYw6KXj/nRjt3QczhooZkbdmFaW1F1urrYVwf1IPyk4+ey0vIt9Y01tYhCZSAluwG71qrt3J+voa
8QmBASFdw724jty17MGDTHd5FbM8XIiRGTdDY+OovTz7fGXi2yYuX3a7yvXpUM7r0INccUqNrhzL
J+/lL2Fx4NmurA4ADbUblCT3qQLcqs2uCU1dyZXNwJ7gDx490PUE1/lblJxW3rNHf3tRhhepuctL
/9wn/vnauxdkTfmgqKnlh6VTeJz+XT0X+fDQcE9DZsPyuvywNB5dw6WLmvdcaoQcNL59IyPYDRsR
X9ukYlOsnIMbLxleYMr23IxqWzAzSibHZUfDgYlYqaOvziSLlxFSis6b4T8oQrEsQDAgr6PFTbJV
IdNwcAyN9xEvPjnLe5K5/CyIALoD/SAp5EFS5BaDpR18xlwHabtvRAS7GAUN6InEXT/HfJN2i5D5
6aKHGB4m13V97rQ+Axt06zSgS4nY4UCfaG4R3scf1xLZxJgf5MIjDH1Br91abD0uwRkzwmrX+zfw
lHd09YB9yqCIGyE9NJnoy1fCG8HTd1snKIAOY1cKiBg7h25dFV5dHOd1ZGHhom1j4Ckb23xjLNMp
DlO0yhMWYbMRGG7Rufi0KEDZ4ptt0B3df/d03x7pPTDPgXHwsU/4eiY6x5N6Byf6AHuH9b1dthpR
EeZdEIWoIYGhl+b61qpfw/qUtrLjrI+zdcCgB6Orz84c46QnLu1S1RLmbKvOq25E1eIAYLdBNW1x
CyeaXHOkpy0neUYIhMUuPG7pugA30VxgCuuyYGsvnBnEZXzl1H0V4vmgt5awmao87cGvjonhQz7X
Jdoa8kifEO98U9du3idx9U6TW3D20d6CO7Pqesz3xO7n6A5TsH9OfBdDz1YaV2gQ4BHj8eoYYdbC
Ko998gEuYPkgXP4RyWydgd0TYWeYaLkrfI4FqCEpfgaeVYDhAQwCZNUCGxf0bvZ1TPFYYKnRjhK0
xG7jpdm5rIlX1tgYxsXqsPp085Wx8/H09AGsQSme3h7uv6dtnA0g9nty/br7GjgJVayE3tF7VQPu
nlXOHCLrFkA/PWfWALsDdZZ0cpHNltatEC8nfAOooNVEVwmeGhGJJbsxiEslXMhabxhio3sL4DJI
VeU+2sPhppLTaHkLR+8JNmXINkHSgitnf5gCYrAwvnbeaYDCJ6EHAXtvOTy7LCSfSZXNgZoGZvAW
bAGZa3HSpOzLWiHYFwF3lvACyX1ei7C/Y7mXtAt0DeD0cTF9e9rW2e454tfGVz6wKme3ygnN2RgD
VI/g/zRRKc9xpQqqzpCrV+teZLmpt17HSt8gm4k2/0Qvtzq/dbVbI0uaa9dq8/5CJ3QecXsNWGYm
P/0uBJZilSYpJ8TzCPj9xuwWHEcofdmV7qNmF18keVrRH2CHf9APTKj2V2GPQ0WZrusa9RLfiNw6
rScf1rXipaAPWp/4kBRra3BrHaNb/JMeXKtIv29cjlOv61bT1pxGHertT9r1Y9PGi7YL0Eg0sCbW
XBI8kPyxkhid6kBlf6zhHfTTQ/6FjPzjut/Y0F1m08d1f88m2vpMvMfOPoeDmTQx8O+TKjrJ3sXL
/Ubkt/k3f6X9hSf/48rfaNCr4XycIw3sJ9eptnZycZwRP1cZO7n+sOy+RtSzrtj2/n1Z/S9vFbdW
aEZHp8TQsr+xjfRstx9Yk2aTR2T56O7JyW+9s6qPbn7+5bgP7+4SzQE+Lm9d2jT4F3//+j9QrH/c
wzfO8PW63rJ0z6OXUdont/GMIJ0vvOa4GFog6P9+4r8VOvxxtW/z2NKu9VOzyRPTlSvYBdfhKfig
RBO3+XlwSLQI+2aUpt7CJlrbR2nn35f/G939x+W/88m3Gz2MjVc2wYmhnULZiAJdeLCI3h9hvYTO
ph4aUSMC2Apr/byF1HGjE1R7h/ASFMkzfoQc8PuGqsdlnBMROd3DD/f4NxIXvWDd1Bt1nOVQPvy5
+orj3Wg8GkU2secfR1y7piraBciHKjnWu8TvpyG1bW+OXooJfloIf6Fx/7j4t9mg0xtloTtc/N2z
5mWv3qcf92fYXOdb8rjHFElCNq7NzQ39wJZstf9+Pfb3ZWgZmkaJY1X25TSo7fr2erKX/sDS0dBH
tcC6oUiNH0112mIDdvdges7g7bjJ3kEk61Aw+djRVa1jJ5/N564+GK+iFRrvxvWtGVVAeQzklUYa
2l1LlRRqnB7qlKTJDq5uF9OzCAC3bO3K6A6Jy2Hwih4qW5aUtZOKWDhIeLRFejuUBbhVhHZTJISQ
cYsBMBbGHfFnfn3RWFrAHAdkATkH8PQFwjDQQs6FZN8zJ5si+PcA/ao3+X1n/jVAVMwZNnZNdUo6
/5wbdzwM7P3zqY+q8w2oHARa3Sf20GodwkWnEd3C2T7euxymweuHefmrBudf1/62Ozu1RXrLnBfd
6z3T/0yBm5pTGPopJQitY8vq1yBgqWvQvPPsDMgwwQlUmz8FOFGj7xNYLknVn1gldBFpl6t7grcD
urLRT6eI/l0EQZ1cJakxqL7m7KKu9c8xopboqF01yxw5AUrRZgeiTyYdTYT+p98FbzuEFSAnIxmo
zU8Xtw0+/M9B4uJOXXMsA3sUrfFtkDC0ei6yPRcfN6BA3TyT8XQ+/4TDveWHK+xypghXEVgR0+PF
JvPEsb2X2HceBzeXoFILVRgDuiSvnKbXLbvmL7XLU07APZmFsxegl66y6gQ2crlt1AT1aLh29iTl
KRD3vU2A5E9dR0cL4lllbu8xcVSpudloQwIvMB84wNaTz/+wcejfqxR/jfpvD/7tBKVfho39nG6O
DpXsFQFAUyQoCrvDYT/0165o3QuGPBPbgeqN/70qjO/H6PdrVy/lN5UbvgLpfZFy7ThG/KgTsn7U
fN6hP5VHg7Wu3/ftnULmjRgCFUddBFsHbaTYnP5fne8fle2/Wwb85zxnedY5yXU6s1uWxQ72541c
duZ5pz+LxugkFCpETXhh3+/6sj0a8djBD89t/ve5MaatW3gUcErUKZP983L663O0NPopMea0kM1C
IFqG3fY7HRTUtuiEqRs2230zXAMnembHQslZyFnWJ9WVIwo9ULOcEyYG1D65yL/fSsP+70Lk9qhV
bzhNNOnogv68vfolw//ocWmMbu5JJDB5hbQjejRm04df0yBIhzvR2QXzOdpOpq4Tkk5AmQJY52SA
Rrc3LmWM+odiqmfm6gAd0bXVFE+vgUR73KuFpMZIQ52QQyJOWXA4EM7GVjUDI1ix9pteBMpCC10L
Nnz+9upHxoEF4wVxtTWQsjFTLk5IdYEshHfsdE5u8nbn08JVRsj9MCz+GO3A9ISdC7Vst6VO20LM
V4HZTWQrjoiTmJKrIOZsdN+cSZvNGRyA3PqrsVeP1fYyKsUx2WygWCPd52PgUysG98DRrWjtXXII
oUSaD4l0k3z0ARzv1JMCQmUOhB9O4+P01OD1oKpAfMkosmuqVc4n4EmY81kwqQbiS6JyubK+5ouI
zvVx3sPOWwwtnmqeDUvZs9pjQ6jEu3gerGF/7w0rbnuuQ61eVdwrBdSK3G568XS66yNTvnkZIvhx
4+O94X3j9CrqX6fe0Xswls2okPTuxfPtc5AP+FsID4DwXAKD4+9xo5CAYsWDBBO+bj++36+XwM/Z
4BNrqqNvHVGIjnfzdxHE36oGOwAjWICCEnwpC2pZdIu96COjTsUQkQi+H615JxWnr34DZv86+CBX
kcOw4c2TJG5SJyKmuvRW1V+RfT+t8Uk+4i3BZnoP1nwW5J7Yj1uaHCinW67eKJmX9G90zcHOEf3F
2bvNym7DUjpMljwMSzVrAhYWXhRsbUTMvQgNUGumAa+e0GbTsVy1bY45vqJTmgtT0mx4l19YRVPp
ulrSjy2yVoBAA1SAIzD47kPlqQ+KrHu3sP0e3Od3WeGDEWg85wDb+btw76PMHWiJYQFclh1ouhKo
xWyNTM/lJ2dXkA3Hn0UvsBxGd0C/Chm1gUNkK5+i6HLbLBsAPa9tT2cZXj/th4IGu4vjpOu6h247
iw9TnaB6sC2DzTgLp8luJ6m1GMcbJ9z3BiTcg8PgLbZgAsitKU/9YvKD0kpwiu31y4TSB55ZPL0X
RZ2Oh19mpSGzgnYL8BgqtuVDS7XbuQIZG6SDzSNXPT5rUAGeDWmAoqDqOPs9tMOsCcCUikBG7l0P
MfMi6T6K9iNc3nsovrMeNQ5IH6BbkWGJxfLfO9OvCPrPQ7ramJokt012aVv/dlads9KysCFvjGpI
g6nyiKlAXM4Tz0T5ocM7RUPmzgrCigm+F13/JSe1ZJZW4DVvIeHFM+C5GgHOgbAByGw+3Z8iCeMv
sTDNCU22TwubA8v6dpNFbYdH5YmbzFECAc4DJqUfVFnTjrd6jIZh/6tfD7vm4LxtzXbMWiR/o8JD
jUHl1+iHAauu9Z8Bw20P5IHwhvD8z53cqj0ulvlpIgWCSzn90pglnWvdGx7VkJCl/2UO3We0a1nC
d8FWLiDXIgoG7+DMZLgnW+pR1bapipgK4B9u7a9nIPp22+C41akv+vPWnodndiEgJuC6uVeKeejj
yD7JKaHmC59iL3Dwzfxwhc5izYrwGX+9u939uJxCdbwgAeqf9uzjQh+NKNGSg9oPCe/fX+Nv9/f9
NZaXI21UDHOkxkmzKg154NUuNAQa/DOkdKnar2aLzgIUGmLESMH56V9GKa+jgFSroO3fI6Z/R1mq
IMW2NJsIVbdM61dU8Vu0ZNE3OzftdxWpxd6TkwBXCzcU51U39Sf+R0JPEBvvc0lVhfNTAvPr0P/P
VPrt6t/G48G6O+f1D+8LRjDsILbpeLt+kpzXDzl9uHNM+uar+RzkiXIwQxVyaCzU0Lv1hjd/OBxe
NQoo4LhTGNovivpW1LFTEkZjiw+smyworDrkEM79r3yvfL/Fbti6KcosKPBF4KFcF2j75Pj7NuWZ
a+arA6VOVXALSLm9zGfMWngclP4up+JpMHD2PprKr/yirBV8wAByMVXHUQ9AnQByY/c3ZVNsArY2
QlveWO8W/fC6qijpvwNmN42G0cTc5xek8dvrwgVFPxyPDFjM/CGkNkdIleIhpRtkNA23PqhKZpac
Hu9ge/+qwiHVu6gfbqKKJP91E1Wo99tN1JsPahmzejVn1LS5nmNwKk5u5+gNu3ZLQCe2Zqdhu82Z
d/aDGOLhp8j675P2f0fhW2R9a57006VgFHI3TjrzYSUJgfRGbtDvunAL7ZHOjrOvzpYfLv0LhPvX
s3+Lss3b6YQdLpfmJJoTbdS3dJV359eLWNXE5ynmw8ak2lte4QqZ20UhHazk2nyTl+GhmqpM1pPo
r03V6taaCKHDU6vlU1ONoIFctJ1SVv7gKARFj6ML5AExQc9RjW5vANg06KWKAI7/syRhAW2CdrS1
e7nZgN2jsaiyPsv94YX/dbyJ2sEZnLrjmN/GOy8XT1x2zuao7qtpzryTw0z1uzTniZ/SFRH7etBr
hiTQP9XENKvD5D/j/dulv433p8Assvnk0tqA2rTOTd5erOyQ8nC/H57c4YE17lP/N2llbQrnHPk/
hJ1Zk+JIsoV/EWZa2PQa2iWE0AIIXrAkAbHvEsuvv1/k2NitykmrtJ6u6arqLm0RHu7Hzzku6UWn
wjDdVFDW0LBbbWSmJ2o0d+HFVqZFFJMJW5YXsEioGFYPHB9KZ0Et/O/X1vrf8h8bI85HPLDQuCqt
b6dRWT0ZAdnaNIeF5ZThtAih8LZEQVVK5FcFK7YUy02U5g83h1m0dpaGyXl0t8mdXrBUaY0hgw5e
wnz5a36AWL03Ow8+88oLf7vb9m93+y0Wq2dVNdTXoQmjWfqb3ItQ6SMdplbZl/a98thrWnIvigL0
JN7GfP4e50NvDB5BuHSvfId3MOjt4NXp4jM9xk8hMPrm07yvokcXuB9AGWEFsyl/wRuaP6VHhtLG
BY3DTNeNbylJpTwa1ek404cvl+IBLxELVwzNpGzCdwDMR79a0bRp5/4pSuGCfarJuGcb3FJ/exBB
n3TTNjOOuL2b/BIwOj+lJJjZSPcqfmCG2d/BsvUqsdVkHQxpySEyd++fUnwCwIzS7k1VfoDdw/kP
oQc1aP9pDmpSTRhcsJbbLqzR5yeEiD5nH+mL02bfMZD94Pob14ARBqkbcK02mWYDFxvtVWtCPYPR
NqzOBZ028/2xo3pu5ZdQme8jquI21PR/L/OfYEjAx/9/wm/HAe5NpVIi2CMkom0xy+lraNjkMZ3g
EQdZ5VXCW/yWOnwlmd/jgtFqkrbgMI2X3be4QAZ4OO+77C0yBxKXQWSIWOdMF9MDc5dE3Orl49re
DLZP64M6nwIj24GNWb+dhT+uPJTsHeB5neP328o71zvQpmovD+STiONc+MuBK8b2xDQ9bxUmvyZs
chv+z4PzeB2ytpbUwf29npTu4TTTmdciE7aCvDaKtSVXVXyEpJ1REJROAjjw70/8I5QlYdT/XlS+
hT9OfFKRa1W9WjpPycbiMCPdQKVMqdm/s3FITRe/7JuvM+Xbc6pYnKmdpq512spXuPrjkhXTCBt6
relfwC2IykqD/TazG/ELjfxUtdYF+cY7ZC53Hy4nhHerdHHUZydBtal68gCtpwwBGF1HJuXw0e5v
JprIMroYWv+Xm/0pr1cZTIA5XLerSYXq3++HwcTb1vZa6cN1r3WMO9icfBoCpYTqda3a22c79xVf
kBl8tNIyeR+jU4JHzQwzYJr4pXg83FkG09J6gmCdMWbtdZ7BGkuXZTP994f8aa+qCq0U1ipLp/n9
SFIYFXTXZ0d9SIzESxaRCERAiLxKXPWkZK1rb8bWK/1ll/xPR5Uq46/LfjtbHlq7PBn6CTaQU2F8
EF0C2IYwX1x4R7TPZ7+FpB/OMq7X1TWjQ51K4/rv77GZlduXtuExbwgEZAo28zmHXpapyWf87Wo/
pEd/Xk37FgOup+e+2da42jsOd6uHfbTiVJ0yV6t38oerXx/ux8t1Oefw/TQ6eGj8/XAlk5Lqcn/R
h4XeYwBfmazHtewKw6YQBnjj8OGt3Zf775XzA6zOJ/zjqt+SGf1xfbTbHUZddYfST6jrMiDefQ6a
dClu2FZVwdafviJQdrQSXUuFnQZZUhcbd1fbr8VxBFGbPVmQlB+3v9ybJrfX/8SKP+7t+/KqD9X5
2uGNtMTpg0GkZhVdXCax2ncw5V0CNRQVk2F3YEu9YUZeHNq1lmapyydsdXGBFT7899v6YmD8646+
Ren3jhkR1wt3pAQldDcPpjJdRkNutTcdZehMw/u0dH4ja2g/HEd/faVvgfp+W+P7XF51pEhkD5M3
upwjthsyR5jFD8Ij4Ktj2E/ThguFR9htztM3Jr88/U/fQzatuy1NWvh99QL+jN2ves/YcDbE03ml
WK2ahYP8xGwvcC4j1ZrFpN2/pSFfu+z7K//zot+KlHNDfz2YAqIDS6H1scB6ajg63pm5eQK/qF7j
gyHd/XoEs35ubO0SOO+XQPDrLXw7Boyj0a22bW7h7kg7tvfJutBaGpxprED6K7OWr7hN1LA2HFnr
ADN/fLL//ep/vAVNo+Kg8SQJA99uofkstfO+3mvD8uBWV0FfNtLMDUbbggkfi4FKpSl2dFySmQgg
Ll/Ev6//4wFDe0ftKlIW3ul8W/jnyw2rox3pieKiVHTf/pqZMLAgm9C10RxYJ/+ewL2D2UVPHFw+
//f1Wz8tPa2rKqw8jrdW91vk17V6qzWMtw5pYDRqY3+CLZtu4hB0duIprjUHqREf8X9dF1sQmhB+
qg1K3INOFJL0GdIdGXhAKv7FKvywq6z/tGcdD8Kh06diNLOjmfxyPH41ob8v3T9u+nv5Uq8b99P2
Sa4TFh3BJIvi/dkR6ApFFJNrqV6u5j6iFCtFBtIT4z40Y5tWQm2uPWrEt/jwrF8yvp+6ieqft/Qt
3G8wjK/LC9MraMeVo6Kb0PZqgzkVkQNwijWRbML4abfXw9PMZnlT3sE/zmRR7eHrt/jlu8p18/0V
6Qa1PqbVkoX27buW++bh2dy3tKEVRdfFhbru0J/ijRl/9TXjufaRlyCBS3RYYwnI03aDhgshz2Q4
o/gw3d7Mc3t2f+hl6Hi5wd/sSX5MWP+4w9a3Y5mOt24YpaGx8sOQcmSat3dWTF9zabCu1hZCm+Cr
LWWY5db+dPsBd8cbgwV98pLVfYiR6irbU+5Dp1zMKML//Qp/aMrDp6HVQVpEowNqzd95Q+NhbO7H
N5SNs1VY0bWHb1Tu+DuabmX0WYtezwxmIR0yN5P5/C8X/+n7/Xnxb3Gpo+0ep43OxTVQsyhyfAc1
WZreSZJ6vadt302WTaL/Eg70Hy+rqQBI0CRJmWQu9cdJtKuOrcezhCKD4+SaZgW2p1YXM6+OQKUJ
ouy7S9qNg11v0Jvg6HuTJk9js47Y5eGvzISfErfmHzfzrVDuMKIFe7hK44RqykBEV/oknDhPaymK
oVHqHlVzqfc/aSPucntS5X0zy7zwJlm5Rm3++5PojKr4KVpSX2FvQndJp4b9+/Xo0MtmnXVXHzaj
sHhaztFiF6lAaOIV+WgdSN8UHE3Rw62tfIeYV/oB1Z14TyciVL0T00LMW4MhL77IZ5aPSMhwGlJL
cztAjG7bBkPEIEPtiwL7o5iWehLH2wEdbwlZ+w4UmJMwRLHGGwnLKXpFSHgD2VTqcmSI6IwD3JlW
zYlog+UERefFjQ9eDODaNl990s2doAZMQUxo7cIuspl6xs0703OvWJN2gM3C8xDFtsc/ghBEIIbI
WkXrZuVXybqREkjwxLXzpnegoh8Vspu2xtYKrVjq+46jmegY+UzzNraYVqyiU742fc4Lc59BWQBw
sKbYPEnrxqTywvAdF0U7wCi35flQLlLZwF66xO5bhJhyjAL2C6TAAADMHMcYPz0qRAew6ziWcJXU
z/OyZOzfS2h9anxGxb4H+9RPLFqh8OzwLxGQ3BbeCpxfWF7EER+jV75wSxtxCHIkX8jpug2xRGaH
eSYvxj+ZueNMH3ZUtER024N2KlvczF7m4aPoFI7au4j8tdygo5g8c9CTG+jU2+MB3Da4qi/8eTw9
vW0D7gZBVw99TItxR9varQ5JZS0qrvYUOZL4Ez0SRxenPf5ykWJO0c9ZOavHf4vURa3Mi535/ro4
x/5bEf5GkBwad0/vxTJIug3T9Q+RJD9UTya5QQqRqLkTN7AqC3HT4kviYeMDnKXrrrN80XtA4ebv
bC0oRsp0sTkDceni+BnSzO3QVnJY1mmqPThA1xaX0/G7mx91weumeRHFynAjpqc+sGaOIBSv2iOq
RstfO24KqIlVHa2lNy4nhiIgTPAlDTPF0tZHpQrmc/TlTgagOJujV1BMozl2dPPcN9Ll1fv8nGCX
ytoNcCryUaHj29a0QHjHLu1a+cJQ77K2l80FF1l3RZ6zJyKygPcRdv4o7D4FABeKuYJzePcShcWe
AGaqxylviJRl7eAM6DwzuEVI4hBbu0b/Sa4nC7G3ZH1Mp5c2b2+ezzDvcDbBRryWcRNL89IrCojw
FvaC0+jI49Anu3LjsRHOGeLD+XN3wgV0IC9DAlDNk66NCy+dhg7aF2jXqwVMEeXET450xTjI+JfG
i6SL0xqOGx2O2BGhYNT6D98lwtCxTCP4bjmSULQS0/Wi9GpM1lUHig2GiQDzL1If1F+VGSLVW3gN
Kwk57qWu8E17K1X7KZvkkE7na9NX2ekyZyMiYK4N+walGptm3nFQ2+C1EUV8Djg2z/62h9W1OK1I
rTDi4MlGzNJGKQEP52GONv072HDuN0whGUiysSE1ymnOSrkEUxjvsUEIIlQI6Fsu1ErhfqaEohyl
teHMp/ceqdGRv4spkvwlAtyTaPM3H2zUsiykQkM63+EW7p8kHtLnZXuOudbOm176cyPkklTMfKMI
MwNVFZHlOPnG3gif8dQs1zGQkfDbcrHJJd4e7lFzwqkj6uC6yKfdFvOXdNg5PfCLoQO6w6FyXigm
y2iEtuQwTsLomkdWFM6Wugjlppc+KmzleD4nMKQ+7RJfOE7z5sRN8xo70+kaNFEURe2UrD+2HC6d
HzIw74sRFE4dD8TizOchGU7UgdcFxIKgQcyXbnfTxs6M89acXpddcl9SYrzB92Ee1TCeOgZ7Rglm
oNHZqI3R+CJpTXB70Rz4E+PVLl55hgWO0cXiEhDsJWAtynbHe/GQ/ghbBILyCa4FbwH7F0laSWh8
8W8nWmR9fXQdPw3RyUZYHMPPNh/sTmpCZqvJRYJ3Sld3nj4OE8xlE0SoiOgdJkm2izPZAKhIclVW
kWI7fBxeT/pOXToHLIiHCyWs4Mph5ETS8gLLdeTkVA4t2dgjxsbTiJdGHLqgiEYkGUbTWF/LkN/i
LbZw+Y5OJDqGtdqAQvDEsMoWi5M9utibPRcmXsYvPOXxipEvvYi6YK6sZr4Ua50YrX4pjU6HoIUr
aKvXNvNDieOL0pTnXlq6S7k2dS+nN2zHUx7OuthA8C0/odInxWw2uCqKIu1t1ZrDppUKHQ0Joi4W
ySvMYJKH12jFepVFEiFu+urfRPzkTCo0N+yaViI1b2ikwmGF3Sp/rQw/afb5+K+kILNSKyqX9yfn
t6R3Se5105y+bCsCC5C2kV230J1ifcYSZ6p1qcAknJx2CYtws86rz5vzTDlwnPkc53pz9oDxXuIS
7haqtHSUGdONrdHHFiDzoTNytjpyp+xVQZW7B+k3nTrL8wMempeIID2XnxjygoylVeVIHt/MXr1E
82au9sPFIjx5I5YUY4uLw4slbk1LL3rYnU8N+qg9pXcEH/A/p2qYpgMtZ9yHefXSlLCwhY0nCB6k
CuyauIhq/Fvvkx0J267rHFRzsY7CR0JEI93U6KvxPqbVCJaDyDteHEfyv3iZEsgnr7nSCYxZcXGs
2HMoDsRpA2R7ybQRRuLJ/6G2ZyGLlHlxnIl0QIfEp3mMZ/p/koTRcxDCg8OZKQmfA173nkKJUrI4
3jzOaeBxpN/mCXnhs8/3UhhuZ0JYgC0AgQEeQ/stkgUO1x2/WQoMSVioNBzxUHjTPFlzXJl0F8hE
PC/IzEn/g5rPSfglthgqYGzvIl00cCfbyY2pTEdd28sOViZDOX/6DX8cilsH2jNflmryKf8R118c
4clwRURn0e9aKYnKoT+7io4+Ai6sTc1koHM7gA6yRldIqsx5LYPQFAZEtylIDaBpkvBImgiBeLPi
ffKn3fpTzE9lBzCcwpbgLJy5rM9R0aBAezvRRaA1kZtaDj7g1J+/oilMQswnfLCCHqcJATz0Smt2
ssjD39uwm65oJ9dLpKpERuf2tlaltZgpZLhQKmV81HNiyW0VhuGq6WXZHgLoS47IWLQGHJyJF9iG
a5veGYr2YFWBfDOsYKQ3HKMS3Q5Bfe9fVHfvQw4CQIrPWa4g/rtDkiw2kjLEDAxcAlID17q7bjU3
nkyttg0z70BFERg1ySKYo6tJLNpahyeN+iyPN6wwah+eiB4Kj4qT8ZvDAZ21biKRoCddHGmkfL5G
s6Bpxn4OZEYiEG2oT2gZJndrh4BUPh5riCaLjy+WJN3evK0bYlO7HshAISPUaZg7cceJJVUzGl1V
i1h5unDqFmtfLa0XLnFHnxeP+5VFak43mZhshzBmiPMeN1RQC3veLfbM5BknXpO1CbOGEzvC94qg
bDjwTPbWYQkM4ThhRGjbEuSBJSL/SPZb7cQck+aIHcepADGhxYsINP4U2MTHoWmaPShAwraDrZ3B
LpbS1UcYenruJUxjFNbo/DkiUlO/s7bwBi7N+dHJdd5dbcHsreH6WAl0LAht+KTiTqXaprQDvEbB
e1qaJskS3klG7pWO4a9kz9F89s3E20YePCpvJkzqDiBIL2n5xmJvejrfgaw2Jq1m2gNbniSdMJph
SgpIisOJ2LZJ+Pemij3V2V3t7eFp8HQzgAJlnAXrEAXF1cwY+IjiWASdtjPssvKOUcMK2HoQSdfi
/SZMk4kkpWNK3kNWgXDZalSar97HsbaG6Ad4hCfolp1xJlzGScB1gj5cGvPk3OINRrnNEPlxdoW/
OezjcCwN77zGbrCzzBO+0WwT6E7F1WJh6bxAS409eNMrjRyB61oj7URK2LGUVLLYmhFU446AFh9F
lxFURiyLurtxUVD+FEWr4tjyzJWNaYEK79MKLhUPgNFoiQqbJ901eb1eWE9G0q0dtKIlaVoZu2oh
renkL836q0TxVnspK+W7AgQNVXs4lNsRDiJf/iEpt7zEhr+qlzwzLNV2iSLhnGDJ84TNeix57SWS
ioQ3TzbK60+aDNTgV9/kPWzokLSEJeEUo0Po8YyrhLC77Y1eLHgOKSfdRb7DPtql00efcuM2Kixc
8kgMPU8RAV7HQ5PcGsr41YmKWRKNQgLNVmDkb8qww2PAKMebkhLgA0oDSx1JsMYDQRMO7v31QQw3
BSwhbYz2aKUJXtMzkraU52hjPcY8t+YFut03tGAy7B8slOhBBZ/YO0esGlarfR8dxfAqeE8P4GhZ
WR4judh2c0hvwORfHKOTXN5QhZOtu2pAnNmKvugZteXWMDsmN+CKtz1cS8V/a1RiRBSw4c5uxifI
tHC1aqdQ4sS2trydo429VZKMOB1eplwmtzfdejIt2KN4FVCCv4ZzgrtKBGemyDGfVn2wdCrcBOdt
8gqw/BVxO0W7/yC044DE8YGvf2+bc8IqN2hY49mIdCvakbgq7qiYooy2SA5I5yUBfjrtLgEQIgIP
HCC6P9nOyUp4sovLvLTYRzKnIb7DVKHySeD/sYxY+jCzYcWvRWvJ3zs7W5UOL6SLckAkrJ5L7az2
S174qvGU5RD2BkwieMkoIH+O7EbGeo5ctwrCRPv6ue2xJSXVawHn9ILGPfFCFVxXXHXx0BDqb1UL
Rf0LBQ16tt5hTDb8tEPuNePtcl3O6JHHM+I7tIKM23EvdhGdPgqK+0pIEO/lFpXK6uHMJQObPoi4
T92knLxabwe9OzoifAjMIgxlAUPGdu2hyyB08zuyOm58Nvg4N5CKi0k4xBpNlguEKtXa79KZu61d
1eE7GQL3F+j6Du5Ey+URW1XSE2q1KSmgTr7BH31lT0/vC9AufNKNW3+Zpo2t6VYPsAMY49BermRX
6zi/ZgxsOTolBJeDibeQzHlO/HGS0N9mGAiFtCwnIIbmfim6k1ydp/zDoIZVB9BKeqjYcS7T8btq
t6Q32AOPCVDOzbL2yjJYyt8Cc+Pijf5ytsH7ckRF/6JjY+JQI/P5fUx1ZnPlcOsgZcD7rQU89MSj
92w58Q47Sq86BIbYvIWO7Z3hNo/uw65L93S0S2/ahKKGtqs5mu42QDMXcp0bE785nj1k6Dc+VUdc
Wg5muNcbrx1Jx8ElJRttDZy8zDulD5U2OXXWVE3gHvhSaP/Nw3hm6xMK8igcjSzCNWwDQfrxVXg1
vJBUZ/oloCH5dqJQbjmgB6gPON+epaxA7Lpihd+11KEQroiehodwhorw5AEKFe8slElGwWwIxtgk
w6HZDQmpZ6lFkEeLgZh/N8d0hJB0d4qwweiG52dH3JnfEHWD6XlwOwYKsxOaZG0KfvBUsAAqJBJr
PMXmQG+8Tb5nCsTpAsP5eXq+mdI9KK7I/IiXU1l2yepHJrylaKAEyp7CIYryUwSZFmkzTkR8Pew0
Fp8vVcDyO2GGv2vB8e36KVX1zfT9NEU54k72/Z7tnj3XB60CY708AOIkxNQw06OH+X8d7CELpgOA
k02kpqAx5ze/Dd44peA+4A4l52Jx9/Mp+8eJHd9VWKck/j73MD/rKLrcWU/m/jz2GfNQp7ySwXLY
gvT8V8RXCyCqwRlNFe6nVBJtBj7IQgazY7Bol5xUvnDcYL5Ucny8gwm6medP+HT95WAHzzE/gAY0
FDDWUe4sO/ivdWxmyS7J+Xowlltr5Cfjs+36JOgEWlCq9pb35/g+maxik0hWEinBUcrc4EuGRwso
Fngtra9Umr83/cHn0Ru4IFTrTCyvofEWqMRqpLAauAs1PFQbnll+0pw9li7bIGrs8HuDjfn26pAP
8hpolV1VAgZuY01t8PA/+vqq3+CLYk/HDIbJbW1N+u2T6CsOlh1YRrmHrt+92Zjfl1pPndkYcjUd
JikVkDnhCzDdyNw0mUty8mu7N6lpYjfzz0OdoNsFJqS92jEs9nHD1Laiwg61/8aspt88OakcYtGi
CgaH6wg+iL/Z2fwioaRLKHvI9Hh3dp5hfnEPUb6NQcbsU4mzmv+qLPjEFaJ7NVxvnWq5wTgyusfY
NRJt1lkn1K1Wb7eNzht7hzrf3r6zozpgnErXegMIELeEDs2Ev+T5xhlw5TvXVgP6vk0Fuzva0Xay
xXmqyi4MZCGl/apaCM0gv73OFUrXXsLVADSSWtzuSqwFMw/zvJ2OHi1BdtHI2HVXiUMgiWYl3cDM
L+Q4JrUD14FnyM6kagVSjaSsa0b5c0KshaNeIfF1LSEEzRz16Zytl7uAoX2Ct77AiTwunf9UJaPR
3XogAQIpKqYN4pmUuxkY+kXF0+lkNAQpj6IjqfhreAFAzSPwpc34HWM5aBZtF5lrj3O8ZjOJ6c5r
MIQhAlBoMbQB3VvDENVj2CAlIjV684mlv/w+x/BPofQxiOG8bG5aMeuT2GrUiY+rYJwKhprS/L9J
MsDpJZ+poNIgIYgu6fQL3GZXMbeQM6coKH2Bur/qPKmEo225RRfmA4twXa2BOewskFPmmLknJbh3
vj5QLGOfhM8+4R6MKwcbSUQg3140fURy/UzjB2XlVb7i16r7suU3knKSSzQDkobuAgP5tXBTtCWP
LSeYDDiAxXPc0xaqtGsmyPsbLMzIXtrBE9id6MjRIDhZy6f0epxN/Bx3VlxnqJRPMN+YuxUZ5dcg
DkPI9gmtiHLvbksAqFz2RpbdnN0Yv6atBisXPJE/ZW1tETHmO7tyb8lcIfCQRcE4HpF23yUWSwYV
zK8cNE5jTBvkaGF5MNtZ8tw7RRJX8Jk6hz/yfPoksQRlqOMW3mEPR6dpx19OfWB61vsgBoe96VK1
dycyZCG5MN99MW6LSW+4o/RfrdsmCaQZ4C60d5gicjxinNIaBnf3iY3T8PDZvxychtvGsNfa4JO4
YeM3Iizqo4t1Ky0Ixljo612TaSr2KR8eJkPm3cek8G6nIah0jMFxubMUL0OVmd1qU2kRIO80yKH1
nkUTp2gBU9n9dDUfTdlaczGDI5nj9z6eq8kYITomSunh4LzbeEA9siDTVHO7JL/an5wHxy+qrowy
UhFNqGqhMRrafZ6ktqu11bsxh+Rq9ZjIJb0aN2tLSgIns6I/3AGTpfD6Dbdz7zVfzuRx84yOpQdI
/2AkCLsNlCd2DQKegucaECpWc9gFcjod3K3jc1aA6hKyCdcKyjhSTO8MWQex5ZAxfLNBupQv/3Nj
9txXMR58aotyuXHVenT3qmdg9E80hGK+ezfgA54QnKabBlNUPaVrKW8z3oTzSwB0kCqTpnQHxFhF
nz6TjYlgUrKL0/Jd0A4rvVPpafifpLXX6bCsUvXEeA04l6fmOH2Gj9PHq2nls46dLnFR4BxoQPVA
4rDF7wzwj0dcbmBfMYTe7sxMVmZJG7yjmrugIkcAbMnn2wFxRZmBrDKaKjKAtcGziGti+qSaBLe3
iV3dMrqjz9PY/42OfwU8pcoi2gFJiPWaMKjfUN2ufZkd8e1kiTFtxOgaOVxHzaYcAoBp/t68YWiO
8ZFj0ARJcEoqim5kFQ97f2NbCrA/ifxcRohfCUpm1HUj+sR5rno+QhvufGtyAl4ZbqQrJrnjtGmx
+Ae0i+SjEWXY7GCwdn50nBYWynbLadFEBLvCkptWHXhPBajW21H/iAc6UrwbesRUEoBuf+u34uoA
8t49hk2XyQZSSNzAQBsiS/vIE7c+n0436cSjzSqsgexgu+MYJVN3AuUGRoSc4Ak0MnUwjJ+5dw2n
8ha64Co4o6UC+7YioDSNl0aFXn8lnydJSFrLquDF35s+KBrNMdnZZJoUy6NMBLDyjpU5+GxFioNt
HyY0B398OIkeUtPK73M63+0BjfSmZdiXB1Q7g2TBNLBM7Q261nHePYt0I1+PPyNI7Dm737R01LFz
gZdDkxOr4quP0Hjftp9Q3QWjjcmJLh8yLzr2Lvju2MBMTxJcskhi5YWQ+dRtCgEaclsJitMrvLmQ
ZGhFemIgR+bapEW93vi4NtFskhDxQ4pVMEkTkwfsCtyPZLJjbfs9OWHQfAzjSCFg+JzbZKEFVs1M
TePogt24xPESMN9SZ25DdC+cg+wog2xudKdzq/i49Hdn9vvzOAPgBNpwdIz29Imn0OwkScdlDN++
iUHu3sF10QxrFaXpaKY7I72iEHbDi+4j6lAQlVFvapzFx2UVHgg4fJC7SCgTUc4SAbqiYsjTBkRH
4hhHsxo/hI5Rl6waj56hWNSHqLKdi6SP6G3++SrnarIXCkxQ5EHzDp04rBD9cg61V6yFWO/lp4RU
HRupJt1NfkLqyUEU0Zc+0fkne7p3yQDxbA3pYDNhwtqcKYvUVtyRsx9KM3976BkY4oWCMb8hb6At
AnKZp3dFvFXzMCRofPV92/hneV2yVDC5eBMggKETaNIQ3NItv5kKLZWc8+uNXL2UMDfOo9Mm3oI8
BuJm8R7jsTIctNLPt2J/Lp+Vw9nHJS/mi5uQaT97sfdejXvYpA7syeScMnEQTzu7J4dftGGIk+of
zAeDOcwr1rHLt0fqQCctKKgw7mJcOYNlXk3rtUCqdcH+SGnzlR3ugfpkeFs2VNvXmtayYVdbbBG3
vGYW+5X7Wq/pUOqyuCnllN98l+wRwFDfwHqjcXnToeYGM8ho/XXlnEMW487zYw5oVPhUbkUh+2zU
BVNiomwyU6qKnKwELVlIYKnJseuwQ5ek23AZ2rLgwUksYJHTbzfM7grVQ+PzgAXk42PTj86foLVP
bJWNMV4Qanb+lE7KaiVLf9z4F+VdLC7j3cxKVuCTZ/Ma7ZiK9ghXWxukvp2CE2aaLBqfUyBEfBZn
1pGcGeCI3wByJZftmNgoeI/xizrzOeQUZgUbOT4JCbAYw1mp9h/uA0cAWUq5+ekpeMV4mYxhjfmy
u5lDf2ezVdIHgggg9pjRdsX80t8OoDNIlscTPsM7rMfU5Qt8hq/eXh5/jOBmXijECUoAzHDHkqjH
QQzB0TlKur0Uz1hqm2nLlDxDufNZzW/pycwNpOl+vmGsnr+jxCNpS+gQviwNbjCkgENAc4V/Z40/
p9Q03nOcm/s4ICQktIxVJSIfXIVzfma3jb5OFMDM8xQ+zgPqfoWRAXrvyTgklZFyO8WbMnVDMkek
S4V1U9wHiXcE+B3DgUrDECaShJRBZWYj8tFLgzkTUyy/GiwMpkgvSZyTu2LdeDPYe5NwyYfYBbwn
liK/KJ2qroNzfmXell+TmVA9QHjAbAXLAE66ZmLcSFyfL2eNZzTQxFhhAHQ2ozP/KijQuqITfGjW
cDbPqjsYbaDR1BJabX65EsvM6Y4E1sFScW82w+tTrKowmZl0bKU6DOzi6QAiZXItGHhV1y2rA+hx
ms/IAFW4A0x1e7bFBzbz+diIHhZ0YywFDnezxOJCbKdS1Nwif9s4zVDCuzUIA+xcWrJr275wxuBx
oLOIH1ZNHA8MPGObPXBI7BLI7OT4zzb3Bl3NPIGq1eamqKdgo6xGrCyvkToMdP4d9Od2wMsJMKqo
oSjW0eMMMx30BDHlAe7F2dpYR1B696GaqxqDc7a+xTSmTYao0rDOw+w8BWqRCqJ7lJ3BRtWGlxDY
sSXBRsYL7h9D3BcoUZoYAgIfXTCtRY/1iDu4l1TWreU3zzQBtk9JkbgzgO8lrk00m2TF59bgcALn
PWPPU/peA9vUrrNg/JD55LlYhItt21MvtLmFRjOMY7nXYRR2y+nKBnhXIY2p7G3eWX/UPUOntU5t
abCj7EZ2ty4vWwkOH7OETubeeVKZvqDtkw6CBm7v9vsUd5OH6h57NSuIk6FNeYUfZQ1t4RW0VEYR
R6jPuO4MKRruTqKJiXVr0cgK+jhMt+6pL6eCkHK+eXIaxsMkDXmZdcPdVctm5QAB9tpntwr1rX2b
3+ZlDH7u4XCxt9vAAYxL0u1tN2xtzHMphgfHKP3rPsxWoJYVQk1SQOKypEmfvNlLuul2hhdm/jAl
Fr/k1oNXPguvmDN+NNfWx5VhNFFneX3aoPbJ2m5MsIMRQ77aTKzf/KDaBytYixvC7Tfbl+8xQwoq
6qTfuTm7ydbTZo7WU9r+/trTZDx7NMzb2StVcZxmjQmDShhvZg/vyYFVTKcKKAxg9AXDJWSWDQXv
7gMEDYbhiGpfInpyEM0BoyW3frg1rgO4+eM0ptivV3TFL1daqtrGxbTt7cUc4zXy6sZ4jAGg4EmN
seLabIumITTVsm9reyKJ65Pj2+6VB1KaQ+Hi2vOg0hi3VTEG/+FFmL0N6di2r66YC2wq1m4rTBzc
tc+bdEeehfXUvvU+7Dq596sBhDOxxXPzHGFex8PRZ9iMF3Q29wmmnECHM/uk2vT56ZF59Dy92vW8
heoXRx+0EH9O/oPkNLa8bbKNQBQfsi3U778c0MY2vU0IBksmIjddLys/caW17ewZBUP5HVgErPiF
ulh4FwRHA4/mGSY8o+fk4lU0V/iwxijIsBlpLSSymck+Sa8HJNST0NHHsA0U76zYK/QVPB4FyH4P
wC77EyJpOEx0zJ50efiJJE+9VQFrjtJNEQytxlVbKAD70sSlTxtLuria1cALEmVrrszm2+kPM3a9
mTGRQyL8lZdksk84CDD4YBPbRJImdGf5yglIwbUtgtrFiWtlB+0w6GMppZuNl+hfjk5gbyFqdw+o
MrPkUjkJjZ6t3fWGh8Vw9VIIAa0JLqhetnaTs7ny1ImxkZ1Dq4wxJbp4LWsY4Mx6sMz++eOjfyX/
aTMy4ea3mEzwqgTptruL0DWMgADvSFtkjm59DjgJ4T8r1hACdEaYp6SeDDsffUpOcfpEWtyTcumd
f4B1ag4D3jTN/A+ThHhy5Ib5/74ZsFx4GKnYvcW0iRRn/JiQWpnni9m/+UHQ9izrBmSdeFkfShSu
9I5sK5qneYLhy2Q/6mBjETKzk75nEjzytaA9VkFA4QWaL8seH0ObyNwFxxUJFAKoTxLOsehEYHmB
l9kk2WUB5lw0YZIMSrIH5aaBvIr5rQrzsokjJUgCyTVtwU/6US/L/YTwkY57vUBvi+H/kXQey4or
QRD9IiKwQmzVankhITwbAu+dBMJ8/Zy6s3lvzB1Mq7u6KiszKxBjJ6EjvUbAZ6NRD6Q8d7GdNRT7
N1BRzeWCiofTY9bCbKY94qWw1FR3l/YidwNMTsnIbO6T/geu9sOPSpyctqzfPBGrkNrogPWvmr4i
TRPx4vSHTKsb5CgMPdqIvfdyW/BPO1A23apb0G/Cnk8AKXt7HZJCEUW20qDJVejRgZLjU/BKN6d7
/akpJygY3pKmR39OBVysQVe/HexUZIJEV3H8LuM1C3F3b3ZunZno03C/vsEkNPpZwbDwMfLumk6/
96KWUGradk1Gz+8ZJuHcrS4TlSxVSdv0+lQ1/IAz8AuEWT0qjq0XsLWfC3FOf6+/XH2GMgmbzF5f
YSEcPxUe6zXuarG+BhgJrwi+aI/S6+YQulioOJZMg3e73SHvwU2vf/GQq5qaUUa6El136p7RPe7v
e/1hEHxt8Yf5uByIXMuMdfxOHPyzZwUt6gAeNs2zKe1c3aK8BL6wCQsVrt5z0ARFFpTYVFOO4zRf
VO25dQKdJXRjLBy8EYEeRSgBWQkPIi8wQ/UYcJlc3b9PwnVUU3QAKywA38cpN/RNh8aYuzfLCZrf
vWZKrcMHuHScoNa0WJkjDEhrgQ0T2HTNzUcdeWNrD53O/ri54n7r3170KnjyvCqu84V7D9o3Mf9e
LEhHmEthWufFU+OSMY3EaQa+FZKErsS6y7IBB2fcZ0IA6ULunnvDX8wuau2ZvHu54/2MAbW6kTKc
1PaW0J4/pOBpKC5kdzPX9uFVux3SJuv+7XLNA4kwvoSru+NVYDxu78RJNli3/SUQc+qLcL0bw2lg
rvWsIRgf1o0DmRPnoj0xIeDpI4BLQzUehP0zFW2tT4sKqGB3sR8XfRn9mAZ0+ukZQOI7W76Gfglx
Em/gTPp1zrL0Z6b7A+/QN47SZxX++s9pDT2aTH47596r6ZTOPfcmnwTHC3K3KnGENIuj8R6jgXgs
a9NayhjAkqpbv0zCsTx7oWmYS89r0yE11Us1YLPBndn70JuaDBQaNPZpbZ/eD+5lzxS3L55vexpL
7+jZ1tc3VIyAkUX697XavTZBYAhJh5eNejcGIN/YsH67D7jsjULGvTGui53eHyoNb8q5TMY6IPvb
WWtcjPp90qVFYApFhXZaOyJbXcEzk8/Y/2wwP/lil0zYTsM3L0Pk0xzeoYcpi6emurrCqX1ucbMQ
P5T3F25Ku9q2AYPklvW6XXOlldraEvUmlcSuBmE42jINO+Opyx3p7l34IXya3pn51Jz19nRLkfbl
/ZinoOB+4i5CDAayOXe7ZB091TvBUOvtxi/GK+o6Xqh88PWpRkQZdYS4D2WjdzopGVLxsYi0b6cm
2fLrbjfHLaYwUfnjL970sR6mXcL56Qeae5/P37Jv+ia0YRgObet3tIrxup/vIMTA5KEKnW/WR8aU
V6bb3s27rsibDjS0XzuhXnJAb7ZubbtQC54xicf627ZgI265PXrVEu9zU6+hDxFNnhyzo95uW9jb
U2lMIfHicIPsVlUvbr7PSkZN5M6dqg89ASKviNR3VmVoFdWe68+vcG+lpSw8mx+D2m6LGsXdo01b
4v5Sv3rESMZyZZ7tFiyinIoMfUaNovBJX9GxzUvXqAZvc2zMHhom1TFq4n69bJH4mZ+kxTALGjwg
doSnyQhTY3o1+YS5FxRJxNxc1RZciGrNP8IWk3cEN4qL4BbuYwjVBDpmHOwSFh5jcsakfdT9wyxM
YnT+IMxp4Vz292H3UFIC3fyq6Xf33pBIelcf+DtcWldVYzhSTEjvs3Ur1OImpSDWIyI6cMBbgPTh
XjtsECgOY6IeucZjbs+zZk2/Q3a6SYINem144pC/7x0IOnI8GumIir9nk0kt9t4rj6fU/txcWPkT
57kGvtx0V+XVpeIrt5ImMI5bFxXF3AyyiulYGqf5GKJxl5SOQBuzq7raWDEsGCc49ewFOCa9LQiM
b+EnQqfz1LACv4pfc2oaQ488j1Z4nXPa81Sg59YLxRL1wu9usTO2XrvU+xljbbzPECu6sEaFzDAO
1VDmZJ8dscD7BPhZCaVRooYEpB1RstAj3gmvHRLWNvQfOF0LxnpZ3xXJrPK2dq8Jp5FD3W9t+hfi
e3Cs+UxFmua5NTYtjhY0on5/uw6reI+EXuBRVOcKyt8DdiD5DvZ+3apNG4D7DKzD2i+mJ9yRShfe
jgw2IM+ajluz6MsEkx2XCc5yV/BGyfXuO2dRB2ncDvsYpm3r1nDKhae5M3KIKnyWV19S/5ZL8rc6
0GWOolLjv9+t9HSjN34G+KRfO3ZKi2NcvZE6sLcNq7gocgPyTg0nRUPT/yQ33fx6J+Si1oh2BwTh
XdU+z67u1q5ENtTV2whi14vQ+egP87b6DqiDhtceNxX7w2vRJglrwonp0JcGBaKrSNCfJKeQS1C/
R/s0OU4gFoYmOiwh2DptmlGTsAhG9lmw/9GV8ukoaO/oRvnhnfXi/LPOB8XuFu7WfK7qJcNxSVI6
djODLgXhrxPSKRJoBAiZhjoQ/pvo80dFL3ZsoF6DYZKEtApe//WePSlGr6oP5G3AN+S6+bh1soRP
FwYYMxWgqTrQb7g1GT/MedFSfVYigJE+OWZuUQ60p16v9/5mpoI/6pyCxFAO3T++EFccPrrHuNa0
9wz8yTjMFFOw77oypyCgGHnzaoZmTCRIbCUUUt/OEXLWe+6Q5LLQXPy8EM1G9R5BkMdICvrIx27B
kHyzSlu2Sj4LYJep0QTlY8vZefyYT6v30n0bZJb0SQeX0XvbJrSAGo9bHFB2rUd5duTcbNku19gD
wIEsOe/RvNQMOi0heggKFYfbMr4GBumb1RwXCdsLhhvP5wKXhMbL7Lymm7zHRY/Jsovldc01y0r+
B5yMYQUO8Hvce4pLHAAgmVrHLpZShMmIGN6dTYYfdwV6NlT7BlWRLh4un49FZ1YdgePF+qDdKRmk
zDNg7hBbcIFEoGQKEXjEBPZFCcEaTYOIpw3dAz45AMecN3faCs52RPZkIXnokMW0aB+OLx7I7gTz
HOkUEzGeaIzAlpjxx6JI+bWleOfSFdo6Vyek5oorH+4c1VbiBssHp3/HeFLVvdWRk5ocij864XpU
4g8ZTmr+kVSYuapsz1O/D9r0tcVIlwmdwrDsnppELVJLYJzForU9MzmEE90lB4WliM4B4P/1B9TN
e3xPRi6/LCl4w/oSvMExbsgi3qzTH7lVet2gukSY0Q1LTcSh53hHCbRpo3NSr3B7STglVEI2RTCj
UkMzBoqx9+nHLvEFT/ev4JgeYU+vd9AYzv531OG0kGwoqNEQeUFYLuPnlAe6GpkKL93tXQU7sr5F
lcqtjKlUGNGEiATRhPl0HOhzcWgMe+s3U1pIOMAT2uoXv5/q0NDtDdxK0Ni30zFUDWSc2Q1KhvmA
GYxA2uNKboNLufHdaYQP2Mo03fYp8j/9YDwL7yJSA6GTv6w9V9AQ5hNjzuSb9U82/jZvXvGSsJfX
32yCYLB+9E8o3/wz6Bg78kCq+SblOy0rzF65gTGQNVe9YKfwXmCmLiNBVaSxRqLqPUCgwr5vDXsz
RP2x5f3eVvXqgXHe7JHACn21qAOdBRU6iyPGuUdl02ncFYFfMb69Ap4Pieqtjj6UqdzZMagVkpRH
WR+AO30W0FLWwx39ZgsRAKAZTS5UPPPeR+gdslvfiwYSDgwr3CesVsRZh5BYNnfJ3Wk/wkVeQ/g0
FQg+RPQ+pB51S4dSPJLvexiyEmfB4H47G347J9SBqFTa7QT1+JEpryBIW3KfuBjFIdU6ei573u1N
JgyxBxl2Tj/v6TDbeQ7W8CF18F+X8EDzirUnQYBSu7NHlK+TOeeuinUn0GD1ri4je9IakJx3WmSN
8mhuIUIC9DNe7a+I/st/t8TAx3j9HlN9areYar0AgOOKf3nq4DNcajSd97msNPgJgM6J28gjdPwt
kygiqtu4xmQtmftBGWONOBtPkvGD0z/TmZGyv7MpC4vit6NQIbA7enw8pqxzXfb5Bb4oS0PGrksG
zPxIjBBeegQSC6vW6DLYJgWPrDLG++Q0PRKzODibdrc1op5rBXuSF9PT0fcsW4WclMTqr+SWRO/o
f9XOIGhKw5TcdQt/lP1OrOCCOjOy8EjipYzQAPwSr747DEndSmtHQqIMLhvV45ymf57xgCdiT777
WbgaIYDim05ak692vl1EqUhbW6VTDIVr8cpEKTuKIUHEAET9Q/L2tuvLct1hU6l1QUuGuk+MfGki
icYOQaHYHvt0MqtQ7KBncRDhg8UzW3ixhhujnXeOuM23OGobRhe6A2H5SLU4GdVLpJu1Hfdp2MPC
MahGMlbZ6HIiI/613FJwdArrOKk0vRL0KY1FXACXCJUH7BD8gu9cbxWmM5MAzBHBuEdVBOy/CZc9
/9AndQaOhRiCy5EDx0HoucnsRD4mD5E8inwf9ddfhsLQKjt37BeXEZ6gzeCxoM2asSjwG+iK7KhE
pEM5KGjZ5PSOhFdDDRUyYA/8WhlDei0TSIrSIGEnkS7eAbCP0enWbUAzNloORC2JGjyaM710Zi9D
IZrN6P0uRWTZmSsTfmGl/Sdnw3w0qTKlcvyaPVv+awPTzGXWO42mO/PqNb6OzBQrgof9tFZ/DFYo
h4zmlnbmLqhkdJpgpOJFgB3UXRt2+rEQD/HXOOpV+P3ccQuQ3fwBXHfw0zQPNy09/q5SpoWp87Kj
+MVPHQ/YLo43ot2X0V/PoE1j8WF/VCS14WXa7boaQu2y1V3NHR2RgGNyFyuNaSLSjuww47/38SYt
lRU1JxGfpFqz2C/U7wbt2b1TG2dZuorcQOPp3KU16u6YF8owva9dIPQ1IwgjiIlYUiiY9I2hDq0P
Bkw8iLbxs2qd3HNNY3PQ9LN9Xyi0jx7CntJ68h50YHdvr16xWqZT6foMf6b7XFrprkKLFkrLhuaz
O/c/XiYKNwcK4x8Z0ohk5fJwbtNqRpxbWtW+G0WtLz5krPXm1sQF7DRsdWxj2tFv5lvRZma0u1Vb
7oKDZjYp8pibgsPyZOGn0uO+wa25BGUfsgMW5LRd/c3lrTYZm0ooBvSmUd+goqX7OQZcHMzhZb7B
NnpwThkHXNE12iL2IcpBB9DzZrx2e8dY4RlU47GfNOyExgxFaHtF+JxAIIVIMW7HqzTLkAe0vSVf
fFOgM/YHy+RJuH6NaOF+4GfAaZfP89fidWD1sL4ppLB3Ny/dpnqiBi2TnM99i0/DuV3UnA1sa6GG
ibGkadL6/IU/z2RMk+1/j2HjRkMZWo80+B/XDH0r39OgggarabL21T6XolIme8WF+3n1IhxrInpi
1pjaopHjlXvBU/MOJ5RdPazTav+M26JB+4yzlXvwx017ReOPnV3Y9XTTIZ/i7Px9kIHpt7M2j5Wn
bxEeey7DUa0UjGhA277BBY1g297TSaEku9n3cUVY2+wh3zltKuoedhbIAgn0lmjyIaR88B0YDMgH
UalDyRlcOHubJmkitpOrFqUz9GQ9rmzSg+si5afPi0k9Xt46/6NvbI4E152iwd/ceQN4oTDnZHgb
Mv/5FvGXMJeFLltBRw2WxQN1z3fITZ22lUGVta8E8fET9RTUGEAuhEcUCjAvCE8l49wcPAZQhPZu
Ls169iv//KL8ZcVyOqvZTPizHaSLLsfypz4jHaX4aNb9DTwSNpyMOj+vCvScZygTjki6CacwfSme
kejvyRRoYhv+G1j0yMM/mrB12YN+qzvnL6pNoin9YZJmvCGtWpQMGuHrj7xAX5l6YS5aexHZGSkf
6sf39DOm3mqX4DnYyVRqFiOBynnbXizqG8ygwTc4+XQ+bOIgjH1snEp9U5fNToovtnGCmO+G2HTp
wPUYOHOIoaRR7kOVGDZsjHdAiidH7MBo6Af7mr8p3DcvaxWs9MUTtk2zRU75ulKSPKO8YAo93Ey3
6NYP9NSpxvaQgbjVOH23HacQ7vF80NZYMAzgt+084ZHuFpwvjiqPI8Rk0yaHfPozliL8eBv4zWDn
ykgi/hW8io//yNoOOkyBRYQd/AwRH2BfwRpB4J19F6e/74XmAZ5wDzJkD2kW9F+Oi2n7hm0MStik
tl9YNGPdNgTbh4ZuStrScuKf/cow+HOcn13H+8var/aKT3hvaTK77ey2IDtzP5Prj6R3X4pgkco7
jCesDXPu72ke0cE9kUwik1ZzU82u7CeqvUM7hGjc2LlGvdeBLwW7QLhKuw8ymboqulxM7Gz30Dv3
j/bL7YTCQSaVjCc0wiCKCRYs2VRzSz/37n/b9r0S1Nu2XN0XrjGyEFolrUT+91rgFHEavTBViB98
iasmk5wJSaIxHsiAjD9BMCb0i8/k7J9GlJRQ9+bQ1K4RjLbDV9Py+G4vDIXUVQjXED8Ix1b4GH34
i+MADwP4rsYbnT2qnL8iFIrzzzeYCgzBCfby9UdxPa8LHl2DBStc4Jtk+2DEj4v9vkLlcb/a3NJs
v2m2+w5mT1YszmmxOEqn5W2wnCZGdTf3eBUyh29+edrGaPZaVJhiB+1DPDiaZyrtRYzAGFcSb0ar
HEbGcUoSjmzxzOe8BQneEHwikZHw1GHUwmuekEiIs6m42Uzic4rciMfacOB8oMeEgJ8sKWpwXYCj
M+ZCE2sUmWzy/0msUPwhJHdeLoRkPCEq6p1aWIY80wb0PQoHaFJYdiSswG6Bt/4UVlD3NGpblUKj
C2VFreXyJ1wRtnxGUI0OyoczeuglV2yuWCkZdkiJN0nOJYLyQn2WRwxctCgPIBr+aLT9ZWLEjI25
tuQYxaQ9k4eB0hwbfyE5IsKF0IFmnvmVWBdUucT5tIPMkJuVX3BsSdgaouCkGT6ZVEi7cxtNFdqk
IRT/KWkz5odHgGZQZ0EHQfeuJJc9apXOaoJEE5FSJfXWd8AfiAcdBL0/++CJJUGHu4A8ATMuURT4
spxfTgIHCYo+kug1l7c7QJrhIFbClNh2CK0HIQkCVLFX6oGw+MlkkJcD4d66pW2Tu75oWrSxh7An
+zfvThtfYQbK9Au0EuIkPRgs48mo9nZbA+AckeaS6xLYgXUZjVFDIg8N8AnK1Fu/KJEe4CkhorY+
CmhRNVZdeDfQBgVzmJDtIpAFtdQUz1aLot3zVNVS4GiNhr6yg9Zm15asuO6KIqi9Ypub0F7lPKJo
llPGSvhoerCbGTR1q+QRfIf8hjk+PDnuktLjKyKR4SFKfiJIt9QmoDsQtSX5BVSgjb39A8xqGNWw
AwpSWeVnh8DP7szXRKaFVBqt7goqQwfzmgKA5f5xKlz5PE8wFUqnZ/Ruh7Pk5e5mPkkZlF2gN8jl
4rGMVH6CM4CoVx7isG2LDdgQ0ZvTAPKMdL9Hth1yPqhpmdbCMtW5MSdPUnTaBPwUO/F4cS4ddi0i
f+MOYi1w1uunBMABMJOwleTpAIODWMY4FD8OMijPx2fftqHmizyGUwNljg/HVv4bZsJK/vjXD92z
pTd/cIBGeg/9p/zeeT8bKikuNMgz9+pDSDuvrpy9ax8NGw6SXcASivIB9YXogOCNXkhsofYlompj
z4FihjbjuQWdRM/45/77GA4AMxIn3nVFf8zEhrgHsLXseVcYCcLVfITAbzGfjN3KqJyj7E+5pknX
vAE2LJ1VXOOK1sbAzaDxkx52EIYSZmLq32OT9rl7bmL8s5/1120fQhYNPahMzPl4h+tvOYK31wOO
ht7A8A85cA+wxt6oGaPmmHCDHAAdJqHwfnlwSKnfP/3IlnZ89Ecj6SpSvqkw5IHyMcEbjHFVmAT0
mgCb9DDPAqZ4bI8IPOly22vZVVyzwr1GyD+ZfaIZFiN8QfHZ4I+/qt67+9cBx5tnuMtmRdZUF9F2
4cOTrlJQ9DH+R1mS12D8vjI2FdNWuFQdWjIXjEoehCmhd2bZE3Efm96Pm0gP/QHSBHw2pNXUjvYu
gCAfl1NKw1ago6fzMti8mD5dFjAqCZgoDrDR+5A9DTrc8rMXffQDN0pZsIPZQaQb8IpwBbIJqPcK
EngiDdrkh1witQgRX/NrMYdi9LPJoepMaLcSKhqCECkwc8US442H1Ici7tAz0tPQT80BpRS0009w
OcLIYHB4F8xA5cztKfa6FujuHZB/oaPVcZlaU+hrC62pf1o6pYoDxl/8YYeLKTSNkkGnCra1e1Ck
k2BYPivAMDX/NLyop9emrGMaInxe5lDZYw2AIX00IFyXqUARNd9nTBz5Cte2NClsjs7FvT8pBfCG
epLaX0cl1WQjhvnoDBgCkmDv50KlNZLTPGmfvMUesoZVH1DPGhC52azSShMPwJiCwsMFnhqS/Nz3
i54/+HhN0iQeWC1DnQklo4iTL+s1mPvk6niwkxR75mC1YnG+4CsBHxSiio7qH0d8F29+BH+OdpnM
uubP2y7dig9RdEr3NAfxEbyxX13SlI3o344bPQQUvuvDGPZXm9rPcvljFUBSsqL8Aiv0dI8vvQEq
BIsD/XtCIb6o9P3C3gvThNuDOMqdwreyUkmE8anCR3oPbzCqbaPVDs6Gltk/xMqN+2TgpXzlu4dw
LswIzYm/6SyyzSUWzQ6NcK5MlIbspYZg1mKbxpQCdrCYqS13Hlv8KJ5iMYYGHYurluzzwhJBxLhS
eNJqJBojBE8G/nFZ63Kzd3qR5UpRVFoNVK4XRIyEIglG/GhIPw9iPtc10ps9ZGPqRO6M490eYFTi
bxynKIAUB0hb/eagQtlUYdTYcvAJiWitbJOmjfiuxxluJpRyoY+/0YNpFG1FliwfHfbxXi6hDuWQ
bnfng52gB6qa6/KrUost5C9PocNPQEounEaPoHylKL8LO60cwUNCBnBGcThnBcRqzVzMzG3Nxp+o
RfdmJ3JFeaeTqnUATA7R2CcZ8X1/7m2g+GbflOf5erK9FQyZL8OqO6oLn5viP0OARGIgokDcO3xf
KHBpS7cbCH1uuT9dQEkLDMvoyzlk587Xl6P7xMlslU5fNvt+P+Y776zlXg3I6IWTfGMVmRL2DFIc
mdrw1sS7C4AGfOOivlOWHmqem1ZGaXTxOaOqmFRm0fRrd4+e4chIKLgmb5gelVr8gSEyPfkwpkas
RZdxTA0dPAa04PbsaJYJj9EuU/c0bhTTHxs7qA3VoaCF8Af9vCeQrW4+E8KaEV98wsHIukJzkSlZ
n8Vi93PqToPXgEfCJRv8bnSzGFt0SbtXTAFaagEVbR7SnTzWXai+exUZsEKs50UXqwu4cEOf3mGr
4UYf9bJp1/LXTQsuZIdqEDHHZzseoy3t6MPOe149oK3WNzu5R7gnG6G7t5k4YP/GRNWHS2sce9dm
qU3qqMZc1WDFD4vKVuo+SvXvLjCbNtMvuU2lVUdSi/x8goec3QoTxs5VJdTiX0b974tpz4Df7sLz
FBF3cEFtkFQoduLBbsYe5+AVHesINfdkrQ7DJs1mqw4wPazwLLWotTlCHPRe6ZOeGoHRZvajGDU1
ltzxeC+JzJncnekWM5yq8jtKAzAFwUlNl5shcYy/WTogAksuLnBA2mN1i3YKZUub2viON48iUxXZ
5vKLX4dkaunVp1Laq8Oi6eZNfY6O0RzuIb4rSC2Fq3v0jdkFaWuVa40VIEaSRpB0zYcjEqw7CNcO
CwSH3DWWG2i5bLBKImxqJXwAoY7hy/VkxgyC84IsENjhRScFZztKPnz5rP2AC2++wdemilsO8Sfw
ObOZv8SNi4FIB+e6/MNqdkMOrIdg4zkmWiNpkXiUGKPl4BYPXr0lbopwI14ZoQuoklkkgetbziNI
yDcZXvl19Col+qsXCQw/QURA6oTY6YQChJ+ASTDNw5xoNbeRRKiUDVb7skOBfGhVCCh6rgWRAS0o
Z5x11EUjBq+GmXGAGuUY50nMw+mYzTmJ7C0WodDFG26G6YLhf+w5TThVQu/f6xKloFjsEy/JFXF5
lB5QoT+rp92BAd9r2ZdTDAO5ZX+fQ4gP9FzxusEUstF/6A+U5VrEf5/OnMHS8KH639I+tQcvhvUI
C4ZO3C+DpD38HlUdgg2MDsZYMOAJ0fY7wMwHTg5Ee7RTrQadGBTy9Dr5M1D4vU+68+GpybCNW7i+
UjvEMdlPVU8gPZU4Q/JocwAfC+8dpizWT5BnqLPalgOwrUmmXmjFxNpHnOweUg5TidVHtNOXfrvg
RAgulPkxfeAZFv6iq4JdHgyQ8jRHyRIhq3Ve/+EMdNUuei6T7V5oSAv9XMUTKjaIKpM4vqf7dBI3
EnsGbqHY/M5DLdndlM/xDe5Tg3vstUCLfr6qZceqFf4fhTEWdyK+6o3Ucv3XkBfaYPAsrOGcqGrB
Nyby0vMTp4w3lteWTK8ZVj3MV7KdCvrHWT/onlLoIcHWW5Mev7xRB0qDwwvCw8WXoGd2Q1L15wr1
BJW382IeKUxJXOZJ4YWlWcAhoaif9tYl6w5ZjL5dyx/FpS9ZobQO5xyrihVud0lvdIdMLB0ycB1K
HTvc7XnFfc02kCwnlwulLP6fLOIS+ARWkkrcDPcNkfn5s7p2BgIT05LCtZYSmqbK9y2pjiBxc6yj
fR4OceWN4IVrLYbsxvEkTWty9cmGBxUlThL7xHJS6hQCgMQo30oZoQG19+iRfXGdPXq4cvZe7tHO
oFg4/C2I7ZA3SH7Rq5ecAiBjnE0HZjB3X2BJgDA+zuag6RrvlGxTTTKfoXxc3anhu8262nA9U5CA
g8HDkzCItRx+4ND98N9lALLLtJ7S0i4eBqRPZN4JBgyi8RZWAYJyRg1W+jR6EpAucs8UlSs/DPD4
pfwGH7jT9aRtIox38bYB8LL8w0YsBOcjnGQ/8t2dBoJYas4ffeSkYDMdiEb2fAsh5HDW1Rhg9GsQ
Sw/I7BRWigZ6BV7sjw68oE6RVhDkSB6pIsGPJo2VDE9KBoIdJgBHzoihCwx2dREHvjOKAulg8ZTn
Q8osR2I4cnGenXNPkxn0esIpgtjkpJ25PwdqQVuTAeaVbS767Czk+5Rvmo/l4ilIGecjHkDzTUvk
4h40xnKdcNk0pD7Hs+laswEIWFMZ9wF2UlevLrwWsR3lDydS7RaGPckFeQNIi4+AMTm+y1XdsK92
a7xcfkqgKYT1Z9a9YknqvWlkacogm5s1flqArH6e+IDsJaD8mPBr2K7jVFGcA334tSXbiir45X43
lMJYinDBggjNfRp+9TuZopvNI5LQEsy01bV4KdFN4TOmWxpQ3XPbFwxXC8npxUvTWJO6yzuxcydg
9EjX0si03E+v4SK2W/FjLcw7BYA1I4ZnP9kO3HP4o4hgrcIVD9pdvK1Dx6JhJcHc9wHpOSfThOh1
TRIHPFL6yLeFoFJANgECOAlf2WZ/8WGPEs3mPA/qlRkxZ2Kbs7Z1p4mSgGzJC1E9zAdvFJ1BFJ0G
LXIb0xrPvebBjlxY6u53jdNGaQEXgUoYeIqyL5AGNjjRLnoIOBi2tIuyzYEB8OTRNC3+WhH4y1Iq
NkfLA9cbN6CLNW92oeNG+hdvOCl01kj/mOBgcu5JXImX9Frm1uyOFQAbDkPjbHMd07eiOOIKb/wn
tEOWtJ4VTgidRnEVw5vm1fM7VcpRWh98o6NT8h40hlr6ENWTcbPQ3InsAu5DCsp+nrsFNUpwTb4y
WQQrME7KooP7Ibo5Vog66yXltQAjsRQEX6K/88OejlXllcbjRkDd8te7xIqf+uvgWlkyazikXPea
puYj8iVOJTnubTssIdNVAdqmMDxGYGMgczUyk08fsexY6oOIqYh/pCiN2vbGPZ257vRu6acSwwDK
c4ChLHO1VURWuqnDYUl3sWyDvZqJuPa9SJa4+hJz+9jZKzdquVJhXL504OjJjZlSDYIyqfcuACXJ
0s+MqZFeqQ14HGyvQbKMyQIkCPywZpb8hfkG1g12O5Y07cEaIBJsevZMeUzmlFfLyBZLayOabOJT
B/BwlE+lDmSvHnj/zzayMHHBBiR2kIIL2BQvJSGl17MxU/Sb7PGMBsnLfbmg3xwHyiOXI3AEQJfC
a1NzwQmom1rafYbUTWDGs5NB0sIjweEm8+fOeHzxmYnboJLgFIl57e6rBhe5u9lu+3QGVkxrjVYX
Rp4oOQCam8p5DZEp8yowrp7+wbse7E9ERUcfiGP/4mOSHkjN+eSEdApt5NYE7d+DDKPj9eBngjta
taRcEQNd/IgcDMZgFR0SsWQLO/2Ca5VZsgza3HlNVV+8urjZAoB6NszCPjoduArSSCGehZBtZGkA
yjt1Qi0Dr3k2Jj1P/XpbKcFJhmpSEx2ozTBn/qhS5pvRb2WLUTLqqcZdXncjbhvH8DcbBPWcNCA1
ud6kP/Qy9d2kXymPjTstlnbhbXWbEEwo76WXRtJz0aCQP0UnQi5sY+rvomafDQSh8MnlemYiL/CE
lMOiAmVU2pxuNUFtUwI22DUQzeVcGlk31Sxm9bpTxINHR3/Pq1ZYqIa9V5dcnYmB/h+97qLoxex6
B+/kNbxHXOk+vePVa5PmXuJaTdWWOUNEDLUrk1sTKUJ0TUy7jYnDJzz0bo3wZqhjf2d0Tf6/qjnC
a9i7T8dwT96baNtW4zvP+zK8BD+/OXrHtQNcu/4BfXvl4BRQGReX7LaQ2oMr9po2ahghQG5Ql4Mn
xWqbyo3grCvkJCfKYGTAKSrh8cV9DH+5e3Xqeu6WqPxR/tpXhw5kcws8ijf4Id7Tj8h9yDJc1g+m
adVVPcA1NDC7B0q8HwzZm8aqN2xEef+zt25frAQEPJIIb9pGBPajD4FcFTBLvJPb9D/hGao4Mceg
04o3W8O+BYOLe17uZhg30PnAibKN0BsHJQir56zitnrtu7ouzuF+bue1IVnMi3hHNFU1d0ezDIYy
m6HGV52deiZMiJxDIx1dWAqd7sltidQAksoHqPYOYHcIsM+IKDLQkfxUrpv2yTXIDGFfzLPPLThB
R0lM+Jl770Z1b1qfqtXuluK8LxpkZp0n1HDfnMFYZ9gNDZpQ9bP9SUxockVSu2Nfys8mJ74k6eO0
5nyDSngidaSRYP0GxSE4GZhadg8hqXMrrOsb9pmdBPPM7s95iIDTwCFK8jsJ45jZfa3312sD4fCc
qWDiqqYtFZrum77BXahz8K793+SWkV5e74O7v/RbJ1a4rt76/IgPt271qxtfp1nROLsV+BQRWA7A
g5u8X3rEGhJXEY+S1Dl05IuZ6Tf9dwqk9SVvJZukMh3tK4T+Tjh/W8YnaE7rfj0xWKd2WEBcaWXH
Jcag3Frgn/A/Dzurgw7dWDPGyDX7d73JE8QCHbvR3enlD0CfsS+IfFysmvWJeGuQRx8q1l3QwM8c
KwAoR3QNP7Fjjqr6RwpmgF+Hlazgzjx5r4xiZ/fMLp2x8VxWNQOJ9RddKSzURnS1xZdGusodjZ3A
+RjkX6I+5q3po8taoBE4a1AQ9YCbmBvD56oxAd1FE96q/qXt6GKvmN3Bc1Jt/beZsOOtWe2DhtHF
1iq9edAmuAJuHmkekJCRwj07QghqBkkRbzDl6Lf50W9chifv6j+dH+JyLBI5ohWdp1hRvHCy5ulW
g/PTvW3fukpyG95+gNhHmzWuZDkWPQyj0MmbUv0H+a9RE3htx3Id9IfsC7JJ/2OtCvujz92nuFbh
jzIPSnISCFNUxw0WswP4Mq8JCebuHWr23F7uspJOdPLZ4xCPCr1Md7OOynnqNUf2NyMnnVr/dIpv
fNkf3rL7J34g4kWehzu/gXSFlPEyNIh4t20laTn0R7FBwNoJWAgZ4omm/D63KwlQ+PALAwB3WQTO
2Q52NQU+NTpMKisf1Z2qXWYf99hwyl6rglzCviVfdPSw/IkFrCqsBfu04dgZ/R/89MMBW53h/jOD
4nGrbtO7Ny4qOOkg+Werkfy1X9YVW9jO6EjlwRIeS6d1jk+nFDAvb3jgNXlbiFU5mCiUlF/YuvqU
HqzzG8o/F8r55p1O3eLtP/bBm2q2YjeQte3d+hCqxOvtmzxAEpkTsg1n13CKWSt6SKl1BQuiu/a9
O682NDbsY0u6QcHu4N3M9Fe4jyq9OrgBcBnqN3ffAU55JG1yxgIBub8vYqMx+JVu5x9JZ7bkKJYE
0S/CDLHzKna0oH3JFyyVlYkQAiE2AV8/h56XHmuz6SoJXeJGuHu4gyAPLlbGTeJhZq22Vvc4pt8v
qkN5qscAgluffjSuuWZZGkFG7WX/9luymn8t7gO6bJUSDSR6TeYTvNXmcYpgkyWk+6r1n0dDiXLV
YxmqdGg0BdXqBRZw+MyorlFJm41dJv7iifyw9O7IV9BGwEK//uD02xNtoJS4snJ7mJPrBQ4IOH7g
icYygJXQmqxx5uqWM/cez23MD7D51YWwWpYwLchiZ1A82uskKqySjptY9ASq2nP+Hv02/GwTcS53
AQpcdCPLV+s2GEDHE/Qia0HLZRjxffjKM5aP1+2p2dDMrOgXO1QPFMV0mgpRPzyvPNtz70vfXLYV
ygjLWDZ/MX4YyaKaxM2IH8KR8evEmQVpVza9T+rXoTUtAZsl+grGoj+94GnoG3Y7KaswZ5YelVed
nQT+QpIozgkCFgNRBr7Hhl1ON83Uqnk8PuxdB8/0q8Iq2C3ZnWjnmfMkqwQtYb0Oy5jYK3M3S1x1
om1Vn8sf98PhOylCZDyo+OJl/UWffy75FrmT+VpoRoj/fu4eAsfYAan6bIfQfF31RRKWUYEu1aEM
KuOqrGdziTVHpLskgDx9NBTpGhMgu90T8YdrzwY7sYv0V27khSbMi738cD8ZAe4JOHb64SagS1oM
o9Vt3ivxOvoCuyV27eGF8T7SzGIyr1566orqPg7c2S3eD1avOmXsxV6+nqHqYDMK97qfLA1YIhRd
gtkfvv7zPIgG/+8PzkYrTpbWHPPWLdKT3gaxGhr6dSavzQPBL8FkS7C4S7/vu5WYazb0RO+1eLnx
JcfGFLwsQl0ihWjuEayjUbmmuq30YGCIf3vsJV6G2/KOy/59Ndsk5/T0lFAIVIHdnniRBInCLPg6
8tBF7Yh/vY0PI+7z1uz8cAvVKyGOFtg+kQAt21jyc+j26XfysG4dQuDX+bGSX8v2JoNoUJlm8MXy
pWRLczmz32FtDcfJRO3+wyKYq3Fh+tCMo9ukNt0vruTTbzSw8mk1k2vxsOtl6tFSrXzuC+OLQere
OX/sfyvLLBICcc0hxfetNPxxWXaUHIcjTksCVcTiFCnLB1WyuWZZQOMJSLn3yXHZ8hh2hr9ZlAC2
Vfaj2vaceXbKL81C2ufoAWg91r0/BswHRHieaNii17FJISPTMPdxzlo06LTBscPkK94AYhwzT7Be
q+myiTfdzAE5f2AK89sRCMDzghXsnTduZzV0DTJRE5hnRE9ScbjdLp1zGJ/L8Z+y022UzrgeqZZQ
WDXqCbdYGQ0riABxoB886wPm8vE3NeOVY5Be4gvl00A9Wda0jRXmV4RNbVn65WL4NRyj9JSnIxzY
ZOUtzTCdiZ38nGYXiQZYH1wgX1V1quAt+iZe/r/6gowMZCJxYFw/gAabmuPHFXP/LIQq5NYe8GSF
r4W/PWA4JS/zb34AfMTwCstzWzH3I6tj/WS8nq4fh/e3EeZY3H6/v8YF0qnsC2di7VvsLabvPPMk
iIxyOQgn+e1oiMIW6ehMpp+HEusSyYFxw9cIQ0opMNcii9Vn6aAk9vQOQsMnfk3ZrhTvnXrlokQe
u8q9EY8k7QQcBdfNLip7G5x/intwx+gJLZi2zpwXNhdQxnvKJWuFs3905rOHlzIN8ysM7KGkIEyW
er676PTGhbA2WW6jJUGugDLCR9VwqFwRHByg6+dxSBbTrSY33MLTjBz3Tk8ASxGoB7zI6fmllRhO
sqvZUtLmDBwUr6eXbIX1y2v29DLTY2Wng+wns6YNqGHRL8l6+NPdm7EZIkm7pQfiGtrwddUWwx6W
BAa8CTuf7ie6u5kw7Wsfn2sjYrstYm6UVCax4eWmL/J7+4W6gu2unHGd4xov78bPUgnKxQg0vn49
vKrd8IRh2sVu2xsuU8A9Gn02NReNvDGow/QhMLUn5emxjn53JtSw+BG3eBqvuLapi9OkzJTiZosn
+23I39H14cWyUp3hMtg4Cuyb38RlG8AardTSNqh/J28qTtnwcKZv0W2ESd3ICECICGX4mH0ZSMvQ
E/9j9vK5EhEDwPajIEE7A+wuvV15r2wzOvQTmDpPNP9Vdw393hHdjjE39RV/iX5+e/EVXEbumVqT
EBxFtUEo+jN/uqhajMDqtnfqg+4xCKNk1nF1w5jM8AysSz42ZAKKlskO+WBc3548H1mbSSkuFUkg
whops/+ipfILAE+dTmier27vk6AfnzByiZfuqmlJmy7D+IMRU7E7/aeEGn0iQNw3F31NOIPgPsY1
xntcpzLjyL/4SZDrvIa8k6x+mdAocFG8T7nkmcJzLlCH+oWYO5//LimEsZboNZNCikHIwHDqbn/g
h96MWCpjo1chHkTwmZCPqU3SHk6unW8BAz7OO3wV3vt7hNgDUlAcnq0jM1UxifkZp/a/geOPC1KZ
Bc2d2cJOn36ah8Z07aWODIqmkLheblITgBlF5QrzoiLgDcYiSnIEk3pf5Eu+li1NhmQvtthw8vLu
1+nVZrpxFdLTHdmNVbe4Zltyr9gixspwOD4On798tAC0R0QEua0qTl14CdITQBZ/IFz2iEZ21MKH
Me9468NnQmuIOR6i0qoDAZuNNuzpu7cmOApNN0vAv+8kEBBndJHcWU1s0+1rS3k7SPPk8GGf9RX2
PnPG6KdbUqrS56bJV3nmVDidwQwzG5lOcpz8sUAT+lsNn5rzU24LV6/Yhw/7R5Rl3GrN5/fNrNlG
s86NyyOfTlHsUfbVt/dRmCdgeiVabpY0esvEioBGhPVbfUO2u4Z9t81YTi4TB/jWB4hHcTe94w+O
iOvRhjKiPC3Hv30h9vbjkhz7c429+eQZWe4FosKOY/DCr4zDFyVMuSvlKI9ujSQXjUDpC9/3wXnQ
dzhWEjyquTpBDtP8emQNA9AU3E0GL23mYiR7SewD7CSIgJPrpwXbrM7UV0QQWBHiCVQtJNk2DgAe
+3b9VMDhu9Z6h3eXWeKps2Gh56iQvmUrZyuEQ8QYhE4cizjVJbT3rDo/ElvhFj8SQHGF7yjNfKhx
C0bKIV4atFqjP/1k8455jcN1GUIFy9nXNyMG8y+el9O4QysOj8JkCw/59as4PXPJSFwyfkXhpBpe
abOA/yDdVmxSuUPmxtiw6omjl1sTtvtffJotCrLYOKbZF+Plvwlj13xh9Vh0jgYoyPr0coNc0rv/
qeETDeC1+c4PSpQuddN6FYBy6g4wviWtb9fzcXq72Sdz7gwEEzzg8OGK+ANOWi2+KJnq/60pNEM0
hqL7TY2moljS5eM2OC/glf+vG3DOgtbtdUsmd560hEAqsH0dfhjn1YFSPvEmuaV/Cd89JfrjcPFj
Kf9d8UZ6OyBOK/3XgdBQBrzMwTnZi4l0R6JwegClXhTQPtNBEEDdhXkBmROBo7CbYKnoIl6F0yPz
1QETq8XHzrF9vYzh8I97ovGxcS9vCdcJ2EkJchCm203ByR883qsGlTag+dsZ421VuB8TfCSVvcpk
qL47DSEk1dTSyZqfT3SNQlrK0WwOpq/pLihBPdgGOmGGLyStBg4Jy3vwqubpHwON9kXBVbZVZWuF
h4/W5/VrjuvX6GtHrHpwffQrl/UskDwMMRo3rBdswxaBzq/agKExZnEo3IaWxL0f4tLS2JvGBcrE
ZNYy8OixSuwfDE+9cIhfu5dFjpGdWrd8jR6NJkSyqd+HNwmN9BvwEi42zJ5EU/vvY6W7IhLWyerF
oGXOkwBl8ejfL/2+hUCny3PFv2qZnLrCfUhz+adH9dPzMsQuaxjY3O5ZQ07o4f6mY0ONvBZwVePH
62ExWSG5R4xDygriW2+ghsegBaIS7BlyzHGnzXPGDH7wkyzZGaB3y9YCV43gNxNKxHYxJAJ4Ugk8
lCyLk4xvUOwfctAvu8bVLJ55062Ve7QODART2JY/megMIeaKbrN4hQ/VOumoTPpbugLaXz4X0s+M
3e517L4E1DrF7hVhGDaBzsg7YSJH8Ji3Z1rt5T4CAwXPTTkxH1jh7o3DzMtyq+SQR+P3NWWzSt3l
v2k4o19VmDIidV1fWLeaIxZjnoaCpCJRjtRlfkpuT3R6P4qHtjBBALzTGKu4qsTqZ1zmlImf+3cn
bGo78Yjm+jMjmuqiDvSfOIT2tT7X2ba9oHDiG6OvTRz6Hq+jAJqrivqD96UyB2j54Zsu9QXNPd9I
XzEA6HTH3lDZqK8Wil29NkYc4jOg4y4xVz3+QO2Cm94AwjARTmDO6IuyZY2+F1OPeWlYbEvnjjZ3
XoJ3Hx0dfEuCuabFnV5qxflUvolaA6kF4spFg935PGdOYfLAztgTPFokR7zPdQjC+sLI9d1p7vPl
9E//s3wfOhzpUFeAqtriT75MlhScXcwJG460IruHzQXspBam0jgvu8yrnor4bt1yVCWUgNL8cfy7
DlEaDID7ZDzMFdokTXRR9ZEaC9i3eng5Xk6Pu3Vf57XT2t3aZ5V9ngVU68eZdIcr2Hyis2L0KHHU
DClhcoiyanN3tv8Ekm+skub6C06UUOyOu6H9vj1sYyl7V2E75Ng8/3jtF/DzFdkkxpt33X5C7bgP
b/ZB7WV/zJV3JyeH879KwQaN37st7s0VDlG/2nzJlY3rZ0snYcX7GZsQSy4ZCGP6y8ePYDGmcSE+
CXHsd7XpvYMBA8mATb9FDbbfLmdQzXRTM9Q8rlQzrnqzYZ6/cOOZy9uKpabZ3DwWadBhyLDRc19q
DwWYMfNz4T9aPg1qa+GfPDu+CK/iQPRL6QMtQ86sWjpPJWrOZGv0LBsAsog3o4k+TQQCws6EALri
QiZICwYKKIZs7QnjThL8mCvnqsYWS3XiBflkPN29c2osnr7Fc9swUJX9qSAlItuo/T9T9WQAuC8C
EX4HiPRO8XW8nmYX4c17KkyRGi/ALTZ+tLB11B/sBllQHwPGewrXHZ2D9q2hufRwbeYXx/PwP9dq
ifuguyaMHsnX5PnLphID6sxFqU9yjJcsuAA46P60ncPGJ9LzEJvRIwqjCWzlbgb8oJbaBbysuBJ/
+dRSWLrGhu9yF/gDuYB2DFERAzBXtJeXFK0JwefDU+E+wEYIx9/rycrFcQ1UjlS8m2zCpEw2vNAp
xRUockeu6drs5zWY0GZK5Px4lNI5DdLrJHnvHdP0LeV5Jog7uredkn2RbGXJF8wJLVZahI0wV6Tb
8udGoGItVbhkK5RmWuKtSK9JkMhwP9M1L8wfzJGV29bOOPPqZU2YAD7NeVDbKRbFrE6+XxOk2d2S
JEDy8tjXvyhQ0YDRCkyfRBOWMsGSkp3QQVTzAZ/liSboDuBsnz9EexJOp98akITzEMJEW5hxiBtO
WAEoEgMbkMb47+G1iIlQe3BXJLYSQv8ogY68qIflNCLCZvAHtiee+u1xTT9vxONyW0NMmN/ZcbZg
jTTIl9fxD9h5nmwjxXsuC3QmZW1rf89//b84+IkeL5sVLk9UbAVyuVbxhw3e62Fa9lbJFvxYxN/t
xSXuoCyo72ab9PbCXEDd4wikfAvsCTv0u0k4FLyvssIlp210p/QReAonJUPGOs7CNPHW3eCU5UYC
ofmj/47h6Fmcom7WNilbZY7okz3CDcu4zclop6ujtpU8UlgI1fdCfOHP/7B1usp/C7hQgReePSzk
hmv3VqEf6n1+Ml7Z8OMNH64whYVFnc1iAk9AgeawkS6YckBBZl/w5+2xpHuRArELkMoRBC9pdA7j
YoauEQEGXcIw7/89IgRBv8/Yfa92P6+NHA4R1SsOxMBggEBSJAYp5AXJyQi8h2iGwpPPZEu63e0J
5JhZUNfo1eDlLMF/f6tLAMxbSWZCj6ZPwjdbDvN/CJNQi49YHCByVclcvgOT6pcRn9/hbSOdzoKp
do21++68KhTRaoXv64DKZrTeGLq4kKUkQR3o7+6vIA7KjzsabnHjSiq6x8RoPCaqlj5ydo82evfT
aks6F/MRmschvyIJztAkoKeu2J/vosShX39+087zBH8TNA89hqmtlQUQEnhARahfS6jMsE2R0hMM
MPoih9Q1kNmxXIZX7Sqnlf0cNHa/PWFTvNzEflGZrsY63+c/jdWMGH+6Jj8RVXy2wSlAlbaPLDC3
csibbUSvdF7lfxpXQCu4WmONrAnqyCMluhxa9V9GmKb9K84QVqb1O9GvL2+KIypvMBxwTbUwuUpU
DpdTEuB3Owvpg6JXkG3SjXGpuSFoCmgRoVfUcPYn/3Hmym/tkm5Yf65OyWb8i1kJBJEOUSHnB8x+
emcGHZa7pZfaIv6E1apbSYjzZBw2K+wv2CP2Xy6uMqt8fw/FcxaR8YMmzziX4StKMUvM3OEsgyqD
7GUuhTjQbc0h6WSBf8JaD8yNuXmujB15aA9MINgewY/siAVOS39EgGSKs146URKzl1tKbpnZtQFA
6j6VRQHDqLNWvJ5h7u32Dk8VizFXRp8cDty4eAW+wWTQdqwzrnzF0Vq4FbfDgJFV5Gt7nbHsniyl
/f1vtpW3XIJsVjiVI3x1IcLg56LyuXfrK8JlX+KtQo56kK7P2pKuQmXpOy2ozvpauSqb8mV3gDnA
5EttSUCE9K/GvQQWVLfESIqUKFvqXyqBtogRhGMfTrv5pleuyzXjJsk+yxj9UR6IF3NbL/9rc9Bo
y7hFYqd1uPsKbNjoDMvRYYjCslAI1ACbDZhKrIW9u1NHjZdDkN2dl1ttk0uzbaPqS1koi2aVRUlU
rsSFdM73xbYKlWW3nn3nV6vaAdqGQjh+14fxVEH4XoxLqc373OaRZQcY6E31DKULzxM8DjUdDf0w
f3wPFwlY9Od+SmnDTCteMnms9B0IQ0n3LG0EIK/syA2R0DH9ShuKzR6nELrq4qwDQ2zg25XgeX7c
7reOf0fr0IXjlu13NO4j54qz5vKR5x1mlC9btIWQgim56b/8cN+1S+1iRBBjsFgnA4/41XOh2dUk
pzjIaymYYjjY7Qw013Dvi2atuSZ9mrl9fKuovWaYnvIrjNsMdToN8el1SClv9/VjjSMnWyEN2+uD
LVsP/yighccmzqtW5a+5efzGvGNH4d/TEzA9V/+Zy1nwvMz2z0v6V1zKi+gZR+DZ8hIfRU9bgQ/X
f3cKw092StlWTE6zPTpfBhwVpKudV5fup+Q/e17e/njV/71uA4pDrCZX96PEpM+mFy7p6mfKyE72
z99kXyiTmV4aDbcEX7GbgORxYV7TyeitAGy6tefnUd/oAfOaaksEwuaLhHBkNRpCIjhoUJfZtxAV
B+1PeqPaIBeGVIcaBuq1nZKKUqckjx12rF5hGlIfS4N+ttij1EM0xqocYiEFHwXkHgfYKiVsluqF
gW+SHBheEXz+SKngtfp7BOkpOQ3b56VgU1PcKfXUOSnAoeVc4ufevRD6x/YHu6rJgSSJHp56fZ9N
W8VXA9LqwR33n9uOEKQ2HiB5lEcogvO9uBCAlzudrOeHZwYpxWTw29v0R1AyAKoD3D03IpLThbQT
oKmLS3Vh+pUoiT9tvUwLKoafq6EqBDO8QKnTystWioDHqUN2lo4qLt712rBG3dFTtk2QEXofWij6
2mEe5w7dnZJjdgO7ZJjOpWEq8jDn204LnFgJE95ntGuOCb8kBcssloKb3ozcF/hAtf9PRIpfT4mS
+M+MlCdY6xuWN7GD4sATrg121K3N0zFjvxVZY8ZlR3g48NaMYVYO1ojgCN9REJOXVWxxF8+g6bDc
Dtjy5nkalnzUGjqR+fABGHq7d3Mh9HanbtsOvV+UKbc3rh68HO6Tpw6WPwMoZ2AB+hC2bwA1YJSW
5qN62txEWZDdbUFbCF4dMD/MnP7t1kFrS5cna7n1Mo8ZyNqgBrdxmvUntUnBwCwP7oZBmTIyOowo
rT3+weUvZQxA7l81pbNHKdS5WO4mFia6puFUQ9i+gsGYf0rfhGr/bXC7wiwSPY5DXPzxeazyG+ya
csZlvU0SzINB34B0Xf45zDHZ7bIFw1n6BUjK8R3u/mxmpR8nUUm23PYIx3sPPBKDl+5G4s0jqj/+
eLsj2SfHZfWsFzGMCQzPZzX6yZaAOLQKHRwMW96YuvtECqP/gHPY8ZdM+wRUNqRgJDcM4IgoJoGI
zjFpSmLUlEwEDz1EOylC96zyF+ACk/9Wa4lFst5PJ802jDScpBh4OvjNVqxQFUHXuc89gpb6HkIH
zNr1PcJ8hIhUZ6pX8U+GGvwgbzGdGjY94rMFxI/VLMTOr5iJ7j6OJHxBs/8hxSxOTiLO79X8TR3Q
t6nuP04Z9/jg57ijop9gMPCGyV8GiWDeXNX1gzMJwX5E2tBrK1OJ4ICxP0nTddespZlLGa9npEGv
5Wp/54hfZ+LcGzHckBzWCNpVvx/4uQNyFqacO7BXprqymaPiShMHpZHGOHKjO9HzBfNmvgRMKApn
ENeSXYZla7f4Xe5w/4S0wVe4t3PxbMRYsM4zYVEeHw4+3ChXqZhcCHn07k/9sdmVaFqMwATxWPUv
X4CZ81XihFgNw7h2sHLdb+2zyst/ETr7iXAFtCcq/Xh5P4MKWimu/n6HhMb7pGv57jLUTjr5cU7c
UOYVzVrUHRAZkFb6bSzv9vxqMHjqzHl1Qa4tp2cWTLqxSTbiliwixpDkX7S9ZdQjbTL+KYHA4C65
738vyKhsz1top62ntPNc8DrF02H9uG5A2i1hDX0E244s5Fi8aPuAyGYOV6n591YtBThaRUWBwfRf
Z9EZ9zTN6qJD3iY8vX4I3vKPfhQeIU1/lYN3zkov7/aAYVNIjvFyyUyahEF32+h8zmvUlY7L+N4x
vKOnY77FfddjPNyJP3fGO3B+2VKgtaoT/S2/V1Y7b/arP3Yp+lySd5uXmvSK+S8DCyOmOg1AlT6H
h0kBvLY9alDYlGGuPa1hZlcD+LMlAssyVVGJgTou7QO5rhblS33Fze+JgXaID8pGCYx/2ka7QrZD
qsm36o73E7g+iDfDHZrtW8MW3lXC5sUGDkY+ydLisBmQ2k9iP3Ameghij6CJU3Zy3dmppnOEPmFl
MLHqf1Vv15I9q+bFXxKMO52dwCtAs3TQKkTTI1ayM1tY6duGTpKBOFC/VG4U1shJhzKhDPinPds9
/pQIE7dtF3aAYw5CTsbPapGu2g6wHWbFhoIR1pyenGrOs2JRxH8r84cAyDlOler1W5NgDWB9YEga
HM1TCHCDv+IyVv0sRPftw8Qd4w06Q4xsz6Y+Meicxddxhn405brmv/5qS6pGAglhAPxVKPZ+xm2y
bMKCfqh0mDUu/CTmNzq9uSFZT8RpAguw1GYbXGxqhT1h1Tjm1xiyJfA4Pbn3QoFYPQO3EE/38Cs0
SFGYXHDey3vBP545ZAqhAsqP7knYjFbfycYAHaRSn6gl7Hy+l+0ysb7Z04FEZfgzN+rmAbaz1lEo
HO9HjX7WF4LqmEd0lmBKk30mfZfkAtoj7d2Tjzt5pN299AzWxdSLBSvbG1c94ApkiuD+1Dey7sTr
+mzs3rd68fh9HNXr4/e5osKBuNAkfZkvFzGBRMsy0QjbD033oSRTQLMFnOHeUAHqXEIXR3TX0xlC
pFM4YtwPOVoEnD51WBxeIkS22s7sgpoZnwrA4Z5Xrx1aG7NbpfpX8dpxS730sNSshgv8KVnVUTHd
GTM4EF/ECBahprqZB92WuKJwicP2tRs8Y2YBN2a2AimXOR2m3n7CSuhOckFOEQwFMighG8rsZtKU
18D+KM2OBlMMwyBWUqmtSU4DjHv3M33FF1SINPR4lEYZcvkOzbmvvjM0B/d58tpO6RUdt/JFcplb
Pz+wQjh/HY05B1+JBHHFuoMw+n1qDXvRL35VjPz60Ny83Cl2sw2kFIdcYTujCVTdT+sxIkCzdDch
bEitxHrS/rg94At8C0yK/FqkBwMZjFOoi3GdHCkvqhK03IeSmwFAcUxgeSB8H57E1r1jfhsNcqxv
/agEA4EsWz33dDwHmYywpPceHlqZ7T3Uh1B8+WPmTcZ/mCp+bhjOH03OKzx2yndxRpElWVFC7ci/
q8cu4Ue0zUChF6a0/xr8b6B8KbkHlO4JCzwzHhyYF5kAjYey5vppnGJtIFBZiqb3Xayzf+KS+adw
qHvKEqfoZhuDE7MFsGIOudtP5/HL7/lBdRHp19ogvhh7B6eGif1tRbv8bbDU+0kQnlV2D6YCXSMZ
Vq0vdIlBCgJxtDPJ6/kjOwt7mUkNHCBL6zYS7mKJNazKADXQ83NGs1GH/WdK/5rMECejxD4y/ZgN
IPSk0B7S/C5T1HALmrFjYXyxhijuzPagi4sq3qF3gOeU9u2tOPZ0QNq60vDrAn/gFHKugamcq/Qk
FKe8E52y5q+R5bmRblEfgXOhnaVDbLklWRFgGYZ1BEmd3xMnrtdlY9Pho7YRMcvihfKQASDbG2Dr
IS7wf/5q6CJ3OjttlTdz4svzm6mRPyNAX0tKmP/RvgpE9o/ti6FfW4NIA5vzlm2Hfb5JWNM7QKhN
IKkrYQ5o4Z6rwCk+d023VNykDTUQVdniOrnG/xDjs4tOpQTxkQ76SjbWNBtUlRDugM6C9+XJvd+H
xLXR+srd7t34n4DXnYA07x8d02pmNahOlpnqSMCsB2HzsBLd5pmLftdjR6MRZIZhaL34v1QXoi6r
3R4CYbKcIThL/JMRWMgYonlfXTDrWKkgZpCfg76dx/V4ufWZBv8RNu+dDDGCfAr9BYWFRx5oIHZv
/2l4meI+l+0QPT57HU2RFL7fVoP6C75BD4a/+vRaj9wO37Xi8kvEWaijn5Jn9gdDydghJYpls22c
BkhAGz0wtowtSD5nYX0ScFCrIf2DSrGwMH7zkxbOjHNZuUVw3wyncTne17zELS2PI1TBEAIVlxdl
22a+yK3eHhlq0Wx+dZItzraUTfnSGAH/1oxum9v9pXMfpCciLexd6i3G7EGJIZfNvEA5nQv/8jcx
JaTwZMZc6MNGxfaZT1/hxcLup34iEn779MTFzLSSzO3RBi7BowoEh5gfMLG+8cNUSod3YEN21o66
3sKgrjmwxQ8L07UTr2R2d7HqHljSFQFfoEKn6mVY3GbcXNUJ1wwt8fJ/s5X5mce7WI4GjLM+P8LS
cOoz4jFkTJzXbKGCpeNjzIyszPXeK6jyq3fEAzu9oBCpu/ftYwjxrzfeXuHRnk7ZfPWCMoCRzzre
JwlfHOgEZEkEJSkkXyUdCk/kxe/UMlEd+PRJKCP4e1gyvf6LmRNH13NGRwbohWJBA/uenCWSEAYB
/zEcGiDHWWigJ9Fhm+62WbmpfOKaBtwClEnu0y3NnoR0GOm/COlCDB0APL+JlEVzoOVfsujPoOe+
873+mb9uiTH/W5c7TAX41xrDzSF4PJ3n8dOd5CSMs60ACv6GeGBB2KAcgeCfy98s6o7ZRZDD8Uuh
QWMI/zD07t5QTktMRN32J6XHV3F7jHfP26dwY1iNMcqDgl8Dy7YUkEYIytbVd0phqWvNVg5ZzPVN
XJUlFSQsHCYZtLpVDtwS086OrHgG6gMAtsSRWbWWTu2PqAcQOntj3NxFH76P7NdL58DR6sFsiJ6C
80atp5xaEitR/OkLwo74VG96ik1KSw7ObdEInd+2JGzTZZLSELU2wHI+urJwLnAJe6LdY5V7AgO1
ZdIFQ9Sw6EReF755s4W8S73PZmo4LfpueY1A4vNDfzsgTfb4P5qoMi6TjgaYOw363UOCyobDqBUW
Hxkzi5sC3KO4Q7nqSwtNn2ZPOL/HupHq6+oRbQz0BEp3kpAIDSxfftpEubiAhWwWTGwdFrQ8H6q7
X7Ols69/MAOFyjVgnjZ8VdqxYDwNe6Xy3q0Ttpn1+njK7TUsM8np1LV0Lnr68UAWL8VKf9ipHr7K
UHsS3PfM3LZaCC52zvz+4vTz11ynYJpykKRup6xxjB3USCQyAZ3g25KWz99PbA/nLnOySLtx+mhI
/Pic2bn7FpcxDJDkt+juYqtO3eeR+AdijV36ojENRaK3SaxyUGuam1jyK74czIEecZGgY1d1vyDK
hbZcCOWMI7cUaVXe14oGPMuC5vkVb02yjSPC6ujC3AxtGJsJCPReqBGHO1rbzXsxfghdnXNn5y3b
QMQDtWf+niddKl0bH6f4pSnLohbV2GANRoh3/eRJ7fc0d4RMRsCpDL8NkGAGL9VsRSi6k+Y+1kpk
4j7OwYDRno+n7ILaCfEebrRTkoBxA6Ymv4JcgB1idgALnNiROyLuoH5XNppwwAQkDBiIF76ILgvf
z+cqZq54f2ET/+qXab1QlY20U0ovjuFU21VcAdmw7E6v2meufl9XjSc/WbqIkxUqhAxPSMQV+1zx
skeoHaW1eGlntkxUOi0bvLv4w4zXQzTQm8dzkTlKdfBEKVMr3XxspsC69h9rCV36e0XX/25xMWkJ
g2H1f2DvYJ8UkfnFtgaceQjlXi+radRtA/lYhNAgOCP8AgC7OIZalCUlqi86pOvs3OX/YtkpEZPO
2CjixVuNyNHXxbd0YUDPVGtQNtSNhnxEIONSP4gbs1qURTAj8gtIYc1T+eKIw+o33DfwRnWAjGp2
akj7pbCwWVaGJsyyadM4qkaUj3526n4EnxP7z7x+iAUiGex31MjxnTeksWU2QXzArmZAGpBbgvmH
CilYVMIvgaQgrEAi8hX2j8wbwX4ugM5/HzikbeckzyWfQUrQ8R5oNWo4EXj5SIaYXFVhe2jESC/w
ZyLoSvDin/HvAXtGv1G4vXWtLFCjT8gdxIkShgOfZP5Z6Bucy+uHX89CCGiFxZViCYr47P+LoFHc
T1j85Fwwt5GbxpYZ7a+MHqpik4pVPRbvm/Sw7seSpE7RG0ljQNRAzwJSg3R78P5H0nktqapEYfiJ
qFJRkVu6myyKmJgbS2dMmBPBpz9f71On9qkdZkaFpnutf/2BB+AF5DnBkJwtQhUo7HxM8yFOm+PK
5xAGS205VCPUK2BHR9nGAKZCigv5gsKIgx4ixOnn+R21dxXlocUZ8hUvMm8Da26tyV/E3mv74kQm
MuMISAe55ErdLk+bU8uD6/T5Dr8PifHdCkgYliczaKA02EX/MgrbsvuMrtDHNDThlH2fAyMaUKpN
iQTcHUGu4nrUSYypDdzAoOdZhWdYWo9lSb9IsSP3SLxu42pwli2Aht5j+Fol3f2Q5+L1RPFSP/wi
WK3U/SMgeZ4QcjQUdXtc+6mqG/kEbmbUVIdNMSLK5G741xXzsfmzQgjW7olO17Mvkx6DrMovKxBR
0dkMoGD94yh2mIsEh6CVdh5uT9rxB+PanMrx8HPpzUAoV0mvhzVT8FrUBZxxWRvB5Z3QzEQUG9WC
O6NTIkGbbehk5uhyHHVPQwIOVjeWsrJNZR4SXAI6OhfnpiLWQM/+08ID6kk793WQlcUUfAapBLUL
2ogixJpkVKFeDS4RkXA512x4A8Zk+oYhh6JIvzxdWIGvHQOItmq87o+W2wFptwezx464pmPS+4J0
O9ZGuwPriFu+IK1zHJ9I7+J420szIOAHA3QqgMUFKd0Shv47fxsQfRSzDez3dMIThDRQeMtCaVJe
RqfvkBoR0jyb6ayIv8xN+goy3JTB5wyNJPWoh9bRiSRzDazcb4s30iN5gKD5YZNUMMw68ZMQInPy
WJHBTZM0HkBp6yP3o8uClyEvRfgg8BCPOMcagdFQzR/E6qeDFK/CpkCiqetexs01eYWdn/oyITWB
Fub6W/cEsH2rpdpl1gySx3vdBTR5uTyEvr5XBBq9aJtARnQiDXXhhybtGRtf8V33fxdmXw5AKaGD
XRUYMHYytvOmtPmoPWO5RT/f2qri8IEz2hkDIB6H3T8ceHW9t3xC6q1/ekQPwUamBREtZLQ9AfkI
9O3ldgJDtCe9oXnxsJUC3KI59m3RxRlmSRJL3ELlzB5qpv3s9ZAMZMg5jY9ded5YxE0VsuwExZHK
zoH2UyqDnp9WGfCmim644DRoULQktHtIbktrCGjXa0TVlshy4TJ8J+V73GLowOOK48KZgKT8W/ht
tBWD4HqRXr3rsln99l/qOG2Ly7SeH/+O08933Pth3F6Ne2jAQMO9Onskl6SPUTYSGbTVXFKIyIDC
9ehJsfuQ35DU5cf5577bdzEn9S+xDX3kH1RNA4fTNDWYs3rIqk4Qg7aLVBeDw96H+9qXrSr6rhSf
xTzLFy/bjJHw3pBQRDACqTe5jC9lzy7AS6elZXrW5AwHmPA9mBCXYv4qiaOSNmyggtmBuDa01BOa
1Q7Uj4y6ut/9AyyhdTji9X9Un9OE47OoZRV3cP3DpKxNjtvaCC/UhF1xelP862pz/eJsdV/YcfWz
G/F5LmQSpiFfcJPVC4aw/FCV25RsjaTp3I+71qa+z491BFhvplTRmFoTa3cNPy4jGRDVOzy3v4er
d2s9AOtE8NsA0PZjIEmoiZAHussv05qX0zzDI13XQK5osgQIlseB9p7VycoU70nj2MwPaWiNmwBy
XsFfKGbsyIZ8TdtDUnhWE1qRR9ZPrlt6cG65kZAjRBDdc8J4+AiqodZdnxw57LvdA4snenugrEgd
CbjDWQRyW29e3BG1+U/cmb8Kasvl4uIEODzsep54e0f4qhuUUzSDrY1uraz5FW7ldC/24lOifySX
FZCphtvS88+QPKJ7ookLX9otJPXY8FJXwYc6RxVZcshYXjzH3zGjLCw9ICuyheVn/yZvGfVuRuRX
2pHrtSnOa+MH06h2ynK+o/DCzsGFzXXyLqINjI0NI7825wg6PQSHwyGDEooNVI0/3K2GbtOHXsgv
H2n3Ne9zK2tZd+cYQZ6DFY46X9fOyhUCGMCd1a63AnbkFHXe+GedBBh/bwPYgwUS7hX3u38H5JI1
sWJhDR5fTF97cv7kuRgxZGmwI3fLMiygu8H/nxY9RfQHpd+llt/B5gkwe+OpQtxxTPc0ISN0P8TU
Vtq5BaS8hp9TTivvwzDwKJsfRmLdjosRCD48vZ53297QfTjmhK7qZQTdY8Jm1Fr5CKDob45aIZJf
GInhKQObewAZnkoM6hpmp+B5DNKggT8z9F0oCPQUf3NLS+iNxuYWWqvgYqELFmc8f4Dun1/ZWGrb
heNVxcbRt3A3uIv3Gb1+eICtAe89NEMOaWdwEo9xR5s18FIvDJbvszc1ibY0Ahsz4ccc1LVxOW8h
MDfdvLdEUdJCAQ8kvj5xAAzQL2GBHgK8wzliLNcDZkYUDSQ7bEfVBNevEmTmABecmoHeDlQUFk6J
IyRTI5rRCQK27Qe1ThXv8WME0R9Irzv9oKSmAV5TCMQwXzwNYh9UaG/BaKmlVxkA6APHot9HbNzG
7FPUpjV0jJPLc9YyYE3i7Eb+l4+kxmN0z0FDsB85iq1ptysMAzoRbIRjdwvF9sO4dD/iNLoRfoIl
J7ydVlAT/ZdQiLcY5pXf4A4qNL9CwH8kUEWu9FsjUHpIZeyi2LZmLamYl+G/wwQRdJ9+BztL8ouJ
2AJJUhBpCIHhg2zt+4T5t2FKuDfu+SRbeAv0h8be398CK/9sBh+3xt2obLsvUKqEaEA8s7FJUYe7
SzPXRit8jQESD8yHnT4T5mVlDftHt3MPO6ZfaAWgsI9ZAUHnmVwtcf15zmzwFJ79W34rPQK3dcNA
NXrsqO6iGrW5UOrIY4PdEfI0c2ohArtB9f+GJ9KRIEk6cJjY4+As1bWEsVIF9wkfJ4D/43Yd1S0J
a8vbZGfYM43+WCGAn85CewjgwvIiDWA7pXdnRukVTMJx85ZF12u/x9vV+KSbbhFgbIT7F2xvB/LV
Y+9j8A87jnEuE8dxsd7HD9xfxTeg1bIZr2FAYHh60qtVkdWY4V6LwZT524w4ws8tr3yK+A6ToK/g
EV1fEYAPxzsIIH4FAVNDEyEZJE2URFDhszM8PzbsLgxuHrIuEXzIiVz0Y23tbLLqyoodWTsKNaOk
frszZYeP+IhGeT+xjguILSAGo1MtYNtAM99dkUPhWyffyQA+igLwn7VGg2l3Wqeg7yvQNQz09myJ
MMRaQPxMCjktlxdi5ahrv0G1vOjagdf2P0GXjhdQ5BH3RNFzyrXOF8FvqNJh8MTF2rC7fu0f62ff
jh+/eAp0ph9aneTBDJ62EnI3o3BRfN3mq2rIZNNbZ/Qenc+j6qzg+wM7wB3Ef3EQwPFnBN9UTr25
pIh39aiuoXKbXkqf6awubCxV488WdW8uSlPMGxV2pmF3e+C+UP0x/KlXHt75fdxE0BtGxj00mSrj
fAH/9h4+huyXV7c05GqOnfAXkjNjee3ZgRvo+MyQESI5XO5za1jBTV3uKbK/wvw3HuNBrJDN0VrA
eYEJaP08bPKBPEazCXTSKQoqi9WCkQWsSDrextcsJXiITW7A+MBTg0wSKzyhaIHig1bsPHp8UThq
EpWvNTmwjz9w7lm2YN/7e2BVwxt78GYFimNKA4YC13FAA3ganVyq7Bz+K1lxXRf66AqJzGESm10X
inef4mozKEGaGKVRVwK7Luimy4UB+cKlTTMmzPtPQ2Niws4gfXPGGWUj+opQuJNzhqES67yObQt6
VUGBMOuPjJTKx/xsXp8lUxIA3P6UEqcxNmffhnOHlw5onGDrxGpJHdMuAX54iEyM4e2gugyXoTF0
+9DGLsPODDljNXnxWkSK/FxRmVJcpDWZIzxvAM4SvLQZobcP2X2/CtDA9hjTDIjxsX/vZTxAO9Zx
L7/9NxKJYTHJj1OHARgSWEa4hzkJ0m0ef8wexQm7YO73dawMffaASiDTgLJgopx97Ci3IXrvufpt
j00qslUnL6NnR7Vv/mfIBji1UbN1FPQGyLIbgoc6ogU2R30CDJPAI9cOB3f2jNB6wqt6Zg/8xB+4
QfY1Vtgqh5wpegY7HIwHxMhuOWGgvNQ0vWwvQxSnFmsPfhEnPn0j/qyaq9J74qSlri+ooyj+ZG0N
H2mXcevLo0PObjg8fUOTxkteR61KcdAThHQHSGr7Jd7wbZzaqkqV96DdmyGG+cIQO0THc9Df4sdr
MTSDtPwO+ufgyOCWXQYjJsw+fKqqLtpR8KiRMUg+KNGh3/1e1yuUyFOKv/M9qYmLvEcvugpQvhTZ
iBGT7IsfwrSfwFR1gRrGyWEC+GyKuIF4Ag5n+UBFjMQpKIipAjlAccUEZwnzCM0sgcldeNbElLlQ
1ZBwJc11eoPOx8lLmyoXr/gN6nffQZmG/z49RCy59rBMn5R7aD/Fd94WkGZgtxa+ve3IRp7iL6tG
G+rS8+ERzwgX5guzhRQBKAu5k113FsbFvYkzZmwMN+Xt9VcuvY4FSBldT2Q2oSE7bB4kE9CGo2qZ
9oPiGvRNaCE4lGXwShYIdS3T73QlVRBJW/0usjVtSdV23pW7dyaG6mMDOtPBL+YC0diNxyv60LUx
6YCndxp/hs0PKQkrnJcDUtd+OyFtPmLbVdLg/AH2jPPCQFPsD1nR+4HBcaqmFuQFbFMpeOsQlaKH
ftIvGWSI7cE1e6PXQF1HL+8lmFqA40zfRHn0IlYqb9oEYfHef4QbQyXoAz0imKNYZ1sLO7g6/Jx+
sDGx1J6Qkzq6zTDmJfgIc4abeLcdOTJewbW3O2nCPzhlQIbVoOOai68PTcb0LReDWaISen7xxiC8
kK/tl+gUEnjQjpgZ42A2gs2R47Hjvk+CA4++DgM9GPsUe9vOfH9isarjIHrmbV3KIic9bfuGX9jI
UPG4OslPTWOvWOWYouCxhQHNKTQg3PkXuLY13A/QuVfccduDJeOKyytocHhi01lCZBu/glXj2nxW
Zw3hs0C5Nu7tyK7KF6CKrbeHXpQhKa5LwHrsOvtxQugVCruLdNQvNx0jQ7UeuOTED5x6x0Zb6gEx
rRyLGPZZLXu4LSTQmxiptjjM0AcqlhMyG3FAVyhgAjTDcA9/mOP0BPWhgIe6YOktOlkpsHavJI7N
cc5MFuqiesWrLjRVhj37s8uE2ilwW4HlI3mCqpcCM30eF13HI4+WVMlm0fjgYjxDY7jJTeEha/C0
747EsWRUfNZ8OuxQXpg1HwPKyJ69YHUZ8wFBwH5lBIzxV7AD2/K36sTHEBu4UjL9A/hqg+G8FAjt
DjFHz4EUj41AwBOvcyfQLlYwlF+T1Q8TgfChs4KZ4cgVKRbU1MzoUE3gRfNS3ZbXHrVuqhLzwfAp
m7vACYJagJQ+LJJPztxv9Jw7tWQUtVJCcOoleBS/3gDrMRkqboCHXpPvt+O3s3gqaFiu8uKuHNtq
Wy+CKS0Hco9Gbu6jNuLv9/grzdI7tfUYpZ7+vzjt+6il3m8ugALbPIBoKPT0q45OPIJPdoIGO4Ut
GFLUaf6UftTrf6bmk2Y8tnrhlhGA48TQ6GlCoJu/0S5snz6dZFusZLng2RfV7CUQ3xGLwqLMx9+b
8rCOg2QGM4wf6t2wX8c7Cwf+CUIhAswmNP/QgU7RF3++Z4kJLCcCRjCZXNZyxHzUcac4cgYBzEOO
1dkERq69QGF2+pmOisLZ4IOHIGUzxYkJ/b7nQUPXLlD8PsAj1bVByciEVQUsT2VnVsb6oSCUjApA
RdvLx5wmYUwBLzbTHl0HJ+FttuqJYPWHAaeevkmUghysFNglhmo4F24ZPyJyIpWOw732p/WX7CkY
jJAAOYQGvE17MTXjkeFwEBJNgQidYkC1F9O+GJ3H2IAdxpVqxHL4UK0fHWW9xIr6qqVKPm/74eEx
uh9O2hPYdR2oauq65plTGG+GzJzwJ1qvOSZyXmgaw+aGtoAWZfEN2cu6ahEvPr/FruSp89jbbTAh
GZe7BfsDRrIyPs/JcXJ6Z4l9qYILSW2mrT2xGcO3p40ixp7YJovtXc3LCA4kSmpSBjUVkC1MK7/A
x5nJcip0ZY7S4erM+j5MmXg1iuOuM37lY/ahYXdEt37DQOK028/xSm4URxn/TUc3b8pP5Pq5OnHg
DRp44mfefqYw8P4wewwguuLDMC1x2XaCPuMGRVqDcZPX/vALhoDZH3XSg9+PRrjF9pbLesk9FQ+0
WrxiWUfYVzGSQFULN4CvJTqv6WI5QcVzzroNUV12zF+GLK7ymdb4fQQQVFDKYZYcvBIa55ihn2i2
J16pwUCS7nrz7gpcvcsxvkrOG2q2OmBV3Kj9ZOB1GkUpM+Q1mdj/wZ21OSEvIXW4P7pNWqpRxi/c
zlX2RKP380UDiYANXxF9fdq/GCwta72ZsB9Fx0Uh0j9rXEW7N20h3jnODgq8uJeKaUIKbiIZ8uGQ
vQSOQCdxkAT+bPCQ+OkjhuPy9gw5mlpvh0kqyQCcM1xVJK6wgjkvRR82qX73/cbjT5CiWsrAUHF8
ucoGTpjgYTnQCqAVxBD9FJdPnEy1h/h7+mOTN6TTl5S22cb5CnTcQWUN1szgZt4LXhtI3bvPgiHj
aJdCfyd+ZGgtf9Bld14ufQX6M1crDN9AiJO93x+Iw5tLg03W98UtT9+t8WP+2jH2eKDIceE4pNzO
VmD4+9EcE9iwEAZk7/uPNSauilkisBgMPXilHgpxqPPZBR8a7d+rCZQgIMGmWt/z1o4aL6EORN7I
Ua7deY3EKznYEdBRxLiPp8AXFq60XobgRcGARCwcjh4CQ9qH9zPCFaX6eXyV3WG2g20ROzwGfDxC
T7kKD+PvyPhDB4WP+bIFYI4xsM57Ou3MInYjuAE42b3m+760N6cfMNyxNlHVGjWgMFjb7MJABQjB
jyms1MJ9Ig4/ZN5leAoPUhNrIUzjDA2/+QBDj2FF+w5ZXdzPrvkRmyX3xyT1lK6ASDLFblgHpntZ
MwjlDTKoQmoYtnYtUhwQdEEKwjUZWuXUWt6pPDFz+G0JLLDgSMPWsQGB8DvR0RvHhGkI5mL69Ps1
WdVdLQAoSS8tiEZWzNpgPRw8hmVQjnqMEmD7fCF0ejDOqkYS8tq84mZ3I2UB3WNHDHYPuJ1t/8Sc
gL1jQ1SHyVm4V7SObZQrW6ItTzMNdGPsP6Exie9chZ62Iagd+B/aRQnKquVdTEQG8143og4FweOI
oujcYzi0CujYY259yQ5SbtDdTqk6R1zTe0fZIO+jEgddTgjOIvIOP50IZpf3nrZ239sIv/YOes1x
f/74sme0djd2K9gP5JgPufoJQsKxlRXTsvTKV0DU3he3fYg1hBUsh8ht2f5hoNkuDne3EISyO6sD
jvf2099PoEgt30Ebe7DSFOaSIBzOL5haPUW792VGy7J8Ojgv2AmjgoBOxBCjVRBQiRo3Hz1h/+6u
CCDUK4YFfqX4bFfu+eNr0vkJxgWrmmKTPAQMnLaEl63yivSYAbkkDTwVVKqWa/9CJn5iQLJ3H6G1
gMCOQ+qX1kPiwQfgAGMQLiYItsv0OYcPfXFaGVNz5jMElYJIArJdwDPsYWdkdEPH+lnBwBJPzjm0
Yo06YACUAtK3bDgLwQ0rHFO3OAPbK7F6WwI30+nVbnP8MXFLgDQeAThfhmQhsj1jLKTam8PmGIPU
8BP2aGwEHB5N5/hlnvRliubdh1ccWsT5x5B33JnTLnYwD2DEzqJQQiDdhuLxGZfzQ985QeC8Yr9A
d7bWMgdU8Tozk0KSd7g/TGiIeLbaKafUxz0YjGcOs1MVdg6JfUEoMFy5eM751A+waIS9sdtURXs1
yHvRzasqsHIac0Y4k35mzEk93DDlGGMaVWFetO3jo46nZBumXbnov/XRz3J0Wb7FyFpUCS7lVwqD
R3LYy1Yt+6Ekk+0xx3s1ZyvvUD88qcJA/EBQscAbbEH/MYuSK+zSpt3wSzIbXOkDxGpOxncHYxos
JIm+fUNqxdHUPc1qLCLwe+XOOKw8FyqqM+HOnxQ5n8Vvw/6f4jNzVPjKjqoHXlYnv9Dt22eI2Qrf
i/TCnkBzpaFqxy/MYOHnMliyHKD2pyH6tUO81sszn96RC7qd8tcuXHqaJmQi7uD36gMalgvCEzE9
5qHye6i+/K9fdZ3pBjPeZDQxh2ZEBUHXfWHnQ0UwooF7QqQ+rxXNrgUqjrk6BdZ90YzA2wrqZ5S2
Fg9Gd4wR6ZH8c9EZ46pqYxh+bwsE+G6AuZC4w/vVnrQGSsiDS1gVhKXjkOdiRkU7dqkobG6yY3Dx
NDYBfssuBizGXaUTK0HPqRwvs+540IdM1cbRoJETwCM8yzlR4wfGAh5cl6fyWn/mxMJJEU+E0YXT
w5kA5Puow9mULjPgdZwb2RXAKgWlisemd3UBMqptz9IHEB8EIX999VH8eJxJ6FqsmbPQbE1wq3ao
FeeDQ4TWpMHIgMfRbGT/4xtbyCm0WU9i6eLz7ptUBtF+FMUET2HRIxgR7RCumuxeQwMvhTvR0txT
HnUQ03AwfrlfofZ/jBxbpDYABHRHUJJvTnyYD54ydz7LXljvvmKBq+hdWzgaPwKcYlDrNCcLll7K
SQ6pEiCCLo4R2/HFAK6c76EFpmiqWSUQgJjxLp+7/i+P3pWDB97cRfQgDO3B5P9Wv3XSirtPuYY+
noCGMpsyGFUiz1zBj1zfm9ll3OLRd0l+8bMGApa28g/O4S2rOgJ+0vH3eRMPKJVBD+vXKvhQcehK
x7mHHNRQu+NOTPf7TKFkDMnEdVaQIb15f1YXjm06cPJhdbVL//N25j0rPsJMBzqZDQrBb4ut/o0A
jwnNUs2syglXaJpnWbEN+c7Z2WM+5wocUQXqUtlsqqgDp6sTwYaHk7l3BRMFgVzxmHWIhfWw0jPw
EqPS8pEIM7YMRdUfCkbLOCUc3VbUxUqHVF4IleLzh85IHNjh5wwA3194qM7qt+g7CyKTAEafMH9f
Ifyf1kfcnj4dbXLsSCtdcWYX8QNhCJ425lkRedX6BesHrgI1hPC69+p59dfCT+Pga+onQ2mu2aKF
7hislom20yzu+u9uimC7yMwbehAz2O8+tLFn77LYu9DBtOKyn2ALl563DMngBt09OBDQmaW2Q7fz
iID2XZTaDJZ43L0Sf0KfzbqJBHSQyOfbOxYw18eH88wd48IgEWdEZCIw1VPUxSE8p7CbUO/uf48j
MN9zehztBhagnjoXCqLPlnvwcbKPD32P0W2VXfaS/ZnK5SjvtNRee0uU3/idWxLgiZ2HId8Wzgn+
G9BtCPZBRnjHhUUcJfRM7+NDhmml0JlvF6JTXos2bIyPwhjWrBx8WrWasUAwyogjZwu00NMEgOIo
RvbjjnPG09B2T1l5nxxXrnn0ZyG3skATo99Jh3FxMzxhtILjiy0HTMZtvyXbe3xlJzCHbHA+pyXt
3Ql8mlnIQCJIvD8SKzTvO05OWJshNp4XeU/6J604fIN/rLAZ82n7ntO9vanPobkzvyPr/lckZYdB
0jn89B+glryasoiCpXZhcq6Jn4gbcbS4HFok45323ltBYDC9azs3NIjCrIM9sKdwFmeSh7XWe6E7
bV1asK2xrDG4YRgk0X8PMAgjGYPGrfmkvWQgJ++2wn58ArZ/qT2AwmT7pCOtYbKmF7Ht5H0bJIB/
ZTLL8JcWgF7jzGAC9e30tqVJL4GvCKpihpMSqgKw4CwqSaqBQpSG5SHOThPMeoo7f74IO2GnxaNb
tflyjkLTebfcjbWgUiarfKMb//ZN3hGQMsLYQmoA86y9VwGmDaJh8FG8QbygV2by/hhWh0kLIk5Y
dbaUOJ7HONYWD+xaSajrYsrkQI1l+sNQQUP35+/wGDAPhGnwwXAR5JTWeTyQfT4YMTHpJgDR4Prw
Vs2ENoGg5oK4EW1SwLbPy0+1LU3LlL+HDWJNhA0cHyRpjL+JxaNbt8iGiNst4ut5kgGPbwxw414r
wGgBSSOnIqZhb0A+Y/bVTf2AMOa+jH9rGpjRgnPj0I+g1rKsUP+vnJx7f3UWe6DmvTJmaB4PUT3Z
ltw8ObY0gca4+PWkk9War4uS6fQ/KO2u9lg84EIBHd4AL2sBXSDckPUpAx9snMUHp+0ODOIT14Kd
f/X7iYtkQLEWK3WLz52Ub/qndnxOQBz0f4AU0I27Tn4LMExiINtTRBESqaRl5yxtvkwR/fBrCNAD
7r8Q2VUgLfaFuDsQjRGfNmKRDJYIp8IdObBG/HdgQ9jAYAOwhr/zvotfFd+dcJb5NpEGv8AZ75XY
Ig8cxw2piMz38q9KKO8bJ0+SWScKrzAoHHi3rPxxepTwRMKQq6sz8H7fnMyOt7iuS6zZmKkwQe6j
I2pKJxlEmX+U560fKhEbszjWDP9E3YWfsaFSOFI6HoUHRJcT6hGGrUg4yhpyEab5WmPz2pFBLQ5z
L79NFSmTf91JWvk73kvh8wbjRbvweRs6my7mp8Q50164V6Cx5VHkDIZ5OdgZF+jFJ7mCr+fkXmtE
4o0Z5hwg7CrYeHE7sD12zv5FhrgWsdxXDlcvA0s4ytQElyEMKIguzpydjtd9c2XEmr1otQzp4ysn
AojIkjVHow7MWyezz4hLK8npBXmPnqKIQsaY3uzKlp1B2HB2OMP3nOhfcJdOwH2CVHAGd5zkmsB+
eUzXvJUdtLazyBP89qgzVEXbqK4Tsm7DbGdMNRewJRPsTUYx0uoQqhd3RftvkFGV7t/8z5BpqHKe
YJPphTWME159LyNzHIUduD7wsBIR+pUmGcCNnFUOtykHMlalegT0wHGo9h2ZIzLDARLij6KhGGbJ
4DdZ38PsyjegVi9z3w+TmgdEqfXTCbO7SO+FOgtfJEoZFjC5owC3E65J1mqx6s6Mhzsxzyjvl7xu
v6bi1xRj/oQ6Agp442Q400a+T5rsYGY6w7Y7JFbqGjxpm/D/uTiXKEp39exfZqcC+f64MR8lO7q+
mCWPQIShIaG3FuJvVxGK/OReimg+7xFuBwVO9kCPUFUNAip3bADO4uaGJt46Dzf0ga5hT3gnR3BG
Jd/dcfwV+Wk8IPV6SlNEyGR7iARudx7y9gw3AvvGCJosKZ1ze5dz3/dZp6RGJnCRQgWFFv50aqcD
hxm4Ha7FWWV+qpNya2TgDmHGlrxBY4xE2F7rsJv5fCmRVMGKvKre78VZamhiaLFkpwXSI7BGcWpT
zDm7xvG5Wof0eIeTTDnfBpfgqtosz69A24rgnqhFRmiUPw/scYHyV4reDhI2bSfVEDOF45SN6R3G
8Fv0DCPOcz0ByTVD6/I7Q+GG04YGLTNWwQEL5YJkbZ0u/BmQ82wEO1Y53qQwMDPB1XsEyZWPd4QW
g2rmQrUnor9XOOfKoH3iyusLnvqwy2ZqYCPlpMychypG+htXsi00kcoBw/qzJMJTjNu5wmnGkhJc
SLJqJ+jcvz1nkVdy/RZZyqv7eI49hTn+e7TFWfDIfahIgspJUa6I3eyskiSOV37sKVbIrjjp55Uc
OMYHfgaDrPqb+RSXGZVz9nDXr79E2V5u6aRKfCO9fXyHnIJw9varjdRipi56CzNxZtIkSZWsSy/c
kUHe3WBATGamt1gsbn3ELR7kmWQvZieZpauE1xq43PdiiA3xIvOVItMzN1M2c3aieq4397XFOPLx
l1CcvXGdgC06q9chc6uHLJz19yuMB841MjxEaOk46qPsPSN1F+0RGCB+B9wXivrozYxSGeMjjzo0
VDu3upoBAExAd6qXjf4q3B3C/ccJT6MslXN2NtyM4FCSHMl4xfCjNP1LsxuhzqwVuko2V6ZWThJm
wv8jI63vXeMla33OXsOKzRK23x5bNPkQDmMvHn2uf8pXYpNB/F09euHcn+jTA2yeS7RuHJ1KiJGH
M4AWWGD4OrTAzW2s+fL7XIVJhlWGLaMbe2MRVOLfb8zxh9WDvTqrw2eC9R124tb0OSkcFkdMMu8i
f8VI9pFfrvGnpeEKBkxgDvgYAhFwGC8OQPo91A15DfwPnbvzL/tYkCaVYTFyTvW5cnJ3rO830X9Y
dZBoFJR5p4rNjHE514+UosYpYLAPfPY0o+0lqsMoTXP/Ua/DlSJ7NdejuPQrRBIO/Nkr4Lw/8+xz
Mqr8MBEJMLU9zkLOEAJfe9hDLS0vV4donasFmzneG9OcubmnHQpYcf3RQhC0mkOl8W5Bzp7P+6IO
OOOi+O95+VCeOeHADXldvHs5fpPj3534Si4EN81a478/wldliCpN0S7i4uN03fLr8IM4OodjFuM0
KZNjvub0+sgce2Jvwa6RmBdZMctfDNq8j/ecTVwfPo0jeeiI/6ycbDZj+Kj0+/A5SLg0P7jLQ8v+
EOxdLqFUzyvxF6HW4375ibb6ULPCYdHB1Wa/ZPZ30cuPSaHDWecX1Ba7gzNLEvo5IsBDDsGxH/Xk
69/GcVB+KJIPlwgHIEFpwFXVQc29HeVD4zrn3SI/JEJd+TpCSIU/v+Hhx0HCjqwSBC3FJIHmyue+
I7nouuvPiJV6R6WnT1UVa5YtXD+lz38O2Xln8pdybwWpuVjMD6/+uD9ljKpylfAT/cZPqQ4IoX8g
ZRwVJElQIkChdGbsHi+ZzLAn8RNOcjqzkKeJnSVRhE1nnMFO9LOfdIQrl7LxZEqU+lXcayejBFDx
opfmfGsouKZshH2V7rrRGo0jZSqpiGovSOzRx5r6uApTKIKAISmzrQwmfhaqJDc9FfOvdPhC5OuZ
7xtj0fUTXfG2vYVC5TWeYVgZ8rJiJ8J7mLziJCw9kddMlRO2ZZ8iZVfM2HwJtu5Ta3MokH+t9gFb
AT8g9FN2F4qQE+JMn42UKjXMYy59Rqs7O/z4/SjUk674rrj4PDdZRskYv5ZK6bxwrirliTmusPil
VInm5kgfuj0qDJidbivrsjZ5wmjrGbB/d1T1wW283v/Rmav7JDkret+Yn+MYcEZYDZ+DpKCrRkAU
JylF1HiMVLC5ZlezqN+iT4gdcvDnv4ehgNuWhyyuNKWpT32/9HgmG+oYbpKUurg4IrRhZ1cOpHz8
SY9BzCw/4a7fJHsuXjzpU2QK4Cuvz47g+7LWgpJg12KdM1sPZy2pV69/ciXxSumcTFGqDt6IoZYv
NadAkztBTXVABur7LH3apuhvd5/tUi1qwCbSRvMniMWL2OvgXsC45sfI45z6PY9S3kNIicp7Oicq
x66CJ7iL10LHmbEo08jwddGKNzQ/aKQLJsf253OUYQOFcocnt9hyap1FVs5m1Yjybp3fdZP9iOEI
VL7IkOBhN3gZr1nmDp/M4C08xQweVf8us/Ks9txI6gaqgzDjyOFhu7hvfBrYQsjDopJYXFg1LZe3
9ZysKVFFLNg36WPk318L75FFP0nT1YpT6+PLzP+nlXWajf93l3xMnSGHCucZ66GJszRHEXp8txC8
dYCJ3vh5c7t8KImlk+Pb4x1ngt1i2lej5NAXaT7HlT9roquXzqNDvGR0XcY2WYZ6ZEPIzY/tMKbr
hss3SqcY93y29GcMRJPqYR3pCILQ2Vai9T9tgl+hgK4ooEIU4NVdEYyAusiWpxaDnYFqY1EQv2yJ
OGeqj1gei1ZbAcRUD48vWTWTvz4DwBVqDThP1+3u8JF/acOBgv2EyHx/NQFygbg7oMIuTwmmgF6b
9tiWnOl8PjYF8Pp0lnCf9Vmly2SfuD0B5YE8leUSoykrpjk5D/+O7nvLBlSzn+9FiCHfUENt8q/3
d9v8VZv7lmO9Peu7t3HixZ2Abf49J7c7mfHYFnVQKJ96DhYo88S3zbKBecUIx1321RyXS8qMho+Q
+vOiUP9xdma9ynPbcv4rR+c6KLjBNlGSC093uAGMsWluEGBM33c2vz7PXPsmZ2trR4r0fdKrt1mA
sccco6pGFRZa6XNVHQf02JjbRsY8KM1ZsB+0nObuVrdEbqtRV1t+zplxBBWz9ZUsy1kqo3CfNpTw
NCpMWL0eTl3DFpWExUDDcxUgKUY1dDJLjOxExhg7StW2HTBK2Rc3PI2e43wRsQs34eoQ/8RNYgfK
zeNiR2G/r2Am5YY4W+QKwmJOx/sMwWH/FvLug76ggvVbvgACPVItO0yCEmMKgV7z9xBu06nYAKUR
yKIrrVBnxhfttXFZ6/ZKyz2Q89sZLPLppUdu5eozlKT3d+QlV/JD6wGPZsamU0nbtua9VZx8wQVx
WGK42lghiacblM+Ae0sj2KRIy1reLe8JMxs7srbaLwlR4hu4ujT+pPHJbuxNJc5U5goHgDZyZGtc
TF8xjPzjjXkAedxvNGnw3PUAQ7bgyeSJ3tOyG57cL3gkPVrBji5Dpilzi4hCknKbZwHEx82Ol4VY
HAO98tRiPkUZLMlJnhaDLnEJjXLb4rCqV9cnL4UWWmVYafinUHYY3eBBzuKU5DBvCyrOTj5A/ukt
ioZafuJQl9v10qPlLSlQqk6CrQvfIcguB12/QxEzVhXob/XJs6pKSdaJElKdbEICnamcvJ2PExUd
xwF7CCgfy/uw7Sy5Eh9n4ddOwkHKNVeGZbnon1hBZAQwh1RhKvKSJlD6WlK1g9xi5uSwCMNoim2+
miIJoP2oB7Iy7gnPnVJkvvAHcSNDnPiI1QMNltNgOoL+4PBwPk/y3JprfzEvjMSYd++O6h95hMn+
7sZ3vpWhgZIQaylRX/MGZysiMiir7+QebVnxPWA59/sESgtz9RvoLdFqIDMsk544h7evyLo6zVOc
AWJIEEf/fwva2CdznWgRpRDrTBryBYPKew+AAstvlGnYWsxOYCCNRzabzZ9/Cvchz8UNM0Mnh+CY
zRDEcyiG32zZB5zoC9V5D49kSol0P4rggOxlZxlwTsynTsShMQzSaFHTk5dNlLHgL9IpZXL7sAeO
I4tvmnYIGWphIveNiCufZ9nLX/a3wClgLyQbCDoWblHyN6q/61s4KXDHgccP6yrechuxgHzshJM2
funQbp/c5bNH95hne2frcERFvOK3OPZrmn+bO8nEtv6+PAwROXHb8kXUHpKKp7dIp0fGykMPOQG3
GUoIdQQeEQHU31c8UUhS0Iqy8hgFlF/ujjRKryAmWy6uHYgHLcghkHDalgboAjhAbCvPCA4Zux5T
fdqKCQpn01e+N7dTsToFVMJIBdjzmd2DkvWG6uGHCi6ny/0MaVtJDcmlfWt46gvBCJwxZEETDLj3
lqonPzaV0M2tiNojGyynSQELaFbp+8GoUjqq0klQdvIKHs94TXJgUO4nQZYzh1kDJKohEyQGG6Mo
OsVJvbeTRK6Gt4KU0izCZ4+ehuAkQegBy3+TGM9ySnvOsxCkMtD649T1ZOowTtHzCAYKl+cvdfaT
grAx0zlOqBxZlmH3ySNK8UpRpii9ByIIL4K917AtWRtfZBQckB6g4QZ4ecCzmhCJfVsXiRRKsKnt
IQb8nHg9CgJEp4iStkgcZj3UMmNaPPgUihWeNxQhnICdRXpk4Y+wnB6H8m4oNYHvThRNv65DrySP
oHfB7VRcERMOeGo/oLdnbP0pojAovYB93BTc529ZBWyKhiQooyktlBUmhc4lkiUO5RNfbwetkS2D
shk/6KeCQ5g5QcSddvPoxDH7rj5esZNfPd895+zXnrJ74E0Ti1iom3TSEbeZhxCIu9Tix7zwLhON
20OSAao9H5BaJLhMl2GXFzXtZIr5as6l6diFLG1BUPWXEtrLGo4TmNRVKgfKtv2CuRXAKRKjjaID
TY/BAcyQtZQFCpUvgWw2V5Ar6qcVBBDISwmwwoXXWt7b3bGRwcqms4UL0+JErdqiXZAiE+PG84mT
/ZKrvOGwcLlezYRSqaIOaqSRbsEAjjjxOcB0D12Y9XHI/eraZYMyxdl1OWkWhlMA4YAQJsjWMVqN
uqyBp/UPFayoiROq7QyT3bSCv8rkkc8eIByjLzUHYp/BhtHkri88PTx4IKVaeZ6UJSdskHERABqO
E3rVnSjMjA5ZLvz+XqwYvysa963D10iLw6G0/g0Kwusqs+ekwGYSSmItnMYe6U2EzpSjz71hPOBM
ke8kP5ILHSxRqPElNmv2dbTadcQKayJWSxF/vwlBF0aamBnQ63qnOAWWXvJnHqSeUuOgY1Oc+6xM
kqJhSLUXyTTaTiJZSQK+y2TB9gnHxsuJyLnkYQaDLwvHSb79OcsanIIPRxuzzI7aa+sx0mbvwaXt
AgP3qeaM+8tMVNzAl6fEMysJwLAEzS4bGwbcrkCCdzE9UwWTwZkkqCO74T2Y8gkEE3ROMMaFxBl4
mvfnJCQfHr2A7QNk3ku3IbWaG08k1lu4SfSavFF59p/8bOdmiwjklYWZMSumn+XyVbQ9dCDQE38I
4JJ2K5TfGf0DWP8XT1m+rtTIi/okeGsFj0B4HF2GKJP2WKBQCloZ71XhhNTiQ9evdzIdlswjeTFJ
w/KeYccBphOnkKZUTs1piuusXLu2L2utbMiPurvTaeN6HpJHFK0AUa03Qmb72B5rSMk5sNk+IV8M
ybhzptKSpnjA8Ed0qYrCGJXA59DoczmE21ZC7pt8+BKkwh/sjvnFfM9LafacNvYqZXgNYqQv0l60
I/XOebIxxrYIJ82v/wIhIN/RStWv8wZ6OneAImx8TxCUyrJyYk4HJww4vttP7Lk9noQjEyetbUSn
NQiAISsm3WBL+XOyA3FU9jVjd5F6GhyhEyB3GbvEs8w5O6irI+DOK0fk1za3km7+2ru85bzbdsk8
eAksPIwkYvg5UOxM9raAAm6cQcKa41P5YI5Li+OqZnFKYnusNQ9LJYOr+KsfqDsd3RKs84fnqFEB
i8JuIR/MI5J6HtMzCgGwj+eO/hiJ0MP/DkL3Hc8mHxGvtT6OsQKwgT+AxvGUJOeeuNgVpHJrhnpX
dZubw6oQiVUhdOrZw8b8ETb4otmLibVj+fHD/AQXyPH/fAVALiB/QBJMy5yivxkVmyvE5MPsq597
C2nhtyXW1RW48mW78CbCeh4ad/fI7iK6TsaGkqvb6smuFoulrxd2OZK5o+VVYzgQH/kLViHNDyc8
MzelpsGfEMBs+RoZexuBU83hILYl6PaOFAnBf3dvMTnA0CibPVcR1dQHD2ysyHmRw4ZJLiVClFAg
/4IfAw5MDj+8QUoVvnx2qLBwxNz/MBi3ecqcbTrCJNRyvi1WQeHAqdvCvrEgjm8RDvIt8pJq+6jb
I71l48Zu48t+ZMMEuxJjzF76jd1YvTcatVukcQUj//4VksM9bqCFsYGS/5gNq4XTEs+v4OCV2diP
DB33eSMDaEnoCq/zbYrg6ueon96DVT2bxKy7P75lP3v8Tp6IpFbzFqYWYgdqgujpjUH+nQggfSee
7vWvCKlhwkKePf7m497onNwmRm+9NqS+7Fax6UPz6t5Y54PjDp6H1fU8Qp2o76MNbpx2FyO0EKd5
cBYFd2htdUF6R86zlNFyu4UXGeMll42uyUeRHpgW5cVmY/KMoDodaM7hT6DOmiRl65aPDpaHOHjE
Yv8bnzC33fZ0Z9Ppb1hkwZ2355su6vrv1KDlFkb2eNhHZHeDYdMFxPvek0e1+GYnHuTpRQlfQJ42
PLH6CF7uAjc7f3HvHRrEUoZ9KiavhnYJ5ytMbGbDWLmyiSf8Ewo4Z/JAlxZObngikE7lCmiH0AVc
Q18A6P29p2xKpHABlmCEltO8C8Di7oeTmzuTZWMxxWwAWkX3hMhpR1M0oUL2mlPEsdsJFuFQOC2n
UicCluVg94/DGcAmciMQsMsDXnUWsuHrGXRstJySI/xmGT0LCCJgBKDC/ecE1XVQ0Umk58gcKN58
Hw3mU1ytp1HDFHcMTBvT0gVv2f14L8vXOzj828RScqwCIpgZMio0D96Dg+Ja8Vf9DyNmu98ZRwuB
kXYqX+zO/RE1oyKFlJNt8C6tnHKPGnNYpilMD6nL35Wq9y43lpmZEZCkhBLTgRhhbLtBEbjyAoGs
Vxk6+Jvfcrq6Q4vJdAyfdUguPOYP2JItrj94lOgrHjTRhckpzhNO3O1O7OjTpvcGbEfJCloXyTEd
EoYSZsVpguacfsvlnJNKelOlIygYIJ78TmfNQX2bFk8G4KDcbehl3rhmg82UliBV3X77P4+KKmSP
WjRnAMk2gTXCvHqVJEz2D5/zcEG46ZHquXOxarl34Wt3de8tubds+450A+e/vb1TgxwHRe4153Tz
VewFWA30L0BnBxL8IKoIng3V22D5/vj4JrWwE1TpUo7j27JWQ5bXnp75Bf0w2sMW0jT0h0QpqvYd
dfn6fBsfFCzp6y8jXCea7HsvYDUWPNl7+DnjPaQde+2oUmyLcCidioDEgjVWsCXyerbN8IM+kKQl
nF0Vr7YvbZvljB0fY8C2lT3e2p0JQu5FgRrXlgnpBxywkGJc89ERafHZ57FzcJJkDkXJhxZRQQZ4
1vuviG2yLiEp9pgupcb/I8DDts028maLeS16W/vB0gl+nqhSkJyYXo0kRGxx6tjmiCtwc8OV9nke
xO8pzytZCyhiHUJRukmNkQkI8MN9Yh1in0/0qmJ4ZGMmNvVpQ2anv67bCGZcElDJ1RbNvviY9tDM
J3sMFllqnSAZPgJBH9jvuKDq5jefU92WupJWzu9ccCRZDDj14GaTye0a6XBF7GvFmIGEByWxGP9/
3mmX0A7/w0nqVz1xztJ5aD/LLZtBAgfzZ4+ehVVR1e4U36ejgI7C3jW4UM5mClu3vSXSsovlXGCH
UNF4P9xbUEVDXtThj5VI+aGvioOflSxoH7l88nEB2VUgZ9yztELeEbWLLoOfqcPUsi72K/Co+CIT
/IiQBPM2aqSnQ2O33A/Jypp109nLhUvjhmAX5sbvk9fYcuWbgr6suD/4wBd7RuJe4xw4TthA8tjn
fsmILtRO7MnfHR23czQjekl0A4rNS4x+hGhQw4EMpe4liBaRIJOOoKO1oBzOJqzPuC4sy5+0IOPh
OW1k9SDnx5btfVSm70nFMKqNizR9Ry0ixASLEOYwRQ0PtQxQmDn0nCdq5B1Eycq7NFMMuXTgKQ/x
Fd4cCQjcLQNFIBEJqp7p7C2PRRA5dIMRnQJZaGmvEH7OBIj4J5FHfx586GHuN2oXoPBxUqYHkFIU
HW/7vEKnYkXQ1nhG25ZUusjZ3UXm5dM2ZdsB5ECuOgKwEAk1LUBw4oVAbOfgOZQR2X4dNmADzJ3g
/I2PNya9Qz+i2E+ntzhhzCrhciS0L0dZ6HcJstLxkIryhW+4OVG91oHjdmMQAGCpL1esPS+eby/g
+gBDPhll6IEYONm2hv/HecFzuHeQaQGxiGtQ/UiH65fgKNzW4pBzMoCvoAINuS7GU4S/JMTOiE24
OtQSaZ8mHzw9685jFtQfkNtAEW9ps0ybrl0c2lLGVKBvCeIEKG+AUNjstWB2OegBk+1gT0N4HPzu
9neQExcEjKHGkiJ1SqLL6dm+8B3QPDS2Wweah9sh+3BWr6QEhmYyIIrE3uINU/YhwfFGe7oGBg60
ibE7+YSAmm8khCT6cUbfxcRE89XG0gZdA8AVzSx7iOz/LkESudFn+Nv3+OG0632Xb12gBfARyfsv
KntAi7DtKZA2DM5gIiGqVAEgRVMvGKsl3xIBVAQiNENpL424wgSiR3oCqP+2neTOrxB4JlFQb8iV
fiDYluBLBIqgTjjsCGRmHdutBIxaCsNiuQ+MD4hYdUpaUgQmt7ACD7JIV6msiIF/s13jZcoheUnp
kp18Adzoz7gIShrD59Jv2XnOmiOQKdgOmPcuiG8oixgkSL4pgPudJDHXcydiDIpYlYD/gOQSxcF/
pVlw8ivxAno2udu5Dbgz005P4h3yO7iAUZ/89DwIOH6BVzlN4V6PTt/9hbMP7CZkbnqVcMWVFr0q
AYacYMfF4d9hABT2jSlaiqwKDkEImNGnyTaQZqFx4LI73OmAJfJQFRHi0xAzBLwVoGfjuDOfTFqJ
/I6vPbfiUYKxnsVI7mJ+0e/XfX6my6Ymu+D06xh7IHuaofPuhzkxmJByvCFXRcaClYn9C835ntkh
njzXE7LvnjFXD5UTg8aMh1PxfWrco5hIBu9RzZCmgOnI5u0aS4Lzg7LY6c+EKLGZk1oQJqQlOXzD
4XU94cfLJ90KrrMwhJbdhThFs8APU7Z891gm7Ka8Hpu78VKNX9xQM3wxuj4GJ87PdGJ9MHOp3dym
s6GZTPSXmOB9IZG+xlkiioPJONplWUHhQu/wLYPPBeU9UEqHbzAKJdkOiEg5Y8VV7rBJVNBxdE/h
qwHnSaoAwZjhRiJY6l7Yf6T9PtJ0qb9S5ZgqUioU9a8unoM8zBDMoZiQ7OuV6hwuIGEahjJuS772
7CHg75civVAe+JptfjbomGTRigh5DQIa+l0ONx5KyfrqLO6TzYsAzw2qSOrMgjK7uJweLs9SQDGK
LMoXLr7cLR0cYOyw6X17nS7tbxalb9OuCMfhoTqupJwD6uzBou9iWbTirdQVXjijpI7kBPnTxZWG
oksKBIebYA5WPILzRsEf5svtCTmtucyTnmycYXSCILqtH06x48EHTv57k7lLQJHo85PTCiqQR/ey
tjg3/nh6sUStmJA14T0Kzn1RUfTkTenmIvvS/ILfRGZG2a72GX6nzwkoV0I6gc/9k0KrUwNhe5YC
FSH5GNx5uJv0EXiAcjiS3ZONqH2Su4uIHLoPyf2aJP9NQTGRzzhQHvKRgUhFF+HW/X7/PF6i5KNj
biiZwCYFPTgPrvRqhAsB5GQk5zusuGEAnWCAEcnJd9FGFOp/7I0peHrcpUSqK64y2IjSu0wL2uOf
M+WRtPFdLInIySrK7qrD9jW2hT/AK+gl+U7QlPCg2HdEBnLg924sxfYq6bf4oRNw1J9dSEBmThrh
HKYVHFYPW+uunbSXrLSBqBhgddNdzPxQUX/wQRIIWWW3ABi9G0kYnY+HhIzaduEucsr65fxdRqhU
ji1G+egLJ4+X4t1BCEfaYXIOKL9MNS12YDwQMZZSYA25vuCfyVQB63EayP0CngwOGpa8cOZeMt67
g8HqjxuTuM8UxkZCydKXWoaq17B3AGMSPfwSS4HGiOQOiXmeG3nIVlih0eAjbwscnBQ5H0gHJpUW
SOnlNe30Hf5j/5Tb+R68PswKCPo5zYOHv5i80hc+uLY0GNqLJULUKzEuBGm9S+OV0qv97t5ta3N9
4VyDE/jOhUaERp+6cEeJ1vX0CWYpIVupo+MQOZDUucT6ll5/jyViSN15sjBmfymMlGsk2dd40pey
n34oqlIroz8ZQtu+YKAO/KK4MGE4JbXIjzv3lFBHVNr28Pdj0azX1+NQyvbyC0a74EG1yPKrh/W2
I8se5UTHo1auB9BHhShAZqFOzaMFXZ7OUkC0A42xkbK/UTNa4BitYohsA4qWSgJVzE8U2YmiQyMl
NXH9JVQP8h/Jw1RS1kBtGV6C2FbXsf/0fBq27WwJUwv9GioX/oLQ5b4FhyUyBPyKKVpA5ExpuDai
tjlxUwPkQ8VQ3NGSnLkHmISzSn6YZT+EVnFdxJjPXkzwq9+roxG+LTEtqlhqLs/ZBRFEqvYhV8Pn
EC6ep5wzT8mhj+gsDyylVBgloKn50wZNJnc5iKAUwtfomfHk1gIB/sxFf5PTioI5OdMtoD39XOBI
zvjkP2lZYZME5yteeEaAxtOv6FkxRzpgjKDZHw9iA8sqEFE+F5oUuwqzw4cq4O691uyQ7kA4r4LI
OxoM8LfqdIje0X03e8P1YtFvUhR/B2ZWyHgOeGCEsM/nwzrC68+MNf04LDz2sku4+OCRQEmnCspX
CZciLuFTprskhVoPFUDOnNYh5fCeRpafeDx6EDwRIxZcCHKDYp7cFiBHLfvdBwHyx4ebM2ZRHzaE
FU97KpFyTjY+wi7lgMgaWheRRt3AgS5P8C5iDR3IavvFxEB355jhqIC7yhguW0Lu0N2KZGgSNj+T
a8hmHqw6oLhbr6HDd0OjarsLNnRZKPBBuWTYQAsXHUlFaw05TwJ0d6qw99zlSiIA+iAvjelWhY5L
p/0OiOlAylLip99GjyEONecE2jS4RwGzj4yJjnLq5h8/I2QL8s//ShV3umOjFvN+/gUJGvRuDHcG
Xyc3D95oG4wosVFh3bKu/w4VVBx/Ysuy1H92KVnvBcOLlIK3YkCLBxoijq5Sh/1alSXkMJKWL/93
hoCgSE1ZIQOuWczN7HL6c9O44H36ISJMGmbAUqfWXKrr9k9R8tM1bOkE6ywaf0hDkPIEoM7Qn7wI
EwgK1T+Dki44DTZPvS+JCHnT6+Mi15c6EqDVvdd+UXi7Q4YLbvYTpzRrNyuSL8rfsOg+uEG1wRmv
BmkG0cKOkf6bJVsMpBycKdW49vYsBzwAEjouroaMNwUNNd2kAExGg7KlGnBMQRpPEFDytJWlSud8
rgpMCjuSPyM9gK8cghcQkruSUPtpwjiTCoEoG6ke7SIeAvEs7hyREALjMo/R0B6wFoGrukpCADzE
sZAJAWfO5+gYaufYn5qDbvYjKpSXjXHSAj+KPx/omjL6Big7uMeByFuhVO0tknomRVhRtXcQM6kB
OzBU4IctLj/7xZIyCJlAyE2s2XqyJ9vONhSHNvBvqw87PdIyPJLtiZGoT/QGOY0rHkZ7R40XqtM9
hfdTvIQFqJPOqcA0k0a2esMlcYtGKGnvf04ntZ2Wh026SyEApEDLL7bcEJMiamEh5SszGqnWcJd+
Hz5umf4J26rwhO0BWw2s17Ekp32lYIix0CkbMmzb0GNc7a5DNtzW+4v70wlOf7uUz11cSDG2BnLq
7SGZ8ExXxS++DductK+x19b81Wvnt90t4S2wQ3u5yd/KGL9ZNGTxxyVxy0F1jTCR8nGe0F0ecrA9
zkI43uDe2Pz5N32xr3ZwSzrYiEutVnQ9zMbQkujQKVya/WhHrApoPbm6dsqZNA8i6AZy9IVuhj5N
thGPKhtZSxVTEsRajaAx5ZtHyPYbvkWT7isaZoRVrF6RyixA89Q+YxeXT6BepMlh805gWMQqDLbe
NDG9Vu2npzfag4WDk+DWWwhgfQbVWygH+J0OxVFDcciNxR1pUuIm81n/RqjOzS4PSRdfBAH7L0+i
+xVhz5/MmqOHGm7vV+hR3vB/reBm5pcvXZ9KUSuUIbEyW5u5HVdHAMPt4OIDdarEJeAKFF02TNJ8
fUO4tuLx4cD4zShPm6qSf8m2IgIvKhp2+ZogCg8PAIUN9YSLHRelMUpbM9lAfOaQW3aGXOk3QiZ3
xzhyL7nHs2NF+atG8n2C8P8YDM910t3Qm6lBdlxn6gocROqeXtyaAK2wWUgc4SRliKBsDuluTIpa
ST3lQxYM8ybO20PCN2ksnNNcaiVvXVpZrod9p+v19t4BigXdFEXGXApHEL+YZUDdFb+Fch3sQj6A
9FUoijg2OOE8OZ1/3fz3sxGjsdW04d92fR77JGYGQa/Bz4XA5IvDpZpnKQw7vj9ZeHDfs+HCeUwk
cTB+DMYLZ7PAuvGBOH/e/xtWWZ1J0AXP4q64sC/k969j5GXAFiH+cU52yqtn9OQNRbtex66nMPD/
MKaglqJ5dy8Fz7pgOnC4EkRCphcE/1F3k2NIho2vSxlASdKHGmAFJZNX+oTM7GLTlI8eweYS+AxQ
tGq35fIUhLRW3AQnX5sxAHIu90NObHfW6rBsJfh1prMNyyeU5zjitPhJMteB0WAIY7sVutTULRdv
OS9Tav5CBMCHvbZDvkLDjiRAO1+KFNqwnSoHPEYaekSG4e0wlO8R60iu5ZIdBqTGrZzRg0sBIkBL
Dq1lVks97ht/DaYTx0hl+VTcA2UJy0eFhQG+jE/jK8SsJYoAJixgVd9eXhWAgX5756D/52iZV8aN
S4tqNad5ip9eU/o2dluS/gZF68dMGhACzKmXJH3bDCrthi8Ac9FAg/Lj1m3xvIJZMRfQylEUy0jp
1ajmBKJJswfyRYhH7/WBIKBsH50cxT+9MEaMscsiCfAPxxjMqV06F/+QHjkj0+otfeur9IQ0ITmg
Km8JSEh6K6ltzdDr1hf3+qQuUthDLlvQkbJM/jSUKl0kxdO6y1mFBEl3kZegU+u+fWJazwKH1bhF
q8SU93eaeZ14/idv5HEx/ro2dprhCpjeF24AbCQnbEigxw4JpNSi5LKtB41AuyvBTkQAH7j/7UMK
VXEBnq8GO+ywbd4quyjkJ47PrjeQ2TtvAGLTebFEgWy0QzLFcdCePCddOKnhaYon6oSDdyXiEQkj
QGmmvyPP6OVfUvgWc7hLlOFiwwpUUt24a24QLpZLbYFDYecoftp3nI5IVokwOhotnB8LqYaP1+OE
8PYhXu4oXNEpwUo724nVvyTtgDJlsnzypoQstWTbW0QvcUolWoo5qmCopnoWDAstnEpfA3LSJL17
SJ8g8Ui77xQrVlIpY/SQJXIYMf2K3UI2DDbKtOJJg/4EqJWmuAhMsu2UG9tiML56f6MG0zD9HpsI
W0rKnW3mIXcAA/SWRkFe2//8j//+v//nuv4f2811eD012+vlPy7v8/C6v7ye/+s/VfM//+P2j9/u
lf/rP42OoSmKrqmq1mlbmma25Z+vlyM6Hv628t9ayrdZNMevmkf0t1fbW+miB+EA77IbbGFv17bI
83um5Rmf5v/rxa22plmmYra7ivpfX/x6a44fq/mouTbAfgqzpScxHVc8tmrbh20ZbhHbS25DQ+VN
2HZjmxwKKFzIesacPvj3l0L5V5eio1q6Li+G2e1a//XdaK3rY/f9ntX89rHnpH1i4tpxe79IJX0H
neLVU68s7sT//lWt9r/4AjqaYpmWpuqGZv7TNTDb2+exc9zhD9rYJ+Npd7kpvsQUs66B3Cm/o/Vq
MIaxFSJGodt+4js64ePZ+Dc8K9hrITIM626BjTo0cjcFv8NndsvQK96twLrEGofzCqP3J63BzzmR
R03+58773Vy8Nw+TL6FxjZAbvOQJoS4nA+6BQD99bVPD+6S3hBPvQ7BaqRnuHS6VZGmYFxHQYzYH
j5X+FjGAN+fS+AT8ndIPzluDCrgcYOY3+2X//mIpqrwa/3y7djpdzTAUpaNpirya/9fteuhYN03T
dIWdSjan3Rd7YoMn752Ql73d7eYMU1h31S9xrXsX1dUsb43nbJ0pZ3FGN3cVMjvVsYpL2UJX9f4M
cCBWew3GQrPbEXdq0ZU2lzUXPdnePI15to1w4ZgvZrdrr4Wr/cYknwJCFK+o18C0gk95Do9HxyIN
iD2SV3/Lzl0dvzvijmfP3Xl73aR5hXTfeOlbwDY79/N1jiicH/aJo/zinNe7X6rsMx2vLwwbduEP
gz6KCAi86R2NEAmHZXlvQiAXfXohc3O4ON9SocWP9F/8gGLHzA7f1Ht+33tKh2yuG9qeYOd2Ee8O
ccPQWUA7jxCI4eaFmhHN+/M9rL/2v/9qDOVffTNG1zD1tmZYuvpP34zy1q7be/Phm8GIbfCZHl4h
I9WdXg8b9z2WrAJjqPD3dHYzvjWNPdSOdynrMd9bx9sHu7XWjg+z22Dn7EVro82fTjNsZpeoGbzR
TDkWPq3SWpIYtR5eRR3fWrd2yQPxMF5WGgGT9mN0hrgUmFKOVBkdP+Mq/o74i+9f/X//Wf/q0j/f
hYaqqIpm6LrW7fxTpdjtrebd7tRKTsYm7ovS0oAIiqgWsx1im//Hle3o2r+oEapuUZy77Y6iGnrn
v971yvXYubQNS8mt8JzoMyO1wsOgO/oFDZKpVrxAmm8Sf2Jm+77uXkN8W0mP2fYRqUV3GkJCCbHe
PifP0TY6hp/Vdr7Ljv3rSBtcDi6xndmxWoDQzzrDer0nJmXxEGZsDrvjGzpzoIM7pnS/4XHV9V7e
KSSuEH2ZjlgF2uW5ZcwjG7enhzI8RE9w4E7NgZGoKTJF/+FZUFBtZ5Gx36309kUXCVsz2vWwI0CG
qbE7/YPIseaqe0X48VARPNGxtIa3HKnC9L6s40u28LaJERrklr5is/fxCCVZUno4IXBSi+pIR1dI
1ztuxbpPitPAZCJc5PVQTcyBFmB/EVohdwwBtkTZoOHBTtTpeKfe17/2j8tr8a5A4n4DrYduLjyP
lCm/MfoW7ZQesa+mnSk/ODzFRkL+KrqBFKAhPvDBOt7dvfVUIuHrHr8efaFAHt5vcMqN6JUc0lbQ
YbxXrwJPbhUf/TstB2e4lXbhLXs1NG9PWx9dK8YLLAd7nfxm3fGLjZ5PdOPQOU0WsQpIqyfHlRTu
WmE7OThXcUyU/i/QCJVReh3nlHElXgMjjLakRdQgHc/oHBlhEz7iU6+DOxa+paNP9BRXS6ij34Bd
7O5gQW6MiYftq/H2UODYXqhMt8hK+VpvpTllTf29YqdnbOTYOa3Y5Nl5BAsN95H5JMnVvqopGkUd
51JcXw7xPrgm33w3PC9ba1S8rSlGfr/2UMUp+sMxJl7YsHWzxS9QLRYxjEptKG5OywwWDwSq7GnI
hMXdUiV7BwLs5IGHEVwAmsIP4++21rykUe2XGuk3JMeg9Oliforg6wUJzYtg/zglkJOPpiHXmu+r
7rhJH9MnTAmrEIR7kthc3CDR9shTwcvbIIsP21zzD77Q+oQiMz4CCFUGInwCb6WdK0ARGBF/zE8L
mvQ1U0eYFAat8JGS6Mvqwad4937L+/iTPMenEEtavHQpyvdBe2WsGEYvGyq5vrpndCzqaFssqm7U
mTZFNwMEwWhj0io175iSSBl3aCs6GTtZGliqhBxQAZIfQ2s7s/pG/5S2et9UyfZM4YeY8yAxErZX
zuhbyneirO7pO9E00Vr/ML378rzmz3yfYqo9pF/q8vNmreERNUt52bxmmMBw5G+QCDAm7+bAiPWM
wf6YPTY0vrv8s7kOlBl3xXVpII2W2XgrAxjjgyOeEh95dvl3UN+UVj3+jDrLa8bnNkaXXMeEbX4h
8Rj6/jSle/niJjFViydp4ffwgEVta6SQROFpSPdIvYMXGFzw0r33Udszl/duvR9QPWgDb3vfXr1a
AcIusLiDy5/5H7LFjqW1ukdPuL9la6pvzjmOyINdhi/AIuhOuWc6Ez44sQHc//fRLWufHZIdgS02
P54mTvh6AhJa6uE5vKdWwVFvHOgHjrV0YN5SEVlZI2SnoCtalAve01ibIFYkR44tpA4OEfaPF/gw
sqbaigyTojU5bu4dZx/ydnpmePesqMGjXN2c59g9nmlnvdZCSP+z/D6Xd3l2n7w2v+F51ZlxxLfG
h1538ok6o26/npyyxfCcH7J9/hi89jBxcgioZ2wHEKc14JtShq2xPm8KUhJrm9IzQqKzerq4LVYL
SBgrZFknxIaMT/zN3/5+w+V+jX/rq2sRBmp/V8xUFBQkiy+QCGWoJxilbw5Ju3/bALuCjCgDBYzp
jkO0/eq/uUWtOm5Sfq/zCa6EYIBUgrTix5kwFRVGYNALHXyzfEOYIptithzdi+OEQ4P/Fjf3xYw0
fmAz1UaybFXHQAUIsgIyvHbxc0mEq7UxkvOg3lzor9vcT21gOQzyg+tyEZ7W5Gc8eDOATIOrp1X3
jAHsSmbg8sP9U76YCbbT2nQRKLAlsT7JnYrnwmmn18F7wATJMt+X9INdzDJjd1AjUPDM8hpwh4IV
Rftiu2pRv0/Jb8BZFn8m17DjtQmIsDm12KrOQbi18WKD7zMnRLsykT/jksnm2veNwyMhacErvq0J
YO1jKnEngl6m3P7YiiBkhY3H4jN4Td8FuxTw1OWjVCj5mPPN1fLXq9HBYhAQvNbv5S2jcOPOE+Pc
eBDnjscNrk2pfe8KmTh+FGbvuDRwXiDXon/4P4SdWbOqWNau/8u5J0J6uJUeAfv2xlDXUhSlEQX0
138P+UWcU7VPRmZUReWu3GtvEZhzjvGOt8Gbkmf1xMAPt63jlyBr6rz7psQYtN83YFJbX915tcPu
9BozgCiOQJgsUXPLIf+Yye59VHvlgln96eIbsUlQLcU8z0pLFDZlJLlT/AlHj1D9qSG9RQOvQkb+
4IzabzFlrmPdpwBITBYX6hH3HfMvi1/za4uq95yLx+f6Pv5Gt0nNkOEor19jcfM551uWg6kPc+Ya
my/Mwp88KiUL09q+5hMSXAndQSKF3bzmrH8uqOqx0kGFjeX6OCU7rOtj4UU/n7zmyEF1bNZuo4zu
A6s59hFhBOwpxdVMXJfz5waj5zmadud9dffLOhHXn2XF48Hrqhe4vUP1+N3bvcG038Z7z/TzCMZz
mLukCy27NVvBlYM1+iJUGzXHpjl3olWsH0f+rByIx7LuY8kuOCQSpsdLXzq4pt9masL2oB+/EZXM
QgCAwECWKNRe2ohaF0XM11Km+1gIbr+IiM48bZ4YgISKVOT2tgW0MaBmFO3jKtlweE/EkzGjZiLi
HFfBgTDMllrbuyAS5+aWc8Vu9paCpcf4OlVxnLmhwsdRe4CQNzteE2yTs8Wg8/bb57gMiqSc8IP+
+8zelU/qA1x1fiUl2hS7s5QE03gAJr0kG2+KrHImb1ESr8rF62WVglWpDMuMRXdsxUBYi+sHRORE
XrO7SZjoYlT/e1d8A8H2JzRnLSnCecAv62r5vvRervSog+012k+wRHz015qPhNAYmXEdD+IL6kuc
I4qJ6uPnmG+fnEGsf8qh2bMMFd5QonBJ3pq9NtzE3zSS/YK3NezWWhemEV+7bYKycUn6EDnS9N7E
DdS+X+B4W/KYmrHZrXSpT6jQX2GX9ezP7PAlVg0MlrqEZndOUsGbsT5l2s1+756KhUfcpbRlmOE7
NgIpeQKvrb8LPcJVjuH+d9yROKBabzz/afs0aCAQGy+WwQbKAjT+KjtwYtu91+m2RBEtWJ3s0zTy
zj2DR421DUZrtnHHdplCY/jKgwe54lOcLgvYr3cnW7a/2ZQ3PlU9zL/w+tSt/c9zrfrXJV1hYeU0
QByMCUEsHvfjdfx66awLjajdkGGQMFi/YBYKmDCUCO0acXceTgNV365CQqd2NGI+hkow6BwQLDjx
QE+Zlb3tAV6G+HDj0+GKnrm8YoJO6cV8H3QejKaOUxZtn5aO5S2G1HZ6MMYt7ZbiSYsudbmmell4
Wf+brIbiBM9pf40Ecgo5jiDFPF3yUVWKqmwpv6K8jnTTIg6gHhd9pXjfXFrf6MLGmOavkf6JRD1U
uqnccQzqsfTZdpKlfSj0LqumtmtOveq3fPncx/tXYP/hW7DrvFeaBMlBJqJv4O9JecXSuUIQNGhp
0jFYHPSU5A4v9AyJZfGDJLYkVg2fTRiQbT/ATBmas5VjCvfpZ0QEOdbgeXBQibRDvHfKDnLmfjv3
Jgx7Wgn7D0L5nlH4hZYvRjre90t5wVST85Ay6LHiny3edEC/oAPAOwO7wmgAmeqRt0zE5meoMvsm
M6t8BkXuaWQzQL+8w11xJAJFa0tWrdfL7rCKneDYiBGRj+N11lntOV1+jgrOWQ3puk7B1JVa8EmI
DjQWHlGA4EZgqBzfp4yPb5PS5VxSqU0jIXoGRotLnKW6T/I8qf3ziaRbT+KvsADj1Zk+Fs0UHTDc
EKZExvLF8Uk+2lz/MXZ0iHQSMELAlZBjaz7xoQtpqug0hWipzA2AlbE2pt+gmn1CODa3BX2xTB4S
Y+d+CVr7xPwBBLhF5uKRFKGMKzAI5yZLviPicIg+n35rqysd2RXnTWuxFLO1PDbH+oaRctJtqERw
HNCOYPR1PVLWzwME9LD8RcREiXniDPiFkGgiLjHcqvKotYBKLgObgdX30JHU5t4eyLCqxHC6mHIW
GJcq5xY1VOBg7JQztALEkXytxwraYz2m8N9hPDwYiliHZXPlWEtoA9NpcZQSEVr3mVAIMl95g+3i
oDL052GdOmRgR51khe1td5ul0CLn3Zk4c218mUAQLFfaBuIUTNbyYGxkuG/z2/p2xtLRjFNch9H1
cvo3oRALoTIqIjEhqFsa56v0MIg+mYWBDnNwzdW9WwLl7BHls6sxxE0nB4uDn/kewQy8Jm8uMVvJ
Y21ZHcEJoNqu4bxuC54qMaQh2RMOVR2R8nZ5HEx27w9SS5Oy7xYAou8BruNqeVvIGLHzelaw6XXX
jKiNtN0npC4Yod5cYPx+ZXrlV52FD3HEjlozfUXBtn2Rc8/0sdvmG2PKxs1N8FA6QxvGsChGOLGf
cYQ/3XTyXhU+YZqTh2uuJDYO54GvVMVcgCQcT1ubi++ygmSMzlHwtZk6lsJy3LiInDFADCBz+CZG
T/imD/dQoEPRZ8sJ97w7bheUZGoIyeU3P75GjH5zS/xhpO623jd40fen3mP0coXocSjOlFeIC2GX
eGUkbAbgGqRqrG+MGB4rzvRXRLzjL0s8rhLTvc1FBgvKhFgpomTYaO2Lnwc4tRzFSRrltplUnnRO
gwF+U2AALtCybg5vG+IMJ9wGD36QawTdIt/e7evsbjeD4SMhXjH+VNZ9UsJrp0RDBIuBnDn/JFkC
xyusRmUEjsOriI26meCCMKN0qEZNMFg+Rj2KwdkB92nxpMa/TbLQZOaNTNMt+qyEEfBPoICEfGjP
5jhbrc1AvdoK5vb9zMRhW4ZkdgI2VHuTMdq04siEhLxJX0d5Mqi8QeM2Eu6IbsuYRna6X6BfsXWa
pTqh7XJYXeX03o+gsdZ5UGW4eQgYyZdHJPdV8D+1ilEaC65C/F+K5IMKAi1iTI26n0lDwdO5NVpS
jTlX4nJquHviBVnjYDmwid7UdRVzQU3HEt7qo46/YLFEMi4471BggYPdl/yVz094bWCfpJ6UQDtn
785P5lwNcscMZGKjMZvYDpxiSsROMQL5utlgWeywbOtXdtFbwN8O9i1E6vjL6P9Qoi/9JbAHDjb6
rM5XfXFdTMmi4lmnEW/Fk1isAiMoR10onox+rvN1P9sRMwYTJ77E+wVcgO2jz0B+YB05TT0ILgEn
OyX/8kK3BMODPQeX+m4twGb4eOIitbAM5GfwFecYnxQcWB4m/a+htgR66UZVIp3pKll84ug6aqJ3
/Fobk2rKNMH7OFXMyahKNkBB5V9B/olcYQZ32X1igQV5NHjpUk/4YRIGl+n9e9ldpxTsR10f8hF1
nC/2oTatQ3PBzwAHcuqPIUvSKHIvH6M6zIHGhAmLI0IoN6ZynmhbfXYDFzMgMqQ/nb+f7LHcp7l5
RR8Mc+7xjTodiLAHqAgbCR5k+RR/1d/XULIAPh6ssqtzmQqz1sNyzWIoyWAqS9gSfUxWoi9IpjlG
T30So/zn4stjYstCaUZHq9o34p6HRSwkbSz6g6QjxbBcXKfmqJiVbrO4UWKHsp8d65iCR3E6/xu9
+0ToZD/j6BLHBNL3CNRnKvQhMe/ZfQ5amKj+45D5OO06aXynX5QSLOqCztVwMd4BJXV3FhOJv/S9
wBpfHOEI5hDxedR2BEEl/JIJZ6vbslusEGffFoPpZS2d6ZOTbq7OK68migeoLwPCeLkpyWm5zaSw
nmoemTXj5w/qqlfwdvYhL/e6Xr6CL6qAhK9K93Z6JLhEo+6znhsluSbPiBb1upIShjUQtW6eiiRf
ih/uzb+NpFE2JuoSNqQv+GSGA0xNi8MnJhq5Nyxy6qG8rrzmSKPAKmPJiBOkK6n1XNA+ADZC1PUV
tKZgIbboqsNqTd7R6mmzWGnspVlfyARsGPqClkEh/+CNfw+FlSssSlycNO+OQ9cAx1PadSVm3utL
q34LR2E95lGe1PHDAfvrIgPzldoHbUbfz8cc3meeP3/v1nDofVXXmNQe0tPllWgHl1qatt4WFoLL
f8bPxXNijtDw8UyqsBtdlzl9m3slRN3aT5Tt14NugQRzT/KhZueuyQf6tZv63aj0a3vgspXaqIcD
MyQmOrjNnrg06xbAey/s93te1I29WvTF6OI1zo1EFvTdjuZ09iWuXfx/ydvrbb20QJ/hyn5s5sa4
cZ5rYUZSnp/PTciVxwE/sZIdtcRR1/i5H0t/T1CCwIN++TJOXSWM1KfT8G8ZISVGsI9gq+D4Xy6K
Gnf5O6K9Dkox8xWqKN0HTX7QLcxf88uUposG4hW+qKRkNjGyWTG5VxPc9+mQvLerJzLRGZqdJvgL
O19HDKlFTiltOKYtjF9oSr7eoR5jQVvj3ThkpqV30XMtey2+epitj8DJmpslLZ4OpTltymV3WaqQ
zYO3h+f+LGWDststTst49U2LAFdmNqRmbSb6rHY7/0GUG3sFXtDETMcUrBSjqfvymz5OHKQeH+jI
hCdcUGCP8hFtGziwXUdcyGv0Hd2pDaJieoG1OePpHi/LFumMw/C4wv9Rc2pfwk4Ycbirw5mkBCTl
4cLB62Qh8kKSWGquOLnDAtBC3U/HL6ZG7Af9JXFK2K+1Osui2/j629JdWiREb0U//QXaEbfVGqKW
QbaJgkMWZ5rDEyaIwRuAym6zkL38GRnEAlspo4c+kmed7fYTZm9AJw47vDqTZ+z2yycRE3fX2LWh
bBOARNsu6MP2kI61ST6u6LpG2gShNpknXBe/y7yEjg55HGUV8zHrjnkPbjvxayTOFHsfkWfooMNO
aLTjwnvgWos22dK2BZlTtxhSG+Sick0XDFUQG7JFGdzmKZRodAsuUbDLYtmMOhuOXVLEaGrx3LSu
sQksHJbIO/lyC6rdVWfXVpU0duFLnuoqTjYtfsHmwG8lj6KEsJLak/i3+mgff396ONF+4fu2bmB3
PIC4IBd8NKvBaEvlnlx5DTmSzpdzgX/ddQzrwRGPbcge7ICHw2MirWLOp0Ao3dIJecX6mnzp8cCf
/c/qPnnyiBp9KukO89ZLgA67wz9GmJL5Nr0ujQji0iOoxln02IgJ77Hi1LM2bo7cz2ZOqCCHNNvq
Z6ZNFYfbTfnB+5stea61NQjlsb7QYiYHpFrgIduOskDCeNf/EE4/bI7l/IXrAD34mmnSRhxfZr3L
amhsX2NluQ+pniMxqmMpZBq2NRa8CzT6YsNrwhSac7n4fRDlDMLK1GdcJ9JB9y/9C6fOiiWfF1xn
D+JIUZmPlBkA3mX2DfI5U2qADS63YvYGGgGKXc/o5/Y7rnQsAgghTDqAUCh4uUUkyf5cfuv49iMz
XGM00p8qZPOWHjuwuO3G8racmONiDTb3wY3OhXN2FDn8mXk3zv6H5AzMzRVnv7hD9CQSuZ8pOs0o
iwvB4QhO+kmbOEcwUYPI5DCaDL7126v5zCKBpcHcikTUZQ4mAuaMSno0cPQfE9Abtvd++XaIyhkZ
gcT5mWKg7DAm5B49hghrXx+8BJjehtTsB8VXJ8KEuFkgu1/uJFyG21HH2jZbkvM1aB0CnFLoQtch
f9AGXeNFYV0taZKboJu8aZkpq2+w2OdSUg8AdNKJEXNSM3oZ46ABa+Cy0oOcmvSRtOE9oFqYV+F+
8jzex/KakHHGY7G+uCkYfzBdY9RuVdMvIhomHaX9DZ4RI454/7LvxGWWw5azvJx/Qk5QhUEkAhH5
R8E7bnULkNgE7AOiDWLeg82iC5pGBOGkWwPZje5rHSz0OUrPe3wG1gB+X0eHfrefpJDXcE/4UXfC
Tr/b8vK54u2Nv4w/tXkWYfiicpGUkStjIoYabc1lx1rGyteikqMqFHK/YEuI9CyWYN2NWYg2vUWA
xakacOA6aYC3zEgYq+QXgSmNKTtIRPSNkNSaWhtWXB7PRivckjJ+WhMlDRJoX5fHKgS4ujWunDzP
yokAO5lN+ntB0RsUN+95zKZgsJRMV18eNRPi18Ka+g0czpiw9zURuPrlar018F3EziUbPyggS5zE
6UT0Srf8qfBOrDidRG8Q7xm2Fokcpb8vkkWwclNWdZKVlnZl0XKY61RLJJUmWaRMSJTKgu8Z55mo
PrWuSHLz9Eo3tJWmACGCwwareS3jJChrTNJdsgCeAQw5zASKpIUTRtabAx3OIrEFSqxVEK1eLdvl
fUFkNVS2zy0pIFSWFidKM/pO+7yhzlccAwAfuGSx9435m+2Q51gQnWiM5SkJ7dxtfp5eg7W9lfsi
lNhnOspIBpnxyxV0ySZEo020O0Y1rpFb9RILhD6W5QUCTuAmPg/9tX0j08VZg31amjThfvVG84il
y4Ze+EobDoropT859ebjUCXFjlQjyFOTW0xfiAgg5ODm1W2stgMQum9vzLEVJx81oWJ/vb2fri6k
/Mkx31yuCU0FK+d95pTMIs1v7canvXVN9+G8k/aQMVh44Sslwn9/0g7s2XmuDtv+cFcPM6e2ALFs
pvVYAYn4+hhoJkZFTJZCKDgyJScecLTrhBKRzDNUJp1/nd5cqANW7sKrR9zE5o4dwJuJf79OyMT2
5PV19Oi340BlosEpAa533VFdcVNnr3Xu67GwUyk4HhGLKMZ3KEqTt9vaOo12SgG1LNcZeY+PWJwZ
E2Ui2bS68cu/BNJJG3OUjHAgmZqc2LRfik1UB9wEuJs+NY/Mn9Fn2k8GLH9Lcl+x8zWFJVtjyQf3
p3Dpf0McjALOk62YlGsjwODXf67ZaC/wFkHBj+lx8HM/Y47nbE3v4SlIhY25dEpnLw/6DsWfmphJ
PkrhSZTD2/xOGDtBMEdMBTzcFD7jCxSE10kj+MeYE811G13xkjl9fkw+8nl8yzwsZpuJ4FBcTq5B
YYtOfRKc1lHX9YWDRp9lwX2pUqkOxRlLmdIEqwN+DPaTFOhxCnkSvRuyKLeLO8fgdMQOpbqARTJy
IcIMUg6rPft5XS097MKSmvJlVZE0755DLfqMDTQdZKKSSmISLkSSxE23L6lDImtHErZrvHEpgR3v
T8zG1gBlZVtfNp8+EL1id7kGd5JUkA5QG6oRNSXHb8HORURHwGm+54ZdA3JclUCIJVsM31C6WHt1
UvA7l4hyH5S8rw5zsr5ffe5uDjGzDPXKu6ve76cLwe9Lp6FG3HKGaoBQxpD43ffHMwGiGMY07r7j
xXJecLN+boL95W2/kIpl7YFq2cQXt8ljypyOLZSykaogMH7axunPUpHJUU97Ypd5uM2PkJjxZYmt
Cq/+pvq5J08flmN08d/MW4TU+dQYOrMvyckjUiBjZx7LlXy3y6OfJZQwpRhgCWMDY06vRLzbgx/2
kx00koH2i+Elfo6kxe0MyEADUbT8NkV5WdpMqvj7SlJbSrvH8SkguxBw6N1ZHF7mfVrwPsYU2yyb
wUhbyHHHbrYBtzdOyJrB+qUNWbzdxzelwCRGWPBMzZZv68/TJ/LJRPEwgjivpU718zRsHb9tObpq
p08dwIZlSPwrZN5l85joUPlfmwZy4Ztx5QG7mTyRfFgmisfsznzZwrmFVF855okAXrJZ7T3i/87C
eOQGk9wMrttUc5WLR4hUCT/yi0JM2YjTVPSqj3un7s9coxkxT6hPnCJ8i/07GDC8+eHaC4bkelDm
IzJ/S6YPi8awyN1+W8wkNEj/mOKt6moxMAjKHPG+yq2tnuuHe4UaAosQ5BghNgOb1H3f43fBiehW
gnUhP0hzPwFIflpaj72XtUikvrsXrX2KmV/nfcphft7rHllCHyQRCdRuMtrfnEBMwDJL331Xg8bK
OCq8fs6UOs9XlGahChB4NgWCV+wPowmryRy9GBkgPymRMgAw2VSdwtzPwxRzlCj1wK2jeqXMiKJq
2IoA1H74nQJrD8Ksd8TqFRsOlS6G0NKiK1dZCrFMpYzD1WvJDEIi9exH0BwwL+0ok7bEiKqzPkGl
wCp1B0+77UZvCjV5tWeYOFGI3yPfgiEBb9Q0VUlPuljY45bfcA+mH4qrMpFOom6RXcPcafUJBpsb
Hl7mQkQZtswm+lk8P/ABUoiqEcG/GDpHJhVylAMQfDE/4p0HeJjxB+EmpTGNspVFae5caj8d8CzQ
3p7Z8tLWFnYGe1Lq3NIYm5FmVfDXbpjItZvy8CyT1iVwID8Qh2TgNYTT4GkwrzbsTwM0IBN4F7vX
K8rq4JIte2MRfE+eYfN7B7yhBIGAQY2/ljCDWRprdbXHw4YoWdPTb0EphS+46YanqyPsmBSqa1Dn
BVXu+3ThgeJ7wPJY3tf5sVItlld+ZFne1+k6C6pAQzVbJuqUBh8T9lfMT3jQQKeSLUyQ44USYtgs
KgJgnrDZ7mdNfN10BxWcD3b5Yn9KE5prJN/NqvOaQ7n68nEHDiWvHxZoY9O7rz4gYINpGt1+leNr
WY+/fKBMYPiVVDaVP3bbKbPq+OIw0U7AHIgqmJH40CkP39UraeLX4TXNFOt+uGE7AgYCRQoc1PCu
vXmMw1RPw1pntg+0CYfJ8263m24lhNlPGwyO6RIM+Xq4HK4r9ac6kllxYxYq/JRAsIBDgsU2QKd2
/my0BaZ1sMCSeq4zFJYDqIPxvZ9hl6fH+cKoBh4F/zOYvtj6sZBl/kAB/7GhxqjjinrUKTcGJK4T
bLQeE4MOUvJ5bRkK5TuoikBufVaBQs+HMuxiQdPnJdwfdXgli4ytdotxDBl3TGpEuyYMF/9GIq9X
r9/i+GbYrjvN9vsDlNbzr+rzm7lAg0vbUaQhZw3oTI6GmGDImT6UGJy3wQMUSfPQG+Ms2dKA9MuX
wd/o9gnKQWjUdkUM45uV7laNJSG5wJqGreOH91RtMeRZPcqtbBDSFOvNYV9Nr0K4J9kYfveFTXyl
aT47mD4rj/cVsCInj+TJtftmmgVTLlvfa1fU2YQtIqskES7TnVd4oe8YDx9wi/0YQWUEX9DIj9Nl
4Udw7ziZ9O9ni8wAk8bOvXSjXFro2TxtlncoeensyZQktczDM3UbxYMdvW+99/amDwXTkXcVBJy2
TxGlPQOUShnjj0wmh2MDeSQELXX0aZlALwQ6t7s6agcjDu0i+ETVOH/bOmP0gaUx7BG9i2G9P5aB
O+nVe+QBPjF3JfnoU6Z/oH80bkwT9mg9d8xR2Xo+YA8QQTEIAgTEtZNCZXkFGyqc6/pFiMbprjt1
FxXH/UHfUuZ0W3VBd3ZdXzCsmNH+ARoXsm+S57n/HplRsefx3Fo2sun3oEQM/YL6aC5S2OUXW6Zk
mosndS7F5eYOE1Wa9stLj17caEhmDv//MyzIv/6enlE6ecI37L2+Pg/nL8UptrKgv2bnDh6Ogu2j
bmvnN1sKRDsQ8mKFC+UZPJkum2sEZVIpMLYMXiBh9kLbes0/qpH6w0eOYTZiCrNQEn5OftkwBxnU
wt9JpJ057yI1up2acX0onzbsx/fq+7DuW/UE5hzqG4iYu8fhTib23h2MaQTSQY/SvOYD9ubjZ/me
llvCcc8IJsUTFw8XEnyVMBvR1oBn+69k7LIzpmPodh7wNHCmzEa3Uz37dHYzVku7AyTgv+NyovJ6
/gC67OoygnlvHmEobjKsVM5QosoqhphpTFndJBjDsBLEKF18ax+jNL6XhCT6Z29a8tuRZbuS/Kfg
qa3XvQNVtgu6OGbxj+NTdypZR33FCKvJeYvZXEzKzW/Ot2obyCSI5Mq3l+MVm6tJ+fEM6KKavDQe
8f2zSHeZ5JRMcb6RxGzoGj5vaKXydixw47TSLwG7itj8etoruElBjpH4w+0e6+IeZS//k7KtC0kn
T5vBDvN180N9NH7dw8tzykl1y3xNcNWHR/Bva47FbJ4XkxZyaD42jLHI2OUxutDrAai3U9CojK3r
3cfR5oAf9uVlg3OUx9eRloYejGF4A/pf7R7kGNoSJYESUKQyPGjWwDRC4ZCfZ4J5UhfQ3cFKKh0q
7C+Zz8diA2ceLVP02RDGSYzIh8pJWDUYQmzua3PGMRR9Z9IcFUmJFItTFWPcaT6SZzXS+6l5kHf8
liLa39a+TCRe+CcFkhSVibiqJ+9gv7lziMGxKPpjhtLEIrKR1cTaZO9t+d+dQWfO8sDvCDeJ1B7I
FiFkBtxgxhUcvLBlDsI34BxrVpXhK9y92XvTMBnv6wDySs2HTWHwHuOsOx5gJMQfomz7RO0YcfJc
KKz3XMPzRhlCDxus86nJbj/rHH5MdqTRM25gLBI6w4n24WVDDrIf9nZjuY09hCTYe4Fyx9RAvIfZ
dr/JCDH0tDGJKSkDd2r31HlvvnvKZIdCSphmp8YrFu+IDmfAOkEpZPS/4PTMKTmQcoVpCK0R17bh
J+CUgXbyMiyOztfHMeba/H2ibpmXD1uivtsT/ImzmU5N+kX4YZWzfFa53LV21MRt1B8l1RDaxBNG
HTy4ubJW+w7Swl5dxVhqhmwS6WURaRtCV3Xdfkyo2ygUrqZHHcpTI9Xye84mCuHFIH2N9Y2fYXcg
YuuVYFLD0ZK39q3FAMpSFjmYBKD7ij9DyGjDFW6EHbDF4rL9RAXKjbv9OlekRju4/AmtzdeCAHTZ
fg/lTGcN087XbsaMFQfAi/PcO5J+ALBXrrbZOReCyRSHmFt9V5Bp/nBug0CpYtbH80xNp5wA+o3T
S3BuWG9h3BoDVEox5rE6lpIuuRVq4ZLIyrHRz6Azu4OqJE+7+/pjesU73Ev9A60m6hmCqQnwRQIn
4r/UuT9XnIsS3HW1nwTc815y9/jhiSmj/UwTLXGZAjVM5YN8sa6QjLjlrX9v+3Sy+7Scdb9PPJEl
i9xpdVUtYO8UbC+ZbRLJRyaiNMR/7vHzWDxXvU0/c5MYgBOrmQHwaH7qtrdfXPEvEENNHxsh4s0e
EaXIGy6VioHysJi8Zik7/pLL7uB0JFT92YJG2M0P2ui5LAFQOMUZumxvzM/eazazf5a0mH8nMVFV
SdYkVVVETftD0vLqbvv9Q0vFpTq/QT/Io+xwQyQrnNqVcYZww5mC9wUj9kFsIiKpl8xHpuBBz7U0
ATAHiP29MmXa/wDJH5ktMKIlwtsXCLa7MuO5HwWkbbOGwJWCrQej0nz1XHXn/QmW0aGYQKSfNJT7
7aKctdFthNx1TnklTN7Hav0e9ZX4EU0IcF0ymH1B5EZfFfcEfQHEysler9WJHOSnf9MEysr/+f/0
ZpKmS4h9NNlQVOUPdV7WlXJd5k9xySBo4+5um3E5x7k1+MWDZf08G0AnZEr1iuScqShhLhYBGP70
M/oXqaQs/82F6KZkGANdknTlL2Hc6f/pNLu83N+N7CUu+1QcvXeraOyd7n+HbsBMDw0EYNNk8DMh
4KhPPrxYB8wFfzFpwcfun1+Vv9RGf6ifJEPqVV6qKCuK9oca6ZWqmfoqSnG52TCsNYfAuiB64/Z3
waztf219YSjOeCu8+2jtUAVG9L35CIvgoPc2w8wEax1E61glXRksycGI7JV/vkj5b8Sc/3WRGvfz
P+7XXZOLtC14cBSENiZLGKhq4e49q6xFESNnsQNvciofw7UeI1uW3MPFWj5cFBHTc+/Y+m/PTzT6
u/JPd+0PoW3xbMzL/cEFpUHcOpCo0VrDvOL+7c+StfeuyQYjjV2V7MoAU4FdPDayUW1BM2HMsyNv
oJ+AbQgi2AwcFH/WovaY4SLqZKsCiqNGoOHH5HQgzCRhiN/pJQb9SO2y8BcePwFrdRQgKjjCpx3O
OlCzy41UQEYBamFj5gxTdHEitqu3KlE2+7t7SBDyo1U5h6FFWmHiYWWGeyJWyPQZKQZjiOwPzepg
gRfAMx4a+M7MbQMjorl29JnYYHkLctx78ssYg7zX9G33CxYXt95WH4EBrEzR+sg+fkItyR0whqb9
rf+r3sWNJsPT4r0mMYp6coiFT+WMbt7UJ78TgxDEyP/2yvzre/3HFig986s6yHmvVyn1+J23htH6
8eGPmV1NH96ncURx2WmhYElbr7GGfS7UECcD0joPy/k+wZ54bc0l0pzmF5hLD2MBOGb9y+r7u41A
VnSZ9cdupLAI//vFvnXXi6QoH2m5UaxnUBw7aHBGaOKwBb6cMETUELTwUpTrU6lD6weqlvoTVfCe
nEc24En2F0UQMbudLrEdLe1/WXp/s1X91xWa/32Fgj6oakX9oqO2883LhsRaO0xmsK4mKdVugtRy
ceDxGfy7mu6XcKR064uVQzrTIgRAuU99ieXYFRckrEm+23++vL+2pz8W4n9env6HUPXzFOX2/uby
7l2ibmCJfxeU0JjEUqPtIwC2Sct2KmBmDMv9bj+WcqJFjW6lZ3jntP9UvhSplE02GDkRPvMCy3Lk
1iy9H8ZNIcXsCETjlXs51mTAUeALMGqJCnpf7WzTV45NjG+BBxmM8tYc6vOWEBR3NeD4EN1/+bZ/
c4DxbTUNlaqoSZrxx8O4VJ3S7ouXtDSWcG2Rzen9BCi4MrUhdl6bDs6xsgJRVBEVtL1XsmxLZ1zq
mIzRyNdDMmu1MBt9Ce7zLjE4StBOaAUw8jVplo+AbcGeug3EtagDlPLMzl0QFuxCMWDLe082jsiB
ve7N6lm1l/P35zH4F4Ws9Pdv3P/9kn8VN/+x2WuGdPk8Wr5kHyaDMMUj8myClGk8OHN7cfli/Ay2
AfV8sMEN5GD4jD3+5bX/u4tQVB0xsC6KumH8dSL9x0Xcpbtxe33FD36/AwDZNoShgR0Uu0fHaJum
ZI7wPlTIAtwm597o55+ftPI3J56iGvJAknFS0P/3APqPzxdvqVTuZT7/BeFrZ/oYWpB0M8X0KtTn
+ni/k+CB7q7D35kOlipPoR6RAR/g2T98gLhP5bg6EV8+vPRDOK/0X7hXm7Eekxc7hLIITe9yNJt/
uWpR/ZvC878u+4+D2rxKwhfZONbiEd5npHHNv/Nuwg48mOKMhZx494FdoqCyxScRdrvzQYvbhq/T
52O1fLProToDtahjefx1x5O3+znl8IHF4YDsa+hHePLpjupUdo+MNiDSbxdBObD/6RI0zFMz6wTI
H7w31SZdVb1TiL+3ERZzxF5HktMt1H7GCaWqgo1HNoCH66jJ7DUPIHnne9hxBgHu+/llIUxFhpmo
86l8VT+1jq/oS8pTltwI5WCDGV8O2Wq/q89IEJ2+qaz7DqmISKimCW43YHba+HU2dylbYT6jEy0m
lSsx90Le33NqSVMGpBwu945KWSe4tU84ugmDXg7++V0Sxf4U+WOT/K+n8ke1UhkUvmImf5b0L6QZ
5cQDiUn3P4Sd15Li2Lau3+XcEyEL0q28RSCMgBsCSBBeIKx4+vPN3Dt2VGdXdK5a0V2VXZkS0jRj
/uM3eZlAK4sO7N6wSKwtXeGvkuA7jk5o5qbbbD9AwEbrqRrh5UFpA/N1rPRBx2LEVFXQ+GVx98rx
DqKBtXs5mNtXVk5LZ3MTGhTICdqXNt2t570rSrxjaGZlF3Rtt4B3vYXNP9iiy6EJblr1CmvSK99B
aIpVjo307XmMayW7lS7nTABGY2s9Wp4A+lf0lyPGxJaeBEqtbduiByN6V1ubROJ+hyV/IRJZkVkG
e0SzQrlIvYV7wMtGTQSy1lQR5GQ48uJUV9uS5P738/42R/j5uNuSpEiK2ZYQ+f8oqY1XddV3h08z
gr/i7fFhoUeLAajvY777JkiX6G0chH7zbPjrkvXnZX/MvV3dbI+vI5dVfLC0KzF56RDD/bWe9hI8
J6dYQuEqZPd/WSq/nVT+6+P+GF1t7aaq8y3XHU/SjoeVKWZBNcF1JaGZk1nF0MmGa9OdOxjy38g8
Es9DsUnXQpnNC8V+IMWKEReht5Xn65WY4XnOdrXP3sGB5QwKAVPbgppnfWCRhcrqhlARks9wN5TI
GJ3DJqwxC8JojLlEdOMtvsWdECNTsEdQF/Q3UGcpXMuusO3B833e/Tr+svSp/55jiimZbb3D/w1V
74it+48FWz92HrdW+/4eySxWUPYaTzk5l07AxOhchif6S3gXANawv5J5aiT6HpT9k++bxICswEK0
j95w+h8+/v6vnVMpWG14O3BZ9OJvVKy2AbNJ9047F1yLngcwhwLL+fHL4P0enP98m4opcw40JCwx
OJ7+KKgO+/p56Zzbr1E5fnvPBDpcAP8rxWPCX3M+9FT4lJdCxmKxKNMjzgasDsttpoQY8UdyBLbk
H0hdMbvr9SGsQooHmvHB3W/Hp4ESlx5NSQMYpuMqGCLkJBe9CkjnwX9PQe70X0seH0OXAUFk3exo
bWFw8sfrkHZ6R6ku+msEM8yDRG34AOv5x3O2vUkL1vYumPsVEayX8Nx7J6/cDCtX84lnhpsnRc/w
2BMBrTgURCmsHSThcnzMEMxxpsyMnmDwB2rQ4ZDXYnyHn+I00uDy3yDTYyYRAuD6d/vkQ1UangPc
7QOD0AczJbweK7Z2fHZrv9XDgM3VQvJoQsF9qMfKpB5rkw6M5PzFUW/xCveB4rTjLWqy3UAqXrh/
HIk2kmKbTQRMkuDvvrQ8jy4+DpTLY2r+tnNI//aBUWWGgqYYJhCBYopa7Y/HuG00vZTk9mcE2VDx
KUGoLbJzokMXcKg/09kW+9UruwH6Nce42rj1DMCzh+2F5H6c1ESMhqdjw0GABYm/O5upyZCzKUD5
EXkZCetEfpQulMWP1fFmqeZTCExSbxha63P86YqQ+7ITFK2T3772QY+ncjuuwodi3VopS77WeDcc
V0+utHo4pekrD//lqBuVqccspNk+j0dba1CngTnto3/BpfrWsajNm1z5xUdG7XT+/bRkYAqV54W/
i4IH1j+fVkutjHurdRKwDlR66+N4NzscfoqPxdETrfTDnmUo1a0Oeg2MDS012HHKA9pOUkYSJS2q
FCwU8QdD4k6z6OuLr8QOThaj4OuISd9jebT1kJDCln+6dV99tkr4cdiJtCwUt2SgGIonLjacxG0X
guTX18NCCOkQ8rVpV86mXp9TsFhWQxFmIc1QN6SY4z8WaUpHsrbH59VB5I/enca+jj3I7ksS+0Ap
RHqaUrms7B+P70jPgyHjFrVdQQd9lj36ZEgFVzEMuhVheBP29W8PVUxDRC6Bbn3VnP/xgt37XwLx
EkbrE/6AIyYUBmwBL04LDSjSfP7j/ORyQR0/bdLqIOTtHVSLNAiFKVxKbKXbJdobFB5DPHzNx69I
8jkhXEARLsTrBgOTb8KzkixUG0E34WMTE4NVpOppLCJpJ+A0s9nNnsmTSbajJEiHSI7Qo1v37IFP
iVOvyuJgpZ6azGYvzX+gRYknHy/GOw+TImAQJYqFRWQ/2JzXxP1gFmgG5uARjdGNxh9Mm3eZ+Fzc
RR8exAciGU4umOi9YGsZOAUfUAbZPPcbY534SjFSRHIsEQfI5RX+/D/P72R5swuIIOR8zDGQ/aRw
jA9WNvc7yZc67W/IbCW8FwyR20Em/23zHIumJz1PHhR+Cdbn7pCScayEByJ+6lCoADhtkZlqQYHf
oMgHHvuapFmroEK1GAYbpCSl9WWKAdTfeQENYLIV+v13r98/eP0xdgj0ZvuP5YBmMsDfDuvIF4ST
F1utGQozx/bNZrz1x+KN9Ml3jrr0NfiF96/nTu8b2e6636ChR6emi9tzfMS9+mKPxRAfMy6jdJfP
lpCoZC4V6HdraFReiH5KYuPWiBnGx/EJUw7KpoU18BeYMQzpFCfZ2hNurRN0I6GMxkAKhN6ZwfxZ
SRdbmcGgQiXLIlMyBejjm1blltS0Itazw8dXbG28nWbLize8jeYhsYbK+jEyWZ6j7d0mh2hL9KyW
osZpj2J8gWcv0Dt4+MRyjuMAr9zj6AgdG7yICGr9Hd2xU2Ka9+ipMprFPGCqZuoqTWlMxdRKoJiy
g3XiK+VSIyhgIfFekBusIeID3rj/KfjCzcbOGBdR/stuTXpRjAuSD4HKSqz1A6GiNZ+ucwnmn2pZ
q6fdc0nqIVYFqafQabQJ+60c1Pta77Z36RPahPMWB/pE1iNJCrHITumQkY8OzmSptkzUz7ax/JDA
JK3ll9iw2b1jTAe1xBnO9l3NW5zITHZprntTtiu3IJEMiktR6OxxyUpzzI5HBxQfD2fOIx2u81ys
ShSCKXLJkz1DF8UHRX06pJI7WMIhtQFyTwUOD6238HXXX7dFcF0+7ySgnWvqDeaND1DxsXKeQTU6
9NUYK7tlRVkSegi1A7bSF8lkAifdC2vI7GNxKHx3eJzbQdhC5K9Z5EyJXDjr6B2d2ogokGnGUiVn
wlfBypaZCQ2BM/7wZjkMKB2mEn0f8rxms62dHYl5g8pphSfYrWeIFsTIHfoQGrnDJ713J2dDU2e9
4jh+cFp16ccl0+uEtHn3EXaT6V23er4Rkr2nWRYie//gY/sLIU1kzyk6iVHbQQXDGw8RAvXU5bw3
lC0vY5hawFgzzrHD4fDizaDHc/Y/Z3AxbZBnCO0z5AVWc0ng/HqzuZ9mw3DuCPg+zDDpmlnhJegZ
TpiHrxFUXdSwiotl59J7O7wEPciQczL8x3xG8ennTnh2lixZTT+dZCFf8dWP1csr5sBl8EpNL/U6
UNRtDIURmHjp8v5VD7KWYWUdxVreezOwqXzy9uLOnaXYxU17hoOzdVx1is9SSDNgE6Pstj4dcrxC
QEQCbcDRmb+7LU+c1FQcruEKIyHT46X3dPB/b9IHR0RRwhv+LG3bW5ufOFQdQlRxGSqXrEpMNtFj
LNlG22zCE3x3BCbf4fJtu2HpzJ6JuAiHL+xdUEkLLT4yY/IsZUGkQO+JwQcRnEK6tWy/rey1w+lu
17acT+mCVrA2v0u/bXC/UMKzKwZk0ONRpjuPPa8S3I11FcL23VlDvaUAadt5mWJWzPQRYJH5ctzC
Qgox1BMPZSTOnId4iWcS4RDMiJIZF74xKYAFTACWIPHiMpQ+TKvgKemo3UWH4Bm3bJ9gg5sD07i7
jeHCuPuu3zNtP38H/1NWPHJlnKEApMLQLxGFO1kODOz7Esxj1WQ9zlIR7fniHb1zf02rz2lByebd
B9xGLdu86z13/YQmYPmElDloI652kuw1rzWi/U26zHSxIN3llA1egSTbA5JaXeCUEzs3CELQa1tT
XOJSLaAlT60qLN03HMcMC0/i0iBTIJoScRIUzI1khfjALtfkp/kF3PGn1Wv3VkWBCOTkLHaT2sYF
A6oDEWKEiD0cTAEXCyMePLFqJT6YIz0ZmU8/Onf5kVigSPQdxCT3Tc6Mvt5PoNizC5D4s5LCHlRP
jeYKAnKkGvTSWWUfunOF0b6cnfKZKjkN3Pd0yQQWv7CUjnaiFSZaLe9ChM6JpYyJF+JXgm0K+jaK
JldFtDZEkWZOJhM5VIVvCc173G2obmiejNOheLgemcwOLwZnxKPHcqNtZqyBO1bH/erhqwGzFh1F
xNwMK8xCOPO5LEXUAaEYH9qUVhdqhfQzEAXKsxfmd/rILD7MpXDIlulM5iPq52U4lCoP34ABdOv8
yJSrbNa42Xk442Jh+JoyWKwuGUOMmfCznIuxmmI+um6NgYk/W9d7D1lebpQcGB2I1XsGeJwKg8Rl
g+8FP4+MZDA9arnuBFXAgzzPBVGeNlgR/zyz+GRo10b0KkgJPfTrXjbs3K0M2muyvPVZ08T8phmG
TPpl4+Ir2ZdwBiEjHWYznelPbuxwNgvPQvZH+VxRWGoN01nMwufN3bVc2VP5a9DaLe70QRX3ClmQ
3/aHbZJYz+cUL/ayi2FvyxvrvUexc5j3X2SiNZsJ/qxiMmd6gJaUKny0LE1SKl9jYEno1yGKBqvq
Izmq+rc1Mgjyat5DFinhtzdLdzHgBSZ+Ykf/ZEia6xsHnXkfJydHpGvgrdWyyIwkOcYABWpsUdAg
E6PU7w31GGUE72v4vVNdO4nyxv3QdGEQj7RBj1HWEi3NfOe3ndMLlHnFxsYoLW2SLWapKMXHDX7z
uigoWdkoICRbflpLGWp5+D3wtbdPVCtaT9E6pG/bmsmC0gkCxdbJ8tsLEQwBXE7IJlUilFYw+vnm
ZdXPceSL18qwavnzITMF71J7HvTkvmmvLkF7CE/HSvFD4jupYbJw7+Xt8I27xcnqSYOVkn2ixPKG
B55MMSz/d+wqbDIfiuw3nt988Byee+X2/NIawu+wqu7MY0HcOiIWcnVd+S+gxskWc0G6Dz0G2t4R
+2FIU/SQntI3CxnGRfjaGGUgHsxplK/u0PWtXQolhoiNOf65zu7lviEyIPIv5lmCfMFf42ejzkGZ
aJBU6+FppkDJH/KIdpQVt6meMnN5p7xiyhO+fqf0Osleyxa7O05u7IxGL7zu3VCgyWgTwj195zdi
dRbIBC+P6Spv5QcSu3osYr5mhdw7ZzGJ2g5dEIsrJ7/46OR5p7bz4WFch8u3c8ohq6HkRGeP9pQ4
yyCbXRczahd4/VQF9XKtdn2Sysi8FRdRtk7SU744o0UGDVzFKqA223dSJo0wHw6Xngfuh5MHw5NZ
ge8B65N/sHmlPvXdeTFNkpz6hQ2TN0HpESJJP7AuVfYQY7uSh/bCjMx6L6livaU2YqPzjMbyPGbz
23qbjunmw1OUWxpxlh97N/SLNZdAOcvqDO+rYWPB9+9hn27hx7YYcGgjPsENNaiE1FonhZd9jrd1
n9v6xV9flozUNVImknubno8zfLLHI/9i2c++6/beeS5NqWupDC1KzIUZEdBD9QsA1eMRc00FRNh/
lE6vmGKWaykP/iKtK6dwH1vHsLpdHSm3ffxYmteV6GYpD6uH3ZbomjMQGIN1D01IrExpWMK3aAi2
JE6XCK7uNnDvVq4is2Y60mI/YOX+SA49lwvnrJeWD2YZrHB84oomXIjzwnYrkVl2GIxOTlfdtPp6
NLcWt50TwQ0a3dPDAOFEi3OXdfLqSAlY0Gq/PFu7jDy00TZ4JDIhPkVrbSVTyOnPD6GA1XVKHmFy
wtTBUaOuvFhMzwteJW0xXCNo7myKpvHARgwTeMS27xzBiIpSX/YGMQsUXho+hOh84RAjEfgaisNY
87UFo0IVfBjRTMOlixtaX6FSEKTVFutiTZvT4Yx/LCAW7JcP1Di85fAQIQi1d4gurD2hUkzh+TRv
uT5z3+L0cPOSQnN6J9vo7XhISXFc8D4QZOecSCLqvz7M7VvW7X42D4ewdo7Ar1jbJebRIWUwIWos
Mgo5jdqKA5nw2OWbiQDckveRk2MK/8uGJB+qyQn/Au+24KA8T6kujdqagShr9uvjSi6WscO9QFfI
EsPdunjQiEAxuo/bbBhIvpDtUOCy+O6d+TSshfEsSyVLBbXYGhYFvDzOCxyzKGYgMbtD1oJWzlzn
QLJmp216hd+QEi6akNXdkR/eSr1Zd807N9nNWR1ecCwJtf3CDMx9EKeJtso9z6npoFhDW8P6mGQX
52ipfQjLk1fv0zhwPWm/7KnjH81k1wrkciof+v/D5jDe0bCyn8sS25XvKoQpbb6T+VBpYS+1UKQY
9VZrrVfuFgdIBLzl+OLKNEefAxJTCXLFSxSF6cnlYT5dKiEUHM4LIqUUljd0Wfb+GGhM10PyQoXT
lqykHJr9t9m9ORhv3R620IUhBYMNK/Xu2Fmc/eJMRXgL6hPCloI1QLEk2dFKcTWN9DzcK1gJRAMM
DUm4o8XeShCHvD/BE67ZZfhomIZPl/KuelKXSc1gIdNexX777RxJKKvzU09ewMaAxgOhjHMmg/u8
OFwyUg01MCY4qgouVNZp1ZIDcr/epl1Ldl259xuusPaCkByVPvXdrncRIsyZUjTwYuyLfTUs3I0F
4YQ+gf05e2poEpMmzOgJ6AJ4pRtlw1bQ7VfG732C3wl3eNnk74zIbX/Qc+S+SASBKqzRkpK8lhxC
ALwR/jZ4ZCO8q801eKMIsXqSOXeLiWASAAoONilhkv1vg6T+e73vEwGgUkliWQ56AommPRcWWLSq
AmUpolFx2imCzt7HDfH+mm6pkq5agLjn/IZvcyWxcYDjHXFtfLfhjgHmMBKjyrXBA70qIJhggwlW
KzRDFhzDokb+DoN6BKTSERjzfVuXPvGbccDcgPIeK2nMydlwHwEKrlv8foafyqN4VbyTgYTNNnT/
gHsghpvchC2X0QOMTYEyDeKCBy3uZJYmL9pYzFQR4hzbILYawxIHu56xGYwx9auD9sU+GBy0kFaj
O+k4DRZn+Kfy9GRiyrvyFJsTBwAwxWQrhvlPDa1OMUwHowLFeyftCHq9R2ohHAvCd4RtLmLXly0P
0G1/gezi3fZ5hi2o4/ieQTvyB/OcdCP16Qr3IwQmNVaQImsMqQkQHpgZPCj7afJzaprKj6HIghIP
8bx1y0XZAYX8eK06ILS8xqhNHHkbHJpOARa3nYuldeP3w9pTP9q3TWM3J7oM+5LjhEd9BH29ISUs
HB8n8O0hSbEkgQK97KNq8wkg2zq3T9ARl0JyKFLaTLJRQVFvwIOc9q/kp9i65sKlp1rl83ucq5UN
H7oS/VPcwkctYhLrvhbDrXQ2JPHEaSr4ZFdWaU7yoFMcaWFaBXDzDlmz3PQ5I29b3PZX9fRqDVX/
B8krnjXLDQqpi+qpF7L83MDs1T7JZP0tuh5alUY+GDShYNS5IkZl75dPb78mi4yj3369cyShq4qY
gkf8lLV4YCPnGNjX3hx3mRvJyBHROwSabVDywKeSRHTmrTBqTt79AYMLEJjA9sFlvaF4LrEEFjZ1
IYW6yLBgWcPG0WK6IId7ayTRwPEHudz7pApdGYKfAfYVgCeU4lJXy79qFIfYnNFzPXr6Pbro+Jzx
aAMzIToXkFEAf9cjYY5tcr0kH5cy4LyvkphzEpK/cfFHFO/xLb/K1PPbRBgqWQHjAIvsdAw8MBGm
G+rerWEvWw2mwwA/UDRZH04rTLjG5G3WUNs0pvIo6hpszWOUTowvO7E5MQ8G59GmJhBGmpxJ6Xbk
2npMiEqBs9SCbtDjI4KiFXq0IJqRREOo7QumtgOLeQHtnuPwyWFOO7eC/dTfYATLZBtzqtn20nis
hl/6dPyFnUt6vPuXN3ioAUNEMJI6QxKicH2kPVqwhGgUH+DCG+zyWs5+9EVSVAZafcdEiyWEetpB
VG8OBBSt4wANGXYjEUvTvS8MbxDMbTI+j67dTQpKPiybdf8UtmrB/m92gkwnE+ukL84uUPRM5Pu4
ropoW+14HYnkdYv2PgnPFDucQfcW/Qmyww44pGlWwDXo7ltd8VgZOJs5A+6B8419HFEOP90+/UMW
vzKDhminrHyHnBOZYU8edkxAZsyjMK3suLcyyvnrZuJdOPLSsGhGasBQB4SE/W292s74AfiPJ0Ib
/DzrcOoVB3tsGEcUN4gPcMsRhyUQOM4aIDxbD8kTaSruYxe93rYaDwUcnDXutvd05jNgpdr5Av/m
IzMqWPX7Eo846DyDDc61VP8O/+hjPcu7bByEMt6TtYCxkCJSaSHNtezBbiDyPcdXXMqdONjO5qTb
KnwXA0ZEFLEVsxUC+rBhkX/aU7AxGFay298QCL53D4M+l3hZgbYc9M0elBmk7h1LbQHdWq8iGnSp
YMHhJY88oTm18cWaJk+hJj9b9xNjFJEjdRg1K6dgKtDtIole2SOMog2pSGrvC1zbinjrhDcS3ETL
Hf1sEEPwYYbNIDALbuXVzryJsIycTAQTAIMjQlFDQrp4QEQIKWPQctHz4BiLK914ixdewsbTtt9P
V2HcdmlmlGOWuzpJL0MFfQluH+mTlbhDIUJtDQvARmdmUMUEmzsGnGyIWPT45ZLpGn4H38iOSDgv
PfbVxiozHvGmdB71gAzwB80JxNd7t48UzD+ZzkftsghSn8m/tNIV0e77ZyuddmBbp3Eqd0g3+SYR
/9E8NfamNr+1X9Lozgdn0M2WDERx9odYCKXaKgDRRDrvwZOgbwqALP6lD97+C43sH7fwgxPyJo6n
PX9xCyLpXQREtTck1l4Udk/X4/RLYVkMh4eg6mAAJG6OWvcEbPa0EvQgnGEIxoZitbMKoqwoxGT7
0MPLj77bhHdbMkhZCAaXGZ0gZEIXmkwHkp5Zb/7ffwYbqX/9HB3ZlAxZkUw6+//srDad4/xV1m9p
lI5fLoj3EBwIL5F55AHoh2sOwJaR0ItcRwU9DKDq2jeKvR1UmI6VpFb/Rvf4G9lGgRv4fzf048Ee
b5/PWdYaaRSny2c2/IBEwFDxeWp2RN3Y0JCiIzb++u/noIt++7+GVEeHqC+ZmqHoP1gm9bMlne4v
WRpRsAvEfPbdZj87w/AJasqZjdeHKZG1Zjd3sfiaDzo+530BXn6sYe76qBs2TYy3OOxrpyzGWpdN
TwjE7V84+5q4lX/dqqGgtYA+oEvyj2Z4bcy31fPNK3Oo1ODAXz8gTkB1GbCQgEIYfdB9cgAqt3CL
m5Oo0TSCGUa4OSGJ8LcwKXbJprP7/f9+iKqQefzHnf2kuNwPJ5OQJt4dg8i+JKg/Ba53W/Awb7bi
4qnI+KEyxT9uMV8RgjYigBMCLAQjstN+uZl/84ZYJEwTRq8pQ7VQf/BtttJue/m05uKNUr2BDHsv
gdu9AZ9MOz8c6QnRfWGR67L/s0XY5HCH1CnLL7LsAhwzbRxgf1m59L88IbUjS4qhd/g3AUD/nG5V
fYZp/OSmri5FKgXAwz6g/zZmR78GUPJlnA5veKu+6ZpdJk+v2sDeM/HzF0wODtA0KdSSg7KCczE2
uy0hRzah2tGb+frkVVJxUmFZr8ArMBxV5pye7us5jKZARQtH/6n7y8RR/rKAqB3DVGV+QbX/Jrr8
sRbvL9fTg9w0aYTs26L1tNxSXN+iN6yE/+1j3cA3PuegZBd6+Vo79FW3ibFyF1aFOhRV9Zc1TfkL
W+QftyRewh+3VD0vp9t1xy2ZOEDci1b3OuLM5VBvwSjaPUONZiygsteOr9jtlAEERgIY9N84Pn99
1388mR8Un7O6fT7NC7dx97KmDO7xmShjoLt5bCPPv6u/0mT+PftUtE8dzZQlU9HlHwP+vS139e2m
SKMJBv4PH5QTaEW2rvmZ7idpijBEg1ZxHb2B5Bj+VwxsdtAyxhIFKplXMks9zjrxe3Q3kHB4ijKi
cLgWzTzu/JLm9j33fiwUmioWL81UGDc/mej7urwflNr4QALX4bFQVWaP9NRn18xza+W7Ze8iIsuj
u03Z1s458P+yOPxlDdU0TdcNTVZZ7X/y/ffnqnm22u/PaDLLKntJkYptLy2XJX96W6seHkbu0wJy
9gFTatpshISXJMXCIPpNU6j8ZZz8eS8/H4bRqeXb1eReKNyuFq0mFPB4viJdsyCViMvX8HGwAQ1J
Gf+NXfnbxcVc+mOuXKun1Jz2n89o7KQzpgbH4yXQeuVbGCb6heVSzAIxctiwow/CJQCDX16F2NB/
joU/XoX5Y7Z2Ds/7XlebD4ovfSBFb4/DOrvYG+DQCO9YT61MuBVkTk91dyU4vh8XAAL6FQcwsmrR
fnNWIwoF827rv2/tr1qBP2/txww+yaXZqjRuTR7IGcFOXidju6U5k6806zg2Uy3TrNVK1AeikUcw
gnuC0R7SEqRV0a2tZyqgVeiI7L4DeqfJNdj6vzzAv1XD/xg/P/aU7emul+cddzkGqyX1C/R4R8v5
E+MqDCPCdyMw84NX+zVxBeJ4w97BQb/l/LL9/3Ug6/xP1VWJPU79UUs+dKNqn996M6phMzopDQkZ
HzP6H74/nb6cB6bSm/7Xb4qOXy/7o2I8ncz/vWzsibHLYif4LIFJUz3ZUu4IxtgN23NgnP8eH/L3
dv1z7EJMhg8Lsxdy4o9SbF59qtezhv+/Td7CgeW6MOnjdqjy33T92lgk0vCOyjYZYG803TXZixlm
DmB09zq86DmGiIs64fdSVGP+Cbiy0Sd3TvpuhZElHV0kBUQBifRXG2s/KKKOmiE7hiwCZ2o1Twkm
+Ah2lUL2xRMS1gXO0zN8ZvvsSDt4F5wzDDemck6tIwzNsxtNBvNEk23O8S3AIRhbYz1mq2hPT2sc
9NrhXtjbbIvmgQrb0hFfoL8HayaEZfYQ7kgXjPsTs/+ErHQ5hPcF/dm5JWMF4zeJiix9suuVQyUr
3psP7n5bW41Af92L/4Za9PXGUEcLjn05RTBfYMMGf3kb3KisJw3+c9Kgk5p9DaOLXL3ayg5F1NV7
ZJ/RY4A98ts+eWXb38FRg5TmU2FcQUuQvwFYA/BioF6PFzV5yi2Q598WSu0v5SS6pf971d8CnT8W
yvJ0u2t7Q2uABiVfZx0wET1S0soFQQ6E7REAB5+AfBQ6jk4Fr5C+BBa0azn3ewkNtjd0jAtLAuEY
lrTzThnx7rOnP9pA8XMkVv5fTqh/48z+Q2j1Y1qU96rdbhqpGVUEEL+xaLMuoO/o+AbGqKqtLbIc
Iv7awQmUiSEJb5hWw+zuoZRMK/zaX32SKzqEucCbJcUYU17WZXR7PllgwuztbtE3Nqb7QYW5Ppq3
l30ADoF+FClZa6ZlD28efLo7uy1bczOl9Yzar1mpfdqt9Yamx/tE3LbZ2NpKmeDA4JXOL7NTUf79
zhTqIdmQZbSeKEF/bG7zWq7Ox/L4Gt1EAqGtZtiXZsKVhlY7xiWdgXiPUrQNDdKRbxF0K0zb0cYQ
PQK1ASd1sklW+2FTo5s6dLE4R/Y3I0ZSwJd+ifK/Hl4XlduO8UTfYALPT2gNLqMqHuiQGVvDOpGz
Koal8p5+Mqwz09agRaGDz7Qv5cfJNqHuT04DJEpE3TvmV5M/J7Iz5xSg9ppNiyT15+gWqSuwvYx3
1AQleevmVEuRDywf9rXQkDcFTW4OtP6uaHzEdNElhHuPjGr1AV8i6PZLQOXDPWEAc7gu5+TNZWsO
icO71+4quLWfe5xA4mesJlUOdR9baLo2iRE0hRbfBte4zOVsRwLkDlPgR/q805i8hJ2QcAxEtc8e
WoUlYa9hubhg9q5nUnQYCyrZZN7HPZY0rjMmP1r/Q57UMzkgA9hDs/1gyYopNaqHa3QPyGfowpJz
0RMEyOe6IgLhhOMzWRCkLZTcmRJJdscjS36PAPwJ1buCKv1AQ2D48+iS7Lpn/xHflhUpkE8GMAl5
cRsf/0526p66cqD6QIyW9Qbd9evi3ZfhmnS8S9KZYA9Dm7bbILO4ECHwCVvdurgJd3LcHWryK2me
7xjzMPOz92QebQeIE7C6xKoh0Wbt/j00u2pAVldMOR3rBSbX+X7Qnj4DWVBgqvQQYY2MYysUAGN6
XZMYjXnUdEd107+SWsy/JJdc1gCvckebNu4tDh42b9K9EHgP78JtUGm2YhAmgsek/JKYMNFumMTt
h2W0I0xSBW6/YRZ6T6DD2QYZVkQa4WT7TMgjgWPa6bbGdO1BWsvglBpDHNIx6eoqWKXL+GYe/NZi
HrR7uGoS7dHGE1ubSoQ35FhN2lrEZ8UnkrNo8MHImPTWMVlB+X5NBIHcg9/njzQYAS982EU+ZwdH
9hd3XSLqaDst+w4pA0jXqfg8DAPnhJsSvJfIcGoKA/w4aTZfMGIkwcDHFNLHkRJ4XbFPa2iuiBlf
PqkE3nGAETpjmyT4dG6TF9zfEmTays499fsBY4mfHFCvMsHyFsNHhi/GPaS4XoqBlZS5cJcmeMNx
OmzEhITykTClZMRdEpJTyTNr5TjxAnu9eRJ3Bte70Lsleal6zptLW3Cn7oFmY8OHGShpij5jNqiX
Gs4jB79e3oNW/o6fhBAIL+GTj1qbvJPLgLwC3NoxS3I+DupHOLlZJV78vPeOjwOqfMH8CC746V8x
j5GQUbV91dt6Te/mbZ0xvbqrWzsQnF2PSkAOUG6yqwsz3Bz/ZF6iHG1jTm4oNZ8WX/EVT8e3HmPV
sMGTB9PhUHU72JC3UW/RaqR7fAmUsBQWBV6kdW8BgYMgD7jhuHPvjmhm7lXJ0X8E5MT710CL8K32
do5u42zJmZ3vb7y2hYepPaVj0Bpivkd2atAJSVqzHgBMfWzDmNjl7BMcRlvvHK8gXA463Vfv3O2E
ght/cLBj8pVQ8Toki3x6tNXtY0KEASGFZk8KiKXvGsCcLRoUj+AL9698P3oU9GVbvX3/6sw9I2sy
nlhouhUmx8LY2egd4F60qfgIhO1heO2/wmdaZmckPXi6e7vBMVKnGkEHnUyD4l/7p97L23cx8oTW
On3AFvCeKUJJhng5Mr7qzbYv2/uxgrfMaYDCsc32LNviNxAFOAqysw9M3GoOXtLGHAIL+RYd0jXg
DKuJhPHvx6eZMDMyIzv02hPNw9ZuJvGmGUv9e0qaEebN86w1IhGbeFrkkrQwdx6s1LRKmE5JE7e9
u10WO5EcM9W/lO5+vY+Q5Hhv9xq8MM/BCZsABCO54pBExKrH+ItuNDuHnbQaSiteZYTRczZnD3lH
LG9DdtzdcB+cu/Wi1T8ikzK68wXP/0slYyvTe1f3PTGTO9x1C/tbiYdvQprB5LNGb3TnNNrOkjmd
e1Jdraao8VF6FIpToQ5Q/X1xJOm14+8GWCN55G322gG9GMbgc2z6tVtIHjkRPTMxugcSooyg9o8I
uXYhlniO6p+JiGU8QFLt9Fu9BZYb4XxwpStjzprJkViJ4+I+3qdKfknb/CACvHhdFdWe7ra/0Cxt
OWddnR3SYz1FvMQmwTHRa3w1M/iUTXzun6NdxpPluZFAObrEGjRYPTcGpx6espN90CRtLyL9FUuq
s69+HQoZ+QeUu746kyMfN8Ti6DI2QmX4jqqQ9i6v/s7XnziS36NORBxExli6OSWpw6b/9iUSoNmR
HD2VmVSwGcKm/6KIr/jour1LjmM9+rhzhvGVbY1UT+isPYSKkTRgwV09o0567u56sk8Luv9iGu/w
L3F3jpxpKZatGQJN2nn6lD2hkAItfhCUihFw3Oqel7vkPKqKOeq41uyViNKy0Kf4Z2at8WWjp4eE
T82qVqZ7BNQouxyS5PwjpiIt/zIi5TTQcA/ZsUg88Wo+LuEqY0GhsFbM81tWDdqhmTcZW2BPiduB
6H63+N0zOEB2Bkr65GY6xxNQKgg2ggkZvjy9C42a1CO1p7HZTumtKV3CCrX8sMGbckm66y8HM+Mv
GPk/K78foML+0noax8eWeNcIfytbaOMJVsFrAH08ZQqmjkVD0vbNJbQ4OhRtv92XHVKvk3b3EW+p
N0oSHhBrFbf/T9iZNafq5H38FVHFKnDLDoq7ifHG0iyKIgooCK/++XSem/PPnDqZqZmpmUkiNt39
274L/y2fDhKSVWJXeJkLngkuLUvDeymwHKpDe4jHiyfF+h7C5Uhb3EfaGjODTUWfU5v2UwhYo8LP
VxVb4jBB/J867jypOCbSso62fgOjtwkx+oqK0SN8hDZNJkS8wm14S4EzbMP72ph0YQVL/hmfJojF
zzKUQEa1f0/b+L5Sh11kTjuY4AZOSnVa+w907XATuw5hPAFbKDwr1MkjsKKID2ljUqc+EkQffEEO
wGc8ucewwQMMh4NrCsnSM8ASl34RnFJMnYYVyQfZCeG5GdoBLek9IgLrGy7izLJNIBOn0TEWD5/5
qOc7cryN8W4N8UEjQzyiQWDhDoGrcCDzEvYZalfnkbVgczrZHJryFi6ntDqght1NcTGaICc+Pi67
EGsGEywzkr2RPEVekxKXuh51bXVKgJvacwXrShEmotuIkusVsCwOMDIDaANsDkaLdJLkmeSQB/hk
ggDTQNl+bPFG4jc0Ih4IBvId2A64cdz5jkf+zCDWhA2kZ8U1iE2GXwnQGkyuZDL7jj0hfo5MORx9
ZuFx34/N1YCs0aTS58Ug8XV/JQBkJAt4K31JUYPTToME+ymA14IXLtV8ubuMi1ERw7ygRUvKW2D3
fPmsmMkvRCo6bxIBYCO8pZfREcZ2RzI6x3AKBOttBAfxAN/7EAqcZwMLU+NS6gF8mwFgZQqLGzII
UzTFUZKhxqDqQbMFuX57+Ajx4cL2Co7KahsZ82K4jQrkiC6eFLpjKUHO4cOYb5dg10aHWEkuiCCd
/c93rqmk8QcRSw2Cs1jdQ+T34ltaBkeoAdbk6t1mZXBFQZ2dO74FZWomVVhE+asylkJ1dJm0rwOi
MNUhmoRkCmQLmcfOJY2U+DkQngzEIZhEqENERmgSEyVqQdmzgsrfjiTWfDACXhdVUQVWzHmuZMLp
Mbku5CGBuGb5yLF8lgRsznb0CG6pGWtYIjQRQgfegCYu7nIeC8pdD+4qNPGfQ7p1QQ6GmfIpAScZ
HD/Ju9wW4A3Cd8HFy2f18OwZyQPPtMvsjIbwM2RMpAeyJ1TrTF665X6hF+1vx/WwcLGfqIZ35PaP
lGjtfiVkpfSYfqUS9uRnWM8PkVIUudn4QQqjJUVapAR0yGRACsNrmtHbAIDDr+BjyqAYGrBvuojG
pxVpzYAqSzgf1SwJMEn3DEVanaiRSFPI5rjMnz7JzkgKYGx4+apjzDVtuWbh4rYza4zv7tgUNIS3
fmzwiWOGRvExPXPChTYIHiiUvzgq6AGy7WNzZC5O5Nq40mEvhGw89QOXuA920T3EZwIDBGKfdEJc
bKSJdDWHJpCBG41OMjveE+wW0x2wTVuy2Sa5g4sAkxo6Wij2ryxeb2CnCoCHEyoZoGbHbCP+UoEa
+I1EvPJrgpEKm7sclcF58QzNRAQskxpAirDAIQe4h0py45Y5jLW4e8XIlMwF5cSUmim+0fC0MMcR
0jKWW6y2c5IvuCzAKdd2zN0d6xE+OS/GZDC+pahreY+h6qlRnqohrYAYEBEgN/ZckVbEx+tIDcpY
QUA04xFqLpLDFKVnXq08PI/1xOYeKcIKITA2CI3Gy7DCceI0pVQZPfHN/qWvof0v/EFlrqnbKBDa
OiPrH13H7m5tm6bLmM9Mst3jBWto2vM3r7wFkJGUM6XBJn3CVSng6olG+hYrB0FxlNxvRP50Gzgs
tOai87m7Ob7DxVSHt7t7X4C3+zxvBIx8mjP2Brg7D4qJ4GvhceNREH3eoEg6/ogeHb+ZgJYBR0Ri
/DVjzXyElcEz3F9uzu45BiDqzmhgLIBMHyYLIeWjgRLM4KEaMHwPixvccYFwWwiY3emJhS4INBfU
FADYETh6/ZNxYSItW2ibZw8fz8ui2OB1/ct6/u9qarJo3cr0rU3t/5V3/mjsZVJ5e27bSlkh3nvF
Xdkz8LWE2jbrvPK3Vv3/Dkv5LNSlDFMxdQXBxP9OWy7y/a7LNwt1O7CSE3WHaodsu8vHxngNfdSv
LK9dXt4qgLjJzmV14GjHvwxsFUVMLf7btOYhTMNCx0GlpW2Jh/zjC1e6dO635VZZQaV6vwH1RsIY
t2DBC14ygbt8ckhLp7p682sYBKazVg6+CezPE7QlIg+3lQOxcBmLATq4CAsvNGgCIzir9cgd40Tq
gGXboVYHYB8Y23P+Ti4voFFoQIJuij4+1kPaVJ5QPfNePjyBR0iKA4OmOh6vyiCKQDRBMuS56COp
IWBMyVsoZ4dftX6ZyP8lU/zvaoge4h+roR+O0uBxYzVoumDuuk67C61dWD89EuQOhHKsiF7gl+y1
/TcmH1e8+P0C0VdMdRLj5bE8dZ6o1iqau48pnABEdaIEpPLXb2mt+vc3Z6tAn2zjfyENvaY1fXe2
xZtbZ2P4/1G3ij+Xo1vpvrnJakFl+PHxy37R/neazgLZ/AswBVMd88d2kW9Pu85aNP2sjfaObWv7
khGbrsnJCI1r0iJqMJdU2DvOpZggiz5oh1kD/7kZXxdZ710HM7P0BrJvH0fK3ZWJyUj3qmwxVMt/
U+r5CwBFPOuAcRj/ZiFo9t+XeWvuZ/1oPRXgFaB4YFLtBRBrCG0RasKceSpC0N6bGKpy9anegsvL
BAN7N0C5VcG/72nNFPOunwdNVTTk5DhuwNR+bK1Mvhfm6X5TVy/KpAHcuklJqpaPebAUYL7bZMPh
QsGgC700mASY5E3Md2GHLNC5m3qOQITeOZgmIraPkMFJd1G6AO/Tv1uz9WSZJYwZg9rZP3aSs0Gw
HKZZsxRIIOXIzu12G3JVRigYjErP4WZwGwY2Nnlu/qA3qeypZgThq1noCOymDa6JcSzs2rGURyx7
uBRhYNs6cUePUlz/5h5pFlpagD7l2mmmNG+ZfAi2c8ZNDfyD+wylEMSFlnMJ8InC4E9BoCNYGq/f
KlcBZ0nIRPIabn74inQ2pLXGeavtEIVrG0aDi2q2i+bJzn/rgi7w0SJZrMRsB5HpHotIXls2hT8k
QL9yMIb4nY+3cC1H44GAVSJF/6wdle8TH3tnvGo2Y/+1AotLvCr4wZVbAJh162lyXsJ8gZIhcJog
MuEkrBA6CMcK4tfJGJityJCSYuNGq2aeve1I6r4WDZoa6QK9IB7JyJBVcO4uEhHDZ5DOQP0/P28h
XJ87wyhBcYg8y41cN9muXXf2gD2KtAWuUu6wSDtQzMljMm5HieavuCO/Hq8Hb3EJkhO4cC7Pp++M
snhKQGAJQKCzAKs2huAhcMH6Xh6iJHHATfTkFkCyuSIZErrtbv1Sik84hoA9AcB+4GD9Arr7S30V
f2EBT6qZAyT4Zc701zOnougnoqeh2OaPM1feJFuV21ZZ2SCUHLCQsMZhm8KFhfwDtbZOaR4BJgD/
2pQM+rgmAb1DYXD7t9+gP8r/Tnw0GbXPgTzQTF0Arf57ATRKXmc3y5BXLTMag9ylbWf488kfOGK5
twTxCFp4CR0/em6c+l9OvCbi988Tz6QJXJ6mWwaCkv/9+LqXslY9mvKK6QAp8TEFTgkml6N7nl97
93gMUc5o7v553IAYTa5UJ3T+qzd5B+u5DGM7OBxnx24I44rxrzN4RpZFId5idVstbm/HNwYnq4qd
R6+V2wCKIyD8j7Ovty5mX8Tm4hSY0T3zT7iExk+IZO5zn/EOdKcD/FY6gQR5Phxw39HuxFD5wiFH
AR0c+kfzcfL4OxVsTNgosHNgMsa27W6XmZ99XgyG2pewppremxiYgac7JKBUAiVPaWvTx4ZGu23d
G9wjuN+ZL/kD3es+7deT90lLE5aaQjJ9JE/0Xw8hHPEZJqx+o0W4i+mOtn/uTT00cLGO7NTiaL0N
8BoFzYad7cb1L0uuh+4D9PcgsHGvfL5A+0c4ZDrQuBceRBTG7x830VJD9GgIAA5TGG+7yMf9jrIV
746p5tcjWYEAKweP0SO2KP/AZSOMg26fU8wfXjel/kZzwHTpV55whBfQGz2aNaH91cWM6JxRzS/X
yzCx3g9rjJY6N4847FRzD8fEWSib0zIKQU9RrzJG33T7FnQ7uEt0r+nm6PvrWy04X87XV7Xanl1a
e1GeoCXTOvyYOoRHGKHa+4jU1Ia6g4SG1958gNW4ecCEuk4sMEm0tbVk1S0vE3WvrKRplRYmIm1H
/g6dUOgV/Vs7O1aeNVPeibgPzsFgRCp5HRnCJcO4T4TvC1/928UD9xXjEzoJqQsV1Iybony9rwBv
n5w8ZcqDC3kNhn0DT0s0AXIk3ix/207K6G76/eLfB0gx/pbhMLVW+Ydiko3/OEDWueK89cCquSy5
2F4+hORrSvbpIrcz3IAmXU8mjGnQ63Enk3ToFeFsBq698WDQCynFyfIYwNUVVBLg8ojzhxMmcROC
YkD7XpjriTtJAGWFOEDMhAwK8TWdo17iX9y5NG5wJ5qi4jDNGOALBuorsUYQcMe7BWCDaLGCkJLw
Ri/YnshEhsdrQUtWjlQUXraw75ijOGOBmlotZkNGobMoGr+9nfifYLjRwGDgn7sfhAeMop3fIDh/
KzAGpqwaqkGGqNg/1q8blKdC1xt5ddgd3wzntJIm59ktaj601yeU+ycthu1bE28/ZDzlxzbT+fGV
odj8wXfd6SWAjO3u3+/0bzfyn0/0I3201EY2yhy0MtrGWFaDGcDOB32KX+7ev1Vxf37Mj1zLbPO2
z2o+Rkz6MFdR5k+Xr5evfisYFAGn+nnHm+xOW0VcWhnoP5ZYfm6lc6dzx1szyGR3cptV9drPcesz
QwlVReyt5liEHZx/r6P2jTD5+cEWn2vb/HXxev8bXK6W1t4ymXf7tIFueD0AEsVB+wC0z1uxhHPZ
xCg6IBlwSJDggZSlLTB3BhkMgBj2nCvhXrWqPQDXsOaYkUwLBV/7W1onZ9pX03xy7kL5s4i1GBS7
NOxS62WQIFK4ApB0GlVTc281vgYpihHuzvS44W7edZdP+6WqOw/gxVZwEPzdjJb4OVR3KnAmEu9V
/Xmg27pHgRSHVA6uEmBsAR+qdcA6O2o2LFME7HK4uylNijvT+3JzfdGvvs308p2GbGT2zqAhpbC2
U5svTm/l6DyXPb7OPaPVw0s35o0/6B0tslmvTzK0QDHJRYt1edUdC0otU3/6qekTSjLOeYqrwUO8
RZkWPGsPq0LwTz1CApIrWz6iHBiTXuKKhZuVL9VSQicTQ6i0/bTymJw5L5OD6VS0+J7pwXRrWM3k
aBehIY6BR7aScEOZWFjvpdIncpUFiGjv9AhKLh+GPFuv0kPpU4bVvk0eOOvdltktfRBqbu6DzLxB
SOu9LEaXBmm+4eXg15yaYiw9J+bV56l07qKi8PEiWzLuu3x0sFwmxfywrun70GRVnByVHzAFFPJD
RRG8zcPE/CzvQK3928HFQVDuPXDPN3yzo2Mkrezw9IzaJjBgXZ6ofkP1FWbzVfXgXYNzeca27t3V
od69H09DTbhzmrDfabMJJArKAwMXI71W3SUIXw3WOV6b49MGYw7azNe42oAJk/f6PHvP4EA6PSNo
tJO/kPuO4duhYAIzD5Y8szpcRyApBmTfve4cdyjP8k0Oh7e85XKtXo60vLF79A4xJtZMkl9b+oDY
ydKIzv0nk+9VV8Tgqi00kE9AxGTvONcQBL0lByArNx+WqnrGj0Sos20puuj5QW46k2qsEvSFC1xe
VtQeNKGAuww2TKqgnc4P/P+jLRZwHIl/n2f1b9WhpSo6qHnxD+sHOOncmo/Hs7zKFPOtmwYBsjTB
Hkrc3JmPRgmOUW4CsfmXDtR3AP2fS+SPT/2RIFf3Q3kvtIu8ohyFn4sAINExDjuh48NOdqHF/ft7
/gXrrcl/fk8R8v9osDwelkJ34fsTHz4YMr/ATfzpaUER24RsoZOleZP56FUIF6je27sG1xM2lOIn
X/9+lG9mzL++vLja/3iUm/Kws9bgUdYb2lqQQuL5lOKTlgB4YtjU//64X7/5DzysfTqey77mDZPA
bCYI29T+ZpLHwb53wnC0QzeY7hgacXS/kVv894crf8sE/lz2H9HCzu/HW/7gw4VoUY5uG6mMvyoo
aRfRLy0ifG/+EhMtA8QvpZ5l4wHz34V9dnp2Hjy2/aryHl+tK5QW9bD+skKhIQSykDd9i4OA0YMT
M1Rks8/fnT5igPgCOo4M1WEiVqL5MZhuR/fhPFjfg01JYwkZngD0sE9Heh9/xkSOAFGWJaCYKyMl
a3aD602Ph3E1/8T0015RZo4ppd/AqLgc8MUKXZbGJScDr+2Oxki1WFgAEwLcFaO2F2vRYU9RkfrK
zLJbsNEPxxIUsAAhE9TPKO+/GJ06Kfqgzsx3Ss//+iLVFn99Jgj+gs/rDYX2+79f4N8SGpserTrg
tII7/fH+6kwt5MO16FcIiz9YUcBEEQC28/T0SwdU+VuDz7Zs07awPuA6+sEb0aRGrw3l0q9awIPK
K9HzunmnWE8v6Bief8nT/vZpimzgiWNitgB988cF9MjabGBuKxVa1oCh+nTD1NWT3487dY190b/X
8C9eJdp/PuzH3WNl9tU0D3yY2rmn5aMQEEOcQRFbgYR5GqFLr+56Hfa0QeIy7jbWOYRn9YQIc3L1
xbF3q91DHmL9WFMXrU8vxe5yE9ryje7I4JhWx2Pa1AEWs9Jz2TXj/uwTzKR4C94LJOmbWfzyhf7W
bPnPF/pxgz2N8mn3ea2uWlQ3wRXhOYFs4NxeG+8SIqEtKmkeVuVW5w9ezonJmHApdXwjUGCXgNoT
CiCCM+sTxGqc2EgKMFv7ZT/9BY/PolN7GNBzIQJ8syr+uGW31rU37CeLTgZXTFD1s4GrD14URvSl
97gn+oIb3no/ItlClx2Hd5TNQwW9uIk+/jXM/i1d/8/T/LiajDtU3ezAilkyOWm2HyBpQMbiotP/
beVWDSjsTyuA0f/ee4rYWz+CzX8++MeU7mg12WlQFGIZVPdwGdJI1d+a5LC07k67hcR++zSb39Ze
hJR/fOjPs/y468r9WZW4tsQ5nZgsyC4eLQE1JOtSWswiLsBMMXZA63V4WStYEGPHO5g0A+dpOJ2n
9b6N4u+/V+JvE4Q/V+InDFtRt7nyVNkQ5F0S3fbYlJ1+NKD1Eimv97ghCwZAWMXZ7hbkoPtoM222
sT7Vb+m19rDXxg7xWLkmiG1mTetyjyHpvx/xb5kBIHFThZSJrLls/bgD87NZF31nKCtQPlnmbq8h
jbLBtAX1vtHfT70DA2EiPd0bhig01ZlJjbrXX55BfMbPd/fnM/xICI/3+vIwrjzDIXMtxPYis0b8
ASQehq5IZf6WIPxtf/75cT8uYvPat9rT5OO4RC7Jo3ZOqv88QqHvkxoICdCJQZg/41++5F+CDRNJ
eWCSFCIf/3MCeig15fnYygo+JnhCR7o+phexbg+hpbh96RX3374mA5e/HYo/P/NHC0KqbmejU6/q
Kiumio1pknNfak0AEJ8O26Jugv401hZN5d0sVMP1jcpagO86hQiQPPYUHmekI7T3DBEa7HKpDrHG
UEFggWjtsI4U2gmDsHxt3ccL2AJEyL1zltRtdIlOD/dI23SIZUu59ZWY6NB/so26V+oqgCMn/yR8
caXKqz4kmPa78/xMuPmE6Vtv8qnh4QyKkeNDApuCGjlopU5wyuUZwKnL2HoxXhnZdC0J9H0NjhYn
U+V7bgkIyTc25pzC3EC4Z4jJrOpdBmsK6CO+QvjI4ilioCBMrSgFSo117DnUNPepesoVKdcGAhlD
4YJefgGYqo8eCM0Vw5MdSov7YN9DUujc4+Hi9GBprDBfPjKXEfIZf5JLvpCeATowSik4Fvf3uvNu
8vDY8BdnpR5q2TDfottxF77yNn3H5eUKik06e/KrAWjFp9twRnNqcTa8LbJ2TIqf7zbqQPSMUENE
F0cf4yBAKWExWqgw25yVqA0dgvIFzxEsvji3blm698xpN/3DadAoxnQ8JSAz1Cfv86y0YZC0O6AZ
Df0BwkPtSpEGPIIayK/WWAJYzoDZKr2DJ/wiAPzdF/otuFyrFQWL6os2C8q3DNwEKqyHITA2ddcw
4nrO3AWVqLQvUR4CFbYN4X7Z+MimBm83yRmV+cqrffNNf0DLeOwofHesvcDjIuTPy7p6GbSbSD5G
hYYzLRTp5JFFFfjS6/5JW58+yRtyu0esfek5rprDKB/EhR2x5+6Aikc5ZxgM7uqur/Izo75xdnYe
khrY27e+TAZtKmuBkS+tbpYr76U1vWSzczvS8lGOUUbmmY/hCWHMnpGjGqq9a8OxuI+OQIQ7ABr3
rfPI4/pIo1hm4+En+fQMTKLe+B21mx162keZ6WQYPnx1DPUZSJTj/pFcQSDuBpjx6okieZW00vpA
P6bt4O1GE+HoIZO5lbAaneeFa7EPzp4J2APd7elzdHz4nNfqOmnr4Nqt5LRs/fz9DMmLhj8dA5oe
wzJ3Th914Z0J4hdkhQfDWomK/rW2PJtt3qGz5XZgg/Jv1twDVX76Yq6GssYDui2w/lpYJNgOTDoo
erV/OMX1dSox3KMj0dpeQ8+eZpD4L3gp4b+y6zAEjK8ULlL0cthz/o+QF6BOhOvLdciIFh3Pb60f
wwHGKH1Ad/+05ka89QmAAeLozL6w3cpH39aQPWXQDHEyhvc3r3Vh+QlmFlpZR0oObcIAFyuWGQBz
sBCblnF6VHnNO0pbSKoGA1egdSoFKEbAMBj55gQe82KNvvMSJ8Nm+AnkE5EdcGOfn1AQJMoxBAL4
QoBxCldPK2+NSgM+pLTFURB9lz/ogHtzrg0QOdSMyEO+0VlztF0x7t3lc/SMVXQIhGj7aQEmaF68
zg8OvXTRnB8+oQQ4/y+SaYWp5kGG5Mpzjt4n7kdC2XG53OBtsdTDzYB+MB2coHjDvaXaOnLvCxVX
Btr81ZhS8TUTY1qUVWOIdVZSSJO9HSwR4/zcRtYinM7nS0SqJ9sEz1VnQ4KjQ5R0jQVcKnqLHxXL
en45LnGatuHJ3EcbZlaARv05Ur+oFWcjh+Y/4h0IfMfI775B9op5NFMIUlk42jngE4ZrDz6OUDe7
eyVCZGw6kDKbYKlEMZjNg+McZQrSk8mUGd804+mT5QEFR9HlMD3O6xj3JkdnIfUp2rPgbDGuEHq1
AQt2XdFrqgEG6gWjBkMGbyreVTPEizLukczGNjYSAp7Zaj63Ff/E0IvadYEUcsmvcr+lLdYW+6YK
IRK1YHkde69J3l4IZ0MzurrmFdbJETZ5vjgnoIyqNyC/8+s8n5oH3BIMQFyxXp8pvteDS8jeH4Qt
LBIAfiA4ct6PeeQSckx91MQVhFCfiwhw1Fh3ZTxcMCNSKX7FxoTAM/BA1SrvhBb6m1D+IBow3nuK
wBrYZczVV6GuVkcc2b4dQrSrX2wnB47wIQY3cLqcngvdzd/5HizCiHcQ9kGPxMlpaQsBN2eblMho
IvLrbF/2cuZy5za1l2lpStjiBWb+bbmpRuwz9uGEyYvpeGKzG5V3pM075/WT37BIRqgIouYStmzB
wN3jjty+oQoupDh7J0efXX/SVw6q0WaIh4drPMTZQxPmW7mZ2es1RAC1FT0JdBX2xaJeIXId3ehO
lBJ4bmldOjrcT3Hz03znN4W7xzPo39st43rJGF2j6MsdF+Od7IES2PozGg1pDtIQfhLCWaMZeKf+
E42rjy586QMC0wsRDlcWGEWcU1TkqyGyH0aFrLQfxJsnb8E+8OuZEHMu3c3Jiq5j27nO97pbwIxw
Ggi8QEtYzVHWoeE+8HPoJtOtLy2RRtwWkaQuDhN3kbRLUAxe5KGrp7AgrbP1PxIURrzTcHFzW6QM
Zy9SlMIuJn8jERZh1VgPckf2FYQtEaESXiWe4SiLjiEbfK0v+ggLXDhQFkyP0/NY3Hc52EzOFQBn
cOzrILgky3KVg+/mDjud0OBHYR15ffZh/QWOlZ+13Hpo8dX9j4F/p0eD8hoDdt616SgPt1K9TbsD
9TIW6jcxvXiWKQ7ouXGOKmedx2pHTweNMuZfccou7VxpAmx6GeDO3Az5aVNo1uJmAU8K3CPGD1MZ
ptI2+tzGcczAG4F67lu0mYXiTzw9vaLvjftBvC8HWDlhT0QGJlFbym4rx2QfHCdE4pTk+7PQfOO8
PEcUZTVDNzmu84jXo4anj4yaZt75p8Y9HwJgPoREyN7u5TYllO54/M711uQ1HAsR9HCFXVqC5imT
lqC04qMBicrXJynVopycIfrf0pntzbiN03JeYcHN0qYKp+bopndghxDx4pc6EWraH1SEezm6C/XA
2exDrCXS4EaHCHfPVQfplShhLh/1uNC9Etg98J6QGegKSDitWpEyuQf8YCaLCCZ2P52htgUovfd3
0ldi1cy0Qd06ndAY/PjQHOgvIqSZilAFEvkTUxKxXU6q4LwK9UWsW4ZenQxnSO3JITi8fiRAS0JS
m6ti04ZLoSegS3gP3l6NB+w6+HS0D7B994w9itWIRwufNJSa22SGuwznIgVtlXHhDmbss6AMl2Ae
lkcMDvTVXnU31x3ygxXfXA/zUfP+ojl4ZYNnRuVX+jA/pCJAhzJkcYHWgvxhvAfyGR0OoT5PQkAP
sMpdQP7kjpvN5BxNyLmXPMU8iw5YYXF/Dbc7D6sGAp4WpETFNZtZRrnCBjnrD+7OwZ6hanWIEOXD
shx1c5WfpCcR1lskiIxH/ATh4Ir5WEIBXXErA0t017rhSIvvO8NeY0HiLs8z0Fb7o+i9YsZImb3h
G+ZesTjgEcXeXgoZXpSmQYCk3BnATxxlm6SwVdi1qJQBAz4u1BOr+RyKyERKgQpJQNwCQAIolLJp
MrnH6P/B3cinm7U0HCJSd42GbULzADzKNtwItOR+KREUgbih8reCtMGCcHGn5U5yiE2Q1GYALV5x
nWnuvFjZH6CCXXJ+kOZeUnZf8YAXNgNUolzGk/1GT9bD+9sQRMS3YM8Jzc+RUD41JuvyZTP4QllU
5tO/NfTJYwTgRFzOebDvxpTzzPq3sfAP6cfSKkRHHGEzdGwjsj/h4lDAjCS07SFgrr1uZrlD7mAX
Sf5UX00wTKRKIRMcgOLB50akNuj1o2d4xZrAuYibFS/7zKXjh9D+IKwE4o6dnezLpH4S0Gpnm5Ft
boSZVElnwwdxe30ZhCD2smijLBWnI51aax7NEO9KDrZkQVyYRWCv56APjrtXNf7cekv2rqMn5NW4
Xlfxpllkvrknfj2A3hXelcwDiswpIxJewRYfMw8DNRwAwhxg0STY6BYbY1KYmKmV897jZsR8I2UT
da6GnCP3Wq2FZdJYvCNvQiQl13qkdAytbw1rPH28R6r7p8LVdJSNsW6z0da/OycDoNJSiJmDr2AJ
aKCsNcCIBGR3kgfL6pY8o2wWQ9oWZ/0wJwuIB8Ke/VtQMNC85fz+OhfqKYEncjZmjlN2IyedCvAZ
8Qe8JVGMFI9BQgP+44LQ38Gff15QWHXNORsb49EUswTCL0DlVFhQTeJ+S75ZXCPkRwwENT1gVkT9
VCZKP93SgC6IH8qwG7Bf8UhkrouiO7oNGc0xt238OfoGxM3nkv81m13RTeWF8E9/iTg+gEgOiLNh
z6lh9812ZwVhHeNRdww0KyhuCauSruWQIdOB9Fd/O3xyEkpxElpydkqLPY12hKdbnRztIpChAtAp
7DCgkyJaVUQk9ZjVvSKTT7VzCKroys6fP003FIr8c4jg3xuX59gIGpYeMin2NhNxisDvIyztvOpO
hj3eYDRllQ5+5j/CPV4V6/VhJxj12Ry5IdhFJ1z0lrchd0NMMoyyrbbYYu+HSxZoGsuZQyEnQcV3
SNacd3OFluW0m3xiKuJgTYMigp6kwiNru0rJS+AQQNtak++t0422dQIyT9MUfkTB50F8vR41Qa4f
LAH8IQHFpBFNou5AUoKlQ7DffnJPL2Mm6pzS5eGBO1O0zbBdGLzN583w4Fd77AxImHsELRJCNUtH
4SMiSpeAA0p1UuPravAmyT5t/Jrk0XCsfZ/mEf1mbMhr1Wu3E0ydSEkdWoukvUEzJxH0DziVzTS/
clTVqXbnJVSEyrvGb6cntJ9817vKV3YJLOftOjpemFZubXqmp/ltfPnQg/LijjJ7dQd5UPUx8t4o
6EuB1k10fW5UMLPti1/dphbDhoC+Bz8+Rk47qQaeOmrggF6cnQ0X3EluBzSo+QGR5LgFoztHb5xx
zWArx7EXI4HrOLfQBv+qNbc3nCNtbDu5QbDO/e7DpgIeajWmBQqKo/DcjEArwc9Ss7PzqLK8VT7w
2glYpHyOIkmNzyeAOmd1n9FklJ3tcEz4Bojm0AQovbBhdQA1AQegaX+OD3DZrbFzqkdGGrYPX4Fo
an/o8dX0223Ughq8MYmjJjJBPGivh2uQte5hVF1fcJyYVsPBHePgFhEY2s42xiZx5tpl0OCDZYFf
Ef0WBb+LdgpVCssDx6ycMRTkbGk5/U6AdSc+ivwKxWGO4ydiG42ndOSJZi7GhSXSlXuOZvp5JvRQ
5QUTTFuG60mKEgCy89GZZ8Hjc0pgnXGPgkqBRcz5vk/PzqmMgcUdnI8cIj8yAkz0ZnViLDgGlDli
gCvoESePjJSn6mlK8DVM5AO0qIVddeR6QPVlm01vj6nFYNC9YTiDBdVrRYeOz/icF8KS8grokiPH
0wg7LDAN0SfkS6E/TxG9FUmrjtWxf8LBscADRG3S70IDL6en84m46ZMrhsJc2B/GnM1rWAJta2in
8Dzl6mbhIoUezav9Sl9jhThQ3MSU1wbVFduR0ZdDo6phpQDHNyTplEondzCH/s1/6mosDWmFTQAr
CyFZCi4cXPiD4ZIkefDGmgImg40DtIhckbTiNCQGjBGUkHzxbHt8cYT5EpoPZ09TuQ8x8CGiALTj
h1dPx+B2e4uFxyGq+/kENQ2sAFIgeOQFpTsZ7JDhnSgR9/sGkT5Uge39QR9WkCoekyeyPtJLBjVE
Nh0SKOO9DR/Mi9tIoj26qh8THGquIGbXh6U9LibEJkNxB2R6oF95WD0eTIpxCXA998oZ0Up77z8a
jM7O/gnuNbPjt7tHH4LG2hPHCUxJgdqr01MzpK7Jt0BXsBecPLHHJUofrqJGlne8p3bVI/K1z44J
HbdiouaxhhfGMdIAEh2S2+KBFBehGnNr0IHULPCAmefKyyv2ud2ryU3zpg1NI+TvVEj2u/nyOusx
LyMXb1+A6TI3siCrP83g+llM6vmAwnzd7vR+RX9LNZbAsVSyKEDA0ry+BWCZSnAzhgeQF/FUlY4j
iisfzcG5seZ9jLVLmTI9PO+OjXvUPzVKod0WceZzqPdhiT7DtEVKYUiVeOrH2+TpDAb+8bBjXNON
SXoaEWW6FWt6k7wjDlnbIAtv1LXhdU6vW/3s3p57rt5OirUH3ZGhBmvBo7gq8Lxv0UZS3uUOxsAN
4RByhIDgVj7Ddn7FamB6L/0uHzJ/PXzWavCkSUDi/97qZJ4ZHOopLcXzsDW8nH4XVvFXl6U+22K/
N5/teSjhqZEc8vimeVXtXWF6jyx5U1oo3tNo4L7Jj+HdAN3l2VbUX0muT3NFSs8Fmh3VrHvMj+CD
lKCp423+qlPFAe6Sj7QcMzd7Yooht6BWjE/jYTi1HDcaTolWdLhA8cRv4XKnSuZbNNn8CES7e545
CIT2AvtHkwnHDGP26km3cysFUgYgewARQj8SgRaXXXUePTlGOnVXf1o1wLsay5O5su+8wPuoO0en
y/+RdF67jaNLEH4iAsykbsWoHC3JuiFkj0WKOYqknv583IMFFrsznrHM0H93VXUVAkP+WMcvVgXT
XHszmXoivXUi5RlpgvV5a9ug+enHe1Hs38WuA5AsSGn6QDuARihsbAhugty5G+9hZt9KcyGqo123
M1dju85ENj1qztjbalG60ej2Ibcr/8aezwlDGFtpWQHqVoH3Vn+L4NrXynzEY+VdOOLoABeDeM4g
IOAS8NyP4RtPMofdIqVta52QveMGuftW38jMIXhhf4MqE/VOaq821wnkiuwOoTGlZNeyY2Luy/1H
nLsiBW8fd54Z+xVTGjsgvQ+UX5C6NDqGi7MRriyhzQhZT8mDY+aUEm+o/SG9o4SnIWijxRfaIR0h
hXrGNYeev1jOFOjQg/h289BSxeOb8SN1kpenPPFm1h41obyo0ipUZR1rYLWjinMucmqLq/FzzFnW
L22NMIeXjZYy4fR9dLUTh9cx3iW3d7LPGqvAqkP991pku7KzSddYUPuwTPsjxHJAo31Kz0HHengN
91LOc/ym4Eq+oGijyVIekHE8tGuQHKP8Hp+zU+GkmwJ5HHDSXtz24M+0ydTUDt+wkMXiyMoH/koM
euwZhftfZQXPYZGRjgGGa5LYAVEBn/UzwhP0xEp5ZBMI9TLYZA/RK703WfR4HwVLvHS2xNTIB+NW
Y57yiL8/K2zhcIPTO/yT7PSkzeYRvnOjUy+iX3BOdKXHzGeWYHfhTyo9JgZhiQfCShdXxtfYerEt
k73wbCOnw9CRZQZg+BnIbLbtAeQ0Z3LViaz2hpiWwtp95fqCXYX+tdQPIfAzQW7R+1QGc4XY2Zel
8mg8XhcdeZ4HSNs7uUIjYUcQc8E8ZFmKTUPe1oYAElqVic7iN1g34AyZYfaCNfoXgcpMR6HsV/cK
1ktf8qk/LC/70W28qMfe6QYr5YfnRqwbbT47I1AIHIXoDRa+7+HB+Hnd81XExyXskXnH/nwDXnSY
ELja/e1nSxpQ2rftbDUiyLwrdqxNaP4R+cn4B7DVPEEkS1cDuPJJ2SHcgUUnjubtpOWAShl1K/in
rMBSfzvElY3Voa0FZqMeoiNAQGcsKsTplyl3k4tEGad+7NF6dBtcAbm0gEdLKo/5R6Hfj5QgrN9c
BdsWcMu3BdMbhG55pkdNV8yPw1VcaHcEgOFG8QXFMnW3xniJC8xxqlsiVvoApoQEuEyu/UBnxxgq
6iy1g6G+aZNI/OA324T9DI7ZENzCw1+ueGaPKVsF08HRcJKlbjcqTCRnZf+X6JbmA95xY8xJhQtl
oLvBt3GdHVnWKTwDERJHxHCm+iVLVTnFGGJ8cwquaAkSJzqzRqgfzCe3CMAR0CfF9Oko8mBBvYYW
oYKlQs6mXrsSyGK6F9iK2WaJN+q2ckv3793IIIIXdmKBKNOCMOOVJoGrVs6ehQC8Gndz8Tt2uy0M
Joco0VVr5Tc5jqn9AU032LxnxYouhIjzcQ++ODolampGGwTPWbxPXSWwXsa6BbunUrP73uMEI3ff
nJ+BG12KP/3A4aitm837Z9a6PJnyQt2N1Jkp74G3rbwMh2yhoeMuVi0JHIxaEk8P42rs0t3L3C0Z
me+mk9cMZTPa1ykSEcVCXfrjzIrxNbaVa4d1Kk0JtCV0MN+6n0M1QOIJjFarElb0W2SP7Dt1xy1A
odzb/Ta899p+VObgQMbxlT9oUyEdGmr8QXLL7+ZrEJGOVLcWivkvxCKAyZqlmmSSWfOIxTc6jsbj
Oyl+s81gEF2m9KUqzGGpCaJAaqdYPZ2PapXqmr1G6UO40VwSfjCkVJlHmDMqexat4gXs6WA1X5gm
6z0WDsN5Fjq8VMZ8AGve86Fek9i8RaPlIF031iL2NbLPVPwTvoiVKneAwJXpVAd9qRpWsk1t+Uxw
D0LP2aLdEyj6goBNMKcG0VhlMGIbnEY2bH7L+3ryX0nHFVtckSXIeDyWK30Xbpi9TjF8CODa6wsZ
efqxGwA6y9hxN6WLSGCQFjoji15WCgJ2f68ZN3TyZDhaV7DX+A54ZQWV1NGNLaYm4VFyWDJF2e9l
zPDFwBnTIXcb/QLQQ86K0jiRx+lE+Gr7/babbeX1mtWS6s6866defIeZRvUsHwawxI813PqVyKnL
0ibUm2K1+5bGYBFzuQErp2N1ZmG7hIeDuWChGRvIfzV1lec0nYYfBugT6DOTfuSPXvNDnHluv1fd
F8T0+ynljuYMrBr9Qzgh+XpOx6/9po09XEs2MnftirYRrPDwShjmnVT8VdmH2n+24h6BwppiEm6z
VXIZmQI2msubWhMpego37cuVSkeBvmfk2465+1llOO5A2hMJVAIZt1eU/iP3k4VTSA39CO2+pvcm
QJk45woTQDwctx0TF1QSFPsag0peRUj9xnB4GQJcLrrSIccI9Nt6J+yrz7lN7Y7qihhJlVyep3oa
Sy24BeSrnvmPi79jNKA67IlQBmzKbdkzfuVtM5nWQMu1nUt7mmPHUrjcVze+SjGKBuham/0Es7Ai
SuKGK9fuZDSxwHHsMLD8ueum8MHKK/dgcsZnnxtfimxpCkRxx2ul/8nT8gAVRIVQ2ArldZI0gEDR
gqx4gaT1B8MPoADNMWiEOLkxVMgXvTRPhH9aCTXLArBVGYZdDcsKtxNl0eN3ZeADBK9tze69QphI
AOBgd5gysJGz0DunbLckRm9FCXpB/K6xSndrJl/Wrz4L/VzFnjh7NiqiSQQtW/WP8buaEYI6pJuP
TxY2G3SzpdI6GTDxUaM/uKfCvL0lfue8InqU6SF7vvjKEqKKrSqfvOvsS6PH2on/JJ93kP6PK8Af
X722L+7pQ3o5tDLiY+xs49pOdpK/vGX0D/E8pGeARxvtYC+toF9KAeAs5xVE3Z8c+tgGiADyLg4i
DwxDKMoUJySalr5EDxzoOITmApZHCt0ca4zBCQXoKslWtCDy6Kj82oPuMj+n0lx8Dr2H26Bi0akV
D3VqRxmFhobf7rf9l6Z51BlmPRhVcGzUJuO2+ePGCA99nx3KxvsYy6A81uoib7y8skuC3Z0QI8g3
SpQlMIIkX3phHaMIuZfW58KGnuhK3xWEEIsQjrHiCZQmCEJGjfP8SACtr418atChkY5aWuFXhoMu
eiFEHiqHql8LNo+0QEFBTkUbsyynJsCn2hRHRpUarRF8GSqH0THlHUqkr6bCMgo2qfo43Qwies5e
aoGCRrPAaaGEadNK5lp/dps2MpBO8iKCIeHWGJOMPdf/dTbGI+0S9mucywQ6NUtMjt/m4hUv5dQr
d8OPbs8OwTdNMKZ4nGroc96gG9JRoUEWoG2QE5XyuvfYOyXyqN4zIrYgFNAPpd9KuGKNAk5YhARD
KiwYipVj+gy/mn7BgApoz0hRsuK0DmEMsBiC0OK5nC5V4/Vbyq01NfiWjJ3ymh+Bj8SrQM+WVzst
okFVcly7m2Ux234WPJ2fn4CX/uMwjX7K/8uudRsunXdewocUPvLxvkb4G/+ShTqizCr9SPgW99Fp
9iPJ8+pA3FTECgPs2a39zS4hPSHVCA/SFVesW/9SucwF8xz1njPR+umoyx92eefsvErLGj1xdkuI
xcZibk1/waJUdY0wjlMXkr4J+k0LSIVy1m22yipi8wk3nJXm6rnHZQu+OO5ZC8azRUw8HKFWH7RY
/I29g/k/DpPVE1jhjCpnpW+iTXBQ1i8Ilw0AQTtZV2ON5OoXHE1ZL159AK64E+ToyZNT5mmA4pd5
BBazVcU8izCJFC2/5bodyhgDSiDVz9HUrEDwETQJszOdPKc4VaP/Gk7ZxghoNzVOdDARwA6UByej
8pTA7gqrv0e/WFNLvrlvRUspr5Sv4ZoLqyni0WtP8bntV027xt1AUy0GbaWxzNj5sNdzKNDSLcRL
SIfmsBZGw0kEJQIpbN467kLkGI0jYeuFqcwx5EBkojmoZFDm9G3vH1BfArF3gZMfjD2pG6gQsdib
bcCycoe/hi8T4RQ3qWDJN7aalu/z+yf++B+YwlRc6NGxw6ctmvMkm9mjEnydO87PVjuVSUs56QWT
v9xnukFc3mK8hS12hr4SuzwcBDvItBOhoXSjoGqpS4wHMCWLX7eIoYoibTf5ro3c8e2/er9nkqDW
saFdWxBH6Lw3yJ8UeG6oo9WLQ8Yqz8i+F9ITkkHsbH0xHNqVIn8lWJWeWqqWtMhhcOg7PpPkDZPP
Z7XkC4OL5KpH6TTYvVf/KJPTG+mRk1oSuAMVT4AcDgsu3L75RJt++8rZJJvXwplNOjbgCJlQ7E/B
eT+1vDuZmUDzBZPSseQWsP6+KQ7SWjs2d4UOYpe/GbDQbV3lHndlw6p7+wVfMzeFZYgLMJOz6Q3N
MaRbhP2cPaFJRkwfLTbExfh3QLv8k2aHiEOP7kCyBPI8CFRBUQ3yasC78ncjlsTh5oc7kQ0bHjqO
DPUPYxdTcF7GKtHnjIeIwNiwD/GMZIqCuQfK4bDSnfibtoawbLKu6IqR8ByMNRac52AC+cYtlb65
sCo3661oA6YT/8vPAO2I77PdP4KU0Na4THL9BjzOYZmYwZmpgnN7iY6SLPQCv2IyPE+ZYUWIwwcn
AzdqsKGm4IoMZwwmF/VRrvHoeuBWe8gBMnEetYxT/ZsAffqcbnjLui2764u3OGkY2jNPt34fLemG
Cd7SgDylxXCxmpyrpJ031m1An1Lbs1O6yBykOXMdV2BjS1ON5A1QcgEsYxmb0um/36sXK6S09RjM
Afe+XBEzzdlZfDthMVgSGalTPAi1YEZ66S+vRcBzhw0btwqDAOhNxc3+OsJgF+q/bAOE0zEJsjxK
uxSqp95YdzHJrFdTsV+6LxbnXHBwmZ/Z+eeHBkjg1WFeRChOe7Ss7wLyKIIEsfpCFcjeqKe9fNAx
dhe9ZlGca8arxE9gCXAf0FcJSFDugMzw9vTnVkMVeCuRbCCoEuW5Ns4rkpAla/kPpR03BgGFMl9+
1ReMb4/Y4DnlJdjFW1W2rzCAQv7MvdiPjmnJ5O5n37N4mkZIvcQlk1pNKnJk5wHMRNUuh3Jbquo0
mwnPR7vMqs0br7xy2+aejhSSAzjEGvQ5ADCN0xAzY+Nu36wNyevtYFdED4lSyxz5+EjeoN8EOqSO
jWK3mW3ExhGKfyHmeq+FfKIDCnKr/GFWCER7QMrIjuVsk0uAmzfA21fs6Dg8XPXBpT0chXlN+W/Q
nLbdheaoCo4zfdkhyAVDitwMiIbD/ph/zqM45dkBBtV4lWpLrEPL2Mnf/iD4FUl7mtd91pLK6kJQ
+t2p5n0BHDv33S0cV59OQc8CSmgr96DDBS4ESCWlUnXkm74yY6scrMgH2EzXCjoXk5Zhh878R4i9
ccGyZ/MvHNx6O2xq8G4eArfeSJuZN/6Ka73w2WEIaqu1Pl/M4szbNIayXVaWKmHUpTxE3GyiI5cV
9K5G5fc3+qm+L78iw4pFssr4spHMum2jOW8sp2enZK/Gj4Qw1KUEfSajIrWFpwao9TQuagMJZRdn
lSXiq8aW2bSvXu21pSJ775llnmaedFGe3P/k5fBbAbFR1GMbh4qZ9w62Ci3kb0v/iPc3lhMKGbEL
0nsrwZUhL1+LkcemZSE3+wxEKTuS5hq1268JvwXL1b74vETBwm9Kbt4txGYrvJwGa9jZX8PKUUFC
z/tu3qrIHi7SRqcr+GI3oqhslT/87M9T0Cht9UZNGSvPmkR8q5neNB3U6EXHu5Artyl+W2QrqpMg
zmEtn2yQ1lN6r3hqTWWLT0CPtF8N8l8X+4DI7EP0y6FzFM0avl86kD+6JvCyWzDu9Hylj4txBPne
407thjyFc+k8jg4+iLvg+HY5msB1dTdc8LjJZ8ZinDFoI93PDmwP9Mdmi1co3JKL8Yd/D348Vb1R
OWXenCm2IH+3YuWY5UaLrGjLLyofKLJ59q9JebqPxiNnrnn5zSLtv8BQeZS78VRexJ25b3AdFCNH
XuPs5/cQN99vWnvDy76pFjNPv8ahZfqjDXySuIJq1+GCjZwRQ+mQ3GWrnQCje4fwUna1b5ogrmup
wrZNc2SAZhisGttVCDOOmcDv1NKayYgK5G8ZB2v9hnE+dh2r/FTIq2QFWaO1C6FbitgKhrbJ04ZS
YEfHrAXJfKY8y49bInOYWWHrVsWkv/+EHrhgRLNTeIwmE/KPWAxjGZbKe7I7RXQB5WTlwY+l+iag
9wnL1JtwEskun2rDVyDctL1E/V+WwF2KG56qa2aQN31uO78uzvIRIBx8erqsUPCX+vgxrfpAOJeR
MDzMU9SefvqnZwsD7Ag3CS/p9yrE2qPaNzsmuwwQ4vACSUJsrs8DxXoFnmFa3L6cMNjF2wNUeCtH
1r4VYdEsWao3R6s1yDaLNvmfTKYuW1mj3/E6hHi4ZzZCR+CrcTVTHRTf+mzLjIwQvWnIZHCa9zpH
JqcsRfUc9D90HQyHJsTvg2FG+p0wERQvkd8CZlEcC+0conX8DxqZ9N62scL0GejQeylLbN5e7Zr/
U357oHw6nV7eQByl++yR1guI68jGgHnzMdfA1yyGY9QyrkpQxZjqhVrdieu77CZr8TuNLLS6Cs/W
3zTy91yHebhWkfo8Rnqa7FRRF1NLDj3+I9/C+wyZr4UWjjDHngqVHetuUR4GVOqGr9eLJGCaPJg/
xoN6JclL1W9WArhp7U7kTGqjN/8w7fzJ7wtZp5G5Br8e+Ivbh74zfwPC/RSn2nMbevWSIhsVeX0W
3KRPZ7+xe8EXnIPQsIObidD2C0Nz2XTNmEgSwqwT/Hoxrc1OogJfIa/VW3tJ2JrE+rue6mCLhcA3
1STioSJse7h/LuE+bG3lgMczC38sGr49FSv+0P6Mk+CAcJdmPxuXBEmQh3gtD+WxvRSGz/Gm/uM9
7NZiclTp0DPHZChlls6vmb5WgJDHtyNh/fABghRsbQ2JPQvm0AHBYnoiTGaP3Nakfc2CvikuzXsv
OKm5AJ8OjywO4FrfrTI2HmKvCP4Epi8Xc6LuiAaIiDzhmF7JKxnLTcv7lMHaZ44zYruK0Ktt1hGB
JqmVB/v4s2sZPU80tWULOu1nWO3fw9gZcGLgvPn4graapZ7EcyzZk2fRCbEHY60R+7rq6LcX8BjE
Y2q/gQI/bnArlXMV7gXRT2UvFYlMGa7gNQIK0XpVSg/lriLh7Nz3D92SxuC0jy/vYZFmqyhalCyo
oP0+vTOfotp81nQ2mYZb6si6CtYeeEiY6IcuLcozkNdoaUADYPWa29n3wOYHV2NhkCC+Fu48AChM
MD3jYnR4tpa/NGTYn1cO7m1oF9Kp+2FjBCRgbna2OCwG3PyQoJG8I1lGTTSDYJ4jnH/ZTwJlSjYd
egiOMVAWMpeoUB8PGeCwYiYQaCqTX1k5CdUpBJ1Nf2Km8d4qEkf5SRUH/9LJzT6i/1kE5raNbN79
+h/UfbKUflUE/t1X+fpWIX7RyLMXxBk02lHsy7S3Wkm/YBf1Qt7lNI2GvOCj8xi3aH90q2X2WY+i
rwULc4kuUo82qe5ImBcjAVQuGdKvl5X3pwq78wW7N0yTkMcEWvdLidoQ8EwQtP7UR9fYkOSrCVwK
jrlpjBfGe2kA/oG7kcgIJgUkn8pLVDkmrxSbRTDl2i3Q/SEnYWn1CRyxsuUGFbv96dA5NVQ+V57N
deNHRPEBZQfiYTBwrDrBoyeJg1PyL9EdMZt+Jy62w+j0PKEctuoRBQ74nAR9y9/EsMi0dADhRqtz
NdcYMFZY8LJ98kIUFdoKQDebaPKyRl6K9B3vmHl25tQY/hKmzot+iww7qX2NhlvY66t+pSlznRAg
g3Pw63Vlc+bV27MGTS/iC1uWlizTqroNn/LuvXi2gQKhkg44WVQnnDWy+ihj9FhbrEPNpNVnRMgK
Nazt8r8iPpMKjv1LhXaSPFvBgnrmYOPJrmLqm1vQKeEI/nGSs4qpc7usTZAol5HZbJbDM/tX0rH8
vWZ+fefQyN/nDEeamcWMWiL/brftd/2rqt4y+KkTR9pIpj0C49+iLVc0MvFgWUtgTRxRO9wrh2MH
sKetenhUZG0AKboMLcBn1xd01DXmkPgVh05bernkJMOSIVOIesCUOUvhSuaZ9YJeVKDB1Y8U67Rh
881FYJb8axqEr5dY2lTCgx3jDCFZ6EkmZxsMD7WAOmLkSC62VXVmJKCVbCssoFGjBEcTKkvHRAe7
cNza62NV0ggssh80yWxRrdMHODku+6mlV7b5y/26NqfQ9IUNPohD66oIU01fesz+gq2g2CExX09j
NrUaiXCq0d8SKwCESbPxIIK02r5/EGG0V7g11QH6E4xFZPivCzQvyxtgP1ahzR06eHiG9yaCwGxv
NNwsxUooEAOXnpRGKuIMBaRmA0uGF/HixG4FVhHcxtzC95j38AlzjFYyFMh3P1NeCL1aCdKfSEpe
hO6FIcWBG3rnrqodCtGLQZHIoGExosO7Dzw3tthY+IR+8RMz0fTW8CtP7CV8DQwdLLds59/ATQhh
iIxRLC21OCrfeBqMN11yKgkdxbw5k1TGc68n6xbuiSbL7k+TPq63uV/D/U0kUuUEb3fEOT23UmkR
NX8a4WYFwrym3iT6s3/Pe2XdzX4KDhOcRFXUVewMfBYyPtXl4R3aUb5+p0fpte61VW0bqByUnaY4
ougZ5JKZX/VNznwFntzwIW+4EIgWeCE08wFE9dmB+4IlR9WBNyqD6BcJH+LWleVZhL6UASwO/EdL
gB8I1YTC7Tqnjr9McNfQfqUnEXEImVaTTgfHkcYtI8zoWj6rY9aUvGj+FpbcEbQgXPdC8gKUO7QK
8fWNvWeKrsRTJFurFnSQJg0msHrUTzHGoL4F74uBHshGjP65ab/oEwT2Sh+cnQmYoPCrvCYu4thc
+/yGkXOFhpxu6K+A/mwcVv7oZU0vziytX6EJGZfmUVy/Id3Yj3Lro6latBdc1+Tfm5Zc3fHcF092
IHq7ItwCzaPqvJ/iWSOcB/74NAa7tptu5Mvwc/zUKKoCkG90CSpbCzcCgQdM50d6l2i0G7aZ6Z/F
7Xvb8QEogGBfxa4Fm+PhYRDCB4RRMGK3ciFlvp64GrFPzCO/AcpbO9jmZAmcZiH2g+qN2YPWJX21
Nswss51icALE6EP/cnVeGafZ4OK+VLgKIWqzyZU0IXNPhtWltJAJk6xjPspJOOPPN/Khhbn06K8R
74t6CyhkPF8QEDDrNqNY+Tt72dySd3U272LhaMKCFeCCGKHMZzyPjYWKqw4dRL008z9e3jbfocsS
SytLDjgA9D/0BMn4y5e/niPMCmgZ3Azuf9Fa/HnHewbuNxBLY7EPKP/3MDCzYcC14el80bOhrg+u
OlvR0HYY9gscRWBhBcUJ93kdUZBd/gYYYdFH8TJLho/IQMIyjI/Lpeg4QvNtgu+XeWOtSoR/BI3D
S//y/lyHZJ2bC5aH2JfhQC64yqafHSFF0ayhXMSyrrSK7JTRebnAnSx5DijFD+l6pVXavE//BMF+
xz8G+8oCsCMdCAuO6NIO7G4Iv9Jry8/U/rLasXijLub0C70Y2yPSQ4nxqy3AXelfGNiztaKAjlic
YzmSA1bv0ez2Xga2uOAlYHypb/0zkZctQycLoCYBNT1RFDeGCMaveF9ic0EQJX4pzLMkaiBEqDVb
au7NburPzj2crLZVhvnY8LpvMhiX2ntHy5f8Mxu9UtkE7J+BN9d2djZnXvWiO6++uUm8RS/gCZZb
T2nlghFE4bXGKkVVrShbFf/eTLp8L6/bD4+UkIzdzMO38rVPoqkzoH1DR6kcsDFpbBz/jknrzY7q
Ob4I3sCAdlXO2Tg3ZcIRGslJPbPfFiIVAqdQnXa75b3FZ2TP/w6gg/fXGqTSVXmGdiVyPXxbqLwO
sBy/lLjBagy3b6+VN+kkif7lUii8m61j8O/Jk+SkE+mqAcAveffogtLxOCKNlQxKsv3alAiMocP4
nny9bOm5X41YW3PKLGqkdfQ00IbvdQzfxy25sBuak41J+3P9OOljmJ1KjhCczXFWI62gIdnAcNvX
WZIcKT1E8E9UMLF8KAjA7nm5gDgZVN8I19XXLNm90lXM08ZIVxz0/qRyhhrVb0n3/8wBqdtlfAxk
GCAbXrWVl4AQcKS1sKb3+9QYTBMn/YFCDyaE0ThQqNL42iAM05YJq8EwPoeUAww6vrDTl6t9jiqb
VTljE1hGvQ2uLPxw1lerYaMs6+0IqfxTD3xk2sFt+Zf0fwrlBwtblO8UYywafuR+DVgns+s8Z5gY
ARF40t7k0le/794GR4VNIHfr0nzHxJOoHirLmJ10CDuzQAPOVpNxNjhRJh7hn/CgMgUnST40pi8H
j+Sb0/KlbSb8D0e/az+JE1Azu7JIbACk+5y1sS/zmEhOEblAOvHrX6X6BYN3tKaCh78sNlWt1bcn
aeaoswW1t0W5g77BjRzw05GNQ2bmmMNl8dLBZlHm6XCiVGg6i9uwN/pVLu7f5ZnvT2GXWXHoLyab
Ucleg8OL8YlqwB+irSYGTDLLqtox7uYFrWDqGorXCS5dkobkXD5pileQcTAs++LryK/iIsd5+30Y
lUWss8ziAeJgfjm9mGjgjedQ7xn3NcTTTrF431Vx3mFnfZWEA6dq+zoGh7pDK+CAnMXlXRDdfFi+
Xu6AUV58MYSnmpzfhCWKnKAma/H/jORfKpAbQdmT6qcZH5NP443kUcx+yvqfIGZORGNGRJH3opAl
4E+I7bJTISl2hX0B5neDHX7cWjnjNvR6I3xzJdwoPsWqeT043l7g44pha5AOBifdzNNg5qlzuXET
03tJe60rz1EwHaU7xsZqTN0cNcpaZiJWviXQj0Q/Yhw618V9PclVqfoZr//bSXNHABCvNuIIVabf
ZDSq/XCdfRaYwlt9QGYeHoahxJHS/JisPfUrtcW3uDy0gROwZaqjTvxPZMT7HF7YUIiNSeJS/8AA
wRmdqr9pS0xwzlOwgEJlEjF28MpLfRmhLnJSZ1BHPfo9E55wMJa6K88PEIdEJ2FfibnX6p++GT3k
OjAbGEo52iLyDPu5dGigCVuHkcM/19YhYKbkVb6jlxK1VFOtEhtzHP7JrS98gAV8HojA+R4IstL3
5r/wK9nQlMzJK1D97BQ7tbVmi1tajX8lqcaRqxJvVl84kmmEYd62Hzh5JtsPODdr4YnNogPMJPMe
rKA1eBqeKgS/0ZmhN2V1uVwmdHfB7QNCiLP5DO+b9rfykaVorNhVIXvqXCuEVJdC2M5c6gsoSPO5
yTyR6hbms/ozSQOvPREmpcId3YUoJYiVYyZyXrRtjJWkbJpEh73cpoZVRWOTnwAetZ9ixLXfr47m
A5FOx9XB9lO4qKHVRt4w6Znh29YDPbCKlBN9ozv8IAXkZ4o+61F2IaIRZBNkCK1XdbbEEsKxOSAA
6svjjC3QH/WLRMpn80APfot3EA7FFwKOf0RxOtKKE5az/hM5YW1NDFlE3zxV3lr1ld6V9OnXR4C/
Ay1mYrKoNQGGtI0wlZ9zJFD68etAb+YnJnSuzyJk9RxCZgknbFw4tVRzynEVkLTsSj+IM+RiHbCL
oPoiakaNrW0QBy5lJNq6ci2+OmTzhpOpHELui8DLEqrdm+Eq957TiGHfEh6zdMFXgxc1K/Ql1Z0N
OEwmWB5smHiSzaTrwRD178N8qAHaO/LoSYRaisydTpS7g3RkE3BeHZHMaHBTGM1zZ1inCll/0a9T
IWCJo2hpq5Gju/GUgMJqGBs3HlMNp5lEzCTMHp6fDxUn6d2M6ELqAusmh9dXMWyHwEkFBwqszD0B
uFOed4tC2BnVRWlcA/ng8a3ZETtNE0did+hDOUkXKOyWimonOwOnoYf5X0daD34UTpCyXPizP3Et
1hzFV51IRsKLuO6QPxvjmajreBuSB2jHO5S2/xiCjL3Mxk/ol/03UPfgvolV5RIxf0iJDVaCHT8b
T+JwbQw/G1baQfwX4dksu+UdgGpc15UVaW4G7EPvwYflTCeSaCJiavrtC1yZRCbrJkcUagLZQdgc
6yPgbLuGIpzRu7+tsn6ML2dcaxx95DWxDcPiOwusK4VFrcymzS8yq32+oPsii32uhvPPBDWy82dX
2eCN/Dg/GSw4hyr4hc2VFNCHz5kMBfBY+XV/xev4MbFJqZupzlD+8rq3T36umjCA5K4FjsGUxjvx
D7e1jDUw3C3rhc6/G5/P+Kn28E0KqpG5tpQSnHMemca3tXRmIuKVJ1MXr/8Xfc7lnxi5DXvZzV5i
fQ3SzZ0Jp1m2BN4L1J3EhvzEOkQhEBfAz1xmGeJu/n7iBbeYKzj+lAhgZ5fxCtRrPGlY2Djoxz13
Pwu+0KfrVvZ2Gdk7hp2Xrymugbc6rgoonH9BJmrNFUQP5CinDcAXkTH5G6jfYJlQZAB3IZoqMjU+
K/o6jqdpP4srgQ70YWDpdlPwSqnsyLTzAlmlBST9XiFtYbJ6Azp8fFGf/HxFA5Gwn7Pg4qTEvn18
Ez2sDGYr+w3gyhW5cLzqmt17tgrfC/GfikzA7G9c855JMl7rp8GgcXGq1KrHHUIKjs32c1dw5CYR
kWaIJx7bpGuMQqK1tEPdHlVzF7AOj+lFsy86C1lKeqJZBTPJ06UgbcrGNdctG2gHeMw2XSZvFAju
7JCN7lxZViz+1YduStm0Z/Ulj0jLePCkNuBV/JQvp8qXn60aLBSUkduPasmPCaffR38pOywgI38s
1OlA1/NXtH2/rLi2UnRAGhzRqC9Ylg9BDFu/yJCSycsu9ICLIFODn5cMIrsqWAj7ywsPGyQjcchy
0MBOY7smNhXciKmivyaRU2KYeZ6hiPq4euMLBy4XkyeH9vsqHUN+ZiCgvZ5ZxVm5iHa2ny3Dbqkd
pPtLtYtfJfbLjw8Wxh/LbhOlcZ+AMnRUgQOFPGjL11pCljnu+9mkOcbB2OAqj6eJW1swIczuExFL
l81Of28XiBOeVNT3kzsg8b6jT1rDvh/Kq46KB/Ope/Y/zs6sx1F1S9N/pVTXjZp5KHX3hZk9zw7H
DQo7HGAMGIwBm1/fD7ul7qys1EmpdaQtbZ3MjW2+Ya13WuT6kInEEAN6sadbY05Tjoylyum91L1w
O3QqQJrLR4DT1qAOdMt7nwZV0kKdFNgzLLdeaowkxrGDPXKVIy3M19lzoZfumwuvcw3TzbBSJIFx
t2XSjTBn93bZnvB9pkgCilvYo89dwGrHIEm5BwSq/ICgUHpEddB8t7tih5Op4A2Hg3u5mMa5/0aB
2p0ERE4XSZlAvTEWrsOGMq6aeSedkguoWzd8GKosYSszdlZBvOlJ5846YDwJVZZN7wBqUf8WZDCM
ovn1hPUoScbtBZvHs3MT6l1zlG8UapeEcGhPmlFqNBtotSQJOsE21/hGaADSz9sHJWF8ThlnyPXb
wYl5MWlS8tClzcCmODAe1bz8kpkg4FQHBmDoaLhZlAHr3PpJXfS46qQlDgt4fXCVJPJKPvPCTRO5
ADpEz5Sq0TVeoy6Si+kNJisarJTXcqVFH0LPBJcxGKkIOAMRhswYbO5EaWEqm4xRNi+/rw7ZiUkS
YPYxHEnq5thMZurDv50hDQERBwh4BxmI4hBMgZOJY9TEV87sgdOTG6QbAQlXpfMY45jNSns4zckT
AY4kb30BGfJ4b1EnlNygqM3VxcDSzq7HFKyzwu6F8GvE1HlhxasXUdnkniC4sc0VlZSTd+Lr1I7b
AbwE96X7ZxtZ8yhZd6DkJTJbHO1KPjhgGw0kzVVz79badTTrAf/BUKG4tL0mhlzCd3lKdHaS/dTS
nlRvmVaa6POEWilVFugwTGuPLjy7zRJz2+ZhhyQeP2zLpBY/3xULMaOEe1/3yMrzC6K4V+Xib3uX
Xi66EcSdGsQ4No7EQdVfGsvftVRsJdSPgupeT2lIYFxALdL4JP3gTAJiwspNNt2NbstBNtdrP7cv
ASPMwkCIknkWQeMbXVqU2erN9qLof4HFkurlWkQK6Q5l/eMg7Is9lIi8pDwiOQcdMZFzeTqoqeRj
KtkV0UO0DPE4hnPi9qMuIfaBNTbO98VZLPznchBZR6icEIiZY9xBeT3E40hIY5HiIZUiquHAiVjf
R0gYkJSVfpSt42J9u1AnWevqQ4S8OChDKw1OE2IJx4m4fi7a50haX3fg1g1nTuw8GN+40sYRJ4o1
bgnmRUKN8JrelZq1ui1Nxs/rhxyVrWqrPwbjkXIC02f53pqyYeRPg66Lsg6WH+748DwnqN+mOSz4
EgUYFisMg+JKfC8GnjkLHvUW+VmCz3vBJ0KLiG80HGFcwRU4tdiANONIM/1mRivlIfutL/gf77Ps
uekSNgxit/wZljfoqpO+AJgpH94LjS/aANLDeg9NTJ7ZWItfztEkf0oe3xlITih5t4Fr6qzxm8hj
ANsHmf+CfV2xstKhuuA+gw2WEAV33vtJSh/9Pk3bhBpElZYJnxIZzvusG6NUmiBgMyh6oOvX0SPM
uMtVLzqAL7aYVe4B4FZPsorlJg+7jCEUw7e1Ul42EfFqoMIwxnZlrk3SaSCp+JNgM3RDBgdryghx
aYBnI/P01tY5kCAhGbR6TlvuIpRpPiXjlaqnvtkP8UO7zZtUcHpjeTPHJOnGH9ZF46BuTjDuaBGA
geCSWs1WDZICaKnu8bSusY1BfjM4lFeW+bcH+Vuj/HG8a1Nh/OLKJnQpG6s38E3t7ScowROT6HFr
3mV4lQgRQNaenqwde5nSpLyGj9wH/Y3arcJYVTQkCXEXTpEFyBkeFUWYC9ZyvzpwWboV6LiuI89I
PtoX2Kw3SF+fU06DVMSJOzYuYknD78A7JK+g/rbyzcD/c7Gk4SGqPqqpFNuvORepfoZmqiz/+QOz
l1UnY871RvnzXtGvMCE6x/flPP0+2ncLi2pJcKHvr49j1/p9EsZce0nQo82UPWQ1qFiqU3nu6fsH
dtxEZYECDAEP6H/uR0xqfTv3FHsdToXr5ImoESHhTBucXguh96+Ojr5yUmQuoIByDcQg3cUny3n1
fid6oDs3CCcwqQRI2HtKIadwcneFq91armwG6fohoMz3AQ1hIc8vkDeG79wD9RhNpbVAgOIyhxsZ
aVRaoOHr11ydyFevfaG85fCW4gAhUIxamU4i6PQFsH1Ur+4L8Gol3twtdI4E53Uw69g8MFFKXmSs
zIb2mHv0TGtpsGEQaXxjKy4CmtHYmsqvAVlGSqOhd4JCQLPk3+eF4rRTOrwblgjAiMbHJw5fBDy7
L7ZYKbWNTJSLj+Zikr7GajSJYg3fc+5EjH7QHLEMBN2TLjEJYmxkGseJQHjd2684bjuvLvkdx9W3
nrhq7Qv6QYBqvy8M40DWZcJdmqCkyrD2TOU7q9stLmRFP9B700MHCmc1NpEMrTbK73djEyXBrWLs
+nrekyB1YCo5DjDMXoVnfqePjVhg3vau1aopBlZiAGdQIelrqgLASGDKOy4hZFxY1+LV0AT0y2u0
aNJpmV8E7aNPg9cNns8R6BFpdMfoFRFnFJAuoAWfwgxc83q8fWSwcvBHo+LC+IXqNNgIOB6lDdhF
NTa6EeUMvlKIOb4dAporABD92mPy5JS5e5HkWgwOapevbP/6rK/opd2GkUw58ywe9Rq4uvwqdM88
CUeL3hxCeFY/KbrgX2CzLdFH/nXn1jIctTjm1Of9ggNNQj0iI/qLaLwCi4SabnRFotAFiBFlIwCn
721dsd/yT78H704L9wH/cHWyfE4NJm3y6mxltjAxUALC6gJkW15xEQmlpjeOgI60GVDna4nerKYl
YBzEhlLw8bL19/S20RkO3HnJTvnuUVJI/DkFlT9HkBbGoKBwyt8o+grR7apjlHlIgKqa0n28pLi8
gdtYHJFMKrGgkdHF2llQca45MJQy5zszN6FchfZLkFYNL6G3Yb/VvHasYmliI9DM+ZW5J+jgIP2N
YW+HMeUcb75GZOBm93Nk/mQmJ+AHao7EVg6MbcwiKouM2U+139JurOGDwYveUNn6KdYJaeXmkX0R
tdwnaYMNdQv0wyzyqPoLOi31ipQCIqDGXghqf3syxAztGzAa2/VT3Gv9EuroJS9rw8ZyNLBwo2pm
qlDK/L4X7dTEh2v6keuHJnM7oAK/OHTHmgN8qX8rBy0f4S6Ut6iDwavlD1pQsMIK3886OlrcYyHV
DSmBQuQoJmUKo50JnCXImqxDdVQGKC+MzFcSxuC6HQ4tOx3UBU4DykO8YzdjaeDuqHFmB7LpCpF/
R7Ngea3uEjQr8dt31Lc2herzhDct4SKCgCLsEu8wVvTHeyqmjKXxSBZSEIyfTWa3b58bDTncAMk7
KD1xSL3Q6QDIwpboDES7uSL2ljs2YGIw3iYymJEx6QhZQFRb+SmTWC71DAwgpjzCV+1IaL2SQITD
oKprPf1lpwzZEYYChwBNii+LsuaOoGNULMrlnT6CWyTCchK1UB9IDOwOqA42sneJXP0STsZz+G3o
AC3L4e/eL/2pWr2JcWCUGlIhFUSM7JEXlAQ+Y54GBslcqi58XxByZg0hByzgb+1gACzo5VSzkPs6
sWELr/2jXQJxqhBu6bwkzztd3uCrKAIobDCfMCdydxtfx7H70nyKFNRclJA8bsg3unoy1NQ3HUVz
J5BpjKw/7mZ8DD31I8MVqZprm18RMgZzIx+H4SDPEeZPPrRyYmGadKdkkBiecJHzI1IXtk3zntB/
IqN7osoCEByEOHNZnLxEIuPCt4wIWJljSZSVefQqR5eynrTGSGsdcIRbTerqfTkgF2kACJ2iUqXO
5VJSsYfi6kMOxvrifiuFDV2vMNM+gQ3NBI8MeipEmM3kcX6Ye6MNhdYFV4tt4BiLg7Tm3B3pwOUT
od3SpdG30GncraCMP1AXZSIu7WEMPOEh/EzRNEUdLq0eiY1X7iZ5VLX8syFYNQSkwdKgIHuvFrAH
E7zKuOc4GKfiUIoVa0Z0g5bO+aax7BhjM0BimNrPVfmFRgj2MT9FiPkxePHeIKWlbf/RrcAnHp95
iG7xRrb1P1/z7lhLg7bzurvljjyXT8j29sqMSlteQpT3MxUAwL950oYa7M2Ad32DjA4ZusxYuLA8
14cubA2nbKZ3BoP35WiXUdkOxfLAMQfPrxIDxZvUJdC+Acm7hpTr0jg+C44650S+/uSHbPdY8VL5
evQmWCNo5gjAcykboxNJq5/6+bVSCTxMfWlD2pSy5Q7C+GUgdN0VbgwfatjG5HlAhwFVDwIbedH6
iRjqnC5fiwSJOAqPIcfoFZr+dfxexltgufZHnZjr+FRyliyxx+Yusr7rUlzewmYbUQpRMm1JNE19
Y9p+kAKtkaszlimz/GxXriBjHivjmATJD+LFCwETiU/JuU39gUT6rhfi1TPnxccTB6P3tJWxQkJi
eKPRwHgXcp6abuk/EQ0wZctNZ8Yi+aaAK6ccUVg8Q+7D90lboi2wRuosu5ieBhI0VvatfztcPUQN
R1pVqJpZM6Z1gXm1k2U67WxHH2IDcMPjBNjrLi+VYpid5QvneiKQKnJgCtjXEwKxHmcfd2IoXVgj
66gsi8ZGuI4kcIYQnx30UX8PHVJH9Ip3W7Ru8QMLvlSnCNGRHHfTgrj+Eyqty927T3ssAh93D/cy
KINXagQ4oZtiKOFEGSynTrRTV8o5OyLDy5jkTnl2Fmjst3Ri8RqcX1jEB+PDIo/Vvf/EyOYVuypt
E9Tj5khfOLjvCyCUyH1+tMeCXJJVP4P69wyq6k9zBYj/QlK3Mf3HBzkQKVDUNJrdD7dFE0/1NTnM
1QQ0JNqRsDo3deDNIHEJ57hxxRD8cvWSmRAYi7cPFTM3D80h/hk0VKtiKbcO6oFqgu2BOgz6XAir
gzh0NfUS+Ao7gIVx5Iry0ZEd6qcX52EzTwOALCQpj/VjRWV4eOjLQYCE2WdxM2fopDYVLVc/pRSR
iEw4aEdwF6CrKkQ7Yu2xh1QbbtjMU2epb1YuAJHCJwNAUb38o/x83HwhDrCrIBMcQSETIA2Ezv2x
T6f1otvyB7MLcC46LmQ5g0fdQXFD2IGTzDAAMTj387GVSZjYJzPpo54gGRZPyhKnmUIQx0Rh6OOL
KArouw95GJQAgVuEArnkPpzBsxoJ5YC4FShZCYZY9S7SqBdXxs3JPvmj9SRCtqTYcR3i4MAVvTOQ
AjkvAFjYars71azmI+AK8O9ePaglxd57BK7hphgL02m1rb4bij1pbPkZTTm9DPzu0pyIfk9gKlLo
IUMOjG4uj4mF8atJ3yKdYpW3Z+q7dMzZjaDiCnTmXr9SMp1wit6hjlBXN2PUMtsnYkXnFhCFEO1Q
ql8HWfwNc6AOpOMWhPHHw9mZzhA74G1Wc1fbVu81XluKLnJ9ICcDg4OK4SuPLaaJmnnBfLYtKra5
0NjkRVWdY2hTCZUKmmTL71qs6KN3mIctsIV4wJaYO+0AaQ9T1l7zeKGFd5KVNsIkIU9MwOSAgPy2
pIH+Ir2EoIUwOtGL0QeB6hScy91K5a79JE5OFWhclxS8ym3MpRgfub8fO0Tn6BQJus19YnnSsenh
ZALPQ1W7QWCnnhKXbUtrphOLAHZ2Tj5BGd/1HA/59J0stVUE1EQJSsNDOnfwmIE3FootTAElQamr
JSC6NX7txCLMvWzfu5wtA6s9MicHyqvO47svofgh8nSv+CKZrwjiS4s/jqgb9se52QrL9yCOnVYT
+iGmK5iBUi6Vch4hgcI5bPoG+s21jGU7zKZ94ychBgesG/H5roZGHCJc4DY2F3TetNtdaLAAkLWh
DJwg6tCIeGTRI5dayR5QIiosEojlH3Builr39q2w5dbPz7Y7qqchaeK7O6NLhgbqYZZsYhjJ9AuF
ZT2JEelRpIFqcM6mtHX74SY2g8faWBbj57qsBiyVnkk91Qy+M4em8YXNdaEjDB11x/slT6f3bzlg
6s3UiNZ0origDgmaekwx9Ue7r5gwajLtWkAW8iMvqi3iP/7N7i6UQr61f/rGUeQ3eiPUtV9gI0GP
0vzCznyrix5PmxhijrPwMgicNwZpuAxgxOSAf9SXZsVjqWFOIy3uJ4JEMiGCxuw1W2r86EeqZ1Xh
yhA2ERtKOtbjl6f+RDMJQr1x+N3IDFIwFABGU4wGJInH0vBPWmrUjMT8RhkfytOG46TgMw9jGzis
dcJUQ9Y8YDRoO6VXSEJrII4B6g7N5krvj34SM7zbnbN56rZUvYKHpA60bY+jANrlQhtKPAodWEQh
QUqFJ4GofkEhKONX7nNrHyFHrCzof6gwO888WGOAhI1xMlxl1Sy4L/EYGHOkfocuqGGtLNvwm4X8
8Tz0WH1tXhgtMCvwLH2ZaPN+IhBttKgfr0tc2zSDtra+f+DMhvAm7wTuQZly+80yX1/p8pbRGDiI
2R+k827Bq8TIJppPpfAAy6aEeXOShvdhCKJ6uX7CZGOUP/LGUg7GOeUXopIhsymhZucgICDE+meE
7/0kNktgs7wa9xnTIFfcDM1S5QjYgM4QygMaMns8PSlsltmqObQKha+dII70hEVKpEXj3DmRBioI
R/asW+P4w9jEIGeosuu8exG+5T8Zy0AriBoxvO3lHSObSOzBP0UaIBgYt4/kD5fEY1nAjJGS2jkp
DeAaT5kfB3Q99eXFoVF54MYFTkLUL7T+kk0SxosjFWl0NH/FE6F2U2Wv4AN/oIIFezzUPR3DDbWX
rVkzfRD8+QLIRdtueiAWnPkKEonX2FFwThu4P3ms92SG2w6Ce8hcucNw2qxWvqtvsb9Naj1+TeN7
+CG3+eH2tNH5ZTasA6YGQgiHA0wO2N0ZuUjhjS3WHznw8bR9UQLnU3T8MzSC1YPq7ebUZIyNiAVR
1xBu4nSwg5ys73JOQPtJO5rvEVkCoRpgPnufuLHic1eOUTRF/6AlXfCCP8oG/5Yaz3D4H/QZDXxH
QnDtWvzUmxt7dpqer18Ur5FbuzUGFIYWxIpL6NDVwZ58ZdI72NNKRi8mONEPm0x+21TeJhd6h8uZ
ZiB20Ipl8EZkHZK+ErJ2nnPO8sB6OOkOGTYZtIHh4E33dUIxQhpUWEE8yOProj1ayENIJ0ejDiXs
vz7up2FdcmoR/Ua9/fSaatOY3lsa1Pr89zW/NqFY+Os0Eh+AKEcJF/f4H1Xr1fR0b8CswoRATdKS
OobJJl8gmDbChEVs/uMxPTaosMePVXcCfJ9XYxVDG4kdB6C30iWwxqLIiTg4SvL0+S4CI9FJ4oof
3hPwCSSHoMuFdLa+5deiAjMARGYHZiEiUKI58HO3mDfT8FpQagqTmn4wwKzOf5DKX3N63eagBScf
uv7XhN+1IsxN8WnQaamA8MtFTnbnvHm50Y+6K0NroWyYrvr0rl9UTsqiRRElEPTjijrZw83O8hCn
lGHLdz4bpIV617n5hcv+DWr02Kq3MTtfWhCKoRNa+4kWbrjaNvo8mRKcVjKLbY1Xo7fTWfnJHSUS
+etk8kjc6ehpt+VGPuoXUBIol25Hasrg/mbowKe8b4eKMlpmJbYxYDDPBAcGECUoDQhvaBspS4gn
8hAMkT4gTYSYN4I5Z3IjzuYkp5OElieGLuVY4N4zqZFYTjXJDJhwRq/vx7dm+fkt1OUxJA+cnsJ1
0BOPOyYlyHq6TTmHV+LPiCycmvbdvC/z9gvvliV6yqYb8y3w1N++lCo0qNbKzyeGJ77G0ILaFMzE
CPL2kCgFDyMkfJPdNNyClAUPJqlzqlUw4lz6DtI5VIxTcW2RIEX5cD22q9SV5/EXibyP3etM2BcB
gf0y3tAniF/6rHUq35zqF1ixfpjPE+Wu6Fon3kpJrItuX4OSG0iwa+gAYsTiB9519QtipyBkcDvT
qlWybUN+Fq9zRbqsZecCooIL2ZYZNuqWnEnB5NvZjJzwb9Ec3yIiuaKdvHIvV1btETBQnbWKXfDz
uLdZx002eVTukNrWgJHH0PpogUkeQDnMQS8wCh7XDpzhY0ZRJ67l1e05Bcenb5FwAx3zzzZ8nWMu
EFSS72mFqQFw5z0tZK+aiEg896Tk3YtNlpwavDskzQnxVGSoEHZRnpvxuw9nchQgDK4QqDKpdyyt
RURA5VTQFro1vSofjTmk5g2x8rmb048h4yG9k0u+qkmfkrbdhcCT1Kt2b8A3BVsO/CiZ9EPSA3OL
WtJmaGfIGnw8qNBdli47IJ4YKO6F2f0xTR4LUoKI5VHZZUXzAQHZ1Odb5ig1s+eRgFzdlhOHADrz
hgMZY+zA12VRWItjrZ49is+4+pEeMwIY8mhQlRf4oHGvEdZ0w2w2zOiqAQTB6qVp+3SM69K6nmLT
bil39ffnDU7gilKKf0nHb6oUIFOO0lRbM+tF3+GHxqLRdMBqb46/mdjP3rSbeZBjra/CZ/kZXVei
wReEthobN6/KEfZY49upbMO76t8gCN+YE0c33My66tMcyrO6PHQQ34l3BYw3/eJsTU2aTPoJAO4k
yOuAgjSmvucGw8OCX5OM7Jl4gpSxvpMpST10esHr5Q8anC86vWcAC91KIWyaRpAj4kVlGFSEVYC3
1eEN8lsiNxsb52zfMHMgZZ/eDnfNa9/ek++LZIP+i2L7bTNVh/kG6tFA44U5BBhiaxm+IYadSO4y
EVdzLJ/9CwqmBNFV/QZpjVOQn85PKmv+cwdIUFlhfoaBu7XLdpd20/JTHFSROUpRyPJ4gnwpPudH
6DQgKcI0yIgFC6dUPMvMIpGnFWKrG5mcpAdsLMUfjFXP5usGTYzK1XBq41wwbBqmlmZMJhhA2iYM
5mADvVwpcjGztViWpVmGXlZ2Evl4NU+tNU+xhWRGbVPTGRWTRoywIcj3HRCYkFAsSF+PFmS489vu
s+QqEmqdjCdyeQuIjz35hEwEtaitTtUL0Dy8ST1pffknywcaX9em4IRGvVYJ/6QOBCECYkLinnAk
SKEEfE4L3uDymphvL2r8FzjLoIHfyK2fvnea7r3Rw56opBn7YDUIBWyxGEeJZXf3vVSFvYChNtlZ
HPgx2ucam52oj15VkCufPU6i5CA/Wic19tIDf/HQfoKFxuQVJ3gkzFgn82teISH/QEk/tHLvMA26
UFJ8up9sl59eywC0snHorppTCq4G4ogmmLTM9Kv7urXrvg4qzeMlc1+lxVdCIqUwISF1jFefojhR
5qzIhaXMsaZcmUfnRxyDmL/TTfnPWNfH+W6M+BD357JHIDhhpp5IVKjzjoZZ3qgEBCevnNfAHpNl
/Xl7TxssvYp6KEvNi97TF3N1MnpVfKxN5apM52Hoehl2KQlsxekFsNDDHuB7QCWqXYpinIvejTko
8ZJj6gkq1zMvx3cJB4yrxYu0r8ZOOcyw1BsTxNMvcrv64KZBVx7Q+vVcObBgEWGexNyh2p3lvc+I
UIBqBdF+SRr3GH9u8XbEZqvi7oIVkndvotMOjzAv0NmquJziNRZOEc49RE+SZYcGuiKaCX7/+UCu
4pGtQTbF/nYknuubS+p0g79hQkzMDnI7NYB6owOtD/JcQwJq2q+lsLxu6ynr28cu7IO89LXHEFfo
hhEI2GPWbNN1l3uQ7YgMaXqQuQojZGskSu8xilCRCT+vHyyqBFNccch+ZzND2mjhg9/Vbkhc49qj
FVqlOPrATmbWmKYCSBbDOegk/WUJkTu6f+X8Ogj8IHaqkEafeF3du+2zb06UO3li9Ng0zuggibUA
2s7JmHUhkdLnMGMQGMYkPwhNtto5EfZSjn+ENz4LgTtuiPi4ceaZTqUFCWavxTu4SywR3Iu0nq5+
4HzB1ZjMS2lrLow9Kd3mRPbkMEa9yCAYR/wwxpyD4iFWg9cMsu1m6+GNbC/wpP5iaHY6LuegZ8Cs
BWaeCnFfJgfyBspdDKwwbsk2u06iNfPtp/FW66YD55mC7QOjIrFI5vrNxvdUzGjf2lHpg8MkDLI4
kbRusyo4k5AAGj43bOEjMUrcFmcccyYIdOfMCdCXEuBw6WfNSQ2aKW+Ss4cKPRmlJPFg9+OPCw2p
gs04bd2Oqx02xYPqzNAm3Td0uk/TiXKC1Ah4uC5ERjh9srPU9XWB7nSE1/SmYpThg5Hfbvo5jKxL
KCaTC1Zd+JR9BCYRY+4fRJi6sketxxa4b193nyoDe9rjMnQ2JL7ZeWHHLYsHN4b4duitcUbQm7nM
B6Y3RbN/hmJBsTiTlsOHBxGbWJ8DeeG2nPOBEhpHUnBdGIB6yyJIwX0nMlmB424Bhl9tuKXedJsT
CPO2hR2FvneS1+DqiNXZlTOuZLRVNJLIFEI2sew/EM8VU5HQpm8SkEQuqv5M/WTLayIQaKk/E5Dc
68vJpta3vqKdMWziUmjxsHfiBF/Jc5X8ZELHQu2fyDJutwd79LP+IqiazRPzBV/gxOGVwEQSS0Qm
EGmEHDNbJCc33SYWQ0onOROGnmCW6wG2XJMP1U61s7wSGU/5wQqHOaXlYSjjMOOJAM0C482oDoCa
iBMZq7FjrCrg369BAzKuD0+YQ07pUfMjbWiKsCczpIv84ykYDjpgkaEFigeudbO8FyqrJbNcoots
zeli0f4EmClRGWgeUpN5tKtP/BWcXpmrznUcejydMUTopJChgFasSaYIkQkIqxT6aMGm6lGfkmgw
hr9l3ckzphIi9Cf4/AmG5Qh+99FrHlbowgD7F3CPXwlBwDDCIhvhGyQ+YcfgIEybDB/RA4gXeQSw
jRKu+35m5A25UbOBZanjqTl5O8OHJBeAyAOJTD/ntqYkIROAGzb5zuBJ992YMo+rgw/BGV5N8AV1
tBDfVEFqQ2BDSHwT8mvlgsSPQ6B+BrcPOUhn5IlU90MMrK78QIYjyUX1yTHVkSsZvrDNAqGmsxeH
VDTRd3kaarydJbUks2m+5JX6/DFqH3Jphkz33XrXdEETnm84h1q7WDGmMQ3qMS2icekmYM+MvBuh
GIZvzyZozRVSm/hcAQqVK5hp5OHKu/SZ/VMzH80Xoi+0JUG1QTwuH9R1odkA8cJB9ivWOamg4ybh
YFUuKicOE7WujoqpBzpLW0K8kwZRLATu+An/aXLUAIM8Y/nmzHl8NOiqhqPGY2thRJY/mSUAmZbH
M+Cb57HPGb3BCYSoB1KNLqqyu1l6fI+LwQPk4hlnbmg0RSUEtdAE/NcqA/fEmDqQXUFdyUIq930N
wcNK0H7E851bAi8A4ixUOhB9DfK+AUGiyXlM2WQEtn5pHBccfsoETXxk6/MUFdGiwC94uHYXGIEC
ih+UzViS3BQvcnyIg1oTekD14GhTcJ7aGeBT/B8z/cfscQiytHBXjyG/4daAInYQpfAj1+/2Iq6E
hd4TvYf5bmmWLuULjT/hVAPtRGrDuvqxFMo2Dp67J3uEYb0h56DCMndARuiewQJC6x3ew0EWP44C
9j3U+G2nKoQkB/q5nAOk8Y2juZngMxIZVk7+VDLCxIvq7N//7b//r/9xfv1HfLkv/89U538rmnx5
vxbP+n/+u/KnOciyrJumqGiGZGi/TV9OH1Uq6IIg7hr8voQy77JtFzN9p12CmeFPEWyVG5dRQtIa
NbLyI+0ZC/OYmSTMgbFhiih37+2b7pqMDMurgW27kRX86w8p/Wlw8q8fchghff4i9jnmK0n/zTJb
6d3lsbSrrHkG4Dfvg3hWA589PUS+wowLpfiEgEP3I0z/8uxhLvvv07B/ffZvk+6v0VvKpDfPzvfi
D1qoywP8gPyUPd4Ir/9B5YjWji6I2IOlMdWOf3n8H9+PIiqSriiSKIm/zYy+3q1ErJ4lj39TtLy/
OvIpGhsvHJf8mjU+/8vzhvf9X77uL8/7bUx9n6qilUs87/FB1qyhuchltXlCkNMe2y/rGdWF95dn
/vH1KgqLTxFVUzWG//+X1ysYlvi4loW0qzXvhWmQVEjPQJVlX7fKbld+1RtTsW8b468juf/4Xf/f
c/X//Fwp0S1d1O/STvRj6hz0c6j9hwR0Eged8tMkaq50//Jd/zTtXGa6u2nKhqmbqvWfn1nKvdY/
+YV3V9MGCcwWWHExAE+IwhlL+wiJGXjNXx6q/Pml/t+Har9NlRd6vS0yKZV2ZA2u4UcJ5xyGl2UO
gS02d+W6JOlaWOODmRxET+RSe/o7StEgARcVCQjEs9j9f21q1VAtXRZFyVJ+21iFbpb6NdPFnbUA
EyQmwzgDPeZfhmfMFRUfocuxQgEtnlBZ/uu3oA+75vdVzpaSJU03dEv5fVepZWqpqsSzH84w9bUP
Cg/FGSMgZLf4vgZ4qUlDJypnQg6WzdRHgl/J66RERbP1yZQdu3FwdhP2DNU4i8eMrHEeruWDpvjW
ksQ52IjSRWQ6i0L6Ox+dLn/7DW9384xjugMBy0nAPnYHfALkHv/lp1WGRfSvvt5vmzgx8qQXhq9H
iqctI3c3iNS+MQcyXUZjRj4yHI4Q11niMS7WkfnayiQKdYculdJOPcmT5yylKOZ/VQjbN41O98Xq
X78CSfzTolRl2VBEU9dMQ/z9Q6pl2byqRoQMRgdp53sIleLupRblmNftH0sEaQJTHjzEglLkCBTi
2ddjgcAN0D1RXLRderfFCvDqlsDFaLI6ZKr3qa7ZmI9fNAm1jbqRqSFg6ckbxQgGOWLJNkkxeS/5
U/LSBPhiRE2Gm5OUjCE6FwgFbOixp54zWJVUftzbxUU7tvm6UtASDWqRQfuN3AIWjHA+6Brm+g7p
DNfDi+RPWl8B/TzdkENuThEFxPEB1b0a6GPkLQByUNwTCsJu0LFeF8WKLM+USFimcdLCEiiZewWS
myr/y6I3/nT0qJqia6rOOSvKv50CWZnIafc2e1YFI8uCj3Q2+R4mb33CR00rxtZhRZyBq/jD8l/G
o9k+sp2ZlzmIMj6sCVq3EEkixOPVjmfXmT+au8/ZDmNzG4+Wfus+R+6blGD0FqPjcTDmp+4qmf04
mD/QMHR/+Tp/WuOaQuUiizILSB8uzl8ujcyqrKxsEmkHLUxQxTgf+l66UA1B1V+W6p/up18fNazk
Xx7Vdb2UvvFC73A5VLdAFYPSZMBr6l13phEcU6bBYEWsAwiX8C+PHt7J7zv510f/Vvmkd02u7jqP
RqVNc59TRwZGOtjd+jGL1//Xj5P/9k1/O5PlTnlXQstFcZ3LnG/MGkWThu2RgZvMx3CZjuS1k4QY
GqIhpshkbHH6WHM3TP7155D+9rWHz/nLL34zu5uYvHm5/QY2a9Hdme72XrxsqmDq7X/9MONPJdav
v/FvZYB47bv0dedhihHSeGPojtd0LqI6Ur+UD8p63YQzHcXA5tNnMxa/KgS1vIBj/EMzBMiH/PWt
OfJO6OeFsYb+qgyv/FZ32loC44pdLR2zRbCmAfqasMbcua/wOmsl9HWOsHv+NI8VZ5MmzDPLLXRH
OCYCoXd2+dm/fOvlM0aqwBNBdc4EiTV+9bX2Gj3wo9BVBfdNlbjJXyoG+U8XpMaPYhmmIenUQf/5
BeRZ0jx1mcMZWbVDx2WTbUXaACPqvWKKAnCNP8uaGzM1JOB0cV8gAasWDKWalDPiAP6yLIeb4L9s
gl8+zPBhf1kN/TNKrUfLh9F9WMTHEuqw+9CZxPS33fanE1IzDIWaxDRx+Q5nzi8Pkvt3Vd3/N2ln
1qymunXhX0QVrcAt0ot9u7yhVqeAqCAiyq//HtZ3k7h2xYtTu05OdpId+reZc4xnnK9ctYmirKz4
4WafQ+/Qz96BwCWDV1f2s7R9vrSerDEsK7Isq/LTKFaYj6blXkNITf0uSZxBGEI3pY+FGG6YOQRl
NtiW79ukLy0WxH0fvTtEDktYTSrbuTlRtZlII9IqvmXsNbcOt3w8u/qJzWh/Rvfgbs2MKPIaewRp
OqWW7eBkXiZWeJ4smzk/QXhk+/sx3RSxN9zBpCDumdJG3f/3Nyb/rOZ+XagiK7Im90xTUp8uNC9P
90xpS3HZTFePULdirCe2aTL9nKJHf3UChIGFmahaauB4Y63jTO6PaR8Cfv3mutlz4p7DB8jKtS+i
BgDoCO7Npr/jb7eKSxzCZ0YFN6h2LKz1vYMoZFMEcv8ebbVoXG5z+zzsciHJLkidcxoWbv45Hqo7
wuwsCCqV07rJgtrNpqTIZlfUqKzD7LTAE7+Kw+2DaXDc9WotcbiNd123owroXjJCyP0bzmkHtl24
hStFki1ZHtLJ+likYYmk3ZzNWJe0nhVVEU6RogPuMZBTNZTtt0dnN3lvjv0yML0zJpHk5J2jKM9D
Gk1Uz4H4Wm/00rHFRyhxgEe/xdby5iUdzYPdn1/NZV8AaE3Rfe43g697hhvbYgsuWLvDHGNv0/fV
GbW20qeeyv/vUFmXskPvAwWhJUfUVoKCwkVoIOgb9bCSWcvD5PKubtQNNUM2CTd7b1J479cLbNFH
LDvWm2GiY+tTKBl34aijZRHOkUWQjmnpb9hXPr7+/fYo3Wjz6+XRFU3rmZpmasbTdGBqyVXIr0K7
bBCrrGpHt4bEeIdbRKCbrWSNLVxf8zRAHGtFjw0VKOvtYb8v+7vGmpZ+uv736cg/X+W/zudpdOzd
Hyf5pO/Fpbh0t0NbsQblGtm5NdgcR/oGk45FZ3YgD78eg4FP1Ga/RJXCAitZlO8looCh5EK07NZe
dEusr8rHBPR1sVfIrr3heEylu1vjdhu02Ww/1Fl0HaLJd29y6P8MAGOZZO7F3prFUWCNkchuGR/c
2X3qBQtpHcwI4KJ59OkJ/R71NL/7r3P2H3VqrbuqLvop+yp6pS3dbB2jtC/N1qgaQBfsjLH0sN4y
apxLdVCOwxGv5ijMLN4kQsonpj1Yrbj5prX3gVxWlrtdDXx/fvXmU9Gb2qHUXyaDfuifPH/aviGe
Xq+6SPohMVbjYR6Y3IPtWIs+3I1urXR72q8/doOe087F6YBRbX60NunFGkyFSWN99WbTeTkmjZ7W
Zkq3KXuxgpSkn0Xinw9S1w1FZ+g1RFljJdl72oMcTgkbk1bZL27RfrpfXuFHzY9hNconvfAw6vTK
7dgYJgg8H12y0xSq6qpY7H2QcPPKq4bVkGgdVxsU49NYWmdjwttmiD9HYlD4j0nsi4E6MYL9Nh8r
a8k/T7HjD8+h+l2GJvEmmn+ak/oT3AY3wjgEtLeUvwNMDX7hXYbiOgkP40ZEgiv6RzcLc2SGgkdb
PKxQfLAiOo2PPvyvseTn83LYDi5+GQEwB8Ugo+FQ/WxAIXogOT2o7j3q9YZ/9W5ez7+EiS+F9/BC
MCAXHE8w5bL573Hi2iz1VIhgI0IZgm/DvnJq6bTydLeNblEyuUYx3JBNsUjeEBf5wtiYxkN1Cv5G
pbxdcB/PZLVeAtMFG+qn/IPpOPX3gMdvJK9z34JiYeAJ6DSaHttR/uY4oMQ/SmbZDLuCH2+qQHUl
Rwhb57bSPTU4ToEKE8N14dEU49rTBtrgOFUIsKiJ+KNM+ZGGR/45h4rPoo3MQBbn4uo0qWbcb/oc
nuJfmS2O3m1QDbVBG8nhKVqVjjyUAh19rxZoQfz98C6uMIiH8jCJskgKykFJWtrDU7d1WIVmpE2U
iRCxLZOHKkBSdSiNf34Da+rFo3szOgTC8BgdojIgEiCkRxKmk2SUjVDMOyf+XxiqYwwm3Phqgz98
mozUcW98jqTwiDRWmxB/jIBPj9Rhb2hsDyuNm9udaed2whUMbvC4YpdMnlyff4uH+xE0lnE6Oowg
0dJyej+8H9/5hXd9XERqeF7t3815SnpHBvb70TfnTHBj4Cw8MX2crgTfnCtjWM5RQhzcALt/1P1h
7fMSIWHXEAIeVwXdLfKy3vejJGiRxxDM1n7GQ228H5lzpD4/Hwbkq9Cc94ZNSNMnC04Rpz9UxuI0
iZoQfPH47GfRxdXmFzeLgBKNT/x695dABw16Q3maRXCxXXEERiyUR9A4h3nUPYPuHOsQ9F1NBJA6
pPMfkf435sR9DD9hsUnpYCVBEij8GkhXY3in57jKAxHPP92tTxE3dYSo4IFquDcV5r0p2AzOvN4d
V9Wu4OeIVfQxjWWD30H9SpuEH41hvAUUvss6hveJW3DfnBiah/wb3TVtDuZ7iNPnuil3/OnbBo4V
PoeQX0pXyhwmzNSEfoO6jtysGFh6HqJspcmNZ4SHdevozPDlwemf7HpVBKWyOIzKdzTRjx2JlggO
PFm34T8iWpOh1KYOAcMkPq5xhdtnRp2yN0GRkU6TeQoupJnSF14LLFkQaZZkUwfZ0UNUWyjBGTks
wqAjcVrBwzWXiBIgnotX6gs0hj3+m6MQ3E5hygQ/7ZDB4Iss5O/AAPbFuJghQwrImkSRfyQXmrlj
fvlu5mZuvRENhvx0fHm/IDjEJMvM+0bLF07VzaJtDM0EnO4FO5Z09MoIoHrR2FA58gtnYTU16q9g
H2Wrxs4HjrK+06GlpqbCaHLEBk0QfV6psxn6dYBuDSMdPGlyTUeXlbSrI52cWylsQ31obg/RPlA4
ROYjMnUNtwoIoL9Y+4kxbjbGnP5gdOMP0rQnyu/kKr5O0SWslum0/TgvWUQOz8PTXBvsBxCUV3v/
QjC1Qp9ec1zEYnjR7cN3FsRbJrF8cXdR7QIE736sRjxPRONy//HOItWpUMbSLooA97FX1olv5nfb
bnso9xtHoneCi9Rhxt+o/e3x3QhlApJcJBY+//W28QqZ1WXOlY9E53LrEyBAOQPBnw3mfyFY5idj
AK10mxbsycFAyqjKCQjs04nucurhh/jNBkHiTzNbOuZtVHnKOiP2J1e7CuTo5sMUzz8KjIZQvMjv
ZUWcu2UVrEmgADwCrSOqGCg+G7ckWz4yNnfn7ryzKnCIEDv2395YnSIgiUZiHKKaNywRvfJthflJ
xNlMmzc2Lal/c7ROEWCgmmAJa3R8f3QS7kgPH9ED/klh9amDvoPxp5QxSitbxVLkKbyRM/ooOspU
y0N8eAmQ2ULOY9XBaIeG2OkCAHJ9cF7wN8SsVd9amIiHCecKpqiLngAxBfgWdNQ5aOyHm/OKkGG2
K1YY4Fiu02NGVg3kEQ0L/1HJahGERJiNeHdGx8Vxks1qonfKoIvgkbw2NIf76LzZe7eQVVH4/69S
7MuBMmo9uDMM9NgdN8aY1jaYUYUKr3uePCjjE06xUJB70EH2Tw6Z4gGgnEByYOA5ilOzWpL987ib
ou9M9fyZKT+fdgSlYpiS/jWtB2bUDXi0cH0WXcFPwTgeVYNqAMNgpAXiDDJIFYqjx5R6xFRglhJn
mPGYs6C9+Ab6c7w5jvD28FNAF8xPpzB3mPyHKJRcddAO7/zs7uH3sg/ueSz6vfXVu3jdmRXTOkHk
cZoyqW2Rgp/dcsz/XPrRQRX03GKUz9Iv6Nv7r3zklAFI81lvg+Ya+yRqEXR3I4FnDcaWv+40bOi7
5stB7ZNHM0mW02yJK3GoF1byzUalN0uW6gzfk09JPBnWA20CRhitzYIVsYK55bzW35S3ak0k5QDZ
EO427FsjY9b40qvNv9QVt/61GHza/Tda/BBPmbRfGFMykFn9GUxs8hTiLqmdj/ARHti5dnOnGAJW
GffCe9AGB//GKkx2+BpXOp8Pu3fWj/QwfMU/bO9rNHvDggDqNDAhql5X6WQ/Kd55cxfx52FxxnPV
vYP7iYm46rjgrZxho+TFVcl9E8ftNB8UvjZKh/f1PjSCOzYDlpYnv3KJu+c1hb4+5n0Pbsv92JzE
o3hWrXFCTEyfrCKiSMv1fRJ/N1MoBb6AFgInYYACA07vi5Ldrw3+z1JaUwxaZqZpqMpTkSZRc6XQ
8ju9Y7L8ENGMlYHkp9OuQUIAla/aylCZQvmma0rGfMhml+px98Lv590j7c06+5E8qlGY/Hu7JnXl
2b+eq9FT1Z6kGpqmyarSeyrfJm0mx9Rf9Hm81D9TPyNR2KFkInbpCVCeumDQF0d83q/S2VMNXWFX
oUoyhaSnI5Z6rbbGSe3NT5/HFRGJOs6bu1chynELquM1VR4G9y9CxO4KAtUXxRbpuYzF4XVVMg3N
ZFtjytJTreVQNa2iVok2349QE7mQ94f5O309d1R4DBb/vlj5Py6WI/208XRDkn4UBn8UzbLkbopq
L1bn8vDI/s7s2otW2XfZn6KY6FMcGXt3KHdsRalSdEUCNIBOFb44jeeScddN/fM0nu758XBV0sfR
7E5D7OJMj6NbpPNhCjPPiv1mQ7rsp+oiWx4DAX5RoPxVEHg+ePdE/rgHJ0LHYv3CPXj0N49+yW2A
JTVefAfrnhWdGffnyxWxyy8q179HrKdr7ka0Pw57Ls6PY3kX1Dm+05DlxlRDfusUA7Lx+rcludEv
W4s/787Tx/TXbX4qxWSJcTTYNmtzGEPWg6GNdeVUxDfBpPXqw+0G3H8d66nMYhaMNnqmq3Nj22V+
6341LNbGV7xA+hWx4vi6hDcvnZ8/WqpqL17rX5qT7pH2RMlQ6JRpuqE9HTw5nprLjQ98Lvg4o7Zd
xpNqqzbCK+Y1UbR292Xh5a8+3V9z0NNRn0bRRpOMTM8Uda5uu3nmQJaVR9nRSYcIlEIU1tBDxReX
+jMcPd/nPy/1qQpy1yjNqgdNnQ94fUXsaVv0ABYbZj5f3t92tbxY893uy3h1tc+dl+d7/DTjlpfi
mCMPUOdE4zrJxHThtKRRu6OW/aG/EvK8OFjvqf0ZJ3ejvifc2pvEIpzYX/vqlxtlSuHVFl4sJuQX
z/G5O6nHx7baZ9xSeauN8+gSlLNmeJju0fPi+7MmXGYaCUOE9+EjKOfZ9LEu15eXFa7/+oL+eLLP
U5+oqEJ8ECQVMqZrVo5iBIyMzXs62OO4MebMCntvJH9SZZapxyR2Pnw5Rv3X9NATf6r+ptmT9Kfb
XpQ3KdYzTuEKE0u2BeMdn26mRjA8oLES89Y5h7EmHB2iLgRgQnDhX6nc/vtxyBpNHUOVe8pzO6un
PfI8E2p1Lm30sWTjUJpAeljLwWmnTVEWE+Sx1Gl7uGxYEG4mYT6USaTEHfZycv7P1/CPU3n6ws/H
Vi3L5q7ON3Au8L5P2KGtiYb5xPO5/vec+CMm+vVh/3Gspw9brs77+iS13WhC/gzxsLh7WKMCJwG9
xGZ/b1dhBcw3J9OebFOnM7uhfPoSRvQruR94aQ2EDl/iuN5gI495d9+yUAJvnL3rdGlmOtHfA4uS
4d5u6AlANcfjcPHh3tQQEsIbS/t/X9J/j1WKrNOmM1HF/UyJf0x5da2fm0dyUuf3DQYicAaxp2wK
ZMLo8EZ3P0Wnc2D2JX4X2MDXdYs7j2SU6GgbL5RysvF7mWWynuzWPJIiSqz4/p59b/fWMLLi0Mzx
Txi5TdGMvhDicWNXwLolch6bBIA0FNGTBz/IXWLiY0c5Cpx3SY1E71gxCwxhxg2KhwX1rbejuIwR
M0LnTbYRNfWed4nYaFzguPWx3mA3a3YmHqudMjmsKRJif3o4pUHKfB+1OOYZtKvdrZi1QT1FWhOJ
2CnH9UogNwduFlVF8ADR6QuLW/N98CGIvDMiUGi61wz9QGbAMuKoRAVDraJyVTbCYD4IiEXPzsoO
kTllI8ODcW7mrkxMYtl/EBi2Y4WLvbqTJ0t9BXcA62oJurODAKeurXx32RFFcSeHKHbg3FIJouS+
K7D4WB7Bgx/w0kBWZV1MGzLe0lJQo2UIfnye4pVMJKVPGF0XOEbzgtu8U+fnDSDni04SjAWnSAFH
SVMitShvNLigKE9gftgo24tmVbgbxxWLfad649VQwUyoDhE7sYT9nxg8DP0OlRAOw99C+gTEMwAK
cCDocpUooNLukBV2T1wy8JPmUkGyQ59jmcTdIFVsHdiusNyQgSCN5TMBO/Mhz/Jl+WEsqcvydhwp
SK1rIAwf6PlRJKfjekLDX2YT8AnvFc8qvoTbt/4W881N63n7faW1SETp/Ph2mWI+Yh8urzEi7ZPO
ZIdxAL4fxjZ5Ax/3HawGJTllhzOi2JWbfJev83Uyi9fGAFWuuL6U/IDNgOeA25+bBbwGqB7G9k91
iEOkXscfKtL/d0wZ+6/OOw0pHb3CiWiu7no4Kci8//6Of01MpogSCUmrIYmazjz09O0ol0urVTLx
EMgn2O/TMfukengJqTJChPr3wX5viDiaaoh0nWV6QD3xaQ7Kq+rYHqokn1O+Nbz8s6CXvFbRjlkQ
Pt3sW/tqpv8+5H9d359H7GaBP4apvCxrU0j3XB+ZpNPrhAiOlMCiFdr03ux/O9TTxud00eOsUTgU
Dqiu/DDJaxenUTvcj2HX/PtYL+/k00anvapGmXUHw5Mckf7Q15EZ+Nmqf0G+YiGGI0nqxSF/TZhP
D+/pVZEu9cNMEx6e8lnDbra0GfHeLczFcx/I7Kh9+/fxulH7rznz6XBPG5wYgqwWm1whPRZKBcdl
WvfzEd/b7ZWCTfq1NHo61NMW4x4rhC+0HAqLuKWvHyjrPMqeJJgKU4CCZxsEyFdtSc2rp9itMf68
RjRzmm7qXZ2G+UuWnmYurdwnbHkOh7l8d1r1ywjxdYPuRTg5VKkSjSnh8gYVD4f65uAmub3Lq4fa
vZR/n4Gk8emzGJNFg/3V0xepFwejfpzSZN7SxGEMqBBzgqDO7co+jSDSwiXIN/9+sL/qQFwox9Rl
05BQESji0+3mjpxiKU6SOaxhCvbN9kD2GFZvYy4ts+FZdXXRfXHI5yfMIXVJVVh1imgXFO3p3b1m
eayzp9vPUZgP0psdB3fq4qxG5iDgt4dxV+AkLMZ+cdjnlUl3WFPhSlVRQnPzvOyv8ky+C40Sz1hC
4M57ByY6j99OPnMkGRIxrqN28uKQ//FAdVPV2Wyg5NZR8f894EnpWS8F9R7PyH7ummbH93iVzVua
+kdPxXi9H7844POw8HONfxzw6Ts1EvkiXqUmnqWrdEUv2kmAFN9CfGyD4/zFsbq38elt/evint6c
07WWDonIsVBk1ctzKM4hh3X/YPZ8Mfzoz+MP18XbQukQNZhh8JX+fSPzW6qfj/XBnNFHDFvi+/bj
CtcWfd90JU7JjwtSnLnW5Q2Y3yTdHmbn72IsbA6oAZQ16V6Tw5T0yctE8Xtv8VeMTuxMPpw6vs/k
CW2MQTI4OeA0+2jSJYw8p7Cmk6F55Uaii4LRl9bFtY+9NzwPbB1HixkBk1gex1fo/aSqAS2i0ryg
dv/veyz/xzv713U/jUmpnF5uj+RozgqbsJlkH7XQck5WIH0k0uy2Rs99h0bgoiu270PRqgQb6RLZ
YOpYJcbjle/mRwz99Mj/Op1ugv9jAheUJsvqIjdnipui74emwc1Np8U6dk8jUpPGxuhAxZ100ih1
X8l+//voVKxN6ug9qtZPw+Neb1vjXvIS5LVHBjgABDJiLRbW+SXkeXeJ0cmR+A+wOYUHyeYOaRgr
GV3H9NVc8fvDRszXY7ulmQhB+bT/vhFmKl2bRhZ6MxrTV6zoVrY+avT7qLwlFhODjJX+xdbqV5HR
wHDVDWGmaGqmKatPx6x6RXEv05KQdMLk3uupMLrSjstHJPqOX7mPtN8DCQfTmO96PV3udnJ/X+D9
dqhlkVF8ZuDNpvlMX3vKGyhWrl448QT4a+MpbALeb/bNrkM5t8GECI4rAj0iCgKS0wyWq8K4Hhhp
xzGTUP/8eAHpW1Lqpyl2/gR6XSv+KdRUN98lGZmF7kV3VCSfmcP6Ox8m9FCzfpY5//6spOeFaHcr
Vbx9CpOPzka1e7x/vMdirj9Oh1rk6rZMBWC7o2pHC1m3b1DO+M4eWHb7bNZlnzyNIxm+PbalX/8+
iR9x598f098n0X37f5xEmRoX8Z5yi7XPGpbDHo/0jTjr1r5+3D/ke/+0KFeV4CiFYwKg6INYvmGp
jAEeAzR0wAacZVIZbHZQNcgdwpH9BMQo0TYxsFI/38odv/xg67cXd6+ndLPIX2eONwhbmqqYXTFY
/vn9P8782juV12bfELW3TBYLaH1WVgVQCNg046Bm1UZaq2ypJw+075Rf7zU2upl39sSE2kIxmGxu
m5stRSVWz9q7PgbkCwjOkD0sK3SZPoE2P46oLV/esH5LcedFQnylkBeJTPAaFQDhQ/cICObElnqP
r/l+KYH1FG5FrAZRotJlfKGfX1AZLsTBDTPm43MvfbTVuMRCXU1NPCXC4V3DdVxZqeLqH1X+qcA2
18Myn6j6RKMJftoUQl+Cb0EW3X1oyo52nNbLhvCsenRu/JMBFY1aP3FuC2F28mtUFDVnEiABbW0e
H0Eb8IgacLZ+fHtrqq2hwnroTDsxjMR2QPTbvltKbxcqK67vS2y7xm2YOiDFzqR+sVd3My3ooL57
n4yOA7gYlAmaXVAiBFwLDoNG0lCkyL+slhKw0bWCAfoCEYFEhYG64EO087fH8DJPQ1Pxm7cyInLP
g82AsweFxbS3J3Vw1cPq9d0MpRu/fPtQ1mR/dI2qAjdRaTffl7myzgVSuIMOUiQhb8/HKeKAMaF3
mXsMD9tqW/Y5wugwVQq7At8VVJ74CHtvcLUdN/Yaj3PNyaELS6+HRuTmit/kpZynGcQc1ECtfSJM
ZZ067RqloU4WcvPGzdUJL4EQ7R/D2xjBhuWJcwjp7gH1WffqkFWn8lYcw4vpQjTS2xna0PQbpyJp
IgXajL7knWbZHN/i+Jt3aoGZB0c2kbjMmLZSj9oBnEfp4+Zf1jnIp8y5wgCCBbcjCG67J4aqBc7m
EjFKvsNdcBCKLmAlVNFtqq/4VPegSm1EGhTKKUNAcbWUT8XKgb1SoCjs/Rw14bxBwwMPrZ9MjRn9
NYwJNFYbi6RTKiGePpEmVwoJsy+bKAzudx/H1BfChjuOo2pCL1+cnsEdE2BQkLERnheQb3lh5sYM
vIHH4nlMoWy4Ax+gZB7gCkJpEUQS+Irv4OCq1vfnBaKdCNaKNMD+5fsnnwierPiRY7WngBMwWZHZ
nQwrBwCAm577idsBxMPK2iTDDM75tQPKCL5ikeCFn0JhbNwmSsd2PYXLuenLH+gijjY9zMl76uaI
blziDIdw/m5gbL3Le+lSxkmASz7WBnQ+tNvHSJMCjR3U3r1jKES3DJ3m7BAxQxIzupcqj3iPe9KE
EKgDJnxYmieHn79XXz2M7hCbb56ZDKnL48/H8kE0OM40xHCLfCou4L+G6aIJOtir6GvhGavGMufO
LkFFkbVbDATv3fCxnAxgp9l1xFIB6LZVElhiPyhZfWaVtUyQoFCKukwBA92XD/f9tlyev9pvoDcU
pylHnez9yb128SN2T1jeryuYh5cRq0HFZMwYndsBeSTnL3DCQtm/sBLD81+RvGtKQfrWYD0Mbzse
0ic76Pt2/8UeswZqUC6qCWRBYgsuXkUqOaG9qWJB0nn4Ekm+Y60J8hCWAI6XdlmeLJTc6owchwZ6
amerB9ez20/kLloNEuD+U4OuOD/PkdH0HwveTcN08xC4CG+YhpQPWBSMfxgjQ8ADaqTcfEGPTss9
y6elODBgz7AjkqjNudLNZ20rG24a2wA+dlAKfPNFK+qn3fBrVlHFnmSyR2Mj+rSfuIjtTW/yLJ0d
mC5YxGERGtc7YaB9Hnf6Bh2heP6StE8mgd6dWGP//L7lq7MxHT2WZ2TdsV3ybZFkS8QnIFsy3Kxi
UG1MhnjAFj5AJYY4uqSUOM3lIdBmdxqIuufJk8nVOX9eQcAkIyqYlF8BfDg8LLRO0i58WEuH+Lru
tYLPgqaO4uoagCJrb8dAE7s7jR5WPd7b7RzgmDG7TxorwVMBHtW+UP55sRf65WPtxNmyrjLtyqKE
kuJpGWyqj5OaaHk6OwKBoz4LL2SqUwL1j2tKdt2quJuFK7PPALtH0wwiEvuB2D/P0KZTgGY7OC0X
pBUTCk93I3ZgfMWfcGqkDlUNbnfQbstJu7oKL3Yzv1ZdnLiGW19kS9xt/59OXFezPauGy2FGd6Ur
m1uxAusFu8XDb1/tnH51qru79OfBnhawj+p0w9zdHew+VjbN6PgdQ05UbDBIbOVQenkPy361RVF/
r4z+PurTwrLIjz31IZQQVczw+imQwZYe+w86FquG6G18O4Ho9HYmaxT6EcUEfLVf2reLFRKJDJ3W
k7tYB/derk9NpCJHhP9YbeqHe39YgoZZmjXeCEx9YZfMclBEYIYQinoCEuOV6otNzu/NZ3cLqQ3L
GnkhCvWhvxeoiRpfT8UhPzDd6MTzKCHsAxEwk9q/kMGqb7VDX74H5GfEbxM+KmBIRAK1RCjny47y
e3AApRn3Fy+R+qtM93RWT8PEvaSOVyicVTtn+wBFj7hyfe+J+E3fb41bn2cm5MqJxrq4IOirQr1K
fCu6xjMxstNxS441Ovo+4dsECIjD5BgaeRRDG2ic21Do2Q3BRiEsVXKnoe8x/FwhQg+zwwr7sqEO
JHY1wkyjSfJiWf3L3vnzxv5xu59qHMIjuyY94XyY9bY97/EtjEAlRvmoBQn3753Hj/jo75H27wf7
VFWQjvJFvj04Uh7pKGZrzBqP6PahreuHZ2T2CbiAagsUEAho6wUz40v4Zgi97UwaRsw1iUXTRai1
vsA4CZ/nwYbt7KoAn2P/32f6S8vzfE+eCg6xrt7wPx0PswPRyzFBtHAHpAGWS3Cv4b1nwagDvWX/
b0d9LjS09/1JiouMV6yL6vAUl22FRtzHkFtiAr2zMZMZYb7UXx34V5nr592Gf6HLPU3Unouxe1W6
7dW7kM16EITl8FoF51EPzgLznXNY9hRHA+yNMjK7zgy2imCCtY64/O/L134VnbqzUIDfoKvpPORP
47R0acv2ejSzGaROHc7mVOkFNT8FOKVEJsN1G5RtcPYbLSRebp05LLLomsM8TG3QgMTytNBajWaR
xQtiEVcCeF1X6znFG7EzB5CPwjjhNeIdminDrov5eWAzhn8ehy8RYoJT3wdVbgRsk9BWNxFf5uXV
Jva/ZlFYFqpEs1pW2cY+XWTJvNqjmpXOmjsE3HSE6XEkxLzc/nkp70N2andt/MgGcUUivWdAUDhF
JlF74PbC6BCkMHF5M1a3qalCUJubh5+wPFbAAuYOFlFkxaiQsiBd2bfsRb9fUhTxPyZTlUahrkt0
27Vf1tHHtZFLba9ls/3OvrL9AAAXna5+mge0zEmdpKvZ0FQPWslWxIl8CCs2AwQcFY+Nmay0XnD7
xFsRe+UFG8NcxxCXR0coBXvsb3PxOMiz5UmKhBLmqVfWs0L9Uui3ayp5bWMhjXrHgcIydkHl6zhr
LjNBXml7767SRDC2CubRwZ7mqkD32U1N96bat5NbbJJkhpNXDXF7EB558D5J/DM0htVJUU/22Ves
2WCiEiyraEMJJN9c9c/7+U2n0AWSmO026vH+fnDE9wFylFA4CRpuNewYqisVzDHZw33wE1U2FiLF
aqYY1/Org8uEUMj2QISkdwaXXkUPmM/CkPY//PI0Ju2Hv8VpHrBVxhp7HhOgRo3CvifYwp0cqJDn
qMWueP5sNzX1IoOgTcowE+k05u8jvKSlTuXI1CLHe53kihgiQsdGPFvegl8l9kIxh7pPBSdlkw27
9EOQZyIOXtr79ZDPqSbeJPcHBxyyDZaMlezVoqcvjBHlMGIB9aRgU05oVsyeuPHiZWHrd0+GZHue
gK9uZsYClYAxSQfGsoVarjjy9FY518NyLzp6MjvTODobXTo7SHjAb+C8tg+o24gvmqWMoGF1kggB
7YLAUtPuTZnvb+iuMFp/Ek0L9Deo02FnAIaRKfdxIQwFWOuyT2kVMpzpq9rgjJ+IUYoVTChkIA/V
xLqqq5RiCPS38BIPC8IrGK9bR8qWldBXrPvdbTfaBRTJXOw/CO2go94ApncS+vFA3ACwny1O0dhJ
EvvebQGQn2BnK5njKj4NEBAAlYG/HBTQl874ofYsfRk0Ln68BbXXyIh8zw21YgL3bAi8lQ+bS6Vx
0CFdhyKREbp3cxvMiGw3dlBH2vnJCEoCyQ2/dlrSD71Hv1nJssdgzML+oWJA0PA4gKY9oMk4jsmf
K6mlRLzS9WUFq+cieODy8CipD0cnDlT/YC1ewxze8WrhqdL9HIsHoKpPEdPVaabyBA8h8NUbHoR9
QGUDEO6gh+mHMKU8oBL4pY/jLS3JXg411tobbkm2Z1AC3elY0He+CocNfDOFB/sgtcqHsFZfRxcM
QncXF9eRt/D0mNeA9sigir8rKMii9zDXZ/xAc0GO6qTPa1TxXnGNABZH8bbQhL5wbSy4DaI5qmiA
6FQwCoJYdW3G3T1t6g9RnMXEuWIkZMOwy+L3XAI7JlqSRhiNjWG+GtGeOTar49k+124z5V86fGOC
i+FGqmnb+2QhWenEWBI0SBmgJje+KkaVOOb9jz0KiTfcYDkwOHIdASdrlXMHyKOAkIYQPCTOby+H
XAfLSzCQjDONRCRYwnI5dlJcngWfp13FDrqha6DjvopKFCWcQ9mvyRtRaSSfjtsD9mPm0H3Yrs0u
dJnI5WGH2cltU/5S5O8rYRKUwsAvt87xgs2+7Je5o2vEfoZnunin3ux+E+yHWfA6YGnSiO+E87eQ
gJLvCWVgBDtGvM4xHSq8TgZGeHxshF5O2YmJq/3RJtLBzyBCYus62TKQcyt9F482qVLn6V7wM3vG
MALUP4kquK3a/P5YHZXUOT5s5bLIiVm7Rlq2LPiAGWeq/UYxLWVPHLjNhgpPTMKh977mk/+rO2yN
e1IXx3cMKUlSWWn6cfKt3tnwRiL1/CWnRtibJL8bjNtshNGfnAB7cgbolmgqfWvkwV+1cSYMDoCQ
bosWTwgOToIBfb5dYj+0C6qc4/CKHZIsaDFeSafNHbMt/ivLLXH5gc1i42xYHOEII7hhTOhzgAfx
3/fgfm3ttCVXHYktSnFKukCBHkhvTx/HaenVKlXDpO0LbLEpkz6WhDKiKzs63MyE0OuYOtn1AoRo
UbK5Mg1LLngzKEKSemxKo6R2eJsSbp5/Q5r9WCrSxDzwwlZCIIAxb0tyMK97t8UOUQyM5h2QfKbP
DDy5h8PNThOQRO8tSSb4awWgwwzJKqTyHth+T5Qw7ykPf0/dVwBlALlJPnm960erfl9rgmMpLl7k
a7/hDUlg7JokqyG5VPr5+a33IGZPwf9wM+xanhawM69hBmKJv+eiUHrNIk7Tu+8BkwnrzUMc5tWG
iirr38M20z+yypckhKO2zp66+j+WzmO3cSwLw08kgDlsxaicZbs2hCNzznz6+dQYYBYz6JouWyLv
PeeP+AioMSLCAuGX4KfV38Kr3Jkn3uOSSyG8ln94iu4tId12tVESH2sP8cp7mowUwi6r35iT5NVK
iwefOIR5Cu2o/DDFfaIx9IofAfFTg9U3X8C4BcENjZ9q3GktRv9Js/q2p4QWLdlqPzYIl74fJgWU
1A9dBWpa34zVPgsJfuIei0yKgJI3DCoUzFdIyhAHHuR48uvgnCZAg1RGfbfJRr6pKahXycV0NPkb
GuGv3S6N4pAV2uouDtSxPC4VlQOku19r6BDzPKKom3bEvRMnNq023OQcGWlk1X4t+3XkRtp+oimX
3jDdoWYsfCrFj9g4NFwFI45E1aryE3m9At7w6o0ahFonf8TOYoDLlx1WNx4rijDI9uTWYSgKUaqR
zJndgU/zjYQFnGN5eMTVOVL2ExdhuzjP8WlKUB+T5lAdjAcmwMdNuWiN/yOyzeoEYlPZwuUVI00F
QUwJvTMFh8AjRD9LH4RpqC5pQ8hRdiSXuRlf4KEnk/SjY/1PrUHeY7PkG8XdjeJwxcUEXjhtM/Oe
i668UGO2JmV1U30wBlCKEDX8U58yGAGnbbw4i3AkL9fget8wwAOXD8qPidAPxm6SOqoQQB528riL
OnE9rNzI+JSYNxHFPILfvgZALSlYcRv5RU3iYiNfI98JpKjlV+UwAjPSyspF+CxFTyaMuncooAJ6
HkiKI9+ckAw6bV0EbvMlPPLk68DhRNkSjf0un0sVymI/TK76DlEzwplsWoPE4VXrk/5O/K1Jxhy9
JeRJgL/hbJH5WW2Uk+N5RYz7YTFpgTg1RFN5y02+V/Eziba0248XFJsVlfY7Tsuu9cP2C197d6zk
IxpUAqDz5aRr/ooYczbib87m0pGJIXuxuzTP7BPCUW5kEFGIfDOSLbXX1MfQijbyTr8+ldnPS0+l
sJJAlmWrkq5OeABJqJQj7umwKM75dabRbrXNMr5OmoB6Ysyp8wxRMiY0QiMie13aUu0RVMuIkmIq
sYQLk99eAldE4ZHeeWIn0l//as0d4Ibw3RGUMttUECJd6HbVbx99yHDjGgHpN7oumGGr7iSeYxZ9
lLHUdhCT7fSWfAdETuQfdoawefJoddA2ow1fxyiZyr5iuGJxhU2EWewv+eDqxjOhN2h0xle8fF89
GXJqHqtzA/PHfNOSqUcAuSr+ts9lX79sOB3SZ74PB0Fckp2piu7p7CMNV7iqg2/QQ0RY7UajOybY
RtObLO7V9iPMvR5pBZ9ZN7mS4DWA+dRL0S9n/ijGPVveV+WB6HaE21zb0pPv5zjipBxesASv+KCB
vVkwFCpw0CtOJBQtCrFXhJLAtGp0bJLUROPcUeFVFz6nkyF6PIblm7mJiJ6coIUsgpuTA9nvDHZV
7DHNkjlvwahwvBgYWFvtkkYnZsMAYsf0AQya+TiN1DUwE3w08r7/e/0u3Qm16+uA3tHbrh3ZUcYd
rbx8evnGZNYK/Gy49c1uIJtCd+aLQWj08sG02XbhWlx5q96hUURoLJ1ERoHT/Xfq7018Vgp/0Z/U
vFXJWWxPEW7W7qSl71ZNwzbCa400Q9FBNffGFZIPTwylLKRtQhLftC/yqy7dEtFtqXtZhNam52wu
3yo4qv4IG1DuZsibZd884JCZ3IDdYbeE61S7dORmh9ZYB1gBKIpOlc/wxNjEtJQWaJkJ0uvJGZIo
m2zY7XDfBvDp35n/MD+yYw/5AiE1vqZvi/9IENoMiZY6EBn7nK+0GykZuP7rlE4/6bJSv7H8vCqZ
4k+lcRubpHFkuF43AVVZ1a8sWcEbzRzgMQRXVJZGm3UD+Oi1+gd+4AiLGVyHcGGxSbaIrI/A4AY1
xNSneSZThlOjYWngfiqrrgjeUPfsD2rj8HIKi0Pm6kGyuBwJAX/Unsp0fmX/oIAtPq661z8o65/o
zuhJHkyLlRmaqTnnkINkCp7Gm/6nPmK3eHSklglu7RBkThcEHCBvKqEWihcIzvyMd1RHIGGmZeae
b0j9tlmvuz31tqdU3YKmRnb+krRrxnHqDnRMMTgrmSPMdMJiov/38lNWJ1x2wqeAFp4o+1tcH0lx
qqmoPSzl6VWpyEDRUWuewgeMxk3rH3QArBpfMK0WXTOnPEkRRKaT4AzO5dtPXSQnAlfoOVkRpY5x
HZ8oVb2Ry4GgrXZat0siv37L4zs7j5zvRcLw6k1F/zfZhvp2Uu2U9V94cJkRna0gXSjRwXtRsY/p
ESAxXQbOWksYJCPujHUMLltRj/gdVm8X4CWM91V+7YuNKv5IybuibhvMZhTrvKG8NnhtRLYWyvX6
HM50W5ipBRg+ASpBjdG9opTbCDrYfBKAjCYqYWH+4vw5528rCkHHdv2nCU7Uf8z6HZFJxvqCu0UX
3QUFpPlDBwL75Y3GRoNYrRVlRP2hxkMen+dW4wijyNl0VzQ/TF5Z2pJOeDcpXK/qGEzm2Bvm+haa
H/xcXABkjjLj8JbybS+Dky/0plRuLbHRKQRoXTjHk8fo37C+VkhdKTAcZZ9ONXPw024XgKVA6CEX
MNbZBTbwtVuHd5T1GVz73ug2rzISh0zs9k2gJpJ3lk7PcnCDfKNQmRHa0/d8gUKmdUd2XwVvUKPs
TfRDeYPddUAXESvr4hv9lSKuf/QU2OOOShwwrJx63NFKaepLqNxhf+aAJkz+l2lxJzHM2xwo+DXA
8FgkveIfrCqFZlyLurTjy+DAjglmizbv+ezT1DlVLq1RoavLNhQIDhvAS1NrvbGe7Cn4G8p9bdBx
40jlNlZC8t/vU3JUjkbvAuyUtScmTpXs4orjFRvLeFGDX861pbP5BEcgezrWDkP61Qd2Nx4aYavB
iB4yp7rAaerjqzCtph2XQgVlY9MppOhrjc2r9oSvkaZLhr8yOfH70oWS/cbvuBfUM19ITRVx0J4N
NhFbwwK0vOtcWeW2pwTNEYm37j5Cjmk6o8IIhcloaw+T9QvImuHyFS3Gt6CSQsDl0RWvelgTmYPN
jcQmkBJ5SpZE8hUsF+LeTD9TzhS11FUDKtavp/k9Gi+mrRSbsD/3/ZmQ1Mhqxp3AIBpgiOfopNsC
MwjfBX0HAwYFhyWwBbood+L7mP9pDL7PcHqASQzvouAilnhXDV+egF1Wka1VbhkcY4ql3sOXXeYQ
maeBhvvqqZH0cuLM6NurWB9Iscn/ciLdjEdePykpiIRjWDodqRjaTsn8geaus1Deiv9cR2CBEg10
qMU5uNTAi2lLZlS/omxpgSzsQdEArzy584JiBxZjsFlru9F4z8lOk22xvjSmB/XMr71Q705VFEU/
/zly1CfG08ktzsrCUUrFPMVz2e9YbHgF6/RAG8/yncA7sYHUcLB3NknBwRbFsyZbr1IUhZgLg/CR
7lRwxngTi8ub0e5TcQv20w1kLRc4dqINfUwtAXo97q1bO/wb/wLdeh/EH0qu4VXpKCG8HtzqUFHz
QHSwtpEI2q3XABQ5NXKZm6+OC+gWUgZ1/dVsBGwVd5oPemIMf4AjtoT865FTlCcFM42xehN1n1k1
2mdw8pTXUHGxAbolWfYmc/ZTfunjPprEM2DbRJQSwzWrwc+4+Pq0a7QfZuvi3lFfrLwm52g+JjzH
pZu6APKPVLLER3UwbcoFADClR3X7yg8E3EijJRFrj9lw2fJt4oZkoeimXZDzFTmVeTX5asDpgGTL
hjyU6IAyXtIBS5jbqSZygKAAlqm7IpSYy5CMncTW3xcyceMD5+HnMFBxLJPrt3KKyGNXzcu/9NP4
ByzNrBgNVvunxgWsCqWcbFMUq8o/WHEoo4lXb21/5XGrF7/LrZ5MiXQ/D5/YrdgO2rhwJ3bqv5HW
s+20upjTO5jHgl9KtePxGQN+S7rNSjOoV3Rmc+4jVxTMmz4fM/Db4hh3+0zb54orlecIMp0CWcZL
eAnlVIXMXSiAvCm+jUzcCyctKpeEMonrSrmOf8qTFVaSXCZk7QK8vHq97SPNw359ka66SDmF2XqA
VnpOFJW8T8az7u56Dk6jdOg89PWZnq/RjlqbDL81sgxCruwKoJTmEvMkcS4Deg36XypfutwdNrTl
Xsh6TlMvfVScgztYVwLSuC6Qwzi17pjGh8Y0ksbHqjubWMQeJdvVmta3Ud5J+nkSgjXZ0Il6ilYf
neoJE2M7mKajXiSJyAyxRuu0q+NtZ34bdO2EO2PyJTmw0y2vSU08OtsxWpaEEplRw1hoJ7dZfieJ
Z3x5oRixA/Ibs2eYea8dF9hZPI+5Lfytunee38Zcq80myfZd5Aggqvw1a7LT7swc0uLMqU/Pm7ZY
BSsVU3nhaLgYv8dP5GJ+ieYoWX+FrxLMiIGNSjgy8VJoi2fJn8ViI10nzpgt4+OXSCAInoIj1n8u
B6yDw88kUUN2ymhRUZwithueXcRC5KKFphXqILtcHhxdPCPkTVFZp20yF3krddSxM9EPnHpScTVL
p5YBSgaCgoRNv0GTeJfJfSyxqKXRLhhY/pAvpn4DaPKRtmgQkSVinWswbwSHOXpES+tokWCPwk68
mhR1lG+Z8DEV23bQEfr9m+VjU78ZxWpdEnrGrbXYUeQGqtXNNskcumUgq9N8IbuOlGCmX3XZcxAB
BjAKgTIbwa/I/VVkuqcZtW0C6DXzvvsC2A/m91LcCfyLk51MRVriqeTUzqs/kfvvvz7JAaC9clrc
lOZyVfhfdYrTRP9Xe6jBDBSOPb7YGA8izGeaX5SUcpz0KbdvofRORjxiqicsARXainkDPBAA0aAJ
bhSeH7kW32RC71jAV7TTZhxVXiE53HCPkI7HW/gPQKuCEKSGEQCD41LvNswkleZNP253njZcE0Vz
ahevBiHfzvlxJT+r5UYOraj/aiTMqHbUU4Ceuay5J24ZidDY0pHSoz5/T68v3B3gCSJ6f9cUl8rz
N5NezruRWgVFKceM8Yfcr1+knD6imVI6aQgDd7UHjRFXj3CrU/hB8Rx4BZwepeCiZdLak3yFmyxx
pZQ6zld0qmogRgjXebQt0QY6zcpGXhqizQqJptonMz1CNngtcV7Cx0IyO4SN3B6HHTZLa1A2beSb
qPniUxLT3uF1VPM+RG2bEZI3AEOtwwNfdJS/y4cO9OGLpBbjLH0YH2Zgy/mhTZ5VYlVO9LHYwH7F
DxsUGVR+Lh2IGKSVllKf4aAMTi+6Smwv5CdjayZ/dT5X/vKmM3gTH4bikpqrj1rzpwIz+kHPPHP1
HrjnnIKlxm44E3OT37BY98bvsGyiZ/muH7rB04MNv9HKGegGCM6L39IXgYAAkaWvIC/j60ZNsB7W
3W5kSW7XHjWUCfUOFFoYbsqn5AAwPUqa7tWDcdcPco0S2tK7z9Y41e8jx1hHgkdKNH/OC8uK9kH8
T1ADVthyeeToGkQvxMB+j73+wPphPDWkTKVbtHYqbYJ52zLH+bWXre7E0E471ANtuJWIZvuQekc+
YICNCWYSHcNOsYEWcGGWCQgj8sPp5Fm0G+FZX0HGptTqlI34RgHM6mpecwI4I265+Fw2/zr5BKKe
ym/L9VuHViB4riWF7jeO960dO5AMgHg8gsaWEq3sxAfSYm1zUo7W+ha4Ckm8FzWzx/cVekmN+i/y
Gb8I+RV98Wt8fVrGnQg4ShWznUZHeHrIIxuH41oO9m35qGhqUpE4nggx4yQesI5qfkqp1r5RNgVg
wDXWQPw3pcfyx3/q3yZ2FxCdn3a1LoTX8+GUnV2pxMJQ6IbAEP3M0COd9bWBuWBd9X9tZ4vtbpBP
1XJVCfLXMfBCwBgfITH3saucm68cxEvsji3Ty/zydvICFe0u58UQxH14WFlXk8bE1cbU7uDOUP5Y
NnS7M3eK8Gx1isIcBfyuQIR/aMjhS90ZXHcuPjrjqDO6owjQzVsAIk/r6id/FLFy+qWdFzwJmxn0
qCKvE6BaUey234j0Rmd2U1nKsOMrFtVLvqIXzA2Hu5JdB5bokGoCljf0aFmwq2V6ZL9GyV0Yupix
Hol2Gq+xeIruXfyQFQeEK/0UrFN11iwIjNH4LbuTfIwtr/wuVwhAGV3/Vd1nTImrfp/IgUEoUZ4M
CPQP4S3zgKON/odig/i9Q4bGBIAzPbTDzSI4Em3KhGgWL79hEPyrSforbKGlG3QvR9b8I7CtoD+6
z/SZ9hDyl0nehN4Mcs7hNV2qwmf8bEo7Dp3lIk9s81zoA9SeTKadI90FQlRpuhAuQfbZd3Db/AlO
qwytAIFPmXro/E53yRBHiz05DSNXZSE4QyNt8CXgrb8y9EFg42Svv8t9AaiietFJh5aWrfYbE05B
YSnYgUjeJb2DDZiTTvCotE47p+uv8mL12m+v/nJNRs2PeVldwvv4ipG/5XvM6Ln+0JZzTehdC179
Kn0QOcq1yOlWjmVuh3yLalajQls1rZSaRuJfViwIXlEzQNi32AZsWiacywbigauaNkwRvAjvVfLX
HfT0/EdWb2rN2lNvHqzHzquWr3OH0snPY31IxI+6xRXIWXoL1CttY/W5JMmv5lyS+WWsnlhWljcb
M4g+HvKbAgV2Io7gmuaUa9VbRM8yCISlo7pHslXgOEb1oB7l2B+uaG/9xG/WybWj/BAMp77X2rfx
CsyXi40OyK4Gbx0MyhZqUoPdpKbZIGKS80ImUHDcKd8K2pnlGARbOULuKp5X1XPVuMvi8G1iwnfi
+4AhTXxJWCuqXPdNtl1esuw+3GXqJVTRswZUja9NiJdjB4ulIoqjbkurDtlzRbW6Aj187uCGRVss
fipxkwefRc1lgaL2oDENrIhtsErB7hgiK68bYyteMmcF6ywvp4htDtxBb79K7RsizRLI6VS2ouhF
oOakITTYFL5LzevFdfSSf3j6irTOdt1la6fXv1WesBXd8hXqEwVeI0reShLmhlttt4QVpCH8l+I2
Re1X6k7gnF0H7mweksYNODbTP4LAATIhmQEtv+XZiX+q7Wq6FPlaXKx2L5bnjCgXgfU4qm51Zws/
KU+7BKpToSvW1ITXMULpvxY+dPDI1x6QUqfHvUlNppvzshiFm0x7KlTqFjxytrV4V6iH7E3vn4lx
zzkKI43abUixz55E2FZkWt6YEgqTcj/I8jpyySwlUdLo+RlAf1HSI3wJJC4xcKMBf0f42yY75mo1
/BgIGmkZtju1sRZyAAc0pLy8/w0exv03nt5BT/XPEMPj8VPZtV8R2e/5gVPssa47CkL36OKx9Kav
/HtM9kpxiYsLYK4cJLYErEFmA3o9W1hugfZDRTcrrAY8fw+7bQBIVDoYTkbFDj7YD19nJF2llDAM
l3bTfwg/GlGITEP8dZ9U6fYBAewJEQJU7Waf4bgJOE9cjdbqIyvmoTGO5me/+t6zHgAdeto70ZD0
F7XoZdwqo9zGJpm/jXeTr19n3WE+RrgNh/hqaFzt1XkddY+pPsumQ19cLOz7s+IixJ7+EeMQ1fuI
bAuihNJN25P7V+cfYuLrL60//89V+afmTrucdeLdyQ4MCM7NpptonKRgH7MkSZ/QS3Xzhmsiv8uj
nxVPmRxC8eXvoPcc3IY21PYtNy6zcsoif6WCwRyxaGCa2Y1Uz0JztFYxbVm2qSJrQuLokSgu/zIM
WghY4n8v7Rs3DISP5NQeA6yUrvtjtzFSnzWS+TBaPXCtmi4ihflpBI6Zv364Ub/HpS/h7EBWFh6n
wU6pWYrdQX6LG42L4yBHx1rbtkxBNGWLzSYWvUH3anWrQ68hwqqcVbRbUUJcohs8/NCoPUnaWlZ+
QupgSHwIs9+JC1chVfc4K25nvDJuz7AfwBwQuF7YcaRBZBpYjdwUrYjb0jbZo51WP4LHBBQBWJWE
r2qf2ZLSDaBDZ1674R6VLjQL5GlNT6tAHyLQe3zSmGWJsa2c8FvBCwRcbKGST2zYotaZvXYADnXG
U/EqNkQRzhem8XEQ0mq6843xNwacxRZDVv9AETUH2/yNF6a/qY3b3iVbQ76DvCMhfGRPz4POz/0a
zfhju/akmG6e3gHPWsxUdpnuTeJqKVRYzk4JA1ZsMs1bhC8jRQBoibrL9JMnttgf8XWmwa+sX2YZ
sM1eVUfE/kT9UIhOCsAeiQvgdoRk1tLpsR8/ciT/ZLbGh2I5pWT9juZDRpAvA4whoprsRsXnqNlM
L/uBogEkFfsI2yE0PKeZF96V4NDC48Ghx2xvfiJvjIEM/+qosMOe896LyZXbdgsvJ1npv4axicpd
/x23ZOFYXfUmG3fpXLR/MrVJ7Hv8+PTHa+cJZ9PkVTRPp+W9yXem/K94y/qj+DYjjmDVZTprQo8t
Y0rGtToeVfDTiAHS5oeZvdV1ancGgW8Y2rxavg0MdL8s26qPnauku4ukyvqfIt/MOaGAhW9O3/cI
YMDev1S2Cr+P7IgVu/lqYVxfMfwxNijeG/pn4Ti4alYn6rkJfxT0k67Yf8P1yAvewo2LIMN+8yex
om+15j44CwUZV5Hhqj0nPEve9NLB5jW/lZNgYqmnNxOVAwGfvMPhDb8VVWnDX+CytyelH/1hnIw3
q+aIW+9vjGGWt/xuyuoKthKcAdlZNSpiArPsVmK55MoMMSHZAJG99CXlh4nA+8xhW3pFx84eijfQ
cAGKsfb0zVLux/E5DZtCdGvBI7+BZKlEfq52DQJNft01BrEHeBJcai5ZaArjaq0tx5wWdvoyNIru
bfXTjKyW9mEwy8Aaz9ptZHX4oCN4Vq59+lDLo57eZoZGANiGw3liO2HVnlOQ6ZuG1KNndoajx+oS
wvnLAxXBv18bFo+6Odcp0hVkSmiL3fGgY+hTHgk+y/JfEP7JO77Qz6DFwpLbxCatEheasP5cUH67
Azg92jzl2I5sFb4Zu00CvXt8sdKipxPvrBwMhLR0876jn0OPP2c+KlSyvrP9CPTJT6z8C5kSb5vl
jZW2Uv9NL0CHbLViMxFFDEoI4ICF87s2fNKyEnokKysf11J/1yjCPhqv0rLX9kDS91Hnp46yE66W
cHUD6wB45VfMDbv4ECQo6N2SnIr8ssotVDxYA2beuBlRWfX6NVIE3XhjKuFXpZiouRvGedbeWJMl
vJEJRPi6FP1c+1jJzFGPZoLsJdkJBRx1iKqFg1TdgBpFpt//d+yJsyvM/5DpyOF10P1i8ODmVoOn
Aq4jLcy2QLPKag8PCRLckh31UtKkfsQVIf1iYIg6Xwl5gi3JQkO4jLfgVRb82leehoCWlHjp9T8i
snQ7fcLFoe9ST+PMzVAwRSFm+c5A8Vi7TvLHi6MqbahbhA3CZyqfoBzCtxXgzz5lzFzN5xAtBEGj
4k8uQz/Yyw8I+46/mnaz7gy3seufbeoLzT5qDu1vYOx12V92lAMvbOuYYw3WdVqNlwvQWYsQhSAW
wUZHF4U7M7pK4QE/NbclKlik4jNDxrZJKWTGyKL2VgHWmROrt3RbkcfEK2j/NT7H+aCvq1t70d3Z
IQQezW/V+pp8Xwnn6KzNDIh2ztjb9/u6+CuI6iB57WXVXufheyoeFvn5kj/ChRk3gojXSDUoXJ6H
/etBNNcwvDWCy+Jv/kMTK4kXwrrI2A895IH6XmYm0Gw+7Rc63JJK/2pT53vKaMj2FOMIj0DpcJhi
yLllVIaDVdR0MFbHkEVmxv+6k3hXSmww23y+zAvKTHZTXseRiu+3HJ3pC12vD+ZXz0cgvdy9CIAj
3HnNQ0h2LyMN41/tdf0vNUVxe2q+AtbHwOqygzBcEI+/AUZKJT6y2hE1TykQyqY79Dy8WTxqA24M
BTHZG97WoDvpkG2cK2xzpYI81OYI77Dzzu8rdau2Oy7GQNy1lCGBeG2B8zi3+xm5+N9I04mqEvse
h5vU4t7veVxW/F3P6ad9jKOfH/AOG47e4aTqjHsHOQu2mB/ubiC5vX5sD4XkCwkHk6sq7IELIfzs
1Qp8fIqMoqs8cSZgg6mujh8je0WVvKmsjNXho39f2ANGtyJpjaVHK+/xhr11avcTK3qMSHQbb/Zt
6NTSb0XiNi9AvOEPK4Do3P+rg+ytZh+d0F1c/OBW7qt0OwBBNH8L00Ew2LkJ/U0QGda9wBleo2cz
UoeT0x4U70PzNAZE8KbbxbjViKw6bPXNRkNvt7DXhKRUvpNjwDovSsiDe261HvkEed/M+NW/VIFA
SomYt2LNwq0d/ysIun9Is6vt+Tiy3eBUmt3ek3KXpduawAYJfSCtaeiXqTqD8i2NB7CiaO6W8tjN
ayTNkkoa9FtP7E8FW1WUDajk3rgR+zaRX47URv2qjBtRbyrGWAZMqr4z4L8uWHNdAusbjUMdXmvj
Zsrjh07nQm1r8O7JrYGalbTokWt0jPSBq3G7QF5UoReUfNaLBj4rUngKDhpSdLQWOEiickuDldPq
hEKXj1IYHzPC+AbGMxmB2JnwCJHLaG1I6R7OaGgey/sy/HSED1g6Ie5I2Mz2LAtWrDthwcE54/r4
AC4QL28MOiXOSrps1GUT6F9V/a3hvyzQ7zDER+FhRnEm8rEmLDutdFxF94qpSzHXWXvUhlsl3DV0
3FGfbFP9qYIJtyETrOkG5k8gAq2N+0LeBNEzKhhcj8OS+cJ5Wb6a6VsVH1jsTee0GVm14mJ6iVwh
2ujl5ooGZ+sAKV0UEekRgWxHhQGCPck5hRfQ+/7QnSNbeJY8VBY/kWiTkKFZHdKNTf9JxvJ6RRfB
ZPcvhTffmh1Q47BtIlzWFJxvMxdgOvTNb4QZ6nyTtiqWRApm1tE3ZAOugut0yiZvgB15bb9rxpPE
Ri2Lr9+BRcJUXVqGZVf1O1czWXHHjEfF1ZUTRE3sjJ7EZh5+Kpd2q8l+6fiQqeOzO7Fl8sPseEl3
RFvqvMGkL3RI1dc0iGmb8l0GXKBqmPh14Q7WJtiRN+9KogGy7QokN2g2RkQJjoDUC70zgvsFJ2J4
AgxjwJpQCGWYGvH2ILuNXMAs/jpBvSwzAobE4rCnMWSjfmXhs5W3mULXmbAdpxNCddEV733qMLd0
P3gywtfvXB6ARBbkb7Zk7tgcxjeiNo2Vw/1E+JZX6jsKWP5fSz7/wSSF1BQisvfIZwzBMXkwmU9/
eyQTB651Ah3d5H3AXM7rvUeStljJ6+ZeJ+95SFFmva5cE7YShz2dAZqXMTrB+k02mneRfkfFNqwe
n3zGPM2Cz4mPpTZHR4iEFDo8OX/pbhba8asALVTd4bt3MA5AQ+a1pZQ7bfGX9xqbRJf8y9E7rvl3
Q6fRFB/2a/YPV0i3Anm0t5aJXA622XIUlV9Zw4/AH6iEo5jj//ycnwNecm3EA+pi4mJa/wmdOHVA
2i8l/wbBjxkLIiILkrW8n5uj1hxjxqDsv3lERHvPX96tXFa7gm/5CH8+D/Y8W8We/zpg0uoQGxG2
GfFqQ/UFR5gblE/l3+Amizt07+Pyr+KS77mRK57LiT0nfNXzGdScjo9DKBJ9QY5ku+fBbHFFEMbU
GF/yQNlBu1d4Va2GjP4YIRlHR4iSWjzDLlcE2P0hhV0qZjAaI6GXQ2f4wLPQ0QvPnw6L34NqkDlz
jSBvgs+c6xK6KZt2Ue7Gxi7muhY26Mn+sk1pWIoK6nGsOTLN9+hnFA9EPIbEkRCVp+2lH/AZnsg+
8jMSk/JNKCHKAvxnuzxlgt3TfSO/6Sqpi4/CuJagif0jv4QI2E0X7Wwfva3QTvZjY1VsDHZ1ii9S
/QD36qCn0MapjoYSdl7Ovfwr57uEuPl/+fA2ng1W9NiTezddcRexxvnKbSmOheBJwEXNDTaBC5rk
nIkdLKe2zrTN+TpppBg52rRlaywyuHQe++QL0DuOf8QvBV4s8qvA7hOvUTxxKZHP+8mXogHj7Btm
qvo7Kai+4UPNFWconpMg2CC/C09a2TpDeyVkOJ+Phtxyj/hhdQGQLTt4/+mfmf2J3sthi94200an
1/wRFYMa7IF+c4jHMC3sOkrdeLj3WGP733raop/oy/2CrkxjKc9fAoNdVW3kwMMSpc05wS6rwQ3p
NIrBHDnbeuL1Fu09g/jWXOl9CMB6bO6ESLUhbFQXJrl4lwdH3iBPg+DpYcCT/s8MdhhVl8Yro814
GOv1poETaIp1hppA8qTQHdMzCAmIIpqGkCaQ0kmifypmt3oL6SWXVLfWD4nwO4ilkiBSgDbCESQD
yYIXNSd4xHA3TnY7fXZBQCYnpgzZa9LiEJNJwYFvkBIiR+AxtLToyCwuJqUwQotWFDP9EjIrYyVm
ztV2qvpTS/Q9MfwH/UPK/DnbikD7tG6vWdTSt6D5MqAiqVD57LjNxR7Ph7StSoZ/tADz3+saBZ5B
SxchOREzt2xdvEQdsawh0Kkcfk4mmof5VGNuA1hPBnnXNkhooNqFywjWi3VFgwvn0F4bSPk0IulC
dqdpOEgD4mskx9Wk7HTQ1e4QZecCHxqJi76C1kN6ThGjZcUrXTiC6GkVIr3j/JSwZOGeJpC9eSTm
P2nyjfH1qcUrwTLkbZrvmmZby8t6XEEP0j2Uvb6/IxqgXmZ1sHXqZ0DQw8J+Vf/M6Uaj44ktgVy3
kjIq8ts26E+bU5F8Gnj/Cnu4qaMLRIEgBg3bDNGIMGl6Y+ZK1IPSnWDx8ae6lbbLih8wXkw0Aer5
Rfaz/hz0kGbMalh5czYGBJn6B3wLP2fC73WIP2DRqpl8h2gHiVjZkU8TGd2bnzmsYOaajHArpy4+
aNGxJhKx03NV/3UC7dtOu19EbzU80LlKcKSbRtsNz2JkvbZCtE6S9BfxDCP1YLIRl01M9xd8VgQ6
lKADKs4FnNxCig9GEUBbiJaxsMr0S+idPgPMlE6Maeq1+qIxI4STV+z8t6wRU/0a0+V/HJ3XcqPq
EoWfiCqBiLdklJNtaW4oWbYJIklknn5/7KpzsevMjC3BH7pXryCniSNRv2edy43XZidq0r4L3t+q
cBo56D4FeKEyM/V4W9wBvnIm8cNiCzr/znkDGBtB+LWeygOT3ymitMKcMF7zAQyet2KOVBEIEKlZ
F4+eqV0HRN6Iq5HsDMGLOccHL9mOJWQe970GXHgPG9X4UbGE+xO26V3lNmm/012xA8AC0dVFEjsH
V8XQeJTOsBo0L1wv8O/5V/+QlyuBmpn39u3Hc6prqDqEXNW/cJZwebPAJ4MqPNeAKvCAKTV2+HTh
plzfjM4u0MsPK1QPUqCb/bmqNujLDDTj1a4Ft9RsWViJPb4g0NrFo/oO6hrjyft7eYxfkatUIuJQ
U17ChN7Kj6qM3Jo58Qhh5WvVw/aumJjknLmicn2ryfmNuXVI2VXjQqOiCdLLi/bKYTA1njbWx+WU
WZyRFf//aEvCQwSVpGONgcjq/Ht4e8nwndWekd4iuOe/hpsSHobHky/6ERFm8Vntgnz7Ty85wryB
7ut7+BLos6XUAwaJ9ZtyEhcOc1tE6Q5T6dGGRPZTfAMIvSLMl1iDbEAzvDSVw5h3Eh3iDNtDg2jg
I+xv42+Sec9jjWSqWnV++POcGSKPvDgxWxet5KM2fkXSMK8GM0RG0xnZZYhxCI9qP3TVodpTD2Ll
zFPnU2Rpv4KN8WzBSN1SO1C173D4qubZ2iskpppDyTXlDjJks5LIq55e80yNgjE9Lxlq5NemrmxV
fHpss/CsnhOSAJv7uE/JcU49xpcV46HlAGsHsqdUw7ubpxxd/pewVIqlDM9yFyMstRatpe6h8mFW
QRWTAr7EH/xHDT4MOSzQiIob96ML6ew9r3sGSIxWqXJqlQzXwsoWH3rvPRGtBM8xsqZ4z20yMF9A
TUI1dRJgzzYfxi6anzs7bX6h8xVI/c9mKViKeGgwANDMBnqvlI6rXMDErPsJoc0ANHefI9Mf4Dmk
cxS6c34c+pDmD3KRNklrcSHCr3dfaNENIEgm3ljvRdsi9TtOMw7JjvZzL6BFKEp+Vab7ibjpKkQm
JCkJH3r8odLWLtMvwJai2IEQZuXns++AEn4z8SJEoF4OF7GyJW7BKHntaXZtoHGjTUm/EzTv32kI
9RLitJstP5RsW2bf2mnSTE1Z4fZQILRILhPznghdo6nb3siDabfye79MDEspdqHqK5QbHNQAp7Vf
iCtJOCbUNANuYBjZyl5HaPF4VUiCSq9aTWyur859g+HICJ0TXrSdvI5qa3bWdJSZvobl5YnZVARr
Bt7wVheCAaowlDeAwCI7xumFSVXe7md/MdKe7ejDgPPOsjReX+n03WobUHYUwUt7QDxB+N+U7AeS
31CYPC9jscnkgPn5gmUEv1jZcQhDiykDXSJW2Ho76ia0R93hB5evQBj27cte7tJ0Jukk8Se0h2Rb
tQdkCyFOwacRCRIwgGzzal/Evy2byWzTtXyQL2O+By/Cn99A8mZGc6Yo9IdN9mnc0UIjZvBdKD10
vqA1/euYk4BFzh9P5je/4ga13kcOivO/3QvmmfDJraBLOz7ypM3e7G38wQ2r7drl7PpO2OESTaX7
xCljgub1L1avdy5o7SPd1RKDl79ml8Lf2pe1Td2nKW6Fx4lJYkGeWfGdE7aBlHLUUbU7+HV5QPcZ
YcaeZJvpbokWLBA+uZ8IGLTycwWc5YVfn3TPyLe5Mjmkh8GOGLsk9EgueL3UeEnwlaP3I8SkdJ7X
16ZFNIWGazdAd8ChMLNoS4g/Yx2el5bKLVHtmvdm3JvcY5g1ZV6R/VVgQxaO9NxJEUgi43vnEIvH
F9z3I9O6ev2TMBBw36sqR7TvjP0qYqaADlTjrkM2GFBZhpth/VBUd3RJHvDp3/jhzqN9cE3MYXoW
8TlcDo1jHKvo+EzWGvy4vabZN53B+eIQ3iLGvDZcHfzSGusrH91Rsp/CKlyi8drH9SkkUZEMReyF
FO5djGNA6EkpzKHeQczeK9YOpzGsmpAY4ub8cnoJMwyHwgvbegP1HTW5tRGSgBFQAV27+GEOmqaB
kfrxJ+BzahnblpQJY9wqgDqdsdvcRgY3rNih8IAhOf+UDZ8uRjlyNbjWdfpo4FU8ljEas3guEaNZ
U37wdrSZnGKquicPwLSfuuCCf2mEhdrjD8QhjJmeJfRYJtfV24M1CU5PeDemGNCGl6GjwnxBV/+d
QtoD9jnCfyNevfvuCHfr/JM0eGrA+aBBZmIIyCOINvo7EJHYhCu6Mulh3Qcse5qAYjk3gicTA1TL
QDtIqXlGDtMo3qfFlrgBu8jQj/2WKMvNtGNYHwK2H6u3uRHgcMywJnkCbl+6IwCaoz0RvO4g1iz2
mLX8Gl+wzbRT3Ns58/JPcDw9QN4iB813SyousK/LdI6UY/fFfmxbX4H5tiAwfOZuEus9eFifja3F
xeqHTn5rKK9PE5LLPRPv6AdDjO10YljEoXI/zH6ljvgvhAQZGI4XfRRfkJiUr9JiIYPgVn6EjJ0U
UNXNQUOXW8hVOnYir8Jd/O8VR5kpXWTBVAE5a/P9/fTaW+3iQZK7nEBojvnwRwBsqE+tBevguSH5
scekAws4cTf7K1JyQWRTvMxhMojiZ3J4m8lgyTYcKGEbmtau0KzYeeukCcONJH7UXJwBgBqWKeZ/
2/e9vmTH8KRjuznL3YbY1x/5D9QPq8ah+83Al1/gZJSai1UG+fEs2Q41u+YxgLkXz9WGNAnBQzdE
VmmQXNhbVJjowantNPzyYM9LbsYhiiomD/AaB/RExEFUK41UQ7rTz7ADtkLlp3ggmCzVdDdokHHA
1TdSisfusGtIb07sMSB5vfbjuYWCyqGA1tkxhG7dw+uLSZhOd2kOqOusZDBpN0N10/F9OKLGmVtW
obGcA9ufy5P2wg6S6COhOaTivWs+2C+aNbZO3l7yAZNyU53TKHs8EJV4BdHIkCnyCXADNwJQbDci
MhOS50c8EJwRhUHjzOnxM2ez/DU++MLhhSot3ld/emum9506ukRGKh/vI+Sk142dxqwNxoC4WjD6
xIRubiEdDvACG/wNr4bWH9B/wBeF1mnHtS/3QK0QlcgFGRmJ2FSPCR7u/E3ATJOrh8aQ42Oiw5Au
Zn3VThDPfF3HcUTZAXk8Xa498AI19VqugZnYbKbf2APMyx4ehuC1rf0uiFWcWtv4o91P4KxwpsLH
ZvOk17e8b5QKhVnAfVQLv/Dhn78vrAMIV5lGc7l9bjQd51BTBKtmIgC14MYlyFBBoSDF8aTEWxGi
Fy+D8goomeWsNuwON0GerDg1xBJIGXS90NgPb8NqareVPnt0sbNpQ7D4KTdly/DCrSGlnV8ErybB
Qjzn8oHjHWIkiXcWH5sixmrgLSBa63ZwekUwEZuklMcYWIS4L3yaD0i3F6pPWrfWbcEh/OZTdDim
YpwTSUT5hNA9abaQblV9C3eWZVwaJ6YQI2etP2wrTiY/3UmRDdkpf9nQbLPFhX+55HCeGnccXToZ
vijlJ+khThxvq0+aPc0OG6uQr1Rr1iD6rwucG/hoJinpzOZ6Jjcecca6Y0A4ESwJAgUD61MUjJFT
oNDyoRAp6VVMLrwwegoDEnc6X5kelQmzZTA0cHJ3J23wqIZZYRLZoHt0vHSKeFC4GXLNq0bsLD68
pd2QXUTpSiALDYZhHWhVaEZxlvG7koNN71bzwn6AyPojE1QcDkOb63AY7egfxQZDVMYdrxV/EOlP
W1+SYoInwfqkBg3T9Yt0I7kTNs4ttzxkBZC3uHUhZOAkKsf7lsUHfgyUSnTqDozk/oOVgVWYox3u
DQSnZM4E/f71XY+wcCzjlrhMFszMjyIH9Zx51p1ii3I1sxZm4xEdnpgPb/FCRrHJQFEcJl+wiuuN
hnHYBxg3xy5u77j/EHZgi//ezqbP3GnXPiBKkGf3tqCt1NoK+I51RwVE205bUnwSGc9gDA399go2
ZXLwUJAdDRV1Aer4DYMirINXAvIF7w0rsKFwmkRelRl3trQG/fXErYhw545VAFJvZSUDoV0UjFu/
DCy+hlmUasPO2eSUAJ86REtXxSJI2zxZdyAEx/7pwlGumJztofM771P+XbqES5duyhEFQ9k2OOmx
s+OBrJp/jIZIVrgixZNv0QEHMbC55ZozaHlkOGb0mMb3AcIB3FfXz8plLJ4iGdRdiVAjxvk2YUYo
bVMePrWv5lUWyk0GKmsgjyUZWWvj1jQ8B3XNCH+OS2vQkuqBTn/y8gkjbJxJtyELvMwf6fSq18Jq
KThPA+KWla2VkyDBfbW0j8qhdQPJw85TcWDZ4bFiDkxZgmk1HFNXt094J3/iDg40/kO/jQeTi0GS
LbiGjXK1gyWAgtxSdwnabFc9LuDofVYrXGqo4DCaOEMDkffShfHGVw6XHAYuU5fYSZtvTDBzRpM+
9uQObBK7Lu7jT4oW/w5FmfZ2zUTKxPJNwAAtt2uUBEyisvQ6rF6qk7s4qML57IrfZUHYr8YkAyqh
x/CUmW4wIJeFYBzgawIhmyv5DknTS+A6YjwTe9KPnjJK5g94aj3FN94x1PQIbcq7hqJyrYLe6WwK
0qTMeE9pZDy3/Y31CkWlPlcek1u6nV26pUIGyt2HXHS26Eyr7A6iJYs4ppoMXsmNnifx5nSX2xng
gLxX/KpfHKu+UNM30IX84QocRBE8EbvQ7DvjJaRpq4j67Y/ShxfWfANeLzfz3YkGmn/1pNCGXY5S
YV5RcgBBEgwVQ2ca5m4lQwBk7ORN/5RjR3S6zuooTpxCtMKmLAT0ueqGjmeJyZJwgh6HTOBvYb8E
exp84ReqUbowTyI6+E3x9JVZA/g9/oBeMbi3fG5vF4pTu6eWxocA3MEdGDkMfBTYX6X1HgMomlxU
GLah4kB2AVSqmBtxVf1DxIWhr37m9gEeHP6AVhW4KWAAlvR2pvYO1MVFwvyBUbFmt4rD46pYdypM
SDP2IQT1B5RUMzO69w76J1jPDtNqG5ophKQZH8MOhIh6PCQgRjo9SZHNij+wL9854ZHlg3zs90nl
F8yJ5KU9HjiLcG8ZbbJ3CwvCF6NCAHdPkHnK2B4fsHNubSDh3mVaNNsqx+YX3ivzdXltiw3n9mvE
/bd3Oyd0+QBwhyOfhyxQcFHjZCqG6LSFnOfFCEXp/Oq23KB96LWDsUsIgL0OsOFc/UEFxenlCf80
puWNzkwAm401IIixYJ2dERlT0ACDicBa+l9NBUitimcFIlRIE/AO2X2QyvEtEu9a604bREkNEkrE
Ggzs0InZ768CEAAQBRMNSJqL3+Wu6j6F8isXKBgY6y76maEfwmqoIEK1WHZ7EMNu72E/MvyBxIjD
mPZ/inoYgplte6Q/HhfYjDxwqlJcEILKBfh6Xcef3pbfTjbtsXbWjiUeC7q1AQ7RXRCbYZpvdvQD
+m+uw+SakUwBkSAsnfpK+QhIXEHOxvNb6rYveZeVq/7Q/cXA5yMRB1SRFFovVGwaQh+zXthErU+m
BAJt0C146ITWAmWyv9BN5haq/YYA71LtC539/lMxDG9pTcl5t+Jl0K16ph5kDOKbl5jCb+NEP7ls
c+AO1pIris9ClRb6rFL6f3jNQLFu+rYwcYrX9UW+wMRA8GIa88Wjefjqe7LNycGNEeIPonmj28KC
QrVufo2HmPoDR1SGb2Sv5+ahpEktNpwLT0QnnTuhqFP4EAO4yLUDK81n6niRzMlvbAYuR/otOj67
fWCPjNKAgwokhDCStR6UnUO3dq7tzWC9NngMm/HSB1cAPKY40fgVlM04/7G05RVYMZbjlOhh9CFm
GMwFlPnxsKHq5c1PXmKBIccETnhPJluiA5QZiw42SlyAXBBvSCNqv+Yd8D1TntGbgKa3Ddy7xCqB
Ke9i3b8YojEzk91oHji+7GbaTrvOWvy8gMJAurqAzk3dQKWg+zS23SrNznzG6ahu5vVwzyMnhC2h
BczFqJs4VRLBn+IbGsxurR8W6gEJWIk9LzJ7mGomGpAk8jZJ7GiopWixhU825POjZiZM6LIaLL30
Hk/mmz2LjIrPtNbukGH0h7Fl/TcwR9qr4oX7bjeG7uSoZxCd8SCCpWIL0kFyhCzEUzBHBNXUx1so
E1+cuAh0WEqzyGUl/o2563BSsBrftoi2OrKB0dKnP9AQPDpuTCHgsc6lPH3aP0O5QsoBM1z8MMB7
ahsZdiMzOTc99z2UG1clf4BlAbEqYOlMqESWJ9j46MgEwxJ+2XIFT5WrBqRhmrZptGWoWIL648WF
rRaEDAgTsMWpF6J5jlAmfkihDJOTIr36Ez5fqEDo7cQ1eIFymmK3kLd1YfUwHfAy2IjjvhbckKA+
xszcJNBooqL2opIyqIMyxLeGyhvpAd2AhaUnxZEpUQvFOIC7EIM6kGOUmBz4TERRMrSfAyoycP72
jvYvwxqE7qkE8QjROWLnzl5z3v7kcQ4O6hUwUqGV5mRD1y/aHKnDp5xb/YV4UiqoAZpNj99j+6Bz
4EIpMTdDRLUQP2HGxthP/oFWSw/cBtFh8hfWnB5UX6+rcIc6XlkzjRUBKFACDsozGHMG+KA/ouMT
/vXyDy0/09u/4qvq3Ianw83A9/aKP3yhuZnzySWlYEgCYK6CWv0TccQBtR/nu/SYqwrO5cajrZn+
KtbDNf1U/on/+uwu/cwQLhTX7gJR54VZZrJ5klEOnF34OgIJ404eJT2chxPq1JFTL4F/aXBZxf8D
LVOrNvCMOPBgDvG3tnuuggLJmoNZnTETRW0kaxQI6BIn5FeQHOBqI0DofSWAA0Hleas+3h6cbj6W
skIO9I8io+NGC1cMHdD1or1DonybG1tqChrqffhzir86f/zHgJy2fzW/5geVXr3hoLBHYBKGb4rH
yhuvNXYoHvrej1fsy8Af4Q/tJ7QNVmlxih76d/UhqSv1NFKRJhfKP34YKyx82UNBeHfkSNgAcVuD
1I645BGMOKzCvTajq9Svv8W6WcEpAknbq5foyb2vOa/Ne6eA82zAIyurv74u6XohOWOwI0n5L9ah
up9mfdOcArtp6lNEZwxYEtLOAu3CWorXLFFFXLHjC2MNA7gJLahVZM2GmJkcWFxsUrCN+K+m3sU7
JDwBaKDojf5NLwezum/OsFyxgDimXcNk2QbOfq9/p5OYfEk4f6b0QCc0lNvXtjzhHW+V3uIAT268
zUSoBRgOTaT5tbjO4CyjsHX2T6Tu/jDw6LNfs7eo7MQB08AToF4TQcZdwY7+WVx5RvNTZ+FSQEMS
PJUkYm0G9EIeI7S+Ry0XTJUnQCDfoNkkYXL4A/PjSjRGSxA2tXFnX0PPG/kpcMSpa1H4xDsugkHl
EtyXI7qqdV2cpsikDKw3bAPxJMsHCm3KLAUGpxPuXweUWktK8CPDgoXwk5Jmqf1TH8i5pj9mr/yj
GHYsX8pN/zivKa9j2vOaGZgNQAlhKJX/FevWpTtJtBMgXnWEW3LOPNmXNuiPMCW4hbmrJT41Ybxe
rpBpcTtjpwgdAYiOBXN6Woe5uFJ9Gmn9kK/kF7ZB5b9u/QuvEzb9XD4B/fcWvG0pGA/YqJc7kIb6
6b5A1FvIw3PyELBdM+GDgtswl1OPeS5nwldTwTVpsZ75l+6b74qpA6gZ1OzBXDw2ArDjJ0uEkYaL
lhD2cYA0tn4sqNAQLL0dyB9D8gU5cJJd4N6RGYYDu1ikBZUf4g6vYlSrnIAXfqPoZbs+d0UL9MZ6
QgVcQSQBl0ou+aXb4f9drfpNEuiHbI+b6PYFPe03Mhz9lmVH9TBjFfN5+uT6ZHdO+gUW9q296WfM
Bl4PwC1J8LoRvSZ1JQgI64d83dxb/ovfcMXAd1G0UxqxtrfYD1Q0LLclK9KB2xHvBW5sSqAo6HVv
ftbRA52A2+R2gseBEbCP23oFqsniyKnrvtjejEYWhwRfsPkAVTeNT+GDNvuQBAUMjg+un+z/U4s3
QmfhEZWzdGC90PnLTO/D2hH+pieKCK/4MAL5lCB/vCi3doYgYIQy3GMi/Zcc8vIGOk01T25NDnFy
3W5gnVfypY6dJ48VF2Q71H+SG6cAzknnhkksk4zT9AmYslNzN8vxq3KyXYnAacaL+C4vWBJHTtEa
/xTRHupTkeNbZ6o/ubhWdtMxBUmCQSYC3gIhAmBtGmkL1D3ou0jagIiWbcA9zCA/Za+DZAqe6uPw
vktKu/4u/hWr6jRMDlV2dGEgEH/OyDVzQB30Rzu1M6KleDxuxKrNH/AREor5dMXcDkZtYQ+S96z2
w7RfNKteeRQ5/N55OYW7iKubA/2hpV8U6hwQnD9Qkmn2OO1ErhxoerrXI4Hnknr7wkfUffGfcI84
AxhVJOBxjSX1uKIaPwWDGewisc8RcZQi2nm85s+lxzGIf4y0U5iYpH/om7iz0iDiwrkn9Fk3ZaVe
u9wuNxsQyAZrRzHddulxEq7Ft4i7QL1rh9WAHOG7jmw+FkOG1DbSixH3prAMnh9hiG7T7gWoF2/w
Tz4twyu20FeCNsalCLOT70yxevMsHNIjuTfE4QSAVWm5Q5RuCBtV33e4G7/nx3Lb4UWXEEMykJPz
0ufADQALDddnecTXhx7QXzz/Mb+BDKukW9HzgPBMJt6M8bah5j8P2kpUaBXqnJKT4g1k3UqaQBgd
ll1GTQ6XOGF+J+a/unyiXFGNvTBxMjEoV/nbXfk7/EFJGXAzSNGiGjuJ64e/MD8+jl0uYP2FCpsu
im1SXHok1XJ5fParrMQuYDcc8dxWz4oHWdCNFTcU+T4dKhvjKwlYgrUNizY79zMBrJg7NiCx5g+E
nZ84NHcNBlqXj3RQ+8Xritg908/wm8boFL9dcE8K0RMLVvmnabtQsrxxH4FZM28AYnlDHkzsBZNH
SvdoQxJrmX4Y0L7pVxa31I0xoVys4YaDBNC0RbWtU528r0a4mRQ8ulHds+GjFdIV+cL4pPPz/thC
uhnt/jDuKxqZAVPGeMEM9PkO4OS9rHJD/E/FYGStvlcPhu69cmrxIhtcnlUFOAAD9yHt9cTJlFWs
3VpjVTQbdv4LijcmGOAbYDd0+OLpt5on7MpJPkADgC2wuMmpYArFZ7T8ZbN20/ZdHGgTqXs7Pi5s
lvlMU7DWoUrwQdW5SHHWQQKaQv7ywYGnhnG1J10y0KlH4wzPMxAHqj+o2wT5NLtXum6mGVqpE08Z
9lgaCO8TAhA8EUfIrXP9z0Qbgc0LUzW8xu60TE312fCXxD968EF8W0ZC/zpfqKO7LHYlqyEiShsY
JUYqvsaNc/aEYwIKXZ1JzfT8eg5XbldwbUVxad3DxV/EWhifm0hndcEbwsOmp9S34ZOMDlBTZ417
oYAFYfKeQYpy1acbWRbrjGIFHz+wNXjgPOprm+BJz73xj9YevDM5jHaquggr8YzGcY4VPcq/QkdM
ldahCd+Jo4l8Z9eeC3SYV24wYcf91TkbyPHhhmcuMWXBaeOf8bRfjZ/AZVhsksGV0KjWQcn/AvqP
E9BKHt25lzkEZzTljfQD5SwWXpS12X1wangRo8G3k7x35oFIJRmudLgHvtZK4YkrEFjMvAa0WRhi
hZQbZhUFKddPttLupfQN5tWeZbx3sAWOAmn9dM+aho2kiAcDEF2IDau+Wvb4bOz1b8OAqsAARaG2
26XRnp+sLh75cAgNP3/f+ouE01P6k8nr1dPV8TAyEEPw+pleJmzTu7HYekva3K/5ZnOb3bA9n/Vv
ob/xxbmenpD8Es1jtizPT5b+EzU3YzAmjO8/xjmK2WsPA5oxjgyzFXsaNMqaBrDlIp7HR+J2qdtd
/LeYfvsFMiwakHCehcXddyLxI3KqcEGzKpwq0D9UOPdSvHm0yQvynVCqOXK/e2nEUd3Y8RMi1Iyj
ZYO2DY9BhFKmLH8nCL5ZFHD/mi+JFz/9atN9AQJcX0Qs1ibr/94bSyYU95odZf/A8dIp6OFMVpIn
YqrV3bXF1vCASsK4NVe7FGft0JXCoDlijaLspGmjvQ/o9BClTgxyWoLGCAvjUF/+jfiDoVTDzE+x
nns4mTbRXVOwvBN7aq9F3nF+Uk/i8rqQrb4JkIDu4+kYPu/g83Jz7gj8e7GQekeONkoWDPUnhI+a
waf+tPT8uDIiSEznRRXk3brS12QooWk3JUZsXIZwDQiCpqTk/5nH1nlJ7tpmARtn2moNLVfktFe6
/bK6GMWuHd1XHSi/f41irdMPbIjR4MOuw8c/1z4b6TaOuxxXl0/lT/ltPjgHoORir3FAE1J8CSEB
ewelTJym+JGlvyb9kuJTFH5k5e8qZOTZE/KgMb4JoVjabYhzWtBkjnEQg4HptJXBbuQVg1/hUElU
yfuQLZx2vzAzh/VbeL6KB/QRbzwlqP2nq0J7OjHKTQVHgYrBqn4IR55463JmO8iAUPYstSvjOCAT
H8wXYgMpqxuBOeMHIvvaMvwGwzM8WYfho6yPFd5QeDyg4MaPNK/NBwdzvWk1n1I7u4dIaUMPtDUh
aQehc2QxWUDxjzZQPWKYGhszR4PcZuwg1cpD6FtWq6xfkesnOjeoBszOWK+SLUCmp6ustsveLi+8
qhYiOf0mY3kc7XS/u9M4YBGFfq7H03+BpuIfqgkeH+T5M+psLFVKNz8vSxpkCBIEw+GR0YS72XkV
ACm/dXhOv/0lChkssjQOED0HgiRtxZVm1oP51mR2vKfXh+c367KGXD2cW9llgeIcWC3WSfo1Gsyb
rZHJHpgW+q8a3gCIo+Jril1TW7+t7PQWvrLy0CG+6OB2JngU76CjLB7NSsHuAeIqhqLw6BjXYeZs
48yaXaloKszL+cMRXjA25L/8irddwYcCvtt3uf+3DDqFa3RuqKBEcJTxF6HuFR4zVG+3EO4TZkvD
Lv1YQlxjFmixQsH08pk9f9WOy7jHJ5ghm+7nPzCR1yNiVxDIxTr8aOx/dMa69Yk1JDOe5Sw9c5Lv
iuHlpgaBKQ4djMM7/cGqhLBHCpSt4ezKX1OPPaAZrNHEbapNv6bGXisYayf7DP9YYz2nbrKy0cqB
PDBNYF199N+GYqfbT6E91mtK4vpwJ1pVdRgtBN0fjyX+EFz7SZZIaedvp/jFPFNH0P4uCOD4H+mK
4QnnfubkKHtMWkqVvFnTUA6JDBg7nbLqpKJIWEu7jAH9oTcNNNJvT7HVEUcFRDyIQHB4SPGoOSBH
wUH4CF7KfH+PSM+pcPr1+jU5fQZ2Kr7x29oFc93Og9AGwLntbO3W+0ibt+0lCuF5m4yb1gwbCzBQ
ajVfl3Ab+GBg+8kYpVg4MQKaxDWgJZHfu4+XxIHsRj95aHCZWYozEwZvMahbMTKBCu4vaL7s6Zih
oEOQ9ynW7LzYdPfE5spkW35RY+67xhZu0KIi/GUVDK84shpQclcTTIzn8XPoSRjt0k+p5W4jYLDl
DKng9cBcsRF0p/wO3ZSH2b4CFUKCTZliJtccCovgDLmtw2iwdb/Atxj9KOkAGYEu5GL3vhS7zIyn
oJsgQ/oz2YvWFI9SNyMrlehGEIrZfLewfFjXXxpzHiYu0bDWvN6GvJpSyH1q99y4vQVPPn30weIh
/EviDR1arzgs5VeMd/8G3h1pGS7m1kpOQg50YTt3Sz2g41ogqV5DaKzbMxMsFYIfJNNHtXTVb5HI
SOYz1/qRfgLXPi+UxHHjysKeSyFCjaJ6FST3Nz5sxIMAmUKC7HyRQQmxb+s+3meA3ksKMAdBLxum
emC7mZKysmr9+pt4j7fbwFpE8KHW6xTfKuxwI7CO4RITZpti+7DWwQKJiIG8Is8ZLMoHLjxPgKE6
iH1ACV7MuucXQ3JdrnqmWXgl357xJhKRI1zl7ct528Km6zaxCnWEOowZzUq4aSDcJNLabJjCmg7F
lWwYOn8N23ihtbDLw655aGxOKUjcLOKnK23KCB4y2l7KlUO78Eqk6IBJHCYMTQPlEG/aYs6auaYb
DP35l5iqgZRCx+X85Gh4gFSKn4vwUPSYX7ABwpXK3ih/iAq08Pfso6Ncfr0Wxzz86pu7ivQl/0UH
IXvVJn1uanoTfStxhlJfHwzJaqhLWJH/8uw8hKtm+FooCE+s9TwGfrtoWxs2mHLgA0Ru9oHLxEve
JupKSkUTyga4gKz7grCTbOxLyHxoOAqPAgSJpS3v5K3C0Gvy2nWkWzgamtKOU37sXKE7xkSy1GNQ
iX8J6k8DH3rVMZaPN153kV/i3G6c9OlDdcTDqGyobSFRwmpYF570ggSp4coVR6sMN60Bw94XAvvP
6K+dH8QKT43xCyPcmME1thlWRaNb/qub33CiJXSyCLEzMRu79xO7ikPZYjYyEg0aJAgJF/DMUPAS
ZDLzpy7N84DKDLeDpnQ7PGqM178WzooMy3Za2QL2LR6OuXVEARcfZcaiNd6LdPhReClgSFLqiDu0
sdy+EXPJdUoGBkV7jPvyAUYPvJ6S9fr7rHiFTq14cMK6dg8vI2kPnAyGvKtwTMMXkgf9UHrb+JuV
vRDWyj3fVIZbD9xc9T4/8IW3y7j80DhUAKewUP1Xqts3gsZ2xy5WumAkSZ4KDaJEeU9xYoDohVVt
v7yPXxmsFyoJgmc1KISMeJAUISV5nYWg+e3lD4mvPEUMOQRfqD5e9VnJvpWGcGIY8u+PiHJG7bnp
4AUzLUH2N65KuGXoNA2/IKgAD5fKbg8J+nm+hyviKwZ+y0dXtiwYS4r+FSAtCCeCEDsTyyZdNF0x
J4lcaQA0BpEivBlyyjd7DCrThYJ70XrPKxVy/U2ZsSgxc07OUs0N/K03u4J8xOgnOXNI1evyW2Ks
zL1QDQHktrw7VJhAltOPPnw+FT89kv4hn/PFo4AbqcHGtMfnJc4eYvaIc4qYSz39pP9ID6KuYD71
5b9/KSwIU+zICBa5PNAn4GS9PL6nW9Qicu6+B3FLMyl6dbtSBRjEx7b0SbsR9jMVEGHj1yIj4+EO
6YsFMEFM+q395Wyc/eK2tLlV2XDcA2wPkq57bKxpL+14AQva+G4kUs58KUcuFIj/oCMpWKPWZlEz
25bUH1gpA7x62g8Tbmp9Y4zYNBu9PAILPFt7WM9yiNkpDnBDwtdjntHCdgydCaGdzYgX7vL/c9fh
39BCesGmNyNfukbu6ZXs5h4RVgAhsmEW4ySpW6ZHDtHjUnOMzYJp9DpWrfhX3c2hXjza/oetU5Mz
h0U7yFL/qRy4VqHTdBgohejhPtl8ccBpykGKOPMF6wKS3Lpp13KMQuGeHqoAcWXsqDgfGhbDI2Wt
Y6JKJtqPggTRI/HGMNFtW7T/wzWprRTEwp6waa5N4jToOs0Bft3BiPywXCmHNN2Vr/MPlubcyK3E
p7yMCyedrRCGa7/wJQjVXgkZo50rT6wrli3iLm8J7Tui16a8k1yxhGntRBg/LZ1++9zqN4RbUYuy
m1yQa114HUEQGSxgDJ3Bw23aJgUQX3SlnQwt9dAF4dMj5AAIAw7iuZozId7/EXYeS25j25p+lRtn
3IiGNzf69oAE4eiZJJPMCSKZBoYEQIAwBJ6+P6gnJalCmpyoU1Jlwu2911q/C70M7+IApf47uSiq
12KQTzBWls+f+Ns9Zg/KZ/JWOkxkYSTW3SunxPWx4xyAXVQjrh2jY3J6BqnxpE8DkB3RK7SG5FJq
JPeU4mcNq4sJq5UfRAVpQYbyCSd4BuK8D+rBqayNcQfXU3NboG+4vzfrfClCFi3e9ZUnxR9F7rcQ
KbGzhIPznZ/yeGcqe4Wh5wMORRClL4TwxMJbM3iYpGjJ+9P4xLHkglK6/uz6t1tyKEWmH/MwfYmQ
h6brO9tTd4R+Rf2JTZMC/xhmDYA2eENO4+8TpUKfyYRImYXsEUAnGSr+MXSGz4SqIPXg5twdbAMB
jhPmyh7MQol3CON8wVvAP0RCCmNsxPSoKIdulTPxxpWEHBFeR3woXmvInDH8jdn1wn/HRNNmKgji
WgEfzFB2ttfpkxYO6CN35C/C+z5kdYyueFivpDkQBBj1b2r6ki8IwOrnQBCOWF4MaxI+DzGbqjVD
/nbbPq6wPOlLJ3Y/H9tqnAsAwdJDSq9d4b+75QsQu7HYpsfkId+0TStM5rQuEWLqg6EgZpjcP4q5
Am7L1yyHU0X8grvGOUQz4DalTk/kENISDW+Yg8iuEC/Sm9NtaVew+b8Sm7bHq/mas7VOm4tmS+hL
Ng2W5jZlCmZP6WSLmqvAWJvycQrPMMLRbswF6MRpqM0JP9MKh5zhSpEmpvQuKLZiLkMZC/ETdbWq
LqmCVTQpOIPbTzYVofVvSxNDfyodsihwLLoF1pFauJt49Jy87xes/xsGXEt5lbSHmF+wr21bRR+5
zI1ZuvxsAsNRIdpiik5wGiQYqtd0GttY7hZsnVuNqmiw95kXwnNJljGepuq0f9ooTDOHp4b69Lpy
zK2BbSrMtodLIlSowh6iuKehSuA7cjNW+0rQHN9JtNJkWr77pPXVowV5qaSyG6rl9V3IJ0fBIUKF
R+8J6/TjWk4KfMc98818g6NFFXznk0IRNmkgaFMBA+pc8QVx4685AeNnZcKepC5Vt/LbT/G+CzEi
/XroG41coRv2L8E9BSSxa3VBRCL2IMWxqHePY0MQ3B7reeW+VXBHAkbJaNNxcSdyjQEimmJ3WEup
3Z5RLJDFtcza0IEup6eniKIoCfe8v7oL8DdoNt3W8miQmXe5czIlVGCB+0wv58/7G35uj3fSdTB0
Qi3uahuzdITO7UmMwOucOnMifXSw0Y/5SLZw+bqJUdDIpK94aov7OT2HgRqwVlTQPKpcwxFIRJTg
ioOrAi3qhyFcim4OXQvz7y2VW5gur+F8/E66+vC43IHk0/BbbrBDe7t2HwaBJLQoJPes8uj7eQg5
2Z2eJKEnNLUZVWeTrhNiYUc3GTIaOCdx0KBMww9mQ9QgsltE9wZaHMjtr8xp6Vg9s35p9CAx90q9
JmrmKu5L4ZRQsTGjpq4oU9RLHGszqKyldX6iMC2op5a9tgTNoL7kXLk9gseFso18EIgwK5tkBFjc
6NjEE9/FyzA4BOYMtjVO8zk6HEI5Cvr1coYDj7XJ6UToKCbh6m4utJjLvV2uMqYw1xO+AimS+tB5
qZbcXTd2pRuVLfLO8qDb7qtdtXzGPj0t/bo6lmr2J7RxHVvtr/t1dczRyVIy31qOCW/L7oLVn75S
yC9CAQFqh+WiHa2KYv6sTykUR3A2KIDoEgm5AFffyb2PIROy4Klm2relCsWXFj+Axjn2Oq39RJyi
Mdc9odWlXX4qc6LrY83+ZJskjAFv4Xel8YYKyf00hueIRuNU+cZHv6P5Z8S94DRmlsOJncaMGmcw
8dlAWhedu8yWLzmFYbNKMZqWIMAS0AI+hv3K7BnxVbFlP5B/oDvpoWDC/lJWPYwS6RS1GzGofe0k
FXT/CohYgycXUTEEteCDwY/rUELvpZTzT2AHJaKpSJakLuJTrsCekbHTADl17qY7x3WKgKdHkBXz
O9SXijmi94QEmtBXQb2bCB+4NN2GTWe9JKv8seyuvsY4dXBU2iTgRLyVT2RDc+yT6AihbVeHwZ3K
RLetRdQ6DHVUj8Z5+mSxGu8cPjxYKu3ukwlsMywIjtEEn95FAZWKyjG0tpiZo91hxEtjEh+vwsox
SlsNEmMlfpM1UH5zcNHRW8y9jwjfh08SYHviZvARwMc0/7geG/h2C/bvL/oOPnNCQcQpUTOTImMX
eHMczMQQvj+AyoO9Dv/Wn/NacPceFkybBI4a5j8Pqu+tsufIkz5hZuantlgXPJ62cjGG02r3ite0
r+QTxeFgzXaRt69ZFR55dnB/aNOJAxC/K+LHUXssLGrX3iuPN4nkRrulgcICcGJgkbOSgVWPyTsB
HhXxN+WcEY77HA92emkxMOCTjeYVckA4iNJAB50SJMU+gr4AQif+EE8HTtBG0GYI3E+kqJjwz7pF
yaC/A9eBFwYcwEzeBFK3xR7Mf52lgRHN+nylCNDYGRjDuiSsUtbmNRYGBCGUsicWQc+oVna5E0xP
VZIAmXBe6919cRIa2hkCNeTjABFqHzYLBwcg6vmOdt7OD6qEKA/buOlINGEXvdJ6Q01lRnNnc55y
wicvDcXRtDwZlXM9x4GyTxkuUhBBESYuZy6pq36b+nkzZSoNPG5jUp/WQYE1mjHDf7IG7PMMQuI5
wlm0aIfzt+ojwtq4wm2AEJEXGdSGOesbfA43Aed1SXsbeTK+SMiHsaroetFCg3jCHiNYB5l6Bp21
tueeIjBDQXWDk+bYxTOcKi84WXpsBKzF8A1HPFLoDPTPTBOZVrUShtJOHQdht2ay3ITTcT+OvOa5
63sGJBRCY14MLvvwdjATTMHG6GH9kij7GqsSu/qqAKo88jdL9PkT1JILFOZMgfstR6xqjIVaGuQ6
9Q9cd8g5z2bWszm6/FGh+J3IOMiC1mSM7ioYvmzJlqEbeePLj03XKP3y2CeYp1gfxDDi/MWimuCS
zreJDUKApAUbnsiC9ezHuJdRT401A2YO1iOg+uqntopF3sRaKy8kR1rIf1/vhyt4gqkwc2QIYDjk
GjLEwRpmfGGYF7iReGZne0Av6UAPmEJMFJ9uldDWArxghk2bRDnFlr7CrMKw+wtm0EzpU4ccX9yT
xvJPRUOyYNdvjupY2lDcRQnKphecBal70mh+ZxDdMDWEF+in53TdM9whn6TrSB6ip5rln5h9DV5C
aw1bkXzBCTtuBu6c46jgJO/502keC2FuAcsymiyXyppZE4uom6pIJZ1nPCOfdidiWSxtruIYNc3J
gyOMKU2+wx8qklKldZrAg+75wB7y7Fl64v0lN/Hgd6UXsio7EuRGScNQwwOfVpWXMZJ9Kgtujlpj
QG0Zv5HTZKuZJ2Y2xRrWMewskvuD/N9D/X2ytjF7wYzKpfgthan2iaMPZXOZ+fZnB2fd5pwCLQQC
rN08ttnXH8diEub247tmqInEi/YHIepYXyf319DC54jXaatz7FC6+dbKnQYnCNxMptE3s1lARet8
5M+7BYV7lG1h0xk2MwvyslKyghYsDWktMVkH2IWoAENCJCpFfQOmyqgclVmveFKD4Jvm1mGbZwSo
nbGtaoIESV5CkjYnCxStfB5vhIkzOvM8ZuA4bP+aIxE8w1yTD8nwxR22Txz3DOKujqp44nPN21cy
bBzsOnWqPXZR1gW6FHyWxrtuS7yS9pLw3vS8fyI2ZrdTPJyok9hXJGJwptaLBHxluvwULB4FNjtC
gXgLjBjYDWJzFhKpQUpB6Q+EjlGrx1PsBKGTMtHbGZu4HzMgxXjNNJXnSzvK2wUzbF7FZsOXjaoe
63VHOkeFx1CHiomqTb+eoOL0CPGWFN9xN0N7mTLfSsbkLyavzYUF38ykblodWJvdWETUrQdEEcEh
H5V5M9myH6/fTN+NHE9eTstxVjKUbzTX33c3eUkouK8cKpPEEfdC985g0oqWhhzkM5v/qu33iD2U
GfE9zMQ1lEA6unSChydjfhWc2rsj7Ev8relktKAQ5qz6ivm/y7HX5QE3a4e7G85DLxKUZtYAfn+1
DdDJD8EaIj6AzSqz1iGB6RQ3J9JGyRzNFNTl5BT6ZQ/A9kIgJ4euBjSL+PFjHO32ILNjBjczGyzV
rqhIfVrSeTkTbHHFwDRQD/geFTvwJh7CzEc60WxFnGaQl+C6RetjUeV5DEUoi7cCepSHrcLYO4eY
qM2Tk7XBG5Me8/vtxxmWrBhu4BZT4Oh6m1yWrS9/JeAyR1b4G7nb7XPPaxzlyc51LVxnj9eIS3FS
oAZrssR1BjZDPx2cRN3igzxFmRIySnQoZ8Wg3yY4+0EWls/xGA3ui9GSue4jfenVpQQxHCT0dnho
voBdJbBNZkNtLXM/fvrDJmQ+j8LfF4G/8KJlrj5nrTLAWXYwjLggeu5rMNZZEnOqfQhqAc3pY7jO
LbKzMRC1b7j7PTzIi1k/B8O5PTGPmFZvOuYOCPk2sfstcbBIkMXJOcUnvVJ2zJHIQVc/+6Any4GM
MAK3Psrsi/jc6OGwN9PrxKXH8+L/VuqU/OX6soM5jTdu4Q2Kf6euiwO/I8QJSli1elZLYnhkxelo
yM/wimkr3gkH0kiaUvGPwKB93iz9MOhYm9HkemEH1LH0Oz3XSr+pQVYvLAKiUlmd5s3lzhlFgXJD
3cwm/U55zEJYY8joAWsmfYBl/diNvdFGVPgMI8U4KLQtX42xye7TizgroTZgRQy8Y7drikZqGxnv
+MFv5HVn2eDhQrag7Ya1RFumwdLZgxOAvBMhYYNVS4zS+LPwEGH9Dazsh4fk28Io44OamC/i5pcw
kxEqWPDR53TrEMiwC4Tn9QoPwCSXFRLJTlGmlY+Z52tuY5sbHgXkY4XDZEbxFNNR5vlZuy6Ix2ne
dKzeNIcUzIE4BvL6sI6maFoPHFGocBGZYtDENh7wFPBIS8Y69kQWWTOasUIw8ABTiJjYSqUtvmGU
hyyGZ4u/Yrq/yd85rNSe6pFjsZ8QbtkmJBVPBrCyOAYy5bi3n81Ufh/UXR9kLKj3eIF/N4MZraUR
mlJQTvT3G2bMoxsG5JU7M+HjzXrVtPnQHCxOlNrY86hDDHoYtNhysfChzsCKgjzaqaSfg5ODyAlT
qp4JoTo3Yxnhs9O5Ej6u3hppol953eb2jrYT+GHGjj4otkmWgMNoPZRwbnPEyiJcm3NzisXhOwx1
dK889g2OeNUCsxNYdHTpqEzD9Y1Pa2Bn3nCoUhM9Ecip+Ddlrty+P4VAHkAosNQinpgJMrFe9yNe
jLj8Yi4XLhuKQuou0vtK7LeKOZUxuWSUPkLpc77pWAhiO8uJXy7vcOQM3Sux7+UPDoLHYr2fOE0Q
Ly7Yo8H0JoVnyStzRVWPxyaNy/WFuqxttrE6C82XqEpgQh7KegNe09MlPzfVaHC2vuWiIxiYbwRS
fBQScmDBMZtR8ciBWOGbt37ajgSAdbIS6qoshbvlgP3gXUeUJT8MhsONqGi4iM4NwZRGgOAroXED
rIEa+s/JsGXT6dtjWODhPqovtS/lmPlDOIvf85UJAeo6AT1o3YEdekLGcutQLwC8JAj85xAYiGaN
QfSZAEPsiJjwQhuIbHxtjGkQzzpqu2JGMdY/D/CafPmtMo4cP1lkq4TcVlOoEy2R2NcN7hZ0QjpH
DekTMG9UGiYZddeYMKmirHVj2e6OTKSNdYkdBU/cvyOKdO8I2fGfjx0FdSlTMnSjkLkMuz6xbUmM
X+DGIsyqPbSNxhH6/FxbX0WPoQ+zcUIjh8az5S2ea6CRsomlUBCBCT022qd4XY6D/dBhY7RfWnBk
ljQFi6dMp9ln423D6TDi/NDlA5VEql14Cwiw5xilEJkKH0yyWvNQmC/KC4W8NSBwn4jhSWm2VeOl
7ewT8tL6CrtmnNJ3zWEglY6YE3PFQJkzt/1qv8IpPs0KAedEREysc9sHEkaWxhlj6jwIp/PboXge
AdxT3tsZBVXyAdJF8xWhmH+g43ebS327UNHQ0/LOinklHpmwSDd6+Hf1JMc7RGEK3AKQJaZ7kd1R
6mA6JRIQwDga8nLc2PLKWMSYmGe4Tq7EHcpRGmPKkzb0+i35G3zl8pRN0RRAgVFjOdCtONawTmSb
1h4+hs9qs7vH7xqsZLal+PCg3AZqsJrxMBUwciA9qp0C7WCtv7kPK+XmqGQ7rFsFE44pfeOjeM3p
9SixaOXDnajBX3EAiOAau9k321fyDuHq2/gQ1mIwZws3DjdrrVcLLi68uTLUZzoTbnHrmbp9j3d0
cdn1ROdknXtvej/gqAhB6m57WIQbSFG/xK1Y78TU1xjux0Sv76mWxs/6++oAS4W4CKIdGPBgfYXH
AyGrZVeiBAImT2u3Q8q9L8wzBZ4Ak/qJsz7pBdWaEGieKpXkjTSwqfSct51bzLRPsK+Hgq/dY5Wy
lVBTgqtih8rcio8aQNaiwHdo45Fjoud5x+SbXpaik55ybs5UqgP1XWgXwBcPzL5JSrK4sNFElmal
GXgNoGkLKaNqXAJj9jeynCbV6UaUFCWHYhPrBuPovkbPnBGkzN9gkLnqttpnM6eDFecwfu3voV7S
Fl3KCnOqZU/ujc3poiEi9vueY5m+jDIJzgFrvgLsb2F/Q7Uk9sbup/KWcbmMBpyIamV9NcHCyEM4
s1Epfm6urQW87Qz/avpRwhjTmYWXA3PsNrBymiEqn2n/qoEuY5V6XVAr1gsKGJJ2+d+i4wkyQxih
AnZmOuSMuVK3qKxvRVnJsicxPbsXNaWbXxmwig/j8FGkNNmipL86+VY5REBDxXf2cZOdnLfc8ZEs
eVEqxzzDkTVFbLU3QLQ0hxRkEI8CNjaH4UlZx8Al/TJitzS/Nc4x6naUAvGmN84VNPPPrhpDJfMl
q9Ek1hinpRDUF7fViM+iBXoNLHXP4ZXPSnVavfcA2xq0wJeQSAjgWrDDdGqTwoGlDHflletnydxs
o9+9Yj2yJaBefKdYESL6p1gwv80k6EnpVT/NZYnFtmX3oAR7OHIJqhnsFl4MABAtCjyPLSMNmmiR
NFv8VKCApHj6ofXBR9VjKeAvMmXmbXw2yLMSsAtYkeRZOKqXLhu0ru1ykD5xnDB8JlB3t9AYUcRO
rb5QdEIxyejGZtSyJMq3kZ84qIOSeV+vDDbltHc5e6zbTjrXcLqSO25OvPpJEqfe7Uu8bm/3xSMF
ZrORs38gIItoUfCSwtAcamCMDOI1xDr9ol8hw7GuCDhV3qAQ3TsfTLnTXb3daO1SSq7jOQUJXyPb
FfIl36ewSxQUMHcEAT4Xz9k1jhUxn+zmhWVrkGtmjbZIycW0GYsxSX0VHSSMXADLTCFkcVovjXdC
nD4VwJSPR2zLH9ANu8dM/XgKGxOgFkMSGkiWU3mS7ksLO4Z4Wpd7EwlkGq3aGAm1V0E0ha7/No5H
azt5udq4BBhLS3ttnx5jM9NwDEJBmBVdvYiNcJMk8G2Y2dhaOanipfJFqFOxL+P1AIxHyjyM4SPP
y0D7MZbTm6dBJ80oegTdgNsA86agbZJDM8O+iWhvyYStic8qJADG4MaWryGSgcSgA7TgU8g1KTSz
dqWzuvlBh/65Y/yWKe8NZZ+2AbxMkrXafmvNSIV3BDKeNzx8rCDQxZ6jC0XjI2A7kJNzgxNJf9LZ
VTwss24JYQaMngLTmMSSw7yigY9P2jSbQrbmbLJsYc/s8ip7QIYh1ePLYO10PWCPNYI0qPFkzT1j
H+6IqZDgMQWQkgOed/hOL5m8AiEygD+YKPJs80J8OkKWY84ofA4PotECvHXvNmA8IH64GhGUi+ST
Ew34nmKJbzrdHJ++NA3SN2FDgEKurKrsiQVLBACOLJidg/IeNdw1O1nqq0EBJKTugDcA2ej3eWPx
Zp+2doCHRAvXH5Ub6J7DSakS40qwXjRlHNBNLO8///W//+//+Xj+d/RVbIpbHxX5f+UNaaNJXj/+
5z+S8p//uv//f+1//s9/dM1UDFOVTcnSLE1XZEPlzz/ed0kejX/7f+VCaZRhnka7+Vu3VQ8EAQy4
Vswy2MGczI/RSOLPv1EW/+U36romGzgeSqKu6z//xrJor0V5J5aXLFflwyg9GpgcskL9IrPxNZ9t
NQoBV/c389LctoY9sIJWlfPnq9Ck36/CMlTRUAxLlyxTl3++CuWeD4pcxsIW/foe3QkxFdNmm7ar
kJCDLdpzYZU/P5TuUy3fUHFiDFD3O1QmGDD0TtD5zKPgnyJbPsl8FksILAn85shm4qvBCkeRtx0Z
hUcUSvMu2TM9JPXNOisIlxVCLPEqpNv1/3xTqvVvN8VDVTXTVFTr15tKdFM3rUwIt00gM+ggx719
aWFQbzm2oYisBRA8d8AgQ5/oRyc7hM2MXKbCxyLRxHtjQ6Lj0zNzlNvqBOYuTOfjQDQmHwMchdlK
d1AwoKCr5z2Dhfo6FzpKW5fkK6JUs133mP/5fiTtt/sxRUWRDFlTeUmS+sun0nS9UWVRa23p2H0I
nVk3eqLgHfherFvZYdg8VuV++PWX3/v7ouD3WopmyJYlWoZh/PxxXOtHIdZ9ZAEhSOp0TFtkELLs
6ln+HoGqr5IT91+V9p9/rTLezs9r0RRVSTQ02dRFSZd++bWSmQ9pFRrmtpzZ1YdSB2WI495o83no
mMuTS37Be3C6g0np3L3HOMS102Pd2V2P+ASpZq9h+mMdcYMXDac93StbxxMBAEpA4ygyF/vzBavj
IvnlgiVL5loNRZbHf/r5ObVpcU3EXDW2TFbyLuiGWURlV7uxNsv3Vj1LYYa4JrFwCDkYRpIfKm5g
zsK16WxEPHT2ERyq5wqWNHNZFwsFBAYWAh7Kqo7I8yMUq+cYmeJ5rfPAdY+99/3P9yD9y0P/6R5+
eejaI+nMrCHIy0Bn31Owkv9OUP1zATSHbYUtn+86JTg8m0W7Ff7yytV/+dJkUdZ0XWT3VTVr3Cz/
sf1achgJmdVyju4hRemj/b6ExzloiQR4+SLxtUHzt0mLYuKtvmNYDl0+IEYP8z+iWjAl4ZSnDWYQ
t3+CbHntN2aRqFoTZMiCyxhzVBwsFWECMhIkwE6U4n95gr/vOuZP9zButf+4h1xStFS6dsZ2MDxC
pfrUJRTRkvBXewFVOZAzQyUEgx9KYarMKxoJOIEcnde/XIgs/su7/OlKftnU78RLisJz4HscbUIc
qqUYhjZtANMZkKtqDbhMJA9YQZIHeBEYBatoSuoUhv/14iK+tSjQofcHJAkx1NL6Y4HL+8Xa4Jqn
P0iK8uQLhIMfI3RaXZQEUyQskZNvxtilSbhFQYqjRg8ff6FffWIoeItW6AMCnG8xKUj2lX2TpB/J
C9F5WvQqgdF+YV7S056Zy6vho0fSHgtibmUekI4xRAA+Hz6ZXQ+Qr9W1AM7An5QbnXRdVAsENUdx
cDd+SC2qPaKpEJ461RCJ81MEyx0mEOybkJOWEb5x4EZCIKD3zexNnc0KcYNV3pvpf6HC7KDufWqH
HPymPSA1FgLMPaFQTtqdoBE0jcfzkny2dvV02+vEvMRvArytBVP4VxIkka5+9UxGof9K04EpB+ci
vWc1xVx5MifvGre9DRM3ytKILmyhzzlxKg+nLOrfx75yb/LcgtQ46+qVhWMZd3BKMEQvNv1eQFcS
/PDHUU/tIbKbue6McigizoGzjzEsSXOaziGyRhfhOr+5pkU0SwatioKpm/fl2Oq2ufPnD18Zt4Zf
tj9ZtFTFFEVVlKwf2+M/Pvws7ozrXeuNbezDDNGfBCpNiwO56M2XcYlL3xJstfUNdRmeNWE6zNsC
nxVHY2vhA9zfBoaquAJh/79BtDdgeoHkKf2M54Sn3kfirvWpbDqq98ffdp2xqPv1wmXF1DncVElR
xV92nchsOjXSO30bLywI7tmMCjgy5tkqHlOYtvd+fp2DGUytmfiCpLNQdgPDDzQ/hLyvmAlMTAfu
crGY5iQOvGM+6iJlgWe+5URm3CE9gwEspp6IbxBksjmnj7D487PXf68iTVlWZUnWLcpIQ/9l05E0
seWCGn07FNv81DPVAP1jWJ56MDofvigHZCIAnNsEk0klwjJiMSb1cxFStV3niY6115T0CUXihKov
JGt9Nt2EBEZ0ya/mEMEKGlN1Jt3pthOxoD0PX0O3bLrNI3RA1PRoQb7lYw5TZVhnpQuZmkRbIgCg
RWHHiJBIW9PSU/KDzfz5zjXz316eJquKaio6Fd1YNP3jq2uEPEuKodK3onu67iSizCb6V5Lhj4eZ
bbeUwd1O3fLhQiugWcb8FcbDOZ+XdkfDigr4ccZSUPaJjzdm8r5xsgUvMLOJ6V2cD8nHcKiWGV0f
oz8IDiGSLaIAGe/RotsgEp8oiDYgfeEKBtlf6gn596LcZCFJuqaoqiTJ5njr/7g1UczLWy7H6nZk
Sf3ALiqfCLchmivhJO+cqNjB3JY74rJnuKQSqqyHW+PpFRvcsNK7o8d/WeJ/vaLx7PvnFfWZ1hKj
raL8A7qe1dJGEDCt8brIh9CsYAPAV9MzU7c1kqnR5DCVxfaJmMlzISPb9AH3//z+f1SBvyxeg4ck
axSJoq6pv7z/eiCwpWjv2hZaAtyqgbRNSFt4toAg9XbuXReoq7vFHYGaPgVjR7D45yv4t4diiJZi
UPIZdIy/bh99pOhimAvqNltZmKBAHLQtDKcOD0apeDtvogXlnVcOCwKhqyDLHdRXXhV7vfvnC/m3
gvmnC/llE1BbQ1R0JdIomHX3ij06NI1mKu3VZn1lxP+iG3ihiv0Gy4z7pFDRTvg6rVdvZ9iHGUvZ
bnGXB9BcobyO1ioeN71TMQnfPuEEW9M8nUeXP1+yJP22cbHj0syoCnps2VR+3NM/vqg4vhfdszL6
bYehGESkmWR4iPiA0XiTERMOOgvTMffxCa5BL/mw6nSyPCQ79/XWBns2v+JhIZVBgsDhgKRfKl0Q
UHgy0URYsTRGW8+nXx5ixzJAu0YizL1c5vtiAClvMSifmK60Hy59Tf4CTJBZ/donqwfjZo2/uQIl
i3IHyvELmQMhycM22ot4l+YuQYPi+n7E5kq0gXSYI0ZMW6agOpRIxJktpIPuTFHbPOl6w3mtYbPg
pJh+Ru6qxz3MbRv7CCkGfBHPAqZHqg8JAAkRu7iFZyaeI6qr6bM/P3H9t1OaB24oOiknkqjIpvpL
gS9e0yS8PcN+K2KhgT4GXtuk25IFBH7H0J1xN0bNSCVvnnIi8SyDoissOVAy+AGRe38SvDRrZUjF
2IkFnUuh51KYgd7uaXDQdklLQcPYq/zIiAEtt5i8Y++F166G+XfpEmONx7kyzr69DG8DeYEQ7DlH
eY4dSogCpUvfmSxaOFM8J9DVV5DIIb/dBJ/Jf7SWlL+c/cpYA/+0fYyPQ9U1QxJl1bC0Xx5HfjO0
e6+L/faaelQt0c1jZP/kKWwN3hacJ/DoTHatZNK4lJKDCNP1tMBgv8Sn2RoTacOHB+ZA/YV72CsK
KsPfNp6y+fNr+723HK9T003DtFRdEX894A1V0hsxafptbbisBKLwGjlIta9bi1u6Uk1uaNWhNcJs
JlAOPk/pWRh59DZJHLWKbBOuikNliReLnO/F8oSTY0X0mrK95YRsXe5YKj+WD2nCXFy8QN6Gwcw0
vxltac/An1E+ah7/fE/Gb/3JeE/ckSjz9Jm8jd3gP9a+JajNQ+26fksSnWW4JmE6UHORwhOZzVxl
fkB7Zc1qYOTefNXf+gdWWm6u2FG7k1GW4JFu4thKVQNkYfdHDnf5OuNj7B9rHSLZUATWDl0KIct4
YEs1sye8XuB3eXVoK7Ampv2Z+h07skYgKppfhHnJMhf9GE5CAcd30RHLQPwsKXLDRnZ6//p0auiY
MxlZEVE8sgfFesDhVBu24gXP4ssoSPvLm1d+64nHp2RJY4FqqjpL9+enlOqCoPRC3W8lCJpNa7NF
3SnALtYqR0t5wwhi1jS2/vS7L6JpUnIXOlxBvsl0aHFxONL4yhjRhXhqIF1T0c+1Xw8iHbDIo6k4
P+S/jFA1418qMoON3hIlU2WWIP1SJMSlYKhKVWtbEufgwT1MvGZOQhikOU4ur+BRYE9wyAnTVFS2
Y4cWFH5Uqx8q6Yj9aShzVtLTqDt68/IbZKjuQMQ95vI39OWnLqg+xPQ150vu4d/DLZtHO61/1YVZ
vV9Ldr1uXyXsCZKgGEMc/GJZGLNSPGVvNxQ9ybaJT9F9DnHOdBt5mxsfT5aQduJftPUMamUWrZna
AGxGj89Kx6MYMF3Fc/heroceHF5YCXx50cZIRAcioiqM9yPLz2kcuzf+rkWO3zOboFRKetzByXJb
DvI3fvM+n+qHbB7wV9MxB6B/nqrVRTSxDxl/DU010D+svXpsujN1CdU3Wo1kkVEMsbGkWQWbIJVn
YrckQyojLxUxHbldQA5uii7WfXy2OpRS3PlHeQ9aZYipDqCUhxEAo1gOKdE3X8ZuSjQm11cweCX+
ejc9bQZ72INlJGH1JgJ26JEyG+4YKK0tcCo4hJAra49IaDBNeF8kGFfKRnJSEqwWTFuMdR6v6C+4
aQs3hEl9Ynx8ElUUJG7SAm8QnDcvvvLsRFQTxq7Xzk/LgFSrFKc1ZsbdrlbJhV9YH+k2JkrpM3eP
1+/nKe9I04BzRLhNtJXRgrYL5Hfutb1IwiHdxJ8VFq86eXYhntyLKFprXhE8vvTnfk33M8zrtfLa
Qd194dkZ4gRYIG3mIZfAPE19a2uAzuC63BF8Rp0mGzOsSkeHUvFwu1AqhcI3/xu3X3K2w3x5VD6G
FUpGzEPHWKqphu0QeFXxNtDjM4GytrGB+G1WYD6S2EyhKvwJia2FYWkPEi0YXRBBGbNq++C2s2nT
uPXjouZ7AsR5a4WLexX+idkJ7zFrZlljBQN/J8DAmik5POF83HygK+AbXAY6XSfM9wfbG+DZMFdu
c92TRmL0JAclhgTfO/i5MSVrfVGbyvthFfPhuuoCOSY0VoA8xDVOdiLaJ/7OfOjlhIIgZfSAAjOc
gNCwcrJJctCXy87iDU+fW5xMdP/OBNV0In3anSsVGpGNy2aF3g205Ori1PPV+92e6hLpOxEAJuSe
ZooDFPrR4r5WsE+LSRkOHmTHWGQ3E413Pw/CxoCg1YQB3mJt46js0ucwCqBHmR3X5JBkL7pYfdX3
OfExKVNUaOkm5gaB3jqG/hrBG0uY/bDHo/mbjVgnwCssu4OOf5AQ9PYMSspKXg+rxCUTqcDjYHlu
j9dTqCKRhCJKBjMn6gxaCJP0+5K5vplveY8crTHpHBNM4SJ0MDA86h1vW5bZd4nFIBUSL/Xr5YZV
wyuOA4ZfZMtUA3Mcxxbqgt/e16OfzhqIGmVOgqpLnhVAebkDrwByNP9cGgGcgF6HyuzKECEf0mf7
NpoVkXklL2umaKAVnM19/yVZCJJGm9Afo3eJNLHc7efImh7IrVcQnDPb+uofr0K7RLn28vyud+0X
e337piE2WtyXY2ky0jX8A15K/Khi0WN/VPpVtBQGb5xMpsh1d2SZPV3Qz+hVeQT5CZKt5g/4LMvv
Kh19J5weOgq/dFOLc+38BPUEmrbNBx7R2DW5smzT/MUBEGx5D67DQsGLmyHCvjXmjR8S50AE5Szc
9YBBxl96VPVfjh9L1JghK4Almib/0hAq18f1UeulQjumv3M4Z0sMwcr/R9h57jaObd32iQgwh79i
EpWjZfuP4MgoMYvh6e9gfcDFKXehCjjog2q4yxLD3muvNeeYD1dirst6sYpr3IQuhAOU++Xixtim
3CKO3VaIgCFOC7sGMd/iJToYI4L8pni/UlHN1AtjVyiY6/CYzDvUcNzILVLwT9TC13rGfmWgXx7+
dbr9T4mkmL99mR+bv6rqYyvd+DKir0s+AUL3nfSsf113LenaRIZ8UzZbaPZP5jz8R2ks/aH98Nvv
/lEad2MXK48GSzpWIMXJdL+fAXZTFsUCbAuCmubl7/XgH4aQ05elC2eJTCJN80fhkEdxXo6PTNlP
lmDNAystx6tEOsM07l7uCX3PeXIPJGWuaojYP9Ezd9cDjk6yy3QWM/0MkDZfNXj/wrnZvkBaD591
6AWhC65ICBeJiNQy4OHkreSRNftfR637G4/pCFked9D9JZQWXcvbeR6M0y17Htt1wovwr9bOrxro
t2PHr/v6/7/qz0FH1TZlErV3ZU85JBBj84UOuGhAzNsaH3L8KJNdeDtA5rtMAnJ1G4HZ0RJHlc5p
+vz3y/6HCTSX3dCZQJvGdBD68cLcr1qXhAKXvXYdGB43IIdY8LB4jiuAxidQqLPoqcFv3RBX+6pw
brZvznD4+6cwp9/ynyvyP5/ix5PelVZqXgFV7vGlYJJ5bvrj9VUr5x2eWGA+A2ByYRXFy189c6RQ
+m2Ops2sVhamKYSToK5ZQFtORptr+YG1CRO/6XMYkNEmzwiXoEl39YT0CDQSzuVuStdgY/gw1sU3
QTkVgj0C6eFVD/dtyo/oTsu2YBJOuJNIpKAZAhYcLN9S3+nkbmy727bz4utWVqfstzA+yE7h6wdh
qfXIfeyRgPTExiIVyvuUMYP7iaGRRdrE0/3x90sn/+cMy8OkADiTTUORpP+8N2OhU3Ord1pgLgfA
GMW0Ib4LGwYlKzlgkpGCak1PbzHhYjSAiUiIPQ1RxnZstuW/xl+/ltff7yMdaNOwDM3QJA52U7P9
fw51labFonLVtX3xXOJiJ9I5uPqIytHPLHpkKGvC0KAKX3TSzrako1XEB+GMw6iFUcXBD2H+Yw3V
/jAHsxROIkgATFGXTW06Yf3PRxqqdMSaRx/1BphXcAk9xw+Dgh+HFZPEkaMRLxcGfTpi1FLIMIgt
UW0kKOPpuiAorXL/7wfE2tM5W6kuh06D8TI+7a+OAB40wj1t9NntwE8wM+MnYgQ8ED0QcB7a3sEr
Q3z5bdPxX/j1Ggh5tR0n9T4jBER4iv00HKapAFD55W1fngEEGvfgkKDoQqkFZIW409oWFCKDZyE7
Gn5BUsW26JVzDrCnEI8nShyc1JMk3dWlhXpfbnGCQxyE4g7bDZTR1bk3gOId4iNJX1SqZXILIm1J
Vg3BtyG5VZM8az4A95A4OJ4zVnkK9OPtDYxBIjqMC2jFUf9MWaFEOZGzCbyncRrO2eaJoxeMcCJl
ycF6eFOXHeiksSIukW6csRJ74LWnEelOfh4LQtTuU5YBHyOBqxW+CAoeyo2OjTvhnPAAhZEW56x7
olS/ArLGcoO8eCCBch4XAECm6cUDK3e6rAHRMUE0FvwbhSyM9kQkTzSscC4VqNTwP+cLgxBPfTFZ
5Lug0dckMQlYLnSfcIB24jA3tZ+QOKpvIYY22taEu66tTfq2qmMNK+4EXz7vgghaEM6YF2KLuopq
eWdUS3Qi1KYlwyqOEiwvLyX08QCYc442XbPDKsD8P+UvYCmJQGUkux5ow3t1P2Rg6IDyReg67Q52
om7zI7yfxHoAfeQ/EshlGDcCO7xFLpDLOPGe+bjXeIFjVFYyeYUzlRQY1eZnysgvydLGbzw6KB3L
0r1x0mWSGNsKf8MYkFOWIBNjKtqTfwvxV6p4TiEzerW4UyOy1PzwBsFaYeAIhaDfsGgAh1R0BySG
CAoIftZ1KTBCVgINuV/vgiSFNtiVc4iuhIM8yBiuDynw0pMF6xZaDWV/Y0dSkOLmg02m0zy0xQJZ
RICwIH6Kj1Paagmc0NUhDCYzhfYoKOViVd2ZrjgD6Twc0lFOjlN8nYJQ+guUNvQjFdwAbAIJcBwn
APTGOYfXL4NHNyVBzUE6joUvWw9TOOsCk2QMbgRFOw5CJH7oBd5xhYn3AGoEFrhhPJTZng9I386K
PqcqgCNHzFh5iUEUrT/e0GlzAX4N9QJVR7Poi33Te8BF5TUKZSN2E2WjR1uYG53u3FPk8y7uLB37
ITxPmsugX5gRDdO/l6oADENVOf0LRw7gcgBrEG6i2sSSxvhicnfevfQeZMkGNd8V06XEtHAz5GQy
rzJcbOpc6p1cWADLUQRcgViXgJ7M6gVwjh7GBbQ9wiUiDNoAcD0s02G0lXWHB00Cc0ejQPOxUfKh
8a8VIb8NHDapdRwCrlx+Gw0jC3HzNbGXP1HcWiFNczTZjN5dfJ36HoVzBU54oD82Y3/lWyif+uvt
jZV0unDvGGrLLWJDhn2d6QEkQbJd10uLszO0jHZjoVzqOSGjGPW4wOrgNOze7E4MjKDjYu4UJ14l
TwkfBdn23zdK6Q+lDruATKVD10qUZPlHhdmGzdV8PEZlj5H78cydwP6CWQsXWK15fAlRe75jrk0Z
RCA5SlaYmcQMNOqs/8Cr8vgonpEWMYIgC346mAozloBhhKdB18i+IYMuvAcqTgzWlocE/BZhF90o
LSeuFU0okN7q1KZ1eYEq6Dxse8Xsl8OHF4wF6zYgXpgzfO18Xr1kmR1uH7znJPw0tKAGz7q6BryF
2iWyoG7ntHeYWrKq0kFKwRJbjoJg7QB9hID1iEcPw9WN6fMUzRdiYkYFoeFdd03uDEkeUzAvUlqb
c0uCWGCND5XWAqQmNQ8ijtJfvFuoVPEmloRpGzaPdzZZHjciXis64cQ2Ie4TgujhNkgwLkr0j/mn
9GsW8VstoYqKpBsyGjCT+af+43YZetfJlajSpZNWcmEPT+Zb8iFdWGvZ1PIL7zVPmfGJxQd11zP4
xhIeC3MTnAfsMLgipzkDXrT2K30NQ5t1XiPu7DqTz3TJ2bYHAVmz26YbIVvTq6oHP083ozFhzlWc
qbFf1y7CXJ3kDNCP9PzBHTLGVx0e1MRJxo9rs9X0RVec2Q3uSnATfKWgArURNEvpHHJwIk13hwZe
hykcj3fiR1fnlvOfu7luj+n0gYoLg2g8VXRsAaiJGDjwkM/HixzadxKQWwdltKHizUI6O2sBdSGN
Du0YA7685O5IHIZ4EBGLotXSZ7c37sY1mny4pTrZlUAD8BABijXZJzMXHH1SelLH/gJ7jEpxGYOv
An2GsNi0ceCQKYzpcXKPsy2RWgz7k0ZAgl+UVtbdlg+3ypuMAij3kaBB2mYH+FcVyU3+eRzg1iuS
ammqqnE0EX+UkfXQxgoyE3mvr2FxUChhW9JCJ1khmIGLA9oFup64n3LFyR8BptrYk9wES4bokEjO
H/XCG1JfhkX6IAJ8Zly4C4iNshdW2k71IBSp+7sZ8CelW4YAF6s5Qj1KqHFYFqqNIbEF23+6ER71
DfuASuz/igH9m6VQpRyb5mb1U3zDWYypcPYQ7DR1q3eqH5Lhj/xFxTNjjBEI+UdKJDH13aXuAzIp
eHhFCvGQqJ9F/kX8ApBussLJ3iJDBHeGTij1rLnNUKFfLyycvKdFPwUfkwlyLti1SGswEC5IA10s
Ab3jJ0s77Sg15qBGKcpHrddXZVZMaazRIaOQXHarG/4g2ZcRcLJ+4RjCRLWVn+MjK8K9n2HZAird
Wb6JPSxyFERIGf0tm49GbE7Z+GRR8BFJYcZGg0/FwmU+U75CtneGKSmbizMoZ11YZpoD/ZDnlfGm
xnCFJN8zynZosjyif1/Pren9/7k+KIbOUm5R1SO6/L2wjyzhXlWFJu0F6lQuuHLk2Z0MfbTZyZn2
JqAB2bQixd40OyivtqU4xFtdgQYx6qJ8TrlS/WfxLK9pktEV5z/Gxc3mc0/ckrFtRmKIxyMy/gIY
CJHTHbrXPHUoSimHusbJrtiL0IrNRHqjpGaMiOJdAsWQTNNnvPFWMqVmy6S2mwPDEqf7WZ6UA1U2
2wRFJrVwR+wb8SMqswSPlYNLnhHrs+vf4MdieafA4VcINO0QsZ0J5iUt7wMM8Vt+ZXWYyZX/eE32
JRXGjO38H/NihKv/vciqpkl0ZkQmkPz/7xfZKiK5v7VcZIAqWkQM7SVWA0uada+0Xjg8RRk8dFLq
p/WBCaqB6hEGFFGndKItUmbnmuhYlX9FO0rdEDpEZaFdycvVvV2SOUSng10sRPxPqLJuc/WGCFwK
JAoYqb5IrzaiBT294vwujLsJ0BbuytVD7/sw5iwL9HdwOZgU5qqHHQQZAS2+Enfdu7pVXlnmk6P4
bZGHjmj2hUHJg0RQacZazmGhxvTS4X0KIB2Q8hXbIiPozuVgYUDnNd1bSggsArbpfvOVzum0tHBz
Z9owJV3xGgpwo4COcGbhn4R9UzjcmAPxri3IcC2otrFZazhC58bdp1iPtNmjc6mIMElx5oNxng0+
rSgKtAaPhEPpnV04emWU4wndZkIcHOJgpFlE0/Jh8yDFH5yU0hOdP/5q6j0S7alEKtZvHmhi5J50
nJ3+oIJGcAtElRzezHmm+EOANWV6g1+H3qPLa0oO6wPbg76MDjKDM8yWUDUwLI+0TI5g6ccuYF3S
zkbig7TCepFyylPmt5w5oneN52wDFQIy6pOMtsP02vzyIU0NGw1bYmNzGE4JT+ePBIlKfvxNqR3K
BH1OCzh/pdTOqk82rennJBfr2cDMA8YZyx/C0XBWCzYLCFX83xcOZdo9fiwcbCuWaKqWqBui/KMj
ED5aJidtzTMNJRAC/rFjOEx0AGHzTo2OaI2jKd9gBB/W6o7lNsOnffggXJdcQHqgReUl+D9tkR33
g/Vb3/a+8jJ9dgOR398/q/Szu2MxItfkyRqCMQUd/I9FTtMUC9Z4jZrW9GlLxMr6Tm4WVYeATY61
mtkf8JfckZTZP34zb/l/rhNll6RRMktICGXpx3WqO8G43ete2st7jOxt6+Uwt7o1zYAEcSkmMcMm
1gUnzqIwZ+w48XzQT0Rcz/JFhaR5yzkVrfHpihLEF17CLcLrgsHdumck4jQaZn6q5TmAoZmJHL5x
kOk5UaD6nOqRIl6d7U6bczC4vaWWEy9SP19bHTIGe5xPnD9pqzjkMi8UrICAMTjvzgiISRd8PGne
kPcoe/KT0c6kbfJym49A9tZ4VxCRs4BTxu9GWh/+Y0XHhyv7UZKjEGAwLmIXlL2+FLQPjQg5ke7L
Cw0FIh9NSIOwTJR5cqSCt4jt9OVhJwA/Y+uJgkc6j6NDC21a3d58+kzs4gWyQMaLaIWGaXy2jF3l
/c6qbs5yoN13Y5aMK8RzTQ4DgfjVnQZ5lHrMuJ2rXa2djOSg6d8mr0fv8GnFgDyfsVnc1JfkmabQ
/Z3ejiNW82ZwxnvQ4wpNyVbmGXkW0oN5Aw40H75BlGOQhNhkN5d+rlzqKdUMKAQtt9GxaputjWpa
Z2QTSBKyZLpUXHxd3QlusqUYyXvc3J6a29Zkl0Z9Qci6xwzcGgBwGPe5XnaeckyhQmQMau2226aI
2llFwww8vXtX5nSGNJAS6cmyXkR8z/V19cB2052jz6H0QilQVFvX7S9DnaflMmEcpkBw2RWgd2fZ
41M/lSu9vfTZnKMoyV1dem6eNoOXrxicIpw63SIXj1TCn8gaV+pNFge0YAiFS+h5JfqCGPiMVXsw
vEJ+e4Dlm5HBiYVp/lhKhGXqr3H4ZYBSIsqxeXjXgLMdDSOpXqb+nYeKQx4KdXkpXNIhKDnu0aL3
OExY9DO8a79vQfLx17xzhIvPZcij77RGwMspvNLQAVPnSv2HQQMGUPrUwiM7iUOBHFJvbhVznz9w
L7qAGahGGE2bPNRkc7MyYm0mWVHb04myx32zJCbuZpPaWNrCht3SFxkJfugstPXsIQfsP3dy5Na0
xhQa3ocHnz71zZO+Iw1tyTsRgQiYX5kF88/g8d4Ajj6DtICosIkXhNSYO7ptRKjzjuCoXooW5wJp
Kd8ZBebss64pEPWA/hrkJXvoKoeGXB/rKW9Z2EQcHzgwoLBFrwDibB/vs23LVYogtnEg/lXqfFnY
ewnVY1NXcmeqcRvG0y4BOjMlW485zKHosUn6iFOOc9vTLW77fax4Se+RPPyg/fdaZHvtnSwSicyR
ziXpUcshiTktX3Uq5RJvAOkJaiGGzLMhN87c4ft6tBtj5MhdpeDw7B5Vm5UHQkE5I7woAB/JecBA
72f6meWD94E4x4GG01FHQhI/0/DA0cmBgNhyDiDhMiENAnQ0518AtqhMLS+nwQTg0XBv4af8cAlg
HYTP0ThV75oGjoHTH+PlBfpqUqwZ3XHC4ie/GsRCNorFU8V5lQjjjs5HipmgOmZ6ZeeQU0EnwyPh
Kck6L6EBOeaB3tOCKXSqIpg5IGsezGMkpvgajujPfIqkkyhI2imC9YH7ckCH7+mqawmXnvZbgZay
nex5ZDEk5eZh3ux7S3vu6UGxRsCB8tmph0FESHU/V+qr1GyKyg9hRzTzcqFRZD5XwjFDDJMg2Zed
4VmSt/l10aI0JyybDAUmI0RDovyBpf+d0FPhmUfrMlPxM8OPC/TnkHyYx6zRoDscCWzuyO/w5dGj
4jVkmPCfBYdJVJLGvmVSgvPH76KDgA6SBcUrePFIEK6DWiZ2Z3BWwwrlG/X69vZeXloRxBnNphU7
YfuO1NdEkDLjUpCH8AV03sdYTEVFvtYXFtyXnr9yNcJmOt9tLGKcoeGOoJjhHAAkglrkvtK29yB+
g9lj7uNNdJLFtfIMw+ab7atM5may1omsAD/l4oLVEl9TIe8ru/hdlgNqVIUOnHIu04PcLDAlFzY5
oyBwrSPHeNqd0aYmTdR+uQXGd79GptUxGYfx9clNgWVevZkkyI3ekJ0LMtjZHQp1eaXGiK8eA0tK
pKh9qTjbfdGcEwmL4vsi+jdITDPhPVmUNECQiS52zCXhNRnkg4xJpkQa11xm1KdBqPOAABrW1gI+
soLvZSVMTtd950s7KdlpNDNmjxfAwhJ4W4Xu7jwftgprjszlprvyELBRpvtC3TQyahfVgW3aDz4H
ItGPMEbQ1CXodNhYW4CTY/0q5gHVyqC42tNd2MmrPjwCJGAWi2ih2ZPg0T0W1cacx5wkAV/MIgzN
3bYvPDoV1A8yS0wleNrpljtV4mOKEYo3BHhgxOIKkxJ7KUwf8odX13X1HE3AsHPolYWjgz9ddsEN
89gBmhrd5PODMdmWhpuwxI0NaADO4DK1IDXBO2frWs6J5Ci+po+UrTFpwYsTgo5YHTd/596bB0P0
yvJY5YxlZvUxLCBQ8aiFjthEM6Ak0fqOEqZ8IcS0O2ov8BSE6WCSnxOfczCWkKw6d8NKYCAXu1rQ
CsvpGaWEhFgss5MAsIZ2g3yFGwnb8isEt+aIqIpNu3XVxiuf6IPAlAPKEW8fa5PvSEssp//PsC8H
bbnF4AOxZYJuGV0+KyAIG+ZT8XrfuMnyoUvwU2yg2HRBQY0ZEJr4fdZuJHe8mbkkbAT0GkBCOCjv
mjOR7n22FC/A9HwyaoBlSsFQXlQLKHGztr71ZxRsbgFQEUFhG2iFp2BYWluOFfvlhe/An27L+vNK
tsNkD1gA5XGK0G84MSuBBYAMjTdtGrxf85D0cfAW8vwhfFrdIra8lMkIlAkyDDplzt2Cq/ioX7UO
wsj3lP5FXkOHXdfjARcvJD1BGIMJSiTEpscOxSt+5xZ90sl+rFvLC41FjSaevqbZbkTlzMxFyJ/w
WN5ZV9h4NbcNz+xqSPgBQrLvcyQwdopy5ODC8UDYRfvheippy8UIlTCt345JbH/dHeJWudCqNBMK
Vh8Ni9hy8gUhioGX9x4tL5kSRHeXk9eIvMQtFoyDQ689ka/AMA4VKod5znLm0QwP1m1ndsWsZ8pI
gf+io88nMkK1kbYm0fY27Ii7g1xJ03oyuczu+2qPe4qOiw0hhlAHBiDzCs1K5+if1xOD73BhTOI/
ckZeyENp3XDTf9x9NvYamfALarA+XkosDhZ4wDXwQ2Gew1t4N7hz1ynTRCzmQjKDKkLUSzJDgjBB
OBSe3lX1dd/rh7xlkOR/q89nJZkz+OLwhPKHiSfXaXuVzqAQonmBPms0jmZD5u5mN87Yp1pSbWw6
6DwIFMYYxtKZQtME79x8QsdPMMRIdMf7e4gukzRRptgdYPR5b/vkU5GpDswKJeMOCPpENGZ8JWGR
+xRtdUFagU9DWFzk3+TWBcB4UIvi6GMuMuevLVktFjhzISugwlxzboec/hoKi1Z2UFElQaoSfM1O
wLOZeuyz5JcUS6G3K5+9GQzWBqcLViDRNRaaL617lKz78Wg53WxYVj2cEp+X7syOXsHBnnFAdpQF
URYjFozzaEeIsZzmfKPYdPML5+brgbGUWSzCI+BDzM3c1QAWgNa5sdM8XjI3DeIdI7RK+CjrZbgV
oSI4WbVsHRFdMjUMAUL0vDUFcNS+MCDX2xAeihnJ6Ox1EMLPZI3wPBN+ab6TE1LT9CPi8xPa6Cix
VAiPee7dAuGt9hrk1MwspTcOa/2ZGAD6yUm6pH3+JsL1fwcFjaWymrGV4NCjhUGXil8n0Luk9KG7
6ceqX/KCwaXiuOc3BGK8MvikJTfgiHPCd94bNqa0/ACZR3+uMeZ0rB+zcc1LBjETSTK5DxVLtOVV
wtMtJ8PxBaBJHog8raUyf9D8BLJsOJU1oZ/xwvOmYNdYZ81a34O92OCulLwHuRlvcvqZ8boinxF3
YbKEssHcFdkbCGXCH/LttMlLoRN+N4l/tZyhPoRPUKJU/YTevTgPuk8TMzZfUoafoR8FUOzCxCZZ
rrChgu5vaSAy83pNPrre6Rj63ZDvtgZozCUGExkITLrAMJGFwLcO18Ep38OX5NBnLkOymEQn1sp+
0arkoWBvfOClTTaky3Sz8aypi2whMQTSLjxRRCI7o4qjneb9RAotk5d+x3PyRoAiv8a20OHSgvae
2vSUb+sd2x5dY5GQqHqLfJF3ziVMif+RksUkepwt2K503woKzc7WmavVHoMiAtYUAg9QimbXC0Br
hF7HtPkOLU9dw+V0q+ck/4c64w+tGEm2aN2qmixrKj6G39uLcqffigbf/B7RM37B9NIwd6sCIKlo
uWmkX+i3cXgJF7Rh8O4lF/kkfxKhCrxNdcdFeGIifoSQEsHZ5fLevuthGtz+vRUi/0dUqEoTeMHQ
FcVS6YT+0Eh1YhKZiiaM+1BFPf4U1YHJrLklcoToCWShwaQ3GFcP04sKvKM9pgSvMRymcBgL2lMs
79D+sFO0ijN+xeLBvC6HZH8rjn//nP9tiP/+MX+IqJK0SnWxjsQ98JJFdbK8O9K2+0L+kNqXv/8m
zKX/7Q0pMl5TtGMWk9Sf4JI2Lq+i0XLjoDvSqP0OmXY/6pcw+2SGkUi2aK46YrqgRpAm4IKOxpLR
0MwDhEVbsSID6SU07JvgghQWpW31eRWQlRx6Z3CVCsgVIExper3BPTQ1+Rf+wEiGzhw+Jfxquqca
z6xUCe2W49WhHWU+SfhGHrYwJZ4ojMnSoCdQLAHKVX9bBJlI9xN2dB3obuZpxBuyRlBqCq64Ln0N
CKyylKVlPMxT4btAysvMtk6W/VLt5iWZbdpjN9JZMaEbgT7maQPvgBxe0rdsXcsecelGvB9k2VOR
3j42AyFi8bqvlp28GWMv/eo4Pd8YIULDctNz8t1UqwEaIXNDnFDCvIBxXxxl9xX0NCoOWziIinOl
t+LQ7rfUpSb6LS5jF380Qh2MBZ742dWLpuI8N9fUZc86SsroxbDce0zTAQowEnU/JZ630z/v4T4s
s0U3jSKS2lP47nrk5gZFi3HA3BLp9KKJJw1qC36qNidUjVPWvaFwg567JpiKK3W5MTmxiSVhfDl+
cN6Zkh+0tXVftQwEzBW1433RUxPmvmSsSnVuIaBDmskxhMNJhixNVn0OMINUOWCmLGkJt2xiLDaO
roOb5BfjlPAAZenL9OOutNSKk0g59XtYGEzBlumu9O7ZxoiOseAPKyZQD1+E2eRcaX5Fcw1n4LDC
b486BBl2iF//A30lQ3w1IS5ihdePwLJ/YVmUP1kY//dF+KGTrdpb3IHPGfeldbFg9mdAZlYWAPkF
HZN0XVwY8UTNLl23OCJ2PAe5P5Lh6yFWTyPHbCi4w/A9J93bQxPC+aImVrP5R8sb6s2f3leANwad
ZEbtP9W1vVKliqaMfMwB52P+dlVgYS4LagfxZtgV6LN8U+t7GUVbT6oEONSCqBZCt9S19SlFsX1/
vMB6VafpFoaK8b2aBshnCSU/xksF9+TBHGBxOPQ3a3+sjl27VYHXGbOyX1Tt04PdXUqOiN/Uzjfh
BqGiWBYaMJ1TQ5Otedd4Oj5oSkVLZpPceXRXyFzexCtjOLund4DAjVkK1TMBHtfZmx4R6h0ylKdB
NCdlQoEVdUI6wyFjPDIX4iykUjrQl54jcqmQ7UDGunMkZE58dVIYVXPwmdgdNPxiEMRip+XrlV7c
r+A8/H25/LPRlU1kaqdjvoRx8vs+V4/aGOZZTR9vUm77JpKweg4GDxsf2lWuNul93WS7IL1u1QiI
Esn3o6ovVlG4gpnxAqyCN/y2rpttmm6q93vharyO9IdScBbgiF2VfUfbd5l3p+2DE5Wu1pb5pNgG
db661qx1hwYVhflFAyYePBMY3muMSwOWcfbWXNrsjQbiAEgN/Yd7pSUJM3J3a9zrNgx3oUpkgCdz
RNmq2ErKKoC12lOkFHa3rB6nZB0njIrB6omQM4loWahyAEsBwnkxHXufGM3W+SKfaIOuzMmo3Q+m
p8OAsuBDngj8aDjrQxptni3u3uz+8V2AKa832u5fmJk/jDTBPKiqLGogviS4Rr/fi2GINTWTw3EP
YZ719gqwJFk17JcMu6iwtiGnf6JS8aLkG5ztESSoFx3e+gdRKNj/+vgfShfjD3OW3z7QjzmLpNW6
XCrpuJejKTexqWkr8jDE0kIm5lLYWNPQY6AhgLzQ8qJj8h7Sims42fab0dwMn4Z74KYAdKh7n7cj
b/z2gwRztJ60ZXrkScSNIVrSYF+9F8OKVvDtJBIGkwRx+prjl+EJqu9e91Ft8hch+pQQoXY2jbRK
9jieDAN+npHIlRneU/B51e2tJDreeEGCox/o2FGo9tIxNGGCz+t53Pzj9fnjGqtqqsYLpJo6kqDf
71iM9V+51tIvm26ReWPFTVsmA6k9a6GZ382PRLZDi9hzcozttLVD4P36YkBIdb0wBtWmVWMEONm4
uvUek63b2GghlXAeJ/tO9f/+sivKf9UrPGCmpiqgCRSwAD/KRTHXpbLStWFvYavuFo/WF5M1BoNr
YXNsAjYyqz4ez22rUk3Q/cTQMJPoFbHvISCGvZrNDWWlOBDCbRoBhcB5hG3dw+0lnzv9hdlKVrqj
vmB6YyEEBeB+xgaoXOTWKWfm06+sK+GJdpU8K6mit3nmYSUz1itGTTwmREc4VyJyGOWCTMTmy8kx
n3OcLBg/JZAGMU+x5t7uFwZQ0ZXoNSxuNHJi6MpUD9dtTX9XrFeluUkZCKyybj2Nsku/4qio7u4W
igptC8+7PJjgfOilHBhyMXFpE8cklIne3GOOWIaZmDJ1x8neUhYEuTCOo71czan6SNqp5UXPcM7p
jyM4euIMH+ghXWyK1n1hRN6QLJFGD9nuGi8SKhmZiKSQQI11Xe6m3C39ujHgrTYWYX85IrreLdi+
HhwDr+CAIewq8Hb6+IwzNcw/SQfIWmQ9WIhLW0FdoWyIFYbhM1cRHcAspJdpkBiPaJKXR3+c+37Z
RuuRNA4YsC1mURR2/VN0VLhD3WmQ8LQvG/EcclipguIWyEh11GXntQzw+fIssYHkt/q5vPpQQzsP
71FO7pBTVm6ebmH5VOK2KjEu0eJqDinh0u1bSX7fs4gTbEwWEqMH5liic7u/a8Wi7QMJF9pSq5eE
H+mcGy2vzbmb2/oR5KQMML68e6Oypn3WzOSjEq5Bb8bKStTc9PGw6etA3cLb8XYzoWi518xjx+yC
vnPBN2a6LV84IN5iH0lh1RPd5CPov75X2guY/IbQ0jDzJdrPOVW1su/ldUmuC3Llp4e5qs4R6poy
femjy4N7ROi4GfKsvCU80GMamPPU4SczBoct0ZaQZOjY+ihf6EbdtmG7xFgJ8XG8bUzBCa9o3ADs
obe/4kKLp5ZGp3whtLP6Vwki+PVtvG+m0YNCGkLgCnzQSg6wPko06elQ+xhlj13+Svak/o4wOS7m
Jb6MJsheMeLRCibYsS+oaC56epJjr4oh9945KtfJiUbX35cKbVq4flcisFJYlmTil2bB+FkWJP3Y
h2GBBx5LQvvtjN79JES+odFa2limX8ZriRrxTUOtzuwoWRqbm7RMmQ/uQuQ3ygEoPEoRNvY5Khog
8fec1eYpL4PY9Bv6VPKCchoFyHtb+YOwRJpVwwJuonltndLxgE2FVOeKLgjr9n0OY7NUA/DIf/+W
8p9qTx1GC1It1nBALb8v33czMQcAAKyH/G5ebm7GiZeXGR+UOdJ9gLI5gO55SKmCcSfciKPedcds
XKTHqdkEtWRKBPzHpzL/sO2qEtIKTOqGwhbyQ18qdWpS30JO9Y1X3TzDg2HzCB7e7eo0HoQRmbAF
MhmQvczGT7VeVl63AKa96w7APbb0K1BBp4QkGdBc0MCxXnIQNuVt3QC+gZO4I+lMO+rENdDJ1rxR
gFayIApBdGL45jL9RZCovcDG+z6t2Jbf3+DMByZ9wh7IaTRjeTeY+aKDCZ8l2sm0HC9MYLHH5n77
pckH4zKBiIKxe6LBxZwW02W0SZk0QZFNbAwbKqgjHLGvZDozJ2OqGIAKQALkJ8smdVEaMChAzigu
e7/57nu3zWf9U1LY2R6mZ+m0g2eYzt1yy125yj+upyz2aJEjHHcI5UW0/cqvUWFmRRzWXX2uLUzI
8AEmZDwJ5hVpyq63WPASZnLrkozzwrPKxVhC/u72LeMCmzb54D8KB5GBZnolB1yotNqr+SmnyK6y
9KRlfmUSFTWL0KM6lstkl1E9KilwDJ6mOudsgW3/NqeZrOcz6RXP/0tp4DvfMNlZwnyRDuYsm9Pz
5Nz+rX3lhEbMPjrNTi7ZHPwdBoHZ8B4ZRwZCjP/PNRG+xkUrSXtaMoekiRfEPleeyladN7nNHC32
CH91bx/IOHd0pxi1z4wzseUdEa+OLEAsAdnoWYiiaxoDLNItznXuYrvpLtcHpS2aigtpkHgQHQIJ
9x2xHIekt+tyIXjiU3hQ1+07TXSmleq8FXx2BI8udeGiyAbCTtOhei3fO7SsHI2/8tQG4T9Z8VEI
Qhr818vLkOu/a5RKn2fS/8mmrMg/ji7RcBXpn9BVuoZrOXclsk81NzoRr3o3zzQ3cQKoTAmob+jt
DCS4XK+0SAA7r5PqOecVH+6MIGdZpfFJyfQB9vIcjzaj18TJXfmbpg2BDzR2qsiHZX+fIosWMm4F
5kwF1YnmhcWGPfpBEDphVFdEgKl3VS9sewkc/a2aPtH1sjFPcjAqOYHYnfX0aDaqRMu5ci1iKgFU
r3Q6s6Rd4l38NLmowrO00DW3PmGmGBhDLEse1JcUlkISDNqh1twHbTqHx5rimPvGlJSelDa84ht/
lDvthrkCOuc6ktFgPuvWFkngIK80w1FENLikd7nnEkr01ZFjR5Dhdj52VB75P6iwyp8WMVnE6ayx
fbCL/Kg1w9jsoCjp456i+BEe2HFxRz4L2xRK4tuQBTQnx9s+YvBrLjQKOmAb7i1fqUzNTiOhv2e8
PH1p36RNRn8qQ/nfrQncIkn7H8vtnx6j//2gPx6j/0faee02jm1b9IsIMIdXiVQOluT8QtiuMnPO
/Po76IOD65INGxf3pbuB7i5S5OYOa805ZuP1ZqIq1EnAilNRdojMQa9qLAzKH0C70iNqH52ARJ4W
04Bj9avkItjNg//XCm6sSV6aOT/fkvSx8Fwtv1DzJrCtqooqJsp/FyY974u+H4bxVNHgQXrGzjz2
nWTr3yFA1Fg383vJfEuAY9I3mJwD/RpfXXqjUy+P561vu+9lulDfORYRyKTS8zIezfG5LG7l97hd
8n+MRGcf2TKSULjWWAjgUQSk7di5cNLMgy5CR1u77TEjpsyOcIjJK77hglzHaDZ7ypFlQDghTEzt
kSHZAgFFDfk6C+tvaWzD4OQK+348xvEqEDahvArNW2lpnAOH0756JEA8re/NbYYQQrGc6E2IDmQY
6fmKxlmgO80FueNwDpI9WEWUmzG5SzGBOj1pkZufn/R3JyJUhEwjEsZu6T/lkU8ezMZUOlEU8/GU
UPhAlU5A5E2CTeNIMGxAqsyufHqk7kmg4Hu7ZhfezwZkhjZAjJpEk3nck0bFQQHN1f1Tmm/ZGY9z
khzfKopN+MC3rDI/3zEMsm+mPRk2mW4wbhTpY+v26ZarMQxbU8jGEw4bSLQbNXogjypDbX406fcz
QXX9SsCBV96m6n1/68GhAG1KBzDgWLKRyHoJZqn2J7zxAF3OJOS55rg01ZmkHvMHICiGOCuP4SPq
pGPvnzVrxqcgDBcJPVep3yeOJJL2sU1ih4/bjymMbSoSl7Nnqoqr0dj3AGJafWm8Um/vkz1lNxZK
hZ4Zcg1zbSzku54G+2WKGG72KBDF7rYlLI7IrHSh8RbuS/webzopuAjDKLXDFp9Hf4L65FEqsmPB
sU6eb8f3wRqeHxi1EnPfprpNt5UdvtTRJQeNdNBneeokt0WyyDy82WvzbTTnscHxY+p1dPWFiHvv
DRdjCRj7IAOpsDa0urUl9oLhEYZmecBzXR1RaSEU4Nf4xKsgR1wUt6PjYMm0DnyCG7yLMfQiTKd2
Rq2YRRdh/jw45s2xz3bmAankn4ji1RZ9ubqi0hiExzB6QxsSaYgxRHVnjcxyi4mGJNruqy47RPGJ
8T4SbGAh1bLuT0J+p567YY8Hzf/rdWS831Ag4E0rv1HH5G/qA6oMrFBURDpe2odP7dPQatPE9cMx
GE/GW8qYHhe69kCkVrAKhaXh7VSSfYtlQowEpCGR0vZjAK3zGb4GhPzBOhmNzc0STkrtjVVpJq1/
HvtfoZoqdHF8cipToiKBFv13WmwT1eylWhlOurh0ybtF0SOmS2OlHf3o3CtO0J9kCHjBXs2WSM85
ooJRsbHR6eOySuhKTAp6vSXjkDbP1tK2xbCt6hV6BfRhDVtDg/43PQqLrgXE0MCWXzcYAqp7fCXR
HzFZcOJro6UKqVZe0TbtxxskDSrFDPxRMwn/RYtu5ucf/ZVbdfWjr4twRS6OQ6kOJyB4tKUJQgc0
nDNWYQIEq8SJ1xQkBWPpjkDKHP8JQkGMwAJzIP0uwEKmzfBfdoIjVOxtKNwhcCFunk0ORnhKQMHW
OKI1DhWymu3iYGHqHnZsZvhkU9TQ1KOJXCJyHNNrvOCZqPnKINvujR1wgFomXulvDeKKYcEc2MEj
btEPYENFT1fttXtJXpiI8nOkQ4B7sN4SSris2mVh7LOnkteCbPmXFf3brcfnYTLNoJ+GcZoGXVKF
lLm0dqsJqBa22XtIdf0cGWTFz1WULvnKy16pXKIWzTwHxFGfbORHgTw5JHfEiuULkqvYWwOS9eBL
vcqvZNN7b2P4yzZJmt7e9UpP91akzQzvz/zwEn2610HVC7fJ5eFEfF1OoDd6w2TRcAbNkNPZrTY9
cU2n6IOB55eDpvRNhwho33+vDd3k3+dkZlESut507UNNFXw/HSfwVD6S1oZvc/XzOP6uo/4foKEq
gmJQr2ulvUKltPWq4aTuC7wNhdNDMSS/IFzLc7SVVLDQ0MNWDxHQbZDQkj84nmGSTf+CgCrWAGbJ
gT0DwFSvW/APcr9DyYLArESKY19oov18yx/zyZeXY6m8FZIGDE252sOKbqP5bZ5R3oXbcchrB5xh
jcVoL5tOW28VZTXmkxlTe6mOpbIYblM0Plsy61MM7Yg1tV9G9lf2zTQXfLqhq71qnwam5k03VBc2
OdyKP6mnfbpzgCkdQoYuyDB+fgZfQbZckpwKeIiKrhqGfjVIXDHuJFONmH7WrbSDZMIGfjhkqDWO
9HmQPuDzkTkjGVtEcI9FsWnmP9/BdyKHKSWDIwQ6B0wxV+WQsTFTX1S94TS8+/WqnNSJC8U8i91k
WhC2OtZ9W0PINM7c6km+kN4y1Bv3LXqUQCAgC6IjLDmCgngUnNldjlX3zy93+N0R4tMdqlfPKI2B
1YymP5zA8+FCJ+gWZ+dQQQ4nuTbal8I8O0EmA00Bpi2s4rlH+B3kh5lHciDEw1simvHnC7Zb/dLC
Ub9b07HIqIxe2ZInnOW/H3nS6KEUtFp/grit34f+tt9lJECMR48qpyIQhHiSUEjiIeRU0KbPch+T
fObbLdO+yX+SxjtPvRXiXVDck9RIeYDhLeNE2ZAdBzrZyGnJbIh7VkvwiQdrRTs+p+eKjYPpFdZy
chuM9y79q+TVpQqscNYVVlp4yA0I+xA1bXRbZF/TfVdA3gLAbFJidOmar7rsjXw2IpU5ssgY9nhK
tvmnJj0oPwXNbYPCl+aDd6FhS5TrPoidUAOmcTRySj23owClbc2yFgaOmNwY2JPhf71I2soa3ywa
/ZYdizYQDrpa2K39i9c8IVGwEKiynibLHCKBtGmReaYocJ1Iv0lTWAbJqYXApt6q+SEUL4AOBd+B
JZk/gXE01ctAmxeSB2kkXvvKjrvsQSQeop6mqN2vaiK0oSDTH3j2UXdiH59rj3zIkLQq99AgFi39
WTtc2mKvNndQJBegW8wXas+JD6YGAi2UPVzxT7g0umAbRE5ogqNbs90PiTMgtL68YPfEM2S+FMUh
NJaRCSsJ+46L8ENOz14NRMJhs40/XODwSpcgHZzMnPovxqHZS8md3B110yljNs84G/Cfy9oDR2CS
dhCjBDvVs/vgocNjOe67RaW8E0Mw2Ary8YRnNHCewDCEWGSjNmulf5Px6OWbAhVuo89SqNziYwZp
Mj7SLGqw7eBXkZsddgL6ZclKBTQVgaah7j/l7uK/CQZbvFC8qNhpgp/BUPym10RsOhA4epD4EBo3
rA234cG7Gb2TIhGgPTPp/t459by5iCuDLf0cH4FCoYwq4Z2rzNMD59+7YkDALCE4IUnpJR8RD6y7
C2URxMWstqJ4FkIUq5nEMuPPIyiHAQqdtYIDJmiWfTnvZ+BlwA86GUobPE1UJ19aKnrjoSwOKo0t
R9tANcFd/6A+JOYC5Ihno2v2jmTgotEm9XriAiC+3dQhgOF5WqkT+bLCua0tcPqhmrQQ7T5wN2p0
i3h5knE206wRHFP1IKHbojMA2Fns7w2EyvkyNafaoJw8J9i/c3WjvbQnP59XF4zQ9bO4YjdjTAhK
Un3PgmGL5poDLIloor5Umwc8lXCDBcymw998wC52qLHkHASKr2jD23yH8JFDLWI2zoPFir8iUkCb
J65i9aLjA7vUKAMKax0Edhc/dQjnOOcg9YYlkqK5gXApsiutOQHR88r4zgmcDRedB9sAG+ssC+9g
DeT3ynA0iHpe9NynigyTvVCB0dZGqN3lT/J4QVRh7JEkUqD8eSL/Gs3EqQewPTQm+LCKdQ3pk1wt
bCO57Ke6i3lSmmUBvIuQbKjbFFOTOZkvPeVjdsM7FGKgjfYV5FsCw/+0/CfyTtoFycp4KPpbXDUo
VnDLg/WD6iRv6uhBK9+88SHBGpy9Y+WW8aVkt8kN2ETo6+hFBnPDtIk8nUp/Gr7+/Nsk/ZvCAbo4
WRNxa6K2+ThofNpqsj41WdtwRnKJY1LPTWI30rogpgifA3Rzai8v7ECJ8yylw+RoLmEBLIyjq5A6
h2lsxgFjMCbGv/oswodElW7TQxitW/WO0kmHKA7vMejbVVyvBnQ1C/YVs/5x2BB4fGBAFktdmCxH
MOXaFbIAOq6L4CZ8yUJ8YndpdRECThw4+L17jawEilvZQd9ktO6K+xo3Dnp/HDuIsfEgTTSxitmd
UmtxEcNlhD0zXsfk6MUwO0l+pl3hlFjOcNlFh6Bf4kME402D25GL00jtgHqB6mhQzlWYWK91cFvn
ToPrpUOKVs7zYa8J5ay9U7SLFR9KBfYTKKuZWJxgntIi4bhewLDZyGo8z5p3pTuJHIzBq/dQLZLu
Lx06V12yN6UMSkIo5gWgrqyDWGR8yh87vM98V554AyLJJIipeavI/VJnmLF3ND/wTmi4v1MYqpeG
rBFvoT+QtGe+Vn+6AaIUnorFUNlAMDS+PZJqu1+2mvo30lKNz+BD22CZ6gfP8tNo6VVlkFpR7k8R
fLtylSbtXNewcRfUBwfAD9s2fhbyU2cwivZDeqkxgO2syhnKBf3yGCY0tkus2/Sfml2EXN2/oB5S
Bgx88zRfDdbEvu2BRtxIQCD0lYvamW9IR3j411LJ1LuJEvACgyO9A+iMV1L6EHG25QC7kPblDP5J
nP/Fu97sKO9gQjfaO4+T730hg9yg5lmvutIRt227JrLz50+JT+brqY1MFlmlQWryMV3DBwJZ7opI
6PpT/Uj+bAQtVlzxMfnsVQq+DQZnd46rFbXXlO4aBB+tXtOfoJOPzpBm15a0UyKK9b8aEOp5sYfR
DGZBm2HyRXMWlSinaKk0W4vqAuYKOzskk5+bEW78ybozefVAgkLdYWNk1pgNcbes9JcajtOsLlmC
wGxNTlAz3OIYVNyFiKMPKDkTasoWSC4OVbKitSjugSoqWyBixjCJ+5O/OQG5tU3La02lBB65mqNJ
JckROBusmEn1USLypPD5kjxK+K45ipUrqroRtkMLK8y8nzOzo9skUJgN71H0NgVRmDQpqBch06lm
DeXnHoIhVH6RzUdvS/fRQnytXiWaM4SVIPITyG6KN6h/CDwBTJxPidcC+zj6j50Trl7A1j2c5XX1
JqE9k9ZNvcH3p+gLFnwTXt/w2q0GxL3SuR5ngrQG+qsEK5S2wRNxJKW/xjrjbtVqNT6zqBx8ZY6L
u5uJj2I2i2PgA5DEZixa4QnHDRaxgYxPaMHo2y+isur0vYdAJVh0x5eRFs6jMt/QjEHwgM3Z7g/g
E/7qycuU6pLZ5ppTCYKkzQDmZd4vE/GGeQv1whw/GeHRMhDg6FhCd06OUn/ANHrBgIyAZQUVbimD
C883LbMOwlQ+Dbt8l4PJfzOwU19ifRnviDDMVgXEGW1tQNt5/HmgS/J345zUMwsPPoZ+/ar2hFgo
KKpg7E96uIlJGkgc4TEC5o8zVIfpdqjvh1tsN//Pq17Vb+jYd2FSc1UWgwy44UusIUZxzEv77tF6
tLQb47dSyHSGvDrpW+qnH3p10pc8L+maVuxPfMECrq0nU5+59FpxgCBSoeV9okxeUyZf0DBEhL3T
oN89ZOEvP/2D8PDTfVwd8JvaStpC4qcrwyIukYdgsJoKJagSzJd+7YZLtsAgNhqa20+aQwZogdtx
UUNCHx3xtjd3v+ZQffRR/70nzo0kGMlT+UZnd8Sz+7QSdFaXknDjNSd5CWuupK1tklX71JJoBPGH
Ffyh6RfaoaKxvDNiuyMXfc/2eapiExPOBhaANc42C8XRL/u1b4oTRHtJ1INJR2XHZlwdblsp9DS9
7OoTeBTvklu33NHEZhFWnOSIbljUzwLaMn/FQqzc4ESqkUf8Mlq/rgX/3sNVr04tJFeSFO5hMC7l
mlwSaxvM0bfC5MhPqfrLSDW+jlR+KJtUmLiqAY/46m0UfaSbo2XUJzIQ4x0Zcfi2tbe0fhzE/aQB
wwHU10tFXDQrT5jQgyXVcNuwoeI3PiCRpRKcRWiclcIG6m44yfmSWtuwwJ9inlRO+nDP6cFpNrsq
QkbhRvTJMpFBi0+oF0Pl1F6zA3b8cpuEN7SvZ4Wd7eidkFGlzVOkZDjnaEi/hE6VrRrY0OZM3OX3
7oozY2P9Ne4QDIAyu6OZ3fPnRvVj1WwGlBrhvH365d18s1DLskKJU7fAlBCjcjWBtV3Y1UktVCcW
XKrjCYEGLCu3PJnctwXJnkg3KATmOqRIb1lQgx3IrzoM4Yq+P6lreu/o+VTyKp98vGEjWFNXnpZE
77kK5gnOj3wOw0d8GV+TZ8+a839Bnwn0mVeCsnI4DyGhxuIXijeZ/ugr94EPY/xeji8BXfvcWvo1
YCHIE5RCnbRatdUKyFfbwX9BJ1itsmDTDzs2r1N3XLILeWeJmyBcgi5FPWeWDox0urHWe8GGAnAf
0VLZ3O/XpTnZdZuYoJUZ2fXRI868QqBAZwJwQMbU3Ap3CFBpigUlTbiNMcIQIeVgrwVrq2bvxh5j
iVZLK1/jaCPrqzw7GArb0xkKvSgBejxvcPDBJu8oSMy7Ex6p4sGH5Yf4vbfBeRXVuijhKK7QxcUL
13MKOmvRLhoejPZFgdNKICOHT4C2ygQjS/D8kvCAw4SaGZZh6Zeeujp9F1ezmEyck2YSyCZR0Z2W
uk+zmGVkctz0UnUK3htqOtoMZVvS2dab9YiLszp5GNQJ88PuoZAoOtAJuFd2+ia/RWCJWJ/4CHdO
DgWqCh5h4dv6W0smxjhHkKGBPMLINs6wYKe7/G3yar/i2YdiCMnhtv1NsvCNOm8ypimo9vF+oTy+
WiCVwRBiUe8rPBMOpF7FszGYFji8IIm18851atAKFLGiRcs/VFT7nJKKSboMyGJLiS+fV1ihJq6V
yD5MsMMjwzNYCu4ukhYIMwfmLisDX0XFxnGNFZkQ0wARNpjVD6q3nFSZPXs3x7QWcNami7fk/NoF
Rzbjt/l1msO/vLhPP/ZqaS6qIonccKzQIzl6iBRiUT4h7/LuaOUuFA1p/MyQltIAswOvZoPWUPtl
Vf6mdTE9b6ZcZlwJOtPVMoPRLM+tsauIkGwIypoJK3OPfHqXnEva6wvGyB/9HpF3MedBHeQbdY1K
Z0PFbXyH+rsLbsoXvgtTxvGNFb6/q37prXxMY1+f0f/e4NUa1MRVWXsBN8hnOPJ+YNSyTBMHUCwK
H/Qv8jZnpN3C0ate6eD27l3KP9iZwwUbe5VChTCvRNobM/Ue7TVFyKBzyqfUXBU9zVOn5LSb06+f
YJEwUvx3zlzMGla0KmgIlsuAdvVAlhZ4MdqAsAc48CLVtQSnscgtWmDcalpIA0tgfQasoGKe/clp
TPY2Obh6tfShmdIfV9fAKTxh68l3AQxKQi9+e5XfHGt5lbooI6s0puPbVTOh0MRIkt26Ouk1vqAJ
BqYP6xgDHA6Uiee+yMJ1zV9NhDNzChEA3ZJV5vBZsXAgs2Z5ZeUwhoUO4LjHdz7BHXW4MNRDPqR0
w8yIcR07zCBCtaLl7LM+9vA95l2/jMCLcdIqbJ0qImKccIdAxppsKQvQI3xpMvFBDauRLTLDFCdy
AWLvlOhnEfsJ2uGEAhzb0Cnfu77Tzz+vlso0BV6NIuYSddrjSWwvrKthzg5Qr6pCKegHVrwcO2SP
e0YXqy0MwZYKp64vkKmpOJfjTkwi6p/trBcxpM+rddAwQwoHDm3uNoNVJgDpFFZxfMjvLsP5t56Q
NQ3of26VFiIv0cD1aiAwu54B05AhPyi5dDI8O4tneNPztfligHEDCjOTmor2lFBs/GOVLeI/8DQN
bNH5DgpO726XICTZP9+HFyI1OZDuKe8DICIPec18OM60LSdGnE52agsEjWwL6rJbBbKCuwyU2xB5
2iW+of8BwHNjdneIIxhJMeAQ232u/+ABMOs9ykuM6NQpjLWBvnVCls47m23WznIPwfDQQ/dyl7nV
okiEJ7WgnszG3nIoU8v6vcKXhF2GIBxUIOMfHfayv5EK6uyqTeDU5JUeAH6AWa6b9c+j4COZ8suj
pelH3oVkIo2+2mAKSSF1ZpRIJ/dOdh15j1VN2OFhXoGKrs7hogjfYpiiMAeguwgL7698Y677Ldyf
I8Ue+L73pWKnF2MOBzSxOGTTyMGHDw4acz/MqLVxw+BINxGKGs7hUz3vl6a6Nq1///4ES5kiyQwJ
ATV/v+rH5UWQd54edaeAs/MdvPoi3LrKxRK24h5OyaA+BS+NSyDDvQ5vIt69VpQm3LVV2WO30L05
U3lFZCOi43ajAgsQmREJ8IovqN3glHU408SdVRzk8Y8UbFJxgyXVZX5omftSY8uExw8fLsQP+cVO
ZUW6C7sn7+ILK19a/Py6vggI4PDp0tSX5QxmUK+7+miNRlZCSyfogXUeEVbuC3abdJQc5yZNWikh
cmQ5JKdgUHcV46aqf+kwfqkRXN/A1doj9oKV9IPpn/vhIOZgmB1kc1JRO9R1e3nTjk8pCjERD/LL
Lz/9WmL6cWWTvEid1EidpAmGwactnSoMgTB0hn/G8FNFD13mlPpeitN5hJdCvlcDR7AK2xCWP1/3
eu75uKw1WfWAHEqk3/172dxvpdGzFKRx9QbmYRPD1j3G8rLmROwrD//3i8m6TpAGp1tw01e7Hwt9
s9X1sn8u2y0TDgb1hH4R0ZPxxu/3P1/r21f5+WJXn37d5GIWRpCtpjZVcxbHHIzze+RCcE3PrlrS
dBvmRvfCky303y4+DdTPH+30WGUDncV0vEWReXVUSxJtbPyuhvkJx1CK5qDmQ7RY0xZGCJ1UKWcZ
Lkxz5G/UY8Cbj7S05GTCW1kIhov+/penMV3w6w2xvybHhEgc6WqrUFaEhjcjNxRRgizrU9nfM7Cg
5XTZHjuP6m9d6yUnKK5wTEwDP199+sN/uPi1FK+ok6q2jMo/cxQ1lHveOyg4rdhGyr2LpKn77cd+
9y0p4lTM5mOa1KX/DmoljdJedgv/7AYPSfneKi9AAuocDr330pb3CpVV9uBzMEk//85p/F7/Tg4y
1DRUTDjmdcetSRLZ9Q3FO8flMQcC3yz97unnS3zROU0j6/M1rn5b7g9dGSqqR57fGcGswFCi5M1H
JIKUTv0TY3kQfzlvfjeap29W5ITGKiRdXbOSY9N3W4TvKoYwzv9IOQHZ0zj+LV75YxheP0FdQ6xJ
VCyFpmsFGZsjYXSFyjuHZoUCpp41IOl67S6u6r0cmmh29zWtrwp4jsWhVARhBkDVFrPnvsUCOHhL
M4P8mD5n+i/v9ruJ8n/v7EsCtZn4Xu5VNeJ/Ntog6/87d/XZkqjAn1/yd89b19kRgvygJyNOe9tP
a0En1KVUepF3Zt4K4iV2HdYevpRff9S3z9uQDAarNm1BryG9Zql6Y6/GXClYt7h0NFyKQCMDt7At
41li1yPom1FdNh35gy9iu1Ti+zpCKHwyEtXmlnK//OWA+t1k8fmWrlYkM3etQRQT7yxYL2KyEfOX
yryp04PusQNojyHAo5+f9keV8XrQGSRzWfqEWTGkq0Vfc8tccWttMgugDB5naXCO2mbuDjg+N0PD
kaWwcwze4UjTBubEQMwqJb5ucCyznMcIOwbCcHEG4BkMtFWKhMtgb5S1mw4llFVDJTFGSpDAPZCT
hI9lC9x+YKFFyA7LyAu28Nh+/k3fjaDPP+lqutcsdei9yBRO+cjxBzbVVq03Ob6T9PzzhaZP/4dn
dz21G6mhewichVMnb8LygUkBBbXWL3++ysfM+dNlphn/0xcRpZEEwUgVTh8vBqssU1+WL6dxKmij
EyQsqC1o/WjtEtwj1agUjKewpgGXU8O8M61jpx2D4dyHW8EF+xIznGkpapMC8O3ne/12hraIRZQA
X0sU9K++3kLtO9l3Y+5V7eysZi87ZxyJ5VEEXUe4dWf8/XXi/FIbZllg4E7WJFFi4bOuNhzF4Gld
qlnuaRxvssE21BvJ3U+oMkRG7gXzsdEdfKQ6ZCWBElPxH6D/jjgo7EP/ppxCgIpnq9UXQzm1rjGR
kVYhdjMpd7hpqrMFYmgIjSJJGcUmn6Ty/R6ouhb+7Smx1G8jbRzv7Jf3uXHQUCgZYDfIKCJylb+a
uPrSM3ugn5+0Mv2oq1GBFFAiXBx/L4vG1VShpl7Pjid1T+pYgI+lmbYRjGdZOSvtoqNgrWwyk8xX
EXs/veqgnKvhjWoeGxzZixD2jdTJ8w4NJj0oWIOTbwHtLuXU9xYtSOv6i7SbB0jAcYMuR0yGP9/+
NxOdASCd2Vfk0CNf93vCuMZxVMnWKQ2fqxZxlPvYdU+q9JAF5zAnUei3SeHLEmaKLK1IozV6CEhm
rua53O272B/5iNg6KGlFHNK0/27xpzFbWdEvU9CXfhY6Y40mBSAJwFX809XlrDRVg7TiOwCqPgyI
Q6HzubgN6WO3MDewJwQn9oFmO/fzd41unBpNCUvvSXLKfquYf5kPuReafZLC3snUsaH9O38kdaHF
XmW4J34zBObYPwbQUFjplN/CHD5Wi38GJZcyZDb9CE2QhutXmyWpq0hy8F335IqdLRIa1dKKYq2Q
U89maFbCnmUTmG03nMfyqFn3og8MBX9kJdkGp9xSvvw8zr777Z9vaPr3n+ZOL/K9rM0E99T1U/3c
xaJfbGvoQMUvb/wL82V645+vdPXGyy7IRkXjpzM7B8Tr0ustBXMRS1BVsxcFMaXnov+InJjcDmsK
SBKmLw8SkGid2r+oFyuVkAA84Zod0Av8+TmgfLueLz7ub9rrcPaklnI1SaY9rtHcLIWTxBSBSY6F
3uvw1rQk0Cn3QlEAM19IwqtJslkcBPCrT4P26CF+jvK3rkWPEmw9q1iy19x2sBeLfCDPdK+Ozz0N
41rYe9V77d75XjNLpYsBQ23omTzGO/oUPBKkavoEPcPT224U9yUiukZW97V28Me7jvyDGkFZiQM3
5JCaRvdy9VqlG1hmg7xJkcc32aGFvKYZr4N2YlRJ6cmCWBQkf+t+oyKicbF5te6bxK5YTrcQALxT
qh0zWC1Bv1dMtjRsZlpgsG1s9xQF9e5FkmRUb1TriB3zujfRQhNN9Ss54mZwmcetBnw5cpNBQM0D
AbWrCU2dGe3SasV9fkkgvOgJJnHraLLwBzAGEvFVbwhhpIPXjfwAf67wnWG5TDME0gULDSTqUV1M
C7DXxQdLuCs7gCnoMdwALZpH95VlZDzwktj/FlREtcBpDHx33TIio2S6nSKCXjpvqQFp/buPnTXD
x1AL23zhgbwQrQXJZICSD5EoEFtavI646aN0n+mYMKvYjix2eVjyeq9xMqz+rUmyALmKEhR03lis
vxbDC0O2iFMbJcXC0vYCm44yK50RrnHCXfAyQ+8gaf6yp1vQgYROzb8xf27Z+0RMspEGV86xhUSZ
R2uKvSyAGyvxSYJsVJj9QtK49wxlErvAwV1qEaf+TJ8pamRL4bEmGsq0OP5QrpXCB/6oBJpVrPek
qiezFnbTSP/OT7ByMIOWEB+6ENcTmmrtLGYIKbJ0x2G7N2tbVMh6SYCuYkGRLNJ7kSoS28ehOHXV
fnbsyVtJ83zlRsisiI/RYPd6KapWdrzg8kxBuo1EgzGzrhjbUVAveWO4TAlSvDdVPIIIi8myn16C
7FG2Cx/chLaARcEc9nFqPHvyXskh1t8l7ABELb1pS/1YIqAaXR1JSgAlJrnJtNzppHInu82OI9UI
dlrQNgqIGrP2yBAE62oN0AeovPLSE16GJ1Wb0iAolNAFSdiIFFFy09s2dbAKygcrsvG3JX9oLC5L
5GbsWhrzxAITahIBlYXtamuz3IvNpvO0VY18sZD+6FjSswpuvOKEie5E9AUHDkXtO1FUFq2oBJdw
CohWXhvzKtHtnIJZsBW8/kZKNjn1FMhkiyigi42HsHnImRtMCGFZbsLMGe2aeCKk+uiGh776w9FC
fuekGnYv3kB5iOcXtAhGOfCOSuGU6YYvyRVlm6mkrfJjiFXIkp+ZF1g2VG0PM1WIlvQxU81Y1ET2
BNFRissFnw3lI0o5hYCFs9unJnIqdIRiDDd7Gimo6AOttFX3RWeHp/rWOmY8B5NEja3qkGd4TDGu
C8/UFaZKlRJhdsXTTIb7XO85hw02FbQSX9dUlJ3+n858UeknCMmWKUmTxI0YnAzlxcRua2UHkaZ4
imtFT+RbAdWrkN/jQsx1SCmAhFy04QjudMZuhziQ6GpC/g6l9aChqEuSV6ms2ULeDaN+ioxn37A4
/F8KJgxBQlXERwEpbecB6pE1tKoAvJVgWdFpkHomNMV0MouAcuSGPpp0MDYDdXCRBKGXoZt8CAkl
IbxXyM+EtuKLWUTKWUORaPi3jXU2EGV3fbkROuO+Dx5NWsJjURyN7EXNLzzkOPorZe3KoNkiK+Ui
bntsHvUuh3IQE0ucGECCRZW+DHst89Qphi3F+c5SHwBIxFJOgwwUx4I/KLIwyYUWCgMKze2ZQukq
7CaHQEgT8g9LhcV74COOJmo7EuYwBSiDIFUdETiPd6VyyrFsJQQM6eVJrOeycbLA4YbchMmMTqGS
8GX26bq7qExmFYGwy0nesJFggqBbqfVHxTiNDcBCdMI0DUIeaEqvJ0C2z4dF+WyExCD56ir23/Ht
2Iofr9AmTf+JS/QMYVJqpG1aJH1GdTQRcoXMMjF06ve4OTCNUOqTxOc4eQUZB4MCqDbvv43lbW7F
WwpxkhosaxwGvBnPJO/Gf4uIlBdJ7FAV0FtU4EvvPQZmWmoSv0dfWVOJohpsE0IhNS+XBocp/kp0
/NitfdnNabKi0nihPCBebWm0uKxRoItsaSg7KUTSRGQ4ZoG1TEx6hPxcPUIqm2QbGnRaG5wV8Y88
HTR6SJT1MkK+yiJChARNtIlCqdNnYec7LTK1pb+GLbroDBOs+CpF+jpifrfcYd4G23KCDpBXK6GL
S/dhc8jHc5FuLMpiPoKaQL5tUEZFzLAdcs08M/e5oG8LgfoN6gLWZ7itgbwAa9bwpv1YnAv8ALYi
igSCrjJneVw7ne7/4U4pewxDj6RcXIbsWVpK/0b3WHZLj7wuc6gIoJ3yolZM79BPgg3zv2LVK8V9
LP3YIbXWCMpV575N9WyA0AmvAs/qOoto/EFkZq5usrexJ99effdxlWEjmh7CtOpnzV7WCDJqX/JJ
4IWwtjHbY87+J0ha5lgAO/WL1sv3vUZSfVLN+75fx1T+iszYJm913r1bOX/4OPnlBEcbnjKfPEPf
RQUTPaTyDesVEyE/g4mUTXctPadBvlWnyKHBdkkvGc3OoWpBS2biYyvScfBfilTE8nIesQ+4Cfg0
lKL87yHbtYLOf8S6rIyAw7XKUXMs2pG072octWW0NWJE9yXmVzv0A/AF6p4Tgs16pPjN2szBuCG/
UpGMd6UC520/sJsA2rH4eaf7tQQxbXQ1kEsaXR0UhVfHnSHRk7btStjZ7AjZeQIvirS5VtSzWdds
Cnwv0i9n8ek7+PKdcNKjskTZw7ouEQ+C6I1dR4IWdSAOehwyuCBLGzWnX4tbXw7O/DpTFGnu45/k
GKv9e6BpDSkfSi12TxRXWHD08JCSrsgLY9GjMRchdP35eX53gkI0qqAZJdUWhti/FyxaURo0VwOz
3BLGtlTYunGMC9S72j3/fKWvXavptwGQpXmAUBlTyb+X6rVOMz15tKbfxh6SJdgLIYnyIbavrKUC
6Svx3jznxm+q4W8f6qcLX1UMFd0UKnNQrf8h7VybFMW6L/+JjEDAC2/P4Y6IKN54Y2iaiuINURE/
/fyoJ2Kmn6yeqpj/REVnd2WnKcI5++y99tprxVWVqvqkNCCNUKhdgdBCAwbMO/9br/U39IaPChgB
ZqWDcTPS+d8fVX8fzkVVILVAd0gAUhr4aqOzutq7Hchdz5gckLoIXOIyNf72RP/t09L17BPXIUIh
EPHf7/0qsuOtROknBhBrP3DRQkMvvjPYwfzWO6Yo//Nj/Q0lbT7qP97uxwL63Ls3Ra+aInevkJCj
B7KaXo7kN8fF/98b/QAfTv28cy1BJeP3vknfCGy0Nx9/+zj/cveaFj0Uc5q5htH98XEer49yqDM2
IAW0CgXxMsYNif1nZLv8yRzr3ygQv/Xz+py9YFYd5pe6fRLI/35a/ceq/ewfj6A3XebToaV+euSz
anjTOsPrhRmPch+/jopzX2Hgwe4vFVgSb/oTHD0FAISKl9FFwVHjRsTuNczME0QbrJpuB+wgOUwe
jOAOO7CAXhqWFUf/VTNi0WPqEwMTjs6CuZcLkbQpjSrGRk7MwhLb7vsVh3Tpdy8MeAKhdS5c3FBb
fdz8WU0aLKfFFuox2Lp6oUTdsf6fnzV3BWoLcUmhT/RjDX+MY+tzpt0bH6o1o017JWg9Nv3b33jp
/xL8uuBYWgfrAJ3A9CMwtNrn862tr1BE0Wa034oy4kmfmSHIoj9/nt/IOsBHAKEgMyqMHUwYf7wT
JAWmlI7EvgLgKGuGZbMo66NI+jravTucpAqCzdVvX1Dw7IK+QEjO9Z4sMCrVbxU04umj+xy/99fJ
/hV3PtTJcNwOkBU/50fj161dZp3nbE/SVvNr6qMKMiVztN6ee8XaG9NGqayHwSIcZpWC9VJemKtW
rRfeZb1JXUxO17Fatrmy7z9/8H+JDl1mr3qYpffpGyg/Nu2ndQCmuDeBECr7xWI7UWSykf78Lv+W
FPzX2/zAAR/3c3/V6r6I8G84tWMO6nO/EA0eS+WqrOBGoTjIgN//5G1JRZp+OC2KnzP7nf7ndsj7
d/w0Vz5wloG/FEq7nJ8nPOrx1Kw1790d/OVN/yUd6aosIY6XHgpAv6yv/4F5XnR05Hrq1Yjz4+SA
Rfddn2iX8JXdk6KPTnE7w4jE72Bb1NIZuDu3HSVbXxGL19R28iy7NrB8Y8L056v6t7D5z4v6cbb3
wACudfX4deg0FD7n3BofL9b9l1va38D+37lU7KZf7XqA7w4l2Y9V9aqe99fq8DTi7uuA38Pq9KAr
1HFXbxz1sE9/Xf39HXD60vgrkJMf8KHT/6rx8W/Bg9KJFja9/M5vJ4X6bjo0Z6LF+zVv2vnc2vdd
sR53dMyRSG4ABJa7pjgVSgtKv8W8NwL++sop6crsqQ/+1sZn8pnD4p+ZKh2AX4PDXEyXzfazU7Zq
vYr7Z3VSprgSXRLMYTYrSuF7DAB6eAzqkwARzde6DwM2QxY/R75FUsnetrmf6wIOAoX7U7EAKBgi
pTS9U0rZp1bURrn4FiEMDczyQDzNaRMqOgw7NWKKLWi0moW/a3WQTI6eRrALT1XFOL44XPwWDOu9
o8b94fVj9tCaigw0mlyQFbYkIOabtnN6K5zjc9RHKyHM0GsNjzerZiyYe6o3HtuP0bNRfO10vLxO
oLVWIG6Ze27N6opBDAp6mwPimEnEQ6uee/jYB6BueO9MbOLyp+5RXNmjwIL+0yOgaVHpYe+IaCd4
zvR4MR9prz+4RkqCbhkSSZpsBvhy94VxHaamRoje6UN1u+huwykHcZYPPL0wGFDB5CxGevU+bsio
Ah9U8UJiD3VK1YH1paO+izjiJyTBxHPvgWNQHhQd5/WMGmi3LTqmsUSqDDL2C5s02R10widk8NxS
XzaXXiHJ0Revb6DK1RztqhI/ixjNrowWvf86oH/N1L1badOK1AuhW8O+h9jHMPI5Pb3cuHrIas4g
1eme0hX982b/T//ut4XWaejZzDYov/Wc6l55U94H9TNlPqPYIRP0xPQ2H1+St3lc6rPPS1yWt62B
HZBQviuHv+fj/XgB0VSghyZIcSr+8+TVMuBeoLBs9qL97Dyr/a6zeJhBWlnpbWDapQivwjyLMARG
kxlyrwgceCzkB8LNSX+339tIafGu+qyeFQyXhW0XgD5bVG8B+6y7bjMacknIqrzWJuo7mk1W5L0i
VOKyZW09Jplk4B0OaWeAPGBYh3sfwXAX1sKQGRMbHhUMe/EJxi2LQdGH+xl20kbbItofBJIsmGcz
EWV9Zm/rOMT2ACp5ypzf2bOGiD7oX9ZAzB8++oODQXt4cdXRaDDvxX2xbK/7tnYSw2H3qxersNoH
OL22Ys3pOZdfvuxMUgvGOs4MM+4OXo0PU2G+T5hNy5fPysR71AHOQq/6/nHpP2JbDMUbFrN9HmAQ
149yjxGos9lf3MX0HqODED7YSuhhZnj5MUgS78qgA0LNSNDGGGFjEZymK4vBIxNhtRStj7OIcUYy
GW0enfnxl9OI+mY++4TW1lGWLlRKpxWgq+vNSnf2soP3EoxkhqwKjmQbbQSg2IMLMiwCHKkyh1mb
cgNaO8oF42VzhEz/kjIiffdv0e8/tDgkF39Tidayzkk5lyX9JqlFeMJZd7MjPnZ78dypQH8ov+LW
3PpCIpYF1HfQ2Zngty0RDxPEC7OFt6hEQpn8DE45c7xfFSAf6uCoqBPZEAfmyQJRLdPawsWXH1gw
V6bZ+A6ps8tWs29eqFvMgorO4M0EvQksP36mRZqpEtaMnV689uI8U3jJhog2NMQCoMhchLbtia75
EuNEC2oc2/BbzuPjBIi7iCtsaWMc1ux9XEoaAwFT51ZrTiAG3TxNSqeermDthie7Kz+owp2HFUr/
7Cy6HSjRl7sCOjtSqZXUHfoAfNTkiDoPShEmwqDOBbcicQvQKWZSbppPV+Y1RHp+3rKYFh/g+me9
cdg0jVCL71bbKb5KQzxqyervhfXXw1Ls1+44VOyefx61rTv2dv254rJULCbL9IfV23VfgLsSzOoy
7toqtHodMX3zLpYoVcSKhroKo+jnwdNm4s/JEyYSkWHm4C6TqYSeYNaeMsi39zGWqR7iDPbZLJbv
8BgACNoYQsoiKbzzSxjONWlbyqDThP1mjhHQbNHkQD5NBusZVR5zA13zHb6nqutjhmr1HMTfcX9j
0be82r05t/A1vWA/WgbV/BL6WAXIzGc4cntAXVJ1Cffx0Ycq4rmVuxpjzuVs2UrbLOyMtIs8PIRb
jw0Xe+XGvwLZlb/OHDdFz8+g2xDHNYoJFL5+sen/kfgdD/rj1cJPeRr0RIghuU5AZJIpt/bMd3TN
k8ADGKRYFKP39GjVAfbaCPkVwvxz9P9Nn6TJMpjN60KXZNYYya//Lllvh9ulV+5vn2k7YjbSwG4t
M8EaoHBXHJiKdTHGZTlsq8MS3PFq6Wm+1p4SfKk5+Zk7IHwxcIgcx5oUydhcv/U3PDwP3lkX35J9
UM96/eUDz+jb5K2l15xSxsdv5sM8N6cwZsFdNHFpWGvJ5ROpLSw+UUI0Xze0k7A9DuDyZCmKVeX8
8nZ6LYH9HDqcqBa0GKZ8/QUb1H5OFf+6GYgCqmCSjVjej0q1XBkv5t5a9ZRT9m4GC2wK32aYW/Zb
jAvTGbTlcG0Z8fyLZtBg6E/i7Xn+5+fx2zjQz0v4AVnsi2unOKngSUdD6DSNau5v0mLAdULvLd+1
v7rIpC4782L63H8DBBnpa4f5Dh0jTp5jN+6lRpx9sLgQ2FB26MTtfWYhjCVSR3++0vZPsOPnlf5Y
Oa+DpqLnffhMoR/Ozm7u6xh+zNFjAHfQxXv557f7Jfv324YBhyM917X2b3SVj3rt3h9Hns3tC82M
ZirMpJ9qh9HGgyQgVssmEKL+862bdO5kVyDzM0Qs3Y9bZly629tfds4vbPpPF/SjTN0r+e2jV716
2hEmkgkiQutCaBs67mZj2uyuTO3q95ev9poM8zPUnJNAVsW6jduhIrpz9yJdxnjx9jUzmmR794mf
JvwGpn6/IF98sLv6S6b3f1lb/+cW/qzrilf+Kvqreor5jwgW53WTwmmTRRiWMiF0c1PFd7V8SWGt
BJ6xhFLh38eujP8nzxJJRWreLlj1L4Dln8GPiFPo2rE53Ok+MBncCh525r3tt5mifB0U0mvJFcIL
TLt1l98P8R73B7p5t2BCWLdhH/kPZGxya3d0tn++tN8InL9WNWxmaHq0JDq/plL/cWlZv9fJ1JZW
T6vGhBKgdR1GpfC8e/CtJ01Uzge3WsyHUsYxiEz+l2fUa/b3b6vqH+//Y/+/6I3us3ennmYG1n6k
jS4PqzALC9Pb6CpSqqWAc//gH6yjOd4LZjXCEuUF3FclVvJ62/5uxsLGr+D7Re1q5W2YBuZnjOvM
CZe19hyTSsqnszd6ycHTtGTfnpBJ7tD0jGsxQXPMMGP4TcFr7yLjg9EGdtsHnLUdChEDQTb0aHr2
3f7zbe//W7oHr/l/3/YfwaTsVd19t2AzPexKUiZwz6P3JmmT5ZDfFSLaaC4fFZNtYeN5lmKI0Xbp
4jX6fgfMiKxTVEC9EFEmw7SY0Ty3L17IYrITzxvrW46VUa9rIqGAetyo0ARD9AevEw4st3FHljGm
2G27xbBoW/YQvB/RwsPj+UPhMHJze3fCvZpD58WWRTjmL4vul5jmnx76j1CiKWWxwmu0nqIbYAeL
1Bsfvu/YOCYrxe53rZr8F7Efp/zi4kF4xVrKSbwan2TP3LfltlKS+oWqQgdD8LM7ayXBav3n5/Ob
KOvPbfEjdKC7BC545Aovi87dmoVRUsg3IY5mOMwvLml4FD6MXDQvOtu/3Z5/2xPw3fvthqfMnEGD
lPxjT1ZVcdXUIlMI/UjAvXFdMkk91A5qQ2HdTiEH9fHyYczPegXXaRvhz7BAOzsuX3L1he/3HQGk
lYdfEd6bROWWq8wf49zwak32NzzoP9+r35SQm3uFUBW0PuZlySV+rOXD/X5Y3V79z/RBTqtJUrtL
wgg9+l2q6CreZdROdNSRv3swS0fq29aGCB30k33S8cuV86AJj6D9rnuWuKodNAuaYXaVZ9X982X+
BrP+5zLxG+rTx8My7ccjLZ+r3NhXe+6qiQTTkWnbPCTtGbanh8mf30pXusDivwc25jaaThpEaPJe
/b8f4mPVK6vyaHymreC+OA26R/duVn4uUFQBNZhAbvHTFTV9IZ7jMJx1vKeo4sXdRAlwcRVdJ7Xz
AEaLwDJTmE+iL3QgGc8+k5keI90Wv8wP4THqr1PMs/1wYd7tIM7CozwtAj5gjm5jy1osNBHvdhNV
uJNd5gS1cxaLynqp/NIF6daVq8hG4QL2QukHvYl5XisSW1jqTU7KKLg0uce8Y2Lzy2Wjb4lngl/L
jx2mXakFaJ+b98TOcLMUGwMaBVk9IpsixC4ofrqx4VKu+he07IQeBtrSSLYIS0bu9mrN8IOwiO7P
ITn+4ma6taAwuchj6E5uKcZHMRbXOttru50pzgIrJ8lOgOIhFq02F9dcAjblboQK+M4QUVRKG1gS
Y3lqzMLJTDCO8bhvjhHHW5LOZpHntc2wJxbHFi/vOuE+QKwT3h434bruicuAx5KJ2eLooY1Zi0r2
+P5VfAYpSWmHitnWDxJsJzSDrhVXArOXh1Dc/WSHvIVEqLISfFcN3Nh9R7k4DUzutJ0t8ezaFA7X
xj/kHal9FuZxYIbcNu/jJpm0echfvOcQUEnjXSswEHBgEwxOlMNU70tqf3MRBDN+/6x2ggX0LdHI
ukKaXPB/IBvSS2FwUnbEw7w3zw5cyJ/t8Y0Lambl17fhVModlgmVOEng3njWfNS+td0dMjHB/2US
H8MJ56Ecli8hVTExg4wbchjW/M72JIjdiWpOIeOv36mvuO6eExRXLrl9uoY523aBFhxXXm05fVvS
3xneyrpVMoeJK8nz5qxtcZGTR6yI3X4Stw/BzWToOw7M3aT2JhO35wWICNmlpXZEs76Q0VFkaYWL
p/UwZzSTOmJxg4DIw+os3rho+ehmySgpQzAFtxAsBrQmJEolPKO74fTYQwjksNRrG90ogEq7xUlh
r8aHCeIK/jQjeu+a9WiYsEc2setb1sAIrSWZIEvRvc6vAfkEm3bW5jnqqv+xWYIsC6R8pk9J5YaS
nOvKgTGFaisqcyl93Z24F2c7uy2CBWZA/HTGS3g5+fJYWUdtcU1xm3lzqrc20JbM0AAJhJAG6Ygv
qHw2Zu6th3O/iqA/fS23bPmLPEeTgJ3UIELUoj2hO7PAdNEpnyhCku1v1RBLCw9cl4UqHnZgmBMl
2J3CnjnrTqEs3t3S6jbJ771tEpTPM/T7gvZk1stGAVJBQm9bqKkiqexMXgzimHlUTGCANb87vh1N
LuFo+dZ+NJyCvF3CPd++27NswFT9ru0RYqT/nvlTeZG7YPt+Wjczlgz+mFP28ZZ9fBQzt2aHUzBJ
1tUCZYEMXCdAVo/vMALyFEqKOM9dI8HseLErEbvh7BA+T/oq1pmYUj5UYvuUNxOcVXW06Az6RRbt
uv46G69VIe/h7uK4Z9N/zKzpc7Lu7daq6VN1fBAEFS5r09KcZV8M/VvsD3u+RT0SuFMMiG9i7e9a
5iSO62CCDdtwilv3W3AJu+aA10ZXi1TSN2cTaS3RmB6uh2jeskky7kyDQrKA2A3sk7sZotyQmaxQ
3JD5kOUOTHg/hvXUGG7jg2bquzTNiZxacIj3Yqwmo/FZJna0ITbx5ykWikwBb3P/gKwAcse1GeEr
QNvgQvGnE33vpmkMGNuAHC+71iL8EEBQl2Y5IXUYHXxY3bZHVA37PHsAuqimj7JJchdUD9fo0eZi
J0cCpohAM7rSu8oeddBn7m2itAIvE2k5VCWqBqk+bSkUeaWw0/uLv8qPl+Cz1oB5m/t2U8SbMHyZ
IdE4WiyAJAXS6aos1k/Fa6DJah0eL/z7nVlhFHn4oYmk7XoeUrSLb2NIi0XYF3NTor0K6xuqv9XN
XHC/+MBS/ohn3Jsf0pO9qYboW3HKMbM0O6DBbr4HCK8tUBjvIoTSwOlkFuXgUoTK3VbOFvPaKu6/
T6eFPXiEr07Xeb8nj05JljzrHExuW8d3n+7uGbnE6oANGhLECIc3OAhWfXEZQ7MRkpsdS6uwqEwT
1vgxXI0pGU7fMUua5gldHqkVJgTfu/lsrgPzJB5duVZlS9QpfPFS3pb7u2wT469xkjDNsBcbfKe7
CPUMepz8ILLXvvm4RadWqCD+n6/Z+3mfLrfsFXg4cyyyCP068V0uKd5ienM7s/KRSOcATKMXD/Gc
el1JHOGQ4mwsrUWBOt7BYy7URkWKuyhiYvzuAnqzN/lcOHLcrG18c/jFWTDZxQUbxIHC37JrAgQm
pQrHWWHNzij2EnFuJwnU+wHrZWKhFjzmVLGik+2N947wOIXr2xasWd+HLGDwYU3e9AxbaQu555WF
YM0nuunbyzt4l9alto9F3H4U4nhLlDfYKWHe5yWKfJb2naabAjqAwpKNIiNv2rIfb/uoW30Oud6E
o45HfUHMsmPXPbMnyh3mcWdLyd2LBzBuCEic8syZ/b67CqqdJk5giwcL97BnhXGPVjFH5wKIedWj
OWLeS1D2zMsz2ZugcZdw9J4dyK30cRhz6J+B7JzOF0MeXYefJlfqNWctRzONjEVrct87XAxOryzB
AQj7IJy9ge65Q+h71eKjcjuuYrafLRbHM2G7bpR/eA/ruiYA8rCaAjdSp3x9mYoPcuxdqeR0CR2X
F9699L7cXCYNzKJL7vqO7xR+crC8szNWlt74yuF34H1bzetrQXhobQqxadIJOzpbG3Z2kpljbX6w
DiLpsiwLkTY5jTHBT0ykKT/EyIaj3Gw8cp130ykyAPDV5RlXTXiqlh19kihJMga8FZCm7uCmh62r
pZBZYIU6z7+xxchEki0goIqHp9mXEW5ztagRKcXakV+Ru/u280DMX6A5a4iDGykh9S6XCw6sWGlv
ke734vZyIrSfZ+2LSFBpEq+5nUTpY0BoyXfgNfamgdbtK5DxATiQrpZAJ+Dj3uCm5rL+7vEXZDEs
vNUSjSrNB0E3qTJWI4LbPGJGZ0Po+yAeNbjlA71lFets1M1dls7qbu8LyaIj++JmfFzoX+VOqUwa
gxj16Ygm3TGVa0zOZsXs83RUUHyhzGr6xw5dFUOcls+xjRFAArl+vrfa7imiixddZeOnjTGQtAtm
UMRVGiRU0+8VqC7nPTvB0oLym8D+CYCP0bo5E8WJltT56jHYW+dqWd4am5ZmDZBjn0cMK9PhIXtH
qmfUboUvDLjEJ0nVj0U0x7nxymu5U/KV1Ba3lZlp+tZc8of1RB7JcjtbnTmb6CgSclKLo2KF0zL4
nTfSwucX7XTE9btmlsmHcAzrcfXHpM/uIaYi07nr7Tnxo/Ka1yLh5b2Ct9C91aAaddJGqAfMrxM3
njbyBrPffLMMrGEDOOyq+U1O+u7wPKIFDbYr3CJ6RrIawIKPaTvqpT8/DofrT4rcpyqnfP2qX3JI
G6S364vTEJXvnql+dSmgxOEWZrXVOrhds6K7eLH3+NfNX7SBmnXKZpfPkPVgnh2S/mF38IKebg04
+y9DnDF9Lmc1JjVhauAbbOguqoQGiagG6860Skg4VNu6fGTnbmv0ekbMm30blIr0wi3DH/rP6Gjd
03vY8nYE1+dmp7h+YUsEmpopBpriMSbAp512H3yYrKoGTEx9hKNGD6sTXxdfx3KI2ejIkHvx3jhd
cz5YKrb4xAdmchiCEnABjHQ+IFEZatP+RhGahRuuXL+H/hlJfpFfxER3+7bEHwMbzitpgsYg81y/
JWof709sGq1Pa3T1+pBh1zeh26pKx/+c9FGK4xo6jduN0TV1rRHPMWR5tOjGk2XKwzcoDNF3OOJu
MRHPZ+l/rY9kmsWknqyxLIL8se6LbkRvkRpafBxIdyhaUjvhobqSjEUoF3q4poraOhP1Vmv8nUWP
4HtlP21me4cdOT3bvmU4AwvIPMYGo2VYrenXvTKfJl3gOW+L1c2H/cLZYGvGnKd9Emh231S/Lw4j
lhUBQLQ+zl4yRY5ZHLrHfaY85Mt6fNy3NMLPnvbKG+tkOTrI8ZicI7JTYi8SY+L1peGsIznJCD/2
yfSci8Ka5U36k7ZTXqL6iLrgE36IPX/05UUMlstDzrMoVPOGOywFEPkitpzesLm//NGtMwHzRFdW
1l/WlSNBVPb9bo9OwajLS8R5miA9J7uz7swg8mLwZumtUYNFPwgpRG6Kml4TmDNJd3N8C0hGFm87
+EzyDWeaO+uHyOHoVtCw33xqUpFtC5S2OYNM3WFmEZIQfdIcIEoALr/fdnl26hWU+yG1wKKSl4uc
oZ8uys22tw2oTZokQfdTzYxudlu8SRXT9LwOe1HniwNrzbAbmnINws8UTlNstA1xP2GF5FRtJ6sn
B/rJ/CDxr/EVyUla9sMSZVMjpMhiUujFTA2vey8eXx1Vzgie/uxqBZmz21+BE9sXmenmFqeJ1Z68
HHSxPzzSRLFeLe/xq0GgaYh1HYEc7tazyXYXJ7LJyorw6cAId9zDnAkXIOfw9vfGLDMZyFuWe/8s
CUmy17b2PoU/KEDRVNxdebSzyWe+Mj+QUMx2cMBLGykfM1G/m7PkE2ACta889mKTmxZOpE/bzPGJ
kxlGnA+l2CiNXxY1Gu705tuuGFkT7+izjOEInDcx9gQiGwSLw5CwIRH/lxEMI6KrSNsc9gvVoaAl
/JjG5GXDGCeDCdOIWE39Z6cMbvAsu5StVvmrfK+dGOJBdwiKEuCj5ixSew/wbT8mSiHGxnh8jEj3
8Ln3WS8c6t/5NyeOyKhh5W2SvCabNNSaZRbVpIfnOGnhUxB65A/ZCIyD8USKBY12/ksswk70MtuL
OndVX7P5tEDALlEd5OQhkmau7D+HhGfAhgjo2YoiPZrtzUMRCPR2ejHge9frVwxn4MEjrio5RDFl
5gorDuZ0b2YDvKxajuBpeAlncPQRCABEqtWhVNB35/XJM7t0Pm8SLTp73zO7qeF2rQBWOVjKqqnM
G4iBGmyEjSGkjfs3fT7qXsERgtjzfRoTxSdYCufRZN/m+2fVWn2o64+iM9oe5jiDNOmYmrttyiAy
p8Q7AxZA3moYOfiO7i2P4oFvFcBQh3EaNglRgjA7FOEhR6mVNNyaUnpHWwfB4PYA4tjN98be6DMU
XhkWcpMHG4jHapOFk6bWMt0YNrewv9Zlxy5n5MUfInTun0BUqJs1qt6Tc5xm1m16MA1z+ySaAmcD
kVGJpFHP3ZAhgWfQEXE3JYXBntqLC2u6H1wbiffIWZaD5byCxXAS88gG8D3INBuRVDZyerXF/rO7
K6spFTAVxhH9KDX6+vR3OSkLQCCgg4e0fOQjOCKOaJpO1y3Hp6adVJTaVxAbNZyRJbZJiFsPucB3
iU2A9RLkkyaAzHqUoNvK3eU2A9CRP/jI0TueQ6oYDCXN7io6wUF4fOMrs73h0y4pLt6jivodgtgl
qvDyo13Op25jCXjl/8Ox6fZ4bJXoLXc36V+sdQ7g4FNdVyIAnQRNaSAVUv4clCC0AfRyJ4E6Ep3H
UTXc3Ca9AGhv3JVtYd/6QH7myvxuncW4yZIbkGhPVFN3PWClgklptisjgYSW4P1lMBC/aPe8xcVL
VSvJreRwlU22yYplrRjE1QdqZKIoadnlLhX00fy447PzrXo8gNybK3gVodouRjf3JR3NGUGdugfj
t5uQQI2/VsyJcNYi+9s3R9XIGTwXBgex6LfFF2OSFLeDrvn+jy4wzxhAXz6nh3TMZehL3RuNdM7c
EQn9Jj2NbDvpDWFNDEZvOX+aAyUqTQ7OK4SQmRJdCdwzPWmPv3sYR0tyd7y0OMFy6DcH61cu7FFB
jOqRkw/m/TseDdbyeRDDtlzC6abl56jJNx6Kp1P4vSIio5HKJT0+5t6itEQBIEPsfJCkHSrY3hdr
Hv8scFI7bdHGmibnb54kOUWTyR5tmGfMntfNvdRuVMTU79XYVuWJtQqI+ZRpZCcMMvKnnxzkYYBE
ScwB3rEHg6rn9SeM+ZJU+svR7S7mp5kWM4ImKwZ7PQMLNljKNEZkf5CDbAZf5QKLMFzmy4GK1UXb
nF/WlSnXQ5g5N+GvQedAnNuydo8WkknWcHkii48+8o70JL5g8Yp3E/WSpZOwp0Dfw+TpJONvfTtq
p8jSMXaDAfxuCXmO0bgCNl5nUeLGGh2M6Dzocpqif1V7JKQYwUL0MI/q7AwfoROxIclr7kw00080
Gf16mSevg2WFinV5AKWkO62d+tTACT3WeLG+JCDUUZL7zc3Xl9/vOW5OIuLUpuioLU5hjMiRCIk6
Lfs8e1pZibMxNW/d4eUcvHyB2Ij4dHOwVBdcM21wuCt4BumEWLTZEwza74XmNsB0/n2WlLiyy8YE
eDqZmUwbgPz5MjcUpPe+m16Wj0nU4ECnUUENliSXibcJoyxJU3KqaROcYEq+LG1MLUVz/bFhlj+6
mKVArvQsz0yxIzqOXLASAROc2EjMjVBwQO7vshQeyXOIEscFYAtXN3nZbioc1Uy0H8hBGtMSvm9S
1b9MugZAv1rAiQ7c76bpYbjI4K+aHX1L7d0kRk1OpQFh2XRKwsI69bwZecnDBoprgdcAgVKiEtkM
cgZkgsVxlD68DaJeJAGBt8+dD3JEDFWjBhE8NrQPmruzV22KCmitZAzcobbYAO5wjDe38ppyYI4v
Gw74nnC+X/O9AJtOao6Val2OwxQC6Y3onJMmpG9vg+AQlddYGz4U+f395t4Z2AfCOjNbFOBMpnxA
9+zeg7ZK8BmUHKxDhOWfmwuMMM+4e9qbc+aKfngjKt/5OhkOI/yYwAgq2uYTnUS1u6O3LdQr4q5Y
vvXNlzLUtMHDg+XdXPEdhQD01Z0qPJpJL5e4u90VGxp0wwVsGUI5TZ4K6gos4h5n9+k9uWtb5Irp
5nDE4Px1sjtVcFj3oeYRM2/2xf5QKOBcLw4xdSXxk9/M3DpizianLATtcuohHp1LZYrji5qPmO5E
ZRAhheZy4AniIS7woMDMWc2dinr5QR9ct9K+f3gDv7SVYbuB2Kq+XCi+Gl9XqL2x4luYREazfDd7
9Bx1eJSg0WJgHFxjCoHiJAb32bJIfL/rkixUD7KESalwAm5Xd3oTANAP2lOLvpMWFKoyDRZBbB7s
CZhzAbPHmriAwOikDNuj7WuJ+EAW5Yoz4xC6gnPwAECg9jnHSL9jn3SyAIC4Ri79KVZAW11XjS9G
+GAQRvIeCzr7B2SwSE2Tb4Jzi33Cijr8WgD7RiNbXWqM0NdmHhZXWz2MzuhTD5Dw4hjdTS4+Z/O2
NswPM5x7V1t+KlECZGqjAkmBl/eBHhkePsB8p29mCyD+FfbxV2VrafAGcbTWu+7dOvWlNT/2TKsT
fvTFpyPmtQ3pUC6Zh1+JqoSUSxkzoFK8YBoWXY2QMk/1vlZb7Si/OXiSLmd+4e29kdUVTT2P1Z9q
u9Ums7SW2HHvHvHJIsPQmeiR/t0fosJPV+nlYBoxHfagdImGvUhPEroudQASCzx01y3Y/Qzbi5N/
niibA7KqPK4d+Z4Dfkk/RhlSDjVF03mYBm8MABe3pohCTKs96ss+xmBiVgbx7vIdryxKKGSiMIOL
9iAmqDOIAfX5B2giHy1Xk6Xh3CBFyPVBl0PZ+T533On5KNZ7uLdin9vnh/Rf8Rop7PWytrN1h/kU
yktq4qdcYigGiiJu6+VjuG6Hhy/4lQzvcLV7s9u2jqyU4VYd9+UDxgBFT4fRf3EM8368y0LI/Hym
d+0fzBbt+e8jznkUKmktFCwjZMOfD+46JkMaI9DzLhxPNF9QELG1mtlxM/cuTLenGJM3qMhtmLk1
+MXR6uVUljShMjQiZPkU05YPe78SHbnSB2oHjhO/wnAwB3v4RtynTu2lHPbILiBK0u/yOP8XSWe2
pCi2heEnMoJJlFtmcJ5NbwhNUxQQEBDQp+9vV0ecHk5Xlam4h7X+aWV73WQasDOaobrwKSooB1Qr
mogfsz/omxcQam7+RtMGKUSM9p3NfkcsOLCWkf8Sz/ZrEQfD5NFds2pnQnGKJfxGPf/2aWu4omef
ww0vxZUgqczyh3w/bvtHXAiLo5oTB2b2IB3VPzIn81jck1UJDt5BfDENzEU41U5eDtxllg1MBhrm
71l8IQwiUr2BKnRlgmgskIjo8xV8H7RxGRjwF+qUkkP0zoDY+XGvMXbgksLeqkJaefOhvnz/E5yn
OJbNw6Og7R+G8zIMpUnKwKfxhLemHcVct9x05s0cWAtjx46T1U4IhrXHZKjxD344yvO3v6lS5wkY
JI6atrd8f/Mxq92tm1wj60oy9GqPpFyDd+O3govNYvca/RUwEXtBCrt/T297AaEQrZq4v5j/FJ7+
tXvAbidKWcA4oF/QQ8K/I/feWJyz1PT2Gzw42l+GQ8cAZe6j87+C+S2H7+LaDk7RKafWgJTqgD+r
7aXfGBdmd0R2tmCy6elNj0FqARP6DBrM90r0qCWuOzEQ72HY220nyJkeywrx/+YzhMJqLUbJE6qA
FxoKK4XPQpzV2GPVXhOY8DS34JoCulQfDsC0YX5yMeuQQUPOpV61ywX2h7v3aPhuyicd/lPuLW7u
cbaJs1Bfgf3mf4NNCza9B8r4LqmNSF64UdlE7oAwFjO9MB+9uIwg4yXUe0gGvgls84hWfd/sX9Ph
arxQQyLwEGBH5lmZzusgjK2NhWCz+mOaCVvtYSuQhmPFEYAgziCkipWl2IPw/AN8KVvNGajn/41v
wCSZz2myr+mpzAQNOmYau/mY4JcsnMHTye+zMVExAmQr2AYIP3BaaCZ1NSsb5nc5Nnc/+Iic+Y7R
3ywgPDSckP38LCnmnO4r2e11hzkGFTcSw0qeoH8to+41nMlJADnEDPFu0otS4tttspGflVv96Y2M
GdM8uyHahZql1iCOk3mn0VJvzuWAxq9fDAltGs+lVSoYRYdhPN0EYf1NAsJ5IDxIYY43QoKpBldD
NWPZel0ih9ZrcttkSMe50y6xy/CVYgoJO5kJSpO4lhBEe98IgdLHYpLv7LuZEN+DtO7h0vzx+aBf
9bebDj1UAgl6AMjb/dXPwo0/EXwpsoJs9T/PPFEX+/FuIsQtqblabXgym9j1N0L2xTVHe8wsAP9x
t+hKxQ0Alk2GJNuEW/WYTFf+051b7+k7OFtswb3QzEK53FhV/FuN8EbQ/G9eR5l9M2tfh3Tdl8QD
YGvs2eykTk9f+wQ6o6/Ek6cTNbNusqdkFjQ3De/IlI/UqkM4S370KzQX1QAERtQn9OlroVPQ8zmM
WWaNnw54iqBjBcVLtB4sQPCkQn55AEyfeRTCRlH66tB4oHoFNf4caEg02NBYT22r3GREjXTbJ5F0
z7uZ3H8JyCsblBO2mEK8pbva9gxGpc6Uscni0Uj0gEQjVDt2IfYvyUGX2uOOeuHJgBU2m85bvBj0
xR5udNqa3srsdgOmmHmaPh8dmpSGN9mIgXqlKEALq/bw7DjEgywuCrQS4VGExJjly5b+SOmD2Auf
J4SIdmL31Kr9RfYLK3MfZnu9zDTgqNquiDKLVwZUGGSQk1Xb4R3TMPO8jyqNoTilMsqAsf/RGXz6
ZmBFtnl2u1qavaGOxPene6+hyzM1FndKfx7Zx5oNqyBFDZ1xKWax1zkZJzzfDjVc1U+e8AVjeCHg
6S6eMdaszswXYvGXJjRVcTFRu8mzWfPUSZQUx0nlapIz3qE8Z6TVUdf4aRpWjXN9Zq4iPlj29/Tr
xrlzpKZ+3VCS6H7/y/ZmCUKvnAi74L/vGTJ7QyPUw8UpuS3zJ1EKFbzdp7nXKVdM1qvQenXz0wPV
JjQVsj3tr1pshwI8c9QG3B8OiCUSO9viNEb/+7ZVH/6dsGoq6IFYHUhDJX0ijdGBy7WfL+m/XY7e
zhscNPHseZXvhRNaMO3lxHsEybyeMoe43r4RZUCAMQbKGSg/P4wCyfcFxpy7LX9nzJDpSY8+Dzmu
D2Dao4sGV64pU0606rXvScd9YjrE7ZLve2vwOdWxV/AnP5x0TLLlEppnTWPqxzIN1FsbbZjdNOjs
hzRP1JCAlme5iMy7YZEck62b7PDAuCnC9KBc7Pta7nYKuyrKEkZNBcm38KqXVb2xb2l34YpQjoNv
AL/ROBGJU0zLKmfMu6i4Fbm/0cCPt/fayv3lz88r4AhFxWJ9hNjoDFPhePTkGO5ic6mVJkgMpabD
0vKelgckQ9fj/MVvXqTyvaEz/YbmIZ/86QHovdk4rfPYUgdHIDrLpX4lt0pojD/X5O3KnvMjo3E5
M0qRasQnAJDaQA6LFUcClCAWVGB0vvKIgSrz0yKd4K7awJJywR8ZyQr8D/9JNxAEvfmrgbfYAYdK
sWYKSHgYWUtCEdCEx84aPBUPCbscxXpZbf5EfxifgjR8We0GbDIG7kJEUbWeWI4sLH4ZzfAlitZQ
oLa31Vo+ceKyO0MciTOQhYAWhZxwz5W48MUx1f09xSlWTeXftzOjpQ2+k+1icfq6w80/xoHvgU/T
GN5p1nmAXwnX+sW4LDjHBK7cQjOMTx+v4dthlf1ccyujlTtA8i73DGuHcw/uy+4MjqaO/dh/5bbW
mxdUrPfKYRKiGLmbMjDFcB9JWLpdD7tgNTSM1md2GSkmgpktjfkaFTMs0nReLMUk5y2lqTmvlwqK
BlPt7ecv/eeisZrTLmfw56sM4BZqG5jTiRbwSke4s8wyEIn/DdaAB7qFKMFM0UkGFUOKLJLIPCr4
kuL3EcNPVQ5qMnP6Lk3pn0YnQfPA6GjNHTq/WrAGJAoER72YbV0znxzqY2MuaepBD7/mdt1wUtg5
BbjlrZ+z+0LwEMhslilwIv3fCtxg22xPOu1zSrf+nTEqbITgDgp9VhNEBRIhqmtqTPPLMCQ7Ztja
RAteIDwjZ50cBMiitD7dolYvysu3dP564i5KRy09I1nd+ZaXcevH6vxFC4jicassvSRQF+XvHnj5
1DGny+nvZjc6VG/zJJ3LLQGJRXOJFd4SVyon3PHYcmyOOLs49zaq6jC96NgYi8cL1XkAHf8Xz5IL
rz+ijxXQOIeQDdBnuydewn6HE/lnYrup3wSkcoa3q+i3B5galnwPAS4V7uCJvIhORkduZ8kJBwP6
yw2a3B0kkCy93PsUk2Yqu1DcrsuhtgZYabnOGGe72W5r6wJ2thdnY9Sw75Q9olkWzsVlrJ0QwytW
EHCp7Bbb5AhAYa6j5Tof07LATCy3oBJuPav5Luo5u7Tfnp5zRjibI8oK5UPBKmRV1Q9cTiXNv3YE
yC8OdQQcGWKRIxK6CdoEwaBpJHKiR7fY0iXHcsG0+Hmyzae2EM4IgIEnxzZI50eqDLztEzJN4BYW
KnAj1D0mJ+6Hyn7MKcoYgseNIn64wJZKND6q/bWp6X7RtjAdwklRZfYQdJl5PF0Ylu1flN0FkgDs
4dYzHIybDhVUL6rIqHfUBQdOS7W1NB62/EMfeo0ijsi2sDYb2jNMF5Kdh7vHwGPeK0DtpuzN0HiZ
1saPaKhjDdHUFcJLG5lGcIvdVSv6XEro++wqZJB8LsDf2ci9jAXMO/5QdixGAN4DjKNjCPsclULD
Lc31BTY9BID8CIaCYqs3djU2SetDvfvJJzyoPef6aiRIWqOd5BhbURO4cb8ouX807zXRUUDALqAi
BmXAi8U7QYHbUdsxinCF+REwYoVRTTjaXJTCuH4E0HyHaDHfeyG2JJXGeYP8rJDubqhCZ0fpxlnM
A4Ueq8RSB0LFXIAf6I2o77Mqj8x/OhI40NqizGiQL5Ln6a9Yw/TvoBcfc3XtVvtoJv9SNzKeuPaB
Hns7X341Sx9sEBJt6dKghJBzzMcPq0YuLe6CC7o2rNPM4soYyOSiedsmshnc7T+cSQZqqEXGt4PG
ZEYSLI0muyygZIBUUKkwmunYKy3ZGfJFIbb2h7ytAiLWfj0nQCHfDZyvP/EttYfVEU145GDuHDvj
hz96Y7PJf6GjeOKpSIi3VXS6QKIfDjiHLussyub4Y6KGee6R8CCAvOGPZ2yxm+lrhkoRVLBGXmW8
BalujikBLUFs7UmPLcnSRLKun5A+9SoQWbonzUlyeVmKdyVERyXU5cA8kf9g6jOQXmLtYaZHb96Q
MrvqDJmEl4nv1h0iLHNWFZOfmVQtt36STHAHXFcI1YDwajIumY3goHCLaL2vZL9CAdk5Xt7Nowj6
+1/WzSr2Iy0shvC7IxZ8TpwQFg5rc/t2aBv6t81kueR0J9bR+VJd08nZyeM2PpC8WZlG2Ds91lpT
40lsxya2BRRfXoegAp+01Xui5Cg24a4gKTxIDCtU0OY6NEwNKI8fjg9J+ErpK6uVNX8sHQQKobJQ
vZ/pc0hXWM778znVnYL9smohmlEUgtggXTrOw9FZdwmItc9z2bDO70CDMvw6ybqXTvGVdwAUh6vU
bqhFwMj2qDPmA6QoT3vXvoTk5mGjc+lMTWUjAzrJI6cD7m9YCBH7Y4zqyQH9LJwn+PrxhZSCOWKx
U0FRl1OUezjPKP0Yn8dQTSQZ7B1AdbEJOP+VylWezvdXl8OusxWKc7jFu10KJ78tMHg6Vbe/n/Fx
DyvybjlVe1EloDvRXP4QAaGE/esEY8iMPAsrbd0OXHJNBy5c3GRsJdZ3Iwdl5Eu4ggiYZaRhmTiy
BjtYswfBp7lasY5Q3DLP7Ol2mP8ji1CGp+AHFgKgd11O6EA41AvrcdoarjuLvNNlG6MxPmw5daF3
ohkKVuqyLYFQ1TiMaSfwSw+8ikKRY4JTM7LAtIto2qucdMoiGVw+8TGl6Wh8EN+GDY7Hiopdj8NG
2TF8g4TNh3Qb7J8Dkws5bYmaXVbtXI7hvaMg/ZoxSp9+8jDmn2aK1S3ZftIgA2Ci82pdnPG97hhi
K7z/ANgaBh2aw5EJAluON4Pe+VDQXoz1O5kPlUUHtZf7sPFMrjY+BGos82H4QqKldGYjUZIX7oj5
uPVOGZPxPAdcrwq/HTBSlM4OjSLhTIkdr7L7lDaC98D+fq6gTAnsZ8JA9PYfxfTFBxmN3MeY0ZuM
/q2AW9tVr2+/2BRJSzWrkftk5rxq3SeEqELDv7dy7jFUsM5cLSXpciqNmCPLwA6ipv0azQCnXsZB
dF3fuYhpUTfFDFqbstzSr/B5cCjGZEk5ALAoSoqaMDHSA5wen2QpW8NcuP/46f/ubu9e+lq1GyjM
QqRUekCX5QP7DUX0ckqcRDlYFSJFgn6JV6XB5ULebO/uvdvnQOYgLGbGRIXGZrYSOTOG6XXutFbM
H2RGOU01EVV+WVln2sp0qZOh8jAPYDG/FfAGsL2XoTkraMDXXy95BBX/S8KEMxt0pPG84erHQM3l
YfBWvJ/oVzN/kaIRqNx4hx8D2pU5yfDHMdIkT3kDnSaKB1L/toFdI4zXRQBx2TomYQZ/S4IIIOgA
+ihdAsRaO3AjU73/BHyQl0oHxgdofRbW6m4bsHF/ynKgr2h7GApJCVs5v/QUqPNdCdWXeK7fL6U/
1cXpxFn7T9dy/OdHhbMTBGgVUd/yG2ZEceOU5W/oMRckLiwCIdAsLFq+Bj+iuR6tOYhsWqYpMTKF
kMD9zFVLdcIN5NPd6Wfh3EA1fzj0q9RCynXgiwUcHMlWsDYsHoA6m3rz6LcIpoixandpWPRZy6U5
fQXOgbwGWFnH8TTbWz924+sQcYbTH6jgPeoE76RZTSCY/PsWig+YSRisEL4To4VaQZ1ut0+iIVzh
8wH9FHQBrhZHRZ0ommoXS46gLhWgaLGAAoSbnRN43tcDjLQ0gyM22ZuRK+rtmE4qddbB72cxPDlC
jUbjsXdoFLkzSC8nBWe084K/7aJbCxeS+IkcgP/EttLXOuGBMkcUwcpp0sGrEW/V3Ua/75d1IsR7
zfDHLQobga5uH5NFpU5HR4AN0CokRhB8whvyoFVA68Xzm2aJrQbD+yQ+8IqjH+qguxgGTD3CTW89
L0plCYNK4mxiK4TNn+sqPIdihpsHUSxULzgBx6XDrcr0ShQf+47Js9z6uUd7+KUhD3WrW6PZGTUT
hh2NLvXuf36YpyRQB0HYATj08LA6P9Eu2pmusUKfs3e6JPGDp0kjdEcp0RKWGQbNYRyw8dBrATNE
+xbJxQbI+ITQ6LBerslLp7phpuxa23g8TDztDUXfneCV7yx6BUlnR/Ae9gdxspJA/doPpoQPPJ1b
77EAdTacp7Eeam8uoClZyJWzzKFLMNRZjD99x95gZkTLyEBf0C/0RXfsbDVEVxBbjId+LpszoTdQ
KpUx5079hSwp5+f+a54RFx6njG3eSAF0xyz1So4uomKtT24tla280k1IRuw/56G1G71MuBJ+7mcR
T+n/EnqFwjwQpgO4kJkwGzJX+wtXy0IZBQ7/olX2j/6bgav09XR0ehVbZcSkWmDmAkkH3THsB6is
QqJJhL4qs40J5WT+g/I3vghBi3QjgBt8WgCG4LAimEj/BvfKHqALGGGjBZiM4AacI9TwfZu1Zr1H
Q0KKi2w2QBaHCGPGYD2+aoMA8aOEK9iqPmsx+Juvy0CjltuIZqjPxfrLITqVG/0WMy+/Vuyn0qLZ
LqDC6xkyc7CqkU9uiTm+fUD3UHdAi9ZTNqWEYWjgyj9XFimlkWReU5CuyL5WLvIoquJX2GzKziWv
Ol3JF84flg5rbzyaQrevhSzVk08HnjT6Snue/pyd742Tc/pglI3D2bhO6O5Gl+3jhJCEVAShQonE
mSkUo4xaN+U531Jm/RrnmlaCYGC4Aj5iCgnLokfG7hKO5d+xXNqf1pcaTvCaW0OyYnwa1pdwVxwq
D3eEL3vVF34sILs4BWtpBMLKEdL78SNkQu9Tcmp0qdn0ItwyotP4rGZHuViAG890cIvc6e2ekaxr
2nykE1T8VecOWpDTZ4ztB3sYoT2W8XDJb0oUnN5CXgBbs2i3CP8YHNqRVe08QxyP3ZlaJ3NJUTnV
u0EzKeFld63u6SR9W8AoKmoFF5wTx4KGyDyovqHcOeMiYNy87qHGXAm1CCk+xEVx361GE7BUGPTb
BtzxPYm6edjsfNTSNAIrdm3JZBCCxd3ys41kS/2EPRetUxeBIpkwXSEoRmye5cw/wzKikcnCXqL8
CCoJtaw4L5HuhrvRPqY8sUZ/u3EzwY5Htph0iO4/G3GCQWRZr0PivWRn7CijZzB8TGAi6NzS1TOb
acDCdnGIJEsbbd9c2DXpO7uJAFpn7tMJgL9oK81016N+hoPyW6APOJr1OIgdPqQWVlMOVUZwkFGV
+CofHyPJfkaDPXc/KBa+ZFeaX5SgATFcqohEEOYMARRfV/QPn02Y0yr4xvIKKcFKsp9Dj4EZduze
3gf6LMbofibZ3y0dWPlfAaLFZ1pVhaUcNinit27bwWtv4A+1STHCcynZKlgXjew9hCBMZrRAA3OV
eRjwVM3cQH9n/CIxddtiosxpiVDHgObTxCphqnOpnU4sN8N8oixpcSJhqFE+lrjnYHo4/8yi3DQi
UIE1kIKUjAyQVzAM9cGcB0ETCGUc3Xk1w7m1pi0dHBjalNn0qKWrfT3NcDSOUHxGqOEI8mC87CJL
FuXr8CBa4TWtyUUn8PNe4njbN8Q4Tt9Du8zWER+5sCjBDMzBueKQkUdyaGu4OUaQcrgr4s1T8fK3
/0rtvkEmEgxJdEhwAu6KwpJ6q2CCeEwsXph013FQUPLpARf28+vkb6+op1xR/QYYhQL3XgR6OtfP
gC20n592+WhvY8nqO2/4IJxv8Rxv30uqujhCzIA+HlbErB/b6O2Cd6TLL7A1x8C1eIpOqBUSJPwk
n1CNwyFYi7YwUu9VN1beMYcTZ9ybnEFznNv5wEvh17802/yBdjdG34CTTXVbLRx+rZ5h28d35Xzw
y2EpQ9goU4ZZRMuPkqX+mb57QGmbjpMeNf1MNUpbMj9axlsgBPGfxqZpvIFkK5O7YT8Xg8Z+CPp8
jMzGqqeUmQQyUtr5jwtCiKo+3lVmgaMsM5+p9aT0T2aIRvLWUdKZJDsM9dHkdS0T4jj9ABoX2Ago
ZnPph76BpLYIMkZ3ngut2tBwv31I5Y9VY6RFY8QmgBVo5nqTuRFW0Ygzd8sEvTJ100vuyb2ZQJki
p2jc7+iYICIf4GXxmFeTMJo7cxKsslyabNl/opki2wy1dTVci9FSnp7ZShIWXGxceQD1X20Ji65A
yraU6LZshM3HbcjtQjMHJSO9JowNrys6ySVx7TlRhFQD6IcWnRzocjBQuH7e+eZV3slO3SAAUAiG
nCVNWEWLDJCNtkKx42qSYjngnob6iBjDIbaDMsSBn7XO/fQkQu9r4Dmwx5rbgi1WALI2t6yCli/T
L+WLcCjV7RTgC45jcJdYBnc99UPWx67tVtHQ0+8/TeckpRhCj9JcXn6y7QeufISCaoVkSctsIKb7
66RAJ2l252f9liP0xVhr2sEhpYP9jYMSD84uLqB+7fHHfqDspzmjl1LQRA4Z4sRVGj74JE/7C8C0
oXeWDPuj21BlRZi7NZKQ2u1APKTqphDooq8/38WHUoqvPK4vLSXayzdeMCp2WuwJoH1SOqIwa38G
1HQFg6/W8ShEsUE2CrgLlDl6DiDAlbrcK910uCVBL58eU45HIgwmr8vVx/s/Oyqyx1XXT7U/xtIT
rIn3j2zKZYmw4PJZ35uQAll1jXZJRlzkfX8TDjD8I8pZRjz+w5Cd10E5VVQBlOWd3QAycZgjih85
EjfT4T6FpPuQZVe54zWinZffhUyGlKfjCbpwdioSDRbb+zJgMxFfPmTaYI6FwXz9fHy1t+4reReD
gKTWMKGwFomBcNzT9mPWATOuuIRKjp71iK6cP3+R1rw/ZhkFKt/7QplmXMLkxIUFVvXO0oUT/I4I
/fCWPOP6CbqH2BDRoSBGzs9nvfeeplOdWq9Gd9OfPxP5yhCak7a+B98jCrtx+MZTD74wWn48QxYC
Z4r3ZppHljwBi6YZDwa5m/8+kRqUCMxsA6aDG2OLsUtF17Wr0ZeZ1YQ7gHw7qJqN7FdQ+DMW8cfr
wnGY0C4v+ilJZ+MVzlOvuZAe8rReq3H4vDX03MfUf4R6IAUj1uVcVcjp++LhrM14TylUP2Fv7aGp
rLJpMaeplqfS7YU1ehGt2qCjQtpL82dLv28iyALbMY7tsmW+4qyj2tsDqGKhdxCXqhM8dLb2k0Gr
Kt8gXpdwgbiQOQRQbb59cOoyX9xxtWm2NudBsBB7j2nftF9kqtm5K4Vf1YE2fmX+cKoeSBEvZfN7
bH8bwXQ9/sCqbjhFuC6gXbjBxuIJdbe3J6G3Wd1V5lNRq5HsmZBJTmNFEIhsjSHvNTNJra/itDCI
C6aE3sYeiA1W2NgczR/T9CRdHzN+y+AgPciCeWmIG99MbSOnqPYoMDVyzVXCDo2FtIJEcB8i81M+
ynZv2EUcKiWTrgB32rk69DRyECO0LrYBxvB2h1IYIwNkXtdDY8qU1cgWpWANKFL6nNWD76UiujUD
t0nwFoXKwyJp46mE2TgwyhmhAZ/MT55uhZqzcsvt4GlJ5VRhXpKJF0QQBvGsHO0I0l9ilHytVdri
AHgS7c2+RU9AATy4FHPmdBT7CAIu+G7JGUgFR0FMgcjJdWTaRaqKqTrhu3Olm5L4Bu7cn5aCaZFt
cUFxpazKANXO5HOR/z7+WPPu08FGOifAMTl6UR77mhrkW5pN4T4Pj9sQCkO3mdpGo7yKVnU4vObH
CKQSVneKfQhh1KGSJzppHjsGREXr+EIPQkrqyLxvnj2Uyu4xizFGIJFItm/Su0h6Ghb2d8TscrNI
bP3tj7fNRRoeomLKKhnfSKh5rd8e8vRvuq1E0EzAWjCwJMgiLbMgOvInNqYU2fmDpHobvelQ3Ssl
5a+81DtMPDRbeyN128YDHDfynXRqjg+qlZI5TxW3LlmYPM6IhCLeKjAmitByUrUgWc7j64/H2PSE
xmk4qROPcqqeU8N9A6I+0BzWYgYoeCj3DkSpLyFSJ7vYzt5ORjaurSf2s3P4HKOhA63SkKUfZkuJ
dfuDiMfRFeudgNC7z7+SdI3C+pzUxlE47vEx3WmCHe1jvZA0YRdCl4HUgMjFGbDtCCXnPKkF3ltt
P6rX0sw4kvMOdU5pKJ1mSaghYvaP292tBnJueBkE+cgaLNNDzOuplj67/+kMX2Eql6UIsJ5zZ/Cb
1WiVu9Vw2bhDFgjaMofz3mH1vSH2QbEktrVDhYrTlus3ypkJRQNKZDBTlgDA/2oNf6E3RvcC+2lV
UH7kPyS7R+bztF9In1dRx5whC3AKTBWz7jMJ0vcaS/1T/Wk53UYukaj8UiNmDPB1PUkdNuXa4geI
OOsHkokR5/ufdvseh0wG+CBhakn85R0S1UD36qWIopjNODx+RQXK08aDCviNZF72P3SGY0QogwWJ
qY3iKLELwDoebmMMu7QVNEvfkCaC2BhUWt5oIWM5t9Xr2zFcRnYNLkwmgH0HWV+2V9azotmIBloE
PGjDy3m2vSvzQeci91cHtkyDRTP9M5xgGKuWSIaIbT5QytR4lBHb46DdwaG/e8BoDNhx9UtVSN3f
51Z9qWLrWYXM/1sbC7Q4LY34wx5H5sPtVrjdMUBO85MqtGPygqtyAH1/LEiRzqwe1dQhHYMvyYHB
BXJHxXk2Fuqi6diQ1CvUdhqIU0hPoZ8HtDtImWfyKZ7x8fWbWF2FuBL6bblIP16ih/rIKRffO9fB
44+y5YUQ4UbfIvyMYo9mKXdEGxRhujOaGzA2bTdqpOxS8T2vZXX3nJHAJUXrHj8Q0M9N7zZPSCIy
qG3MfJKZimE/M6XWzIaBx2qgDILvkOQ0SN/hLIeuMrSgPTz7kLgx/T4Zs1s/+q6AJcktbF8q9W1x
5nCOEipnJ94Nnsv7eH6PrLj3iodXdr+KfOCSzM/1O3zJqZVeVeKSKy86xAEetOFyPDAlkPHXItev
UMalZPcTeHLY03mOpGPESmXLfhEegmpjR+SulR3AiEH3+2CxSqpTAry83S4OIx5vcyHwLRmd2sud
euyEWMfYpadm81hTmX5psq8fKhYG/05V2ZZm+MirAyg6KGniDvAOMDFQU2mTGXNss4afJxx7HZYQ
bf5gwi14JlshTT0jshjTZZTeW4TFlRh/Ug2poJuyg4zg8dMbzoeBLJplSIEcu6KcIR0HbnrgxOCv
RFK0Fzl3yjMTQTgtZ7kU6GMP5kJZjjdDsBfwJ3fIagmYtQdYtSLqkMAdicQj2vvx+VHb/a0tllXk
jDJHrqz8UnGK0woW06SZtPUGW8agvz7uIQYBPtEzXyuRf78U0yHunQdk6RjYfB3T+feH9R/FkycF
Sw35z1tz+hDt2BWwiGzgv/FyzRMHuO468w/1gqfJ5lJprIO+mEK3ICkykznOXoDAjYcguCcA8Tlw
WwsfNxi7Cf69cGeULSJ3BfgLnCezQZFRKZHSx/mM06qY8e55dF6RW1Pn68SEzLyXZzVEtY1N6zH9
VA4AksasEw9sC6XHogd24FzowUwpOVgPYOXR9FfkLzZO87SzPZ9vsJw2zt/aDbZM58L7bp5mj3Vz
d2YnlhrN0KS20KSgvsiQraG8sw3Fxnw0wKcDVDDyUYdRABFIoHtVaYPwCQP/32exPOS35XLkLLE6
rinUAP/jFYPC+BE9qQG+4tRCVjibPc/H0aL/tWenGTvSh6xeQzj99SaDFNdrJhd8BkGfHvGbAMMI
cHhrHPBbQq5wpUF+OWv2H+H6u1/DUX6EFivmBOY2WJI3kE1eqfu7pgT6e3h/kAEONngrxE/wB4xi
hs/IdNrbIf64FWfc9jD3Si4TTAvSFCeIlR7bFITCnofpkozkHHzCFt88Y1WXh/HbXLJCsJ5PMQmL
F7VWq8cFo8BLAjLnvseZYo79cHCba3dbtc5U5CHqOaPbARkwjQ8u1GJmKytinFkY1UrH/AtAP+Hi
QfTuzgkDXPCytl4wdDAAgj4TiY+c4IjBf3hjBSS1iTONNGD61a0epgDQ4wCrFsFmQhYdlcsCtpW7
jWJX14UfnF35RQXIXraHEnaqLyXq3dx+J+3l3SEIAPD1OKxaxUkdNEN3q98wP/HCqQBQCxn7v/w1
F5T+YHLFNjL5eJKnYH2Cj21QNFREprsa8028iIdLlv+0t0eGl2Z+ijeZr3zNAs/F6oaVmXopdu6j
MVuOrF+NmGaKZ5FgpAP2j5ESsVi6MHI9KXY8L5t45K/1grzkb+kstdiS1Baj2iRZHnny3fGc3+U6
yFx0PNoLrctgzN/QtIHdPvBg1ayvCubeCczUG85/jcbV3446h7Q0/x7WwZsyMYC4gITL2pJAOZ3q
nB7h8T+ePgz4vpydxNpIUYm9maupYXrhg2IFaRbGhMR+88OZO6GAGPyib3UNFyXdUETw1ztETHgo
TK5TQLJTM8CyNhj5Agt0FzQEeNExUZ+EfiI/HjGyEb+pMgUUn/fbgfr+fua1M+pdyRuC+WRc+88b
+i68U5j9MrDjHvk6EUKtUJtaYwYYLQbkAo1caJWNQCRPZSAkMi9ntF3F7/l9xz08GW4biErzCtQY
v81QkuxYJbccZ7SNPBPTj/XWud+m1YtWjWiiogNfuQf1kMS4Be24ZNmVS5GGZvixvK5wb9kd0klW
/UNcvHhLcJ9kXOAMPqDc+GvjoEqB6++peXu6hc2Bdz2zQTiPZtIX7Yvxg28Fs/VHWLZ9LbKABu5M
ViKbrUdgkaOE5h9S4Q9QC9uduSlAezt9Fg6HdtTwymAVhI4x+WJyvb78YvKq55NVfcAk4xDChiR+
nq2d+R3jUDvjXd1eKMZaERI2opzxBihxaUyOqvbP0zhGrswvER4qHilZb0R4Tfb/spIIz6OhQQON
/myvMqpZoN6SBV+CeNHlLyIIlekw5rl9mxl539aA9KltjKLgbVEORjtmAWiBcvlsIJDQhTDAakBz
y8dDdPYNKOI0WB+q2GShJRNKzA9GSM67AkO9SS5+5wkvcT+5NAEFEfIEXJZOa/7W9u8f+QToAXOE
c1HQi+wBTsmTDLPmtyJtBVmFiUwy+dV2NdY5Y2ymk3ajOa+w5yWWn1mzbJZ0Aj8FYn7Yl++0D2JW
akANaigohPkP2zgmZlL8vwcRPPHkP5LOrEtRLAjCv8hzVEDwlX1XcffFUy4FigqK+6/vL6tnpnu6
q8oN7s2bGRkRScVsFvZq1RozYpJcHw7G5HhwdJcBL7T1UPlLgZCh6kHSmbyRiAb9rOh5jzpGlr57
cLShbymtetqMR01kZBzH0cnDjw0VltNyay6k8Onf9DxwX+P2wNlw819MDRDla4jTwQjugNI8TurQ
F98nLTZJogmljPb2oZmw5/p0vvA6AKVrLS4Tw1uP2kwKqAMVQ5uUoukKzY7kj5z3NvliMcR/MfDy
cXjvYo3IFHH/NDnAmJmcgo77PABF5NkBs77fYvgRbRZMOXxBXr+n4Eqb7AGzjg547hv4LX63p4CB
2BOpG0x1BmX1HjycPK1hskAqfxP04QSAReOByQhhTtsTjAezDgYTHS+VwWo2e6H4AtQiSLxdKDMA
5cpWHWEDar3pSjkGXQNgP6uKnkdoWX1b2Gt0kvnyg2uyxu2W3RyAssCvwpELJGb5oG2sD15hG29N
VPKkrJO+386uvo4BLEAq1hGHjR6rSQdhIyWpQQ1TLzSoNB/G9DK2hbuzU1Pk+CT/JwYG8DoOrmIY
/C2L9A5NCR7Vx2/7VLzmJ26zR4/IoOyx5f+eLKYG5LbsV5SX7LTZCwDk6z7QFAPx0/Vzfuu9SCX7
Qcu+J8DsqBDbLBRiE3wwlob1iGbQangAPZiOyw2m6/VI9A27BG141NvLkBT6VyB7EDhd8byg6z6R
ruJfR1EOtnvQdS42k+K8koMSkBlDAXNCJeMXo1ZAOGrZH/+W1B6UID7FzzWAfZ7lw+XR/xljZQgh
7eYuiuEbzgCMfI4+YwSgVKZ5SgaNpTw3V+Qc2lj1oK+9oTiqXh03v+UPcvcBcpE16CZif7ibHyns
WUcAQairGLAcwnBaUEi9NJMAhTFxN21D0WVL43yuwAgSbU1rotA8WlbzBrVjy+T2K0Ny2EikP+Xv
BW48spak+UWVkLywjcDLwaOZalCsAfs9txoJGCXw4+a+W/iIP8In7zt50giThYM5pf+yvtimPN13
zzdWLUTxmAES1nja1WGmethtFIwiSL49H8bfMX7AybP4sQMyIAjUV0AdtOjtdnha0BGp+jb+cJXM
QpHqcNJHs8m9rDif/CNxDhJEjU0sPi7TeloOwHsifSio+JlPBHaHxoqhLJGMZDEUqIo69F/EezrL
6O9u/ZLn2+OD29w5LaSD4r38xr9GBn5Tud/GRqSKDXJYDGLyENyqCxxdQ0gC3WLI3IiOpjY9zag8
yGy1kCYv1YAeXntO9+oU+6fBJrXX5eijTwpICYz7wGydVGR/tw677/RUDtXKzq9hfkkOzAq0WgGs
NwMsp8OY76PJAs6xZGmFKp2E/YmJR9BC1ta9nLU3PFB90NF+kivpI06oGi8zr79UIxAHPs69dHi/
r/u0CyTftiCYImMjShCrjrcJk3tZ9tDwAImIZGT/ODhZ/UiiLdrk5DTE6W7t4Z2cW+pPM1OgalGb
Nhi2WQqeC/WsrFLi1znipY4xjo2d3Ft/LcCay7KBd8I5GIKZ5L6ednqTNphKMyhQbtKwMUKMyXp6
LJkb4T6io/LaH6hgfdRJX+vFf2mD15utdiNiHO8PelhVU7t6X19/xx0yOcSXH/sWoAUCjqxuVt5z
EaqdldG9GX37HkRAo3FvHOWNW7+jTndWVxCRDvMcbz37vb1iTcOBrWMoYbWudmdBU4PTrU89QPto
1gAMzRR11n3btyW8gHVJLJHhNdCsNegGF7HxAb4trNuZKfBAJZHgCNsm66IGrf3DCl+ghEPwUngl
jqF0RCuWAZYVSKHov6N22OFehNkavgIdT4/WuKEDBnK2kezdkhPd0RCIjk//Ahq8MJU5whr59PQ4
R9cz5DnF9rLjbYCpfjkaf8mwvgFcFxWyquo3CKyOZo8JNnDHFGT7DDGmHs7tLkAYJpcZ6e3t6dIb
AaniI+UIbb5DSvpOB3Vzl/LSbT+mzSVVbo7WgRbZGjF02vqQad1OmdGlF2GdI57vobv1g+lbZq4F
4H6cjOA5IAHcUAj0Dfyz3XcHRIYn3L7JEImgDwOJahV2MaGhUBONX07p0zHCpQphEZxF1Xx0o5YS
vOc6uSEHGJsB4GxjDHHb07XgxcCN8MZHCcGTHqEBXmLSmn0hnPi5toO36ihXvzW+7HA1nGuNU0Zw
8p4bI759LOAFipryZb4hUgaA5LCBDvhdakwJnbDAKHMUoPGA7i/VzbE7feCjRHbwwrTOap7BpfI1
ZqbVrrGjwtJOXrOoaeVDLC8s6EDGbdA8uLl4kGAphHqBFABRNQaGHWAJqDVFigcEvTK8OoigI75T
XO3XD6l543UP25w+18XP716B7TKlmWbdIyqqb6RnCglj23qScD8C+gjtHVIQIBkISNAUGQeyN1Qp
0ijWwJw6tceblSH0r7hXTaHd9X/eWEf27GU5zYkggH2QDBkx+HRf1ymti0tpBVDqTmurpYWXjvVg
VnUV3M8JXfDzxX6k73x6dNenrHyHtDc6HaQskIs6q95Qm/d+riN6PDqCQgCd5NKKQFn4G5GjfDv4
SNSqf8R1pbZbjNYEhI0eX0g7FsgazRzzuNV8ZLYJy8Ja77oBBRjmLTYcE/h/yAew9boEitADW+Zt
fKJQ6pI10lxyNh/S6uEHo888VZGn3hYEpt/z73tBrynPzmmCfSSsMBf+f2uwcsEb1lC1Gt35cEe5
eg9/PblHxtIIaO87a5RHdAqo+mTSE7ry+dvyhvsyWUPfYCAQZD1aTGM9430KrAaNEdVj+B6/J12R
F4F3gbityS0MT9+i4YwZtpt0BpDDodG9xKzgRVXQTqPETgLEOoHL4IRPCBEQVEfUQLSlQST4y8Nr
Rm8quoPdpAd/04H2Bu8R8jQUEegQDkLQbA21eMKVbDufGfO0CGCg97tHNggee1FIQ02ciFX1K30O
Lu5VhD3ppvFKwj7EAwfz/ug4LvnDnuVogl72hqh7+hCSvMPoBKMJSmxw4ctLAU3q+ZG+H7aXgTc0
rdqMY/C0jjfnIAxPP92t8KHguVnHwXHQqsNgctgbSAnSxj0jRg4+g2apTmA/tXc9uPCFxbRzkjx6
nDsdHQKfvEUlkN5DeHbPsDN6bdXxm6IahrcNuwNmbDFrraoYTV7PVFAX3sP9Ho+iLPOo+QNeyogR
9yX1XIfZyzao9l//4mIuSqhG5ej1FSoalu4FYBZK1/np9GzYW/0fxlSIBA9mHfAr75ni8TjoGG62
ZwbHEdsbTJRAKr19qdp5Amc3g9xl5zRD4wlX723uFeFwbWscu619Pe/S2eASe8BwVjUFTccNd81q
urbEt+DjKRorvfQyLAvVoWFn52lwcK5IauGLBZl33NTwzepNNlQn3vwdAiRhgNAzl05jt1uu4HDY
Hg7TLlbpuCFu4xgDwTJ+NOHV8M54B6CqZZZSwJ6eEYtn5PQaibh7AUHqjfEvEu9Egtd8vvY76MeE
Un8MWKwiPtE5mBL3MdpA7TvJ/BOQXvO1n+gRGAx87gLpqM+GfhmO8F97VpcGkk0coNRSyKrptAnH
VTinqvisnTNxSsd8TLqPbOmkXbn7+6akO2mv32FWia1njR2pfd88o5bK+jkYDmw4zVbz/URBUspy
hwL0ZKYjhwENu7LwpedLlQvaxWQWEoGJ1JMBYre4E2qj4dU+0fSUZ9ZVnz0S7EtQTki0ljrGiMLd
FwKOwtqDHYD5attucJJFQpbsIXLyOkkWBAqoHC5/0qZiZ25ohtKo9GFxPyOYzCxWmFpiWqmyc464
05bTDEuiq6XReMBNzNpIDNNBgfdKRvwjDwCKGwxR7kGFQX3I57mO6AXNBqsuti0iJL9eGKy3Woec
mfCC6ep9TZqEV3ivBGZKc1+I14F4zk8ebXERg96JpcR4IWOZJlkrOyMpFWgadvbeeIUtS4BNzcq0
9HWx9pnO6kZm/bLQn+ZT4xLvIZ9zOm1wSfIAwY5whNyr4nWv0dnBMhqNi/DX3wa/BUFviNhvX/u1
M/Se/t7TrbiHHUUYkl8z1SV1jIG6eDvl8DYTK/v4gc60sGOwSq+xWZzb7uSd6Y568LpLnLPAeegQ
HG0xB3Y79gbnavrlYg0W7AkSGELljoCznXlumnBfh7Bgt210jySAX4bTGMN91tuB6VGhEaDeDKNy
uItZucLth+sP71pwPHNQDzeTycTMzKstDl4xDUsypTZlsu7cc3PLdTly87lNPLzyiCgBzFmm4VpD
bRQvrzyLMQSUt3Vn65xjc6gBgFceTOMSz2LYka3NAdCCxMZjI182dzotFlFMH2y965PosF5KJB2B
02+Y5vByuGPAPxhJrVaP7GJrtGVx7W0K9giN+ZN7RADvkA0jbraC4DD1PDnYQ9D/no26kt8Sb67r
TJkF5F67w4NX8c47YN0UpLgpfdIByneMevvegWCGF/yfl0eCxzQHB7bHVoJt3dUKinF227RIW7gV
T9BhlnO34+ajxwuk/O2DlBOgnzRmwNKalC11hq/z8XNI+BE5BncSNlHU/7nahJ3uAn0CpEzrB6Od
UYry+8/tZo5+jI6DkWIo/qDFAYZ9OLkQaYu0Q4aN088snoO0Q5hmBM9f74GsZEIW3m2ZgcdNUDyS
+uAqaNxafkMS3aKJFSyXqfbzo1gMQ2wnBne3MSlBSECN0EAMdKah1+qTxeVwhS19+8JNmE+PIL6P
ygRGENR2YlZ/UaVJvdw0qw3VBLeoY3D0Gj9KDF3Zgi8ETd8cYDENQ4xrBHfdsGvDhyNHE7m2blCh
PdKTA7Mj64CXgsV4YA7EqwE8gCmGalMDZyAUquUcIkuDEWab3IWpUvDPIUGZtODoMl1UsLeqiulK
VdMWRC+MuD4d/MdjpAgwosmKoeSOevY6bi+JUKIVKP4ykD3nEWVimTxoZnOuFOVEQ61U2M8DyU7W
dzLvwZDTs9fjjLdOut3Yp9+HChBQj1hEkCiJ4ub3GMyR0TS25jGmZ97u2LoBYxnD9MZdQtWz59S1
OGmbjBTkSIpjpMlLxfrOsO1TcAYKv+Eh1qd4s84eS0TCh+ScCI0YBjCNlzkFB+1w7L7kEx8H5Di0
VpluqZjtNfEbER0F55HzmNSiQ7PmEj2oee32smWdZFnSz+xPkFEhbxfxjlWtmAOQmxq0R/n/NZlg
B2PTpPUGBVCxmH3DLCm5TYAjybNra2it7dVl10UdbOx5ySlpYeBSapDt7zN6tVSlJF1/13XMJDSx
GCJKPXTZwBS+BKJIiaA6i2Fnx+xHqIprwmUweXDCQ49GEuk0uUuD0kD6+0o5kqSv9J7TOrj17YxQ
RkiDoEOHhviP3dkOkpBNegaLhkk69B3w+YSQaZYjDkunWGg+sbEk9vWXpeH8nb4TRIIjrCXJnDl4
xer4RK+WRl12ARC39OyQSAcvH4kQqZXeBT99e/t9Hhb2FX0RB7VsAmrbRnW77RH7QUSx0qCDHd5k
tFo+U3QVUTMlt/Vw0APamnwn3xg9PRJMEWWfVSCe5hx9qVsQy1agag6VLzXkirDD0l+nakhj+OHo
wEIehWfSO9ub0ud4xEyWX1eLphWQBYGJ/g87xrD/so0HakRbZXZTdo9veMDjiG7nURdMmWMI8bCp
+UgGaB7yYJWwj6DTDISlbnd8fE0GJbp+C2QG91iutotzyPp3g8r5ynU/0tRkSNs9osss9wGBKzlA
yXIy8Bx8cPG6GhvtOO/BqOaCGuIuPplscOC90SMrmNdauRhnY+x2QkaRDvf3wUZHzZCy3G5dMSvm
QFZU6/GLUTtEOeeIf4v0UoDq/pxDaBMg6BXodnDCRmrGoJ/fL3bJ4ujbOMhrFtUPnRdmMZuvjLzD
Qic2yZGIchpwM8KDL1kWRi2g2UemP8vKRve9wvT3R7Kvtytfm4JtM/wmvs5ahLxVm2ejvIVRRhZG
NsdQy/QWI9AmRkGtounnaSB10EMgsaSU08Qn8hHGGWEKIsBygMs5eZZ3FId+v3APSBvOkkxhEUcn
Pw85c3iH08LlGKFQlophbRful/dduOsAxhqNBB5YDJ6cKgO2MEdcueJ72ENI1oVwwSQPOI6v1Jfv
eeFW0/WSqAiuOv76HZ+ig2w8Oo2Pg7MnZl/kXg69eDRY1+TJqdfBD8c8ZPLhmE6Z8SOMEWD5pL2l
vI+OnHh9WqNBRonycr0++2RNugmz4UpStR1yKjVsP/vlrt2rvccMJsv3CqNwl3e/jnJPzrnTpr18
UhexToaoo/c9LDLUQCUx+abMPXPRt5FkDttjkkNS2Gk/40rYYF66VdHAIQV3DmxaeDfOU9g/Z1xS
uFwlLq1nanwJN2fGRuWhdDuwuXdFRyclqLpkRMfmNpfagKj90DlGBif7rwT0cbLqWWfnxZ4948FP
K8lIup6o2L+ushDSD7RGm2OJi8P3+T85pZhVy00yN4kCOPLDGgRAf5GCkoetbH8ahjXTsKY9OlE7
gFJpeP0tZI8PAimxofqUCAVZmgJHCps9jSTVvtTOaZ57N/8yp0rKPrs82K5dvtXYJN62zunSuAjs
7O0Ti/lz3PGMMSZv8zdd9pvzcttbY3AGc/nhDHKfzmdxIy3AYri3LVA1YaQKt97E4m0pZr9oGfVk
Tnpl9XC2x2Yxlj93QpJmBIx3B9LEN8QT7jS7O0V6wLMO3Q5TialV2cTeT4rGCyWl/enDbuDI43lw
DzHXD5grjiyIG7Il62FXayz3WB3t7Zdn/PAjyzV9vDbVjgEexIDMlMlUStqB13cf6AQdWLfojkDn
29B5Zy9iZtvqhWz8/qCkafSMDxn/H7UG3d9b3Mxk8/XH9GdOAXztSR3D9tYX0FOt20QUhFRSIOaw
zRLR7L0sHL25qQWz7WCPIjk0mNSTnmBVcTQya6o1prfrrke3+PCjbGk1kOIMHo7Ud0+mWeUp1g4D
xomA6GOb0MwOGT36nzer5Bl/OcLIZQmXznrJ8WX1rAEgC+3Kp4s7SEwZa89eIYg/XTaN9pk+puFs
7mgA19PfUQRSgw8pBRHGu6gDfUxaXhhmYphGK4PvtcyECUVJtudaJP1VLlk924QZk8y8lMEhd+i1
4tFMPw6COQsPiMyCvifZ2oAIieiE/lUnaGe14NlRy5Ue1Qz+ezqLmCNNO7cci1/mBA0FDqbT1hBv
IDC+/RH23PQxPyUa2r155+msnaOHX4nXy46evqOvIJrvymdaFd1yddQfi/9HDzyPiwzDdlYHK3Gf
Pk767KXBC1MkTkzdnOGld+QdRyjUCK/SvaTFObrChaFF+rdtsCUb0PWG7PC2XdJ+jNUfeBV0loWn
priUc18VenR9qLa0h5VATSmtIyXoOYe5wTwGawcVPpOBOaWN/yaTZ2wmTUGiMnmmGd4SQ+ydqC29
Y2xMm1ChK8LLcUYf+dlqbjhY89sAb9EdevCiS7zcddMPsiSnoU1LT2hYQHKkMwTyR3/tt2CIHI23
AAr4dCzCopPHL+uYaEHjd7PLkTfQCTS7inZFQu9I27ViNVOGDa0VerCz0dmu7DOP69u8BCZLwyPg
BV0K3vFu9x5CRiDlYFRRiXCI7ivBk2r2JU3vCzNLrA5uHU+HsUDjHZ5jbHlhFvTSalN4+kQJAGx8
Y3paPEJ1dXWasEddA51kwBAIfD0JHCjatW1JDrJm10iaD/JHX9YIyeKZuXBxn7sOEUzBiewy0CPd
Vx2xY79zREK4dpH0b17Y0t7HdzJ16iSSoGEnhmaeilfRBQcl+fEDkOttLBDbNTV+4WFyBFEnrJeH
EJd/sXnCIUn8+L9xlbUWa+84VEPk/RC4eGiKbxE9Xo5XzdVcSjUSIOgmHGW8mg3AaeMf7VQhDXU2
IbEB/6QODHlIpVjcfNmihHtoeKSj4TqY8HlGWkQCLM+gRIAjhxGZCxdywn5mdC0u/iJnhOnsIWjC
OQdIYUMF6xVj+R5MPw5j8lBHDj+LMRz9VDTVN7873AvWxcEkJsRv0i1yrSvvidfFkDv4y4QjWw1V
4FgAo0QUmhshGKyIR9g4g2wgd0a1GZ6CbviBNtFbyWFSxyo7gn85s070tF8O6KTU0aq12VAgMmaL
5CSULTWhaCALN8jbZKBOMTYYPt2JJidAErpU7oFvSrQiGaRdSxmVXKfyhskqSQSyKsmAQ7ZDPJlw
l7eZd8AR9LSGN5/RMVTQewNURcXtitMW0/0r5sskJZzMoD9TTlypC0gxD5zMwCCw9n0ounI1oBLO
L/PSO3uGfdv0nXVc+3nCFTTsnt08SUFwSnr6B1IVCIRmL1CX1GpGcJnfNiAb5DCF/d2QIpEmff/Y
aZVHkcMH4FeTnEcYY4Yn9+FhgIfzTw96Re1KI7omCGF/zrWmBWpuvu7TxW1ggXcfG6vFEgD+ODiU
8Nw5MDUnpw6BCLcZCND0JpU3QkYffW3FxXLCxygmAH0Cgy7Te4zafgZBgqPiFABUkFKCrD8chmDe
3d2ub//+0q5CdngYnOjCvmBdcErS2EfM2Q/swmv8G6Au8bkDTQDWl1/3MatRxg3P90e6WBTBUbFA
IoqgwgUGZydmX7ZHyEbubt/fdYYYuewUYC0qODISqZ5JeAWZHEBgoMEctD2m9lJz2PL1C/JebDes
Fz/1dlXvzpqCOO8qZMR4xPxQ+v8FgNsEGD0CKHfgIg5Jh2ZrDxP4tMdYq154mshC27TMy0SYFfY5
e2JULaFe3I/aiRL3XVrQLJEn6RoTELAp9biqAEPRYZqJLrvibiLMBieX8uKKk/OO8Jxgn6qL+x7J
l4WXASfox0ruMSwP7HkAXtEu7WAlMF6AiZEmGGvLYbmQDbLsKJQ2NEbgH/GR1h5ncd+FAykfVhs0
jkHko8Vi9kJ5DaIf7JCY6WIap4kQrRhyCW3LFwdbbSzO65V/Z6GsGf4Qg/U+XbxXiMPtD/wYmRPy
dqHlWrctFL30u+s54t9DE24oxAnmok31gAbgH/WCUIwewflkfaDov1XyduEuc6Ox8bByTmU5XMmP
+Dh+b8Xy/H0uRLwAf4eZwuImRQPnh9jE4m85EzBYgqqCpU/HVUMyMoKIfDbhPhDf/8gbHBDc5u+i
w7i2EHeuU8DMkwb2B2OzcDB7E/i5TO5Mwom8Fz68BdTOetFJiWSAIrkUw/HeMeaYlDch0mzoi9Lk
A1M+0SegeuTIhoRGPY7YJEAXwECMI5sMLiPviHC902JoeD4ui87mzMGBHDbU5qADBlm9FDwiA0fB
RM2kuZSu9L4Jiv/fGYwOdL8kcAm9cmgo4gtF7SQdAl9KJGknkVZH8qyf5ArUQdUKYM5gdvvpSwzB
yAZmPutL1hpxilVWMWhKelP8TZDyB1jxkTB2dM8r4bayaOVp8DhgSPmB5QPQKp9dPvBGnB0JCVRN
zBN5zsna+AM9C4LuCgDlBRmqRy4ruaE45vL4o1AlFfBtkdjLKYjXpLmBKIUVzpubqgB/HKIOYR+/
uS+TZtjFf1w3iVPSJRDwQW7sE8YSWbF3nEASMxnzRqwivnuBu5rhUMx3oMf1mHmq88PcXXn8X333
DpqU2CXXjgPmxHBJruMJWccCPj5ko799JPv/8aO4G9Vi2BVsZFJcpDVBy9xMBk0y2fRlNNkLHTxz
b0h9AKqxNOsPjsFio9jr2SNF7cd7Jd4wsQAFm2Wwc+9sKcMaIQ2PdIh9bEOoYoBbNDlkhRTBYfaG
hPXGeUuisJxlJwrY9ZDalm4PDiZcQUT0bYciytJiOe74gkLFLVQklNMEsKf7CdeMDFh0xj36hhoz
IAM+EwMaZCwzTimQqJDBHTLptFAEtEPs9tsfWi85IB5IRHycHIc0H/92s05f50Nd1+fiMwV2UFFt
zGbiO8q/W8IQ7mf3+KgJ8QwcG7eSTtyxc6Am6z5+TS92segbePoDvHAcM39reYgOMDRI11J2C336
pOLkZxdwOm10Yrp1cflnQ2NWjqq2I4y67q98UMUfMJLozW2XmoCMjDsJpwqVC80rjKd60kJ6ZJ96
WMKJ57O+ZrentXrb38K+11SM66TdDTsuWfYBc9nNy7lozgrL+x6M82CFTmn5jZGlOcbstKyXzWjA
VGs74jXF+41uFBUI4Y6wz6ya/oJzYFvsVNY69BR+hDU+uwx5NbvmSTiOu6Rk/QXcGHiE5IGokZ4x
rdpfyrOuZfwqLmcMFdRiJ6aCgiuLM19rWz85doTwB0pG7vniVzH5WCTp6S24BXXQobwIDQRn3HA0
Wn/L1wh7vx33Qvsm03maGU9SicyF7fRl96HCcoHRVKgqGWt2Bt/+Ht/j1lZb9MJDJo3xNnJBvgwF
Ag9BWVAKWWWZ4qYBY60PG1NIhIQtpEBvm3xs1qGADDeUaeRMDv0gGsmAatg6HDiYOu7HIT1Dk0x0
4NJeU9lOa48ikXUkr9eSA43Iko/ckiETnRgMmIDXsRHYD0GliuUzPsuiWo/krTY/OrTyn9ag590h
SZJqYItXM7BReMZcZQ5k+rIgCCb3vMUpC8uOvGRCRxvl5m8f+SSeJHycgpNC6lOASmTomFaZp90h
0qMN3TuOXTeR3BIocwUf5DTsMV38/3DaFUlkkCRMx95FFnjDMsUEuzDtUaIsMMvd4NFG/CjNiJoY
g/IFhGBxQDYXth+FIcPdgBjyIF6qrmHmlgMYYfm2TVvf938+TBn8cWBqWHTGMhItQgxtKiQNNFxD
xhOk1yCc+hRjTDYd0foOZTRym9oPdq9wWK7Vfp0IMsB4s1sZKzmjS1MEpkSJ7xwC+PUcKiTfwCdG
VDEedan+FEV0Ie89u3nu0pQ43f122+9oDiyAAo1s5bEZHz2hg1LyYKXKLXm3Etbua3ZOEd2mA3J0
UtU78otusM1czu+ItAswl9q+thV8CanXrzJk0hZaKiLmxWOm5V6NPTSbBEh9PVh7rUGZlUVyuTtU
yvqiZBcXNqsQppJ0NMnzWfS8LBB8xZwCJUToV1DXc3OXkH68DQflvEdXFx3rvB6/koIeJD6IQBl0
/GGqUSLJzKfVM+Y8IqFse8KCr9kqAnp8LDKKseSCuoy57hDQtS2Yc7DmpTlk+AGJidBSLCk0hPQp
bwoQtTd6GBYrvMLHFkYv071PE9ik1OcCFpJEVIPeiJ87kMug6R93JUPtek+4RQ/zqwfy1AnG3+sV
+Uc+44zqw2p94WdojDpI9rG0gxkHaXHEziXihShMsU/ueKfTCtnguQyKnUFlrsTFDgYYD2Gz0EGi
ZfG0ASzBYFcrNi5niY4aZFFP1szgbPvlOeyixrHarPylArOxDsq3/0m52XQ+YMNl7JTV+cIupf8l
TvZ58xePisl7i8rt+gtptDf6IqgEwNFMTC+/3PvzjAuAgzMS8XEO3sRnD4wVgkshDDPzAuMbwyNv
73oQTPUxAvAcu/T7Vh+f4nx2synnOuHzk/5Hs9YJeoMGxvB7i3el2JnWwRkHU0jke2kFCbVHoF3x
a62sr0byfAjBj8vkPIWZdNjzWxecAda2TxVGxN+T9zzRjdP3NNc7VLY9dHnUZ3hCz29zgwJVkf6K
lG33OV5kXTKU5Zt+9/5LfHtGtzkNknKqkU1MVXrMxq5K7n6+Xw+xVaYJhI8OadyBhi6zbv5yQuba
ieL7MMoMm0544daIXKbMLIX3UE3v86tI1lBNP0nb3htYAsx9dRBdkagx2POvhBScnGqhcDvyPYFe
XddOooiBC0A6ZEJDAHR7RpEg7B92DDj9kbHAMGjec6py0hbMSSJQcXPb/+uCkWAOnm3zCuwa4I8E
XAz/4CZcfTSYPmTkde6vL/SCS6parTsly4UYQ2qoDt9znriZyjzMe9RK38xLDUErklYqySAF7ZN0
WGr6fPTcoOJb03l++zhpcLdwbRSbIq3y4WNcp+tht6LqrkYYyk8VYQVBooOq+GX0LLxEBNp7CJKl
tabDQ0Nr8sogmiJxrkZv5DQAJNcQklWDzUDt0oKRer1z82jmVVgZkOZ1Xeb4oYYiNlCyULes0FSr
hQ+Lp0sNplklHVVudbb+Oq+Mnssdw7LLUGOr4MlMkdEbKdsCLuoIEe2ZSaosbE4OeFq+sVTIJUHc
MmV1foxyPcjpINMf9Y8bZJQDfVW08MFCSw+VqQ/uvWgrtn51HwgGTw62e8rbeV0DqHR9zLLMQwCx
AaOtGxEO7Rt4ZNvDuPHeCTHVuzPEm8JvwdDfbwJF5y3WfNohaDq4a8gE0wac9W4ptXVd3A9BDVgC
eoPxJc0xt3aO8+PNrG/mux3q06pmvCVEUL+FcLrBsunmnrvA15cy5MVueF1wU+qR4tFUx6CFVm73
hJTT6lJnnFz81vPCuTJfpIs93s968OAELvxOx6L3k6etWwA8/bQXM/4BqiLaU1dVMzTkh7N9KyBa
lqmU24I/q0l3JGjjTDKeI6nC9y95JQD2+Dpuv9JMuFNKwmh0+uOyg5AKjrsE5afdI4FDhk0l1Djq
6L5QBsy9G7TRhOkxgDvcur4JGZzRALld/t4WwATv7bvP2eXeFnjxvsCHFI+KFu0fvNjCWsyO1qwH
2YryFayyml0QDVcT9NrHm49NP9Ujofv0SXmmxzfQHwCxn7CBAxu+zo6K3ogfqxNe+YbFwAVCq3Nf
MFmpT0PiL/bVC0jpV253P2zBx+SKIEM6hryBLoaX54hx5/kHFpsoyhm5ho4ezrua3MVIAoLsZ/RA
cD+gEC6P43bb6oCdC5RSxEhkbaj52u4PeX1E/SC324wCYcLp4hW8PXwXvD5eC/QtsHRjy5uXs62B
gcdVgLaQoXJBEbU8Bos8Z6eLs95+ITh4PZeD1n4M1lG1xLeubb6TDrfD0zGOs26j0+gS3jwm+gxb
gVg6FGFlmOqmHCC59lqTo+FAN5QhQB+QZqQUWL3RdWmb07cXFubNu3it4WhtVQ7ry+v3fH3Qxf3B
ovgSuPkIInRMRg+o9YBDSKjGrB6Y9yDJFhzWn9yi1+kyQ4tZfm7LFuj9C/SN+uSv0DpyqL7agYbJ
KxjxT27Yn9k9PmBHzWtxJIsoogi6I6aPwJ399ilhyh9tHfKXRE5y6L927Sk3mac7v8z63+AOrxpW
sakwJosb8qt5L7uaqB/3lH5s1ZUBAOoWfiq7UYlf9P7g93nqpHZy7+JDEBVc55y0jpbWodDX0Ybo
VDUPDxM2mLO0IgEYLc1BN2BWNOOZXeXAPnd6ppDt3qg8KywcCoaQLksUKavbvsJAA3Mst3q5OfMt
dASJ1vnlXrruUbNPXZEg1FdmQWD84axT/WWeCIdru3f1NBKOzTq7Qru1W0FPHWhYU1T27wGWLhf9
lFzwbhnqbwaX+ad923AP47aPvEcaHnyz617QzeRYUY2OycXTobndzdHBcLs+6/PjNVfnFWHfeEWQ
t+qjQsbZGEVFHyDngyoV2DLHCQy4Yn/c443SW1sXZqocAf+qp4sPmfw5t5s5Dr4BDZVhAzBIqXzy
FNinXD+bIZxfzVLuds2Q5ips7a6bd+VqunNUcbjBvuYRXTctDnmUdvJlFIXNXG2iC54nkIO8yr2M
1OiecCAmjzGeO+248JGMtoGZLS1sjU6Q5FFIFFZ+s9vbEy4Jg5Kxpy4OBjQFibatRPHedPRkKMX3
F6EGsUW3b+3kw9jqAO8OyC9EVRp7EKUgTrbQAgFr3cHkSZtVplI1C4qQQB1cZmixPYgTgcUd1zwl
XI+/VpEupaH4dFpJfY9Ps6dzSrtuy2smlW0YZolWks7PGG9plxXvN8Ou+duOzrbyNm8g07uxD5cG
DWzw41u+4fhW+DdhWlVjmOP0fsIf8a/ruTeE90SH8OSc7WaH3Y2Z0takL/rl0Xj+HKNza9pWLYPK
R98Vulsum4lOYIktEmuGi3+dfhmgd1efTGZ3NSzT784Ff4WuV3QGp77FY8sDZEcyEVz17PdMa9x8
1yY72HZoaRZO62YaW/x9guVXx8sq+eQe8zYqOLSz9UILD0Oml7cLJyc1ZEr40f/OjnSdnE/cCpug
gHkR3oFVHezhzWswxeTWadtHfPpsBUe2rIPCOR1TqEmSRIcOPFgRq7sbcmS8JAlJeKrhmc3U3Ys3
Ll0m5AFC70E1CUCz+wuZ2A0hq3S/nqQpMLVTdDcsLcgp0I6F/k+KpAjzUaB9DIjNrLS2PRMB+E31
9hkpEGnb0xx6aeoT7U7Wb5jO9xklJu3/Pd0Wytzo1oIyZAHM0WgA+0NyCaUKpniZqEPV3l7MH9Vl
aBxVJL7TEUMBGSv+sj1AOs9LL+ntkLwm07tHOEBwpw8RUvhss1eEwTTzjgPY6bS+CJOo47yDW9pj
Pmw4lbvdNnFx8yrGwGPulw8IAWEaU2x6weYfS+e1rKq2hOEnogoT4C0MMiKI+cYyLHNGVHz68/Xc
56xda5+aeyZlhO6//wBVBrCPXwkoz31CnJiKSJBZQEAGxNOnAoSIgQmqlHWCZksSyTrLkrQb3Qen
GdZwuJjMMFAs8Vrg9GITLiDK9EnUNXl2WJXisjz4DI+DfXAcYNjCaYjInOrHsNvkvZFCwlTNZniv
ZiPO2FSC7U2Ma3y26v2enjLTwvjXKdsOdmKze9poRSaK95bL1RleB7tSnbLbLj7MbkP9OOBN0i9O
xT/DVE/SNqapnwSLkfFSVywTREsXp4WpFdBXhPAkZFM/1WnYzWF8+2UCM9A3IKkBIih9ysge0hoZ
k7TrV+iHlUrdY5BC6ez4EpA1szhJTL/eqw7SwbRzwdbM2TPCm2o+GX2HTa24jTlq5M69pljd2vwO
B+eQaRQASZpATJx9cW590QST2/X36UfmNaoT7Ygq8/js5WVYJp3tBckNddqWasxad/3HsEkwnsnl
ZN7BCnYbxEtjw7tLdE74CDHm24rR7+yjZh3nk+xml6yJQcAXLq0Nfa5JN6juaTl8DpAYXtO2p6sT
aqlM593aBxi8d3hs8r3qhHLTLTdydj6yfVDBhLzbv2U55PMPbMSlnugJFvfIyCCmjrvjBVw8t5nU
YWdkWGAZHQjh/p5q2o521CdfR//I2gwCcjB6Da/XUyrAygD9BF6GQW0/e8WrB5ynGmNdjTpfeymv
BXJPzOtfttvj9Mwo+qSnt5ebLsFkXIgghm36x+DKTOIUPJePblhevPs5fFmynswlfKq9jzJsb4tK
vIgcx9Xy1G24z3OI5CmICmZRKo/NhBq1058C48oY2CwEG/J6sPgAgoGQp71xgDLw7qNp5DUoJiWa
x70VbI4OI3a2X5SmH+VS/wTc6Sw814kuXsQWPLsO2/nnRFF3BielGTgpmZaaAaXkbM+o0NzIia5O
HsT1IGBt/ZzDCQ1hkBzCJJ3tg/QMjeWWTLJGjsnEy51Qu1D58spx14EQC8Oy3aWqEF4/nvOjrOtU
HSfTxutJg7xMiWA8slOfeftbwI2B3p/WNY8Yxm+F2fLrOzLK8AXIclXLU8uO2h33zEpu81x5Ua2T
XXxHNSconBrXSR/D2a3rz9o3O22M05QozjurFqMsLFmcB2OS4LAggcAKuiTl4oSBjWASyYbtdKih
0lHz7RzfRJ9VmxuETmIxAjgx3wMmH6xhYKGfs7x/WbCyDCMi1Jt2jd6VPFjnjMPx4V2cn8lP+Hxw
JxVX++ngV3qxbwbR8QzhLuIUKgjGezv7i512tuSEhoeswaI/HNhue+pEdYCpBSVXGWVAS86VxptH
u6B5rFApBvCrYsqyfdBkgNcqgpS1w+Tp/mVZsjh8bBmg39qJAcWJ4WZIiLZQjnBNoQfLWVOXzPAM
b8cPbbjsCF4mujH18os61ld0AkE+4lSAMAvBqOvXLIRkzYViMkdvpAf4VuhqHDOVgtF0fhBpP1Me
YKh7zzEzaRhJDcAud3nbVMNbhtfBQAxFSG4eoQ8PadXY7ZewRAmxPi517xZeQgmveoRVUqty+HMt
Nn13XIfYkw4uw1O2wI6TI5BEwWAfNNmA5+Cm/iI5dbvAuYyF38m62QKqSVexUQ+qOPpgkzxcSvUx
FzdFR3SMztA5jNXJu3mPvhFjaCEvnUo3/gTIiEncYKN8e0+e7dOh0gze+ZEaH9MGZNDINWHkdD8Y
NNRovNljmirO3MuVHUWpYU84fpJv1HGfLocnVwAnXXRdft0GpxwXPt8S/aPL38Gt4Ex2NPoKMDM6
JeTl3Mv5rl+Lg2/FXQgqQvLE2W1y6L/SCNLyRy2xxcNMguKJq5TPo8v5p4XYQdD9kDtJ9XoE7/xE
cc6mkZqwShDUQJOGpO40w4k/2WVft0wMmGkVNLbu/O5qFH/08g52ZPyk3/YR1uo4mFF6Dd/j57KL
WmfR1z2sXkPL5r188rrvo2aAJpw2SN495IOemF9gt4dSnMuf+g6KrJ0LZebAH1A+7xwROuty4PIA
r+lieudY/zAO4L0x/VN4v1BofhQdA8eSrp5cR7hC8PnnQCNiUvNbW6HVsXd/BDsq6b9EoIEJHoYk
Q1qTGScbPSP18A+N1dftROcUQJc12KW4pB6LperEVtSRoJEP6wpmDgfDYNn0TiW3rxnp3mwCfLYG
TI/yD+3smHVEUaK6mTz/Ji7FwYkYR8hMMx0DK95wrIlH19EHBMwAYvU/cc1LrTJqAyIIJoZ9IDMT
tn/C9hN7HvHwuTirhsjw4ZE6pNsfnE6PT8SmdmjZS97X0/Qc3fOb93KeA1nnTbHREUMB5gz+m3Jo
U2adJVxfrx1IC0vBeO+9uMZGpJn4T/8cscucBZf8CzVR9hp3otPL/VkOtujL2mv5Tzn7eY4U3FEU
tYPigZKL82ix4OsI8KUmD9pxsa3jY353ojqkMKCjNCx2aHcHe7DpLd+59L5XtAt77B8UZ3sFU+mV
GGTleifk1l6lrGLSoSF0DHSStl8pWg4WYplU07v7oIPvXRhPw6LsIhKmOoXzL2TSwTM4OY15fV6u
j1Rpr73Dr6v9AprePXILnjA91Xi5fKdtcU45fm18ounUgu5m3PhEhvsQ2tcZWWIV8/j0SdFGtW6T
k8tm6e3Ul+yrG0s/uRD0Yjf7qHDYI7rHckxRm49Q5pVeZI5Fnr5csGhqNn6RdzsO3eu1bRftVfHp
Y8t9tEdYCduN0Ukhbo/efkppuUx3EGF5+unVjXL6TzknIgFBRmz4JoYUh5MTRETh8jIa2y6UR9g7
jMJooVjvOaDETbnRA0SE4GDuSyMG62JnoE6o1WIavQfsi9c/aux+Hu1UgHGAyVkXGMGISoTD3fJG
nEx4u7RXiBs96H4B0bWp806xnCDHiUkIpc0H70mmC9Nxszd+ol3KgKC+/esVxxsYEBXCZ+IQDrCk
nfL2tQ+r62N+QTczgO/xgIvx+6KoRh2TwXA7eMGtj6RSkADCEbZbXNDHlxrmBFTbCgmLs7tHmHFI
ByOdjGm4HcPdVZiavDn1ykjCTvi4RgXrVKQQQ7qRKKgdh+vrO6zZWw6JwMH4Lrb3eh28Pevbn+7S
A/TF6wL6+T5T0HvIjfndZnA+OFgBmS7u1xwh08Zq4pGbxatrj3+mD1sE1UYNxIZ7qP2Ecvix33Cx
ccpm9NUmYgiI7caRBUgANmq5eiwwEzLqCuPoNidv/9R0tw+Lw7wElIrcGeXNbq+wz09nz5QRXE0Q
LegVZwibCPrhBkPjjeVC59RUENAg+UXBT9u0B0Sad53XB7RIlqsJs8oL5JZIqQnS0c0bFZg/zDTu
sOv87mw/wQvzLaeVNcLXDF8esNW/INZHQGOJ1S3O+SzVz0tMzt8nO8CQaAvysRFEsfl1SXN62d0s
0OMC4zSa6TJMC+5OUCEvj+VxAhAaSp9vmgOCyd3WDIFMVtmxQGP3yhH2tSkCFFaNpieBdrS322YA
dXM/v49qG+CN8rVXCNn687aXUSC3VHfGejDZnngeQO854oGHt/GFcb3CWXlTNVxiyHn+sELF46K4
9or2hJzwDi4FgMJcwS3DieTSSC2saNXyt6SqOH7VrEEZ2n7bUWNU6Kurv2UTFkeb9G6slqlzXHYk
OyGi/BoBhTC4vEfoHNzRbx6l5UXOtYjGJrICfvfXDogQXAZwkB2uZUHJPe1vuiFxmUCB9hUiEa8C
M+Ud6Ztum7st3+eUnPZWC7eb74ye3gYY/eQ11NMNvi4fZPD2luzDeaNt/+VXbQHCtFl+zU9q+XLo
psAXOMwsiqYXdG8njZyAl8HQUsOjJjca7qaV5eMx1qjEC+8UzkgnVFpM8jeYut/dTQ4oHZFxNx53
kJww+nqbITs7PzqXyRHLEkC3EHOWWsn6Ai6gCwBxp9WexbdJDv4FbuCM8WSC8bxHOM2/H9R5bmdz
uIbsdrKfj/7HxpODBbyHJZIfcZQp/+GeiGADSP6fjlKL+LuqsSxvihuRn6DrLu+E3Zg9Vu2aLzRM
u3gbzh0weV48OCdKFgLoEJbldjvQNfXjeJmOeKi1hwXcDztmJA31rc+0lErwlbYMakYOeq65OKfS
cpqMz86QthMAan6+cObab061b/b+2OMFwJ2zb00q4JUYSkvl5F1owli2y/N9/bv3wBj0+Jw3J8c5
0SxGBKC39+8dXj1Oidl1tHCNtJ1WAS8hhpkL6+tMnYX5gdfJwBixIHJZ0ieARpJrfSMm7YXJAZW0
MUVNHJ3AGL5jkkxP6lSQQU9dye8yfRHXgRfJxgzhI5PnQGQEgYCUFuSlRz93dPB0m1qrpsB9u2lh
TPawi3OZ4FcuTIg3rtsih38sIZh8xmhdbHhJGNg9/AVTbdiRV+9zcI6zZ6b/MUiZxGRM/Bh4N7xn
glEKQRos4H4PWiX5gLrPxLOmuf/3guWWQNIesEZCeaGK3JnVc07SlF+vujAI/WOOT3lzZbEnciNu
l+o3Nz7Zo9AJ02AxRLVll3d0evZ1VMU/ICp1Hp2d2PDLsYysZf4MhWhMiOMih93TfNpKK5jDEh7f
Kg7j3XL6EMa8MIPJNnxRRCMgSp9ZK3nknQR7uIonhw1djL3mZwSTmf08r0Zf1jz6vR3ByibqQ3g+
0CE70xVUDrAgIkhEeuMM71grBVWOqULvjdUftq5L4dWsEHEj1IZ0x5z7N22tW/yWMuCpURthLceI
l3GQbC+mJzIcF0kzcpS5cKNEAi7hMR0oc3+CzNb6yfAM2B9md97pM3hp6iRY2UzTkzqCQ26lHTWF
7FjiEK7xHSB1wK6qOONY0oeVcE/v/qW/3WzgLVj5g7S3js3kYQw1koGE1mekzxS+99h+mfhfQ5gy
PtK1seXfoVwjo8oM3/Ix0Tuk2JUF4p+F22/06dj8DP4ROqGQZWAU5M8MsMCEfypPiDCZKsJRDjIY
eGlW8YNr6DnHrIKNaFfL5lZe7CPnbUQLtvwsFxEhycGu60DvqeHtPIfMKmDu9lEErHfLfbhH/JXj
2Y1okEngUYxNMLNqQ98WpQDH6NFvprDuWXbDl/fi92xivQat58dPfipjzvjrvbb4i6GdlWOChhuU
D11xCoHxjlE6n3zF0hmO1RKJBURG8cXYz4QofIIaLiotqN8SUoOWZ/CaoCNH887ss6cN+DCbyrnH
FUT/FIsPoTubA1jFTgt5Yde1Mgb1J98CXg13OY4ZO1jQzwD8FB3TqXfwm7QIGF6f6KgeqpW/Ic5i
s7nmakZ4QyPjUtEyR8n8Bz1z5f2ot7HNLFVzXU/b/S9zPXqUl9vp4ajr3jjzzvEJlbfv+zOaRfwn
Wlg7ikrzzpxitpjhHPuQaF2Z8XcsZGcPxsvNZnz6hsIw0UdCO4Az7/WktPOmwmTqEmoB/Q37Ccj6
UAOvQ4nz+iruD1hj7+SZNCMdkBOalQknA25iMzI4bWSGhyYi1bwb1llv/hBWmS5YjlohCxHuCaR3
6E6Sl6JR4mlJhZEQTxYQAus1y/2jUDsUaj88QuYQE1YA95E5naP75+dBHIPAB8cbdT8vEZFaz4zh
FCrga2xacSaLn5mEtO49771idt7g1TA+5ohjr4cY4H0hfIJyhwSKveildjZcoFwo1V1MZJHA8o/v
TxY4bUwAuDkCV7fR8AICzlvMqJmJjwdYmcJ1D/ZQeqHU/wv7yF1UTGwPk3tnSAfybxDjcAhXEhvG
fY7lc8ylBl8X4ncftuFQS3BOmjQHVmrOiJMJDv2nb0yYTvlMp5gJlQt1HWmkwB5d6RIpowKaDpC4
XZ8hpLPbvniD9VQj8RbUCFKjUFQIhoN1gjwk1ApzfbvAGAnv2AJHUPNQwzUCNITiYoIvz7hDVFEN
y1ESbLWiBJf8o+hwul7LQChAjAQh/MH4WwtZF65xQtQCMZSYTsN+a4916KOtA0RKENu8WWPpoSSF
VxwzmvkCWRMOW/GO7mVtjDDepvyhy+ffnaHgCxDBy4C/pvPe8DURP5rVq0CoGmAXqLpr/AKRWT4z
fmkLGyUiaMgk5z7Mj8gA8YLvn4sd1r6Y8yiCm/0K5u9v1Yohi3in6Ihs5R+zRG+AVliDHZNd/AVK
FyYdX0AquCM79uHFyRhY+f8JENFxihvHGWGs8OkIFR68skYTNu+1f/lgtdievWKUIf3WpBWYkzIf
XuC+MxH0SSiNMX8F40N7aVKdELglPhdHdS8QBa71E7S8SrKKYYY9loZMyUXw8laLnqjSruExPA/x
FENbz0gc1h9EU5E7GIpQbCG8Eywmilk5jjn9IjnDzolGDQCpw8qFzCciHbFp/KF1g5vY5irfIeOE
pcIN/w3xxEoug3rc3iJKcTArOSADdI6WHGd/0JvJWaSll14jAOL2FtFlIJL8rlAx0we/+gMX41NU
j7qoS0bNETzvcnAIDlhiiDAbPD9l5CgHHG34bd3q3YNFYKguYV47v0mU97/TPzScxBFAT2Trct/F
0IRvg9XF5e25H8Qs+6cg6rGt9x5H7ODiP/5BI/on9y9mPP5CmE+oiHqisFxZIAbYRIBk9M6KpZqJ
j/FjNOwbWyOCdYfF5KCDkkNYuI+5PkLO1KTaeYcYmkOiFBWNvDjYv9A18GYnH2fJU2GIrlacKoM+
nMl2j3ubExDLKAjzUMI44vpQemE8pO8EErtrLO+e6TEs/fLQcWxScINcbAiM7Ht3jQxnkh7mRKzR
X/zonealX34pt5AH/RHrn4XIk0TrtAtqio5L2vLOWXNswnBd4B0qh14XMquwQ+DnuLBBPGYCHKpP
JYOVUu24KfTNuuWDPixuwLL+xZPhUpcu5Ry80rdPbQAuYDBmmb1IpHUEEwMPi8hjx7VBvfFjrIOK
2Mw+6FOD2vUxGXfsKccjF4BQDGGhD3tT6V/k1jUVPXV/V5zx0Nx0cCT884vgFPlAIW5GTHjZ/dM/
VvHSRCEbMxfoRM29IntqemH2QiP19O++8ChMDrEH2INGp0yPS+E8hLLijoOdJxpxoUTX7gObp5aq
5R2+uNXgM/iFbfIgcBpgW7QmKINjXDFkwPjlAtjNORKGHMD/yn9PEBSQFXYGtlAEtvW7CXwZoMOI
VrN3Ks5wPoicuvY+QTdk4OFoM3w9Z/Q4C5T/qriBphT1pAYfe/Eu6TGg3K0omBXxBh5tYoaQ3YCa
iLOijPx5sRRXqLRWwuenFZXzjoUFAFlg0wlw5NCAcKQfPMFlmSF41uT+15VGXZBWXN1x77CYkuEW
QpUMwM8gE0z0A0rKQBxAs+yf6Ib4WHDqE8sGlqSpLQNWJzJWzYDv5zV6xxicHDwFmNn70GhUJDYz
+Fm4LSgIIltkLBfknRAz3phW8Om155R3W/zR0EiLTgjvTVaciGJNhJ1GzY4gCXMX1+4lFU1QE/Y1
o16hp/d6054izhcjPHpaskAUTeUAl7lhO32Ah2zfZPbwLux41nj8tdzXWvhRwnNqFccEOZQoTGUc
dUyEk/qFk/pUx/DjbLhMKCRwDepd15XTxTz1mLy9cYxwE12lSES7AZIepBTd4L2O8wKDEtXp6SH7
YtYMGEYwdihm5DO+sXpP4Yw4ZrhwimKZgphiiwWcd1AApcpJJ7/Un/FegyTQxW3ounlmOXXzwkFl
IL/xNSOeGy9qyKbwtAwOYam1rz2GBIabF8x2EbIhsKfv9GdLa0U4bRmWIf15GvHKqdHdG/zhjmpS
wcvsPMlIXEBqB3DLFzTcm5JZNngcIR7OvqdtLEdPqSy41wHWPNlKXJl0ebOSrZ6Ufxr8ks4x01JO
GX+RUXPIkU8cjd0sJjjkMPL2s4T0DHu5BKLRg8hOEOhLJiwptCb8HH/GtwSGwC0o01RezBi4/X2G
XAmUpJSgzeG66zIScyaMrKwm7wxoFyvdQP6hGwrbyJWGn2gZjzUPX1yev4acyoLnZDJFachrecSt
oZ5aX5Yavav6Fc9pM0fB5F2mC4yYvRqrHoxODGUpc4BJCjr5USl+aCf0OV2yIb/I2N2nPZLKgcWA
ok4EXGZI9iEUFGm4VTXJi6c9McGVwcydproPvuPWmGmYx3Qb51GC35wrmHCbT/JdMNc6PvRlO968
zxD+OEbaLee5vJd8NaN8mhLGF3S2/cYTVzUzv9BpQ3Hzvr4OZeTLd37iI7ao0316H3/UG0ex9L3V
Pc1UX8aTw/uSibb/Yv7+SLDrQYYvhLU0gsDBPDVhMWC+2o0fkIBmLbuNGGy3lAXejFrTK+TDj2Ax
vF64cMbA4C9M1FBtv8mtAmFn6mhr/qKv9Urg55c9GLJCPFxiGLZ3GF4y/Hyw+LxTBnVJ3bI9ONFM
ZhiGDAT8OjB52ZPrvxczv6gOtm3oTtCaNjXZVkBUIIIECcF8e9Ll6LZ8KNQyPW4Gvx4Iv9Mafj/O
DyJfw21Cioa/N9OGODmCmHOwg59Y4uX7Yp+IqbAU1VLrYMl+stWJ6Dq4aEkZkaKHsHvYKJo9HNlB
KERT9lJHShrdP8MIBHEBTaCR5s75gDiCgQTdZAOOCto5uDq3Psl/nHEV5siAbq9/T1Bt8LEdG+no
bs89CHs2oLsKjtGWVTLrZO301QYtgVZVTsSUnA4564S3+EYfIgx6TrtzeBufUn57+cgddX/MqcCU
bGs5zKrAMMCncC0EhY1cPwXp/zlpkW84m/LaBjbbcCAHfMkYnVKfdwe88pyUWwSjS5ETiijR8k/L
Nox9ThiRPnaUMRKNgeZtTlwDF6wDXNxpmuFic588gydH8/D/wcfr1p/qAveojn9cMn+Ztft+hc3G
bb024DRjf6UwjMKWJ21D7iEgt+V3eqVnDE0ngybi2QNStPqh+HXs3H+ZD8dj8o7IBGJ1MyFnSuL/
RU+LwAbdG4o5Kro3Zwp6gxBzkpODTQF5HBf6IyRNUPjdKQTZyt5NpLXDSZIreedairMBNhhDl7wF
BaUF/YmhK5MeoHbX5GfRpH6S9pSjD9DbMOls7IpdAoh5TpMs4x40fQaf/iKQnzeeiO/hQ11jQjNV
s//dMw0y6LD/ddzWfBEcktbZfUd3VOADPdSLZvHDnYQiH5m3DMv+mRAS99x8WYMO7h9WeKazYKh4
5BRs+eu7ayWvCC+u0Ooz44L86dVe9993/vKhrtNyHQFknwiFYPxhh1DnRo/MaDAX9G+4+RPk55+n
ZsJS27xAcbltWSBYC5j+bnXjytr3Wtw9nP3DzcXywP8412EABp8JNEaGzoz8KqTCSDqFn3V0wBy5
ZmI0afg6K3N28J4YHQAvQ66LuNgizDwcKoqFm4/3oTiR/J24s8+Ke9+/967zqgDwBTEdRZ9QfAdO
64fXjTpjOCzf5T5+plr0gDkQHLIZeCB1+sFf/waGWp+SZr/uc7gxtmdqCxuhBaPu3fsD767zG7dq
zAwj/s5RPAeUcgwb/34AjZ0WCimLcqNkkM+evM9NKv6iQUAHyugd29gMWd6H1TfrJm+EdQCFK0pa
yo5O38prx6Izig5LesLKMVy8t0vB0Kk026kAPq1wqnLHdWducel/WLK8BR+4kOxEi/dEj7+907Ri
KHtkoVVeTcHq/NizirXCfHF0USQXyKz+oiLIMQ8YBLfNj/8UNsbimHYLH8Ovwc10jAnCNZwSSLK4
EjDLpH7ChQEaku3/lQ0HyudBMcaxmJe+ekYAm4MLYABZgYYqJII53G8xv4U6CYeSmaXCxN1a6TaX
QB3+Ua9MOLikuMo48uWSepWYfJFwbQ/kHWMHCNe9xbSTe+W+hIHlnig47bJ/8UjlPHHMMVm6ciGe
oZuWQYeDddrvD71uDBWNwcmSnt5uoW5eLPdH9wFKN+QiYaaw87YbA6LKoJFt2vNW0Zzfp3uAGH6R
/strpruJ8bOZvYLZk/PLHc+RSJzZCRHA1pwifkO2InO/o3OYNIFU7bgnxxntgZRtAm+YpEdTDKOH
vzoUCh0AvcoZbxaYP8owY8GtVk5w46aOJYPBr/mo/22rPXRJvt2HROo4P1BOOpZXgJtQqBZ/62vv
HrwKesDonBLtK8N1rlJwYeqOFsULSLFOqsbTU5AJgna6hQT8y64UyNAxmCNzP0Cu4bLIUdwxrmMU
zze89haQrvmDy/vg+VLcX6xeMRGR3sRyefQtOoT5PW+4L4YuEOOduEJvdU/iwGGRdfJHwrRVUxvu
rIC+gK8c7v3LSnThzPgDwr3klqOQFUU7ExCDb1HxKCp7+lQoJUWp+4KtnjSmNG2QCIX/Cbki0dcT
3J3FkZVz7IbfBF514T8DxAnXzuA5ed/UdYUaAx8DMTgsLn/mUXieCSL4hm44c88RE2bICw65ok9X
Gy28g+MzD5m1PkpOVw2WIVNaDn7m1/KfGDxqFKLftB5awM7Uvek5Nf27UAXZa7CI8IfRko5qZVLE
auFesKlpcw9THErBk2ZGXP2FRf7MRw0ScTu4XE6MITdSM2wyJKCkFGYXZZkyQYjzBpTy159Tn09N
XnrNDVP8eI/H3TM4ir3fcyWif6wt3UHGzCC1ks+M8OPsPYFnjknKm8Ku9Ez5TDwHblhc6F9fcwaZ
D6+WWcjrDqWjngoFGcGItmyk2MiyXFl322paTQ/hF6d03H2J2HLqaSeHuQdQNr1NfzeXKS+4C3tS
ENiGX3qNvPQ67j0WJy3k5t6bl8UNHWOP9iH7j9sXT6cG5i5kGjX8U/IGCCtOHxvA9vMpTgyp+518
n3aA0l0zao3LDHJAIESPO76Ae/Xlilp/YJdIvhR2kO2+gYw22Y/34ze+kNOvYzWTRR/6poaCnLjy
hFME0G7NtBKe197wquQOF6XLsS8Uod26+8+KyURlTA7oAlCtfj0CggvpQSGOw7omcQ6G9WkDcZWF
sMtgHXC8UDdZbptKh3aRyTEPuyWV/azFMJN0Hjo9ECyZ8lyj77+IKugL80+bm/l1vB9w4nkINv32
GuK5UC1g96ic5X+i8qMNo06Kx8ByHLItCq8vaCh9Q9JO4xtEww5eFxAwXPxAqb2JuHfATWW+xPaR
mq3RZ/4+l34oV8w59geRwr+m4P0fZHryrYi7svVVwYu89N8+rQRsRSfKu/zgkzdyJ/LbafN2cd9K
cj3yH68MZTgsLWQDxP0nhXQD88Y2okaEAM7dFSZxN5cXVk7pMF+uDaVKt7iTG/Bfgnz738XdyqwB
XGwslnh/RLfCjJZP77iJpE0h4fG6+Wd63SaukzPlRZZjJr/+Xd1oIxWqyOkbaOcHPoQXetzgPIxk
JszrCeScp/VJ5HD6xOAXMNsOb6acrXyBtYn0KU+kmNNdhuJCmEAQ/0M3gL254dRsxi//5fCYiMma
4MS5ftFfF+2CJaZP4YR0oE5bnrQVMm1IZtCSRtgiV6iz3s4kcZxCiowW726jX+cilK8jq3dFhsLc
RTSgxsOrfYlHYTDpzICaEkCPHe32djPuvMTy4o0rkDwiARlOfLMO5UCTRlkIeHhlM0fgEof6jlQn
pfrAGZv8qJnAV2dIVhVxITN34vum+8+fJS60o2UNiZA+reVC+y7akGxgTqavJStxW3O+PBR8+MRd
Ro6cUlf4Xwueb6XaVIFZ1ohMtjoP+BVxuVHiGslE709YANEn0T04AhJLAvscHhCCnJnmjeWtBxdn
F8Dvgy2z3XMWdglI6uy5xG5MPK40Xy8BNWSb5LDw93/sNbmnPxP0K3AoaUbYl4+Hkk4SDvYS+zVu
soWTa5oNJ3/ElACgBkn0y685m+H2QtP8Uu4m6Ui6+FEZXtFqMO+veVTldE0MgDIAGi+jQy546clv
DYxhI4WUH7YwuBBz4GTCKtXtaGb1S+UmVEJ3fxTptKQtBwLQqaQ4bQ8W/II8v3u0bIyfX6VF9xQ+
OAss4D3jCrVn3x5sTyAICnikvejF1Hn5UQZWdELEpM+e+C14nehUN+3QTMU7nBJ8ZHJ79Qz0MK4V
fonQAfrAcBoETLWHGOOt2nB83kEbGy9MXsAm/tRDOuTCiiqIxp0ffYPwjUGOoIfc9iOq6cElvqyg
FlE4Xx0n1b0HlV+5kUIOJIiR2je6JTvy5cPD31rieGOFCZ3y7ZpcPOzoknuBVUZ9FhVbThnkXSeP
5pH6v0p+YA7LCQ54lGCm382FhR2xMSqbJJ52YMStL28VFTBAGwUhAiJndHUZUAh9kY7wiicGq8Vy
jQHd4KYza8xOE81TG8wrmQZxUBAyhHEM/6/k4COqmQyjqCEqYpD9N6SRA7YU3LWy25wL/xdpJASF
+Mo2sxzKNV9OTtSVQ1MJaknPgVnbk09/43YNk1ADcnmuUSkzlU3LiKwnYFVAXSYAD6A8DygVuF38
kuDmrCmWLDFWw/BvYA2Oo+7XR0KyYw1zYdBq30cvXhyuC0DYeRfbjqk+vHkt94ozatNve9aUsLU/
yrBAR7hBohWZcGvJdLPOWmmFZiNupAtuyKEe1u/4uP3l3V5nzn17W18DvipsYn1IMh/cBfFywzeW
8gku0tW3UqLIjr6KY6Mn+NLR31z9G2t11KLe8d9w2aRou1DaQUwjOtlrE73z7bM1f8Xfy7qtjj2K
m+L2pwDbR9ASsgXvfDs1Bq07vC1c74gicfKb+/a4UcYxrBzKVtLM8TjpPz4Kj72im3wz6eVoZTIa
tx7lj3ceCbCqkZ9zpBWUyf5bKYzgxg+3olTkoYj6izyYqJtw8m2PSauQ0fwzwd5s+d8MYhcQ9R0f
Zx/cUL/rqbgznTOZdGJhBbHuMNGSfU8wwe6wo753O750FU/5LYE9jxVwWowniM6U4K3G9+m0h161
u7YipitiVXPAc0fsZDCUQaGN/zGQ1D02ZszGvpSTMl+5BHeOeJqEqEHlJ34UFKT9y/jN+JaorAzv
ZIYgRLhwtvF+tuwfItV9wnK7xMek6dO8McfSnXkXd50nJk5vBSVC1O7tXLKxoIv8eWbkX4lAWw0P
0Era2AF1WX8wCFwEqB3gmJd3BhaWxrrVHzfnolvtnxt8SB/goQXWE7G0Y95PHveuD6UIUoc6MaXB
ZkchtIDXMK/4mgN9O+/YDrb1HcGB3KJiXoTVLLuEwv7u8L8GyA1FxIuH5cbMONL9UCuMXBp6tt0G
NmHQzFtYAv5YHye13fB5isgKXL56QskhUQuOGwlbtyAG87ZqlBI3HC1Khho099LPI9frQIvMmRIo
dnIdqR59LwOrx7/HyZUjMd21ORc7Kc5ZBCfhKAtFAFkl4vrj02dYi6pNlPorHJ8tXjsuH18ckK+e
AVcFo7KYGDucgNYaqj49JPCXoe/YQK+Dc3RY1cQN2B9KSbB1mCkcGbycb/+G0dox0P84ElXQWXht
mEDUpNmCmndYmWjwy2DThVN+w4s/rckwAe5dPf3DOqLrOaKVbkXCn4b0Dsl/3zOJPIcqS7P+1xof
oWk/HQ2+DrpEKR+74VbmKxqTCXrvbSV76wjiDYLL98GW3VuSOrwZcRWKGQhn8NnZAD7Sh2reFrI/
vSHDt3hzdZ7+a3QFZrQG2NjMxZsKFyp3TjdlQBoDhOA9Dcv4DhxFo9qGrGlgMMK6lQGW7u/G042E
KPCZTFaghe6hlRJ5lXSH3QSQoddOYWgJ2O5MCbaLSvbfmynFzWXXnXkXBvVA2KbXtmqn71kbgL5G
uUw5+4gbG/pfekCpj37sGkmNeMNxuI33exxln2wgLHBKzhcxyIQZx+JpD96MFycoP2O68tmLfqOr
dNi4jJGDGtz/RQtL72wxJWkrjX1HkPfHhj94X3teyeLAoe0VtuDiIEX0n8l3ryqEhliA7LMnJjMn
NCYHXG12A4OzeI2kXdxf4EZRoOKRinGNTED5C8cpbwjxYdXl1xRaD5//SmB2sL46uCYjdtk2MWvi
EAm40MVb8KgW4b8vAiJc/nCJLsEJs8lrO2GW/GYCPpRns8h7ffwbeKxBRKPRiS5hFABZ8Fb9GUxV
POVHYMHMQV4DzAb1rtfNLF4x7zyXYw+PfxJsEh1jEiCQ5WXwU8+NNSZQt0KfQuHGH2aOosJfzC2w
Db4M7KKF91E49abTaoldCLMsTKD+pjiN5JPi0ZW9hl5zfNxcMw3mWANQKO1On0NqNrrv+wB+qAxN
qxCtGsJfoKJj4NTDyxoDGqr+T3LKrHU3gnW9H5j+BJNNF0FNOfV/0R4RR8tv5cfUvg9EfQbmTn/k
XLyHd2e5axGmDf4+1pVI5HCuTh7DJU3XERnVUssZ3bpf0CA/PYAL/IgpfvPnSbdq9Lu9X3Qi6KpP
u4i09/k/os5rSXGk28JPRAQecStkkYSQEPaGKJzw3j/9/y16TpzomO6eroJCUubObZYZkJhEzBj8
abzzcTjZZNu/b+sxNTEkYleh7AQVKYcJUrFJ/m/YNs6LQFD+sGit1EykggHAqiObZ6eNSSoHWHxc
aB/gbXyph8ZGkzIIRwHyRYiV7SMJBlkkZSWpdKV9Cae9HVwdnhseACJCDb52wQWUONj+8cU5I5Ob
+cpu3ZevW3DLaiQNx/ZrAanumYjA8plNO+KuLndM4xCIjmHdUy0wT1tyG+jYWKS7W68EgzM6Jy9m
ss8+jb93fw02PoUs23qDlgAPouKCpv+zr4EqLEnmOneabijWA3dxeq12v1bnM956KiaOPBOm4wnS
5u4ro2DYZOt0m0J0ISG+dA/dyh+Ba8JT5rHDEU9Pi7zVbJ/8bUf0zqL1hLQPdyKGd9fuk8075+TK
jWGmTP5Ha07KAQQ9RSLOIGfFB6N/C9eclJM2eIJJKzHHQNKWlY7KL2DHollZAhMBKwTclS22VR7T
jKvt8kpKyBIxZjPgnc4sZttHlsDfJleSMAt5m/YORguqMK29TVU/BKIK1Bw9S0oiSCrWJcwzpH3n
N59JkHc2iLclVgrr50nrEcOPPg1+0ncSXRtlfHfXBxx7He6fKLS07sMm2ZT9ol3HSLBEFyR39Wc9
huZL6YTEHZPrhivtALiGXEUpAmiBlAHjYGcTr+2ih3vt0SWGNcYv7xgBa9riIDEDb9D5jmn7veA+
Q4opJsakhh4BomTJnQOd0pQuP0ixL3pYGplI91CQ7zc9gG41FSeg4p1mQI+DQq1FdOTeajH1N3Rh
MTZ2j0zOZ4+n0xyfMXW39hE/l+8Bb9BjHXtvWO+T8qwwznvlGU0NGvcvzp29S/PP5gFwCtCoKzjJ
IKIVT24FCR4xRrjfRHZ8aYiYxOc/YJAbj+k0mlhK1jkLBuqcogR90IHxWDtMQJnv2NViy9gmtcUU
tzzEmL/ji3ctObuZARq7u363K93nMzkMS3wvNnEwHXJN4eppbcxxVchOpDSLZwH0l4hjV1xB2vhV
MuLvc00ggMslVtNrhl4AJAHOquUHJc2qBRPPy3ESnuQWo17uxvPdaiz3dD/zswVFiKXKwNtF8sX5
DIFHQNj7WL0DRzD8Aoa4zDuEYKuhn/NqJQujL8nJIt7KAuyNDgjFlVe4fIR55z36gtaUCOeKvNfo
I4P5HB/nGyZtGHs5FtqjQYT2x9bfrJ4Iip1HHwQrMfjlQLxuTMaCDX4d/q7WGoMw4LNIvJh1+GRz
AFLdyujwd+iQl64zZJpq9DySl43jcSv/tgCLwciF/cOocT8vTQEY7jpsGTTd9plgixvgh4hPoUM4
L7ZJ7svJYVWflHqDKUwCEo1oJMUWocArsZoTUEpQaVDJJRirjkuk98oYB4CN4HnnZIp8tASRK2lW
0pGiOQe+9YBMyjFcI0Fj84Gwn+aq6BZTs2jK+TChw2zpdaNwzSSJ4174jHrK8lASKT0IHYuPVoBy
c2/t87TaQGyYlWy3tKPBJTR90qNGaLTYMhXEpgN9QiC5bqMH9MSJmdbFTmE0aZJ+NGhS/yeuCdKu
PHklJX9N311Yl4E1QNJL+oqT2BhUbZwCsOucF+LDgTY+Unx8N1midyYW2bsZmqYPZ0FUYnQACBdo
PBkyhBTViqJcAIId32Zbd2DYwB0DAQIK4cXLZ18pRRY7sM/N4q9phKmFQJakxfT9OIha1ET0qind
NnYdKK5XZQUungRBwhmUybPNPmgsyK4KpAwB94G8iH/a4Fw2xIuU8ox0nhkq30Eh5NGkdAoZoMIg
oBQYjSrm4BCcwFHgeEq15ICzQ1HnRMK+dWEVDQGsIy0FxhXAjksLTt3DIEmgRHlJsriRy+ud16G8
WwNIFT6gFg8VvCrg1iTwPHVJf6wNbkmNZctUoAXrG9Qn7VmT57PgUnkX9L0duBG0/aWKjvyqCwAn
FXbBsGHWwK0RgmiBFXjL6y0o5zQb4f3BHvFJboBi16RGUNA0y2jByCBGUekytqZExqGbPoPwF6ut
u+5r4ECrVGwg9U1frQEfR5jak0gyHTXu9Uk0guB2cTEMRRIm/SzJAyGGbu3FJYTUmXWmJeDQILf7
Fckv1KmU6VQMIWxlTdCrlexE7/bCHkkBdcwRIjqOtmBle9M97dsc+ZgrCfc2BMFeiQvedQ6Su4Sf
PEPgv/KkEBjRmVITniqZKECOD70iex8aUT7Y0hStUW9TctIFpotBRB3tQzBh7oY5PLkko/MEIIVH
Q+PtkPqRY3NggKysfux1N4cQOiqC5hsYESKlbVSXuVpuCi8Ah/ADrt8tpl7ouySfZLBY0ZumrqRb
IMNpGcsbQBAiVDWjJlu/RNhvzivg2UGN43t96JBGF1cC4ANAGgySZEV599MixcGtFUcRMJbwHNbi
ADUmGDbJZjhd0r1hyXMVGBsgLAWW8z56z7nuxwocJ1pQiMuB5iSFH1WR65ry93J7Bw7zmm3H9YEx
eGdTBDfLaKBPXaMtKd3maNvdd5sjLvjJvJHhOUUA5IAnB2a1bV2zyx/Cd58BxrJt1MHaqA7yc+5h
ZUSRmBwGwtufwwJWCE/nGGp3GLRXkOqihaJiXI8PlkeZkM+GtKppzXqOr2RNCUUVtSS7m22jVhQd
C6r840gNXmh0TAsfaCrusycoEFlQcoxbG28XSBPz6l86iIl+wymoZN3ERjwFfy3OADr1oeqCCQAQ
tKaklnUEEHIknuPNwCu5+2D8Lcy5vHr7xBZjoYt8BGrdiibOhpG/RHM3bmr6zixO0SMRCoCauxGg
14q44qWNP1K8g+xB9JYcvXuMz3gXHFRJ6dXxrMRLZPNommiuMAshfzRoftpI2TCVdT4LQbfq3WYH
p6Q19TBSthUkgiBVLz/RK32gFrNpHQDFDu7+F0QsZRDiEAsOrwcQdBYB5ibMHzeUaV8UOWnjr+5s
BbInlMd0XpVthGKT6rI5+5KRYvqCsxqC6XiemG639GlRb9zNuUvv15VGe33MkAy5ZNqsFIRbB3Hs
PeYw2KfBh4G+Aw56DwRZLgzyrhdeV6JND3DKFetNF7DJ0QnwdmNmJXga1xhcr4f0P6Zp794zrv8B
bQX7hqiUv0ZP9hvuu1zWFdAygoLIZopLdEfZdNPhmm6DOiYDVwSGozWw5ZjqSlqScrRnbM6E+rzY
wXjBcWr19Kdtek4VieOx5iTeLTzpxybPAgVe4Xnvs9qoMsIXnEcuaDuFLRSPDVYhOlA4KIESC6PL
zkfE+gPNiZBlHa0zplRxbJGgDBYskdWHJ62OU5O4rIjBXpkmebpJq20ldMB/eSMJT1e4ObB69A4H
Voswf4ygKPxbkVYwgqi28LhTmqh8Rl54xKEEuUnWp/6URhwr126aebBLsaMnHqgFx75DKhcX+9Ut
PXbhX03dagu1ed22L/L+IstsUt05GmcYDiH3He46fKi2ohslOJUAutkV58kt2PDG0shtME9pmLo1
2RfFWWH+qbevyNUX6fv9k1LOGB1LABZ181CWAkpko2gCRhywNdeR0DD49QZq8zLxQeGOH9CJ6BgB
+sarik/pl0B8Ik7Dc9F/D+pn8MFkwkQj0KAGBo0wtD6K4YfBm3Yh2QdPkugNPlgfkIbmaUCcJzWi
IUXa9IG3j/4dHU7ixYu8azQBFv3vh0heXgnJPpPXvFMwScAmTAE5OfHpA7/ePmcU/4NCvFEcXmd5
h/hyJQAVegaB00j0CCTAV3LqhL2PPTGImrv00dkcrfLgydL7e6VnJyeNH5Syd++FRji6zMhhqCFe
JqdEj4KsDylmaV4f/SvR+PRHE8VjwRCwB5WRTGn24dpf+5zVLEOU17kh33+rBx+0PMcHrelUidY7
DyeM/aK6wuC6RAfPu/vYbmcPuFtvtTRERUITkwJHzWNVGRXna9VBk7hNVqUWQnPOrdCKK5mPSf3U
+tDv9O4vBzx8Qtw5x4c26E+g3rRUy4M6ax2riK9fQB+gVwuLUWE4m0V67LJUizmgrjTNdpJsZ23e
uJU4I80tid9zjPLb4Mrzd8A2CcMHfo84cSRyoDoCWRC/w3P7skRYU43JLaiwPkLtvzCLoHCWmsuu
D7kGlsHO3iEMKmYhvkLE23vvCiMCJkd0sJsOEVdgehithKOaM9l3c68GGr7M8uUOhDd2xr6r5UD9
glboET9MacDSleAU+bcm0Wxmmc6+REmxfIo2p4orCwGFtGq7AFPlhFlbOmeS82WKNnQB1m3cYwDk
Ha+Khp36WUzjWADWurLETLhiEIWsSZB4LEy9ESVeRwcVGcMv1jQ8Pj2OH5wg/AsWBGwCtgLVB3KO
kUpWxVO+1nJ4Z1UPdF/5IExbiCfPBZqLXsM7tc89/b+0wuWPRBquQIG09u//CMcl1Off1LmYXlyY
NsUV7ij3rI7dxmeCFzKhvORhieEobK8Rq6ZzfHYyOV/dzJjE/uFm/tKH1yUWA+ev984wEqxwGIjh
hf0gLWfODcZuX4YfltHlqIkuEXQF9xIhssq/yQoA+01LHBek9d11DE8M5xSLEyBA6QsB1yY+5xyX
MmjgrG2fJtceKqdnSLr9Q5tf7AECPzGTCcWoQutagfafir40uMts0VmDB6/NVibS6ndQ5wRvPQYS
tieGvFn27yTnruiBpkiz0soAHJLin5pq+ZUCCD4/kKIQy3fG7m+Oc9gkPzsuyWbQR+KZQBjDjSUD
Mc0ggzORjI1Mj5mEmbFuM9glKMqwgzgGWAR2HeNZ/T5DW7ulV0ljWwQhXcNPcbslNgznqE2E8Tae
wpcuYTKbYenHn1k00TKfoMvP74RWem+siXWXKxxNKN1G6DRrldHM0g2wJxiiFlsjvhyMJj8/W8Vl
loU2A+nr14p5vtR5kxket2Jz8bl/94cLQAAMplrOlgE4xLxg62Q4KbPtxWzUiuXa+XZ5FnChXG4W
Mxvi67wlL///X1mGSnbmx1kmCixXvrN/P4O9vWtnaQZXjqVFPOBn++l/trV2+u8xYWdInODD4Kxg
1zwSC8UEJ2OR/54gP3nmfMlH9O1OlmVaO/JHyNs8THdNQqOv8Hc92ox3xY2WPggbVn5Avw+ixEu+
Pb9PjQ2PH//fh1/qRf/9c6Ojt059XKh5NetlOU/psPGhszjiAj5YB/9uS+n3yXjQM26K7p3IhGuL
jQCrBxt0bE7gTBEGGdTIMY6lhcnFj5r0RlsuYwHNCI+/9yIeEzF1pXvrHu8Y2IisRH/9xCu5dm5D
vHeyg3cg1cNlw8EJ4EYMIGqHM5hi7c+AJ61VpLWEA91konQCMf7yb4XIyYWEUctCu+bpS5b8zu96
AecLe4gFM4ppvjuRE41+bQ6DItZCe69I5kzzZAL+LJpEMYFJxpRNDusX5+akQQJe4xSQxxgYvmkf
gAp1tij7AtJRng6Yj9C4a+Xo8Z+hbjQ5IS5tqnOYcHn7FDVTkMvDaXiBsgsvgmFAVKRD1c37X/om
TNkjg1mNe4Ms2qmk+1mxW2ETCzH86jbsWmpktdy8epVoC+PC/yZV64zPB0KDhH96x179haogP4Tp
VFawzbyf98vdF0yY/jWYPhP6lqDD4ONWmPyQ7xGXYPN2d0u4oU7xT2EvbxvjBj/7ChKhNAFSF9xn
tD3r41LJlnjhG3U78zmT82LF0zM9IIa/VBpujP0Mm8PlcSiP5axqfzqigiEAbU2zaYgZrfNs39u1
CCytO4duKg8O6NEwyEYBeTCQ4Udbow00m85MKQvhnnaKJpX0A1q0GygKyFvYjIpTDeeafTCyR/E0
0k4ia9GWRfHXVrYkYqCMEKhRyVKh1TBvpnLmwRFZ9DCNRHmp1hE0TrwYiqTqNXIJ1h/bXnHm06Jq
0i7DCxJCZGscAoFivGTf24W/o3cIjR4mttCJpalz94wuO8HXbVjH/B32SQFjcjyz4ry/H8qP0Rjv
mCjDX0SjG9d7zgm+JcXJEobmoXVAWeCCucspwgB+Hx+SW4qkj//oNMhG4CUma6754H2x7OCioKze
cb5zm8Grc0kv6Q6zp0Zwdp4YcdSgS+owIdfypqvLjcNz29XNmDzgpYqxqnu9CGiIeB+4BAN5k+g0
1zLXAaNBvcBIqL2TdBOSqwkze5lUTCPlPVX3TR7+5nswBjImZ/LqD94d0GOdXXLswQMdHnuIj1t7
64z1gkoFvW2Fc3+HfRKlKoXeplMbndmz7ddKLexiW8OpDbDtl/j0jbhKtkryKkl7eg3FPyHvcXlB
UrlzGpRGmw4OqZs/yFjxc0TboNmrxDo91OCDMvWhJXJ16LQKJSK4Lm9F8QBuDZxHQjtPi0JMLlja
rAAWCytIp4xWVIHDTXkVAcm+QbEkriF+iXwSGsizBuKknRubjTzWvq+dMwRz5sBwnK7s5jIEpLz/
z+3rBc4Ed8v9DNl0sQXY8sbiKf/iUgdr2R1ncc2+oOMMWRHCAd/Q6BhWqXPFRrTRyd1mpwCcspIS
s5fvGRx1ZBdSA/IkS8gD2/ocTrsMISht298AnBPwV0758e7lbzlilqnr2gxfYGj0VOitpLOGiJhz
ZkTTbtt/Yej6UKOEftChQiJjwokllTnYs5jDVfckDyZKSuRBXSXuzki0LsjOS0ziCsOD/UFG+c8x
QTuL1vLP06ZMHJX+crGt1sltBUk5kZwij8ZmJkv5OoHmK1453dmjj0ww11ZqRUeEwpiwUA4gDQlJ
vCpegUfDkG9z2OAF26l3RUv3fQdDszByLD/zfdd3kQW23K5L9uNzAP87t+T1pspfJ+GS+Mqs5jos
sP1y+7H0s9mtNSkzLu3KGU6yp4QVyEKcRIQztRDw0EaDT8mbrGeV5N3cJ808wsLsxYS9aD/QTHy2
dtwYRsTfgMVPwvlrtWA0i/0bmdEmIK1R4buLjuhr869H50RNcrAznwxtA9MauSzXxW/EkWcnEQqe
g2CfiRo3YGZtXbmTxtmE4/FrPgO4/6odi4AYDiA+D3Ta7/S6S73867/aJzYdQbTWK7rfHjCUejSd
1GvmmuXn0lQszbFgptYssBWQFEDcFAQkETOpJ01QHc3efX6dg7BEd+B+d7/xfTS40V9MsIuMSMHD
T78IFhDoUe/TP/duEWxp7o2HVgpC/6dIAhHNFHpziLdZa8d/U4dtEtyHzyE6EZwgcMFxRDC6GEPY
L0oTyCU7/+a8xhBNoFqwvR7jUqfuX/UAALnhLeB9Flfv7t0DqOjOpbVcztkI3IqNCYYP2Kabwrmh
rlZY23WAPbjwI23c55g4WluGNEDLf2tNtlLQ2DcwX5XfouzAolelwkp+IltyM1/uTJEQBw/aPQ/i
BsxVYKcmHcNOyYIULd9V3FLTj031TqeS9X/SoUFDp5R9qXNfTIgXEKlX5+znkyS0AUOPvG5G0hOg
oyv3DBQhXJmv5gBFq27+14jV851AWul94+Mc9YfwGErq4+qc6feDg2tmjRBI0Q8zVYB+tQ3RuO+V
qW44P4JnMO0ib4n5l3wqrkPyM+c6O1CwnJY7uvxjIDVTQFnEtYaH6EvtBirqQkx24DBw9RtUyAkP
f0ILQEodSK/BIbfEYkt840b8WMnjj0+/+dsMNoPtRuji6yhfMaeoZGsfDaVqwnGQM4vtleI3giZR
yS+n3+4JTiumH9gYcMdXrCL6kH2ElML7iKYuza1qwojrixPAFJGGX8ckod9KVkVOgFshHlMvF0J4
8CD3h27PgBmFbkQ7PHKhJwQEwm7zGlTS7exDW5+F9RnXF9PsHNTScrdKvNCyPMcXpqTD4hJPcATZ
xQcNsFRk64MfWqpIVEdKqgV17NZpeZLZtLGFIiKkc+KAmaeLJAjU0dhmWEXQpuFQ4egw6NWuF0/a
em+6eezzDgIN9GqVZ179PEXJgA7tqDTCTBeZ8F4j1rRt6wscxvZc+wXvZkOeYNwRLOAaI0qFzziE
2/CBW6kGPAxafOHCIRh2z6UAjmFtPLUXCzBeJyxN1yHoRlvd/5/kFDBF+7u4kN11vz3A0ligalwL
MDRntLZYBHT+qLx1VmIHRtAmDWtv8QVkvsA5ug+nkfrSWghwV0L9Kh+7it2yQCuTWZwQEDgvZKWl
20YblRNDDQ1q7oACGFtKHZyHhFKZG4rftKvvVDuVnma9hR31jCql2wTmem/fHEbt0RMo+Q06Emhe
XCpM2rh7kwhMZVJk69ctfK9dVxIwyIDy72hUoJG6+1llvk09yC0nRwqstkjdRJ4/XP5wteUXiRWd
bvsklG11fA0aU2xM77NdtLZK7HMydbKfYqSLwOSUI3Ztxe4UoQoA/ldyPXojHwykmZoHKKLgr+0b
4U7nMAkQU0LmIJRWy3QOEpfR8uaH/yiBm65yASItSYlSHGjsRZy50MqwATqkEQAQIOOa5TlODZhc
zze+XiFtesR//QJwlpzm1+oGv+JBnY4CR4uXGz/AM2bWO2XYzmySOa7pQgMOa5PK5Msp+G1DLeQn
8h2HKKeBAQ7nd8TTK6L1gYSHtQXDj7QNDm5DssXOpyPlgFdHhfoksmgtML+4/ITkIodkGwFy17bl
R14YwBUkbMblRN1leZtGLFASaipkRJLVWONQ4Hjjued8wq7drg/38PV33T4tOD5YN6XUdMOw81cN
/x7AUdBcRXYEfD1knBCxRufdPoPy2dOL08SJBSmaqGSu+AHzLexNhPTRSPng6CS3eoSnkGRSb0TJ
W50eqLJbdh/7DIkmYFK4f5JBQvvOVLluOclPPD/Dqh1MJWs0AlkjHMTIoCy5b5jfWI8jPJklwS+e
ER8w5iMXlBnu1vosD+3Z7F+HQ/ommpVIQ11vyfFEgoKox4G3BHpDPvw1l7dxsfemTju0MqBY6PO4
D0yr1ThnmDmUzunLY9IYjIIoiskeOBHV8aIrENNbcIBOgLyA0LgCICgcDJhj64PgpnTgGfZ9cmIA
YOfgQ7qrqTOAe7IHLEIHMvFmCIdlhuRw3DUD3jKoP5jEvy+IrrbGtUmjfCCEBtJFZeKBrO/udNpl
zVTAOhyRN7vIrF7xgDgRyoyEfCCt98FQg+Wb9r/Mt67Wh1oNprBDcCJ01eEPb7EvKTiIHlDJgfwE
EPwyX1DhDVsKosDZsICQqA9Y6p7EdZEZgFKM38nH1SWdgt3wFDSyKUj2rXsL9EtgDKngAmGJHt40
5VwHR/6mxEdiqLEwBIwkav3iImdnHWtEfSJBEfc7x2i2kEZklN1+NIiYFVr/6rALgfv9OdgCsdmH
1QR8tFNHPEWrD0oNiRCA13V4HBVdILSgVhVzKS68QCCHO82oSvwEn4uatUuxAVBagiS662iVm3Va
9ErYbgzELebf1gIUgKOuAZGY14pMra/r/4JRsbMPB8zh7XofvTPxpqmFFwnynCpjkBxr8aQJ37yQ
uNUii/sVSL/8A9WJrY+oFG9pBQiPAeAw8UU42YORhdq6umOTSNQ6HulVzHNeisYXuwPsraZDGvWo
10Z9ieMPQ5YmiGcVxzrnZmqx0aUDBdlV8df85ejwkMR9FDBDMm6sDFaSBgzq2BvMdtYLQNNMrKYu
0SioDuhl0qebjDTttywHqalGyyXr/jUflZopZyeIY1W9p3Mkl8FZ9qATpTb5jNb5uUeCS/Ti999U
sxSQe05uO2zWUT3CbgV5q99Eq9hCmo/6aQQ88jWg/g2fMfk5Cj9EVppVfAwdgrT4tGGbhGp4c9Z7
uFVOYGakqgW6uhwydGXw8e0zr7Tvw3tQIoZxqNDjYuurGDkRIt4MIA426qo91G0s8l/yMAml1Tpl
X9gxMoi+dHh37hR0HYVkOatQ6EmTlxswLz9gLHHunQGeLUldRHVd0ImkYamQi/lYw845IgDcmmhV
k5DMiYNhd69SssCRpn5vV8m29M0oJb08QVbIRdaK1883rdOovLgzqiZCcf5h+MU5EDPlddGeI6VW
c5TGQaDOO0hrUnRkg7xjT9J/qtrhpJlnpjbYWgdr+nMP3rlCEeAwFcSMbds7TbY9bGmDOqIV3bDd
R+DCtDl8mjY9jrqP2xhJeseWfrUllqnEWXpGa4Dgh8FHx2h2iZg7cZSjA1mmRlBebrDjrlv//HLG
Y9J8/mr3ERZVhvCBEw89mLssJ10Kpxc5zgBxgl6xzUnA21TCN1vhQUjQjPJF3UnYHpOH8NTo2AY0
IblFRncTdeeK1AW7AT+nhlImROE52FH1Z+hF86k2rZwEZIO37tfTM2G+Q13/bL3gyKC/gZIcApUm
VSfv0urKjyAEjOxcOJ84Exn0S5hNLIc7QQOMCV1yQCIPFEcwxLHf43J0H9f7BA3AEdAcrGjKvDB9
q1ED6zvvAApbNXUetlABdMQ407kBacM59NCRBHsjtA1qcWpy9QB0gIt5DI201n3Anz9CwIGWAbSy
CqRqHW35tXGmHV6F5dSXY1JHxJetA6bvO4ZaHpAqVnxweJw+wiUpK79aQf80Rv94hY7F4B+ZoyGh
MqGBSGTAbWEDPe1TsYB1QMSMHb2SUqFgE6i8gGoQNOPlFjGBpelLX+iSVChCCBZ06ORjq8NrG9W6
jbHREZ0W0gBH2RSEzq9Jq+iCPWyrPCgQ+wi6xLmGOZsdnUefmT4JOzOFQXOk5LsK7oIOHm9OzdKu
9WrxkZKLNGGQQHlrLUTlPhPZIOsJ/H+HpEfd7T9pdiHDcoSOghMdfMpR9CTwDiDbmNf+x4TpDsMB
1fIedCeeJOcTx9hb51pCKm8idNCE7Y/yEceSWMEGp9GV5yj1IKHlyLtRW0Z0eCIkP4hFbz0pvTi+
agBiV8L3ozIbCblRgONfpXriUaw560AwAm5E5QivFaTQ+SkSWsjpaS5+1W4HXCZCq4gr1FGYqXUN
e0NTyqIe4tAZvkHZIpgHOPYA044awCuaK8nVgLrOwV/zkQHPSmSn4EsGpeB/PPT0+ZskHrYstvVk
3X5gS+Rcl3XQkGju6p7s29/+H6rvNnoQvIiCRNg56ZPoqZGQeOLEwkkQHe0SCJh2awNO61w81jzn
RRMX5aezGcByAVRPv+hlA+501iNJ1Plfn0jTp7Twzt2aswkuqIthlUx7c+NdAUvsggbDK7+wYaIM
+gIf2FP6cnVYvUEklMId5ttNRXO3gphoLcwD0DWMj1W6PJJn993baV7ZpvkD9kVZ3Q0PxEZQ7NdC
hkeUytjTPgbN+USzCs36JNVW4qwE/A9gja38Q/uAoEMD7bOqskI6lNGgh/CBoJHdex3cfUjZVxHy
8JidOmXwUcQW84uu6IdBfwMCcVOY3veoUNLJKMNcumFFvZnh4r7KSv5JmZKcPNCYpawcQFHYDdZ0
J2hAKF587CP4ivKHn3EOdxfOPSplbiQir84ZnCdwBYfGKX2K3LugYws0Ch0NUEZMIWyYQ1k1qvSA
ockKHuochLgfknXeIIkGYt3wmK2A2ple0vK5iyczRk9Wvea8kXokIXq0QXw1WndUSKr2veHVkAdl
zVfRQXIaa4QDUDG3CycO7crDNWCnmcbLaq6tav8DeYBotXOvAKku9g0ZhLz1hOmI0kSv8BzcqY8N
q7zpPmsRw/zavVM6/jpAB47kakF2n6169zijuW41aRnVF18ahtk0K47f7P830qOG//TI9J/Dda+Q
vmHCwwSdaIq7SyrBK6p5j6gBGZOjDuTAsUel2LrTzPMdc9h1p+GcKkCunHPqqQ25gJq0tLU4D+7M
XeSBWQVNyLSO6Q3cREq3m8P68lVTaIZ3aWUaLdLArfrftVPN6IVtqRQKHc7kau8TS4PjanO47YNN
MbjTU6bDJ0g5Z9uRQx+1/s7UkUZqg2PoZkkIrTOcS0FQOqa1vQuvVcfgcs8xhKuwzkPgrvrYhq8R
b1MT6PqLLAWN03F1697vdIIQ3it52ZTJyvj9tZhB9G8R93/Lcd4cXsHkE6k/S6olQA2oV//yMTIi
quhaR/M/lctr6wxvpcOnwOP+Tx06fSw0TQ4EFdQ8qOJKCVJM4SNcY06ENUHuQyJPnybZx9SqLhog
5StR6Yrjjonx6s1c8mD7dA/pDbbceZcKP49QlKXDU+VqGFcjzoOt6xQ7+/Ly1dexnVNGkaJxf+zH
eNOqRHLbOPjD+XAIFwSBvU0Xhsdfqd29m0M6rWj0jKuUZ0oy+SBvk6kpsaVmlta/So76FKQ/mlhH
AvpqgxAZ+Ai3xHGDui091O6mf57dh0y0xtLJVDsNIMKHI6mrvv3U2a6GRN5W+q8gBDpAeqMckY6/
BkV41fF+7+RLQ6Bu8b7Lhv1Nq4iPgVmjuzFUFYyew86dk0i9nOHZe6d5WKHyxTft7/IyC6iPzaGD
OofwZqlpUljm7nbYsA+sGpr+4bzsY/cwzeoZK/jbMe0281DXdv2YXh4Trpz1NV0oRzUQReJd7SeA
H7jSZx5hmfRVOe6niz30qPBXi66oZlTSqbOH0Gza3L8TYKUSRiDTmGQUiaTB3cZj6GqvO0/Uv/Zq
Y8ApQR8Dzvz869HpVzfsbRkfPAQwf6Xq2GaEKaYxDxsG3tEX+QtY6Yd5nCoR1iEam7OZMxP0wWdc
zVAPtdmY/qtkcsEC2E/QBihkW2X7HmdUyrOYPJa0BbcgTv1cZtaATdoQEaiWFNgeK5qQVMD0KKuQ
coFzkk58KHCYc5DjSGALUgUyvXWRxWiMfsgz6iAYKqhORgdPYLUnCK4vwRHelYW+AhS6fiWGt2bV
SKZcWsIhoAYJZcEmIDYPqNJkLjdYc1XeAbg7IrdX78EJwVVMLF2rMB7CM9QjZsc0XTOW5I5How6P
1ndK9Mh+XQgN+uu+Wmtvw2RwQ+7u3qIjXDe2Z3uXrJ3SsDG1SrNScIqOrGbkQvgK77JHHPYW7eMj
w8FTgv4r/4b2IyWUlm8zKPehgTDbBTJU4hAVAqYRCBQJOkCB5I0efYv/oYdi+ssNlnUajRDROuiu
TC3NpxBZRjzARdfEHSIQjAAIdNpNnw3966i8ukNqlSPtKaBZ7ZBGFexkLJnxB7Zg0LvV+HlFEuuN
P9tNUgTzBgJcJSlkWH9oY9AjKnv3nfnTUWkZnuRULogA0HRDT8fEXQRpyHaFVxz8I3jPR4c1w0df
8gMIBCgDjvka3qO9pvsI0Qep92okH8L3F8kk7yIkICW+Mqgdyv13eGSaQ9RMS8SqYu/Zkn4cH8Zm
TMeMCZf0COCgSvp9SI9gFCRTmy4tDe9eQC5LUf7BuvfXWGBjcYhrXKAS/UfG5aMBteBu0j2iPtMM
w0XYC3MXeEenELEA7hONwBf6SF8k65yr2WH4jPgXojaG5abdh+MzEcagPqKLwPJmkXdo19N4AtHI
HplsQQhWHMFrDXTLv+w4UFqGW6PP00Dd2ySL2ICKjKY/MCIL8MSHfdMpec6Fds7/6BHnKykzSqZZ
rR1N9zQA5ncGQWryFKC/yPOAiQQZZaKiDtHInppSNfjmguoXwqDALpN4abO3BQ9Y4+8B33ALVKww
KbCKnX+SkYLyww1zV2v7/G7hBHtwABjnDn9D5APRrpUaXqe7aSHrvyJwmMkv/4/fzr+LuPu0OJQs
gZTmzmioX2M+SHdCaEpwaqkCTVS2yej3fm3+L4oIQXdlnMnYZ0Yzt7wqUivy5NrFX6dMjbo9cURD
Ym7r1xKgYUKWJlz3gfcDgMVE/B+KDVzSDw/LPaIAoROpwbI0BYQVdSids9nvh6jjwoYf0dGntFBN
wO2PEZ9TE5GZL53tchfhMY6KI4I6jInJY2hO2PPfpqLv0Ob4JBCoWfhIwDCS0NLaOfvq3Mxoivhx
xF/rJlcEQOZiAtl8AZYW/afkAI750NcCtMkAK6LrFEBr5rmsYfnu7uagLglG5AKgXYi2okqIOmh0
Gfw+NaUfT44Go9hRlrXPDmm5pbeKyI6d6OyDV3ukt1bsPwPhfv5hMejUqBs601AU+A+Hb0Zv5OSm
zGPt1K0S7apddgKzvyjDQz1VP4bDjNGen+pFDKh4IbV30Aya4CAVNykU+H0GXkNfFTDJsAqMvcG3
IXdZN9+rNwU9t7Nibjip1/GXyHhIdu3d5JQ0+PsNpDHc6QYMJlquBsA6wStJnAPuGep9QvU08B2u
+QuJ7FRTcieOX2cApb31YlBN/AYbSZ+N1egFA67fJyfVser6EyHAmQozT27SyGjan2eqPFwQfaHM
163JG0TDZAp2tvh36Zy7eeBkqdvocPCatrRPeFdEWFGM4XwntMpPMEkQXuEHonL3/jPDO6OH3RJI
iQEwJfcleHi11R6pmyRgdmcYdgnDyvwq+M6fIvrSVgzKVWUxE60bQ60PS35y91nTIwbFyJKx5CeT
CIx+hGc7h9Dba6b6M3Poq4GPAMutzZATUd4MvHBKqI24DkA5DHXSe0BkW1vqnE9e0CveIQ+IkYGf
bXuAXR2m7iaLc9eJ711NzIBz+02hCifZyaUL6ABb8sGLXNRo1DjtyRRA0gO3BmLYv7q+1qTAgv4A
rwOGGSSS9htOz29yHhQRbfF6su4iXmBIpbJ3XYVlKUY7PlZBkNAQp9SgbYu4Lqd4mUP97Gtj5Kmq
qNr8ChGKHmeRtofa3xqG5WoEq5amnnfYstgMAGfXIf5rSMCxZGUy0c8KHe7DukVEwT+QW75ccuwh
dNRBJdZcAsRiRNAppCTdHC/crtfy3rtMCizGTaJ24h5sXMMDWrEJZihOIIVRomxsMnKk3cr9/dLJ
nv4N9iEUpzI6uDvmIMRRMGdFgvQzt+85qcnZKkdXOhzsbc6IiNBSmoFSPFLRbkxDfVwyGgWLBlj/
f3igPbNWFeJVbDd+nRUFMU0DkFbnzqMMThBBj61obzzq7eP4kW6CjDYgSxnmAtXCdiTY5x1T7QVp
BHU6BiDf8O7fIGiYZxpv5HBoqGvSxuHK4XxS6fLDMArPRTUI6DTEWMp/dZ49jkaA2rciO30/lrvB
IVWYg4DBypiAoiePfSS/N8ttgAVMduKjBnQbVzAZwbYIC5rjziZqQev4Wwt0JIjKdFKmyY8XM9co
4D8kJpN6VRPbIi4q1/BCVuHroo0VJ2WqG6Xp97MC9XJb5sAPkmCBPl6PReXsW8kCPODDhmeYq7Ri
O7LruUJwlHxULZYccg87jDMk98Dszko8STgyb++LgujSrdluvqyl6TEgl8Itw74yidy5R3hkujKL
ElV5H71IJtbAOn12Ee+hYAa9hvF4uQ/2NydFZrLvAf8BoAEKDaDRjG7txilBcBsrLjVbyrjWKBAn
jb6MQielZD5P+aypCWe7PNp2Npny+o7kgv9qfcM7IxDFwOVj9mqtKj1q2Yx2ATjrDyUqH6c+glNP
/kJfGllGBoUUbzjs4qN9C8cM+BAEo2qADY+gAn1ZdzvIqRYw77MrUfNoGThN+VUYPCW3kLwshLpa
JewVn4Pxt9WoIe/08O0/mt4ntJ0+TZM06DwstOaU4O050n916+xRP5KSUn9KSe90bHWFtRIgMjAA
ZtldJrFTTyBX7mOHl73bc+Vxzuxj62w8B9/wBaDGNm4waHLoB4jlBuRPQu4ENdp6GVGDuQt5ztqW
oI00bBDR0eTcL3Pgn+xS16AjpD3HhiPF0yQ5T2ujExrWnlAO5X9piFntC/5a75LFmUdKwikPNZtB
5nFKVrTO5O+0gvZq7v7H0nktqY4uS/iJiMCbW3mDEAhhWjdEiwaE9/bp50vWRMfZZ00bQL8pk5WV
5Sv+fbjS8sUVHW066ggVquPQGgTDjQfsDDwXLYNr/4V1KbzR2kHEUb0YarbY2u9o6+WnNKNNHhYR
LYfmno8FgLlCj/HKuMHyvDTYjUnSkD58gPUxdTKs9Tc2Zex7vB2eRpsRXu5FKxxNwz5Jx6ltlJKt
7UA5JJSAeN7pxSjWEXi9uWgx8Sc+O0nTyKOcAUr598eUEolQDEZovQ+ms0Cxz98AFfAmJHnjQFu+
4giaKjDOMDdpGJjCyIV8wnBg4aUfp+izoty2f4yFKMvXvMWsmzysHKYXmToh73fASMOwxOk9mi0V
buD248PhamDXcMXit+v2QAig+YmGGcidcQ7ZkmpDPmVly+404lLBymz76wU22nTdqzNvEYQ1rT4J
hHJaRmLgqIivSDhXBgAlPE/itOPTcBvaceys3JZ4qkRZ9EBCYZPYPUSu2reopLEXcWS9B9+yH0Q4
AiXCHvSGJ5tfyvrKm8S/xmdm086wzpGhS6xCyCDHe2WUAM5gqsDnH5gswZVn0M5uTnOEW9qOp+TL
xEKWj+axClQpqR4ThTZf83uHh1HhlJdopCE63KVtdzYgEJiLqqfSIp84I40QhQMuoCdPJouc180W
Lwp+zxG98vzbhkJLPWg1INOhappSsVh5eYuxDV8uFPMRlH+U4gsuvB7MBkCad8YpUZEj2S8HhytN
jE9Abq4QTEw4UVIC8wfjcEW/2Gs6hXPruxPu+mLh5xCy2aInd6A8mEaZHyeAObBA/NKo3zfcJPZZ
dZqF1LRG39gvzpvaMTzPaVy1+Rhb1Fy0ZA2ir+PabO8JO+5X50Zb3Hclf9WUqeLo/remSVX/GHVv
06JI8T2GAqnhuJoVBRpldzbaQLAjZeJ2WEzfIfShq7JbisAHVV5F+JmqyMwcXBlviAP5RNWoHh3t
1bLjjQ9dEn1Rnw9Unwt/xhi1N3V31TNKtIjTmkw7eu2HwjHlY+xGZ4j6uVtAJrIaFPi71KMf1KYo
yFTxOrWhXgq4WTxX5JY6NGZbEeEbgJQdxT4s5F57Y8DSU/pOrXNlc0hzlBYmlyGnw2ku10mFjnBk
ILxylxxZ4uBFUEI79o6xZy4DuhDtZLcgHBV6/7dl0O3W7Bq9azpDfS5A5JIMDc3oGNUxJD9uWWGc
0xpaKNsfTWp4hogSX8zRz9vpBU3vGTdM/sRlzOfKRGKk7Dw0G9u+4HGu0IEdjZjtoe5XQ5mFlO9v
TIqiZE0YiT24hve8xtpRgTBGKMxeEJySlJXqib8Fcyk8wr2Ov3a2jgZ+7xoGkg3wS5wZr8hUZGl5
Io2IZf3Z+xq+LQkj0LGGa/+MfvXszAfsP2+GN7zHR6eNAiivigaNsXxQUxm+mGdrMZdt2Omj887Y
ieFQ8pmXBiMTGGn6A0mJQD0I+NbiWZJii0f7H43k5vAS6G2RpOHFLgO7bfRbEUyYit3kV/jySj+z
RNK+46eJ5SLCeWNnO5wo3U/RNd6gVEwWlSgu3B8qXvaZwrjQMjXA3AfAC86DWFYtkVQ6yP2ijLZx
ehFeFAYIPrKraUEcoArLKEv0ak7MIidesW7m6WIydX1BvPxTBIyYc6WeXELLaxiASXR/UDE5+uv0
RdXCekuYymLx38Y6vqHOcsNJIT6IqtgOCT6ljgIFRES7ItRAufNCYdapJiBhVPJ2SCi/sdHdwh3A
WLNJqTTD2Go6vyzK23kBIl5QL68O74z0Uln86Nd3zk/vNzhArfjYK6brFh4iW2nbufb33BuEvoDR
haAg8oOurtEHIZ+TRZXTahchGj4oz3umSrAhF6C4auEOqfP+tsOm8/05M64R4tYsDHYKKa7h728w
Ypo1uy2Bmuek5K+HywEDPMckjCQlX+JEgxQkfEKcfZrgQDX6/E8UTBE8QJQACQNm4FGi0+DiC6PT
AlF3OFJOj+mLFvM2y86TVA0QV8gYg95/guC3ynwTEaJuVOU43cyiKSEZ016x1hoHQ92WZnniXL4t
HnfZO6C0ip5n0z2BGzo8KJHDwUCMTaVbHChqDiwNKbywGnJ6KRe+uRnMFtIMz7bzGd9T5DSvylLQ
bJ2FXMqOC+w05OV5gwGCD+JikkxUGb9Qd9vZNaj5CDj7exLN8OwE1ysvJlWdGheZPQSyuyT7ft1B
SNO5EW3sgipjjw8ahY6SQzPcWpU6Q7XMtaNz2Pgh0327Ff+d3CkxjBD7oOrL9J3JCYnS5XisfJOW
dgJoTq9lMrDSAopTQuwtCxarzOVnY22KmrqpFDeHXLkDQ13RXkNd0QRUoiyBi4rbNPxmGzajsqCI
1jaYDMnMmJNJQbewoSWpbHsPmXYsyS0p5iI9yjDomi3zUQVcth7jz/jC0o+Ya114NeSgmsxM5wgG
aK+CjHOSGWPjYUlNyLuMid0MeBSvrE0bejpQa+fG7PQLJdMyn/bMOv1iunBKFkbte974sOBhJX/n
ovfECUXt4ukt3/QYEZZFKK/zsN8xPAd3yNx1j0//Dnl2VOQ4NUwWRYEDPXjkaXdmgM2zgwIJU5il
SGsPQiYG8mhjgkpwXUqybTssJ/gPlj2kTm19OyeYwcZZpvFTAhyI9nls18mEb5Bdseb3fiW6D8tt
ZOogQAxHFWa6v2huYXeRX2owHd7e02hw5FcZ0xpAagywEMrKXXToqhO02mW3g4sspWTw/vaTNpbg
WfNa/WI0653z49VsIDlK7fta0U/Q18cS7+dvNLPYdASlHi4T599M3T1Qmr+5Tbg+ZoFaFQr23Q3u
xLZ/TcZ2X0yQRIhUFMZhhX+BSpXwoRFzERRCc0qMxl+5h37H332yahsITwfB8D7hxjkelwQt04hB
nQiqYbYQ+LibjE2kjOeQGoRLfMDNXEHEGg3PzsU8x0HbCRCPDvY4kFeE8tZKDEhbM6qlh7rAAoV7
RHDZ1jYfgYziqTkmXPIz4k+o6stxoULNpfEOW7wZH3JRBK2+yDOvBgb2b8WnWyPRV0df0YcZyHmH
JNf4IYI/LDjjuEH4djheMFX2GlkUH3UYiHIgqBxQj7qfjW7SjCVBbq9wC4ZGoitTjTrdI5JTJUdK
NupvK7oiEEMHHY/RX71jQ5DUByo3CUiAUSD+feHzLuNrTcJcujSsMWTB+Vh1jxWz0q1GFcykHj3p
jjt7g3/ECPECeDoW+Tlp+TXu/7gUrifWmVnjaFMZgyqw8Hb5UE0cu8PBMeFea4YmwcBnStG8HFzW
8JfbA8D2veFkGYGyTe85YA4d8A/aAFqoIylpkLIMjD4MovI1IhjB0XuI2MRdgBKDpoAPSWxSDmIW
8I0SjyVxvZu4/swp9aco9dvX5cupD8j9+Tjjis9FWv2+0SogUnfey2hMCaAXAp2IUFgPdii09SB/
M70sAkhkfG6M7KnUadvm56d2YkN02jEMOsml/lI9bsvBQJS/M+Q/yDd9dA97wH14WW8prgWHB34M
5MLxmauyysPywIJvsjGR26R9sR40UWuajm8OFJ8OGqwDRH/oU2eIjsutJ8Alp4hpD+6LY3axDUq8
NE3AKQK1lhor5oAdsolQIfEFCkmZz2uHtZiEjDnmU9ipBl17cZPkNorGop6Q3kRE+hEjq70QFYgp
yQMAF2ikgVK1QR5C/Vkl89ghM7Yc6tLqMiInIW5GaIGT4e/6ms1H8m0y5OLUpZaCoihW4udvOeaP
oig15n7isM5IO4yrS36XHYUR/A6wrvTJYMzEm4E2ZOGnwPsZUOrkRP3qH1YT2VTvzYlBIImvFjOG
UOyOpycKHQT3oOOOOo/Bd5AbQcICoqDF50GbEfYzTdOAchCoDWILmyfndSm+rM3EJUOU364bNga3
Oy9IHcFgNk5c62ZqJJy5dHrTPUGPIiIG1GEGLYPj/GQ6ejT2+NTg5wOCWtasnzh0HN7WfIiNj6gL
wi785iyzHOAod5Wo43k8hhAkQF5sWEligU4L9bRgeSsZRK8oFKbFCRZoN2V9Kt9lJR15B+L0ikZ9
Qk9HG/XmxISD0g+beLbbgL/1L0eNFeFZHYc0iqMTsbzeOKLrxU2RZ7amnLCtkSVzA50E64/Nd2KD
z87bPMf0YCtUffjZdVzhBeigHY9rvgoIG1TL3iZ356XhR45DRRCEKHGsiIv6moNQkgO77sFg5gFv
jqywNLskjeC7xIM3w4ghjYpDRtrWQ8jLpjBgUCC06fxiQ9TrufaqduxvwY/rthSu1BaqvjWhZW0V
7O52RIeWkxFFQA4KfdgPuXKkO0n1hdiYU87B71BS4OTLahAkr3BhYeFP4czyCRz849mzojDKj3BT
6RojowKl7KIX4H48Y8LJh4tfgaXBaFyfOjrsEXr8k37iqy2VAklhpXHNSg/oBlAwhZPe0XPGbVfM
b2pxQOzWGdahi+FJVQkuHL0RZHDwRNfo2b9zMrhgbfuUNpE2J6q0AGHV1i5GxcsDk4C1mKueoWZe
KCix49DaTGmCFnbbEVJSQh82AgreOQagnOHyMaCwj9S55TMRbjikyrmhr65ppvy/BxUN6k6IU3MH
UgOl+G5SWNySSDkKCbIG5D7ywmFMxWJtEnffAr9Dc1tMqxVjh8D0D9ZlSA0i8q8LWlxdXpiSfZrl
vuBS4aQFFAknBXrgLXhIVjGBusKT8uXwMFlEPGsNIMivgyTp9sj9DbPuMSppYlArcISfLhIGTGYv
71sgB1wG38nwTSH+3gqd3FkkH3TKiRxMe2fYnm2wHGxaMpGSvHuYtK3VqGNfN1aTKZH2Azpo26oD
75ToL3p46xF9hy4bMsPAYcFYrdShcAj+LSGhTpjCvODSY2hlJ5MJQZdRoQmQRjPEldRsliJ54FCi
wpywn2BNL3/3c0xUeWV6T7MH9uE4AET0x8f7Hhk82JBF9EqzzMdzUNFiXAEBI8Hsd4zWQPhkHNdy
NR+oyK8xrQlT6pA/MlwRpz9WLk2T6NJdJdVAqDcZZBC2GFMSDpTXyafCONghQQh4Nq70mRZYAMgp
G/2m0qshYAJAu0wCXvFuiiju+1SdfNfuGQb0vBcQI9fVColBlhTBnKxkpBLZAL5xuybDUfc2uCAE
Fy69DTcg8dOc6iyG726OX3OREMMIkPAxieoD7j01KUiznAyAH/pR8Pf8Nt+v275vd4E1WBhVPiE3
YLetMecabo3NfoogjgoHtUSYPk3DdTkKK7wG5Y90NUD8acitBJ3hFdEsskJv6FHeeXE94Nnjga1B
qB+EY07eomNT8IKDQuGSg8xvF6rwy4mRcGMOKd6pC1sm4BOuMfRrSmv36DCkMTVUHO99vWNE2cXt
MlwMq0EvOBc+5EajbSKChHwkx2kNVrulIxHzdAfBBI/GEXPWc+5vzj6KGi/6e662xa0NJQGbZhj2
L+IVuxgI0ccIpHCz2Sh6VGtQlFX+WACN+Xnu0Ffn5D5Hd3HxsLPZlboVZHlr+jfA9vNEFgoMWxsQ
kiJAH18LgOfk+FBWgtWn88BqGULCVJnDRB0BudjaLhEEXA8+S4e3w66KY3PjlHoc1QyvndSNvk9J
xE265B8m6Uji80ShT6ekOluga1qoTBi8Bhwsj8tTd0HS1sZiDiDEEXNYilYc8VwqGbOsEURn4ly6
lzEHGLWIKpb2cUDgoUVS8y1FkBkn78dgBVw0Xg0fRJLyOpUig99lF3DRCMK8PFQuNhYqYQYGVB+j
i5hwDWWzJ13RBc9DtwZFezAWCi3JwugaXagu1Cl8+thEgIQj2MYoT3T02IkUakg/+XjUtmB00R8O
vj+HtI8FRjcFZLlucqhBmQzWwQE+Ta8um6vSVypGAbYDf7MMLRaRJDdGooL+4DmNrYwU59Q2jKlD
SMKZR9ikMKOXxbm+hejOUvDi0KGdzjUhAmwihmhlNDAA1BOnsb1N7AOOyeDixKxiOQEgFFlE+j64
RZH6MfJOdhP2Po6cjAWDGcQqcV6Svs/u7IbYAGLsAQgzfNkAXg9REZOF8TBDdEOgnO1CGHN0yfF0
tDkhSzkMSVfCbU+QstEFM3RBZ/yMRqepEHiK32odMdg0J+KMCgvPpLOCP3IIU1dY9b6LQ8AvKiYO
p3oSAfwx4Rq/VqfKTgRLlBs5ff/gJP4i6Xe7hqOKQMmzANoRsR+jkhOlbL2FCiiN4lycxLWNEeYZ
7+oA0fOB1OgG7h2sjBiShkPLQuHIa8c+FSN3HfFXXZwSx97ugyqZkx++8+ClmJIKJY6LkIC1w+NJ
qN3zr21wGG7pe+TAczORdlPlX+ELPrPB2YlCBioAA6NkiTquLo1njjTOB7JK9Bc6uEemR+v0cfb5
aaAUdkhmbzNRZ4DZ3viZk7O7aHBQUxdMbRGghSIzYaJ5GCoUa4wIBSNFdA/91srO+TxYCcwHx4jI
U7cCbm6KDApTW7i5DmumSEFWL2crFj47wJGl4kHzjeKEa6T4PccapO7CnvADhHDYJIAd8+Ii02uB
C5JgBqatm23/mFCwWLZfuwubk653vD7LxPcwDVGEceFDiLvB+VDrXX9BCYm4x4Kly5sxVfsC8dfb
TPMyXUgq3sphcTCxqj61E4hvI0qiI+ysZDTUEe7av9ocTBRR4gt3C3EwC1lsNASjlMALLgXWy00e
E6LFUZ6BwONjMh9TxYlKuRN4YASliD85L7bJHCOcHTbLz2E2cLg4TBxKVva7Qxhgnw+j36TYiVnk
AK8HnAli4xmB22siS49joqlGVGOVzHEpV4wXyVPMWnP6vqJKwQLjvjYXTEG6mDZkUBZF6dNe1N0S
TslMSiZUoIWRwPFDUQS1EbzfHYkGLv9oHyVagau7H6Tn4OnGVYoaahBHQkA3p8JXhuQVly5CRBs3
ZcKa4whicMCTWQj4QJyLM0Yg8xcQUStm/0oU63IvkFvAIvsG5/9kTHx8RsTETKgyiA/6rMiQF4nZ
S9wG15M1Ik7BEzjYeZ01kQrIH+S8pQwlg2skDlh1TGyM4mcUk0AQY3M42opJoXCxU5gSAY+8HkQa
LBCeGiUgxRgcVM0MYiMsPAcz/lKWzuXUE+pxmAgQKb5ffART8hoCWjwZBwAbyqNzH5A34w2U8ucq
wRKf6E6gelHjTGpqZTgeoAUMYo4TIoDgfzHEU4I7x4Di8/WiHBkxA55cOUpNbjlQRICTKaBWIvv0
IprDkUJaRieqxfIq5qixMArKcBIphX4i58THasGWWXvwVynVRmPKhYSCSgwZXEj/KUHDlJEMWAkW
XLlB7Ewdf0NbOlqeK+VLEbjdNfwrsdyEJ8FuqHgFBHAJM8HCapJBcGu4Bk6JRtgUok1hUXK0Aztp
K8WyzaEXGMwKh8qZXB1ed+2qVxo6gvsWkZjKeZsNO3gJn7XTU6mTNcR3zrrEL+ms7zcmuShN+LOV
kd1SEXPhPhR/9EmQUiP5QruBCLn1gMOn8yYOEzEvWajaEht8QDZUkO2SJ8UNkVreRzmHybKWArqo
joCBjKMqpffQIk4oMTsNK03yMMT+9B+IsOtJTIoXAV7c5dGgQ/KtExF/1eK+86kTiX4lZI0QUOdt
i7Ncdgx6m88WbWsLt9t/8SIkMl0EWZgB65ZxMlhAkR7wGVitZrePSeGCkxm5nLLFzZsv5hO3lCFc
S624DP0UtyVyLMx9yoN0Hrz4ZcIA5kBQnsBl0skA3YcMUgRcZP+CGpb15NTayGBjB2DT9POc1Akt
tjyO2gHPrJVthZzPKJP+mUq4NGt/ulnLy88cujfiRTcaYCQSSFabnX9rHL4MjQIN2uDCILdK+i3F
Vc5qoJn0pbk0b9+QVvb4XusPL8hxj1YwjODDbBNaOGr8PRIWltqAL8hx8t6bNEIFZOZC1VZdl/yK
7ZqZgAFU51wdQGuwhKA5iM49vReBBJbgYpoWAsODsmGRPyPhAKNanMuUmzslqgDzoTG4v/yj2Ie3
JlKKptxAIrsh5mmA7SZLECFJ/aiHvhQhmrTh5SAIBH9iC1i55FhitE3PJvE6Sh1kR3p7HGBdNWNO
N0oxcZ4RuCvyFOhHa1QEda3DE9OEZpGEEOohJ5MkxM7U8ZilefcZkg5dlxGChDsYAaxKpHwnAkP1
yHe4V3hZPjZHdgrglImgIOQI4TfOG+JdCYdAiSzchHiK26C4DS2QHPFmJFg4l0ZGFyUeQsgtoiQt
B0/L5aqgtosEGWaAqvOQki81YP6DSXgEsRYPUHUjXkz0M0RwmKPDW9d4bh91V4fd4XORFpCrhkmc
x4gcUjZExoME1bP2tJ0d2BEMyl49T8JWZETTfcDIKpLWcyRj6+R5GvvQ9jLiTaLmVUZWaSIM9LTB
jyLipoHGdBkDTLBiDsK2WJZn4EEzzgC+MmyCsuNXYdzIebZ2JxclVCy2Ug9+nOcnCy4Zdy0h4U8q
uR+xuI5k+XhBQhhMHf8t94csmXwQvnf6HmCGv3RDLAz2Ns+3/zcHcJbgCrotNp0iHWdSjMxmIOac
Eg52PoqT4gvlED07gJkimTh4teMIiIjvkbpzrQnz7haIArAjpwlOCvswhWcIPZ/knsZwrN9rAvUK
SS61goH2VoNzy2rE6KesaWMDHRY7oI0wM4OcSA/VnFgycpH+FkeIfmJ1QUgZfjy6js4k8C/0m5Te
5eCiFHb32SbGttkisqFJ8E3NpOii9qQvDR/38j1TQADpHs6outIg4H9Md8a24/F79HPjK7kI6tZp
+vM2hxjsFmoPbS+P8IXSkyCGRsjGR2ThMGsq5CroRi26E8IYmx4dDVS6RxIT1HClx4SZqhCcGCiK
bqDt1BCdwZFszVqb2UwJQR71nxF5Xr8/B/aV5qUUtMhfld9MCdwZzo3S0QKqVr/EI6vPibYqzGZh
IV9FqFPpYTmhbU14H8Gp28EJ0N9uNo0ZQt3tgz07m+2lxHbf4+d43bZo7b7T3zCDw9V7L2sgwwV6
/R+aNLa9B3DA78GvTV/Q+t5GHY7EvECIp3fqduIiPY9Lww6DvDT9AOHdl1OBByNV7TecLglXMXG5
RzsjCoUpjUJN68G0UyZk+nXjAxxWG4jnxgPQ2i2+3tat928eTTX+bmYhr3fLr8wKMNbs7ckuF3+b
B51Dpd/nfPP7Jj6kVkryIDjn/YV0VMSkdmZTsYnEpVhBLNQkPMoC1GFHFPl+ukaNnu+GvWOwZNur
g2PSs22JzrBPNWcEupzIFGocaNNJcLdagwtB5L92nKs1IbzmSwMwH1JeIdg+ICRIJ/nKZWK4ic8H
2cEqiUXJBnZs3L5MmEJywEb4bN9IlF47SE8jmp/cPRKpAHjSgGQ/Oak61wQEAILIbrXhICGBC+mY
H31lcCXCLTEtvDCmSf+iZu2ueR99PcI9HXZc0Nsk+Rpc6om0XH+VuwWYYh8F8dDmE3z8I02bZ2R9
EDmxuQvBIz/C2bOJg88R0K56XiQ/A9VF/1zbtYkqDzNymqRJzKIrKLKkMo9ETFxcesoFAI/FLUsI
DIjpy6jkY0qnkV/DfcTh1INITAGuSfu0ygnL4e/JoPyopEwiGarfiBu0HQuv5ni+0J2v4IwIb+EF
VyY7Tc0anJgxefzrVpaz+aFXnqqM0BjcnTvNg5MfuClMWBwFS2/5V7gUpTeUKN/GkjKQR2Ll4bYo
eMn0fxPKkNsL16I38Ew8yfyrYQLE2bVHo99fVZhVUl7Wb5qjFEMR8BRNSUODEg4TtlYoakAlzA/U
o0/m2rm4N/dg7+wbXB4qyZRPL0zTEQ9hzWy/YjHrXXMNxKzvac+4a0SHZIdWCtPKwJVif8wAEZeq
V90nzHikPsVUQo8ZDDyJu6ZDaUMDiGqZ6pbuwJDoUJ6RLojGF6pT+PVTuGIboR0iEY2w6KK3MS9D
pF25xT0gNDl9nP3BLpoYhH4lbXhnQEgsKrkQiOw/WV6anohCVWsq0yJLpsUOyCBSK8DySRwZwW4a
26sB+IIQGoqjhBjjNzWVFx0fNzYOdCQjwNL3Hw7L/DduMZ+IERnwrJ5wSjRvTWWCFROzt1wh6sXF
QCN0ytRfmURO8XXl7PglisTUXDvWOS/o7t5EWjD9NxWW7xI4B5efr3jxmc2yGaweGT/nTNQh5jAw
r4M15C9+7tATNjBtNIN1SXFa5JaV1eY4Su1fXzIa/KUgI/WpMUDI1biCB/VLIXTQ68iiH7TNoI+D
yLga1JlsggrZwyn8JnowN+qloDdVtzG88YtnRpI0qHoqClMvCBOI40YMofT6NZdNxjHc6VXW31Fk
8l+OevkbiAQh5WhK1IsO6P+J+rBQumN+gY8m/iz9RnjVmtRqsoyoqsEXb6NjsKM9XhUufbYHXDc1
i4uBJ8QIQivXimIm3gXXD80bZUxdhhOd/3Tas4H8H6+sqSV/Hgu5pF1f5R1pQVDQInwAsqTupKw/
8i3Ts8bcXlzBWITwtitVQ5WDAY9QIPDYjX8HWwugtyCXMy1lKgj0cbSk9c7lBs5LZXRixYCKc+Tv
aXyDxrhIQIVqKJaIySkgSE+irxZRWf17k1depsy4E2pu28vnJVTWoSPGRRy3ST3kbEoJVOuklXKY
oQJnlpXrII5JDAS/38ph3vPOikCRUcF6S7gQ3j7R4e4H2IlRB6qnwKO/AqpcYROjgVogCVqj0jgd
W97LVUpdsQatpjmUzEMVkaet/UKOmzS2YqglmEgFPUs6lb3IYWoiYmWxWAAtPpaIx0hMmQAbSOFR
Sx+ThwY0682wZy3KF94Oy3Fhd2cmUj+U89jSsVVVMxe0KkTaWRiixw6rL80O8tWWQ1/A030REdM8
nYA+Epu+jBq//YNEElF3jZKoxouq5JffR+8RRr5OPM2F/taQiI08YtOZaNrM+9FJUqBO3B8uYc2o
oMLkOA63BHW+T0AqSKjDBpKAE+qCUWIweA3NhSWaLGaGatWK9EhTwuUtOkXXeD/0FEZR5CW/IfNX
qwOLRKwvURMqXpEXAlyc8Y3qfpBpuru1A/9DVl/+rSOYBpMfeA3BWNjUlLUkL9WmtYGA8Bjcowc5
IWAdJWSXXnz38W33onxPqYhsBJUthhfTNmRl+ZO436P+Oo3Ttd2ZvGAd8wRSsvJBnTIOi05aBVda
MWqCXdSbyFwB/+ZQ8FblCGxWtwX5EHai4ljgetAJrqR8b8qsRO19MjTRWGEEg24G0ZNsrAAOI5w3
nl0zQTR7kLM9Z1IrKkPQQHRAeqR2yWJhwIz+Yw+I7bVVpJ8XB8ipJP536OhKWOGSaUE0ehGF08qS
ZdD8gZ8AoMk3+EPNKaFN849iPStFc0W6TjTV6EuYaJshDCnIeuDoZZNwAYxY6QmFJ67s0gvYKSBw
5Vnfb4I8gIRR/qFQGPnkp+qTjpSB82ePLok0o+5DQBSK7VUYww4ZalZSwiBi2hbS8SrcpMoEPlaN
qhCXXCE/Cs12Z0rEuvvZkgMAvOYsLGFuemV+wl4xrVKLsmr4HSM/OblqgRF4KgePIgx5vzzWucdA
goRerRLZb7b+1ZUhE38ycavN7eWaLDmNbJcGLpCQo26s1xG/WL1cF2uNLA4G1GlGhV+PzpqDjF1F
xgvFh0HJox96Ny0IkaEI4NJ/AWngAoTjz7DGbzKAlvO/6z5pzMEpqPWzQF8Ty03GK4oI/5pX4d8y
8WG9bBirMSPQ5rympuS8ia35F8L+Tgt5XoSeuXtPJPcukHWOtsjOKH0FZ/kDBBGpLnH3GwwxQ+iG
JAtXrYOJhjz7AOR8pN+HyismTe37qfqZkYsKvtzmCv3K+0H1zCnP1Wx0h6nPvLN9skI7RKHX3t57
m/m792Cj8pT05UpioQbCF/O+WNP316x3pllz/GAExIuhAEzs7T3hzDOz5tjGXAh/phGJKBTtXcj7
Gh+EICoyM0W/2maZapoiCrgSZG00r9R8i6wix1WtoEw5sd5L8k167Z4A0rmqk8S8TahY1jEigiXs
XszXdOwpzC6sUk860TuQx/OoczNIFDENxBh2KnuofnSGpKgW1cur4xcfuYIOyJm2R5ZNOqQVfsp5
6wosuvXlVKg4xU5GZ0KblmQG7CU6YBAnzFX4oCon7S+RKTjEzqVBzHSASLz/Sq7wLYaDftKqOsc2
jDp22ssG3Ki0QmgEyNIr/raJpsygRJK+xwBW/YrDGBUNRbmkNZxzM2i+DUK2svlerhJSs0uBg9Bs
PLy5xiwpQgOZAmFCK5N4Wb3xWFEZrXQVkCuApCeSwb8i8EV7nf8mxb2lWgGBD4x2QC2+5amDHU4G
qDPTXGmqzNB9YaIEcyWokOUdxQpUMuB9sYcfqzxesY7C3jliZgMTn1Olby6+v4CvXXuHP33+i9+R
mOem3wx4bHqrp8xOgfCD2cNhNNEdFKskA0v0jZgFkZja1uMw9vJaF/A3R6SIEnf8TGqoYT+TZyLR
0TzHtGjNATbAnIRPYenizuQdrVoc2GOgeQSFLGa1T/12AU7x1WkOFfnw1QhRAQjqi2fScTYbPrvA
fzWEnYM3TvzDgVCLpqIlpHutR3cNIY1n0ci+fG/fB5Sm0O2mok1coBIsLYKdCUDkHVdUpqXs2wFq
K4HbmmiqkOHd4NrykcBTFHwdB/JRpck6jG9Dtf+1HHX+SdPgyHloYAlRKvc+6Q3oWvZWczO2ih7A
E5SQbeCDYBgb3RqnlsG0f3Kd6ppuB5v+9RfqB+v9YFrv9KuAB3xP7q8uXYVcrF7W0nlXGCBoxscs
JKvRKpI0SwkdD2WkF+mS+GXo7vTUCUyZz23Y1q2gZxs/T6cVuRe8sTFf+dBbyJ8Ake3SaLOck2lP
VkDhHZJbZbMd4DdsD/At06it19lGY+G+2Fml/NHm4QC7qvhtwT0PxvDq9OoYNpfVZYdH04gCqeBt
/tbJmk5HBz0yLh91mbTmPSEO7ErMvl6RwnQo8gCIuMfoUTaQgfEXsx+hKe3+JS/ZMFF+xE+50X/s
Vf3D27qerbr1GdSyk73F2s53dPtGt6BZRVN1AzEW2ZOfj7tG28vtjGak/GW/VkN0rhZ9ktJ45ba7
Vb+YALykuDm3dAUAb5Pib6PtiOwb9X7QjwSse9WdOQvSS+YRuDcPfJ3F7B/nr6SZlmm4Ay9ApQ4A
p2PXKCFo6RcgB324NTLYFCxySt2pDpMO0ipqJf0SZ+uI7j23Qum2vzgxUIJwyUVlbqgw7yurb97p
pWaCwJZVR0YI7vpogT22k8UxYlEmiGIQqPZ3E4oVF0Ry0dVbR20fyemwAWYMMk0dHtSmYq8XxI3s
ZII8f58mJyRzML9PTEKKiWwaiMQzUo0Zbne7VgO/e0Kdxx8ieU6wlefiWxBXxiiLLY+/GYX9nUqQ
hgCSWrQLjaL3dPYEmYwvQByvf27bxS66QjOrGLe3XRltofiRxA0uLTj/fnI2fWp6T6ITp9Ir8qp/
p+uSDgfjUjHTxxajlALAIEHR33MGXgy0WdPBhategr7QE+u8t3T8dAxWm5Ndhx3VIEahNjCR6hWm
uXcDVwFEA9Sxjie7KNw9yav5HFT3BHj1lCcQRsK0D6gN2cxtkPNcHPKKtbODOc1YZMcbKCVC+Be3
1yA3yRm1B6rLVnBlXNIBhLPYp/jMe+MSiTj0Em2zguoXCVjLKkh2YRXDNFE7GxUJ8qDr1wBIfebM
+iNuc/BW375dWSD8fY8pao1CM46aXCNCY2zUyqZYQN82R6VBDoTUWNxkVufdIMpoR51hO3vxbUxg
piFDbxLAyhBVTqxd1cwRG0MUxoPmqR4IPBMaBBAiAYnomwFv2GgcOj3BR1IAItxFAfy6X7T7Nbwj
3eEMoyIt77C28xnYIGgMtHNwhTJZw56fPabKVOvuZ94cPCFPMXWsTdu4JkR1DEI3Ie/S2lLvHnff
evZwVkxJIxwX6A//ZsB0oAjoC1iu34KdvKeEzHZO1r91oieeBs4wDfCEdkhrItJRd9fjBwVtKTJ/
ug8GkZVtXAD6CHuerXw2bsAZL6NRJXj7yyhqlA9mdXjZ7pwZuiPGsVQlPiW2GRPmAr4bHFjnmnzQ
4/nhF9wEFA/mzMqtIVY8624mFGzlncTBvfgHIGFy8AQ1g4apOGCyTsqf7L49gv5Prei9B3h3/J2J
8sj23a3QZt/w6nXQCNorzfXk5tRXty6UYuZuxY017YDKoq9V3Dqj6JXzrIzqE4DyOEUIerxbRUXQ
3DH7wS6WzNddgR3T5p4ztAQipvXxdtYT6vLamD0YhMdh72A/EX4Cfm1guwtIahVAR36FsNCnsEd7
0QzyDqqZP6CGNUrpsAZoWZ4sqG/eKYNSq/8mFrXujSvyQU96OyKZ7jLxxuh/KNuQYCmDi/61v7/w
eeCFmPH6qE1sOHz0NbdmP2iANCk9aU2V+iBHxycmc6bC+I9cRma/ZtfxhdR5dyVrH3SYkNZA8/xD
veYtmY5bt4NyLOaV/wZlKRB3WyWa9HjzN9NjICQrk75JXF+QKFft09+ry6SQDblTM9hADVE24u3S
Dh/kwzSRK0NZGIXz+wFGoLZXm9ahThGqPHs1impPwut1hoIcox/s7eIF0i/iWIixnxSEokh24GIJ
SOZzEXr6/n5RFJQz+aaMOvyxj9vsYmtfaGd/ejNvN3lq/sxxY7ySx87qT07QL/fdyQGRTIgdwdn/
ILD1AiZpmZqkAVPawiSSJKAzxBaxWp0K8t2NMGf3Fs0tJQUgjZEqsKKFaXfEhEBb7ecbVuSfCR4a
vzwUvntG4U2xxznbZoJm9qQQG+uJivTw0jYeeQFBfa/ROV8JORS+bmd39tdKLmUAbMHE/ww8Dw8q
3Xx4t/yNkJNLKWxHTXc7UjHmSllZimZoj1ALSRaCwvlI8EUfuT7cbrjdGqsM2dlAhwbPINquhlL8
84WUFuaLCXyWp3WDgzZBpax/3sGGgdMqJRS0gvDWVwc6CdN1FntcW0sVyoMH7Wjhv3g93hMnTaM7
jgj6vWYntP119JqhJQOxlb9QJYm8cj040b8PiCKu3GbeIdpSBE1juECoR7eG27YODLF3aoTo0DOY
D5CU5h2Ngcb4QUe/qNH2Pi7FDb7XupufHUV9ZcIaGvOwGlNIXeBo0g6CrCGJCqPio27PEOJ1PmiO
DnM1/l7JJknXgYdm5hJdfdA5dZuMO2lbPYLbpeSWhUDsw2tQ7b0Toi1ppR6RPyk5T9LcMSQNZq3C
ojIAyQUXjunN42+EQzFgjCFwzOYmM7jdiEvRl7AfPChojChQV/2DcBcqNTtydy8wqCQvA+aWpa1J
CxwATiz4ZDMSIoVGPI0ulB2FDRQqT6qseRpK3j6nvErYCXWoP7k7/ZWPlp+0rRB1n85Bepi9Bdim
haZ9Gglkb0Zz5qPL1AWsJE0b+EThzIAeJgMVGkPae3Fo8nOQ8acQUqjDKnI+m6niJORBkOQ9kwNh
47/TW3Pmuxmtm/FgnhGKQtCL9KXK2uPbSHmdX2zii0EjmzlXTljLrZgjejaji+vRdm/2XpSKUMrB
Vta5etAULOmENVBHbIXiZnHOzT7Epaa1Wd6dYnyyG1HtZHbA3FpmI0Lf2KwhUbWhjnUZPaL25BxX
v2Wmk13bBI1ssjN+C9rB9g4dpuYDdfeaW45PNuo1LZMeb0QWKblO6sNWVOc7fQ68DykovmYP8vs9
zF3szeRsvYJ3fLkYs5vZyu7zVnSe7pbPHRKCdaJVDKl9p8GRWwlbqb+mW7/hdi5OA/Ww39p/JJ3Z
ktrMEoSfiAiQQMCtdgmxM2w3xMCAEJvEvjy9v8Thc2z/4xkQUnd1VVZWZlxePbxm/yNJLcnjnMa7
DueFd5OIMi9N5EIqkmhzYEiEZjkih7VBLbXfQOF2j0HDWd77eM3YyXvPo48MRu3jnAZvtxnvOpbJ
Z6rsQ+sWP7y3e5sUEQBhqVsFEVjRKjfvgSasLU6yv1v0xiJgA6rEWtzObiNiMXlcW23qNs1xPeEC
6TvWScr2E4ZAkdq+oQ3EfgRCSAyvHi7GUhUmDeIX4DwSvjuSmrFIVgK45Rd79fI3uZxcUOU1UrcX
ohLoO27g+eC6RxsGKeMabFlIg53/Gk4cONL7/s7mvCDuQ4IL35wLeAKj9/zoysIhG6iMNLwjh8d1
XB5zpgScwTCvEYrEMgNxXzYSbOTWE0dhBAR8PHGBz96dI9PM8qrFICMpgJrUZAEBujt/15YGv5Cg
bdOQalXpbsjLgiycDlCjcy9LhYl48owxdUFlHSMN5mRupLoWAgbs99/KNP9FoAoXFQ5IKbcA4fvv
zXnc6Kv7VibeXMf3DWrgJ25qqXv8vXBrwdsBDNhFROMhq/yLiqp2ha+0UWIlUECmXGn/+HMO8P2h
NllyhLIpXi34tXD5IFY+KWDqE356SPXsXzuqAv9b+0Kf+QVs82QRojoYVyn/Bb8CMg8R5Ht0/Tyw
yoJBDmtrjxo3JeWT+odmOJ2NVuY9yTB0hiBO7Z3CpndjdpTx4JOtuozUnjuaQqY42pUn0YtFaWWk
ObQhK+LC6VuQsDi7zbbFII3GvpqopGB98hUeR+fyZ8950fSokb8OVhaBq0lbu5HgPgWHCZHRQNwv
FVM6Y2/IiUOfdtO1VGr4Bn0bstwUf3X29Y1IUkHhD+ZiLbi6ZnBO1A0QxeHAgQfio24qhHGdRmJt
cHO5wRyE0KLkwJSr0GYnb3Xw87u4CyrUjnydxOn73uiggYJxPD6+aprNwZGL1N6t2vQ7nXvVI1hR
tdPQRmzVljHUnYH1JIV4qC4JZRSfGRa7CAo/Oh8NdENlsvdB8ePsXv2rz7SL+8Fy78HXFr6EOhHD
5DOQefAvBHgCZcG9JHUjX7nZdx8N9wY8CXW1J0/6uC8ni+7uc0Uj9uye3Vkn2Rk4GTnn6NCBXWJy
ey5ejYY/8gpRlT7PrB4tvOMydYdqtL7D54QWI23GbXvLrKD2g4uk1SlgANghlrqwGZwiFuR/oEW7
1YCzXzi3n3x4CY7fxq3Gt4cO7UEGVH/efo2hc5O+boOZ1Fpwd8/oy+RReWrGJoEr/WugA6CXMtXx
DQ79S3CJDcZqUVcI6EJewyZXhf6zU+Mli2DHKPTB03XgpZYY/tuvOM0gjxoI13Dg8OnkcdKAQgrO
ss6ATZl6QqfyIWtU7//ygkDIkfRA8tHq7uHc7dE71Z9i0Rl4idc7UrCsJPJ31VzHq5UHtbCYISlD
tGHln8FNzdaua5w58srsO+0VDAF8MF9vTqVM3AXqowkDOQxeDOlixQacpb/kzWFJ10LqxX0QmTDK
cJvs5v0FKq61TjnKkvuq1D7Cv940hqV5enHrgTWtcPe2YZnJ/Tx5OfWAmSitNbsyiEAoah2rZKdK
6yDM4IFSA/VbYO9OeGVQFQl1bBDy8ZZwWKORhwda1IOuwRRhai/VcxxBPzRjTmjv1WcNkYCNsXPp
XqFzXLkzdwixabtoncIsqAxqHZSMAWhop3dqmJTJDoe70v/IrpThooTgTO9g30GQT1S4WpdJWeUb
4iioA5BjJHGUiy9VO7jtC29jpgP7ze4bvGpPhyJDiBbyCGQ30JXAmL8HdfcJIWBPw5vBbBI7KTDK
UprusDvehH2WYHmZ+SzbqNFJh40BrM3o2dqIETBm+KhV5xSrLboLt/jduZMVD5DcTBkGlAy2cHAH
+NE0wgViESDvElNrCiiwI2ge/dJgh7Gimkzya80DqDUq85SEVddlgeKnCt00BuaoCwAXl0QMXEj5
W0jtB0sKVCoQkPof0BNws/X35ORLmi3qfxxBxg9Btb0FBUeMfuecW/cWu3Fr77uMgAfFGjX09r21
RWRODeVKD62AnXOqusdJpZdDQgiK1bPA/+qBv9N29O2j04Lilku9/xDtfw/ovSAOBEMHA+kX+Ld6
48XqTv8EJKPGIRje0KI/7DjuPn9lCHY0FNUHFQd0mcvS+hPu4cJVwsoyJwvMYjbHpMCTJNhB9YIS
Ln+lUd7O4uZk3ydcoQm93K+tGVHbRihNu2/fBmgETIdgE1DNUf4e/AfoqI+cVtGCEfSgcel9mOwG
+yHSlqN3t04pId0to2eYjHmcWgCH7mkCnAV/WlNXHiYPu+UAzG0wOKPpghK3WxtQ3uITK8axIr98
MNm2Dbc62i2J2z/gmcH56SBtvAomN2jyefT2J949ebq7MbIjcGFO9mJY7Rbjpy/vTbOPIPIRRK3g
fdO21QOoRBONfndfo7opJ/Y5hkLKPU81fc6kEw86DUsnMjmjZ7kA61MdiVe3jrJxamhSeXYYL7rW
SlFRArUPrzQnVbx56UNmGy8GOolRPjXs5BOk0T6pdnfjiwdKQQvYXpEh2o84JZ1l/BE9qjW8497Z
XT17RP+Mo6pHmmtnyafPN5fGvdLPoWUhtDI2YBevCgJ5wEFjRBMdVbxsV4LTBccG4lP8dMZDIWAS
2FRs0iXU8DTjR0wDcdNzgCJ7VGndU44mSY3fiYwayHg5E1002PAdMp/j/CCI8It5xmUek/EX39j8
cs4Jd7jT2bXKbsVDtYNgnqJc8Wu4r+AZmUbgxGe/s/+rNJzOr3dA7uKDqIIBqSjHNML+7bAVhh2r
K7osT8vr3Jx44vHRDzb9zS5MptwVd41SH1GGhwamX87JBgfNRne/1n7EWbSASTWtvx0S8rvpoBDH
76gBX9/+trMH+AgMH45VinKPt2CbJi/OX//j8UfHQWQ8cAY8dpj0a45vhnYYcIBny4SAOiQj1vw3
e0gBp1NAbDT3nASSFWEgEjoPKEjMDum23xB9ZvSFIlnliD3z4pPXycEjaLt2n4jeVKfoEyXeDFY5
J4ZfQiSShB5C6+DYpnGguuLuBswkD9aLEl185kbtdZJGn4DCkB4RQzKzGUJ5MwYrJpO3/9HdsFSr
FCGI8SWsqNIqiO534d1IcZMbUNeDI0A/Y1wtIk6NVNyNjm0piq6BkAc60UbMY7K2IJokg4Cbof5x
lx4+LtSgx2ACHFa8/dkNeNtkpfI0gJLSYJQNOWHFU5Fil/SF1JK6RUv5oKuXpGnC0Y6DF/R/ftjS
fWUwyAQLltXWHM419bC6R7gMBgNtcGIL6d1q1ZPIwMM5cEcWcNO47b18WmULqi5F8I8wwPdyc2f4
2orVUF+q+tY07XL5FXpUSK5Te6vIgWAMSVfz0I1I6Azq5gOerE5avZD+FFNGEY5H3u3SVAHisjVu
AkNYcxkW9C9gYPl503JyaBrTuDm4ECvIKtHIIohw61tIva0VGllDtGq63SV/B9wmCK5usD4DG9/R
NjMhwCkIkw0YPSLjYwUwBEVLGYub9WBiJ7YzZPyJLPQ1qP8QEU6hnNnuvtBMVHa0/FKIuA82NxkP
ioba5iA27iW1i7DaI6KAInkgoJJSSAnREXATiYvGXFif+rR603rII+Ni0j7ivoRAAV76M6d8oIDg
ZOMmwZ/UXRIVk6aJDll8EMhS1/Uyz4nnssbSzr2E+hdZB1BrEGiIJS+e9oVeF4MxTAmQ+mN+Q66O
4ORj+LJowqkEhWGhkRpme/Cu0izHlETp+9ymU2UIQjLER1DBuYvG2Fcy3kI5Zi8Z4TjPM/JxWLqc
4MBcqiQaIIQZHGGABbpvCp5Xny1HkJJq1m8HZSHmy4ZfcWh4XQ7zyiHaYhLW+nj2yzNjxL1LDBvF
tUB+cl9co70IqboTmit4A8QmzRK5LpwQ3Fc86PUEelhRb13zdpAj8MpcnMCHGLAZqGHIU+9dKG6C
Q4suIVsXtz2mDFNwZIINu5/2NGeabjmRZsDz4X8D3UaNDFQmC4pLwTfLLvJz9DnLWIwA5qhW4PHI
zL3k+PQnQJx4Tx4WYH1jXLDOjJhpAsaC4BvEotnUQOjpfdLf5gBIyhuS23guRT05XZW6hWHX6ezb
wEhizN3jOoMmvZJfh2lpRqiPiHWltAbErJ/6yOYE4h+rTMjdmO689IPgIKM9c/SZrkEQCZJiS9Zs
f5WepJBF2qKDAidVwg5/qNVhfw60APckOSNy5OBZSR/kHmu+p+FA4kyB+KbMLvQFScg2Wt0SSfjL
fvs+rhJ+2e4Z/fmlcjdcmXB8f/SW10AoQh2FWZBe/crndwg7lNvataGP33FcwVkdVsR5Tvc+ECvq
VGK4SnSAJTdWpRnhAOJvbfKZVHngZyQvO6bTeboPry79L7Yi8m8UKaZTetMqiReEet/kiGd8tzC7
N5optn8f5/0p7acUZrq7/9B7bsC9OoxeI1EKPhAvNOP/3JPUWynG3VuG5CL8qJ0VEaAHLqxpRlRh
K5MR4SQaME8adWIW8s99mPfuPYo3+zx78qzaH84+6I4bkhB6XvBgEFN4u7Q0WZAPqG2qeFLn+LKX
X3YhQZcF1mo82zuwirqTNwFhs0ow7f/1yfFRw0HwY3rqAdjWVlbdTQ+xuTqODzwBt/735hnV6Mnd
v8I3R6a3S776dTxoSXIdG5BNwRJKtFRkVjoeu602WBG3aMNCJBGhckKJ4uQvm63G+EHAQfG42XmZ
qGLeg+2QcoT61r+xONz7T9XbTW+9/TG+j2tpsO80D0ze01f075hCkEpXPcoTGnI0UlD7D2io1cG2
DqhGem++U4vmHVg/MtiTJDv6QxFMUamgPFmY6KJwUJQDQC9Kmnb2nbjNO3WfWSDVA10YJpRFzDM1
mFEeXUvwfqnD6BcCZp2ofRSh2E4XFExgcfnm29+NaitVQTj7ME2QdfTns8JwCXqMnCe0OaEjw5RG
UIVpF7qO+3CJg/xEp+9ax/ZKbY0JGeMCT43Dcrvc0TOEaB+9//ijsbUTjFOo9darNQcxxw7IPsDO
AXTyxLrdsZ4ewwN0kSodSJQ2OdAg1BFlSE/WHIVb3x4kTHwgwwue0XAPy6ZTGcAdYDR5xhlTapv9
xM5Yijq6sA/NyJaZR5JHSwk8Rcd1g5NvuzyFPQW6PZUYkIxrrCHLhVkrwyKNWETvn4EY1OnkQIAC
qmVjQVNzGn7F65BTzhSP/7PDiwDG+Yman3RP43CiDGjQQHJ+c5hdMMDERRUOSb+K2WpOmmCAEQ2I
dg5UCG9UlerUZ0r3xQhfb/VV3PHhyDB6yWg6ECaNVsafOHl4EMxt4XRgAq137UEw4XIQI/NmCQem
BhzxSCFqkxDV+xrgs3TwsiUnjFvyPrQpkNwkU+x21VPadUcUCutvcqDtNb9beD5rnloU5a/yA4Ot
cG1L4Azv8Rz2cLcOzHAhEpjTfJwh9/TAdum9KZKsA+i4QkHKTbFuo9L2HjuUY8TLlgydtJ7EeRfK
gwAjUn9DvA8CVKCQQ8yX6c3OJ3n4hm0CxVswaI5GW62HHKN/bJVCi3FPlKQGZ3lB9+oRsov+vgvt
vF/IQYEYj9XvIMf492ban8Y6D3cK239n/kS0b2R1SthziiyOCnSPNr1Cep2Gbj2qILYNYR3HTeZJ
m6MKwZF/xaEKSZQ/fM4gXEFrCQVIvTm6CBMRDWAzqpGeVxwmAT5Vd/ezWx/WdybDaliKoch08Ush
ZG845zvuZzEqTQ1CtMjbjKiD+ZFnkrtp6S2/hFGe7ILjUFzO95dBD+YAR1wb/EkkoKeON+lteiVi
s+NTcAWKX3juIpg+664RPzffIXuOGjGl5zwz6RPnzCPOSaD/j03o9zoL55MxncZqEn3ryaNTsf12
IDnSkaFkb5fngAForuorTjNEFQm9dKa6iACwL8HPGct7B9kERcQR1n5EyvsGaTIMPU189apMBQNS
I2P6qz6PYovUpT7Rfxn0M5krABM0U53oVmzE5djq41vbf8cm9s3yEz2tbrMScsoNYnaJJ64VscUf
tYkhqSRBXz4e4IHPvYGMcIfCe4gQQCNqTTkGSYjjI/NbH/B75XTqpaSI+GL9hHUMJCYKZu/YLoFt
UoJEhC1ST2XoYMAdilTgXdWfRk/oaB2jp4y0rEpNa7mvQSNhOnZ0aKkxs48a3Yd3jBTylPdfXfKq
RVK01luETii8I80Ur5TxNvk/p2Pb6mZYWxU8tfY+QY/bSvLplozvy/TzZb4Go54ErKnv7r99EMZE
5i0vDBpVqCLB6OYo0GJg3ykF9aAYbztX1xkykFNhDmpv0P85RjJUOSZGt94ud69Tam0s5ikTzeDD
NPNrYLZfA6hPv3STFlv705f58IXKWzbEp/BGVxSakWaTsMwKsaUPhGq+e1cgYZxvSt/6Q2kGnRHF
ZwHdoIxg0RkFmtVrdjSer9FFmEZCtVNychrCjM6R/oVZDMYtNw9a1ZgL014X4i0eKMk4qDw+T9GK
0KwXBA/XfiET0m4RLAqNgyak3p0pM06AAZexPHLJEF0fDHaysnmly0SvIqZN9tPoPRh115yXMYMH
lbYxXpvgnd4RDlPyyk/7AIaBhBC+agG5xmVCMqp6kxIJ4y0wnh/8Ojr6my40w4ZE81xwA5hexOcp
HFAJci6pY/Dfw+vsMjQHfIlfp3vskWn5iGiiCnoZIP0d3pzL4BXcnB96c0EDqx8peIJ8Bbl/ioev
NmOVNgO4AiUMmzxVIzXKVc3vt2XYId8cKYpKl74CEoC8CIrxcSk2/I7h3oCoO2r1VYIsudL8eNEO
Fax/Cq8zwVd4jsy03AvqdDrxPA5IkLQkVPbK7GkOX5t7reYWXByYajAcAMl0D9OfAZUkaT6dyWik
g1klt/rO6BTfPYpOIXYqH6GGCete+KrwFmiZoY8fgSfR5q/aIGi6V3re2E//UTwDZf2PhXrGmVfi
IGM3epy7xaZKVcgxDl6lcbFg1vF6HxqpslBXuxmHsxWt1gP4+z4SDk+zl3eEfAEdge4JNS7vswJj
zqIATRNlH0hJsIAoG0V/2McITRGHXdXhSjSEnAxYYnDfGkpyaFv2+FcUnWBwQcISv5TsjXrEgHxs
0OqTvZA48Yrwe9hW5Fdf40viPWe4ApQo69DT4ylsM8TgEB1sONWUc0YHj2alNPZTo9LYtqsdmQ8p
93v5EsX7/2IvQqXeQhXlgxj/5Yw3OTtEPz1BEWZr6Jd6d3v4agIy9PkEEGjzabuwU8iqSGBVTWsx
fwGTNoXK99UgUZJc6O3IQb8HRm5T45B88GD1hJn6kGQmvht2P/Oz4anN1BZNEg2EPcMUUdtM/2dG
6/8YkxS9x8pedMx83HtH3haAFLqy/AtedJ9UMPpPjkXwnH2fYfP2/x2vD4PtLLOOahxiZskvclnx
tFWDC4v5T2YmccV+DJPqwoUaR+93BFGFH3l7y4/YHl83ejVBmnxR3Fh4Tl8SSrAa6O4IJhDtSSyi
e1/WOJT25F4aAVFNz+VD2ueU45GposyWJuNQUo3XmNAiPo3EIZHRhlrIFbfu30bqpjZiATq6kfrw
ymeFtx1xg34jNtCph4X/7lSZgtIvSEpswS/dQUQ5TakIIlh+mP9BEIeJvgon5tG7BiYEYv2XcCN+
Ee9EZ2T78gqj9YgbiRIWZxzkm+YSz/vsZd9/dmhhLBU3SdM9aKaT65kFoBArABG7JcLjWqOoIliz
VEA89mv9TYbJFJMhl9Kanj1ZCuvTiL93P/OuPCVat23opI+Cy8KSR7toJIkP8G6WGavvy6bQOKtg
XGZ5+rc9nPMT+H1lgjcR73X/lr0wqiFr1UODtBO6IO7LGkxdmpMHsMv4OICLvn2w2ss0UaGTlNBV
ubffOMEd5x8uMOeQwQxlKLsfTAihPwvzF0a/Bmla+FXXAlTC7BhA8IVh2o0jb4J1dFjGnTENzq7Z
pmPM/pcA0Tfqhbhocpu0VAcoagjnrDivsVJ9nfbgsRGc6xadrGTB0Xzy6oBvoUWwnz1d707dfYxm
Jrjv3b8xHX4Jq9FasUl4DzUAXXGGdrX0OR/DMpjs/AXNnJY4DB14aHJ4jqBlw1X5kFrcSCh0SFrR
+sjzxXt77+SaFz+3zSXPMyVU63Prkgfi9yAoh7UwXXbuFxcL0YzzvNa2kpQGIdX4DnfIe3IbvzlP
yqTjFc/wSSuoGDi/Yh354qUgarhwyzvXwrbAO67hZn/IonIQUrjyH6bhagzKcRacO89PcGM3h5+E
DUHbczc8zrf+8YfmPhJwP2US2uGRWCw3STBf4b9cL0fLDQPJF8EwaYw+g3KP+PwDUrUUIZiG/Tbz
gQTxCUICDpC4PMNEfLb/DmFvfThfkz0XRoz4rm6dG5wGj9aid/4RY3J5YunXJmenjP4tI2Np+PRw
gmPk3TY5WuktNjkfOZkUB/pviCTzI4y1L6sPJofTWD/+8kHWcJEtdI/rs2Qjl89BJRF9QqgggGHK
CFeTZFJrnk3cqhNdgcGBQFhBacwgBi2lFpsh7TPRkqVO3r5k6Eoc29wTspUOWBlPC9LeMsNPPOWo
YrqwVSnb9zn0AWbTVFhXUZisO6WLw9m6m1xCq0dWK9hXsM9gndzoqXoJSC2x64v8BlEjEdSsafKv
ytQwX9U8Ae0volqAGIIG8qjYZR0Kmy6A6tdrROddS3fVQK5AcCSKMXDmuVtYCLunt5Pzn2eXg53B
/z1URda2vc3DbeHCKgX44GJoZN7sKxN8UmVAOO/at351Ip1mH6Wvb3ZR2W/OL17FIWmFh0WFuggr
AQ4GrFE511z5sKHJMOQMlHZUAwaYkRsCEsLLZKkyRTKrUSj+caGiUvOv+N2Sou2hvYnbfio5GbfX
2rGJiEXzBu1SPihZgySyXnax3G2qGOigZLdeP2c0/3hTGn0MGkDtxDhCKibg9XCT2f5Izwd02uIF
BMQqIWE1Ow3gnHxfSTqZFrg4rO2u7K3EGamwkz8hsjf5y2G5AEUr/QRv3Tv3nfsG+JvfOATZ+DBg
MGXdcqfO7TfZKJ09d70jOQ6gl4GneLclaTRLS31iuSACvmPBC1DeWxv4lnI/lWbtg8+SRacrXTLB
RVatoY3ocyWXkdfUq8VdW/SaE43JcDYyvGZbo0t4wl+yR9dlkdR/yImA/94nipwDLSpvB2mDNPYT
qw1A6KIj2UqrbvmPDJI4vXAedfsOPscbiTZyg47WJBzAMH4527GpRVKFsqZVw5Ljv9hjznXG5e7t
3na5SG66eiPKp+b8mts9OgD0DqeI6elbP04VHAOCBG9uth98SnncvgrMg2+U2HM8k4jk3cWQcHXA
iwmTBshnLDEOsQ28N+Jf5+7uSISvLowUnzZlaj/veKfc/SwyVqX5t0iKLr+7jpyXzOC9OmzKd5u3
eP9t0fDeeVwbwMBSn7ziMWORP5jGrHtp8gloZ5zsEn3Tp/+cVnUBlaebjbLek3MoavbhwtDre/oZ
NSAVfLCPav3mnDEVwDAGJUo/cIKPzPvcnPOqVm1RDtbOvtGFHnix76vqnR+t91k/yQmy5OrO+NaU
tpm1avb30fXOYfBk/KWdQ4QkcYBs1r/wc+hkv73rqkT7YX7Ah+cnTbJkS2JMu/bo3S423cVSW6RH
a3iBHsP5jk4DoinoMORMQ5Le1Gyr4j6Ncanq6+/4AkBmz3v0JHlEL4A89IyP7gsUGWCeiTO8aFPP
rMJr92jo7HWyHEnyzr758h6Wy31kHOcFeP/ytgyTn93Sz/tPXV6pc5zsnyMSDb9pz4NQQwexhETd
w0sG0VJZmCYqlPGyXZS2IC/pQA/OmUf45WY1OIXJsv4AFJ9wUpsuC6c2/zAKyYXZ5+l2fMCZArpm
u3HHziU+m87bdOiN4ENrOinEIaBCKK4Gi6Q6hdqCIQ35RacS70vxo0FFBZfsfXe4wcW48ravwL4G
Jl084M8mvzbw+LqieZzoY9TR+d8OtoOzAdiezgy/Fl+Tx7hBnkC28PFqEIdsdfmZIHSeUceanqNS
kM2eybn3AG+z7O1g38MjJUmrzmJaj7GESU6dy8cxcvt3F768ysbwUXpxb+MqM9tTaJiLadGx/BTQ
2K1vFviS5G5ZA93HHhsIttIN3J4WkeHi0PDsblvNg91gRSYVutknnEk6n3Hew0/CYqnZXj76eBYW
HZaPpSwi/qnTaBWDw8ktIbACgjih2d8jPj/9K8oEB3v7S9f68Ks9xlKHlhed6O5RYFHx+p9NNtpH
3P63D8cnmjzd/NslntTbV/6KwVdgdTFx9i1+7ga14TC+umnCK2RUoiyOl1Oas26vU1Y1C42/Pv8j
Fazh++rzdthC12ljePeJ4kO+qXRsQdNl72TsFLtSdz4dc95segfW55A42YI9RPfl5NwonhiICT5U
+U0EYHcOc19FK2U0D6avYlWNCG92yhw3VsKg2cxy+fk609pbzh0aszubdLlo0UUkFjTpcT4pqmsH
74GVjL0ADXGr3Wp3C08ifRB7Sj8TjMZAv6vd+jy9U4PufpvswUWX9TsstVWci6PI2kO2ZkNbPE0C
XKV3Jc8E6Qteca3P7xusTiJWbK3PtixPj5BLQNC+K5ggsO3khp1yz89sv6gYs1Zz2hptvgceMCt2
0eUnGnbyOLG/Xpg2gGZXjL61woXF79n+2UFWlBLaS85JaRcVheU8qU95acTh9790OhG1PuEVydC9
R1+CvoHkdGVwVY1Lq7eT/b7cW5L/7n/vPPJOledErbADV0SEdKDcqEuNKa8nYyA/H2Y/ZUHGELgM
OVXeaaTxlBRAydcxjYYjiEaTkGaXVpDIgjpS5I1AYz8qo2U7kPp0VLEzo7geG/FNrR4sb/sFbUGV
yjK7hR3qY7JF/62gcWL1y3D4p/fNITmOj+oVIvPhVnTxMO+/X7SrkP7o0SEHMxZ/FWw1v8ABW+Am
VCYcZtFjhR7LvLbF2ICWzW7n4ubTNqNCWO0OE4nqwOxVO5gitS3P8iqz8wQMOV3+1RGcqfWKnWda
yc55PIPqwJLVA44D9A2BeS0SWNQcxu4F1fpdAtwNzRwPhL7ZVdVVJR8kyoEOW20T8X8g12y8I8+r
0YKstqVq0ujjTYyahz53AcQgKtDiB0fffjkAvZ0ykX5Kaniriesm37PrBgWMKe0+97pB1QQvrXrq
Zg0sJmAMI5vylsGae98Ify73aUoln9XD3+HehfojamsIRLYpCdmNIAbITmFYevVMHvEfZDHaauLI
ybDAxLQUdbKVrAt4FAjzyZ0AHG4wrQOPHLGmJJwef/cwpbUeCn493NIQ3EQqAxc8neuralyfvsfZ
4IOBEO8u7vhobU9OtoEdhi+TOuDNSfLiXIGMTlfc2RKbmLNJciZt7m5B1WYSnRr2YkWYzpPmfAIG
tFyyfghU4MlGX60VGUbL/gJiDKO1DFkcAp6KlhniIZAOkcnlug7RjtewQYYYvruglHCmsi1JS5/+
Rh/JPrqFqA1Ctf4kr+R8Rb7/KvIzOIpGnPjIFPAqxTEUoMEI7855UvCyD4BqVKNw6KDWfIueHENw
ODM8l3saNbl6ONVR50PsdJYcjC2mKylWST9nFUAQiOwVg0ZNFXLgeN9h1pkRDJ5OTQqKy2O8VE/g
OGAo2q+s1D8X5HOlZkGm01NfQE8WFTBQizeiY8G2V5seO4246B16twS70NW29zJ4ST8baBKZWUAu
SvttEVibN2N/otXTnhLRQaC/YLFmVxTQU6T3e/EjWEerJ1BhQ3P18I8E4fNtU5xKe3ukUkbb3gK4
TFT12rS5KhjH/4BKGa587ip3TYLyzPa/e3L6718vnIl9a+vw58uvLOIb5AtnP95F5uq6yQ52eeF9
bswlalCSRugl+UwJNeKG0qCnbmcRUuv2d5fI6JdIxvnS6lRzXlDuOYzKrXKAB8zbqd/tYudeas4D
wv/Tfa3KRbCgDUcVfR0sGHutu9kpOFDVw1VkIvXcPpd6L/QkyTue7r7hnF4t4wgkwgjQIj5bLaxV
govURJBQMB1zldbwAXNeTQJl9UK8bBbtTx3xCF54Skg1YtEorQMKsBh/acPyGQ7wdu3GldPS28JI
tEt7v9HOjwH9YpwN2y2aKk5De5TynXMaIXcEf8EVBtBIqf+oO+clvGWE1IO9Do9cUAdUmwEw2rE7
5wA57+oM+/UnbTNZrjBescxgwmIqhisThkz4Gwntq8ILj9y/Zsi1PRudEvvCzS4+1M50bKB+M36s
nvIRZNS2/6gkt6bd+pjeuDbMN41dmG/YM+ep0X/T5SbC7EznVvXy3wUBnQ6+1Ca6T3m+SaFRbeOV
Mbohx3FwgqeyurwRzAzuWzQ5/D4Q6hP5XpsWSHbTVKwYDWC0PMmxDr/QbBiS6VBXAJbSH18gQjkQ
RgwnHm9mGmugs/XROcxDwhXRuRxY7cvURAkhs5GYBFojg6g27ef01W8iQYh3V8+mV3zzhvUA8mHQ
HiG/SxWOaQiskaRm/0mV6QYp8x0zIVZGtEr6Ye9A208qu4xKQWGlurP+yK065y/tnqcjRQwaLujU
ZaVo9WQ9tmkmPZyJ1X1srtPdNXlnTB2ubmiuDHebi2d0ld43uh6GgtJlPbOlYNLS2nvHRFSzK74D
aoFT1Lh9lvpJ3gZwflKa5ULq8+nVf/ZWK5onTrYxXt652foAQ1MkoC3CQqclnEcgUkMwYDTpIcQY
CAcLkoYElY6vG4tTmjlbGzWRl28mQJxdTE2nUw3LobnKN6LKMn0ACkOQ4NTufogmqEGfXUS6qfPg
mYDSjNR8IRYG9LjbbeTVSlFKt1NIssmpbWF1oiFjNi6fjVi8wA3mQ1kJpPkB9KPiDYsr2BJuq9Se
xykwDN0b0H76OSOoBrVlCQwPigBTPGmbHkiIptoJxFfQKXOpl0mj95ksIKsxJDgAdbxm8pFHyAPt
51vXYrqKmRpcL3mCTMlv3YL6nYYNNVoNpgTr/E6hNy4B027qXXOlcZ10cPxdfCIGWslWmt3nRlQL
g1izdc27tByRfyGCkXEVD9tcGZR1TTulJ0M3tYHWar1bJLiEvp3bNIVgeLHTTeUcVghK0+PRW9Tl
hok403GcdnLFh+bwTFTYKNWZ7vi6IuGOAHK+KM+R6oyeBonOEYZBpYu1542+wgVfYsegX68vi9Wk
rcjqZf6Yo31P6lHnFHXuuBDdZs0E7AXgn3Z3gd5OMf3MKj1a3+Qpd9vobAN64U6lh5Tfn2k3furJ
Z4Y7LppTZbs5+kP0zcmXTXfRUcNg0aGGw1Fz+CMBOabUWWFqhJBPtMifiCM+BW6MtXnRLkWFsxnu
8Hsr7CGsH4zCGATTbpIwdWtTbf0MjVZjUARbDye9Ez/Q7P1gvwaf3Qi39g+3Od7ljhzTvSZMGmwu
AY0ADEDjemrHkNFVwTf4bLzywsFgWMwuaVSiUPdziPfdRacWNeXcOj63TgGTnJUIeyr/8oOVWYyz
2bGbuUWQDa2Qhm106VArep2a84PlnaImtCS3NAs3/SdKeKefE9c/tmh2N5x+f9h/T6qYBWIQp84K
G20/ubIJQEFx3eRK8yX2enGBdzGGoG/7YznFutr5g9HQ2ncJ1QUWa4WD8+D8sn5DukAob+Fc1vxk
0X5yXzTQsBle6Bpv7sttjs9ds7dv2CUUGndVezv/aziIIYCEtIqfAzoGokogUs2d0nO5swzOsiRd
eFIqNKN+g1HxksgUTikZQ4C//F/ib+fEMAfrfQqNAJ5LRsg7h62/tBvmk127vwusgZafzDGdDcZ/
STM0e7XePWxt6e4MxH/o3/XSRseYtxiO/s3Ru/9PccbACmgAOa4+dwDdvzFD9VNZn43/cI1uKVhQ
WaDtFkLuG7aIeE9eTpyWP+75psV14i6lgAajhJ4WqxKyBUJ/IdpmRr/CJYm5MuxXomNLxwCfwXZ+
nz4nIpCnifI1KFABWs68iA9hm81GvftQn3Lw8LaDIv6FY25MDWQmD23T5DQt8J2qJ9lys+3rNl58
hlGwsE/hnaEDCdVCrBP+ReaEbLFXj9FgkUlzMutxKcEibvLEuO9DQt7CZzB4Fx7ugDHn1bW1mz9D
lgin1ZQtY4FZVlivN9ru7XcYx178838lNKFF1pi5kpYlzTpiYdW9tzjLu1n3zdszVBywxuPcX7BL
aakZiCh+Vrdpffhi995IdYPDM2LZgvUxoCU2nVQEG0xhEnoowJLqgoT/OG58wmeNWY9vP/GDrN3L
L1MBWAtPfI/LlCVhdsv9lN5vF67Qkw1GwuFUnjyRCpVOZ9FBEJHOaM1tUhvVGDs5hzhwIqnRdFmL
h74SEUbFMJtsQIgL2dHXycKDw9NLSV6g69CuTP72yzMpDDuGm6XIcl+S1NO68f/qbpOGkrf4kfZ9
ec4G+rtD84E4xJ6hYNi5mH0urxrE1Kx1f7dWFCCUefUZS4Md0bNIzfMkn8jdVQaopREkoiUuyKl9
ZBAjMr/hpPTHcspqARZ2g13wwXzX032T/5yF1+S5Vf/7a9ItRQCMBisxuN3EhxZKU0fCpAZWmycG
RwNG0Iavjvmzbb2jW38xObqn+XG4JRJQWaZOfd1oHcLa+DOnswHBc+N0kl/ZchYwrLYkkuI+7dol
t2DU9MwYOdtqoCgrURF9qoW30ThzBpuJkBoUTvz2z1HZZW66RKhrP6iM9jaRiNi7lXghtvDx7BMn
MaonXil6t2gL+wYaq+TBBN0NnzokjLAwL86iJSoDgQ5FlAGQqZ0TCeHzcaFH/xBW/RPjGRUqOUaq
2aCZa7SwE2TYLnU2z2V//EcsD1ELxvm45O5QbmAhkkXtwCrkMdoYZKi8bvFPpRXdfRJfcG8OMnZJ
NnyjSsO6XTOo9L0uw31u6dQdu1+qLwfCzQEp7G2YAnRmcdiv4prwn8ZNyeLL4UdFuHhJZrfJHiVv
OVNBn7368E4FHh1QgWuiqowQ2e+CntAWzYvHiPZkwHgrzSFYLn6xJaVpcJBCXQW6ZV8yyEKvbshE
V5yjKLyjWf3l0fCNMSNMwVkNVlp7ASLkD7q+yFPQGaTDwkQu1aNaach5fpDJsZhBgumOVhCzqx1Y
L/9IOq8mtbUgCP8iqkCAEK/KGYQQ6YUiLDkKhCR+vb/Btde+9polSOfMmenp7sF/YjmkD0FXhobd
ed1t688JTaUPbqj0PbZF9vzL6c3FZ2JnDM1rd9q0wZBOhkIXs0PcNpdggM5l/PAg9ZFnxS+QTlhe
OZhObyYGCe/webP6YKlxf1PJJD0KKlwjC+s5+dAExh6h2MEk3ZEs8QTiT37zvjOAHXjElMytX3nY
o2NPtfjcC5H0spUR8qrzjJ/YhhzdJWtklA+5qiME4xOY4Di+wLi9j8RZoGldti0z955xGwyAvPFK
L33vIuOAq0i2jYsZrL2JQEZNiGE1AuwrxNZ6JS1AIdM1+j+w5MobIZ+kYLB436LqezCnhzwX3Fls
QDE7pzTFioQ88xaSScG3JbDIoHLqm/SJfS9ZPnQ4yVVEssr2Nb5Ddpdz3BV+mbx8dOrQE6AViGNx
F+4AjjvWe/O2D2F7TyEJHLLBZ4KeLR1vXlQYc9hj0fZPufXrY9TkdB3hEN5lcm2mwmfqUEzdTeXj
anMWFxsJnfFXWE6REJGkE4mNyRMR88Fura+ZrLHeGtnU4r44UJZPGxgy09eHd15mffzjTjMc24Ec
Fh2/D6ywuFD5w5dgJQvl5AK1TjxCKX7AARqbYgXqAAF81Of0vuITCTrSB5+BCwrjxIVdeGZZWvhs
mngOKcZ7fHtgroaqG9IDGaxPI4ZEarmm8Rx+I5WaZnSef1d5rDJJmDa3qn9XGlY9gYxNBzNHavu1
nl4Bb729u15llLnfQcLbtE8g5yDsRrUgUMClPxtPGG3oOOzroLMm3XnBHTzaEhBd0jzOxRpF7yPq
e32Tv6gjhSx4gxi//+AmQuK2tFgIooTJLYmSRyZ0ZDYrx5Bz2BvLE8FR/KJJVhokU5+/u91xxSxa
szWXLlF4HTeclqFB0oVtd/REDdbcvGZA3mk3AnHy9PlbhnOg0UD/24Wf146BiIVNwIf2z6EGaxlP
CEPaN6fdffaAycNSzN3eQr/sKuNFCBa0l77SG2MXr9KMx+rlaRuCo3ncfq1yqRtXWMq1mQFn6n0/
H2UHF8oZs63fODkwYtsEJDJfnthg3KzGTnNz5GZNs/ToMYStr0yUvzk9qLeuEUpcGWIRZj90haTR
pTMCW+DOX8OzMS9C8bOBpkU3bEWLhRjg77e12UjmABZmZR2Hoo7X9PJgNhWz/bK1vvNWnAOe0EXQ
Kj0yVUmGmwHAwhS/4i4H4t3aCk1YFZlGb55y0pwMzoM9ZN1l3PNe3I0bAZvRxJEYQEvucvk72pzv
LCs5TWVWqBp/509mwsqGW65yswfugwkDuRRor3Ncn0iuce++pnItslTmqDL6rCRtthpjycXweyYG
yI7lvBMv8L19+0MIDs+Dw4vCR0/3NvazUDZMSZukPuIZNcPNsKSvLF8BizxA7GM94iqusmok+2BJ
WUXQPVFcLOOLU52IGTlzh5VoW7JIOVgTXo222IPDr8V0+jbi+dW0Ehrb+OiULJ/KOK0aSct4x7XH
u5dp6OSLpGIcwvRl4eKUCOsPzKTvzsmetlCaMaUyZwsp08Tr7DzJQy0BiAcj7g2OE8E52iRVUJ45
neVjExJxzTAxSoUWLYVZk3HXeL2TjpIbHfTsoYO10nfiPPbbsLs/TlPesqwFkXTd3A3NXCGwWlmL
Thg8pF+rGFSCRd6nVZfTh+YhT/NeQi1tj77A1i7kfZ9WIQCC2c6+jGKeMjZ806MUogftF4OKnle3
7SsKy42mXPOUqRswF+uA38Ko73dCjQyBHyHlJpFBy6+4GAcw+v25vnyS9nwZNzxZOkxC54sAypqH
S0tDVRpXkru/hQtitBKUqVv0U54ye6zau5qjQHOLkHfWrWnydf3juKMjzzqRsTB6oInTArRO/lII
FcgvWNULfsN0Hgd7jSqzYT7TZrBPGQN+cxTSeFRIgSRGXNpfACH7YXUw/cBqw1lvhPeg2zbvwXPd
M1vzhsku+EbGyRUIu5xJa1FGsGPWZ38czGfIrdJar6e8yPSxaGVUfsyff5PJywhv1N091hUJFJzS
b6S4d5MFTYTk4OAjnImqrNAqakXK2fhQgGNqL2PLM4Imb5FLyd0lSiR1qtEQYhZ5968VCWsoj7L6
gHKq+/eJUnwYeBzrRHLKpAa0IZUxdw8je+OesOdLrtB/EF4joih2gynvmi2J7TIoU7q6geayqsM6
LEg79waR1O6yukq6I23y/wsu+ZTj7BT2SB4xuVtX2ZFkbcKBna9UWp5cCWoDw03lY7Ah6RS5R8ZL
cOcj/gTcsLclJ22Q3JdMNZBlLzxMYTIiASDv7rtiu9LExEn8J4SDz6onJW3gU9/3Ct4Fo8X5xVbx
WhQCkonKaAEKMCbe900m0uPDLPKcHnoxiIOscJ2rwzcp80aHiHyfugLTf4IsKSzxgxuVoeJAVJL0
POoZXkN0Zw022z4V1USXKeiyEwkgpPFds3a6pqjQhIcoSCcSH0cQ9j4giPAPRc4jLaD/HfQGW1qM
qwXVqQ0aFEHQ41syAEVKTn5R5UuhJf5VOMzYUu6KUIkZ2CRudBCICgIQSQSRWrlvcm7KlZPE+8SV
uxiPTD7HnXkLEV+O1IYaudCTPKggqApvlEr3GTTCLnaPZjW48oZobaGR66WXEJTRAdvi8dKxEwiJ
7IoLLpdBvLSEcikQPvAsW4Q3M2ExBAKYkEZ5MsC7Naj5OWwY27z1N4qIj01Qc0U7hSUBnQe6Hz/m
YhcHQuHZwxeEdiUE1J/NCunOGufVkpFS0pQ4xvsY+0OvR6ooXckvkKO8fAEiB5zORPK3rVo1EfJO
ABe8IVrjxU53U9oPdIdmzBQQdYbcgi4aLPmSSX4yfQGBo4CXOcbQ2HrTCoKUhMOmEKhFyffAl/gx
VDCtFX79mreIB4xQVF+oe/dBEZ/d70+8JcPdRaWR455A9Zo0qOUvDuWx1Hosod3H+UYV9lQrpPpA
Af3hI6vXzTW112uguZVzH7Dx41b0cTrUjs/5zT/joqLZWUX0XV9PthpowTtrQtZuGSf/5ryCL0HP
47aQ+AJneE+3672CKwjVhRrLyJYw43S/GbzxvyeA5FnDTAgAu93lj5oQijDnNjM4ZDPX4GvFlIkc
6cm5Tw8wxqasJBQ5y1HxG/vNDuCVCo5zuhDdOddapJn94SES/5gCGKmY9tlAHDsRMFD2xc6LACCB
jiCv9yeaXYwVEhEMY6j9Tn4H3CzPci5iqkxZscQFgK9H9ljc2J4i8MfG0npEV4x/A/EKu/mqC5+C
fPTE/7UpT7orIH5U1nkJK+e922BfSq/9sqM9T1MAhoh5HvecQ4yNSoj9jP9YfazzsOXXpmJf4uUm
n+Sr/AkVwdxDQeWk06BrcJ14dYH8pKFytEHDdk3dj3UHEwPAIsa9Mwxld7A+GQgM1oP8JOEif+qG
D8lphae851EGZ8I2UEnHlnguWG/s/ERQYXW8Ee0EcdYjBaWOEKtHDG6hzEFic/5EDqBgpLKB5sGM
SGNnWA2nhq1P/MWwUPK3/4QdqCAIzsS6MMe1Bu8GMYbILUnxsFSYQu/H/MhEj19DCqHSI80dYvIg
VmKrGN+EecgT8Rcf6OxobKYkll9sxG5Mv3ZCJ/YNl+Fny9EpQeGgt5IOhyzqfTo2DCLFiCHefHx8
AyAz+huaNnyUYXP4ghCqUkl/nR5cTgfXAYyPSmxj4Ofq0EGwqcGxsUJPI+SvPWrhZB6vzvYqS0nR
Cm8/vNIi7jt8rCfyAUmsmja03SVXkaUxOrE3gSR85NhZ3PrLwYpcOec+gC4Xsgg5BgVkeXNOYQC3
aEXsNJa+jJNR3KsJ6JwoLjAEJ9FyRHwEGuIWg+wegE0uYCzkAkDGhHYGoDDujzNk99SYMoN1KaXL
Gb1cMzgOWAESDbEM3F6waOmHMm5GEGkmTfipsiQpZUuOCo49Jn9sG6FE4XcLAFuQZk6QubyAIFlo
8gCd2LXrNE2N7QHiwpYjlm4O/9wHJOWrFkwW+5pD2Ey0SElIzBkjWRuAi/IkdzLrpYUOQCAfFZt2
PhL776STPEgWvjcTzQK7Tc7TlgfrI75zHCzht7u9rWToF0dBeQqSjYcWMeT/OcI1wXSp72GeQ6cR
zJ5fktsu49+JLocu+aeU2PTkNatPWnQ2z/aZGCXZDjuIVVcxmbYOV7hYqD/8CAIdSdg9lVk+NVKF
S9YYHk3AbUm3qADRFHI2qSOC2ViweJfxbkFCWPHUn4ujIH68HBdmLOXEA/ik8pujghFyodslOcnT
Y1OftPZme3ypnGYPLsaMCljp2owZ4cRrqJ6K8O1mPKe9k9kiRvq4OYuD0pJJrWyHzAdaNCe5OUk4
6T3Sd24qQZH7T0FEINCsalg7KnPMm4um03BLZHJyTZFMXsDwSYgE0m0PHw6RQh3JX84tsHkVXPPF
eXsg1XXL5D3vhU9O/JxTvr19UAxb13UzPq7fc1gq7kQTaPgJT2UZl+CZwKjE2nNKJwKOnauAzToA
qIRucLePhUKeQIT1TgxwVkgaeTXxCKS10jaOQ4llxDAgQrTWNHHBiAvDnSicdCQJ9KyYlZzbvG9y
3/OgJH2lgowe/C71IOv04knCQQ7m7H7WSxwCVODWrdKbaxJ/vm5Wd3KdK2aNUXT4iZe6fx22IUBM
mmbhxeTLks5djAnIf22I+/uZm+0zPWO+d9v2Hrps/BTZTz3pTETVCKcJdG0JUoWJIaoOTnL/4B28
a8ee3a0OLmiwmoxJyxN3na3Zie9TYFXyQ3g2xhESdHRBzFrTSLX3g9MfafuwEXZgfpfs1ga5jJqp
EXjbnj0lOG+XI/A1lb4Rz2K1mXAkVzwR+AH8mlWmv/9YLWezR1+KJcIqThsOnSquH2nrViJDTuUh
lxt1/LyJtRkCwDFE2A+cMjyDsIIAv4Vw92be53UMEewSf2HHfuj/2MLvnz5DTFdpi9J7RiGso0dT
UC9QtgLfkH5LPOw7GOhUq+5OhWgGsT3wL3cE6nqd3iU3eHPbP4veXwMMIylepn+dH0D6LOPL2c/C
cRVs4jg+jIThzdeejFjCPJgaXNDmks/EnFJKDC4AxIDWQDowCKG8J8aIODHoVXZlsRjXwa+MwXSX
9PqQyebgPO+wVFgUmSD9L39CC7STaBeTkbTwvg5jzMw3Kn5TOD6iuoJrJisKSo8IlQSyUW3qV/uk
6n7bUkluIbZaRt9/bivnoFMeEV0GdZA81+Qces+rbgaFjYwCO9HXBC8YvoI22Q+oPVXFCZh6Dy7V
xUSOe2z3573hc9oIsZ9P1eg4URYsAY9w14BO8iTD/drM4EtzMm2ivqRNHNmVhU9Ol1CG5wcEEyte
7fmjLPYLgVZCFpADEx5FJMYGJS36b1AhEMXBAjb3Vl8D0jDpgfxYY85ELv2c1uvzQJnW68veOCQ5
xFCgg7/m9JR0gvff21HW5/RFiV7R+Tv4iisZ0iN61NQ0NJkIl8vR4U8lBhUg3iJoXjKaBhoBbRy4
QsCeF3h7T0AEhdgkrC8AYNhftX/dNRE8sfZZ7v4DTlQEeM5/95vznVWb8+R6haZ3kilXJ/IeEYlr
gVTUwEgdpChtvwzfHNt08SfV5DrUNkcZTNuIoJDiQlfaLX9eYPLYxumklcBkhtZ7D5fKpAX/toHC
Ug3U3/MJ4bZH1F1OP5gEyq9L0nGriE99ven0SNc39OnQNGnoOfnfnvUhF0MyREUarRkLYZ3jMdgk
LpZTwJtXUPiX8G3LDA+oFUEfH76k4sRcwbnDD72aLRfFTnE6C3WhRjCMQMkHL+gBeECUZ7cxgDBH
VdA2mjvc3lfCc7p5aMZYrsuoNZM+mQatT+qP/gCjXFiLnagTfQelf97tJzwhNE1acq9dA58hxtm8
/GVWJl9E1MfVsoZMJBRNzpQH8mmCPwEcbvvg1dMnkyM82Z30XXGVEjJVG4gXCAfGJcFaaiX03bA5
pa6Uu/mxZ7zx7qbczRjNM4OJxeRl6wRxeqz6nd09XoyfhocbMOOLTABHI06vtm+8vO7uPVF4ejLq
l91E/cigLNI6FTBoDjOPHvwXZl6+249LcDb4FPBd53FMZW8apoxZZXyPNIdldd8M45FksUVHlRr5
4vsx+XScuUaCMPw6xZbd3PmoGXR/hd/W7r07kBWj7grhzjiAOhBwU8w51bTlhArE4Q8ZfaLA9H3Z
wunHuRtGDPkidO+ztx/Xm8PkgxyqsTvPq/g5/0YXC1o0n2Z/NZoz4J8hMyfB3OJLjKefoLyQbsm8
B23Ou4E60NKjosP+5yNC3j3COqwx/yvDi3tw7+PCK7w6/YxeAxgM8W10HV7cPlBIzz9QhAkOc0S+
6uQLda0dGa1HVijUCFJEm6zMlR6jFO3yxeYCt8Y9NpY/vTjiVuw4KbeV+DITBKM/ZvYBQxCy3pCa
rVjTtV8/p8vCFqiCmusQiZ3Ca80rEGlzslpCrhZghDagOplnHaoNdDU4NnCmwrvYUW0xpSpx3UQi
0tVMU+qV5YisU+L4ssf/eHeGS3vZTbbb7/AeNEeq9b+pzVvG/JpjXYpHxiUAkHCHjfPuNmun1WDS
oNN7dycdsMo9h2M1ACmYNymhuc8ESjLOLQve4sjtmdLsfQK/pjvQlzU+PhdQrw44q6DJ0vvL8apL
DxxLNPd+jXUQiQkjmGQeemVCuaknrz40Sxl0OyMz6prbRBAasrEJSw+AJOoyAx2WQcmZggPCTGN9
rAQ6aU4UKvcfjUnsheEcTNp6sMUQEr9ssenIEe5KL4fyfXwzYY9SpUdY2YvadtCYFztmMclc5H4K
14/ukmQpIuxV/BknhBCm5Ozqp4IeQNGKzFkkXbRojTf2kQSGaUfjZw9TqtOspBCyxEdILLfhnckc
LNk4UIMXYsMBeXjYQszkknm7JLCdWInf84KIca3p/MpwK2gsF6HlPN0mvCwpNTGh8D+genQ7nDz6
0Oog3UggEsznlYFcROQjHq3fzc0Np3NNRyYA6R/Ke0VBhwTvCJ0Mt1eHf5pLbYtVdhx2Nt9dZyY7
t//HoWvfaGOS3OSLD3fdVEIpnA4jqrFkfhgdxzhZvXAwota1APjeu6eIBGqb2mhY2+qgC/IrgPN0
syGNnj/DOG6OBSamu/t2nqhabBQZ9n5Wpr1J9o3u5ntUsvnaqzfpomCoSAd8PF3cVuavrsPzcInc
BJoP//qltUJF33ZeM+nNHIGIKR9nrz6K9EdpyrTSpR6LpV2M5mO4WsUC+hn+HOsFhUq/DB9QfkTC
87FiPkDM/+dWiwAGBVlzQJEbgOMVwqOlO+UCWiLV8E+jg7vKxIzqDV94ldPGAoWtw1hiGyyOpsn3
2tZvIzY8QQ2bOObSDJfqi+/eTRdIQAq3nfvOlPUtk6KHjWGJVRiIfde3tAFmeNOniZ3jdIoiEHk7
E37Fqg/XMz4Q/2LFXBW5YR9rtbqa6lR6Zmyn6LGnQjpR8OY86cmnxGVmJdUrXJKu14mvHadFWr+9
wS9gOwnqBnYmfNmDVzvVsDWE/od1CGxrZmUqtBplLho5H4d+Cn8kDtqD2hegjQLHa4S1EG+F+0Wd
BhdrcAY7F/OYPR+m5S83N7LUEw0GulhNfAqF4o1Nz1RsyzR9xXDgCYsnnrdYkYeRNiC3ZVWzYMjV
Vg/dT5C/9p3aFsCAn6P1ZUlR3zAJM7C4gJMglNlvB3jb6E5WhLrqrxmACVlS5JyHtXmJV3eya7Ef
6HibMC7JUApkaw/rCp2F62nCFoKXRoDz2qXJ+SHYSYgow7R2n1EzpCX2V6T9P0GeWtaq3F4s4jsl
PTjCn+JKGQWRbPBwFF7XzRSTTw8KFzFDeSq+EIppgNbkgP/Bwbow6JYe6ANx/oEe0YIpjwggF5/R
3U4FfW7iiNl14hg+BUk3HskosMAdmrBiOFb2tgRlYagIs2vJCXK3uJsAsUlAnFowEoBAFeLS/7GZ
YapP4HPRI2txm2GufdOSmAPxUIUjcYfYyxQBivXIhPPeQLo+iKjDJpOuGUDnB6PuyYhwMOpmTvry
sU1IJfgbRbThCXMoEgImITJmtMOcxxnDHbGoFH29xFzGFlIYuPJoJo+NsEjENglj2Txk9srZ4Bti
Y4Ain2xK8xnDaKa/Z7Z1UFaPYuANH56FSefMr/2jVO6Fv4eyBOCJVl4uRQB4vETqIiZ+4gy/gINq
mkHqmrwsDHx8kqLaoN4QqyM4oBWzr3g7QRKZaGVKnyQJXv3oKZ7LWq6TPgE/D45xeTWP+MfPZNKg
AMX/a3GVqHyEAAyoLoQ+2b2QswbdeRmU1NtSxMrZBwiBARC0k4PHaWU/kzfFstHjKLLEbVlsBmBV
cFm/vIkgghhiM1aN4WB9SP2A09gF+cyneYIzIw/gpiyQEIGCN3BCvg0hZQAoM9di2OdxuVDuwGoK
t2eC0lORsTw53UfSluhQBTpafPiDaXj5401SkHemeOcxuQlMGas5AEHZc1ST9JXQdpic0nVSnv3H
RtoLUvIADUlWd7AYEZxmWYyQjpCa657HtFYsKxluh6BbKNDYxQIFvoTPbAA+kl5mnEJf6+VJPylG
SexjcCeEpA7qb/gjOA1N2Oj3g/nlSoZnzXrA4MqgwzzoidPf6+KSqOkkND7ePRadtN0v++R0IVPs
Jl8/Pqy6TtcvzEM8/TKfWgBVCPpWd3USpPLLUKQdXc9TILCDWGNDxzLIS3MnJTZ9IwpBOpExh6Kf
NV1f6rmrmUnz64RHmW6ZzKym4IPtb8fGx3kRuMEBeCdXKvgWn4qu4fQGqxMeB1kOOBi+IhJwH38n
DK8IuLx1y5DZylLhXXwplU+wspIroBEQInmYa7wj1zJC1g4suAQKQ9bwhLuf7qRPJUTQM9Qx15B4
yPxUuSWmCziru7vXGhrohbzwQBZGL+FOoiVrFbJiNTjBg7MSxAsIW7eYPoRtxiIrPjQKDs9BBY2l
R0iQHIn1L3QScUUB0zGjm7lgHy0tVpRYaLMmWaCzt42kjdiBo5RUF6Qwg4HM06qNiCTnhjskm8UP
TDKzJCDJkpYKYgx+GOGyo/okWBH5m/y1bWr+2RVfjNFIxquix4HeTt8EHgtO6DYSfMaWRGR/YraG
jmawRmm6ysfPkUydgMVU+9EHkSlu/jKT6TGjatWgTbUgfLmHvdXjTl0DJbrg+xKd6FrStWF/cyq6
8hizzfAG1DNXfV/YZYKGBOSvefO7NKRziI3OcV2BcdEvLLl2T3DMtRiRId3c66VktH3k1+x1clq7
dvPo7bxZ2ICfxOtUBveFc8NIaShSLCdIv40sxNIhHMpSOGMc9uTQonNxBX7iADYXDHglWWdmewb4
Oro4MctJyLFJ4VKiQ+/aSsnJGUxhv6dPTQS6/ImDmeCLMnKiptdV+313VsH9kdF+hF/CuEmzM8UX
8a6vbUzzcKnEFEHcctCXULYRxhkDJX01DHD6//tfurZQEi2bafx8W58kO/Y9ZDxgIe6GdAG79CQx
++dHj9iumrMJeX7X204i84GtGDUn/F7FsllAEw3pHPRzJG74PrpMtN2VCf4s3H/ScAjA0Qy9E8Tf
kw6ZukRwM1Tj9pY/sH7BTL9zsOOwu+2OtRfSGf370JsjfrtyB8YBNOPCD6ivlhZ5Mrb/40bTbkPY
+RISgfkahauMOqNGyPS0jzV5nQyelXjZiV9ufbBVxX0CBzZ1iB3VyfrxWF8ti7YyERS2otPnhUgM
q7DVcO+ATOGFxkiWSl8LtgBHt/KifskjJXjgQX28CaLK5raaLpPW67RMATWmWrCnLR8U3gHSUYnW
mDrzXSPA/iYdSIEjb9HnVh0X8ArxddqERNez13gYFeJgSP20a8jziJ/k3EDne3IZYinBeA9oubRq
QCOQL6FFvgZ5ROQBcLuxCBkfDDHENEqQfiv3pZRV7TvZCd5+9AGECSO9YD6pscpo9AHU4SIAln+E
eN/hCdOdW5V6m3Y+7cImHeTxl3BxY8Mxuovvgybf6NPhp08fj/EK1JsCOLe3PPbHlS5hH/4e3uae
1ngrQtASxm8ZNIZ3OP9wP+gv3mi2NOAXAGUhoXoKZ5ROozba2wLUodOQXsBU3nAr4nBKu4X5qfRL
P/yeEa/TsbfyrLnO/z5kEmcrr7j8b8J/Y1d6n+TJtSKnpuP11ltUYQ2YyWUgbB7w+hu4oTDETigE
aItQuIPb8QbAcW86/R5SZW6kzT/bD5I4dZo7tHpkgIUMssguUHUpXemePv7Og5PPR3IL0tq7Ifnf
YXEWiuuCJHgqCf813dP1gFlURUKVarrKug6k2D0hFBDtA3eRk7mrAqzxk8w+ejsUWq0/bS39EiGB
fKISvEUB7N28R18oHX5vVWxhVVAb+TR+Obt5fVi49FP26I+QrxfjHnURAvTCC1X7DNnri4PHdSwe
dYhSJLO+UROdRndPxZ4QV7Lu7j5u7XDFmDdtbdN3KuvudTZYG5xWV+8AcMxwJgGprx5ICRb6nN1h
g2EdPQap4BvasfKeWcFusT8tR5hVTFWnHyc3+UxzBwyRfL42adoBuHSdZVpdmSdGmUXVmSkwQkpP
MvbHSLHzVd85jF4h4FCB0T0MPeT8TG5TTRXSbO4ifNIQVE2FTfL0gK+gP5fmK6RlSIWJfENs3VWX
Gxeku4Qz82lhMKyNWAQng2HaSz1127oL3E6NFMeHWGhjCAJoVycHp2fKXUFSsAtIw6T/jy0w0gsJ
9spaCDc0s1JMLWkh/O4v804+ycfJ6Yrd0911cEnS1LfwsceAlEYbtGxJ6s+2S38dl/gAgAzL84/h
hPmkNLP4agp7kksjVMDzgDcxITz+6O2S9gPfOOQPsJPusjp4a/HJhYUiwDjjzDHhuHs4GFEBSo5x
QB6O9IyX/nHOWBRSU9Ssyys1EgUjjdIWNb0wqj7klxceV7/w11fMDilSzGwDgzIWkIkPQyhaQCji
KoHGmmQ/lJTGlUY4AYeubJdq+GthWXwDhpMZLmev8jviswFOrfMAIMyxlFJWTFFz0/FAQX7H6pKV
IQUvVFlqRAK7nZKitSASnUaSXn4phOV3gPViKKtC+EVvqY1c7MyooengsgtKRnkRCrJvVjksov0M
oAIaQXg3n0MNsno+km5LxTJDSoibgUDSXSrJaWk2Z1gqmPO9MQebPntqH/C65MHcMQHzPxFbz3lH
nN9Jofy6lmD+jUT2jkCbz/TFhryc6VTCZefi9u6AbG8HwgaWDnw4DwKZXMaA1U/Ak7YmlVtEr44E
rhM/A85AzWJssFBhhJWCASkY8gsKdGEtE0ZvoJF5WQ0XHAoM3cg3DZQAxzWtEeg1myXiXLBe5lGX
vyEoX1t8kD9MUacUrxB39bBA68Rq/ApqkgpyheQqbcjdJaOqlDqla/4aGgxIaBKOfbyraPwLAmT4
sqyl/0dZQwi9WKQcqHRMzn4ZFn5dTQANRPoCYInnJ5GK1snTQn9Ju3rypT0N9yZCgOEpMU1PChUa
2YXbnqtXslU4XkQrWUO0g1kiQrykh8zLsbN8d9sVLNxtD3J+z+0ltk/0QUsfS1VLTEuhSvk9/TSW
Koqp3Yzk1nL+eo5VlItoucefDwzxpdNGbegw0IyhpvIgofTI72vS1oXqPBSKLZhX1J0i3O5Riwot
vWMsZBzXNS4m/8eP98WlCVE509Fl6ncX3wrAGelK7l2xYCShKqP1WvTSjE6N19RsOJdeoC8N9oGC
qbTMCadGwvXsRdorkyxr2EKiRD+6ZLZICSiChU5/jjXSJBx7+NVCdS1a7QcgNhm0yN6XUUOMncXo
ucdtv8ZH5OFiuyxD0gW9fE5a9pIpPogJb+gPawj+8KBQMPKCDESTArR3QAEOZWrXBE60xbGlbcpA
6ypc+gMCLDQruE2KUKt4/RBxN1x+hJUWhKsPpTYwJxm/vMmKeeUyvp0rws93kJQrPhJxb+m0uMoV
o9l/4xYxs6Aq5x/5IUZLj4/xw8NXneGBdJXhif1nXQkZjjrWuDP682ePXjgLhPdMOCgmC8pl5nT/
LpIYCuAbaDGMrqJu0Zw2En8ulYxRYsboxRNjgxuEWdlD+F9gI/HjcMHs8tEXzMR4FgHqhD7PTBST
NW0w2onzwlB+dhlUG2jW5FaJd6Y4i/WtD2ZNY1TyUrVfxvUO4dpKJO+yGF4sGZhgcvOkjjqNEdQL
cU2lan9hUsiIuQXeuej9WY32HU0Dlnx8FM3/YS0PGVfb8dHUspjwbhOd98Xuv1lQZdZCY9BjNXXd
Pq57B6OT9dwCEzp5bi5Ogz+sezLCTq/GjK6z0AZw+VFMTKAX0hKPTmPguUm9w4Nh9cWYoWkUxGGk
+TXT+xgBh7cxM6BYqZL8y4z18X97V4YR8dE1sz16M0HtCocHBhLnqSFTArqcL+YzkUlzL95Uj9ul
rgTkbtun+RcIwNoHzKfH51JUC1gWtvcyoKJiabWmFVNCenv9wcQB8XVsrUE3eOSNd8BwCg3BOCOp
AjFXvBvMN8aylHyOp8E+3mSgbnLPTqbUKrJBcq71Y9wojA9GaV5vhrofAUnFQSaLhM86oeIIBovC
eTpjtI0YlR8tEP2PTVd/AdmgTel7ErcRViMDj2oLxwIaB18b7YxF67PjtEG9uMe01Xrpk/TMuQnf
8YiDM21hmgA1fMbvgCHBYrgp0qMOIbDbcxTwGevEvC7zjbm4XVKVaX1kJfgHMCv0iSv7oB4tV9g1
ozdlOuLtZuQn/buthu85+GqbKugeEPUIg2ToxvKPsQVozU4QDU0KWJxGiNzyVY8+8w4X1jtPmxgV
GxAdmMLoVLhegkJMXz1dRRWF9ld4PMd1c3TqwCnqol57UhlRX93pBF/pJDRCZSSSOHncPficrM7o
ECH4HRf6cY3Ej+nTPZigQ/ida6oCmEnZiz5Wa47kjlKwEb6wS+DfK+aRxtpIjZ9rqSa2P02uUGdB
hVHV0QqiTuTwoTckHHykdhAM5fm+8xf4FTXbcwpsdkKQjl+JHIgiRlo6Elrav+Ct+DdvPxJHCraO
4GEP77WSgC0xtguwwGEAd4gY+Zq0YKUQOz/cAVqwuJlI2OSa0PRVnDYjSVPE2lS0WtRLadaSttIX
hwVCyJrBu12iHaGevYQKbteYAti5LRe+AZW0YGI7UCCiaHjDJT8CBv/fd/yJvHjJ5veVqB5NxFbn
For392NGh2yugaBzdivJTMxxxL5DekcPGLU5CIgKGVVauvtRdIyPmK10HCaScMpawLM35pY8rSfg
jizZAy3l1qAJIHALBRRYLk5ea/DeMIVg8NydPHwT9/EVXw3iHSM4J7hpJJUdIGLibnPJgaPoOMtf
hNh78hRfmuNS2oMkOM0RA20h6Lb5LOitSCpoD3xC1ccsYFInrEEIv1w49MMc/QdPQCJlhKmrdwgb
Qek36OdHRZccIOdiCTVYVonQfwu/Pei19P4eRAAvi98nLKh0LUhTwNhU+5J1GO05JJugxy8YeGWw
jAUSaQxNKk/c2zPQ158+kUYh2dQuhUeX/NcW/++NUtvJs4guneRjuxPP2wudMng/fOtIVg9XSRDN
ZvCjbUk21P5lRKwBqmMhxaF+h3bOswjLRzQAoGu0N6gKMDQiY4KiugDAOfkfodK+KBmZIYuKoCah
Ve1UeK00maSeOZE+vY2VMFgkJUa0YB3HVy+kT8ZBLVPDdm+LAX5jqXNgQ5pAjTuVvspxwk0QtjAr
oIswBJhne3f72BLRVOYjGUIIhwM/Fj6TbK9fQW1Q66D8vNq07y3KrSvlwpv6IzdqD9sBSqulnsVS
3+nzkw6KDaWFq0CZjaBf8lby+UhBwlCapN5NfMVatGxi+IfCdoWxS7otBciDZE2yQyWg88h3qUaY
ToeNtrqJBQfZbdkKiGbtoWqCBfu0L4T/luz8DC6FWfPF4LQBUDKI7aQNnaemAnnDGR02zcuov1vO
6O7NKgsy1A3suAfMe/XaDrNxZj2mhQpBAY4BooLRFRp0cEs60/wsvcT3H3N3jPNc6J6Ky8SHnr/K
smJboUKIH6q+yl4DSmUgCFSlx7QBNp5R+jVQSpGbcf86bmeKFNeAboNmjNINDEConwVCAHJ2cYOS
TjJ08A/sb9yaPGCsHkkkmWGLkEXbQsIKwY4kHBP8Nij8wWnicnUiCQa7I5Z66ug/Xak9lNd/reHo
oQPvD0+KvU/7QFt4iQ77HH92oySBLnFxycB3+B5uQvRVB4cjnAw+htRaDPmlTG45+G734VWesem8
oTyjFOfIp7wj83N0ymU4OWHLl+KwuWF8Gw4Yj9+ThL3oTZqvhyPxrsVJWIxMMbbHO19k9NwUBzPN
tz5SvSPT5/9EOMT4L46qUc6Bjq+mGLkP/6Y9xPZdX5T2H5FB8SBscE2avkubJ6ggOWOZmXw4eqIq
eK+PGDH4B3v0N6QdOJz+XY1r1CInGDwGz0pn0E7K3D9as8Z3jQiJAbc9MOMiYphtgi0js5nOPunS
zX467ek4H9wXvbUkGg0u5Fosj8++qll11l3jwNtYj58RhsZXi5GK7gsGN4nGdfGKKgX15hVD6+ui
/nsDoZGs0p9hnE0rgDXJnSTdaOqdOZ6fXkFRN21gT9IbMW8WEjKumhj2jHrxk9tkcDWag3qL+guu
uyN+mP2VsmUq+mu+tHvRdINBjANjyR7p1jSjikzRXjOSpJuAbxxrmQqAS2S9UVMNjojJSE9+h6AN
Y8Mu7iJHtCwt7SUX2h5isg6/fQp5RpQ6jUgk2StGn9BsZ+/PpQcTzpubCzFG5QGt3X5bAideJuHc
+m1X+q2MFcQ40q83j9y+1TqrAC+6glLYus5w7cMdT/AeXquLdSJYzIzpn1ENeRWQRx3wBpBB1iYv
9eaeQzqf950wRAPHVCygDbo3qZb2oxa9czw1xcwZbOiix/2dqERLFMLDYgxAIhHjbBMvW9HNOs9O
wQHak5lS5hORfq31NP2FKsKZEbPi91t4s0Mkk5B0X0SM+7xiECfcnAO8nSbcBGTqHXr7fdz2Gztx
7vfpI0OEtP08OiSU4zbVe+4Yq90/ls5rSW1tCcNPRBUggrhVzkIBELqhCEPOAhGefn+N9/Epb3s8
A0JaoVf/ybtNHxEdXOFR4qXgb/2tI3+6ZJyj7Z4vq5uoAkfz6XSOkCzChpQewHw37NuKDhmd1Q0E
6S7aynmbJ1A0oMPt06aFGrZ46xMThuAHxJtbV2JTlRKqU3Gy6HLICLolBCc1VuMOhijSemiFikkr
AwQZjkUt2tprRHzAIWcaoNcYD5lLwXByCpYblxwoY3IfN9k0aLAcod6r3GOSLeDS2y3vTViE/fWw
EXQBzMzJNMDFND/ls5i/HnIzWMrDswYJvo+cM7nciY1OoMUaO5Hlg0wdQI2eI3yHEUQHWwDAw9Qb
3ctPNnqwS8yw6LUj/o1b+QeiAbKitwPpNkM7Jg+c/U2xn5ZIEky76QZ3E0fWnwihtwTX86RXRWdI
2txm4PV8/LPHL3cE1x3XTvGKC2CXRGQ2wsyIHhimm2ePvWyEFMNxYIdndNRoc91cM3J+mad9+EDF
3qU7AYCN5z2FwMeH2AplUmUKsxihWxuhktE8OrhenyVRzE2tUYer9p7Dnq8gB6AIN/t/XU527IYe
1wgZgf6b0PfpdQm3Svphl6zGX+YEE1Ixn9nWh3JxR6SM2FPEfqd8rtDwf0TR9G3Sy4JVpkWsxeRA
jPuiBJEP10UJsNyndM6MBke4pGYGcrM+2oQnGLzYFXmr9X789r4JizpCqIi+pzFID0Su2ZLbAZzD
wR0r54vkIYh1Mj6Ry+YUF14W8j8JweZrSEZYwod9PVWNmTsc6Bsbc+IU6vEQ7YmG8IPovQHcGYDy
HzaBNOTNwJle4G+ShsFc5HPSPZJKpmXKwtUGWWLSdOjG2RlxdxxV6J3qjmp5VApQa9GH9EwHFkSm
ioziCgNFeOZ0wjLcQSjYKCk4CyhDqTyeDgTjO9y9DOUMjBvX8UieLtmfjYS6UrxEVsL5b9A2Mpw1
pSLb8GYsLMgrFfBmLOL+w2S1giJAx70zM2pKHogtNr39OuQ500EHiKsyleEssK3YZ2y1I9Ux2saL
wXRn8tEN/bgHBQ9Z4/iwOmC0Z6MHN/BsPGGiUtfnotv+orm5R+9xh5/siG6IiS+F0mkFdSuv4Atj
lJHfMb+ls4mdCs1FFksWclVJN+7LetEmfWCo27avLNeNUOQ3nQLroXGfICgqon0qcSPBREkqqkHG
ghh8N/S/E4b5bqpECIUiddXDTQJ/6Yn0NUU9gwn1EP2OLGX/1kb0XQBWV0+1mkgXOsSZ3KxHcrFa
XQNu8R5TFj6mfVeDJ/SjwfC56EMgxqWjJWYuQmSEVss9oocLQvEYqZPsTuN1xhcpsGMELyLMlP6g
dMp/nMKI5p6R9RyQpmS37DjA3awJ1JM0ljGuBMcCdDdH4GF506gRk9K8hmNzg1XZs6q8jvb4mRmb
KRL1vfN0VSuSyf9y27WGFW49hzr/DLqsgEvC8XAD5pG1g/m8CnZD+difYLY89jSl7W2ZU7Ml3B1Y
VKwzDRv1KlvgLYB5Jia+J5hgVNo/S+FbMD9TFm+dvdPiYSHrh2VlsjfCzXakhy5PFbddaZvXCSgv
Y91pwtMdGCsfhSaqSI3z/9XwBxmgF/22km6CXkVVpFh49JmLBl8DdzS7lmKUz/ku3Q5FtdhLHobR
K4Gtx4TFtcuWe5FD0wU/O9IC9ASFN3UgA12KSGHY8muMH5kZwkuRd2qREQa1cbsSTUSf47I4PPQN
uj7jM0Mw2tFx5Ohnb5wm0zzoLrFFE8ownQuYNQemj6RTUcFAcBkLB+xLU6uzJvg7/tChKiHlmJ15
F5MzQ9ID6L2YixI6yq8jKsi+6CIpeyB0fMLZHxLUqPIaNUjsFb5D2k5vPhArGqhJX1yCTouu27Ca
EW1j1LtqSgyYtIP7cuKTNCn3Pb1xYMYwg8L5QSrXw/qkB8ohugWGDxry1L6Zkt/wGmCvWX8kuoqP
gEEDTMo5pgHiaMtnAacGhHwhmG/TJ7zN25AK0JKQudfWuxf6jOWAToB0MtGeiq8jPqLU/XhKPlqw
JGp+HvqnMDP9Lu94t1oreil4yN6cA+oRXIcEUMK0wKkuRo/U88UdCs0VT682xGwIEw+NP2D51OBT
09rr4GAkgq/excAtq9/63/XoQrXPVLrox7/1CtMu1O+YBVvwvxf7m3YecSI4Hkyw5E0Gq2/aGB5H
eOMc0TC+tHuPaYfDWHPyqS0moLdF5nMNPws5HTT012RbPjpakzSfP76VP37hqByM2c46vmlXGPtE
SPKHhiHcNSBXQSbs9Vr3gI7wGvb4X3sBtb7NCe+Y7EuAY6KzOAW8icd2vxtdgerzBxrE/6ts7zV4
E46B3b8vpV/WGo0aHtJzfUB30j62XbbuB5wq640pAI53664XdayINMmbuxvW7P4i+rP/0DVKgl8/
/HrbOdVvCEnNlTXNdI6cH2epjmRsSYzpkCShIABgNAP2rrZbWQOK77/lw6u14V9OBDvB4jNDdfeE
wWpKSqSJOPOzjJIQBkvU7VJeuiKzYUkQtvfeifbpZthIvlg2si2KN4LIHgNqJZwiYa5+vSeW1wLH
o0RJOXvOu8j6t47U2hS7zgWyjDPzb1SV/TlCKAgeM1ieMLQxhGqy3S+UUV1+/972AdR2x5A3n24b
K2zsEqSoFcQSSKQ8sgzdppitHNxzOn+b1ANPo0OMwxIveTaO6xjI06u9BwsbNWOzoO48uZecGg5g
ayBn8Kd7ZG0UYFWs88/Y63bkW8BHWVCv8we9CMLwvGukjMF6anOfdjhBfs2O9Zgr40utHx1hRnXB
KjmwZu83+uI7UP8D6i8UArQn2j45eoMLbM73aGty8NYpfo4mDleMCmU082skSfGJe9H2T9SY2Bic
pmw+ciL3H8CkspezYUtldYuVNxtTxbYhnIDBsMbS6kRRQF/i6SfCWxfw7GwfYpFciqISe7EFkxAN
y1qkSFiA+pBaU+nurI9wlOVFea+c38tn/OQycKiAJC3s222J5x6wHAJI9vLxHdARLi/F+g1ki1Ov
TbejhnpG0jr0iy+mWaCWPODzXPF2nIDmFLR8w2Eom8iXvYsaOsKCFyhxkysexyzYdIf8Boh6YtcQ
o40KxJsH08UIR7jICiTVMweXk9VCtgwXhJ0Wsj8QXeOsv0CXQcktbNLuHapO6X0pLFMRXSxaUAZW
p6ybyMrkvPRc4Jw1eiLr/klHhy8EUO0JL6L1836gwi9bQ1S4Dd9RM9hMMY9QaZ5zQNbbxZlhRHFn
foFqqE73ossMn0jxiDXLEK5trCeLB8rRjcHqsUP83UcAIM0nsOmmxnAVV/tmrVV40FOBUxhhTY+D
L3AeuXmqXsOgkBPhxgVd5QEbk4COT1S51N5QX3dwHFBfGcoU7xJpfSKIfDFQdtZjVIHtZswaThdS
ifdo6hvK+tRFseDwyp8On70mY4GD5Hk+wO57Camms1Q7Jo6sweBktpfkAfSWJ3LGThxS8PVpFpta
a33Mx7qHL/bdxYaEoqwye/Em51gFi6yo15yEFaE3vAz83wI1AxOOB/jsvoxZxqn8ulY4VNUn81Ps
SOSSNeRAGC7SC9IdkvP4SJkuPvJH7b4m8MIhQyGUobOdSz7Pg2HQJZ7vazdGmFofaKdwdISV3slO
QZ8T7cxiYGERS8j1kOPXcEnISng3zw7ZPqUiHS9evZ33R3RW3H7YXPVZyW4GawGvcowOAXIBQrt3
eiBNMokJPAXPYuZ0ssoSbv4sQCrDNY13wdNa9k1y3vQdt4mBO+kScbgk2jBI3ySqisC8h7eKpM1M
SPh1NvbZ7yDoUo0uISptwjUw6jeD+QRoh+g4YxbsyeHgm2ZOj7/0TfJvwLPSlnHT23smVXvambao
jNLOVEmbtI0i1MRmz4B7fT9pSoilzHnSSltpx+3tiPPAVElfKngkQ/JQV5vwCvPsSmSJmitRe8or
X1jWT3ba44Z1ze2iZ/DDUXMlSt3tQqIi784fqnJSBSUUpZNL28Z/KloN4c9+TmdNi9yUxe9Le0h9
V7567xOxwklJrLgwDqbidGqaYenOpMre2a1Ikk1SAmSu/o6PquZ3ZxfiThyRYGjeneZUzPN34R/7
0I7cvA5/34UPiRgapLL5gEJZJPyK0S3JSZGE+p0XpMxsK/1Dg8m5+68WhmAqSZR3H5L64Jc9RUbj
RszEHgtxxu3AVR8ShPeLBLqRao8hHS/dhXbnY4kMpCebnAtM5uxKfnnYZhCCiKkYEVZguBvQZyu3
9vEz2TnY+C7Ihw5uEfB0RCuTGhIzjK0+sIRtTBsu43TJ2CYWrKPf0n8AS6U9E9A9AEBCjTzJfDuC
4PXwaK5Xwuckg513P2aXkaDJt5CuXXzNuouT2fcVAqiAF823M3MVuHeYrDsKdBiDQHh7gJs1Ngg3
W4LeZu6MPCZlssGRjxBpUPKDz6uDy4q3htjGiSaBDqwSfF0IjSDoeMd9zGNHhMGzOzXqwV90LSnE
e4LH6iDyIXfBqH7pbOLNAXLPX/isaL6NS8oLAI8Cw8+BqolggQDOSW7+fYK9H4FAUFGud1FzLQb3
fCcA8NeQkp4gEEBYGobchPJtxJ9QXk0wXQnu2xp/WKlgYNIA7ZRU1YpAti5dzJt+hEOitwjabPGh
OubJIaARmFWi3fYGo4UTffj1OcGzErqbZMuq90c+0GKTEBa3MUkkWwDJ0qKENwuR4O1v+fmbzW1i
FPwLzuMhiW34hkghSS5jVPDUGtixcpLBOlmGpSRB3bARJyqbeMmDuS3EtPA5evI12gtey1dYsPGn
lkchQX98O551wlgkMkrSz96OfL7ZkNuJ8TfHC2A417Vd3KVj+RYGRU/facwiOJlShWGh+HfH/Pm+
kJbFhlBJaV6opC/VE/oThjodRIQApowGUqSAjulGm+neQvssQHlKZhhrSppfdNflH2h+bLO/i80s
kzzBk55+5c1SuA48Ak7MNz2V9yXcySa4jZu70Q6ksHGUpm0inyuUZwVB2OSA7W9JvoOU3NKYb3sD
IjLWjflJB522WO4kJy+XpD3JuEJOSdoUT483JN8PSPymE5TIhZ0N7PM4dpSLGacvMfm5Yqv/MXvE
i0M7MWZe22zlxPsaGwc2wFaH3ryDLiJf2U4R4NrXvF/AanhC6qClb7wDIVJsHODpsMSTnpgBCJ5N
WCmiIos7MDwQOpTquM8iwzBgIInfuQwFgd0lhY69X1/EAtUTDI02TVB/MU2klaTdV8gg+NVhHt+8
uD1n9kisYcyofBEk7bSMhbBUShwEF+fhokpJNIg2fkUudsXPv3nYAysG9F4hawggXeu1y2zgvQqZ
p0DpME/KFjyTnl7nUEzg7sxB/v0P19zTc4nye9mHX4DhkeWFHHbuSi5ZkmeDHr9oDCDWcIFb/ZHx
Zy7uyZL0hQQE8/yXZPBMuIt8Gs+CxfF2m3Phkpycl/3EXUH/qlqTeYp81q6w79a3yxMZegZe4o1F
e9QZXa2nLFmZLHc9LBQhciDUa/lgDhePL1GnhFwZg0cGUBWScr8DSmC1oy3OlS9YspiGTzsn4QzX
Ii6dhYshQ/9NkJe7w/5xw2/tTnVJXHAh1YASdtnhK9pgqZLWICnkBrLGESsw7KZXmneSEshmPbM2
7O84Dxr7hWyIhOLqx8mZP5NbjHHM3f+yRTa04+LhdCnFZaaxpTgVebJoQqK/O/tHQz+irJhsOETC
a3bZdTgQsSGO8Jlh3ila62rO4LW70DSgZzNdBtFjAvQxMzYsoVQtbOHMzNpng6RhYp2YRV0idjfQ
Tht6C6cHfoe2rVWcMI27qr3+FLaDa/zI6i2Oj1rc07to3n/rbt85Oc+0Pb+ltwoC0iMfFGL3QOhf
V8Q8SY1iB1dq8Zl66j8VLbw5ZzyurSOQOj2TGzrVm/lCk5AcofNItEobXTVOzAX20gRwYCYRdLac
7kW/I1KWWSTaCREmfPTWAMU0Gu5km8OcI4qGxgZ8Hu/QZSVvmpyvIdvcBHKanIkU7ALvKZCyru5N
m433BQPnhlb0a5wqZiXZoUxdhR2BTAtXYfKfJT+TVVP8PQfpjt7c29l4BCyy3LAWSezmzuzC3+kG
2IC5O+fd0e+r/bRtXqdstugziG1/YuT62Gkq64a9uyDk6J3M1+fHE7wvL86bgh49qMHzeu2NHgUH
A8Oe5eqVNfbug6ZRcA2v2AsQ9Vw7s+lsePojea8KJWqxxfEQHpDokYg6YRWDPCY9jy23DgtfWzh8
0iERipnCosLiITv7CRtuPV40sJgxxd6VndlzxUCXPldHXzxiAgGYISf9vuinEtXddLcPypsBZ+9e
gNKuGS87xgsfRFKblLTtPiHsgl1S3FLexlKVVhDyT9qw6eITREgkwjzKV9Th/KaR2YWiEOxoRssV
DwWaP5TBfJ3Oouof6J6o6UfDLFvY3ULjxi9gTy+545OCixrRznYxDNakiuGcQ9fUr+kc8AZKM8lX
kFLBrtEk4qU5mZzcNjX6i8wayM5zRZ838NyoANE9jOZx9EG7pyWG/zCKlTjorwBpndUKudSAY+x6
dKcDIv3OyhUNq3CvuULYgxCVr1z4x3jRtWwaaI7wQEChWhE/PQBMQeVK/1ZiSn8AyE4c8wS0P6dd
fX6lV4C8pALAkVMlawI0YoA59J8NQLqdyyvRYHUYF2h/4CQI37pj9chNE1i2ays2OdPJJ27Zbw6z
ABHIsUyox1i+YGfPi0+vOqd0YJmRyWWbIxVmaySSd6SLZz2jVdqx2tbjbFY0RsdioLXjEEhXbfmR
JLr2sqYpE4BLDoAhP0UjfHsv1LPPpRyIvlTsVOfDNk6iEfWz3Tcl0lbq57vz8CXxmpYMWVJ0fu5m
q69vgg1oNREiWnrATjcldtJf7u8aTaAZwx4R4RKNczCxZ8ZwiXDXJsCRUfP2mssW2jFp2tD6N2/Y
M/DNvfi6JgCQFjQ4asBRfMoPIM9ykMifGBZnD4sndFZXH3q6yflKo55PG+Nvij70wf1DB2xuhmiG
WcBr0xMdKI9xcLDprXUgo7hdwgfR4AJcwmdarZFuAmOB/2FsJWRvXccGRfjCOD1KM2LzSw1IlBy1
JaZNdCB0H6t7uCiSLy2Het2BorFS+XIT6pMUuoUPcwoAFvaN2DrJM2kgFW3RfssyPBHpDdcWDVOZ
y2zYYTEWtyJp0qOoyBK4RP3YHycZhqgtne6NNO5xE4Ktga9RDyJyUdLFjGurCZEBpby4rfobuFtY
Oa7pQgjXRP4C4ENrd4ebq3gj9sXwisCC7R+GG+JJ5LwbNMj7UzHnPf96vFwqcqZGl58SF4hq0p3S
59wQy6NXSA4sjGzdWUTfBwNInPGmkB+EeLMFWhgMIeaP6HsKZLER74+d9cE6gEmeobXIPhOk70LE
4d4mUEC2yVWYIKJPuRjYQgw7wW4p4j78h1Jc3Hj0+DqA984K+TOQDm0wYNwsWeHghUADOgsBEECL
5sTMmE03h1Zrw3iUx/TMlGlq6oLm1R0sEmgQQ3sepH4N0XGw2OwQjAjbH7wRYZNQ8un2eJIjv9fo
7AE4edHPd6wJ3R8lOU2OhmgUnWnfe0Tza9SECCPCaUGaGGsBnsHF9CX4IRckHpqCJYLk09qnu3TV
poMPMYQQ2hHyBdfxnsVgG51csbZ74bMlUvFLsMk5znu9DCy41jnrgyFxmt1odj8CxOWYaw9MSo8l
s5FCGsaF9kcP4ITi0LY5zv7qYLb9EI90inUKavmpQ5hy2E0PNuCU3TGYnulO5y/ug4IHTwH6GPRo
RyghgHFoTYoWzS/YUvgPhliiMNhlDp5rejZCXIWtXAbMl9AIrLmF0h3859uGUJU1XEBX6Bmw7DNu
lKLXY9PTAXxRJIspwpqeveYzyj4ECABX69mAp9IEwF5jFgYtH/thA8uwJ774OrYRZNIdR4wdoEHm
WHYsT1bHVydf4OAeMKbIblAUPMCdUu/JftOiYQtcZ3PDozPxEi0P0ek/G91W8mppk8f6rWOqR7En
6lQ6SVuwJoGTUMySDMl/QK14XnN5wLQggbpOhk5YpLw2bTHcBJIR6//L9fiIAHloZ6ZeZ4LdlAS6
+KvxGMKetroAq67bPn5G7DRAotJMVVwne9g/biXqUCR6LBF8NMFt22wd0vEV+GsazMXVgV6K3ffE
Pq/LwBf56yRg9Exb+HTXJpuL2DWg6eDbGHh0OO0/lD8QdGYGayCImjjhOhAgaQUydD1kqo4HiI0L
AcaABriYkXlih4djBAiiKDtwhuCRSTvUG6H/kOfJ1hcFkVCV4KOMcG1haTChmaBBmF9yCW4ViouI
R86aBqcEEQegDmKjgc2r2Wx1on6Z087NwOVFOuLJE/4938TQ4Ts9+X2j8TJMOM+D5gE/jxuurWlY
60zajBXxGkq0C5Cew9WhZTNGsux6A1gAWHjp+i5HIoKFSh8vsEQnRUEHnesiVO9rY1YGhpNYmkoi
D5xcDZSK9bti1aRzS68Uv2kwbIYXjEDcwrDM5HFBomaCs6GijpdFfO119SfFglDo4OQ5zphV32yy
vK0pJ+jirqUYYxX3SUspeHd+wfB+UXOGX4sCTljwv+OZ0NG+VtzQLDBJ+YuY6mNXYlRzghlxBApo
XUCIZReQCo9Kj8VYh8LaM8WVBloajursP6zmDWwLV9iGGri4pGTWYPy1Z6PoRU/wK4Sne41tidm2
kn78Fl9qyWcZ88INh+GKfRiAIgRPYb+SOeUL75etwUH24gD44RVodthnhiq0OG4tURz96fYPxqeJ
ormCamDPUgRXMdbuLw0gbT+CLHyTEImBq7L/LPpQ4FsmOwA1X4U1aWP4rNAmgmR9xPDunzXhLIXa
SNEN0k+0YAhlxBLqDz328IoAA8OG5kLooUBsKHUwath6/KG52Jrs6Ht2kX3SZGKiDQcM+6omYAZa
Get1t99M8vBYitfGYW+dvWNyhhZoseuIBEukVncqU9rvR7SBd2hEwCNWE880s4p7kzo8WeAnm6Lt
VA9GPRnGAM2sAaLVUqFUApufzVcGDeob3kjWAVTaFUfnaKLuo8YwZvQLaI6Pt5BPaOxX9PiJsc/b
rCwtE9nfE+wB/H/rt8yL5Y2iNmXPYShemU1DpdHn9ddA2lADYSNQQp+CbrJXdfraT+tGIS4sopYt
bjEX1rwHJTFmI3jJXBBvgYApVNw/5b3dtcE27MqFtUDr3caUz0K5dxiKG+nLYGMSPZWUS11cwOBm
si8wHa/Uw6JAk1X2iOxsN72tEMa9Ub9pRwpMgq+sNneEcns+nxWyUUbRJr+PxTKtbwN5UZKrcYPe
PxcHSCNuks8C6gyhtHciXgdhZTWzm3EI+DTWdt2XvU0SwV9XbQhECbwjxT5O+9iOidx/N6zcKr/l
cpeu0ZYeI7aqA3uOz8yNSuFjzMUxfGD3CrmT9Rifcb6Kd9mbWlJCAujUa9BlXqyB4itCrDTY23T+
zAHS+DXaaqMX+xqbC0tUMpblA88uZhoHOGjqvy6JqFtkbr90kQgocH47kYq4WRluqJGcNp1g9N6I
og/YJLjIa5XpZdKBXRPIC93YHUeNYCNmA9RPgM5oUuHSwIPqpfjyLoSHLca+Qh7m+MJClDDh8eUf
MC12MHTE4VcI0ByfmjO2FhwKuDvMEzg+u3hfMnYzZ6U3cLdR2SIgMQNRsRuKBI+tmqIwuQi3B7dT
cK0MSh0l0BM0Zw4lCEzxwx9HLX06Ym+getL2ROCI7vGSv008x24BMA1Gr0ZzGdC1H0769iSovQFd
F4YNkmkoZEJPkry8yeTgqkQQQXLrCpDBeK29m9HLwY/lPKlmLe+3C09rDPheDpVs4ss2IRv2zJmK
MhKGEZ6V+uWuOdn0yDqMq2PWWYyCDcHHwfxhv+EQ2Q8iKiDBLPREVtOafExpJ7DxJQkEgc+CiIO/
D44fNooTfztSYWw81y0i4Aj7vEQzBPDLVnwOsAO1hG4vDnsPq2duFndUAxTZaAiovrvGye/ml762
m2xb1oM94mkh22sLLEgCxvDFqsTCc050PHbh8rB9UeNjx/FrJzR+rb5URdQL4DzzP/AjMH8FWfTU
iSK6xIYxJhpY+tuVaaxPhjL3GANOG4YURwDxdGEPgJM/JinObGN1d4HQwgeiXeIOnLNLZG1ww89V
nFX3I+r1HzwoNtNQ5HUIEv5+1EVZwmFguv/bhxWFioT+olvktrl13DaLTkLLfWeSr3PR/0BkVLrj
F70/0/ptoyxXa/o2Jx6FAxGF8DqttN5ohXKuC1Mb6WpqSjyGczNmroQICp6cXHgSnLxnI2ggkeQM
Ep0KC8+5ArOJY5NEe9h/0pZbWGVBGtBuTjJnAtLjYcO8pHrbURY346eVPs2WZPztweYjhmLUB1po
FMfhoqefvPIUsdtTeh05U0ux8GTysvjYRyDKIZ/qO6lCuMg0iQj6xJQBX2+X/R5XhF9ejX5Zv60W
142VDqKs4wp6iHfliEYK6/pp+mOS1lYY1sgB8O5a7jHuQ5Gm5fkCvxD5sc8JzOn5ycDwafgCOpgW
+7JhAH8Y3UJhq8+v8dsX/Us4QB0D/wVIAp+xIqanb5VoRfHXkF42Hdtf/+kvB7mQDtf7oeW0c8QJ
TcQvuzWp9V4Hp7EHREoEUwSKzUoRTuGceCOJWC25jxg6oCjd4Bi/mVfmQ+GbRVnThUXDNxf4R2b0
6dCIF72knxFhmFXrWSmcI4SJdHAN0k8fxQ0OzzG4EzonKixx8RFt54fOB47x5pZG1NHtMIL+mVsc
3Z0I2XiLj0csrFhNPOgFyjdgWEH3Ww6vb0v6eTTJ+MmOhbZErBnr5RsPy6NLO/G77MZ7nK6aNilp
S2hUJF0eg24selps9OO3tZtj5YYjfdGzOUmjOVWZ5ySg1RYZnESscWPv2uElRCGSlw80Kji78an3
brfFtf1+EabMexFExTGauwDZZF0vuZiXp7S0D8aDR6KVESahGisOJyS+6uhFiPMTLxVvkO0Zp5zm
yCG6G/3sYT2Wkr5GLDS2lad1H9AcxOHmYvoU98IHEjUg6JPZ5EZDY5qVLVxeDmM17JXkhrZB58hn
XSsHa1YSp73GkPKyZrqQw+Hys9cNpqBb9+I8sVjihfg/H++x3I3hMZEpRJ4oDVEkPsQXZDfe8fq2
OiVOlcRFuk9YiU4zMY4bBDzYBuHt0XBaDwhb31XNOjTqYslhfLN+cF32A6x5S/SWXgcjj+GGTd46
QXcDbBtd6JaToYcQrqJncbNqChpvNn/8bBKbJaviHrN4xNbFbSCyOqvymjBVrT4dVpM3+sbqW+tR
F2+1L7A3Wr3wtN4G6oi3wtggQ2Ad3pefhE/DLUY4lXA7kFxBNeL2EgzgVFt9j7o46yVqOSuVbEvr
ld7zUg1xl1rXmKG8i85HJ7WTGwc5bIuvGFmhCqE/5mAJXHiI3lQkdquoxmdCCJhvoq4Sb4CN1XdF
V4btwCjwEthmFN41n76rhaCr2zimopdGkJgJVGZ40UtSbZndwpDBFok1mJrfKcYv6sNgnrBQC5pC
nU/ic8cr3jlQZrmhV+KHBR1oXhMzEa3p0h8DOwArnojWjBiJnbggfnRelolGeV7KKlFpP8ml4258
sJEDKwQNe1BdzhMlJRPbi2DtrhXjITPmUAkBJJBYvxemhW9cVQs2kybnTC9b43ig/WnBHBcwDkIO
/FJKAn9O0eeBW/OoZDPrQ9eVz8bBBRgZ/wtHnUtyrNMRQjFrq86VQtE7OVgQSUvSWvOFpn4eVgnp
YJLRfTb6k5punt7KgWM8UBi2vy+wDX5SRs/DU5XniKM3EramB0ERnqCEZTO01VIVi9eTOKJx+t8a
rDVkrWNqoHNriN2jFCRmfZuj92xC7xjzwPn+zfi7rC2SEGXzrpd9rh+vuWCQbd3Dun8z2lv4k28C
swuFyB23AVGHiX9as37Qr0Nax+yRkcWoatvd7ExucguV1sto0CynaGUNKhhu/YyVIUSnzDSu2S3H
dwu/HZtr7ZXNpCM/zmInSkWRRrJcr8VpXNAQqox6KUzUdsIfzwOOpJuvUxdNlhzI0RJOfy22wRkB
rDineW17wPneU9ijG3dTDfmsD+vGEbADhCJjRGrQ2Z8cEFFJjvbBhYWf9+XFu9k3bjgzNq6knbBy
MsGebGVXDoq8M0t58cYjToSKaikwDWFBhiRnfzx5zYbTDkXbhgQb6qnXtHew19hN2F2F8sqawY4u
9M+uJmaXDR9a6jHoJaIUvy/FYfZHllUyLg2N5faC0k2cjOhN6jrdMR3GGo2EuZc5jg8AdHQLCSqA
AbZ2Ip1BS58i8jhg004pDJ+jNj9m4uyxpp6gdUGzwqEkXEn60j9t+i4t4ypZlOwOvDWTkLgaKidU
r/ydaU7/aaYXRiigzcsEeayHDEwmFUDgPnOv1iu8YgMKPMovWRqEuNuxWXtII9zx4Z9Hgzu7WzdZ
I8TWnxwaqnbkDcEK62rsADgUb6y1qA5enJe3f1lGV2GwIhAtJVCX9n1GWbDOBsgluToOu4byIihY
nLrGUpAxpwgqwA8v5BPzrdK4lbsWhjEByqFFLLRIoYtxMu7TH3uy950425uIKJ7eKkkSLBqk8SZ0
57tR8MLlwpUGoWWx6fe1cEyVyDf7WCJx8PbHlDF+iJ8T5+sEeTQ4WnzRwo4ZM8t8//DlClQdIp+B
Yxj/K0IfLyfNQTCoh0a4gINCY0AryvI+rIlVEWozcmBjJZaK4k2UODhV8ybSzih5Tdy531zX1uX7
rFbQI1AAeNjZOII7S/VUGMna0H3Uvr9Y9XjxCvMyDsuCVpUjvj86fkksR3Bkr5qFjaGU13R4ThGE
aqGWlIvm6BV1+acbJQoOZjm8JxcfCcyu2nZ40/to9I9WHoYwuoHjka5/nfQc32x3NwIJhB+gcUJl
cU0vON3yN+RSgggP76aNJuNgwzYV6GLCP0HREfj+ZLtL1zY5m5r8LNWgxZikNPRTmDwxLrMWD4G4
DT3SaNHCdyCg3EVJp3FADwIthbuQLg80JLnQiUj7VOofaxChpPdiK7wGY1qxIW8GV+M1BHAKIE+k
16xKXtGOO4XR2swbaMfhoLjNIQbth+wIYhihGAvW55mNJQawKZOsn7G75WwPSV/auzzrijBwv1jR
m1wnVFDsBnS0uKeEMHP76FoZIWOQe85GkyKFi2wbizeLR88yLO5iDCjG1kksJgtpJ3ICIBVJQA2f
J8Ygp5OME6XJugMH3v8tPhdzTEtv5fsDYFyxjWCnDNlbHY7dTVrCJ4zGMKumlaah/pXcKf4qY4h7
yVkKd0rIXTHPNizJlcDOLAzFms4HpfHZWjFodNOHl/LIZRxxUuGymAsgpxM6a1wmdn8JJ2oZHxY5
n+7WYgN2eQ1cuA3AarnfodX1ezqNCFfLrQULNVipcBnCUoj9pwjfDMTmBYOfSUTOhBDDxUfOAUqS
IRmWOWU8dJQFTnrJKsMFiH9PEib3gHF3s3k3/8q94Z1wrZAW4GU+YLiA4oxlVeZTcd8Ni9RKcG36
hD5aS91taLUbi/knfUXLynMl6JjgvQ0YYi+7N364bNHjhEcWWgvLCGVaY8yHQx9LCq6jeHtuSIcf
xCwHDCn+LLeE+tUPF+Gdy2Z24TlBZcJayEM9unxdHAblI1luI5K7REnzE9NSArAsaJotL5RjA8hL
+YZqJo5lbHANDZkHoZsz2z5QYHSZc+IuwohTdW4+1ZfBKmr47FGwRShkeGCyQMuh9mmGoSJLXmHg
MsikovySlYRxpyybNFKbJvyBEA87y72Nch42Rw0ehyBvZ7dlievAlhNhzgBDph/GjxZTQp6WLFMM
L6HSM2Z+Q5c7wW1x/8RDBOmHlCdxxRoHmPY77LXwD4FcEe+0W6L4OR6qX8NiHGFQyhVYucsowTLJ
tfKYDaj8slTyvQpMuFCOxLBcSKaFeAQIT2HKLwFnYrfk3sM+qrQjnqIhH2bR0igGoU3y0PN8m910
XnCRCx3umLkczc/GxYM1v5Fcq7LFJdD6kSezCPkghcVwu+k8EMAMnoo83JYRsgwwbXh5us1Qv2xs
s82QJWjPjZXLM0oLepiW6ia/wRK0XFYgLg4jGgqMD6yC/DLi5sFOgp4uqC1VKx+VcT1ma+LMTufe
kkfMoxAu04uxzWNiZEBzZVoxIgtsUll5xTylgsSVpnZAM84O0jR3LdDkrgls/NfQv1CPJwdA4hlL
8d5QJk9G7MZZhLC6hNzDKGETksHN28Jn4t1SWk4p/3wyc+5rBB+P55HyKIWcyJtid2tpf32TpyOc
oHRg/vEp5clQB/FCsyGED15lkvKU3oblwtOBDQLJh+sb2m7qxpbcIc0+8Ln4d9fWYOwHXPse8gz8
CV9jonGd1gxObqrZE/khYVdAB11amuyAco+hwPF80kCLmDByn+K+H99GkkHMSDHFY6Wyj3GupUeq
c3cHa41V5wPpioF4tle0vVaAz+y6rO45gwaiWA6TK86fozxm5+a8xXXA14L99eH1GEc2juEy3kR9
WBtwwgYWL7YWzzSfYwiFBdVB2yyZuQM2GIBCfbnUAIf45PJz3M085T8WI4gnKH2Jiy2TrcUnsCF6
TASa5MZjxgNhjXkjHiuFaIA4NVkxv8KwwZpt+GWegjwShmXz+CGsKQGnVo/b6SIbYbi6OVS3S1SE
Bvud9CjYnnhA0M34aJaVNkw3pjkUUrL+P2cL1hdxzAzF26myuV2leI52l1fOC2Qi71lGWDDEZp7h
WHOOKyCJNj2hzzyMy3ozxzGE4utO3SrtBQAOKfBpfOg/VxP+wOkCrGenvdk9JWTkZlL+vzHw+qxl
12M7xfqL1xpLISRHhtualsjbUlGM7cYkt7NL9KgXxYu1y2IqngNv2ozSrpF+iPQyHlL902tRwxbH
MEpt+iaciMR7qeF8sRnbRIfxZV0hhnTVELWjGvU463LcUTmmb8bSPEjoBfwOTh1bpcHBmepoqCNS
RIoaktRVr+Hgc76AdjWQ5sR9oOF786UNEuw+cuLido3wFQlJY+aUIm2QbfDhSHandqY1hFvJLgK6
/K7utHLeywrFNopDlkNaRMseDDDa15yB+tnnP5bObElRNIjCT0SEiAvesiOruKDeGKVlKa6oqODT
z5f2RE/31IKILH9mnjzn5KgX8QlCmRzYI4pxgLlywX56KHNi30M8MrBbkPKKyidnOg1yizEQOlVE
ae0gMzOWi5apao+FvPCH5AHewyp+RTtnemMo3qhCvCrnkyYW67j4pf3R96F7/TPlAfnr79FX2xj6
0swTvcYvD19ycbhxyPmTCXG0tuDcJvMZ0N7FUQw8RmyExAhlf064miD3aNHs1pkSL52vNvrBPekC
qTpgYtsb/zKbzwJgE1wAHFnAO8JjwE1Zz48/UjrcYn24GuqzIxw51nbmlBeGoHaCIMADZ625UREf
WCyggqU+D4EJ8xiiIncsT5mM0hXqCUhwWhzFPpYC5gqIrWNiI8NvsCWao5ucdMnvURZaCAFhdlJP
U9d07IrAUDtis/MYJRU2WsS6F8VpBkTN49IaMmaAR5Xcl9oRHt95eEmEZKbBDdh0JPpAmz3D6r+6
6xpfM9A+s+RJpYAScras9V1Re1lb5Tt3gY8FSdcVcuMN0UHKslmzXPDYv6mla+orIjZrUW1sH1hJ
ERSN2feJ4X12eG6xPT5QiLU+sBsAgCfwG7KEIz2ErNt7qx+X9qaI0nrIdAS+lPN0NmnipLURNZBm
N+nRR6RBwxvSw+g8fbBowrcnGsixZhkie84iGwJmWd+b4DzKfJdWOb8mNi0jOEsMADbUJduZ5Zog
FByX7+nbPe+YSdExG6byAAoy1c2Ivd83+CIORXPfSGkmnX1a8LxLAt3VkqCHfy9nBKsMAC1sg3iS
AgGQ5lCRN2QIGHl9abwSooh84CmUUoIu3VAMZy/Tn1RwwxXMNqg1zMwpnQZ3c92tLWg4UOZwEBeU
Fe9T74Otr/FlWoPTF5yUh5A7CM5CINnZLoXCIkWmIgxTGWl+Nd/TgowkAaJ4MWlGKyAvnyb6EPy8
670meMchgeUJNMHUmYUJQ55sYyTGY5Pae0z3DjvvwZ1tjtaWiLj0fWPytJMjd8gdPM9TjVPC6d5b
E7jL0QnwSTJ4xkVTJmgAlw8m6pAZ4VvF0tcMWeKpWmTgEcv5co0tHAiuK45kPF3cHSVxX8iZoiIo
ffG2+z+QCaj+mhxFSnEb9uG096wMWqZ4rpM0wKd3UUXwNe0HotuTdKNPYnMheAnSG02cbe2RnRUg
9jiL+BPdl/B7oMTeOwLmy3zH7W7Y9msTUO6icu/elnJmjjj50XmAZzlbYnxF4QJnhyv+RfBZlOav
MQ+99XTZMczUrzAAmf6VHaj4Or0cjUWNzbrO6VdzKij3HEVwzUDMeAeH9Bjg0r/7+0U9gd/qcQ+v
rC9fvQ4GsQrhXbcyGUsiz1zPP0cHJ1mlJCFOP/P9ZLmerHziMJksxF/yC6ie5n78gNgaAX3gIzW/
jBVyn6wHo7O0+/D1ZTJMy41IHEu4+gi3rPXB4Zn6phdUlAwVAJnz1/DnqUEGdiZ74wY1b3RRxAjv
gGYFw7gAG5XtWhKyFSngNy1jCibupQZLbtosFFPBEKHnS1+wkyp2yTL4QSJDIjbtIJQxUNHgdY/o
BnsDtiyDKl+lKGmMIxJ6+NY8wAVyH4QsFmX4XsQH/t56dEgS6U0BLV6sF0R7lSWrRXuJzl98xaZR
HLQZXIZbJ1UAq1JWen432Bm4KEBM5PiPMqoTGjX3C7kcmgwkEcfovOU8IgVBRCWA5dUV3rjcfjzr
8Ojdc3SLdtMreepX4ZMXyxWJN+fGOE9ZVSbElRlJP/moeYwY5wJ/krtm0Urh/Fp3nNwsRKL3v/5I
NxYvVJpjGrIHV7rDuBwScoXniAGCyEsPwc6sf8D7f68pOjtGy4IWj7Conpy8ZnxbfJhU37Kevzvz
yaz5gXv1legww2kAfmfRQSYPTc3puvub2Ulg7m74Mq5sJRK2ZQ0dbV7a29IeRM+drS4Pf8q0je0X
J4Q72L/cjR2Z1VwdDaY7vwP6mgymD0eBFBOe52UjVMuwohOQDmy0zG/hwyt2621W+StAetJFHyA3
+VsGENgKkZKkMIo+k+cINFjqorn0LkF+7uagME4MLAQzvo0kaF63B904UPHKOe5mfbsL13tS5Q2G
r4jQWD0m7UWPWxZ3JTwbGB4+r2YfFr0WbIAGd1iaPWBhe7uHKifbKTCKsYBtBx1EMnQTxwwCqAiV
V7O3/hAy9oaeM8jbfsVtS2/bAyG29RAz75Cn0h1orztreunfyWXQBnEneSaIq0tk4aXZ3ZKBBWeE
kntauqhFp/A6ejAm8Ji1KvOMjQVt9cbDbs9rLT/o55WJDJoRNiJDRWU2EARINtglIIiJzN7rTkhU
XRpv9GtwC2TlrJxLOEjOsxPTVsVxDE9hMkrMx/LuryY0H7+PsF2ndX0N+r8Ntn6V0SULqAwNFndF
d2M/hZTQ75p9cEZ0uk/vEjEBMirGzbrNU9mCJqNwJHxeqDYjXFiuCWJun1NTR/ehCh8BhgtOXHdS
L8ZZORi547ygwQ7pz5STMWBGK61iLCxOA/PJev2wril6ZWh5s5K+w9NH0bqa736RM0Ml6EJsaSz9
bj38hlZueokVUuB5b86wRWXU/cN0A+74hpHA4nPd21Sz6kcuKn4ds8+fOuRrZLq9zcAt8MlRcd7Z
MSLtC7DhXCNjGk6zAc3wSB12WA9QgjL87na3TmfUnvzk1dgFUCDWt1Ct+7QQaDQ4hc8jOUbjjp3S
NWwhMx3Bi26goeBsPTrNLn+wHJY1IPwQNjd6c23Zw88cBWI3UkfV8OFc/lbcDOMV03+gtdBa2pzg
KMtag6w11lCD0E/X6AzFBPlpz7qgz3RXqQLtmNDFX1QaqpWl9jD2WWypalIsKRMkIT1+c3aP0d7p
xwhHyB9ZlpAu7Q3/QusYIb17nCIgIo7JCqx5xEKrClZ+8bTg9bdofVMxDg/JgztfNwb5e3vdmZMP
yUdTmyogUzd/bo/DZvrAkzy6ueW4Tb0/GgRtng+u+bLrYbpVOidubCQJI+Xq9zEBfdIBAopcFjdH
C1TF7OYd4Fm4SADRzpvQR27gf3CeMD+hZg3y8/KGayoNXq9MTmPil3NykLzEu+0uYp2EeP7yujbK
y6yfkdKZFXHvQFAVMdsaskGP3BZME10gsiPNO1g6graju7cQPLS2xfA5PY0vCW1G4sOHtMBVl6V3
ZjeDjPP+QUn2Nm4sIn1TXe7cNyx+9BvOoLGKqX4xOyLcVPqGvqh5ADrGdbsfH46Eu/f2zBkWQR+l
Zp886jbV1mp+GSMvggPwmA5UU3mYdem9a/OgGnfUGul+o28b+jik9Sz6WR0yGRVd4j49XuwLme8E
AsBPTfedWm50PVsXAtuIahDGRBFL90l5kgi36d03DU13ijyaWNRn1I80QvmWopDyrxlVjjqmY/pJ
+qFKRwCqY440HB3+gS7N9Z9CHd6cdxjJo/4d7OaepoWDcQ7O2TIF7xncZO43XCWd9sXOYe02D2EL
Nagx2KjOMdPmHOjzZw+RdW91ZjUXc+eJ+qZjQhvxX7+PWC5w1+vmR/ggyIhcJSduIlesQUTCUBkd
28aZGVm4NgSfjIxhFXZ3BjpaKrmdMUDR4pCtAZKgcNpNJTrvkxV5B2XH+rh8TN/TKwUlx8/2wX18
gPhLeNUnlyDdUjMEDaOyjmtSGsLI072OVleO7hmhaHpMe0ebFz84sKP5RrznPSBn2WjoyC3bOPsy
IQLxDMUxSrhHTCwCrjvwzOr+wAQE2S8iQI1frLkFDEeUarzWZJvW4G5dJrcfFK0zkunfvtMNobDQ
kA6cOWYAtLWkNSgOJiy9CT4nNDtrRxmf/w4+naVywAr+wE6AVn8xg5EQMu8xh1DEtD+OpTGLkMWm
8JnhSLMAYu0PNe7dUjcsbN67obiCTkG/TqXih+awwWgU/ADOh3AzcJn5xzKAtzHEnYU3E+vPE9eV
bvKwcTFw6dFfVse0Hn8UrwRu2K3fo3Y8+KWDdoFG+1r0ZGzVtO8rMr4jG1iYdWUzWBkQw0eKM/t7
ez27tD7pHr7sQ4iwzI8HWj2OsUURiqSCfRcDPw3tR2ybbr+3Egoa3E5G4GGqIloAIY+vzN1YgxMD
8fQ7b+dGJrl+rM+kpMSrPjYL15KWM4F7l+CBDm90KuzyPz1m/oTTYqgqdov+fnuYvgGe0u7B7sU7
Fj1Gy4e7HLpD2LnacBnWK8aTQGVfn+Cktswn7dlU/IUxawWZkFDb/cU5BufHBbQ8Bhal70AMXQ6j
hnIdfT/zyacD1HvuI8dvlFztlwDbp3WHTD69MN1oJ/PD8ahEsofpKMX8aF8bDdTVA1EeV62nCadd
sKFONCDz7sK+UTcVzWsgawobcsh+zp1HycYRgvXfyDF32/pCUrryB3Eb3zt/p9sv5u+MEV6LHvaQ
IBVTvSvCUBb+6CQOyqOuxA5Zot7TE82GK7xQkxX5Ijg0a7+Sd4M7N31vW49PmMP0KYX6iHpYyxBm
wzkkwizeP5UPdcNQqNpZuT5h28ZJPBwYymbn4eJjnxkdaO6yyxl7XMEGGCiGq7Mg77XPYJk3tuZv
urX9ySOn6KdWnNyornh/u7cA1KPaoeN8gGUBpslDhlbXLCgaljRoIVvhVevCjQPEGQWC+PQh0exi
0sWsBjW5Lfnk1Hkrq1yjwA+Rz3Iunji8K/OK7m1RYPatj242AJBGN+AxG8xlzSrsp/tC3rhyeUwP
Dvk6Km8wmS0KXIKJghTwvVUpZkXzmp3p7oHUi9AUgyhipGT5rejpZuCRVDf94Gir3mMrmutyTaVJ
UKKOoEqpvRMDxVhCvMkxaCINROKdXSwNJe5q9oxfKXyxrPL36X7FWi/2+PcQvEbmaFKLJCAV+rCL
sJjmntswJs9Sw3PWdaq0RfOJD0RNdwDnTQCaHUytnLMxOZJlTCYfC7IFs3MhuHFArw/l4dn2uUVQ
eMJpkj7WHtQYVF8U/kosp/GTIxaX5VZaTLX3RBc9Pi6v29NYwB1RUV8jNOm1sRvpaP5y9vpa12tW
UTJ1MdfMiJHUS6hgt9gkObdpMaRCGr68GpF8d31JyCFKMBFAFa8blOPjCBLOsM2UcI1PqFHRt3gq
9BGTnqbrZGD0mEZB4axk0N4C7mmMQ8ukGN6TBp0BELS2Lse8iX1P7iTzQyoxhLwttkOrXww1BmRv
r0cqVpFXrii0T8lupOav9SpFQku82Ts1jxmifZ4jp7NARQuwPT1HqzfyfGqFNU/dcLdEifl7z0sg
J0rCD94EY2TyoxcCUfyeRufhTWh6Z47iuGxte9zZB+c47JIOaeRgCvun9nG73AmirifGNYy6x4zi
AqaGjQRay5jCpnkbIv0tJrvpgBP46Rvvly1lOhRa85K/F1rUntzmmET+YfmpYih0DT/Dw2zn9yrz
4hFHK+M8b/tINh/guie433rSmqMKQQuaaWz/GapuCYHGK1AYa7Fu3RSjYQHF+Mo8cT9OVN0ZYAwC
eDOuVFaWM9rZt3nmOahzLvEY6mHJ4JKRGvTJIrbXZeuGdNnsr58uNxR3VdQgy64qU8nPrAQi58bx
yJSuCS4Z/ENi5A+C1xjOxc+lcNuVs4dAnhZ0PtfXJUax3g172l8xReDeXJe0utTwmvXMNgvq4uVf
Y3FtIM8d7XkESes4dbupRqPq+ZZisGbUCUbRoB6a+ZjnmvsCbecTF/7F2xMnWSDdldNC8/M0ms0b
BNzm14+NzmKlORt1dEeu5RZ3+PSDnkX4rc7uAwcjqx62xwXL854WFf64rQRzlbAwq+FhBXVVsDXR
Z+3QR969o3lCwmtuz1EvLSLxFBnYMge+R/beWTSqQ/5Jbkty6Ytzwso6f1HLD6WyOPoDaMh9Asrx
ykld19gB5ACZnD5+i3/EB2BTjCEwm1g/puRY4uiBr0eukYUfyHnV9SNS8/bVfMIo5c5EPUwmopOv
VuNm+8GUnhko9mMrEv61CIKZv7WV/4udROmsZowaAG+hENB5WKnGtk9u3ovTpgeQ9r1BcGAeOny5
l3lfnECWyYNYqukWZ7esM+vuXaIG+LZXeGqoGLuAqYkAIaBbsbSFxHij8KpJy75PSlYxFC42RX8b
Hm1r1kMa+wu7uD3TWQnFdKBl7xcNmEHrp22K9YLMlmgDc2ORhxT6jQfOUEV4wJaD+eH3jdYBoLYD
lvzDBOKfa209cDcCOJoc0nJyxzvqt7tzq9X0qUYdrNrxPWobNQOzK/tYW1iRnM5mt3HusNrheUGi
QLP0ZgLHLihYuU/kolecK8R8eO/ctueh2vWb6EBIL/nI98k5qyZdHvZZ8ww7iv34ufvv2TU+gstm
TGY9xo8ZBhE8ExDkhxqTiBln0p93/lZDZiD8FVmLlvvJSlj5vq0sHq89HXGZo3fOXiFc9t/O7Jqd
Kq+ZAd9/tPBGOJfRFvMe6XrJsI6GSha3+mjpg9ZOlkv654zx0zxydmxjBoaMQOdkdWE+1xZngPio
PU1okIp98aHTksfCinSW6yjhMq+jJUNJ6S1cM2HmFHEdLkWHP18yK8XsDY/Zyy8YICFfNxzZhwD1
smTYhk6HAUDn7wLpkG7XC8dBY2nhThfAModfRz3Bnjpm6SR06+gjLnGfGGxe4TUW9w36aJvb7DS5
TNDrq6H+xyW9cXGpmi5ofXwQY26R0wQGedte/fX+GGx5wgs/pgoJZYxHE1FzXmAXPcni9Q7PDAhe
3l1rbQI/RMYNIYMYQQukwUWCcyVGKTvbly4yDd2jOOUE52hw8Ys3SCdx5eq9gnuAU8PKoormyeTV
7JO/DZNlgms0Aa0VItDBGvQpGHvcFWj+cXnBi8XIdtOKh3iAvDX/sDzQbmQnpC0steRfZHmLflZM
KYRK0mfW3fQ6vUVU6RQ79kk3pJjVgIKrZHcwO7rVR7HoHFLyLBkP0kX/7LQYpUNt9uCPzLAATj/G
yob+5+Q0icCd6VYoiTov8L+7kfNaZBzK3a+12Wr0tK90pQHZwJfx8uDORWR19KhNL1imIgdiSlMH
mvcq6rUn+7NZP90VvtwPh5S1f6edOaDVt3nq5gdu4+hFoTQ58Nq9fbwGl0+85/J//Dt7ZoAQiSSm
CzwDZ7umweCUbdK829HblWmp++1rzKhbXCC0Q7jfuYc6WDWmgvPAgEzaK7pOWQ31xpy38YJqjMM1
qTWzX06uurkHhYR0yNVWF+xbf4TqO9DQ87UJhs7jj5vuEkB96lt6NOj7r8EPPPmGabQVc2tpfOJS
SQmwv1urk/BKD3eLFi7DaUrzs6HJquGpAyV+Fb1RINPWWC2L2YMjwAhsCdsUiu+GMQkVNdYHavpq
WYE2MQJJ2J4wwaFNrpbshbc6hfyfHzXD3QyKvVDVq/lrzm55yRuW/o1NumMashfN5JdQy/maN4B5
ygwT/u0C/SOPJ5PsGnBM+S2t3d2ML/kl/96hd1NpQpOAyn7DO9be0z3+voINefV7yA+KRnbBi++o
wlkwv/v6/lx2d8L03+U7+sZvUHQ2ZNSuSs0vVPdTKAdFe+l7LLIVRzdjx/zHezJPQv6looOUiaar
ka+r+fGP//3/a5+DagNlyYu0MUfAa9hODqUxBm3z+FcDXsA8xgKFevR1s/gPDiyzWvhCuOGtTtA0
0WneWtZpiREn8vqB/b6bD0Bf6rmkLo3By2zFq58XH7hl7tbqb7WokxdatpZJ4Vcnraxx2ey9M9qR
+oudKcowtLmaVTGBBMdVxOmVdZcJG7LH9EPyy9AXCNGu5neAIF70s+q0lbVAZukLUzh+PT7Y31Uq
aLqAZCRpnZ6YVvn7GddJ1yryIh8wvaWdnXOGusT1hbnAOIWk9aI7YRCqy7zSrt+fDMIGCi7tbZU5
YP3fd4euwC3oYyh4cBm5ic6sg8azFyu/vbiLLzs1pcw2fgS6fc2VSatvfOhTZ2DBsj2lsM+f9Jrv
I4XxEweacbdc/rBhL4PG7ymTwW/f7y5WbKzb+2gfPZCJMixs2l3c1ofp52DhNozAND1MZcSG9PPe
eCd0MpCy+JnzqkxLD0yhgQTr99MnY0tuuba45TUT/CI9u+UfRq4wkaG7kA8x8HEoTG+Mv2WyJfNw
dVRfejywFF+kaPBlLeYgY0Pwb186Yz5RhYFHIeUJkFen8iF+sWk1u3jBWQgP8FnEx5WqvQAmjpWw
01h3FK0LNVUc0mq/C43+k7b7zt5V+IuIllQ8rJ9+K26yPYkwgogGVSyA+7LatPFkEHKczIV+0o+U
MVmSIuEJdmSJ38M9FKaJeSK1QqSA7RA1BwUfFQqWXiq4U2HjxJWr+S26UgVJqXJwfMzW4Pvap4Q6
6ZRcI9ysUPTQa3TP2HzQ6pK48CG0UKxHYF74rEXiEqbEespXNKto5UklZ768itz3/O3HHafnKVZj
+Xmq2KuU7yIsAUCTaZsjxkr19BjhSmYfo4oXHeEv8XYUOpRo/IO10I4Gy95S4lcgySRJofB4KHCP
S3JCUh55T2mK42oadm01vgc6gLWW0YfxXviCkdoyJeEOuiqm5D0L6aZOBc00CSScoLmR7q9I18lS
rSSjNuVMTuggW2fMCar87IrdlcgWpE/oM8SKJh9Wd2IrJ19Kv7YQMsIOUx5qVMHkqAl5OewJOXWU
1qcxxC96rAqFrPxA9iznSQp4STiRGrC3WgJ6pmRnjOXwq6Kj3eWikApjoiUIMgkAHUQw84CCh7cQ
87odrxN0hXY2VTvD18BmOEmEfbKCyXqSyRsBteN6h8EbaTnlpCepPCEWi52O+PjBNKbo5o2k+/4t
tymfcGGiLMVZzzpzwfhDN1Gx28g0HL6Z1sERajr9sxenWOqIe65DdxW7M04VF1dPqxxw6BVUlH0U
G5z7VahwWjKODFEKpyEQPF3amjuuvE7JqZhpP1a46grXNGPKRSanvdiCnvrcOnzIF7Um3C9crdhK
TjF75ccCDnAB6Hu20+2Wezba1gbfCSu6nfbtdOfSgYPAJ9Vsyd+K93p57IHOJ3fEXb5l199GHUXS
ad0sCmhgve991aI4ZAJvmtJyj7c9H+MhDvYSvEoXk4smvd+DFobTfYPuaZn3wYj5EAwI4c8HJX3W
8Sl+pUNwDzhP9Mgvec+/B/WBw+mxpufy045f0ViByigDQe4U93JsRYQUxf1g7viGXeCV1G5Hqn5Y
MPxaNpI/O9y62Be38UQazvIjPLNinmCgRV7TfxiblSOvLSKpwoPSAzucqHAXoJLFOF1moA+OFtEH
wu7JETNN7QMhXd7s3xniGDiKD7+kgl05Z9XSlvLwrJyH0yRNwvuRasa3jeoShk1pyPoUrh1siOkp
8DGb9OP2xoe/O6IDbvlNWgyMFbQEMhgEYpvjIPq41MeoqXHHceUAW09p6p7nbA7D3Zcqd3OedwqL
nZ5JwHncEYYltw275L8LahDAMNhuULERRPxWxuGPr5sUqzOXT9bD6AWI+2LxHly8vvFYsA9OAlvv
10ypWHI8fMvZOtIDl7MIvcNlRoIWAVmUmGyWngon4eMe/lqJfM2V9zig5+ITK7Mm5eJxB4VNoi05
8htF+G2DFalYecitLWeyw9wELeLM1MMV4lu4Pf5+plKf6xPydmfnM4SjRniu186ZxvDbAibZnwQs
UZaH2XPeo+kH3N4bd9iav0cspPn96a82G2LM5hyeQxTsfPSu3Rl/RrgyDbkS9NCfzn72cI6h6qrI
B0acTnWpjj6jw1+PrTtjLkPH4CUxGyzZdMPxo57hkGQvXKdWoi6xQUoOfzufw/64nbHKPXH4O/01
CbhDZTQJk1ork9PISfuMlAHIQ+lxnKRO8M121kODvXSeK1tOGicm5nv5PZeBX3IZYBwcBR/haikz
HowVkAR4XdykHdbtD88g9xlAM+a1hfXvkj4XXM4OwIU0HGXVwO6Tx0IYMnfviUd++qxxpBnYE+Eg
QQxxFbOfZQQc2DZ9G0TWX/HUsNqweBMrzAzagufr/kS2CXoLn+4nRqiEGIl4KaiI6OBYu/DAJCjA
IklottHXDChjpeyvLWFczn4Zwseki2lpDn/EpBn3mHnzlZ5wKgjJUKbJRRH2ED5sgw/gdOMO64zY
48Lmf3nl2sfSKofYn2XgR3DMJH4fhciEMxqVI2u877cXPsFR0EsQTvmSaI1TJmtsBpy1t/wV1L1k
70B9JXqASkk9KJUmo4jYkphB8nk0aFA++PGJTucnzw4Jm0N4Ba6BKSyxiDoUUFnijf+ESr0mBkvj
FmKX2LEKXy6Dj81XEhkpEQl3oPiTif/EG/HkXEe+bA4+PaF1JuHy5CQc/n1cJu/v9010sSqsTgEl
CXaTDn55sODFJjJJHtkxEC4ggLyzVoE6Woz/xBXSOnpLJldWoG4rl+qceh2WY2Pv0wgNxgc6Gvwu
h3XG7Q0hKNvzSPpmCBuiqDOE7E1t88AKsDFhHaE2qgF/MKMEWd6byVrat5JQXYclbHn5qDzSXK4L
yQGYJ3iv4U4+AE4cBIQ9eWvuNjQiDQc3d6LHLFh+3yrqwaajN8g61LeFMCYuoCdOxXc8Jf53tgBm
wh+TVAYmkUD3bxdiD71nI/MNiIZSNEtv+UCs3nJ8WCXKsg+0j1vCwO7ATTR/0EpShfDwhy3GmBl5
YW5hvsE/hOVNSIQHOJ0yDNloG+ivKizgSoRtaRqb3pDXpzY+dKILmUIkNgumGhk2g9RMcYEzixSP
PNPEksPfZ1gr4FeGwxUjgHZp2MK3KAyvIUYIdo5VhT7mK4rOJxOmIOMkp7/S7mBggb8cR0ZTdTBt
+VCrmFcEt8BxJ1+l5QRW1vfcYBMFqctNbSZtdJKunRe++3RecK4e1g3Pt0/8z2oKb0KXKPJdpXli
+JSYyWbSpC8A9ASnupmwMSsMqH7wB9zKrM9jRErJtcycjAfuTsqRlblPpiBGHrLUsDaAkvIIEsM2
BPoeRvk0ipIFbuNQOfOXKU5MNn6bfZPhZLaM8iBomDDD7TzOxUd7+MNJ5lv7J6TAw3FpzAkdxj8a
JnHPUAyLGB4SxjanO+ZHb19mHeEaaNbuD77purMzxdeKS4QEdnqw8YNxWUQUH6rVH2HOhujDICem
KuNhojN+aocloHxNTHHHF3t8tfY0MJ2pvDPOYnSvg58G9srOxCsdMxUN7hHLEb9ikx5sZSc+ybxt
rJDEOsWw2RWqRZlBbaC4HWq2HIuDZ7rBDHJ8Bfm4scEHYFy7yQQ9fMJ4aQhrZREyyepp4RZmy7cv
e3H5WdR/On7qyqjAf4kb5z47+9wkNuICO+S8LeQrDMPZqTiA0D0uJuyx7yojLP9Cm0F0G5sf3EK7
mLDnwcg+/Sijhc5514b4p7hxI17499n3eGImkYU4S9nclrvJwsY1a/HdKwPZi8kj5M3bc3HQk0l3
C44oXOBRVRqhHYrVfrgwYr60ORYcSxybLXmTq8/lFI8ZbWgza+oy67smRi3uj8tZQMKC3RUWXuDX
YW0vZMARjlN9l53KfiEJfUw5JYc41xm2xgHyBnxumzfn9Tkngu8OGFd9f8X7c1iGibMWP+djyEEy
U49DOPpvazEYHX44C+pQDjN2X7ae4JsSu7rhxmfMbOTT6Mlp9gE9wa5+/0OPZUM/hudRT6q3BbGB
FoXMdNubq53VHxW+NlLRCSfthHlt+jjMV97LtLXlJ6vy/dU/kWVXlgYB4upUqOXzPqABtIgCzbPz
qN0rg48usdY39zke6S9z5W22FHApz2Z/2kcKCvDBsiS9BKlUhBhNUZJlqpdl6G6IvFha+92sfSFB
JneGX0ycIVpQxVq4zB6MomOAVfag7YNYsO7eXFp52IF7CI6KkbiS0zwoea6lJoITHm9Xvk/i7098
H/N4KgzqBu8afXJ4jyZvIZUCYRcDa0Q1LLPPG/HonjxZInbLk3W/GGucR4meRESrPW2W16HmSUyj
1eEpMYwb2oYs2feEOC5N4UiUJTSn0VEuz8jskNx+BVcFq/YH5i9MbXJYSq51Y0uzyYFoEUWvF06v
EmOYgMyaTkUsNUzEWcw4SNYeTOdZ4kLXJ5IcwgBSQzBDD4fIZJuxvN+s8q+d5AtzbBpkpTk3quIe
GFc0bItZ5fDn+sv33jN9+t1Za8LMuqt7Yvlu4UBKj8hmdtGOJegU55Kzb1LUKwjbXs78Hrb/cKcl
Hu4yOCi+aFce9GkR1mWb1liM/EkaGe/egyHKomWEaMog9s6RgwOJ2fsJyhJgS6oL51aYSwQNyJJS
mUIQLlQ7Xri2n6nrk7MWC3hwX1rsYn9yNH6DvwsjWGGv018GoicaxhVVJTYz778XBWtcAa0LOA+3
ktDdwP15OYjqZbIuNCTndyTjXfWsw/1q0synHc/mKiJBGOMEmA997Qvd5ww1EPqygZGQFU0SGPGK
QwcfRSUnGMUc7JUAfx8Irx57EYEuzFk+JBxumMPkmNmWs8bMVVZTmxvecE2cAVkfGIMQsv6Lgahw
5IDOaVdxI7qbwptHy2Q/lzsbSv3AgKUtc7snIPMJVPSE97DuvoVUEOGeUHsEfUGlQN4TvGkcKLCv
MNqZL8mYONna5qs3ckQbJ8YmdAIyBbrCUuGGlC80By1jx+UToaJHUonY4cPW4iwM9muirqTtJV0Q
6JtBBChOgooKijwHojsfGhmGi2XLfBYgHcX2AJeHD7u8hzIOnBILtb6+LFTkNw13TPRJdRAI5Pvw
l2AV7pPBpP9bY1F5YKBzH1e3NziF+6msTneo2zoKoPiwXZn7qcqeA2XC6E7If7Tt4X1y8c0OHBhJ
i/ZQnXCA2MUvLCZ4APzRzbtfBDHzFUzk9kAt5m8wt5YIDEUSjPTl2EHU8x41qElIxedYIY2HP/jz
oZWZWh76v2aKpAFiQhCJUA629DrL0k0GIxrl3tZ3UMJa4zb85hHSLVEaM03EI60yjacTmsfNIcAQ
IBBh7kkUgygM28sZil5UhmB8w9u0K237vEwOiVYhGkvtjHOdCFury9L2yYthBmNLFixxyUfMjewa
dRlHkKxJm7cvmA6C2FwpQoq3V63BjFhVIRlPpWZhbKrLupm56fauml3y128vF6ArpWudwt180jXg
PFhyB2kMS2YZfQLX0UpynKXVO3oy3vwAZmw8oYTtaJ+J6o4bY5/ShKPh2d/bwqSh4ykz4AvvSd8L
dbLzjkVHYGxI5G7Mk9RIGWIxfLSnU+LdtDIJe/Xs5xDgbGtOJdcQh1/8iWk7EnhO8eevD3Nw59Z/
vYGRl0evP+qthv3RnSQ03whMsnPbk+v8a7yF9Wr8wSgXDmv4dvoRZHBe7JR2Rad8EF0ZcunYmA2j
nYalxONOjo/8OujZ4oImlgXQ1LHndisH3wxcAy3mZd8Zur1nweC+Zut5cLUDnBPoF1TO1bZGPPNE
1+pPzH7rIQxbCGn2GfA5+pSEtzQVZKCgwk0xrePort8BKQoTISEueSn1OP9RT2ujsuPkgyjvU7ui
7tm4XSxMTwTZu11QiPMye0OZ2qH23wjd8OEUpiBFdJP9ARQnMa7W4sKl6aYhxMcy2ABHO06zLRQo
X/yu07STbFLYLHo4sOnqH800fZkAFZs7sYs5L8A2lJRpJnWZ7/q4iaZ9U4u3AEXpNkV1yYe5Cy7Z
8zvgIsGRjyZzHLrxAIcJ6u3SbiXvDR+8nXRL83SCfqCW5oBFG2Cr9LZi1JqHGYcFLoS8KtL6MDm5
7YQaIAAuugpZ+BFOMqwkIVHvpUoszF/fyADr4Lk8OtZFtYUWtbcoz8F+NV1ARNZAgS91v1rDJcgJ
owI4GtvNLmxzMVz5VDwjYoqPBgmxVG4Q2g3uGx65Aj/wjtVK6+yw/qDk8hC5EvUhxegLglFlpLyC
nboV1jdmN4ARgy0oeQRhnv4IPGJXhXYg1hu1btyG9bhlU+iutVDa7Dgx4GcIaWYAIhEg/0kcGXC3
GrZ4qlhQEciJeFJNWH7RTfk+4pFwF2mU8lJlQx6NBkQo4n1vcsoVFHMPo+3rhCUkQG7qclpPOUhE
8HVYAD71OVwKPto8OFmCN4y0ALbubXT27qlA4fS/SIloDHLbeJrXikrm090Rb8DX67mRj/f/ntE7
IKF9s8sCFPPPg4J0n3OdAS/LXKTIW2B5MF8gXj3d8g8NFJDa7vo6pOw119jp0+GHCXU2P+QuYGVz
/e/ul74zyUr4hfFetVOAPp5fP2M8huumIRHTCJkk63IbGmlnvPIEjUofTs7o2ZwSQtyEkc1AVBey
fIxncuM9NVxmF8R9wxfIGpoXI0VuJipg66ujnagBMxqAL9bALkPgCaYmNDS8xN6BOjJBBei8maAt
hIKXVYa4tixl/aUgd1jmOl8Wgxr4WZq6Lq6AaYdDIEctjYrSD+ybpFDCgg7Ue8SsuJUyHyEWfsyG
R0b0yqltxkwqJfXCGIaizjb39nBKESCqNqYefcGhNdqaYihMO8eBsGuRXUUg7ZzKB2nJgNXqhMWI
5I97cwnfYAUngcywMXHvo/TCB6E1Wk070evJKGdIsV1rBssWWut/JJ3Zsqpas4SfyAgEG7ilbwRF
FJsbQ6ctNtgjPv36yhV/nLP2XntOGxiMUZWZlUlJTdMqL8c/edRs2K10vP1IyqgrziUMcfMV4m4i
qiOeaYI8qcw3yHx694jlxWjSkC8i4kBv0zI3Kka1CeFDYFrB7iWSMpmhErXajukpskEp3QvEcMQN
XDNxCPjKI/ENqtJhjhONw95icOkOSPWwj0PEgCpA2FVEg6NitGh62vQyUvHFY5TthJCeZ5BhjaHG
VUCOVExourEq1nw1KK+MwUu1eAByQqyBW0vHg03HfZfzezqNnwwr0twPkedBnfCgwiOoJGpjed1F
3nemhUeYT7a2jDEs3JutEhrPGJeWnFj+9whd2ZADdNQZKcGfBJEbbHgCDHategYE4HWCv4EcQtBG
tCsoA1HTWIu1UAOyNx7Gb98gnLszkze6T2SsXNieEfSSMBnSUrwBBuPj/LwLyhR6nMV2jKDiApe8
yE0zop7rz6+D11Bzb6Bai20xO/IwJlXSpJSQBkdMSLdnKkA+n+CBHu8bSx0YlBu2AR5R6gSZ90fj
TR3bsWStUoBrPVwTKGWZXQI+EoBQGLwRT4ojhyDjnSw/FDDgI6BbYGT90ZDz5wnHg/n9CvwEPqXg
qopQBHTwPL7JtPrHXrHz4RXx+dmSIHJ9u+KNOKVepFGiOYkwI0G2wMA7qxjGcTWXT4GagHoNsyT8
kbcvONOcytDJc6hoOoPgLKbxmbCpad5e8xTR0YphMr20YCzZ9iSvafEo4K9UoMEVjM4V1xahVcXA
WqQ/XYqRFfArzdVitgv5uKJ60Qf7jAldOR+ARZHMcjD8DVozQYmRnQIy6RTnIJue0KO0jpg8RgT7
cGeQ4ArY6ZYhkkGo0y8K2xoDmkfyXN/XLUfT8SWprX73baKEPjET2f+No1Ju98n2qCnOR1BpzLuc
qeLYw00OVhmtoYJjtQ1FgcPT9EpwzqFu846bVst+RwqTgFIIr1o8hGJX8/O9mbsgkOxY1bBEFZUq
8TPTyLxqmhwpODgMZDJYo1rvr7qrgoF+xD1UXRjEz1uIzVt8Bvs7L11JQsSxBvl4ZASHFul++7iT
dKDyZwsM2MThZj5Hfip7Z3CLA1YoVkTcWHvKgF/2AlYYMze2ueP1z1TO/BqqTA6tMRB2TumTKV+d
AbZzxjv27hgX78NqdUegh7NyMcbhHw+zNKOCphngELZPYyxIew+/IN/gtiJ0NGWdsKp2K4r++R3H
AyVUUv5khvjmtNJzJZZrLirrsMGUMpKEDzp+qPsViS1cNBPWfvNCOoBVSv+yEbZ9S4rplUTxi8fA
vLW1QitrwVeRBni2axMNxSAjGDCuGTVpDDDD+uFsKN+7uJ6XrqzK7d1i2ZK5gLNL1Kct6LrVslNL
CUMqOuNcDsYawL7t6RPLzOdgrljU0jIczIPRr5cPrCXRBCk4OaJeKgKZcLeRur3tBWXqEuGwmKLR
U7N6+jxX+wG+F5jHIGKmOJMFuRn06DcoiGQvguylSmO3p/mU4ahSdw4h6krn+eTp34AoEyukxLSJ
S+23KKVpXMVsuvdete0iTkp2GDDdcpGmcdqg+Enq7Zl8BoNjU/Rs6JR+frS2Lh9rqrmojcgOJh5H
jiiBOWjKaIdOPVWSeitH5lUVZAhYqdn/de843+H3yl1joh41ofjHyYnnUZGyUHkdvC1OVkt+sTXH
kuHTl7xNfNcYBdHEenImQcVMC/4MPlHis1w+s71Xe9i39lDXoNFH3Pdhm3QpDQLE5zjKcAZOX7xW
6S+W+L/lqid7ww11yG2Cx0816fBLEzHuZiYwxpzrZloApRg2WmPFVskipZW78xVExE9LQMvJupdP
Ek3hTWIa+T5bqs3gI2u4jNYp1kmAdBYLZE+thDd3ZzIef0GsfeYm7ra0FutcYyZljS8UNB9+yKlC
M8kat/Fnz3Nu+2oOQEJNwpvFN2am7NQiw93Z+0nZm2Fvn5h/f4vRwUOyvxkO+C/J3gfnTCQ9HrsI
epb/vm7XOT1WuO0G+XN2QRXqaH0ji09Bc4pA9Ey8HM26Y6hoFA10sJp/Yyz45mlRXWLOiFtPUzGD
A7mzR5nkAGl7kqj6Cd+r5iXQmCmntbwYo4KEz8Ku4b2DSxcBaXrHUvHj7Y4JQ0hu1F4DQbg6Gkzc
zK726T65370P/Ew700+D+yKolnqzv8OaOD2iky79fTdskQhwCw8n53NjcS/e/L8VClBNxLAgPk0Y
QiI6umjQJ2cAvrvzAIX7osU9+GBoXxOkmNj09GLiD4SKnX0dl+Me6tiFh2I31xGrGrr3ypn6c5+q
uSfB8m3tR2j3dsvrlANIyyIAmxvM9tJ6bJv3oEv+2GnamBPJugeyr12vutn1tFTtYwPlV1Kr1uFl
NsHed1Znck0v4zrqJOrw4iFqwjDWWR/66uQT6yvjYB0a3gkpW8HMHKqfJ/r+Y9QGN2jb22YQT/Wv
M1diBbNi+GAFs58hoOBh+EhWxQsalCdRRSy1apkz3nrPGccZ2vh494JN3FGiTHlaHexEOPemGn9d
+dXDWr9xksJk3nxz9jO6bn6SL8vTbKBdyuthm1BYFB30c/MqjHEYxSKgVf5NxROm7LhtPBXzPjMn
5H4C7y0rJ6quDknNRsWueWnb1epluHuCoamVK7+kTib3alCZeFnvmtapY+VdagsSF4qoPuOUpETa
qKx6nXkrrIlgwtRz2TB1ptkIshN9tr/pjsnTcZ46KmnzjP1B+Q2HqNFVcKiwhVCeuHPz2ivNxc2E
3SPMLZyzkfEwh8jorszOhdUi2t4wkWUJBKnGGF0WGjNgphS54csi1WhJXdkyrdvgvo/v5snXrm6p
m8VGpQAapTvdxDyQHw5vbzN5o1TIOitlJOPrQNbkJTPL5uwV36jGl+WHbwCem5RoTzBXYK8826Qe
W7Oup7j3Zbs2P3SoW8JqTxfmsv3Lw130VWbTHNB3XiiE/jG807KNkXRbrEnMNmfZMfyGwNt9vd+8
u1/ABuzHPUiEc8DK6/ofZl9GRvyE/FD/8Ix5b4sLmH9lq67wboqruj1vOHoHMhs0xMpgQOqUcwge
NnOMsBQYH9GamGRgfEmzcNyhCduw5HYtT0kvdHzWtYlLpT9FYNryIju0zMsJps4zXTbu+dyFIIY5
d5bQFe/Qo+lJ9maIXyIWbH7iwNBc80Wfr1jyfUCBIGWAOOr+BLKPLtIzN72/25ToFsgKa3y3QigN
cNM2IU6LzJgLn0YCLQQmZKWgKhpgvTSgxHziGvGBoduvNjroqYBouHE59JEbwRaCv80PnxfDw0/K
LPPdoY/szUJ/j6P2uONaWZTuvfQl9uJxkxF7lP0YH7iNymLujWh0+iXnQpcloUkNZH1b8fQsvG3W
QaKXMRh3ircqogaBlnCZxJbIzfw9FvOWbwQ1Q+hbJvnSFIN2sGN6ov6xL0k/23X1QzA5chhlj7db
BRDxaqeN0cIRRSFDirP1uoxwBCJ1uTKfJXlHN6YTCySFJUqGgW+0rWK8cw+MxT6YyOO84txpB5jA
om0s4g54Km/3mlRQcjvGyRtrzHpNhv3RcWMmpPoHapy3Vzj1ql1RdlPE8BWhaXhyPZ4MvvD25+Rf
c5IYQWXu5ztSS/bU3pxSDUrCNX7OeY49OQOPYt7PgaMMtyk+P69I/AEpuRTS4tmgmcGNQIYpyruD
NpVUg7kHfpz4FiwVfU2uIpkfDy7fgxgL5jjTbqA7MiuX8vopOS8p7+9hStztRQSSrHO8F0j9YF+Z
lBF/8MYNt+HfXZ0eKVQUylWKY5YrTUfpN1zNbM3zNcctk6bXv3fTPOAsuw80PGXFcxWnXouyEbuB
fFfjP8X57CpEfDcYb6Rh7IuH7DpfOMT4ANT88KmzNRgCWNAfmxOep54w6zT0ZtADKcAsHzQGuEnI
kjos2Zb9ilfVnW/GyxjrlER5TNxQvwPnCi6Z52BAuc4MJib/XZu61udqRKQaPNC3GnhF7frV6rq5
xFiyhh+nEe7926jlNkizOTn/Y4s+KgkjlxsxM3RLRsVdzzIps7Fh5e+tsr+toi3XnYQv5jdZVWtA
9MfVwQVegraeb6c1bFYId1vD72Adnbzz5Du4OWvdImY+5+gq/muDcXL1XsDkBv6XC+dk1T43J2b5
UkylWxIYLhamVw37Or/1rzhV1MRame8xwSI8UnDYFFg8ysTYsUZk3hW7Ti66jyLL44AQk9uUBWuj
zaUMSmn8xEyWtbAurLSNDHdz2WAkxWrY7rIT6VdiRftCugw3Iz9981nYPj8s6Ejh+Mh/KxK8/EWy
LSeGne7lBfl3SjR7ywfN0vU6qqm5cvkcxqCDLjjKQXtTfmMvR6N9iVmv261Nm3qNs3WK/X/AzSpi
zDy5W7Y/9oXNY4fIHr7CcsX5mwXaHqGUkEsf4Y2Zp1v60yrVOA1BhMIFESqZlH7sk6LdxzHczGF1
YAv79lwcF2FhIi2gHIx+9nH8B9at0wdDkXG0RsZKDH5effRjmM39WgVE+cccV1w7AuKmC7akELX4
eBStlF8CBjFL87TBvnDWxEsd209Z4XCmlMMELThtnNOpY3lWKeMFJYjQVa9pcG4g4qBKT0wIGaHC
mV/+s9ginc27zAEwMzFvMFuaYmaPoWjF4RWehy3m567MbD7ooYXMEx6zDb3WpkF9xAaRZqzaJxgl
eIBMRNXkXWokHJchfkQQOzFKU0GCmQL1KQAESZLkyE6o4wTLMIfBzgV8B5y5o3cSgY304ywj2BsR
un5AMXDQu9Iolsm5ptl4Oe9piYc18ATuVwwREDegeBzr9BRkd8pt2ONNLxbzBTsEQwMYC+nYw/8x
+V7Z5bLR3w07RODyrTHhh336TgskZUuFw7ErfJpTgOHQpYbkNJyCY14zvHtI0PzTPmBEKx7qStji
1ZkfeWy1Pzg0eWusVJs/ZlSx2tO3arZ/NoYrtNhAXSt4OUKU6AmeoBnkD2BKjP3eYXnBDbfFPC/l
D66VpDQwF8FbxB2LWtKnmqfRmxt/DFepFrO4cg8entvlU3Khpw84iB7j9UDGLsvjMsC56ZWjfOLj
QIrVns1CBihESRvAgjZMAlO5ynSG2OQltmQt2DakoI5W0HxtaRDtBg711IkARy+H1+YjxXwT5FYE
lbqtUDozQgt+VhDpq7a4uI8zaQcC0sDADpmeAm3Bi0uiGegaM7EN5N6AHMreyCGHna87dd8LqF/Q
o07FB7CZzen294FgpdRc8FJ3u7N9Mm08FZe0+aqzVJzKIbY4rwk0rJ1bcsZSibUhW3/Ru/9huj/e
977ZwuDkp5Zj5pLiL+oGlb8AdBAj2waG0e3s91CI8SsG0rYyRwdgwV2218Xb6a7hLflnlHyOzlbK
GXResTXxXcnG2wiagkmOjvGAYSu47VemTpXyso0G5TfVhF3MFf/6MWkZn7Ea6X4jtJJ2eM/vufkN
RWdF6STqlhmyK2fysXYHkxaTIr1XmNRrKFYq90Y6TtfqmYh/akYW/NCawX4hKFpM2lQ86HBIE8MJ
koQnsuAWtDepMaDf9bZtetdtRYPrywlPQo3Tcbgp5ZCFh9nQvPZ8djosWtdsb+x36EIk9IewRKoF
nG91aw1/Qt0goQKtCfk75D+JysspgJRaQ+x5CHzR8DawiCP6O/KTP6egIOPtOE+sg72VYFMbYFu2
mzZuFjTUsi1xnQjNs08OZyW+oPTMBmcD1Rb5A4fMP2fWZY6SMjGR7KCloVQcUOY5Y5gDy5FEujFF
rICIewwbGPrlPJCsRFFB+RnHLZk0ac53qf272CpJKN6SRvtTmzOoSOuXiSfpdU2SrNoIsUIFydSY
UrbtJfCKoEe9pBE+AmKv7BAh1TKUTNPaDkM5DH+WWCeP3LVs67OTptssHItThJzR2y2gGIATh+E2
42TBmm+7FcMmVT6hFGmQ1RFU0XqN5IE/jmaWcppwrMixBv65xl1dajC7XjVmx+xo4wDJF2hzreSL
Ujrxzg8SMeJlQp7sDJ5tMqFInzkgBjPudYE/DymmCf5GPoIwTnA+3ZVVKKVfbb5W67a59jlF0+xs
39xlmGH9wH7JcciN9tvjD+TquOaEbQS8JdCDw8WbcZHEpeVsc7Tv7PCdnvwiWhzMxnZndVEVHgcS
Z1q5zETaf4ioeqI2c1CJwE5v4Ocgu2c9REOkEY4zvsWBa3R2n2nGga/JmvoVqhXLioLVy0gpy7Yc
+y8CAsWyH7djcZ3n8vKDrC2OfkpGf5sV7CIppWDFZs8cJ3eeLyKIyZa/zqk2+dDXmAKDemg/FphV
DgfKm4j/JItoLZiNwZ0B+wMNJHFVqhkgEVtkc7PK/lqVu092qq1MRRFm8dqZpPLkWJykjOQRAaEy
ODtli2U+ir2Wxd7HybSL/Cru4FwN9xxdUOzv7Hyd7jfiHgp4/gLPZnyKT46N/Rp7NdMYUcbzA8ao
zcO4ZqvxG4GgpHL6U8MIHN7m78HFn9hZ3WVciN3Iy3Pe+sMZrp9+PyO4O3atq9cPUC45pe4ERMtp
isRVzM4UWH8mbE+DT28FdD0SdFoASNGcrqQcQfFxcht4GVJ088LQ6I2sJhLFa5JhISaxl0dYOpim
UmmIJSssg8CDMkvdsvCPcIjlTokGggBr2v8FU+CLAg7WMPYSihCLFccbne+K0+fnt9HjL2tOfTk6
+49tqzLhib/hBPrtD6pUx29ThA3f6LXBLBnsiEEh+HfbgP+hPgf3t46pDKjIDCt8xs/sBndseEKc
S1ZahIMILhMA64mO4eQRR1IG/Lks4vImfwriKfbaDHhzATC3PyxV+aic5IozekDpsb9nh451mGMs
COPagcv5idaYjWXiH/I0OG9Au8TnUSQe3UizT7PL4JVoNmTCT4EGWp8JE95Gvn1Ib/DdMLN8LciJ
N8p4SSHBzJAcStw7TtifYjXNGP3Ne8UiYsK2jx9t2chov6jF0GNA1wtajIEfRAcumGI6B04D9wCq
HOvEvR/osY3khAtrcNzcV2qB5n0RLGDPEsg/jEVcc4PZq5iJDPm3PWPCQRPXySu0gzHBmwJNuUXN
R/HxGh58F2MEAdi4t2iRQLdrVGJ4frTd8m4hJMKrGT/BmqvJ6S8sISYgK2A6BtqvI4Mp08EixIHt
i50klccKY64yFIOKpn0bHhnbnjOHLnwM5FmB50C9EW5lb+1YPCa3VUgchFemI55uvsSHssmxj89w
vT4Q8sw0iygDBFvCHDFGcwNCsnCJMnABD3hVTK8Zp4auEw1BJ9js+8EhxN7gzLwRF+ETbZBqcUdg
O7nooxE21qa+BOqH0EU4xvWnloe/ZVVgCh3LFNcO+2fcnzuhuKWiFddDnE0Gz6A/JXfehobmkwu6
T0Mp9rOiUGGto1bnKL70qH6aNuWaS06TGv6SZj7Mo1EkSj3k2cfk6374H2qnmJIN63PehNrLk3Ke
9z86XfhyrjH3gpcBF8/JjTag4bTMLmnz0FuFPl5iMlsj2lX2MLHD4+rJmS8CKTZ1Ik8t7JEtasn4
Z5hOD8netI99K+y9XBJUnaVAD3tHf3LSpfguB9j0kYqnD2VLZQvgI4j0Az1jyhgBi0Y4Rzdn+yMi
QwJs3Ljf5VaOhgO0cx2zmyKq9gY7zL3x1ViEc2bG5RtPVfLsaP4Y7SKy0xKDf/JpiRCXIxb3Kcqw
ykSuzJnYcmekuu56pjPDYC+zOXExBvOochEJWbEunwucXSYmz0AHnJ1HnBIpG9zUyiNkQcxYe5dR
s00Mvc7ADYlMdoO+hPaFOr3IXPGsZ41C49LW4FQkaqrFrOg3/dv8mH44HJ/WCjkY3w8NiAsFyxLb
wUprq0PKogLXYtVBrokH3pBtavOHnxEVIR5HNQoJNdMwoyXRBustJQQEPW+1TPXIWV14wnI8ZWOV
G/scICE4YGb/S8sgBmlDEwrni3amrPjrIR7vT/KXmjbWJGg0sXSjoH7kuN0OePQO/m14XTOLIV+A
9UPbKRYHwmwBZVJVabnJvaOlOERdv+/SldbO+evnCPM4qhm38p4tU1lVhGSPCTVmyVy9S7wPb1mr
YVl3UlGpP09OJyr7j37LL105Ji9etphQONy9+/weKxOQKo1i5JFZrwGGlQ71noBY/KZKWGcVWFek
woO7dSNHfU+GPJiSwn0/uFQKW4tnHS7GjwiG5cnAgdlqgW71Ay76qvFHl3OFhCG2gucCoNjjWeEx
AbSUJ+AEcoGdE6G8gBPwOKjr+cB+lSWo1q0xVYSVLB1qQRKhKcKpy03Da4chjE+ItBMROXWoWfWO
o8U0mT16x4FKZwLgnlS9uqf7am9saQCbK5ARPjWvl2UQsM+4INPK7w6s7dn1xRusjoC/rO3BJv4Q
dKeiwjryUJFlGZKOmVYgDALmWOgPt+eHZYzsLcPIDihE15bjnj6RjDEOfakLUPn8SCxi1ESbCZGl
00VWYYv8MRqxEGM3ClMkXDR404ID9trbLZUtHTKGJCIg2QO1336JQnBgTQy/1PTam0bTitKG1Xc0
weDIW4JERqFy2J6jDy+5rtLmQPBEa2YOwIet7a/PyP3vmtw2foAyhcZYM32jxyw0SYZPl4H14R6w
eQqrzlYZCw7CPbHba9SfeKG1EnzcbJ94Np5v+Wr4ebBtRM2BQDLH1XmlD787ei/Brtjc6oj3FORr
R3DRiNYroaQE7ITvPronP+OaWawtUp1ZmxmF7p0Oior0E3+8dm7ke0ftAU0rrD5mMzALRWsCrImY
GEN6Gp50m64Fca2k4N17YomKg5CdPsijPzLyT3mq9j7etSs9V68kIbtwWLHn/t1SEfDDnLOUj3+K
Oe4uFxMtZ2DNXZDaTv4ropYMoMjK3h7hpr0vQwxjn5ucXT15UsaFDJAsVduyDI9s4sGsXGvWk/lY
2QVNQCCdWfJucGB4kE/EmnZr5tCbM0BWxG52Bx2PjdWcNusSCE0YqwSpgid/iLi+Ws2WSX8WJk2C
tiG8TnikQnr7FWP8WnAAWMZIVw4WNqA8zh+hFKI3HxyWDs2wAL50qynQ3stf20ZPGeoWYC9NFjWo
gLRrHr5LEPMhr7zem4Z/AKZHsBy5y4R84oI5hDMDDQxxrecTA7HdaGd4MuRT0hnSvdeeQFKR6E3Y
xHEv/MmVMV9hOcr/vWdXe8/fOVgTjCmxKXlBSNh8qT3H2B5Ce8tMHghO3nZvYY36kHLDNBYcqHOw
MnA2Jvg4qc9AUBjcwyqjfcAXdF1gf419mTXFDUeYxU/PwK9tbndBaATBKOH3r8QyYmooMVRzSU5h
MKFPBoobXDEAdI5YtnFwz0WrLpSwFMYyJDa3pxKCeotuPIM2Lg/ec9ZCc4Knwu5pRnAV4Mh2Y3Zh
RUcXaFePmX/MLwJBkjpihQIyE8e6BxgydTHs4dPoRMfovJNgZAywMXE3Vzc3GLMLBeYX6TCyosl7
1RiiSR83kjuDjqgtGe9rMtfw8oyI2vIbyb8yP0Xhq1Gog8hJocL/+BojjgspTT8r6HBwKxnOMBKZ
9ZZKWEPnwgntUw/hP74ycAz9H8C5+3lwdLNXSOQEzUEd5jY6H0gu4OK7CU00UbF7lmx7xoXG7Jc0
0ynOhyAI+hCmIuO59Wj9fkePCwHxOyWoNFi4ywW1C95KNP74hbJ5+uXVvsetyS/mHEuGaL+xUxaw
jFxQcVECLir+QebtLvaZMcrXkFIcdA2VUjZ+e/TlBLizBOUgWvPkCJ4gf0EDRVxtewDdQ/vNXKfP
7BRdJXSQSfSw9KDEg/NLRdplDSIvYP2/6KJJSCIlRAKM5aUyK2l4yCzs71j30UVTSPWg+k/+kw2J
hPpXIHnRX04dNITBIOiPPI+fGkwGDrMd0DDbb6qsVc3UIWCEy6dMR7kLKNXbMawuhT5CUa83u5p1
cJg+sOYu2YsolpD9kINurUUgiE71F3ogn1D2TQXUgVop72Y8p9RYODSTBacPdSA3r4urhnLGvfnF
Mm5hxWlWmLi2Mw10mJbVz1/hnWaSs7YiIdi9dJ0r6dTkV48v4PltkhMX5+gNp91GwGI3KxPIzWAw
rnDKFeR5gqIDoAFLvug+xUtG8khK57w6HtxP033dvBuqneEXgAafJetF9RpTChqjzvDkNWY8Kt3C
JEKd8/OIM8aqASWNmLgYfN6+ignoCGyR0NHm3bn+GT0kZ3iblCSgk9iKq6nqqfOnW2DDim/1Z6AO
r12n4CmOjHV39G0NSryjG8PHHia94BjmxdlPfZXwSHrfKlw8uIDYdfa7GRMmWBZ/O2EDF/7odA40
8oG+zOLvdmG3sGgDT4V7R1xMJgzjuxt8l1QiGxWTovGVV6RdnDeonGoe/KO7y419T5OMl5rW4OEQ
E0km6M4r29IyAb6/yuTLntxkmg77yh3caRtdvEFAAQDhEcJuuKeGFTuiJ6IPVOHaHX++qz5SUXjo
zkcxz8z9YGiQXDGLSG8vmz5WgbZv2ycjPOzwJiOsmXkSnfGaAAlDMyuLsArtC6LfU1AbzgMftsp9
sU/2W0sVmeLFaVRZybYwPCO/HF1Vk99F6/OlRSAwRUxj7I53D55v6wB2fU5Rfdz3ZhN+tTP4vq0d
8U24uDGmVtCXO+/OqINB+J1lTgmR7D7Ww6OQBgovvMYQ8S8LPEHHwhZ3Jj0FOiFDHtXB/wMnadHZ
MbRWvWYFFVqndy6iA1ryaIGdk1N4JccC5q4YlrI/kideE2Ouo3WCkU4uR6fV7ter03HQJQjTahYJ
t1vHweYCONu7/IHkYCK1Wy5qv8kmfhODoL0MrbxavvF2dn1lgkLiw3bxvpmZ1MoFxmlQITgGutkp
LBEcXf1X1vFb2Ko+faWHL3t1tS94zzq7F6zt+PpgZxEibjEUTvYeI7U7Xb0Wdg5zzOBvmEk0nfMz
MTDhJPlyfTwHT1CcHU9y5+WC0tbModLYqNicOBdHdymn2dL0qLw5un/y9yjpirFWDs4nt/d03k+m
K1X3SbH/nDYY/rcY9XXaHzazGnTvwQw+Pjdv0BdKoxGlWdui2lCxiZ5wLSZsx5QVFZ79LWi79YOI
AwVtZwqb3av27lRJrlNMFAHQyuDqLA6OwbNeOosqPJS9d8tDWfRo+AZbTeljV1ENXtN9x3wnt/7B
hbLeb/DzsQ4rvXSULiu6ryt/n+Pg3O+e/mRYtSxxREy6m2vHLvgGC7PDZBPRE0f/QTKR4c3uqI7B
cbbfXJ3qNxtj9fMibn/oCf5e7qHBYDEnURvfrco+DUs490d0+bgPKgwMpnnSSbu5Od/v6AzG5jfQ
NN7cFuGkVqjevRfOFBTxB/vZttuUt8iXKuaIm1b9tUVFUGoOkD+M6LkVaHvOJ070nbXrxiodTeW/
AYfqAFUJ+GKZvV/269s7Nv/w5a9DHU9GEhWARXBSOhB63nLfL+vWjtT4dXVu5EtWYTerw6ruNw69
Rde6/qHWaYK5ons8ejVO4ppZPvyFsWzE5+DddnvnEVeoXOC9v/pQSdJxsNDuHG/nhlWj3FDdo327
mHT06kTxUReVLmIs0N8wg78QzBhvNHAWfNlYoGDfoKIQFEw768DnZxQrDBFX9puR2yP6E/RWeE4g
bWE8egG/wb1ikvnpybBzm7r4uxSYV7Bb4H6OBQ5MKGl45lNMnFGX4hUqGodmEhDGu35XhASLZNeH
VnD5yHweWXdiy7Tgt+UTwQXTTmHV7KkRmgpOvgvl7NGWn/9xKMtE7sAraqN3BOHgyKG7gFWW70Ht
IPgH5xRMlOgA9aTFQYUDtHxVUUwUjjq5oh68jBs4QxWxNsO6hHNfsHqIISpcNBoDtqcejlDUso0A
pyh+3gA7wVNq8JiAoHQD/rA5T2/+wxfTKy1YWLeo0ZNycB8vIGbWUmvQAbIF8IvyqzP5D3wySs0j
f0s4qXzEH0ZMOEKXV2glOoTOzdn3lHTfw/ra6dqWPizGp80uu2xe2MyujIa5y4o5aq16Qgdwx18X
SqrB9W8Eyu8677IdVvgBQpkOhXtcTxozfpBv7F0wGMCjVh5JGlL82PvobCnl6whEngaU+tSAKZFC
THgNrndIQcSm5Lci1eeuj1nf8TW9hq/B4wqntffPMxaBjbRucB5gFmN94+a45XdWrShk1HclFMqe
l7mk6FmiJzjBdgtcI9XMGeCAGqxr6RGe20taKzq5OUd1eHNPsnFp4zvvUwf8l310u5ql4t7WYdMh
wMFeTKveNal7NREaV9X7noDAFFdGv1m3oTLdY5ygeZX798taYgX8wHC04xi/2E9z0jLF4ADDFQ7d
D+KlU06BGxzQWbWBX/8AdXB3oNrs4KQDKi11MpAjg9vGr9rDtTV+8ZCwT+GSjsrfhOp7QSpgiWtP
zgFjdJLCwYSb1HA7a8n3BqfS/S8Y6ICN7uvsnsFxrTGGZd2T44AGzPk6LXRpw1uguudRO7ziQulC
bVHfoA5bcGThrtvBsuEgorVuzQR7p9/2dqMzvjAYRvA9er1ZCzrvY517fwxPORPRvUwcqgnvN2X4
Ngd/4nvDnMZyA4o1oiMg2BvHYrUFdorpgg1bYLU20iHIpAQBTFwthZm3A/plnekEBjwuE2ITnMWI
aawdvjC6zZyQNvygMfC7jPNh4EXChMt40+/iyAC9g50NZS9bEOIlRLv0DLTJKhLHi1M4T7RMzGhe
wws6EanEabDRzTKBCJnEImF3cRXwvV9jL7wfRI796CVLml74oIi5XpQQstIyBOF2Yy0Kl0sq0CJ/
jmE4Iqp8+m9BjIRTKqGtSc9m6BX+XIAk0M6J4DaivOFpwLaDHejQp7e+9q4xajAECylaSJRhK4is
uIbS6ax4PBwhGW+DQrcJGLF4F3bYczZWe62exVMweWQ8KP1xtW4uXyORczqNbRtfkIAbb3gWXN+R
oe7aVtzKlnnuC80D95rFXHMfbwEOCC+7Jk7nHLQ91jPThQv/APmDoY/4YLWYa+I2tNZavPCPvSMU
ncm8CV4+6Oga8dv50INw/ROFpYqtppPwBHKd8LEY+2uR04s1An7/My44VHZvMnOW3IcxtDAHi1lN
ZVnPGOYCukIneDGFNfxiJlL4CSwa/x7K3WR/PLoZhynXAV+JFrh9kghhnC1BaLh1qZ3G3Cfmtxju
lWhtUH4QpZx/dmbJbMy0GBs32/kaAg7j1ii3OGfldqLbk510mxdgql2wgzbI++gT9Zvg4gBknkEr
fnVXq9WIfQKTV5r4aZ6TabRzWRxwgjY9IUc0zC6nEFG/cjwIfS387JbhXxHWiGBHOnsXlIolIe58
Eo7O34hGXogkGQfsgmItwJij6S/k0c6l8QIyBY5BqgVSkvocsgBarFZpxV7wgXxr0G90CWvBy0G/
WKu8SeXwKXCwARbnxeHifnDHb+7mgSpHXG2nF8gU/oA7Y/gAUYnk1SMXt9TkOJF35lBzmGyQ+I2c
Q+XLBD5zZ4Bx8xjihZfll/MGypkp0zxCg1XeCthi4Ym8AkUOIH4daow30s9jSnik1lOABl+gAZG2
PpQh2CQqcUIUAUsKO7/y9vfoVGFvqK2pJO98JArup+03KcQvvlID6uX2g2/s0CdG9lfDGvK4Omj9
4p3W1d/Nr587xIhEIzVddcgbGb13hUErvSGnKlMgzh2DxO5Io1UjzuLlfpFCe9+2VfKQYljWmL67
DoUpVXw5oTttIykbLRS6SX5cA3R4O7QCC/C6lkeTeSN0LKgBDUGUEiRqESbKiESu5iMyaMyQCeAH
OKGLuDQjmdnxaQ35NwlEfPn7uD3TsJC8idHkAFgOuLO0y6Z1YMqK/tHmgDWCNmuUCoGSxjZmdNoN
gAk7/7/EpLNmAXCPtYyhZNpUrjyL+w6DJHKzVrwYT4XLaHlifQz3pMJjxuDgb5YKvT1IU0PC6j9Y
Obhq8tPysdru8XW8RfTqnWK+853mihqJYghMglqs6dBDCFekocctpS4A8jRE9AH5Q+eMSrW0ES6+
/OaMi98yhHfmrxZfyhJtRGkCUidyN+GMiToV/6JXysmAZxV9HhYdIG0cD0Tn3CNoOexBLHS7zTmh
NG4xUUGGoSIfgJOTLzzJbm7Q7ds3KAq4OZxTBwZef7iIBOLeQRg6Y5lE3wrJJHYKuCwLVRsZfi4U
rmH2GfKEIyG0HNDtY6M24Qkq2Mnh4gMBhWTwf29DGvP/Hx7M4ND7WAzWQYSwFXAq2XcXC4gUnJUt
JRORIaEqohJVLRR2bEaZ1JNwjj9m3Y5+u5Mt8+VTfoshEY4nuasCvEgBl0drsA6krdxI7HdtSVwV
aRT3D+nbSuGbgiGWDDSK7bJwtow2gEYCkf+yx2QbmbJ1aOLMwIOPzQivivpP+4HkgOg8t+wYfs7b
ZhU7q2DBInb4MCAp9Dy7G1AqmTwOLr8MjAqOyuOCQk6WHCyefZywiwk2y+LHSkMQriNN0TkLEXqG
/tNTOMJg/NJcJrHkt+RC8dYiH1/Mr7yYSOFkCTTJ1RDsVUNGDhMp9hySiGuQ4sLHh6UQM1MeXlBB
IdYr7h+7DJyvpHCzqyEFgHWoZSPMS1/mANFMVxzEKpg0G5/IEX60sUryM1cxM7BD7aQPJ+IGyAWb
z+dYKQCP8D+uLkmUfBp5XOTNJOCWC8CvgAGfl+ek43UgU+Sz0EGRUMxapuhAj7xAl41dLBd6J5qo
TOqDdEu+KesDToQN1KAROxGge8vfdot4jO+BBXcJ3uREiPjNYN0FshOfCEp6uiJ6kEv2S1EkeHc/
UPgeoAR8CWx4mHbldgvFIheR7RcY2n6IPBLlIcOxBJ3DNsud5uLJRKccQgDTIpp85WI+RltnrbrR
qi9qhv0Mg3oZpO/jlBMC4QrhggYUTS+JnyjkZCkJxWLtJjA73nHBLi3rdY2dbfRf4C38SYG0+OCi
RWoOmNskRhaZLL/9CHeTR3iFTzJI/HuZz50jNgxo5SChBLGfcg8lQ7eVyk1GuyLKk758nyYQ5nH+
j6bzWk6cW6LwE1ElgiR0qxwAEUy8oQBjiYwy8PTna+Y/5Rp7xoMBK+zdvXoFYZng8SaYvRySf/Yh
rEI/HOAg5cp8wBL5xHLehc5aYgTT9/4dnyvO7bW7Hbb5X5kGRLXd/JUSO8WMCca4zT7cZeD09mT4
JcQUudfEno/LkesRLm3L5W785ggv5LtChWm7tylXHjHKeMCvehP2QP75wkFe3qNutmb82ooXrWrO
/Ip7D/6OPLscSQRutnjTSPqL8AjrQeOUA8ZwnGZZkxJfzP+Ft4qVvXjsS3EgQze5XDmm4oHz4gTF
OOyhv8R+PhS/e8kf5YQjWTIjJps2jDEIdDx3w9mWGCjuL3kWGVcwykUiDZlFuCSY+CUY1ql+LOb1
0EiFoCFTEVIHEAIy2CC4pRzIpg43Q6BwzIGJ5mn7qun/vZm20lhTq0rvXlojKHfUbgTdWW8x+XoD
MY5HI2t39ecvjzkWjH6LO4+XoMQCbOZmud3NP/t3FV0DtYuS+79ipDVTQthShEH1vA9z7k7KjY22
Ucbwq81+zzGXomoR0aVPFnL2OR2wkLvxaaENa1dune6MNRynHM6lrFayvLDjSRUnC6HTrfDPhv8Z
IPiCCsq4E0qvDZDCaeI0H0Ao7wXGMhwWpx00W8ZoaWNNUgh5XAqNtWDxa+gZZluQZnAUp8OqtgUP
QCkKTeL8LRyApe2W5qTQmk7zG6/FYHDNVBB5E4XdnVKpZPVXKaEgiW4UGJwtazZrw1b1qnF713Nz
psjvxEvo9bCKMxzFv6pQ0gmr+pYbJaADE/ERkcrLTuap2HQTxW19GHG2oAP/GCexzLk2fodRzvAW
p2RquZwWHfYCgtWPdfVD5WmfnnZ9ZMgNy+e3t6/25zrolsP+JsPzXZkku2xBhETj3LCj4MJVWSAP
jXPv2CrmYk+nwy3awdGlx7gZl6zMet/cXPGzgYqha9Vye13avYySXldpalDOczHD7EG5mZJeUrLi
swrVLu4zn21EJBRaLdqQp2sUETC0ctQLu5Wt4Qs9Ttb5sB2DAl4pPujwJw8GUhijz4/oEhXdueMe
jkWISrXERA2Fodl5uE8YT7Q93AqXY/vnA2vqYgbGHt4UJgeg3rgogVPi0f4yC1C/9WuKwa4+7U57
tj4Xyw36IPkClaqFLTT5rnhXaL/dJ/WFLkmvVm2VKNPTBWk1z8UIuVeGzVrBL8z0RvWqVVfyFSdX
08vs02CgBJ2f3s+4Rd/PKwCCtebGLsEm+EX3hTaM/m3dQI5MxqfxebSrggKbEWANwF2hMBlrhBNJ
XA6LGOYqhFsLIPmGjtut6HWb2RVIt/VHMioyLRq/9t+O7tfX/zpuhsGXWNQ9Bq+/t912MJu7gj+A
bdloliC3hijDGJXgSs28CR6Alx4ZoPTBtdvjigFRMvsDC3pa5bAkbHNGB828+7V5/6BtvZiIPKw1
ErLHOLG6Dne9swNMTGrQv4+lHLreadCMT43lHcrwoIz57c2HYY6VsU6dd6CftMo3746n+IC0MHH+
LK5+x30h0ktPluLiCdRzew/TebgoDIkc9Qo6NZYvv+0VtmAtg0OHXEbLU2IOrHOYegxZlCe6fWo3
Pt+XRPMOOdDJfJrZvbhxBw4kJyXm5b1037Nzp3Ng/GCp08vxMucqaJ+tAKs4qq0AIwdQG+yf0FIf
x+NBYd8CeNkLMmqJJRjgDGPq4XUEmDRubN4q1wL9cudX5/mag7rpxZeBPtTMaoUJYtgxR7sXPXjj
CnxhAgRzHVzxQL5G24FCr5AwqZsKKa3eB485ZCD8QjCZvWA5yf/lUTLk7XUFJ2GalZvjBljkML54
Y2z6vIN3RRt8wl1l6RG4JyDsDlIKyMHhExrDl9VlWVk9TuYTcKr8Uz1JClUnyqE1VD34q5grMjlq
e1xBDCpc3TMmAn71V4+gOnG1CNv5BRFhN9p1zBA61ZE/bUuurjXKw3yhuPXuQ38vTnOESXrtRRaU
HKaAC1KAg+t0xHiWcnhteqi04dsNzPUaljJQU5vXRp8oCscfy/kQltqnWvI0f26V0y4wzpOOG8I4
wahe7vD7rdsL/A6xg7yMsx9t1VVdp+OKpyP7EUCDPQpHI5QOQB+cIm/NhUSq7gVwSzBpuE/Mmt/u
1Vx+QlydMfD+LNO4ZB05CDUSuySx+hwvMW7htyMJ9kzsJk7NGHoIRU/uYsxDDyp3L4k6X894SvN5
EqI72adxP+hJctrFE9KlGNdDB4MFcAt1X8VOQ/zue8F5X6zH0yN+Osejx4tdqOxxcLWPOH5HMjcn
mixGEptADnBa0BWtQFKZngr2PyRLc/sz5J2KOT7ZenjAE23OiGt45s0txcuobx9L/7n0yqjXZRFz
+jZe3JpdNKZOI3W20j+MmfDBbieYdp1B5vBXmrLq6aPbEGk5ZieY1fB1zDzGPbGv3O2qa56873pV
uEq8rFbiwD2gP1o625hxgqO5Le+1wzCK8bUDjf4OZncak+Wcc0314zNzbm6WNaiPXGD3RTqFHQVs
xTdho2NwisrBWx4GeHzCspdKbWJD2qPCAM5khbQAfxIXJQOcFIT1iDrlcnIUG9p9Yt9A5Xv+nXeB
16U5Yq2iFovsyV84Y5mqxnO/hsDlLMcYp6A8FXceSxC3AcvydDDQvT4XTsJEA76oB7+qCDKAtD6F
jRMKNQtsRmRryBxwye2ydtIJWPOGeEsuMgHG+qa1JlUZZ7MRbHerY84gBAEiA8pOH2DgqVlPdbhU
obZ/bqwatk3GMFCEbwgdWAbHVxopbXmFtaCAr7OH+1YW0GERGinDBjoNMp0f9nPa/IC8zSAkoY38
C1lscbLAim6Guxg8ghcDQkFzxOS19mA2PSHaTVoD31pXrtwiIOXQ0I4kNs87vKuJj+oMuCNE8ge3
lyYfkjisHUh1YB1nB0rTJEf0AFGRqYrw4BlgOpa+lgGBKywMZb+1OFtS64qZAfc5QkPYTUvqP7HW
SNxfiiUh7xgwxYT9JY2MPNgFwENsLIyDlpu7tBwOtB4zSuiIXi6UIoySK0cSlShFEGrNQYrOUGPE
MQQdISSp9IvvzhgYzenLAQnRpU+oz/gVSOugmPcn9LwAwmhzq6g1lglRTngsLZuvUQlxAJAlxj6c
LSYYNnojPQB4yiHdkvCNdou/0IHQAcNRYoKBEIDe/6/HaENO3YIglUl9KKjG9/uYVgaa3IqfloaZ
qY3FEeYm/hJOaFQGw9vo4kt5T58h/aN4V5yD3MbqwvzFUJDdlTLxjiWHUGM/LiJAqKT0qjAYkXC9
bCRmomx6DjSEprS8Mc3SN4sD/EMSrURLl67w/DE/AzCOr/9I4Sjhh98GQ9P1piZw+IMgb99260CR
TAlng9/dy436oJ8nOvN0fDPPP+LUAf0v6HFimdZDGv69kmzShXIkyraXK+neFeIs3/7zZ0hjUFmf
sND7lZ7MHsI3Et4+54xfnsYWagJ1Pg3LXiBWPLv4jTB/ZZ2jj+0tiimeXSPCO8Jjf/wjzTnmQkIj
YkU84mtE2/74F+O15Uh3sJuk3os5N6tVMn0Gm+u49ydiwjepJyIjo19WTW0D64x/AUtqQ2KLhEYL
2PKJc7cnbS0hRDkFM4k4lWJxYXWmvWlnxAzOrsEcmGD53fHkttRGPSJe2i1TG1V4Oxi2NoVhjJP4
iGaG/BqkGXD+DBvtyAhFBqDu1WOIh7KKbyc8zqGQ+klslRHgY/kl4SHw3bdfnmH34EA0JkgbVBwJ
Pa8IoDUCo7T19XZKlsxRm/J6WJfyE373FV6PDyDJkbqG7glEOMWpoIvNC514C84+hRHhecuT3P/X
bzAy/5YR6eTLGUXFbYyFsYghROI+Pfmm3EFhE51mCnP9NOzAlWdyNro7APc3V/4hgzjFbnlrSlPf
DFk317cAEZuHKI0g6OnpZhUYB67UBeJIcmhsxcbTIMzG811FicoqecGKRPyeFLGFqI/iscOAWHPP
09TvsBixCMaASJHFdPDp2ffJzJcZTn9ZxKplHHfVja2EXYNpgeElvxguYFHLFExGfoxJ/vWeVLkY
MLhciB8WRIZaREFOPzAkGX0wlkAKRYMlgqITivliCe10rANhfNv0O01nCls3fk8fDqASUt5v9y09
n4AMrYj722/CNxBh7YoARTezBbw7DyfVf2oYOk5JM5bWXlY2ADXQDrhLyag/BOt5HQx2vcnbSxal
e4s+4782U2r9R0clBOe1jV4AeSGSsK/gK5KMrfxQhdD4uGcEnHoG6gxte9RJWK/Ppm//qlyfIo58
+BnogoRAgw7gyGsj8wXyljAiue7QMzpcoFyNETq0GhHg7A+2fW6LVkjm6Y1fRPwfFlAu7e2vHgjR
EpBv9oih0dnsfQyfCEFm8wxrzhK0EVZZdjeZuss8Ghz06iB88/54Fa5VB3LnBMddBiICj8lm+kdr
QQfDvzCZYql703I3FgsCoMfPECom6BQG/w88Ugm0gd8ygz5v1bMPqAUT4wVmNRDP0btgvQP1PtbC
0/Q2AtmAYfmDcSJs+wCjUjQokkJwclh8Gu/u5iDJPLNAvVDdBfl6oEq/oteJwVFgz+/ESURQSVAC
uJMb1IhqfBqJrlfAGhKAQeCQfkIKBVx884/sr2AU6UUQgqzeRP8iR290xZxXzpSQoslfg5Sy68Y8
JNQmV0SqXClDrq/tkcsHYIJdacDpi+Bx/VVOCQbBalY4GanV0XauMm/3K8LSY1yhhuegCZn3gK6K
KO3O8XiYCfSJxEG5iotjX+RaS8W5cj+iPj7z61aTmvuOm0OEOhraDa+9r4baAz/KegzIhuNTDqRu
YQWUgAacpufK6x4uMJiSYQbt6exnn2FSTF9ZoCheQlJfuSOXSruHxtbvd3wtdRl7tdfCOLoHZy+d
awxISPNzuA6o4niDq5N7Y7BydvR16wH9yPmsL9DDkYUn5GAH9zLuO1nlZjqEcqS8CW6T5OXBDFNs
iHXJFBdnjZ2PfOVAVnMDhHD1pkueGYVzJ3bi4hawpQ2q4Oiyh6SVM7B8Otp8ew4VSDhUzSDPDV+h
9KGYRrN9hXPWcztvM9tVBmaBFYZ3QD3YiJZOVrjNAosKzeyfg2sPZwQMvLaTB4c7GRHQt510drdd
fbga5v3QxZzPOrcOnffw8vcqveK8fPFuwTehs7JU3/Db6DKqgQCnqZvmgTSdTBQMgpjzzq59p7w4
zRY5MGFacNTbqOKhGYj4k+U0WXdYQAWWcAZXpq6LHSQtxtfZoOk5Z7yNCnQOtOAGJVBjJSkWylcc
R6ETDC+E4JjVOPceLavNVr8+s/VnLHptK7vBkcRBn19UipHzhNqSkPVP8LJz3LJDFV0uIei53YpL
oh2Ij7XJB3zhhgvw2TU/s8eu53XCCvwUXbfhpeOvR3l39Zmp3N06lE6wTxzZdj2SsQbXwVf1J/LU
YsZWFdQsRrRzSOJVFI08xXWQkswO586Cb6niSPhpWQ1q8HHNnZE77VbwYq3FTApUD28yKDjnY49t
dXJOqA4BWt/4eTCog/zZufsfAtoeNoOMgsHiQ1Y9g/fv8e2XNlA2Z6qfzWed4FoFfSa1OIm9EXMt
iwdsmXSPoAlo4y13MH4WcPwc3FQ8UD8OrXcRrUef/U/8jIUylM+zjqPQb22a+Da+wTOAVwFR8Wme
GXmE7+jMDMVrH4VR9HtfNWf/1gxyF8G7Bv3mQn3bjdPnMAMmyDFDy+Hy9EeaOqQWyLhfMG47M0Do
bApnk79d3rqO3LtldsGoHqEOVbZnpziVtqJEsWEWdllH1dhoR+WJaQ2wF2gBVm/1cAuyAK2EPAPw
nBarGu3rhBxXukCAOYPE6mqUBxR8qB2xEzkYs48Rf4Dn8tRRE68Ozqu7a5xjnXUrswlcIf5BH14P
qJz01WOXEo890kiU5MxgDsna3UIX0nyG6sXt6Qjn88rX4POx3pJ2C0egXdq/3d9HmZrbYsQ1Rdw8
SoyH9cTUJ65H/dSpKSmx61PYXLXJTeYt362PkFikSdyrqpNB7/ipnLbmp6cRj+AjbkbKRdLNwiI6
bzrQXpGfQwzIAqjJ5r1nZ+35h1RXZoaNY9SQsbfO34Wr5jLEf6shLL12b9nst13/tE7QSC3KwpZf
HgrnZZglqXgKdhyamV7mqK2ILy+dF3RqH6eKtuFWl+gCxW9/Ay/hJp+VYMb4/rasDFfAkuGrd2Ld
PyrzcqZgYiGufLE6eP2QVIznt3uf4dj7wOcCpwtq4Wr0GaiQMtkGC/xBO9Z9fJs2i/uPSLb2bTPe
C0z/5Jy9QPUzWgPZM9EW4qtxxxCig0yt89dnXqXBWLduffakc9f6xPDLGJBIgQGuDeItFn0KIZ5P
w/xcmFXJ0K0ItY0M7WqYCKq5eMXt4OGftUH355cSd6IsxX5fG7XXpTDeudU0tiE6nAZ/QO5SbV7Q
uCXcV4yANd1liPx42AUEuJ+OTPE7Uw5thcHAMp3/MrkTO33xgb0gQNPC80+OqSm6OoxuF6S50l2c
TGY2yFgmp9E5tdkJeASQfYbSCEPVh9njfmKrRf6AUd/wzhAB6D8+D9g1mdwg7cvNB8GpOSY/70nF
hdI22VibyafCF6g37DJwmZwI1sZropkongakSwlFTWcOgxgPTYn5OiYIRKc/4sLYtL1z8DqwTrJK
7ITh0MOdD4WHRxazRa3FjFy03j3vsqBNHZ1/37BVf15Bd1BjnlYCCpvNsNqokJwbJtMc9HnhFWbH
qQOM7d4Y4CIAdvUKt08jblGAVI4MBnEtgSadAZb77TF4tX9FRTyj3t9ijQ9bIcO0QSbsMsYwDhL4
WLGNbUNMSO/rzq7+7RiSJyUVE78F9QdbGuXMROxIpOnUIBPITLFyTiPuOxo+GTmJGsVwv6lV7GEV
FULpYOns5YNk9G2tphpOPQsOorghyugcuToUBrweMBkW/SYDgS5PKwQSBq4NxwIP1fewIc1JHdyR
48XDzQo79oi6tK/TJlF0OAa+Q/9cIJgSIgv5xJFt+DkchITEy4dTsvD3vD4HPqeyflGSdTxtw/oU
IKgP00HD8PKD8AxFzAVXUBHww0jhbZzoD182040O76PNYiZ10TBxPrgW3118crnjoKRj6Aof3KFS
wi+bfAtUz5dJNpeIZclcgB+fbNQT2YwXpybp1enM90zOZDym7K5Q90KZN0vLziL193JTWoqtZnPF
JX8yZRQB+wu1IcsJ8Rd0sI3XMnX3hvViHV+ielzO7jalrkPh2nidRTPKx/+mi8yMBz3sZ6TtQAJq
GdSFwAz4AucM62Q8LLhLD/GKTkH8JTAFXcpbziJvDvwaa6GelUG4EFFOzFSVw8KF4DAxpjImmbyY
IrlFMY/u2flWkAULiyxLCH/s9v7stpfVXF+2CZv87DMgAw5IKKr9t0MzJENzafQZssmFCGlI1KMS
ODkVS2v3EoldulxVLREM7Z+znz21dp3blHUK+gaKPCGxADB8x4OwEyx/xZOg/QfSkOEwjwZwUOP+
Jln058lfypC3hNUiIz+p0PuerGoYXZL5y7id8nv6gjIgx09ua/GIURwZ9Yum8eO+qXAkxiJDGFaj
/yzhKRmDviWz74qlQIRV4mTDtomiC2iA0DABqwAzkAtHGJtGH5aOr1EJ7aKQprYE2aYsktT+sHvA
uiD3ip4NuQmDpSChUSoYskGToC0StyuxaMMD9/v5TidOdejeh89h66uxO7n8CyaxmEnx9xk/jz/X
lfxZ+Y5Ybkhn3gSQjkYQZpnFduiue37tgU/SZjM6oqxxWrwwbF+eSrjQKTTIHEQ7sSB48yjF1Jj5
7NjGTWjXs9kffqG4e4Ed4J8ixF3hnAJ3yiOByQDUcu/5fVPSxsH/4bM8XsLDJAxKBE+8Jn+g7wli
L8+B9y/PMtriZVhBA6eulGkB35qLspLqdjRab2Pae3l4fcTzJRR88d8rCmQgTyLkcMVGN8RHzjDi
Db+x46qk2Qi13Jg0ricuBob1ZEhyEXIpo8ITUx/meYA7NsM4Rhd9XjUBH73Y+HfwKwC/nJniUu15
GvOuPryFLr4afX41oBxH8BvsNsFkZAwGiikf5xDs00RjBrq9EIawmD0m1hza4pf2bVBxydH+Rw+H
5zXoQ6DpOy1Xc07LG50xNLiW23e6wQO5uQpg9obxIlei4uUH+ZuI+oCovlcm2xL0CWg5cl9BhdlL
KNDP1VUB8BQ0zKB8TPBfXNdADiduQZ1cu9vIYJd/DmpoV/QzKNvFT0xgBLnh5bMsJcKJ6CMO1mdC
9hB2hvTCIiGSOBfBMQUwFH4kUh/+MMKwrrOzi/rKI2GJ7+HcAb9XiCVi+MWdXXCH74VooLqJn+MI
S8mx9Z6BzpPKU0pLLWwIuXW3UEBkuXBxBIAI7JAL7MhI418ipsFXwlCZocjkwphevNNc0hnpLyLm
JCh6REA1b+HSoK3p4Qi5F3IU2kNbzLxfMkH5+n/I58cQUvKXOoXQMS8sforc2NQlUXh+I4ZPRm5Y
aPj/4MbEeZGDS1yijHoeMpWxyTuEgkW8D6HGxBl/02zBKYj+dT7R65vJIjG84sAMzZuNhed0EqdF
r0vMLhgmUYs32nAx0MBSnTDcm/WNNp6nNrwuoZuNSUX2sKmlf7enqUs+7lK4XjcecWQq2BtDJcDD
5OXjZu8Z38xj/hfmXItfmbkRkTKPOe8yg3fNkAoTCSlc5BA/5UsPTgUYbAlwK2d5iE8Eik4h0X0Y
NEmoDLUOGVvMqnhWeV4ZQMmBkUf8ZJaEPfK0XLsE7spxER4JyLOs7OC031gjdhric2BkCf2I6lKK
DVk2V7b75bKxLUyx+RlLaAU/LTmS8vNMTC3gVpx6mwWI9X6fEhvg6Fx4e4LgfT4RlSR2BKvzj7Bk
XmwJ7DVUsSzv/C7Q5KA6pmPZgbeeXLRwnMQZgVeWq03KkBfdhLjcrIR9JC63XI3AyPBiaR7NDS+A
5dhQjPSw+kNmJzvqry9WACBZi19JLxKdbeF05O5c4bDP23M5wguw7hUUO3k12YiRdpYwxRBVzVUb
rBysS7YJ5m3I8aEbQoEEqOsNo9/f3F1A8hVXK6TSv/5CiChCHOMvZH7PhJ4knKKOlxOgJXey/BFq
E9sQrMUvEQ/CsW1TGGnRi/VUpkhn2HkOfoMijAh7/kzB8CoMQW0ZiaaMkkBgG9YxWcFlciO/MPim
jyUa5ZK8/NtaQXECcgIbRYxPQQwLIpnIOcehgvm9+Kbwj8eQckJMb+Q6AnrwfjgRMWer+42TxmAH
ESJXCTcC1xAmOJLCKAlu8mNQVPjz1RWjjDhRmeAXyOOuLuQvUD6WGrnrqD6AAUk4JTjFv38xQQqT
/65cXhq5ayTpSTyChLbnN0mJB9Jd8bZCpLDIle8Ah1ebGQpvTdYrNdIxzrk4aiRt1w0eXIcRSD7+
BPW4PaAm8ysvxa6w4TPBn/u9UOWG1GUSzADdWS6wvUxZeHnKE1kgYdZRMNoniFyyHMslJZwr3ImB
DCFy0lb8W3cNdJ2bTfyG1Shr93mtkl0ii6zUasLSY2DD/zEy8OTvUihuFLhZ8mxQmR1evnW4B1zu
0gr2Qik4X0Q3yG0hZQ/UQF4M6BsGE54lLL5b703O2TPo/A35KeF4vegFn+S/yMsx6aGMZJpCfS73
khSWT7I00p//andqJ+45GbjshY94GrVimcfV39ejGfHlVjzhCwjR8QpUV+BpT/PsCpdLPmTy9KKp
vKKJlz7jtVJybkMF7jm72uA+AIZaXYN6hReE/LTwUCGLAmQwewICEAoY7wF4FFEgzyz1vFS8gFbc
h2I7L/4tT4jsQG9iGzATrgAb9bLF/t5wmScuJdhYdnopbs6e6Bax4rOhZw9+jQEkciGY99FG9flM
g/mDBD/q0HP90JVQChR+m5k5P6+OpcTrJCDeaK+Y6VD9eOJhS31gF8vEzhgq4GVwBMlh+LPlfWMq
htRKSirKB6HriNwk3O1ETtk3d7t5ySADmhwTQgRwTEpC/m2gp6DE6FrzUXhHR95j6HsNRXB+x2VX
iqOv5RovLusKDF0wf6lyOfksnXeamWpYedCrKd4b3H9QiHy3aRbT6I2cdo/VtqUOxMaGMCdOrVwR
OqBrK+4wJkxoBaU+kFMhDeI/BLbjXbHxz6kZGI3ImZIWAgMn1nHZEXLCQuBPBHV0g43Q+hdkBF17
8o9Is12z5dFyIbZHqSt7aDKRnVm2PnZdaA/s2b44D8jiwO45ObNlfkVTQPmniRQgOIpKngGwCZ9Z
KyIYiZF4aLEATC7yFZ9Lcoe5H7v2neZE+h1ZK9AjYwQj7YzgJBpHgxsKaTZAHh80hBgaqRgsfaEX
2rKKj6v7PYIYgOnuNmx2KflGcp9+G0j34guC1nNes1eACoIlD9+AjrOXDKGuzWf5YGZB9BP3sew7
7DwbQWvE8ejDzSmTBGFqyk0lO9S/wiwfGHFpGzO6OexOBcupJXqAXlE6HdpzVMcYR4Ff8TLSK/Iy
vAj0Rgh6q3914Md+/jQLIX02u8TvkVosa4tOPyNGrdLtKAxIL3+yteTuKxaRHnL1X+mWkRcwfsIr
bojHQ0rFc/wu9FQDbPwv9DCQohgORlQFEf0x0ddywtoKA+jCU0mfLib/OsfMuzKsoSH15SB/7Fh6
v8QvEabLcZY/LXpS6U8Z+r5sWaV6IaZgrGstTo+seHJy6uC9kIPVZpnscpJesFKFKlvTcLDXk+8s
dapwbmVZEJrt/2vcngy1ZVmEeO0CbPFf/1Wg3CsKcL0QxcWJTxI4hAH8rywmZYJNV+pT4X0zQkDg
3tB1C5ghjxV0TY62wjpUMtVmng2L9v7dmu8DigPpRwWIkRVSHkI+of2FCU7m9DAWsUJLtPk4zonP
nOxDdUy7zw4kTXKP+5KN6urupUB6WDTAe/ITOCL/Dpg0+ZjLYeHU40i1Kaql0JLjJ+WNSHbku49/
1F8O5p/sIFsCr+tBP6wDOfIFG9zJmZ54ZZYFEpNkhxLOgXBgZR4HpsHNIuE4Us6DvNrPoBy0sT2R
+GR1IGeYKpMNFdc88p50WhF5JFN8dlvxZ8NHzlLmWfiN8SSraQ9EwqWquhWuo5NPjHoFN+Ajm+ys
+fBT7ubjli6jzDekFv/UN41jsQT1/S2hXLRjDE0UEECYKie5X29W/ivQWZweUnwcJv0jhn64dOhR
XiN4yeBz6U6Na0lGTxfdTlbJTbnCmNhpoTh24VwvKAogLwz7YX7moBlc1HZ7WQyZ7YMU0wSnEMzd
elGwONKAMlNQj8hDKR0H6cOpqVlVc/l2RyUmpMhKb8s+7EnzsqonbQCL+X2jlPhaXSf5NNua5eR6
/My0iT4g8uaFPhKHmz2TNCTfGANdWdXRi2AD8MR4Xgaq1/mdz+hjaXlVHqNA2nzYXQKebzCcEFq4
rcAY6+sq0te6OL/PIRRMiSEcp0eESOxrVVRgYyuG3VBkgiYyoLwkMZ+xvsSGAFgA8g4epHZuPVxR
2/bc1L+P9FDvQzf6kBvcJULgxeCo4+ohDkFBE9TeM2zPy8lzksW96Bl2j30UnX4+kT/5ppoVseZj
dhQWs0dpbZdVioVXfykProcaX4vZJ8G06+qwm+lWJ7pvMhGRYAWGKQ4CzD7G5Hj+YM7UGmPbsiwu
HNyUgUpiy3Rafg8ieeLtiA8WM4CSB5QBRhceVOZyqPg5xuDl8DM8+4YnQQml0yViGX4hh87DswCZ
pfz6CLV5mjeWiOM7fNbWmOM9V/bwsBE2N3vQl1krEO4Fok3SYZqoO0bz/+9wtlDqzys/i85DNv8j
4AqT2jUW5vo6mfWE9QHEsxSPcj7mCKdjTjlXFA9L0LECnY+pSwIDoaqor/U1bkzpkS9Qi2bXOeeH
qiWVQeEXsYFSDr9JxIACych5h6+B4AjXiCQ+IbsWdEkCCKo9/qDI4qGIIEGHVQCzAAJLgbcFIhU4
UL0R7QL7NuYblPu0RbLd4PrBx4PFXeLRpOH7+bn4XbRF+6ms/ujS2J35bkw3Zy9+IUYBJgk1AAJy
8wU4/jCjxYVU3uLk7AnQwS7CDqP/cICfL0vn7auW9rSMmdSMZyrS1y8AOJOTit0Z256WnyL3IZ/Q
Kipe70ayqfTY9OKAODVC5F4AH9InMWt5msj2/uHvndrJcWBAsogondIJO4G1MVJQn60v89Oxx7z4
ZoqnDwLy/bPjPGE64LVCPmJCuo152fANdqxhe6/WVA0NY6g+9cWDx8yaS5R5b+ZmXMDz98WrEqua
A9jnd5MNjpu1x/cbqnlgIfi/MZ5OChqLKANv5n8zUy/l/xh0vecFqYt7df/Y8Jdq/py9OSL7TCyY
JspQ9fUlJqPK8T03ljy8mVfDe5zP5BsPJgUMDYzlHRHPrAF6fWwwqWotm+Fj8p4/edhjwsNneIsG
FSUPbRPtiJRCdDt8wKNiR7k58LuaoU4S5SMEoglV4vEeoUrLRG0YU0m5BYkakvkTtqU0nN9IdGQ+
SDGk8/U9TJkCNsd7fAvf82ZYUEwkkbj/GThyEjQpKBStU8xWD5JeAAwVw+pYeF1fNgnxSLzT4QOw
04hcx18DcvajmipAxQ6ULe9YztiARgYtGRNO7xEKHE575t8cjo9fItdThkb0lExNZfgetZY6D71R
ful+HfNQfv90VY/fQwaaHvO4SL42nnz/RuVYxvyo7jcjnRQs0i/Bom8wSXD7cvSoweCq2TzdZvp0
qw0sCoSJUMmBsro2sTI+/+NtFxcedz3c/Bvv54JbK1VfcOP/2jbPdvM/wGXXuZaPz3C4Whd+7YSX
iN40hVcrX1+ZlV+maYteMt72JvEbLwt6YjiUo3d5eDbeY/o82b1F52S9SlKCg5xxaB1mGXxvalzG
ZptitFU2SbR5ZdwPxaK5+ieYxDTcfftNh9m3n3XYRr5dmE/2t/7hooO7sAsq/rk32F4CA3yb9NaP
q76jOon68DHRdJZWiR8OJVhrmOM1dXI6yQ+h2sHFsFTW1EtwgqCH0XxvnWlUEMOe4j8YkDD4KmlO
Afet29GgItMTr8pGGggf6lWatiTS6Ac8o4cVLP7n4S0bP27hDd6iMkLa1NL9a+11c4RwtHgLZnBY
Eb5N2utq9Ajz2RX4k6K1Ag7F+gL/CmQYIEVWHyr8nCnvAtoGNBeda/wm3XcZkA31/qsDLj4Lv6Ik
lMBPRp2pk+3Kjp1JPBMuYnZE0XGHrmR92madrzTNvoOvQW4g5zHEk1Z4g5RveYuemhKPUgifPGR1
Uhpe8GstXHgpFQyMQUFhCVfFZ+SZU1Vef/VVRwYi3r1Nm8K9RMypoVtLHcDv6j7dz+CJjR+LQ/Uc
n/F2pFCTWW1z924KaksoRiHMPx+7G7xOXOor1LB+HsBPFEOQDmPANCgoHeAsQbS4W+1BsetZSmLV
vxcAFubRcKNfs8tzrJXTbHH+MWjllE54IcP9ukm35uM5vgMpFQw0tgiU8KoddiZ6DlmFaW4F48EW
d5c2HJIzMxTaXBK0EYTSVo91s2IsxGSTXp6bn6LxiP6g5DeHav6htKPEZS9ZPMeio5LwxvMgMWYr
0LacY2rVgMQzhrIJpJURtypK3faovNoGoBHcpUmXA3aLrgNtt/X68DcvPuOnpmYV+6BQ+/jERVQb
ejCIOE2oQJfjejjP+7A99szv3wAF9551AXlz9dWWJa6Y0h0tAAjiZFG84pZiw1t6RHw9N1YGpHS2
te1A1/BFSfYow1MAUZdBc3mo9Z12iwjBoskatGddzGThI2dI0gnQiW7gd1Q3id25QdXtla5K9Rsw
l8bxGourojX4tG1Ft5m6Z12wXarMbCGgegPrY3YmvQhvblUyAAAXV/oKhWqsx+rLXXW2zqdHGgIc
5xqbKzCPns7P62YecHUm0w+yXCb4XTAOKDZcUj24biiyJEQVwL9D0ErXenFHInvtQNFyWkwHz8Fp
p1/dDPLH+FZPKxyaa+thwHLdJJS8HdCXCmgGIoHCAHt4HgjZAscKMhLosZiaZhZq1QtuJDmOSQz4
k73+HTvhq9YN8ESbAKHWbsuF1YW9Qc9OtnSTdGEAqa+Iat/qz3OWP1aKesZ2QyfPdtyaKhCO36sb
hIjnWltIRDA8V2ANhCZ2D/Ikc0RfXRM5RgqpBpGVMdZ9cnUN5+lv3dYFoZRg4o1XUqgUntY1X7RK
fQyKQNNTnJWGRjO+vxbbscGlNAFGCPWlcfth6acrug+QFg6r8MXIClVR+HZY2N17fGqcFxwpEmpA
JtNncAOz4YLDG9Np4bDGkodVyhh+AzFFV0Y1NOi08bLMTOtHmMZgkxi4ZUckH+Ws8HQs/dKQEiDD
zlcmDcxLNtd1tWivIB9VC/iDf2npdZkJLu8PF8tMeMpbuO154pEBmf4q4Tu1isWWbOkrPlT06xcf
1kl7a97u9D96xE0fNPRuk2yy6dDT0+M3Zj37OSgVJdOeRaofdigHKuaUnFR4Nm4L83fcyV0Narl4
ohEZT0OESkoLP7iDdYNCLFatN3kWu+VDtbZ48YEIQWxBn4fC5YglTYqgAx2H9yB2mMSn+PLDKoeQ
TPuMXqOWXflwZ9+srXYaPM7+u3IBzl6eMBVkXi/WR3iJtnc53ldcH+5tQJ+HChOZfXCfaleLpzeA
5QbGsPeFwuACjHv9/QtpIVFNKE7cYnWig81N7ZDr0Vb3053CqViwENBXFyZcsgfcJwFfd8oNMhtn
Wtpj3eRi1t4Om1xmPjEhhBtovZHoQqMtxs8NuWyTQXfSDgui15W4zpGmpYpZhhfmG7bK4o8fxbHd
gmCvO8tkfAULca5YAmmmMZQAtRYqeAzL7IP4zLfA5CC+MFL7mouAcwiggbgTeLZHfA30IRlD94Uq
QpMfQ9cT6rc6hqlTUjG7Gg0i4wfCQhMOd2TAAEufIQnCNQWY7rIDqH6Xi2yjwHNmkDrAD9V6/eiH
VwAiDkIzPjM7B41mCrVnU9vTaKlrmCPKVDBTSK1eOjsvDbbw0m7527s97NoJhPDJa/rxlYtp7DP8
o/CFuw7/R9KZLSuKLWH4iYxQQMRb5kFEEccbY+OAE4rg/PT9ZXVUnD7V1bscgLVW5p//wPCzF2gI
Cyq40QAMAcXLPS1SDKRrs8XmLljDyfC/Y5rdN3sUKC3nz2+gAC7DQODEklX1Y99jrCTpzbfxEWnJ
1dWm3MIl8ZIUdjy9fvG0G460S7I27NPD0qadwbHjlz33DI7SmhR+r7cRpLp9CaWH/9WV2YKJ8Mdp
cxEZPY0NQjIj0HEugUZ6du8lPL1R+ytcqffs9Z20Z6/kCm5H9Hg76H2ctU/niTDqMGkJUxWW+kBd
m1Q7r0GZNrPTqAo43diJIScxsjFCatLoneIZcIRiI2SP1kQQOQGORMyg/fOVYC5CJQLFM4WYxpZO
FBGmMrTo8e055RZnTeXs6XkrD5UljWEXtdQOR0tSmGT80tkesOVsmCIrdp31o480FvRnQ3Rd3ad7
i0uvfqBH7QC2fajhMnaGYwqj+Qci22PH7X3dHi1fEcPTfNn62T8t1+PvuAaw1p3zkHNLrhBLGFte
Dg44nxnPG49jMeSYAmfhBXBKQO5Bf/qUDCjM0t9mm+0fg50XCB+FQMCMrw4N3q4D/naDXlhGe4ir
oe5AI3WJqVi7Ny7kFs+9HFbtGTRGWG8FqQDKqkhV1/hTHIrdNy4Aa3Z4ulD/uOpEJ8O8QoV4DZoh
QJ+B9X17FROGOIBPpPzMJyc93H5ElYij9sUxgGDYilbF+M6Y4i5g9jP02wiayJwE1cUaXWqObCV+
xX0zO++IXwK4Lv0WeFfjC4zdHvf4CoTe6gyTip1urZ6OsuoQGFVwFvYjZVamoFrj2+oGCUlx2yen
wvsBHufR/dFRei+0TofgaTiojukTg1tYRBRl8CjBOl1jDJ22CgpymErQObEyeDDwAfODKIbFwARD
TZ7kg0NNsaZ29JPPAK5sw0nH03aYKEyhVVu5RX3sN2ZFdGU2ebIoLV5AktQ5NFZE5TqLFiEWDJ+w
9kEv/d2vC6tMT6gWOboY3cJBfveda3I1zAuC1Rcnar/tXLuh/pSZOr5udLH0y6u7Vf9gSpsHWEsO
DfYLzwcMYbp2B3SVONUbcnXnPqZxhmQcsWav7+2jbTY4RHA6Q09HfzQ/Pu07gZ6a+Wzt1LWFyyZm
YJMK6FQfdl/UryrYDNNe1aUFaf6uB69nBNfSvf2xkgF2QTtwbh5eRsbXfK4n3S4n1agEMIEqp9Ib
fJzu/BgSQ8/YE8dPaCUVaATCPFhvTu/gv2EQo6BueTr2FbBTkwbO+C9oxYp733JGdiGD4HwGcYZh
qRYdbVA73C0RyhZZYyPJjujzyXhHZFwETGqGXQs15CFpGORyYlhnw3kfEJSTW0vD98PbzuHQP0L0
LJz7K+gf/T4XG1nmd/TQ3G78XoIXFoNr/nT744oIcIj3sNu54mEBj7vCsTlZD37D6jrqnMJzcAtU
B/vRtLXdtuzbpD/sVQ70FizFXcHsxHzrHoCzruEU8u79IfGYVmvXj0/DV1AN4tYD2uP/IoObI3Fk
x78XePHZqTsWb3ilwSFHbKcOC69GveQajXepcdv5hHrSQO4E+rsrZkFqzV+VXQNqWib5p9Hz75Ex
5x72NyDFyfsU8tClLwh61mGijZ4nW3nT/XRZ6kdZJohqD4bZgjCH6epO5YryPPjazf0S4dlV/QtD
sh9iUujEYadyuKi43t5xLobiAo22CHks74zroK5ygONYBtuHMm7fnRnuen6BVnmWjJdqXk4N27A5
rkdyIs8f5qgInGE4pexJmP/LtOr/8YBMYfD9yl395Rwr98IgqaCCGa9H71d86470ZQ++DuR/dlAh
mvDh3uxMvEbCKuyyhZAuU5hCXWMWIMnodkHY9j06Ewx/npHrVb2CXse9YKpE5QNaeG4mFTdKG37e
YoPc6DY7Ei1hydccltyuvCiDT3BenThK4Rc6xSc7nJIfAilES3E10etp/UKXxRDQEOP69skl8Idr
6b4YA/xsnK3f86voy9Zfe1uieEKhp2O2wj1mP/vkLYYbQAmwqJDT1eAueXv39pLnXehUfzVKUwPX
N2B+ZMlnqwK+Eu3/ifkCvEo80vYN23xnecKSTYvqu/spErHV3pPpUZg4amG6BQ+1l12vmNC8mIDf
DgF4EDhb9J7Vy+/ZbnY/bGAZCPzdQPxG6yFdllUBnbvl+DYl9hfsi5sRtxurxjxnd111NbPuOz/a
pcekU0F+AzD9Le/oA664UCsAEDlv0PWV6YoWFnPSc/7E4wkQNem9MRBLOGKrk9Nw3bgHVQvXPtzp
8efqMwmjlMMAqQdTFOeau6NDR1j9WP2cK0cfLcUFqQpmw9ZjCqX1y1gNtzAqZChUL1shdo4UC91p
4JCVgQbPqeW9Xhm1FWx2BQPY6Td6sEvwzF0R4DB5gIwBTTvGnEsZf3FAAc92D/AOqZ2+J7jcWCQ/
/06LI6jewVbjGr4trnfOPWG7C6lPFHOOyjw6wAKEsES6z3kMIpeeU0poCmEwQfOC/cCTSA9AGrrR
ttf3yznc9ymZy2n76RXQSc2OqG+e0Z9CSC2hsm/sk34WbUbxoz3dTl6QI5MTE7qOhdCNhjBjdEON
0otrCG7z9q59gf/aN1WyspETqeBrRoEPNHDfgaj4O4Mn6GiFf+YwfHZHVaMTegKnSXn5xhOa32dz
em+PPLdPTs9edlpHusI1O2UqwwIW36VjPSJQ3e61iOr+klLHYLfrOfci7N/nncviC/z6eA4L3rQ/
OzG70UdKd35oZWVl4RHS4hwvPfVJO0LH2+huFyeHi0lBY3CvJ+tfcIWJTX+tC2EJCsjgMmIh4nRC
E40HsRkf4cmplsYA9ppFmgz5JB9G//IPclq1sG+61ZJ5l6cK6eQpuPhHNql/kKt9TRLjjyoGADTn
SLiF2fod5Hfo56RcIgj4/sIc3OXyCkuMbjPGcQpwSW9ykFZXJoT3WXkJkVEAXB3N1ePF8LMOdMSE
bD7ll+awb4Jwgvl17byTNUOYF9JlKz2Ky+gusP6iHkB3RQ+RZ1wrFHL/E0ZoZEegxUczO+BIsCtJ
pTRT6nk09OZ5irFEmmm4GvBHPWxYzDWxRuzfvBMs7ivlNpAiwai1TAix5LGa0vmOu1cX2awMDF98
PFAPPaS5+KPBylZQcKk5oA+EV2hmxdGKGUvrNGbIZKwCVBaedXdwIwCBtWhyj9aQbLyyBDugfXNx
qQNW4EdwzAH9ID0Z6SU6BqBhvu76a3Zq7taqKFBxrWiZF/ECM3OzKt3r2tOlD84JhwoBc+l++kDB
0JCrJWCuk913hfnIjR7T12TFgQbz8EOqQ6+x3AfX55qAMNrppyc0uCADFmA7/pgjfB92j/nZ6jmd
2tpp6MrFH+KUt58OTfFOW+q2kvWs+6Ygxw5/Jhm4BhCmtGB0wNrBe8yvHStdr31crbn0jM+z8+o+
RaYE7STo1pZ+tF/h52uNMJlACnAyd0Rsvea99GV+uCtWq2/t+k5w8yBDUcmFObCb435ninWCar7l
wfwFWVBqUP7y61K3Mkb1uzteQDZGJi9sLLzLDNkwGdoyfL5AfDX7KDGgb61H3PCK78uN5/S5xZRs
V8adBkixLUxAmIo/s1xlPGo/M6Z9vqr2+cEXREVIs9PxhRTA38CaAoJF8lNsAzNPM5E/fkSc/6B4
TLAb5C7ZD/s+ZidHE4qITvA32IM5dYjtDoSm4QaDbmymnKhZnsOqW6xXMUqQm5nkovn8xogyesOP
iRq+GhX+ZyLjq+L/ruuyIV0D0geAfGXmGGEE1TxlA2vTgibrWQ5um+R5mgYXc7BOhh7sw4A5zc+s
1/auZY3q0tycvubco4XXGbO+vPdkTb5AW3ieEzCnHk64H0rCtsbYmBwGb3Rqe6m2RCTYjdP0a8wM
mzoXbAULjcKsOGyhsyBivSvujZXqPPnHD+onpxb3CbGe6uuXXOZu2hNZqK+hFsQSalBRHOLu4GsM
sDuYG+oBt4d/GcILHZyt1l8Pk9aeo9tr9xodvTPv9/JbzjHupd1hH4ci3d71h4+ozilWztMSIuw5
xG7Y+/jFStAw4WtAeHWo1G835lp3ICFG3ygd8E9i6+apoIxnaCPecMSGMQ0iEcPXGJkAvDDuyfuu
OmBrsDJui80c5M2qkx8UeoJuJaLEYn1CkCvBwaEFwgFhB2S3hAJoNjE7GMwQhMptB9aD8ITPcOYk
ERDpStxMmaPxzJK0ckMOgx2ZmTPDCfHAEe4g8A2sU8h8TGjYopzOnCcF5gHPWWoEHz6wkCrkochJ
xnU6ZootMx4vVIT4r+M2PDJs9jfKur7lyb9/RztnPuA/AuuQNYZQ/O3O50dLHXaHOy3DkZ8W3asi
Bawo+/9qp6ek5FsIUfEyITeQOQSov48oBLgq/vjnqREw1vzwnY7sdu2YvdJ57yTGDzIWWp0pcOEN
N2quNqO3TqRG3YhB4m1cjgEZJIOky7Dv7oFJdJiuXVhCUBtdNSIGAcrGnWwFqiJeXEYwCpqGPrQM
zTlH+C0QmEyMstCkuAhSYDnwweiEozKEA/ZPHyIMEMZ1wi1hRDc48DmFQ5IR+ggoBrWRAl5YSiCQ
XEdjyQtamdCWYVpyJ99TYXwAS2zlB/If0Y09mFAy5ZMrz+gYA3FMIBbCaoQhySoVEk/+Hsp+Kj/x
j9sJJMoDJo9YLmM3eeMOewbuNezC8usf5Vo+M1sH5F3YQPLB2WOqCVMxPjxj6YMVcNMLyisy1Lhw
fMiCh0GWVR3J3XrMJXqGVHbgd/5YyNQCzx29h88Qo8Ohaj0w6N7Uc7OuHPrfrvx9IYRTn6+Xsljk
ifzHuPn3cN29Ts5S4pLA9GaJw/BmtWl4N8DdZmcvVtRjKcdGLiRqI+ugmWPUcbdB9C02edyqxMPg
Z+m4WZNL5vSs77KT9mC4S0hLCv/aG/17Wnf8FjJ3QdOdyrUnqFLuCUmDyN1BJYXhDJXZNTGTwvYJ
86ANxGqx05L/tZM7tlZLcT9CqCCeMB1+ie9RlwR6HQMefJahFnxNzBNK23E+SCMqcymqkFAssXGl
FikH3Bex9YefEsM4RP5RojSBnoAXxHPQDNb8HXlxiMdaRPcCOqzQO4rSQg2VRScsssPQuQ0KXL9w
wR+XmC5pIE+DdiLJJL+wIPtBs/UBm5nV5WL0MEtXRpp4vf0gfAbqsMclq3m9dYIKjd/d7c6KAbxb
+fXXfhXmm4seA/xvwEk8TuLRaDMnMDAI5BBcZ1rwowCiEoWIvWb21L3ZUAZe+cElCUSnpp5i4GTm
XMwue1ouPuVc/oFm/iNqHVyeBjQlXWqmHqFGqEqCVO6PCBZScUkfiThAWIz8GOIFzvueQzznVO6m
t9ntSs/A8PxiLgH5TF62Z7WDU/5e6uA3QId8naf7xhzr64LaeVw0/JMuqWiOxTLr7b44e9jtB8YA
9zjc6L7E5UjZcOaysGMBY9DxbvCqorQxN0WgYeXkV5GOHa7ec+r8Fb3yFlWAnEgvgmcCoezdp+q8
IjYE7gqlTMhGc2OSUC/hwEMjgB4xhl8SGviKYV3P9imPUcsB6IJCJkTlV1InCf07J8dl0smFOFWG
9cE0njZFfU9xyJABP7ow3EnWdzJOzNPiDACCEoHmi9k+QB22vMhKkIwdYWw9jrYyu5L5KaTFcgjd
iwr+U1ptxoroWhpyuso0rnG2FLam7PIwwc13yu4HNCcnWi89YqH1dTth9fc8mq0YWAgnJxzQhz9n
eg++OK4x0QZCeTitcZmJedP3aDIZch/Oe0FtqlqXP8U1MJv7M/i+hnnAbkR8RdDmYyjW2IMKRb4J
J+oN2jQf4VvHpX851Qx3qD/drSUF+LEX55Gu9fG6rAUyNXADVFlxb9RK59EhNTbXvxeB1UtZ/aNm
2Q7UlTYBdvZU7zxQOmbNpDR4L8CvMHPr8+gdY/akD4Jm3qwyUWrBvOKz43HycAgYsE6sP1DF8MHe
6j2fZjv4pRhHxn0pRHjAeVqUETuM1Zq9aRPZ+sICSRzMjYujxionBwWi/s8e/jmQ8IEzHnfijaej
n4KSm39M70wjGbHwPPax6S/tpFrQTdvBYU4V4jM3Ml5W/2r/eOlmc/VVgHCzQBKlWrfFHZe0Dot4
7SpJOygX1+i9XLvstckRZwe+ItuAitRuX9IIcduhcuLHMz4MO+wfZSB7SEMuy8F67HFDKAfvh6cl
V4ZM1hF1YPgb0ybyTdosfi1gZHPN/23trO2es6Zk/lEOorRloB7C1Jn8f3jqDBZpCB4d85kelt8Z
6RQRaUGhTjaIitiOCCn7Q14Icn8SKR/TyqthEMeXMUkXiXhzn6aHGARAG+LxOfgQt4Mk9YQdU20r
Y21lrP4RbBuHPghMvfAeqC/hmcpMVwsfg3IIVovxn7TuzPaZKzpS6c4QQIuO9eWSwh73OPNEGC5H
mWxRDGrgmfdGM2T8Xjt9WwsOUM9YflA4PEPDKdt40HdtNfkwG9FYSGR8msbqQOXmP0OV45PJVs8q
a0gIVh9TlLvNB4cDoDVM0VuRMvwwf2q+1nF/+9rdXlItXoWtbvob8OUQb2J0hO25zlM2wdG3j/cA
+AbCCd0uqDCe5osgkrttMDnNldW/i4IaG3YE4DO0C0G0lX/2JWKchfpuvBVE7rWBZ/yd5mIGrOl2
jTqJI00Y7Am/rez1B8MceBZOB9YZ+gFepQaAnKkL5h19eMvs2issUrBapkhYCZ1YuLB4QhljYeQi
TAAoAW9DDVsFpy0zOOZPZndzyH4bBWcWoqcGmLkwdN+0x0bcRdM47iW0sGIIU6aPAIsKIa0w7Mbl
oItJgo6dMgWHlbiLMSLsWbXoToBR3gz6kTk8MWqxY+niMf05wBoG4YnvuL8uGiZ5vDo9lPnYYArj
PeiTQRZox+2t+N6JI6RIG89oQmGeJXBDqRRUjvfjCIN5BIwPNo62bbgGzNDJG4TqFm3faAr8ECzh
B1EVxaY9hrqt78vhFdWfNuZ7wuYvmRYw/R6RWFgOiz6DAcCFLQPyxlzvb+hERh8s2A26eBlbLlTI
Ce/ZQX5cx4OGeCFKV4YEiHAb7oNiczUA5mtsI4289QhPXee9p4Zbz9upEgOlfZbnObDas4f6H82/
BmPDK3PdafkVdkvdJeRKsDkD8rUojzBJg1WJ+zxKTBiKycFOMLpGDYLnOEUaQCtOIdbsHRJ8Bggh
QkYishiXwY9BctEXfvyCRWQ2fm9w8DCkt/gUIxUiF17Px1k3UZNnKH9BKUSmrw/vPkykIYyNkcF9
XupDvNBT+JW6d8GPr0IUaqRX72mSgoO0g1cev7wv9lxISKythE40KLx05xZ9PcgTGH610Jg010BP
WUyfpBGVxANHbsX+7rVQNDhaKI5CJw6cWQvZQelU/BYTzsa5DNqV1R73fS5Y31/DzUborkHIuPLW
JIscPADd4AcMDrpJe+J/bm5veYd76H9wLwEOJaNAZPNd7GMWSoxtg3gc/xKJC16TLP8M3+PPSNLe
sSdbvX0RI49awTmRJwjk9oetwJ2RD/Y9d/8CmAj8uWWbAIOB5MJw8MnGglDthL6HpULOCUpUjnCc
KWSw/j+d9OtIWCvi/tVzZmAowGZOVf8aPP/08JJB78JI+Bqsx8/9iYaJ5x5bB2TwJQ4k1xEjBqFl
99wV8/INmoiZSoHLJqnadBpmjosgxpoAVoxCFZczbb0lxe8NfkFQG2yIxxbnDBvnDLYCLExgSfU2
IPa7AccGJzTndMt5zftAHVC0NV4MwGI9kEYACH56mhROAy/Q+ENq4PCoixIB1SJRgOpEw9Pn/Ccy
AZBthpanpeLcxiwbtO9Shkgb8/YABOm4pFUhQXl4zY7pY9De9zZPAylAh4IJLqCQCp8xyCPll/yg
PNlaYfV8utlNvexkz6E269jnqE+7IeR7fpg4O35DjSbcyo7/wEcSZuGXYktkcz//+DFvU3BtHwjr
MiHX3qF7jpniR8xSRWeKIpSGBYKqcONymP9DlQGae1iq8OK4ZipmDFBvPenMRh7EpnNw7bHTvN2O
x0n7dA8zkhjUmHLbaW+7DsUGpWaPobkR1Hlrzcx23ZJr+vJf/nFHrCFDuRuTQKES+A/oBfy4/D8s
FBHcMiisGlS9etAg6nK+I24D0IAnMZVHr5t2UxoydETU2csy5m/mNHc0VsFhct8xG3YLYUEEa4BM
bVT7WtBeakHLUtD/dpn1El5Kr4cMaU6NX8vEAx4E4sIs16wThSTSZFzCGnw5cmngT5iveIzPfvMi
RHqEhxge56uMoQnPCALcnw0MF53jKpc28Wj9c/vFW24mzVLXo9Q+WmAyDq2qq86laR0dafI2dwCc
RwiNJDwG7c18gyfxkeZYXCtkZxALB5FOnYdf5ugKRkxi3wa5bbyg/9jtCmAdgwxVA7Di6F3mYH8e
OXQOlc7THVD0X2g+dJyONaq2r3sOsMMl15vZi86qEiSYkzd4M5onqqayiy9G4OwHbW/hBtK5QiGB
Dnx1e/NWXjo3okE8CiL1KsxCnHmo8eusTGUNsG7LYRWcOaIWM2y22KxlB0aChNmC2GOxG2OID3gu
ZhM6nvSiUhE1Zde9jA5bnb2vt7hkHNbrkjmk5n02TKpxqhMehxHCXNBDUe0yFXFWKzBTANVN5aQZ
LA9sNIRZAWpw/xPGOlZpsNDFGB/x60xdzshgEWs0MWvgl9jYc1dF7UUz10fuw/nu3WaY8+0he1Xo
qq4BZIcrxLiv1dk06GQRHeJqRbkxeO5V2Hshu/JNAKdsJfi1CGpyhKR8LsEMaM95QjxEbGaC8ZQZ
XWLI71q6/d+RofbED5QIiIKDSTbkpxBNL4smbKgfXUS9i1ZyyOrBDTcy2ncGiSGoJW484WXQnxBw
4Eq8T43LBbZQIV/yhKHqSWb9nIqSgVCRFsAHwwcTDFWgDpFn/+8UTIHpBNlNIA8fDNUFSDh7Ujaq
UR7ruFksIPw3XB1BSQqnEzE9nQqAByD1w+mp6zN6Zfvwn9PL5B7LGAN0DchDmQIFLkQ0q+bstrEg
ioC1pKrLdbfeyCvxmcURobC3VGrEcMvByQdGmEkBJumxmF5iIcsFEbgCrEywDIEi2aNMCBFkAFgG
h6q1jVZs9YIBcYFRkXOecEPlMrE4ad1rutraN7ZsI+gED0krbTl9B4hbYSiIaOlha3SsYDGMBjAo
acefILmQNxgk/aj1MLNvNYD1ZNcc9B+2y2yNO/PkOyRYpAVdjkKP0POG1EWoJReOprX5+lMtLDAp
CFBkdBRoAl80DZbxs09nwiDNyXNyX4bYVLdLCyVQOPnigsg9W/ZsJVWgVjg1XuIj7YnXA7NSY9jK
5FJIOErXdDM5OzCggbePvP70P6ijWK4OTLjiAUOpJ4OOVY56igvGaGK0m8OYcwbeCLg9ZYRDVrX9
pgZAssfVXShWPNsSD0ryIXE8izgXDYBAphBgglXMT4ldh2A6oWIjJkJwdPH2W4SvARIOcRGSm8aD
LT94AzASBzSJLXz7D6a/WK2JnoTBKV+wcM9JNcXnjLE2RDlWIZSYrLd9MnYGncNO+I5bCYAa1GCE
o5CohS3PPB+mSaaSBCsp9MSl4u3bU0Wxyi03PPxoB2sm19IrsVHyJJ284x9lgTGmcoYqrXutpBz+
aHGEwdqdrFfMVNzzrDWRneW8vwNA4XMgx/ZMiemV5ButYiaZwJO4NAgK2/XrBN4OZtbpI+vBHfKp
XYEV2qLilqkPoKbMmm7wc2jUUOXlqhsHYKAH20XHzVjQgZ3Hrz4U3RtTLwnbEGzyar8m8GxS0fCJ
H0Y1Aa5Fr4K1AtMo9kUIUD8b/98+SkiIsAi42ywjfBlmuCpBx6URDhaNU+45zCALKiGcG5oYkQDC
q1XZXqUs6tivpMVG9YHgSKxMAO9f9l10lnGHXF9Nwi7kF0XxgdsJkfjAZijhX7nA6dgfCJgKO3/a
hw7yDyxNc6x10RAuxm+2MG1+tPGOhZWEtDhVUmksEYY+kQnCtlwKU5+dDUQ6yRcLKQBvPDIzm6LH
wmpxAKH6i7mnxpD7tWzDOx0ZXi5onJsGDJLYVSFxYe8EWZxvwerjPzLrOls1nCp2AtD5wmx2KrIQ
5Q8nRNpiyOGHEToL0OavI5aMZz7uYWSMe6PD8Jzdsj6QwKxvoFfTgOpmWmQg3rrTkFyZg9E+POEz
tgjGbdkT50/cYzCkKe1h82I9MRnzBDTVEnX8JFEA7oDzz46dcemm4WeRKLDK3maIezbYzxR6Ejam
BGLxsD35+nuf5tvqOCe/a30z5HoAsURlAQ4tBdZhFE5/1wcxrQhb0N2p+GEfxQbIq6aT0u79Vf9y
DNsuqXmG+7/gD5wjuic3e4rhDbGSznlyxrxmx2G+Ois0SwLQ6nMADwyCClcSvDBowz7cgDkA4BgB
OAP8VLlhn615N97AXxqRbMv52hsChw5+6dHy+qFY8XQ9KFZePVsnj5nuvjD+JWYU+6Jj/sMf90sA
+Yi20z8uThG27pvLn8HWP6iH7+wzRFgHAPN3HBnJg1RGffPZFxlGvsDCAMju8MhU7/CnbaiDvuBW
HCjYxN+OZp+uLnm6TN3U+BG+LFUc+t8DA4ap87W1hb4x2Kr+uPq0EngQX52Ocx0WI+IEoLhEH1A9
BXlBcPI/lpKIlT9FGTGfNcSoP9p3u48z0PI2uNf+aANWe/bSpiEYsYV+DYOA8K8S7M/W3f7sheAe
BMm8rh7xIZxM7q4yUNgN/pkNDTkN+AWrwuVQeNsg5KKXNFyN89JFBzcRAR5x5Twi+68vbho4ltNq
wS2xJ1OSb52JSA/XKWn1d/+xvPtdEtfl3rfowoqkYsMQ1+Y9EKj/+VinkGhPeD77Cz7yXjs/umfO
Vz6y/3gHyPzoR7FqZ5s9wPoVilekp/hXR3iHT6BkP1BYfqOJODF9fUI7plV8fQfUOmEdlxMtV/I1
I4maASQ1Cp8ScwJkoTnW7/gc3H0wOd7gzS8coX1xNHpMdf/unk8YMB3YkfCChx22e3h6hARDzhKc
MS04btafJLwSHLskKfbMw02/GRQ3lh0k8CV9ZuO/8GsbfpZrqH1cBGJoeSvU5yytBj0hqXLuZazn
MBdZpVXMJ6Yd1yOxmyrQMPaD/Yu0FxwQSgJ8726zvdkKnQ3kH7SyNxdfdpiG8BXwJHT86rT5msQt
k23zzAt339U4KY2D28DoMvvb7QnqQYU14hdPiKvnh+Hyids0BEbEK14ZdHALMNWxgufzyX/bb7tA
eIsdEgEvoJCirrI7ob5hrvFGDcJZthDPax4qIjYBiyUrthy0oIbvb76c+F159yGPSDhx4LECMw+W
fPJuZR6mCEmhi+0NLqVY7ZcbSTbohoiN+2GTvDxetQmG2gBDiG5YH63bC42uvihHz5fJ/nUjdaGB
Xx/xwDxvdg3VZwt766kD7wyQAyyPRL703FsF5LJ+up2XA8Grc4pa6oRnqyLZfdDGLYyggo/3d8+W
zjFbdlEBmSUzDII1/vACBnhucAibXvzJZTVBeqtL+kxlPX/2fq+3AZ4qyzIwin554R6uFsslWsve
dFqNFRULrX0LqabNT4Y1THlSaCyu5mAwuBBsiAlpYQ8c4miHYh9PLnJfEKGjPV0b5le1ea6AtSU+
u7UEhaErnhLAGj5ShNPTth/+fiZrRolA2Yj+hYpqmJiloYn14VgOI3IoASbALC5b8UvBAgBAA4tK
SgPcHrvu24o+ZAmAhkxbti9IR6y/KQBilTwJJHjmj8rZwVCwZ6qNQytx64THGV3DD9EQtlUyq3Zh
wgqRAvu8bMW+X9tYPQTBmarhYuc5B96fnOgGxSPUc++4v5J9Dsv/154BcRbzqAQj+y27W0S6l1ge
E7pSonW48P2P3b15b3y4J9ezfLFntL1jAg43Zv6bKH27deQcuvYG7ZsNyNNxjw3LRZiIT1sjr0Ty
xsVArkgKl7g/bsO/7NuHd12xK5ydPVQ+wmopC6vVkUVILiao6RU7om+Ofne/742245sfva3LDW51
5F+m46gT2J8m7GKxtKJ8Fp5/tF5FH2gA5p3LRFxpFrWi2xxdzKKTLPA2b1uoSd2sob3I4tiWOqOw
uTOLGMXqyU7y1WIBLrTAD3Ad4z4EPUr0ZF+6U4ubcVqTbQoNaSzOLWfTPqE2iyNyB5RoMp4dBjOy
TVdxJ3NpVHHjW/ItHLFxwmE7Pg9XjZnJ3dBVGv6AaTWhpbxXHB1ziuKXu9C9mI4MojgTZKbt4phJ
K7nBEYpJGP6fhrc4z7B3d7UZVHETt8DaNWpr+2CvtDCvoYpxaRR5BoJdrQZHD2rBGTiEAaTAArzk
OP/Q9EnttVg0cuGYd9tADUJ8R+Lq0u9QqVC1AvwDGDHhTdNDntIw5VgQwNW0ANioslDSrXmeF+L1
IWTAdG0HmRG6bgBbhEiddZiBdqWYlsakLaATw3VzT24cKMnOk8fzmbomLJE0cAuiN3ZXnzlTORhB
e4RP0oYDCaN2F3QpdKGtr+KssYIWBpJugM36cxYn5A2K0RLkxSF1MgjfrPxjXbSq8YfWHoIoGAdO
oavEdQV9Wq1qUEyTCQjRvC3S1eGMrXGrUWkG68DNj+IroiMKZ6L/yxlur8phggEnD4l408UxfJ8g
CFrD1NgS58mPi4tm1BbDjwOJhwhRAH/3MYhxDG8IckeAa6uwAkJM04xt2qf+NGG0cUXhJa2av75g
b+LOVJd8sLwauVC9hA0BYwsRCtQtWCyIa7WZuLXIHeLPHv6OECtrBP699luATIiHdrTa6ScHp5qL
9dza5q2kUUO7IoYeYtaE7x217q37LwgUoaqJ8yM6KU5tSSZcxJAvV1ijpAyCUZXM2FKBL7Ls4JI2
pgdEJDFlWFR9eQ2mGw4NPp9FWiWREjWOfneZn/D5iMfghvFsqbVTdCPjGyzcXCjLNUinzWWOYxZw
87+Qk/mAzHmTFYjtesfiEv5czpeGzsPlC3DnsTzvMB8dg1E72HjpcdpNQT+4+MkD91R5Xfg2O5QB
nD5vE883l/kNrRfrNnYz8bnjc6YZaZLFXvAZJjRjHT9n5P+Ihd5plt2msEn8LBUODvPCUSBGXIQp
Qhvle3hJlQiEQRg1/Js05QM1FqIRkLPFY8Pq4WrIlQoCQEiHO3vn6oR8hp5s7QvwljXFM2QFuLBo
WCV1D8cDlQa5TGm3s7UtLArBiN6OxpRmsehNALd0xKv4cT84HgPoAkBz/9w/zQfPoAYcBQd08unY
8Y1SzBz/JgwXfjiA3hxh27aQ72oM15xvuCAxWZVrmSQsUqQxN/aiu2/zjLJXrrjpsnlJYcDjIIWO
z8KOYsZXiTxwGQyxAsgXFCS5iSnv3l6cCN8kHkeGJVDA+VJsWUxIVJN9VFI79idv9h7PEJZQUDPW
A1w8pqsXlYJ5U2QN4fw0557ATyADauQGGbvyu7IYFrFWq5FcPslpNbiIC3pZumBwr8MGStEl+fnc
nvxV0r9+0HMeh2vOMU8ony9hBKlRpkyPyJz41EIkPHtIIIjraABjeXuYMqnBPJyuDVXHP3QWGMbN
MnEGet48rXHfR+tYRS8dtCftXty1EEIfcP4sfYzTP9M11Mfjw9qHE8r3/xIXe4bIy+mMZPZAf8zB
5EAEY+CG2mntSZfYsJ74kHTAF/ejWuceC+a9/4gYcMVNES4hyyIBY0E/1IFaC71li30S2wub/QeM
8g3/lj4Zqg4opqCROnYK5oMh2MUhY+CGq1KPofw31lu1y8hUx8xNHf5QZ7OPU0FHRFw+zrZK6UeJ
aj92344E1ROaebZCCDXWhT5ynZLYBLUG8jglPlFWGoFLJLtMqJRUy+LOjq0H48A2PA1bpbFBKksy
fW9XWF1Wi2qfujB2nCotLApfnzJyzyyLUh53UZ7iRQyV4jzEPJBaY/LBniB7mzoyjDn1GK0kLzU9
RTSuPxKtehDBGHmBnzHmUtEYLvdlsqeM2NPqbCbiGlPenQmWMXYowCR/jK7wFFLZqnxQxjJ0MQr7
n/Xbgs2yGgNAJYqCMZFM3zkJNL/lFkxp/+ZHLuDZTn9L+cJQivigZy6gFVO77FmY/Ya2+vov3YC9
MiJAAJqRtFa1G3FutOEM/rjprltP2OmrhymmwskxFX4KEAeUNvC9IIkJBRIADEWyRKPuJ0f7Oe8F
FUfHP4NxMeRjEkP4O+aGMiOQZSmi++BAmY8BIbp/9pPXPGXXXcX8NZxi2QneiEhLMNh7yAFcB3mS
NNM877EDM0oNFovDDbDanuGw7bqNl/07PwNMsbG8hozRRva5WKn2aqW6C6FPc6DBjmY7Z/vET5IC
JCv9A/xv0JbNdbRacbQtLoO7QNmmCo7L4uQk+ERCcWoNqzb8XT9gF2Qr79E045X6wO0a48F/KE/p
vFARMEUh4o5xXaovyY9OSoyc4TMJqQfSLSWRmLDim2o/fna6o1Ba46J69k4drL85QHFr42xjb0Jj
G0HxEQMD+OcAc57yT3/OWPtEtfX4j6bzWlIVi8LwE1klQZFbMghGjDeWETEimPDp51t9aqbnpG7b
Vth77RX+QO5n7ERWF7k8+ADcaZJSLj4GM0Px9gJBTguNTqLtEcUv4VSafGrNmfjYQOKQ5dKyGKaL
JK1sxa9DBlSMZSJ8nxLbp2ZwodmAkdiB9UepjBO36s/5sn7g9r0O2N8ertOjGCmfLZ22FOtwyznv
paMGRwpHoaQOBtCI0pl/UfGU/KIMrLS/FH9p+S5n2oi79A5FdxD8MTdNZs4kNIBMyMj6BiIN3GXu
tEjqiyvwpzF4ALzxjgMR0FM4opj1078WvbFVxFhyzucKYuuUtUHziyfwyN44UJfzhLk64ow0+f5U
RZhJCPZAShX6vz87aU7p1UUJTTUZHS1Nen3MXemZhtjR8FzIEiO/SNeQpVtF3aERDklSc/RJUDZH
KZbFDXs1ZX0ucebe0c8Z7nbibcbYHJvcb7oEcl+gYskNxLsYkTta4qIkBkeH4M56I8c3gg1h05w3
OGrTgpVM1oWNBYPwIv7yeu5AsZYGozU0PJmnIfbntAe3Algj+JWfA8vg+/LKws9B3W/NRIM9beGO
+huBVALpeJ1IZnMmY9NvMn3b85JJa/4WOekc/xxJX5a5cYQJcnod8r7Svikyt88Zdomj9MJxOcJY
NX4AWvjrti3WzbjX+x0+jgWi6WJ12uEANsiuE+61kY+TLNNGbGfI0nWdFKmfZZJ4hOTGK8fvt4I0
7Ah1GXAgRmnLR4+ZFRpiLFk6v1uS9MoKfYHmgBblYeTv3VbaJaXCBMXKe8IuAPgeeuy3NGS23Ve/
eFvdSN/2sBbJoIAR2ylBKlF5T16IIBunJa9oD4X86W1HYj9AImYyCbhag1UrXsXly2ti6sI0qolx
O5f2iVWuDcaQiWlPAscr2XSmtIZHUM7n+QicCzij8DQAJ+em3w3r/6sAO7r6EtGAKkvWPUI+eJyG
+O0GUF/vPb1DuATfwoNHQOqq7SzzuVfdEdWKZH4EDzrixOAEtPIfkFiOfdM93YGwwsVjdEuiDhrw
AfLHVS+9z8+vLm6F5Ne1ByHm+Qg63zA7RVe9q2VTUL9YaRCNlK5gdVWArNUrXdFOAScaLi6CpzsL
DA+b0dGRdUHtMXn7jbO7QpoSAiqqYfSgvnj6lnYFoIPmENj9Ngq7D1cN9O7VQ4HGWSm9DxJ5mFLe
VB+hkztnqmceauYgKo2MM/2yAiG+Se5NPmN8dN9K8r35DxhZR8yKAaoNzPW26O6Jrbk3Ki5Dbjrj
uzbny89vlAgwNSftzPNwfaAcpsr5rPOf8P+f0Y++Kh49wKuzoFiQtjLQl4Q27xaD99Mtj/5SvTrm
vf+OmTjnbokwKHBw1FRXLLJN7a4K2D5VjyFGY6Z12ZNgEgejLGkO1FDBFCfeN2jH+O2vv3/SAmNq
03/Pp5d59vBl9oS+HvC0I4lbjbVOhG0K2ZM93AUXusknFzEQ+qGU//4YbJZA2t4LZWyULjM8JIJr
j8zdwDfi5y3LsOpVQjkzs16usryN9uGNIzHoo27R2ZmSWWRpkbutHzXsnWlAi6ILPRaWNO0XhIYa
85b3Qj1toWvRCvzLkXdWr6sb41uGxHeQEYeODH9qG+wcSj0va1rbEJuQffb0YWcoWrct6Am582h7
gC3YsmGqddlGSo1oOUcpRdRTsU6leyGN2TZo6eFFTH8BahAnz/US1LndIKgRwMiV5/P3UVjmLWoD
IhtdP4+MArAwJ4VCeiA9CMomCH0yq5iKrK6ogB4/FkUqBQoaZoQr8NkwAmQG3xJITAIADDgaWcB7
znlHrkIg/TMgsE9PlxiST4m/ZGMFh5SOIccpbUfoinbWoi+qHjDlksjOhHpKw8KwCP0w0DyvvVcQ
+pxuyDqaHM3e42t7+KXBmtxB/MIPG3ccDSWIVhmYCldhelIzzhqRtzyl+SUowHD15+1hCzgUji2u
CU30AcRnGhh/tMjXyv4y8HGVMeMoMucBTYrOdGnMqQfSFHNbTpKKWEws0AEgm4B4hULxF82cFOkq
O31NRimybc3FiGHZuW2H/S8TsfuI9iMlyGsSfjcikJRb+dtJX/uTpwLFzOB23H0K99YIegbI7U2D
7gY3KPltqba4DSvYJfMEcGWLmZjIJy1NtoFTLDampTdIx47wN1XOJnAMb/oprIuMHfYa0sVAWDLc
QAIyEBe0Yd4qDkyHaRbce3R9ED/wMCGTDIXz/OMu6W8I6j7qvEPAKn5KMoaUGYodZC3tqHmA65Zf
HfzjXxRin6+rEu0T5C8eVk4FJ8slyUa0DZ0k+fS8pfdYc8pK+Qmi6hOJ2rjiJZszOmKpAXvQSgFn
c0kFvkyOxuS7QkUmfGIoDzgOWPgHKdw20ZzWQhcmUbOYNAwWJ+AVr+jwB0RDKe5eIyUGk2V9GFyD
KGmGKF5xlfo6+l3QHR2FXImsuIbKgdKlHBWeIhxBDXqXMhOahXYk7YSraPAsMAfJhaImPdIxy5Vk
j74rF9jp3zuIezLo9LgwdLWWhTik8BRWAZaWPcDeGbRGZ/sLfIZj5on2DlIVV7u9Yyqnhr+CdLN1
ttpx3pBRVFPjZIO+UOEjvNV+FhMqoDLbQdUAKP8CJA146wrxfSVt9/Pdmm07uTMoT0FBb0IM0RaX
ljf7RjO/LgEobVUGbKyh488xsESu58oT4pAhI87Oh2Vn3B2u5QoZpyafWoGLWr3SbYv4BZZmoXtA
qV3bhcU34u1t0Jaj3yc5QB7tzwCq285WRzeKEcuTcranc0+5TR6AnPV7ahxuI11E1ph8NZ908PPd
iXVTJgv0Bo5gdD1N9wpztq1uXq1Yn49f4L6554B14veBI5C3WXRHRJM/fhj1Hjws2EWfJDVB05Me
XmGccNRa6sfa0yFSrOZEmnzz9nLucRRjUF5DNQJHdbcxNbChAsQdeB/Rh0nxY9rrNW44d7+nJ2Rr
5MfRA7T6JehrTA9Cv3JcXJiVtfJ1bJrpAZOsIc26AAHS3qJYm1gtWXrtLUq3fvrfi9PGqYOJ7VlH
1Y1aISO/QGavI41L8raErBMeQgbhocOoCLklpAXwXbyk5MDt4Yk4bbB/tIJhzPCz+UJe7liHQ3Aw
QxAkVYAKl1qHR1bjGGTMtj7Q/zXZ3E8SAacESCrD769zKiXDRoiMTZYFS+JiCPCL5pNLYkhirzDT
/flLzpYA6Y2zk4OfpINCyhBduzgan2DlOcfJn+fXX8gr2UmCNcbHCX93G/WkwqWcJ8VGzlPAkvoI
ffEdUMzA3AGG6k5LxdGQtOurrNc/WXPicAcQDHHRvnfwmvTJzM0Mki4k3xcaXZykjZecdCcE1vnb
JaavXsy14gPcskGvwnoIkqKpTFrPu7V7vI/CzF8B87Rb4Q5sJw+jgU5W/hltvmf2/sWgH/tAHh+I
CyIjjnd7izpfZS1/qiVdd8Uib0PJ2aRft63Ybm+ZbvnX+f4ya9Cr6wxCeIks3KMgqLS4r3lL3gBm
UX/zilYJ2pX7v0LUnWuDnhlS1gCDQUf8eu0I+bX+ZwQdRDPJbdoUwawCnk+a4RBfC2No3oJOuOIy
2XtB94yQ7vHB8H0FAS8EUWGOIRuiWO8dr1aiyeUlCsheGmbD0R5CrKThZ4GqVfZ9SXw+OR1EqNH8
bC9QtACEGAqTFWYgde2LlAKZ4BegiFDIJ7SjbHb6GQLczfnudHv146i/pNkIcAXHc9N+qnIuikWn
ODXc4b9PKcsh06PEJ7ufXI8W617f0WaFomC11/QOv6SGnkgeG5V0y7SuQoR9D7KuCYKHg1Od1j1a
BAnNBZkEkBkdCdVOAx4vqJQe1F6eFP3TKyddQrh5+Yp1NWSbDyHvSVi2bpXfANjpbOofOCB5vdIB
yEZSAvYhxP7Rdkd7HRjCYF/yEinxJTez/ihKccsnkg3CVUNuf1igQLUwYEnStTYIMwUjoSGdffJY
mjTWc2OOuIrMfR1f6zFkX/q41hcbAvpivzfgTP694CNJrBUOXh8r5DnAxLj9FDovHYTnoJ/S1bNG
2y/IgsbE9wnEoy1cKeu4vllw0ypNPNfb84U1y8LBZwCPlSTCbtFEZ6rnktoTlmaEtTPC4VwdN9wX
s1AuKiw/GvP3qM9WPpLuay+S6RutOtoiHLnx0gO3yMkFr5QTNItSOnsl3XbNST9gUym6GPtwCr0a
1ui5ocYqg1bTxotF3j4LKuOMCn+BfFv/sfb60tUsC3wqEME9WqFicFVWgxQpQiE8h35zwe8anFmW
IP1pQWJlVr/jkwmjmp6uBgAGeQfvgB4wHaDbOO1M++QRcqWYGDJf81c7uVcPTANbPuLTvHs51Ju0
VKEsN5Gdc4onYuk1ZP70arNr2bNw0Ecb2lsr5CXc5htMUYbT4NcpKucIjenYuwZPkJN521N/ttpx
zKN/Qo7pujSqYZltLo2JUfQrLaIWwfSkHt+b/Q6Or3lSAaa4uQWAy6ObBZe6ax6dx+gPE1pZsMNM
mKOSLVTMsY3izwedvn4+JUCxh4C/0rldFYNfmegHpYO0D50b8rSrCmA80u/7holQzWfdVIfLB1K2
Zfj7zgyCMQ2OafsXvqGJXl0dmITSlg7vm/IaKH76c5bSSOfOwrWXTSa5JDu6xuwFOg3qiVYtHZur
wiK4jM5ld7XnUxEQM+TKSZbIpymcUARqDqQfxgwyebmNsbzqrAdcUPr7NJPBiOHjwGEzJ4TKkuAi
o7M5YKrA7I2lBoyA84aQy8io76X9DQhNRGlQx9WQW3OgAtNhGwIjhoG/RGnw4fMkErMwabrvv8G+
BD6cwA4k8xJlMFEKUyHFPsN36CWAvkfZKDmmOPD1Eaxo1B4TKq0I2iAwEMWGPQcg/D68YWnwZy2A
IQESkJ2pJ8/TLwryNQC34mZQ9fLgs36GngnMqhOhISUwW/4QxkftIvMqRh+dqBOZc5PEtGR0+FgL
fK0IExXhT25c9PHfZMHkc4LcOw4QX3M/V4cgiRAhQH16RujJiuwU8p0RJ3LtHgdPnKYAozGCj8v4
3PugMyaWEhqP4O8jAcSLbP/LXb7plaiHc497xhlTTcWFBHdeaDZFeIE9j9IGXrNREdPbR8pIlN1E
o//rCcwXPhGUCJl7HP0GlQserThdC/pRRj347mAI2BkmCH8Bq9f+rhb4MRZB03YQ9tjQQ4J34W4a
0A8l4Ipk8o9h5xUoGlmmfxocBwD6Diie2SekNnvPWAQ2njFqneKJO6UdLVNM3OmMeDhn0sJEwBNg
ZVo4DfgG0rwsLRSC+9S/pCzzaT2k69Z16oPHGTM/xvg5U2eI2v6D3/WhSoCb081pO6xNQ5CzMoEB
ds3mRzM68VqExBFBm5kFNWaad8Uwpp6KHr/gnp9zsqnfw2kvmT8lzV6ZOU5+KKGntMKTTaktJg8O
jhI8bYZ4LfMOHWQzoqIdu6BYNBSHATaNYT66TAuS267igv3TTfoAI5UqaVAlb+wehLjAGU8ubcC9
vcrpgjXQs9tKboA5btY2BhTfmOqaczk0FSs2hooft5a5/RtmPuPTTmy4+xtIefELoTH4tLTStkyk
+ol+kDNIRDkFjuS94fsBlwGzjgmcrq0OQNzoox+bEFmAWloPpLQLWrnJFFdMAAKJaSX4KIaw0DFS
0NdLMRScS+iQ9yIWVI1xwoKN0b90OIr2KXt7XkdgAxJZCWgeIImJPAMmQEsWUUkNTwkSQFYXVCpD
Ler53fC4f28d2QkvWLdrBpbzuRMcriC02l1S5t0O1VLvdRCyFQIvgxfEkKVB5e9c0tbWS5preqh0
zfUD51Xi1dgcrUISIiI/6Yb38l5xM167LhAFxtJtEJolkL8++qLDowcQcdX/OCd82EEA07gkbaon
KCi9mBorcNZxU2CsKd+FUMV5z5FJPdeAHPvDaoE3qDQtBAtUYJ8IyJaDcnxuOYx8n5vi7eUTocTr
IakWCEyK+tNGPXHo7fP9A/E96Z0gUE3OeqLBS4jk8inehmHAXy+aua+N/47FiKRJgcsBxhicyYli
p97ccYLXZuh0wSDcUZ1EG1bFm42xBdgURN617hlXSjS+XY6+GD4C1XbCUV3QWWXo4IJ7nTzoJbzx
4OSdiv44ShGEiLynicUdk+t60oTUI/xjyXOoZPzwzzmKdhWUgMuiOcU/WJ+igoAmec7MBmpSx1L3
xXh1HqDEAs6O7hfBE4k64OFSztCFJXMhFDOulLxSjiF5Tl746NjPh7e+rlstqKUpGa1pk9GiVUwf
E5iV9C0+NiiOJTq6KYHG7nM5KN1pmmN4GgzzMQMwAAE0NmhKMcqRqct5mA+9BHjEDBw8yACB7xJK
WLg39NdkCJLSro249IAZoIGQXZG5ULajgUJ7gtyP1P7NFUtzLiYv7Lt5TF57ZUM+rnISHHfML0FK
U42D8DsmkuhOlw5+AS2LAOkwO6Cc4ZBjDsUFZnYqpx5kJfvUZ2NqmxItKOaZZGioVTAbw1lLC9T9
zdks5S0bfLPMuLvzJTNs2CWQaThBfG1mzJC7yIZnjsH7PhtWNPqXbPEq0bobsbn6TIn/A2HnMFIe
toiodCnRwo+wPNv+MgL+BSYj0AHU5zRSAOy5XqMm7kYfZs4NJier6EdI8pV5gTktiqrREd7jd04/
fvjp5h6TcS0cApvklKkRy2CaRpTNvN2uPWSUppOYwdupIdaklNrMxvc6tx9/Wjn60UYW+tbmsxel
jeaX1U8LDlKL18AqiKKCa49NSrdB9R32mZ7QnfQ2cmcaNmx95CbEEylnh99RRRSjHg8TJH9QuHt6
9v4gfjlSjC+qsBP0FkgN+h/IxHERfKkBR9ny3c0nnUV7sB9Yfsu3uI6jkRX/bMOvHSYolTd4uvq2
5gCwO0B4Tz1AdK2Sf12meUhrwbtvteTXezh5eI0Bw8a3tQlx02r4tdfyFwyYgeZBBqjeNvnTQKCE
5xDKBLJgISINKHW/CfTMu2rnSHxEF8rWnRbyM8hV8KYN9zTTd4wnLsAwZGCIfGioAzgm9W+RASEf
UN2ge4kugqS7pw1Bf5bv2wt90HE6Kd+NtA1VHNXgc8NxAB8vabi3DTSPuOzeUWGbkS9PtKQEAQCO
cmkyngVhhNBNyy1oUR5OBy05zZpjHR2FGjbOGDixNeCHdR9IDYGXatu/2ffnEN7RKHy7p9yjOTL5
3gNaajWaspkFY2Q1gAgWtEDZX8Wn4TYm6ZKpSpuPhxM/XcMHS6nS4LA/8YNnn+qg/GjqkE0gKzB4
zL/DdxRf07J3hNiHMemtd0faCYIWpZT/HdaDLKZh7jX2nZjWCaekYd8OZoESZe39PUuWGr4SXemY
KENQz/NOvwOYVDtcSLrtJ0YrqqXk9msgBn+Ff5vUwbWvQ3EDJfvotyhoh7knHiDG4kIZK+kzfFRS
ojaEDW0BwjTJ+bmb3CkRaejmzz/jF5mrIE0AFPsNSNz/OEaETwFEQ6dxeMXoJIRf5EQMG5EUtKNQ
ROJDTFxb0YtVKN9Agd+r4+/h7cIXcR8sICY2ummdekhHIvafPJwt2gMuDExcH+NFb13aAB4AzMNs
CjR7wTdM48Xkm2Q2Cgq8fdRsfYP1hxxPkoVNPnRqJQoS5KAsoDFXguYylQO8domsJ4/QxyVtIaUh
miei2eDSfUDEqQYZnJFN9FFXHj1mHzQTj8tsXM2MxRECf6dXdXFkZehsItt3hn6QPIfgTEFo0C4q
h2qMep73CJvOw2umpyDbIrnMY6uA/yy3hVxJm3p+YEXAOVa9o7VG4eNmfSOODpZ4BkZWTLKIGYWn
iS4PrZYzLZgjoy4RXqJPNWmzlpv9IhgMlEh0TuBfrn/g3nWKZjMxEt26wzqsnCwuwRZVbh6aiTlB
/yBnLsG7RdAiuAXfYfYCl9Z2VKxSOqHOAGnXUgPpWIqs54L26eloF0EzfEZG8qDPN2SilYf05I4O
qy9Lvy7tz8x+LNq8dSDoUR28gjY2MmYoKjDRBNc6V4fH2T+5z8mRDG6A+1B48h9oCUr+3TWYBmdr
o39eq9GK+PuJGpiKYauHc47pZP0iyZkLsGgpJex8cQwUu4q/gKF7jeGiDb99ICIo4gt8YnHwAZ5X
5QYWkxyUOn2J5DgxBtCOnHom1scKujYKUlw/vH39WHqRnDCi1SKinRmdF8eA6Ml6RZsCDZl+Y/l0
c1iv4BSujtgQV/FxpPxT0mgMjyMZFAuGGxfkHHvgSW/BUjKTr120rG27j0THkoYqF7J3yu3q6RY9
bfrsoWAGPn1/dEsxUa4d0Q1p06K8WOpWiz5HZ6GwrNFLv3o5AFy2p4NUJ2niSdRAhSkFnHUDnOyJ
UgeuC2ashCeQg77CQAPRupVdes9F6ZHgr5jN06eG4K3tjF0DkAU47osPquiK5c5ezz21C6m7e/ZK
AEMwEziuVcaaHKeQeWAqImoJpqZbOJ1JmzZsZ9idm8HwuoJmMHZns8L90KbEgIxU9NZiEyqgS6AT
mvdotfhutIBGEHsY4rkopoAaRI2ALQdGBoYGMyxigd+gO83xH2Qnh7XGU92ZdjKas41lK/miLq6h
VKsvAJ0E1z2dO7Nnjvb7QYw9By1wZIzIYdDTg9kF7A2gqCMHp/jI0Vh5x/vLpuj+EUS/IzncfpGZ
vEhYXj6kE7TFOUUtTKz8BYYmBGqv4kWo/VVQeXl4Y2UdzqolAi0NoQkZhNH1A5cowP7R0zWTc/yL
OESHooFbeyJg1OPmfZxLDzqP6imIHskvENkQCyAFsYuIM0Kka0IXyRfPtnVOG8OmJ2e62tfHD2jA
clJ22JIo6bgiOiZ/MuPCHZH5PUTGLsJavvxLXHePIHLQSf7rgNLWhZeO+h5dphxBrysS2WQa9Etx
VwyFPslXHOmcCpQVE0ByQZj1VDySckryJl1ChAhPjoHMlQz5eW7RExM7VLI5SJ4TYE6rheTayPwg
x8IdRW9oFfx82UMIikfwGOB+U+yA9OJdCfX4Pn95t6kI37APlAhWU7im3nAE8n+K1O4FMYpLwCDB
RVVzZ/AAeD2O4Z9DIUIx7naJZmG9FSUn+TEiiHWEJvP9+/FfZPShnV8RxGlBw5AzJkvN4QlnAH2+
srLd+je5e29cv1p2FYptQNm7jRrIJrW9n1tCE2oHIAuIUqV/hRYCZJ7D0gfaj2OaSQ8dJqZLE8sB
bYaLFUbdSL3gLQaF6hg1A7X7aDrvoR6XkebqcTV4hceAl+R+YhPJ6Ib/5VeFrvQDieYaESwehUGa
Ef2mZe87lVckX1d4lMay0L1G9AlV5ypqMlGNVXvTqWN5RNEjj0hVGE/ivFaFEUQ8vihrSj7E9+0+
UAgyGHp4n1A+r8F5+YQlKw4wJfR2OEswvbBS8MH4bzhPcZKrGVWIR3yGZO6NVAD38l4bjNCikVZY
lv19wTOhWIjZqRBzO3YFCeIJzZJpOfIbEtDvG+CDPfEQ++CWxp0laKtdHYrNxe1sStLFtncfXMTZ
rkITJRJVseb85cCje1o+2SxaV/Z4GEBR6A7H4/Hde9que5LH84aJvG0r9qGjNVxWJnMa7HziHCMF
KiQZHkmJU5AKjh5IVFYscEBFFObQDdHYE9EpfHtFIBofUcbGiOLCroxQY0MbgE5kH9VoQCpj6R+T
c3SNHvZhZHGrNEcgqA2hvuFq4KL5wrML/C2RbZgB5X5jNM6ocSKJrOxRYVK3QfIzQnLI3BBLONrL
PxCBFEXIwNKUk96ud4VgqwVnuggVahRiJ3JfIoTFKGJIuQSjmkrnhgojwrEzsenSujyO8unWrxLK
coxaEQ1H0o5PII1HBxuiNVtZDJF/VFooN/hi48qYFVuy65Kxv38eypVQghfjFEaEIu7Q5lJJcbzy
pftmogIkHTTkRUJB2yP2Pb0fxO79En8QHXhCP8mZeCHwTVeXh8FtEMCPfKQg4ZDjE31QNPX+9aUl
DHNnGED+e0HCHJfu2Z2kXup0Tl5qHPngVoAuIerw7TZgMPeKHyiSD/yih4ma5INBExR0HnolFxLZ
O2EoSmSUxO/NkU323lx04i1XnrTgHT2ct52TEJauJKMvh9OHrJokiyXEU3AiIYWAGQMZ2W/0Q+lK
TandSZrOxI87qjqitiecrEUHWmbTW/XfGBzK88gRNiOgU02pniQSHdFpo71uTVCnJoCdIBIKH1HC
P3sQVTamoPNyCoeKvL1GU+zlyDnTmKDuR57MNAPmaOVhWuds27xuTiuyHnLYP/0/pm4zgGi8GByr
nE/YgPZJZgWfjfrWlX1y6orZ4xOil8TMF4nKl2/awvb/J5z4466L/KG42XNc0CARAonsA+BznKrb
GWqvoxF9EADuUl5DBpZCVoanS7oU9K5llCytfNlpUpQJaAudagIxBKzaISNCTcgCGDw+1FYgFMAS
8fGn/0ykemjA7xdzQmHrQU+EbnV2wHSJVlGPSZz7CpmCAqnSiGCIunB+8vF3bUHBWPDIYNLbGgeu
nAWiq6Ygivgj91UQF5ObJqenAPjkEXKt+CrrAAaspY4ZT5njD31YzJ2gjq/E/KNHnxgT6cY4529f
T5x0pXsr7XoaC8wQaE+z/HjbV5f2m0o3uwNCHEli+yRKkvSVfgGoFs5TFivXQ36JlGKHY0mJjuQT
3LPBYPDxBvJpbqEknSIAsvBXCO1EUsJVDuJlJOxDRNpqXr9GDdfctjjEJNUUMb97uOrLMmREQHc1
3dChx1AW4yHBOlnaVhrdzQjPl0hEo5qRDkwYdvxQPmf0v3Q3BNuKyjUm2+hMHfDzEuy6vFPpAQmq
hdkh+1IQzywXRCqxXALLeBpjhkRBToPo50NhnQuqQq61jtaprC82StxYarRu6Sjw+RezetltP7+A
TesQqQ0XhGxxopxAO9n/jTqUaTxDRGEYUZMiFlOykypW7JcLIxvp8dfZYHNwP+Vefhx1/j5IqTE4
9Zpejiwk2vfsovZ28fHiuDP+zK9k1+Tgf9nC071NZXciUY4MorxKqvmQNdCfDXhBhAp7i96yZCuA
pQgH8sJpq0j8WMWU7elxprMJRSpXoouI/YisjCjqyb+ltdehXXj1+Tz7gnqBk+bf4UM5yYEh4YW+
iexgFbCTCIDgRzp7BnKOtHrHGcnd32qRpzZR5W247YVI1SCBQ6jD8ZBfYqOY/90b1QV1tNb5PQfb
zTwN2psg1RX0KWTaJPgtoQhiHix2AyqLlrjJkYJ+A8eFKAg0esLNMkegQATUzjcJ8ufBsSISvkyn
yAFZ8zKTlmemb0CbWayXlb8pjGC1L4Ma5NM3XkUZo0IRVC3Smq7Uz2kfSgzhO37DnLQyfKdlhMcf
y8vTZVz4dV5rHZ4Yck1oSDImOQ3EUvj/JxZplZ8n1sjyq4iRuAO4XAA4pypnRnVsuwjKTHPASAcg
zTKDmDNKCQoKp7OnB2OwGWfHLPhr6+djAXyKHv3CHiukOVDJxffc/hdo7p5N3UeF7xbEcsQwShRN
I/5UDr0enynIACFP3/ZkdbMT+hTkePCrYSdwQwYihHKykexySYGcHbHMDgK6sYAagKEwBUYoADkM
UbnojCA+1nBmxSi+BZbdjMUJnm8LTvisfkQPAH4pWVPymH0Z9szuiuvwHM2e9iezQefSEgWC32BX
OhpRS1quDj/8YyHKo6Os+wNqZ6TgPbDNaqD9wkAypHwNTBIXML0S0r/01chawmID6he5koA2f9IY
QTnr3kU+nDKKfzZ6e6mUgN6I1m5L/NFJlq6RSC2DTJhJbnLzirEcHX91RSTEKZM0qZ8tgSBYEvpE
jhcU3A5NIhrzjLDJiOhY+J0BgQT0CCkPj3glIWUDBw+EOhrKKFEBQUkxH5ARRmbRqD+R+TAlp/tb
gAPhuyatGR4QZEdfYOgkPzZmE3aI16nfRy/oxlACoLou6RPbBasQhqYsLGaWgCE5iSCc0fatXRli
9jqROm3MMQpEBqQl6EwWu/18ITWRe/hPwXKhqYeEnjVlQjeObHe2Cp7W7OO5pjSXrnHs3sNFlba4
DahJuI8j1QldNg6soYgzmX00f6bJ3O7lhZWv+MInrcdFdF90ArDF3gprrz908WzV/X7cgqA0frV8
3AihVWfOtJtQ0Utrx73CO/NK4CC8hyeDXkO65Br8GBbHfEk3mdst5yzdsEhfWW+qlZv7W59A23mX
6LS89ot9Pq4353GJN+2+OSsnL/xp2MzgwihAadMo9gSBykidncdB3b1Iqk5bEEoZoFmakJ7IfAg3
inAylTVJ/Y9USybadomUEVD0KRUaTNbYszno1je19EHZwnSlJTZuRr85INx8jUfDFnsHIFdeQddz
W27VJRxU0Zd7HI60GYvwOFgNte2LGpBJ3WuKsxFOMeoaJLA6/ZHhHe5g7FJgBsYcRHqzJN4enVaP
8wW/GZr6dK0Pq7meW+o856owRqYNND2i8QgIzhSXGBOLB5p9dHp/Iz399X5g73VIrStpNJ+TFuLr
T8rnLGKw+HJyzJrMTYtioTH7hQgBQk8LDaB3tEVXw5INuQUESx880IdK/3wQgcA2eE4QOb4ZGgtz
IN0vKEeNN2Sme5duDNv1CikMUsQNS7CMt4pI22PzXWiL1iDfqKM6o21z1B0Kqpxko7ZwkxByRo0M
lMOMFlTDGKgXmpkXIm0JPKDhYXgAV/Pa/XpN5q/gzIE2xyvySETXmH1xWeZ59465MQEmoSdSdm8c
axl6Rak6AOyYJbBznt0XZlb4zO+VGWQfDq7lsWF/Z/qixBfvY6kI/kEcGFQnR9+hvRrgWDTHH6bp
ZU8s/1BQcpH2uWuBTnwrsH/pfQoXHhu2cAZTH2T8vr4+uip262OfgZ5TMCJ3sngBR/q6AI07S8gu
jMLf82xabqvoUduqj2UFbxYftortWIJyq9xsitgDWJlx6+HAz2lQaeIULZYbYtPxwHurVx2avdZA
CVd7Fis/QEuh+8RwAPkJj8MbHgqwQwqPA/4fCL7EGkJAMMbPsE/eg0dEpEqy+ItQejUCJXOdoufZ
6oMOnBZHF6sPIB1rwN4lTSYANfGKQSAkUDQc4PH5X2RXV6M7tZMYA2EyjP5nEf7YteN8bcRaX7vY
X8hnouXF5HMVmiNMS2hIt0+UkO1dYTptnAWhz9FzfPh0ty4Qz0bcJe5NJ1SQaqR/dPZL2Iu4C24v
KfcXuPuwFlpio59TJnTstuK30KZlZE5LU9yP0dEJAbc+YcAAw06OrwhfpRGDzY8MYr+z0cdADwuw
HYgVRr0Al/qbb9vVnHrPnt6PkKG+dAedsarZ5nyJiCn0lXEXsVNbHXFRsS7DKOY8Hnc2R2vVRb+q
i4ubf2VgDpGmYxN7tViLmVoDY89BM7zxIxi2mTHhybr9RChuxhnY3HW1LmOk/D8TvNq6nQWlPZMY
99LFNa1Xxiz3nIQExVZSWZAghX2iPC0JjNDU0N5SHNM7k6ycI2UE7GqrY/T6XMBmYyBojk/EBA6u
QbX+zjL3iUHaC62n2jW9Rxv413nKV9WowC7lNjiPIF8zyT87jHJa3RUsCp5PGyshbLQPqHpUMIko
tBUKUYLgf3mOXdXjPDw5HxBDCZeSEXqra8zzdRsFFCzVWEhP06qO9utgbk2PSUSNAzlbjXwO8Bxa
2iA5VfuIbaHWRXokabPdWBQiVknbFbVuTrNYXd+HTIJXAxAUAMva4WXG1GzCzL7X2qn4KNH14Zw/
WqbGprMqipWAV90cVZGWwq78fSxSjZP0fC7R6uFidb8sfeRgfU6iE0PHXce+zIlrz3ne+5kSgYhD
NWrZyLZuCVjsvC+H3bIxLhhjvLqnyYNGMP0WXmPLJikx0vNmRW0IgYbb0P+a1qtDY1W4HJ19BRxu
+0tzeJA/602Dgncx1xEKOrorDm9+vuo9fQV3i5djfoL7yeO8qja/BSHzp43eDwfl4IKk6aBAUCEw
dkDd834a3gfo5dM3MreFwh5ZPl1XHKkLGGlIUwD7JdPe/5LWtE0YZajEZHx+A4BaABaxn8iw7277
F8Yulso+2NfR58CdMlR7hbcKnjFrFI9btKVRpMEtEYBhYWMNeTo6ZKk6Ck7r85eRp4uhyoTpv0Z8
ewB+AtLJ7YS19R7XS8DyFTPxacn6qqY6vW4v68IlQB+yxV6BsrrpZAiZ/yrnyf/PoLluk+hSjpCt
IsCGNg1HKaBOzFKZCBKArrB3h+XVBtn8Wb93JZhg5pnwXHd86U7IqrqI6Ip2H+dbSSwDm4PSHrpB
LacN4whOCqdZiAk6ZhHV8LLAE2IGyFXU28U6bGhuviuRV6Se3b6i3/in4YlcTWsUV/jZw3fYPjym
N4qAzwhh5D9/HmB/HNSAwAgTpQqLDWEHkgDmJQZ6H2CGgKnAXaSOAF2JOA2GBKwwtHyhmcDstVoM
lGawtQuktW0N48Bdh57TXp9UKCKmel9l9HgAcYafAhNQWinTGtExiunKax1dbjkrrf7ZzYdtQNk+
h43HEJEVNPnaqGrnB4pf3FP7HYpJVNJ7xriKzrQuCVdtuJLZuoOAEfvj6KP2yxp1s9FnDSjjA85y
iLzhN0Vq6SyirfsnQo3LT1KDFCvS1wOiuPKyhYW7FicNNv+lf48A4XWmioqX0xv+HNv2ZusLEM3q
CSlOGJPuh3bYymlyGu8+dCZG31nuIjGesMnxs3P40cdtM3nvsGKsQA3T+bpD/VEgTWaBPn3Hum3M
yM4jhE3HN+e0u0ADejLq3CHqdnQEKFc9yDX+ppNeoFlwlKA8TR8BIOWaY5eXHHXY7AyZbQzITOQh
/2PpzJYUxbYw/ERGiKDALfPgPMsN4ZAKKpOgiE9/vl194kR016nqyjRhD2utf7p5+fh7Jud4LpOg
jQjmNMLODQ2/YpdzyetQiJCS4kl4aPXM+i8NnxdYeCoU9dmQHxzAjYcxodwhN3GbjzHYhM8zuQEj
tR4n6IIXAAfPS+w80KYD7HxvR2RKT+yiyUFewbB20LhB6zNUGCEkDZ96/NJ8n2nTEUJxIo6B5r7U
d6Av3h03xZNmAfMrK/5g8RacGtjjaIMUxl5YTpHbaLzmzaWlf/l3Mqh8iemPIqWCiohjQecOD9lp
gIaSVPYNtQ8T1UGNhzHNL5U35Fhurlvhdjg4pahSLE6XkZtcBphPswvEBawg8Hu71IQjmgyAajQR
1gewmT/Gmo1DtPb4dUX9jH8ZSNwLjR73nTTj3Hx31kOZ6BeImmYZPXhVtQe/grhIJXyy1CKG79mu
cZqxijJUH9fBh1hNIo8DLrylvnoc+4tmX2y/oXLQ7TysKP8omCgMtMVnzPtCIxbSTkxvS81NmPPh
MeDfMKg9vwm8l7xX+AzjdZ+IKkOHv+81J5gOM05WDAzOMEAtaVlhbjhvyIolXMEj5ddrt8pVhyDa
0LBXUyYUjMF/xA8IJ7jetMHlk7uKgw0HohAtCtUUuh6ZoRpWzVY6kZYvL99R40ih6nWTNGyjO4a7
fd5WODp8hVfxiIvAuB96e9GdlZRS0H9VL0VcVMJx33BtxgdkQD/MFKx2rkf5sdsn2wIJsq1cdBsT
Ggqrx999FAhqO+ZGuz7KKYIVT+sULaeRMhZI6cWMFJQ/Wwx3H2w1Cdhp+cYnRpuTNOIuhSBHICWh
SsCN8bg+EHn1Ot02OlEEAIfu7SxQqnqc+Xr05VGNa9AZ7PvgtMTWiy5iZKIx4LMKhYLqFRFNbfSI
Plz1VNAiaighmNwa0doy0jQ4WHQY47HDwytl3J5jqiTYQFDtx1BLWVgSsxr61a42mo95o5XAE1rz
pP70LeHqCvH66cnf8APC8g2pZyRkVPB4XosO1+U1NS7TeCtvbLzXW9G9elhkiDI6nnzwchIMLNxF
mks5F0Itg5tnwHFGcfSxoMZiYA3Zs28+YYFhXCXcLaMflgY6zK83gX8cLnSVAUtU0Lmj2fIPlTt6
d+LQoPqnE3yDU+GzMqt4DZ91fhHZrBEbXX5E/wz0qdQUVxwOv7m0CocWTNg3lWUYjlx8DT5WlF+4
6DmIAABx58MMyuNIEizClG2JrcUc6SufmTnt/rNWNrPBlpcMN0JlVkSJHLzrMWbp1Q8PYZ3Q+fNt
y6U+ijJEgtygWDLtsQ67Mr4J90PVY69HzoMVYKRLrhImrv3JjAMVDuYEVxRewylHYnLKlhAmZ5yK
GD8b9ZJoK+80hDn+ZgJdmREc5ejuQxLFa6JdwjeB/koAM9owQpcED1+IV9Ek8CB02n0AHaGfOz35
WRXJbzPYYf0jbglUp6ZOQEVuaxBIZLMc8Im5zchV9ymx7j4lW0j/KXM9dOYeKSheBKG22eL80Pi4
ZXHBhnDLdNYV7LP9BLZl+EajRKmy5WD5zYSYH14qlhOQiynct+8jHldVMBue4EWiZwgx12EUICy2
uuvAhWGH7RUzwztF1jw7qnvWphBQ8hqsbAqrGV/PDGMBWCf/cis4KjFKmVEbaASyGCw8tLlfZlt3
6B/MsXLuBT4IfwuN+1blmt7nWBKIlcZ3EYgD0hFdUP5G14jXA9SHTJjdKh5S6kUTbENFmcYBiMZo
y7eGlU80Rr0VNOrGV7Zf3XOYogBrO9lxwvci/AHis6dFWGps1fHdJByUBSD5nYs5y+vMSnkL4yl4
7jPhtQB6sGYWoGhWh8M+86URGJa+I2JDSHE4uQqGXbh54yB3EACS9LREIt8533EmIeEU+U7odDZi
rCb1LDJuJCPeUsulVTiw1aGdwNsauCBRdFDmk1kLG429+q0mTYm+Sj/+RE47JgYc9Ni1H9shHgvV
EQq9MM/eh2rt9lWhLFVXCrK9bvbqQ7QpJ6MYK49nskQ693Jk1XvbaWUOOqyiCTkfTRLsKqnBVPCA
XD9iJNta1XXAPAu3h+EFLHc5irF3vMPR3bJ6eB3K9nn5jPVzRFI7cgurx7Gc/7OPKJhX0qYjwngH
C+LJ+StYcKHspenyT4SYAliaIXZ6EZNt2FfSaX2KHHH6xMOQ0c+QX+djxkRvceTwkiyZPYRDx9Z6
9IVwhCqG4wCFlglT1UEnPdkLix+6UszF/vFhyffilTEh7szQOUFlhQ0tyPTshVQz95TG7KYRDrsn
sthd5CA42/+gxlPTIb2G0pmxmjgYqs5A0/XjA0URJcHp5UfiPEw4HPftw2MO/YFS50xee7E3Jjh2
CVUrV0y0HnqwngFGFDFTZUOfHs+ATxlvuLoFSdaB4/rbVZt1t5GJA0NYKtmCfC2S4KIvSofkQtnx
xe8QMe0tnA0exolqsD9hQj+N8Bfai+2FSxpFW4jPRfVH2hszzjtWcyJ8LYef3/jRl1rQnAGWCnGe
SK5Zn/jJK5O1K1YOy0znJPusZsKvOKnxEs6mEV1TpBscstWRlHrZktZ4fFjWnsUQ25ctj4Qeioht
/GV6mJyZpTAs5Bj9noVFEDQkShwxBWVgVqGkex7gunLRgki8Dqlq9ukvZKHm5pLhXoNZjX6N2CCL
M03WeQN8bc6Yz5k2X6gfoQUfBdB1X/PZ4AYzOenbo0A1ipofodiq+D/Adr6vxU74/rM3xueMywYx
p0OcyiK2Q9mHtjRaoGLHsU0QBXg2CeZ0YkSSsp/E9chWYwA9hSaqOGDa4rqL6/HjEcTluf3AM1A+
/zLvd0zlvUXYLcNFil3lBGSB2b+QYkyoCan4QhorTLxX2J0CQ1wvl9IKORxnsHCEY81kuOKf/+BU
xEI08SKVAH8tJ6LQZjXtX2d67z1efdYEs5Lby5wQx07zVxe2tM6d4Qk7hg9EHky1mBr5LUdN8z3F
SPEvH2pmxJh4dFV//3TnJAwir+YAH4YdS6iIVEoAjnNSFFbPWfU1STDQkW5w96t2+oe4G+Lua8mV
pg/t53P8GaK5aeMp8h3eCT2eLmSynMJouljBPqVxSK4n7T3iIvbIrJoi7eF7zFFJb7mFkcAsBcN+
emIwwhrcrCvzNXtpTEo4DKn6WlEzDadqPU/eF0q1pXYgSXSH2vEX9E79p41aXBaLVOXAl3frx8b9
66/O8gKylB9z7BktnQlUIA5aaKJydD8NmaMNAeiep2yvAKRi4Ws9dPcl8GM9OKZ9h18cxjtE2g7W
B4iBsQcQa9pS8NHyYZKQFSv0LJTeGP1fsBGp3E9uXrAfwj6AHGvMwSsuXMapKdbtvPrimhHdJRwo
Ihrrr0Kb5fDAGetAZsAwfEfleojuhLzD+k44u5IzDez3QoGnOrSwKbBit/s9xl9uczZGWVsRszPO
LIiaQ7pmpT+ZKAQAFSTYMFxnYiDbeAj4e2zROZCFK7e7Lslfg4L+CJmYRfFCHHSTDr8NGCFAgWRp
snTazZqLKkEcaCQMH83e8u9em3HqZn0SIri6kCMINQKEZlglPy8j2urBNVc6vSE45Hf9vMikRfa3
EZc/KmyhpL552jX1oNUzhcMya2AKEwQRccK+h7+iQ8uxaZ1PAgeqTNjyYJzcpKWDR06xYcAIAWGV
4QIASCmS2RxqfRq5Isi8IemgAo/+EXtLDfmIypnwWlx+WCGMNWz+fPqaM/VgXEJLFI0CRBOIrflo
vD1jH4YLQdcKL9JcVKhsUpxyfGx+RpceqouZgyklXIelXkM6jGGBYt7hM7cBgK0XtTvDSFPfCTiU
zrnGh4GCek68HKaVaEMIPbPLtUBJTq/VaW+FnuBFifwmLKLSaTIvx/sRUqlv59AG/pzy5lrC0BFk
/igOSFEcrvHqKMekd/EH4r/hJb/G/Cr3W8ml9hBJDsWWuIxrb/XPqo66/6q4Pyc9NozHHf7BRIWO
DuEMhDtcRgcCH+CyeeJwL5JUw4lnARmGCMMc+AsVTx7XIMexADDxVfPwtcN4RPzf2PScUBxRFGL8
i2tKOJ7EmjmjbOWtcgRMqOmZJAt6CGoTbOEmOHw62CHyt8LatpyeKVxMqK6EwWQ0w+RsvfSXqvnH
Kx8hcvj789frCTaPghsKH4JZH6USlzSvl0L3BiLJbEQwe86obPG1IOOlZIPtYcSA0Y9m0CdAeNTF
N7NlN9nKlJg+WgNfWUlu7jUZwD7FNPJogmzVJRQtDkT8TBVAb3RDQustIMaPiJ1JKlYvWDh5m8af
ttbxbSe3Dnp0ctWPWQsTgK/AQI9lGUH/z1fC7EJMyE9y+FoJokS5Elmp3MxUMgz8csp/jA45qX4a
HXAhqFXm4I/hFeN8hoCCZ+kohuv6VIdo1YDj+aqlU0+kE/rYJ1p6bPl2oiOtFwmc3gvDUXpIqBYm
LmBWyHIVqQPC+8y6hlt4LAbKntvCuJ+WPHdIWaHjpOaf8C74sQwdOhZWbojTjUMdtDRs4vUIvBSp
Nw+Xzux1grwQppEKB6qylb/XgUwDhurM1Gi2OJZuTCYBNlmIVv+YIYrsNgJXTjfPu6n0HagQfTtT
LPQdZ4UZJV2bg6NFAiPJAGhyxA4T1smvp9O8WPqRgw4+239MOL93DV6GylnI1AeXFU93v5n1g8bb
1dB6cMIep5k5lodGmbl1j9bG7CPBssklFMx0PfMgq1+WQlJvC6iarFXnwzicG/AClgxoUXb/8a0P
xwrotZlOS2jCRyhTzWJAv21iumR2YQ3rLeqM1SswszmzVEvGsp7NiT6B9L3Oib/TpBNJh7h3DEb2
PfP/0s/innupOYo9aDEQbOEOU/wYKkdFMqTmaieSt0wZUcKZP3/NCkYrd+T62Ot7CtxTHUsze6B5
PzvuBa/jbY54onrzFGRIxttDN259Hb0IdLWKbWj20N658uRRB1m5GOt4KTBiMON1w3fGGK1/yMPa
2RG6BHpkMfEBsvvEZl+ZC6kAUT0tgwyKkVUL6+AdXsrPWjO3la1NXvyYSnQ374JcIO46vJ6P7UL3
gNgwzKyvN5IyKLKEp+qJRqQgu/PlkxlO54SIB5qaqPBumcjrFcH0SxpHJs3CkmLPyzWGc8ZXQ6jc
J57vRobfthsfzUDC4oEhhwnPojXukzpsYu8BZ/UCWNpbFyFpQ8+R19MY83y4VQtmhG/8fiu6wg/8
lpFogTRXx2BhBqHyH+czPigtFfX6HnN5oLWG6eu9+x6tygDFEWVug7brH7CBEUUNtMRU7YsyzCxQ
ESLYw4m5sfL7CeHL0342bgUSV1x/DEJTendRWNKCnoi49t2hXeSz3tM+41lA83Hbah9EwwPFGc5U
lNiDoJdukibo3sfExzUrpU+OK4xbOOZK44Py9YBEBC4SZDa8+hXv6/5IDH84eO2bmiPDyi1EdoaX
bSvGh8Lo+GvdG7tP/9welUEgAwXCCFetAeKx3G3kscgJ5EUDSmm+Xi3SeIVb0xTMi1HMrTlx/dx+
5gOXI3IUYTdhsviIhucX1CuEYERCKpANxEScpjD3oYW1Oq//Rjid2Vu1ECz0bOC86n0/tvt8p5q4
EUhG992zwagwq0/9enwnxiS7SnVwq0/VVelgtRQDu1dLQBZeCgYNX/X2cXqVbjUcLc+chgTqQYNb
ZLFW2dtalZqPYsuaG5B7injq0TTuXX46/f5C0rEAYKlQskgvBjIxOvTvNI+j5uEUqT9koiatxJ/e
u/m3Ke0Mv/oCg69B9bG0F2K8ZF5zL6jxebSpJczOb5vX2x/G52Gi2t8evcdgqrRj6Xb+qV9Sy5gY
Z0jFUqhqNQy5Hvx6EJnUHY58iYCKT8fYYjBsxsO87/AVGAQPZsPnsuANPZMtE92qtx/1Nz+uphbu
+DBxEIfTXPZaV6uNRdiATGMS8mHe//b4P2obvCkckvWnOTyTc1oi6MbvVnmFWbV60mOlJa4V8vSD
fvLFdKMHNr6MB7Pk47UNwMmXo5J8krfTIiUzHveA2M1KcfSKa7zlw+IYRQECvkl7BawxgnRnfWjj
iMNhUixKek5WE2E+lvPyGFMw4eznu6nJUDeox9MYqM7U9gcRRUuQMtfikuaimVOU4xMzMhKg4mqK
unE7zCCNKRtmxYSkAchR5VNiUzv1zqMrPwg0hv0QxwlOa8o7s8JivQNzTyiTo96SKbAoP2HIwA6A
qFC5cYeIJRdtDlmapDSNpW75vnFz3A5a6srcyQPSL7vTj3JDgpUI9JPIXkmB3H7d7uP16Ekn/Pt1
AxaDBaeOWwy6OapBVauPp49Q4ydbcNZOwsFt4KmPHyzH/vzR8xV0/GgAMj9OsIuC+zXwBy+Oke+y
7K+rfPPL/Ncw+L05W0CsYvNeT5NX+ILspVv885fs8pBF1yvsVvQib9VWgUbNAeS/kX1jxvEydurz
+mxRzJCwBirgyJlLaoTO1COevNXTL+j2v9jOdHgDvM+zTNd2UzeKVcHvvONmbFbPZdkcP49rarao
berpQ3Ie+TGG1qEYP6LBc+9ZeC3R17hWeQ0cvW+gkXXMhFnXHBUyuKtP6QYeJmYm6rQHUBinc3Dp
v6xwFPggUMRiLvs32jzJVppZzwTF4gtspKELOesRULHgpXN3BPcRcGDnA9vFd5dahtqKjk/aFaiq
hPXhjYB3JO0Wknkl6J0jYcjG/AUb2szFAKpBxWTq4MhUnNZ3CRbB+4ZYIJm/2ERHhMy/DGvE/6xM
TMjpIL58bPKPdz0kbpmOmm4BjrvTJ1W5kDnCoaKOb/PDkTRy0Z93qOghdG0O48cYGU3l7DTJmFcy
VaaZcJSOPLd3REHToLwTaT4vvpaLG36FT3aw5yhNpxG9gO9+wQoBj+EcQdSlLrEQnaH9pfR+Wl+Y
yEgTdMaxdJ/LA54G36ExflbmbmRQvUrW7l+gpJr9UcrO2btLHMgL9hueOXk4Fh84aEwPUiAJDtzY
Jhqzf15bQm7k7kS08o5P1lJD9n2ceAj2++OS9ObJNgeWEtzzoHKgNnrzr5H+wdk9M6W0xn08LKJD
Mn32Pf46ODLDLsVpGJCSwO7lnKGqKfXtM3Ta8dgApfFdlcE/o9iopjHWzMOuA4HTUAX1oafvBpIV
M6VUzXnfp3MagHIjlDCFW5uN8GKLzk0Kxjt54rpfGCbVEDL/N1z+UaC4GKH9FQDpOZnkc8n9mYcp
nmnjA1TctrI+pG1P5/wtBhMyZjp7i6KHimLAP9sFAXG+Fcqr0QZ/3PP2luAugWyQ0wQhP71NyUnI
aTO4gr1jhUmUKFNAZolsN1+YJZOdbO1lIpdTdK/qBphLcL1pw7hVwpnwM6Zj8OA8sTZEf7nOOJ0o
s4RAoCRUyBgwMzcGa+4q9gsDjMJsdhJLS3OEcPnWMyi5yt0X30rEcibIGUYIjBhw6KPpnQtbhLvZ
kIE3NOV4rMv7VnXzERes+VXNFuH2aszC+gydZ45YqHN60MepAVDwQSMdP15+Wcwr4leL177lqBgV
69i7s0QqX1uVAJQKxhLM3XpzRfXKoVOOwiFUGWLNnk422I7qQLp7rFMCCH6He+qn9xOUuBqCkDwf
9MM/zG+xnRvbBn7YTGYtZ6k2f2chPnjCJqVsZg4HYDO5qePb43SvQw7bdALdgc6qu7uKvlUQ2SPg
2ACA/dil4LHZRIcmalX9vfq5frAbuOHBBlPX1slyTw4DfUvbR7UKB9VPOxcuTEfGPd39nZaqbu3v
b4zhzdeUibiEokIcj4n7A+YQXBoCreVSek979qBn8MA5IPiALwQ3L+aLiw/Qtg3dQxdSCEQBiLeM
3/WJTR40QZHKNHB0rjhttaPRBL2D1Q2DuoDv/XB5q7B/yNLizQH8JSuSVL9D9wm4jK7mafUR9L94
Y+YHMumIh0WT9m4c7ea8mdnhFSwoLsnXeUOHgJsG+SPg95I9/fAtKOF1GTpZPLSFXHk8bqi4NH8m
HRm+VvNbN31JgaQgAyH40vkbzOd3Bp5Q9I3+WRxgaMHXucevruWWyKw3QuPSyC4behiGNSMh2YSc
P7t708e5W9d+bCTLZErzfB3NxNoAU+iYjNFY3GQI6sIuuE8eBQIQZCEMaNagoSIvF1QDY4i7Of+8
zPNDc2Oc1SDbFkCIeKZgZ23Iy6VzciYQZtOT7nEPi+EpJTZcaFyNRODAtfUQNMQWwNUhhwv9xLaF
EWlKjjMiZCdtLW3SQ4Zyc3srSns8qUU0AMOlZeoNx5/1g/1PV60yQxPzoRqI7B29p/mceusL/HOU
cCQlgQEqpPSgukf4eYVvZSRcYLDz0QsjdBz3vAdiuhAx8RqkkQsaYvE/d1v5TpjU3SQthMbezzai
v6d/X8MTxlTfnInAV8IngjcdG1PQp7ev5DXsCDEBh3qGNt4WaWxMV8iHAEMTU3QQQ6bZneQ+hg7k
4o8C/CKBq+W1T0fCrHf2njwWmGKxQR6MSJ6NCdNCK51EC/j+QgH1OcFIZUn/MYQ73a2h4vGxUk8N
cXpLZlzxn926uCFru78NNWQEeiFgwu8915o+LiI/++MmS1HdI51W57fZJRzO5bd1kwxp0phvztoZ
pPm/TBK8+Kp1EOpgvdGZGFMwxGBm8oAt0EW0dnHQ+AMEa3MhLsDpFRuBzfS+pKJifn/OaHgQ+Hxh
LLp34gdKXpHZrQMIHpTqtx78M1Xh8TyheRuj3cOp0UE4Sg+ScTIyS+BPQ1E2EhfS4DR8C6E4XhL+
FHVwaXzROFoDUoletD2WjFkC4ZVDCDywQTXrR/NsHJB78HxtfcHfyAaW1jnHx+U4pMFeJNBG6PHx
/Dc1NNVQmRxEWU8SOrRl+nBSpMdoX6FHxS6RbMiv+jYheQSQdcZttfp+Jjw563O38WoazuE8GYNl
foYN11jU0TfwXRe0HXBSYBZvEE1Wc2/+egE1DEhF/c5ANBPqSCpyrHB4ufa1qOzS1WTPe4Ea9DQ7
/5re+3Sz+OOb9eba2ZHA9YOE/bA0BULIdcE+wVTJW2neZkQPrWC0Y9Vl0IM8Zr2K8agI3iWAPn1s
PH2aqwdjE1YbDzU3B6c7433U52jA0IaqgXx3Pz2vP4wev2X9WqUfZ1CHKlSJ+1TRrcHAqxkM0bXT
/9BegE0jV8g8TUDN9bT5lzMFq1h5Wvpt2ViQ34YF8zitNOgsY/QOTDh+uqGU5q03ViJY3iqcrQ+k
kt/8+/JSlRAyiROHu1j11HtUIPZWfY2LvJiJDJ4b5nWEzA4+Vij2I0u2AqH+cOBQbAx7UPnNxiEn
A/ue5pjEgUpDrd5oZJh3jly4/M+BhcGuEKOQCZJNJ3tt0pliXkk16hvcabtDRXXjYql+ikgNFYGc
NgUei1tgbCfF/swwodT/Gfb0jfVrSBnyp8kGh/Lfa/f3XbpnbUWqmX9gBY5RMKkT8hg/9ng8p3Id
qxN0SNghUIPupjaup7ZmjM/qBozJ1NZCCC9kdTx4TtW7ZvinkyRcV2f+Mt38AT9+sEh21ekSa5zZ
WhR3WB6G/wnXek/ugRL7THMMdfFwuF3QxO0PjwEdmcJE9Nl3Gcch3RuGwgLmXRq7+7atbQkOtXHz
x27p/X1Cw+UZQNjGdmvZ7L6GK4q14uyORYhladg74Y9LWmEfdtIc73I4N5gQ9pDEHKQAoffIe9nz
9QAntTdi1CfLnqgl7QoFUada+yHiVGDFgUv3fVp0RgW03/zb/J1jgiRg9cXBV2D8/aHI4MhQmdKH
ipQDordGBMIyTheg9D+2BM3BJBLaA0uLMuozoIx4MWAMJ/N7YHb/8LOcRBHFZNbcWGF/Kc1Cjlgm
9gCWdyJG0Ya8icuh2l3ytyQnuQgQEfYK7e7nhbiIKRZZLCA9MJE1d4Ip2gkapxC08hUBa0sw5frh
0SQzp2CB0uibd0Ai5D9ujbmIoONoHSOpiUh7UR6eYMrcoF+jnrivLspSM8szKYZbFvE2cbFmWoS3
U+1ddCT1hZOlzqrPznTuf4sq1NdMOBatmT4N4PPwMppaT4UCwrhXxkJoCpiQGReR8gMto/SdCGew
ZoxDO0950FHh1jwibKP3PNpTJ3z9vhbMQ+MNc4zfB66CuZEZW3JVzMWiOy0IivvPsmm/l0lf8jAF
x4KXqjfAq0y4JILvk5aw37/ANbzAnLIspkHmLLZ7GDUw4JkgyIaHdhNYyu0aczM9Ht4o8Brbtlcc
XKG+Aq7fXns+E3RrigX/2B6fXbwMwC5hlBSBv3TnNn/d1hF9j2b20QugoTErMZQlI8nihJ18Sa4h
Q3Lzvli9onYFUdlcvL2LPL/enNXdXoHFSnPkUIQa4TrCld2ajWy0H0YA0Dr/cVmQAzVjzBsDFBLc
fdipk+DS1vPhYFqRQBj0U3+QhVAMlLuXXWGLERcZhzA8uDqQPd+mCp6Q5u+2VCIpiYbQ+cXJ8hJ4
8dtOCI514B/BrdENAXvoRNDNIvrbE5UfXvswQMezVg5mOCgKIh44c6Uxb+nNWPMS/gzFjO3BUs7T
pRTP0BnQJLPkiG9ddCbrkPVHJhQVF3dMifaF/w0INxL7RnATYBqBrMIyOD8/BswNSE7Dcn0HhXQ0
qOfWbz+6TZJu971v1Ap362LGuyNaQv6AGeKcVm+WFKAowIZF0Hi/3EvURYqQjzAy+pWl61Ibc0z0
6DmHA84y0Fp7KWTuoDe/j+VyeqnLUUtBS+WC8+zTUpAvOlQ2FI/ICgCZAUFSIDUhwILIlq0SRqhw
WZ08seor7RneWrDOG1zEmMUvyDVyydfsQUsSYVKArLQPIq2nE+aDjxdISLbM5EUB5wI2ETMfBSOA
F8RE9Y2BKt6l9khZVC+z4u4ZbYvOLwiPgFznF4t2IrxhAwonhOkodf9w3s8LEKG/Rltrc+WDZWKg
xlTiekK2jfLxhjFCfzIvasXKbwfm+c99z2bG/m+qg3JiyQyqdRMk151FxeW2rXHjyH834BA5h21h
CZBHXf6Vnm0cSGdqsQEQ6nd6/iVjFqhktVHlNIxD+gFAhcFqhJYOmqm5yxgGown+p3J+rI/teEpr
2FoHbR8b2fwY9I3VbcXeX/WJ9wXjuJmkT4Du21NayoUGlMHeOgjxekbNbOWAjNX2kCzTiz1yAuoq
s9Oda3/33nUxXtOQfVQIctb19bATu8XtPhCpm96KIiU2BzdjW3idyxHHjzAuz+xQmd4FrMRiVNni
gkWCU/4HeIcwAWNGujWjcoKpSATNawc1ND+of1R/5lT9Ws0iGJ1ekUiiAuAiaOcUfNjDsQMEtCkX
zK4XXw03nbxwNznn14W45ccH/qFhxlTXRvyyFGxbbDwvClCbDnq8M80uR6UwDkT/isSWsYRkr7Wy
Z3SvUQiP4HLZNe0LBoV/9wc3mrrIBiJHGLEBJhoCspJHITPOR6DdcDKhfgF4u1lub+u6Q2DquLG+
6iIW1tEpbSG7A+XOUmgbl2s60pTanSXXM9ez90J1OKeBjPFlRSoVXvNNy8kLudcFYoj2TxgncGNk
qy2Aj3/jcg2j8EV1bhHALQYWHNY/brkJ5biQuv3LFQSBADkltCyjn9hzkAisXZh5wiGYnqoIWM5e
J87XWKZu33ftQ4DudZX/eb9JQKws/AgXWaiA258zCMMFxKGU0x7cPWCmZrvaWCBz9w6TLFxWnr2x
tMg4YHgu9Gia/06N3dvpZs8wOT2hXUOyoG1FqOkBcOKwoVspqkBb9dbCRDn2jWfl1rR6pvQda1bb
Q/5m/1Qgw55wdKOVo6GHE3dJRSK60NRiCIXPWB88yizCTLd+85aJjLUYfuzL47OFnVeHi24n3InY
gLK1wqLEA87DzgF3lanwL4Hd3RjXhTBq6f7FRw3Xn0O+T3AARN6/fc5hbpt7qgy58odfJ89njR4g
KpGxsAX0oIcUGR0TxWZYzXSHSYOxLD4eux+nHcHn5YJE6VpvMhtBwJPsMYnfSg0hYpXhfTZrkTtB
QB9dqB2lHkMA3CMxBq63dKQDCEZ7EbIx/8LdRwXknfivXnD6Gtn8Nq6MeVJNDcX8yJDmDHgltlQS
tRX3HJfhAiLDYLJ9bKmhrn08d6EJXBjARymFChvUFB86hkpe76SBPXggY0PIhGSXtBw+ivl7BbPv
GvG0jRmpJNaYyIenaAcaEDgANdOKL4D4XhyPIjKC0eS6Xsg8BRBwmEqpgYYsgm8CPHyJ5HG9UHBM
pcLCFZn4q9FW9M6CvcP4R1hOQD0XJCOrFjH28De59wnj5ZoCs73zbfD2MCCEnfiepYMSKowoqET4
jU0F2YnCPBVfv5DdWcdj7PdRew3P+9F7848YGkXwDtl1wq3lL3XdeRO4xh/khPUJ/kI+Jl0Wg1Jn
jeIVfftpJgM6kF5BlUPqhR8f/Fk7xX4cXufPmFE5QnPwM0ZR5hILcIzDG0D+3PrMZ1RcxGSyX9hb
a+ajOsMImvKfldq9CpOTjJ+s5irBD+Jhz2A6yg64KTe3gPxtKCuVYD8Vi1l5YFKEUarwfkyZpUDD
3MwcfQ8pW8w8ovzQXIqfIID3baZjos5KLpOZsmG+ZcF26kDQhUv++rcjaRONktdDzWTXS9xVTQBZ
hp85KIL9EpgnFtoUz4VqtWgP9pBG6FsF/3AwAXV67rcDCozhGRPUrbCEF+ou/pDS4D2dNdjLW8oI
ilPMHYxSiFBoOMKPKYtF3MWwEwXBA9thsmRZj+mU8uereuiJGrcfCDbea4DGCVFmWXstSBoiJQgk
qE3oBQDGEECBBqEcEegTw54ps9J5hS1fAXPNwXlkRhqDA+ojtuDs84FYRTrBHxsEkGDGLOABF+MB
Lyi1+6WDXQ5+MuKRClddKJJRCmlNCIKYW2Qso9gFKYbCXdBP8wz+BRINjThzf53DnOj4DywDbBa2
zZf/f0wZyqtIYQAz+0fEghpNtCzTGxbYjH9HfFEkaDjg0jVQpMgQ31O2SG4xa/45bGorjueU5w9v
v+89hL0BEWk+5bgo1amEeG4jXsEzDj5OgjV2SgcsZkhi7FIsuSP+se6hjoeVXXRmdoWWU7MNdKYl
KCbfnDeCX/kV+naR/YrjK0zISSNZtNXqagtbjStMNm67f68Vjwd/OcSA7PSdwxUfUMqK35/ATEfD
dSyJr+l4H/HCmbQuZbLBYJ0fHJlkBJbLLwULFDLj9bJ4E6bzwlobc6xzSA0Qdn277TA5aCoqf319
Ebh+mMP/6htgnlV4eYvk5VCH2u2B7gcLDLOsofDhRj+ol8a1H3rhds9dRkn7c+52SbLkNZ0J8bH5
Fn/l5sXLa7lZwdt42pQKefDsrN/NzHFIc47TMjWnFYHumheMSisON3qQTw/c7xqtLYZrB11ymf7C
sdDewEQjcBvRS8NSKRSa5P75ADJi7wqqUWes7A/T/pjJGN+v7hsXwTr+4lBivtBJMUVmpxl9xkMi
fSSeequ4tNNZwiE9C9LLtE3sY25zcqPnT3A5c0cMd618UqyCu24FUyow2qRnZ+wgNu3wfDOwj73M
384BbwGcr3I7CHg6dCBhCBP0Od7WwcherJKFtwXrvZsrfAlay8RocHH5UmQ1nD2MVe9YesLKn6zu
YTeeAh91XrCBS2jgjieu8Dqxp5AOSOqUN4yThD9ibuoi0fu+6M2vsWogf6go9fKvi+w6zCfXm3VR
aFXwGjEvq97cI7c6329/h/COSGxoSGeU6RA0aJLd1uykgGlOaTC2SRVhR5E7aGO9C+Gy+aQFljBq
T/evdDr0wiisLFaJdqcbRSde2Lli3U7o0k50dEhW6x3G4xA1GL278ZQZ8mvCIG5BSz1khlyhOBGe
kNeHdeU5Oxf1crlQxuJfmMDu2SQeHYFQemIMMLX7hsnPlzn8OC2fQWa+xReGlfTwWNuwxN+Bt/j+
4ctOS27SkG4Y3S2nx1XPQoki8r1x4GaATFNmjaa0owvsLYXDE2E4ZuBdhz6lwKbclOaAuec7N5iR
FoebeUSuTdM8rZwVb2or9R2a/+vibmN3ZDbHafCNpm/c3Vb4IT1MPEwY3HF0/0EQNW5neDy8QTEq
lCbMYJLlQdo2x9cx+dnvxJqaduOuUuY/P2uVGFo4VYOgcDY4ldAcb7sM6j2taLHVV/Dye17iXp4T
j8fFesbBwX6L+fhjt2BjrsrJAobr/1g6s2VFkS0MP5ERzuhtJjOIDM43hsMWcMABVPDpz5fVJzq6
qrprb7dCkrnWv/5hPJBvpsKzzNJ64UDfAlUinqbz9KIh5Rwbtf6u/fZl1W70Vx72lOaXorfjgi2M
h/Z28mTMIuCYbK4hqBrF6i3Ojptp7mG2PL9hm81J/0r2PUqfDecLmQpwDvpXUoHYuaD1RGenMlGq
bkvhQX8R/W34vNg0vUhEBZ067TJpttwOxFL/FOa0+4vRZohyLjVU4htftQBkB6ICnedcROxSio7/
7xSdQGj/KIsUtBCANYpC1JqC4igbp6/VngPEPYNXadNEE7tHeVS5LbCmYPNxunCQ2XRXqynsbnZB
5mn0VOSrStI6W1BeFM+GJAqsnjUHEwzkLy/ortuh2HeYYpO9ySnOWarMRj680p6MGlwMlmpkPuvR
LEkESzKDGQRNjxQ5zJ9431cqP7l50wMVBmQrOt1ub4ayl3cFBwv6qKbDOZ5QWNJlFFgEAkwIDJ+A
oi74VcIgf+ngNq4cvWUApYJl/U1YKaevoLfuoUWgMWG8gUbLiU0HcivFxeTqeFpHAGu3pt0R6e09
ZEO3KXz3lnkTfIILw286kNE/ZAJnA3OTUyhCBBEdReS/kv03fSW1x5AQmyCaAJhxVHqwX6B+f+ff
Nzi+8YZBaHSWzz8GeDeroYe6Meb4N26CKW04sJUBFLGvkEzH8Kd42BZz58NZfXXVs2Narz2jp3Le
EZ8hVY1JgiJufhcxrVHQY3WQKavxM1RFIGlnStnRW+lANo276CUVrjNkUlypzynTUZwYk8vF7h06
IwuomxCS1O5SfXu3AcXdG4zyafzN4Npvnb8uJihffzQjBEdvfwhPsdGki3shD6MjHiVkE8TxDYY7
yxnNJkcbXEho4gqSo9uDR/ZFe2qfXhOCpPQcquSSrjkm3rsnjl7nKyPt7fQbHVR/gPkKp2aLdajv
WQmfpF1T3aMD3n95sIaF0VFatw/lkZ6FjAYpU97q8J4ozJSFX6HWxX/CQGLwjR97WAJXL22ZmUpc
JzIIi54UprUZ3yznD3oFGYht+KgxrDdQEcuc7fcm1UnLP3L8Kv8joDaeUpstmMPspN74sYaKruOl
6MQX2ko6vhmkVLQ9arfgmOQSkL0NLnscxoOBPB77wbHpOXAt6JinH1h7ihX/WkO/Lqmgvxe8J37U
engbYJMPg/cmYayoLrtZHyC7QO7nvecTuCxfOYuRcNb0EfyiqOAU/zgYZQ5RhJ01V1OpM9iuOMD7
nHEqeusI3vmNVJjGRJ9OcZSfjc197fM2oKCASNZ75+Y+qBD+pdChnhvo1Cj2CHHFJDP4Izw5/Yh1
nZh3C5V2qeZEpwoKI0onu9fXTwlVCs4usIAhlSZtuy1uekqaMs69DdsXBQD0xk9Bs1fS8tM9ql6J
BwLroqdK+PM4f9j/r4bb26F+Fe69pScPVHXgDVJJb4aFc7X4HIr98HWxaRAFPUilR69Kv54tdFcg
lsxcJriFXNx810kND58McMK+y7uajcWgJ3sU8A1LZ9zVX86YYLTVGxK7j6yTryE0iGeYyY8icbKd
v7ch8FzJH5A+iMk2Gov8DSwML7h/yq/L928KC1Nt34ARQBLnnEEbxs/UzDheB7D93swwxTYzry27
tN9MSfUGyyBcM+xnIwm4fpo9IshfaCGaVZv8+Lf5xL600pFpv2rrNpiQmxZlBgSs1OSrqG+axI0K
VQu0/EXLpkH5+JMVf7Bb60a4VczUbOyP9eRVc4q2Pc58uxgZZFXpdsRuhuZgulJ1sbeNo/LL4tPc
ZIsYAqxqjiXsDHJeiPDuLzfBsTD9GmOtVspk9LLen0CFwBF4zvWf1rwhdBpiN7ILpQa+SYMd1pnz
TRu7wWkpNxkdWGoV1Btso4/vj5WDv+byR+PywP5D/vB7/eHDIcYnfKI+loZTLmFA1+XPyFLzmetD
Vb2Bqffc9VjDLDboGIUxp3TDwJo/gAgyfcuMdbUIaOhuAu91zFVQ3jMZVW7IVx7smL4f4lJosWi9
l0tWBaVEr4ZOgxNxT87dKgqM7RQGUyey/DWxAPPfBBrI2vC3tcnEtbjgiqyc3P8Rs7X78dMIKN7K
XPH31eEnQaGCs0Am8qGODst1men+6BFVNw4GYKWXvnzhJHv/g1A7C3YDuetv5/XF+eotRkL47gZN
X7agYtxuGDt2mKecIDKNsV4UvUz6hns1cNlVs9ixypFXH1wa66VvWYRyTeJDalnr7lv6vrX8+xsp
qYHFR8MbfDa21lccXI1/VdhW7M42JFQ5N1rRT/okACeUSh1GwGxjbBaYdjP+tN01Jduz5/u7fK2A
x7YedHt+G9SQf+DPiny2ro3fUwZnbRVQyCnrrMTtYmk7f4fsC0yxcRjWdy+BmaWxfMBBD6R9ndt9
+7qZ36j/f/K12G1X2mmXoL9IXDdIQ2wd+4lvKMjOlpFHFeRF0bxD+W4w9WNOlzH91Q36BipHAJGp
e9MDw3+uiJBw/OEqmO/sVpjMXS4pC1HCOPMNXnX9w6EYMPjHtTWCuUy2QaK+1fdVEKYP021dYp4v
b7pC1fo+puVWX4SwysPexDKCd1dfL7uMGGvu7o19djJcQ+ih7a75ZeBNadqVP0l93M/eGM7I80oB
NsgzQ3USEV+rocA1NwPcWEJi0WalMh0CTe3EF7guyisScv3b7DJf6Oj9Axj5mdE6Ps1B3hPBuL25
Z9YjbvzyiFS/meAJyvyUp0eH70n7xahEZ89ZARTHeI7eRDBatTk1wbzTDyIv6v+HmGfcDBaqD4wp
sva0dyIMurfouUY4ni+X63wGrS6TpF0y4WJfnp6j04JQoFXXxWVQdtZHbl/CrRBWG+eIuSXWNwc1
QezWljoFdDVsWqz+IWpeZaqqq4BhxEi1J1lW0qNS1pPakuuxZTS+mgtDDUzD2mjQkhqPkf5vHT1x
uJ0kF70r6BF9ZMMeZx+XvkU40g+Gpwgkp4nNCUBfRO9kS+mqxcEzzNFz/HzlMTX1h2Qb89eh8pK9
7glHVaQdH3x0x1IWxpt5L56pMHLwH/WVgT7bj0tf+OR/wzA8jD7Sr13fOLdtesy5W8iWw7Z7f+o7
9xHs2LlUE8m/dTDn0Xp2dTQTmDGgcjtVvSh44MYiGDU0EImTsN0yex23B81vSK4q3G3QeYQh4vqb
bO3DcAYKzNxYEcWwX4aNxHE/CHjv8ON9yI9b7l4FZ0wyYCOwTtzDYL3kgbqFo9UApJClg8PneMJd
Nr6Q9sYT6PmhCnznNXwRpJJDlfmCHOVCBj6pCg4goeBvDD5TF4KlL/iRwGkew0jyGdUfwiY8kGaq
mKMRvRQNvurXmGpCvIIxChsrncSEC77npOiEwpB97gQGr1QxP4Q+s/gy7yNBEIc/yRMk3eQ1SegV
ueUG0SyUi++W01Ddj8wxOBi8L4IT9dskvxg3/lt2w4O1tS2iMMgYWmn30OpFSzIR4yEaR67VMIzh
uV3ff6OHiFUpDMQLio8ZkXRy4t4vIrSG4Y3IaNCzv/5x5P9hB9mlBWTKZf9Aq632Vyno2lBcCCDY
XzAMY9hFRfVPdjUkFhlMK4W86qKBKche5E+fPha1I4oPcSZf4kdAKeOT8aR7n+FxWrrLPox5y+De
H9Zf7EE0lUl79z8w4S6mX8OXyFBAs4x/7IpBFeyQqqzwdVU76iedoNAcnf3rYogZ8wCS+ZLMH9bj
kAHME2aHsNjGOa+QK1C7sOcNXpi63rOHhMaLbazfYmwvoHcognohjGGLN1u/9h+Z+0MfH+XrVkKm
WF4XQH8bTbaTFHA7bnrsdPmc+peV9Q9obJRMjaum4jX7DiTCH89HlylcDx5v1o14rN/AuvoY+XRX
T9e31PsBHjVJ66bv5nLOO1KJKo2XbXIaP/jedO8AYow/HCbwY+nmq0cETgTGsPstQIrWb/6CBe6m
HeG+3KAgoCKzdnfdzc1LAjmgL7ZG60h0hf75ihdYjbyiFTEbTRzRxbb0wYwqnaKcE/Jj5+aXoyJq
0ZmjFvfgEgENtPXBrsPBW85qjp4f0/Z2hksu4qrxxYXOUp38p95OLOg/Y1kobVWxJDBY7wPP6IP4
cPgFrKsKqp7Tn5YrCoUAajTie/BExiNxYYvlxRFq6DjglmUXW1UNGO8CwYsnAySYUlaJ5EPDjGwa
wpJV/NluGMME1oyw1BFKDJMSELOWg0Yu1w2jvF4r5AHHMvDugeRcZh2XnBeky3lqLTsDMWbyrKgG
ij7MKPTy1BkEtk6MB0el7p7v1gM1HzavKL7uDSEav9JEfIW3/uAne5wN8nPHEFTXaOTaeo6nIUIP
otJkHbhFHJAcLG4D50G1n6rrmCQ7SGkuwQCkdAT3D9vH7gcwc3ru1Sb8Myi/NIY/kQs3YRhc/xKX
SkI7cUadf0bNUNVcD3vS4DjHZOQydeGmUZ9S6BOUcucnwA6y7Ku9K8gDcWXfH6nxbNKu6CXsC4be
9/hVYz0lFe6UmhFOgIXsILZTQcI9+sfv7PJQMFDmcpkbQj3o8jkS6A/Aqwws+aD2rbyjYrIdu/GC
2drlHF3g2T+uWDemCpv7omGQHdC7qjYvDT1+d4IPltB62GEt2hb0qx6GkxYgzDq6gIhZ9ReT1BUk
ELLMasMDUtn26RKUEr7jLPrxsXSZHBCOKN6uhlWHqA+L7d/dA8lGLs2MDG8afVKQO6NJoKoSx+Qe
8aD03sdzimdw/HjZdWrAhuk5RzRa6RQLvdTFbuILJhhx/9zqcPbxJVh0oCvJC10H0YR8tCXjZILZ
lUUC8hD6HDVagUnAgE+jXuIRir4iTU5JNYdFEuHOSxcHsMO7B/C/I18bJOmNd8wrgt4QLYnXiuf9
jirjnQ57+AW6PpUarCmnD+PiLUc/yD8IRchdp/a5aR6shDaeTxgjKYsIUEY9jUGJ6NZp49ifjE2G
ZtmYng9jb9CSGZHg0DdxneqoYE8FoL0ea2ST6ltoyJi0KL7VbYHRBlSU+/RNOZxgboI+BMC+XDBB
RSR34hP/QObyEygUcxaG34s3CfP0K+BmUH/wSLCLg/cxB+IDVxW+EllnN5gWNVMguWiZxMpwWflr
hhGKwgoFyquK+Si3cTElgfyo5RbLIl1/O7s22hAwWLYk1kljebSZzIrosWzNaelHwnvaHNqaqUYJ
kKq6Z5fhQWZ9Ra8leuthcNvTkX8O5FGvW/4bIP2OB6DOe1xUKNyhsp2OoCFUO3vkAmDwz5fHMOMx
dmFXtWyNbKSXkSGCh9r1lSnMCpRP190DHI3wDFGiw/IaoJSzUWtG9N4n7S4YBljxVkYpj85ZNi+1
4IcBIH58ytSDM1IBTcU8ufMsQUX6GG0Y63r9R/xfId7HM3gsBmExz6kKSlMFk7sclNQTa2M3V7uv
wPIkA94yo/4eMus7HMigOwAwNJ+lDQ7/XVGECiYYdtLuO92PqdCJL+bPoAjqs8KiX7WvEERonqAp
G4QcqmqbCSOULFRxxuw++ftTVSjMk2XM+WipcOQ1yllelxbBCp1+S8Qlj+O1hTYForEchlfikPDK
bwvygx3B7/CIPkA2KGYp2RNUxz/89pbMahE3K/sTCN1UmAD10WKB3Yo5JX8CkHX/l+EH/1wyJGWG
Ooe1+JrOSuiTYhS+lneM6jnNlYKmNJFyti3op0rkyxl/07N4CxVkeIDF86L2rM/UNzlBbGhG8avC
iAdPRfMhbrN/LSwVqvo+aIhPh6sH8bcDIbF0+qb7RUrKRBHPcui0Vzd5zBkPYFTDbKCQ9dcC4/qK
bL6NW87byxN2Qvs4bGAnQpTjEkcDdsZuTMhEZaJh5u6PEdKxMBAancl69vtxOTL5BraFgYvvQ5Yf
voV9r4JLj7Q7YIxL1L3r7R4BV9sP4+7WEbgu1XvvdR+jkTNPUn9z94bnCFvffFp619pF1bo8381f
A2jD+7gNrKplf3MeWjAK6PxDTpqxEw3o9u3rhLMbQvWJq39pCw1bCazCiW0CV8qnLFjksdp7dvvt
PymaDM3XdF6s5LqnSefun87QvM1tcAR4GRnHN7sxlE4eiCPwyJxBQo9lzsl4D2mMxn93fDhQMYoK
okLf375dQA3G96LhDH/rEEhxKb3xYRe9NjFMxtK4+KPaRDXwQewEDNCfLosFBVnpU3itETAFQ3NX
NM67hIbqoKO8fDyEzgTc5snVqCflmQCuTpfEU/eB1/Qx4nR5GhDa9DeXAJdzWt+HOglGko6GhxC5
yyk3of+R145SVrMoB5cdQllIfb3rb0jNYjuzmqm1fOtrQ+JhbbccQCMGhkW+GOutAfz0CBGyFt5A
k+XjrL9pOq0eI72vaGq/qt3nBz42bBb9u0xp2BpR/5G3IwqmB7QBQFkCUvUP0ZVoccrzfxfaVexA
Bzq1zGqD0u1ETlAKXRm5H5DA1VX7SH8P6oS7MYubxvQlevMhI7czR/iJlSN7Xzd9WscM2RItNMuw
s9YQSNxQn/z8IrPTsUkul8pFSkpWCdVFKq8fP/Ng4AHS6sOhlY9hv2h92GZyCCSUM976Z1OipBX3
n5MuHpXVRGx4C/TOtHAcZz98K4hmge5wBfpQ5GeFMfeUY4kiSXK0aRw03At2bA7mXsfXMjGuwzdy
7tGLX6LenW2OMLARLzpmsv0zIS+ArgMXk0/MZCHC435o4AbRAvAbThTjtM9BY3GSLxh/T18cLS2X
uQ7nMuOfMbP9KW+MwS8KaghTI6vybyXTZhVYT6Gg+AsSs+kRnMs5x/C0bw0tpAUMYuM3zHp5LA6f
js85oqdBtzG2Gyb7fwuVWJTilD9I0DFTyKhqZVGvecC5PDkO/ZDeokImp5RqVUZcavB53pvyLS5U
GbDB4IhUMrEHvGdir4H/4BYNagoVo2GoLbane/zT3x99WjFMZHwCEE+EERXvf3N0jLpO/16Dox7T
vnk55UGbIzriSZS57imBB8XI/RzdgQh0BDO49moWj4RtUyoW3oMTvkbtH8MODIb6e92GcFoF6eRw
Wz1XPxc14ywoZ7t3rt/WaEimCYzoCBCZ92YMHEaqLyw0v3JoUCfUfuk9q+CKDTDbyvgW44zy256o
l5rDNf3LSOOqzkFK/l+K+JBngbNMz7ZjYp2At5XC4M0pNXa4VrgyUUJ85e/KIYhPq9BCvB8Alwyo
zZn7zDnWUrMcRYQ3vZVmoQuRiS172rarvwe+C/dpGxCdK4HIBDthCqjDFuIeEZl6j7q+bQ7cMTsR
uM38OyIecYu9+yMuPwLXeRcu8GjJZtESyZn1D+l8Pv7JwXyOOQ7kMn2rHr4Xh5LC1mAcMifnfrRY
sy3/rOw/UUpU0r0ORYB4lluBKchTQSsKEHxiFnVstaETGi0WNzeVohBKAnVXI6GH4QuljD4l9SJ+
tsmi5fd46FQFlIAoMJch0s2FlQyliL3LQasMBXcNMNN4tzYlugFuE5FtCIfazLHrfFttvBV6OmRu
9eBB0lahLFA6sEercd7Co4B542LAM4rr6w7Im5MZhvRZ3rwFJKfeCgkDQ4ybEuYS9iEwriMMHRoJ
wNFTx97xilEQPGgEHZR5ByL7xD+/Q0a1RskYD/UVy5ZCGb78Zc55puF2DYqF2rJCGsXO3c+nCE44
IaeFvH9Pkbb+UkT/21GEWRVixrOQUsxuYCFTpuY7UFPL06PErhQUBLcCrABgevd2UjlecHxzdVhP
PxGNgt7HoCV65yavfGc3yAwVCTSqvG5vjnznp6ioObcDe9DONUh7TDiYmxowk2p+6yzI6whYNUAE
tOpPtORAldLPAX8ZorwU/JYmlHZn9vGdz5kF5vYWL9hWF5OKGqz4No/F0mpFAHPrSwW2cPOXnXhr
LiGbLpQilydR0lDzZhTZHPPcFVE6Gh4ApJ+p/ba97Mk8XIO2c2L8+ydw53TuY/06x8V15M37tLOo
DOmPLYUq5TqeZNSjoLQgv367slRWUCsarWSQic9Fd2GAGNsDJrCjuwi6KiHyMk0k0LlCUPqH8e7v
tYealyUxepEbX7aFR3wmdnSGKuVxAqgRBaJ58VyVenYD0IXGWTeG/72a5x2C4sa4lxzfNYjMuiPn
lKw4zfI5gXs59EtFFn4ZvC+lPaY+8/32W/g51/Mpd8wtgtIBAAWmZQIFBNvTmCTQupMxPo61WFMz
xvgOy3T0geSMbT1QmCZTx2hNBlFr8oXex/APcgPI4U7dQf7T6EUQYsjsyeCzynMw4m8B/SSbzd1g
Tr0pwg3TTQ9phBJL2Vin8DVbUxg7A5KP77q2fW2J5zRhdEVl83Q0SkoQYwEEtUTneMZX6SUQs4bK
E4hTBcwPVHMzOyeU2oEWHMp1WJwuKKO5cBAsWu1J+bZGqfE6DVO9OBEvBQJOemQfzY8YDmSXHgMb
ATCkGhHYEqzq9MBAQ5B6RBnMKY5PLHOtAfUKUlVENykzluH0DkdN3L/eCyL3FRg1YGrwWihgbPlh
3oHOZoymCJhDjW+gICvuzvrBnImhhZGd+uoiqXjIpcqqua0ZGYRPumfd50YZn2B3rnXjdXUClabF
Cy2zBV0SEqmZsIbw7DQFzqy/PggTHFoQBWYeu0ZnqpFm1Nto2bmX4BleAHWaw+xlrkniZRzU1jMb
fpNasd/K+q6qU3Ey1tz7C7NmCvNU5jxiAxAPkOHSMdb1SduGbx3Uxmg1fAE6KTVSQOCeDPdYnxB7
6jYJYTzg9Vd65dQa/sPWgFd80dlYxkADpXoVRgDHgrG++O34ct4KJHrEksxXn4U43e4O3JnUOpMF
Cm2WkKURuBCXeDlwDSYdw/2IRmzrsbgV7o4rQ/iXkfKBNeM2/PvTpPLN0Us1GlgxNeBifI8vJs8W
+jyGIgxnfovLgG+FY+7fcVYAkI54IBvxuPMLhB/K0sHimVl0M+EaC6oD/nN/D4OfP3bXTO5C7vos
fhnWur9SS75jDCGPUlVyKqX66ajp/cw8jR3gWjZY9o1jZP/AdHVs/DmnZLA9MElgT6AnbYUMW2G0
zRWTaZgqA/c5JXYlItXEK0VIjsOZl/lRPwaQreTgSMwr71He1olM6DbShCMOJtBnDruppSsgBKV2
zwZTuhCbSeXUxl7fe9+sFVQYnM3VYPeflmtS4UuJc4RJ2zJtQ5FR0qnCR1QjFkAuUypg1V7bmv7P
FCWyyV8CBTudPPCHBzKisX18I64WDVjEGOKu8KAGNtaIUywD8FBsIQ3zMx37BAlO03GKbfwbQE9L
c5PqnBNDg2gyqfsAbHaCqBFpKTihHSU1tI77rtyntJV0QNT7qKYa+/lwoSrkyQfF9cVoLrPBZ30f
m9k9LhUo+406F9Q+FsHNTW42tIkq85LfveTUInuY/O0bh6g+pim/Rlq5aTFcef2pD/kcm+3Gby9z
pD9e5rbO4RB3DfQf5kNF7JA4kE+LxoI1kLJbaf2Eew0xDYOzYajIH7+uVzVudfFek9GAeB7USbYi
7z0yN+/uIR28rM81oDi5v8EqL2uaPvyj2AlUdXQNAg6I39dgFYIbTb9HKPBqK2F/6bJRM+CE8COg
dSXjnD90H/qcvuWuN8RetcCwyRNHpcNX+p3TLvg6wBlrnB+WObpnijJ51+cJbfNzjzKNT0MSFi2q
/phUPIYwhiszaxPADCoF4wn+q/nVh4fllk2S4wBN4kNZUQweCnEPU1KNOJPUMcGpqFoUXuuU0FBZ
87O96+YUfZTcEfT9AmLiFlXpSanBKAz9r/n5TdQHRvWynX6fExBdYOX+C8R/W8ly9eH89ivYmGxT
0Nb5qT/QhmH8ImikdPKf2XORdsD7MYkUZ7y8NhiFsXeqAcImPKiU+ZB5OxZsiu5+nwD8b2fhgWJX
fEEc2Hx4xbbzMfxyLPz1Qx2HOFcu2BmNzGsTvRDDv1uRDgXv/EHsFkWK2vc/8lBuJ+yzLw63xqdM
4fxhkvwIXHpRl41ZcrAV1vG+xyMLzZpUSO+k8d4IpfRTpyU056KGgaQuJ0yMme8fDtWDnD2N5SV+
RCD/qQkR6pegVtAzJEdOhyWnhW9Q9rA9UUZxz6anPm3h7VCOwa36ikzA/O0cqBFvM/2rUyZFRgVx
9jJjnSOXXg05btS5YnxnjxiFtzm8ch7sbmHfvIxs/ibYBSOPDpaiTE80B/8iDfMoTj3Gq+SW32EM
sFfK3dBm3Mah3pvE8fWC6R78KWGF/sdAwB3AlNh6BbtzbQXA4tvpeLMMmJbPr1ygeZd5+ivefsRO
zXI0GcbanblXsef07iNBYZ3dZgGDSByriFEAxVKVO7WZTcPDdkd1Cg24nDF7sllyii7Brkn5dhrf
zXeXx0bj6BNoScZnxYCon2afSWtlDLJJ0Qq6ZpeivFp9FunxhgCIWcmbgYOmB78hNWyI82lfzAdz
EBNOI+aZb9k7tdyPNcT0t9D3uVdDkXncpPklZvMDwb8jnDSynAF0gCeZgYOuyFrGGv6H7A9iCMI3
/QFfx78Rpme8xxRfd6bLz7AIMixLOwR062Uxbde4QfA97Vkx1g/bWcwpJqYp4yBItjhb1jDha+x2
RrDxrrCkrE6sLrcIqgkMHG+nHny/XC0rRvljg1siLvOzstJA0YCpqvMN8X6hjMoimZzRbVFKUFAz
6qDFSi4jkcCPCTh8u6v1BxN1dO5m+Qs/UPlDlYW4dYrGxzqoJTtv86cJZjsZtZC41HB8BXwu3u6k
giRHXa1eFjHRGslVio0cI6jvy+b5ZR7IpYDw8m9yg/uGZP6oNhQxgPfYsW5g4zc5p+GDqrDM2W4k
2//pQoCi4kiVXvtpJWf639fVwINb7Tbs3mt2YxvTCSsZSHa3IadpwIQnlZLTmVKnZcl5BdscfvM4
TG4mxYtPb6iGz+UsVzYHL5ectGr+sC6o6yq5+7AOICdNC1arWIucfddYz29PHYs7vP126PLUesyn
hKvvORZpUNHkscUtUz8kyVPKU7kkXa7AFBlgp7nIb9I4bno0VOMwPVFH9WSQkHuvKoTIrax5xgxq
exM2wJJS0gbzAhIwTCQ7WHd7cg0YXTEKY7uKWBq59CEv8x4UqM7lGP0YA3JGrJWnYX8VuC7UJkX+
xkSQXp+LyckjT9d59Dsb745Byz8HVaWRH1qfoazAra6aOlEURsXA2jnJ4HdSLADIT/VGGR3TpXNk
2KcuhQTUIj6y634WxlzapQfKRq9v04r9o8+5mc2HvZi8WnYhL/FHJi6dQ3jiDpXTJOFtMFjAG4NL
dN3UA6Lpr7WT8xsfCBuLbmbiG7bEMj6Hjs7XWzatlItdDqU+9TCYA/A7shRdCSxIJ7BJaWRKxxHH
xpGLviCRNdhRG+UgJi5vK7lOvE7hf/Akxh6EcRh2gKe2DcH7EdcWqd6ADVyS+/6J2YJUXPbXH7jJ
Hd59RTfPLeriqikgCfbZaYD3IjXPaHn8+NXqtoMBw5SG/wSMoQDipnwPuEmgYqjJUL6A3EOEEi/0
Osob/QWmq7CKEl2RQod+R74LwBwRMMoxTMfHYoIXNtSat/uNqKBAeFFZKOE0az9/cyeZtCsYkVNA
9NmMwfKenLkPF7jEPnHmeLZM/ts27ZS+/gg2LTuON1mdw80It50Yy9CASU5yEfDsFHTBS0CqHwi3
7VeUB4k8eS2k9GYXqCKEDryp9LarpmV95KiKXGcP1ZXgopT2QqNGfDb8344Dg2vjAtmPiU/PLJ3K
r2MW7Jw83jgIio/zjq8h/U9qTYiXaCb7zVCJwPZFT2wml53KCOxbL8UHH6CpH97C4d14v7xRa1UW
dg1c8bS+nXk2Xpxbcd74uFsoqurpKvMRn2RbBf3CUcMCO4JXmDCuHa+B2fvQ6mQ6np2i5ASqBZPz
vUyKO2d0q4hPbCLhiVFQ/x1cpvBJt31HBWjN4QZmbmYMh5N75b0u1gNqxv4Fm2zAkmUa6F2YRI/M
pL9vA97O2UZrtEBbtpCGCl729y0CFDNcRk7JbyJ3WvPfiIPmYGd8rEqmlVTC+UfMtnXipALRIluq
LxLkLmDz0IGM8cLltcAPxv5NWX9AVKTTokSB8U+AFtviaQFJ/mn/q4cpcNueGkvR8z2NHC7g00m/
4gE9ws4pMdnLbnRp/Sdp1AB7UIbWt/BfD0Mb69LY4eigGtSSf2HW0JGg/Z+4qBPIwfaZT5uYR7Cz
NjoHF0f85eAGFaUJOF4bqYJZzO25Szej/L4CTnA3ydh2MQ6gaQzg44HOs1lRUg+BTYbAfmA3BbBa
CTMCjj9mrez2uT4OFY9T3yCrn0CbtaN3W0T3ZXTindxBBngSjvapiLixNrR1GPubBhsVbMvFarGI
YFmx07FDQGhF0DTxPPoqNkC2eYtBQ4QdoEK5q28Uke+mCoWnjQxVCZgAbmxlYKG8gmA+YEWV6Wj9
NvpiRHfCXgDoypvEAktNYTEOEamaz9bk0hCWUyHpwcpzgjeZrhIPCMFyCv+XEulho+k12jwwBDcg
pyG9SmDl+9DH5FlnktgxfIsi7CCukt3XHxnngVxg7lOd6abufDPE/L6LwTznrBM/6JKY7znkKpBv
NDhMlJjO+dl/W0j/BK0ztNvzyb3R5INdUrZ5HT7mXUVjyRI0d4aoDYkiNQWsXm/yoUBlcD6MFHTO
ZefDb3g5ujcXmiTKtMzhh7MlQe43N9gxMVnozF764rNmIIJ0CgWRxtycC4EmRe0Ml0BfPQEp9b7V
O3zGDKArpsfx2NZXl4BIlxnGdsDgNh7VVYJ9sXObxLDMp11ZhOhDlYACkQMjSQDHsbgEE48kSr5s
6pBTfRZYl98wAnZG67/mK/7iO3ZR6E4wdyJJZvWNBryZS9sCfByESgXz0s+5WCC3YqkdYdLMQYwB
nhL7akXD4NifQN+nEb4LrMS9yG7b2YZR7V5zNIeBXGbdjSFmYFe9N2UQws8qN6buXdTcAsbFZp/R
pkvT+WDP/C+S5Y47JIw4sdC4vJO2MZuNwVtFOckSZwadcrKief8XiVKtsXfuW/ipb+oZfpp04gro
vdnTOBXZP1cBFSwEpxJfO8xsHPA/yzQROxDYxl3Y43NeEDGGZgHu2tcBKPcIAF7W+FsiV3dTN6aI
dMyWuHhX/LtxVqRcVUGhr0pdxTxCeQ6vTAvC7HTAjoYS+SEcYqRNMwuxH5mezTgu8S4F+uzwfJ7t
px7+QWWbOdeDo2TRcUzkdy92MnPmfK3VRFmM4ioHHRl5CIwrlRhMio62bxAXl/MrWt1q+o256THT
vY5mXnsOVDvnOSkNFnUKDyNFhWwyTDt4m0L5jG8gZKw2mr1neASyjUrW2UC8UNrUdjSZkDaQ8qFm
Zu1MsTSDpWggLpkp+zYUOpuNkjMCVDwFIjRmajzZ+MHTqsw2eTydzIoOV9wZhVwWqHXLJZ2g9cfl
34/ND6RlqKFmQdAdDoKMzIy+pdtJPUlOqhQw/zk3TT652Fxi7io/QAM4ICqVOTXEeAjwBu4ialeF
qaEybrS7eqDMy98Vv6KaeGZECmioW6hNvyQGwe78MXArp+caYVZT891fzsHNizsNZHI/u7id3Y1j
D2IDx+6yoJVUNHh6KrosxUJqfamkIXGq5rPPtIbyah7huym0DnXK1xiD4V8KHd/wl4/viLqG6W5l
mrMYl9B/mtyvxdMJh1KpPZQYvOSffxHB1DiKTnJ1qBrAoxiD6fmewggo5qHEfh3Gz2eQKmorj2IC
jxProifISD20WATXvOURNIukDFhCZLSiAEX12sFJXZ9cliu28DcDuMHhfZqYb8vUV5pPxCtWApBV
VmptXEuH6cyOm9exp4h8vwbTBKESqGAb32X899pKx5l8UMzOcEhoziLu/UTI0prHH++v1sxz1z70
Q9asQ3or7lK4uICxNWKl4oYhAfGsMqhsgucGmuZAd/oIB40J4xg4G5wXQ0rGlq9zK1mj/EguaMNM
CE7VnPrjRHeC7GyNKTdSjsWdQ8FDDK92S/13YN/YpPaPR6Z7l1Pch4/7m/t/VsX6hjkjb8r5OSaG
IQ/7i4WmE/+U+Bkcs/gfS2e2rKq5ReEnosoeuaVHQBBRkRtLlorY96hPn2+6U6lzspOsRuVv5hxz
NOCSuLR0MFjt0IdQ3Qb017VJi3D08KVae3D06n8RFF9iZjB96pnx7BhUCAKc5K0jY47eW2C9F+WX
TDmjJp/RbSuGKosRCwDextbiowjlVSI9SishnX5of/hhdHglfzH0aRm5UhR53s5aiN4fwQlArx6m
B5swnL2Fv5B+puBbMUdixoYpoLLqyOM7wnOXGlDTbUxHz07q3Dm0Pf6hsPMOZn2wWjWjuM2Lt1nD
KbYeaTfgAmLfTq/F74rl9thRYHLaLpDDU2pnO3Zvqee1lbHvfFC1KpswHQhxXrb5bQoGOTqHvgyg
JU9NdXPe2+WJBFF28iXlTsKek//SbZmEBODTACzDXIb/o9dm1a/3F5vt6fRJx5PjYGdyLsNzSlQb
wV8zZeaPl8FvdPyUZCiekPMXwLtk/DUYolxgLMLQ7E5Cg9GRTJWLp2Uo9uX2a/op9/Ul3rt2ehoX
yuw03tk1EAK/Oo2OoffQnacZqIO5peRB7HlcGijchozQJxeRLxHHvh9FALT5AdMLKmw+TCwOzBY3
0c5KatARo2PCeqcQEzuQ1ON64SkO3jpZTFuDrJ/FCNmnNvxQNRu9SrLF8r6Ty2bCaZ+tnxYan3dn
dPLCnkEMzN6g7uQs4vRRY6RW/IlnyjcQA1LJ++eOw3ME8JkQOuPrXp2mrhT4Z84LnmUXly58UphR
IVThLeDKRnAPbj3gw6JeeiFRxzqIIePgrreR6DmQDstpltn50WVx7UfXCX6i6U9HlX+6NlZ840MQ
krvR9357jApYf8Q8OC6DKud+4WTJ+wP80lFP5rZ65zE3BNoWUwyyeh/2ynAH3zvzZYtykhKGSeiK
vZ6FGDblHBDpNTwbbB1ohT3yohCNSV8WHf7sbWUtBrWaYQCFQq1tRn0Esfthlone0vPwlUixgoDy
UCZT0ahtWg0acbRq+tRH7IT5BewHLi9OoBMuEoCDDD55fTRHclzIVUedxEDajDTw6Ijz7T3zYtEK
OF7h9dZFlR8nBHPq7eBHRiykVmNVvaGi2lgDkFm9MDYXYOxNXay+883BAbs3usycTNhukKmEEgnp
Y4owmo++W+nbF14jpfuKWU2MlT/G9GYjWgZ/Ey7sTw3HxzQaPQfTLGzzdEiloFQqlPloKndU2HdC
zJhaVoe93JJgiZwcjJ/b2BtbywY9LHA8w3AGOMM8AzCR8xNyCvxIEy8ym1S6801vjkHDoVfTX286
w5WCqyc/+dojuo9GdfQI3RrqoXkmDajQ5i1ac9ev5T3IuBYKq8rc9ce2+90znABb2JU2Qb7tvV1X
Xrsk+ZJmumsi8W/0zMufUFYzIqi+GWQYvA/5UW1xTQkrEO+jBcujq/dV3mBWJUd9VI5H0yNiazyG
WYIM0jgCUpaXjZPt17dTjBf5Zmx9yHHB159vzyCIctMADrjNGILMRzUeNjUxHl5PyVL9GNtD/mQM
hQ0DLYQZ1pv8lPIPUySeKKgrvbpNuwopSwoes8nveXcsVhA9JjNvjiVGxOXkXOM/nFgz7OHBf50j
whtU1zgY6MEVS5oOU3rHwoVjuRZYUFJ/Eu+eda01JSVuHF83JcMkvJIVRCh2o2Mm955BvFb4XKpP
kStzYKbZlhOPsjLibMBJojUIJVgHBS/FZNo8seF4Bk86GLflusj9UdTnexf5JVeueBI98E92RFPE
lcZ3YR9j418zfONxy3KBX9C1UUlDLDyxUUvXrqm1U1TCV4OIEam/Mg0vJP5O6c0rohbEQlB2+nd2
ipr8CeBnIv+MAwxbmuiphSRQAaGeSrMJjfGYfwvWg34N0x5DdNlYZ14QUhIZEdCy/dJ2KEV+gRC4
NeIJc6aaUCzPK4hupBr4bEhcgQo5J+KGY5SxpjQO52H9ZgM3IUTq74AGhkw5hdm5jWBL3IsmuJwu
afUpGwGIRIl2OBub1RNFUY4HSkSn2Tc9ycvLFJZGy+xvcO7UOSXDsPGhZLUrcGB9a6PlveuYkuwQ
TejljRs5+pVxtxfBZY7YAV6TnHMHFILTpcTTlZxahWiiAU3oHUupNsljCQcyDjMpJm5p0bB+6RmU
Knu2UJlgTyL3ZkZXyBLn53KuC2WF1qdtEwv2mdDAkKw+ZfOK0VKIUJ4SnZezoHb3d16LOOozguth
tiXDB7k+VR3C9mnH6IIrsKi2OnU5bskiMweNAkz/PbMJZUfx4G79UirwHdQpp+zDdcIOJMiAebxD
RCifVrofkaI3r/TPOqItum+wb6e4gGBzNRJuTx5TniJcaOIvU1thRM+VhvLisvYfp+uFzRV2Rjyk
nB3mi9CafdZfKw9kwlDiCfDOsSWCxn33JBQk2rtFep0QZSWOizxnaes5DyQvXZUR5y24Lv+ZwvBL
KZ0gltAh6RHtU357WOR68Cm1rPRzNjC5xproyrVhV4nQgM5TqmmKUCkpk7BpigsyApVkEay3HCne
q8mFeZ94WMsleOMcrM9bf8juYVuknAniKZaWVosasoRPLDZVNDTc4TQYqTitSMAmdX9OM0dxuXZm
uLb3xqg4KYwJi9VrGm8ydxtstZKOXLMqgpPAEKgA9oO0HHl6N7yba3Yt3elD0H5GEHpnvqBhSpF0
yaJcHwq8THksFaCTTj+2fhR893vMPBOOH3YQfmOy2PuVxAVsa4p+XFhp8R2xmoGN/hmBMBB7SFEl
kAvMigotidSeeCcd7MW0eHM+sNXSLHvbvkY93mu5FR57RKGKaSijSrwNMlMN6Cv4UHWYJAUeZZVV
orfC648jh2OoQ2y3cPXkgw9/Gob4PgBExvpGNiDmJDLKSNMbgUZfUzrxA98lpcrX5gCXmfbHOLFL
8K3Iw4yFwYuSCblSmtedt4DIddwasNVlA+2HH6vY+9H3YoLSYGmlI0SGM8WGx68gC/sGDK/thMOg
D5yMtQgwOl7O8U/DrnDOjVUU49blYcFRJK6S20kd3Amd4HyTdIRezQf0ch8z6SIS/B0IKkWa9ve0
GcwO4FOA/irEQMK/YRgZtEcIMYmn4ZwBOnDOhkQS8qZjked0MfyH+x4gfqsU0fr2xAOfqSj8I1NJ
ugwRARgQVJqG8/zrco+84dOwkano+Gz5IevKaObb06q31Wc3653EoiGDGQ4xR0baSodXZWkUE4Pl
PhtaNC6vAWLNpTpdvpbDg2XAVNiAc26oOKYBRApxhECANDjm0twn38T5eY0lTsBw5bVcBs+SaTai
rfwvGPayOd/AKmRJe8nMQgUZLJ/B8O1cT/ZyAPdoaDXvnMJlXJsLxb6RZa1a5WTdK4lXAsnTb31u
GWnDeeZ/PeOtGPhH7swSJxL9NIsTcbkkaHHLjvwR6+exuPzzH5NqkqxL52/GpkKsA285GDKrtRxn
a3qncRODjGPIyBlF6azbhbFixW9VR26Fd/sfI1psfJ9/ped4ElAWN4d/tK78Ksr5o8HQ7ZphDY8Q
MbWjNyvhsirqnOcPvlKNtludRIlYEJ3jqNQ7XD2IwJ8j9jkGaEnfJO2CH8qxFXGKed4iVgywm3mp
I1F0kn0I2yk+nNzf5Xfem+ce92wRllSehzSkCJXEjyfXDPGy7Pk1MFOCiYKLMa1ci9n9ppMVRzxF
52HEjkfuuFHch+KgRg/rWMshtBsYTMvlpKL2jQdMenFRHibbmWMx/jMAlQ1WXMLL3o45/J852uFm
xXsrWpOUlFV+8c7wUPN7dvKJKSDSdO83QY5ehVd0qFquDlPJeq5ZyVc+Z+yXjxMsHIPkbOjKMibk
MG6HkmR3sDlBra4DAm5UNZLQOCYSYU/N9HI/cy+REWmMVJABfJKmhSQYh8UHGFfaCilirWR7N/BL
xR3KVHvMaDWNz1KOWynC70BzlbPfOQ+WCZpMMjtEAhe08YHI0E4iUGyi4elKmoF8T1q5dBV04mFU
pLvISe52DE+Btk9G5TpLJ4nOLPyET4U1B9y2Z49DCW54szsoEjgHz1XRo4xYKAqjLDxaHLscX2uP
e91LlClQncgk78Es8BKM8SjReHJtvsRYw1+q7VbfeZP0BNegbuqQUdw1wxCTcsMoh9QbJxvlPbVG
yGVqA0eOaGZDmd8Alq271h86v5pGGX/pzvzNK6SELLhCcEdBehsE3UHARVhS9A/P4X0thsMLjzqr
wkFKjwnV6g/y6Ol8+bxuM5b5Dr1gvN3N7iZUEpY+0tt07z6XTbN2zqRGIkXnFOAYiJ19ACOa/LTh
BaYOG5tW+ztLko6us6iwCMMklWI3OJC1gjmU8GjukcW/mR18B3amjGt6UHsgDigQ/IcHEe1eTVb2
o+BA1TupYCf/MyQDqsP9RMxet8XJZURiiHMBNJhWB1kiTqLIXZjNflujlm0xDxUEArYwvrNR32AS
w8yVuOqjGcw1znv0updhlV6mxwAyxANFZG/SW9jKm26oil4Lv66AS5x1s2kt4L3V1cXse90mALIH
CoPB4WVLk1F1h9f3CP0RXMwGklOOKgdmAEz/8Lkm3f7Vsk62BuHrM3pxtbyi8kDKFr6rE+qvaMew
myVDh3LymAWQCwY6N+pRHfGg0abR0AYs+q9xXcAW/tztvNgJMZbn3qRAwjC95BepxR0rv2bwxfto
2h9E0mi18TxRad4GXX3PhbZwu7fBRZEBRt/4xuWmmgIEKrRdpGV+Boe20f+Qyu72NVzl0DpGBLX8
TVshtySDCSgkCEbkbkXZB3WWPFZil7wRzCJUgNEiKfEdp6FGE3ipB6iCVGvV4P59KzajFvEzzFEs
MA3A4TY47Czsv+TCf9NGvAC+ENeQSWBj2qNQiOSVlH1hOO33wPjhfWNzJAUgjkfXJfsB333cdBYS
mUw7Vgh6rc5ot4sob2zogdImy5gelllMny66RZKvR81DyZ7nRExRv+5Vk+C1D7zVvkEtjd85icXZ
RWDhBTKsptez2tgeGD6+1G0P3t/9a/Lu0Epi78X+ZrcADiYH0lwB52lVKAd6xnNU7MbIYL/sPnYX
PPMoYv9isO9se64afJHa7IhHBy3jRdjXnq1gHN4N0hOogq3MOphSRd8vTRdOotbFZrk09R11fddu
XXndb5gLBoXSzfzI+IrzniJo00bR6U9HZeTyYDN/MeqHGU7BxgH0Gj/W1VQ9yQwpx6Cde0KiebCo
zPmhgbRgvfW3jm9aXiNexI0cnJ0DZS91JPfUKz6Y0adPHM8YjLplRDS56XG9hkGjc7+AeBn5i4kA
YeOCMkGg1CNF5gVXXDVNLwLEXkvDhxEp05qrdaVONqP0vbrYO345Q9O+nkSAMywpqQ/fV4sZhmYd
OA2DdmXj7Dli7sVPw9WSfnArFe/27yeZ2z0lAFQuJUI7dnwp9SRdTE4nCiQtbrg9Snv8kfKMch5n
eN8PqXRpMY8cH5RQ2pCdyg0L9AeKycnv6R4UUjWfVYaTyPXfBPFVE+QN00YE1Ns29nerpvKiERF0
/NViUdPpyFDxKem3b2rU24X6lcsEXRUbyLS5Q6Os3NC60fhc13LbYE6KHJt2Y9cCRUnuw25w1yUh
mBpfiEs0NzsbVND2vxInR8u2lGuvGxQM/EoO35d/m0lvAdQHSIj8VAvVMX0PnLsAjYSodFcwe1Tm
qIjuRp2QUCm6RzDwlWau2injl02vwey6ZjqyurqQE8a9GSKukevvN6zPS0D6Op6q9ZqXEYX+zc5M
uk1YrkTtnmQy6oMCUekPQnO1+vCT4NPcnI/70Vfb9Qi5EPtEjQBl9kMmMVGj7YBT71LQbKNboCUw
Q6CJIwM5FB2/8ob8Fh3Ga4uSnpBMY4pmunYVbIDQ+szQUPuAY2JlFK9Wbea0tBTRh09F4wcwj8aO
yYFrcRgJQxVlqcGIKUPsEX2GPQ5XVj182bM73UCu5IMAU2LcEeRsJl8mBqsNkiSoPadcCDo1gAlD
Eu7cvf8ag5oyy7b4HreXkPhnfF7mdMWLE1n4okV4ySMUuw6JDaF1YUrd9VnK9Ecnj40f7oV8guUj
Rkk/HYqSgsg8B1/xkue3kDo5YjoahnIuZVMwtRImBD+JgANMfxc89zA3Ubi70MEUT94bakR+PU6V
L6bV8h2EbqKF68K4gd3Ai+9C5TIgyg9wowMUyvOHB5ZTXIH5OIfvQh7mEOAkRqqo7Sy4JroW3zi+
yErQXHomUNCv2az0TLGnTFIuoenygnw5niN6OMY9BYcz5A5IFA0x+vABbXc57CVLiUsIPR8G/Vn+
Zqpx4XVoVnqjUH+70uxc3H7gQFycYYFD3GHiHNckz3FgNq8Wm5vN7lAXUYCJsQG6ksGFEgbU5RTk
JgwANqzTutFEspNoTwU/vhA9TEXt2enZwWxDCpNUsAGFpSVaH3Y8PUJSPjAVt/iuKMw7KIqZdVGE
Y2CGYFB/+3ZUH03e4CHI0FQL6bpjAaIYMgoH6kg/q79Eeiv8f0MNoIThHVJ7ZuJ8Jnb6gIcQ83pU
F8h8+NMVdZBX9vL7wZzKF4LivoIcru9WLz7/ENmF/mVohv6LeThdM44Xc04V8IdL8AZwwR5iy6Ng
WtOXckSfZgdPMlvAqykXmLm0nPJm764eMKrfe3Nn4qgOoMRQZdHVfTJAT49BV6gEJ5puqEscSaQB
/4lZ4wWGpFG1nPzeZ/TY2bT6BsvtsLrSbIEIffXDGCQC88AcJPxAFRdvNbf7HbeWYAjGdYR1tKoO
rqOj9YATDNbNkXUMnZbiEN/s3cH8dtlx4GFv7v21VnGvzfzkSXMETPdyqe0t6eNP9mP8XkESeKDV
B3xidsF8xvCq0bGjJ/9G37ioAJu0GSfpu/Frpjel+VzEcH5pkugO05qDpfpyuSFjn7GISE3o8ZQa
coGBHaC0BgCiWHuTGGDs8Ql00qhlFX1ZANH31+QAS5Uu56hyc0Ox+Z76hgufSd/lMLVG0zPoMqdZ
bbFeKr2my+kzv+jwTKlOsvC7iI5Me1tm2MzkGtQ9WsgbSx2pPLVj8vDXlCMAOgcuqKZOV4E1siN0
kCYoRvhhjfHw7UIghJTejeEQ8AT4Rld2KhxmxruM/nOi3LnjaKA6eIbNOia9Y5JUMDfqBAd72iXK
8ZbHoIDL1qwcflUHrsNG5UJcanpv05o2llKhMKwy984fsILsRgFfn+ttX7dT0NYTCl3eo6eRXwi7
m5suSeiayYJnMzCas4HbvmT/ujRDd+PBRAeM7joR9HV9hQZAhAspBHQwGAlpkM+RSYKz6ljLXNye
Ke0HNINwz6PO9z4OvCQudCzSEh311wa9EWxY1i6ZqOAZy/lrKvRZNVemMW0SMAnjn2qgezNnjglA
CXyawZhq2BoadTqHSVuzGJxinQaq24SGJ8TRTjBAstTJOHDU8D3iilWtBfxxHdoiHNgnWZLS9ffB
tDumYqgX64y5ET214Fzq1wS4pvp546h6k6OYoYmDNSSXNY83aQ//9iVhkC6lHufrxbYJDSYRzMwv
iKF4r+0Z7MYaNCNVjlAaWPva8OzsQUSrhLEtv0hcOemT+dziI2cP4qo1z1XmfXXovWWICTixXhCK
eZpHNM1JCy15qQP/UVYJdg6pF6dKlriZeG1ivhidMgRe5r2lovcgnkoVPV0Y5mD/h40VbCi8GDmL
mNcPdi3ghD0G5K56c1KwFX0LqRf7TUwfNZ6VnAHbh4FPAe+YRtmGEf5ymY2bMZZpk/HA4vzWjJ6J
6i3eT4QYA2jC+JmaQU7fRk/vTY9uu69T0jOcq4Qwwq7hDqK4YK5JD9rzlDsghgvMU0JYFD71wcwp
Zxct6MOwK49YXYyo37BjN3rrW81EsemDrvEy4iS+sF6WLzTaKu2BFWCIx47r1F666Jht1oBi7Evj
orAT72HEKRKdE7kxMv8dtzkAGJjIK2HOTCNmi4TH50CHJzYQJPYKXNy2GwYuG5A6VtRAYdjeEnnJ
zwBWvTtaE88IfHGTJ7ma/Lsne4ePSvnyd5oPBgcN4xAX4u/PXINdwV84rHuZiKXDA0LT7Y7Pienl
ttYZtoc+BZiQWQR7W5E6IEZu3P/g3R+yD9DtcLw/OEogR6h2UcnApDk7ghP0CEl5yYAJyzkLsgKf
Uj3cuy0LRq/T6ZpiEdftOYsptQyldv5ihp0oFouGcbELki5Qc9K1pGPf+kO41YKlNAMPiw3roMOF
uKNBKqQKPfwx03US8fwT5I/lOF0GAJAOUBcMgktMO+M1/TeHcdpYH8z75GwcOSIg+EBIZ/HAjw8q
g+M7bfuHlgFMwr8XVt+9o6eghg5iXgvdmmYIUYLPmRLu6/HFHHGwKbSkM++qwHzYiC3xztP5Fj5e
7zji+t8LBsdBuO6glN0RmMM+mX9Zswxq4bzPB3X6MLDwcxh/Jel5xBjboPeyubYCqJjqAMM+Ujxi
4WKljAsql2MXeAigGJeKtOAxrkHykj/ywAI9pvU+jFPARChdUW9ge7soeYDmQQXkEyLoTHcELeQ/
QjBJtZsJ0SO1OfYCqxWQ1brWYUWRXCCxhjldgRwjbG4mgAl7347gI1I5KES34ayiw0p7eHRDfBnA
6JlbriK0DMybgSAF0Mk82TpPhVsWMdBMT2y7CKmNchv6jkBzmK+ymMIKJSTEIj53uX+oV2lR/vL8
BomZncBorbdae/BiHjGjKCmU8RMMI24k6RkB+2QKz+1dmKHZRkk2pRGgriHa21iYSaxO1nJa84lj
7rZT9bjOGHtyTB1f9BP3vDvbmntudaayHIN52HKopjpWYd8BivtmIppRSjsPAhcHKh7Aqdya9ZDf
UI6SOznIQFGpB5XA4c5nJgLQurUTKPgEbU7RtXNp8RHZ2PCweaU9ONGr2bZkrayT5nBNPpBCQZd0
do5AY9fMcexGCKADuwSKAEMiLvjdr00cHOjFfuSOX9UIX91za93vhIhPBAag+WV5JixSfHJJs5N6
8mw4X+dj6x4ZYUB/AJZZBMyTfsRdpmKFSy1wBrLR7aw/MTPextujpmYHtFWdvpsgBhtOV1Yb/grz
fuif0lcyz8s5tvPiykynWdAeQvwMyNlL+qvEUwl6olvRYf1Tk6Oq2Kxcan+TSBU8dZGmoDgXpSLD
NyoseQ18xInKzoZb7JyWgX5ykzWfNflmnQG3w3lAIwv2fISvCLp440ZQjAfL31ENHbn9fH4354qD
toaFiiacAGopQXZmm0/UEAvorcFhz+oZM89nUkJTb+SNMNPSqQl3GyAIpgGdpmQ4orc/UGpzBvG5
M5KzXlLuyU8qDUXxCby2ix/tA+Tnt3ZRQwri7rcXCFSMR4eKkvGHdfm9GG7u2xhy43mUehj5APMm
zTzQQmU0byCsQcuG+oR398WxLrNmpVO+4FdSU/JMHBk+MwvH2ZjxwNwaKKCXQ2jTlA9PO97XgKI3
t6946x4F6DlLkt2YT3Ib2Q8STd4udS4XmnVAVWrc/HsNfO0wquD6YcJG4cw5welS229jfscZHbmu
cdiQZZU2gMVnwWNq3YZ4aYq0rJM9aRaMOyTjMWAwCZOQUozzM2zefO3DLmjUhkq95bNkmJ8br6Ic
dCUVRcgdnnry0rJrcnWz6KxusXuQMATZmqIop3YpO7wyS2t7H2rVE3JC7+W+CiCdjwJSz5z+bpzD
2wtCb825zNLko7xwW2O4xXupSgMy3v3jdEHgqfqgdMgvwe0IDkELot7whIfAmUj4wU2zVRTyqC5f
mIQMei27e3MWe2f/DqmMnrBZ784hau157nvCRBj7dCY8/e4XH5Sz8eT54w7U2TsLKE8oE7E2qK32
0z/xB8rg64An3QAtUkY1iTF9xrVqKz4po55xapvvr42vV1Gp+u455qvIsGSGZH9fRr80rtvZi2Hk
btAD89UreulViXs/F3/b7uzNQm3AA8de3bgnt573IO+jnxyO0aPOLv3V9zavr/5ub/NbemfninT5
ZnXWxQeVqfUgeLJDG9N+x3zR8QNjGU42DpHJB8RyQcBLFR41Hwz3hJSmhz/UuD8tGxb/9C1j/nDW
jD6Rw8pwX9qNV9KA8Fb6175/Z3iL87+XX3pWC8e/C3QkrOk5n29mt/avh/G9NdL0XSxpQVC0s88I
Him7fe3JPBgsDLLbI8g5Agh8CbmsIzYiISmukKgVOoAjbQk3gsKgkzOg4L4GfV/FnGkJPC/aYSTn
nNXqrGb33jxpLkLA0wvGMwC/O+iVuZwyv2Mx9TyVs+GH99EnCL+Acmij/qlgvvwPZAJKk3Aa/Efw
Mmn/AJemPj59ONwJVzOEtn9Jo/6Sy5f2nboqYfD3WcUNwH7qBJw15QoUgvG5Z1Y+3AueJQx84cgW
WMFBdypO9ucKc65jsT7e/RAb986bB+toz8EHef/1vjqtqtJWHzKE7oPeXRCeaA7NLj9A05tPR/nL
W7fVSYn2hOy67bK4bJ2GxrJYfI3n2zw+mEE62zlstLB/ne7uF8y6UdypmQKXE8Op8Nqe93uY1t09
Hv+DboIjD4+9XXA/x59bkamUowrHg32BcYbWmBwLF7LOiBY+5LjLuuMKVYekYLSgDT8AwVBMI1hX
LTQ1nwK+8RytMHPqFWwrOkkBEopXdLL7U8DQ5xR8pKXfN68/Bg45CS6oNaeImIyQ/E+a4K9FmUoE
qNA4W6jWnMbNZqaOxIacjo3wi88fagCuKQgqDCAZiNCGFM8R7SCzZVCSSQGRPkpwO2OlwjLE3IrG
XwoOEtkkyKF/h/dAjUNfBIEppe5cc+z8LSgKtDMPsfmySzl1vENk48lqnAqqM84tMqYe0KaO14AH
2rWjkBlJPbXxsQMu1agvvzPv9OKo7Xut86QFvViA3W1El5jvzA5ick5zjRmDtCUc0xzxT/OCZQHn
qNHkMqNfIorxYh96Ufehf2qLNqAxKaD4PfN3n/bbVGZkWg1L1gzvNNqeyKuAO+60jGjvnyCXfCFx
MDuMYKXnYX95so85AFVTpdmjrqejSt/j7kzIpTuYOXxTdBk/UGvqD0rb+9W/UhCzaEkUhu4h4esM
LaLepgvkH0pkRwjzCIQUvHQ/2o35cWeu/88wBJtjcLCl3WPmf71y/j8nfEhb3Hb0S0nBdYXs8AWT
eD0dhpEMJgGPuwimONebDdrKuDgPGTuhe1s42wW69+BW+uo+qMUZ2f0czQryp6jAfFraXlJf4kcb
biJOUshXNEY3EtF5g3mBckVI1KmSEFpmRDb2YzLLUa8Uh62c6YNIg8/+t2HvyJ4pTUzaN2CuWdZE
SZC+cd6YdqYv75jAd9qaO+pGyVGCEBi1x2eSTFmaAyEY10ZzDHi9qf3VwjhD/Ma5DawGEcoP9Ken
ZG3/NS7GFW2IsxMc72OEbK6ngshG1SVhIwPjYiCEEQt8k+wzgNE6kxEYJBSjIaha11Y0r2fQs1LM
SG9dY1WrF8UpfgIWDF8tM88WuG5Rekn1F5a8vFBm0jC+0yaE6EyJVF58LwRhf4Sjjb/SXErF8LyE
oYXrJqkUS5xswHP11XQK07dxo7x+IEzAYGj0EUXhaPWTT8lAn4KJoT+UluaBNjSP6BZxWCA2lzou
k2AqUSA9AlRCIONUkhp6GxtZMhuVb4LKmIeFZ79pRthJDG44L1n1LDGk/QJPSLI7ztqEOJR0jDR9
HoBaEV2Trg3acV92LvHtyHwYHqnxeNMaM16ACIMAAPTzJVIk8hOJ9mXP8WMLVCZ7IbzlhfB+P5Md
tEX4wyn8W6+wwyfdPikJQMu2hHjBZjxE5383DinlICv8YHWckUvMtdKwKKYr0mDJMemy1ZvgevSJ
DcnupII/wgpo++kR5xG6vQKJRIqWx9b856SoIdhLq0gpBpKctAtmcR/H27sAIhu2ChCOnfTnSUoo
gYAeidNb8VPslMg53gqgRwT5PNmrrH7o+bIuWmyrgmecAFasWQ/an8amZNVLoyOwx6Jpn89BBWwj
8No9h5/AWApQZq3d9VOxBt6Q4A0eRINtvvCcv9iCDoOTteDVMECsKm9CzIpo/5J+QCXWNpFfRgI/
oLdaMuI5kP4FDkiY3Y8myHRGpp8sNkRkI1mTH4vekM57YXYuoJAiShJkMdxzI1vVdfhEeVuF9yFT
vX749dodbhP7ojrnDsQwDpKIK1awVQ5KQMEuDlz21v7gY6Y4FL5di3TrAy7D88nHRsA9uTLQONqv
NdkcuA4EDnY398r/rGbKpBPhYHPqE5ljAxyhXxTXYZ4XsHJfhnKsSCORFSLN1ZZPr2t4Hg0NEMzb
Dgnuq3QiSrzk5nu0UXwZNuEXF89vwu6tYK0lDlyfNUAsJYxQcaguCMWmRaJVr5CjslQAYLj4PUhF
vJ+ksvT1YxD///Z+nPXnkq+HnQTQ1tEFrxK5RCOH4G7XToQF3SqCFXaKugsT4hHDQn5M+2NSg4PG
0QUFGEfrQ3ADT4A4CnSKV/py45hR9CCDYr+iH/KcG3TCIZAHFqHJgegXChQ7D7tRSGUGBgOSAcBq
85iyqwWplCL74ScEmDtsxacwUfPW5sBoKPS7Y4oiavt07/Dh0RsDgbFh+WmocX5VF2+ZHgwoC9BC
RQP1OxTRAPqw61BYUczDmkVO8jVJYMyrIad3yNV+owOD6CNXECl64SXN+eAeKNcVkmzfyNqHLRon
4LUOXJWEa9MtB/RnUBmROtivmCnFAF7YhL65Zjd9h3FAHw7rrMXQdAebgSFO7+rSz+30vy2ewmix
eUTn0a9SU12PEGDuf3YMvT6aMeTb+m+41Jm55oqgiLC/YVrBi5MWjQvd8+55BGTqQOvq65IAYTkz
EB7WV/R8G223QJDGTHmA0qcXwj9nNMfxyPne0iOZhBEETJsG7cZygioGCO5ETtwBbC3X6Hv6Z6AA
MjzbUJvowVL22W9c0NXJn+Jwv3PtEW6+w1EifREYvm5inaMjZdfYjT9BJwwGXGe4mXYrakXGjBkj
+b4TskHpvr4JTidATF50W/FqPiFt2dUorkkh1Wq7YBMquuN8aRYjTgAh2KZVj0nZiVECMAnsLDNZ
v0cAPESvFxHos77uAqPybCD4c8ysUym0ZHGDrEa2zKmlyEiTRGMvbmcL9+QqHKcCrTDVuJko9Mxr
iNmhebfvnJDoOJ7M7LlaLZUT9y1xWhxJqrEfPDwYRAwfWw72xC4+Z6gGKYXsjiP51YDow7f7cLG3
HdQODFO3P7guy+Sz0aLeyNYOxrlHfuohXmz2yX74zXYBRtWpEijBsTiL0QAbwjmEV3cbfOed0c0k
m9bpDEpXixoE5B09vOTcLhpNJE8awEhL6tacEBvnYHNzD3GYNS4BXSiRuCeaI5X4yJ7zhDxyMHu4
PCO9NraSMY4/5bjN5864BOVbi79jMGmFTBVs1Xnx3V9fJeNW9E+wBjDtMCFtQeAqCR35WjyNkqtp
Z95ARmn2zDe5m1gdb56IksukadYoOypx+8JdGdjW2kxuvPyWReqvHktC1uzpLTVCoUrrJL6DQWfy
DI9c4W3uxyZDuZ3d9FW/HGnGw2j5877ZpuJ8u2+XCxFgtw1LmKueSRlE6qkaNT7U1w+kR5Zqum+6
Gdxb4mrT9lqOwtxqSGqnfQBNvJlNr5o2UNoepEHcuRpg88XpOS2rGikWbTK57f3BhdvxMH77Z+dj
vW08KJmSS5uB+6p/zN/jB282hIHBxBbRKE1nm1bBQ3NN0V16a8F/cGnB+QLRLPtLSDJNwFukLry5
R/BgMSEiYscCd1XUY/VgP13wGsDcGaC76Hlg68cv9+Y3ef+SEv11MAQzywHr1leAkQEFWHnVCGCP
L9ch+pECC18AYiQWEVzzTVoLOZrgKzO24IbFf2VPohWMfIdNbj64PRsA5H9vbneN04U5EFFNhoyU
oJSZcFLdLhRKua2Asfn3eOTJ9NNxHhb3TIuVoXC59fmukp/cxHP5zE9++xyGTunMeyaGRt6dHmM/
uMOsOwHG81r6ztd8+U1gobMDXdiHfj2oQSqfFtI4fk7DkAKPip5XeLT2bmfUgqB1dP5kpTTdg03i
gKGxP8EdJfzWAFgl09ZU+Zq2fRP12Xn4CK7D/kYz9gEpmd7TruBK3uk0mr5mqJPt8Oxdgw9WTbzC
6Ow9+fPsMtX3MT48dhsBKV8PCXp4YvWW2CxTpRqacyYNiU/Iujg7B2cAfe/AW/2Yj8kNInI3/A7E
aQ03MKPLycxJMxzDdDDU6GVPu7hvnwYXR/WOsA7I5cJr4Wr2TKuNsA5QzcLs2+d3mXg3meLAwHDc
aNgfc4ungeYcPTjGljr6DrSwE1Xem3QT0VOW/NV0HmCMg6ct9td/acGIwpTnCyZGqgJrjxnV01yS
XGnP+UD4a4Bny2QO15e/ap7z3S49/Bf4iJ78bmpWUzN20ZbzhIdHaSCy8h1PQ3C2nfnXdonmZHGV
kgw0o5Nlxsy2ocfHNqwBv5rRIQMXsCBsu1kSJZeofCu9Jijq3Zz8LTtA4snZYOjG1OYKhwyohQLL
XPBb+FyNWNHTBxewgd+AxRfz8X+N/1g6syVVsSwMPxERgoy3zIM4T+kNoaYpOAKCiE/f3z7V0RHV
p05lOsBm77X+aZ2wxAK8EC3OhrzZx73f+3Cb9qYKXgxvXmvs5zde8O2cQMBpnNndXzTw0FE8GBJL
uvE2L74T4dZ0mVygCoiAcsyZsgVyw2pvXtEaIxG//7tOU7QaRNhQwyFdrchJsvjOvFmAZYxLIow/
L0/nm0Ij4hAb2uuPjyXRWWqTWyRmPCKMdrctApwXyguVdxAPLqAzvyi6WkRQvAxgsCs6tI6/3SaK
v6BZo7SEcwdc579WwcMlQtPPptdA55FXcIWXnrlgoATaRuH+eHHmXblUHRvJhfsowOBjkUIyTV/u
bX1Zd8Rb0kMQJPz1zx4EPACdu5ywr0PIRwGSX/ewNFF7QyXU3p47MmCbwFGKPOTKemZKbEfm1L8l
ImKSVgPWgsRLZu4ROYw95R44J5MlS8HDATPaM0jv1NjHKzUgmkW25n8/CzvHc7W5Up7xzmJEcvHf
d/26B3GYkIlno5f+WQhLmFi7jGY5ntimqH5Ex/ERikf0MfyB7g1IWDymMk4B8WISq7xj/d7dKegH
gVYo6+09Knz++OHqCLyMX2MKHT0k7jHePWN3Z9AmmBIjBllaounESvoF0+AlVX5JRGTq4MJ0yIB0
3A/eKaDTK7x3KKJcqQzARlQeAHF2iRaOAYncBB4UtEqQiZ6YFUucLXsP6zC+pzIbqTD4VnAoqFLQ
gtB75T5AiN0F5ziLGhabxT7DycIHKAmyBvx2jkJnVJOQDA/HEhMX6Eho6/6PQS7/vvjd73j8ZOcZ
Nd4nbuLzSInMpTYeztUhLVi2rJPsdyDhlLHGdJAXHoPwmt7TbyIn9n0nh7QdsyrgJsQlKM1rNWRo
evxadZ3XrkoED/WkT59xn5ao7tgT2NQfvpa8AhIbknNCGPX8Gr6jenmfn8NySSUy1hASvUfvSA4F
H5pNm41OD/pzTY3xeaUhH39sslGdDKbqVKKYUGIRSUQL40xJsbNX14BjhOOrDSqoNXEbmRyQWGMx
JubmcsxAlduHfzonDrs7G5XFYuM4EzCCyYq4UwoLzyFPClKI3vllbbJ6C0cUNtBgsLYMv0Mscg1o
PlGDcmi7Q/dQeMcfYQ5G5svOv5B4whVP+LV6b422hdv24goIIKAG+gEm5x3EC2M3EKAA0y8OVcCZ
ygfQnRNu4eOe8B0+/75mIBwfDUCTrRZnmVuE2N041xCY8PkpWPsUwR3HT8eNRhjFr12o22jVBu5I
LNnlSTQ5IguHY15AG1ehVQl+jtQDNJZAnmvCNwguEQ8eGCMZXaysFSuRX2LIAR919OLEMfgBsCX+
h+9ptju+7YNY4HSObFE0wnx2hTVGSY0/U+zAAnTgkT6dlgKjfLPS4twecd98sRxUslVEJIvY0uhj
RCTtkeFI/5QmdI9qzMMUUU5zoelSIJj+bQnCQsfF7nhiqYIgwsMPuYniFG0pm6DWYUTFk1RRGuS/
vA/ud4Of+Hqyw5y53r2SlyY2cvRTHCy0PrTIgwnzrO7Ukv1EWeSbJikoRnR2MgxjszagrgyRvQQa
60qsp4dvbHRsa+SzkzfPJHZyWinoeNJM7ogoc4R6YYKTmY5Vdn+l6MrnKxjccBaTHPjeuGfdCkUD
u0D8zysW3xD+id0qi4vU8IjatPcEKW5xSVLA+ST0+NT1XG04Q4/1x83OPaBbBIKJOArV4AJgInby
H0pGLK88HHR7bPB+zoqqUpXVU3OPKl4FFYNv/mTcYA7dt286TOm1a18d06B48HjsIUQzu1dm0tCf
s+Q/jukbYzMqwxvF0PHw8oag7xJayorNTGegLCYKDjo2OFbeOxn8NJv86gyxzrM/57H1EpKYnlN+
Mjy8VgaV4YR/wHm17KAsR+fGnHW7ZwtWbYV+TADZkIr0djwsA7dbCR3Ih9lj3uvjXOG+1C7UNgNW
OVo6fQwBXXmAEoXXa5ysRelIHG4Sf1SIhQNneI91ze0tmTD2n9tjNrxiE8kwQghTrXUe9d9Ab6/+
N7rfkzPCf6sbD9tFwWIptm+AYyODTvOft0jKKHp5YbU4Pcoou7plN+6q+cWCz2oXfQqa9g0wGpjn
SDrUA/f8nanviW8YafaNu2x0pxW7JQ/iFD6h+V1247akIGB2BpNZnZr+kRotXw4zf/CCzusEk2Uh
5D8vb/paJxG0/s1uYZ1Fl3fc6v79PboUbnePdTmSqp/br6zYFkM5qnEljeXc09qge3jn8AZa3Seq
7jeUEQoT3RMwa1mcpf3utfsusVbdVEc+cxxBOSUI1PqUtmMIqel+eXA1zj5D81pza9JeyZOv+7qF
1zmv5nfXSB9Ez5Ihb+MaXrV9eE8ZKEiaQOZg5qK/gi8po1o9w1dGGSb170LzLwPmzNBKcG3zctJ5
d3N7MeZynxhtXCLplyYofG7UYFZwa0KT9DG7ufKE5A9ffgVwlD2RqR0b1W31GsZft34td5npKBVJ
x8a2kadD7SRjeKhA6294/68fdrp6dtXoVx4Dr1Niq5rpz/FADl7KclhHXwWE4pbFsuTfrEkj+c3Z
axtUvZ/tAEXSOyqZX4vl+e+LOIqFaytIi3OynQk+Y1t9BiK5lrx4tEjBChmWOyTXj7gLgTduk9J1
Q7YZ4o0ZtgpX67xIUXTixeJXWv5W3hrnfUgTN6mXGsWb7cOGIm2h9iJAyp8hGV4tQsBvDLiUGPip
E+St9VbSQzFJQlSVL6gvtKqTLbMjkGOBZKVEwSRDOxF5zLwpGuw5IHQINpSw0wuYFshYnmyBjDkg
pjc4UdAQZo6somsQYQVLJiIPCYO4yAZKJ76ApC9H9uKwYHCLfY1JAcGIkzL1yQJqq91fl9aAfIOn
t3U/uYuIIiczzJmRgwY76fqlz13EQQbICg/QcmnQa0JXdFTCIlCH2nv7wOlR+7PhkL9bm6skJWop
srMwEJU/eCOe2C5QTv1OqEbmgWoHBGJ7VI0oYZbA4wQgTQETU5KISL8QNMdjKZKSADX5SX/DYTRH
F+UeFKcUySlXdOeb54cKHuyZ8CD+Iygh3jDJmRNJ8K2dI9AbaFGF0JMtSNCl1Gz7XTemrLyP19xZ
MvsXs8GOXgL5PCRwFQuQiYtPEw5Du6t/bj8g/OKC/2NxUJ14qPseS2FQA19SCaNCHoSOBOCKh3Ho
A/WLal+dAYQuUmS0W6GwRq49wa0vqvx+tsZEDPbpCcvFEdUEhT4sYObiT7MG3gnA64zKB7niBBpw
h5km2XEW+ZGicuJ/oYe5UBzN9y1vDtkHwEoLXDlbCEfseBbv/piSzHVBLJXAz4B7JFs0fkIMhbMh
dX2wdx99nsDRzsFzK8Zaz6caGjRpttFtabW52WLMIciNtFaXx0CdjH4UYvCzsLzbWNNG2pihk5hm
qW3lGYmuRIVThQkZm7lAHDdFpBgoB1KhbTKDPU5x/KkUEN3CGV8eXrYINv10irJD1bAXIG5nsvbj
jgxXZlCIUz1BDYA9gSHefi3EhdFVrFrqjMEF4zDp+WCrNIZQj0v+Uu2cdwuimv2wBsThjfyZ0NPO
bg5sIkwcgQF8f13ydIC1DRpTIZ8pZig8OXVxMTeygwCMi24LHWotUwaBjHoSPypKUJw+Xl1D3HAK
tqunxgyhAND55v//SLNR88Ol9v3AQQuBjo6TvkOx4FR3KMFPep9JTfJY3C6+9B2VExCkpSE5teRS
BSJ49ki2oW+svbpnl618aHv+Gu+RCq5QeR/084CmqCVwshWHgRxpVgRhpzqPCkHzPc6wDdvDt7O7
3EaFmdx+9P279tr55edVpLsWDylGm0dOD2O8naoIJVrovUZ48IHXKLNAPc8UaSEzcNMdIhSwotfZ
V0oq/Ic8HsAt2kbuPfRfqd2iCOjol+2hEdIu/lnkUZWiySzQWxtDumwDK4YY8vbMUaLi2Wj930va
oZC2EeKe/eSXPB156KgiSAmbWPpFgFAkT/ZOBvzwTHxhf4ZIRhFsALNGB3SgkNvcpJctxn5IPahR
JVijFF8dWminE8NSylEKhXFAXg7k/29B7Mwe5RjyVx8o+nXHe3Ogjdv52I6ouM3p68PzdlXowqJp
QQHsjVrF3uR/05MYCP/NwNtYdkCNCOp5SmVR/yDqFPvMcsng+Bbg9Rxd48tE+SzNDgVWe5veK5/i
RPnGyHquk4Jw4GrfBhgGZLvEb3jD3jYg8N8K73j9yAjLl3KGARbV7BHJjuJphGtereTZrC9tlOtr
q/4pTfr89th/XKkAk5EnVjWhkLBYtSTzvufNd1G+XL1MOKu/pNd7CgnkBocQPnxlbarLM+VtNXmP
hv57WHpyGz/4N562avwazhraJTM8l8ntHWQcvU6ukUUrM12m2RYVDbH/LuaQVNFlye5YzLX7y1Gr
tYq4YystsvQCJ7J4H59r4WDEY0Dfg1eETKi0ZAvOUo1crlsoMcqrt1/rrUnunqvSfwtOAXb1IlAR
fdZmuPvS1xrZ8RrhBHqeJTTL+9i4SfMzGDc/atqUaWmlLy1h1AwOFKiI9g9fM4NQZBex4LsNdEz7
ADAGKkH5AKQ6dHuqau/zq40+/H0TUV5U7VwYZEQAlkELr7ONIO2aicXVjQ9X5D4iC+jfGMQnnssG
qRACQ8Z8CaMTtBGnIuzjZdPHW0tYcHa0Sxk1lIeKRKhQ4DpoGmBlhaaIQxWTx2y4QIPouF+ftQlv
LKDaEM0n3uIDZdsFmssS0APcrTbmhIaJ5VFH5EyIAI3FZr4U3ROuaClZigKZpe8LDloIYIXr871h
Y1gMTcRt3AA2fjPYthAPb/eybEYlQOBWo4NgO2GEMdYgkKOKn3qNJ/fSOcCzzgVhKpwWw1BjN4Sc
G8B8ChYFdgC2o2Yyy6kfw8yqPAmUDTR7M05g7gJ1BeBXvDYUhzym6xjOp4tTyOxtmq3Wg/g/KEAR
gVKtR62Asrcbgd/jXrsRXaJhf50hRWDpQJgIFapwqhghEtyvazE81jsQ2jhJs1nvMB8BVQ7rcXeY
0FSARYTiu2hHg32kkwGLnxo43HBCybKmMBJqksmASJifih/lbGwUTnsUXD8H4csScQXDDAwyWtKl
MH5BHCwM12IRiRCX/y75B3kMjztwCTZd2gagEFAAWr5+XaOXwu0m3uOGNgz4nkYdPdRFdXJhM5LI
EThQdQhD0cFKJodmibJ3MtxwVhGe6FxPQDC2cRBBbAqg1mRyZWWC4gq1A4UFSBdOoh1nFbozqp3d
aw+LHw/AWlNYK7vf8yC3X+Z3sveS/aPb6Xm/3mYnAj7YnQ3htEQ6P+bLQl9+kooRFLCe7hHZ5eJo
MtNVHK2i9ihYazSUHAj0tSJIRGVMHio1cs0IBCUQHq6/sRkZfaaj4/yjeG3XqO18Ci2O0Gz6T6LD
B1NOqtCxgh+L7LQJ9gBkkg09gC2UGsLYV4T9ePji69wKTK36F98nebkXLnYJ2IkrhEoWfz+lk1iS
B7wSPBcksTtsZ4rjdwiBCaQiMo80MgIJ8omF2CDjicllfg8mnG3twMViTyc2eXNaDpAe40SlmJ5U
NXhKEd7p0Am5GZcdgV0Dh0u3w4HFdnFbFB5tH2kzgtqGb5Lp3jxduBssytACRvNAhkzvnSnCcuEW
O5Ojib6a4w8+S2REYEn4dzzIic8ahtT00dcI7QUeGfgJJUZB8hLPGho9zHKsMxaGIDnZLSSWHPrE
a8WKuc9eyEXdG8KM64lbBTtLeBCLnu14OdAhoc39Qf06fJ6hS3Xw8HkwQdF8Ft0tpKilzaRu/kQc
KeJ5BSqIFI21LlEoXhYgCRxdHs+6wOa5Ad9CGDlkMNbl+0DRTKib+FeVp8x5/wqHE68mEj/Eq5KS
Tca7Y+5Z+/Wb58zv5vyRs6Nda76GT2NPT49YCqupWEBcfnGpKD9QWojE3Og4+JfgweU7UMUKPKtA
P5YZbIyi/KqCCEUa2P4cVwWPAT6wFAVNwnPN84+MRtrqj2Cn+Yfbx0erjp/C7crR0vxpgTFT2Lx5
7mdgKHDnrKf3QgWpEndBBA682Bq2+g5wqfY750OjJSag7UQZj1dOVNbsQIdDHcHGo7NSOKUMAOKU
b7MUWk60kTvLB0zikx+iJQ4Nqs0PcTDnt5jQyhwSQbUM74Rn3NI5ym6GV6MQox5FTtydmgUkKGes
szNQ0mtYhZGMJRQtvIHwoAEwi+RABSV+xNXX+dT3UHE4qUCaSHDd8nPggXw1qkSRavs6E42DWP3W
UJD5oJuAgwZ+OM2bA7cGtqMnzPWBZVEmxwLdhtCmomffjK6YwSGzZGl0HpGkE0hqSlmtSKzl8r2+
i3GfofFB3KN3TMLh2yJX/FDXmkj+bfW7xSeDD4hGhEq6z8MPDKQRR+XAVdi+Mp+2hQ93FYsWItAj
Ftnw5UyENbiG3+k+imBNcic4KkkRkKmr0G6fPcucMXy22KGUuLVjCTL365ZqOAQDuwbV6tb/sm0n
Lx6zU3OYD35O1p4EPghmuGunPbYCPn978oCon+8fJjpmaaQ3o7Qt0EJ0pmcukOU8NhgA4VdDafwO
8T8E2uZgniyB2t51ynFZckoqbiQ79u2gu0/SbS9uP5lurHSU7y/QE61zvvvtyLhE3nc2PV0pJx+c
w5zFJNtM+8nx/sJkUDjHnCEb2EgBw3DAOupp/fKy3vketzX8UPnx7wyc/r0fdDEfEWkwS2KHXonQ
tTsoHDUlnwE27cuY1uBseiRP/hOjb94i5+QiOeiKniwQOppY3pxRfxpo2tCg9vqU9Dxxc3joiLYC
DOXrXMddHrYmj7nzwOJ+0SLlHDUlssfCefiD0yUfyZlfQEtpQvxTcikZewEYmK3LX3HUDuiZeAI5
y6XFx/9sny/EhpQ2f/9lFcKl4auL1fhSeIi1LxgUg++Iba070UQhIzj0qbYBWRRfi6cWPSt7caSF
vNOZp9X7LBFCUsLy1way21d6eU+Nsfx2h+PL5CpOOm6+5RlsJyv6ZHYUouYAnXPqBoS8/u33HX0i
BudClhyuzDLxPxvBHJ8rXq3fFyEHNDLBQ4uG482pQqEMMN2lS67Ua6efhiNx8clbolb3r+H97HMo
vk1bG4bgnl9tZSJ/XXBWb0rGSgbZtFQjMhmq+PJy39NzHpm36SBV2WKfM0laNt2YvZkt2CQg4YW0
CqCvWX7kqSFNQPm047O3vwtr4D89czUIzmuZUBLnPQJSGz0W19OjTti0FRhVkN++iqyPTcY1TTQh
KzzthypWP665btANvN12xpEr5zY2J4GKvzeUeODp2AzwLeSLYQIG7TUJG1I2LVJRgXIkGjy9WTg9
lbS+xeoMISJ0tY6VEPJIuUz/xkYDn/tz8a2x/sNN+kAbXT3LL7kXS8QFbNMoKCzWBVmDexkenu3U
X1vuC/uwYNsQ9lKdcWzwP0pfocl8wMjdBccFCE4llEpzHdWD+GCZq0MJaTyWdz4iOwGR1ONveMXw
8JrxDUff0YAcbJFYBKdJWYFWWGzu2P7YdPjyO3kDGs2eA6yMTETDx5YfefEYxdA/hfxuLbxlj4hm
CJMhq5IsZ5pCJxAwyBnVjo4V9LRpfUiCAoKGDKgPJ4TIopKcJcnb4Ox0n3wwC9QBhMDR2X8PWPZH
azIHOhhntspQKEPpHP6DxOixaRr4yoLNHHLRxR7biMlY8UkgDDyQ9u3XgjSu0InkjkhFFpPQOtpo
YwStBJ3mPpa35RdqYAkw63L7BFsESVGiCX8F6HsDRbTTFJDOXBCU4sAWYToURRyJExFsQOXmnOD8
gyH+1SwCCOIDEcALpMFOzaEFuCb4RaqDxkHjLp3Ugo8tPRGskGPi4yya44WKC2KdH8kjPLMTOJbh
kA+CW7nzdQhV2R1MhkG/zRaXcTcy/fdccXNcqMs2aidDhKyjAbAN2tJoCGT0Z040TrWo2kqr++iL
47+1+20R4XEJpHXn9iNY+KDaXH0F1gP3HBZJlBbITj6IIjYobt7OXMj93vRD0ApcNTFagNOU/tRZ
ok5wgnLfeEcdLzb3bF2giXqjXRr6tIb8PGSZky1khigy7cn9BjXdGe9egTK1XuO+/cto8iEZwoRh
EWpUYmyQmvv5CO7nWP3d9y1Zli3j/EA+uU/F+DNkmknJs73Vts/xm5sD0CBoGJZLhUiM4YEMIXLP
K3AtzrhqNUzwWhxegSVoGDQ9s3yC14iH7HmCaOeXIxN8eMbKoxqFgBNi+aegw7gp5ugbPPm4hHy9
YyGpMXmwxG3vyBNZY1E8kKmHq/PEbUr1Iwd+TnoYk3SqjLlk6iTfl+uB/4qwBgSKLyQskISaJ8dX
RBgQ8ZQ9B1JWcU8YQOFPBijNYcVG57D762OFtg2ghuA7/x0N1pZP66OuvyP9434i4WXakGdwUlFk
BZcJgc+URR2Tdq+/5f7rmeElVhISqaDIakIRRGKjgGXBmqHFqCDjjFx4AAOV9SgGpL0Z9+X0yPJu
kY7aB5rVEE+ZjzMrfCSF0yRl8k4+F55GdpFOuI7RIwO7vEB+C4+ahVNiS7veBacv9VwyiLLwtlRr
e0v8EiMuMGkh5Ds/XAoV9F0Z6p+nZ22JKuqCPhvdHnhx+080WJ0NxzLj88178skmwm9tLM9F8u3d
nneUfQAWcMfqBA/2bUikjQxMgGGHK4H3vqF0qdLcF/SgGJ1E1kUk9Ev/uurABPm8phDdJ0i1ghxl
kEEO84uvbW6TelGgiMSG8tk82CNwcrgSx94U1MfDAAxXy3EtpO2Blg4mSB/i7+zNcoPGbWJ53IR6
VIeCWj+Jn5uw09sjRD1acORDTIQM6NiQvog4ICBYESkQlCFqM+eLDqRHU8EUNVQRHwRLT7SID4bn
7oUSiYrLmL1juOOkZeujSuYFyIIUEQIWkghJ0LuoVO5BlbK82O4oB0WauaAnj1NqLhjfaSly+Fqf
mZjsBudoivrIfeMVrp0fnGVTjk+uApU8tLvpMgKVsXcJ0QFCWnNBtCo411NauqR5Rfc1ZyFoIBTZ
SBdpXYx4YxYJRgpKl/ltKYSJGuQFZZO9lmmYJPZfUAV2SlFTM5XERt16B2112DaAVrkp0xfnFPjv
TDRQYohYcOBCs36QD6JAukODsMEe6XNxK836mK5k9BjdohItYh9QIo3Z2JG/mEh4ZCEyG/y8DWRk
7LWo+fIF/Sz5QShYGFXk9Ik5fnf2YN742uT8p7nWEoRlXOw+ieoV847EXNlVap8or/poOsDbwezj
iwEwHLocP0LKwmRdHl/sX8EAoQcJIgnFoX8Qeu+TaKh4iAV9wSwI9HQMUuIIlDkqcfUjHoVQhvAW
+p4h8LZ7jxFlfVmL6O84qHKnORgeTAFJsAbrqwxLGaGE2JUonwIjIXoInR59VeW9XRwu4WPajIbH
YoyOlWKCEZh/txH87GBnetncdO6bMhU3CKGLjUnS+f2kHcPN7PCSgKO6Fbz7BQWMkG5eYjgldHTk
+hLI9Fgxhi2e1VwCnVC2njGPV5nRhq9EcpWxNbLIuVbHxrLnnI+QyYREnqV1IMULzGpcaEiLR/r0
mQ/h58HdZT4b3EXJG1xs3Re6uzNTLajSnSwxof1WEgPd7qOVCZuxV9whYyXodRAj3DyTZ0NO87B2
Vr17Ce9u78byauB+EPHpPqopkqxHiv8aVYh0zst8PmTHZQ/m3ZhthNRo4AK5By//iNiQOWyrZ/QO
Cv8KWA6VyfQK8dVvaUmumVNGj2gQv48fQHLYV2dtokehkfhrSC16eeVWjvK0uUATPhHyTCRXm14Y
3Jrd7WIxOFziPrxOGKqdMFSGK5mneWBFIqk8n9Xp7VSfSt74cyr8mzf0LszHlrDZoUPlAzQMesw8
rm2I35MncMV0mtkQPPLIbxIDcWHkeY+PDkp4CNuPPuBIGXxod+qqmZ4TLZRH/TiLH9N3JDbE51iP
zdjYGluC8AEqebx9YwSHA5bae+Wvugch/0ZFSCY3ZhKkh7nDuaJXhPYWibq+HZsFe/IYLBdMvZ4K
hS11kKPsW/aD5QDy9BKRuRcZ28G6ZVCZl8eXWA2R/Tp5XDvftBlXPppPKa5j46TmhKb0y8esjJXR
vcTmwOy46/YzruNmfgshiNtFlmiMY7Avoeqfp9+1FFt/F+5tbr/HF2+v26wEH1r5HdRpzBLRF8eK
DbdFCUlrP2P3jofhZ/ZIRLWU2bc9MS7PUcPeMFZGECfEWFWRnNazx+y9a3Z6WD4dhYP1+iMj8WU/
fGxNCCg6FoY9h/UshyTmzGQVHoxzdKOTxgDMiKMTE8QZKaUTSgOmd1gV7ov+iHmkTJFx67Q8R8qh
WT1mX0IfmSPcu9IfDf906JmHx9nR6YyxN6IdmD0njzQbhh0IzRNTsStPW6CJ+WBehZfgBVHOp9la
cOZSUDqm9wwtYvLPc0bNwEoeJL/ysl2xxrosEDQtAW9CMELb+qpEvd6taC+VE1mS8qGeWhuYMVzS
z52UuS3pPMCJCJkZZEp4ze4OkvaJLHX1bTbP/sfEvJiPlAteacZLIpjOgd5X0IGD1Y1lur0cO7QT
dr6tYoKn9FMPxjDCNs2BPFEBWnieOeGgtuwzNM2ynS3Nq3s3mFDo6GcH8N3cs3wZlcCazuweNSmD
w6mcSltCvTXA6dQFfHj1lB/zI6/a7nRaAcatXWkb+XV+nJB8HVTcZjGa+4y40TG9pILYnWt7ZhyL
O0jfetRWPoDyNRm8bAon/n/FgqaPplRD+8zZL4bxurA+CkrTbbYejnjp5vezpFXuCJt6L/jNfmzx
tjiV9+baIBjHAuUcjiAEH79Y55o8oPl8R+rX45X57y8Ec6IQuoavAPSATAp2nhxEyzBtIZ+ZfRLd
vVEhMWB9bKykHukQqJJ2R184Am06ROiBwIQSvPeiIbS8MjFW18g+Ii5EgJVeU+otKjCoURs9CuUj
1UmN8+K6Qi8ZYoJAf3lY0vuoNtR/Md0QUTKiQBOCTrhG6IV5FnJc2vsHMi8hZBYiJ1DeN5QclbPa
EU94PlFwUaWsSOBD5pi5NGr+1LSPJIpSD2Cy9eqwSBVSeQ1Pm1ODB1NRXWo00zRAQGGmi0gAAaY7
HUQKx3zmI4AynBs7GLO6PIm8cSGYnU7B5SmzyUJAViea5FMdDh6c5ippCKgIKUYoyMc8157lUevo
vKWEWPFKfq5FnTfkrF9xzvvXQEQJJU+SROoN4b0hZygpi6LnouglF2kjYIs30wKEZOtKtBjNsegB
RN+g/wBYoc4yo3pTHz4Uv7TM5BckJ93NfIYVuJuPoxxbN4e6iys4/HqdzwdMSFwO4/uypzhZ13ua
ANqvzv1R7Lhz20icRIQkeEBdXhPUQU0aMrIWjSMpI7T3sn+OpJS8KBU5M7MbQkZkvvkF60uN0QRA
vskZ7S1yWS2RQTO8p3v3GelKpqGfp38Ft8u94eJ2PqsmZTvZNbSuwSMmk8HuI4vYrmUeArgkfUSc
RfBkhNSTwZm8Rx8BfbgaihsFYwrTsFAR2T8mI5wpFVcK03zv/pXead1Tx7h8J3OiT84MGeAzuepE
ZloGZZg0+s71NuwuNoPScTGaLsjTNVWHJAaDmBYraRgNmDbSjAnyuAe0EQcJ3Hf1DzmzCn+YoFyr
TehXhr6KuJ4z0rgND0sVmJDe3BskrszEnlxFRweQjzG7PYe1tgMBtqoAgknFw6JGZ7FW0bQQE/Xh
amDPDT8bQTE8XsGlYesHsqEw7/zB9feGRK90iRtI5ZG0tS6rcqmXfxblae286HWAHk1X+vrQ/Pdq
jFCgVXY3KzR1X5HGmjKthwxXsW+CJLgmapmAY91RwLQj/mklEAwDKSL/Y9RaYi0M/HE5lqUFicXd
yKIUHUJHUqRGvczk6rfqAztdCOu4uCeihTopvFJmYzRSkkyb3urgW/j5nbZVkUIua4YxBLHuTiV7
hSkamJBHNHk7yi7Z7xjSojOU/RmSMWuOz5ybWM7KmMmZTKTPEZBXv8ADWiw9EtatQglPKs/QyRgz
Qr00ydBnrl+1W/5pJX365trZOerm8OWy3iG4Rk/gqO13dm9n1l6Dh2eS6c5K3wivgwcgwRl4N2IS
NOpXIJPV62FfkvPv7eMSjtK3DsBoizTEDB5S3K7NPy4hKuGLAdbCdRPW7pZJX1hnaigTlwCxDJmR
HJK0BZQZXkOZTXVfVTQEfY1Z3G7ZR2bnFi2arVS+uVMZ8YgDHpUmEUlfHvIPasnhVB53F+9jUXbT
PVnjj+xdtECdvpn5anjfgdP+tATwfiYPOb6Yjm5E5tl9I3hHum5EWWsDv/S/L83Retdg9hhFXx8P
FL9NEaBhWRKOqskwQUtZLtqUI/IJiQq/FQ96P9temW6wflG9rr+ewlZRTjQ9KZYGe31vkw8dvcjv
/3pEUo6uuCwy79Y7RMl15mmAWjSfSOPMLRE2y4TPkHjQixzn9hG0clCZzuUVMsKorpYW5h3AoldY
PYLbsqhQ9nkGUgLQsFckMdN9L484rhWhRYMUeM2u8XtTh92PXri3jXGPbpsr2oZHjKBhsMj06GlE
QDU841Xtbn7uvf/kHOHzVyOvOafYTuZCUHxdWozEBJsuRHKqxRhcmvz7PC3m9UidMUcRBUqB7Q2c
A6OjvLXM4DyGZebG5ZE8US6LoohIL2ar6JhqEt5IoRm6758zNXk2f5wuyGHt++Q1YS46D//PnUyB
e/yFH1BcMeW+c99G8rqO3s/kQgW5RkyRYz4ZnRvvkY2VmmSMBRf3M9YHbC0uI36t5UUMYcL/bff3
RPuMETGyZr5+3nikVlS3+MWU7khjSOEL53VOCpOBph99reI0U5hNBbqR3M0ODH+cq272cO9U+gPQ
Pcntw+akhNXkSxPnheYjYkRrqNG+5namx7fgc7FBt5Td2jInj9Fne1VipXeuj0CTXR1TVz2/0zxo
8YPTl2AalQ7BCDo8MYdKdspTYZKmii4LsgPahuMzZ3dxuOqf7Z3h64TmGgxJZuSUyHUqkJiOUcV+
4PpfaTFDExEad3yo9XvNsT7If58rzsvwjr8QX4UxJ0QMwUcB1YQOHxlDfH2N5Qi1890mEoFZ68/C
J0fgBoxbB13yOuSMTXv7Jck7kq393EjFKOM2vIO/hB3U1TSrHc3tZuvqTwElAsaSXdboBTIWtJi7
TFlTuTKnFB/t5pqozqfCgqB01IUi8k4ejKwDNjTFL3rmQk2paWG9fAAKBlacyDhH7EGsKaP4zj7D
MM8uJx9Zw1p0uXoQUnn6TAazeptHX1K16H2GWDdhYnVp3RZxzeQWgn9gRgDuhxz22fSZYoBRIzgP
rpbmQlBBZRCq5WkbAXRXgaL4gV+c2N7Pce6+TnJ4jy30W9DE7Tqb3aLrutMSdffFZhIasl0D/ppR
w8AhhF10T7eBWwXNYTifV0x03n4DZaEunkNHX+R/8k6e542tQkVQYwDgQEkqcYO74uF9V+qGGcCf
S/B9OM1Pw3HMVECERLMufoMhTEps7UB6AXn0nX3XoibYxwzypkr9aeCpoSj2+nGI1eyfJ81V2IaP
H0c/SoY41mH0iLdUkv7QMV2noyVXN0PCWHZnxTM6/OnhmcgSmjYAdUBMxLy0DBW9s5gY/E15uMJq
wQP2AELa8cAsyVA6qCM15C8yWucSUxhPW4Db08HruZSwr7pqwlvo1DtU04sGflze9gPE+ub4V0nz
yJhcdfspec0I0ptVwyNqyCP0vMZIpbhesiBpwCVnWPrfXd+ENxQfTJd5MXva70EobcUdN9qs7g7d
7yePpHqaJx/dL8c9ddH43oJ8DfdnDBoQbcO40f0qC7rGkekiRtff+zvo1FFL1FaZtOfkmUEA2pxo
jyK+GmnxztmVlIEtoWjUxlYzeRMIqAUNz+PnfySd2ZKqWBaGn8gIBgG9ZZ5ERdPpxlAzFVRQGdWn
r2+fiu6Oyj6VR0U2e6/1T8uIEcuRX29rjU0/R1uoPXC5foeJxg5Y9sHeafcWf3x/xqrGc04O1mSk
z1XE+nvU8R0cs6NA/6bv2TCft//kV8/4+9gS6f0cTEgPkgjxt2CBr8ZUxHkP/vkQ3s44LKArRv5t
VgP+RDn5Gq31ZWSfyrwWvB1SpKXqFd2ZM0KyHqH2rnb55N7OaqhlvFNU9wH70cN5ZWzYstBm2N19
0pJHbTfUyz2CPLP+Q0SJ3V/q/IFk7X+/Qy8jvhokZ94Q4rF4MapzN2IPufksyuFcy2OxOLnx1fEL
D4uELU+boMHCbGALedKfj22mqI7tsWr237Q04jaqq7c5tx5uA27TukN8mC8iU1moY+uBVXj2RnZF
8cmFP91iZI72toTskZMTM/wddgxNWXzRTRldBtOkgJo/oRbfUOGkZSBXAcpdgm+X7PaXL0pPB6M1
/oyRxTz2Jq6W1VYh8NquZjk8Gpkge3NYMdgdFsJBkoSWheptcMp+Zbc+9I4xBbWnFBmGSiiOuNNw
IpYBhCMi5CsmxglKCDKXCYTRlkx8LdbqTEcZY2mBGmhbAce8efUsuKzy4917TsqfF0kefx9fvdpg
PiXG1r1hslLGdKMQ9/b95wNWls3vk8FMoJnlXxsZWxoCYyZjQqO8Sq+eBgAHQgCHqVnfrU5se7nJ
4v1fP6/pnV0FW3bjLmob92Fv9eLQBs4StkuAWQeqjVHIWEXIe2/9VTQMUVPbdwvP/OqXE8B7AfG0
qLQN/N3gVe79hwaElEBmslugIt4rUjn6CNl3+Uydk0Es+K1/xd7b+6WX/enJFTWs+TgKhKNna9B4
8nu/RpyPXQQqrglAfikqF7cDkjLAZrCr+iA5l0Sbfon3+ro4789gcoe9hzp0sWyCwQlbAno6DNme
MtvHwH6a9cO9sbJ0TQ7pKx0hvKU+J3o9eMfM/JpBG0QXHO/7EKVbmvvKCk/d9Epy15euQDmIYL0a
3trCwoER1R95DbhaRvkp3N3MbXI/jsor3fx3rIN0w3Ug3GTbVpkSWMApPhBB5r5sM18Yp4DCwAhQ
KkAOMHqEvWIEoByQTwriz67EGF+NsboAnZL/EVOifijBMSC+nasPKCCg0qt5YFwiY+u9T6Q7523p
qyE2xug1veOXuPt1UKXAaN+DfAZBi8dhj//dfrmU03aXPAE4Qj2S4tssXw4mkivZZThyK+aU9Mtr
Sl+PcjXUQtlKKYhgdwQZeuKsdXU8U4QeF/ZtBtVbm6ftG+/VhysUNj2MKHQUzeqDH3WmRDfm0TMC
8ZclKHBNlMrLx/qDbYHlxNEq7Hko3oUL7wYEyhl/1sHaBgHBYG4RyEx0eiejKJsr4nuwe7p2gEW5
840Z4Fs9hUxjAstwPYzkVTO/hgZjNH6p5iAIpZXamZXujDGsYXrjcAr2K8R+qCDS94Jbr8XN7IFS
l/CElGZviIXbr2YXVnctDEQAS6wCfg+9tgpOc92WWzSSzFT0+W26vXKLkHvWJprLQpCQJpNyhgMA
JOgOvXz9vUR8gGapr3jJF6fvFx5aX+35lohVQLS4LWejkOAKrJOYX0vIZUEfS6v773DVHx5sjGg1
YA9S2RbqU81VVvyUXKLPQXGk1SsdbG6+6rYE8EIrJLwhflCINzBfQrnij1jgqfjsYmUCSSEVEFPQ
NoQXWDfkk2gHyC5IvnGLtpk3aLDfCs1WBQLnMCwvt648FPQzvzvx7nsPoz//d6efeXlIXWIBLeH+
J3sNhINnj2AFq/rnZ4w/+DgJ/kEZs7qlew830BIC6CD8va8D+DOvWAU8rcibwiIZhXtIRtnNUybP
8DfrVTa7wmLwOckX45lny9yorlDZhdksT41TFWPwaB2yMEIyOebEbDWET1wDZEDxJ8yYxMPUAMZH
/KpbYZLZofwTAjuBat9JhICZeSJRUX6gbBKDjInBhsoXga2D5BzMqGQoGmzA25KHPtgopR72gecC
qUoRMnwTdfnsVfj6K2F90UP1Y2s84Hmqpl+oFty5ucTYmIBDRsNChtinmhbKdDSyMaJ1y6qzesW7
q+wP94AIwDcP7NbY/wxhfhoH2f8HE5ql0NiO7L5xxyO/VTy+BITjmhD2Co9Xyds9H6LVgsG/BYMm
vN398svBmR9uYI5XefaBRSjI7zsRltXBIioeamw2T5kvkxb2shmApDq3G/xG63RDZzzNk/G0OOA7
49ElEnT1lZKKOD3eGXZEXJVhjvLwMYpkINIKxTQxpDXZqikZ0B8b8gqNWR7djEWlxVXHpB/zfrE1
CMVRSmgt+XmkSaIzk1zmKauwhWxTWTQYTMvboRjOqQJAUdB2619HB1q5o5MKHw+v5M0bd5DZ2Ztj
j6XzxFyPsOzrsm4L3rUdLv9HbunH2lsgEtYO/CvwVwIVtyMx3/Ed9Qz5u5LAVR7RHHagZuiJMLII
Ozt4okkD+/GzFYDG+DLZP7bKa1J8Fm9Hqv3vHlt8S1WImcXZnwogTIJWYP1KbzQWfMJ5wJKKoZv9
t8pOdweZ71mVDBjBYxEVR8q7OpJ/VYo9zF4chAN0TGa2e9M73dzB+cpDcHfHpcfuprjsm0zyAEQn
wIhdPLwQfuJhfpAQAwONcDJjBy+i06z0PzNdigA1ir2Pt1uPG5l9GH3uOyrHrlyiZUdMTVvVm/kE
u89jaGdriYBJLgTEzFVgtPHkLZSgXOu9xZwddGFqZKyBvFl6rOH7bw7wtamT++xz/hTOv4aN5gm4
26YJktfvNTTrhOiqn9dEiMryUAOawar5Egz7/+bUHVbrkpTnf1rgpECxemI0Nty8e1HEjHM1ukVQ
YoYJbiks/CTrzJu9OOPZxClz3zH94k+1GLsD7v/VxvdBQVFEoo6izLv2wauJxtvsBxJXfpoSrtIt
A4Uf55JXkL3OlTxYqQHVDCUgogMxiArPGSEcmqsbNvJAaNLX3nmiemGC1DCSqDhyT0Xrw3wWjN90
jyIVUNWOt8KR4HCt750AP3N8Qo/er55LSIKpAUPdHTEJj1w9QO4IzPzwM2YBvJz2Eow+XoHD39Q4
e9u5MnuO3A/NGyLd9ErNC5nDVCzKximjCRjpUPwwK4Gogp7U3KiJkNeNOqGpwFuFQ5kk1ZGlzs50
1EXEYNxBZPxC452YXjWBekWkxV733GokDTDGkPxpFEscUjg7KUl6hMQ/hm2U6XnvEHqrBfVxYN9I
BUIzyxeIMuNiMp1sQlOJVkvy6LLqUP4dJffJKHc7FKloDv5ANfjzGWSeTYHar/Onz5oFdQxoczjr
DdJHbcmAPfSqm90vqBkKnrJQc55+bThoNKn1y9rVeaz9fgqFFoAbfPbRl49kw8aP3AapAFI9ytAL
zh+SHWfsgUwI5vTQHxFDLbLD+7NG3Q38BU4PWPjC5VI41PpU8I/6JJ3ZBeT4ERp8wkm7eyAU49B6
2+Mp+xxxDzV/i0TNUfhh3jmqL2zzyFxQxziyTVVW4mQBUhiIc2OBQlKkxXGCn3HvqBvEcKysOd8P
szyuo0B0p1ygivvs34olyIlh9MIxHZYojfiAJh55SHsYGSeXnGzLSUk3+7bFmOUV++wwVFuCvKgt
oOrChyOlb5hHRt3ZBifYMOwRNaC0KZD7P+RAzmzpYz5W3SD80H4OXaaz7Hf7eRW0ib56ukfseEiX
+NpTnW4uY7o8Ldo/9XB4uZiAPOUl4iLAeRrcz9+x1zEGGM/GJao0p1xKmID5jCJa7F5TPFe2okv2
4/UnVb/S+3C5g4wEeA1e9dU0Sqak1aQN0wgeC7SdheJ9VuzGWKHl3C5zoPmvSzJr2Vl5ZTE4XemO
92bJCAt8OUNkw+qL2E4TizICyzolONfoPM5VjgepCCuqN7KrUNil7857w8pQH3eEqHs6h1fjt3IA
Pt91plQyZzYRB8dhLJOKnDQ8n9Wq2wNFY8H28+Eyu0R4WA3F7ph+xoN294tnpNyC5ydqsGkhhT2M
QVHZKJDR/DuMWUPc8JHmPke+AAEVb1h67Bu0iFzmvQ3fqCRrzl63qQPupdxaDTEyGBTQoY2skWFj
3uM8H2JGkGg47eIWvGoXM1Q9cIDomsy5EBOxP1RqfMsm/SOqGcBX+/ie6DfVzR6hLetib95y63Gg
W81ogUqPhQ6a9CVmix0yY8ipwxJqz7wU2JrSpLjAjNf8wTi/g4pahpJ97A0uTgXtntV+TtlElYHq
5AmlQGNPQ229K3s8cIc95n6nXtGp4CvmESGIbLd/0PFe1sCyoMygzXAn1tl+zjNnfnHp/9wXMY7A
HD1FPoMl8Neb9JZirMxvPn1F4Mahwr4pMB/Che32OHJI9g7R+wUMyGX+gIzORfyGcDKLhIcx3kn0
Bwr7+IfzgGcPfSkiLEB30JAhBzpsK7XiiMb0Pc3oPX/ZbQgtQJTwsgxa5BRCz/sSWK847QHudlKk
YAHnjK+bX1gwp0x8L6Bx7j3IweBXyu51tRoOzFgOxPktWYw64BCbI6Z3btzDKfOVyuR96s86gPXv
i8r5Swd4EQnOcExjJoJ5TE/DMoKE+06E1tW9P8NijkbTecaZgnZ7d6RD8CE2CMqiM1sjjEY1ZLi4
Nt5ug/iF/DMEjaNzpgey/k+LBuXLw4u7EQ/PrHfazAJb1J1u0Y6IhrlhtiOj5UhfFDO9JScW2dnH
DIrIFnk4SMbOcMl8cdQIW2HQFcwuUq3V23o6BF1opM+SJsXYigYvJTNBbaE59AvG4okJk3xCZEp2
gAKLgbdXS4GT1SY5o4bQ0WjWmw6fAjfUCM7afRNK4PQZERO3eAWZr64eM8mtKNjJDfJOUg9NK6fc
kHXtkU6FJOrtTslzQaCF1cB+zagQ+CxCAcy4cBKxIGQhsdH+M6iUqc/mYR+h4OBV+NpYTVw31LQS
fJCK5ZV9aOYc0pvepkIDQTzkyNwGTkqo2gK/FKFlNCib54rMMWsYyw75moihBw7caMaWvEd12/EX
2detB2wn8zgDxLAuX9LTUjAzoNPjA5YwuFNN9ODh10MeWf+J164vNhnEJAZcw8tUKQN46kjaT8iN
WuxdOdHtP1Ro7MMA+J4tYlsEMfmC6IYDs7u0SyrrYhdrY0anAFr3XFFYj0gYqrwXF2giNnH1k3QS
0kKm3FI1iRtJaiZsbqifyvMXESvj1vn2OzPe3vkYhXuxSnTIaU2lp5nq02o3xK9udbOHJHTgDkIS
OTDPuk04iuW0PAI1v9EtL0m4Q+GH3q9gXLKITSMhDMH19LXhJtd2T0pIcGLyFhy+eU1u6DDtYe13
Dlx9fDfjxiH4BmFNSx17t8rC6Vuzbx0EzX2DM9Qbp9/7pn7EIIf0WMp19RrzJpgI8U6UJIkjl+Co
qOFQoN1r9xZ03ClYcO3rZAx/o4FghRDWgwJteiNsyUFOUyMmH02kxlLRppTihwFibh5uUaV0ydCV
z62teVl6m91rc7+fDvofGTXbBnIDf4BleCNhLiGon1mX7pixnOT7kXs0sj7DdPjv5yEekv0kbxx1
BIJql6nKM5Q2KK11sBQZ2O3i3hgLVlpK+rQ5+hx4J5g6ZPWo+GjOrT6pArr+ubZoz3s065ekc7/k
TH6I+tzlZ6BEKg4Gy9rqich0J/tF2swuPsfL6vWhmJ9HKSD2JQ5SMyisdCq8UvPkHPksZvM5gZlq
Jj0bKATB02rmTdIv5B+Wgbl4/lVouHPUxuE1zZeP2XBTK+Z+jOaCPJzmILlcmHcLoB7ZRD7cAR44
Czq4AAX6OgBm/id+AJhXyZvh4lUyDik2glEElOiUDmokiN+w/MnCQSAwKQR5jJZ4n/sYdDuS3J70
uHE4DjXrYY/DfCYhyrvMjHB/Gm3uDPDeT1tXQ9EHWz5T3Ntsf3e1j0l/lSv2eK5jTD6wnhoAWRLn
zp9aSGFHC9hYquYbJBXYvKNPh9P+BLRtICFRPXWuYHO92BXqPY2YC2X7jD7wmUj/yQOg/SdsCS4a
uIy5GLiG1IRalMCEdzjeJep5uDmQ/qGjAUqAfj30a0PzfAeVFArKLxVgAjoNQo9Nyb2aP6QRishA
Pk4XsuDJo22316NKytQ9wlDC9sG6c6vouZZmSiBNNXaTL9sLeo8DtLLL/+yefCUjbIH16hkn/ex+
MLx7Ijj47WV2R2CzUufE4jG5/GatoYjcdln8DnFEaaGyQWvCd1qmvWIbZ27ckIgoqHE2sA9pN2Z5
YLa0zs4nvt3s4cnoLOVJt2Nc8jPRLN2nGDogiEwUd2SG6PZAeyH6QWAXDxc5dlAH/aKbtFMk2O5j
W6V1zHaYYazVFAcVHCf3Bw0RvandiYQmvmcEzciB2NnJU4sNT0J8R4kp4pf8UXRzhSRyMBtsrwhA
1zVB6rW1rzzl6WtD80GxTVRTyfu2ncW4te/DG5y1lYS8CzHgrEyvKXL6/UZGxod5qLKvdFt3vyHz
TgnlJka/oL8X47lYBvIc+lyashoqamX2trna20XA+r7MtPAyuyYGT540oZWvAEYukyIoFHNAATJ0
oMI+qhXzjwu6w4/V0vEfmvMT4c8oaFurMmzldD2AqQIBOBCXMPybF8l0H5eW7rrqkA/04ALfubTo
t1IgvRgnoTSWsctbkpbMsuLbee4dZcE16ra20xjx2DOhnWr3hFJELZPK4dDCWVgJrOEy9viwHW07
ExnxfSH1Ljz+LT+8DJ8fYOeR922ac08WJtTphdVjYF18R/sqyJdioT00LNuOFqqv1Sv4YkKBNxeE
oFGZfCfIihOGDAbNR4zELGJ0Dw162imp0sgYZQ8CST8VmfPiTA8bpyJukqRMNB/EZt5rV/78u8nj
OSQ1XAvTrqXN/TCYs6c8CTq8MP+nPDx18zJTw7r2b0J6u/+4LFgBMnNjgFXqzOF6ujP6JsPmN3j8
y1Vr//szfm7ODSTDChEGvNcpG3Fay7hwgc4dqY9ENufLrk8Xrt+6Sp4ES4eDftYbMRoj/nvjRpva
EXCP+cBiaANSdJ5y4fMqED4xclpDORKwXFSPb/OylM/5LPOL2WeIPOsT9FO2tA0qVREY18d8/Knm
jScXzvQzw/6Cl06koOyxQ8M9iIFRA9IFRA8myjyUe7yfSFMpF3Ik6l3Gy9+IldWtnhYcfxEhcoPo
/rCvt7UBKAXTxXafcidhmLHbCHMWqnj/eyQSjAohFAlrOblwcoS2EOn52G3n0DV+M60U64uSDw2k
eBeQGn7Nvi/kteo/QriKAykjv0Kc/vkhNOVmf3HAdOgaXGNvEb9Bq+gYSf5DGV0dc2wvqP4boExb
SxCHokNcw363NqIcdUAVTuwJGOc+fKSguqLZBYGiQsHOwPfIgzee4JCgQebPSnJK5nd0e5VvOOmE
YbmNrYLsYiRHj2HlExReF6xhp61KfvEfJ/4svTA2cftgjhtuk4qcwdF0P2XlMfho9mL5XpM3qKY1
+GG3L/fOWwl0+43jzE/fRz6GROp9NkX9irphQgCNj2tNPlJwYOYlFfWIPI3BRM/jkAyTBo9DTDJW
ODrl4yAzoiG2fm+/GIAg4fEi6FOIEtdicxMz7eiwmWs5xC1e/Oy3Y2CTgRgpNswjtQjYqb3mtpSP
Q3S6mA6Y6yYzuzW4YPbClCLUibLfMMTv+F3S8n9WoBA66DrtJg32pCIS/kWRhUnhZ8xtkMiTzLFN
NQ6HYbV6YR0Ttq2GAMoSKw6jg9bCRI/BnJXyByznQgkcgNG+KpY1rNcb9Fg2IBDGASrnVFzwM/oO
o2+VXhFdqCbg4oChkS0pqOjJT/LNbdwetB5b1rO1YNnGi5r6Zz+ll4SH/oQyQaJD9AHMIaZneESZ
nkooCgjuXewPCgTWUJS1wWuNUL1nmHOJrA1XpNN9w58roSSfyR6UzyrcK2lX9XoQY8wcEUBn6oY5
Lq16rSfI8WcPIzyX85ditYsqHcbXMXLy8++KXkpZTQoAvY4MbH64mf79h3mG2d91UgP4mKjwLSjQ
zGshLr/TaHIc2fcj6AHuzIdFGY38alWsmBkFS4vOel5aSKLMBR1t66szyFlAlxUp2+5zcps2niom
QYHNViGfgsGtjUX7g4jOE6YF9Azgn4QdoRc902CTw/JlAw4ZnEQ+xYOcZzZxzbnr6ZOy5rZ71C5t
XOaAkIUjMEqOhOhJiQSUJ//K24ZRzhCkpdViqMaa7+gf6/H1Rec6hOEAY6BzxXMXQgD5uBsxgu69
9lCvIC7pDoL77wXA6vRa3VYvB+E2kcgppyUoXBuMJV+G8QUtwN3mv1rUn6iop+//5RnCnELBaq4i
kWSADQUhcEUyEPI684P2vkPHPggqq5sjOmKtYXjgEn0eM0fCA9KGd+s6V3/+BWqamNjIJNAPQq8H
ZXV4x4SQkJgFWvGlALUaIuHlje7VHIFjsN1Y/0ALZbgZVmhPYMMEVQQH7HUBvhhqNQ6CujM5Z05P
/wtDVy2HQGjs94shI5ocldR0bAdAEQ/oqGf8WKGnQJ0kMtYe/igBpVBnA+KT7W537i26NK70Gj4o
jrT516qgXcmb9vq1Rtjk5wxi9TgYcDoWR274etHBsd7p/T0hYhkvdFJkhRsVLQ8hk2hVhYzWV/YW
kicwvTcKJ5HMpIRA1d+nCbRJm8Dbj2eC4XyDeeoJf441I2VCMK/hPcdHVcS4IYaZ59y67/SFTd0P
n7TBs4u3Tj6m7nAVRIsEb5it6cD6zMD30/S4Ydw2afoIncjTZO4SAjUygYRAnLwQsY2IobCFtwRw
AK8AjgNOEIyfEl54I9RArMvpNRjOozek2ickU3Dz2WMoQEDJkJxpFtcOQkdrZdgr8bfZVbBhCdfR
h/WLFJDj5O12riZGhY88ghsYmug9yF3gQWLyO0/sfg6X6Vbx7XBERAKwjU2RxxEtOzwMDl5OtKm7
i6LfBZaZGfzdDeC9IgboipIgX7TA/r+IBszV5INo0JHC4lDFz4BsD7Y18iF00l92xEcwqgpywu3i
zwo5JxjR7l9KD3AaHDaJCGRAW2gb0Eg5x6ksmUuiYPjexnCfihX9gj4zxlZorbh5tK/TIsG/jDVV
8Sp8v4T1cKlMnToy7p1HhLPg5o0dSquTcTPViTrR0LSfwQW6a8gcXk6ORY2bb6d40vz7y+gGBnaj
DkOrxjNGXGGk0tt9F/n6n/NYiEgEEqQ7IrVnlXkamVqpSEa1CeU6Eo509VRzVWLxks7PDhEnSTti
l54e8/kSTHWpb99MVuQa79iMAF54DEXfeMxNMcwSXPN4wWYmQl4uKeYeZP6ZW1gGp9rbn+kMhREI
NMAaQ8aZRAZefg1Efsd4IVI3MxT9nfUGlJwPdhK+Y4SSpyf5+6lsadS9/AM/a5CtLujxgwGwDDCu
WbGC4xkTMYiBmjn35DZ7r5JwbP/o0941JtiQlU12oOryCtXCDNCxWNACj0TIM5DPDwgMX1V031vX
NdzBAwEzrr4bmZDoaT82UgVskylOAHTWEGIwfJY6zy1JQnqBXIxJbkjakvxMJYheGt3ZHp28YVPo
8TV9XbppjaARR8dVB8xZnrL4aaMWdB8+gZwoGHZZoDIo6gueMYfMB8PZqQN3T7N0d2GPyjjrMPd1
9nEHBA9FWSfclNVC90O/RwtzgZl+n74nYRDnP0lJKIeMXfrIQyE2XPZR1pEY7/Ahto603PUFT+mQ
8QxgRHRv+D/Z84wdAbNmmNuLJL4RewFZR5GEOHLzCMZwZLgSBOtWshcFIFPLyw+54jNqggGieJTk
V480vvdax06CmfxtVe4zRn/yWhFABEqKDorvFIAPsmKMQ403PN7dqjQf8xeh+mSbo9xyHpCaF7em
LzwoqrhUBmLw9waYy6BAeimAVRtyjEszTZpJ9ekqJ93o9zrwrhsZKZBF1Ot7AbVYbZsK38lYn5Jb
m6nOkHAoH4vvU0RxZW3Qo+rCr/12vs38C40g6BgsuKovosNueBzfPM16CmHxWY9xTBC7W7yQSoYN
EHMG/f5aftg9c57/y4GxXvRnQpGzed0QcqhxNc3fkwwA8mZr0mIIZHd3kPHjB7hJjjYS2Lff/5SL
TvOI7/kHWQptEMX0D/pzkW7TBdeZ5KA3nqAIrsXwleuSs4vt/EBIFKd8nhRJC9lE+g3abwE1ww4h
8MVNCrEWafOPi7SW1hQpxo/MlUNczoHZmI2O8iJ9zR5IbJTofvPu+rrJwvu88YYMvyR7mDxkNdDT
ezU0BwOkDAqC5NY3SveiFmaz/fC50D7u5MV704A6d2zXuGdj7TnXQHSRzL7N6Ios3eAo6x+2tiQi
Y4s31NFgB2IOi0AOSQ6InyEneXKFyEnq3y1td4dT5FAsB+cyoa0joM++7yo8nqTspSM3P0kx6sjH
8u4o62yHyQWUUj4UvwieuakczCXQ0IgZhdQcTGaA58LXJq376LFGNgb/x0dQh3a+HvhM+YVS+Hnv
VxfoyaniAzf3v5dSFF1VUnfwKXajeGQdyDTqAI6ZXR1eX5cGM0sbyaet7FbNSkEGrRKNywzWbnUB
B4OjqTDmkCWW3g8vSLyPKUY7CCRlMJfDJ94lDBrtTMDEgH3f8xN3Ka3/CleDwqbwv7CVrRmQNd92
Se6OkBK6JNpOrk49LVxQt8pU0S1hDwjfTg0eypZmbw+IElHEOQI1QjWHAaiyfsBKOyReF2vo627m
K67s/KuITQCZayKJIRlgnUbYJCM1zighiXO62FnEN8hdAR3/UH0VU603Wx9sanv7sLsZgXCTXp0b
9mbqAA6QMfWI4pWxglP6Gvfz+0YyrDYc+JW7gmbctuZ1Mkx05mXoE2U+8OXFkJjbEcrbNpQX5Ppu
M3h37ge0E6HaRIkx7IhjNjjveb9BpE+GHnyaLTiMLNAnlBEeBMtjVVHg7dk83yd5Woesru9vhpbI
hsHn+mHmizPnIMeR2CUxU/vDHSkAy9+B/cveQisgqBXmuFT0WSHJaChqBhxl96AumM/K3xHcfuXu
/5AmmnWk2d+FOhX0uPb78dpQZwAWksuJKN82bypTmiH7VpkrRCtnY3pJ2BEYDYSpmHgFENc7ecaj
uYQUNBl5b0JOHHmTJzBiTIRUUOEBjSLsHCwg3+QNOnL+3/m65OHuzxVigznpVmRVZPGLlIpsmR8k
8se+vwxGZvJOkQyYViGFr7NwqvfEO0tOtxTjHW9zLJkfxJ32Azyy8mhP50hGCD0VuRTMPtqVixJ/
yRMhF/FYBBVlbnNk/hHxqjDMCw2/MzhCj3eOF8HKf7HGZId1UyFliz8PR0cJZgDIuXI8JtINY+j6
gTqFyBxiiLppteV5nCN+8vkDBU8M2C+nEWIa3b3P3oGuCjaZXApqCi4VPFoIQ9sDcNumimlsBlN4
ugtRhMjlEkzB8Z4119ijCRVkKH7368IAUqKQ4IgaDR5NIV7slshuttwgCH7C6zNa6M7RSGxAnqgM
EEqaIE8LmFbwHcPnQtg0KVkZq3GbD6ne7sF+XsJ4F1Qqqjha58/4cuBWPlYij0ODNEQsDaQBtJbc
JmpEv70mxY7vkMAfAtWGfyyvcIiWCwSFFKi7mOOFyBRsMM0TlC73QORQY3f4mJEY0/F1yT3kthEe
cicIogpExsXbr5nvRpcj5GV2tUTqxopQWNfUcUSrvg4k3HgsL5QSUYY9utm+mD9DnEkAnkPx8fGG
yXvGHNi5sXgiKT1xXqVEprApo4kdJngniujZmwoXlU14gvY/PCGxEfPjC8O9FtBTdCrUZ87TRkgu
2wreCRfkZQSih4gDSTW+faplvhxibQLkE4I3VfltzPYUkJqrZjZqP/1M40cnkPEr3FXpPFjc49Gk
gHH8IYuME7ZHGIBU2G7DCGsWgkWNPCDphcBaOlNdcwDTr1E5kmh0Am34p/InUDc0pgPOnel7OnKM
+OE8WAoCKKZF5VsWr0NwHuYvhlCIPgr3HiYnwKyOXZ6EBBIBpb9b9F4qKxGweHih7eIxLFY8+mSb
EhwTQ2Snt5Q3L2MZboQxCDytPGwFMULt+WOtzj+KG4rsS50hX29cZ9R8XOeKcboVLhmdBUvODwTG
xf7ihCORScRoCFISwMmUZtAOs0zMbcQhwBU+HEaEiYo6s6fwxI8JBJoV63CWg4QIERKbNLdIvwTA
7ukXoKIIARRX9sf+7SNdcQnRSLEEmoJiVe39rPgRUSwpGcbS5PhIMTEjQrJBnakNl0SWiE8xNFmy
1xmMs98hjVSob9GtIDimDxOMapS7tpjUKWOSRdZGcSVaz+DJOkZEQxslWtFlbq0LMJ7heYjockRY
xjWgHUEyrRMJr52E5FKDrQzRghju8CCCn7J/OlVmVLEfC6GyaExq7/MzBsZssdkP6Ig2Kx5SUi0B
NcnUxtpZo7A8LsXUkDe9BvEk5uZsyQ4aKHPF2WxP8gjLDpzvGDLa07BTi5fek9rokvIsxlXefo6f
c4EA9Fj4S97ZOe5WLV+7SKQSp0C1xPpi6TsIBMcg++PliD4WT1EwFbmGoo8RcigpFGPXCFM7r84f
HgcRXwxcwqg30AC2KXaif8aUTWf/imyL0vptUSb83wKJPCHhlcqd3dEwyaTHa893glbUvE8unCOD
6ZNCUOQ2HgXHt6OpJCLCobdpmFu4RKqYqNPdl0mI3+Dry+lpDe68LBiFWXsMgFSPR3JBnvHIm4gc
TxYjO+xaYjCFmILCGDdLmnlyuEao7iwfVkDe/FREM45tRBU6XXbu8wSy2ni+IlLBzCl7iG0s3oQ6
gEO6HzCWx7qzn9uxW9op49wXtA5vrEo8YnCsg4Q4+I9L/BZaNPPEILXOSUkFf0DexFDhmsdsETIW
3z4CP5ex3iBg7EWEh4LKDCng+Z6JWxGrC5UtmJo1o2EDt42xvpOt/7U3PFUHxdpU9rvkLpD2R+7Y
H6JnjEksjMxmmrPLkb65e3oKgeiB5gAC0ZYGLbD2KOhnAi6G37Bkb8QsHA5FnqTCo8mAM2XIMVNv
yEx1XtHQ6zYKGwZH2aQ8viDYCOmhop0qQR4gXO+sG5E+7YHwAwaS7Mknu7DKhAk0d8QThQsf2mwE
UULgulOzFNjxVYKr7zyJmkjvQD729VvgagZ8oB94+mjNAiPUtlcokvGNUvKND/JBQXmJb4ExWdcM
sySbkQ96CQ3Q287SUnJf0tajoTEhbxECDKxuyVCKLZIqwFT3MUFUgGFAc3PUJDS2hK4jzbguEWiQ
ACPjpc+mMrcSYw6u3ExM4s2mSMs2H+pFw/pjYBA7NQngzoDH+crwWazADlM2uMzL5IICTcd3ya7t
izlhzBXrglK8q0r/D4qNKhbI/b0eJ+LNeHmM94SWcpyKDpHuWvkldHbeC/3nOFV6YJfnugXu7qxX
zSVek9cvHI9VL4oAQNXvvDHM8zBqpxWgOd5eR3jZPz6Gd6B4ivEoUSK8RFCgFab1qz/yt/2myWCj
nofaridfv57vmXH3dprkw2MBjTwmnTFQTtoE2qWMIF1wd+jRYC6+fV4bURVXl8cQJo5oanmXFoOd
IVICFuhrYxL5iknjN+wP3JIRa6tjFiNtAHCFryxwG9JxC9PDY9O7LYkd92itQPignc0Or831MJ43
5DXtf6HgWAWjgFSsFSU/oDzdE6kidBb6tIbSzpdgloMAt2GgzvHor8ibIQ9IRD0tiyWJS1BZSBwG
c/K6c0ejnWHUkx5oHnkZafFH5hYzmbAQ00aHvD+aXsbsTESEEbsH+exikAUOHqH4t1voHsN9TYTI
Zvdlj+ScU9gynhKUzt7W9qSJPqzpDryPLZhYDp7Fh8X0wQiLOmgoBR22HVGDCVji2DNyCv7QRDDX
4BS4pJuLGyHUJ2+MZjeA8KWhKEWsh5gbYEE3rnnCrCXprhQSVO6cBnDqTz8tnNabbiJgdTYFvLFi
biEH3/SPuWNLJtjKYGgiohmLtnnqkQygQOGz0p2Z5mA+o3vjlfZ+xWRHJO8gYTr/FqJKFSAwX0dK
Dr3Y4L/2ND05w80XeghWmEBBMjfMwGAxwJBwa3OorJwNWJzi+MKpl2gVGHtE/r0YC8AgLgLhuPNi
WPJSSHTeaFsEyPs3c0IkifzJkEuFNKJgOb5tKp3BovuPo/NaUh3J2ugTKUIOmVuEhIS3BdQNAdRB
3iGQ4el7ZUfPb2bmmKpCytz7s7xf9Xi9RkaEsEeQ9YJPZRqYXhc9QRaUybTcwTy5zmcAS1qKyg7R
KFrw7W7MLWoSl7wFyGzOH77zoOH3UrohSquX+gyGklsawR4y1RejgziBf8LJH/aocKU+xdB8ZmBh
ogBF52EX2YKRBzcGooLZgURHvv3qvks8YjT08eX22YBFA+JRbwiNib7oE7AoeyGAUja+WZD1pOK4
x2fmzCzRO7iifbBnqAydxYJDyOap+vdY3AgsZZUdxkfF+T5Fms5rGrnZlDs2c9HsOfs9e7CT+V+X
AepxEtotUtZq8kL4Y19jkdUk0g9jgh/fQLJvSpn5qZDCWPBRcCCR+6FTmqjNcsRYRGegcB3PiIIi
65tTdnEUcy5HBh/R59D/2NsL5iVnIT4e9SD9yMHXmT23Cfrc2p33AMIERir7EjyucKil/IhgRHPW
QmPDN5o8bw2S68gj7gxlHHkWKwQE/5dtXJDqceaaS8SmVERex9qPOtEXsw7KA1bLOQppCy9sARPh
JDf1wZF0G01fHCzJM3l+4E3+UHqrwXcnFMDcqwZHP+lUVI01my+nIY+Zo+87vBJLInGKsfwnkMzR
rmC7O5H14uqcQ5hGHsq2n3WsyUvxYEpbcxtvjPPIuZ5VoKTPX7XrV5Evbh9t9Z5zMsfHjB/6LGbH
FukwvFEUhDastUKowUIbg5+/kDhShyNGSF4XNDIzZCZL7nCEG8a5XqB70EWUIYw7SZMI0lf6uQ6S
VfvkM8Guu4AkbajdY/MKoJMuX7ddRVDFImNrhcprYvHLOQkP1zXPgYeCIHg/M4is7RXNE6oJA0Hb
IpzWWP5Z5jhJecmx2YgxgZtxzoJyeJOtV2H9R2hh/6K/48NAdLCg3AiZEBFfp+GcLy7oAci1A6bh
vq8nMUTH5C1YZJpwvtvhQc/qbJRNuRpaF1WTsCeuhItNiGfSA98MSnDyMwP10hOAWqLeGNt3dvHj
27fdgibjmjuIUGFka+erj0oB2FycUSR4EDZx/Q1v122+QkvMIbpS1rB5/ebKcfoshX1eglIkrmtX
BPVPu8hXKMg90BEWYx04X52xiFHG+sPeacyGJ/EAG8YEzmXrGfucVAuZ+AVqGHixlmKcHVbmHNMt
v0dQ7v08wlWINJCh2yJPVFrJeInRfb0neHmLGpePyBYfjj1N5K3L9bSQfhEDgr6Du7HqrRNeT5Ax
j6URaRXyk/oh702Av0gIQdWLqol+gvKoMDOYZ+afFWfK/MUHBj7MfTaNnjZnMo5apClYtryI5YP+
Zhlr6eDii7Omyv71iH+ubIUzcCWqLWz2Enx1fP8Xm/npipSunHfMNKdoWqDDA5wsbyAvBTUCN5CD
B63O1hZciY6L/bAb/V1RXkF+ymOF13xl/5l/NlkP43mHvTDBID+OmQsOOCQiznsqYp/6FjdDqKO9
eymTAmhJbKUJvfC8AhA7kGckJJzD1a/IQyRRYZmq43jxuUAbk527ec+Ni4kplYX7LoWiDedFwtYO
5mqboCuL59VFB3UiNey3X4svKVxfXdZzM1AufDX4fY3dCO3jRUumxfFZ72XCfIzdl/Pj/m39644c
MQk/hgkS6ie/LUP4sfottg2hIx9kdvkFWaeOWCB4/68a5abmbqk2ryZgaW3IwRB7L0BzqUzLpzqN
I0dGwtbMdVo5t/alPiFWxC/FruursxftyDxhx3T58j8Xu3QTvh8mUjbqftZW7tD6sk7SKubycde6
fNfhv6vicffZOzlhw8s45DBErlTuUvhopiWiU5GREH7IMKy4OfFNKdy306OTIzGrd8p/cef20pz/
hhQbQm0aVN1sxwBYo0k4Iq/tC7BC6CiZo/BOwn2hAUMCBi1iln5u1Wc4/39nRcz2IsTxi4BcTBVi
Z7C5GXuPIBEYa1qfOQLoJ325C2MilC4W/97eJii4JOhCVRiLNHAug4YK2U3OovOdKA8muI6epRfv
NEd+75dHQiRgxLi9n7yvYBXwTW7kEjNxFFMX9PA5YdDIFwyEDPKN2DNnMIvM3ZvDZ3KJbi1SKfuX
q/XWz3b1Dw7JAyT4lRWcvFmnWZCntgwxE5NIheSHacZH6z/yTFqb3zMUcDyaCvpw8FdPv5C5Ho8f
+mUHWrOPMeV9kJYw6yyqu0yLdeqqoOSrBMbhy3nCcnIzhrH6BKqEFuH8AOt4kgwC1nrSyN5oz9ct
ZObKYOMZxEDIzAifzTXtkFCPJWmtI+OJydSL8EqzaTH4M/B+kN1ohcvFOxkxAEOIA54RyuZFty9M
qE5glp7wnol4/xS1ZTrPaOrlzRkIuKi8IXVbYrqjfYIby5zVmLbeBPoNPyCYCGYyyTEQGxLOhOgF
z9NGZf9U1+WiJr+Rkt36AV3Iwc898sUPAAlWsiiibwv/rrjWZz3L8FPm2+cC06b5uedORYiNn6kN
QcFawKIXMVkelaA/FnPniqaiOMcINM4i4d0HjTTeC/BAEjTBAWzfIBcAU74AMjF8/sFaAJSLGkv7
YEB+FxSFXZecfB7yD7TbeHkd5F9uhB6LmA6UWtmkqnyZPZPURCrPYSF8c069EZl2i/+x0woWMahv
GFKiPxIYxxJnCuRUyNyL/BrY6k/ojcB7Q1xqDj+8vpoMR6IevwiT4FfpTOaI8KMLoI0sB/9/9cYU
ZFUbVjIl3YASTzw6FrpaLMSEZqE9EgGlNn9BHODEejF9hqykkksqSXQGLNYxFzRLjegta6Ly0PMN
FZuS1GNiuL5zlYug5n/4wXPWkvL1maCaFNM/gcjTgkaVJbnKfjxtYmpnGWI4gChpmGNGmvFjFZCx
gH/1Gxcd7tNs0c3k39KvfZS1HFdQEazdxqRm5T0nB14IE+Z9VhAEohRrXnLSekHIiXCAkGaPBLnK
gtHeXGBLeXkw/ugUuFiX4M25Ww7gtWSXPKqN6Y982txXGYJTEVbRAwKe5L28Zrhgxli9yHSOecYx
OcQOW+UMDXIL9kbRH9S+sk3oIgn4+WJ1YdToJv2N2xWQAYraJaE+/O1Pg756/S/0bWfN2VjLdKiW
SHoB9ucaQ+6cwqEpMrVvspfrYPhLTi/RtAujvC72BrYRxnjS4vUpWMRPbokhJ0jIo+AA0n76pwmO
DsD1kwG4VAf5XKALPdTQimS8bawpP0tgvb5afyLsLv2BD+KrOs1W89+UFyOuPZaqx2uV/jM25i7D
qkhXcHvKWSmmJHQhNBIp+wBDV9KYx8U30OTpNcTvIKOOs1hIufBpMNmq2MvzXZJ7NGBm7M8/BD9u
FfazEUWfL7owvZr3f0k7iHwZNvLLNQ72qiWMZ8K/SqawRbmDYEEt8tPMTBxiqHBA3mDtwOd6BKaT
o2iEb2ZwMtJcz6bFw9736p9t+OmzeFjwFae+Izwm+kfAkE4jBe2aLLh8Vgj9YNNQGv4OI0IEmCPA
UF9cC60HwyCud3Ov7bM3QSX/71XaOTlmR/QpoO1RMjfCcUMsVCBtrNJXeaHX6pzksjXer43Gibyr
vXqdwMFfiXLVKqS3YxN5M9ju1BACoJqiP9ByatVeAEowPBvqlOiSG6AHCNzTfZSbBVx7GRDso3/W
oXJGm9gNjMaQTST7g9I7XT+26oWF1RJqAiMptQvVjrROzCrIBaPxJ8FZi6yDgmbC7IZnHQUv5D5v
RyRi2rN0CF6XT+m2ZAoYjEBv3ELyXrUmlNhZsF+01tD/FK46bWbcstp/768bctpO2mq4qIeTxG6m
H147zUXphticoRuphWNd9ID1MN8T+RSvC+Jo+1VHYo865n8nzJqk5B1INtNk6qv2A7ALWJeFg2uC
IhsAhlEKub7YOB/tTAOGogM3IN0OXa49x+5lA1L8fuc5ig/0+Ih5O/IfGrznsg/VqXv8RTEWT9w5
JAahpLqIJMP+x3okK2PNCIpwYWEcOB15w/v7+87603UOnscY1XoHJC0yG2+RPfn82Ui/9XVjj6OB
e/lJ2eDK+rAVDOfqKR352pCqEgqw/zxKHullMcewCxzW+qCgLCfL9z1ehsvuohrudHVlagJ9UpgY
04Wuubz3LChIpiO4X3uboY4bEdsuxGuO/hfos9GjWIwkT/BUeAgty7l+2SDYe6FSvxfC7jkQSU3g
/AKE4cKG7wbdzEjjCQmGW6egJySwmxPce6m0keGvoEG0g75qTuZERPPjaI4Or8Wn8VQkLsjkP2ca
UpFMRRD4LL3W1IocBkYJ1VvjkwScebU5ocRVL39ywEMEptjR199HTrY4cvdngxmG8Cn7GujUWe8N
sCIWH5jw1mWs7TdmNBYZ01yCixHlywDabdBuZILqsWjmsw7J6R9tjLuahAeCSQnEwfVN5g9UgLVK
lsVAfi+Lza6Sgvxk7NDQc9WOwDUGAonXOh6sLV6Vrf1HeBJuZlefKmfMmV9paRBgUs5L7MAjinBJ
/pv2wi774tP0lLXkQYxrG3mKlA7Ka3BEKpqKmehgDpvXY3TgbU+2MkNVNPZDtLhcOq4djcNiftbG
+5KkVNZEhS9F8FUoEkVpHC5E5hkY8z8Mu8h4Fod14llwgXiYGDx9ElBI0Wh2zS2EgAOZ+ewUG9ZR
OZup9/khQZkUdfgTkjbgOkHt3gFTqOh0wv5DZ2ntqitN8awjId5I4F0Q2VxI99JfClkQD8CHWSiN
fkMwoo8zShYKxPqHTzyGpuYH6mArct6BLkyKo73BCdjsmRaYsyEB2UcHHkAN9V04/TzCKcYnuBf8
Vos34WwAf3xBwiSN7o4FFb3N/HrZcBE/rmASIDfwUBOAN4yHIIHcrj82/bttgGanWXLBWGiMRKUi
UFvlgzUTHV38SQ+IwRACdlizRnBlMioIfOR0hVYJ+Qhe2686IeURHgPzJI2poEIAFcSWTC02zFUz
qxbdEiETPLm8DOfSuqMszSEE7QWNh05zIjHhEDkMBUnP8Do/WofOnLaR123KRXyOdtEPGWuIzwPc
QuB5rLL1P4PCqtf8E08HUnYuit/1hM0FX0JCpV3MTEQbimw4H21ep9OUUKLr3C4n9fFAvSLd3KcC
oYbLo90GVA68lqqBadE88Y0iOmc8rCaV6FzvwsCoF/KSC74ap0qAB938X6T9npfaStGCJpkY+OEV
L0HxwvFNAPLLyfQgQaBNzCRGqvfN8pHToIx5I+hI/uV7lq/AWF8sloYPYYGzUws4MOMdx6XNklQt
eMwh5mf9Ycd04Uj5poQgRZMpjC4xiTk2J0tpQcxep+RqwM4B/a/7R5pzewcGIY0rSzhcRX9CQy9M
+g9O4OtXqkuuhJw8vvZBheEc+W01ETYKlIJnxrl4TPCNATE0S2j5mDJt8sXkTy73q0hc1MndzVbl
wD1rL4zP6g1HAR89I7wr3ytIdz/0vBsoi5nuOdQYRh9UfU/ZFUt8vCAYOZ9dOMt5OHAz8Bl8J7xY
L0gw6WJKvEYFzZ5LfLkzGIYSbye3941TDVsNyU7ZWqbHhBcznUqWgEqIjNrBr5wl4GQKBbCUg3C6
ashMiwVp0/PGNzd+Gl9h57bPgoi2OgGl80Ii9e6I5xlc7J6AE9SctIdi3zfOCNsDsjmJQkvOgSNP
xric2xtt0z7stYis4vOn3pyvu0SxoVy3ifVbWbO0nUSvWY7ILSYPF00C1R5clELE0E3D1GUmMPF1
vNwrQxg2WIWc9jdzOIqSi0RdbL0aRWDYv8Rskiq3kLBDPPR/iSWGY+nEy8lzqkT3rCRBJtwo1/u1
8Qj4Ho6ym5l/BTb9Ljr3BtiWNikrECBmfWrs84kBQ1zekj+qxqVrjtnTa9Kg4arW6eCLSdDjy7hU
2qKTRfgHOgAa6pBpfN8itOdjYoInHEb2RVpNbLK5Z8g5b+poDoSFtBG5KNlLuBTDiYa3VfFH6oSS
deSD9pnEkR+dJEJIGPB3Xis0pTxVuCPe9D/VW5L+sCCRtE6kki1NSozTGK159JpJQgOiLYIW2QnW
b2yVmaMhX38KOpykiNKc998V/vgmdoR0EUfcG6QDmDZEntiM0zeNZS3Zci7fcVNQtvL6s0du/5lp
w57rWpEBWPB1mh7fH8iW9jpIuPdf2/Z666OdjhwE3R73szCCf2GCfDmbNky1yBZ5Qap2SgFvNMxt
dJCkkw5iKgWKSEMvOfOk8XTxECGT7glSDnQqbhSXkRoKXPt/ltml+kqnqTn0dV0cMwkrqmvuKspq
Uky2qHtBTKnXfbkg0TxEwvdofdZUu+WRX5R+3vlK6b+RKFGuG/tkH9dOy1Yq/6BAz3ufBRMOZBIf
r/H8gwXFIAw7XaaYq4jgu5cQgqCMSeVDkyiFP9qh8oTXQ3fJCEHaCvArwCp21GTWPSw+EbZDA0G4
4Uu1VwyTmuGASK2dMSFEPIhRlNHowoVueW//dZeTjUQVsEoKSb7TFDfyPsxixMxDyUm/H6/fRU+2
VU4WTJ/xAhOz+dSe6d/lAvwAIdijQaYZRWX/+0Lbl+Pl+ffeLNUDom+v3CEHFYgPBAp0tOHO0vGZ
iQlutaAzgTk8nKmYmcmMA52HN0GdcjdRRyeODEyauxFwLeZkcK6Ej6R8tLmwiTHbZjuaCkhhJPQZ
v8LXybqjMB1TsTS9SMd2lvBLOIi/2AvbLfk9Cp7veFORTMKZdyd0V4/QcpH0i1FvWOm1r2FHjONF
RkCjyIVXbqP3hmN2SdqXUL7zREv9aih+0mKucNAsgXbYlUGHU2RZudDjc6WbgdGYhBbvqfD97mV7
QqXvIyL/lan8STpHtWmRSSPzBTmj/5pFI/YiS9RqcpPn25EfsqfzT7NS3XrFnrf8GJQHnyWCKr5u
qh8UaRbuRHn06MFPW7p6f+yK1Art8DY7g0nnKNlvRB8M9qqI3C/h4XumFt68dEV+l4mSwm5cC9cl
Yp5qk3ymlYYkHz+4/PIQOUBCUsiNT/u9S6+nCZkV6neZ/+AUSdSFii6Mcut7mjhC3ZgtUJ0ha9gV
NvGQAm3+kDf2DdT+95rsR71H33Fv+AkTTchwk2KeQs7M75sm00qn3mWu7zS4YHVefsVuRykJVzaC
2ItCK8FkmDJzMLC3HvFW47rwJW4AoXlLbXKyaiQOyjQVrgkrmyJj6575182vq9b0Y4Tzj89rjEAD
KQHDuFdKe06hQmR75FhPpRl3FIIrg6C3tCBfCHkWX3++WqaGZ4PrA25y7yx5uU9KOBNj6kCY9uW6
5vwbmzc6MO7azVoPm9EqBpWIAEqxmmJNbZHK7F853Nk3Wl5B+4HA4+kXUzS8WYKCtZp+PpuCjElm
oyVxvQO7omjXAGnupsiSEW2jn8acbVFXvUZnq4LAZVTMFVCvtyw/2Tw9wzBvbSIML5a0VOVVg8kJ
bs2+559Z3gQEI9y+Gc7YF3FmJJpYEzY4A6shgoT4R/oD6lbvxkntvKKYjXQSgDx2YTzBuuXlZDN8
5mVKl/aNIo1WoxJjLJuzqDnq5i8Y+hAuKM9gDIzId7/H34mhuNUwNbiVu6C0tibMBVLXuBu/pR34
gF4SkInDcS5cJepTP2KKRLg17yqvS1eSehxhl6l2X8AEvhXykNBJ0FFWBQM0s+xSS0WEW2phGabZ
ut7ZzXJ4/6RgjPZcE9E1HO6kbV7ojP8U+yQ/xu/Hi65cFOKgo+Uu1y8GMr7qaZq77vZGKcFmXeOB
wjgXbkfaYvj+juJdsuGala9ILYRbig2Nv1CeaWvU7D6foF9DoJ/UpbzNCd7wO/QHD31Ke+9KXqIE
Jegmm5WG914wDwo8t4GWCd16SStv6CNJhFx9b0jxI8OKd4jKb14wsOfXw5ixpECp/ghnSLZpuCnH
Zua03VxSFwqxlf6XSBARsWpvMFORRg2XDdb27OD3Ab5/i7UR+iNFhBSpl3/L7264xP/qfy0dz+8F
glGEJGL81SPAYxST77MuuZa6VdmM6U9n4tkRrmVCCp0ZE3iLRkRk7m2VpD/FGy0U8LXMBW7kEI93
/L0wdj/sfEDxznU3aYSQrT3QYtJSd5GB200QkaMy2CBQ9q/MdDkCJpRuzCVTo6MG08ZjxT6UHaCE
PPUu/DhC7kmewdbqhA0Wrvo7CVfG8bxkwxB6CuwwZz4KDBmLCjAdnJ6cPmNu8x8AxG+NmE8kXVyJ
0a5W9NZG6kR+DsqUPU3q5i/9ryOCBKi9+Nd/aLzUFoQJGd91wTrC5I4gs65Eap8O+v8wMadhfmS7
ofc6fz2wyFn51HxwgEocbRw2IR8xw1a9xdyUvu9gyKTAf6DKyQAAFRdyjkZecgDjYGvI1Cb2TGvc
9PZ5finwYREGS3wxBAUyfPrVryvnCnE/o5FvbPzhLPY5iNtq+0H7OppdIy+BeGXzXZJEW5NQJ9bz
Hb/p+5BXdMmTZ96QRLIfaN4LPqjf/kXT8DQSDpvPGEkVIeKOsub20tChXbmj9QdBYeiFdTcCPvC5
Rn7KHwZyj0IYpKBbYT5qF9kfGGbcj+Ve5Az3hc+HQo4aepNT76sXCnRTjZlTxoQKh+oxEkFE9cGd
3YCkpZXCtlah2aLryjfI1CN3/wLBHo7Rln2OSUPGEz0Nk2HFg/khZr73JNjEVcy1d0SHsqj/mAcI
yWydCGicuWVGRHT1Y5Hm/fL0tzNaoYdCL2DgE4ZT/fl0ojLlrhDjig+622G4+SB0vzOPfUUiwbIa
dt1G28J/d5+xMgju9MXPsHezJ7kWH7z80URxZoaXqEE0oFIwp7BoPy+3wt2p/ETPUXNjYrOeerbr
yDrdaYPwRTMw5RG55oCdhE8vsTLz5CaPYliEFP3Cl4TDDH8wZB8/7CLbftE3IoVDhVeuRF07XU6+
qIROCUGDFhWd4MJbXv0xRpwgOTPb01RUuSUbIb/NmoxOaJPmeXUMyf3VfP5IzT6En3XDmqodayLX
kfSjr4Og0O7EZqZvPFZY5XhfVKI+XwHzh/ozwomPKfuLUqi2+RbpvPEU/HYsLLsSfJAvi+mWU/vQ
3qkx6k+Yro+EHFn9dMCBUwXhjMPG2pArhEhFvaJmuUjtJFUWjG0PGkhqrHU3bjzwt5iMdtT4aGiQ
pWTuSHbjpfTxFKTlvrJ+e9vJNp6YELCLuHJLm26nOyuyonGsjPYvMwCHe3MCDOP23K0a0T4ylF4L
IqOk2095wyhPjyU/bKZbprpPOPvoE2jTiGuknJgVwaJPueF4rYDoRoHe+abuvwBsrsOhyX/qJUwM
tqwT4hjCgc7Xu0WxBNg9ahACdkCA/5W/tJT/YhFouRd/oTIgdFCuWPxcp2BK5JVSLtSoXo3vH5Aj
8mU2c0L6YOvk8fv+br04RWk8cCVoUDU8eWQs1GQ/caLEY/IQdULNtq8HCLGykTk5ASQVOrCCeF0q
DvH+MIm+jjjqqAN2FuOYyA4uctWT7696vE+9ChXZnF+EVl9dEQqOmiw0CVg2iEqCuLCHvzSbKxbl
JqdeQ4mLbpAc92JrUYTMudDz8jeUfW2KA7uXDXml7hpaGUeACmTiYEjzeF6jPwNIEhMnXjHa6F0V
Ny8dTxIZK3gjUPix7nxHzAhOTZRTPWWfyghzKdHFq8ckX6rljSj/tHe1BqGagBnBnq0/pD/wa1Nj
YbrJCQ67/EcDjY6e639MS/usKEsHFqKGRFRru5+tNSPhcLFnUOGO9q6gmVP0Q4IFPzdTqs3n0Opz
xZ6rFzIYSd3q12niSqPZt5wolZsYvynIjfsmIRr1dHvho0sRj97tncQJyxO/gSl55+fqejF4L3Si
QK3RdSZ3QUF/yGgV5csa6Czst9V7ntQu/09DOyv82zCT7IPJioY1OJ3DtzPMh7NGOeekRrsKQkp6
EMncisQGB+YBuHJKkstLdQeGIdIKUrIDwL3MTU7ORZJewvj51u4Dd2+z4ZgkQRlR3dsbJTuJGAnp
WKDZDDdsGl/CjzoaJByeQF7L/0uVVlCDfIPqKSalQp+YgD9Eog4zlswpEtuJwbJIHS8BQwPZXyvs
XIM3mn7eUypTJDVo0Bug1yM18w9yEWCaQQI1YOOWyLvsaao7jKnFFYxP4ozBk8Amz+xg8CeihiDR
3HZJGggYtgEV2GDw46XoxlBdONnLbWrvTTvKCsgzxyJX3oqgPzc8ma+gJtntJzsnQLTvVXxHMwJk
C4M8odxOdKvjahjG0gsXNJ5wEpcg0gkx5u+FVeWIjSTnhUc8R69HdEDlJ9ka9IafWkUz4A/yHHXP
jwINCa/zd/4/IPmeRxUxjSMy6HwQScq0BiG+SO4hTS0jGRXP1CZPCXkWU3o0hiN68eov+W7HTvfH
3gkZTl4q9wiYE8IH4Z3lpGgQfqGnvKPcQLKPvMsNcVKyBYjP5aOvSIbd1A/Vun1Mgl+QLDOJ37Sv
46JD/CB0R67zBjNsSKk72vSqIZJAFRv6Ub+wiVEjOuMkDZMXKbDtd8crB55ZXOfhkmfJQFl/tNog
ir2qZKcWESMvjTe9mV839mfD2/S9k2bsaSdrw59KkCy6bpJx9kVzGuVnrExhtuKrt++vNQGlcNbz
1I+6MeXU3BqYWxcmcvKd/md3jxycBh0zg+nFoIgBPUB167nLY3Ai6iScMno2KbmKewKFTXpWpind
rHxSBhkcdTTLuUJ8TFE6IG5njNP0LxzBX6ETsNi1T1d7kWFIdiSkwoh0aMRr9yEqfVBLNahfm4oz
C+P561IB+bIHlOpn/NbQoVtAetkpayGjtMOALwaC/pacve4fNaEtdOTcuvBpA4wwgZHORgRBciJp
BBTx2AghzcEUHlgZjyOgY1wT3djTu25uLZ4g5Shd56hv4u+ZH0ZPMOXuS7MveTR1P5U30R261oap
SUgOmsTdNi52GYPmJ/lRPsj12LbKXbJ/l5SM/YZdYF2Ee7Te6+9J815rltcURHECuY82KXnFXgbL
rgdqt0309StZt/Yljmbcg0xfXemlR85Q4ljWuI3JWgE13kpUK+35rdwuDqvJlbIaABruIdIIACfp
EoYf22u0TexLOsk676C6wgUmAJoYbRc/BHB99is/YiN55L59N9DuUS72qmapvjd1ceIZxjh5WJfw
yBt1JZCFhqjt1yfyoES38vXrqejShsmCW+Uu9gl9wc3APyAu1AMgMQXCWfHPzloQejw1nX6L4YjP
D8E+PxCMBiSlkCkzY1KmUBlJ90X5KXb6dVxtRWK+5vZLu1oQWSIOaf/70/3Fh2oVmU53CCFHjLnR
zWV0JVdXm15arPJvVIfFbw/USPUaZncERzCSJKwdGxlW182W8WmkuRY/w1NNO+1Q+Hq8ZvOvMaCi
nV1y78qnIV23xurKNFgcopj8sadCVBZxVdrE5LEj3UOWZulGEulOyFaxoQ7jyjyPCLNyyVBC5Ye3
1IZpZk06Cqxg811pM7NH7wPt7Fs1qRJoPzYmzyy6yRolRoOucJaTFMrNM2WKSOSbSUQMkx7TKgOS
UXjwLFZ81yk8Q7845V5s0WvzdAfXPxW+5wiNilTLQeW35O2z8Vid8nMzQS8PrJpCzLnpIsdD+Pzi
b3kQM5JkroEIRpAmojoCUh/bBxcCVnYFO6/zR0LGw1h+OPUygh9K1LdLMJz0LtOJBqcF7rHKpuWd
BlUyjNz/+0p4Vo595WjA7AgE0MnO/rfFS9BWejUmuSG797vySOcgCjhFdukFZ+8AiMdywTBMurNX
yXg6PpiTsFHmq1H3KKRzr/qGsTACUrdrfTIweiRsPilWzYjXMl0RF7R+Mx+2hA3F8zdif7Z/rX3k
JICnyBlsxzowyXOy42TpF/CDXXv5Ykkm03mu0qjWJZOkBKtetdWsk3ZXyf+wL6PM6gznHXuQetQu
FU4XCy+BJrK5TEoJ8Re35FmgPMy2duTHhZMMR7LMqVRl9d4wCrHqNwFIkbkc/vg0G+Ix2HWa+QsW
j+iacXym56cmNgChCKKDbJOj2P3MQ2rUCXdGZgVKf0GRUBsrUhiZH7S5fZ289tJ7Llx9WEPGn4sy
mvf9jqK1k8Rp8L8qnXUpuZv8UPMAGPvdL3jfqrvKeXiyOkaAaaU4Q7EIlwnCEHkcxYda31iUKKpr
iH6mFb7Qk8imsSErrZcI5a7IhbyiyUVWiDkIjVuP0WYj7Pp4icE3MVAGwwXLP7k38bgl8OXZ78iD
7zB0iZRBIHNzx9VMzQdpq9YM+DlgBSW94MShQpfRTYp2r412km/5Tcuc9AYqn/oob9DuB/b9ABbW
/IO00nyIqDmtGKR+SH6HeKkKss1nFw4T+cgthyi7vRcCX7b+eBL4EZLgWU/jLdgxsmhMTa+TjQBg
Lp5PVlyfr5V/FeWElQ4AA8SY2fdrjv8R4AGACKaNAuusY/8a6OE9fM8ohZE44G5Ql+Zf27rpFx8z
bONYFTjYQJoWUaT4VXzSmaaD+D/JsRuXJ6Rkz3lbLV/oz47SPDQvUHL6Mr+6xpIlUyeZJjVJyyS8
SATBCPebCGQ9eL0feIGhYzygIaWkEMBnIcWi/EUxxhSMf+2QTBhCReAId8AyWAe8I/+IluWi0vln
AX1QkEsLeXe9oBoY93d2mPpX30AV/B4+ywP/oU9UAlGSwBSkaXG3HFgXiRURxlNxdRD20ZJ7OI5I
QaRZA7lA7ZI6tiYk+n/BPogjKNo8ZwTmYZvoKWJY7rBzw7fzWvwW6Pvu7f4AzVg7fIzCK2JWkxbu
v5/HfJOxX4+h1nN89tBzSJ+RnSYX/YfH0PtMVRZoWm/Gz2i2JzAq++WD0sf+zL48tzojJJNX4lL2
81d+vPnfhOU1ESU+S/JIaDcF6eTXSkTco4lyUlAT1in1OPMBXCXR61k59f7Ne4YsiOisyJjQdOZV
x302HZCNj7egNePtCMxlubyP5uvlkrgYvCKo4sB4+SwEgPeUJqKS+T0d9RRX+GxGTsn2xru9Z3ov
xs/cK9wZiUOQU8h5HLfdxuAdzo0sEky0EIzu7NbZd0LeaycZf9BIGHd57NDl7HLJsztB7nkdw89k
9iaP2Cl++ZmbAQJv9BwjKtox+WOCD2mb0DMfjPPcJGJE7+R1mfm1HIyIcJx2w3iicWqBQV7e3gdl
w/K74Sc03T4LZ8vhjZJk+aJ35lQ5uu5XTskiZNHlSJ8YndCwy3wv9JSV67Ab09X86sl2kiYaWxjN
aS0rGPn+974lvu9C1ATfPgcofXiw0kceDqQhBJiN+NXRI0HNY2yz1v/GiKYCbhcira8+ei/FjU9F
P81MN34hCtnWJP4s4LLzO8lJKxuvyVS+OqN8VyVEbzo9k2nnVMUiIfaCl3D1QffFW1dwKqKAT4AR
3TJdjt5OiPkTDz5zn714X3dxAeA67ZV/RkdysfQolWNCRImCi4vvXpuqzSa1iF7iCaMrDjsh2pqa
CpxtomJQCFDxIG8l4T6bJOitqPILc1QiJAFu0qN6BKTKJwp49IYoeVDGCuiyXH/RyvdEQqF2hsN5
m760hpUMOsDiAl2nw98Bz69k3vDzvuJXvErgurQ5cFMHPCm5J7H78QCZE4rlLJNwi1zeWEC7OZl1
nLWUAHrvD7JSBEcqIq305avh5FVsVJkGJPIhGLiTmKo/v23gE4egufqj61lKlj3PhpgC++7Ro7wh
+g6tVmSKM0fHB9hPSx5BHjn9FyCugg/NrEvE2Bn6b82HEH3P+3jdawSmwOPQVbvKi13DKpxnd50P
Rpkz+3IBmu0/LEhtkEsYV5lmeJ31wMw5dtL6aFTHV7YUwk36d9AlWThi6NfCFMwInGMV3XMKnpiT
xuZomRkcNdK8/LceW6HPlsMWRjDkdcNCYHkHzrFfvVyEMz4bhN5Zejh8pKfIJ2SV4Zd2PiclLKiY
m7mayMIieIxDdB//RmvPC66vXw7DDRGJaIcDMAUQf2aFHxo9iFr2goAfEo73w/VyEJ0AfFDiMGPx
50+8bjycd0tx2CI4FgpRpncM7R7T+oEVISS9EPyVlf7Q+wppOOv4F50r+KGDovfVbj5MvXzPhAFm
wBA0tCbEOfOnkSnJ8f2dc8/hz50XdEMMC4X2ONa42RsT2fZFlnkyUe4MCCRWZFvlNCr9DPiWyxAG
JtuzRmxZDGon0Px8i12XC5s+HnA2mjEWyRqtOA4cYc7+zusl/178ZfDXicBhRD5j6Gb/kXRmy6oi
WRh+IiKckdtMZhERcLwhdKvgjKIiPn19eSq6u6q6zt4OQGautf4pAfvY80MjVl9LeHxqO2WKyWe2
2iOI2WoYzDVJU7wL+EfeSF0I/qJvOWxQw64ZT4x5vbs0+NIOvGeWLp+b4o05Nd9PTE7YQfwYXnEk
KRfLcsgPY1LEb57hoqgfq8ZslXwbdRI+ZPdj18xZ1mXPPRaHo8VCggynXvLyL/vYx2mOEcpdfpRj
UqkID1fLsHvzH1bEcnIebfEhgobGOJYSmMO3CU9/FW9J3rE3xMbQ9lL1wfpbVJLj2OA4VXe4a+Jk
ply9eB/gyO24VMIGW3c5mKHtMytFwcBF89MtJgQ8HD68H5v1Utjx5JtuL2ZnNsmJCg8o/aMrZqRQ
WEbp8Ci3Kboibz+s/XysXuI6YyoQxme/O3pzyOw5SZzc9ziu1eP0UCQsaoFKrPvLu5hwfxGpXmsR
oTyGBIqy8s0d+f7jguZOHf0RPxs1u79m1dRCD1GiaJAxMfw52jFxGgPuxnmdQqCF3MNfFYOB1/eq
GfNYVs59fJVb77NNWZGUsbWCdyht6CRLa5+Z/DvwAGqXiXedcYNcfhlSE2HLHguG3+NFUhY/z0JP
xJ07ynaeITXfzyHlI1lBKPzhIcbr/1infJF9DEuMCfhim823R3cNYLXVEaWcEiW/9XgVb8LMWr3i
BKbBv/f1eJAL1lC+bhPbQqoiuHkb7A5Gyl4VOqzyHtZ14rZtQxBxv3Ezwfz0CSGCwXrXMG/bG/vu
Xgkq2cKOajPm8VXPPVee0ivNeqaHTKwQMR9iTCUM/5ilh59Vl8/OD8H3V/eex4kzFVlO4+OXsmA6
guMsNxQNBGMy94Xw7Q8ExQksBq8SHQ0f5yhbTyQhVM9vhV5k4r7aDMBJhKGbNJ81VPJ83LQhxcwY
vg+1u6RulY8z3r9TEobfRZTdIZ19UZjcrQKnDH1eXkd5a6Q/Ru/VlX/febs3DKBoLi96eu0/zPYx
ZWzCtfgxr1hdYf67vVWlubRefaKByUuTLRZUf12Y4D/tx+LjDjC48loUSIR0Muc+j1vv1GCK3CCW
fIX35xrEVTT9iKFbcw/044T57DMDqyLYQ6ZsGtx1VQ0WKKx5enlW8aSh5kWcPxLbjNX7XcBnVLL4
k60h4JYVNo7MdVmrMfuyx5HEPMmKWt5iwVjfDi3s/UVJpODknRwxGqUahL0kCC1VUBMbAJcQZEgf
bUp8Oz9xi0DbhFEq9ZzrcuYwom1Dk8cKHfUFRWc36u7ISphBYR0VuJ9OD3nisj0DSqn8KOrenaK4
ZvKQ/D7j6jL+Qb/e4Xbxb+BCVMb6FYyhmbIIZVy3mQjElf02I4wBVYsMpZYvCzkOm7uHWC5PwRyD
T8ogEk7vWxqMnd4zE+zp9NyDs4sWcV06JeWtsZpOj1smKqQ+YkzMJ62FlNKiHa800dt179bf2yZf
y3oEYeh/w+e6QTzMLON+haU2qirzRXzd3VFQQDe4xZuBeyf28DpBozwdYRmijHc0PFosXyfRCbb4
jCxBiudmlJB0bh70Wuz60T0zqbU4fejP3RMdetdDMagXig10g2KNYhRJL1QsfHnyo6f+hkbWnO4G
9KVz44js6+EeDm5oOZ1dHf2A/VTYl/YmbfWFfrDvw92kiS/XEY81fghfiWJUlug3AGyD9pRRmIw0
Y8RMJNO8G5mdpH7eXHDd+JSZHWzqGZUQPcUYbos0nJ6UwfXKQIwF0DNeeJ5tiDG1KoUAOzdbZx1O
3jMexQ8/7nkYi7A1Pqz0kpxs/DxcteNeOdFL4gYeNOGYEGsy9frUJdQw4kLP3WavpCVj01c4HPwS
9i9WTgv7ppLfpcIkFbotJpXzpgRQ6XmchRyzDPZ8bCgYp8HGxHdwEp/3HtVETlYXJGguPl2hIhLB
2OSn7Wqfw9qsYHK21EDw4YPoni0IvY99RWgn3+LKpguaCeVyvFR+Bl3lcaMikga6+f2OcP9OH0Il
K4+zcQkv4e8IUcnv8iAW4ORrmJBcE3yLYHsi3IIjb0JyBbJvKjEZt4gHHbacLtErJKlMljQiHD0o
3jpiYvc4gXMMPVLOBFVPpGrLO4rasbG8Wj7gQWB9k+JrAzMM/IKpzLitT6kQ2XOfeCuuPtv4O+I2
qIKpvX2wUzDk4cHmf1zx0JuQrXHFecGLOTC4XNRgZno/W9weiJnMp91THpAwY9hM6Hv7N6J2T4Fd
GCOZ4AwwjjBwpjWgxc3d7dndolvldG+7afYQ3p45gFqinFk1BwxbPiosyrEkn6Ye1YsTqy2IhxCA
CNtoosHAz2DpPhhdIEdmtMxFawQkB6D57iIv+Ja4Uqe5SJWZJuXzAy1+bsXUYxypNs9Gr2aLGKZx
3wpWHAIHebM2r/CKFGipgQ5hHFMRVwJ/ABrk1RpgHgGRt7FJaimobV7Oo2dde3HrbLff3ImvNbys
BvmcHf9Z2Fp3DRELy9fdd2ifkdWYDpeT55IJHAi24l9Df+XpopY5YjqD0wUoo8g2yzE0a6pdVUXf
bI6/u9yj2y3b0okpmmHcg2hP1PdXtnKZMya56xjaFzr+rokJI9cN1SEAX6xZzN4+KKNyzNDMlAob
71JsuEkLbMHIKxb4E6He5NgtcW2q23ZLU1JgyiysWR4yVVLU/Cc0MdFHLC7HwB1D3SHVPOBjDMOu
sEviqhccfmMlu5piHPoKYP8vl0QBEWHE0Z8S9EERO25fvafLr433CiKukLWqIQmK/OBtdyb6TIO3
0PfVRspj0PV6Ed0PtLGYXQULQ96Q8lvAzUEUCyUuhkV7jyvlXXWy489izzPqFRkCH4ZNGsLP7vjj
o1aDjGD23tL6zjdHDto5p32Eeb7zthvNbh0DxKpdKJjmL7yQVHfzHwRKQxSEhNaLep9pNxuh/nq/
Jpphsi924xYHT8uuVsf2/o3TTB70jaj9sD/0R1Wkt2ZtXL1qGNqznA5MRxNbmNmHmuzfoUu1Rc06
VGXrCAmGSMmD3w43E+RHF7E+Y/L1Q0CjJRgG/xK8ZOM3k52WYw6d6ifXEyy3/q2L+CuwwDhL0nuG
bREAK3bSGyZIHRgqSRC85kMMJkz/n7xLFwkhtMRhcEL7m2cI1Nj3h+RdWl0lDkZrMoeLDAkEFioh
hOQe79EMsVww8M8fa6PvDzrJrbP5wWOT7CuqBE/bC7KaPIZ1NblceM5Nt2n6XQDKzRij7z/w0lFP
Q+bCwQl9/XdBU8JE0aso3q/7S5JuOxZOPiSGDfw15i9dFirErjJRnUuqyb0uK7tePnG3XOkXEdbm
4jcll6cthS+/Y582FvtDsyGn75o0Ip/QBTEtYTbVWST+Y7VBX9RQcxBrgyXp0N785hsYgNhgUt89
kfQNhNVansmLmLaWFYZQeBFd7OBLnY8hPBInFRpUvfA+0rHn5OOwBKiNOauYlJi9RJu9rOw4G6jB
Qm22+Xh9pyaRqfKxLrQ77M36DNEweVmV1SfA++zq0y85Z1CSmrA+QYbatbwCa8lKxM6t7zcrKDDa
1Ru+x88F6BStTx+wRO45faPSOuL9Bl3Pq4ncNcLKvN4hoXsX8emQWmIzP+DRZ13nFk689bgDHON2
NkorTi/3M+2G/QVZD6aDGeYuNLZxFpUIC6mzHbanM5poxxH4eD6SJ1/IwcKIRD+lhruEzznThGCQ
KP8p8tZZuD2Tvd9Te5fdk8180g8mGHNYbGqMfd3Plo7Nw6mJiD8gLOadZpSjEPh3x7+Y27F34TNn
KKL42lYVmvLNcpRQOwKaw4pTl/rXOsJpg6kGIuDuY8YRlPeUobSfcjvhq3A+Epco7A7fmFpBw7d2
drSaPVgBHlMM6mBz7gnH7VIyOkxA4YhIToHrjLFuFpENoZHHwEkwU18fsXoXXR4xQmQtHEkXxT8p
FlG4oQJ0k8vQakRircSfA5qgPDwe5l9lWl2J8wYOa9NGF2/hJpbloNWIfv5C1cM3tG4ivKahsj/F
R+n4kgkKVzOHkxvvksuU0mOZyOQi3WLsjkgPZz5qznBsVQYoOKkE5SFYnVPmh6NC9BaJei/El6KE
U7Z23ws8RnBToYKSN4fadJ0cNA9S5dDq4GgkAVeZyH5mhHl1ZUg4NmOn/ekr/ItFkFT3YNHJBE+r
v/77ncbRgHxxSVBKfwrkBMLWlhaY3WgG5n6WSb04dK6CZHQmtOahXrh5WxKFUInpAUWgIEMpWAH0
Li48Keq8DCvcJ0ab7ozFxjyVWO8bJhik6RG0x6hSecfiJNFeDXG/i2BRcXJAVdpxdZgSVzCMTONu
u1fbP+FevmK9/qwyfOPNBnYhQuNA0k/J1cVoVh5es8Hi0BIMgtksDXMqfWaR/BhX17zR/TFmbo2O
heDy3c0ZE+DfIZxJdzd/3ewXqJ+8K9vXD65NT0vHNs1SZrDTyz5BfQveVprzxkf/SuT9badqFtwB
h+PR7Y/WKJp2GMl9LGbSU7YgOHBdcWBM6rs4/hIzgS2ISopmdJJSTCq5naJDG0o9tYaYRkmneOGQ
JWESUAT3xdieTGje03Q8qWGoUCCfIhS0P0wlS48BxxjsDD+Ol31ZPk8C3WL3GuesDMptRcviUJJP
7DYI5GvhkThgO7CRi8CRGjXb20yLYBcn/TJu51yW1ywpESqWa7oCrvp7OwVEmVc68/bbX2leEeLC
cXzZeuXkd3P3U0ceOYcDpMLFGLx1q+b5mtl58be2NueVnI5b0alywQuL/KivfI37KIVncBphWqnA
pWzBKAtzn7d1XZWx5vywGTOIGJ3XKrunuOFTpo3fy8UATzPlG3aS9K9nBrunRdQz30v4jZlHXlPX
eR2gfDmQq+mxLm6Y5GTQWMTKO+5LypAmZeWfXJ93I+XhJo0VLF5dVKpjUwLP9gQvUAQiHKwP1+Wh
ZGVas/DhBasPxQGAyF8Ob/EcnBgLnCwU2M1LMIG/7Quhlq19gIw75aIh6IZ0hZ0HcKZUeMCOdrAt
gcJLeVUZ9LMHXS8c3zyEmUYP/GJi1MMcbmD/kG7SXi2/lq+cHpBIoC99QjyRbX208uuhO+iYGtxX
GO4bhsi/m8UP4Y/gtt4YVBXT6/Dvc7MuYFY/q4Z+W1h9GDoQifnPCzm/rGo688XqpjyZ2EsePh0O
VWS+h3yoCkDGe0xFc4l5AlJANdJKcVj/vzT8MliA9gNrBwEnFbaeXJcMr3WF6uJSqKOcbK0uhhkR
l5P8RczV8OoirSzAC4pAK5YaYAroqsiXMG5Ad8S7Y0GoZbMyoinJQAEwCJ0zJtjicGeXhaoP5nNz
sjizoLYnCQiey5blwC5QGV/Wl7nBOULRUcgbexWuJhaSAd89UZ1C4CWP4rPS2fzTOTemFgm/EiIR
C98p8bxhB9ayE/oz1dGrHAEtNaJDi8eR044NI5ezEF7whHjUaUBTK//yIArCwOdpQjPvhCGt+OCP
67jI7H2227c8Csi2DIf2rOWqlZCDxSJk5z/+ZqWSAixSYBHiTqZgOPhCzw/vEd8qt4m6FIBfHXwv
4KxgvFmMT3tAHYBAp/A/46e8p11/Aa2WkSQhysqoK5vAAHvOZYjORuU5NEniN27tTk/ycChECEjO
h5lt/s95YEJRMRhaPXDmJs/lcKgJ6ODFLf1EuVSzIs62y6EUVgEPSIbXNAnQ47unOz6WZGzTuCCG
79Eh4aTg6CDYXHDjLnuApGEI7noa8ytql0Sey6ftuJ14B8CHRRoaVolGBXQPySK1Ft5i19QqCDUK
quWipeB4ba66/58f5HyVwr24iFOmxwlbiTcorcPZPsj7RHsI/7vZcAyV4XPzfex+la23vEtr8r1Z
L7a+znnWJlGx+usqeKaljMwIRPy0x3DuhmJziXv2MeKXSIhjl+mDrql/V7k9au/3NntO0fPnV1vH
XmDU08bZ8rkpXJCdJ0pATN9fm8GNraI9Dn2NOSBi5DaJ1o5xc65RvxjrnBea1fdLljCuUjhA2kWc
7yqvSp+V8KHDY+5jMzGkuH6KY9p3FizC2nyCCJ/ir3X9OL3cuQ9QAokuXwt925kosd2AaU0rDGGz
lVyCOYv+eKUY4G0Gv5CKhKL9GKFzx4mdG26w1HEU0CBUeSUWLDWMk07uGLA8hjqXqHK111a7j85v
v3r7r+4q65N+LE6cOyZ/J6kaAUwZGtQaA8W44nnVRzcd1wgaDqzQ2IxpERA43BGFGVx+yunBmz23
8xHhY0XE4ArGzWI4+Q5L2Qy32ZHGK9U70yc4IT5rWFl9X08i5JLqGHezJLtPMMzPhG/Mw1LF3ugX
c0FiJcOv35tONcjRcr0w4XghzHq9gvtwyyuVXVSfuP5b2uctVxdhdS9J33nVM/C3H94whTVkgokJ
S93YcMqueBd0iNsrhFT7CV4GlnX0GsjYUzRJr2W3s9Ko8HsA9FyjEK5KVxYgHeITJ4/aPtzO+OnM
6+30LMxlyeFtjFSE61YfMtrHV5IzA08Waiw2GchkKQHf+B+heZRGMd4YP4vEA2LA6TKGUK5e264W
kbVJ+mFr3LIflcd2nYnfXAMJ4YafyXuucJVrkjPmwQ97wMaJ6uyFcFK2xJ1VUe6vdsL08Xu2tKFF
5UfHM+QkFhWGN0YAkN3w6FPjS98vfGqr793WThZZxjhb3CRnVsL3nP5IWteYK9BQ4kfQIlwP61+G
eY1dfEfvimGAgGdE7kPXb+YG0ynE+JP6nDCcuzBQAbBGX9G46AwHJjKTkxGjRmo5/c+ofUsxql91
YthLxHLo0+7Xz+QT8n+BBViHStAeoC/FN4j34Nhw7DbTIownJJG5pqEMis6vAA8Hwm0AmcXNcKE+
gwXBNXSLrkBAjMkP01J4vLiOSIOr9YFagz6Y2QMNZgBLESbsMz09kdlhE0SFTnlCJICgNJr2dLGj
FDOBanmA3gfeCbkN6sTHttLtJyeQlk6poGcJU9irTa7BgWZ7pDOKaZtUacReWOuzywTLfJGoLquT
+SXjM5lroyGX1y3udt+76jwOLZj23g/LWzY42BQm0AkjeNuSjG8R67HXsxd/ZrN6whY7NdKDe4+e
qkTx3Wleyalm+tIKOulFLALyRGn3TtB8Bfwxwgn9e4CHFIwe8V4Co28Au2IIimqgNUyZlqqmeaxP
xkxGUoZFkEhQomIMFHmYNELSB2txGIJjNzmxVj1SZHAVXQzkBOUyEJV33e9BGkDBwGdOthf/6T1/
ATXdHIgjY7Fz4WDtup49kpmGYa9wcUTDyOOqBa1mjCYGZwsH3BrNpYutn2YPkpsISFF8cmb3W5Mc
IZoo7lZ3OCKCEdNG7B93rJXzcvZDjIQO2/A+0BVhzl1lkztDAit/wJRyWKwNHOZlu4M9LW057q9M
k0VXeRv/QvAhffX9rVoQ9XAdNPxvHBk6cj9qkeDbs5/sYGxdxWD0yB3WHmIl9iuCJpEKwA1sxOrB
w8UIZBl+5h/iMSQZj0LT1bwI5qGXwYpTbmBRjq6vxnD3V9hd3hXrhfvL+YO/VCzKxZ799nk3I4x8
6A7pIuTfp7tG+wI3YnvcHwHlMgBFmlwNSKyPI6m5Pyn3BzsG3+/GGEKK3j19m2g6kJE/zSDAxBDp
BEYqzGiOPdaF8Kkzjis1tzHY7zVr80iP5QR1JEqe/AistQUELpgoDWfL5oDU7e0wbOWEJDiscLbV
T9TUZ7TFiEFwqLVVG0MQuSgJezu5y1bb6fw8XdQ8YB7N9URD1GACzHb6eNdDPsCmj+rSfN9HCJ/+
6BHeTKOfHyaPirXR8jrYLqK4Soh1hyA/x03gpvhqJfNowFvaewppkY6XymQcVX+Pibj9C7J5Nme9
zgDQvwIrvtMwhRgAqtgeMgp6Jr+R3Ra2OfpO4JEUzqGX0eON4AWxP2ENs+z54/HkyrxbwZz9u3mf
EX6lrM7HHacv5t10d91CeI4oekZJMn0vdoMYhW2Q7VGDrEFahg0D9n/TCDgFKLkectwjZo4o4B5X
q2tieXZcM7kE1dIAdE8iouzEn7N/ci8V6TB+SWWAhFTkp6A3aejp5GWwzDmQqMequP3eOMdyCLUJ
VdTZvxAI1ecktFo96z70+lBakNRWSyRbT4q8/CrfJk7QqzbKN+w7cTtDEXf2dZyrnnaHUZABVF20
vKZalm8mP1bnjz94Nmu9Co693buyun2uDFrW/XdQIshyv/6jQ4nbwgatBxjRng57lOUE+U2+345Z
cgB3IFKW7dUdC04jWrTapt6GuLGv6+Sc+YM7vgioj4E3c/Qb5EHu4cir6SdpVr1t1sW7yCwNFuOr
t4zYXnLd4iINX9LY0C9h1L0qGHfR82KZkA1cJFxyf+t6LArgHcY0qSI8vqc0xtJzSneBTyW2QVg2
yZYaCbMSR2i00dAPNPHLZOtjDd7MUgFBwSvKESnshNlLgNPeydrf+IGWzcRyX24hVDJUSt+YKLr7
ftjZ/cV3mHGK9rLf/+lywehvgVnaH6t9gVAGdRXGALN9Pjbky+9MoszG3AGbFBnv80Dxe4Jfg1XZ
i9lPBNETR0ne7vFxT02cEUa7+hULKLluj1aAAlvqd8thgMe4H/ARgLa4eYbVRKX78Z+YhFutyj/R
gjden0yhZ/x7za7tIM+wKjMy5E6XGJecvJ5q5eK24MY/DWiQJkfPwGwGwVPjof2kXxTuneIs9pD/
og/EzU5S10wnHyenz0QQ5iLts6nXwROKGrwH9nNtBuaIrmwDC69xpwfgy2kWMz1JmIuwZTP7Yu55
dXq0WvL9XnU+rn5ZDt6r74352ChTFDPwnrSqve91jCAeOZ8NIgbuA8Skf+wUS+X1sG+vJw+fYZvS
uGU3WWKQg2yvuEzx1ERuoZcLvcVwGMg0sKyXZMKGO5hDEfj9A/99mVrahRtRM1I7INSs1YDj4rjS
j/prhyE7kGKvbWvWfoi3y654Joq2VE/PyEmgsYlqnPZgLuY500VjxMfI13FmAp68gCiuffOByu9o
I1JiWffMglFJS3Ktbog4MNhBdvBRRArhsSO9hnajW4/cB4p/4bpLSOLJ4n26ZLSpHWvYw/tz8uKZ
a3/j7o/ztb8GYY4VlRO47QN0ISZAY4QRMBmDRlOx0MsDY+VijrsF3rLwlVEnjzEhrkT4dQCYP2Np
vQPwphXeSjN1juCPGSyQsghcnlezriWZFbq78mXuDtOWSzM55DzxZ8+bycAxW+Zvn9x3ZrYfseL4
yHLmLKypo+u3KG9yu9P1qHgO8ARVDTvNMWoze+1tg30+dabwPyEvM7wLtKzjS5iJhu3/l2NJ/Qdg
NEDFQwSjg8FJk9s9REJPeYKM91UYY219hoyfzFvPRf/DPB82sYP2DczG4Bh50KJRPeKZYGQwFUHo
PWwPCfCS9Qx+iEoWuUoIIX8BHkBkJAA760whTkeErNxXGCbbDw44a+UC+BCQZI9fc0wFiCdulBNI
qJvj7x/jq+UcTS9c2C/hXTkG8Oc5eurKZdiYO4iRCVPBhpz9GwMG0RRyeeuYXwYs+L0YQ0GM8U9Q
moIgMtB5ur+2Cbi6ntwoW2muwJoV5JuOzcuSmQMzP1hfMDmgLRye+8v+UMqTL7PRDPyQwUJynBwg
9Ztjzsn1/WWvNYbqX7Cf5jvtXboifSboU3PZ7XvH826C7oaz4YURENZVqErfN+vf3F4tpiyKo751
OoMv9KFbg+HJ09C+U25jq+ZfpTN4ux1cZDNcMizk6hwW2v4v6Fzk4rHUpdHzB0//d/QibdP0ifl9
eC8t6Lb8yDtOFSuHTPIdQdNObYypOYdQ/5FsPISIW7toUS97PNwcA8wWgz76bWYBPI+lYAEQOP+o
R0Fjn3EzE6QOXNWQ/H2yWAbcMwjnMNXQU0RgftDTxbrjjyf9kRd3wzhYIKYcKl4lkx3H8m9+Um8P
j7Y1zc3kN5vhJryTxVGuHvqWldNfNsY4fFk5om+8bxrxGG5+J7e8Ov2WUzXh5+dV9ajbHz2r+Csz
bV3gu3DuxcxSTu2p1vILxFof89Em6cl6HZklvoh7LdlsckM8NMQ37C3P1/5N5j3sh9asD0725pYj
pp3+8NPRSSHDqJp7DhyZSexs2AX2v7j6U0U3XKzC3NtQIAfSo/TmsJz825LStPmMW3cb7gLagGff
YVeEDomlNS+FActXOZiyYsBCFMhxd7qLWLGr/LYKGMBHWGHrbLyKBwiV0LQVuUxxHhFYKqj+H3Hn
JTA84ZKDyd8l0D+sMyUQUpue4+Ej9j8V7DuyvfMeie7JVGRN2BcoZL6jCfo94GbMjvskUUXVadQo
rQNP1uXugr3CFkVzfZ2lw1rFBXhs/2sSPEo/z3kvRYf4bh+ST9oeveuxijDtjlpAtL5HEgKlYAKK
j4jvZPMvc8tLwYo4HPmuioF0UlzEEYvrebKbMbg9Nl7lx19j+2lmDEqo0RSITFHlHlFeUSLGRmHD
gmI2ewo1+qxBN/FiqkwPTh+XHYwHDsmXGiD34fD/XJBsiAw39Lo2hSh7P7tNB/sSp4bjyu+g3IOl
SVODNo8/DKmbqYcHjVzmsSHOcQ5RHk+D2xAZP2FYtMNU2vgOvPHfewYQWfA4VnViZ1dWLDCaV6c6
haDGV+U4zcMCX0VzYy/zrg5GUpZ25ZPwUTq98MGJhLrVzMnXw/FioquYJMKH0syMB6oVw+Zusj+C
jw2vqi5AB3xEzrQHwVPPHDB8h5JDD6DfGLloXUDfCIThOsGqzVZqyMtjtcbO/DQp2DVgBD/Bynqh
jtjztjFyhgEPRLRhi267namPyxlX9J3h6ir/PbyMhBm/Qh/4sPuxEZGnqd6YPzvumTCFey2OuYJK
XgDAfYa2bqrnL+dI4JQ8CkW7G2KKTQRT26QPqfGNJonOvFtXZaOAl6loQdVWyAji/YhTIh/V2D2L
Bq4fD/42hSc6Xn9zp6vO0zZxk/YW5zCekWjdkEgrlj9FIPqBRedfE8AFgg8iHiqEofmn6p5q6dyA
yvt8zFztaeopyb6+ukARo3ALcIHiaP26iFZXPi724OkBjKNfPLf5g9O8sbPJnYIZlJyU0kty7MfY
1tZmScJljpkpuiJj/ZPUrDiEYqYD/zwm3NzUM6uje1+5YtMP1ETweWMD99qdKcPD8LPB5JkGL6D9
zXhTAiLR3my0q9VrbARMNxGyqf7IB6UdjTpgSB4rj2QMW5FuBLspczI0THY28N5/Ks0dj04kDSqH
4Tmwr13KgRI2OuPvNxCabB/CoLd8zRH+ObQMChboISiIfjend4wzvEc48wOkZO3p67Q4Nli0SoNh
D45RipPT4nnQLD0sSPNodaNehPEwQldCgv8o7/kvYwq5Gi6Pu8vFBbPAS84Ge92qoTTIW+FuwPGT
IR4WzLNXL9rvFVPZn/CfvkTjgF+um8z89oCZ/lQ3DwnpGP2rubpsVsxbxvWDKJt/Lv8PAFG+Kx6B
jpCMXOibGhu+XbYISLRh1Aej5AA5h1pEjUtM2BHGtAeRAq8kJviDv8HTXAn6BjiXlP6cWLeJ8Z1U
A/dXysXnaZ+7chGQ1yNuvMsBcUWoYIH6r27PSRboOwRVXijGHpj+Sm2MazHdGoP08uwvCLlH9yDr
Pw1sm+lJggIrqFTmphP8nrH2haYrA/USK8WC/IbDEc5F65f0f9bqmPJx7T8oMB3atKfqcAjKQTkw
/H5JyIyr5fPwlXnHvAcwn5CTm4thwgeAl8mgYsBENQxuhwW/2PC0LAb0yLg6Udhk1tvuNm5x6IAL
YinBfKMy+86PoANG8+Whg7EJKbC1YNBh3ObGBUvzra4YhPjZ1RQdxbZvXc82ng7NlsbqaLcf7GJf
xBczHoxaUw2Dst9+3+zuuLIXkiNd1aqd5UJfIyWj+RKRQdkjFncK4PBibfj+urP4gBXOf0+77ZxU
xWeteGr8wnpKuSriIGhTO7yYtvAGODS4GMhvcog48DyGmzYWJPQyHeVX8oFvgtItYh1bvvSno74J
bK8QwHqEg3JuyicQ+Eos9BnNHC8d0s2tFpas3QTAkAduEJ63GMPGrXXLefvzTIJLPNf+xYXY+Yuj
zuTxp0IlLAFZdV7S5upi5D4dP4SwIXhPd3rswrH8wjM1ogz7j4ucu24F6MzDD8SFOjS6jA2PUQTN
1l36UFJYro29uGL+Ngl8Oe1wJBANL6sRhTq/ZcPe2QAazFcMFliKwdWzpP8E6n86G4sHcQ3Lhys6
TFY/CKj+9D06mkoVFC5eh1XoHvR0h7x8fLR3latHU9d/jQtwycOuE7PSgGXuXgjwKd35N+ozn6OY
NZ/EuM673ADqsNEUrgAabnGNXpvXBmTyU9kPDzpc2gryHf+/YS5k6leTu49fK6NIEURMx0g65GFc
hWWI44sOucBc/P11r+5f2xHeFolGHP9FbBYWOD7M6+DrsxlJgNbL7NCM8GMcmdO7azLEBn8DKuiO
HWsj3UPHMKvtNAk3oGFRHnxQfZsO2OzE2tApHt6Lgx9KK2I1mHG5VScmf24JK0neW3wbnekDywG4
s0DnlgYU5ltMXCC0VaSG6VK9B0BiqYp6OBmwegsxCy9hEDQTrn1vYoWupCdF2WQmErgQngOMBlgb
M/0hZBgG1yCwNiAv3HMua8PtQITmT/FClLsOoNlFJleTfQWlaue+Og7irEebZkH14LT5+W+DLZSg
EovUgRV+gWDf8PEYNgAIQaKKIeRw4scRNfcCQfGHX+klBZkmlO7DFIar0cXesIetrgOhLeVNJmqA
ewplSJELXj1y2VRDbtKL04Mi1YeGB9PlK+CE7+GCm/FbE7Eu4TPXk5AkMUECEftkX+pkYCvWX+wB
6Ae2J05Xj16E+ttcDAimFgy82NPOqeU/aedPrAjrmErYKL+kn2hslhb2M6XgSTy40NLgZgEkLQL0
vWwKkGdT1mWzg+TkWHAT+ulI+g9v5rrM/kozYwBltROuulwRTQTJpBRyx62kmZ3Oe6AfHhRyViq7
PFMjn6SemWuY9+0Veiu8gJbrN+bGn7m/Aff0BWor6K3JJ7pYUP8LVwSnRWB9LMkswk9Oclov4Pu8
wU5Kh12EOzSc3AR3dpZcJzhF0ycfQWWEJR1nsIub3dteDEXIYqqFP7NY1IZDopTkEb7I5w2etQEG
TUIPgNTGt1bRd8rvbhLpXpy+B8ndGhrAFceH89YZjyK9l6OKHCwGuYy7/5a3FIrvgGZ18FTs7j7h
Pwl3E7AZmLczutb2Z3Y0X86BxQ4FjgkFkclVoag7IHNC4bIDQFz+qcPfrhB6/vX+WYu2tRpVOlyR
0wxBf18ebjPo7hatIObjZFleR9EJOo3N8RZiBdlCS4fVIvh+n5o81W/OBoseAKj40bdAYfWWaxz0
h7yF5+jScdq/tQH/2wQyVajcrd0D/AIXroPufXR8Yk0+6b62fezeFMu9bYGjGQcypOATMqzvcUy3
zHx13L3eMThmv55974fqmZZ05pT6rfOsB6GaxREAqHZssM9nyzvjAokROb5Q/mtOFUIOtZiBoQHw
QM1hegx4J/sZ8sJ3jmjW+zJPw4o4LRRsBZdgGJ9fYKT+FUUdt+a4ZQ+FCXSTJjtCFv4Lja57TuEw
1q3l9F4SnvrmFFH7GHsyAgfhOH1nFfZYi+XFhDd9ohv+nqfYVkTDoM8ofpWh+lZwC40RkuF8HHFm
9wgC3DBk5Rhuds6ZLY5rrvubHoeYcIdxIn12oY9lYVUfWu8lNKsjsxkb9vEZJ87/aDqvpVWxdQ1f
kVUSBDyVjJizJ5T6K8kAggJe/XrG7FrVe8/VPZOKMMY33gjNQWhKhcKEpLQBnYVo4YFTWasf82k0
s1lccp+d8mG9yUOZythYTrshgE/DhMvu2k2HmAQ+jFa7+C0easinFIJYt0YMsqjnEmQZM5lctvux
Lrcd4eRktRzuyqEqDvGbL5g743ti/MO8jicSuthFcivhw6cwsepPjR54MpHWs67y61PPbfj4xBRJ
xH2aXSgbXqTw6GoptxdJG09rmmPdLTGVAlAbZHWsoT2kOuSNMzMn7gD2bR2h2HgJwv7VEcw0Oui5
p+1hziD1tSUsl6C7l8PgxVKVcpr3a308eGGIhIunytB/hcYMjKtkxhqZQhjMl9h3oECZ7uJu1zfO
jBcydT+Aoz/C7c9PafJ5kuXsTqs51BZXoLW7D/Fda2NIwslITk5PmHzlBTUsa2Y67+CfxJ1dHoLn
tDcYIUNRXlco90i73PW9ts/u3puIQ4rF+Nw9bTzVOQkJoprYSSXkneXqLbq0J6Yp/q1QDgliBgZY
iPsBTeL8h4F6t/wbFuTGWB8Vmunu1cW84t+e0TQkhMienpisQGreqBhgqxUaMen9oVnmBTVciJRE
CZugyVsh0akO+RxEYrG72E1YaKyp7v3EBCIGTUPh/Mh0ylgPFUxwCdrQ4umibVA4TKAKyB9mFu/R
LPb5Wzsn3MFnUUfJbA+EiFfYVRpaiUp5FFV2TGAk0cmcrHjB+yqM02V4gKGL3jSsZU/7A86uaGO5
czqC/UQIUmUz7/SdPm/7jWSADtUbGgzz3vf5ethIs5/pvgeOqpi6yy3Jk4BsgLzVymP96lVYE/hd
eTR765yGlG4UXXoLEulYbkI93/XiSbENhSwSEVUy/SDyT5cYwRixbBy/qH90q7YlbfyI3V1jacPR
nahXn49n8939yH7kN40+vNO7862X/Plkumu5EI9oNmB841j4oo6pwld/eefeF4Gdhe5YyUhVJhDC
fyNufuMVoQAlmhBA3N/D//B7QkCdNTqSF8To25Mai4c8JYGWD8e/NdGkX+1Tw8/kBd0qKjGAZX68
a2NwtdoGz/64T3g58XURajtPyNUcsOEiDAupf+MJp9Oh5QCliGJezjsce3VKSNYx2D3mGMiY4eQA
eK/R6TEmAjnvnObDHw+fz3HFYfmDotqOB8sepRYzNmfet+G+0Q3EyfLAHyEilwJl8h9lmQVtsIgT
u+wcYgjLLOSQ1sF+cUU6bgcA2iyUazbsfMd5lc8qV/uGHmJy0gAnlk8ms46qb3J3dsMqFBwcvNoQ
F89W4vWU9tg+x1nMA8eAl1FaG5923xuDCTA6lZssLPGkJsrPan9UoYVMUFAxlYwOdPxGEIywgX6t
pp5cSrBOIIvbi/tQ26OqdFarIRKGl6eseGPxwB4shbXJrCHLs5Uuz/p/CoUdau60DzenkWIYoP/W
1f2nCqC6cSNCNZK7WwW/hjx4KyHApyNifqe4MHbNpSYhh461tzPsPNDJfgtCiO6CB9ge4sEn1lN1
yFPiZzihdsQIfMV7BQPtkZeLTPdNvJaJCREr40cKu9hisKly53Uh3padpXd3+Ykk87rZQ1lW8vQn
+/3G1RQLoVtzSPGHNeYP+wzfkyc/MclSlWPSuEcmlpqOm9qCHoPjwMnwIysTKAyuJnOj7wICW4I1
roUi/H6GI321LiOk1vOHhPrPydLCI/gv07H2ogH8mJI4zKfxNcZz8F3iviHjbZYtYnqHIjMmVyt1
ch5rn0WZ+onWbZWRQsn2QV+nzmecTd6NqWCuGf0O8a5zpbk27S+T4tiw7DHHsr9H4y4y75MOxRvH
oVUBdsbjs/8ulWvLPLNElJ3yF6ZCSkwGjX6tj/XEwIU4tJJJn22WOOKDPgdsmOQjfTZYG5uK8rnB
Kt11mqWHCN7iM03zHBQ4iPQxFNqaw4FrFG660W1gLWJGLuBk6zEuPYIbrMUqFgdS0QW6n6W27jwd
OEuyd6I/gMc+otFt5sbn/IxiZbCu+aTNgmeAD9qjrYu6+v6xI9qYM2wfe6N87C/fVn2BlHU+AQE1
46wHvua0VLWufn/dEgn0WvkrMrtZfA9JqK+JbqCJz+79GS1q4Bwd5rl+MbPxXZv14X03dZTfTnMj
C14HderPm1tNDojuJ+t8q04UvwKFkxPnhagep7fipbP3ZFxcEevVVFBuXvN0/gEtUVyo8f6+XH+Q
WHKUVas5Azqy5BdSUBQ8qtOKBF5HZdoICLUhDKJ/K7ck2FK7sSLnz4tvn2CYcuE0ChvQYUPg1Iee
32AfXnXjzH2MdSHHkZw25Mhs5j+3AalF7EXUIojET3j5Pi54+Tgev6YVpPyUxP/Jj1jGlCQGlBMi
voL7aoiXluhBkG4icOc6+Y4SA+yYXUXvkbfE2/7uyV9AWfbGtNb9RsRFAxRGf5niv0F5h9MUQ/sh
ma0B4xvnQyxwagDh65cno+Af4l8ql5jDK8l8Mx4bI/5mxGi72FpIhwfFcm40JZ7mCOjV/FGXrFUo
gTap70J9JTvsJZ2bUZ+yfKRT6AcFf5XIzIP5J/bM5pWw00BvPZ28NzI4ztx+28z7Te7HPD1kx0LM
qtlCO3OaDnJi8kckXiYEcY26cDhgsBksOodFhuB3OePIQT0bRgh0K8TuR+sBNdlVhqEJ2xSSo2Qa
zwmtW+p8aTL7LXpFtsP7NJlyYNVm+sRIQ3nVzVhk4KxhxAtSID2DMDyu17NnlhOS13eSUFIsKQDa
9vZRAM/Nsrv4iCQzHs1mURS2/NefaSI+c6wEP2yUDGxCOsQcgb1HnA+f25rdC6BE9KSmHMiFrYuo
T4SkhJ8DkSE21ckLV1c1ucCj36Lag7xRMeENOcbA5u44OsNPsDkTg4xtLraXOhbA8kqfgJVO9OVg
yrjBsQcwoDtoa5UyM3w/a4rOJh+H/Y/DD1XoH2uKLkeYxVk8VKcLle0PXWaLWZefGi2RAOGHMYL3
XELMRKrC6LUkCMriTrmqDODZFIgQfSb/QNmCQSaOe2WQsi8GTIE8F9XwOJxCQdXgVeG9axZ5bX6+
oaN03PKzENlj1Xrs2Vf27DGczId2mtlxWDnowuya1pH1fadx3sR5YRGk6XQXjjYeVwVoUv2LXenB
LCTCutQ/I8SYNZodDfdYjfw5EYlKkPu7Cy+/oWv1e45YVcca6zq6DcIk1pCYa6RnKrUYcBQ/T6ed
uTbzhcDa08lzp4NXMqaE6pq4bNQb6upJ6tab7jxhFZxHnm5TwUDSAA1uRG/CluXkGaQENqCdKGiJ
RheYU05CfCG8cYGriGd1R1tQUBI6UY2IgR6u9gyjwvJH4AUrqgjr+J5fE2E3EhXRsR1ZvakgxPhr
xi+oqM+Gv8QTSV0CEIo8ghLousBUym/g/OUuL8vlrLN9XKbEfEme9I9qEpwRy555Prdr3UEaxCIg
EgVEQte+7+5bZytSk+CMYghj4m3MevY5lotkD+6O3jSkP9X8raWwXhN/A5q/hsc6/qjXbq2fc0wI
eYIkgcUaR1Z8VedEQZzFbViRbeXWY4NLROAL6bt9VI6eKhIlCSb8egOWJw+DL+bmHpZHnmDchBb+
dIxR0BtUbptUu3JxJ0KgwO8m5YB+U/HWyZSwYYtMGhshS3gr3PuMMCQh9Kb3Gc47aDdhM/46RwfJ
mmL9LDlohGUX1gUynzRQJ6VOEHMomoQBsRUZajaYYy/miubX9szlwnuKYZQZfnR+UgIi/lMQg4Q3
ZDMCMybgTiSc3PlqRekhWjOK27mZ8CZXlD7wShghhZ4E7y86Ctd3jntutTMfzSazUjUd4f4Ff4c8
49CMJQs+r8A/WBM9ASllL6/nM84xlzAQ+B1iZLi/iFAjz8eJ3GSOEMYUl6sMJD75Z0MYI+khPKHC
5iycyKIBWcJVpjvYYMMnLakfW1RL882bKA++bORHPhA1cT434syfN84FJNIEEafmSb12G+pXRdfE
c66zjeij7aIDxiFZcNRi7Ne4vlvAYX0007axd6Th0CqXBJmM9pqNNoILQJ/OcjhK5ipSTlbm3O5O
UkjUJulfjO6WzE8vuQlGV+GQBJRjjnCYwjASid/wX/s1ryyjYb5twDuQ41oPIZdIfKrXeR8ogf8V
YvLUssKIVQoOeX4V1e2QniBPoBDoILiyfE77YZ/ZTqFee3wMbmyLj13xD/EQAaLakc4dx0CzknZ4
ScQDS5QPkT66wwFo1bPf5+9oHg4CTlJQ0jxjvKi9Qcwqlq4NVLZikVMTUF9FCMq6xMosRNckXkfO
UrCHgMesnBTVMVpvIG5xN4v7nFt3xl3832UweDjwWu610aXl14htYQywKd52QUUJd6JQitWc2m9S
7cQjL+5Bog9pelbxJJOd6n75SwNYePvJ7TdwSOjHpSx8yix5Ctf0LJ4T8WT9vA/XhaM+oCslIzYx
6NLyitQV6ZS6wu9oqoTWSQ4Mo1jCUQwwBNKVYb+tfjDhPhf5B74+3UmBe9+9dwglFPbby1Lokgn9
B01C+sGrOVfNp7V3+dmz+aGwWFeopCHICdFTIWoLl6G8T1rX969gdK5Q/wurcfHdqgdMWA1TygMO
a9f/etDD6aSuxngeUYbAPKv8sYHb5+ff6oxtEAeZq9GXfjeTB8RCu7wkqCsaEDYh7I17xweebSks
fj66QNpxOIUgUY30WV8/vfVVTSoxV6Ql0mE+PKVYRCsInV1hmDvONPauALDNBFScD8RmHGYRqxva
vpErgkOAUdxVTAUdpaCjF7yUNBnChpF6UTpkse68l+FkV/D01a81P6g2jgnJIahsYmTUt4X2Asgv
JoD7vTV6jHQMyvxtXNw1F4jlcBhqQ+sP4J3070W2+YHh2QoveUjQJIB+er2Q1IvlHdokna2y4OGo
Xq6d0W6roA/04k6HCF8RerNz9GeAaN+H/Qhfw9GcZOKEFGOzSGbG37Wi9ZjK7B1qinixZMyAcE+Z
uEfMGtnF0dmuGpe0ZsKVRMwTYgvujY0/+84xx/FQxog5LH7RoXs1Z4FjtclHM+M0wV9LXhv3UcJj
L6rRqf6ZzmjMAshl6y4XH3R4D+9IVRQSpep45gqwROCp7gNwTEh5Qr7PISLj9k3Q6i2gAN/NqLjI
i0YKENHSSs7hxB7IUNkcTVQUGWxcrUV6CuCz83frn1dN/W+ojFkdQZHfPKTobQ/DOSKWyryhfNp+
zAmVXQkr+gDpQQsMLT7Amb5QIXBCzIDkn0AHcshRrYsAqiPjnlfjbvyypA8bJwYl9YvDrDyuxSqB
CbI3ZWUiXigi+QvmO7JQ1yDBShfUyrqfK1KTx3H2XYmB7oMFx0QU6pzXwkYOrc+eZByWpFDUI+ez
GDqyCCtGEzg2rgRZEethUKTJDhMngYgKYuVhOWM3Fvx6SnMntc7smC8RmZpeeWRYeJDVYzIegqnX
pipkbcR7s6ZzvwRC7FJtCpE/jg6bowiiGLZLKwdXY8boGnQQNIazUTtn/u0XEF0moqVESNL6Dj+N
RodvEUvpmawl5hpp1BB2z3fOl/2VLcV5sCWirWzRp5UFe5GIfqj/omDIaUr4Kr4OZGyE1i0+FSlO
gMrGXBqWJzJH3HiM1gV38/VzHI7refEXj/XEbnKaEcVuwlZTe29xE/5AVjvrrthELCgjkVDi1NyT
T0KrU6fFkGIKgVGQrLg0OSEwzm8nEaRFvNfnGNNCkJvnJreqzb8JhXgpF8cjyu73GJXIkgucOWRs
7ZjvCUBh+k94BloPWough5Q/FM2l8flhg8EHMgsen54vAXX3+0dgAn4Rp5i3q8pkl+fZ6YGbkzom
XgqyXBBjPw8dOQ7GD0Mk6XYz5ESkVxAKgd0xw/bIEDGjeVlIiZ7cnno9YkYpEjIYbDElbESWl9bR
GcwugQaG/C4mKr6IpbElBJ/HZ5FZ0aHkl0sGPr0vpi73jiBXJD675SQV3R/KGRX/Du95NiO7Gzod
bRLVxFfaEC/ITC+Rx+oRphB2WQhoWvxQi4CGXTX1AphnzNAsUGuIEZuogJoohm00S5aN9ZzKAzvu
xu1n+cEopS01DmDwAzDapNYGibw4wCUO76uvjJ6ThANKgzZA+yotmSqQ5kG9IFIoQfOQd/98oyAX
gcDKwaUHkEZMkGHSSNf3+xcguQKcsnNALG3Y22LgtAyAcPB0Ij/H4Ii/oP/2jJ7TiUNkjZhLvpXq
pc5XhbRuUTkWz79kuPt+NjptdOvee5nTmPYwTs/MA8nqeosfTV9gzEPFrXq+Wk/enFZpZX9t1D61
YoMhrdLvL/t+z02/i4gUto2is0nu9CUdFQN0hF8fFbrOb9E/t8/XbjI6qC1jzp4SmQgTJC2AM/iO
+72r2qOiYjTA3oQae/k9M/Lz/wiTqIBsuSsf1zJhhkVWx5rMkoMflrg5JyNDr37zRd+dhvuGoD4x
LbJuLDq6xI51zyTxnCcbsevnjlLWTDuzXrV/LLw2VL3MMAvYQReSvL0DcZqts3/WQW3dP+Y+Y1Zk
Ov5aSIndL55whQXlOVk/WCMqIRjPr/KhksYlgi5SSUT4OUUQ4hT7Sl1kjDuCH+I1Jrw9LEL8h58s
RUT0WmPrMyJYmHvutzcwbY4vrytmhIrnhyM7AtsOxr/b652ZZ+H3U1ikc1HAMopfTg2qf7jqZEaY
Gm4evJwMOgmuK4cWiJSoSxMtO2dWRjtr+fYQl/B8CWXNqLeA99wEBSkGmz9MZtIrXGAbDU448Jfx
B6NiVYne49ZMToCbNM/tWtsYRfsDkhhEU25mCD6KUPgbwTC3osPQ5fRjm1HSfYW7FEsDAH1I/o42
eoVv8rTZpqyXwX/i6QE1nBGwkZaLWlpUFrIlLEBGeD9f0w1lzN8z45gxWhL0NrrswKZha2AEYQ5H
Gb7hiYYSuByt+uPVxhgH0y48ADeAF0udWVnomeZaODTlnvumFd4FTwa8WkHxPbyXhEpny6AU1LYL
iIxsJgc2saVpSWbIrrjtbLLtH4ktys5HAqCQUBY1xWgudUj4heNHclsQDD7agJYX86TYuPHNjAXk
vqC6iCIC/j5HZRIgDmfU0fWQuJmXMI6p64JMeGAyXaak0u4x/EzVlPZi8ATemwU5+so3Kb8V5Xa0
f0RUvy6fCMJGmuE1YWtH2Uaj6k4luBFz2RrrJyF3/IAFaJ/LlrqXufTq9jkABP8JSRyERMFA8kFZ
pvLrgINUqVgFv4BTgm9RBtwLh9yHByB+470o+p4M7UUzbkL2nGCzMJymVq/mfqOqcsEdWZy04QYV
WCZNHmvWNnq4oGm/A7qvCrQLmoLJF3AnmjWsAwrW2xHFBYqbneT9M5m0vbl0wzlrCvlU7X5K+xJR
qIGZClRZj/ljiewSgEMe/3SgW7BNeGUKnouH5aKnedrQxB0ECtQMb36wgaPHchD2Ji2AD98QXjNv
cKzeVnA4JVzdLBzIgVHtjdn9hN/UVR3CY8aR/VL8H24nhRNQSTbwon7NY6GBkd4OvA6UUTyPoUnN
EM5G+THaC2rr3rOhe4zYhjl5VPb7xh/hHhh2JpQabBnSwxck9kh0gqj7+KCGvwnKSJuBu9d5Osm0
WOJleF+CYHQSGkjM28Li6CIf/UV/4KOc3JENv53vTSIfA94L5SdBpOZvMH5u3zYKNqO0ZBRiupuq
dr9238KZFHwMVy19BRqisQYd1OwmD+83sirLYo3XKTvhlZOxn10bj4i9k7yQFMuY1NiY9q+nm3yR
cONDSP0fThCOMswkHFL6Y3mpLg1bnYLq87i9WSF4dFNfOTI+t9jpWEZ5chsnm+brzMODRwQ7Bged
VBq6sYhXeCKvJbfT7+B1ATUsbXcg5ndgQ4hR3EA+wGCjuJA33FWfQYLYJXus8E5gGdYn0hFqEX0V
NWKwImN1fziptKvE95mMDPgxy5H4Gdb32JwpnpOB/hmMFZ9TiE1vw/NigJVMKpoLrDYETs44/t3h
JsBj0S5voKseoxg923AyYH3OXXagj2Dk5H3fOSAl/8bmC6HLIACrXBihOHf574dPG2r1wgBhPhbA
BD+yt1Qzbe1Ss55GkOwbFwZu/R0ghnB7sZtgj9UI/MYlP2HZ3jc0d/laABJe3ejwvuiXgehDj1xx
bFZQhtK3C4v3IfCdqmCBtQstdW4zoTKIaqb8otXbb1cKU6t8Va+6w7zOsf0aU4jC+fKBiAkpa1DY
pKEsvpLL/codmjwhtf451AhEYmsbvS7AiGykyjhXxuWVpZFi38Kqz4w75zfapSb49oNu1ifaDSYX
latwMLG1/Qi0NKvDz8WJtGre3nPgBOqdkif72590l9RvAwqnOGfx0sg7Q1FI6NoxmqopGtma/jtc
dCwjT5YrVA9lCQm1hAS90/Pis35D0EEwEzAc1uD0JH7QsFO7LZR/hdmmU66PZFkxywCT5KvekeW+
hESFQ2cxrGxpwYfFhjacQFIeWtBMZo9kR5n2bw6AcevTTS4FxgpE1YFTNNNN2vNfF1i9bIsxlpcv
rWYOezeiTy2Fy3Y6VuVqhCgOfGJWOaAeAqkARoEwjLxmTqz8hJ0BeJYAYhKGKYPDgaaLqHz/YYPN
y2t9yakHUHUwjY8V5mKyfTIMOUKsjcmCDor3WP4c1AhroVmfQYDZsPrAPjN8FSbbnqfOya8b7d4P
m0Xi17E08zCTXSehHEOm1drapcBWCo97kBDPPjl8t08LjQrgduPT4bfTSTckjZg0CY7plupxXu8o
EJ28ZsrHesySIF5lV0G7bowleplJuUsmHBqFmI9I9fF72fg5iS/kI0zb05AvEfUMQMxfMX1ONcIX
YPH5P4nhF5aLUyRBuRyYOTie+BR8OShPT9KN/xmg6mlpeFg/1n3LYCFF6ZThZtqCBQFXlkA1n1GQ
70njgEIajISKX0cmRpgaTyZHzCh4UhhZ+y2IGjjcM6jm7ZS+bLPeFOSCEF0fbrWpbg3Wyrp/TM8Z
jaL3a3U2bCrMTHD1aN3VFpXsT5PP9/ebdrPYxY8jtoz+7CJ6crktpSCZpuuhq+1lJi5WJSS/M4lq
bCGfcCjEG4vwopYzTlBsqCzlRXDXE9GRk1q3em9yB8wBNwKpSULR+dwkcCD8R2ZTY+285qRgkIGm
eh5Iokjof08eNLiTF7AY+oSNN2PiSJ6b7GhQErFAJTY8wNdVO2MJw2Wge9r1zzpFOCg6JJOsAdQe
kkmjacqEHuuX7xZlS5jiisp8xR0uGvZ14CWG+2z95nvhDvpAbVlD7fJgeWgtHBGXFkyWp5SKvwnA
RzKjoZIr9gplsuDJruCu3OX/VPjL1K4I9X2Z8eI7fq7AUKasc5yEHwuFiRxCxk/Ie2w9kgU5jI2L
Fc0O3O1Euj6tEiLhPQZsIrlaeEZ+Z3BlnBslJhag8Jic39ek3sWLZPZF8d8cnh4dc6gs0fu5uz7h
SiKJuxYWCDgHot48ncmWkz3VmelSC4qwxKd/6wfoKy8d2CzXKxD31cvgsPwMS5vmUoEIsygz7TcE
dfOM6hsy9mcU7cCvYQMIY4ZnpvR0zcEpWskXoaJ6+GIUjyek8brGRb1Es5+tmIAx7tBCvNh3OMm5
P7v8Sw9vDHi1eap8A/WBNgrJQbEpwWmnPf/uLv5gM80TAmuUjeUMSsBFLXynY1Y0KaBmzP9OFIG4
RfDcIgl7uoNrTAPXw8oNL47HVOfk61rf1zZrInfqh2Rqwy/JsjzpLv8tX1rdyn1We9Qvmu5JP6/6
Tdsb1niKwC/t2xkujGZMiK1dDmdR6WvfFcar+rXFJqyIjAHkGhRqJEstd6gmzNU5WYxI7bGbpCgx
+uaQREo8OVgwP0hUB6PfhK1+AF7OFgGhmo7lfCL5CKh/3ZTkAicrJzJPNaYIcfsRXVCiXjii/6m1
c4PvPNgbi+FseGktHThPYfawBuWEFtY7qhlr3GzHw8t28JumZP7xx/sAeCNdjkktsAgfpEdNibgK
DFgzWWOjM6tlFES37iSoyudBtdvVEz8JkIBYnEGRcUWVk+RC+4BVOeUipaGAGF8HtGZdbSlqmN7X
2RwPueLUKxo0gnia+Ewmyp41d/W6KgKWeCzSQDnThYalF+iCC2RSwOWrwWdr3Bpbc0XhCQXTp9+e
lHMoyRNcCrjJLoUIA7DxS44CM/rLMMz6+Tae9mbJvCNltm+/fcyLr0DxhswyGaG/rnFMDVNcuBmj
FLEcgnu/z7lYrIc8zduS2X2piJ7ax5TiXfRAVp8qmI8dT6tbERYJyHVETm3V2a9uxCGW6Sjxybsn
QotXn3KkNeAtIHdYnPgUv5nsFmSCYBhessSkDivO8GDwznIUAZzcpulSGtgSU+z2S2q0YcZTmQZC
zu1uPBXSoakICPiA99ceohRuxX0KzYlyx3oCWjUb6EvCTFjP7Nd4GLbwQi83P4JJkRsyTo/S+LF4
OgB6x9rTfOMvCrXw88+qSEimb4RoptlyUayu2IU5jbPhDIUYKOHW3eKRvsUGFVM2hzYVLXls4RxB
fsOWCndLeSmVJBOirwYcTUHJACTWCjZkdudJ9GeQSw6wNRwjULCVHXzwSLIGjrx90Nn1T50QpNTL
CIcUaxqZBdBOoHNMtuKdsdW/zwbdZekCl9tvzPFbIwANPgP/MW1ekBZwbdSnLAf4H1EV1fZpF1kX
npxZGtKthAdDJxj8Kk2bA49Y6ZRW/4/CUWbPee8f422ErRhEh0s0DD8W5TMv0JumrShQBM78zn79
8OOCLkP40chGRiKaH3KBS7qaua/evn7MiHH5eDzpr56jY8lQ/cFSRe4T24ZPIScQP4TDgo4+1EB6
PU+/ayLN4Rzk5BKt5Y//3IngCxRViMtxybk9mmSf3peiPbLD+Jr8mmpO3SYQ6/z2egUNhfZPAD6M
SOLKYe+77xLhy+EZFsrUvWGlG0BA9uVE8aqvsMFFPu54mGNXW5c9IgRcIqMxzpHhSvcl8NFjQvXO
mSrJBkLoBYgPqm1T9QAMXfHCB+lhKhU1SEHDcRHlWjfmxw8Ky21rff0G3K/c/CtHhGDqXaPWef78
LiK7rg3AxX59uwENhjXQj9/IBrLh1Mb4lSbL3RCBiTrKkGII/okVMMa8EyOJ6+Yo0drnfEfABJYd
7DvNpZOu8Ztpy8yIpFrJexi3cXvmtvmijeDHF3Uk3BLk+kLTZzZX73k2SPi2cOrKKPQRpa1w+XT0
v7H6dfPsrPrqH6sx2axkfuL7zM37duBWWCYKUoC/HgkwAdg5/s4frHDP7k3pnXAovuL70MjjVQ/p
ph4PbeBr8jhFjjzr+fQxQfSxEXZO0FC2U8mb8VDxVC4h1wCTAJQ4JQPskXAguSXyhwRwFc7Njvwh
QOaJBD3gcWyLE0F9qxbLwyL2gXqQ6PYWrY12h+p3Oez8mho1fpwSqrmMEGLEVGdO32ykCO6NPfOr
6gzQrio35UZs7Z7cSL8LS07TJKyA64i/kFEMuSqn0AXCZ8Cu3Iyc32L3sRjWaD7meM2xwFjJs88e
85iyGCz4BtFKczSaJNvuAnJppb6xYmnIQ84sHAq20iL1e88p2mmBFSXbjAXsgkWLleVBKuxK5SCk
WeW+hEp3X3uaRoFI3NiHSsJtTdzpV4RdCF6t6MzywiGLjkdkLb1tzDmBBjR5bYR8hzU4/z8W7alO
7mckN/K89oZYRmI3+iMhArmd4XNiIPyb08A4d2FGG4oFXDQRZ5B7QGwFgbv1JDhFgnkX5AzkxaIM
AF6/uD+hveu/99/Aqdd9focSUlXbTdOx7j1hdItV2RL1zPhGz8pj054fGw62nDp2GFtRAKAj4itE
RWgi/qshxHgDLlIUmEru+jffEmodfJBn7jS6CDPJrD9z1jqwRXBcgdvuqLYVk1/PI4UexDdH1c/P
YkwWZx/ZrlB6MGBGPs2zDcK2Spx1tGTM9fmueifEFAML+pOMkGzoRL0RUyi5D5lZpARRIVPhhdF+
1AIXUR88HjvwbaKFXlUA+sjsA1aGwNVQTGDLSLJ4cHHRJRpmV5aYwYBZ/vMw1ctw0iPUxZSl248d
PeObZysd4hUD25tKfdpOLM6+AiNHoA7/DrqZsqv0rXpIDWEhFvLeVlnwOihvwbykKTRBXmJiRh8J
017ZPdKOW3Mnfa0E6JYpeIfFlioGmmvGReMQ2HBNpJHI9KamjIyLJwQYgd7oJongTJ3ua0d/hJGA
fuOChvEiLxzpSTltCZPd5IucAtDpQLR4WXUfXT41DaF0X+D+Jtqb8DtotEVo7LUVoqs97dJ2Gvv3
2nzKuNx65gOdpLiEjEUS3h4VdbJJSEjUH/fxTuCLtH9T5MTkFuE4RAlP+Dth8DsFJyJHpnSsfuwS
JYyAQ3soRhvmw4dYlHrblkvMQ8D4Bie2fq3xQbAiaBYBGj8T5s0rjvfJwzKnu/tYgNB96wuzT0gP
DliK6qgCE3HQfCLrICQHEN62yAH/9MiDGoLdKZzTPY04yGIbl2vAwXfmR8Ukfh4gN9Ah44EYHvH2
oqRthzuD2XpYb/Ap9XQn3kCV5y1u2emSGmpIXIl9yaFv19gCvWgANuIne+i6CKcDRWJ/pR8Bk/PL
JuRJeGTFNAG4QZj8w0IKPZwIdJjEqoFNYLQVrb51qEe7eN4CzHPY5RPb2kqn2XnBARDwGUEvdwWW
096pAAm9Pbdhxj17akHVeKvSpCpGja8+HmYT/rb518UOoKpbqWd/Qj5rwxHlQeC4Owjer1vZn2sX
mioRtn8ZwMibY+ZStojxVaKkBs4bbRvep1G75dSg1c0IUT1+CbldDYk85lDxxLMPis1cz0G9DlCv
8+iI1KovLgtEzj50lEzzxcF+EtVnGZdMAx/Fw4WWz/jNk3uAaaGonCL30nSpyltgfzBo+fIlMujn
A/bzkKEz/Pm4UUoiIzHyXlDv153N7zAg9YV8nQvKRVHlkDAs9PL9/SN837oYUTS0Z4A/5gVlgm1q
kfzw6+pustRJeJ92ChgxDgwQB5bCWxat+MPp0OXHD9eEd9DZ7Y2/E9BHTpb9bspK8UB+SEwalthq
dJf8xxr2gpIAzssdStZ1JoylfEhuXywJeBEEzUHI3pLnHJQ3muXr9/Z+ohHM/NwdCDrOhDJVH8JZ
0AkGkOBW3nYaljCFRFCqFmNAzVdQ8A/nN9K4symbEzJILvSR/YDnFA/zDEvhAIQ46J+ZuO/Hu/ka
N/iAXWUmwUpx1ySWzFlpMKq6kXbkOIIYoG3oY3vZgxVH3meYvJkXwV8dY9EE3UKddAtjQzTBGOHw
82l+DxKpn8EbKav7k6dJY96BQbDe1SJnWIk9WuliSCVjQaVwTm4ZFuXCymDYN/nmwXCMB00Pk1Ul
j388OtR+sREwCvYj7zW8gjs0gjtJySo+gJfJ/nAj6gDEglB0XuwrATJrTBfIhnaX6+UCQvhxcjY2
wuFetoZRwf25bcemLl/uPzObGjOwrmz7gxPCPxlPFMEUQ6+hmAvy42vxXr24cjeZILm9XAA4Oz1v
6PFZhSxO8lroQ0gx8lQebQBmydKEE/PVY3HX1TGbOJsFuwePckeErEeI6v+xRAK0tFkjkf/ogrVj
rWD+L/DdWO8bkOrE0BC5Cx3/V+w3MlN2bA+Pb9YoLZQAQtBssl6/hNLhwmzGabq2n0xojQBFxa3h
/zoTJwF+BgHTc/ZBxYIeWrwBCs1wWbowFcMAzBWUEZMDaS661+y1GXd5QsfLE1p1RAhZBFAPE5Pg
TyDnzMHfSU5Q4nB8ULB18+lBNsiUJ0T8YxdjFWkqc79yjF6TAUpj8cT997jz+gPVIbL9/iOKKCjY
LHmmb0iG5Nb5ocfEQ/pGQWimE6EXLN11PWZOIXd9XNPAVAjdFCv70BXq2uqCAWPwsn/o5D0Bqw+W
CGoQQyWmjBANHYmQEOYu+5q+5D1yLJLFl0SCheiT4D2RbjiaCz0e1CpcbzZDGuA9NkZvBBnMYz1m
+ml4QQSmjCu7e+owDjBzch7srAE5Ub1lsYvZT+yE+YWwP08d7YjFDXpkNgi3MKo1IVhF/Ji7wqDP
rXsfNwcIFZ+poj/XmcSkZcpj8a+O4W3jVcYqAtxUeDFFsybfI0qq/gWkWXcZMoA5S+oKl6wcuG9Y
A/APPTiMKwWH9q0shYlMZ/H/aDqvJcW1JYh+ERF48ypvkJAQtl8IaEYI7+3Xn5X0vYfoOT1Mt5DZ
u0xWVhbTDxshUgBd4gpoN4M2iTW25WIXOexnZFI92pdCAcxUg+q9SsqeOIwJDrb/ZuiLhzBwnUdA
8X5CPwaUZTV4vqA6kV2Wp0w4Znhr/CCg3zC+h8jq1HYu41eTzrTw+g+uwwbgC+HFmXVkpniZSngD
D/tz/Kk/egQh9y1rPACggCeiIeXhh6EMaOc1pEEJ1aV/ZL4v6g8p8oeqch+d9WtATsfQdDhJrs6O
OI5IjRSu029T9yG/OKFPVTHqj5DNkjzeyLjed+aTas6k+ktF7WaTt4PaI2k5gBuh3DshWWU6XyVs
0C4MU28Pj5YwlGlW4TZaRyu33CvTyAukPNkm1y5ECeqUoF5wrGpdpGAfj34puPVnaLYcrGLVA6oO
blRTaFXY/RT904iSLi2INQzL5ZeCw5benODG7l+hqNSvr+alx3Cz9VbgaxaOq+bi4Tlx6n2kFK+P
16BCwYOp0sd5bTGrlIJmuYOYKkVRJlhD+gCGW/sMQqM3ajeq005F9aKVdhphzX0EuxCe94Wk5E78
YLR+nr9YuPUAoRBQRsKJWkBX2JWyPhu6FVV/ixhHhGTy29rE+DR+GLdJD+Ijr08awXHQyHE+BA9U
cll6BaomgDwl59CJd9UBvWH0PNMJVnIggxB3ktU9hq0tYGbnhziX875cF8TNqA5Sq71ywgRjb0K7
IcahWhl9OmPggXfTQ8bz9OpdmDM9rvWxwu2kYCLj8x/TaZgO56wb0LGebbsE1dLFJRiVfx8ixfD1
7+EyBDTA59Z/6UH85Ls5ahUfrwq1GKkpxm5QteE2li7ItXjVXzw3ZBYGlK+PPTYRT5Zg/TI6+tTW
6GcCSEiedfpN3FpehxA34fbTjFjJX/S1Gof4M3pRhW97N/fYe/x7wSHKtr8sELtF2ynefU0NPykQ
1YQebbcq7vZqbZMZkmY+vacosNP9vIuJC2aTm9RPdvFqZrQ4BzAzZveuacKC2Tho9ypbjyoAlaRf
JB1aZfcJvbOUrj5UQGuf3pGItFtQ5sCKVxGD9B6lpAZiXRpvYowF5QNYL5XB85W1UuKhwSzDJbwn
XG8pUg8mhASSVBTUcY/669OhurUZXWwl+YofU1oZam75d98tKi4REW9R7KHZY+03s0fQilgvd2Ms
v1Pt3QhEMF2UL0swXE/k7sBODLGDY4sBGiDRT3MCZBgwH1riOn2UGsnpJMcER4rs/gpLWmTqg18N
kNizpLUJxztlqhS4+QtWDtkhvF/2/nsJTesB6QQEH2Yu/Cm4YkzdJYaJr6Iou0hNxICgvRJeYSyr
epgjNGdIEuVunbvl35P9piMFPXqi/pVbTRL6+rxav/MxyLfAAaEF2yjYxOiQrdLzELRQOCyFA7yt
SG0AQuM9hYi92eIK2tPt8OGh80dAT6hEVWEDw3nD1DixETl3s0+AG+ycLYdA4rRHfh2W6FyGIUeO
uY4EkbQB3WDQ4LeeLp0F1F8pc9JHQO+O+hYYAKQD0gVNnwJjs5i/t48Ar254xot3bNGS07mTddA8
Z92USUOeLZklMBXaR8BgOsSHCMb8PgygUlGx/yH2C6JBh7IJUapkJnWLteYJ/zz+6mmO/8F13ouF
zE/sDZVkmon82Ro29gXrgYhD1YHJ8a21X9wqTX2Mz3gjnlFKipRgYLF20AhwdhHV8YOJyoXk5JnA
XGd6mHuKttnWIvc0nt4qUw/UFlmCusf8pEwFL8payJdQz6JkpWFzDXqvzt7Va8do8nuHaN/7DJ9L
yhUvtsC8FLTQbXi4t3j1NAqvhTXrjxkU02Z/qUNzWLIo65LogX40KXVuAsYH0EIAS4ijH8EaSLri
NX+gYNQyGsvasmAYXJ8RFiymPozYdn9zNJmi41bDw7C6KCUn9/CvHD6Nq/eZEuIi1erBE12e0cZH
f5EAG8lIaE+0Tbt15BhoV0gu0RVP+jLbzj45+o2c1LKGdsVldJsj3Evyg+heRMd0ZbgJP9EmWFnH
kLnjbhvCLxFNdqS9blhZWy8Nd2+7ql+24z1BCkR9CIeMOQJDvs5vlGpGUiXjC/YDfRUgyLYQoo1z
6j3otfqp2h+HeP/m3hyg971RpGWctNMZ3UG/AItbkJEA/6FVzP7V6F/MYUrzhSLA8IR8/2eIkB4p
7Yi+JqedjTEXT2v4RJ3i8UvDChw8c4nn49LprYRy2psRqh6Q9Gq7B9KIu8FU7iWCdohKrK0RdZ2V
RbZwDFv+Jn3yy5XfZ9D+AdyihY9CWr4anXMeBDJDq/l5dBpghf2qe5isxjW6PpProoAsbK8gmVnM
LTk0rC00IjRCL/aTRj8ExTLGaBo3Sq9h4cVTZZYyBVJ95nL9w0id3TSTmsHF4AJPLFbSHuvIYtVI
mJK1Ymb1kmcdUkdHFKLNn+dwmVNNvrhUUgsDOaq4g1DX5U/7g/fU2blxNUcEhIl2CwTHuw8LKov1
s+o/4dw+bWBvGm3AgJ2y2Zg87ac9gR1o4Yusm3O23y7rg6kzDV9jZxo+7XxLNSHe6T2lxdfdMSHo
yQh7vaRRo6qvTh1Vl++Jk17aqgJfzF2wsR/R1iobdS+jkmQP9YfGrEh0aA9JqQ6hprgw4hyJToqD
4PjB2RErZRYCZYGc0pLL19HC7fF/iFwOaapZCvT+zazZ+hn9FPM4fVilVgPopJRXnfnLRpkI/QWo
BCdjOARw4UYuVYl+emx+TeSgW/XstZnTzjAfNnyH2/00aHVlHjyt0BiUwi5sJmt6BSvqjRwtsSA1
9psLzu6vmD2FEAhRcSuYtoLPSG/w+KeI3DBtaF4xY3XdTcVBHE8RxIfad/ahXplPq8uUgKQ7jbkn
OfePu0cgHRGzcs9Ae8BVKnbZaiGrcByg9GwfeOBNvDSETRpmtBoO9ofZPyNmSiJzTE8p0USvtbIq
vaO3H2tqCeNNsXIr5+nNeGgrvltZnaQ01WMCvmO8USvhHevg6mLX6lBwNReHOJr9RxmSE0F0txoW
tu4WppA1wfqjUafkIa1tMxpe65GvExtqg2b/Ejl7buPauQyPmSbsbK1Az5tFbWNbdfNYBhvbC/hX
/l2SU8t8x+qZ8ZL20HFcjz0eAQ+kZY3obrZ4ICjc6IcvLuvJDobz+TBDeVOLzGOmEo0TNSMawV/d
GhPchUXeSTvMxaEExo4ecZou7GEq2MgghWuH+PS7cmjfwMJaqCKY0wLuQ3XyMpMbilABD8UM0Eqa
I57EusmW4WhvROFya9xR7Dm4nHzmBZ8h8xO8NkQJTQh6s48/OWkUD5URLrzeRsaYJQxN02ZCqrnD
E2yC5viB0IsWeBWZmW3SMOcbA5ZE06taYO32DCkPGtonmuk7rIBsaZ6G2Kj37tuyq05XHJmx7XGP
QsyMsTcsfAn+hAiV5iuUZx1ddB0NGF7DnVtE17DhF24teR1M1L8WcDQjGqd/Lu5scS6MKhOsrtm9
13bOydHaWyi98fyKhsXz0f4D0aElVCQdaQrtzCVwofOSHFDhHhdsJd7dO0yHZStv7FtERz/KR+4O
iaXnYG8Nyx7H6zEHJmQRBHhdD9zl7VVx1xWYXnhb3cUSoazDUN4b5JHDD0uGjbVPCigHYIxFyBhz
uxW8RsKzGAjDrvY3BFaMQBObqug/Rm8UXFp5c83+q3aROnTYZN0HWCp4FlehlYwtdeir8TvdM9uH
83bZeTIp6ISZQ4gKKRsbDTZoKy7zgO01Pf+Hn2qIiflEcayRY2M4TQQw/wZQNxxiQSJB2to+Fo0z
RFuJPWUimZ2Q2a/NXxQ5ptN4frR0TOyaw30GcWI5Q/rplzBFfEDT1H3RPdKqDOYoXHen9GBwGMYA
seeBQMzOoGm/kiVicQz68dKZJrTJ6soO3TMYtlSSmNiw3IQv99k7pS/3jADUDfwZu+ttgm3vxMyp
6iJ/MbcHtTStPeJuW/eMewnB1BijR6am2AtME0AUuuw4fSlYzTdeFRcjw86Wa9sY0CzDV3GldN2y
Li+KaYwhOmWM5EE3a94I5hmybOouh1xFICbraddDcnQILlCKZGF27A7MsRVGsMCo249GaeplWdkI
9swZubmHVOuwDNtok0qaUXplqL4FNrfXJWR0uT88MQMYr+N3kucCD9xJslzv0cpvK4LD9mHO72MU
k9zKxghZuBb7+Gmi5GnSIyw+w9V+B43enRR15AUr7cWygaCXFYZW5ETIwoclSWTTqHixdtAZUQAo
eZsu9HR23isBry2MUeEzZ6PTleACFgtcMqjxKbKNiBuHpRANERaaU/g3nPHdLgctA+49dIaTX3E+
Tqe38zf+risBaAi2dtvdDeqkIvAz4ipwy6QYcJc4csP/UD01i3+6omsoe8S7I2KZbvuHCKXVo+km
PviA1EGRlPOT/7aR3/F/HFoFXgdHGoAyvIyEsLGoLjPySv7KWXOnNz+8iY9EyoqFQUTovi3c8A7S
PGgeoTLNdEF7/GJKiBa0CEHDh4ugFc9/hoWoQH2j+X2PBlknBXogxwP1l2bNnWj9RWtjm674PSqT
VJU5Gg7Oh4Hkt6JTDvynKifY4SuoNCTNfAg1I1TbQNN9eCixjT3OPW/ppcvUevZqxiMZ4WiyTLpn
pmWykJ42N2Op8CmYVlxUNw3UsCyGwOVVFsXGDuoG/7GBLIthKFlQJQao0JdFa9vGo2TJRWEEtg43
SJF/jgpcFQ5OcvVSDANekCWIYnYZe0LjwOOnzi9ph+HUjNsPRo6BVVXvhj7Ha3j6ufycM0wbDLmH
C6nAmpeJTFYmLEPj4Q4JUygSazXTyUie2DIRy0S+Hz1CXTE9S186sAKFGWLqVEuwChCx7v4QAN/a
2RT77Z0HZx21Nz0gPDq+rcDRyqPfyVauXuES2tghd+Vsn6yaMcJRpuyQG6wrrn2YBUjMtVz83bzO
B276Wh/SOIPhZSIAKMsPlI2w1iwTY/CrzJW3UrTunTtPx7S9jCgCU7TGNHFi8/kJfxpjDnCgik6r
7Ns4np5GVIT2PiKLcFRJBW8Qd1f+jQdyl6IPj9xB5xM5U7yvgdb+cGjaU6KmjznriRXXTSoMNFlH
5OBkhChyWW10LdSY3lOfFON7UVQ1m2QltCUbL4SOmVpNcFtCuYTqiFX6NnsX5qLh4Uxoslab9Zrc
BNs98PtuokydT1KmzrdUBAusvS5fgWM8PNhZc7FBNG+qIA4GHUlHJ224NybebLWk4djSzvHbsF3l
twUNKCC5yuP35j8NDIXvYv/+vijsa00/sJq4QGs+hxXK0gQCpUn0jQ/4M+naYijcK3omJLYfRD3c
W9rH8G0I9j19NCcQz607co9VFi7GkThI7jknW7Cb/SK6e4Tq8SZqx0R/5K0lC1ZedKhDqiwAEqx2
3FFcRfglEicu1P5mzwp7HeUca3Lnll+hmLAoDQq3Naj4hGNkFjpdpPuQ8NSKl8nv+HyouVwuc/op
Sad1MWwfRWe6MkWdO6xVy2r2a4pD+FK3t9Yp6d+qd4gUypGSY4YUOiodZ0lxGszsIOBo+MdFM1bW
odBSlgia+TeDYHnZe+0xd0twu4vuIR8VFf8U2R+i0rSUrLbfz6Fmb3+mJDNYzxUHJ3fCIZJGE/ke
op3bQYanHRdRw9+46LoQ2NboID/bN6fqQiOruiTC6YF2qC8Hzdn2aw6iVzGDT6wO2XDpF9LpzN0M
bt11n6Jf9wFDkU5FhuLEBXIPN3quoM97rTXLE60WluTTpsk+eNqkYW/7Dans5D9HNecar8K1V7Ub
fFdnoS5EBr4MjnGDQTQrTz+KcBP5NWseBekKS3sG/VMN/A0cUqgpnTr1hlXx78GTGL0cowJEHvg0
H04Drq48FGGs0UiU6+jx7GgtmREZyn39tecj42lM1lRdoFfRTEu7LPOBR9S/bSpJdIp9nCbKPsiJ
R/SXyI8PUTs9GWe/5F79yzd5qZLJnStGgEze14ojAgsacgGN8d4J9ESzE0k6kDLrleWsGEL2UVH0
ySBJvtli++y7jZRJm98EeQ5861/i4/LpIzjqQH5RckmKeXbYE3Xiab0O9pXIh0TD0WpC3y5UCi0s
gA0WHiK0lhifi0a7Uw41a5DIqE6wqh/XqxyyoHq7dEYXqbjNTtkgZnkMDySxs8VwSIo+fEV05DCt
FnvH1M3vxV76zGciSlTOptffpVwMegmxp4d+3REIe/VbQdUBft3jK/fI+n2Cmnu2Vj6DueHJ1WLG
5FLgkC4AkCNlKFUDoFW5+4kMTMteu6uohVgMA5+xwMK7ZUU0yZIDk85DPWojU2vCugBS3cJLwtoi
woqogf7aSDFsp5EMaszODAnk9ZqZDQvNMKPkoSlMMrcPq9HRO3oNq+O93ZInTQB05M2bc3MECgAt
IMfZSBSDMDAaK9FImOWStOlNUdbBUppex1peM5CzEhKWF6sK2FN0qdiRmaDAbTFcgHe1WI/2NdCn
Pjg27F5/mzeQWn/8NhmO9AzqlCd6F8REZxGqEEEJhaGsdifNgavKgn+R4dXdx6TuVn61Zonpas4P
sD/6Fw9rxUy0N4TNE9Ha1aa7kk3Cun6blCUgbx66Zei6L4e3rNFoRDhOtI3t8kna1uTJh4j28efi
Pl7h3DK0WnFpUc6fWB1CYlYHVkgpruzV5RuPy7AUhJ6Z4gflrx2rBYDSshp+A/O5IyNTM3/bTMOM
zxvVjOVIKJ4wlp2CVMio9X7LunogPMtcnQrfrFhJVgkb24z11baX+uU7m/hKA0MR1WOmEv/dWjo8
dCSO1+nqOJgyV7mw4lHKw9w1iFn8ImNueB/AkQdcdmk35iHrdXNkLRoWR5d/WFl5npndOIgzLwxD
JoxcrImOVevJUugZ3HiYuvcEtxiH39tk0y2n9HW7T266vlajZkRXHoySqByvxrM56alR7jN+zb6h
Y2x9kn3Ytm/T2uCO6vEGEIC80m51b1OaG4xljftT8mpL2iS4A8fFFTEssAgQqBJhziqb9YEKLdQP
KH+9E+I+yOlOODsvTqWf835N2E2sGLHkVpaaplhprK32T5XLvzlNxsK1+Xo4Iy3+h6PYXcuQ+S9n
u9LTzXkGhQ+9238G2gG6SQ9HC3DTvcG0byJ3Ug7qLjlMeuqifHsnwKerC30SrTfKMBbTaFywN+cC
b4JlufMJ5pHeiAhYT13apNKmCx8Z2Q+n1Ov0KpMVJEC7MgHnIbEgNkKBTCWJH0rFAwd9lI9zt5/5
zt/5lNXddazkAZkkl2Zdd+dPRiMvPPiOM9FPwE0L6umBj7nn5b3N+LQG2H43OtB6crRhdm854334
IPh163TGvaMbl1ryjrkwwxcpS61X3rto3jxbwQqstOJRmT4gPCNhASmRnJw/T0d5muBtRVM+HXF2
jf34+WWNsEMxHg3228aHWwHmrWX4tDfdyu963ughA8BWxI+uvJe1h5LobzrGPqRgnjLUmQUANRwS
EBoRDSCHdM95gdCa+Lam9elRz+MpFAN5P0ninawXVGhMBzMvOt7oNnn93gOUmRkDXmCCIGOHpS44
k7BUZGOoB/zUDFpZ145a6mb2HTXdOg6zFKIzDpSLEi+eA+QdOQoySFqHFSOcmAnR/nmyTYQmNJI7
4PF+3BCm3EVCMn1Y2z64ufNm5BA75Wzvw03dOo7pjYsQAkFoO8DAAMN9QTZCZA86v3cPayjejesz
0yr9Gc9Bm2aYJnrr0QMrscAc7IadenyguZHAiX9g3halFLBajDUb1l/1Vo7szz17gbgeaBUCx8Jn
CV8UdNMRTwYvD1FXWB1Yzo7f3bkUNrAYfyjoMgyjCL2jDhH1y6H1k7ugHXtkk549WQ79HRayMcIQ
hZNogpKue/C5X2yjCzdB8YXsFolqRIWZ+61PJtpAG5FAywOWMj/ZckkwxkzyEtazugAyegGKow+9
Zgj7rM8MSphNCgI3zLQhs7+HeBokD5XZMMD1e0rIVuNkOHeslYBr+RfZcQEsM5uCialIU7GcTkiX
DLON3a6/6yUVoofzcl50MdwsbaZOJo/Q6RWDVdxBinheDEpZZVIm4pmALOowa0aYs6D0UpgliJ2J
g3gwYEYhoUdbZ8Na19LlfEi7JpPoZ9HyIFYbi6uUgVDHgFN8lyZWLzoCLFopkXUu9wGcma8cYueU
OhFC124JARMF5cJIFf2Cs4CsxUP62fUX7lFPV7wEQFEUD/2X2EgpwXw+nyqhlMw9XVXO1WHjhnUr
6doxswSWacow1njahXvfE0dxbCsqqHpCWbI8H43Q/DRpSNMjF/zJHEBTykCEsOAhOMzzmDFmrLs2
aWCeKRfgBEB7BdbUbNsw/BUy8L9QoUjp4uG8Fez60H5BW5+WwDsAMjarlainQLxrhTUU9toU0d7I
8Sr3p5bG+e8MaofiPydMUWFuBWEMWbLGjZA+azA6CBDp05o8nHRYYRmwlTDcPGPcLLkoWbEAM21k
JRgkCUPIB/5+MbMr2np/9Yw83+LplwKh2Qq2gmKlHzyVf2TYPBtgEILGP3xc2TGJs+4U65VEi0fA
llrK66ce6DAoBSI+T5S6lYhdAZ9AzL2Kr3BIDocmXDLUpnvp0l/EaFlchNyGoClVYz4UwsC05a+V
2dJhhOvQzzdd5bRlcosv7/krFKKs901sXhEOiaeIJlaKvv0Q8dBvPEpIbg4peRITA4r9Qf8sUitd
gi9y7i2CkzNo8goxvhg86AvwrJkKcF4olKhk3/QBn9UOmDQD86xuX2N4if5h0HblxT4TLgbnie1+
Je8Ut9p7UqmYyEyQRFCPoRGsCyN5robActhcFMa8ORnm14UqGfh0LMqVA5V6dywOfUDEfAWZNCQh
AolPr2mj/YG5dDHIGxZ9VTgMc7EH9Zq696WYUOXx86wI9UlJYY9b57HsIUW58gKkF7PKd/TwKCpR
iDO76AHTz7eQT3oHV4AsZgT2WmT+FD+r/Ya1LCX3RcsnjCIDJ6l+tpBTtcf1Qd0/EuDRMEtbLIU+
p3lHZaGRVhBvgNNHv6ZKeSpi0DJMvjrssHADyK9vC4YGfF80LmrQuOkXkBD4lfK4mmnhNQbvCbyf
HkwI0cO27gul/aT6NOqYb5gDXLp5QcIPBcObtx5CRmbmEaV4AQ3wG4orNIXqFAzXZvBZr+XOfsuQ
SBwhR8yfow31QwWBB2M2w/ZiZ9/6gsWp7Sx2UfWILIbTSlpTSOQlxp5MO1PycqiNqL9TfXhggWoo
FDI77F8LvLVkodCPsMrmxHrZUNURJIBw69dCvSllMCDlRMmlHR9p7OTeU8pB7249V0myQraA+zmZ
tx9u0zXExEnYFCvHHastP1OiVtoZmWPJ7+xRuCIIZKcqMDz8PoEJft9o0oYKHTtdb7lx2XJ2l9QH
khBfMhxvmhwRNdDMHQi6yiGnXQ2SR1jA6HYTN3G73XgaM5SEcItq3LQMPHr2STMDm3GKjObOkMrN
FXhvsce8PKAJNJaDoZnlKpyRMGT8lyOnqpJrrh/GCmBAQo/6Vp6aWZCZ/Kgkgb+QhCszjtfl4vWj
2He4rRaoBSYJogL/czq+3tL8Q75P8gJ6GpZnZW1AtPi51GNAgGJyir7cYP5ne2aaykHz0TtupkIZ
OcBvLZPjrjkU0QYbYxeBtZgnhi8oHiiBrSjoKXXbNnEGJaIrJaWVdV0IMKIogViZvDM++g9c/D5Z
7okSHjJ+wew8QBArL88RHNigIIi5Al0gYMHxCXycmdwXbpN1s8IRPlLlVz3hdDlShOcSFo7OdpNh
NloehOK2AnS9yu4+h8k7wpcWFLIpQX99LRg7B1gqtcRqm18oYzS5E2rzx1/Wd7dJNimJaSgFLpty
IOVsFQNVsiTL4GPCqotfe7vhKAxHac7TqtHtjgeECBsw1ZrxyZBaOyY9TnVIirUUVHDHohEcqLLc
fBgzHoPlpAT8ZIwr5hSjwAHwaOJ3MgINWcwS27QNTSf59+87qDMBZ4QC85s8gu6YZgodMWH2gY1X
05KlqtdEr5zJIJH+yWZOA2idg0mxKSnagWlmKSJm8ipcPXAavgabrTBnZ4a4c+A8XB5LSnCcXkop
VaETOMejkc9WyMptZY2yWFL+p6JrjhtIFdRose9wcMv/F6RFmVmxrwk6vJj5Qyr/pCx4GbUgm8df
sFpjrmxqphnrJw2XqkOSSFqTcBRFPHcibgI1QuhezlrktYkUCTJFHXeMss0zVJ0af+suWd/wgWPS
z9QjGddnEQZSRkWjRv48+I4rocbkmYE5rBHaMjqAOlnMUBPTw+V6EcHrhAtVgP+NAjHC0XWxGW5A
RLWPvuYpsxlBBcbbBP0WGMucliDwBPgDBLBo5HEflhCDq6385U49Z8QNaxFnCDpNZRos9nnKghbY
mbKSLDI6OiCwcoRHkwnhksv6HLHNdLc33O2OL8/mjKgmj3hyemZ5zr1ZcmhCZYo7hg6YU32yRqGX
rxwZEw7CthIewL1IPYoXPcchhawq8/zSNEbfQBjUVs+fEsaGMjK1HLEWhsMTERB6OwSWMDNclceG
LF8CwCDPWyC32lBcgPZpO9a20p0bscWEXehxEfWw5/WShVeYJ+tE737vvuABwogqWXxwBj5OOUaG
kJ1JmM5jvX8PpvUpxEIPZGMqriTw4PHKgmICuZUYcMEgoA0cS5eZZdgX1WL0uPIVEe6On/jexJrf
liHRmiEW4EzWHIagxs1xIDo7lUzvHgvRGl15bsiLcpv5OMXG4N/8Eb3DJ7+K0BNL4kuXSTFd3Imv
vRIoig3+Vl6JjVB1t3gK+3C7IDXCzEx4OmnKkiwbFhvs/f59elpfRdREQ+YcwuTa0jeFz47PIY8U
eTTWXkHv0/fA8LZm1gkFCP5OICrEntXf37iM/8RceoKoub40fxLQMtgHa9/sdwb4ZAdjSLTNhywx
teBYNF8BiBnE5goWf34Wzhoulo++orHwFzT1mgXsLCa8wXllHRc+1o6RUVa6N2ZDOE2iR8jwEprq
hlrUnCmFnDFJtAS8f28EIaWoC5lB1SK2KcEz6QaYI4uIVoaIIhaB5cUlBeFheHV6F0CZcYdV7xhS
M/gzQ2BW7HmSsLfb6VYhBdCHkbDiVJsQHkaEzU1qGWt0loFzvxQo8sAKGsikh0TTDMMJmhSwjiFx
g0Iq9NOmpS4ep21fwBuZjkOSuCyYS41q4RUEb5MC4ha+lCrKrPtsXbIeQ76rLmaA+CvvQ5OThTyO
5Cfc3fCBqvvZ7jynVZ4M/beoq9M2wahR/8YyfC9AAhGj1mI992ZhBelzGszgtdEZVqcfEGHOD/4O
Pd3fFjqMB4OC/v7i5mvaDexLtElnMeeB9jnlwjo0pl0069/Hr7rxgC9mlrp7yp9MbQMDz5DCOaBj
RSVXYc89a1bQLmNwtzWsDfeiUFE0u8AIodGpmNOIxMATiNCMbniiUmDWmaqwpE8BZY2jWSdss9Gh
oLDZMip7j56wR7hK3UM2WzkaWj97uWvGekA1pT93DeFzB9xID7VmxqKRs0Icl9a2gN4lQv6q6H8d
VvaPZqj6pZjmZCbENCU40GyYjAlGLZEWEfIUA4GLNhqaDJI1Vz+MsdyvgkbNmyHPPaShwqZwd6Yp
wGQo9QzrifDs4vywzy37yt/wmrQOQ7BFqpDuZZ3AR11z/5KEwiBjhcZj92QT6Cm8Y+oLXxUIMcLH
O/wuHQ82tTZYos1uFfvCyRfowpViur2dYlSMnw0TPfpTOOuqGbVJSwFluhcijUjXNHHPCP5J8NdE
v0N/oSWC/DVR9xv9h5A6OpTypLUX1EJ6RoxB3/9yUvsupNTOTytqEEi0zP6/f4hCk91fI2k/9vuJ
kmDih00Mxf4OeM/gopGqnwxof5vFYregCZpuvEr/4FUph3iV+BASTey+smzKBp5iOxIWXC29q7z4
hazyg9VwdVrmJ77Aa0hatPRdwpJ9o+njNhY3ZaDW/sP04Tt+P1mh7Wf8dluMUmVOzcOmyc5nnKMm
MjFohgLsHVEiKjJ3v5KLY3MboaxIzENpw1RdBlV+Sp7qZhR/u95r0gtFaWIFhMC6J+zZmlB7GdVh
njwauNUoRbZeS1XO0YhLWCbTbkztW+UeWhJBL9K9/3ZUCTlSXYax7lbpUobMrQ9RBehbI/r9oA9k
IPsuuSy3PEEmzWBIQGtHpq9aeD18Pxyzy9i3I/oq8JRR3jT63L5WRKFkgnJYk/B4Ry/T5WLsby5/
u+zdD42rary8GTR8hy4QA4EYyvzGeTLz6HTqjn8vfN6Qq7Hpc0YnEsE1ojVCQ7driIMf7zNogUPx
CKrkODzXP9t4GkKrAocQm8A6RbNwn5QHzMOkvKX8iy+LeUoGDME/bhe6gib6evHbgjffnDAuy5qf
1JRawOehEkWJS7yenfdyh/jYr3tTIE1U56UEQwRGHkgIZXLEJbkexP3GCDdfqWaLZLr3Z5SsH+ye
A/ESMwzhFxFm8qGQ9Ss8Weh0wEVNZ07NX4MTUWNLkXGm8q+CEggSv0iItzW7XcZ5wRmAt6DEqWu4
bt+wWUu2oBBm92XkDXgU8kGiDrCY4Q17Vxjn3mPYhLx542r+isLZHSOJnyVkRNo22/bEGNxQSyxs
3B5Zp7yi0iv4h0WarZ08V65BFEJ0A70Au5wzrAJWxpkfgX+RQlKCPASgTbqG0JMFGiZ0jJZZR/dK
UbBquzObkEv/tHIycTmpUALW4IQF+JRpACPu8UKiGCKTDCZITgAZEJHsCXF2ZFxQThQSrTghZlY4
KTEtcTeEJRCWwvAy5vDpRL1cAd9ypciImxtX8WtZqoB7a4TAjRGZB7G7FRKgkD3CMIHAEkaTCJR8
zsSRnFLL30spzDvQn4wtx3O3+H2yl3JcckRztAh3yyYxa8MIUVHGTV5xlq/eaoGojFCjFdubhmow
Eke/zE+O9MNCdHTQjS/5ZMXsjEAkzCx8Ae6o1YigRBjLz3Ogqx0R4fJ9dKeQFn5jDiV6oJ7Lk7W0
MgvGhk1G9AlsFo5e2u6I79BEJHOhvBvgLqkb5D1k3iwgczj8sivm8RxVSwA/VpTNzkYyYb5PToZW
YCfi90WCaR+hPOg9UiQmT+wQY9SK5z+/7/ccKa2cjejnbh8Nx+n5g399TDK1TwjW7IApbA6OThKn
HcHvn1hDjKcjCdD6hq3J0oGqWzEZtqV3ZKkAZ2I4KNOxtgHkTjSLYKKPoOIgAISEYwNU7Yw9Ehex
Racys8LQ8XsjkLQavDCl6K5Y2DE+vWLOuTc3uy6kx9qMirlSJtqLUybRdIt5wxWGpEnBtL3BhBF4
AVJRpwWGsyU5iZkM6RGtEmLDDnS7JJG0+zUYLSvOinZ2B7rWH2EHohV7G9INuRlDVCYcSKQVg7ZU
qSGh64akNSlFhFon43klEtfOMJQTehVo/XxRk34EmvVx7SB9BybrMMEGjdGyTy+31x4wGAMVQTrW
6KLZRzjqCJFalNsBpvA8JZOuE28w6PWgJ/RQZa4QU0itGuUW1O/pW7T/nOwFEV2aPlAvRWVDFJl/
qO5JhUOdLSh7JIXFpIsZkcY/H5g3mAfERcylxGzOZMW+N6Y77Y6T7/fTLpSsi7GDSr75xqd55pES
mmYQ09r2++/fw+sTQ3BrpydjOlY5nLnXWD/l88wghCsqqU74wB+eO+S37p/Tu/N2me9LLv+IJhr8
TH0Oo2cNzQYWQCA4XRGxgmMaDMX3lotOdJ3/63UR9eGFK9TqEyEcGacYTC5o/tby7eDI8tEyekL1
grwKOieawcW9we3BJg5Ffd+J74K1gg4ZbILHPyVjVe9ra1XwKeAniLuqkrQIabB46WiBkQsJn18h
rBbvklZfcqC/XE5MI0JtsFhR+AGNSIlWTjteWSRjLYwgJpNkjEFXJFhKRMj6lW0pdSffIpVRMk8s
bjcAIJZ6W/kNL/AlGVwVXKhJqA7O0KIv7FBJGFoFlVXilMv07mENa5idp3AcL8SNeUof1XGjqo1A
JNIt5d8jQamUs2GbQPLhiAKNlbGiEG8KiPqCdaDtFNFWnDtBPbkKEyrJIOVx2Dz06Fs5RB/OsW1j
coUIvfXBgs7OZKwy/LQMcVFvbzdUdsrlkQqQ4Xo4DBwVJvttQgTVFAwZVMsKl3+uRSeCj/hmysYw
mA/xAnHNHOJP8deAKdziOwuES8wzJssyA9alqQwMcjwmMrRtBit/qzkCSnjlwNZcwMzMgQqwusxa
cMS7EVlV5WeBDCoU/Ejzk6IADKAyRQGNDmkGNQqyT6y06o+CMWTrhXe3uaNtnNyZtpDRxQJBwNvx
gmTEUBajaquO+3FOPkZ0pOOrOWTVRxoEQw8GCwWENnMOhso2CEmZ199HvigMtOiKOTGGpNSrX/A0
97zBCvBFZ6W8xuvG2avcJr7A3/cAQ2T0M4gFuepletpwFf94Chu/JVariolcMtVwFbf1kjLYrXvy
L92nTVaLO9PVnb7oMpgKD0fkjw7FEJXJVaoCP+dzA2gJfo3Vij5YDdoEloKxm1TVKTb8/TZ4DDlp
li2XgI0w3e5gICT51JFkSokME3GkVckyWQqEC4AbNMVYfwXRPRzjb/2vkn1YTuAyIlVQW+QudMUY
fgebLmMzqPq007tdIFXttmBlQeY6+PQTcefp44eTvPP3c5WOVYZ8OZQlJyIf1LICST/tBN3PNTJk
Wg8dY1Env+fZ5we/SA7c7p3fyY4j1Y+gqjE0wXB+evAkBz1noZvRW2BTKUGKNtYxdsnF3yQsniqj
QGFIMt7B2yWwovndyWtST1F6Sze0PlFkr6Z/LI8Wtf22qyf/tLexbjQitsaVlsG9Lbn6jWQJEK6n
j51rqpr7+CmyW97+PsAPGni13x17kZ5/p/Lbgu+AVJpTDUSjeDlaWyqmljzVvaiM6hDCNvTXs82q
FNSBIDm7T91KNypp+ifWAVWvKjw1iJ30Y6qf8+bv+2yE+ctqY+u4Jm4pxbKfS5eWp/yHEpp9NtQF
pUewGSAx91qz0SBQECGFQubAV5dEWlWCLhaWiNq6rToHbUkjZVA69pEAEfwCnhmb+xvrEbrTXDmg
4AXr64AJQIiad3DSCsVvjMH90OFGWGAHMW/JL9wdRSZXq5swBlxvmnZAzEtwCviikorqwh4C5gaG
hTBTsKwQPfwBZlwWbv+FwTBxsuvQIb9dHEJnskyQ7soBuHQgyfcgwTHy+/TvgHjnwUUoJYApT82Y
uQhARWpVIKn6fsSQCkPcdQ3XVMuW6E472pDwKXgSgubbv7rMGSiH6q679BYNBYlRISH8//4454f7
ocGDpp+9ox4wytrfj+M+fTu3TO4VYQoDLfHn8Rx1cYq0eBtdMu4pxYmZp0CZA0sUjddSUHhXSIYl
5iifEaBuBNJa2ft7f0saWXPpLiaMqgRCdSkBQ5lVNJ79x9J5LSmOLVH0i4gQCKdXeQkrhH8hoPAg
vBNfP2vTE33ntqkqEDLnZO7chk/ME2u5+UKgn7DC7QcqRT7KAIFJoWb32AGuqLWQ7KxOn6V3ExG+
EFgxM0txGtWW6XcxdgccuOFjXf6PBEgzh9OlWife0uC7VFe8SNhGb/mbEgsv14eigGNvZ2ocUqER
PIvCiDJ0BLxPMRqwuqA20kmlq7gBeKpt4f5i++ViU2OwR4j8SjHAXfG7+JQMvMPbH/FCk5c3ESbO
MdC4aFz9tq8LLVRizmo0mupD/r6ELER0dV28V6vc4PW12f8qB5jHYjXioY7MTioRFV4/9/wMkiXH
X/mxHgULVMUUpxSq6F3n+H/+iqk21VT0oXyh/mKt3LfCFGELRbYTZ32PuUHBZTIG1aApocYFSjrf
xI6t9bdEcGNKsceX6ZdYfykJgIPX/H3AmxguQoBmM0ATMBjs/ngY9MbIN/0B5zfd+Ji87GH8L58j
AcSCCoXqVqKrItofkzN7n6ZvIP0JGKppX9yGgN9hgliSA1gCNg4tSF91p4HMhi6yQhTUSuQBVQQ8
SiIOcGE4oUts86AN16I1YDJIObTqeq/SrURAqUSZTrRLPBec/NUR/gAqUxjH1AhI2RAsAxn8GuQf
U15X1QhzIGl0Mscquz6V0blR8Jea71A+JcPZCpcaGv69wz/Bcupu0bIyYSmm1VZ5+o6fMfsOtuyJ
xg6lKZAirCO7FA9LZOvQ46FzZ1tgDfdvEDLvYW0CHcnZtrDGqUVCxTkotePoIUFyt9Q/3CAghTZP
Cg+MY9LL8Cnq8Hq858XDl7S2/EI+h8wFtcIidBXHUk49pRvFxm1MQElo9r8XsjE1XGSYvEc6R2UZ
nZBfn6aaK2YG48eqZ0yLac6wfRuYk7ohPLQhU87rgiq0+cT3Fl92y2QsVIxKrS1E7nobwilzlM2w
lMymVRhrYjlS+aFyOq2OLeQsciYOKIBTCSQu8I5bn9V3dfXLviG2MDGzfKrC5HxRsbe6nPnkVlTt
ceRs2uKKfuA0zbjf2BJ3IQnXvVO3UiATSekwW9fyTrj2HoJCr17BXFty/KvzbpkuzqFlR3UQPiTd
C6xKVWxGTBB55hXSE86pX7bGc7x1XlQwFFIMK0HxmcFQAzwigwLlM67RM0XVYFrxDTb03OFKoqdZ
FtNievVKSS3NMZVP6hidOq+Np9rijrsPuUGJlcpjdo9F8HFpUJ+1zsNNm69AbWpxfyC4ppoSibtg
EyeDZQmmFhefIDt4JSVSbJ3P05EHIekrrctcnaSaHbj2yQVEXgIEFOyjrtnC19KpJE+adpYBz/Tm
Hzr9WccK6NPpRU1WYBm0b4ddcrD9a/Pa3PWzX7ddZGGlyfG1UDJS369gEnQt2ca3GLlsOvX2KTik
z8Waq7ZGKcliyh5hAAGyonPlMvyl1LmwSSSA9mL9PMjRPXdO6NpKrkWK+xsNOhxxo1/hw1TxSqzQ
kT9o4tX1a+0sjxAnAkXVUT4Kc3qcnRfe6Qsd0I4FEvS/OECgFp4GhQgSQrEAW56MWlZjanjBPayC
9IjROwWUb2h7lnig2C34Vv+8qEAGFJGQh4Q5Eje65isFX0wqpHxUjlofNMT9jWJbYzrlfmdBJTJW
hQcR2x8OjYDS9E+POnoySuOcO1NzbbHx3k7CzPY3/Tba/ybib5sFJbeRgKMxh/rECqI+QivYv981
DtZ+wpBVklodkYXWQY2L2iStRuJ+7dlhgKu02d3Y7iRYumA2Q2IEaA2rrXZSbc2/iiRkq5r/z4ag
VWFzuTlr1nKAMW2lek3m1fAbfjMtdZQ1PGptEQ4k59D6qKHgBnY0BA/1a8BoKme45RqSbPEZ1WDS
ELbZyVgRtJqDXgm7YihLO4JA/TdSVU+jsr3GKiI+tLR4TOwkl/eqDNRER7yPtGpzfKqfbtrDKI70
9r+FmnOjSfqPA9nUtKrQ0AyLl4d3XGPwtGVbuY6IuuYToUzp6uwu1a6IEfxvTKzL9+/Yqol45fyN
mnMWSJBERiVF843HXLIOxRvq60MuEwPOXw0HrxwMU7szZ467UmXTr/Xm7yUOlrOtbUQt+KzHbcTd
xaL1I91xzpAAufyyqRx0SVHj6KNR8zFVVf1X66oLh2iF+kYfi8X0y90lXhVOgs2Cv1vgZunxUyCt
aHipDJn4ZlQEEFbHKsQGwEiqXAVivClYL4R/CFz7p9JDu9YecJf8CjrN1Nu6jf4JpvgByIjcoXBP
KDkEouqD0eXqgQI64Llg0V9+unRTjGz/kUF0EZhLppmf/qPfcaJ0Z1Fy6de98wokg5NGSjoN1Xpa
1yVjVKWp+0lEUXWtuDpETFSpVwV0c4jKkPxrqsrgMNhl+T5uGJ494QGCHjRm/PX0utv1S3c0VjcU
oqUmT7+ej0GMbwGgi/4R5Sie+9R9KpXa88mbpVFVP2XtgKWOWbuKY8HIggn49P4FSZaAF7FsVLCI
0L8E/uC2B7fmuu5+Jcfy3xydcaceX10sfSCeX379a8n3TrF7HpmcO2EkPOjcoqL96GYB19Zf9Azp
AdGZeEDTu3pXSHACgP/1+QILyvGut+8WuFHBAuikFFhn/DABYR1CGwQmtGi1UNnrxXSStMDoGrJo
2ucxxTc42jbEZsg1KZ2PvZldWwua3PZQCvvH0ISbbwKDqd15RvdlIc4B2PB8jEpIK7l/fRh9vibL
lOEMPYqtlLiDEGF2eFkdgxsikm1AYkBy7pw7yh/YxugAupfWbQDz9CP6Ke4qQrK4txq1AkHzHg+K
kqVReVLmMvE9fJt7PHRHpcZ7+W4eq6joPpjyDcoLapTtoJxDKf6SCcx331a84MHm3+9MaiZPrIxf
0ZF0BlzAiFEEKkLK6x5Ga+0mF5vcdrB6iohDuL92P972611otlvGyCLkhO6SweHF+y7v8J3YZAug
Itn6Q42EVjjYDoovb4OiPD5diZIxShKtu1WlU1CDmr3Tgjyclx3fH7HhWqtzCiPshfFi70a3zPyT
KO5zc+OWWCN5kCHz3TqsinhqIY9YYHbGqLTxYtJkOe8Xt2wV3X2hTyQDd20l2RSZ4hFaST70cfBE
ftIswzRoPho10MfMf4ilwXnE4tBFUjrQXqLydd+Y77p70nuIJALZhjVWatxQdVo/CJwBNx5BUJ5y
KZQC5O2W1tHBnakbepj1J5ADwkCb/yko31E6Zv58UqOj2NuTTUQEF8zOyaDamIOUAhWXIx6hOSfJ
YR96L/AS4NYWEe8SFIm6I5KZo8C7jmYQeznntXcwWyofCTq4up/eI8bD1TmsyJDqkU2K/XbvU/Sq
3fryEJDDyLGa7SNjd+BnRTpWnf6HcTSj1fgAXb7m4kJYTgvDl/DxdQXDUvs6i0ugeoDm9fRxs+/j
47owPWEEBoUxCwr7sJ7eMTSsAm/R/Q1Nwi2dB9QLf4vXGKr3FL/IpDJ9UWxBHmsUBt+k3MHkige3
+3U2fIgrwzoNeDERh8lbCMhmIrXdq+Mli5Uni/CaWJOIqQOQ8vDdNPwdYQ67/mN9bRZjC2bqTmkO
mK8+iYrhzy5HBC+u+fQVr24wqjgplQnpa25jpcYH3YGA11EJsgUzpsCNB780fSQbC59oF9WAmMgQ
2fy67R1j+Iz/8ILDwYw86OjtvghNIFyvXffr4e3lnryfjHh+nTz7RUdKP8+BevTqYeASo9q5zLHW
5e6ZMJrRnjLKkDlnAWbVwDEOjtWgowzLmZo1iTmHCv70NZl9YL+5YwrLhGjCAYDq62ufpOwGzS78
iAQ/c7S2SKr/ieDef5oka+vC5INS8qu2HN8WHlkbS1IqHc1lNUGZSS/xudu33nl5bE+0dn34NswP
MXaYc/ChC2eokSCSGAMK4cQCDo/C77KTETNmbYUWI6d1oVXE4+w+NjrFoNRBIgyL4E3qyqZfwR6r
Hh34YPiqx9ves/kZ4iS1DbX0nZl1nXFHck6/ac2bETgTcb/6h6tTWJuWUIjXWtc/3BQxDn15GZI+
ZMiUGT9ggmnuBr/AZ7Pkk59GgfpuXtr45DoWskMrmPEmplOCTHKPTj2Yxz6q97DAXIUPb1eRKvKn
9a6v70Xrg5Sy/HtuP14FWWMtngG9OozsRB/Om8fwiRqzjlsP6zdb8Sf4tL84qrceCoPDL0PCWkbt
PmcFJeUlLjffqYllwNmFTrTxQyYWRDi0Tt4reeEjQOUX7j35U5QXe0bJRY6JKn31mj4oGoxGeSTu
2WUFDamFt0S33JA8mlJiwJL+hmFPyILkhk0EORG2vqj2743tCueVZgFU2YTneg2/3Vrzm17oK7f0
02ZXWjvp6Wp8le6Pcqo2Qf7cr7af8GEpVNuiXcH7bmQdIVCfNmOWcD8tRNZkbXW1y5z44nPEHLuR
04CCr0mas6GByTlIfbEwOQYqvQ6dAlLAau+DjGjyZsRQiPKFmh/GJnDW9alojVeo1Cj2TfZ6Xp3y
DFiajgNRlgOWQBH8dErTnCa40kXMtGFycQ6r7axh9s+epJYC0k0sHSxYckbbjFgeU3SF4B+/3pya
EWtD5zMpRvf4jcIKPyFh7JUO6jY0yYINSBcY1ltbKqxL8Nm1H7uGee8UTv5tLDpf1XsnFMVtEfaT
AjgKVDsI3poZVboa0BT6FSjMl+A6qmNCIxmo6vfixOxeQ0zUYl0fq88xdB5/GbQyOp4nQT1ipDW3
TdQDvS9V+TbQVaijOFJXVWU6vSw0qrDrpDklvAlnKNFIBsvxx+0QVQaFuQC08ZiwnVZbx6g+JRGE
X7s22juJzCTgNmjFL02BzkSCmBZdNtCBIxOPcoKQtPdkXFGGIWLvm6fxgZJKsUYU0XNA8NNfNqp6
N5+hgcQhz2jNjxx6eM2COg2B9v/UpKcoKhGbGfSLZrfYLfV+jLfyF/TiMFJLUozKLcR0YDTJsXkZ
03T7b2AVjhx8Pj02X39oEJ4MC3JUh6rSKxcblAYB/8b/1L0slf8QxMrGtgVXMGTC38DTlJ7qHBrt
e2y0ib9yt81S2wozJIKklDBlSLaRdHzHpqxWvn8AAjsGghwCarBekfnsIq/arybWYE6NRCrou2OU
4jkcN46phKetjtbiFPzzBtOc79UCVdVjI5jjhkq+1nnvIzVAVNDKG6SgCd4JxyonOcpnGHc8mgJY
Hu4sYSDjm2qTaTmOzSoyt1/eNR8L0tsDI4vjoDZ5ksrFy3FNYqvDTAnIp4qQpjIpNA2AqUGlW1jW
e9sBTRBXivKExy3csnbcCFPAQYa+qRIVeU5OY/h1BhOMO9Hlh+Hn7+UXO59OMYJztxtlDbz27vZb
fWV1um9a9BB/Nx9pciiqIo/OPaz2ipNr4zB6TTJu8ZlTRn7XPo/08kWUJz0TNXRhSacfoPRFvoDF
ksOdWDe8b/r7BrLEGjk3WDbK8VK4hodFWddRapt7Y4dAZjVrV3vZCMwLKBExNUQVea9Rt2PfhM8e
HNAlrSc9joMLGVNOoLdK9wq+CFy3skiGPNHcb1hk4FEeUN8EV2LLFyAYkyP4SB7yo5xWIPXvfLB8
+eX1h0HI1pvjGqp8imuUQ3LImYl/IBJh3+9APCBV0i96Ygft3LbdxHfHAn3VHh6CQ4wZgEktqDFN
0Ve/4LfGjRALbAHgQs+Lnl5SIBHjDvWKj7UI7ygyKDarqdUyA4h19l8ZZp2qs+7qAsFv0vUCZqM4
5cIfIxDL61LYy2taOpeP/Qc5KAo87FBkgUFWm23O5YnCRqzZBk2mJhqahmvfymiW7Et8idXzA2lq
NeWksiQLWi00Lz9dwdHJFuKiqlkSZvt/rWtFak+F/m5wl2BEzp628eEjyw5trVmyyN+1Lgs3sLwa
ZuAR6oNbS24xmj0IVxXUztbFdxT5rxQ+6zSoqPQako2XwzJ4Fl6ylxgLR/+ZnrHSUksJk+BMaVEC
dlODOeBc9k1v8Gqf+Qq/htTqQPD6W55uG5r9i2BlslsLkQMibJbcdzSgKc/dw5LLeOyJfyZDL23i
8xLfn+PW8OPRA5fpzX579bUD+O7FIkZBOugIKPnhAP7FOfuY3lDIy8MJPIKyll5e8LXOhM7SkrUJ
4vO5QUOrzQIXCv5hz5/Y1npIqiOQ4R9GrA5U5gIXBrCF8J/qHMXtCExFbeqTH1FT/nYe42OT3Wlc
Sz/jCmHQNliq0qTOLN0MKa30MCwnxb9Zy0r5IivePiLSEUl2HiPyZkgMusqiv4+ua81Upc5+4ogo
sR3Jh/GV/9eYWPN1wUqAMoz51e/qvp4uNJeV68V7PavYBQDWF6PkWUsvKM3oqfk6s6paHQnLap0T
mumnZ6Fi20ebtqa1ej9osn4mEraWoLfD4TmniBdE+W045t/LrfOnEnvTv9G4DgK5xoulUmNLlvGm
wfaMvDwpE7m1R/d9B0aoO9+/y9OZTWfTPKa95B2+dDtDGVqVAn5YuwgzdNkm3I5suE/GBCfMEph5
W4wJCmEZYf5uPRsUwtNYaLWW8kJDEwLZPHB+ZSXCBeNZUe0hsKjWfzGtgUSQ9yg/slGpHeaACGTw
2Q/SMdzishhZXNZ9s0zF3soDHLMA/K4NA1lHqXd723znNsgITXYauRCLjNeV3SRQDRu3AYuh6G/C
C0SEMqr6E2zPe/PDk/7sXFlYzv0TdWPOM2xQ3+ElNaBSSmuTI6I0EL7WcWAs3iMEoXvGfXsmN/uk
BHEXrQIiNgZ/G5r6W9WBYWhRpQxe/H2wnR5SBMgbeI8sksAecMi7Bp03jHH4rL//GYu6FBSbtDpz
jUoAOo21DKTF1Xt0I5H17KAzxIEJijY/j0pUmJF8Knm+tsltdSHGBKkh7wCWTPyN+8b3NQVboFoE
YTYLlHm/Jbu6uH3sImL61rWDqq7BzJUB6NWvNyigOxvL3o1LTWsIYQUcN2W4QO+3w7DZjNVfqY05
wTxBC0mKcsmvrTdL2ulQBLEP/72G+INDPcP59dRWmQ/5limqqFB3YiZO8z2/rGTWMUjeyxRSAKNo
fohmqfEHOXicYwO9nZf+NBggNM/FP0y2KqynR56G4Vqz3DNO+tI/7eICNszcI62tP4M8DdeuQ55g
SkMdMajFa5H5AZy3K5HGxCDQEHLM7gr2l002h4U8pxbsOchdN6Mn0efaLc9dwy3EJfawS8xouIcF
7/QYghV7XLmUs+s8OLLX9JUwNIb9vxZw4NQbhzHxkSXRRC9xmnObvp3rcNst/G0n2+4sySB2dyp/
l+bhytpQpTSjMsV0An+BLaWkmc4Gs5UxpURFEz5iQz8DfiFfZF8cbSgLcY9lUaXSQKjaGkvFquTO
b7NIjAv5Azi47eaF9LmmyDtF9/Xt752AUS/Z5KXhF+a4bYKKPf2PM3gvwJ0CbmK08kCjIUEZKBXA
mwf30XWBzUCXHQd4uokqjvKS4u9DkBTTFOK/GVJYfcQnVVIJuptRKSik1pOUExsp7cddMj0K+LvJ
Kap2rOmB3ATiC51K7kziDfWYOSnXQB8nWfDZKwvxFK5KJL3jQjPrf2r29e3USWkjbmJS6V0W9QtD
J7fMQ982JrsWGbOrV2M2mXVvFQVu1e3zxzkkZWrKdnVZikjAwEWcqKJt2xhfhjXmOm0AgS8z3Up8
mW/6pY457eZMIyrOi4yDL8nE9g4MLHqb9icpIgVg0epcyaS6/uWd59+LSh1e/l2u2mMhTqQFjEGM
ZuOPd+A++XgltLVmYBCr0s+jMuZot+DeKYdHfi+2qqNqo8xBsqN9BvXFd3VJcJ4MePMW3oPpwTVX
pbAUXnCHoJbAzbQ8eoCJY7wCDk+YbBk8WyImRFYaQmFCxT4JlsVAe+vFRxRCE0FkGTyOAgMEqdxg
KjXx/2OTgSrqQd03qV0cON9iKzzAgp8j5r/xKb7FJ2qJUpAY7OGm90jO6a7DYsRGK8xcmmo9BZTV
nrHYe/XRbFQHz7w5aq/LIzBYdUfTMrHj+6QemivWFFwhB6/B62pXR3d27g92906xLNstyNmaThPO
ygCVJclYVEfbmJp6wDy1tQPtH8FsU1brpXVhgSUEdrSh66HkxRsDTLBTm+Tgtc4zZm1/S3oK1NKo
Lvcj3oXxIQM+vo1nNDoOWJJbWHNFdHAUTYwU2zKeQCZMmaCZD4XW6jmiWGWgnuhdNinmZRLuY2bK
jLArDFJ99U5z+O0AOBF6w86nGeirzVY3jdZbRp96XmoTeniMwPnVoXWgRntDHeSycUkK0AhlKYH4
8Yk8nxkJW+DLz99s6zm47rmLeWGTZZTTiV0as/4LRMsT3RhP0ECTf0s0G24QKkTuW/pzOcRAEvDC
S1DnCPnHED8yTqAVnUegvFgg0eHAJ804TLgwA8wbGuCYb7zfDgyVcKeFQo+ZGXx4/KhSeB4k72Iv
7V8XiKjiF4iLCO7Awro5Sw2YoNhuMlYMP74Jr3zfTLineYNdt9TcTE4cXInD3icy/QQHAlN5j3Km
a3RIiK/Jv0ifoMMFGBVkfjGWOSUy0Mo6FISQmh5ccCXXYbAVakXNUpSKMF8oHxnBjkU0unGrPTtF
Un4vscG3IB5qS6lw8qrgxkUAHm7F+J2+mcXLsND8ObedfV6Mye0BxTfdfhPHFgxhttEZU1niyiDn
Ut+T+pxRvFqxspzLi5+LF2jKrH3n/hMHnxqlV+1JhKj58XaFKRVDVZlvqJZb1xn4cLl6z4VFi8w9
xFWs6BltncmWQ1Z8OTcFoZ/jGg1X3Yw+n5hbApNOxOjoUYtcsdV9wdnt0hDw7XLvJM/81M/slFMw
mXtEX6Gg8KF3tedpzLi367IcsDI8F+ozqIJVEUtPgHVLV9BQZw2hBx02tLF+oSlyDzM/jfbUOFAa
ACK5qQisxJEC8cNDY37HnytQ9qgbGtcRhqZY/IkCq4aTjzfioeH1eDPNZK4NwS7bFnQRKUdh1xIt
CwxzlUkMXEl4ivBa1APVnfBJ+dG4h5wPOk+XSk6DrweFR+9pD6kZ6Wsl5LPckr7ELIomSRV/quEp
B7zDsQYeBydztDwGVaATnkVdBNVl1lIupbQGkYScqDjDKq8ia0LeTW+va8+at9LZYJPjZGMMywqz
4YHgI6/pKHiGWDCotk4woXA4HEDFXfKAY1uxYgOiNxpQSf1M+3mEfM2JYAMcHEaFPHsfOi0IXwef
vzKhwfIpOE4l65A/sfbZ79lJf+0ibY17pUJkthV/VhlJ9qURDzZwihZKejWeO/hRfnVRRyRIsAJ9
C49LgYeSh7YOu5jOMnwuuGSMYKEJNBoPX/RnWbFoTqjBOXcB50/T22MgYhF6T24SDewqk2oPNhHf
cZXPj1wAoEOtl6E8XlER860sYTRYPyY11R/XecFCRC29Atpj+sMrw8PZcO+CvgCKMHZnPcTT6B2C
Vsg2p9xacgLtAacEFeibWSinXz6PWOgwRGMNxLuNE6Xp9v2nj4WDBiaqGSXsILg1+QjCOJuByBfb
BAZdAy4Pe8RzBnW6MNl0IEzzpFT3OLIIwWHtXtVrXOJNhx0AENUYXQY5LERu1RyIZN3G967moHJo
p79/UheQpOvBXEeBeIcGV2PkOoaobA2U/Yg0wlDsy3TrVSH7c8XZ9gYmf6k37qx5skgFT8+bOeA3
xtw0DgXqXNlAiysJX1NzcuyLCT9B60cgA18TCF4icS53mbzE+zlROMxNCEMcWkktFhTNDzCiYAio
zpkAIa5wAj3m4xjo3Mj1iRhYoLNiOwfnANtgCmWRof1hjPPF+daaXtGDGH/beU5hDTMQO4qbN0P+
9/DMANfbQOMlnL4oKpmjyLojR3qlEAfsYgE60HErTJupRx1V394/xGWv5C36qparaG0YYDKYevqF
6Xv8Jlmu0Hp5N15JKjpicVpSgF2RoMjCIPcLrZwxwImhnH7WhK1jxufIAPjf0ESQLfcTB5YY55aa
DqMKAItubY35Yrfqy3yx3qAhwSMDu3C4YTxIMIeCqng5yYPK+xhfU5OJTOsxwLF9cFsdqQPKbJAF
rhekBhaIGkO7UmOf0DxUpcpm8Wsxrr0cWHafwCQHnlAqD25nmjfZSBcAxfAvHUAZqnCXi5nPoqEs
jRNLP2hMxpb5BBpyz1cIYzxY+Qiezpx4Wx7/PSmyMZV06eUXSHVi7A84Rq4r02D+QKdHEbNJES+g
iED/S7FFY7Njtvby2uEZJh3Y/DaBJ2aEMf/UhiNOY01cNC/CcHrB6BkJGwLmJEZq1JynrOsUaqLt
0qgzFjh6Bgp+eqXtlNdnKwfGZt8D7l9uPZa6n9kgy+Hv4ac2yEcMXIUzg/BbfaYU3sO0DZB/+dHh
q7PetMGyb26JwKk25qN5br/wd6EvntmP6Eq67d1udczxCffnclyNN71PZEIxklUGxnJgHEpJQXWR
4DO3aR+w4bj5tz8mvzD6UGRzqqYbgB2oA2evPAUT/nTr8Ofu2KpdPbTjosiBzTDCtuwpmMIY+LtY
ZLe5uQbzCKr+9Ofc+EcA9+sPYMGtQ2afYc2GwxvQyBu+OJouJJxzDSCwWW1WwFDehIoDZeBjin8c
h8a0MnOfays9YeK47R/7UBHA7yVMILGKJPAprOVYOdwQbLwaQTVHNx88W8/VwetLdbSHmXcewLdn
xHsJoy+1TbCZ7lEruVOfjnyAyAjqiH8NsvDU3dk7u8fizvg4IjfHqzQ4jW5yw2LlYE9ngajuRfuc
3BPCFDPn3sbA3jEIPLlFp24+z3qHr90qDevxLjwtLQBBB8vXr7vvfiGMRDSFfFuZq9MteQSSxE+m
1NEmvEWLq9MD5eyIMA/PCAAMDiJqjnP7EVX8T8Qz4mfJ3ZaaF+r9Gj47GerWeIb7UtF/o03r7rtc
fdO/V+2zxBwVAFnYiPf2oz8L7sMH5rHv+aspZkf/EEStccVtEONC7kvTeOM0WGSzB16rT88YNmaN
WhOT/NEGz/x+DbLlcGG0UKQEH8yWW1kKnyLr1Ef1xuZK0Xj2X7++qrJi0he/iLpWprR9Y1cGSCGv
NJjhmQYXo3EH31aJLsPKokJXzsgz2mZ/d6MEfPgg75cxE6lK+rJsmbLRlAPRJQeS2G+Zcyb2/dEv
gR6T0vRyzhv7k+ZT050BH0NkfKTHv+rKuNuPLrwV79bfNC6clUM7mxfREZF6DY8qLvqGQ5tQwwoS
RUUHOo38FqgWNb0w7arl1voZxC+DG3zvVnjGwcR+PDrmDEzSJmymRtFjxGN1WUfYpbqY0y0Agwrw
abB/IuHghDBAVp08+rBQMEqiI8CGtluipP4yCBQlntKGEvalle+JHS0FwqxR98kKz2f2uQt/kcgr
Nqg1tgI0tHPCUpusuLTxBMhUPGIONqAQXQmEP4PTlDqfSv3NipbKloOcPComWguB18DWd4dFhwQG
4kwUaHIbiK5PvzjI0tLitXqBu7K3MlpMNDN8+LMpeD73zNvbzSUmufJcYoe36RlMyN7Ycd0AS5Fx
VIPn8MaUzYgRulAdE1DJlBWZLTce782nwmSd84EmfgJFNdjaCX9zUhAZnKxiw72TYdc+dLMuQ258
KqJnZMWFYLOcwbKav5snWO2VYT08xbBQsHCgcS3JuCqpLii9usbotSotPpSPD8xnZfxgFTjlani2
HhsQc4tZIycuDc3Cg/7q4uSjg8t7A1rTAOJaKsJPXSVwxk9DPIYPnDCT+7sD4eIGyKNL6HVINOvX
fs9v0Q4D5jpYLsCbA1SESxuG0LIdh3U9PRHzmZqMEanFsXokeGP6XOAE0ZFl3IMS/9Apj57paco+
tQC66e5XVMGU4cVudetTu+ObWm+9nR3EbLS2VS9cJ4xVKQTpJnNbzvvbRpF6hqAZL8NiDz26Ddt1
Z7ehTzGujYqZdxgcelnv0X8hpOzWxhW4v018zjf2ISzal/TRqQ4j5LFZENmrY0OZpP2bYiH3eI1t
Wso/r7s1MDvoK84xJTSshZXEJr46pY8jz8LdgSj0uvvcQ5SBVCH8DkxwbvgvIuzk8wYi1wZD6b0C
mEY3mBHykn/7V7fmXE17FxRBvLwKdhrOcVSKdsQ41jHp9njPKlbW0SY+djbxg5I+3negWycmx/2N
niQxVD92vjLD++rZKhiEoh0+zmdUxObkmGbTExKU1FyYoTlSWJoZvlFcIslI8tXdeaX1IWvhLtw0
ZnEVUxP7E6Gbwr8OeI5LGL1A64qZUxpKhlXD3jv3FmS6Lb5YaNQjIC4yR3uQTlwzUf7x0yWA+zKU
OrfAdBTWzZEsDZQn4jy/xxucVbwDUui/7fqB18QOnw2rvSVI7R6Yi6x1dXYemW4fe8Z2/iTifBfv
EjwxbhQnmf1dvBrgaIpdG+3TWbfO89Yg/O1jX1tF+85JaFmAvvQzKDMYPQyPXQuXvOEsfrFV5EPD
y8Kim+FQbvkEcqPvOi75oE1it9zymh2gyvTX/iyf0wdMzs5uuk9rcP5WHM+ezLe9T4YmB/MdRRvU
K28sPOr7AFcQ/ld6O6c73Ca7PCnW7BLhMKyFXHDog6jTaXN4AoLnX/kH8RJADnpya2d/r+mWcnFR
oyKcQromU+DuUqKfYf99IKF8WeUO3Q8BxmB3HSAxgcQQklAmV+zL+vmHNd7RC867wABRehHEQeBw
1+qVH65BCHxY8GbuFmJoB9CRoRskVe5D3DuA7f2X3esgWIsXB++AkxqRujcgwYZRtt+rSvgO7ge7
fwMI6ViN/d9saLS46JUGN9Qqww6EpyLv8pQkEJ+SDzpvvE26uyUUqR0poSy/X+/ZL6zxgVhqwHYi
DHuJxeXDgypza88FZ+W0ciFWhV+qbjhdAPNK+Hm7MLUpl4XcyD1zQ18xgIqEMNge7bAPAZl1Jxl6
d7jyCCeisv9uPtowetwSL0n7TvfWPDZG6oAfDjlTL+i2QDj9C+p5Df/0PmVgibK/62I+cIR/eaFN
piK+gF5eAHs0k+WH1oMKHEwV/lKnDqyAvv3mpxxNu1t2R4orixNOq8eTXWNsgJb9TOUfG+h1gToP
DDso+yGwUOPSJqcAlayqgiPgFgZSu+QjxExUziPDZt+DmCtrWjg/vM5nkK4zn+6Nj/qTXl/5pOeI
zYBW5MU4wozLf+KyEZYtHpvkc0jnGBrTl3kjyG/c+YC8iieqpqX07d9uoOhw1hQLt4MISKy9rIzI
G0Ue9vT3Q6qTs9zc8FBJ339moN+ZbMDthiEGHBrVcbeE1WcXk3pqTfO/2tTg217OKXcLDz8bb4La
YEY2vVuwnAclSG+7/kBaIgzSK0+wdr8u3nlqWYazv3ImaziukIUMuA/UC7/x4KZrJsg7l9F8kBVQ
S3OCGmXuYHDXUT5iipRfvSetGSY64Y4bMHr383TAeu95V7fYbm7eNn+5d8Kk0JzneLSQlQpdk7Ny
BFJfl9Hz005zmU+EFbl3yw7aAxpvG6/D0XYI7dlebTus8Cz1csrB3cbo3KBTDLW+PWyAQN0ZT7cM
wayW8NIwAehpdUq5Fx7Oj4jHygo9gKm9RCCc5Qj+iPehm8ZkgfX+wos5g01f3bUYgiQBslZKADmz
CXkcyVAEmd6EjhZuJiw+tapFTqIMRoYYvbDZ4FbADwZnDCDMmGeGDtzjukmcIgb6hJ/y5v9u2rbt
Nbl23buPKwIvAWuSg839zQu+34fCBueYFm0ZG9CGHjPDuYnupRwod0esIEjNVDIeimgGkHBeOvVg
2ipS4gA08B96T4jPeMu3tl3+wGCZIdGM75Ylh2wHOwg3FDniT83xL46r01tMSQsT/XyMABeaT01p
Qy1EPU+6lvFwWXeGpRga4VBuceg/+iztWNPzfdIDo+PZMiE+4c0h02Ge96dTswsd0bPk6VH59QcH
uE3SKknO01LdrCE2ouDOTnQJDv0YDJlH8+HplxReAcUnZMerxvKRLWFYXg9KBEowe6QLOvrXZNGp
2fVEB/TpiwVejjOLCAvKCXaGa0IaLi3TbLKLzwfv9cD+e+/viLSBtAw641UAVVNMIQaswZuN0z9A
ARkVG+zHzM1IW0ZxxABmtSVhtOLrBVtmYzO9rj7hNzx17oNieNGOlG2cbHr0L9xsMPXuTl51nqv8
apsjdqtk755ShnTBg93+PC2S5a3vZvfvnKAhh+ySThZfN85T4dnXgbwpMrglUeXgkLW8oKlLyPPt
HDs6SMKzexbOR8Eq2tlTrrrpdjbJi+qC8hlCYRUnChJM21YP14s7VdE37NBE51ADWgsilVQfFEe9
FavIaNWTM5baTX6XCVH4WtBqxhhf+OfWJs7q3ibZMLpxD4PZhDxXqqsdhdXRPYDjEP0Mn29wH5z8
fyKzM4YanGG7vzC4QGSzIj3bOnv3YwfdM6XY3j/5TxyyZlHW2lBOYLiB+DdkcO/igJhzrzlVXvsa
3IOqY9FCHicn/xqb7sWvha9u5n2oZkEKSBmpklCyMJm5f13ioiLJwaQrVyXErdTvYaaEyVWbbsaF
iIIGrKkq8WF3/zjjeBewfIImydVKtCFlpGNmBKyEqwnPaS1w5nhXwvYddVcYv0yw0JCHijyd5GxG
zHs+RvEsi6m3KxNWE78XmVMp8A4NEv/yjDCI+eAOVQkosgC1sDXheYfvHZW7u8GrcaDho4jBEvnQ
O7fVFedrq3MfZrSMBr2wklZkxC8NDtJwHAQezfJagjtdSyViPmGb5Kjyv+6NbBXBEJLLf+1FAxkR
C8OXfrq/dSF2CECZJXreeaSl08fxX8amy+ELbV9OPy7jfeR33hQMg3ZTDJNW7rjTqUxRPpA9yqAd
RjBr4ZYQf3zFBzxgprD2DGeJmFQz1oEx2ibWl5e0RZ3cWdARu5BGMDZ4wQTRpITFxQLgzzFInt7t
qWW/h3pvOCS8HJwZ0JkXMkaG0L5k8XdegMKPwxV+KqgYnBp64xZZBdZCgCiyHagmNbuT4cUv3aFs
IyrMypX0oIWOe1s+3KQnYyNwRr00E0GTPD0BFjSL9IeKhZH1qjwbSjHnIWbiPSzHJQgsY61VwEV9
AS9QyQAP7F7Aax05cTVOv5Qm+AJwzsaueNayhnQdbhgHKB4MBtdMB3KOZCsKay6k+8jqzBLG7U2T
kLQS71WOafjbhc4sKBOpQw4tTPburlcFITLpnkFNjGENptPQbNZYkTYe+c/4FTzUbHg44/goZcla
3sVZ/GydOpc0Pzvm4t5STHQlzGKynfkWUrLDe7BhAYDnANOcfek/ls5rOXUtCKJfRBU5vCoHkIRI
hhfKYAxCgMhgff1dzbnlOtEGpK0dZrp7ejQyKVeuqplGv0F792JwnOzYEOWMcyei35mFyfHKejrF
JSZ37Tm9qFMqJLxedJ4RUfPHqkWBAAooyhz93CUTmB0HS58vaw1YjVEOMAhbWgZ6/DkFJ0HfZavO
PJpbAXJh7j5XURT9cT5s3s4mB5ZQDrksZLGMYQprdOG7TYBcsl9K+ymAb5Jho21xIA1AHanQCt6D
Z7rrOJ0p6jHK7rtezaa/MSKxK6A6FB7mZ7XvXfjyd6E05KV9Sh+oytsO4SfqcP1UjYIFck8VvMqC
rhk8+5kHNoUwgiGimb299ZpUw2XhLRUKtiVtqdvM03RJfWzLIQGr201wsoZVI/yaN/qtfs3Kw5db
mCm+Pye2ItQgLvwP7ZvpeahSlj9rPpc5XtOo+xjjDdG5pFfq9M+GO+bYGIKbkH+SuvQoAtnHN7c6
cV265zam1X4vUKctxc1Syb38BsylbpFWskcREV6136SCWBQmYafznp7YlR5E6CjobgwSLAOQBpJE
f0f7yZuvNrQ1m7Sc95R/EF0kmUR3SgDltPHua5O9j9/9v+8L21TDudDk6cjNF2mrhTvFPnmC+wl9
6IEd6piugUbUcHzJqUmmG1SoU9TSo39gxv6KXrxeSsytl3sdp4lqDZf4ABDDLwkLSKDpQMWnGDpQ
GGYmceEenAYfcAl6zo5ToPpNzTGNqf6mDLSd21lwc4uhto4Vex8nNtXNN/Ma3z4doD+mHMaqhu8j
pe/kH8kuloFjBU5iczfW+pu8Eu20Y25Sf7VaOVuDk5R8cTNu4wx1cTmwww6jIxdKdUyLtsZm7RLe
9cfaszA5YZdd5RyThUkJRsi5Z43J9S86AXGHvF2IItQVnVYDnFVxkzOSJJufq3k6nveEHZfC3I3K
GYe9gxckqxEVq83lUY48r5n371vfIHJb0EKu5Sjo0RnBvLS5dRrMaY13X4osMLCiSXphHic+a3Pw
5nAmRZS8RWonYBO7bZ3DrlXbkpQ2k9xt0p8YS6zzjDV9nh3gMGi1HDWTc3ha6QRt+1dPhpWZe5o9
0B5bm8w8hBnXJ0es3Fzba9EzdVbqg/IDMZgApJJcguL9ojkFT0PdSVnmnzNv4cx4s6SmVW2jPAtv
86pP0ZS17pjnkIsbX7kwY7d60WZe17p1McXsN/0r37x6LfJWCw9MSiDN7aQBDlkx2n42aEWZ667X
9JxNtu7d2DTBbDJ362JOzyWmBNwqqznTxotCPtuJ39bi7q8WYEwKvHp2j8nAyyh4MWpp29qviLfS
LW+QmbMnvFdnwDWqUMxwm2iEqOJBF3Oxzt5acFRmdviimstvxmIKz95udfZOYemyQuICECw6zDKu
6+xVSgrEnjCp7KWSKWmkTysudXKeZZPmPJss/Z1TYRbwOJ+zp/cMe2llazxX/E8CB/AGmmEWIlch
jvaeHqANd4g7pK3iojbaNXCurw6ukbh56uZViLV02v2r1/bvXs/GRLRnp5qqb3RQT+/o8gFp1yf6
s7EIcI6TXsfYOZo4u3jJYkEVJ1c0F81bJ+pFz5BI0UypoEoqaTEoPfB+ZnrNuzEbG9AF2jFXWrdj
zcuU3T5puMtRM0bMyDCp+8CT/FhJU0n5V+n+xY3Btl8fGfvfk0fS2hkIwNr2QWkoJYIthNahpCr3
36Rparl2pEPnP0O5IyRSM9iPO3EnrgdSrS4HlFHccGKnEqDfi8Uiybf9js1UnTwEA11PphSNGv/d
pOGS3KkRjbF+tPR6OPe43Ip7ZE/fhsBm5nVcox95uJtjPwC/URobJgvpHSiIsGH5msDAlcMWbgvN
ETovWpmRIz6BCY8bgnT+wIfujcWrscTAtonb8YHo+UKUntn54jbA3iBgE2PMd6OMZr1XXEm3A3gg
udQ+mZ5Hk1nDQ/SX8+Pkzhpg0vgtUoIWB/NxcHQlabuCU3bIFHhyvG9rVc4KPqfmXd6c4yRA7JHs
SIT8O3YJnjiBDXWGmELo+pb+PSQLsNOdIyNdRG1czVgDwmtqqx2fXZjnGEBwkNkaqdYMTIG96+He
+J/j5MJkapGeW5dB4TLF7YdbpRUAQX3m1RnIGyP3ggAhlzig1OKHCjeze0w2/GlDApj4GZ8IsI4u
Fq2MBU8kOqxvm0a4qxlHcqEl3PGN5jCH8JW82SEwhfhTRbFX0v0q+8VO38TOiTMWpwiyCbMIyFiG
T7aQ/apC7NQ1d9SVKAe9xnwMHNxlcXZaM90wzdiOw+eo9Gs8aphSq0NlJXGOR6WNXbIcC0Qlf3zC
4Ww0+kVa59x5csjrxmocALf0FvGpJga8mZmM0USXzo2CRFKXmrNoeQ3r6V/SZ393Nh6Rwoy7H98G
J7Iw9Cxk/Co77VFo9yZcgseg9YNbgWTFDIqdmKRgSvdCjskTH3iLjqy3pvkc36Kb8Yk07APo/tG7
BO+fcnzGctbpTk/zGpNV1JNPBMgZxMxmISpTOzjjJb5lXeQ+uMrIR/3JYfoXEdugwlm0+ruvjlcl
yzMuQff7EryimldgS/wMqqPSxT0NYfYXJCm0Khn4Fp7xlRbUmRBRZmF1UJKYId7DQIShNJDAW6W3
9Ila+eicwXz2qe1AVoaqg1QBHfUpuY4ZJ07Z0lsBUjyZf/EUQplAHkNnO/ce6Z0aD2e/Bg4PnqOW
R+5sH8jMm5MjueyTUgsOyu3mOev22/4OSrbm7/rqGq/chHQgupmd2WV4QSUzOga3QS3sgceX3jnO
gwRPbv5RTBR8rHRYr95QtczxYSP8m8CfkoAHR7cRVSZLY1OwaDh0oD6hl/0OiVHZB2cNHi6u08fh
+8qpTgzuXrEufhvn+Bh0yPpq3J/CdOABhcWnWdwOiuAUt1aMHltPGEN1sDwKnCeRFLCu7kSfjAm1
GOE2yN+4PwucipKt3bSAN/CETtgiOO21ORfmoGVMOyTVgCmw8TgJAccc1elHfnUQR6xY9oSw4R0X
8BVxIZD5sjmw1PJhHpT0qx3Ljp3/MGD5wE3Y0FnsLFIY+gE6DvbtzAR2eRGUrV7ucyQA4MQ6Ogag
CSRKNdJOCZtTRs6DP7aKoFiws3Gg7njnP1vkRcPiUwjNzrw0Z16+XB5m0OHXCf4KZhvfbUKfyP/6
KryOwQakdSh5WGGsIKmXrmLKw/yanBLhAB2n1hc0wIQj0mp4wFZKHA/j0rr7RdQNnktKJ1Q8Qfkd
D5dNjtt4m+s3J1EXtIX3hsJ3NHB8CvKFqdzaVElByg3mpDT5bYlhXBSRvDGa5N51QC7QFXZyeWsv
gVBAkzhoF6ohATJTUdYNqYCWb400Efc2svu6madZiokcb4wXnt09fIK43hf0NmRl7YvurORlZ3rM
LV0IMf5hc8+yxkegResMuepR3yHLPL4eU17321o3uTkSK9v5epG63rj//ViVHVfU3VRiUMNHTqte
TSTeHS5LiXjIc/xVjaEwwmP+6SSY/eLd1zLqgzI+r1+UpNRdalTO/Wu/i7CJTq7dQAPacpaBtAJ9
DB3ho2r9l/v287D0e05uH+32pgiuccs7IAPIg+MQvIzTtBjmhKknYnjq/Nxj0AqL4ZHMVTDd3uEh
e8VmH+cEwJjZY2OAtzpYyQSyrZt0590Ep/ant90QSND0XRE2IiaaK/N/IOGTfNMmT9oa16riIVJY
XuTj38pT+fwKuzrgOFkK/v30WgWhTD7IB0wF7FahCfnxLSkOS2lpKWQmCGNpqa8pJvPgmTZxU5gN
muiFCaCuHory012MUhuKkWMYx2nFwqcVMA/fWsHHEFDanK5ulxKDHobprYjEuxF17O6YEIgjac3x
HuofNQJXeZL//TSBudsWUdpPPakmbQv6nGBdRtm4u2OLgBMwxjW4bI0mNkj320QbRhEBg6EohWSH
UzmSkoQhZSHK4FYn9NbWsQxVk5snQuizV8dZoJaqkq0NN/OXtPtHFEVgWPHNaQ1KukMp1K0Re91o
n/1wBHGXuHS349fnX5evrd8eXYnL5J38/PQlWX7tmYQ/5+ge4SeAEd7e+65TDKEiL1ndYtmjFP9j
PyJn2fsU4fsnE664ch+kvNzGKmDP4iSsettdlPLqB9Vz9ef5+22/0E9HqiUX/SEkg7zorv+3IKQw
sasMtwnM3D4qMNzrDfffOkxR9kOuUMuOQOr5q162APzIFRZ5/x086e5NLOpVa4bcGJ4Bin2wfIBB
yAJlKfrqDPU33SwV8iMGZ3hjQN7DJ+9O7/g/g7e7/i5HXZSCztu885EPp/4wkJTrqpKLZfPXO7Sr
voWtPQ+ibS092Irvb8z0BAGgriEPqkHeiJpQzYrM11X+VkEUxw7GvymrI6vfeehIJ1fTRr31Ieci
hGPCNJcxJyRffxiUIPDnJTS6x3xanndKx/YGc6aNT/UNTwb5RovooxABX+pYiJ0I5RVzhS93Lff0
ud1PErCcJzNJeaOSiA5Z0r+0VKsvZZrQkY/MD7qD1IAJ/clAoEIdZXhrxIbcmNr6kZbwkR+34TXd
8ZpkUXn/2eL/GeIvWQwwsxh6UdYzxfh4LEzbsuAGO3U19R/gq2q9/u9dcJwmHasB3HLw29fpCSk5
f0pHyEdfuQzKa/jbw9HgpvFixSLtKsPUq9as9wTmEmBYwXUF6hynCoMrk9E+1xtrZuiVagywhibP
+9BVHwOhGQoCptzLoj3yuBW0qGbSdFZ3Y7nk/+EqI4AY6Dj61nOgUhFzCVaBeY8y0ZmiPKHFUMRQ
hj396z98tRgAM4YJq6F9B/IzKk2IsUig88uqDIGVSVn1OXc72YCpsYWycbLGqTFdsw4Y349eUjY2
EhpvUXFE85n/xuVUACZxF4ceZNs/HfK3vOYoGwJHQ9cHlobel1oFef3IL0AFo5RUIO3jh46UeiIG
En6Fzb+uVT6OVGn97rydlyXFGNg7hsFzO8ADbHaMJOAA4WwB+s16o1o3QsXoVBI1L8epmfogTAVQ
AMvU6yBlciLPwlE7rIJRYbdhVmgbeXHg3RkrWblpNMEyCd2psDYVVL7cs5ODw0kQAY7CF1mNQ5qk
NGaGDCJjd9eOvoJxgFi4EZqiPqN5uaBpGbk2IZXeToHpgipsKXommEUpALL8Uh6RCL1qOZzQVfuG
JKXRdwjUNJq7GKyUXxeCOYJiJcYOB4VL8AlyikTE3o8QQZCSCYfhqOLc0+sa3j9wiLTnk/y9JqC4
CPcoW4JDyuyT82mC8/keeWJNjJWNUMA5grL7vCtR9CdpJJQnMuPEjy+yd5VzMQf7CrzQPoL17B1a
S4AKZ0PO3fCBBuXApxOpOS/yDdmcZ0G8UvywiNOcGxBOC1bF6/gemRbuuCeQTMFeDNwHd7tTnRAf
RqW359BBuUiw40rO8GazyIYcLxy1O0vs07+DVvddEj8eSDoUGFWUv5JY4l7DUawzkZPxs5Honf4x
T0SQMcoTwj8dVksQv7dXuAQDoA/+kw8DppoDi5jbjezb8wFgyYATmG+ZBY+dEWLANDYn8GuCSaf9
LQmkRnXHtEH9+MmmRIfErIwO2Dw50JyAI10mJM+KHdSOZDneulfvHFbndKzli16H7HPq28Lu9zmK
230h3ORSxBdKn2EVnXPhkb5wzxrhZyJck4nJ5x8sZiT5xIeS2MWl1wgz44N+8tRySJJF+vR87Yxb
g7nnsI+m+BBxtHGwH8AOGBGuD4aWYbt7d/wkPZAk8y/p0URGcQM4CUAXKqdDqFi7F2ny50wzeT1C
pTFZCobojRG+En3t07lZuusjaUwGzRdf2iwfTbUdm8qSGXwxx+PS17K6cdlCounQImhEse4zFN7w
Bi05aQciFWOyMVP3I3A04qsOVRvMCD5oo4BL6SGBASMDXgTuRTCVEYv1eFRCLbabiqZtSAAI+LBj
NlbSzY4cjNSHkYTH+cwvZWWqrVeoLU3SzRzTawdMkgkspIzVHmzJYrKA0eJnSg/C1SmFhcJpHocH
ANO2mTO39U76QH6BtNKyhwSIxfdwXwA+Do2EdKNgsdx2E46Waz96giMBBiFGeOpCdZSNVXixADMl
txoNPXyKX0Lw5w/mxpNJtAG3SM5AjNab2ax/79I4wjbSmvEF8YeSs6T3NQw3EX7GTGmaV7+HVBjy
25FeEXNN4CnoeBgHwPJ9As9ZRB1IfqyzSUCr5ufqO9wIM5EHWDFLotWomGTDBwSciFqeMFMoeNA0
YdSaIToD6CAZDU8wrpn9ZldiBQ+fLCniYHBebtLZ74DAkFYdRh2yavssxvpf9M5fLuB9edvsJtdZ
E/PseT7oASCQWoGiMOFmOhdkcUz1LBKg9du8fYHe1Ra1xR2V1I7WNM/g9Hv+XzbF2br0WoM3tQxU
M9zs2xohDD+4JETpg8P6zTl7ABo7xNKkC6CR91lDNZ9Wlaro1f4wIA0GpE0f8P3js1eNW/ZuhsRr
N3sPt+AAEU17T9Cvy35nsgV5mXeoymwsaCxx6Rk3/IpwBCNMbQQvp7PoLLb8IIF3tBGbnrOusgFi
suMkZ1awRZCQnGdXmW/xEY2ooK6IAI4qjHz8sHbTMqhCgRAP0o8IQ6d1c1xGW3YUelCRoZAdl95r
0AkbND+KH7lRLBjPEuIMFLvtc1usnTe6b1w+AUolfanYvZQvTm8VYMBE/y5jupOAkCEoYxkrh9UG
DoFgPSYHMjCt2H8AHsoBayzkBsDBq6TkU6xOGlcoE/p4wfJkIdqhTJCnG1MK6h2Zdv6ZgzEzhlpa
NI/g88K16XPE3V4RCDYTZVj5BBZl6XNPJy6XjUbnzoETRCdizsuKtXYmdJXMq3tYn9/Da0h4qNTJ
SmEmwJ/BOCKBm1rEnc9bjC/s1BKqvuzVhXiTPX1HbsjMA2Vo8vWIaopR0XkOSeAmOmZ0wzrgSjYH
HcBa/tq1FXbWorP3b09sMZF01+CnPAZepmslgFV6dQjde5CzoXO9EXsJi5wP0IJSzxDdD/fBL8LH
N5eLby4fsNGB3/0EWCgalH/pvKTwjTWp66+aK0giwmrkMS/MNKHDmMRvMGDtujiEMOrsYRx5HHqi
fNh+gZOIHBCDo9cQ3FpBiQloMyT04RbFgb0ZeEYdu0gOUOENzJtz2GAY6WfFnPJE1vzbfHSUiiMC
9YCeAnySwpKwx9XJ76izfQlsKTN89KkgQ0whSOYWc4q9Uiu5aWPBzwYvpF9XAKkFxvD2UpA04cI9
SI5n8MCZTQj9gXTkzhnWB7tiluRoQnLOHDZwA0QGVt6SwYMoK2TKQD+wzhx+atAMhgdtKAqtB+CB
oojfKRz4yJUIcARXCHFCNeE/XI1pzzjDMT4tai6eGEbTOuBlM31FtcsYR44ZQibh3y+gt1hLcwzL
IkNBQBZCKrLZLp6Eg1I8UCLhiqA7jBR3sIpGiFcEdXN8onwhjio5S5DTsD+zYxJJfzDMz7E3boCV
MTD2A7krrLZIOd5+wDQmjNFwMVmYsJL8jxWCqdRFtpWoZLynvxi8wRsv+j6gHMQh+TuTHGyoGTAW
Aol7wC5XyknURaNKeIowQUIHdSWRtVM4ANHiES0IA0OUG1wDniKckQpjtC8oasyQ4cKFAhiXUJQc
IDHtZeAgwcdZDnfCnJx8iOblLERQVCU9XeYOE1Rw4NbTJBF4xrvTxOPqd9GfHb8Fx9FDVMgcmjRE
HQ2UvzuIwmaig0SqVjrSXT4IhtYVe4STY32ofeowOo3QFXzO8yZLyPfH6DhWmoU7y0061C3RdpZp
jLAV0FM0+HbSYjPeDrgxEwILfBTBHFwgHJ8pGz3yxHvQVwaCFPRikTOK2A01CbURKGckTyJEgsvE
i5QhopegZGGsaE/synawUeyRE/lpkSt415mjy/VT8GQwJZQOb6P6Qmh1FHSksJYtQYlVjzc4mmOE
dOEbDSxbqcWzhegl1AL6feBzhkQLnzaVp8pPXI4lBfZkNR/I9uI10xKnqI/pmPfEawZQBxiRbub+
lR43ZiNRueMtlKEWtajp3sVrAQ+N2XGF4S+eVHJX3fWvTjV9cY7YDaoz5QlF7TeeTKphrTh/7nBa
zFTAjsOaPW27GHqqiIS+ltRWqWGjdCuyrFO5rTzSsGvZPIKQ6gkUQmeWpdyAm/ZY2y+7JBrmg3q4
E+38A9WYPRoRRUhEdJ+Fsg2EJR+Z69qHyKrYc+68U8n+08JMpwnrxobkDFYK+Nr8jPRIf+CwMn/d
0U6EJizOVzeQAbHAWQQ/KDLAM0tnSXOSGxsLbDT3Qs0Wppw1tQBAOkKlKPbt8n3FMNjj3QyV8PJU
pgw3lWpex/opsJDhFqmxlldt5eMbE94CWfliJcN6e9PrA42MI+xXDV3OfRJGcFm8drgeXYK6ycDV
2Lux+s8obeyxb+YhzMlz1P4sOcknGs77BtStLKT+nYWcE+QnbGRfFZzMrHZQh+BpOSucXlj4es/G
ujIqGblILszcrbkcnv0OVmg34zEVMF37qjkKFLvunTKpjvMXIYsDmf/KyaflDHzAngdsxSJQrPHe
kkqIN1qxy1oNWCvF1XyBx2Yc/hwu2oaVrugJ1zhhFROP2a5cipWSOqESXwfwdjbocR4dxiDTCImA
tZGn+R1CU6XVJf+6MlY1Z6Wqrq2Hnq2/o9kn1Wel9ZpqTyv9E9hHqiy+x4drpxTJoESj/ubqKnwQ
Kk97S/gQnVCIwc2al299/ntMwgv4HuznggKImBlTKUSUZTW8lgdPebBOHF7/UsgxCpbR3nmHFygG
tJSkXegv4woc9YQwGP2FQFPNa+rPgoYHc9jyHgNKT3LzTTxQdy6LjleZ1SlTyMDMB/f4/dPdIOfk
BIvL/rFrNX9vbbRsTBH2eNiHL2yJY06aM4MJVRocJ9eVwoTzbFc1akz6qJUSXv7c3kG9ZS4pFXLP
8ePln7tsLctEpzDakjr9UDcvSqMV4BVNq3clPgIm1klm37ERRGhEtoQsy4cl7ld/quB+1HBho3Qz
30uzXBKv9qLrDH1HlfMyOg4+ipWcvX0IkXTeQTehhs1Fbw0a/d0agtNsoNjyeqVT+tXCPHWNI2re
gD6sg9rqiMqp4xztV2G+Pi8HD0Cc+7Ivk2dc/25C/R4p2h3AeSWvRYWg7meLdKypksKjfU2K9D2+
Jvuf+/jqq+gH/uCLnjZMwRJntx51D8+WfcMtKTP3TeoKd1iCrh/TF4L09JAcEqRB60cRPsG96LoL
vLmzGjQ5I3u6DNq9qAtJ80epm/vcWWf/NO7+iuN/2JV1i8oSqHYOYx2reZR/b9Or/5pWvqrT+/iI
NOmNwFIkjtJOYnonySc1dFuic4uosuaKWL79/Q+vQNJQM5IztQU9LIgoRQ5u/jFpBdiygrJG2zml
IXbzC4CZKuUWrenUsA6webpEkNGNl6MGXlmc5UijsU39XbIIv2p4nV4p1a1S2LvCHIqaqrjAy7Sx
OITEcgjrK0gkQAOAx7GtFQbALNl6j+mjtKFMLVpoBYKu2GiCBjXzTLq717bqMZL+v6SJbi+bUIft
dm4yqWn/dH86KQfZfbZM3rPd6CBm847+LxueRrDyJ8jRS1AYKElf1AT/ferWqaJgTyFZUngyeanh
7EzJ7lGChfiIfHlFskSPV0AIBIAChXTwpuiC+tR9CNhH+w84n+MZ891eczvff05vmI/B+w/fy1jK
+RdFdYQqqCr/jA7y4WgXkUfxvxROPB4mZRWYE7FkEa2QMY6oqxjAUARkXvtpX3K/P1rEXtCSfzU0
Yg2ceXCLfv7ypjUK7VUzzl/vlFiAImd+w53Ppe3nqbiI/GdnsGMgfAxD2rhBtAwqAkbHPk7DXf7Y
jpfxNmn8CsusQWLQWkjCRZl8YfYFKD8pZGcAj84hiuHmzb/gS9hw6QCpwhgUA8F5ypVux09a6SHA
c09wFJd+Gz4OBbJRmdYBgIT8K2+ujwrmBdA5HXSBsnlq8EcdOyGv/RUl04xpR+zhm2SjQ2paZaQG
iT3zjVbpNCNjnbTnqNkgo0LyAa/7g6STbGjr18ctez9TLcVuVm0Ym+sMDMNEnsTew+4jSRXRzEb6
IGGY5CrIjrJNm1CuzjYjhIoLKqiAUEglDgPay0UJtk1MuoL+qoXhfG4gue5TztF3gcWSmdtfA2gh
Die4JbPr65yg5HoKxpw7oyGt6nK61W3TePwPZYIxtBfdrlknoPPZ7u2Odx5d3N0IoptZJXYCdprd
RwrwJup6djwCEkGXNwOBCkgkGREFeMiBSSRYHnatj/u1XcISXxN2F9LJLX5f2wH8YHgUaUyAwsa0
dFnf1h3qACHpJAdqQDNDIdwAASwgiACPHkKtFoVk8+W4659KK5tc2aIh9AG6QeWHt0nh5guKDBqg
TgTRsbJXQXBHjzbW6nbuXtztkOzTenCywqnLcCxB5e+cHVazQyRRJ9DnRNLqQXIGbtHiuZaQF9vB
Kdyv7jh6JmBmUTZpne091/ik/eanRLtuv0fvHbnGjXdFrYDnfQKGw7FkNaReVZ4MdsPp3qHy8IYJ
HMcIkC6oXyWl73S0HEuiznOncvE8aqjGAU2CojsAdR5iWCJEKAaH0S4393ExPOcmEhYO3biOJcVC
sOvOJD5cklSj0kHX0pncA4BGxccZ3Ban2Sf5RQjCgbMNgdWtjKzrH6NNPKUcRbpQgiJkZBIQCBkH
IWca1NB8nhPOK+s16YTsPfZliCjkMEf3gqImPxoVuD9IOZ84qUe+mHkCfGH3qfwHJGfXhHFXuXvC
UAOCi/iFckZKjfgh+oeSAJ1wF8vg+C9fKvu8EQcS/dakNThQophHCgiX7h1dqEr4D8520QiL4HIz
9hzD8AYCYFBY3f7cA8CAAPQjY9arIc4mGqH+mvn6ZMs9jYqhylnKqnEdvRa9rvFEK1JjTP44vOiJ
yH7Psci+aK1BTO9Wd54PgS+EfkH3JNfVAZcPYKEZIk4f4Vfl+90xb/PDrI3VwZ5VsnfOQCFVPi+z
r6MH+KDym3ZSn5+opM0GvA0oODguE7MD2bJiWi2aRB8grV2joNylwuAjrwkJI3ZwkWwMDWDVO92z
CmcXU3Q74U4JJRQvUhozOjCedEMfoUNnFGqSln8Chu3w7h1W9R/ETuAzwn46ZmsA9vck9lyUBEXb
wbJ/9l4ASqtm0uYYhvEXko2iJ6H/O9pyCS0+NB1ZFXsUcHwK9DdopFwZkzeRvLYYAA9PsgHsf5QP
ADX5HRyNAQikct8DHxIM0Rc2Q6h5/GzSdARHKNqDo6SVLFVjB48KPWODgI3Zqn3lSfPBy/Qw1vRE
/ghaz8L16MXXv34tARKyFGCKahii5qBEf79dUBek/aN5do5AF2eb/aMEHGFIP8Aee0kvIsgjruuZ
yHKbSb1hNH+u5LQIMylYbkXgOtcZzeVHSz8bShCRioWlrtXf4Ro1UK3grBkcnrLsk9Cq0V+12GM+
wAPUSCdF9att60i8AD8BwQGMpUAUtI6Njz/Ayn7uM6GCwEwAhQhhiaLDGKVzqCk6eICLiBhiCzR7
YQ+8RvJEIHuScMAnGBdAIKCE0l3qaTD4nLTomqHZwZD32lMYLmHKRBxAyh96ZVWnuR7PFLaAz2R1
TGCUyk/9Aen2iO2UEwuSksy9bR1mOmQy8zGnfhHZjiCthqcaILUPVdx/YXUK9UHn9MN+3zIGi7FI
UbSpbrJOFYkslDosWONk8uJEBIlQ8rUFxuasCfIAXS1fKWHMewY9Qoi1I4H99IcXM0/jAPQGgkcM
xk95KvVX5M74Y6VU6QT7ZHH3n0+lI8ZGhyFktfa5sQTwTGGHRAfU5UNSAof1QrIHNKUZuIryFmXT
lLiPq6iMVpLKcRxxcRsWCtslm6Y2XTtb6MJ3zoGjULSLdDPs6yGb7w0mvMZa68xaYfwCKX1NtNGD
VlEJyXrkyJnsYxgbmh+jDiENmSnqf7gdr7vpsNkQpTstr0di/kTXyEGBMoBL3iVKZoHHFuQCZ/SS
DSRaeXiYH+Zq4YojBY5m9FCjj60aF2nwC2PRRNdFWSIwBb5g/3eg9aTqXzJQd/8Y9WKJbdt27wfP
SAzmZpU53hTntnne9KjZLsjHsaJBubA54Ua8jfMRbmj0n6l7mFHMrnRyvMTt2X34iKMrXziI/lbc
bP7wz0gd8F/15bSPR5SVxRSQYN1WlyE+PnIYbX1MF/ZtDBWWZgcXqyrGAdhFZQJVMPitkQTHNQwj
GuPtLx7AwQ5J8fPrKr+Y8qd+NR8gJurJK5ttvDChxZ9u61MpreKOClqWrlfyUKm5wKTAkuUg1n2g
6scQg26MiKlLlj1uv0mNV3XaIJde0N90drL+BrcU+JzYBl67CF7pLUW1ibzqOgY14dezj1uOKiKE
HlzFVCkQb5v3H9T/TKJNj9TxU18AdomCe0RUkm8uLOHS/yNJuycNpgrBTwvepxWSbrv+AlQFe3w6
7mz+2YH3MAZTq80eFnNtfPCfbMYVoCV84WQKTQlVy3rPgVX6FGte8W7v4L2DL28rlovvC+kX4ups
SskqIE7QiBsj9KvyRX9+YaCjBlSCkrRm5ReMMw9uvwhsg/YAp3PnvrNUeYXzsCWgcjmtU1lSJ0uv
2q9o0Q5u0yyic9zLQtBdGG1siGtfR+xWTmPgYDqsnoGCINU0RKLT1FC1aUpd+kS3xDDU+j1nOVUU
duYoPIIXdFZQsbZQeThPII/jsD7pOQ9Sm4h6IqKKFgnn92vaxatoTDLapgPBL4i+u6VqK0u3yBM7
xo/wljtVqsJGM+pZOBHU9BV6vrQWqvc6YPKSUcF/digiBdiXymw85iw1qjCSAZrnK3HCZSDYvcNC
1B6gjZcTlSerQ+85G49vIG0OaRZWXH+xKsBbbmVAauJ//B6Ufam5yw3VDcVEsNSNNG9aCv0BAf7m
3XEj+hSGNqLTTCUV/0q01j2boOCAOoIGh7Mxhg8Uup6ZicQ7vMcFKRr5ByekgcfhPrrRnQqb2qfJ
YEGqmi/0GzX7NU+uf5b48Y3zlf/KPmk7xaEmvtGfZN0efpoGw9IQZkZwvJS1TzhU+/WApsMOhlC0
2nV5Xr/3Iz3zkNrz2+5nl1ktNs3SXy0xXO59DO0ypwb0GbZhY2kzM5GRDYYcLOUWcBQNa/b2DSJy
3qQninP62uHRMDkgHPGpaWYzvoJNNf+M/Q+R2vmnwO572iBXmP+paNjH2ohjwGkA7p3Z3lZXjP8c
8O4KGy1muV3ZWYALXSmzI+D+W/xFpBfJJazNb8HfkDKCYVduYeluwP/9VDjUMAhYnNdtLmZ96G+n
HVl+13GeWj9+Gwi5me1sKxQ/dgHqkHo+zG16flKMWH5d++2ggiQLXgCgr0YcXBtjUcx5gIrdzcOM
YjSSjrT6ewRXY4tmaBHagyjT/gf8D6cW/O6ktaFrl9XZXGmqBqaMkTWhLQJokAEATjr20bF5O6WH
sXPdcwH4nb+C9vD2Szds6vOv1gU1ngo9wV6/e2tWQRvSwa1OX9EWFLOyOqyv88qMlONNsiC6nTEq
m36+eBAQvpnBSmwuknCozKEY1nH2GTTtZ3x2bkheOJFJPVBwDhpVeMJyb9b3djYgOkK4U2KkmZB2
tEm6Kk1XGgEKjwMiTprtwJX8DXgT94hbG56lTNorChXW7EdVbENbM5/Dx+AY6OeOBK2wIrC4cOSV
6YFF1JwDgmwn0k/8U4hlkkVQQNGFJsRE+Eciz5ZdJ/tS5dNy3CALA4QT5TDuUop0m7d/MoLppiXk
4PQrLWFtsfRuziuhbdIsQx+jPFyxksiQ3L3P2j6pMHSG4iIlQlrcnKqEmJndYLWp7q80SKAQMrBT
IH/hwR7BuYyNXtIlLMGEiKx9O7lC8DTnn2IeqBXiHKhDEB1St9SdJbQkIP//F6aJzBKjcZpdQ/iP
NaqRpbOewYegfoNGJmARnaJ4mihIOEBK8amRpiTk47GaiCoBQx3EDknhgLYkkkJKbsbjMfk2q8Lz
eyTdfA4qA4Ws+k9RhgQr5CAFpI/wZUoxeGzjeAxXpMBnx2FEuEgiz8Wj/aEOPSVidCGD0JHzeeKT
iaJhtKVT+IihmFKNFaUhNkGewrw0VXqNcuRDf/PNkAvm1cIH2LbMbFiGaeqvN36aQlqkR2YAqTPE
D3My36iIigtGsqZAWLcudhbtFk9sR/GTHsGH6vbbyR2vm+3Qf66kD4b7QbnCuFI81aV8SqxHQ6VY
qoPt8hgq8Mj615KMkHEXS0RcyKZ7XklLuXVV17Ze3xxcXB38FK82LhC4K6IovVmz8y/SiT4e1Gzp
ncHjqzOgRA4m7R6stSdnGFFI3Ch9EFqUPtAyb4kcCoUysC+gzuMjujpu0BsUEyIBigGbIHXdl1Qd
GNGPFFMyGMxO5EJYn2tgAEN4cJB3P4icuGSBQkqALgORmeiwET6zfNB8kaasmxbSUFTRSIqg/YQG
6mHr54R5SEZNgqMfFW1+DqX7eRsbeDkJLDPUR3uwM24DmpC30zvyK118hT/Tn/ArpAA9jpm3LEoD
pIYL42LQB9VmYhmVVBxNhJCqk2u+mHsVk7lIQgFlp+sg6YYvB2bgDtJN2u6nXAp6DilzJGRlL6Uy
XPCXFtEWCQkHDw8K0rFDdYVw9xoLHh4bJhsZCOliu3/yEnh/6V75Yg5UyIf/DQkCNJN7oHh06TQG
D8yVA0lSoCMHjBAgmaYIr2ywVsGPNM6iyToRE578zNxsYBw+RCT/UbE76D3+idUls9IHqgBQZcCd
SE+sw3LTz2nkUXTPJEkS6Q9WFFVZ3/q7vtg0eD23zrC3iBu4CZCZtk99py5IM/Ew0+/5pEIeyifp
s/R706fEcw16259hhXD1uD7uPUlYRazxz1P5bBJbrbXVWKNrvCkdZatssxtkE+rjQH/XgBOGJLbc
feLO8EHpf9TON5TUTXKr9b9nn0DNopUO2JTAFQN9h2DLmM0/6vZPcd0+QhBuoKeld/iejmI4qswR
yCKIuduSoH9emsz7807wpglD3cGlh180ebTyMUJnjNuF7d64BOT5ETbu9EB/fp8/Klvq94gqUXzr
A2Udoz/1gzWz8PkrUujSRk4LvszrX9a8a5yoxVVrgov/Xe1/I6tVP/GlESBwv5pcJqdtUnHFFUi7
usQDpt8bzPW+AeZodKvHHZa3VXt1cFPbLnyZnEowbtu4JBEmYNbVNYKIH/hDvD0KAn7+O5qcbJqZ
qKf6Hx4X+s7kUzLegPmMaHezdvt0aMfBDWtvWvaAr+Kj9NGKE8Kp/BUlusBvPU17jlcrrkdqWB7Y
lFNSZWw3zO85fxEWjWOs09drem7XWM86pkvDmyiajEYjfP33eL38cln0Od9xGcNfLKQ9E+r+YZnz
bx4ERq2q+2esKOvnXuczF9Xihgu0bZxxYZ1N3ZPsbC++ZP6fRyPvnlnCPqfEX2JtVPII0Rk4tPJX
g+Fk/GkbUQkYh4BRfNvzujPvGy5CQ9c1/qPpzLYS2bIo+kWMoUj7GkRDAEHfvzgEpVMURFPx62vO
4FZZNzPtIOLEObtda23vn/ntKNA3J63uk89g36+BdeehdZ/eGCPHCjLWbcSUU67+qdqCT2AjYLHo
4OD7MzR5WtGIGTGjUaPFsnA93cakxVJHmw2ZkGpRrMB7NBpsUJtCopg5rQ7PYD4kcrss/abZ9AG3
Gq2Rs2aQl0ZkkalPjTKS83wM+PUnFIJw0v1+Z9ZFhA6RAhoH7xE1uByrP4JU0NjCpeo7ezZEJpHH
iVLzaDR5emr5gNz4NobkPqgZUESXGE1LxG291hN6FNfgefD83QgHoQsdLRx/K8ae4Q2hgG0/Zn8M
1Dh3OrP1PxabE0uMgV1tjm21ZnZirQrRqMK60w+EGNdbxhCzGOBdTGoohUCVBRoiukYlDWAo/B9K
YXueZb1ePE7HeOjTjL97FPMpxSiqARcqmKNJhChIOKf5n8XjIZU8THzzheAowppoIfUlpj2CbHo4
/F3ukYZQwvuYUtEtWPIhZgxQq5gtvRRY2zRNkgTDVRHwwf9n0s1F7vPPYTCEjPyCcbLTocP5Il6i
/9MCuFTIZuyfWpgkb+jGNNgOyawSwLJxOO4VXTJP9TW3Fa9jt2PZc4oGDCMLMU1Pk0r7NzsIsRew
/jRhfwKoYErABmoNz4OH0O1ECUaUpCtJok7U6HIO9mFz1Jo8dRuNkWMTmFMt4j03OjwfK09ScQzU
aAG9DIdr8KP8LGywQbPJK3Kds2GCYca9YmS5kU4XA7MZCXoY8NrYzU7SSYbcLscDba7RCEY+GRWD
DSdIbTHBBGuj7pe7SmrNCanrdZ/AqceDS4dBwikcMg22e5EBmkOVP6P/3ghWCXcM+GuxYOgkh8iy
f2e2mGGJXTgJAHwTIxV1jykjIudS8J8oZsCcvtEjcqHqP3SzotaosWG1ms1Rg8nET5qOAy+tre4g
N/dPMz9T4muB4uZtkboReD5GQlaQ6ZwwwWbSktmAXnojn1/MXZ5oS3GJ3iQXyjpjTZHoLDaZ14vK
CAMhAX8O8YmfzW/y6vThPvqbPZIvUFt+bwe3zYh3l8mC/w9SALP5PmKbRawo7pvQjoXXayH0duge
ujeWyq+/0TJ7RneMeE4+ezW7J8z7pltZGOz7Gn2pOKX8If8NYbv4BS2h7os7ZU9yHmgrGcr4iCkl
07Jb498JQOSY6bOJVgmCObrrPiwEw8LXRo533E4IQsFZ10DQG7UAdptYbv2gzUPUSnZhV+2TaGAI
gInI+wql2PBZYQogYj9DgAzx/Y5TKDik1to9nxEbgvgAB7xpVCaEyqtyh94s9r/AqKMPVc8ILbSY
zBcMEdb9Wb9PvMO7ArpKhhxPVpS1JSx/AS52ipyGW6Y7YC/SIoV7v8+iMlk1X6bvOAcQlwglh0R8
LI2RNfaAQN+brjf6Q6+I9lSDYw45HkjYiRUh0eP998mLWNZ1X5RbkeYpKBNMyYnuNcFSA32qliGV
YekdIVAZtp7xq6AysqQisZURFL9Ix4DQj6IqqRqr1VuJ+7yAcJFFRTnFh0XuUO8OAQxbK9+2tFd9
b7fAmsPGU4UBE2foDMGTD2kVJCTQsd7DFcoJy2zfXcZALTGHkgx90PQyQKzziKBRapY1i+8i4I8N
wiwj63K3wM8ZHwu1rRGrUm8nvWMxIp7HfrKdGPwJEnC5jM0Msq03mwNS/864ZGDH/IYrcQ7XBb7/
SDouHo9YFEYmvU8BhrZNfMRCwCxjg0gBHkduAu+QC2JX9PsGEE6egMHGh4PmGCNx52h0RtHyHWMe
+uQ3fB7mYsYZN3iVl+Vr65E+Qfx5ae5Yw193mqElT3J9e/X34Xah43NcO/MPcISHwPFJfn741SLk
csKq7TKYJnSABa16rDK14CFREgAHJtwxQCH/4jXAikyQPuTLTD93Kp4a/05Bf2TAiYPsi20M1dZZ
OahQPk9rjSmxwSPu/m3CjyBO9A0AD1m9H6ZJUX5hyEBW/gkefoja3hOmxjDiI/cLykzmzp44gTlK
MLLeKEo7J2OPy6+HNdB8j43nU/gQAFF7pL5D/RWGNxBgxFVon1+TZ8ZZWCQfwPUW64ZSblQDP8gL
oezo2C7GTuZvMznHiCix9EYKxggnJr5I7trlj4V3XDLVIvqXvLfOVLddDucmIEoP4uE3g7QfM8mF
h2jVm1EaTIsoYsibTLrwHgDd9UUpMhtzcsDD0OMvhHcMGeGm+FQ3aKho7IouDGuFvubIyvL/iaGH
YD9/i3hs1/bVHYI9b402Dp1A5roWoYcQoFVMhXO1ZcIElDGvsBg8OV1QYVLDJ6GMPDSe+ylxzgXL
asSWewS+dfIR8eajFo1UguYzhLMjoJ7bh3qjzlx2+gCh7idZRueuN8MOo9MoY1KHpozkrBt1J08j
RygpkO30jzLTeWTQOQvLaYwgkthUzBDge9uYd+SGch4mQwjwVDcJqF8if+YO0Xbcv6O4uugSdWgZ
wON6cO55wztEnB6IDIv5LoSUh5qpr81Ny6fNMwEGzLBVGDDzzXjhy4ypkEOGcdKmqHWdOrAN37JN
kTV1wImy2qclwqY8DkAr+VjOC3VMN0ydgfJvTLu4NM9MFSDEuO8/V/vuwhqU9g97PuJQGVvHhmpe
QDKHqHkzl47hCDxhti9f4Xwzc8UPb9/jli8Hg0AZJkAJ0NxkOTJRmmw2SH6zC3+CGtN06CYF4DN5
ypSPv5m7Kog7B7FyspA2YMqs3+bZM2iJQUbpHcrd7gTGp7DXOXNcJLNkPM7cMr/iOTFJAhgVufHY
j9uYsihA11zde5QnYl3mfP9wSFwRjicXnL8Nt+Om5RYSo3J1ySR25lM1fDE2fOO5zFF/a9xsAWfP
TcovJZsBuN3nZ76OMNyAgcCOu1GX4Xl6SKZc4YBH2BwVEFNn0tHonV+q5svn++VHo5Gbnx0jk9xQ
jkXlPRm19crx4Fec1TLKnz0nuxVNuuRdUSNqTBrkMqRAhID8AinMiTPU2mDiSLi4FmwG9+qUnyYh
JOV0rp5zOtrwYl8M5UKwCuvsamkf+KKm4mYiHOzBl4ATxJdepYmF5PltXF6q6sF54Zpg+Zq77Ahr
jc6gA128dNWf2P1hK1pANqYhSckOXQk7mhh3PsC22On9hMmQm3n6+4QqOLebi9vjlKFHEOHze1R5
/ppjnKEZwoF+KGoz9roJ5gHNCOJOhi8vQ4rLPSmUdkkBhOI1daMva6MpnO+63//X6OtjCA0sDlrv
G/apiX7HnEBTs3Q8RmuLEXlhVqfBA04RF79EGNAMh1mstLPEUItlvjaqQSZWGDXArzDDaffIQ+J4
qd5CBvIpByzxZnaX82itLbsDTT3E82AwEopxbXuiJHu/XBaxuqAFwTlQG1kkoexQLEe38hsXyA1a
AZXzsaf3s0376FwBsekTQC7Qou92sCRDVsPClPEMidjWGtQen65+rrz42Xqt2kAV1SKCI9+diirV
Z8ufLr/4XOOMvLpVCRO+aanVbGuoh+YyrWSzcgZGpmRerbqfuf1CAmmO1bSq43TcWzcd5Q1J5VbX
he9TuyLYM1DhpZAps3mZF1+9N2Nda3FcPZcDyfAWBLtjoBnw49YnrWQStPEa5FWPvkwxfYF5eIuK
qC/2qSw0aCMrTX+l45yn8jcPQOJ+GMqsxsIr4XvlgQ0Kp8bP/BUC+j+CDNIN3ICpg2HKT7xH9+CA
fEC2TavIVjkd+HNTz5RddmX/H7P6YioUENYYxObLoYjoLw5nl6sQgl9FO7qCQHURfj/6s1RA7kB+
/pAanHiElDA0oEye4XBznXcw1OrwQj86NcSjZ+vZQoXhsjmqb1ThwlGvt4hEqcqMSd9hBoUMNumo
Kgk1sqkrnHhqerMvzITpJ+2fD3RK+Os2UbaKvrDb2b/Rv/xQxwiAg8QddIWnX8QhDKDAKtMWVjgl
H4bKF9RjPM/OGGJ8CJEJzW9cgYYZj9No9dmtQ7aXe0wa8JG0yYSelIW9c9tLxvzE72tVoU2RlNSq
JvuxpH8t2iSi3IekEiDJd55qkJDXVvnCObxHFsoSeTUDeEiBizJs3zri3ahEX/JfrgLBk/AgBLMZ
Sg7hIupiRNEgYjYnyWgxbnUn1MEw1UZxRm+bjQYXN31ca2tbE+yu08/4J4ntLxWtJ3/hvfHMHCoe
ljO3dtFnUmRoo/MbMIxaVoo9kzfo7JMHyjsY2IGxSl4s0ul/YVpxn9kxPsbnXokxy87fKs3eiD+P
GHadjP5yywti/PmcLNe3pfFK8Ic9R3Yb7+YYV727W9sLcSYQKqTTEOlt/fGO2tfiRBb8ibg2e72W
lxio/jW6T9zIpDFRT/IYjiYj4+BDK68KWo3YRcU24zeSUWvzmTTVJLBY+BYgUjkWbfLQpkFK6U38
JkJjcM3zyjttGVMTrDMaSwqbQVDY0/OhCMSe+gopBa1gwFFcGn8nmhmNmcbYNIz0jY6CdadlnIXt
vM6Gv2qHWYwc+D4ovnwDmxfQYwORij88Leg6eJMKyDGQb6qk1VCm+1zRKUAlD9EWmwbaBAQTyCDM
Mfn4R9E53xellMLpO9PCBwMFclk5fTAP1gXH4d9z/J4WnDgRuhwchpww17rx1CX/B9uKshmoP4Rh
YdQV7PuL7SErvDXL8v4fiZ+2e0hlbQ+cBjfGraCsF45F9AC5Ar/hgdDj9dDjIE6iqLbEq9gKGWP/
NMjmmiybOEvB19kS9/IB5moCfIj+p1g9aWv+KGrMmbMj1Lhd9ioyw0CG8gh+AEv+kkL6sUczeZiO
y7MVbymzxEnrkhdNZEVhIAmy5E2W6vLW4d3p4qz5oRAsvkmgBXAf/ltBiVjKdywiG1rZXKMTUI8r
r/QXVxLRUsrl3uExtSD6zjnmw3M2lbdnAVE5XngjUtXgsY3HZtA+U1NLfD83p8sjBeztxImRCQNr
SqDwIxq0JRho0RuCt81CTuws65b0JTaFFLHyWdg6JKdc0Elimd94SRXobMCahfsT4JDtPo7Hu8a1
u0oJQtIxAunUPHJIBPGKvbGUygspubGK7FCdap+01ZL5lUIF/7RUhOWn/dVYu8/0BP6Jor/w6W0q
TAPnQR5ANlsKg5Ri6oFxU8oXfoYfUb4sMHogajKI1elSX4Qc7/B6tM/+mzFEYX0k9QlpdwxylQHx
l+i94wzuHbxxNU/BKg+07IWRDCpfee54bogoQSW7oAz/g16iAJY2tUQUQyiTYw7MU1AEIZhjiiK1
a03iI9GrH4Mab2XQ+PzsA8TyP19a0zmRjsBZJf4APNB2zPv71jduQZyHle6d2xf43mvzCK6HH2cj
oqcYKgQl5RRUE7vuESiNpMO7rArYrwQa14Eh2+a/DnCfbqlV2vygmtAO282wndFNhmEJOagDZAea
0x0SH5XW+ekrR+6eedFdA4Xl7ZDNeQROJH/oC0Wrzw4sRmSwfwEblaEqXdGSFZb12v0HQl2u1767
HcpEvXJqflMh1hLginmpG9Xyr3DfrYKPuIDUdWcXIYpcIbIqsCUCSGKYZwgMHQp2D7wFkMW1SnHU
e2iR5u3KwaGgIWD3gvUx0lqhUzHdNouQvubtDK98DIg459gMe+iunwFPYcjuF5zL/OmhNlOZKq1n
/2WGzKltNU7OrVd/AQwIpMBYCRONFqOHHtNDDKfVjVfqIvRQtv6vc4p94Ac4ah49zgTqdBhoX8Br
3kcrLoNa4E0L5TFV/sITKonsjI3Shnkl1pbW/aTTZXCHCTnTy4tEOdSrKYNKuPiKZuy1LS4QD0xz
pjgvjdb2LAn8WuWmt8r1Rdp7SES5MJzKJLv8Bn7xOnkO8QLJmQ0ECC4voPn+RtmfbZDsrIn2Pgd8
ek2i2IEMc3hth1r3E2hMVSk/pval9PMEzh2uQwjV+qb8sb4p4NoordMlKdGJr0Z3C2qAIIk1MT5K
Hh2Ir7ppwCXSdINEHQ771UYniQgebVzaWzSyUX+pHP0Oa/+YwgX0gnrZ+BMUjNTy2+3SfFnGYwTH
lWHqIinfjYjZnOtDJI8VmS2OaRQlKT+PPfPR4oDVPEnHLxgkIF0KsdSHeRRP2A+uZA/Ie5wDQcgs
xqt8D+SQDX7Zlea1fGh88w8WnDKTD7Dc3hYx0nPO4pvX857ND2IzVSy5ZD/sO8TkM/aDjs8cWhqj
uDIuw3OtwimE3kuDVVlm+awKfAgdIavUimuKsnmlfCiQQbkg9Z9MEfw8ocu6oGdKGPwUdUA7iMKF
SOVXiHfS7z7SYpaeDI1orEUgANhkn9R/Jjfw5RPO/BrDBsK6pmoM73kjDDZF2zLI4Ig3uEMw20jM
p2KEaUxn4ecB3s6ZJ1TlNyh1KlZDC/+L4QqkHXAbxm8kt6FPKq6w7Lt42Ak6XV4o6gaMkzdpWa8/
CS7AEXgUoDtzXGynZRClJaaVBrIaXbsH2K2wdtHA36X7J/3uJx5jDSZOv43t6LARGJyEO67jrfNO
HI6MoU0AqzShcmrQcEdB+74jqfwrF9/OfTtObYU1ESO9H0o63+XUBomXWEWYmqdU7KTkRdBzUG8/
06wd2pNjQAfeGj1QPiC/YSB18HVAnV6XrnAsdJvGXUhzkaAMrRjMOsxJAp5Vb2UBPFvOL+Ra2MYC
7D4V96tA2SR3uk3pK2RsOj5Wcv/3Q4VVrZy7bXKFIhy1xAxpoQaWkOrBDrnoqEvmPtmf/54SMYAQ
xPlouLPlyjK659018qeHpBzj1cqALF88wCwQdfLv9NfBMGZx6VPy0nJRb7+i8UqBN8lG1+odweqL
MsqVMfnKrQ2JVyOsRQkBCqqWH21EJjnUSJn82DdVGWD+I37W8AZYtERTn6RtUpaR4d2lFs79a/7G
QGmK5vEtDGJ1KR0knHzSNHLfGVx2Oto0oWH50Pt6D+hW5rt5SKL7IqIFjrxkIc0eqf4Lq4NwTdTL
WJVdf7la3fOSvvM8i9PUTMswSg4V8Y7qvYTsnNX8wRJlZPP5vziM43SYIJPGe5jgu+FcnfQFME3v
ZjxcmZu1QlIHcBiGlOB2WUQc0yVY6unlZLFtw1O/zLM3+td93kKRVw8E0WgCserptX2fe2Fwf2w3
8I2RqvBFBsPpWG/U823z0l2yNY195GgbPrbDOZnEkns0tHM+idkHHRJsHM8QxSqeqiHzx2Af9SjE
WMrpVBivy4o7NsKH4a52lQisMYuAsfC2veWS2IjnE2Ztcl3K5OEhej1GhV1rCyv7nhbvO0Slt/BU
6VaXb0BXKMG8RSUsR1CDAbfmSdzKE6LnDiPEifCeRplI8yyxy0mR80rNgopQY12OClNtu86Fpka9
8TYjXwCGhdqBbRqhPRTIpFKYVenrrSKx7Bh3sh+Wv7a41Wa+kZKGPgC0jR9RmNKESpCWkmQA52io
E91SEyMEq7a1I6BLSVxuj4sgg76fR+Ufi6APvic6EDdO/KPXEJPMt9k3Hk7CZC7Fm9CnaszvkBQI
JSs/ojUOsLNra40jxA9Y46rABYGzAtJMLyC75ZhhPFJ2axzDJVknJdrHODj7fb8NdjuRdSfYIuo3
A7VoD9Dk1Wb14hrSZDaKoL9LRZf/6VwJsCvgGn0FigQQiBtb1fFagF4GD5RkdlNtsy6hyGEopn17
WFYeQFT6IIKXGGvolkAYHgNi27KmnsRjXArfVi/px+RGGAHlWee+oGLGSgxVIwDX+X0adYCsQ0vb
3839wSl6bIrXg4/DMihJJdjO9i0YTYI44HtYGuS3CMqcn2MwdUtvTXv8ijvHFTc9dE9r6G7/gopN
Q5ouZJqCiOVQu83YxboLn5f7X2tmfqrDwA0EzLHgT+RLatPfFL43GtbbttN16ryCzERAXRXtLaaI
EdC2oxcAg5g+DWuWpZ+VevcD1QVZIV7ntiAd2rS3h2bHnp/ajjt3TJKrBYKbBH7NCPPw7BRLKI9s
8ir4hqoR/BHzCKabolps44pGAQNBr7TKDtRB7vI6SYW5H+8RpZX1W/SV+LUPxmPSRzGu/E3O8Xtk
v4jRFQ36LPRFLNrYHVH+kujrHDMyI+85fFBhgRZiSCaY644pbrZ8fkIhVwsa9Amojx/UHRdPjMj2
TmrEEnAIgDg8cfefoEnciJYCVKyU5vuaFpa3r9nO/IH7CFhB+KCne913N8+IzB8yIXhFpaioh1rj
usaLUg+VSj5Ysbxe+I+ttmc/MYUSHcsHmOQ39EqJd769d5Upfxdwx+xy+6VrhGKLC/vlp+g8/1n/
A3KQn5CnWpPaVo2WVY5jIZQSTIVwCD0vC43fhEEwbbjDGZMLbx0n7pVyZI19ayQobNeNJo3fzaNl
LzZwqKRzBp3/2LZDf/DmmiUnAFNlP8Pi6gPNwfoAqO7rcvUf7koKRRGKRPcwuCwvWD+Yt9vPPG7m
0VKr2obNE3UsJujM4yWbkMIH5R22dC9uT0mIps/Tn0YWIk10CDmd4zQO59PnKuVHWyw6hedBs9W4
AQ1nHZjJU30F1TBKW6PBoHkNQiYkcxmtcY8kmWoRNHdcSY/STC/L2vXmNMtSgUUNgd6oAWaAwNsI
znPa01O72Ldu/RjfEVhSSlx/Q+GZnOcXUKPrem4F7jG7QiqsOFlz3MPkvaCke6KlXkxPdN4rqWkI
TxkxNEDZfgE7BKDTdxXYSXPgSK+e5jdf0NZraEFhKt67VuHGrcIGYl/uphY4HewO5R+oSUc6uHZS
rvk/6s0+5Hvqy9sGIgUMePHvIuSb5AkI02fw1qQ+jFrpkMk4TInhqF/SBXPpuosIENUMG0rkTVXg
FIia/Azq9Iad4FhiFFYOqTHBy0GI7iUtgLtU4/0PTA9DIZulGGHPDiTNgd/9zakqft/POBrMe1fd
1dpurhTL3gPFjH8YZyv8vUESf2Vxogm1iQB+LXhjaCVXbUNOwNUtjp9x6iy6UNNjsh9fzoubljbp
JJeQzuUrwLL4FF7EjrShntahaVHEtYf1JrRyM7q1VMOBMcY/WpBzqj+2gX6oniim/hA8NxoRNR6w
nO7UPR0usIGTydMdJoQ/igwuuvTygi3dT9tkIhM2g+/282ZkB5gHwCnTrpAePwa0wO2oPhKVfdGe
eM8+Ysb2YDL6HL0JpMj2ybkKFaDmgLdBJv3RjHScQ/SnEiPu1RJALeVn4Bggz8aeIS6oczzb0IXt
pHlAqcE2KQX0VgS9ITWdHKSH6gn+xwQMeUD8KuDKcw5F3Y634zoDRLRnSie/ctQ31WQ3xGYCvSJz
GpZQzftIS2s3RYNsFN9h2nJtUKaN02RmMeyhxeMOy9lDVn4NqsvXfXDtbYngskK2HyOZ9y+ooGuD
AMewuvl9+ot+iIfgiX81H3Ddz1cMBk/0Jyx+BKenKnv1qdI7TB8Q3d3B0j2m9ayw/NygDPEV1Qe7
pwtQ+eJ3UBrdd38Wf8O/5Lf19xn8Y88u98QFo8roCkFtXB1sxz977qOsymzrlF0pvKs7Kwr1rqNr
+YJBWGXeGMMM2Rp0xMvpuf0GQKRL8Q7aBw0zpD0OAInLrX/T8ua1/8HsR7ozTAQt8fjKqDzcA6S4
a77TGz9EZ0Yhl2kuP0boPM3o0bfPs0MGvbF3Alb5UmO7tw5ZqVvvbL6iIylvrYPc3oqKxeEOicVy
VZ092M7JG7vay/ucfL280YCZHFr/zsG/DARcfHz+eOZSFrSZCMWkY7z1zhPEqtCJeG8/Nj2Xfyhp
vLLy1QQ9ih/ESuqnRoXg+wqWsrK4rweHItO8nZjN/18RovxJDqewwJCRh26RyTQQJ3aQoZZKKlD3
R0KBgAbWFVMFoOZ3rntodxUaZXti9323MNqlhRGz4CpBES/Z/jdi7Mfgo3VhPg5lg7gMQXyPuukX
vAC6QqUTbBIo7HN2G+OKj+Md+UlIu+0I4PfU+MC0VcZbkMr6P1QGKEQw6KXQvA4/Y0hevcsx/Nmc
4Eanh/EXB6N7AseF5SVwGN/PH0iIxocxHNT1I7oeJKJFBmjuhydmT0CEhQJyapYJEitjBp3RPTsE
HzXZ2xCT6t2/4SXcjyusGS6/uFBqtPjy2X/coAPwdFg/dF6Hc4jYnb8xqca2gYDv9+Qnq7Uuw8Pi
FVIfZM/0Ny6HD4tzs96sZW/UaR/QTzLpn6Jec3Gywil8pJx/H9AVHeZDLb7jNTujB+gfPNVfm0YD
ORGn2RaGseUtHd3j7bpGMhJG3J+qiWxTDtv3vJxhNammOe6P6hnwKXQ5+W6eXltnuW9xnBqV5lNt
/pEWssro79r45dTKMUGAE/XKamP3QZRLXZnc6CfYzt7mTARc/iKxQiuDoQBnroUKIE+jui5uTuO3
Z1WZ/tCPhSg/eewrgfBi5YpEABOBJieKVD9dFDVRDV/DF4eHgt4v4TAKJu1a5woqfPi+Qo4AF0rG
icBCqXcgBD8FhSdEdM5zTjMUtft1/TvYpfe9c7MyzOnE+x4wK9zj6jwr/wRHIhGAK9Md9YHBpxXy
j/ZDWhmWwztGG3yFzAZCe6QBUJyxfQCl221lEdVTLtPZRCXtNXiuRZcmpz88ttttykmdZUrfRiaK
DZm4N5864FjcS7mfQ02AhbenuKslyfaLFT1k/sioy+ictafEJvWQ0YDKFB7zk8ZiVAbXRjsMQX9w
AXxrB1/xqx6Qg1NApMqEub5SbTaF/+XP+ZxxiyI2jIxBpJ+BloAn+SHwkWrLqZp/0hNQwQzxNIAK
X/G0lhUHKqnp0ErI9ylXZovXRPoVwbjpid/4FyundokOjX1PPMrgjEzaazDYAuf+ik/88wHvN2UG
xRwEiTg14G4x8ToRO9TgHRJ1dk51kKXM/rD4I6XqIEuntW41FRvEhSsrDn8A8/rsJV+HPpRdcm7u
kkq3nBY6O5jjkJKB2tl6kCfeKwA5+wmc3CwGTtyKbwWwlA9r/Ii6MFZHzWoxqm/9I+Rc6/oWsRy+
gWph69Q/q6sbHhaqBxz6/rlDWgrmLotSHz0u3zvbp0P6mL13yr033GXvwJG1hqUGGy2ulY+esUW5
bjdMI2vsYs4t8FGDbhSpWthTs5FkhcxTR2mF2Bh3vI842vPpR/QVn1lnR458UfrbpbRTGh9tpCpZ
Fe/xhGIvngLs4LQJOYSdkfXGK3qAhIAIu/hKD+3jUs1lGI8Uwt+57QuZnhrG1NYI0D/HFvVlkkuC
okVCzE4Qk7WnhY7ig+emeufVcSW6tE25lCes8fU3sFXu5UdODSwsAh81M78UL0WKRSkDW36MQ9kj
PVdFIe+QMlEUC3ZHV+UX2RLbfcepynhl9GzMFmR6/8LzrfKvS7R9Uu7Ps+UGeRDnVeXIVbUKKeVR
zx66e5zNn9YrFwwA3Z4cSzm+y9CUox9EB6NdIm19bf5D7oDZPOljS80VZhyZiXpg3NifIY77k06X
O/1KTb6Y1JaoEKfXgbvONJMAiBrZ9ekP0TA6n+HH0zvqg0xnQeNlO9wOHWF64Cu/zPZzE/2GMHTT
Qq8Go9kLhSbburbOqBD633fLs4SaNuIG+9k1+W59RIfO4wQ5AWj2H2g8esNWfK+JJ+QuuQ7OXNVn
iJm5Z0aqZ+y+1/af33CQEfUavM1/Ad+gE/nbL8Bovg7+eqUlpoyXfHyicLy88ma1SF3JbxQJamD3
vlfmzt9NYtrNJ8C/DfsIzYIu7JOwjkTkrlNn9pklZ2bFEN0KLOVE13vv3FklKSV/zGH9zBUKKq13
ZJFsgWl5fO738bnCxNcaDTrFBxnU3DnhT4tHVAyP3VwscR8cxjVkVDqq98GlRvrhPlRe7o+e2E0c
0GNyGx1ku/BzR24JGz8+PFPh48xwTKiYUtYrKaH7y7niHTeOneEQsBt2FCfVF2xCTRhSUAH5BdaK
vY0dfCUYsEUBp7ldzCoRBlxMHhNvBcfy7+ctcDogETH4UtKAxu+kSO1oH++iO9LOXbQFkid0sNYF
cEBuED6D8Ds0ju37fq4/GRbwIa8rdS+qfRBu3zGmiNOiMTwkBInNWlTqIvbZPHIBj08oP0S/SEpo
ewsx+EQM863S+0OH/F+udgCeJr1L7nt3yWl+Whfae2QGTuwVe+Vf4baruEIRZYXf9XcZW3Hi9Phy
yMD2NZoeWtsgd+3iat8TsvAWVdr3zMtLvvDrH+GWKFco0TEkw6FMElZQL3uIRi3gmfgQu72vIRUT
iilmR35FFIopEcZgFzxWQfMVxiJ7MA2NHeqgD2BCd9lt312a931EqbqfCNl0ETZlNaodVpqltmH8
TdjMB+fNVaqymBpu2ttHmj3oMmEUf4nkdHIeVN1cYY5uH7azTp9iT/M1XCKBmdiKsFNR5uevNIAd
aATa7hJVsukUVCVvgV/Chc7pcRNqBbrvCljohxymtEsVTIesnxw6bJJWLdMMk97d3puRmtizU+ey
YXISG9DtnktGYdsoD18oqafjJAU1FSSAGNN7oBwfBDQUmim2ray1LZd0yqgb48xlXuEJLWXVuvUQ
3/XTvO26XcBF/r+ZXh8DEOdnXFrXhmLY7HkwZXHac5s+HAKiVKratH+hU//lEru3WgAAfWrXIO7h
cdARYcoWP0SVMAfc4KBQlL7hq6rDe2cI7qlE0W9DwptcYn/GP1lSZBoTVPOPlz/k9/9mf7Pf1W7E
dEd+vk9F6DG2CcZQTdifNdCZdz+q88AtYOxvAVoE8c0jY8HAICLuLQUZme/m58wE1IFKUumrJPIU
MSz/8nO8bEI19o7BdGAEKXvA+bDLZv6KQLj0Yo6zTVUpXThbumfI9ChITep6SeLvfPSgqS9qQeCO
9midHdDzQPYQy3GM7pgljtgzA+P0xGKSkAa32Z4MvYFcHxwX4XqNGTHXW9oloWXrpGr3QWauX2CK
pP4AOZzgNLZEZd1KN89TxvtKNLNnnJfgCQlMrv/fcBK6RHGeCVXW+PmPd+J7PBt3yAoUlMgGdCUE
C/iIbaxpWDWguFUNq5bUNoVjwPy4azAp7q6JJbwGpVYtQR3v2FVEptKiU3hK1SQ7YaftrtDE+E4Y
/hz965/iO7TSEEOJ3heHAxCGP4Z0qRbzs7QabD3OKztnZ26Q1bzFM7+UFMzxRrv4mLFPqCJQuEcI
PW/M8xStVttzNqrx7n5ZGWvMeeuEKGPFLcyFDrGyBmdckW0gsjmaYoYTHCX+y88MOpt00PK+i0ss
BKTKkwN0ZCHBJIIxwXnh0Ud5JpbmJl0xnQPqueP3hTpKJRpwW3qffwwedQHvIhvovv0/JIZLDGHz
POM2UhUP1taHApp/wyCaCYrs/GsA+c1PC5U3HAqwIzu8qTgs+mH0gLwR+qzcKCr7zN4TObFFfiCh
Q09fn5pZ1HiCDZbkywL3xuSs3gBmhM4Akm6CshCeybiuleNmfTM6aWikolfrYnh2qdfQVxl6YKTv
wMLu69j431t6nJLvfG8Ko4/p96Yy+J0fMRKYUW1FlQVZLlfvNtepiEIqtZQLQ9rqHKODQuZTXVAt
Xn9QzxOOu+6vaU55DBAszLaDAzO+0UfjtvMtm5dbQVfRMoLihXXYvyYo1C/vV4cRee0ZAQHYVdvB
OGZdjiQkWS8TSsVJNOI1An8g3/U0WbA9tpWoRhebHL2rIvt9WkF72aHwz8/NBmhGmIwDjeVzCObl
zxznqPH+6xsWl8OK0tnhflaId0kZB2Sd95ttGRP/k5u1LekKcAdLRsw6n9uww9TDVkhLvOHHrPBM
JlhOzSe0syPgkLX2Gc5spzx5bI/CZjhtH3APB2RaGEBBRPsxfYXwGrSZ4t6+tH9IYE4ckvgz2L0c
src8gdlc8ZDCA20xFBmOdEnL00pMBZWiJ+S+0ryanKYf5OAMECsicQp5ekGNaReMNgNyNmcy6qrw
bH+cf0RwNzWeq7knGi1lYDcM4EPcOtPFaZtKrOqVI7FaKXICEin6Sb4HTPUZ/iGChjYKYyWQWfmC
r/0YoquGecT+oP31yrNGWw0YyAeCF8d8ph7kttekT+eL9hqE0iZKMSypfuiQVdNvKB4yhvZx5S88
EgjMXnuHASCe7LUQnuO/yaTLru8SMwgftX8CtxYso6B2Kif7F3xTjRwSFbrX7O3RSR21PriJUrlR
s8RTaDC3p7TYJ/fdKipcQW1ceUbZbnU/vACIQZqwNj5ZcP9FbnV4179ANMJ5dx+G9QuVAduL9uy2
yT8EuahLOQpXJ3OkVILhosC6dBgM5SmqNCABJzi5GV++KVnIHbjh/62GVYJ/Gyucu6484c/Nrlsf
dFstKrv46xoE7N3g9QShg35Uu5CSme2gxV8a2xEUso/GdQUFZXRdFQg6+YH3CZ+037PCQu0vyNsx
UWV2F/wut/Nj/BqWmpNtXpe22VTPvtdvQScCzG1Z2wpsKW8WyLn7o/S6fqEJ8VILkdkIc0LAzZUw
tZRGPL5XtoJ6CafofoCO8I5PbMEybiS2aKNjBYO1Fl4NmS/6bBMI0KbsIgilddH829nREdjLSVXn
UKnj1H5Za8EMGtZ9bMaV6fS/+J78GoFJLRbB7EXP3f+KqJh+pHlzrxT8LOyE1nHhQzAI2DrKwDQJ
E7cYFHq6B4xHoyM4u7UIBDeVEE6W+itQffHbYCXAN7VFdVt6PqaUpG1f/OY9SBm/AJgZrWw7jTYI
E2kjCTnQ2jjTbLgU0SNIdATmBIP0dYKwG/Uhc1Bm7qNrO4R98QAqFMVDGyqchuG/AJpGtszSeJiu
1yzFC+RemqiQVCSO4HHE4BqbWrIBirfM4MZT+6Ft7eqNhcdi6ygPiHXAmuPcSPovoGz1SqIXbtBa
PD9YqCXzF+CpWD2yREA9Mak/Wv3TnRBMakPHzEDl4dBcpb9l+43BE0yH5g2UcdUt6gFXaPIt8VBC
KpY9vBvX/jLkT2ImTLgRR2+1EoLIyNIWIYdO+cw1rAxWILeAcfgvbQuZgW5MkxNEGO8iZ8L9CHex
WQJUqBs7xCncf3CXGOcwTl/YVwyGodmHZEI3egJ+RV+jNfnNWpFaA47mttfD6gO5hnzbmM1qqG3Y
lD2Skkxortq6gfpOj5KBdBgSn+999ERrNifnqQ3xO/1O/5iMh7xzKIXha8rQb7BwPlK1VxxMX3uu
R7bZkhdIqgfClS+KpTTXh58zOKtcJWPROUDiEMTq5b73CFEGUjx6xpQ5BdTYUXNfeduwsLlhunf8
hi8sDYVbeOkTGxCd5r7zxWPVhyXPKckobkLJplFGQ99+6BYXC38eXBERZjWgqEdHke6d7T8Lt1y8
r005NOKfqEVSnP0OHpjqgTs7gg4yz6tEZvdtWJ9UgMDjDE1yc82EbI53pOxGMY5qIGNdqfAIBWcf
UDIBS7EEhgMO3XjLi4FmEfm3h7IHuKeN+2nCXdSDQQ5ArWLSGD0hZvBEeoh/ag6YjpC3VJ8HA+qZ
XFrQfv4JyAU3zwMu8CEoJs5NhwVFWdB0FGII7swXtrQz/0Hp7xehiOldQj4ml8SrM86l4j217+t2
FE1baxGogdxaHcHnUOr0Vap5JTSLY+J89mUaJMmsL2zk9UZ7GqMpT8Dvy7ind8AWrAvtGj12uckb
DS4igUeASCzHXhQDxI8OSgKaGXuaqExRzUMqsBXz/XcOi4Wz1fKPq3KkAiHIxXpdTBmXC7D8Rjm2
x3k6E/JSiBAY3st6BBuwvyDRtQe08PICHuXKkEQOF07aidgai2R72iqCUckfxYCfVqE5hQ4JO6Sd
p6CmvQRSNLYJ56za7sZanDwKajP5u900l53mFEfDHI6gNS4jwAsFqG/KW3cUlagkBoUOFWDe13f3
/X1ykvSKQeuRTmSuHIIwKB/2pfUShckrYLOHpJ8MCTZr7CPinyDLLXcS3A9AB8wAb3g8BEGs+dyQ
Bjl6vqre4Jl29GP82LQdDlCt02hQAndbePeWg60wCaIyxpIsJ4Zrx2gTa3y/PQbaULUpByCtLuCx
rJh9htvpLkV2kxSdKG9qydRRP9RJMKcWAXKADhQEwUloP5ME+KF9c1Ox/a395vkfe+iIYAP5BYDy
HWwKD5sCjZaZLK98MRVkemxvV7JH8Q5BO4uzNIiT9WOnxEAxnJHCacK54LJIHQBzPBlzlm79Ttbq
K0SwaumWbNwTgn1nhPhkEdhwwbTkmsPiDxOj4OEX6GYDp8KO5ILGrR20Q/NJ+PJMVVP3TdQhDkBN
JVVwEViXCQcIYFx55zNQRUxaBCCAtdeKwIcQHQAmCpMOI8dkwuRTyNeW1VDjHHqkl37rWfBNcFIz
onpQQ5cXpkuBC+6tcDwGFuiz4TrQxL1F/+fJW0+axA3dTZ0ON/SP5jsalcfomr0jHIvE3uRrNHYt
KNPcNfCWpqK3RyE0U63CleOxHBH9haaEiZ667cLMBI7ePvxMVGh1hnPyh1g6AtrTyCfHqvL5jaYx
Tnlbpurks0twj34H7IZ/8Ql9LUdM+3HP2rscCMhxaE3dyLFaxIYA0XIYHeAznwPhcWQ6ZAuKqICo
mSXt2UL3Qz9NYuWjfB/lq5K/kUkvXyOzE7qfvztFCZaeuOBv9R8Ky8/9VZvv3Dg5ry/DUMGGZW0k
EcF5vdJI8MrcXh9UQcSAqTNMkApezhrLLbRV6MMqyVcbBQmExehRIioIM5JbYBcMX76aL5JLv5iB
VulXhypVF+zLstu2k2rXrJ3KhBjo9r/mFth+LVSgEJk6snu6+7wPCvfDm1IwXUfy/yK5HOBnNB8g
Uqm1VhdoSPw0vO0lajITsGUD7oeHJjX3MrGmcIMH2R6mW8G6u/4+ZR/hDU7kT3HfbC3i8zzhdKWk
Qj0wXtRSl+vu13RfjGqPXjgHro0HUGgd940Vjy38Pr9RRaOdNMVlpDwrHwH3TSow0tn7e6wsqiCu
BTkKK/mCljMnyOc3JPJi2WMXx9PkYDk9piMyOEd8hUIPL8ADanANXBFZBTg9/rSuk7MruPcLLAnv
joPAnd7+5Y6UGuE6/I+n81pSHUui6BcRIYOQeJVHeG9eiAIKgTASRvbrZ2XdjomOnjtdt6oA6eic
zJ3bLHhxtAK8NF7lci+4Olx9sT+RGyeVihDUMdX4Cx7HuJz383+mJ+9ALuKMcYAQov97WfA/fl4K
fVkjXX6f1Bh4RPaJsxIizJUvCoX0D9Ez+b+4c0ppxL9Y34Hi8T3iKcdn5gvyqaln/n4hfw2BS5aK
LDsWC9UQf88vl0ua8ifLgP2IF8bfzpp0/rQFf4uWv+JH6NGACClxZnDo+SjFWu6aVG0PXlQ+mFxS
oIcDGBT3/RUI9ZSpG1W3rBF5irms/5YSd+fv2rENwm8RxrMYg0gJJvXZM5SU5swTpqcYhkG0m3bm
KgRmUcZe4SP92SbC1TSdG17GHHtt0jEeG31IAuHflzvoRNGU8QvlkshF+7t4zlEw0I9fTT/QP/99
qzj7xX+kUYxEubacoHxYgUG52s7lj+PpIG7gX4sbKIYp8on57Ay5m3AGM4aSEq9eUa6K0oBpPCHs
E7G6EeIW9YkZmHBLTDqr2lcdPVKJD5H8cMkkN4J4IZ1RyqGdM+9/i4RMeGDyj/AiRAErieBmUMJY
ePArCk+NhMMj6mCYgNJS5e4HKo4PmceXX/kigOVfPLrU7NuaKBUzEOJnvLj/KL6Bi5oU9CWaXOFM
iq2eSkSLxJs/elJWQSZ0095+rNZ0a/JlC/bXCxaZ+MGJTJmSASbjfiy/WD6WhLI3fDAIKNPnqt2F
Qln69cYIrHFrKHzMf9TEDwWL8Bqkwp8Z6E4LKnU0zcGD9HZzaAEtkvci8W9/F4AqJO7pQ+oRkl38
1lIbi/hOfkbuHqQdbr2+q2awHfvlpPvTjJ5icHxZG0jgTW7g0eSOdggNhX8JW0+ZJAfYCG2+kPWz
RP4OpOHBveaOBwaWysLx3C/kFqeEf/zD0MRbFAREsn5l75MDNfFVHF2FaE1vKPopjkPwUN1v3IRQ
CZggm9zbTwk6orfTaPjADHGLF0xbtJpxv4KrcB1ZwfDDDvanFmNPkV1UCPR36l8V2ry2api2cb7y
r1B5pdt7oayT8bTQ4+UsErK4mMJzVC5Yl9B3Cs4UwRjkX3OU8Jz+KyDYJ4disFb1izWxIJyS153s
1xItnQ/pRyWzUAJ/bzzY0D25ImTACV+dFlLoj/gDoSgSbZpsUMS+OuJqytPCtc3gUGq9BqkNKT6E
2oglpPABYTG6+KI+cTXoOsla9rSWI1OEgscc7uNzTSd27RksJqAb+imFH4DezY2V1+Lnr5Bf4E+x
l5ojQkw5ImVDkkJrJjcq8+Rl5F5/WJKXUek3AZx1gWDEUa/icWzTzUnBK6tWckyEtBvzvhlruFgY
ivcZ6AxLhZ6QDZivxH98HFkd377BsauxSmjr2LPY8fFMxbQX7rtkZDPW+DtRHhx6BKpwUQWo4xT6
K8Q+3G8pYGEs0IXsbhFHEp+fFkSqDTZEoeMrnogbx921bJGEma30kMG/ZGoO2ssngSR/xV603zZr
yOokHDR26yCiQ3Fw7XCmvSi+Oo6IADgn5SQjdxEfZjllYay8qDvlurG/8kleiOpf7PEFgyaxkerI
ltZDUCLpeyxJ9rWOq4yfoYJCQcwcutwtqWIKsodMD68yXBLaC5Aa8j5MDJKb2NYm39iWr8s2WvSF
sggYSGgFaRT8jHDltQm3BGjM8JTx5IkvSE1KpTHTgA+4U+uCX9KC7RizukhxxuY3nd7wXr+iIzGJ
IZEQFQJuUEAvumuMC2W+bPgFo1GwEQ4VFC/li3LzEWaEe3x7z4mBO/y395kZg4/dI0VOhm2g3Ogt
vuCWE2OkwgFGNQxgnowtAZN4LgBVOUFILoHOqzHUpwNZJi1H5bhJgagdJisXt0VS0wgxxKCZfj5e
hhuToJ+V6lwoODFcT6P9gtTtRRMe1znMv4fznFe4T4sRrR7gdCanx6Dje8d4CHgAql+ws0/y4wNS
hnI2U+8Omuzos0rxnnjwwzxzs1V+Z9PtGrb1DtNNK7BCMsY0DAgGH790l5fp/s/jBWcYDJVgOX7Q
usSTvZ2El2l3sveIKrgH1dKC6UsmABCbgW/pEhPxP8wbg80YK3KY48H7l4ywuYRflWE7xC1qBhWX
ibQ2O0mUgDqp13tm60982TH6wSmou+XFkbMMlxUARL7OlgqXpKcd7kvtYUftDeeZ8ww+h8SzeGVj
kkQ4WIGpDrJp3X8HxVJcbH7BYLGV0f0OGPXh9bXL/qPPH/df0iRK/sz8sn+BTopP0G383BUwjceD
Gx4I1arSJXdMU3Dfq7xLPK2asbbp2JdR55hy6i8+cZB26V33ozYpT/u50bTsN50d4Znt0x0uYXqx
m9Yk31ueAmsUCTBcT5xiSWjDe6D9jazjpdk9lZ4qXh7V8/zly05T23qNh377+GlFX4khk2Cz1zTg
u9YPHSfwr2531WkLjsYPMAWqRHirtXN7DSFnJrfw+R1UsKZiSsfek6o7Hb8G9uvi8jtal46tvMNv
6b4Bgt+9jhWo9ViBGcCoikm5cUwoQg3vhbJ80DTD7vBBC2cA67axVsPzbPU2/PQi7xZHBH1KZQHF
oZmo0N9iX+mrw2y0H2uMtEu3VYeauiZXuRdbjpDvlJffMZ14713vtn6Esk+bkzISxigSlkw6vTDX
lssU8vOIHmrnez9nZwM5+rGaXeVZsEzvkQ4ydIYPWyudMt8SqEUTJq7Vd2vxtPycMDpsGTGtHJal
810Tk50pQol9lQ6oNjsXoE+Q/j65aljTTYksSZckJPVvpXiAoouAsHxuYdkfVLOJtYjJ4UhGs4vb
qTeoWAqLwmhylEOmMu1jisg0t6upOmKfqbGsgyVNtJuG7loFy8Koq7TftHM0lnwgqVgPvaJxY8oz
xe6+gnbRY/rx7t8pPjg8rpSlXGTliEeLYzR2xieBMbu+TaGYvtfP67ie4PureoniOPFW/XlrQYUp
AGXGBHtRpxtJHh6+mkt+a5wEDSYureWH3i1ediBdsBGGvx3GWYt77V3IEM/mH4pkF6QGIiokW4Kq
vKi7wuZMCW/vaXvczAqYjkrAXmF4bE4M94o+/uGMSTmSVQxNTT1KTz9EqjSmm3GfpfBSxvqw20Ui
+xk8Ju2Hb7XcnDyt8d1x82fYGZ0s03bwqSrXzj11puU6P9T92Ojdo+dnoi5TZWAY7vc3b/dSEgks
uw7fbbuGxFqRn+O+gwr1VptqmpGapwGSjO8MS4b3qjev7TDb6Zqv1pFW+O9bkJd+HLu3J2qGZQqv
MCoHn7fbmv5AC9fsbOQ8KQ4sp7Hm+9h9wJeiHOaow2CXAqBjW5rrpYaX7sd1MuhiC5A7GkcpvJf3
JvNKrDTWxeHCOBm7Q4xBlXncQ4/8cz3mAzN45A7LRdkqpzh3SNKblDD3NpcZliCR3Omnq3CbfkXX
jUjCL5EgZywa0G2Fxo3mDAM26K90FvuTxez5toBr7N+jfebdmCViIPOd/pRjRmXgSV/UTXs2X3YP
e+TZvH0dcvX4HrXXV7dV2je0WW27QUN5yHK89iouGUj++f6xk/eK3qHZFY/5V18kkGwi9efJOuw/
oX9Er8n7p+r0495C83avn0RD7r3ojrqkLT3XmBslYYVg48P8dpCl0ivkDIoIvNRcbXPrHJXav4xy
iTodsdu8Egz3yN1hW+ocs++gUYNb1Tdfx89rWL976X7Y0QbPTt8at80DdPPiO1OO6sOLH4R3645F
pk13pBR0Ad+o/Rzzqux5H+PY2UefD+Bhd651x0U6eXLEazY/SJuiTo3g0poY0/bdeQ1ki3kE73OW
rA0gy8drWn+JrFUDIzs+TTeG1Y4M5ah0JTdlh3IGsuuz5uIVtvoxGbn6peomzDr1ZqiiClKn1gvZ
VG393AnCcfTpV+dZvi4/7WPTXRuPzG/Pnyhau8NE2erwOLNj9hFVV9w+dp9XlyYEl/LnQgHxKyc3
PiDj56XS+0Ci3TtK7tW0H3fGVDTh12kKiaHXzKwFUiHwsxFdJMwawnYP8K7XJpQo4sgm7cmHgTDm
owS2SEf/y4ZFpSU9ZoUmU6ISBGURBf57q7sSoGeEFDnAn73eDAAca2G8EiNOUKF7zYGF50s4Yhzy
usfgJNBQQUS4vDHMwVjx34B7jmIluntiAhehoUGBH8oMUzLSOG5WjO3EvlZUHqI5QiZI32p5LhKs
+RTjXZyRMxyDONRtjMVHjBdi38WdjGHJVthmMrabn0Ng9FV/yhC/ZggNacoT1q948MD6n4uJoOh1
8DWSiYX/xcRSkk3kDfIZRL0jpLW9TBPl5UTG0d7Q5A66SJfklJdu9FH817ly+OpRc+ahwtWHr75X
CUNfQFHvMlNoli2OXbuz+XCJn14FEnG3JWhK4dlb3cNRMcpP31kGUrXKkbZcnQc276tGDbuwUhLf
gN9EclHXb8qQIiWhobi5VAy1nUwzp3rZMSz9jpMtY2B4ViglIm0adzDmJLYNw1EoOZPgo2ILxW7Y
5l4AYfFLDzVIx1DlmV9TwOC/Mfjy8LycrLATw3swJYTzioHiOBvcCULk78ibGRoXO615Tfd93OP4
ws9lXTumx0G3jgz6bZs3P1cCvkJwEyJL1DhJDwlFJ8jP46Sw3Wc3MDaYDaEp6gx0jBKw3OHz8ASu
X08U5/0aZkTfENpv7H2JqtxcGcJAvrnbueVUEI7OJNzsvzP1Nugas8sEA5sGGvHbvs3ebIwvMmuB
k4aNaettlHbFgQiluuVBbbKGJKRPLvS229vaWOyXlDVuvete6ZGvsxd3ZoO9DZukfWoNvmag9Jff
WcfHTJ0qs6YBx/jG7y4MugIwdtUxr8ErB44O96rXT4Y3MmJOxiINU7qCa49r1IYc9WCIckaMY79Y
TwM2hO8OtWo8vwyfVdCp3ZRaM8TUTIEOUAipxWJgcUOWY+DUA4MEg7LBh8+O+V0EAu88fjq3sB1o
0CqQ+pQHdXvfXJnHsKsdqyNUj8s30HMisi6fsGPYSCrwIqB3NgCPl8wr4IACin2jL2KqRXdwb9tW
/UcqZN+3cAFFmdAdd3hA4AfZ13nVcSiXW5SSuq1u917FWUSEFkJD0+GWIH1vn7NJOcuX+Kcwsmcw
93q4333UbG6jPWJa56D7b04pXw8/bYA+CumgtanxV3iyAa4yUAe/7VXt0Mjcpm+Pb7+YAp8K025B
I23bPjHEsDqF40M5oE8qkCxWE7wsnWdgJCgFjRcTw9N9yeFVHvZ6WCu2YyaBEwu7wsapj/4Booh3
hlY6uwTm1a0yu2Q4+mv2Lolrtt3OrEk8vdWrTC8Zdnvm5PSh8sIPicwjJFVCe83Zw+D5HJLY+Q4N
Jq/9ivS6XycnGoumZh3Wh8fLU/oQfVFQ+w8qbtDDAO4sDL7SK9ZP3o3PrIRARMhiVzKxM4+CrQPQ
JaGn7Zv7GTLi+dp+cThQC6qp+4TV4bwzOk5frcatZYeCAamtZreRUz3YRQruQOy+KDQ+bon66L6+
a8Hj9G489WzUhGFyzhILPFb3nrYfNikiYMTGY6KQEZp+johPT51Bt/LwjbGkHo8nLyAtIi8uI07S
JqhV9mItDxIo/+DZx2zVfrnQLDr9Dv7mTo4RBySRl6NpLn6DlhOfig9k4Ki2H+OLp99sKC+4e6pc
Nx6Oml0+B/YN2usngvQlW1sFNGRzk2KIxglKzNCE2izJf82iGOyhHfrqvOXvGQSlbvtht2s3geQ7
bbPy5fmAA94aq35BDMrgDcEGSU2yqKOMjESV5K2GJ2m0p32cwcsnN/wTVAd1YWh2gwPF0dqVqHAu
g86yC7PmK767HWjIbZt7117XYZ+F3ze/7h6F97DSRfHJ5ffYhPtRx/Ij2kILdNZ/kHw1tRg/M9GG
Uqbs3l2G9JcvyEtnVUm068DUnXRWwty+vfBLLZbzYlr22oN2v11QB2HNjDEjUDN8VdMeVyE2pGCu
GTJFQnItzraU8f3R5NwgOwOloaEu8k2GYGl6awXA7teX/asBaGAfDvatVGAAWmXnla2wjJg2zEH/
UUI9w8Gtd10IWlKK/yQp0tF32R783Mm92OORUVPrO90ni1IFvNKjfe5sW9P6HepTFTY7ujXH0iWY
RX07JXPYz+SG3hjXJRgdQbFW14bqZRx3KB0Inp+8EImV5AZH3R9owrnPoURHQGFgirrEfZ+U1T74
NPa7d9lWJ/HcU8ZJx844LblfxwrfTJRY36BT+d2d0aDh/Ku7gFwD8GU9UqBuBixeAlneDZn3ToWX
tRImSi+IGBsDEd/nnU07DrLRE1ELpB0W3z28cijnA6PDAT+qtOCOIOIzLXW3GpbzC6Ubz1bXeTZe
NjJ+G7SQs+KHzDN83njifjsviodq5zgi3RsoCMy4GmR0z/czPbO7k9dcRTuDmUTrFiaz1DXBcJ72
JXUYKSk4QPLt6RhHcZfa/Dpmy//NT8kso55411QOH3Df3u0TUvzi/8G+F7UHye471JdUDfQbyUgz
w3ofXZ4BGLcpmbM85AYIpeGpGItnQw54FqbQ5JftAzseKMAVGTDGa7Q6F7pwFjTitkukU1uSnAg3
yFW3lyWfbl4eCpzPWvZ9+RifPkTIhyUIKBorBF1f97WKZ9WiQWakzZ6B9qRyUrdXt73mPY7izGb9
iLbWg7iTYJBa2lrMEUKnPeSzzlPFbT529LN9/zSOtrkwAm4xAMAPYTRq+0kMZyeHyYM7JJ0I2AZ5
ky7dxdvmr6zUHhnlT/ajMMm/DdIc31JrT9HBMvFb75u9FwY4oAUuTdwW9qJPb1meHi6V6RU/5+sa
hf7X3w+hEU75/Lv4FrV38dt/QcvzX4CVCc9QkKdug/WD6qmwSuwXAtkUTgWCBUgGdshp8uAoNaOv
5SWaP8UJk48ocv+kQrOxn52wKU4cBZBAjlGuNxfQBtQCxPqFyedTpvOF+dUvD09miHaL+cyw3bAL
dFpupAEvEVbxK0Xoa1yzOJcGyNx8rqxvFHNsk+eWG/ZPUD2glx2ERyKAPXyxjQlvV95O4qHOMH+X
OXvyb97bQ+Zmx4D1gKrR/lbAZW04pxUF7gvvgmTHi8wQxMmlYVrQ59f8yfOk/o0p46Fq+uYvty4b
xj75PKLtQgYTIOQVVkn/1W+dIGI+7ClAW253093XcBoMTPd0jNzCF312Uwfn7mT1CfFxWV56lIPg
gsRu3lDng/Vg3fHy2Xy2LOLWA7+sCjRcGwtnT28Agust8Vb0I5PGLtsSWMmMlUSqJ3A8c+vFuMA7
aiZeNt8PJGVog5chbbq4X2RnGeK8ob/u9Nq5WA6nXBF1bFrP7X78/KHo5MQ6ay5rtYWA3rmy+o6q
hdb+a9I/j2pRpeuLZgW3zOpLo6AcwrJ/Fut1KuzO6LHGGj9xnpVfOleCUPHios5twEcJE22BaD8X
VK0qsBbk/JIsU2TqvIYdr1eU5Gi06JGcR+qeWqdpQtXqPA1OIKr46fw6rtj15QnA755N5zbGhNUH
ehGvdYt7DM9kfJ53Dhh9J0MCc0luv7nItzNHW98g7AqLeJ783vEfbXGcwqiCoIIc5o4awX4XDkq3
Qw9w6zYVKyYFco39Xeza5+cEmQKED763HRiSOSkM5sKFM87/IEhOkfafXo2tMVK1la5EJwtxqoRR
jKR88KHdGvT1jtBszhdcPkT1zW+bo3pE24uTwU/XzhZDXr5LkqiYzAkz3wqShYpEYqPqzq72Ds2X
OrXHu4U3lapBNvjC78hGdAGbauPe3vbqEoTJL6woxabixu3lyjeKmrYcjfOhvqbQop5wkYmp8LqR
rxm9HF2qNlzRylAQcBdW3QJzHxd203L+osQ7Y+3P/G+pWNjBX903cq7y6ywTL4kks0Aeyzk1V9Tu
z8NLNL/ktKRht8XOik4LShRBMTgEDQD6WIjf1d/DV3jZCm35tjkD91AWhf2WD/bc644N5EbN32PQ
GptIs7wvJZf0lq1g9Dm9gHCah8vAU6hVKKcjKJREAn6gFTCqJqReEb6Cv6hFAcAQ7wvPWzSRmZgm
9GZxQL9/EePv+BcXEuUOb+2PtvZ7/bo8La1RpwVfhEA5CJd0AnLeT7RFuf2IJ1KdO3RvvcubGUuZ
DWH7S9bXcRtVlVt+MSq+zN6kmUjQ1o2QndjB+T1wQvxxPO+9GuEJEgGaS46V5o542I7qiEqJkY29
Nc7XxWAPq2xoMHO4LR5gkh8eREA2XD8WBEKAOb0YmtOnUzCijCekQOB/dk+vKDzDHNR9KIaN5WXQ
mNwKtPT3eSdNotm1opbpdqH5ej95T9yVaVNd9jk2PHl6aJw5i+9OxQgVZyzXQpFcQldMeVxtr72p
tGjLGfvzxugec5eT5aShGq1jAmy6FFqtHfXF3/emAIJCPNbcGzXSucyje+Ntr1ucSVIuRrOKfjos
DdzqRcRXMGqqBgQEHHhcwRaWALkBR0r/DePd2mxBwfDWudvKseKwpwAY0DZS1zzcvEdLe4xkGDLv
cMx4KnXZiH7yjWyqZfc1y7eEYk9x/CcK3BB7u3nZ6kDxduWZZ+U20nko0PvJrmPC4wM6JQnknEHj
mtCIZpZ3iRrN/1oD8IQcsjabmZOSc33dLH9aZ0WzXxNdTEzm9eH9u4fwFrYmrYmoqQmnVT1DQsh4
CIGIr4E2SsMuEc4L+kTJWJjuR/TPVbDcMqMFVOK8IgbYS8bwZXpMmKAmgH2ilYT0qxoRMFWaeMED
/N79Zh50tNl4wciRMSWTtfeFzYLWPjODDtINEt5xz+EhhirRhoD+wMtMRsAJ8INzxUfAwZnj+D53
yKyTyopqhah6DR8oDB7sb+NdQLLgmVyCssdUDTOafDESUWPIJQhO+mT/RgZynv9cKRF1AC3Kwuh7
s9uHF9x9BzCZLSG4wUh8EuLbp4yalxK9YBCIQl0ZX92CDszLaQYocMpu4H0mS5aE1FG0LTr8SrYj
8RbKbXR8z5UxDah266NBa92litE2ZLXxw5T4Qzl8viRLXaLP1X+5Sg9uTAEAx4cf9SZQJLd6pFug
lW66+BazLU+BrtHCpcgPLHeUT+ZaWEy/zugSGmdxho/xI+GeIpw/w0CoXYpTCrfe+bJLx4Qx8NyO
YkgOK9YgDUD6HrbANW3ze7DY8QNMeeCvgEMU9vbVGoovfGa5OB4Us/lzOm9/2EkBloKkw28tJaxl
fC5ZD6dTfx+P9dxbIezsLk615acHQ650wnS6LeL9VXPa1BQWQoBlQU7kOQTJuPYR++QQP2UFd2ht
nj1MAMj39aaW00GJalcCC4gwdw7gfaPPJ1JB4u4gj5BT6mnK7BsjWK058DbGIyowKHNoB6jUs2mz
1G9epLXYei72Y37OD53Z3rutqwlwl9EvfCV6rLqYaZRsivSR1bYKfgS3/K4oWswbTJgKNwb7igcV
SsfngXltKlN2WZ75L+crqETslBz4WHgIORJNi12WNk0vOjnCbL+wKK7Rgx5qse+VBTe2gPUtLm03
OJFpjDLHOudPb5c29jDZ6G6D3+wABfQgxh9T83whWqYwOYX6baQesxgyPFEOUJwt3qgWmIi5bYQ9
hhM8w3W5Gdw5S6eXETuZZV9QAfijNrjCyw0MOCpitgVf0xdySbKFa7n4BAtIV/Jo2p1W0CIyWKhX
UAjIs6CkNmGIlwEM5rrEyaRTRpXMj7HfeNg9lRNr8RVE+RVHDNVIFD0qk84Ax1QiAwF/x4nrl0sh
9V2nzLAXzzn5Xo392FEa4PhhPwv4uOUqy6MdpM/e4jXkUPe/A7DAwsUOgJLi6ZUNsej6hf/Or0jL
hahtAURtXmchNt9Gu3E9Qm7AOwYE60AujFKgCW6I7o53L8j6glv1cT846Otsfp/fQRCzOe+CUAth
VzYt6GMIh+cctrdeF5BhUnp67XftN75nWGfjOHBHfS2wFILCGeVVPgWDQASsudnH7TIY7Ng7Q0ql
bt9PY+eARzKVCJ/RBcSyxz2kTYBC9vAvzFDoxOKSyvoUOZ+y5A5AFrTYDqEMOOWS1YS7E+8GzSbT
En7tny+1ED/gmf7Oqv7sIOtLtfnOheha+Sh/S/Hu+jOmhb/QCNG+/jGCwLWcbMxa2z3IVlYPTJUk
oBxT+eAxzcgY6CCT1xW4QQUxtvYTwtSXP4uTaEHxj2FS6KQYD6CXLB/R/kwtefUwscEwJVQanPVZ
OnUC58MqHb/nV0xz737G3R9/fpXUKSu7LddV6Ekhw+hhdhAunzA1sb7pd21u7I5Z0n3OjjeTlXl3
C1YHsG1xatDUKjiAOF9klQgJRFqgLwz3jfmBuDUo0fXnfvEuhke1tbtsFXbnN9wm64fhymcGTFnw
7veVm85aDIKKYI/5zNcb6zxfybEFJKm4AJHwI+HqUlPSgIBe3Pk6RbaTwZ2wv2BAAHe8m4OsG6gX
7ivhIEsZqUMdhRFK01LNSFRhi9ABTjXnaji/7V57C41oLDEk5e8hOR7SnfC2yXEvHUbUGOvgXAx5
TihyUYXXYPGrrTkHh0smB6O/KNXJYwMSY3pV7vMmWjy+hUywZUic0nf3k8Ms/u2++9SK5t6Blg2g
Kp72OWkADBE4+rj1eKVC3qC9czQGByIV5Mu9V3TA2zQOb7HNRXLLlrdrbd49YOisG3SpM9rEV/Fq
tonHLvoNRFfRQYMis8ynuJRsW/b4FWnsLR6tzSTlzgTCtd+xl/3QOdCI7Bbjx064ZAqP/59qOBZC
LiZeLRRDwNWi2P6krLQKLHXOPJVWxcQag8/C1YbX6z5+P9iT3rrojWbQaSbX2FPmcChPyHKpwuEn
wuZ6u4N48l159SCxuyt8DFqpsz9c744O7dFN/fIK9qbBmmJJTy1fGdwmONfZ2Yrx+nBg/8w5SLoC
PtICoyZErEkzPR09Tuqd+EcrnH/w5Ow4ncPNjfYW46zbhv4fMJLC9RkUpHtxdN86wV/+0tW/jRmY
xmAGDrgQUr6AzsC9bZYmFV+bQZh+rkmjoMCkdPhIUkTV8kYYYIy61NV5z6K+zTBkw6o6eipeMf2M
22GODsVpw6IEgDqfmi1APdq1Vu9x4wwmfsNbNsPIbJzrx8U+PRaXPhUegc4HB4Soez81WdI/75ER
b7oopHUGvU+bDpkDv/bjSTyxjhJTBp2ypqAyH7hImlNxjywYQg6ZE2+eLS6Z+O5x3pZU4e46+8zY
ckgTpJhRnc6mbnyGaXUvCl/hNPwGYMQ00h7OGe4/uktzfqCaBBdS4eR6EFEoavQHE0Rq+lTGhDKP
AyhrnMsMvzFQHtgrKABESGJG8XZ/THuAQ6IvvEEnawurjtewRkix+vUkTrw2WRK8QRX2kRpcJ9Tf
rEvKoVvGjYg3cwV5yC/5ZjIsE/+TGw/VWmeegfYXNxX8BOwbdjea88kocnutUO0ZC+OkPp3VJwIY
ocE+X38Kd+OrgzFp81ekRLvhe5ANGD6fjTk+op3NSF39fB1jOX8HtJxSGb0AR7RdhvTq2eOgwjIA
5c60P50/GKomZAJTcfYZu/k0Fz/mj+jiPlLHvfw5RXuUMgG2u7ATmcIjr3eWT8arZjxmjMgwMd1G
3bMKQn+1KQCX7qms3dy0ydQ6pGvaZ2p3txvW4GPa9NUbJT/eiPywlIk3IX0SGYOHJq3C39ZCQj3l
CgwkXDIhWqNMA3VuT+6HhHSZwpuUk48/aO0GdQr3wd1ePmgz4cMwTV+zrBnltqIfYnHTwWiLlpm7
CYb686HL+ISGxdJnkEC6MokKYFajbLaHKheWlJk1O4Hh5bDKsGKzYa4UmcNUnnx74AY7J1uJEE8h
VD9KW4KukDpKwpY0xMOhirsGI5oZwsIYc0MVzAWeOCQ/dpDF9WEvbt4saCUbRMHQqKPBQOSjV2pg
hr4fvPuhwIn1r266A8ilVydvoYgtQZu2nhf9IWvnOHPP90gdfh199YVw7UfF7raJVNAmt5h6y/ss
hyZCk3HSVw+dnEo+lITVJne3pslDsa53nAZuDd5Zh4f7FuncnQYn2sJDYCPT+bjoUrcsmy7Y3M0X
pAfMhptEbSljirOaePdhSHfygEGp8FSTS8aatktm7f4tosKasruPOfRg9/Qq4JL4J8cj33suam8H
nZFQP8h9v52uU3/sGnmFfUu9GlleGhS996LofTp+y/brEWqB21QPIZ6jpF4LCQlg3/+dcFrj3H41
IQuzv+uLuxW2jlc8DFfKy2m98Z241/NS6bVLV8MjCz2c9fbvb1dTI5xSmFt4OdsFgsWspOrv0zuI
IVkBDEOFvzFxyeqGVQCqfP6EpzjzwOIAWQPMAFYIBJvNm4esZggdbQy2DJvSuGjzZxUHBsVUAZTU
jsTJr3Z2aAS5ChNWcBX2uqOFHN53Btk+TGpKwZ/NEKFbNxyOcbjwjMF4+Fxw7bAHwj36fm7TwGZ3
YZcqjo6g3PS1B0b91uCVHBo8Qew8t59n9W23ptvogyJVdUZolh9koeVLkU1yOHn2jygja5tHlchA
Pdq+PZhkiCdmM8rmGY6w7pux6y+1PMT/G7SNgT2aRg9XooeFK46rw3ainXKWJlFCZPfRb0/nzggO
/UD8fquQ6gMR8gN5jqBFsYf9xB35BGPyQ9XTQ18+jee1pqjx3ne3mq6Zu8BU3r1cNkdhF2OOZyOI
QdlGn8OPtTbXGXrdT+awUoYtjkv/xbPoXk22CEcbPQ4m6UgOAsUHZv7FiQLYNjeflaCJb+o0kXHt
FIje2P69qfaEgFzOxi0bJJ9SmQ4HcfGCQjQFooZrxnbHLH/Bt0gt3N0kpyE4ozsNH26Iu9mKIvne
dpKJQolxOIgcSu3fbuI4Dm5KJB1hwypgoVPwPIemMnjZDSuC0oLjHseTy8OH7bDb0XIPx0ZfYqOK
yeGBbPPaH5dLqtH+l4JPH4zNTdyIxO+Js0IBI8E3xyoyQ/VNto7s+iahZCyfgWm3xtUbAv6+ZrnV
Dt6vfTB8y/3Z98l1L8NTZ6SgJk8jUlhbONQpI+seaHe35ETiJwq4vxYPStmx4TzcFzo+NWBxCyuy
8pleUwqDRPmKYwL+BP3O8jQlc1uO9hAYsz+s5EKbKKnwKHtB/B4/kdFBzBZZwOHGto/fMDb1Yl9o
zPOLY4xzr4192oXy/CyX4r2oRwegFkw5euP7/IahcTEZa4RNj/JVvtrduaXFiev6C5VZrONsOHs2
gA2stttUKjaMr9zuHknPA/hP0B6fdmuxJ/vwigEpEbtIA9Ki14bvfEfwoYtHel4GygRMiH07fDn7
HMJyPIQ6yFEzfoTW0zM/4e49oJYP+gTAhZEFZ+YqAWjzMJwac7aLOgTAwjMhJH0t0jR7xEDzvB2F
8ym6UBM8hsiit/s3P7nZuK7JSixO5DmCUL/QORq4qTSohW7Rq3DHQ5IUjLEV7F54AEqYEL3XtZI9
wjXXtx2N7Z5oAsYTVLY+ST5OmxXNg419CEQs922MuYZcDEGgRUd42bDTMPXvN0gR/0IgEJzY372/
ww0ICo3LhsQnvdpPc2hSeSW0eaRq84JtMEH7wSwRh9S/hvBmuTudtpOfIdKHAbP8Y/r8BztadToc
WLF/2xmcWR62jStmM3jhYwvD/cjGhxwbAdWuhwd+38A/jHuQ53s+ZsjDlcZS4B/X3bCYXDwMUD66
sn7GOjZ5kstm9BeipKL3Oswe0knwvHHfIgnIRj3XdSa0bwHRP6LE+n2uRV3KjIpPxnVGLsI7w1AD
eEFkC6yvG10VEpC5/BQ/0OWnYKTStzLExrXAH+8jnmzJ7qH543UP1s9BfpeIAjF8Q9OiHmSN/V1r
7J3LIc6gAAovGESgJ3JTXjXYCFsMMlR/QSvN96IJ8Ie54w5dZCsZFlCi7kPR6vwiBRCdgMi6Cqwj
vHrTGsLAnNz7vaESIYzfVP6QVfHhoo/lMjOGxdmIIdzlKK5B1QCmEsC+6IB5pGvGDLtk8T+azmpZ
jXWLwk9EFS637UoLzg2Fy8Idnn5/g9SunOyTZBl0/z11yJWojiyLcg8t6HhMTiHG0CRTpDBVsstB
jK9GwhyHbcfHhDOdoC+J0B1KtPRXUHHG8b4bE3X41vRkLJVg7ohvvE/15wa/hweI27LnGsaoR2B1
gfC4jNXGCbJUX656oa2yKPfF+oR2lysPaTxwo7vmipLboOLFae7eg5xJjkiSuk2cWc/v4tXAwh6h
iY8dJw9XCqKcq9Pqn2jA78dyVdDvNciUwKxcjctancfqGE321p2dHxmiaaI4BKTsC3J6a5z6XKb5
Ji05WyBc/wQxPqY1RMzUwrkMhJd8xRqdDVJ3wH/2Pt9Fuo4Vlp1vp8C2sfN01lBsnP6COqBf6YAJ
i8+RyO5c5ZiXSM1NfG6ON/4DwLNR6uyiy8YseO9ku2KFVDE+LJYxFwOsiG4k1HuGADSteu+h3n3T
ai4YQ19nP593VilQVbexxNEqM65HoGK4Ep4CsWOgvBgJmLUc1Bwh8Dm4FLxqwZs87T3GR7NWkTN7
RG1HRek1gh+CANnGus7us03yHlx6l/GzW2AINrovGgAIz0xOGiEPwR3js5J3i2GRwFm+cFyL8dcn
m4VFiFoiYOFVO5uMdgRtuK/v8AWibUasGRyyQ3YlqpBd4YDplCA6Ocd7c4Z5DDaHnUvcBYqVY5eW
jsfIUKLVY/C+Lmb8h/pAf8izkiOECMZPzQ+LhE+7ZYQSQ/w6yQ/vxdhjk7wC4it6xIw2oHDvWU/d
nFr7TPNVo9qWn2IpvCE6jtFHiCMtENP80utCw0JBZqn5R2VtnD1dVPp5cPd442yDI40XZiAshOGC
PdxWPqHUgQZE5V3sCKdbWn0DWJnMxzyEqKMDxlk8vCV3N7vQpK8KWTFkXkL/mH+5cMxvEAunKWMi
gadOsf0yzxiw1WH2lazJ6BCsw9LsOzv1WkxsCR8NezP7LK6zFxScGqvo8+qbffN3cIPxBC8qubJj
RBgJqUuUPGZlNldMNB+jDzvuiHXaQPFwf+mA9G61y0QTJsE98N2YqFqV7Blspmufv9T94su4LXmB
FwToaQThR6HDZKK6jw74x3zN73urXLHO4AYWFUTbAKLODstywy4WfIQE7C8IvRGXCk7R7uRvP+56
jLT2CT4wAiXz+rDB4wGDCkDp6G8ISOI7rc4R6W5kLV4EtGUCWI+VU94K7nzkEK0BqK7W3Vv0XD3Z
ng33/TPg1L/0vlozEAy2XbZ2dn3xxhcWlMUDN08eEZZnbxr3tx3VXJvV39kwL36BocYbyfm3XUWn
HOcLMUWlivSCVzqPWOHvZ2kaFVH8b7frDlBrs2ywF3tjDb8fP5eXzsFqDlgo4lVu3rAro8SdnrEa
xU8QhDvKV0WHbhYIPR0vKHRCCh+kFqeZl5Y8C3shgTf2Oe5QM8svbgPauHdL6bYkNQWEjS1nkzD1
Qc/3hZ0U0bLNwh21OGa3ZB/AoBxIJHGR6RMAGh2eqnn1VUtVGHsrUhDx5VepfIxRGQg5u0pGToj1
T6vpCukACPmO3N7LHluUmQePhEMtS05jfAW8mvxFiVAis15c9ghUEQf+ZYaOsL7vTLI82zZZB73n
i11K7o5UZiWCIc/cO1qfjBZgI6KFTnaRLMKZZq5oblJKRtyjHn1p+U14JQioVoZn0g/jG9RWwcG7
koyG4eAVQimc1oxPoFp2yISObMl4kCoSf7U/pt5SHNJ7IPmwXQQFoHFIf49/gVQ2bgAf9IbVIOEq
Awk0kZY7U3gohbom/8oV4gfz+Cu+v/yJrwAMAULvnxqy1ta8Tr7o1UYHUxmedp7KRynW9hG8jkl7
/xIdg166C2A/JJvkV/jjE8oI2PxrH9r69tLoU7IFMYjMoQxGVTp+dEuyt7Vt77pyZRRaAbAb2Vd6
afp84M3mT2iG4hqJFLMvaZGvM4y9sGUtQt3LmMg5jEGVf2hMMwvtHJA4cj6Xjin9iPRrQpSrNSBk
xOWZHbxCHga26GurxSQFxPYPeM4QkbHcCmzWacaMDXWTIfeSO8gY+4GCL2hD8ARAfUJ2Ymyp+Xi4
8Dq4UyJN1zFXGfJ2Ha8TsBbEuIaq9uyyKKNltV6McyzPnJrYpHsdtnbmignTQ6bJzoOf8081NXyY
i2+6cembb8GiDgpFSsMn/rnG29gO+ryzB1u1EOiHhFdYxrFck8owknp7d3EaHGYvo+FXUv4G5qmA
OiuKuAiHu3Rn4nituES6BptY/gQvlLOwWvmQKfj+0lZYMb3kgly5DNAIjap3xVKj1Wc+BtZIOkJM
BT3p2SwQUtkh88onF3zUt1gsGdVM8ucPQ9J/IJi9sguq6O2UZcIFW+xrUZ+O0doBzrSLFqusYji3
/N+jyuQ+4iM/zZBGmFBFN4aqo8tUZMys+kLt6OD8LMfwl9Mhrsp7Di1gboIKCz+hd+DnASyVV+g4
3jHcjgEoUkPnhutCdWF515XiCpjIFJY5WyeWJlYL5ckbR1sKHQQQCo1kaFnhaZadTRSRgIaifMjA
ahh6nV4bUUEWzavO1STuve1RYLJWNTr2KErvRmTYaP4pGOg2UeBLxgtVo5x2nfovjruzmFaZ15Ug
A9a9GZP+jNhCjaJuhsIYiZDXErENdkCq9NIU+dSlmu0vmwrpqwXHgCGjDzLrYV0IlqPpqAQw8RK9
7bcN9gHIxqjJjNqOXJY72jTR7Rzc5XzArG/i8U1UXF74yHJvgBhZE+ej3M+jiOWzD/kisKMUqiBq
gdXfFZpR6rd/+jtrTyLryfNXHccVn9Lu7rznNNjl4MGDS0xdDMGqxZylhccE/2x2AtNb9GEW/W7e
p3/4VccKFc/hqa9lWoFblswUYRVXYNUHjKt4dSetmSC+S4+jy8IznKlcPrCVlYiIDFEowmgNSM84
/3ZY472gyz/Z6cBBV31MUV0hZtOAERa13dcem0cubI3YADgEB3SfNwZylBn7diAhAIkkrsxr/33s
Eb6YsAJY177gaO6hujSQS98BPpEWV78/9DzmHbLEAR5YQG1SaupyqNQTgWg+cOIKFEfQJpKiRIG8
26WWGahBlwk0wHJ6cOo0SZcUzONsvQRUfnDrI95AOPEZ6R7YVYl+XNLCWiav6hwJ1lplJlCq+LcC
TOqzqhl2zN6bdy9YBq2gi9pn8DZ0YQpEyF7Olm9CAS3LRDY2AQKJKNbyHejp5Zz89f7tVrUU29Lk
0ZNwcfWRDW0brbK8wpQN6aycNy9PNjQyrZPammRJ9CcJdzWttOgD0h1oXQ3xf9S01r0mAh5oQXIz
tUWT9ked1rxsl6xH+77gCfCNqc1SbYIWgIpFqGFUZNI2ldwFBesYmy390z99h5rdjCCSssrOu8At
DcMO3Ihejq9toRZZpZe6elsU476Qz7G1KKf8F5u8Fpz2gr7KcWaOY7igomx3ni456E9YWS37R4VH
fnKNmgFzPKrg/+3s/v59+ahgN5CQaTGp3tGAM4nTL9oK9vi8yZ9KBAaivFUGhS0zb7S3ceVAy8JM
EkkBpBH4pEa+jde9jYP8cqj2eo3An7B24NT5DUZonFRNB0vZuY1r0EADSkksA5Zyq6oqsUxCdfk6
4Gi0W3mLrlkCdnhvzaQulEs2Z2t0Sc0HEqYcepyurpHt8pO2qKr/HNTlFbS2czUCX0+tk5r1XefQ
44RyGqRosZHGTyiFHk5EzJF6wQ2SLSAhtETopn+ngeX5pI/Xopv7CJACEppcZWtR1T7w6+vj2EAQ
xByZblWlEBORGRXJkDnzjsKm9qvGyOdaCuiXqhqVYje+m2SDFa+Y6bBNtM/MCSAU2TXENJQBIG9Q
c7wdCaf+MDtI6WFcIWkv6iYaomElKWfPFsllQvM0VPbs8/CquKBo+gnIhkxh/pUZ4Lf4PmUKoLez
bj/oR1SyxOHCorzCAXXImSHJqPTgivpuSgKxT2P6SzTjctTqdxb2DTKPLtrIyAlS0NUkW9oPqrik
WLYxY/mZvjEiqFPd8DCDZQH4jB6cYJAP3THNY5lxcZXwKHuYwzEOaF3mQVXLjVw3B3rR7N9TnRhQ
6A5F4ZDSMVNVNEwcshcjM40QkIxCIIoQYeddh7kFta6SDmOWOtOgDUdFgyxlmSWKitLZHKScI0WF
v/Gm88cx2jv57+MMCaVRqTstkZNfJB5ThxNfGVSYN7cSSjZbYphqOQn2aFnzdHMi+HYB8WIkGSm+
migi507iCPU1R3Ap6REFBQUbySzRoRGCiPBjCU4pJUsQfFYl2pG2Fde7/8ARimTSYpLm1z9fDMmE
6YgxtFNRKoDJ1fog/67bjSoyp7CoXThFhu5Il3tFaSydFH6I5lJcEs2qj3rdmmFJTw6GNe9Rhbd0
oWnE+Rg9F7/5SumAsq9gKMAc5pGrqBbyAhMEqjACklPiMmgKqWFgCz+FsdwV9t2HDaXtZV/5MbhO
cN+4+VKRn5j1/GRT0p4kCA/ERn7e3DBtKNCXVBFaDBjJMJnUVEvfdTzTQfC7OcU4uaHFy5zJmLfb
9W0wRJFhgJPBHIrpoK6OTiXP7a+OJ+/qjqCbbvFueCw1ORPJNJcMIjfJ9PFv4k79892ub80P4dBg
oAAlD6bAtH6wauy3WS+zOih1C0PGubv0HemJvz6M2oSpbH16TD/2Fw5NVM3q2b5bYwzv//U59+tV
xf8cvfuIJugb3Z+8r/0EThyqJu8ZMKCTC2ADHhYLk+A5WEeN8Qur79NyN2cVkLzaJTpybNqs+vLO
HgwI8xM0pr2um1eo5UdyE3ZG/UK/gErrgL13BeQzo6oWu0gid5ORwIhxMbCXA0gGcIon5zjYYCb6
XRX9JhKlzPNhne9Mv8Qajdls+MBrCwWfBrfabniX5SZxGmjM3AnraCAwtSo6WzT7zs6Zz3pbn9Uk
/hzcS78Vdom0ODsVjW7B3g+ubCPMnKSxAH2WHBoMpk4xCC5GIVVrpLXiJ2XRXjDfDJlKpP3zaO3t
4PiyB+0cxrDW+KeCxQhqWzfvmnKUGrhVHyvJ82qucXuJd30WvaWD1QpqgqQc4dOiZ8wk/unC84eH
jkjEzTLKdxMXNSA3jR7ge2NbRkkl2n3NCS1X2SrZ7dZyC7gT6e2vC2WiTLnU2TNQXgKuBKXaQoEn
2VpsunchHJNbNG/0zkfkT6KLf84ODpDVM6jWb818YVdReHFyuvc/TFFOIYzf8V+nPnggRHKeNlb3
hskK1qwO7zbyVbiApUeOpr/HcVeOi+t09PBZ2KGVcHi6ABsRjWr5MP+BGpj76eTcvQz/ShF8/XT0
AhWanEGesbSs2s+G9cZjIAGVcTfREgEzY+5792UNlDBrwIN/aLl8Tg29iEJ67oPyhM2+A3xyDyAr
8Y2Ry/gelw28s1rtfR8J5K1RmNh1NkxnLHGsUvC4xPevBDn+KALKq9LXL3/TOmB2yFnbDRTv0ujy
4SB9ARByz0tu8ygtgks0OWdPZKP2ncl1+NgB9IWA264dw8suKtFEV8y/h/uCs8BWdxdtmBIdGf4k
J7LZHanOprk5td+sn4w9siTH0etGyCl1mwAHarUQC7USvfwejQ++/n41omrycXDGdUvum+HU8B3c
8Ut/OO9gD8S1FdeTVny3UQRBSE3qn3eb2ov/AiQBVyJZ6CvQknrSTGTkyHoNM8cvGLngAFP4vKpl
tWzSkfNuyb1+GEnpB21RLivEN4tG4uVI8Yzdp1kG+JtUsnfwQhhM3xFjP85rI/4GDLL813DrXzkD
IPPiCv5lm2nUaOyteqlfvgVF8Ca166xQgOSBtHWhYZ4/kP0P5oU9D9WKtT+sHtaWqUpSLjjfnQe8
uQ9ynte4/bPWr85uYh+IkNtof521btPiZHwl1oKdZLNwAsPOL3a6mDpXP+mumB3L3rd9INyVnPLE
ewmsCWLzg9VWyRRSD8vFC0w+3A/VldTx70bbpA24oAL0VMTAznGKVMwK2TTmi+5lfqp7rKArL2BL
d+d0d3etwe0ynJ9BwpQiWIP1ynx/TNfg3d6PRXPd31eKmBofr8ahFe9RuNj0zgQxv8J9LlkovtS+
/qTDbbgfw9vw++jx/SdFitFr6K97E6eOYhWeAOsIeUOqVSbtuDLcvMbLmiR1EJorSTuUswacrd30
9B48rvBa3T0PQsM6FNPGaVGv5pzF98G+tzpVoidsrmLDf16dFjRsydGdT+1my4AJeJnXz9mOycF+
Nfi671pY3r3BLsiR4InLzbziSn0GPoMxAEA9fgOaz8pruxFfbRgNf3qUzHZvhQQ/DRU9tW1PkluE
UPh1Y25xf7xZPKsPE9iHlOZSAQjg8UQMGCBI/fWvyMRymRgV7fzhU6XXuCupMgqvLZn/i8gC+n7j
crKXopf7mHNREYTzJN61NQc3pqCIF1wA8rSnzDLlL81hdJCgmCBSwSPBU1MHdVboSZ2lEj/gPaJz
ZTd66+jCKAJGLhB3KCZbs/TxYXkRy7cWtTrJF47COhro7A3dJaeN/73SFHRj95uVfga/A1wDQFPG
czDyNVCD9a7v0g5Jz+68itJiRwZ9lfZ+1lxAdtRImjo9vC39L2NnGggeLq98ct4zhCbReLlUrQp1
G0kBuL+FtA5z7lZbmo5N8iMLaLdM+TBa935KozasFcRAe2VGDy/ji3TeA+arWz0bLJDRokDCkVX5
gL/je70377WwdQkx1Caecueg6hTcs4dH9idpIORqg/R58jbYhpnX2Tw10kM0SZpGA9x7LeD/3Tuw
mU+ya5qvYYkh9PgwxAfZ2/VhE2EqDFuaXyWTvkgOLAcE1gbvQGpyKOq4CkdSupwISeE3OyClIxg6
7CQIy4x+mm6VP3G3eQgaENZuWCVWnZJdppXHzMED5OdczTsIPnbRjeCGbEQr23bPMDinFUKcWJsn
nBTLnUKvalU71c55VegxZL/MP0mFtAultN2arlmAISAwUh8I8/UMTuGSvdxr8i5Y6N5mYMODe6cY
b8NtiAkl6k/T8tF2KP3/wCqz1GcC9LL3Lf9es1/s28YQqg438AP4j9Hac2QBrzYswatIU1yOiwkM
69P0oAQcrScy6usb/8dhndBzma/uwTk5ZVS5Hsk1+8brYTM8Bt/eOQP3tCwD2srq4a1zHdeWj05p
+Y57J0efVw/vLrxOY8rAyH1SkPl/cKIeTjXZRigqllCrxI99WO2so6JfmErbM3cHTRIzgl7WNpXq
xl/343ycWnDCBLXpvN2m8/JP6T0vBI/u9QY4Un8tR9NPtAnL0cMvw55B4r27Ceve3j44d2CSBUwX
nWr4fKvEsEVdaTI9KyI8fjf3b/v6zRppGfXnENfMGv6tYPuZcJ+3HvzuOwuG0QhoYTRZw1dmuClS
EizQ1s7Y44oGkKeG9lkGQ53GTk3iinoJVc0p9IZgP77Gu6w4uPZQU8Af1t1nf8mhsxkXJVUgK4xr
DJ0k+YTl8AA89K9zXW6h/jHQ8cB7kZSRPjNhL0hHhdTQrS0h5ZS9NQJYg7LHB7NyiBQTBAatOg5O
hQ1Kj3flTd92O/BeRqahVMfr9RgjZkxcwW/DT9l7h1FDtNs3ixuesxu8yaIzgXqqd6iBNaorDOrS
IrO6Blyxgmmg5iR9zrMhgsvPpVkrIP3TlLota/kMoTAfW7yyB2MRq4EhMk4fVpV9HOEWqXSeYvHc
APdxTWGOMaI2zWjgMglh/NF+evmSIcwHJ9nNdN+nCvgYiNgNnpQLb2Q8wR+zFcI6vmTCOdnnIOVs
b4qIkHUOms5h9Oh+bTHTOG2yiedVso+SvMyozdLoZTHSVOD9pz0uvdSrXXKJzGsfCaDfNagaaE5+
XV6Ey6IJIbQfQbVpDKhBCMbuHamSUdD+wwoianYGUTAxb96Di2xODXuUMiKS/VTLZBjSvvNqQWQB
laaEIYXywyiF7jb9DIGBUB412X5NDGzgBwigiGfHtHdKJAGZCRgVaCDwSKcnkJfQtSSVuTsatXvc
sH9SOJrOcqfCHimFN/mTo38HSPMA9mQyqjHt4GwPIh6oEXPcr02UdaHCeDCRtZD4GExjCz9iGBI5
HLOzCbRQ5xv39Bdjyb2rwWId1zHmlu7Zvcab4NjbLwvpauc22xXYGV4L+zbNJfG5Mxe3QGS1y2Dv
wrfDOhAiOhaCg0n7xUj/xjgfTX/vm75TOfcUHMYoEH6E1d9FzbiahTWjHqMCByK1n31TntEZ4/Fh
wVtP1+1ycOlrsI0WC3rvNQMh/En7ARhMY41M0/CrEx7hbjX02n0WCBMTsx0ck5dscWo+3ymDvc0Q
NUMmiDk7RBi3zW9uU8DlaTqcSi5BJwNleGNvAbmbN8MDPvjnOYo6BDDw16A1Ek4YWh42az5uQLBw
PT6w5hneOuw24D3t6IeOroeDi/EgmzadQnoFmEKs0LNNs4IC0bv3jIHrZrQ6PD0nTvEakOwzA4J7
Nhda12Clad7CwhHBO2PS/oSv2YufsMkOSRkJRnmfXs1j8Gx/fBnz1T0UHYDVgNy9uycsGa4mPuLT
MyQ2qNYr7hGeehNCF68lplPDUAZm39FtsgojbW2hkG9hCyb0cWgKIWBy7JUHchxHE8FWjDm7NHkX
W4zYq9sM320om84pgc9OiFuDd2fVhWbKh954dOa0TOhCqauJejv7lhwcMKuKvvR5rM3SZr7ViRs3
EBlB9fGQ3Aom1+gIpXmHVOqgVrWk+wFEelZg19Q6w0FfbHoI20DR2rs1qpj04SFOg5N2769zZhk7
qpIbZvsl+PqNzU/7S57xNQPq/2AUDV16UQEfv49bBXf/4uZR6M72zJoKxhWd1DVX4YWSDxMS0Kgo
qax2aMxxF0ppzedOgJbxt8JMF5znSA4MpRf7LPQFkC04cPUmbTnGQE7jtEtrZvI17qOrUx2fUaDS
K64z/XR3VWs9e774XiW83y92uOk1FijR9Jo2/otxiwdpg4pTD7ZvLDdIKPogGXymd0xtOMasB9eO
TtGOD29ckNNaCCsPITGwyJp542wUupUU/0ooq+FHwhQTG5x6CuwQIug3LeOrWM+reTY9GjZJxc0E
P3xb7D772ljADLzdjdXW4YKtnfOyNw1WKLOskzUppgeSGQHAIghx0HY84IAB1KpzJ9EH4FqwbLdX
3A/n3Pt4/A2ZrbC0PFk1eIeKURHaYG1V4tLRqs/X3cEhKs8V3ipuQf0hof6GduSITRcB+27e3T8n
wLJFltRNo4Znur3zmg4PFusfUJX9sK/IhSEFGxIe3J+3unlhrQEfgR1C/jYYjhdYDjBoZNBF0ecq
RuOFUGuDG6n7S/TNkYrC4D7/M1+jSrvO6P/qzQcYUrHjypcbRxN0cLG/uTxTd1FVsW6po9T6qpkU
wge+HUr5xAC6NKnyyn7BZ9z/G5MyZ2D0KPJW99ObCZYzm100qsPIIGA+y7KaObDzaoMscNB3Yis9
roE0qAdVhjx8QqHz+sC0u9kfJrAn5lxfnIRlmFtLYrBRqHJgAI7gAyvwFkWqPCy+/izRFPMUSJz5
b/xb/WVI+DLNom05LScsgZrpwZznoMWZ5ALPQcZ+iYgmgxI6mUqsigf3miXpKrVNz8M/xrNM5JUU
H7PM6pgcC5ZdPPSLygj+PBhkL6wYHulgR4BVLLWYLt9sdqhICIQhmz+yLWAR5BXs6OUg5YIMOmlN
yx1dZUa0Dt5A3Ckt1xwHv+KM24o9lvmB0K2AXAfXVWO56fuwft8GQy5WDhlAdXBbtfzM2NdlK7Qo
oxMvPHYd1P4xNOaVeO1PnIdDtclsAdN3aQYAsEuMuXTeG707CB9CHnQT2j+XZWoTrC9j+FzGRDoR
8rIqw83BIWzDXMytsnFCBi9AOYB0UjQ6Uw4v6Ttq0EJOVHQEBLuz2e54JseUXDFiHZ15No0iqxI2
4V5g0MLQ4lIdVXzU1sCxgskQjA1lIG72BWA8S3DW8Np6E++H30CZHFVcZBypkhER8NEIMwa4ZzHZ
m2v8YrjyMWAx83aa8can28W/RjgNK9YA/2HLk1TvfcbhZOF79m60gXcoPCC+NaMzI7MCR5ZtjuuL
obkxDcdA1oCfQ1y2RtQZaB1QjeQ5KDhjxpL8bSXOi/U7WEIXboRpBwjKjyA5YIuHRZPTKxI7Niyu
IfMjzrnqoNvHZtb64RU6xyWzu/RFQvsNEVUPrygeyVidg7VakeViNpk2wjnOjiQfFyySW0cZq+zh
NR9FiHVru7RP1kzq2U+xibeLlv0z7doj9Lt2SKCrPhdzka2onqnXfmiGlgVuId71oLRTFiTAsNo1
ILWkFWLpOvHMAAlvqrjR1Az+nM6VQ+til2E8ebhoXQxJLxmpEaAp4dChUYsh5MFpeBn1/B/comkD
MfyCT9TcYM8+mx/s3U29eGSAysqfVs+2UV8zBkQQFinwBaFwQgGO83kD3wYC09wFTmsiDc6GD+WT
lkboG6BDfFo3v7BOEe4Vjqq7Sw7BYcwO28zTu2m7XS1S2Lb2mn4tN2yq7eZPl8BbdfDS2jgEQp0e
0cq4TWg3ZYVsPz32L0hFwSq0B7AVUipqkMguzTEh4W1yvLc8uhpnlEw64xrq+XXu+RR0VcmcqkXD
AGq1tVYqHRdUmrwQOYUoQoLu1mVj61DiV5FVBtslNl3LhgmxfcmbZw1UmekayGyLZr2Kx9WdUckV
OfUKzTknL3oilED35bagWdCs5Nd+I0CMYjRVNoO6xeo927lkMgLQn8NL0Vj5A6vkz6Lb4NQbRmB3
7m/DXA+lrQOYIOMJDFB61as/kVuubofJrZws1etLCFP7mq5WIuMZSI5wY6JKgmHinw1NttOCOs8C
Jf8NVIhbMYHD6WrTRbrh19dXVC6bjV9T3n1bFU4/2Fai/7E7uYI+AXv1xJBo2/5iOIyUDMgs7Rer
7sVueUfC39V8FM1PtkGxImYOJf8ikLDv4Q7RZrBgTRdja6T/wbIgG7auAQfVmTgjkYOoHGtC2aN0
HwiDxcfOmdXrH8utA2iWpfR1jg5+LN0ta7RL/J1Bd4WBEeSuzTijs/kzzN7L4vAz83BHPWIx3L2M
xg1YHb2vYeOJ+5fhz9vVfq4Mnu7r5CmwRkNbQvThWfM92VBqcYn5HKtHp1saAAsA2wnxeUks5PtQ
aF7NztoyKcWZ0/34MWUQgMAHH1GbJ1buxkFA1ZASM7msgTjvgEhQZDYCxEYYJxPJicFikB0J4AwN
2X5ykYB/HFmZsnqiMo0PfmqwYWXBxLoPvCmcKehOsMvHyZnniIgIcsceHEyfsaA8Z37K8vdQEX/O
cNqOBssl79iskz2luL+2GWClI4pc2+ZSmxJOjZugxRJH230MPlQUJFgiRp/ha3juyy5r7kLsPVhH
W1UW4A+dVY6vMQVcgyehwvmvtUaRyPx0X/7BCXp15xygOsxbtVNDja4xRVoOB27IdUxFTA8o0iIk
a4WBiazSmYdFNZPu02iAtBq9fd1pOnzRaGPUZ1fTJIeUAVMaVkY2bBmzmAaljJaXO3C7ivc2n/C0
8ah2nMu05ICB05rSZ9kf6Sv//WZqx4/btw8+4Mq/lPa7ZG+89rQTdDQUsSAx0vynLtZ+BRd30Jal
CIiz39zGyFE2cReHv+85Bme3E/R2CIW1XXDsGzMBMeCDQhfqfOwT3rUJ/1rOAWhiEhfktmwl+TKK
sENVn08/rP8rO4Ws7PA2VDRGmt480G29RLAQbd5P0/hY0W6KaAuWkzXiezE6Ld7tnccoHeUtBGMI
IUda312cIbA4aKStBUkiv4WNkfzHW2ldmlcU8ZJDaePnqdaIeM5YGQUN0tyKho7Bi6T9JB5GpuI/
QLrIf8RECOKzm6ePSEqUttg7hZa3U1pCfQQNyVoKtEfUwF8JDjKIo08aRJnoGK9+QjY7l9QJ9Qc/
vyzkp630fFzCjLY4BINHdlPVgD6nUU04ba6/jesC1FjcPJauPkUvf8pJLr+gC/KDU/rXU+yAlc4i
ncdfvA4K5nnKBROklwiA4lurW2JOsR+se1t79ulLsgBaQ5fvQKAErdLE8SQHTiA4NwBkDwCKyUcA
EcnVowi8hXLZ9TdWDj482SVgx5AjYB0P8BaEkHIDsWgCNQ/Th7BFyV1PWzhSNa1cEAEA9hO2ydTf
6XIHw80EwhKYHd2DCBlC40qprwJ84xx6vHzwQPgqACjZc5JAjDszRAPak0DODoAcEAyKnkDyz/6j
f8ifkcCsFaCcPoKR/iY9YIUtSFqDhXRz5Wy9NcW5MDTKXUK3AiK8gTdjeQP/o8xm+mPvFtCL/Etb
X1VlA58kf2HD2fJ79t2QQ/Yd0L/8t8sXg2nxSXaYaJBexr99PNt4l07D5ycmfhoxZNt7dUZXCMo8
zNHaJAMjJ2WnBRYU3Fiin32kWJOTPGAdczAQhffu3t3VI6QohXLbH2hip1FjYD9tCYRPeEqv/bqR
3hwubfMHWEr/yOJvwOeDOQN2PHUesE9HARBErAyMOVh34mrVQW6GJcbR7dj2oG4NiDI99JM1IKGb
BE3FTC1HxldZj3QJk4ISPPopJxt0WkLb7Zwj9ANipItLolkKMdQ4IjYhKMQ6A5IHVAMVBTTMiKu6
jYCHjBmCYAytu7hR/1yKfjZAx76qAujfGX3K3++Kqf0RVuEfNkNY4z4CdYxEZIQ53PvFgPzb7ubL
c3j3UKXMqeoXZ6/YYejHONyTVfwfJHZVKyb/gGw/oR1NWs0/hRVzAcdcvZRLT47w5vp/1cB5vsxx
7z4ao4FB+0fpAmMk4OHiAVDHueZigGMCDsc+3yAxxdCseEWAfJbzY1igQsNLGd9wBnw5pewbVKbt
ttki2OaIIaZaZX5VKeE8M/u4i1WvTLChpEY+4MqAXZo+4CrNdjDCAimS7LYnNBYGZgF3IU3ZiA2i
9GynCF8mkRsZGlTmZFKcqgK8RBy6HF60WFhULUDwxKB6AVj/PbosRNhgfVHQmyQ6B8R5uXvYIxew
KydXOZ19Mon2H/Cd4Qn9BvF53ALXKotPZh075oMhhe9qz3AEcboORXwAvpkM8bZIP6ConA9D9xdg
dPZtbcF3xBejK0TChLjgEFXA6QDMQtR5PK6yZktl1MlmlCWJTFjZoHDP/rHABTHD0GUbt9on6CS8
kkIC/wXYbpeymAQuONDbAPVh+ODJgCLy44haOQ1Rnn9hwzUz3sPsdwnUKGHxGjGAN202hjI/H7Uh
HNp2xAVDeZ/DLyxdQIw2aes4KXRANM5oOTtpw3znKrTZ8fGsng0Xb7QlZraVgFMVwc8lUC3pgfcg
BwmNnHgKCgqE35qw6IzeoGin5GU7xTjvwH1C6geg4VIn628MLAynPmMOaY2XJVcqqmkCt8YOvw7P
bk8vzrQ90pR5FJlBYJKHEFLD/8ZgMviBLxGIWjyK5nNS7RGfYgYHbuJzY53ZBUc/gbm4TuOxdhxC
V2NU7IxBkH2AYAFPchhkWUrpJFTGQkZ28XYu6OQhHBtxUMdfDv3PjH0McI26iviQYB1LTtOQsmz1
OpA/IEVzHuIh7jrke0BqNX69gmH8sI/RB0rYE4w06Sbx1dX87girXzuKpHgX6bmi8BrGnEgobb8E
VxI4N770maF45o2aBdZIT/xh9L0IMapfPZryu0WFDCIbB1RAfoDuxbQAopuFIbUqGDnmGOpXydLc
XZZiXiDIPcFF57yO4pDeHWMdQHyxdfkBlcfqFc5CE3pArU1nRkBnvEP2JS2oqaDXSfOqtfRz3wE5
fGLoGIPIfnoUzcARlSdBdL9g3eW/i58Atnwx7qOHlKkpTwyO2GoFCz9AHUtCY+lyUKifqKXbXBVi
F0Iy6rjw10JYwiJKqDnNhhYiRdDhuJGao9PsgrIH8w/cmBrc4x7EX4tPz86up4ob6A3TPuY2Rcds
ex6vANyjaCHDOAu91WoFAYKZuwdDzLNW+gb7oSyFr7D3PmgTniNYLMSBIpBIzpAN6JBaB94CUG5Y
j4LRjTHopXrICyjVxEOLOf6eX2E//Ji7LkeBDwMYRnkAcDF/grFH3jBVZzF5EXo6W+huiCZZwncX
LGg0o1zI70TxtQtymW0tK6wDBljQjvlBfiw5tnBinzgOO/cEHxuJMaEx1YfBzOSF6MmutOkEAAQK
o1aDJszKn85lOb9YKY5d+r7zKNp26QrIDbkeFiWOX4GDSra3zBNS1/jH3gnBqXvouKpKg+qY8dK5
DFb/Ya/bHy6WFhQtrjpv7W710VXMFosC5TMMD/YFnEtECeDTgmnEjhWQ9Lp3JTp2k7KJrypPDKGq
m/IsKFdoetNVEUFzEy+leJEbrj1Sl4QmBuXHjbFQJjJ9ZnEr+eq+0OjOKis4i994JFuwKOGixkn3
DTx3JiMxAgLCSBAfhjWL+wmRQYanJENZ5s05bzmHVkcbNFrKVBfiQGQDYgXFWoIjYVkd9XUhIpik
QDkOgzGKX6H2PlwSzIk9jt5sRsl/MQ9BQm35BwfKQcVfMFAFekUiYNNUg7zZvGkRr9ZtofyV+WWK
fnYumdCXxL7sB81g7cITiHGZVxnsEzDnVLkY4jFplPmYyADwlii7IOGCvhyW7ZnktLo8tPCJt9nX
w9MELK6MsKTZePJbbiFDHMehS8XlwpHyJy44uBiODn7R4QFEItd600b0GEq/7X2bIu5rt5k7aQcD
xJ9xIX0V9uVkd2GggCKA0OOm/Qp+VihGx2R9PDGieTqJaHGZO12NTr/Fg4XMgw3XA+uEOvrXTB+t
MNagQCwV8QJ6E7pnvuvoGfAgCb/7dqx43CVSuMJczckMfpfOtP0LIGAGNXUlTqpmqiAWW7NOYR8c
8s3Fap2bSkYySF2aMYrNQhPhdMFUMYf5rRvbpEQ7MCIeBkpTFFjSkc3JharUPvlT2pLVqhO0Rzwd
PCgDVEzatnJTmhtdRt0Q0Um4elySl90M6Mh5aAGa0h2QIBo8jbxK/pV/VCZTTyHUxTtjGjmv4Kv4
zqog9rWVlRMkN4I8zGHkhQ8oeb7mLmcHGlWHX4nhvyzgPuiyMEgaAZqisHpSP36QW/yw+Ma08UlB
2Yp5SpjZchGeDrsVhUXWfTGdY05bxDjAZcS669NQj+w2aGneTRKTCuHbMPzkqiCJxpF4OG4Kup9R
3JKdN8pLlD5sd1A/bDAXO8YfVvf/sXRmW4piSxh+ItdiEMRbZhAQcfbGpabzhKKiPn1/YfWpc05X
V2WmCpu9I/4pNiX0Rtl7Dz+W/R1eZmXv1n2k04ArBKjnGh3yMFQbqFG8Q2Sm95G9Yk/kqZbHQw8l
4XYpvRO3Cmq6wqEzlVOeK0puq2t4YN9EFXL1ZdqoeCgYpZhJfSFoDFpqpOPMq7VPHQBtR4Zdvrgc
EjqL8hzqZIVmO9tPxL8D+33p3JEzSaUMmIROQ7RDSGahStaw3WVxCAmxRYknX1EKOBlxqspJx+o+
OgQoJq0hk6h4axTKxwHwkLMiwrqMlE2brVsLKpndvUtkzjiWtxMcdI8mFiQbOwpOLdTD6NWBsmWj
H23dFofyDywXQvgKtsuRkuKCw0YjXjaDA2+2/OCPkkMoHbX4hp4coC6Rwq4Aa5I6M7pzXteOEihw
afIIoVeA3XKlGEFNxh9YpM1wtOHIcb+QAi886ZWH5Z5vfmK7f1O03hmhyHkxsEQUNf87cyAzL7pz
BFvC0Y+BevJyqQcabHoITMhEmaB97vozlyOdR1d+qDlTZmJiosKRakJk9BS/NFIV61/Dsmyh5Vcp
cWYpscs+gTTMBJfEPnJLOGvVSKoCjFHC/2geftPYxHMKOcfBJTOEpTyYU0CzYNjrqa5E/M25Ko7K
B/5Ag/OfaM4uo9NJVPf+OAl/kelHpmUBIMmNePgVkSHiyK9FQI66CmrnTRvLId55uBMOB6l54BJ9
8dLxWSYTTghCaRkmjoiEXtftwLmSVjKZTdi1CJIbXMk84BgmsQBWQoyQV3gJNVxiZRN3+Q+Vov0e
KykbSNt72NA+Nt3TPyeoDHtx2gxEXD+EvIPHYbgSAyTt8WK48ORZX+UmG6IGipYxk17ODx5f2S/G
LVBEWILhFIQxo2GCZqIaZvCsHki3JNOFtDDzGkScjUs2ayr/JGe4MuYb9mz2Ejaed0/5W7UZpC11
xYDajpGm/feYWZK2FLnXlDckLBTzl6ja2Q0Qujw6FsjwzsVIz0dGE09RbbDNSHHIdnwfc7jT+twc
Lh0r5eNNAB+CMxmWEu1XevTi26Dy1yI1gk6In/aXu8bvnLaYIvkdI+Svo1PqhY4L/jbq4DmJFcpx
Kp0YfY4SEBfRecYkjodyfWcjVo0CmnGP3nO7NllwAlZCN0SUq0QI7Fg99O67H/YieyCla3eCUfQ6
Pjm41FITCYe4VSGa0gdDAQCBb3cSPMnqe1DDkqYbQyl9+s2EEG0t0RJyJTN1cQDzkh4WrqBDJcjq
/VXdJ5geKTxYpGe2uCXQErv/wOSC3oIBi0rYeaolkvBBnGkDVk8//x1rrGypkZ8Oya38NMbbNh3x
BUdjI83ZqAdLGTWK7aXBD29xzUkGwJ0r11EMwapvEjcuUT6yDA3q9MGAiaYwF8zAxg73e+bvvlSZ
Um1ccr8LANXyAgnelnJ8sJ/RUVL+SWr2+9c1UxBxlMkjzB6G+VjM3QSgG343An3+V9G0i2JgUPEc
3EJeCMKGb5DFwY999GWPZngG5zQtovSZlFnrAYtjHgA7bc+gTYAt5O0UwUooG7jp3yhv1J/9yr/B
rMskRnhszNlYn2LSO46oaV7sZr8GAgr4ZNsqau0SLbYaMHqCF5n3gYOY3njaJpU3mffOCy0mTx8f
um4r2b/SnsebDEd4kPQmuA020rF9S5L1Gjup+O/I2fx1OmIc5GSkPR0Ha54CPkmU50ikuUrMY1W/
toIiGxFrPEbNLQIxadSE47HsEzWWAsQtAi8NoFkEXrvOOz27zSWoam3vqHBEYwWqVUei+NIowRb9
c7+kMgEI4WjyatemJpWHX8pIkCewpVcH6S5QnaAv6b2DXYOq44EdgkQPQQLwNVFoSt7Xo9OSvRPY
kcZDLERSg8r87UdogasSOeliMaHxZvqNaitdmUKM9gQMzQKLVlDmnH46iyETEDn5QOxABmoXWSpi
7rGwi5LJyNkpI4OxEFfkea7+Ke5kz5D+jTgl8A+AKw708NTR+qhZPwiC1YBZXt3n5OmT13D2bm6N
3F5UxbWPz6DicUBtKtq2xlCmvyIsdrQ/Rh+jca3cFuNT2CLl6jHpMqhZK9+g9dNgiL33NvgkSCpD
wuhU74XWZyiiQGFdLcBE9+7oQyIzmd+WcYtwRCBspsgRZaNAIDnzMknGIE1HbJQGLahDbAXzbLjl
D4TXraBNTsRtIBcH1RmEEkLI4NqFDt2CMDERwjkPoQ2dVeJlSqKgGfyA4ZMB8cYdQObEhuhp8Aui
7+hN6+gZcSHngFzi4bwD/Vsraj5L/McZYlbKdmLGqfekWn8wUY2HQqf0R+Z/50ESFx5uvJ4WC0E3
h0cTK1WJfCCuF/dIlyL0PgD7hROqMw1w+Lx3rqZdLU5/5aA9AYuSw88aLSunNb4xterG/tHmZz0B
Az6xIoSd2TvzXHHmtvhitg/fGAstNadK+J0cO1egWItKXeoz6WGkk5L9FkWh4hjA6dK8Uv5yx6pE
Wqvxml1NPLxcJ0YOpSKShIcVKkkhxBC6+nfqDBueCfAuXtuujtPNEfCbzAWMYzwOPZ5efr1CC8tK
gy3m6DwfvNRvyxOi44XGxa7YWXlnuYHNGZVRjuANZV0s832bW5v/Svkktvxd8vBf+CWbhKMB1jBI
hBXceTEY2Yrv0YERySohF2TBcq1Ii4IVBuKPbHKkqYIIqDhnoL26z/xkpAXrM8OX1USQ9soDd0Dy
95vWp3UuLBdR0UkOIAAGgR5OxfugXuxos2sobUwza2AF+uace7yrmk5o92Kjh0GNP9wWMyC/AlGN
dqeaOI6aFJYjs9foy94oo6VefIQH9dg9aeKIkx1fT8r8nkualVyyLxmLIEYmF0pICSL00Ym8EM/U
vuyglR+BWlTSWckr/YouiaiQ096i8GMhpBJRIV0Oxyc+U1Ze8MH/viynEnonWJscS824sTrkKsT4
HonPNrR49+dCQc+dwSdbG90nxbpe3LJtuIRi/bp3QoIoN6HPKLxYQ97AGD+DOqhT4nQ6pF7NKudZ
EDeDKV6cjTWS9pJuzHTa/rKaCWt8IhoLxriL6ZdR7l9SCRuLsgNaxcnfxR6UGDhccRHL5sSKaVPe
j/H3o9c+EWgI/BDQhBkefZhA9PeR0IgyeqwcjXFfedeIyHaXfEj/yr99XNJbvENn3jl5t/xB4G0N
kYfmn81y8QLsfztWH63Lni1V5YerQXtGp6H4Gi2d7AvoKPKt80yw4xACU0VADjQ4O+cVGckF5J3F
zZvcjQXN0RAU0JB8g3kozhAZ8N5EgiPif503/ULq8Iplq6Rd4VlD+xyCiJzpTE7JjTgkUedckmag
r/aL2vnSjlQMKrt51nDE8D+vpJ2QptGwn0gTIvKYATF4dLzn5kXjQe1MM2JSRTf6kh5Yo+tiJkj9
A8/34UtCSU2nzLcsZd7+K6oX+1B1ueQsI4k2F5rpGCr8qQ7g6IPf3J0YxapIAUVy0nZrMjma2fNX
CY06JH20wzuHNkiq814J2PahlcIagC2UJW/Q8utk6JtDSecg+DZCvEUH9eR51iOA0FOw7UqICJWe
hYByShy/tmXwikvgQYdOttMx+QFkcdISvP51IL8+gCIR1/eZNl8W+mxwQ51iTamFQJpQ26CWzIVi
rcPnGIErsEiE4BZ1CvNXkQm/DlKb0UXTrzFyEDZdGkGJjGl0MSJ7so1QEkshxgAB2i/hpYWIM+ml
ZCqcqnEdEcEJHQQ54fxrXsqkTV7YezrqyNMmhll6acBi0Yl9ppy52WpNnqlAIoPZK6kWDyjBFjXj
/ek0+uwesqULWSjFsuo/ACNICjFw4p1Aqh5EwF0zTg0FAsOgKL/7DbYeUFEBQxVIEcBOud0tCnqV
cLOkZnR4fMxamHTJK6ObfH5sxB939F8/UPSaPRfnzCToXXGqEXsFGwEJRJSTYFV4fwdtmMU9Icp8
dgFXZeqQdEZidJ8HP7c//CYiiLCKR2xlsz2J/l3217f7C17zJAxA5IgDFdaNUlUOayCBrffGuyrH
I30YGtZ/2xUX89fFEsL9W0RkCzLY8Q6WTH0OWMrcA7aLa3pMLSYd+MsZbR4GVTLDaH/JB3gTAjVd
jQN29t10GxLJ6b6Tx6DM4UfpRpk06N6G+hi48a0i51KXzHyCU0bJ16K02QuE4FAYGRnOvJYn1UWD
Nws4iYEbPgeV0pgAaXQvyJ782xACyT/2IOdEu9d0ASSIx5CTNZX0E4K/Wu6hiT7jgH2LOYnW3G+e
wm3KMF50SdsOnppbcclvxZVfjV870PJbvvivVQBCKge86JyfchhIcMXPnC5Xk+pdIBl6d3kn0nyj
wpEQRs55QUslF0Hkape+Mb726iEO4zPp+ztSRPvnHhF75q9pIZ0OuL5L5uSswuzTFNv5IT8Xh9wg
0vFIjy+7f3xnvOZA9Y+ZMTkNToN5wGG1ubFw50FrssVCNPowaI803uJYnPJHJPz3+0Xlwt9xprBK
fHbya6Hw8ylugh2CZ5n+SzI9cWdyoWbXHuZzKpUT0HvJu3vQUu079/5zCPi0lGaF0sfijwEVopav
jIhNFUWxWOJbFA4UQ2VuEUYl70QjVLIE0iKT5seQP7PPQnNOlWttPp4OnTmoF4f8eRawpWeyjX5Y
zSqNMjMg5O7t3IhAjSv9WbAd4OiEi8M4Z52o7RoGS0yHPRdVA2wrVOx52MqI6uWJtqL532V8GAdF
fiD3mshle1UY+K0OIrbJlWjVkvS1V+mYifLXdI+gqXnZ0bP5AOMz1iDvweQLNjRr2gKAQk+MdU2C
AUW9QKQu1VoIl73r0yj3IWzWOL/JQ8FczitLDNxLJffunM5pMw4UV8ziYwYJy4BFcvNOAEKV86BS
ftIoAnsagn4mLzK95BpqkF/zGXhVyMnSJX7L25v2triDo0vfPO9x2x0dUSvHPRhfwZkjWTQoQFyD
PevrzmOILFLyz4FRLI8woogH6Lgo7ZO9p0A7HUGHP9QtOwqPz2a2XEmZnbfoYe/Jy11eGdALtHmD
QhvnSyqogAFDKEOF1aZ5AvEruvqEeNQGwsKnbyVq1nCWBl2qDHSF2EZYkzf/+HM8uw/v6QumIRpm
IlfZbwBwZAu+IC1wgM/zY3oM8jyvXPK+S8NmjDpvDWQxp8rF2ZrSBGN89AIETjRbZgTkS6PHJMZB
RoJ3VxgwEHaz+yLOOxvKYEFYxiqijqW3II8OBXojnQr6wGgmxjGiszkEwD/9LeUzOheqixXg7QMk
UBZTLv0lLdowZpwOHQ7IJKPBGABAFpJYwTFsQMKjgBQZ1C0Cbv7YY/3soSYWpWRNGUSocvKhc7eg
nuPbkO010gixUQvWoQVSW/F1qyP+dHBb0CKWrjIE8u6sdGd1JGTVYkWVYxTmDcb5KqCSf+Zf29st
sQyb0VgqGFQaqzVbcCExMDd3dcdNfUN97Wrd/AJsi01z3ci4zjkIce3mK/Yo+kFpkq6DG0NZxq+Y
IaEoqRY0YWR4eb0SdRmhXM0Ol3NHH0WrJDMWtQnYtxrvyOfH1418uV4BGrAl8rKfG/2rZjKP6dkI
zjgFdD4ebxLJ9GVM+xIwJ+Y45HlCZ7HnzfBJK+lueEKP6S01xp/hya9YuKTesuHUv11cyPqjQxTr
3uGxFK83loMBM/1GTf9NAp5vbJhRv8/FU6C2sPGecHsfKxY4ZalkzmMIbU7Un/nr6X7jd9zsv+LK
VXtgfXSItLBIiESTxohNakphNtCaYsrFZc20XCDxZJ88fYzuuwyhGemGLZQW31/FaAQGtazCdF8G
nl1IJtznFc0oKXHHX41PsEJee2YPgIhjMu3OIL5A5aRIFDUwsm+ws5NIZn18gC7GMFUWqa8GUwK6
1Rh1eL/392ObJ6dkuxg9wWe3/hFtdBwba6aEhWCdC8U/ZdybX8ebQObfELsZzDIk/Y9V73x8tAGw
A5kH1R/ffMXNHFTLwwVsUeYwV2H/B2YxmNu7DlPu8GpQo2fYODRbFEcJQGnGD2gMX/GTzoR6ZvWO
g2lixEBLFxu9YDLe49O07P1gm4uJAx/aG2vxvP8GF2GDJV3ca7rl73/MrRp7THGteHiDHP3/ig0i
YaC7Qfke7zwmngyHz/zNm/OQnQY2B5H/+APL9qJ1xKKVQKSG9wrXKHlK4tKFipBcSO44i/vHTZWL
XSFKUrxwNAgTa/UYIQEc3OmKYYRs1E2icL5ypw4FLyOqqHb8XqCNBPMlFpzO5ENjZZNzACqzHzB9
FEchD/Qe81620HEjsk3w7CSk7l8W0pNDKUk/QswGbK3pOz2DvPImPA8Djr3eHIkE23KPAj3kaYKz
NsGcYbD5vBihcVNAxIdnrqBfsgtgoWu4OKj2/dMQg51PQgTunLBWnaOFlku9ocqF7Ku4YxXN1TO5
Rg8LOBCJyS0STfTXIXJCtsvxnepp7tc5l58rthrXbgIWfnAFCF+xcSLs4heiM4LyJwDMbQetJqgL
hGfGzR3rKTHxmp/bhe+r/kRIxdkvRs8X1FgIira9IwlPaNh/rnlKTbKQ+CsKnvU6byNXaYxeZCre
nT1Vt+w738Bk7jXJ+avKLz0D6IKni1d7b7gnv7lrw3nnELbXeGCBM5o7PKMotOUOGTL8t2Ivpcjw
vp4M82hsPu4DH5xO6KiXZZI9yt0SnIQlxkhPCVygjcR8ImAXPtdWKChjG2gbBOyLfrYsjLUetCAS
yYAy11Q+FChAEFLtSfX3LzoLuL5tk6R/YaKc/PMrIe0HuksaeKgQ/+5KhygU1bxnBnP0qQpZTAhT
MgN/j+Jd/r4uTUqsnF1GL6D/QteQQp00dpTizwXOL/pxwn7hq59kcGOFWWEHEALdjtYr+lNc/U7g
2y51uXRDwkShomAHsQhQpgXDGCM/EuIA8g00gLMabpJ//bUUjF2lM5hUmy/9BRx+7XS+K1QaCn1r
BZbefbAhyYRMehdXf9PWCuj9cE9RgyFbvCZknBt6DsTC02nOSJJKf9T7nXx9xFIzH3LqCSlFqQt1
aUuGMA3fTxHtD2CO/e4kTSn2dwAMu26VsiFS4AMhIHdbQZWCSMOXuVwSxAl4RAjGIuWA6Pd+qNkx
PFQI380rTsCwxOW0LgYALFQZAGjzmhgfoBj/tRTDA/vKBV8NdiUPsywLShUPEzqRjUyeQUyV8IJb
T13yBkgb98k2ekFtzXh3AlaC8dJ7CO466HINf0g50hw+AQFYW7oKqTIv46KQfonXBUtENjikOo2u
DOLa2s8tApKub62F9zsX6TY8ZxXYheREL6yg0X96abt72rmt7ic2ud4saW+eqgyp9Ble7tcbiap/
YOuaTSDB57N9JsuLpvtDtqF0pbMbAfWMLqKgZlHyHSBCiy9JXRVNJFEvUbmnW5XykRkOjKtYtWid
99lx0eruM7PX6m6zMsFsgJtMlm8zkAXc7CmxvIEyqTcNJFEjUjjhHGnfJIV8vxBb0svdDRh7oE50
3ak3Vu+e3PHEuCOkK8xs4UT79kXeqMSCo739C3TrPRGFYFfIarL9okDS4p6uF8nN10MqJbdk2MJM
GV2R0wot+sSu5CPHYwVxzWd8QIY2TBHsft0vw+gYXWLGNDR/Qht2VaKtaf8LaUubDKy6xaxEDV5x
BLsqdCqKMvLu8IxRz1GMwPSLSJDpL917v7WsZUCqT/upuBgARJuGWKLgsHQWfcoCp6Q03CAzckQD
IMuZ8SvBdXgLBigpBK3BamfffrPpuFMqfB1GB5+q/we4ypI+2/uT+PxAcXkjkb1CICirY3b4mwNY
cNkDsL74ajnNHtKuRniWsHLiXdCu1iTuflUo0iXcUohLBvX2D1OyZl9iQYLXSgqJXVTFd5dpPki5
akbRi9lF4yiCVlCI1nkR3YkyRSx5RM+C2sj33BmQsF1IA3HcM1CwvdzTujzY6LxyTH0JpUb4IxDn
ftYoCLt/h1/V2a2knd23wAyYziCgaItb8hjM42cmZNu++GzmADS1d8kfdL08XsAKcK5ohTG3s8s6
9+xUgPB/HXTBH5ecDLwlSV6IwAP+k+eX7i2C2tKYNCATXadBkl+d+9hyzeR8cNv/t1HSzgtsYMgz
SVDkmhhA0a1Cq0nw5IvLheI4bYulqrJFny5KGsSXJr9fd4nCIIN4jAjdLUn3SEu6GMrY1pAhbYng
BSspKuRYf1PYGt66NlBxtheMPc7AixA2wwMNVHif8bqAkxVWVpgV8E7gwyBXpttApOikooRADwAk
W0/HWuPD4wg9xhbfAxMTIYX8baM49PmNkMn8KCbzkgC5pzOFqRaJyTrI95RLCvSOuBfkojCWiLpT
bu92wNF5TbRJ8thI6frxqXc5Iqfw2POtq63oXog2AwKhZeX8R0aMPtCW9FabI4Vifk4AN3YS3LVe
zrwFwtxJGyzIgv1SUUlAZfHGd4aGhNMH/gFImdOUXRJti5zZKFXJQ7i53pCpWD2qGAwRMq/MialQ
bgxdCayuRD8JZf6RAJsH38tkOniL9IyCWm7kjxpHNUPQDA/fmU8NV0ZxiknDuQdDOcuJl0XTA7nx
hAPl/UbbgPcU0X2GaPQ4aaCIQ0ACifTTOzcaLWbIwu/pGQFtcvwz4AqNUhnqxRYiUrBrtvaa4w7C
XKoYboaS06G9uTvcXMiTFiUDRjevjkClM+zIJ4z9W59PsmI5urysJAgOZDvDiR9nrUCUPn2HeCHK
VraRgIvTToVPIyIGO4iHObQ1y2E9mILB/pYnXj8WqyGqrnUUUPnbY3ljDyASX3xDhOi3PZq5PXn2
LfT9H1DvCzB1RrB9l4QOyJ91Tim46c8zCFFoz1N8Z8NCFEk6EHkNDjeWWk6UaYeMgva9wZqluqcR
Lg4oxNYFju45bQKPiNxE1GEUOVzMNssxaFK7fbMHHRP9MsbOISkqPoObX96uuOW4jmzg/S9BwbvF
k0rr7hk9isqxiUGiTZoYzntfhgo11t/gsSWTSGJPx/bYtKEntTZf35rR4j/Z3alTbu5uJEEfDJF7
xegrr1vaYgAIRpoeUB+Rhd8kTfjqIy6iFOo0+5Rz1HM7Qjb2WLpnAv0I7y6v+j7BPFwO4c19oXfw
le47Vg0YBF5H6+sp9WehF8ofD7t/TOZ8VUwoD2MJWt6T8Jbszflu6zNxCn8oT7n618nl417fPj11
yKog229nzwlNATX+lpAHW8KBevnNhQL+qKw2Fui79/pgrlVq3tdOWvAGmQiKD2gJnUDIziXWcOMe
7FZNyJTbPvROY6qK16okb4UVq9ANpSeF/hk67h7OddcczJPLuBmBf1rg1WUHjMKKbCBrm3UYkRxW
XwgeNKP9ujnVcnk0zkTj6Sx5YC4MzOPL2CjaGdsACbHrLf44flK+jRn6c+lXAUgkCY6Uq1skbQPb
h7RXYyRuNjtZs7ZxZbRbskK6LTINvx0g3rdLtemzO/gDsGi4yJRsWE8ShQNE8XLrUH6hSJ3uh+Vv
XXcJnpWBjUXwDWz25DtIQIqptQXcJBY1j9IM/yXuFZawEJjiTseUMMPsE8kodDZvVBn8DHavgvnm
XSxgE9fZfDrnfohffJJyBoNbdxEloNpFpJJaOWR/VACenJELWYMmx0K+4v5Vvtl/cnu5d/qMSCm0
bJ0Gx4t4Jz+pUGe8NJqAu0L+GJHJXIOmgVygyUBBLsk2nQ+0v8YCSr3D/dLbbll6OwT16HWDfDd3
uOj3g2MU2yHyAsNR+HYZfsQt/VOm+tZmaIRkGLc9gzFn7GX8uwjxmnQtevDYwEr1LAZL33wD4ZMk
D/MFGgGVZ+ChXR9rFBAVHSLLa0uylZBZL7w7tXsdQKklH9dc7Qf0NmSrjaDlLIfIRnjjDV1sE+QX
LQy5dlE7btycD/jcqdCdm5jLz/ndIjynFTPJ/uTssuru8qwqusNv1Li5IleI2QunnkIuiOUbQ4O8
LyJHFLKeXr0hAMaWWYUfik/egkBuuvcozmTSk11Px4AaVTJ6qegAQkYIWk89CZc5kH1BflYHyynd
s6QUkRUZfRdqWjPQ/SgxU6SaoIRjlIPXpovzXrMHqgPjBjJHYPmWPA8ahCOAlWMi/Okwc8t2XqnW
oYHHm/dAGkhz43y7nVGvZ2X4tOGPPzLyuoO6YdoG+wxfi4qZfFvn5uMNuIPpaVwO1fsgaLSoVOro
tvcemTK3yZ/K2hzFrTtXtHbrhEkWF4/cr5Q8F584FEQJ9zg+8sFOa1QT7qVnLR9UJEgnkJuGh3gX
t5tu9cVjqE9BinVb5ekltmY34+h8OIfwbt/wKNQRE+dnTaKtiLHEgLUgEWN9B5fTvbnksnAKsLcz
BefTUQCQmWIBNPnaOq/ZdvUiutTW1+Wsr3WYSi6gwrnLlRS9Rflm/DVqU8cKj1N1oW/4wbeuwJ83
or9e3LVMZ3hhWNIE2QaRUnTfQrWakxKg7ZBRXmiT88M7FK3NMX8yDHbAac2RfYu0vX3PqrP/SYyv
oyQ1dxtcaTEFdCk4XSBEbAVyg7jir2vFjwE8EN++QBS+OhbvhDZhXwgzsTF8a3T6E6FTNcIy7d/z
ffhIGl2zR0+KpJJeChC6YbdAaexjRxQTVPjsVt7UaYNC37E7oVd+gV5/+QoI/cmJ888/QMNSwBJt
QED0ZIkGUepI2FSGAYNrX0cWKoAv057Qkwc/cQSiP6k1aMSlVRSuDdmI7tMzSLXB+G22DrYjKHp/
Vnu7/GZ3xRMpxz/oEEAj6lwOyi0hidxF8FPaBBC3xwJ9EO9o5FmTJlmDRJTz/DlkBgGfEC5KYUyH
5bZ72OxJ8QPvFbuTe/hb6swqaTrln0gooqXvz9j0pN+ih5pVnoULRgKkbTqNAPjXZstuAjAg90R+
KcORL8kB0qhhf4Y/lSE994HhiAR682DSrdC43ekx79G1wmT1do9F28e9SBW1EFnp2WsiH2XgFqn5
tHRs49idXmBvGJ6+wQpmfmp17sFjeBPwBrAKT0oscpQo6PLzkRoY4bFXpcxACcs+Oby083CoG+mz
xfK7RNLwr+WWDXglGvnLoknE31YW/rBEEMVz2/QtAYBK4GvEhe4pvHjfmcqjN+S1aHqAJIOAc5Oc
th64GNgnmWFh3ReQkaeauXxaYuGFnGIz974k+nVuPuM7G5tLoY8Av5A0ay4YlN3gYCrmLLJAcs92
d3DV8uIqiWHapgQzcmdrnOp4j1FCNYIq2v/tQlSlIIJTXomtC1pgF26pZSHP9+5tanZ4NnXUZ+ll
xgbFEPvhqTcnRKBLgEF/CO4G/42zTzRsp/ja3TMmHolqTRwi/Nly+D26ZW+jhN/05PFtSueeKh2L
DotvSs/dz5iIue4d6GT8NAOS4rTxBTMyUxr8Q1wRHmX5ik183xv5OXNvr90Dr3GI1aHWotxfXy7x
8w/2s7R3hBFCRCvuPW/PSUNFUamdEcA015bpXN8kQsLlIVQfHzRSNO1n7X2G11l7XAdtwD9+YaKQ
Rwh5Yk8N9Q5fI15IIyStglOOvKuHDMdCzs74NueWYgeNL31GnKeidKfJ7hnU82dv8Ewp6Km0iVsI
r7HEcNND9W5Il/TOG8iUlo+uXA3pXbBvkF71cJ69CvXztSfwgjGunDmayoopW2w6m8fgw46iQFk2
HT4N1Od8I8+VCYRSIOfamPGOhGURFDR5qiYdYm1G/gTzGl9xg6n+N1iR0QLR7oC66WF6ZFc/i5r9
CKUYz7/sS4SCMklckuwre4kQCg7VS2eqy9DtwVHx9p1t5xy+HzDQjL48e9f4y4ESPrrIb56yRb5y
vqmW1vzrloNyzg8UZA3iiL5jXTxA1Nc5zNveUXjUQf0YXoixpjFmlGFALUYOgYBsuCaFlKTuhETC
vZADtSeEuFwjFmRMQR8qNgchAudbMrz0djEnKPfJ36XnMaQIfY8TeHQCekZ16tADmTwT4JeodzNU
1N7iQ24KLJoF1g3z5t5gASx72I529tD4kPZEKDrKQdIKEPS88CCz+w0hNAS7HI3eXcsDBicwilPp
fPkJ+uKFhzwvSFYi+SYTBRyFNggDieTectpLgbh5cvT1CXkzs149fi6Bcosib3nrNw5wNnyGd7xD
GALeiuFUfCR0/cSAMARiTY5vKhUhiF1AHRxcOhR+8GefR/Cm+LK2dDKwj2u6+tU4CTIcg9s+kL0Q
B03ygtzVc7XHbCLGOAlLpNU6NDm60T2Gi58l9EdCCPkoXFDF6mKPZwO5SxZDc3wZhvEQmhAShsQI
5MOiqD479zmniPQTN84L5JlMuodMhVhle8eop7FazYXohNHVFGegA7rE0ExKSZjldn/HPIzMFJeV
gLTkkGubA2sYKQz6GxkKxbg9SLKiuXlhDCl2FHxz9AM4OP3GStVgm4/FBYt0fZdopBSpCDU28y6z
SFLf2WlR9V8i9wxs9MSiq3fnnDQvv6SX4Fc605zLH88Xzz3oc73xcdp2rwy2uhBKAzwxIx8+PePH
Bb1KX8k8thavCJnA7Nsg5OqmhGZMumb7yRGsOY0VfzTCfcp/ZP4Tlk8b2t9D1ymc3rtQuisKcBaz
2uMuiciRtkD0CWioWQawmfGQjvqHLjLsTjD2Bui4KC8/s1ZHRm81pyh/nfU2VaZfniVOdxxPGI9e
suVJr5Dyf+I/18NnXcjQxS5kABn5SL4mAN8+WxmnVZeCFuMeAd/R3ybsS+EqIRSLRUwmKKl4dXgK
+n2WyLHLapVcmg7zg6M9JB9eU0RAvuh+RAQoD68I8VUGhwrwLFbsn/MTkALhEIA8c4l/OnlCc2az
ugCzTjEpoTXi9hADRjX1swyc0JNNvm6qYtRhxB3gSncmeP/IoLBwOQiEb8Tx2RPXiDv6J9VMiY79
XfBtfHUoW7igWIAwjU2lIdG6K0FtaDxXtJ57YIn5n1bbiCuckk8S7Yct6UnXepGrBdsMg4cASUmt
8XE8JmLHYQPt/fX6DffLeyI0k6HVdWhlCt/2s2AqSPpdLRhhDzkQqzd+cm06vDfxhCjOskFIPHo5
gVC34ekFAnzKnwuJAStsjmDMTy7FVtQmp5/yhjxJwncZcXtg9IGYIrQivIbf7n5UA57Tw/Kwo8Sb
pGywIpRssku3fykMbJ3sHmLV50Fixnk53gd1zdj4joQxbQM9s/4oKcH+fqkS2NG5tq44Z4dhHzWe
ghkpOASA5iK0e7uap3d8DhDDZZ3Qpov4BzwA3fmpOxdQUvZtfEwo7Vr5/Me8zECTaa5ZVm54WkMb
/v3BDG5pJXbeuX/syzL6xY52wlFHpnTN8cnKgCpqNwop5qSKhsde7mpbW+MUItsmCrwxRRpdu5GU
fpdKjw+OfgkncqgnDJVgIJRIcpZdbVEXCnljZFJyVXByjL6wIkzwYroQVh5O9CoA1mVNXYMGsGXG
//EPBH3QKhhj38vrmlGEfbCCPQKovsw8UAFv7x29aHNOMbkwAJYhlBiaoGTPg/pTiHiuVvtky2WJ
VcIxKIB9E2fBqlo1jjb/JZBuZ3+J65XvUUuOoTslaMQ2+Qj4mxINsvzNZcca/ZquMTsmp43WVXvi
A0Qpf256TzpZVOXDd5MwsP6uSk5G5xHzknz/I6ZA//ARbDLYt+6zFH5SGdB77xMCz/nnFlAjVl9u
RStuutX0QAQbIvoXwnqrfxjpO+DJwF8yKiN9L7exWdvFCc0QqgWZDDQfWBEqmRxx2RKEwanUDvkm
Zg4E8AbUmqotOwJgR1y0jRkCMWQuoH3dOvtYdHjCdGuEBKXm4AFuRN0TaPkXzB6dXZGv8ybv5Mi5
xJ8XuBk8xu7inE3R3cF//EELkgikITiV+wduotrYqyRahZlJNEdHZtGKyuWOuImBYB5rm7MPP73P
SgejJGZpuDtynF4dKok+1uOpfDEPPICFV5jRrQa09o48JAImgZ44PC7P2iFdsRkp+dUAYTuzNjYv
Z/eVG00QHn/UHFw6uyUlRTBP7qHCFee6vguizjn1HhLn/jVs9YPCgnkNyKu7avxmOIEtWi+8fSUQ
H9Bi7wixe+XO4oSkXUG9h9hrH7S8Nvp2pLy0fcxLdw5jvbLNwZ6/QtFVMFeJ0G8ySDM+X0qQd3hC
5cxGFElyCSvYeSLQd1pLRHAzbkHIGkecj362w2zV9DtGXdhrA4PSxFLAsnV0yinyF7lCQMJvGyBO
/F5EWIrW5opoigB8TBG9P/HPMZ3EabnE0pGR6sTNBMGyumnF8y4gptlFbuLvk3exG6/3AbNBONIb
eMakr7UTKgqB43jiKANFuC0P6delAT7kZfTCYfSGepeRZ8uBVEAXthIZAGYh0LLg2qkleYZq/7U5
RiQSy6u9e+CNsOO//M0tFjPN/qzasxv9zKY9KzcaSmJuCpqLnfNGTAYjZeu45YbzsD28MQMhmGsO
AxHIAzRmZx4TmydmBfC3xU+c8mL5Uf7w82cxHYdlRXFTfLq3yTx89+4l2hDGqwbfjH8GWv8E+DT5
dA1YHdxIoGroLMil3yZiZdX+gGHYLrTBp/vbKl4fHg2B9PbBvXNYIm9o2Uxe+WZl+IJWzCpCtVAI
08Je+ewArYL78wyV2FgvnfU2+CDTkQScASKsJziCZ6DcJZDepSvxH/aaCWceh+B2WC4ZQNvRphVi
30LDhvCRIHttCpB6DPRCy4H/TPc0d/gB75ZtDYTgwJMoRyWD18bzP9NVdKA9xsQ4L96TR/KoXjAD
5gSca7rX2tktm4M3NgNH6f+z4+4TKhsEEjvCKVE9zf1LeJ5cwhxV/SXkLgpKSIT/QBacHr54sA8q
v6H1wi7il1ja0rZ/5f0MzEXNWsmao3dU5u/BDcVGVv61NfeSl3+7qYKWuMwlho9oABuzjLoA9UEq
Yz8j07/m9aAaEEEUPQePTF9Y/iF8Z9YuuNVBGb+zS/zozc3gEOsMo38R+D4f60NSJLC/X7uKmGiH
mn2l33wEmv2g001L6TlIMLkBX6nkr8+Xl/jQeeAfNmh3gbvsBXKshkvnIdAfIeF7UiNruz8kWUJk
4B+HSuZo/5Hsh6HekZzBjQZeLLChJKQ9CMi+AxA41cNrqT0K/BuU/nhPOhmFPwK6EOorpa8IclhJ
xCNMBiEXDls4De5EVCIXsFd0e8hBY/gHcFWNse7ONjL7OK4E4m85ag8+ic4nrFHXPVhTJvKZM2kz
4LnscLf/aDqvJcXRJQg/kSJACHcrL4FAeHNDNE54IzxPf75k9kTHzsz2MDSgX2WyMrPg+UFiZI7V
FjV9zgjv/yDuhXbDjGqQl+tIRh7sDoEoRTJh4gBS7kqJppyqNWhqDJgRfdnq+WqEf8cofqKGGxy8
XobTu0iLsxbN05owXw9ZSyaPvONIMmY5ymHOF7eYXzyxlMNIgNgXBaWCc2FvEW6vFHRmRDMjteJo
tIr6RV4n9hdzODua6wHysUiYl1TDml/ytp+Gw6bje9oj+T18/FRUOrhFYf3P4rbW8A5glmKs0Mbo
/yeAg0zXzbmoXGIv/LDtc0AXyNBmdKXJ0qgSh3Ug42BD/wmUI2kYjLKn3OXhbfImYGxcuPjY/Q7W
r9BI6f10nf8sn3HM8WfqUsaXvkkSJPmLiQrXdyIrTaAoHHXYlkFXd4fgBYdtBvmTaRUBsrPr3pr5
8BjJ3grcCiDOv7QwscMfq+wIFwGl3WLLgm+5XvaJHvYsS2QMOySmkPKZUAuzGklGEQq1ykqxfySd
kMJfyxllP0lz3ftjQPrHuwFELQ81BTTD8DOCziXTtlC1MUytMaVvKaqjrJAWW8qGAuJayj78li2k
XiOPkSMJt9xVdt7XuSIs4WjdmX1SR+AaxdQ7+NLa7KEtATUgLNukBq2ftLuLFEIvwR4e4Ow3itV1
w1TUjDgJCqG4DqEjS7B4YA7a4szhFIBGco+nyZ2GeqV1Fw83H/JOBJCDmody/atxuWnJGOrqc98P
gkUAs67EvmjGeC04f9PS1NKIGNZusOneYErBkdOQ+pkzqcMw9wRZa98v+MLZ711BzG95NfAUzI1j
NsbBy9Y4npkh6HKMSV9r3xc9FXHnRD++FNR6ZnsblRPLPS8unjGocKarXYk74XlwzBcVmLYH7jom
2d6TBXFMX0snBPTvBiXXu3HFbMFwroMv1VsRqxNqZ3TR9KZKpRZwdQnESqovMXtQWToZJJAN2nPd
MXqU4NoXNvAsQ0oJTeqH50A+JS4GSRYdD2NppklMajFHUX+xOAMVB+zv+Toj8Q4Za6YMTLK0ssjS
3ckz6aBhADOyFR1ZQfSD/XEH9RtSGAN9DGKfAGPkC3GXIlVh0KMBle8sIEL6aOBYIfg4kDwyJxgW
2YwCFfoBNPvjDfjUwpKvc4twh4AhofUQmRvnPPTAe9LyZjg6DCHLOsD6QNauEeAwD/ADOCm/DNlc
1ON9KhtieMEc8t4Gj/MX3Zxe3RlNEL93Oc3Y2Ghz7xATJ5qxIcDPGKqY4nkxwvdIKjf6Z2ykFc5e
vBmoXox1nAFyUDdcGuz4xe8ZYbVYL5DXXDxxlh14ohKjKi+U0tLy1bg2rnNKS35cjf6uzZ5UjBQh
QjnWiLkRNvVWwwyf7OWSr8Sa1V4BXCUMmo0IzHSQJ4hbZZin5Rjvv3PKr4SA2ahgo0sFNOCJWJkU
lGF9QhOlDqN08Cc8uOTYcvne9do3oD0OxQrUFxdZ1j13RJw+IW/tgR3FGDoCmDkYJLHRPCaS9LDM
a9oD2Jwu0QlTLrcGQ60ETO799S6DmL0OQLt8IOtOvY9hmtPkJoNnQAT8hL17QIo8MuPPnXB4gqmU
B+6hkw966yXKTEKtouQHxOsI7qsTsj7EPSPiuMwazLcGWh2y78EuBQnA3JI4VIpuIb+mZrcc7YIK
XKWoOKE/L6PMqk+wRqbfj6oX9tvW6EPQiWWEOdgcI0YFTGRQ9sd06+9xabEf1ntyt63gIsHCnJeX
9zcTIaPfSMpX5jZ2aSEbjQul8C1clgBaAoy9O3e4TBf3IdEpqYzQqzUC2hF9ZxbHofhjS3QRbqfl
t5hgZkv8BcITGolDajr+YQLlaMmgIrpT9goSZh8RWYEYUIiuY1VVFHtWWqDyJ/VW0J9jWSrRgPYn
QJm+YblTiuFy41x0Z5C6+ZNy3qL7LAsYXKhCuIHqL2hhG5a9Oo0q0R7thOhGGR39fbQdULFnq3wk
Yns+R9Ewt6IcX0ao65RqRCCv3K1FJ3xoPbr/0a53W+VsA6GJwAFmdL6S8eWEqIGVwszPNlfv5uAX
59eBKIkP1qRuYyJ9eF3hHkqR8AhMzDlkFRNeEykw9Gr0HPTzCAjJBkhMoLMSkX5rGPsg0HBcL+1S
gyjEU7CY3qdyJqcl0tj8zEtkLaYaRL7A0BlAMmQhtEBbEEVzrKfsVwKwQNNDSAQMw4CKjeyniL9I
F83RYpU3+mjxBDTcfuFyBtuFHaOUMzgcCNtaTTjndyjp16iZMtDvQ4QSkXgrw8Qnqn1sW+kpIub7
RTsBpSR8Bn3+WnLOFa2Vw7+e+REkvi1LyByarNyWKSXjn8EfRIqDjXXSCpyArEG5tN7YrUnu4WLa
9BYLXoDhyLkRVhO+dpQ89oSSHRCxH8GqYuRPkbRpgxB6bFysko+5cLJhGAlLvzJuprwuNa8F5zNl
veKxBNvgGtBCA4Jc8YU5NEHkut/oQLRMaQho+64bvm/iBrOLrKC8wDUOpfHFtDdo9pgpQgDIkqMD
5ojQe4k/4Je8qg162ooAFj5KIbjRYXI1tmEfYwVA1TnNO1qsHIWf1bljTPOKreABIzMpji/Nx9pc
A6QC78BqhDsEXUtOfihjxUjO0Qp03uMKfM8vlgr92/DOa0lPAMWguXARyWyorn6XGOYfH/zFzzpb
senEkvlM6lQNXLPzAEoFFAb6GjJKRqb+8cXg4zGXKHulKSA6uhOoXk66WGTRaf2l9JDNwJO/LHXI
hNDC4nrHYrKM/o453Sx8nBw69ixidY5WoP1kMxgKyKqerQEJ6AsLz9jGjWPTrPcC+kSZAj49BRxe
vzsqK48UhNQEHW0VPAxH+D2ZY3W30aT1iEawP+NNu06uY9iIn/AW+hlrrhiufHFrGcladAQafA7m
UwBzbsYshstHO7b8pIzYhw/gOODKe/MZ5Qxniv6zKa0cseAMTsLnJvgP3uzNHr8cJrEc97QrLaC2
WjNuoMDqAjD4/IvOATOKRwBoCtrrlxpcZLzdQ23w3nZmUHYusrSsTQQDrX5LuOdv+zKS6nEfA62D
OBBZgIVuJ/GKzgurV2G11s03hrTuaHF6Zo8PIqgGz+Hz78QMdLt8YJQB4kJFcPnLlsX1C7isYm+X
5djCgwjLiBqLObb94rpGocbyM+rGYlztfCn4HhF+EKaGk2z4at2ace+FfaTFavdHlDkWA1SlRgEe
tV98zv8MqhsK4G2/VabR4PLx/1o/NSOBYlXhmv6uwY2nGxuguoh6/YLo8ljgLvMvfZwV8pndLiRz
06vOCR0xTkYe28aPya7drq1Ok/kWGiaxSpULuiKp/iDtANC+Q/zFcfNk7pVuUJmJbahquQJ3hkah
7vAAD9WeUAXYwAsqzCyVkQWNRbRr1RZX8sHfdzphuCKe+pWykRgUWG2rN5r8HTyKgmRAdfR37L9c
o1OOS86jbTZVrgGp+Yx9f8udeOXIdInIKEd8ppBzBBQMXWQsAPMa92Gm+sTis1NtAMhe0OZyGzOR
3+JDAE2bYzl/QpYwGA1MT347x5y4QFB/DHwIrAwwMauA5CyjzRtGqYRZ3t+q6sFDn6KavoYMDRA9
JwzvHfwxydmMAjaOzCANdzBwqvHAiGANOkukWsEYs4rAYLV8jeR8YhcfPPJji2pWAmEVyr0zewEv
lBQd6JXoK/FkvJMBn/MVm2282aRLSlSLuO9syL8bn/cJeO1r7nEchaeE+o86gFuLdStU32fmWDJb
OcPX37RGaRq1E62rYHe3PadLRz/JYcdshcanVffMor+iQGVRat4uRhemAq0nHUV4WbHCyJ11Z6wh
pARk+473aKwN6orYbLxGVC34hbHoqtbtVLGwYDdBKTV8GrRl5+ydczvp11t7CA3+dLmnbKqzIcds
nUf5jkpEXqabYDtfvtg94W4o5K5hsYf4ET4FYjYeQV3uDQtxXWt7zUCLvdXANcIBvKC/MLy4IaFN
48NHkwpveFqg17XXRiqiO46Pm8BAIw7UR/vIIrfOcyzzI5w42mX2C4BkEWDccLBmT58NQoIlC2Xd
JxzmtAMvGtLS79GXdNoIn50QEZC/ZK5KB2gOsPqw3QMLB7B7fFBaOQAYbNZrxh2vxWJcGu9OjbJb
pgauO0Bdugcs57Xn0TvqE7twjKq7D07BdMsGbQOKC8zgrZ008BxonPp6+gYcLxNhYHxCuV+PwJkT
Q5tHmtNz/GNxNzqVkBbg7nMEWQPzchqMiZlhSNmxbR0oRwp8imUKSu3kMzs4FXjHFkoSJNrxrl2t
2itcjLipYaG7LIts5Ge3MJGnAzmtCSB5RojrBIxbEXSJBlcBDa8G7BLFu1DOyit65z8eUrNTSTWS
jW83F2p4KIHcyvAeIYWuj99RsY93iwMBvn9CA17C7A1MtUn4QYT7V4mvpAFgf18mZ4ruqEk6aLmu
KlPd8O/ad2h8Go3pFyK1ny/n1yl64BeRsldxsHVAhPOEdI5pB/922InrhN8rBOtamHfM8J7se2t3
OJakl6c+ODfMDPfo9zZAk1Av6P+cu3N0n6s8sCDJaXnbieWDZbeIkcR1bcanyAiLH6D+83CWvNbv
ZiX+N9YyvSl0f0ZG9YmkgztefAV9h8gNvBUcqcRPgJWZPLEr0IefhdCvapDioV4bMVAn5JZrqrV0
mc/KibbW0TCWaQ6YO/AplzrN07f92NojcrHfumLW8/QgGtcTCCSa0YcvVOB8TuaRjTUuv1oMCkr0
qgjwk/fLzq5BffngTLObde+/MJOwWh/0b6FbanNfRJplluxrY12O2PnMsD1W31FhNQ4n9eZt+pwX
OvAaGhcbAhOTDzfD4IZy8+0itcKCAwNaJtb2uVGMhi+7sWk2OrHWVN8pWyjM3bzhbVpQ9k7B4OMW
uJ8BOCDZpdJhPppNa1EOKgtZfV5avE/6hDb41FrYDP43XcznCQmNknzpSmkZfQlkg5d9m1ejJToW
ZG/E5l06XANzcWLUe8rxwuqWlgSmUlRMSxERoHNhhd7TLfcYNIxPi020iYoLow0fTuw26jF6My53
VA8LncYXNcHDfpFppjkstk0fNieLqvtjsIi5HHHqLF9k0MxasjeXnbnnB11PjRkZ6ePY/XgWevxx
A/UFjIt/Gw/US9c5UO/21SsETx+MVUtvqSrBoQ4gEFuaVnpvfDparwZ73kKLZXS04fs2IC/ltdhR
cnMRagEETHOdtW/z04B4VPN4BYWYaHH2UHANOzWuDyvDlrCS4hNz8IShXgBXzC9gKsSqOX4QG8fY
/b3lerBLFEgA7IGwx+noPIDjLkEDBxJSVvcG8jn7+wQX5CxykGQxNmGEirt0wLSj3kYGpUT6dOtt
uIO86RI/OnPrbEGGjnEKbjTpyQsY1LI7xuQVVidkkRt0pE9Tmx3dJTgf7DSURbOyvM7nfTofYWap
agr+H19cqhU7cjGH2EyKMBg/nrk22cHKTKqZY8TGjKYWb7sGZLoCF+mDf0ldz4kfghUfol30RIIl
95TzmqGSlJSfDzei/B5pvRC2gO7P841dahynrPlxKRJppbb2FKgJo4C8SUPee/sf58bEu4Klg4Vl
iGxR2jRt7PDkoQk/gZdFtSBKEsVueA3KFJGgflRfZa8w0f4ACmKaECwlRiyTt+80uHlD1kbMMihZ
NZdUzUGTeAVqxJi/BCYjiysJgfrROenzit7IyNQ73KP2hh6UeW4bYpb8rKEFTDHzfo/ZcaN/hdMJ
r5wLhc1Ir2F13uCoOD3pzEnpxhwfxzLCoQxui0yt8Yfa9Mc4dub29oNxzS1+ZMSBJYkjG32XlcGN
C5fZRyFQ+cl5TurhniGC0zFYXlaBeulu1xtmZdFsyj0jcAKSyfBDesN9BYMWMyAyQ5p1nhx6SgsG
mSx7nLU2e/YVYpneLsxZ1BpmJ3vNuTwh0JUz7La33yjQse0OUAUyLtCPU6AqLgCbHZCOiC0F79fn
PtEyO3CbXswGFjJ/5i5ly7JrYuMYZ+uj5Z/G73YF06tILjgyteKVV/uiLV/ARqjcNMZV3VBLuDv5
5H6Y/3ppEJFBYIJDk2XVxyuHNce+Jgu3Ye3SAJTw373acLOzXTqWftl/wARqXEX0GX4jon8kv4/H
2cFvBDhgt3gydQrfvR3DiL0L89NcfZLdYjPGCERoQm8H0FUHOw2p0KJnmJMsYKLKnfqV0GByOP9Z
NMuxn5q+/LSnlViDEI1JOZPMxHGcQG6lkhd8AxDFpch8N19/dUyuqrTHB25mnEGHtd8eTu5YP2z8
vFc/TtL49EE0mQGQHfO4is8nm7Su7U1M1ixA+D6QJ9YJ4l6oieI1fMPXYBvnMOvYmAz4BHeWnHz2
9nicMSvHpaZqX4enrb3/25NVXpzNPMrxSrn0JRo899mRA5v00AD3iWrLLY3eMahFx+Ayr0VXPuWE
+TlSM0rf7h5uGbfRgI+nMkHGpYdWu0+6tl8by67s/QCvtfRedM4UJ4A1HltQGFKzr0/YhgxCrnxQ
7UP7J/9Bd1BqbHpsFJzyXPgOUhUz8mTl3SOBg0vRzwen9kABB+MXxsCQZ6n+t9MHvSokQMSNsJYo
DLjh6iSjDX2AoCP15JAlfquu5dTXZJNXW/u8jGQboZcJrJ5a+JH+MGLKVU3SWVhKTrA3TuEWspoZ
FbuX8BRaUJAojiTx4dn8RdVLc2/BinKY3jykqkFXuDL+MlHTab0KkRXt5q/JDrCav2EIpYEZoFmx
dedkN5lrdEutL57DD7/Y0axJpl8MlZo8B2oHeYUsZv0z/OWyYy2zIC12TmsNbQu4e2UBG0xIwSyE
wLQ4XFXcLIGKACVDgFHdSUXjZhcjjYThVDXf5apVGKUEoHtBoNFtITo1Znqy1juD5JQuCr1T4xRu
5ogAS5ltXezXC4/jPLyE20AOHuwiFN/hHu4DMCMmDDoFahflfbkPavh3wjbwazRHtRTehVgaHkeB
CUUITpgyNuSy/zoqzoP6pm2MxsN/U3XL5PcEOYmuCX4NQwsAQIpX+iMB9qL+qXeGLYDAB4NF0Txx
+2AlBd4ITKAJ66zSMeCG0GthaH77yZMNzlqXbUxr1gWjD9OARjRrC9Bl6wQA0yk7M/ygSSfbW4uR
LB+2O9RE4TF80eOJWQHlBwod1hj67wpupvklF6fsHRplHi2gVfhNHb+cBTyRvGHiBFzFsVemf3tM
Q4ka4Bv0Fjrb+tpjkaMUJFKfmm5gGLAxCBr8ID4A1f1aSM3IFSoRsyF3UWhr4qOjylHE6eACWZ/1
3VwHtPwc1g87XgS90j6WHbACsIBVqnOCUArMjovGpJY2AzEi9wWoJrwXoNaGkFjZN4HEgqayMI0B
m7De38vljeW/LTLZD1QQ6LDSubywuF4vH3N5ngbixUidhsa4KzHl/9noirZAm86/4R78JWBsW1pE
jFnEEkPetBb3ie8M75nJk2ymwLX7chGoQWKymjQY/c8XH8rH3yy+Zf4ToO7Bnf/2tyNkbkRFmJwm
PMNz+IJaX/IvfnRoZF7OetSXt4/LAA9X/MqQg9izldUpjgGFL871DdP7BQq9551smyKWQsjGUrDo
XuRQpiWvAJTRqwNMQB+RhfflG/PQkUE32ZZnHuSMSRF5/6jycq6rffhEJwJr+QZZCJ0fwlVMmqye
PrtMG0ra7x5CgLdXz4P7HPaIRY9JFsIKy9thusNt/7Erpj2Bx0UDlyvjfKlEJoxoOQE19zygmklR
kvBBIt9Lau0clvKCkibs7haaAFS7NUIjlA1GHLAsetX5e1lxeIPlEaT2B70dVRuMqDk3M/Yv2OEw
7r65Xg394kfkESJDFfzvDCvrmcORKo/2ddd6u7ubm20d7LVa9TtpDe4m0RUkg9NfIDuaE7OfceN3
IQUY0N+eDkPne8XOcY3xUP65+xQVabr4om4MmXc7l65FE41WptwBugyMbn3jA7fj78NdCVqH97Nj
ZsyTGFI/7e9XZqbjm2vvmzdC+Zg3921hklicHmYNYtQTb7HtBa4wBtkerr793MuCfLTtGC3zB7yB
mnrsPHu2TsRg/lxrH+s2fLovfJCTT0+NMvR79rgor8mFeS9rd5C418DNL14RxilKw7p9ODXQOGa1
AGXk1kprs7DMTeq8i96FpseAk9vDB51vYT46K0FVp34w2LLbMgFpp0jzUK4zF4BxeB10M+8ymQJV
c0yGYCWMibEx4oXUyS1Y6rIm4GlnqFhDjL86DMB5H7XliU98WXU+FBnMWntgAOFh/gS87KqtU6Qw
yQmyeyRvJSDPRA3L/Xb5VCFs7Akv0KtCftlzy8qPHIWPmLDsmbOhEmND9dNHi9Wrzaej5l68HF7J
itGBwTkunPil3KJOhknipAQBwkBTyzDMSQXQWiMgimnG6UQWwrj0DCjoGWcSf5layAtTCZeX6JtE
8BU4PVDvCpbPlghFviOwQ1KSQbFvtJRMqpx13HTIojjyN07U6oYaWbLlM943s99TsXYQ8YtCoeB6
/h5OrNAkIo9G/fwUWQwfoKLxG6kbiE2Jpwv9b8u7qDtB6jWZ/RaAdwA4y3h1ypPoQn5X6LQInTn+
xwqdVDO/zKcXCKUVSu7CxOCZj+gOH9Gc8AaoMhSy+XBW4thppu9uo21UjNEkAydTbrxZwKs9VFwu
CtK+GWHUUG6dGge+EBVlEV9NiINoGJ5VcluW5Czs0nVj+pMuUl4SRVV4KcBfIMemvGHc1iYZhe2N
jgeGIB1PqVHBJy0Hcj0wSzs74I/sdtHMS3kFpN0R/+SB+OAbcDu80ne32HpCOZqUWyvlbZYmR1S7
ULsio8UVr7d+W0SI6zwF/HZctnCTFphvtJ4NJW+xKjHkJpG/Q/IHmYXRpL7PbEn/IbBzGaxMEc5O
mUrANYVxCLkf0y8tQ4NzgN6TtMHl0dPoV8i1ykFKnvo2U71OkW6Mroxaj80D4U9Ng8UhIUBHWsXe
SvUncSM0KBdUP6ho0GlU4Wgy39NiYOjWjO7PXrZ+xFcAYO1IuFEMs3th+m0a9jGU3o2fhEU27Rzn
RalO7MLFFT8llQAamMpwyOKLmok7o8yZzQYqtPIR+YQNupgRU+ZSHolH/sv/Srsaev7zPp/FyMtQ
88tnUcsMSgwslRE3PIp6o05BoRxNWIB8Oacb1fvhbRJJlGGVeBmK/PsP+W2NpIL1Hf/UcH5KYO4+
CMzSFctrHzxZ9YIUtr/VFGhb/yAFBQt+kAh8mm6Zqbpk/Xw+7B/GziANrwqNWaHZU4ELFUToQof9
7+PUd/5ziKRtblBwAhxxcSjb9KlvnLlWWmjhoNZTSF5AC8IXLEme5ccZoy/CWiITs4Xkx1Y50TRV
K1+AObHQ415p0004wUp/MZLVUQ6PDB0za8zPL95PnTuVXItCRPW95R4aHwzXFVAWYkqduIkqbq1P
leZlmHaaKTdpWIZTxMJhOJXVFhyc7myJdJsiRybpMGmYoOOI3qK34TuXeSWyJjx9VEkJ0GQAim14
kRPY3h43cFXsEqLvZlhKzuMvNf2W71SdBa+CvxAJBaVL8hgrtiDGHj/jw1rfEwuvwhyJzUoVWLEy
GagGR/TNL5cdhbC9sagyfSZLUBkwO4NRpoMnEt0vrFG9z6BqF9qf9peYBTNoXPa+HeaRyc1H69zt
gmPwpeKcuNFfrdhG+28dPG9DdQ8J4jDSZ8Yp+Lck8fdY3iB6CLJICrVgUD7a24Ecki+jgmETekTK
vlMNsXxyxGSUgEDZzbkWaPMrELuiEm+9Y/ygiDfgjwH3Ihqbi1v/CEBUJJeDYr/lXrsy66LoGNEp
8HWhNb/0Lj10dNyFKip54gY2ov4rUAMIrkFIowPDxxnhKneG3iD9CIdYWyu2FNsAXvy5gpCYKl/0
bDw0ktqJLqVOuqx7J9QOeypbDCvhMZZaquaJtIhAVMQfRsUWYZsMCD2/98N+Ic+XgteY+esbNjEV
G5AqoCo7M9hd96Lcq4nsZ3EQH5MChgSHeTcPZXxYpcSp0nnWoX1voRupbt/Nq7xWEhl/k5P8lKLY
//xLbXRxhxENXyH9TGp9CNb0EkD5IOSMBCpkeiu1Ui2ZVgOGeSTvGbKXRdiupMa/GMUgUH9S9tNA
6cdWxykqNbqzqPZyLmd2leJDl9rRi6tltLD2R7+uLPIcnXomDGlaw7gI1QJ6tZptGaZWfVRZ2DXh
ttQ8D7esMiCU4o4WtJkfuMHIa/6dl17E5pq83ZdRKgnW7FPgOSOjA6e2iYoVESu7EUpeLEIPxCd5
uhRxHuRT5tM4cp3hYdCcEtsx92e+QWiFkt8iTx65HsGl5gM9OAUyrkGUom0i2O0dCnGaV+Lbz5Nh
5xep//Vhp/bK754BQGB34lD5jp/x5gPJeObTOfOuCSgn3GfwM58fBzoN1xI3VgWyjAoypejDiPb3
98xyOGLizZPtlscwigLmpj6kU14KWfINKZOAr0j9CMCtwAmxvTpBWWAY5SbYQPiifFhxEvVXwQhS
ICL8YZlyhBvPVj+K0T+BAEp0gTqR5EAq51aZ4lAKsulB3mdV2A4evDkEz7EjZSVQmXuDqqhRmhY7
D0Tgq2wgRgwD3n80N2pjgiYCB3QviNmpk2T8QeHCozqViVQAdsAOmD/2K7RmzfOpmQUFhup0si2I
36gH3veWib5lwECqd6Zltmx+LTVMnEQRk9ZAEZ9+hbUqmGPQysIvUHHB5xmCKABN97GjC83JIwup
UUo355luY8JN2SsSGOlwwWwQEpyTWRbThDZ4mcNy8zh47ejlQVI3l7gyoSQAdfiCBilxqq0pjuoM
hOlOkeHDi8QpJ6yBP6nkoIW1D3BstnHf9NheJh8eUVwoZzDqGpTCB6pJDcdroJ4ve/vyeD97LIf3
IcT+Zj622ItSXfBuZHlDwe5Wnp4/ZVPkx/HlfTPKKBYDuxvtetcA8JfEFrdXVKOcA1wqKMMQ6ro7
Pm0ClDBzch9OA5hm/x35vH6jaWTuRe5d3DfEV8lDi9FPD94TRQ7VeB+d12g0ufyxxIyPclXkcuYY
0TGAgx0jR7rl4AlnWx7u5WSh/r8lczjgeUz0+OZksodH/fhFb4JLUltyZagI51N8zfzmiOGgygGY
oTNyvAodHL0yaNqMvTlaVLbNBTRoAUxVTwoS4rT+K7mPFpGZ3r7xBtR4h5ebgyyAm5EjLE6SgJWc
qaSUF/jU0kLUyeeIdxMYaXEhkqAIYVDjWXBqrF2HsICuYTcCPXlxO8v0p9JXDFSSJQ2z75s8LYcV
KkEiHa78CIKf1CKwsoAoaqmKS1UpN4fx5u9EEH5VgZvEDmOAR0+wh5394EbecziwcJZfORo7lUSy
g6rhOiAaPhvvKCeUKkRlV3+w98qhoCiBn7MlRR2v64Sa4o4blvw4z8HBV9l2cCGCdbVHScENog9T
RBPjIm3g0E+GSU9pYAxlaEOLwskTrnkHMZtxa9QpQISQGi0VwUa3MiGz4r48eDdEi3ly9VgmTXKl
89BhFDxCueVpL1MJcT9KYyyBPj7Ly+BKZq4BWK/13GeC69t7Dy9MquSNlkMBRXHML3h3iM1cxDoI
P00mdNjg++vesf1Otn7Wy/xDwvJvZgIzNrfNAACr9iaB6w1rgr0oMjl4AY7hOkTAOVX5I/4Du27J
+dDD5h+I102jw1SMaVxIML0tzB6aFw7lzcU+9EfOqQZi2hyFpFHvgaKGm3V5Wh3Q6KFS0qVlT4ad
QsjFTjs9Y+5aQ/HlRJS7t8EbjBcOUYViGVsIL6mAHM213f5NeFsR32gYgyurGWakaMxfyBkIccaV
prQ3JfxrlaI5sFVvcR6snnoAPRA6qyOJHUFQ1t8NP+NHjvsH8M0FtxAc3Mb7pWkkVWNUP0La9+Le
zHFC/nQATLyhfqCAIfjBsyRlFIOX//54uHRrw3o9YJwNqrNpVPGHDg+xdYl3qw+0mdw24iLeIJi2
GrERWEzyWMy+H5tG/8TdOQeGYLZywkv0Orgeu+c3ncis1gQQBcKh2fHuvQcUM7hYQDwNLAs06eLm
JVHvQzaf/MYX7UPv1L4xDSrZAE38ofJ36xRxSouO7PoujzHDmx3drDsLTpDafQ2HNgf8GO/M56DK
Vev29eS9zM4JHp0IrUDqvqZZMHV8FoTH9zurDJllsJO23/dlhcdW2fWhWR1fNt6MVd7shwTIapZx
lB1e46yDc2W2oudXz63ql/DGpAxuH5NE0YG4Ma9A9+IcvJxKh0Gxi6dVTOgeVZcWjJfJkwnqIGdr
RVJfzsDCYBxCPWDIvx9uW6w8uD+canvTZ7JYgb3/dcwLdAzOr3cFFCnxruzDO2bPwvvglEjxmplt
Ip7BGTPSXhZ9VtZfWFEnfLG44KK03tiEE1r7xOeRWEfYPNBRs16ZYXePhRBRtclIqtrUYq0C8Z54
+eOhbjnGqrhRXlVc+JdwColi/8HhFLnazWThsL+hC5KGQUxFvXNdhEqgLSw36mf2yEcVNGGCiNXw
UhEoiUC+BBCqLJFbLokrDfqPiltsbebFbrlVavG//8SYJqPBkAROawOpTnELUSYAi2IcTVajyFgC
cyVAfURf+qpFAjH4FxYyGjFDyy0QEBZh0eC0GK5RoiW1SQWOHvOeViVinBAVJiBhQgxYfD95Y7wu
BJ6fkm7c5xyj0J5mZ9ShtMEgQ0xTGdiw0nHrfRI0/ujmVd9rOKvqiSIHQICFph1g8j3JGh4hI9+W
AAFVaF9w2dZsQjVEQ6DV3bhL0N5T7HNP87pXZFpe5T+kXTM5DP7pq4t0qLL7gk6qVWkaDsMUGmo1
mLAAkMmm0fvpmCGuSJwuTYqMPNW2ytgWZQMVB052RJWfWzIuhItTjSbgTcWzkjW+AHxgMTIfuh71
orLkUc0C407dKmICt0h3p00vcBA5/IJ0GEwhOxTAtlAo4otIynPyQFxdtblK6URLyPEmIV3Vg1Jc
jPG+8veAt2xTnSMBIZq/EFHUqF7LJGASbb+Q3riKy1LrQ7uQJRhz4TX/M1SrtpC00q1xYRq7vdPn
8pDk1EZgCdxRB8OsgHMDuIBlpBiGFf4OC4CzlgizwTZiHyWcM3gsAcQMiFn6iOaKRMgHCAJf/8un
yE0zB47yFazm3C1VbhAN+QVy0MWtAAmcGw2oziWdyq/lp1z7iWaqRFE5yQuKuDrAGmqjav8AKdiD
HDyVtewn5BQBweM2YiFaEcSiY8kwCQ4iawYIiEzlGTB92YKrE09LHo1IX/wYiO4xcxXonu/4ARz3
WMiJT5+l0MR/P1GIpBDHGaWRylH6RjBAO8V6jySs7raI3cmHqboJi0SydG2y6kKxbm5YDqT8b3Hj
AqfQITExQl1KxBMIKZwTjJOjI2m1QI1UG0UEuxThSEMLFFFNEUUbbKrEBfRqU7sL2Pp7ldr9pX5B
RYwMI7Wm8eldsMKmf+ltca5vCzrRWzyCNKgK0+Aa/Ip6Q9WVACoKUO5FlVCooKCLy1DrzBK3HB8R
9AH8/uid4pwqAytTqgjTLXqP6BpdmzRo1mL2sDdXB3HtCyVhkRwvYdQx4bYF9mBNwRo5O6rY8WFd
aBfaZt/qz8LbguV30M5R3HEHWCzfy5i+s/amV2k/UOKwyG+iVhB5AZOdBp5+C6CU1tXg5X8DOmtQ
dAzMmzwKdxbiocspByRFy7pN1Ke0VFX/U0EVeoU22Dka+1fRPZac480zEqnfHpi5V6EJ76nNjOke
N80HRC2vsDhUXXMW1xNjimCpsCh1ZoCACB9x8j7v/ccjvEFDIzXwCv+E+fG/GCOWwAXuSa15HF9u
6/wSvEpoJAtIMNlyYd93nRt4CXHWMwoe+CqEb1zzyrnDt88vB1gaG4n+m5RHxnP5/WVEq5wMy7DT
oQqiioAY2vkmVAsHiFszp4LubonqBXuLzIXDyTpPmER5ACPgjWbZq4S3XjExXczbHv0vxu9lLm0f
s0hWiNSDfbpjfphDQa3gFPmNS9PbojpgmEW7n/HCYS4bhBi8PIMbzkgcZP2rr4c9U/iuwxb7RMdF
FU7wM7n1rLl+8JGF9jdUOZC+pv8YCUeKDFZc6VVc0+Pk2Tp4R78yP/bueLRZ8zuKp8roscEMim+H
Jhoew32MHvMMsuotNFub4PZ/sSBEiF3//VsYuyw0cMHZYjpn8hZrjQFmn1jWNe9/2+WO+220wQk+
GBUW5fX9j8KrlGQAAVW4E6a3balV1baqMustP0z0MDv6OCb7yj6xGeAjpqLDYEnamH1fOcGeBKA0
UPIPKaFs2p7KcwTDUEqufoSRK913pHUfKTcgWiUkS04K2qGZiTEEiXvGCybskXiY8qzUKJtahynX
Pr5d7WOnPH8Ex46BkHdjG082kKm+qDasAV7NeLYHfZAGLJxwm2HC6U3bT9grPphqn0zElnEY5NKp
dNt9vC64O5AvtttQAueQK/BuA3UFmumz8Bu0zEU68m+Urly59do+zK4vLDKmBT79C+SUYv8YVtGO
wsP68bKxbMcIB4LS2c5a9R7MnejtJ4AYvIiPN/a19w+7GpzhgIhkZFMgmOvRH8wY5LAGCwNLLciL
icyXxbFrmMFsAAGIBzROCDlEGcvgiEJZi0UDFrdKnzkA/PLYGp8wBMcUB2M3XN0SLK71mJqTJJG/
8n0sbuo2NFseEHTtacQr7RvabC5dD2UB3sNCsKQdgdEe3lhTrzU5bXTGZAOghN9IAMSBbXzTKtKX
J9Xax/iF/mNgTTI6TmDEHGaTRg/fkNEnsFJ8TMql9gc406Ua2q5mS5TtmESYO2+7+g0EZ8cuM0ks
McrvZi4ivUVtNoE9457mewi5qhQEYs6/jLYzUFX0O5gCDjdkQBPKClD4e77vAJ55TRCyd4KtqTbw
xgzQagCpkBD70o1SK0aCgZnIzo2/3chKqX7Ul24HBVz8SRkIp+pn7eMxiTS0qxsfP6hNr48cK9yu
eGcWURXlH+FFEwTDQrVOawUFbf1F/1OYU3htpxfAspbJxKHumDi5+oTSN8Y056F4SyL0AW8UFw8m
5ggTzdHZpG3ZQkxfapOHyKqNZeMWns4+RhCQ8zvJzeOy9dvdKLADOwW+6J6fYPHdrkrAH5GEhElD
x4xCm6NAQ6HVZXF0XW18qcQiGFmrPWYTQbXWLc9hcNEf2nluR89Lyb9RMBgI/A/gAYjFSiT+b3hw
a3+sooVJ8GI9Cc6I447WCAx5caLmwQ7LWrWkCgnyFFTPhlvJnEICpQiyvhNwgQHPJK3QC2T9JKwa
6OEk1Fhjh31SiUpHe0V9HhRe9spKVyvsdGS5juHrG8ya+MkYvX87FDhi7NsYsiSKmmSWUkxv24+T
h00KnfYZfPfxCt+1kM9j14fUEMNuM7R97fhY7W/2B5rVGuS6+giK1eZ3946+NbiqGKa4t0cKwa7q
PhmSbdBrru9VKuD9ZvBdz27IO6vFRBQq68UO1dP6szwwWQZH20XNWhudSuceX3f2dbGl5NjZ2Rvv
n+5153KOeaNleWljFCVMmTkkJQu3UhbnIwnwatQxgCK0wZJcM0pi8ulTWs9126lGkwuJ+DmGd+LA
pStJfLAg56OhWl6ZuAePqJee/6PpzJpTx5Ig/IuIYF9etQsECCEs4IVAsozY9/XX95fcmfD07Wlf
G4R0Tp2qrMystL0hu8sPRteA9wKdnq7Aipzz23VCmYpJLfQ5qbSmlTsB8YYahPOQuunloXDivSil
sKPxT2McfuGg0ItgB6/AC2HH4FWgt1NzQ97PeFuoHw7SSn3EmgMfi2hcEHwU8DSQst1V6L8EILly
aUTqHUqUjWmvWEIbNACk2lh0bcOZ4Dfl8WryYI/AvJ3T3+mvOS6PGyhXNmQtpdE7uCwbbRCBXdSc
Fj9wF9rZabnDloDODqIubEdKTIagi2ByFzO0eScP8gSNeAZxuwkVmgoJFg9pMi3XuE3ChvfKk4xL
qINS9L2JiRUF5qobqT7d2x//w6yu40R8nE8P3N/iNQe1kXhlUocDfoCRzSsyNWkpA8U5Cct1ij5O
FfraQI3YCtBG4B+3MXqYmQaEPQDl/LW7axm4UltuzvSxodwd5E5zhY5EFsjAMlSj3CAk71kGzrv5
O5On7qdyGNfwY7WvNLA5cEm/9Z/gfkL8JtnaD+l+UBORZK8mcBqQqClg86n5gErrDzAFVUNzlRFy
//XkkdK+UGFMoEehyQ5VISMUD/klZfaQ5hIPtkGFcvMZogCc7pDIu8GR5K9pfKEwjk6x1ocOWoor
s46MjPEw5nD4YnI9JuWh4RCZ9YBKo9BBOLjAr/y5Nkii8Ahg3zjImxH3yav8a2oM6ETpN9jToQGM
l9UEsyd/Sug7X4FwSlF4xNIqs3kaNtQI2iHdyaDjVgj1px/ZSgimQgoCmkeAJMx3Mx8yHY0IdCGz
retmSYKFw6uNho3a24We8wlaDjjonkDJWlGj/Bsl9fA/ycdolY1nDrxLdxnk2sT1in0CxQfNKro8
mjhlk3KE+oMzkql4XzoWL9cC6WB267z4fTKPsjH0MTECaTcXlCuRj6CPFxYIDA0UXEqVNtNf8MoT
yrofvEAA6KXrE/s8PJFuzwR/JRF4GZOoiGOm0dNZggBWrOmV+CY0grMIP5oIoRRF4BV2QlYddiZ4
Hy28pNXHd+FtFV7FvnQvxiMq0Oq/0Oy/gxZImo39RdKUdYVndpcTDXlCzcAg1oDw9G/yNCnuTcYe
aFIwgrRB84UHRyebgIegizLYtCf2bOu3mThztnt/jEDrNZ0PkyVUZVfvVOa4JUKtg7eZMJ8ZB155
At2o2brlMRX0zqVAMNDYjcSz/HhRVsH/Mqox5dzAqglXm11yIgP6PfU4W+6kuATHmZY7iz4lTLPX
rQ/cj6TuhzdWwj6gmLSumlFU9Zlf9nUoau3y21vWLDCHVgEuRNRT3jo4ANAJUqeWYPohigpYNmA9
axZn+G1Ur3yuW9inohYCZuL3wvu4GjaX4eFFgfYZcXvq1jM8Xbgj2SKoIBahl5lfn5iTmVlG1SUO
lQPKvyBsdPCV2VEA2p2PT6MNOhlcLWt9N9EsrTE1ogbb/NX6FISVuboA73Cxtus0H9GrUWN/++/U
qwmI0wt+orOImQDnc2vaJTYRrkJ3EDC+MEQ9YAtCz/M5g9IPC5mup39+0QcTy3KxpmGwcj/0SE+q
p9pxxrn2GZXmYLokUSAjDBbA1QkiwrQ1r3TBrPnaW69BnQ47Ghh+iJkBoOq3UfdjF96d8bzqyH/Y
hE8nmNldDgD82k35zchhpcKTYNhnEsyQ1cOnUNkz9v5+Gj4yw3HpiSyPfTYue/o1mXninOT/YZ84
7vIGDFwweaYBxyazKpZ43+Z759Jdltz9zS65DdbzPt7+Him569MaD9q/BteAqVcHlrlcNdHISVHC
NLULDg1NZ1m29iGx6WCw4EvoWGtdG3vrl0urNXADmsiB6KpXR5aqGlPGqgWdomFMY4OVkslfrUKb
EKJIdpyW1CahuTNmgs1sidaFXNHFoiNBsYKTpXHEA+tG36FjtWbX3sKsEA09PBX6GwRbKFdMzRt8
pmNsIVSX6p9K/zrc2ZN/GMPbCma8YXVYcXnD1kBPD361LhO+l9dg4b5nm5RLLBKwgCZLqRpfSVg2
P7sfXVlrUmHMYnvMfAfms22WmopJQa9v1qB3M9WOsxBYfPloyVh5WqzNJp4HTwtioebjVaiA9Zt6
lBpdcTImR5QMErYezBY1b64ZMqhrnM8QjWgFAMc4TAv/wrjtkqPPek7a6NaQ/fGZC/a85BJkZchi
GVqH/wWrompR5r4m9WQzuuUSS2BrhGGGV00xOsavHH8Jbue1d8Ud5DH7hALVGsy52WJRTFymTkIq
R8XAof7lQmz7HXoOZJ4FxQIk569L8MHBHXhvv/yGo5G5FKoaUnbj6KEe+6oO34D6ej7rVJ4TuFzM
0E2ZpfiKIwlAxkBPDMnZ6PQyyx6FOj2jsqcBG1jV82lI8/u6+BcORhjcb9xfFjELS3cKI3iDoXSb
wZHluWHmpM6vDJKO5wbMzpvhE7o2lxWb9TMBmMBipe5cIpyLcYF+excT24v+5D3eUTvgg9Qv+Ztc
txFLk94DrKDAUqms3XXCKOeIkpo940I8xNxXczo7gxIGmC+LEr6HlqTXQxgCSmP1Gd12gCmSQkPy
GEE/PIA40Hm7pYLTY6hx78Fhhs03MB5qI1ooe+8WwpHFLgxzUv5bZ5Ws0pEY+Zo4XMWicw5a/P+R
hg0fwdm3e/DUgfchgXTo17fwgBjfc0RBNR6GYMiDc+X0hRlKLbmxtlhE7+eNdEd9s5oLS19NSoyz
wFkyYgeIGqzHS5cw5jRkrgTDU7iLRJiKvaz00UZifS3LlRvY3Hg80rPU89PiuyC8OdIALHXxN9Oi
1tEnAmJnwiNZuUWyNalXxGekvAG4/vRaxJKmee8fGCJ8nN+Gt/GeFXTxEYyAH4DDMQyJligFgMwN
uKyLBzql+PHCo9KlDU1AwYGS+RJXJ+twzujH9KWCDp6f3uTj8TT2ds0q86Ramchg658D/vSUjnYH
x/oXxGsmXSEpXg30fTo4b24+XdYyd71DnYYDLCgARzCM7Lo5R8kipd3pyFY5vg0G27+7+vp0QPOJ
8N3VAII478E+oua7oYqTFSoNJKdCTRdhFt4vuzenCO5GydngC3MBINK4qFZQjUrOq8a32fjaMyXn
wnurS3Tx6a5Rh0uOcnCg/DI8GJeSfsFD0xlVGXCT1YIocQ94ehz42DYxCpbzVDx8fXubF0Oq0vG6
+73prJC9V0VXx4XHnQz13Yjx3UP5yrTGhV92y+6Tm/XugqfO6/Pvp4RJd7P46IfggjYbG9E/fWaS
FW4TaxRE5gcre+x7a0aPb4hjqHeBDf/bcBgwgCeBfaLztvJqIDgNyvoqDibaN+qNaGR1iYtBPevP
h/EG85HhzZeulzxa8vyqjd9HxcIuqvcGsKIxhpeubsK/2wCxJopVrwkT6vd+AIS6eq76dRS3ime0
VNABrmADzr+oEq32EZB9/zrZtcnki5OFToHGxGydA6ZQIx4rFJFsCI0ZIf4BcrRwkQD9T+lmlXwa
Vriz2chWiqtJcfPCGw5uE8jCo0bxQzK0qkMoeN/99+w6g3/wBiGvNb9pDaIKusnWHhUcFGfiKqhI
zBtIrbLiHp2N9dnYNOQfBkuqfBT3F6S/YtZuBlhDE14QtrIqGMp/HSMll8yahjrQQt1p69AEkG3k
lZ7i/P5kSM9nUKEosGsfrgJp0eC58PDKO3QfjS6UMBB35LaM/Y5I5UQQ2IMbrfkHMgZ0GuYsh/CN
3uS8CLFEEUWhljxg13jr7QBiywpHUnag+S75e/T3JHknOMmnntI8qiN3haMpfUP6JeL0HqXfwjuO
E+fnTXcXwxMoCRY+G+RfHe7fJWkNsGLje0Ah+l1SrZkK0BxODcklq92lbHONYDBY3v1ZYIBDwiyv
minBI88bEbnml91dhdmJQCrlMwEniEwLamKG+ms+Nr0VGHv0EcWLAOyBIhFuMMwXy4P4SSjWLEAG
rB/pLNElOc2w3mdV/yMBKoiLVSuqMPTvLua/+hWt8A7kQ20uZgu6+BRDU2KuOwimyNKaLy7uoSoR
rV7xYoRxiNle669JTp64rXz5m9wk2kHkw+i+KB5gAa/8MJNfp0IhP0qLhyQWccWarq0qavFYD0k1
rL0tVilVLncq2yWLoGXrPfYCHwgb6itFqtOpfnyDA40KmVfP9IKZyDDcd+4NzY19jpzjPNHno9jd
GrHWIekOKJdQSrGooQP77ZkeaZMq7ZFSEmOVBHIwIQrzc2qtqj9Kz9Q5wpcDy4FOCdMaCJBXoePH
l24GeGEkh2weoeoyfLg11Vdotqb+0XcbwgKCVKqvzsbMUQCUASAvqajw0CxpFkNaA0j09KV22YqT
eo99fPQS5UmdKAraW69OP5mH3lMnWrU/64NcHt4dai7uUQ4Km1LoQzHH5YRPKCUh8gLhRDSFCRFW
JI6z90o7V8SwxpvSGWoOe4VXe0N2XVMl4IJ66LkR0Ri/WVp4LMNeBl5RZ9ho08qNvGTqf1CARSzE
MTPKI0F6OfxYzGjym5f7ec4WsHIgvnroE2JO5BH8hX6cyCDYr6NtEsKSowWIzfoN1yW+K491Xgz5
nRHxEIhqXwoePQGQmitgIOfJgViaqjUqQiuoNDuIP2k7oIfWwlYfU48BJoFq+LUNqs1/RvqXQH02
hJb7d+gpHgBg6i5HrC3Lb0evsJmdQbbKeD10pqIa/KNkY5EZ4L9SxsVJUny1RRghyXs3v8rpgt0F
tPJdLZshc6lWRhhxoqlfmdEv/de5lNun1HKgf1DxqKgpPl6wjKSkm4GQUCepcKXqFqYRakkjJKTO
RyXKPeXOgB5wx9bweLry+ie2eAr9PgidIMZH8g8YVuqki/knGdPnBhKCAIpUhEyDVcohAQS040q5
tzQi1SCpGD4c9CzVgXaJP6QZFedVkIPQpyYWKESBqvA6Imfwa9yAlffmPh0Ha+/iz2lv0GrRm6U8
GEgY++4H4BFsCcbWA4oWKO6X3M8VaOnQMe+JqgUe0hNdP9WTbTknjrwGB/EmnNPR+QTniDli8W54
GG9BL9WbFsNM20Ao3j8J+T+pADvQJg3km+xBze/U3v0Xolz0IDuyMUhv8BXhIEVsFql7qJtWeFpq
EYfEXPVcix8RonCZZGFmLRutDOoS6v2MJBrNFTyDU5LGtMqJGPSnkOMRq9Nyk6DxSEqcuRywv6t8
PREZvtLiIIAzgI0p27dBJ4Stzi5uaam3TvZtM7wwaGu2w9lw2+Mb/pOF3yuvutuqs+YaX+YO+06v
/NNk/i9sO7dIAc02dothU/jKk6KmVzg9I9oyN5J+7z2JdVSo4XGG4TO/FeZlb9MABlngbK2NqoyM
bfSOBHnKhr3BPLK1e6w4R8QKvwCx10PQLPc6GEQerWdJdF3cMS/w3zlMsVOpM7ryhtxLmvD+eX7P
AarcKj+nA0VdlE9673/OdsHkcM7cTUKq8Jy9ZyiiyBU6uLqYuxr3hQdR8svAOfA82o6YL2hjA7x0
/56qOX08RI4IAGDikQxLpXNjMyUES4jVN4MjHPAnbKLZKhIawyBENIK/sttqCEJEtIRYIy8hsLuK
EdnNKXrC0ZN04rbpNqDB488M8IOUj3RnkyDliRjhhpTh4QHgg+gjR+2VaaEDRtwYTwDDyyK5kYbn
ksCLx1it1zjKILw52zXcw7W3zlttB5r/gmBO6lOpSJ0VFmORe1DrVDkuCELoSrKr9Z7SRz8GosWD
LPdryJnrhsveJqnOKQsovcdbjKO+HI87fMCW256+afmenhi+5K9x2PK2y8PNHdZb+NwSS26Ttpd1
J7AorGbw2BtZBcNr8Z6gwXOkSomwmJHwbEmwKONY+J90P4JFbD4YZ+aXpm/64Sgyz5iJ9M59Jo9C
BrqO9l3+P9RG8HOeGTRgHiA9eZB1jqvvMGT6PkCXHq0x0WA+KN4lVFV2oOOYbgKYNTLkPENclj9I
O0leSM24hXIvGzzoctDR4A8eFNwPhrrGTF1izOxrfHcxKx+LC8b6+t7GnPu9zsG52de3gpbbi+FH
xm7cSuKIPS0tPXcPw/ACx7cAY78QQim+4fiFW+1fsD9kbDQ5XPoB+leYJ4rMGetoDbJt+ByOnCUa
I00bmfLg8sUEMJ6a0954+cqRGOW1wRevRuj/xrsUMQZ0KyU7a5qy4wVq49eoOryChSBhg+ZbYJpe
7C3B3j+Xv/ZwgZ3ZXwH+8mAM1B/cfSBA/3yxLkwuAEMrKFYBVVxmNbkl4s2/Aok4Odx2Mdoi+6CL
ADBIP6h7+EOZHRzoQw6vU/Y8uCPbrfQjyLwRsb5DAOf6Lxbi7PWDt/JLE0Q3bsJN4kwx6QQemIhw
dwgG97N1zqAZksqtAkmmS8v7DMWWAVOX4bw8j0EVd7CT2YYTIA4Cc4RWuBDvEC/0/NaR7hRPlGi+
czq95vIeyYOMGv/zZSpyFJERsK3IcHsEk0dSnyk+bhYW0hpSHFYYT3i4YcQEq7m3HZ2GaFaWe540
D+Vqvifipx3JdZuwtSzN4MA/oVc7WvpNxrWS6V1z0ALOHaYI5RcQnlE5f0909IvRhKdfAVSh2u6E
U/9zgsSYjNfeoXIvOCc5o5JKql6ovhiMFj/8Ek37hbtgSM6TeQP4TVLoMQb3nzqdLIqzRU2l0g9w
9r8ppU/rTv8Dn3G/Ym4GF5GM7HX8xrTER/VyDA7MYYQuMRY3TolxkbbMlV+NL/CESRSqMBirN74j
18mryeuLDt5ZonFEICOSkuxGySXgYeFuQDa77ragaRQ+KvFRAyctR1U7XicV/42JGROjL3iuOHes
VLFQxTDkNXxHPw849xfmxqz/nij62t+pEBTGneF2ieEFZIIqqByEvaDeZqB3kxngZQTaLiau1JlM
ni71anF1UAqag3LU8p84T427ewvQ6vBhGuHZb3SfUKmvzHp8/ODN/EVeQahO7u1u4RE7PE2e3mFS
srDVwZaWtuymexidRm3vSgoFWtMu47xvekdtg8uksMHYJjgC9VeMsy3yxuyaFJgY4UJbHVzAkSVA
B5KOOuHTg1uzRTCDGRgjpOXbK/S0RH86BZZzt8ND08QHGNgfRylM4vFKtxshc3eOSbvRfdABSLfp
ude8mLUY2LIHY/beLQ8Yuw3z5QkSB7f775a9cecHDgfpeIUwZJ9V+S9FtbjO73GYIpY8TTGjqY4+
vMn4gAU4njXDTgWqbLVbxEVcRRsFAaRbHW3xiOMwwXqGkehHY71EAHF9WnUmj8zvtM36NSDI+frn
dsJOt91/4sRXHsAXaNvNqDnYuLgebewVrGxnNwfOGm7xwuLOGjLra0arm/Fbw4L8R3454At9ekop
g49+MU7BPU4OzQvz7wZQbd6NTkDjFTvfDbZzjZhllIDmxJs+wJ186E5QGsRNnM5pOUeXFHoGjSgA
OUKw0+97bbuF/DsCO20OfnFWPXRPLmi39YcJX4tTAtLcrltNYDyIk7yIZEbF2CHvO/fog+EUQHDa
mJ2TB7qvqEGbHpjVLbedNZU38ZWX6gRXr44UY4JDQc2/gyZz0YVb5wjvd/jMkwOwMiPn6JmPOz5W
2MCtTRZPGbhYTtLrMUyqBmpfgjcVHGfj3br38NVBcIXJcIcJvMalBuB1BOfDMGhQpvCdvGYMH2rJ
TME8vs1mzUUFS+cWiKdqvX/2g3vFxSWG53THHQux0rN3LwVbBsxxdRd7/3fkQeCeZTa8OoYpm78d
EDrzRxGy/tBMQuSzatsr6PkL6woxEXACBSXk48HzGBTjFSMRN+P9XIXcmn4ZxOE20153KYfaGzzg
wUYz6+Xe4ldp1HekHowQis0mEHXensEyRAxQ87a9l7+gt+yRTRnH0dWMdXDBNEA8ct3Y31m+D6+G
vxCxMN+MGfK+0lB7EtUN+7BqH8ZrqAMpgFcRyjQSsRh7D3qQBu9te7dxy4PKNsPzhlKNgnuYQvPk
rHDJwfxhSn2hESjY2Jht/Y5KsJVXBrc3rIW7ies/9+gYtVAunt3hPAWIPlgNEM2jS7lGsfcEf95/
830dMvvRtstl7Se3VGUzteMiIMkAF4CyxAGwNp70XIEq+DCgHnK+UaHgx7BQH8Gw2TTjLbX+dn4Z
kynSBKTfBvIjNIwkDfhZw6XEaxPVn33jDAGfmUPHMDHygmHNe/ehbUDIZl4l1WRaNdtuWuF3mVYG
fLTuw2/h1miDSEDEgLPny4TA1qmYPM7h68MILrW90apYzRAh9xe8kQo+5m5iVh3eYRLdftdUDwRz
5moSWdHK9Vq9Z/QeQMuWnZjJvLZH8PoWr1Q7TPlcKitRXQwOBzQoWbbUUqQ1VHX/at4OD2XnS5sw
B7tEFMLxyhcJThPgkfSOrz5vxyz6r7TnDhGHmyFAqUU4+npNpZ0etQpoqGrAF+Dkx3ng6a2SsWQ8
yJOEHFG8vQGsUT7KXOrhf6xixpiucAW0CnNk+rblQVlnIEEdUYL+LVIctLqs7UJBwACAZgUdchwu
ofmL2ktdGNQ5hLnbHHucRYNOdvLFO3/gSFon7YuPP19Z2lB+m+LX1fHvglJg3whdz+4VAvuLjvvD
Wi/3P02sjl+O1Ic7jFF2PlTsrqIyODtTuuBytUfYZi3r3cr0w5y7BqffB//HIhQ2/v7ejxOUI3Hf
QYT5OGGFvxZsVqZgfsHVuwVlboTU21JDPlljLJ39SG4P6pko00i58SIut902yJu8sLDFIAEVnCC2
hqg7UHvmtzGsHXIqq7mktm12p0MAD1GHKokCcLzt6c6zBpXCKIeVoWyNS9MtxfKpd0JDoe8ru4W8
s9QDe1l6y47T8tTAYZt5e5iA7D24Dry0Epz6l5kv8CwlBWaxgZQ7FPkIIg/y8UrTPnkwkjeZEsCQ
1q/zgfYcOlfeG5MAwBlV4UBGQGM6fr7ttnkKIodpt0OUuPNMARceILi+n16ZVMPiBfJhxmFfFyhu
ukbDbtn19778C7CuatB9QDBq8RG4hfrx4yTWb9BVEknhH5lcyR/zwDHjozkoOFSbFNQ5gllNjR+4
XMU/1JR7accYm7NQfu5Gn7sIPoGxEmPdAPJyzMsdFnkDLqmAvmhHnJNK45KCYsGt5PqFqQqfYZgh
W8OhnSa8BsEsSN3X/EG1h5kTEwhwX4hKSnDkHwJSYTHI7+yfXFusEeX5Kmly3D9wTiJZlDhMKiwq
DfJOiellEyQxSMxoQLABWlCSw8o+QqBzoRIMLlMzhjREvUq9haxFOWselrj4f7/LewAMqSBQbYZu
MBQgDmRdDFXD0aL51jaAS3o3lXOwdxmPEmTPGQMxg8H4D2PSHj18SEuS1s6adIfFtKekzQDUqY6Q
jVNvAy1C0pD7CtPJUQsAqkBZsahxpPYQIMavY6Zqkx9gOYXTCFTqyWSAirTK7JirVZqr+cx4DIaE
oIqiLY2qypjRGscpBX5PA6+uVxfGZ3ZEM6d2UpPbRtpMKZZAZpCQGEYmWgPBcvUxYrZEZKyKKyVm
BYGxevrVYW209Vuj0w8EFgcv6qk8XrboJKV8DDE25s4BFQFf741kNtDkUW8yY44Wg6js60xkkUhr
RFtX9k65Hxjw6Ns4ag0qXGbZ6WA4f6DFCMtADKyIGyte2gmWJJAOlEGwPTiRxAm6S297QTzcD6Qf
k2CKY21YWGxLwUvSn3AC6uQBlgNsk8SahohUTrqRsyeKzgYlt7oYFI4sF8YNAigDk7e/FbwCETED
XxEX27wkAjbl0tnJ2pANOxS9vWkYEWRuKakjynhtGTmHcfq7ixlXw2LGBFvrMnQX49lgYw8gamAz
owW8p/n3dBsS/kFBseia0Ol/4a36sCcN1Uf8DENrLwm2cTBnsQLDRaHPtkO2xMKk1BVkwCvxfTcD
jqbi4q5C3yUd4O5iu8Dj3frUTxzfqvQglDpRJsMyxnHMqJfQwnLoQcPTTDggiWhNISn9iDZtFCS0
4d2DZ9M1nmg+EhLVjKmEHi519EzwEfgqW+ByEh7S+SGGO02PF8qe+hfcjYrxdAU2AiGtyTPWHMIR
Nhm4UoFoINEAG6iMXADeJ9SAlVkzB2PYAzAWk4wtoCb2zzHLNBMsAuD0iX5xGL0w6Hua8xjmPLkd
yLyOZEVlGH0If+MyfErePQKnITp6PAI2qjuDGVMzZ2wfxgFx08R8kDWgbU406xlC5nJ5MiC9MCRQ
5waPGc0OXvI80Ej5Gj7/Q1znaDRhDAKUYTjDk+/QowGq9kkmImB9gaQzgCfeSXLWhonBt8IX6Q7t
DM6MX4xxiPdfV4lbL791w0jeK9gXGegy6LZzZunDIG+MBIUfffibRa8DNQ0VLkyXJitCwaYDsFLr
N/osZdAkvjPREyMch+HLDLED4O5+kUciCfZCqPKsNklxZiNX4XUrXfEEmdyiyV/VYBmEDeA2hYOM
XbABf2aa2xzUe16W1j+6GVUcxel50FlCJ2oE4PDChBMs6ptcZdkJ2PjJOZgB2RqzSpdy3g8A+DbD
dCpVBIedwK8Vkr48PBiDZdVgssySsRP83sUjKMdIGezYzxg0Ql9MVgPbvijvH2jDfGQpndS7lWke
+wmiDysVZyYu7cPYsTDSEdcj+WS1qWPFZ+BFoauJerQDbyBSxUEQsQZlEESoAoPXHeIAZo/ROy1S
9gJb6GKWeLOoxX8QD25pJwKWVzxqBix5780RIdsHKGfsO5B7Li3PQ4w7dtwkBRxHRFKf2ICvB9ys
FQcolEcuV7nHh2OdmyGv14IPkgTc0Qb2ylozs8AOdUmyTYLeOZCPEnQ+mFUccHRFfK6fI7yYXmEi
M3lBZESCfBPwGiE32uqZfh9sH9qqj6uHMWkyAOrxpcjW1F8Vm0DxXlRgQnUACHDDSXiwmNpEcg6m
7Akdbx+0+tJVf9wmlNyMQ0XzDPQ3vLqWmYIgXl9oCyX4Ok2gZhW9KgRJ1M+MjwBhJ+rVvOhrUOiS
zk8w6HJFE3/C73hF3Jo2PJxl29H5FmBNkMEMpnk+pZuzp3/L7QZ9rLi8H7x9Gwss4OGFJxiy42hM
447VwHqDZ0tcYzCdeNVMhjE5ojmZn+GmZeCdg8vHLCoRkARDhsx2e2GcKSswICM5TPFRTrBdlfdI
vAjObSSAMuMN5K2mQ1AAFrYgDcHq4tU0eDHPpeQTzqq8KvKR7xjBd0wUTyhx3TiKCDdRBJvZjGIK
HZ+kB+KDHzU4rBlWxFFuEeH32JixNthIqz4HZ8YHwDiNs3mWJBFjuYOvsxd118JpBy5Hi4SeItdp
I/AW/rfaymXzr3SuTuGrnlYKK9zFEjHiMcst6GJLA1kMVnFnVOsyOQ8XPiIWwZWuD8chDUzpFHWL
CGfkq1cDkDlyo8SeyS+IzxRmlx4/r9O4CZlFteLQ+dGWlo0LZs6OD1e7ejd4qNrLeEXa9LRBjpU7
IWCN2auM8vI1vrplaOImA3BwMGFjKimymcPKy8LyMgY3mxnVictjVZQhVN0gy1YIpFWnDVGRVWY8
DQK1RkW0SBvg3PEKe7Dkk8Ey5xyRsRHrdaYE6OnU3BfGBpDD+xBJA7dcs+AZNIEMy0MRyhHtjzEL
pPUoEaT8Ba5WhmkFzqn0d7HZqbhnsso1i6b4q1vgwGQOjNoEA5aFJqT5UdXPbnD7pcvMadwoaonk
oJNZjkoHPEzoNvGLGHGgolNP4kbyoe/hE+E247rPL7WY1YCt6mCFsYWc6HhPTGXQ+rFq2XHb76a7
T6h7SGGPfbY381iIfqyJcliWOBwdCSfU10a0SOWKAUlXBQrdB5RbahiL41BFaq9nTD+Rs5G8WGcP
4ujolqzz9V0Nya9rGr+lZvnWJc7xebZMf6w+STiiHEu0AQaMZil/XEh4FQXd92/Ehlc6AwstUeGu
8KruBPUBs5eEfIM30OaJXHsAi7db4KF+MUj5CDpKadktBDRZU9SsOAqZP0C2IYhqa5n4I5AswzMT
KsARQNQKluM/bxDADtakAxoXywyaiQoAcSwUh9lS3FYp1EHIKAOIHh9aSbMZjpVa9kqVNJG3M6jC
hKfMINwSJVgd8vKrYr1EJxFBFk9GlQF1QF+JZ00tSzEBdokmkWpIlbGGywZA75z5CTIKwILN94CR
zl9nkLgQ/4oQhOouLSSN8OCy//V71GMVeeTl+xHbmMuAvEILVkdKlvAxtPNUsrGxOKaUnbP8sDey
B+ZkDDEWb+wZ+g7SaqBHP2LykU0SNWba3XhsVp2XDTm9gRUYxN2cE7Iw9T4GZHOXvapYnlL7PRzJ
qsvIFfyIzImM9eSFswc7a7Aktq8dcj/M5Hlm4k9i179c4hiC1AKnTOwT5ZVCmkSmARVci58mNF/f
dBlIAul7V1CInIw+VI/SrlEmG+4A4cOAJfDg4Jy2jUCBkpp1KF4EU0f5G3uAlTTKzpX1N95aVUlZ
rgTEbzx6YPrAJyCUEfFtezD2vJ/RaEDUCPkeMTDS3aKSedJAaAdy16uUGScENYlfok0U60Llf4uD
RUCTlx5D/A6hlTvyaT716H+qn84qMTOiO7T5m53UxwzcnWtHyx0Nd0da4P/ycP0pmzhlosIv+Ihu
6OqINaFNuxlpTk+lJOcM6/hfz1/lLY8cKy46iGsGUaNxp8EvqiKIOwPHvnkox1Oek1vaYm9O7OVm
b7EyOAA5hpFpf7mYlNcwDwRjvCEBkr+TiLNm3ESbQgFHkVGM/RP5kgF3AqPNGRNqyvDbaD33kW98
qMk4tgf0rwBW9i6lErakq7e7xT4k326ta46mD7ek66STFlPBgFWkGu1uQTaRFwmXiaAoRxbShG4z
rhXG6/ccQUmZ66Igr8U04jFJrLrqtZysOmHLovowOU3mJT4qRYScYU8oP3VU3I0GbYgj0zgYaQFK
wUtAMBke/8rocFuYdmOIq8Ev68ET44+FK2IgiRUP9dFVspLJdBl/WRIaddEEN+rEr1m30I/CzkiB
QrX+c1aakE7LKw9rGh3EKBaq2Z6uULfRRbMNL+XNvDurPsXfBVye2Y2oLO2zX3VW5nKy62JzrabW
Ho7KLsJCAZ9BTLlxLFoELCJYSDo2ATIRu0C1Hh3gjTFLHkpCYcZIb7gs5RPagbD/+AxCaegL52GV
fteajKYJSSKhxQvHhA+4408cnxg6KhyCfMZwQQzkvsca+aZomkEH3iQSiJAVSkSqwpIdO/TE8PUv
XFi+TjPixk/hGsJEZS2tpFIk4fDwAZs2hzWqhPFsT1or/jlANyMmjfr0HCRNg/IOxj6Tz6W8EpVH
e+RskbljtSQWCvUHexeG9+/v78b8xTGFZgpHEQqYKrNQq2vUETOUJg70hHpMmtATZBOF2Wyw7P6N
6oM29Pfu8sXmgfJQNVo7C91FXy1kFbIkr+5zRViuh0rHYMRR9ASZWtjlG+XWTqDTzSMOoPRRovMw
oAHhvyiDbwB6bJEYSgyt+gFoV5gEHWG/DErmhrRH8xSN6wrbNKDOI9+RO4VAzSEOuDoNIKSRZvLa
N6jKm+XdyvwUCDccRis3KnEC4b77NgrdmwSxx8okx2mB4FAPOGzXb8quindAetlgqOfG9MzZ02J+
X2Caf7aNIaCykQQRjHI4HZCky1KPYJs2X00W1nlSsag0SPEEEXCpR2TMTCGZXsEEG4DYjHVnEWH9
FeBN4GcAa/QLzAPZPs9wWGtQEm0Djfghb5rQkfplvij8emMzEFrAu3YbtqKkbNbj+XE590OjPVTK
w0GjiW3bQX3UprTXlpL2R0PkNJ2Ywz50ZT6JNZSTR4qE5KQtxIB+2hEcGbmZ3uBEdpbxvdRBoeXy
6TsqSt0A8MdFG2oSO0GzlAfBWknLs+eN81oVV/sXqh8PFvTAXvx2CFUcqgSBEz1psCBGKkTSZJCG
RLyCtDH6s250lp2lxhEssKeTETuVRAWf7qGKUTkvCvQkOKZQrlgRW1wtBG+2cI/c2zf0EJ2p0FYl
rdQuw1r3Grg0bq46xu5Wi+Mh8vtzxhzajF7VlpMZv3xIPugGzIQDOpbF6XPZ7grzr3NwkecM2gYj
GyHJf4uejJYb0jDk+JDnVF2Je+9GaQ7IJ5wpfhjGPEUkZoeMBLBo5tDkh7s8BvU9LmkYXZdPPGGU
/MtkMI6jANbEAnESU6FJj7mzcVVAaIujedhX8g7AVsfyU8rLFhT/mruKay5sIJSL81pWxueww8Nb
RdvoEaSrbgpYTL90LHScotaIsBAff+fb/rRAnb9AIWc/9ZqMU8RzAOXnnyH6ToqaS8KIT9C82B/y
QpBwYcHw2PRKxD+ItTVOIIIAww753LRZzGiYRj6OCDCPiSlyGGS0MRvojv9liV0i7ugLoHiI3NZN
o1wQLHAjFpXD49KB/UvAU9+/bFMU3QyesKqQYb//NH/KbUQZ6sTQwiLennrRECE6+/xtcgQLt1Pd
yJOVoQyj/GCVvERJh8MPKMJtxl8GwjEN3hYrJg4TEhI4ME6s2BAqN8a7M8zFV1R5kflbnkBA1KOW
VTpOhSQuyqWH2PvhuW6InAr3X4CQhpoNtEnUO1r0Jd9pGKsfhaA0OlvSJSmkR9Cj2VoQxl8W/jsR
K9MCHLjyVGRfLPo45nb0GmlanSyLRRX7od8yeqOenojwNcGZgILfVgLcLrtj4GsxTGmK7b2UG9Vg
XtS8xaOpm7LU0rF84jDrNayxNcXsitlWG//eLXktY/5wuGvz+OHlyGJV6AORdeu8jbtEz42+gy4D
TEa06yYIyMuZpilX2QZSKVKEfGysIJnhYZRhI44rBeCeIj3E1wc4JMoV4kT2MIsfzdLgMW7tfE08
NnwZFvo8hKnFx+DZUoW3oQCRM7PPOYsmt28U5XAAX1cGxJN842CI7UaWA3DhysPHoyuBThcYj4LX
545UHEcKQUqeiJyBJpAzn2rCDrvhweAibkcVeTfQIssE4Th4z7DfdNURxUgjCgWZgQMRl/WthctZ
cqVNp+T2anJPNGZ3BbDKB4jWhh9GfuyGKkdD0Q1GphZxnYUXDGzUeMChFIJUVw/2WGCb3QX4hEl+
viVI1I3WHNnk3YEOiPcQh18PN0XOMdqnYHYcq6SXky2nBmxY2XxT123J7iLiKbg8Yu75aue03mbR
Vg7UMTYt68TG7x9xLiO9erPYXl3cobpllGXkGMyLiyk26VeQzu6I0cqcKn889It1xtBKEn68qkT4
wj2eDVv1YZp1zBYaNPBiMMiFpzPyaj2ngsgotK3mWKJunhFwd4uT5+gvbWUew9KEGakMLJecdD/d
INU19zuz+LswNxwlYMGnBephfgmP9mLup8+7cUF4/HRf0SpA2Xfo3Yw3xl0F4tbiTcJRwwed3oqD
0/FA1yEHufOU5kp5iCC2MqpxapSnH7M06rgnIJkm79gA0ODglpNmQf3yRjUjwkd71IIGdR1IBqBW
P95dybFp3iomGCPkrU60mtSx6YElWDOeqM9IL4l+qpSkAHmS0sHygi8Y0xlf0LSg2kbWwwAEchp0
rEfrkKCZXcSQ/+v9WuGAv1Tlk0bEG6BqNRbAU5POoAOt9kPXl7crvZn190AeisyeVCfhgQ/+jero
G48yOSblhkTtUFh4F8QFbpXU7Lca7lJeOWpRTnkn3EBKwL+AAOVHfztZw0SHwQaVbEWe2j0B+zo1
zpF6O1jbz1P0IOVhap+OzcXPqpe+7Ze14rw4D2Aocy4/0Oqs2Tenu7lumwWLBGUYcqRFf/9TfduN
tntgWJ45H8JjQ0rBGfA/oRHyBJzAHU/qydHRI0H7mx8H6TkakoQAJjinMXCb1jhbpzVhDPuNog4e
uaYgsGHkyJV3QGi/xm5IbIMGHgwhNR8lObR/0JTTAW+Gt91nsO+UoLjXGFB1nAx/2uyj/XPyOgRL
Cv2c/kjYfHZLHc72e/ZBJtphPMKXGDmvcQDvKeNjoHOCvxzuygzQi5q/WT1OqnAF98P73chBIRM/
rvVITjnV9lO4GSH1SMJdL3Nkn0rmPW9SyANIcrKTaD6N8+o/ls5rS1lticJP5BgiqHhLTibM3jjM
CirBgPj0+6v+9+mzc7etwFqratYMKJPNbFwwsMY310wrL2Xa/GekT7tFLxeqXb7/Mvn711Vqf3ZH
aIA6BaykuMpopAYAuzrTW8uc3nOOAzrGj6VJk3j31vXDrpkFSsxE5/hIsJSxfpHwE/GUwcmlizgs
PCNP7MImgsU0nmdeaUHnWd7ZMf2mygzPgR0QNrwl2j9m3zgIrS1oizd7/pHwVNkAGYfHsuU1RwQb
sd86fRwdke8xqJ8KuouF4MaHgfp2qP/yuQH6+XyYbmcIlmg4iOVguvtMg1im2hAi0pyJZpAbPyYF
U3CDxV0FR2+y0RrdEzUV/pqjdh+puJllgGQ8CvVw8UL5SsELC3GzHDTGWbTAjZvhDX6qoHBWVO/h
O24XNipiXQyZfV+ldjSOMSkdDAlVsfq9WOpdihVbWUx1NoFdG68GqBdTtvuH6mN87Cuw+YBtqTX8
x8SHUd+Q449DtmA4j4UzwjJCoG85BxQUe0C/jPKSO3o17mzHU6E50CJMsrGf5zjcsFLju1kPRwiQ
8QNd4G7xXMmQWJzXAKS0v6xphG7HnmyAo2N3wBWVyswkjYRRE0covf6QFxEMHGgHAjKNGCYGyKkM
dadytrUxQAZV9896RB0mqMLw61N11DfoBMDK/4aY9wYljyMIzeeOLossGmr3kvPEQMIVs/F18cZq
Wyreqf3i+G8md6GHZzsEDRBEpFyh+pGtgC1hU5tqw3k9bVSViCLHl8Q69PHKwBDZWqoKEXeSdjeA
IJEMqeu44TIG4jo+JtMOxy8sGmFqKPvEb7mtsaJa5zmeUNkc9j47+AmWIA+ZMtRpmKPanROe6Xr9
/hrPSON+BLwXR4Ur+C4+rrnpO82LuVxP+aTH47NtJjsMZ7UJp9nvRGDP3V5wJFK5dWfHzcMZ1Yfy
QiHBGBDzSji6PcUGNr8azX/clJRGYHf3ygnPxRUzcoyFb6vmvMXsPq4gtHEFnrBZhCinBU14mJjZ
B5frmlVWWLBKqWKwMx1V7rDfhHF4gLV3KwyskeZv5JvLYr4ktFFKkcYQ/hUwSCOzfBXWOleGFus9
x58kZbrFnMUa4Q9gDDrOwGD9sY8B+XEF1IZJiLphPaL+rufwIBzfq4Xq0qay/bHL2zBGykktVT6F
lOxsw/WferY1XtIIYfxF4imPMBsQMJtEryAE4CjhwRNlCaYKoXx7H1vvQ7E48JYF8/f9GrjM4FHh
FzJ8pspnVJL147gBvkU1yLZssj/ePaSswCEAYfNhGu46ge6ScExJzpd49yR+2L0I97KtjcgkAktq
5mbS4/Yba+1mDCnXgD545lvs9p1Xv1FFUhjB6V5EWOUwV8i5841+pHYxylzoLxGEYJrTnICjHGXv
3UnVRyTqjjhzKxmhNqbSrk6/vRwTOy4tRXbulVzcppP5VF9oKWmfdxQXbswBi2nUa7Tun+Ol3n/W
ZsiT6kDK4p79HNzVuEZ3KjJZOAh0UjYbDPxofXkOIUg5gmtyFseY35Oy6qEPO6LrgPgMhc2Eichd
JNEceFlh+VNerBivdD0Nv7WwqM3SukXASJTjQ2K5ptTxVjXuk+83hQazwVdKwMya5mDBkKDE3BEw
cspO1vtZzDuvs/i8njKM5aEjwJSWtWewkubqKDXmXQz+LKnzKbrRlx79qmBTo7Yz93/8lD3vGBEE
KBN+Ro07ZFhc82Siifyb/TNXTCT0TsesYsYQgzUNZh9ImlWHOAQz1iHnMdXbWsU+yxzmtE0fWo4L
jyTev8khu5qXA2i1bCHzG5DNCT5jaYSspIaTeRsUmQRk3vyQ8+rQOmPF66t46C+XdxTC5XTdE1hI
Pm2iUNfzICLvgvIZkOWLlVwDOy9ebJkRNXsg7BCeVpv8XmepOn1f8eLbw9cTKrMvML6YxnKC5kiy
Hj4h4KU1r+7IvjkXb3dz2W94LwwcYpTmzG2HsAPd/ksz6VFKGOfqyzqENU80BMDaVkjrncwzuxnX
LPXEfCyTqzEnVVao6nOEdTBaRA50Jlbb+j3oLNjpIbjeQuFR+sMfy4rxX9uEqqOOlcB1OyuR/FMD
AUFxYzijUZR/0Cf6zi5Z9dflGd6+6sCUg8HqzzV6Jx6VJwcthUjYoEo//gbZUqlN+LigWE0ahWQh
CwIBw5ptA0is5E/FXFwl1jsfNY9wGkTqRAPa273/1RZCIiE/hTMHNujffkOaaSvoOxgO7+GP7KUt
vjCRoYc4goDIkQEhLfvZ/flvUpkhF08u6rvLXhneB+vH01q3PWYUdDEcyOwXQ2dIjxXmOGrUyA49
dkd43LTgUt0p4T5ZgP7ij9VwtyYpoWfLu2C/tcBnoPChGNA0GNV1AJz5XLIVTXeqxavjoEATPhW7
339Q19r6vNzPkpvYwhaR7dFwIQbzefEfjaAR3azFKIaU10+mpDR0ZwWSHwMXsb9vdZYP7CFNZyej
R5GHN5GVYAPzptRpg+UwUabnbzNaw6Uu9FnaMID5zQ9rOP0SQEbKxns1EtHX3qUZATfDt3/UPDBO
FzsTOF0K2tXbaogZQ/wXDImdzNtauPXoiNP/rDSxwzjcdyeCpckvDGxxpxoMShPud+okBkSQnlvR
uQmagdSJX4GeJfAQOniz5zDQl7mxehSYYvKmlTETns40pqJObUq6TmRHikkuWkBwqi1yhUnmBLa+
JLBVHFDO1m32fJqnSZN/HODfoc7/TD6+tlsPCeUAgFhF+ckecHuwjYeIHmopUfBYxgbjymM53G6m
5V2dx6zgZbzb+uW+ZvC3IdG7tTH7jMlF0Mz2w9WL6Q2X0XYJC6jm0VpJtyY8PupiBkQbZ0Q3/TAC
82JPxph4jx8YlJyCwhlUUGwyAA5fB2XFl+lOV4vVKkOEG6MjXREfkuUzqluGKqYhkO5I9tyf1yIY
m4kZkvyeWjTyDM2elm1vjEoz7dec/nW/aNt+fGGDgxnFw4W5HBl75D0tYH1QdV1Nu7UsLhxCLaLA
R13F/24pYHtkC1pnLLt/0D8uAl/fl3ZkzmapM2sZedxztXqR/RZdt/kNV58TrL82EwswFDZ1ELJq
KXAZqisXvKCcF74dzLQdSPQW4oGEkGNUv9CNS/w3NetamTPguVI29ODAzLCwgIVbhmnKE6N7M7v4
GKtLYeLOYgcElhRDm2diUZzBem31BEBzodR1HyClLCmXA+qKXSBshy0MQC8oedzOtER7VQneULQx
ljRLjbTM4uuIq7SMS6Ed+PDuffpYvHl5jrv4odpmxnjzOoK5FaDScj2cSgJuQJAHLe8s2QNf6wJG
jFGD2Rvf5u8lQEj7ZtU3iA+QFmsvQiuoFVZTH0JQeD1GH+iQUA/PdquDyZV6R80Zfeg7sbyvDQV2
T0IovN9sMYvSB+q62NfDx9XvooIetkk1/hJoAcLwPlvNwnsRGwpN5GU2UaCWQVr4v2bA/7szrWM/
kuD5dVTMdhk5QrM+WzSAKaS+5yhtuOgykZ3dQuVrf8c1fkDwt282vyEHHlMsTJE1jCWeztvhRjWw
w+VJXNZL5qT36cX79etQGfNuezMWbHv9xkIV0H++Geb88eV7obbgCzp9quZzCfuIT1jsC5z6jQL6
v6XaVdRgGZVuTiAB8qAOhx8kApBPzIv6zcXtTRjhUBmfQaF+WEV/cR2ERsGDfRt8TmKynPqPeTsQ
V2HRE11HDZdHhI2F3w1fYyCcIpmlNcMmzKQmxnRN7xI0kUP1yLBv+3p8HWII5D29s0Xhhh1Qx/u4
Lxcf29l1Unk5bj1Nj97NwZGqn1ofqAK4rfx9JfaM98oAgcmTWG9DQWI0DZ0zusQJXkmSuspolroo
Utxk23Yzv4f1sCRY5P+MgUbd0W2mnwmpvlElsrcZDVo7BKaTnCN9xp5DlLSERSOAH3fcZrDpa2N2
xogC6GbSd8ogHIXw7NHHGt99D1/uzcacePJwz0P6DJOYdQLre5gPiZJqY265jhIZq0pml9Pcn6cY
IkuCHwipzCiBxEC0WcyOzoQRj2xYRyUDMCbesI8OKnxu4C7+aFu6vbEffTFVugWZgy/y4Qk5vGMk
GF59MOrS92ptlPT8y7YYYiOkVDWCZZ5wdb/2QvpSYHNohgribSTcfRwm1zxlAXGK7EETyT1pKlAM
GBWxSt/Yd5X24ktMIjbP4+ceKK1EXOYjjaas+HINGXlDgnMBFWcAXxsSHH+D96oEsf+wCOF4mXIK
1Ia5oBwXXiU1whAoV1wbhcYtm6HELp7BOHGOVPvJCSkgD3zeprBecfrM8yxsEvaFXPB1o/f/zHtj
prM4OBFAYqfTznJzgwcUYbyNc1fboEGm6s93lOEc4wLMtY6KZ8RNH9M2lzDUYLu9edeHOXhO0YpH
g+32M8Z1AjldLx1gmoL6CtVYiHv37USVQ+3bxHLbeIvFlfM41h4B5pxI3KAkmBWFNfh0eMrhDtjF
gEEUc7QVVRADmMtEff3V+UeVsxLHFhd4tV1Tf7AIINOIWQbfcWUEyGy95FWNCgVLtWVRIpxG7Q99
P7N3BWOlT6Q47bcJ8LjszA7KKO9f7AqeB364iYsgiz6xAURW4LU3kbh4bF+fhdlddgIpxtBnB99I
HEmxVKlFNhKIIkNULRqo6LhmTKOg6GwvG8MMEGOponu1lR4ojdY1M2QXKEv6ygSpX1CNtX5BGvzX
uZ46a34h3kdBNxIlyctRhhd2GR5dY36YY4LEl9iHVawnjRElIUV/w1Rxv8IMyWoiCWxQtc2lRBLD
MvkSfFVyr6TQlKlsum0F6Vb+qbS+e4JyxRuSkhBlID0oQCw1OsW7LBD50RZYbsBY2ZVJN4W4k0St
cXGqEXTW5iOSD9sZc1zHXYCWw8/vAF92zJw+BH1OnI9+0e2AbQ9ZZUxTKV1vtGMJxjzrv4vHvKjn
0ABiwAWUSv8gYnroc0J+ElmTyBSOIH0cSxS14spA1U5DzOidvJqF6+DHIfdVlEVV/2ZNd/iLii7l
7crXFS4Qf6Dt/v8HGRqWfjJNpmXEFZmnW2X5QjxyMWXI+wJgxaQNCRMDiO/kzIjI4fX+Ua82KyTk
9xlHK/ndfFsanx8WvfuOJQHLi2awpYHtYGfNx8SKBYKFSJCKwWX1iXJESbnTAN80ItugaKG6ZH4g
Zj40UOLCIXSDHgtYOLm3Cywa5g6kPeX4jeGWcvx+3DqWuydsFnJicNlp0/jBgHU+hyu/FxQykLBo
wQvOKAwdygaBZRlduqldDqX4lrl8BbdDmB3rH0AiuIh4iv8c0WLRhuJEgsQM9yyxaJM+k9edQxZi
g8QbT0ykU4ejh9QBFSqBnBUk97K/NgGVkXOiwtwMkMdiNd3za48jiS/ZXHPxraM8vmAm12DVVwv2
dnb2DimfYkZe2OBelua2gusg3WosOplto0GgM4QAjzkNfAr6c5JGMZfJZtmMuJFVMgFS/OctgtSp
sBGtLTQbfVBQxe1IjFuu4ZvLz4MJUsDSpe4we8NsXp3O2/ZEc1PjtVdRLIfynC/7YqU+/UHPy58m
qu+B5En27Bdd3Y6t+fOXE6DidsBu/YvPhA2AO7VNpTQzZgfopd4eLg+ylUNuabMT1ypTHUkS2EQt
0nKBTPg3opH5tgNIyLQlBE5VDzPr2gkmRQsS0zP0K9q0SGwUjDDjr+77ZVESX90v3kswP/UpmXsF
z/BrBIclRwi9wJjHoqZ9VwyXLX4MvjUU7zK87YiCYT96mE+GTMxNNiFuBO2z/L9Z4ciD8wR/VR58
YJWZG2q5wYs69y9jvgdGaIN2CunvC5bAxhOrXAAMlsFigGyF9U1eIy7Or4XWwN5qQwfHGAGKPUmy
D/DJu90DecKhTHe5oY2JqOqQW4oPtwuvLpnTISKC0oIHy0me5Gmjy5OrMFNXLEKbzx7ESkGG6Lax
RKYSEooAlkWIS0BCUCDUTjpNBgwhIqG4a6RaYdDEKJ/lBHfRHfnpLD5CRt2DQsUiF4Wkux9hDyvx
XAgTWpP9aHQsdzAoXExURMVEJS2Dshz2LfSzPy4c9BTfJ/pmICtrqkaMJsGXAbB4moJwCVBvLZ3+
FNjgj4Nmot5gLktWQAbvUBk0fZfWYDNsLlcg7JjwbIb0TfRAtIa9mdpHVMIECwOl74LnnKFXMbva
4Mi7clIS5C2iG2jz8J9owdFYQM+gNLFVkvmUXXvxXgvrAqYZu8JaMGBKJQzn+izqpoyf/yksfGHT
8z8f5Z3P5sP5STAPxOUUFos42gC12uunCUg8R3rMPiGAYiqMDGeKF7+GLOjLdtFf70SUJvQ5ESr8
ThQQ0AcWJOfNIOc8xQTYsRcLRg94CIkiTgW6wwqcpIP716jaFlAG3oPsfPjuwfUlrZgBJjdwA8UL
egI665lsUwAbXF9HYaZxmSqAeE1btvh/OkQ4NJhFH4WVyyjNzKil6dSeELPF4TqK5IPyvYJF+cQd
4pu6IJ124X4ovcFvjiPhRfbXWvDhYwN9C8g8BVsAghRUn6aaUFJerxpBh0WOpTM+lWLdDszJ26vI
ZzPFa9aOIoC/fYxMBaayFYO8suGCu3aYmUG3rGAoR3bTEmLWCMJKq6JAY9wFJRvi+NV/yKyWF1Eg
0nY4FXQD52RzhYxIDKWmMetbHjx0ukM46H3uVgxTnM0aIylm5tA6Uez4I8VF8SPcU/jBgviIpFIK
lK7zeyHLhE0xBM9ROTmYDvm4l8j1fjsj2LpcNe4eOBd/HmyxGaBFxCqmBD9oWhsWQbQQRpSMW+TQ
hR76J/vyCpk+6RZrxHCNP7MyCDjypMHuHegWqHf8rFAS2IivkGfB+IAzTr9tjnVTt8cTT4R2i1Fj
vtomdNLVVGx+O8PnlVmVBjVHaOwMG6Go5SehNuF924ecrAAg8HafUBFXUNO3qkh4aJh62l/H0rUO
p7EXYExvqPZnQM9do8mqLLvDaFzcZHOjArrK/N9JNWcJHganydg7eJ43MW/ebMMPBjfcJUrTm/BG
u5a8GjFdpg17uMEhrQy4YCDTJ9WFXLHaEAu8iNBl/eJqhWBmv4BgC8v/w53sjs8gYThB8ji6rDUV
2sMiQeZIYWMehavAk4MDyVYUJ3/CQpFrnc0boNucPlAeN05ZJzDBanA39rwNFO+TGTQ12vTGadAS
A+Pgutz+IDZEvH3JfuksbuOLUQ3P5urZMsrRTj/qKclkD6sefKfKBl7G9OnW+LAZj5J0392OyUGo
wdAivQA/LMDoCRkdKBJirN/lKRRPvp4DtWmZclvma9w+O1S5DVK+DUkNyewSJ4bBfXF4w7O4L3Qb
C9pwvoQFWfyltME6pahMKWBPHUhC/ATVKQ40HMQfR6pZCpH3ABKnmyGlYcdMoCzxW1EjtimXRMtd
+teYGYOLcywLlbclzYjQiIU+ty+9MxZKthx6VOxsTQCVtg9b2M+FyHJ2exj4CEUC0FX4yQRDCJWR
U0yUH4KTSDnPBrgbYtCJ7eWf+o81/Y8qLuJPtmuTasdmX5HBK5WAEVH72MZIVCmMdYmWesFkZjEA
U06dXZ/Ru0hykfTwv80ESY7tikgUORtdW75I4NDgS7gjg6Il/EpRwAifVJ4PDPY8kH7d71QEB3wW
GS6XPCnOpaAqTiZ8ObeGWSC0poUekr7YstuL+ihFHtNBbSb67xYy5455DRWLsUCMMaCHLahTzUsf
caebDkRpgvRcKvhAG9fBZv2g4cIhJPGhFOj92xunVmaLbCN4E72cjt2xTxCqHWxV0Bo4SYDVMDQp
bhCzFzyzoHtBDaQ/hHwNHZtalmVLs0wUs3PpWjX06zUL3FJdCJOP0y+AB7IoWOBCzVSJraz2/9p3
+HYIY998o/C8ulxdWEZYycG24UShKINkIcfhHnYtp+iF/f9BlBXnQIA4JQCVygHddJ5oDKmFKMYN
iBn3jNh0hSUCiTw+H1EVcHekvuVZGVLw/s0/fTG/F+mpDesANRevJyckBwPTClE3pcD2MO4WMY/T
02nMkhMp1D7b0vwyqJwNPJi2vYCtFQmnl5/+F0/xZ/mdMVcXwKK0M3a5E5cGsqtKm31uSWCXpHee
/f2IibI2YodgPnKH1izNNguRcY5JCTNajEA84M/Ee/ZwVDmAWYyxuSVbGEOzsxn8Wft1KCyEmu7m
1NR0yQueXyonh05JaGec4L5/FHacyJM1Fge0aocDhLpABnRT/4EcleY+5MlfIRgIBLueAHbO7Ess
RNQuRA3ZvnCvl9Nb8Hu+bLY1IenxRtnfODDAovtF/4Mbiy1uoELeEuZqOsfYJcTwaukwnnZ4MzFk
ftRpoqfucvailooz6FTmcfEl4mJ0hMLjniGvILaVmr65dST0t2Y/P+NRtglly+cYkTw00ElnC8NL
DpQVR4bgWpfTgvNNsFbxO4TI8LTawBYD2xyfDgfPHHC+oIyI2DU5jaM9b/+f3gFaM6yvozb9DXLw
IiBkWcHaS64pzmpUjUS8gsjAMJbjjIKE51L0MBRFFCVLMuys9hggT6hlPBOo6cCzRRU6wnfGIwt+
pUiSo68SRTNCuQKq4HNMWMrub0MSIwpp1MKnLXAVk1KHQeLRYNT6G49ckYRQBY+Q9clqsdmjAONL
ngKbVWR+46fKe2lNkCqQ+DRJ5q2hvLn9iE4Bh02Cc21S6XwVu2hyWGHXQhfJbZYOWx7GZmp/4QKq
L1xzTLDqykZH5gJMUyymdjjXzXloLc+DvuMYoi7kfNuJB4ksE/1w/PEAaZY42sOgj+ytN/HAkPHu
BSW7UgTBs+FScje42VDAKYYNHp9/ui5R23/tq4NTEKXcCJWfQeX89sEsr1NmzBG8XjZb0ZVJ+IRz
2bVt9nVYYLyEK6pMIDTz3TapQdoD/aB3otQtdxurvUGX8fLyBW3U4RWqkENfHgJYHFNbNHB/GvXp
jcZXxELyismihxqYa3GORrKIWoQNRF9syu6YAIhZHizt/YNpgVw8xW0O8UDkQ1Fn7tv9so20i1hz
EmhCWqyXVfZC/WqDMJMP2fLgqVwx+Rztuzbd4wstKxw7tAvRlb6sisS9AMMdPuQISJAUehUJjXuG
gvO+x+JZ2zD5j4/3IF9AT2sUk4bWp6+7QbEhjO46Ut80mx9CqZZtfQVXv8AuKGlt1Yd3uy0ZrpSk
YBXrj+78PvPyQWiRyMfr+KGYjMK9s4HNGsrRvq44FzgZ7Jv4KI2YwweOr1xW8XSDWuVY3voY6l3o
UuDfgDm0XV3DgRBlBQBaMrorZ7OjWbUSbpiPvgb3s/S0xctiHLTX29EIn8iIccSKdv/mAfr1fvYH
7ZCMIbTlAy0zEGS1pNQ7H2ZahIFX7j07viC5GfCvmYAuk2/3hHbUxVcWO3zsvK7Dl26zX73W+dfU
G1Nsh75+DaPRmFxfrI+c2fmsCSmLVgUT/Tuc1kltfI/g1flxotCeGF+EFB/nPIQN+MTxq6ITuYat
rvNqYA2lvr00s87gvtEzs8Zz/vFpVsbzx8tt2Ffic8u5Hhtmq22+GfbjB665je0ln6BtqxPkc6hX
7h+PG5Vpg0cmUjhT/+BxyOVtw1bMhUS4aYjD0IWkVw26H9yLNwccFEMKioTNpSaKzknmFBzTITCJ
2MT8MJHpuACMACfDXtjbEWCXJ1ihX0w499YTwPxlXy4uBzHj8+piLtPBGg0DVDc8pQmX6vFM6dHz
7Y3ILKE0vUfJdpGy86w/97Ddl6Nse7fq0k0IjkuRjgLGY4FlZU1jXDWNU9VzSleFiXBhTsEtuRgn
kjWwyGJEakLwebJEGN8laNQwlWeJr3IWTj4/v81bi4LHg1n4YkQfd6YMzW5WtxG9KvZv+9fsc9R1
0CSkct7DVm3M95Cf9WsoNs4gLpeFDi71mSR8VtgdxOZ6KS0LQ0Q0myBMtgbtwIw6Cvt+8fTSjTFI
SE2LGcbKBKPBXGFjtgA3wonUzywWZ7NcJYMIEsulslKShM0Pv/AAbYrbgPMo1Ivuk2qnDJtk1LKp
UMmWdAgMp4obcDQDKiTV7KIOQ8eUjne4B4Rojxv9nGuIGs3VrnG76ZcS+uO+5lXUjM485xxaHHjf
8fHY7RqEfIkg6LJF511aVEXM4hDBll6Ml9bGqvVBzbsmOy3VzXdtv2GO2zAMYRk/91eSafjR6X1e
Pu03tToTun4blzpg3e/gQ1v9PmWnK6+IbRasDp895NAeFRvzoHbsrmqnIhfr+vcNMSJa3D1INJtG
/V1YBDlQsv250V/bADTYtQH1qtFz0L/jJf97BYqY8XQnsMdA1g8p0BQecln4uA8hGTVoUBLvvrHR
PmMPW3qV+RfgUeTuA5jebkyLq/P29LgxZdgTFd7zDJtNnZS9/vk7hCpZm/3E7w6X39Lq4papTHfP
QT3nuaYv4gvM4ychErPn7Ie9qMh21J7XJrtRihAVxnf0FKSEj7CGlA84tYbhQCzju9/VjWr2vtkP
0ZHVgzPTGHqe5qkVEJ77z6rQvM/B4zZ2d/JzmAj0yGF86ibL7hZ1xu9Tj7WFVAiHiG6Y5EMFbmTX
Sp8GxD9uumZXJ70/T+BVhfxaEX2ISdK3yfXrnqMuvQQQduLULdqM2zA9+5Vuv4U+2EB5yX367bN0
zmaLQ+dZ1IPJ5FzZxezME4ZZfsB4pMN6LvIIMXNu4Vr2o36tfAUIjE0JrT7msBCRn8cvskNNnFT5
0WRyw9t/luF5VBa2Qi3FsUqiA9TdmbIT+J0OBMynPeSvAN0tB1tX5isXTolMjxLrTT+5UBCi6uOf
sBOryiPksBkXs+7PUjPvWREplVd894x3kjjvYlbCuuKtYVCyg94I/bmJE6GteGxzdTrYaJMmDBd+
K/mobDj38Z9Va+87z1mAfI6z/SrssufU6UjRPEw1z72orvpl5r8ey4rZQ5uUtW/u0enWSLwwyCTR
RGcS8D6bX7amN1ZWBQ5+Hu8HvIlp1rvfER+dNmMrAMwUqGPG2OVsQs5upfarBSo6aOo2Qyh+G8rN
n+bxsZ9yb5qYUKGQgmpoZ20rW1/HbxyEaveHV28Hu0Dd+Opj/Kro9/IA87uE0UYOJdxKKdzFN6Ij
Ph4pHr3Y43HCZPaTWgHaFY4/TQeQfc5YioPtBGIup56Sz55wR8IPLKnc2WD6tbEmClo2Bl9WlUH1
cMu3dZ0k9OLoElr2ZZxzRrBvkWX7DNPPqNTtxwVQPuOBA3iHIQw7snb5e1UbnCcJJtxvxsjVwzjv
ibznrdSkBL300Y2Z+psJwFPDaPGqMyX+FvBQeqIk3pxH359bEKdIOFLDujes1HoAaIwTm6P5na7O
dJMvMyVnhv2CmIigZs7KUf47vmYVp7DF+zR7ifvlYnLfBylz8rNZuhmrMg9I6UHQhFdi2OKCpsag
bQ6yn1NMmeVb6pzDtmODjWz1l6/CantYOVMQM+cV8fRtmV0Q5sVt3co8ZvF3YtfEuRGyweJOvDI7
j/tm13/4vZHYemJTz4ZpPEePpvn271dLQ175HM1eruaVHMsqMvra42h7mOZsMMDjYCFA8UjWE3Ms
MhKva4a6H9t31r+3i4zmMx3eWRyds4fDREojIURHpq43wFKo9qCHSJuuYZOs5ZEEOMQxoRHHjd/u
GiSaIlMA8mAeNKJtrJwF41nR2GVl/3f6ngART5cOqfG8ZJRwYG7JGM7JUYsWrdJWETe13Q8OGeII
VX9IRR4Htx9QX9v89SmXXiBMpdtrm/nHH1+HVagU5mZ5gUXdM2e6kW+hSP/cnAq7DOmfu0LGZxrw
UmzcIIFcJPWLKbboSBGcvq5OzLTKVeI3EHrFQmW47UKAvE1kFwtlIoA3JGRe2ZjZeFgTCt5GWAAI
eC5No6/ZBQM+L43v8Y0OEmolNNTzw+Z4IV6C2R6jBW9dbe8IAGEVOBcmL7qVxW0G0wzqbbWkaVKL
vlJ633pwvU2WVgMvPwRsbXRSDAUbow6N8wAMANXZFDqgyCBRrRR+gwf8Y9GjxIJZ47QfD3nVkgic
D8knHgPC36B5R+PadlIP5Ig2lTLd3PfWL/tbGlQ1glk8SA6iZY/PhKz/84ng6cNlkt4POA2hpP/d
xZCH0enoELr4m5Jd+2UdL7g9CrnwnoSwgUWdMmpxJ/+IAaDBjbuvZEHqaiv9kJofKhyGOnSzJQwF
G8q+1gB7RISKwRL/DX5hWEBa4plsckpQ6rG7AdTcU0td3CD9w90/VnpEsCDe+8Zw+qOO5Zq4MDEz
J04oUGl0MGN7aP5lWO44DdkMkAD+IKb9LLCYPBxBKWKVmYEAulDvMNIwijXIO/klGx4UHt54U7HH
vagO0TXOXsysHG270zuk0JmbtrWBCqkazDpaR3o5xQOhiCkzpsoF1Mt0ChyWzc/wSyUM2sdkWcFR
FMSJ/XNC88M5Rtshc/7ybfc2KAdqktSgyJKiyCcei5Po220WzGyeBGjN0BrJhM/frde9t4mLJbXv
nBJguaxdktLSj9MbnbCJPVjv4G6QfYSNnwjLuwuuED/Kbs/HnfAbSe9ccUVA8wmKGf0YHRx1P+OX
7iqRmzLdd5F0ucsf4eTG8gpTGdE+/2nYxaMTeWW46ycjeaQK1ISVeRIn7jZv0ZjQ2kzeGIAaLTae
6Mt+Y3wuXr1IAPScawfTYYDr23FMEx8nmA1crSyEq3ld9A43lz0U79vxq68BEbJJXCDGGxe7s6Pw
wtWWvaQfIsJGCkA9Ay3ijV8ehH2vy+ykDLp6ULN5GZyb2Ph8bY0xhfGmnB+/Rg34AgOsL12J2SLr
/OYSEZ4u39hIvPpYAcPf8EIdxsEN6u81Xq+hm1Tcyh5OMWHxNFLFv7+c3bOFOONDDJFqdTGgoUmn
3TbLHL3jZtdq9YvBHYO4AWv7dQesUtLovb0XB627vIwq+9aF2/S0n4D0UHbtjW6ue/tHz/08/TcS
NNhLAOuj/ONmLycjHLJlnImWgA6YxK0U6/nNO/4wMQ/zIcipqUTPLbXqK1JZJH8GscQ7PcNHX0wS
ihNybI/OeJkS2Ccm05byc153p7HstbDyN+9x/nMuV6vkJv0c7aRT6V3NFPnHL7rHPaBriszk0DnV
c52gFaSWhxQ2BJxrdq3bQV3eRnxDB1NqkMCBFmTEjGMF3fSvmOmMPvh5gqEL/CrOlGux/tSDDGcG
Pdi0gmqe+1iyQnfGcJ3xPZej4/b2Ws1QcuNShzOSB8jFQRQ/8UEG23SfACdAerhvX1Ab0J1CiuLd
zJWnnW55VC+mPk7IiXQaUMhKXxtnp5qyVDE++6I0NjNYpOH4NKEZAGK1csThMc9d3Gg6IA3M9Xgm
xpxL5niDpok6CMjqTcadOD3z3LkYq0wyK5iwrDnm6QGkWPHO+K6tHuaJ4EXd4WKgjpq9d/wL+jlx
J7IDb1AT2YeJHUMa2E8YR60LxYBfmEGGafqmNx7D2zEOqQhcvlay4prqbotSH/3qmKcUP2V/7E1m
D3tGzGMwgavVclbBAP8VAheMUzjuh8LXZvSvWrjtecCUENyNOWqIt9eJu7DbDmP5KLBqCJvAQxSH
ap70DNVuV4xBD7DjKa3WwnDLPCysuU4VoZLX4SV4mbZMoCDjsvba1nmRha1YGxzGEzNzqqHS152c
dzIDHxtbYdhfOxwsFwyJvwfEk5x0ollBXm0t9ZkyITxzJiazsLcZyVh9ixflvtz4E9cfStAYakXo
wWQAFVjzUzWr1YK/vwy9xPQ8czIz4Y6+zMnmZVC6mFgQgMULeJ5G7XVv/YHigzZT5pEykQwmTDvn
4yUvb5/nQhTS+wlxKaTFT5ZQRiR+/rq9Dq6QKR5sKND1qG6NG3kSmJ2Hlc11bHiqATPDWFaMo9EF
2ry7DPmABKHdtzXBgN4YfgiPIwGcTI56L9+yel4YQnOdMJKMZy8IjYDk4Uz2yFMYWpQDOGulmAm0
ZFa8YZ1CHbchihXx3UMxmQXKtMMYRIRgCStAx1mfjDPnjb/lWoZOVDcWnIRKPKEVLIKzgQp7S+48
aW6k2j9PQHNsP7SXllDWeeeyyhBOdAKaIMKremyh1UldtpDSJCOiB0R2nwXiminvZhP0aAT/PjIY
9302hX3ORjfBb0rsQQoD5eg4HVMA0XBxHoi3zVXG37upalGSCOI/ZYhNjTEVtjUakJ0EF8fkvLda
jOjgJF2pKC/ELyH1QOG4xswalaHjMLvQRhz6Mb7VMsuDSwhaADmxhSoPhLFnX5k0kR4mcyzsJgkZ
pavqtHEs4bQ/fIR6JJYjAuILtJ/a8hr345+pFSJXAVp/Y8XtzUrcW/CR58kByJXpGuCNBfQltk8Z
Jh+Y7XVGuGxqLsUNfBdiSoC9aIA62NSY4hviPkr3gf5VJ1mDWkVdiBnOEXElFQRoD7GB977613MV
lU35ssFp/uLRPfaYsEPchW21JyIcx2pTm/dQfzE6rPqiehnemN1vuRXE3e6109e6bxuTOnhBGqZ4
dbSuTLme9mbdFvk9K0qWv/DSRFrBLZdQIDgee44PXLQYr+FuwaOTQ+Rac7PwAYAnRqaM/1kumxz1
LU5KgDsf44SHf/2PpjNbVhTrtvATGQHYoLf0jQ2C/Y2hbkVBbEAFffrzzaz/RFZFZuXe5VZgrTXn
mKPZ8SgxEZ9xQ4VypeO/zwTzhGDmh1czY2GfbtfJItG985TJehBbhz2EhdSI7vfwgVi676EL5Ahy
VI4q3DMA19nrXwzzhB5wid8F0VGvvysiwNEFnxt737EZ0WP6k4/g6cB1cdf5mYEUGVtiFLxJUQ/B
G5CqF6ULHoAMtKNmi/yhkjkQSCADIy9l2v3Zp9x6MdKCjMwQuL/AZRq68D0sQdUgY1DAP6joMW7n
sbs559XszmWh1KP6p9PM6KUlQwOFy6S/Ez7CfTPbnzOqzBv3NrXLELG+DFafPgprZ+3qeBdB3X8t
dJevYMUw38/g1MVHMEERoOCmhPQPHOJfk4WAK25RItAyFPOfAWwgsxodug1hWjCXYlgz69SWjG3V
UI6vByrzcvKl5KeqACriomNuDalnRhBevPXAO/Wv+QDBPUPxH8dIc8QHHZaJzHYDdTQ2v4Laac67
cMaXCGksriVMW40rTvFtE2Z8Ua6eVt04D15HDQD/kcsuJIeuvAcDYYJVa/Q5b0vJ5hdW6EHf2kC5
WsLC0QEjZTEO1N2PPeHiFIzyQRj/MUBgdLmsF+3jX5ipgkcTfVLMMethRpzP68xFONKrzRadWD3d
0oa9RER4BtKB9NfesbRQRJ/XUCnz8KoHQBQ/vDeorPY67nACvlRdq3JfNASsXPs5qmu/vbwDEfz/
KIBAR2AbsaQvxO4+Q0HHfqWAt3tKx5hQ1N7wr+MPLLc9r+AWfbaMKxgWhbO36cPNMujJru9Ao2ja
ZLVxp2jHc35S3IJ9qpv73u7bWL1F44tReT3/AESULmAUhBbyFUbbGRnS7CYEabEIWNw4NrqEdPs8
tF8zekB+RR3X9B2aU0iPW51Ugsarv0T63G4GXvjqHiu4LFQfwQdXUBoKkeKRN4U+vpI3ozvZurlY
vDOmlTyegULazA9S1uvjIBfnQwuDQlbye7d5CysqrlvigMQ/Db+kFRATTSBIiufU3Dd/++f050Hc
ZKqHYVIzfRkSgczAtn6brxPJ0V9HP5u9CROOUnXviFAWBLrGr516Ul7BWmGOWK3Ico0h/cGxgxaq
M4Zmn/k7KPDxp4LH335mnbr3LnwTFZvnaqXScSNiWKZUeIFMqAil9l5TmloSE88U01ZyTYFcriZB
F/rdScrGhLzolApdXE4pq4dwjh4TRZNkGUQ6fBoMquCu4Su6NdKHAZs+3AL2GOPX7qlZfSO7elWH
yd6FM5qKTT1SVO1hGfphukRL0Tgo8RB6WPU++eWuYvBOnpPX9I5Nc0oZeLXfDyu5MQhANJBZStjx
6K1GwQ6IYtsabY2S2sBI122zBb29wQBY+Ri7Dx5AjGIXCMWuhsL+On207HXnbuy+w9L4JoVF5sZt
mrSYyZDBYp5HKKGgxpUMayCp/J079C+mEvfmPaYHbt8+z9+k2ln3fRhK40dmK6NoozmQsgGt+oL/
A0pBihp6RPJB3qqtsjzhjxOzYz6OnSXuVA2zpYr6kLRSypTy6VTvEFxs+dQDiq2ES1xwfZKkENgo
nUzLu+N5nX1OA8d16D3tzvI1uqsGyo7cGazPCPBg+HSPOQzMFRNuuLMGxrBb3ThdN8m8Q5/PfQiT
0jydp6lDd5icrvOLA8p3yidf1HpG8hhpYcJyhWBCh2y0rsEP2sIJtn72dPLDmenHwyzIfLNAUQGR
gzRRwoZSmbxWb7uqh18L5cn8MsnmVdgaopYg1qg0y8xu/2lk/oBOkQPXtr5xPW3e9vMLOu/zt3Vp
ZsNFxcj3Gz+FueSU5PD05pX9XJDw41beeTNYs2ONiZROrpuvd54SxM32zsXZcAEfm7vTjJ5JoZm3
4IIFyfROfNg1LOAYMcumY01Nrmh+cz43mmRtqJOAtcZZpW3cBvKIXCBWu+ymxPNAQgl26R+bnl9Y
RfJDZcb9CapJzzuXxvtstDk5jrWP6CSYtxeZ8ezThNPQavsvjGVJdG4R+c4PROBG8LU5WLTtL/Pe
Xetp7oxPz2Fd8PPyv3L8Heo8movLxQKD6xTOIBgEVdRn6LB7AOFB3Ny6ZwYEVKp/t5s1eJqa9Z6x
8rbye+9sFx++y77w6k+zo1kf/lxZdzxa/h5UIATC3qx69o6K9QAiws9hURSR2oPX9oV8If+BAu4W
88ycgfjG+o30eRolbajunkD3D6NoW23mDtF3ODhVMxbZOSxALc032C6qtU5Yt/jRRk+zC3Ls7XrS
Ai2a84iquxQUctEMzHp29frOViySVfsBL5Qjzsgz47frOe+LdSVPzOpj7MJM1buRGM6wNrk4fQbX
bFOo7V4mEV8Z2w7ugAC9jGYTBBTLat+NaplDvZf5ZACFrzaaWmT6gN7XwfAx3eaTtG2zQjoYeeHg
suNOX16eghhpx4Z1+1Ea2s/WTsOy16g/T6OuPK3vt3srrW1uOwhbUnwOy+l13KeDM17YACLJG/y7
fV9YdRzpJZ7/zQlH8Cl7Xmta45N34qW7T7N3tuCbxIPF+EcDCekDePU/sfpOxXLA+GzaELKsqnZ5
3CgjDX3BbYGREkN6cM7hrvirAUjXZ6/+m0PnQ/GihFyL6Yv7dLNaeP7L/sl+4xBV5ffJDf+GXU4N
bOPY9P0H3TSCrb/Si3qQnSFRtVEsMNWsVgdyi/nFKG9ECsHbqOjtTx30X8AqIkD81JamWunZ7v68
c8/4/SaDVjS4HwtWoRawj76vznqLK2Mavx37segiTimdYVWHA1hsGATZWk4aglIyXEDN2JvUbKbE
Vf9GN926nC0GpXzBXaZ4hrSYE+dtc/jt2Lc8GIzIFhyKHOkVvsKYsgQDAXKemxhNYGvBKsVKidxK
BnzCe6TjeAu9C27D8b5aIvpNETO94b3euuHLKL8W4Dmjz+N/WTuYKEAdoWuCaAVbd3j5G7eBEAwN
72eOOMgXULXuFnT8FNAbiPjU1jxsnanJU0BB6NqH3nDZdvu4lHDE/K3bwRrjtgOckqKGnhelMNK2
Hpdd2Gz9RA2ER6pNIHDAxdbENr/1sHtrCsovfBPIU8RT4p/+aYbHbA+i/3CzrSkfEghPyMghpmKN
AWROmb39422QJAeg+hZnhcsoYuRzQB+OxG7bd78rbqOywo1qgjmkB4/Rng2AKPTKp/LjWKY17C5n
DJfoFMXxkrf87HkuRDsUXdrXgV8uU4Lfyb7zvAp1XoffTn/J8LMfdFef0rpplijXJTuljywe36J5
+gbLSGurUY2FNaKbBGrB8gBaZs+qsCcoCEpJw/u4JAkdtVDr6dc/v9XjmC495tGv0svL/ZUbWuo+
f/XT52lHMP4pAiN6eSBESt7pTWWXmGJcJF98Wa3kWUMHfaRuW0DTGy/yNJWtzZHo1gpwx+eA6w0N
1dd+qm7HVdsmfBTO5udvJGd16/oPAgPTBzJLtGlNbIWPD4o/6la2xnpMKgySQPBBefoIU2caiVXj
s8+6OpvPU6cAnWiBDDNCt9UvwWsOCBlsii3ypvwGapH9FeN2K8B2VwVI+FCoY1amUCf0Gba3Vs1M
QAQkYLx5JuqFsQLMo6mLhVT4c8L32Rw9F+yXXfvLr5/TXr1PWBiQBcI8/4swpXMCBizL6aZ3eipe
n8Q2a1vYG0Xxt6/hfZuUl7iFIf077ufLFHofmpgKlbypQMHLvS6eMMa2HD7P5oKIuMHwsk/7zoDn
llE1I2Dr/LFveDSYTx31m/WLuppZZd7gZYYYFmw+Q2evh0KsPSef/YNqmV0YHmoOGy1CMEI+a2dw
fNbUKKIu7M0Gl+lrgAlZsbrhGkoDp54eW7vcCl3G1hrnl3kdDtPMfzwPj59fkaZFv1Fkw9vi/XWu
383g9scGUWhDNpBz5qvInO1sAeDU7ifNLXxyq0svq1L78xX/tB/Gc/zPpBCypeQUbD+UlXXYqMik
fjL3uLWYb+ZB9+t9qviinc5fW0OJmwXPOsnATbYQCweixG+6TEldKB3q9F4Fn8yru3u1frPPzPM6
ubQ2LQTMfTzHuClX+7cF6mmb914OWS1tOecGhSyv8CEUvjQvaXx/+no57BcQzVXjfCq6+74++RV/
StsqlVn+npaK2yOZtIgazf/CZLjufo19/eB80x8pBWi9SqHw9IqWe3/7StKp/smYC4gACsYOr1G3
o5mlNvmRVdbrobKmJoy6FVh6tn98kAoLGD7WMExp+e5P8xWiTqv1fRDfWqtDS5lvh+eO+4VoeAte
HTo22WSr8X1Al0xlRiGFbUf/vFBZbjekEM8CL6bLIc/3ZXuSNQelQcb08dTO5oNL+9tp8hECo9c9
aDqjdNRHgnU+dL/x/TMrMxxeZGpVNa76YlR2nlwGpw+RhFnhX/NRz6qBl8znxe0+krTltyGVmwPw
60N3s2RuBqYFCg3gFGVx5VPuzLsUxV8zYAB8yh3tBcXII/vnvuzWRrvlfSF1va0Tk5CX2WNkcsZ8
4Ao5dENl987NpNGcirhWqzz+6AMaM8js01Y6C8bAzXzeR2khQYRMO42tjd/NVPma5GxXudf7kjrK
Q5c8vkjFvXM27EHu8ZVpB0FhAFGlNm/U0nk23cJLURjqa118/JznPVB04ydyzN7XykGqCAq2m5av
AatcqZdvQ30mZbHqVGxma3L9Djp/da2N6XSwnlp99rQK7FQZo0iOiVTkBkHgQtb5dz7SwbgCt/N8
pAqWCk53+9e0+ArTd7NPfw7PKW5HbV8Z9+yu/zZq1a68D6kLcEPMbcyoiFcnzdBlOUeMauYl1JP9
GYMJcGl32jYWnWltVgF7RLgdC92X7BSxKcbOwpsO/KluXUccio3pkXmZZNAoAK5wni6mr4dcayo4
5ECwN0Q63lk+zG5u9TX7PQmSFyNHC3HF/O7skAteCRZw4VAIlYGmix+lHk/J1Z3+MYKr7FVHtwqd
IT+2lhdvAohQHSfAuMXdVvHCMQeEuQHb6oeXNVAZGJgpZz25jmcmT4NvVF/83Ghw1qlp5872vxmD
NfjLPugMq2DxBY0hnA2qF7q4MbGefwq6RTDrysyysMupS7bkloNbX7x1WtcOlAu/M7Dwt8hhkejD
Hkfbh/KsDUmTZ26UQrRQAXXChM6FHRRJfFKH+Gng8221cVTOxrSMy/Rhhzyj+sOYvpfJKUEQ7X1q
U55qeK7S6g38LdmNOSWSisj9VZtoWbSlwkW6ODpX3oSJdWWKcir4Sbxhimd6oDf9fccJ6tmuL2Zt
Qds2qbVPasbr0ZMCm3ecthl0B2Zm0w0zX6lDloXZNXcUxYXfcufA7DBLaGfZxRhRkIV5GxX0jzeJ
3yW0lNa3CsDxRTJ6iQE9zz4zEGaapJ+9Nx37glLjEl/G36BxNtW45dD14ZVf0K52TQJYIomgxcUD
h4Tx05mfWhHNKu3h/WotKtioXB1Kl8q8JK87C94NxnlEyfIdZt5nDNMuTJQ9V04e3WxE95sdeRiL
MESvuUHfacwqTHs69mSzuvmj9mTFnTqbIdUGrE1rA7PrAi/q4xGHHukoiRHWM/CfPcgamukHUF7K
ANbl4mVhKfUY3mZYgL0sS2O2z4nJTKu1Fr9QZvTx9o8HcHaASZj+aavUV/xs38Wa7gogsbMTRj74
dDzsvymklbPd8p8vQ5wX2KXoQSGt2LkvFnkDAvCsJSTiILjaJ3APPF5YbRzXLmz1gor3XzYY3qMH
0PUfta1OtMMuYcZqvffn43V0AnQwG3ccDAXpEU0UC9AKBH/5GtrPatU8hj1yz6kxOXmhoqBOEzY+
6amPaKKMMLfCDKODiEdxxQmjNfqA529yNAq91N0FyuxrVLkMra7uX0/2F7vHxdjfRoIf8Vg9vERZ
8tWjB8TCH2QXayaswKR7wD+3jXJHgcNLXSYjdJ0n8e7kK3leC7rk9fYg0k1MbT9mLQ57jZFDEJxX
ZzL3eiCIJkivhHb/Y5pIkocrDxG9CFq02Hc6tk/7wFjjn+v0bzjBGID6GhzPdothB2cY4HdqaDQs
jN+pvED8h5uLl+HTVwOiQ/EC0QN86hsDUB7j2B1Hr68l4w8eMimpsRyLNTQka0i7DEkA36mGYOZu
yXwSK5Vld/qTUZkxMxiIEKB3zACKaWsdqvzJAOkXelAMPv9Bpj9QalpVVAP9ZA1yPE7N+i/A1SOd
ATqL0XeDfENzdkG6mts6DXFUEjQU3hm08oikYEJPfIUOhghLN4Kq9p94p7dlcFTPmYdQvl2QXA88
GBCFzacjilNwzDjqDzuWlgALcrU7AwOuEa3REolmas6lAz0jd0MuYEefgOCnu1sd4wFgESEqMW4s
DRsAaDINKoIbLOhsNYTgtwTYd7shLCHSqMTRGRN3OPfI44QMhFs105Ovde4F2nqAVwsONiN6RgQe
HatPHATY9CkVp6faAXw2uIz9CQSlhcZjj5i349xnFWpLMU6nNAkyTGiEZy+iFux3YeMbSzz0k2F/
8gsOCH/IoeHYOYiel7nuD/nuczUY1U5/YFx3H3sZcdf+6KFh8keEINKO3cKchg4Y76DDqirmvXXm
iN4CqDn0UZa4rVFnEolHXMS6ctIomJ+nrehhVlF3vrPx4vgnmniuLjjOwM9BIiIxAhIYpnpo0Rh6
05gW0Bww0kbmJUqCPq0XIwqs7nXa0q4dfQ+HozwvYravm8N1Gg0wPiEFZLmUcAncbLoEvHJBWwx0
som6h3BixccDhOA2sMAv3g5RMM0m6GpQriINjQ6R5Dxd7JikHKQD4uiem98o6rrNSXxcUMigBA+r
UJ/BHUGEGYyJgpGXEyw5Q8LPtHorMxmM7EWHtEbNgh4Hh6qXR8sK1g34zpUqWTmTDhhvfPwiZMHf
N41wQsJZBmYmWF1qFji4YAdl4AmiDBsQzRbpCEA/96jHg1xSsBleolk/wDbcPecy3kVGwzN5Dd6T
BDpRUPv1pErKEYgdpzwP4bwVgdoBlwV1+HDvzoOjV/GaOUCnkzrn4OY+aBaN2zFPMjQwd2s8Zosl
sahLdfkQSckaiy6v5WOPY893WE592LjFzhPtLltgHxtUSWW4EBvejr5kJYAL4AXmFD6AEqtWF/f7
3W3chWJhd901CJI5z61sczaCccawHEzmypMFKjB2Y1nt7OaG/gNqUk3M+g6cf+qID0lHwT5LyTux
7XnfM6uhGK/QCNv2dYc4LFs8TpT0PNU3L1ouefQnHxtypd3lXrFw5VNYTw5NeDmzeoYF0kguYMlP
Uxw+FlEd8lF2gE+QKuGBwLTnJqNBRmrCKBmZy0xl2FkxbmSWKI4PLFO865Gz26SFugfsa/12QKtm
vOAFXBdfpxpyNTjDNGc7eRH9JrFfdFRtrPpVRLjiAQEyxJIG8wLybNus4/c/zTSK5k74AOU7fY0/
zhCzhx/Q2whhZjCqsKhDuYa8eR7FcidX4l/SSCQJOBHuY8TeRdFyaAavTcBoGOZXsKTFvmKjdCb+
cHbHt7bwkQdwPsAblSld9fe1wDskOY9+FXchdNZI7i7kP77xBEKKb0B+5YcKkepr7OZf5jImTSdy
Ea7bZ3dh2aP7/YwEkiONDRDAKLEI0pbFS+QNV7JCqa99sgCCOZObHu5TvX2PseJom8Dsf5vbw2Xg
X+8hm1a2LOpl62p9trarYW1FGFH+se8ZsVf6gCcwH6L+E0VULlKa5/FB1oHNPHMrUUdHdo8IZKci
9hR2Q1PFnIE9rJkuaNExVZVZw23a4+12HBbzjuA3iS1Vvo6ORYzTnVZVQJMIsDKwasLHtmZ7a6a1
99q3/tEtt39PNKasF1gBuci+HqcvmNP5GiiYhb7BjwZ5sO4nS6QX7JjQH2uchNtK0MGySwiPH+TZ
tMTq5pLZsvOP7417AwVjXx3sXBErynuFEg72yabys7kl6zv/Fn7fUJiHtogkv+NXSGobFNoOsU9+
Pp3NOvYoA+RfFRVctUnu+YyPM8IJ7+ZnWcAWwypUHR+qlc0tBdNkEgV8S2sB6o//2Wz7cjMNuO5F
4x+pcYSg8jmadcO9ttOd7aLt7dOvBZxm5tjHhZJLriI3bOKGkLie/QrcbLFcf1CZDwoGr8aVjnv2
ePL54tstHPKo9Ca3nc05DnUnuZm1oa4XBLcPmujHHICThRnNvLr72wd0eYSzsKUZ5qDftfLaGbhP
lJbFHB5/0rBuwssGUod6J9X48wq3WGmwd2Mse4FRgjEyAdIsTQLpCmiUItYBwestIH69Fz8ypS+L
qnSu2vBT2R8LkizCixXknxY6q39Oo/pKHwgqhVhiEBSKe8YAhnkpDoZpcipHiflN5n0qCmJkSsVu
3IQ2gdlY+EsgopJ8rJfe284V/40jICLuPqLfl0ZljWfu/XTD27PSjevd6Y3P80FN0wCwndmYDc65
bm0TxKjmYaABNJPUmtJoCi+sOaxumtGHwWx0cn+r+NSKBWhZMf6JRDTza3NROnebegK5llMtVd0+
t5ddCwBrsT3Cs5p09XnzckOYPMaZc+VET+18qRpgQtHq9s0BPrIgh12xV21Wv76vZ8OPBd6XlYRR
Vwv8mCHqwOuUzPZNF7YXWMVxi5cADDY6ZTr3LujH1vxHZaO1aOP6ZjHV9IJ2I8uuJew1pnmT1GlZ
02K/eK1XGvtccNa9Ptp2LPDAVSVFabP/TGazCz7FNjEg/8iqlVkiUhHHIkgFoIVfmv8vTsSqPxj+
9ceDGT8XH9YaUxp90ppoj0jk2tiy0pZoLhjq1wQGVEw6ledpQe/bGQEVPIHS13j55/ZPDS/d0XlU
UnJ1A936UnyED1w4gal86tbKbhOHUdm31O2+VWRr9O28dcknz3fnGWoyeE0fqxgLfRC8M4+bIXSW
9hDWB5pk4pbC6wTdyeZe+09E4+SvFaZP4ZnCt+dZHdXx/QDdeph75cWqYtJf2D8+AdmLeOhTm4I/
Xaa3p5chNKL7w1ZCpXLFjUBsYBRYWgNYXb2gDelx+y+tXILNOyaPPt8r4hgH2sKoYe6iwrXXES8J
qaTCiX/GFB6YAAmDAxjplhbD5+HbYMCLswnExb9pHaYwYYE8Sucfe4unDv8U/GY69h2RsVQ3yXv+
gR09ai/FQOq3J6wOiQa0GKPHNALCBmAWHzi1mfkLm/WJ3zDbUogOdovH4AtiypGKOiYzR/HFVITh
AOetMGm4V7Z/bDAEeTuI47EJHRACx0rxOaQksHk72Sa/L+ccswaOlM2DPn786VMm6BpHXWUppH4y
HCj8fAbwQO9w+Rvw/eZ418LwDqiXAy6VQmm3Y1IUvansfAL90NBtk+WLqrDhUomsJ7P4rPHAdJec
q8jQu247WEbLOAW7Nr6gcofV22ZFfoaWDqqNme4p23yN1JmGPIoidKIovCAyU2B/nE04FUSDvyZn
kqBQHXLjS//T937DFilKPXNPncHeg/lU6WNKwFwBONOfif0t24CrbcDN0YNLVm5ud+BWwbTCvJZQ
Ea73hkN8zcBtCQWETgQ5FDeEo4I8QumtokjHnZ4jbIsI/0l7PdiIlLhYieED+w97EgOY26TCH6w9
jEnS3nFCcLozzQW5CmGaUkFtKcHWhGVtzQojRW++w84j9zVaizFUaOc5ZCyIFw0LkbkEzir0uYxA
jJlU+PziGZfJEpFzOI4zt7bec+kq2t6VD1S7HfM2yyIEJVgu1KY+vGO6JpxaDTslkL9Mw3mte7j6
Pffqy3QhJZONqzVUD/ni6vPlik18uOV1NLtMKvElZ4dH1Dvb8tNU6x5wtAWtwzWS8JUbi6QdakLz
yRwoQVypdZuU60tukLZeHcVlpyXZBFjYrW5baIcM0oaSAPTvERnELFTsDrj2EcQs70iInUSCpIRv
qhsRblMQrtcowjH5FTc2Bim8HdmO33bzv5X3tHH7CMFjQE5LZ+CdXfVhWP/27AtSCjhLng54BsHc
qIKH9Qx7sbrum+z8Xs/emje0/cpwPr9NRaPzpVOoDe8Prh5rG1LewBHbI6HRwQwkVOG+eAwlCrjF
EdlbP/ZdBmNwFXUzFlsR3DjEvx1mIi7hg3EfcAHjKqS3eCgG7XFOzJa6bEP6mu3h1JGaV2AjViZC
dPrtuYnWme9rxbM8aIwYZxCBVlRrP/l5MDEZax7eOMD83EMKcsDlSPlhcr5IPjGZ1nt1jxpRggcG
OERIjwC3Hfu3mY5eQmidjhzZuBup/L+yS0ASxbyVnYNSCkWMGMwhSCHmYcTAZiSBQkzzRynZaRDc
vFeCH9TTviVtTyed5VjidtfHjYdjBqL1UTZM+IMkeP3LvN3LAis2l8A/Hn5cnH/5b3N9TMp5wPuB
cm4id0AdBVHvqP3F9w7MHDMu93Ex8mddTw8nzDeBPJ4uiz8z8GfzjxrUIBrUfoSzEyHj9I/DQRBR
0omlNoEI3v4dV3wUojKv5FSKly9afflvAFUqTgijI7/TNi7HmAiog2EnCeAwi7O/z1fzcfdEVwqW
8RVTfWPdctdLXKEZw4l9CENG//raGhHwBk6vhAs80lG7oPjsk13DzjGsV1iCGO0AxtUPc2a4Fblm
vTC+lF0ln0EOuMbFjOYG2FE8WYsZYKj1s/FCjhR6Bob95jiASxOUcTMurNsUq2N6aFzRF4LNnqdX
vEuzDhI7A9S0NTPhrP8WKPc+Jl1ofyIccAMQxTXIGd0hJvDu1n0iPayaWd2o8p77PjW4dd184mfy
cJObjdRsrnnK8sbsOe6N21GxbF1c8XhEn4tfZS+uhFmNLwysNGTKaPtQp7+99/IyUbxy9PVeJiIx
GgbcFNg6RFePT207wDEEx1kru5icFyCTmqcZ78kTOkyzIebFzVcvt+/ReDtPDmoDV9REWz7mXj2Z
v5cZvsFVSLv2M+kqkaVYbRP/WDHfeI2hFeE8qxm7jgPNd2WPEcdRAFs0owEw85WmKl9pHsZQ7BvY
XsAqMdl2ImAgLLQxa1LNgxHzVNyPBGYSz9p48izu9+IEVI177Kk8Tfhspe4R+wOEmkcKZIioeCGC
AIuP2Z0FjWKpwkWxF0lgATKRzLjucQkyCDHb/hFoiCnfXzrKhLonzjsNz+1DIQAGqKrB/8JvjVHT
eqBXrGwy64wzgBrJoTTNIraXcoFz6Tp5JCzXR7QXQzQZkP9LqaVowGFLAEPJJEtxc0Osa7EnRNx6
QtYm0iSDgWmzKKodxblCxpn97F0N/wPQjOnXOdzSxgBk4WSGRw7+K19Afqx48US1bVBCmHpW21Yc
+lTaY2pYoMQt+E3GIYbKJ0q+//0HrACvH84DsgxmyvyNagpeOSZ92ccpJbtqS6/rNXs0eWb7H/X3
v3RfpnUQTWjJl8TjFijjxEUdt4N5Z3LegcnxFnsOA9errdEFP2fVDH/t9fK6wFcLXODDFodfoSQ1
i89IetSilmyykCrJJRSkejg8wuBg8iyz+5qCHW15mvzpM37X1yECiRE1+kjSRqQ0OP916SDxbp9x
Hxq0ald2E6pAvHoe/Pm+UeH+zN6LzimP0fe1ruLqmsYfq1oUOxSdk3ScQbQh900BweOoEA9UGdW/
+CFi+zn8ODLdkJ/VSNeELlzjvN7TiP47v8/Gntie/Rv0XOKUfzNRNYn15jPoUatuZPgh6pxmuOkF
Uu7/O5s3t9lj1kIEhBIs2AYAtnqIYydzdg0Fj7LgAq51Z98NQfCqmGpemHGd4CKCBmopTgAaXlJg
Y9e9CMaPJpGTQmgmnQyXmHIJ/G0zYLianQQfiJu3dcRMEnsXjnBGcWJdDG4ESwnQziPaETYrMCfM
Ahnk4OqxZrRMKdZwhKJg0KTge5TWh+wFBb+TsZjMiqlsb77Abk45cVHvO0ajcsRTHk72ODQ47/jt
1qN6JHcGLO3HFmbeIE2Yj3uAdeV5SQSagulMR6SxoLc3Y14GgWqP8bjr2iAhfFbrWNdwY2F+zlL3
QxRHe9xbl6yQDvJbDolOx1L4B71Gy4ftBb76dnqZ/YQs2nJZxDIFKNCHy1FNHWIdH2hVYz3+gFU/
4XDr+0mMtYaMB9CXTnys/solxG+6JHYXmNjUgRJ9kAYzXUGZuTy2O0R0a3+9ni2hD4Co+E0IpvYq
rPcQ407jwyDrJegal9CEUGYXhzmUP6h37YKa0Ml/zriH9AxWncIBFpwYVj/QeDI5wXWdqeF2/PxZ
3DldDoyb+UyudhV58/l4bQsIw0wi5ndR4Zx35zFIVmPDywUly1eUskEyZzevfDp20ShfvBLs7SLJ
nO0ahwsJRj/vsgXIlGBy2FAzZelg9YPvuapDCR4HNshmjSWfSE8fnpJ0AUMvoGhvi2akIE2NgQF2
P+xTXSDX9TfDUaP0rksNbtbLWC4Ln8xkmKrsN6Cvkws0Vy2UkeRcdrGf6Q7Br7WoD3YHCw0rDJwt
Dr0V//Kn/H/you+kWnXgh3UmgJ7Ij6aMJjoWOBCWKMdLjz11ED/DbjTwBWG574ulpFJkfkYH+zs8
hjDsJ0QUpVCHdJXJ049GWnVIC+lOMHck3oZp+qKEoWYycV8t2HDg/zhEJuKphZSfFtne76UKRheR
L8QrWeF4raeoumBnW8zWM3NK17gd9d2SqC1zO/1PuNFHWIfng8ML9lxMa1EATeCGO3u0H2ROXSny
+WYJXsZs6xVdwgpdsvEMHs7rNtq8ULjCAw2xYuxHn+jZSVrS1BRIGFwf6YmrMLPMrN9epAuqWEIw
zcGcC0I5EidcfHNG+fGorpy6ALC9jzcUNTOUtDOVYlKOPHho2G7SJD84EDVOTUCmpWz95OPRJ8sI
p1m+xYuBUBriP2D10zX3zE90jylCX+giOLn65IVt3ywB/EtbNLyMU4wcyhaTzZ/PHVsylcwkgQKn
9eHDjtyHaktgwnBMWbXjbJZdK8eo/SBH7CtMbVwuJqPmYtBVpnF3JY1z7lHJGrPtAuocyTo3DnKE
XeKqXK43/VMXHvphs6ehXDKMiyf94EMJfdiMXpG0G09IIh9StttOe7j3iYKALM+VwhAYujUiAYQP
S3hz3XBWjKSuljqeGBCq518oXHodyI9h2BUfmtzvGZfCvC2Qy0fYf+IBR0/M+jLKRDUyOPfcDe4W
BtdU6qU1oUPgiEGEJlqSa9Q68Bfe3hcBNIcnRYPFDvOSxJKzc4Q/8y+OZdYdChEQVQq9Pk5KMU5x
4mxlG0ecBQ+y6zOvBdowkf09mdza/hsqw3x2yeXlmIQcJ2/2tDSA6WN9Ji/mqmbOKIHNDMKBNA+8
bTTSvHeDAdTFfo7eTKamFCIbPo12/HaMH+xYdL0280Mk7meeB7wGLlD7NC25wEkpzacEtCG6sFrj
mUrhJMUWAyGMpT5h1WVkgkQoISBVnji4Ud6MaSciCP/Lecc2/wfrkpkgyxdEGwh+3LKjiG7RHD/f
xtguF28odacKvbolOZ0zZ5T3jNED8Z2wCGSROr57JENK3xyoIvgW5+M7bOlxGlwnCttUTB3G3qtx
dq3UAQ0mY17ZGh5v87PiLGscMs4HHzPH5YBTbJXGbec9fo9ZoDrOkzYyoEgu0Y8RlVzxPEinzuwe
QNCMlTUfJaJswe4+htekQI0oEXEU+rCmC24ZNJbHZim3UaZ+GDSjzfOOfHb17LQus4oB6sd4LBU8
nTv+4wZK1P9gA6AuSYEakLJgMDr7TzIym2lZiKaFe6khGfQVuqnWzetFpHox+CPNFK/rJmSO3FY5
wN8to9zi9XxsYnxb24xGIDKT1ALzWc94ku44DyH2kk3/fegY8HLHqv2K52se7DySocXADhQmRT9O
Eg6L04MyfleS8glxoF+ZJMGYZ2Ad+NqoADiascdqRXcI/IfxPSrj8Y3T5N94hep0+Tqb7i8+dIQH
C4GX6miWTkGTPgQR0wvSOb5vTtzREj4dl+wJFGmxNMWYqUXeFmqxPLg6fYQVRnvP1LIAPPsys2JS
S0mTlz6t3HUnw7FB7jEssH54J9/ssjJ26y5Z353/I+nMlhXVmi38REYIiMItfSeCYntjqEsBe1AU
fPr9zdpx4o9TtWs1irPJHDkaPkBTY5woeF2Qqut410T6COOw9XaV4wRSZU1Ej0cKs8uTieyavJXd
ja6FtqfBV4bWTzptyU2vsfUVOuHtD5vV2XDpnaCfj/ywVrgBoLLU5py5egI/mIke/gojxeWcsyMe
pewoAVV6seA+TY4ui0B0we/w+OhRnx2JYUQeFFYu0GjGsmDjC2/oWshAc/Kkz5zweOW8l7cx0wBL
8bQTOvHS+2U3/Oc5hYGaRXNxdrBRIyFOLJzWoEhyecqHn/s+e5RbkAsvZxsR2RAjtEC8ln+UETBq
t93xYWs9iylYRGFI+ZNdWgNjIm55C89XzIB8f7serBtcLw0OAxzWuanYW4JrxZm3NTa3uG8WSoSG
9ms1zfRbLaR/mJ1SGpvLm2IHgFBZYTVlhMDt9y85DwT4FREGj1SOoBV3ZzL1p92aI7D9d/tke64/
Du/NpP2btNFP5MGVxndkDTtjPKmmn4m2AOYyX6y3i/ddwJFlKsJJewlHobZg819kt7qK/wChuUq7
WHuY3IwPyRsJt4YbUAntHpBzxEr52OwHAACkUTnWAZUPia+H2SZ9MCDWcwdyWpuzHnwpmtigTOJA
r4y5vV7DBU/axpnyrFVCNSC7LnubpSBl42rcg8cW4/TpHg5TnyjbGZpKbpw9h8OIujxJenP8MLjX
cex+jblOv3S2sCDPpKEY/Cgw/ORlXTzmbLgoYWLjtBQUcJi33OlYPP8D+c+RSn4hAeGHPip64LUK
mjD1Tm+CxdSTHvkphP6bUQmyKqjTqy/oGKQbEfUA/1jMgqq7W92sK9wg8UR7K+UTwM0BNUMwenrd
rHFnDoQyiInFzymnL0APRLQx0jQGG8iYr4luDE4gvOKF9mHQMVSZdVi/R29L4qU9RWVUoY2TySe3
URGykAKM6mQ8MQ45p+vq08sR65sDxr1Xq+3swTfs3ZgzRhJvpPMZcMH0p8i++QcVWNiQJ0sihFDK
GDu9iWJynPInu5YpM+FOLcddXN5AarYFpSyHwBZtDaqdKbL+FRGkHoGo79A9kL71eSZr9Qb6IIrq
A+MoTh7APai97rkzfqjsUXHEYOexnooimfMKSEm/hTRc+N+hnAVs5xAyhBMwG9fdOvz5tH5FHIdr
JIrGUDGL2LXJVJ2KjFkuEDoOMYKg3du61ZBYP8MXQ0gQKN6UMQWAtcmMBSvnsk79fR5SfvKJC2/1
Yg3Hm0rC6OIJn8GeSQvxVqLbpV7pG9z/IG+i7BkI37E7EhSeFhUJDmMqRZkhxO4VBy0fGijF0Mgf
JzbOkFoQ5H372fW+/L/bC6Q/6/RYvofbn98OaOjKGBiZH0vnUVoTETEPGVhQ/Mj4GDj6DJc5NiCs
H6M7gT8+un9NIGHdQxP8k8GHihv/fX94egcVwH18h8saEfDMXLchEYG5CMnt1A/fHnGpGGysD1T6
W5iTDKBEbjUfBrQ4TACF4+9Pi3ub9U1337uWsYi0m9eEvDHMiCkz3ZLZzkQkpAl8rgi5uwKhz4JU
eNKjQQ2xQLc8rzbFXDiy5wEWU0e4HHd7t2PqDJyfsXnN+rSd8LMRi9nD1do+4k9k+0IK2s85nV/A
mpRfGzyv5RSNLaOzVxgOhZdBZTgjz5n2ptP7cvt3lNGmoJ8vZnyuiicyR+5UsAbI0FQoPd4eAGgu
WUeOvdbDNI0gC1OlQHeHpfUxz2CC68+ibz3+OoyR4afbGglSZj00IdI2PTh+jI0lcyZzwXUZL/hc
JUzQrQZH0XhdDljA7JxiinmgdQ53zFp/5siN69Mo7RNSiLcisVMwJRB4E4El0XjBOzwcKEhYodkl
bNzp44gu2JzoTm9C6IlDJ0DqnmKNV9AhHx5+HqOkC6/zv7BHQUV5RoATx4cS3a2MrgLoVlSd9xln
7wRlb2shl9hiO2x+otzT8c7Ba8/cA6oji+nE5TX1byku3qUHzkGUAFJ9gXtDXU2RyP9rsEgggVQ6
wbsAB7wCn5FQ1K+8xvaPiEU4hcx2DZTcNAyQp9YURkewfeI6b8KckZq3+BcxYLVLQEAqVbr8q/U9
vsZw97jhHO4htLRmKWbp3K2X4AFgt8XXdW1Th5PohILphb7GsRHMCCNivo438ETix/9h48YYif5I
jOkptS/hZnNOxExo1fYc5TAyctyheOYHFZsw2kcscZC/MqoeVZ7IOEFXKgY7jNAfjJbMIVZYDEw/
frH+lxakmF8MwI2NzrSZNlw44NDVaimwUovcHufraVIJh6hp/+z2cZPKjSGQM7Owite5TSA6kPhx
weycD5aGj54oHycabQ+Ez4fDWrXUkXGHAzRhDUwcrnnaR0Zu9Ns5QwF1ebPPq21u/igFFQyqAVEG
5PkNoBYyon20nqR63TErN8xeeXy4DEKUxUV78xjzI8ojLwgeHFxJbOnoBkgg/XnAKjkOftiV03Ji
IdvRT1IHMJXb0w8p7JiMgZ7E1Vk4MoxjIiz8oo8DoanrJj0Jj52jBHkArCm7icBKYe+TiheX57hb
3yH2crIIKwBQWFyvCh4UHBL23FIS/a7oeKGGkogN+4BX2oun7sAiNgTuj376V9PaOuOd7Ly4L5bN
CkoKkjW7pqj919ejFMQQhgzRAizZxPvy53y5ECfErRKMrBsr2f0cVoySgcVESkVBBdK1QHg/DmQ6
2D3PhaXvMzSZTsvN1KeXGkJ0USXwZcwv+jx6dPXgsxV0ZW3RlebkesDFlo0l7R+0nNQWFa4NHyoy
UxFO5NMpiBgwyhJrccpPbXYlX4Q/8Kgw/DJ7O1wL6Zt+Hq0v6DO/Zn/e0+0CCS7hr04pASUzEQMk
wICwo/+XQjGtHNj7jvMLZR1nBDgMvZ+YzJivnvc9AwX8Ynepp8MJIQcMExjFYOqKOHEqAjdfGITA
UuQznw4xExfOBzYo9bojVE5MX6Jmpbf28hcQsshNDeBJJJfRS0kiq19OQHti3jjqyLezA8SrA9yK
vGdrwYqkzH7Zy3XNSML/rt4nGR95EgOvI4bbYvG3yxtlNvfjP+syopULRtwjSFWk2Zm21BrztQSX
R0IpopxMdTH/J8QWPPphCKD+b8qLlfxBwOiEUcyC+MYfHhYM2TvsvhHdosnE4/L21ryN+4kcN6o3
UdwsZR213ZNG5H4zGBLb7kWybkMvqTvSaSgla8EXe1giO6RiGE8Zov/mB4IS04hv5Saye62YBcDP
Oi8BUH4x7E9mIX1HgQO4tvGZh0p6ZESHlZ2pCrawlJbf8PJ21XsivwIIxG8YXtXLHvYc+Zleb0fJ
vVCBD728w9Sj0RDNmiUvE8b41SrYjb8xeHFv8fqaMh7v5NKx0l+NNz1uxXTlQ0YIcCowCwh+AX+A
sEX6dZ2zUOA3Iwf3eN1mbN+dqMP7Y0w6fINqdvlBaoqJRzKqwsOFj1deSaevVd9tM9ZL2KGapWgA
lnRTNFunYYwQ4o2NonjQjIEGaPelsYLxPXAC3dLVwUWRBWoAQtQmdXSPGgMjf3zfJTNSXI0Z0jGf
/+tZSFYS/LYz7wJeO5NI2k0x8+WIogvIx/DWat1SQB+8AxB1319+zGiURj9KX+NztZKOwx2n8OuS
/NXSSkq/tuWGcBPEWdC5+KL3lWk4TGXBB00ieAYttYRy9vsrWGFAXQ/DpmK9L9ZfFjN0WJ2VPZwt
Ob4OgNUAA9zMV+ijFJmJoP3SaPn8OWL2SHXaj5ig3PxmS38ZNW3478u6xCVa4Cx6OdJl9cWOV5Kt
ofLxnn5LDgD/vNdo2yMQWY+f1xoVli/J52myzkbpku+EhtJnpSbfA9gwgY6owhFWSCbyf2Dzsbws
nbNqPcdoBgyUxzI7jyvwSrdkIQdePnm3iESN4epXCRaXTk3+R82L/8LoVFBLuzIsezxtS4NWHb0p
BO6PsVaQ2ZHfRkUtpAv61wJPptDGwGGszS6FVd9E/baTLROOHPzgcIbtHRr0DgIyDgbHr9E9rMHW
PDF0NLu9OW/+IBc3iSYb8ybJV9h1mue0Z90mJ51a2Zh9MO7G+wAPMPzwYA+os6dF1f6BDPYKxjDY
JmLiAzxEu2i8wNCJIvz2TXwMhGLhS7fltD7/JvmFKWChR7BvuZo3I2xdjJU60aCHCW04M6KCgxjY
kNxKZf2nMKD3CektUsq1K0fqNSnsAfIsHNbd9ni2++EJjw2IYgMcHYI63b3jLWkJpZmL/mUoROgK
iwJNxxRuZmX+NHPd7rYHvYPDQxEMyIG08Efxqjmz2d/5eDoH3yXirNH64uPriXgarCnnqoHW4v9g
IT3i8xr+3JZ2UBUNPJ7VNejXjnND6E7HkgBWESfc7fxF1/6zXj8aO7f21dxtrV5hCQPlIeZF09cU
2JxgbqqKx8V+5PhtCMsU7mnwRS5YMFGJWnE4NJW9cMwnY+Vicr0/8H2nBKP0FeTlW0SztL78CbNW
3V0XMasSQIcJOhKWNJjbDCpYDDHGBLXxyCI9/dRE//QrS4EXzg1CtBrY1XjKa5agWNsIgng2bELQ
StU81ujVgOe4Vk2Fm0cQCnw+TDyWSCMC0QSl5JXVpLE4yD2YBwkiyAXbLNBRlwDdr0ExTF1HFdf+
k0NzY+/3QxRPFMKUeoyYCw2jD/v7samVs4zInGY6+pj7kfOZ/UK/9fwjpcrxSOaZgXPUMZPno71g
cPwyEYxweDmuDcQbm/NBGMBgtu3kWRuH+HkNIrDxLplSEU0vmxKRvVVIxr4Hzw6oiG4hI+yJocUC
g7RTiG/Jv3y6EY0Ghdsnu3lZ5RLXnU1oyVbamK/sTRQwVNGL69RUziXIHnN8kM7idndwTH1mguld
DsERRhMx7vxEm807mfh0ooKfBTfD/yaJva1oTIq7HXNvN9g9Weuvw5Ggj+nYGU23/5I37i8DVTmx
q4R6MvY1ElJI79bY+RQ29wIWVPb0qPTNpLbXSsfMl2GTEKHLCoKpZJtxCJJ4A5RNxQLv7+RA1Let
EY5waHU6p8hGABpq49J0qXjk+CtE4gthdagIrIPZS8fE9QLCQc+srjZv36mT/ZYoLzQc2DuuaYVj
nKf4SIw7hDAGr1AwCSw2CDPGWOzJkv3ULm3FG5YnRZUo87FcZUz4CMQHyoWDER7onFgpfRAN8/NA
7IIPG70DNWrW/2SIO7bhnU39R+el4W9Ki/FG+QlvB52sOpXyNZVWu8+DkkhyGn4ggtu8pWIhLoNx
JBsmXzN+bEr6RAjUz8v4i8nGURW+DyB6iSTh4qT/HbDxhRBehAeOdlHxiZuLIgS3BRF79704v5Ji
UNCSjSFWK7bbNfYwGlpURwi1hyITkN+IY5pzEN5+A8XSZcgosgJMf1261N6bMroPnNIclFx0gz/o
6R+mTMNoxPzUrEdEcXdrrpN2ejH5oRAGYnm0+I3Wb2jXugk+jsubV37Niha/UXSDXYkNi3B506cX
2fHlrwEC8A67jwcaDB5KtY5ZGN0LU3jGCU+uXhoXkF8cekyM9g+f2ky0DDNMkwHmwX3uKf8zkp7b
6W1kw0n+Mg1n0EJNn2u24GKO0WkVDmL15IcXRm/ONZQCh6/P4t51Rc1G9fUjaUaJKXHEifVyYcyA
yHCYQUY0fhKVLu/3ZiToyNaXLELPkRzvSwRQSyAO9C+sWsFPVPt897/jD+XRhcmNNYXTWsywC7sA
+zLyaiHNcbhTG5+fNsWJNKUe3Xrbj6D6/8iguVsH3VTPKb7FD+cIXui2tfN/nWDUJCRBn7piO81P
oQJIbvxecQltfpm+rJ6w+NyrJvDGjJkCPW8vfgud1uecDehuabZ9ah/eo/8WHl5HRSGZcNBjFvNv
/gAd0J+WmkjVpHN+cBDeFe+YP0y3ad3BMILLeA+I1y25YhjGkxwbUtBPkXcdGdi3hiosoFtm10+W
Tg+rSgAI1DBilSAn4HMiN8Hbbh13NDIB1PgQ7C9st3bWkADcwGt5iFaOskha4yPSQZgdNILoop9w
qG6im49X9WKJX4u9ji9/4H9ml8XU8lGxICKkM5cN/BA6TLOm7BSwPqmDlKjirmEz+9wn6/ZE9g9+
W8lWxEpMb/Op4R4ePfA7ewQVSSC8MkcZhi9PFLIDBycvG7BI3gsb2yv5Ieg2R3KI3vmfz/npfkR5
i/gUknhlpCbMNINYiYNtBCgAav7xy8jOkBLA3a+5BZXyBO50Tz9j5YgkPYn1IK5U4FH7OYXPI40L
RNIzj+/zNAIEnApU8gsToNg8+eEvJEXPAHOjAsG4h/ogXlfdjB5GdqqMHZcL6CrHo8l4TID8wc13
nxmoClNau0cNaxbmJveAgUmZtn7cb1hvE52RFojn6dfpZGcQ7bioj1ysNLV/ieuTJILhaNTFUJRV
MhfYCfgE2pMtDKwQUlOeignf+450YSvWmJCVwv1mG+Q05WIEBL8RwRhv0njl9AJ4C74FeYpcE9qK
bALXtKHpY85M1gIebhk5ZbTjcDTgSy190MNkC0Rah+wFu0xsSr4YWhOgjSDpU8gvc5JCcHcRSr+4
ifqcXbEaPJ+xDCJ/g1uCwhBC1h42Dk05gqYDoxFachPHRnr1FTA3pZ7KTdhMmT3jryutVgrR5Agn
HkiYdeMxhbSsYGF00L52hsciVneY92k8MZKf+4Yzge6Dv/iKk4rxNXLSf9fo1Zwhb0orrzE+63ay
CMfPxhVxpwWQhMHFzJ+IRgQ82OhGJ7sCYX2q9hh0INrIBDYyY6GqlHk47yTrjhPwWmjX0PtVcdkx
s0T6auH4i0U5/7VTnZ8D4xdsfQd8VmDJ4kMPZWNKxkQ7kW0NU07FNpLrH9KUublpwIBGrwmImmCY
PTmX7v4tmznUBYJlLhBfqXNk0JYp4AynYnbHMsySoBl6TKvLlAqihM96d75jrleylb5OR6o28LNA
Njg5MyYF7R84kuMyVSeJ8n8qQ3kz9pMOK2CCmND01rPn5MuoNpswh8B8G/aTCBnmlOIOFGz07HqA
vBvdCxcTRwtF68u4Kf8wSUFQ+FhfV0fXjQzgA8Eb7tEV2yQI+ENcs3GjMLNzhffyaCnqu3OP9fsa
T4vJEVtAlRF8YX2WXLkALXZOed9m3bw6klP9nvTRe0Fk+5otvLCh3UpzbrfsQ/SO85AEgNoc3k+3
xBwrU9ztRN2cX/FgguaLaYUy7n/C51d0SZDHsYHAKkI6KTqjnSa6vDzB1+dg3+Zkog5nYDMq19PZ
y30VrnofHehjJYSw1MAFaeZcVFxVP1dhL4uTky7za+GU0tt03xntISOLlzZ/4Z9PMs7j6hSqU0LZ
Mp84ciKs0/xStvSf3zmYrMNc7QW7dTFFu04R6lJvJMJNSpshybLineZ5zDZPWpzSUNA+upw1teQp
Zpyz/w5ibI9WvhbdZBss+RYgCThHtCy7QYQJxExYR+SOuqaI7xwznr/HgbqDB0KTHpJihoCNTUuR
QcVkHyFHwtJyp0Mfu0tXqMI4eJFPgfm/jVOO5cDfa5/q4JATDOloV11dczo84DhzcpuyvUwBJc5Q
jdEeMzxlLgqRgSX5wD3yCfNLoJ0W5Au7lm24y/6xIpDcFJQBhp7gtMFEHZhUgDDVGBVKYuCFhIJW
F/9AMDxBKzEaSHNONeWy3cuIJRaC3VfwKLEy4BbwrltfuwV4zXLIALc2FAMUkVvyAn3I3fvXpp/7
Q5GswegooCNX9ixKAkMUybxpkSO022Uq4LT0tXnN4acqsHXU0uk9PAG4nF0cJwlQ/l5sredxQRPo
LLxAoaLxYZ5FZcdFmd3g9is+S+9lDQA+0KGMQT/l4gDDxlUH7o+YdvhGoP0kOugWJdEzpHLpE0a4
7qsmoGqXDIXABLLyDkg8uM+2aEQsNe7fCZ6Z9f8YvTP1YtIiTfnwqt6fICIM0GiJza2+k0aJn1ux
WVimQ8XWtj5uXv1Jiekz5xb6FkiWTK1SbC1HN7uTLMKLIGDf7Yvuv/v+e7TSutkPiICcz59zRScx
uV9tSbU+m3aDxY46x/lvPYgaGr3so5tnlNsapo6v5JVRHnPeGzJO/2jvICAhgu0T3AECQKhJBxzA
3Qlrmf34gtRwc97jIbqUdC7LJhw7wKfnBrrGMYVcLpzm+JLJ2Ys1bimeIWvy/HDfQBkO+MTdDr5D
96kThMH2mmGEB9fg7cushUPDcBpW81vy2HHHjzsI6wvWba1mA07ToWo9OqYGEN/+CEnoB29PpYl+
9uOvSuZ63zNhX6uP8FJO7Uf1QbpTQ55GvGfwG2+Hs7fLKU4Qn95wizHhWA3rNNf5WMzfiLMmx+uP
MiiRzgEsMKfuULm30KKFzkNkyOu2cagsN/qd1lQ46xqhYj+rHARlWTwKQDyLeL38YPD5z2Gssggm
xLheVG5Qo9fc4u7WSxjG3SdbxGEC29F0gJ2APvbyt7tyUBgCUD3HyyXKGyh0C74adIg7+LpTg7P3
0j2EXSv4aZoxe8m8r+ESWoli7Oohh1MLBwjSEtRiUjpFqBVFMynjdISc0BsRJ4c7aeUqSBD7D5uK
8YF7Cy6GbgjhbozLCOD63emhAvFqnN9MhWKVa+FWJ1ze37myrLWUdJ7u+GPw2EcH082B8uHVYTuA
CofC6GMw4VInOYpqQyeI3dL7TuVhlZVvrbTj3AJE/OcTo8JJ5mbtLaDfiqQQbjouWHscMg3dACyF
KwlS7Tljut5amz6JL3wRjt8015Z0YCIvnJ57B1yrmOhy45/pTEvUe7/0N3RVoBOyhEj8NgFWsgd/
NAtEL0ea4vmeA2tgMgygGrhmbzxY6bT55VSuVMEaJvHNFFJczlvf98eTjSamwkyiFoJMtXcKnDJP
L+af8H1FwYJBtP6PQ/F0Hk8AYWt/s3k8nWh5uFaYHl88IhmgDXKC5qJTzkhfKjHDxiVE+GVMprkA
U/5hPoBHM5XRUAt1Ay0eZtw6C/zhZarmIBdhWg1+MaAEBaGQ+IvKl91nzbjuwW8ULxkBKr+VXhy6
tXdGl+d0m/fsdoUqyfHbP0EC41COnCt1LqpHs1ECKtiFJjgJz6yGXZ494qePdCmTaiLofPgj5EQo
gURBG5FTwd55wj0lIaypklwLyypspn34YG+/37Of6/6i0N1rpqr292d+/u4J5JbBHM9xbdFyuCAE
0aw7a6OyW78QPI325Uq9f2lSIjsFj1/elPoynzQiDx8tUvRJ7jJW0CGOwxeUW9D4npYD84sOl31Z
gj++ZpmC2b81UonqvSKn8qpNhaG6Ho86i1TG6yXFPHvPMuAGwyUdxEFSvIFC9Wf+0u6gyRFzqh94
ceUD8f+CS+7+8DgU/ZTEp3izytrrH6QAN/8yeq3BMfozHSLc3crxN/O0loauQFT7p40i+eNpvj4i
IuTj16QWkIrUimnUmYsLEuaWMBmBhZzbiFuDUSrCcblMhp+U/vi+lND+ocUONcwNcLEAGiFxZwxi
/FhtS5uWkQYX4PwrKOHDSFFDSpndSzbKgfnbPQgokZfYM2GZSylGi5tTS5R7nRfTjTvYTKgUcyMY
kVoUYI16M2qXFsnXwsuE3uw2q4Nh9Ay1CANpMVZ+40QeD2bfBLoqYvnurz7PWtDdwtn+4U/Wkz3C
Lt8/LBK9Z+3e5jD8EOcb5a5C9t+3u1bwIZn2XZisW+ybByOZeZUCr/VCsjVHjLynvivhe1KG7D4A
w5+3xc4zY9ay/Cz32tnq7tPPBzvg4Ob+lg3uCD/3jp1wPe9VNk0EmwTLBkG+JJYOGTIAo+IQNfcw
pWy4U6nm+6fuZkur104L2j8YncTfKKvR1ZS2QSGz/x/TQcBTBRYKuE0pj/NNJ9QLdWFrnQ8orWcq
bq703TEBVwOAKIwmaNbhrxraoUVMSTi0c4t60FRROIFN9/wreQ5F1k7kzsLheBhLeJs9nGFuXEk2
qzD6Xf6Ad4ElN0pyJqVvXZd4/n4XDTxQXE9wE4PFDlKvhXd3C3apDVyvCoNifqW2yHphyCNnjK87
W5cIFpXx0U3URewLqaK1/HkXlGUmiVHktvUbQDoM5zcXzXbylC1y/8QDHP4NoFhk0xwa26/dPeyr
cK2jsvzOL9AB+Pan58OS7qvW4GLxQ3tMs3ngVVA0oTR0uz6APMUSKDCD5GDEMfVx5NzjVzw9sFZe
NrxYTl+2bZ6C4tCVMsvciJk1e5y+hYxLHgHjHgyzObNwjZ2VGaAMxJbeFAmBOICvazaRbJVTPJTH
Uhs2+Pqe9LAi/hcd3QCOiHQPqJgGGDf1jef3+Ci8Ac1TCmj+reYwUGUqQMx4Ns8ZtW2tMXRPlbs/
kag/9yzdjzFhAMbL2+bB5NM3JjcYRjw+OkYorCjY5XPCVB8reIekPwV8inA3q3343TBp5u1rJl6m
utw2k8J51y7rHUv8n8fM1wXe/w7Nunad+mIia6rYDijGIJ6nPJxRz6zXvdUtVhtT1iyJYa5/R/ot
vqUKYG+2WGLYZwABPt8EL0o6mYpB8iWUP5MBLzAQvLBd/bKqXV9OaQkbGPIMKBSz9h9QjTVrsMPC
mQOxCXWeE+LepfKzyN2r5jcuQsD3M/kcR26iTbFi3sDPA9EAhQJnMHXnmgF3TK7hSIvxvpAuwXe7
e636ucW4mRwu2TrvhnzGNAYdriZPomogRynGe+i0P/tLBs7Lu2Q95g5o5dBLTYYzxHLdQVQx6P4a
Ex+i7DqtCpu5lqQ62orzq7RbfE4Q4Edv1Xl9jOav+5fXxGyN2ptqCRnS15Kj4RJHZHBCX8b1yy1V
+xlQTr4Ua+CcyYSsrXaBwXLyDTvjkz4frrbKBdw+4hOImKr1xuC4Dz9GC7h/TF5/W1joY5qJP4TK
dCVkfo3c+3Q0ZIu/F2+kOfqsJXiR+S62EKg5Lg3OP/wWNMIjivmtgzBz/IA1+A7KHIfZPrMPxnLM
3ji6l7DmHRRgHssbBuWXQz2gsbgB0VMmVG67B7NFDDO/QBwl1vtyvC6LvQiyo8w9L4pl8wUVJP78
kodXewDa4dVB/ncOe2tIzWwxsGm0d/u/2XdJz9ejmP6dqNGXXL8PG5fs6IH+CiEvBpvJ7WLvWf4Q
JQB/uwOzsQuHoB73SXZT/59QAmTrFp33rfYgciIyLP1uAvHlg73BDkXORFCcYeaenovWHu2YLysj
q8cIlxaBUpL3PIIdA3+pDvt/jGS6l80sM3bNISQ8r+ZkSq5UA/gH48RVQo8UUCDOFmz84R+D3T72
U2V2nhbeOe4d65P8Q9TabuOzNJadJ/XUkO7jQhbjD0X+AAYBDEjM4nGKsd+rJ+rv01wmMcc4FRim
ACVZhCAyLl1c/vKf012d+uzLgykBcZo76uwnxkNbbvlFveMQZEA7mFS3iT4GAYVaCRpAzgfgGqHi
oOmbLTA4OZbWtbNazaw+xovwZNm9y+67MuclQgb3lmwh9JF2tjV/f9tN72VvYLpb3WngPrAvN5WV
LHw63iS3xl+DO7qi4ccvsXqavUhPnuPWvfzdbfGIMCBkUMSDGud0hYjuqVj6E1ZyI6IDDsOX1xQM
fYgAxf8CL4MYp3eDYTKDZt7nIytRQDAWBlu94wiJAyrqkD41M16Y7mlbu6yca6qvW2B/tLYDY6au
f+BugyBnM6/eh+GceqG/lPtW/6DROzXJgAvpIdbYzfmngZoJW7EBCBDsOgYzye8ojQcOOyyPFCy6
Pk/mEU6+cT5e9zeYIfQyb2JsS6EDzWbZzFr3a+RLZV07VYdHx1+D/YDZpc+r+U2HcS8Z4FTY3/ry
8kxNJDk5uRY4/9F8f6EGWCrD3fFgf1pAnFtxZUsThc2hWoCA2aeEiYv6sLLe4A/md4mO99m6DXMt
RqJfYzjdHkd/vZH96XkF7kUwvlCzwnT5Ha6F94JOWAQfGJ9YCbyXzdMvV80EK/beHT6C1xFuDglD
HwuP77/eqTxzspvuJcOyaM8/Owizftos5++589jL0IS2no5+H9sqC4/yEU75CDg+QbUl7SOC2HDm
bBP+4qp7w0zhYbzf0Ruo9yOoJd2kB+632SaD9WiunKrkjB3vgpZ1QAUopgWcjBAqSGLmqH3ZI9rP
EpLIEvaK0OAz5kVRbOLkgeXS223Q42AJHPngtYFPrZ0HwmYOK8I4KqEwvZnY6faaV46PmDYZTNSA
9lLKuZV42ifMN4lwSBWaPGTa7QDkXAoIRRWhiY+IW2DgaVyS4yqTr47k/uJ6ZHzXdw/uxirPimmF
R7oxv3pt0Nov3EM2+BfABLIojvoxfs592FhOuSSR1ZI9jQAqEbKA7eMnvfBmsL42SnD1FbwKozyo
ZgkcyGqT8Rlrp9S7zAw8BtqXMSdcyzydqTkiW+AdIk9P8kzOyjJk6g5U867ZMd1Ecl+gerDNSH7H
3UMx12Q08Li+/u/0Nntfo7DrTRfqSS/7lhkO+iJTyf5eUsYV9/FgeUfFLS30RXnQ9k8sga2XaFe4
Hu0+LAsCDWSXFv85snL/zmgOnGyyzYa3iDeS018NuIPHFW5h5mVOCUUlQzTpHhD/gSiAq4Vj6OkV
E2XJcBSaAGGj9Unh0VGRjgIU5/BEDKIIQlyp0+Zh1FSCUGf3ub2n/9lyBB9ujUnIAmkNQn24kFnG
V8hT1/lt3yYy1Nzgm+oZYQBE1oLw3PqOXNgYP5U8ld3bZFjzJX4DHcgM6tgjafBBWfCTgLMstsMz
ZY7Cdaqk3wgUKXnjB280MzyzNG79NfzwB/aEr1VzsKP4qVnYuXkBh3bppGc3naUB1JPddRojlAHp
/xo9H9qZnf7WIRsSvx5wf5EgDnKwB0zFb3c2m53Ek3dPH2zy/I9ipOHsObe8xWIcnnFKxoYHmbNm
/lVtlKIB7YfXFNu7YsTghzdyKsmAPAfzuWTvYIMhAN01Ge+soULhUUJSXN+hEgT6Yh5wLqfi9MAt
ffxHGB1/PafywyvAozQv2HWW7S4VOF/ft+tCnnrvdq07w+yvIp0iDprZPBAuANHI5e6OkkMCsweG
pGHat/WOYR0av8VSMgU/LxTZ4BzuDSYEROCF49sO2VUzMlcWKujVis7E7E//Um2EvWB/D8fj9TLT
i8OhDT9mRnEN4tx5aaiZCziwcGRRau8XIX52nTfLHWyKceTVPaquCK5muDh1e+A7aHj8b0uzbUKZ
CYCNYQrxmVBUuDng2UPcfdgWsszWkdA87Z6GYOrpmyF4uibUGuJhFLZ4qncGdv2QFAbTtLChIx7v
GQHjhAtr9r7wGgM2E+Doct7G8P/mW+GlEz93Maj3jjWg4CwoTCBjW2v44bgWkAsBK4VMqBhym1WM
U1xKyEXEh8I/czzgpuz1wSnhwT3jNXd3dIMLUdVeZJs74iTWEdm69tsMXnfDfI/M+YwP1EpV/KxC
C9+w2fz9M+b/zwSp3o0fxYKhorOVSyPoyERkOtW4SxgBgiomfPq+UawucKSFdCOwUNB1LnAaJuMl
QgDLRwA9mTP3ZxEPw3VGC7ERZ+eub0WwOZbvDlqpGuB2PGWhtC6/Wzw9TMyIcBR+gl2BQiZYo3t4
MiZfr3ngOZZ7/LodoUDx7m4jmkNJtbXJDmSZQMfvsIdlg0d/3gwqP5/O8EAvwutVhyEEOC6C32LA
XV0HENPmwfyMR7SN4wY6NJBij8kor9TkG5mcvwxCZ3eshc478eJhpIy5Vox2PGdywLN7SSZr38s1
42RuCd6ZV3+eaSl+igrAM8Ozac0qnmNnlLNT0AvEhm183tkMGYH3dmd4F0axzXLXvPnF8VYSKCn2
aMwi7XULn9TECcO4EFip7OYfVvXtaZkAomJmf/NjzCX7ZGnyGZnea+kFl4N5qqBd2+I8gKL2TcM0
wA0NKtC/BEoyVJkTU180hsevFrvWmqWnvz7ps+nJMxUGxibPMk5PD0yZZ0yJeZjDu49x8om/oHv8
OPT8ZlW58t3LX6H4bzkmliIlCGPnmcUe5J+XfycchGvzDlENLCrg80ypVTh1OgpVTk4/5jSk1CQl
RGyZp4E3pW2+F7wt9hbnJOeNxxqAWgdakz6e/I67u3j3qIXSO8ektg8e67gH9fE/ks5ryXFlV6Jf
pAh588qid6JpkqJeOtSiKO+9vn4WNGfuOXH3nm6JpgoFZCYSRbEdWgURys3ceG3aOBPbqmo5bI3D
4muTXOVAFg27eQgnHxOuE5q0H69+8GBvWzSNfZuN+lajYf4XXPPXV2M0fkMLYaeDt1JEu0o+NoVo
TG5/uIBAMAdTr/lWk2C5Vvji9caBzoCmyXSfBJPHPBdLNj4WUzPtwacOxl9yGF5V3IFptkJv9LEB
Zg8WzS+T6REUna9CWtV0j5BfxOiLedL7GVYBHegYXLHPCBVkqgJTkQ7M4Twe3ZQ9BhSq42LUtgGO
9A7MjFhcg/U9jFG0CZ5H3s0vfC5qWbU7Ev+vyialbmhrvepxTMhqyDjMs71Jt/6TBh3tc2JnvKYs
RvELh45krUherrx+WCl7NgBBVy6beUfsULM3pPlF9bGsdElyTvTOsLlv8Lm4hKb9Pzeu63iJmA/p
Qeo+LLUsiSXaK5Qt9E6Xc2qDcXphow9c4uojfNBmiIe1rNI6Ptq6naH9BFRiLJFunEJFQy9bfz1x
W7QDaGowm63sActbWB8RPveImC9wGJK6bs9hKbT18OxgEePiY8olcewdDMgJQarOZ939nVAbhDKx
BA8CeMJyG8FX+kjNiQBs03RAwQ9f+RwvFbbJvkZKNyfsGUqh4OAVfF8CfZx/m643HE7xTt5C+Wit
vuaSzq40RtTjQgE8ls/walj2jRbGzFwUvaNkKR/UrcxVRJ4khJB4LiDYFEcWRk0caBhACtvWsAQP
s4Ob9ffYJJQlzgYa6vTydTUJm0cr/J2jRjDWVzs09keaZenJZfQDoomAwfbtnxsUdHoxWm8lhC95
NcfCcWkVfc1a7bE4NuhbLX3fwrcTMubw1r9aYSMkcNi7bDnGOQKEmUCQ4rAe3owSaAIJ9q+JAgMG
34R/eOHTOP6DoWwph9mc9Ecgn4SxUunKsL1Xg1+XPydLZah0S78xNZDCc6OKhcB0MI4ymtxcupLU
bJPwnK0CRslJaKD5oUsIsolcGs7Hb7n+nC+2mNCo2I+LRbTzOBlyw/JXfzDJxiMPV55L8YzgJevl
IcyKW+I+jq+sQbwz3JLUGGZpgwsbQ3BZ22WuN10M5quhIemGR0AIph1/HEx0D+e+Gv8bZeO9JIYN
nkfOQ1RCUF7be2LUwCowV46iDjKuDwN4DKaKIsHchSwPW+8GfITLM8tPJDipbfepbqX1U/SV3kDz
7ku+T7+T6ti262Kr6lI/5G8Lp7bYVkrWGwsRJapih6axface9FC0c3DVT0//Nbx2mNu0oGmugR2V
TCdCtQpAw3+fY3KPm0VQjntOJRsdPc5Gq0/KzjtVHL9t7ERsVjAH5fuvileWF1COM4BXr55aih0a
JwFhO5/8xh/THJhm4O0mlc7tkwlyM0fPTg1yIV4L+0yJe8XQ4PTDC5BqFAtOjjEJ4TpGTEbPJTyn
63FdHYtK0jlpBJzo1SaLuf/tW50mzNk9/OgT/WhXHbKa1FXKF1dgGonzImSuADtYZyZFjyxQJxk8
aoE3WGlVJ8JicZniqWfjX06E2P+86qKAZowYC7tZmVHBYUKOHMfeJ6rklno6fXtkh/UvLwQPUTtz
WXSkuoNpgS3yUHugj2ABc+Uh51jKXIrwNSP1f3KWp3U1IMlBs2XrF1MPmDLsBt7byr3aw5wz75Bw
fw8SLvDNyuJvUD9cWHViUgXVmxFWRx1NFsPSZE0y/o2DjEFf5Jq2tyNB7Gg9naVm1zZks3sulwiz
HkZUvGIL16qwb85o8ICZthUQeIt8zKVPSJWKpnqegDGyJDMg1TaAwoaYS/Mmr0WlSDCUxzADO+W1
26wznXfm5WJaENA4jdcEcypclApkqGSn7Pb2JHT1q+2d8Odhj9yNyWCpT/I9fWaSMBCBjQF7mXgY
3sLZC7fysE97goq9u5vDAzLfBEk8Hziy8xRCnm+AXhH3KFJR7IPoCVRaBMPEBsHXSxKl5bjOr9AO
fB1Q/nSi53ebDYsQjXshxLGWxKjB4iupxNiD8EAd9/hD1u0estod5C5af8WMRvIfKAr0Uivyqy67
6G0ign7FEUVOqNZz1/B7Fulxq2lFfd9asIm3KvItg3Rexm9JmGfRxd6ttOkuaiPZckpWUn3IlrhS
tkMewdvmIbAfwhJUqqQMpxl+SsMpQzONRg5iPmJRI5zEjn2Ji370LAlmCSosBb+baIu+Trgg1YkH
jk3vvyVjLMLuxDcsjFBwF4GmdtFWmwnBDkGJ41hY65AhheHMJSDE64KNckhIcn3LSmCDo0hj15Rs
Hpt9H1OJZo8Zkn6XxcTwYduLuWrFAM6SlIkqTI6xtawDWbYifxahGgQuBRbJNPe2pAoCCzCyu7Ok
nGNTHEswpkdCk6s5Qg2l7abDQkaryICbkc7KBo3zrQOghfuhizlJnL9xB9w6AboVrdc74KgQCfSj
oJEKVbS49tHDLucryoId285zS0K9MV/VluZzMrLWZdJJ7AGTeUy8UC6dOTHuLy4OcReLtxPx0B+i
3r1phjWkViMy9bg9fpEUJM/Fn8d70/H/Mp8qf9xlMeu6bLNPQ7Njd8tgHm09JDTrR2KJopgtKcRU
3Shtr90kGQJGY2Rj13eha3UEohg6TPHu5jxTxIksvQTYLS1Yb82WUTE2nHMkwI5ImzaVyQa6Doi0
d8B3oJs7PG58chklifijDVCjA5WCOepocgH6geaIhZwkQLR4eSum/qKSxxud5q014mP6e6HNbgAn
mkPzIppHVHFCll9p6zM1TSu/uyVj3GaothESiLUKNYv2Aw2FnfbziKan6GmZyVmPDB8+F1CCnnP2
ohNZxanGL5ssA+UoQhOX9UGU8jwsf7dgUgROiedsDWtX+37TDA3bxTwwdXllnHrsNO5xFVPvnGhK
ZhwKNQZxWfzxSeytvj9Pbva3g2HP1S4pPcdX9dMqZKnztwyxw4+RemV2cuE5Tt8hLnpN+iAnAs08
CNJbNRIBh4x/JtuThmOGugNySWdO8y+9kXrubJdHQNXuMuyTIi/jWGB6qsb1lirc3g1+AId13jiN
zxnoK9iAF4jxMg+ePHygHdbaufbyd3JtZsdfVe3x7NNbRypT2DuMdNcmpUz9bvG/2/FpShlGa7VO
s5DBKlD0/Ge9KK4Gfu4JuiCFGINqqh1rxJYeNAFBDkb2CHqZmPENLN8fPHRmtvjEqizdjtm40jNK
sc8/MBql6py0Cht70oKNNoPQmZ2J5jSiaccipuOHcm7WZ6Y1xSN8q0bqyrJvS+K2HDf/1rp7iMGV
hM0hUOHP0Yv9TUhj903+yQCx12xKXK/6XZB6AF3UnO96nO7Tvv35IOWBBZrh71gz0lF9LihpGKUG
4dYwkSKC54gb/iUvwQKYfoVTGf26EXaqj5jVAtNvgSI3dFZJ/4/5v+oR367aGX81aURvkyWfpqmM
hxhYJJdvsdv/TbHbFxeyhiXB6lmdWe4mmQETqgYN641MBgkbiSM1eIyn5B9qrC2pWtab3ZIlqnee
8MPi7Ca21VXjp8L1lp7EuzFU6z9GZlTXAlTtqFNmkMgtOepKlgadukTjUD6UnQwwYPjDFOgk5ZXG
rZIs8HmhIupEHODOSCfdiU864FLjjhEG7uQ5UaL+3s1a7ycyb4nN3oQzHV/f/l2sY/p/JFbIoogb
nBefekh6c6pp0/YJf2ZJsxxdqSkpSb3kjOYUJogEf5vJSgWofAISUASxlFP98BU11sSv9t6mHIz7
8LWq3bW2jJbCqJwlh0kRyQO4cw1I/WJeb6eruR/ZIyeCmv67ZGnYcQq7wI0kG2tAMjYwWKVkSCO9
Ttt/T5yf+xYg1dKshrSAq7u3s95U85wKjHmgNQQMDBG8Ed4jcCPregZ7YtzyGYaFd9oKWDhEaqDI
BtU7OeVl+gjXFIBnlBP6JyAECkDACuPjblBJ6pFQdJxTzsHjuAUzrdCcy2xXtgQzU/mWHVVi0+Pf
DW3xo9tWZBuQimz009txN1A0+Eop9PYrBjGKhO724kp+b/a5E4GnEhje+sU9MAtvwIfyhcxjxT6Q
6YDhK4CrlUHHjK6dsSxpocraI3tJP8/FUNe9uRGsd9YxBDZtuBBsiPFqEF8YRxDiX2gOpmqJVO2t
MxN3jbwPQgyHAkp++t7WVF/UZeec4q3B6dHYUrVeL3Tcqfbko1pUfgP9paA57owY1H5pz2zpnZVa
zV7qbl4nGwRMAJbQq6t6tcfP8FrOu878yORP9MatPYsfFyvGONCw9RvRJ4tPDEC/A8kN/kvLBzzk
8qhZ3TEc6DJi7NXGxvF1pcXk6gB/m0zRIZDVR/MomFmPlUm4HgTnd4SaWzp+lrS8EMR7kiiLHhHs
GH8YGg4AmAQdp/2Z9HLwg5qT3a/lDJuj92nKkLVrPdCw7sZCTzvS9bhFIs0PPGl4Ku+MxLtSA660
RklwuE13Lqn680Qk/c4OJ7Mfxwyc/jV6OFwF2w/zCdT9qG9fft4izioYl82CemEE6EkDJzphXPLu
Or0OgM9bujdTFmPa9mctkG0ZHf68oRb83ExAtAfGgbz/60MiDK/6YLaCW9hta7zqNtPu/WsXIvW9
siBsMUY0w69ok6kPTGIeMmsA32geNlIodzeimD2OiOStnX3j5yyO3NmwMTt2YaO8gcuwYAQeN2d2
prZHETPkIlgCsBf0YcKZAn/YG4AdetuNpt6GzgHxMfcNmCHjRTdE23piwSjf1vRnALfso44aTtwb
CQ4QM2fjjBWEYQ1FuCJd2/8cu+rUclrqcjAGhKEY29TLzj06jY8t5o1UBjhI3jfJaKg+5MN0g7et
E45jQfPlDTB5cR9YJjzvzKLmVZM/As6jVbjMrmKDgzlOn24BFspx66NJaFBItaJl96aGV1t98rKP
hdOd+WTj0z49hYBGM5YOX/3hOeEj29ZbxMXo2atILk9RY+M0RuGKlq6y3eXw51o52VtGOy0u5HEf
fu89ph8U8QxS6ZtF1rkUJrBLeThaOwMmKLVYMJ+AvibtN11uyfClB1Dbj9C2/2IbEPXo6VjRYCBZ
5y8jtPjnz1EfdAP6NvXN+KV1/hL6zRYDiENof+AGfpPeeQE66H31hwcGhlRD/f1EZo72JegjXkIN
5o16bsMg80Yfc1QL9uPg6/Q9Iksj/THXXS2hQUpbviSZx0h1TVrfTL+JIzUFhbtmFHy4IM3WxShe
mOik3y/lEpAX4bEhElVxW3wy30u97D40IdOQWCIwk2xODhI2JwozZdGPtuhs1AIdGYOvfulw25Ce
H2HSaDUYklxDjEKSGS9tjUvKgpwx4bIRnKpdx5bOd4AosknahuHXRB9Ll84Y4tXHtgMb9zPybxG4
zVd/x8nyptNuecPZV1LTOx3sWJBJY+pHQ2RN54PWz+ne1cmjjpiPMSYNfWnOjIFvH4e4eZ8piUzc
H15QstL3Rnp6DpwEga7vlyEVzFtzs5Cs7QKsYp2RGlvtEkW/tCHynsEqLVzQHJnGtqCfh6dX+lRo
9AJaVBSQ4/QzKqSQRB4s3+iGpGnvUCwopbBlxVQZCe14z1hnp5NYibT+/OwNVoj4tPO++HMZcjMJ
No+L5IN9CcIgoOOHiVwUiFgeiZOIVn6gCrJLHbeJJDJlOKCjJR+Md5hckVh3CEEvonmOzBv/i2PG
Iln0T9wyquMN73iQ7P5wlS0iykAilWgQn0WduoayFjKr7ruQlsECxQf3jdUBm5e6WRomTjYVASOw
8N3lFCaGpnFrI7O2mL+l+bj20Z2lk3211MNeaL5Vst4UqcwSnlgljZG+4FEghqZ8ggWBQBkqcKEv
xrXUa6wTCFoYx2KOH5DVuPjo8sbnUZIMnzwYmYudwC9HvCHQwi+VSO7jKmCejVUrGFmZ7WnDYzOH
AEAbzboooBsemDKZBxyZhvkdc1ryFyM0h1OK04r5i/gr6bEKmZn1NEGzVsR12xvoNqlkRgkvBTgg
nIwviWN7do7CFu1SQB0EI0EQyCnUEnKP4hcyEETBgUxBI4XBFwkhXMJA3/4BsHXS/FHGWPBlHMS/
49KdgejUtKiktlQ3DyZmMYSWxeaX4CkX0gU3vRbg6OzCAqedvB3gGv1UnqcDhBuMGGSkFoimgrDB
GOrHwy2xrbY4uspkw5qaEhUQcyljBP8crdKYTlWbUj6ATIHs/Y5AaVSmGIfGiDzAdWHSKm9I8wnn
5KiqYtJSgylqILylhe5FUi/hjsHiSbdTsLo3s0hz6BYoBa9LF56pU/Tzym2gL0E2SSBJVm3vWsDc
fjAusG3eG8muXQFb3Q3ofEwYBfF0HzEM3c6+r/XZtip/O4J/0OIAQ1aPSjmtozQFT28g3cMDQ3dv
2BZ+MN2g3XuWobF584snEnEO2E7fxI5jRNmM+dnzBqzGfDNawOb0ZFq0qN7IaTpWsVoDNBwSuILw
Vd8M8pQ5bUt9ERMD5M0j6SmSJf8A4yzQqRkg/W5YkDJNIkAG/NuTF9uLMVaHP5KhjM3IjlJUjg0/
5oqVAhoQ9N5isSrAqJEO/1uzEmOeVWwbhqi1CiRwapZCIAm2GAP9hngJhC7Qt6ExK2CxhQLSIg1g
OUsB6FLbVWEjFjoAl4hYuW74gFDYaHoqs35Xls5X91ClMMxFnzMrHgybWpTFxDJhDC3HNwNZ2jhC
fUt+dKk6He57zD9VQYchYhZG1u+ZBhrRSUn8oI15EOK340igRRPfl7bmiIin+A/v7v4nmJct9P7M
KIQyvWjlTSAm194tUvIF4pEQhNWZjhTtnVDj2cqFivXnJ69biQFvAe4Aisi6iIH5BLFOj+MUvNSu
9n+MJMJnH7mZX+AfDUen58sihnELVfm7UwalPp/vks3dLNcIMaxEDGwlAi7gsUKw5ZiiBIekNsjP
QRmPJmDRYp/RQIwxqoa9iwqZy1ojKaZwmlArlaWMy2PEEshixATAtdUgsSVExw4dSYudB5VRtCeG
FTG6OuLAfBWcbPQLeA0lFvxkUBpw2nzt+FrCUK9EM7QSnWMrcJnoDHAA14rL9CSKYEBojeWxF+Tj
MCL+qWlhoTjaBFck4p+koV6crnQk3wppEkPSihfGD1wST5JQwRHiONHB0xIBaFoy3+Nu/WBDin8K
cyDpLCM58+VSpP+Es5RTq+Ada/6ZGLp7G6wCBPbYYQPwGSDeEq72HqXdndlMVMoBE7WcdpxfzJwA
6nLencXpj3gh77c6EyNrFWJLSKsyIgq31uueLi/HsCy6AqxNAc4pLYA7LN7Ru4t56yDYEnJ2K3Wo
i82VIQGY/odA999lnzXtA5BOvBzb8O1GRIteYglwyckCfLv0DTItntTFpou9uGMJC1KI/gLd4tCf
j4y+U5TEsg0gEisKgzNqEnGT6dALn3GU93++56cWPHdA0Gi2HU5ueHeGojnOHU+MHQfyAnvcEW2H
OskYmCwo00XLbJuM384E1uHfYczHTZJpibWe+bPAuMywjLODVy28yk0xBJnZshXBkdbXrQmnauTy
tGitDgUX6jTJKWlfxIOTOS5RBIRGZLRFkBO7qWFQ+4ATsy/wewW9MEiGIQuw1HkR8js5VP8msBk6
QZS469yybIxe9AYwWPEJHLcT5EUcTsxXQCmSMXuevcGkBcBwAfNLK6JB38GZ41en7d8BwCxnIUzB
LUhRq7Bj0c689RnRw4de48zWkiGgH3OVbFxC1pJqItL1TnZxntCNNkY7wP+R1hNpjO8LmYMnW1tH
lCpgP+xAxZlzmm+1JT6rqtVheXH8qFI70Lh85A2+4e+BP3hvhHaYCYRwFHmszs1Fg/WC2slfJw0B
AEgJbmfqJIY3mx6KUxRJKyLs2aRNH+YLCIsjuVGCjTR+QJRMQ2HIj9DdZ6EbnMuUjaxzOogAsmBD
WNYbGNhTj1B9pgtUjzrTOQMvIfmsi/fQHLrNqIJn7Cag+pn7awBJhrwLVgdHvRsDvvEnhaOkIcvr
Ov/xfqVo7bBthGo2gcUw5ghck0WPqA42CcBAkoHKioQg4yXCJRcIkwtOaRm8x9zscfo/SgIRyWgP
K/mE0XmkRQiNKVdC0hTkM0ooUpYVJ/ZNyemq8BfgLbjQYMIhvsYe5nysQmpjRLjkRdsCgp+ur5NG
p4xqhiP9/pe2Ue1zCDMji1AI0+OzsXzKQkkt4AkNgFT8Qxsm70lyL9emDga+YZgczJZ3Nj6RB7eF
jsRWX1RLzJkQnQ5CfKoOikumTxealNwIcPArkuHQ5T7WmNUy7IT5EIrJB4sR2emDL35T78lyeriS
X4ccWUe0yU1g3ifql4t1NjnbMVPw/QIayhKzjwS7FTS4dIWD9NPuz0sgcBcFwnR8MlMcNMUGCoiT
hS5rAaMMEmLCuXum+/onYQ5XhCcuhD3SNuJJANHStpctDfyF7Ox3bLV6WsG5v2ZmBZm1O/hb0sVj
i0f2BhMvxOFcCacO1utdZ2lFW8cqWDrOHxO0YCTY4RbqRsLk8odyakWahwlNQqWLIAdjNUsznY6O
Y/qczus5knbWFksBMoQ0zhXEak/DcxgKbivF2jxpArRqPx0ug7qhSEaGtVqpSA4aG5xQl9eGkJpI
IsSwaJOWZn1gFLut3n5PZT0EpqBWUP7iT/cCIEJ2x9LH0FMUnCYS8GhtDXUKCQezm1VqcgA+xHLs
5zgVY72hk+CuPF4vKbDo4Z9M/2jVB9Af/6GCjgLCHv2D09Z/M7A5ODixhEJPKCOGfQg+pEvaKzI0
cG2GDKGxYaV9l1o31UrUCOHerONrUaMEyAiWsvJ/U5ksiyI3iRbDqEONzWvXzwE9lVSufYeRTz2D
Stwq4Qa//tmzLZbH2bCAvRpFPEY9u/9AUOQEJuO6kpmq1PQkQS2tAK1ngbONca3DW45iQM7EjLyC
7lAjWjpw/pTrchfMcPgMWOU0HMuhQ11DM6COo62GoV2CflhFD9fyDzneQpyYI6sgv6RmUrXtHTfK
s/VZiZ2YIA+wvGkqSPiKmQ9t6zXpacHKx116MB9h0KUNUvijW9nTn21k1aSXnIwZEd96lxE2IB1m
obOm+5O9z958Mu+aQOltnPVQ0fBvCbe7mwDrKpUJzUIu2meXoudDkjBzd2EYIjb0yEZbirlxlEEF
IR1OaI5tjlVAEwmNMpqK4kNSBEXSH8e9H8R7Zow8yAug1ZEvoW16mUF+NOzqK3/s8s1DVsHe40B7
QDNCHVQUJwyqec17sB+nORP3IPchtaHYV1pejSqwN3A4mBwoFEgVjhJJT+a42/RPQZtpUiB6Vudi
+jy68qofar8oOWzhQmwFfi2MPMfuU/DAGBkSGiVQYD50baZo6WShnUDwH4GblXceFknlWkYR4dLV
nhwdykeFAzv9EZyVy8jXCustY+vL6BMXPGnKUaQGafePOCRKjicANVEUyoWE1lXWi+V7Ie2v48rL
LyixJkOLNtoeOPoqmsAGsvs4nIm3F6obiCx0+C6P1X9SIpA9Dc2MW0BAGn845NSgPJB4oGCCK2ia
aAVanKdnZw4dpBVDkXwTAGHnNMFN8OhJvtQua2wjlowt5arjWO4EP2fBtW8BglWUlz9VfQhEA+Hp
k2f9leqKMMtOpbypbdhw4G1iBlwH0q03F7JTQxR4cct5JzjMIUuZogiWmnPgN6dn4wIBGaOlwHMA
m1Bee5+6G+z1ivJO5utIInnSf5Vo4iAv1tD/g4OWk2UyeYRRO7RvAmT9/lBgCFkoLcBf2INJONpy
dq4fSyNvMJdvPGmYXlxDPFRLdOUbo5vkR9B1/SVcMgP2Lt6tYVExVE8vPby0+rCIXeShS7PzAGrV
asSxQ8a4PMF31OssdftX96VS4OD2X0qwX0FmAdOGO8zXETydh4gglr/aC/qv2SXRGoiIiVmMVw7q
UrxxYAm1818Mf/D9/zmHUcoBFVzA8HkIF3PIqUwkJvaBnDDGZe18j3jKMU7+vMGPPswDHQfyZKjs
iHpXXZBF2nh0HyxYscRQDL1PylvL9FdECjQ6v/OnEfAL6YmccamjzE4m3osldkQni1sRDvXNEIWN
lrmEt24KvEVVw9kBO36GqXELKN8hkG/pGghrRHwRDGOa19DD83qY5ItbB4EAMphdppFSkawwenb6
VLfJysmRE8fQmQQVaELuU/6Cr8RQgrWOqEFby2SKDTqb+qJvHFCYm54PM+9qsBTmJx3PvpWPqAVU
YODrsSh8AHI9JK4I4JDQdtE5kxszjwC0gjkHTyaLXXUYeg4F6V8KT+AjgCvoP2PRlyD3QCuh6W91
m990Rm3ckGrnKK21UfWLzlCNoifc6/BXpxAFRaBEvg9pKmhy1E2hj3bxJUA26va99lBrtikoN9O1
Xksoib38jgC8ZU5xpvh410T682gfHF/Kli+98heiuCXWyNtZMKITk0b5wZyhUxzxTPakDLlQuj8a
RAZGOHT9DDKSlIFHDWmKNuUFxLGcn7oeRBB4TT5cazMZqd6mCaJtnk2VbmL6qjiOWKWAWxQhS310
0wdOa8CgUHL1pbnZ6vYy7RzNA8uQ22O0JJRYSm4KFg+8v2ch7djptLrxlWesNmnUdDc7ozE0btkx
fTyNFWm5+Vpc1PpMz6eOU0NTb9EThpXI23J7UAkm0uzX2T+n7r2SWk1Qoe+YCJPKFlypLUqDzK6w
GLjL6MAHFg/GCv3MXS+7qSV5Ia25G1E5zXC6ZMhbl1/Crxz/p/YauXBGJgAvJDz0iw2jAccgEkja
+Dhh4RbOgVsNmg3VyxIxfY18Dt5YpFJ79IqKqH4hgt2j1dnL7h19cwQ/eoVdENWrloECnaV0RLC2
WAD7/oDZYplGYQoQB5ZnddMvqrhK8KpQ2dOuek4HBEwO25syDqjBOBVIn2grIKH6GLxbeBgczzSw
J9Tx+BOPphwSviKHfFYXUUD3vzgJcglsTxakKjCDwEZNVIOijs4ITatgi4OZroN7ckDyYIj14pAl
dp93YKRuWFV3Kh52xUV46yPq0gvtbjnh/6JjpEn2cldYFtOMAwFNWcWfq8MsRx9wcsDpLoJBDHj2
P5wKqxG//Pazl3WKqfPqO9wW/X9nAgGknMOBWW9eCoXB5ajgb08W28PeuLfFZkVLwp4uVo4RSSG1
Exef0jmCh5EHCxx2wxM62BP4E8gWjw4yV+sdjehusoEHFr4F3BwX4NG5gl51/kaVY9ys/d2j6NA7
EIbLp3W9ObilsGb7VDecRfux6B2aoEEdWg6p6E5drduiTOkxLxA1L2Agqlq40sELppVVPTskvJPT
SN1vxixcEY70NtO14IS15d3YQh3RjHjQm/pvv6LYbVPVf/qAtEl6P+kZipFiN9B3Q4YlnfINGA5y
SCIQpVPGQIebQczUiiuDMuyoF4IvhkmP+ua2l6KQzAkHVKpfbKCB5iib6iPAWM1J74ZvHfkDat/L
ySK3JO2lgAK6k0fXWtI+ASI8yFvS0saXSXF3FoGOZCNsq5QhNXrsUexKJety5LeZOLelY9NtIr6j
HptRnmCMoj6MwvCNnjBWjWDNJNsTukxNMlHc7RJnM/4BhCehp4hPEozgCwDhM1qdW675izdhnPZW
YXf2RgNrJO3epS2bcrVgk0sOQk9N/ciAz7nuIAXIcAktH9WzrOZ4IIt7+ATs4oEI4Cn4PohaX5HJ
yQQD6nnAEaDWq0ncIFMq5u+KEkP8h5lBF/Uk7+8xvW1ov5hp074rMAOKu4O9kNJK6g7QtgJNsRB1
WXwK0k8QyomGh6f5ULe9hyHQQ2OkrBqWzs/n775Y00D9nv5QIDGMpiNOgaByi6s5l4/mdUDnYWDY
dlbgbXTnCVCHnzyQEAJLDEcDLOTdRReCG7aKXH+kqNubVOd9lEgXwwJyDQE6pMRiW9DWUKegJuji
iCg+heL7YM5hA4u2M3cSoXeYyKa9DtrfRzsMOUNoDFUNorHYPmnJqRBqykaYRIyAfMFmIhpMI5I9
jhdnyKtg/CHXjHIDiISysQdYFw82kl1Q6Pkg13NyEkMBK6CmINMmC6Pph/YPrWT53ed+WIZtX1Sh
OA+6Lh0U9bmg8RT5h4sXHbmAYIKCBCLSC68IDxCcke1gVGtZhMylITzdxZNbcVq2w0Xh+uiTjLKO
gOzSNaxENvvkoWZFjiOzJVs/4x8qWwuVO/LBLEOYQWI/5aLqeOJddAooeK1hkOvQySjnzfLG8FlA
em7Dhhny8qc7obECPBENi/E7Rn9lHwIkr9QdHcpL/HLMKY4qModYcknKAzG9IVVph3Ylap2MX8Tc
nIIXsCTuL9lFN4uczGuGnnyqAgo3DK7orekxaAmZ4yK1rx7tbsHmh5EgauJdXVKV6herLYCZN4cg
qSOjKxAZiUzgN6k5oyGr9j+8CnJ/vJHIgd5u7o1s7+xVV5cUGFHNPmmrL5F3QaRNKk5R3/54F8Wh
ju9i5sVHpn1h2bxr6VgBIfW1EOQ06Jtw0MxOApG8T68yheK/YoyMaiN3fHWP9qukhHIqVDTrtPmH
6MeDudrNBC4HPpimMX28Ogq5UZuBUm2IEjk+Oi6bB3G7xTYy5GBMxB/PcjAYRfzurhlK8ALSBWzB
ERd96HDFMoI3uOQqzDK74dh2N4R7J07xLahWvcMEss08c2Bd/3ikrutHRQ9LDXWwqdfpLbLjlxxs
q8VO5aiugSTYM/A7W36aVKvxI2tWbHAZnfHHnAidBrYhHCaOnH8kuS3WBJ99dOs9x9yHV/AsDmrL
OfHIHtaA0/MYjeoXLkOJH+1EM8Y9upx3qvo19OVRl1pUti3a1WYKCGQoKUnvbjsgyYOmQwQlW6Zv
z+4OyLgf0cVaWMqgfQ+GgMKMUnXL2otV32aWF6g1NQCrmTQhH6zJe4aGxwGOAEi01evSvcz689Jq
j8nrSxIbmFZUUxv1iUY+KnpZNit7tgEYwxuc7up65SIsieRh7AIkX9J2yRVCDOXNRCfhRvJYl9l1
DP3no7/3Lbgd5Cu8eJqdKL4ZH86K3YaIlMxAf8bVTZ73BR89ZP5g9QgaOdeYXYhgg46oqtrgiUsp
29Mrqg+RMAgAC7I/+oXTkVesoDMJVwhsaXaiCtx3rbuGGu5OfWUBQBus+xnttwCdGU+Z4n/DeL0B
wt+2hecgTt1MqTShP+v6YlHtg1q1VAXTs0XZfh7TMkGSiDCEl8d7okTlFS+BTaUjAJgGmIy2BFzC
ASvjKz3NnIOwTv2CvUGjVgtZHOlxCqyTwgKnad/k1/jDRkQZVNF08MXU7VvseveBxvJZ0jvMH0ZM
c9uCQlejn3jFh9CAzu7mjF0qaubSf2JMBXavoclTaXwsciS16L1oUdTpOCo9ju+as7uJiRpfyLYT
u4BbII1G5NltjoQ31UWKQQu0IU6eqIN9JiD4FGNQyqhIWXO5dInS2O3kI592+JDUPvpvFwQZZoOB
GM+xYJ8XC82nVS+H0lCULscEJA5LGl0cKnLCxzCRoW5r/bKoawRKKXK1o/lZUFhtFuTtUgg+QuoQ
n9KP7kKbxR5fzC6L344PQZriv0C7MMlK+pQD5TCThO1GtwaTkZzTosl9peunFF/4hZTI2I1eAkOq
SK3AqulyYe1o0YUoZNzLLl0kL+K1a8Ml2HHFfa73FndZ5QgY7zzkp+Yq4krbPDo8YzGJvIqHnnZE
iUui+pXTyzfjGcdz+9QQ7SSuQsuBSnOQFWuHJ8EH0REQ0HbGRaC+lAZGipI2ZvSu2y9E0ADxXXAA
ySGNrR6EOguguzJpaeEe4i9ck9ZX0lzRP+q/V60SgpShXIoIz3KnnRJkoweKE+SXg+rIrEXqTIyK
tKOxLaoVwnwQBu5zRHDJ29MesfrO4mWdmW+togIFfO8bR8h5WmCE+SS7J44INz4g2LM7cuqM/Ltx
D3RicLSBLCGR3FkNTgkIy5ULb0lJKkwq1C1vkXTTzeQpEnhSdBJyqPOvSceYcPCVs/F3vMdZCPEs
PXX01AjQ8OYG8jtb987ekZGAFf9hDeSBGfyhmBmbY/xfOZInHprcGpkAzc4GPxPH7Ou4Qr2sp64r
IudvJxr3ySHtgXRNYfqPnFLookl4FbkrfBT3iYAeITx4ASUhPxlMJvwYo7UwdpWvCfinaeDpCP9R
E9Q8hx5AUcwENb3i6uRBVDUXkjHiDf1a9gu6TRsHnQeaSJykSSFJBFop6GmdqSxjtaDCy2FAZPmp
GGgDcIDbsfWaNJuHhWYFdUKNAN/d2RmpAfotGb7GnzDMWPuSy8mPwdBkIQt+JhUr5BjPEqiEkkcU
hFxUllIyZDOKbII7l+BboMKgv2Sh8Ixw6XPLIurzOqiuKp5EzukD4UW45qysqiO9ukT3mFKgrllq
tk7iZPngh2w76Cn2DdQ3HCbuxVv0Qd2bvohoP8O+O4CtJSHXWcxVxSrgvyQolfQpVRvCMxuOgMsS
YFmjyiYsX21wECZe8ZNcB7OueCiSi7RMYGawuEpeLnVGDAiEYiPgL9/GSOu7knVAGoVvtZ4dwKcF
1hR4SzikKt8RmqXhhTcFPK3ltYRRDsQDRe2SB/W/m/NIl9uFa7voN0HrTBGxyKew8qp2iAMiu65e
A9NKXOaW8uoDLEQ3qiGrodLr2OVTeW1cfOWxYHv4CzxMrNXjuyHSeekj4R3L2kzZxqx31CfcBUm8
qOBZxisLsBkElvsaaZhG69Inw6KV6YMeO9Tj1Aympiku+rTa0ujGG5Ol80S/SVORbJL/b4+FpiiK
49Tj6RP6WCmyZkSXQJL3rR5oQOPfp9TAinAqsYDXzVMlkgRThh4EOvdEvzJamJnIa+QT+TERI7Ej
TGYUT8fTfySd15ai2haGn8gxlCB6yyIrJgylNwwjiDmA4en7m/aus/v07q5SgbXmmuEPcQyjLehN
lnLlJIyxfGb5N+5btsM/bG/SBzq2gWxAeYx/dZ9f+E3njw9rhql6BLkPKsihI89+GnImOh32urfC
nuzGjZO7IbePuwCLrCQ85P4tMMMWtKxey23xo/LDsnll78uJJssNvrXsaG4pvyUdkoDyiDjEWAaS
rHKpJowugPCMbj74rd5BcTPi4UHQtWF9TqcmLWdZmux5Yhi3i284sxumU1maQvog1ABT+tIpk4Oe
5URIZHXIl7yonLnSnqaiYGTHfhGcOFARkKNLieakRAK1SjieWFLyUyAV8GZn2iKNJgpSOcyWEb+n
60isfrFhaLizhgAmQ3Ta1FjVfDguIWERcfs2MEyAvCTyLSAWiDSMkqNELms4RBKU5cwVE2PkPoGA
kkQRbBeTGoCdgI8A+rs01tntt07hb/hcQN1cOB8Sm+WOEWnhGHC75e3O3DPeWu6MfDzODT6J3Iej
Eha8HDC8sdz6W6elLjPAl84j4HXJDfi85BG/P6BL75hhHj86rV7qttlQgOq5nz97dos18rutLD/e
XEf2zm2g8p77jUHTPXFoGfHFvaFRKpS9j3q4x7B0G+u3B3GLjXHY0f7/RQSJDHKapRhuWtDQX2zM
lIpMjDg1JNSuYT64d4tx5cjfNjx2n0iNimPLbyvW2WTlITiHdzTdD73z+ONK8Hm55/DQ0/+ad4lX
H1WErfiGNs3DlUTX4t+nc+7mId1etijy9GojxFbZj8mOKyJnY8yhKYxaZY1P//jn7pRu6T4dLar1
tUiWvxzn7E/5kk+s7Vq+fE5mb2VU928u8izcgHpk+PWo8ybwGEPIXBxddcV0ZyGtZ7mqs8YvEO19
jMzYqn00xDFkZ8jBxXor+Psw3HhNLtRFnrXMuZ2s9YVnKI9QJHdA/kru65P4eoe0yhjBnXJQ8tdf
5Fe54P+fUu60Nvw9l0TyxyYRVWJqHkqcfXqlkkyVvWs62cp02t2cZZXHckNk7vIkV9nIwIIluGHj
4/fze5wkI8RiMZl8kMSwCP3UtYiFGqNu1xyUtkZy0knBaJqAUMN2eIxlW2bemVWUka2gHezIcdaB
YR2xdEFhOBs5CHg6TGCIV+x0NiuLl395E0Z0ZigLVB8YvdznXRwJ1VpPcmIdIXWW4J3bQBnIJT5c
ifs399j9RA+eYD2CSA14bVr9joJ0qEXnUENI8hxW6MKifL1GzW36cXlEOvaKmlotUHpdkXXw+KZN
/+u1hgIQfutOi8Y902wwXjVm6W334AtOG9AVo26wuKs+t19Ub8VQCaHb1YqT4tfkyOiHSDeH71mw
ph3PIRwQBjiyGGrAcUAth99OCBkScJBwoYPFcRGw37jzCJsvND9GZ3cR64Z6fSefW+eDQRz9q3fb
wx+vSPCCFKVF8K/9b0fmzO+gJpBY0RxvMfb2t6k32D7BW8jEHvwZLTNGHbhDynB8jw+1OKcLgDaL
xAUtcwt+1XGOPLhmoG2vHoq3g1xdQQkHFgfQC4n9Vemj7cc8n5u36HNnwDAvEJTQTqzxe5d7r1o+
hwjqlw6aslbOrm6Ibtm9ZPccnt1jyPGJFJJ95xFRw/8ZdRep41cd9jnSDplTVfEjaMMyA0NCdrDm
QaP9wo8S09qFSyAkfWYhE9WpvpOAAnnvHCW4ggFhmtNQrb3HIhumM8mQhXp13crSStB5qLP4+G6w
Z/bwKiU5C+84IVGCG0foPFP3emT8BUfKzhxMv7oIZkM58QyMcWAP0Txi7bZ6myYpyAaRXjjy0ylK
JZYDRmt39ZNIbC4kPDOxtZxnw9u84bJgj+N8uYN2OpIPcKLI1Vx0/EX6/dqtB8zmDv0C6RfYhpTV
6IdIkk9gLuLUbWEV5Z6JDaKAUV88vdNdwlMD81qWp3eROVr82dXVE2ANgfP0tRcvrAcyP64l3GhH
1hJCrdL8SyffPmpkTNFpLm0uRvhYFaWDJBZl0zBN+Wx6FTMidJL/k6VdoXl8uuHlCJ5JNxwtVfmk
5d7RXLZrSAUPgoSa8zu4BBW47V6hbgwv07MDAosPi6GUjPzuBD//e/AsHLjtWnIMqyNVR67ZGZsc
K48wm7453v6qee6/LPvNOZaSQdCFsIZp6R3V/TW0sAqFSdJ54X7uI9Q7IujgZcYsOf6kA44VZGG7
7dJvRr/RG0tOcrQmBRIL8w8Lb2HqE+XMxEAy6jc1PUtLLW3yC5CoAWyuXyOG6HbpN2fZ2ztgmQ2R
EqQqGDJV4GDx8oQ3jlJSAxYgf3lVFTev2ecMRrKJMckeLKlbM1VVuZzjFz5y8flLcXCwa4+5mXem
1hP92b/TFN/rhv1XjP+Qdq7Ui5YhLinP4D4mEUUxuFeMxTH1QQKiTjk/cuGrqIGMBy/LVuApbFP1
a7hYzgv6ZekV+8HGaDtiyEF/7E+TObvB5I+WPE4yIAzlCesDdlaTu3oOhkaDlfVqQIhEao9xOJ2G
0vu9pCDqWsRmb1fFtKN8maw/NI70Dkp99BXprtnFo5+mf2bTbcZYs16HtbtbIPCYLrW72mSAvj6o
5Hbu74gz4DXNM5p7ZG3kEg+m5uxCUVbCKVZ/9sk+snnbcqXZdXBlsTGsxEZutzvV4EN5TKL4G7Ys
o8SKYXBAi4lvJxkTqbEbr0USCbaDLcs6lvSpXrJ5gRVSe5wLp47+vbNBv5fv+jokfecGELszVnk+
aFqRRmQuCYkRKQshGbxk85M+0Uvk20wcG3BCQ+/XLdRnBPu4g9fNYvqSGu05ITv9f2LtLyg7MzsG
drNqPgkAIOuYn0YgDqQlzGaqORoKiu5+fR6yx6umehPUPCG73oDzWxEK0fy5BKqdCPXTeeZsTF6r
IAna850O5MBL+KmaQ6vqLCst835xiwuqhaTFiBR1zPm+QRPnk3uXgOeg0Y2wX0cQHarQugaENGX4
nyIg3TDb9nf9IIlrxu8Gpd5lBl3cZJitXnzKt8AghkzQJnWZ7lVDKI1MqvfqMobEAWlSYUytWQGD
l5zJxytj5NHU1FMMoABuIrA6+zGg5m/Tc+cYC7z6jCn7AKk9umEUy/RWkj0ENOZ3Haqy8hyhQB1s
iBovkksdi98pa66lHqsT1lwM6y33sYIn+8H4m1vTbnQYSvJh24MdQh1TthM6qpyATvWdYR5z59RB
Av0Ec2CJUORNNZ6h2S2HufpMSkTmu5xs4a3lxBzuCPoBGQWthHGX7Tx5wBgWf+jXRFI5GyPaaBnr
QQNgkhdOAX2s29aJxZXsRiThpAdJPCVlAUJRkBd9CrVDsJKWEoqBBLFaF9W7O9CDuISAPPYWqzNQ
WX02XiFhfB7XEER1W9PV6xvlf/hKhbgF3cBMpBipSyekHmGGrKlYpPxXl591Ywk21m4NyVklwZOR
By5opNUYUV+WkmieRHn/HTacRZyN2nasg0lYpLgdfgV1dIFLRYphb57zk73fgYg4UNIQUt5RITWV
B0p5QlWob+j5DdE7aDsHcY74ZlEZmE+OsiZbggri/pJ9R+/unCF8RhAshDXECuYgh5GNdB9f1YQ4
yhLlxL3p7Fm1E4WCV8cKiy0aFlv6hIQCBBscC6K10jf0y9+EveJisz5Fyx9r6fJjm+t79zi+LTWF
mPKq7B06OQZ03Cv0Nxkq7R08zc7ObdGWmV7/gK/BcKVXnJH2AnBGZ/V5q9UTIpkOFRWKFVmIqPzS
+CUB2rvIwyZ1JsZDE9P5+1PdE76p6DOi+4A0CG/xuF+OmC0sF68Hbj4NlL3x3eNIaRuucXKbfml6
gN2gl8Yvl9JicR8s4toawMWHVLXRnEh3As0HOZS4a0WACAaKq5yGCK6G9R2GVZrq611WKPQEJIej
I3S7N1dB7nmLNY4ZO6z1WmJ+Sao2LLxG0MDkkYUE/SInn4DXx6AGY6F3Bw5DhmEVGeiQDPRgYYx0
WiAnjA+R3bBDvbuHlcDASPBnU5r2LUqIuPrDU/HezXo1lof3ZBli8t2RhctTISmlkH3+Udh5HA5M
+8vU3nBQD02uhybAB79cMi3iASCwoB0S6J506dBjI2C35zkMi6vfWhmr+6Tg5CN6IZ3OJNa+56Ep
2laAGIBZRY3p3S5E8OM4/AKCCfieq9ICwtB7Ej3BIQikZHKvo13nXRkbvDobU+YhUANIvgrXzHCT
Rn9byooaAAOjFsFqfjkPsCTLfQimrgs9hNZc6ZgoJeo+MgJPQS9D6MwcEJka6Tw/oaxDKKTqhoun
h9bLiEemuukuE54lAIGp8IOu9n4syCwY1TvEvx7hsd7XsWQBrfCiXRw9df/28q23jaIlvbnLeLl8
bSagE5ZQdXv8vqnRZdQwlOCSaSjerU7j7AL12T+HmoNqRhP2VyrCenVNcTYISmnAKXMFO95ckWgu
e+VJza9oILdDdJ//INzO0US+dMvv4A1+UYYLZ7uElY6+xxV+CK4Is8l1mDJ6n1w2XyZ4jMWalJE3
9egaLTDiCOG9nLLGRAnW6gBtFefmIdhwcO4xvRfBW3DGoYGxy2oqkaEDelAto4+l7ofQD7GcuMfE
bprNOk/KVHTkaCa1ov7prrKAqvjj5oPKIe9Biw7huaM9bcNmuLgm1Te6676p9yxeRpVmrJHpfEct
6j4O4sBAqt4FzVgL0rDdw1Kj4V1X2fZVVfb1MGw59yeAhhNmlsMMymExBQHBhFsQYfe6G7lcZAF6
s1jW4u9wDctVbNfq83oBRhwKjGyqE02xq8MBiZcc5TJ9u/7DJuJTMDHldg7gk6HwotXIF9Qc7q7W
QYLjkOBOwPybCTiF1Te4Terbwzs4ZIShi8+fw5tKqSOccXr9eSmyLx+Ennu/Yb+TV+/VwvnC4Qga
Yfv1doyoratsRGsDkYhzp+lrUZuN2kZG300jgh1Zof1MdGdx2iuv2uBbbq1CuYLxHbiW/XtfCQvd
j4oPS2mGpN8YOw4rOFuBZeeag3D928Ea5VlG8orVYCXRrjEb11pYk+mrPnGoZmOMS7fiixR57zkw
VO0P1xLOrloqvgIZZ7g4y/DR5oY6dG5it7ewsH4bZZnd3N2hpb+d+zdZvHqaGKcc0UDY6CfVMF0u
ZaplXj8LOKjezsftF/O8oG5p7tp246Q4897U9nfE8zXVuvGSxUDbVZWiIjfxoVbmQT1Utam3OobC
KWJeI/75x4HRUi2L8v5FJK4lGE7U49LVcc10Tzd1rA80pmM0M70saE2pYYcExOgLZZwu+sGHqWWu
MH2B3Er12lCvbQix/OocNaUdOuXVw+RqjA3DqgCwBLgMl7cm4hfIS5ghvk+sfTASSTnR+LbCEYY3
lIOfGxis43vl6XpQOKJT99jeYr796N38w+J85TnY39VpS1gn2PP82sgoYLIgXpTlFStHkDJ4kRFk
0Ol48q9ZD/WItbdM93Y1Kjoi7bqnIqS+Yh74BIUQg4hKMvLBW9GnkiM/0YOdCDM4iU4Dprj6mcJi
Ob0QD5jhjhn6CqIDA2V806klc0VB4tXb9o0qzWuyiVvh/FHZvdrDw64chu4lSYwrWBFthqTVOzjV
f5TMD5uy8Mw3U3AiGsIEaJgf/rhXnHNIM7Tht/XevSC/jZ7+1+SC/LQD3BygHzMX8CYMskRNleFu
DyTdqDdDAZii4sh4Uj3w6d7Nqx2DSjG4ROb87MwaQ/7uCTHrGYw48vSZ3D/0+VYth//mXtO3YQNz
hm+1zRazM9pkELFpc3DTM7fmskg5i79/jFEGkDbBQ9077MaTva2VMDjScATlsVX4Nd4DOxsPlWv7
hKleJhz4Q1xTbVpv6sr5XeDE7mwbbWf92XDEAAtDnkIHBdHCiuq9nDTBOHYmNR+svY0CopDlgGSD
B5jojFRBwcFBWzf/5kzRDOb+gAnn7hZ5zxqb3QvtkCv2+T5CgF0tcQRT7wUgIQ4GUifglaBXJl8d
F3Z+srZj9lT37jdeGCV0fi2FsSZi1VwOsKUTL4eittKuQJioYYW9sb4Dd3K3cLEB8wRHYGd2w7K3
/hGvOrx0BWlUvbvpixh4Bw0CRHIN323tZsqEZwvY7uAjaMl7ITDRu8KXw/QkMO7xvlIcchmKhgoF
CXR+qLqgj81aN6eYminH4nnqCuwCcNErBL+AdFlNqAu1oRzCEr5bFUd5ZvlRNTrySI9MPCPr4Mrk
AbwufX7pqqdkUeqaqd1j7yFPLR30iorye6FGIjmVtqVJjioC85R2t+SGv5xPK147B1R4kBuNmJKO
RkGb5AeLJdvMXWJtNkSbA7mUik7uw01jEInsFArrNocVRUPcb3f69y7IYqqHWsO+vJDWYvasPji0
9X6zoPoKZXdyTPu7+Aigg259Us6oWAFZkf0waLj1P8m7t8dkUHCFj/HHAUbKsxmmhjtrRIhdPLo4
W2BCDwYLCvTx7eQa3r5OUQ8whZ3VYrMAk4MXhmFjoLAP6xYwv+OunqyvdRCQzNhzkhrPzDjczPP8
fPRMgUWVLmcBrbvP0cb7INVpPZQESlzCKgpEkUex3+sPTfK7hmNgJMls9iTrpR8IbRLYmpyNYSbq
LrQdaS3KeZfZ54RxF+F+1b8mY3Hb3bY2rTJAzQLxlpc3A8UHgvI2fpE3tU/urMf2zk6yw1M7fXck
VSF/giYPBCvtz+wqstyBDyDwtvii8T3QaDfQ49QvTurgd1hzcf/1DxMC7LGCcMPnYauDO6zc9yqz
9eBB1x18qiKuZxB7EXo40MnGjsWrSnd19c4FpRHNs/Qwa3iP5XGzak371z7nzpZA0VQjI9uc/Ktc
3iBPRod4a5Bwiuc1sEawgqX4EgJuMBrsMXwr38LbLefrxoc9pls2eFC20kh40uPxK642Oc/WfmM+
rndWFj1WycN1JLb5DdnTntKBBcXAwGCkoJ0Hmn/bMRflJD9i3o5wonQBZfJgsRXQVvJfLkgE+dnz
ZtFe49WnLK/S3Ye6LbgdixG+3Vv8BgZaaRPnjVv8tJzZrRSbzQfS9yIujT304EsSpoVN59t29hAc
m6FB6IY/JWfZsZ8ORi3n9eSePwNCJLxiWHUU0mQaNx46Po+alzrNKgj/p1P0vrOrVyTV3hsXnHUN
+1lzjiKxNx61asRa64EHG8mmKP5T5NwmYsVyGX45zWwUX9jpC45mQKk8w2PcCrfXGURAyAhk3ap7
g/L4Gvh4jo8Mizhe0rreD7IqMDlHW14THGIZt7E2gM7omCeogMa8dVYjGKs5zuAieXG5dA8TuvlE
9U+2xaLy/wkMvx12bnzb4lBJoUX2yDlQeE/6UCirIBeSDc/t8bXytvrHEdJfTqnBlY2/YhPLwmvO
90aPJ1X4l+Nqi7JLFTQLV6CcMVYy66P1O9TX7btla/3BFWVmxqrjqpy+z5HfRHrPa+gEGFCgENdQ
CrHs+mA0uF08/rQ1wB70A+YQNhmd/jbOAery/Wvowf5mH17DU9HjBoiMiVWHL1go7J50z3SbTlm4
foEuF1YFAqsRlfhLCG34NEa692q/DMIqX8A/Ao7gG1iJN2mAWR+/nyBmyU5V48KhUMxSMcjOyKHA
c3GR7gga+jt4XoJ0Xq1G74a6xFSjBaksJen36pA6XdtIdLRTB8AtmxFoa4NCvfHwX5SRKEq/ICrJ
QMMZcz25U7/wRI6CcMWob4MkZsKJT4KMyZhq58qMmu/Og7yjV7uTnpT4jYCkZ+vd6TNfZoBRWe5l
LTjSEDS4PZ9Ld7QlCR9vx5cJwaEK7ofhM2iPUJhx2MkGQkiYtJNycr0GAsWYMtxF5/7wjFA/MDK3
WcNYyIq7a5iUWuYgM0P1DwCH9djmGTnnPS6BdtgUMZXnvr+fvLAdrYJ6FZz82m1W61FsB7hf7CM8
1tiRkT7LHSxUD9v73kvD+4rMRJmjAY48SCXsuO9iGTM/fJKXQ4BM++l+8lbm0LxCQj7uHjQLUVji
fYNz27kGnzko7YvlXmfaWW1T/s24Bk4j9xRfMlj/N8YgDvLFZuUdIWqzXr82Tlqo3ChdnI5qTeIE
Kzx1jhVRSg+eOLdA0yXQzHQKusII04JnxE+86UbYvDIu0Tn+s7zKxR8fDr4+O6N8JM7KeZOBUBmL
O20p4jdkSCJkUzMjyuI9JVrR8lrnScvs1pZmhSJQ9VHX3exuAaov5PwDNkqLU0aJ5pzZNKBcyV1w
jwCJ2irsQ/wMfJIhMoe5KFbk8FuHDbfhvqWAJqMtEF3U3dugjo6bLGkBeBlBnWk5dsZevXMAlUXM
DD4d4CgAdRlX+uXs6NOFds0Q256At34bPe0cZh7oOQGc7Z2LzHTInu/qbKnD3o/QQd6DMC1g+N17
9S5WOHZrltZU/pAy22JarTtND8OtufEIHhqSS1/lamsSQ9lZb7VmrAFI+v8X+88RzidlhzOfzwZr
AN4D6L64EAsqM1+KHgfPHqrx04bi2iQdIxhSGVDePyWJsknU+VV+hH6pJMilZy3e0T58YFbFq/Ez
NeDsAmlHgQFAHmJjYWP4++atnGMtClwYy8TS89Pe0sp2clw9pUNGRORL/v9CPGYhN1aFN25Qz8jM
kO/i+968AmzmpvP/tQaSWOa82n4i6lHPDqmy5LNhH6WjcMxCIoI9g2fn2THmwpTV5llsMqdkUtlt
dvNZq1L1MCX3hHP7xSsCe+i4iq58arB79mzehc8KXJue1BC9hS4rgoueA6HsgeaCuw+1H5k6JIne
9HqEPNHkViLP0YhQZPZRa2If8jXyRaV0jrkLlFJ5AnIT+Y7/jwWu8P8flUf2gWu5H5OQCPG1JV7O
lZiA0SwhjymRzDN9Tn6QiJAw5ackBSfTRU3y5bCdv3yOmbx6D7mcOUpJ8lkFjzYHJ8YFzNaDht8A
bAa2B0YpLQxqG/7HMgclD4UUeBsLQx7w/48nbysLSf6k9PjED15Y8KRyGfL5vwqhERpdvBpcK94F
WZufW638+qYEQVAyQgVUQVx4RgNoAvzD9wuUDGj2E7kP0Z20uWDAZzD9dvaAxdXlNovQAN8MFVDA
KxSgjEFoBDHQZqT9BuvKcBuM5wHm6sXR3TdAe9x9e1CthEY96LkUeADsLjaqCeyWhgvKdN7r8u6S
x3J/Z7OHU2Hza3BeCvefFJG3AjUnODmYDehUUwFTHCAFwD8/FnIPXJ9IR/TEFpyrkGdso3dCj68d
A5Aj1HBF8MtZBjNI7G3XX4uqOVg65MfUaL2GSiJcCQDdoEVYVSihIV8YAikcbQdgx2dd27dDDzwY
4Z5MAiln1DkQk2UdAeJ1meoD6goA6gU7tDCHgItkjgvmaDjdAGu0yNL+wD9FiPmkgLSYIdIm7KGH
h9cSVQucH7qnk68ozphEDLqih/73ogAW0cpCdP5os8+lcpxzz5+CUcoAkw0BJImSMNMq8II8h8qg
VYgvQlBMALEmQ2Z/rjuDv05TDKikCEnweLAwmlvOtQDLMWSShvgl/gKTaH4L55CopTyFwZdM6HEp
5nEJDxVxqZxdAomHKgaMSN2ysy9hE0F3w9kMG31y0ybQTgb3PAhIiunfEqaFzLKK6ICFKNhuE/6w
TMdLOiZxQluXtuYiCTQawMxW6e5m5Gby/2g3buDYg6wcMnNh+DxMJkbwCa23uvOVMCV0wDQxE8eH
gZGVOshEnvl/MLkMdPDpGDIBAuCt3+oKnwxkYB7crOh+oCM75gOAZyNZObNkq4PbFNIbmhygqoil
nR23kGbyVTEU5sKt5uBEvxkBXFnh1dXTr3zYt1R1h7/HABmGJKc/W86Q+8oCOi+guzsaD7ANr0DY
iDhlMer3Pni5sknEWaJxwIgYw77cbaDiS1rm0aE5Y+8CsOAHwnoanIJpD/h5jXVkULCw1+kpMj/u
P7g7VzBnvxGTgCUFZdYA85MuUlp9AKP8a1jT6XVRxrapZ4EG0A78O0ynKdAXdfdAlFUFN4+hPdxb
mm9uDaYV5+XuaDff3rpis5TzUfPRH4zuFD4VWrg0n2pDev+GwpX7LcHP/d7t2dfwrHhPuKYROzPm
HB3oRDJPpZXYJLUnsxjdAxEDRw+e6nsM1O7w1wwKHk6z6k0Ofzx7TAMbdq57tJDq364RtGjlStX8
9O+wN5Cn2TIjuKtH6j39Wh4d83AP7MX9vDzrCtajoAO3rV+D+5vkjhkrNMXdd4tQWLsTQevf1WcM
DaLGw8ZUMqiVqIxCHcD4EndujFXodIY3boVfP8c50CEmAS8vW+8fPCaka+8Hx+h8bzZPJ9kwKQbN
iMk0YMUhj7JETTkuOQoQJ5mnf8hinjDE9b9Wr94gPNH+b5pg7vnAWYkTB5FSFknAlL01ypwA0tCO
fjlQBsCR4HG5pRx2Fkc00rKUYfWahKY2QV6OjpZddj9PnpRPdYwf5yS11t/pk5aMXSIMJGTir7ss
yIOj3qPyabxQRp/mmfokovkLUyCHHSv4QQk0rRXIAPi/9Up98k4LqdAHq9d7qnYj/DbCO+qJY/Q+
rz0aL9aX5py+VyUAmO2n/EPz03RZBdLhIrazD9glv14UqHsZJYIFGbEZQj3kldA50vvYPwLKpcNq
CwJIu6oO8fC2XPSrAS1opk3STtYrsENA4wRO1fmD4S5Y73TEwHeO8gqkUfSDkW7YiGQcymLzL8S/
fKR5KIeyMOeEwxxjcZq101z1NeUxANbUPniHq1dMtjsjeSHfHY18S61nHOGuElMpU7V3DK0hMvQQ
IKPh2e22674YAMGcZAcvsXw/6FROlhod/FEq5D//xc5R2yYSnqcJ4pXUyLm01khRbbOH+AyKLAeN
h1ZFg+Ore5NT50fK7M5oZ9AUeQZvMFy8EL0DccsgXhJV6yt0Zlu9G/4L3EieFfsEQgQs6fKIIpZb
vYWmlW2+aA9AHoUjgeqJHqNYSgdib7hYZyZkHwz3lcmsHDmI8osixCUsesVydkYrAjkhdve547PV
5qOTqlaAwywOQVBoiFQwnm3DN+UBsmAA7WOmIKQgIV7735EfSmZIwYudOqouInPjj9Zd2DjvHsYR
wCuHdNpqY87BPY+IHz4MoOQP8b6hy7f2R4xS0H0XZ/UQy/SLOhAqpO9qz+RgorPHRpOWdU28gXbs
fNAgIlZe2s27AigALpJ2Qj+Mae07MIg6VS00nSlAwr1APWtjQalmqw63MnkqPpKQsagoQhRjECM6
T8D+CzQV7yN2HGNv0OH4yXEIwWshryCozUVOlhzk0J2h/9SlLJtJwoOSlJyZAg3BIJNznvE3n9OD
3IwVHpCUhLKjp1xxbNCHX240BcuICmm7pR39eEVrDGJsuRr2P8sQeg1HjYKl0UOKK+6CCQTyLIoR
5FIwQpauO6iTx9PJI18UykYS4AFAQgVRAMQ0DiwUStxtrBQA+izeg3od3YUUthjnFnO5oZbZHJsJ
0cFljYHjqNtbPoSo4zN398FCZ4DWUOp8yJHTZkAvW0wDKMuFYFdTLHkkn9DtHadzMkWoH6hoAKV9
kR2lHckI0ba8uB/6i7QWhfpCHQqUoJ6JoPedG7JJwSPNdvkrEFQJM+AdHqF3XM1eODS1oke/xLB2
yeY70x++k5dcqOlAWC1gnmJphxZFd/ag0yNi6NHkvCA52KBUshE6Cc+19572YCdxMvMXks7AFyAm
n6NXEuED8qnsV/dJ08B/oDE/xwMY1V/yBfe8w9XHsJlEgYi8riqqSf+FEg63RcA8+FJM3NnD84mn
UbJ32vMs4f5sNrcOjuFTY0SWEYh7mAVx2hrV6TjYr7afIplE78npfRcA9wELspUy77PiKRvV4Ipz
Kqc7vWpeDlH2wm8Ww7KamkwRQUqBMulAdQmSBnRY5D83AoM4CcPg7uQlOAENh2BijqM1hu2GzdxU
5Pw5uDXwsZajm4L6yWyjOa4vTOdPcD7PH9jjxflv7Uk82xwwIsQzhBPCOTdMSA15G3vzV8AvEoRm
LJjXspdzOAKkObYChnrBbdS2T704NvtA0XXSLJCe9kYeNmCZWn+xAGqiQa0E4WubjPecS2Zb9e6J
YpvLovlQV+cbcO68dFFUJge1TcDIe0UpPW6qlCNZptA9DOKVCWSRWsAEKzo65Z0zBrVHt3HrMDv5
aNTzLeyqepdQKi4RZ1q/hxyN7vYcrJEUoBrSW7j34Q4g8ucf/ruSAptC5wGF7OZ8KwexnsOHNp4L
6B7pJoC3rayju+QFJ0aV/gmmF9PtJn7VYA7eBDo3wa3swJI6OGSqV3WP07Y8dyQv6IozYQTtUimL
EgwFLrrZMHAwAPsqwUSx0gxRJ5FEWoMo29WHuEawyDh1mdmoUgBrSZKRmiOcCMfoP6IrMBGDjRIU
6FkrxeQnqAYD+E9ovo1u285Gi1hzV+M67V4nVwvwPEYkEwlBpbNaYEsUCqbPlIEFw1CUHVRHioMp
yOfbTTFgXZduHPOgufWDeFG3UB++LegRlbFJT98KtCVj3g9LDuCkmKz1YOxDma4mBceRSQPNh+I/
RYW7hSZbnlFWvl0TkEX7G3QPxEsELGdo4r3W3Pr2sDujrqLX5o+a3TUiOdTaLrjdgFQoQXNzGc1R
Y20hExQdHrSrOvgZP8ZkJUdLIThSQGJgGPFl7KUxAVSnxsDw8n1MPrKMvosJXBpAswQWSSHReZqR
3Kx2hDzF55aq8EyTnmPbcjMm8eFtIhYloz0UrMAHASLLyIWWhYoxkRbVgGV3Bs+ZR0mJKshJ8TDy
m/aa9vl3mFE1y6yu7nwS9B5D/lwULlv8UdSYwOAAZEhb3kxgaHGswD2Fzg1W83B1hVfGWYLhMbwP
eJY3KCDM+AIQ9aQzZPMKxqJDhKA0YiDkcZo2IKKcKpHkgnXKYf+O7u6HqZNCOxMZ8G59kI5JRlBb
u/giMCZt3zaJ49OeXbozw/7pI4eoznW7sMJod/1qF2gwNw7z+WvNa/bUGYam7W6hptGnMUKf+Yzp
/2RkE5KPzOYMTzgWefuB+SXf4SThU8OBJAkGzn6C+hY8gs1w3z9zhBBZBHka604MyF6CByijDmi+
jgLDMlm+lyxzSWkMe8cpxQujISCa56LQwBMh0wBbuOfQ1sgoqcPvDpC6Ncd0xyHJVG73Tr6nR/QB
IlVzmDNzJkYKl57c/mEuOT9kG+F3gnpQ7orn2XyOQUyHZoeQN4PNZzSVUhLQkF0nlx8W8bAFPgKB
Yzoh7tydrVvoie79BkafrpJPu2MfZ/ZGOYgoVupn4YXXC5imEDjtNNuRgxRUo7/PhjAc/mJYVcFR
eksibFPUAdcEQifUGqw4VII4p/Rp6BdCO0XYc+pA76q7MWC+zhTpyQwl3Drrmck4K3gppTY7OnAm
SqBIXLBwoTd4fGDYthPaiNBUgKgjlsDR596SyW4PYFYK1f2aeuP1UAlvSpoBBAa7CDmFci58uzE3
nzOJGoi8LNldkv26oGLWZlSi/YKmDvNNqlRHnebkQ3XP9bvFjuababMhLCbvTI7mCMhwoKMmvVxr
AzyMS29toYFB9IKi3KLnSn1NC4RWxGQ5zwbI/ftf8NTQg3+1PlkUB2qZ0TTROmR6bVp66ZLdDHOn
Iw5tYGE/Mz6ujlQlD5kKGiUyIRKCVJekkLXX0ccnu0GAk/Qjh+eE9+zukFwJWZn8ROZZkrXxyFib
L/h85RFSDckfRBoH4yyaw0Rh0of0QyujUYPGCW4TijizWg0VPhjoxKskGdILJjsIigyNrrN/Zd7N
J6K4x9eGe/2ipjSn+wcY3jHlmKEQdUrkxJA3MAI4QDRQ3ROYK7JroN6/OHLZCEd3/hv35sEFUoE9
cR+a454GeM2aLYX+hhyJ0mDgQHUmFAMfiYO8g+4wYv5BqQkbPxFMVsZRAT4NGC+z7gx6BL6IY2M8
wy0G7pmTenZk6qyBHWj6r0SIsRCpWzwWVF6XYDBow8zpbRNGO1wvhwnxC9pY2tvoIefKVFzh/p44
M0BThqf0cZ/eBSfNGIvkExhpAU9rDCoV6G9Y0N/zCGh5kJg1Ptu9qehznMTpnOdoY8ctC7G5Ysoo
BWSjhS0KLDy6LrGw1klymXNBvdu9ZtJpb79Y46yJYQ3IuUts4nLybS5euEM0rodwNmjVc3HsAOpf
gkhEaojoSWIJFr95gflHBV+Am5AqpbQxLf4m05fhMWzrWsPZhWEPTcIXslw2Q6HRKIvGlwioYiR+
B23Oja0NDsyg6w0qBMlkBr4zEnci9FKfNjhb6wEH5oPH36zAYTzkWNgiScRkzisi/RPpDERAOD7s
xwZdpM1zr/KA6v0Tcv1vd4IIdIqQEY4z4z2zEg8DKVrjLSmucSX/uXa8NhfnGNGJ8vBICZC7uM1g
YtWVvodFbL1F14PEX8CT0WleDScktA+OFqqo4rnIh68VG4GHw9dn2DEKFCFrHlk5zjueC70dkjRK
PHc773DeTV4vYT0seFSgtes21HmNwQbHXx6AF1z2znX320DJC68DAeXM6XnTlIX3IQ0BV45nYSjS
gKKwIJZQj03eCCvRCkOJDDQSaj08U1HgM4LrkqRMW6PyckxYj4ABjo247LZNYIvrvLyrebdYAjR3
mkePbjpnqXRNj1NKdPCTbvPvNm5HSwPbXgGWQsu4EGGuOjkBoJDH1dG+XWAuf40YbMo/ls5sSVEu
i8JPRATiANwyHBBwQASHG8MsFcUJ5+Hp+9v+3d2RXVGVmSocztl77TX0vz0avmoOBGL4FaQpNsAB
mZhs11iMn9ILlNdpW57MN80Sd2n5Q46Am5zIfkA6IVuMwbnNZ7pJkQCkSTMCKQLagX99jF47iU6z
CP0INDQ3DhMcppNH/98bSal7vSrEFEpbajYoOxXE2yXbSbxkaTKXMFyW4OJ9i6ONYEewPtmIl1dq
1ZnNXImXiWqmi9yKbYhbZR//KnmnbBpgQrUUlzolxWsiGiUBde99DKDgF4nfGdbN6GbbyWuMij07
Q+A85AT+3SblQPP0CTXv2iVYDqf2FnwRGcaRJrTkg3Ka3AwfP4fwNVgSb1/ePLGFXs6uOEIsO4pk
UQssiai6fAF7aQs0aw9Lz2AvAr9w/XoJiuJKnjMVqgIlRiGJAa42GfzK13OBDw5FE/sl3n3cmh9r
jZi9G9pno8f3w6nuzYWrWI6E0KiRdOycCyjcrnByOr3FWiRzKzpPeDUVfcuZg+01KUV4SNboOYPx
ykFaelD504x9h5OOhwuguRvdMI1YCOYDbeMUD6u/FsJ6qbHkiMOfFSrcv8SHzCX+sZ8V7mWJDTnp
NWXzVZIYSQsLdsDYSbD3HOdtted3Des23ksAd4NJs8VwDqjyiosSU6mHkI+vbfUmUGny79snQQGz
AGZF2DAmGIVzUAZJveVfk9kSVw4YvxsOG5+5cJJoOefrEVPiYC1BJVd+IzzxYz4aLhLHcTuseHnc
BZ8PMysWvxEOJ5xJrb6cnMRv0dViUsWRh0ZmxVEJsxc9OnZz+FF7LC9uo0HvwVXK+AUccYAn2eKP
zdU7odoRNvgLQzK+dLiRp9Dsrnh8NkxCqV1QBfyUdJ42g+YP3I8VFScp6c5Ra4LAZpO2+uhPx2D1
bN08PTgdRcd/kMX6Js/68ukL1iQzy8s/bFbcHXJgL3jZDk7BePYQu8UspCIPMWI5UXfxPrUuRt98
DFCLjsrDzU/BV3oiIl2xoqIdQB2nchecYCBVORvdFCOyI/nM2EYFG76NxhvLcdnE/EQQ++x31iMb
zAR/REZ9piijY+HVcH9cydISLfUK3IfzZRMByvgk/rIKCPPbWCY/JIYQgOsbse3hXBZ7PLk6FJN8
/tuHGnWLlY9XuY0u/raK8oQpzmIt4oDpy59vV02lDQiJLBp3NzbSRyMSrfWVcDemNciAPiFDjTsh
8LvBXrVoRhp0Qjw6tSIJo/VnkG7qi4+O7XKRuQW/l6CSvtRuIYe6KDMWyzMWGOzBsmbk0M92akOd
WtxKp6CUag8Fqp5kQr2XMThmipuNJyeGBiTPH7AojNrQ9Aw1g7gOWiKOvj9HLhkYhuhgxGsiNHHB
oyGjRk4aAfNMYsskNTxlqaA8GK+8FwTGNaU2RewK3HMFBFMHuIbJtpgls/ePAtoOaJ5OnKk8Ijy+
GyyTO7547NI/U2WuWNRRhi0WkyDnFqX0gFla5fzKY5aRV4iclPW5EcKdQQdDP0TxbRFgB0EQByKk
t/ZQ1oxcmKuCXUVoS4IKxd21AnYayp6zMy9D6IHS20i/LeIqzA6klH7h2BloyemZctGeaMN0S31q
X16Qwy3j/8HFnrOiCd6iqRUKzg1O2DD7XT16Nt12AztUI7Dm3KAnDo1eAexUbkF0x/0ZtVk7SiYC
WwWzW7KEIqFTdi9hHbDceC55Gt0X7Lcg6/zx4TwWPd1J2hyu3gN6r15vLkZoc9OZy4ap62jzF7mB
6M9bRjd4LmIMLDovbtUHid1277P/2ixWNtIHJfswW+xm1qP/uceHspvdGInV4eslg70mbohks90C
IJETlRlTm4VGYUrNI5Xv3iuvPh8w+GQoGE6YTvtwHKXak1Yj23P0Mmy5Brac1hd1YXitvsunhsGK
n/8SPJrbUL71013un79jTMIK0EGYUlHyw8xnxHUN6+Lf0VJ83Ma/KU+VcXWPOLSxUg33C1z1naHg
KrlUTZa7shoUpSGQJNgcvyYXSe7meKTW8zCylOEdZKBjkde6azC/BpuiyOgfvac4OQFsslC9EAgT
uZhnOg/TO3Q/grQAqyg1eoPsw89SMNzj+Ve1/ngJ9wEssYixVZcp/LGb7LtV2QMfYW4sllsv7zwm
e/mijmzXVO6bKG8CFZCYQkn6vYplUUKBRbEOFIILX5vQYIbZh7jltXSFSX277QC20AvDKDgRAp5y
munk9/4jvhy2jvAwzT5jD0bIzWDCxwYb//o+HUUIkHvhUwDwypkhznP0oGx7OIZjP/rz/2MEQkao
C8rFoybMFZ+kCsAtSh0AbBo6jGB5Xija6TBicEuRC8UpPTXelxNr+3OYYpgiXjyg1uy5N3kg2hSi
qxDPElgE4DR8RokR4MH9HV84n0i6koRkcORfPGl0P0FMe8KUBk/KDVQIrhEQBsi0nZwrKLc0gXc6
4lfEtPNyROIE2o9VCd09lTdhg31Y66R3duNMLN984ETSAqqjPxTfWoF7N5CEeSacKwRlkRUBBUMl
MN2vTgPccNnuRHLeI3ATuwSYksy/XZvwHiraCEPiyZOJKPhKxFEAASDdArti8HT0+uxlyXUDxJCz
M3KQOgAKnOIvznrgPySSZ54bSnueZoaC4u4rbuJuzGdYpJclojKkWD+jpHcCjjqf3xN8tbHs3mzk
CWGSylOPLRV52nx2EmQheI7xVNqH5mSAHI5xWO/pTWmCgVNIMsRhlF0/14gNgFIugZ+VH+Kxbnv4
y4HlaE4Wx1jH6bTMOugeoZ8e/bgskYMvHfOmPSNHFrANYntmk2eVwBreyVxFbhNAsfgx9pgLpHGJ
Moz9Hk9mrDZEqKg5z/FcunC2VaTRyuMKQQWpd+K9wokuBk3t7Oi81bfFzf+9aXCbMGvRmbyDpiux
hsufd9cpwMbnJ09jZOd4hy2+EOzNsBIQktC7uGVfHDLANF9fZoyP4NhUDaezZNgI+E+JQqvyWG1J
GM47tnr2wBRvw0/yLGBjMY/FI+zfW8KPbx5O+jxaBBbOPokrsbfYvHHK9GdHxFrU+bKAG30obsF3
IYF5qD8u7mgt5BoH3r9Lniu0kA4WlC7gn8u6IrmZWAuvib3+iTyUK4N2fjlQCwnrk0TIPNLEsjfh
fLCCWELD7uOxjE+nWGikKb6CEM1XFogQJAN2Bj9oUMW7gfySiE2LTbZUOOhzQPGY0GLtmaYExPxM
GOiTYJy73GoB7tDds5GKiZdwcdh9Q+ywQOdDSgfcMGeMt8HucJ3NMv4BgoRo7rAfwtcbV0FipWNO
7E0D7wFF9+3KAxq0ewF4GKO/fv/Au0kZrnDyyY6J/JRhKrrHOC7CDUSR/km6DRBR2l9Gf+w7hLXA
F5L3C7+nps2Qja/DLA9QNQ09brhQ9tmoXLboU5/ij/GclzZWPDjiLcQx38D6eYfQR9HOxtS0lL7u
zPq3wLmZmp0XYKDGcs7RLfh60zW37qTsshfAukt3ZPdBXADy9INLiUP6etS9BePRYvZ2OsPRj4HI
s8zapzcyYpCiiLXhB7Y76lZZ849BdIYdmRTTMBgy2jfGeXcHlPYN0RXJMXACpCHINPUIwzDeO9XI
b7999vmInEgM9j40LeTY9Q84NwtITNfPU1RgQZpMe8pUAy4/RjYI0UOXzta5dTFwlaAv2U8bfMF/
kY2Ggk58aKZcMmwsu2J+T5cU4zvDiYWFh8k0dp+OB7ZiTzkuexQhnscmzWMRZRfgkg0bOxU6LPyy
J0FFNAlSKa72f6tfho0L1440+NmZZsjw2MOkUkZFjLcAk8VeBuroJ1C5MA6WwCkmvusu+VoYBS/N
IsuO2GAAvvYRBvhLS+UVuBq7H4egNZHfdAKvxe2SVdM5OINrpv563l3F4YbVCLwSLDtbIlGw9/HB
o6NXN5P0HrDbmflxlg32RqL/iqtQBRlcHgEJySSm3sBurUepDTWmO78j1i3ijEMi7zPS6C9irK25
Jx7GC+LrUqFIV6aB48nRV2RrcRwPh7RfMs4mqYA7oQ2mO8rEi0+ufZjrlAuhy6iNGFqwWyz3OClx
i7s6gkiFIMZHk9qRlovhbOcfjEOY1dDaGaRzpw08EOgz5JT8A5+fdLIJQyTXg/tvg4i3rjQNkPUx
9Xrz7sTggzI+pPdzI3Zo8d66SF9RXPzG4Jd3K0kLeH9RzAHcx7HqiQD9mP7grc/ev7jjlk/p8kby
GHvFysATiTnpjBI5C5n0bki8FkdbvPq0GLf+6bQuA1bNUo8OyZSU5xQDfSiX9Kc3L2hHbJs893j1
emEvXqSQH7GGYlMu8FdgdgoqKU2kWTuMScQiNG6D8DroZjYbQ/KcfaR65GwmWwvSZDkEhkC15mQR
7RN0Ngp+sSN+QHe8Ywied1jw9A5Zym9/zjiJrw4bnJkKD1LoxFfO25SIlLTXa6FGxYAM2wXpiQVA
3hMJEmJmywJlS5QceXkpzm6IMpx+n1RqCT2i0Q04WlchFwHnXkahAoSeutP5fTxXU9MpTHpdkmz5
9d9hIZEy8QdXkao73Y5vfvzNIFxtRB79XBMRGZDxQZ3HJxdbpni6kHGb3KSVjsDBobQIaRmET/n5
Q126B/MDjPWBh0Z8aA30GEYlHQtO4W2UTlii0FUUvRgxOfxf6U4WqNegS/GPtz8B/O6yDcQ8tQKx
8LlNiAJUIRxghCosrWkOJA8zQvXiM5p2fn4uowXxqLr0e2haVhry9O1Qf3C7pHLAoI48HaYxS/g/
OawKEFXOA3HXGzy7c0oG15tKJyZ4vFAShHOUP0d9qCjwLQM4leO974yGkChnTepJ7G6ZoAHMYpUi
ZQ4I0cM3Ha8AtqW2yrJFH3DrRyG7DYkm9DVusOCNLluZ5xW3j4tllYyr5PCZ0YvT0WOouglXRYn2
zWMmKjdVbrv4P05xAewOcMOlSGGCnugjoS4Un+g+5TsZk684GAOaD+rbfBZobHwu7rH0tDEDc2yq
VQoEIJWd5lEo4QJRQL3g2uR9n0oPWvaVQl+mndKMmVjmigflsqXcg79B6xg50GdlxUmnzMOFv4g4
kO1DnkO2dbw22bAki0tSp5kySIvO1kaZREg54EdKzhYeAnHvZHgcwz7PbGOG14TSlNUMoCrgpIDX
2/GpyMfhHxBpDIvb1fH4aI1hm3JMp2V028ONvgDXWZUNdwOOgp8/zFvHwqUcC2iyioSUvmA6C6j7
YRT8LoSVIbyYdm8CfLkPYD8Mr39ovIZM8FoNilnKHE4hABbh0Jp54POkLn1E5OFuQAlgjzcFL882
uPcotny/Fj+RXRvdoBjv3xaB7sFe0yyOfIYdEA2r0YfQaYBpPKbSN8o28LUmxzS0kCWbkyd9yzaS
ep5JOh2peryyCyQyewC1EurIO6Dgkh6Rer44xpSpBzr7tlPiA8e5EDdm7Jl4CpHnTW7PK7hQ4Ff5
BoMRxg4Cejm3hn8IbkLdKXEjcjd78Ae3EzN/IW59ApvGXXmXkAkIk0eJyJGC9+fRwvSKlS8qT7ff
mvLc0mO4FG8gQ/j2c+zz1tPTPzEiBWYJPlwqItrrUfvDp5sw76UnetNzlbO+Gwz/aXCKbJf02wfo
48znCqYrDKxlIpKCPoYZ4eDLl3e/uIvBtj/ZUmIGUqVArpVUlBh/9ceHPeqqiK6l4M+ITEEteqDU
oqRZUBQGQyH4tnPmMJ5gr7KgGx94OH6i/5Nw9XLIRb9ibhy+kCvQ5FDTYzIyR9V9oEfQR/G0BVCN
ER3+cWNO295KVkOT8u1b8DBJEUlqLbDEtTvf95FcxuA4GKz7RHovCa7hPmHUc2NJqoxtksdpQJNH
29iVApWHmwwakFlKrWDUHpET5wf6VMiokvIrNK90AyEIrDmk38AeDu/dFycR7vfwpITp0hs0Y/xD
5tjOMkZtNz0xv5sel1bAd0+xZ8eIcfVgDro5Q1hm3ULlT5rs7sKrQ5na60h/J6lJV0XHYTrbsUxh
639UVG9vEf3/UxU6vDBWBDSgGlrJIcVDegODi+OFTp96tUV1c2dZELwIQ46pH3dVmGZsyS4Xmryt
Yfvk/bv60hVrAadURsZu6hWFhPIwwQQLhCf29jGWsJj++vQABwG/PmCPBRifboKxJcWP8IZEdffL
/cIg/uLvr0450QnoYAKN7h66Bb1V/mYkImkpUBUYxKS/2NofEQlLdq7ed8iNcUO/P2xlk8kSCGWT
esD5GD2IXhEN1gKW0XGJver730sKkNbITfEU2n4C+NGnNXPzWkz1MX2BQ4Z60WC15tw1kpmoCCin
FEA0R9SJDphz200WBK6yc1BS8k24JHm7Cffq1ORTHqaSEvbDfzB/28hKlLq1N/8sbd7GSazQ4h7V
F6eVu2wz9PWq8D6isqOGhrZWHHkQgCnG6QrXKbyiOZvfDpEbEfUZJOopZ3PsgbtzhvBHjsS0h+2g
R79NCSNbQ+nFrT6dEGcIVgVnp7hFQIwZmVEcMcCNWEzuv+7Df+KDEd9nvFb3PAHlPeCmwXTvLVx9
e4aLORMKFjr2iC61/QvVnPKmV0Vo8qLGT+cAhvngaKTV+MD1I+2KFpoAZQ5Kqr3Ubv0Afkb4PNIX
OSioHGTs94pJZ8FQzsMYPINhzKzdphOgPN24EVCbdId0FJvbBPUAbnMQ+2ASAk5VKtu8H14TPdDF
t0Z2UpnhrbBO/q2HD0Vm9M1ZjTm734qPBbzl73SBV76dgG3ieMX0abJtcAZ16xLv1yrBqP9xc61z
tDWUBbxXBdRcizqAbH4srl9ltv1D02sPHlFz0Ok9iZiC99L/Tq1eq0dzWzTYWyVlARx71xJDXCAj
+5hQjJV3ptne5J/+Yu+6THeQWhG1z1CjLtinmYu8+XoMDDyZELC3R2gNwMW+0e7udwYGjNLB7dot
h5fVwoB0FLYwKDt4Td3XTGUNvzt124bvyRdC2jkqe99W0Dihnes+IwZ3iCA7JwhK0XNiJTUy7uLW
Rd++b0JT0GYHepx90DBUswz3GRYhoLPGJfg8VZVrVXBl8eyU+ezezqH9DCvOUEMRItHQwh1YKBFv
CTzp/TfUYmNU5bg3HBkmGrgF4HrX6jW62vDaO7fCF9vHvM7t5BG9QTOGx63Shjc+0aNrqbvpNk80
xs1UH74gNbyDY9k9XYNyrmP9XamHoe6Eo7385iWwYBLGN7bq5SuBLm64nZ3a28qsAtQM+P+dDPWk
PLH8Jzqnh/fdByUJgoaPpqJa37HuNfwzBoJAoy2HuTUziEsrbLzCZhUwnTBcfWLT8/a4IHbHtXTI
3HvL+dbK/ARtQ30mDxqV/AYm+fIxkGJ2OKs/QSvsGD4miVfkzbxXrr73xY7t7e7rECP9G7Hgb+Sk
fItro99AbiDCDtdoufd566mAIpAGgKS+cPHJeKf8yuPg/GA0vte8lo09mH+ddzDZ0BmheM1up1fh
UGkwtcVvRjUe7oJdO3kPWjd8FtxOWo3vO+875a8anq3ad6eysHHZjrlVLU66rrjMaWHH1+KnsrNL
0R58mAg8JvCUlv6/DrmPdXH/kJjdHKGafU5YUuBS2F0nW2AI3jQuMsXWRPakjyH5dwaW4TKG1YbN
MU8eu9m124Ru55pF8+VfXuqLly6zvZCyzCzQoEdkc+S7tIWysVYP1tTkg8o8he7dGpwQmpxyBuNn
zXu2YfU4NcsDXcPFf2keFksVjEebm1D+qw/+t+19t6Hd9jCoa+/9HQDdDgnBa3Cac9+uezqRF1qP
CCVl230kHVUzgJxde8eJzJUmWC4gtBL2raUumlc9vQ7GIIb74PMgC+RpwHAQJh3bPOaMJlfbYziA
h8TLcGucVLF3FeNFr7x4/MgC2dDVP9n+9uDvmF0+YTF6Z+j0N+/cFJFl8+2dQBJLb3tRVRUd9GjR
chswex/+9yuTho9HwJ9fLr840O3c+xjwdKf72Mm0iuMIRGE32oXVsBo3D+p4U0CGRhU+cY3ZRxXG
xg2vdfArTGXxeQ0vx24TtO3dZq90zhCrVocWPYeYOVDQDp8IPYIOmGg1D/MFq8Vp/J3dO9pi58Vg
M9AwdURnea99q3v4O74wZvFsBnSTI8wDNgW8Txd+hYMDPj1VaGX69NDXp5evQt1RhdACGm9Ph9va
AiSobLdEpHNxtaPf2Jyw2LHwF/RvJCYY3hVJSEdVd1V31PPk6wjADe/IAMWCsRDwN0097NjBnuCr
cnq2gwcTocGV2u6rTmgD990Glbd3tkKCmR5tXz+oRXY9BWe0oUUL+o9HnvLHL8d7hlI31fmnf5T5
ZeMxzLBukzsX7m7h89u1+ciN6IPXxEdpLbV7BJamSjNc7FWjCgk9fNyD+hicdpMXq/Wt6pZ660Bx
vtHxyZptG+G+ofbvYF9G9jmyGur1CmtsN/3jaP53/Hgl1sbu9uXcs/FJEDWxd2iI0prsbfzcBqJQ
xtnT2fesl7PeBYxkaNWxWe6prsLz4MbgnXmyK0X2l3QY36d8FuCM4RMzYHo28a0BRfKXjyFXMiU1
2xlCZiV7iRDfLxBezZEDVviNwIlB4H9VTAp8k7UB/HZjCP990Kz8tQJCZQYARqxnw8QMEuffYzac
SWz31++zch0byjodAAmbuQzOasaf135uF32IH7Bokbds0aj2CYaBY0GFNvsSeziDSEj9+EzbZHF9
Et4mDyRdkNbD5GwyEaIJuQOtGV+Ig4eF4ts8c46dr9cElRlD4okx1Rq0Q+yP5OqN1dH/KxF1j9pH
Z4RsmPkPDcVARqtMzzN0RWPGQof1ZtP6q6HNbKBPWj7mr4jfY3pOsmQO1CxQfQgn7beDGdlXbg3D
BpdeWm9xz90c0oxIccFzHw8uhJYDuDI5YdM9xhNo+cGE+GfGrIMLNADRXlzoEimPl9Bdor4U48Ft
GrxHwfqNuBxpwxCHJJAimHQNvq//X04gfz/6zNav2vlHfrE04pBGKT7B1Xa4uw0xyzQTGxNLBl37
Cc/zYiTKPfox/lkwAsBwj7lcefdZ9+KS9MuFpQXC69WB4KHlLUTYAbyLI+r9DsDwB7NqBSfXWonk
eVSmpfPXjpkqOmMkpO3RCUdL7wEbqoZrPEm2YCgwtqQ9i6C+Ru4mlkBmocwAriTrNTSzsrd3FyGS
W1LX0amEoKJ8BsHyg9FaG3XXE36S/+wHxE5R+inBeaj+6WqnHsDlPmRIz5DdM2fpSh+BX4BH4LYf
b7LzgIsJZ+TfcP0OobzYPvwT0HbmCygHgUyk5MpQXIYAO0XMY4PkDSQQKIC/QXLSw5n+kHuF5dJR
00F9ZEiECSNw4mLGzLHhMCwvVrfJK6RfDnMOErCP69pC+unuBpvFkXZNVJu/p0acyNO02Cbx9K0A
cx7U+My0oeqSSyFHao08IV4Z+16xWqxp5f/D/bY8XjrEl6/b93Mo18DO54nl03wdkUhAroXhKwIR
0rSbEFdnLnW+SF1WdyKDUmBipnIMWcHWXGZfL9nIW9CWNsxe7IBwMtiF4YWqM5MIH/iDIaEp084+
xJySIZxxgO5MRc4n8BkqZ8+19EQ1gScZE3FhN5LB6VlIbCEsFgxahpufP7QgwNPeq8ANw9nFc67T
nvcL2+MRrdJVVJYyDRNw4PyHYIgUjhHt3lRzemPsKsf466jeCpQRYo4ol/Bt7yGmG2hOgw3xEgww
h6NUF+JU8RnxaZDwbrg2uLzTl3+cr9KjqtsrKG249i5wlKwce2jjNi0OuGL8TpNYcOCIsQxKABUD
h5lDujh6FoKIgWRdQShZtIw9RHI2e8qK8ZkFiuol3f/BjdmA6vvwdxIAS+AafcB1dmGShLAvrRsL
dafjKTmbxgciRGrvm4GrmoBpRq9IH/F5DNW7fMIXgaTaJ1hBODsZBBTaJOaStHUhs6prvx+I2s53
2MhZL4RjJE1GqqLWkixlqB5Cz2HMvaFBMkYQzx3tAha1ESoYNNWbgLAfhGqCEnAfxN9pWnVBh46+
dew/wOnvXqk7xz8WzYW2ygEqaw+xT94pCE071cIL2suoNBlaqU/GeqS5Cw7YYWHq+MbO8o7ZIMNG
b/aE89VAF2gePHFCsnBgmS0ZZ+dnbODAERH5htFScHQJ55wggSLLAzpAvPV/RIWHzjXDFJthqxC+
q7VxZonQwMu06DJZ4J7C4LrlHLGtWxsjPtTrEz73anFRJ00d7oFxUedWcMHyGSGn6ZsntcVWZhFa
x+71GX7LkIaFev7WAoSxFu7xHN46mG5GerNrjS7NkA6kzPiivYPqE1xfXfPsyutZGLMHd2Y7n4Ar
tDhHNu3GU8EGwjEY7uuhX0Hw1pJmtznQkMl1MJQYL5JyeHviyGGH5+KddFIjpms9+d/1Prs/fekI
O/1b91Tg65M9omq8HyFebg5LslwpeXfZbXKMKdd0LF2H9w+A8DZt8kO7DB/qopVSlVdriCjblN6L
zvSNxKUVPgOTzCtr8ly3/u5oGC8wUlzeN/+DnrsfLGidsLl9Kq74M6cIpiBu9E75JYYUtYCPMN3Z
rlkGnZSWQV2wct+hhlkKCUIHzNE9ocHumb07TC1l3vNTmNPzrLkQgAbXPT7OiMMUoxwgWpw/nAfg
F7sShtg9sQ1ms7nF98pbwVzkwdz9ow9JNyYK+01bKOgQzzQH1BOKN4DYG7Y8hJitD6pPQboXXfp8
+WTnkvAcQAogV448SVhrDjmBgzQ8DiLs4vDnwyqFPVPB/6NMdqRi76PJw5jZ+3G/cTSJM5cKfg1Z
obQcktoyxJJC3arWcKZiU4atKXaAykKKioEDSh/Hmom6FlgfyBMqOuwSKaLWBG6hsCGrlxy1jE1W
+00tF3GetmcbpnG+sBuJ/pyt2zfKDvRTg5kc8wwJRYLrCvMgLqBTwCcwPQPgirlAfkfakt4mMoUE
x0R8BITJGE1kVxJbZoSb3QmCC7+ACeySgYfwfGRvpaHyk397UPABwsTKDUBKsbnY8M7Y2QgSyJCm
mBwMvLRMI8NU76crZljAfQx9uqCI3pQVBk2u2GoOEFjxHeAM/tOVsnuC23OVSOfG5gISSYYWdQbt
0A6YrTM/zZmghEBWZk16gAyKBJfE4NhDxEq01g2oKwQfNpzLeJl/cV5l010V7TGT77xB2iWZPQeS
BdgIiMisUelSB1JFsHQ8pH/fnw6CB/CBHuqUg1cZ8Div3G+4XteRzL4lHzwu+AArACnwWRLp2N6O
fzAho2h4Obn/ECvNiC2+8ntDLCzSL+NAijfAOCpZfFEmdCwwXfbdmcD7oGSZHOh86GAV38FsNtmj
625Y0IxgQuCvmJNDHPsaJTjuL3OB9EkqA8XmcCGdGC5jthgBZHTSZ7eSLq0cadl24RyG+JU+aThX
HeQthdUrNwtTPbZqMWIHgqPAa3D2PnlsInnyT6sae6Utw6PeU71co+Oh+KO+Z7uljsMqrEvbwijh
1aJAR6hRYdhT6N375Jgf2kH1VAbOXSxpEnVpwTCrS84KTkIDJBk84xrsO4G2R4rDmdmAXvEvz67U
ZVSQtd94dt8Nxf4quWWfENkckwHOGQ5ZWDO4cnAj3Og+iu49KS4hhTAlBQ9FBrbSHr5MQKk2qLOF
qpsdeAlgOlX1J34F0/2nVxeG9CZte83xKoZOq0s5BjiMSkVcNkGaN54JC8j/6Mhhwli4gLwUfiiM
bM7AukirWMxSV9156GFfpb9XEvGxFI8shxWDvHIJpWOx3hI4yrfyDi2gZCksDZ0vrGjYHlH0FnaK
FA+pzQQFWE/K050nAOj8/u5eUawg2f/xhG3vhZ7oTj1zfwcLsLSZnRAcgHy6AfvP6bSVpeFd/p4u
5jskJfQC0xJ0naDU7foR6kBF3gWP9dDumakZ3el1sddA7gal56hsdL2Ae1QQ2F0ZmGd1sRDDJq7l
cnvpiC87/4XE2s4Pkzs+txpoQZdW0gB7eoUPsIG0zBdENIMOnQdsq0ZczWugTFswpWsKwlI+nBPi
DcY9YkhNQrtUtOyj7nVEoWhNF1Oox27J6pfZcdrxVzx0yKUnUL2CjLIFMj/rBTt9JeX+0QOXWgFN
I14KsYVS3Dw2SyFvccnbnA4wtDwRdMHOZmay32G0CVUv4xni2PCJJeF2eTZ4Q5jTGQ6X5xlTIJji
LJmfkkqKXGyYF66+hahByddyoAOh/kNWBgmcMQSkO+hnDzU0xg9SpZk58SDkFjMG+dVbxtvxk/J9
yntil//B8b7P0078NE8xZTEFYQIuy5DyO6B4Mp0G6KdG308ra3DCcZ/MG5XQmYO/1fabN7XLiEmM
694rav67tNUdjG1kw1kOjRD53gnLGkvdupzf4+8URCYp707b9J+4BcbkjVC5kF4RvT7Q6/WpGWnD
TvpKOjBDosNyG1IGIHA7RUcoGzHlQnLBmzG+/XVMiT2pqC/YHnCFc19keoS3rpbeHq6WAqMmbArP
QL7jAdU7PJdByetgmJA2usdlc3Auzkj6wUBGlDOtHcgX9a+ZlRf3mVg9gzUJewik5AAIbg4ewQEo
3D3kGsxfpNVFlWgZ72BfsC0dxVydCRYSZEi8bUpEMU4xe9v+rBwy0oRl84w+B4UHuBEf8mifPLqn
/A7o3f9CSY04trYhSCnPwmHQYeJ6Kg5hOQUAO4XlaJvVIIEUVDPql05qRQJsWeoJohluU9xvgFhz
yCU07GjBL5qvL6t8O6Ia26+egRFv7oQ6QPhuD89wOPnI7iMoR02Q8v6pb6aMwLZf9977bKGam9E2
fSQXRQkPEKZlVc4L4skant8UvO6WaSKeDOF2uhvdovbw5Dcw1cbAJGpMP5k2rItDZI1kPnCuuhfu
Fw6kLfhKLWXEnX4nXfAz3E7qK1JztARsc7xLDlRhD6jJI6P7mkAMXWIU07OKexcPmGGbBVOTrVVU
eU10CZHD2IoQItZrhRdKzA6A7GVV96yendDg2Ul78H24Nsa5h/6juxt31COhggyB31kbN6dMyFPs
l5kJJHBz+XoOia1JiBVBWcU5FDMIYdengGsODuP24AAOc5A3ndrhIeJHmt0PNMSYFY6v7LDTxwII
hhsq5ZCA59B8uY9OxIZintWb84W3I3BxqxXUEMkxp0ogNHTSL4Yytvsgnf7r22WwwEC9cVCVFbKW
bEUJ0KA45g4/u/zCk0sswyPSssXVuQBXnIImwJ+pTmGLt8eSqjCkW96Rohhcls8Kn+NO0ylxApow
AXAOljK6DZPzCgqA0XQbjWA3BDq0lMCO0B9XuDNA7bY8Ct3d4BA9usjVzOjS25fdfd5hPS5wLRsc
o7vuNeJ9BbbiYxRZPdQibLMb7KAugYDwjGOV9glY122Pp/VggDEG2EPRfOxQ3pxJk+gyXYAd3qjV
HafQl89ao9jnKVr0gAFuktlCjRTdVuAU3y3oDP/fzM+D12RxCfRLgOKrc/HFqm+ADw0T2pwuIPxk
dvRMeQ/7SuYtH0u9JkwqGAawLsjvaCg6HvoZBhgHGKylC1JRNnEPRyLDz9Me5/RYbFUA1MgVv+tD
ragJ9gOdI0VVKepDzCs67o4Wc7hNnyQy39n2r7060GP089To5YAWO6efU5C4sNJmI0UgJ3E3uijs
RMQuPD/Zxenl6hzFGALbNalREi9OAVt6hEVhExtSVixMMAK+7RNyPFPo8sf9wH45rz/KXCJitf+O
3zo/rGEqD9DaBDytXic28KHS/zAKX0vbqU9af2yKMPCzev5cH1Wd3kRDpIf6hEPL4zDkSPxAd4WI
lOJ/v658I0YOs4dVcQslBIXJpv9U73/4QkC2KxU/GPHdSO7c6u3VfbFHZD7i1uiARJLLxJlexhoh
KaJ7ze9raPeH6MjGYIsqFEWr/Jc3kXLxcj7aKeC2neBe/h3mWyR7XBVOYFG/CLWITsmY7DMOOcFo
pOoQC0kbRmTMcJV4koCX4bd8QnMISsY3UPRH/EleHSpDvRbFlB6LoTYvwf5xpz3s4G7embDh3AZE
Jvw910SKx9fe73X5BXWP+4yDGzgoCi2sPf5OGNWc1ponf88RGeugA7bXGJaTW4TpTPHwjc07ufm4
dvaYgYip5GKyiB9sQnJnMKLa5ORf9LcYi9Imoe+VxeFZ/TeyKlJWiJZBm65akyvOBzFeyPHOq6AC
H+Y79Sy7fJwAeesfr83lNNDzHeFaMGYJ+HtWw/Awv7ookbhzBDh5erzlUvIP+p/c2StXiCl7jWyD
9cVS4sm7BlvIZ3Ir+LpmxfAn+VF+A7M0RDeEtmznUF3WdVDPhcdpTIyYj9X624MV4YXqnXKhLG67
d+8TteZ027g3QUujrYSlO2iusZYeI3FGRGRNxS2N2XiL3qT0yP3pECe27WmJfHfp1TRCtC/01KgN
BoDPCl2+fOch6sRon0LajwMlJ3Fd6EQb7pbKmjKEb5AVZ3vaSthv/Bx/B4QLynrpIppyWlwovku+
I8F5bXJPL/x25u4BVwxrUBLa2EZEHImPKsxi3qPhWdNP0qaiqtMD66/Fjd7VvNJjgqqNQh/bELvL
C2eH4LSmM+dxkDoZE3iAwmaXNfeWB+zvEFS9kgAsHkIuroA9bN3j44rPwIWW93WQ/DfkFFC3yHDA
cYULGRj9O1sHpOib95iKX6x4WLFYojd//S0gs/M0XXvakO2BtbHPLHJ+gAnmfGlizUQjZv09MdQp
/8fSmTUrii1R+BcRoTgAr2xmxXl+MbQccEARRMRff788faOi+96uOqUMe+fOXLnWyiF7F+iNTExh
x69kBYiaIFdV+HTK6XZJ5NtwGwQivGonoo147i3uVDtc5xeCWDH6DNJDFcImcFEtK+PACKE9tdJU
mJNYzVF0coDL6/srQA/ljPk8QHrbf0Isk1qUrMd9+AWsAMUa58ERwq7g62Bi7T2h0mHOQ5+3RTqc
uO/4PSeP5G3RWiYRzdSWjuMNS9cnwZrceMs8M5lFKWpFHbg7I39G4w3Dn4DDq66X8LMoSs4e72Tf
BdhjIjpRJsasfnj2QMqdJv3yyXkqN6yfuXhTnZciBiGbhrCD9h73fnoEg4SqGodB5ne1RtrMGmWx
RG7eKxFcX1Il8CvbMDiP4LZJYBTzignR3nsuNkhHAiKeM/wxeV+b0E/0aRJa2xTtd9L/7eTJt7bC
L+JceXQ8g16DBUSSxc0BygQcK/KmhtXwzlOiAeAxw4n1YoUERFk+rDaIRFv7u9s17GKKHQHoJPMu
nGz27osRoIw3TGJzwIAneVwwZjV45AhC/GIKpBWwN4nCxMueNpJBv+wKnoIx2g74BoBHS3S+w9ey
uSYzs4WQWLr5jA6uGHyFwxg4RJaBqBRMxqnBN/xvWhBk9zbAtNgIlerlCvrxu3tgKxBm7rMcAT6M
W48MpEW31aUNTrj/8C99eL7Q8jEUXHIxgcdEeY4XWZw43ZC0HotbPOqoZiwfZf2iQLH7T3xySZYQ
+U9MiIoGo7gJr+qDTAJUVt7onMmL43avjacTB4qTYB54YAm01hTjovdx9afwstmcvCH6J6IXsEfH
TzAaiXFbwC4Ndsr3/UkK/kUvEU4ntTCrOArmrs3vJ97EHuG3CioNQwuOauSO/h1hSj7o9w2gKGPS
iY0j3ik/Jg/A597OExrPcQmQI0xJzjSUDyhNxMXWb4Q4iv01vpAJwwLkosZTPEIRkq2XNP9wjaDd
UcKRlpakOiyeAcq7aaXg2R3+SO5TSr+v+tWCUuJ5RiOIn8WbSU0SXID9yQe31Wc4iMD/BKUKWLQE
iSb9mybhokljFO1SHxaudgNGu836NMIQNwDuw7zHC2YO+CVsLHR3SBOVQKcIH4sApImaFe4jRCqQ
mWjB6DGhDkfmki3NH89Y2fRartGHrIbbIoITuw9GCFMb4s9LeNj5XREJ2v3LGr0LZg20yqx4icOX
S/0NnR5HWAs1uCdUOnQsJ6Z+PzxaGiPBuXLasrBSNQuDL0eolbQUWeGQpYLOaJw8uc7xOJsLCMvV
YNNDrv5nPyJnJjAgdfke0Az933Qw6C+bG8RhAx45qIqi7Z/F8w62dmux5jwIssv5yRA/ggLKGgZA
Db6G4yaT9QDRCb8LUShXgSwxGV7/lulA7SuzS2QJRU/Md06a7NAfH4bHGr962YU+kNWHPCfoQMZn
OuJzihIJ53YhJgA8ghwEA+zj7ja+6IwiWRMHRHZwj8WNDe9E+kLm3eFJepzGpT11OHfdQXeF8Tsl
GC2laskEOFHFsPD5GtDQuRJWc7JYs2glxAVg3fRZMcTFCGP78N6p7Y/gmsC/xapNZrIKrqRwWpAg
jVQXkjYC2njYdDB4ZE45tZOMY2f4+WWwEjZfqeCSwRgk9s/5J1LlTAjBqWNBTYfuPp+K4okWpsMF
iNjmF8kaBc96rRWwZW8Bbbx2vWS9gQ6yox/pPHt1f5CmdAZBLd8xWhoyB/QxQB/YQD39q8OggXBC
C/SvQ8UBxRlK0k028Pe6qWRjFsKhh8bB9u4te6/ZiG8UpFhpJLzWspvlJJGO/1lz6E+5bo1qn4WJ
oUk8gLLB//khMpujPMJ57q+Ne5Q+JVufRJ1FMoY0T6HIL2b9JuqWMvXv76HExQ5bBBqFMOADWFS0
UNFd9Qy2uyIM43cn3QAW9ekzZ61chmOQQPn6r0KIyGvQop2ZODvhhjZIA7GXIyMmlcyxZIGISh+u
G0BvX7jfqD+qERYQDMCZiFGkR3R6PIKgmDmykOlB8gAz4UKe0Fgh4+AElQ0tmKGsYJbPv7VL219I
jRLLaN4S51zbTWpCn/Te6VOKmixAd0U0g8MAnIxOIiBlwfyZo4lMAXIluBVUViWyMfHdYXp7gBJV
KfE+IkdHFST9wRNJFg0BAHhgXsYo4m9HwgEp8nDSRvB/8SOQSWQYFELjwOZKf3goX2Ex0zAoeB31
xUGQTm9hBC1wclHSvJTH+f+n+h/g5SpzCHsaBrD0vR9ixwkgia7/4YHqsDN7c3XDaAZavD/NsUVz
8UdWNBpqkZ+JHaoEtTHOlSD1UHXnrkvxjaJtQKS8Od09O4No6QPFBzk8Wq1LoCa64lsp9lx9c7qE
gLCjv0Ij/g8yx/eJWJz6lTqbRFBj2KvHBQh8mkvfCUWwxWQAMeqFpR2J3cJWMQD14UY7F/KJT6v/
05tMrnuxgKdi9h/2U+dYHVCeRaxIwAq64nDYmY4BZrJYMXlR5GAHAymB4vqXuZvX2K+LKdxBGqes
xh5XTNAmqebtipacSIHLvS+OYfRili30OMKomT4UCYCJ1MHol4y441kba6nWOCyYTsdluHbmTnxm
KUGoEEM2G5klNHOx2xqf2PRAXWqgB9LmkIqW5Slp0pMihNyPRm9F1F2AnYo2p4gOXfFg4CdgINMX
Yej7asEF96F6QqcMTegwOiSZteHjkHtWMH2pLqI56U+pdncMC3bT6DY83Y/SYqckFCXyvc/QnI+N
kfKKowveuOMiHBav9R9O5GeczTFtAk5c932499xiUx6B2A1yfMuZ0oN7TdLDGeNDEWLboDrso12j
kuYAYvHy9rmY3UDc3CvnR/Oriw/HYqwF7XHufFcG4/wipk74CIWYe87topexRvqb89IKFRn4+BGf
gruLmxkiqRWaZdRsiB0VDOHgUJ3tAOweSiJabjyFT+IrTKvtuxPj+HtXjsyOutPAkB49M4e384/n
bExflG9Mbw42JM8QCMRJ4PtyOJAPPGFpMLGCyqY9P52wBpFviMwguo3mJsenKA4xwoBfixkVGjzE
Qwg1eDKGW1Ger7GRJzBm+CKy0fk4/JBfhrinIVHAIw8e9mrl4SonE9o5IxLfGSsSjZZ7DXLES7Rv
athXf/z4KVEONAIigYmCqVlA8+ZIZxmM2X6RHCgKj1xhgnxPJLs+5ycvFxsNigKmEcOoqPHbikjw
0defRHL/QiWMAQ+yBfAOqY4AqTl3Kwd7eJLIsw2ha4lCY8spRbbUe+0RXkFR6MawCVq8L8fh0Bpf
HAIE887SERJU9p1hKGhgnKHx3IVZhLXcaNtw/omflOzH3ZR6bLwwZr3ghHxEkk/SD4ekiu7M6t5f
PIVy09NrJBcwzQl3DD1ozDgax8h7ClGR9Szasxyl4BcmyQvG03Rap9NiSP5x+dBh9Y1YvBHbkKNH
mCCib68ZO9L3MXNb9wtcA0liZV1K91JocWtSrJ0OtyviEEBNlnv0LhFMiI8a+gGpWmB6CnSVH6e0
pXCooAzHUWpwZ+QlDKwXOCtQjm1tXk0nc7/jwjsaLvZ/S2qFNnJtW7SFsVfCz0s8M/wy81C1QxkE
s/WWjX+vC3+ZN0MHIgKdQkTNFOI+1QCZU7af/PM/HID3wfoazKc02iTPFFHAYsGb4F14mDHE0huT
1jN5DukVXgUMx13BbDrgvUqfjBfZ/0HRgPeFaICbAYvYYhFiMGrKJRWndAetkU5K1/vu1JyWEXNH
djSoYHTRBLdsGe2Gky3rB+tnn55dn0BzJqkOzxEsqxDRF84JaIdJaXDXw/6//Q/yohqI7eIOiv8U
v+0pbfW50A+xgYCB9zGpap7Mcae6YLYyy+UyEvUdvAtpKM+5SDICfUKjBlsY6jWZxbZbu49Ff32d
mHarJgRX//oj7TgSmS6nNUJZFoVUc3eVdaB6OB3nTeOa1jI7lne8g3OTLxQa7MzN3OOIkUr25EuN
jc8kCuh2CMLviTilj4Aomjt4xNFqZG6dOKHeQgSgJG08wCtHv5CE+tjsMl1mOQuxUmNQTgArnd/a
Qr8SGTRJI0kcmbC08f/hikS9RKNZEBNiGas7IH6NCZFTClMXc2WExJORoUZp3+eosFws1+DiBVgq
8Q4hSlLWSHXcSfjLYHPsbIQDtR87sa6GYQta3uQ6hPG438Q4KUA4Q0MYoCcQiKO0f8PFoTs5HCTb
p0W6HCOwJIPNwhXPqZfMyccX8QpKMbmhyLbf488EMEQccqacOsgNY2xahw5Nds7FKaSM+ZQFeRjT
TrshkkSMA5GgPSZNNVibcXcHB+w+a0dwu8LZfYo3LlA/OhBUixQe/viAYLtHBv3JHdpyVx00aIvs
jyJr3KB2QaIMBCB4LkatnLRgIAOUdlKTNzbb+Spu5/j2kWpKKQeFgiJLVhfWMyKMQXw5pwQ0hxhc
/PX25DEUcpQoZGrAuKcA3SCEhwi908vtjUkhD3juQSshJNJW264kNRTuRC1AianahRSAYvz2gKvA
jyb982kR3wZZqjbc9DO4cNoWZF3aOF90SY27dpfNc+mP/pnOOUa+6mCSPvKXnIP0LEHrGqZtsCUb
zsDY0WyBcJpiPCTULrGG7MCK4L5JeP6M3EpSgUdMA/6JlyXcDya84M7wUfWQmTl0uTwRmtMsdO4B
afK6dRIwwEVndOIuSJON9d0XoEWCWmKXI7ymyapIre8Y9PCv66JNaj9Y4yvF4EIqSThnmKNQaE3J
+PTJYYynEUjBAOiFG8WFCj7PjMfuvEX9fArAc3He9KlHZOtjydUh766IuMBDpAWDt7sUGhtyMxrt
UCsm06lwimkVR0imxTqcm2WsyNvDOI2jIlPir4M3Cf7S6OJhi1Dn9WL9hM7OES1p4nOygk5e/SLQ
+vynFfwo6Pt3bPllCPR2XKsbp6Uw8SjWRYkMSn/C2guGGiGpSw31OEOFbuJJOzOh5PXXy67jH81R
iBLeh2IsNsxQWpsxd0vyCyEj6PUS3P5FbnhVH/I1ZOof/zN5wxvgvMTv1aUQx5Pi5eCcAKTysZkB
xKFExkRVjX43keSBTB9YsYILyjnDUSfGHyjYMGwxPbwDgXTv8fWoSJ5yn7Py4eIFKMlcm3o/Hdb8
Gx8aOkW+v+ZNTKdk9IiDZc6Nb4OdCqZnRJJpkSCks7VETxKGBXhM7+NwOBADDKdDVkG2S/0ifF0s
fAr8gyF7Sc0jnAwhQguS2mvfHc5EqiNKo3SI0bvA+Cdu4y+70IloJD/ErBHx1J7cl3CPXJflS5JE
C50vZn2QjZ4OJ3lqf046OLcYYmWDzl8bHXgcXFulGFvh/mfKfYUWKARNRI4fogwsweMUu0c+idqJ
w7nErf6A7xfZQ3O4eEPyaDH1kqd5orC5j00gR1Y1LTH7sRHvz6QCx3E+MUaaOLP9VRbdKYcvS508
MYhkUxCW4sPhzw39gokjhgGaYB6C9Iq9ZtqjUlfgRAA0InRmyw6WHUSFIK6Owj7BUn/wWQRFBq6E
tR6PX2TUsU6MYb0GPbDrP6rZnNT/6nZxpqISkHbTeX9Ike33+CnC0apiSxLYQJrEUmtjrSj8BvsN
ZgYrHtd4inBOWBKkTzwO4bBwmJITQg5+hMh8Viu2EJQZcXuVFUlqpI3JglkDVFCAb+xZGhhCPAPC
xF4AhTGRJDJU5uoz+Ool5i+EMX9NBF02PM7wqUQfqnOO0mk0BSHDqYlRkIPRCLgQjzR00bDd/43E
DCNVhgzxS1VjNEofaiRnqVxqDxomHqrEDNZ3xDRY2NkBSpLo37F78DuuT5WFUwg8DKIrr14D/nE4
bgWYYweNGg+PtS26WU4PSYoBhjGSi+GoYTPGBu+VPfjAT9vMOcPIqhesGk6PKWgXgJLixFWmd1Yd
YGQwc+6JZcymPgHaSOr59chC0V/0WUCQ/dnGMm9LxhWQ2FLKcSnSOQJyc0DRePD+eKx5j38LEL4p
qQ2OQcGCJJVCIoJkwhzwxp1MP8NzA3liRFXl7nL2GR/lo5LC65PnyA0TVVi91z8eII+Jmg07CKff
Fzf/AhiyOcHDsYTHrtYR9zGVKhyCGLIEd/cY7HY1kJG7BLdckuISSNzpFfxxV9FgAHagCsAocRGI
uwYWAcNh+Ats74UkH7dgZIgu9RZrrnQ3gA5D0od0TgoB1t12cT3ApDLunRec6NdRQ3HcEkC0B3c2
gPotZgF3LAxeXTI/4vSdsr8TEokP5xNfJRO+v8z9NH0HAyPKL/yNsh1nHz8KorJoQBLEAaqP2g0r
klZi7zeeBIWFHgtdW/eRs8mlxRApeJ28ZSW8QjGWwDwTRXqAzld1dzAbDEVV2rF/oWY/DvFG4wNR
BjebzkOOgl0WxoW9L+ezYYzmyV693BXl359jU4yAyrL3aTDcfJyNMeUW6a2nCi+FBcpy9uSBS/h5
ry3jtyFRg06IUBnwzONxzcRkJkYrACLcmBwWModDjDy/Fv3BFp4ULBnbARhgiQH05vzcatEM8TIA
cnui5maff8QHH09IxpvvW57Xjt50SF9xlZDV3SymCjBQXFebZlsxwwC7/C8oQfTum7UrA+fVdQYB
/sRTvtv7aoBva1TjsKsa/LS1eg4QMDfUpfC24wrimv2z7AcF/7fkB7qU13a5KxbtKGn12wQjIKOw
gtT0GuiKYeVnGBpQV9u5V/yCawsXKbfTDSplvdW9jy0WXDc+j/FMW+a1PSCMmgYITuYwuYU0yCmT
4dMABj0z4dJ+rMDaOTZJ9xztzkto69GZY1HaI79VVTmp4Xwv80w/PujhXObXO8T1BQ/2GtSqhJ4T
tlqHX9VrDZPHuvpuytz7rOqoo3mr0m1EGQSjcamNIA0YKz5fj4ymIw9HG15hQ7+MXvnjS4sXBiDP
al651zJC3l85HRgzdu3qD/dz5ulpuNyeagohJo4UASkEbccD+lnaN+oTYq/FtIGLTK3d8EoeI+Ky
SwVGDlrxbecO/R2GSbgktSv9Gn63w68ZkoOkjqb3H2Z45WN4mMzUVZ9Vc9ga0gjTHHzba8beZrDA
8NUFKAVRc98f3hugxAvKzHd1zcOvx/JJksmKRHllJvyZKQ0vy7K7v6Drc2fW3638XF0Vk24aNftv
2mSQTMOPxWjl4PeDdYduxs62kZ7vO/ZL69/oxOJISpwbf1Zl5fDnl3qYhPfwbob8hzXlGo05P4vQ
vGCeQb/hvy/9C1K+dgR2dHUve9qtD+9rnr6wtPrvtX6NWX0G7YlKDy9anxavEXaYl3cm86e+G5eu
1Tpi8dFQ97dr5I4BWevehV+CGKzLNrgSimq2dwP7MdJh1fRYmh3Gn+GQ7kISijf3cFuzhH3W9tcx
iuD5cE3/gu+CydU5xvBDIP8NXs9Bk+4c+eAlQV5xYuAIBQNnw2bzGlii7GeMUKlkhtPXu5iK9V45
raHBWF9AKfZlzittmT7x5g7Fl9fU2m6ed0e/u3kyapcaliJR50IULb9D3Ad+77goBtcq6rZWr++w
Eq6dmVJqGHBwHOn2tDCR+xl+uzPOnEbV/2kJxzbERxSS6nWLM5p9/S3eDnQN7hrIr4WTixHmTtae
NJ6L+9mtIjPt3RKVXiMt6Wl5pAX0PdCbIsn612k6guNtxzoru3Ivk4bKEnc7bn6XyWXyfMEje3V7
1tktmuPUVCzTTs4UNYtNbYZGZ2KxM5nbnNAORxHm6SyVfzzs+NzFuoX9JKoEsFy5EZqbWCJh5E5V
1tt+OT25CLLsiziKGrC+Hx33lQ2yjvs2A6IYA6EnunqjP/IaSfi7ImX8Hvjn6v1ob9rvEbEK0aol
Sh6ua7v5/OuIBBk4xpqZgBQ6LXVS4il5FYkprZiAVsytOpKikZY8JuYEoWqrUt1WKMWadIF04MQf
5wmDpHH8wRfb3zdaPrpggFo7fJh2eHvZDM3Ne9styLY+1bHhY+jzz6ZUbcyzdYHUEto5gwLclhnQ
YN76uqrQ+PlXuslO+z0p6NDv0h2Kvb+7tgn4mcO89HY/Y0oPysRz7vRT5D4ZpFFtadpddqhfoVII
jC45s3WcR8WWdMVZi8W6cSENl9IUd1eKlHGXFuP6/Tbt89Zx6sQjUyv2lX37szX9zO8QMc4UNCIL
jmrHYs4qTt47WiVbb4QgG2cpbG8MDJWb7uR4k8HP5tM72w9mJn1QRCKPtD/wSOxZyB9+ekyFNEGK
ne7avNrH0NqqiW24o76+0pkfb68xOn9gN8mkLCGeiwnV90tO1Wx57xbaGbWDlpwEme6v/9DiNrk1
1oJYGmEAL0anVJv6naGYgmjdwn4rUy+HNChdtVp+J5mR4InDZ3YCbEIXCpI5ZkY8tEBRYe3KxC3P
cLWxSne6efg2HFx06QXqX3xM/I6PPxf8vnWf5OoM0WLdJKd+uy1qAPumRU/aanSw/uzzrXXOaLuy
sJNz9Fom1axFekEl02oPcNxgwFhKvm8Zrv4ewGvBEzDzcaO/vQfNjrLMr13+9kzVNdwE3gMClPXv
TTp9YMjcHBYV7EzqDRqZ8N/AE5sMLGLqcGjeYn0iV2QTLLvhIt26JK3dWCPBaI7AF2CfvESieRkK
My2H3PsBxGUd0DuGLzK1jD5rX9g3tL1EHtM5YvQuUwd3b5A5XgCGrm9L7cqGR2tEih8IXIAXgNnf
CpoCu+JHsp972x0HkCv76+s1aw/uMFZFCBztGpkSCoNVC+KB4fwo9dz69HFiTmy9zUQE7/U4LF61
qnL1Q2TVwgmmaIV36ofv1TcwODxduyqjclDWOs3JzzU6ISTp0wyA79y/j/MMrtJtmPunj957ZQ4/
C4XcvMKoalXhjQ5ago6CIziE1SEilwZ3IcQrxtRrjCyCgDTN5oK7N+j13FTxXehQotz3lyRfq4JG
O6D5DIULg/+TdnUh9efQMcT4uYBMZDti28bx7ewvdqf3ojGdb9GzJ4DtmZNAzbG/D0mh2qqx4FCt
bRC0L3nni5Lc4tNeNG0mpySqxVSFl3SkysOAjgrsR5VozVqzklf69mhjmfgInMkjDWbKoNeeZtk4
0TYtGGC2NeSY8uk4eIVdfe0huYndJWCDnoFOjMmHkNmZ4XZM/oXuAu5HYcOX3Ru9h5Nn9v4x4kh/
684HtM0IPuRxuWcAyjdIAavdpvu19/pR7ziWprqq/M3fVpCtb6BqtWMEw3Owyfur90rqZeyz1h2Z
i1fsz0Ph5tC/YVwoncbTBerkPsAV/xc8maZttp1wNmNMBFgpQZOQcnwzh335pn4Rg8RBuobo91WP
XAw6APYb7vvp5jgN2282jO5+AcQH1ml91X2O2Aht/je3LTGkji6jAXMXm0y3flaA0MSQ2yEHkCnP
/qOas63PM/p5W1EN/W7UPmLOC4jLjgcAR+6SB7WFVYp+fJJSYmORqTKLSU1jfdaamE6XvFtxzfTG
Y7mVF54keywvYSWMPvZvIuOd1oVur1EKXOnFmcGcCiv7qlPdVFCEOHZwhEAfCIQAUY6+xXsyyPF0
R+yHSwZBjeHu8b9fBFEFmyHiYauNbBM91K8L8zsbtM3g9vM0AtGNnMp5wrUm32mmzIFiwDfydShU
tlvmsy2O/eHtPGL0K01eqCxM6mTmKeRkV4PYqIVs6Bx60uiWwTCd58Rzk0Bwut8GpymbAl0S0F4F
psAONPpfio5ra3pXrbWGnTyzyrXVK/hS9vv3S+9TzrpMurArEk+WeZfTtnax+uvGt1rljZ6eDF+J
kLFfmbu9xVcIyNOrnxaUfK1zdIKd+5vgEpTPURGV38WPMuzl8m/tHLIdM1gGaOPh8v0IbMbIGIk9
Oxjqz24Mci/3nqmf5QFp5h0/GbdiruOgbK6TUDclZfsZIRZvv/Bx2XysmLzRaqKt7ZvNMUnZxd7U
P3djJTjS2kWXXdRymBZwts+xWbqgTx+AaWg/NZNXgk+P8d9y0l0Y754X/FQazb7hcPOYxaST5O0w
+s07vefupnANtuZPQsQn9dKHgOq3rk3eREE3pIApogdMJvDT2tFR+xju5UGy0XXLhuIjFvnKot6z
0+1Ub8QNFoud4XBi51Rb27ujXfrk6DSz7V8+brCZZ7+z3+giQddAbzAwgKQaNS27QQ6+nXLeyLQ1
KJKLVMqW19bZIhWvHLy2GyH92LuOzUxkoMQbXvBUb1gxXFlmw92i7+kD+TosLL91YvZYCl3+37Lj
W22vbfr5bwj1pJM6bXHHoPCiuqnd3NXQsbVd2Kl9ozwQXrY9swyxh345RdPpTtnZNuYLZ1IVpIO9
y78IbTHjyzhwv+pFgw3abAru+T416PvAsYElRpymS+1zRFxj5Jm/I6NJPDY9JOASTi0dyEztkp/I
c8Q3a9xrTimGvZ/JjVHWNCC6aR6JPAm0Nl0kpbpdo7cWlrXTpS66kjFfKXDWi99DdcIXl/799yx6
Rph9QqR0+tm+wkcmSZy/1kAzxujPhR7MuAOrgjogFqUjyGFm4xxw4vgSKqRJ7+HB+huZbSiHuR4+
y0Bzt+v79DqEB9eomHViNdS2izG65h/zJYGFoafHRtjvJAzlg4/xnfzrHppUFIEJoQHLD7aHHX73
9P1CJpr6n4xhgMxV5Poyt12GRZNZPo5+dr6qaLsPGuxu5xc3qNI7GKSc46s++7BsnuwSI3xfQn7S
JIN3zoXLrDf9CLfxF1jp8Vm4BVc+bvrv1754eC8N4Khztm9GvxvWTBN4BpPL8WvfnVlzyW+7WsEc
41+vGaRfVVZB0UFSaH/T8UvhGbMp2+wt9SY5r1ycD0IOJ6iIbU4A5Eu2+Rn/0JuQCKBwPrz1YWdT
FlHpdTZ3BrdQ22KsiELJM7Gl9d8N1cYwzHLSptd9O48PXdCJ1lBnYihCA4z37Zo/53IL9B6duL72
cEZpozuNsyyapRK7vfM4nRv4M6wvKA4dNvv4zweFS068lwovjF3sKKj0VyYZvTCEeqoi835BkgVl
PNsuCsxhg3y9R3OGJwhxtPfeIw5H2dEKZq2+xnzV7kx3GehYowtxbxNatxabNz5bUAqnF+ZBMkDZ
sd6R8e09U1GjXDoiqhhu/cz4Vy3QmL9dxka+muH2hxZc1bGFj5Nq6N7Vq463zUshyku/9qvm629k
cFNWwJD0myMpJg+Xvp3UHq/5MxaniQI55huJW9hN92dGXBzlrllN1C/O+au4y5vzWz7PCp2pj2rr
6jEvGnIu3SFe0fLCyT3r7GcXqPB19FRbTYYE0wkxqdQ9giREVdrQWe00KdwIT5tyiwdg6xqWWpSj
+tpOz80RJuDvWyB0Cg7Xjyr/jcwHHjM1nNQteTUUVQ1OlcsWmGAIzgC1Rb9kD1T4k3zaPm7hGYNw
k+n95Z4hWuTTmXlROQ0rqfK/oQbd7Efa6Vg6SdmWor5DDpZuOoV6vrjc5KawcDGgJuC1xjQcbZK2
SITt47WpMvoPjzDD14GeXnCnmVt//Y/suesQj/KzfdEC/dKzftjFIOZuevWWPoy+NsN30eu8/BKb
sxKSn6LUYcz0/ozDh17NzE/4gFHHc6QT0YlN586xVYaGW3b7WRpqFeVKN9gGBQObZvWX0V/NRQf8
Lu3V+uDbUC9KhC4+qb0HKqJJixcKST0+fvgUh81433+LwTmdmF03Lcd6t+PcwKKhvyT/mg33+SIa
kDxZeMXU7xjkPNmb1qGTBi1jWuqDrBh1rtP2eVI3qRdbtM/vKH4Zz+jfTWZhTVqwpGU2k/EGEDSC
pjV9/Ia0IO9qDSPnGbbvHkIpPR9vV+gS0MK9OKjRormd0xl7G5PGdIoTU8dttxc5fkkd7+Ni72Dl
Xu3l1FvVFGmY0q2oeXfaZ1oGcBcEonFp9lC5OZnVexSDVPPTVyhWR27SBcogFNE+cTuNWRPDrOrs
drtB15g/GIjzejcZcDowm0eTfljTydMjac/WvWBAamvWIGEdXtEzMD0xf7hGixI5vc2rxsh6/fuc
GUzKKKpr6uT36acCkwVA1hl4VmczjrWfwn/HtIYwZq2xae1qT+9MroMPwzwYoNIc3bvAiwbL7bVO
rxOmz7Vn7SK4Gj2ONa9gCvjP5XC6GwwAbISUrxyb39P1kTDozjfbbvsdVa8ZRWmDkim3Gan0jrKE
4XVDwjRfX+qos6l7SvVpe3XrgjgtefhEWtPfVr2icOsWZ6p+dhNeoQNHRSahy7Ay7QQFtRUlAyRg
VqeX5mHfouaC+Pxg9AMeDb9RyyBiejlStnf0q4dfRKJWnIPNVD3tOn2DKT2GZrOfNP1uExfaRmdi
Qk2pLt59N+B5mkNYF9/cuxBK07DElIhvh37xuAdfo0fd/fzI1Qzd5UNSA0a2GGSHLUWuOrgd6FZD
EcSrDW0PkB1dbjDcqNLtNsApp5atbShEYWGTL4OvNh1zeE4V4lOsa/3faV23XTjaRPkD8b4NR+ft
jLR56RXOL3rj+yOqmXJ2DVo0qy6QszxScakh6tPDGFwzX4d63H6Jox7xF6nP+IGAC2StTY6E2Rbq
hUK6/Riu0lLRKLLBov2KOvYOVvsZvTg38Ai8e/VZhY/1kHBpg6Je+J9a1VF3A2D/Gx1opq3NVPh3
D3QUvPTjuIfXMA6aDSVdkoKQjcHQw7vY8Qb4WK3oY37XFUlH+XMgriFXDZ5Yxbs0AcnU0ahYI1qg
z6U1y6/UFKIzgMMFF/3UoAclOp+T1h9rdLHIUEQ78BVeGNVnpe4rZoAdAIPSug8R9PQ4MyVG7nE+
RWmZCRpWA1mQw5y9m2Toh4Kqf0qTGACA0hz6nR7Mra+adtFuINeTKUEQqgyKePUhq6X/gzXMsjDs
c6FgycJnR/bTK4KCliSJfB1cK+wasOvIlDVKmIAjcMUekwdpxaBwpz1Ns+/0HF0n29IfZAuGDsDU
VnkvVdSOT1KKG6Z7hOWuFvwdYyk4QWJPts472GIjd7RaYYtJES/wr7PbhrSB00CEU2yOfYs9kY4U
7oSzpmm3Mdn2Jl268z+71QsnVYs+pD+5zdv8VUX8b9ph+pTUhrgRfSBo+RyLZcnpaUHPss03rplk
uNGoj/rCTRYjkGd81EgzOB4Tp8nX3I7wNY+Xj6trfCa/zeX/Nxp+sj1oP+H8pPHZvW2+S66GUxxa
ZzuUmSfgdziUjL/HqOu5DLhvDMnJe5C9fBA2LniJvGM0GQHth8IyYkKgOJ1NtpkToUtzp19hlr/V
tfeGcvvZVWdf+mXpaEBJGA3Oh663a86j5xQUCDRIw7QZA0NUKz13LbP20tlOWHWgmYiCGM8J5w5f
CKGh1p4xfsIP3RWHgcuU428Kv8NQfvhkJZvAhCBTZJXtoU5/SSWMPW7/g93G/E8FC3g6p0m+Lv9J
dnrfFc4lfMn0EC9DkZESOIi2PEwkKtCY8C7YAgAM4bdQnYDigd4NSiibf2EFQM/P295Zs4+dAWkI
VnOmA4d32ae+WS/vtb3E9SqaTwPScsgdzA6HsjKFXym1B01RbSNHzQ0BzDGNn8pLo7tzdRJ+mY4B
pa7btB+J+lBojImq6OUrzLxtHdw1UxyQN56KQXMbSxVS/oBGDASdx86039wCRv38BQ4bVuLRDOk9
ZGgXZP7JUssUHuKqbtqdmEy9VAwjoR1MI/a1x51fRf01kVwbZ+AD/D5OYPIeo/ULKn+qvjsI1B9f
1KLCn0a2gKn5dRtosOzFCZ6gC0PvW6snCJJdmSEpxOnZx04JnToPl8KrayeLLk+3rwYia/+TRoiS
6gAV61RfPaao8HQgkJdCmV4//ngoAzUPYI/CPRWWlcM4dIkttTCv/qa8bEEPESFUe6E+uEQ7liC0
e0D17VFg9LKHsR2nKvRR6ENw4LSNaV8H89xmcBKilH+jyxFeC5fPshSdAVTNrUqXJ2yuGYY7zRV6
U6ZZIAIMnuGv2zPlsKEFrsS6enFJ8Ye/LAw7vxBCaXPQLIe+A+cFALAddBjlqs5CChKjCURePRkT
mx7a9fLBENm5js7nAwWGnQQcPTChO6DgAr3hFVCgwpaZY5l9eNCvnDHanYlzL/iudpoLUyIE8nj0
qQ8/Y8Cm+08VfRlBW89g1jGAl3Bu4HBcKdQy07tbwYg6z/p0uc//FGDLdEF/BkLHqdGDsanWYmWC
8cnuGsgX6zDbYZJ27ISx8HZzypwEYn8+pyQ+fNY8e+GX2TJjVGxMLsDHnAXwGS5A/8YCK3x6Y7CU
nG/Fw6iEileHI4aRfNxoIOyVSYQ5i00PCdto+ArAhkzoYBHO11jm4EhvcjggfoXrAOTNIF46EFqc
hiLwgyIGS3/6V3jDaYILnPaXyQRuLrpmj7ZsDyIpT3++g06mw72C5mDBEaCcQ38DUip7ndcNRUHh
rDD9H0ln1qyqlgThX0SEioq+spgRFFEcXgyVjfM8gP7685UnTtzuvqf3Voa1alVlZWXeUmaF3fTM
xOcDuRLYZVClU+ZShEnD4CNANmyfi81J83GZ44H//HNNjeNbw4LhvA3RuOfTGR48cwd1Tnq5erhF
AknCgMJgGuWD1YFWtcdU5x45t4JwcHMCowOdYOzB0fzZXnVMJGxEvYdOBbsQ0VsxEfSQMvn09I66
xgFOxDKVSctNJrUAa95I6XBxEHt+gjAy5Ngg4H2scoGHqxpXQIHgdkxnbpkelNs3aP3YDzji1g7y
bTK7Z3HcZUoN+poGFC48S8T/IDekXIDs6ipAjIlV7JNgId0248KXCJtiL2zBGMKQ+I21wDlBt/ZK
2CjKFY7aseZIC/1m0xW+w7dAv5/pz3KVPticLCTRQxdcuQkbsc3oQYJiTrqH4sJCRldzHzNXwiTV
5afSg6YbB+4YaSoGVNgXdotIrtj23NIYdtiyQYOYDg0C0qKCgoXcntl3wG6bnnYm3MrGl6YFUCE9
vkheZfaAgjQm8xtzsCwhnd85X6ANnof8Y04qujso97DGhaoFxQ3XK9AWWq4RjBws5tR1jrlAhFUN
EDKiLHhAMSUD7NliaqZzwf1CEqJMR1p3iCTcB48bFnvaxr/OA/jnhRAbsD9YnnzbfaKL2h8OwSXU
BEk98zZg0d4jqD2ezKjITBlNlI2Tv1QEF9tZUZmQhvRvAS4uvK+NUwT3hDYEXH4tZ63Ts7issB3k
GtitOY7kTAeA1M91b9W0ORwtuY0sF/4NHDwxMhKaL45d5G3QREiBT0p+BILMJiV4pjoTODyJXT+9
IZ2ARedfRUZ5VYwKEZivmiluooHxJ26yjDmc3wjeKsleK4J/hCYSPHsJgGOxQ5OIcELjYQE57mIL
ZIY/CrlbzswUjxG6V4o3O+OeAlZvoQtivhsr3k7dhceFxeg5EnEljgoo5sMumdC6aTX6KH4PQEsn
nKroDj6s0mmjL+Wiru1dQ0TIOXs7Mg2AEBB0Pqah2bGQQSrnDimZTEE/cvFelt+d9pxng40HUykp
mu7ShAVRC1F7T37Djz+dpq43lSdF3tiGGYc8Ilp1PM+SOeLKjTW35izHrAIodDD2cF1t02tK+KVf
k8Pa+pB4ovkuhMMEJalUGfMaqeg6sLl+hoMwzj2ojaxW2DAP80PDH08vfjaCQcpqgk8MmzPj7GHB
d//i45DQILg/fpm5cIml393FqCVn6mP7C9azxhrWLqNkMuLVEqewF7mDlaMZz+/K2SeuA+I+T/6s
celJOUGOVAB5jtP8cYX97jLzBrUXHucwHrfG6oU4HXEiJZJn0xObDdoRDOr2XMqAnDMhqWYXKsxJ
A/YljWxdREnveGFHaM8meFWZoVO3YH93FCTvbVMIi3d4F4A4NuC1U7r9fUOtujC99iQeGttaGN+j
s9XvLOfwLz8KTU1FFb6KOsyh8eUH/C7YJvPP/AGjG4EiHkLmFV+ptXAQSbgwmeXFAYi5RNxswimT
UlChNyvrkLJNGeS3rP5WrfZWn0+xOaI0KSRCXnGGnidl1vKxdPpHi74zWq/91VyfRnhyDm84G7S2
SC+5OVQ1oD7hZ/XBj1iRw/bgAoW82pr+CGjnj5Z17W9EDXAHVx3JnAUDmAxt0NR88auopCqadbwG
th5opRiD1wK4EWxLotl0+sict/8AC0W4ENRtNKJouEXyXLoA9JIjhbnF3JI4nEb9h+ojfm9241Hf
merrC4I/0HvmXacxFkomE5osYsxIj+vIsULOYqYxmUzJmTZ72Fr6FSBRXJocMDirbvX3jr9xfVMz
acUdljcMYIi08NH6pQsOVZn7i9ep2Ruka24Ob6yH0Fy2h1nRduGuMBr4nkZQjhZuf+VTgzpQ9je2
TFuWHXXKpm+aZe68C+LAl0Lb48GHYOTXFn6q82a8QNIINUu7eQb61/zzGsI0p+CICjDD+KpNViRM
m0t2xRCo6+HFwENwglbFCmfc/2me0S7rNOf1QacbahqJDTYIC9aQ8zpGnzoIFF1qGOasN4S0eP5A
h959L2ugPj6QaWFKY6Nzg4wcqjLlhPJiTOdXNAQadrOuUNUvGhNOOX5xRbPKsOsz8VrsF6Jz0bnZ
8l937COI1ficVy5d6En5tfDypkNm8s53MCHYfzgpE0Rp0O/jdos8otpgERA+ViiCsl6Rmamt0Cat
6Bzd6OgyizrWAAignNClp6lML79bjkhtulZ6aM8J8OT6jwVufDT2ydLH4rVBgf6Sls7iY87rL9cw
pWFeCskPGwLWRK8+Q/RVG8HzNiTtwM6o2d+3nNq0JPH9hLphwQlp2hfDA6VbNG1Gax4+E0Y7xViv
yBdATsUJEqXBabff6utrAkDXy3XNhzI6oY0i52F5oOvIvWDdvkc1AnN4nuwHtauexeQX7wL5jg02
S2guNGrmQuLqft5ckfJjkMLMKeVIZabVRiEWShK3cQwacgbeaHy5pDUlT5YWtiK57tLMacefIWfd
dHp4OE0QOdhS4YG+l3mhYy7ubdCOFizH40ggjJNFV/H2oStKm49V3EDAVe0hhW2Q7Pl4V1TDWiT/
2lPJo6TZ1e0vttZnZ9JZaqfIxz+mYI0vFCBNnQRtXW+ZvQbkyBfVCD7mgm/x4xfJOyqSJHCy3/Sn
AZkQT+U2HadrDaZ8u+vWLFa8N+Y1LuIn+R+N4YsFlPYyOS6/Asq8kF7oF603aqYvEzr2dgyZnGTi
rjRgbHlslSS4TRlQ/mkD8kpPKH0ZOZnDMfJqgFaqlFcCDeRO5vQ0i+0LcjD6es2dQ9Du2Mbg8TRz
FtFDLMe7/gekX11E9jTFMQH7B43j6fhH0vAjn2ijjswNVkhQ3PwtkOVHZSeYbN+HTVx5yeM/Ue6S
nVkNRkZXEvR46SiNHKDjs8h9Ft4asLhtiqBbBpRHTclTpltq7nLmE5s94w/X7cosqtLf28WOzA2m
hs5ASfi60HQmlWAFXa89dMvQoUDoqX5RItTaImfFEKr1CbbzMkzb1YLbtbkA9Hktasbo5S930zHi
ajANWZ33+ResgtoALd/6wf0eyPu5W+CsD0hYXp/dHZiiL4U1xbS7jhrLflkpnQh/cR2XbBaexa9z
VTfR5OpkQHfYdDLoBv8GKpuEMUQGdWh4nHPNGv0yXq0c5g+IaVml7vaW2Y6XZoLT3+nnD+Cbb5fM
vxSkcPF9SMpHwhSdI6gjyW/ud07zjsT6qLv1TJLL0hJH+2M2Mea1eq+cXqHJKNbeLO4CJIw4yeWc
JBHfKKjz25hC/GEZlX1iM2Swv5lfR5y23ia1Yb24F3hElLce/6SIG5Hhkbs+fuqOVO963eUNDXqX
AZPYJeMCIoo0LoC7EwwMh0n22sjIEziDgJ4VaQpcoafMhbbMp/TUr6KFifzPX5KykS9OHBzQxUVq
qNmDC0+xwdSFlxH3X2QPxFOVPR0OYERRwV1wOytXFGDqy+Ssat7cJp4xfq2m0FNlEOBDspW+BvwH
X0r9FNIWzxh7l+lY5n4ZnciliJjCeIGv7YZ5O2bDrKiLQG3TgB/g0mHNUN6VPTr5JfxS2rgHEYOW
GmiLwNCZx6SPpVoSn8BUXIUoZUTrmuF6vFPV8Sb+BtQwbCQZkybNMsgBT1DEDZ26CY0WxJkibAOs
Z5fVQUVuPbaOeFqR+OCQqQso8uShqRajQk33eOffOucYsvMnuNldSiHcpMj0SV3TN5QQjtHQHNJT
u6kTzgJbSgn7AItth/xq0IK7sIB+hixpHNft5W7AnFSH4EI9ajDmKDPsgzvp7sXe38393VnvQI5v
lp4AeV3xgT2C04LjEJ5YnYwUv+OgXiCrcRHaY4LiiW5WN59QW6dpDS+DCNa8iEsU01EmByiR/YC/
SVx0nigiec2r9TibxPT3fDHBX2GJt0Z8xwrbokyDJddDQ883zhbSMyh+NLo0bgFgX979g1LKx0Ez
gQmgvfrUKDUoHhWNe9UT1p7+8SHNxBxD+RtYiC4Arq4uULWWTi1GZHKOU2dL/xfgIQSr36zLvNa7
YCMTLAns7TUtKpqV7RlDLqoHkFC8xCDAZglV/XoKWRfhIQs+F8BHw9yVpohY8CDNhqhQMPkpBefT
rM8HO1er2V2uitJHFU3SNmN0OPltNFrSELqd9Vhhm/Mxv/Mr1LjTOl084VcG2xCjcOwaWLuEaDgq
IOlSLRnLYHsKLozOo4Powf9Bnw1mBv3a6Rj/oems4nUsiVaye19UsgX+QKLLxg5o5U/WiedRgXVd
JugULqC8VaWY5D+y9MI9NOP2Vp17TwH9KNcB3lJsuY4wapgVaLsH/Aio7LekVAYvlIElOUNIQ24y
xSGbCic8QUOZuQrzK0xlkj4SVIbrWXSIq9sAp5xu6Boz9YIFAbWvyFBxwwzuDtp5swVqqql1HQR7
MovjFAHC/8BBHP8f9sMWGudDtzYzpIhnBJdntyFnA4RKi33TpKhq11RdyBf6iPON4k4M4WAaoWxG
BcdMiwbKo42QTvARs0dx2MGIb2YPbqgSTLbxwZ/MWEdi9tGeXplXcfdbGa1h4MzjECA1mXj8/+LX
AAjGLhdNA525DoQopfhC0pdeCVq+qwOwVIJEkOa+mH6pih0NB1SE3Ldhrr9IGPGzARrGOGIMMsZF
swf89cq52Ixx1hjzFsUenuhZ6cT3P1wkEI3MsGKoZsg6MWHKkCzDgqQE6JjDCUHc+aISkKtTnejz
JogCKNEw0zGVAOYWz/gJzAsIbWylmr9udS0Mkf7qMVaFMlHJ/BSf0Xk5VIWSE7d8INan8+azSr7u
seFgF2gFVSAJcB3vNBDoHdgYRqtLC3F/RKGisxYAf9Ri5XwexMckbMxDUU7Mc9RbWWgsEOawBsMO
DXosRHQXTJJRZQ9IgGayzOsS1hEQTF5YjMg8PYUj2ixYaoTIz08uLctHd6TfCKbTTmV/1LZB2Gz1
eTDkz6BvmosfvcH1I9QoKQxuXkKvZ4bWwXPZljZNf9WfUzhwCvLxYAVitxvTfAYJA5YGgDyyq0X0
JW8YDGxV/cUflyGKgLTbUFIR3iyq05weBmNgaLJHOyftrMbiBY1PDLOJUAKRGmiFT6bwvkWHcXF6
KB2E6HcvEyFs5CUuMKJKJDUB7JvWTm3rau3i6kru4QYS/oDJ/45ArfYEgXgRCmLWFugtHatJPR4+
J0PzGLqApXYD4BUAUWRbEu6VCp12PicSin+4AoRFkSogh2tM2t40J0T1noywzUTXBfRIeOu6TkWc
UVK3g/n1ZferHjqETQptwG6RzRAW7oLmPB8sZSf+guxgyscD8ZEyh3nHGtkig/3lBCTC1oVCu+t/
oSqnXgnyig0eySNbZ6KXIMnkjwBXB0xtAHlevWvGgiF6UtFwdP0V4svwHKpzx1pegJjTY0SWmwvy
jNLnHd6eAodFfCfLf0Pl0SeOfvNSYZarG2B1yFMiBwYrS/RBrpvntcA8t466IK8CEv1NE5TeqcYK
zqY8QkPSrZcEBNZBg3L/J+bK/Xki4J91xhbA+MbJGvHUaar56KZ2WH30O+6HBchIuqDryBngi3Hv
wZOGAcna9fZ/CSDOtMtUF2nVBaaDkrSExe9xRPPpbCF066MQagMP++tMqz6bm2G8pstC/bncAlS8
CKf815ftD5pS8K+c7puOSd1H3HVBWqkVdjOkAJEBU+8EdEhkEtURbbOZ/qERpt+d7cHjJHtZblUg
B3TnN8Xn2xMpB6OINyW71X/TGtiMXDbwoXd5oCOLPRTYG2QUHebJnSqfYFlT62ETDoaBw4+LIPFZ
ZmnXvr+HELP7EWd8pEXQDsAweCQ9jjdn1O7M/zhYtjvYphCSAUeGW8QnlAsiNRu/8jEgbIgAHJp6
CbIBZLPkSCu6PHu7dlCBjFP7F3MRLFxtbbD8EnLEssegsDAQOLsYIECzwQqnzKdxum8yKe1WOGGy
/6+s7cuKUMaHkwWKIgreO4B3XeSe7ZmMQDfrCDSgZvXxyd+ASJF3RfuSoHAlXRwAJMnqZ4zubI1g
+vin4NrvVzJw2Kaa1nZIRk1zdJLkGOlzw1y+KFiyEQrRM5VZ3UQG+JG6AI05mGwZmIS0PlfAAgQd
6jA4zSSteZjNnc8XjIvvTMhk0g9JN5GQ95+HV1rkUEV+afO2F5EZslmBnu0HD/6SOGBLCDHhij3F
CwHPiqSFaQVHgwFVjLKe8UDOdkb4DGCA0xC8EbV9adszBtiHE7794zTfeIVBNnxmxhlAmvh+nyO5
ciNHEuUu+8yhXqLqkYWYea+YU5wzcBii2FYcoxyIQfy4wS7hujB2zu7Avl0mpMn1f+oJ0bze60+3
GoPdTfcjMB6UBJS3LNi90U1d5qOV+C9ntSGpeILAEnQcjc4HgYdbram58+0JGGi1zLLpZEhBEHfB
vIWwW5Ngn4tcUGPFJ5OPA2DSQmGXgAYAafPAGcoWvSu703OBjSmSZroCEE29rOaeSCBpUjCMgvQL
xQpYz41XZI6DLtsFLxVWcFFoeYijQwG8+GNvEKpcZsXjFiIbQUqYkVAJUbZrRi8X/u4Wqlydnvyq
KUItnH68Y2QbpBYVObVujmmonNuY044/DROrZGgPkkkZICP8kfl78qfw+mD5W5Jz0bKRSE5Dwzbc
ycuhLYaxPbUaQn68a4Y7pGfH+QHe/6JIoymeIrNL2kf8wLWDT6TJFxHjcgQ5RNepTfaWfiZk4uPj
yUS5JTitcShBR4HChHeKqS7HLvI/kOLqIQ5lEZZLzC+THTxZVBRK1zkYsjTQqPNCjzx4Jr4/KP+9
4FxI7fscgTk26GNg0AqM/aYBW7VFSQFNmtlYZpzJq5m2DrPvWsaigRJiKjfeLjgh7/3DzNw8a4hc
x9w5eEJxZMtlddJKKilumdGLQlYBo9j4YZLej0KozmLm4SHY7BU58oPSbKQNJYC884n7h2D0MOds
yJO0J3ms5UQm4b/gB+Abfv4dsIxpRLuo8Dei3Yq3phjHjnlYeU6/BkAleDo1QD16hV06ajT8UMy9
KJwKqHV2wm4p0jb5Jsg65BwEt384IzZbENFzbs8wk23g0b+dhmjP3QLUbcY0zgiUaUoWs4XHB8hB
89q4heXT7XF09wK0E9BnBlR84BhOjMGj8XcMRGn9TzCBQgpWtBTR9+vmwJxmh5pBkVWhqkFHs8Dl
JwR0mcBCYk+fTXg2NWFIcYVkkCU3z/rjXsuwtjr/PW4YBj9FETKtsyLnlG0UkkjtohP/AxDw/kVZ
XaZf+NuqAdXjLAM2cIRqVygmsOytfPuH79aJchdcqmOOaXnriv41XVwyvKPKblflUWPLuuCLX8wg
HasAk7GXQhImMQZStqSQk3DeeVImUYHDefaOEb3tJpu3OK1k55aMLfMmvhdH5Drpx8gPvOo2DW3p
St41GpAI3rf4UT2VnYR0Arqr/pusXuoMVPL0gCtbirUfeiU2An41Cq83MxI3HPiulYkC8vI6jI9E
+qeaXW9qRkL/TEQQDUTKFJnMB1uQd8sUIOpj1kQb9zDZg3JHQ4Z+DNlIKrQZdKrEOAZwC7fDu0mH
Z6GTUfLe9wiKdjE6bNMAs11/0dspF0IKficB2sgkndKfo5nnoS5HdnLzpDUXPtcJBZQtWA3dO4cs
CREIebZfjVF/nAPfcxDG3rBl7yIYLPYsTgEpYKrccg5erFKQGKn1Yr2wkb2kszyBEUJ1MNmu3DXk
QEwa4ZWplIJkmBTem54gLX9yJNnl6AL9pvvpQ3PFFwXDd9iZwU0Z4RIyEi2C5Ym0FVRaUqK7M91g
tZZRp3d9uEFoD9LSV/FhLalMgboh1l6VC+cSypHNqRxjynhH7g6AvDYMiTKEcewzxjoFsHn9Ozjg
m3wyFZ1gOhzi6LZID9BOLQSEkP7B0AXmXwBCRchMf5rOLgaKwCRUBjzvmEf8d4gMhEmbjo22ygyz
dMmgcJeXdn/RAViQE5zm7J38Cj3atb28vExkbQjZy6ONC5f8AD0EL2+N0IEIYpRy+cKYuCyAz4Re
RMFhLJJZytyv/kh+fOnnVJORHjrS2UQXCnhzzNssDOAgU7hVCaJnk1SxEDaI185iacMWXRB6kkjU
HHwYwbG37AHdveGc2SRCMd9WEOe5M4vcJTv6wglBlOX7AJca0zLcElJhjbCApLJDzyEW0Z8JrVgk
6sy6a6qDE4oKKCcFwk8QrAaD+nAgbDGWeZg2PbQx2Duu9I6Csh+4A334B+Pbl1claArtDM6W8CmA
JhIoSQ4uxW9T6yEQ9aGUdXv0zen189dkcXR7wZoGIjkEN80fio7tGRk8DgekZxwJkjSV4UiCu00Q
RMJLkG3Jg00VB4YcGqiywHYMd5OQCeD+yIezzxgVXLGVE5GRw48cGBrJzIX6oW1njAnSSIwsYgU5
dDXeB1eXvcA5Qg5gWgwZMz5Pbg99g/kD+os0zejzeQvyuKOc3Qm4EQKkdOpf3sP7ppnsSB6WeFVA
WPwQVnkIG1I2i4OlVLTL2sFxdAkhX2ETNeQHYSzyKtk/Vtsml7EODq5D9PA3BcK2mKvh1oYQZ37f
m7lwM+lXK0hX9mwpfmBK9Jbyw4Wyjb4tsnY/gEYIcPIW0U7mnJe2MDcKsGTRFSDgaD5ICyzIrGSU
iI6XmwCDJBSypUnWAMYD6m5EG81hITLhJsI/GoLTZD5X6LZQapAIu7PFmH55Os2IZt2UWXI4E64M
Gu4sRhmFSdUEiEUAinMJtVfR5QmJ30KaYAKDy0MsZamnW/9Ho+IcnqJRQ5UQYPWIeF9yWEFVQpsR
ahh/4JgmgZisUo7AfBN9J26VXCGRyMPkH/U334/vqXR/p+GmKINjJGOxtQnroslR74wqs1+nO9xI
RGMDNAWiU/QbNeUQ2WKxTQOEFOxBraX1yczFNZGASuMa8SA1xvUTMk2FkyAqciu2qaA94yay0gwS
/q5FlNGQwhHEjIRaZnX+s3Q0GlrghOODgBk1uGnjHC4ED8yjSAgUsU1UhyCN0WPgrpZ6JhuM+E6S
yK0h4Rw2YUWxyejpy8/Ch0BjFljT/QyOIbGZ8CKzS8KupOfBodmi58WBunmoMKunIvc715kZHTmM
iagsM/xUDNvGJbKUaRPVNKp9qvipNF3B3zoGHwa8JAlXaTeR4hJnhxOrmHVpfRKUKxoI4lBDSU1n
Q0mXWIhUbx8IhIQJbWf6eWSpNdr1tPuBF8MUzIQrSlI0d8YVdGyGYlH1R1yHV8/ESr9pR10TWKc9
n563+AJ/oB1coxSPNUiD5MY673dBmsOAHxZ0TPVxogHd1W1avVRVZK8BMjnmzK0CSY5qiHnxDXQc
Qs7h5MB2oLhnuGqUsSFoR8sIjUzLCFVZOFp5Ll6kYfNLqKQNCT+pvoNVlqKcKzAJE9/VxmyMROcb
s2nCbsaZuRkgViOSjKQLKqOfldRn71kCGfyboVqYErSLDJoLE3ZobjaGbTua7kdTWheYaXGMaYiQ
MsAHYbzIGNYFloDrQ39A9UlReCXZ7dc4zRNDnj3qQ6U/bjhnQqJkaVghuChRwvb5rhkJpA8CZsu8
m5MijW5OGqlrI4WtEk6Rl9fKQSU4/HllvEyCKN59V1gYd7+h4Fdi0cIF8pUi+pS9MN47WfFHHqPj
SX+C5J2IjtoVSQRJMbkHKLL62g+fASZX2kw9+kUsTaJnF7ZbsltBL4p4HpwSHx9IcyJqhpyPKdK9
aMiQUTcEO8pClVJ5FwT6OIZpQpXN4zBFbeYBrYsNgZB1Bx023Y4BZPcmEqU6CmEUNZ4Hu5zNq6oB
la1Qvc4thVKuGTUJ6oB50DEIf12PvZPKFC7JDLXanRikIfO0CfbwuNfM4IHMzQIohgrjAZp5hBIx
SwCnRa83Bd7loFEwo839xBVJSY5PYAxLwjoRDZT7mpAb4HtB2oe4s1mu0O3VWMtv6+zPsUA3jVXd
lCOeY+TE+FHd6zsUVDlxmBd7YuBU0GGjdymi6e3sSuvnAEw07ZKc7ia0mICHSG0SwIIEqR5QdnrC
O5hMZ6mpp20IoJAfgI8o7SGro1i3PlCE2Gu6eWQumFYEp17LvX59MjgEGb822ewF+dBrUEk9n14j
CLdnNvMVho6wT0HDPaPvQZP6qkBZHit4ryR4B1gz2QGRjoTa9LYRTuw2Rn+wLl70MSHYJ6DDH8Ba
ai8zJ4+4TXdIn4PqzahAX2l8HT7hWP9MDzVHFsCZI2DxFwJTP8dYQAlsDYkSO1RZZXTd7iTVkk8V
zeHlDMcmM/obJPqY96JsAGWhSNpv2JMwzBYWtsAvqYE4MgD7CMGMHSHOxqmdc05DkS2uAa8uyeuc
/xhmPfmgUfjAE0bwBR45XX5J9CwUPElrI0jis4+zB521YUtT8FBEXSCKpMRtLDSbpDAGfQmTWiwg
heD/sJecB5zKNRJirISA6yAvMMzY/ViYElQmovJ/Zw9V05JcXudMu+lqkd6kR9QE5nTBuYj1LauW
fA/OQ7qCJRmSinHdAtZ2mtMYrqxwTK282wu1lEFfLxAiG1gVsXbrb+Kz3+1vvw4CPsC0U8N6pFCf
ERU/WVyawApP/qmF7UlDFi/tEphuOQ2dLUNZIsQSQcGCpMbEfWdYc889WtI7EbWDLsvqfgS1K+3u
nIZEy9oUVGYSchqcQFtQW93V2uKwHApgGij7KWfbyYK/EBEZkot9s6HUeYLvUS7orZ+2JXEe3inL
drAeHtw2Mh4HxXQqowmEBCh4PF2QQBelLpp6jTm3z/g4lWDXf3g5UFiIemZ8g5amgNqSvMNFON3X
iGaFui+JIPRnOV8pXkDGgY/dxZZmVt4FI6Kd26JNaDWnuwb8eqQpWEdvbnIjuYAXjBFT7zFv/7fH
bMkcaNlGthCj/OrugrwkZQiKk9Gz1iunM+5Iz5GDCMaPJzPDuCZXxc3C0fKKJwXBGBpl9BTfNsGh
Nv0nPTLBTipqbDYTQhakXh0mCowgRpjeyxAo62eJVwSogjacTRN40wbp30UDO2bdM1r/3IqtAgA8
wYDEo9tFbD+0yEAhzvUKb0na0pBGcNdvcAxSmcAaNidaRm5NYRRYxMaiNLfsTNjTNV6C2fsgCBgz
2yD82mUqReVpxQFGdAKJsMAoyXbIg+I989j9mkOjjsF6Htlk33CeNJsIkCa6d3/nm6spF3FOsVng
kWFuoQ14WZsJtG+lOKeJpXwWsMAjqKeRBbXMggtBTjakJUSmelV5XUe/vmIg0xkXBJScxj9BAbK0
/UY3UojoLvTPB012nxdFA0NqyxsFNwCf4JRy1BWMgeChiu6upai6gBgKbNfpFUxPSzDPzEOP+oj5
hPyquKGQ2ZvuMfy6bBpGd/q0o4vl3RTBOy/kAh7MF6GPx5nbRKlT0NnCWoIumMiY4gzikiNPukmL
AmrstSC2XN0LqMrZRfCYYB1Fzjfs9yHAAZFNkaaNkI0Lm7FBe5xIlEUvUuzkNop7+yWigQWLJnYb
vmmSh3F2HqMiwALCZgyGOaQF7456iycBwSXlkKVg47wTzSaLPRUk7bgawGiIOiButXjDlRPXQKKA
2coJ/f24o6QCPKy0Hlg/Gw6KMtC8yCD+oZEISZQKQGQQMVlOODxTUTW82yYvlAem9hpJQYfGqogr
0cj26DQQ/KQu3Pco+uiY7d3slzJGmTwpQExBrWtuRhMEKXFGtDc2k1ap78z7vAx+hxGuyZ4+Ffqa
lObEERGiK/LuLJXyBWR0CZhJ7osGiNlduhgJxMJxKMas3Vp6twUG5T0DTLxWCaI5JHxI/UpuQ9+/
ldIf9ad9Zp6RHKEq/A6SpIUYUylGC3Jpu6qHyrDk6lDd7bprQIMXsALJEneRhMAVJFj0yxkypVeH
DAdjDbJ/b0gBhNxUybOAcwLuatMJZj9vTVc0lTkvJc1aQHuFHw4xQfV2/LZgF+lxrA9QSuo8xJOB
GUYCFdCG9QNSr2uBXgHDiE/SmUeBVtoR6ZvtQEs+eMYUkYzKtN2si7lHKbk7RSL2CF05SwCovLQj
t5ZfJhwQFQTgIZHR9pqrgt4GAgMz9O3QFiQ9VtrVrC2YeQI4QyLxjZYqKIxUYAd6XztsSwYFMMrH
FLFRnhDh0WTZuOiSMhUhPHxJK2VO4W6VxROmLk0vuc5yxauENeUpYgySC5OdribEWxr9/P0gBSmW
sGHX0gkTNzYSXaZ38VpmeINdxyNFM15xWh4QugVcL5ITWVFtLrQyiBLqFCMUxs89bEZyDOGOwlpO
kvMfgqqpB2jDGwNDsFsBPVTJ4TVXPHVYpwI70kwsyOF7bu9PU8/VcKd66Nn1AuXhpE43SVDlbZBw
6wsIktb0OKLiDTMWDGiQAfNhwV2uAYIRUuQk4JRLDg6lSNu8k6YR/hCttywD9UlFmEGaXoADmHqM
6YiuDnC4bjk7GxkryzH7v0QqF+OVLEPwhokniiWaFrQI6uhI8GgfINtaT/iAMnHSDKUCtYk5Pc5Z
YAQ6IU8HE2wWzzYK/18QpBQPTx8va8F2EeoU7i4JASOGDvYzRAgBzQApKNbtGTVDSr3la2HkNOy5
RXVAe6UZ55L4v2hpElvFHRFZXikbeeRvwV0S2gU0mjr2Z/hkyfJntFfkV5a8W7vTb/aNuf7bCWFy
Q8FaS3+VT2ecdRawn2GGmHvD7vYywXgUq2a3IovzUTkFr69cxJrlJJrkPEjp7k8vJ5bXtMPQAhVu
y4JodAnJ6MD2NVYmSq6z9pikUkruFCauRXvj1SeVYiqVfl5IJ9ruteYzkIXvDKhM2Ux/3qyJUqj1
iXdDKgQVEZg9exPbUjmbk1d7jPh7u8lhAgHoQ+7E7vV0+yNeAWvYKkDHzZ60kdgyUCNqJKFZfbZ5
miEbE1ASkJe3SRhnKAr2y8uSY8MrH4rCuJneN0BeJNnEZpZX/Fql3nMsKUu0HSPSJo5doLSdcLyc
HZcgt5y2wm/iMtk7kG0sov+gEFihDqHDsTnKxZiJtMgBHOB4Y3feJuIebyF7DSKX0q6yMRMyJQ3s
YmXGxb0wZWAmVKBsGIlDmhsTSmephFnSTLCbqCmRyC5mW+tPHxrwESnGwAcIuEwqmu2xsLzyAiYz
Bysg4hMrHnJ5cDCBJCi3aAeqz5BPJ/2EArg0ijETGq3BLWwPXyHcgJTjXxd/X+BJilQpi1+2NCij
DKiOB7mYvqx60FuKs/xlxFEkui35Sfq0hQyeyRFFuYgTtLCxXiuM7MSY5IF2SdcS95Do6u++MM43
w6l4yZC5ahSA/GzBhWBYQa5kFdLf4JLfPDbcwXhP9nnZXPegQamQhNhKAlGRRXU3x/qcc9UpGHEA
tSL6xuYFbJ0VxJ+87u8mcjpu4g9utyyEJfIaO7UEd4yAmqYNtFmA0zmyoQwITrkXbeS8TthjhKmf
c4rSjPrj4KzPLqutyw5ASoe1oE4O2IPcKnX3L1ATeYguAnhRB0/nhBipJnguZPZUjJBnqJpxkJaT
hAALhCdNONyESKB537Ja2VTzV8a26kTZYQlf2gzBkKnqvYqwAkAQ7XvEmO6IvuyQ+W9ullDpXdGh
Z/yQjfkZtjh36gSA/OaBAMphyfo8/e8ecKJgoOLSf84FLWT/BL9KijFFyTYY3fParCJ6vPLVuWAX
ZFsE+r3PlQiSrM84xkgD1cIggLae3BzL4jcvmTNNgiw1DGUxraQ0UDkn2u8Vdmw6QCo3RobFwt9Z
ISRpphx3oNdb16PCruAxC1WVukVm8N70OWS0693tfcftvSOOVF4uWDWk7odJKpzQZjEShnJPLrdm
0Bi2Ly3u4eHbkFfUXuS0efY0ofS41grqgy1T7fkHluTF2nzWn3fGtsITSdroWCTCNHZpvB6ZbwFc
lkEtohkQEf8q9GMpPekdbKW/WSNl022QMc/SRxm3Q976I1LWoC/bXxQP2BkZzmaKuM+qkXbD3UVN
iLYUjaPqb1wbwSjCd6bXxFGX7zPXw8qsQt9t9/BEGsvQ7466+o9GONFfREgRXcbjVF4kMoW2hyO2
uKW9M5JutJrgkii381YD21wGQCGkDDgMVYbN0972zlPICvB63zag+5QEmJEVtphke0wAkdFuCXrY
KvL+Kc65nL99dJmQq/SZefkU6FaWNo8FfOqGq3ILgOb5tBK6igicQeUAJoVOTGtS8zmVwTAZQrzZ
n+DIQNEeHVJR8sJQsy8NH6aJZC7Dubs8b6AgDoi5GNuBlC/s7MVvIpvFkFBpv2w2jSQvjwlIAAD4
lV+pYb6rUVA36AcR8xhlWIm17GdFbsNaTi53CnjkzkCHpkcYNWJndFeExo8HMnvDb9PRfJ2mqL2N
yGphKT6YKQZw5TFgzwr2dJY+KcSmNj/K4n94T6jfMv3JNAxUZDgBe+IG64qBFM3HRyDh1V8r9f67
oH2DcAnexcf5+6JguKAw6GzHcp49nb3/ddqu87bgzZhdTGdUw/7w5+uIl+bdrcFiFO4JV8ONo7MV
wSzmd+4Ns2t4FYnHyeo8V6ev/WYiiba7EeqIPjm3G1rN7n10OqeQWs0DEr7p19ojAXy2KwvxNiTg
uSzwdO4fDpd5ZHCgghx/v7uP6GiVlVk3v6MbffxX1nGZBqqmqCJ/W8Ntw2qg+sVkE1iW4V17SC5j
Wa6eD/tUT1r9ZgtW2yeAOcNjR/8ZrUCnUijLNCCSNjgTD35jERhf/4O77XP43fs3aZ/aZ1vsP2Ww
oaWhD/FsONgvt6w3XHvV9q6kB6bxFZO4FuRGQQU0VzsGmyuzD4RNXe2wptzZZ/rEjfqAQ6ql2Wcj
pEWMgxGzwB01Kadns1VCakaf14M7zMAmTGkZAzeYGesfppArngri/ZgKfpNiSw7A1YKZiIhITTp2
XejrvN/OkOY5+njo71d0hGmsXNUjFSvnOpxV0r2Tg/2uy9qS1cKGbXA78uZFsHJrlx3ixtH+zs9k
adwcE0iK0k+85xleAG+Ad8cH8587i4mi9oMBIhx1whvOROyMOt92YN3z9zt6/L95nQOly3oxaUrH
H3LAd9jQ3OtKqxGV386rZX2O2fM9aNLQPK8ez7nesFsQwJlY3qYtrm31+Ljv2rANMwINna7zhHKC
BtVkd3BrH/fSBCphTHl7cw0kOvvNv31awvy5u6hoNCrvwLzlirJtU3r1m7vvI4jUhoqXXF7WHsIx
8DyuM0ag7xAOudSsCiGbu4uM46eBU5j1RuywvwEDbo3fEWSBtkc7//px72NUT5BsR2slgCCBiUW0
1/5IwGi7ovw/aaINFJad5NAHQKxDW8el/ZDxG91malxxZMcU0rs9w4rBkne/Vdq1t9M4T19v59aw
rwgaG1HZdTZvEmNjF7UX+M0ewtL4R9KZLTeKbFH0i4hgFrwyg+bZ1ovC8gAISUwCIb6+V1ZH971d
Xe2yESSZ5+yzhyTV9/U1eM5TJiV1oo9eOaKEHT2j+H5PJs6kp+zHGCw/gyOyhqRhrY6zoQhVbAHo
U4b4XXlcwsuIn+wyDa45flpiKTetqqCvglaP5PcMp9FRDXIKTSt5yZ4xxCwZquMlmwaz6DPuadFj
smJlgSZRzGBTjEzAErgqT+WJDUrEWUnpJolAKwgeV8awyZaadOg8/aJg/td5eb+QOLzkFq1VSA21
lrQtD7tgdN4KMJbcxTySu6k5rU4Nrz4bgOrfTsKiBRBMSIbAPqj1vUjDIybR2DIQ3iyhozQ8oUGw
I/+4Jg6JYoqFzKvy/lmpmiQFw3jf159Ej2kc1yxs0RFxDwUJpeNTlHH5WvW/Rb/4y/mg7n2p1z7m
0vauUiq+WD+WFnsfD9BIYylLevLPud3CQlPFWgSln8zUhU3ZZU9/PacpCHfFvLGTXEOdis8Ge4v3
gP/U9qvxNb+/gmu7l6pZhju1X2xbO3h3i39OsXYxHW+r0kqyMRSfQnJh1PBnWYXNnmdQ4SLnFRLO
S7CdevzWsiSp6tkjjx6Db1cBadyXSg1YuQPLDP1bGgNR8AJdeK/TGGfZf1T0DHapywIhZN6AgMgj
xap+pqv+9jb4qsXDMK+fwL7w4ajVqQpy5M6EoyK/mGLmIh2GNEZ9cfWl26qyZ/U4kyN+JlM3C52Z
qEYeJhxR6iHGEIikF9qwEy38uRTVfLHkz75467ulfpQjCbMv/6X5rycollZ4nRnesJnRlI/CQKMV
s4zwyasiVjC70SiCCbcTnBia/S1LikliFKubhv2e8GPNr5+WHYxZZOOKKHuayhLf589tcf1UXujM
nM6c5/q+VDZNv9Tt4Dzg1LFTZYbH+n06fJiP8I6nn+0/sba7TR+PtdFun7ddSyuTJQ0NuTaVVN8+
c24uzoVfFuEj/6yA1oviMNa+mkXnw8MM7RbVZtxZXpX73cPLGv/98itcjUFQhp+z/GG+Q7a2M1u9
9lr0xkxpPVOdpziwY4+Phzgw+mRRVJtuxAEt6XkriUTWOcFlL398NzjHn9eGHWXIRhlv5XO1gpzW
PXwtwBu9dg07ZGpZ/zwN/Iuefq2GJr6xT1/HUuSOohgDRkX4oiXvFuGula5TfERbWqgXfozI9hIG
IlhlqQ4xBirW55zrI8YwLj7+1v33oTMw8eZ1Q5Os0cspP+pAI8sJxumwly04Nuj88wC9HAbHvL9b
aZX5ELJSCmjfFLIVyuw2D34odqrmZHdotL3JD0KpK4Jd4UT+qU6CKvseutiO7pgevWUftQ7DU5su
B0t/GPNHBD6ykjnfD3taWng8SuEwYZXj2uC29i+WjD1JigzwOJjwYXJN4dY0RLhCsuAgLjvQim09
IltAmqZOP3oNCuDWtSF5IchLtI3wKP3M3Tdo+F/fBC/NtU9szPWBAoGiGlG3pPuMmeiXPMbXXjL6
zd1rsdbHeEvyR5lMhS3bBFZs49fk4Sv35D0b1DAzAzXAuwTrDglTO2Ym5AMg+oKNb8fXwcurpZHY
FFHXFj9y56vqZ10qQvmybgZ6/vXYMNXaPUmicave47R9dKfGnrUmLPr0faiEva5JrfouP55aMGhT
cUDfMcCh9CBP5Bmr7G5X9kFsYRZPty5QOlmz8eVzGF5P1yoQh7ns6bA9zDLechKdOa04p2xBXXqS
f477sYGrUWDgtUkq7ytiz5Oy36b6erfHJ+c8J7mg+S9ydSMrG32q3BapsoHiL4nDcG6d13m6wk+r
vp3e0tfTDAr6uY9bERvp98j+jiPAy2+52YPTsvn+r/xla6hEofGcK4gkBVP6LrN1FOwbYrPNkhaH
+iXOatUaZMcr+dRcb+m1IKFQ8SyYMVBter4l6BB76LxfG6nbPt0XytptrrpYVHWoO8jFmRNBW7i1
EMgAakKW0BAIYpfk2zc6miyqVxQQz9GpP4eTyMbSBqdZIzMefw0eyhre15zC6jrE1pHTTWH/Yrar
OO2Sp/Wc8wn/iSD4uea0n8vsqeKf9A/iiAUA3Bh8z7uneiV3619o1rC/AXmpnJ7eDdktwBFlJIlZ
ATgoU2oQ9Tqg3kMGFaJFD7iKfzwz6jNcoebst/zNh0Ekpl+yhELuuuYEo6lhdg8SxdRwp7jnD4pG
vpmCNTAyVn7w3TPc17bjBKWSDKjnyBsxpyP1IKkieHPVtBzwpu9iFdZLbi3s+xI9If0FRys/UD0+
QtqpKIOEIFxwVM/ClGVEUvqEHGtGCkucM58nw3cQI7hS5RTgfIdNQeJ7JZ4ZCWQnnVQBnhiFlHkU
RWrmZwk1wn1JgfAIM3zbOM0Qi4cWuTojDNo9yhkxLdX+etxkeSknvHwWSWSzHH65mwnBtAYxWtxj
fka35UOh02PxwGVGgjDMDXC96UQsBpmjbwJ82Pp6qIeCQmFQbuOa6Ndx+mOxYWJu8WeJ1zyDA8EQ
e5j/U1OVgVhFwUCBfRPSYv1Y4JHPujq3rnohn/TyvryO5w09P4LTz3JmgoCelzd8QgT9pVxR4uP4
IO5Nt+SsKFnJc2XPRcmW+E06Ca6UaokIBYoaUbASzQAplXQ8l15iyLE0FtYp+beETUjnDCcKIWh0
FpYnU9gOTOcssUJCltk9eABvDadnKDaW9fXfy36C2IBkgDNVZ8k9wwrwqF6moPNEb+3eXrGSvSc2
JLEVGDxerknlIV5pOxr8YLi63KM4o0a+0+biPuRNQgRl2CX6+p28vTPDVk/xb5HoilisKegk4AEb
Ikpi1TXE4r8C3s5NXlk5+EdLtHXHtARnjo2Bq142gzvpaLzpcMKSCFw1YcSK4eRjMVmnq4q53oBk
rtbd/PO1e+8MVwHz04N2VX7CCcDD7eHfkZ+OToVdrLjfBDqIX41z1BYnWjCPRTqeNJ+Vq8zrpRrx
k9ktqHb+9dCgMNZmAtzFohPaSymsZ8gBd20Pmubmumv89SCHqneeNmtWmerwJLn7TBr5RChHsWRS
vkwc23M2q5wh6WrA+dt2259bRFemOvytMO3R/JqwQeLJaXhd3qFhQUCG8WUfbgSSOE9OyFhCp8LV
2hCLKuL0eKRrNjsqyffxvCCrIXfoEtKf+uzciVw6aLXL38UP3vAkM7JEcJEQq4p1xgMKsBUYuRt4
BNRcwOsZjX7Htfp9KL6cd2fG0SFjHbfjn1BFFlbAPcpSZNjcRt4zGW6M+AQzlkjqQuvlOtWZFXCJ
6kz5ajb2AecqM3jHZhbKHkvJfccs29G5RjKaF75O3Aq3X/BlL3H5t+i17ecGnEcurfgUt47pWdSK
79vzXXlZUoCuiDe9FFsNPJKGN5Df45uPLE2+UhPXJH73vasQyWU2u2cW4ek3Ouzq16kVkT3yim/8
lnqmsZdn4s7rdM4eADAUXrGEVJIlXJ1YWQSMkJxsXF0TCau1lT7r4a9g+cRr2C/4hs2GVZ6JZX7H
c292/7QfLMB/95ZbZQY8ee2gfPW2y59/nx0E97y36t19tcItQ9zJb/Z0znu6KBkw6flbJV2sLs0f
6behvMYimTwb0F7La/uwvAfXMrxankFSebtWeR+z9Rs3Z5tS1e1v0f0ZyRgi7mx2bWLVKfhIhUBx
CORxd/UMh2fnxmdPA9ZUEZfS0urCxnTs8aQ2Ht9X5mjqEpUhGhSeWK6W4y1Rg+FAeH1hx/dV5Qyv
L/MWKGBBIlylK2bpe2qw4DqVPRyKmF2w7+OEmq6b19dQ/dxTZlz9V8st5sMoVDc1DrhMK/oi0tuP
/u8zvbs45l5rGtVd0YUdiVgkkGCRAaupc1siasJwcasPGdwvo+a0u/uazazwBcnSeUCdiUtibm7I
ef131btycedCDnwerTiqV/ijyO/NxlNpXL9VeaHq4pSwAbwxw8Z24XTzOdzFGFJuaOx9uYykNLkX
O0C/nxKrFclJ9Vh4F+kLdBOCgTLy53diomqicd+mAeQDjoaz91PpHmoQFb1Y+eYs38kbXY0LNRqG
BcClgKwVHO+V5Kl4eYGdmoQRVfeO8tufBvuoJURcDsGCnvgvLw8H7JOe3wMt633Vwy6xXVtd9ATG
5+H1SolaFn95u8hL7/z8JauJy/oEQChGb/K5HiUhhOLXXBV8zkdkAOwXE8G1J1NlXx8bLoXQHJeN
jSH5owx+YNBiHOLWrduUszQwUnBp/MXuTFABoXReWCS/8AZ+hUgSaLecMY8AukaqAZ0l31Jbsk8f
mz3OIy8kZ9QxcMQjGlcBuXQe/TLapr8mS0iq/Ztg7T7/YULZUJ+haUVLjnu8xxwFI8Y6fOiebR1s
JsnlNOUSoRisAfJBP6HcfcKGRJ15PzKbsaFV4iTJ3Mjp2yUQaVr58IwYprCPrIQe7PiAqeJqJm41
TobdD9KPiotxO9xbcn7JEPbv5Q5LGSaEkYcpm3Q5ZcyAx4MsyEk/pf+hhnIi1MXEiYJZZ3g1u0P7
KeSZKXQWHC8E/W5QvGlmMrNGg1zfeEDK0joxTGlo0+LWv2puMfFQa79Xk2qODf7f4wYoe0d/7Vnv
pZH6zS2YwFvCexjS1LOJAaTSUJICDWoPbRong5PZ+2sGQp2bTlsjgXt4leYsraRkX3bPmLWjFP8a
X6RQIL3AbthpHatAUadEI4Mq7KiBYIcLu2tShhOg5MrL/atXw7pzd6TLURAV7m3Jq9y9BebWUq5z
Hvrnaqbg6h5V23a/AW3LT1R5oO5rkk5wMHazyVxqwkrz5XlRhZQMXzp2b16KSq8TpukaZ1lg6DSn
Z5lEqjuRZ73QHNrw/P0e7Pe2MoR9E5F8RHmdrD9cHVTvdE6K6FLjHA9bkjhyhF4XU8e51rviNcun
ki6Q8p92AFrsGHwU51LK7vV7aaNy7QW8/ZUxPcp5zk6gur1wR5pX+EyhjMTgh7S0b5Km/sXr9Dbx
DeSVcYVL4mbMDrJ0QbHs3IHWnBSLoiwqgCCQ7wX1ftds63m3x8WeLyx8xcRZd/dK3W6TuXc8+L/u
ZAXiTei854zceHncjAnOGfEarDxasY5YkoNMs/sBee9V4ZntvR7+vFAiYn4yHxOe3dKY1e5OQOV8
75ySPoi5EcHujVZ9ONIVIE071iIoq+EMoUr1snSOr3rb+tjhCxpZfQsGlg3Dqdvjh6i1co1bbYJw
/ohGSgkKQkBAmMGdWe+gHoybuuhuwGW4m0l7/LmXCYGnvPAQ1ZpfGBLbGrkBp/f+tsl/0k/sYcue
8gd2mbvlPWP84TVsBFRwNCKW5F5vUwBKE78Ov+dwxnjE5egVYmyUT9QgjKXEaE9YCd23TG8nK0RK
v+A/TUiDsEceQWjX4Of6r2FgpR9Y7wBff9HI4Df+d4/V7/f3kTPAoM12/ln4Qiv9spZHewLzdbIH
Rfu+4nuzwvOXKufwmNpfrGivQYqlUCJ6Bm4Rs+bweczdb5sljmdy/kpwtme8ka9yxjRV2DxX1RUq
1PPMzo3Wf3PXvTeyMSDKMz64/oSnQbkF4HCHj4jW0K97vwi1Oizm3KC9chzAH9J3aG8s7rNb/+ad
t+M58mc2Rh9kFr+ZJ/Rcr1+8ny8p/l8+v5m+/BtlPK0glkTShkyLIZLO/1TVN/gX4RlDfP90Av4x
/xo02ROQYNiDWOWKl2iCGdqh8xVbcDOk1K9SHK+JY7zOrqAsCgFEDx+UCTtnvyjD+SglJwKWJo6I
IuyDHJLIR/mFznPSO5dz+NISHbWXEp76Yk+cXAwyIrtPz6blEIk3gjCKAho3Ojyoc+cRpI2zPBWb
2sncYJeul/E9Iivqxj5Qfn08ZmMgdL7q4bRk96q9SwsVy3kfzs8Zehvdb7jYF3lD8H4OH6nlYsLF
RyA0gapPxFzaYOTu7fPUz9g73r4BD/junrC1hT7I25ZQz8eUtN6Jt1zGTKUVf2w5Ydj4hk6UL5gj
klXndv74YZrT85rQTXISiR4QGYxqOOG4zMSn/RiCt4FQwPgmNUOQiwRfTXbrw4P9yjycuI0qIYyA
anCBsNIalsTB/8ttpD7E0cVJyR98uVOsQ8PtQPI0/sTQ2NAucrhchLmAdzBPLyoF395Oz18Q5uDD
sCeIuejz+0P7vh9MBKcdKqW+waKzdOqvkqjPxw+Efdw6B0+kUZSbnu4hMEFS+XcWgVAYp2+sy+vT
hYihj3xzajfCTQBBE2mabK93Hs1b+L+dCJ/lrx37I4giD5/ZWtAmgnGsLf/RLgRhY/uzPkDW5+Fs
hSHgIFg3RAMzuAYuhtUIqctYabG6OEhR9doeXtiDMuxFxZ46gjGq7QDKc75TpPK20FD5gjX0wlLm
o/qeONdd539MDU/IgWFtHZitdzhejt5pCiky27+YU0FsgebvM/ZHtd6Ih3GARfFz+5jgbDtj8MfR
7cjrpxA6kUsEUwSLR4b7MV/1p4LXQ97KA34AuoQts/OraEOeGxgdDxdusQYuIpByqCgVZsj0HCA1
Ugjqh6HQJz4aX8Knyry8tgKeYDrrMZ2lEwnNfePpFWQkOZkH2mwprCB0/3KyFI42Xqn3fIwvODYV
FBCueLtwcWfm3VFDHqDzI0RJN7ed6ua2q/KZybIyhOXDm+PXL/jyJvO689bIPC0NGzIufMkGAeXk
0jM6glgyL9nuieXA44y0160xCANM0ObkQJlfGmiXdzJyR/6rZofGk2W/s1n7jjxxQHCZrFhMzBs3
YeCZ0Kh6EGpNj2Q5NizbzfENnx3fM/i5/drtUa+coDRdzMUPeXxvYgtNt7x5Y8UB7qFi0DWk61Sf
kzzUkB5B/VgVxzKSQ87XuY3JuXiFJs7w7cmnPjhNgkntK8VywOvpdHmuFNUhOApC13k98GHvLsf3
i2W43+VIARGhvtzxIjPbBZoiiRAkejk62cPZ3U/vXyWS6E8ZuCquypf82i24c1j8SozTsV57BLt+
+/gcVacFMeFIz9xzUsVG0IY4Yt33NIZRLXz0y/ltOUzVz2eiY8purSRfwxzQVaJsiwvDbUXeJ5g8
HS8v5SVN6qRMmGg7wO5odfjOaVREjxynTCO47q4/OptTQV4rLilrsgLZnTm4ybm66PhKXN5Uqs5j
OwGNTaQFEoLH1ET4WLtN3Dr9qmILa517aAnhgJ8FPO5AOXL1gR4OHhtmwlsuTFmuXn8pw+GI1a8v
LuzGhV+D/mKuOE6idk+sndik/NEjWWNlJkJ/mH5pndsTbX370EMSRv/Oob2U+Atj8YR9K4JtRbL7
Cz5lRGNz/S0vkmce82XGHgX78AraJwNTUD+W7l81N3i3QI9c65J7E/jboib/RzTM4hesF7LzOG26
hZU8vOvuGduX69J8kWWUhnloxRaA0rzec9FbJWpdxZO/2FNPrcPzYRsnTzJuZqpvcbMLXxUfxOmP
+qq5ELroP6b5DI/72lOh7hFP6z/Z5lcyTMqCuhaSw8xYw/iMq2lGeMZ5lc+V1Mm8Zir5TCd5WyV/
g67zTLVsbyYLcquO4nbbl9399xoMUy3qV0/CZocP6fvJ7Rb3XiNp6fHTfEKKsBxWznyMOlL93NqV
OBFMN/f7qInG0PbvYW75zHZuZ89CiD5/Ro9LdZxQENI50chsmCL6TXQPs+0zMvyJe/Z6Rl3AcvMm
ekxJtllxl/Y9yxCBQWjMW4RLo/MtxwMWJChvnTzHgd9lzL22HGobavEiqCALX27eNRAxH+Nuaf5h
BAJAEEOlnaSg3KzhQ3oZVoKNPM8IaK4P6WZuBNLZySs3qOfaFGtdlTqUAiLznuLgnb7/uf1gW8nJ
f208Cgs9IaJ2CCTFq/96EsavNK+o2RIOD9ZPiZCSKm9V+gxTIhTEwjxpTTPVwYQ8XueCkXcG0yU5
2BW7O8YNQjGE5irj6BBjxihZuDT4ThH77M6Ih6ds6f++GUzEPzeBO4YlKvQz8uRRVzZs48kejhZt
6RrK93rKF3BIrFmKWOoha0yDFk4Sw2sE/M4XlVeMOCKBOvhPNOdlSe6h3/wTV4CPDlxXJOhTxBQT
xKOX0wlhae+pmUtornr388UN8zOi1c+L1PsUigfBnv9cMC8GllASC6ksD+jY+9lCS1QIIYCxArGw
nE87FN7bEd/744NbKPbIl/vxceI9FHa5E4cagBYUB1WkNWg2MLOZ4gR8mPKbUDZhInKFVMrbZ7gH
IwoprYX7OK24DKsPCeo/L5j5fLqerhPBWysCGQkms+Lht+FewlvlK5M2xvgQqi1HH0d5TyoiYA+n
Lfwrl4OS72MI/ZCgVQP3hepcppEWIkweoRz2gYkQNDFJDh2WeHov1Tl99+IwPQzBFAcb/GsaDFDk
0GQ0sYdWxXrrkmHlwS/6oVRAYVP7z0DbCuLvofYPKloyTO1TnrEU2dG4PFCo8pc4R/GOUTyb9Tid
c+NIjkWsJ/RGAA9LoaZJPeUTCNRXVlIgzYQ1PoM9SJUQHFv+JwhfguTJga+hWXS/IAtUrBXcKhjt
i8V241MXkMLwHFr/VYy2RV7qI4QkFIrCjRWFbRt4t/v394NzKoIAy6c25QeBG8CXEj+wCZStgYq7
9N9rmdEhvHQcVeM7c2dSvglyJB7Vf0M7StuAY43tofhicvKa4t3Y9CJeXSYdapiiHaflf49Run5r
7n3/em7y1155bfFsUqf9hyZ8g67uD7blUkTofIygwD3w+mif+EzBWSv9H2UFRwy2+jPokrrhTn9Q
JcEJNdcZuyJnCG638f3rX8kHBAKi8NXMQOq2ctJ72keF062OxUrljasDBA12/Ae3ebtFxmOQacJk
ItSArVk/8G3XuEcrKyFUxKQMvQQsWywbiP6AlipYxNcQtS5hnBRjvFtXbDr+Ilb0mVXPVhT59HHe
gNvfgnvOvf5Z/wgCsM06Z5XDwfL+qLai7WIhXDJ4dYfQJC0YviBf8+Z9g5nFLog2W0TGMHcTemzI
/WJZUFPC+96bgOsWSRBvr/ctvsnzrzooyZ39f/4OsgX+sO7RmJtbcmKcLtBCnDExi7zP2oDpP3ss
vKLV7Nh595m+ZEyFAaS6NXnmAdyeb5EBlS10SJRGSPfHsK3hB4FW9cxqQM/zz5IsWKYjhFaRQZ3u
zkuRKcVcWFqXO+Wv+dI/zstyln0Z95BwsizNuL1fC2BxEqWKz+tU9r6QH1nHkRFFEeCrABPzXOL/
KK1S4eiD/8fv9fcd2XEXpVsTztjnCwXLK8KCBgc2HGLQql5glC2gH/JuCoJ9iSjQFcMHK9AOX43L
uw9EL96I+zYi2qF0Vcu5JQ32gJ4ChO7rFAFMMksvA+vSMV5g7FKAmPyIWQmVAGkOTFj7zTUaFvcf
36++6jT8ZCaR/wA+v2Lt8BJzLgUSZcTEyRwF2YUegbfTrI/PcjZcPYMn/CksYm3kLxMCrMPcCOyl
qB3pgWAUwmW4fcI+nNudK9HNNN+DNruuJsEZMH4rU5ChgV7mjjYzR5Bi90E1rzstFExmKo1XkfcE
eTBKI0ucXo9Y+0ZKW4L9hs33hAnFjWSHLEaKjSzhAevSzS8UzdQ/qCix+FHDdCF2Q2Olb2qM41Za
BagmVA4dwZK7bP9E+YJ93s8N0iZdxgO4FSKyUNPKa3N/3qdZUPxZe/00riTMcKAvQK+CyBkQ7zJu
2QCP9bGbZnuFJnJVg77wAii4L9/40u3/XmjsOQCBWKYwboa0SkfCVB4FEWZV0sz2CI64rdWpYc24
vQydIXVWIu4Wm+T3BRKPFt2tNRQhPEOYw8JW/7FXhhLcMM3CBGOHgh/kGDQHrORNki95194aXmuw
6DLP3fOwEL2AG1yiH1IBmsTvUHcIq1cEWx40Dkwq8ORjOHyROPrMlbR6M/o9ieGs9Mf0BaXCXmQU
N4PbbeUeNTjK8zXzQPMxP+PijTX7M2Yi+LiF1XUuM9nrk7b5RACp/EKWEhwwfILBOn1iRZhezrLo
IUfmh89Qde+C3z/W+6RdLZh95fAq4WZmG/MbOmhhhYQXlqg7ER1jMXjf6UFynjJPvy5e1x3RuPfn
QjUSCV3wPZbHzycsIJVW7eoXIG0cSx3RiUxG3yTbvuG+G4mshw3/dfSqAgJQgM7IUr9MLdaRKT/g
PgHDx6Pu3ViVtMHQPc711Gp/JzKPAWnIe34Gg3k/Vi0bWR3blE79vrcuFt7BYxcWm36nBY9YLNCH
X3xVswaAQHGuuDJq4ZMIJ1IueGXYqWlKWCTEw1vrLEtu7/CMLQJmoRDOG6JLv2nVzs0sz9xX0gJV
28cuI/hadUdSp77Hn8kraa7ebTLDThx6+giPzmCM9qj2rbW7kdXWryVlK+NBcf4Yy/mkjiryjYG6
GUCRdgs9N5f8F+r3ZYf799ZokrGLngWgbIbdPq35+w1gScvxzDyVUw6MOpCI1jlbs+b9S6MHYoQL
N72StByevgWdjMqTK1zSuuDCjRexpST4IRzGgKXfw6VZnKVZb6MxfNJoAxVBEZd1guFX+pxDOFsM
n7yZ0+v8pe4nfZS9IpX8VpqtJZ/tXvtQZQ1mHr0UFfBh/25AOkaXkKP6fIXyLaqCi8K4d8QYoXMh
Rz2ZQ2XA91B9w/JSmIk28XVyWPxXHfLandVozdwBfhPhdGZ/KvSwv4J/VKF+XaOLMDdYR0YwDXOP
mL1qj3Z5mMN8CI1D0puIaUOce0fv3i00hZVwqq2AGuBeYkMWPTF5r/DfoP/iFa2XdTtX7bjfmEfY
3VR046/8ZDjf/4LTQjZ9dh7TmhziJwoMxNURk5Dd85tIHqzXjSZO6VEhaRg++Bogg1ouCLKulQQr
8hLiGL9VjtFNw8h9qlOu1u2McZV6mqjIrkm0BimzCIazYlKm7K4GWzDsM1RQd7LsdX8yBK3BQ3cw
0cjIg4GQaoS8Xn2a/BsnnUEAXvPyFVjypqF3NRa5ETcM5jAGNxfUiVwmwLzSeNZf9ZNzhv68v97y
shO8ele6KA7RpdDsQBmX5OGUdIAsePgCv/jc98ET/HF4Tl9vIHMgAa3ZxgUdQ9Qs++0b4blTjlSR
D302GDSkjAOgctG5oVcsEmP5PCcWgk7Ql7/U8ojFzW+RDEfmHWB3AggpZj6DcHo3R+enZ4/v10W3
eg+zu8FIj81/8vOQHNb+QSuY69QYNmAMYX63CmhX+pxVTEDvh4nzou2Er9c5JakY1jzvArGHwLw/
w3sWG/I/1wNYPI9TOpgEHJBAiKGHTjTi+roHY2H4lx6VbTabsHcp3vChPjdvMSoGpA2hyANv8kFU
Qphsp2uAJ82w/gp63b1x6GtBzN1rtWkN/0VyR8llnJLBgL3sYuky7i633DsNqlf0TKoZTr5YxS52
FHmRPJpIXXMu368fdz1QNUbbuBXcvYni3XocS2u6DioD1DGRNX0czAG3uESi4n0mA5mr+8Fa3AhH
b3Cac1MirEuf5D5i4iS/gyG/1YtggvkYYy/WIHCXRDV3BQVYWZc9HG6jCu7jYchiu/jpOv/B5vLn
dN80u7rmHanRumftETydlssBlhCnKet4XPKL68vT5reJU6Oek6D4hZI/OAQA79JEVoNiiMcqMk13
x78ggNnRfqdOsb8KoYUL/VDV/PE+nUxcbkjSU1OC67fcamKEqgMKAxzqGEjP0b4YLSJ0RZ8/K/+t
e5PnYiLQTs15KL42OvqWL61f0wYTVnzLAXbHIE+naPqZp+ug2tV69hyjcqZ+L7SX10ukajCzh2za
c0y9t8LV29Wq/fXlp3pk6x6/EIhy9/4Gy+skTtJjisSFJBJB63eiIU+6M07W1aYdj9dncKNJO9xu
sRSaoJbIb7k3d41CFlQhnU+6gMx5Nv3C1aYTyHbFNONFLTedQDaUMm6Ymipub++kiaNAlntECgKR
0uuohhAjZK66NNYz47Z9lH/M9kd7q8hzll/3Dm4HDI+/SRlk1EPqiBnf4O9gp4gvig5PNm7P8xpv
FHNa13PpvFIRcVnVTn9N1dZ/+gQwLmoqQHf1+rCLRMlcA8THFgCIShprgXQdSeIkkSpomQRU961b
zzPIn3DHH7RULqzdHIvEuDhz2mrh+6TXjhhW2BNCNpybmdi80vYw48nHbB2TCiluXP/G93VP0Gqj
u83nPVH4Sm/X/8TatJwD7Ri2c9Pi7HLD7qQ4M/bAIOOoEX9oHbqr99K913U64bld/fYlEBt1O6P0
+Up/KtESsBc0N78CFAYtJcA2x3PebSnALZeTdX4O1HhEEfKIZCUwGDnzDEKr8Hdl7TzBbo9tiVFr
hzRiP6xXJkNQZc3Ya8SevkEi8KedlEqESXYg2/WOrmKylnQRhjxpAhxN0knE/w80HrBGWmnZ6S7u
bSnQqCCto4F4Xz9NeZMSspgBCVP3B0kKiScjSOLlodgQme1mzoE1h5Mxmt6129u2m0IX1ZZa64Qj
YsPD82/ov1hjeETgJN/OlPyoXJMegxyqjusHfN5OFM/Re2VSeK9SiHLpZ9Zy1ucrSQ+rPGBbL36R
QvS8kb8mOKG2HYiSe7lkaDcIREoPXMw4qderW5/ndHOaWE5h+11+Nyl/KgM5Bne7Llq6PgITgCzi
xwXeGRJ9KEtMu8mNrU/VpbrNlfP0YQUtsbu744BxIXjhApaNXi3NYpavzszg+9zPu7CyFwN9glvg
QcwaQ3i9nMwbYH3F03ctir8UcqUMhwX0y5QYvzMV1BNbpSmDpKFFRpmofcyjPcfDdCeyuEG0H3FP
O6fP6zOYYAOUo3stTRuRIBLjxUVhrF7oI/ipGkGU6k6FmW0nz+q7pgZ6qX+EhlohmCA3l8ei/xib
fL6p5xX8XqhsSepftyUV/wQ4+wwdDr9d9Bb9dEbwg/4tW7HBw19Ba1bA8MYVkv42eLdR3odjNe3O
4bleaofxUOGdCO/ZghzrUvl1PQwayEWEb+ddIr19sTPO7gDVVHutLy+LNsHsktfX+uAFmTQr8x5I
dwRZbIcuexDbIFyebqRGdLLNbcMgwoykjOHL8/f1dLw6ek8Cwm7OIIVdYFORaqtp5w6NT2Yx/A6O
S0puIl3uKlNj+G0wmfwhTCB6QnBFJomKvDy2yfT5wan0cZhum9/zRpBIaSV57VwIIavTC0vbl//R
f8wN+Bd4Q/STmGqJBwzTDJNuiPEcacr6TDh0GwECvos44zDdVfTszuSjp03f7HaPLbuQvjIJZ0XB
9XJjvlnL+eq9J4sagu2bhh1xmzd/zm4qksuAmdX9ObNung3Z1u0lIlvZtaVVsYXg+0eZyjAt+tsz
dZexwBk/KasmwhgLCH0GzYmh5McHxZbXfw4rhLCZRDeqrMbH7Cy7Nwkm2MLCwVfyLNVH+CLkuQin
CyOk1LAmoo6pPqTaox6szvOGNie2qzUTY6rdTJorra+PuMjNaD76oFgQSwNWd6OgSP4j6cy2FEW2
MPxEroUiArfMiPOc3rA0TQFRZhB9+v6ievXprj7VlQ4QROz973+wChB/lJnKDpv7bfOnBZ8ZN5N+
67mgaHg/nXfls9WU+VJjRAMjdOSUjvn8G9TL9fOP7GeT5A/gs/5nLLuVo3vRXVJNGmxQRwybK1vf
JwNnNMFjBDTVhIdOSxR8/EqzJrEVe2Z1wCeHwMhNQnrwjA2d+VMy4ygp4OxtswO2TKUfynZ9miEG
fH2cCuER3UkBARoHVpPLjNcuGVfBmIEilItbhuxHBFpj4dyLvCh0oMVMmFV77yXyTHDnAXoCL5B9
kg7w0qCxnBTT12SOxg6fmd5E/cCckmPXHkHWFsr1fQEClS4R5mUpLGnY3URy7+lPx9f885fihQ/v
yXr03iP2uz3mu1IBDFlr5xKJzNdtio0ae9UZ49GJslcf94d8ihE1/3zRhGgvajnSgxz4kRi2Y4aI
FlGGeKQvVX3ByStprqb6SR9I+mUMTMDOIE0fdy6VYO7NHgcyXO3Xjx0uq6PIMu5M18bNMLfMyfXp
2YP1LG1RLoxPGl9oBAHZOmrLN/me9wgzV9k03PxtlIwbUJFneNHhMRJ/Rar6lG579sVEDNuLZGXL
h7HEKeFBl3gveQcjPx2hNeBvgMaRWSIkI5zu51fHZ79yCIebgySiv3sHcoYL0/o1MLvIh2EcF864
DpIlIVasLJWfXY884krw5aJ4nJkXUEZ+RLfqIzvH5/N/6BNJeKx2y4SunzIrAK+By7f1tpgPLkY4
dHgoVpCxEbOyr7AyRNnqYrXJy4O5b2FdoxkwGySTkGxUVKd/6sT5Thz9y57vF9lUYuACmygG6vvC
gXoelXDLxRmruEsTV1/CdjUnm6HPs0YzxlhgIx3hn6/Zo8E0p8V5zx/4zB46+6gAUwvsdT7X1zWJ
HWkxRFjQYNXCIy6aktNkCmFQO3wL69pvl8XuhWU5++cvAvgtpqRrfceH/mL++DaC09ypbvqJoSs/
OXIDBMoTO3gd5sFow5JnsMJ1g4gN6/UYOQFOyDNrzgAWu3gObvK2YC5NedtpfsSTwILG0RyhUMP1
ADoxouOIXm1ufbdMoUc8wfQIxuIVM3/DYetiMvjR5jG9D9D92yJxLoI9NICviHwMCc4s+x1uNUSc
AI01qEgA4/ChYHUL0CStx3PhXD5+MB1TbbSWA4OhI4pL+ps5ORGY4r7N5u21V4TNqdsw9h2k5Ald
KzafPRrKO+RCfpYky9rcsolOwyvOxJqxJWMeg+yVVxAtrft3M1Kx+nv+YWcSgFkoZok/f5BKPIM0
lm9yJRqUltgu4Ae4ZAwEgMPL+mtvdI0JdUVQijg2XtOA34mhDu2e7TUoY2e04Yz+ueXY3xEhwagf
TAgU8Q1xBI+kq5hzeUx1cAjD5I5yODXRKPLluPVY0Pzgqzo12e5vMTZUeFkAu7vxWUP2bxSyg7ZE
Te0X5Dc0jNH2DiNpg0fSFohkm5T4heHTHqgsog1WKu5N/cEZk6EMtPl1a/dA6IIvud3eW1gZOKoK
12gRP5olfJyP7lTmfYqMB78MxVMJZrP2P5QJrO5//ho3NGKbJyuHDA5xQqMUpSftu38uqxhPFW4C
amfqPoi9h/dHSNXiapvHHESJkdGVT7kFrEa5vAhhr8MM9XHGhgjyTwIKzNFjhoaMAeXpMrV4NH2I
joODuAeYaIJ23x/rVncwjbvF+5I535YFz/vctc1aeAVIwuMdJ3BxAylleQnCFxmK4H0RMQwU9sOA
2Hd+Eb7w+IbCo6KwFsYIxZoxGiQ4xDBTSGfkvlgm8k+hanmTAoBZq5gQAovqvhh+qTjC4/tCFOS/
I2OgYiEDh5U/w1Qr0CdMNBWE+cDw6WeG5fEgc1Trpe10fi7+E5aPXCLd58Kf0XymbqSvR9d8qYv0
2xhs/p7TAdhgCuMKG9LbhG/Ah0EVOb6iB5lcUUzNGUQ99ww6GXJVprKbjJaYnzzaOZiThirN6Duy
adbq2CIznToADTkmxSzuf+l128d+XQMjQ+XAwS92UOUBWWlmKu1pedm7tQoxn6H+4/cy1McdUkhQ
0MhzL/hLjP9Z+Yn1OaL+bfYIxMaMbNNoxjP20li2DAkBe6z1sJ9+3wSnMPRC3EXfb3nNw7pRg2L2
KeHvUhn7VOGJVHbqYc8VmSIqgaYDwwqYmYkmedpbfhL2DQu1I1sGuJv1NYCnzS1WqAB5goxI2Q+r
S6gZEsz3qaKbbz6vgZNltLyx5jFW+/dt7jTGfIblWv6JMVsQ1CUA8i2tUs+32qpvDDadL4JEhrWK
N6EjW04ZDr+B+z1h6jf2UDm0thTyRDRrHWr5lukHSjoaNxwp6aEEIwoLdQwwRGL2GxGeguoAun3k
kJ2NdoMJl7h+It2a67/Zip2P9Yr41HoKef5oYBZnci0FX4r4OjjYn+tdJOVRHO+F6AN3QbiaRUsC
B1ASUofHdFTaiJpA3YAsGNPhvQz1miwoeGb5lDloAuu74jFL57W6q6l8JzaOM+tDpmA0Z8s7HE1U
jtW8gerx5rp5reLe6+Am+9Sl8Qrfs80HTP8hiD6P+VP8mamAGKZiNxO+oIpF9Sk2ePsgnZExyUwl
bpzwYlYshvpyxh9j0G9rMEsSh402toU6m831E7yxEkkwsmOh7w95CGHgUOb4xxBotbbwnvambOje
fmHSXvwg9rE9BrbeLQTbhDQu3rcFYB7MwOe+QwiPrOMsm+XNSrPzEBM0WcISj+dO6fz3kUefjUSI
jBl84AOo0KfzYdeKsoqskdioquimrIbAu2NX8csABF98A3JimyHUACBNvDlDziW31H9kP5n822Ew
C2ViAviyxSQBdhgjCq4PgnZuEN1gA+/CH3lkykmFL6Oc076BfFHATKDQ0rRIHKB4rQn18xrf238U
MaABfsx9XjKCbRbJzwVDpxDSjckmvlaQyOZcU1IQVsJucu6RskggfVrB9URUmvGCpCV9qcEoDo/2
CmgKM82haSLouysDNk/WJM/CEBq+SAuoXIE61tc7swrqJC5Qxkp98vd6YNGY4MuLuNIUVjWGxdKA
zIFbJYPBkvMXNSaPXDHy0duFvnx5fi86Ctj3BlFQ1s0eJEWa+8bcMiU018+92LOaxTpln/C0Ixp/
oDUIHHrsJa2xH8purDAjVqEJMvcQWlAm9Dj6E2r+2VSYONvSOciDuFs3RGdo5VYa7pkc4ul+bI1D
hS2tqaAXmP/jBL5x1R1h70zIVLgStlOaAutuuBKjM6sIOawB2ukvaT46LHhrLkLEjsB8NOJUzhW/
OOfpD9sDEGxxxnhAQXc/WcRDyYyYesDx16zXClHjnMEr8AFhTxwchJDW23pojDu0Q06JUA2YCnr0
6zhGjjNjbjr4MHgtppMgO5cl2L4W8FodBUey5JjBCeRD4O48uap+5pq1JASbNXAo2twZu4ru0orj
HkQiIPJDzAqfe22j/PBVUs1htxstyI7iGoBYQ6CQ/HTx3KGQhxfAxh5ZHT73N7KSF42vucIUKp0m
F2xg1tqapNsYzuHLhuRC6l9+eF2SzWtTL7pbOYFf+kkQpbM/2p2fQdNIkJgYIDZMX0qG6njhnsra
KBr70WA1gL8Byc70zXD9wfTfpRlh4APFDQPkkzq204GdoPqRzazyH+Ec1iaL3miuyiK+TnbaTIIC
0zopR8sFsEXbtqivoYRNv1P+y1g0egeVSxAGNC0wqNHcZQfMOoPHdVgB4yjI3sn7sB7X+Kibn5sO
BotiCckPzBMh/45c0JXsHw4YL59OgVKUdOzIyy/pRaaZhihF9WNNNgUsXQ/foWV7f/GZJ3BlazXI
8fdD2gE7iiL7ZXO5niiZdvV9/MU6WV2OSaiSrWI59LpAJ5ITwjtke1Y2BL903j7sN97DfON9hGr5
D0Ses22bnH1pbG3Gq98WrtcB7tryODhnB3ldHNR1aU0E/IXe3fjCMEphwCXub+7jQeG11OHPDTit
TWPmQxlcwmazojPAZWQLuQBfrTfKPRivjxO8FE1h3qHgZ0ikHf42BEobCYIRpBLZD2Y88vTb2NlK
dt60RaQQwy+G/wzbG97OjaOF0yI0VSsbOrB65YYnaLSgZpwrHayhf05jJcRlkkpnaDlWDDYY/RGk
bL1hYZEVdNIO1xoyM1G/d0F6jn0oT9EVtyhxBtUYxkDVoizn9JWMNWUiNdWAzYfjhkwZF5+mp8Uo
EyDiN5tl5Vrwu0Fkd8AopnZYkm8OQHI+hwdaFLMYm9nq7NTrHXR0nuW5v1JNt3W6O3kZGr595DSu
Prc/HcktUCMXK7T8DizZYckCuiLyWENJuO4YOiXGZw41d3uyBH/9Oj+T4ytoaRxIkM5gMp3my853
5v8SigKAhJtIRXqeac2okC0K1PuNIOogPQiCkJZOYeUxkhXintE649je5dcb5yS1sfgHZZA4bvFb
xEVjy9mczdn/BzPta6xpoN+RQVIEByQFxDHgneDVND98GjqtG1U+9Jryzj/wxPJIliCPw7wd8g8u
V/PTEO4ZyibS0oMb/g5UmUyUD2TYiyBwJs1sFM7zvUUMAGaFkgdG6gYyBpc5TZAeje1dDF9EsnbC
xSlZMzvxYysk3R4jniYYmB+SZDlRrfax+DdZAKK4sr0oXj/2+PXEBdl90cvhHgl4i5UunMbGzF/B
IWWqYICITTblcx7SQwcYSrO5R/cTEBhjpvpw5oZ2qzSA5e73huEL67HNX3cleq6cg+bTpoLGYfUw
MKW3ycSHi/nT4Q7gPAMASWvDOIFN5WlMrN/EJRX6ODAHm40friJw/npe98buy2toD2QhE7/y/j63
L0QJ+9E6jTHTBPiBxsRSTd3cMGCGagzTei6CXHwFKFesjOfufH7ZbCzbndo5O8YHqVcaZ+jQVGbG
E8EXY0aX66svtbeFsRWrAEgOmBOxl3lwTlz0enMeIhkK4WJ9pgy6mbQy7rUqIh6M9/og3zB1hXlC
eU1dEyBXrq9MpQnJkoXiizPP3QHCcVMAm/lmkrHpPar+Yz6Pmff0BZ+3Z2aSm+pj2Q9NdgZmp6Hp
+892MTyyG0Oy5keZO0S2s8x+4CbiWMgjju0e1jUOUhMfWHlxHlr5dCcP4VcD+NmCOoouAcUWBFRu
R83uIv7SxRuShVatshvJb5rLjQ/PDFjnDq+w5Pk0uIuq8Qcfm7k0d1LJ+Eywp8WDd74yYWRqC9nU
OsQzD6hkaB6kBTRKNiAY0OwAq7PGM3+NsZdizG+06yUL90Ss1gDrZmN+VQPkaWw8Az5hCJZk8LDu
HGw3gZoMprCR/csyGRhPuB1eE5obkAreW/a0Cb/Uf19j+fKWc/UkbIRh0H54cGP+RTqvS2+NO5ZV
IwSlyAis1j7Pw+ly91r7OxVNhAfjm67EelrS/hq/SSPh+MDUEuEnVwBdX2cJRd+unIOlLx7gEq2B
WLJ38YpMTlPYL6JAXKORvKk3WEGPP2g8tItYe9AM3m8w75kQs11QOVE2UY1mfzF+KCY2YmbDZm+K
fJY7EVBUFAqMMgJCJ7/2+8SYaCY5lz0tDo2pBag+vbfHBEYs9g8OKu3IXCya2rno0z2OCg45gPzW
lElWiGsvTqZIIujd6CUd6kfvBjqnCZEsaxM2rTB1UFCQIaunK6OkjFJza9ZDys+Hi8SzECX17RZm
1o2KrhzakHrvAx9ZaQFJ91/mS23JaGFx1e5swZoDswZ5XOA6SqWGIENY11Iz3QBbeLJ4HkQes/Tx
5WQGX/ifoOSB64mRXMkRlHjilCUHmfWiJH9yjWsvoAnYAO/CBMNnkqkLAajIS8ATB727vtUAWDUm
JPZdF4liIadSIRhTONMznvj3R908ceDVOSmozIod+kUxGhZb6sx294/gSg+OlCiDY0l1i38vKMtU
2WGyOyN5DJkxr0Xb00JW3cZnSm/0xk2/2+ZLJht2thAu0XyK+728ssu/SQ7o5nrvospbbov5WreG
5DWQ9CZUyd5dxFh8QHc4QuBe/n+OPv7+UXuBRkQLSovC+ijWvObTFaFZbW5R6uOyzNv15s/PHpdl
kfA4rQxzVuMRTHsKYXD7WuJ2C72zeVrQPD+r9+/x5wExUxjO/OS+caQ5otpVzN/EPBIFQLix/6f5
L5fp0wYg1fvl7GX2xyZqc2n2BYadNOAcBqR5TUTK5JbkmRdWJdh0sojnNOC6aChxGvkCDVCsgyVG
TP4wuMvQC2KJAXBUCX8sdPT/vE0uw8tlD5aDHyReqKi4G47MnzvDhZENBmDQUPNPND7t8tLuNBAv
JIxcdOwUopN+wDSBIxB8BqssJmtGXGyAOhiiAMOItpZ88Um3gsoIxw0CHizZFjVUSA+DlwCd+pvP
1R4nQFvoPkRm3Og44ftAbgN4UR4WZ/oEXwyKH5JnhsEbYISvD/U62QIqfchl4HKUqTkK+oVEwQAz
BCgmXmNYsQdqJ+QiEmBUN29ZRKuRw6CXqWDFbYMkbEhMuD5H+ecTaJv8yBQACsBzES+0JUh5hHNT
640Xw63q40d0rglEeazJheDy5jTLgMJvHzpBfYOqhDk2WziXJF+9l6MgOjVmj4X2x1en6arYSJ2R
79Rptfn4SWdittWZhYy5GQz3wUGHIPcTOuHQsFO/XD1UbJF0N/yVnOxrprEt/TKB1lrzeWnu4VJd
U9ur6P2pLainOUGWaFon2+5egMAyanRiZto1tQdENnA7tm48+dnIkdU2qy/cDnYS1UDPEyOkNjI8
UxqruE44FhP3S9fEmckWPfHSyuuoCIkbmFh1wyzM/XQB4QyNbhXY54w5dSA1/WRHxrH8m8aUA4pI
5A+vHI7Jx1U5rvBAAC7Jp8+hqWA3smqY211RvRofpzPje+81V3WRN9b7B30KTF6eKNQubBcxLBcd
teqp+4oGENPo4LXUsIg/FjyvDfe36qEp8pxjvirsg+B+XpVhEI1sVgpY3ucaLdkhFJwIoPauJ8TZ
1RiljGE7zaB9sNfLOItCBpxM1ZXypvVjYaBqtvqHDRWF6lLi9L0i55mhA2sD9PqBzFzZiWf6jEkF
tZMX74H5gPdof+UfWhZeBSMBpjRfRyICAC67sEzpFx0D4WbD0RMeQ1RczLq22EVRgLyuFKV8xuyX
QrL5LCYPr8twbnI/WUBjGQOGwyjq7SHsjwzdq9lDdaX55c1Lt+/dtnQrZTVizq85X5qkMIgaSPbN
AOsLSuT44xSjmbKtkCWjTUME7qXwOwwmlm+OPQyoS2a2Nm0ZUg0mtyVdrF2cXrGDQXBud3wPdBw+
xEvGI+mmp4W9oGXlOd4whzeGDhQlIF50u1iIVdwMFGAMP+C/IfZ4ee9N4rVfsz7EK/lUQnGn870M
TgofYFdSkea6CbWhth6dWV4+qtUxSYytF8aniSGsaNHrzcI1k5vG733pT5oP2XOkabXt2W5Oz8TN
fp74Mnzt4cusVtrhcykv9aFMPRn9Q2RlsyH2psy6O5QZLXOWD5LB5WCr4l+mG7Awv6cUxvq90o3m
F0IdCq9FfR1F7AqDoPsdbOMVutUJXJDKQhC8fDIJv0/Wo7cVLSbr1+UZCl+B/NLJJpfntdAREbVj
Q7nKHLSrDlPX3uKTJZmFzccsRHG2GGxfIq8iPOtLtHs0x0Ifw8CRLyM642r2uKFRvWXOy62BUO0o
mY0mPkUVpTpQhxt68VFZQHiAodEdh4HqfRbog7kxrwNwD2fx27zCo7D1XQ0O+gRstLuDcEaGzGq3
HmZoo0U9Ha0h1rXc3xFWG2N3gsl0dG1+UFGPrSIIKelB3xDk0W5h6wARAnjM7SsjO0Q7eQ05y2+C
yc+DTsBpF91sNH0tRkyzbXXbIH7Z8PwZSwzH3HxaExmIhxmIadM7Mc3FDGcMpe14SuJVbQwAIa12
ypyNn4vEA9S2K0jBvX6Aii1j53Vm2ltMy12PwtAmcBA1F9tv+g8vZGfDWFGMeBf1BNkkhUaQKasa
FsQCfQ4dd0V3wC60SKE+IrH+6zoPG25OKfh4Hyc/9KfmRMmTXtnfp9IRfSZ+TxOQw25PkVYuh9gS
uS8f1k5DKQVfrHL0cwgzRsVNFYZgO68JT91+79EtPXHSjBBXtM7jHscOGVkbeVUK6Y4CUF5aCH6Z
BVDW7yDKDRimc49PxR19CEpbCFHwrUV9ZNG/yz/wk6fM7F5oF1O7OfN9n1PZfCxkBSUWCs79wJ+M
AdzwistdKXILQwevw/f3a3JW5NjzqIzOMQGYDcLjF+uCbY8LztCiyFDhHaJwFyy0zi7RV4Slpbvp
qlpPrngwv91Lhp0Nhlb72fA+YHGOdgyyGdRmxQrKFQvclddQPDAc7JEKTMQKTWWcBo3o48jr0H8G
f5g9LpBu9qzZY2q/Dwm80kIz2v17UYEcLWTnCVrSWeWiNP8S/7HIiQp7KzbH5OSkTpkR4EgFsR1X
aFi7PZ2eMNDNUBzpnPY/JcIxaAaprb9h4u4HOeHtXS0cmEqKSBas9Qg4p+fMNEFFC1htGy7mgNtK
zfyeYclpfYJy+RJOgPy9xU8pt74oBH8ZcbSo/XtzLG1xBMK1ieQi/LNUBO+amQDvI3xisAzO+vTq
EVRr+qA/cq8e9u3NIIKCA9PB7xeyoCVpEHfN+BDNMDon1PWFro37iJOLPbjdRps8UC2NAlmz4ThT
Y2JrVO0fHFAFQa3PacrkggSYgf+geFJpNdQRneI/9rkoXfOhzZR0qJFa4b63+mqy+UAxdLs/dSzc
uXalM/ih6KW/mX0AAQBHWZshoyHlkDBPG7khNTlK59yQn8YDGjQkenzMLhLHvIqiB5OgS2FDP41p
jXum9uN5pNmj6AamNuZpTQIZ50hYO3yI1nnN62wT7YcEjXCCBtXyuew6UEIzwuytdzuo329ku03s
NFM8l+ijQ0eZv/x09fod43oh4TA/9FtUI0CyvL3FeeNDU/fAbj/m46C6+lQ/pBb+mX9owLzQeCyg
rmBVOP0RUA0cMmYpa6AG1qBdHRSmFDwppa+d2hnIL+33uqiNGIu9xuVIcgrCJUStEV5o9+aIDN7+
F5nD6CQer2i5x9D6LLKrEocjnXqBUvZF0Ast8JjsUyQYOFLp02RX0aU9bGwKoTetuSKjFZg2dKpu
npzkFHFbf0qPGPLJf8CvFx5ZgPWE2Va2Tn7HjurK/KVMY2+AExzuqxTS9YydbzNY6BuZB/0asvH3
bCy6nyxJ9Rms99jkGcq0cCU4JzkZWW9yA55UTf8bWuABoK7EXvrDIf0jQaWyqY3dxi5nOtxYygm7
jTCrAUrALGtFUc4QkqcE3J6Hp88sGBzDpzc89Lbs1j8JTEzuhfNmFgkJf8x2ldg4fuO4lkO31X0e
gooHhf9xF9AS4y8TvOYTf2zJ60fm5pxOjNz5XqIXlNwhUPue9hWloYivi06QOZwJ3A1HsraPeccR
YWnBe6dMOzOZvU7UtXbrC09/PiMe9Jf+/p3iJW02iI8h2M1HUAcRtnEDOUPaKQfpjSMcpxRv5OEr
mf4O52Ms1ppNHBkpRmK1I4eLhnTjwbx5TutwOXgBv/txuxnny1G+VD/2UHHQshBT3XyXCQayVEVQ
ez4OPGD9i6u1NZTmcKNS3DSexneIl7MNk+s1Ys5rd5MgwQAttL90jqoXMZdnnj3jMsh0btCOMhy+
LPGtpJ3cGzpNGQP2I5mq9TXZ9q46xVHQVc5v56ItWo8CnwxNDp6fCa3/gmqRshJy579BPdXNBzdg
K3/PpI3qM3xiTsU+MRuwxTHp2tfXiR0dCkFsYJdgj56hJRJKN8xsJM7FDW7FXKZoSaoPasLypxBG
dFR7nQHRJrq9fHY8TGbpLpDaZZe0M3TUJ4ePj/sfbAfUUgwSCi73dDil9YBqJjlSwoSMOpv5rPXa
dehCRxZX63GRThXbnQYN3lRR56PUgfQiiKFDxRj/jk/Foj8MgYhic/a8YGuWxNYAHiGQ7y+HjT4n
dg4BYM1ejVQbUfEs8SHM8f+jkZHsJksukJ+soWi5il3QSeE86H921YZ9XLb7fbehIVvnPp6X0/Ya
T/G8mr4RGS6aS+m/ndJK5z2sG8LYhN4JqhFYVfDcZDCOLtkiZ1tR4ebr5ssden94hFNzjSz5Ltu5
ky4/8IDZJ0FSKYpwV2Yc+SOTJ5Kb32YZfqz8SrVPix5u0DuhUwN+SusA8Kh7uGlojeHt5iJVl97V
qrgHKOEeS5rx4xDp92PK5Sz+QhTFhGRaD+YvYziIJGwxn8/+NNTqR21T/PGu2iYRFSybKKyPtt6G
XNfXrKU35YDRroUop1KHPnXHNcvE28HQq69vD/ZYfa2v9Ny9C39EtDJD843mD/QK9t5VXQ1RkqpC
OwWaxpSTNoQm4aUa0T1GrEkHjH4LN8AXHCBhlBRIxg+2QhwW1oypynaQzRhRQLlA4ge81NH0QDAL
zTJIrs8ZaZzY/9Kzggrg7jCXCaw9hW6xy1YTtljhK2BHF/SEgNAoFvBWuTd4N2ZWsytWA3h2FPKw
rnafgzQx6gUA69d8JRAPV8nX7vsAE91iAX74UkDJGnjxuHgemKPwks+nEz+dLhGuOw95Vg9s3lGu
8FrwqlNEcVJhmGfmiuPEOwC4FR40YbX5ln792Bb04DQVqgsFtns6LRvU76NxY839TjyEXLwGv/cc
WjEdSciEQJh+gJsNYEdWqs1l6+gA6n5Wc2VVh/qTvk6rglZdI1eEe9A34uSB/jONtmyXg5UQ4MxL
0CRIQy9j+j4mDqRP0tiCwU915s+OFnpij/oNgB30hYlkTlh9hH/oFm0iK+819qc6FOlAfhBOgSNl
Y4E+KvJiwooui140wgOrIOeDlmldQ0mhJmeP/2dDHD4cOLZDW3EHl9D/IIifuEqg4EQhsljufYYj
/rytKRfj1RGWRza3GrA2DPae85xsg1bD6UcgdsSFTeBHtMocOE/p8VWZfui6W+oaCWyBUn4yIxAr
dz7J7nmiL21wdwYNirC+g9yrRPsXaV2Y6TuQQ6rWK8kEUmmQd2Xm08Dn19fYjQrU86hNXyDPY6fp
6OlQ4IwQR3ldMw2K2eRjjh5eKbnysjvRj6X4Zr6mT/x9E+tr9eEHtZzXv0yUDebbZVo2fVWONlcr
D4nTKwtU2qqxE8FMgzsGE+h1rUuKbMpHd6jOINUBnElDkTJNwsgAq2tMqhWv3iYYFDYoh/EEj2lx
/iayx4PIZg/7XbaQxTUIHFVew1cH5/rrxflPT85nMNRcxsH6sivXkpnN6JUzaTXpLlIejEaRJSdG
tRI2G3jI5US0GjwWxR6c5zNeoFR5OjLl+GZ0S+eMGLTOLuCwUGowUQzCHsRdwgRkaC5j1KJ/9QjD
eKP32vc8YtrqLluSViBW0XdJlENOWjoSbltvf/i1siUu4s/XvMJEh6aJCcY/5WKCwXc6ozleWhO3
ac0TThiDyn4ks6GKP209fSgmwsyU+x1jg9Rak9yj6QNdQPGqPlbFX7SdQox6QXWEHEeV2vDQLuW3
B3gONQsW4CiBPz9NCksoZVO3UlevbvHalp9Z9UCrti6bRXmFPzF40mM9RDD4AJ81MznQr6v6tBN2
g+H9cUsX4zcyujE7/u7FElvp8p8T4G6VDt163MEIg7EGaA4BnY5VHzjvSaAuncDBaap3lCULocBe
tGG1UVfdmek/05kmzft8GbxGUzm6gK+MGcaP/l7SnGXXhdNW/hC6Yau/OgeS23xWbeKLcRUJqCOv
olr9jbn9DhAQMrZIA3jPTuOHaJVDMBo66CY5DF6XwRehxuI52CjwsQEFQK70zVBo7pgP9OVZWFwO
sYGaKSiMeybwjnTlWX5Aw05tE2+jqfVVZ3J15iBS/NdzLrqMAjNnzG/HbjxevfvNENRuAsvttXlC
PXnNKszDWDsuYzQOvYeNTWEkGIkQ7nDe/cKGD5pk2mE+h42HB++se7rZUzgs59k6jWdQjCV9/VS2
Xvv4qRKim2Zpx2gzl5GRYsb3dnXsICVLh7D/N2C8ZD/oWSMTRBe+MtwtyhPiq9d0bGvt2GIFW9rY
rH+fdlJNU1Bu/ZRtYt3Edk/S/QgN49eOOvddzTVp0XebsjuF2VmKEehDDV3y1eI5bOglRuJvoZ0b
zrsL/rQWsmsqSCVaQlsraysUHgPtqqlWIcVPwlkPyXa8hmovDHMv/fBcP2c6HZ8qSOdQUMqRsKot
M0fv6RvNkkdzCx5YbyGfPaj6thnUxO9fqHh87ox5krpEnRFi7L4OOUjxpP3apY4TGOoEU//DRDqO
juNju8qFy3CH0WLuv69bBltclzYkWlYdL/YqmyZm+1cN0owL8C45wEyH7jw55tg+MurDe/Y9p0hB
NtnibELFksBfxZx5U24heauk2Pd3qFiT1OznJTrSl/dkgIc5a7z4DiE8MUU4DCTvjdH2i/pNc1Eh
dqH9rK6yO5wE4CS0JwsY7uEnkHbq8xBVU4S3GBBHupFzzCYxs0ntzJBLf881xS3O3zNyO88jkOkj
i94/+imG86a3xuEymmzk51YFLJMZhYzT/Rv6DdVoZeoIyLxxAZtz882DsTyjCaMmQ0GVDWz9/IAX
+nHQBfYkz1maw3bLIAhWvChroOIWNoy2qVa6uXKWkaEhgELXjrYau9YKzEtxI+t5Bq0t1n2BxodQ
TZZD8bRN8JwRgxB8hiLM1WNLmuUrjPUZjVRjWvztE8Yz852f1jrSe/9ADKbzruArY6dBo4TXx8QQ
MkwsiNQ9oanzJ7lCG+yIUsQVQphU6NTWw00068yjCFxPRxaPEpWCAh5FLivGGCYrSeQUpaSt9Ubl
EllIPBcMtciRPr86FL23lybOP0ia4Ku355XXlAkWJLiute4RV1p84SWnZDXHPH6LLAP9F5xhOF0C
dGNnJjjgzm97CN28CrN/tvnnKsI9An417t24Eghb/S0MaxwBCXXHFG5wp53H4x07e+CBz+W1ykPj
wv364kZSUxjbX/Ba+6L0DPIsyYoehrAfuEAqn9jt2JxCTAX756jpcVDRnH0plFM4HXSLCJ38yM9J
zxBMsotKE7+BkHOLVadcFQwu6EKpHh1CB86xcYcJmwhvJKprYWiD7QAdqEqLTed5o8jhyuDb0bO9
DHwIjGkCfnN8oNpBV42kFLHnOvxTd5aKQduu46BYPHBu5/akFpPN93NdEwj/aM3wM8uKTdjgcULe
MdFa5ueBAp6FJ0LaSDdLp6N2TKTBLcM5RjLK3JtwHEuZVw288mvB+WUHwkJXIRxFWsfDvxQssoEX
wn9W11q6lh8us4poSfAtQD48ly/p66beeXrkhSGOswxV8k0OKvOhUss0e4y3Sr5hCiv8It7sgJfh
++ejr8vJPMMCAktJEY3Bdi2nAakzMeh1Ykc/KAqxgWvMCTZtRMrUn5lE7dLKlZn9oybzjt/kl3NV
yrBt8Ic4GTZWmCy/Q2d449OnPJN9Pa0fvozTDvY6K73fUkK17aZFmf0GGqrS2bey6nuj47kKuKzy
xOIuiImdg0gDL0t2h3CdjdlM0OzAHsaVw5OxhanNcXvneeXMeZLAU8wQx0uvufphBmJP4F/E3lje
V59p2S5EYlF9zsc+te4kDFpI29VS3g3oNEFrx/5XtTvWsiyt3w9ANHfzcjskEla0dzPGY4lLBcpK
5RfIar5Lu7oAgtzQ1IyN3YZvcYbr5O8ER8FhyDUBkTY3iOi/bG5Y1EF8EqWxil9tvgd0OEfnh9XC
CMILGJ+5WPHZvUZ2G3uy4r45IMy4DRAfYtWXhT+UbYBqz/k4dzYpbJqUQi00fyHCvU6Dp7s6Pg6E
aFW8GqKjmlkKsMVbuREjMz6wI8MTx1U8pxQB9Waj/K1TsR3rmfuN53R0CUTo/zg6tyVFlSwMPxER
KsrhljOIgHj2xigtCxERFEH06fvLjpnZU7u7qlQgM9f613+wmrDpp2IxG13wsOqPeXpODd+ZOLGT
ptmVjJ7gg2/1lMYxxPE1Nbrp+Ty2RMT8zwKHTqjdOBBpcclMtvQUa5ScQQby+FzT02KLyGlFGQ5/
juHWJ2S5ekyQndKkjKo3HI3SmZCK1XlUOS+kOhTqq8cr5roeEl96uAfr3PaB3CaCavPUnWoMIeeo
H8zeuDXmEmx5Lisu7mvdYgJp1BlaDRQZGcaJPrKl8Q/ySTzZCtmhIMXEYHrlxkhjJijtuQgoVfNg
+UU44eJCW2Gmlwc6oC1sFluHuIh8SuSE0waxbmwcgWASBYPqp4fhZilvODeFZkNysQ/cl2KJQ+1H
DcevuO1mimQUK34aDwf4flebh0IbW/zA5fdNpWG9ZBZ+eIZa2RkTW+/ZHpGIb5LTIzt9cMTCctJo
txBEAeA33JgZZLFmtTwkWnKwmLGS6lHbZ/ethqluK6i56ybCC5MxmPeNaKpl82mrlFnGSMfe7osJ
CIqa8E5lC88orMan2gZ6Uomjc5NSck8TymETdfYZuhVcKGPiLZd4Q8TpSLUl2I7P3OmN1yZNUWhW
50NCYwDmMV+C3SxLuzEHvcmDvOgfdrXH5DkPGtqdq0s0JqaDXFLEttMeGgI3hosArm1/a7sCb5l+
VPur7QraEtlrJeP8wqTFurHWYZ5ifctHACzbFEDWh7H9cHM4WdP4zf9z+S+OYKnBStNan5Va260E
o0zSWPImfkEoBTkZySqy2lmm2+2qrJ1lXIML7/tLxLB89dizCpeI7ITZdg3TGBeTGbeODBH6S9I0
EkY9D9w4jAbmwOqIJ2YJPA5uu9Y7J473BCTxgMOdzCDimcVotu8aH7NqYHoIZ/Y3bH8g/T79/rPR
kW0Je8aB7N5p3LFDlC1YzT97EXPF9ExVXPqJhy2RcNdZTQF6SpdFHw6eTPyh/Zz4xP8tD8V6Cd2V
cSMPtDQkRoStkiw8Z+kLw4Fug/YbRH2XLpXOTlPEtZmx1HY9RB9zovLgapUj2eM3Xx2GU72Y8/4r
C64Yd1OhUu+T4m71is10RLNGROQYX3ySzavuT1qXwktx4YwRQkuwMR7+kBpgxlvef9+4LTRvuLrW
dtsywLUmMcYR5vdypRkhIEZlPMJuX04chTh4pqkDLtzgzgth7DGF5Xe1BuTLGu+CxYltOHkXRVwV
6+w9+4qjh7Mhg2cgaTtt6Dy/Fpv0hwqLfhxK7rHfvM/PFxYMTF0Hq5GO7NBi1ZOCQa2hu4A5/Ys9
03Q+wf3CgrB0nOLqKAfLzNsjxpTP5YAsWkrOeVux7/KcNqg20M2OrEvjvweYxqYNdkKsMnsYdr8l
QxVK9xLuKV4YXq8GD1oeynL0J6uOYRPrQMrCEdViRqoVJ4yV5Z7Wg17QN5nf5Ru1DSkE9heoFb8t
vyGdCUx0lm0u7BR/7DX4GHGZxofNJU/fd85JV8NXjDRSJpETVM7RQHau6G2+bvV1yxunX3hj4dYE
7ZGQNjQaPCRrD893eMwf16ncWzxACXR1mhXEPKxYscdmB9Mns0vcb74eDGd2Wo6eN1k3d9gQBG6c
GGC/Lm4lBwWzrtLE67K74857T+rfXra+4SOaTJn1PwKFZ4MOA4g0BgSaTNzhFPt7NlZ1ZI/xeVrk
c/k4wZidAWark61gX4HyZeuFNw9eRxgXQqfrJAmMZje6b/qBVUES3UwwQncq1I8Hp44b3Z4o6JYB
tYyGiuHLzHm0lhhZksWxAKvDyzkdnFE5Yw/l5hsAP0W1ihSvnfvF/cD+zhJ42c/OvLKvDyzW4uDm
ypwDn5na8EEpuK3X75gMgIE54DimX2UQ3sWX3hlqAZDGCJBGwT5n9ulnMs6sI+yXilg/HtRELufX
xs1wROxilSwjEE9BVbhrgYpaEtjDvu+GyrnuXHBJtUTfgNLA4Y68xcFzSNSo3aG1ficX2YdA+U3L
7TsnNOb3NtUA8x5NrDcRPuo3UYQNTRz2D4mOMZ+n0YPbX6LkxPF4JVprw6MIj/WNQM2+LbjdBwBn
pgzEc8wOYHwMHt4qBqqdbg0Onhy1GRvDk9V6/1hZHzyARDiM36xMbTe4O90HLbKv47iCF1ihEuYK
3eGCufxtgWB3PLZfn32HrwsDkdv758a6AUuXgG5JxWCjor8brfX9cJ+zx05rj6k5AQUQcj/4mSR9
cGdUNLZlJqEMmL8E3zHgFL4ME9goAGnMWV/uIBZOrgO7x9KgNsoZe3u+L90BetUJvuNTqg/54jCG
B8K6Vh7+FAULiNMZouc1yVrr/BpycI1G0yGIYciaeD7sUjGX3fFYzrAcKWduzgy5jd7vGd7xKjVU
EQ2Pojjgpeb8wxETgcI9oA3A/hgXJlqTq7EU/7vUFgl6mKNomcedoYz8VJyX0J2UJWyriucaa4dE
cm/eRyjxx6BjLBmR1YkilCXpwlp7KiaRctD6MopCp56RQEpMmE8zJe3qMyZY0q6ZxCVzkcnmdsHI
ZsFMsSf8FdsE0o3gLhNHIS/gyeHTFUCcg1L3XNFFg1UwoSMqryRNArsC1x3Buslh6ynb25dcgP5j
a7oxal3179tbjWw9Ojz5bXNjKv3myQyIexvRarb9gkr5Yho7mkVbvZ8rkMhvcGAcUzgZkGOB37xu
KcuudSp508IXwhEPvvcRO6meEC7+rfPy0RQ3LSPHhYvsvIlbdvEwLHqL8hXftvDywNq6hjLiUHq9
K2cMF20HjgioCxr4FiKUK04uU0onuOslPk7wv08P5TTKiA9gfyIweJgQJ3TDwU4xCorbNVAETPvM
vomHkbnwwImQuWZm+MEYYnWbvmA/+ROGdHg4oPCtbFVQGFps7RkoTgzpLKc9HSSPm1tc3TH9eOF/
oxIPuRR2EpQqip+rwzybVnWINge2JhyZABMhmJAHr5/qEIm4VHTypZ9BkwXVYtvpY/XmjihH3mC5
8VfaDhAGqdAZ4YUKxgvR3MCqYmz+pFHZFEUEJZ2iOD9n+FRUYcsUBmsl7vQrflThFTMtDc+GQO5P
j2s06cMB+J30sYYy5iM7+e7pEyAxiLTYb3a/EjofSV1qF+ZT9EIqpCypXb+QzvIMDu/BtfSVSdiw
V+VPlWAn/9Wk+T3Wc/+yrhg3cr/lJv00Aa2Dcggq1bsNd8LlM+/wnKRrUmIsh0gl6jVTgSjd1cmd
Mu5uw3QchEx2Ux1xNX0qHNzkY0TcHDxb2MrGqOIsBAMRJjsvCjNwVOggKJg0yATr7GBUnXDLqBnz
wFlwZPNjaTEMSKrbOz7/tJuli8sLA9aWrQJRDLa/cHkB3GXzvXszQoVTTKgeVASGaJ+0PlaVQ8ch
44MEGRmdDKRZzAglWHK2wiD5bT46j/IUyRM2OhoTOpv13R2H4EPDyhrjikOtjMj0POCP2TE+bs3u
gnkXhjfozv/zIfmlnKwNlt6Uo+xKFMYNFD5y3JhtMKyzqgujfJgFdENXdEi5aCeBb7HoGVtsxTX+
W62T4WqniTfLAwIxuDjXmzbzylUx4+lcKHRb5YrnhU1oACRwcW4TnIbcC+XwwPjCjpT8zy82P+gT
GEX9Set37g6hHAyMmMtrYQtm5zPJNtiOSUO2viy02uIIl7GPU2wAjAOMXeibB4vmKCdg8BLQy4Cq
wCOvMGTx5IM5hGBP14qUGi8iMicrh7iVz66r3RczDWxIebQxLwLw39ASz/WIdlbCokESb5NLnK8u
ToVrkVWdM5s94ABSgATLeC1Uj2ANTbM4hqmQL/9DZtiRJ1h/3wmvUPgAlAEl7EVRYQ35gtolvi9A
WMoVV1PbcdVvC2zDaeoTKS1XvG9WKz4+dh98Tre/2tN+yw7Xc5a/frMHQ2Pw++CAAQeBaEhunX35
AEAb2JJNZuPFNzr8Tmz8k5j981yqKMjB4r/sOw6eT4OGBYeO1WMNwIyAS8Y/CwR+LJ4tpN0JUAte
jVCvJg77Eile/Kt9/cEmqt1efqSbhXtX9zj1WIT/qHNF2EHp9+TLyPD1Mx7RHN7ddmxPaPMYWH96
ilFXWpWaC+cfju7zYsJUgmmu7tnc8L38y7WD8RotwWQ/p3oYqGQ3gULxnTAFVtCDx7EsfKke1tsZ
sFQc6F1wZfDd1d1K+HKEnA8/pLXaoy35KYvDw+PvKTA3cjTyJ3sAGZ9Ilmkxy1zIFUGVtLrLtJ9r
gtXRGE4iExTqe8G7Zrk+mZWxhTyNQ9yGddrt2yUpbzhGxbc1tMJ4sC1hgOG+vISrYjxgYzOjZ+v9
4rvCj39g57Q+CtwVaCyCblUirhxeDn5JBr+vt56N8w5xRfXJr96PYR8tmqO+7EB9GggxTA/5ucuq
OmKJtPzGo/njT4oP7sBu5pjaEQHljf/oAq5ifkndA2LtM3AuInwLvYOrzcfzATRotkxPD1V1XVCw
JVAx6pOi4aSG7eiXumn64UPC156jUTzsmLAVM879WR1rEKYRlyd9WERXH+3YVInubhGPqBuZLwUE
M99Xk91lBqAwG80ROH1P4IsZ6UvbYVyizMYid5B+Scr6OvU1fdzt8R7DCPhinSsFD559xcF0lS/B
QDOHcWK3KwduttHuwaH0hgs5/m4fcJJPo6cD9VXZKytcaEe1i6Tt1u64Kr9Kel1d5u3xcSwxtb1j
iclgidFqFpMxPmVZnJ5Avux3Nu7w8K65Oaq7SQsQnU0kTJVr8+fjNM6dAQ38qnwfDqEvXwlwt98n
HN/8sSO5FABhc/qibcBwffFtV+zbWYgb1wOTRLjLY6csHH58tFDtSaSQ9QBoDyn+bkP+ZsTYUAOQ
vOa8Ub4zRYPJIQxjWvj5MK/quYyFdbbLd0QoTp9kwJwhVkDdZi6sLosN1jiEkvBdEzHgue6FnoAe
Znp/hOgawGc/YbGg55q3vkblsB3AjrbQ18wkUAcR88BMHro/jCgpyRcF0fZMhvGTOMNNgzHC9Oc7
E6wa3MeRIylO3ljSDaacUSQXr43rvbi81RH5M8D7HTt6SI9wlKZXIusFsVWBJQLKLGMENbSJJOTF
2VOPHd8Bbyu5BwhWYpU3VIk3v2/jnkqQg/TAQgNVssouAIKfkwJqQlzHYyPBAwMuHC+EqpJLUbuw
yfDvtA8T+4L/+ssfzu7z54pacwMc/sEHwXtm3lVKNdBQacrM8DZ//5a/T8oCzLxxPj24gNtMtdpE
Iqp8OGuWZCguEGpgc0JWPQ7IHn4v8fD8DCqguO0rUnT3ga035CrNfK0JDNQ8qERUBmgkGAsbVGJf
+y/7WpNddQQPhxTf39LsOcUTtx077w9IHKICQWK/ImXvdtIvg4oDEh6PucGE5F6kvSPIePXsOX8G
pKOYWsRzC3p/dYczuGnRrwivuc3JjwSAICAMB8qn1f+UeLZEgHlYaeG+txXGRizHEc/6Iyx8qPgJ
Qtdvmvv5svtDaYEf8g/PxMApYA0NnFsKG9G+wtM1cLZJqqm0fCL4dkfHGwO6BY8DN+ddmgcMVDVL
vwATzoakwOIJAjEVIyzMNchNe9k16jUuJqqyipTgQ1rFst39XaIn58Dzp0qaJIdTmtu4WZG2mwwc
mA3OE18+oKzCbAvsboiYxWjSwPucZh4E2YIHNPnlOTNprP0nhGjgDYPabBzv8PgS1CLkJ4318V9u
ufkl8ROtqRS9CPiYj7lWhJ1XUYZXKVgzpA3V0uc9uLX7QeT0COHl2Jc9jFm4uF162KqFJw7EwhMA
9FJeM6WKmgR/q9VnIwxIGvxqmKJuL9T9d1guFs3l8K/4HYW8Fws+GhZH7/88jjGWmW/Bo3qe0XsE
77BY8sxAboPy44MY3NfdmsBcrzrCdTIn89H2aWuKD5mMFlN2IyW9uZT4OfxPyF8tw7dy0a8+cGgh
0jbHJ166GvUr433zKnkKNRXeCXyNcQDd2Iq+a4yomv1vA/kTdTBD9HwCmwGBBaFxrAAWRFtb2RBH
YSa2gmHIuJmjqFtfKBWhFL+8V6pnJqYGY4hWv9QH5IEiHPp7v+xLBtuIVe/yxWHbLGVQEay130iK
OBJg6QvX+sGGadduYglN0mN3H+CnAk/z40mw/Ic+ASP5zyS+hA9vzKZwHBzpC2sIGcAutUUTyJnC
rOt6hmE2kdBKwdSZX/cKG6/znBHA/Jox7upvOCYb+t8rbYidpDuVNXwWmHG+ctQyzzM3AAmb9Pav
uv2avcbGePoM1HUXvYgb+q0uhC/YtJWPJea/cAphhEH8epoLuJjH2n3sevuUze9eGfbz3pxwIq2w
hzWrrW6LYHmzhnRIYx1Ar4wUszG7aXmm1lXT8fJp84At1Z8rcwgzz9wbgZ2uyBtgzqCFb9RRrUVL
tqm9PoAqBbMYE0aHJVbDPjB0WzcHPpxybPLTYkUiIT3pc/PECQeKaubTriSV3zg028RafNOHPJUo
QxHNrYppMe0XQHn8AdX6kVYAGKBCLI0JZnsmhAiTZuhsxbTcV/tLfIm15Lmhls7fZk79yNCDyGp9
WgGZDx36v/zc8cwwR8DJ3KhjQEHwTJCGfP/aKLSt/nfauNhe4tU/HBnOeH07SRe3STvor9zZiLSq
Cg8EyFhEh0D7A8oYiF91E9aX1vv8WLWr3j9grxBXvVlhzS0IOTqWgMhziKklzkgOX7/a3+sX/Oy5
E36vB5qX85cB3kY6yjXZq1g8OPqGiKZUdgYB8iXEO8ofKJoWFNMcqP8KQicMDkIVTrfApwMobQiG
Z/4FXoPbzOj4UbWzhDThI6tzuX/rZZZWUeE9F5TyQNJIy/VSBFGhLsGDYWR3x1tczd/Ra/niJSkL
cb6g0CK1Fjz3g9zn/424bF8LwAEqeICHx5DMKXq2DPMFMKr/8C3gCqqWrwlkTYABAZmKM4TVBghN
GsrV/54O+5s/MhsILQG3Dj4UPCjmgYxILEKISgD5LKBdyBmpe5Vw50V2jMvXoksGPxpaEY4tshis
W9g8zANgN1uMjOzn5T+xus33mq+n2Rzj6SnhdMZtOQhQzUL4ZC08ppMlbOfZ17nsEEttB1CHncMa
b/vlkIrZBm0svTopKTAHcOJFPl7ehq9QWrxQvzJVtW6LljnRjswlzXysy/SKHS6ZS7hRAC+whh5j
EB7jEJQ/4zmDa8i1vSWH+nEg7gfXmjTMW8yv6Je3X5TADih7b6I8B4xhPjB9E8nFipsq6yq9jREc
Dad0mECTegh809ZiGjEm5Hwhb16e9FNtcROu7Z6tegX66D9SXm5kF9PJ9HGWCSRDuIWkbLIldg92
wi9DOVqUr9WuMT1hvguEqP1dZAPftFhgkrnDW3my3yRqbkycSaixB22u/IF397gjtnJ+Lt7nyeYR
6BebdMU1+qjGUP5Up/dKlJezKvjgjmxOQp0+wPtvZmyRHTXtN/mcaDNxg+bVChx0iDR038wm06/f
+UXKmLm4kbVYznvRv/JoZcE1LhlMoJ4KOv+CC+8CZsi5Ojez2nn5OKDflwBg03Z1F0KWyTSf3rpg
GL5dxl4aHanuyI+A8QDtfr3gY1ed9aZl9DKbOYwIR7s6JYlcZHLRO/pVdEnG+AFeeFagj9uEHAc6
DHaNxDgTjcsMhEHZNUz+0xub2wbiB6Pl4sPc08G8Way52pmgbAtLbftI4fRQjJvZlECwn6xBbl+S
nIF4e9HaYxOyQCTZS3hGgMFKUsy+m8ZtIwIiR3bjUjWaoAwuaW4b8DLaqv8IHlhztdKAmnP7wxbT
RMzqn0TdyIsPwVZUmwy2TIJc2cxk79BbRSDSU/1uKqVDD5YyOSPNjCHXsvDQDgn5z2WBbwRwCBA4
wAN6VOaAAB2vzWXBlIBEODbBntYmue60P8RB9gfx2SERcV9ZWG0HeDhNdfwpJPKBBquhdxD+Lt2m
38gbJh/3Rb0Y2xiY+HqMnaJIabslzClnwyMm1ExKRT5cN71ZmcCDkRDKU/VrgZpXs3wmR9Xpurkd
x7tiJvjV7G1PYtiqiOECUTXbC5+xciV8u2FTOwo0cQLjIIJ30y9DK6BV65IQxnlJOl+HLklq2qZc
DRGPrDpPxUYin9+tKiVM+LpgINdPhx6+D2a2GiS6fXWqOcosoNDfZj5hRPPymPldefrXg5m6qQq3
AVB6Y4bsfegke29UuMUtIrxljMQfV5cUwFBjywGCWvA8kMabvm1p8WXEeI8LewIV1aiCPAAOuTq6
81q2P/K2WQMacq8JOAgHlMd/H/YABcdBkwkP0z/dHK8wcFbirPfHQF1PrNOMWoJGWue21ns83iBE
oFvkasJfBpngpGLuNrERivoTr5SDLJosbn7tv/w26p+4glsDSroFTFIusPDjzFJ6DyxQPaY0tUPa
shAMw00xSoKOmd+8Gc9rAMEi5dy4tBw61+0Xftjpcip0O1Os5w6DGS5gyZnRA2fO2UYnbB9QAjlC
ZhwMrWbCAZ/ed0/eSB1eD4GC7/PsgueyC5FY2Vd/wxPuLj+Z9wi0NZs4YcUIIW/O4PyJXgl0UJKI
XW0mn8D6Md8uo85BQTgKIG4jWIWKTvWyvmOHj4R2WWOJBIJAm2Nc4xHHfwD/EiSDgsktg8dZimAC
+Sj0TNxPvH7ZCmMWNvSMQxZMD/YozFQymks3s2Xr7t/9kQ2N4bUYn2+L71RNKxcY4Rt2BBTeuI+s
ySv1O2gaQ21LOkGCH60G9lgc3TlrjFNKfpGBzWQn6mIsD/3Okzixqzlm3CQXzNmN70nxUyhTnZiH
1q1SjLct0FwgIPykXOrIv1dSmYCxDo7CWee/EtnKqOAg6simADHv1hlJu0lza0nnQTLCNIrgTGLf
o8plPmPlIaA9jZM0a50ve62BfsDh9J03Owg8NqCaP3pTuaG8pvjjiTvsnhqm7odwUBz10h/nSVnB
sJW9/O2Brwjmh4fUBBaoqF2ko7pRj4zUsnm+5zygiIdCciL8mDmURWLgqjkfRCB0zJFZH1nv6WsB
3aBk8ysCHZY2+5aA6pk1UA+SI1kBP9CsnYZgDsDRv9IRn/re0mhR2B1H66FxloMzi8uBPzKjuOOX
/DcNr1YsbhDGRCNi64DKnYELkhF4bjz3hXlZsFf2myG1JkhBywn94ZniDM73VETN/rY47NRIjtSV
RnJEiGgqHQbQzPealc1OHRZ9BsndFb/UG05Lt4b3AGPdrkhOMcq98keZtOzFB7v+fvhEf/qiVJzb
7osw7OuMIAoULq7rDnxL4r8ynx0PezJQAq7hmtEKUDyYMxepkoU/N4wlBdST2Kkb29t9lOQ22Fw8
cMj+5oM9GdtTNbJqtd1wUyjWgNrXrI9SynnCuNCRomz+ZmQ7LwIlQbBOaxA/XKgv6N1UU+i9Gv+1
ftkjqv03Srh7Sv1O178aeXrwXKNYpdai3eRMXOYzsXF/MV9OCEtn52S2ZZAyTpCliGFlxoleWTcu
S80dc6LJ3EYzkV3dVBLxg0z5JyJu9OLkTHJkV3WVkzBMkPF2fjsg2Klk3yzlrOeQKB5M7oL3ttqO
f7+ig+Zvxl+Tvxr/EAJEi+FTNcISwmg/VCyJ3aewD+usN1g8cPQ41QgoECmmwpWHwVzwdpmXdzA3
DtbA19ndvtRMlXnSFpco+wUpbRJgmHdIcRjA4GG7YykcoZK9cBBeDldMQbLc4PS7QiJHZEO7uqJb
MLq4dujzNwxdk2w+8a5bfXpfZLicTaLMPg5MjCsoZwDLIAZpvFPIAA6DvujxM1iNu/AZ3+ProtuQ
WAG35bmAM8MT6L88/PStamQwEWxCJS7C0bIHAUHHzC0E5c8MNUJdQDEPvakdRxqvfrPU6ZiHQhAl
iVUpqfvL4KU732O3gVKS9AMTFSPND8jkc5Y5GbYJzOcN4Z19YSYhR/mKuh7VqJfPDuEFyJJW7RCO
Ez2tVpUgrotCkcJxJ86ZaGx2Yw7fnFuMLNAd49px/+lIldCj8pzPBklty9iBPChff4FwnB+RXEjw
GItKc8BSmHwsSr/xe7sipQ4aHgsWBQL+NlQOs5dYdeaAaHtGD26dviHCvQKc+vBYH3mrNwHizuGF
chNUhP8Oc5+oLNq/Jzxx+A3B0MU4Q2HId7qvGWeTtPDBL/5VW9enIz2cliwaAknL8HN3aqzo0Obf
8f/bj15Wfq5WB4sLfevO2u4/Rw3GGhNpDg4e5Yc5y4jJvTsiaLdcXRfXBc2ApdvwFqFPeA+3dghF
yOwYZSxOYQeXMmN+j+8s/zFBvljxK2skJDZmXLN+Pko0/+sxeGVUi4M5J7cum0UqWwiq4aNJLBSM
WGyOKlK2kw6LheHycirn9FCFO0zl2ShurPdW6ol3MS8XU8uxlSFLyEQIxLzqeiQaxiJZdYpmb1a4
KnUpyCaf4rmgnZY9Sp0pRoa/akTSAlsODcvAPpT2m+Wem9hHZYwBUyovMyEB8vcR4mRyR02L/1Rv
MjPgERG8PjpSYnFvmHTxvIjtd+TL6XOjJJftged/RhNDqiydKmsxghvUzgH7IZvBcsX1sKKE0dCp
4qRBS8OEX1uTsvMW7/PjMq8r/v/C65GhNF6Mxi2BiAY/jpMPmTypGhZ8rPXlR02/x5enMkKBe2lv
xr/ZjAGdTbgLZw/aIp5TUhg4I1unnjLxAofgIYvu03F88N67g7pWqTivvDJjtzlHl/Emwbyhtmxc
qlgj996I5ZmOcXN48+RU0AHQ6L8SplMge/WVXL5iXa3xzAhuFm/8iu3chCIZsqDFnHzWmd+AVEVm
8Pwa8QL3BLUBU1sTDjTlO70uTwlnIoMED/6n/iOIVkc2PafFDGLwh8sD3oDEAiUEE2/fa+oMbhVe
KtbrCK+B6wlN2BSLpQ/6gM+IWhIsxm6u1mhHZSeaELp1ih32OEzrLnws9AgcY6V56qArHiCfjXg3
RLoZF0HeVJ0jhRTKzIuFCRtlh3icRqtJmPMV1AyBCol95YTHqwf2/TW1+M3uhbrFEK8/2DGt4eqL
059RvbjfmOwhgOIoy3HyV+LG79Zl8jSGJppmBg7M1tF5VktwVX4xAWHcZjUYmvVPhjcj30JbSude
CPdDvuQ7WoDQ61RedzwSYukVQWUqzFwdJMwwX0G3eEnacGj/McTFCWwAWB8fu6GQN99rht9s0u81
CAUX48vioJLzYcqvqPtqgN39xHst8H8EZzSGNF64eWHAIo4E8XrMlzihIbeZ2ZlmTXwqQVERLElM
kXzx0TnZua20Fwv4DMxuufzTyWZIj1m6Jd9VmLCd+Rhf/h8roKE0BXACP8eTwtRg8zHusGve0eXA
ir4itrLeKa1RyrJBQ0clwktqoWsgdyCWVF0z8R+6tykbDFiBEoIWgB7tQbnY1WCF4n2IzYgLeB+H
hm6e4VUvEY2TAwwn10/dxkk0o/tzQyMZpncvdHX3zegProvM5VcWY+MEyULy4EFKRNg3r7CCHm7s
i5dTSj7cttsJ21UoeTekuLI12XCjKEPaOA/g+NWWv9RTyRwngpJ8cZYP10e17ia8Jbuz0Wr0P7AF
UMwYITric2ech+nGfdob+E1Qpo2kHfMhhscrsyAIQLRiIwbVbFXG8/uf+kzVj7XpkCcsPVem7zD/
mMY+p7+fnimMGVaamRs+beGbbV/+TzDZ9p5WGNZapP+ckQaA7NP8s4QFp9CYFT+zGYUi68aXuPh9
wB7xxEME4rzHS1mM/7mZbDM3ZMwTVGW+eEO8yQerBC4oy60Ub3LZbwAi37agAgJ48XAou/OVFgNB
udkdBUIxHB1B92bpwU8gfG+MsCOpmU8Nit7yBTVKFLDRGH+Ihz/GcxaMjKil4GucboXSAsj7OcN4
D7EZenLwdKYGASUzcqWfx/KHPDbiLCr4gAtvxWSkoUD4BMMZMylYBuYPTBaBmUdop64peSUbm8ZB
tTN7KW1kLDPPhcsDftooSIu3tIf0rgy2amNzck8+BRhMTCvFRM39Bva3clcdiQtR0ZmR2AxcTjtY
TqAxQ+BUgtJ3/dg8stSg37NCljKFEAuEdrYenycj23mDgpt0aqniKxhzGmduZ99Gqgc8Y1Bg7x06
uyOXFQNUI/3ECT0JKRcLjC/P5/vmrNqn1mm34UBH7AMhTv9t7+FzWufxBPtrDI3fNlQdclaxLTHw
Y5RNOFVUE9ZVcjVcy+BeCWThsMMB5sGTYuV0lXerE/xk6hQXvgNcHQHC4g8EGii45vQiBzwT1Q2c
EerUr7XHt3Nk6YYSYB7iODKrgVwlpdkNWk8ZOPnhLOpJM2VXNlKWIfpLk4+UB3Ax4Bpm4+iJBYX4
l3vMDYCRAvPpki9lhWxIgppH3mF50ZwcTS3bN9yngQiTh/NdmWeqNpDWll5HCURe0hIcctpcgsF3
qw8M+eDk+fzIJAN+BssD1odqd7dZCZO+80vzzJIC4YT6Pj0XaOzdy9c6o84Pzd3V+9rFLF027jIz
egLZLox73etjk+ZY0WHViX2nH+8dWMvbOIYlPeLQPu7vy0eK5xf9szDq5I8JrhcL90vjgl7pyg70
xvCa6j7eIx6fyVbH1m9MKPomlG5xLE9hPxrLjjMwY7ifzYn6gdetm6UHsA9PRvbYxJfH/XO5vwuO
uOzsEeOGE2ya9sM2YAsPj0NCqaHymHEG0mo8It6RZk7ylAgTH0YeY8SJJR1hOPdLfRMPLdowNGMd
HurmkSaKRLeHHYOtGTpSFXOPaRp3wv4AxhHaqJv7GFoPR8fQcKDEOvdfGQonj2zBJbtNJx1JPPjS
tqLMYjQp3uHQAvdt8ISbjSglwXmNfS/21KgypqjXS2P7+MEvaxgDPotHXxdupf8/Xpl+D4AROsYP
OAvF8T3h7+mVONDGkr29+sLA8UnsiqUaNUZPNpwGrFsBSOj0cMRwXsS8/MwucPqix939/34qXmF/
f/Hw1qXT+dD+8T7bMJy583nAurmetOd+ZewJA+wturr85eyxEBti2WyhXMLOmJTFhkD0/RHrLXsp
ZkxLwbyi0jsL22YqDnLuaLu5LNeL21uSFIwD3o/qtbZ8dFXYpXhm5yoC8CftYqi6kY2yVXTgFgMB
BOwdUgfjZXZp8FWMnxWPOOoyIGYRUACyaK+QJOqRBgFfMTIsyNfP2wJXJvVNmOAaZpygVAWhJoR5
1gZuTG/uDjqOGlrrRod+g2pwoyJb1zgmx4gIyMd6OtXNAWWDUYQMRw8CGdMgXgu9FpPhpPTfQ+vN
f6JohDbOtQFMN5vwDhPDwH8oGfsneZagQ0XUzB4XuIRFm/x2jELD01O39GcIIQtuEKxys3RFUTbA
8cx4EXomwr5ph+kSKY/0WeYDp/+VTL8Uv9mh1AlaWB0v++DQLOz1aJQ8sPqlh8GEzykSZTuI1fSF
Ud9GTvl+s/KLpBdjOvN1rDeHsN6oES5CigVLQhRhKqcf4D4djw+Br3sAMmV70fC3mEShBvReR2Q3
182VyNRu9vnVsUz9T71mWEKp/I6KgSnQ1OQV13E2f/Lj83Y1NNhvKxdDHX+ygQi/VxJQeQW9yoAV
DjMHKijGQFHtv0sLCk8Ne2uJ6S0+brDHVYbOS6Tt4x+qGOVnvOKAQP8yLixNsPMQs7kf0aa+qVVI
tTOBlxkFyMjZc4eWgvKsYdYDw80YqDadGheH5h+S3+6FXyOmk/j3paPkuhnjIUWTA1MP26M/7FdI
RO0WSNlmvUez+2SASuNJfNh4+/rTV9C4gMmg5YAWL5knsplz4TnLxXBEOrI1AOZ5MLVSGtMxiirJ
TpA8UPqSfXoqM/ezLRqPQbk13MC5s/+RdGZLiiNZEP0izAABgtcIhXYJLYCAF4xk31chxNf3iWqb
sbHumqxMUoq4i1+/7i2ZY0IKueEZD5zrxJw38x3W7tA9afZyeJbHuL3CQB7JlAduYrsQvhicVzxx
7cd0X1RJyRwWFFg9VXPaG3bnjUmfenuDv7gP+ucMFLB/Vxkpp9tEhAblctAlf7duTU5JyV7GhR79
lnyyA9v2L8uk4INWxs40trK5QfXC/GBobvZs3gDRv1DXfE/aq/3yUdvHvtbX6Tp4S9vmAM0djjpn
FkdT1te7KWu0aGCygbLaI7RXyxPT4UG6sP81YUDlXivGSQZJlIEkDbG/dC3aI+iTrxW97eBtHwZ7
zSqFj36Dsnq0DMxWS82mv1E96V2w9NgC16WxHiAdEcDhNL4hZ2+RQCpFJfr+dOrNoa8aF4GAPeQB
DAd40SjDqQ99TFvVtfNroJ94AKWjMqh9Nl3Mv+PDeua0AQwrqNMHUk/P7thRCyDzfjvV2PPO7fid
FG6XVt9ruIgUfFbGLWoNuwB7HHvKheEtZs7qMV9cOF/vyhz5Z18m3xXKf3vrSxuSsf5Ef9me1vPm
8udpD1vmI5/8jvZ/NgBpfad6O2JMArrvA9YaOhMDDOXqoNOAHwGK9SD2EN7q5Q7xrwfKdYzLx/sp
U5Tqa33WT1w6NySa7WWJTelsELbjTnSatP1f2J98GMnBS9Y81G4MCRgyk01wKN4Balqj3w0v5uBL
d38Xrb39NNxOGe27zrXD6gr/XbB1wdId8QJ8Yf/HOzr/QdnF45htQeIKOt79SuwMVkRtLkE/NOP+
+tcboYnS0vpD/8LhDVDkY0ET3297+xgEAzC0dS8gYze/Tmf2KSiLBtnT3TWEkYIRmSlEqPXLBh5G
fWd8gXpDYzSw4f3SuB4YZBDfDqJNSxx2mZqDv7PYFhvolrErxKX54ytbcOeopz42g3MCAtEcuSb3
aKjSYSxl8Okpn+4WL75FfR6eOj4neMwwDbWzZ1xT3K4hsm7bW2bLqFDgkqvwbY/nsAw7cuHPayYq
1vDHVh9CW3Q7dMHWH8x7/QEYcugqbX4CpQQ+OTLxqiNaSvZ0vgL1tmeuCcucAdZiNri8IlXFuf7H
X3YplWEJM+fHB2HnMTbVyG/zIf5q+voZ5RVtfP/kEoWfXveFBvkdHdIB2xxeqUyKAwqIvbqUYa2q
JdNcObptqMIbf/fh6Mb6oLNfqCe9YrFhrsUOAB0MpeRb5+8WHwc0hx8I3dWp5nqzUP+Hkjv8vfQ6
q1FHTbCFXxaK2Xc7a9uGPysaYwY3j+lZxMubPf4SQxEtxASibIVNc9lBcxEK5UI6q8ZkxV1mE4I1
yM3R0ju/dOdxj+UkyT3/kHFYWKfD25dJBluFeZo3/KyHF5/y+Yx4e4e3SsgFuutR4wwf2XAgGIJq
9JhiHbjk31y43owYMd3kkHLTG7Fx2ad7oUAxA6P468novlcdXmp3r+bXytkFV8RWAEUa5EW6OvAB
QDNwAreJYtEM6f//ASHdYWYvunXik8xomkDnmTtDgZN3GK3+jeL3dqfSpcAqJz10y5ji7kHF4VXo
fqaJZnMIIuRwJAJbD3vnbWfyBH9X612eQjxB4mmr3b0mdyvoMgZ+WzuwXg4x9R2/Z9Rb/qym/BLG
s+7OoXQb7W3uKqt+HXCOC9Ulylx6TIjlluhMqLhHsAtKZ4R8LAf0brELclEX9w8qgvQYydNDmeog
u5ERoTBPRZ0BX/B80d1nJZt2LOANlbwHNLOzZ5BgHns5BE+mToge6m0s+69/ADehURjOtcfffP4Z
sdH211le10x1kNc0xLBRIMaLzwIwag71BHz76p0bQXkL6w5Qr0MQaSDOxA1izAi4pc/iXY8YGpJJ
dkX3WugmfHOJ6MMdmm2ahjrWDZXT9j56u4vtaFpsqBAw8kWWrdg0/oAVMQ1mqXbHl4OqqvYVPgrD
FgwLoWWAjUHwQV73ChFdvtGP/6rHF+K5yxk69rwyA1YYCE4fjQO6IxTltHk/7bPaVpTT1OB6b9YH
z3c+vrMbUQOCD3Eu2FrH7EN7ffBqDIsFV/0iwEE0QIu0afyDU5uV9jlINg2+WuMmokoKKH+h0sRx
MFxuSEbPefH5n8xZAK2FMSsZ7C7P4hqUYMZIzQSnXWZOCTBGbyJf0ejv67V0qwq3genJmM7NZ2I6
YqkdWYwZm+Z8Pm2K8eBB0tzyii+Ox+jjJf4GAFbfvDXamchUuz30fo5iOPgbtqAnQQi/2lqI+GUh
1dSU929y/tosKG8+eXVJhuYf+ut6ct29ec2KIQMQJyrNQSvQvWo1Hl2vBDAY4C3XFkAd1AXKZxNA
tP/an6SLRDjqa+0njiR32e5F8LRdXCvosr8eajMnQ/WbIVq1l3PWGIQ+nqDUxxREyD0P/Ntt1KSs
6qaVFthekJjZnLPa+cdHXMb+om0NMIw0slbZuyPLGpqSt9Be91vO/OkNiWY6omi0Bs3uK9glnRyK
DQyQoqMWdIKmA7bIpP/ZItwI+DGsp2jQiL26Q/i0tKMJNeE0mtv3WYu5/pLKGLwpYq/4k6McBu39
Z5GXOnI+mDa3HIoTkz30C57Y3fe+3hnM1zrNSbBE3Y8+vy0oXdrYXOcHiD9giiPAav2i/oViCrxy
tgNVayq8gm2bw/JC/v4jHHgQR5sNB8nQni7TnLbs6TWczl9C42Ob/sjzOPl3ervJnaZHB1Aklf+5
WYwvarTriKx552CY8blYlauENJ14n4L2nX6FuEmnz7ziuRNOGPt9V8bEeVM6pBSiA0F7c7QzIyPy
MG0uvsLzLmoI0OA8wN6uSy62xB8bBTHqSP9c9A3xqDSIAe9DowzEXG8XJhv+fM+HohAiXaFeO86I
sy+OtfI2+iu4NpicIGLQeP4DN/9Ml18sQ92fwivjkrGCZjugmMwjCAmaHlRR0cn2rJz90oMX/rZK
FJQxYXP4FglwC7cCnwsPZBTPZlTV/JkAAx3psAcqljmtdBeGF684yY0mxnEhHTULE56p5wGj4kIO
Xu0x6WHiwm+jUz1b8OAegecIJaQPY/OBns0p59QrSWMaG9JHWjRoFR4hOPO8I1MAvtvq4BUYoy3Z
GJbqMx9MkIyBWirLv7PcSnes1CCNdzJmj0vsPD599g8LEl7WEULdRnieviww1uUrYc6JkZ2Vec8c
koQ4kHHkCGBfEMc5B6b7BxVGZZtuvBlxvgh19ZbV++GoEWfkD54/aYa/xrYuwe9vRO4Dwi3OS8DA
zebArweE1PaaeaHOsUr4CH+Gxa+OdsLe9hgbFNCTDeXPyjAO0dwXK9GcFqX9CpOz/iIyzd4ajR54
khDieiOamNcM5JEoxZkYDbOz5WVJqPytFrqMB8SIOJ5xrPS1IGZFI+G1veJlgVY71MMwIKAtZB5V
vU4B1z99phjTdcO/auNlq69P5+vES+SGlXASoqCuyYa49oBfE6b0bMl5hE7LWVGEXmRnBsugqGx6
4ln8XdIwuuPdrC9CD6T4yKLIBJpJ+LhIvqPfUko5Gx2r9cy1lSaKd/DPHHCrMVklsluUbRSs2+sy
BtOVlmt4k1xerDhsREZNXO/idfHe9sWsbfnu1mJz6CTW3Vk3Cm/oNAxOXDoW0KzxxXL1X7awDX6E
6qdi17W+wzSuuJOtsV/j2fAcI04UXBHfahZoJf02yDNJLCPgpnNuD15zVZ5lmHFUkTuNPWpDj9PC
UY3PPwGowilyvmkhZgNfiox6W1OGqH7wVOJiUtf6TP/4Vx6Y0jcmLoeKA/lGq1Qp/+r7sxAaQM9g
fmRmyQmwKllxK+8iTBhAaNuaWzqCCMCVM6WaHYO3zNvBdpdLDvhhNPN7LqFlN3IgNmvlE5pBOAi8
k3vAcQZ+ozApPKDK4ivDMOawtzYhv8uISTszIwpFpm/UrkdbbK5BwowdhOapjDk1ZUR8aq9XAoY9
89cZvzXm6ITsIWeW8204whkRaT+JpuGWD3hKGblXqGXlzUJuKOKrQwYNAmTc51gqx+G0enZbecKp
phSlHnd7xinxWiPbyw48IvnOeLdQJBzDj5Vr4cgymTynfRmkCg1g5hJiNsZ6mAixZeiR40gpxih0
s02B3WJLKpGI0agjh2CRnOqRQwZYWKPPXhAf0ejI+FDe+y9L9kSorOCI8lgpD9LY7y5VuAiVWEz7
rOcmLMMwLZDWSUwCTGdc+QNZy3d5nrPUhHf2U6+d4OvlsoyNl1Jk2DQzQ+C4i7VNAxyirMDKb1bc
Poj4TRwy1G6KvtSb29EOx27av7Glsk0n0+voQO9n7b2bnbtPquRgjvaFeC1fcS049fpnrLGGjl7Q
MeO9fMQU0xcu1kHM6aA/Yl5l2HvZfzD33HKDy1FUy+gCYgriHHyTo1MGMm+Knuu/x9ilb3sZbkLP
zWfDx/MP1pOtJMlvu9S/a5Wm0LUyrPPQ9c+uYzwxQdsRr2pqEbF4LF3r8ee6sc8K81I/Hi2hbCEN
vJP3ePl15HYbXEzEqwzcrJuS3B91+ZpFTMl+sn2DdzXm2OJZHj9T32XDWhhrljigUVuSN69NnFjN
1PNbnpXM8/rv7CxondV6cBRyu4jZGkm3XJvi53OqV/cC+0o7lm98mW1g+5dI1+fIzfvF08HUeLb3
txfb/8QlWrufuX+w3X7MUsMRcqcAuSS8pLjpBlHUd+bzaglnffqzAyvI+8G4WggfUTo3KMU0KFFQ
wpMoQmxkHDdD37KC9hynNtMy15VwMZrBUYN2+yS3QSe+3NUEf7bpIpq2cXL+Z+Lkumd2gXztjOuX
Q5f9tJwgM0hl3BrLyzB11w9e/hT5L1E7E0Rp0Y6T+ZPZIOjuTp4SZTpUZ5DEh0AFhZmGSBFrRTaw
/u1S6juh3dB5KzNmz+I8KaCqsvsYMTTSk9XGBBA2RpQJbKsvCnZzaLDtUPHo+EwpNGvQdcZr3nda
+2y+yfSAawkphWOrR9IoADBGRV2h+KilL9NK3Iqzs306/jtGznnGHPGzHaAfN2vVQnF51g9qQvFN
Ulx6XMlu1HWFSi9gPsg5ijZ7OY26K/B9e4heh2sfhywZOAxhoko1ZdBOvyuWUFzXvViSgj4mmrPq
FhwKUCtV6+HC1x21rLnVtdaYDgVBDdof0fpHQSlT/ig9ymkQ4fY3j6zGVUxMHp5kc2tZquo3bOz4
JvSVt5hmU6HVfVnCC7Qn6GRzKnsqYIVaO51Nm+SzUk4OTQcnPr8e5XkK3IPKbc2bwg+qy4017Ahh
msl1ZXi4dPOit2zo5c95XiMTigXjCZEqVjwINKGi6cQft3EUZ8edlNIKbno8AnIzsqNokZpwJ9bp
IMGgtsSqrcdtXqQw5hhuzLWIo6wnTP/3ajoZQFKXbVA/Dmi63eOZjsyRQPdYugNr3VPA9ArTKq8G
YfvpicRzxCQj2QHL6cFFbExNwQAIuSdU7sXLnxzleuCldNRT3G4cOFXzrsAEi+OzfWwnDdtKr1GK
TwAHZVpt3xYyMe4jSLFGbLpczybsk03DqnAga/+1HsL3u5OfmjXSGf3EXpJbmDkwIAqLD6Bv5vQp
WjoWw+deiUMwJaL2H3REfEt8uU957YonhkE9X3EKQXi82RUdBDGW3Im7P77kfsN/Z9g2rwEX3UkE
EPuEJ6gWC/W2vrpqx7GGO9WMu72wr25/ldizQAOjXJRsrWDL9t08eH80LIx6g/x4ZJ68RwV/Mtil
GKmw6irZ2cIsrbYkMC/Kw76vmHoUzaHjaKtEMHS26UbXoGg5CgcDsB9oD2Nmi5iA6/9vcw4YbHA5
KKZm4++GhxAmauDEY2OslRk1/0y6uAPHghJq9aZy4ZCwQcwsW0p30npLPM7yHMVR6F2Re8Tj1s47
fxIJmiZpr2ktb6hcy8eavT3mTlzSPZ8PucgSa4Hr8oyBCKLl3lX1kaoCNXnkY3MCnh4+LGyyDeEU
ap/Fi2DJ7puFvND/6aAMUoBVMUFl6yyipr4mbE7E/NOFp8qptwOXlPKY4TW2SVOsEOf1pAVOY03W
RIx5rynGryGO9ZNWXvqGSOu/pvsiOq600zZJEq077SrXLvIxCjYx25VSYi/hpoboRE/LzFuACCuI
aU11r2Ta6MpWxd4vC7dbbIi7IBDQObLyL2Wo37Wqk8wPw0Zy4bodd94WcN7dIknNnfgxZiIisou7
bSTu+DfuFOzdTJ9i+fTHL0YSwpz4JQjA7Ac7RZ3WVdjXsnSz2upMZzxmvPVupItbsmA3PD6K8fbu
uH7PxjrtM3mERXgKz4K7HeO9R2qtA/Zq471bW7NZf3idvJUZXYUgP7ExRmX6ouyT5D0T/QA7xVZd
+iq59Yeh/4ypizM6isSIihBJeKyhrxHecKhc+fqSoO6kQD1qyye21qiaA385xyhnv1cX6j9ZtOhd
ZKhmisrXV3Gx2pjZRs+yCkI+5eaRUiJt7///uZywru8oCAIZU22TtkSNeyhCUycc3bdJBcxp2M95
cv0/kqGMG5xk+H8+dTltE1UYg8mCGmJ8F/xujXFBjV9Zmv1E3vzOlzF8DXRG3W3aGJEPCWkVwbDp
jtukLANRaJrH+yRWrcTlKHDC8wenl+1ZS8Xhl8/Pnx6GFQLdv0qs7+Nt3qerY/HwRnb5ncQyPiQs
gcqiwNPOmc2aFqksx3p+LMPVXXkZmdNOEAo88678Ow/tYBN1MYxnFVbgh0fRQ9wJnWqWhbOWJNfD
cpKUnGuc1TH2Tl2ec3HsaI9vVFJDdQ2QnqNzaYmMvv1LB/t6UOeKVaieeDym/AimsGfqGgzLTSut
glqkJQpwBT6wPEMMUJBNp0pBaDttzYKK3CpP58gwRFlst/kJh0ZyPgDnjSaW2K/tgNYDjIP4a1uk
Isu32KK6TpzGjYUKwrWCpqyUhkpvYkqWOrJ6xH+oTF4kTomJwzg+wr4UMFwGILREsHJkULJa7Y/M
3Xy9fqgpCpp+hIMyM/sYyaAKBHV69ioaLwCkJdRY5ZN414MRi1oD/rR29VtHGbAH1235jf3LcJtS
p5M+B2Ja+aSVF+xQuFY2igBhyvP2O3ZvOuaG55IDksX8ln0WopPdcL0GwJ0eL3L4Hs37TvQi6z4p
Pqh/SvwgqR/0k3iuGnZfEb/ZksdvKN9Rd1J14sbRpfSPgezi5cUa6xiZ1x6Kv2xSQ5BVOB/enS1J
ltzATP/ZsoLPLOBKcUHYZmZALX5j9Cjo+NZnp68mARUKIW/+9f6i4wimjA8Lw0u3OaFXk95h5zEd
fI2o6HHt3Ka8gwmF7hHL2Ddffh7B83jbt2CtK1Vkff4exG8qCghKHLabx8iTEmC2Wy+boaRy+fe2
/KhDfu/zAbHQaZF8o7uVIqD7/goX3fZBgiKANLvJfdOYcXQ/jlRfxcF9Ay/p0OI3+SHrXUElEt2W
ppj0ecNdcfgjVrJOazWt2Fw+5ZXz2XSf0clq6ot2l1vsa3Ziq44pHU2O9waWmeSchzXpK2s7RvWS
ZWXQq7ZY/iYwpnKsJ6uAKNfPOnO9en1YX88+BkQZCM1p5bck2CGp1jpIM12Id/rGJ7QqPl+ny5rn
QxmIDDM4U19Skn3ftoeQEplKhibyJ1eX7QTnGDD+tne865b3tAE5OYu8hLSHNAC+K20YhskgqYOu
//ZrCPd0qqyBd9nPRoWHKhkSYqTdxgbphU1rvOhcNpOiJqYeKbvIRcM2vTLoK35rjZTc0CVh9urt
m7IOmYF75AEFwkhj8QM/QMMpYrk+RETJ5UkpGpuG23G6lMcmpBZP6xn0cC7bxU88RBGc2JzjMxVJ
j+1w3hlVe5+AqblI2goEYUm6JIaB/nl8nu83jwKd6Dlq1R7LMozLjqHu1ariWeKWyRX2P3bDfgVV
cBt+0o79gAvHSsD05TVSNKEnSIYNf1Hf/W2e4/vmgiSG/8HyZIAsgmBFXR79U05iuIsmtFF2oq9j
DBfK4MAW9d0/TWvwaeecQos7piygo2xu0ozBMIYaOm8Xt4b1btslG+isKVM/PAXA1A7W7D0IH/ah
FL1g72PdNIZ7h0iHeCRA0vkRLf0mPINkzxTONqCh7OwH+oAwUnaJmbanyFq41cLerZ7zw6qPpSRy
B302zNGvCBv0UzXzDvBH67Hgap9AOa2njw/V3OhYmuV3B5GFWgdu0bCoOJPTi+dceqwtIBJWDpsB
/Z6qhpgPigk6/0DOayzu7N3IdEBrLjN8JHHiwgaUQVN69r9Umnz/qKE3260lRJh+TuuySzpEMueM
KvTaXGLodf45h6bFf09DJCs6CwxlaQmWqOmcD/IFg5lylsYMro+PdiZb2rOXVywASD8ZeNTkBIG3
t75Mv3579ZkM/GoIc6DrdFbFm5kqUBp0Y87czfkFX7eTdEYfZGy1NDfb+jbspuxMd9lNFgoPx3zG
MZV3TFZZ1wxBDSALa+/oZ7Q8kXzpGXnt1518/iMKnZ09M2CF2IK8Ftc/+Lkv+8d9fcrt7W+QjHfQ
IFUjihmM60DQi+8S3Qc2G9GulIjUM62m2tO2Tl5f6PUqytpW8AUp4vVe0769hDrq9qFRw+KnDa2A
rX96aUgi9odg9x3RkbOqXCTi+CgonujrDHo7AmpEtaWbIDG+2VnG6LTtA1YSxIjw6hcZy8Z2QBAv
GUa5R/fsVkMtpPPBVbUOCWeIJ7TITy+ckY+4t3bsn2ogLM9QhOmYjQXWuME/8YusTbRAoX0i1pLR
8LNjgaBfwqX30JMkilecdgRCmKNC4ThzOljMYAW26a8ZzuO2pXbgeujXXVPEMZySneY9Yqk/Rtl4
ofASyDfpQg3CPZ/ic8KkryJWYiaEN+1d4mCFrRxZ0Co5kmv8VJZfm94efYWn/1P96dFtRRBQG7N2
0QHYQhVNLkraHEOOH8TA1sxcl0EbFS6IwEyfZ6i49NAuWGgqxx5ZgHgXsSxFixN2kFUt/Ssuh29E
09QxQ70Dp6CDvIxOrNyWPpUSnegPjiWt/zluT4/xCyWLMqwgYJl4lwgOFhyzpnPZ1hSVNdZkAOuT
xaq/YWPUgUSzfcJVQYUDGgHkKNarIIBlJyrBu3BAbXrhY9qdM5E74F4zNJ7YINVTSAxvzLM4Fejz
LOEu4vvVX+21rVGnZcF2eEIIiV7AlhnFYm9F50OQ6zrHi3UYiKY2k62H1Qx+O5rDdaIZR/go7ayP
engt1bc5pUw0GZ5b17hc46zwxnL5u+xNkWhr0BrETdYxRSOlDepNUWwCJOUqcJfne+vuQn2QJlvB
FFru0cdIF5sifgxaOa/RMV7khk+aDA7JEwu3DiHvLbVPIc3Z9KS1X2EVGWkbES7o7WMjY8/n7xfA
u7JviFD1koX7VAidYMRXuQSuj3Prc26bYtnyjahmW2LhHaIWdYlXcGZ0ewCsT4iCg+RQ5XCxe3bP
7nPiLxb5HajpGIKkKTLfV/cG2qqL6kYayd5HuzI3Aee7fDsqwQYgia6bkfK2D5NjiMISQEMnG3iI
6Y8H6S65MXex0UQSnexS3FQbR86GzacLmn8sfTq9If0r1S+RHKZbNdzuSALYGL48Xv9zciDoNtn3
nuxm7Cfa9eg3wSGQy4RHohEe+VRLvZp34eB3MCM2LQOklhIIgTtpUNUjyKdgReXcR/K2d6ZhQMxS
PWAaUQHhawNs8bPfVI+UK86OpI2Q2vwKescvuuU2H2yMGMi9/qoHwxGaFRZZ7hOQ+Yqb2A0b0R/D
vAWYnmGbIt0B55zRYulOzDeSJWz8LdgLaSMXpYXZ9H7p7C0P+YAc6NWZya0+gU4jSYblwUfpcPti
i4DixOUn8w0wuxNPwqX4LHFjd9iCcBYxXu2KomeFEFYIE9A1tNGrCg5DMLoVJ8460KKiJOVA2hwP
eCp7FVf2L/0o4jeWpwtAVmSV5jeLewVYfxi9rM0thb0DOUQ/n93w7hBvTbQnGU6rK15fenOt6/Ho
8vGiaHh9aYz8L5eYfnX7tBasjc2xoH94J3Bro0FtfD0xUFb92WLUJik9KbUasxqe3dmE9Xl2iSu0
1YSvLyJUXkML/1hd9LFa5IzmCAOHvwaP7ct8oCZsKLxQHDNsp9h/SSPE0eo2OY4GLK2JVnJ2IORD
2dy2p4ZshvgkHJkd2WdnMKrFmG1ecI5XopVmFoiPXcMfFA62uPlEFBD3zdn/ZJqZunMW6xUEVYdc
67RRh7WRsgDBqU1RYTtC1O0iEqzLlwqrYgQrOfVV+lJw2iydS3SVV6NRRGaatEDGaIDIEiidWVsr
AHhjvA3JBJ6IPUGuUT3BwRjhYNDxU8tjgLd3UBWoZqKShjotn3+X46rgmta0Aez3S2hJXET3fGTZ
WFJZqJ4GnuyB+3Jf5E4ujJm0ZvrAkMw97jE6OGuo0vxd8PDjyUpfAXcBelvCAZIfBE+wvwKbVv4r
wIaSA90bklbXDPGdFdQREKVv1hwuciptfjs+IfXuIARiR/epl5mjHA39j19a/P0a5+Ce6nI6tI0h
0KANA/GDc602W0esLOsiulmJQ14WyBmhKNoEESL48MS4oYoLy54zv1WJ2McLeP5k5bhPDL/80jX2
5ZwBKkiSuvW02n7f+f+Z07PwnNBycI+IssGrzK/ThzaTOv2h3dZGlGuM/prcZwPnHWM045QuClNh
d3jAu3fnHorGzgWvocDc2WycYs5aEpjQplvV8LeTXV8c/SsGOayHcUqQr00JV/Rk/FgM0tGmQUyA
FTSM7EhL7wk/CQ2jrgWZAXZfme5ZITo8qWjB9Fi4tQcesKBKmbe37Y/zGV8VexlMn3yIzufJi7FY
ZlAi7efd2aOg5pKL4Mlk7mj/mOm9g4XN2tbKBC9Bf1Gd2ZX/QQzqMBfUs5bD8GEDMp6d21/L67J6
Ewd1sH4pc/hSmEyiMdZw+I6c1aZfUy2YwKnpVRlcGw6HQ8M7RveUOO6wpE7kh6dhpgPnKVbvABki
3tQ/m3nH8F6sZrVVOzsNuSQx3qXkE0PDfsA4basdNI7WoKLQ/3zxAxN1vmdAaB3nD7tjMyTGqy4/
D+FZZzQq6gG9We8lc8P3Lg5Wul+RTwys+chBJ+jy9V9wnx2R7J6eTR7w3efarWu/QhKKL6I4Yuv4
G7aIzK4+6r9h6Xe5j8AOZxpS49+XpK3ND8XFK2eJIo72saUMPW0Cn4eoePW4gs2wxL2+/XdMHzbr
2ZxiE69XkN9XiPSBfcivYxwS8HlhiXyy1C+aO6Cl0lirrQWQinotF1sYZWV2CC5NyTp06RgF62cB
G8E84UfxaMAb6zu9KP0iMS4uNkpo/eIeAQUgWgbMov8Bfi71FArpgzyFjLl+8N1LND3auHVNte0h
WmI+zQLLsAbYKOpwqjE8ejha8opwH8oA30y/sf3N0Wsn0mhOGuw8MgxEuC5575oChn43J0oPMxmg
ksRQT9fdNG9gxPOLjWYuXWVwIqSha0Vae6+v6xfStOqdIqT8jS82dqVWxZ8g/QWmRLPcdI2N9qhu
hF1Pn9x9cM/uOoNyBe5he9sVa5Tt3GbYc69Zd/J12kUZnOi+raMKu1HLWQxb9FI/FKKoRbyyAAm+
38WLYknT7CxaLVD46IdIXx3iEUz9bl9jTDutxhq0CE96TMCIUgzZwWwJa4IvzVkc56SXfyTwoGbd
sQtVXCdZfHJlRTcE2axovui8Wek5rd5Oh0N0oIBV1yvuOYKD+8xo5Sq00hF7QLad5Ve+W9Ketl+K
orM//G6b4R3Y1OjioCV2f70aS+uSiMwHs4ChWHycddXbH4zbGALArelgZ6olsx4Ll38xxBtKGWRY
qB+mfFgNFk/ZDz45OCboRUbsIOTYZHW0M9mzyAmTi/1HhIiciwX/vCXHOvm+o1oER+CyhqdFFZEQ
0AB0D2yjh9dwsWxYDQonRq/wYSCKihrM+edTrUPFgVRkL4CobXA+6b5VN93HaN4DZC3kZ0apTll1
SaqQ+919shit27IO+QXuBBUSpfbLZgyTNoPZU7EGoXtJh0yeX+CBrIhonxqBVWQ3NgvrQagzIHr+
RviNsC62SwwF/hnw9Gle+WBU2BVhin4BhTMkLK8yPdlkRTT2EI/qODV82i/TB3pejW10wKG5lzaC
v7g/3/2bp68hllzhVJc7FVI9LZs0N76uyI5ME00HQj0Y+93pYQjHwTh7XV2TBleHNC47zgDhyGeE
K6iy1+jQ0QcbhEMdz/VFejOKHTi8HAuYhOqht+VeNYYX0lXtDPJW3swGpjIq2Ur6ME1pL8do4wrg
QFY5LDIUG7ACynhIARPjAogMi6aoLWJDzJ8JuxT8nJdq2dXk6jX9c0IAMW32ga0nCgqEx1GHmuXl
D7DNgNKLnhjKEkxvqeCa/FSnEe4bGXgz6ZT2OninWi+v7WJl9uIKJOAyJo7r6KM6x/ROM92aVMPP
+D6m7V4oUmY73kOvneI1fHZe6LN2dtSA3GyTB1l8N22gpQjfOC7/2ddFNp/Eugy5QmA38pydDLZA
IQJV4Td+YaShwCv8hXzwcGkkSQMY0W7K/LDC8Bl7v+X+EB3WJE1oFrqGRBLCuGvH20F0GF2S0+wC
T2Zxdc/RMe24R5NtGqQyAWCX7Snyuuw/mvAGmSxP78tB+gNERm/0tDLG75gJ1H25f2eLHBmCIZrm
JTXZJ0VbA9CT9blLm8WNB366LXV2+RZQPuetMRMv+rue24P5Liom2fgNQEPHO1fP43YJ65hoG8Gd
2gcdmg0NtO3Ug9WU8DK7+yTT4uVue6wcffWqLmoPPbvkalTr7Su4UXXWf1VxlG0gKx2/f8P3yhwa
08Gq4qPT7DmsoH/tpnPcuRRKbxZtG1QNVp/zYQocaj/jTzpgxVy3SmdXu6kCW5PMyRqEZevooDcN
PZQZ2WWB7L3oklSB+fhVUHlBvzXt8cZxGvouMHEUTXjqfzuoukEZgIC9CgQ7sYV65Lz967yHI1SX
NQjZ/Lsi4MXAC/SWeIQXBIuR8d5pUweOEDX7hFoYD00B+k3gsrt7wJvjKyqQfQQZ+UOqXZ9LNmxT
+2ctq/tHeBcDvjREruXtwoGf9NMmUiL2ywVlogJncZoW9pTjpu6jLIQSHIZ5A5dw5NLpfyOW7iQC
/JaZ9WZX+zV5iM0vbg/bK8TjqPAeOculNhArb43ncZRvZM2PVHfrI61NgWPx6JQQ2R80VntvMKG4
aGAHiDwgzuFsS+XoepLVv0yf+kOMRQfzj2l1XgrNgrC9QvaU7eTNprd64dJNtnUuHtKXvRVnRVb+
YdIdsubH7sne203W45/EL2KQgnx4V5D/a9S7CO1GTcEV77llmIuPuCW3ESe2N10Mn5OX/QyaeU2M
q6n6H8EiBn0m1JGd4FFYuJJx8LSyAE2LOEx1g9NNDpaq0aEHhQMiMpC8ZY9picysbHgtiZs9eLUO
BVTmtBrndAnNzMDHb0AVf7LArhKEWTOEOTc/BJqsetQJzwQr0D8Nd+6ZSx2sRUxxAbe3l7d8ngwy
Iu/0NFxItKC9bmJ6rK7av2g3Qw8T4BOp1ZdPZxWULnE5omVlMHEc46NOcqpk3adyI2adx/fos6EC
xZ8nBAvzHn8caWzaFDwBBlo5yBCR6EmCozi/hs30PO3NCX8Ma09LQozVP+ib8OO0J/uUQ4qTpduc
t/JPyzKgMHDoJm+I4UP+Hotyo1b+nv4GsF2+DrDPzmvixgIje31DrArkpzXpomHxsAzCmDvI3nu9
i7bDoeY/ks5sWVVsS8NPZITSCN7Sd4KI7box7EFFbEDQp89v7oyqijpRlbn3WgpzjvG3YIFN1HfY
yed6VLivnUKiZ1qNIeRx+yEtJy/l7HfBBX0ZQfvgMys6NKGbBQN+h1rFAkcUVOV3bj1mckEEwDgS
6QMuREAz7uv44QKIqiyo5OKKLBY5eBJDgqKPz5E9BOHZveL7hC9HqkmK+kTlmTj7W4H8E4Q67mVo
EX6yKRBJdmYUh+s3utgcaPXDqcGbC4Dj6dxomlXZT6QnDWFUEwjuwdWqMnbZ21xB6EJ57owD4bn8
gg2w0NBmL8dn6NGcXibZ7Kn89eJcvS1vy/49ui9foUxmzBNrFhGMBmuNqfhvSw2wnmFOFpPCiwti
M2Wanjx4QhlR3HlvQZAcAxwlomOWI57iNyckZW4e7yoxgGLhAnwDbPrTxoJoIZ8Z0aS+xO0HGPKz
yfZ1wYbtPjLye2hoXkccd8PlDmbEu5Lc0Sneg3UHbPGaSyFyuDRfPkKc3oFGrBcDiQhNZblhJSQn
Fs8JSyCTYeEW87N79gfBUmTxfLwnSMM57YFoD1xgQYLzTaYTglktlboYULYXDn6mJvvMbLFhfubP
g0tqltosP1b2cKwhJFmCplKS7ciiUlydPCvxebDRT/rxZy+NVZ/ocIZ4XwFl4MAmZA3FJqzZLieb
Ysm1UZmUrNP1e3uIDU/HlM5jEoJLgJP1p6956QN8kNDIvukUPkEnd3uw3hy5BhhNj+eVvOi4oEwA
fov/23epk8R4Im3/OsEAG3JLcvORs8NS9HI++828AvGa68m2NZ4ePjd2nrNZ2w2dz3iKuKVd0ID4
spD/Or7n7n8cPGRg7/bomhR2jD/SdM0PzTLm0/tNOIOV6Q0QpO/Bh8FnT7pk2IsUZNDxY/xMqFiV
CC7hEN1t4BfSax1WWZXBLIjMR4vBn1Dn+u8zRojTp6bhSPY2gs0it+6qsyUkAQMjeVjRL5CcK++v
qa8+W942Xs3au85HeIwUzk3cbFT3GujiS7ca10nlXsV3bM5LJ+eCKUAl6LCwTE4RGsUbrx+zSCYE
qI570XvHDStyX4e2PLkcGYu+MLSj7cB9MB38AjnFzPmxUfc+PY3qiCP4wRu4ZMP7ws/KgJthJU46
XlK4SgoGJp1LQ+yyHrN4OjhI+UnPaTlnUh7rlmpzHrFmssuMfO0oiLTHWCB+IGuc2yxluD0nD5Fm
fHbkSYEtbNl9fHmdX9whBqHWBGkZrJ/IMTXK3P+JBs+JVDi3I4c6qMaLg3X5/tfPzbx6mZdLnsxn
bVQ7ZlhICr+4+hc4Lt4n0MwL5m1TqYLBx7sdKU0tMXeLWESD9YuAKUAJa+NX7sfYA8MyqAIt14QD
nZklbHLkS78wdR/zpxj6WQHs+o/Z3kAVLEAFJMaUokqwSdHGEokqmJZcnbVHDLIjn+533qjausPP
3jEmrhF7MWXORe+58Zjfaell67vZYBEkSXgiWgt0/vRD3Qm54v8myl8fxPBiiqjyp9eEg4k6IdIg
yvn/wQBOpSmAkkslt0tYOJirFnDWsyA1qy/81tk6Y3jC7P6efOGbKv5yOuWtYcgkyoH19WP0ODQ0
iOyuW9gw/olwbo7VqxU/iR+6znUOQh2IjVRX5o0NKxYvNz/jdSLR4EoYYGs1s859sU3JgFXY0a3f
+h0orhRsxnWEKg7MAlc1BlsBN5sVDDAebcm978mZt1jGs2otVnXVui6oIOHfb/6F6X8oWxSNUo8F
Z/EJJxIPNp9kYxzShys+J3ngFv7DFpFMuJu/KzExdTbAudebaQjXEVw6LIou7Ss7DfMCsYLhiSkf
fJEHGMxgdvEyNLxBqnuq/zDXoz+20YDBlan1N+6dvlF1uC2eBzIyqLDh4Jm8iVGHjvmMaR7gv+Vz
8GjoI/hmVXJOuAE5W7DOq/FjpyOkBlbjF/ewQqoEY5crRaSS8bJPRUa2agIvSZxIWEOsOlTt975P
oafXJzHceOxIPJl1aRGpxGV/TBLuxw+7dDvYw7fTm+OJjhSnszPEhUS6UtBmcJUyuIzrfz7iMaiR
sQUFa/bXyW8BogIPF0mJnlxnNEDxvN3S84qWaeBuzNTKKvfO5LgkuBhQL+8a7xueIQZJmZxtknp7
nUBsObxL4JsCLuMZjlhjndrlwfJxRp0+5FrBcvCnLwYLhYuaGYFvCYpXnSOlkyIp4svwmFw3tA8H
95c5WHTxa8xm0P1t9n0I+FA+PUbmc9bnmToz451n7SqfPra6I26l/KitH0AJLqq9+AfvjddlgGav
OWAhQ7LNy//e9azPiCWeYOLp0/+crpE8vu2uGE4IFP4kFz7oJSHjkTrnZ+TlPJ7Bm1irmZA+HkWy
rD2qWew1YjsIYozzrUpEgRrTITVs/O5F8JDw1AEe0rgiZBvPee0xLyTfSU0nMefMTuZ0wFGHvg2n
6qKJbjjqSoAUMSZgj0YawVMDRYOep/Ug45oHXhab/KtApoodcQ1c7I0pDLrYe1tbcYBUO4YfdKvO
A7tkloeDH785osuY0l66BCAhc2jzIe54mBlbrFd13PLIkGUA0CEGmbdDHhZMEYhPMAq2HRMaYA9D
HfIC4/QMVXAHZpkZCsAmE0VPzzATS4ocYBcPln0QlAvQ4ReQ5SdYFFQWL6c1ZZ+EY3pO7tE5bkyW
vsGkd3jd0dcg+TnwdMZ5+jiylZ0zvhwAVcSkHHY9i8b2NTF6JlZo1CJfFJqM01MdPGMzvzEqoakA
9SL5VNhXGbrNnGTU6OOeCJpwG3sFi1waHWEauDZiEu3Tz5F4tildH1wIpKlDTYLhJWwg/nCO+iDQ
4+8SShvbtQCyWVZYIxBJsef0ADkyFnuexR7PP2z7z7oFT0qp6/ibPcjQup5ezpPf9wphhKvQEGMx
jDTNYjx4l793Mlg8J7dAQSQPnBprFgcUgi7VGvm3I2kw4dm6zzVf9iEUA9LCV4R8Y/nLQW6IivT/
+J3QLQvmTfjACwikZEi1fAkceOWQLBfX7SOi46UNrxmaYRX//X1Vnl6ru2z+MjCOdtWdOMwqH2a7
kYWyhyK+Z9SskBBfGYD2P/DCB5OmYEDa5OmTFZYxrdjF4RZ/0suCL6IRoBKud9WUVVjgeyoRBxDW
gEussih+EbVEF2L7rqZqyStwafjWhoeHYa52uVMsNLVojy5wiFAokDP8kJxKG1OLLhgb/3H+8tAm
1iAZrN5QEIm2l4I2oP45vUsCN0jvCMFeUTEyi+nN77s97+ajrbPPS7CdHeie/ztAzFCE8RPADNk+
Y6hW4LIvMbA8KjRSMJ19uQHEy8liinqpMUdZ3737GxA1FvZoSFIMnnbss2+YpzYnmP/CwRiovjYB
2/0Href+dfFNqUudNGFvAilDCI4LZ2b0op9M4jzCQ1pOk8FcGKo1nBfEy42lEJaN0z8PqgQp7xOA
62pXa7hEeDwRT6n+DQKdvRLik1ADb9mlV+hCQWY8vQuwc5uUB9qoSsYED4OnVY8f89GkWvZm6vou
O0MKM305rfzbtOXfIyfPIcyMnJapHvXXImtT6Em2Oqq8IaT1M4Ee2H7cq7PVedRFliafxxnPARPq
VMxXcKAgPPRmkd3Mj8VPr1lZTYsK1GGQcZaF+Rg1rd2z3kuWrNMjus8+Flc6nwwyC58MrD/2FJa6
43upWVp0fRmyn49lnzxMQMzkQbKPIWfA/uvfRCWTHyAb8ZI58hG9v2A3ID5m/JYcaawdI29eRcQy
2BA4goCzc54rBNEfamQtJlSvj8hpIQhY4FZvgIwbRwRL4wM0NurN3kv9YeuxoKZ4pdHm9+hAg7ci
Adusce7N9avZZjA579b5MuA86FoxBZzC675r1izJasr+0ZhnFFrNdMSJuTE6Gt4KW75b0oZOQwBv
zBCkPdF46ZZ9Qk0SLpALSk6mfn7ac/KBLybX8vmiCs4Ed9eAro1LZUPjSv+ET5w8t6mECoBowyjX
sAIbEq8WZRghn87oyHHJDF/YCg0/pUV3kSVIYKObjxQDDIfEl4biuS1m8Cd/3iJf5Msvh60GH4XB
3Sdam3HtwXMg5Egk+uwVp/E5OVkS0fPWgB9v/0nKDHVFsr0k9m+CGpXJhqs/n75ijTtFMQr3ehzZ
AugeLD4YgnibLXiPN6FukNej6DJHM0vUBJIDVjGW2atPOwAUMGsW1JdHhCTpzy9vA/hHNnQ3VZIq
QlnCUDoT1qwL6cUb0OC/z5GxeKpMlfi9O2dAy8kTcktQob/V0KVm3iuYN2Sy/wW+pQO1GauN28Ok
hYeY0/W3fvA8VltitKq7/Yzvky9TO8FaK+iw2+y7JRCoiBU3J62k9S7ma69Z92PpKKHCuRRr/h3z
LhzAGDa5liFAkYcTRjn9KNZooh16LRklkEjlvkwuf004glo6Aigwzo1/f7qBdvsrtHaEqWa9Q7nj
vuLJHPmcxz2f9hcWBR5J4vE3zoS7DliO6l5AUm3/tlf9mOWKrceBAWKyUScM737FuY3QY7QuEsFl
brieuKQKPuivW6+k+AlzBi0F5AuUpVnS9O4+sxf6R4YT+x59YD9Y6jh7OU1+1nn1inGUcGHoU/C/
8dc9cOtGo4PaGi+yaSY/rheN7Evl5XJ9AdIPgWy6E5kb5pMpNO4WxUxytIXklP4mK2qho9rXMc8v
vU/KahQ0EySNKLZBxsUyz8KwZ4Yg049pB6/eJ31Mi1XD22b1AdRLFCPi4v+SIWeIXxlNNhp3GtDm
DMwJKCS/282up1cnJ5eJBx+pZhfz09at8QbjitGPj/uemE3Ex0Aga0ouMLldcXw5qusvgoykdlqu
UtA0jlmbDNRsaL890kooZwVHdT4DQ0dBNVePEusR5rAvvFkNyPvkzoAmsD/hJ5SoIeFyKzPMExyZ
/D00PoGVIyB+J8J9UjpC8jRa4w2EuZf5ZUqUmw/RU+Wnwj/0ihYF+xXz9T929rl4AW5fkx5K/83q
G72C+g/dfjevHNIxKrf4uxCx6Q79Paukxx41PmcQi9ZgLGA3NgSrzR7oBnpjOh1Z1HTe2WEoH7vK
rABUWKiQIsnmyEtVrkYZjvwzLR1Yjdff49ju/jVU6GC7ZMyehl6Fzo7zmjEelxCKBG0hYBOefrOX
EatYWxomwBoNcpV1Cwly87lDadzySdTjD7zLxf6G8lpe3924BXa3GBEhsdjdUBzdUGqibmZ45gL5
WWznX2NdiAQOAfeKs1toSaNztL7YtoJOg8EOnQYVFHOaULkNOa7v3lqIK5/srG65R/0/w3IMvQya
n2hr/lwf6Vk6YtYgbzncLKCPITy+4Mz5mAMjWw8RBuahBDIBE/uZ8/UyfNvoiEw1UVekxqWtre6J
AtfTnHk/fa1qPhJ17tFwOx2e+qaaPazTK62y+/Hx14a4O2HOyDWIaQ1Y4WBbXuYryrT9BwLIiMND
nQVvKxdwn4bu4Ga/dxyH9ao/fdvv8Ea9o8FHCSNJlSubLecIlAbAB99PemHLtPdnAkpfYjbggeps
UaqlOP0KMcEAyRKgFey3j2w7QLahpk8L3ngOI+b0aCwDF/rsij9SI8MrZbouDy+HL/gUZYkJucVM
dDxjLanxJFFxUbj16QkODJzu9/xbsG7ZlHTnwz/zCvfKfsOUIIXP7D6+HC//GmE5n3pIk5SYO5ez
pFo+NLvcfbRoswmlqULWLPrLl3Hfd2teOyxH+REeeTSBejnzOB9xgyCHf88alm2/UacU5TJwXELJ
AQ4A5mN2tQcyfCsKSHRhQm0kGChhwiQzOANLBFzi7fobchnc3O0zan18m0xqPeCLLi7WbYIIjAWP
q5eVh91LW3Y04ho98TaLB9Ts3M4enfjwEeIMfEW4SwUBq1FK1uL6AOhDPYo9iG16SEXXBsHFna8b
uYDGgHmCaZ9evBNR5748Q2KXKsR8VsbwpP91KPnhVlfFukzyucTxHUvECNa4VOwzBzebQP+PjHWG
nHA4rYks4XcRaKMATl/OeTtYXSYyvEgZ/GY/KVIzkjgBM2G/L2arUZrq9Ieo91CXdS46dgiyNmx2
9yMq9I87BIZxmT/Qzt3mL1eymNtBkR4Be88aHfN9DlIPxsM1jUj7HUkc2hePPRZq18mDBi8qAzIg
spePJbAFqBag3qxXUE3Ia9OHG8pY4qGnzSZ4ns7b54sj9Up12SXS0N5ju+gj2Eokt84t6SQFKn0F
G/cVNfYgqxZkBX0XBBNmtfObfL5OG1QqjUK77xTCOnrPGC0o5li9t1+74dTWolEk3A+AcwhqWwQ3
oZzYHgDEoW9BMo/wsApnNFsWO8gg49jDgWQikLRNM/VC9s47zAxotTLFroIBFh/5P5NGRqv5sjVO
sGMnbd0amD/ZVNArtcGirwlvWXp3s2xwxAtH8yJPADO7obOweaM11riIFld2KyOVD5iPUEZSBO3k
PUeeVQTVy9YBd3iJd69z4xhiFxfNP+8Uwl425RyLw3FkTqfd25zOFFuBPLKIgPBms8Im96Igit3d
9C168NoQeaOJRuGpe1wVxusGy4VUXzferzEjX7SU04mr+ETS+9jW8PbLiIQfWMYKIHyCIgorCy7o
8Mzg8ZfhvjGBvKJ/TjsF3n+Rh/G6XghL2mgswEozeCfXVZBi9Fg1toX7yhBONpoe0ZALg3YWpuNf
ElqWiZmNHIEI8BcV4nVWzvD2gfvhiDNfuMAyCX01F7/nDXzLyobLeR42OdpB3cuYiqyUTIDxZYLb
0VodDs3GMMNFz8Nq/EEOMREimrDHzTPpdW7KHZBLQkVxHOChEJ5OvtwwHGuGtVp4ONklev74TOAr
C5BojOZhagbb7brlvUHkAmyv4GdBBTY/fY2PcGNs55VASXTjvD7vuVifxhzagwwNDBPx1hM/HWGS
roViOPRMTmEbPwNGPHz6Xoh1twZfpWLT/mCw3RhzdbsVA3X79j6q0yK1jOfCRA6QlR4AF/dC536C
mExRf/Cv94Wwfcj4wuKYeSOdhxYvggUMgEceZYjHrW8iGcOa9rAWksv+jVgaydDFXAjfdPGLSsAx
eHHs93jINJcSo/Jm7pfRJrsbSwJFtMrmIjBbdPL2EkU8rzphU7MH6TDIjAP8XhctjDEdMSiTvTcX
Xn0hptDBHVDURHoyNFguzrobEaO+Wj8MPmV2aQ/1WcWvkN7cNIOVpc10Sn7IaII+xIOq8vP4B3Nm
gj7ws4GcNUbJB8OLZ2fkkRknfmxI5liXBKgdST2Ax9FJDiAb53dvm2WeR9Pn9MTv/9hW6DwP9UIn
Z02knbqD0DhqMXRlz1gyrsWe6SkSdkx+LNgzsjFaeFRiEUTqRMdDg5YakTYJKcwaBHPcdhe0h/xv
AyuiYxsflrdks8TEGt/jmGAG1HBZEDPgYUcdjZe8J2ue/m2cT23mlixN+1MrFdCUMRdvIVkNbPwZ
jbt0Eo35BklKCQhPNS2+9NxnnjcWuMob8CTkqcZixabij8m0OBzuJsZvei31dMD5BfhA7G/jjw43
HpT7/IQZ9ymhyfHwTOFhRz+HCBc01xjofD1bNAHZ449z3Wx3zOxJRphEVCMpvuPq5CENPCA7/lZh
cnwvObsK3fBOz0y5sqqc+LI43wiBa1Meci3LUSbSfeSsXk4apvU4jjGIFrOlQpNx8OsjpO/MCC8v
qkDG5mBeZVgCeB4qy7SjB1EFNlkOMQkqwl9LaudlEcX63ubHeaHAMxlAOmLA6ByqKkJ4pmTvkOcz
p9BlaBmuTQiMFxuuHolzxMYlyg8vJlh5ko58z5R4ccERbNTTvIEismwp9FqTSW0cqYogwONf2hRc
qf9sSY+hyAqyhae8TUxbRKTByJBdSbTS1CgiIPvniJEpCggOJMFW4SXFNhBHBmk6PRrHqUKhEBzi
eHcPN5RRdq2FFJ1CRY8J1yA2Qbaf7WSIz9N5IXGPRHMpApXXtOaM7789HnSaVtRUxMn0ZWoB4hsK
ZKKIb8FPdciNGL2cL6LjGKN7XhJG6w+RJDsCsnlRi/Yxc2IB8VuNxB9DtSgA9tlSQZkPo23jwB4x
Hr4NjT32UM7aF5JUVDyXn5nHrxPkTvIjp2KDn4CkA4+uGoofXiHME3r4s/lB/9FEhKluWy51YWMU
NylmOhvMs4dRTgfmMCgqZalIP9Nuy559Ri8Y119DOVsToW8dTK+iyYpaFgnxEDw4mn/idVG43E6A
BA2HH5Y18n/4VSvrifzxKoTXaUGqGFw/bvo8/HEEvMzPL/ni/diTvscxrNJCuqVAxVJBC+h9D7j8
MoIcb6E8vY4/+ABDSnBqYl17pHbeQsF2MDND8woyCCxhfEUTMW2B49YbEMvSoLYeiS9BwTpk/40M
QfOXDq0vxuGJSgwRMQlLyj7XBcy790GN3C1pQnPyrCNMui/yMynK7JkQZJEoTFEhzY+o7dFM5HHh
l6s74ce9RR9FMq+ZdMjxosefxX0KCt0jegMlTTHjtvr2CKSFJRqQ54IYLrw5RCGevrZMa4MGdglm
jYwPEbVNaQgcimnplKmnbEomHWgXRydzipINYFrqBdajWI1rRET+lcjmnz0pzSs0/i1UMhw6UDgJ
3Evr81gRP8agD3/nNs4a0mVoXvABOPFtgTKDqPXrUZ8MRD7rI4QJ74eK596RHhiUpHq1h6sHUoiW
43+uILp42CAgkaP522PEycgpdf7JPASZiTHLR6XI3saIbsZDT0caeeY6EopOXGthS4RARGNWBpLC
kMfoOH+G8owJcfX9mspfY2bxFYcoryNACT8r8cHshf9UtyhkJzV0M2+Tj7ilZg6K2jXfOc+P0CiI
BVGQIVf0tneQqUl5N5cCx3/Dicr+ZksY4xR54h7vzLwSHqp2chWJL8JEA4Ni34KtW3tDNtKP2Uu3
Vx/RAfDGx+aeGEPe3T0UEYVFydsL3Jp/n70miJUISbsJyA2pfHzOcAL8VVhCIUgVaGk/uM7ojDV+
O9hjFBeiUVQTcVBUCCV7li+/QfAihW/cV2Lxlr7WiF8I/huvp1BPxZPf9G0teQ5M1QcqOQhBK/aH
sWZdL6aH10vMeuLjlKhGUYNqImIEarSkyO42f4tLfC6pUHkZBzlZcBH+6UtE5V4JptYYnBSDgM17
iRXYLgC7iFPA4vB1hd9Hd3scp18SaPmzAuyB/MUvljJEIJAwlb0ZV4vnQjJLwJfFj7ppqJ6Vbp5U
8wLT0oZYFDHlwAGhpniMxdPS75s1D9jpfXrbB3Q59hpmEx2hCG45Y1rFTTrp8xPwD13Gp4j7WxuX
cCpom+Nyxyf/sKnFwG8GtHZDwwbZaPfwbF7SYYzVrFsVi9Yemu1cdTSCMoH3RJ78e9HwzGKdshFm
CGEXkBrPxFaA3ULM8CQJpzemrRdgHWzSgbkfsx3xMwiWV/t7xAxZqHZe8LW1Y5Ii92FuJFHSBh6t
oc4br+ALYaVT1ze3DDvMAjjVsWneUOBxaJoczagnwgIry3TgXhZ94mYW2PPAgZnmMeeJvSTrofe6
OmDcZI0QuonwBJU7/4E3aKYPAJiw77C7nAZmFQnmUkvZi9MXHxWdybr4eUmG6iYMtb1Zx5Cxq3In
iLBzfQ/1tu81+1/JHwEyxjQavdH0cNLetkLPRS+Rp8TqmhULvDnZMA4MUKF73A7zQSr0TRB0y5yn
AEORpTHN9FNab4mVDJJyK7kX2joRCJ6BjYolgp3cRTPn5zaJhw2WcChNxkWkY65GCbuaYqFA3YQq
tvS5LRuUgxX6KJ5wGGl4BffDcmP/1oi4bCVVXCAUBl5awcgx6AseIgdUH/EX8JbwuCkhukPcOQqK
fJfSNeJG0DXX8xy9A6Y9eGoNNUTPk4LntiYUDKAI/yBaLG84Pm3vW8n6nT4nAV/fGRcBl3iQMX41
O/4H58WV5kfMWBlj+1iBJjrTId1H4wkZh0OBF+SWCOdSf/qbDOfKn0zvrzucS24Ry4Ts+gTKy073
snqrgWLeD7eXdctteVVua0SYjDI3B5BplP1GweDQi27HylIofRFwlN0LLkEb8kUMWWXDCp98PqPA
J2FL/h2uO3kN3e2yqwiFAJKB4Lz/rTMVZTz75+QZ6lOEVZ7C1UFUxsXLhWWy5Ap+7gYnGCA+2gca
NKH0hphAO4dWpTLVDpi7AreLsGuHyy9oOCaUlKeMSm1/6LCGgEA4r+hFvGYZ0PBCzCcuCXi9I2C5
TraQ8Z5JS5rtQEMFbqh3Bnu7c/N7SR873f7mKzhAbkglQ/1pLBZchWHJNDDiVBe+54tTgl31EwQn
IV3BTGutS5AzL4vJEEMbn7K9rIrwkV3TT3Y/nMMmJTNa5fp/WK37i6rtC0n+qts3rPHEpEZDV/pD
kYzMGo1asri5tWKwjhaZNunW553ml0gPhSEHqA8tfW+iTwVxINHm0bhl2uJP2A1CqqxJheuy36yM
B6tuVUcK6syne/7jLh7QLtoTbb0UMbqd9WBCnL78M3m72JD6cBUDNGN2IyoEalpIkL6CR4Ufog/J
frZHpJPTjDbao28UiqRR/EbSD4CUgiD+9gVobBE9ViwFyh+AGkrrPmBIl+R+TV7N6rNi6WitPjYh
uFygku7wnt55nifvgVu1FpIiCQo5Lvt+sVBeToVg/EF7YL0G8B1kN9mU8Eqx/Yz6i1yxkd9Lfxxe
76/XPT1exbs8MKzHfsAqMgLHU/uqUQMB03i6ZKNg4/oha4VDRFPGfTcj++2O6gdziBJeH560I7iK
iWmOkvFtgzflCJFuLBerIYG82gaQhIgCYgc4cYvspxj67g1mccRWE6oj83780BXhv71fsumAAsod
BOvr4381AtwpmGefMDVkigA/GwtM6pxok8vQvKWPMSzLskb8/8a5yPeKOphzZH5OkIdxijQjSy0s
8DlQyecOFRUZHrr9S/LocbELVqwzUgPKwfkV+Ru5kAaTO8oNoTNWUX4dapevxf+CDfELQSG8EKlg
sc6AQLH93W2U50iv0W1A1MUZJ9sKRwF1FInma/7L+qzoGefXgjM+DEH6YMy+abt8BxXT9S24wc+p
9oDHIkBITz8nFXYv58dIyMjBX6nZCkHI1OZ8HBT0Pc3mOAsf+2/wLC2KlQlXMAaA/aDuXEvzu1sR
EgRbJYS5NUkGIPQtZwECMyIiuNt4xSGdx6/5lY2ZZzTuuGQEOyzkz6Bz+EJI/gp03qI7VHaTfeIh
p86sQ0WJBOyIoUjTrUdN8ZI72OohKw2M3JsQUbrS8Br5uewPKBSZaHxbRH70aWuWY6J2h4izftjL
vkCX58motPUk517+OsjbqGrTSWkdmYMt3Q6P4LfFW4Xug0czkSE+RuMRUnneZE6uKuH6V6Tdgz+Z
T5LX5tQf+W/qcCBaEGYBLlBxiyAa349OXcTGo0XL7YJNhhhCWr00q7/Kt98RlkBpVUxwTDxE84/3
w6p8vBzl9QfXy6QJ6Lixf4VVYVUORoniKjcLcFsB83sbNTcmLCLaLsCesXgXd/hCvDa7eCKYgE9d
SHWWI5T/MBSe/IQ9h7zCSC5j4cPyNtwp6GKt9wSB4WZ18yCALPLYbtM3+QMISRHvjJFTsK5dV3fq
GqLeqUVo8OCyfXoMjd/pb52P9ZirFGzd4F26u4M1ytOzZInlDVkX+AeVn76YW6UlUCc8KSADUjsL
MhddDMNML2rT7mw1nPSg/DaBESy56yfKwQBeerPi41QLk9vhJz5QjAhInHmmIAzeIaEPK3INTxra
5FsKteSDO2Guo9R2cxIOI74lRADRN9i4mtOkDyyF+Hx7Tjfh3HRoSaelxyBUo6Ni/J9XiH/J1913
3F905Ix+qFun7Q7oa4Aam2cSpwWUN/XtlAh1aBwfFqoNT4SmtATNayF6SU7gRBQjACRa9EOmj2SA
aYxKomv8fjvC3vHyEYoXd2sQdZkcSWAvLImrBn1lbhOavcB9GQxt5e41X0g0dXIbQz6hTO5xwtVp
NwevP+Abxnj7mwDLUwaCj/MS0jzI8RF12FYEaD2gqtlqdv2lEqJpYFn6kXv0Q/GQKju+MadzdBE9
qvc9NPPGcJ08+CFI0Tn99r99y5lcij+a23UyWlTJDZFdTuN1a5/v1nArO5BVDdonQko7i0qKZet+
euPyaV5YpnKT1pBraXNy48ORLt41xoLzMVUHlpllAGaTtanhYMViT8M7XWSNo1oCMNfsujVb8Jea
uUQkyVQou4H1OlA9n//8BOAu4occf9VAhQHveTxTX2WsogKFCHq6CGCGMWdMwdfJV4ufa7BlUPih
cy0mGsBYO9vQXk65nqBy5Ytd/kRqxOUIn4RUn4OXnEnt5d0joDFBzCB0wd+yKR2AidvQRBNc8vAq
fM56+CNnp3OHiIF+yJRRBX9nGDvsIXMjYwblM85whu0JUyMbFGbqNXvTGwdshkzQloQ+CPRuOsfT
B2ThxctbOPgrfERoWPD4Wq3zloQYwhyDDY3w0/tWjFroLqYXF0jihda3Rz3vm6bEOq7W91Rw8dVs
6Hxh4XV8oCTxwSp6g7RNhiQloNLesM4LTWEPchjZd08cGrL9C7op2fHpB2HjlZmaNErEstWWhE8w
V/ZU0Jj+rP77Hbs/xbsJF8wlwGOHxwM2i42C/2Ip6UUnZKyBEAt24zL7SbypQj84ZBnEdMEWhZIh
ZvknSlko/sQzDP94gEx/Y0Uo0e+eJ+3qYzP+Y/jSbAwjZOsISSpkWib+ks0UTayKGgTpEnoGLlmm
84iHjDEDuwNfISBOk4zEUesMpiT/ByNkwgj+1nnYJthgfLZCMO7Xkf2akwtL3ExRzPdBPX3h79Dm
3AJxBM17tFdyfkqaMW+dUVpMnmtZxjGt+jdze4vxcxd2laVfTMmszc8ZDYKILG8ehB00DeagxWCO
Jg+ZJa7KSNn9xnCrePjr8dVpOBAEGZzbLC38xxbFJlEz9isuJ5W/SYhqQebNEB0w3ZLcJMSZW3i6
8Weefyz+xVpw7f3dJUW9j9vIHfJIUU7OKYs1P0FwJQys2rZYX1ECBHlMWIPpYyErIX7IDwJ84DEl
CyoYFSYX4w29OACnd2VEbXdKCH5EoDKOU1F/JBKX4J0Omn85InYDkNMIn6JMje8IUQBBjX0CIdMr
kDDaGFNQqEhxe6DsssvU2xmX7BVKGYYgZOlPYxNe7BfaxIcI0lqDFLAHW+2e4m5E/c91Nyf6qP89
bGyOB/qpGAfFEPc6lhnJF9IOodYXzWPhIFp9jKvkRXuVC0B1/asqU15+dft57BDdIwoETdpdjyzg
LcYH7B8vrClK+H3DWOZH8a+jc3qbDVY/9HlLHuDog0P7CcAuoAMpbWjPKanHMLWlROboH2MTxztR
gOyNUJv4aG/o29FtDT+OwDSMglUCH8Ax7fPuSTg8Ncy+T4/41dXA0rzyKHJhlSm+ah2D4ce6ci62
J4lDcoAl/Lrop2HPqXY8xgOrXIq4qMe+yDDy7FDLYSs9kka2YgbDsMBgBid5tgrhLJXhw2+pcANp
TAL28OdgOjELRjAo2VDZIcnxyUMQp8r+DQkAVq6ZseKVe6KmEskjcZUKt1/MLgRes1NAHrwbRxaq
Dm5V5IH8mfxDKqz1Gf+sey1N4OEnsgb0cPNrwnkO4rV8HIXnxpBfdpGbEo2hWFR2DTcl1oCAQQ8g
IObjQQ4qRJrqvAMcaGfvjLAIxh7IeW3NmBZjSZmysCAcFB5DRLEWrmw8HyBQAEZ93nKGZZHhgMYA
bfSQ/PccZooZOa5g/w9XG6YY4VIB/lusdG441mJkvrsm0P8eqXZAzoeg5ws9QxV7wS7LKiKc00hP
gm4LmA3XqHGvj6L0CfCIkAHWkzc2Dq7oJnG8QGNQO8dDP0RvjsXSBeykD5n929wQxLHF/O5Vx/c8
h0MVKVqDeTt7Oh9CyhoP0m7fsydCUfkxz/Oru3zPFNQ2CAD2pwMRcrM/siJDkui4Hc6WiGMo4mHA
aBvUvmSjGCUXA80LQwLpS5hNJS/tbyAYNyF7Rj3Ox73wQxQhbP/odLMl2l4HPF32j0Ue/WvprHnZ
GSvGctrfKzOEhj0cyMCiiOJrdHuFKTFDY1lbc7/QunYoIxKMhOBlnLscLWe+iHwnjmR0EXxH/aXw
z10WozFx/SxUPeK60QQ40uzuyS42nBlMxxLPfvjOfn/irUM1RSbYiGRJzNwUu/IL4kbFkobLlEGe
ZvVZuSzQ2MqAqRdjuRXu8MuYvAhCaURD838sndey6mYShZ+IKpIIt8oZBRCCG4qNECIHAQKe3l+f
ck3N2B6fHZD+0L16BYPV0MPwcOSJdc8RbtrVXGE5NZh/JuycA5wErMHQ1wm/B4OXGdN1DQpO9uFM
eod9rE4xKIMPkaJd+Qf5EsaOq4Z2iXfmABouUs/hDMqefcKpx4ILmY6z19+dng4NSbL7Gz20Udgq
xj6sUJDj2jxInq024AgWo+AO8BYaccYbBLbe+FXbc6jMYDt3o8ak6UfV0miXDTo2dW930dTD1LFO
bu+idZh643vNGZtc6fDYg9DQ9v4OYTYqGhL0cCrgbmvD2KqMLixOmkCTDlxlxOkA/9EaztZ0uAHl
BigyWYrs/AJifHwSdtE+kXDNj17jEvKet42hGJmMJ/vkPe27R86A6YrFRUkASxM1t3NHUPUJui2N
yv4Wwx6D+49VDKCU06c33hunaBceszNgxn7S+6jHzQ0TjvNkBXKqYKE5tl+ZQoXNkaNnV0a8A64e
mP/GdzqGVNMJmHbXfg9JQQOkVvsMW7X39moCzKFBhCP+Q1cnDN4KCAcrpGN2N2zUAybPQXwf0cFE
Ayy+wSsp07Iz35EveYEkiTH/fr5PAUtBq6ol3YJbO0NrT7xF5bU9Kg949C374kDs4PY2Kr8u+RsK
VjjFeAWc/IszKFteyu3EaACDbuOfgXP85Bl94J/gHBCfMZQE+Yb8AQK0+2NVqK2BTlIgvidPiwt8
UoGMc1pZ16/xgD+FHMC9J2TQeHXADO+nPf03Bt8FD7YTPcCLyccxScllYjZ5+nt7ZO3XFNweBpq0
NS/jSZLeN6LtSzCWnJB2Rx4pgVg6gUZ3G5sDv4f7C7CafjZgC4U3IgVWcdsdTojk0X8e/ugYnPTj
N+Ag7Vx82fSD/hKNIYSAbgwUA+LxeDk94vjQOV1w7zpn4GB18kxXGWYneML0lcWL3C/AbmohLkiG
gghogd3wY/h0iUJWG+qhI8SlkTqGyY1QRVBWXumPEKOPtQKkh5/F91zBgt8lcOOhYlIuWHwfmLY2
5nb5ThtxIgFTNvhqw4fn1kPLpmbVdAQObno/ItVHObKK3voGZjuFpsvi5U49ATviN8mcTHiCHONE
RfEuHj84mQz29GcClcZ6RDnzPwtq0X3SG6PXeGZvSqKCu+CnfRlFE9qg6A1NaB+fwTMzCOsNv/Ec
dewjJQL46JjvBFxKVGvHAdDKya2AVkwB95223D20B7K83GetplfsqrNmCub4PruAAqxvq9xRX9di
mXkIrpDG1ywBjDB3JoT+Fp16d05cECZwEAeGqKQocmkrRBmnU9aDBtHa2GM1353onfM+MOXFBCth
0z6oCLFbI+8tErxujxOxMqOWbTC6abKPCY/+VbTckdmtBXz9uqDZwXDTaPhQMhN50dfctlXwj5DG
z8FFQqP8XCVK8V5wuin4coDy7fngpv6djyOmTYKEMIVC7uRS2nbB0nAchLr6nfQUckdQgnPFEUH8
0s3zchefnozyFKxZZW70sYaWODvQvCQlQMIS1jaFBSqRT6IYCpZ8Fd5VuIzPGF2uFmeLfJ/pEKRh
VqUMmJmcSsQECyhqP1F3wvrGQaBlDTPostYxf+I/sfho6OPYD/QSxLGs9L4xNt+TB0+W1XA0iMM2
H4vD4mi/0yFG7/DVj0yoFID5L4WJ6EMXPYtLqL+lmiS6ipSrI1m/RGKqmIljKmvCNcImgUWMoiWC
gb1m/IdVrdaDUe5xiBnO3druGj4lIJ29poUHQvBX8MBAuOGwimKkjQyHffJEyc4shum1/ws/f3t0
ZDe3g3dx9skgC/2yy3rD8B2PwNFUMftu21AEuNi+9ENCcwPxlVc4uQWkFXg0zfkAW5I23aBVE9R4
+3t7x+CC71xIbYHzJgTXvjpfqVyCtYH4XxXfweJr8wMPXIfniDOMKgwi4wu7b2f+CT/bPjxvaG4t
XNc6ehdk5G6B0EINZ9wEYFa5fadxVkY/3OngNAviIwpEO47XGI8IMrqGT4CM5igBEZlibsO1NT1o
u7ByGJ0xvVIVc0zdBq/ljWRLarp++cFpFEUOlKS+3PL4zYoGoW0Uv8mHrhtRit4O29bN/8B4KUW/
ooBI/nCwwVZlMo5o4JBiiA6PMaX9A+102lFNaVo8vFE0Jl8DDgPZs7hRJosj14X5DKE0E8phdmxU
gtM3/OXaafS7vzee0RdeOn48CI94+TvzkchjHCGWXtm4QbndXJbl3qiIh6smP28MQ4SwTSyA5CJB
hdNB2FcfwbgJWscEwXysnyBt5tmW6c6OyT9khPkhRfTg3N8odnkShL9BWL9W3geaJHHitMotSm/v
jqZUFOC/5OatnMF0xe36Dn/bNl6rNN0mQHZvZ1I7E5R7nTJMqcBbdMV+HQnKEhi01o/M93cx0ZsH
VgJOFdqNkf9gytT+jh8LHbCTcSMGdGMgKrgTJiDPHj1ezhbxOiFz9ULKrAWlrDrKSKXvMxa62WKc
W+M72eNUO1P8j0I53XiyPG1pU/veKBT9u2L5eKeStvSxAZhV+Xx4/U06Vp1vhtph3aGynB+JarwZ
KJMR1ysW7rsiEAKoN5nzQEXHgEO7xzWnw1GsblCS8SNfgJR9u40GZGB9swK9NSyRP5jg2+uf0Iyb
yWuv9qd752Aj10twXWmD1dR+5XHiEdVHAylnLNc8K3Snf7DqTOiKAGnlz4O5jJwTR6Nzs7kerg59
dtRZf529KejAwDYU3ulkMOFdAlTetpct1hvoIfWrGT3tc1CVzIdNBKec7ZyaiCQg72vwOhaMImgs
0zeRRgNqgXZA0w4w/CNQsCVOCtEKa1AMcLFbXgWCzaEKfQd81W5CpCiVSo2Wgan+z7yGI7wbKbCw
3TbGpMUyoyRHSBvFRFJn9XrHB8TSa624dfEMip4DWIgj7M8c7rVClJVfBxM1JhjGnPxLjKYQMjKi
oHCCq6PXUALsG3Pdb4QlAE0QZofqT1z8zv9Kv36898bc5w/uUdKBgSMxNmJn7eGOPNf8FRVXFZzx
2Ac6g9uBCZ2GLEr7VdqGg4/vTjaDi8w4QwKE06V4WyD6NGlw0THAh4aNbONvO0FJSQV9zph9nZzs
YbVw7o7dXX7WxZLHayNfQKJP8d2UO/vo9QB0d9533TFxEzQ5i1u2UOkvTnFOwVXbOrk7Eij+XmPO
dV6cRaJY24o+sDLUOFtqyflJ+iLuKgamwHHAouhi+tZlOsFpQiIV6IjuxsjbzdtrjMtpTXcc5GMc
7p4INhAlgrBRHALuFfKrHSBZfPGTOXaBslesGFRxKWaJFspXGuWG6gpQPVol1bJ9hxdy2anz41V7
/F39But1F2Yig5SKtIhhcVY4gRR3RwEyfVEIgK9q5YVm+WWPmApKnC9GeOCQSEmYJTGl4YnSkqEo
BUBh4fMljgLtiBMMM1bquugx+wS4piL1wUeRC+Ufu0ZMm4RS0oed77ejZGxCFuDV9/H4Q0q3pueG
JeLDRUKDAyyhn3GqbntyG/HTzh08BsbiWSGIHaLIHnA+oQ5Cm+kiTzgEUK05Z9yXh2KBFvNB3hwn
Ddthg2s6pp4xxk2JWFNDi/d/6Iwy0J0dVVSniGvIFmhroGE4H6bwV5s6BCuy6IfP1PTnHPGGV/5N
0iHUlweHDHfkUfQnoh7GW9n+Gk/A2PhOAfow+VptRxMi4H7WuKsLomNhpO+BZ2er9BRSbMTis/Oy
h2q/vFNdyxCFGJPvPFYoLrprZgmGMJaGENMA2xBe56Nyx96IMfiKkctgTKX3fB4O4zJ83SYfq077
8673xEXJYbLDZO1uNzic1sSBSa+IuIDJHuboKyQy58lojjOOzUYFUHtabNFO9gWUfSc3zCGF6Cuz
ZQU+xYeucIV2n/dsVTNubFwTiRYCxETTeLLamJLz8gTypp7EiRALx+hi7pc1pubyyBjYYQ+He2rU
DUd06/zE4InJTAvu7RhfpcsmnV85X7h70FrNmJONFwpC3p0avAJoZhhg8LHpdcEAEBxk1YXBStZA
Czric3QHh+JeK87zzrSDYVQMY+jf4qGkuhUZluBuM0dZqXeh+GTnhMTS+EjRNbmlqwU1rmCbHfUy
Hea7koUH8hrxQKEw8czKS7BKjiB0ZuMOrFfYMAmz8F9DiLNoEPWtn+r8LqZ9sKG8Lm2BkLUr3DIf
+DffEnxYNYbneKtoSh9nSDwB9dUfO/ueUn+QhlO8EWco5svqZ+8p2UWcgSxIjirGRuZ7r7cvzNuv
2CUfN6P5Pe3+ncHnEScBCIzTrnu1e5OTf9BmlRgzI9aHKLNTK30ucj7RR52Z6HEai50R5uQegBvj
/jGVGPArABBA5DCib8cglXC1G23kgx4R5BmDuFqtcgVSA+gm7cEMebdJZhLIcP5b3idn2EiieEJM
oAeNxRu5w0ZRC9QCb8z/QDH50ytrABfbvjIaMjhiuWIgmz0Bs+Rcb7KRhf1eFF8njObpc1COG0r+
dI6kg/b0dnnZoI4za+ZHCCr0FDYIHg4fi2Gu7EyMrkG7/kJrs13gMGHRHrFk/1hazqHoa63KOC2k
4AKgz/qwqKI+qWZtd+R2k2eL1AKseqhWGcGhza8WXDiURQjHHZR2Tjep5zBMo7Pep+Bd8eZQ1cuY
swVu9uF+ZI0jjy7qsoO8k3MYueLFeRIqXvnSwui0oNzfGBJkI6rSSKGlRaz/T2KKdkl9L2uiB0b5
08AIx6uolnZR5Y0xpNrrrhQTY6lFECvqMV5yWKz+gpt1mh3VIf+JAZo7rLiHOn/YH/vECO2j7gNx
j/yaSlbZJVChxVfhosiyhYfdwC7hFyc7Y8odbTLOIiiyjQPS29wlIzpUeGX2FYBssdPp7jPGg6CY
uNayMPho4p1pfq2Tw5hz5x2ig9ONW5P6J/cB5+jpjZaYNkSoT9oAS+poJ632d6h5Yxu1J1OxKZsZ
6Bqctp/AqmQ/7RiFXwgaGWuHp/4FZaytb9vsO8eDfj0YK/RX2uXvPDTAAssfxyFUyIaLA/7rxftx
IXaFh2eM/hRsAn/xN6fvVXElYZYu1GJMqI7OMFZiCIVRy/WHyQ7+FqNMfCC0/azPmAG/Eu2JVTxt
pCR08G2AzoxqBmo6CYfGAiEZABhoriMcLnz6n7jBcPhQNbDnISeLhHJa4yLG1SUHwN58asQZmLi4
YYXQWDfza2BFHPwTxaOk7wQy3uqqHH54DyBMvD9VCIn7JaDt9e9pguipmHZ4d6vPKhymvwmUF4yG
6BYarxdVMCJmomx860PUFrCMNIwVKJG6IPKqkkKExthiwK9Rz9veD1wJVqB2wbqaE4i6AbOp9AA9
5WcdBvooQkfHOmzs+q/xnssnikxhfxBchJyEYTLMNcLAa+pqleqSASC2RHuOlH9ArXmf3zQcnnoW
fMwQAOq2bhHdcjcx80O4Id02uJC513ohjsPUwVi4T2nszNnDOMyBa/Oj/7CfnkjKfwH8brWGakMN
/qMmf5NNRkfAAXZzn5hrGSMD6wBzjVmMNx/RKT6tQ3zuYks1YmT3AURjrobZL040CEv/EUIhwol8
memBxViLtfwtqaoM6gd+cQvXRlRtmbAjiiM2NwL9YbSg4xMKNWFPqYsptdGSgveP+Q7Ctx1JKmIU
RRyqfgIakI31BLh6A5hCnGnJLFbctFhQXPh75uhj6xlWXsutqKq4KSBn40j5MGHA9SksX/yicC4R
RzNDpEIYmyMI1g7VBW+Mx7nnieKgCs8dlTpv0T3AIjWeHHxMdhOKrYYpln3w+ElwbqBl4AB4nMgY
CtIJVlnt6dfH1r23OCxb/pE9i5sFs2/8VS1iS/XRRnzspWRh3WBt0Jr0Q0/PO/lZzcYs3oflsrZD
4x2v32synlFkRCXXVYmiimRTLzBJg1sGJE7p2eUYUWyQCLXT40zsj6kkGC8vV2csSGtnbC32+wSR
DuNm8SVAnC7xkxfe2sOaNag/xLvsiSYZ0SoUKNA5Yw/jXuz5x3qvpyKJm/cCQrwMF2Bh9VTdEpgB
8Clp25iQwYWDMWJS7DCBFp8Y1d8qyVvdrgi2JD60bOyClErBmvjlWYknrGkYC6rGfIfgVfVZQAsi
pLmuDkwgRc5MbevkKGNFRJZnXglKr8LkeWhUkyUcgNjWCPAlUHRsTLm1HXoLc6EBOTDYTqmB1iHi
Ek5Mz36aLVRQHAGa5z31nMEdopiTu/Kw1tyb8Q2LZMhgcUfYQ4x3Fyt7Ec5SYpkoPzRGjYR/zx6z
dDYy+SRUldS5OPaRMXNxxxG5Wojf5Zc6GDPxYkPu91HBB0EI/8oSnqyhzf1kKiG4ESoiAzN5RE/7
gbhIMHb58LwrH1KTwUe8k89gp7FwFo6q9zNz4lv1+GalpCKWBTmaBbYy6Fkwdk49JMPcxixU87xn
DCMjNehAP+YHvwgtJMBewjWgYNtbXU1IGNAkbtSgP7UAB3i6DUw43l9xwfdvepoPdLLJx0ayYhTy
C62EVAz3vCXPxPkAfvDvsOhW4cZHSXJHio1tmbPH46xvGv5YQyBzDUiRjGoTNY4ALb5fd/S5v4tQ
jmzg3fvz4VHdREdru/EtlGChiLZ+iFi6E9jkxrrm1p+QxjLjb3gtPMLUXRuGNfBVgozfIA31hAFj
52i9RfumS4vBSB0fgAvDmde8gLv7VS9blonkZClaCsudpCz+vpkgnSSkDQkhGn3mhkaKIoq/sqCG
5EzbgrWllHTw992P5ncsXtOC4RhFifcLZEx4MLEXYYDSR3tuvZYPgvOwACDHQUtp279o8GC4OpLZ
G9vlmdVO4Jxu99QgP00bo0Eq90iAQTw8UBgmNJWaIjcr2MAffQlE4fGa+dBMOnoiLKQ5j92UzA52
wapkhsEuJcdvfZ5+9XvUwRWumehUbm1jGQQ5ZZMak+HrdvdEhFLduLaeAe713Twnjju2yRJ8uGsw
B2Y0HHsuPLzOepyxc45U2G7byjzRaPbUIgiCvmF2zKUnxkQq/2+aXjjc7SpOz3oKIVLa4/vdiocR
S/ARlHVbjVeaXXKXlg3pseF+24cPsNKrNGGcwlDc+HjcXUqyHWr7CEKZXEyd5EljAViE1oBwBkZc
bNsvWSBcczEFP0avEmp3Lnbo1J10vMBcwkpdg66+QzQ4wxxcgI3d4mIoezslzY4HenOZFDRQSgCn
op2zMeDn15MncosjGG2TjsY2FCgA33B/nCEY0MEhX47bpC4bluNwy7EucyDYG6+pESpQZkj5aFGS
m/e8Z53W0WBqzeck8K6ReRLVS+Zc0TLpgGOvbOkShcyZemypkcHScXl2RQNNgovv5OGi9IaxAz8D
7foZ/7jXEJ5o7dGqcEdBSsI2m/n2W82DDFco6KGl7X4Q0Sngy//kuHeHU3dEDQLVKS2pK+O4aENQ
RvoMVIYFdtA28ManHKHJyxVgjFFM6PEVCPOhw0ygs+WGQ0E4fSHWsooxZXN5mbX/mJZyPS9KVi1Z
8Rumv/pNetjfllvhHjEeGaMhImIGMJrauLU8UBRgkDn1Ae5U56ol1pPtQr2QDjBPoCE2dqLFf7eI
oO8Erv16WKV4rDJH0L+WDXmcxwOF4Ff67gzd5UhDqcr1EkNX4tMIhfm8HqqTV7hsjPxtZi8t26Wj
tlqmejz2C49prhbrXtbmNGeNaq40W8qZX48cMZ2xFVuL9/GeYaOxCssjl48cFnCS+cgp5EimUxUZ
nF7KqH+s6GmJ76NICGKvbXnIOQO2zY0NEXNQzAimJgw1qtPyaymTq6TLUb2kx2ioVebZvSMUfGSj
TcfdA38d/gikN2azNEUp0Dgz5tAU6wJAwrRKWjrrxfu6yI5tsPD0+NTsG/5tX3VGH8pr4Q5imyET
1RckqNP+Z6FGGZDBOHEDkCSdSgshseTMSzYn8Zaql13yF4cHRxv4qOuWlZvKuWaEQ2uhhcQT2YBY
hMGSPAc8pM96fN3LD0//dLFOaLON9WKkecFq6UnVo7MgUvtk8IY4COdqyO3N5ZnVmCAhiS7tDw2R
lyLjpjMFUe0YKUVpF1AxjLEpQVGdnwCdXbNmusCTUpcH5H8LiDSaJCLiisHFhnMHuCQO275ns9Kb
CVpblM7pYwsf10a+S30MEy9ExQtKCLPMCwh0RNjs6XI/2qVuS/kD+iOziKVdssKgLXN9cnUWXIHQ
Ux8YvHIB7HWNcFR2HA+LIo25KltQAkXxQbPBdZWZi8DdtglLiCEtCWPlFMSVpRRkPzugz+9tKsmh
+PE0dlxwvXB+Tyj9OD4aBHMjrb/xjQfTblGEEQm07Bw0LlEChPGCcV0+DC7n0LYjYkAfmvsv6HRn
daMfMQKqwx80+HIVCbXGlvR6XAEMXFa8Z7mA4Er8n/bKjQqyMF+gH7fZK2RkEIJO0rWixzGAVA+T
dOsYPWD1MmPt3NSi5Hefady7TWQZKO3t+E75QCh2SjaNSYW2n6JR5hIQpa5v/R7aJnnOcZye9thR
B1Eyl5SSZ8gCoEa8eY2aysUADvEsszFmfjIdtmC3w2dz6/mLbLU30mdSTXhErKIia2J4ECeNhY3I
e/jh/7a9Li+Vs7FhqcVenu9Dil2WTRyzZTly49MMs+04xagQmT4F3dyaD4CQ4n0OYs7VSOVE/B/l
VckLJ8UoshGqkHGXj/DK/XtNGFVB3jr06ErlLqW8TTD+g3I0/ZiDrxywPfW9wCOC04G0Q2coPFE8
CFAbiliRR3xRKU/wuyMdaeKWF8vOsCoIeibjMlNWYFnCYUMLU7Qrk0UjMKJNT8ipw0RE7W/6PE0K
HS05QFSBhBVZlERrcmntivMuZf+uxGpgofGgGM253Ft3grY9xDpHjSyivjcLOTopZljQ2O72EIQ4
O3e3dNRku/I3ctqSf+yiVtC4e3GJiElRogiccI1V1mPDjjHoYddfjQRnXGj0E0dEhWU4hHODsy3v
8hzybiDh5nvO44pGc+lSkex1DPVSlji8QGj8vwiH+XbYx3SvxdlAulAOi5WzcWhkaM+odTjF2nPb
1gv2PzoE1m8Xz98D90ym5/c1r3YAeadrDi1l29aZyoeGFVndHnNXM5r7F1tNzlZyB1+jVHgzr6Hf
PM6gNBrjh0eQG4aobW1TZSdvjAaQhUK42ebkbR9/CQOG6J9y/ELvalCJU69rob/Xtrf5dhv56pm9
z4YnnFVNnJpvutK3vRCmpEGwuT4D+GM52oeZjXbUIIV77hvhaxou2iax6LAZkYF7w2RAbrHs4+8U
BHdCE2REFpeeY20MFYubUPV9eiKNm4ymg3c5sumYHPV2Vi/zj8v0R3e2rTWeGiGHfZc5xhoUoZ6u
FwYgUcJY2aQohsc7ZmG3KRrLG2+aowmLa1UzFpDmLMc6zlradkvTO42c5OiSc2xwDHBm4k+OJUQn
xe2B9yiGGZz9Y7O37dOfIazfkJG83/HbJj73ErXD82h9KRZfajcpxPEApTwZ2Tgm0Diu/lgKBt51
FbbA3MTrH4Zx6uQ9XV6m95BCM4ekG/NzgHQJFE2x3VJXIMKcUmjOOQwupBQTS9fGhaedbng5lAFg
gTO7ZHhDracWGTsd9VtjLFfu8piYR08KWE4yDlIzABAzAy+L7/NfKjyaIWectGq8K3pY7jLDpdex
OfvyoDEmh4O6JDsM0yaO6xffvkW7x9EVwiNhxnKOJLvxtyjwAxFVZ5DJ785mDqAYqrlC5YAdw+9I
I9t4BYVEAL4bBHWyhHzheV2cbr0D02hkYP4oHcihELpUfbaCX2TDE+AOYSwe+gSPQ1dedAGysOCg
Mmm0vCkxbhjRvu6oluackWFI6fvgqIUtqYvAZ03BxN3c59Zk4dogDnqwXFK7ZZlul2DF9ZQrmOkx
FoHTG4OSnhSFYlRBRaCjsmXOJ78o/6BTAh/Irif3HM+Ru11IJDyRyoM8NCRH6DP55NCUqKv4z9fy
4KiBIFCAuF3qhFW+ZiDGU0hn65fvck/IT+CdfAU1jEF7wZqhaBdQ6lhhzMbAmD7kMqRzq2En+5U9
gMcNtpSWEGcxDaKaH/hKAn0SL+KDwoiHtp0VCX8PrqOa9rvUwYxLFfgfMCc83DM03sVs5fERMDeh
E3mwWGJONmoyiPweTQzF/2J+z6FlncHVCH8wzsbkqnpAH3pccvKxJImU+bxYlYjLAlsv5b0HecZu
0uOhH7NQUiru2E5pKz+Jb4X0LQPCSanCxK3nMCttOm2vGNVUCrqGTe+CXUvnKHVmjmUqFZin2VdO
Svk1EUnRbhsBOG3AACiz//WDUJ49ai3NZTSPA8hwNkcicBjTzC/6YRm/5nHRWSBJL8tnXy0LVGgs
XClND9uSHodTSwvvDj3MnMtvHX6dmVZ+2ZmcViWjRNYr5b+uONw88nlfKmKMEZnuDjcLErY47RCk
qdVQnnSNJesbEWdZoprwdTrLAzbvthDqINsJpnghYpPz4GXb8EV/218ZGiwGucCN8bQiNEEj8f6U
Qa5ww92ktk8k/bi3kIOER4DuswQVeWHpWc/j9MBlgNsuYX6GuOqwn2t1KXv9qv4tD05Lb1DXHeJO
+uLqx+RCff1RrJIMldraPFyw8HigFUY9FHZdLQ/2WRZUUw4HilOi63lLmFN1qOMUzoPPDHR7Td2P
3MEdlqS/qJB3/Ftm3DfqgkMoZG3LjWbyYf79tuIZAwnDoJtNaQ/SlGt407IMWvz0eTSwNiBzQ1Z6
zLiu/dekmACPvuaNKRAkEBJ1utrB3h10bpPWTk2ivQ8TQsN3Wi9TmVPxP/zIkOhJEB5+7Mw1Lmsq
cP4M3SF0oghPQyoc3iPJeYSVYZ8iNsHw5aDURdlvQctAezIRryQDUk1/5Cz6Ji07nYeq8+eQWrLg
l2xLBoH6EwW8j1wZPEzixFNWZHmlSfoCRmqU7zTTH2pNZl82NLDYQ4le7PgrLU4+5Pvc8EKDwnfy
FZhLb1phAwohOiX9aNohuBricFZgo+Ojpr0vUr/gn5J+vRgSpZe/IbB9TMyWvIxkp3g8/fdSXS8A
4t5reT7k1DG7tMM4zVKXq3uIDQ/OsD5/f9WhiKxB+H7UWNibqLOBHPEiDpWaTH3d0HeIPyMxVzhO
cUJMeOEEkqGYHaDCQIeDjY2YQOFOxrN5eQUlr1IMpz2IoIcT40gSC9VXmd/LVsfvi+eRkqJchhGr
VcKLp/rCbjYavQqZaoMHd+jT8Ysxjjd3heUDvwnxZ62I8jVTUrrn62H+godhtj4hh3tr8nBGjMwa
bqiTn8ON4F4Hz7qp9OgazjixQs+3lyksxw2e8xVEdxtFQnywbI98KtQPO/7lWLY9CUP/0D2bVpVg
0lTWID3cypvdakx4ZLXYzfyrul3ACQvwk7g92CRgRcseT60y3mjV1Re1zBf6SDnUix0Q8Jd/wmgL
D1nO3WNbp7I8bR/bmoXCXYQayqVVLGPKORpeXjwXM75SVknQBHU85Ek4VDA6gX/2aUrPLK+n+Uup
8MOqpiOW9FS+M4f2CHJ0lbhhag8jmI0fy7W9syf9oswCpGbmsmXyrir/3Iw4Q3li+BTxhnSW0fIO
RwuATZ+RJLzQ5AotV4n+oZR8afVo3qtCjuMfQ+cbBF/6MFdu+piPx7y7bOEOWSpXwM8DvqEwgkBL
h2hx+DCAenFNRQqXPbYZHG0ByVoQiT4+I8f8aJtA7psg2NnLQOFwd4fqEi41BQgNoCDGGXcHyFyg
A7oqUwD53iQHmb+yZ1AmGCYOTDYH7dfrFO+x+sN+UWNPvHPhZtw2fPwgaKl/Qa7Xhve12ksPgTAU
0PgfwIA/8JdvJLFtPXNiXvTP/PF3n6FIJz2SuVLjKj2jj3I77kFHHlsN1tOHshfQeBGwCzUCirtM
8qV7SBsnfKyBq/wftphwqqGSlJvVw+0trwwciVzNyVSYDmoqNAoRqpaUxJwfDN8AUksfgPOWjADh
9ZPNsBsR28d9njg7KM+xYdttXO1Cpmq+vpvPLfBZzif1oel2mCNTjNc76GcdTZvNSiykGDhoYUja
Cgcfm15ORKpQi2/GUR3eGWCte9nBQ4wCUgoPPCdfcjmpKf53Bs+BDr8FfIvinkcWe0rExt5hsUyd
epAigJIz/eBei4Ttt2y6BmAGyPEPwpO6+HAJnDLsc+HNRFvaikp3iA5wp8DXCQMGKh16Jjn5uRg1
/3miIOZ2fWizF/wvYP2XDSbM2gBVEtstGJuO/qYMIQBPCOzxO/j8kNMY8581tzifjSP3nUAHXlb5
mbTsfG9awLS8bTFMw6eMagYJF6ABNY/9WEIa1NbDOwfe9+Ot1wh8sMddLBAY8iThR9F6+gtEXTft
tEQCohInGa6Vkjt8N523bhoDTrm9PtxZtJkvzbdeC5qP/sn0iRdULcbOLVXdPsUPC+SnC/UH+bZs
W03jLagR4D7/KgX74qe4+LpGMRwXToTsFPTNBvoPo27On8NStjx1h+21ONhrV1ifrHyoZmYLfQEF
8gfiXXzntqgfat5xspiaU+N18Bw9hYqMAoBk3lMxVrsltU9wNbK4oqr2+ku5YwAAQMsPBtg5daO2
Dn/Z2pVyPOTisqqvQRPeNkONf6mzp682VUDAOITSn++DBh0bNS9j9YwxqEVYjByiDXJBzk4qVW4/
8JYrS7aqmDeQLgkH6OxRdwEIYiIKj5A6yCoo8BVaJxzL+Cl/3CFgry/6F8SciG4okWV4ANLQcUZx
sKRj6DIbU/MHHAgkAJixKMbyzRBDH0PJH/DzunLv3MkFUtjYJ19KlysuhSi/uIIHOm5XKHM2DLv8
RXiwUeCN1Dbu/Zv5YjUJ71jpiICPOd+MgnTAZDfdcfjaQzaBztHbVYniQ33ssOCHLt4nfBSxFsyH
apBldO420Ab/0MtznjereFaUJV+EBgQPKYcXHoNeADP7QT62RdaweEH251tOH+pnzHKDQG6fTcoV
m6cbDKwgQIiDhll7+HBzg1TD4XpFwZGiMLSz4XTEOMqOJZ1F1dibOJhATdybrwJ+G4RuEfjILCZ9
AgutF1dnASYDV2zEHOnJ96KXyrLl0AyW0lt6dvoM0g7jd3yUrnS9BmE3jC01DhHwJKqjOGuHMdU8
CJ1FQ/AJZqwjz1Ywxbv5QzXblbwdMLF/Pnn430Nf9Q0Xt8XSuylawd4XrGM0TxGdu7jx8xvERfaU
2QsfY5B0Zpi5vHT8T6GH/SRrBzsrDUNK3OU4NdnqCNzBGuVGpn49zhnIbfFhAFEMOnF0wlwivNkN
fAZK7s3T3YCfMu9bM5cCST5TQ1/PWsiI60NRQyuF25QV6z8cluh/rySPnVUy18Eirzp/CvyJmrjx
bPuBFelxyunNhcywgiaWKSrNh/OLDa4Gl/6xPFixvAVxoVvZ1rYVfiDzwQS2iXHyF4q77hN8Ntgs
pN6lwMWOFHdgzkBeP1QXydbg1ymL3R/QzcFB6YDL3GasDrvqErPBGyui4TGOSIYAvKboslHsaWt8
3plPvIASQZvDvhn2CNLEjFoo8Q8tZHhtMBNJnKM7+f7UieqAlVwG5mFghuvL1eCExHRZKkItxCw7
hAYL1yevcfqUMbbixDZXVErfbnniBwBREB6AzpTqr9LuR3UCAXvy0QMxuIxBpA8uH4LbwttR9HBu
3Q1JzGZ9jDS6M1QZ69+awlHKWBpet8vva3DGoAEErxQ3URTfssU/UBFua6Qf52no0nFpBBFyDp/f
AEHSqxeACF8E1uzxrOVlHLJgeBRVj2zemAuwe5f0EPcLx9Cp85qeWgY3iJKH0dkLPCoN82hP6EzB
IF5eTOPD5JDO2MpOI2vXwfjlod8hEwHj5cc1Jyndpc7vWdFeUJgTeOizmUCGGVr42kz2o0w6uKv4
Ki5QCt41p5UcRtQo7sxA7MulwZNklaOSZOrpdCYc6PQAFGcdaM3Mh05TmNn/Tq0hPsVD6f+BZ/Fs
wJ5uPc6Xf99wr1aI/rTJckVYOpkXfDGgKtY1w/yKYZB3E27jARQdpnABoEuhBudvj/oHU3LXJitF
Q6/MXiOgrHM2qgmyzmKLqfK2WmlR19ncjEubRhVe9WS/h1QlODOLlGk8K7/ruVodISuqjPsZdbEJ
9m7Mn5XGAmzhwaOiMfrqGGT4UAkiSA5cqGda8J0fOaCMVk1dq26H0BTYGL2Qv6eP2xww34BWPjlv
rVaWqM74zwE0S6KbzZezvHcRl2x34vtrOEZOuFB9PCDVS/oEAP9xrxLArgKmG+rmHy644fqlEeVX
pnMDL9F+jMC8p0mpi3eLB2eB9xGep1AFtNmFc2B2fhnU8T/+m+oxb6ytLftZ0KE+DUCSmOxQZKqa
xvAXcx7ZKnFxOBg9g1mnT5jRHIrLYgZjdN0AuEmXQPuqGwawlMYnVcURMzRmTcq6AIGh8zSFfXr1
yQeyHNWpVdVBB+MzbgIGfVMrOVNHBuDvzOeb9JYWvird3LGiPkaKEMzaaqQYlAq92A8xaPzq6y9w
pq8CTCfOpG5rppMAV25+ljVIhcrvV9CLNgadMCNZDgQrcRx41nb9H0lntq0otgXRL3IMOxBfRZG+
F9AXh81RUcQGEPHra+6sW1V5sznpUdisJlasiJlh/IA3CVCoCbN8ifhvOxuSYERrN05pphgj7ug8
TTHxIN877LH9j3nBHqd7tmh6QVXFRO+b7DAuX6hAL0UQbcEmcTGZPw3vy1AfU1PKhBdz9hrAEGsu
zXzRsM4eNToBdE5icn9OqfQuQEBR7e64b6LjQcUHGSZ783JfAvun/o8EKw9NkOH8bSCzQ2dpZQFz
5WjOu+HWgWg6Wh6Kr4GMJ0om5Kr5esB5yp/5nFPAc82TjskOczDcE4irYi60YNZhEvDfK+4R72mx
uAuJZULkJMamc4HgHhMKjCttexyhpgskg4njeuWOQEJKYihsHGAkXV+JUk/Q4pZLO02p/uEQ1M7V
gnRHvBeP07qdg8u2HqfWTvHaZlxB/W6K7PZK9RMaQC9CDXmG0T51PQNvcxeBglXW6UQpuVj2eRO8
NVWn5QuSITmZIgk0kRPJWX/wMZlQCvXbDaMUll+Ec6omsz/KcYd3o05LlbAApDbx6vmQM0/i5OJm
g2ZG+9SL/sU7EfAoAEMKInTaVxODvvmFP4R+AZwYLH0YTAUAv0qmhqf5fmuoxyKoC4Kn0jLNbN+f
GbQAf+i4+uyLKjNzt2LWqR+rCXx8dkzWZFgTDgZ7zOQ8ndnBzSBZ1rwaiP+PlUZ3fFgTvCmFBZIU
cYwr47osWVKOxV4iuWuFAcjvNTNdWiba/w5lWIPdg/UXAOoJvgQGq7lrGzpCysVxzVWrQPCJJ0Ag
hJ6hEdKv8KBKizWXONJPIGxq0oWkBHOxJpusq8wmdKc51dBQWyzqBQkAzeIXzTDbuYHNwy8kvVfq
LYsK8wT4nM17BA5IQwzJQBfoUkl4buHu5vrQpe8qlkfSjYVWD8Uu+4PaAqoT9V5PS6hpEO8Sw/OG
7SBvxQWic8shVvFeXFp8ClEt4tlwl0jt/qkpSX/HwUBcLiFOmQxtuGWiEtSZk6zTSvMJSYsPQCtT
Q/Q9d4rQLqQGiSDjEAqvM/fMGGwe5JSxU8in6J8iyXIaazebYKIZF4LJciJGJan9ZhTMDhU1kMqR
XJ9jexCkIPI6qIrsQgMg5i2X9X32lw4jnEieKjp0LlgFAGcfDvdadDK3GWUtDstAd6w0qbk8E+Lf
dybeIMMWt5qXY0RAvHZwVi808ht2C4vkQok/ZGSnmrDhRKlxmgOZUCwMon7GUZejJVib+MtWf1NM
ybvAvwu7zxtZ8Cech52oTfSF+hOms1jNLOuEB0viclmCy8dqN2g7U4iAu6Zb2QsGhvfggSXJgv0d
A+rAKe+YYkTHu+82mwa04kji9Ze1jbWYMaZvoxj8CPHP9U4frDoDxrZJSs6IRBOKgmFQsdz3sHjX
o/iukYbWIAY/eOOVKaNLgY/n4efjRsz8GZEOx6KGIAl5heaB48I/EPvuAsdhSLID6Psdvtklfpzk
Ze/AzG/MhA63D4qexZulnTNX+8xsDvW56ZFhGy4bQ91ck4xYCXoz80YhndZYCDJhpomxRWOyLhJI
VMtzYlsPNqovbYTc6hUZBwbV9KNTI4jQd1BLWCo802YneD+AQBfnuuRwrqZ/7nrbzJBPP1/mKEP3
VOGn8z4JEW6X7oanuJwF/0AJXiCVgiUZcLNxtLFqeKHBoU4vlBscWu4LldYoSNe0apEKTs9dh5tL
N0/eYShUzJluw0XR+zxdD8O9Wm5lSKY9W0CGA3gIf+TVXK2JuGNPcEKgy6sUYlwAcyHCu22/wXf4
RtAASHPoeWWIxLP4w//EEUuSnweBZ0JwEjIKt4g4Q4pmdbdG7qwpWKIyOFboxoJv8+RbkziAN0yP
oLmUeuJKKxFVn8rDxlXxFjxnghmhH6MrEvWLS5JyYMErOaglyhmHj7ok9WsiK4e+oPTYjPMoGdG7
p4gRwIls4cRNcm6IjqiWzoYCH0UzhDW7EYGdxz5S13djxhkkowN94/nI8Wd873MloXejGJahl+SJ
WpVClAUIWDwupTl5BWKEwrrdgp8IsFMwhETpJU4Kna96zCGGquAzIHHfLKnMhHUkA1aGRisVm2tg
GZOvhNXmbj0EPhYSj5+dU5T0FiHJ0La3hchJ9ng+NjrnwFCd0erdEGLhCwwD13RPC1Y8GSD7yF+H
B/G1NtNLQn/PJzuYnQYhJuAGQ52fDyyhaQSaTZE42CzxQ7BlLOrQuZoxfFzfY3uBavLyX6olrePZ
x4iFvTuTAH+E2wmti4XU6cpGHQeYIRjyuJQ6049Ix0g5lWPY+O/ZQaQH5n8+PzQs773wBJ5zQURj
7a5T6swHz5F4TZ1suVAJ1yQvkK5/rzn6F/EooZfbDaaK5LhTxFD4bpAeGVlSWlT42SAuB6avrhYI
bKecfJe0+kfh+HLiZfg9Q2NJ13zpipb3BChBCo0WJnwJcWNql4jfjTliYM2UYTBXuZ8WlAgimZiX
wRioFqIdhyFnBIJ3mzn3nUOWT0CAh8sbdMGLRqTfOw61WX4CARSAMUAqYKCy1PYDjuNd4pHSNlK2
4fazwTrbnMMMVvCY0oFg1hDczGKNrgh/k92VQLkvOkzSociI1m9hRZfNeU6BhgKqNXfEoFm7L86z
q/dl+2FheKXgYH4uc7YPiXM0X/39qVjyEQDFsymWQyrTY6AnpieVEMk5DgyBoyD+EFNihJ6nkSwc
GNsgxUdSLI+Mfhy7StizlKCvNjtPVmPWc1mZw6uiQ07aQVltlElaXEYab1pMcVkMmcKzcr52lcgq
6+HnINa84cLbvGE5EX0Bp5IX81D63zly9Vq+iMfwP+Fj3Pc92yqJ1ixnIZvAOr1GRKQCjSu3SjI8
fslgmFbh/kj+5FaSaazsp228l7r3GJJKs8epWow3PJIoXl5mFrnvbXQYQKGufTV+kGEE5vXTtp24
srPbhCJW3hCcCpDSqwHoVL0oeS1xsyd4DmAI0PFrSueCSmVWwxzUp2iNiNfv1cv+fdmS0AKgeVIa
n8fzvHigG57AgpTl/1xFQMa5sz+zomOfWUYT96Y7SXhT0hltN+gevPTvI+7pVTeXYABOtKukvnoQ
qeEZPqeETfCFUkuOJUJNfSj31ZftrIS0NmR/ciihSbpl2/TKKHWCnOcYZAeUjVUCFttUCIOiZjjK
Yj3gLJtFlwEp5OkUjVH4+sA1XGw0UcANzft9iVgSBNKGl8QYrIEtNZqdkadW8UVrUKL5ApnzT/tc
JKP4VyC+WrEI1OJtBVmNkSYVKAp6jMpViR3PvvoSRYSVwd/1vvRn3Vn1JBvAg6MzpTWXl5+5SAxo
OGA5NauYhM+4iQOtqWYSk4ztU/0iK3G4sqyJ3wmDN00wgpq31vEv62oIO/X0hKmFNLud7gjyzs5u
hpTohEu8FSXE/MeAzGCt6P7D3UqAA0+6nRbBuZmSq5vN+M7+0TbReunNAgD9QrE+9c6MP6pO3eYM
T1icq5UFGyxMpEGbPvhcnpmzM5/slhfmOp1KE9ShXzCh5LfuOxoAjRbrrn5o7PEspS4DhABApch6
CnJ+M2YxNLFQyqTicZ/QgTV5lbDxJUBexEAQTEFUgbc5XhYZ3+ux4POcwzunZndnEz3pl8t7YWJR
wcvQ57HtwizAP1rTD63lP+qAcOkJck8Mi47i+QBwFlomxA3q5XwekJXM1vi6iPboJ2WrntjQZxGI
RvTC1ierk0EiTxfFKMxP57BNat/r7YUXz7Y38+LvVYuv0ZdddjVn44uf/2APqi81nljQu1SP/d0T
dAhrj15BjujEb1bU6n6vVNobOY0ZH0AtxmyyYadDVQUG6tTo8SNytaFeZJIurRWEEwjDUGUJ3ikO
pswgkz7PdKJsRFTEoHTqdRce39xlvMFi9Gz+EQGTuEudGfzGPO0zCLcW2qSJkzWn93nZZ2UVDH9X
LYlhG+ccEopYKOMdlcamFPA+LmbssS8mhz6dm3i44KD1ePqo1n1MYUZQ7dCdBX+dQG8aLOjYYXDS
XC9Wbk+0C6KvZGSQQRnltcT74fw20myEkQAn844ah9qOtWwcZMWQ99xJjL9lnNcEQIXAd2kT3MrD
A7aJMPyBYkcnDFoO9gKjN3gQlJ/zbJJdYxm3+nNEgOYFCnuI6RSiVZSEbIK3zEhn7Gr3jIciuPzj
ec+mQHnopC8uEDYUWI9WF+9u1cjOxaPDvSdkdqVDv50zGJ54YGjyhFq8yGrO5gcRJ1ZCTqf+/nG2
oUqIdQDmH/g+RaATl83JZGDb85/tQuwU4N9T6flWPT6we8cUa3bkRZQFg8yf1xsdIOGRSFb527rf
nCeF9fa5b5F3kEwENEskNRldSD0SMxwd/vbIUxYQaOBqjTLNa13JfhODTQ7VrFrFoYLVtMR1VTmX
kMNMHJAfavcF1ivX0oNFZb2Pqj+9CfgVADkDrEBpNJbOTnwHQfABn9iUQc4qKN3c7N1frN7cbf2H
mrdVOw/C6KGfMt9u9QZdVYxxTOFYLUoSlBRH65ZzorE4MZMIwbOUt2ZQmd/n6PA3Ysqh7N8yKDCd
rfNV12tXhhomBGKikyAFAIZFuwUyLNmC2tXEtgayHJAv8RWx6rBg2YzpjsBuBMFC0M6TY4eFpTSD
E1BrD5gExYZ7QR4XtWM+L50TnaCJYIsresnpnHI23x9hJTPbvlpACanAW8VcBol0XnyyZuOXexV8
naczOeJUbU5XyMtY7E8xlLkuUd5h8R/1CmbT/9R4kIhmF9GifkVtuce3YOlfy6OhC7Vk//VxUFzl
6XgzQEiptPsh05EO5hQfAtkT+OEXh7/lT/yp3TH+nwR4GDg9XaiQTY0rvofstJqK2OUc+Tft5j8Y
E/aNs/NzP+xStfsqHWk3h6029jZQIyyNW3AxLuBSjnAILhYSThAlbTjNjYUBJ55t+Zw3b9aaHG5d
HDCi92HgTbxXIuvPZMzVQb6X7tl+umjELd+i973uppueu0Vp6edONkI5bXLMvZ8DkIVG5ATxNcWV
g8nxsUfiwN9Gl/C6GfjdHuFHRtc10J89di92gSJUa9PUbL2RU+hvZ6j30OxvaKJwrEFHcD9B7bPd
DxkU8P6vq7ObW1LKyO6bSQS8iKf5fJKr2XdNCpCes8nxlpaZYn7X9/Ri/NIenwILYXvkteYt7O+m
HgLKRIBdCdUauI4XEorQBWoAMjNh1qM3k+Xzj8jaD7HuYfbqVdAfk4H/dNBGNaB8X5Ni181llo8w
I37+DUEjz/ETl2UY4opeh7fjNXzj75Pjp4cmAiquDfKpjhJ1a5yxvnyuIMevGKES44cVZ+ujl2Ej
A7LK/ZGJeCeoOOPZ4MrW2chGsY1FdWRg4aCN9/KitrmiJg7HJuKhrCHZFYJ+uwlc9AjT9Wam4DPz
pDH6mV1WxfhQG5gfk4PSMX6CQ/ZSJhyTQYCsluN+9RujUOuLb3djYHSJi82TC89iGMtbuV9TrP2w
a519D3Iw8thrdR5YmefIQt+QSXugY9NYD02GJy2G5Y01TGutpD8v3Zc2tYcmmErfvMSXRe7LmXRi
gRwP5nSwJitZdxDY7x9j8/2IPbw/rhOihk3Wc8bzX1qyKbSqmIHXYQe/GlYMQj12bv32E7fk0sDA
SIbWmxHHhDkttQ9WBFOvCscL5PCX47R20GJ6sWDfkcJxZZKjJxhSEw+ty2bkw55DyMlpHSqt8Ez6
ao2HN1q9EWBVVkhOB68FOrZGi6XFHa91DKlZYKpNhOvwn0YQ2SpwAZciVlOp7/mtidfhy3NdQqX4
wqY4bU/FsThWMoIsFMLX9SP4pVcbWeZTWwi7RwmrxANVPkbarEQCII44hLv3pl62Q67dd9HPhpjW
4EWLLF7YESkJyxPc2mFE1IeT7MkZ1rXsxPqEXFEX0ekR/FgTNu4pQYGdb7Lbyxp7T7ZIjm+KOTTH
z7PLRZ1yJcFEDvf4YnbW0xobnyXjGbQg7Dc3VmaFCI4JqMP6zG105pMYMftDF/zWg95sdKSqvay+
q3v8gpTdzgYsCP69k/dqshyJUcsv/IU35IKs1z4/5J6oBWEa9wKMUUyA6s4qA94x8fsoa7c9z/jN
64dNNM7G2Xe3da/hB8GS665xfvtngi7iZmS0wIrMY1Fxw3sSEdjcGGMTgnOp0Tpn543eQd9qUfnc
6kK978nJ+DhNLF/mqHmkj5T83qUIcKNyi7fndodAyTjsGW2KJYjGxA0tntLAfBMljO+6MenGkGWw
xJrn1ZoYeMAbnTVOryxCyC7PoXbZKGEXfPyvPUCOuMfX/LOFxQeY9Wwq4IHxjPu7zil9RLwhJzWc
rHrZ6bmrqMhsWWzxseA8FGJFkiFkxyuL/eb0lZaHrw/9zOgEWMd63tvBF8NtGa6JomQYIs/DI2mz
PWyWmy+aut+/C2OEKU/R2ePacjTu1s//gq/3vPogxdvVMHx5bDuwT4KaNPx6Y2QSoNdcAvaxUSaV
UBXAmyOYekhxQ8AeUiH0SRhtXKxgXvVDdoCdm9HtryyuH8GNr8ZAiL9IPncwfWcN8WCcopawIprf
vNEaJ+wlONA3+a6YNC9fRNU/AijVi+z8DlKEiwU1vxLcd1SbPYsSSyJ34lIcDpzBKkfTlvmqpuQo
5nImc+1pXUNIMauRN7UIMSZ6Z+7TrmRerl4PN+eEduyH6smhDXjuZBclxr+e/ssIKQBkbO+iLuo1
Ngka057+nNXnEavmDu9HVHcJNrOsbfdsrKTg7Ea9+LMimnql00UPrcFgoU9RX/ijvaQpG4lQqlgV
RGdm6ez+jw6Tw2NHZn+yJPQQu0HlSgjasnWG8sfIePpf9NS2VsUchwVpo0Hv4e6P7Qv6FJjjvAxY
hy5LKoA8exxWl5J+DzrGq7CLdVZZZGCXDoEV1AX1JjgTLatAIQ9Am3aUPaeZpnTVCIc+Mjqjo5zK
QTyyWEGZV7YyctCZqf/aj91mz55Kk45DjtEtwjcSGox5cRRTsgSZXJqj+o7kKfuIiHO0SB4Pl/wD
/xzSmS75Y5cVY5LUkIUFXn/qT6OpB2xr9gMK1l48ORZZ79gPb6k0IhhO7UavWcxgH8DpzJ7+jNlG
cQbIzUzWXQhXM5ysX3BD0DLYFQF1FawnmsWvr6BANe/vhigjvGe0ghTZU8Z39/mbVUaaN5L1Zc6P
zak5/TxoEB1eFPMeKAZ/Is8oSZqsJa7eTAlhBcIoQNVghy3SZ4dYOMwlCv346/28u39NJqtvSPi6
sHxyuOx6ztSSrGeqrK9Rub+mdfRC+r/9U9aXPThmd8B+CRrAL4GYPzpNOEJM+hUogTED1tv8htEk
Vris234dHjZsSHAqFs9n5bX0D1z0yrutcdLly/Ps68CGWT3T+tSxvcqJmz+tWzBIB8HHbXyEcXFP
xljZ509dOrTonWwXA3+6Hrof+DiI+I7DUfbhQTy7Z7d0iqC/H1rYyDtTXzogC7Kb6kUsbEJY6Qxf
2h0eVbt/eZ9kcLqQMVZCAmalzKW0iKRFnr1X8h6dKB9mfrkakA7LaKI/kIRGjiaosQrG/S2r+fmF
UcMfP2D8EVX7yutsrsaW76y4U/Sozh4diVnbfEWPTH0VltfoPAzTy0qxilA+IAF3o6FywJKvOx5D
nH/EKxShlMBB0uVMRtIxwbsC2WGvSaOtJy246FUsJZweFI4gDKOHDa60Ykb5SHpERvdnt6myzzOU
hP3xqY7HMAHtDhcQKLsRHcoK53pTSR9WEZ/dHy1V1ijzkXYWj2svfpOdecsyYr1k/qk9ds7Rz0FQ
oYnkPV+BNclsGj7Tyrtuig1DsiKQYimWg/6qHc9uqHKNDjkKQNPDK+yc1+l++tG/IrOMmD/+ZrQN
6Ln5ZfhYXy3pr42mnAziPhSc8LO5rVFOOl7C7WGbIchdxY91nr18dLaCkSl7D3/qX+goR/45GrtX
FidbD3/qI/pZf/muCSsK3igHRQgHEX2uWR2l1e1Q//1WUFcK2CysMEefzTZFro/HL4/6CBwpnGOS
HxdSb80pqFETdXEN6oywXB23bqu/vHrVmO+4XE/3+FsklSPCPOeAR1/0OKybbZpU4iO/M0G0VRZE
ICXktrzYhARbbikkrn9lVhylDCJv1iSX4EKQ8q6U7g+a2wh4pgl+FMrBPbyur/4t6JzGzZNz2DsU
TuWxCGRUaNC9gv7pnhTZHVysMT9e6fcyefX1unAKyIuAfh3CHEAcywAeHiaP8L1++93qFfZR4Zsa
/fB6vK4/KLMeqh1kwXLdvWdl9oJGh2XKSWEskfywbRU0Law6+uJAvY9NkJ9nRHsFZg7W8fcZjOIf
yW7CUMu9ReOw2t2ooEyufM0n/Bzapwquv73rivti+KJfAb7pnqu9BGwW1nEVPIWR9Xt2Mb+bmma4
3pSbc0ND2ojYINQ0ifbm1rkal3VhKBZm8UTx/Q3Lpv6SG/YIHx70zNdi8pgRofff1YteiSR7HEJT
p/ijoOqn9YbOR1rfoqFdwqtEid69YZkecGNG6y5CNsWvzO0BSWi9r03NHlEpHJu/v54/xpoWLM44
HyR2v8s/PvN9p5yU04idjUbH2wUdKav+Q7JyDYVXVBOr365nMpkinhOhz3yHKq1Oz/ix21pNzEo+
DNPnihm/O0Z3EV5cgEH6EeUp9kCIxBO7MT5JsQGJeWe4rzmvdBCVf++gS3/O/ZSnQ5BlSNGUIpGy
l7FBEaXjEpV6grkhZSOEGwgWTUxGMSq46rzmbce8880CY7mhLUuamOesFyPE7F5Im2C5wdCibMsa
VN3GaZfWmaRPvEn2sZnB1tPZ+wAiRPngKNrUkPmpLbLxQ6dOuPrnt1p7tU9wGUPgPlG7bHffEdWw
Lv3bPmCq8T6ULbPPsXM7DS8qt2e7vK7v+vV0jT7QZ4Ar/7bUyozD/Ful9jcjtNhqh4e0RO78vUcU
d1BjBPHImGD/2Lo4Sbt7xGrM+zoniJx/cxTiYVDg3jT6sdY1Rxe1hwQE8rDSHHjmMwaJng/r2eeh
YoxwU8QvwRQgdUhoM3ImH2pFr6jMOpSUCA3Ihr60wd+jJ7YeYJVLf+NmyWHhUd3CZzjyBWQLVjZa
iPX8xXzBj1grIVw4kvlz7H0UagRoCCyLIhQC7wON1DXybfzxV9aknzqCHwbgdLiENaazLO1c1NFP
rY4PUHmKl+8MWgRyNXSEkqTy72c8R99FKm3lJzD23mtOadfQ2iEzNlEB9xVG2IM5upgFmmJ3DG3V
92UuX1R+5w2x5yBLwWsNpb3M1Wo4l5sZ3A0czKFav+gGUOx+qe+XKlNlNDgu4uxUwGWfztCthIPw
I2sU8wt4MPKUlJT8kqH6usfVQRA0nAR9hCv3b3TE/gp2Y3D0mWC3O5eYevTV63MuUeuypwQYj9op
jwSX7ax+2YAbz67Nv5v7ncm4YnJv0QzmtWoMItWGP0rPEPJZbGEthvez/60AGPh1HSG5PD5Ip8/u
veNISMk7QBdzlDwyeTS77Hk/59fsc1oMkNLYyaJh7zMAQQ2im/HZP0xqyXfAbaeBopJolUa94rEA
BH98HGgHn6fpRaU8gkR2f87O6+7AchEeUWyE1g5d03VzDX5/LYrwXSZj9d6DJf/X6M/N25xuILl+
k0WFVZb3it7Bc3Vxhm7h4IGzbGOEL5Esoi/Tq6jy73QFl/isPzwUT1MhDHl1xm5hiqbqHuFE7ZBp
R/7IQETQ3WqtXbjTjez9MKxFmTcqdz8cfcfoxz2cai2ekH5WupQXVht0y1pDJvogOa9D6w8jLFiX
iBniSDAFpKoXWPs6Zxt9MJwMsRK2yqhaDQKhGfbACGqETbPs9YJn8l3i4L7C9JCZvpK1xtDGXQW1
ycoVVfcDUOGnn/2LvtUfcRnisaJjMlCjSt9b4++0X1Eau79A8Tgxw2rRZtwKKpdnSIpykMIxv/h5
TsG0vqihAYL44KYrGLCbAVJYD68MPn8AFmzTYvnhvh0uKOHqx+LOc0UR9Se7o7jwX2Hu0tFCYRHw
4Ngdo0h3tyVzffMoZDJ6n/ULSFk4fTa4a2HxTPfctyufx5x9CZOQBl0Il98VKFPSni7r8eK8I77H
CBSmd+sOTRPhWv9so1BF1VUBhJUmXWNJq/l26oCwqg7T56pLc/em9/A/6VmlKWreCr3ngNKA9YEr
CjKXOHcL/M+UcBwwW7jtqtM4LP6IdhhB9DTkNE53C7VID81xNicoLK5/NMDGNaQ72Q/Q/kS8NlS0
d/DZXBcXtJXKYLIb2jiIwTwsEb2U/InRYBEknpp47IF6HT7JK/4kN6yt6R4fHDoWmsJzfF4rnBcO
oV3uSrfePc2G5PF0Bmapj+etI1lfC/9UvcG46Wzmy4ddBuUKWmtjoBVHm46bQjB1gNOsfMXZ9mX/
G56d+9/Y3663muRCNbX4PXq3IRHF+QZNVidFchUWagVsukMNXfdwZorp3/7OFu2rpdBxyHb+1znT
feGViNSulHb23TfLp66saytf3/06OceX8LMDg2KhfXVh1VYwZoVI1ZdaTlrn2mj5TLfHK6zSrfYI
GudJReULf8m0ZskWL/Je0CHptfVwRzFeGiZiXuM0y9q7O1jE4RckFHhqtHWu2OJe6Ec/2C4NvcmC
ks+CgWeW4JPbjUQ99nYQN8OAIbd7HINy8U1E79o3p3FlPsKbVZEqz/+Qyk7/bD7BBMeIfI2e9YYF
evvmv6LKKACulRBiM9MGi1oNfAMKkddfTrNpVqBIcPde+jmUQYPvMXhAIaLhi6lRueE/OldPXl5I
11SN0cSo7W739ot8OUlH+xZDaMkgoXwcgOcyeEVlMNwDdVu9jOHGg7mc4pwZCobvuEXkFdUySOKF
+RZOUBaG6jEuhEGtXY8X/74rYzC6q//TFH2UYP0C1J1dQ2XRX0JyPwixaHxsItxlVvfo4zzQ2v5Z
I5zlf04rHpnlZXkLv7YQE+2R4dGC029Uosopt25hgTEB8fa1eGhIxKH1NE0+zsQQerk97eILfH4M
LeztAx5oxeJDzd+yrd/G1HWIyCqoSp41BqVuw4BHIcbRojl9/cjGuybvhqayxCHOHvxxBSAQRcVq
Eudhrt/NG7slFOhCnpYrfKiSNhnY7bJvjf62yM+PM3bNI7qi3Xd1CSidGDYAoACdqh/9u/9x0BoA
APaHV5wM4bTkEfoAOrDytJGbjxGXxZsv149P6EPoqmIu/IKaiN2IP7Khi4WvpFi/zGYlqzkCpNdN
3/rapafwFTJNFtD24qshnkbx9XaL1St9cYbB/iNKkg/zihxTsIk7NFhU6wUNLXyFJuCZB0Xogrdp
6ZjTkHmH/TPhnHJLsDJBZIn/d5B7E7IzDHW9H+jOaEdTTj/++xPGtM2ujpXkzb1sPEoYIRJJzEYE
Q8aVjaKcnbDLcUsk+yxf8OU+2fTwyWfv4ewT9ynJNzfmRgObYcRfuyp688dG0p6OXNMnAs/co+Lv
Y3+PzaZjhzkaxFs+CxtOTn/18bFuwaWGrg54aAN4rbfYkJ9DLIT1p090XnYmHiGfGULU9tb88Xlz
LDg/8XDVLZ+rAX7qV3EYIjHnR7E1eEf1sfZv4VCdAk+Xx1d4zSYp4P4jvMTCQrKHajbShxQk+EyW
CN2+64Vkd7f5IN2iqonE2UfreVRWIw8tckrAHNnTAonm2i7Zsrz5VIZlgJYv8+Qmedq1W4YN4CVc
XJWuOqxc2AwOpQCSrrk1Tlq3jIcYWtKiYfLulSYN7IyJq3Zf9lh1vwClWihqe+OgSfJFqV2NHM/5
t63dwtyqwnb1Mb62vP4YZ52gdvEGaeUME+H2MLAn2CvLTsfU6ms/GIo9cfP5rt4Bx5s7NjxJLFCM
l+gxJ/f1J2hoBmn2UigkVm59j9/4skZB3Pm6+eGcnQ+MKJKJhtE1y3PCFr2ki3lu+maN7D/Lm3n4
ZtgsxObHNjJ/TDSIRucDiJ8Ae8H8DZyW/deG9PFSCR10lzBM1p07/vvGV0gg7nD5iIgNy8KG1MLk
AdQznz3jwpASKemxSKW4uI2t6W7a3SsYroY08CBiUefcXaolsw7gANAqVPBUCHJ/NGT0dAITxs0D
kD8cu62mHDu+1wEglrnR5rEHlgSPozdkTVjrLGou9pSYPD1s4KoVxVyVktxbZnSveYHGo5xNBa7s
wJXshw8mQS+jv3+l5xQZWh9JkABvIhUF26Mc8mBW6DmPYHHCNDlCHaJQb9nVHyyHgxlZj2p1nL0R
v+xFZ9LEkWIoj194201YPJTnMk4N6+u+SNC5s9r0aU7iJ+9nOodLhWEfA9r96Him+9vTzlnPvewD
yQG/QxFN8zmdwbxYXp2VbG85GIlkNunlr2fgd4q+68Xts4PAqLtMlbjP1BFRX59N5hUj+4zbt+9p
Ux+TyeVAn3pTATGLQd9rz/gKjIP6A4lP/c31+Ik0WqajsDGoUJRQDs+k+7OBMPYamoDXWiDO2GoT
3YCO1qhWaU8hfI5xXGfd4W8PdbC6xhxD1wFdSyOUZ63WR4COYQvfG1NTbJ+IUexCldjGnqMtUWas
0/henWZ+TSeOkJ1FH5opx4V0jXx0CMEL2nLPl/yfj/HOiaGK/0rosEeH1n243emcAO4LjJAJ/Bto
oW/3D13K2C0c20/zPl9Nwy8rxwjDnrbeh1L2iQ4sMrsr5tLW+/BIXonkK4uHJ3kM2O3Pjo9JzWW/
Umoqv/ImTOnTwm51HGcX4BQTv6cr6tadrgW8imAQF9CTKbCYyzg95n7Im2MVPNQviezfhGDKVx1B
0eazMG9C07w4NUxdifLMgi4bSmsrMKHXmFu18HmSAGPecW718VyZnKYoLIxxLGnngL38InuH1fFJ
OoARbcpJ6V/8hh+fnswQsHfo3C9S1p1JNEVaHAJ/FzYmO7psFkzmN8Cm3hyR8OU34xO+kh5uzlzm
eAJ4fzU77CQ+7jRRmP08okK0KHdQTwY+DJb5FseRXbmYccDva1bVqvDAfxCIJnMOU762sRqyfbfb
wg74uq/jwwd39c/Z0EISAY/acsWo2GvwoIIFvfjO6zmPpPaynraiUksrupx+cJ54oFz+9rk2y6fX
/5MsGZSVgVjymKpTvI68u/lFcAFX3EjecaWex8lQhJaCtmwH+w4ML+W3q/DuvuEFAq9m40U/YGoE
po0cJIXwn5LBJi3FZ0a7S6C5d0J1Z3xCcNBlhyOe6EWAl5ZU4YsxYvjC7kuG3f8Ua0APiDgYG6ei
KOxRJ3+X6NtTFd0iFkA001dosiSGq0X4NhudQa72soWwMxqU3PUaHenWYAxuDSlQuhecSRzYkxpd
+Ic5VmEA0WkV+g15/6+NcQRLpDn+CzTvy+eSoacxXkz00sNSKepxRIYUHcLZccuwUMIpQFmOtCd/
eqbsG5/AY5a5/vZG+Uw+tdA2h8uJzctEeLPAWX4t2qSXnUMOAXcGezOt7/ZYybzS9aCAjCcV4GiF
jx+djSO5Pby72rCXtu51Xcel3+fpa5fT/esPzalNbaC1ESKGb7cks3bXOJ8I+7YIP7T1kCMuhzey
vrzHLpFZ6v+V9tAEZSr9NkHMAj2pSYJKcnYFTrvzgR6Ly+IetSrtg1/63VJZgGohifOgkBTuaFur
w3bwP5LOq1lVZA3Dv8gqBVS4lSAgIKCYbizDUkDBgBL89fP0njpTZ8JeUenur9/Ys4t4bFUB9WSo
bEmjiFQqBuVwZKMJ+SUMxXYH6HWLQRVlb+C9Rbvhot213MZzYvDx9iPifIbKyKLcmCNn8Zm3C7Lh
Kbj5eS0DahmOoReLuLC1+O2kHDiX36alQVgN7/PHKg1zStHS6O5mgQK3dGBIunu9ED6KRXObFebQ
RipN/9/Q2LuP5Mu6hepEQ4BokZB5ahL8EmEuXCnFe/R0z1Hdx0Bxdr6tgnfI8F4bVANtc/c+pXpo
+3P6q5fbQOFrs3pZO2/a0lK3NvKwOfSTR5TP6zV/7kt8e37m2R6dDgccXAd8WPCwa7/2s6B2fs4T
G2k9vVqypTGZCmSw9YYnZA/BmBv0yH7NiqBeyl4JJp5uvsl396J673N+xL/lS1xrJuONcinPvLRD
ychwo6/eDGRgytw6KuN76Ehghn5cNLQi9X3GYvh9IVbsg+yc+JPvpUEoUTLnaNhW1kRWe99j+Qd1
B7P3TirAf+XUbT6AcsDYhzqgxmDNWFtHJUD4GGB/yVVlHEES5ysACMl7xoPDIAFz4N64AdaYP4W/
OK5hgL5QLM+/d/JJrlym9nTpPuN0Ss0KSI3YDWPuS4t6SmK5hyJzWYzI4pgM4NSAO/c+IzClEfPX
7LH6LB8UOFEuJmDSHc7/OeD0b1Nc2jBNys3npJ3l8w1AFJiMQBW2bY0PHEVwI3Q29+QJAn9OLKHF
zY1BA92H2GuDk2Qfw85xIjOWAjiTEgMy+BH4IJ8JkNqWupAG0WKlWi0BMhiyQMxIy0cU1p8QvsI/
aOhPKaOmLorUGhS/1PXk+gClBCVwfHHMyhFnMbleSbrMQ0ozlUm5u52Ayobc3r/Ac/BADFyQHxSl
XQcMfVT2AvIjgdsf6x1gqnocM9PvxAft2FSZKZNi/gbNIKoegVkNXiPxJiqVKKZGfClTcLB9IJzD
er2mnQSa88d1T3VKyWheAsiUCgP3LapNUORRp2PkUQHyphuEBq50+uIfROyj6gW0Bm6CLVMhLBdB
W/Xh8Q//a6M9Ro0VepnrViJfb4tpFiWdODCfOqhECsTIRA74SJr1MVvmh6aHnG8CAD0ijfZPZnzY
KhR/IgZiSIV9fwevk0Q9y8PIoEDFly/jfAZ0yr8yKp/4p9H84w6mow03QZB4aqB5RBEu5Kti8yal
9jgAD7UHPP2zq/uZjYPCkeZgN5mfUY2ZOd2WKOB44KZ2Zwj/ClAQ65P8MKuxNG7dwFzm0xwg6KEX
GjG7jPApTfoBRsKNFAFQ2DlqrGGEDYO+B36+Ffcboq5Zhxa5uoTvZ9wrH3RJZJa6ociHzh7Eav4P
51TfQFRqqfFz2hk956NfE36wyuJ4tpjFLPBIe0DzNu6jgCYCBh9phtK2IrltmVE+gZZHirRFdUEN
sMGnmoK08Lq9kHVRM+rRI2mgOI36HhfkmLlhKfm9sOcRWBkP/zpq7wrvOu02YzZBlSaVdNYZgyMD
aNA4nYdW6d/FLTN4B7Pzd8kVjEfzx1tSJwWhGvuEX2zanHpJuiocvik0NOHHlPPJJjwQWEFhDV2i
R15WZo0Xe1+N5A2TFfkMtAyjxu+mFQNSRzPXnRyEWudL+E+XQNM1VZVcnZlR7AzykpvgjkDJ5XBx
91DbLP+90QAZzfy7uJ3evDOck+AolD64Y1SClCHNy8MjvNvZsqLjsfLyy2j5Pn7/Cv+NloCeCJfz
KsyYnHO7XAnAF3K4jYbCoPGKPjPR0j12M1Mx76At1ynBIA8UcMBxZrPd44Ytkj16xzzQpgNz73yn
XAOMzilNVAdCq7WiUJ46D8qLDZA92iRec64x0d6VvdZTLvmy9ICp6aYYrNAq8FLL5G0T+eHzC6Jr
wx2F5RSJXNC6j+VH507iZCHN7BamBI5DKuu8p0OnAchYZbOFzlEszrLVxxOFRCUHiHR5Y1OA3MM0
NSCjlS4SH5+Ad3UUW16gnphCs0/fyz5giWSr0cjV5qMLe228j0YBWsL4GvK2Pw9v+JTDz+eFDsWT
tbxZXKtFWhXzFE3U3sDoWfT28Yvd7DyE40VDo4HLYjIfG3vyPb7OgF49iMegjwrpHqbbJ9+FRike
s8f5SZfn98C92noFHJtTJHRMWJFIUOD1g2bjPdyyRtDliJr33NFUp9dZo6E13DBbrwHcgvKlA44H
H4ZDzeu7Qn9vksHK9EFsCNJJo3Sv0waFWAaoyTlkptTJQvfhWB6uHwmtkuccKVGzUMCBXhHK5R9P
7jdUZoM5xaikl92CgSeO77EBHBHyc85e22eU28DaKC/g8AuLI/CD9U4nMCuhP85miSye3sCujepI
M0yCxoL7I0LI77Ghv2w8l61yU6wg/3+edHnBgPYQWuZecyS3IVmoVh7lyzR8Z5Pd7BbkgDPwfy/3
NkPWo3+me4pbmFJBLEqUPAzTi+9ZqFwq3vcm+IKpwiPyLmsLiMkSNsAhKcGRLX6jr27R3XmjlBXV
1OGG4EXQ8rXFgb0C5IaoAf0c9Mzs/D40qNRqEIbbIYut9/JNCfANew92n7zQ0zNHMV/ndVCjCgt2
+QdmyhbcHtrVe1XAWOh40OgtN4egir2QpwjD653+3pdDd+o9LlFUUSEzLw7cqum7Jgkfk/idEii8
h4xub2qVCjSTrzk4G2KefCluNbWThyoqnN4My26o8IjEVKYe1M07GCG8RLbmA1owVO439VTFLogZ
hkuc7BU7uHBfnI70hARjD1nZLywuj6BYoSZA7PBzs+Wh+Cd1fk57NoAJzR0yyC/ZLfaTCfpnvecP
unOpASbOGBRaZyzzaEq0RTq8NIXodcSVRHIp4zVHqL/eq478t1iodRDX1GyxjPYusnHrxxBFrpxP
KxE3xNSRN5kAbj0N3UxBReSp8dTNLaRjlqZmmbvOF5rkd2bQ52GUVqrL66C3PmIKLosIl13yc63x
KQ2rQxE8nT5+TDp0uad/obQqLjDj+RUIF9icO+TTQ1kGrgRDbXG1ZrSKGw9Dk3n3sE6EuGppuUZZ
g3aZGdEFcTzQvAQ+Xyw1N+WLCD8GTzFQ7pe1qtgK/h0qh9LlEFyzpk2YA4qN6e5/WPrVDLMCC6iK
uWO6EhTP95KaadxReE1rrSHK5LpF3/rMVDZYGbQL8FvPrYwDW5qLsswXoZ7MUxYRRHOEfXaflS0y
6+nX8XPEkIpbLDhltkJaklPhUdJVi8w74rJjq7MBs3Ufu2gOtVNGQ101KtSmwBLiqgnoUUaPpWxy
+dwOfBn0mgeIwjtm+/gz73Yw74CjP18Gpd3P5GTPlRyd9h/a0eMoQC02OO3hcC+w7iyUmCxS7Fd5
iFloUywpJrJBcZdXUOE9LzcRs06DVFezaWGLevyWVM2p9k1stgVvdufcKfR+E7xRLL/LLKxhByX2
feqqbXVNcIT39NhDvWtQBL1TySovg2z7PPRP0glJ2jvgbI8UTs4xu0l3QD1IixT6qZhLPSA/qVmk
bxHwQ5YaDuaGpqhieo0GwYDU5FBZFp4QPCN4CYs5juBuBpA0qY7UB7qpg2lA/A565VwXjck1BynS
w+Zp9nvO1/3NOQa4st4xHdsJjx7GFcmFNbg8DnfnYdWr4qyhjwrqVW/Xuu3xtmxNapYDdfb18sMb
yknBscI9ncD5ITQpWl3j9ic5P7di97+y//PuTSk8ZZaiUpD8UKTSLionQ7G0iGeK8wj5uU5eEnoW
VHvugEM5UK0eAxilPsCQxJr745A2Hu+FgWYBWEtP+nd2oHuU2I8rBPLNGQaQmLrMN4XDtUoeD6DT
Sc2YgDOAAAmZc3iof9lBepZi1jNkBU5t7d0aD2XjD2AikKp4SvQwWMLsj0whJJ/McIhOKblQ3Ffw
b/nNuIEK1oo4cR3dNgozgwZiQ2MzZKp7HbjMTsEtRMbedVkxSi/Lg4YPmspgxSZm0+RyxkmNVnyW
ml+2AKx8fkG4R+vAz7BMRFkQdsIufp7G3mhXbvpRd/nR1dlaw1Ozyz1wReqXOIXhtkDVK/vnPf6J
VTJQbEBFLmXgT8ImQ8kbzfFDB0TC4t4SqJv9kUZo2obqPxL13XxaMBXkOwATpK59ex9LgPNDh142
ED5mXcTI6DOX2rnn3R1eMJTPwJ7XOXc8I/c1YxxWaEo77ip5wtVJrFq026l/T4h39okTFiQjbAUN
HOaIJ+wN6TIUxH7yIANt7GHfHENrES/hlcaNibJZYwJCXVTN9iQ1QEUhIiJzcp4KASH/QhNowi0M
iNdS3QHsYC83keXKY5M7W0Pdx3PyAb6OqarmqWtOfTKTVcaiat732CgvyubF0IXIdMpmyUNfmyns
8i/6Munek8qCODX63HJzt3BQ9O7SSEES+yRghoZW/7kTFNZ42pt+SLGnznzOcmJeKJMxijLwO6IG
oKWRMSlAgs/VfkNioskN6+O+Z18sSvJ0MBsZhTM279Y3eVG4fTdAM8JBcJ3KqAgK7zfNElSl672D
hVQnps7gUnQVF6T2QsUIPcU/p6d3NKhTEugMgGHzxcOrEIDRZsVykgGz7/GiN1VnI0KPS4eie0d0
CgJQctCKJu+URV2cvkvOH5sKbdwR7XLvMgwjJvztNNHRxuK7B4y3Bns2SgsEZTorDhKdjj3Qjwbb
I2Jz1QdDWw/tWwSVFY3tvr93e3PkfkdSG+NXuD99gPTevpg8yKCN/+2RVGfyxYnT4ukhnq2x2kvj
PKkeVG0ajxeAWLECuFKsKLjzUvhMgOuoWOYxv4DVQS5c50jmySMhh4n6O6bvjYowvGWAxCU0XWhR
zx/q2lkR9Y8DiADRS1qvKA+a0gyK9uGxhH1EHU8HCDLm1IS94c6DQWv3mC+4oxfziuebdjKSNvEH
+wrEJBdCo/Mlc4/LGfMu/Gk7FUd3OhMDKFzqsROTWvyzUpPuHheqwRO50gI7Aw3Bg4uugE3ujf/j
gd6JejJ6wrl3TCWgtmL6s5FgQW3f5iRi+KkxRPzKa6JnhI8JJQfGZXcwv/tEF3saONnTp4cV/Qge
K3RwBfwVCX9YGD4JWau2uMFA1rl0ugJiDWelVZsyklx05mVErutiv8ZjgS4XPE1Cuj2kcTbTf2Cz
4vH+11oYVSh6YH7hJcIP1a0je7SA3l88EsqM3SsLWnzxipiBvhEOoH2uNPS9/HR+N/ielvh5BP79
Iej2y6svMSZKjmQN9dZMLQgqu0cAnKwL3A6WOcqib6LCEzNS0HmEYWw5mhX8BDiZ0OD8zD4/Ixmn
uD9xMEEQN8RV0pdN4B5Fx8GDSIUBO6I6g690iRFk3OhAp2/sjSmd02StBWx5/n3a0hk/CLQgS2h1
tikMIBfzYysOX4M78uw+V+isk9bsiTPxBkjE45FnRTFsghSNf2BXJf8NCXU3Q4v2SbKcza6/vie4
es2+V+6YRpg4lFm5y3fl3z6+6ld/v73yQtDoKVJCN9r86TzsMoEo5+6HZGv9+UMtRjNagMMpRNzY
XQaoZQlhWoy38uJGbPY+xosMGTcjFPvHuwjOPFeOFPniYJRchvlB2D8iXcbOwrX3vPd+F5Y/dA5M
Es6qIm6CO7Ag2BV0yVOZPMV3hARmIrnNYJn7CZzJi3vV9gbHwr7psrP9fdECIIXQ1tqHCww95X8I
qJFS7143nfsQWatsdsMwW7WkQrD7py1/2oD5I+LCoiLPlD8as7X1yH8dniF18PYeFWp//eaFvNOe
3B1eP5TVKh61KszxbZxGx2xxeVsMwjiaz5KQ33ZQ7SPzCbfBLbZ3GbGcOrdlfMKckdy51MGLY8Kf
NyQfwFMjeO+mYKTYxBIJL/lM9eutvIHTWfaQ77pMZSryo6evzcvt6K9eVH/1LGOSqtcDxo96mW+f
YY1mTD7Wazl4L2pUKp+wiAZI1JAvsZUvJTazPeJu/ELYK17B2Fbcz1Kb3Wyggil98X6TCFpN2Abv
ixGX49ts76XIrbl+pQ54kLOHHO4nWNNsSLhbXAPf9uLK7x/SM5e7ewGGN+kQXrfe14Ua40xp9fdO
aB8FoXRbDP5AatBmfJxPOLZbj4lwBij5Ev6VJ7xw6bUI18XMNIZWKxY8bN1aWHUp3d2vGwb6HzQ5
e7NgwRjbcBYKcfEINEAgAaTc9XEd1YlqvkEsOOimIyI11elrMsPoRf2rPAOgtyr4G0IIoo833DCj
h7iHLcrv2IiYKCBilHUfXg9gILhxQ8ZQGXzCoZNt9rM6ov48Ea2b5J0mspOGo6nRcCWqQg0ZGsS4
Swbk0K757+qamwDsSumQxJR0pNATo8qW8GXcwboPLP6KmqTvz/smzInfJaAAYmAghMslmxDvH44V
N90+3DHuHG1ZiEzL1NlHVQwHthm+jFRkEjTdBOE4sqS9C8bMmPPP+5Ko3FTkUwmUzNYs3Ef7RI33
yWBx3+CVk+L9LkPyvP/7bXtnFi8wuMS0xwdu2uUR0g7Vy1OYF/E/IJ4Vyx4mAbZWBpDmNfpaoNGM
ezeS1P4h06DZYNL4fib8U7tVdrcVi/+3AQtAyUeLWgs2z76BhbBOUPsxE4jhhGskgxt32EimJo60
EG0zEiEQ+n6HG3zNjAQ6/kYeAEC9a2HBEp4qlrAyxvKni/EF9d5HSHrh/mVksd54lW3RAT+j50P/
ckFWxJ83BEnSQIOqPS66CRBFM0TUXDHEHW+LBIbB7rMRrDsM3wi2O1SktNIQh4nsdjRRNSp2DECK
bzqVevo3bLi/rpCrytyN09REl/oDRy51Vq4a5pYAlTeYjRN8eLwfVAjUyTCRjrxQOE4IpeVH+Vx1
+OSe2/Pv83RTJQXH85pPRHMJB5knXBKJL5uM49cGgSvFZHiuXsshVtZmyuRl0DRi/QGvGNJ27Ner
Bg+LqMh7OPdVj0MUF/QCGSXuQi3El6J3dI0/HC1iKNvP76vSzsiYBC3VqUTcDuP88MHgXQYj+zet
r5N0VRkji5QFDttnpI/YwV8h56o4W+kiXD852q9wb88lgSRo2XqAsZ8DHzS/M2Nihg4/qK3exogQ
khcEWeeK29EHibcwPMtueQQvtj6wetzAEORpLsYolJZ5wj7A/i8m48VgQ8CHNoeV2ozY6ndQCtmB
/eUHOSBUDsgxdWXxICOKqITT7/Jc0QpgDc8FUA0bFs//TluoSUfKwoKABcltnd7iifCG6JTrRfUV
HSgxhLheP6H8IPnFSkLBsR5TrGvdnNHLIEDvTu42u99Lry/Shn+nKu/hoW/Uds1Gjh5AvwLtTHF4
Vx5cASoGGN8fLgPJH9XGdZXF3ymoxgVGuqHzQPjfB8aInee7ujvswURiPWasrH3crZFde2Ov3l5X
n81HmHdewSPOYm0h1POYHqeVl8aSV0NO300hRRom2C2N0Tw9ZF6zGUc/qIav1+f21ONV1qKhryxq
V0MkzEUmkqMGlJuRUecNx6d/JQrsbqbu1ekF5XoYdCFJwCgwSKbYvLxy9TT7lOihpPFHd2P8neCc
wFahOem00q8RxBbkubZl+Z6GRnYsN2RQ73f9HXYHDEjImObk5gj/QBr+NipTOTbLGGtR8jmN/AZ7
tZr88JogKgArGC5/9Plxo94K4Cs1/wETICcZtFthFF4bDaLRXEtQUFDY0F8LfCWNesjUynW6zgM4
PZ9hbScHKifJDMSAURqz3lO4QIVPuZg1F21BXlAXZwg8WYUBDOC6DV+X7kL7MSyIC5eXxfwN4BAv
AT53fFfgLkgAxsQlYHhQE9wT1wMbZRE8juUO61F25mhjgpD/mqW6xnkAP1XHoLU7uKo6YiNimaMI
o1ZbuCxTgEvuxa52ahewxfmmJ2GseeIyPuUDCtDLM2kluFVSx9g84MbxBnwYBzBfLPnZQVHxGSyh
CBEyU+FXIaeUaNDDBLFmQ4RAxOvABouVAifXOffPho7JlQ2cKW/OK5NWeksS5Y8ddDIgq4Exh+QP
vOcE8JzHSaXhQoc4+1y4+ZfE02DTplAdG9Z+zTErJ1SMvc50wmHSroFdH+fbmY+pQvVIhAZTn6uc
KUBVNiqisLB3yeNsS/VmakLjfLmj1Qm8CtEpQtif0mtcc3QtsBSwqCT2WJDVCms/2CXWw3OzfJ3H
Fwxy++sU0DWFYwbdoK8EGRPwRKFzseP/CyySX/210dCosy4fGyg/frsxIqKrKYGuZOTPsa/Kk68D
aO11PB+4GX6TPqfVDgd2LB0/O+pi8C/BxlADydnBCykSkrhICFV6Py65fPTxlpK4IEb7Bwos6Qic
y0bO7s7y5djmHq3OHmDY2YlLLQblQ3EWv08AW4RVqYnep9+2FQr6RbVukfTt409UhbX/+QOiR04U
clZUa94vHNlHNa4YH/iakge1zV29WzAab7rNj32WH1T1CcMB6JQXv9MASi8L8uV+OOERbpHVYv8k
UoZNj7NuiVOKJ4AZuH8kMHHdzpW4WEK+LYcb7K8QUx/uoLdjO09rUb5yhKNuFSNPxIRDpgPMdo+h
gex4ZmcmuisT3edpof1B+ezcDlCS4TMa8eVxl9509Hpcwn4+hMgnTiFGFw/RTCcnvBbyKjuh1FUY
l5VjCeNTwiQn2haTG9cY7LT/aPI9YghqFz8RDa4+OTXwe/ku4zpPFAsSLGg49O3D6Hd5nZ8xBML9
QGDHfoG2cEuHqvfdyITdBL9uQqYJ6jyItrdwgeS4QblX4NzDpc8MsauPn3V6HMfyehDLUZ8ZKJaZ
Erc8LSlTDZMHf605Dn/BdXkL2VM2ynpPdcj+CJdER8uYyIs6Fq9JK1b56AhfznSSjnShRiSoC9r5
YbD5cOdqV8151NNFRx+UB95QXh5kKwY7XHFkT+KRZHggIIChYKiXini/0lZv/x78UiACWKsJy1XY
KMDnaqw4eoZIBwklEoG1NJgU/+ymuKn4dYe/Cav8SYrlv7+KpBd8VhDU0mZ0GqK/2CnouvceH9OL
2DPkLSkHGb7S24KfuIvBotD6pX+fqFH00aam6ZpjGTcZ2ZbEWa3RNwf1fHws4s/m7o9X8gqnrz1c
3FbNLFuOLNn/cJl9HPmMkzwfknU3Bk2HtdP3C2n+ufAjNN5w+8/J6Unxw1ZJSyANZt2grZM5qJGf
akjUqORbjnnK8skNpKrcgbC7CgQH/o+G/ZCzBuQFB8JJwl6IR5DEwSWOWrRM9eV5qLkyoBqC6cZl
r7frHvsgnSbOOHqhKwHbek73By0kBgWLg7qouFWgzmV9+1enQxNc9KjRmfwIVfmuBawZXSGpnM+p
wz6ixLxixZokln3EKitDaTVwmqMcSoGq6d1a8jknkGexZfi9U7544qK9rQvKdU5fcqkj5lRcbbty
/plDUTNZdeAkeOQvjxVevGsgE6zHuFNuWIpqwNjYht1x7LVMBkzvXNNrwsCdAQ4pWnJS5OMM5RjR
uQ0tiBF7simxm+6aTkeQAhZynfDjSjsOMF5LXtE2/C0GxC+hb+3539OXDZXwrW1JEPS5HLMlN1zm
T6hY3+SkpWL+udU4swcoMzZQ+3wshp9ztmUp45Zh27OZE2907k4efJyoMSnob7//sc4x6vMr7Hqn
ftxfs52ipkSYu2W7HPEfMmLhdlU4bgyxX4KEQN17vd3oBCUDZIffPk3QU8LDALDMVZRrSmq8yfJH
QMkvGVdkFEjHlkLFf5FE5JMs7ph/INNTXb3rCIRYbIPV4zl5k4RJTgeaDNxVtfk+dAhNG+saam4d
18Bcg4lCFZRDEfAU8w2eOxtjqvWcDC54qfyH8XKuPIwsB6QmdSDlVuPATX9MRMIgahzDa06BEQkS
ff64I/1IXRCyzEFtQYXFI17LoKns11K1CJYyhWv0fdVlNEk0+TovRB+4pBjJCDocz4mXh9a9282S
igkFzIErMoLJkJAkVoiIwIJNOfVgBxBdOOJKX1LsRNCoiQ5tyk0I7u8OhXT3Yc6mPWoGZcYgLCL0
izKnnIWCtFpf52hveLQOdD88IM00Y2iMzDsSTqGfLxR9T5/rvwGA+whfbeyQLhJkUFFgnmQQ4IbA
cgiXgtgG3EvIxCElLTnqoFtHFue8agHNSgjM2Yhf/+t4SCYt1xI5aTpcPycsm+NdiHzn7KJfWwKa
vxlCMviy2RONb9jxolqS1Vn9eQtq9jAG5GIp8w+EocueDXzXt58j/WvLgFOgazxhqFE4cc130gCy
jpE5vCmuuZt3U0M5gEeGrW33ehJjNOZlJJpb3w2MVWaxR0vsQAyFOhowsL5MFDER4dePQW1Zbnc+
GEs9BkymJCSHBovEJqxtiVRmhS9sOlr/EgHyfqyPdbkth6goENhNyCZ1exuZ1Am+WAXjpLkisgrg
qZu90XmAJEctTxGqC+OKu5f6LxglXZoKpIJkAjdH74yVgB/wTQ3CYynKcxB10xHR0bycL8fij3lK
CA3Uu9VodcdzkBoV7OMH2RRq0QqWFRPH41CNJqguWwI5YJ/N0eE1EZ+Lh8ek94h7rs2eaMrOcNFE
xXAyEJ4N4sSQzJDcy4fxbaesAd5KyUrO0B8BNWjoCS0mY3txNX54+HN8Ff+gvRfSi80qW1z5ApTZ
0ppF5NN2RJLtXn8beAcGGzSgK1HC2Sfusm/e3PHxg0Z9Ra4PEjZAdr/0K1LzCLIE6BnymrQG1Wg0
R/Vm/59RouHmjxcS2Rwetj2FNXQzAVo8jfZmAhUiRRNK+snQVBw5wHHYWIfMIF9xQb3zorGQuph9
7oN0Gg/dgrj3GxJpjm7zxMhk4UBZHzximBlqYIHw5+pCHzJRwlCFHiebhKCoP+5LBAuJJ6GDFqmp
SgDgB3jsEx0ircUD0Oh4Aqo5hdwLtmFhv/+ydM+lLrzJ+lp1fuwZAOlPljxt2Xe3g2tiuKwhNNrJ
m/mSwYfJoidwy5ynkCMH0RysHdhKzY5xhaGSjDvpczc6+FAFTs4gWPZZJEZ0JnkahWTicGKP5N0x
gAySegFNS5IK7kXnjkoDFPlHFynd5CQE+UMS/b8xWRMmnlsj6+NTEqGF2mTM623wDu1NmpB1xEMw
38L5BeRMoM0f4wvfSYErn3ZOQS2tqEROfUgFk70OfUBqsvtDoE4U8zYyxrMhgpgZytvaaUh6K1Dv
hFeBklyt97R86ykG6BcXKsLvsH3T55UBYoOG4/tGkkIcOEGt/Ii0YHPLWgyvJOqtryYwv7nmqEUa
DeEGRzuaEg/hVW/9SiaQ9fIRJHb4z3nsVlQDLxo6EXgIz9BqFvcW3r2ZFvbozKrgnzjiVLsx0hUZ
VbzjDDiWbHKZQgLOuRZ/lSlxhj2DUQxMvgMC6wzF2IrbKXOIQdicyyPJXz/yM96mRImfnoYD+l9Q
8w3mpMCYoNcxR1MHU/QIv2hY2Dd49IdGjYMp+03QEabn8vyN01OPhEYyyMyBdc11gh1SykqTloGW
sZGDHd0rorW/kosPfz+D+Y4tZMrik/iUH3CoGknuI+C22ZkoB1ZIVJsoWz0N2GIcJD6u+ny3h6hH
0LXAi3Por1KeWuSU5z5KaXCcfw8Mw7bO3jTDJsDjV5iS/jMe7uZl74a1vpt9piMiEpUjHfBfttB2
RizBB7eAM5jsCGg1CQB1r0CaClpoOP6o5+GqoEsHtgU/oHDFPNYvs48ZCzjfEQaILxsyB+LvoJW8
3fu/ntcgx6BwPZZRJvG4hJLVoosjliZ+GJd/27QCty0Kf+rV9ZyCOD+NYjWU9ZS9hGBPc0xrWI8d
BZdAbYytPQqTflR6by/fqtPOrBe1IUVNpMRCOI3lafel2oZp78d6vhO0JLKR3v6z1VmYT1HI0pmf
S2sO2bp/C+DVfytREC5vlsjdE8WtDdHiBwrlEAui0yDxUb5wdlTkv9wssZv0DcXrucjfNBzsRsau
xgnTsirPuABijsW9kf9xkOOwYgmSgkW5I3AS2c8IGjFEFjbfyZHFzsN6maSwxJlQh087r6Cocloy
W6vTYhKhQoGmwrZH8kvT01mvaqWXkDWqKaGFy1EfAcvxpHMJYl8cYnh5G41TYVtHhoyz6DN5A2wC
QbqAr2RVZAbTmz4MuJqNaLNmtwJJRhJCoIjxvowWAxcobVbb16hHuoxirMUbTZbDGJCIXQ+Eyqzt
noki+ng1hZ4SPxUrONPf5oGpitBSkaP5m44Ae7jS8L2Z/uAyiNR8eUBy6GuUyUFYs98UeCUjejO5
WDfG32/2mOYEFUy2nG8RCiBqa8FEWYfIqbZ7CrqNerJORuLmIYBSXrb11R8ElYUgMm7N9eTmfqOX
ftrb7PiU7zxNQSaTU0TSwgTYRZDLJ1BbNOw3RBuU85GX1cxlfd1DTvSYnsBRv3wWdwlDXhe+ajxN
hmeN/kQmob0zGOhFQ7z22y78l381OWl4+QY+VjzvY9+tajc+thMvn6EL57ccbXPr85xUURG1x7LS
32s8W0IGCI4ckZqw6lsDLjs1MnAmSIIB4mLKbRZ058nY9P/c0HMY3IyXxRxEhxH75GTvQMlu83U5
68/RbLtiA9IAAEjrSwk4bSYBlL6vgSA9TjcaCYrzC9cgbxvaFcwYzP/MrbyR5tdCbGyAP1WVXq0/
uXkfmzSdzR/m6qIh+y1XJ7SPoQh5Xx8youUqEaIoMr3yP0H54T3pT85PTpjGXNG0ZqPZx7DN5oqJ
HYwZ9xAyZSwP5MTDd3PWwQ30oA8wZ/NGFAS7K/+vau87IU0RFxgvJvE1JMFzd6ZgHqZ2Q5IkLt/c
uM9zK4R4dIM20gA00cGDi4lojWYKJm9pumB69FANx+gf+DG4fqIeYUI61EyvIka0YCy8gEFv3vbe
QBnhPxfEWFghLkzAav36h9EdyOL1V/g8hlWPh2SMYoJaIeL+WY1nNdSCoTncgV1bf8/5Y6qZv2DE
eKXy6UikuKK/KIpIrgZX0Mu2CcWgOCLqSg0wRA6/JoAU160B0ic2RTCUzKD/ZDKeEkhpwHZvhybK
Sf63PWnXyQmzhhv29JFznf7clpWJuEkvDdhMYkJYYO9Z71DaQgwMhqbzatKQiXgM8EHle3Iwp9FB
MTJHPEuw8lxQZDNDjpA7ERU+l9IEtgF47Ng3gLW4p6GDYv5Nw06/qDbAhcXP2EVc34cym9ui8x5s
HQSv0w2E1FkPskYngOw55mFqqdQhyAK0aCYC2RoGP23CyY2Eg5uymAdJymM5dnPW+7+hTsO1MjSu
JOYNLU7NMlRw2taznCOqNVZjzvgKuQVcHt4eQNU7hQ8y97exS7tVzE1I8XDlTz7O3h0zpLCHocPC
m1Kxv63YrcEcUfeaCHiYJ84PhDeYK9QHMzvo2pW7hIylrjJpj+SguAyMO9GiOoQja4EduuOTjoMZ
D6O7j449E8tHJOmllWK4ZfY1rdYG6vVely+VXjAzPS4rtCdwM0NgiJt7rRxTcxRUSDp6zkYye6Np
Ya844W6TIUaCI2H1BnOVLv2VBPE1wZhJ8Wr9O9GBeSZ3SxiN4JgwIm04Aa7GCl8u5DLTwZd/e0Zs
70QGITsi6Brp4t3hteYNQ39mbOBADeqX3L35WyhThkLeVoZtk+CXetE77rGKKZPHX814SORI5V+T
UTOZU9aBlGfyCBT9O4VRL286eS5AjCMXZtolrdf68ezd9EKnmtrKGEGxBiEdA+kWDYvo7GnRTGF1
n0a1Ep14GhczwVy3XGhLLrzkck1eOtJXhG0bYOQlHDPP2zG35rhPBhZYiDW0Mrv2JFM8CnuHy4Ge
MtiCYBXWAFOjhDb+7dxirE7OSqFyHUoRle2ksEnEWezF2MG8d3fP4sWVrZq413b5tK4mC3o+5LVD
5TXRzD8YEuSjy0rv6dLyY7d281fY9AEIqxCJ2TpbKd4jnq/jz+Y2zJP8IFzxk4hrG04AZwharXEM
zlnxlIuLEbwSYQR2M33oZFebOYc7KjbeVMlG7YNWwX+CEh7JnJlzxzqSls7a41WZodB7G0frhfF8
d6cYgTRBcsVAQZmHU6Di17F3Th1tccYnjGdCZOdBXdr3HTu+iq39y3dHmPsHOcBQ8nSTtTgRt9BC
NlByPTaVGLpkwV2SPhD2iXtEWjZc0CDB/0q498NYBNwLpzfctxqdbrWO/4ricYL7OF6Tnr5mR2J0
nA4VDMkplXdP4ji+qLZe3IFLkanNbE4dWaxNzqiPUAkh9G1ZFp8TYjl0Hnz2A2sMmTUTIa4jJP5q
bSgyjEoDOVn2tB/429rJABnAH1e6WMbiy/SCz5a//TBOKA4zeX6bpo39YwhJvrPn392XCaBuOIRA
O/4gUDokjsxQ/5F0X7uJpFEQgJ8IiRxuaZLBYHK6QcbknNPT79ez0mh2x7NL6O7/hDp1qtCXDoGM
JvylZq+fiaexfgy6ngfCbtoxe12VSSaIN9J1K30IVdmwVg6evb1uJzDU0baS2UAVIHYphZmjMLrM
tJ74l8STW0Dj91SZQ6rYQPRes7bzA3n0YUJJ0k1Z3QcuSzk6o1hzNwxNNf426jyXA2e9F1YzB8St
VU+XXTqqduogOcJessEIB/5pppdAvQXhUqPEtZiEu2OPZ97IYc/bYvgu5+ylFSY1uEneGGdyqKRG
FxSMZPuoVo4QfLKClX9NI21PYugIcSx+LIJjnbeedtT5hjwKSVYNFq2nCen+VVgFBIReBP6XLcU/
EjtgadIwJvC/a+j4NhQ+pWv498XXl8iw7+Uaeytr9Jk3hWM+WQ8P1SOa50E/vRUermHvVBiGYdz2
Uy2RdAxsXNiZvZfPVTG0REWRoIbhvUola1svrHRvFkS2xR3o/ZbP7PPdT8nuXtUynGfuZ9IlEJbf
XsW5S2HycTY+pVxpO95sg6zQTD92lCtORZdFaLYxdMQbkwJbYAEgUsp06TAN3Wxs2oxIca+f58sq
MOVHL17C+3zmF47Hr3ZXsOEuACArblvCY649xocnt+VV3JBzLda5FTB2Jk1DiQvZ35fHRQ5yKCOz
ePtdjhhP23pxRdfFc5AAcow2dBhEbf4bbo2bqo2fWNfnAZzfFq+IaZKAS3Mtr4JtY8olopxuUtXX
MP8AwEMHE3vWz+AzYh0CDKDmRRP1ViDFUTzX/RegUwr/0bIoqqBX6ccGj2mcelBSBRCoc9whWLTq
oLErbnpcNr/2CwgH5g/Qxq6068QFtP2yNNvN5Sc9sksuC5Nl1BQnYCrkt86q6rAozpX2VRrcP7HK
tjyNlfBAxp/Sg8lupPLyKIUo51vY3f7etWwhbQxkJwTv+3E/3SEIb76vIv0Adp22eUOyeDLeNiat
nf0DECgwxAYmmVc4pt24a02gSRpwT9rbSQE7w8S9abuw7z2FVx13I9W1dpxfVqfhswbxQKEGoPJE
DPWm0uEmjCxZuU4h7qkvKJSUqDrbTie/RFqLuVJ2wYbx+YuwgKRgdl17ko690Jp6KhyNx9LceDy+
rxKDDpKngQXO6qdjcKfVi16gEIRbDO0CjslVUFuwHZNwCx41rXpYS3e9HB+RDoV6ZEXyI3m78XoD
7j1hLNXQMUsGxIo5N2+TgSLcGZDrUwIgWZhqUuiubwY0dEwwDdXQbIhmtWWpdrBc/Cj0e2trzryJ
WcClG8fidYHr/IMSFbzJv8wupHXz4etn74WEB0FGaT234Q5/QwjCnnxX1P/UhYITwFhlj5hzK2hY
iPreeweJHF98WaGTFXLnQdA/jzEyNO+TQe5rGwf6c/qR33M1dCj2CZHg0kkU0LLisWA3NlkdRJpU
eCuTwNtIA2T/SCuZ0T6nOEpw5QiFQX1ckCxPz8F6fLF5PDh4lZB/PH7mNbtGSWczZYiR27HjL9IL
T+wHyNS7aQYN3YC0VIiWVhpQLBRPh9KntiscvhKVj3AXBgQI51eNBKxHCTZWREjJZ+eW7YbrSrJ3
6pzL+CIF9ebAXMT9vpXD3LOqZl3QmTbUCsqaHNgZN5TKhiPIsCCsthRorjbfph2Oohxo01d0Next
pqXMQur7U9v2KGaV7Yxn8vORW3XKY36dlHy7zrK6bO3rH7Gh/xnR/A8WYWcljQF3xPVIlxB8mdVM
XXaBXcNCPuxJXyXrZlNFerCsRtVkfHOdclNFNNVN4QyUXXVyjXjTpL0YqxwKF3XkMBvAaXzmZQOy
0WvlmseBd9iVuRWn0wGJHdirNrCn9h6/Rdow7gAtEgnb8OGzlKjsi3QoC58RO85Qfsl4d+5jThoz
B0FFWLe+phlGMyVyUBJ6G+tqroR3Ut1WP1+koLQP5tE59wNboHYT5TuqgFZ0Loa1zP9XHTHbqfoo
fSENThmWNWLZoXCu59rZ5nr8GByr1/rK4+m/Ky+BEFtOBJHiexQpGvSUPaAUIJiaq2KvxTHau69w
VPyci87kNbAhOnQJ1fJ7+HfhWI6pnHJ0FsZbYK3EkBUdZdJSungeZBzHMDD6q1WHrNmm5t9iA6yv
GOEXDuTr9uGb0oO5F5SxEgJrySADFc9UQGglz2EqcPDvNQukwdDpIM77c6xDriXnq4dF+ijRpLEv
Z/ttcCi52jlGMFHn5dQ72Q7tr3IlvLdV6TA9BtNPab349wTUvP/VU24/TT6ilgX3L2zHruADGEOr
UvU63hQOhf61ttaSh/Cg8SWbAepbjoMLZ4w5SJ/yB+G0MEVhqKqcC2fdb525H/EzKWoXUCqyBWf3
rLUSNYJnkXTkgc6fyKtyX9qVWccC+TCRj5TA93jodzsG+zrU5K5JcApU8ZYqAkUvzyn3cffDYfQz
ndKl/FbBiM0T85pdafxG9wwXxq7lmyBfdtHzKlu0MoIyc1urmvYwaaXyYzJLTgu6TbLaP4XlKMsX
K8A0R6ogQmpyRK/yscp+npkee8t0sC/bEriUoqq6bTUxvTJ3tV54/Imipq5Atp6LL44z3VD0IZzO
wOqQHU84VJfS7vumQAnj4rGTK4TaNjmrVylhfV27/KTUbeqgZD6KGVOYSixJ7WDJd7Mjr56cKBvH
q2E8qF3OZnkxY60n/hs81MSO+kd+HMtHGqX+QxuFVu4CRcthe/VE4Q8X8TuHv4hp1KZuuvOVdb9/
1uOIxsocS21ZAMQkvWxY2NyL0eKkPOQIFrLo3+yylE+IujgqtbAzGVJo9UPRQ8zjJRArKMA6blWF
rhgvTlyFKLxWaRutoTFgiAg1sfwBKqgeSYUgySH/w5/kYjAkPVL7tiaGkqd6mMXrDPOAke7E3ZLO
oXeBbk7xN//NHwafwmzSeCv8mxNLT4iib52cEAuCrt2nWY3uN2RgU44aA4UT8gzMSNgupb731V0n
0ggfaKtYFTJiS3XN17LQC5GszrOy8XbPcFad+TLD6sF8u1wyAjnaQtXesNCLu1892iT5i/s7e7jt
259sWxEmbiXNCGU1N+nJISEcWTmfKlyog87BBuoh/GefO4+Z2G3+nj450nBnOBdVparPZqpyn6Mr
vao0dzJdTIbCAtiq3dKHpEix3QpEnzOTfM1Trjgm56fEwpX0qU6hrsQnQZYWnT7s9RM6U6gwb6YV
ntu77VU0iAWrbvmTQjIeUDF05revYDybtO+Twk3zjkJbTHneYgTwRTzpcXqcwtZEMkIJSXtYL6yW
4sHOingO8fdxvnw482r1wMNIQaefqGRIzqeIPa0JTB+rNBpTgwjVinoyXkoMUtMw6FU2Pwl6H4mS
mrN5rknbzQ/WVUuGP3aWQ6fFhKAUQ+OwQ1dblaEsWq90rrB7fGWaewWSe3AtT9cepkMhhjB/QPvc
/1N16KHiQlXFTGZdBQLCSeq2NllBDcxkmxmW7WFNl6iROe+sq5hv+x4OQpiqjUiO7WXFBSyYzIPL
q/Dd0AlqvPBk+n5tj8yxGCIDUXctfOx3IaXueKZ/Bn3b8x1SSrr+u8JtQINX9oT9SQoB/z0XlAGH
ggmdYpU/9uRzHzXMv56nQk5swEwkC5cADrzNcRlV/dhwL66r/5QqwgbmAwo4a5TE2WV1X/eT5aY8
foj0SmmEWaPcRqq9kmSIBv+gBGpXoqEG78ak1vLSM7hlS7fKu5me3dGICuH3ZiUHp57YdB1lEzZz
9r11z4ahiVwl1VZomCETigo/0okYzCebv3Q2P1Imoz7K4y8lAWmhPGXPqLRjxlSAfzTOwdihKD+G
z2K8SPJQU/IS28/5fflU2w3UhNWj+v319Z5nKHFUH5RgJSZzxHCdeb046Bi1dvN4OKOuX+z2Ps/h
Zf3KaaMuh7ArjE2P9X0PtK2F/9mOvf0bRvYpZ/sp02cyI7F4OGOsCtH3vpFH5TGHcbn3D4tMSoBy
erQqoWnlo41bYazAIN20DjLw92VrIyZ6plEQHKoEONoNtjOkF9qX/ZY1MljWkyOVSPHeOKdD+ak9
c5GNf5A3KVi5KFDGuJMbVWyH5Mz8+SOFu8Nm//Qq2Nqb24A4S8qbc7qpGvlKd10VIA/bMNaXSeBB
wmLFsnV1WsN68HoEkamsVnb+BlvD1FqsezM0DY0XwyYdsojIGWmvpZxjMd4Wl75eP3EpwOT3TyUV
NQW1zMZNzl6dtYiNpEFmSm2V9Myu6u+2EkfOrm5ErUn50dmUsqYSp9peMlk3yNVBK6Uh8BGKRp5s
kPeZtEOk7EMzRyahUaUcL93kvuqHWMTD7u+NftmzGCucStBlFVCaK1f4rtARDEvfvhxpS3iu6uoT
ZpXznHRUc2P6sTim8w+8T4xsmegTnI1lSSbS6m2x6gyRv2T1+ntuv4tHFOsJPa29+tD6zb1vNJ60
I0c4SCr8BNFFaPhmG2ZbybEdfNWWZFhMiVuvDjFVNYsnq7MvRn/D8nZpsPB1HWULeyTpQawbSRXv
Y8chXMrezRLGYPqqA1J4maTNZvOzs4p3LlwtY7yKceN0A2sgTrIU6V3ewf4QHMXwaEi5xSJ8/6yu
jecpf9R701oQcJ/Be0Nl5utICZz7nBu4KiWS5Q8LbIQcJhrcLl/Do5IwWT7fCpttPXEsZuMBtlaq
lVgFiHTbST5pqqmr95gVMsj0K36BQZr/r+e5/CzRDHwwVHNhMkX63btYkH5Vt4C36rm8r6cLr/bD
yqjmqoi+eZeQ9yoZNJ9UmcEfT7x38mcZCY40sRg5hgxXEh/5/RfEnYS+Hcdda63nfxro2XJDyC2d
+NvYyjXwfNdWD4Mm79hpUPH4N6EZ2TRlyJFpnsoXQ7RJV6Y3ydkQ9gsZrxYTGafmdw0eaV8RlU71
FU4iViQFcWYY4iXJr5fuZN/e+XWTHA8GEgAY7d2GKtZjNVU86NH3+cQ40QpXydfkFbMVCumpgAyu
HccUoz4yY1+pRaJ4dtAAot1lN7aw9pFqLQ1GyA5fSyy5JsIBjhLlM/WqxcZVxdJk5dV/FJdf4Uwy
84WzGQ+rgmhlO0zbOw25SDsOOAoYM38zTmBDAjgRylSZAxZSTKgvViMNOPLIm+AhbCGL7AYafNhs
PX8Md65YJoTzm1sSM2RqKOo0UdXQiRhLuaMAlnM9Lpvf5tlSjOmzkwWkMd1DhD1cSy5XqP+OntV4
l66lXP09XDf98GMBuU9Oq+hD0PNBNS2k1Pe5InJ0Nfuza2R/XovM5+sZ/8YhXX0qL9g2kXFQajn5
lRzFbawMsklDDcrqBY9pZUl94E/D6HRsg1T94gEvcalqRQTR8/AweGDt8Q2aLg0yZo9WvBRSapxf
e9XRwtkIjEP8zIemy0h/4ayTbXiY79vv5a3oVz5hB5b/5Dv/AF38o3kfrTXGQi3EaKZyP9fPu9Iz
EbyOzcSdv0qwzFTWn+aH6pPFhUymdMSv+nkhWP1kC5ufW+U+OgxQPWv60l08eG7JGE8Kh+myp4tI
y4lHYzShc5YuRBCVV6Uouc+pxhdDjo7PGdO/eLN7t84FicJcZPp6N6+lzeL+KkUS5ffoibQ7kNKX
84uO8KFUkKAsieqY2bb20t2VlmhSJQsC018XXTdbETSSvsJSwvfpHec7NRmaCBW3U7q6TJLvKqQj
YbZTcQH9zmWk6/ZkcVPpD2Vlm/URH2rzoxJ41QBotbAhU0KYhY4k/1Tb3Hc3lddzm+CABIAk8SnA
Q4/v6ilXSkxdA1PQTraJtBIdHcDMndSn4Of1A5by/AjEePe8XilrVylItCPFjxnIG7Lx+spMY9l8
6ttQ7P0prmb/xm3XNZc3BYMKaVJYzn38lzR9fuXP/xCAaznWJQ3Hcvc3Q0WX9pAUoTd/uSSHzqfi
iSzGf1IWiNA8S5QMeBZccZwWuV7KFxEGDtSPUj2SWCVq5l9d59IWymO2rCREhSpi6z1lO+OxKy3b
7z6HXsqTJySSZD31teqpltXwhFi4C6lqG1dA5Qk6DYrK1ldf7wVJQJlTVqsnyLiiDY3B49ri0BLx
qR5GDTSkxukLeZKelt33pPVkYxx2VORS6F4R1yofp3ejGCInxD6WCjsD2rDHg7WOcgImgnCAY4NO
eatbzB08p/gTatzOq4RBYiko45+fUqpzgeua4ddnauw0wK0YbxwChryCai8JDwvb2UZuFm2ECBHp
fkUKVGf+7nnyfw0fpTpawm2pXP0CjWggbu1KVm6j1TeCNUS5CxIIJZ3KoYUobLR4Kl35lG/L82OQ
+r6WPzbD1uVw4yzbvdWWcBiBS86uxiqeAoaGZ0uM6yJJEea90YVZR/Jfzn0vnllPybafrKbL6TH3
BwjWci42UHI4Fc9kBIRUun0pLFPOs8nS0UDE4FSiLWXhnE26s609hYJavJlOAYk/tZMOcAYEtduJ
oW722vtYPJ8ULgP1CrgEOqPDM6ZpXO0Mx0rvfliCHNdBWKdDEY627ECeiDx11KLg2OC0nfiO63kH
+qrnOniTCJBH71WUutifxqIUSnLSnyxtfi61k8K5lh3Fm9irVuxwYhbpfHv6wurtji+j0+hqS6X8
KpEtAV++2QZTsZuUb12X+ftsMpF+54UgtP0AufdZDa/JvZEoxTHLLoWX/reTNYY/lJh1I0fP3/zJ
EKCb2g9jky/EbZBE5YlVyDjP8N/uPU/K0qOFWFfIdcPBLOKePVesJYOYbeVYtTT5vfyd1L14UtW1
11CYs/+TRWV3HqEJayBr3a8z+V2mqh/Up0cxqbMkwH6t6MtYdXq/5xQmGw71X/m4dcdk6HpkQods
mRqdQmDhMIyXVbiJazECNkL5PI1MvTdDS7C0tXQ4aIVbEhK52uWLWdfCGDIT46oehasiJQ1T6EiI
kwTtHHYb1bl8juVohJw5wwgS0Jzo+XsHEyOdTYEWolb3UH60T9EgXtM3bsof4caKSIQTngJmg/bJ
C7K8C/2jTbRz81gRSsglEkviXQagIZBBX1QxIdqx5Nf1rN39Nyo01Vgmv0TVC7c0Xa+oIll3n8PG
BiiE6Bv75c8sUonqoasX6TaOiXB3mLKcscBmzayH6stgAARyz+Q/4c4D4m1had4NIQzYB9nki1Zf
fybQ1UgH3J9bFkIwDYHC4o6HZNte0+g1CZA1lvCx16WA5jlZYHxmjMYn5cR3dL5R/n6fjBKjxWcj
GrK6TBU/grIOLWfslQp3bpcc5arpOsNSMGtS95AZTPowN/7mK5iHuG1FchH9zf4mc0HyE7zp6bj+
yhV7IqBofHkrFTRqsVH0OCMCvKFV6LE1Ge1bm2trkhidqMBGx5N4NZeaZXxQJ9oO347cnBfQ/xD+
8vlv/ubytbkUPHxHP+fNncuvVGY0i2N5z2Iuls8RnTW5+b3atk7X0zx31ywpgBEa+FzhtilAlDTz
OzI0vfPowb7tE5rfJpRqhoRAktAJkOTuNPXjeyf+XFkNQZs68hd0O95+Lg7NSf/awGa8m86eAztS
3n/JEGsC6IONj+JTXVPPWNTexT7c1vQpo2N3EqD0GPqPt/QntUJTfx9HmJnFkAv+ztwucN3oIFl4
e4fbV1k4uo24S95Yyrn1DJu5Qg5QldNjmxm3UQyrrwlvMThOaItM8oYi6+QQnHv3X7P69SIl0Hbf
yXCN7XIN0MuO8yXCyzpP+8ylle3eNpzQfGYx7cT02TouItYxh6CItQrEKa172fji7g9jxgnhv0Dk
QQGRud0IrWc27L60n7t7PjJNePfyvv3eFwgFzhJ/n7/E4PbD0EyUHl9/FUznsQtik/UXT+GbxCxH
PnICBh2RIYo4ybemtjxTk11YU7rW51Z0lPvkD9PNj8sT6dzrm86mu+lo9Gxe+WambU1gJ9rcbUD9
+PdGtsG8F0dJpFe7ZGr39m1wxt/txXuvbii8Ee896+Dydcv/d5vm2r5scr6a6blJX/fCfjLUpr4r
12xN29exXG/q3nxRTjw1d91H9zPAiDukfi6dZM97JaYhEGNOVxemLtPrCLnuh6oCMLh/b61YMYV8
lts0Nli36UB8Pzqpqbe49pL93PCwD5NdOMj1LFsJ7cfHsVAvoJ+bvus7tlAqIYNH/Pt14/SzGvz/
mUBoUBBXYD+/iDOQyuk9kn+PrpH80xxQuQcph6CoMsIhCvQmSaPk881F4Q6C9o/TTB8L5+vGiOzN
ssRN+xE2junRc/yCxEZ/H7g0gPWJu4/fwx+h6ILNfQAd+tR6H1LQOJIJSWkrO/Rkh3uJQ/7Tjf/e
Zk+eBun+pZkk9wPx6d8GmV5arDamk6MMiBxec0nLYW1dbK6X7EY7SXvXFstO5yD7t9FuhBtCknvi
ktdPLbtrjZVyn3YRY5G6hbjCuq4SCHU5/9RdxhEfTlUEv8iG+h3+gPWWCJntCRHtH3wSJ4XVdVM2
f7dOnC7AfD8+vvJcZJ5huePgpGA/AJvpcXzL5hOyO4oPADYZ4unG6cd5BCA991OP6HXOIeI9jvbS
v9ulbruQ/OWRhE25LObN+CKQEBeGrYSVKbydRzwvxYtrRBOTpj/hOmFtvw78ivl/zZuNerHlNFxm
jYfiBckTvLgsyK1ri+p2ioySF7tnHi3DfGKr+dXcPoPDqxTHspcMr4xN4OHnlqrdGtNSh5eP29PK
5CN9pwU4Eg7gUTg/4RJrQixa5IzcBn7KlGf++El9P+epW3hB1vpkqrtzLPSoV5juBisx56Seuk3F
kFX/OXw2d9P1HB9i0n0zL6511UaVM8Z4PjX9dDcxJlwvve38vgwiA0fg3XsxYv59yyXFZYXfYGft
wZzutO7NNbQHguLCPnuXEOfdj0UKiKp1RDWAvstZTI8gvh54n/DdmxAG8dzG+1G4w7a3nYM2t0yp
7+PYI8B0D/9CnxUOHGOV9+9mxi6nZf29dh9/BoCeBWmt0vr3CIFr5sLn39lfA3jQDUUqh+Z3Oehv
goz5tR8ZiVGKtKpwaoVWJ7PY7wekFPL8rIPR0h8bEqgm6HoJ1L8UpCxwx7+flF54DJDDPJndRb6v
C1BUezO8EEVEkJvHe6LlvSVnKnRmLoyorMxML+LSGcoWN27kNdH5L2l9GPdMT78LIFGet9vPvefa
n4ADopQCQeVp5vbM78Fr/kU+wJi+F/3xolPxx09439+j8/CSym8WB81s5z2LjJMdt9XLXML76oWi
zXePylP/3sgc/z2uq4D09FGaswe8kLklxTP7My6iLp+dHj9pE7MuFI6N62+oLvru7mm34N3a8lgF
CTuKnRip0X6GXMTQUt9jYRvwLMFD7kKZZKXVZa5W8uuVCuThxy5Q0l0SgYwYt4QqvCmd8CIXpmur
XLiAuJMwsY7sVRi1GSUab//L8KlM0bznnM0/LSl3t6OlRQrA8yfc7N6sA+9uATFuE288Ga5p6Rgj
zY6T/NVWlI4a7DXL/KKJXsbZgdlYuqH0zlooRIreBUeFmu03btnWKp1Fakj8MP8iUmWgSFCwpSj4
/fu71SPwzCwr6er2V3lyfBYUCSuM47fMHuQoIxv7fd33eSv5F/j2u/Bw2/DRjgp48qV4uIUjrItP
iXZN6zaPo5FG8ylqKHgH9hXmCUuEA28rWmQtDVixXxVg1RHTXfYGmLizzz44zbJ9diiC/ePnrtpK
DZwfU/nHdD02qz3ON5jO8zWCWrBu6fKuquTxKlHMTV+diZnLc3xvbbC4+h5QQ1kPyoxckRYHC2n7
yZ/gvdr4c6C8UwuS4Fbz+X2ZC0CuCqScr5ypOTtrs4m0uQiA4hZOa9O/MOBnUabl2jW91n2s3OFL
zBQTzEH8kr1x0v8NpD3hcaPcS+AhTyIDmOnpHw4VT2t8Zsf0PYuNj89wBgKfeI+A18v5519e6hpX
7LDsPTtCB+jxBIP00gKJCGMC4XmyBW4rCwzt8qoaBkfvPHpe83F6TSAJ2zIAP2iRcuwcCN6+ymUS
HtVwC6+4mR1GNwTULUkvgEFpuK28yJzu+atZ/4Hg9XNgimb2V+0AWzOHeXWu7VTNJoC9Z64AXVVw
9dhCLgsH1DUurMV1JUVHadIafr6jpv+1dP9BZjj3Fwur4OjCbwo3qp1mAkKC51CIYhdXTgxt96Wd
snpiuK96Et8LEhR1YqAD4nVho0GB2NnKBgpqCdKjE80URJqw5twHmUTwSYSvlbbiBCh3UMYqbIHx
uDj9IdqF/WhYT2KRqYkXycZjtF5kZkfRZ3bFOjLFVY5oDv+2nlYCfuvCjmSolzC/iOeftC4R+B5a
n2IiVbx9xdEpCZp94M3Fm9WSQ+HWjepe4lWiGLtsOWsufqmc+29lO12mRNmBOW4qu0jpccMGXzZ3
bSZWi2w31rZ2Fxs70IBseOVlYQ15Hx7wDO0f6V0w/YvHQgPJFzABWUR3tCosJ/Z5KXFnFsm/JfZV
LdVf5vJ+wOCjlbBQTy8hq5TonsxifgGfB/s/d1pVzcnPqX+3Dzm2cnPv2ocfXSCYv94CvjS+s5gc
wNXBEnd7VHpjUcQq/rL0Nl/9FYl9XIMBW/6ddZeBXNknzf36oDePkFIhWYoZkrkp73zqhB0VCsfc
CMesg5WBiprGEB6GhQtLOKPva/hTSvcAFjSqSgRXyIyHhJIFgFW8zPL0zCeyJq/5N2nDVeGpWPoE
GYo0/1aZnxM57fbJn0evcdJZGa6RZsN/ZpCCI4VPL2aj6pXPhHr9frT+Ww+PFrcGcbdbChy9LXaB
2CSrST4aanm8lDAzZjH9czPVlyWXTjDO8pBk01aMDJe3X8l8Wv1CrCMW2MYj4qEjW2fzSVNxJAF0
HoWskRASJnQmFVJj8Tn0vvofHMsjmeVTOauVngQarVz33SYb0NS1zT5N+lTss9M/CXPrfG4W2xQ2
3o1syj/5JstCdum1BlHzWIuwjx4z5LVNlOOIMmD9Qftx8r39Jwj//N5iEp+qV0Dz1b9tKgxfeBua
qHRXvytKCHTbm0ceipnWtinB5YjyUhZ59V2P1K9trJFvn+pPchVGKY1bGdsgWYtUDy2ypZX09Bja
GD/qBFem3na4y5dJJhWrHUq1DH13ybDls1iVHqgvfGbDb1WRXiWTlybSNReKOic+FNrPD01L+1kn
+5XH5qW1RP+x/ll+NVEC16AljgmSej+Ty19oevxlDc9lWskGL9kF+c6Cc1rm/09rnTYBAJPdeDte
iDZX7UP7Fq5AMr8YwJR2w8SMLqB5SjkdVn46goKdGITAv/tQocHIih2RXmgT6Fzp81H+tsdhjKJW
aU6GKweOQctkEMW9QBbWlPrd5pVng+YagYtV6AAe+3eno2ZipvFIoCJKJs/ON6vr6DonPhL0/ta2
T954w85Cu3cdhiOTGG9z+aVGQrQAkClfJ4G0kZ19osXDwsHY/Cp7UxnThoBui/pWn7QZnPo2yynW
jMO1K1g/1y2Ze+hMxztaruN8gsIBFSKlMYDYnodkIhzvN0rfVHbRqv08m19aJtKCihnKBIiDzvsl
8N21yx+MpQycMtiR4EbMiQWKsUj49u9DkJ49DSpnGz9UzmkdYoFubjNo7mp2b8qfxmkVJEE1qfw+
hEDyB6QxImuFXCdmHaAfwaOUgr+VXEKFa/HsftDau+RLNHAyV07cuf6dbUKMIgt6ZG8loJLo2N0Y
b/cJ9NAAMQF8x2ngPfma79jZKnpHb3vi4+z0bVg3fc2zMqsaHrWOusP0gRk1cGJfvfXIASdKNkCG
hLK1qJqiGI4fJh0htVJFthkvTLIcOsq4E/IkeFTT2GjdOSLgU5gu73qppuQBWKMAGrxYgql9KMgy
SEl9zcjlTVPdye/FErfNfFUECnidj8Cf8igCqZ0JgMxDyy/+LMLFPRo8PFM+e+PTI/zyzrufYmF0
sPchFIpmpB4pVaI6Qg8aGlxB5W9//5Y+/jAdBZ/IzHPpZAlOFncVYdtQtUkzB7G5eoallZZTAFK/
qlLq/1QYxOhFrnXoa7LwH+bPknBCTzRbypbMzCon/pun8aO8b24pzNwaHxTCMdtgiaabQTNchDoT
v2d1cyslKMlEsXo2GY5jo385aFrdwrykcrK/uMzfEf/CykaHvx4rciajyK8maClwaZ2jM4dO93aL
BYlpvJec68F+tr0Y7Fs4bk1mj+lyrGOItbKdyR++PknEZfOxiHfkpngnUnaQPqYZNU8F65PDgrLS
ZSoJbQarxa7/ERD05bB2WdAEZG/+Rvd9c1XFyiVJBxJ++ctCkPYO+tIrgPo+fbyoGzB4Ka0H1ylC
DkWNoTrx3C/UQRwadXX2ZlV8KbIJBNh/XVLuffyddMLxAOJFkWRrfdGKNhgDtbPjfig94GnujS6A
2Bucz0OW9RQAHmTggXt5RnPZBjltai/GZ7ERMC0dP/7A0h2rZy2a5Ep/3SaRX4OQ0HD92YIElb2c
R5Jsefc9vnSMu67zfbmkTjNHK24bz7rDfq2nQsvE6qu5Xjy6u25UhfH7+VM2PZpPwJEqiysv43p8
hm7299zIDWAVML7Xn+x3Jm7Luuvn0Pyow9DPRPkQjlPqpC8B2haO0ltKFHVgFLh4T6MaM6NarKVA
kMd9xW3oVvNq6Lq2Mz959U5j2xyPcXrgf0NaYnoytrFKt1lcBXX6ppu5cxoZSSCJkRwZry0YaFWJ
mU9XvQ9oT7is3dqfOnw+1uN71LJM7TRMkU+dbHygqbZWH945WXxQDS8e9chowS2vwweRfsjhLzGT
lskPfHMbDfXPHKrn9NpNTz/NaCvF2fVIbsqga2uB6DR//e7anvDt7NF+zR91QSOhZGita/f+s5WZ
5ZqpTmqoR65/vtIt3nhzBzNKwGNZfZuODkgPo5DNcl9ghtq7HW2ZdER0xupbfBQRQd5Cg+RG7gq4
o5lUcFfr/8s+28FlmKwLLePdMvjESzSp9sCxf0pcjFqF0VDMY/2Tmsfqyz+uzWElGOuvybrUWPoO
I/Vb8doJmbGHKhJ5AhNISM8KNscO9X/78Irm2WMEgpZexZFoG1SrgaVaVEvSAXMIgJ3p1uMr/fvs
P995ILYHWgA8jMUwfy08aTXTPatW8fAPMIHYz0NZCM7H8nbERp4aKfJiuCOFm+y52plwduAtMyNK
IGZt0+MgNUxUjr3MIPO34Yrw96HqdlLyJJq30IAnN6QjCOut7xDYgHUctLO1bPtZzQzXfeHQCcNY
u2KI6AzEy1N917r11h1zgVbcloASd/qJBJMWvzJ4eepWXl5KYGyGnn1Y1oecRLK0ZmgFc9sFfr2g
1/Tma3dzRBpYPJ1QcuVTZDM+B5RpEI8eKJ3a7bAovMRqQBYrYT6Dm2+eQrBjxEXUEHXfz4F9ndDM
AL8JQP3sPcfraqKSquh3Y+eyrtAAPI7Bhkc32PcMp5tnWdZC+LEggqfdnhveZqDNFp9idbf96bv+
u/9Eg8WUa64Usv0zeXnQCYlPY/CqDm0aaeByDMnE26yKtnC1ZWnXVT8ZyX8OgRCVRhjsRP/hopAm
EA8ne5oXCh13tr2p82xYB4dfZ/m6D5ggjFO/k3ghO9Bj7PoQlId+qH/q3ebRb+q1X2/im4qVZMWZ
voZ9l0JLx3bobtte+do6twUdTxFA+XUOV54i7Ink7klw9VA9wYCIR2Gp5ZFZT5Ntmjgk48NI6ocB
yOhGv8d26bpwxTlC9/HccrvGxsLUapLs24+UDHHKK9obIiTLfE67rznXfu6DjQZKEsDbxOjUComh
5+Dz+4ZjA0eEKwsaQ0qetczi0o8PT43UYlVTbezaypdYIznbTcm3V16L7SxcPuvF5s8OSYpr9z28
lqqTCgBhGj6CsaJaMGT3LoOtwg/x+y+bzWfmWrnXOtCCkGzKne3eU6OJQkdXhcci4eSYWOL35cKL
+loAmF1k1AAf7NXe+OvxdcjMYRjyorRtf6+F/kqOpnx/bt6UwN6RGPVA95B1MVuxuUckYZNDAxkN
1fuM/IC0ia9/Wtf/BzKV9nEaPiRz+3kP4rVL2rKIzK+wy0qui1sNlb5JIr01tmQR+rn+pRHaZ6xn
zNyZci3es/gX46ia97oB5rglWE2kcI0x9dOgRNDBkK5M8BJ9gNt8+ffsxMmAThMv5VsU3edQifQQ
MwdXFqsEP20wLeDsBK3cUQICOsQ4nFyeNzNWr0/0u6xoWpO/0OtrRWc1yc3lOlxxTL+1j820QdMn
UAHER59WpDeZJRF5Yi27KGyxI6NXPfWbHr4WKk6CI2NyNTXlnVL7+959tMMZY4I/BNtWlyep3Kgz
iO3yEGEoCaWsL2en/r6rNXVnXm21t5o4S8b8yBRipcpczTMjwl2LiN2MQPYSEaGQ8XbuX5938USM
H4vk1OmTFcT8Z0sz4e2Xgzdkw0ouopUN7X9dynE6YVkfglMEhp1UOcFh+nRuI/ET6GbVNjklhh4L
LD8iE4vtT+NsZcylvP1RiAgAarHQ4Xk9encv5Fz+jkPAQPHazTwLj7LVxymZR7eldZ/tR59+8u/h
2qqUbr/6lslwOXM8sn/bB4iUW9zP9W8ZCnpc+rEFO96WMm5yLZxCZ0NqpT/L71V//5VhG3BlqBba
eWSd20EGPja7Mgciu9tA57j09rPTb1iZPUIYwsQlMoYBnJurTHCfEYn5/vyGEtSsp2wOnbvsZGjl
97J4dYlatH5vcxtrRX9dGVjz2dfOhLBb2sWhG7BuogAC3DJkoVal81/y51lId3LszWP9849Uo87+
Pkyjo/NfxOYTB/LvEw386N/zT9fxbT481IDF/mPpzJZU1bI1/ERGqIDIrfRIo2J/Y6ipqCigIAhP
v7+5qqKiTlSc1WWaMOcYf7sgDSm5SHueY/Rlqf/ZdLakQ+qIELDPtfZqr41qlc2rDbPoswGn1vDk
IYPxUFS5xXQcfY0RLTwZSQ79M4qpS5c5jw31v5AIejLnsbltRtxKQWFXHv+Dd5wVMbuKGRqC1fdW
5GxTdvHzhriXKVDCZpzYdHRYj1O34HdrIgX0sR6ARoMRtTxkPNUNQbdf0q06j6Remgb6NLsOdBYp
mvU8pIjkkSVz2SjdcUT5w5qYtghZHPCE5iBzQLmLJnJSOFqQ41gTnV+HgDYSn7IA9I6FTeQ/pTtY
hbwXsQBcgsGQetmStN6MDsqXny5zFqaEMHuKkPe5g4qXKC0CteyeYepECZI1NQplURuKulJGo5Qf
0zVTKVMD+B5xnl+TpZEvY0/WX5ysScUMklgD/HgTNgwl/VUmTCgNoj1C/7APTPAv8MrgO+TG5QDi
9HTBnK7E4czgNhb97WPRoooCmeni5Ipqig/KXkM+cOvlgivgPURywbaF/IPn48vs+cdwwlHJVfqm
Bq+YM5snwoSMUPMOyr1/nQt2e41gFWWPEJBkw1fUHYFVuGc4VQADES/99hz2nJwDIlTg0UHqae5l
Ab5CFq42cMIhcRrszEMRw81PCGkf4a4QI1wnzeQuVHJPNrx/1BZQwMilWZIMSxCHDTV6U2yJ+C9U
+4CYFS8H5vLhhgOAeGXj6ckbPm8Pdj2AvYifK7EroOMldAIigPmWwAeCVF6ieHWG/mY1mIukj2I9
9FuX8y6io3DD4LXSnAGbBm05PEyHfRJy/PBXce58KFhp/L6f6OWWnG3vt6ZoiQ6uJ/VQJQamgqgS
jeDjhvYNWtqPybRaqjEnQX/PocdeytD73uDei29LcHnIidEKRyrXNCfqhJ222A+Zoqe8tP5nlW96
DKlOMx+Rlc5v+u2qf3sTo8/nAlgnb9iYQqCHxlXJVT4grjssHjRgAeLaZDjh0Kyp6BujcWupnBuF
YHxdQCorgcp9AU3hRsN5GUou//zDSf1iUyP67vPyIVpDSNsnqe9pkku210L6Kp3+5oEUBjeN0yBO
TSN6cPaJEdOBMn9c70GNhXy0vAe/RUqpDdAqeUfPec/COO+8yTAkft9LnAMvZEUqAv87Gi5Y2xl6
BjjZs3l/k3mviJa19YNhYzT92TUFFkMaznhFzTdRhDVlQLmTR62dLIjp+CNZys0CBOnI0ZGW4y6W
ooSYjsH5ZpYugiA6LnPx5brIjV068AgIajYY/yl+ZZmlnYBUJqtPfwcqqzm1uPRiZSv2sNtKIQkD
d5fdnEQIkwYv8Dun1mtZuqSWumQ3e+/NI6Bfj7h25hqK8DQn1uzaTumEGwXCPK3w6tPfYreTeWL8
NRPnO/kTsWaPQHVFEirvIsqM2n9R5QRPu+9cbPYUsN/DbKlGA3ql2N5ESbfDCdG/tpgGtJhXV/yJ
0RrPNHhAXPtwskK3t+6i9iT450u26u9/Myo8z+9j4gz3ny0G5ZJVBIspu1ZtwmMxHkmEI3YCNOEd
4RH98XQyh521LXbzF5msKKOYwBU8nmyVG5qXTgB3gFeManB1QIN/rKJct8VP5wwhtwe/baVAKPBg
AqO8aB8FkR7oPNG/n46qBw8We8BYbGLZD5mOSeRdd7lvR1PeryXHxjj6XB8h2a3lEhev8zhRtEaI
1mDReTIl9Npent02qgdnUG7Bfgl1aE/JLkfTeJiR9xcx8D0VfcBkNLgmDL4RRg7+258NDUqGaNgD
JUHIxTqH336Zn6mG/bsDA91CJgTG0e2OvAMH3y8ndMP1p+qzarLp6E4ZCsUeqVKVSYDpbLxQosqn
vhAHGopDEt7RfkaV/qbyju4qY0y2FNmVUeo+OKQaklVWDc+ZFGZTSHx8Z9SmTakJSqyvdaNLD66R
i+5ryRYEA4dMGqGtNu3GIICIKPhXzFlgSW5ykgjPEjVO7UnZ1bsb/8iTN4ZLip6r3hIzqC9PhfWQ
Yin/4fRRiKdkIolr8KOPLWnGKcY5QiKtpQQI6R9rZQ6wH4iXQ5T+PPwu5qVBIYXkjkly+wyL8EBX
KHp0+x6JMdr+grbLhOlyZMiL3pTIdHblM8txchqGDNykeVK24GoBhanGYPb/lHbSYCkMokIHG4GC
b/42LUJxbD5X6Wa4EDGFBV1bwlmiGETtMhJzvZVTEEk+bJJUpujw6K1FmkpZn+wRGLl4LLFSGEiP
OBu+ZFWSe4if9xFQKuCU68oqN8y9s3GYhPfF0E43fYfzyBYJg5CM5viMq9SnVHCt0PlT4+1L1wqN
iUrMqAakQm78ZzsUiq4BwDKtC1SxznHb8WF8fV5MngCUtR5xCGLaSzfVNqeJpO8kdLcDmyeOEr2u
9ZYJVjk3duEDq2Tb8Yrzgt5JpIjzNyAecO4VOpv3OEH4j/3myA2PDuLIxfBjIPKV6H5KT/xQwNAi
4IBm1Z3YnZn+mLxAvG4nBv52hmbv8l4pmyJKFqNVsibDFNqRyYJ/4XZReL2XGusNTR1TuiEZZM+i
sp3eAYJx3vtqSc8DqRxef9rG2VzdvadcgLNmI7CRBSXBALXkH6tEAiYnANYtQBnu4BW1VTs6eU6g
KlZBG4F07fHMULPHB0KFtn+b1zbYE7fZrDqTBIo+EG0/VuQ9nwrgg3auY/Uk+aiRkEYyoCBC46ZF
dZocGRDgA09ASgw4YjZhpbAhX8hjAuhmx3ikhoIuErE/G9vptoDpqo7FlTzwfEsE9arHqIoabg0w
1PP4gm6UigHl5gY1d6vBX3IaLaqAep99G9+ox6A7lHjN9jSc7Ii28SuPwLmGrDFsM9SXkcp15Lq1
7LF7+Ps4IqlW9kWCsbJD5UQAPD93UKEJDkemye9J4v89wLORz7JucsuMvk//3Pz1sYHkvZGhkQEn
4EEzI3aSktW9BO5gDkVHl84Skq3vvo8OXU9mA08KwQE6uwWu/q3qoPXboWGyl7VPK/crzEDQzpKZ
guv4KUBJIfQm/AmmKRnRpmgsUWHssJfZd/vglMZ4QoJc0I8PQ13bQ8V2DEQj64F7+7CQdoyL9D/s
Ewther4Blr9TDIjzAUmSYBrA3ctTKUSy9b8YwScvI4EVEDPHjhTajy8e7Kc79CAUzXb+8BGrTt4O
+OYo7E0b4oCRgMw5O2GB48NKnr/X5VUGK6G0wz94H3dEIEo+5WghS+Pfx4GnoUdZxJeavHKWo8rr
wnfpvmoaoRN9zDGJAo+ixlikyBGVPDAxM9Hdg+dG4XgETeAcL3cA8B5sIeHMD7PnfkU58qo+t5Dj
0c+v3DSs0A3w2P1LS/Bus5quS0K9Fuqyv0DXy3ig4HV7uPKVRo+pivQUwAiqn74GIPUhTzLeiHRR
HCYfbnz3ZbahAqGnxH/ZHMyJGq4L3TycK2xXMVeFwbZZsiX1/cF1vO29Z+FnQU81YIAIutYc3uC5
zKLQCukA4R644wrqPlsTeEqlXLHApMTUQmLhtl4MUKsRVofCBN83tqoRiwnxcMRIHUx66ECdz6+X
Kc/TMD2ylqNAbfQ5eK5IBV0d+BzEGAHQHw/ip4/pFtdKyvFJvooNENrorxNWqEjDXkkIDYQWIbas
QIXBwBN/CKq78QVDjbvgZk9XnnffCQpYxMCUmkjGa8Mfm/+Nmex4kG5AMixGhOgKI0DiYx+/HjNu
muwo6v3IbcFIcdiLk1DHduawjNfHAYUImcdUcY8PC4gDFpdql6OuI9qN2IAWte3hODVKTyiyzG52
uCDpSTbSsrU5tAyzwpaFO5pePUzri4ocZ2KU7dsNq+E6Yyx50NrW86kY42UiG5qEYM7LP7jtbIvs
fga+Srg7cfztpD+XbTi97pygQdef2E74RTroFlzTQi1UkARMofbDkTFiDZGpETNJEojxpu6ANyXZ
wDgGOy24uwOv55FnaisXjGXOv2WMu5wd6k6QISxiBi9NAcqe+Ce+5vemYsM5PhN6/vosl+QyUu/+
Wkoe0TRx6mOo4uPC6rF6/qsk4mt7GMiY6GqpdMQhvHifLYsjs3FYEWgeDzTwG7fAskfgaYdHh4hI
E1ESzol1h1sWMR7JNGGx7J2R3tHMTForki3+lCcyLMgB+/Ff1ejPn/4P/zM9zg07JnRRL6bDXsEg
UR55p74kbfCHubeOqmImyeQ5uy/uh1Ai64lU2ei1ZuKwKr82KrwVDPTi50YuFR9rt2PsRp4Oo4WS
xssX+DgUv48GLjVzzCDyKtcrfEh84f2ApJpFgmyW2sqCLsPEIVUD8/JcOn1twkiMDwNntCdyALZG
cQmc1QVoHF47/TjaoEwDwiMNAgaft3d3MHllGXXY1tRm8obf4VAlTWykE0zF5VOsgBO8IcIitOsc
VeTujBb/yJskrpj+gQd+fB9lbqy/HL10Ks/kvWhIyrAv7qQZ7I7LTboWocTfibYDw+dvuQW/SGJ2
+IdL0tHwL+AOOsF/kXZUb7k8+x6ImhSNhcEH5fNSIlswvajMZ4U5Ij09sSuHCC/YLxt/F2VIN0M7
izJlnAh8hKR50QUbdn5rsnmC6FuSgQqBN39Abgim3ZJdIZshDxvg8oY9F2EwOJZZS/0ntUX5SVim
D4t7JIJCPtwR5JGjcFJpTqMS6FqgcfEqNl14eY7LhHTY21SmyDwlZhtpBAFCLHlgjqCwjfM69cPD
RabDbLAlHAeqWCdOyaRCz5D8MZpgn/hwm4pxvFnYjF4EX5CCYXDk0k+a4jqnrTz8uW+b1FmCs1TI
YrvzITwcLcTht0LV3MyEzMj6rQmndYrNmEsxt9iVOhgGiIM5HaEWVuTy+D0KG7GX+XwuiJK5Bbif
NOwYKqQPVIn7Vg2cyUMPSqgM+8Fn+SLOEN8kJcb5kbeIZcHTSLpOnSFsM18D8tjcVggyrJjSnHLe
ikzq+/xNasF9mpHr0lsoC8XEgAoN5vaJok+x0kzfl9GM1scJoXyTn56jLyeWOfhsUkI6NySc2wew
fj+R9IRTcHb4UyHY1Amps27K7v2b5kG+Gs/KhwFg8ttkfHuYwTPUkvzdr/0NIB6C6MSqhvSUmdUe
umxS0l6ifvK5GKIMQ6LMFo0Yu9Klk+oMj7WsP3fIVLCa0Mys/EFX0OVCyFex/P3V/p7xMRxMsJ7p
jNQNNZk//q5RJMctTIeH15PrmWLL5ym5EDkkCWE5nZMQ3ug2wCKQe6P5RhMsE/0GAMYMOLIZRVER
Vz6niQgAG4ZDW437e4nKOoVU/Ae2+KdREqkzsED5yST5Gej39vc9qubXfgSf/eWXb+cv3YiPiAAF
slVA+QhhMt77mm7vNBx6imXIc5rud6qVOMy+5EPfxRTA+XcezivywOBEiU/BMu49DU6Vppzc+Bwr
rPvQkPZgoYbISHoLtNVZ/IiRkbzhmlD/xwQJCavaD0wUbyLMMRHPlS/5d+e5VM/NcWyX4v1LzAKN
whS/LqGwtI7O4KTJEZSsMiRgFOnmz+U45rFDCBIHZG6QcuPydlagoUyqXHEvI+W1kAMy7KCEo8rq
IsCBLupNJdaeZ0AYCHNMuigvIgnha9Z0EnXRfSOAQ/cVZSY14WTGcOMZlAWux/MfevkxnwNWQWaq
hJyePrmmX+JiMgrfKOzDJDDjdIC4PZCJ0F4x4MwoqpYJc0yYDglATMKH/zkzAEhLblCVlR5YjRRM
8vz4QcGNKsRgMISAz9dOTYXqqRF0fZ7rTwxONVAhAe7EYe3A1l9BEuAjtm1pet/fcFP+PHk2mjUz
5BIMs5ifG2tkXDDhEpBGSRDNq7c4JY4Ar0uoOAPK3tMLHpvRbrzMHMi5YfymvP7r0o8B58PYIdEU
+/sH5y/JDJ7mK1LERNg3cibSfedIotmdZZEaDwPzWY/OFArc9XIGukufeHd8uy8XUQY+ZM6lMjyQ
sBvdvRte8MKs2wkdsAHitAncPhm1bXj4sqIyMQrFtqP4uUciiHjSqZCRGaCefy2sRyisVv+cVRJm
ZgqQ8T2TeP8wWvKj600y/8SfiOOU8RBt2+SDijAxp+x6CWL/yuIa5OAfk0AHm8wNvE65DMHKLY3k
FuLZrwgd2JIBJRgQRJ7t/ShtSbUw8QzdTWWqWFwKZUceCJ0WVqaYAy76M8fix30d0+PvjMQnsSnV
NMRlgEQQPpBcALKDnDsE+Z5rAK8hd0O2ajZDkrF3ACBinueic2Ww8dvkKEMwPqb1QpTbPedQ/CxP
JbgF4tSc+ZKGQSSVF77Y9eitDztdaOuROvcMYC6x/a7U2ip6ukpMzTTZS05/1b/cSVZm/78TXmWM
yrhqzLFiv3s6NSB0VkCeb9HCh0OOYVXvUp3zGFfJYErC7Xd1cBWYnIg5AumO5rxao4rvxNjteZ+1
sfW1VecAGTXjZuDIoIjp2A8/hmyj4iXShQ/u5fUDhOM6LYdfgjrfzhuwAIRvB8IAWbXnFhmyarHm
oX1d8dno7AzXNh4EpWCdXqWB7rOcsT1PUgheNLDHriPPlI7L1v2iHspMfO/kX6HEAezNvLZwUHnK
FpowYKU1Ifl8YxGotBCRmt063WlkXMzUa+FVK5rp5wq00xJOaVeSiDV7uRzMCupm2FuN1RB60Z/9
Tp8NOddgZJXX/6uF0T512bwhBpktSnpMeF38EfH5W/jPt9/RE8335RZO7Umgah7/AIC8KG4F9KPM
zALgT/8kr90O5sO4ndUk2vgZ+llzbPymL2xeXM+IO2CPEzc/AysC1oGvguDhJGpn7V/qU1YnMsfJ
eyXdB00etwAfNNCQgznZ5SBVtuQsI/R96RgxN/SYhAnGcOpjttqQcE6cz0J3KyC/AeGwhrwtXfXy
M+Ut7TcNbgPeUtzcjHjt9DAkTpZR3mNqIRMqjR4OU54BeI43/bN+rgWGR/45qVDgMejgBiaO0n/G
UxFYSE07QCyKIIFQUwKrzahw56YFWUVIu62swg9SBy+8oeE6nJPyz0g9a66dVftkC2u8fC9nfPy4
d8KdSW/hkIbXbiEzOK06eqUt0uNsDZnMCSku4GzWOHCevIKQpzfvZayaP+VS7TvJ6sCe8Uwx5cQP
Ez47PfeERBistp3+9e3XNXOzZXnsmPT14bydI86ja2hxu6A85S0NgJ+Y9/nYgL74XkYh4eCr1vjA
duQzXIU2tmccIVxJakzRpt3FsP7200SqjtjZYkvUp5WFxgNJGjssNjpGVUJIQEciGDAKlZjBAJGM
ASZ5GNx7xFvLy/okYZdiB3QpuFF5ULa3JZZr/RC+NsCWTI1GegbBISbg7Ze0F1E58o46k3P5jsiu
dymmo4yAou40NpCmoB5XqQ4aT4oVgBEQKRpfGuJdRC0yAo9W0P8cXQMk1CtkZk47LcggYN+6W89L
forhuVoLAtgH0fSgwcYDEQCCBQ5FNZqClXoZ4HSEs/FydAFghM6/r86DXEZBQMg7+y4o9IvIJrsO
IdHYNDfEM1vvJUkl8ENogkg5yS1SrQnDru+6dGShN/uI/q8S8eiE10NZCfc3xly2eRjy/M3bIOmt
hY1LoOnQUWSwE4uOEZehNSYwVW9OBSo8HopshcLvINM/LvuZpqsvo1oPZVOZC6xbfPw5eysVzfC5
BGOD0wW96/2PW2s14hefJs+daBvH2VYCiCsGSp9RSItLa38wTg3OT78v5Hj07Ui775S0IHUiowQk
r8uhHmz+8SrA676FRpSsTdIsXGztFqeYqIoj5Y1gdXwRZKxzrMmnfzEzHos58YjtSah7yPlEWNij
MaqPLf83V6CiywigeQm4zERP1YyBnIXuZOA3jomhxb82LUVR14Ewhb7RQ3F9QiSzbLjJrepCKQXG
8CcZRwTHsfOjw7tDWRDMtOGpCFmgA15iYs1xQiOYA2tEYUTbutMFrYhm9MlgplpLPQrwT2QsIdbi
8ODRoPn+wh5ZETgPj0ZoDRG3RFTvK1479Eds8R+j9oEbyHBGQ9eb/mblFOn7kKMC2xla54uw/gNq
ai6KOYfUCTJICRKa0Ueg547402zfNuQvHSYiZbPnf4Cmo8brjMIftgxmBA+TzJHPf86I3ouBI/E+
Pazb+UnQyV8966+AoZedqxUkmff1P/rvyASflxuRJo5m1sGFwyT+wMTWBmqqp16REs6qTjU2ltel
wIB+4sYtaW9mQ8zcIT8pzHjkRXy4ORP4OTz7q8eWTltklu5wPdJRCESY0gd7hhKSQd6kGj4nJxLJ
PuZtK3C05CPu9hriZP5evQMcxkAhaOvxA4GflTZqTbvB+Rt1vmYd1o8dUAJD5CpfggwxQfCz7FHM
JZwnRORZoocAfV++LCYhjDZzDhMrIVq0AvR5xviOVYOATxu773JMZpeBNBH+e6RXl48HjsrYS5SD
x8nzQ7+DCrsWmG7Q99PSqNcgzCxm7BI3uzDYVB46jAuiY2CldyStUHFg0bihhCxPPIcvHeFWAPwC
UtBMxyiNq1C6lNHQJwJpn0fZSp3FBOAGKBkNLdeFjSCNoc1QNyLoHlCbGzy9T8BA8WNsBJkv+XEw
srD9wMjPWLuNUQBXsFKZ1QukkuCLq9mHDJxBWIm8daOzN32jzowD6TowYPz58bT7TYDNkewzTsS7
D7Dbe/cmC4QPQPW6o6SZo80L/YBQfSq8YFNR4TzecP3wnDY9sFBod79+I4EoBzaNwTYw751csAfh
frRE7aDbJ4go4r7Qsorgyg8hGUNuNBnEB5W6foOGQ4If1CbwE53pQq7x3oDAlM6Xx0m1+IH9O2/G
Ou0zh5BcRajI2SjEOrNOJ3/yFJkX1W8hms2YnPFY8wkUEO8wXyGn8agk6hyxLk4eFMaxtBPKY5YT
gq89bATmPcJbwbnYnF7oDXmHZiJjhdiAFgBY05t1jpLnDMXBskQLgsj3u8/uY/eNj9dEAFXpfz+L
x2oyhNOuUau8N6RP7JITFNjg5bfs0tqk2Nbbp4vT0iGEE62PIZoKErNzMC8nk36YkTzcRaNVtkXc
mZtzIrWcdweYqi5fJwAhaDFC/5uC2Qs/mVH02JWmA7JmuXJ/2zfUEdkv8CbFDJc+XP1uwAsAEA4J
4T0CJs+I35NfS2gVdBk45na1D7zG+WmCSTGVjM3CFi1l12rOScmrnDL3jE/37S/AxOyW9MyUlgoe
Pv95/e04Ir7jwfwzMF8kuXLwxTDYyKvobXkEhw+tSE9zZB22nzUYJor0D8fmTXS+IJi+n/oLlU4X
vujjEBqD6qzJ7rcQzQKIegVzjOlkJ+MMwQTZEyLj1+l+emBFV3GTTlvF4xconL5ZCfhMrAFosL0h
ruIKpLppAPqLEa4iWEE12itJj97bZKOlk6MkFO9rZn5+faD8ECIbkb4jEQ/Y0yUij0kJnn/t74Lo
EnYfBmOqQ2QQPJTWVHEof5yw45BJ0ylNQt7cL6+SzXrlNJw8lOpdMvsXVKKsoIfSpgbGC6VlKarr
uj/WA29I1DmpgA66XcwPs5ocNbqXUCy8Th9xtA9tJeqsLxEfvBem4Kgu0gyEBewxAYH8+xAcC+vL
ZBakIZpdAU5zQ3mHkOtTxJKIwDYxjcKP8h3TxcFRlKJKD+a3YDBDCnok8ZxaxHLj4ZbT0WQyvN6C
ZGy9puLcaDcgnUmsuGTC+fXBG3wctSKTT3+phiSb7WdSI8m03kceHFyNL4UsX74OAvhemQll9z5K
Z7QK1ImRgMLrq1ggE4ToFf6XnxTY4ktkFzEtwYgj0Ui9R3zA44FU0sgibSPLk3zfBPcpttUbn4YI
ak5NECdXAxKQDEyzZMzYojgFTZ/Zhzc/dRMiLAGJHu5wf98gHnkg1hrbA6Nzqk0eoCSbDW4TQDE+
EhGOiPe24BT/I0cBYZ8Nwgmwa1UzIKsQiGHsKf7AQW+U7GGx/W5JTCFbMdctoX/Gc/kAxKmgFgZR
Ly4nqvODYu2WFfHp/NS4jAYGaA+sIGwsIjnvSx4Bw0D824hgR+ZaUgtf9nNTMqbY+aoHXrfgt4oA
QkLDTMRwFFRh6qMUqNlpiPhF5EQvGhgHgdjAgQKkYqDTIUbhv9kpMB0Dm4p68aHXMWp7MKr/Ah/1
17lmZOE/ezBrnvuD/Q2/dk0XS2/LZCjaVYbUG+o1TBt4jc3WGaa0MRxcgU0MgQnKebOXTcIWsTWB
jyFIYbaAVrfIHqe9JhcZkzqvCyFAJHETLTd2H5YigtCSAOPmhAYNh4CExcjlmCMA6UMykkTSshrV
fi8+zPlSBXGvENH4sFha5oSl+qLj77fMdk8LOSM8BCFLIGDs9SKECkCeBDGst7UAeFVLtcY8A7nD
RQGt7rdM/6Sb3udLKltf+h4kaiY5Vo1ecvOaF5wtBoOHtq2ph2ScGfG3Gw+CwDBHFy74yY3ypKW8
PhCKMiT7Lfew//qjgd2LftvezxrPUcrRy8L5jyOX/iMEnjfOh5YgrYb/CzMyEqKEHT5Fs3AfbroW
n9XLueOQIg0c/YmNx1csRoRxDmnIMYUkluaD0hG1Cj0RyUUpFXDnzWDaoNZA9L+GhwWCGaKJeIrV
7WvRAIqLUsfSJpoEH3K2VM7lFZjcALu47bjLIuDeNOiIXK9cHtkDT5AWy94rxKLMifY+MnXxD33X
XBjposcjMWYcxeThQMCaAOWbW4CbU9CdCABZA810i9wGlbpgEcn8xzfUxEQ4Qn8gIpP+DnrGzLRC
Kw3Qgncqt0pQCnEzcLdYUB3cOczLrZPZoxAhiY6TlVWHHdH9+XwxlY9BulcKVJQURbc5VsvmbQ2W
4GKdCwy66abKtI652gYoFlrz4xakd4DkqaRi8AhlszYACiqiOhKZ1NDN65/Lar3tkTbPTwxwJUbW
hMrgY702vSnoLhjmk8RUzi9maZhQp8C08tUJ9QUkBWV3ssGE//jqWeydnENhExIgRqpSn9MnJANW
I/cYpA3GTMSd0reBlicAN5LdfvxloOmE0x2opHDaiHX3QBTvHYiDowWUeiNfZBw61FkSD7Wtjc7g
lVzx6iv+c6ZtZcZa/5AARZOiSve4W/h9cAvW9N82hQsG56BUOirOLQwCfUt2pfFqfPyWxNfXXDnV
U2lR7mpAmFCGC+A8Mt4iSBHbGvr9insbEPllvt2bo9rK/CvkzDTE3owC8xi3xrWn6ge+/flhmZ3u
AbHpU762rMLEoL9HRjcWwLcCu42IhCnOk+Hq0Ke8FqMf9VEtoTIHEnxB1bhKFV8lY4ELYGA0gYbA
5TBPFwpn1VV0HME3W+z3T7ipmI+5ApEZ6+C16AZykBCaJA0WWG7YUUijFi8iqw1iHo6KWXMUQxRp
GPNDIBQovFnoAUgrlCJa7Y8Hu1kwjesfJE48NtyaFYOONy6x2VMdlxMnkJ7GpFN4haGgUzq+n8b4
bTFFdD8rvUKs0RLNpv3VR3P4dnDVHJ5V44NX4xQWjag395PY+RpKsk7g0yFR0+NzKb57ifuCIpPF
DexG2RL4nbLwgGW7LTXV7BSkQSjx21wnJ4Ajcvw90tF9vlnFKlW9dyLPjfc0PaqRGnNKStEwEOUo
gh0r0RmOVndKETATI0neKPQgg3JlgohmpOlfc00nJQmboc7vJlDgZY9UfRxUvsAmIeAXBfdzeuWq
lPhy+mbJk11FkKi2uridhn83I2j1myZ0YQ80XqNpci6jm8iKa05UUqO3xYKzoxXqhXqTi6hP0eSD
paBnSLvUSLFRoG821qMVTcizLyYV8CFedhj3qbRD1bRCZoZ8ZJ+ekeoeDPjAx0QQ/dLyCjlm/zxk
Mv8Tb4Q3eqJ/wRfte7pltiYlssDQjRcCmRuYzRZw6evK/rvWgUmw36/x0JYvq1yiB/lqtsz+cH1F
uKV5+bXoMTTUhE4VAr7odxGZaSPF+uHHx9XP7dwsckaXjjSM0YTJhkUawy7MCcQHCRRgQg2hiTf/
T3S4xJ9AzG05gp6nmUdNzCakXWQHrJvstDcxJIQY8AX2IK9sLKJDPoM5jdI2ABqGGBW5QHBHw4pv
2SlSswro0iZXiICS+BmWbvoDAhqyrYwnYAIAN+0UGZSL3JF5hrPblBay8bVEbt7HO2wQ8l3RsCMW
AJb1Na/jeKaICl+AhX/75nVADGyEaFv5R3K/b8k+abTQc6NogJL+4/CI6flOuUrYed4uccFujlCx
jVmqgZ05f1akijBvclvRRDupadZMYkxZ4LNvFCs3B6sCBZdEEbcMMZZKNWsTg5/dgfxK5OdIgw3E
0pmNqsaveaiaTbGi+VhkCjve0OqjDNauAGZHrD5A2K8lgYBuc2bFCj+ejF3tJF0oUKcs9l+G3wSX
QXBjZcXqIjiD/in7VybCuxT87JymetkihUH8W3SncRU9sPVq6woCuhtNVBzvMxIh5ljIRP/14YhI
trVrNIcsGUVqkb+/wakVwGqzsJMl3OcpBcw0iwUea557dh8PNM7DsSRd+1uOUCrE8PTTXtdz02gQ
NP80zH93CFQCG9llh9SU3diSEkKdefYRgYCDH2I5Vu0PahFqjqhiTY8N7TK0tTr8Nh18jOxI9Y+Z
TxRgurmFtYiL3SiAfpEoBKg6bUpR9erMToBKpXdteCgaC8n2llCM6Xf2G7hvN/cVGN0DsOjbUlJg
qq+Tnr6n8sTdju4pgObmDBAhpGPQVqKovYYVlw4vl1uIvPF94yENs/K5OFpri2UW5QjMokg6FcWx
FNyThHwzEQUjABHHkDzXwER4zh/8hRIF6ej1bui3Ci/lOwUfrwxiZVD6i0aYGyd8az5nyfTHFcCx
Y48BeNy787UHBMV+IJ/j7vQwmNEgXgYbKJgn7VEvh84lRzkBA/G5DUg1v1kPEt5piOZrR2bvi7Hx
56jheJbbxb/C35/x2dVR5/a2qjOA93fbtQrVVS6KXbW8ETgEvrtPHPydnLx4m4vta019m0N+pP29
IijXu/s6JdkGubYA4vCLgMnXFChmKwAcuhe6v8raPyK6YI10Sn2JyCa6k7v08KU/rJqii9bGWBU9
/IF7Pw33tCrH37U8l73P8mkcZugEhjBol+fdqp1sSqDWcPYREzVAnLRpVncP7v5DbVhqEognGzgk
dC18CZY5ixqmVdbHj3ARfCwYVzAFvBR6Nb1Z7F582yVc8zhAU3fGA070ejqt3AFjA7PFG/WOED1B
GP+QO9/2bIIad1gGfv6vRwTYF1VggQhM/HBzE7m4BdLARrDgRz6wIC+yyvyAJGIHptCJmcTCw9jF
7ym58AZrokjPvXJLuGg47l/rR1r6ZpTOMY0eTIhhhR7zGVEYDg95c+K60dyPjdCQyjwaxXmFbAmA
mRKRKeRMPoaeuAMrfeEZ+zht0BwiDYCSsH5We0XGh1yj9j/o0QJUKHg8SdFoJkrtNOjPN3UwcsgY
d3MOciJEwamxjDxuzi/XR04RYulzAIvGrM7eE+aFPyJSPIq9gu/vd8UpxOcJkT8HvrNI/QS451Ih
dPgCTgNcgiVz8nQy8+Zx0sNSAWfl1hNIhzJTiNY5wjVqF4feGGSG50mbcdBzPo47A8Ep1QVlVOyB
Qr7iUxguQEkDNaLJDthBaJppCpoPAzhULja+p9JpThkHT4NqiXjTT2q24utOrOzSBe8IxqOis74n
BPcDfg0wTk71wxTmBmnqIRwCtPf4d3uUjgzDjo/hws4uaI/wbrVIpmlqAUrQjC/RIPAfoH6ge6U3
R/lAF6+ErpfKB9p33g63LCZdof9RqKsZmzc6AIcLemqBr8VrjuGYpACUegP+rH4/Ppa9iEwkT5pJ
k8cSWdfBPhFyb6H/IVqCCtCmRVvHrKQRJln7DXXge42bFUYg7F/IZoQ/r/9AYVBIELrU6eWi/7Ql
NK08bFyYC2QavxdqNO3ggUke9jdA6jsLbH/9E4AtqUXrEeMojJX4OOUgJS7tMfv429IcYlEpLuVm
TAMquAIf/utEOA/tBuJUGYJJBU+Om4MN0UiaIU5h5AwzFvYhh+SA0pnRYqQh9GucTD9sWiNbA1th
YBNCSTWSMKz8m6/IMcv22UevR5OxxY+dAIcASRUR9ohBWQRF8bTMN4G8ZxR/rhgQ049LZMV1yMz8
pq7E5XfJUWsJiVAFk9oL8Fbd+dlm3O9sR2jA2CXQA9IfLii2BxoF4CRLoRoMiZOrCBSs4FhG0mrA
Uns/hHfkGbw2Gqr0B7YTjm9RwauD21LRJMGFaH6B+InlUfT3ccZM/lp7vH9df2dqyWc3XyVBcv1F
vbpHAdB77jCxw1VASSzvix4jm4j1HHDCbW4xpmNjbMsK5DMfriB+sCo7OEzHlnzCeDPNneyMSLgg
AQfIOCip2y3YhkD7fJB7NjaeRvD+7DJ0YC8CVLULTB/85WyZ9NHpzUZUzRPVuDqwebJH5LgS6gLO
pYRJ9W9/z+UhYHtCTzNvr89ZBRNua62FdJfMCx46BAdXsAGAIRi8K3tGRYnsusWhjQ2813dBgBXu
JpE+R4hQd0xAXRmb1l+mEG3N5OMWjQFr3WBQESgoJCgzGGpXmX1ImyTw7khgzhmB3Mw+624ODX9H
sshW6hdPI01MBb04yz8iVYZHH2UeMuESwp3mJEpVVvWiZ0uepJtY8roggz4h5Q28XgKafZriH+OJ
GHg8MthYv9AQiOnCgtuNWYOoaQSpn+Pn2Pr9EgG9MRLMmCjDYS7Sv+T18qxw2P+ABf4j6TyWVUe2
NPxERIAsmiJv8XaiwG0JhBUg9/T15alB3+iuvnXO3iBlrvVbHghRIl/T6Ye+Y8gZHDS7twOct/n5
DQQbVwfacInpBVUHgOgdgcb5Pf59TYzfeJ3r0sY3co1r2GPUCCdcNnTFwK2n4eBcLfPdMLkGeKtl
UabIzu5m2/tW+0yZ2V4NwXm28SdWBb758Mon5yCC2CF/rW3OTsmTMXgxoZLJbiuehOyWCwxWD0E6
PlDJkhlAaqt/pFKCh4P8Ebe3eKZmyYHnXneQc/PfXKrM7Kie71u1M3PN6cE4iNysLnO6WDq0ncUd
BYcaQM/cLZ1j+sJr1whDOfXp5RneDxMeREcD1eVi1uP7IixofR/3DYd/jPlsQUyOlW1UIs2cir0Z
kHHFPJp9PH3gtvS+ewrK+zwog55rIP/gdrkFcORL1l/YTWneP7ITMElzKAYQUAMOWQh/AHHE7UG6
6efIgMHbByb5g7PXubsykSZHjgmIjSSLfpbh9oJydpulxGEN+DfkAEnkTJ+lp3xNfowyJjFr37gk
mDH4NqtnL/5II/QhfjN7c9XR9jHrLZ/ALC2cjcrUZzW0ZHObLfI1MxVVSZolIfb7228vgGesLXhr
Irm1lImkmrVqqrqjLbqpvoOjZ7lZ3LjK8ZWcVMRRelwfSRD4F43W4GlwZBcVSN9RXQ4zHMTvA1tY
cSC6XLRw1CH3o2AaYEknkqfwFDjZYojTu0/2FyYE6xZzIb2WDM7B0L4csjVXB+3iGZbSM8ktZse/
yvONt7Q0+ywtB9iHH68M6+L2weWJiHqmzAgjR2FSzOHaGe8JmCAraYnu4rbEb0u8yftChlA779Au
cMGfn9sKjp5GGlz7IvJNvvosbQ/d0nCON0hmkJkI3gSh1AtGzQPex22ncDvEnwOzzX18ozzyTugM
UAdTSPIZ2OSWBth1nqtb9H6BeLJqzJ82vEc/YZF/ew1OPqaqeafBP9OxdaWgt7SgKg7FuufQ3Cjc
KCn3+pWHS4iX+V317cXBBhgwlNp3RPpQ5tC+S9JispNB+Kj5eAmzL1KbiyVFJF4sCUIj2GNxPzWr
m9e3rgmQUgejSZrEleNpjgf3Qp4T2+5n3PeYKL4iMFNmW4ve4fvADrC9O7gXfCAmQP+zfhXuUo+T
2t0z68WQ/AVEMz9LXLlvXlccDERCcH5J+NJ1u0+SwS1ENtSjLro3Kg/V+joHiXaJzDX1fT1n2DH4
SEntNNcwc+ACZ/0tEiwzewKvenNUlW4VSmH2r9l3D2TAH91Dp4LwI53N1+kJyH6J6CbQyGE8fWZ3
+saI91iAloKaImdz8wUdHuDduXX+WDXSE4LosG8o4cB+RpzgqArVXevQOos/pVkpmzvhc7XA1QzO
dZPXi05wpoR5b5WvO9qDRv82dx75HArlWBiujok4DwnuYQKEpBSj4b9I/i+rLWd3GzU7UTHIPiHP
v5TQSTiIAS70+QWn8YtZjmQLiCoy2x6V/R04tcw1iIFnZMPmzOTk4n7X38Pj8EJY/PNHEJ/u1VEY
xjnb0BmBikXDcc/9cqCv2A3ZCLkoSbrIE9BDstn8Ty3QZQB5zpZDuhqgtpz8YpFFThg/ZkKeqrkO
WUAwQYPIn3D71d3OLcmnGMSt40FYuH3qDrksriGIzkizsuXQIvDe5dMcVefGHZhHxc+W0uJ31Mbf
FQIU+IWfS5XTuXNJpfTIh2n4xpMaMIIfpN11i8FCJ0sVfyl1OtTj+r+4O/yW3xNNDb/GqpMr3H5B
WVfFJM/GsdB85LakGzwriCKq1pZqqGMGWJNfY0tItELio3M4iw9MYOcxdwcDh7BR6738xR9XKJxr
Ji7vjsQU0fajs4iSkwjlO8BbVAh5142Xz58xXYmm7hW6+RoLHSuhY6mfTX88pMsWiZ6t8g/wcvjo
r9PX6EqR20BINsLbGGiZD5p+LkLJ+QBS67LjR6RzngEUmui3rOG293RY2wjYZX4Xp5wUHqYbmejy
N8rvz7LzUVOj2wA5rxYPAac/CF/ds7bVuy66khL1g1j7SvZg3dIjrUbv2Wcmh+iiP6hyS58/kMmT
ZJb9Z9Ubq3NKRGfPgKo/kV+LZvpIcfTPO2Thc1/Xljov4CNlBOHv8KbbAz+n6+Y+6yAA8N1w/UOA
wQj1/gX9fS2NNAGsUHNCTTG6clXW7LkD8dtFxawfcL6RUw6bE2I3KWZ3Tw8f87urJoNEjpmadCRf
X7RG4w9qoOqv/Hturn+18zsJOCm6+MiBIeiS77oKG6+OU0unnGBUoZ8f4GKLeQz4/olok3y3mX42
Qu7LMMrjNFwMEnVXb0C0mG2Q3ZOizV+UHz4ymrK7jyZSoUVL8VOLLdosTEoikltIJIrfngx1Wgol
o2iXu/7pdguCk/QnDSWKoOmST9dJZRnL8k+PwfIQTtLEhIJ4uLkKQhZ1sc/HghieNqrey2ZO/hAc
NWHCWTF5oknFefGzm4iqO94ow/xY0kYbv+x6W5n5SpiA3iRLkHVvrg2bZ023deRoBKrMcu7BUFyy
L9uY4nV1DZDW55H71R0ScUreKkj5oQwppgM1fdoo0mOsxoLWcAio4V0nkYpnOQN7fAqTBWkd6Rxv
MlMfkKH521ZBF3QckXO9EZ1lmmb/KO3dDiNu95QdI+ydiWRU/C+kaXXQEzlRE91kEDDpl8IC8Q37
fgkQOx7OldGsZyKk/44zOrENngHZwRaK4Q4AICL4nianylNqWgvpP1D8O+8jaxHMcGYjHIfTJ5CP
vrOKq0GDvLeUceZL/M2i1pk/xkJkHZTeZTnmURjNLhFv35D5pSEt5G0ZwGXDCBX+FM23a8yUxVqY
e4Rw1EnnHXXG4zeSbkNAsdpcpeCmM2uANuwiDg/ml//eXIv0WYlDDZVjf8Mt2R5TjqzpKwStWdKY
qFjKKYvIdFj1j7iARBPOhY71Z9B9J7wLnCV8e4pV2UdwG/u2/pahIlvaosDMecoPMBg585duKpn1
+lNpT2/s8rkydjxmDxI2XBqxFLzk2pwxfYJwicxS9LgTNK63PRFB++YvBUkEkuAZATxkXZyR5kO+
RUN97OSbUNAV4cBj2r65l7W4AowAaewQFPHnk6uakHnbHzMK2tlu6LfbKsSTMqm89PRgfFoWgY4L
A058JdkAUJ5qyy5jZJ4QNRDxVZx+jnTkXXQRIcYvW5lkZ4SaRsaxS0Nt8llpAYF98PxDqzIJ/fT5
9HgHu9kAryAqZ+4M3hPFL7Fq40wqlnk+WtybUT5P/Rc+2/uiWkGgmhXH+YfSyhvlhjJzTVy1VpF6
F4RxG8XvJT2bBW60xGS/TGVv8HRIE+oUdhQL6x66DWnXEldBEMJ9/ckdBpkMtfnDA+pENzEFEQpI
tfrgsBwemkTdvyfGAyPqfU4CHarF2xKBLaMF9C1KTbElbLXE8JtY9Mgy9X0OvS25Bxp5Fq3o42Vf
MHykGkxvKOmB3M1XwKDmKeJLqumJQIyLxXMGXE1cnrzghHV/h0dhFy9k82AHz5K9gF8m+CAR18Cg
MKPxS0AtMrO9ZshqhIi7t+s7T0KryCKkceu+QJEp1FedXU2JFUXP1VsY+LvaGbb1wRxr+M2qMRdM
teU9RLn8RPhZe8xp9/HQI5W4i7UDMZ2MsoRKXV2VS4sTmUVPpLMN2EoeZAbAJLTRm/EYcMPSGI8K
kkheZNcW8x5xkVaizV+rO8bFtw/JiKofwxKDv4fY630AvuOjJykFR9y4FuDzB0h2h8MeP++kQCdg
gxQ9kAoDPwrbDsOUXxmQvliIACNkLG0IM0o0Ez/m+PUV+WWKRw9pDdZCZle3XvN9YtexmhsnpoW7
1MtA/oGQ/y+dr/3rstuqWxJkPGFPgANi1rUKtlAfSyd4A792PsKW9bFYshzkuESzOegQ0S+G5ExF
l4Xs3sKMMJZcRGZoC1b61GkwOLrlIUcqkTwNoZ0PeyxIo04nfOgCl/JwiDu7CIiH2VIduMyRP8CK
nRbdntavHl2WBIym2zK86Hb9tfpojvhBxnipWtXKprxRJUgK09aihxSFq+WUUwnHnjbLIn1XsZ9g
wXU1PjB605N0rL843VoiqCN8B4+Z6jLce5wt/LVRtmW9d3WdMy2BodsYU2Ws8wIDTU8ruxJh2/0N
W5vu3lafDTdLTv/XxQfBuEQgqLxjAJNvmifFB409ZcLi+4ugjuLmnFFSfeiHdzYu6fB1W/9yYv3t
b96sjRof6pPHRRmza5gNUZHgOY2Nhtolf8PtbIn054zsmQJi6xHAMyRt9KUl1WIR7sXGDpThQuA9
YziKXABklFJjQsgH0/JmqYmG0YGPnLGtewU5atfbuFuXh8zt+0+kMO6zpl8d/SuqjhiXwo4eXMYO
qv44eC7xRbEI34NCS63uanKuq/Zz89sSnPUVU/Lhw1jcIKJ9zbOgfPgMf/YzeFhEMVala5BdaAoA
HrkBHYtvt7jZhuLdZJs2m2V9xp3yr3oY3dLPFcay8b9iCt1rCbgAZ+P/WwRtM8UOQwACIVM+8f+A
nmlAOZv2V56aRT3TD2JaxmHgFggv+eTXFCDiTQzBLmEHaLN3KRogqadZfz8mRqyWOh47Yzn3O5He
CeYkjXnuhvOLYg8wU/ZRLTPXEiFAYA4Tg3/BcYtXYcej9yaWZMZrUW816h9jigDhJYSDMJu+aHjK
RJ2bpljivo2GJ/iN++a2JqkMg+YC5jt+ra4zxNlYoJHyk4YQDHbyjDZFwDDWLLit3KST5iVUFvmY
WY3ah1Gh2HzHPGVmuX55/M0RVl/EUVHtk3cwYyynjb3+08fvVtg3UZQvH5ChxqlPghJTLVYSixDk
IUfNnDTygEQ2pjGe9Pge9TdAsD941s68/X155m4eWNbgZ5W41KC8GWCTbMJiJNhXGjVQASda6bHj
E+cACn1s9p8JIC87bcV9yxHNCk0RzwdQ/jIXqgbDgjpyWd4La3lL5GnHIvuEjYb0TPE3efyoIkkT
bJOAsSGdOXb/nzo8hFK4upCnd5+otJQMiuG/I5M0575F0mV9AHwOxXDWj7ADTTmfb4QO1GSsIHbl
aH64xiIDIYQstAqCezMuPEcpCzOXgTNSlN3kPIElvNiPm2Wn4GaH6s6R/9AMi5uEaPk1amnhpDDZ
pmm5p2MN20u+u8b9ZwDG8oHgYGwF3e15Q/bIN8JJ2tL/Wu/uyPY+YVD5F+vIHHWJcupyaqJnvn+P
/WOFIaF1uj829AtWPriaDLNvDxZBhkQHs8EQoQfFVmOmYAL1vitiOV9JQ8DaBUGoiYRbULeoldbV
+TlvD/0DiUP83OX5NhWXcyv6FOEod/QshOiwTEnox7XDI+DaxCMQwwd9MC0hMu422vTKrXr1+HYB
AzKznAKf6qs7uMqdEa1/5Gghskfa8OygAOVvAHoW0D9TGouUo4wfJE5TfhrdT+QBBHKMhtvWV9VM
DxRQTIwCPBkFcXO/8QePJfZAZI9cAVcXGZb+s9EQw1+A0qMSmMN0NWNxjwF6INVFQsiEa79tLjmn
clBEX5fZXBGmB0WU1v7MiuhcKckcxKGXMbd7iH3LKSnd/Jbmd1r7OerVK3QOIvnhnCATp6LclaRh
rmkHL4zoAXYuE6AZGKUrUnfoxQaRmCAPwDuSz18OromKuZsYC7TVlWZqaxwmhSk3YgLhk9UcWAwL
0oTooOgZ1cgmgHklr8HAcPh4Hx13H1peBUiaL3yVE+TA37FJY8Q4b5ZvphTdGhD/oJtQR6iVGQeI
vODzISQY8k7f9hbyAiFw8cctjyZlAIAvWVUuPDBCK8XJX4jCipxGLCQind8dX35jpWSTVNQouBgg
WbIwDCxI4yFcSHAF9xeifWgGsbZWeCNewtj3nMrR7XQ9aUETXRhXU7Yzajwmb+Sp76RjLd1cJ8Vo
3pmDFSdHZ3MGuQjxy7jEA2zpb1Mm0jMaetQFrAfAyOMwpE/v2JGJlu6Msb5RAvyfOC1RvSPpVXN6
oUf8LpjNjwoPCdIctirsbKhHwgqZ8uFtE1yLvHngDzDx43/qr/GFxbn7tisy6FJmeQhJ74/fPsFj
w9uKovhUjxpgPyxEC1hR9DScX7x3iFc6FBsSQr3nmmdMSK5yQHTwyaUgkRjLcBU6jIeEwiBJ9HFZ
zDWQdvTACzT2B2QQJtGXcTuW5vUxBx0jQnb/3YFlrj8wjd3ussFycB8QOUq8hMD0fHIBRwVL61by
KzORwpSZ6GvjdaIuGUcES1hMsANRNQXkRYvRsGSZvLIhJfACIJlYb0CTOC+3RQz2TiAXTwf6jJfN
9pZku3Sr+VQBM+YsiLEMBkELV0YU4X2RBLfgy3wu4uAEKpsSVskA5yPPfTEg8l+OlN4ovkUtPFYo
nxrILW4QxFp0r5G3s5QPwC0eWjgWDL9cS/5gynB339SOGtyJykkwZWJHo+yP3+npFsEn7iWX2NVN
lpNLLIzIzHmQyRwchCQi3vhtRMTZVxTT4//T1wgfYkTpPIJvW+2PnILexoF5B8kSAefXAxMiwF31
8C7nDhyAKFj+OtI/nOsZaqQFFTYBoeZvkHbECnZlPngbGdrNuzmk+6g28VGDpsIuvXGSYvMT2+S3
xaZnPwjc6zxQ+hy94JQJknUsahkw1qAajEsUyv3f1UOF2G0wqibfBTJkkO4FlpzL7Dtpd+q6Zwvp
oXKsoVQx9QfsXazMH5Lw1o91nxDpw9A3Zrexvu4j/DfMK0JRHvOQckOC1wMZocsb961SCF30dSwP
bJZkxqx225+DFhB5XOAlb5wqKBlmXTBUzpocIANg4MbCk5B3QDoWkbX/evZKtlONvVMnN432YsAM
afuOjYO+znbfdcmAbsGyMchkw+gNElyOnyAABtAp/MiY6fDcLTAp6ZsdumDCS0KQsmFADypSutIv
wv65TmjPqaKr/7MlzuTuWCMBQXZKwBz2C7M5IgJGH/zZdeyDaxr5Gq/AyM2WmiC4RC/lCsGkenhO
KdxFLP5Y91hjwVXBBPjMYHPxn48+gD+N9zvzWd2nl10VGsQZeD9rS1my9SFB1O5POqEuTyHam9Fn
WRJI49erO9KwpFBHBgch7RsczeIjpn20CC7C3dyFfOw0JCZg51C1fCfqWg7L+W/6mnxWD7LxVTTX
Is8s0RFd79+dLTqHh6vPVAU2LycPCqafjaeukVcOAWYGXrp644Z+nOQIm+tFOPCFFYCmNBshbM0U
yX+CUk4BkMGP1x/3GV8CtuqEmfsXA5pulUlJFmU1Qg5LaIEjbAFEIAOWXnb8tF8yvG+inOqF8w7i
GsP/gW/8i1do9U5evj5++OTIIdEP0m0H1CvSAcD9P76Mt0nYNpgpoMuISsJIML5gz+IsJO53ruku
YA66O7ag+gcjCBoIEPHiOxBkfbEZrl/T680mEJPJ/Gv2kTfFylLjFD09ZyjBrSext7Q0cXfzRtWW
jCzH2XEJ9VnSIc5xwEBgs5MbaLvHoFfnATcOxAWF4STW0FCVAe5zYSDQg3hGnn5S9jcnt4CWit1r
rDOvh8/Ricwlssw9mXRh9GOoUoTP8rOAlM62vwm91HNhJKL4dHz1sR+NV7veOqWoaIP7L3NTVBYR
mHCJtWlHTE4V6gmZZiG1Q8F737cl+GQOpwbwVkSr5Mdn8ATKJyq74Bls0RBSUgMuw2OXY5mKFPLR
AK8mRmsN8byh/RqrM95FIEiQL7zz1OmRvLP8xKwkQNk1gfujl+wtNgzqFi3ObG1zqhkwipQL9NBO
cwBU4pOBQZjmKyAvCldqUKU3W4i0b5f0cFGEzJBD+lD5c6mnMI5fvxrXs44AoAWfN9TIsW+3HWyH
bhNFywuKh0BgqIULh3ALi4jkY5Enft88wOiqQ7f+xc1c2AUcsgSmVQh5QsiLcWjETdO3OEo9utjw
JppG+FkOQoXCxPeKXozuqELux4Mx2Vry8Ytm/BPDXVjoXwiU4tG1cYrQlX0jQYzJh9DLPf4MG7yH
ziyh2homw0SK+1OGrNuGSEULKpxYYBuEaVm5PR/nrPbwZMTlOLN/No8LgQMoyQHkuawZjeRF8Zf9
XTO7x7z1158xRKpA/rrZgg6B6N1o/rNZgnHJFAH2Ga7crTD6cyWRI5gFAONA2DchyxO+fNRlToFg
2QOO7g4F6cvyLHc+S7D5JUGgzjfQXYZrk3hzGLEjEvjrob8tag90dTDp+E/SBy1BGT13ssUTjReW
7JUHxBZu2KBdauc2rpc8ByB4b417KbjA3/cPl+lzaUCLjnmtM3E2NQfxf+Yj9SDaAQpGpCWlKnfU
h2zRoA1zQVuAguBX+QIHG1hHCI+REFnlMV2d3xttkt3mucp94Z6h1Is8RZnOyfdas7+bblxPRZRr
i/E7tam0sFY3t4VY1y0plhinCjLE5H9OeL6uhZBtF1DK0vSNfGWuuVj5YsmubaFiVMzvuCHM9KAo
+Ni9K49+n6mlmwoCjYvUyB2wmTvMyPo51b+jA5QKYm8+HEpGHLQy7/2HuC3ZEU4bCaFV3wTI0Ugl
0MmGyQob0GhO2a4rnX9I2GGCsLB8SGcbsWsT1eNUyNXJQ+KS0VZP8IExSZGk4TcuN+OyoT+K3cCs
nQs3BYrgJ5HrVurNwPHxOc7JGfUVfIg+2WPOeVwTDMDjtS9Pqdv+FYlChYsJsu4rVr66QHAAGvSE
l9H9LRFYhy9POqmzoagKBIiqQvAmppwIcZL9Pqf+JYYR4JUv4WTusBLSNvU/McW0XgdlxuMmmLc5
YH2SrzQcly4lamqQLeSpZv2PjfcnogNKYae2iVwgEjVPhBKapZYSauAptAmMcS5AhsAqlkxL7/h7
UCZgZM4NqojfF/TJTE8f3YaFdWV3qxMVTmwWmDAkMb3bmDXhfJGrSa5GCwDvcRdRcMEQ5yjAyUbC
RLlQ5nI8XGRELTZT6aSjpafPF0ANG7s3QMFsBPQ3j9uJHNcTsA4o65edJx/rulYT2D7d/lh5QqZF
MXJxKbzs7ZuTNG4IeVg/8aJu5e1FdVEnqBSfc/yLptO3yPzgqCAWlLZd9meBh7fzvvWJEIf9rwqj
R80q19kU2azD2Qt6rDtqUnJPsvM6B2xkf/0p5Zag7bxW8JQmUxuPp/OMb5a0fwcGhlpAXsKfmPen
0CXhbQD0002pEEOswgpRh8TkeoLFBQACE3YZg/3higOdHJ4SRFmykmN5IJiHL1qftRMmb6GQetjs
8sB+Fjzz9e+3ARU8C1Uh8A7jHWyMm/q8O46KhYMpUnfGZHf80WrvsN7y1zTrwlbJ9EAHhlUSUNe9
g48zjiLFB6EwHCaoYnoPfjEvVZtgHC8Ri4oxQYLBond+DXbUn/DcDRfKgl7bL4tTF+uP5Do009/o
iT2QW3nVUO+XDABJ5Zv1QDOJqD0eRlj68HYCipElNJywzzK5xbnzxBqB9Mcn6x110viSMPJxvWeJ
9PfGk0m7pI2WDL/Bw68BljafByMg4Qy2tqgCCUQQko334/EHlEoGPj8wzDq5/QDbxPXKrkw8p0R2
sOQYLkzO9Hdx++Pejin9B/LNLSOyXCTyHm3SW2JDoAv7KyaHBHgkhZCa3sgDyUYGqjX6N9RVPTY0
ojdEaVzrt7Cnsfzk9G6IfCPmZCl9zITH8QPetoUi4Che04nNUG5DIhOtnK8fB/5HfPtkJ725ToPO
7WZYOZac38LUeNnJB9ENfOCMU67hJSbrK7eY2IifKhevCDzf++TBkx+UZBcXJ6idj5ngkHR2YnB8
089y/phDVxblmkrhariJDkVwG3/DO24kZTJUoEpzS+Vfj1VyDQBjUe6bw59Vnw1DFIiyrFOQXB34
qt9n3oZ4kPShFhlrbXjHtYiCqjyGE2XycYiy9higLCVi5YGaDx/unjYWa49klgYAifNraSDRweGP
lmXCNoymhjhKKYTXKYaUQY5IDFgCTIsMzkdAFRPlgSj9b0Q6agxA/K498///IvEjsEI69k8EOWE2
EIHYdxRy/J4hWSKAgXZJgCxf2fOkOeu7+z5TDzoZspgKmpGaVpPp6tVEmFSLZbf+xBIjCXsvHssn
FbsNFTmghMhJ4AfFG38B9Xp6yMVpM0paftuiFMLDnzWCcrYzwiBAejB0uQYtzYapgck36JeWeZLf
Od/l+Bs8FRvMitnVhVJj2mnQoDmpJWPz5BpQ2aNeoK80e8xZRAxL3GzLm0WF5oSJPkF0Onk5YyQT
SJZZR9x7pIwZGuwm5M3VYNXdi08Jpu+rnMYMf8QPDX2AZ6iE4BdNyGxaE2kaIKBLdJJCn2xug9l1
/SN/CHyNJzsDzVjBArhsLGirVuTfOnfrt8BVI+/7C/ILRHa9fx+6D1Lr53jN/Tuj6ztOt9X6JmNl
PZBPjPU1h1b+wEdB8I/gLfEejFmKJJTpSGh25b9HSqpJ1Gh8ObwQUXO+U2B04cD1GQjXpGIc8spB
DKJQCliGVBfwr/Ng03lEsS+u7kinEIc/2iA+6y0Y6pB1k7me35TXaVOX7AgjnVSPu/2421mJOCyo
mcu30oT3qmPel70hP+CZP5ebEus0lbzC6Mw/lFOLbzzb8c+/617LImvpMwyAE2kCssrBYZYk7fes
fW93x2BF9soc2SHjDqGnDqF0pI/frRbrj4h6QaY7NhAJyC5ktv/klONHReU3Nux0ki1Vu54w6Y9v
+6+dErZ78z7zvSJghQlhVJhYzVLjkmhIRZi9PchmIXgrrC1Kj7EKXsOQAstNtOZtyrUUoCAcaeTT
8GHF3woXQSswY6DxeWqKKJvGGixahEQdDmolGByvUeuiADwoCG2Gdu+LzvS6k/4Fzt8leyhiyBDp
eY+lMfnQ3lVP1bk+LqVRt+n/XWb/pN/sviSZgdjRSC/85ts+dwSpg9VGwzHw4fwLRDCnOkkTBqyU
bG6zgcijRG+rr777ojI1gveOHW7FxZAYaAPvGh+W0wvSkHa3M9WgSA651JZUsSGEe/Pd8XAB/HOn
QqxmXtZGRDm0z+ADZX3oVBGur28pH8vmEGW0HMzvDLeWvAJDROdqWESHqidyy3fvsKYY4jnuWfpJ
XrQgxdZl9QsARnH+6wtCEgqS9CiCCZrx0EZgp5lXsnu7uXrqhYJN3XJuUTLMlIOBdLQEov1MKqTK
Pwue2uotiF7jAeXH4ec3kVAaEyFpBNyVr5b44oi5H3KycPqGvfBSjvjhON2MCf/kdzVJPUFrOBR5
DjDFMAIxlg4R9tmLbvH98HBPCopGhtqrDeLLNGFYUOw1BEBnaZyJcNmszEgaUzZNik9uMVkKxilX
MD3pE2okiI6Qg2/C9dGCZ1FJsszh4jAjNzXq4G4ubDUapoRXhNuPJwjR03QoMNHp78BXwqfbw+Zz
4NNPk56YrXoOLkbATBKl4GfgY3qnC/62jtgt4vz7pJ73OUth93EDoRxFMwdIjACPzwHkHB9Waves
z/wD9XZ4bp++zkl0mUNt2neIRz7i/m6w5UNdDLGJKaF8XmYm0nAH8gR25wfzhMhrSerQBIycGJRR
vu4tWXT7xzsT0p8Q/d6865S6DcYmZu/5b3wXGn+KN/npMzpoZFt3jwbon60xmpkT7N1LmU0IAwzx
KdyBSCARa8QPbhR80v4Ty3Nhs8S/ycLiuFVn/XkVUAcVPReCb7lhLfuSD8AS8B3irJRX6p+EJhiS
nmOf64b7iYNsg6YKyeP1rz+GslGORQSTs5a23ydnT7F8YyvVCOBKBczpC5cCLwdOPjoHOXmkGUrx
jOjYnEPAvbBQosG4sGWnJyO5Oi+nPfeXwz3QmJl6avzydB2m9XsfMUt/1yiaOTt1FOfkts+5AsqZ
FL3of+lZSoLMmmSR76p2oNUr++bB3+DQqJFbWq3bi9IkoBdLRSqiBmqALnORMd/UCQl+gcghJ5uD
+6yk2BVHYvnXGoKLjmDHjR0cMlgLjQyEDRN1sLs5KFGjHNVRa0NTdCydEMQlrxF63aDmkHa/YZdI
hKBWgTbvxcWCaiGizTKVmCLxWdDOQudD4V/8y6QXP0GngfdsFqVl8/DabZfIOmA0kMfjaXWz+6Y/
ucQKZ95aOnUwRMAX7VYT90OGfIgJX/N1+6hZj1DkX3I56RwdAodhFDfsllGiPreaKSEc9Li8Sael
4MVnCJs+iOW4Ta6bHxZMIvW4nchEAU/gMKTrXmF6Zi5EKsYFfqwY5veMWxt5OhmirfWHfgd6aWor
9DimYV5GGIxnTNt3SIrGheNtpqiiErItoMWIk7xOnuQj4Nuz0oiba7SQuXX8b3iB6yayL2pk+vAs
AJUWiw61CDd8M32KPrBZHHtHjXxQ/gICSpE0SiKmGl+IMe+IVpl2RyLkGwL23lRLiKvt88e9OsEz
RWqtgkDkutBcgTUJT7TOpuhpLVZ/BgDYe8q9nEyEIWMfkwhplggclE31SEETApTLiBL2HnBO9Jjo
zmsutHlflpGMNNPSN8KacGUBRWR24ZLIu8Cfh0qj7ys0BEeq5BsNrcPgV8Yy9UrGSfsZz9h4to91
x2xTPsWCC9rBXMRVzqZx65n3n9WbgZSDlwZViNgbw04ZkTcv8aaQ7OW8ieDGLMhtdALMl8U78lin
3JlIKfHxzi9LOUlPKAqBjE1EGxQVKSO/d6xYaLPdo3IySljoEVIEklKAWldR4xA8PeajJnDCI6yY
f3U4b5DDYhQEd+qbPBWp/zv34OY5DKQFmi6kNiTKCUzHSC5UOIn9qVzrqPw+Fso+cRKK/DuXtSkf
y2QjpwEtlH6HszN3yvAbwOdMsuAJaGLY3wDl8JnOOoLeeGtGrDPX0AhU3MylGbVHZSC0dSYiCwgO
8BGiW9AVzhoiWllrEQNS3OHIYbd+QaZy26LclnhiEDio2ER7Sf9rKaKbV+b5XPKb5/Mh4iWz+qe7
qzHAYhTsAbuZGq8YWjdezsktQY4A132zoEqkyXeAbu0FuMXCX1lQJ+2kPNBIxWQdiQoIzWsYZ0Yu
gziYc/CbkY1Mojax1AiOF6L2CJLcg6DEQYFElv9FRsvbeMxr/vEbXCICVbavg8Gw+vCQHFriyDWF
5YzVkBcaOLK2pAUcTwPQKkbXcUMMG2E9q0uSuq8J3ppzE5LgsH5uCkxjnNuHIVzx5Mdvxnp4ECm4
zSyNlIW8E9oki8//fEXM7P2OJFZkpEaw9N/ookEsatKIOWF8h7XB9JD0uCDIPKmEXDkmI4LFtLf6
vlCwmCgk6w1fJ1Y+NzPpnxltwVq8O7qo0ubY+FnuAySMw5tUUahfpxk9rAXBTpMqYOEGe/6XYI0q
hb7OENqD/aDm0cVsan42vSlnMo0GPaQPwlaxV2lOgWKipYMLLkXF2U1BjVD4BN8VhiOeNus55Wcc
3+1hIEcE8obNgqg58C/9Zrc/EQ2hlfb7CHOXxcqWRyK1vqHkC+eJ6Lb7MUg569+QBanoOS/vjQ4F
ZVGOwuS6R5YlA4dM2Bq66VE5DU/ttuRaYZba1ltp/tx8tsjJERprkdQkL294AoEO+rJpoKQhO5Ur
Uzi+UEL2OXnu5oEPFWaGntl7APfEqaDM+T1184Pl/x9UXoZpJKICIu2koWrm+i3t1ELKria/rRwT
/2DlxPoooKMg5OM3BJY++//JLjCDdmiaOpeP6Pon5tU6QpoAwjwVOENLEBFfPH0W3eLJnzO02nHn
phE/fuqgLX2BAn09greCMkRerc7OyPTZ4DoABp6aLeJd9NhseC7r/w+XBC+2Yuk7lKgLvWRrEyof
mWYHnAmjx7oyYVso7SCVhFFJFj+CKEwQbxkXTZ89g9vrGesEoDzxeJPqbyqgYHZ/XLMZR6xYiJnJ
C0C8Vq4A/YyYX4w1Dm2wgKZa6zJRg9dKn16i6wrjCEeq2XmvMVSAsGvCfnHJ55Zi9XkK3FeoAp5Q
mUlY5tXmC4GRuru6eEQ0HznYmC/6Tt42o7FHNrSrrwXAjOM66LtANWzB33Xu5BsoDavsgWvwXwl/
jBQk/fs8W/YA2BxHu68emw2Cek70uwuzxW42a2ad2z9eFmB4qHmKSOPHErGKIopZ4F7AL29Y3Ztd
CUl+Q5XuBpkDTSCXvf62ij94JAl2gVgolJpMBKx37JhEaJERouKBxl55/6NkgMFtIs+JNWkBFrCl
AISy5EtIRxQzC8BxfwMnlS0W4HrLKdeHxHxBp3J1o/KibuIkHBdMGGzGB4CqAjyZ7uoZ/wo/v0/h
zG3NP1CoI1jzhwkoC2EpdxYBCS+7DLufk4LIkhvVkW5ALvTNHC4HvF8Ak1GDIRKDcxE8Yw51bsHL
Gd7feVs9kIJvqFBc9R9J57WkLLqF4SuiCjEAp+SgCCa0TywjYEQkqFc/z/dPzd679sx0/23DF9Z6
1xuyxYHX4n72nIuYHyz7szt0JIY0b+6gNy3YH6Uhx7cAyLjKHyYbcv6AOnCQZpzyn5SGGOYssKGm
jSH21RDrNPuJT3LyTNCBw8xrKAm9wqt5Juyjjb5+wzKISRJ3EbX9c8q6uxDKDQqt6dWEieyheIDC
Tpa5pQZfB7t7MO07IwntrJJBJz56L/qwBEfQle+doSJ2YbgGfwzg65/zzQ+zACZqRSIxZ2az2gNj
8zMbHRSZNSUbPuBWH19KqFmUTrlxN1EDG8uo5Vou0wPT/NMolMfC4pFLl6P67Y9fFqqR1hac1L2+
Qcu1s/WhoTL5ld33Qf+DebqltmzxH6a1Z2Njnb5uuKiVRY9TgfaEOw+EXZuDAdhwWKJ+LKYdv2kF
7YyYQZjNy5rfHEqr1Hc+5uZhLvFtZvaN+vBuFQtAdsZWwq3kskJ6zLvrnUlSFaYfqOpIP3Ew+4zv
R3CbaAtVZDvPsI5+AWQr1n0KKAwR4xNICUQaEckCxwXeJ5GY5aExloA+JcS7+sx0gAYSMtfQHP8P
4+2uJE0MT1+Uvv2NXBtg2ZySEi5SwEe0i8Q0oWh/kvotLGzPwt95yAQLBjOVJSd3H1c8kfIkJe2Z
gxUyIXSS5RJMilQGV2AcV4ZprABSlIUHqRV/7OJ4PRJ0ZRfkJElO7gJv8Gjycz+Sj9Tf7oEUBdJf
hi7mLl8RbHfFt6NyZJybHj5TErc0Wzi00LOhSTGmoNFAXJTAaIhf3mXMvF0YhzGnRYA4ov9Fn4RS
mtgFNDlTeUa3My+XeJ8KRj8MmNZ+eEOmsiijeY8MdZD50FUoIRjDFKqu/VozV/Ar43zBkw0FLHxf
GdI2PsIY+iKLsYsFVjqcywTnmfMcuSwEmOQXPakVULg6NeEcQ5+BHX8qktIlyk3eAzgBLSnwOSKK
hkOVGFoZ5/6C676ffFlTzykybv97kMjHFhFYhYWOctElKxGgIpOFiMdajkGChA80pjUboVhlOAJa
yPtgTO6eeRUiKwgAACrSN5QhABXmdvGLGC+BVj0t/E+PuPwefix9SHggJosm2N7wU0F4bYMO3nbf
9e48sgcRyxi2Unn1H7v2vIP1TRwdFHVLaHKYYzabBgknKIYbz+yYGtbRyNCFJoeDxw0yHEQYdNMD
5wI/a3aZkVlkZikeiyQ9NcYcOaBP4+4Lo9h7/Npc7AaHC0iXGgt/ZKvjXRbjgB2UMw1c7GYyQyQM
DtnwCCxFgpGKcz9BF0/bm//saqUH/HhYBxgeIOhqw9aYCXqSlOhk3TPWCPSYPBWU2l8jCMD2EV8D
Wlsjt7PD1+qywD/7IgQs/NHYadkr4CAcBtBkEUUGayHNPWFL/DEwhqgMu1ngJvOPVXjH7rEdf80j
fhmMTHFAPg7x/FBMBOnWfITsUsbfHO8A/20feRsuUhFX6uG2NAgwnvuemVUvcYIAVAYlwhIvEjS7
D5tP4nswUsQih7uJ4pcr67UTcR/CcpPIJxj6GMj4ABRm3jKrgnwU4HRm0osw8r4t8B6AxdzhYUJf
lsdgHDuMEtcaomnIADAT5bNaWdJNZNlsSUQVbWPDXBATZQInkLDVTi/ml2PgYwkBsN0xQVXXWEHJ
7nX/9fSY9D53OO9NyTWIzjV5wGL+8jVWtG1cf8xsYIqYK2Y/Z+zIeusaZ5MOtujW1afrNc4W/FBz
HT4Onw3QQ2eY4VvIdJV36CVb6nR2YIn9ZuMlJpwlTxqAYzHJTnTi9p5ev8f0MbRCOfKM7l8UMwsE
WebNw9lgcue1EdFmjCQRqVk8Jhk+KLJV8OC57T0vh8JMmcLpy3lnCGnKkAX+AijxNY9tgsc4engc
5C/uMzy/yQ/G0gvgCI8iPs4tePK8f0aXu+oZxLNv1uBZd/KER9CRiS/13+Kq4WOXSDts+AJCJ3zx
2tVvhbI2GaQwdOmh3tYrBrYKFHwlUhTIsgegeVlK0LJTpp+7Oz8e/xzhwtSEA2/0Zm8VCPVZUuH3
n/adDYqrxm9+zAOJ/g8m4uMAiUq+CTXHA5nt18hgWnE4eccRnk2/zQ+7DSisgvmqY5sE7E/0LUDx
/unIW1D2votGrbN26KasAm2ZNmkwcOdegA/BXgYL3nUrSF1tjJhrou9KUB5ij3at/xUTsCtcEMT9
oAqYJUafGCJAjAcnhugE5W2IRn2jYtAtsmLwQoal765LEeMM44j55gevhUbkeTnKUdh/Uoq3UKKe
ZsatAikThssC4F3aVBNewIeDeGs/DsxusE77zrFJIz4wglVOpcsMZ/txGBH8Ch+iumZQwSNAMJ54
79PxLPEMI/l88nI0qHibbIOUY6mfLpTxVI10cg405zysNOuHWRVQzUJmQTwC1C30rLgPPGMFg01x
YGAikSHeaFfduJo1Uy39MCssnGpg9DSMFsiuDlE8HTu//buEoOJDCLg998FtJVQrosMQfMMohUeI
GwAkvRZ7MSm54arlIG5nrLWdliuI8mYdCLcTumruSdkXw2Y9kdxtjbNsOGhdubDrP0ROeN2ArPO8
twP3hp7MUyCpDmG4gqo3e9JaYYMOiWJmAQPUvpxBa1AryOuSTMcmVhmOoGdcYlgJIo8U5YtBPW8U
3XxuDGhKEtMzkWb5Qyyz5QLEgOm59YKAi5fx56y7A6eKMF6bDBNuSB4db8SFYw6Ed/EInCblArpC
BSsieDKNwvHllWLH7V4MA3k5shBw0CdWLHBO+adP4oVhlb8IeG+Ze70crCIALJInD+0yKxYNXqOY
iZyhEpczUii4zidczuJr4UETfwWP/M7N10MY04EzTL6LZrydfpnXofbjtk85VID8hFSdGeMS8zDK
wu+xnwiOwryBKMhy0szCp4+EqWLBRR1w8a/zqDugtSClg5wVD0mhMr8PzZZSJbysGke1IZsqknC4
lFsiMGkSHnu8LqmxoOoEvxAmDyQX0Jn0uYSv2o3MYbFhHruN7xMG9chRNAThSPCY334nOPTKCG2R
nthgIUqgIq9kFCU8aBlnbq1saH0YN3K/UFiVlnYa1M79t+zfzdesWvxNNEZlb7F5tQQkj2P/uXuz
ABzi16lgkw+1PH6TDPS2Bu6IpBsYIwKUPqi3ogZqnVNA4iQLYfFOXkELdITSnwuTOyRjXF9ZKo3F
GuiPO+SFXSuWYNB03laPJLmHUU37AlWhv/PwNiaMDFstr0Rt/VvkOBG5fF+5GAQYRdsvwxkaa37B
MybcmGa1a5HssV5zgkEpM/GgqLmc3P6cT03slYM1TqJAHCT7wr169eJy/DXuFWwtQlevnPlkhdcB
qALjhRjQnl4B7SXaDAaiMGiBzWFP9oGeqvk9IV3Kk4GgxbhOnr9JVWI0h9dEC27LN7k1gMhkYP7G
jdu5GX1ghDgoACLGm/c27+2HXg635agiTseLDCY7zxBNe+e+6ItIzHojO4fT6nNN8ydepvgcJ5Vf
YyacnQCboDEd0SZV0yaBgtqv6bmMZ3LDjxniydADyAQF1vxPqO1ALAYCs7vTJMIGHdiInKLnTuM4
vZKJzSiVCAOLlXfFgamPUwcORn85U9R1t/schyFfwHs8aewtlwg193HkZ70S+E840M9KCGwfGi5w
TknwfEEjBz1HMKzsK0SsiLp1iDiVuq02jA9jbp4moMJY3tR7cHD+jobsq69KGouheXfff/CSpbTH
6c75jsuDzUG2UoMbtPQ8vC9+wXYKw2IJ42mu4E5Qm9vWBLN71dbz42K7wB8EKdaGjfux/jDE82ml
ce69smJYAWAERXifXb3R7oGeDyEb+CzUEcqgm8P7FYp6zM+F5o6zM6XlNqc4NS8YrhujEwZRprL4
zSpGe7XZzEthZ2hIK7SbzJ5jSoD45Twm/d3Vee954gt++T+R8fPEjZcRC5MhxcSXmSjlnjE7Yadx
JcESWYxTMa+BUSGdaHa5vmWPkRW31SslEHuDOSK++j0zxRrrNBoT/zoye0gP/n1Qor2whYBiA6uc
4dFg2kOSioTaLVdD1SzPYliD3xPCcj3e0W9YNSx1cJtG0BPxkEVQTC+V7hRvx0UKvr4lnHfrM3Ca
1tZCt/kVkKYLTTYOxFycuKuH0hhgERSXvnZNrAKh8pa+idDe8lNol+EjTS9JQIJbP4L9YQmFgGJh
3hYnzELzgOAF+7l47NSEPodvCB2AHKwFoTJ8PEApdKVroMpUkCd+1P2SawZmcHeKuUw1/R6PuWZ5
S7GEPj+tvRRNwLL8Q/UD7ZVFoyYi9agRdztOVhTh3MGamL2azCCfXg9BE3pWUgejHrEVT1sKb8w1
pTGZH/+s7+tNy5V/wgQzINFmIh2HELLA/jtBFhu9jZCWOYfW9yfNwXJDgTNnEfKdt42wwe0My6P9
QInY2RhVNpUoL6dUlUTaYDHV/owcrirxr/dA7U1eMAGB7Bq3QjkBLsO99DMzCitGSWAZkv1FrqBY
/XKFvdVz/MR7E/CXs6aAvyXbQNiPVBgyCttANP3cbeCMXJZYEV3wsSojZc3EU59Iy/caES0eUAOm
i1Eb1DgCVzYA84/mHrpAh6rX6qnMGu4nNvZtek8WYDwTYBQXbtJ2UfW9kWrrKhQOdsk9udsL2dbB
yxjTMMeM8+PVVplC4OE+5owm+8pjAuw8gytkX8pfNJcwAvgXc2CpSef2Q8ylj8MxTNgO3svbOmV/
wK+shG/0M8o0n95huHJBkTzv5w7Ortg7f4CJMHKB7Yrg0dKQ4cIpY5wihh5PM4YUxlbO7A6km8UD
EwziDoJMiHdLLjz4SdCS8F6iE4WtbFIsEr4VbZlTacetN5rnZ757AquH3h6YjpRDjg5QCT3S+IaY
ia8JIywaMq+Jn+YfRo/81JM+UaYHGoc/fXa3ge9P7f5+epBsCCrlFkkWiGkwJijxdUK7ApB1cXzo
JteTsuH93ULOZYYt2oI5AE2VSXnNzPGiMRASyBUR9w80hQPG3oBSKFt2OLSZj1kHag/dhqSiYXL1
0Z7/zpcZbNP7Jta5qT4oRXDoIDX8S8wUdHzIAwzD66SAaVUw4H57FWteufCnvv/55PGTcvuzOdcw
Z+AkqJQgQQ9CW3mCpEXr7qCw5nK3D9cPPm0mE4NN3x3OdAxbaRymT+dJnX1bclQgrOXwXGZOE85r
w9Nm/Q377+FuCp8wNGr3jcacGZ+Ay2T+sYHVTO64oXkif8XWoDRSLZgnmdNWF2IbbEHACgibIppz
idIWXeZ1fPeNPXiY8/578V4WnIyi2GEWZakc542Lu8u/9Oqf/Z5jyDaDgUUbNOZmAGfiiCIVjV77
YlAiM1VelvOnG6eEAmP5evOaxWeFBCfCXg7Rj+Q3VLJj+COsQQt0N4DsgXSdHIvcRmx3N+Zwo3zo
Ggmkq7jg5tjJXkQdyFrEWBXEezROc+MVBs+F8Igk2GiCu4dOeAmE0YBIUp7X1xjzxvnlGx+7FTAg
IYGy3hRC/zeGaHEO3FB/iEfALAE8UbHw7mkh9zj0Tq94RYkaEJNq60TOEH+IkCY1vvoFi7oYkK+v
jHQ/0wEgSJ95FRAV3BQIL6JpDTr/HmdWb4NFA2ffc48f4Q8nsIut7e+Hm6dQyNDkINbEBFihV77P
7Sgz4qv5D9K6KlZ2Has/n/L6E2S+APYkIy9tUaYwzlIA3ily7u4gvp4ehZOdrhMkLUwkNsrxTfEr
gUHz7Kx3bdV0mTDRunEKsr9BvOIWBI4C6XOFHHW7KUJGhI+0rzqAuneHu5MYIoQ+f4OFMK3SDK4m
AMwmNMfSjg6QyF6TJDhjuBCcjQKq2RMUnPAyj+qD8dswKgH3mNlh3sxKcCWId8qB6xLLvs3W2+h9
Yy6UP/gnqbDyJPu0JU7vYxMmGDynOze3eIvGBhkzaNKFa/vwmOdz5jNWbfsZ+PcFzJrhcdjC4mj3
ZK2Hw9kIKOHzBwlKXwEriIx1TuC9oIgwobZ36U40LX+jdIMibEL91VPs+8eUJ/LI9Ke52bl3D6ES
haSFTz4cQq6t8OI9wCtfDiQM7HKMF+FqW0yqlbHk8q/YuZxQASR6g3BNKB5gWikHnFtQRYuzldod
sPxFvARXEJF4u8qesxQ6w1aXPGnGiAHGJmP12JjJ5sG+ZHTGF4rsBREBOBZ3de4Rly1U5R8oXo/J
Mq2jmzAttYFX14g4e7YG/LcGs7OHiznHAOwrh2gXVu72+DGj0lxCCsMdWkWHnQZ3/x8aFkaNA6Za
Ecm+v+CO8w8aJ00H4E21dO8y4eaOgAP3ASkWNlK2Mnx4WLFxhr33/WMJHItEh0dDNBz2zvYHtjfN
Wy/YEOInmubzyzqUtFnsV6a4DCobh3Qr6KRSfEl2VCGMENjO4/njNO+ZASzhVEBYkZazOYPM6h8v
WFvfJg9Y9XpCLBSyHtALJIhf5201tHqCwQG5kd/L3PI96gTSUB2mwjIGjN8+s+3AUgU6gT2MFj2R
OuueMsuFsWS0TKjcLKhfxN/F77EoicWg4sDqp7oa+W2Kaw8s8RM7iOvjduKtYTpytWB68rxY1RGE
GGD7vHRYUBKYxebqHlrGNj8jbqxbJAWtK84goAIkJw+bA9OkGFwgEnJLznEOCdSGHsfg7zSG98lM
05lxRxEjQp+GdFlAfmR9SvaBs49IWqgyV5fobDETjro9q9AA/uS077uvf75la1l0OQxPQ8456GBG
AIcsiB9higVcABGNax70O5KYjv7ofOuwxVZRtl6Lb6zChhgyVrwYO7R7G6bmDm03XXXunCDF10aq
MGPYcZpyROwq49Djh8gscBjT3pUPIG79EwlpfJKfwT164PnxjtkNYKMY5nhbTuSfuTHNQclCGZrx
EKXCBBawGCK6kBTZ64w9gLeMYhpdzRSrHeHNh5CG5whCbcz4sp8p9uHVj/efeYkfEx5J/H1p2jAr
ITKDKRvxi4vq0DPHpzvi1AwzpQJ17akfKFi1R1g721imu/KiWmJRyW6L/dkJGjgC/j7XZo9z7ssH
hLBAXxGWEKzpEaCNQyzYZxxERnR+TpG/GrFmzCh22NqKUzP/fm9+rg3c/4bVtUFRCjNqQ0MffveD
sMWXHct2E5OFdkJtBr1QAfuitDa7cbfQV3nQeSInusxQc9xXOGAT1vUvoBCHE1B4VGY8s3bG6NnQ
0nYJxy/UUBHRdqNDsAQZXLfOTFpjXOTpDlLc1mxxBeVCoxwQUn14ByrnCAvRQaXClj8Wq+vu/TJF
xhZkVYTFpBaC4P/OoJGI759pHkS/CDYOuBC2h6BrYOWszPMjguJiixPnxYz6u3pLZLjAioPL07PA
m1De8KlKkBdbA3q8ncgooJDQIZEAJjNU+heuoPt6/N0LI3lYmkO/tIgYwaqXUbID8vAVbt+4ShLh
qLi9uWaOyI+CeW6rPvt5srWfdr3JHCjTP2JLpkXc8YbwssH1Hk3DvxxQPAwZR+CxxOxCjaFTugNE
15w5dGk+5hfj7+Ji/xBl84kGrvUjitV7rSBh+W/YiTkXR9+UNnIIVf5vkL7HQwTL0CUJAsWrEzN8
emLcXBQWrWRx58FNvozMFSKKnjXCEexF5194o1Xh4eUcZCuIYczGDnCYGZIS6HYjVjJfcoIwqLmZ
8x9ZuosXDgY19RiPmY+U3LwPUV1bfq6cciVMMIE1pXlu/o0CfUoKkFtZ+HlPGl4KXFxvG77nA8w+
+KrasSZbF4gIt0UADvSRX7JMHj6Bi7wr+iOTiNIPoR05TFTs9Q+/Q286mrRozpksdseWlmtkE7h5
FtbJ1Gw8Vhzi42aVzer/Y7YD4RCA74ZJP2aTHvKlkTcSWh6jmDW714oooStEIqHGJA4pkhPVwDDG
FbRycuBWGvxUJHCw4mDzkZkckO8EseuxqGigmU/UC9LLpgQSECvcLfBXP/3zBLmZK0bO/FcEfzDb
A5nJj5+xNAUgC/shPCZAa8y0WmtFgOEMwNUh2IO/KPDdL1//WPSApGY0fpBLeRA71n8wOjONmdck
pRUhXBrcTZv5OSxmH6ddaIFsk8rO2P94FunjJHzyK/+cB1bTCGEtxLF2xncBotrZ7rkSsBnUxFU5
Hg2dZ9TMagQpABWIOtB4el+TMRSUPdhxxlHGxOHi9nxBHq9jmHroiIg6WWHn4L1A2t1qrU0efoZV
PdI9/EV+IoeW56xid1huslBZksTGsIoArKRlZCcHq85b0UhgII5FGcounBCFHnrrMv8A7CbIiU49
23Nh949iDtocnzhhHzJrpbhH6PUmhCFPGHoNGdYBLe92RwSiVsdB3ONqf4Dp5tCy3za/8UZzR66Q
dzYQX0ZJDyzyh4P5enu+i7gfZ7u77i9slhb/I2pjEdxO/G3uXUISDSmEMap1cFklMkUlZVSwuZ+z
n7U6HjubF4WQRGOMjDkh2gwVq/yBSNshC5CdclbcH1l7trrOIci4xa4+KP/MvbfsCcV9HPTFVcXs
456CUIAbyBRyfQ62JeOXuRxcDY5Xzq4EC1x6DEjVgt8GOy7sjBXGRD5iZu1MSJAtVKGqfaKmgzb5
GAsjno5cqYGHKy/zhEw3NFzpRY5ns5LgPJhH1SAdlD8cQHDA0hCG4WfEHcYup/hn7MqMVRR06zwm
LdQ8kq0d7FGTjXnKGNlUB3GCdfw9X4ubwmK0BN+gLcosmF6wnnqQBx3Bo3e2yyFI8+K6l6OEzL2C
8ggFNKM+kETv2jPfqoEpmz5m1tKE3T5j/vC94U+zGlrHMCRKGANcsgEY9WpmDysTHlYTYnT2mHxg
OILqpK892eBI1YkwSe9sX/fLYPLBWsH+bE7+r4Y03q+IE/4G3611oUWCTKc7EiSBQVSUMHdY834x
msiyUTfWg5KJFv3paz2bn5M9/adiZxcHCiLWRvU3INxg8BYmP9ufVV2toeIwSrlPeyBzpdOHaUGz
wUXdElNmUeNrV6KebHmho8aU7T4VEqousAA4mM8Wpb3Zkg3M2I2zGP4ux8ChQDGCFPhj3P+wLKVC
+SFPwioTadpOUD5yKkwcdpz8wcLvC/PoCmsIfSYq6BctGD0gBOvJCIfhN0gZLBJhSXLeOs3mH80b
8sscKwmTlCyvhIhxgOEHwZDJrfgLIw3eUSJgP25+HIK+BpCrZKdBSV//ssXKoqgipIF3j+LIyl8G
/BkJbjoVnVFTQPfNM5pqbhpW2s/6Y6w673PN5kk2ZcjiE9disNa4AIjEgMGCkV9DAF9DOvBopsYN
lwOMOftBmSM0FDpJNUkPWGJR4rGx7MXP/VAsM5uQJyjKmLNZ4nTaIir+gS5zqwMEoKIibhIO6pF2
tmTkPvK2un2hzyHFkpE09dVXeO/80BdMLlsPN5gf5tj//qPWkwZEzOf0UQur3XqXevNEpFav3uq8
AK/cPGqrGo0vjHkIEIJuMrB6SMKQZW1IPO5k44JEgsZ64PdFtEnOcTaA4fnxq5E9Ir/PvkF31zbb
2gJPI4uF2RPq2VPGMq+TctaN++dXDGKIe/trWmJID5CXMf9VxlX0VSwu4SEmNufBYUzJ/V28/R5S
hRxZBTNZIQjiyTMafs8Fh+SKL5UaQOsTjptDN8fP/U5dwRYYM1Ph0mzmXFk25ZhDPr1BO/XgqoYA
z1yfh8zVMfDeVxGhi7cllWZ/9z5eCSLig7kVNR0vWcR+0bvzOYF6jSNlzcMvYd8ZydMCbSE+Ach0
fcH8GwkEKmNay/IAc4iBesDsjeOfiaumm0fyVkiwTQXu8XIoKfb36fdtFhdHCccABRRBFNZ0U4uf
jUvCgLK1DO5x7t3ftDKy9Tm1px3OmdDS3IyF3817MIdsSHR/pXXGExZG1QpzHQpDdAcGWvYzcY8k
VHy5geE9vdCqQ8P56+CuPITuEKkZAiqFV6fYfU8FLrHWFIRdkjkSft91UuGRJShdgh4AMsP/UunR
OslrxelBc8jBJnEtVZgIg4FvcMiwG0+ePfe62MeCGfYxP7Mbuz1jF0OJIPBJtvi1Jhx4nbFd46wh
/G4zTgS+XEQToyDB5Y7qhofH3RJ8DtfdhQCHi+D8VGuB+NVnARZTIFHTXxLAHWbsxHrGH0f8MqSN
PsaJuLN0kX1tDVbfn4nRisoLl+Y1t2gDsHtZXFdyIK5zFSuM634Yd/t73D+TJuUQ9G4lAIowyMul
ykSB5K5qguXm9YA92gR/GV68bs2xlYroXK2jEnhzpueDtbizJUsTcim62rCxKTrNI257q+LYzhjN
UvuaH1cj3xChUaADp//+mPxy+nNJiMFK+9cLpK0NOGreGRikyGp41FEbxoC7HKeIe3KPVUaDxM9X
VA+vIpzRtqys+KDgZ6wnMzVckM03yzb1TB73ud+BZABJWIvwVDDdMkhuQMe1FcS5Aj0xrr7ey1es
Hic4cyxMQRh3yEZahuP74enkwYgCTzVu9Dv0pSVA5lCUo8K9aXdBM0YwuVXhNtEYooLKY+F4BePG
IWJ0BtcZ68NeSrnMOoWmQ+QSco5Zhh8fMU4fZ4A/Cy2uUP/Va8uz+U3w7X72IOIhFYa21EdwPhYM
kK1JWIK0QdRElOSsScsJzZNK5UcxwMquKHnPR8QGTMs5I9CB9X1sNECBHYyfyAUiJgxwtZcI4gAd
A77/d1ykBHZU/NVcCcA8aPKYM62VNbpGdDsXFzP0kHBKIITBPzYBTwg+Jz05QDEuUq+viyy5Ffi7
wCQFG/HO9h3QTgeUOoEqFrfwS21gKlb/znq0D9bLLimvp1BZ+1PKHeTL0bGBKstsmTGAQywhQwHg
QZ4n5oRes7/iSBTKCX2ZsyJWEQhUEGxAumk/hXcXdY9djodrWo1ckN13SJFQgk2xh/e+c5RzzlGQ
XWRoO6pVoWATl+xOcF+Q9kWXsbakwQhoa6xdif2emxHPR1z9knyJp/nlFGpnD6M/aQGuJHpmPQEm
gCrLQwNreDPaEt5NANWCbI4DJ6IGrLdYQtn0Qux9HlBsnRm4J5V1/lq9c7Gg8WP4hpM/KjXaTwPV
boZs+Ad2J4fQYGwM3rRJXxfieH2KQ9RR9BpHKFUPH1nNFah3hfMFsCSAKD4psMIuKNixnBvN3hRd
+2LOi8KnkQyq4z9bFPjikEgt3LJAZ5l5miNseiKNiSsVISbggLCwjsTjaIJiNSLYsCGUm0hd5wyd
68C5heiqh7Ac7LxAKffEjKV6klTVrEIc8bjMDIBAqzcfuKUvSG8swyXuvbw/IZ2lLMvmtwmZ15Tv
nAN+mUKcdgbOYLxR0CkP1j/7Rjff74wzUUjoxTMHtyMqcMKpxY2H/NmVDh0k6I8jCmKExSFO5xaI
d5P2N4OIQm8Mj+46a2GQ01K5KoNmTqD4S6OPJLNvvzC7R6PeYtcvX4ikqE71ErGoT6Ys22Q7gwcL
wVbw2gG1UDMS8kXa8rJys8MlyakCDCW92a+4t9ym0gjiC2YuAfbmxLlMWQDgd0MCCUTSXgFGYRWY
xgOv3Evh3LsprI5bVuMwRYObqAtMhtJmjytx+ANkpAcyK9C67YEJOOQjsymtnCH5CZnmlzIp4Zqn
Bvq6I953kKUdbZlKEENO4glXM13O78Ad4UKxstENuuVScpTJi0QfTJeaKZwziUIUwlIiLh9SGkm9
B+jui42Jq3Y2ziaCoHL8ACGyCgXEwhfxbL9eMcWqj30VbXvCmwk2zMgqlkRNOL1xDnMVMRHQh+6m
P6wKMiaCBZUmRojIk+CaBO0+hlmjeIxFYMkjdwwqW1zemCoQty4tmj19CNWpYBJgC8dEENzTkIxu
9fExdoIig/d01AhtoEoZWmMEgmk6LMCMc+DlXB1UoZg6cTFjmwTqQH2o+3C6FKgd6Ihj0EfCy2gh
iEBjuxDAhyOC3c+FGORyRjsx8jFaqSCD6FStAXP8a3Bl/KI4rsgA/XknzfgAOaZP8zM/1UI7ShYG
JyxYLGkQW9IYhBGkBsiDiaEhQ4KCiyDBO7+6LRh0OaNkpz87ECjCnsjw2aQ7uK7hPPw9bD34jjVH
8aC6Qjcyb4QEfaJblO8K0otIETayEwcvmLtKpew8Ofa6AwEY4mExuRiNB/MuY9zGP4YaZen2fana
CmXgJfrYHfBjnVwtbmzsKa8xvp8Fo42SU5fX3qEW0O10PCLmR4NZMFwNkApVEfMqh5YIb+GXg4os
oIsRQ0XyHW/uYMYNiLN4QnFJkbpbMguwdX5NQFX4+iiyDoJLIAJPBh6uBVWYRxVDjTU0rGHwmImY
N5Jg8ISIFcBH1L7j1/FmlxOm6VAD2ZNm8Ak2DIYZIHnfhRxSdCiMrMkLxEJ7RlMKHD+CI8sZb3JU
9JlzLcQQorUw6UJz7fxQgShmYw6FwLvjihhEmn3u4N3ew8HkdR4kHbldTNgRVgLtrEUuAaHOQUVw
ueQNpx0zxlYkU5c0i3CHL0DhpPQBciqzT1xjqGZlqUS7I+oYhLP4AbyIRux2N/Y6k0oZOKA41w5H
YjemqhvDqd8DulKpi4MdjaMtYdRCBwxfnpm+gUMQF3g/fpPNV6xQmZNNu8DXC4EaJdIyg7CBgMju
8bttO1hMgg1EkTInynnRAJB0eJSWqJc/i4bCxoUVHvfw/c/jKwb1BtMx+olxk3R4Xv3RwaaKDcVX
0GSA94EFwMfu0RAfn/cSA6LHnJsXs2Rwz9Ey21WMkl84ryt73aoRchGTW645uPZ6LO9vk5cnecUq
g2ELJAqjBbBUD6+w9aFTqIb2tPHdfaj2A+CtZ+NJ/gZSBA7h9GXKjt4aaXW6BVFeqIxb4EWJgL/L
cj0Vciregbb5Gb30771Xcdxn8349WOFg8bxaPgmPGo43FgmPWT8L8KOHKPyUZ6ABtPlZSVaskVWB
zOb9e845d9tTdcLDd3mHUNCz0bPfKfcVpzoJkTVjTxJ/dl8eWEKwGJccXArIiu6LVgr/bWZL7UbF
RQFj2N6keJAlRvn+9nUeJS+R+2iXCVuZgrY30pC9wn6E/JFH2eK5GChG/6xYn+WdF2qxe4d0P3ry
AMhG3G0JYiROIgtIq4D9bdTRxewyaCohTd31CJsUvijhjltT58kLL95ktG+muJ70JojEpzXh6nij
x9etkW0kqJh8jgofuhVWu35/OQjR6Q88TfgWmD0moA4/8O1Xs2pk9aFMYPA2G1JKLLAIhp4T42jL
SB0qsxQE9w3wvc3uQyiOyKA9lS5JO+0SpxZIM6chzW1yhxwgnW+zbjogEH1az8550E6A5mfQP6nS
MTHu4XhW2Yx+qxvEqc7KNhpGwg3U7Sao+qbG86VC9chUCDTOHFYJxIJsLi0eE6QLbw7WCRT9Bsk/
Ls1J56GlsT/nPBJBgWIGwMSbq01MK+EYT6Xp0/6Q4t7jJLgKmLG2JjdaGZntOb1M0GIgghr/QBn4
DPE7HjCSu/ALGzLxka9Q5mLB2VVQ0SRfJJjdAjn9MgWzLh4m9RAf8C8CSQaFozn+ephQ8Jg52Fic
V1w4CoubZxT9C9eEsldb75HVbvRjC4BAcR5t8R053uMPRLAGXnSOg7hVL5kX29VeCP6AcrAUn1Bf
k8RWTL/paF+5UItad4CDNIdK647233TLUELyJGfLEaCEIpMKNnu65ZHivIKdM7VPZoJEgSJhV+/J
npLWbnfEapjYu/zNOicPGExR8FCASCxR0zDemz594XJcHJEYWEzsMvN053xn0gnrihcPALWhHpq/
Uo2hu6eOH2N1Ck4M4fwCkM9b/BCTwhXLxUxpi2mk+fbI1VpUzvYPA2kPu+3H6ebSKWOzmuHexfN4
C//cIXL01gI4LC2mQEN23K5cfSlOr5AIDR6QtobuwtNpYFMMHGWsOLfdB7YemqJogA+PECPpm+2M
bv2PJU/Q3X3aMo9iaDNBHL/UOHxL/w+G6mPxBdMQUyg1yOIygjAdilc73AjE8xa38QibbW8oSs8p
O0/C2oSBOVC0wBD4f1j62sOTmNiAfeLnweLQASouIXVr+jnVycABixCMxjpQjlzgnCXg2xBONks8
sARxKR3ycaFSQ9+vjfYs4kGey4+OYSW3NpsTNPrp1EuYynBTbokg97xBZ0QMWT/O4ENwQPAUOTMI
zoKwA1l816A8UP4lVff+esnQxlR0KVTWGLYx/VyhsmbnZtxFGLfY0hHAbqzO6cQUwGGdsD2gG7Bu
1GyLx0wPGg42u1z9yEK+xhImwSgCdjojUszbqxW9uKgfcNbDSirm2r8BUQ0cWErDBKb4lNSRfwOb
0n3N5f12j8c4jf5WVEG2tNEouNla27BNXguQu7T/YUhPUQdHBxURQtl4YKHkw1pbeWMhMcTK/IEO
hxE2I2hqrrRwUUs1Vrk/tDal9prVjqLGp8PGWHMEVHNfK3hMxTfoFmiUaU//9bbVi3aYgbw18upl
6Z1ICqDAqhkaHRsrRomrAJmjJ8GzHUKTNCFhzO0vXxYsVOe3KoOvBixD9iLAJ7MSBolbhHaDsAok
GEA7LhLvNc/tHcev8TEWJNUsVbodgCK7Ov1zhXl7NOYv+8b0q/CgVwub9/iKSuzuI6bCOhOrQCan
D5slTBtQLnFUc4TNEyxTUfn2mdbf8ZFXHPEMXXXMmGFcWkg4oICx6JjkJdn8OhVmmMtOdFj88ldX
ECeEro2XEDIfrE6cmfqGEv+GMvFrIeSEDUrXPtMntX2JNl9nh7AYMALNn/Bn39Ok2r3VCJQAUyZp
Jj7jyJFzo5oAlNcftmjp5jjaMaA7deiVspTePGO2RJz4IP2PozNbVhTLwvATESECgrcyj4o43xBO
BxBnBIenz29ndEV1d1VmHoU9rPWvf6C+A/XV1/eY6whKDxGWnOzcJSDDZj+94MGpC6j5NEI/X88A
RB2e5FqEvdiyK8gUtfhh3ZxTBTzhuxoK++KleJUPdAEX5wkPQWNs/DJPG4LNYxr3D5N4yhg+8S/8
oULWp1cP6toZYyfuLyY+AT6O9M6Outbx04Ff9EVpt4URWTMu5Hfwg/jdCGqb+X1sCPow7xNVo8j5
wDgaj5Zm9otL+ivEYSgpUM5wWIiAzRB1Aa3ph+haHTEeWkEEcRz+BIAz0+Iq42ASAroTmhDIXbYe
CxqmUB70HYwf+AfmKWNd0naD01+R+/+YuItpPd1CqIY0n8gT3AD6NkP/H86ONegx4+DleQ7qyvPH
RcSnhTNJBKndvn/EVJ7zBD3Ic36O2yXzWQz5oT78rHbHgOrmYWyD7s9jjjy9Oc95nzOrgKQ4JMQC
Y0COwHb3nMtHyR8KQyRq8jw353ChImgnzJqQiDDRR0NyzMELhTeH9WTepVoGuXvHLwwRGBJMLOca
19+xxf/McFQ8FQzrlVvDJMc/AUIjJ4mUEInEcoeHbeKXyPozcuZl1EokkbpcOkxP4bNbYul+BDUi
5nmySEX7OeOTFMGHDG/0v1VQOnheVB+sGye40Tu8pUFIF+NhxsjT0WcAvDgL8ZQo7YXAEdoGGip9
QjsCzijc1Gv32GAKyAGk0/CRBp+A0/DC2D9A5lcXmMXZipjKAQ2StmZk73GBYX2EqZawa3qgA2t4
fkNzOrRZTzCzNbuDVCbORoEOSZMe3c0xn17j/nRgE0d4Ieei3YE9mff4tKkgJQ443gtOTUE3OKcM
15Q1yaI1HZbwlWTdzd4c0KAnyTMo9oJZcZqiIbcpg3l4eyKgbJKKdoOko/DeME4PiWrYwWsEl6Wh
YE6MyibP7vYXMx2WkwbLDs4nZE6MYwYmH/AFUAWTrj/pQozMm6O2vMTPpRgn9Sxjp6MjWnFaCfzT
mLK5QHshqYFfYmWIzRI1DWzlgKflPdDxvNxmItSvw0ktEcSLHFznzOA4UWwmRjHWVqd5aWOE0awu
ALd4RzPFEJRK7G5iEAARaLhvrKahTsNjaC3ybGSaDBe0KkA5hW0avRUElj3OC1jF3HeqON64nwj8
PtK07J5MIkFmTgkR6FzCH1u8IDGG+zpSinqJyAXQMbhmYk4haiLaaF42F9bmfER1fN1xmnI39kYK
V3v89gDTmjUWIGOyAZw1XvqxMt2vG6Kt6r5dj+099vVvzFWLlDgTlhZMwADxIiPlSRl/1rfdi0/j
wpe9+K+AKHsykQxPcTGzccUOr9wCljvwYg1Ciyq4HaV9SEyYsLKpyaut6fmLKIdZKrl0mx6c3gb8
4Y5KFziPhZx70rbyuZNsWL3Q0QXfFnUdzTs3JiubVcvu1EcMtnTsNCevOWgDM1fOSh6V9UlvPHDQ
wVACXACmD5sAAW405H0StuWpO6ilJnL4/TBWzKTaE/BsYmgJIPykYAE8z5M5Xia4VfDERzwzjyDk
0XvJlQDYDp1+DnPoWFtLQtrIV42reJKgR/A+nf1e1pkNKFWAVKscZc8dZFXONck/zQdTWkkCRR97
oT4WtETUABCVTPhk51Bm7gzEKrn6tqJVs944owufC777DYhDXDH9JSeKSfN5gMpky4HsPqHbXaLv
quNIHRDnrlvc1pgh8XGB4QV37c5iDSB2/6f0CiX3Y4yQbdn4ArxkcB1Rq8oQXrhhvijk7ugmXCo8
gGU+Nn6gHxy0DEwCYaNHwjOL94gZkEHpjEzaBVeE+wj667Z/qcooT70xtziJMQaXDr4fXHc6X09c
6oghiUkQpTlMgNNob1ifnbizxIYH+C0YPd09LBA678iSc+5zGI8VxcgaWxB2HXWbIMuuh8HPXvK9
Y0FQJ8UE1IldWcfdrphDazUTMmA+5kGwEpjGHx4Z5p1oRTr4iQzbmQPkjuzywEeTC8YD5lSz14w7
j6rHUctdeR8doL6OrzHVJuclSgs9gsEonv/kEysTzT/FnwnqjXIO0ZnBEX3AF7W+jK9tnYgJMC6+
hJC1cD3gRsnOx9cYdp19ZGZouGGxMEnSwQu/8wbZ03CMWGyQfhz6RiR2LbYi2lJlvIdv04SZAtOF
JiANBAj5irnLcPpbnq0nX05MJKrkZ/XmQ+fCy+HKG7+hN7y/aIbdx8kXnAkdWw9tRIz9hxnOffbk
hU4MnWyUalvTXtjaSpMtHHgtotGnEESgFsX36D7Lg9Pq56hugbxcuGOD7Vggmo+0mb6ZXzyZXgzQ
gEOOeYCrY3SY9LYKY5D2OzJEofmeqgQnQMaaPmDZ5G79NFffKTCNLUeIunmrk84/799b1Givmb4q
mCZ4LWEDKgWQ+UjP+y8BDejsYLSxum6A6UIhhuA708P3RqD1mPWhqQ8lWE3YyFHPxWCZvCxzVyfy
yFhLycl6BDmav3eS/wmRxuw3OqI+Xf0CHbyGLMKREeOq8gNb20vetyAQjwSdibHk6ZoFRKm1Fr2n
fd7jme1b0ygb5uHvZNfMZ/LEwH6vZ+IJ7jbHHUypKU5hwK/wSKNB8EjO6/cCcI/ffUkGeJCQIUNo
4gIz+0PfXNFagVCBgrm9KaWcQwkuIHcQC+t84JPFFAY/pomCrdBPwcon779bZb7/LlPe+cs6d3Sy
JZ492OELCREIE220zAnWYHFI0XHGhGL6U63h4RFqMAphoRnuZYqNDBXwWHoTtyBMSi92CPHpvKEk
gWYEtFeFJRwDbisXtQrGKVORXTaY/JaYBdo1XRw66BFlsm5900EsGFgdX1nx6lBftcmZWW1/o8wK
5kyH+5Vyn+sLGkW7FBT2E5Q8ZXQl5PQFZ2i4hpIwF6M1sfavzvdDCSkcygY8t15w8o05PqB3kA+I
ORziAOMedJcrLpGEu9u4xbH0wnIuQdIVLpP64Q+N5Xbg0HQJ7AWrDkz4++AarT1kM47u2YV1PCBH
4DfRsif8tkdGj4pLMNyfZUW90ZLue7J6iW4hi4ZzXY/zZDh7CItIYSHQMytPIUZIDa4TwSVaLqQM
kye2r4uYyOrA9PEzYe5ZZLpf4ZyW4D3A/xLmG+79T3PJ2iO/uotfx96yxxRB3hsue5BfQyjPHHCh
pEUXrt9VtH1LIBSkcPBkLhtiWqFKPsRc6mSJpK/niRn6y7niMdMQGIMxbDNXYQhqowN/DJo2iFRL
fd3soE1yMikW7m+XQAx4cVeFRWeI8oD1nxAYhRPeACEqjAjYinR57VZ1F1ArnC+Be3RLEDb+MCUF
/DlzMgh77m8qyBXiuuEnLwapTjQBf+JRmhVWbyTANqijAgjHMJljV5sooBxwxPDVvMEwfBHZocvW
CfqXMsG59KD4XLmwrJAj/TxjjVcZCPcb8pBftrBRkGywSwktNB+L5q9+4B1NDiSoOgCsfhhCD+B4
q5Mf4zc+o9n89QN2np8H7ykxBqTvVSmm7k7rdhiMV2GfqA/8RAMCT76k6b0mMP0CHPN8vAvb6QWR
KzwM9hpyAkbu7EDFbGtP1a034xIEzMOsSDDxP89+MDnWnwwb/q5x2w14en/+CArow2RCdLM+HOHZ
z7+cyTYanbH4+CG8FLNQsWKwjONtsVPtfmmqMIV0a3DyOOlgEvU5VvksRZgvxhASGSrT3NDn+M99
sftlbCCEQpHwy6XM8ERMVy9Q4xKyD7R5NhZfo3RaNk0Cm+3h/cbYJa6agNrjAg6OCp0jYIOfvphX
Ij/+wxkzGCLfYUya9GmLo9KvkD0BezjvQE2N9KTaeQwVFSpBBxXyYR9CXQIyvCOswV7d7CcwFplO
fGzQJSkCcHSKPW3lYPmlMXGvcyNhS4CFEqo61ycLIRBsFx3ev0CRLAtW4pkKi0RasQlglLAnJP5T
JPX24xzubpPV2YkaUpRtDIkZ2/MTHDFJZ9g86UPOOJGCxhwdpFhKVUCR8PrfOphDjfpkU+z/unmx
6ublZmi9gwOEIhY0KjFSz6BWokqFKLsR5csNHhKZ7mzaFiT0QXYHp4PoYzHOXlxm/2lNUL+o2ZgC
JQ/4URydPEt4zQxKOsYrGBs7pZcrpi7koVqg7qG7iQYZu71AiolBVTadfZm0EKNxCuUWgUO7Vyk3
JMZMPngXcrZyekrK6T25TbQ5L9UlcMsBuoeu4NCIA6/IAD3oTDWqKeHre7HWAi750BIC+PM43Kfz
TokOzq7UjjDO86mYav8yI27+WNYv62/Ag4creKbS+nJulJOroIE4qTyWUOWpu5yZFOlyqVCRohjt
PqPoGjbI7BrshL5chhAQXGpxWiRTmfesYqK4t/0bvhAfKhOwOOuM4wzUdSnaI9Iolq/REswn4yxi
SoElgvAm0daiUQc4pAUz2MDK6IaT4nejOzoX8skfuM8ZcwqnGBsmWRwrw+Wo+trfTZs8YcUEwsXm
5F8S+M93n/SVAGk/bBafTQIryVFg8uFTAtWvgezZ7Y2URDwVw5vPsVj1wjLI5Pkf9as2gl5EDcU3
Xb0wgovUxXBU01SIn9qHv3k2VZLTCA1J8Qq2UA3SjFLqvbFqqkd/WDRExC0mBu8+g1Bplljh8xHY
vUCzKmMEGOJ5msdEpmS/FRrpqNs/oZZEvzV8Yahr9OvM4R8HaG32UmFW94l/22sAVWekj+/RZdGH
9P0boXmnkMBZhy6gKc3rissKy5ifTScoxqXXRHBXgN09IeDCwbCJGNn6k5M1xgbrP/APST6PgSRg
u1HS7RoWxiV8rTUIvs1CXn0mkkd+TQQnAb3tMywoPFtbCB02BqDHRMzsbwyP386PbMXCeYRQskaM
5YirsRFmIEqoCQiuxsAuMAH094iyWvBevksNPoAaQ7f2CGFcYz9aQlLWo4LW6YV/hVhyohStwlf0
iuDsCl9jHG5Hly02rUb8TlNQCJBQgGybS4zHqe91p3FPAmQVsnjZ6gWlf/N+kwEDWv9JKXZJlNbc
gfL+Pyg5bAMIF6u3RqmlknvDT4CbQTA2rxu334TAayI9tvMlcLjvMt5DVX0nvbwlxwuVJGia8MWX
RmeiLBqX3+NTlqcD4NUTJBI0FVgsQEdnHb4DAw8JnMCMGDeKHj+jwb+iHfVz0v8ui5wJ53mPI+9E
IW7utRRRahe/jW5WxGV9Q3pmymK8aTVbKv0TX0ry8De2N3eI9734kWpksojU9iMMxBt61AESKg2j
XGlMq+CADFMX4GFg7UvnzgHFq96g9JrI3pBR7ZuzilhJa8U3cWQhY6beI6AeTVEbf6nod7fFToLF
NgT/P2e4qd4haHJfzIvwOf6FoF484HGP8ptzmswDPLEY1qKjJhAMwfHD1TxlCZYFN8F74VNJ+EuA
vtQ33oHIATEoZ4irDfE+xPaCjySCddAR9oEbcErlH6vzBn89FT+eF12tMIETE13rhVaMq7yd1+Gd
ufGPY67JTRmyjd2PYbRP7zP0AhQMsnUfyxgKMCz4jPuweOm1H5Wjq1aFFhWLQqoPn8uUcTahrzMy
eyN+MnCop3ImAzMibMQFQ8RNKB79lT81ju2cXwbJAwEpxieaRUYVAXM20XU0becxphWMNYWqDPie
IUko48An7/ilZVaLIKPnpMUhtuPr1onu5BjsoWtgGu7eN9BlzNVw9V20ZLLAbWFkbA2OFfoQbhQ2
EJRGk9m/6A1+uxKiigIEBSucxNKM/3m++Q+VV9mzn0gYsS9+bEVJRTUARUQV1rIC+S+M0QJz3Dnp
akLh7u/Brk1yfOWQPtIkRHeLONY1gFTQ0lE7BVd8SgThXzwOcgLYnfy3a0zQ0fOd84XQxP5Gu2HG
DHOqLtQ5aX6c3peEf20V9idiFXhc5WNMJqJf39KfliZYX5A/o2IpT1AlEV/7JbX7DzX5uiV4HbkO
TWVnyZiV/uCHUnpCbICMBb8IchGH1+btEr90ZWMOWBqMJADmYwVdhYPl5wTZe6jdxPNX6NG5PBFY
QbaI+xsK5JCdwLYg+TA4k2dhQGvQqa2HqHEWGkGEIzWBodHQ0OJrA7hkfRlWIGBw/rs0vyBcPK2S
ohu7yBBr1IsrCss3Z1G167lscDg/A+pX9gg1Lgc1VdwCk7/4656j9o8Kq5zlmxL3/cJuwVwySsqP
hXeNd4Z+MKN9xQQan2YgYNzygWSFWPdKDdtsyTvtUXRSMwO7lRgscbE42FCMAc9kjn124fK+un1H
7cXWMwmDPN69N0ia5XV+IeGU5Qi9qTZzzRX8FJDo3enuvJfSAcAoI8HcvDmE2x4hIvV4bhtarS/0
j17KyIY+xEg72tWz24K7ifbNXimUjseCpUxnyS1wR87AS0IPTlvBOd4zV4NAmMQSJXAsJVNZCs1N
u71tsUOmdPOo9N6gcd36HL+XJ/dB/B/8bhim/Hmg2pJPYcVOhYbXLIe+EHGgZQhLOiJRtWpsnKGo
EMa0I/TgbAXNu03vfjkTaQl3jSnukGYEaoHhvFKYLAAyhO3yqnJG331iZRAMVPxQ8AzC8HD3gaRy
ZZVq4TUTDjVBHyfuemvEbBwuaFRT9FckIF5Ht7eP1NlrFx92x5XbgNOR+Rt+o/wRJebVGobjjGVn
TfKFEALDfnGelBPUMUAyX/O8ymHQkjY6zLSxLAwYuVChGOVTHvxZs3hJzNHE3zmM+jatKA8WfQeD
aBV4kKJjehhSHQupzyeusytKF81iGYhi5IpmTefcIc8SN2y+z7IusmYgvMCtFtMeFHDYCRmB4aJE
Atei7ZQxCA+pwHjqHAbY27pdTPHO/+HqHjL7A5rjtX5GbY5z04gtKMFVFKTJ00EDA/lrFyhF3JwA
DBMiE3Sk8j8p6SUOPoUH9WLmPog53lPsk5i4MOeiZQJLCMkzu21a94VT1P/DKzb+btMLQ/bFYyDu
/SG+mxgHOVe2L95MIv138OUpjL4lJNNme50g60NiJqifzrOxK8OEVFrOhnuh2eJpl6Yii1xdZB0a
OdB3U37aFE6C8N5wfu5KCgqm1zY+AcjWH9mAYh6De1gVc4zYRFoKtHSG5ISXsDG0SX8K0DBR3gx1
Tp4ssiEQWXH3PxZvqNrvJU0NdcYbvylrgWZHSIQQHwBBeKy//0YvRkD4JdAFaxT6LyosMmfPq894
sNEjdXqK78f+siE6gMhtsRzYUhkv42SL6N92KfPwD+3uOgedIGqiZioDWh4WMxjOCIyFRh2hOB0S
wyZoKogRmTfl07d3F/g9E/iHEDvlSW8H/6RDzvUZqQCu9jOQxdQ30siXEnJgzgK4czUkwSswb+td
gHnJS5oPlpIP3pcNZ5ovGKJbMZP4JFjFcViy20fasUa4MRbkTyHHAnNii6nxD0Hgxxd3sRg/Q26I
0cmhwKTa/wCRxiSy2TcHrSHSGWR47CDC6/EGv7GieGLTV/aOL8gBenT20GftHAQvglGw0Zx2c3PZ
r7/lxyticsOQus46DqhdwTwNeD25LR5gdUQFppLDfROLwT6R3GxphAvljI73guDjLw/wDufP4dz7
jBBZc6lidNYSts4tm77pyXvBikDI8XD0zB5URdWRW2fHvz1lBtyBD53pK6zJUUedDe/apFq6wLhh
2Jz1YeBEKk2EHnXAGc+xjE6eY3/SuBDtH/arc+oU4j0WqX1q0g7vYfgx1KcVTXImh/mEgSRJM4ym
Qmpd7GqYgbONUIFuCvR/WEMihVNsY2Cq8zwQ9pkcSPLuiphBoLuiXhLmOeixA93pgIN9xsPG225q
q8cXyJ3ruElJm+IUy2qKfPwcYXpQvXXWcCmjNEaCzU80cyRfX59/PYRxmV42v4ct64FaBi9cHTLn
tzNwHa5T0ia4gHZ8RD7aOzmxX0Bz8K0WoQNAGcr+DdhATcuaI4MtOhl+hcf8x6kWvz1d2JnQOPAW
inzJkbMXZ0wPcIhimwuSg5JEW51ZvPdFm0lhutdBiJ7juiXswKp62y+910pn8B6B7nIjchmCiXSA
B1DqcXdj3BZVy3x++RNtznPSjbWQJDxYz2nvWISyA94Ci73SxSeLsFP6O3vnBA3cmYnD3Sy3V4j4
V4Z/TAQBOsVEtGKGznkAHQ8uGiSv2h9kz9L8jstlx82OvhABBpUhO22ktRa7RbB8qbKQC9IideI2
vFO9BPmuHtMd4TCoIhMuRchQlV1gDOQlVQpDxyKSXYN5EgQ5jElACraQ//C4vfjnhEDUsJcNYwZD
JnQoOAbUNctm+d31IGUpdoNwkN/6iq9UjXMhhWqodP9UJBNkowHCBMPFwx+Sw1ouvjSyHxf8pulB
ARCz0Hr32H0RGMYfEBJIewgXrsfXEWEXXjw3sF6psb4UNV7JkE4wjH6Yf2nBi8Rcskc87e89+wju
RcC8isG1DJ+bWz2QV4CIaJxem+64uCTsRbLnKSHO4qojWq4bIWdesJH+X+HvIKcu4Th09JTg3pmO
pnB9Slsk8LEI+5U8hZ0zfuJ7hRcqnDhkKbE6Y+XSr1fj9w5a7Y55Nw1DAz2v1Uc9PH3x56OZI9k1
eE4UITCGeMeFd5rfb+ShvwNlzykOUPdbvcXFI1sIOoMPDrMDd5DSGV8W3//woGruiu2dZwz1ZWq4
BTcwxSLhckkZCS9LI9X2v5UoHz/hAPrt/LPc5PGLdU9pjVcRVwVevhPjQeWLuiP6jQmQV1aPBM9y
WHZO59/995vkXeqIERhAjwzfwR/6WWG823fPK2V8IXeFn078q8a8aQhbB3wtKEnycZAH46eH3SBg
9SP7eg0FODA4ydFk048b4KWA4wb1k8U+7Xx6og/K7pMP6WqsvvnOrzUYZHQmYwqwAlf5d1SAjUMn
w+uGywLmERA9QlSX0NkpwE9BMlYIHGUhXWURwQvr7XipBpWHQLJFKlgPsQ6S0D+Vnp7LKcfVhsyj
DPXzriVVD2WXBjh+79nL/S9EalBCQocW6J+mAi38E+5MrwDWGiYn1chVbOU4PGLPBzSFUB/JuDJ7
B8WDJvwGTQG4Q1pf5x8Wa8oCQnIF/nOdMyh2aDtDmM8gyr09+Z5T4ojNNVktS+aQQFcUKzhrK+kL
mGUYvKa1z+/mc/BbadgJiHIaG1fjzdPRI82X19KsgYL0f+iRcjYwK+YAip8pY+5B+JoSUN/HizF6
Bu34OVri/gOHrjl8s4lgv1GQPM2+kFS/GSl9ET22HhloKYwKHJngOFE9YVxo9iK8qRlAquk96qdi
FMS9imcLqLBA3s5HxlTAP89AxbHvcxx4sERx6+CpUtogml08zgIbNOs7Kij5iGOgj0ciyNwpJEnd
R74YA5UtyfwKBrjBPIXIwtFApuAO5eFlDIPS5LAGi4fmiGxFmil+Lx3yAM7uhUErSLqYtpKexxSa
BwhhwwKb7Y49sGfUlxBOrBuE1Gt63byQHQIcIpsMEZYvPsIVPkx1pp+g1pmiWZBgIoZ7mBs1YxmC
j5kThy0EvyiYuRGtTekKpnEsDLaFbT+CFpgDTwDjqzDcx5NGcYWUUTyNpRAiM+Klg4dK40EUFpxJ
gLavKa3eIsNYLJ5qfDOgusCdSURqhBpeWVVi0vuzmNR6WDV6D6yS4jpRxoyHdpJzmp38Hq165XRL
gJGYYBOcrM4b7Lkoc5A2ORev2HSjvSDRf3wJq6NbcvVBL0N1Ws4JhgWngQhEeADcOyyyRFlZWepS
DbfunvPCycNIJSqhxUgf/cZOaF1xp3X/DHMtcNeT/WXR3XCahVMKuwbLZUZRfLCIbrDe4saJmx8R
3VchBdGwh5m36TchpC4holiw23hxy0Np3zdX3Bo0XDCaLcCVU+FuQRMmgaD00ZmPzsR9EJgEjl16
78MJa3xCLfn7JzkF0hpuggvXNwRj44ykgVjKhFkjGCRzTZ4os7NpVtEHuZg8alZyCqVNXcEBSBCO
C9Yi9GhfOnynz70+8G7Mgxm/0pNH9YwZSIoBDasQHtYYQiWbgFgVH6tT67vE5WFyin8HKaK0b3Y4
ooW9GbwViGLLUyi2OPoWCAQsSvdHJXvanAAbWg8UIio4CyI5+x20WU84tY74y0AUM9PXeLWBy335
DAv0RAUNf8o/QGGClimGhD3U2YCddZl+mLBimzN5IbDbYqGKkawBXMnJu1Cy3qY/veMaRWmIz9MX
h/SOYVydoG91bsD1goXUc7i408r/mSWqn9bqUE45lY8rHeb6MIFEfjfgquQxsHMfjBKRVX0pkHVP
3z2Yy1z3ih8yxr4zlomqxVBmwMTEGPkvp9NnDVpP10ihhy6IrAz4bVSa3Ad/VaiF3/kz63xGf0Gx
fa0Gc4a9iOFXXOXYD9Co0zS7YvUXW33PUJ7fl2N7yYgV3jNUdVivkQipEEMcIaftHA1uO6+YYQEY
r2rr+ye5fWcUfBXKwjc8+xWf7/70V4DYXNmFbjGHp19rMHYgIGX2eJgFpQB5KT//9ich6p8NAtAv
guRkIleo8AMmgeB80v4XPfg3BhflMBskTLVgqwp2PTZbu01L6SqhIjkh12bbHDXvN3tFwzEFwx63
XiChp88cgRkpY57u2C4PPQHUkUvq3EYLgbrpMBJo7I3FmTIb3dCOaX9u6uuwCtsfjpL38R1RVQyo
ngi7nuekT3hObfaOOuPJO6Ky3IfReNjjnJDdM4h+m3MkzgOQ3ZG0+6JqweP+8ALhz+dDDxrsgf4P
FOoRPi1KBevsF9s6OR1y5odIflbC/4neAotHnOAm591kT3Fp4O8mE3wLBwIYBX8V/BQVLDgYKR0G
ST9hTIHDamnpLCmEKHxCxiUOVfstlpKBL3BaLBgmFbCYRJZN553H0u6+/rL9T/5w36MpkzzOxQS6
A77DQ8dwbzQwAIxntOcHor4wl8aAUqWDY1plgIrwep06oAnmGuPIFOIdUJYGtBfnFQx+YRV4Iu+s
oqDZUE3YVfDkjESbhvcu7pTAyUj2qg2BAL4+ZubLUAgfS8+YQIAZVwQlVHNMOXnxvT/VrIMfRTUs
X1eevd92y9XQEKsEutzfXqY8XfgLJ/cim5IAkaNu/MoUMl3hJGHuCWxjQbVyGNdPWdbU3EE53p0Z
RJAstbkhEey8TZH0+fw/rz4COCK4WvCS7w/vogvuTT5A/Q2ZpZtc0QJfKNgaXEkHfLSceQdlIuEb
bgfUmAdDQspenpaccGwVS/m2AB4xL6nCdL1dPGxhOAX2KLrTM/UeGBVWxzUhzCgYs0d8CwilFdgi
xw2NEKE6r0jgLwb3bGV3WWkycNJDkSImESJHVK81HLd/AmZsCC+CyzxS7bsPKIrB86wWOCQMH2io
HVSD2mOdgSmgfjUrbBLgDqCGoxjHX/WWdD5zcfVLnfh/LIejKnmsmKCwjfCBsegoXT2rL3j04Dbz
Z8TFotgy5WZEXXh4bn+pKksE5J9VjjlPm+QLKC3MsB9bPjOHBOQTWP8kUCg8J1YCdsBF2PFTtNXm
ts2hEAc6L6SZ6xxdwo11GJark2QNgUh19CjOA5ieV1DZ6pCR/agz6NRzoMlJLtmNmL7bLdTtW0gl
/8XNGgyMOeLFLW6TFxsNQTBcckyoztbnjMNuJj0sukeOqRyciShLGGAUfbCBAL3Ib4aH63FFIAeb
9vHAxQ+lXBqz+5JUsgZLJOdN5YgeYPQJmBUyz8X8TGit4dOGJWqDp33etvte9ptel9iONXeo0i2t
MZR1pAg+tuj1XMI+l8EvE19RughWtoyZLg4A5J2glKHDouf3qgl3BdnN8BAZBwuJvJKQsPwjptPU
Ng9GgICgQLl7hcRlSKsIi/XguYAm6uLcS6hbrpGXhFqczhJ6+Wp0DQcHNNelRWoURM3CJbIQbg57
EjKKp4QgLQTCUYPqX6uHzMRGmaotYe5xIhFq2IBGQmpCcd1aJfHBT1fbAd40I0YTNfZ3zWjABnKJ
mvaqIwn1qxbnyiFe50rYm59g6eCKxiF/2ZaTIdIoDbfEhkAKcajps8/6M9YY20AFsX/Ed9AW2nQs
whgESyQXOQVcJwpDsAOTtmRP4rJ/2Z1XAotSnAX1JgPbaySNACUKDxCb0Z/Q8tlVckleM5p/rjaX
ARlUvoKF1cyrkOEFivVL2E9A1PHegM+Ri9G6IL0gT1Gn4Hw7aOa6LVPTFaMPWnLO20dANA2aZE7x
D9fLyeUf29IKoAlMCtiPJL9NL8VDQNRIO9GFXmxwJ0gAgAM0Q180PmeqMHUhNEYSaT462oZnABhL
+jg2GgzoYYJx8+MSzaZ5m8Wu/xUZvqAJFeGSmXwze2yCuHA+dFVODlcI7MBBcfygS69wlNtCO/iv
FKMiBEV+Byx3/QPlELx7Jx3UBEH5U2IQ3+0FudCIB3NqnhuTWg+6dw36QbFF909VQ1KtBSwFf4m2
InotbhOhp/t6T/J8GYGjvbljFIhsHtrqZ8qSUSFOOhTi9EdBeRTQpi9qB+hqCM3pHgFZuH2f9n0F
at49/Po7KjHyc4uLTbOj6a4BwpbbbNwHj/HhNGdLw8Gp8h8M1eTonT6+/pUaRV+8KO3KyR1WrT4q
0B50C7rTco5Gjy70PsfNCSXC3QVygbeL5ELAHUDJ/uEOiRUeLR4TjY//FrRWYRQEjaWm+2Pu7mic
lcpKWRmAi5im0Z+Kdy9NhAuvYATfzRcl1H/PSgBR8TBuMxHuAgEw6AchAR0EpuSwdL5mNYV19YQz
T7S0VeLeYYuQqBJhBnAR/HdM83Kzv8GSzV4IRxxM1sjYQY9D708+AYf1D6KX7hWEhE6aVA6rwMBc
2FQYUXExvrLTXmVSxiVx7Ea7MymVjFAz9msf38paIcDvAa8cCsZUpfYyrOukv7iRcPcNOobk7eiK
tnurU1QiWWnFsJDxtmxVC0p75tIpZAYto1xv+dLD0ZeKmGIOma02eq2+tBIeaLM/PAyp7AHkvtNi
x0JFP6tZv7FGZeVJALq2ApGCwRAtBu3ggYV6kp3B17rcrIJ8QoImP9EQUsLLgs1EABRjrx9iN2XE
XxB1+rzexuzIUDecAlwNfzLZAfB+cGHM9IzEN4d6Ica5hQ55SLiFLv5eQGaeN9nvqIKTFXBAe8sq
a3f6DHSv3mEDBm4I1oz6hI8rsH/iXKDvgm/zkdgb7BBGGRCihha/Jh8KzTByXXiD/ZvFrwduYuov
24B9aAiFrw8cShZgP+GskmZ4utMdH0qX8UJYrJrsmZYfEwr2Gesv/sJDnT1Mpi81AXIYdSTGeb3R
k6gUqEJ3ASYyIFKoM4FemAjwDxlwMx9guHI4MZKkKGfmukdwfyE6jo04zVFcfBa/v9NiMOuvKWeG
tBu620ZdCERMwuNvgZOOhZ3IpLPwtrhOaUOoOh5keykLepNICW/xDaolHrAJvATn64/qCS0+hiQD
dEKDlPseGsSUqYm6NHbYBIxxxUdlecuIIxs/0Kw04+KQh2rE5jpt334eoo6k7NJcw+nR437+oK/A
yb7GvYQzlSOP94QRMVffnK92WVfrHivycEOp/4d1PJG8uCaj1viGlU9+JPr7agwbdFyGUvyOBqs8
O4f99WP1S5FJpP1xbw0uq09JRR0rgPPUekRfEh/ldlyNRlTZRlqTUSan6Kt80kuxVYRoS1BaF/Qz
aU4PZ50X50Xfk1JpM9zUdIxZGTN9J3AOTAi0pB8rmIDBM4U+l89/Ywnl4B38CB9ztnnr3cKTILyp
U0RxU0Y9r6N8xIzywGxX/R8OQzZoiWpl3fcfK3XNIN/XknpOdu4sj4oZGfLjV4KBEBjWLYRPOz2l
xr4kTbs6kkqcYRrmX4hwPv311iDcm0a8/XUdFBsNBWk51e/2YP1BSn71iuAV0pouz0hWNHsYI0NF
IAg85ecTrtAHBQms/20vlP1BgqSKYA3myoNdTUSdmkARC7QVQ3Q9gu3LoQEeinvxvB/x+suZPMER
OmJ7viDp0dUf2AiIvoyQ77u/LN473Dqnr3kxHa7UwNg9xteU2Rl7pDeVoP09U6gywfPYTR+z9wp+
DlG9mA/PWoSwvYgcHeIv3stmrPwhuNp0rsKMRwowSFo+A+Xvuy+O+gbPpVBZy+P+EtvzGUSpYiIW
Xz804npcYi1bbltyccop+Bq+XYhszgnQdUBNQqy1CNqlhrpMXsk1hR6VSTDBBntjP8jIWRxD7Fvo
AQYW7jl4wKkbzkn0dZR5hx/LKdXWEIpXv6ii5Xwkl6zFtrZhodyyIVbHhlPFzfwFbnJPm0k/ei+N
pFvpLNxuoY6voYgb0WdDHC/5cnNw9Vk1fzF0mBK8+aIE5A/JE9ZRyvQyvI1/c8Q2aKOnn/AkTEhQ
jDbO7TicUqzhqcelsszZfr2oi0/+l0fyWQOIo/G6M2MSKqA7zh347iRAibYypkJhlH91qxlyYMbo
7QRhke7D/Y1fUJc2MD2cAE7NpHUwS8HQAwMJyWfb2edkaH921z/h8uETDciyYdgcaxleqBjfnAPy
Srcn3AtwDBOExNPhMs0DuDh46N13kIPjIekN3ZJ+J3kIwGNTLMliZQKSEvoX9l0GSD0ws3KKKt3v
tn1rPfzDo3OP2JVOhXRon6cSNMx6UXT30K3rHgvHaccIZ/JEXqkIRDH7WZ5S2ZfCAY4jb+u3eMU6
JJx30mwNiOPg4tCdk2eMaBKuO7p6aqnL+EckPbd/CrIWSmNalP1pdpvS3UBkH7+c4ZiuBwcktMHR
K1HTKlH/Pg68721FJ5ObLzZfMeXkxwHnH0nntawqtoXhJ7KKJSp6S1ByTnpjmVCMYADl6ftjd1X3
Od291zLAZM4x/vEH4BkoQwRqMm3+qWkgRk/S5W4Qy59MZrw7kPqHD1cXDFz9ZsMQKarUvMnX4ZSN
sgoY61qjCDqsJy7fUO0FdHkYnxU/b6T/0JGVyc1HcQb2O0SFeUqf7sQ7xnjUQVWPJI8mCLr3Orgm
43SKkcA9HOoBEjPOvonL6VcW7LwoeqoNPIoXDL+lhIdq8sqIECRxq1vhvhKumWByno/CcdDuPsZv
ezo8LIrEe9LkX+NG3vAfTqxAYVI0XCGvCCYFFL1/R9QpGOdYn56Xt02VPIOHxcl8JyRv7VHW5z1p
4kOpDBn5dPhwNkNuxeQC80gLdU5Aymj4ceviEvWK8qn+F63NLsKLWG+9sQ/oSeElar852dSU9BYw
1mnFcI3SAi87yUfQZ9fuyGxs/p1Zb3Q/nKgZr32KZ4BRgQ/oWbpfDzz4TZD5QO9yjG/hqpeqFN13
f3vmIOiMM/gQFAeQKcuYLYEdC6tsf+K29hkkHwdgSONUccFXq7aXGGmkjtG1PYzuaYNingA2/AUZ
n/NCRNnEl/jr9NP3MQjk8i9ifvmzJnllvqIvaiNGB4wBuI9MBLYTC8M7h7oQr7hlvaXE4V5NyWt7
IK5chw+r3Hyy4bYzUY/hacYBMl8fTtotkuxbQdEubKEGBX+h1IeFQaHOy+W1nxG4PhEYka2dGHK8
dpe4Soa7qzZaSVBnx/PBEk+8qc6aeDB6fOyH1hluPi577KmMF9oMklKZDrCPKOG8MqEKKlVH/4fp
BqxjfHmp/f6iilVQZyKvjbGDfolOlAzd8h5jvUvnsoW8MdvVbNVjSoPkQ40Np6KAT6vN2/QFhYhS
9Aqf4BhMcY+/4CWFCQ58ivWm9wJDKSF5bCl43swJ9DOZ+9vSP5C9VatNz6o+4xT3xBUaBotPuydG
X++0gCVBaMBPx/D5CPDL79jT4Eh/hHEbUmhmn1ZrMlWDBNVrQceMjr+gODdnHJ7mQjhyUdLB82uI
nVkvIN/EBPQIBF7yg2BzL+w3MA/p7b5cp5cNEWNtCiFUDqa+TiGS6P01LhrnHCNkOJkKfQlJRmeE
hqPg7Asp8zgbchuChSMKw8sTbwFxecse2pCNEH5kerHWwe00p0S9z+RRMME2zj9HvwJHWa9yBsS/
kP4cjK2b+WdJ3nqF244tLE5k483f8xtphg8om6U5tp626H/P1j/DDMwe6FZfG3iFvTs35AfmdLcU
hg1+5QWYX50CwZbhC/+1JyVFq9+2kv9eTiHm8jeDwxd23jj/ANiuk3uOJ557yWDgfP3LFkA6F63a
BA863LIa30rssyl32HKOyIr5YrfNv/MBmsApvhtfHV0UffqZCz/SyGvccFaARefPnHdnZ7Af6S0d
FfDC8Ar6mcD6bGRffwhRmQekKDd/fTKMzo/W/exrataUFjgeQ1cp1dL7mB2XmI2qA/irw3ssyWzj
r3QYHCEoDlQYPi+rzM52CcVxhmUBPhCaU27aYgQFLTgWz7zb9UvToEe7ypdiDK5N51spQzrT3sb8
uLmlEx/MDor1BSFJGxAenlTZmVz7wepovGk1XSGdBk883Y9ZvbhGdHjbVkknWteCGZfBEHjnOh/h
PFb1vEDGOWj1jCFAFCZNZ/uSNlu4WASMneYS5t7TzTiXaA/LcGo28WXzSTtDwMB+nD+9U0zFaDd2
HUD951vvgAIH1ng5sNcJ22rR0fRPkYB19t9uGNKTIddaAqBkTFN5uK1H8Ur5FSlixVgEbCcM52H4
SoQdNwpFKjUB6U7WMB4Zkov9V1DapX2YEWvwOohZHXztDrff8x7JfswXheduwc2EhwLiu2cEjdjk
VYje1SdNPDoGsJB94BQMKiDuXXp2JzQyfqFNrvPHqmd1wlSpU35rUryY8DGg4tFNxzAhGJPXqVjK
LNgPqHUJc7YfHQynfXos/4WB+umkMntfo2LnZzCcz6vdJXo6U2fo/ELR+3pguuFH6GcVoxXZXHWK
kfkS5AbHm+0p6fYQyHfc5FVlvJyj8yM/Ys18p9SPRNxDF0wgC4UjvzOmxTeWdvTT4wgWjj0LL6YY
zlwob64IkBvfsL7AiQ2E/7vttrOw2gL3u7BVLBrZ3sqFUDIORLZbZh86od2kDCgXj+FSmxF6LVvs
IG0qFMiUMqoVwJXVBBPrdcLPC25lUmu4E4ifQjhJfgEkOVZsF/3t6wKhU7dbw8EO+GrZBEeBDGbj
OuYyi/a0oMDh2pxsmvkybThUUG4NVyh+jmk1lF9pWVxgoF7SW1EXrEo+VrRevoJvH0ra7+AdVkt/
znUF1ZGD3sYDMWYONLPXqy6frnj0GEYkI7L04vrwCrq43vAQUSKe7Cp/uW9/vPuDesVcjQPPB5gV
0rdBmOJxw8OvQipCasGLPLD2xisRXGe0PVtiUc9boKSMf58tR718NWXRJuM55mhLnmKmZXNmvi5Y
HewZ9CQYUyEcuSrHoiPRlGAmLkMO32ESDmyIhNWi2cAywUDaHe/fjlhc0T5xM/hQdw/SUxXPsksA
P/ztjZL7fsA3V3HXu3pj0qoxQsMUYHyTe8GAQ2JZjkKERvl1lXvCB4FWO4ZgP1Pli7JIH+55iUN7
go7mFEw1BVPpM93tPalgpHEnsno3ZCLJVJQxqN/+KQANIHOTTr6hNWH5A38wsz72XCO+AXALBIg7
tSOtGJAG6Ig0oDyuY/6QhYW4XcgomK8Mote5xH2hCikjmC98v1e/eY1j7j2cEYcbeoUOte/IepqW
oNtfztW1+4k4zp8bXChLDvCReRrKeV5OYB7Lv5sGpeo4XPBaT/NHalEqhP2e7VNVc+PgGdwDLA8j
rsKQM36ymhRixLi0zf7SipbzY4MbBOzaa+YPmzslBIOIv5wF0FpgC7wSFwxz45SwxSNL+5lMrQ8l
x4ZwpAAw5bEdSbhh3pNTjISg3fzTFs/y63KQi9QacHxoCmmgKYFttDOb+57jc8+GMYt+IYq1u8q9
/Dg9PP1HtTCmevzfXgmSCIjvgBSuPRDmeP+azv8Q19BNtwoAI3/SL3j+AYnCaX464M8KQ4MW+HwA
POJ3YdmeDpRv5wPoELgUiACfdwKYkrSZgvsbTTQuNbMGJiZm7FtKTe51tzzxyvupiy9mgOPWYb1t
PZ72CiItq+/AS1w8yPVm8cRMSZ5kuNh0q/GB/nAM+Zu+6A7Qi9ZRnh2IVznBuPzI0gFPN9K1XjSR
EPhowhkM5rOJ3GI0MyMMsJKPGCtCl0Qdgyf3viFoCTB5iQkc6Bg8faYBIN7cFOwxPor4myPcKZF7
Y9tL0Ah0THRWKBNxdymV+RNeHCafHGhk3P2b1yAquUAboaTpFCiDk82T+Qnh5ts3q5xUGGyPWNdE
XlCiYYJ8EC4qElHGE/AjCYISM+oSrC7HU3lAoCxoLpYDnJvMZQ8SqSRXhanRMGGaOzygBADvZHiL
39pWtNBDswA2EAWvCTq0N77ByEIeCrLqETQmfL5hB8HLhJrPkHEAeQFHQBnb5XpsNFD2uXhQRaOO
P1+VIpeE61P+I8GMN2fAEGZvMLi4XDTtTT/twdUMyttqeKOlHtlkQv/YZvvLzS2YUT2MlN7d7qYg
KKbQX/3VBEtyU0D4gP0wNz7jvw1Y+9cjhTQEZ0JD+wXF5LAbwbGRNpclfc+U9qEpzqHoCHltg0fw
+NnQKuYDFfZWDIXHwcMbveEzXWvo0XFnqlPYuMuL9UupA91BfJu/0TCw8f76I2C8E3cjpaKExK6e
w+JTkP9yguJ8xKWFKcN7R2ALJRHYl4+c032zuX45kh0xZ4NuF0yE01H4yepspo8jGsxCygYh53qT
kTjbm7RN3TFIzSud2dIS0R/AOo/aDsKcD9OIQVM+xWgV5hvKnyuZG0I+M6fhJHjnN4+Gfi5G2AnA
gKPyZ1e4+pxyVoMfAywJgKWZ8ZcjeA+YOPcVrOAApS3o18xjeNlCPbsHl7wByfnZp+SzRW0CjMh5
DzVbjAdLBAuQ3NnfV/0+8M2E4m3/7RuHPHln6p70GbUTw9U5q6jzK/OT9UMru44bjqGLx91hB2gD
Zht/S3jpZAHn12i4BNMDlydp60IBU0Ujn1MBIuURh6UBjnQR/0M6LOZu3M6xzD41231CwBG7yyn1
26B/qd0zHjoUCNzfx0aMsL6guZrSeXfWw6Xe7nhaN13OdgPb0+0TY8U9EuFpcknP/npVb6gP+tsz
JWzhkgwXVA/B7TD1oaYJBiKeHFp7l09WlLSzvbiHwJtN8IJC+7f9UQW/UsbSMCspv+ZN/nD+dqPV
jAeMB++fcZo+YUwH2xvjW4KNMKX+5bBck7F/KS5u5Z0NPtjYP7oP8BIpPjln/FNfvG4J37z0satp
VZTRPqwmUoSuxtfuI3LufbQC/oiglKXHRNPpgx8noRhNkz+j32OzgV4nN6ggPvUqx/rQPafCDlpt
8qFCYJF90SMye9IUWlSSGTwOpyMTY2pbWrxlsxSj+gct5JROI4as+TU9hVcYgK39wCoH7et1Ia06
jRMWP+AV2d80sdxFY+z8lohncN6dLb+wBqVVQ2YJH2FPFAx0wpT1Ue3ohBEuvHdf79Wnpiev3ScH
3/Ru4JdXLNtaOM7bXzjbvYpjdvNg2QKqciLO9qcDZ8aUbO1LOMKaqbjg4Wp9gdzUKsajOEBojWgC
zQRqjGM0ysC+0TZcVzccPUbJzBJttmYDxTyX8ekTb9zEFfR+KZ1Yky1CzIjYOaNKINEIPXZS+jgB
HMB9aX5bgAoKKqAGtnqKcAhTKEeVoXcEY4mGlOjP7G8hgCUOvb/gGt5NlP/bdcZzipQCMmHAne5g
FSwY92EDx0Xo9vyn80Haw1G7FZ0nytbHHJE11c7HOPBhTiEgbam3zYJvPQmRu2S3rehfMjF6L/nV
civBRwwk62GOo485IO63WXH8u1e7TaHYB+fonUncI6dNZqjWIEr0zwTHFuL21qWvmUDxEZFIFIht
vcvmGQlccYKRLeSwxi28WZQBkjU8TEyE0iRLFli6bE/2K7gkCMyk/FXkAgr89CLPF1tCDB1C3Fw4
T6AJ2LxlYArK3RP11umb64HN0qTw6jdHKlej0zu9BFkRFmuXKvUYPfRJgBkCWMPJgAo9J/5W76xn
NNI+zs25kNhM9LmOMznkvqvDIUWuZZ3c8QTjGOjHmBIAYrl5FVL+2Jz90lvvbvEXc4yjjzUryucy
RRYd/e3KtMoho3nMNPqci8YBbkxQSRvgp/49qPm7SlC+EAeFqHZoPo3G5kFCxXS0anc27wWozNLV
6bI0yeEx1u7P5FHTmWDBzH46FCoDH2/2cOzBHGHoDsn6gAoUhO616XysQeZ3coE7Z0qy0dslwAJu
GzkLBBe2HofrGw1MH8mq/R9WwBAOiyPcjHtfXZzxe1rk2YR6qmNFksAyAi+AM1kZ1Zw753y3t+Tq
tc7U5z4vOu9IyhnXF4Eh/hmP6Lp4QM/hyqqNUWOfByiijVECH82L0yejI/P0QFFwJb9Tm9bzt8MV
Zw0+mS8M4XPCeTfoGg3rPe/THcAN4cnjRvexKmCIAedWvwDI47TYrDZPu/LPu68BdAWpW1J1+Ar6
SYaxO3JgAnw99uLO64hWBEZZh5eM8KpQ9KkKP1ucgsUlRO7ibFfG41DW8jcjsZ3yE8I7jEeOKJ3G
dzFDpAiygZKfHbh454DmZGzeTHgZ5+hxkNy31cNl0Hj6QqfKORI+5g/LgOL24yD4oZQuU2pWeIXX
+BSPoTCLbMWPaBxU6csYsjWDW6iQTOFNargyOrhqrdarshjMR8GA824QvKgnpivSPwA84jV8hUcG
tOU8c3aLIQonHvc1Rv0Mj82XU65u2iyGic9Bi4s7OCTTS5RtWI5Po+bUqweCG1JzpjMOOncK0vi2
HRHzSD2cfHdwDGFlELcjM4G21+B8vxDV93AFYMhG3io8UmjG6aymsEIBYbwyFrBPmGJB+/X6D+QK
Lt3pMeRrm8/tl5rmktEl82LuQ50yB5ox7RsyYhmbk13VPzuHrz+zIYZ+l3iU26ef3C67oAvRIih/
S55faCls0oOYLfJvz46G4Vl4360TWKCjAEE7mHa7ABYVIzD+HU5HqN+ZBPNzk7s+ZoUjd8cg6kRe
p4DNJvX8mUMSXinyvW7JycRUjEaib9h2ZXhL6LIfSYu30NUXs1MMDMlxS326ncXNTlxC/Su31sMa
7xu49+6LXeM4T+g9QKzFff8/fre8FFdgCUbw3PHt/SCEmPUHyNPit//IHlvscX06yWPGeS5Fs10H
CQcY3BuEaH2yp8d2YZ7nc7TqiAW6iLqAEi6h/LEl8LrjqkSUBbPsbHN3m+X0yycXY75wejJgaOjP
xYdJDX8G+I5AqjJ6oh5cimzo3gJpzoJ55wOdk6dafGTmPmVQGeP+u1Ox3ZIGPWI2gzoIQwKDNtpe
nsyYllpIJgWY1pfZlOh1O27KqbeFWOOOt2T4sqLl7vBT4bHja3ECUxcRtTdKj3jUjLHneWWv9Mfk
WSTgCXIcTQBnREj6BVDkhob1MZeKB5UMYOUdW0uHNu8EaHa2qVeYA4iEgnHSt3iQQm85mfgPe+Xy
nX6LmqHt0bjY8MNsTmYdsjSoO34KzCXSo8+0e7VmMxvgHHKJB8G7aI0RyZM3j0x2BxOLbUCJzM56
P3CGDPb0mbRdf8voCXg6CVk/kHKqAzDq35JFyF9QNNebslgfwEWwZnov1tFvx0BgecWb9JkKGaQJ
+tQOglTPiWHrYfaAhBD2ctgPbAERMHGvXYpSCdnUOBoGT5uOvsnvmGmOYnJLsUQKxkAWPEspkVli
POUz5BQ5/emeDxcs8OgRPA4/B6Lcsy/GCE9Eoo5un/sBZABrCikvlzphskxqFVe13TaHoc1YNKkS
gG6eliYeeEyUdhWA80byvrs1J1K3k8C5BMyUoCFj0wx5YwvnFrb+aXWzGErPRfvHDBEHtZ0zogng
ge882OloaUbJ0+/UEdg8hKLohnM9/MoENs/uMyUSC+egGP4Le+jHwTVrbF3gSaM0Xohg6PWh8sCb
UQ2efdAQRsjOhHHvzyJMdnePB/kPgf9Im2UvBzjWGdPcdHGLKXZ0xskNoyQkdGCp04XQb7vWJ7zb
j2yAFhqRhy84wuZojZKxDZiBd8gfWMtS2Kwx9AN8+PYALbiVfXPBMFH8bCAPJKOwCmqP1v8UVKtz
T22iGrjFNyoXGDjuiZaac7Itxti7iOBp4u64EZdCduYE7o3tPpRUv/BBoMAIPXbtPYM/VBjdZTFe
rnunGHfINk84QVCbjS9F08XIeoCPMvrXzz72dtR5TIOtt/FK6xDlnCnQEHTGlSDOY4Qq0xwybiFP
BgPn0n16V4Oxqz9eTsxHUAd4+2PtTL2JNpb6A9UXjPIv1ruMl4LRYlK0m7H93SEpyI47+tXlMGdg
H2OQOlvCN2NnwL0AeQQpVQq06uBfXY8FdUVndl1NMRWTrG2Hvp0hZ4YwPL/HFKBbcTkMWiqqs31H
floMcCqrI4JmkYggJPexOfFQBdi4wLkvaE6YWjtQt0MSCxwkvdSG7IzpN20W19U9YTdlhul2uEST
mMqm29gji9HWqvd4EyPmVR47whcg9suY8KY+YnzhueEvi2a3GBKKLuSS2eN66WjXgdr8Qsyu2L/o
EHbEaKHGa1pVYk8rSs7aGxmQQ8z0sc8mBO+DdRGcekbGkjdDBYaxENSz5+KmXuwXY+rGxk/NrdOh
y9jaZCx5iSHpeKcCSeNs9QUgeCGVoPTYQTooyrg2jruP3SdxYPzEDyIWMz45LsYgz+ELC00hwDBB
EdEOfvTpiif/m09g8WJIAwOgZ9L2u0GvfagVWtmzP1ooe6z+rT+f445cj9Gcyv3I1JqqDYyXvpbH
heB7GnwsUSCpTLy1fvfIlIQY8FqRHJGCU1PkRt+AelkX0jIELWUrwPF4x5uCGU2MWXimbDvSHEuk
kD7B0iElEExii2qjE1+5KcPGu1hX7+gYM/caXSx05owAvvE7fuclJnj4mF/1R4oo+OoPE5peXnqE
OyMyRCzJ9O7wl87SNRyVV4ZVIeRDDlQYnCgLgzp9JS1s0Sp6LeqDRGH4CNHbvWNQbTTeS9GGY0Pu
AN+MyfFqsCUcaHF03jFRHHuqMhvmTMGpt6WkAYWCw/Km7DmGMPWHZpudnbP/Wr3cfnqOWtOF1upe
963zjYdp492ZzK3BNilvTagAi2lEqBwMj8ahKvFp7T8FfTqz/2d6xlOI5RaVzJaQeuC8AF7vX22V
jY9hkfeHhwL42iOsE8ju7HdrzvmTgjABagOS8HCcX8LB7rEBz2Gq4k1/gEINW5R/igj05q8yabJ7
BiWKi9+rNEDucKV8Q12Rsr9dvRCWOBHuv4YYNhkShBopQGNhWBIcD4JWpzO4A16vOXiQjATKC8bL
cc3ROlD7hp+nXfKP+cSaIoEdOpR66xW5ljH3A0ulHASEyR2FFluTdbcZyiyf5o3HDlrSZhoyZ8cZ
JGYyZogRwi3EBHcsj56AFoP0szxh3PTe4rHSI2XtFmIEaGL83cEe9YGE4/MS4PtXXLAn6DWhLY8t
F35FKm3Yk3e/9p/69cBqmCNAleQfQK4Y5iJjCf9iyYUdjpsTwwtoTziteVLWplXMyu6VfucYR9s+
lpfJLbt9740EKkt/+MJYiUO6DwrO/96L3rpIzAWFrhJZw2gNFoAlhtZ+tdco/5i5A19+SkAH7PH5
j4eslfWpBsA/Ep1myYgYjvC9IVQF9uH1rYqG+tkW5G8PFFhX0MAfdg979U4reC+iicPVU8nza4z7
1A33DUovanhmInB/afX+UISrXyA1EMmvHCnCdoQ0HGvGgVLQnyG04+RRyYAMsQL+KTfDjQZ+FD1l
Zall7S7TWtX92S5I8JwAoS/acxMdESwknjYdEp2i6M2CLM4gIg3PBQ/dsGHoLpNSjSfVdM/k/5Bs
BZasXOUFFozRXdHPukJGLb/2los9tV/LkKDYX7GYRgij1v/41Pc1oM9eMiJ44hp+s4ZpRj85QCe3
tZCXp0ifdJIdDEtitJqDJWjOtg+Zp49fOM5bZZEaDjIvhxacTkoOeJOsAAQlbuNYQEcNbqmVp8Ha
xT3UTkcr65tbrYJ1ouhzbQnT5p7BkR1PDEpTy3GaeO7k1K909HR2RVpu93scFdbbUTbwVdi1tGAk
5p0wwgJPLhErMlfQcDkh65v4baCkh5xLUY1TJdmm2Arp+1YPqLTpqbFjVHU+DqMnOldVD0qyNzAd
jQCpicg+K8jRyEJDGqrTGSMX5Srubxb6XCzhaKE+MqoI6A0xUxaUTmpwPgTE3v4YSfXfj3GBGwRR
lPQX3oKhBGHdzktgTOV8UtGP8CBgqRqCXf7B1cgtMVLzr/3TCBzsYU1HYq6grIaaN38kRkx0Foi7
xkXOGXJcZITMDr8qkSqHzAPzJvomVC34CWDJ0gzVFv9XdZa/bYeHMV2vJFnkBGB4zMh9gmO5csIo
5679G0Ry3gym1JEM2r7oCRB50HEw41EoAYgrmpgrRI4mn1PGMBaupexxV+g9+4k8YvEfH+2SUmvI
oK5lirF0sP9V2udrHyklPy+MYBgJSCBZ2LwoJQAJSBljX/wClfvbe+C13eF6WD/MHxQ75XpelKUn
4pTqfJGaQ3gFYqNcFtVnKwvU4wvGu28AgL5VG0zsaqROTt4UwglLAJ4LLcZd/yJeW+snR/wu9kwZ
W5xupP3wrATYXmDOGJLOR4tAouxapVfgma6jqfKy1qSYN3oN8IKQEK1UDen9+2akYL1ACMYUGTVt
EgPEutfDzeb38+J93A//ko4+HuYsF4DuELOjB2l5T0ziG2M28pm91pRYAzFr7iyf30wZXfIhE5f1
D8XyG4wSVJ+e5EFZrNH08NWPynFAe4e/TfFC1/dP+tC7e8PEEfpWh5QFMmxl4aEG06cV0F/CwZZZ
+PTMEjGt6tCV4n331BAAPNXJimmQ0uQ8DwwF1SHKp071xnbMSRPXF6vUfqweGX80sVOB7zivjsDv
eDAJzERxj8Bg9+Qd1yESnUr7rpVqO9Daozn1JzRc6JOe4wXmNUZs4Gp0ZcQUHHG5UG4K330J+YO1
MUMSgyHd4Sjfkk42OACFXo32uyxeJ72Ujb/teSrz1kCQ+KIdtXjSxtR9HtZgmKzJHogk5LVKw7DY
uDmdNUE4KnOh8RlV/hCiQ5Bu6Zg47+SGwQdYtobXOrJfZXaaT30BqqZ+Up/NPCQanu6VsbNhGEiv
5NAwhLN/wilOrOllA+Gsor0J3+i9SRDr+NE70WkoZZPhWZ2qZJHw18ztWLYTvvoiXKsjLtiIkeUc
TrZ3VmNpC3SV4evzoZ5t5gejEuTDaR4yFLXCxY1QLC4VWjRlyoCg9JGlgMpL2hkXdWak6I5XLYtG
HmPCxKSOld2iFbnYgtGIxhneHTZ40vKMBvnCRXgDBasDdgvSTsi5vLjxHLWIoIyUlaOKckoyLCIP
fYwFJVuyZTkX3VGdgU4bTGswfwTxS54DEM1xk4rfBs4zpLCzzXVshLWFvTObN7tr02+nbGKcq5aT
TxceBqj4jsKVksVtQ5nNXgyLh39gJXFbK0GlbgXnuB24ItzWYNuLbLmVTy8WuUAvzCQQ4HWV2uLF
RFZHf7G56hiRKeM/7c73VL4WRHzqp54n0C+dA3f/vQ2HZMXJ7VqXtEUogS1xG5Ducuet/gpfvbVh
LPorKTOq+coHaPkKK90Iu586U2baAwte2d/ZEzmTZcOAmUB9xkJgHW8vSsjHtLivgr8AmMkO+B4c
5LjUDG6uGoohzX38WvFvMSD0NgZ7PAu8yxWVAOb+4ewl+/27nuf8CH8YXrQQLelwaeCKuOUOXRRq
PN7xq4ey/zrLh/CdgcHAcbMOu7G2WMSlGYYlfnQskHAKAqD+zqxTzGqC0uRK3g4TXOyAPKGZrLD6
Sf4sHPW1O8mD0cMZbQZZE59QmhLu05ttPcTFDcsAfMSP8ydcobH69zDuBL/y+Vg7pfOVBzhxzr/9
lwyp00fcwLiBjBq8ax1b4KuoTuAD4dCLF9kWoavl8e8DktlkCEr4+2KegTfGa4OxN140WPTQoiPj
xxWfpgau3GlqjEF+Oe6uLzwWfwyu3uHvz8RaYLqohuo9ZsA9nLH8+vn4jDvrQ5/kkGQ0zCa/ltmd
Tt6fAEMD67oLJiwYGSP+0GLYJejnyfuZcxcaLC2trbSNrywwlX4CBvWc1dYZsE3OqmEMlEZmdOeP
ekXfDp0fSTt+9wWDkwVQ4KnK7TrK8nxtShlZH4u7tciemk0Z1hqwjn/ySS4AY3Q9YRaDNyS3YhHX
i4vGQpjNoesgfGE9re2LPbnMfajGvKEIeZTrrPg4SYXwMq220aY+me6cnWTVIvFjQ9IekoJHXa0x
eS81IUHpeUf/ufptuJIgxmjreKgnG9CAqSpo23Xaf0ECANmcXuqKdchD9XJOEY8bGRXtiHglMO44
Hh1G73kJ9HfHfx6vqXR1I2NGeYIQ4P8nMSPCrp43ocdwZ5Ce1PN+K6rG/JuhKYfmrMTVhQKPRzA8
HNb27rRdsFVynCf1gvF8UsrbFfyevmHs/dckHHAIksTGYXrgA3c28BdlCLSY1XvgYJvwr67BvmMj
jOcP2tS+pULojlD1YXJ3eW98GOI/PQbH5W1O7GwaalR26xqLKFSSLLHrngKIpx5LNKFWpJ7iROQW
PyC02tj6owDa4t/4HeNOKuIo9UCj2fijnjuBkfVkoP0GkfTWmj1ypCka7K5RZkOVWuoKB63cDHBn
UuovmjJG5RLdHO5VkMdQZbu1DN+SHWiqhl/LAMrq1FWNH+S2lqngRqAVdCNjRmf8XzfPPa+k4JJX
f428qnjDG5aRQkHZTJ9y21BOg8ynN7pQvstbIQUaQTdrkov3cU9ADK1uBcIiz0++gxlabrHp5vm+
ZgS8r1Q1d47WFnzZPXqFauWS7OCSj8nqT0lx9WPDZ9PHsBFLasx/9nvypALrF1oBxLi7XAQIU/b7
tufW3JVij4Otgmb9xTVvdKRZf8qeDm3BSNhKBbBKAGic/T7aasWRhGPM2/owtRrhZDKcc9ue3rYS
GYAqN4ae1geg8a2ekCBL9B5XrE7gz99UaFTHHQbYQ+11tEu1OtDKTCCTp86V6nb1cz+LmYXsit41
xdWwxliLheh4jb1G45nD75qx+8xXb1tdV0rf+YG+ypgM5a3C0DilVtcBvAtSRb58KQajxckhtwIh
FGwhGOgj9djnKRP0C3fkRr2eBHykj2wW90P/bB9zUy8ov+gNz0zVIrC3vuHD2/Er/8tj2ZLfdptH
50OxhvSIGyn6Th5TNPa9SQ49Fr4YctOZ4wteL/PTCl8fPPE4JMOrQx9lTvVN5SaVqdOGYNuFm82J
2wEy5O8ZKar9mx0z7hTbDE4dsrYZo61WxhsTntK6UiNB7w2MqfL9iHsYNUmCTQs2ztzOADcS+Ybt
EJg9tw4Tj6B4HwoucXrNyTNg02oWYJMRy+KKmYcSBDrDtlcURYEeWKOXbOm6i58PHWlAFeZrbkQu
D5BboeyDe//x7yYfALtwma1wgxmz9kAiI2tmNMx40aEkB3qkmKTT4Eqy/FPu4c+IqkXxydZagJGN
wg8FohHoJgZ5lawMZa4Xmj4Z3cg6M3X+uNUZzjCpL95JNFMHMddpat1woxHk+rkQ5Ggom5rpDkt5
Q8aYctKCCbmwa0H7yAUvXv1r1WZqEOyBnyy6yuKKufr0G65RGfat+FFl3XO1ufAr3o7jeVGM0CzK
xc0TDwJ3mV+GsEODug94OvcWNpe9LeaQ4kpjCfeuKsnbaT3zu9mccOpGMokdDeO4R6Xf79rSNTew
yQQmsBi2QEzdB8WVS6b38jwUVCwH0AP5uUiawHyN9wN+0Vgelcla1v4UzX5qS7Ph6tR7ZistV8g0
NU2zs0lk28LcVbhM10NAe65oMCno8j9yNl7Ys9V4tcCqaIORmcLTthgM5/1XrisZUAFfcpZyJF7U
SB9VGhN9YAPiFvOlaQYF0Z5RpSDlQ57hwhhNeDwECzIVftSRa8tXOey2lENXa8enmMoKJMIEGfnC
/3Nt7atp+K7ZmjuVNXKbIB3MMJPBZUzmk0QkVh7nkTmUXXIfCe3ppuqmSfl6tp35JT52nK+FLS00
syiC9PtHsTrjMYiUiZ5s6rW8QW53UYdy4pLLp0SMM/pHtt0nUcUDjKH6G++F+fqtEfekcpmZ46vv
hZmwirti6Yqpu5yIyvJPI4nIZAU7P7lQBNm9+G7y8e8hKzkqjnOWCsqGK1FV2WB15Uuca7yDnqAp
rknTz07C1jmd72f/1gxzJicI4DUWM6PgYplmhT3V0h442SDg3plsEScNnoCyRoYZZMtqM64VrcMY
A+cD1/0ZfFCQEXI0sCkPxOXH4hEClFIZQgI1aEnHNU1uHvdvnlSh2z9MGKF3yhdnMiK1uNo1uxDC
UiEjnmLF7bsTpg19LmzV4XHRqqgvH/z8cO7SRCjmNSgYfhX3BQmw16Rg6IHxFr+NNvvIZgIW058E
mKZeVLZmwXqhRzmcfor5eql17KK7vE6QYpX+snL7V9wkwlT+sqRaeT99Kg1cpP+3jLsmJgl73GYT
gdXLXOOzHOks+SZpFhdpcWP7RJF71mbknF44E0DKTqiiMWfCaGmIBnz8UMTDJCvwNMNJr9+0+yOk
FyRqZGEN+eTClgkzW+d58UA/0T8leLzK38YpuLncKvaq+yoZ8riNOy7lTEFmpboAZPA9/yPszJpU
R5Yt/VeOnefGGjSAaOt7HyI0IQmBEIjhBWNIMU8SQsCv7y/yPHSdc8uqbJuV1c6dmWiI8HBfvnwt
tg0jmyD6uNV/HXYBM7Mp/LctCBe94FPewgKdE9F7hPhD8XrCr3fQZRTx3ihIxGpeRWr1grRdxZQ+
gbrxLoZFyW4onSDg8oKrw3o4DFd4+jZYEFTBQ4fpUUYr1GR/78rJPsTBJVghqMjw3LPvf8Jc3ZCC
jBjfhghxltx/urPhGue+BgIvLAb03WTH0AjBRnUzkbgiogSXNK9R7blzDFXThBicm/g3yFw9pL3z
qjEuS1GjxyGVvNK+3Xybu8UCBytduIjYOm/DnAdGi+yjOLeKiMQmuzG2/5s9bDnk0DmKOcNaUG05
eea882aR5smN/IRnX7Q595jYddS1ciixsiY62ToGm6cBv5rvWbNlk1MV5xyQTdxLIaHiiKnOBfk0
7K1mAW+URznh0C2CVAUpS71RsMs3vy4nZquTA0VkwnEZZJSiKC1jmmIntZ9LfhcmvNBRcREbqODx
YHyClmcNlWZqXf3bGqCHCfoKtT3EEWY403lX9NH98u7gPmeS23TnCAu/zGF5mTVfO1GRONpaS6ZK
6i6lrQOr1ejdbr3fK4Lp+rq7d+SN7o5mwVvElsjhc7ZXcnvx4emgp/XZoIf8xKz1sG211qOhIRwc
/QKOjwlB1sDaWdxBCNqCxfRJ40awFAeDmAofjLMNFfUgPr0kZCPOHI459gYA8RXSAS2YSeqT1ylT
Fw6lTqMHdF91wB5zRHHBKWs1WXaHww4L4NXzH2CYxDNaoI4CvfU5CNljzc+00Adhez5EjuUyToyD
c3/L62AREoReFQ+yDrd8wiMs/Vx5MWBSLkIIAaATyqA10TTfTzDCYX3xvR3g8SwL+58MISlRYuQH
4qCqwC7OGNzoykF8roEIv1DNVQJmtnpfbeYlSTmiCC08U0yHpb2jpaROzxMVlDho/KUF/465uo9b
7rEQjKAaZO3CoV2BFARn0xHPL+exmUavQkS3npSBgnhRXBFJQtrC0sPuVeQ5e1k2O2KL5nAaSFzs
YbN8F6sPJftQxUsn2tTDjYdEzDP8MUfAA9+R472lcKAUD48jS0yaYyK7ZHM7nHXeOS9trhHx0MgZ
MizutaNpCaZPBlXJ+RRBVHGM2zMt4mRUJzVNNw4llBDE26l14HynG8TBmeRt75CIoakh74KzIdZc
4i2u2NC/ZzEHuvTth+8TqeLosyGIfCXBbEf6dA2eXkr0J7feoOMMa4S9QsmgIln2apEKZiDFrS2a
/uLMxtlNMyDGsIOZG/mwSk3z6wLViR5nF5e2J8zdBdRGauzgUaGxAwIA0XFMsyeI9ULMyS8I7Dxf
OjhqfgWRXRuyLcKkCqOnmgfinQFsd8TsWfjoTuuDTBeIOGzBjLLk0hS43GctnKZL5191Zz8ERaZd
Rg9ndsbIRTC15dk35J7os4xv03Db9ACsKO7dntuQPdcFnIIQc+V3fJEqA9UfqJ8+rTqUKIDmdJgQ
6KMWevGcn8iT01AAZvfCL+ZoELKhKp5lRs2hnsLp5W6h1cpvWtjPGVNWASFF6auT05fhfifTi33Z
kNFPJpzHDkO2pL2rVj9A1vPTK0hCaSiLgHxvEsN0iyJSX3Rsu7yi47EHtfWA0uJtY9ggoDd7+Bkw
qd1lFaA7FE2x2gM6FpvC+Z7tQ4Rv73xoDKYslCiKie4+tQVZx44Hp3pDWH5LTgR/q6h+XCDJcD1A
aHSdtvrkaxw8oL+TQq7mDpKfsUe8QRuJ/+84I6tHHuJAU/em1O8tLyqyxxjGb0KEi73uYlrbl27P
NGHfsC8+KQeuk17IGm8kktCI85KqKl86R6qk00lSsqATz6yGh7EodJV5cmdQhgWFAZbDA7SQsL3b
xSYzVF+FLsxNuIMDAIy76If7qEAZDWk/dBMp1JQIOSZiaAIdBCJuAIdH57leAgsCP0MMqLuwnG4O
6njSSMLK5IuUopjaLHR74dLbyRKSmPS9oCBEu5Ki5ubM7AVoiTH59gbfaHEc1k6HVTHLOrhwCyDw
WR8chNJRE33kj2az0gEHKaLD1+kvgARYwk6f4yXTSQtwGM+4NCwVaHixtBTTvD84+YPx0aVo7dsh
LD0W9XnGt9KR5Ldbezl7rOiYrBUrZoDbxojGvwYb440WgZp2/4jF9cUlwX8G9PcT3gQN3R5zrSJj
EJkWymwXV475TpsWFn86y9+M3PG62V+3Ae9B3tSgGSJ0Y7YcQmXqmZi2TW2Y+3SwGDYmy1M+F7UM
kWgSM42M6RY+0cwCmIDTSIt2S+lDaSvPNEy26OszHMhwbC1b0JcwseYVlgHkRDgtC+U9s35gF8bE
0wTYElwcfwsXy4+2TMpp3lT1b16tdzY1y2/NnKbXJGhdbchUH79e53eZXp2YCuMdTyRJwVWGTNzw
XtEyyuDDK8tdqMmMHyoDurBjZ3ceBQpVeKuSVqSWSoHSatqF0AR3/oxBVm6s8ySEFq24ijPGxZx9
z1rMeG303C7uJEARE4EXwdiC2jfJ9qaC/8SZnj8E7GscP0uxipebOGYjCOpNGmd7oUoIx2eTZX2E
1rRSrJsTAL4xWHcfVFxm23w3oI58TcwHikiLnGyIi2iE4fY6sRNTzPqMg9x7A5TD10gRQQrn7fCO
gtns5pPjdVURv7+IoJCpeuvLdRCUhgxeyeSb1eh0rL4LTfgMtDwsMiCVxuXYconwCYmN9iUDnQOa
r22PEPeM3AVkDUbi1uCfi4ag6bq1YXnVA5kaa45rfU6D7UhJe574qT6R6NJTsnlo9y4j5B09TpPl
Brkye0lTmidcT1M+Nk0a9jYh8mz5FX4wkc60M9k43ovaNNZsqCBUvWdO1ZQi9NCbcqY7JLIKSEqw
o+/a25ZqNTB1tyXN/EkS3tKsv+i6z8GgryJsiqHDb8bL6A2c+wvzmbMDBgBMI9Ty9lE/yy0Xxzj1
+YQPtDxKG0HpGZW2c1+xkIh+BWFv35EBssCQjEiSrsjsIJlM/UpGovxvKPXt5LrJSKj5QndLLxbU
ALoRNtTP0Wo+92iOOzikWVw7quKkPFW4BRRLiFlhxmcbG0vMY4pRAunDFg4FPB9CJ9iRxzheFRzK
6JzzFkfpi3oZIO44QduW/q/0Fb4RtQLHGw67Dq0LPspZLUOf7UnnHoQmQ2FYnH81GCthp3sMs5Zx
Tq8l7NNAHwwGJzqu44XbuglcWhZ9olJfIYY7IMMECLBw8VpB1pvvXgwAf70BvD57oeVqM5iC4/8S
hr9vUKWd9LtZRdtPktHx7S0WCnYF1nS6ImulJPGNuZ+218FjuIorTazObApFHfuE3SENcwwz4UqA
pflputIdcjbOqdmUQQ6noP49On5+/DnLA3mpgMFY8CSlxn65AG0yn0FsgR5BICJKqRKMuo+OVzBH
QziVtoq1s5dycoFoEyLjffTPlrfvVVeoAfAI5N5LOIwmvOdqLAn3yVa/87CcHOknphNAylqTgKkz
ND/iyNg4PHnKJ9bt3DPSyJt/7I/tPKBDgSco9D4MmWTwt6yLPGXhrh5Kx8dzvJI7MmZR9A2iphqM
s2u34lTvBM7k4QaRHBowStFrpIEulg9b1YC7PdkrHYVRd0Q3N2I6LzrmLTAE9sVclYYCMZCWc2HS
VHIZboQdPLN5IgLsAWyRKRACBPkY9hf1aNGUk0dKtp03SSt4axOkfohM8fy6ih0unVINMEQuZ/S4
bYrSyp3G7180AB/5QsSHF6ktKSVHAaRYRZsIF23TBSdXA4df9xB/pEkDGrNVDsU2zVL7/hKchywi
SEWcp2h6KOrGYbrFX515Ml+VE+F9kyQfhRdSjiCvjGoZawzIGYZTn74g7QNIMC6Tm5MBv+veg87+
nQE7dv1upKszt78oV82LTZ8guL6AwRfWyYf1g6aFUCq4JH5MCWBwxJwdE29OEwuC6LxUpCVG7MB4
4DQcOEaXu/7Lxn9PaRt+PCam4xDILlV7ik5nGLZVgtAonOzyQd58a/ZQ2ugfMgDx88xyalD5qr+9
OaDTuIgaXvvSM4BM12bVq2BEM0qyZm/+QgvfEdMvOxs5GwoHjqw7r4IHy6Dnj4WkGGdQ8h2q9MDE
t0QF5C7qZdzfc0zshxcLDYy2w6gxogd+dJY2betDgiQgPdCje1o8pMHcp6hAo+lL3qsYrQKyH/q5
b7zlsMcStGWreLEf8t4Y4e2oB3SI2+odabKZGbD+eIxv/tizJ/YgLxhbelqTrdA+k3vGMG7ZjGEX
pIy/9gGtLi9o2pRdFzvuBPH8iTni9JjxKryC1Gmm/mefRWBUQFkrxK3mrbYo3vzE7QLSy8ENRIVV
NCSmAhc2WgT3nyv4MCH/2FcIylKCLL5uLtMZeY4yMrUWGpqju8xBHtIbkbf7gwdfCUQJtHz0KSfu
Kz6om4EM6UQRzX309jSEvC/I5IsdYbN5agoMEa8u80n8bTirvX97yfZNBPG3zyipCYCM+hlZbJ0q
HFlBBWpxMrkARkAAynbZDDLf8kNOWEkfoEVhwvkkXQVOe/OV3iHaCOyuRpyIIlqmwBc7J3KKbC41
ATKuEIfMUHMtHZtDMaeY5B9eyWrl7MZzNuRbgUUoVgUxJNAlBM7lzBAeCmUvNaKzG0LzGnNWAQey
yaFqnZZU/Men+/o6qzYm8+iiDb+BNphu6vlmSF1J7bi6DeNa5eABq+xkkwqkk07WYMh7U0bTLl8U
nwFiCMNTLYadPtUKWpLEFk3geL+68wH3huPERYJMARPFgocMKMexB2HDi5svQdSOpjs4RmJKCNGD
uXobTyDllHjPu3IBAPLE30IBmNkXxA7JGSVZDukKT0BOzJWfqiAazm7Zy+4vg4VyEZz1cf1mdR7H
zG+R30oyYHM2gzDA72k7D181ObCMJg9B73G7otIFvAUII0R+qYeo3wm3qD4BWa8q09ElzY/ABvEJ
E87yhHYXbCjdnS34lZzPvqTYORAjm5pcGW5cD4Acc4D9SU6VwpmATCW1bXVwwMxD1Eq2W4vul9FH
djFlYpQFEiLKL899RDtZQpNJrOd3sZpovx2VX+wJIpBIaLMQUGHWcBVcPjUhO0l3JiAyH/Ggcq8H
EIBDJLX7jM+EvOoKzpc47gRQqQWuW54kaCr4Y1mxzpkYj6l9OHhCVYCrrkgFqY1IzWYln+t3iYkw
LTKCJ1y81jwL9XFBdFMcHhQ1KO4Tv8Np7dMmIvAZD8JSfj05oB5JaBZwrxKejQh+sYY5uPkkIOci
EGbc9YDEgM0bmDLuIBUgOczTwyC9gTUn1ZQlv2KBrEAWj4IF5GghGzihPuAdmqKPDBemjU4XyiMD
DvI7btOhdhYdrtdT9TWj9zskFTzipg31u2ZuR1H0tg1+HGk1bCZnLfYBANHLXsBDJStI8DeDIEbH
c3EiJaE3KJT27W0xPvmLBZlDf7HzB4NHQlQ1MqTaXQgQt/64JQb8y5X8pdEIukvsHZnJyxjkHtAJ
ZkkCC8H8EY+2W516H8f8Th8HjPCgyTXrVcvt4E/r/atqeLA/ODXaCcv9wlQ/v5KWMvQFiFI0cWHt
bZ5uZvzm8ctFGMKmS8iMw4RThVeGpKPi38F04D9Ujzgeq6kIbDs8NBXcne5xf8RkB2oD5GAIN6+B
O4Y8QHIHW2KrcVNdQXvYyteYuTNHTqMz5iRGVJk8rsulwb0BUmMS3cKGynkUjKTfKLEPXuOkZDz2
fM6dhKWlpafjGGiPYSg0NztAL9dXsrxPFbB8fqliW49B7SCBAonWAh4+ljGTD2RUy0VAly6WlyOY
hpKc8smBoVrbz4faXArscIi7VpjSa2C2Hmi/iwkEdGkCVUGE0idN3LZ2qoA6DXyf2nNGgxqRoxLj
eghCGKc+Rms9GlcUU/1Fn2Tw5lCXeFAqaU8PbZWoQqtYXYYlgvmgoNRlVmmjd2hflmIOXjpSkR9K
bEQWPaHFotLSD0OHYEhiBo9ALHO6yPVZLLr0ii9Y7IpFE5LuttXbMjtDZ0/HI579rhoGJQUbVSTB
DkhngpjAXrz7MkBzkJv0KSC2L05tjm6Z0y47J++JfyDUU6F3ettrTUuUthnRkGABtAuBl15VfVDX
qfi3qkEpiwC7iETJtZI3k7/SfkGeWOc+89MAdL4NhqtCD4MViJIyDMYtvlbyAU2SNwIfaLXk1wcy
P0tKElSFWwq+OM+2u6agVZ8DlwffRUXRemeqgXLLe6AeICetScqhOwDh3obfFEEiBghd5DpogzdJ
JQOQCBHQcuAH41auEMY3FRU6Zat6QO302/YnYLe4IpmQDO0x7+hQXd0puNKSho5zLgFxd/PV0ZH1
NJHkhLFDXvzYqB7lfEWfxKFJhYSEw2iho7odUJQpl/hosMQc+FKzAz+9erltsirvNomLPCoMDpos
VEkyUAqp5LebcAy+BlaM9qeURKnUwN6l2vK0+V0y+G0yKVh7y6wbl5rsHbqtOzUq5adv0gqen5+Q
CR/fPMZg8gQOzkGIqKBMIiHgFKUF+IsiQh+97AjxAvQqr5DidHMCGHHzDFhxIsxO6nR1GtJ2RikR
9h/UInJBjSd5seste2Bxvctuq3e6ytjgCdun+Wd8QI6Xk4X1Q1Pjkaplhm7ugjpcnTQxf8WuWpJl
1lA6FIx12UxW3+woVoAECuSr1pw2sQMwmKqRFI8E4Q5SzE75F/rPhasMiDshtnFsBf6ODeqpShYM
o+vP7LbXB79ZgK1+3Rbx6pcyUUFosfKBtYJbfBkNntuGcJlYFBQFELitlc74OdgK9J1WyKtfdrgF
QA8uiZ239yeXDdGiJFlZp5NmNPl+uaaAU5cXYIwSJkgXKAfwYM9OLI8j8g8L2JwJfPr77DyfypX2
PAMLNq+GIfaWw67qIAlrUtUw25n7hQxoGGPxwSJhwzYUBvTq0wum4OYV71wK0baBDjjr3AeKlREt
A7B4ldNcC+FFKrNUdRBlII/LcWoXV7A5aFAbigJ5ay3zYkJrHXKXSngL3gvFJWc5+7CQRgje+Vmj
LV1e6WE+/OAxAKEB8cC3XarwkaE9pqelg5w/uAVKTyfkXyTK/VgEwJYm7MBZV0DlbLF4oOHZEIvv
3qbopkrIu/zFBhwcHLB8YPJSkWHheDOXCZDNmOhFIeKzR8Yveg4HjILJ7sFFT2/cg6epDiQgoO4Y
K0OIPUkzJsHi22edjZrl1OR6T/S7M37whD9Wx4xyX1x8rCQeblELqyYYeZLGDNMhv7mZUfKZR/lm
D3XtKsyJgfIwb19F0L775DM0nhUylNh10reBXY0MXQx1XeNLoE/JAvCJ9BlW+rr74eIOk0pcnxzF
57kmF+QKxN+P13bCD0e9pDygMnhjG6o6M1tEr9l1jDcCBKqChYoSGe1HITLwZEj9d8ciZ08dxxoA
nQSvkZ/mPr7aYd/gE37BiwHSWpShQKu2a7pUS4pWVXAk2xrJKAONoa/iN6I9F5f5Eos9paZ9k/3k
yXglOEr7KFlThAfcs9UZodqPDBrbMq1SSj4CQYvWm92Y5+k5oIvmd2CdQd+gbwt/hu2XtHGtpNx9
fTClQnTeNqlLEO4+rLPsGP0S7Pr9d7RgQpgUKGuE2QlXaACI05pDGTkTNWH6m1ifA5V5Pyf8pQNb
G92p/Ny3RsgyQhoRx5C0mUstfggJmk2vMKZaIopodAoQ3Le3bKyrx4AbkNM+m0bgAwACxYguE5AB
VbKdkPGGJ0vOQJ3lVhuhlj6AydsFbCph2O0cGNGsxEFDrGdvVsdMdVsbESVTggNHCGnt8QVzJqkS
l51Yq9qdyp63pgD2oucyvAoaEPUNPCvoIrm9M6h/HaN8g/KMaD4ELEnlY9Gh9oa8p9voTowNZ3FA
kBodEhxDqGg/Gb4ZEeRlpIAUqIA415DhA173MlHYPdjVwLyyfHt8FCDosdeHKKp3wcUsipUmhm/D
T9aoWBHHCx0/IqDOuJGL4w8rBoqgRNAMU3YaqdG14RZ2qxeCNKON0ieZI0RemcsiBXzD5bzOH+JT
ugvkleinSkRZO+8QSP7U4BuQ01E0xytpvaDfgBccmN34IoVQBZYDFERp6d7dAcBIq4Bvzb77Kgaw
SvDwaAQ5Idj2CAZ9HZYkZFkCCR6+VO8FoBzuwg74RY7jrKqx5ZauhkJA6LhkpMlyMGP8a88dypDO
1WsHIFKi9ZCDnnJxBw3j5XYh+m832zOvVN4ZZzlNEzrmqf9+099ZwkI+2cyxn2wah7i/EdgodtBe
2BEO1BEMQa2wa6YHZianZYcu2ye/CC6C12w4n0UnXDN41/TVmyTpXX+cpuxuyMUYZ0dsC3CToRZX
vaz18iHXZgQ08kRG4+NUpQtJCAR5ZXwlKWyDP9pXLo5jgtsB2Q1Qc5Qa+u76wPQHy6wrCs3ud+Az
87/VmcVAI2bPfV4e288JYI8mCYQ011ATNWYKeO68hyxvKuAvB42vZEwZAulRPTX8CgRMY8O6iAkO
0Ve0t/md9ywg+UEt4g+R1dl2/RCPUN6HuwBv+X3MhZ3hpVkGLbT+FcRZBgraKgTPnyGLjBy9g3rS
YtEfuCwl9tVMjXtTVXzB6UflqivWbclMgyKHP/2fHqNNqg/kLpY74j+HBj90jnjYjP0nNkCFousR
rEKd4d+OcE2iLGM9TFgTbXnOYF3IwZm3icl8tPwSI7xaNNT/t+bMd32hwmC/xEL3mtMTJ7BqVgIQ
Nryd/PTgIFYEWRvg7zBa7GijLGZF9LT7bHo1QE/NZpuCaSUGgRhhRm2qp4bsSXXu0AhpSpOwK5aG
xcDcbr0NkzzPXyi00Nlgiu2ZOdB2XpM0BSZQmhQz5tvbYLrtu4Thneqitc0gmvSJgR0nhAfKavFr
VKn3AZkSiSZW1yLLWNIlREBsDyCHf2XVOzHCMKyPoy+T+NMT0u1TiueK6pIyYqr4J/R+UssP4Gun
0BpJmBE/6XoMNGi/reGNplRIsXs/+rjzzJhpv60Wg05IX9k+Mu2piNZfTeznvA7eOyqiPA/aKjyR
LIGDi4TrF/NNFsZJLWJkZmC7/9YaO1/9iAWxF3323vLQoyPdcM7oZLtaoLIEalnWETqK0blL6Qmw
uQsXMHp/qzuEIVIOMiRh6RUjZjnCrvbpHG7eaaQ0xpCgNNFORXGicnW6vZO445HvoFgFKLPdHmF0
ujjDhjr77753iuXqfJF7zeZXqoOQth6PHMEKNpdFT3ApFXb5pPB6MBx0Q/G2i74QNtK2/Txkyc30
fPiX9BGBBRAzP14Azg8zTh/0otXBpDI5E9IteSGAJEmpp+iC50lzneRb2j50eRnQmLEdoQFzBmAz
o5HP9u6KGsI+GLzGYEb9GY4ly/6L47o5fO0dWpt6QnRAKGZ2qzmA6FaqZ9Y4ch4UL3Y9RXOXMpfJ
aPcwYsi5PzM8awEwodNfupRZGauKGh58E1v0NfMl44uPiSiVCJojTkMTbKHjwR5Uo7FCaC+wYjTZ
+/YAE3R/cGAVII0HDPuc0bFMkszq0zx6WC5kge9ci1mKD3SPoN40w+U1eOiDxzLc7g7u7tzvYsG7
I3gcYNGRK5NHTDQbkgumsvT6cHXUZHCie+AbxH+XW1jjNbtTqCjdE2hvlnMlv4QE+XRDAPR162Av
FjZd5RNVyDTxoTAAfS8AQpBKmGXaKKRlAhsbZxh5u/ilwB0ISgiLTR78xZt2+1jNnxf2p22rdpCC
44HwkspXSYTcMb0tqImIGKUPwzskWetrK+vptrNjTeFMhnUd8wJWM6Mj+R0ovt69S3eIursZFVf5
wrsH4cUO3fuwgnCFElfFpDjTeWRy+lg1aalwVfgiq8d/SPe6UWlwChE2IG1D//WBG6mpD22vwiDM
KyqbyVToBfwXOP88+TJDQGpHFthRQiOX9f1pt4jqO1jct7udH/sJcZuE7qdrI9SBq6/Yre/o3Ymq
HNH2zpoqlN7oJxGsA1AGLn5IYVT6d6pNmKSUmGHhAqaogJtBdUeCqYg+mN8hPo9JiVj+LCf0UFB3
YnrwMH34FXUaJDIqVrPtaGdanUo8qd/CB/SVoHWjShKYeg0TWsT2NlUTV2sgBCjHzwE6pF98u8wh
ZVQOgYus8srEKaIS/fYUmUStAdhhhC8SUBTzfldThQam2ePCfc53daquu9tf2AI+Jxw/lOwM27pB
pOcheGatOOi037edq2SU+fVy4PlRknV7abLNdQMjqDBPIHzt34Lzni6TgkIselPqxGghrw6qgfA/
AYmnEBA7yQDa3C9hIUFiJ0dUPq2J/3KJk7ICL/lIRh6opWkzU0JXpkdBrChFkOe+vPwrnLGkPVJM
I7QirTVuVJjaH11ryk7sOo+lCyL6gR720z4yyibzyhLQSsQOFEPzJ3uUEpjmdb+QnajIrio1V9VI
uFdRKMVa/aZwFPW+MRFqkjt7IPE4TSvmsbY+2BR03NCcwnOXUt80ou02xZzhQvs658VBYdlzdtqf
kJ0LkPr9hWjQKeIjUvPAxr1RD/ARgLTw6+ql3HGUkfLJSwq6EDcvjDra+1DxS++igYMYZNcTHUnY
hPsFBSvPqm3TGgAxxv5446+WOoB329VgVn1BSC3VWbltgbtEt4TFR5eqtr2LJqbTAkTegTJGL+JK
aTmD6T2o7DZ8lW9vH1e6RAMHzcKoc9mLqL4NarfZcNuF3wo6ZP01kybwyiHLwWHFG5u+zkVhhL02
BXITyvhbxrsh7dB6bLhQuKHm0YA88109ONznVaz07JV2P3tcTJszb3jviKHed6ZfDkxsNDACAKfn
yoAjPhoRpRmq8mVChf2xv6supG/80QmHkH8FfXShDSKHwWiKcpqna4qU7+Lm+gqrZlEtKcQU3NAe
NVusNxxEsdeV//zH//7v/7t5/5/dzw11nM/udv3HtUL66nB9lv/1T8345z/u//pyb/tf/2ybbV3X
Wm1L1zstyzLaTZN/36xGh+uO7279r8epbFy1l/aZNBXuK4/2E38DrxVjZCOxM8D+p0B/9ymvgPyd
YXKYMtmGvPFfX4Xe/JuraP/7VezMRmfXqbgKrU/YgfxGQx9lO3SmGspFLmnuGNhlkqntWUQvtyNL
5CHHh/DUX7rv4J5rmw6qai8PRmg7/utr0zp/dm0dq22YrWa32/n99z88oaVZVd3ugWsL3UUxb4mz
fcON7uctutJ7KvoCox5qv9mwZVSWnP3N5//pG/rD51v//myez0Z7ad75/NNe7pSY9i3eb5ktxKV0
d7JfDCbDpOSAKeWuD+cT7eMieL3lGZdk5bWmth1krL++KP3vLqr77xfV6lx3H8NqfUBlZu74Faq+
A1lrSK5QMurXG3kHyCFL2vvdQAaEekb63L++Bu1PF83/fzC/i+oPL+ajHZ+vj/l7DToZHXo78CAZ
ZvWcOyzRFo072//rj9TVbf3nbjGNttY19FbTbJr6v9/2rr6+v+93+Z4ostyrpznfqBy9Ix0xcCB9
dO2xbHzYJo67WGSt8rzDIAG7PWeMhCwR9eUJ1EkXTNBP/vrK2p0/W6Z/vDT1xv7wNJ73S20u78V7
UtPmNhL8YNMz/j+uhS59i3Oyjf3alQNs31P8B7h5MNwwrcyftjv6Gd08WGykkmT6i7Xi1zQpmLHo
pHAsbEXYUkIiFnk53RdV/Jgik4rzwUSJcxfz3bjavAmu81P0ZNgH3uycmZwUVlFlx5Q8JI068CzQ
cRYy7RotDbe9HJokQ6VfXmz9NqDwpw0Eqae57zdmVWbIIipJCymkTj66DZ2z2+j4Wq51bO3k64yZ
yv2wYzFdq9P++Lp1FVkNZ+kdSqLpkDnc0pjv8DzduR0Szi4COFXbNTkky3Gj0adKtjjagEWHVWYh
6sPwaHemSvUC8Y6vjfXk59QzcnztQEwsah+ba9ALGyATHS6GBNzd6H2K2jlaMnuJr5+7LuW6Ad5D
1w/3b8QxErp7ihr5wJf3ozQnSLHpeX0sjM2d4oBz5XHIjzEbTs/w1Ws6B9DfN2aSSoSgZUiSc+R8
SkTn0STYK9iwTYg2JAZkQCVvemoHf5kd0Q8PX4NqMYZSMRxOp5WtB1cxfzqlBqlX1Hu7AvS64iba
hoCL7st4t0VeLi55N12/jckoGoDb28FujjWbToTEPTp46x5JON0tJxoNwcDoylnZruPW3sHZBQ2p
KGLMYvPlEzqY1uq+NeSbdH1K4g0OchwewY0TvHt7tWVrbwSbkMbiPmqqmdpRGEZ//OMZzInguquc
etCyMgbV5svoM5omH4n7XOFXLrMI9vTjThEqD8/vRX0dtEkAnjj1QCgWnT5kjNqulXMqK44zdk67
BQISE9bSMKgmLO9cT8gXIMt9XLwmIcvrHbuEVUQSdsBuSpe7bSd4O11v9aR9UvZawOtXBw8kv1i8
JlgPvXR3iQ7bktpV1Oj+x9beaXyEeYW8/psP4P2VkfnNKlawZPbv1GSw2z6hknMfNG14Iodth3Jw
uKfXNy6A3w/yg3qG8+iZ7I+v82aCl3qOxdT17m8qTbn/TLiMA1ozILNOW4OT61He7+ICnaimC6QT
39oOs3FX2u3U81vVC6V1yx/ECxC5YThOPZHpaDj64YSS8LTL4ekSvVvMkKiuyMOlkymDHOSHeQC2
JL3brcoumnQODdJ6FKSxwXm7bNESsq2SpGxtKvbHy1bQIZ1qSOZU5wQCyhxkUQ7xDNNPHHszhUKB
slFfW+C+hgcDd0LHwgcBFOOegJdB3wHJIdqod5p0wsTEla/o3pOGITfMU1Tvr3aXeOiRShFmoBuS
hZAibd6BeruW4hDMPa8HijjojTaljaiP89FpdpAaYJdr8INt7tz7eYnN8A2T36HhMY8nzKHRgSvt
uSXglM95B1I1/sh8t+FfR2Rd0/7msPiP1Kp7ahXn4v18c0aqGXA1Lw18sWToOQIFu46hxFaAlrTI
kVfG13b4tnc+Xpsj/oFKtVZ2OYQ5iIkvyv3DiEI+w/8YRfXeBYlh+C5EYjrzyKYx8DGEF/ZpOOWq
xOFhZRaomah/zLpWD2BxXwWPe8woNuToXIeI3bB69McZSj8Pr+NnZOQn+jEW4i5cWI2wO1iOHpTW
zGikqCRol2BJSqGRghnIIGB/iBYFohI/J9mRYGd906sVbyeO4zd7d58xKGGlLbbICq2ClSIIXqKy
Tndn93ghRb8TWFZO9BYb9qR9035M79OymyBHwQ7NLJeNwTKm+a+wfdgrWzueknIDV7gOHzNvYJV4
9azBnvfecCykXd2vfESQYC3OpBdHkhKJsjaHp6PKiYu93HTBzNCSYMMtZ8cuxnXLWQ3dkMm1CqPW
FWREWuwIdNtf54T83HvFtuWx+l+n6kEfOmL31w32X4FhFv200ZtrW+KmISrGNyFOq5/8RMcRluQo
FfP1y/A8Om33aFlDRUTWfXUdGS4t4pYD+QguE/Ot2EVB55Fo2oA+oreM+jumKxypHKorU75Y5HAR
7pB9e6O9zfZxGt7HbvFJgbTR6br5QHyXsJK7KTqzDXeHBhaHuF/fCXuiYpJq+AhBe5WUjz43h/qQ
3hhzS0unC8EoUmz2v17z7T9LC02j29GbmmXoRkttiT8kIbeqOr+Wje97AuhybMA+ab7t8uYYStGg
ZrxCfNruCRN5nI5ABHwto/mGWeElOoLBioFgHqO7KGE2M1uEuRoruqfBQDDCNyOY6TOhV77kHZ7K
fvfrXLaGkS/BLeL4NXrCe6L0DVp9hpfccxtyxgReAVR5+2/uUeXb/yMHNPVWu62ZVstq/kcOaB1u
5fNmvt/kVqqZyZgEgff2o7Y3YGdrvMZqhkisZhD2sHpsgHm6nXRN2OcBZ2ngjYxeC1c8OiVKdeMs
om+OxeWsJRlq/byYdlt1LjarRKruFkU+vavjiBEukEc3pbn51zekW6q6+qs7+o/U8WNoz/Pd+Lwn
VVDYs9ZGNxwiuUE64tDxsr6LVzEGc60P8rIbr08m4ss2aBgbls4uDYxtqwFsgLzcJTYNeWQtv6Sh
B6orQRzqg+2P1JRN/QxMT9Da0mR5kNYtpCu1vHrPr1t2Qkw8Xiiuacxi7HBs/DIMloA46/RdPg4k
py7AJGYKP11Sqvg6/TLyOv92hAVHSSKxxH6bjK9K0UM1pY4lQyiqXaarjsOr8DuEWKW3Qd/FJ8uc
NgC6UNAopjWuPaPd0x4+QRYYgeA9bEwOmq4wGn0N3iK84YKRRz8/AycBquCVG6bw5/4fZ+e1pDqy
resnUoS8uZVFIAlvbwigKISTcMI9/fmy9olzatJEEbFjrZ4XPatLLnPkML+JZUy0iCVIpoaZ9D0e
b1V4eHp4a2YB3n0I3P/QxOAoz/BPBV7hM84VoEsgKW6DLhp1gSA4Ay+XfKWv2pDmIWSgjOr/gNkG
o9RZpFXGAHzarhQy8abpNdG5Ufxmus02IBdG9/9BqmMtP3VD0uDRaPDTCpo2Zg+McJ/hhY/2aKjo
rOjjq+3zL0vwDrQ/UPegBWvNKg7cbQ+eYdR5DnOkblqWx3E5tEHwBbyMw/dwTNRUPIHNhpXH5FdA
L+pj2FgcqN5uAjwouMMxzI4H4uEPdBEoyxX4R3KLdZDg3kGpobfJNA0ERiiBiLUzsMY+2mt4liDh
iNVcVNr+hKXyJIEhTQwVnvo2Q/tWA5ydGmh81IS4AlF9JmIiKB6LsBl+HxW3T+MM82TAJMEVj6x5
brj9J0mmU7t492mCybgxMND733taPZHOENE4LYpzOBbMSEQGnyTLmpxCXcTmAo7Ldxt04d8bzHqb
CPyKGC+JwLk8TlfX6ir21ygtesAczji8eMjUXjz84hOkatIV1C/mWGyNI6bdWMuzgu9dGiBILm1C
ug1yqzUNbQiNTWkiwK23KgpmfNr+dkRXkIFELrrEJtAYzUVXVnb7FrAc2pF5u2x60sqj3VaD+3Gu
aR+ivmW/rT1/PeBL++ahFOVdknlAOpCEPYvq5NATaqx2HanK1j67ksOOyFg0uvQYQ46mEaOPutbE
1KF288Lcrk1EbUGh4Uak+5HlLfcAwgvoavf42nsmbBv28AlMPFDaMSR+sJCuLaPKhXUUMeJ4aMkV
dupM3ZkDgOvR7Pmp9why3ETrxaFJKfcF9Wz9oJQaz+fXaejAbWa2IQcgF9APmhohNR1mAxuyXEao
j+Cx95nfr6L7LjwBSbcR4mtcfZXB5iT/IhZCPeEnjikYF+hrFBKZHsHNw/aRHb7OGL7K3u2bSdM+
AI54Dh9w0Ju8CFER6oOKJBx1nzkSb0LJJ17DuqszRGfw7YT42rkTk8XSAKvxVUOZQGBw/L5AowH9
O0eXDs5LK89ueN8gH+p9M5zB1r1BySV9zr2L7RlQUd3TZZ53Hk5kSIGMxltH83SpjvgNAcH2rw6M
dpC349Oe8jDPDoNMoUwgLOAlEdSnj0aGm1g/1xiJsI26mrcp4E7Wy3HeyBvlBUVVECHkZm0c1yGA
hTWCj0oz8+GrlIuubsdkcTCKWHsEUVKdILCCFppfOPKtXGvYuyhuuK33Oh3H4zy48selFnWQPHMF
iRDdNYHy3A4EqwEd0V2EpHuq15lxh3NLUCen/sqNRPf2FqqLgh7u03CHZJ7DYExxh8rDmqp2H87q
cgG6sAAB19YztExJklYFfA2nx3S4zVgChiav2vaAfQBYmErDqurckJ2Dq944bJPiBKnMeQwfaP1z
HtYPeaR6D7nJmUhT4bZObzPVOykt/dtYsSwBlpWuz/i7DBq02YEwN+gWGSrT0U3rEGtVJFWRNm3K
VUcE8NuReXykrfidU5P2yz2eH3i4HcoE7pHvGBcysxj/mHeVx3eFS26wW2CHGBdjde0x/D+MOW5Z
jxaVZu0xe8xQJJNGp7P/TNBVYrvtMW5RcVbj6FjDpajdCmLOvvBz0Skp6EEcMyO8xyRp9z3TXbu+
GYPdlWcgg+XgnE2/Dz2aE8jXJddeOhF5zoGdZWM60ozX7VUQOwiy7VDyQ5TKowfDn1Nf4Yv1tpHk
4SeeoR7wGE9xohSEWys41KxyaGEMtTwWnh6vmWglFkwDwO03DlFwIk+yazwyqNYeFIkwjNXwnNgj
zRalIdn9RjAiUCxnhZW9y9M7DTixYjrp2bpFGsWPQzEPyx7nDz4O/BqIW1hvSJEaVqq//rpSsUsR
JxuWItAu3JkUKTDep7ABFM/6JsOXkGrJG7J/QTlWEAGOMWzgGKwctQJyHh4/ovoH9K3P8b5l1JWB
mhQBzg6BwSjBtxBC04K8hnH4aDq6D6RIPNO+Vf2Po/h1BvNKUtv7S2BNAYCdFis6Dw8g8RWPcKFG
PAh48V6gzkDLNvwTGLhdfBCtOF3tKZv+NjNsHEJQTHhmqtkoGJ0/+TACLMFEnP+1BfpSsKy4Zf3e
qCq5AcviKgP/2KkuXSDDO2psZ3nVmNFO8G/dLR6G3j2SL97ToUHglJ7CEgaxScVicO9acJtGxmUh
1dear8hNZVe3VqPdfeaAqjD23fM1IjmfbRoq+FwekOzJFZ+T4t6/B3oo2PlMWD16Cbwb8SeqQTHi
LBgHofPwZR097HaZc5GZCOyhTaNjx6eT/fPXamyGxxYAE27x2f/+cD6/Pb5MTbd0xXJMR3nJ6A/6
9b5alRTqJRNhMDYjmFq51zt6PdpW6QRfwsHD8xGADHc0mN1WR23FYjhO4n/wpxMG8rinHnoTLOml
Llv9/LNzcf4Ycp5ZLFmLLqZ7Pgsr5F2Hvht130AgMT0GBwSlxtenI1l9W4j9eqSXlH6n3qWnMq3u
/QE2QsDKgzmyik5gebp/hCzKWwZMAu8WOAnj1OjvF/rx6i8Jz/GyO+o7cfVGrnmjiSUgCs0qCtn9
8AZp9DCRZ5d64GVr/t/Xfp+L/Hryl1xEfq7Uh32kRa9RmtG/xiTerFcDawTkM8lbBLUH6RVAK9y8
D73NFwyJDPY6DqU+fsk1AL+dfQfJ77ocTPfET1Tq5im0CaKn4qsDKMWRe61X4dHnrNXRLtDqeaeM
VdoWiZzsz0QM1rfHWXpnkSvB7CmA4egiolDqrscbqioUP+rbMX5GgDcBPSRU6H+/BF284P9UdCZL
WVYMzVB//v5XHW5Oz+Xzqh7F5wd8FTBOhuRBcDjSRlp1aLNwAG8JwE7AEMnddRH5XNKKIWNwsTjr
ixhHm22M7goRm7kxB7tgInxokRnvNp7p6LKuKLah28bLaOt8uUz3D4fbFEwTAYxzFpJIEzlb+EIA
X34ArVdA2qygbBpJ7Mww7NBWokI5zCSSinrlDzOyXaD2URJAn1ICDUGyWKTI4zHqOe2vv9+t+m4G
ZGu6o5iKolL+v2wt0zwb+9PBfpLscss0RAX18OzSos+9edzpLC7uYkg3KlbqzKPRJmeHbbwy+Ps2
nHdtiN+38bLH+MSnU7Vznv0TsFWBN+UzZ05DnxWtaR0TC7LsDY09ja57CXCrzC69eSycu9f1jX/s
r5HXvEVW4+jtyKLWwRIF34aR3jtVuIorEkIcdmmHyYRxKC/h3XMmm8E+TswFPXA48gHnyq2p0jpz
ODpVH9eraE86j6lTu9Z9pkIaA1xQ4zwEQIW508oHLrCGLEZbSsP4y/iw5N8WWb/fx8u+P5z1Vbnb
8VkG4qtceOgUOdRvhjOhJWp+tycgTKt6D/BYigpo+KzxzKJ7WflXJJnvjShaRWADAvp5qmi8CaFp
+oyRyOBS0DziWAWc3zcXGHj5oIrqfehvGsE0AhUGd/3DStPfDTgdjVWmabasqpb4+1+7WDMfunXW
i2e/pPODMjSmCpXwyckxdKQrPJbOHlWMtEZzKSyXKOKuLG8dWNn55m4jZ4piMGLSG/xN4T65au8Q
lEgBGahU3F0T7SGDQc1EP0cnoCmOf2/9vUBV5U0McgzF0hxV1VRDEX//6+713DmV2m317N9xFl+t
PBy6w1aEiIsHb+HmotIDXCo0kdH6+8LK28Hw7yu/dCF38sbODSNnKZyDSkiJPjwhjzOhsjowncKh
CFifNwB0x+J/1phwEQpNJIjRqG5OkGaO3GEEO4CuUogu8zFyW8seKTn047uLzPE22IX8tOAp7PxW
wAyjP4SRkbt2jfGZ16UsWvttD9Dfg66OGAshoknH+SKEcuD11oXMxcVLALjVEFSAO7ZmSAIzSeBG
/34Zqlj2ryeBY9qO4siOSkv2JcTqe9s2dhe+AtZpEMlF8Ulis3JDN44Wa1Y/fXvk/LYhn+QzvORN
kOLT64qsO6ps88+/a+Cuqrm6PhqPfkVTwwBZotP6RsT9Vvv7MRX7zWr750qvq616KM97xZVEVE6p
pYV5QEVQzPFtmszFt+x1Yjc60SY5eqyJhkAv3+kRGg5p83zPUSPjKUCA6PHTZzglzU1zLggoKRQT
OhIdPv6G9dCJHsiTMWVMzC8p2Kb6wV3sRxF/G8W6C189ilqrWI63XtyZxzEDDqLnIxQKgV4SLeOh
exhcArMJxeYB4onYWR/fvUBkxh5LAWnLbEOljiIfKCifRDqbMckMWTOifbbrA4mC4Cf02iQ/B5Uj
jKxAYuodI7Y9JK7QwGgAgm6A0RRsNtiyqND9X/2Cv9+68SbN+Oelv2w05/HI8/2Vl753w0d29npz
xHiae6AQRfiMt8EcWurOV9hnWo2is9GkIBMIxx/I2q6OjsIVbFq3T7sBJQkaVCDL+P/JE7JNgiH2
9/0qypvdoDGbYC0aYCVk/SXTv+Q7Mv3q8AC/EffwpGus031fCq5zBrNIv/WOHfnQWl+S6Xp4lttQ
NsKDHZbMmG0tK4x0I7v3di6jiI7QGs3nXiufBhcGMlQp68Zt31mcVshdrJBtiza5G27GYceMr2pN
1zrraYoo2x6tw1NNs7z9IxszMZYh7sPP3pUejLKtVptqKdZChp37iBAWOOikdlutO6qLV8Gl8PxD
v31fQ9vGPIUxJ2vQ2wXtL7Qyh+3VvBISdaS9x25p1jfRQWgQ7sokBwYkKEs17H3ifIkWS/PDSaW8
Wwi/36v+7z43y51zuj+KR59jl+0XXlu99ZJJnJ4wWw0+QrLehRVNcTQQa6pmkTr+e7niWKrm6V4C
WkNE54aigSAC0MtF9mHei6eI2eM0E58CGyBZM5nxGtDarT60PZW3d6GqNmHVsRgGvYacs7o931c8
tFSDAc6C34Xb5XIzbKFrmNiA9p2N/2EFvwOjAdj7/9d82XGH2+p6UXIWMLLSkdZMaVoNUlLiaRjF
94bkmf61Pg0XY5TSICdG0oeMXXvzzJTJtHotwwQs6LzgvjZ32TztCkAVQINBWiNB58WUEmnH7j1P
Xgdo+bYd71FzV1uRCG0A4wL8DBFoDhvMKPE0+Vzrimd+OeJ+3ZMpvxwyuX47ytcN9/RsXimuvbSp
+WFsPN1DbRq2goReS98HijX4O5oYbwqBf6778v2PluHsrs72xreQ2/tvIGjyt1AhI+odSTVz8upj
2jt1ex0YwJkGTBB/xy7zTKGkEa3jq1fUFntvqd/cSI2jisNg1XKiBBYJ2CHcjXWayJ/umrXy4XW9
LCF9l6t3Xd/f+hAd8FGdVEEqmqnPBjM0z95wvgm/jNIKsFpDal60Y4E2ITAutnbx8wcDTlpA7tV2
57lXdpoiMdqCDdhug+MRl9He3V3qY7N1hwDqdZa7+dXthecJ4nBxZx0hCYmAlOm4wyBivbrXGjAC
vtQlKAbrJF5iH4IbRLqNrqQn8oKmRecwjKQlqTnT8v4GxIzohtfPNMV/RDJbpn+8eQKIm8zqNWnM
8QK1NikrUqwDmJ5bj1N0HCwu9Wh5GGo/nUmazQoopqfnRHWmtN41RSt1K1oirbYKxy4rQHGjuQEz
GcIXcPjTaGRf/cYFLR7IVE1wbDVUAcja6vnahcCogUg/zsFPM3JZwZj8RmvVVcYA1YlPYP+bGAuI
kQDchYEhaEybCU5Y3tfRcikdjjKlhZl93hxvTjyd4MRMXheNAPllw56nxXHt2CxSFV4dK9RLD2Ev
562vo1vLppBOgD3V0L64ub6GkCz49r+3ifbmbOAODEfTuLoiWy+F6lHSHPNabW59QapKmWI6Q4wo
Vm6Vgh8paiDJkH5EKq1eQbSrg5SUolmX2xH56Gr+980oIhb8J1b8uhnxun4VJeZNf9wOO27mGBSJ
HQFWS6c1s7lpPD5ESlWkEn9dSfQ+fl1Judjy87blSrDhTgmqjpgkkIRqtZAi2o8SdG9R2c7r5Gd/
P+O7M+KfFy4CwK8rr7TdVTvmXBl3TqZxFV2wyYThMQ4Ny86hNgRkJ7aSkPBG4hmC/4frvw0wv97x
y5Lb29PD4eRwfcg5GEYzDQsnzXDXXbl23FmuubjdHTpRpiBv3oaal3y6gQ+v3n45ENby9LnZ6Kz5
Y1BBPobuLyp/9+o6sxa9I2QpghrVmQHJ9cOjf1jrP1XKr1e/Bvxy1sRHl2ooyiBtWwfDNQnxMfGW
RhYlSIquaa4RvOgcoOnw4fJv+mm/v7z9EtqnkrUvHlsevBg1YOTBwaOI5XwWk333AToUjKXo/pId
dA9LMqL2hxt4H23+3163X/LrfF/qm3LFDQxQh2qKQagC/dxr8vJry0MDtEsC8i6rP9MuxOwP3137
9PgvaeHtfKxOW5W3j5nYDswy87Y9G6BI1LroQG854a4NFEaDYQuYLPcRZBbQBfChww3AMWT3hPrG
J2j2m9syiHqaoTimpVj/U5T8WhSmUiirvNg/aMamKSNn1JqeBARI5WgcrNKo5Y7rVDzdPk4D9QyE
OHCRNYrFH16P/q4j88/yeInEivYo5YPF+0Ea7fg9SlOmqDja+kfaIytmkSvmSfQKvQmHwEEYcAxq
Uqv90/4qZ0K4IJzPJxJSdqglwAsVzGk8/DBMyOpVU9x2VeM0jBv3UBKpxbmOw+GPucpXF6ELNxsK
qowI9aiRD9GqoNhl+9egEKyRbZ3QJQ8AgU3uqg+BL+7YY5MJJTxqfhOiObeod14+azsfOqLrT5dp
4zaAiw+TFkFF7lsC60XLX4hFCHqgjNaZMKc2wIDxUet9wNAZaUMeoIzB1y5cd/ctoKU0j0WB0LGY
hdiB3KlEv7YP09lOG+tsKpCwaci0h9ShQxurV2y8ZRzPmUQLQQWLUf8kVIN4M+/gfkNXyEXmFDvC
1DjC1WT560GvI3kt4wzIhuFtvNxv/K1n0PDG04lZaad37XIiL9dRB63saJx3gnofCwpoYc0fAp8d
PsKIeenWc05eJH8l7hjEC+OjFW8V3Tk0uvJaNk6SxE4YnzN8OuQuB+y0dcbDqoz2HhNaW4j103IQ
Umja983fnUk3LwH9TlqgAHMn4SG+0SASlFxn0TzWe88arBJye3JE7L0yfvGq3omW+F0MkY5aw8Fi
u2AfjuqKIDMNJZOeSMCG8oQFCJLHGJXUsiwYikzXxLQBxLbgKlctE1ky/vuMavoMUQrMeVX7wo++
81XzZgwtEVcUa+NTfCDX+PtMtkX4+rUTr879XDoiQDQY5o2g9irjr/SUNJsFubqwb9Jby9wHiwGu
+DxIz6zyezhCPvTpdlbLuEQOQhD3Y2beyyk+BJ0N2h8hkD+BXGmRw2PxwhTdM9IA1DVBFnEjNHIA
RZBhLdubaJOSGepD+B+o0LYEemIDvbJCO5r1yAfiBWZeF9UYJDQ+54Ifkp+f0dmvx9/ZTnV3xPFw
ZM6Jbirb/6fySMSJCBy8zZ18OBBEyP0jC7JfchFr/dDLy5U3jhtR0ET2gaEqK4mYhyYScsMe5yBZ
cFn7cF1Re/113ZccRHkeKsUQB7EoUpuiH0VtGu2Gieb9NNlEXDM+FOeOOF7/uKjzkncYx0N5vUvi
YTEQFH0IN0TfockBDFim1TNqKIl0nlkLpgZcUyQvjxjw2Tc3Xoitk+BOwlCYNdByWYKPPpOKHv6K
wIMASQxBIM/QW+12d5OHSNcbMAJxK9+7l/AL3KVrt4+B4NTWaqoLdJbQ2sAUCfqk21YpUgaUMZ++
7js61O8DxXmpgO/n/HFUf74ueFfQ7IgxRiLruH/tAwVbyU4xFPZxdry0gsRNwDTQx6xddDF8ZgLd
AFKE0cehL0TIPmTBivlhtf98rV+rfVrJN+tU0hbQXB1ybirXLSEVlq8Y5IyEYApiKWihNfi3tKwm
7PbeMSXOj+w+SbGwEksRQWBiAGkBiA4QPI5rIZOYQ3kDSko6f6lhjLD17p3IbJnxrUUNbAXyF+1f
k8EwBakOUYHIbPUTEOozCQ0aUfAKpQsxOgDfQ340crri+EIJhbaFE7RKDLRcpT2+IUA9008+3gKF
R09UwAW6XZT5C3SF298IeENx5YhzASgJdXwv+9G44lxF6IO5FN4g3qHvw/Benz683J8G218r/SXP
O0mX62qvs9LX30bziaUrhuCoooBAAfLsNO8+szeers25BgTC/EKiQw4AlpJqlUmSZ1EGLQCxhs0g
z4a57UVYKoMuJSo6B7cNPw7JihuTm4/V6KfiyHnJEY3z4VBVB2Kgn6ZGaNK9anM6AwNeLVuriPHU
iWFNXsd2FoNm2qbYxH2IiZp4OX+9vJc0TDZuRbkWBTHyQWLsTY6AGhYaufACgP15PQRyOUySdcyH
hVDE4ADYLXI3QpbgQ8xSRCD862ZejsTL6Vzm+wM3gxEwwqRC7aGzwN1RpCEMr2nbfbjixy/wUhjr
TnUsy4IvgBDbCJ4LaEgkuULC5aVByOhg9YkHCNwK5Gu7zJDbnyrzD0Xaz2T9d2DQL5frXkStAYph
4vhHOCvE8raDt8kwwPNEjCFwC/5UmGsfDqXX5mkpPVaaWXJhOMyVK5TLw7naJwVHdiMOE0PsEFhJ
pZBNhLz3BOlMhtD4dE69272GbOq2qSmaasOgZU38egHnqiqq6iJd+2gabDMU1cBfA1+VwLfcfAwE
p/vggNhLT1nID+Bi4RGd7OqSGBg7hmSHLkKdcRRtE81wNwMZXiKsPOnh5U8IyUJy7kBl07KtGkpc
Ve4fZoh672Z65XHaf1hM+pvla2qGaTFbdAxDMV4q3kPx2JnHEyiIMkgbux7gK/RR7YiYysEfSsz8
TjX3h926WVCFbvvRo4Vx/HAP9z/ICkRpmZkIGyAQoYD0i7YAZKFW8WHPm28+vamZlgx/XLFk1XzZ
86uTZJxvpwcj6fW3GFZM2xBiBpOegv+HgiWLC7L/Bu7NPUOITA2si3WSTnFEpBPF77kiNIG+WAFE
pm+KIDNvGUyi0Fbum8UPg40Zkjz1LSHEgK8ZUo0rX7bgo58QX/vw2jWxQl6ixj+P87KCnNPN0o/3
+5OuIio2KSxBbYW0yA/ZBWuMCR4jdHvQNBlvU3nDETnFyaXFehH4RgoxCJJYz23cp1CYcsaE+r/z
P/NNKmZqlqXLhqLZhma9rItc0oxHYSvPPq0A4Yl59XfJDhMdjSRoXQCBn96JvEIW3bmB6ma5I+Kn
ggWnynwsFVmUUFvmmOrWbe78Hh7VF3cFqEgf3aVgfEG1qZnoaNv5B5qXi2RYCKTjTqJyAzRJOfm/
gh3980QvR+69Wsm36s4TcdaewZh6e3xXDSZt812IODrvGK1ItzUmr4axhsXisk+DvPsJs6W/qaH+
uQ/93+BxUc7X6e0uP3+KCOQYBeR03RHMLlqcJ82X0O04JpjF9nusZRo/8942FXxhgL1oh9QNUPfb
0ADgWT3Byc2uiI+emXsLbckGXqx/L4R3aC1TY0xoWbJtqor8slLV/GBO9zorVU/9Cc24UZrTFmJb
jYRVtTreDalo6UeiJYLnCRh2CY+Lv+/BeJOJ/nMPLyees5WV6+7A5scViswIlf8Zeg0gi2zI9bSE
Tohe4qk6APPuFvPTMFoSBEawlJlPZJC3EUXHphfiH3w44YNGrxwZpqm3np/3HzK7d21r0CJ0qiC4
gd2RXwq2y3p121s6Q80BHRXNa5IR49wcquheCAo1YhcIs7aZjCCh8yGqqG8O5n+u/VK0XfJnOTVO
XFvgcNGIVE7+hBo1PEZxh5gNJxgnqzo6/eAFuIv/zVL59eg/s4Nfx2K5Vi+SrdKn8+XoiGIgRyNU
Aw67zrUWXVzmU0MQM4lbr+L+NaXn8eH5lXenmS1busXARtGc/5xmzk3eG9LTQl7Ch/SGnRKgL4KP
BzVlMhqQxg+EjJQgWE/Us7uvge3PwKiUUQhcBRtp1O9usCNPoTkZoFmIekyvIUxVkAb1etfaOo3J
ylXaMK42J157xVDtwb9NIMECn0TNqrVsGelwDFrbgxS27NxrkS5mFbB5advZYSZIchGI+swMveAG
BUdgA4OxHfZ/8MSQQOo5pjmXVHi6onLVzuMBvApY6tUciwxUfmpoe37a5e/wrrw4W1VUxbYsQ3kN
Stq9UPeaAeBYRp8BGuYt8EfXMTbNXeGy5MMgwaio2Ts0N3ied06N5X5Zeu4zgmo7lsM1YEaEbOlZ
fSpD1XcByJZthXSLDWXYrz35/fP6mK4cFSguXFEhnXFDUQL/hiTNHVh9oEjQj0cyzNvyA7jEPbw9
W49CgE+GNxidqBsEUgEt3XthU2pWwQpNIUj6aDWuXaENASINVQYM+ly6/VBmfgT1zAa9b8IdUu1k
m6h/qffATH1jYYnoR5UmTr/pLhidISTCzoS/NJs+PAXCJLUtdanoIG6jpSV7ysaLSVYR/PKbIhpc
3Bs4Prq+swD5c1/r6GsfMqvcbKH7cQ3QWBjTzSAb3DvRTymLzaOGWQwdzXVIbi3g53JtePmpC8+h
YdIYdFKnPax2zIYMPDGjyj8h0OCbI0SxsyPKpKtoRWdtbHCzTjQWAxQ69XbQFYwjFhchaaCmbWEB
KOVkRvsWoYJOWqPBwyL/TWlKxE0aKBEEEEngMgrpVzQ+vz40ngAu/zc1shXF0XXNtjTLeVWlWe0N
tTzdd3xvFXMGYEZ5GDfDFLnfpztIddx89LbQ4qxMH8AmKixnoYfBl+N9R8sLaOzvxZZWNs40brJq
ATxbPt0CQEO8xGtYmUQCZEFKYvNbhfX6bTahaUEzgsy21ZGyaBEleafVikKl0Vm4icGMfK95p2CY
IbO39++A0Ui6YOwKbnSbPky3SB0MCSo0pyFFrfIPua/tvCl4IUrrSCdpFqD0H0TCr8B6qNZFeb0C
88Z15mcT6EWkGvRQJjTHsSSAxZJYAoWHhAH9kAYnNBa2+2iLWtchG5ntE2nvoBBGiKLhLpzkhC3B
syslEoLPB98MHnWMF0cNM/hCis4bkJdc/BHdA6Lg4LxiqUP6RENURmmv5vfhhhMTmOMLRZXnKhJT
MrCeNHcIEpswnCijfcY20HwAfJIXzvGKwbLOkxbwGITdnJKu+VCtY9Z0GsApyzSmgi1aKN063r2G
kGwYs3kEeKL0wtMYHz+/Ny/GjGAFEplzfpul11C0feC3HpFHkVBAAb90BVkBefwJRwE9TUEjtxaT
WzY5CBnyDdxHlDAZ3lT1L47fxiCdwjg0Fkj+jvh36QgGWd0YnXq4QrLqetsGnepnLWY7wzWkxcSI
B3lMaOpMLvhlkKHRZB2NhHY0NRNeGoEPXwAxHUbG6G9SHjbOkKo8JOLYLhQVgiNHSDklhImbh0NV
A9dDYashUzEb8RcuYII6SD8f/PQuoP19o/3d6NLnjpTYmsKYL5Hjdc8PGhsQ/LgHkPNLIsweAwTR
dL+BwzS9CaGNwofyTQdRT6M0Qol0P1PCOSrK7BTmROxrILpp85bNeRqQdFDX8rFI4GmslmlHuHZm
NJrFduF4RPXRZ7PQDUaVGCQw/2KDvxKJ/67HXWxrqM7uYpwQ4mlE3oFyscSd7J98BP6bgXBUQLk9
apfzCnmfUx/zFJYiuuVe6g/otLZ5HVdfaqI9SYiUAv7hPc+buxC5yJGFrDt6pUhFC3aglsMdEgM0
RAjPjcGVeROPy2VgHUFNdHugcOKm0PnhHBMcSB35Yt7Y0ZMgpnqXBR/mOLiHBHZ6kWY0sevAKuYI
S4Pr5dH0S+dcRDLWIpiOIjXC8xV+s6PDWjp7TSnIfQJIx13SaVxV3kIu28rO148+1SV6+jMZutxG
NCIe0ABgVQCj8pcVT5Ddua7GhqHpqGlRC0MfLN/8vA+gm5HGiiGQgv9OnCz4FYeAoaqro1Pe3vr4
oQXB89t0z0j2TZtDYhuedYRqIE8x8Ri5hxm0dJc7GqKSW2ANq1EwSJHs5x0cxNF1eQT6qBBO4Ua0
m9mu4jGuxcLG9toiqP/8jYLYWLAFtgS9CAJhwZPCYzEXqxZMHAoNgXJuI9hb9OHUGXGtRn8N5UC0
ha7eNhkX2ezaQR+XDyOcJlOc6NrfXh9ZIeiG2ezSqQc7lDnoTNXGqIqcq0i/1BHHw5woc2zvyrEc
T5s4qThuogtJwxnyFbOyJwZBqJbX7ZrJoSS8ke5kS3e40hKU3j1+E2d4jFxDXfHM5sIiLrnaw61+
DE/7GF1U2GF5jS9U3/FGEAIYKPkKti00RLeuCof3LjZkzDHpHi9MZgjnJJ9BtKLxwqztNOCutcmJ
AR5oZLubrHt25Qoj98eIB+JMBfvKoCq8jYIyPiEiC4fS3iarMQq3wnIDQs3UNWENIqnSDWjUctrK
dcEz9BlaB+roNlIXT+8skO6n2TnOaw+fpkRd53Et0105CK5DyXRggYw5/7EIwqvu7xpLf1NjUef/
zNhlW9atl9rB2pk71ZRO4Jza0wmzkIHmr9pqVAaP2iG5ELEIodGzcR0y5iOZ5VVh3I2hZ5HiUBUq
dQy/gvPIapfJISsTniSGqPL3PWoiC33pmvy+R/tlPlQe1vfbReUeD7EZbVqrTLhIOc08XPdLsAAY
GhB3z3WpNrch/boqHlgHnCRl7NH38EzlxqH9GN7mxVKL/76zn/bTf+7MVE1b1x3bAlT7b1H/2DyL
1f5ER3B6QF/MaFiNW3+VbdJ8YnbMYB0ewJhvUiXe1UG0Nc/fTk1tW7UyLbpOWHSn8TO6dE+tc3sZ
PeHamF4eGsHh+5mtlo+mUV8nZjOfDS9eo7+ZwCmLjcgZHFsO5s5yYtZutQcimeWHcu4Hy/3XM73U
BNf7rToWxRqcYyJhsM7bHiii3yzSnDIr4gKrBkCPjX173T5jSSt4UBvf8aoQpal9sm5RgG97dnaM
9REg8JaSnrJHw2pekyOSM9WnxFE0Iv69XfqXJuWLYEuA8X1ZHNZGUourdTv2JYRDBvtacxvIuo8Q
JxsQ1KNeuy8l/391VXQMdUvRbVuWX7PV46M8ysVqfYQeAn469zkoGJJNzBhdXPd582dlWD39T+3Q
N/1DwzBU2qCKZiA8+toJr+7T1fogaYe+ikTYfiZsfWH7CeysgGkthBTAErSB3qSc8J0IuxFQKO02
LwNBFaElO/0oJ/kGw/77npxXGPHduh8e5U4/wCCRvU2MwLZLUn4lOFrUI4rHofH3rntTGhqWasiO
biqOaA2/rFBVLteaplwLmpQ04oXcxJrSL+3F15oUrNLWrpFs4wxzQHFAZnVQAa5vfZJe/W8/T9yE
RYKu6HQefuCbv5Lzo0PNul1XBY/9qI9Es3nji/n0qcT3GPyNDggEdcLHSCn9u5HuvduNXqMcR0MR
1b22ojTuuerBNkWnLM6vvbtwiHKSe/Pvt6XAJ/jPFkG7CDIrm0O1YMS9jJsvVi5dyulZgM/XnW1m
T9YZ2W5yRBldSfL0sNgOjZbTeww39WmzHF5HVrIaPGlSdEhRTtR/SGN95/hgGA3yy2NmJRwPKFF8
reZbfgddzEk10ER3dT+bTq4k37in4Efjyrizq507ouCU6O0jRH001ChKaL/62hppEzt6dJB2H1tc
HoW8Y7BDB1Lk8/5tsGtNN+56yR/W8BCe+7umDB2X4u8ePlvI6o25iUBalJ1Lq2hWS6dD9pc3sf+M
t+iZb2LqpHJYUJuICXsdbmf0bJ7QpEQxPjw1SPhrWHdgn13ffOnIm4G609vnb7v+zCTvPpK6ZXbM
Tt1ydh48R4+6PdkDuBnhCQ+UW+uaE3uS91ROSqdpxDpevWWwHZSNagj8vI5xDGWKTiMABk9sxFJP
XWFCfIifNWOBfEG2hUe6T5+L54jZv55ayTG7JM+W3DkOreScWg2pa7Sm/XIgd2yqsN69mbeuC6eJ
74vzpXa0bt47xIeelKhtY2FaXp6EPhdsr5p6o+jn+N81TtGmVoan9IyjRtHc1wvQ/YxJ0s3XulbW
q75ex46gb2bfx4bRgupitCSqKUATQZmu2s85TWZ/z7mKoDmYhCLmQzWwwkuvQO8kJDp0FNjxYaT1
3wl5Sg4EC92ZvGsgDeOE07Zdf3yLNzLtMPyqocqO5rwDl3rHTyMv36jou23rhy4aM8ExUvBPeEAP
fPTFIdpcY8aebtuFvx/cIpP1k5btXXcquff5Iwv/D2Fntpw6lnXrJyJCfXOrXqLvDTeEwVggOiEE
SHr68y3/F+Xt9DFRUZVZuXduq1laa84xR2Mtin41v1CXObfwtGwk5zbMxvzFxjTnvrVaTj63VKcY
23Ozrc73bb1fBIE1ZSyddYheaI13fWRG6Tad7h4YpeSsyDFhMJZOk4nNDk/qGKwCc3QYcl9vu44M
WIMeqXOh2NmH2kDGSDUPyk7ZsQa41PSuyaVr955hnShDI3y0Lfhi9EhRNi7aZ5act4vVcf6Wkivi
HabS09FTXMCewzTab9N2s8G4Ofe0rkXyCklDaVIlh5DeLpecY+ko6N1oHkbc0erjvjjPnu1dpA+x
6A60t/3GmFjetiSyBVhoVzq7NVAIGX3tKynFxoggM2t0HNlDo8/w5dy7De5vaohoIO1oMTRBDEFj
q6OO6mDXpdDVJq3ZCgMVkK7P5+BMvOQ0kyhhiUl3dnNcYOfZfDV+Yk1ybheR9XHdtKb85qbXzO4b
BZMkOqEhgX7HBOaHjiXmWB5eYsFZunqApoE9lAJpzLNBQDsyh+c5CjBtcvTN7hMp2Nie5qFCYFTH
mGjj58C8OcbkOZBHu7USI6q4drRIWyiLZ7ha7JPDVHVPwd5VnBaVczaVE6PDX30pzjA3eoYsH8wm
ivWFacq0xvZaWagp5tO2z0AqVAa8JGnBu2jCyuUmVRgM8qgaQt67t5wVDqOYElEFp6GOfIOH8MEj
VjHsHCr4rnzcFnfgWpJGVOEg/SDb78OcZr3dMN8efQMhRPBIiraRebfufVHOeeHnuT2yl2Zodm3W
LZOcw5asFVE7Gd1WD3XcUXKY+XF2SG2lfVwWo0v/MF5FZ3o9XL1Fnh9P9s6r5TZOQwQjSpwu87bJ
NuOmGp4K5+19bo2LtbK4bY2OOeIKmx4r4a0e7KcHpl783Kfwz7u+FckNhRkAAe9q+hxwXyoih4Ey
xlA2jU3OgWx47Z8G1lh4Xlg9dVB3KtDI5/waYFuWR+e2PkonTASX2qTmA53KI330jPdn4QAz0DmS
wSPOrt678bnyG1imWMYR/JtPCWywgh3Kp3Je7pxmzWUV3aeEfPwU24iOQbsnd7onmJiMfPkHC54J
Q9F7wP3bT2cPeAmWGqcTeqeA1eE5+NzyoZCqBC+2cIs5z4SfaXdzwNInrKF8bnRghaKW3G3ZlqXM
XfEyF62Pioicx5bAJvQq3cxvFufEwhP99rYSDhW8q+JTx8rusuaHWpHSf+LTjC41PEZ2L48OA3VU
SU7NzNnVoieJgphTuPcpjx/TG2OBBU7lIM9AJLPQFjysIdGPbMdTk5dMfqZf4Fg6tD40AosG2oKb
r5y5Mcaa18PacKiskdJvhf3Oe6tb0mLpvTLah8de4V+C3bT1cQ3SwbtQCsJygg4CtNYlayLg3sgK
nof7ad3BW2Dvpe5oNWjWt6kKxvNwYmtwn3LdSnyZatgB95R2Nix9JdgRC8kZ8NHKnbGr8thw2l/n
0+P20B8r60uHTdMeNdN6Db85ZW5L3HRi99h1eCqSk7Wr6Sf4KB7V0IuvcztCckuCBI/uRijasICG
dx3f+APzrrKmLA9xyInLtuyb9DHPsdR5DnKuQvZ9bnf24P7vcxboYXwN+JMqDFftiUW+ExP8G8Rj
adOED3yHyPOr15j+n5d8d7buqpmnsw6QtHWu3t7dja7j85Zbu61vHZRkoBjDR7jAKwf/N6l3FPZC
czu5YhmGpaavbJRBtS7X5WzV1j+VjjEvtrvRI8ziHK88M+TTjKRY6tTzdLQL7TGtXfd2FhtayR+9
n1Mh3Oe0m4D2Y2tEpDV3y7XYfalHizqEL6RO0nGxfc4fXWx6ttN5a0Echsy6HuN9HCttdXDs1NNH
jPVs+xCgnLolGV4sEiUExtDV+pLYkcwZrvVOc8SECyM59HZ3955wtIFdJepEGt0ifUCxLy+U4TWy
B/ZH1jUXu+FtLQ3Nie0dt8+21Ck/tbao4wbnxBxIvWvfnhRd6tY72RdbboAFtVve5ykLeGFNV71d
qHRFyhONtjqXvVM7H3DybW+CjceKLoJ9RJNHLWn4Nz7eZWssbx40kSvyqrBAAjWbZwC1p3kJ8ji5
zrlncnAi80NnE00OJJJPqtlh3JpY4SPYB+pQajeD89uq2/SP2DmC03YZpjSa/9y59NHJeUZpPXvG
zbCALkh47+Tv0vmrMP63t6RwVi0FRaKiyoAk/7b358OF8ZRqP6bGsIyLyb2rYTk24TPFipWVJQV6
WO3csmdO5MFlzepjtTaLvy9C+xod/3EVPzvc8mhldbXiKsqrlw1Ww/37ZdhEBPCSl5z3L717947f
BqVfKLcf1F/XrkWNdgO1qeYH/9k7DvQNpa2PpI5AV2N8D0QfmPZq1pESiaCRW2RH5KUGKhF6+Bt7
z+Tew15xsRtkHTh9gzyRIvzf42x54hvZde0IGHXSxOJ3pTOti8nZbrrvV6EVUH9WznVc8O5O7WpD
F8EfMTGYlJxmVs+ODj0CmYJ6jotFgkUbxk5dK7rFl6gVXf3bzN7QA/B39mb3se9xb++nEQh8Pdst
aFr6lJXxPty5p2QXZP1nCP4QUYdQZjW4wp/7uS+9ZZG2wQy9YGpBHBhgHSP4NQerGklTuWOyCV+I
M5oZnXLd6nJEKgP+ZzUwe/aoGK+SfbuJBHKUJlYfpR9SxtiK4RDdsHCXhyRDB+gJAgPf+ZJ9FAe+
gezfeY6P0ExEcdPqNSHFjDbm0E0uI14SrjKX0Oj3AHDl0B62fDUyYpPRstkvO1x50iRVezU8TrBS
hLgUsqsCrcrhvZMBohCevHcqDuQqecSab8T4tXUOwTNWEb8+Iis5+Hr3EMuhqLSKdkkVlEeAsxkN
x8rnGO1iVhZcAk5z79YXL+iYMOTEJGA/JgennZNIW+Mww2s7DrNEaQtc7xlY3KjW10Ps1IJTjOOz
nyV4kiU9xvmiEMARu5MK7xpQz0uch2W4Q5j2TuJ6vxXr7r4v7KpaXjNgBnI33WphTihvrel+fZhX
/TsoKLNZmXr7uc3HTzLerz07qMPHttjmU32xC48TlVQ0Jul2gMH/bkAM2uT2fp/tBkYtvL9zwgpZ
Lt2723Svg6fi3CanxeqtVpxH7zLYf2idiv191ZMHUGMv/Vtfi64vsCf118ZaY2yOtafENvGjsbZ1
9dbsK+mBbC0b66MqqPr7+S4mLSyw3xjUtVUMjOA4y0Cje5pN8BBh0S6AKWJhiV3PEk44zA7/3jJ+
gYnYt75dl7jub9iE8nxqsrGXH+j8U0hjHUDnIPXN0R7q7qG77xpxGjIm6402e2jmYgS+6hidun/v
HPkWtbk9YHOO9Yk9uM1fkqBfXt0P0PQhVfVqdeXq1PGqK3tkHuGUy98WDA/OXGezBhaJDH5hK9IK
rBgrxO5qDKgb4o4Ng+LMqjvSTNYBHncv4M9f3qkuIbjFfEcB2WPX//fZne/Wwb6mK8EX05KbIyhi
FyxVr2HqP/A4Gm23Fdpb228SvAPxbYp8XAWJZ/SYSc3r8O83+Quz5d+r+UHD0lLrWl1VeJp16Imx
WTcfEPQ97OvryW48Gj1bqKEOU0q6UYpkyWXiPcZpZUSIDPAXSa1iapI14c6/jKku9nAb7dhmUEOQ
JZHDL4B68xcsFk8yVdUtRSCyX8r/b+vuvnrs1fyJl5QBNGeOv+a0mCvyuIAEZS+e7Cs3JbeDCD14
grHdoxfZM+4tVp4kB43sV2RA6phKSRk4XpFRq6Y0CNjP5D70Xr/3jCEqVHw8ECAzZ5qcPlbthJEp
YzTb+yBZ7IN4cYz5ulcS01giQG7kgNmDXZcZyn5yerFYzF9AwO83/KWl+HbD+4ud3+2cxSKPoaNI
JAyQWAAHBavqS9TGOvUT/FVAxMv+aQgXBZQv7sdqOz5cgAolgRja7nYVzOc44QVgtiEaF9pDDKWb
cA5mayadMDyvQ44EEnjdqcH4KsndXRpT2H/amfOhvSTaa/+dt7Do/vcav0i53+4qK41DY565q5kW
igyGr+wFcg6vjFgvw71z6X7JE+iH2dNGg80DNbzFvNq5jxNfUTzsdxKpjfdW7u2QqZkDtNqvfNxe
XuSPPa5ujkXrXnKRsB6ert3/gmBxxW1xwUdscNfa1HpvHVyIA22cNbabakRs95cwIHfMhEHnyT19
YJfJWfhJj+N+Cns1+wVMrP33iBDP0jBthkM6DOYfl3m1dphnXnaSoDFBkhA8oJaPV++ESwzKB7LN
ySSOw/jqhauxyFVoZsmUgHr6JowDkZK+enC/bL9ckUoGkyUTxqT9VHI0xU2/XFS9mb4dfNzSu1Bh
0eqItxqHNmLJAX5JWkATOtBDGApt/DmOeJA/nZN37L5yOfiFFsvVIO81bAuCt/0llfq21g6XvbW3
ykczRe4vQdRSfOgMkK/W9+Eh0hL4F+3J5CTQsMpZxbTuU7wwTLG9dY6NT1pSnkxpMIEESO1DIEiv
Q3H7avCi/PpJ/O8yv8ao3y4zIxDOSlUuEyo2KDTUXXz1HzkkQw9Kf8fvpe673G2WOSGYru79fQrw
Vv6D4DNskgxZkPVFWNWPQ0k5nc+4EyjwxpdtErLfLu9vsxn2VR7Wziirju7JUURUMS7igulwx1Lk
FkBEFbnVgtwhk9TrHdrX3pJfUsgaaokM0z5+I6i6B506mOvdge2LIwTSqPNcDDJALcfEaQXEkzxC
iGmMyEMsaZsWRSV3mxHW4V+R0zoGeY+1805Y3zRPLn02qHG1JbDPdJBjZ4mBe5x4Kp8QGv9+Lr8o
gv59LD9Ox5tuZnlZqGxUTX8mCB0VeeDgyX3IR5Wj96CdUnJ1iKvpvQuO8j6IBKvz76v4ZYTOVcjM
f1VNZ4ZuCGbbt7VxkevqaJ1vzfQInZ8xAjJuhp3KTOQ4NCpOaUuyyekn4oHuz+F+2F0JDazp4rjN
mI7sk/eihyU5OI4ILUZLfYuu5ouj+deLxHjIhEwmSMo/m0jjeL7ap0NRox6a1QlMIgtqjI9upa7h
xGjkUgOWxqPjOizy8BZsVKR/Vx5diqQmeAfdoa6eZtFpMxXHLS5qr97lf4kILPBvF/ijlq7N6qlc
z1zgzILsdi5wgRBKs34c5tFm27RFMp44BEmx0Uigh7SB28/fb/K3weI/1/BjszaqbHc2C5jMQmDm
CXop2+NyAkkwHhidgTFeLBZYS0OcJKHUedFN/HqimRILSUJkJOs/x5rXq3FvyVZKYCKGB7oYuff7
68leZJ84A+1jhHfyPBaE6sVXnk3y7BOI6w1lJLnj8ZloG5FZ+/cT+Zpi/os94MHAnBuZKKRM+4ua
8W1t12dFXylyq5pqQzTuUYvzAQzWedBuEd23MWjzMNpzcoy+qXKuzmiw1eCyitfU+MRy+Aen0dF1
vNoSfzHU4sJkanTTtth7/1Omy9kFDe2qYkNW3M+35Z3BzcHHWpLifIU55faIPH6MtTvg+KV783K6
Luh2bTcn2ttpP2EHfLzvfOWFieaXVvk/D+zbdf3Ykq7P9NBCMF5NhaMDzEO/DPY9FaMDDffkB2Fu
+Mh3zbkeHXzN1Yg+YLrmpckJg1nZyyeEmocSHoyr0OBRn8IdylYw7lD3VYhGesIIBYv01GVN+PPJ
yeeWE2FOXSV1ADAAIFVv9LBFrtSV6TcToKB0n/0LqM0lOAVKOw/r9sfwHB5Dgod7GVM5wtijIvh7
2XzJx/56Cj+UGzcrN/PzDV45M1inexVFGPqwsWDzNV7NBLd2MfMAtufFODCvlnAQscAnlR1eMpCN
sxWlMSl84oZAIyrWkg0ZvSYJGZYkDCoOF97j35ctK7/V899X1Y+tvJSP5tm4s6ryzo04ZgOYiQRp
/+wV/ROr+4plBjO+UKM/rRMiBeHVCi/UCgsECIg+kbrOfcqbG5ItVeHdcuM6Fe7+wsizipYXX0rS
EVkZ4xx+Yj1t1iToBo817x6/Dazp3NPUmkzsUdplCAOFufB1qG21R864X1L/IOXw8L4Pj5DJyJYg
6Z5MKuAde4BsjboNjBguMu2eEYjHp0VE4eF3eAruXp7ccPKXp/vxylc8xgUCpvVF8BsJKHr8JMFa
5ikXLz1G9V8fqmYYsCQw0vo/fPPbHvLIn/LdNHEdLDzqTeXz4szqYRtSLQgQPpeQL0e7wNKFCx5s
4lhUeRNapJPrhNgtTa+yQ47Qnm5n8InaqefCNxTMPba+4Yv3r7661B+Ab621LqvqehUHwFubN+Tf
oeGRISdHfQVY01kbn5TtExmq8o6s8aRx+nZACApfaxwPcARx5yMySZKJ0JWUMKv7Swl0lookw5QN
2Tz8CeF+0u2WsYSz6q2Lae7I9A1vhEF32q461AqTCeYmnXDRk7ut5N1iin8e4r2SYI0+Lz/9XjKG
ThwNGWZl0TvlL4p31HSCa9n4mIGy7RkrcUY915+Rxknm7c/4BaiX8FrG2MkQ3/33Y/uyG//P1/6/
Fyz/oGBpp+ulKUrMFdvUxSSwwAqeHFteeoRufIJGzMxpPZpMHvMRfPu1IOxdl+oZNj6l/GDQ8125
+1hecH7Lk0+i2HNCk8fqwaHPzbBYfpa89QQb7PaLA9f4Da74bjD0o6qu5cPzelSO4m0faLTEVvVV
PAqtC+yVPvzwZX8ykdsTwfgGB+rGQWv0cEbNKMRDINBsZ4/1HwHZcKbzxkmi5OhiJzHrogxBPoJj
HbT5zKBWYHDlvlitaAB+6QpMYhfwqmcKQZP5b+H53KVWXpyRyNDxYp0I1h+yFpEpIMQNiXql0oeP
zb71Rng5kiyN1KQ3xpXswVicwtY4BnJ0SJYmHG+AF+rPnd8Gk4XwTXo2/57wZt4HZ1dZ2x6cFG6o
EtQc/lqStVqMSS3lo3h4kcoU/iDGCv6VCDSkNt405zoqr4VIXXFHoDjBji3+6m6F0IjDgDzKTeer
MUEtKnhcRxdBtDuT0LQTlgiRX3hgqZhiKGyw6LmCHZ4/NtzwGzebeTivM/LmPyIBkyQhHA7xmpCd
MxufyEcFdeeP5c6c+dFDM+zfEGELb+MmwLo44I8MsR1N+GMDw7t7ixrXCLKx4BxDzpqsycGFnbKH
mXLE2lj86BabMaUNi1e4AM5t6qAHZOnGDSGbV55IBjCcSOQnV+7gxAG9+MydEEdkb4PO2PPnc9mt
PeRCeNunXOsjVPlhOBTzbwBlMftnj1e8kCmiM4BCRfXrsY1gFKlDsRRv98HdnuEkWICgtUfQIQJh
PguALwjXtTNzkwaACHLzGV/sI3XPnkzPReHMMdUl/+Md2AzOMxsEb1AktkzfmQIESHa5kZTnV8IQ
zPkvhL29JzRHYrLc4tzl4jyXy0wg3n9tXyxrMnnRIbO3BIJW2AJUtDgw8VBueT6o1KeYKHBpGMJ/
qA7mhKlnvuiKfz+svy3/H4f15Xi4HORUotRyujVoiViLohoUbuMYYSIhYSkwSufpviesZBxzzu6L
ve/XluH7N/jjxFBPSnMoriQ3iifzdJCSSC4mbhjqVrQrMaqCPr7GtMwUMt40Qmo8fXEJXyDjz+3X
Am39P16opv3onC72E/c0s6KcSD3UUcIzEwjAL1fvyGWe91HtE96hzJp4fQxQf7TcDJedu9AYtzhy
Mwbobr5ym9ENwxfHXs7TYshhgg/BfgKbfrXpJZDtJcC9ppsYfJWzAoeJ6XmZd+F9wDZwccv5sPzj
29/Hyq/QkGWbFliVqUBg/PFos0daY1FAN9auUYlY3bMwKfNQhchC9gczLe4uTbaDmP6MXXmbmsJQ
Wsgh7kEHn4JeUg6THlfMhFOE6ESvO0Zd+2UL/naN6o+j77G6ZtrqJK5xDxlR6ujjPUBfhWqkjLaT
YMmsilOlPRty7iLyoX6cIQHqrpHIJBcXCH/b9Ew3O/kKQjM9nD/0YEHmHrjbOHpx3H1dy3/Wyf+e
p/pjnRT6STFvR651n0XCymeJAXI8iaHf7KdhMyKIXFjp/l/z9i4O3GH26nMxxGznr2v40WGfDkaB
2TzXIJKZgMxp9Y9g5kx+vt7neg2BrL/GyJYpzyPkfN27WlJ0GsRTwmFv79CJs05v0Fw6D7dK5g9f
aHCVVZD09DNUDuCB08NZsLUVbkn14MJ8eIUTfLlv/bwLG3EqAnkS7Q3tR5N3rOpWrp3pigtPHF2i
0IM0y2vfjxAT33yRW9rEj7EsdiOODBIJ+7AHYgcEDXUVFnpz+30ObIheGNj8vSeitNl/3SGaqLdD
702kx5eB54Kndyg0wBfhDBMUycHO1r1ofV5L//2dzZV640VZ8Qv/H2q1rEugkJoCPvxjW90/Md0w
L7wiMcR5BPdP0yH42MGbghlONGE4gUMV4h8KIgckFpYfjEozGKCZROiClDRpCaMqd6jSUxycj5JJ
tP/31mCIpfqfF/DtGn9sDY9SLtOrmtV02QBFcnIw8am4zJpgefIDZ3RV0WDH/fVy2dosb6waMcNj
rysitolje1BJYZUlnQzBVCmi0VAPvRFClkSYDw+9qvDV+GOYT9MALDdmav0C65Ll3/qM/z1jXfqx
bZj7faVJ0kF8Bjp6QSDcqBUY01mN7aop/BhxYM2iG9wSESkra/6NPCbyckRVJB0i+a0AO3yjyiRf
j89CII1CxX6MZ4fPGcRa2ovlg63y9kkwPAJMohzI6hTzQXUOXXB6Ys+39r2Rffaed1/tSv3QMPh5
FkkTfkU6HvVD5d6QSzv3fCippMyjfI2aE/noF4WVWJFwQyS7AzFsWiQqceOOxUaLiFGbf6bjD9N7
wuq70rJro5aKX+DN9kqoWXACmT5WVC6M6f5eFKYo1///i4IFzK9/6zOVtL48ZYOHOkPTaTo7oePu
stuuhuR32wWZl8IVYRLAavLikbAfG2jOimb6s7Wc2yvum6hu7BYBurdFhGg4vCHmoLxPxvkUI7Hx
J+hsGlD+Ovt1u+StQYcCTYq8T1EDCStobfRyrfx6DH5fKz+2zF2KTKBccVs8siI4mlEtA0FgVoDs
4CEKxWbTKl1kvCs4SZZ7JAww35hVUPLW3hpilgna5MbX9dGfnIbcPDW9WADEyoYblWpaWONUlLOl
4XWEohwvJxg2CuWsiOm6b6hIow3ixeeTzgczXtgpZJCbbv0x6IS+niymDPnS8Ziy1qe+aYZz/q23
eZi3N9J4YHchx7HlaWwTmxIksxFR9DWVrAicP3SgG2PMKX9aVEhYoXQp3cdnkoSdOWw9/BXhE0bN
llS92ilo+1Mc6VU4oox3p9GYcyx/UVZ+dU3/WUb4IViKysn+f0L1b8vocC1v90rAsFK4p427zFJc
AquvEUsy2zHZFTGpEp0VY9HHyRV2E0cvRjFcObXubr+suRWLJyfkl/kJxgd57KnHhJQ89QXfz4WN
ktFuL2FJecPmY9aa1LuAcfXwELzEtOUvp/If96PaENgslaE88vofXSKZHvtz1arvuINw5Or4Hl6h
+oY75BnueWIGmFahiIR9XzcRag/16hnDLiev4DhwdC3zDr2NvwaT31Qcwsh8UQKmTFh2+FKWsBSb
QIHJA1xjEaKgeVt6J765DGIO4Bg+ByaO8ZtGxF7TmQ7Q6GkxqljbfcxNX7hJiHqNYnmWn8PVxv6E
YtlnF7KHJGFProMV8nWq55klKIaCytq46hCg0z0ELQ/24nGZBrCTX4oOlV/2aPIpUNOYMkZZ9tev
f1sHq0J/SrgP35F46V/XjsIdHjiPTbS4rgktH1KoIgo8dAphQyO5QK4+UWkwWS4otIKmb/ZVhnJS
WLJn7IiY558FMMzoI4nSItun1mFTmsDWqXclTvbuFppLisDaq/pAUA1t5WO+8uAyn+dVJIQTTLg2
ilsOhLxZYjo/Q7bsrq/hRHNX2B/SdrRzyXlCL5g0wX12pWEuB017F6g10gM12mWiO+pOALFWeNxe
qZP8VeFt1AJ2cWtkS9g9V8xejPDpSglnAzIuEq7vi9XgHDG8ys7sk7eg5Zbz3eaSBo++cvfuIxOn
Qi1q5d7Bxx1oUPcXlNy1d3sDscQrFzJPbMPZHTwi4bd0Ba8+v5+jGmDqHKtHH08s53LzK+L+IC3D
lf0yQTOR5bjam0QQr92TC+dBL4wX4qZ3JT3tScJa8giPQ3WbdRWRkf0EH4gVtA+uSaAofzRk6Brn
BghtG5x1RdIYkvxACq2lAHw+9AWKF66hV2m+tnOPO5+YsNOnBbYXSr2StV77Ba34k3/tKfxmK9mx
Kv/uXtp0OyFU98J0qVMrz9C5233wXvjPgMozpRe2RiLHgN/72WpLo9WWP8LRmKKxgK/w47R5Ffra
GE0yROa9B6k41D/OmOMQ51v4pempuNznrnCbwBegr4b6EDvDoTSCc216zfjK1A7Wd+3VwbvofUHy
XWI8NtA1+O8H0ucJyvJXh5H5S/muoXgU7B5F0Yz/6A9P9nm/q4ySqYvefyb6hg1wOfsYG/OTlwYm
x33B1ggPhlQXeedceVohjuLhgSWTCctkg8pRdkxk7IRjNPAJW1ODbLYlzP/QTnSDMMiHr9PCJsK3
iYLe+0SUo2L20Y6Ap1hbQFEit+86IqycF0MryMHFw539XU38xgP7dqvmzxLtoTxLtS6sUhTBH3ab
Gh7oq8Z9C3sDwVysWNRAQKTg1cF5dJqY4fldZXPijJqRHYm1wUwe/H1N+i8VDpM4en3sQMh9NH+U
5vKjJSm7Si0x4TSA4ky2niVc1gAjE4YRwbrPIMm14kmXwOf1Kt7eQLYeMNVELGwJ+IM5Ics07aee
2xEAVinQ9HDPcj21gbu71DJ/X/FvgLqm2OgkFVNR4S/86JRu+3pn3i6nEnrHMbZCfDcs7/xRxWdP
YForkLR9ZzcT8619N49yJiiHgeKJWN30LfPPruHTCHlK8qmtBbr4irH2S6iLDhcGQ0eDJW0bPzd5
8m8kRuMrlBF9Y3iXMQdSPoXbhObvWJ5FmzCyczudPBUUFSK2dNW5A+YypnrGF/RmSF1fzaB/QRT+
uaIf71iRHmp2tO3btNXGtQJmtalRx9IRFOzJl2QVH0IJX4ZPuty8BpSDdVv1Dm93qqzpi5f3S5eF
2aXy5ckj6YosLvXbCVitdqtb1Trd0CwIXS8i25OPyTzKtemeFxVWtneGp9wQ12q5uznyPBFSoSda
JMEzPsWCHyz7nRRq1YtaX/nlKekSDCbTlqDDwFX799LSp6o/zvatmN6TC0cg9YoZXJdNexVbXv2h
jXPdMZdqaPPzi24a3NvIzSa68aIP/Y2e+c9l/HhCalkqSASexfRxjd8ek4YjPkQOg1awnR57mq9v
zh9mYM8114ZGN6jpv6JreJmeuiVfH7lTj+wrwN0K4aSrOyZ5Tw9LDHkmoSKJH8NiuR9T7mYZ8pcq
TIMCvM5g5oeyI/77ZYtl9aNK/OdOxNbz7V0fspNyKu2qoCM1wLxNP6RuDf/+Gb/xdf75IT92A1Nv
PaRDyuM6vll0aArfWWKEtxrEct++dfEbPcscEQ/irkPC7suopG8/ws7v3A6dw0eR5F0Ubr2M+cQH
8vpXUouv3eivh/CjVH48svOhbpXFNK8C6+gZ4SE6UukMspiY2NztVuCnp+RxwcXea3rPzY7JdunX
J/e+9579ovsCivki5fx1PT/2gsvzejOOO67HRieX+hosi57qnfvGoumRVmYu78ws0FG4QIa4urSC
v9/XbzAF7DyLTQDOkDCC/HdRWLKUVYpe8JV9IvSNzkGr15LcQkLIN4fvdfFu4zQwMDvJXn3foqn9
eeeyijOdYHhoHHb//uSzRSZLLhlXml7s2VWwDQoGh88mMlfQImg1UiYl+XvdUf1DcO5qo1eHrfzr
JfzPWOLr4Xz7IurzKSuzGmMJIwQB61Q0PMG5Dee8o6CQxYjmlVD/l4bju5PFl0Pa9x9oPerWTThZ
1EO094nwNTdLIX1GmLc2QyOqWy7ln4ajqvdqpb262R+AWma0Dkqxkq/TMqj9ZqJdXJD1bnZBXVON
DJQreY9dvcXYx46tHtgOsgqqzhfA2G8QjgnH0RDmswbN149tvZBaNo/ocp5S2yANgC6rEg2CJ9f9
4q5iJUPVCJGORlvzdl7xCIzM17HcytoXAjbQce4+MvglzAjTJNNis9o8okI6OFt+/3abRwP02xi7
LRi8TZ/r1FOsIL90it2HUXX2Wqw0a7UKT8euQfiNPbtdGfmvj652obbNWluitbCw0m5uZFGg4HTz
99em//L+MXqTFY5aAS2bP/Cr3dU46Gp2OE/VMfw8yC/C8cuQklMT7wqP77/0ClENyTIzHkm4GMq8
rKX0vq67kwaMsyZp2m0u3v0pBjpywxwRgQ4pPYBzm9q7y4MVnhxPK148Hxgq0VAY8CS7tEbRpx1/
Anq+uKNfTmmb6sHUSNJFJWOLVfdtRcN8NpqUVKtpbmOF4JxwgRDO2Y+OCnH84O5WtHtRffBPMHs0
58SqQtfL3xSuCv305ppkqHzoNL2YOHycVkISvMexrHPEDCuy0bO3fElzrdKRFB+QoOi2Poz1E9cZ
PfMeF/cJK3j+QEFywVYpus8rlG3rAvOC1Yt1a3zRuP/dr6C3aJolfJN1Wf96t9/u9FkZenGE6D2V
A8QNFkHgk/v2ANUbl4/4HFTBDZUPvxaZAbZ7ocFevcoY0hluGTeTx44h+rkCHoVphFPXGqzXQnvO
wAuPi9320CsmhyiP8RNhNr5VElDhuOhj6FdhO9nZj/XJM3l00kv4uHlXOZIBbzQ3X9y6adfYFNHq
4BkHWGaHqLU5blDxqm3eBR7NFCyY1qjOdZvdwmMfaLC2OiXQaIewXzki6P7i5IjZzr7UNXBIxbJE
/P8G7TI4guQdKl/JA9Tzl+EDhafK3WhUge0HbwU/LZQYq/jZuHciH2T3xpA+OnQZOGbj01K6uDK1
JI4FK+dY8TWtumqH38g+m6Z4eV+m58luo3nle7OuP6hImAyhhjdHsu3gYZGk0/veKT/BGrYITFaL
Cj3OISYrKxFeRYWjGK7urzz1jRJ6vyzaNnd75R9daNww85vaQuc3LCatDbGbyRFn6Fj1roaD17HO
TodGXnN3BWq97LPo2/yo8WG6Iy/0wZ4RYZ8BUty914mEP+JxWxw8tLmdMq7YSmh7EZzfB/ZnGeIh
NgCPqYg4wuiZd7uaIS9+BzwVMh5E66ewiNP2avoILmG9WPX1TyO+TTEzedvH8vIcWOFBEMnMoTFZ
Da5o0tscgNpHWjjF5AECoYdP+gF1rfdOXZ6bkTtl/5HsIEIA236oHdXjx/MsqjbwbblGVai6B4a4
vcNSWuR+8S7jckHmsFvQIvrMAlE8arkzvwf5PB2ejmy7ewCR91ug2AgD2YRJjk19Wo9zRCrasOTd
87wDGHoTaa7CS1M2eu/YuMobIsw7nJHQWKh4q1BBKfQGcCZwK0UDhz8GmIEdnnT/ET5NB2baQMOY
be9YqqvWLsRjspaapfy56h+QMXL0Kh1MTFufx0RBNgpbTcebBruhodbfvxU97NLywr1A98R18uxa
0EpurtS+YWA6zUCVmZx0zHi1c1PqTf/ZVroFYQFH93F3UkqJN2osKdmjaeF23tWFWXqXzzsgm+QU
dYj7onkXSiaVbCkB5MiDbEn7Z3p34EuMbRJU6M95yRW9n5mTdU2sWPEorR0BGSStQbblQv4fYWe6
pCrWresrIkJARP9K34O9/jE0V0qjIIL91Z9nrr3jxDn17dgVqyrTzLSFyZijeZsBAj+ATPCsbNAL
neYb8jYIi2ebpFuHN5/zHhFzdLn8JftKbN69D2dHO51/9sc7FuDgnxGwG4S9O8roUVFtMIuJ5cMz
UumdTcdfsB2BHtb2yIb31H6c/gjrMSRy9r2Z13Y7u5+niBYwI2du+fNsbenURSRwwAG/Z3pW9LR0
uvN0OLhiG0Nm3kHCuf+4E2hb6GVUBp+5PU9lS3FpxvRoXZXGXpl2juR32cd7PPHamt5nZ6/cvplx
/3yINcszIkB50u6kpWo12TutFtCHIy5fhAo6JAH2v8jpZN+fZtN6HE4lvh1aeMMpW4a2kQrO9XNZ
BwOXPAiEh6Egf7H+oNw3OnJO+iQ3nnEfkAx8zbtTxc9fPTd7t41y1BNiFBEG5o1eUgV5XUWUZGie
KbvQ9V3r6bgyet1XKUNu1ivkIPTeJZZ83jlnUwmKQLkLPCW70L/AhKlR/yPB/YuHpDdCd2T8H8Oq
W54/ryOM5Zb7349FPsWwpnhO612dnWMVupxfRZdsH3+YKguDuXM3ZU87H+lQjnavAdhizeP2fXvZ
whx2BoBDnWfau2VM/GEWNAjGduUPs3bxmr0nRFcamCoLN3ifxm49JpOp6QO1P+zHCtONbQPxRmPz
3TXElFCyJ1utnUrJJ5aTbmi24ftJZTtcvQMUOwYOnAHxZD5Ut5dLTSq518PZ7QAsR59k74H5e6Yj
mNSgZCVgrveCix4lSjsnr6FkGtlP3G7WWpwqaRtIklHPvose3sPy5RREouBd2o8IkZ1hcvbV8Gmz
GpEloHOOmkbMJiWT6/wUc9XsTwDfQKBZTJHq6BXnMzUsElnIkK5a+3l1dasMJxbh++kywdI05xq/
U9jDkl1tmG94d9omQ4NZhcrYrDZHh/c1oREMVZk7DWIV6vDqGtUzTXdZwxvSb/mno1mFakJQJGqU
+533yfRkfHi7uccR7HsinjqY5l+Rv73DhuWbtmEZfxvGjm93sIXK1Dd4K0w5Xv3IoKRqzAFqPX+6
r3l90xGwS9rlbBZPY3gzAJDsJQK/X0j+UHae0M9HaBJVuYO4qYouxMCB+cNYpyosLEcm9OSzhnB5
zB9mTUhQ7NHHkRRrAhDUlZ6oCc3kr9kMPXWmIdRUuukLN3cGgPS6rsgJNEQdmsjR549OFoaXXlrM
hj/jAmiNuT8W0TP6DI1ubGoDd3gOx9DS23j8DmrEb/fTBzG7W11UX86zdz2/6EHZezVv7OyqL7Og
mu7sgTdKG1uhSw539VdjR7nRx6Ub0hvdfPgymmD85wFP+mqCY/dGNrvE6+cT5ptnRuBR1qwFedlg
jzWXrXotueqP7AnYc2/czsZ3p59e3liZ3m8GXeHRWkqFHAHD7ir7IhuC+jdwjRcJJW4WPBnn9Ph+
Ga/j9+VKCqFIepjXgVnK00/vyHe7QranNB5/+vBmD46IlK5eIU1qhqNsVbfGoE3TCmmR25/HH9zq
n9Mik9ApKk2BRdlP7+Dj6N05d+N7UszJZ6okBVYj4LGgXemsdatwe6C5xkdz5EPho0Ly8/ad8Q+x
9TWvkaXaoRU/CAaL1tG3NwL0fXfeVIrzpMXO2yjNN8BAoHgJybB2GK/17dWsNad7TfWXcYnKU3k1
ocJ2V0Ny+fx88gEg8D1TJeQp/yXZ/8/yBTEMZqaqomFZLP+Vsfh/UuBeapXJrXkQ0TL8LBF60L0O
jSwZ9nnuDg7vkHDi752F6o49FEQZgF2jp9F7I7O3J9HXQVagAQg98rTo65NceAPvhfhA4ZY0GXS/
c1qz8u5wrsdW6/Xu05aRHej/pWH9P2CZhaQHnf/BUBtOZOWffTB5XA+e3f1K+1Up4OhD4wj3O3JO
xdQIffGIze9n7L+i0kdyQSj7kgHJtsyoE80Fs7AlEPeQxVEB6+18cQsN3UCqoj5c7IfdETeNIcoK
2957R4hZHRtkFZQNMr4o0TTh5F9KShna0H/uM9oA8RJ5MpC1yVD7Rwsnf7X56DYeXJcruyWGU1Fu
ms3GlJnZglvlJ9Icpv385To9Jg8HWjmE1H36BiQw8orEA40+rX4W/e8nlqbFNme2CwnQlvZoslv6
9ElmLqSer/jFsW1ZI9pkNGtWT3Pc2V9QKua7t8iBuo/dW1SuN90cDwG9aGe76FxyrhdqEourTi8h
mHhzXPrm8NMdzB3BqQju0N4ooj8AKpPL5gG4WffKZD5J8esb6PbYaGW7d3WPfwDsXu4J7qFeYIIJ
jHwuspPf86Y1uugEPehpMRj0Rtb7YQW6ifQ9kI7KfSMAxBw+hyYOqc35I4bkG3WDCA5eqRYzv2QU
RWg4wk5l0L0rXeFS7wjYMIL+6yEQWAPqDiUGYy3qhymAz2oBRlHBw9lidwULSiuDwo2pGB/SW0mo
q2Phq6rWSoWrih+6sxHeJhKIsQR7TdSTBUEHPSN3Pn8EwAJQAQIfJPgIkT20jrALVDQ/6xkzn6/Q
KJdtXOSmwR9QvbPszxfPAoBB+jQIjNq0nit4meDnsU3WTD6W/rMR7YWRP5le/iRMdxF0XIoB0ob6
bi+G2aLdRc7s7X/fcKQEPAnUZeuhtpIIZJH5mTVEsIf9MCYug2LBh3i78lQ4LpgbPm5WrzM9FbMa
suc/HOVowCQ0Q3wP5aBg04YCs8GR4VNFPJi6x6Z9D0YSQmsGWIzBerDBPgXWb00uMGO0PvXOt6l3
xHr0xVjQ47EPi8ccJ3vevhrQUTcWdjJhNqdPk6ONOi3WzWhBtdZlb74q0Bkq+uUb/Qe4YQ961drB
K5x5bWvBxb46no08qNoIuXbm9ATJBlr0wIpMaGLmXCOSOtkK+yA7EmXgd4rx2FFhDAg/AL7AxXwg
RmAKcNUEZ3Z0t7A2nSYF1jSKcRS48CuPq2F8o4nk5csZ6CN5KiakgPVBqX8nDhPkz/TZ0Rh4nEDs
gJMQOvxFYekJSd75DF8T+XJzUKHS85bFcb0xzCY7nJJ8faZD1JLMPDmxDZKw403QOdjcHEBpy9WU
9ZWv/trCJHAavOd9Co4PTioDEkAb08/sPC2R6TJy22iWc3c/ywGB13NirpuxTV4MBOwRuWKaDAMj
A1kVsMSRk8eQVJqRt7ogipKZfdxFKjg/heEZ6n7GDS1w1JpYRhsxVEeDZLUR4LzHUmAHBYLwd5Qi
1sri4dKKNMV4aP7gZnPcDewZCE3mJjPntQ1q9sKaegSnoDVXY8qwabBCb/+UBX/lJUx5sZg1gec9
nGT2uw95S1/8QqESkSTCyGGcjE7O7D3NM2+BBJ1klWNLR8FpBi0F3A59xT9/YdpPoJwq184g/tB+
MHA/9epfL4l2xAPZW+li1USwz+EYf8D2wPMNOCLzq+m6jL0h96P5Qj0ZUhNDgQGr5/PBCk9+TEGG
bgpwBMX2SHxlqXp0K6Z418lTOEAT9o6dHbz8KDrCGpp5MuwgDjOjBoFaxP3b8xJsDmY4HCaY0Qj2
wUDFV/cKvF0WTsMopJIPvyzOa7tNuKbyGQBSLRFGCXa3eJsQIwlYCSkwwyeY/vd2eqQDB8zW89Cr
o/9DO85yapBd35PVCIGa7rCtvQYd563/3cXT8MI49GmuH8jQ0yIR6C2YbpvhzbxtmNagegXoeW+8
2fimv4X9y4FGMiVKCsyvp4LxhU8A4qcYgT6n4EjCqdrZxao4DTzpgBBNJwQ/OHPV/EYKKlqZzpPx
OmAz625Zos4fTw8aRijmIESIErEw/JuZeAzMWPOpI8FZAYKwSas65G7is3fvULgkNERI1OvT2d6b
YQHDAOHoARTvkYhAdqP9mBd9QcZ+MyeH0ulclZpY+CmIixUphGV6VQ0LYogA5m5picgaIvu9t7wb
cykll5MMWnYUh1x7NmyrwJ1nquS6vrvXp5TpbXRqd8YjVRAqmFYT4716DtwJdoCX+a040CD5oXpX
Zb/X3RtdPDw5rqvzN60fhrS8bQTKmQz8bCisFVo7eNrdMgJJRBlzJkkWMHdgi8jfLY35K5jTTTC2
yDx/C2P8trvK1UGUWC8+l+aP/pydfAlC5+bQQcUffDY2eywbSFwqdlDjAmeF1/gya1jIAzBHCyBa
6eSAMGZvDh+oewA95vnjSwyn8DENQ0KWFRvq0o/zdHv2BMZgL9m9CUKn6o5f5/oiEAbsjr8jjjCd
wGk79UEG+4iYXJgSf2NQ0S/seQdcog0uI5KtRpgYIJCsGbD2GXCTAFOtXyG5CL7MY9EjyypZX0s1
ngft4g+kqD3kSMt2Uyy0z7zC6681Hu4Zfhw2hzCEePPumEe/fRoe1nrI27YO3dQ3iCen5ZtdeN4t
hZW00FGAGzIOIHERC9Hl/2xAMJ8IIFhLCp8j3TeAtkJ8Fy73SGi/fMgu3mc6OKInSLcA+CPwzxrn
h2MTXSC7zLPrWmvCB/E4e0CO0ElOYFMh6nHKbeXYGLRd0CBd8xFjbKCwsERgAaO3w2EUdMaptP+4
d2ma5ZBsMtffD6bLxjrQtqFlj5UxPve6l102gXl6OliamSu0z89TafFv9O//gd0y+v+yx38MRO/P
onznGl0KyYU5ZnA9C1Ovs5OiaSrkPUuuU3GVcuzJv/KEg0mRFa3+99JCFXDof3TXmRurQ2U0UXVy
2H/ApauxfP7m6u26/CZsfZ8pW4lgei2YG1Rs5PfpegorilW8+oKvN97Oku3r31D//wVW+d/exj8G
NJ9PdR1XFRUOKDDAv1pAZjR2ot13cby03vGe9tPnfpro3yCvjCM7x2FgUKqDUP9i2VrHu0mQqOsq
eQelNZtUhrYP2I7B1Kvw8W5sytUCTobnsewKSHpXazSg/J3+aNlHsrFxQ2ftEOfoWoKKmY7L6VKD
1YR5sV8Iu2SoG/5HRniObvi8mU6c+LpdtjuKloUv+dqJ4GleXLD5rJ/7L+uRxCYv7dOJVHMfD0GP
G8QRPFqQjJp42VXF1Iie3/7wv5/MvyClfxxF9OuR6heYG/k/6kQpVx/j6l3WS4kENkeX8OLof77z
HhD/9PqZ1qvPAaliVIWhVdAVe8EAuRmvi3sm8NGdRbPY/3wteviviyXo87cIVSl6KRLmKkcArUGz
xoLVBIERImhrFWJbmOzKiiPyPXwWY5friB0M5iaNa7aWvdl7n4UG3JdMitdLetjWNBRgSy5fwSij
xt/TMC9Bh09+b9BTo++/jbtldTT6H8pnXR4AO1ZRzlIGg38UnhP185KvhXJdvkjNkYEW8oz2MyDP
BmpdoxmoWApTH3BotuoBeHX20dUdOgimsXW1IRBTNlw4ns4zbO13eLNGvu7eg+/YHqfd+ukqxigq
nOEMcRH3ih73y2kTKGMBYxv7nBXMU1GLdGlsvT05/IbV9gWVEBTK6nYYfsS50H5ymlK05zXxlf+0
ifj6OvGLK0KGqBR+bPWnUfiV+lOxt/28Tvyk/mg/1ZNvefvnqmR3FArPfo7dC7TlkPLxcXYnnSsz
b9ZBfnj0vi/MdhEB2tB0Lg9fQXM4Hz70jxbcKg+6+C1fKliZoGoPCioIhwH4y4Mk/lKvuP3dYAZH
S0Q2J/PJnFtvnG15Tvx6maHAJtrwYtzvzf34Npkj986rrD5+cAnfP0iC8/o/T+EKiL3bDtXRfGwg
VrnHWVY3AUJ9vS8itplyMWXGyFmBxmL2Ego8z59BJifDnfL3awenlZvtBl3wqN30/pDZgHcLEO1y
C6uw/G1YotTwAVDaeY1xRdaOiYJRWHRQfOpH1Blyd++8grs4vWDhcvPtYGmBfkNt36Mrve/G6VHa
RALbPwtZknKGOatdZbo3cLuoIA9BXhdY6tDlji7zCLynHvB1Jw5k0w8EUhXdd2zMMlrnvrBzuVv7
44gHXaz9TMe4hCYZctS3+TAY8lUJyuRxvJKuon6b3g7nWem2qY6dXm43FmNy98yAsz5U6dvTwtpX
17XfR+P0yxI9r6q0d/qIAjqmdver9OINHC25e2f3PBsxwGSEScMZWdAIkV4HdiGi2BaC0xGqlFGb
GzgFzZuoXwutXlQNM7JfDEloH7oDs3M+To1i6BUxTWaZqZS0Yc27G/r6fBS9skk4jOXtECVrdYv0
QXw79sE+1rcftI9r3jufGPHwsa2ScbSR0EgYo51xsTgCJo0CwPpnVDQ7ZAdrOpPNSrbuzof+pGKq
6Cuc7XNyd6RtmQDlRV64cotAckA5x6qlWlXAADX4wOS/RwOGFHXymJfekFd9RjIiQEKpv3KeyKcy
uEmBO/uMslM0luc9Z75eSE7nN8DqLjAEOrY3JfgEDWKdg+AZFVmxyxNURgBQCQ3+S8SkAyeHLgLG
FD2CHF36M4W102Tl/BK9aInqaU8nt4h6XzM7O58pPvYP6X4mLYqo8jrvSdvuwTqqlj02mMOYlg3z
ntK8ufjA0Q3bR9L8gSFE6TIctHonD65xOXscbvETfbsXlghl3LP67s7Zfoi5NM1AhSagFpytxitY
6OhE8eFbv/LLpADjhkjyb5kMAhZ08ggex2YppCcvluRznXj6/M+VwUxpjywZMeyrOUl522bhSp7Q
9yzQMukwNQReCo+ZdexQwuM1E/ZxiXqobjOqcFtIoA1Xwy1QZrI3cUcYmOsYAI+dsdPSgyCuMSKi
XgOpXoPPewajVBAgWu9ldWHlDdGc3TvMp5yztQfeN4KX+IgaNCLLQxmfZ7krQMhiIdC7QeAEqIHb
BwDGXN0dIvs/whKeqQaXR+c0GAcglDzjvSEDo1i0Rzk6uvs2a9b6wEUzy71w8cOlDy9JYw8PiMew
KduqW/vovQRnt0Ionvd9DiZ27YMSukX1rzQbQajniGMhYI7ckte7iec3RtneOceaS/GY3Hj/mqsb
dJ/t3G2Zswyt0n3Ee6fEggKDpezlN2F9UO27DUaPo6cDhKftao+tclVyRL+o0GJj4KMDhtj01bzi
cjRGTnjgj305nBzL2T3cc0tH6GaC8M3dwxnc78Czs33asMwSrmjnmryCa1CkRdofvmEevJB/1YMW
X6SH0yWqjUmrOG5h7Z5dLWSLsD/RLTq719nTE5d1y+d+oFeHJLJZujkLP0eSHS5LqrrMup2Oyfc5
42e7nD3pywEQ/Rk6V5czacGB8+8B43yj8K4r0BSshXf4IHTgCQKuAWhFb+7NZo5WT3x2wQaBFRCK
2yNHqPe8nIdTZ4y5vCdJFxo9ZkG3p/Tp/iJw404A5nJpHBlt+N2CtA5ZBpTu15f5M7mgYU77VFws
51mzYJ58WfQr5VTOqnR0urKOlNPYL/mqim2vXuExInaz7yb6u2/VK7bZ70beCPDPplgwLb2upDl7
5pmNb/h1P+hczhgO3VZ74f743bxe5ks3tbHDH98Psen2Z7dY8Pi/W94Vbyf29tuqEs9VLfbZ4JTP
8hk/9PwOppP0839/vq14WLUoUoWLP5+hLndZDE70egs+0e1w4S/94RlWKXcrFsVC/dExXi1npGM/
dNABETLM2rGqEiiPCVYcqyp8Cbp6DmPvcne+8pT/GLXvl7TZO3WqLmoWCUX6C1ltOW1fhpwOZ9/t
JJRCVMNTHfVL9q+/X7/b4WwY7wdY6NRHNWVUGurhsDPo7C3GqjOMRtjf5GslHsZjYETzIrv87hkP
S4jwFhljEXPEiHkQjIIRm+UlU9B0FoBT/i0n3n3JnhTVcy5N6xoDZYc8j4vEM8KAy8avwWy4EjqE
7G/ILI1ceqNmzQpHNtGlKSZQmrRxJdQShjGjZksO6uhiK2z2RVRz1aOs7iN2GHchk0hv6CBS4X7c
scVQly1/6DDcgkchLO/3puDSYIdoI6VutgxFQOyJAEiEaRFyBPWC/FxFn1tPdY9N0hnifaPRZGJQ
6OAu7L4yDjgWai/6GnfnYT0InBptZOFvybVllcHQauw+wsLA0rnOmNrxvCrXI1YnjEwVgzGzjXRF
oHDF5wGus47mir9PAmaunvzzTW5kGxUGZZXHgM6WjiLGkDk75VwF5/MUCsnuc/0MmG13no4u1h1s
E0IfzmQD8CGgDwpI+uzgPG+9ER0jqX84pf9cV7bilzHWNwr9tYejW6gau+INdCi0oItPGHgjxQzp
JB0SWNEz94pI5kBArVlqvJk3rJU8HvvYmHmEsmDoqN4VlfnKU3lLpf+2GwKHkBW/2ICkUA3BE8lq
zRtxgNch/PGdr2QdPAeuwhB4EDozwGFEOlOpcfRfqisyAiUEXqEhgtsKPTAO/vWvxvoGIUb0wAeY
3QwM1MtJPCr3bjHpBecoWdjHYLqnETfLQOiG32DPYB9ox3QK0aFSUBFTSe+F2FlNuBpaZ4IdIY0T
PLREGBQnQXVfZE+lffFLMjNxUoGiQ5c729/fCmUYzW62AMhQeu+8mtOqmm+ONC9Nn/zCEXyymBq7
FHoyjrDZHaHZwmf+K4IMyR3NhWPNoRcfEaWchpD9paydxHAM/SrR6Mc2rh49yI50CEDfQEazDNqe
qZp0BY3OBZMY5l7/V2B8QgFX03/iXEYlamYls7Nh2rl89S7M0MizEL3SGRCCAEq5T3Q/ftfn7AKy
hJi6Z5i71oLrLs9u0SSofVrKMtukHoj2O2l3JiXdYsRKxa8uUrw32lqqO4hq95pVGP0IdQGMfWa3
uI+LbT3r4zGwpLGJ/+dGAYO5UsGDbWA9vFavFbi6F/VQx9kurOc7ANJAqKMs+pyukqX/NAhZY6FL
4O1sfBdEpnENcD71cyIdA0X6ulxf2dWR4jfmykyuwo9TrkaYNOnhy99HF2ATOsuUnCDe+y17Wk6m
kXMCBn6PyFTBohXeAw+H9QHY4xXcglGk+F/3vr4yRRrOVGwBWvZsjcxggsegjKD/m+cQfjhVgksS
Bd93gwiZeJcEYpy4uvBvsUQRRE5VUDHpcwZ25xXuTaJwoioCiLqiVKL5R+y4nibz/96MsN4WVdN5
henFefX8UTLUL06E9OtJyYbZaKcm+lwjgAEkI8yLUggdwR9trmT1acCdAffAVL4VxvPngWaJH8jc
6ZtM7sYwkoJ2g/ED+NtIiRq8HxT+ooejpRK90/u2Lmxl9hXEz5pYBPxb/SOntcB4ThYYYVzXV+Ev
If1hnCRuq69p8TvZAlom8C+FS4mrOypdPWTtXSqqSDHfVhtVUApBE7MDwAan0fWgjGp8gZXRtkrQ
4PUh+WXazaps5N7SJkbS//QmyBO5Qi0dg5ygxJjwTvRwvET+7wDeJJQ27eIhZhf1YYJz2CjS5v0J
77UfFudcY3O/rc4zcN5+M68JwX+3VCa1qwfhR59LWCN8SfA/jnrH6EuC88wRKqZSKGT8TpVj9pZk
v4LKF+UCTjCWgluzRFFJA8m/kCdh34Vav4KTMCYs0T3K5w3DeH2jCACMLaXAsFDMdltnEHS/zfJ2
xDVKShX26WE2SSR3wkfvsGzJMY7uSLVV75IqvsIw6BpM5rwvjykpDhlkaRRzY5/arsHHbsJgFvwF
L0iKGI1QG+yc63xASaF7H/cR7JH3ZEYBTgkSQTTy6SGAFRjHlBo8Fsdmpp0oq/kt/TEZZxFiUjqx
NcqIJhHZ2JEQaJGcxJP5eAfk2ZSC91ZN8aw7gsUQpxRzg1HwoHS4LghGmB1gNJHekEGsdsLsbhQM
vTK68HI14P5sP6t+u2iylTzkC87HcVTyzF3IoJvEAJH3tZrKc1hivN06fNi5l3tPX43e7PzY4Hgq
xgfYaSxkjumVM8K/AFMLV5iPXVAwKaJ3Mo7YeQ8K+6sS66nG81Xexbz6On5aoz8asUmetex1TSjL
GGdwaHGTu7rFbxFpHlUrijEgna02bEzQoNENlfE37Z7WbrCSULIBp1ghI+esNERBURKWGZz/+OuV
meZ+Ig3fu9dJS4fx94dNhB27j9T1m5TtvXn4HUJzFV2lb3oLVO+MGH9rMXqIL6HmidaEOKVKhtc2
BbxmF97j+AG92s7R40pyhhN3UVdRZF+DHkULNHC1kBCUfsGAoIaL8Yf+A1LM/WT77Bk2qfogq8MJ
QiWNrFLpR2MRXWfiCriBFnkx38AUgOqK/GNAwskHTakweeDdYzsNmohoSMAX/4uILyqC268c6NQL
pAK2iPE6kR6zOzZsNsHdJbkkV6RkKaOs3B+CxOSgXLNa2Lo0lOs9BxKEMtpR/vvYBm3w2WKvNdsv
9u4F8y5pps+UbS7ujaHXTKP7sFTSgbdfCIsCNVbSOzDccfjN9q7M0NEhfNgK0osox5pDs4rv0Bs/
/EY2DnV6ib9+7u3tHJtmGMF+iQdyQTrQh1KmsMAKF3lroEMWHWKeUPE0IATpazsK1Rg3E5BzV3O/
wCxLWEu1cEKWuJzdTW3GH/PleGg+1xKz8/F2JP462nZrvqlIYyO7P9rej3Sex9vn8Q2z7AjXKt+V
O27Xv+/jGLeuoVmiosZGC07tvaYgXj6P3NxX5pdh37EUOMF+2S/F9nt8H+/iWd7HiWz1Z+u7/h4B
5YFlOxOq1twsd//9TV7fNLPcgd8vdzz8xhYur+ni90uej81qza/ktSq+nbPz7vHbzPkTpFXu/fdu
fx9Zi+f4rpubBT8IfX3AqwGNiAbvG/IeAu6XYq52c+FauRhnKlYceBOygN6hvimZgeKBYeGV6rBs
XLZRF5dAF7dDlFRvpup+iDokm26JWidWNVyMdOedCgyEUMzbe0IRrjE//sUDRZFcLFE5aCYVkXgu
tl2VtiuwdiN3AZZChdZsIGjkT+AheezTv4a38LIqWR4TwLUX78123NjPI1BJJ6e8vdEsaWnCjsyb
9wi/zGpJ+260a8lX6IZ8HJqo9C5umQwEUZvJzu1PwYIDR+1pGDCTxQ5pZNRkb7JZOByrGLI0wXmH
RGnwDUHZ/7aLa/zBM77BcPOGz+VH1L6BeqwzXoVOQ5zjoKqSPqgihCxJOdJWB+U9mqt+i2MNi3f1
oj4YEFGkOF9iUE8irgbnTHZxmzg0Mcs3Ihra6vxKc65eyEtqfg7U0B0xadMx1/n8qFkeqrtBMkjk
3XBRrOV4FL62A+xSiqM8U2cMlds1OPbhVkJcgavuqANN+QUAyuLkZ+AWCjycmZIuSjLsHu9q2b39
AqqskmvEWPx9BAJ5P462f69VZolo8dbEoTchTKy875r1JL5h6aTPBg0XPn0MBzEqfKtEvHl7Vx/b
acwb9DWyvcc26ZLbrqvsLmnFjaTffaJX1O+uWZfs0SgBIUCfwpfWF3kqrT+Rshzg5vnYQYV47M7B
Jyo2k4B/xy6R1l1yzdDeyHdAVeLxnwtSsn/3G20OyvynWNDFn6nmkRNdTB/Zjdb8QhW9iIV4ouec
580gpvvvOVwG7z1Xw0kwWgH5D0eIvV22jxjW2rzO7uNpyZVSL0twKgn11vwSSvO3TXm/aNLnogze
/K+Gz3QSnHn2F9vFgxVTBneqKq4K+yh2CME4F32rx+oat4uPBQbk7l2Bg/lv77mQ6baRHt9Ioh/x
N/wcmpQSk6/dYnxq0+tswG2RHIBIFnl0Abr1Aoehnu1P3QIhCWYNzHn4XbvoFnx7rUqo4jy8Gxoa
CTX37Bga4wCkAzo6ABEXP7WLaquGwxUhPnimLw79I3t7N3xFtaB2Wex2lV4PzULasAHwW3EpTbje
apyrbg5AxOjNRUR4cQhHEfdIvixorCo9PS7mMg1OhVoEqAoqbUoy8iR4lxORdpCOI2uAEfYofVLt
7OfwoOmC0FDD7yenuaYIfWcK/WL+BLd4xiFUmsnZK/x491h1XrzuACz3NMaNyxtsbp5En5mG6Vxx
b/aZUSpGBvSmH977BP0cXVUggkX2sKUs37bxOb2vxtNupeOZejg/p5ea0cm0WFUrVBZG835DhfXY
SLtC/FSdRvPPZk8KV2VgVfW0TGhn0FA+QGUi0tURhonxhb0LwIGSarPqqMYvwK1pE6ixxr42/pMv
9RnYgXz590oiInxMfcaG0q6h1nXrbg144r4ebbHeBlzDbnNUYV4fR2DStli1ik2E4E44J8WFgpAR
7tkSRNS/LeW1BHEFLDj8l5AXQnBhfV5y+bKDQRfjWHbry3Ef7sPhgvczE3eDd54N0cIGjOKX4WAO
ajgU75I3AtMLduDXxJYTL2ZuPK8mNGuCRYXOF93C6LIeeI0+1bBZVxAWNF8SDjR8ciUthLtmVJ20
CELQBE/Eh6n8rImtkb5EJYsDoc6avaHORIhqAoWN3anWX+frV7OGSUW/mPj7zTktU8Fu4KiD4R3N
R3PhkZrJmbb7/v1/j0pkMma6EOS5dQkuAXo4n0SEQpAgl9Vg8/rRoru/Hs71SI/ul+lzVYNSn2mn
Ivh4coQ0iN/NmniUSEvyD/eFnWu/KeJnoGyfhFaZVdq5g6QPmShsxkm7emzufnVoVpcVH0zLtIi1
4Y7sr5N711DZKBi91xjK6tE5ultD90Heqno1Pd98TnJiCXKVOArCT9FwnoYe7dnIxgkWtPO7fw41
jsB4zqJDyyG7nPRIii4H8ERBTetK7KgvX5oLA7cRA7QDLU3K5EON+jlEM64MCnkizSQQLaYbrRE0
b/BbQ2GOq+y2JM+NQKIXCcvkRWdGXX8DgZ4KKkFYq5fQNqg+i7RTzAsq3TC5aHJSpotWMqs2UiOJ
dwVWn6gjrg85K0NtxmzGHaS9TRYA3oiPZEHN8yYJArQ0j9+4/n6cz2wckUHshnG/7tCKaTfDCJte
sMHDSJ4PI2CrvS9+OYr0hZ62y+4XsPJc3iLn5l5CJOlOX9BfVCg/dLEJp9/wPHsmTKol2ZDXj9/3
WizzI0zW+1qKz059T0AsPl+r5kvP1h6q80f1oytL/eYUE/sMaHCy6BVbeTGwretjoVg9lkhf81b+
qRVwjzl4csVuFes5dOuX1TabWk/lDnE34z7JPmdzLPhjDiSFJ8bHuxHl7TPbq/GFWktLNS1CpqBQ
DIx/kZfoX6DKyNBoUUevykIslB2o9bV6A0lgcFuOb8tWnj3aUCKSVtYjd+XW+t7WCqMszRnBFy+3
VbN5a57IL/E0ZuZzdXNOFa1+1hJuhWfj/DDOkEGWzQEpIrbhnuNRGI922j8jPOTXjxzBc+prerSv
tVDzubi4H7OWtUwh5ioAF9n7BSuN/Hgcdtb/4enMmhRVtij8i4gQQYZXARVkEGd9IbSqlEEEBAf8
9ffLPhE3bp+61dWWApm5x7XWJkSBbYbltSg8YTrmQ/cGbx6469um5CGtbv8pAY/GWjgMBvHnJ1En
NHhHq2/ULz9i2C1jqoHTCB1jIzBXH9kmZ5/2tBJI1Rhw94fRzO2uX8JWaKRl1UVPOlfPgIBc0tfF
dfZ8OVi/79018/Vbmo1qR0PURpmp9aZ48ot+k2yvbydHMMmIS24nsdVk+37aZTGtaMmZscz0u1HU
9GsNiShAZhTzO0hLVicvDWgNt4Xxirp78HmjBxf0VF3rGaoE5eZ21uNmj0oVcQ3wLvOYFm5puHKx
Ut3iVOvnlyRa7+bAHkKjP3etQ49MtxR1luvBpwBmEbZfT5EsvfFaStnKVGIS38+QlKjYavL824VE
SSM1aFRbNpjQZzMPtpl+BZA2k5YKlWslkrN181pjdRNllw0nn9dEqT09m7RXt2ucK30L+XyDjtJP
i3T2YeIngO0EiZVJRb+blKjZvJI1d8plDKkB34M3TC1i1YdXaPaboYqmc2NCHHOUmR4AtePtFBRH
dy/ZeYHr7K3X1+ofswplIAY9la4CswLWkBqpz0C/z8RlUg6sJqO7awAu4Kl/1okaYko4X2W11KrJ
F9lLddz+jbSg+ATd0CGd6pJD3TiZvC9fkU4ZQrLeja8pzKu70md4zVh6k+7vZ9oeRukEBA5dp8p9
IsH/DjplPoDw0HgZDSIN2KCr1XabIMQ2NWlNoZrC0GLQm6YFnQ72inJ63O2rHrWYJmUMAMXskRSz
Ge3AS7fQIvWtcrkXsyFQxZ/vKb/uk6uTfMLHcHZdExI/9Ek2WCC2V7VR8lttP42gKbY34jdKaL/Z
CWaddrx3toKmWc6RDxiM/JqRhlA4WhbU/RdaUJ5pyf9eTyYaR1Ppy3juBGhy477gMRB4m0vsxNNK
ShqfOP8eqipYOGN1fVpDQvcH4gxXw+3BXPw07qCwbt0krS2mV0TMG3gdS32a/cCV0S+D3GdWKLf5
mDWp0/zoHicafiLqk7lBz2D0tdKQI2zQI+KyfwausQe50x60X/Yf6VXQule4in/1wJI/9v2klRPl
5pnB7blkRNSX7lfmltL0LU/KKUsEALzLbYD+7ZRxJkHjxFrYgfSY524ZKG34ib8UW2HgSu6LktOD
C/EhXg2n9d3Bq+PRMyCaf00blWgx6lOwFRQywsTnKRSBkIIyItV/bZ6RTHBMkPrbwWO8PC7JZEiO
T2jgD9bdVzAnARVBbe2QYmrH0Kdg8sAdhYDJx/S+fsy3RHk7KlZrJtx62e+D2jmxXIvB+0GKLZ0P
GLkGUBZfoAp+6/VlXZGBg5mEcS+t8J1i7y0s+UCsiQXc9AHFjYKqOS5Tu4cvCwDkaeG2+Xpj4HsH
pHqvrnjvhWnlNoueiwnttzO04v6AWSEjw6xc/yAJY6thvmQpBh1iNq5ZXegoJu2SA5V5ukbT5yHd
pTu2IYpg2mJZBFRPmJyOGqyK62k37gD0UbejXCGLgoax0HHDc2PNOPqYYJarGrrKkUvicwtGal/j
2w6FQobc5pHuMSh5b8bD/W07jKp96atRuqW6P/94KZjU+vQvAoNqExnR6wL7av+h97gaxVcWhEdh
jqcP4F4yD2+MWyNWXFd/5rJAYX01iAD+Ims7Qpvt98HIdQAhFxQrR70li4i6fdg+sFMFnZ5SkLp0
w0KzpzTdUWmrTI182Cl626mtM1zpYefamGfPecCtEcezXvwiT3iHxDZQ/p/HheV44wL7Mb8D0oz1
fzXWnbDeGg7HOtL3DGyHVwt5nSYRTEYAcaWlcCpIzb7WzbTaZKwObZmxCoQ/BGsNQGyLi7mjp3k0
EJFKxhpKdCjVAL5HD4+R7IqlfUGeagCBKHfcrOph9+yE15h5xv1znH8tnhfbpud96Ye0Lr+RD1x2
usQs+qvTANHSxgXIcU289/Bhc9kSz0K32WYaG4xrImtrx/1grEjjj+7XRyHUcEYV+MM2YKfRO4eF
mPxm8MvBKzLatqWHY7jPP7xXcpDD/JxDz8TrrepDioPPxsDJvopFHvgBqd2Ov7QBSzTPxzmIdRAa
nCJwZf0YpBfkhveWslTC/Pp+DOe8ZBg4FgrSnrTV23GOugQUTTjdjN3BIpTjEUShizwFR/5WWGj+
+j3JNEB4u3Dwy44frt71uPhzqbk1Oo2kkqkHjDjqLBQqBpwSeJ3w7tC368XJgXai7N6bqrKefy04
VXks5hiHqFoM9yNiVAAnNA8Ba73HlcSrx+Q66Q+vHO0+ADSF7KLiUx0oY/6N8wfUv2aQwOa9vBEc
Hd8bOJPGr3TqRuPrUJwWDK95arCjv0zVxITyxh9kw/4evMeR7AfzxPK9PKotSw5vsuYOFlJAFlrt
88FY+20PFaMelPFXF1h+RR+b0Ltkq4GpwetvO+5bh9nxx2QbSqACuToYt0t6fjARkOWEjU7T3hgT
3ep8+rIPCTMB7nkjv4dZeoCES7Xgu64Pn1/1gorEZzXaEddTdRztYMf2YbPhzl9n0jMGN19SBp1L
x1E/fruvoGZQTmZJwPFeVveFsiD0AXAuyIHAub+fB3s4mcMKMLbF1/++0fvxTcNk2byUU/h+2MA+
USpLMHyoW+g2MrcpNIaHLUGGQWKEyQm0s6qxEvK8PzG7ZfjbRw+cmyLshH7k+fGgpW2yLqbStvkZ
fVmCx5llh8/KArEkPVPC4HwSm4bsKY1smoeKMXkv8jPLcT+/4WASVZPKgAjHlqK0w5xThMtqhKox
iwbsBOJsID0qQMgxlOJqQ0nOuFoPyc737TLds6L80Xe351heJ9sHsIk1RRGdEW0r86wnQkmF86Jt
2SkdjfBka2y/fnaCmLnR522obq9z4zCaCUbEfV2G+o5iWh4Vf5+lsVIuX7haFiF7v5GAe0TDA3to
1y+4c5HdDRfcZX5ufzR/dMzW+RGjo5DQYeDgMBE63OwHWspwiG5YK5uIIkGyKsEnzVSuiT+H97I4
kuUPN130WbdHSDApsI8jteTrkT0uozMCkoYNNvzLof/wEJZDHE4hnlpBT29L+e/9J8rCV+uzU0LI
34NfXl6fUa6AAYIFwkybJ1aRWvajcar9DaogB5lEAJNFJeCMxLCCyjDA3gDubI8ZRoA2rijCMUga
aYfL/a+LDyqs45ShkzgY5jfXQXM2oQjs0IsYsivgWLX/tBOaqGF6x19O68w8JCEiC+geyHztMAnT
Fvnam/uiIE1NhYJSMu3uNpLZeH++aekhMf+JxrUyRs2CYOBNaeyFo7CIBwkJ+P77sWVt/BFSC3af
jPn6/78SNiQEjPW8JUxLpiZ6q6rF97yJRjcauVgMNGGCamVCI7A+jryP99jKTK0HQU4MIgH7oWnI
POB/r8Ji832WEZ4ytSQ7DBhlUo9TIlMYKzxX09JLSjzC+n/koAQtimYtc1ZnxtPiDwGX+Y1QazMq
qGvUWKRFpl4k6qqP4P0I5JuHgxpIntE6lVhN3CWVUdSAiU23j8uLOJe2ypGKzJDNPULSYsHSJf1C
YsLW29IkVySIvQVjnfDPxw4NQVf1wmHJXytTxgmNH4a1oJoBcZgx5u0cV9VVs3d7VEC2S9BvHwcI
UNIOuYSb+wAjW1qtGaqILI2cJ9Nd8nGrjmHFYJsLJlu2cyjbz89UmScnKJKPxWPPrHmiBvienE2Q
OO7t5Tw41Rw6MVWL/x/9gkI9tzSSIWPpFhESxxxlqhFqf3eh0EQQhRH4VPaA0z6wKLZlwOME4d7q
ckvvbdxN9Udjo98g7dJaVK4ITUyKVMD2/1WLGT2244zKO0poRYzlHflv2tqWim1hKhiZz7KY4uQI
XrBD8AI4vni70hTnKCd6QYrwOx6uhcs6ppd0VyJzHCqhHA7dcl/uv7F5fFwg/Cwzpp1J8Eivv6aH
1yoX7fp189qRQxzz+UaVcRY4+nasoWIsiH/Tz8D5LPmWU9rhRO42t8SCUkLAzfRwFniVSTZkN0wQ
KSaYikq2vze7Ncd3A1VxIk7SDCxFgrGAj0BDE+bxjuDBdU1HeCHwf8j4fHFauX09UkLBFpg0DFiP
6X13hfrlUOYqaE7SvvxT95mLzOzq4fyhkI7+VJAJqz9uLwgoPSi4IcaMagMtm83zWB6bDTZXOvNc
P4Mx1pgggmoMQhZmWASk/ClHewe6DzScL++fYDPLIx0QLL0UM+QFkjKtrNH4hvP853TT6EuPlK5A
3CxxksWR9hkU3c2HgmuV22hc8dyXBfB5cpyVjoJO81v8dtv7hbIsJeOh+9qCk/WHv+q6/yVoeF14
MdW3Ff7vsf3nbPDtGhUgDNV9O6aYRUTAAE/pD6NVkaMx06m3KlqFRCkA5RE8YNUTq4swj2yVGoWg
p0gGCFFfN5sop0YmHHOJjV4PEXHHttJ5oeZLXMMlsxyfM7H8c4T2lq1QW82pTFi86iNTKLA/5zzS
3tYrEfJOOqrVonxAksAuLY9vJCz3Bmxy4/LhNnyYn9uWPl0yGiOuzql67e+/iG+YONHt81QRJjNJ
K7wdGGJTnd6n9vQ+qCtzqVHh00lnrzF3MDqOtpRrz+yDPBps1Qj7+DpCbLlvpA23TMr08VRC/Pva
nCs76fiJn0hs/XxiHiXbt97VC3So0t8iJhjkqRGpi2EbPyQJPMj8AuuOZ9Z5yjJz3E9c7UmuOUi4
GeTcB8gt7/uf4Z5oJD1h0N4w4X/yMz9/L8RTyS0yZo7b/SKqr171c/1tVneU9ZIF5ox1J+omAPlM
8w3bsNmhocHrHuNqnYfkmyWTqgh8LywJl4tVlDb5hTRNFwv6lEjN1N989wGwjSjVD8eHYAXGAtMb
fqvjl7DkzItGbBEQ9ZVF6ECvBdwS2leEhMCa6nUX3Vc15Wbtp9k/LiQr1EtjPUCuYivXFmUVbAie
k20x+H3vb38ZKR4FkqhdD34eyJaSADNgU4QAFs8Dao3xw2W+LuTwvFlCoLv9Qhu5ECVoP2nLXx8n
CB1LuKYm+FbD6i6DqF+wl6t9whpCMN1qEaGYXkJC5LZqhlyYImJW191FuHgiE3pE0JMOnEyMXvPm
Nolc8x1ZHjryzcNGT/WuzWXgbSOUhmweKZeKoTMJ67qzsVDiPDQD3ukOzLO18xXNoPh5uPpUKaSj
iAO/4umKLjpCXcaBYDybPwAGjGJzSlpBnkZogNIU+eFK3YJ5npd7gfR825YFL3Uioc8Juv9+aQ8p
Aic7HB4wjDlJQZwcmqAPbit64RG/Tw+V2kE7rdcjMtwuymJubQTDgjmImLsaLlMKXuDlhCCefa43
lIJnhLKTK1GJf/IfKPxpvkSpES0NUTm4rhnkQG3LVVeFf/UrDMOdTpK8bPf9QvbkkPs2j8ZKbP5T
tb6uR8H1l6Yuz/Vr0VEiFTTjgciasSW5Yb3YdSd8c/bXeIk/+Hn7Bm+ZLklbqatuiaw70l1T7OT7
277141abcUCEXWFfcgJNkZNQOSFNuTPrk4iYfyLrwjDQKkf16sAtX6WxtmbWLSkPn4VvYuuZnBuU
RlFky0Wn5g1tFK9PgIDQHJWEv38owAPxpK55+ANMGnUJleoFhfer1WgW7pw0YyRbT/wppO/JDSoc
80ywehTfduj1Sf9SLtqo0t6MHit6vNPkVwoZxrkyIpO+teojeX5h+1U/8nJ0NNZy+GArKHG3bRZU
MEnAKC1v7ruXN3TNTeZrPy8krmiDL997KW5cSqKgxY3Ja6qC7Bg/5wSRW2mez54AVLMVg5fOAxgD
ILh2+roSA688KCo7ya03xjmZl4cWHjEJdbEeRi09HcXr/WKFvJVpEbFeDz1ljbW6707XQ/ZLRM5L
9QvxWrLXfr6QLTionPntizNAnh68J+kWgAsIXHVCVr9Aay6+BbegCz/fcRkNdgMU516ettYOt13h
tvbIKQCYrqTjAJdKg/PPUQISr2SVrc2jaMVlu9RRo2FEUtxtEZmKpCM1sn27H/zkYeUDNZnXbrq6
go7pLsXamCfLYpFvOfMOrJVlAg+q9B/xYJ7PS3/o1rvHTCBikugNBwny8a+6r7dX/zU342at7bXJ
c6Vsb8tm0fvdVpQKtxT+j/ToYDdUfrm+ncwgO6i751x2qnUzSTDPVIr+YbZMYhsplrxkjorZFBkF
97mmfGHsSQda3wyuU3KJmcZ3Qoz8S8lyCEKhcAcTVPmhIKuQhITyfg+2R+i/Y/EOA+iXx+/p7qUB
LZpdsiTCRjzViEBwwDi71KfvhUOi7iniPQFZprQ9bGozOgqPikXVWkqc59PKUnuUOCLkReX36mBE
OU2jm200dofx6h2sIMWr9uoQnprExFdbacdEVOhKhbdIOX92BJYp4SXjaP5FmKAK7i1Hxia94mx8
z9VU2ZlzOuwlFdwROEOQ2O4NrwmERV/BlnCvp3oBGhaMYOKVJ9rp4cdNFwPHiLMQDkPEvLgVhZpF
e4BFMfvusyUudZvSNW734JqS+WAyrWd/BV8IOoiIaH9iRXBode8QpVCUWuFYP8vsj/EjIKu/M6Rm
1sYarV0fy4BV2iSuPE2i+5z8v1y/thrSiPhXv/VVhkvcZzh0KuAnVsGWL+p+iE2niEVCQ9RC5Ld4
EboO/cw1FrC4BytCGEzQ3uSZxW9ROyUkGqxwM8M1vktb6RvsENkhf6iPcrkYd028hFG8f7ezuuBa
Y6CzkyGt3SRSYW99LpzuEK4oRdjuJF2y9XClx/UlmfV7uooBnhriKb3bz4lmdUihj0RraezSE1Nb
pUW7QFhqhPJO61BB4k/WOji5nEVmMX/xpdwKmV2O+64tpUCrlslPFl0FOZCD75cKkU35redokklq
WEmLBI4iodKI0ghbCSVB3p8NhSmnoImJFaHizdoxZYOnWhwqXsZP0INMbZoJ2o86cfoFn0xEzqJ9
oZ2+hYslOyGLwAADAYuBXv5r077/iuNoMCZKfv6B3X6d2Vs4S2OR+e89Kg7Muv96nExf3Ze/6QnT
2R8oqGANlvX2HdwjHnV3wd2QhXOAWOEZz4oTkuypnlIAH647zjd2jfvgfOO6+4PIfmb1qvqh/EqQ
xnVTQk1m/nVt7I1ZseB+2WcEELRrGGlE9RlhhUt+0ribueYTYqE7wdGrQT6IwIRCgQQb4eU9sBZS
AKkjWyiXshTF9OL3PRzflublOSQOG+yJgPBqbI33ot5Svv9ss19y5HxGBXQ0va51r+A/ZG+8fx1I
naZF45brp694UoDI8FZ8l61HVK4f/MvHk+PCH/6Y8XX9ueShPq1cil8TJLIsnJXz4PGJ/7WUomOc
i9i/dk31n+lIFznuo2Y/iG7z4fo2z3eUzMFv6CAUqxhKGRylIjC2gMXgJqKe4AnEG8jERQWrotwo
EAtA+AQ3iOiiI9HNNfvjNb6KObs5I2cE2otqfVj4PYLf16BGgvnpqFzye1IEjxkKihbxZCTNe8Dz
9SRZFNM7eP0P+DlE48eqa6KzyqZBYwlEm90FJaNByM55Tzn8V6oPpel9WtopaF/ZQWp0nqE539HX
HXlseUeDkqKCqKaoIsa4j1x5cYMlkYzpTcb4rRl6YVhhkLzjSkiCue9JvQVCCaROJw6qncptwCSA
0Q3ENhSjhHjCqWXGhTvCzzwBPuiOahvRl5F1X+/hZEwzkqDJtr4CH1dMoKBBz7PbeOHHquDM5Vh7
0nX7c7LEhFeGEtkGM35aCI2S/WUKlgD/dsHNAQAC7uKKlXhsGz9bwCoNSZztWziK5alK64J4wCf0
dQazl9Me6NzOCHJRNAcABc+CKJcJ8KhZWt386rINptlhCOYomQi3TZIDsaazFE/wbPOp6TJyB6p4
JTgo9sgDMehmC50miDbBc84QF4XHSisAtmoBqYg+S6SJs0e4B72ingGbWSMQvNbcx64MxJ1i6knH
Z1CmIoEOypZaDEZxIvgumScUOICJoMuUTbWIrc29ZPBTOT5TyE/gWJ9+bRHvuIVP24wz0bj5Mg8J
VTkd1J4cp3TTZcU/FmvZ02MTiNQtek5k/rGfEI2AlJUwDZbB0BvmDAX00q2vx/qwNjgQok1wu5Nq
hoQYAyb+0YO9eib9UaFz4S+zf3rul3Ife5lCC7xbSFc2dQDvTnNohBZfjVYH+/x449DprDZaH6sr
FIosADfCVKGeGT1JeAUYb7rNTILrPESP7Aa7VAK6y3gqoDLwTRlBVQvylnvbSijWFQGIUZeN6Rmu
sFPhiH1oBqUrBq/kTj29LhSYPIQDTgrUS/EA5fiml86BbAAAa9109nYTp9g2zNGVkDKuXAAgkxII
qAEJpuFnOXkKVNwnn8+DmsCEnV3B0GiBEhnxw0/XakzoODPQw4fQu24Em4Kwjs6737gIEsKf7ae3
IIXrBsM5TEDkP707MM0B76HFfPQMMgCMuow4lRQjZtAcRyybXCcw12NpthUYe8CDoLzz4DGBzzIf
uelGgbFSEf+N3NwHN3QwlrAHdnmcx/25A/6vnm+xsatBnMlBDd3iReMhXxKQ5svstw4H+2SW+N+p
JNaGRzOEg/d232676N10Prow1DOUL+X6ejD23fbfr6VL+VKhTHnlP2jYcOXg4S3y8LlH+3hbEhIK
dnHNAgt2VeOaMWi44LFNoivh+hPIdbu/Ak/S1uriGr9DoCg7zR260hI1ZqQHdW8wMUPZ45kjwnqN
vl7tMG2znbe7gW0ydIo5dRhyOsSOEWUElSqjTrpAY006D8sy4SOpFjU+JIzoAT8kCbkvO8X6JZNx
AUzlMUXG1+1BX4GeilNCiWGUICHKOFi0oqVlMvnuACVOqrXiVADdOvBOKXmCMSbbtAQBXIEQ0AMW
5LnC5a43ECtclZ8CQoA93HoDr3NrtFAjoPM/ctTH1/NwqSEXtRy5cZFaQxiR5dz0h+Ho11zra1Qt
ml2zq0QBgvbcbZN7n+AF8TfdVDze2kMabAW5ZE7eEcAU2fTAe6UVtgdyhAT4CXLvpHc/U21SLjC/
XrN4um/8f+Vr/gcDTCkRy3RbMvtOc3sfg4GUQcne7v2708+lxch9QpRXWDlxf6BjXMGCRKoV1jr8
lk0KBbPfpUhB3kIFsQJMqqVO3v4QoHTvQi5xCwomrU/FnqxgKrj7Gcq/sMRBEBnL+1RHEBXUW8nv
fCiDG6uUHihSUg4eJa4WggwEUZBp1Q/EmGXEOVMYI+msd8WnD+bXqN8NZzLQdu609UuiUeHEE8om
UsDsIIxX6yrsiy5EhjOh0sOGiEtsnYRhog7hf0kJsgUmPGbMNkHGdVGBGASFhb4oqSHUUww1qg1s
Jh6/yqfzDgsEOybMTPFSskWcNB8jIXdAk2VisqkKDmcDpQbpUffLLadTFhtwuhBPFZz3xlUc+TRE
/76djw55ILFLcsIUhEGckYifMei44unTYoQYjhoIiPgbqO0cEWIIlD6CaTbK2ZDvXzid1KeXMDNX
4tXN/DEduWgzw0AdjbcJco9UPvH9LyTvmSyOZoJkw+h0SGhCVCaCSobfmkOo1SbXNSgk1vk576xK
RElTrsodxg+MawmDFAHk6cDmHpBlVJAS/ZAqgHSyByEE0WCASf5ErVfO33DS9JWxEVTggnyPgSA8
4fsGmlU0DGRXxkJJGMpyKxB5HcC+D/IPgtbVQi7+wjUfOoNNFiorOTKOciQj1gk7Cga64Kk+gwIu
ifH3iOhNfn4LyCiCCQrpBBYpU+PeBqo9H2JoMONFZlGkLNpJuSwgzbTe0APjiOC1hGF8wHEtt+Zq
2Fvw8Y+pn0OREmb3eRlFqY9GyjoXAidc3sH49+N0bTJNOuV9mp3i6lF/yddfMl3Us58XaZXy/8jK
Ce5d65m+wCq+9uKmnxckF5ZPT0jEdBmjGG/rFyQAqAU+DGMY/uZMgYEN8yb6/OS+wi9IqKR8fwRj
T44GUyHGY/J0TURIBqEEj1dePD1jeo/AZ3ji2dA/hMJT8Zw0r90ihgfHaeg1yL72XhFWAKtVQkgF
qmyJmPd1WUMxpIgIV1mdGkECExtSH3Q+YYOYjxd2hwFKvDDO/OT0XXwXo1912VB2WULoAxa4loUc
dbXT/+Py0XtTDv8slXK4MomHTnvu0Jhr8MmUiUQhv92NOjtZDtGQ6JgKCAtz9gslmtfACcMFes+z
CQ76zim7/CZjYajbucJJeyBBMn/h2j6IKB9uwSA0/Tc++u7lsxswRIlNLE1uLoRldHjgFbK/FIDa
5SRZck4gvIkBKerS5Dus6IjEaffcmYyuXEkHFMalQ5VNCqg02WuhA4j863fohg129QZB4nqDNlm9
Ge66v3qaOuWq27z+qhUiYyh/dFYP5Pv4CZBOX1WRMX+uHl7tPRcMhiIRxPDW3nVf2Kt0Cu1smx9k
/74GDYs09wk5m+vpte+FnE15UYCuPnAJiHrNBcJRJdncV6dH6iTtXI8/l2xRCMw5SQ8aPVvzSF+A
emq6NH5omf8be9Sh6RZqP2YA1MsjhPfBGxk/1wVNduoUKm4185hjIHQWNEqd1aabj5x6+3CcP+T2
cIzXhfpD/uMaIBMbtMu+REwkjwFhJbOOyCduc94cRWQR01IpwjBfIwwfE4CuXjpZ42QjIZtyj5nO
Yl2B0wN+pjT2hXis0EOpCJOEyeksPaS0BH/NdGlyhwROvhBtUflddEkRgU8DJATAOmdUwUh6/jIG
0QERJoClWYiaINmy9/Ke0EOHBF2AfkRQaBNaoHdDJlA4MJKJilPkQ57zBy/QF4L0P4hR8JkrHCWD
+OzmCyLl3W09RRB4CJ6YwAo5P0UOhb7vVDi1Fo4jjIotbHVHm+eB6b9kzIHpPyYNfMZqMsQT3UFn
4xH9lEgLFicgZSN47A0sHEjbSNtoNG8ROZAXQ7D8QXfQsTLdQYLifuXHxVnmdGXnYThc1vTOQHfs
EKfLWstgfDqK0blX7d4c5CHaP+RuoZBN+mlHjEfIKOmiUFGFgGihVWPAVAiNgq0/wMaNMJ0CG61t
dGQXlF8ZbYaWNz4P+CQ+bzlcFmd1CSdXRBnVrhSHVEU+bdnuGI2we57zZvw8cyrfUGjR0aFUsLtv
EMz7932/e+84H4QB539nSDp0T/uxAUlYrrQz8BAv2SHcMJc3Bj77uaD3Lgf5fOBTmPPTubztfeLG
NNTj/GREH++5p0oeg6eMCeMIP5llJ7QfnTdkA3VyI0CmtmkLuldN+nYLy4XgzX6BST7devn2b9QM
e5gELWpbJUBygaHPieFSWLiICgnZip1YahNxCS00wp730fx6VgSCTvKdFrBQzT+FZcZZMH0bshXf
0+h0rwGTNibGTMSvryXkhumLRBVW1WxARHK14DW5Vy9ZPPhpNzMdZBCdlrCjnxSuPJf/0fdrZ4rY
mT6VYvibHt3hABQwaRPEftQGak9EVShPEJ90qL1hxeznrB97aGPBRzO8X5r0q46qdInQE553j9xh
zAiC7dtjLAegadOXXX0t7gvHtKDhi2YNU2xXCckvn2C9COTRr2Gvkp65GjOzSbmcz3QEkb/h+aYI
Wck2oxaJ/iAdT0SweCfKFXEJ53DVj4kwC3I3angcVXSYCI1qAh4CXYeCIm/YODf4RQ+3RaJGCCUA
kECRIUcNqedGSTl46wShiGt4p9LAEAsIasqsnQoXJEQ13uQ82ENSh8E8RYFO8lNyaYmJqSP7g4gP
4hYz6AQsg2IZSHwwz3NF2Ika1gAHMoKpgwTljESOrYIiOTclXv2wCP21SYVIUc8Ujg7exIgZhCjS
E9chn0VSIxJSCQNhMDcGMLuTBzC7kZNEegoBcEFWMuJ0XRgEFOb+tibZWifLFxBXosppQ7CEMBxX
2+5u6E0M495D5QJ698PPljwJuOGpJwm5Ik/zsEfWkPkEiDERFJpMDWFmBMnbEGG4+wSC8By+HGRh
jEj8tOZA+OwGZVNc1hV1lOGunEwNe+BeqaPo7JSOyLGcSNhWyghIvFMCIRrNWBwhopKh3EQQ4tWQ
LwtkKSqvpzTShlSTiQAeRF5PFKQwMVDA7msV5votANtrJ/HQg43/nZiIMQBlw3uZtjpP0ba6Ic2U
kd+abhHdgh7ioDT9QllkH8AkB9dgNVEXGOi0kCwsoR7HAm32JBglyPGqpTw39/miXAoWGheyBqjh
YhldglqIxUxCWtzWRoD+F+NZBtMbgdAbRTCcAfkzulLMdUgCI2i2Qu2DcMsl7Mg9UUphKC2VrTEo
QZZNZMdD8umctP4BLRmQCdWekSghIkk2/xJhmC7xtOg1YBu6+O1mRA4ZMm+jAxW/QGMqKl90O7z+
yifEZG1G3JC1Crmr27S36QtRouiwMePFzsTrcO8eOcpPRaOxn1MHgrL99Aijpojq4ix6Lx8PuKoK
3ZIHTHEEq3jFezZEYB3hHUssJrkoM0TQwEN46otZ6tx2m7L/S6ado+WDGI3x90V5JUFlRSieIEp0
QsAB7ouQtNCQmTBCiUYVvu3HQNaCptVMVBxM6iUSATy37uXsK8lPwjQmrA+IRkNtmftEakhxAZz1
0Z5zrtFrAz3FydeoULBRNNIIEFobDAN8W+iGNusfCWZtviDdQA+vnw7i3DeCbk+UHFwR1iBIXWqh
5BMMsk/IRd1sVaCIDQ1lwuSNJZzDycetXTUWv6Gscl88LWb6zFBDnL/nRSQWlcl2Nlrb45sFXg+B
+zeMD2J7r0FbhatmKQdilDuJEeQADChw30OyTMLmHLfi1kUyjBHRHHOWM7iiE7ubcga2cJqiBaLD
qa9mCtTLu69C1M+nRSTqFpAssA0Pi6KvhOB8ivJcO0MYixe0olpnMcPEzfmb6LOCH/N0LJhgcLJO
do52rYSGQsIgciG0NJrw74snNolRSTaAyHFJuQb6v7B0XrNV0WUgeGCdn9SzOIjwoptQ7PKHIDHd
HBGNS3PxleXZGWCEDhoBsHxIA7pwTNkZLtONfgBYodNQoje7YKPzCIl5Jyn51OhA3zIWwnrvc11Z
Jr9XzYudRgklPZbkzAVrmFgritquGGUHJm42pAiFtB4mWTxYBnKj1QT1GBWch1tNYZq5aGpBqyZ3
gbCq7DsKlNnpigkrUCoSxe7vHILYnJSHmS9vpLlkFBQgbELYqdeqBxgym4nG+mc+Wuohjn56XwlN
vPtCnwi1HnlShITAAFCUH6KvfxKO3wgkSgal0mf+S5gCk8JSqWhd5WtGuUyMuEKioAolsjZ5P6ST
sJVWb8KjZpmgjPi+5CCxLyIvJTszV1TWLiqCkA2JVnNB7sQQSigIQqJyojgMmNiowXfV0RDf85mv
53jbep8FM4D8hunXK2ku/vr0EHcIyMa8bAtWZMLQmaPY/MnmRkOQRLjYYduoApLsnXVfelk9U0LI
h86ma10x7gyfYkoZq4/UDOfsHytvtBJieJJkm3RCTT5DWOuaLTOI+6n4pAEOBPwSrqVeX5ekk0gM
wLXOsSRw43x5Zc7MmRCMINCLuanjh6SOdC4USZwIM/Vfgr8r4sTGMv1r5wbxg8ixUzBjJNyPH2U1
iIuLkMwU8TIjCpGc123GcrE3IZg7Mmqc4ukJ4Rg5UtBPEY+jX5b4LW3ZkP6bM9n9MmOHyW8+mfms
OBnsaPGIG6RqCtBFIlmu/8uEG9TmEq+gmoa0AIJHYrDey30ikti5T0TThGoZL4Z7nS8G4GSFkl2H
IRL5OXprFxndfSQx9BXRBp+oTfO1tGLgkgiBqwt1CD42Cb575KRsmf35cu8LgwsTMmq3Nc8vp2Jz
gpLzY67I4xGAS4SKqhDWIUNDKhjJN5GPSxEqdxQRdBwPTo1GC4UHCv3CvNZi+CRPfaWz/HdURb+r
9H+Endlu6urWpm9lax8XKsD9r7/qgNYG3NImJwhIsI2xMZjG5urrGcySSnvtrVXSWpmZMyQxbr5v
NO94XhKCuOkJn+MN7pDdUG4MphR9uX2MWboW/JC5bHsv8pJOoBGiyndvhxebOSBt8VZwgbJINvK1
CiIt36se/mWqd9lj+qWiXgo42cDS1y3U5/tkmW4HyOXWCsxudI1AV2prZT2B3zlaEb2JULHqUAfk
veel9RXP+aRY/t8/mj2i0HmSDVqBoCvJmAOq41xyseR88Q3x/LUuQLEwk8oiRhMIi1fJhxvyLjEv
pxqHt9i82aejYtnscVJrEF7vW19MN8N+wd5o3L7Y6by9T8LTtypTKvz21L/9Zn7mt/e5XyNIr3vn
71Oors+Tu8uGA7jzMs/9jFq9us78N6J2v/iGi+ref0/hOVT3W/AYI2IOIXFmD/zBJB/QR+cdxV4a
LtcZqQZ5WgnAhoagS0+D5dxc8reJQXmQIaRFAqf5sqhG9YSKP82haiGFbuCejPReQGKZs/v0Rgab
Er3fkIuoI9N7kirm5H56xMZPBtgKQOd4VNgpwT7HwEDpDzyc28r0z6sYPZAoHwxXnb8Bj1FRpi1H
+mxjRMjyq6MwCPSDySS7RYOCjBZAKeDR9rg9GbxI5BmTIhWh3NhfPXisJahug67FIkb2XAHk3q1e
Th+UYhowm9WT6RLWCxBhYT2I4b3hZBeCp0FtbvmZlwRMtkIYpabOexCe5XXVAcJw2Qn5kXvdOYFe
O0OjPRHrFJSVP/VsMKy8P7YseIdgf0wQBPXnT5AEgOIuIUN3Q1Z4Kk2Q6lZ3AB01lFGmtXgkheiI
+QI8yq1b8XwBnItZ1f+UvFqsFeB4HFjIvydXHz6OAEDDBERld3AbcKqhOOJu6JAhDO/Y8kk0ZIDA
i21+DpFni72iDdIyZx/RxtoYOd5IuEXShenymCtEDu/NNowjCIysE6dAUB3QzIbbI5jPoYBQVTa8
NlHNlvh2yx6sDJQpCJ1RB1abgilSxogTU9P83GzYgST2HuFEid8GsFInD60DPpN0iKOre/fLrO8w
LfCEh2bsr5PuqvCzpUpP2Iiq3/e6Xt8BYTwn6CVdze0yWnXZIOQqjkpozstj10dVOkcJf93guTQ+
I0gFQfQLZo9ZjqUa6AsrypfMBjDfFdWMYwAKoUC5uHJMczCKEUVpbvgr4NZimfyyhofEIIgCkl61
1PZQ2SYKXel0Kb3p7VdG0WupB2d0Ih2vtdJn+YZ6PIMMqD7O02R9Qa8S8aH50t92Ai8SgzMfejOb
QzIrNwofmbmNVJb11pTNhc/ZWDQqgcmStlNAPLrXIyu4+iat4RqCLukp2rrZ53W4CrI/w5BmW1a9
+gvm2e70E0/hpayafuJYc3BjrItdotSK5YSKXHefgz2ulyouRX6DpWEzo3Uf8FhSEO343RD+dHkb
vJgqOfBptkt3bZTVB+Vw7lIsqTcQoxmRxPUoBihF7psPeXrOgJo0Xx4ggjW/O5adXYLS2+a2ga67
vFHElSHzirVeWXScOiC8ZY4qIhyTw5ODl48phMsMtdgLTDvQMUqvZLKtUQ6LJqMvWlLWunz6fUfq
+e4JLPBtpPFPXW6+rpfTDZBOHSeIxsqyRohMkQ1LDSiViMcd9hmKQBSnBmdqTCWxjjBsoUm6JAw0
g4W7JZ15fhoAvy23NH4T+CrTuqdRSEjeg03fAkb7nGETRZk49U5Oe4LemLQQHwrCqdxjY83ZTksq
DG9q8onbIk9ko5/Fkxd7s+Fnuzu/uVhAF6OARhi2Ii32Lysq386NKUxb4hfJ5tgqF+oQthFPWOp1
Nlu3IS5AHzz/s6MpDrErdSqeyBkZ7xS+KOkzboAgWOGp+mRH4WnRHbLpczE0AJnbsBzdnHr2ZEQO
xm1rpNIGJjLgu9qRnHluAVDS+Vo2TOsn33MdDOfBMg14cyGguzgHEiTbLpv1om1XayiBBAwU5qOK
M8QA6oQkiaQ0WRDoJUT6Jq25jqO63Dfodwj4S6idbxL1guSlOmYwAXPSf5L4UTsiFpwpBDYMffQe
uy0rXutw9e6+Naq8FzX5fHcD+mNg4JqHdDFChovQoAsoE9ACwBjeXhBPzwEq7BMnFhQnWFn0QJOE
4ZMjnQjFh3xOoKIxujZnvV4A8YPyt8EzNYX5tw2JZrhAyIz8LXe03u/YsdswEH2BDnb18kj6AxSg
t2WfAAncLEOShHLWfPv9PsQ76YLEK3mqQSmwx9x5wqEybyxbQpM2J1DSEml/1MEFzmEdEA357w1r
fCghDQEK92EmU010UAzer9DgLmxRmVehAwQt3icrm55m9Ke4YjplAxrMVLBkOSclCuXKCKlN4Qnc
utbGZKd5QX4GI2LHyzvLJ85LYT65iJUlJYUHjm+tYU7BnaCAlqdOpa+atr6Ex2851b5Zp7SIlaAm
/IXnyM83ZvLE1hDRqAnyrNJtBXXCw2v90CT/IduLDOYZPkvXdW96kPgIgvzTr+UA2yO927MUMVUC
D5u27288/xREiXZaXxkRFCxDCl57Gvm/qQ99AuL2qUeQRDGPZqdDf4+OhuKoES0BanYc74B0ji6N
GRHd93E8mJyFbzfWx8d5F2Z0PyQKo1RAPAaChgALKWhm9pLvJCRwWhNK3ZcETuhcoI9LVETwtGSs
876sOUj+9hRXO7uEngurnUjpMlA0au1qySPUwCSYSLTFfCm2bjXY9mIolU59yrdN58yNwphn+xiW
4RN4352g7Oaq+Pj6FKP8IgTLS/HDHOYwyU0PjGCAvJ++p7SjE94xFjp0PbfRi4y0RTGA2PKL6BI0
fcshG6Wm6OOEeEz9DCU3MSZNoi9hoT/2rz3cDrosVwlXpWWjM4zJskgHx/TS58iMuDLb6Lw8633O
NJDEEyCIefLdTKU0bTjXIfvYBK0P54PQ8RQKC6Rc4kGZ++fvD6n/NTp95z49XbYnA33CM9pOS5Rg
okk1kT47BXohZuhqIPwmjjAKEeR19kK6gQHyAo0T9WEmABdJoI5ZDVhZKK70CZs14t0XtcdTpEzQ
xsLgxyWJIWjK1rRVS69EYYXmiSZ7Tp0KWwlKS9fRjbPRtjMOCHE1QWhB7Hd1dsAGMRTgmWGZftPX
o/wQyInjGgGhlyrgkwJX8mv46C3ZCGmFs8m8ZvGX5Wy5om+Rp6w+ZYalrOcdCgjvL9EZnImEKzve
wTmlPVGMFbmWnsYqSsbPDD6scujIiA140j8lJTocFGK5U9nS6NK0KIaSvC5IQFSA5tQ4qSmxpVEd
oa88AE1JkvBgobjQhaELSj2b1jZwZcpvdEVTDzNCCjNUVijIgZancC0OCxUPSAUWnuWcyPAqlR1q
yVesRV5UTV9oWTPHEgUHFSLqX+xa8C5ICyVqBPvC4tLCR1wjYatW1Y5eMKMmM1BQPXV4pXMsSN4M
E3cKUv47oEhm51jlZnSj2fV9KaoZPkxwVj+4qyBBYX0yDUeU2gZElq2UDQWGAyE14xqIaHeGzx/s
BGYfp4tibGKMyNg24S20+5UuKybnEIL+9GHT6aIDBi35CwCvfeUzWFvhlXQ4X9H5FR9rhbqnRMTF
7DXGwxUCznNAg50iwPb7MelGV24GZVMQFb83LZ9mOPETSzqNgEqKPY68iuIPmYA5ec+A5zsZwfjF
ezFPC1+0oueMhoW+cTE/zZ/Q4Ro83lO7A1++OZJEb950pJ+0KZUNzhuXIck3390wWJXtOgfq3NP7
g8SjDojkCdso+s1ArnB/yF36RthCaZBRTKp4cpxUcT74NugN+EvcqD5yFuljlVKOmwHAB1X6qTAA
jnxRQ9Tpl3Mn8R5YwJH93B1lo5NoF5SZzPC+ke/+VBfD65Q7iIz/OnxwSbfjnPrMVhIMXt2wyRAD
TjCBHQrjiIb8guP3ujh6EKxAA3xQoGKz5OdWqy48ZGJOIo7bCKIKzsEkRAeT2OPttIfkDdALqXZG
9abeGGhmJx2iSY3WP/qCTft4XlzefQ03uReBEIKDnYgAgIavsCEM8G0Gt07tafGiUNWicTFuY+tO
SYGqblRRsEojizIEm/VG6l+XiBtxWhNYScEsjdpH0NRcsiSghgVcmGKHmEISGBhIBJIFd551SKMX
gbO4dXcYwQxvZE06z0RDOFBzn0LwpOO8yjmwttkXj498F3va5kKsd6U6/yKlQ+LK80g1SqQX2GIS
KLbph5zpa13hGlsHIrzdKbh67WOO/cv1mK46fsEp093ORrjy700bkviZnhF8Kpo8lGB449WRI+Ix
sq/7Fk+lwuNEULSiuiXEUThOT+wNhEPVnZwWBteFdzzWkSbIDdjyzUnDdQK5PBWqW8a2rwweQNoz
Gxl82Bzl0eEpJLYl9jjBYZb6DLI7pJFEuyC0pXok50X/RPeky98SnooSJ42IA0ekFZRPDXh/KxPr
mEHBziu5qwJrkNYHtaJLlCIcuVDSppY8Jfr1tAO/MvaecsV55hQiMRvXnO1YQmLuv5CxbvvKSiSR
PosKgU/HPvvP/cV976tlOc/s6+Q0B/1HM/A5icdIwDUvW16odp39DAxdFxob9f2K4moKOdIA6d2a
nxaY/eyohuZYuYDIpBYSMpzkCyVQHlhtA8rmGy5X3TeIjD5gV8iFtOTglNLNo6uqAlEnEKd28egd
36zHBLzSdCTPSncdxoDoJ7Z8bq1RumyCN/zbt1cagpj0ke9NdMZMri4NTaG6wzb3qc5LV0jKNBYr
N/cUKZRc2fpT4XqFbZrLKkOnAPQA2yfTFxxVBYHpi70wd2p0ySklGMibO+ys/dPutEONC+aMRCwZ
EKW+jn+uL84mD/yLTKJKHoBDa945lLOzIzU5otjrkQ9U7o6X4/abEN8AoUNGGfOHHnKboWzJt/AB
6Tgxi8eatf1OVzcLR4Pbpj4o1C/roPYlIH2hC5JQPsEbXOoBOsBr0QV0IPnGEbkSi3drRrOetr2A
xGu/DrA0QKjXBnv9mFpfLyQsxW/rq1lLdf1FGLONrC8dPQSVr5TN8PTdXksFLPmmxTG/1dh65v7p
+8RfKbwR7vwSI0HeIAUktCQQJcjho0SmNAFblAUxW/xFFX9etr5EgHamuMW5wzL3vKQ5jziGGjXC
q2ZszGVj78DnfvtSOrYWJOu4TanYwFymdx5i8gjq30DGWUsUn31C8o2UZcniub6zEGtokC6rT6bw
sbm4rHBpkoL5ijwDfYFomSyS7pL8uHOQJfrKOiTpHJOGAKQbTiGPBos7N5ndRFCQicEf0pH0E0e2
lARpwpuT+GKZYtHaCQIfdFSJVUkJN/8jbTrk7B2YjFDT+WQnkndR7Y+k6wD7yTNYm8TNoMMRn7mN
r31unze18POLZos1w6cCPdxlbUmauSA/JqUjJFmbqNY65AGWfcf7ojVXDiTAu+espj5ck2Z22GBz
Dx+UsTV6Aa8VdDKeJ6sTJMFFPcZ+fPYcZ4cT6t5kKvUNRJL0rpFMTK9rK8j8zpdJ5YJKrRnRngMZ
guBC6rlS731N6g1E2QHVaiCFGaOBaMmd0qVuQhCtfClBtQYIZg2uazQZ2pf1ZTAgTNcJ4m8sk55S
vv1tMeFBgQWjth4NMWw1UImhHsVXY0wTlBJO23lHBeqGFM0qfObw5nJ3yf1JpsL9t0TclM9xR/q9
L88hoqYLoTEpRFhQh83mBOUZL1L3zwtYNWhnY/7LSRygNL1Gb53xvSEsrS0KQlBhWb9EON3qN5wk
rAvWT5fYev9JSb4vfEbYHeqoj0kg9s9ylPu5//yVl/AEhPdfpFVu8YnL9fUb6M83SI2xSpZBfD7X
Ab2/XROXmgQ9qhg84ZtBeMIN+B4VRDu3jdTOpQyDHwlj/2QKnCpSDkoevF3Ollga8bfy90YGwBsA
SRBgYMXAe++nMzJpE7YG65aMGJDoiJiWxmImucLnZOR+Q62XlKuW/EEO60KflDdDF/C5RLbUc5kF
Qie9Flcu+Qqi0Z7KYT+X6lTK2eRkouGgu7y+kA+afLEDSi7ro15lmCjGPvEbZqh7Q3aJ5T3+Chck
IiUKA+qc4wo+Krc4jQiUv3s6o1iIZUxFJPY51JaGwwr8DRCegrlKW7vmVJ0mDUVzWWiQ4foa43HJ
pER5AdkLEWrjYB7qwe9jBVfAoxNXLqTbLJIRjBToVLPdkfGKfSbyD/oDpHR7bFXWeFzZZIFo7mXt
b0/VddxHsDuWCQGZwZA+7InfgvIWMT0DGiKToparztQZtxuijSsZHMK2oY5ZAh1VkkVWzaVIbHWk
wOkGpa7fpcn+RL+LnMFHgoL6JPa3EWusU7iI2+jHiuIA/TPmVJKmi9ga5J//RAo8F1sActMpqhkS
3qtfj4sJo58TnTT4Mf+AVukWUEfEq41/7IvHE79aKMi/D14NHqScNA5/kA+W/bO4uzG4zrg2zeG3
2zjbaU2ZXz7++fwMWpnX2B3aD/JvMk9NXn3xRRIhBpgthhMEd5Ss5C0VdFdRWyCkS5m8IEtD+4oR
mUea7ibfvIWCHgeZ+oN5btEQqjOdQ6h8Hc3jg3eETnau27eQm2v8/I77KcohmWOoGa9o9iSS0pkR
uQxPvJwFeXcsT5igLfv1EGtYJj5qkstqVg5vNiq6Ad3i4YNNett/IRAGIkANBgWl1FrHHXj8CLaw
1JABY9oleLEOsDHEEy0NFMThrISIlkWfg1B7XmErg+51dl6UiE+kgzjA5mWB8o/eUkkxIvsopWRq
89bbMd1HZZSgBq+2M/JqRDmjKwLodLTlQJ49vF+xuko+j7s4vMajF8/Gi+8514jPUGPYWI8RgKF6
RYeX897FHIIxkamM/3TJuvBcIG1ilSSxpIQoiaTXIkl9cPOD9uUMd2cnm0ExauS0Z+4cDcVFR0NP
AflRjF9gimMzRo+uokePyJ/s9SWNrJBFFWmalHHz6R+5gQgNdDyMUIFwzxY8y10c5u6k1llAHYAS
Q9sulyhTvNeA8xWmPpJX2fT9194IxCyEURNXodnEz2eIoEN5GIQjftZ2KUGU22Cis2XByfA22JIy
4zdEVQ3xHm+YyExDl6GGt1FlFy5qGHakFk/xg3zIcpoebkf8ImZFCiaoWSzQrHcjjB04ezqjUx0a
MzLDIPId6s0jqQMgsmH0C28cB+03r+UAFwm/87J+YBjBBebtozVDQYN7AulmmxogMmw6/S+WwzPB
SMPoVIFvJ0vUkg1R6tykHAV+SOdlE/f++Y//+b//+1D/V/x7Cf6Ylv6jeOTBJS3u1f/6p6H+8x9/
NaY1tI6hK3q728GYVr5+2EVpEfPqzv9o3e7PTmOeTktaFIQBI31ZoYGH6DXEybRAFwJ63mI4za9A
wOOmzLBwjMU0gJdOaAzhueg/jLqOoP4igNV9ZpGY1eSemJmsa+awyXs3BqtKjFfY8dWo6FcOs4Aq
81X0RBmHUtk5NAohyg/2VBlnnfLBKIX3ckSaQ79QZp8BrpAnJWNkSt9d7+9PgP7vrqWm2lHamm5p
3a5i6ua/noBucn5v289TsoQkwVCgNfre3Aeb75G+8/EunwwD2NTwSILM3WJkVPeiccCSkPdH+4Xv
9FirPO/LZKrLm4dTdzqwabOWDCwdjzji0AumGWSHZv/vD1r5D1dN6+htTTMs3VI71l8OulIUvaw6
72IphTTt0MK0hBLE4Dwg65il/RhvAHMQj592+wsa06jsY4PNQ8pmg6Pf0ApUbngk4vSv//7A9O6/
307/cmDWv57N8p6a3a3eLZZvigwv0Kc9sBtYaeHb2keMOsbwQMY0aMPb9Vdn0BruKS6FOYLla7/C
EqyewUt2n2vZreOZwdw/O7NtYv5xR/BAZWFyWzOdiSQpnmv9DmU70VjG8xzCECFEex+PHtO/f0/d
/+Td/P9Odrf9F+9mUzeS5Fnznqg2Y0PV/I5g59pUT2lMv0ZsDE5Gvwpwyvg26EZ//8s7urjm/sVs
WOuquqoZSkdTFO0vBtaWca7UXL8XdNOoHc6LwRvHx4TGL9sGdc4XaT1CydELQDW2WPguXb5rG4wl
sjmq5MOrV1AESHF6FB808PLu9us0T/w7bPEpWCfAI9SNSF1xn8AvK3Pf9nawoNyKuZWJmjwdv9G3
no9XJsrKCQPOLVZ2FS0ZCxkZu0olApeuCC4EGDgmmAQboDtcTqf5qSndXkcXx8BFAmlzPVTGKYM3
KqaUMC2QHlf9+6BDg0fEys/+kwmrLawYJICKv7sz1IMIfv2aYUHHSC6O97CZJyL9q4exb7CKUtyk
G4VgzlXDlv+kKXfy094G5s+EEfJh69Gj+0edNt2o7GVn9zkinXAIf0bV/+ceUeWB+7ur9JcHMq6V
7P5IHlgPMaBASQRH3xA2SnhCBpZgRdcZYOhAj3+fAxHl/AyvC2usEnTKtAVPYq9ADGuQd+mu5Xwx
8MTI73t4R1bXJsMnl+4xxkXk+fd3l64o8kD+24Gbhm5a7XZHMdp/cQRXLSOLn3oOoc8x8epR7Dik
d67jpVHASUDMj/zuPM+WrYh/vrqJcFKxj6SEgo4egxwKZ27Vh9+HR1QetQ4qKNEDoiD6cJcVFYTq
+CZtVubvgOZlRlbxWpPosqFZNpWDsRbkUwZWpklAQtZXeuJ7S1GKrKRlpzsV3aMIJDBz5Zxexzg6
eNQpVylmnzIMZPT0sWTkMvZjYm9AD+550Mt+faC9x4EgnTqJSosP8vnrjyeYBQN+dSGeCFOBZkPO
Bhqx4vN4pc3zo3xE2/XH/rgd0saXHHy7bE3pldMPfeJWJX077jyKdA8U30ShTNOgM/EopfOmaCJx
dyLEpShL+jCnTSE7OyX4M8lCQz+UREYKlLZOP++O2yo1Q1KqLc5XsLSQv5K02AZiVESTBE4SeVG6
ELQIBo5dQhVE3yyqPI9jHefGeIAibAyskAiF1IqEJUci+aKNdeuLQrMelQExxw/wZ5tBFZ7SaihC
DwN5g4iopcvaXVr+lfdV4y4qhoQnzGDkqJhYG2xdvCsotFJsxQIGEh6FR1GcSbkOjyUcGKVPUKIS
yyc3HwuscW7fbcTZsydeuleCMzT8FCje/J6KsfUKPP2FacKC6c7CwcrbLeE6oyJG1Qb+pvdwsfNj
oJZJgQm2F/RMKXXa1bIzHZWYqOJ56ChTCgxTDdXIJRvQFUYqAo/sDnNrgEeIGmxn0D6hXGTiKrAy
5yev3NUroCoedOXDbYWVEaO0Xd+c8bM8cxFjqVDsu4HVDNSg3JfYSdz2+ZIFsl6/34N6f/1NQ6Df
Pv/PWUsZPaAF3V4m4FeX18l9/nI7Zu86uT34oNY9BV10IIYe2Gw7j0g+6qvcxs7kY1RSLzqzM+6g
/BVjK15mTF/uI2S80pFvkW9N8TQpgnJx+mnAW8G7EtsR83iJUOMds+i2+Fj56cdmhVMkNZxga/Yf
u4eUnXfdoxiy0kyPXl5GLOU9qMtQAcKXpMLPja6FDOG9IHvQihEf1+DaYw09AUD8vhwZsFq1qcHz
RcQg8QrA3EcUUkCTAKu0uyHKFZAgXoGVeMJRTGcaf9Oh5b/aymclhOCNcWjDxThedvzTZcc/4SS3
4zWXnXVAg0MBf3X6KXiL+pHQBYQVkkXeUoHPnEKJd6NRquqMGlCNpsOPuO7QOQjoi5c+VtqGg9AO
7aOK9GdnbPgOYyMkmIwaPfYuxTAJmPkaVnJA1oHfrm3uPHoUCJ49Pn4OGN86ELagjBfI+Y+vVR4l
X+egWnGQNK0C9Qh+DMkxb+OywkQ+qlbpjiWkliG0B9oYRR1yXpDOIjdId3zAI74BSyKf8l8Na/zW
47V/vqLI+eBT+ZZ8+OcluOM+ZaWkeJvtnucRJ/UqMoZ0J90pKgqsbCbZFJG0i+UaKnImKVluYnRd
537F+GO+as3dwRXnS4kE0XRR2dbpdbErR61NCxwdao8uBuZs7w69qqFF5b9L+wK920SxOwPMOKkt
UsqYq8QP3eF5RqcCMZg1u1P5RsL6kYfRcqUPgNDMlTK9SlYorsgygkHswRBHC7F+ayBKGjCa4tyH
3JsBFywwakTL2VDtv8ktXNG1Kn6OyBQB+Q0oF0h/Uhuugot1wThr92QO4NTvZ70tPt5mqNEEk6Zm
g8k6nWPn4nWYGEIVyJTQeVQMOrPaLodaCFCq/97cZx27hEO7HdS4oW0DTLzcytXWJVZHVdgRj+Yl
1reL9soanX6MTbHgUtMJkDta7s74PaQ0yuXeVa2hceAmMQ7Wgdu8ORqHF/+ibFxlA2SzxKRqgwve
rZdT4kUgnaMmEe0sNXTmTxkkCy0MEk8cOzcGGxr9L0qYqrTt0B2xoy5YgTH0qmjFxhDxWQPeLJga
3RtcQFB6Y409V2xULbiFmKFcQrC3uKTCR8DoqoMA2GJjLjB4Qlrob5lv57QjrKatFPk1zULMGTes
4r5Gu+O8aI5cQbvrcfrRUtyZDBZVtEXiYIZ0OYkK26siOAdXGmpX/PFOgYatyTbA+mZycW9zmSRO
0ZWwrGXuJXyN37OG5v5zel2WztvWvPv0uUfTh5/Ozb6tU+gZBWiOnF7F1i9hgXuFd11c4VHVYdtp
sOUZv04oAOHJlesbjOsvcHJIF+bnefV7WSZzaEnBCbryA3suMZ0+IWVWpvVeGEZ0oyvA61hYL/ny
pwlofiXzsw8aTWEd/WYFhslxDU06RFUoS+mTCjXKS9RCBisewcpzgcQI76UsUo/tfg1ndnSjbNgZ
FQ4wU6xmn/il3x3USlGNj5aI4m/8jJJzpNPDbNNq+VT1ubSbcoHRKVdLXoxHky3V9xYOTfTruDNk
3tDPeIwrWlS0LBlloDk/beNLyUyaz+zZ7OSfuZN5zP1mVaDbjqdtfMdbG/rVtQN2kyqFMZX2+J0O
62mQhcpU3ucF6SCTSih+aI5qlP1PmHa/HY0hzMdKX+HJKCqhmToUW5rX+IJV4KsmwWVPsEU4dWE+
S+yP0beB/isDBg94HzKaxzjCUrpjF5eOGZnXG+ujem15uftYKhzLk408FZvC6XNe+OLie/PxtcG3
K55WbzzacA1nz6kdeKEf48T37JX2b1i2qZw8Vl3xDE9+OKeLG2MGXhe4c8EVbuu9OztC8lV5RdBl
QW6vGD9nf+BbaOPJpkNrGmuBo4KDuJoPtQM7UkK3+NOzVTZsWTzUyMECVvs6GfDVzkY7MBuRJEO+
O0W3ziRxfe7zMZduKMsQ/WsZgFAOfGARYeoJmtPGIBTMVsy6vw8iIftcHa56RdcMI9nVuxo2zZDP
oJBJ5PgJJdMVujcZv9C/2+Gbji/TEdNPACmEk/umNUd9sWOymeBKpv7u7PUPeIr0Jn8lrKjCzKZF
WUUdTNIar/AvS4NHgMgb9OjkT1QgvmRYVi/F98tgaXs76opH/IfWZaQfLdy3OQcsLF0cxYqg2eFH
GX2iB9k4YcvjzcBN1uZ74unpC1foiG04kK34ITtfiUuZ/OW1arwXxm9wBeBtP4lvPseRhs1SUoPs
+8SV72T96+Q5v06wK4Ms+J2HGYDu12/pG3vsi/nS21FmVSS2lymcPyIXTDOhFcvNsTgp0Ch1+OYz
udB/Jtxqnp9L2IKrZkV3Mc86QVKDoS8LREwFakku8mEGzyHQvteAJ2MXHtM0obh7DZiWDVrf6Qyz
q2/VB6ZmNP3TLg50X19kM4Czi8K+T7rz7SihwAvG4qi55gz5cUoJsZlBQIcSDBRjpDPX3fEsjxUE
hBFj3K7qFHbji2cU9KwpFhG+MjU8qBuewgG8mcfd2koUQ9h7IVlChj5BygTNQ6HHn0y3vga/RcGv
1RxBJN4JLUWf3SgKn9DB0+eBi0Fg6qv+62DgmwWeHebGY0MnylE3KSabEKCGKTaeD2a5l/SyYNtA
t+JQoHbILxzrc365n/F5C39GbWh41eiW93IoMSYQwtMKaA5Ip+fk7cVOjlxKg+r1CrowY2DRAAGU
WU8AhYEVQk1ebefqAaoYhQHyf6cdqI4O8YLcI0TZDiSu7XP8a5b9aQdjFejEgF/GF+goN7RaYjdS
4NxtD6UT5d12p6hiRoD3OKxXCMyYQ344if30cK4NXrw/y6UiNesSYNoMJzslg4QGHlcdRvO7jBnw
1gc/P8agkPHlBRUBT4Gmc99lAQjEDdSysH0obBhKIYTRCSZnQbWsbW3YBcukUjqAwLvpYgULE2xo
oIhoIdenNt7PnIJqOf0HF/t6PJ/t1555ZrJz+gL2bdKZVCMmroGr01pj3h0ILo0fSBGzbnT7cEWu
DNUywn1BXPY2B/C7sby4e88dSPFzTZQ54BNYUApQaOCSIAxU0Ni9JMJt4rZLGPk1+2dK+BTkcfwR
mhBWFfni0h3A9ldeg1Y+fLBuoSAqhhVtJjrTMH9BNxJqJ/IaIOQty8MgJoW1kAwUXk80yWwyEeYu
RkwdXmZG/9wMDTH/A7e7tVvfOGO620Wbk347ZkpfCVUGNo1+5zxox+gIsO/pN9AisXv7bvy39/h6
BR1PQLEBZ/bHiqBVswHZ+K2GLa8AQ5svb3uxlsUIYwnFNKY2/oWBEHWntouto3Mn5xEf2/dnP6AM
xUpEYPZytRne7ZP3fhsAMaLNhdFe9UvXmIikmIsOmLHO/YlRN4itjuZtf/BxiHugjqaY2NGsFb1/
Gzl+F+M7KIm8YsEfSqRx34vpGruPNcLSNsoQkuQuX1O/0qUEKev7usL2T5h/73XB4C6eRv51efk2
bPzRkfoQ1CGOYPI2jwq/+WVg41vBopb10Joa0/ybO3+C58t2UcoqtcWc9tbuPffYgNTrp40TEU/u
dsb8UD/r60H+K1IQYUgQ7kwhi/zCc+2sTwz2CCO9hGP3QPdy8s0vCHd9Xop18W1aYy8q3wI9l2rS
lvOvOpc+e2E/G8dhPY3d08oMrEidd32gFc+mj//ZkjXBTuZw8WYqtNLztI50H9oT6wXVyj6+DuEb
b1/LI16LZyBt1bk27LCUMW4D20kZg/ThUWeB6pcOUHQYc1fYVpTxKCkgowR0hskeScqiGQm1Yksy
DpuQNaLrENv5hmvQmEw8LIS91LWiGw9mzGrWZWUs0OtarD5M9cxq5oSgixEiXhG16HMRKeLRN2RS
eCrl1RmGF/D8gKzz5dyBv8hPnNzA38tfrTAGlqbaopCGf4qIVQZhb9iZA1xlpbUg77CqjehSuC/k
MspkeF4pnAOWZEb0TdBZW9ucQ/phgcPyESrHR9PPKkGoimzTchECgc4xg/YX5x8IgRmYkOKUCeP/
zAODv7JZKlg5WoyQm6Nm1iB1jX+yQDm2Qit8ruQQgaANIDRVxD8go3loC/7obkCTlCuaIhBeqbOm
4/tUIxOgFBGCpgNLF7PvBD0MzWAwd8YxQDZTUHSO6iAcoNhMBYgJfbS1jDqR/7g0rrhgHWa4Mio9
wJDZ8ur++tccyBbRnacIkh7IQC98v+HqTKWyajAVX44M8HyMRg267G+6n2B5+Jgx3+WcvA7cJ7aY
DrM18awNz5YHfZItYzedJfDiNGxYKvh8WJOTJ/tKqLkytkMJJWr1U0JCAgT7LeyoAd5t9gNSJDxS
gKLsRnabuZ0Lto6A5yCpfhjO2/l2Dpuy7eO6wfTPUkx14RRDfsZChWtxXsd8PAGUt7xWv0L9V8Ix
Ikz2ckpMKZt23as5ZRY2wqeBNmoNNbZgtlIk/cU04w7OoA+yk6B9xfijr/VP0zs98ZrhMdl8DW6U
JuDVDLkpY4whaTGrh+1cCTlmAFn+mf05BZW1BQy8vY+1EMMmAIo+1PLrIMDIz7eWysdlU4CWKXTZ
ZARWsqDKg4OGG38TN1ERvrK0UUKbGJFJnJ3MS7uwzcXdVsILl6c56DyfMt6khW3gsd2iD6u+mBZT
mLGwLiFlOs0w5V2xeTPzpPC8x7PrRgm7vsHKLteJ7RoZS9th/SBfqn47SHLSybPPtBd3OZbzE7D2
nDGgGYCrhEvY6t8Y+KPdL/34YWkrsKFLW35S7Bgu3rCEHcS5uD7LE2Sx6lxgbUKd5Cg4O6p/Pxoc
MH4LxEM1zuLwtbnnDPeB7cidN9sdZhhhxpM4ZEUH2vDkYTMD+SU1NVBlpPIU8DpocQayU6SufP4i
IiCEGT6cDjEr1pDYOoxvdhfUyHuMe8Ab/pnQCeGuoRTjNkT8cbI7Q32kI22gJRxlzCwCNxspwO7e
E7wsRhLxpBwNlDxW4YbrqfvWpBkoLH9tENfQLrzzmmUw0LGPbkbP4ay/Xtf9m3Awoq3Njb9LVtpY
gVQuLBaszDh27LZ4lyVlSZ2nVBk+GauTiA1FP8/pyWvDCUpndSiXkRgRkKmkt/JWWHI5zV3nxbMQ
L9jWmw0ovRVYyynXVh5tCfvmCTPxyAKZ8U8iwrgRA/oOqY2OWDhfy0U7RRb+rSpaCV4A6YdFyrmh
fqADjtyqdI2JwtoKzXBa97WotI1hJ+Tss3LEk9rGIS4RmudUkCwoxUH64aq0IUb2MYSlk4swAvG6
9N5vywdyftrNo/aaAYt5xrL9nJxXBG+DHHVDe1pCjzNHF7gWqGi4SOcphQMb60haZzwF6CJT5ANv
VxQqKHBQulzB/YGmilq0i+pVEuXQsUFGHnjQwhzJTlTuiBN9A3nYeUnZkUED6TDpBPSAtkEpA3QN
tk42Hlv9FsxqwxO7VyUs+eeU06/P8OUak6tOMRuQ82LQkc4cnmYHML1NYMiSDh58qTriC272gH0z
e8qjRDWJR8E+jS7cMzk1BXXwYFIVYh8wk84Y3hN+ba0Isa1M2dDEfEclj7QEKBfuc22YwBvDvzMo
CUYVGPfdYMsoJYWe4ZaWpsrWZkpMDR0QZQVHZDAAlo1/n7g2X9yEv9JjpMzGsChcYp0QSCifHNaO
odipMSSbsc2AdgbmtRVXjWyGV2dMgL55sBQaZaACBwWb5B3GUwnMBiQOG8jNvfGLriCqu6OGEeWb
+6Bt0KxRjthg9xE7pL7mGMDDJOBXAel1HQn1t2y8FRsEd2KUwLKRGQNgfSB5Wja8liHiBaAqbbZ5
xhtRY7GV0DZsZqAtWWseaKG6I53jAmss/BkmcGhshHS2RDGE4qPF72fUd1JCCMMgb9b2E58h2UhD
3XHmfnlwgbY8xCRBw7YP+jW4r7kRCAgAEwfdUTUQpo3MDTbj6/8h7Lx248a2LfpFBJjDK0NFVZWq
lPVCWLbMTBZz+Po7thq4sOUD6TSO227bFcjNvVeYcyxWIiZmfifdmPv8MO4njkkCe04Cg5HFpHro
v1LaKrEANrqCpEpgwu4inCRI5w4MCLiLGC+c0CPI4CRybFG6ssFtkpAm5+I9MRmvV9/0W+EfZVHe
d0/RQ/4EQ9i1WPFsbjEY4W5rcqCZXEAbpDS4lRNKkA22b7Q3EBK36otxFE5VjUHVGvuSvaWyRaKC
OoK4IcUAMnKYtTyYBl38EHQtlGCx/QaUZ8gzIS2ybwoJDOOkWTDEX17tZ9snckL0GHyaHVhCb4Su
Mu7FH4eECc8XgeB7uwXJDDv3doI/0XI48Gk4yQyoS+yt5K+CYG7ws+4wBRwZ91AOkSSTxYFgNVc2
8iNn1yJoRoDIJDzCvWbf3uTo3PBB8cKcSWuBn2e5s3pRZrP8+ajA9suACQ7kitZRhyvMqlsNF6i4
SHbAiZzw+OyvD8IkLpRsPS2w5KTyY/6gX2hfHQbCnPgCYlsEWvpdw2Zp8M075EMsNcRwVtC8Naib
8LOd8ncUWkH5ZN4mDwxMhoGJphgaqskBiCyJiqyKZ3vCrS6dzVX5I6ddRDrU36CqIgUXnNTpLeKb
FdQerSMzHkk1H9HqHKz7kvw9p9JsbtPHljCVJ32f8fC0KzKnHY/xza0rqGshCTko4AvLaa3ftlh6
kjuJPjcC1UAIEIX3rYbNjzQZ1wssMCDde3kjqElgtTAwGVvzQlORE5jIi+S5pIiAB/4k/4zYpjL2
i2bPzoyyllkJ2/yRuIfNhthiT4Fik3E4AZFdoZbkHxEmCqx3fCSJ5ziMT2iu1njKOF/Yhjg+S3jX
0ln8yqGUgaV2g4nPwXwAimfDLDQIgkTcoFCsbY5RJN0qt9EJQXXQ0+0E5uMnpBAtJyBjjoFGZ2xP
4027JfzYR/QBO7KjkBIBZyWEYYkepswVEMamcW+i8+mhgWpblLxY8GJqpB/9T8zQ3M99em7WHED3
UMvXHE8kKjXPCQE8cgGyAQA4uwWBovpBAkfu5y0cfBV6OXSPdNKLFXKBM7MhttAWnVuh24JKwPcA
xQG2RnwvmK1YplJeS6VWD8iDNU7KwNYjVldMtFBQIaB4wNZaodXTwdyIDS6Gk6bSIQlxgOCS9Wac
HYNQ2uEfGIAjYUki0qFIjATmDYFciXa7OvK7G1xw9D4H5DFsxHSUxWfR3HQ7+QwJPlmYGpYNLgs6
xOCJtjNXBf4ZtEcJMoHoBatruh8cdu+HkyO0D+hRTTQaNHA+fhSWqgxZjIlEBHouXs0tiNyZl8IT
hmhDQVoWwxKK2WrAfLESap5HYYND0cpmBQF1rSGanOFnqzDPGRjLrYf2A48bU8ih3Bq+DVLG8OlA
CNY0e4yDJTii6EzDCbkmuhjOfvCxPiymDxSCus4RXQvjizivLAQZZlDwlVLWHIK6M+CtvbIyVkyk
xDrcc2vqoOV7jbiPBnRl3AjeN1wz+BY1LUZvmk0dl0M/dvyZmG8MfWCfeTRQkIKwAsHicXKiTRQi
PVpZZ0EszB9oXZMP8CMCUBrnELsKH8TGCi0hCBnEj9ygFOE8qkbsqCUOMRx3e3TA+Dca3OCJ7dHf
IcDWNuWJksZaUlDjY0/zAUEgrJVehI9d4jvYNL0FkVAwE1liT2wf2G6jI+0fTOU7eqxehMvG2SBe
xxSCFYqvKCxbCl4xCSUmDhykijX2QMpAJJ/IqvHHaS/SjXxEKQDCCibbETIsjgLrXtzUK1S8HIkp
t98vOWpr7Bna1rqtnlIxKUDdJz/hHhw4l/nP1ZOBXMFGWFTAu0cACuKpws8FxPYg495wbircGsxi
R9lc3QmGu8AIRswgMsD6znDeVfB3mGORnMcUzwYqgM2OyZfr/okPcBTXm43u3mSeSAAv+VjdW2wu
IJ58lY2rvc9ozucXi8xdXVHnZ4o1A2EYOQDujwGAjNKNtkCvxZ4vncOfgpzd/WC+K9OYjkQQBPfV
XXNwoDPXK4H/a4gwG4Sf1V1youmFw4PLI5yUhMEMC98ItvN8ozzC5jumMNeg+5OtF6QAi8jTSLkh
TuyyE1xBdmvYTjo+X+TjFwJiMkBBKIngIZ6Ujf3YUAyOzsl7yq+YjrYHFnQp3uM7mk67Yd/9V48l
NKTSQO0ZcslFpzozoWiTjh2TQyT4mz3rVWgkOdZXcAVr2xVOoeYhO6mKF58bEC7NIc18zMLoXzEP
Y23OTh2/Dz8mA1SFEoVSRAM4L9qj6vDDXc6St4WzC8oyFuJ6g8QENggizw9iCEKUW4mlYiIyrd7s
S/qAVUIE9fIbywJMv8lMAtgqxMuCbZ9fem7mAEYL/zOC+o8qAg5atlTkhpO7u5gUa0w23mpLwImW
BfGACGAB96cEWRiYPnD2vc+49gAYIkVY+vGe7pOOE47CBYfAMADPg8Fy0wa5J/Yc5CvzPrljdjyV
W5aGn4CIhlhI4UKBUud4YMbFMtrPHAE0JC2E+wxIIGAL/dYV3WFmvRIPESBDOkFILoMsmNjOcyQ4
skAZuC/MreHzspQJlymer4TShm/AlOb0RG1z064iPql44pi7LLJLbpMglONsJl2mVhMI1L5KbiB6
BxGnHcvOp7JKiHnlHyzybBuca6h8Gd1xA9aCyN98DpEWAVmEhb8xfQapUaDh4ISPn/ICPC3U3kRs
P4ENquD6W54YveGceSPCmIKd2jyFHLPZmfyKtWQBaxM0v5g9sYSXx/kAte2GSjYbdu0LFvtIZsiA
hVUI2UclUCZY5qEsyHOZZbahkh3vjFv8E4icbC+6E+xKEa87XFTBuhs5GrNTu4/QaNe+ukrP4179
OLQi3CnE2cRuvNwJKe/B0lzVcoV1iOiTRxoxLBcvx2gDvxJA9+TvU68iGrbWNIq9mBmFJMLIK9Al
GsflOPBdTQK3mkS8ZP6BTACR8XRGBxP8EOY8gfEgaUp5lknlKC5jaFy3LmnaJiRjgoLD0JIIcTby
hrUuLAPb62NGWkeLY1cRTLSMIavJZ/LHhHeqTlWAw4Yw4gViPpDGhri3uCmfQmK6km0ihefO8chX
5opyTqs+piawMejpD9l9sSWXo5NBxLNJyP+Le2wabIUhGmbi9a0AgZpskDaHbP4R/OIw4HnFGY6m
kf18LeH/jw/VU0Vvnh7xCi09Denn6Dj/NlaTj2KCzgGQwdCD4IryE7wCqnyTUrCA5qkoJOYd8diD
0KBLpHnDwRC2aPShIQYqkRCRQV/gAByZkcy5gJsJHua8D1leAuYDJ5dj2zyy2KAu5NxCVGgghELv
lwh8TNDBeHvAs0+H5ESEdcNpvUPNx8yQ4SE9Y3IKjz0uMWllgeiseGzHTccRjnfb5fgLGijUQsiQ
c7gwGAVe03+YIWhhSElLSMcY2jmtDPL86FShmkOnzLYNOfgSIh0RnjOuzYZcg5PrZAsk0866Q35C
fWIGmp5yVpnsBvlx5JHUvCOuQO6ZThg9BAP1SBJooJzcMyCsEONpVkG9wnhTUZtn8+VlkGIQCDiE
ORgAoG8zzfAJCyGzKIBTW8TiI1R+m1IuFH+DCjMGKVxSd+U77gH4jAawq4i5SxeCpiOiha2w38Aa
gHTQsDzpMBykS4cqxfjgikOYYpLhbU1YK/GxAHHfRiscccRZOtZT2kzsT8RcgY3YkNHgAP/gjmqr
VigY6OsSTyVUBqpdC0EBqAQlZGbnkK8wy4MCbIt3e1w39JXRJmwRD7/FtyXOaB2MvwgqlQ0dlp7i
KQAhKnPXgPwvCMUbJyielGfMYqADHx3Fx4It3dEsB4EueubOnYAA2kxJ+Q1JZfqJ/PJcAbgDUAUT
Tvz6P4octpafMSZ1DbgbZrOTgr5VuBoF7A5D+g0D+e7QRwk/9bwzD+1GZGxsdTiBSggWhD+3sJG4
LtWbgCdcqdYquNxNj+8mPvQ5p86bEMNyOzcCexYHIJYZKIM4nCCNZ1PYtWTWIdsl1UGhmqbccZpZ
AZBEyFmgtB0iT0JsnhMCCPKJOHvS+6vPOIxHMBSED4ILWT7YLiUXQj/zMrKSHfj8PEPnCsyucQsS
kqMaqhmWlBQXJ8pGX3A87KMI8SZs/SqUl+SIcRQZK3w5pDwFInd7nd8TWH6UxTip2OYY4XJOUHOX
p9SHCMmKWQT2kOAJg5lg5uwImQEeiCBXLA95jQhMuFCeow2ALaHfpDgIEILTl0AV1RVjwlcIIoFE
9gwocnC0xHwLi/CapJI1DpMDZVi/DrexRzbxDtGOfKahgJSz6ZQPOFegupPydQhiSkZMxqvHFJBx
8mQC3hPCMwWtKdJDoKMSZyRldSq24Dmo4spch3o9e5hpXXubBCGHXLJ+i0lWGMVHbrCs4IVzxkcn
AccT4KYFJ51MRTo+tSQ1Dop04EKsXRmyQ8gTZnKnAUSw3QmBWIOgLeUiIG1a4+A9mWt1LVzz6KJY
K4QYYGMAVvhnhsFyHXumBkxYSLkSPgV3/OoYxi9kT3CMeqDIsTh0P5oC+Vm6hXEMyIaSJ7F2yk6J
5e8sVNoKobzl8rypxxg9MgIhzkYThm96dgAB1mKt3opqBVULpp5jgS4I9hcY291uOlOVQAFub0Up
gVErcHioJLjUBDl8hP+nOCV+uI+eu4cGbjbFVMbKw4aoGXWBCWYlFgLsHfpOMFVZ2v85/UDobMQQ
GbHw0efvJ3Ixfs5VBYHDgxDdpWxCghsi3E3zZmRxiDTVIlBkiW0w6bCgxHMF32urACiad/Ftw7Ig
kOQDTz4ZHKYmOaAjCFOW/GVjMs2Y8HTkul0/XHMgc7By1hR1iRAfhD/wPzch1RgvP9FAYwA1hhRY
OpR9aL13ATNISTYpt1FuuHIUi8x23htiNkrwgbzwKLzxVtndiEnOwbHC18/d8mZCgo0SCvaCwIKZ
HzxljrInPI8w3cQhCE9lo3NIi9E3MI4P0c/wKP2yYd0aHCpYxC3YRxKhL2cg529FQYUDjh4i6eaD
sGoKoPJMHQLF9yZ9aAGxg//Bsk6NgrjptwqMjGsO7+12kVzrnnCAThgljYAPC9xoo3tb5Q0z/2p2
7YBHkNgI7nMKb4zkE44TH6F7YKzSLuLaCmQ1twSSEexxAhoKtbT9A/ZhC2fEDLUX+w4HIl1HmMIK
RQ6K/pQS8dFITG3ADbtqwOhUqDA7EojCJ9THkeiwNS4eBkSYLQqpp7RP2NfE7zKijBCTmcynZMUs
pMODskt/zAJ3Tu3VDoCVEdSTsa0TgmkOhl20ZcL6AVsaj4QOdSLnMYDiC/mPHB8Sa30wAXtNvzRi
lnjNNs9qmkBfgY16ESUKHN50TOctNx8opJjsNe+xK1Ml5vcEPYNuuZud4MF4yB13aM6D7M3wGG0W
7Dzv7sHDIRyfRfGDdhF8iBJhekjgI7K5csKzTEWPVIiw+Ryxw5HDcJbgeebi99yvj7iIIwIstsiK
OeNjnHYSLW0CP4yFyS0RG7II0Z6w1nwSEsWZ1wKEQORi+NSYvBiTLgkZO2vLQC5WeSBMtFjYOUMm
0Dsxxl/0fBSaGRMeCK4T9kUWBAnwx9+CVLkmmaaUYq4cfmRQFQvD4sLikAO7JpT77MycJgy24h5S
hKDqq5F5UKhgzxadbmaJs/d2FBBI+UJBt6FyL4wwcNHZoERiAtx8VXME8mQEHLL8dTAjMKUhGWD5
tPjKzg2hIDsIWz94D+sGQ2MgxEYUmxkqEkKiFkA40kk2pTCIHoVJPn4X6Y/E/Zzp+U3UblU0nlfO
Y5jsL0lHzIOtWRSMaE05t7h3ORmjOxx8dPhVGufLvoAPSreNqwgNnN+9kuvlu7srO3dL4Co44NYt
km2WJZ/6h8Uuf8WlroAUohLzLEFFSt9rAa37CMhoiH1thvnHaKXbhvDSKbJqy6aif7KuzaG1tLls
MvnjlY4LDb6vX978bLT5++WNTy4ypSuuFUYu/b5Fmj9tGNxYrb5+B+UfV+Cnt/jk5em62ZIjm7d4
RoXoOu795f2dTfbu9/iNa/Qf09DHGxmabqqGrpvyJ09alGtGlicKk6ypMpg03ZjPRPH+99ff5x9n
5qd3+eSpKsymi4tQ1ZGyo2ndV/c5B9jXb/HdF/l0zwtNV3XJFG8BJIa2NGPYrd8iMPr6bb75Jsqn
e58YyVSnkszSYpPECLZlXtbm67f45pson+59quThUKTcEmg4hKg1sqOFwnX6zZ1X1P+5jP//1n/8
/h9+YU0ZjHDOeJ/yFsfGVkFd17kfMw3c8qJ9826q/GlJm6piarbiOIapKIZtfrgj/3i7ay8Zct9p
8BAp1g89zrTh9arA78v6oJe9RUb1pL5bPcX6KxLnbHSN6H2JsHePP4di8pIsYc55w1D38cFpdqqe
+9GEXTNloDo5KzA8q5harx6dn/pywOEyKzQ1GZOa11fXdvZT8SSB8pwPMtiqTr51CtsbJfVFKVHh
xacyQ1WM41bRXfkcxurOqF+77DXUR1/BJy1Hg280y7btryslgt/QYu8yAfya83ooHtLU1cPIU3pU
cMBErtGb3cCUe86K9yJmgj1Twrve8tvqvUmIqTAiVPbd0DPHNRlRIqblnZK+qgsVf+clN9DYm3jT
6oHJ4xEntFYQ5VCaaH6NOAn78SXvJ4RqVgfFN2XDTvRn0yieyuwwz0htxskboAeGQI+0IXCk8KZX
qt+SzbR3p3hJokujUGIjsiXoUVRlfXVw9w3T5GFE7t2oo+7NqPOi1eFKV7bOTHTwsyPddw1AXOgE
cqYzFdcpj8XcvunAIVSkinrO35fwdpbaKkcfmSpnoyxrz9SMNbu1qyTND0k1dbc1lXs5pyPcJdsc
KWboeLF2vTyVpfUYOcu6a7ral7rEYwywuhAZqvKjxLCsRaOsaJjvCncokk2vKugfgnnX4TaUvc/C
MEgist5PU4qC43CeMSm2FuTWcvTGmZldErXXjvlW3b4eGbKTmL7UOzc9qLBieeyS6jiYqFtCe9dN
6C7Cd1mjjGJLvl4F4lboEdoCze2G1CuK6fVqLNtwxLKWYWapsl2p3LRXQqUw9s8p2PLp56zvkx4R
Y0TRPM92YhF/vVPon/zM/zxT4qT645kyud1KbCjA5lom01+z6GfZTqvJCO+sMHzS+/d0ZLbPXLuq
EW+csVjnGcWH0EExbXhSIv3SK2gcfVi7yzS74pbGJra3iGqf0/tKHaLYqq3+JlUBIJUOa2qiETXV
np0x4703vXjEIMbTe7WZYJ9k4bOj53dpBukwUZhyj4YyLfpvt5K/N67/vrVjGLpl6LJqfTjX//jW
bVIsqRz3AO2KU9thvZQPvcqa7w7O+L5u5otFufLagA9U7vMpWdFdnu9kPLtVcR5h4CzUctWnr2+F
8T+2N12VbVVld3N01fy0a+tX6epYSkKBAKvz+NAQp+IgiGpMNfrbGN40OvC8WPtdUspiSnaJQjpJ
5pM5REEdM1lkCVcFs9XHhbJGB5vIrt1KXk69Tu0zZcWbDFYK0cDX5m2nV55Zvy49nnA6UmXlORHE
XvQC1bIpQx5Y6dZKJneQYN/k06EtsU9gv57hNICgUZDd9zlgEZB+WudHVyg8KcNkUmclm7Aro29O
ZvPTgSbul+5gu9eAUzi2bGh/r9LBCkvJLBcwoDZFHbN1zta8ysPtRCBI3zJHbmKXsWdlFIG6xVeL
3puKV7l71Rvd3Q4LYtH0GgxPUpgfGzv0x5xyXc/MECVjpLCGz1S5M6bLPOWnVK9Gz4RrW4LAahZ5
Wy10tEiN7WTVMr/C1pdT3mf+1cx9DRdCGo0HizZd353m8jlSy5PMmWJo1aWNZk+Pi6Mq/5hwtkQa
kEdgEeG+ads3zflds6GMprDdh5I7xwxHQ8+cp9PW5i/GqT9bL32FfDub4HLF269Xm/rJpC4uKWeo
BTMC1IUpfwYZ6GXZZHbZxUd7pAnNBHaLxZaa5U5nwvT8cxnDzQyZpGYfd+wssGwmY9vL+Vq8K3nm
j9ZlkY7prLtNiBmxNze/q+VnbFYXzUq2Vh96ifqwJMOx7abg60+u2P/jQTEVW3MIzBXDsHURvP/5
9Kbm2JeNisbV0sFoYZ0d7uxl8ubroyWDvLE7d+wfdEPe2vrzoiluGlMeZSWEsnNbWcrFhirVOm48
AaNdEGYNhq9M9iXGwhKpuq8rk2c6V69HEF6W26w4Ss05Soq1ITNOK7VWcT14Y+Hcmm3+1E7NdkyQ
ysXUkGflXWsR2gzzgdt9dxlGZ93qCRsejafOeJk4yVuYofxSrSPm0OtseeRy15ee4VB0V9AKyJFn
JPeW7FnmS6pjq2WznBN8C/mrWG8zBZMekJ1MUwHbUk4Cbef7zPF0Ct108PTVGGZ+Xz00NZ5Z+U1X
AT8V9Vs3FLdZafpyGvpJGD5keoYbPqMc+CDR/akes+jqjYQQI+FTpz/MmcZZp/FHdnPRvMk9CsAh
feaW+xUWKlt5cubJmyiJmjwETAwyX1Sm9nFA/B4ByPQMYQdSXCgQIGZAMJrDTeHZlYr6lOeLtyzO
plOnLTJg3abJ5ThBkyLrThMCssXcG6mydnJl7UYzdm2bkWYyuJDF2ISR5PY1UPiFGbFW/Guu2lVt
KuslLDaxTg1W5b5YWMPT5UXTsBs1hm/Y+I2chzY9G6PsqjJBKviqPLE8p68uizGeHHm8zO2tWmIe
zq1xO0Jq7cqr5mLtsplhNFSZO5jaeZIoeTfXkdt9bKR1U7Y3ho2kO+pX8fXGmF9GgHCx5ckG3b2s
9DuK+s23cbc4Cf7gNIhn11QcyzTANMikqZ8eACsKi2vbW9FRQfCAZWCKCG6XdTFtw/6g29uCXoCO
/EV6+ebR+59P3h9v/Cla6OMwUfrOpg0VBvK1vJuZsI6O0rJMz0yCkZmDpefIur/ok1cuiTcsqmfX
320AYrf/6ut/yjineJSv0sjXr6/elbUWHkwlXV/rnWYXwfxSNecc8JgWghJpm/XXl+B/bJt/XfpP
eaidxNIyE6gfp/rcA+QYgnLxueRKHizpN+/1kQp+9UXFsfjHRic1pROJ/x/L68HsLqr0pDGaoPGu
FOIbyEvpQ1Ievv5+4tp98ZYf/Js/3lLuTVWtS64tQUiRHA5T6HfFmsP967dRv7mH6qdgZ+zHUUsG
k5Wk7EqJZ97pA4mkxpRCT1cPNXy85tU6ZyN2UpXJDGxUNjpYHR8KIi7MeSMA311ce857YVXo4vVv
YsTPye3nh0wVye8fV8Ka+iZWBta6EgWZtSL6c2NY6uPWYuIGTCOh/EQUXrvW9eHri2OIl/7qJnwK
d0YzrR3zKkXHtvaW8F6SL/b8YNcrS78beNIJF66wB67psGrk4aUwp0szzej2hzFzHTbZTJ5XoaG7
huRZESaxBMs8ExlIbbbRcFiuDIfIor1ZdStbqu4soz91TIKG1D3R2yD8qcrXlsZmgaPSajXQfQp3
QU/2JVwf27k35crL21eHQSHZZrqup3kry3i2FLfvn0ayaV39LloRO9pXV0RsTH/cDEmSaqXLeRKi
iURSd6/9ulXPsvqixXOgLHlgkcCl/TmsCJamQHqb5StZbWAjLlxuOM/zQgtsp3XVEjKEXh6M4lKD
UcvOX9+6j6338wdVNQphhqVqgqHz9wc1F85YwgSAvszkGBg1O8jvlkwTD0pANnsShc7w1i69LCye
NJuitrltxkNupt9tkv9uVJZsmbpsOKouy/z77w8SOfU1mq/N9Zh3u3Z+6PCDjfU7u5Y1AggpvQJN
rYrbLGdKZQXKc3wYc4Mz8XBtHmYbY1n83QP176nFJ7J10zJkW5PNjy3hj3uoFk6UpsThR+t6NjSi
9ehV1hgBm7yGE2NySVnmzhv1bT59s4+KU+nve/L3G39ePEN/peCaAfvtH5Z+J2W/NQQo12+2NOXf
rdNSFMuxFVW2dNXRPj21utXn+uyk5dGY9hPkCtCF0l5HN6C/JuHGouAPi4utql/r6WrQn0LWAvAE
+Rv8lPbvs2Jp7NKW7eiWqhr2p42rjbTQNLKZeTRUmxQrdNWEXinZXDW9DhOdLOVlkdV1WQG7TDhF
lCwYhve4sfcxXD/xdKXwqtT7ItwqVyZC5+Axs9cOpqZCkUS6T9u1Lb3PEmFPOHo5wagq/t7yXk84
kywaLXm6+eax+rdMYZuybRuyahhEP9ankzBdIo3dTZMOJiOdB4a7KSBTR1hgh6Zjjllhi7Xzbd6p
iJf9e+XYpqKqNpfTIev83AawlWnp5LjCZFCsFYC30xj7STMek2uxXnTGv8oxCaCvkg9P8kOWU+q4
LAvz3FnlFXwde7y3bH8M/a8vh/rviuYjmZYCBo602P4nAKRI2lphwnaI8EIk/fbEkIhuZ3Rk4r21
arqr1yqHyrw1+9wvrZcYI4vpcYLmieeMP2ToKg7T3hlVnmM+zcv10NJ4A7bXpW6TffP8qf9cRvJL
xzZINvm8pvwBTPvjyQ+XyZb6fOoOc2d5TfccAzxqN1n+yAbqFpHtO/Pijc2rksR+d4291nJcq2Ja
dcM4I4NK5wiux4w9Z9qOWDbm2yRmR4WyzoyxpGQcC9PL5sntOZdU+/rdxf5nJxWf3lFNQ+GS81h9
2j4SZyjtsWoxqhe0ciscuXbsR9U+Qqc3yK6e/s6yx4yVkUqT5wCaggUBEtOEZ5JFv/KqpiqquQpC
cUmiolV4i7A2WvTyl34VUTi9Fpd8pIrWffPJ/9kITNIDWXUMR7Fty7Y/xappJRfymEjdIbV+FS3J
IiPB8svXS/Gjl/DXI/LxJqbmgHpUaQF9SgnaLFmiMAzRfbXnfNhesfxgLR+ns+ow3zX90XeT2zDT
Qc6+OU/Mf/YE3lnRTEdEarbOE/r3CRfnyQTCM+8ORXnUZ9XvSkZhD3kwta0/GkwoGTW3ITxJbbAS
xAsjE1Oa+xBSSsHkn3JUXG2BOYr/OXyPr9R4LLc0kdoT8HTWq2TfYQpP8+eaSQbj6Gbk6gaTpZe7
Kxl6rI1BCc/UUhmdPNCY78ztMGcuO9gmB/dlo8x1IFwa/bofNk340NU0DtKVPiIRQFk5npe48ayB
Z1JS95Mz3ljTQYr126poggYsiPn69X36DK7k3nC1dFnjfOJasZn+fbWkazem0lhT4WSP6Cip6hKJ
I32JZuo3Do42mFTaSLn+1WxK156elfFdFtqI+LlipK58N9VvNSALFvfXn8xyxAP0xxIiO9QJdRRZ
E3u7rWviYP1je2iVpnfqQk/Osb0ur/d7HTIxneDZDWtPXoLcCBrF10rPlIPE5EHyOnhfEUBH87LY
D/Z0GvRLESEwps1dsEe7erYNcc7co42Lf2ULoPBNtHgRDmHFDalyU+JpPObxKZ0fk1AwSwl1J4sE
TK0epIAWGYm7UNt4qcHqpttsfk1Dqnvr2trXQMAXN20Pc3aXyIek/pUBY6rWprWvrseMkbm/l3Bn
1eeyvp/zu2E5ht1Fdo4zKhcmCJrPWnMw8RuCdJ7u5u4mwSNrrTWmVlmUlAIVlxPAi+UUVe9heBuz
SwLyM/ca61cKINpY0q5AbcH0Iv2xQU0DpAEV8ei26Gdl10Y/8Oww8zlxGfk0D34/ux3ceob1wVtg
YzX2XRT0tqen2772+M42urvOY7bQFulKkqxKsPqz+PtcSQ3J9Xt7ULmgJagKf8BqR/K5L1LfKTeC
/gt0q/cWHhApGKEi8QuLo9nvXkrQqHTVGAKPZxNTzbLqceUpPCMr7oGFaAHNHEW5+mCX61A5hN1N
HD6E6q503q5Iw4/pzzbfOckDec44b8N3CTx5t2kwJKD9Ys6ZFOjZXcekqmbFDlrWpxDkBiuj9evG
yzvPUoK59HoGwiOyRfwAxBixe7rprmv6HJ0aULzSgdw/iXUje3TfamAz8XMJcFg7O8mlKNaq6V+1
mwZ3zQ8dWBPTxrR1XW4m7Hj5uQFyAUX6naajfvUcZvZJwfCsMMIobGFKSLtE3igTLtPbLvE1msmq
q8EUbrZlC8fDU1HnOa5OL/J3XJCsrVLVXRRX+aUeHXk/MAQq3rVogfVNJN8U5knN7o3ktsK2iaKz
eijUjSYUg9kcxMyUlbdtfYSNl2C3kdaTdlfy3bohiMDgX7cSbudy67xAyleilY2rxLkprytJWTEn
UX4FnzR41MIK05/bH6p6SJSNwbjafBMCfpdXKlYHcB+UIgdIDz3jIPCyL74c8qqurm3anC6YJxp0
6D/rrW8z5ZjBQfmh6f2W8l7jGxHtREYUIhlvniJ9a+prmWseeSOyM+kiVzt5+tl2xxKYJIDUeMXV
ySntVmudddmuh/vy14yluloPmn+FQKKTdm6kwrsmgaIEi73StC0xgVtCysTMl67NyjOe5MmTlX2E
2mzYtACCmYFFV03aONVmCMUqHhgIl/4saGhIe5m5GeWzGW96Pu3cvSrtU6I+d87Zye8tGAPFT5pg
en1xzLVU76b4bVFvtWivJp5hb3IZeW2q/1ja/QCSYtwoJWsLGTH2oybIzaBbVnw8ZVyFmJWy+7I/
dsOtJnl9sruCctNWBOO8lAPqv/ZiuEIXO+FWkg6580iRdG9GmwJl7BX+9u/MCWJrnUr+SkpWiu3a
SA4NPx3X6sO4uPwHowdu6gRK98Q9bWGPL7Ta/MXxc0TxP4txbyevsXLW0RA5t/TxKkyRMOVhJ2iU
kfexSpOLLWoXYneQbytnXS9HXb0xGWMNStTeytWLdX2UYaGoNz17r+JfkWw1wWLsFVysihtB8yqP
c/GyKPdO8SvTg8heK/qKn8QI24VXSPd4XRllde7DnWl7b24DhS0jCRxMH8kqe2CvkWkBUsTL9kvm
yWOQ18G0+FS/MseV20BFqYqAtfCoeDOW8aWe73Ik5cxFLCOXONRtlMjXwdRZEdMBCXnlBCMN/x6u
Pxsx/I/H0qzOSXU/mS+l/MM2GJsurZX6jkXUYtStg0xbcSHtye8xlzCzI9pWzJTKAsrus7yaf9F+
NvNV0tKl2REGWLEnEaZKT5b1bI0/ltqz2GvpNcGHReqHyw98fncqsAiYh56R2uphAgqDGW9cDYjh
gKUNfpkcwvQhskNXwoUksZmYtps0h7A5J4wMmNzop1XzXYImPo+qFwLDLt4q5zxKLzUGrpnxrt2T
ijDKqm9iZvkyL1U71FRLw20t+3Wxkrtg7AJ+Un7ghlrdi8zAUA5FF5RsYnNQM0Ry9JllmLlyRfoQ
lNg2Rs+5rjRgnZR+2cLylf1zyDcVosDIs6EggLnRT5m+GcMXtXy2C8Yn6vNjL9/01klihg2TZiWA
s4xV04jVmC1mvFvmQL7puIaNFz97nfuaW/NYqTdde5na48RD2vuD+qAyZND6YTuHSKaPEgWS5dOB
4SYzyjaR/Thf45FNFxfPiiy7lrK6pvsFQvJ4YAN0tDvl+mMM70N94xh33XAqwD7Vl8Rad2cr2TiF
r2LIBXUALIbgvFwriWfFGxX9ueInnCysFIL02VUBLQJVwMKYHIrsR5NTSthpPFJ4mtLtFfdf6ya/
Is3NCVqKnaTuBjoAFdqUmyJ61fHZxGcDFt7WiJ+tYqdAy5gpR1j7wnnTsEJnG9BOFvZOTubQ5XNV
DNF4kjtP+9Gr7hVS5360XRnla74fxoAwpsfRRJ+u/KaUQbXi35CMSg0Nclvj3/zv75Cs6kJbbmor
OTuqV2MUin1YiWJsNs/p/1F2ZrttY9GafpdzT4DzcMtBkiXZkmzLlnVDeBJncR6fvj+mG+hEFcQ4
KCBIpVKmRG7uvda//oFW7busbYNnl3h0lUCz7bv2UUEyeo1Km20SgFJFfMQYFD5lQ0Ow9RW7v847
MKh8d13RSAmj22jL+vpI2V2uDQbdyaYpPInUnnwRJRzabtR55TdFtRQ79NTpF9uYwPTljaCBedev
nUKyZd2uJ0ZMzHeWMTeNPHs0FyVYB52tHendfdg6uB9mdkcgBj6pSAwmxx+8cG4v78psyfhmPujl
Odg1Q6sdOngFZgfaTWpGmrcKch5+J4aNZ16F5isGEbFrydsEj8NrcC5fOl5vqEhuKLsmnyN00dVW
PSvdxnQ8gL8y2nFhXyUGkzS7dqvaWB4INm2G/AS9QavtYs+JjpIlcGo2DNskWgWZDHKSjtjF5Khs
rSd+W/x6CBNztPv+op+jDYFcn3Qz4Rt1YfmtPiur8aJCKIzeMZrhjsFl4jdm7GKLnCTcHraWBafd
rBHpSaiTHTXxTNXVOMy/hY+ez3QWRhuLsUB2xzeao1Kwp9FmFum3NqtSZpTKr60nY0RCaQUcBFu8
dGLGLsPCSDEv8/hVnMvqZUMIKCmeUFOxADPdAq8J/OpxZUAZwIEFTxf9YeAYwDe5MxF6b36XnS1c
NCzkYNq89ydSz7A6j2xqNt2yK4SUlnN9kSAqfNG7CMfunEjO+MwnDFiLuT19857WqaNgwvNl9G6E
GzavNT4LolP7vDg2Hgzxe/YkZnZR20TUECYkAWmjDowXjIo6pEFXh4syz+olB2BMxI7bsLEjKJyO
58RRMFHyAvg4gjbvOIDstFO5afcoA9gE4UCij/vwPwdMELpFkrONzHFTyhf7pzYsI5TSjat8jTju
JzbAUBI6V8suHjCBKk2b0IsrTle85D7NKbuQ41duWbvdNN97Gd9n9Lhwz7hkVL3wQUOm3lv63AD3
Cfhwll1jKszgK3aGb02w5YZ4JEK7XSv2fDwLc5f3uf4AaUHSaNkD4maUtcYbyZQkVREqvO4/msAp
ITHRFFDNQydJ5zMsYLDqBtFCg6pmXz8oE4iHFuz+ST3xdwwOLb6Haq1EdAGRm96btTM0qKwVpxQP
TeyGaCOQJuJXOtoKyPy4DWD4MkoWnAxXtsQrEjdNvKHzcm3Z4Ao+QsZWLtEzbJNS8uhr+Co5t+tq
h4E9UUpZ9vQ1NW6Oy11BWT0fUZrxQ2t66+RvmGDnsilJkimKpvUf/E/M+yvBGjEmFH71XUzCou7c
Ujzp7NzGIC8msX2IMkj5luikrOi0tdykxaCSOb1KK9gRP4yzxLhQxp1i4WAAb2QM60PTouBpL/Mc
vzQ7Rkmnuo9dIea4LfOV3uaromRkoclsoNvafDUZbQrhfRpThw6bWiztPsMgf0AtXgt3SoXF4CWt
gqVBm6OwB/3PP2Nhbidh/+8ugGzP1EtdtG4A5fCalrlVBtmuH3g3W5WzANFBghsCvKg6YepMTEyG
oyZtXk+5rtXi4t8f4fY4mp+DIgJ3zjgBH+LmE0hD1FxHnU9gJJTPWwm5iORxa9vmJJdeq/wEN98i
Er+up/BVFc0SFVm9ud6k9nXcNxKZkqQX9Jlsm2V6r3CypPW4DRFCJc9+e6ePMZQh7E9YDr0YLsZh
+++vfYs/z3dekkRtDuWRGbubM8L3GzKij2IAvhcioh0EV6hjbyC++hqn20Ff6pjFjjjISY8Lvf0Q
M7KdVZTxxnFGUKk9YFC2OsfDz5/qBnj79alUXeHu8FYA59wUB60VB5mZ+ukumu4sWXL61nTFaU1B
HMJg7SQKHRhsPwJ+f1uH8H14GqYim5r2i/L+290oJnkQK4rIXevvS0VYihI73Gycx9asIUerSD3w
kUaFnAr1UyYdf3gaf/veMJAVCIOGqhq/ntZv1w+VrgTYC/D9N45d+cyQvNKa+cqdgXNecCoxOmp/
GijeDMp/3WydYRLLEK7Tf6Zm0ZRZhphE2S5QaFOWEv4OzQcu1XY6vMwUqJKuFxvg8Cn9aQz9l5dO
+v3KN7h3bg6ZlYy8dE1rt/k3vINA3nRYLxS7nqgN4Ye51d8uZ0BoMTQZJFBRby7XalXWFhWrKk9d
7i6Xq4RNkbrDtBKBu9rdv58mN/CmxuXlArCWRAlCB3M742Zel5haIlkZzO8CaxVM7ok+lE45nl5r
mvU9lmoEduZAPS7VW+s1AXTq5XhIMBLgrxNm37qFemd+09q9NQmnoXt9lXK8kugUqFVK6wVqovDB
qFUoaT2lpVGvhvIZbrBO8OMprd1oeM+sjf5SUheJcDx2dawzM16JQDEbSX4ZBEJXSyd/H+tF4TPz
to0Ne386fvXNucnvFHToWOaouOd1DeXuu4wDMluRS9GQjxKEid3gMYkSw/cSNqRyCYN7nzos6A6C
6JXByhoer/VDmBxCkhfuJkJxPoLsg8o76e5jisfXol0Mh+y6owhoRrxBsexJlgzcNISZAtXhMgtW
guVhg9QjmlJG21q2jSP1oBgu3IwM2R/JMdZr3nlauWwoQCXaCYiikTNxi7qV/hbOFllYU1Aqq4/y
c9o8zkAT9Fbd1bA7e4juevkB4FE9Ce/qHQWpJXrjLqdpFJcdvo/xmr/Mj+/dGrsE0Z7Ak+YcOw3d
szIXC7W61QDDhrVJoLsFi9Y1+kM+PSbZCeInY5dTeEfB6J0QNtMFpLA/x3srXsr5nbRLmE1Ne2kh
vycYw1iu8NzifhDvetFp+id9TeWNk7gCApSTnJAAJ7glGkFyLs214D7J+no80B2ANYd0RrNusalc
9Vw3my7fTgqDVWfUznm8iCIUwoBGMHt2M13hOE/oNHS0SPmK5k3FEQ2X3W7O1gvtQZktyzUSWsVx
+9LHJI3cpeBLhIliqrrMX5tk6ftO8RktUmUBDOeLXiBsGwHjdLj1HaxGPEIsvCS5Px1ll+Fp4aYk
gUm1pSNo6bazHrQLo1yqVuMua/ZZsbZC3AZqCh79h/GgOZ8Xv+P/v15E9D3zcEJWoXX+ecqVem1W
ujjGB5NYQsSnhgvI0zmV22EHgk/NEg9gPGVOIwJ/YunoMfBjWdT3dzRTde9WrzWyxmAtwrWLusNQ
Iu/W1v42QTYdL7Pe8Xu4/5WD557sILVSaY687NR9DDnvHQ2Le60wnIwE/N89Fi4EVhZ7ZSLu01+b
YN3m6/De5L5gc5bZlMozhD2fNb1vq48FA2Hg3lXyYSL3Xo8OIwq4gyTWPgRubHqdtOjQc9YPeuyU
eG3WP+xjf9k2FQ4JxWDLNEnuuxmeFCPCKAmO2MEyl81XuCixeXBlNAoFUM8PI7e/1SN/XOxmiNSH
WcrI0QgOAQ6kw4OkOAkmUDLxEeODGYORfBSZXV8X1llA1XdqjceWlvGb5/rvzVv6y5JRTEuDuc+6
QXd2Qx9TqmtQGVEfH7DUh7H5DD0TwBAPYwrs2MaEtvRt4JneFl+Fwi4//n1584bKMh/Kf1z+pj7s
4N7rQdjEB5ADbQdntHoOvxh1gI2oqc2/MyzomuUE5IEAJ3Zr0ab5myXGGc1lwR/NWER/KfaIgJJz
AP8Yr1JWe7CiJdb6b43A6wq4Gv6pU5TL0MQLtYkWEQictkSvcqXgJiMShzxymk/TY3yxNBsYq3rM
vrAZb+8YKJrY52F8BJpNHl4CUL4IMBAobK23Q/rMM6ypYgLVmIG07nw9XweHaRheUAxuGSf9+5Yp
89K4ecn/uGU3p22dS1IuWr+emH4gGIx2BZyCociJcdRV8wTbJXPu4L8lR2wHD/UbB4S47/fKGcP+
p2F2HhC31bp+li490lH5xNbFd5N6m23t359V+umz3pQi9egXepu18YEZWbG3FlA9v7N1gAjmiY5n
9oLA/QWzSrpRhMnPP1z9F3/95lapFjNRNkTVVK1fMW2/1ZnjOAjI4GQIhoE3aBi96FdnotWe7oCj
oGVr3dpfK8FSgnxoYQWI4RK2RGPrlNV9SRVDgiBoytIkb9E7J9m6hQmSb+SJOfR9V7kRhGkWaXRU
TkVkbAL1DRy8t5whOEok79Xu4HO6gWZezLeao6C8Ot1ef5eEHYoSJg4+7kv1EyNjuVjo4NnJfQpG
1mtOZL3U1qU3PB3/LdPrcRJcY9eLL325Bcnu13X4YvBSuNW0TJfth56vx5VvnLXiUenufWHDeQyO
Ul0/W+1FwZQGM9LMEwryB0LzSXjxVymu63ayTmBOTdtuA6Jn1zjdF998/b35xo5fJauWO4MxDVzF
otznmof9IAo34kStVWoCHnHE3seveBxdsWVqGAZy6osovYLpBckS0FTtRON3a5xNMgaDVQewzWRL
LpZTYXfTT/LZ28H8vJeoNNayQaunIEa63cpUEiVploJDQiSJ4AnBMhWOV+tI52lenxhIy8UnAByo
KlCC8tgIeJQMlRuLZ4D32cIvcv+9AP++/n77RDe72yx+biMhw8Qs/2QsKX0KjDgmp71wysWO1OFH
4AO1wkI9TYv0y9fcfniuiVPsL6CYQbyRUyJesTIEyx2WxGZknjF4Q/4wcsOJ9W1cGW1N1M8A2ugv
4llr43ZI6zHvU1wz+qGbv401nO+wJkr8MtcXsmjd1BeZdK1lqQyCw8SgHD+8YTHhx4RSRJ/ewnHf
ajY+INFjE9oIcCpM8QKgy6POJAjf5Wg3YcrcOOqwqBgJUxPF0z1avPR9pDRcdZcmI415WALn4Xfc
vQXaWRm6H3bPW5ner69A56vC4ACRt36peX7bEpIkHRs9keh7CaPymRbi5mKQexgQk5r4jk+gVbUr
l3z+/gG9QoDVMQ+uxucbDx/kIYNjaPd157VvELBMp6g+M3J9AUUryXBCAA5mUN0joPVCLxfBS3oM
fjgytXnR3GxqFjp6RddVUzJg7PxZ5ClBO5lXdcQtXzg3emxPJJxNXp9Ao9nW8dL8SsCaLRes+Vpv
quyeRt7SlqVqM/EbxyU9VyNTcnlWDlPBIQKm84RwoVjzeY8EaBgdZiQU0qnmMtrLSjcuF0y5dLyc
cfiqlhohJ+EKMYgQ3GWyN5C5mN9V5DB2LyG+dckPPPq/nHds3zSzljF37fIt+SrMjMzvs8HaQ+/I
mADILkYrDz0et4MdsatSapouaXsN4KZ9QlHTYi3JaAi/9SF1x+LZOg4ohxHUqDu5PmXPzLnMjU4y
POalJpLQb40eRVnJsXNtxB9OwP/Mf0xZm3ljsB+Z/hh4IPz5tLJ8KIq0T4x9SdR89cFeFKZbRvw1
9mB4+N01GGmZB6X/jIF/mDQiqcb5HZ4kruX6pzAx1liyunhbyEbhc6rL4a1pf3ixIdb+Z1FpcK3Z
OWUIeqYs3uxU6iRUulQFxv4qnDtsQIxnebxnSMM2P87GIeUro0EwS0w9oruwOuWETuUPAVM2gs2o
0s1VzjnnSL4rdPsML9COrp/+IcZOtFtFmt3Kgg07okahpK2k18DTaQ+/dGaixGUYuLpq34N4r3Rc
ylzCrVVlxOmJA1+mmtgePnUsb8OFSGUjYHyskjE328t7IaUqU28U6iOrvlxeh61PSFnvNCTzRP4y
Hp3qUGrvSrNomxXWgBkZMZZHJEC5AvBCMsvuyXgCEEZUVorGYNoeNd8hLFSEk+Lz6TixXmFVo60O
tPsS/7JolZLmKZwL9rX9JPH2PUr47en6skOrTNQEJs1nUmtw7MRe6t9Hyi8K159vP48JsNCQ2QMQ
Ht4ccoGqqXqCAm4fSi79wqA/pvqlVtapHtoNHBGGI49K7ATrx/K+Mu2QILsrIyOvIpriegl9z1+x
SVW4//XHZD8N7wX1l2an32b9bmyLziN7nBx2n0i3H7pTeW6gbj66ZoiAUgSiy4ryi4v729ariF1u
NMYI28NGiUuqGDG3pbwmZZU6voNH99y/heEiprLAETuGfMSg1O6JFXozOo/TEis3+UF+BCA27v73
t/WPz3bT/FVl7psZEPE+xOt3SUK7FNkDRWl/D9wi4Gi6ETyLNJ/QCVOSJnd1dPR3UYvBY7rWxG/c
yhjog0pABmZytDVnQ6lyWVC+ueBNpaOYzvvl35/51piEo4ykchHnEQjVOlTum4OgEH2t7+JW3lPv
CBAJHpAWD58UmVC61W2CeNeW3jS4Sf0Ph+ivKcF/n+T/v/LcSv/2JE1U5X049fKekU30YK7ht+HN
VsNeIGkolb3ChEIAB7Ig3qWgrRica3rf4icsPH7PJs/Ke7JjwGJH4VuFdPyr5yx11BN8m/fADaR1
c8aIwQP322Ms7ip3vboYFHzMEGfLuODRjREV47+z8YzlUocGpd1fp7X+CkoAsBBJP0yvqGz+tnRl
C1KuYswc4JvtcVSmqBW6RiYFttifM69c41KfYZmsvMZcMcfmq/Pk6OHaXqJoH3YXGfiEXQ8WrEgm
l6tfmeuutG35IS6lEFItFEs7PogMFWejtZZxdbM1mpV8YYypJK2TXNIv80V7Fk1H99A6MI810g3p
EDi8Mfru1YO6lJ6IWRIsO723MK1j7l/tJ7SDTvpNR4xjHwF34mYIXH/yIrhQwmKANZ1jYmaeSftT
xo2ImfiGDbQQNgI7aM3YLGgzJ+1fhuCNWhuujOjkw8KnwouHlpk7UxIGuMSphCjbCbUypntpdEqV
/JmF8SYe5GU/2t2nCLUN6vY2cPNXmK919doBecauv6zw8oVShqWHDdVIeZt0R3xGJyF47Q4tbyB7
IGwpeKPU4W/FrdWeDbuJFz1+SeExanU71856ucQDAt5w5OG+P27BiKIHy5/ZD9gJz7F+MXYj+XvT
hXb2XY9rVAVjiBk04czY7kWfBsBssY4oeHpCNYy1QXJK/YT9Hq7E/ZbzD5JAGzmKOz4wHemNJ1h/
PgleK3JBaJJwsdc/Qmg8GFWxUcIp6zACl75oEV32D9iM+tyHZYKTnv79zv9nC53p2SILUNdNY65i
/3zxKgFLiyFS4nmSIOsbn4yDyJVFzuIfKoJ57/jjDb+50M2CD+JcEoVOwlUnZbTsIcOKsAMVSWtD
3fv07y/1Hwjq5lo3gEbS+4UaB1q885VFaHw23fcVbbAc/4Dv/XTvbrAIGU1zMzb8WAiRdbtTIN6M
3swBkn6Yv/x0oZtZozQqApYY3DtxPDN8adp9OO38cm3+tC/9dKGbdkwpOqsROr5Rx3kzeYw1sA+o
0lX2k3LjpwvN//23/X4UIqvwTRXn5uLQw5rol4l/ka2PH2dJzKBvF958qHGczaNJnar5ZjEMstjV
cqDIe621hcA1dqfwOf1M7uuCcawrGHaq3QX5RzIb/JBSgJFjm7/rKdSSyYX6mRwCMBUyzSI4F4dM
gdzgmLk953hV4iEJHhPeZzRkKBOK1zpYwdjB5iIMtpW27CXCC9IDlCmCQ7bb7qKfStfEvxGi+4K9
UjwKnl5g1LFPXzPH8oL67Lvk/UAROTR2uBsir8bahTbCsFW3IfZ0zVQn+9YTj6NAWYjJXFVgOhKy
MUvAbq6ygyte0oQ5I/B5Txv9UWd2IngFWyvTg1XP59xOBMficr5l6HAMjjmmDMX8sw2Ol2d9OjFl
0tjoCBwimQ3uSoVh7JTYEb4nxJYGb5O6ixB1f5CSIdj1CeMMCDCN3UqOEb0k/B0R3plPZjKVNAHE
4wcePdIe3N5mR93myJg2gn7osCWa7NYVwRsgWJEpm0kLbB0aXKd9ZyjuBsh9v/ikY7yJQhmW6SoU
NnJw131kJDsZui2mjxlEPoYGxjpLXEHycoMQGBkCSwURjUdoi8IqFF3rVSXx0Ll+QT/TPnL1YYZy
cesXH4RoaY6YaNMB2pnl1BMerO3SbDBkrR96oh2vxzba+eTnUPa0Hhx6POcDzoJt8+q7CsRoZCjM
dwpz0V9J00I6tB2O13NKylm8L87QaAHKKmMxGt5AiHS5uBb4tcx0VO5aIrwdTGOmRQKW8r9gML6D
iwtMP5DrDhlZwnY9I3en6HYjbvg1RhkPPSIWw1Vtcytwbhv4zvaOUj8lgGq5K4leq+2jBtkLmele
AX9qIZ0Hy9MuZPzcj18z+KNBYi4f6BmDF824G3D1VtzhdD1J7bMyL5b2mws/cphlnUtXVRhMUZzr
RlCO8UKAG/cs4Dm4fqO/fMYR1HrJojdMVGHYO4xplEcsvfHbIm6rwK7SsEXEeOWSAWizaYO1Rk1b
rCSIt+tBZXb8Qm9UcrNCu8ZGyiu1Ra27Ek6F9aqL9oFyFuDJZZvC+tKzTXJdaqS5h/egK0x19chB
oUaEsEiWCHkfKOyQleDEpXr9wnxqPHF8GIad5V3V1djdhT6Sybamt8NvbLIjeXwo1Nbpg88WqvH2
VSfKIccv6k3NqSxs3Vbta+aq9elKkw277mp3V85zK2Vxn4L4Ud76PjSgRXwVmGuQQcoyJmJJZY2x
c6bxCxMFxlMw7aKHqMNIxoDNDh8QDyDsxGvTTrlful0URyl2h/xdLAAUveL62G/SfpULmJKb5TLB
to86qiiPNdVLx1oL4Sk2ylNdQ53jVn02+ba316mzpj4vwq+m2ckBEVJSAjvyYObrPF8nwskyCUBV
dhW+xl/0pCKqQpmNpIsFisrlKB6b/FCBEcc0yOq+VJfX8gxnHuvU6GUERTZCA8WfM7I5VXS1Bu+u
CvOSotwXEMhs1HZxiY/la7/qWWkSqvyV8DUMSxhhNamKxlcgcXRF+2HqnDTehN9KsBr4qPzUt2h8
FOqfsNL/VBwU1yIcWQuiGCjjLyDltzMmExspSnNB2kNDuozvqXvGi8O0vuVulWFuJbrVGx7SFJoZ
yS5tvfHpAgEheZZMCZNNuoCIycsqaHPHVrUP5RFqQbOa00kVF4cW/M+iveKI2UIXXAUnX6c7trwn
w7PO7qns23r/77JGnQuKP2qoP7+RcgP9hI1kdn0RyPsB0WghbSXp29KYpqmPEYxexE0C9t3kUaMF
UYHKlfwZgnARejEyFyzIF+S5As0xQYA7gGv4oJ5qvo1mvdb905A84cu2aAbMRWtWMFjjMpbe6fWz
bfYlQGIct9n1TtG38Nt4Rf/91aS/wEU6nTzDUkuyTPVWRSxO9ELV5Et7H0ozQh+v/8y3Y7oQt/or
Xca/r/b3G2nqIIAAHmgUb25koQyy6rfcyE5BW0ZtLsaAGGv50jSef5njtZNtmLwLu8plhmnNNvky
JHP4moULdXcC41zQrzDQKOw0WoCwZXeSo5F/mC5GZZuiZJKWarjUsVN9A0x6VsQlNIoqfY21t9b4
4ev8XzDtPwsDEiSKS1FDTXpTIIbymBUtNl37mkVo3gW+N4jskE+WBeH6pRk3uK/oGNXhlj3ALVXh
ayO7WSDnKsTEwSrJam3LWusI5Ks1GvmUvGZtcb27PiOIi8gLqLhD6yR9KtUTKkOZ2aRAw+mkd6W+
QJE2EXwVTif+XMTKt15kL8rTwKbFlLX2JiIHV/7LiP/Sk/5NsLj6Fb6dtUXSuXFD/BKTxg4Tx2Hb
Ze/jcK7EvdHQodq5p9fM/dFj2d1WrakfxlcwWQ3Obb9oOhisd+MEdAKjxd4l3vTqa46K/fAreEHZ
7igl4gEQHg5yz0Byut43GEjSvKqfQrALqXk+xoLnZg1HSIKlBPtZtbvqKdMcHBAm6igtXo3Nfa99
9tvhXm4eJu0QjofmbDGxI9Koxh40aVFKRe9IZuAkm44BhZ0hUWoTyAZsB9EhdSaDuDcDcFY4BMNS
36JguK8BV3JbWiNQyX1o+bg3T+o6lnYlLu0P5QQckTAYM+zxuQw9TFsxASv5MjEGHtw3Sj4OoypY
KNKyKjZluxz0UwJIM13RND4LR3nY9s0eFVlb7cxg20GNcidpWSK+K7HZ3Ip2rt5JI5E//36x/ob6
4vyF+y4GB5oIvv5nXV8LppxPEQuxyXaiZjNGLu+nalUNG1Nb9ON52CITyfJtBGNfqBYC9vVkI4lg
0kg4F2Pzw5uB89JftkxpHs3g+2Fa8CL//EByKKaTPhrSXtjF/pK9sDWf/OuGsgFRFqLIghecmA3G
Dsje5GStktPyyOIb4c1f9wH06teKE4HWC2Cj8vDg66zHwsAtwh62dfTUPfPqJC+xvtJOKMm0YYHW
oB7eS1hc71HyOlXuqG8Y6k4LufrkfZRTojHJM1sNTxS0IC/qxYgRh3mh/khQ6JUYSItAA4UpIppl
13eLBnY9qUMqCk3XlLdCtKqSddSgY7HF4FhM5yx/y7VPBZ/B/bRSEIoS7PbdMA7k3XpPmw/T5keQ
P/HNbiWzI0z7qF6XYEva/V0o0u4sou/Ud3VjeyW+Xrtn6RKWufKnJUrMPlrDdegBp1B9tI6luXO9
j8RwN6wRECziDxFpIAzv/kWpnIQHHT2aZBpBqwptHj4lKjKveoDWhOg632rsCoiBrNHB9jbZM+aa
7b3u0GNZ0EEyk5jantm5Sh26kQrw43tN+A7jjY5tvvwik2GXnsEmtc9ie91iF/JcMTpCh/dai18F
kF29EdoVdHOy0uF3CGhUs9OVMcfDJH6bYClfQ7y0ZMIqusV1m1fsMl2wMq8/nWd/X3cQJmdJt4Hb
x+26k2WtYNi2z0fHKk8YPbYJ1ADdOWcHP3blZxFiTrRV8Dkv9gq5JD+8iMp/a4X5BZxdRkQN78rb
yaowYAsQaljhymewD5x1DM4h5DXk7nxeK4b5dvmCdu5d6mxE+FSV8Vd/YXiNlAWlDgDihGR3rx7x
LQqSr0mmKWixXL267eRYoctkrH5vCIWlft1XO/2bghoypvQsIYq72sZi+NISB/eajFrdwQEi/VS/
lQ2SEmoj3SmZtblDZ8+6IGbYTocqu3Ix7eXaSHPAICmHX9o5JmgW2zzB77aYf9rBocQQE9vgYwdz
pnDzI6tXpBzFwTWGom+r7+oF4bSMXpuG5bN6Nj6wDayIfieaqnDQQog44Gb2VDg2nLN+L9AxvCL0
qT+V0RFPAYvILvftM2YJOFvkNm0+JJiXlH9atzWPdAQmIkQHcSUn+uR7U+oiAGEPv8Lc4JCiJ8Gb
LrHDM2P4Or3XGhdziaG/o82mJKdtNS7KGtUO1InHyVM/ID8Cg2L+FDkNLPEZ7sdR0OnwJgbV5UH4
nnWWkW5fihcaNNPRnGxHV9EbdvhNO6MC9X5PR+1be09rO9Xn8O70Mgc3DA9Tj4sognMHFZ5WOsPg
RjGDfVvyrmf9ozrqmPTfhxY8SVJZSvRXrsaAnW6H66MVHW3IjCHFe2jTMgD7a1/Tl1/b7cRgwMGn
R4QDhTfzm/gjn838L27D28NQmtH07JR06+0hl63Rl2Mr7jG/aqo7tBNV7Y2jg0xF+ypfNd3LLBcZ
R4UzQbowJHeW5nMLt0MK28ZuqSOxJqCuAWamq8/p55WdBSU7seWP7g35PRJv65nGW3nWPQPGvI2p
YICajYoayRmph7KOM4GNEU9+RACWM68bnQlB0eBIH35vm88+pzBRWCMiHJvfpx9sXQo2huxxrFos
WFs3SmxsiXGwTQam/vjYYkdjY2pt8wMUetEzQyE219qmIK8vLH832dxFmqvHLvVK37i4kbNWiAob
wYsdlgQLA01uZu0isAUwFdbzaJcLBqpzWiDE5PCRUiBH+cs7+pmxobJOSZ5qAfk9ge/MbFTFhJW3
gqtwgDhAMeAU6JzSx+iN9TKh3rJROLIcTdjQQPFzdiNlsX6AaoMm+5ssCEy+CQXQ3tITy6T6rO/U
z4pSa0Gs6aoj4Z3WEvt8bsoxqR2fISiuB0AdrddpDg2kb7kVGEY8/yfqvOgifZLx+hztx61K8/8D
gooZ+X8KgT+X002JbJVxFAdXisuYjN3RkbOVmFIT2VHsUEriryZREWx4CLDI2Q0jyme+L76bwGeY
UmJY3sy6rDpkkjIecBBTJxpX4h1imspH+ofmxJKKCQrSXlMT282FSaf+1H4Xu6A9j0c2q4bx46/V
oCDO9ybeUhmXUFs9w1TbEy56DN7BZKCG9q9MywsnJieJR8SSz9wT65lCe2Qwt8Mp2DccGhL1AnZj
YdZ81j7KR+s0he7VumusO7bvXlzhO7CpkFiLbMvKAiMLfjr7Pvos3onrVhqBkhz6ge5EqZa/qBcU
YkftFe2g/m6Bl1+mmbxJiP2d8GIczS+UovId08p49NLRq2l9iZxCc4YGFDGacSe8C98i3b5iG/Ga
JciysmYFoo28L3uGizDyfuF5F7iWhoG7O3A4W6T0drg4wzrhXkPexaPYsNtzt2PWbBl239tdBily
ZlmV2MMcjAefIVAEhpjcU+IXT+YIv9b2X/SX5mn4SHfVTn5Hqe9fsP04RGf5LX0Vjjhdb7cQBM0K
hrp2wDdRotKx5x38UCNZO6NlHJ/yV7SrkxcPbv7MK4IYu6rtCrHY/HqwSV5xKukc1H/9DhGeWD/B
8sP1rztjvrJGrUcdy1YvmwskeKG8KD9miumbedBNGDLIjW2wrIBTAAACHYyy6jG1ZQU2jqUjGbOz
T2jLxWHE1/Fx9gTqHOsFFytI0WTa+Laf217wxa0TzlGOja5dv4lfCAxlkRRj68CMj9pKVWwdKLFb
RLkTUtO9Teh8BZvf0VmgEeg9k3ke+Xgf5QkYWnnoAdmWqDonrEV6d9JsjZMFTSwvJnIBqoRnk0Re
9ndc58o9B+JwMUgJ5g8X5mv2HL4IRICbG6wN8515ql70U/Egd46Kq9WOm2Hc4fXaL5kuNfSC9cP0
NT6G3+GxWuSYVdizdL29Y+zFUA+4WPpV+fkbNCaym3wSL/eh4z+OQwgPBqAclRcLHoUbITqanRDa
0nnAYEVpc3gVP5m5/oUoBHVbFJnRonoBS7op4kAhc133MxGYgNBXeHbGUwe0sh5ffBBUyBHhp8wr
aqdv4nsysx/hIy5L8P+7WaAbopVxWPqsofFZ8awLU9fqsXuITsobmXzcgn/XfBCY/rLHKTjc8Wkh
1cG9+bPotFJNy800EffXLfepuFN28TO8Z/29f1SP4mW47qqT/w0NNTwO+5h9g7dTddJu6VMAtA51
WDhs+pTOJl/CdULmsMA0SvpsLzI+Spkjf4yvIlZM98KWcWm6RVlv7dTBa9kQUIZQqqROcEGI7g+z
602Dvpwz84Nts9TsPkddUV6GffKhPHEu8zzZiuHr81LAwtIke/ikUvXP0lMN0bnypNKd6/MLcm8q
OuVp2rEBgi8wwSbkoX7hg4YyviL8L1PrVJ2dkL6Yzjv3WM9VZntPx9K/kfoNC4reeXKvsNCPzUe3
Ql4gPOp7SkaDNglO2tl6bZAMXAIKKJBfLvJ/ODur3di1aNt+kSUzvBYzpCr4YqUCZmZ//WnOlu7J
qkQpnSstbW0tiHnOMfroEFFPDHsBQwE4uJiccK/sUWuPzFd+trbpHkSoCp8d6C55by8Rk4G991qS
90fxGn36G3YDM5563jgwhzvLpQmn6tPGlqCbAXk8sRIPy2++UEEbmC29pRCc8BJ49ix8XQkjgOIw
xiFboRQDYdlQe0Qr5LpjRKoxnN5JXGN3gSR/zDKYZUPxCwmYAQYIWlRCmYQ/MWVzwPOKP+0SGCMj
ycXFAx/REdMW9SFELX5PWQIztIbjjrIbHTW9I5kLw+x+BBLC8vvRPcsNpQNu1Nqm1lEtYR40TqmQ
MLSYItpXmLYAkjEYQ/hCxjYCobNH0fCJa89RZTGCV88zAVIHS4YlTO1+Gar4ab5gxNAOZTQA9qAv
D57znkV/Er8W4YxKhRW6BlGxR8XSWGUsPUdQ+P/qFewdwA/gXgXO3HLHGlrjJ2dTPFVvuIeTB19M
sYWaiRgeboD4KJs7mHD5ImtGOROJdxeN9H2PjdCUn0jlhnjJ9BDjz0pjlJQTmmfSOzRrbXuTQJ3Q
UOfpFE1Uag93JOVFXWhwYYC/DQynhklT2E8qf46I31CWIpLDdBoRUVfPgJzxvIm1uStAxJv6FPr2
hP8nS8BbKY84MihrpcfUgBucGlv3Ceuc/J3BhlZOu9cC+irYVDQhnwR2loGKYSFJWPcwtEJQCRY2
7SJMHOa4/EhA9PWo20XZK48cjlv6aJEUPPFJllJnyN4s8AS0X9HEPnFvPXeKp4oIL4nvXZi63qAN
g8DW8RzDU89W0E1LZktYv5hjmVBFPJ+6UUfRstOXPFVMDLhpuL3AXmDqUj2BiNcaI7mxfK4vPbPA
BCc+btdYfB6277P10oKpUFO91eJS+aQnCZ5jbCPm2pSSmdLYN0c1MrF0JO5lesEzJCfrxacYcNi8
eGxDm8VldAwccEMtcYJDYjoqtRHVMNJ8n5MINgagPLXEC7mwL+XRRDRmDV0VwBxMKyuaWjBwo8EJ
xpW2LM/eQca9AZRwq14CBnPMZpux+9H6a6zHvtKVP9BkaCfGvlI5Zx7IcoO94B7LpPzeEybUt8Kz
yTdzwe+bb8EE6tuUxGHFmzLbylvhHWdF/n7/zD8suH/pIIvAXsmlyOomQMH4hNAhIv+w2w3diYv5
ObqTfVKN6BeLi0amO2KwwQV2GlDLIeznE4KGd2xOzbv0UR4pD1iXL/whPGcU7vzqLkQXP7ZsqRfx
Yj6S1QxICEN+G75QmWAwQCcXkiWcEGQwlLb8VMT88OKIicGUQMOv8Z3yX3mNC/wb4EuOGZO57WQo
jOoxd8ztcb6ZJQciXOHA4BdLPffWw9YE8jM/EToqL8qWL8gnfBD26dmkxx8ZDx6pCuf2gXfNswf3
CudQP5hgrCMTQJKOA24e7n/34EBOMU6QtGGo8SiSxZtgkcYWwcvMC4+lF4AS3ZC/cM8UVUBBFKvA
8582ZSytTIjR2KhYgbwY2SR/C3l272xE3Hj3Q5DHIX0O/2Ae+hvPmESf/Ts74mDN/Eb9hpcUPKoV
VqpshuQehiv3iF0WnCLdmgvNJCmWFGk5krV2YvCHmPvz/rZko/v5WMq+nsEh1Uf09+IpBXbgsQzm
ST42EbTgePTMuZegXOmLvGYEx3G5++0OMM8mu/RJuueiMYNACcmACV8utJdLAX4jGNyeG84EEDb7
Rp51G0Ath+4qvf+7jKBO+KWMQNSvq4ybTPiVVywQySq7PJGM/mDfC6yIT6CXxQO1l3cXvJpQw3ix
2L9ZGN7yJ+E9uHSIB7y1dzGJPxiZeA8QY6edk25Eb8HN7o7aiTaHZDhvr6/dtUkUH+OCJeJLfrt8
rp+9oakKafFHFCL8HrZx7MLsMhFiVAwFqfkwJ2Gk+oaUXiyYwgwtWvpu6yOtZmqMaSK5L8Pvsf1R
j7FhS6Rw5sOmxOJJzUCnJeMmB0JzRvzFF/zA4M/upgE/4Y3dS1JwOWIOP6LI4xwSQHrUusWouQN0
si7s+IY1Y7Hu7othQR9hl1MJI/8SSeuKB8VbW8IvwhhkVLPtw9iS5hVjDa6DLRL7k8F5y3qhJ0/s
Vb9jC7J4kAiDLz4upekINctO2olLhMQz82BuQHDqT9Yphd31q0uJAO+2TTorPmCDWHcVyy47LKoa
xN4jkQyHKXOH7in+5LeR8kLXJfaPHdO9K1+tVXGIj/m9wnqA/wirkb3mGzZegxlOKumLgrHRWIMH
9y4TwNvu0SysE28KPRlXq1OO5kA6UOOhFRlJmMLgs3XK9ryMSx8F8AA9cPuO0o49HtotFwVZ2z4j
FHsxN+akXtrHIbdWXzpL8yS9WEdrztuf7MOjBQY9wF0pvLhXm/2fGsakwR4RFFlqk/DYf3hvIrsb
f1uUp045zl+0D2IV1tXJviseO9xxmWZ8uFt45IZ2gxct/VZMq/haQEodCLHSFUVJM7uk1c22P4Qb
504YSWs6qogrw7xt7pyn9UM0axYWOY0utPZbc4uvUe6/Ez3yj1DBk6GCc7V8PQ9tWjWomozWw90I
/a6KJlgjKdj1uRMKAnBcNnw6DgMglsqcl5vNGu5qAx1hlFPSM5bEnw1g0J5gt0hx4rLIvvfGUAqm
kIUIOKF0BH95wFEJ+0oN6TNxls2kdad1NK7V4ZeujzwSzIuR8IiZrnUHDSqHIuQM8JMDzz2fOPzi
62O64KPUHbwoKambg/jGVu1eMoslm6p8pDxGH/EafFQ4Fk+siPopf6AZB/wk2j08lvKabExQYir0
D9x5MNlxaPsJ0n5uqUhbSEhsPbjyTJhe8YrgJ13mmCizQVUyCN1YI3fkAhFBOavU7wpa8uGDJvr7
nl0PIw5+YD1kgo3p5FmuQ5C+diIccdHJMIKmG/p7BTUGLOmPh3ct0TANwezlgIennL6a1Vm2Y21z
D6A51tkH7Ffv8g12k0uCj7feK/M4+FrrSB7XH9Rj7GguxORxgifnmZKexQf00roYnGkx0Yh3fgYb
cfcsFOd4IR2dZReOuz3JJqfqTT0xHrTfsgNFjayOs6X4VryhLkKXr011njWQ04bcPLAX72CSKjfJ
wa/YbaGxtqP03rz7+15ov94LZdDPYdiC3f3wmX1jYTRZk7QyRPgDq3BHJYkBypcxKm2NizVUvKbx
GyDdffFayHNaOJASR1nRo1DNOlSoH8ojRlisr0Ab5rl7drbaDptPnyWTwt1EoRDSglEcTTsT07Cx
OBFQmVvjtLtPo1XwHuElddBn/kuVDOB28uhvJ7cMMrAd+u2R/+9lSleMgl7W6jgrBQwJTv2bE8+d
ByhM1UoJMXIfCj8XfGngZdNUzVqam2Kq8+Fuuk9ejPwc4aD5idJ2MHc1FnSO4mdBCh/uqe7UeuKD
TN+xQcU4LXsRiB2ivQ3G5SMdX/geYR4/H1BlY+x/iksMoNZ0wHShT503Rqsx/Ov8ub/jw1u0d1W6
LT/xoopJsD73LCMuAz4g5MmAVgh4YU5DkcW0H4dT4mJn4aJ84M/BwnphSlGufNav6sZ7c/wRpXWy
DyZQa+eD2dYw9G7kDeUg39WTxaY7sR+TU0kjCYh3VHd/v1bqMLf98YkhMx+CYIk3Na5qFNLnrL7w
WZ0VVOzJiBuXdjPkRXgCMz/inotjb6ev6rU7S4Y9kx432WIel43iS/zY79wHb9nPXXUWfzL6Bzhr
j8WsTcfmKcBSyJ0yqYmyaXOx6kEAgIOV39xw8pN/Ul5Y4r9dwtUGE3eGkaV13R/yN/QWzmP8Jp3E
lTVzpu5MXdozOnAKi+JZ3xvHChTuFl6k/fLO6gR2avqXi5GoX93DMjWEpEgx0UiZRj8lwUJxp2AC
KY4q3lTD+hYo9Bk9eIZN85fdSQqFkuWTXd6mUFqF/bJ5o8a1tgfKGPfC2UIdhXznAQ6wJDnzRiYE
BscDTNmGHXwPD2LkaZBap/SAfjlzKtwdZwEErWoX+4e/3xHjlxus44WEIREiPxVboH+XHt6PyHBj
6tjeGqnH6NPeGnteiQ35Irty2T1YT/KnvmK06B+0t/aNhXgZH4wn8VOZyZBTUV6/us/UgeIDfqEy
iqJRtqPN3ymLkTvJCX02jgpFFz0tiIu91/cRQPGM5Mjg7II50BmRhPBJkSN1o4CsB74YZ1K/wN/s
75Em9ETKi5RLN0Yd1i8r7j+XfcXBcEK/jpSUKX+wy14x6aXsY/F8CQ/mAKX1T/ZneoZ+AVQmfw7M
dX2UsxDndLnJA5MyFiTAr1YesQX59Vjv9yA61OISp9+PGozNXo0FSpAY3PVx2NzVpYb7WzvUGmis
+jsGVUg6HPzhxvkrjXmVnwVmFeB01MXH/JKeIrrgNWaadUN83qh5hj9IU8R8MlHo4ZGLjMBIYUKg
TCYpVcXWcEB9MJ+RDUxiKU3wzJ54KeFOIziTDrgWBrQWhI1RBr6SjBlNkcFkj/9+n76Y4v+uOTig
s4+JsmaR8PD1QX/byggSjbPUlsUD5tHxM/wgdemoo2rGoocNkgDgvjKe81sq9K9C88dhNRIaIDMa
wyz039c49w1L0MJWPNCntPlxGx7Q+oNalOvmUK/oK7tZUC6VHoeJ+7Za/n3RZBH8WGm5amrgQWFH
PIw4dIvfrprsQaGujE48hIBAAIg+jYbOYOdRjjc18tM1TuMbA8zTPmgtAXUq7tUT+YXSvChRwOj3
coD10FTFcvZFIrUex/SN/oF1skTt5i6lhR0Toofwv1PWTbZOgeGgri+ihaRcnHRe3enutjYuCYNM
R3zN02OS3/FfTaDfdg/mC+7szmdJGt7ZhwoAOp3TKo49dc4QCMjiHIAd4DyZlgswaofUubf4qUlW
mX/K443BmMjbDV/hJAXS8RZCuyILpkIgqD2it5OgaBiL0rpEO60a+8oGCEjU12bvzTBt6Ou1Hc29
GFTpPnuF42Hw1/NFkKwVJkLWwnZPtTBxSKjHIyxDFzSWM0TqxVmP3nRxb/cvej9GPt21SwvaeTuR
8rOHm7HzZIuAooS4ydviTgT0aoqHnH4DmvNOYEpWgUSAeAg5SEmEdTnW5rFDDp8EvMdFhupCkWL6
aWepE21s9NQI8oqaYu6NP3xGiNajUw0Dk6XnwVmWH2zp05EeDD2agXMqVTNQK3x7xvAbeuhOiZb2
sgswN8EOeAatx0bhHG2DDxQplrHqUYF/WMUj5Um/aC84Yg+u349Zu2iac0DJrgdvpJk44RwukQKV
QAjupXTv3VkgkiLuKJRGMZ7Tg6nma8xEkBvKsAID4cq3SIBg3F0qU6elH9WiSfEZPGR5tgitV+Ae
3ioswcRVAC48QDh1NG2UYqrIcJ0dXFq0mVhtaJRwZPZm6pQ1rKLF8DZsY9UDqyG2kAwMKHzTrcL0
l4+3MhjKM1/KgTBp9ONLcS9OhT1FBRgg84DqPrnHRFd+DjbiU9tMiK6g9FGACmA4oTUt4KLAYh9m
9fqZDqw9cVAvnqvH5DNyxxUABj5m6RToD9ZjKcwsYeZEE4Ri+Ks7+3TFotZ/pNnIewSrsr1lizRY
mfDAW2k1QAn51KKAzmcqlMQ7Apu96jUQn8v4ucHsPsLlT8XCsvc2OlCfYcJV58Vmox9neGuBreiV
MfaqFMtxRr68G4xRs6SbeA52yXAYGbEaU8KXI5Ro7g7rWHzJu+QcgUDWmTIS1JIx4muGcr6AhiOm
7qxyxAGoT4NVlnpzQe93dIh9yD1v1hZqusG2lb9S9AeDESM8qJln7qWjqQKID8EnW1u9QxKYKB9C
+eqC6WsYeuAxtlKyeUOhqcav2i6J7tL0lPhT/UAcZWkf2BIE4dAKh9zDlVXZmPa2M9CHHDSU4ROd
D6LR4qUWPJrUNsGioVElH8KXjgYpSzMg7/IOpgwG+BQzMQa0wLMdXuJumRGnBhSvrXE+kzTc61ck
3BhiO+7HYiVMCIDDy/oO/1q3vVdVfSS62CYjN40EIolTZAcDb8JfGv6plY4p4EUj8AycVy8aupQY
0mzCJ6qVdyhh7C1JeyPjRQFh07GJUJ+qYl9QOPgqElCe5EO+3OorUXjMHmIssAc3IqclwmKOZskM
d+4mwhBlFuyDk9+vILagFXBm78Yy8PbVChC0bB/T5lGFl0A3/0A41DJFSXTuQ0gPJvQWTEL0fOSS
CDvPDzYJwnMSG9fyStAvQA4JVMWsPUer0JsHzgyvGpmWpHZ2tvJMcVNMIfCebfbAO/WUvPWzYIc4
gw+FDtwwt5WOadhUnzOmg1RJP6fN8Mz9FN5S3FBPmDJ3KqKQVQ09vV5BTjDQVYio9alEoDy4/obe
x3hia51663adyO9ozt36PjTgHtLd4ZenvpfII/M30bwP63uS0H2WIHcCIGdu/PIggYs45dz0XzQf
gTrpICg6BeKk4QWlfjuybcICRbweLo7cYv10sLKHKH3mS9NzeVlEySjQ3uR9qLw06kF61Juji3/F
E82EsWNMlqUbPAUjAuNQ7hb1llEQAy74PMbAE5oPLYW+zlm1mvAlsNF3Q0VeJAz6BIk4iRVqDCWd
lsHWyE4hnsXFCdWTvcg/dQwktnLy3LgN9oa7AAQDvzj3gMWh8Iz5XRE/efCvujDD3HLn5M+VeHi0
sgvYdX5keuPyOP25Y85TgjjUB5U5Yrx2+y0fYOVOYDGziZwTsscirrBnVL1yNHecYxVMmmA8xpZw
UWNefy8mZPSOcZQkJUhTJwiljPg+9OeCu/Y/GNc7DSIlnAKFC8AF8a8UtWGW4rvON9KSB8v+osw9
b+7n1Cfaa6PcWwzPu3TllO2ku8jakoGDjRk1QyLrrNFC4IOE/HgkqksifKpog1GWs/WV49SxL4K5
dsqTtcRWo5Km0CvmRTdxGlS3B0I6HGOtmfPKX+TWnTR4EYGCKY8A/qR1tPC2KiDpD0Fa2w4DgQ7h
jbOv+o3RcG2LQt9SNeT9U+2vVQB6upEYKGnvQUZEHKczp+qXCB6QwYT5S2MeKXJ6QKqemOpDKq81
OLbBrLbf/i68pKH7+lH2fau7hjL/e90lh0UR+hnVJnIzbdSm2/4tXBpvsvPkC6+sVdp0yA6XIXiA
6/i0rtO/z0D/2UhQ+ZnSl5hWlQFB/z0DX7WSTEk4A/tBvB8U6eVMfbDn5PRpzDH5jL3XziYWCYLJ
oVSnOvN43osA34zYXPog9udO2FG96fP07ZMXBhd6H1/8sYeEvy3n+UZmqMMUwNgzKEixCZngqAQF
7IMdSiCOGBESuznDkmissrlbSNr6fCRTuYi4/ggo/uLBSrG9b5Wj0b8gpdKBMUEC0rF6EZuH/BYh
5D8rnOuHMvjLyvgk4JQjXzEsckFIu9AD2bODhWrtKhgxUweGBWSUfkHmbXswzi7Ohigfqxk52JRn
JLcwwcCMiToA5AcowY5X9gelT/jZwaaDPL3smojG5lT2ygRXlzpfVh0LEOqH6MMF/NGnySvIGIWS
bK6TXat8uOpDRC0U7gfYdEhcF8W5DEOSXrOeG082Vo3hJ7u9vKqmbCfCNughy2KgWfKt2yu4BPW6
qo8eNvEJWk1/TXx86C2hZ+OQJ1mPfdXNDHHqXoi/UvHYRO7KnBAbvBiDBWNWADI63o5NGPmhf9d/
yspYYbA1yivSnddwgEtxBL9CIbIpx63MqfAQm2nCNDPe7ScTaVW7Zm4ctE941TPywKrDelWVO9Oc
uykWHuDJG9PfqEN1mm872MpHKf1kIy2LWVjMenzQ80cg4ZROgQchzCph5WOminRoqlfrbi3h595+
kjXcbHDR418zSmvH8gbaVTX36Hvh4rnRO5g5Q195TTg3bHFbXmD2Dad3AQElcG+oxeWflHATfyXk
RqQlSppyDVmpVaOFWe/1h4wsxog7ObGELTi+jpmHNtWCTY1gEZgt3ZF8LedPBp03Rg+keYBLxFNA
BJ3tVZtlB4UZvrWIaOzr97+/eem3bx6yLa+2qKqKpF1hJp4qRygA6+7QRvsOxUgyF3CPzR4dZxn0
zKrgayHWhH+QwSy79BVSw/TG8OMrbfTqI9Ml2FaksWJII379+beVryyUxCnzpDs0EBmS9GDkRx0P
F8/GoT98CcGmpDvJHJHlYynLiODc8MXMJ5gqGtmn214K0x9pOmQadyuFy17ObpzfF5b71/lddcRB
XRcAS1l3KJna1djZHbzKZEB4EJxHe9Bogk/cenukn0NZtOuibgwmnqLyH7/1202JfKUL2oibUnc7
DJ/Efl4ReWBMybfHGNVOzypaomVZbZiOpPCg/34vfjFq4/AYMhObi0nEf9Szb4dX2k7LjD7uDi4q
VxooU8aMYOxpMw96ZS3jFDSunY3WMgEnN8WGD48idythGcjsoqvVUYZ5Bx6A4jYg0ao+Kd258e7Q
0ZYhulsY16eKbU4igAyFjTNr/JkcbTHidQseOuZoQXpjd/sNzfl+RdcawE4p5Cam9TmY+awXtl17
DpwPvdqaBhrjGfzDjGwoxiOIrFtWs7/v54/hookkCU07Xl5kbhIw8O/WGgVZVWhGGe4h9BQWIdoe
HiVH2SfNjgay3rXYxf19xB8wztcRVZFrNkzd0K8+7FroAkcvMo4oHnX12LebXmTjwKp/nt9CXn++
rNQMoghjUudgLHXyv5cnlWmDmVAQ7rEUEYuPvjs54rzwD3K7xTkch5ESZJhtWmpptgUW6Jtn8Mvl
/nMGw/zg2/taCr6sCwVnEOPQINl3llgtTLbFDFG+GRARt67LrQHt2M80SjjEVIx45a2HSzH2F0lm
TnJmnn8/gpu35eqp90KkxGWOS30+1O6LAsPFHIsadVX3b1ih1HjVpyhjEJsyoUPZYYAs/H0K8nDn
/1m7vp7MED8saYhtv/78233RkGKXhuWG+0LY6ACmccPY1qJlbeZKgh6njhZxvTKctZDPHW+RtRPT
3WJunyENyIt51RDLIuoTLBonogA/+taD+/W5ybrOd8EZ/oiT6ARHMgubWxQbS9ifskya4+BsbzEk
8Z7/vhm/fISyBFvWMk32GcW6eksTy05E2XWCvZvuzWDqYOrDq4mjGEZ5c5IrcnjQfx/xp30tt3/Q
NyPNkhTlh7G90KWpkIq6vxdSBSNyemX9DlDUc49uCa8SjFMw9yXeD97eMJllQ7Vp22Qu2sbcG5jE
JZOuz7/P6UdZ8lXf/68D0PBEvr0Rfo2NXyIC5QWoIFiHWBlYh8TsOayP//cjaWSV0FSQVEIhdH0k
1Y9LO/X35ITk0h1vvKNNCVC5GYPxY7JlqajuWH4YbKlYJX79+bdrCvMIharG1x/4K1mSJ16EBTRS
y7DEVgGPcvLfu+ZMhMeSzNlZgHmHY8HGo+KWXCJrvlIznQBPKWdnJmTJHCu+VjoRaw9MRUr88P/y
JxQG/qfKzk129u0TeFmrkBAGsBedyvJegiJp68ZrSzQLzB+jeSEhxoFKXsC5kEJtFQoH/mZnH5Pg
/Ped1q6rheEGKIZBOA4TPmJbr5Y/p7RSHVtPbgBYsKMMiuQiXrZtSCDAJW1wA9DjBaXXLDbvXXfS
rYze3xYNtG8v3hY2rUqKtZoSaQyC+qXmuDPXKqeSWpJPH2+dId+xZRQg52MvNxce3B/HaR8DSZsk
SkI4nYGfb7vEURjj6xpEVU61nQxI2pXevEm2RR7OMn541WsbA0hUzrNlkpx95LBuVj57NE5VweBe
gpCatfZeamoMsPNbX+P1gHC4S/i24gKg4AykfrXg314T0VZ0r0jqcF8GL6Y814iohHXCe2mr07Lb
4kvlew9/P5kfbT3HVFBkUslxe2UyWv79CJKuNwOp6fx95G4t9T0uoOoYyOALHJvhyJApWMqgMFDg
sgqD2GDjR+5cKJxZDpdbbW6wnK4//quzuWaqOCSVC5HA2ZQkWNBnB/rZDUjThkKk3xjZ/+h/hmNJ
eP0yyBoGztfjszp2Yk9rS39vdsLKlIUdiUar0CVfMHplyr/2g3RWonxTkS6JcTx/q9xuk8jKukCo
psbRRpSeK+xL2R9BpVg3hGrrYCLGN+7Ka19+cSFF//20rnej/07ZUjTCujXJvGZCVn6u2VGUESoh
HxXlnSEz6vlTIZ2k1pn+n/3Evo5G7omMvytD6+v9yNe8NO8ktOZckWERqrv1cSyG1asxc/n7wtRf
FggaLEUnYEVE3qJc7X2amLtyrTb+XtW6iZAvpD5behlmqG637BJ9YgTPkg4bpZNGhfOc0RDn+b6W
GIYTiWK0Lz5McA06jQmrMG7RSDRvGVVy3jhjpzoX2V6UHgXUfRYM0kZ6TdF3t8VLxECkyWu4JSUk
DCOZk5kUBnNPhfTSmFt8tfI8egoQzhrZ699XLA27y/fKZ7i736/4akkUFKv1BDgB+xaayKAn9u8w
bSMiqECAgabL0x6Gyita/n3c6yLj67CGYukYXBuQ+a5IFlnWynUh1/4+TiGcnwnNpqDxrLthV2hY
YJLZ38cbft6Py7SwPOCIBpPqq+PFWaOUlRH6ey1bNgyC2o2kr2++qj9K2a/LslSNb2JwDP3agL4t
nYFOSpCacFk0MH1BnYiMZufDnSZ/S9XGNa8GVTUmk0V1yNUau8lbpexv36b87QwGJOPbGZheI8Vm
wRnUMl48+HFoj7xzdDS+v8J89++7+iPg6vp6r26r4aid7anDY+wPlkQKTwB9ftrEr7n07Dn2UAUw
sJSac63fWKJ/PTSZAzpLkD5wAK66hlLPk0TAkgrrJvBQkbDv7Cx7x0B6ymICrrjTNaHMjY7Rf7L1
tBvp9NJvSwU1MvQgibg10vaubrSLn0eruB4uaCLuKVj+p0y7mCenhrtqG2krIFWJ4rlZmbhS2JOo
s8Y90pIaij51V4tzpqdKZCJ/KOopo+mLW6YBybZH6RFXxBoICIZqMprtYJ+q8Gumii2MNRnNDdeb
VQzGTThGsFZV7Dhc6zBkqekZJssSxHm8Xzr3JcjhbOMWFLXvVUxsMz78/sVh6sNXf++W7dywpRm2
3yvq29x6tlskl5W6qasHljLskUc1bv0e2bBuhXeApJCiqWyCJFpWdjdv9GLqJygcGpEobW1no1Uh
abA0Zh7dUkTEraIDM6KU6Un8KikiPVk/dB6eLuajA2OiJkox89WJ5FeQEpYGSXk+7up2IUysDKqC
vG4tan3vmcojBtKptEstOyt+n/aH/1b2W1fty2KoMJsYy+tqn6N5ajp8Ahx9kkF6bAOLilRiXozo
wqqmOYqyUjFwhJNx00s3MmoistZ1pmCO434kfbTwNf2c6Ok2gQPUICoxQnfhKncNJjHJkNnCLTXD
ZqaiB41NtL7Ez8sd7rnx/fBbsnDRpAX77o3v7JflEnzdsixdV1VS1a5edklxhEA0mF8OgYaF/+mE
yjxzrGVlSFvdwSk2CyeETmL9St0cqTgA3XnU4ZUTk4uMZx/U0QaBhkCW1v/HmQ3+kRq9m2rQL/67
3liJptmE7Hh7TXrAU2Zs4v+uK/YTrlX4ovXTvoN5altLM7dmNePF1jRHunfv+B0R3Cs7OkThybBX
BdLtG2f2y86m6hAJLQks6adMNcvUSlA77hkLgwWWBq6Qsz3zNjW8zkTQ8dGwA/Bl/H1g5ZfqEcsp
+FBsNDJrxNXD0m0jlrTYdve6i34JbULroIpGiYMvXRXBIIM7mpXpjDce9NaatojsXenRbF6qCDGa
s5co9I00nzZov2xGiD4T1FLHf41RSheTxw6dwXTzQyFt3lxg1dKvt1ry2bFkFNVTmkSruH5UGU6p
N/xTftlcVJArmlUFdzDqv38fttqpjqLVhjsAWKzz/33u9HgG4v6bLcFQa11t2f8c7KoWK7o+bspk
OBizZclG/+M85dYLXz7MGwFtd/HAtz3Jeay34Jbf9nH6H9UgwdIwBnDw3wttJLWhahHcfSlvDFpT
tIGkhabixEtwyN5WIglaEm4B/dxRXo12pWEk8vdb9ENowdb6zylcXX7YOmFdSr43lL0pTixsGkXy
QRZMLdZYpyCrscNd6GRznoJb7Izc2MnFts3jidmYywKlYwFzpU60G1/8b0vR91tz9cHHUY4Xdul4
YDVPkfFE2UZ7LxoPAkxSYcJ+duM+/NKNqmAV4uB+x6v3NXb4VtB4olQA/PM1qcVGQ3UnrCNASbd5
q9o1lWntksZnPPx9UPmXPuCfg149f63SavIIOWhHHRGhPSjg0/T+wPQhTRFCY/CSQXGy+2riB8FY
x9TE04lAVNy5iuLTJC4wQIWSys+p9FJiqNYjkykR6LX9vShnN2qhXx/Jt1t09ap0hmKEkm25+1ze
BMLOk554JJTw9INUFLcfyVDVXX+ZoIOAkTgpQb28WuBg6rTZECzK5otQVzlkPdutg7iwv8S1PJXK
Q4AzouPdd208NetTnFwaKKF5Rjfd31htf0C3fCeayEI7cAIM0IPh5nx7P0KtKUUcrNy9C8Vo2B51
xCF5ZyEBYjg30FKUD83Yyoo81ap7P0iQkfPaRCfJIwgIrBZHv3Se0WHHMcKsAnU3lqp/v0+/rJvk
+QxfNIYJmPdcUQZkPdWSRO3dPV8w8Zp1dWAR8Yw3EK6bhfFv7+4XhmLSmw8PaDiZbzdEC3wRolTl
7uPwvqf6xgW412Im4IfGe9FrRHDYlvXxQrW3afZYJ6u2KpDA7T0B1zd2quYjIF8ttoQJgGAAQ1tA
4mZqzo115Mek6evBKQoQKx2ojA31v+dZyGLauYbo7hPvkb7ey3fUeooJ00V6jPpDmXx44dhOHmU8
VW9G4/76RHTgpi9cAXfNfw+upJZTG03qkpdJAN5CdD44pBAseCJxdWPX/G030Rj7/L+DXV1pmDm1
q5ccTIRKLm4l8VCn+yxaJfUkbaAWQkEStpAYDb5Z1tCbuOeP0ezXrbYkjQLS5BO5jvbxaMKbSm5Y
IAiLLMxFlY9pSHkHWbQD6IbDHlr9Xwf7w0EZ6sPQphvWLfVqoxBj3XD8sGWVQAwYRRdCK4ZwAxZw
5l2dFbwCLFK6B4MRAheuZmS0y8mM4tBvB5uXVTS0P0SFCoz77WUQHMEjBectFZ9iKvGbRfZvr8T3
871a1TwrlBWrrFnz63t4LLG2H3Z6Y6GQuHpLTfwb7KJJgEzcHvJFfnioJH2eNjq9xfBK1FQTSY+j
8Qf7uOfiDWU84VDGa8DV/r0Q/bJTaJKiy7yKKhrO6wmkpaRFqFgRNRUcgpJE6HqISJaNB3YqXgK4
YH8f7zdclwMCuXBQCde9YSv5thjJVMlJ1cIaIXPAUN9tXMWppCgadCwMmvhCNS5T5aoe7FrsLvt7
z4GlspWcW2XELzv6PydyNeiNfdFx48alKI92QzlFMSnRgyQYSKkRayBS7RDqqII8WReGyauYvGS3
BhC/gRaaxHYlSchYDcCgf2+HnQdyLomWMxR1lo5rCkJhQJrAnDJiE6Fxmai2jOTAylfe+iB/ffYa
xwRlRtv0BUR/exRJljpJY6uYvCp3NYy0hoTmCkNYe2mLGfnrXxDy34//10/q2yGvtiK7jSrHD+ho
hvzzhuoJjiJqO/A+fXn75g4LylVZws3VTVNRLXHwNv335rq9Yii1qyHkjj6HPYXtyydqLm/mkAgq
pC+85F6N+B4mmICP4a0N7ZeyyJKxTaYiUnAdvk7BbGqo5qXPxsvByzabidLRkj8KnUQCfR0CAkYq
akxdnOKgnYfZ2FTfvYhRmnBvIsD7+87/kNGx+n4/mWuWopHoRhEWJXpYvDQ3rdPcubmKwc2a8bUr
9VPDB7oRZ2SVl/UdBZCLIMshwouCgWEeZSOtsVYd/z6r/+HsvZYjV642yidCBLy5LZYvVtGzm7xB
NNvAe4+nn5XUxC8SRBAzujkhdUsHiazEzm0+Mxf2WBWTR1pmYHbesZUfzmAReDm+WoS9Fmm2Oljb
1TNnnyNY96hC9nA0Twomr/LPheeKn35yNBwTsVsCkWxpfGGfj0bUhLHmjqkn2r+t9RvYRTIeVRpl
Jw9wX4oc4StcJU5FlIsUwDQWslRz5uNzkPBW3lMdWmWTy3AcvVbNC9m7UaH7aH895YyHXxadOYVS
uEObwy+q9QAtrIdHhO9keAzyU0fnv2DNKAM4sCVUJIHxPkfG8EhjOc4xJduFokOHcB7oBK8/6GBM
Q0R4L5V9aFqsdpES3tXFyTe3kXfyETkNDlKx1cK7sDy5DuKrr7y55NdANXsstXZ99ZzC77jxzDN3
gabsDfcy4N+totNrPeWmgP/TnKz0GyQy/fKqcbZxuPn+x/raPnkPkOwVMrE2Rnmff6tGazxTaRXp
QrICza7Wb4iNzJjz9uX7B339TT496F1s4MNhtHwjK5Exky4R+P1iBdEogelN1EgY625AOnz/uIX3
0iYpp1zDfg9CMeBzt/RP+PE68zq1fqLN+/2Dvkbdz+81STf9ph3DcWQDVdQLxxsZcTv34Kf/nL+L
A4ClLZwc67J19cBx2UJwMzRMh/FYIV6UNWeK8y7nVkkXSt2ZqkG8HCaKMlAFZviTKyWwlVG1JV26
ZCMI6gAGSktpiXQ0EGnVPIj0qY5+pAK0kW7oD3y/tTOZNI9nFEljD9KjYk9eOLWTMowVANzMrUYI
4Y6yIUsUE/ravUhou3OxMxVYiOazR+fDUydpQx6MfZFFbDNZVOCBDI42eXRmnLylO/39G87+ooyp
oJAjM/ul0xw2XUWSwv7ayQVmYIEwin5020cxtdS8Q7wwR5l9M7JDYCk02rTp9DuVw7g0DM4qyWgW
/1b8LbeA1p+XW3pf+0iU4AxsaJ8LlPFU+TlSLZ/0l8+vJ/fRHVTeAWL6W6rwFCEujL6vSPSJyN9v
50zG9/mxYgM+BBk5U3OnzsQLqtcakjn1mTlFLf8VQ0FCW+PsLGgdnRUjgvr4/bPfK+jPtx6NADL9
d2CVaNR8frZXh17g1o50SeCGGr9RY9XlnVk8j5CJ5AyVJP26in4o4fVY3vnjA6PKwEQy+Eovf9rS
a1r8NvN8Vcm4gkBTNrBxTgHkw/7iooizTe/vUTPM9QdXB278/z+Zwo2WkQJ4UEvhaEyipdpFbtqG
o3QhgkVAAQ908TPUXihdg/dsuShQ1YJwRoVWZHe1N6C+RIKzmNV9TR2ELS7tRx27FBOm7+dNVAAf
ZH7Atzf2W1CTDHZt92F0gAZcG5jIVDfcqU52m2rHoj0xy0Ou5fufcaYTzAp4OPh4XXYMYxLP+ygo
OsUpIY2ATNTpaAlorBMgsO+g28dIA+czUjnLL1dY1LmirKCZAIiMfAbA51WENqGho2NIeFpY2uzm
4PmOwYap0oCb/EpF6/iGXuTE/6xcF/WbBYnPQjStpMIyIHr1FQ4qxdWgFOcaGrFIMsVK5Pxook/y
/WLsr/k3+/RhMZN9AsFp4H5bkDh0D0PyMFaPQYG96rUTYExuP1ZY+NitR8MSxoleP+ToylXuBhpT
yXiwZ4LoonqYIE2aI+fWG8UdfsJXzSCEysFFKLh19drRU8xrWHsxuERbvhkqEMq5kHfDtSGrN1X9
5Ot/M6azg63cq0h0oSYBkRn0e4B6jVWdY0O94g65uHa0UxFDQcHFdtJLnyKFqmXnJrHebOmXEfg8
AhlzWHeEhhaCXF89tZgdaj28VUTE3Cq5undi/zCAiS7Cayl9qJDhjPH0iNLHgiTNYDY8QLnR8ufe
3FbIHxcmkh6HqEYgBVcJ30BuD9cl5U2K3/Tm+ftfYybV59cAE2/aYPMJvJNfI/HH3MHrlXZ0iCDw
I+nOwFS6c9Ir+nvMjJid+Hj+ypW6dCjn8h9NNKcNhzEViI/PX+yoOlAGqvA9gSTqCrD1uJH1aAN9
4JopIN2HBtxF5uVrltJh3BNwZB27WsPy2HTGr8JZyDQt8R1MIzGXDuqzlk6j3prcApVfpG5q8Z3A
amIxfX7U0nOCOsNBVe9s91azzglqf/A9RwQq0BYfpVfUX0Na2oP84shbE9phqOAphbIUY/KTbx00
957msS0/GvF1l/wY+z8S4oHssygUatCTz0b1o07OmvNiV69KBPwIPW/9IA/4e6t/bOGWMm4K71fn
3BjRQxOcLFyL9T+k2qDfde0XLbgml1eF+a+yj8ZACnBt2OsEBsx4krqDel1o6zE5kmTV/UK9NHt6
kEVSLJI8euZT83WF8WphKClpXriH6t7y2zTMObmJdjiZGfLBQ+fKvV84s3PJz8enir//cFmPeuJj
wMiZdXEiKw6Kvg6ReC+BHtAsuk7g92Coozz5zW3XHErpOrcvKnKJ3gnCZqouXYFzuRFdIsYaGhfP
F+Cbarfq0Hc+9QnppQTVz3Vy2FBnDaAB/UJGkaFjXCFUSquc3KUXIQ+ZiPZI6d71S4m3yDGnR5iG
rkURa6nOfziAH/YmUMpcjSXFvVTltgSqy5FTgz+B+69F3o87MFLXZnEWjSvvWOqXvnMW6sIvih+g
mmQm+rZDEgddTJ6k/mUaGzKoDuliGZC+Bn0tez+dXqWcvYnDn6KhQSVPZHHaAEkrkB/pqyU920Ko
iGr56X85K46JEB6jC47pJL5ZQ2+bveq4FxqKjCbD/GV078jtlOw1DF5EcClrZHspuH0V5DwqFsBg
gGdmqXkVIUDr29HVwDBoYVmiAJn+TCJdMGwLURJS6skRNsJIK2rLvSjWU9ogOUXMZYbOzoAB4zsm
thka6mCAeqXncanNOndkPz59Uqhkka/2Tmy6ojprTP2P2u7JTCKwNYvzhblHmbJjvYMIddgVn180
rRkgaUqO8WP2uyj+JP7ebQ4qYF1ysO/3dKaXJsY3/33UJHonveoheF65l9E+I25s70jkIwxksPEr
ELrvsQYYsQOHrgKWOwjlfeqh0RPiTlQ/JepbTJo2StL63/fLmgtW2JGbQPkVwIZfZM0LZXCrkQ04
K+Y+t+6bbk89gxpx5D4t7vbcnfrxYZPTLsvRUDV+4oq6tx2fHaSYeVdR5WdnOYuWTvFMXgmnjnEB
PUKYWdPkwTBL2y16gg0eJhU9IIxwi2szvBD+A5BW9iGNN6py3yDNYW0QAii1BVj2e0Nu8h2RtGjk
LzLRRp4WprY32klsj+5Fzi/uLmvoClH0QybEhz4mCh9hKvVoLb3kwQ9Zfna3pv5Wyf8K95gkL3a9
o6tqFi+EZVpkvrQP7Z2Sbm1kmioMxcNr+bVSrgp1KUTOfP2fVj3Jx80CTy9D713RO5OL36QVRfnk
+UcVHFi1MuufHa4VOKQqJzbt++M4V6YwYaQKoLfLlWVOPshB9ao+AodwkV89/ye1ZaQcUswSih8R
7HND3lnqoSsQ/dmIY6MfOvlNNpCd2Hv6ztaW6u6Z6+rTaibfbGsFddEB4bjE9o5WKh3fTNvB7Bja
jZJvwHDL0g2/EWprabcxgoUW3AwqgSELcEgbLqMCcWvyQ5Rd3RmMgNwLaUTYIa9Hfxaxedm9FPEP
tMTq7tLs3LQ5mM0dVxZfEfPMMd5wkfFfiRu+T0sLoYWlpsBM2FRMDZqVjECgqeiTS9S3XDM2+ob7
gT0AQUT/mweCHGoXochfaF1c2J+eNUmnsjLoorjlWeBS0Gcd3Zt1bjyTuvDQa7X6SQYlUKaidoVx
CfbV+yvwld7w9v3RnH1nHUobvB8ayu+AvQ+pi1aofuaOBC9qM6Cu9Owg61vN2+LmfuGJv78xA3b6
FkgwmpqIax+e1FWDXMZN6V5Aa5mWOFvlinEyiQrALeANufKrFxbE7kH0mR292bgKKlR42n3/xl88
OqYLmXyMdpFC2Rq5sjh/uXtjZ7cwvMp0Oxr7JNs0+Skft/yH5K5+BLftqkd/PA3Zho4UAzqj0ddO
RwfVg9deg982YaGsc6yaW2oodFL3sn1PCVlLe9s4jt0hsO9AFmuPg7X9/j1mwCxiWPnfDZ18xhL4
yNAv6a1y7xAnGI0Aq+/ro/uOr8/w85X2zHFadyNlG9yFuCAIdJaC4MqecQUleYqfESId8R1R+PvF
zVzArA32jmhIU+WKYPzhx26r0agtRghij9ldOlOcLLCJsSpA74tF5AyMROzFf583Sa40E05wNPI8
caqAK6D8z5uj0c8oXaGM9huMqcCU+lpyZMA66N2uB5y9WAosvffkkMdNNwSSzzroRnO4ia4UnbV5
9/92wZcDyez3++HFJ4dZi3o/iGUOcxav/zPQINFhero4znjHRk1vfWbjlqBH8vnqkzQnHRx3aBmM
X9pAxhUJcVnNXI/BzvDQUsbqCNQMM6L+FLZojSBoZCEThbS5sovSm8DbKeiJuVe6QkPhaJs3XYBI
BZ4vaE12YYctA0Ln4+/vD+Fcg5kkUGFSJhZsvZ+aD6dQL71M8xWCG30WGLtE1xasOtdK5/4Cal3t
0quwO+PIuhBiZjLCT8+dnIKeppgRJal7qfsT+VmGvwRFBqGC5oHHSVx4zZn2PXUncBGHubYBNevz
x6ZHNZhXL3QvDfJ85lapN6q14bOnZ0EvOuGNnfX3j5x7QYsHaTgGEc6n+LQwMSTHr9nY0f5Feg3M
lluDuxJI0iJORhW7NT14XBoqVqyIA3ypri3JcCKp8t1LX25i+4Z8KKmvBQM9opjN2utGEPowUT/w
z879F8NGRiu1cn+N8hmdULTlKMHL+oKjsq5dq0p31CVt8/2GKLO/gQFuyOGHcL4U4L7ihNkwKM4F
qkagvQhWdI1m/p4rg6+R3pSobb9/5mwiRQ5uv0tCsEOTbz8amjyybMm5yMOBa5RdadEGQsVREY7M
pOLcqhJa4HHwaGdnJTvJw0Po/mAGTmvK17Z1eJHqG5Lu79c116AStcH/rWtyMeW1oo8Ot9P7SM65
qMWFCoWeG7NPcJ4l7eAE9Vdz4T6c64F8euwkfbPAK/VxyXYM/SaCtaKc0SIQF2B0NMk0ITNre8s4
MjFHl1otNoRIr7n939JrESbxoZQ5CNNA6Soauhn+6DDMrskTMCNA3ZjOJug+CqLaEZmOhmmBPeIV
bP2usu4kNS8Lv4H47b98NMB9mFQief1leNhphuT2MiGI8h2dUDy5aqzPLmXUIAq1kfo/XBNMZ9vs
tyHFOzEfGRtpZdIoWsR4zgYLBzIsFs8kBFMVo7A0pcEaCE+59wvONCQF2nMix+OrMPTbhRcX19CX
F//wtMnhGy2762SJaEHjiSZPmd3J0MYIT2iYO7T7nUJME421nf8vx94GLgotHIt4hIg+h+GoiQo5
AuoM36BYiUmqoI6hGqIeEtQTuwHC3S5DEClciAPvdcnklVEugdBh8DuDYp2+sssViHali2XAGRpM
kD8jvEsj3FQPFuaA7RMekE37lEcIKmNIrt3zd2BpCBAKJUe3yc2jlBCsThoanBbocFrn7iFzVmW4
b6BKGuhGdclNbT+QSDrGEXvc0TgnuPMF68HYI1EtyecRK3vkxtoajbZNiOxd84/kZOFVtZljjQaO
BjoUvRCmBpOJY6CXhWd5hkNEGdEuMyCa/enQMEuGX7kh4EtNe881j+x0EW/S6IWKOsWa9shRI+v1
kJvHzcC9I0HHfEerULQ5JwlaUFDK9WunHa+YKiArjlziNpTvYlT0mHX5gbV0Zc++B5N2shJ6ZzDc
P58VSeudIXRq52JT57RIn0d5vuUa7Vxn62jJzrMybimkPFD/lMrxnBnPhCs5jremnWwCTO0XPpuZ
+4up0H8XNAmeOlYEZZBW7zGbL8dWdkP3pBUbUMhSE1zFiGkvAUZm98CW0YdCdoJ21uS3HLU6TCPx
SNk8ucaFI6epZ7leCggz3Q5VtkV9S0xGuWWSHVWGNjAcz0Q43go0k8DEkJdTknTegxh2uUJTxEXq
YlwNwqrWC0AhPn6/vzMx8NMiJvWJWhYkTAHvqsEjr0iegQMpzVYH3wvbbjFZn7uCGQMwl6fZTfvT
nvRY6jQtLM8KHQGtIAyBnzb5sMfoJ+QOMes2ozNSySvfuf/+PecKMRWvC0GzhsvhvKfkH1LuLFXK
EHVQ570oTf9FhrxW6IHaaysHyneFbMxV2pY7cLxiGTFBWYbjurCImYwRmR6KFU7X+0jk89fVq5Vl
hx6LoCjyUcUdbWnrVmiOCqPm+DXrQWv8FcNhJylXFl9gRu1v4Wy2/EPMHXImchbEQNnGG2hy+hxF
G2SXSQnw6XvGDhYYW68PDwCbAdEzYtUHzPnUC7pBgqQMPpoo+kSzJ0ARcWFXvi4FpgF0Yy4oIacz
bW85sRLXQZryvY0b+o+x+9R3t6F/LQNWya7JkbvkNdKvpeTYj8feuNDC4Ab5fhHvyc/nu+rzIkQB
/eF8SPZglrFaEPjcWzrF0BaQ9kGpWC+e8/oQlhvX++2jHREPvxGsY0TbshG+faRRm4WnFnF2e8OQ
uorelOHQuj8i7Tmgh6g7T5QfVnNtSm9ZeVTH66rbGuGFBK8LHh0POlF6VfrRKsuwLKQ6rRaa4jPt
LYA4bCodXo2hw1S1IaeyTLLSoxAPRUe7sda9I8gkLD/HLKeBT3IiirrJlv58h2hxsXDqZ+7GzyuY
3CnpqITuKJP/jtVRdjc2Bgy4k6Gu8Yu7Mno1XyNskW+EHv9D9oRZOM0g3MTeqm7l/DKht99p3bq5
xTxBe4oQinx31VJuwdgiVv6i3uvuQhE5k7DDAhYsLFIX9FGnLBgrw5FF8i3n0vVUqdexca+5v5wc
1887ajrdfyZra4KnPrsABUXmDP4mlazc1wsLeZeR+nwoPy9kEp3d3K9tOzCdS2jfjGwLLUGwBwP4
U0xAnJNopWHNqcN1QagQQf+HfHh1uifKKZDRpsFmviTjUiQVkWG6KAS/FCSpsNZTpvJ7dWkNhWty
b5mgHQL8aJIDhgmuvi3wyi37P9kT4bz37qIedf96oUk/0yRlPvrh6ZN8QCswBMkMgkWSX2QmPDl+
rd7JSbetdu3GB11/kK2fOmWDrAQUkvYqaO/Rb+p2g3HpQyy2BQyg1m4K/sQ/WcmPCAN7FK1b/PxM
QC+XsLy06H03O6j7jAD3dR3j3vgwLH6YX69e3kRoYQjCMq2raQROG8/PQyJOVP3iNjLBM6JecIDb
4/Zw6J4ChLoM5Bo2avbTfUMsTUJhvcbS3VuCqs5cjizFQWEMlAAjjmlXFBahk+k2WYAOPiK9UbMT
snmJf+BqtgbkwBHF3g76PwBKSrNu+6UAIaszRwrmmVBJVekU6ZPgW6tGm9uZZF962ij9q+L9YnCX
FNsESBXLGE1EwhUPK+q7Fp+1HK+HgR+MYAzw0UghX2GQOWLmU8UbpbtTPQs+3tnzXqAg4mNVYooZ
W/fyc9P8pp0urOGcm599ta/tYwmeqAOtcheFP7vuRlNu4+EkW2vsFkuZnKs4JvHJ7jH1xFGpT/AG
MbgezmUDPC++rqxb6BFw/VedexuXBxSLucAk661nembeRQge8f2FNj/hHnSsW2xdlCqBOzNN5OON
EzpCjwh2iWSvPY+FdJX6gi3gFEdqn07CMoLXuE29R9O7+LAeV1w3DGLcXLAHnqN+B998rcb3nGmK
I26lINqBdIFWgFal5z/a3kPi4aGl7ap4Hyk7oExWdojNHb0P7rSuP9b6S+XdqtKR2nfw/gzDT/GH
ydmxse0wbiv3PmnZ9R1Rhqzb0Q9NvSUUpti8gUilduF+FgVBFK4z/x8tfup5evpjhu0SSOSt7jwX
8ok7Bgs92vpddeAUJTUWemieo8W/AxfEcMLIt+TxTGAibCOyfeLsB2cvxc+e9FiN94jRR3dwoh3v
T949avGb7/kraB9OhqI0VLgnRrh6KzIUmvj8yYDhpCFjJwfQ1PnLP7CvRMCHC5hKayjOmPMghk78
tvpVIF/73R5mhyWMnnaYqbTNQbPwJbgPHMj69yRIjBsl7Vgr6HgEG8C0Zn+y1B0jClA7dbe3InLJ
U1Qfg2o9elsB2+zgbNym2UNq3LJirlXx7RRXdD75/4bKjRs9lfGePeE3RPXFzeggCvXSUP/RRyf+
zYYtiDWtj0JdteVhqIKUR5A6ltlesV/sXavuuLSxpqLgpcloS8+0snzzLJgX1cGVnhQJO6GYUftd
mYU7O1F3OYeV3SWBCqxTO/5gMA4oDRmIih/cuOTBXe8fYKBoqHcGrxVWJ6p6w7vkiGt3Z0gPyCZ8
n3fN3rXAux3KATB2pjP59J2hy4a6JQ+lQQCjuNKPwXCWvaOS7P107wdbOd62TMHWibTG/uIUJm+L
LI/ZHOm/i4Bv9Dn5awapicZUty98l3z/IIWd+I4PopH2crjL8blLd61zBXIziG7AabTSQgicjcAf
VzCpiwLPqZVgYAXYoYiP1Npb7iGAf4kld3Dww0NS7TlaGo4iiBCVS1X218IEMWR8kQQdXwW+NrlV
06RQzJJOmeiM2s21m115zrVGvmVvumYDgUiuNxy5UD+ZyhVDuaBcuNdnOCKU26qMWpwN7fQLdqM0
M8UcKsO+GBZf7XpsAPkeFWdfBM+5dgjRV9Ouvei+VxAWXMj9F5892fymLsQAmM1v8ztu+zq/EWNW
f/+fAMzOQ83iBBLHgRYunP+5nWdGgiqWTVeWV/989Nq8SzOnZ+cLfcuYlBEvk5K22nHyVWiP5Ym5
KKQtvnSCAh8u8JnvVzCbUUEvhbklchHQM59XoKlt2RRqbV80wNW8O6sI1dsAvGK3KZX7UnuiXQ9I
jqhOtZD3N7p0F5FqZs+gOvvxin9G2S9sfTHRs3VsqU8S2amMyc/PQvltVququugRhqteiEJWdFUo
R2D5eXhx7L/fv8r8DwlSmPMDuP1Lp7O2/XrAgMC+YHk9eHeudjS6Lbcd3zHmwpXzxGUTdbeEQKdd
AK/MDD0AdMk4Tb8L46tT8JHkG3UMeMS6ZPgI2Dun3hWIYGYrtVvJ/S7x9pxq4SpUP8bNfoR/9C+r
jtZwPwBSTTFERp5749YLR/udqz1N1j+uanK0tSLN/dxzrEuJB3td7ZLgpqzOrnPC36asj7a2kxL7
KrMF3NrvUQxr1g54e8nZM6kRbFxRjUdbOcND2uJeua7inZzfWVgyK4aYYOjWDvUtmq9NeAEsFMsv
5CwEjIixZr2307ugxYlqvPWU+9F5jtsbSbtgcNfIW2ax9XiDUxLIqyFFthjfZOOCjI2wxP3+YKhf
Wwz8OCqNHyGwoUE0/nzGx1ohvpeVfckirLppOkEN8d86eG9REFxlPn6snE5Tu1ThZjCuiHbEWGK9
fiowSgLlMu64A43u0OLPbec/POO1af/K6tP365y9iGzWJ2TDaNlPJ2eD4Vlx05e2mNZVGt42SCsg
TePfBZjfKLQftPHGtIHX/W7Gv4XM96pCDt4urGKuMvm4iklEqAZ/dAH1EIvhEjX6mSlNkd8W0p80
ulHgQCEcGrUIyv6Ilb1mnxS7XSXhXq0uxUCCvVRviiL3yxH+sCeTu0myAw0l7cK+yGj6OPpvOUYI
eR93t+Z7bkpZzAA7jg9OfImi+6heOjviE/nyfEEERmocLaP39saHztDgxKUWmaqFQcKJFJoBBb2p
yrnGJDy8RZQSjUgqstI4UbBl5kZgazgufNC2hrHKOl4ql1RRGE4XxJQBpBJ8cYhxk64AXEc3iHPN
ukSeoB4QVyr5lWrEim8QzWGaTIpZUMikO8BazEdiW0wUBLgGL8tgS+sJZDUpXhgu9CvMpZWJy+7D
Vtm9n46kEha1xTFCqkAKf9F1omCkb00LUw9fSumg1VihIHRWnIbyj1Y9NriExWlxVYBGGLqzHJ7k
ci1nN7Z5Dwc6qW9c+Cd9etSa2yhvVl13rOxnOWBovK25etx/jFJJgWHl6cBMO+r2k6I++tZdbeMX
tdPb275ZawH7gRXzn/CXfi7NfSPzWSnBuiqe3eaf6/zw8cTzu0e3ea5wNXWSXwvf1NLWiAj1YWsM
HJDkoOMUsSGyfRlYmHygkGJmBZYOSj+kBMa/iGr4xtLPMldeo3qJUDtS2sAbJ5eA5DbNgLoFz87z
H478bMpHdzhY5pveouOiaatcfar9U0ngl7m4VTe6yov9EO6s5tQlz3FBOKzQC86lq6RPr1LqXQze
0vK2AzgjP6T5UanvE6rs1KHacaHAnFL7EqnPJUZA7o+C/p6HIJBd7sb4LcfpifQPp+Y31f7jdc84
huO5WWJkjKaKhh1TbPyrqvuxokxWfhjWRshrSvZzEj40xU3h7uhUsM4l/PL7HfDls0Kq0VYdbCVw
e/j8C9l94ndJ0PHb6NSrL8hf0AqBeck3XyMVp9sPiv1Lyx5hE3JZOuzFJst/iTy5vvTGsc1uacBx
F2bWs0oDx/pRlb/Ikyhx/QbX2gxirnIrWDDGBiW8qFoX8sNgvYJ0oLhdOG2zv/iHd5lUVYEy1jD8
WgoabwPMrfXEWCno9l29Ezg7fK6KDXUdXNDvHzwDxrJIu/5vE6fMy9gNzcga2USeKrW7oHtJohOS
qg5DDcTx2cvMXA2I4AXDVQxuVNd+BB10cDz4rtkbinhWRpWMdR1BlHrP6mgaKFcU0QBIvl/sjNDN
58VOvovM7+yxavv3oksbt27xFAO5ykF2tu0f9EeIKqzJ7SsxmW/TX7V2gRyfywu1z9x1K9TykGdD
iUSbXjB1VLuD77BnTByUSBfjeZGwxhUQIRKWx4W3njkbVBpUeTYavCSrk7fulGooslDkQtImtP6p
VbSiD0+5+R9tpw7Rlf41GTHv6/63R3OJUmvqwCL1z5+Yb7Rl6Xlc5cLCQAgRokfZvqh0Ycp/g3oN
8A1lbfTMlj+ImTKLl0ZOiyE9eI/p+K8t2sCTJKISuE/giGzxEIpv4QorF4QQUZkbwifzNzgxRwKj
NTBWNpay0LnyBFolk0+wfwTid6zWhzug672wNrrsfRGR9ZPNb50DjpJpvg5eadsI0V0p6q7Yh/9B
YAIZxg/PnvzqUao2iJGLsBweu+SBko4H5mgd5suWNSK6TCLpp2eJE/jhPavIbNTKg2iXYroav7LZ
eHLwOC9/0d1tpu8XTvTM3crzTM40WwvAcRrtfKPrFJ2yT9PepZVvB8M4a5Uk6C7AkAvo1nniHOLe
XqmYmWYpElL+UuQTG/j1pf9vEdakxNB8q/Y6NbYhL7xZsPJTa5U3ELmk+9q7dMOubG/D7q+pBgda
yOSMGdLiv7IEku+40vxhH8iEGRnCclctLG0GbspvD8WLCghKujZVF6zqMsIbiN8DN+lWwW78RO+X
uEw5Dy2HOMtMEp1b72Hhd5mpunguDF2uVBs4xeTMtY0dmo3PmYN3Q1tNq+9Gic7xWrgwjyfKPloH
br2XjT1rQK6e7tYi6m1GUIGXJ847OMFZYrjx+TCGkqlWaCDYF++5f28tucbPSD57ODeWpaDaqCbc
d+eF5nfbBqsDfXXmuKDC67xeRcpfmi9+tIMURLqMJLne/pXgRKfRMxBWd3zOcNgQ/dGFrZs90pYl
BJdwN2IY+XnVbGtRFWPI1uHi6x5pZoDXDWhJYT8mnwbrzVXWgIWgGEveUktWROEvJ9mmTKZcJm2c
Fsty2Sh6VtqWID4L2pPElHEfRjeGfqOSE7oblIVoBtKFFm3upcfPBg9kEwRGAkrSFJXnVEnY2BFv
Dj6MyAF6G1w08mMEKu7CRbEPc/Zt4caCF2ZXranaXVc7ztDmPA+imFPB0D7TAy1i0SHHSYSRjcDm
0EmK7TOTI0QzRp/mxhH5J8vZ0W5nKlIqt+hLCLQQWoDpwarPjrejYwaWZqweOGLMXBjPwNYehksp
76BwkwSG6Ku1pza+5fCj+sr4oNLvyx7bzDP/GzDDAKQ5YwxW6EO2/2FH9HdA3vLsZOdrciOpPTO6
4AzAV/v+/M3QJ/lqPuzK5PypumuNwMPtS7Px0h1jnSQWkx/mDPwgDFTEIMO9T5utkKKExWxjgJtt
UAjDaqnSD97C9zADJRSVN8IAgspMI3oS4mUn4QaTfPtS4kKOXXddkbzemqjCyXsqN3u4SYMNLdSo
foMIfaXGexOtToxvyufMyK+EiXi6Kd23QluhOKR6G3ZZWGuP6iOZ/k0AN1A5UsDz08jVI4oLddCv
VIiZAFBySkIcUO+YNnHaKxWHa2fNhAh0gN8+fr/xs7EavVmH9EyM2I3J3dlEUU4k9+gA9beJwiAK
ubE9wkHVC9UhIyPiJavJFrVb5rJCjdY7wi0wAeV3Us+HO9uTiNNBQVMBGn2prhlNwpQEm0zFwB1h
OzvePlM3yw+ei3SQNh3whgIq+uVyaq3eylCTEYkJwBsup7E9Aqzp3oEgVMW5eieiDeoX+uH7zZ5r
fQuaAN5FJkWf+v73H1566OuyKuvBujC7BZzOCriFggQ/axMdQhTd8c8iDqjJrqw2rsz41cJneg1e
224Oo/yGPaeZ3sfdNY6P1SC0aJm8CbIYh2lM/g3JC7D2CDIjiCUaesE6cLZGek8xoyzJX1tzcezj
u0y+kLrT7DGK+QH9RgCRCNyadh+tnqPhnpkSIa24JZxSrqKiyaIl8D5DsfLTn0Sm1ECuN6G3ggmI
9sTm89K58QdqCnI5zJ8M0pPuRMe/AKJER4lxMwplsn3tgcI1dXclkFGjRoWrYtvu6KiuFIS4cMUX
JQYn0l+52dID6r0/Ci47BSR79Ba7vlmx38SypHos21fyAKkiRetv4GyHHhrh9jVRrqhMODwZOtHI
qzps7SlNpRVUrUVy2GyCjjMnJFT4RMxkJi2AZEiKKAwa60J0d4YLoHA6NIzUEZgmW2Fa29Zb8gF0
LJJ84dY1RESd3rrouzKCgRePcNA0T+l9p7dc2bok6Z9MewQX0lX3QbyTmrss+Cnlx0Y7JsPBLY95
dDTS/RgYqzr9mTu/DTrplf4AcMSoL/BJouHWSt6U7Jo5B6UVv5+JQeQ7z4epO7N30d72RMuUzplu
bTgAfvhYJDdS+awPawNVcCP/rVPsmhf+RY3q4Ql+VkZck59sAUBpzn5/p1sCg7AU/uZ3Aaw4zlrg
UKawxNYrY8RH0cUnDAHG0FMGz1ubETUg5FPm3yIngoIaVkv+IckPTOSK+rIIBnynfH75LWwqNKHF
RVya/BZ2IfdWKnMORqBFgAGtg9St/HCjBvs4vg4jZcV4DmRgUzxhJrvy6tdWRo6QFYbXACX66jYI
fzbBLna3ub5N3CcG91lyN/r/ejxYq+il8Qvs6H5K+o/COaUejcl0tRDb5gK6IHULwy9hnifixYfY
lrkazMMks0Q7i8ZCjSiy98S3tPPbeOOFB9Qpme7K4RtyWGF2K4/AU84MZDJvwyiniJ5JYAj+0rgH
s0FYKzwxCubaJPMkFxv6P2O4a4qlmmHuOgAIIORjRBfJmtx/gRdbZVcm9CrjNVEIrCLqP0C06MXQ
JAXtAAKDUwxWcbF9PYdFUIT8tSxmeEKk4fOWKeK5lsezSSTozsLSqJNHRqDshBgNveT1fV08K8UF
lATOtiT+tIPI9r7/5Wb4s8DOjffUWxibOpPcq5GdMXRb3byk2rgWrnoYHZrPVfBTHo9a8OLgfW7o
r3IgX8lUb/qOYGDe9htTpvm6SRz4K81tbe4le6/HBtOubOFozWXo2JnCtNSxeCMd+7xNYZdnVeCr
phAsIElHDwXuEEB1xjCc82pJiGmmPQYK/7+Pm3TOh7RPTIlU9YLsO43XXr7ntsJNkGdxpXy/93Ph
hxhsMSUUGPX3C+LDR5OOgVdHCoaBMBaJ/qSYKCvB0Vj09Vx60OTrLKMyLcuaB2FZScqDHA5JNSLa
8ZKo8OydRhnFhUY+D8pwcpo6a1QSPYpMkCXaaohwlSezJRMQfkswUqh8sX8SPCthtOSYzf8HKfu5
b/rjEibXqhNkKtGUl7WNVaPsLO/C+4rejLnW9FML3gFtzO4KCWE6AN//oDOEA1AlSBcDKqS/ipr0
58Pa1ZEUehkpHgkRyArw7bTBQa9VSDvilZwJvdF2EdUxh2iE8oRUA9AO8topj6axpdyQktoSiMaY
mUYoCdIf206TFe6VHa0Z2GHH44HXI7TZ2I3kRb8qbH9rqrQXrGYlDz/N7KkUvrnNPz8vV677R3fv
4wa9mivIihb0wXIPAMP5q/RXHl7k1Tqyz5SDXPqWsYJixHCJtOlI+gmMiRk9DZ//h7L3Wm4ca5p2
r4gR8OZ0wRE0EkUjd8KQBQhLwhK4+v9BvwffDEfR2js6uqdHUhPAwjJVWVmZsNNprzvaCwIayt/k
mPBKiotvyR60dPhs52nn3xClVlzrfLDbEOKz6ssZ5tPB/xp5+9FBJAR2EilCkQjyL94bm4FF5Et5
Kzui4RTo1PnjuXlaskfC7aJ4OjVV6Met0dUIHUIObO4aXNFh2F4XUrOM0Cs7+0SLGCn+Wpf4iV/1
r/dxMwXbvCyq8/FCZEd0efUjw4+pFJI5K8tzi6DonCRnqOd0jcmK/3tF/YflzuXJXicYzFZuVT37
5Ay9KT2bdwg3zKqHFDmHygGEg2YG0Y2QQc8DnFoR6dQSf2oCszzTWFGp/WU1/HwfFpXjP5rytz1H
eZQZxrXghKMzF69IswnkvaUTiQe0yEP3VFRnpos+CkYOQcU7yQ72ZHAA/34bfzCcm/iK4fi/27jZ
/S5a0WZpT2xC7Rp46Rx59ECBNjEuvbFjiaB8RwTC9sQwaZMWCbxKl4ZgXXWICGjKggc7dYsAOdCo
D30X0ivBLzx4ngPS1CTxWS5haualIImFmDLmUDZDAEegJAabxUNpR5LumP0U7GFwshVAsGMOTM0Q
iIqXaxYTmwPf5U8gwC5zuI8cNCyfbpeZDBGRGSx3L2jiQCAlDmURwNxAwJ4XyCT+PUT5oY5B/xTB
CeY50PVuccGs0szGmOJjY1gTIdFMyCSGKxzna2pGvMf/SaKrkFXOPtkmoMzf390PXe8mXRET7YDj
0Ubr9d8bap3aVTHLmUIR+0uzReWvdiojJEwCqLCtPZqGnCmmdg8zCOY4FHaGOLkGEAejAWZRH17P
0G7Q15/Aq1+VyH+QNOL+kHqWqARMqN7N3GquEvnD5WTeNdGbUgyiOr1irgZ2mbWeMfusFFWMli+P
4Xm4OsN5EsCLZ4/YpNvqXZ6v0/KXxO7HrUcG3oBfj6UdN/bvAdOt9JplXQzIMO6wp+3c2JXkyfpw
XSVhW4Wz6wMpcBfPmxoQ65fa4k8xLVw0EgEbAQZwpZtUxphlCYmWaRCtkklv0GOBnFaOXtNNsrzd
ZQe9+0IGwJpJaLv1ISAw3aEt/33a/MRs+td93MT1dq+fxrzjPkitdXr/UIw+uQj6D4ZT02RG1gEA
eo38ug+YImmByOYvu86PoYCBOjbZEMov+p8M/B/BnV5GijnDZfwOXJf9j+OMaID5C7rGRCV6JS8m
r/j7g//BDG73OoPuK1xzp0zyFt8qh3boK5n5OCa1W0ijK50hXAwNlM7lZH9lXf8gSz2mZdzRCQtx
C55TVe7r6h2HVrm4j/+km6nE8a7IWBRP8EvbPHNoyRzfWraVCh9VQledXR09kV0WIaA0Nf9EW/GX
8ejQBg2KRlcazubQ83haggFZX1OGwvadVw5jSBkrnM7m3Tl2jNkDoAGFeJg7/DlUD+wqSJAREWCv
xtyQyWKz6pUOC4byV0j+TwLx3yGjB5nWfMQjb+t5RaFXF10HfSiz7wkksqbfBSIFom7ftHSnU+aj
ycJUvs2TkBlRDLLon+DEUC/M7WBqHU/XaKXasNc5IrDUG5+IuoiDiIam+IqnZq5zGsyOy2u1RARO
Ve4VQpTyTi8+GS7YRET+s8s7MN7kSMpmRkuDFW/B+NAfY3Nlh+cNEtlM9KazCzIMNZdksB1qjx46
YJa+ctDd5OQgtBn0tVmuOR4Ii1T1Cb591Pswmdv28e/zDSdb9pP/jJ5NYkbqqKi6fbPfXLMBH7B6
WmnDdB7BV4PRqx4XhN/SpGQ3ebaeX8rLJ6XwtmmdCNKFKdMYkKJFOtftA8hXVL3XxoOZOZB+NR09
GvmQSQ+z/hFssDjfq1EQ0UBxGV55/5Pz7fQ5l+gqaG+ZiB/HZTFuuTCAKtoKCS7Vje4RfbPkYe+d
q0V/3kJVYxsCZcSDwI63k9Q6oCuTvrccUxGZJaL03dI2FEI0TrPrkn6gWHL1xKd82J4fKGdq57NI
oC8ok4yB+kiT0sSjiryztqckISUT+Y3ivoabKm+1RGdy8s5SvnWMbeEiiADOjha14tJRAUwV9ARq
cbxWIq8eJui/QsTw8lhBTKlXw+DHdxRtwEL+lzMAfhChQcimbNQp38wDLZ2mArq/F/nt2PmRvGnx
77A3E/ATofSx40+qPbBKiYh/e+k/BXYkOoqhQ3uGRXKTkx/x3hgjCLDTqQz1OB2dTF1RE55qnCgW
U8CZco/EZxBlc4tqPA1exKJIMiBwzSvEA3gSmqfaSAtYbIZ8DDOVeY2e7qjsNLr+CYUoVPVT0wlf
J0HgIOHtnvUP83Swta1ObavpxVRYpekK5JydvsNmU70D9uX0meyrbPkraRYUNAneWJDx8E70zV+i
fj0pTbPq4aJ5TA2gDnKdSciMhTmlxtgmFMHM3MXvylnw4/iMYd/etB7fRMOIiUK/Bq8fYJOv2PWW
t1c3hQdQZ+N1GS3OmomV8q7O3njr1OHoBIJkCPGeNQ/FX2U+TCHgSFtPSJsuj6vRd635Zfk4oc/E
dOA9CGATGzIIlEDtL5h67OdkUUw1Ckka/XncJPYrxJhsILQMEcqDYFMx1Mx19FG9kmX9/c3/cVa5
Xe2YUsFtQWgXc42bc9Usr22T6QNgjLxRU8mpzJkr57ljFu2iVYx5atUO1csW/vvEIa5gYhjjeX7G
1lpF3nx2ye6U7BKeGl1E62bYntXXrkofj9ZHAtaP/5wwW9uLo68LGnP1y9/v/sdZi1YT2TnWrJJ2
A+2o54tknQuJjR7rpyOb4eRs9T+bx79fSJ/m/3+H6f+uNN3JP87+oWyTfrR7444SpZ7Vbp48nPNV
qoSFcva069ROuGrr1Evqe0l9pQcRempd6A+zcyd66aG65qSmylQyoReS47aFMX5UJsFYuv8uNNhJ
XnmSlkpK44E8eNKsgUdvOkmJIHUVZCNdEArt7OfOj+Xa6/vzvOsiz6iu/vGoAfLpTqLtTevZ6GQ/
g+96ggeGGZRz1DPnUnc+694pm+dYur/osYNl1S84yQ8gG95m/zc+N1F9Nkan3L7wJqBqTBgJhr1/
eNX/X+hB8nQC/edlkDngjQC34T828GN90U51fzX+mLqdjRi+VTBi2124eIEf0TXBHIleuL9PgZ+K
fQoPSIMLsCXSHjdI0OXYSYXdt8ZdliduSzaXwyHVrfcsbTFejwObhWyoqR8l2M9jsTW97tgWx4GQ
tRRdsShOmjee5EkTsoGqyhZlwAstMR4Y6sqDe+Ko3XE+U5/R63RlG0AmeRnPtB3ak4RKNrcA9+AA
eyfrQKQp9ckvuOyP7/AfD3iT+VSZbKemVhtEmnRwfY/XbaYvsWahs+/XGO3HayGgaBB/wCq+zbJm
Y4ZAzJAYd+zzF8wM2Li53jDemacWdPqXd/fb1W5ON8nqs8YyABDJu5N0VVeTpTC0adzpnUh9/ftE
+Xl6TlVwxBKwf70VkSNhmplxOj3b4Gc0kmL3lm4a4pFmksqTq1H83oH40xOifUEHlq2QJ/x3PPvu
dIwvBinoVNUrmiXFGaUPCWslulMgz1F35Mzt1TlkD0Qw0nrXtpvJkOxXKsCP90K7AwuUM8XSbxaK
3WS9ViELN5VgjnkwKiv5iKmmOwMfy+5o6CX6ojLEoZlFD8zkWTzPez9Z/Krm9xNBF5NZiXiGd4Fe
2O3hZpyTc5vnYNdnB6B8RCosWiqKPx3nxqK6BOCYAG54p4Qcs8S7xC/9b62JP5Q7FATjJxAZzTTp
FrtLbWm45IWEEFC5IWXOT/NTTdTfbvvrU8PrGtT8l4VMUvrDDmlZCBFPOvXkzdP3/3lcdQ0B3ZXX
XHvRo3nfuYNn+rKvi/S79Wxx8bSgCLvV4HWuFUhOEg4LaWGKq3sMonm2Sbeyf+XfSI4qaOEPyzlU
l+u9fK+tpVd6sd7HnbrrPiqqNQs5rPzjuvNrTxW5qFzop0HnXvm1VpzBUQLd1d1xZ627Z5BBZ/rd
uMvPQRw+P/lcrmDyS/bv/T0ERsGHPJEZOUT64i1yEPlznF7A/fRpH/OQkg4Mj+buhYt8rXNxwu1X
6mhuIN+d1s28Wu5pq3ax0hCdCO+jN7p6BJiEY4rGR4LAw/RYyNya5O1RBONyr7Fz/6o4M5G4of9+
Ev42/PpK3MKHPO3ETukgnyu2sRt5iQ+07CXuzLGdmB+AluBGr90SdvycEN7tXJq8xTRmWTg4Eh9Z
O7WY8csUknOvOL2TrcpHxelcJej8JFxefSSyXNlHFEAMztm9eLUHxhRM4ycxikAtYRbioeKl294z
hRZUq2R/HfiH+jL1YBPddQJ7F+8UNPNmablWeNxc5zAoAtDGZbM0NtH6uDLc3BGTUhEQ8ScW8hoM
sHd9e346HQi1u6fu6ETrav4VCVlEXic+bCcNNke3ER8XV3OVjbHJ1+MTGgZ55FyoVnv718HRAnhb
fu9pTs1ruArthZ7P9XV5ZUBKJ2Oo6LG6vz5FX4YqsPs9L08MXBQ2whCNODJ4yb21OS+3H3hciANt
cyJyMUZ10PYMoHV6D7FwLL93IRM4yUJ6GuaJdxRvR6G4eJi6aqA+2Ouns4eZrFA9Za7NtWXpIkgo
sFwQUnjdor9BxSDX3GkUdC9fWbtugdqAC0soNF+jEJLvGtBoMS4urhyMd6eVGoyOJQbfeO59RP49
yU3EWyF6V6KJPA2zx3xFYiFIw4PxmzPYfzn/eZ5pjBM/El+NuDpPrVuIq9f76SpagWPyi5b4IA2x
DHAkHwUMT15MHzf4l9Dw6QVZlCGP4U+PKvmyQwsNX716kaO46BE4mfNw9CL3+6AHta8v7CBfnZcF
ILTJD9ahtLr4SOPPaeafx17ipW7MbzQIWXaZY3imS/7sXZ3cN8G6nU97Vc5nc9Qqfcvp/Mo11tFj
EpI5udPqVYXuAoc4KNw6yMaFqhM5mRcv+mW9VEOYDL7hVb7C7ERefXmZq+EQ6OHRs8OTX8/bubnJ
nCyI3Cwo1vGi4lNiMX0ncxZEZQL1HeeyRL1fdHx870aOI/HFnhurHCgFbuWkDMTgKi5vPEjWw5yO
ocAOU19ZSuJldDpvYG9ol7MQAumeLcRrl8qWMy44u7ZLuhb2v0F/f2gjtxEnjBKAPxR3J5bUv/fT
y/VS1c2MAMKk5nJ8PTVf1IPIjXuB6oOQWVUZdZcKYiAiIsMBrmfBjnk6rhS2/W5Vxh95hcyr5V7y
D6uyhH3FMMUul0a3u+Stm2p0JOlgYrNH40J/i4nAYn51LGv85WT4EcOEAwkvkOqiyZ//fhC9Gs+j
HE0YJqbDWvRkZTOULcicVyhLEqw3zUEt/BQ2yi9B0U+pmq3RQYsdHyR76WYE1fxyJL7kFMzOL5W0
pF2mwJD19NgN27S+vw7rfvZxamxxUk0RtYpozMBQ781+WV1+i89+yOVQwoeqi9chFbXbWKnXIkPJ
k1G/K5rEO1ufMzKIdNjn8j3NBtEYzBST5Kx07OoxMUpRVN+zy1sGF+fvQ/JTJeRf93ETlZ5ompeT
ihlynuaQtq3le2kmi+GyO2JVODmslT00wlkLfe0P2bQeQUDiYpfX7L8SSyYxnXOGhE1mO0mTwDDK
Peno11XutlOzlDn77S1OodvNOuCWpwkEtQpa0E0a3DTJbGi7nvARL8BjoERfVvHUdF8J/U4tTWqx
kFLgFXsmxvT918jyh6hGhdQNGQGkiqLEzdUvM4SGzl3DktJ3UBShUZ6VyW6jtvan0/7vb+eHqO1f
17qJoGZ6XQ75rGOhyI/yed73bj16qHyISKUTrQtUuf9lcP80CN4OLu63CDlYVBd09WZtNo2dGyey
h7ve3D2e6Lilob0VGsd/tNb6eRIFqJxmheroVSANr9ksdS8WkgjY7nVP/bCujWWruw3tkA1biTaf
wdxJr8+GScGoW8s28o+0yPbJLso+IDzPzK/jWcH591Vp1jL9sR307Pkgw40+I59f+dJsUXEINR42
HyLJl2WP6V0j7JlfAVaPu5FCEI6EFbR0GfRihGDg6P0+00Q2cizqQrv0Tm6+gHXlkl+Zq4wEl14A
Z+xcTTS4xwKvGW6kOUX0CxzxUw4G/Y5+JbqkJhrFTQ6iJoBdSXTUMCn8IuiGiDNQ/0CXEHRIyp9n
OTMUCOvvc0aZMuTbN4hBLJeVdGo2t11iURFpWpUY2l0O13ewmDNJ2BjQMgZXPX7I8uDEXc+TFyKX
VY96Esi1U1kZ/TSKc7S+IiXz8iR2zwprXn8a5dcufWxa18of/n6nf3zR/3anN+MzUt9Xq4TxsSvv
olsTv4QkrbvslcunDDZpf6jjytCftO6FivgMJw/K/LD34Vb32aYtthTDE9QbWgEOCiOmo/J5xUo1
OOfrvH2Vx69W6xyD6VIfY1Tdsgc10pekv0b0mljy9BU6NfdX3Zd71HvtRd3OLSRsm+VQ74CHcbKu
pPB/dr5xucrVUBnC8+T86cIQoSpNF6WpbSgy2PEKLj2ttgDPKnzUcn65BIDkFE3gQsDGoMsBrwr6
mh0LnM4YtuDuUwkZ85X5FXNFMyh/U5lTfjjt2CAnSxBkOi3t1hOkNsvTYCUpknH1Ik7YtD178OvB
ayKnPfmxgtSWkymiONIWDHHByT9aUL4ZpbuFNdES/PPAju6UCPlae/QEnQT+Qnr5DbX78Qj6533e
AKj9tW47bWTLiXUsUmipFCmch9EBJKEab6AevBkvgWUFURLE4NSfJ6To4VuXbmR40l6RXUju3XWn
dELuvV/m6E+L6R9jeLPbd2nVUO/N9TsaPWE6deokFQYcNY5U4///A0TqREiYpPToYbj1noqLyCqt
E+MwYsoDJmtntQ8+RFtNF0Welv6y/P7QLP61/CYhbQMHZPoOIdbddtS3V1k+tgMMJp0kSiJNbom7
SaecxHluSc6th8T5LoI//4eSEdmrfa9QWHq071EKvbu6xeYiFA9PtynVWsQuCRhZKYIeH+Md+69A
fSS8LrT72jXIXkhlFhOQuLLISy4rbGvJN/TF9N9D6eYuhF6SbNIMy5u5n39/jX/gnttnBX6Blw4c
AZXt5iQt7VEqTkbb3mnr1su5Ha/YUPkpBRGyHLnWq/oxebG/Hb+pqt1jLhA2C213WpfkqYMYYRk5
sLsejm4Z5AEnSvx+pdj4WSzlVzw49o2Dl/LkT+lWQe7juLPOntt5ObrmxrgzfpuTt+V43VDxpoTd
K6NyRW30Vu2IdSjHra3lh+OarufO11LBzuVJdPpUApLcXP1A9ixPRbGK1wm5rPyRfysX0ITmc5xf
QwNB+g9lcAYdJyaP4n0nT3S1OhfGGkL9q72CsJdKgpJit8XnsfCk5ZGoQ8H+RuRvia952S6TPWnX
SFi6euqTYTsl2J7iXnXPZIesRc9AfgBrXZDh+ioGxAgdQ3WhCOISQLjY1U569st4QekTWDJhf14i
r6CF8rxdQ5XWE2BtUdw3ux699095SbmKv4QK0y6svcK93CmLwYNuWE5oSrGyHnBh2HP3HkK7X+en
6Q3CEZi9JWT7lLVcelVntkOhUHvR7yqUIQTKkPKEO3QW5c6l1CFfgVqDV3ETetCAT3kF9VQfB5WC
jOrkyIrAX4T9MiaYeNQe4tDyzovrJt7UT4M3LqNDEcL/wvQ34B+M7zzu19G9fJFvuMa3scDv6CXx
dQRrwUrGZ8XR/X6Nx0uge8Rzp4e96SwgP90nD8MKP2Pq+xKsidYfsPFbUvNeGov6Lv8Km6fL23ln
LFIPFmzypG/zdbUcoBcojrUq3pXOA6sPTOe0UN1spfoavXtuxjTGwXdCZRaq0/oSvr9AQ7E/0KNU
uvZW2lwXaev0PCoJOP/AEhewr+c0MBshYd0LBHE3zrU9o9S/6fN2wqWs7+ucWqgH8+atfD2t+5ds
LwFGaY7yXb4CFoVGAg7Sb69zKPcWAkzP6t24IFxEGUCVPW0mpI3OGtzqWzChI7EaU8IvQ611znPW
WP9s9CJ553xOVx2NqjNffkQFEfnTx+TNDGZu99JsTbd6zoLTB02NOSRSoa8Tvwstl83H197TT0nz
eDIUOI5+rogo8ymCXIFLjDnSvAaVfxSC1qYXb0/EtYbbETWC0uStM6jO8V4O7DfNR9LOlfaaPzzT
VWuI9sSSA6ooRHrfv9eLWSzKZfdlg+ocd5RayxDyBZJTsErF5aPYZzvqLnfSc7TH+3xeASAVD6iR
AEswJnsVOf1JgIcf1hdIwkSi+ZZZpF4RUMrX/Oa7ekU7LxFKgHLR+niocS9DCAe8JiZtOzvnu/I9
PrH2wToeCss5CsPL1s2jtKxAnx4Gz961c1oxNaGG+XcccKHBxXUgE+e3mae+c7EZvB1hL3KoROIC
mOX38zIWRiS6dbIYnqSt2TrVzvqWFhHAIXsNxgd975gfhJmwaPezj2pz7kT8ct0D0DXhxHRnIFMc
ZN2icc1PPJfPntL5zRbMBCS0Xiiu5kvNxN+NF+qm+UAkHMEUPByylR4mSBgsqy9pgdKzJOwCt3EH
ume+jQ8pNtTe5aVJRRyiy0YXhYgMwYZWTIaXYgagle9OYLLshujfUuY0RfJqP6J6mEInJLmfLZVX
NWTbx5zZqV2UOIfgiHLM6LbvSiD79dM1HF/6hTW/eHp4XkOh8C+P+clpl1oD/09cudLnLCz9S+IP
O+0p5pEPyHROk4+5kc21dwVww8+Qgz+cnX5fCeOdVGOd7XUIH95QCoy0K09fTPvz5aln13CKxeS2
kIlk06+BRQ0n21/9JFDp28HzXbRPiAAoLncCjzqoXoo9Vt73udctq9SRXrSvC9Dyn1EfHpKVfk8C
NARNSIbq60iTCZwfy9qZnbFvEOazvKezP0dsdmXfX20xDNAcmR3d61RRDI/TjVpchjJg8RGljvyZ
fiMjubp4+Z3yOiQONIm8dop1HYtxgw7snOZAjxFiB0yc2QZlWqfB3TocD5ElLI9IODCf0zdSNGkx
3hdB+YIc4EIO8jAmefwyN23Y768njMud2QsNYhdR+tK8ROGbea06dmhONVZEkAST8UG9CIDE0zvz
wm2YqpIrhR/N49njPGP1BKmga+TkWE/SqnpTluACsJo+m1f5S7enlbuG3x12rkFbXtgudLaTeM58
QtnpgGpI85q+WPN4Li2vH/T6lX60i4NzyGI4v3Zuvo3es7W0lMAST44ZO9r96XBZn3FsFuzbyrIu
xenrOIdZtmyDbl4Db/rjdxfEQbxPfcsvdzWTUxLywvikHdzXQ3MHQOpdDyjOhsxDc9E9Xny6Zi6p
U1ydbB0fuI3Trvqqf1OuJy38d4z7n2jiJjaKjTo+jUc9P3CeBaQwvGBON4+OwQOHcziGun+6a9/B
dqhkPGlBvejnzRqvgTlhYreCDTTvX5lS56B0L/PIJ9N1C0Mcn71sK3sD4CzB/PANrSO8+mZoLyQ3
3yTe1Z9BhHaZ8fq9TvzhdMv8kLyRc80x/566Ug1R0cIstG+W/ZX1Iuxl7hzn1/fm7PaHcj17Sh9O
X+rS+ga7agoOScKRdJ1/yRL7gZPc6/P+TXXlubUxwiiw10df28BhnKuuOudY8yx3WwZnJm4/p1zu
Np7G5+qSaJYfmZBArOEFH0wHv/rXxrmE9G66yYLAykcJw6nDJLC8yJfD2DM3M39YmC5sgCCbq4Em
KBPEd6Z3WXdznJgfTsFlpYk0AGX3mVgLuutDBm+jA33PNimKH/P2vo0FGWkaHrk5+cl6wf+bkkG0
0h/O21kwu3BL5SG+L/dHslU2Cjd+nW1y97TJ/dTnaNtn2+rhfNe9lrvzunQxaw+Obzp77OiNB7o/
iaszT91or6VXvh8fsMu5zJNDsja8lphfAecevV7I4S+x9w0g8Wd+0Z7MfykLg0jcQEonDDLHXE2L
Q3309GhrHAriC5pf5xjAADRXlZu+KXAmHhBn1Aan/K5KIcWOxZdoEKncmmBv7edf1/m0YZUOVNLu
4lkbZJhQpvwEqz2F8syLc7fgpBzDS+WWuZOGKxvuGxXfHOxIFJF/xQKCrDIX0nvzGyj5p5/tHwnG
/x5SpSVBpw8b2/QJyvtHsRN6shzNOh7SvLgV7IHngQOSCBtwlBAHo7TBIavtwvh9mInMvz5VkxmF
Mz6py+YeYxjJreYnijpfVoNCh3s0PbpLWiSei1WFXAPJBi3H60QPjcc/fDIhM5tGJ/o8ObCPkSPR
hDG3luMXpw4QD9ya9Au3hlSkHEzMqXZ1fUtjryJoKAU6p+cxVGPHtlz1Sz5I2rxgHkTvOd7A0OW+
qkP/rvZOcai4H/QK3Ub2e4q3u+PZ0aFezvwMU06NYigIPl1P8W/jqd9yrf8MqI53jylT7QBEu9mV
+ura1moRFYfyW01WRUEt0q69jm7rheorj222uECnu6xnF7eBLakIzrD8sVnFG4bfvkcFpYHD+pA0
8OuE2oK0CKW8s5JQ+a6g19EkTCM0jMaPOncHAsq3cX/ewztDLZS2zIXxcCo8paipg7hwDPsU24t1
JC8ubABScJ0hZ+yBLkvCODpK993TyHw8Ls3La6U7g728ZhRGSTquAzqqvn5dydq9XRZOP0LoNXMx
NjuleDfthzreFRCrKuU9TulE/GpsXz676KrbRpAUjv1uooceL1qmRvFeKYg9ZPtad09Xp9MDE8gT
DZ4nzVql9srGcD7Ww/K8Um2/NdCL8PURru78Kjsq6rtI0d0B2CedX8qU0+IzDjVUhFES6pNHG3Lk
8etq7e0jcqFAzc7p9HG6vBrxo27um9Ito3mNN4KN5R2KU8ohf0hTj7mM3BO+IrtWcWndSpbEkMyg
034GAdZy0dHD9eqEtnegpm6a+7NvwqdskauuUc6va9lL9zaaKDMRLfKH2ldwPaCcqCqB9FHWc9sQ
0TOHqglhrfGOz9la4QNrAdJTGbwnUXcCPgOAP3BCAWjkDoHtSnaQcdgQVHjF04itr+Z0i+xOIuR+
MpjBonrXn8BdcczBV4v0vg7kIN6mn813TtxM/e+lJaI/3ROMsFvkpKG2M4TFQ7e9Ym5DSSwXWHXt
jl7fCOxt3op14R0V1zi/nF6Gp/zlfBcHpzftrn3Cf3uV+6QLBjHMF1pVtnNZneDLz88BvOnldYNQ
UntfWgpVSVgoOMS0e66GQXQ67gC7zAJlde9ckl4jHW0fNJN0mdNwew2jh/7qHFfFfbLLv44gN+/2
u+3na3M+zmmIdvp1juKKp+2pcbvVd1V4KlvSSZxWiR9/DnfaRl4Qu+QngbjfzqCS/56u+9xhDFSE
9IWJEnLrzNZ67nLYSNi7YqvtRS+nnX6hXFq1Lvokz3BaAQismLgrDaU9z1Y/AUIoazhV/UBwVeyL
QOHxtlrvD6ljWEJ7H7+gZVaPyvv1Vbedbj3UjrXV9/aOKPr8BeF/h00AexoJIYe+KgrL48DQyVqr
VxrBv4ArCnMePRoHexWXjtl5WD4AXBJ/yN7FdpvUN3j9L9QCiOjlTf9dvHAnFXoIfvnYPbeaf50M
1TlocvZB0JsmOHaurbqzfZZ6fQlDW7QAIk/FOnttrhMWQnBIWXePRkQMRfyu3amb8fn0pNHG6w+Q
CSTkJoGSHAnC6cp4RjZwEPaKYLt6vt5XMYn48dDxqYOIG5cihtFioSM4+WnpfIKhBaxgn0SxlxY6
i5IA/40fzS+o+Z8TV4bysadlOicanm2LxK2zdQvRIPZJ8mhe5BMvATG5zI+Uc1X2Uy3EM7mEr8Fe
IwvjNxm4P/XJ2/Pun9vzzXk3Iu0kx/GYH6wDWVbWBtKCPe/6fELz0mtJQGOHHbdm9d2Nq1MtoIIs
1FfpAjHTa94LijiaOxvQ13YAbN40T9nID90cOiFsiQ7OAQrFqXP6YMHpbySkChHd7vibmaY6NQ79
5ylQE0OiarJjuWXJXWHIRcq1zw965No7aDpL9elyULnywoSK8t6uy8B+tUJEt18VN0E0x++fs5Oj
WcLeD1tpxTspny6mYKF//RI2/alj/ufm4JbSRT9Rt26bnotZpUaD1OSHam8ExwNpIxMFkd7xznBs
cDdsRSLR5u740XxMZ1zhdB+8C+u7AFX4qg/2u7rKt4i0lrl7/ZBTv6P90HBN1WWtnKMFaKX5dj6k
T0PHKeGB/rX6AlUShfw7desQ2+HC6x+qsFrLZJC9M75Id7Nd26yKPQG3Ojd0N9rmd80GkG4Us6fk
GfsSyRCzs1s/EOwQU9OLgPGlw5yIN1AA23Wk48ZCriYH/TNpU2CBPj1dQRTHoHgxvjm2s3C8tz+k
u+jutKypxW+bjeLx+KhPLLLlhTjnK7kf4ISZwDhihropTRZCgc4qFPQVEGVdRZqQi7lWOvUBew4A
xesKvgMC4dXL8VWlU2SneNV8XLKNvg+H6958IisdqfcvU2J1e93BX2SHQz/bNR0T651Fd/LP+L1y
wMYvEfLiaKhB1zIw7PCqp7IHLzrPo0Oeevp2DGyPDuQn9S557NEWEBe4QeVGPW6YP0efMrEtEvKU
V9PPD2dTGGHsX16tyaZZgDz1rQD+AZRcllMsOMljJ46xUtdy7KiE79t418zVdbSCpT0+nNOdQiGL
CXj20td+K9M1MOGACLXSfKUAmyxrbFxasBdZjHfQO6SD+g6+auwNXqhJy8j6XELaUiVBPxTQXlW6
EgTg7Sg51l5OnNMDaG0sCULQkmPgftzOHswDcQTy0M/x3IIwda99UoynIQnZT1LoUcDuPt4PHzKG
xYVLmLNNZs41BJ2Y7U4ME/jlXbqGMY4ehDBfiZHs/0fYmTUpinVr+BcRwTzcMoPzPNwYqaagguIM
/PrzUCfi6yoro7zp7qjqTAU2e6/1TguN3jybPkD3lo8Xa8iRZvLXuXOa1ksglSxHA1ZzZDx2fGXC
xKqewSjOQN2QAnvsr3pPtAjbJFA6+q8z/aE6Zvic1FVwGpRdI4AfKr/E8WEgjA+CjWIw+WKbFnak
dB6aE91+9KUO1hc0KEYbmOE4O7O6JU8Y78v2bQYgst+KIZ7dTr1Qa5djpQZZE1Of07saCVF9710o
bYhfC+pnj4nvyxRsj19utfXCJfXmFii4AgtbVjk5q1k10gSPVu/2cLCluCp5Xnyt1mma9xNm6kAY
BgBy58V1qK+FscLUzFgMs0nuHkIk9JwzhJUXg71/QpV1n8/FXdJF6RR3D6DzLhNg+NVZSHY3zZR3
9LHHhNIibVsjMyjb5gVI+8qcma90q/FrGOkCPJN0IEWooCmU4Qq+XtMn+GtfWxstQBQRI87du4/T
8aObx8X4DvRzJvi5bJnAiFThD8cEfl3R1QUrUvYOgaoGzyQEoHnULjjeo3XJgZZMVtOao8109oJz
/xai/ezwtFcDsNNTtMfLgZtUCM8ZQ3aqOEkI7cOQz+vjcLkXVHCZJ9plp+pT0yGJ4cgenjYa7dLe
rVpGxBOFH6Sw7ViM/809c1hPhP65X3foDDGnCosLxkD7AWJ56tNAVrinH80JmzGhcscA44SMJ7BI
u1qh9QKHJCwMZ/ui+K547dvCiOS8JHfPF+e4ztVQutj4I85r3EH31yCv2iXTdziYw9W3sfj3UfB3
L4SAuZn5qOrMlVKRq//ZXB5vd01Mc0kdT3N7uewh8ev3F3Fc2R9osjfGGOcNn8OJQ9YlemWcVn9+
Trbfl4Z6qtTxdUtosQfMIIfmh1l+nz7jjVHVjCJRaoXPgIdDIeIKA+3L/KC8aIqPP07Ot+t46x1P
h1N5rbWSz5gqnIXOcQydWsK2x9X6w6P54aNImMTJLiG5IHjxTT91fR3E+mic1fHdvUaKe03pTznv
JGrVY0dDY3kcSYvMu0WMqr741oeV0VzI24X+8elvD6wkAPOm1FgFr21i0ZB9Mrc3eHxQlEh/ATgq
nu/frvHtkT2exu2gPC/qWOiRIxcfWy/Vvk2kYNUT3fqbqHvK3w+rpLltf12YpWvkHIpkvapvK168
p6uVaN34yE3qp2D7H37/+zCNZqk3s1X+9wHNNf+O1+TnSjL2d14pcGLbsJeYm2y4Aru0v0v7afdP
Nm2a/fUFM4Ba9GVvpx9WzqdLfFs5ykpR9sKTS6TVsiGM+KcIHlq7gp0669ouCEX59Jl/1btvV/22
XvLn8cEcaa5a3ykzcXMZPFu3b63DzDbyAsVPyo7mt/3rIb6tG8YFV2VdcYXilDksjhGvPpkM5E8X
9PamS6v09BINPuLqNkr2s71mKqd9doZ91Vbt2lnIPg2XvXvZH27lp6fX7Au/rR/0FMcMfZ46zr90
ejz708by4ff/Au1/+/1SIR/Lm8DvFzbiovgyPuz0vyQCfzwbJARgsaasEdOpM9z8z+9/UITD87ov
8snLKf17VCys9a2TH12gAqTNz24RJ3enakFfZR82Z/mv7eTto99evaeUqYlWnHPIjtXybDpaL6md
epNtTz5NF453fNxFS14YDlWRMcQ1YCcLDccr+PXzGX54Df/aQt++zdtraJq3K7FLp3xi9PTh/kuP
Db/oITdy1XnpGN2nY7aUOGFbvXz65L+ODj65mZ5JQgCAMcqfPx8BIYFZlqUZLTTyjZ2FFgXTAEIG
xdUefrqD8hZDcaks1IapRA5xCLSF+mEf/FU6vK+D37/E2zpQMqKfXuYRKcmEwcnUgyNdIO/bpgot
p3sfmjObVMMP9/yvxf125W8r4JZLK+n04kOfQEKBRLwDoj6KgQwSOrs6J821aKlE+l1KufITtqzI
zUX966Lfnvkjkc5SLvHMXw7y1CIS41cMkCN3IHsl9/EiLjM8Xpwki3XSTe5oSy5f9J+H8aoDcnNM
IUMRyJAoOTk5aRuZQEixvwL1Izaxfe/TAhP9ugOFCaUQmspDjBG+hkkIyau1VhFhfIvDGtYeqcLV
S4KiRV+Wf9ezZwuxynEi0dz3DrKTXr3bMEUx29XCYnscPprh2rUIVSZO961ipM0YSvK4QImbaHS2
li92jsPCPyGwChvry4qu6eVDc0V1eAv4QQvdS+EdpsIUsAVopq0M82+UQueJuWgUxX38Km2+FJab
sdgTt3rECylMVv5qfHFpVtJpOYSTMDrmqOrfveLrEqXT01RydJ/YDiFWeIC5h8jxtW+YrENX7Rme
vJAjxp7ym3GsYDGIBC/zTTdDqVA5eyeZ0D4LhlNt7zE9p2LRjNYzVQcXQmxzm9Z05Qc/7z77dOmD
+0zrMlK8DpQA7ULpMHjW0XsPSCKSHDDXeTBp3SwWgM4KO1s+g8d2hfLDl+3n8hBaQbGrMxcHTWTO
gc+dY6ec7QPGmSDagLk1ySyJbyNxLfVvu9vZfTScdq9IgCgBoQfp8DWuY9lXWybdcl+9BEJcfDFZ
4zB4RemgSUTxa4wjBxulBhNhdAOcH/mto/FXLOgh7MV+LQKVIVoeHrvIz4SQNPsF/y/UOv8HnlDm
y/nwnfLgOj+H5xbcPyZ+KDp9+JjRrMrQASAEd1+9OcZCMrxMdY32ZffI7QI+5urcFwScerlokyfV
Bkaluff+/fr+uG/RhhiK1pgaf9k7fjuaiH0tlFd+zyYGA0YfXnoE3IRkwC8GQHr5qj6FD/14YOAm
/d8Hvm2U+rVW85NyyyavQdbm3qR9cG7nm9HmpnObr3zLI1Tz7Egt0j1dBu72gOxfs8vM+JBQ8SNc
iMXfNEWCrcn+emMyE4Yv3M+XBzt2IMw7qepAI01fR1tpHwfIpTbfxKSMq/4FpdmQmX3hpV0Gly0K
YwQeyNczIVzdnLtz+3CSEDXww4Zm4khQRQ17uP5Laf3bI5Huh0wvLiaPZCQP9l9yfBqbHcFHpENP
T07Glk2UBWQ4T6uRw5zmZ5TPyxcdwyuQRhdCczY1MhokJtPaV9pF+x7JXXNijcAbq9SpCUgB1UU1
IvgvKYDa1AskHvKAiI77g4wI+xbnSCKM9pUIJP63qlsrWKj2mc0U5KE+QACwB/GQ3Y6xue3SDpJs
clKQB4m7x81f/dKsyB1k4IKIa8S5Za7cOdaQmm7dEw/hZaoO622OFXKdSa5y884tYXya51Oz8h7T
B+qCygZXAG2WO8qYrl58uoerq22EttV+xQbjd0kJ4UW4b+qNEcHSb4SnoyERiu7zus8hxxt4Ljzr
GenrVyQtThMdhQDgTgOw2hwNmOd5Odn0D9+X3Wp5T91c88l0hjm88ZLt5C+kjo/JYQ4aiWDxVbrZ
FrY6WV7i+9MG1WQY6uMYvo6hdo2Se9t6wKLZGPCFklR2m6VUfVXdY5wMnglhDH2R/OtFyQwOQGg1
IcoqQFOFEm4vgI0wYdtGVrefGKKT7s5QYiC2uxzHYMTMMG61ZYOrZ4Kj5ba2XPnghcQYOtmajF50
MK10xCbeoJAzY5gO836RuwlQoeGomFAn1YIfexChyXBfV+sa4ImYFMm9BnzBho9SIekZV9vqWIPV
Zj8W2/djaMRSdzV6tW8jub2SbVgga2C2Tf/RunYPgldb3fo5uZ77uepVnCrF6BznpaMwRNjh3D9y
XYPLEkEherg8vsTlyjFHVw0xmEPuEWJBqXspA6XwmL84FLpSFxHHlXfs8r1qHyBXbFO3reZ0WB/W
xAL2NMQ0SHZj0NXLBqQwj4iGYkI6eBQK9gxtQJU5yFDXEorI+PRVTknPix49kqRQo/WemnsqHBg9
8DTrGJKWVAqeVCMEvIIxA2V/kS+Y9l6Kc/JIKTlGZ8L7Ib4WtzkQ3tV9KE46rPE1YyHdIDw0e+VO
3turcdVTYquv+kn7trFakI6hMUi+846GFyPgP71L5lP2lS1pvH8ieLR2RiR5Jw8dHvTPzeakq3zO
M4hJyVmA7AG4IthomLeWtDA7r7jgHTS9an2dsNOcOnnrNctP9i1CoQWgNyeo6FtcMxx5L9klZ/De
uZxtHWfxSAtOrYpV3fu0adKv/7A54bprcgEwLf41FTetnrqhXWrwyx05SvHN05iiZiuoYRk/cQ2J
k6vNpvQ00LsyR5tjOLh0qw64NrFYt4CiyUpcqWUNeOYPAg2dU6/q5MBvsNEDPVQjZV2s7yx1mGam
8m1rJTTWBIYl3wdO7RxezE4rGywfIFzoi+MMhzlqzXGBxCoDx56e+wlu3jl/+OA1QLRBTnv77MN/
pMvD+Jm6lp/JrsZNTjvX77JLwKS+EfqTKlJ0tG/ltz5HZQYqm9jWSF1qqrs6u3Dl1428PLST9eFT
uPKHrldr/v637X51F4zqnNPG53Zrud7b4zEUpcOrbbcnDV5R2YPt9vgRBvrrQapEmivQZFBl4F2/
zunfPraQrRPgoSWOhRAvzhPbFrSUQAncObX3YTFaHQJUBDH+oX33nDiKu+9WgbJgVh66VP+K0HUq
jYHHcKfrIah2/fRqkqVIP3L0JcMJELCujnayTkFQTwMhfo3NUANof62tcTqRZ+nysqaqwVG9TH7J
0eZsoCiHKAkAtBFISin2Q1v/EnkvkJC9GhW5fnJqFJvrckxfJds16AB0PEzM1b7snX3e/FCBqoQq
GK6fP4HdQ95bN7D4A78yRgZ0Uo+oJHdM4xSzr835xCw3bEDh/tGM/7EAjGhcYfDnKJLQWaDBlhph
AXuFVUeJFWjXTZWy5YPL7x354UCvC0sI4Nyjin3JtnSzDd0RMesjuj9gtQLHl3+JHG796/dZgqNg
fM6nB/ruvPmlsWnENSAxBg4c/a0Pk/ZiUV1FKZuoHXnAUW9RA3AYjbVRMiSBKUJTDxxvc6KXPcD8
EuHx/uvwtHn66GVS1+zInTLz0dhq8zNRdOhNT542F4hk0Aigdag/TrdQ26yITN7Bu8FJig6T5S8H
T5Tsl4qNis1OqW19rXhFi+Mn/boGEpWGf9Dt/fgWSVN9c8psuJ+6pYXyyBxR8x397Os6FefVRg2v
3XTKKOfIXFgts4+tsH0YEmS6RuWUdU0X02Rb7SoefEH5cp+BOsy69UDu7bdyKyUMx8nCwxGozb5/
3wMluq2lCOlNX/GtnhFxNBB0H3JjzA8dsGL8BYPTAv9+699a0NP1vLocdZVbP2D5lhuRBTRXNurL
RYU3wmjjqcvn/IT2o30IqlhoP7kCNF9dGtTLy5V6VA1F5iuboxxct40uqHUM4fWKERPO+yiCsUSN
sr7WNmarRSbZh+019UzNF3c6qruuIjjCrKTTuzXpMOkdYV5QCYwrb8wxF6zuRnghkOPq8+x1iSnQ
ATUMNL6y2dcohq9jOk+NkIAvqfUY7JfmgrhCRta8vtONOc32hADbVsO0WPPz8jrmhboALI2zhTlN
8B+i60gcX57Us5XkMzyxeQIudhUzes1J6BqmJ/vM5BqaKDRoJ7sCuecERHJ59m8+4z6TDhQnRKfu
HkagY+RQHCeQk2bPHCHzHPKf+jaJ0j3JAdlU6p6+oFaZiQP/hschm3JWi3PS5tG6JyPEnC3JUzrV
Vp6fSUWoJ88v9N3Ph1vAHr7W+9mtpYcJKD5ak299phJ0sHrY6ng1fmz2fXkDTss6uszluYKF6uoW
mv8Yq3PChISCAqGYvuaXOf+7BSencbgc/Wp7mprNOa72fpUp6fQSaRHBj5PT9Liyk/F+e0Ahf59T
niR9bXn60nZ6Lx2mDDujliF2q1t0qT6MzmlmhLToaddsqxt0NnZzdFU+7feR5qTNAMrrNB8XpZ2G
h+6zYwVGR1ieJyRC+AzUvXaPjX0g+2pwiJ2pejdcsNNmQsjuCpFAHd95Xd3DAPDJArnQ7WM/H6Nc
1meMfyWT+OLQK9+A6xxdtuXZiUCMuDS9V+1aC1TtOgXIvit71VDr73vWtpizyJ8MuX30V6R+OPXV
TcfCHKV553p0zyPYVgpg/0JC5g050Tl6BpW76q7wFRF3O9c793kVPKNr5t+vLmWCNMe2H+JKwJZI
g8EOI0MwX+eQfKent1IiS2pVRfw6R5f+kzp9/Axe0TWWZ8mCW9xLvWp8/BjP+lNzTEY7o5R1MhpM
5Q0X5s9Oh+xwzSYXJpvM0zHn/zQZShsYXfcyRXAkjDCLEFuh1pG6429U7z5/tQTsW1Lvvki6eGr6
GW4T9p12PT93rSEGUv6dIfTnRMsiMgk9aXD3MId0JQAmakHv3khBPWTN+NOgu7zSpWClBW3SOKCg
IrWXd9h37y01sjqMFATehLPp51Hjwbs7OFwmWPOMmPc0evl1qw5QhhWcbJUjkGch986RTLxH7Wge
si3yLR6RQHqI5CFz6il9XA0hkdUT6VMa2I+N7W+38z13+C6n2etwuWSTByIjGovhiaU95OzGFFDt
MDcTEba1xo+YO8nBJbWUnjK6R/vJKrSWx342k0dUuCf/GnJBpHq0EaFt9pnPFmFdfXWDTkKID5hP
0JoJ/r9xEsZc/F35UvTy51jpLQLG3jb5fa3pz6O4zyf3OYZqvi2bNcfm/tZ05lwEPjzd0WZEAcX3
tsYp+sT6QT9ZA0qu7PuW0V+oVFG+ewUSSsWlBU0xiDGG6OEfOq/ZCd2LGuJKSG89izDe0qMQQ7ND
N4xYZMM5DO+e4GvcKYrzmt4x320MXwv3cQaT/wopkpAy2oyPpmGblZSOuzM//nQf34orT9lb1o0u
hPdV6yPh0J0rXmE8MJn3PDq/dugAyuDUe5V2Nirv9p5dtKwc1BjXhC0YucyDBguZET1079Uz4hu1
dEccyRF7exLItzh5OCsd8RcnF5F5R6fq0GamFAyOiGvnYOftA1KxAlcUoN22dDD/PunugenyrYX6
xk6qpm0pfzV81QbL+mWDmlRCtFx4WEWQQE/u96Y7E31lgKOL4HSNrFVHq+zj3kXHdUfk2VVQPNn5
4jhS2PloqBr2n9mxGDLyEegAluTrRNhd2jjxdIiBe1cO5WXC4NUWggNtCmjIiYWykdwf7BEoRydS
ipVP+0LtalKjWH2NYom2Mr4w/oAfe8Tn1n0Vy93zDISusSqhMZgAW5ZB/W1uDM6CQ8gY+HKJfILc
MLtbsv32cFI5RvTvZar84P+Av4aKYH4vcYbvWbvJI5UyaP/zZGpgGMWlY3eWkh2RLBVH3OAOCECA
NzcO935YdkfE8my3tw8B43/zsQzLaYISLIP5eJr0bn42n/VNqs7N8PNOp9eJVotG8eyUrQDjRr+9
iM/uSJy9WqPQ6r9wE324BT9QUn98+jsLwljdZ2Eop0nLX/r0UyX8a+aSETwbB3tydVv9U0ghZC+U
2LQnsbPLOuf1/ell33iHPc3999f5tau98RN/fJ23ulxUi5to3bkZU2NEiyM6nVdXZHvvRWSwRBvh
0Nk79sJ5dpVpAw/EgxCst7WfToXW9mUDWp+cVvgpNN/88Saxn5HCzpw50Xg72s7mUT1XCjdpmkYN
W70UPZLLaAU6GDTsXkeNO/M0d5Yd1Vufl2xKPVLLhqcZ4aN9uhy/TXGyUO3g+9z8UDBO7H6/78lz
A5mw7R3s0EVD39FsdwffloWPdTZJ3Ic9WH2HluscPK+wlR1BUE2H+wi38oeu+lcewl93/b/re0d3
U2V1lPQ91/caTJG/dy3cb706avrr1B3TYQz7YlTj7bl6M153TsT4EE5CgUGRbLSzj76ZH9/L377P
W5d/TKXrXU+kExJbF/trV3KRgV9s2mq76Ekt4O7EGaNbbLa66Fl4uSP3v+uA7b79JcQQIa2XgNxs
NSucUeo5uPBQhqkuDi1iznqj1CaYK3M+ZPX/1FMy0+F/q8R8A+vPT1lUUqt5laaVA/gMeoOyAhO4
/S18eU9n1mzFhR0DVFiLXevTKlX/AimajeS3z397lcuySg/PgrtWX73pvOOP/TwwkVii6jgy+5BN
BQfR6Dt3+nKEyKPd7aZ2WHQI+qMWKOyuE4YveyB2JaLsPzTc+k/1wO/f7e29FlJZvl33Mm/QvEM0
4bO3XprxBblHxLd6kO+n3O01b08S1m6dekvVyVH17GPuHR1M7jzX40uQ2NFwE7S7ZgswMhRDOKOY
ph3siZk3djk59kaJz7Y0XHV36ODXg8QPBx/UDz+fGb/d5bfKRtnr5j69cJflzpyaFplut8MegMaU
Rx19oy5t85YkfW6o4kyacLVmUyKpzP2w3vS/sLC3592IUH4DpdTjRc+ZH8db65xt/9hkKj5bVhcx
6xgQO+oZ/hpgiJBFxfWj4fBuuTSOfWP4/Zwh9dms/P6scrtYAB5uvGqNjqMdb8X3FpNwONgld0Lh
LDcNjL0LR+ccOtt/b/WkAP1QI8o4xkRmOYCdam938ljXpSg0a0JoaSPDzsb0idtlHWEGl73evtUo
oHn9DXuOTgNfmDM/RYgi7cdwLH9TMrZl+N/lbWr1NPsQwTAi+q9H06dPFGTHZ2khJo6N7rf+wBCv
9kvCCgWIYDQW6aqFG0lHuBYiB108cH8zxbszs9uObMfhCM3T9eU87Fc4CHM39pJGeFk6r8TL7IUW
d7+kDngbyhcUsOwoo0M8gh/JbWfxcvUeVFy3aX/Ze5YsyHAHpZ96+x6j2oNBRWoEd/ZOtTQbQFpy
avHj1BcEDNJ1jAv337dZ/nlX+O8uv62SQkzk4+rIrnT3Owib414eg5kOh9KQxtAtPZyd7Ien4GVf
Wp9kUO9BPA3Mxpb034e/6aDKQimzhDzoyYVgzv3wYu/DXmR1h/162D+2qSr4/Ksz2SU9ukBwW+sD
P2g1a+jvk+2/L9Cswd/eEeOZrR7X5h1p3YjwPCMss5eW31NC3tYAk1FrfJuMOZXB1J3jIRg25U8Z
oryBemHfvCvkeeqFPcxaG04+Zgu1Z6RLOCi9AdBa/YcP5MneWbmPfjw6DQ5L1kWMQBrhHCLloHCs
Pk/4TJKmDVy8XTnTwm3Nswgr5tmTGVsi/SLCB1kwyjocTI4QDVqf2jH1h9acthwfBdsB8zjez3fB
SJTDCtkHa6CFfLgNROWvERqc/HN8Y3SsfSUNUnQl+7LcDw4jTovIIi40CDwyCfz7MicWFoCke+7H
KoRNb98kCRzixLX6J2ckz7JBEQwoTP69dP8fVn9/elhTKNFJmzN06235JPdyn14TDSek17HszvoS
PDp7TrIhko1hyY4rtTBJe73Kg62AW+kgEkZ23X+6PcEeR3XLHgpO/7zpL7rdOIu97kJ3N2Y+FERK
hnI2Hqrb6BmWNjvFs4V1Am02zRmB4Imr27PFJWJ/bGouyoXQElv7mzNlvLJb9loGhY85zDpgOqK9
FbZb+CVyN0eHwY5/xg54AsfAyfasoOtQ4I2yYEdOOVvPndyOf9+nHwuP32/T2yJ/PqXKEHI2UuY6
0NbWfkd3In8ItUQFKkb90kHY5kwofwZHfHvOvz9e/6la+/3j36rj6inWOUI73rG7nxNivLxuKdn3
v8J9pXCM6iccF/5qukZ/4if2KjKj2zNS+3dsGU+HFNnFqte8Qt346uwwajsh/SVEAPrlUWWLph3u
e/koPK/cXeqNdoPBv7//j+fQf9/fEN+0DbX0Ml77prqve3nD9r8GnVbtnxst6nqceJyV98arEhx8
ZY2+EubV+uq3wT7BFhfWAJJxnnN0obosyHeK0QdwDUDXaU/bfnglfuxENJEoVF4HDaDtrTJe1ee7
XojXfMKxhzQIrU5sjaXevpsgzoeSg8QdaGESaz5ipUgja5koA2KR9x5b3LEtTdEuEwVwD8sWdlai
q3wpfHUwS1Mx5IHsF8vSu7cYN+JnbJLkMPu3MYzgrz7dFwb3HeIo/xQfAsbLuNoUJREaEO8UG304
hVidrbrs9WBk2GF7qy7qCfJjB0L/075OW/z3xt74o0nxIuuPGQRvxUOZ1AnTIotsUlActBnCIFbM
ndkaVgfPl6qh18AAGMjYaL8OmndskaaAoV7KeV8pxqz+Y1x0zFMgIsKEHs0D3Rw1k3UoCIyA6RKa
0l8pweMUYonQLwFSo7vRTlB53dMQzkSl2ABTR5C2LshFWppMFe/lhOqSCF17Rg93TN0TUvd5dx6p
oy3E1E3jg+oqc+gBAV68LVITzpNAC5lmAT9x2hBxcQ31IURZDV3TkYcWeB5WUnG3ikDRIfcInQkg
mtAbnB219p4YjVZeLX0Do8jkHcPqXbrQexqh45UnbYhbT0uS7Pxy/jqE11e8Yq7xrGIWfUmgX3i5
js6XwNoH4H+mn06RvVaNZ/KeuFoPtd9XVfQzoUcIikUaCyPSfXiQTt0bXZk/urlwboChgVDDUpDF
dL75+M0VAX96MTdPoVgwtshj8rpc2SaZJ0wlVgMLeGokCMsVAd0GVF+AgGg/1EYFwCC+KRwmhksS
C7RzATlNOMLJewQUsNc5VnNhxMiYpvhDO6YslPkNN48V6bAie/epe4B/aoUUq3UVglLGoOZlhFAR
hJQE4rlbaS3kaSre6DkamjupWaqz2j0Spv64N7oiIMenr8Sc9Jo8uWA8Veyn4JBdRKYJKeAnX90x
t5wY7ZEE24wTkZiTonvo5c37hRQn6x2F+M5m1S5JBh0ClhV3wv6d5NLJ6251jwGhb/ElkMkYmlmZ
W433q1DEg5O6jckYWJCUUIMUZ6vBD5luVwLIwdITRcRoQ5Zd1c91pvc4q/6pX4uY0U50vf18dGPN
7L1aQ62ByMNNUSxdfX3lQxmpvxikbNXw/7kQwu6e45fm5GMymg4jrD8paRE3WEj0Gvk3mWZV5utG
5CF0OTFeDz3Z5HR2G4uz6glfl456iW6Ey5Ifym4xz6VWIxxEf+RLp5ZhOgrOIaIIBkWvXsEaO6UO
K2lO+a/7xTlwUx61/yRp3bSFzM5lV+Yp75CIaLWH871m2ErpWkQ6rJXpSfBePbxqQjEVb27WOvZP
LxcJw3Ny70qZV1Sejn2MV+PcM5hASQpiP7mHt/aRRghOhNqKCJI7IkvSnICTGZHloA16WPZ1Blg7
lExeabyYeOiJdnBWom30sdMrJXGLJ9hrNnszwA5OotYT/nyZ4Mht3XhLUq8e7o+unrIyDP7m5O5Z
SWsoSPCIJmegf2ABwzkCY7tyM12ZEC+LTFFc2kQhzFJWKgv7ERhQR9hISbLqNOD8tEqco2CvNgZh
4yf78YvJUr4f7cc1YrFcv67QgIzL4ixXLg2DfsWgPTmsEencE8h7Rmvb/GgFlA3N2a6/dEKV3GPl
lAQouJDsr/EVphU4DdR79Eo98raqp3MnAQZ3PdFFskuE8apLSobZhXnTpo3uKwnY0JICfz8BaG6G
ItWy0+/T0b8HV6YnjA8cN5MPR/FPuzpYqKgTVM2wxffoi6uwvwt6pR0nZhOrc2Co2D1IH0H+dTl7
OlkQwyOYMAkM7IPe4+UUTJ0B7M6JQRFVhxGe51AcYzDkkrOL85in62MSqtuX5LIWdAiPFOSwANUs
bYlkc2uL/vyM63Np7NunRi6oLa7faAP/fVU/IbwG8z4ZENJoSAzx7dDeP+VEe8rScYLlTpjrlXfu
3oLCIAyQEEL7vrJPxNe7ZeqD1xPPx/H5uHhlALBxq/0UuhmH8N5ZDQne+Pc3+wn4M+QmaMQwNRlx
59spqt0Pz+qh3o4TrHtWnLSgIOpVC8pZCa+kW3LzyCDd3jA33ojPy0Pe2ZVT7NjhsEanaXg9tmhn
tTHLzZJs/KPqMI3l9ulbI2be+HAf/x8ReOsHDNlkABDjsFWs62/9gLQ6CmetKqC8qbYQH9ZOOq5g
ShX/tHwyt0xs1QxFIymgvTJaHBZ4m/d6izl/ImM0toS5nGfUBVoPqzfM7nENwpzePP6ZcKsTkiGf
SQBvkz6nSgjnRjACCdCy6VioCxKHD6WHQ9RYzsXCMQeN3B1/sA/Ql3EsINW6kwJ5XD6axJTwVLUu
UlQVXcmX5UDYMNyrRmkghk9COdhthFhAkijm3iV36QKbqGIAj6tTE7VI9IPkFAoxo7g5j1fHxI+J
hRxhQDKqC8KMSefonLIB0l8x73MCbaWlgXskGzAeK0cf4EjgGsuV2Wa6GrsW/Z7sSrKXkclIKhvy
FAitvGNWATFXJio7kUm4OEtbGmpMxrUkDPUMFTVQV+GFJAJc2plzkscKhRzpc4bHFokS7CU7KPOu
WcxgvUcjdRnucz8hP5WwpptrEgDFTM5irN2GNWMBS18RKfbr3NUGJzVIyDrBGVvZGtuuaWs72bKF
L8jJF5nGmc+IhSk52NqkakEDoVGFWpc6hGGXA12wowp5LIKCk6OiOCOdcLGPX4ti+JwwxAbPcqN/
IGSBGD0zYtcWnmG6lNKwtjzh0s836dGzFgUKJ2JbGG5rNe7ncpJ2q/51Sl5e1cD1cFDoL1UXdxgi
AvSc5HwQsc3wlj6rQc2dCl2GCSnpvh4BwcYoOdUNm2S2U8coccCj+EbynQzMXHTAncjqFBFRkbIY
P8avkbqW5/I2/drzkNEmkxb3cm59bXrDwM6cw7KJxZS1Prk5BgWRyeQi52o5L8sGwrOW7AbopoqG
jESIhW4qMMYpQx0Z4oAWb9aEahWBWkG3OiiorBAFMmZlaFaON1xVzBhEtsmQq3OHGB+mHB90Aifk
mRJRHB0iZNICAXSgZ7Kz7+k4sImoRTyG7J4USvcKD9ES4KEJCAo5jI5bvVWaThETblVidGDH6B4I
1AWyuzlk4KSyb+3oqJ9avBEm2tf5BGJGqNHkhXEfodHrQz8q/4CLGmjxCIk1mgHu7yr92+p5BwNJ
j5Okq21fHtK3F1ER1IQrX2d+DAesb8qcknmE7lHx9vj/xq/Z4+N21SBrf+1Wv32PNz5APRiCrgmH
40SfMP1oVXnpVrdGyPDK3mV62GIwZwM9uxj3Dwh6bLFPPES2Q5OyrcYnW46Ok4fL7m9uyOIUAtzl
pV12xZApGEL073NAb77KH1/VMPDwAtFqEkpVxI78/W8wmZrWt+z+yB7ji/eIs7E6UKJjz1PGpW/G
EFMwfbjTv7L+6+Sq5Kl3o2p6HB7jPPw/ws5jO3EtWtdPpDFAEXWVAxkbsDsa2C4kJIRy4unPp926
53ZOY9d2uTAW0lpzzfCHYduGWkhWSqAwml90VH2kGbb5RxIizbZTkF3TN9qhPz9pHgFF4AmgN7gV
1/MrViaEhTX98epHSf6PwwK9rP//M0nQJigP+VzgKBb/WS/+P59JGR/aoskf5BJPG3D+ax4B/eaa
lUhrfeXL+UnlkyDaEBnlwhqGXb9D6BYoZVlb4iFJPlPF7FdQtIg0Do6pWYk6lD1DyXI3f4VtdRCL
PVB79taz8SjO8nKrCvZKxVGXUbl6ElOr2FB106UCHxB7OQpNoNVLTx4DNKoycObfgNEoP4YsfMFI
Kq0M/4CVgcqb/rZE3ZRfNiXqzNNv/CSxE+BNqQ9WQR42sLoRHklXnBh+tMRu1SxfcwIvoyAAIwp0
veTmT8xaij3kIBRwX5BHLsg3y5pd9071qSAHf2hQ80TR4eW3z0OD4fhRXLqUyBmMkh9gbsIPhCrk
NVI6HaWX7LIBa1xDPZchpU2JVeZkpJ+cphXRckVkRAY1uQifieygGfMHKHkxoHFHSlM2Joko+MNN
sqW+oXDYISq0/FIvxFKClEZIOYjfILofv2TiQhakdwKgamXr4mNmaoFugDW1+Jt1RArCx4T/ESiz
dSSEUG8kxOUKp9fsns/Lr5K99rD4QBSILiV/oltVVpiqrDvolMLXUHiY96J5sQhV+sAbqGyio9IX
2zfYB22f/zrkMOzUS2QjBzbvt6M5Iv65I05z0avIeKuwXsu5b2oqB/nlcHeVyRZpTDI407zkJiE9
vZWegQKvUL2+xQDATa3ChTBf9bqsSbmtQXfa6nPE/Cg/tov/YzIEi/I/1MD/2tHz6sf1DNNqBNXZ
3P97RyvJ6qkPE9BzdhbMEa7Ex3KNoXIHvg5k5R49ZRtkzh+4lLD4TwNmtLAj+u0CODDrcv/2qUoe
+OLeUJeDhV7ZcpAdwem8EW5kOrRwo03tF8fl+kGrQgbQvqMwFp9z0lVC/HAQClvjU3SAPticJSZR
V3DQy5pAaOhXiUwS4PLuQf2W22+OCzxneSF6FQNjKhusJVSR3WozHdCz4mAbtC+MA569Xc2nxiFN
Q46PBefy5QGM632Ww+fhAXK1sGefrsFoTt3f+Fn+awCYVXdugnbC92G+DXQmyY7Kl6MLVucOm+iM
GoOC4RrMFNLt/fIX5CeXmuyFK33x8SM7wnXJju1f6UjhwhZ+cTe3QXJDfnygUTu5xZ2tiXUM1KDF
oSaJnPsxIw2ZTDMYnz0Ki84DndclnjHb4ac7FTsOwSRIDquj9vf4EcLn+unXPqW9Q0BCmDAJdHCR
6FvJ30CMwa3K8KwZb2+Tr2arQixKPoCBiYf3Dm1CFdmZP+0v/XxtVl4Gi26T7dINjKsNQkJHidkZ
B5DPpxN28my5veDn8VSu8PBdw20yyk9SCFI8I/2YYFfmHq+RGQ4ByIsPeI/hDtecH3C6mBr0SOlZ
BDuYo6imzE0U+Z7dxnSdIP+B0CMFzo4HTD5dox38Cib/eYRNQAkNVy5Z+OjDyk9zGXTgMNn1zZ8Q
PPbyL4q/BAZLa01xgRwTF2vHUQgvSfuLkYkLH8zIRiZ3ZrsRrMY73RYAeP/0M7uYnauClU+NO+j0
ijQVKBdRfOTEPYxXPjWJvIaMISGQRIDrow1AeRgZS24gU7rehHVjaagGYRAOWGOrOXPQHa0KsDx3
iWEB4uvPvb4j/5cqi1VEWxOdtTwkPwsByQYSo7OHI+xX2wqwncFhU0xzi4hFRNeF9QZTi4UN8A1M
m59eq+O4Hh3RFTf0uXDNMuDHIl4HkeBjQrCqtrjA4QxOD80ZyLDo1si3mh5Gb2rgI2NXHSyKkiWQ
foKRFd0fR5YHRjUpeOa/xWbpqG5lp+i2tDgEn2LOjHKTAYjFSuEbQc5X6/Ih6PbRIXgJbookFt1F
m33GGn1pNpnfsrWUPVq3ZvYlom7LuvYGjmswfI2tbmQYmmhhbyF6LHfKbkR374rW21XbgeyjPkqR
eZZNVHBCzP80VGrM7AiEzxyAYf+nVY2m8XJdIDlW2+Kx/5oO0QZBftT46ZF1zvKP6yGhTWmXGdWl
CC2utSLihwvUZlBcM3mqyu/ijh1Q1nBze+WowKABxpmQ0/KN/NhtpVCiRbNgZ7fr8Qrodrwur6O1
vLISwHJTIdyUX1o5CMgFS9Kch52chC2NOIqUGuw93TwgzdOvCnnhsLhKhwvASjq/L1PEtgrf6IKe
6j88h6cMlpcD62PATxoZJYfVhyQeVd46Y650gmURjRZfTqhAXdXcwrggG62EQ4CDJDLoVvI0odm8
r1Sv+bn0lw4lae2DR08/EhbmXd9Fuc0lt3OQ8GdgLatrcccK3dEvmqM7nNAlozo7Pz6O9cdgnzuv
YhpDv5CerltbEB9dyaZAtcrGy5/B3NckIXg6Hfrou6WD25b9clJnDBOn2daIqjD+hq1Z/KBL9Rvf
VHyCti1b69zdKBTvw02+OckXSbUwu0dgsXZUzy/nYZdenc9aXvWdWhcvA9jd7tIjalDryuixnj4q
AJYapwHaVl+T6izXIHlDZNSODU7WbD8E/P91n9VnTdIUSCGm62H3Lz5o3MpihlPSW+3DasOdXnr5
pjUS6C5+6gC7oi99Ef+NH0tMEUUXmVQubxm7bHXSN0KDGnBALcU7Gdu7DXRSGMAnbomC/xhmwQT2
YWVnRm8955su5phJe/iy0PXGNXpErYncg6UTu8WNbwspLXwo+uOpp4164/xAwoS9NVlxswNiEJUI
TJHYI6RvFNR2n0/QkU04frXMRA75nQiB3LmyEyQsKCyGBNMhvmBuvEF5wn6fubF7FQ7fRbUr++kP
Z9SmOU3zkPPGK073/C6cnsi2Dtvpk56/eut3C7SroKfE2wnd+PFrwAgz3VejVe7Lv2VvRoF8J0Cg
TkhLnnhRQw7H5aZBYO5BtLrSAKAB8VzNsucAZyMkeyiM2LOLQDpFn8zFMN/LQWFLFOqG/lPv255C
2+6R1CcpBoZ6JUedEO+6R5/isQpVhmnuEkm7+rrkR3awP73Bbu5doFnwKH0aGrZq0m55p6zgfs1N
18AB/YoavWETOO8dFWG5n0VsOUHpyvWOtqvXtLqtwct/YgRotxj3lZbGzLEIFriBLA6L7w7cL8hd
OlfmqzO5zVMAu7e23pVVADqmTU6TVZm7U9lPJqG178Y/KyqrL1S0UJzYAiKR/hD2RX+zHWYpzMWx
g+7FMijXiKcd4vvA0MyfDsJJddli6LIrZhhfll/vfX7pURsDrG/idhog0M7Z4EMPJsr/VuxIwWOu
gLErzFcrq42BRRdv0zUdHSNxQdtKRss+2yQ+WdLhZ8PFX2ezjH7PhOEDgCGfc4bBH1BiMAaTiLqB
d2HTZAAkk657q7mgHGENQHFnXErL4Jmhc2XDkqesVzecsBYhYB6V19f6V0I6hh7x+so9vi6+eUsQ
V5y2cNhWlHa4hLmzHCl+BOCL5pTjCmPne9nOTP25R7BGnvOZglnJfjpc2FMz+YyO6QbuA0gWxUeC
207AVTBt8+Pd9KP7yWhQbJeuYCUYtKCvgt3CKWYiccsd1fO8sLXOglWaATW6bGyB/Lqxk+FROcPm
VGdlqIZdGp8U8Nbk2MDibRO+X0QKc6rNLzIWxzDvtoZqCmJ+TGEx7IQAVaHdSqql7Blb2MKuzM0H
MuiQqa3r0+Szzw6xHZuFAoavwu7IymBV/c1TXNASCRBU83tpcZwZHfhgRv5X3dC8n2uEPAgDNUIc
lrnCOvnsyAju8FNrMsP7dQFi8Tvn+iikZmL1v8zqwhLKQsA723dr44D4BBGyIs5Ol9pt3cU6t7zr
98bzTNmBD3ISjS0tztmYE9Vl405ktf44FTf308ESzWuL7UBs/SUHOtms64BD+frdbBXnWzc+HLBS
uWEND/O6AdI+y31gmttiO9yuoaIBaefyNg0Rb/4bN4RCVXN6X3E040wXbU76zdzDuuQ+Lzo4ir6y
a2dW1MTkwCAtFUKsNaDWdsFZWHeAh3CaBTR1EI37gQMaZbuGlY6BblDYVQgF3QGadS8cOBRoSqVg
YIagtf50C5KNH4bX2oe4DxTLIy2Z/5F3A3dibICAUZrOClW56eOtYzrXARvf1nK+34bzXfrf9Kk8
NUBWzXgRxSxCBO5MmS2anGy32h+4DORh771zjmx8yMzWeZyXuyY4LAzvfFbgpYiH1WF2SyaW27o1
20Gxi1DdwQASh4I5PQdMWIGPpBXGZyxNj014BteF/WqyUfwHCdWOfzVmOav5vKWLvFG+sC/AwCAy
MVGdLR160CSCH3G0EsNCoq55Pzd2CCystLxgsEzAiyaPkilSMHsw31ag0cLZW7XDoDV3Ti3fPH3N
Rq6HkMdgWZPhkdd7B9AofKreQZvZxdLdbdwP1kDqCACSDfnA5AbwJwckuJcPgAC30ieGg5F7OkwA
Cd0dxBmeJWkpOdLsbZWFbx9CuoG19HzzJP8cuZrztPjbpv1YGuSSZrUF+Pg9UHFpnBBwkfTKyoj+
ZYyBIc4Ss3mdPQrGH572X8VP8bNkKM+CB7CpgJ7pLs1PB11hrzGpVE1hMAcmrCgX8p+f2p+6y0p6
mgigGn/BzTZGwwCMb/i+//LWt1NqE4lMjBnxLwioxs6qO69lnTVvElt8h+wbACCf0mqMzd8fQond
ZX4wmsFGPM8mz429dGYTL/DbLPoneW5mPawKo93IPAwkDHhjIXfNaCM+lwizLv3sIvzRYkg+lZQs
Zk2flKBGjxgVnOfcxFBERhG0vUMFy2jynQPlyWzLickyfmYoYNwpDonM9XZhnWKQd3Mf9WUEJ5y1
vdosN0CNCvvAEWVjNLwwTvcAhmJwO3l/qendD2DYCFOwwQ4oPs84bMJ0fIzciQbQGt4IUzxiiHWl
qPjezCcsvagjsTg4INIyG1g09veRbbSjQuIQYlrqLFy9N8Vvbf0ysQi+6Fg7sb9ID4htJuwr1j/A
GJzSvrqQLrwYoh4tg3lIR5+eSt1bDE7zX4HRrd/skapKsNVFCJoZ7ArnkpedLn2EGl6IM/zJoHXp
tlNRnpt9wbmOc9Nl/CfRJqzW6Gxzx2I0CrjufX1kqNku7LY2l2cNMWj4N2tCYZTTaS6AUyWftTAX
LILT/8Kkxt2vupdX3MnZE1hWb+lHPgF7wrEGARGIvnRkLRJJMVm6CB95mMlOD16kDwc2kuaXgpNN
hqhaDxpG1OnEmcLJUM+lXwYkXvJn7rZmZ7TYmx0OuioHpLRPwTUs3FrfdEjkawCVl4dyuIAvGLir
xaFCyAG9axIq/K0ZjdGfWwZP1H5+IbKqMnATC7gRU3GB2XrujqQ/+kZdAB0yM/3UT9sFGInIXtZe
sXSVXZMF6vgtg8ibtlBo0P8XyeBwl+boAP2yus1xjcQVKwlUO0YiDPd6L0Z239hVRhuka45VboNz
iRZuplm9ftPRK2nsVbEnn1WzAIVlOd60bRAV20KkE/QQLo/iX9GuJ1KQ6mNoUWffiVmw1H5Wy0O3
dMvsG/iGmrtC+j3l90hGwh5xFaS9KaLVK2OtYaKLGeLOk0p3vEyyhV89T4vFBglRbS5HYqiTYGBU
e4W390h6eRAh4VUB4y5FC4p/WWzGgz0NnqbsxGGjK7RRd1K/z0amXE6OF0TvgF5KMWODQo4IJN1L
xP/pn2ZMKXRlx+BLAzKhWP0q6A4RExLZaCmRs1B/fD2jj1xiei/fBmjoGYalZkkvVgvwcv1gTq+T
dZbBE3vIyh7KW0Gh3m1jKE5lkMLqUvetsisRz1IZtZ/qeP0qvcfoL6EfjBDqvdkzoLJ1fAEens5Q
N14LCLJo+1aE2GZIP/HolYL1fq8jWLei2SLnnzrvVaCVGPSYKxGFGPs1OGq/65+7FWJsWBfEVh85
mFsjHN2ftPZC/lyWPnevXVgx5Qu4Qxo6dGjwh0kCDW6j6PCLn6pb7jQ8FJ7bsbQmcAyqKVU2l1qj
X0AHAPKk4i+bS6Pt8/I4KTyffT76hXrhDkqc4/RrnnsRk+y5P7wUvsTM6k9vAcPbcAQWo+6mESiN
M+lrhffl17UmLksZotBs9Wq9ev4mIgm/pa4AFYTxuOEpDPo6Hzf8mmeLDVggK9RCp3T6p6sbrnkp
0ibOD7rs8bvShdWMPt1xPuRLsF6MEGo7I5mrAk0wB6509ETZiHg4sMr+CbXLh0QQoa8CqXbnK6Th
F5vc7KRFp+sfKPNSAVFhy50lNGaubqfSWfxLG1ce7OIR8AQzohvPRqUD8/p52Fn6L863Ko9PoiMh
IqnLf0oXJpDypq/HA80cTAoUryE7qnS73pW0FFH4Hv2GIeCbItR51XbKA1RomK+nkcbYWRPtB6I9
kr34FOET/8srEDWbt7bhIz9ogWssJWN8GZFsPBDAOZbM8DhU8EaCuNkbbeWtbhKKDTGjW1PB4zC6
F/hAtSZVN3ea+5piuIu0h62OXsoExMSxg2HHfK3Td4IC82i2089YXCLt7MZrFSAc/Runy3clJNje
gglntB/6dUzsikN2l1oPbCWWzM4hEB6lt82Qj3Ek3bkY9Exs9rgbnkZyfbIn7AKPpH7RUfha4XsI
oRcaD6uEPlDqvEp3elj1gW/MyCJpJlqzASqzFzcDRfzfcpwljuFm518L1V7eFuvlBtESH3MSNCI4
TUbdzIH4vGkGNn+9aijn/pDH1g2CA6zhYACyMM28ofpjdWcNW+lXu0t+gawN3wzZ+cdPIJ0BjNBj
LdKYpmVDvAquSLrbCsvCeJ7l36o38o/XEf+NSbJrpvjfceZw5nFSNZ0tUVWQPG/KJ3AZW/unwFDY
9bgR1QeB7Xqov5v5pswOhP2hZzUjKpSsNQ5Q1ZraefKBi7guY19i5ODBJGQxQBoNe710BvIGFb86
q36G8S9/K7Bigq7xmfHCJUZBhoAdCuN5vzvxs6lqNe2sz1/wCw8Im6oPJ6Nd21nRDz/WQ94PE81p
t7BGhbsOaOGYblHtaH57mAkAdyerUL0JZCNyd7By0G4HRXrX7gp6gF/Rw6iFbS0FCZgKNGM4Xwiu
T2sxzMMggPH5WlGtMXcxNQHz9Vq68+2j5YmfHtaLzBAAPIKeCEr8jViYD6urgG4ZSyQpGvQsVrUt
q17LUAc6KlJdh/dErwJesNVrYCJ8VfVTui+8uW4s01OphPFrVxbnFSY4SviqnRhc3+Q12IV9o6t1
wjTFeR9jX92lt4bGlZVZc8uBbh8ojpNKm/51ZdzkoP7vP9+2OjnpbQz0z9WsNoAK5za6AjJraMIe
uBmxD/EDgqpdg7/i0wNTmC2yGIbQX1Q6EylCun4y7iDn7+SP7vdrryKJSONhoANQ/Zxhgrk0qGSz
XmfnFUSMn9RCngoR8d9iHe1GOoNAUCz9IF/7s35PUAvENwWvyCO+JczWGgUrJ4vzDHkCAAIZWmVY
P4ozrRi/xNwWgFTyqvIj4zQ/CapVSewMkzspDDs0r7CXyIeZWaxx/+Pyc9lun5xsVJSSh+PlKrVf
76OqYOhjZ4OnU9MiTwjMjNwEya3yArasD9TYQgKG38B7KAu3BFPVkd14NPW5IzqU9MhQmJ1ggUrm
hw0Ol4ugxgGUo3hVr/iwPKYwbwHczHisBVpC0xZIA28rouhE1QZRTZgFZVgoXCoAr96jclljnMCj
m0zJAQqGCLMUvn+iL7wpSOi+sLH8YeEAT/PBbJj/3kb/Id8697nDfwxV6MIZOfFpIEDfQFTTaVfc
OkPYPkllU0sk00WAA7vwbPsgWAohdwNtLu1It1Heg3aSBf+Fcc/SnLR1uzRb2c9LR8y2wrQm38i+
R2wVV/Y8ldWRDXd7uo2YOfPgK2YZm0k/qYoRH/VrxbxtQWr6q51S6nmG/mgyIp/3ttO3s+JOMRHD
gEc1EgbnT0+7vsR5rSZ/9PkfOMgufJl2mhBoEifYVkbOKbsgrYb8g7rAIVIIlMWeZdhTNeRW33ja
GNJoVqHUq0f1Hq+sSnRBgLxlUhpWr/vA8paAidLEjfGfIqIOhtukF6H6NTmkZau3p77+keSV4lnS
/AeyeSW9oW+orb33IZxWKNUdtLXwgdNUQUtzuad+wgdvaSpu5yx8FNpQA1xuxZ3ifuoW5cdZ3UxH
c2BRgZUh3oAuW9o42KCe0aNjghUgJhJkaSPZLsxOJBwQqJl+mBC6S3wXJrMiapk0+OcG+1lZPyon
Tk1Nqg2h8eiiI0mIHVjPjhWJaih/nVWoZLQyd9oByg7es6gh7NW3yQPipopoJ8YH2qHmRrki56fv
srv2NDWZfNuf3p7eujQQo0+6ECaGdq9/Kt/uXKZZ73tv34BJI16Ap46lIF22MscJxzZvlV4EwVGV
64Loj0dXNn1L5Yc0gGK6PCFkgAQmwmaSzOq2aHe2OK+CCcad/O3VtS/EFhVCLa7FNzz81h1fOx1U
ehSQ5ZdLwMx2QhuaLj4fMPUbfasPYcdLhblxqv82LwKBs8IKrKXTRf9lgT4VrTaT3v9eA8jcOJ2A
ShWVTyDO/V9HcfN17sd/r9t7NqjO168bgPYUU9UGzdCUFgxCTmgGVJslZrePYyJsnughtaufq6yG
y5UvgJ/TrO6s3oV6I6BOgjiqaKGARNs9Ltx5iAaXgLYME5q8XWc5/QYcFtHdODHj87Jw4voe9gud
E6hTv2Nrrh4mSQkfE4VNMiotsZE5lN+7h2pwm2exJQZ6IDcCndtHRaVewWUwNS6WGIXYs04DPoQx
kkqu+LZXhGQklpnm0n4kpcDZjO9UW33liTexMXbTjb2K+FU/on64IheaJbGQeeh6KzqnvzGt1t6q
RnvJ86CiffpK5PKFKjnFAtVEQ+sDmWFIh7CDbr76UOvNWLfKEptCkwGzFkEUMJvRdngPXqEC5cQ3
pLAX7w+QJ5luvR/WsgHraU2g0wAlkDMxMKIFM+I3R6g2F7GpcZj8a3Rb1efyQI5NEkTyS7J+ACQT
N+mp8ssbNwJXTttWscgHRX1NPUDmXYvmaxWQi1fPkAy4HRwGivVrUwLTO5SroF7+UmqR4jaH4TP5
HZ57csu0tiv1pMdr8t3F/AuSddVb79J/SkQ5k1eI72CkkSnZ0oCUMfko8zt/VhTDjnG0YZN1XGBt
L0u/YJTA9fxb0XL87v/0SxzyjhXnXW/xCFBTq5G/XCEi57zyNXEppWWMkebLUW/z7UypIqwEqEoM
HNwQZJPXqrek83rK92BUbYlvse3FvdS43NS0s5XWw4da713murHmQF4AtfL16nD8tsYPkT3fHJWF
NYGrVkxe0AxHXvPCH0i124Zq4CDnQRM7SgughKMYsUCKaBruSvOh6376VTdovm6YgQsk44yTfLzk
JPzP9w0gwZLCMmfdrN85PnROqntS72aQo3QTsG8fb+vnmjdom4+OrjapwxSWQBEbi/jc3fo4TKtd
irWHvSBkYwe09ET0Z3By7EEC4QYDfN3M8wBVqcStmQs/bJgQshS0kZtihiAfGK7pifUCPPYCdM8E
cWXttMZfVKykYwcaNbG6t52pzgig8kMJH0F7IUOIkv2qs4naSbN96tYrPS0nn7O+0T5XTLHhGiRM
nqtZwFjX9+/SbJ9WWxuXQvNG9LKAF9J72HW/K3R1XtsIv1ekzjTwSes3AG2S5tcWmoJe42m4FR4e
4Pn3REg13IJ/Uw4VScDTyiNPXSeXbnBXsAvELdbpT5x65E0Bv4RmxbZiKvMycwYPmpNMR602e2RO
BxNwk16bVWo10xU7pAIsWsoc310wSko5l3Ef/ADthKad1J8RScxxLeHHE2fSbLn45PuJGkR//B93
rmLp8O9F6kL6WBJtinW/tEnZZitcE+u4Y7lmwj3LvnCWWRKZ4cJiT5yGq0i7CYTLBmQkglfFE80v
U/wTI49BJbaXeukm0Nl67wmraPiTMAyW3Si1cQRPFLeJvXT4I9mQW2u+LPStwRQxN4uOfMKptfLe
f/Q+acwjDZvHvkGxnJQWInNhTc2ui474FcL9eLgqY0fAMhlOi9aAdB+JzMtc/aXUIXl0j9M9b7wc
f2sojG9rpdlCEaAyOryOD7TIq37DhckCaT456ncNGlzy4MLiXK4VAbdEZIe2+wYDmPfPkFrqy1Tw
vSntKt2KGr0avPVa9uF+QCikmd+oIB+TPKQ+t9H6GWJZums2LJan4Qzu6/Q8FS7o5JN+PGaubB3x
qXVKB+IdBFW3DV8XiA/uYE1+64rIyoSAjMzXT+ymZ1SZvMaZvasaC2zGQd31mKhPTvyRQ95kdmK0
lILf8nrh5c6IqSdgtcwRvbrCWWh0/0uvsaLkeKImTn1Uyp7pBYdQKAPPaB/L9mq5joqNKtn5uJUo
VSRUEz+6CCyxtRB8WFztfKNcdk+B4HezGxD4A9MmnarYK7T1CFKabqKCta+G+JTorADSzvZUivt2
ya+HzhcHlyWtbKTD6lfdKZtniI3X5/yxnudo16zfQXFlKzTXN66lmx6bddkCu+tmHIMbRC8gjB26
r+qqgU8jO5fM9Mx1ix+yNf3GrqzMOrND78W3GQm2nlEvQDcWdmRppnpaxbit2tWVVMgDvBHD6YCd
RnLJLfbaHQaKcBoD7dB1RKKNtHRFaDh3ZbCA6cHIIbsacmcF3AsZx4CiuB692U0qs5ofhBsbUDaA
bUtjFjRaztLmNOKS0p/+UXpDMflSq+0Tx/OHkXlF8GaeD/ARzGHPn9Nae/mvMnhfoE0x6li4gEGA
BKCXhHSe+qV+pbBZ6MiyL2jCINC3HUH8IXdX2j2z4dR9/zyZYNnNwgbGRvNK5zzheJUu/cMZvf6H
3t1auR4IDFi8Xu7ABKuXQYkOrp1iW+hgqJklALjZ5UWfZ1k02FUMEr/AoiiCPwIORDZo6URvo4lM
fGLfyGeoFEwLsET+i+5NtsP1lJ+VMP5ublkzR/AO7gdQys0yRBaTDhBCZI2Vmbn7DiXGc3DzbCWE
bO1X99Z5f+H+GFsFChJU0z55CpgXtuWWdGRVOioFIaBM9APLExCQprPel5VgONR0lhw8zoLHG3xl
hQcQkg/RUAIxxlphAkYDkK6zIzN4ou9zZObC+X9R6GiF2alKjBtIy5eXqd7gkLfAR1SpdVCJpXWO
FBcJvKKuX1RnnjSbts1j/97JLv2ADyMOVIY0KxXNs+7uBqaJaZq2ny7TrNf1h+I0ahKyUfxIwIS4
8+A8NwrDV1vcQLo8Jt/NqT1O6wUDGT/fkqhHd83D7vpb14zHP4IkoBIi5CuyohYjxaO6119egmT2
+0eULnydp6Eu+a+lSRir4uCdHSSwZHGgvm5PBDIV5B49rbAk1iyxtxZv7csvAM2huxuuRhfY/fD8
Gbs9Xy+KmyR+KvJule51xOZWh7d0yztLBAPSYfSdbl+yr6ZWv/iJ/IZyRUdWQt4+YEzifYYvmrYu
ZJzt0l9BvClLW9cO43CWYeOt1lK3f7+PSuVCt2fBKi8KPCg+xKHpt+wdbLylBr+hbUQobSmKOxps
Xf8l9psFeoagIAeoJP6j20nExAgxZZUR7vOQYtmmbEf9Iwc1ldM9TNVN+UABr03MdHF8Ky5kFZqq
VzRr9SaMGfQ9nELd0z9/s+wT6VPlimPWyrsx+ebIv/6rOhiaQcQJ24QJnoRp2MmnZ+HH2bmfAbeG
jjIGhFivq91+Zcs/kBCu5VHE5l7ZLPZQ8oiI/ylqD+zVo35MdpwTHCoTDxzOMgeEYDT0YyDm0Byq
PFoBq3WX2g93+KIb0BcBXn3RoDkxVI03SukBHrzqMhRoEcBSkSABRZ6ITyqeABORmfaivfqDhsdh
yG8XMVgBCUsm4Uxo4WFzRgZxwecAiKGIeANRz2fxP1N3lrbqbXbxonIpT5cokCN7hKW6eV1a9UlZ
J+SV4GZhH03G4zZCROS0IroLTjPRA7XruVoC5zHuJeaNM4OkAlpn5l2ogR9FhydywD0w4HQLL11L
DG6/G1AcRHTkm433rmJE/Y0IYqjtF5dqx0gssfE/of1RAzulCaz/LDBqXQHTS4w36GtlxzMdZb+s
mCwoVlUcO3WfZ79NKRgTa2KgvK9rAqO2Ai+X/Bufh6y8TUT7YvOMvpbSraJpWc8myWUAAj0THUiO
1bAwO2o2DUhRuzgy9HjRY+/4/mbiF0+Al15asIAmOSJ3+mzDfviHkM/7bT3Z0RnLJ+92fX2JUsQ+
56Eeo4wUMCSctySiVU4NSfOt2+cbUTiq0ol4v6xPeGLKwhFcXT2txZSwCd0Qe16Sm/5LHQ5tt+VP
rSWJZ09M60cWLtXvjKzuNTKwY/XmG6YyjwkF8LqG4/j1WFxFBWaayu4nM39fM3UvD8QwVlm6Z/PE
g1+mu1g+lfVFUzb187CQL1MOO6BYlxIc8X4zIrTOZs9RTo3/RekeVcBE2TESqrvtY3IRnKdbXJ/k
/qstvJ5za/ETRxU9tX3MfWy+30LYCyHbjXdgkqXKPNLxHI8Ud07fbdlx8+1qYRAVwJps9jCbUkFQ
lnZR0TBnPcd2PmDsAJy4Wa2H6lNjEKBkH4M8YJs+zI8i32RZmI2HDqBaKoCHyOAlWZwN73AQQ7he
gjA4qXx7R18qU9Q3uqK99LmIzirkzwczcQJHhbJh9lvy+HpixXM8vwgbqUYpL31W+c+Lr3Q8AMv3
7wPebjwe+vxKMIjxrJkdUferloHBuoj/Jd225Vn2HDu2LJ0k8NL1d5J9ELei0W0EaL+WSNYMCR0m
KmEy5Q4rmqEzmCAMrgZ272/0Ok7Q7VZvEhAQI5Dnlf7+qi88Ng3quuj0zIG73WP8KHAfPa/Gp/Wu
6R4A+F9wR7qSLZz9rhipvGq3QKcaWYMfJnhyBjigdlf4fNL8YHEN56jAicDmNcyIGI0pDCpG8wVu
isGf9s19fMLuo1UFFwcpfVBClBCMED67CrwcB/BGB9SQWoASQX3QiH9d+xURll/I8ncxuv9RfqSf
6h/RFOvad79nzlRtyCohJG7eYZI6fH4A83i3gjUuKJXCInOHihb/vV4xySASS15D7MjckZGkGsT/
EK1RvGQVNJsx5DTsw/xfIwJjZGxwlDy8a6iwP8ud/K9nOviaFYshkwNSTXDAII0qiJtsIRuiNEd+
zvIz+/MApsd9IUA7W25CHEOsEVzzJwxyP/PH/yHpzJZUxbIw/EREKCrgLfMs4uyNkZomKMqooj59
fftUdEV1d1WeFGGz91r/tKzGbtCmM1oWMXZmSjZCHSd38BOYV8DV8ULJdShZQwnKOT+F7dkUchZc
L0P0VaWT79FjPcUEAFtZAMIZMn/yYMH9h2PVuKF7QKGR2T94WoxL9MR42eCimcwZlbyHsbZG3oD/
yfGxnJBIBbOAHKwBRB/shiiYfieAwU8TUgqJTjVr9689hegEegVcuWCt2cPouWiGOqRLg4DnZfZ4
4PV2/kSDsSrIweLiS/wfgC8B3uvk6q/HcwktEgJi04U/DoBsjekCrfAfwt3rLwBv/ju+m90PYQR/
7cgwwUhNBUVWa5CgGY1F4bxnyDg+8luMU3IFqv/6Iea4ASY3agcHqn7YDxzFQhrQoIsjuMJugOPG
9mGDQEY/E15NnG0Ozs74hCpkCoMVXy113c8G4TiUgxJdUL3F2aStporX5IYSFa2tIrpCBLdSrMnv
gPxRCiyhUfuk79lwRhBT+u6RTorLlBj+PmGgEI5OAhao6w5BVtmyN/25/vFmNtifVLgPWUzaZfgG
1p0+oQeCAFg/1pdfPO3gVAA3G/k4GJCKrGtxZb1P+MViOVW9fIUGCkEV5UaCQgwJ08ijB0d5BJpP
Q0ocaGcoVIPncempY7OY2s2YsJdnIBFdns2oo8NQQyPIDvbWP5JR3+JRYTKdlCr9ezbBi6UMi62p
5hxcnjrZ9IP089BH5JBwbaTJW51lT9P7angEsz/nW6yviHLMNbxYfr7Y6F1uAUiOjS0TCs6fUpwe
aQKwFU2pMK42+7LSOlPZ5td/2bSobt7Gt7avjCj5OgWIW+uMW4dj/V67FfFBT/NZmwzKbTSQQXRz
cPhxa8Ii2xcgfdB9bKyIkka36DIfmWg4ToxxnhBM5aLKGDKreI4lXd53XUyZrXzMlv0D5SGTcjmB
qv6vrQyFV/mwhGctwNi4+QS1sQnhbpKNAaN3yG/JPQo5lSkjKxkvLJUFhOvb/Y71Qc1MJhsuHFUv
YHygqIx3oYBhg6MCMiX0nKthb6jmnPHPBPTe/SEJ49TohnA9zDTreaSNaAun3Lf0HKvPkTODHGyC
PVjATI1R0tam6Qjr5Wt5WFfzb3DO48HWqQzgvrcHY4fogYg/dCAIjf0u7a1ivYdQ3hOcjnoOLScN
Ir7d2mwJxpYoN2IVgxyyAcVqMbwN3QmDs6YQnI+oP3bHqcg8YKOCxJ9LtrREbJnvuSWPfXaqDt5j
/0UFCT7umVPzlSoe7TDzY67dgiOLEv3VBRT/1A/AQzW7eheMr86YIoTqEX8rf78IDCO7AgGpjI1h
/WQf5ysk59lZSjP2e/RluahlxFkrW48CsBfR/3Nezu77yicDPH6WprYerO+x/Hf1yIrgdg6n+mSh
ihnqyG6ch/dISvu7Kc718YmcjTEB05RpMYjVekZR89+DsQkUkynJBZoHL4R+KazL/MEbwWfPJuRa
c/jrUqolh3ACmxOLco/95XzJjDd/ILrNBmd5VUOqiUTKg6dCBFM8S3Fzlsm31sjVhAzjMdoMFSGn
WAsfLnjOFOYf7Rr6dcKNGqs5vw4mHwSnDuRbuNfdWMQm05Zq4PkPe7TrNsNfBiILjRtenDgz3Nf2
EvdMPna6ubphTtDivspgv5nSha1ItTKyMUiXUImVl5eU/+NfLn1Kv+C8cC/6wpk8e6OcBeeWwcet
79tg6QHqvFcKEcYv8x1r7gdnV8DpE2vbd9x7qLs7s1oOSWlf9rNvVO+HK7r4Yxmxs6Cg78WriiAZ
iXwFnbkgx4f3VerdN3cLFEBavjDZUuv+W9zZ1X4V5iP695qjWoDPH0YcHZRDdVoQkFjHEJ3vv1vh
KltlBHJgtKQmHye4l1J6lyJqzlIMKFQeMe4T8cBNBVk9UvYSBU0oDNri1hiUKMIxTVs0F90zBH+Z
brOpUd/pzQQr2EOyAMyJIve5mjC3FYHuajj2kCXRgVGsPM/9ampngXCIQR80Bjg8KcIc19F4NQ2a
GLCNmQT8shRE19EQSb4JsO32yJ4M6i5vustYT1jjwavAW8jPQEvDqHeIs0qUNxRMsG1xQ6M2tN+c
K5jMdTXmMWLV/Ko6F3VZCWxQjBsCDAdFtLRdPisvduZLXDGnJz9IOoNk8OLw9341Po9CGNMH8pSG
4lIvl5yq8E3i+i/sKIX+PipgojNKrhoRFe8bex2+XZAmCuIzNVLH+UTyfvRuLNRFh9qGelB+KJCf
8+sJWRMeqSHyclh/JkqMDbVYdXDFuDEnoOaOgggXsBxPi0/qEakOjJBgBLvLbZbiCWYAOkAB33El
ACxS+t4oeIE46+xatoBaWtBNBrNQDT6F1Ij0FonzjBMEXvkCEQJPjsqLf4BCrY9uyKLDLj1QAJQ7
GQPdy7juPjeIVou6vUo7zax/oQ7glfi3IyJaGLC6YGJETru0BNVvUoyEEk7MC2MOK87Z95ya7nlG
daYeq/2UxbVBPwK29lhQgRdxCyEDMCRSeSR0QPUMgdCScYnn61AfBT3aOT6GOUjR4O/y04bIPRO0
12sMoubFJ8TKLMPeei2ruAzL8GN9kYePwUX/KpfE+28yYCwdGhi7A6JTIEMns9cJ26GioxB/bx/b
cXT4oQCEJS4Aut0X+kSMXmpj1q07PE227fIRZjFmjX32hySSVeFMSdLKPWlhM2mOjYtMowU4E6Xd
6I/oYQN/LQoVJM8UW6KWoZX+N/32oh/MUcq+DJJpTa1xUjlIZNZIdVErvf23r4RjgFP4peUHdhpM
FLWKP3SuR2B7m/0pGADjfxK2Jp1oCuu6R/7tSHPo3suSWApM1iUN/5T90ICS0Ep7EjOMQwmFpxqv
z+b6EG6nFvaA92De7W+z3OSfkSvIMcCCsuXdFGC7jwvgMW7ua0MvwA7A6yLgkRU9RLaaWq9N5zz3
g9WLZn+0Qb5sDTyulNvNNynASAVNy4zMxdRQV6hpiCfzpBSE/RIBJz+Cx1FNyYTK9cIZkDnJYDW4
MxOsOUDFwHnAKYEoFlfWxT++7O/ihiFgTPrMwZR/lZ2aQlFZOHB9Uhx0eUdY1dX4EE30MOXdIfxI
oPFZdHCf26F/TZ+M6GIMHsLs16Za4YoR4D4bQKL9yt4F+R9RmlIqCADyARhPEt+dLiJQjxuQPgJe
qQLQjRoOr0Bl4f9zhMRc+PCY6GKpNoNYorfbq+IUukSjdBSVwWCkXysTa5ihzJjBgLmDk8aRTU3/
bCfoxVk/Hsim6pXUrYfFz8VUYskk1WadMxiRHYD5JxOfBxt9TA2FQVyFUFo6IVs0RXZ84m0nCtOX
5k148RAXM0sUggIq4pN8iV9jaLsBpm5WIVu+SuU8sdS4dA9hCYyHIOgWgzpQbVxYUXzUaQQhQVc1
mV//mi2CKZFvwsddMBFQClNckj/kdpsmYFoBYljufW3x6+zJXDndPaDzECDs69NNWhjcHXZS7DZA
yp0LqDRXZ+vCBjUIcgmZoU54gE0qDUj5dzFZ/pu7KJozpgOGDfWWXqfsBHZ/Ihdl5NBVRxfq9NyS
6aOYRgSNYEj+x35hrKmNXi82lOAI1D8n8cM5Er7cCmtXCzsTMJFehfnSNv1XSDHCrJmCJISKQEfW
lkz2ydch2cBIO5Mg5B8qCIYq7e7biwc5tn6vYV7Bh3OsbJy83tBXHagJknY/bnNk9gxtXWt97Nwl
mYZRRLQ/cRegy7c1/X9VmJDEM6PUuy9lc4B9wgIccIbG8ExjihMygiJY5Ovbz9fPN1k0SWuXHgfy
ZXoubLJH+DT8RDNebTZ2mtRBOg2HSYNJAwU+beDBvR61C9vDyEdF3ptCAIe2v1r0uKooHo6A8uDc
uR/i6WYxx1B8cDDcjzF2pakphRMa2TYCup5JTrEYkgXcBweL2jh8umXE3UuY1eQ8/GEq2tbMkAOg
S5b1NEWbg3pNvIFfq2PrGpuyR+1AK4wmrU0V2yDfQdrf4idniHWxb0a7xerN97i6ZTp13saJl9hS
sYvykrQunYKL09TEyjujQZM8EvtY4tdjjlja+Nh35sPi/Nbzuco3snaDmcKfGDkZhsdZHU99lGFz
BH7r6Yrn2ye1VSNKimX7GtxnPztmxxHhubqHeXzBcT27JNeYdY4m5zC7owBJ7t7LGBNCTo1ivvXT
NCIFwkiyaJgOY14fp/DUaPBLXJAuk4pOdq6u+t81sLHDHhQ/kIltWbxDf/THgGSyTWk9pfnEJ7HD
U07Iw5MDM4y0LZlud8QY87ffJ2JHTkaCLACZdY+UEfHXlI7MoMT4TsqFf2DQLtAZOyYdR0jd0gb3
sGVjXT5iBU8/1F7cuaUDm+wNQu1EVJPzIMCdPXQD6Qjn4uU/bwtYCZ2xy1uUFjPapxcK3Fxvdnkw
DgvCB0P0ez0217dJtN2Avednh3pvAnkOIzC2xgsa+xGHCI5SsmM38qwMRvEoRgsxR7/oH8KDK+1f
/oE5fxPr4ontJv/jZ+bw6/mmDhSvdNlXV0wLn03mzDlyISw2Uxifb/KALmJaGCFigYwyKmzXLJuW
cQPWbXP4fbi3I8Vc7UK6c1Dja3fwEiQZq+dwGm+zZZ/8277HSRYyu5G2YJOLxTlmXDBVLdwhNRj/
Nxl7y44eOwcBHXuf5JPsfC3NzPjla7xjKKX+6TVba5AgTrM3ALRk4raWEtbBI2B8bUTngDYTcjxm
uyQsFFOkPeQyOg+5rU1bbSA3dQv/zfesmRsJqR9qMyaeZRYfiREQTKIz/Snb/ILdzUT9YWHHqZiH
DOhFOhVnBEgTT+ygo+SS7I9zM35Gfr3+GsNUHP0JAcAGGTC8oS0b3dcnPKW3CXB2RBwJ5kO04gBc
tUN8rtjUUYAilbr8diGLM8ceGT1oXszBaUrJab//HuVZneCmTQoGVlJkXeinyOFKD7+UCWraOO1M
Iv+TQzNn0HNm0ZGKO//F/iVD9SEusYZJZl6J7MVB4ExSRtBZj3+bMk450iFuxmoz/WGT/L1idgHd
wScGPWNsWoPWUic4jNmzpOExKqYxxhhNO49BXXdOM5IDdESXdm8OOoJDHZWyn2rsbqExHUlWrP4h
mCPUaig7iLD7r03WyrvwiDMZ3k3UsMRv9S0BCAFpiqVIngK0wthSBhMwHQSnGQyOdPGeY+tLev8o
lMA436KdZed4w2AMda1xBxnKfedRxrfB7l3jk7df+CXZEV4uiW149sd+p3dRMX//Xqwzc2bZ+aYG
5Q9d+mX1DZrV68gHMzKcVZgh62MJ7aqIMJVjA4cKeEwxxPS0LEpykmI4GjgRcMKidWQcOCQHBQui
oHk2p4VSPOIt9d4LtaVY3bWlmZdV7Q4WOP2/KZpJhwBPEBiiySitGL+2Lxj88VmjhpFm77DxKzEC
rmdiypQg3SuSU5mXQGgVDjp5wdKGlEy/8m+zJoX1tVm0OtEPnjKGxIUW9ZrNmoLe1Rx1BpZMoSYw
WZUTcGQwVRzL3tdrIilW0duT1Oiw9ELVLrDFq8Hn/Iw/PySFLr6etBGeVQ2rOMFqrkpuLwZND/ez
DuLIqwLDFiomOjjmXRUeCk3eOqwTRrG6rCTjNntrpH3cbNqYB5vN140GRCKo9pV9xmYZWYVzXdB7
yauhXXqwTPPzwyqWFNtTxhaCmRMAdQFEzMCkSaY83x0ACEQQ1Gwo2CwGsJtATBA5Y4+R7LAiQNMt
Twtg+/gB1fbp93HKS0+bZD8DVVD4dFDSuqIYE2GEtxkGA8bJk0uEaMCDTOstRvziZazm2AzCsYm8
RVkuH6YwND4CnsFOjQvrbnHiVCHjEm3x4rRXjOP+12DGu4ncirOw+lJz8U5Qu1FjCgaz4/xftX4x
Iw2OsvE659VKNN7EPkT55XRhzeQZJLs/GVlp9K0UVMN5TxjTdsCIoy85XoC9qabrzBkjC42Dg9/q
Ih9fDw3wcNLfviDX7sWD3/ROTwBfYumMfD1ASB3e4HFNDkp7uDkkoGpkMB+8ws2Ng4O3m+bnEcw6
JK4XFkg8dkfME2DMHzXS26p9JkSxCWQOt4PjtolqKvodShGWEhIt1Xq4l6gkkC3AHSA4Ne6zAJcB
itk4Ke9I68lFgYlRwJDmmXeNi+TrJ2jLws4YWCxmXhyF3ojRff7URztGbSIZxbw0+/XIRN5uJRza
HJrw5FxLwUTdh7Hjg4cGBcmF6hiyNhgvHzgaBTFMQX2jsXkEGqX2y5o6+Y8aPZHVIiXhwSHKcwRk
ECfUC1JMGhbVRGfejTtVTcmNIajdB5Jlo84WPxhl4QUYZZw7pbHrzOeuRHaVaN7s4JBEY1+pKEkr
EfErfOnM6e3Kw3Fgnpkix/xfdswVoA0c6JeahMdiqs7Pn2Z9F5ColNbUyf7qTSR+wSmkMABRXmZR
tW1pf2DuDWwTzC/IvcuicYEoaD5yC8mPPnAFCC5xkTzneCqQ9tXLb8UmsRtF6l6dly6iW4/wEjAX
dI5IlMr9zcej6N4MzrHbCkSdeUZTk9hV42OKKmRqCTHVI3hezU+ihJsDlfx9hlXZ2WicodmCPEke
KjW7/gtdgXCf+cgt47NI7GSaGP5r5PQ881PNsDtFF1TOclO6ynJCwckJF9UEIs9D3nuWI4Xh4kSl
aly5KOkX1F6xFvCNAZJcu/e++5aIn3HwYRZQtfi4TLUAhytj0DjrDz/vhwFuAFdBjiAI2PqI/V+U
mXgpfLYLmDThBXlYvpJS/q5KpmaQFAwx8vTbFYWEDXSruS2BAeLuuGJRlY5CtgQT0l3+1bLb0dbA
BVF2BSPUOQQ5edS3DXu+qCY2bPxRt7mYYblho3c5VANQYyZG3yLqLERkVJ2MQ90fLEoxuCvEZebT
pkjj1aKN4D9U64RUuAO0RkBCCQAOdmbaO4p2pM1msUqQPSDk/Xdhd7iHHfE5FVwRWohgai7AEwKA
APviOCAJNiX4hCnsGSMUkDlRMHy5Ef/eUSY/EIZ210iCUE1VQCEot7G5zvFR6CN7YKksrModJV8U
QbN8fxOzhb88ZSzmMrsu9RlBPs7NzS3V++7Q9jh1iJU0hchY5yGxFjVxmbEIaL8sDrEs0jnIFGRp
TZbT34ZvTrLPyJN+e6Zodaynm3MDLEggM54gBzNQV6JJmLHzgPNxi9kTkGsjB50HwrpqV/n+eVTS
Ebs+13ZIJ8mAX0ysxVkhQZhGNkVSQbiEhDBa1WnSipnivhwZ1EW2Rd1TBXwzEjAQDsWHTGfB8F6b
12jC26WhYSVwRafxwkTkYh1kzj36iPaMFH1KziS4y/mpOO1qcBQ3mB86qiKGkmbLQcEI+fhD42lR
D5gi3OjKgNPixK2u9439tab+yFlls+lu4H5XqPzW/QLeEGNXsW2QABrjzr2W1sihSc5/Oq+Nn+H3
r9YMcrXR3E2i2oVccVkHOeRDSSeaXM27ahDzbGd6+BFj4bNfLAmUW2p0CSfzKb1Nv+3Cy+8VKn6P
kav5RUPXL97navFc1Cx9/BGV+7bVncg/klzCd8L+B18Rn4CSixWvEfVpTn5pQ+FCwemyAIrCEmzl
AHcRCW1/cG7mBDdrJBLfxs7QlrYDBlP16+CRvokIeyJSEQZ4iCm9tcHoTGjfiHQDt4RQN+o9N+HC
EwEqfZslkgu0fiC064xTn/MDU6DKhlGBtt9tv40Y1iUF2ULQxhd70FHYYeYxSuh3YNG9YFlRe4dP
r1riOgvZecwh6WiWGJIxMUZnSByUjllIj3KJkKjzPS/2ZFdHslnH43BMYluckd4fgh/w2qgobjlI
45vzDKjV2UM4fy04WpEZRSbAfOw2SbO8xQqhiSFW8mZJOwr3Shnb4iIgAYxEcMIihJdJ/s3AGR8L
cmjAXzA2ptRCtsAc3xa6euZkEtTwsvk8MTNzp5jilUUlbbE8QQSeHupfIJmSl69fPmClGeTeWZ+n
ASgyuBloS+i3Bp60QtKEYoPCgB4DZ9vH9mvFWFHx0VEh4quiKUeTOKZI43Zrd7rCDPewVoOAJp0e
YGRc4K8xPzDG3d82RzywexHehrt7TQaZO4E7CipQrTIi39a5we4jYiHJYgrXO133PGY2YASAFvI/
f4DniFNB8nB6hDdnEDDGgIQKyfnYpQs47pDViImO4oDXRuJVtrSAdLk6bpbVr7JV5zTu3iSegPvx
vnJaE4LFCdkAozI8xsKXxwWTXeJyTPwA33OITClcshDd6YzKqTq9OMsp/gxapDnnSaXLtD1llLOz
0fOMR8aYjL3TF9BtLxS688GpC6dYqBzqHJSvX39gtzGABxonZvm8qOPEkT5KAcXRE/a0g2iGQ4yy
CGetC13YBowEeGpCVBOXzK6G+uIbvFy+RfoP+GXNkS1kq6aS0g6uGpuYguWDMRc0/y7AoGERWAvB
UzR6dcb4TD1KhrdJarR9mJ0znSAV+8sZIv/SlzKIu4dZ5nSCLtNpho2vQ0A/Q3+oMIaWSIlhK2Jq
Cw0mBhNLitDRBhdAwMwQg4MYvEkIIF3PAiMpx5wAqPCCUMETp8oSaQEjmG9h9IvcrTwsSlzj0378
deG5Mq4neFZ3Sun//qO/DS/OiXkCFDaZFx8MGYciPcAQuy8fNdnR6parK5/HcUilQh9NVVp5RYIY
ZUs3FLWqeZpaHRTomjGjIbPb6ahddhf7vWRbgjIJigjAOaNdapg6h1AVe17jfFYYEqIbXZfitvMN
NJEYJgkX5pTO1cKSuh2HyOZ2RAYaE824/ai+5NfzZ1LPcUrwNj7851QXwb1UyW6XoGEJmy0gDJV7
IITfLBKeKcaIAD8KC14sIPBJ8CP0+u4PydRmt1SI/KVljRGzzj/s+OMQdSY51EBGyoymbwmq9UeT
ChgyihBU444L8x95+2Y4FhkVpf+zaXn/0GUEWgCn46gfTGBUc4bEh5GCasiRRH4Gz20tOQ0VVude
iHWkGAUo7ZY39qqxjds5WJFQiqGT1UAKv4jRBKi1iJqh9YDN5FkcrP+lGQhgiTEC2Pgm3B8Aihvl
TygEO+V8QPSHWMlCUT6w70v2ZxLL14j6QgQcAJCF+Y0KG2eL2f0ri1LqBA2wkA4ETpmTVd2hpxFp
mMygZnrK3yTsIyYKzCaBbFEuE5g3IFK6Ogq85JtsSwaiSmIas6k5SH3bbQQDxF7LxHpiyE21gSAg
GJtE32OOH9odkSHyPPauOJxu3iWm1hDBNQ/ujwPYydNXTQFy1M5rX+4/wSRBM8s08prfmC14XbrN
Z6N6L6oJCBwrZt0uy01nhiODQGyzpo8jJ4Ct6xNoKXEegJri3qmUMp90lDzJU1K9YUKsD4weg7j6
xQioh6VdecMf3OpdUuDm7eDOz6i/l7eojir7wNuKy3bHZAFTBqDerf5am/CUnkJyInoKoDca+38N
h61Q8mrxv10i0gjdmqkgIAI0wu5sAyVOfDyephhbgpjtazI6/EFLQ1DunTLM/OIbavUhl8bjfJtP
Er+pa4ljGRFNbAwInVsD3yCuz5qZgg/7SxqZC5R4V1Phjie/fZi0/LkvEw9w3PoaqAxFo4wKhnBU
aqJp/EGUO6nXjGTvK/QM28a7A5VfI2KCtlj2EJ+Okg7YLJ0mqCWJI31FhKzNpmesHEuyyqwPBxur
Fregvm9iuGdyNIlybc2/loiZitALzlms7nOUmqSqmKX9SFCadk4Vga/y5EjWw39qG5/FIJRtdoyO
2KOVtMZnTs+HiJ7SDTEIwOycsYXGE0Via7znJTsgj4DsdANF5JQBq3Cf7DCT8Jrbg6cFnDR+WjlL
THLayr9fWNFwN2RTRPlQL+bfDQxsddaSns4t6M8fEAJfwzFxsHu2NmG8NMoNA3jEKQu7VTgPFzST
CUAecKMHKXDHoQJ+DiXM4PIITwJN8m0N/MoSu6J4I+2HXCJnRdQJm88/vE016s3BBp9NO2/0g6DY
fIku96Ln6YOT8G4M9Yd3pZQEgQnf/AJsqm824MdX7E80BxlxVc/5nXlMmjkg4CgZ0u5D8SEhqDi3
rS/LxakDENsIRdlzW67ptDmXJ6ay14y/asnOx2Yx2B+Mherc1lfIVG9EYdufLuGQuFXFfs0Lord2
JAHqnYhf5uQc0FDnMQ5p5+1gvloJ+oNPpO8DQZVFaNUGJ3ZIgYrQaKHZGOM/B6qcf60XkD3GvvNo
jLtaY8p1dyIVO3i75UJ8CYDmNSQjNRRtD6FKSN6cgdf+m9dGIKSb8FSpBkBSnWL13fS8GjPguaE1
3oFz+aQrUXuATpZ/d5BvlKdIh0368+qEGY3Hclswg42SF4oY6OZBCTiESSlgMoVx6O0Dq5/Jj3Tb
pExAhWaqHjEbRwdMmBiElCN1dUCX6LAXKCUPyfChV/7EBUXcwLr2FiN61uj7KNVua2qPhCwa904p
qOnpKxEHnDh9xjPaWIeiUmB1qIvXN/t8yuPrT2tVJxxEGPqAmzbklvkHjzRMlUlcybQ1AB75qw1k
7wHXp8gA8eBuSH1QrInVgJceic53wz+Sd63bgo0w6nRF/cSvK4zXpg1qPFS3BceuiR+EThQidlXN
8L6yVjTBbOWubDaLgbnDi/DSN0ypCOEHqOpqC5Azt8vZG0CILBAZCEsLYRsPiQJXg5gZ+L3m0B7M
WqBOJGmns8AAldmZMMv91T6L07z1nzMBsV8iBjCYeB9D8RCwzLAY7gxu0pUN2xA/8AlakDTgrzkj
tNxsrJ9ZZWfsykeHa3UnSE0orJCPBhUI9RtglvKCf0PBA9yv8nqOoif7shpza0yIKMvKQnH53Tmf
JXE1u1k35G16CKoDGPg2lsQrIoCi5YQs0mYdfd8Iduy2HzDDOoZFQ5FHVTRKqQHaQBWUB+DV3RE1
HNaQ8AAkAEfDGbuYeuveeixVfc0WdkXGSILSvxOsAc97BBS0bTTl7BkZCc/zxRq82/JxfMzsp7vS
dLDQt5tgGuaOwPi67+g2p+U1OQleq9YpWKw6uDeOYDYUNOOS8UP+iY77RkryM0pgByw7XnU8vrvR
OA89FIcLqVRigEI102IthTBdvCP0bkQAXP0RICOathiHA4AnLIU0h34TsbhGezf56/En7WsY6qE5
mE3iwrkQ4kYNR9U4cQTFIbz7b38i8utbklVtxSOx2QSGJx/BHnISE15nafbAZByBiS8bGYYGvCYb
LncVKrICX1E2zxnt7LbAjE/9P7FrJtNhOgeVntjKVC9kbHolB2Vv0ogNum3TIJ+4LS6Zk/MM3wF5
XYc+qCkz1eOY1V+vZeL8tipNGAdOgO2Kg5ZJFBWIxy/Z12QIWaSHyrTEzZF+XxI2rt4dx4OUIK9R
gtWC0XS1QQaYbEFCuipI/5WCnPVfrYbuA95IhMlySsK43708hfTd9ARcGgh/UE1kFqqJg3f4ZXLe
jPflKyyoWsi5pOJd/7szXWWvNbw7FT3/O9B+X8fhhq7GOv+MKKKTm32z2WTQQhgoquAcNPO2OOxE
ba4lKgkWEcah2tnRGPig8czkHNKkeKMZacDc+hmK/pmg7Lmbwf9FInfaXYAqRNaFam/30BN2gxlP
STDz4D8pA5JMIrms5GV9rTdc+qoHiuS2bF/Mys2N4d1D2nTHhJYFQhf79V6L6/azQlLOycRuNwqS
EzSOfhLSgxDIdTY5fqKh+3QATIXLSey414CAJ08GYwbm15GesWEO04ywhXsoWuQDAYdkVhjkC1GB
84MxIxTNEkcrbTV5V/HPXTwQcbyxK0OvsfeQvE+SB2Pz6GcRarpjthWR4AmbSRG5E+34iII5O8Ik
ip6J7w8fS+gGfkqOdIw4uE8s8pqci1vNMz9u7Bd7Jnpzn7dNTa/mkTIJ3enAEk1j+DFPyDzi+2rE
Vz/jwzN4O6+QC9Rc+u664ObHQq69G4DqCL8R5QR8CMcL6fmydw/JlmFfHULXy2xPyAkW6wC9OTjh
wPh7zHNf9eSYBFlOGcPvbdXaXbnYHEQeFZQL1xMnPHRaX8YM6Oom5+/J14JVGXubPEigbiyaNfay
UYTZFdJU0X8GnMA3fdOs5ISJM/rpa5GTiLP0j4BR7ubbSKjHXLBdenZezac72ZFiwqL6pmwKqG08
xo9RjK92E9qaMvaOZKBA+RxfdxpYPNjOiZ9jH4WTpli++Q9H9afOSRwQ6EMuhroG0KG+TVfPkHFP
BFqSmmewJ6RP0aqRRP1GWY2GDJKzTZr0bqBiIkYJ+wUCkxQiwMiWgmDZEc8hVCUmogLiVYsjQXsW
9zOZxCG1gEuCMz6Cuydw7WpGxAtb0J2gTcZ978DlF+LEe5ZwC5w49hJRrLMBQ9YFMf02adKNmqId
SYIg09hBv4YAPDM7tx4Mq6EDuVP2c/hwY1D//4TgRDpmjCnAXR20FvN8rmkFR3SAkwgf5gLl4O6b
7iS/m+0o5ViCl9kI6/mxXsHfUv9zD7BJXmbCUtC5A4ceAV7gbQ/tYiEgZajUWv8bGogIubShE9cO
SoIbK/oQT0wij3z4Pf27+2XwjoVkzrsjbc6go0n5w2LHlDCaYaGWYFyjzZC95LlBM41+8++f4UKF
baL012NOsJEDPw8aicXD6gieJSJvLc/Qkkzc5+pgJrGQhza8yOiBPsxhwUnh4foU6gqNIZ+ST+yJ
he/VJULZRIro07R8QCp3IKjBiamX8YZjgfAKgHVxuJHrRkeKUsJ400QQoJyCNwf5/Aqv3vJCHiWP
/LWFen7HJEU+daK/+qXMqZnKDKfig52hn6+12deRvRNiK5CEbOVoG+N2bIOTOCOpRy3ZrWGzjNM0
FTtQY9MlcygPyKnmN+pjBj2FSij2SnVNw+cypwxK4puInljyD1u0TNbpZilBD8NzWVJgyluAJ9UH
sys8kYZlTsDgNPPhw++NFw8XgU/HWzv2sH5TkeIBMge/7/l3flsTXSCd+bcMVBwTIzrUCR/Kyb0X
vKO4NSVKOoHtjwUHfiqotijOaP1hbcRzGvrAX/PC2FU2qAX6r4Ktzp14yMDYr8Zg3CMupsPq/Q/L
QncVKKBZCP8RSmH+4Lho9RV9CzAUggl1ReyOqWAVVlE0Gep8glBNSYb76aq2fLTPSK6NsfM7QtVS
0vUeLB9Ed3fddLTFuF7EyNrjAzuAWSVPr/55/+GMINAAw+hft1X33BziHwDOLqEo6qVzzbkCrA2V
tr1uiEvqSDf44VTVLylRwvF1gzaATRS8G5wnHLBXAn6EgN/wt8YomkbEdPqNfXPA/RetTw6XaPSQ
KlolnCAYL98AzC1GKuqM4g3xcmJ8Yuf6m/GSbYbdoLGZpgXIR80Mhtb+PEOAmTIWZJtQTEimkP7R
M1AMUWRRENu3uEGWoI2RhVC86iWUO6kHNqgwgyi4ba4MuwnMpXGjX0SDCeSoXrPr8WBH9vjveKL9
Euos6oC3X1N0gSaRWWxobI0XiiWh4lIoaAC2J7Eak4t9wkANLDUBFHBe8PQrxZtACUHfHXZywvgJ
Tw6FMA2pE6hg6ZMO8SVJS2jzRI0o7YTZqffgwf5kMYuMHj7FXsqwTB2wB+5ljlSFrayaZQCXA8hi
xeCPIM8S6EhOgG+uf/eSeV9OeB9Vc010zfriduy8vkxKb7O5OS8HV/EGvss5pNXm49Q34wuwiZvb
kEJuO3evAMVjHOnsZtRmToK0yh7cu7Uz2WWLgvgOyG0gMYSDxOdw5k13rXM4yiZqrr9XfDi+LfBB
87W/uQ/nmbxRwPHGcfRUF6I/abmR6ADjLikliCAiZ41h2riiKGYIvKPKeYJ6F+6LHOYrXXjrzLGn
+N+QuAZD3V3TMtVsGc0rUqyrU5tkX/6twUE6MaC3p1pMXg/Ca6DewMDEj/+wn030zXj3MmLgNSAe
UMl/hdmftuCec4TWbDecMI0rucWabwfw8/5peUkORn2+Rg3DKPBZORUwHlJ6TD7kHds5cigy+uEN
x0+7O9J0BBrzG5PsiJWTViW5HdFIMQdu1m2qTU2GNbfT4TIFAHWdA55R2443bJfVYhxWuzqm+lfQ
EW4RwazU6L4tkEwVHIeEWNgfptCScgE3cgianWaTXMZ59Zwxe/HBN6Jxh14kRK90+x5lRw89sGX3
sPP5Ia6OjaXxv1FK9QZE3RBN/38knVmTosgahn8REYCy3bKvIu56Y7iUgoi7Iv76ebInps+cnuqu
Kgsh88t3XUp7xP+Qnckj63jF826pR1WGpFdIIxi4puJpohN5qRQ4/Tz20uV1axAjf47KISmr/uIN
/XiKz0EvUrNma4UWrgz/PCR0PkUlReh48mb7wHXrvojyGqO6nF+984JBnYvHSn3gKcfGg7Ew7Uao
JbfrwQM5z6hf6DBYlr9q4/5I2ivDattDhc2xGByBYzLkaKZ78s25opb4ezd8DzCuuRZhwx7fD0Z+
WfTyPiJ+9qUN+szJb2ncRKWdFTFz8oLBFJlgXlN28BGMVABRRVIGSC6Fh8mVW0gotR1rL17+/jcW
MfX4xVn8ObK5r4B+PhnNGWeiLTHf2dk7wkCHfWawL4SBiQxXGR7ekeyLKl+2kaCZCBaPmh56ktSR
/sDDRMuPgyviJpoSBm/TaQ8W+rFxTWtBpuwhT5DjFEB2HrEH4GzPALlUbuVlsOhP355aQBwPr6Ge
3bewOSI5EAkgzyqDEWwCdG7lf5GkxufwzILE28TsAmVVXG9u43JQ4h7ksM/ji5XD/0btimJtFhR+
0pgbCjCIBRPyYs7n858P/83XKAOmdCcEw3I3B6x/fssYh9VRdKDfE94GbWgNrbTaGtF5iis+MoZi
1qGNgUen8BQnLbmzdHta6EVLwAaGSIceHe+z4ElI3s7+4ex/vlwYMHwu0SWnSTOjayijwmsDEH2h
1NulmY5rpdnVvCEl4OSppc8DfWSwu82Q7Xr0F3i6z/o6vwCpYS4aUlNBvTPPNzkXyIrDLtb2/Hd3
chjO1lMQbL4bZkVbDWIr25DmA+CsjI28RenIDx5O70NmHs4oL9SEKuKKavB1CTezw32HPy57jj8D
6l3ZBQxQulP8Ts5/H3x1y97wSAuwfUXTt7hFC1aIP94bVNdwmik58fLoHqorKywjwHFnWbNjQjrH
JbpfWkHYPcFW/PuQWyzgVs3OU8NtxhqlV7RNUHQBGmafG1J67QVLJwnL7AWVM/ripiGflXfMWNb2
ChcB0d/X8B4+qRZJHmRysJpzM3Ka2p8jkfWvM03dUtECcyfwGijOchXiFHks8CHfOaiPIAQ1hXYf
8hrCC3Oc4vUwVm3PGHfhaTPpGFb8myIKaVQenfVv9NQCibvhGL6hbkDYyQvJrzkqa8TR79ByNz/n
hgj0cHPXGTcB96SxlOdgFs5RCAw4i7CDJ4RMg+tkcvLlXImKdAnuX9z+zgFJ2564SXGAs0YJlnPt
TWFNvCYnm4QtXkCa/7Rf9oD3neNYGeMTm7xd6wvH2nJlKUr17ilTNvRiAXwdsitFYsrveNzFI4VS
0Ie8ZE55p3e/g4lH93MnsT255iWZafBnxhCZCMbWRwZZ6p/oZ03MeYs46MSHjuM3Z9oPuoYnepkn
xXoZsx6YHmGC7+ThaDOxQ5OtEh23xK/TqiD+gmyX03tCVIQN1xFSypT1luxp8VwIu8VwL+FztcYc
FoDuCZ2gfZMqFDPQXM1e0K3maznLaVhyz4AnBeWkx0alxsAz8XlIyiKW8Vck5c+DueqvVMS4Hrr5
OlUET+M0eLJZoIi9krHxrLN+3AwInPhX7Ii8wH0jIBB9JrddLxIFZBR4IZFDG5NzvHQQp6IYsasx
c0kgnnACUlI9ewM7YYu2tSUBSLGRGyzss97yRv+cqLgQdhTJGekg+ndn23i3yS/NvtRWnFRSvHEy
i6oTxa3D8/LCO0y5CRn44cVV5uYQxavXZeQuTjEvUfxQweUz5zUjwnean/ehfPPsH3/5602CWPSl
BYQLx44XnKP7RlQrnSCg/tkxjjMDpVxlr4v7hr4i8g0xXdqrPZt1wkLlqTxF/aArKtrMhRxD4nx4
nb3DF9QHJ7PG3n7mpps9Y9Tr9tmf9FZNNlESGicxVtkXBD1SXgmPvv8jHs0ml3tG02O/c96gQFV6
Z/Xm8QRAQkoProkukRRX9L7ZOSVv85beUpY9Yiv7uL7J6T88dv8MDDY6OoRBJgUZxNxxZfDvQCy+
MigqVmIppBs52JKyxbK7LMdEVwbdzNpZ49tCXAgpee06OAroB3QDlTsjKa9Q7BEeKrSkRBztuA/C
et6Lrgm7OycC+xf1fMqUqJSiQg6JiyKuR8PXfM60nUlqJ/91uOyuCY6STD+7GmkrQvDaexPrYj8P
PXv/IhS1l78WMyhRF8VdF1TUdqByyESO/Y5IlW9ePNNp8XzYkOG3DFpz8oy74IMete+8cmNLcgs6
CWSvC4KVGFLmOJCiipFEZEcJKdHVa2a4zP3XGD0+FVsqiD1iQjQRV9vdRl8GXJmWnX+tbeRHwEVn
1CN7xu7Lc0S5CVeFw3e35KaiCyEXaz46ZS7zJd0bS2JA7w5utYjUSTKnvvCm7A5A3WcmRINLdx5j
RnD7CICtMTtWGH8CCDmuMbH1cLPQjR9nc3O4Cm7FAdIIrRwNswv37yIiiR88s/QTSH6b3JPnvEXx
Y8DV3gAXQY28Sc/X42bWz37kNjb2u6Sv2EfvWhGExW9wcfJl51dmOjgwxoJuZE67mHvNawaU2SDM
ZhPrD/D0lWkzOw6O5D/jwBwRDUbuwj3sZ8cN7p6QhjC3wU1xobOI3MX8ljYDg2PUEsh9dHY/k+MT
66NLKO1zRsQthspXKjrJ6tkdSuIBrQga6xj5EwMlK7pTDY4bSs/0Z2pyiM1JkR1XoOZD5OlcT5Su
Hol76bN16Zc8Np7CyNcLPsCjiCwwzF5Z+aotPzBtDDdX5mYXN018icqoT3A0fQxortmQ+fkd/Dek
g2IPY+0NN58ZYKNrildI2LSNmsmTHXbmLniwXmJP18mGSH+QIwNpvM7a4gZEP+BZvy1KjOpcSkZO
pEYU5fWBBEDopsJGH4TGUHN59b6PoVXEOc5eab+4pMqCe6pMdQTCstNjmP7GvD0vpFAK5RIsUewa
27In4JJpD2nRH+bkG/pTujAeZax/fEoCwLSbDMvJtSmq11hTff076yPTqQPtFCiIcRG9sr2yzf07
ubQYyYDMT04l9HMFddAdZyjy/66Kp+3RAxJDPpZjVnav78FzAGJgHtNXH+RJkn+BWUJsJJPk7d9R
lVBFmbFIROUSuYcCtCIKIkGDE4mERrtBZQ9hkD+nr/zLz/8Mb9lj2iYUbWyZmI3UmqCDjT4w++Nz
KBR00BLylTgMdMQeKdvpl6Q+Uo8skf/9gwTWowa30kjDK729QAOiR3hyige/QWHx23Auctr8tXpk
IXSIxOHllEiIy3vhG5EhVgI0aBb4EPMwI4lZtNtOIegztvqUYo/lenKVR+p7cP0MVbN4CPPtK7k+
xw08jkw81r0miHx9HHzR1K/hfHqoU54EXV8WMj+tgpfmBaj9dR5fp7MI3MWFnH6vRH+FFr4kSGGd
KmwaODxJTT7Mdiaht+JXT/XlfvirE8NM1a26faCGAGwEF2Pza71+PyRNwoDmuMcEPPTAmcFEOReT
zjIA2zt5bfgEsGOI6Nu/1jPnXe10/ekP809856SpI35vijXrih6gFWshC9FwfvJ67fNl1ve4hMJG
dGuuLIz1z+DU84lX0AhmPVEFCMteOyoFmygmiacFUmP4/4a8+lft3tB/1uQsEVQRNEaG4KP8uI/V
uYqVvx4nkdotOUWt+H/zFp7oYyJ95ZtdgH5a/84R/oKFjQNYv16u9cDClEWYvoFx3f/Re8m5jZuI
hppPIB3IB9rXALNYVd60mghjl1aQhjivAmlWpacZaNzQTAG2wHSff/gCwDZNwVmniEXR18FGwyWM
Pltw5lia9gK8WlARHKWFO5O0Knb1TOyW0y59QXxR7oEOSMOQEd+RM16x8eFnNYcCP1UZ8H2OuhwR
73NtqAzZ/3hqNKIqqpzYTuc1AyAOPuSyMA+xVL7pdToirpTDZ17voM75dSVXb9K673Rt2WTfBIB9
8bLk7MI5RoT7/TXg16dZL25TijcApcuYpfh1AW04Fc2/N6Sf/oQy8Rrp/ivgeA7IIGQuT7jAHU06
GriwFvIbq4pLHqUmPF78HqL5Z2ZxgifvLvie6eGJmldoLrCkKliijynuO9xOGFIRcyGVwnn4c/5M
d47WNodeod/4B/dOLEh+zT4oEHBhO98poG/MUZAmehYTUhDZYJkd/GdaDyvcbMfo5TUTYQ+ATYQ3
5gePpp1fRbwJQR8Nwn3LZC5vMVsxifdJ3KGzgHmz5/0y5hT/5Ny9cQnrQq4MuJCwngpItPLZzWof
Je7sZDnaoRc/hM5GmdUcxEegSTCVSB0QkUY4y5D4Ie0TntxycB4Q0TCrF98/1oqWMHcongzN/QLz
o4rLjF87s02eNPEdWspbF1B7JHsSU3fN6Iqgz/s0FjXYln//MyOgzPEbfCz+4EIViv5+ZA1wqVQ8
afAaRiGStfFRVDmy/xIImJLTca8AcASk+gSkzJCddKM9LhF3pBTT28354P8uKJQawL8zPZjx9oPz
LjUURwfTKdMDUnocWMM3tAj5rkhPjnurwN4WI5LE8fVPv6bjVUN3yXPsCvu7UJH8kqYQ3mzmCjSR
gSAhn/iQGJLwQVwDY4T5HMcnUO4zutJLhwYe4UWD/0ZL6FXZniFDMO6AY2PIA2zCwU0tMGmhOKCc
3mh+yjlUw8GSSwshhjQgRr0ENKKCYBFVFJ2DMeqEABoP7rragzgPP1w54rvA9tZe6+gBRxV7f/UL
5EY6TMfecEVjwwPC6wcYTQYLugI6AP/BuTBsQ4aqgh0UmLef0vGSkP/BCV1U+H1cY8xhngGnhFPh
RSyAyOoh7wVjMFsYo4dg4imKRibOGXH4GFiYkbl3yC0bdm7rt5BxDD7U+HrrWHSmEbzKIhT8ZheG
hxsaDPR9BK8GJDJxcwsEu4PIFBzHAdH1QAQs9YuxKcTeiIzb9AEbj+aK4VwWx+6J0ARmzfhRkD75
2ZhUR6g23/8DV4BqeMFvZT6GSJltTiLgzD4uTomCjobLb4Zf/NuIUig1Zbqgr45MJeA9FKw/el80
Gs/u2RCfJ5KD5wQxD9MObkLvNOJ6/gy3T55Tl1PagS+xb0QUOVwAChsi56hpPmFEgKMgSwDFMPpb
GDMEf3xpEzsR8iRuG3OyXk4uDMAl5DYSAQ8PJOrXK0TTFaCYMcpy15Eyr+P7VMLwxoZNXZyMVtVX
mdpzZBt8O5jTXA1oESZqgw45JLFCwNUfnrfs+NWK8FNI+XJsDBCM8IQ1k1Fl67N7oXDr4tHlW0NK
s0MVcmgm7BldKiFGuXCaF/qfKn5w/lGh0auC0NtMn9CBgWYUweR3MFKwTy1NFluR9UXXipMivA7S
GKnKEIR6fwXuWntK9A7rsRxuUsaPawb3BMmLmaNJ1mwZpDqNYPlYxyh2Q0tFuALCwbiEawIS4Ik1
+G80X5EVN8PXpgy5GZzJK7oglOkN1kFl/5m5MuLznKkV8Sz8Yn3MmY+NSHIBQgicRvU9engyjyTs
AnkKCAVgL1gouCKGs55Ufyr2J1xeAgQEBvwtSMQV9LHzXKz90xZnZAGTG9Bc8j1gE8jEEkzPCE6h
fvIqyNCpx/Q5e22DhIw0NG41TiO3gDn25vy8JmIPRe3AZwZYhxHeIHIh+m0I5olAVVnyOMXnKRgK
PBTwJ5wfurfz4DhRLkm363K0L9BUWANQ+QtfpToRFvH1ePTM0EZPnjvQFUg8LTgO+yDQ/W2TX11S
Fdk6teiyA8KHNzLzhq+pUT1NgG50XkD08yLXC8ZGJe7nVA0GqCqEhklidyFZ2ceiorDefmP2JeEo
tUYauYuE6/YCBXdZC/9ThgKEffuXhN4wfMWPMSeJCQmlgZVZxQXPWy9GAFwe1Igbm1crZOboQXTx
YuCE5z+ELsKShIY6oy+O5UREE4j7hv5LULvahc/lUxZCeV8JfeVE6G7b6Js9nI2ZY6BmF+d+fA0u
scxtxlp2ZzsqMTAIQh1ZtKPlvH6wRXpSceRo2ENCBASjlnXOAWrOFFZUlMdP/zfgquaCQEK/J9RI
l6m2ZPeJ9eKUmpxWR+IoQqDM1V5gFsjIWoMLgtaSmXtuwb4jCboaWcAJoH5tfI7Uw4+j//2P0dHr
7foMwQhtn55ZyOLUdU3Wgyp/Tc9FlwgjFJai4Sf6cURPj4BsZLkAyJ5SmtI3d46LRs5RXwJrA+Lb
EXVlTVpyBVWC3wYPX9l938DXVx6275BjEa9WiaSUnGCEa+J+awGIZnJcDUi/GsCqbK6D/mzRUmTL
uYXzREu/SMJFATE26TDmZc7VQW9ySXsc7Y1dtfntNL4kpz2g3AWZMWAhOrk5lk+6Io2JX2YgUWiL
B5Eud7JxUVAQ1PW0ZUAii7QLgwBqoqmH5Yc1+TWAkTuDX77cGpn01dekw/u7N4k4v5IQOy7r5Eka
Zhec6sGdTM8u6Fkzpdy/INcNxkZmIWQfxxA/FdDlk5DCMRxS+B2iqP2jXQUhOJcTsMUD/A3Azd6E
KUdlGWK/uhHsYUJ8Y0O0TRoT7amo0EXkdPs7oiHjR2ey27w3z1mN1Io6U3nFofd4iXDrWXttSSEh
fFJ+xa/HCkB0gDBVI6jwwThSndg0BgjYi7uPx49t9R9vGrHiAT4bK0wMtDjVUcts8GDkFPj0b6lm
xFyyy/T+YNwLTli8cIShQ8BGmuTZC3LiXNDs8Bn2iz1AP7zSN7mUZ+gNn7YGgVLTRM25OL8m6ohw
oGYrpXxmzDvCaRvv1XbtqfPTVB/dps+EaLfwsUD5jY1AhdvILH6L5myEmJ0ZXIXWgnoJP8t6zXBF
HkamMAiADVEwK9IiGSrtemLmcLQZLUvQykxOwL3M/hm5xvhhQCb4/udoXbQxQWcJkHjOk8jH18Vv
r3vSWOjcOuB/AazdC+LSgzXlIOzbfOwJrnMvPjnBTfJMPXTEAlgM/o6E7pfaWMp5PQaR5OsK2H8d
a2sQSRK5PPlvhbnTXuX81e0zq0RTXp2UiHjQ8zaOCd0ADgfRgZ2I0gph1RKWrQ+P6yOtRoqbG8kr
ahFnD7uNkf+oa2m8z64t1FF/YCDRIRHLcDqNmNxwPcUxBg5kramvNiKROvPwaZOOKaPw+zRrAt0g
12KJSKUUOkR6exLdC6Slcf1TEfZZb1WAOWXR4f4YyRtl8okQzSboJGLQjRrJMRMctxGoHn1cMxM2
Z2PKXoMJ4BvAf0DLkLooDss2i7zz23ObXuc6/Qe3OWiFJSevq08aaclui2IJ2shErImnEFwyMgf3
UIloTwg6GoU//r9bN+fy4EsffIe/XLSKn7LfkCDxGJz6FD38MsN12ihOy7bACZkdfGt6wCug9FfC
mfucWra3P2iZCKpKSg+CvRKRMOeMrljAsZ5vxvT74LoDhf3l+vSxaGHpMmMCETivOHvxyzWGPK9c
wqKL6QsaMAORHvITi5qG4gVTnQPSuUNhsFdJm0YnWXv4415/EkHu6K5UT7nbmGW/rinu2AIEOr9l
6y2JdQR8Srye/IfBYsspVYStLtmkpQkrM1PVjVJ4VClOGXyHEMd4DeTt+Mp2I4qLYch52Lh9+PYa
TTtjdggWDSIh5UQacmHwWOq8Ds1ViCPAJaptjDIkBe9DGmQfnQf4BuCASpWlAAD2557fcnzSg5Pl
yfcYAEDvT3vV34OdTcTjrAc9yL4KQGL7DAF9CGMcnTiWKqQNu4ayqFWOjhZJqMxLdU6mpuB0MFtJ
bXYr8DrhRVO3R3Yf0BDsh8zVCpqmsjjiBZziA2kTvjZWT2hYznA62B/6BPLCsSQQHQx7uufWkgXl
SJYTzBOK2nHJ2vEEKhUGJ/JA5e05Bnr4Ml8RKlKm/ZsLdsNFWTPsUp9gDj/m8CqnlRFcyfaUHP6y
iWIHFomIImPwoc3y6J5xTJ2TC2Btz+ePZIRTEmmyX8K7VhLyFWOglhzW7Hq3hjHKAUK+aFwyUwvb
vOYcTR/mawqb1WqIFZ3exeXfHALAYlGb41LV3Q9VO4ApiGGwtRmDL4St6mhldD4zaXyBmjHmob6X
CtkcmY1zasI7zyc+J4gsjumcDQ6UM1xMd3321zupeIPHwVOnOp42fF5kt0QNYMaRx4d2iOgKSb9q
GcN3/W03B4rUhXnaclGZ+M2gVYPm4l7ovkG5y7g3azA/crjm7ExG4Exnv4DKt2xlB+6vHQGrpd0F
98qOJRCgXzp6xriNj3MiRJsDxVWft0P025EoERwuznFwYtTriMLD62PLBziE40iNIQ3g6RPmiVeq
eu+BtLDeWFebTTVqN3wGCPOv829P2EhnjXdbRKvCGFATiFT1sn9QwWa/JYS7LosV+LMMSUDLDUFg
nMHDD1HQaH7bqXl0TASEo3Jx4nS4pL+qhwA2BXweSfOzOyHZYq8Pj/FlTEjK32OJU4YT4dvFq3M6
g3I5FcF6h/OGKJh2HeskzjH4p71/AUjNw70d2D7fOLI2x0BFbgCc9Jl8TNKskxrMbXpfvacKDyLS
EfIsyBjGKNi3nytl8lhSvwHlpTuXXFKcvuaq0/4MQFkUn73G17jlSrAHESgbvQffVGeniLrZdVNv
AJy9X/pJdUZIboLKfuC7wYWK1I2LmrErED/kfffg9u3s+w50dLMB70Q50RYQXUSbVOF9IJFwiun4
TmjpI/0s7rN+oMbroGxE+Xu9OQ8V7JoxPn1X21XkBXKZjwM9YM1k45eIv5JSedQcAJrDanb1ekOO
32TvpF0Ma4VL/ppcPWHuChgDlai3VAhsCFrq45ZWuP6wiT+TIwc5ng8VBrXGCY3xNW6Ju7jARHGL
Ikz+46CEnAgt+VKHGq1IVnK5l1lX+As9kzBWV6uH64/fktp2yViAVF081X3ZJUqKgrYbusHKu+5/
X6zJtW8N0cYkn5Xu/2YcDgXCK9aKPsfFjFPI0Ii6kZrBM3vGhB4MVL3SmPKz1WjXijPJiGUnh9KC
OqDvTF31JkfkFNBPVAuO9KKXGylVIUf6En4EzFLDF564GoqntrO3lGCWZkx7Y5nGBCEteQRP37AB
raFIJ1P4AXtDlRp1Dl0XRulQLZ6xCt9UMnHgYKbZW5tct8dbjFt+jZPr479qBDtCKqFA70A1GzQj
beH8RZccgzloi7lS2ONBrmbVvI2Zyfe8YGPCKO5aIQRR58B/dvH6z+DAl2p5H+pvPf3u1puHuyr9
rRwT5lgiC0wbQhWQ5mMI35qALOTFYrB8zMuvbX7802VLJaz5HKP1YHOFkmJ5Adbr7APrf45ngoON
vJVJjmDfIkENwSlTO+u9IO7GR0Q4N1b/w+EStDjMURvz3c5Qeh0aSKHCKBZVXzhkYjNE4YcO+5tN
sai5Gqgh9TerhtlV+1snj7ifnhJC5UCHsTs4OArIvA4uMQJV/p9ccw+4ftqf97fihanbG65o/iEQ
gV28OPH3SO2OT3HNMe+FY6rJa9KUiV7zbgH4OPnrILdlzKeFj0yYGYXPQ/yhnOCD+YPdROVXYsRE
+kq2g4GsDbEJEekkWfK/hzszHYTUzN0wOGxt3h5Alxhvl4f2tnj5sKEwWwGHto0eQGayx3exwXhy
mlgoAuHlhgrnHyKPB6uJPWSAnyvOEtv4npQ9wt6WqBp/6FLQjo8CES9kB7uAM/qoSndrX52Uh/lQ
ZPaY7t+Iu9COcj/LzGCx0DiqITEZL2h2shc/39ipTh4RTAmG6EwmKyIhnBqO2AXat2kRY1ryaTzm
n7u9UtzVisTmiI+aBNmwp8AdedfDjC37bSdCKs8T/3AFB6mvfrkgz2m6QiVkhUU4jo9OzAxVsGAI
Zc49KdGHwBYkxkShw2r4FYIJi+MfJ6z7Fj7tuWW25bQWMDlIQklpLVtGCQzewYWFaksgAaMbrqHb
zS9XEGoPZhjAMvE+n2J1Xknui+JLh+UDX6QoSydRXKwq/e19fFmp2xeW7TJmcuCPz8X3D/QiHzOy
kQZIRs8fiw/kjdRGH9Qbgp3ibuFuhzEF/k7UOQIOyKAp8Ticea9Oj7gVfQA1hj2Wb9KayBjVRKGI
wyXTAsqHGRNO3Uf4cvL6c74WyePUZDik3Ad8EKKJj4cN+aUkLRT97WcK08SLNudQTwyzeABMKAwE
jSit4I0Ca+Ut7/k5OMj2Yb8XFxuy2XvzT2Pv9y0vmPPS6uaceUAk06OH07vn3O9Q5n8WJkkqOm09
0cMrZ8Z4yZHS80I3aewk4bbmBscw/eXYeyUYAis3Z130zBmvMUEuxSv9Hv/9gaEjxgcx08CGV/hz
cSit1mg3Y8GL61tYDkdn3V7IJzBPm4PBuB8ilCyeKk9tx8/SDuuH1wJTEXx+iy6oWC3PhPE607Md
rjnq1ripFpXotXqjw0PNpsAwDbQI2MsKmejXf2ArylIeIUSMmq1A8yhX9RqXIJZbJjR/zikXMR59
Z0TiTVFRNYW6I5WmZPIJrXKnAcb98DwgQ46s2W8jwZCQOPIJFJKxqJOG3WrzigzId7g+QjIdhyQo
1AudSCxc4gs0XSvdjGsUEVxRplvx6j2aodlyIOHgxySCThlP8cJf3MaK4TDAqyBPJkyG1ds7E0b7
oXzXq5fmK3yMfivKqDE41xcfFkhf20ovkJToyjKPUQQxBKxp5Zrg3aD1sNfw8LIHuswQqX1dyObe
0eeDb4y0b9gk79Q5xt+V+Afi6dg9a3EgoMCG+xEM8bbikFLnZlO8cV/esfw9Tfsop2UZWTTU4Oro
h2yiF8JhCH18u11v+qlnbEtnbVBdI9LmLyDqJGCwM7UEILGoU0xoSWFrAQ0xyK4JIP8syz5uqw96
Lfz/vY0EuneMT/KiIhgUCBbMeK3Hp2pvnLdPEtxqb90sAE1o4OK4cHjcaDyDzaqWfZSO1H5Q3/sZ
tFgkLMaskugG3G91zsMKA/oTj+6Z0qp/ftcb5crw9BFPFdUDPKgV7AoJS8iDiW+oxUMA4MifigeU
F4xG+CgeS27p57+ejAb1JvGBrBs1TGYC8y6rxHD0SCfG8Xi0zT4xFL5F3ansWLBtsxJnuJF8cU0/
hCiaxe2gMl8RV0Ll49lXn+Hn6V9ktGZuV6cNRMs1ed0p3/aahjgm0beheyqHTyn9LsXDjE4B1S8Q
0XvO2RtttIOU5oNMTNA5IaHreIqRyN3YicjF4WBFfL51YSmUkIsED9PXX0TcgLE+EsGmfbaaYQPh
40OAkiFd80NIiT4sKenDPUEQX7mV/mRaf1hnXpAADJiAkY/oxwPXO2FnTap1po+hLEwOGwi1CA5p
Ft1ygr3R+UIgPULitwrsOl6364+PUQt+OFNGxugzP67aKWlupDc4f0pibKu4zqgd7PPe/p3HN0yR
LiFkYOB8DU7GR3zEOmnykk2zJfMSPxcosOjrluEOQ7KHhXcW09r0GNfwGc/NfURXa8VAOCgX7fTk
v0JINMcg34ITwg1TlPB39tNv2AHTmMN3BjwDwssf0UTpyBil4KxIN9BirUTTf1xebKIld/eoN6Nj
mT0OnBRCFz3DCM8U0kGUqPx1EW71THARGCgbBAl3OAV7Edl7sRwBGfe8LxaxFyfhF8lE1+EpfI0u
KP710YC2JezHBNMN8e3H3eSdm/NTLA1f0zVyQ0ogWP7WCTsYEfRkWnCkhsmHxuJMWbyCJ25apOTL
u//GNwxHyap1iXn4133nnavsZV+hLUQ7LJhtAWxzX/nTy0xUqdNxtQd2wCA304In9jy2w1E9xjSO
wwJJB4aCPpMYHaYg8giNGXwan1a3SAxIawb5nqdw4jcdcII9iZ+FlGHTZW9QsTNdwwcuanmHZ9mt
EbPjoqLFDECY+SHvdVgOpQAMkDDP2h6L4DidCRIgPfiHlX9QubrhaUPkAA4OM68nP3ieE5RNSWIe
r4dsCvjCQNhzsBQNsCnzBhxRLj8n0PABoRJoT6HOXCoL+ZtrBszpAx7iwLDGz4O2ImQc52dCOgTg
L0BLtJONhxbvzd+BCPDolCoA4wNzYR3aVJy7ZWJikXfdhELJR907YFMyizISkCYuE44LmleilvSI
afPHkKCQiWiTRZ22iL6JWQ17npmUSQtLi5cALbZvAuPCsmD7oDPOVWeNXbChwsicYiHn/oKDt4GF
sD0QNA+LHMVsHCY8OCuCNBAZFAKCPs5FUwzg3+EFVYk0zDERhp0QNtMQm1PRgjAKiVhabwVeSMtD
+oo+wI6gKjYpS+XKiGhGUzGAwnLV4REpB0PtI9UPFSwxAx9+I1CcMgZZGL8Be1+ITzsOk+x74Zel
kwBDMKot57Cs3HUzxMuEYTJbJXJAgmXYQmbUG/DPos/pUpirLCL3EiqZeiFwBEXPvNxzen47oI93
Tt682QShsdxZSW9/6bs3jL0oGwgGMbweSQcAo9TD6XH/Pby0oQy+TpMV+xXJ5i0MF9jTU4uUrqBs
ggKSLykJGIFJWsS98s00jpQaNhaWekYQMxwEXf52m2FHbtdz+J40k9PGKqphb6YzTQrDROfeZui3
WW8Fm/0pboFw+j3jFqjNZpq6+qROQjFr/4Khjh/7RRI3mtKhyQ38mJ1CkCKxTxPVJnyW1QyQlgFI
lBTxhF4KvCKUWovo7BAh3JQxf2chGhAqZlMEAoQILeDjib/mxuxIn2au8wDYtR0F4hM4RUhNOVhn
BxH+oC4oJ52gNRED3nnFU8vh4uJQwIHiPcFANa5zY2kC8Z3+JB+qR1Q7Hd2YdUVIEFrkIYywwGy8
dcDK5Gv5B57QgvAbPEkU3hVkAca/aRcaZNyhjUGR3pC3bE1OadW6M2ItVmZOvDOPN88KcAeKF0h2
RmFxDL56rx1/MIP5J22r8nlaUTPTpZN3Lol8fsOkbtN4TovBI30e1NUNHARkyeTBnvQRxfKjhoBg
2PDl7TfgfiT6Sgh6QLWh3Kn21RLCR1kkmAMpGbBsoPXv2+ktNJxNB2T7pxQSGOHLHu6PRQOVDhi2
DIeNlcfIG5AOKe3Rtw7jRqU97fKCsOKkPmD/JVHKIZnRHj743G6uLa9zIYlt/qFaoPiDOiER0e6P
TtPS0+dgxOsBJpWKIQsHSLUpJ83gMpzcY+JYNr/FiWgog4ikAKiUy0lMEQGRdNXA1JYB/QizZiYR
9bKeWinOho641b/3HDAd59JIw1WVm1C5u+agFy+u0p1HjDmP7Bzxvgh78eZqEhRC0YkMAoqWjxLC
yTvu4kcKreXuoYzS8whLL1lUggNXh5DlELIn5v2CbvGvCIRatuiWWdxFEFg97nqh1k4UuofbGfrG
3tU3DfBVAYgfSX9A7khlHdvh+M6BgUpCwnS+KPeFnERIXkRsGTYivBj1mIELQVfeTq6Tz6wMRTQA
0G+bsJgMLwNsSvRfIfgsPlMgXIbozxRr5EKIaxBchfq0movtq6GwHHEH+77bW5berQC44qcn9Iqz
Yhk8/Lu3r3hnzVg23Y6gawmUwxiSPgQWBJBK/UDnd+nc8r4O5leU/MIs/AyVoRWNO5Q6BJTxtGrD
tXdGqLJmJfwhtld8HDypoO0A4Pzj/JI9Q0qioGwDy3svWh+/Orgn7x/uoJmK8L5PYghcGarq3Fz1
wHOmRioTOE+aEFaXAzWqdGgE2g5BeqCOnsklYw9IDFpcqK0bSn23JOGA5WbfCNX2nqcGfisC+cdl
TEcXuA0Lrpbx7/UADIl4sM5y74QwnTJqMsWKA95KmMRPyGrwCN65cyvwlRNXHoQGa/ML0x7AC8kh
LS5GsDRYtz7Y4uvlmXELSXYPr1sF+wvqceF/6e0+NOq64Jv+a/+YtAGZiR6L+g1hfDUwGx7Klztb
r377an6TbKS+3yUPHmrUr5CbDdobxfPOew5ZJP9jjEI4acQ1zMv0VJmjB9mSuJv4tl+uvgiNxBAc
ImPMmHGlCRRBzXl6SmJnFzZjqHEqBtoE7/b5j2eEpaW4TY9jK/2NnwxTjFL+aSDuYmxdvgjyBFuo
8TgQU0I6vhGr6S9TQ6DzN+8mZMMXUx1ZtDhpUMG8kWjAErrNjLsWmQdiI7+fnJJPBuiEWYXCPKxY
UzVE1TLTDs3EIsQDUcXMYPU54wr7EdUronfvQ9T9/MkjVhPCXexuzkk4uuataNblh0HjfMZi3gWc
NQEbPWvYbLU90uXbAqJo114EZVlBErM7DC6TNw5AGs6xbZhgT8IBAdV9XqpEDa8kMKTvwsw4GCdq
UHO20AF2sGDVm+vBzKTxU4RgK6D2snM8+r203AE+seoNWJ1YuM/YwMfbblNxYsBqEIvvumFDeBM8
poA48joaF5Rf7phUEZjT2khCAmQh2vb34QoV5T4HeBNQBk1fQ2KvF1Z+iiBT08fmuHyMLlwCeXvN
T0lvdtyDxH8OqOBeLK0ANsQlFBwx1ozNcLve6dDtT1t6AonOk3BEicYDHUU1eG6gr+Rf1hNqBuke
fu7RGk6HsLLtE3SpGmi89NLvaJT+j7AzWVIc29L1qxw748JKfXPt1h2AJBB9j+MTGe44apAQ6pun
v5+yJnkywyJnpyojwnEQe6/1t6mTZQM+zRdKZCB+LXvRgdX3zSO8Eslvhz9iW4Ygsxb9VD4Mtt4p
ncEMSiv8a6Qifg+NZ0d9vPEwhQhAuRX2MKILLnCiVFki5G5chMxKc1fFhdzO09AhO9WUDw2xMdRv
4iz+QdALe8NeSlLjrmTM4kHhbtsZjjll3RrUof2JuBMswqorrFEZrrASnmOFse4Ogb8bnCoF/UFc
iw6fEgNVD3gofg8stbfuR3/U+qBUuGu8eMSu+lCvM1dWSD8mMnadEeoEwCpGWCoLVrpVd6gHNFKi
VIeWFAs4mKeQPMEjJOnhedY+YX3YNjmaLzyuS+87PD7dQWmIKWRxQGSAXna07Df+2X+0Dq4MPBqD
uQDpABst7Vrd4OHyYQP+/a///n//97v9P/5Puk3jzk9f/3pVyTYNX2XxP/82hX//6/2//2/3/j//
1lRN1nRFVFRVM5Bsq4rJf/++7cOXz58W/6sMX3n3fpXRyUQItjGo5kBZQUTUiAotmOQzOD4OKQRF
3yoVv9wGuFzxB/j7DEc/+uF4pqKp47w5ED0mXoSVdDO+mdKRryOM9Zb1sPDZb6Y/mqaB2OAl9yNS
0ameELajHx7UllkVHyLlAvvi/sJaDEDh6sQzyBwvKlMUX5ZjvMfgfOREYm2ZvH7ea0aeAZBkIZk/
YeAYhKJPiGTOM+nL23MhqG65Si+/f7dkWf3V26WqumEopiSbwl/ermc9aoS2b6IT31dyzFIf2G7o
Ii/4RuEa5Ygp080qNSwRmEjluKoaascagvuTSR1M36H1oaM/RZtIXfyZiFoMspYWzylE18liLSxd
sVUetejS8nhmtOSZVAKvo9emkdyIf+5NFKNnTkASIhgMNCvFPEYbhiEKbr9ao8iJ99VXChaBE7FG
ub5QIAC6jxwDLUkR9OepcxPeZ+T0H7xikCoWyEU+cox+FctLSXXqwi0I6EJvZ9gpGQC29pwijaqX
4rFfmNHET5FUTTNGSqZWDPYhH7etkvHrPczE1YyzP0AKSTOTi4OY2U/kpARtoTYRLWBGZRcffYYN
5MW7cJlWQ/A1/6jUUKaNf2NijMZy5WSvpdTAIKOXHDrx9D2NiZdkNE2X9Vlb0M2Rz4ZcJXFcwLNi
gQss+cbKINyBKpVjpti+x8rfIOwkriDhEreTDzozCe6hEgDod/f8GKGAx8oTou32vum/e8/LB3Jm
2obuAEldMpEKFNZdYOfQqgCUVK28T53rfZDuRiIa32KOx5V/on5722YTwoTIlT+0sEgkaoK5Qzay
GJ+lb6NdP/nIuTR1FlhAuHDD7SOtiGzKZkCQ8a7ZgdYnrHGWyLwGeAPnsMXsET90j4nEjrE4IfMD
E3xUhxfmVgYoV4DdJM0HYp42BXX89BfkFJMFNSR1ToynowG/GVNA08Z6k85qQ8Yqd3VHRCJSsYHm
QRSpNsPA066VIS+rCgdVFQgaFH8/8+LJa1+f+Af9NYQFIZlwWBNYNvD4DWM80umBuxCf9A/vKnPo
fOWZ7PZJNOMkwZ8FojzPpGUEL/vB6i4grmcX/QDvM6+DMKEZJ6w84jYgy/ITfyxJBI3Ny61jHLNO
RTi80645y6VZbg4Ooz+onm+unXdp/f5brUq/+lKbuiAJom4osiH+5xlolu8okkYx64ZbLmVzWkEX
zGDWVXCyhe6I5SIcEGg66/5oLiPZUV/rl/yrnrdk6Q2VhsnTlvfiPN6xnnEz88TkyAz0n+c9CZ2R
+/5EVRF/dvgPT8Epfc0ijAvcXjmyLeaUbPb7X0gSf3Wqq7Io66YpcrALwzH2p1M913K51go95DdS
ckRR6kY+CtRQIp7naCch5qGiVown4Y1rPttxoAA38BuiZOhWPoHbsE+Pt0svH3aV/j00mboMq8mc
rLR5D6nMm/EBouGfh/L2iHSiTW3FHNg7YqfiktLLKZFi5Hiw1AIxkwwG/3vMN0mLhSBnjdma1TQX
tmm519Gs2jLog7cIakfCY31N3gSR4BEscBLQRe8owwpH3JT2RpKZk/OMUHSugAwdtYOwjXUropGP
nXLOE2vwfbe1A+WffCzRQSYczWZ87BzFwt+8UXxa4iSXQ6ci2QeBz+gByFzuGHgDLMUT0LYP8ZYe
CmX2BjIBkydms7MwlsXUMFHd8MOzTDcEbNcwJiDPMz7jlcZFHVsaDbREPGK/cD2N0jXFgYhN/akK
0rA2vl82f0CytM0LHRhR5ZPMefJ//DDNG59Y7k/Bjn0DT1OpkOfzR7FV/WOew21G+jds8nvVHNm2
d8wiNYnlsyGmOhyBX8k3cBYV9mMcANiBni7Db+9gPviB698/WIZs/OKrogmCYJqyKauy9pcHyxRN
MxXT7HnK5cmoW78VG0rWIxtFXbxFrq1ZBlmu7CthZeioZKwYvQ77+3MmPed6juBnbqzoZ5byRUZN
HWM6iYbFjP8hH4HdmT9NDAdkf236l4PETMZzBkxKJRZ5cZ8hEpF6FgsL8TV4f7tHdBWbrfRknsz2
dErmJEA+vNcdX/ObqCPyMONAH0aCN9yDt0B0UGFb7yYaHtjRtqGQACEJysUOy31uZWxh4jXCokRl
h0m76rLgchhNArpF8Lfi/RNt01s8wWDotggtMdt0hLMQyYaI8w0K7tkeAcHCSsUvOWtGDhxZjnv8
aGwlsjgLq+2ciBKwk6BNAhKDyYzQHR1MgKufvLhgHPUHk4KrWBqPFMLmUQ/oxikr983KU7bhp0Ks
HongpiOnIHAPfjCRlphtusCt+Wuqk5zrZYGExaJQMd8WNKDftJ5qed6FcUkzwh/xS8GHd/bPGDs9
LLeEhF+6NYR1dzIeHBQdO8dAmqP+lUnfGSc/cBiKm66lxhpdZJ2w5+S7nAUldwT0F5ckj2u8Nzub
dm6EGswV7C+MbmB2mzcpPVv5q1+HpzBzyBEsiXFCA8/PKJljxsY9A+axZVTmnZ0de1Yj8kZA5SFC
C7fd5T0S40XR7EplFaEcR0VFsFXmSuVUwbxyjg2uV0T7fOFqbvlHguaGOGrepdHcZAVKSAekeQ0h
3TbhLW0B7eJgKLAA/ScbMhyaoSRG/HVW2PlaxDeAdKofc+2bnatTKARIyGMcO3U/I7SoPWVHiXh0
GC5QR8I3kmlEPk7uVNJEzLb1in0qOgsUG0Gzorgg0o8KG5Ok7Tffyg4liEMjpr/qRm5DSZC3kK4v
4NjSIkXmkRH5+si+RzqJNXwuuMhJlwGRT+cB2Hu6J3omIFqVXGBytXoHwiIj4690uuemPXuQSbqL
4anhWGZQIFNOscUer+gtJ7Up5I2jKjIY6wSTVhYjayp8tKmbgrFwHsdkp/VMIeHUkA+Zf4hDh7hH
Nf4QX/PM5GjbBakFQRhcuNb42HTDCUHi0TEbuFD9904N3QTSIFwUxTxHeERMlQYoPBFJ0gLdzo5+
dMppTG/nXrXyxQVMJSp5Ef5gxH6tLngQa4SL4FDWS56Vsv0uDh7ymIE7m8B3FoEllKuKjQu8u5io
vSUQ/AxEST4djo5wW0JcyHfdJCsToeIWgw+/cv4IkjnMdwEXpTJBjV/EBKNeMHedSM5h/7ZefEtS
cq40QGO3vCXk1FJISGMvAlJMeGhdT3TKMuS28uwVXnO6kZ47/eP90R6fqvUWxiZitzuKp+jx3Eaf
NVzDmdxpZWYwVna2ymZ3be7yutzDAr/1ZYulPyC1p5gPd+2SBzXOHBjNQAUEMQKHrgn1J8L5hc8B
0wpyZafkV6EPbsGwVH9CT+ugNUf5FD5gTfpm0Nlwx/kfAVx4R9gEd5V4ahNLXfMe59oiIA3MJMJS
1yf1/g0+Dm4sTVuYsVtwIZ2mcuozG/4DuyaaxJLoXIlrb/1+iCchtdHXIoYCR2qdjG8DTtES11K7
l5m9td3rxHeF5R6yxqDEE5wFltHJ8yG29QWsA7DOlwBCf+RoOpq6VrIarJDwkHQ4uPLlvX3qVtyM
Xz/iVgdmNWwNMvCSfkHNQPbW5ElBMC9gIWRA5HKJeeO1SXGrMQPgF/UmCQRIaMfiYjAI3xmg2fkC
wmykZW3CNI9F7wdg9UmkW+0q3crEuyY6h7d/QESQn+poy0kAcjAIaZUp4hgBP2S8KDHnwZeRq6Fb
jM+Zya9MdRyBRDxbUyzQYmMJvNc/3LbVR0VlAjHGu+z4ImyA/KAaMe+kAqTUJtCU3fTFIvUlUr1V
b4HIC96dxVkErEW3x9y8rWGwIIfhP4V1+Zx1AtYhQmkz1SYm+KpHKEsCJCwQLIotLVEXQwTzd/hh
fQaCX31RoJyy+8yrgrF46X34HLGramWui3JOpjrPT0I8hDs6su34Jt4YOyGmK5tW3Gn7tr5l2/Si
UMiZWQV2+cwKy6WokbfAC0TJGqmDhRyXqEEkDCl9fI8+5WsL7BrNS/9mfkWghmeF54CEa7IcRVZi
WECI9feB6tuflz6A0Xj30Jv0lW3qXyXyLP73yFFz3l7qyZcv/jAciTnVEdbQHN7ZZnDzyRrkK4rB
fMLSqkQrZJmtMqSA1JSdIkGFydHPCgXfoEsAMvKgYnoRXKBfNJHd8icjdpurH+9J6/M8FuMnqRxY
P7ajLc8ckBEdzNQctJYIbk117z2S7SeADAeTlN478+ADmtdHPPPKuvxQDwRsGS+3xb1iPgRv0F0n
0mTIG3suR+wyxJPXO36fF/PivfxAOsANWnkLnMu/H8AYsX41gMm6YaqioILcDP/9T5O9VzSjt95J
0UlRUKggw6bkelIG07JZ1/1yhH2M4xWPRDcvzZ3AGUO5KdesaBefdWg3BvbDeiELtnzpl2U1jb65
rhHrthBcJy1cYGBWkAqSvgyPiSp50SAT7McpHDgZUwsqMLlYMIZ115rNEAn5RaJZfS1/dM85h5KH
ZgkNBVkWE/4Bc2lQXI6Odpez2M8Tacc7DpkUX2uWU7zytDpA2R6aYPLiyx9yj9pYINl8TcVRCXTb
dnfKpinfSnZPw0r4A8vwhBmkJcmTgOOxQT9VgHp1bKST7hYdsZnUbvJTDDO003GR+xwWk9LtdN6Q
yUg6CzfImXZHMyMoQMa3ZM9JwU0DhvOaPnfNtTi9SIfju84YshiQGlTdPIcDuINWIgNuXzMh9mTg
uc2P0dHuOK12XNstUBWTxadKjMUicN4PQ3lkHEzB1DRAwfLO1ihARKZJDvSMzr+PWiUusolQHxFV
SfQgokHC3b0JNbI+YgoYRCSyEqeyVXxr5LMsdaTb3ExnD6p9GwDSWSEJlaOx9q3BhrJ6fEkEBYBz
juYiMvLI7R99jLkdZYi8Qkvj35HXtysYzYPZkdM2Dr9pAkJhckiqqVBOS2JtFKvbsa95nxLr05pF
A7EyljAm+0B0eO6zfiZCxmYT48snXJIsXZ5AUpZeiJ/cKLCk3esHRRWXWvngyhWQf5AcAui6YKpJ
rx20ykJXF/XDx0hE39UgP+InHPsTKXhhvMoUp9+GEv535k4k4x1u0R+CJNpDtUkvIWs1QjPd4Xdo
LgWQbD7P6WT9HD3QNSIMU8lWMSfPeg7V45OsI171ktpphuzpG+0KT3K3aG8otOLzax5HdsE/eEze
A3T2hjD8eq2kpc6civqcPipoouuQMrJBDmbeyZUYcKURYraVr1vdHh2lfFfAGtV7/EEWE0GAlOsB
Py5j/AbVpNcmvE7yKbzU/v0hIA0g418xW01RdE0XVFkR/4pXJOmzN9Suik7F/P26AqqVvl1lE+mH
0cWLFm9k+/VR1mm8cJ4/pMB6tqLP6nNyGF1fdNY0Y/Za4UjngklDLmBcGf0DoiL+ak00Zc2QFEMy
VVUa8Ik/nVKvVxm0z8gLTmAECkpIArpWPQj2JroEGaAkSeE6VkN8YCHqSp08Lr484j+8T4r+i/fp
z6/iL7iO4gViotQmr8KYBoSxsD0bE+0zuOfE2z1e3aLeaMRTMLtU0xGrVnLwzslJmfioI1Dskjxj
lw+FlJ10NYotZpu63aSFTcEzRhIPm8WDQU3nsDgjdAvQdrGPCQgp++caUTucSVg7SjH+/acvin/7
tXTdEHVRMbgCBEUxhjf/T29ulKlRksjP6lh+13y9xtEWKHfGjUP8HYKHpYlv7OzvOLPTefaJBmxB
rj9ZqMgFaYklio34W7t2g+cSecC1X8j78sKKs9BgpkARZ4UA/f8k+3yWzMLWzX6aYSVB70nh175G
2iZD/O8w5iOg3iHJqFwWtpRQdpSgaNqUDzahxGku+DZn/YhY2AkXcHpnRiQkpJOsCtU3IMkQi2S9
G1dlcGRrpC+doL7srDr9EUvG0yd7EbY5NCe9k33laLJqToxLUcAU0fu362Zv6D7D6Vew2YOWYwix
XP7+vTZ+gQwagmyagsIbrYGo/edb7RtPMWr9Z3zqFbvSrXa0GSaEeMZj8+4dxhQNjQSA1EBO6hgX
0H8QATDjkmFS83Or28j73r8KpAc0w8qTEA+9iDYhapmE0INl9qPb3bdHCuEShVRgPwk35qhmy+qA
RhwOnDame4NhUyP/lGfrpDDzpjbzOprf9ArrW/puQOwLd85Ud0uO6Xl/jU/RDBNgZGFKSLGNJFuQ
yXEVW7JvY2Ug0xDCZP/790r8FTZkCIqm66oJNyL9FXTM8sQsezMgjJGfCo1DIpkUzOBFlXhgPCQd
41LsqNQQUYI4zzcSZ+N0dOiv/QevE3mKZyw1YGQ8kxdhXmjj5idjsijJMz1HXJ14+9Q1z5hoTNqB
vRyd+IpmvVMh+WgtxKP5rRU2Id3vtwgncLFDQZRyJwbjrVBaNafi7l3ZPQJFMILnwlSGQuMGSXlk
U6PVskGQHSXapNuZoDwEa+0LYjmQqgbE57BVZv2BiJU3Kb0cZ6N5A+3LLXoX+jXB10AP5ctWiUlc
PV+z+Cf2J9WBgGLMfOjoQqdnp26nJZMiYk3Q+NdEE07v0fSl2GZlt9/SnsRWnqNom4F1MNK54qDr
i6PB85Bd4MMYOsNNC9D8A2lTHRDURyddnXQCvs/ff5SKpvz95IQO1GVTNBhBFWX47386Yvy+7V6q
oj1PAgfmsG2yoN9HKG+dEVwlsaTogaQ5luVddu58JyJsxUBtam46sL1dv5Uuxkwkl0mcPIlO0B3N
xiWADRFzB6AaMkbx2ztptEbDyV7zJWtBcGeGYzZ89U7AwndOCcNFF+MtKoSHzw+Y0VuO+Ym2raWy
95g5eD+RSzP8H8IDTjJcEZG/gJzHu9aM7OeMLMGgmGWRq60atnGwCYe8owiVODh4YlmQYIznyRcr
hE+vBJEbCF4ueCkNvmaowWA+uJSwjgMNkyiZmg6BuOkkPYD6hhBUY7R5wlra0TKvESvbH7RpsiCc
d/naVMhwf7B4vzbZTUUcg4kaKz68zpG9Fydhj6z8xh6krLAsVQSAhZPXUcQFTUvjJKAmAKSGPAGu
zidu78H/jPKAJ5sU/tACrVPOSA8BE5fyh/SyMedLgypBoJ7gqJzMEjxznOBXxlYKV57O4MSA5H3U
J7yDG5ZtbccnGn30XwA9ERjLAngmfrkm8x7JOIuasO47iORH0g4lFQCwXCXAhHNt0JyPBRpBnkPS
GWe9vxXtXXW5mdROoAaZpCtRH+8TZayQoIbEAMvyldXLnwI04TEEyj8GTNs3UBXyqOaZlZqTkbpR
jfGbTC0Bw8Ek++G1y4zTi/JY3Gq8ZYwGa3HWBk5/qXYmknauCsAV21AsA12NBYAaa9OYmyyLrOjA
OlBSDUmjB48SX2Dky0CMULXztkBeOEXIDagAKwnJD4O5zr5fRMLAmSF+WCmIVqneRklPa9fbVqv1
G3kpKNOkPry2zQ9IFfr4ZYsB4zUL346cH0Ax052J1cx3O04Nd4AD6Mb0421QLiBIi2Zmkn+eczoQ
/DT0T9Moa+WzUpy+gE1bq6qnlHephdPx6KJGhoKlRCmwDMESEqcnJv6u396f/Wf5A2ie7/iXMogZ
hFY7DqPn3fzp7ebjHQ/LFOCO+Ki2vulyahUEkEvTCGmSvDe+UjrECQiNJ4gn4lmtkVAa7Z/qXgQ2
yqOLAdTxRNaHvRSl6jBLTgu+iKSZU7Hw81wFUL0YtQF3KSPKLSRdrR0ZVBxNiEMLUR1ziefNyqxX
zzeryaQgV5tWMcTCDoADzS44rd8/OAjY0Ouf8Cq9XYgOsZ2Z5xHc/6zxrPyUylBG33E7g23kz1eN
U7U/vj4vviRlVXDSLRXKaUIHGAfsBr1cPI/Q7CDo/YcjUPzlzW+KigLHIXGX/YXoyGQz6qsuj08I
N8juwSP2XElbPLJIjXNCFn5/4v5qpDeEP/047T8P3Kqq6/Q14schQAEUAjF2SVKYpHsJ1G+ms49z
WbpD8M+wv+Dwc+SMUjnsm2gPXXPVok4HFvuHlyX/6h4QdV1WJNM0RN6H/3xZbRC1msG+cWodCMPS
rc4eTRlHD5nfLduBoLYkH7yHKlxjovcMwjhBfPN/hTnr7RCyZd/AX6ac4YgSo39AQ7S/TcKyLoim
Iqmmpggyy8Z/vry+7+VQFILwxAzWPGfVA5DC+0nkTaHCIgyBuUfpadekXFxlQsiAjTkT1bW8KAQb
xYWwKvAsGjARZNGAWD+5H9bPK/6u8PoCORpzTFWAqdQ8yLNGWSvgTGB7ypjh4007/Ke27D5EJGGB
pT+STR+h2hx8Lj2hfHxc7P5IGCwc6NoFEI3rX6ddAJwb38Y/DKqK8XdcSBc0TTENg2fV1KS/TKpR
KTV5pJf+Cd23SqzViumP1S5HyI4PitzLnKZoCoaKK/XXOvFdI0ckgCM7KkzoyHMh6zFVGNPGJ+/A
yW7MuUSMI1r0bDXZmLNaPHQatM2UcaT+SDHMfIN4j4gUl05ttdEpCjQdRHwDiydbsjGNENZ7CGFt
OK0EB92HvAUgfH41MErPSwEOwgBNbhF9A1OJtELChTdx74wU2xvZBnAIOkEUipcmsapbRig0uXzp
ApmWiavsbRWElshLSPq3aBnZAveuCIZhTJNyj1yhf216EEbARIBtca51qyhcmPeecHcfaPcUBDYa
PQ8TyeD31tCcdzZGS/nO3wLHIBbS2FTPmcFSjVoEYckKMWC1w/zf1tPWpEeAL2ixC3fwN75y6F+z
Hih0/aLJQHHjZKegR8bRomzYdmPvijIEKeuxpUdBhdFICZyAXKbQhvuioW+hexMip0IzoNAh1k6d
4i9qEPsoAM0KTlRgnshw3uW6VOftTk8W3RapimCOwRkgGarpE/4I0e1S/6xt9FIwzg1hF3hhVHJG
XF2cav22pOqLrguM7oZLcweNrNLYOAjQprgzyTheNS/HaABynTfPqJMrKw9HBx1QRW0HmPsIXf8J
dyBxQ3YzroeLd5bJlieYVeTa4ern4vSpLWhRQwCe8Q0j8rZf5GjehuBABTHojI8F/XmCt9etXX9H
vJaF498JmKYIp0PrheUXo4w8g5hDR1NXa+VKuNtolRYWWN2M5Oq9d2HdI0Nwkwyhk/bzzoFDGB0F
JusMB0UKGDjWz6A+yAlxFTSshUw7r6GLknEdbb9DkGb5iUIIlQyv7s0MRtRyisdRhxgmKmAPwQUu
n3AvrhAMq6ozWmWRLWz6T1TXQ8xls0yXFYkjG50xyLSYC8UPEUoTYAopJ+1C6MLQjKBbBEZSo0VS
rYk4eSHQVi3scFRKxpbIDx26CgbJGCr7CXda5i8TXI581OwgjGs8ez7u2SC2TMMusOefyvqWP5Lm
ovh29g0fWOik0dujqYKKRgVQcwLyvV0GAcXciHyuWC677ft9gJHMvg1SypOxcix1RwiXvWd30Ar4
H3g8fEv+FAq7LAf06n32lk/87rSoYYVrQPU3YmfpRMLSTg658gENKKD25W19UG/80/HEhcxxlIqT
vDrmGEX+EpJYPO1LZwRNS2wlBZ9LyGGeQPknvlH6wwHpT+V+0sIqkt7+SfTeKuFLxkJj8YtTSjiM
HiChq8GGuMVxTKwMYat7FXHlDFTuPUcmK39LgNGICCtbl+365WT+qqaohXUpInAsVEgamZEDwPoV
Qx1HH7+/t03j7zckuiHJ0EQTUF4zzL+cu1Kg5sKrl4OTRgwTPdKRy2kadAe2N1G2GV007yOPbP/G
/dRjedJtkeimZKaRpwOo+8K5OQv0WfeopCkYnt6tS1I93g6BGEhSvoVkWqv7FwWl5RfLQvict+mu
lkgvI8iouHmfKLIqgE1z/RxMZKtWtGRvmKUG7R+OgmhaVquym+rxWRCW9AwQpEC5X2P1fAnNnFBV
5teJBsGlqM6zdF7sorg9diPM2aCrDQTcvCiWbFJqYCdg2RkDJc1QDJAo+AFyvLWAF5PDHCrFaqs5
W4hw1lmsEQ7m7HvyToZ30a2ePBFvrOIP4eilyIWMtPhkmoj2RZmwpoNO8Q2h99/ZWr2Y0PWhU1Bk
DX7sgKeE0br3aD1ll55COjQI9pct/qRg7rduwuyzEVBSafOcCktio9RZzIYFhVyMm3oQqlaGBY9R
sVfU8Dg2XYeeG5LXRUGTa6Trbi31RFRNWrTsLkwIFEphLPgFFdH10YAoNjdZabpB78TKD+FiIyZk
f5UELWZd0uihWdEbiIR1BBQgSBZ7U0cpKEw2fw2Ct7JrY1xuiaCdKAR2gilzI/tT71yBfhK0WX/V
cJ2sFMd3YFmB4Xb9xiBHhIj8YswGK9O0yDfjBERSsiIMu0ghuijqYZziT5jMU/u+8g8OeLZmk+ev
8vbQ8pWuoYcIhAFU8YcULK485KUFi4g/fYW2GQ/iLFbB8CzK7HXwX3+kV6WagwsowduPC+DLh9Bc
N7QS4DGj7e/BE4ZSJFsbhO0PuTTCI6TlyrcHdctzKcWXEWZ0+DvMnzvPs0sXoqddKoSh71/s4zsh
mzTFV4W2p5kS6E9WTts6iWnlATlx53Bk98K6eogkYp76YhHFK69Ch8Yyr2yQndbNoxasBHie8xnL
r2yNSCn7SDnna7sc/hI8iQmOny6Dl5tNR98cDnpDPRpXLuutHWNLKJftG5HfPG1ROu5jDCrqZ0yA
QD0Pd0GIzN0ZwYxUA07E6VTe5Cn6i6o5lspNRFJPYc1IRZfUTGCFGAmqGDLDUt8zlmU4bn/XNBOR
tjAch8htjSX8mTJHlQS0dTMgCLo5gySqzeoqK6sRlrB1ceAo5zqHDyH8G32JrFmGaAVnFtns9Lqy
db8x0hWk+XAirmt9wm1KvOVGOJr4ktC6cqegYBpoLYuHZZlTdMzkB8wtWhzozAYvmhCIP45caJBq
C41B1SjAmVSRg1cQ+83khh5i6ICvH0FD4Dqh7Pg8xZctYPyd5fFUYs0O+TQmZmPxT9Un8Z4cJIVE
EvTiJ+Iirvw7mSPTiWHsyXAYAt1Jv8w2Mg8ACceLYR2EbKAn2Rhzd3jougULevzggwZgQZ0zKXub
sp/p4oq9d+sZM9z6FesEE3RgRUAdlAgAYabUjWCJEmZc9iO04GyU/RkWDDIhAG0hx4QVaa1jq+xB
Ppz8xnbfitP8YuaTVCOtl9zMxRCJDh7wk0PRJ5/CUViQNKCt86lAPDbRt0QtfobkxE4U9D3z2kTd
Dz+W1xaCPMoRVs8zeUvsucD8va19V8f2s8P9zXEcLTFOzQJ/ikYtmuYn3I7EjWCRx8EomVM5d8p+
EjJnAIsezbO/Le7GJUT/StIfOsV6mGEYAwqk1pMWFZ2B8GfMwaGT3H6i/XIaXr1lSGA78EvBgjxJ
mR8SCpYwVUuQ05vUNVBGk0t4GA1xc8kBagVZhlw44srbj+Y0seB93aqNFXLuL9PcxkgYWMwQz2p6
ZX7k53m5XeUuHXJsMS6h0cqEIhcSO9HTLUkayeEli6EmSNqZy3iHQAU0jodIcRgQhhnqFqM5YkBY
K6QM7rU9YY8e36a5l610AE7koOAT6RHqNALnPhrknH/085wPLLH0EyjECOdxgaQDr4EDmn2sb/Ql
liC1E4aV4WtJ0RXrCo8JQQ6twznMsS1t4WOX+enpktHNuz9T9jHB5Rxu1C/7sWNERHMS/aLdzdUQ
p/7ob8KXcGQwRPGAIZCB6gsdjk5za2DRhQOFc3zv8x8DeAfTR2gRkQIKR1eGN0fnlSF8PZsd6Vfj
msX30OvTZKO+t4RJvHYkVIB6j45PsgguRmcVlQ1coy3MpcCRxFGBs4y59z2WkyGMjdy3noCFeUnt
O+8vpvyb8qgSapuEQaveyPd4LSy8DzRAQyoBxysY2OK5RnLIFWXFc3HLzcS46X2WtCWqwNGTjuw7
AMxrhZQonqfEv1jlGW3pTZ+XZy/EcoWJw7PbEbEYlnbNlukhwMxpWOhKlNnz+PxulhnRBS6EuYxr
dIYxTdnm8PNrjaL5n4DHdqwbVv4QPqDCCI9AeNXSU8vdPH1OvkP7vQiPhORfawzOn+284OVdvRmS
LoWPxR3Vlrc05kCgCQrCaTYNl+ER+nb3hFfDPdxcwOgIKGTTrElnlsl4l9Bd8VEJ4/wnjRzUUvpM
tKuS7RPNHuXhCz06BMHGwwnIh8nUm0DcAxWTXJ/f4sfoRvKzL26L3ELZNqpuHllC+TAOTV+J1eZD
rSHfHFCD9Ke6qo/uEAhu3bs6n2YFtfu81AkKAm/rca/kkOzvb5xporyTlHOO6LJxVHmR6VPBX/of
vJExILg3NqH0o0WGM89zh9RAz+q5GZjvXtAcNmesQXIZPqNoiKt5+lNcB4pqv+lOFv+BPZT+zswy
rwLqm4qJjtf8g1z8E7LfSJIS5srIP6UQWXPmC8Bn/fIuDyIvZMFlTzUw6s15iaUA7lIngowbhsv2
/kIDM4D4EgXz+DbNHyZIdTRtOusfZupfjtR/eol/QXXSQBFeqHf804BjTP2ZSH0X6SzoWzHruUx2
KzRTN3EMi4MtjdPXn1yM+0WeY5CdKVfhyg1zlfejSfOB421TbgJCPMQ1LSokY6MPcDFNT0TnHk1D
q8U2JtvmHFZjQfMV1WXIgibRNnKNKdYKrMD56k6rLFwnlvgxgEQ1WWSUrOgHMt+W5HfT8XHgCdxm
7lDyXCzUf3g7pH96O/5iOZLKWlTKwvNPyS2uDmmLMvnosY2qk+r6huFFZdzZYmd7zGILzVsMcZA0
bRF+3yxVwTFdVEkjyjruv/+YZPHvEOnwKOmCLJgyTJH+F8xSS6peblTDPzFUHM1NQhEVmflDPSFq
LSTbG3FD+pUdEDO9l6gm9058Z4Kt7JRHYrpJyh+tgy9lTLnH/EU3on/DhUmSm3kR7H6WrsM1VGV/
bz9I39uHnA8VjkYm0ovgxg/EsYKLWYSIceFgtjaK4G5LV0EF4F9aSIdRGnMfpPPeYjaHHSnddgGj
yDOAARNDoMbHyxGPBHWqISpxGmQ4hkXTi/2kyCCco/HWafRKzsKkds2DvlSmpRtYwpaLO1yR212w
3RPmX1EMCQh1GfFcyXY39g6qDWIBXMFlTCTCYEzXhD9asRA8HbR1PB0cfdhbhkw2yfEW5ifwQ6Mi
KiNJHl33huVuaGWV7vkldMFBqJ+wZAAaQlFobUmdAM8/ty2nFH5tBsL8ZCLUcxOn3r3sK5nfXK1E
MPJe29XXjS0e8uEx+KZes9GKUWv7WvhzopJwPvWr4uvpAMudSLMh0AqIPZ8MlcLc9Btly4vAQd7s
HqAKMGskYbC1X0e0liPFRkAqcIqi1WRrcNkvByOC9TwAaMCdNViwqcLtBgpavKtDQC3T/qDj48vb
Tzo7J8BtsAEzX/x/ws6ruXFrzaK/CFXIB3gVQYI5SCJF8QWliJwzfv0suObB0+OyH67rVretblHA
OV/Ye23Y2tMJBe8elDFVqzsCUDPu6dNvuSLHktRLBNoEklF7QB90CsenA7NhqPE4MWckJGk4Sw4F
jg8orblPFIxLGIpvpANyZU0IJXEh850NKnnXgfsfr4HxX6/BPKT+24ka94k8BZHuX8nTOofs+url
JwKoNR/PogTrTZSxAhqB69p7cPMrdxv5I+b9ZhWRFc1HReTNvcFO8YLZ0yVoZzncJ4eGZ+6z7Bes
Hrt25oCaF2TybCE8QADod37tF4MDCR3osp53E0hfP72VxK7vM9u9hUtjTXPXIkLa2Hdz0R5y13JI
DfpAX7ZEUO50a/k9/tE8x+RF+BIgsqYVs3zoui/9j+YQGfcBUI2qcU1J6+BNZGuWEO7IVyWxoXn6
4c3bIC577bk3iEd1/atJeLrlUqyfwQZtWNQz3iWPWHkOD8HJRNLP69vtjGdvjfeM1Hcyk7w9hzVT
ABJY7Vkiy6vSM5GFkQGmxtgi7Kdqm5EC6tdceihIGI4ToRPmvfqAJfI6XcjUcGh4cDLzYp7ENl/t
xzP8V8f4bXhQ9xicz/0LrDtxbtGoEefun/uNsjjHW1aOOA1gbFzbEw8QoBUIlQ5SadzEykJxadqJ
HUZiccyeC2IWrv7/8oMwzy/M66/FG5nsKFh5Cahvljz1bIc6t7qpK8ONCE97NQ7xxvqi/rw+v6Gw
wypPuLnxrsNtbNf3cKetpJeZlIOeeZc7FR2XB2vIeoQfFEVEg7K7+0bvwGh7wXxnK63h2144QlYZ
8XX9djqFMEZCQBeMbvZEiCwCXNagYp7/yuK9M/5x7JNxIq234J1D4rdmjXMv18Gh3V2xxMxyYrFF
3kCvAVvixID8TnJW8MMY/8SNt2eGdMF2vP73t+YfXxoN6RJ+O1O1hf3H3ZEpwqjTwg+uop51o8xa
mI8Nq079TaiI59k9a3YNE09/zwA0fOXJdpyVGxg8cM7BcKs3qb9Cr5TOslDvptOqNkuzW8eoQrFA
IJmMA+wP4okNjN/QWu7bdz1AOAH7KN7b3hvWwkBG2L/oOGyYUKbDbtajHXN1mUlYBTb//h2b8yDw
/4r2hKyrqIhY0QjNsudr/m/HRJO1YV6mvX8lX3dTbYy9fDU/MNRta8yt9aV6H16MffWurFMyIdRN
wdic0RJ91ZK27XlyGQ9YpAGJrRXSZRcLcQa9INDyAX57Lg4qwG51R/ZWhZmSiElqEXmHZ5rRA9wW
jsbgQv77uwQ18t+/McX8p9UTMjRDVf76Ds0/6jWznVpGYZl/ndkbxT5wcfgs2ZQQtVycOO5Zy53h
5O5tXOHE/JlLm80UuVE9sXfZBpaJSycCpGENhpLEnfJRnFEQkWAGviaD8A6SngVsf2RfdGMQVEFX
moDHw1b2+U/Yz3cv3ad8noXM38WuQibjBrBQcBCepst4plQgAW6NZXOB08rlIdpUUMZkoFIf4yoF
DgoECm4QORNnda1sAZc4X9gYqSW5E/3FnvXhelh0SyydO4xJCwOvJ54jwnRHSvgt2CIHIxXm13dC
Mhh7gMfbMZHexq8wAB/c5eZzvmONnBPTgMc0dqQNJfT8ZY4xcSzEX3yaR3hCcEhmyFPIdQd00FFY
r63+/Wf1D7oefkSmjTHU0IUqlD+m1f4Qx3ZT5/4V0Cp8KguaPnQJoBf+ZzOTssblqT82J22NjMWB
CHeoPpEqbEbIcMSjLYtfb5NQdc2DlBn/3M4YYpa7TPlfCJSeF/6A87ku+hUH8YZmaOm91Ht7C1Pp
+t6vYK/5i/GtpX7+929MUeZ9/P97vf72nc239N9eryHK49wbCy4h138GCEnCUbUCUw//3qKHSFaQ
He/MB4nG0V86+s3UncA/E67qYoyzF82yuFXL50/IHuIpcO+PdMkmlB8tQpj1T7hoduXBOlc7+UW6
UuwZl4ZnYnS4tg89tyMHu4VsqCNpOQYSV66pQ12WZGuSG8m70QHreQciCF+sozgjg3AAhrjDnO6y
kvF9z68oDMOVfyw2ipO9jMubtyRF9hG/JgBleFueeSxfE5Ki/v2D0//pWGJ5jkwWnIGiyH88EU1r
JpZfyv6VzMzTwCUC35pLoyYlZBYggEhH2GlBHT20Ojoe+8GFQdZZTw4iAiaEu5v2vb2DOXKbH2ZV
GwhLXIPiqVB2xC/aa5Rf//FXVtU/ftbsWlAjGIqlWyy86T3+8EDErZk2SQRZYcIG1iqRq6JMyeO1
7YuLj4Y+7YKzOWjLxqR1bIrbgHZFWJsY2ZhAdpwMzSK1211rYNslG67AR9+g3EPdGcvXfmwRluiI
139HYpJqs1spDOfU4CVLVFcu2Mx2oSONPbzLdOur46HNcCPnkStY6gW09xWa9nEMzoEY0BWxC60o
n60peBbCfvUZfYU2eoUpyS6mTWI7A2/ImhRgSfRaKMQc8OzKCKy0H0HIOUJESeEZ5evoisqc4p1O
y5SxzDHqLH5TUqvaKlu1cfmcstwRQ+1mGLRb1p4BVhdzYGBECZzVjor4Pe3Qvd3n9VF/Ktt2mzOB
8TFrNOiDa9CRHodOa1D3EfeWAW4d/a1fvAroef2qqNmiQBq3tVWG7i4SGmaFyJma8dqVMuGRsyLv
d0pxGwgYkUlzyUa6LRaNzJaCtZeiiIyKRUnIkDABYF2N6qPF/jNigNZ035mmBMYnyX9KuI7M+1R4
zE2vQrl3LIVjUps0bm8UVoGJl8D/lJAI5RHeDpDvDS1cHmAPVAmGY3XUdK9q4C/0FGSbcpexU7Xa
auD1ZFCHvDMTXPCRsa+jY0P+DmgodGcBs2nRIgfTGCsx2vVlgE8X/uyc2a8Sl/eIwb9GD6Oz9RY4
x+We7QaflWo9pmQdANFP9wbTQYERpKtSZ+q+JNVblaXsFgrpu153UKKjVN7H4SuDXowAeizufvoo
MAAGx8HGG15vzHEfRTdPPRUMyu10rxunIvg1matXSyO6SYYjkVs37tQA6Y987xvg3+pKwCitsdEG
EDQa7yVUemh9qC8Mx8QPNivKBhzm2eu/Hx6q9cfp8b9voiUQSNnClK0/9EFhNUq2FSf9oVF/TZxx
fnFs1AyPb79XYjA3qCfMsFln8bAuGa6mJfnjFhiCWDypKrw25oljVD81EmbmvDzprb+t0OCir0W2
l6ApDex21UrDLTatM3/8qjRNInLbDUoX0Kk5VcZ4E61J3GP6NinPARCQqL+rNq1JW5zlXFwbfTjY
jAJir+XxwvCXNOcsBIDHslCPGv5eh5ZFQJySmwXhxhye24mbQ4ueQwUgeQsiHSVC1UKfNdAselcV
whA/Pn2fWXisOBnKdeijHkB4WrOiHHFgKInPM4QcgmozoGztGXkbEJyRM2BFLzD7dMkuVWmtC81R
qX7U9l5l0PPbbVEfA+uSxcly9NkJ4WppBD1J8KowIx6aYSn6+GKmBq+k5cgWW9UiZsi/b+vLiAmy
QA5s5Xd1RAGgg6OUta1Opl6AHrvvykVX87XSrYycnuWiGeKyrRfpbyextedqVKD2GZw6/sB60fqO
ZACRHBY8Rn4nDj4L2tLCr4MdPkQPobQ/FRIwNdyLnFwFtAKJyqtCpEXase5Ldgb6CHuVzXu6HB7w
SCaF6S+DUGO+fBX23rd7V1IZi/A3BEtTdfou0+5THIG7ylfD7K4iVhvIjVrfY/Ed2cRQoPOoWJz4
o+4KaDDh2mieiTHDWDY1jSsTGiJLv/nENoWfR2eFyGxyPM+0pq6XkJyMM1an7SJo2axJhP30WVIM
7DY1fnSioYtL5UWtsjV8G8NxocjlOtV5s6FwioGJKGIGBVaf91BQuvU2HSTrpwJOCI2rrqurDmoR
P9OyuMVse1L/ZFvRSi1vPrnrxvgiq3fTpANJIKwX7F5GCBfoFnSZ4UuHlrl+WU0AmCX8o5Pir02d
aQ8b0n4MoEaLQ5k+opZUgLbC+GPyHePi5gPBKfTEvdZH9KdpcYkictF4q2Sfqpm5RyLs9fyDkqhB
oocMbCCOkZUL8sGdJqXyTEzw9RxFmHVswEPT2qJ/Hok8SA9CDVFvwdMpNpM/OFZ1Eex8c4HJm6V6
Q1h1vu9xmkaB+I9JtaL8dXr8raYzVVmWhc5g0aBjMk3jj9pEDENjm1LSHjo2OHrqVlWylQpUhTqC
anugI64sJMo2qeI9+ASDNJwCWQq+tRIefOfTwxqq67MF6TvNHadrX36H2BsVDZxJydtioginzDgI
xAQS4+wQD+9Q1a5WI7hm1WtNYpGjRmuec9E7ZS+5A0+CN3a86Zd0MPYG09eSFb9KTpJo13rIOBNH
sFGi7ZFpRAia61jP2B3MWAbsJVdJo97aCQTc3jRI/gixisJNMVANNqReibWV4ACpieOBFVz/Tsq0
U2Po8xlL9fw7RvMTIDTL1r7i5vFW5ev5Hc7IMdzp/BehByC7nqwnFVlx0AGAtHgEKI4Ms3W15m7i
svEY2Avx0+rxsvH5g7RtnH+HNX8Oj/CQZMeajag6AlSvyD/xwZnn52SYywN9LbDHT4q8DbxuWeY/
YYSRwaCNS4ATo96qeIBWA6wEuUcoQnRXPODBZbNeYpL1JmM5cAFO4NrtLHACAyqubDpF8lyg72pJ
GkB+YWRrWXqrVWUtRLwNxsGpJczJg8Yx0z+YkApt50nNcwVwoy9/ytyVfFxGCiIKTDf+lC5rBVaB
p65NntOmAEU0Jk7ICNyM7kM9sn4mULV/GVQKnd+qZ6LbnVr/C0lUx+EVSZfKlLeyCZCQHXzVvAQR
qQxzwmKw4r2O+nIlsacj7K4ekK5bHwbvnuE120rlFOpJpnltyltSr5pqn1bTvpbTpdyxJ5LPOhdB
kFHDNBTImeKWXuJaXC/ZyEJpNpYgU/CpNs2AlOjEW+lwC2K3yS5Tux32XUSoQc/9ZfB/lAGMZfox
RCnKvGZRg+JAHl8iLVSjeud1/UHj2E4owIOI7qS+NR5NDTYjUZP8hjBfQ9uSrH2wGkVAHIoSbVQ4
2XDq4G8rzSPC3CghVYt9ciMim3ku3W/2YVsHq3pXjZPCCtBE+SCF/kG100UWP5dJ5sgAt1pLcoVk
3xrCKCESjD963jjEdRC0xgM0qYC0a9sRTAIpBpc+D0uPfqSBnNFimeAa1W5heqwH/2xraCPbUblJ
KSm20K/mF7otWaCjZ4mgEpfoDSxSwuT7k+5jQRvSRULhHA6fOu8D8tHsOPC29KwS6luPyFMtd6lA
A8w37cTTuhHrYdgRyDUiDXIoycHPJIgwAFzEyMtIPikuRHZ1cGPZvL/lvYO9DvkKdw2OpqbbIl8d
GDqRA1E5uDXgKWUwlkenQf/RL3LuQxb5N4ESbOCpIRrNx7SAdb3ZRqpjVzxei0p2+oOYnOqF1wRz
QmKvemvZFRRAJBrBhmNYXK6nF91/AsWgoTuiTwGnFHzorKeRUAyIdHpasSB/jZKbpLJ44HOXCZuV
tG5FpdRPj0hjnN9nEKAJ/+k+LChbSjLgySW0L73XJPHZYEvYntgK7wNmjG56Ueu9ADZSk1OSJo5l
U8jQIpndPlQ2SVwvNEvbJd7JYHMS4JRtN62sOtogLzsFK3cGc6EwN1Ea7z1MAoa+zvHbd0xVNPNB
19PAadLDW9PfFRmsZ7IXGA4w0AWzErT4FXoJ2QwZ41Ivnoeqo5VJNtJ89Q/YJZ47/5aW3J6dtqyq
fBUh7DUptmxtr6QPigrHJBHBT0CNRb3y5ENP6z7j2FvK2OXCKHXTHoZhW59MzE2KfbGlT2vqjkNG
msPI3gqNcQPkmhmHUXVEscP1xQPNC6WJAfiVevTybsOEgqsCv638iKEFiTRYhfybEd5nq9i11YcU
JhumYkeLCkGQclGihqtYRMwdG2A/7vhDm96mUbCIBpHAf/iODO/YtPesg7DQfA1FvqqBiDJrVzlL
Q7QR1aaTDWgrtNc9Vum4PwV8kIFiP3lzp8HFZ0/Jsg+JNMAj0z0axAWlCZzglrDX7oDg6+AqzFk2
yiIeQ1mD1TUoeVDp60pvrdiz4J0cQz4Kq6DqY/7Y29dpmK9B7h3vOxgbxwshB+w73XLy6c0X6/1m
yEtKJSLbCiJIw2GX19pCk4BwLfCXvcnZuxl+jvHDQFpKpWNOL410E+VaYM1roVjC0u9+hpp8VfTl
JYA7mxAElONhwTEewScdrsikBBwak0Ku550uq7uHiXcaTiHqIg2AMOWKjxNayFhnfMq4YSEh9dHH
WZ6MDzGBu8yZGka3Kbv3hHcW7EaXpX6j9uHpHZ46TiOqQlWniBjZTVDTxNHR5Eua0kVPr5auEl22
kXi6bETjivJI8h9tvJbfFULg0t4OxrsvM2/4toBT1ahw0zu91wSBybcKB3spuw1jNTfQBrIPL7ZX
lQI26zS3tIYXnPJx3enqWmWTIdH6lV7vipqwY0UsKmIkAwtkZvTeJ/c+Pcy/H/abpmJh0s7SL/1Z
juAMe/A9UBvaXAhGRBJ0jVx8GcuAwACs2Up/UeMjt0EvgCy8tEy/tKPGx10NbH9kEH8wqIfuJj0U
iiShHWi6FpGNfypSDqpAwAP+GJ17ge6xly6M0YP46GmPirQSBen6hLzaIgzbuxTlD59V2X/VdODw
6S7eeCrAIQFZaIKbzklREiYfsxTTT4NcHSz/0fYsb5EK8bQbyY3mDeXKztNgDoxfSvAbU+BRuPTc
nSBASmRDCmVRj0xqUO8JXr5chG/k6WjlSp7xShOmNjCxKMpiULIbjVMmrk8KB0DFvN8vwO5KkjMi
JYlz9bXDuigtM7QDlHaZCaC7gOW111CE5dFX0AC9Jjd64j4ztYOsIeTuV3N9Zxio6pSX2A+WHT7C
jjLSRLvIxYGZr/iJtOeefkBH+zVnSTbcZ6qCqokdZUUdtBkShasIuXDwy4epFc8p+3KB7BE0By5B
pjw+85ikRpzaUo/1pCEOMo7KeIs505HrQ6xZYJhODZUv8sfCqJe9AYl+wMqCPWi+Grz6HOEe8FGV
KSnBG5i8/OrFnlXyFlaWLrhYkbq2+3Wg7SSOtST6KTpj0elbidVKpYqbl2mXgj5eEUhPxWfTMixm
F6FR38xDctogvUDXLQjMJnggS9L9WBNtZ9uvWgILKUQkomkg3Ij2G7+aGj/IMH1ENvtRtPdpiEC1
HQ/YsBCcpgRz+NDVbnoqPXXFl2JeNNZA1fQZN9wGGuga7+ENeO1JrpOoHVu0Mn4KfEq4lUSQhQGy
K21QDd5HGaUxxXkqY6oOl2OLYc4bGbBgJRxwPUT9JsvIlGjBghgXAQtbDv2tnH+W6GHi4kOxX9Pm
juQQHQ51yN6PsChywdfCRC6lLXJRHLRydGtmfSmZVTE9YAGAReF8G8FFnpJcPvaSgvyNoHgbAWDh
FXuRphtd/m36H+pEkyahEhd6KJOqRXDlmLMvJ7DQ5Je7uMvOphTTcBA7XNfVdyh+R48zeHxTtPpY
pzKZUSnmCMPJMAWreJJphlu+UhUee8SrUYFPNcUZ034WzPY9u3gJkJhTSJRgkkIDjHXKQI/mqWm1
pYFHI89ei+hMvKnCpkZNkRdqABEZI43ZD4Fhpvgu2J/K2lsmP8pwWFk12zaIx6xMIDzyN+LtfZ4P
uADMgppmSztEk1t8GC2nB+y4AZJ/MOXfCb5ag8mP1P7EHPpCPozcM2FYrKVwW8+PWnQUjJyri9Iw
gLCCvVJmL5EVv2kp9hwG4z0jFukqo6qKoWgm2tUbDKdRQKrUwBDqlWkwGOLpL8RHyeuue4BxsCHq
8i6Uwchnd4tCjT8+ma71uE/MRao+JwMTf/9YUymXRfVtG9oqh7Jff0kgWWTrByzNQR56pg+PLLt7
1k+s/YweJIBzis3D8AmjaB8pbXhuzfcBupOBCGCcSqUKdcVAYotLXO1c6S8VZb/p5p+Rf9dUdDzT
y3x0pBiiGWK2hXaWG2DT3qlQDpVmr4MOWjoa3lR6CCzvtkZSLMYTHzsm7LpEwxcZ4OTFxduEv/ix
UtiYVOnzIRpa6DaYLweMciQNCzJ0KyT1arCfpzlMGuuG0y5z9OC1Nh82vpWeZXYthcv5JjS0wmkZ
tzYkviHEDBCQ1OewmCVIl3GCLcgQciKFtLbXSXIrhviY9+WVjAGYHyVCAQUduVBO1B9xd1c6nc4b
wzoliiGYm/EH8BnhrSuf5OBoxAzysDVfovxLZbHggf6SKb+5QWoZ4Get7VvcLLw0fsAd3DoiXjXj
NknRG3X8YixD3PjS0IvMtU7YlFQvLIJLGuTcSb3J9WHK8OGoHgaC9tfTvUWlUUJk77pKE8bop6JI
kC3EuWRyCxmqKfWgCFYDZq+hzP9jH6wK/c81BuMNLJWqhX9Ekelu/1xjxDj2pNGWDqp+N4AeSchO
VcZhKn4albl/XQBqokVQjkbntnGyU/WlpUJ6pNYVcBxIaVSlpYb40aaFSk1cHka1F4TfTkGKmeG7
p9kYOxISI8MN1Nat1G8VJJ5iI12sriMlyGCeRz9ac6UK/AjISYffMFZYvCMeCkgHGo8JMadFgsuC
piHwaHu4YEbpPjHJn0izbUk1iWDb1ng3xmumrSYiCSqoJJzbAU9X5zk5nVXMtEZj8p5W6CrAR4VW
/K7RR6f2a10f1ZCWAZJus1b84NYDPCLJTQl3KQ2x8jb4H2NpU4u3e7v/qrpjHn6ZMhRP9We0skuk
d2tGRzR33mLiwjbD21jsbXB/I6JUo1uUTF7jSeOju3TBMqrLVYciP/tJ5Y/sW5/rRZwVeJbnOrge
LEcaopXM2ISPObd5KlTDHThVpGChc5GF3a8lWSQTJ24ab5Ue+u9bLxcXM+LpAlrpUSR49wE/St6e
WAF06b1IkaOBKRfgYw3mbx8GH7GB9DZUxE6hldRy9K3gPcPsY5j2GfuQWi0hXKS7jjfH0iDKiaVd
Ncs6IDWNCdxDpq6ltl1FQtIXqaWC7mZTZ3xZtQFjFcd68xyJiYBJKnDpYCvsmN6TZEajvTcK/YQ3
rJqsvLQR3CwF+EpPBqtQQE2Q8effRwnqNSVgppBDP9z74qNmNmNVEdebvmpy1GbmlwZQiP88sK1V
LjJ30jZh8ZHnnx5Pl4TwuWB8ioJ86t4rdVunOMPo5JWPFFBSlGqOb4yHWlMXifSuBlvZuCSMrJsa
hH9vvdMBVFD5e47k+SEDgDflB7O/KRlnJpDL3HhE5UcFBAaWcT2cw3tG5ExHL0rfy7yqbD9HMKoh
h7Kgrc04jpS+2hrqU2AMBymtXYOLUg1+WZ096SaxLTUz6sinKlIC2Pj6AiGKSA/+QLVb3CbwIOMM
WDUN/KX5W8camMOcO9yPcFt4PxbNLX/LhYkylHFIGTPy4gbQgeGW2JPaiuEFj7TfOJP5Ss1S4MlQ
6nlUwV+Qk1wN2EvEw0YwWvC41WSdbqvVUVZNwaqxcbpr33KPk9g79BKrSWK35TnmwG+WA6GSfn1X
eK9zg8AIaVPxhS0iKvxmZxjdptBCh7pSQOhRrV+aHhuHZsYLjQeAKIc6qta1eMiUkDIPnilh+TUz
8ps87dYR8Ochx5GSdVpPbjOR0oS3RTM5vOERZ8+ZRqSsZbj6mK+1qlopPsQO8S1QN8voaZp8lyrD
wWQuHTTtq+ZfUoT0+SQ5pkpWBSP/sHqVqF5SNeJ/+Dtq7LRG/1a20BfVZlHEb0HMiWz5KAUbrL8G
eVM1i0QT1krphR+ypD8sVWwr4H9GXjBH3fRy81FHQMjwRdLkr+ThYuXPfRWwI7JBh30r1Vth8/q0
8SGjgRfdSmvFcyVpS7VQnRi+c4KGPYGQL8hcTrIavIn+2gEd0IqDTrdgdukCSDFXX3ZLJvgTLd85
H7GVkydiFihvRRatww5iJgeN8hjzw0mW+6Waf/DrKmVlgZDS+B0o8G3avaCOdhGq8nSMmHEdwvRa
861kMGsYgwG4GBws7nQRmCGytT29Sf673X1VzAAF6kG/vMsjYxd125ObropHhLW3aS1Ol+euedQQ
JZQuWRzHHEaU9zlm5IDQiIQMC23T5h27+aRLy9nDTxBKNvui8BnpcOYV9s6kXVDggzaE7MDdjDCv
McKilWEBsPC0bhPy2AhfdxSG263GWEJ3YrvfxowZx3ZH/6soJ7UCW6DckxAUt48bzntWcThN8VmK
tJXVhr8ceAtsyCp2mYD8eaZiUfrtM8yJNgKTC60/E4QIBlJVwueXUDPzocXCfgqSy4RAslMXRY2k
XshgMVFStPqGJp/xgAjnQAiidUBAa2RvUK+brGw8f3j2bbY5pbYLILwVjOxye9yL/jbWNRkNPXsk
p+u15SSBUWGc1htYfQztY5iJcOdKpcCrwvfUMFwWRFulfIlL4tH8n5nJFvnVM+1hGGPS4gnGyV4C
ojWGR0RlmYzDalDlq1KFbu+Vrt7sK6rxRkPLCC83gac+I9LRL+c5o/P2bjWQSXFbJgXNYOwqSrbu
WBTAhzzr2NeEFy61KNv4fQZkanhvTCI8esyivsOG9D3RzDcRR6Apl1G79UtqCu/FpLjLcfplMXKC
4sAS2a9uYXPrM9Km6rXI75RwyuesIujnDax3GTFWCQ5P05v2k4ZZPuK+gsZnpncv0Fjco4ZMXLk9
Q8mKEuITSQWR+I0RL5Dn/ejaV0UKIo6aIqXRjsx3CY9zChilcOzwWZXShS8D2K8JobeDA7slvIBm
gHABBVTQMmMVzHzF04iiUvYbOj4sKNHKB1qol9AW8sPY8gioxE4YJAya/VLTfIxq31rc8Bjn59jv
Fmlz6YSxarv6xKa1bm86YzArS498KZArDEQCHmM0LlqADI9gUl4Op+UwTyQOcnR6WvMGKANENgJK
3PwBF33Jvy633dYGkWvEwzecpaegi3eG2V19yAtZhSwBG45OT8Q81Z8X3fhPQrhPn0MPp5PRCuKj
smbxUEvcwp8Q15d+31wjiKyyx+AXK5CIwKRV9rLgYu2xIMmxdDAmtzXjU0MZkGKoLSPNkakPpPTD
JuaP3pP0yotq8LWVbWvsyANYN0Hoarn8WpXDLiikTYhyvAZbqXX2k1n6sAjwms7BUxFitgnOcgmO
B82klJBG/MLcsMe4zgimbfeC4bx/TudRTem5dopNnS8+LyUGkiWqDN/5QJ/PEsHWsEUJuG02zR0+
dUVx8uoI54srwWNMUGnhyXqJqTHHTmFh4FqM5icm0CFuMYP428B+QdBBTCGrVUs7KvG09EZ9pVTW
ruUVriI05oYNk8QIl33/HoGD1vAkTilz/DbjrsjWRYYPePDquzeoB11Y775n7Zg0XuuA9k3tf60s
A6SN1VcjiqQ0rhE7sY6ergPSxWLB7XwSwQY2UqXErwF3NZhUF4OHw5NEtcA3EX6b0BJkUhY4KHJW
eOaUuzrmTKBiHjExAYbnUpcXk5odg7Z0YxbDnnItygJxfSeDAxggDjUUncglJQiOQEUiZks9Fj0F
ePeE47nwdBeRpRNhY+WYGStxCIqLrWQbyQh2KD6YUXEwE5jSNPcG+o8lz2m5VK29zr04rceQGWAp
nQ0BP9hPsLz1RKL4+klNjXM0ttuIWbLs4SAzjHJjxptRTV6HuGe2xhKLOJxr3ycHzJAjR0GpEcI5
tURbZ/JeGdqj2hAiZ9egi9AuquWvnEJCzrR9U4mTYZirrBleB4bdKoMGMyfxq0TW6t9qdABU4BP6
hzxx1OZR9KhiSRfJkaX78qNlZz8qlFTYKNtp4dli10gLbR159UvWdSffx7/Bn5RLmTv26jEhIK0J
m92U9DuzQ/Zh2BfM1xDrswoTpfWr8N4i/SA7hsgV2dpb7UXW6b2ImozMBDExY5gG02dwZFcH2G2f
+tuSzI7XoMBc80glCMvEjc7Pnkl3wE9p1YsRfopAbUIxSnLYqGdYKIsZ4XAtOM57uHOgvvQfxpyh
HG9bHPpAvgsZxWqRh8TONbcJllFFnIAFGzlqrlXBlMNMntUhH1luTb9xPPEnkojpIRP0+KRU5icI
A1JpI+kxc22gpaVarhQFEX1Q0jmC2xs4j7T+IwV7HyaGWwtQPDZxQ1hTp7p69Fi8NX4cHkFfaIwI
QkjTYdkzSFOzZN3CZC7QHVgNOmvbIOiteOv2wmM0BQwzbGYiV3ZpUxZjtsk2wL4ZNQEvCbumjrJQ
8EG2SFSMnB2WCglXRUuLMSVvf32Ow7YF2a9CprEzxMlZj50pWXbJpugIGuH7SE2sQKmPW3N6nQp0
6yqgjSLZqvILNtA6IsG0XJvIeMwYpL3cvIgkf4fNVGW7AQdlcFvua8d8cvdf+tPTl/vmPj39uOHi
67zn18KNu38675unt+Tp7e3pzd2/1Sv+uT+7b+f9+W3vzv/IntwOwxi/zOb1aeku9adwkzx1i/P+
66/fcPmtbvHmnsEnL1y8oi1KD3zsC/WFZ80TbvQrv2Rr5Vk9s0B+tpyfWU/K7P8kr5RfItJf682E
2Bi3zc7Xn1LQa7h6nNptXtjDMN3dsjt4yg+pixFwwd+1QbY8LctV49LXz3n3Mv6F0/CDce0JEPxO
2moLC/xH23I1Lfxxpb4w87X2XznP4zMlFlz89gtLn14647fyYLUAypP5qf2B1tz+0L+xPlLNCbyO
/RO3LwolZrsSCyFeanNPqIqWL0GAeftshy49emLQ/sSsFhZaTS3pMaWWe3Ig8tadZ2QRaEp+1jz8
WpRuygImL51yOVFxV1BFcAjLXLwiAiWsUTnPE62Nrp0zYI96mThDAVM6wz+UjdMOmOvK4zky5O9A
5pvXDsXEZMmvdy1QJ/JKXkNWsJ087nRQMkryprBa11sVzcFh1uoY7TXtQaZ7GpT295yATnYJK6sc
NmaKE9LoGd+yTcltttj+xioIiEspysAzC5buEeOJYSq5rygbcW8PnK8I5bdN71JyMTDIVmpMQz8c
FC9c/Q9h59XbOLJu0V9EgDm8WjlakmVb1gthu22GYo5F/vq7OOdlxrfRfQYDzMEEy2Koqv3tvbbd
iIubGStDjhA6g0Uy9pSTtyvTT7dhe7Z4DAaMhGXBfqRfEGmpphg39lrywbktMaKKlT74mEyzRUGW
uNQONYaOlA9l+fcJUF3wUIk3nerARi+Z/ydzk5imK+8tCnPJObYff027jmjSZLONAJamKse8oKt1
YJiB+atBbwgJaRmhhvG0WkXudws4qVObrW3QSC2eXdZnR62WclTnYfXZNofpm21TZkLwyapqVzEW
nRaaqKe6g00yHaIj1Oom/26VNyU8K94RG6Qz+Es2SQ9BBOWQ/WbU+DNP9ek4VQ+upJEbPznYoa4W
q7J3KD9LV31mA3l7YlM79yv90cXhovXWA+1xAQAaUHJel+4b6e9DFBsFOhOT7mmfH9rhawvYoh6t
s64IvlO07IRFe9BXlvbto8M4IKoit+W/tHYNAqZLJJ1c58hHE0zU+/uc3o6u7jeOLx7tHm8tYXOn
j6lynBYfpk3wqQwBhfRXrZK5MZx+VkUvU763jF7RQUCDK7MS3GIUXEXRPpiUcunsLzCADyBRGWX7
tGP4zQVlEe+UsmYINjmNAg16PdazsVAvg0krSuDNJ3ll2s41KCMORkUz2NaT0RBxu57e7AasXW1T
ecuopZkzfZm8zMm0GSvoPGHnarh43RXejDXS9JF5CqoAP2elKDi7kfzM7lIPz7Zqb6qKTwnxV8M0
2483j31uya5cK1Z6sqEWREJvwZiY2QcLx9RU1KazrLWw/c2z77xkwacZ73rtSRF7aR0a+9YA98tO
/EWgfRowSyrmBKl7iKG542HzbGw1JFR6OplwWLlsEjFAWiRaPbZ+mX5QOkDwoIN9ZeWjRTU23ycz
e88qNoZ/VnjzMUmEOcWu7tS0LxlbCDXApPDRa3Dd5u1wkdbT5Ipzg/dA6Nz8PjDBqH4LS21el9Ny
YuyE9hyz0nfwsTCkJNcULSgJVyZfcYK5otDfSHtDHOA/1YztzFfjC1M5NUamMqbJJ3DmhxIqVmxf
sfAsBa8GFeAlMwQfIaXKIaGzYuAwCjQb13M+J/K0aHptHcoPCa9s2haPtDfDzeOT5/YLi/hyyOlb
5qw7D3UCteAVsOBZV40DWkVhC/LTwLiADtdsbuDo467EqjBr83fhsBpUzdWsVJzZ88BZDeh8o35z
rfTLCYmQeiqqNlF16S9EDn1tItRwnavB3ugOyAM8JBqZCHnHhklu8JciCfNRAKaWKS93DJLje8i7
owgn/k7AA0PHNN0LcLKqbqKVcCSaHNTROmhRQptn23ljXEL/QDTPeFzREYeyxV00eRTAX/Ddf6el
fyxSaPbJY59hi4/EeVTeumrbmC8do9uQzmYOFBITh2u3iyyDFESPzTTkokhKsUiawLSvWKJUK4M+
AQiRxwUWi4bbZnCRA/KIY+kxRcdKaKpfd9Vrw18Xw6M0MEgoRHDTLymeoogXKBussXgqIY3krIG+
+co9nsKyGmLqTCKqVnDio0QGCHFWTm2BFDtfv7eYtZ1sUUMC8UNmhCMRQB7MJN0ZzH50hJyYYpLW
e+QLCNujF79zw0pO9CFWXIVlGhN65T8xVbLAa9PZwgunyHdRdU4CiDtYXRMVCfDTKK8ux4i0+RyV
fjldbh2mYNgwFIS5SXcnK3iCMaQb7pnPRK4ad66oToZJ7sXKnzFsqOM3Nrwg2EUlBWiqvxLyJUON
LXJMrXm1tcV33lKXrI7bcWJ7jPZxGIkE0zPGfLWurGf+qVVVY4zgvDSW08mO0E/Ptnp4qoqLT7/f
IL/a8h99qULxTYfvDuCYQitObRowAxi7pxrdly2n9+hVqsU6LrybymY4tJRFCQXIHjvcVO7Z1Ju5
pXmHQEV2UNyLnR0qbq+BcWtYfClxDDP4SdXKnTFxQCWjYBIL3cjc960JWxxVDDA0SonBKMW8hlOg
hx2hhTBpF5VKGCGxlzX1WWKaAbssqQlGFDY7WbAZBekQ+8tlzKynymJoiNLvPO6KBINu1bDbpKLC
zoy5y78r5aYiulANBH3xZ5ld9Svnv1XE46LSMGKg+OpB8xgBz2rt8eQEyVc+RBu1GGa+n217h9ob
ZzirZBhCH98VOB7X8vgzXekgQDK8U4Qd0Kh65hmTd9yBajJw0i/Szzi6NYmGI75b1IJfq+p2HWaW
0ak2+qBdLe/NM9YOv3jDFqoHJmsyXAf5PNO7TTneHBwauUMkG6Gfkqaic+hxIzIAJ7fHjZpisLZS
tEGEe0mzA1L2SFmmiInEqN96TJ0tViCGvuj6J5lQVye3Ks6mXyAKFWa4edY/apiSLDjI0+EoHhRa
ijrWe6c5moASlUhdKvpDrP0qwnsJIik6pNTsSSg3o2Ls3C45dNLfjRERszLbMqVozIIz54fW7w2Q
HkH3yntloTOYH0C55OxYufLLgHhE7arbNsh2CgS5aFwplrqS9UvM0zEO7cJQ7xklGQou/DZJFhon
oMIb1qX9azBfrCp7wiKeR9HGBrI7qNklrMOTRC9L8R31wcVpwGL4jTJXM7FTxFMn0EyVW9XsnZAA
N0F1ht8xMdICpvIh4+Njyawcnsy0XhoFb6VACbdhwmEcH6+Fgtuz6QzdZmkDXzOqAPVqMylLueFu
DQsAxsibW0GXHHBr5pRXlItBEAA2D1iq+o69GjPs0nVhAGt4BYzJkVEf/LxecrDHDEKax3/tW2Me
Tt8cx98awL9f3xOFtj62GOkWAzuHQp4Wbt1JdlATktecLmuUXk1/H7uvRis+nMDelol+CMx0rhXW
46huC12edYMDj1tR9fLsDI9+z05dYrNL0w+31dhnAePElduz6gsQPcq5yDFyDw52ZmoSs7tPy5uN
4VrgoGTzwc/QvfDs48ayFbrsonylIdsabBwUQZ/OLuVmHG2SsTSwJVRxNHsb7dWtPDBTz7G+Y4BL
z1Pgz5GibfJ5gN9jEqXiFHQhtdJE5/UGb5vCuD0wZvGARCYcUMvBWqTWerIxqZ1YtZxI85K5sG/a
swA4Vd9zhDUUgj8I8f2ml/63DcPMNngHlAIcT4+/1SMcjzsyp+srS4GRqpsRSSajHLQUPEZWeWh9
69hiTv7nT6RNjzkUw1Nt5bEP6ukVteYUlinEhabQlJjO5+E9eEtz8yFzdeamortYjX/0u/xJnzIi
lP+FXBKCbtOiKhmjpGfMf/e8zZdKiePUbTZaHm9Ny2+JtImNFYERNusXVbb70t6ECWkQaldI6KBA
S17pz3bbLNkRKf2zDFgvhI6Wm6/UhLwWwAhwU2rcvUhHXbVuAoFLbPRkvKQiPYf6rgaeOrJmCfD3
BWc7F1lFkGQfu0NfDfsBZU0dl03rfxTZsM7JXnRx7GA0YavjDvW0fC4kVVOxUNifdZPR5x5n2Gmr
8Fp2QMvIeEC3ip/14JkTA2dPyRZrGwbVymIRUPjWBOygDliinKiIYhPGdA25Q/HkS4YeNPs1l6zc
1aZc+Px0KsXrlE3Ji54saGkbkKClfK71rzpTTnZJf06A4SBFCHTbQ9Och+4Q8nylcfTeMzB3V7k5
TiUW2IqZWL6FQT/rXG1nhXiYMm59JQyYXLekT3SATV3szzOY0g+CI2WGi8eUTxGQ7jHCWJgQj+0q
+h+gYfs92TbO9mX6anR3s0dfyg+e5Hawro0DOm8yS7jFt1fGW5UkohXLhcoy5hiPVgtRl6V4lpse
1Ro0b7ihEtBIrIXLUnFJKfNyDkssclhgUi/kxtK5QFEfwwvrnod+uAY2OgFuM16DMX1gxHaKtnsu
mvhi12A5RPGJg4h+JD07xGP4GWRYY3XrDpOpHC+8mbVkpE6RMUHtn/KYNKmiwbv6COUBk/xTkmv/
bBUUO0VHg+wfiqWjweQvjct0s3Vi3EdFfUsoq/UKb5Hu0srYS9tbBt7RsDzaYtZNNx/EuOS0MLWF
pdUp/O7yeyCjT1TSzVAPm8JSH81SPWQzP7+pNrMINdgxhYpU+d3mzqplbOrFIMr9HSOcVdJeXQfN
u2WG28Hw8C3UOFwnflDArvMWksnvOo3HF4Ar1NS336NFdBdEa88aY5Msa+StBBcY0MxoFyum0jZ4
FA/+Yei85PGtxGNESq1Ixod35pg9TLlcCF7p+KZ4jXTjuec+VJHfLSv5SKzxPOlng96v8BwvJKzq
sAywD7MPMydPY/kqWAwj+pj6StlzNiLmEMxt3DSS55tymAeD6EPQHZPKX3KPQPd3BzxRqv/keDnd
TFxbnMrT/sKEvF/659blYw17l49u4YlgtGNypBoUtg5svasEMks0nuyIySVZ0DB8KfL4VMj+WbGO
eUo3WhIsOEJS0M4PjkaJI3rf1QVrCd9iutOwjuTaXdb2LGbwwppGH1u90JAPrCL80mh6Kmlq6giH
T5hpX4KegshdWMohg/OrwNd3R/0xaF/SwF6a9s3E85OX+PI9QH2YwUSZz/wyOcQNxahBhEU3919H
Wgs4tJq4T2zejwytMaMsuTi1Rufsa0nU14p1HKN815VJkGsFHj8e1n78XFbnwH73CerjbnUkBwja
w0S4CoUOGnk4WwaiKuJsOb2R6F/SOmMuTcguEZ7d2rsIVvsCJ2XaFysV11NHriGm13Jc60pxSuzq
HI71RxB6c8zCCxsMGIG7jqgSRh9Iqcc+SHl7CtqsVEydxaIurp1Z00qx9ZybZpJLpyumj3nFWvrO
E8OScyQyVYxzWZ2TE8oNzoXcgyUFJpXbUSmyAJsVRdtplyGTAjQs2BXVfZSpsvR86DHJBHj1NgEH
NpWvr9AcMu3UsguyM/BUAx97z8HQ2B3ObJgKbnOKG6h9wzzmSW09pn0X2Ww85SYZtTofNbZLB9eX
TX0PYwy3/4ySeD2a53hi3/krUqt2ym4eiZg0bNPdnfEmeHwqf8B4EvB6efJym6Dfl5dcImiuIXgj
jVWYjU7RYmlA82R/Mu3g7RLfLf4Gq3dnaYwU5xOnI7ud2saawWaq3q0WzwEvbu5uDaO2nTlgawE+
YFyxBtrnPbSE7oJYkRYkIRHOykTum5w9M0KRNZxthHCTLVh1lxzCRVLO2prjPjXSVjthbznbdJhc
s1+Toy97QiHCtyLzcT+Mb46BNUWftQKBt0MpJBtl4TvWkT2zNmOGv4oYfQRILzKUG7SerFqPAlii
Dj95PELf52Gep5PdWTsUIFJRmLuKDu9uNgbLCiGFbbaiyY/cZKiUPf454+v8qBKfQniajjUdSItu
qLr2w6U2WK2eW3ZpH5TgXSm3HYDrptA3njfODiEzV2Jiy7RFRGgBh88tmzJR3nAKTbAaB+jKy3io
s9eqVZ74J/iF0G7YwDBSmhFo9C11bUwEEwvARsQYRpeLBIUlT51XrzQJoeZz3eCxxLkVoTrU+ZnJ
wK6AtpgUYo5BGzcrsFn1aAXoacl3H75kKnM/cdc0CWBSWVQxSqT+Voz3rNFgF6fbbHh0kvJau79k
bqxqib/KJrJ1r3g726Y/5xBsBTQ+x9QsyIHFNFv4pf23eOOP7oJ/vleDQIXqmc7Ukza5A/8FrDAd
JbSZzxMRoGM6VqkZ7sjoh9+BepVTesOt9+m6GS6xyiEONTog68lxXHX4GkYKZuRfKgT0311oA7eR
jtXfMB3jB5KHA71jOqNjHYwhXVuJXJYosqCP5YeqbAdc9CyyvAf0XJ+7A/hxtqqcAjkqm96dNds2
pgCedzaTvxC2/rnDfsRANZMaNFd1HNKY2o8PFo1alPNatQ4F2is7tIpDZw/QF+WzLjcq0YbAZWIw
pT86KF+40BuO/H9+DH5U7nG1XFWDNMGIn4YrMrr/vVqlFGnblR6IedYMqe+N9BYvo/BTD2u6w5/p
RJ/9+QfaE7DkX7+149ima1KdR/MYpwjL+RF+tSvX1cFfRGdZbwRTF7FS5TZU5yB4w21WbEc8IjEz
KRJwifnY5FvdWLQAMwcgrgTPV6JbJJSIPRK/8xuCMEdmUnl8T4p9Zs4bxtZrtZsLjpTzgYawOl47
nwGLL/g1C3S4dg6iJVJfjnCsHsNtyh5pX39E1cOv6ciozUpOoWdeqvUutQ8MHf7821t/++2nv/+v
p6P1hxF9wY3OdrKN98xOAnXDgNKB7EZy4J7sW7HJkivWIsTuoFiaBKktJsAT3Awdj+kqjQSUWaOm
g0oUy6DeAIJCbtUyRtDLoF/GAzUSU49uXD+PIPyc9j04ZVsJYqu/Ght8xCn0VKwTD219iIw1rULR
6c+/JbGZ315klzvKNGxQJj/4CVaCRTA3uMiOtjfrJSKBXApIsM5mrCmk9KqF8knfLeBs/eQRi1qG
6Nfeq4mD3vSe6EEbT1RjJKSNzSXhRLzEgfnKnkrgn25mGD6MNeU8CyXfiOI5qV4pVM/plXBnRolB
aEttUrMl58FcHn2UxokiwPsyB1LfGcccV1u99qpVU2xVfIQE3ALSXfjsOQ+cWG4dPKqn9l7pC23f
4HPnXCFfmleHKjyIBiYWIcZ0zxlDqW5BPBUzFl7McKQ8cTu+c4pRlQNIug7VkxDuqi+2EbutZ+s0
mF+kygl4MgLLT+qyGmbJRQsPRrGMqpWWL9MPfsn7YPNpHkmB8PJnepcvMUgAcQB6ghEYbadduSZu
YA5ba+vUrYyF8yx13OWz7hy7u8ZiQV+47oa9MuTMWD5X2RzfJoEX7GrDX95h+NL+e6X/ed2DynQN
F/KSZ/983UeBHho1N/UhRE7UgrlgnhLZN9w0evaJAavQ93HVf3QEU/IEDUPxKYBjL8JOlVXiU0qo
i84+YcOAY91Nr1O8WSloq00w4RAkya8uCrDgIfeAxTEBNDiPNdF7XDPaewk9WtfQL2tEfCNcBEj8
AemP2ivg4nHAM0w6NPY5Az2nXik++x8UsYoDEB69XdwF2JjwbCXbaQzJ7fpAv+dO0PSaJZQFc+/G
9pdqnkVsH9z4l4vTLxm5OakaHrwHa/yiAdynuJvdTIcMIcbnIXnJmT6bDD25RTz/o7LuPoEN24SJ
RI9IRLGdWUeciCbzFdIVLoJ6+EICeGj5v0bjPehFsQiJPOggPxMJfEkQjjib7XdsXdqJskEyJu/D
iwfmRpX4kDE/OJiqF156cyN1EbP/UrpxZTrqN96QtbDauaB6Ri2/QkBl2VuoPHcEEFO5cRVvL4Kr
ATAaL26GLMNRJjI0/Jg7NWjnMTzcNLaI2rIzY61mcP0QDfIQ2R+h5VNqxiamIJ6U4ayupvYhwv6Y
AQfIwbnLgNUfl3UyvhpU+kFBWGoGeMe2XCeElUJWNTwlT0aozwSCawgppR3kxiOM5hJbBCsHn6Gq
MRnyKmTK5g50UzOo9C9M+MqeusCCNCM3dhFfetA8GuDOiVDADGWIXFLIch5B22aXxwtPfKkxRW2F
3GSpuYDqMXeYWNpRhH7wXOgnPwWzmu/dBNZSEV2Chiaz7OjX6bKBD0yMJI6hm1EG0OXbHCOAr93w
odWMiaiRsLGiAels8+cKuBlNDmEPFxGJiUyJ2298SQECThRTf3LDXzqzfd5U03zTvpsgwnsm8H0A
7RtPoeenS0GIcqI+kCqfc/MEzkb1TdKKZ48ZTezdeaRs6xEpL2r3GAZH+yssNgWV1mwsg5PeoRr4
6A6C8e3RQyPNAHx5zxglW2CqJQc3VSOTSCfOAt+5QBzPy6OCt8YkG2bek5oMrUmjZHJRiVxbwpg7
LIpuRCBbvkjzy+C6heFuitQj55PHYSIqrG6vkVzkLJPkx4e+dvHz3cXJcWcKEqkRN5xCW4YDKMLq
MlexMbTltg+KrSO6azuWb2zQH+NpbuTiIY+3wtP5zuD9mqQp6mfUnZmJstSU4aWi+cFAdHBoCxj8
vU0Mb2S2uqqz50j/ViIccRVZNG9N5iac3GUw80p1iZwzcC4ckzcP+0eIusaUvHYeM+2O2dkzJxKL
pQMqYq/XEsf3M2RAbL2TYLcqa41DYLesB/MC3YGboSdF6lMmwbWWOeCXt15h6U3XlVefTW9FzJeR
jWi/BzwNsXVEHapEP8N32+0HXKo2LhEluwjFWRsAcltdX6Xh+zSlKDECmInK1JLIIw3ULUliH2t6
xrQ402+Chz2fQr0V8pb1qsePPsfEJAe0gbMxaYgIpli7CcxVtXc2Bv05zGmPieK95VGsoJNDMsZF
Q0NOiMFUEhUyhX3UaKUkBVJCH8m9egV6CWPenu8J5XipjAQx6ncznfJZzCfx62a0u0R28GGktGUV
q4HQPwF+T/brCfOAdXfOoFC2E6WHBFc2LC3/wxooKRaniWkSkJOpQ7QSnkxLXhDvY4K3MkH7Yl9g
YW8ZbCz+U7yfsDP+dkDzbRscGiblJEJp5UK2hlAYxcqDUEr+7eSiuFSIpK+OQhUtU9UwTK52tUIv
2o5ZtNTVz5iQykiSwYeO0gX84NxfTqFZiB0PuqS9leq/AIPl0CZPmmMtbOFfleE+4GlyP5BeNXK1
2TdlOZtoqj6NqIqIbnZA2Lnn/FJ5u3T6D/vKqYn4lMREzMq8GjLZ2Ga/kq282mwWJgnJBqEUaNU8
KsPN6B48taH7K95CaYHCUG8CNhyS8nUrhXKpKpgSi7WqKTs94cpXkBn1q4VPwhn9lR/x+WMQq0By
ivg8ElOu3pywZ15eLjkyksaByI4+l44PEe5mYYEjmOZ7aB2KjUVcy7GgNA95QrcHAUgLeYNOWjM7
OePRr5htAj4DvuKla5neBiYKNPdMrsaMEAbOHoE5IB2jPYRC3gSfhH5nHQGgWMAyb08NAb0sQEdp
4E9UV2k77w68RFBGu55ZqD51+ODh4u4a2ZioYbiSN2VDpVTsrqX1S8d0aqb1TqMBTCMQSJqXnIOD
ZRvrRA+CiTdJWvFysfUFbSqtCikE4H/wHYxfSktM5cpzPSBBJhJao3I0DBo4Sd61AQsxQcbYbHEW
lyfZ9HdNwoYerlgfpil8jkY9Nibh0JtfM5xsebV3W0mOLm6RxvGYEHicdxzsA8+duw6jXDqgkFZS
4mElfi/p7Rxl3cSgXYotk2XVXDc5V2mFsIGeDVAoH2ZMkYnuOvkMxag+QQqFfozpmtjDWwjD8R51
oA9m4jNgWCrRMrk5eV/Ny3UMzVjhnl9U0We4be1D/9h9aTeKW0zglN/Gi/kaXx2FbcOD3T3UGH9m
SBOBvnAwZlXzY4Vvf2oWY1zt7lAoQNHyD8PyNDfQ1Wv1E0wT6rRwmk3Fp61IsXjToMPMEZOtczDg
IfWw/fbuOimPI1wbmqQXoscpDggspGM2PlpgkPWyOWSNt8/ByfzldPG7Az2wI53koQ5cyf5BnFWL
KPTysrQOzlAsSubkYtz2lBTGxtb3toX4TN1fqHB//qn//6Csaq5OFSEKP0yEn3JROya1WYaGCatq
uERQh42S4dYh8pOlzmpruFy98i+7a+snhm7SqFwG46al2Rqiyg8tJchTvXX4Bw6hQ38TaRKTauDg
MvQbI5rsvkeGG4N2Dg1Okrs4O2j5wqQEL8MHqC8JwGFS48SolXMzIv1bs8G2QItbDtNErNUuzD+H
BAwUd5Lr7bORfdvBvSiXVZiTIGdeDUurlIwXoy8OersJ2dDWC7oocoWV6QCxz9kO01Ke+4/TK3Lo
jE3KDffnb974naLkUv1oGapLxYM6XZp/nZmbCgVdrycDFmK7adxKIAa8Dtv8W8vOk3cSEl6Gzba3
xDF2Dp3y5lj3rr87Fg3W46mjgygabq4drdIDfmoESG3hYnjQsQb5ib5oGLjFMWcA+02Wz82YbNoB
cD9mmbqko6sSH5pGkwiliX/+xbTf3cgewxzPxruvAhr87y/Wh4HT6mNhHdiQphnGkBYdrLuKegOL
MkUi7Vcl2dm//NQfEsR0YtNV7mJN12xIue6Pn6oViVXKNufrjKxNuKnoXW3jihYQLD2E2CknGMh+
M9cDIFC5t7/89B/KwP9+uonryvIMPoQ6Xex/XcxahL3isoQdQgp66LSiFQtnx4odJjZpqpWYHHIO
E4X7YCivxPkqZWNDWMz8v1bT/vZ7cDXHs2yH5+znt59Hri5UX5qHzmI6V83L8jsd7yG7inxaQFgx
TQ4uknepDhzQFrs6gXLTbWT9iYFwnCY9RriPnIYl72Ua5mg8UH/+tn6nXeqGZdNYbjk2j8APucgC
DVji7TAP7hlvKiComhkWTMqJEZ7sOgMjpX1gnZ4yUzWtrNUe5yBTn7G7dlAJOIzl4i9wTO83j6OO
XqiD+gZY6/58E8IncTN1qKHLAbxy9ccczMJAjYzVEPujM5wc/IM+0mUUfjaMA3EE5i2qPrlOpbo5
oBdcTlDEhzBGzKP+3Z+Os7TDeOgAIapXg/mLw75wMVUvdEhTRnpIjc/QWwqMQdZjUuDGIekRMlhI
/A8nvobtrWfA9UsbPgMJ3sr6VJFHsDWmJ2wvQBMYurT3nFlI2Z0ilG/CCTPN13EvvCHyKckJrkuk
v4zKDeObqFgPmSm7zyPjEOc4kWqbGDMxdsuBMZqAf1lQy+F1ZDcBaBTXkmaIBAKdpwPCEjNdfvmN
/jBarz4DFUyFsC3bRxeFi1zNtPHxnEXJ4b5T7goG3OxU4N7gUPvnW8d0f3d/83y5lk2RsOP8cx3/
9aQ1iW0qZqkZB5zaobdWskffgc/fLKz8EPhIjhjL6F33opPNFeswQAE7XHZ28ODbMDKg17fDG8sa
vTWUs5Mzx4TqZDcwseR+Pkw25pHyUns8JqH/GY4SpwbzcEoRYMCIKfiAy7n84mhK1xW9UofKuQf1
Vxty9NXtRaEpXH3ngdwMqT2M0MTcQ8SEvibZjszjcTITJ4l42KpXM4mXaXyOXluQVKZ/7DyUXzvZ
VP4zK6PavUdTN6cHwgTMNB48juMT76RmS9VT2toGl9Go5tZR9vjRsEEVKO7CvfXJS2ZmszzFHOMA
CHmOopeEMkGtpms+MDYTpo9jula/V8prpPazEZfTP6wdo5hVuPkpsjU5wMXWQcfY5GD06JqRospi
Y1fdui/p9okYp6VriMGAXwjlCko8lIsx6VhwH6BCcQe5Z1Ge/O5aYaDs94l3j8H/OBVUUfbQSRbP
Ulz/n1oLgaD2FzXyI6dLPbsFwMFcTiOG5GnQgTlQeAtCEhm/hlvJ7pFBx0BcUSFlC8+sLDYWR6gC
8izgIat/zqHDZH1HePPk+VSIUVYcYcsKVLhecw9nWK98Tr9XbjT7cai2kQqimbRFp2JDjQpqigz5
ODkP1SkwlLzY+uc4keDia5HxdJPtJ0y5g0nR+Wwkk+AgcuJUIU/Tu9bh/K5Xaq7u+zFa+r5YlrI4
ZRx3c+Qz+J04or1lkZ5lyxZkQQxXGEvMZl43nzoLk5kB1cQEXbtoXuyEIM9KMl4FbFrNCGwgRqQd
R+xV2Cx9Z203K89fcHORMlWhNXQhg9SIGbGT3DwL7CmPNZMHK7m13SF+0qyahtM8/4K+hhsyWbu5
R9aekysbfsVny/PpZSQZJkyLRg+Qbq5MboQad7pirQUutJh5EkSpuUZsv9NRxMxXWbb7vszmHZaF
Phx2CqCdmNtaAzjjwTILSm+t+Q1VcNna0OprASupfcH0xsiMw0JFEW1o0aGc91/ciXNpaRuB71EM
Z8PCtNLZ/oFz0kFzEs4Z5yBYT4xYrajeBXF7uycoEyrQPTGuwvTj+Ua3n6Xg27TiJZaSWkBnqwGw
VXCRVfUJNopK6Ut515rvBpyuklPw0opFPPAyhM5VJ/tMEwvfMB7VDP8RR6CiV/qH1KVyTEt+4bZc
5UF67PLu2FvlK66oeT7gJ5MNpDn5UqFs+zmbOAW69tDTL1Xl2w6GC4Qh1MEiwEDt0awov0XMAY/N
riGUGYZNBEZSGygAw6gjg0wDAmJEChx3faQhmoaP0MZo25/HZEV+a5vJ+mBp2P2H4zAgskH3CGjf
yuHoFogU1LtLLXjtRv3ior/aOaCxoedsll4dnNs+I4eYA70ISAXHfoeZq6fHGxhBFsiHod4QpIWJ
y4xqyI4VzJqYPl6Hv1Ujk+U4ODHNTzwqqWxCJIPpHlLrd53ts1rApfTiRyWigqx+MyLJXr1cUJSk
Har0c5r8G+1d4HJ1zIDBvMcBspun7cRK/vTEZ6XunB4GjKbeXN5YcTtutOSeatdy5KUAtzRgmo4H
s5wyES4BdqM7ZqYCWzDbTkimLM0XdixXGlPY5JUA4DAeI6c8dB1QKUxuLJjxmDNz4qStLZ00wtjc
wh16cr0Ph3hiexzjYJ82A0SvOVbReUOAQo2eFLb/pb4XnGqT52E4tuistQNMhSA0wDZcEPiJjAnp
5OX0xxgceFFdgD0s0wKECi5zuzl7Vr6ihhR5N4QLJeaiMffQHAULuQY5lBM0vBtDLf6yM3amg+O/
RpP/7E2tqWVexRZg8sd/96aRz61aD7ZxIO9dwYnC+WHFAy7kp3y8DwFJAO4Azn87l/daQ8LGHagH
zqBcKjSJ8nLQkDMK5LqUIBISKRhTUwdLIG6D2aGkXazuxSLzESPYYxhqFHnStX5RdMBLE2sZjpve
x2JgnP08mHmISElnztlSYRHCy2Ro6KN8rkue5UhlDnfwe5uTfDOpraJMs1TCfVKqxwbl2AWZkIw3
FsfUbRcKuQ2TxDCRkImG2WvXatIZI39f3LLQWgxRu+YctRd6jAxI7WqFaxLqU80zZaFZ/Xln8rv9
I18yyzHz+Ol///2WCwOKue+r7EuYeUNseQAeQfSsZU2Mjac//yztd8cNLqetM2L3DMf8oRVUlhkW
RdUZh5YcWau8prilkhM5QEn7g6gXeTbNgNK1iiUGUve02oVsIwi4/+WDTL/Vz3vLMTQNV4Ruaf+b
o/1rN5aNwimawNEPFk1neoNXEo52oj25mLgjYeDOvWb1xXHp+YzrdeINsxB+1F8+hPqbO9xwp2/C
ZWTn8cd/v3vVJzGnT1wdj+GJ/pWlw8IuIhKrHwNHH4v3CT0mmNZjDb4501OTzmAnLKbtaUNOpEYw
UrHrTtt8t9bZT/dPRo73ygS0FN0j88Ceg8ZnHlvs1dSiGxXMZporIALo0TGNvwuQQL3TPWkRwOEC
hDht8gBYcTcUq4a9gVQvYjhE/eTc/D/OzqSpcW3Nor9IEZKO2inujRuMMRgmCiBBfd/r1791GOUl
M5KIV9O6VWls6TT723vtnTxus0zLAtlON5d2V58NliAf9EzQp3eFWa1Qp0DtKtLzZ1xIgI4kA0tz
wlO5rewDjN9FANVFVjGk7JhIjgtSAxS/A39RWdMIIrItGCk/B9Sp7CLZ8pFnbcDYSzeBQzgxWifR
XaB8RPzfMYVzdMBepP7iyzlOy0OW+bTNk2PlxDtm0F1idZZkHwVReU8C/m/c+t5iFZfv7A8/5l+e
KJpNuES7PFGq+Lo7/vZENYpZWLau6vuhIroYXGyuhZznC4RvEzJjy8TEpkNSDItG4WBonqPuhzuG
/pe3yzBpu8LmQ2mJoX4b89uDafhAPcRePgyu8zFG2skwC6mPz/zs3OjVjTzqGoWkbnP84iLfGuhE
4t1jzhfh5HVhj9cBOhYuUUveBg4uF0VGHV7v8iRWP7wB3/0Xcok3NVwnGL8s29W+a0lhnllt0oYA
E7I7AEINgrWLAtRd4+IuVHaQeWnOMDD+ZfYHRIfRhw3MhccT+SqjQCPKnRvkiHNZ2JxEnAfCU6T9
YyJwATICUcc2W6qCtG9H8Ub7K3Tuw4TsIJeBlK2BB+bWokTVpoYW0tUc1K5WvzglE5jnLuK0g6Ob
PRudcdbB9XNaf12GmCUgD9qz0QRzDeboh6foL7dEi7JLQ0fBs3SqLv67ItSVNkX95Gl70QE/2/US
U6apT+G4VUAuGrTzUN0LV6dln//3P/1lvPq2JFrCVU3VclA3rS/d77cH2PKKgczRqO1DnTfTxoEM
MiwYVtnRappjHka3zLtRHOl0QkQYEBhjhJmWY1YtR06cr4MpmTk0gBgE8Aqkbb6h8Gq3zrJEQshB
bgi8uMIZ1pKWWN42hrIeR8qh2rsU7a/U4q1Ti/ueQ+2//7S/WLs009F13TRVQ4g/NJIOS+ikRdWw
T+1xawT10lB2OLrtYNfl+NCYf2icQhmAJUR9vtiwcfuDYK396cwgqW1qgqyFZvCGfns5IQ5kYZCF
/d7RHnrmPB2A8B5nKc08ErgZJhCdbxLCeRyuIfQsPbZCJ7qvcZDLaoL8J6uZLoXF//7e8gMZUsF1
HNX57jUbRdUpauH3e4OusAjHQTpdNB+YJNx2uDfg0dXyqmWgVBIGYByrQIq6DDEMC7gkIwjzyeQX
RrrEF+mv02V3SImfsCxbDnHo7IfHkzXhL5+X3Jglj4OY9Ey5AP/2fObIUlj9zW7fDPk88fOl03Ub
fDl6ejsg+Y9MLM2K+RttYlW8jLMSYjVOYBKIOf9VCNDTyH4BJkqih0nd1fULqvvaJDreSghi9k7c
rnrsMJO2g7/xSO1NMdl69XPyWB4wxHi4wkb6GbCaJgFrAOB1J3kovA9zwMVZ6zvJyLdrpjsMaGhB
IGvZ6HQeadpBiaG1i13WGCD3QQFrqzH9TOBTu1QBTmesNDDOh57pPkxumkSWWNmlB0S05SbpikVm
frhtt8ugIfIW4T9JbOnbjiMaxmhWqUkHOGpyawUoDOY2JfxaW+C6QvpTyNdzYsdG1VWbvgRQV6q3
Dc0kxYMGRhpE2KdtYSVh6pDhrLIwD5sfY/KJSQgq1o5sNxEojp2VvtEQCCF5Uu/jYApyp0NLyXEV
MuKgs8LAmRsYK4X/nwbqderh2/O0Y8WObwubbXtv8bAo8qtkLs89Q3cuw4Da0B1UYc9yQpNleh8B
3A1a8IaMgREZZfm1njkblTESioPSrTvXulHz8Rj3uwrWcht9dmgULot3xBWv4dNWIWNS7BST1h6Y
0FhnFttFProLXvF5zky/G16o7BSnlF8qbPnl7C0mvhKGn8/ktTPd9QD/K9FWVUAkApcjfRtGslSt
jFOFuczedKaRg76I60vIZB7zhX6uC547l1Cc0m4E2RX9LAtsvOkekyeE8mXSXhlneop1jqlK4q4N
PXY2QgSvDzSig70SeJMR3PIl/jKNkUiDdWPmZs26KQ5ALAFE3BGvhxFjlBvPecsd4s8mcMeTzvtZ
PgHgnU24w3HJ4mYkTfaRQ2wpn/vgkI6/+u4u5wxo1Wib/JYj0FcvUBby/uYaZ8TWDAMElJtZhqaK
2yKFBGW0p8lOAV2/T7VY8g/15FYhWqVcn9NhWImRcvqynte7gv2w4TiYpu1iiquVRgohZiwJbVaF
OSbNu0RAgxGhPPSfXFHB+AwW9sskH9xJbOWlLQ84GCo1YbAFYwZnOisOrnyZ2szIiL/VBiszQfDB
2ofBA0Zw1bo0nfJr7JybNIA/gu7gOzi4KSKTWQtQDcXOAHHq+A4nebGerH4fqN4mM3hmxNId72yj
2rlQ2AawVhTArCxoZ5UVLTFvzOWTlQK574mvoDfqkpVa7FSfFBBkYeysGUQdkf7KpyXpjJxvxHM3
Sclbguuv7mGWqORreZvjzFl5JR1A5rkfxYI4iQhuybyZFnkFsUiw+TIANPFCaP2bNeJKOYB1Y4A5
LEh1zXyEAqm/itDGMGI/A7nzo2ctWpTlU9WDXvUFRk2SscypRryoA9uwGdPUdAA3dV/Bi1e9bVS+
a91bO5wVLaMPwsNbxhQih+eNFzNZRxYCIpkcH3tRX9zpyTv0W4k6CRval6J3g1Zqe9+yqmcNlhv/
03KOUUdNCHH7HAQJAiy9MkZ7NnFvhSgVKiYnC8OUnr2ErG5p/XUHkbNK0JT8EzXvFdBS0DCkZI9J
8655jyEfC1IQzAp6M/F818BB3O2o4lQdwBEb5kWfKNkMWpq/YTtisyVymMnjGRo4nzd1gVk3OIY2
mokwXrMeMfuZ1GnWBQZK2HuVnIfyECsIwDheorTe9PzuWvlhTeFdF+Myt092ba4j/1eoYnSmNiQN
dNAJZw3L6GQeXKKrKe8LVUwSph942YJhASmCLKH75FGirlnQaAWbig9J6eC5C9kx5VWjIAIePed8
GKv/kAkfpTi4Yrz1g/GAySyu1vyLSAGCIJwxIkvP+5KtOJgrmInD+GCbqM/dY0Gez8USwpInH3vZ
JWB68cJmPiBbFdr0YCCv22JPUJY3ALmolcxV/GRHzcCepJ0cNaBdyoRJioUQWHsmXjuKg5QRSY4n
3fCYAuQumVELqMEpQKVmn/BpgVM3XbNdNrBwA203KI+hhYzKNklhWM1XkE4A2lzMIhxLbW5xnkqz
yHStaoKZTaevoki99/lvRjJ7Kacd13+N7GqhY921Cagktbod9eEuJRjnBXBvLJOo6FNHvSx/lxC0
nkLYELQTU3PBnAPUC6d82UklC0Z+OCj+9Yxhqyb+WV2XJ8X/njHoQcoyu686IoQ4riouzP4skPbe
cqvkwXwY594xcMmIl/e+qeFPw/uDlxTbUxc//h+fxeUeia/C1Zk5yqvCb+cdrR00pSUwSxOAcWNs
DYwOOSIfU6s718GNjajthC9JMtwZxtvQOEubFbQo9VuARNYP8Zyvct1vh0Wby62wNB4ROa/+74eJ
VBH7Y1D38MXwHiovRhadW5Vz0kSVznyA1K9EiPiLcYLvwRPUHCPMS17lEgPnx2vXtFku8mBacKDK
5VAxhc3JT5wzNKAQKknaeZ2UO5NsoE1C3vQ3Jn05PYDJoj6QfNypir+GLlHr78AkFop4TjpKmUhG
TaPxi/xIa9vzbtoX7VtaC8iOlaSFy866gYB/2pBDZV5ofbRu/hIG6lI+rB3eTrKLMSkz4IxaHIED
5N3XuelhDaIUg9YaEog//Kx/XtI125Yzboxd+J3dbz/rILIw82K9249wWuoeVhc+wTD1FiH1G2Z3
0foCmyuVIFQWhDz8DJw0U0U+vPjZD4KB+MudRE4iEf/4H1N8n0mK3B/4PKSm4dy45kfKiN97rXDQ
W51cE5cK0xhRgGPV3itZKRV9VgMNmXBAfAWbSs7YziC3zG0mxpmWubBq86tAc2EfmeyPzmvWKSa/
eJc42gu7QaSHBDFz/9GD4u8x7xoFOAeQGj1zlR//PO17uAV5gTgPUFheZxdNxPqmIGNRzOKuZYrU
6w8WAp9B51jFx2txT2vShwVl0c2vcS8WsuwbkqSu7XnHcA1X3UdrQlbBqDzq8YICCYPk3Kgsh+g+
2ITc4cYLnglkZb4njUCqN0/vGw+TOG2ELFAu5ObGf7Ql7sMrlirysV8RholoZ293sVwr/VfQXpQ7
VXWx0BRrhZ9Plznfdmcq77D1FMYdub70uDIMbCT0xvaAN+Ju14+nxototUClof5DkeyGG2vYKvwA
JXVEUuSJGQj71pOTtRtc6yldahe2fI/BUeIkyxb5f3iUrug22PdluHZciAUQHdI7kr3o12+BKxYK
XRwFxQEam1fhuE+dRvdyKjjTHcrqKmyqwNv15Pc3GS5R6ktozXu0Oc22HI+pGekNmrc00MoH278v
OJF54UwBSd3ocJQKbWexo2SS8EztEK+2rr4nnT9P4L3l7rZNL8JVVhULLRRvavNC2FMa9SBP6Tis
kOAA8PHyw2hn5sHfmhDpKN6neGM0VzVLOasybfGpmq4F/8i1ptCHHcSht+2pvetbDKTd1h6ZoO1T
WtaUDClagTYWL5OfjUV/CTfi6zEsPFOmsHVk5/+unlmKsTIFIbbPmSCknLYN7dmN1RuVHl7Lp4KL
vZ+55WIYlzE2UX2aFpOVHSaOES6uDlLpD63YAguANvpemsrac/aBdE+eqP3bFIm+AQBTaFwKPtJo
pAeQ6P0yREcZCGMgc990fbFQp/RoUCmqkLfIu2HhxMSI02fakcCQHV1leoQn14DIlg1YIQ4cw3/I
VbLMwfgWRZAa9GFnU73BxWqMdloRwCxOFlZDJReJVxN6NHe9zJIXLJsC0RwKD9vJ0kc6o4PLhGPK
5badtsPYr0mnLHMAEBXtmUVynzOW50rnqv3axTZos816+85S58C8dEl3ylap+qnhebP2Lad9wyGr
dD/0pE0cKPac6iOfwwhkvYpYcmc5uF4CTqZrkybiSugzn46oooAAgC+Etta57KuoLajr1lJlUqsf
jQS8f7sOtaWsHoqTR17vlgAD8hsDCszGM9kcBLn7rHQ8pvZNxsmvVLiPcHj3wJap3bJ0l4JysNxb
pZVCyPktxkXsOtz0+B0NYubJ8JLE14Hb8yDPgJIqh300G9Z68dAXL3ZEQqa2bxS+DQ+BumjJX/J/
ppiQMqTvFZ3CHBG3XfMxIDjW278c5dkjz+qo43yMKOszlQ0uxXll2nf/3rb+tpS6yFeqtGbJeOI3
9UVMiQ+Be2r2Nd4LQio3sMuiutsBwmN+Oy5ryLAJiRP73sJCVMfwAJhOOO17qJxJUEqkuLh05g74
BikRNpu+Vjd5rLPiHusw3WpuvxyD16r+ICPVyG8hrRaxHqz74QpTrguueTQuGeBqdC04eCiDQXbx
9cdmr0Mo5ucfknDOzgsH/kEfCO46+pcIpAXhwmQOnIBq65nx4LNRqIePE5AQQOZgNgeg2P79bX05
Qb8dlxhvIcKTwTIMTk7/feHVrPUtPdT4tkwm0BQk2uDN0orHpgODyfGJi22nQ403l2Z/DYanbMfN
SADyoeP7MS4aPN7PDlCrMoMI9gWNiBpgO+2Sqe3N4KPpIzJ1yqllQx2QD83+EIttq5/1YaOTERfs
D4IRZR7wIxSvQQuQn+M0EWkyUVMN/986J+GD0bSLAqShYp/1FE63gF3EmxNosP+iQ9zQ0UHO0ei3
Vp/AJMC9rpYzrsjSimrArellhLiEhMDSYjdkmb2FPxC3Sdq1716aEiePULdpnmxFhsUc1FiJj1MN
nRszUw9u9pGPWLLsN/L6hU3NYrVKrINnhbMiHVeSmtP2AamQq8AtItVG6rd++Km+7Ml//FSYDi2G
eeSgvxJ1vx2z8ROEyhipYCdjsA7TeC2YTumSZOnke8ckIM+yJSugrcFfFoWyFsbArSqGE+vNHXpy
Yts8Fv59QLWO2wQ7F7eOwvXIT+56LHhkwnjYSwLoXFS5N3Ldx22AsoKK4+Ns8LTDSG98yQG4RJHy
aJIZaOgcQXn5VDoqSCL0nt615CLJ4KXWihItirJnLQuEnl6V8WEqu41Q6T1gsFdYdLqQQe3BHRTU
zIxPUrNhYw9oTmmhawt2Nz344Xbw9fJ//w6Rshxd6Jixdev7/hb2rdp1ot6XLrlpLXkf8SVhbRsL
j5NidZ7y+qshg86bNdTlp0Aa09Eaw26f0Ibth48qW1wAn2YoxBJ4PrzeheO355SrBNn1Vn3WjoQ1
Q7Nf59p46ikCojNDJm06uAr/fnmF9udIHG83DAKkcWYG7veIul94jISmqN3HHAS57CiZCfLPpb0I
36FAFwjqV7uLFpVtLWgY47Q0BK86f7rZR1BLdXSmd3m5cE2qJHOKSEqAtfljRUaYaNZtMVrL2PTw
KobYGOd+yPNls89S8cgTX2mPA2RfiLo9EkRl8gVo+hYLNI1NPeTuXcK5R4fqknXlynHQYBifV9RB
I7Q5hNIj3Dm+sIElrLBvBOLott4mDD/DTFtahLqCHNvMrMxS2Y2CljxvAPNNIfjadlyMekoEmlNG
TZ5HW8CLc+G25xiuLPRr59R63VoKYR03kzjt9poC3Z7jf9835GTqO74sAiesRuGWVovVRFzEQTaY
JpIf2lnDENSKgkUX1Dqd4n1lfLlPPd6TBMCYPa5iGTtrBH6ZhIwjDs4mIvf1ljjWtrPZcY1TS226
awCKLPdQQ3uo42DZf40hdhWsnRFPFsVKHe5SabPwcAiOFo3A5qPOt5H4Jn4/3uwLXY+yalKklFg6
EWfumTdJ/sIRxhNfIzz+lCMVDY/ylVWsE/7T0v2I+lcWPlCPgc8MB+Kc9zYU/pPj+bdGdQXi9JAD
s4Fj5t+rYL8G5KmB51POzW2e8ue42Xw5csgG2Jh0SMs8R7V11ADThpSCuMYqoI4DwinHH05U7l1H
40sV4Is3PwaZL8Iab+HHVvgC+7K7gSxFf2ma5YC1dGrGtbWVYGdQwhOzDdK2fASX9XVwGWzBQ6z5
8xsOEHL9bYAAyVY5pf6wyztpAON+ZjgEB2SomvYuhixNl0JYaxGPwqWrX78KkaiNiJZe/lki+3pK
wcGdYx5mIKkCEuiy409dqxZu7vF4KctGeeoLhhQyYuz6N1mRQFNSZ6HP8ooknZjmvUgPogzn6FSw
Z5qkwvVIhUk9r/C4+haGl/e6gVod3BvTh97QvUIDWPGZY4wzo0/FtW4dOguo7FPmpk40GAs7VOs+
exgR8Sq06NIv1iS+FnGy9JJ7Cct1e2ehBgTOZHU8E4PgEJdYVg9B7iyS4bG2n6xQmdnOe2C9lNou
T7lN3Ns91D2Rbm3Arxx0exiSGl1n2TPb88SZoufuhXA9ldRCXcHDL3Sy0HWfL6GagAh4KYvqoZV4
ueIDZGEXg5UYANUNuxLX/dBS8ROso/Cng4gm1YT/rsy6wK4uCQ8WhAfn2zzZiOMs9qy43qvgfppN
zbGxIUzNfz/zrKVFFUwrfFDFFhfGkilY/4Oi9hfLPO50TcMSgS/Comb9vychG0drHoVutdchhmYv
PRdfbKS2/+JPKyylPsMezgvGL8CG3jGJP0T4MT6VRHY9+0Ukq1pc/r26/8WHrZsW2SHNIq/E6PPb
B4qIjWuGiIp9O47L9jOJU480wSf0VGYCJzcHjAOJtWLc42L7coS1ljpXVdlvSpZvB/1DDZp1b3nz
MQCwF9IkhKc38WhPyJ37CJCUkX0Iy7iUMXpdqm8x5SyZNVCE3I3KnEumGQJRIMRicxAib1uK29LC
e2tH7CXT8zDYG9PzGAPW/qtJ5QvzVeCvPKuVqW9znjTSztPYnZVwenJ1kzUJkqa3Lh0mS/h8PcMG
lQEHNHNm9mgevdSbRRPcFL3fNNbI7MPDIKhvi0E8hzyTnYqjjhJYFlh5MfULwrWGR9UbMjjm3aUg
easzgvhBBpN64bfnUpJHHGIU5G2Mr1PZb6eutsdt52t5AXGcUJ9cfRAy7HnQvPz75xZ/WqxovrNR
yFDdMJp8P96NGV6Ryanzvda3fE+ATYj+EmG+LalXmojMK6670FBooJ59wOtBGgfSqpWroShnhkTu
YukT5QkRi+LKDjNWRVYiRvRxKzj1pvPmagldAguRucSHa3boatUm1xLfT06Chk1+EUHt/eHP+vO9
tlwURB3MA9+h9v0pHuOIR80puwMgBS1dDrjoM+2tpL6CsSSkRm2vmrejcRsVp4YnWF9zBB+ctaZf
ovaDPEVfXMLipXGfXOXOYwVI05fIfI7FXdw8QdcdySMH4glu4Q+fWypu//3dLWw+2Eyg3MDD+552
6rg0qYaNDVlEl26uVCcCvpY4jfWLQQyYU7Xhn4GGOsUlDa25IZ4UD+ymeZdGC7LGxJsV7WLHJ8s4
kBLStTst+IiAVBl0S5XtWeFBss0nm3Fqm460Xh17IEtgidkvE/+cDh9R/sN6Yv2ZGuMvwtGh8rLp
mmF/S1DpejEx+M+6Q1OvPXUb5jSIXzMEprbeqVz+Cf+vzIox4YxWpY0QExx1D+hmDRzZmIe0/2Dg
ZjcqUDIscgFWuO7DTxXIaxxy4CHVGAGfwLvcUflBR41RSkFu5DB68fKHJxxuN8I5419HAXzqjV/u
yTOqtc2BUtgEyu1kOYHTyQS3O+MhbCDDExbW8DWNxSZTmY0CB0wKLH94BtOj0m+9ghPtD9vAXxw4
XIJNgxf9y/epy9f0t/c9HpQCuqhNRLI4RaBceRxNrsKFhrxK1AwwnKApwG4vk4hWrYkZC7Hj38/e
n0uO7YJ1krlNWz56Upj/7SOYnZ1PaqhXhxSrudLcptPdFJwG8welhNzcH884/4S01LD1OuT6vv1D
+DfaYRz1Zq926c5reo7inHVsl4KeBL+aEa3yiYW5vXdg4LUhHSh5cZuAfisC62mA7RBlzrqUFjcH
gO9JeMAPLxgfRw7avPVkPW+p/7vxxKnXLoHyqBQvIFpc/VbtdYjgjykzQZdLQm+85N5tnujrQbyD
vRMapG/nVCMPkOdADkBZstcFknCIlpJZC4dqTanR2enCm9atWLlh8DoJPCFkw0cP+j8jv8kB7eEd
/Wo3QIdA5JOVEoM+j7j7ZMMBzRWWN/d+A80LUd3HGsC8HP1YmffEo2UuVSxcDNzZA4MbIi06s2id
8g116YsjE4ThKaR/hGc2OXBqdjddf8IO0+uLBGhCSlXczISdWm4QcOWpmsB+SI0dUEznQDR6UbqH
bjqHFN1JDIiJeQJU6i9j0ucJW2lnsTxQ9ZYvlFGb6UzWMoT6PDCfpLbuD4TNcnPjlDgvUkAxRZS/
ROpjxgQDgwFhAWW60wHgIDkCyAnwUlRk5A6yOSAKBLk/d1UCu/RzfZuUJeE0Z9NxSgj4Z6YdATq7
t29C5UR+aYReU8Lx96Akpc42GS+Gs6LuPNEWJvf0EnJ9cScbkgvz2vvr0ft0nWeYR0gywPuJO722
DUfgDsf4q06JZd7c027ZRlfKDxY5nSIMBxKqBvr0wwH9F3ymxUEY+jIEdxOql6imNxs6AwQjfdzY
vIYmZ79sWg4TnELwqTSX1N3BxSJz33cMOOirJx5D3IVk7IJJsxE+d0RsuBVO5O04ay0trZ0lJXaC
3LiVunMAAj5deW9T0fDNbcBdzOQ1I3Sabcyyp4VIF3AnTDw4Q/Rus4oXIT015oqNwFF5TF91k9x/
3f6SECJLjKvCmo4trZkZ8p/fcBV7C6icEfqhaa+KuostXDb8xeHVrTjWnrJYWftVv8pbfllxZE6v
2yf5M6uoOhqHOTUP+Fj0nXr8XFXDTXAC8p2Qsl/1xM2qa896RIANQXkniHiY47kpxbYE+ewe66ne
WVlwKrljuEa1SB76kCtT8TD2Fo6zF8+Vt+/dFJsbEcCniL1tMDTn0gOt3eo8DFemfLGUBsM1xx4D
IxANMWC66EvQdgENqFkT3Q3DSJjcBeGhQJNJN6N1LkdoLAXOu6Fdun6wSSAjVIe+PBhms6rohEqN
eJ2lDxokVnh6ETN+iI4ll32Dha+uQsZwYOvJTkRgv7X+I9B4TkgXZwx7yBIhxko3DXIVFJa+Q9O5
Af4qhUTb3uLZkgIh/EmL+6fa05rB+T3MuGZzatRvNMrlkkej3baGTcorXShw6+sgu5uyfI2IMdMo
ifSiryc7AvKBoQIexa+BT5CZ4DLWYw+6YnjERrnIlT1JmAaXA73YE+tJUdILeEo7F57uHucMhpgO
a7VQzqm7opOv8ByMzVT+8OIzOSCXU7AMZiqua6BFs0LQqNM/RsoTRBgukNtSuzezN81V5qV/qGzG
rpRAU8XF+K4GP8jFG0w27SMloBaXfhTQtXWwSJLrkPIqSHbYZuJtV1vCxtziaiB9QfdRN1diyfBP
cVOnc5ifcM92ecEsK71a0V2evxXQHiSCp4XTQmn70pAgEmxh1KfgXus9eFYn+hJr5qQ8fWX2Inho
LGxCYB0C6tVUuvLUXcYMwT4POGe1dOPLl7CCSqO+0CBWg2pzZ017MborM9BZyaxTklCUjgDKKajf
n0cqHs6edVLFq0/rQ6UtcuvSD58ZglDYA+WwNMjVrz1yjBbfaSXpYqZtKgzo8eymzzUFDBbwohrk
xKbzVzKWQu7XrJjQEaEaoxdsVzPJHdWrq4VtRaO5h8xQAKg8bM/4AVLnauD7Q67pMMG2WMsFh5yp
f/7sSzLJYLyKZIH9cWCASm1wqKo00yzsAUU7W7AZDPE6VbPHAseIVK0lEqXvWHCPoW/fxBj14uFB
KmLBe94B8OnAx161FCsfi8s77NTIplxrNBcqlYZiEZI00RkGe7G7ZgoxGOeJzRbY0aDuVW4AKit1
kd6OBdPU2IZXTPio2Nbu0eJB29b4DGrvhIERxhbC5ikTDttzdRP7sF/7FZ7NFmxuX975dTZPg0+n
EVx+Cd3rj6V6lAuno4fLIaY1s3HXTe3fNi6c4+alOCdQm0q8EtvqI2ZZE9rRjc4gk1NVGkFBKVAZ
518HYtdMtWhgYEYzw+5EKyEYESbuyirRP1XCWVWL6F/Ttjx86sBJp9vJ5+ITZHOVsLg93trQ/akw
H3GCBs2Ztx+Gx2EMu1WsQ7+sV5YJqe3oQMuyLfyj7JQRM/+COOXOSLsbrUJHUm6neM7DbdQ5PdRk
8YwnVmN5w+rcciFgmFNSs+iChx6EdNHg+U7vk/KdbbztCetScCfjThbzRItgSq1zUClJ5/oLJauW
BQpMkvTXDFVttBE8/WFRj2Kr1f4GYY6T2E2b1SvCnvMBMwz454R3I+tZJQPucIQIfALv00mODQfB
1WghnR/s8DdTDFG2o5PUf++nN1scVMYh/WNS/MplS9lC1mHqUHJMghu0L6y77FPFa1hy9B5r6uN7
jQDizIG0E+JGlUZMmz2MOqlxeKIBBJBVSk055ILo2Mscd8i2Frw7Dk21+r2Pk68mQqo5y7EUX+0u
PdDb0GBc7T+48UPmhLc005o1p5mRvj5sE3n0K+NaAHjTZQOXqmCLWX8kQDGTRSW9/1ITD/SjCx9+
QPCM+Y9r78L62eIt9IwGms3cI5Lb/OK1z1pvDZsC214k9bugOusRyRCd2tRu2aBZFdiNaMkdHOYT
2q4OUQ1REj3AlVP3HlJiGnLASTk4yLJpp96jl4bM1Cz6okoPcvxT5Rwa9VmxAPTo546LNdwSif+W
gTriZuinNxYWQyJqN1H/YmoXjxzlqw9jrjAu6gSZxyluoz4FpD8uJnm0ax74MSsNSGpFgYQES0U0
hMIeIZ0c65d+fJSbwJBRa6tWi5ETcW/tMGIA02joMqJ6BpU6U8DyzbxhY4/LwaXuZZckt4Fb8DYu
SvJ5MajJbj060Ic7yu/4ZscsmI8NTa9Xf9ogighnEdApUu0Zs5QMXvtY242JjZFgN8HAMgk7aelZ
I7lSFjcd6CD5HZcq1t2J9SDFw4779ctOYd5oQAgCxwVQdKg6wkqrqMWYbTsshqtUWTkFqYr4l9K8
NhmwM+3YGGTLh82QfYTRY2bRVeG/ukF6zNOlajzWmmQX1nP+ojy9LaSbz95UxYWgTQH12Rp2BQs1
/gOdkxE1GRVfv0sYmD9bO//74mWIPy5EukrOh5gbchmBA/m//+3m5Y4pnYqBjggJwFmF86VY71w0
w2ZXt8FK6BnBXVynjDuH8B7vxljiLActAMx5SnctnA83DjBcT7MmoV2QQQZmgWl4l9IlVhf2X4zp
DezaaG7Sqpeo1qrK8c7SENt2eEsj6UmJ1SWAiWoqGFeDbFPxx6dfPgAMJD/8vX+KHLpq6AhbJvdA
JoryJvrb34slKSpEMzJSnOQtTL3aYUvQ0Ls1sIDYhEdbrgFjfpiIEGQ0VH5hg5Daw0/B9iTbnvAn
1aDt6MHVxK7SdiZ6QsctSRaiWUioFfZyIgRR+OETclP4ykwaYq5TSbu4C3qncPcxIFq1D6ml4eSR
RasyfLNK7tkO9W9VIR4D2sFFeaeENiom2W4KbXxn+e9vwv1THOGbcNBTTQasqvPdNtjxs7PnMFzF
jDvvvZYmb9zULNObsVEOnhYwp49ubOxGHBcEa39ixluT7IGLrduBZ8IgipZWSzFRZAfKaTG38vLp
kPAVtoBJg5duU4zUUehjMyFU1tA/tpFJUcAYLRu+cr9809nCAJFqbAbGe4tq7/TkmsNHRX+RCe48
OvgdxxBpZzXl5LEBCjZXrWn+VWBu7JwgOLZ+e5sY+rwcql0RFbcxc1vZEZMm3bJ3Ni59qa7trJKp
2PaJ+CDvxvoi4EmWmB2yz0ljdJbuI20CmMtAXaA/eiT//bWLrJN1z1J3ratqUSkEbIaJyIO24eCn
6tE9sglDPcSh7C7G+5JU3FnU1b9/KHSqv7yj6IikIXhRAf58k8XRmya/7Vi8x/peSM8+Vecloe/c
8maZf5eb5zrmKmizPq4VQbZG5Neor48aHc+FyDYGg2q7qy5dy/hTaenzKGHQj7PQy0+GIuMN1yh/
rQ1ELI5rkbuKPJ03t1/qZrcq/PzeZLQ+cX32k5NiOveau0I2+dCKvWpjVR+XFsEoOWos8wqAJbeB
mpyRpdz5MTFtezk9VUF5sjCMTDkjL+vJguWa4FHpiteko1TQD+5UWKoiIreNDgdt3e2NmakOu7Tw
lpnYGNRfTHUP35f1RjWvQ00xPFqjY639IJ2pMa28cy7vdQUmprjHnXsRKeFlGiLkBD9QytUEEtOp
lXnbKceq0y9FYKwpjNl3Qr2WtEPqlUdenrbEF93Jdh1WjqTQTjWcez2ApJlF1hLPBHJN/hwCxWvc
VYLRXvUJREchqOznvLp36E+voA3pzksfE6nj1FrwicvWvm/yjNJ0awZDhkv30cuntRvQG+N3L3VB
DdjQ3tgcMcYiXRXxS653N92D6rhHZwU9gihoiWKwHtgZ/anHbqgC3ALXzIFS5xYaRlg0wdJ19g/L
pfjro6e7zGTI88KPk4vIb8tlhNj8P87OrKeRbNvWvyik6JvXaN2DAQPmxQISou8d7a+/X+Q90smC
VCKdrapdtXdlpU14ea255hzjG6l+NQiTAu0aIvcDiRsVJ2287RO4v9fS/32tx8g6DTdG/7m0mKou
YBTOic39nCEoPgdLPeA7xmZ0p9Wg4xvguhSYqTUHlhI9t/hhWuJi8SEQtxBb59nYZVG8pa0LgPIj
jhVaLj/sfr87iv9tdqPepg3IlAnhlyR/aQ2nAhni5cQPBp8J6mjyVugNCGWS6woITFfuTCAxfQjB
NlNghDS0RTW6ZuIxKm6uHQrmhu/D0Hopa2JQSF8pItntCWYxkEBWGXq5e4F2RTvXwcDg9Npv9H5P
tr2ddwD15bMwTSsxx9BD00ye6uByda3LtpBPvVr5CcbeUjzIS4Sjf+0OSgEUl0BwYQlQz96Njdm4
0nTHlaDuzpq0MRk7t76ZVdyuUJ7TgBzbCa72g2Y+Z7Pw0sV0WwYcdWFFQksIs1Z2cStpCYFfRufO
0ERmQrytkFZTt+NuXnL+hqHJpB3/Uy7jrEkIojRfZPGNls6/9zfMz9/3N7D6EstZw2ArW19qEEXl
AaZD3+5VspsqLsxmty6TdSuWZ1NvSce9xB8kWvGAclcbK6D2YPowg2W44sRECpCrvYUFQRjooOnl
MUvtajwUcdDpz2k5b2pRQak7MgMG7aeADmHuRjiRZaCAgborilOg5DRuLiiPJzilEunyCDGHAgl7
gltFHBgbSYv5B3NDq7l1VD02KOu5okih9SJaE1f2CEwVEA/tOdVah7mvS7Ktm5bvDIBPktJ44aDd
SEO9V7LJjRjcmxdPRFnV0qDNH9kVSm7LZZN6uUITAjT5BUF+ApacYSBNoS4QypchYkCRSqtK5aoN
3ygUoQNk6XYWVCdTWmboQZKj/60paJM8whaib3RoJQXjYxXxWapKx4QmpUhOoWYdJ6zC0AYmpC5K
6pRUZR3N4SLPbgqDIEeycPdlDC+T/gqZXr2anbnNB2KqPVeKtQGa9SBpzTkajlVUemJ7H0WfILtC
CXfUgnFHcwW3a0owc0sUzKSPj4OIlRezWC0/aKP4GMHwLkD3tuZFY6aqHOeE5h/vZXgdLlRUE+Rg
paYa78b6pi+U2zlHP3KV6C9jqTCv2rZRNLfgSi3W4k4tIYGn8nbi2rVYuuJVTFz8MMSItz5CKrZ6
lEnRG+xZf4eJSn/WcC+k3aDPWpXi/9ffVij60f3vBNU6lYC4hpg4wWjs2cayO5mPOIGgVOvKeqrh
G8235fWyk6WNxaIsRfrTyuPVJFm+BQocSaj7WMUx+cm1Vh4XtkOPQEhxdPKdw/Dq4GtFaYc0BBY/
EeYXk75KtzLAxoIbdEpzyeR8vojaRi0HRptCFeh4GMfpEBq6G8XolvTnwmy8WcYb1yNKsiBsjpSw
pbYV8GpjNZUm4tUaKgXzngs1YakjvCjMG1ee/NIYL5reu0B6UDTuu6UK6xfxV4RdSdq0+Xwfgf4v
ueklcL2GeNXNygpDMhpzoFKojgvNeEmxZTG7MIjrXbRxs/j7/jzRM8z1+WUZ3l6FGJaw/IB2A+Hu
b02KwUyheRo5LdmJmIEBa6rfBpmbIMHv7w3QnznPb019mclzS1NvpAcB9UgjAtAZp7XFhm2zrfYg
83ooXVzm2us571p0ztG9FjaBPhOo0u1ALrCFkXFhXp2RG+WInUwCYbYooqnvf4M4zU3adAhGaCW0
AznakpfGqL2j9lhVWTAnZMj3kFvNwlPoFJhhf1ISha0mJUIp9yJzF8UpUh5aaPTs2/hx4q5dXz70
/EahW7FkuZosUOX6TgeUhrj4Iirhch+lE4oazMDUTscToyfJ0Q9AZaAfJD5WsQoRTUgfeCTbe7Tc
dKz3yWsrSrgfEx8cjCcN7cacn6u4d/ILuRYzOSDoBRqTD6FY04h2LvgUKVLduBJdU9+p5t21PrXS
++KOIuLOAO6WfOYm/fOkXFk4khdZTGb2JI1m7jxlZDCTq2N4LY9KiKa7C6UncQGAfXsSIJJApE0/
sXMTxzoDIutxltBoxeuLXQwVNeUjnO9OZXAUYfzszE1Rt/vqkm27UMOMHo8eAgRPWkZetSOE1ZFr
dElNsdNx+6I3hSokCjS8yBtYsiWQI8VWUFTNPRjlIBFb7KfKTZ2bcJXIQNXyU5rjML1E3T7SyZe4
4mzpQU0kKUjMFsjGCzl7nRySsChtQxRICAy0q4rP6XVua3KnK3LgVDRJYKZI8GpRZdhald2qHaGQ
c74BjTcQVNfmy1Rf8OOiBXTKwVKUWw7yUwUCUUUaafGJXrvpwbAy3ILUa2m6HQaA01AULWqMJPyQ
1Iyzt95YaPdiZJcC+URX5WHsjUMtw2MMLUKYkwVROY/wH2GWLcDziBowVbk9GRxfUZ7tuyp54VU/
AQDTrLJuE9QNXBWIlJrPUnvoabwQ5sBpA8+KRLGcA9Zk36xGbLWooRgVtPFBZvBNC0jTy21XA5ac
NGjTzCc6n67PrZSL+xSxtsglLOu4dXVbufrMDcjmnH9sdMN9jSc6bemgTC/alRxHYtysnAwgJMey
skMiFrGSWd8JBygVulHMdKNbp0RCLghX11ROKWWjMJGiCzQtj9Ac+bFkgqkFq130RzPUSB0rVjoZ
f5rVrbV89OJLF8Abn+47WrBFcb0VVa+O3zXlcqfTS7gS+k4bWqzuaanRQh73KhdrJmeAqmOsTEiJ
uOiuGxucg9fYF7tdE2iC8cJWNtqm3dHwozlhWxtrI2wg/TiyfXUK70RvbXPhlxv8KgEpYsfTtfVn
vqReZb9Kj7JbuqTpHCNbxMpkqyvTR87lhxB0NsNOCNjf7ehucBVHdBP7dNnSpXdnj+EJL8xdNFh+
8/qX7rPL8zsektXy5qqDBHXC2ii8DYZ/HjrNNfMLmIPrYT0GPGY7d0+kwWAuJEUtYBe6oRy3rXUS
tCtkzHbjIqCy9cDgvxPsKJotB9oNMGg72YMct2f/+TH2C+dT4xc+Cn5nD7a8JW7NK4LJ/sx9VOe2
uBJXKNRQq/hwKPgJ+5ccoYM9rdWdwrtlpa9V2wPZ7rIg/Il/hfggfgdCBHiDV2f5aUjj9UQXcPfv
n6y5g921OQkbZEY+3wx7eaXKARDmMG1zeaazd9oUQcZPI654KX7HT7wWN5zwM/1KJo98V29JFXnE
pPzIIOnQHC7d4pfzQxrAPWampJ6dZZIXI7qnfqfizmRydhltlXGON7ZfdWgdhuzhUgGpj8gE2WYK
DTlkKjVBudWC/ETk0ejkF34kCUdNuJov1k5Lrk4nxcGlR2VuYiCWl9zIzxTn57/LY6Tu38pjU0Sd
Af3F0jWLhs2XO5gKnxDJXHNo/P45cZgzOXAMHo37RkH26MwSkwcyT1fEqxO7TrPyfd+3HsNGZW24
tacHva/Yowul+CY81F4UQHrcgxnajFzw8dPY1XPzru7VPfkMawIEtmTFrqINhgx5m6zkFSbN5wT1
At086ICudZ8QAIBk1Y8C69xKjvAg3Ysb5T1r3IzB0jOLbht9EM3OHGI4WmCDuBU/K/fXZxJ6b+Tj
sCkf68f2kHv1PvVAYx0MnzJhrbgExa2bHNcpHwgWCUc/ImGwYUHYGHW82b/uwtnOW4QUDlGFY+d0
GwZnN+Zne1iYGx/aCobAkTmD368Sf3Y13/Kp15x0T1mwbW7ibdc85umaS+qMhttrdnKAndC3bmhS
bNPSqT8WIge3oFV7uM5+r3kpUaovUyD4xU7cRLfINF/B0LmdR/PLJbHtvjsVNx13dkd7klFqznaF
wA+jwPMiHSJ4mXndQTmXW/1Qr9SDfKjfpqf4TbvP1pcXjIeaZdMNnv3sQdo1NxxML8jHh9P4cPmE
Hoay2jfoAcgbfWO4FZ+hedtvgUFSZvGDHrKztBvuhlcNENQFi+zyBwV3+Spg3HHUz+RXRNEX1EfG
A9q23hPhRRviOAS81YSDPmOxWO/JLzQ922F//QUhhHUxObpD0uGN/piG/pXYARCk7ao+MHJ1kpvr
k3wbUu5g8WELEZ3cK0+XM3dOVMuUfcOhuCcBeFM8CvvrhgH0fNds48DaS0cqWwAwb/Pb+NR9TKfh
jovlA/DUfsfHFgwkG9rRfcmnrdq3hK1TbeyrG96azwfjWI4UlA/hLfhaNl4SHKbFnGBfCZcP7ekk
bcVz88iuiJhaX1+3UI3ooZMZiiG2kuzilsxQhXHSQ3uXv4in7i57MG7GtbZFwV2caXS2rKxAdaUD
jespCRZZ9Vt3yl8aULSQBg1Kf/rCZN/Z0CGO5xNGqlWxV7fVR3VUvGmX3yqPzV37cD2Iu4kLQ74E
T4m76k7eTQ+yf/4QnNj5GJ2T5Ij2Gc2Ys/zJPmefg85lJmkvZwWugt/74OSODn0ETh0jeF2oQ8w4
7N5mO672v/hr4Nx/fp7uwcW5DLrc+qF5vSCtsDuUuqQ6r9GRReJKm8ikZxU66W7yCTh103VmrxtP
9ysnvSXfoL+j54BQByH/pxDMmn9t354SLniaPdxar+0ZGuB7/SzslU3yqHkEqe+zLTJavpTvV+gG
Tzx788E6pKfwaNxpHANjEN/g2BYJZXiPH9pnPi7gjJ8ZVihUbxgBKridHpFj6+QRvgW9nY4cMjwM
uieJ+CFt9RepKKhCOs0Z72ra6Qg3LhhXPCoZVs9T8kS5feeVO4l3C3fhpfeAV38Kezb/jfLacacn
jcd0qlflmG3Dh/i2veX/5HDno8PhW40uucHLZKi3az/1rx/DDTZZhuloRqvWZrjKg9JX+hvK0O62
X7ytJNmCxXAwzfiJl+wniErpDafgirD0bXtvbfrCNR7rm/kk57ByHNZgKNvmTekatzjqqtHunrhG
9acUViDtbirbNw3+ysWN79UtUUin5KVdMsk9yJni2zXo95jw1vktRyMVr08kNpe16ym9McOF4tRt
SRoK78UneEGnJlCfzCdpP+77E+BBpJdP+Q3F9JO+YhDhE97x3uJq9D5HP3kID+ImWYtHbW2sB9Ze
9rI5n5PN4MQ+pnsf2/OR3Oqg9jBdHCZ+o+xYHJuX/nQNOAztW/3+sirXBOPsxVUTNMG87+6Pz4qr
emTUOtV7+Mm2h1ppOE7yWiX/eJVvSdLbWrweCF5f3Kb3oOx+AFB971IuzCkNySqiW0j9X7zkWTSB
cmTifggRjc3ZcRiCq/KiXtCPRD8cx9J3BSGvZSqqaVnL1OyrpjRthbir+qg5LBmhaAYxEkEWAbR1
RfAisP3QyMO1Mob3kTo5/64FZPl7KYDNU0fTaqDSlX63a/9ox86DVqOFTmp8eOhH5TM5Kkr6Mkao
M8ZbqdtODTlw4Gy1yC8MBrD9h5qRAWziWyX4A1Zdvq9jhAJuLP4arZ8Y/H9xNJiQqYCoy7pMI0/9
MlwTi/5ST0VaH8Ym8jvutWZE0kxcLN7q9zB+DiGlLZeEHjz2oMaIuU3j9YdH9G0tLBMtFUgfjST1
O7Yw0npUJpEyHK7jIYvuUtO5tl4nb4TRgx3VVwvLalTWSkZEFLHa66IBq/Wqv4ZHOXM0A6E+Z/YK
OD2ZEw5yLklAH/wTzORvbxJrGHGPmByQ2H9ZsEY/tqMuSMMhUw26E5/LylFRJ3cDLcPNv5/Id7Ar
T0SXFUUkalZBZ/+lfiQvLu3isRsOl34ERUVNwoRy0I50oj8spdqWnNoa43chOmoDenlBwsi4pvnG
Bfv47/eifPv2LO/FAIAp4Vem//7F81LKajbx9RgOOlb4yK1JpYbTXECWgY/jLaqjmYDpR+Fa2wRI
VaWr66c6XBEiQF59XR0nVAL0ARu/uRspUq6HWOWpuQCdethROGbCH77v300KvGMTPoAqAgjV1K/N
aVXMB0WPrhD0iq1wgxfvitDPVx1lVQBE86s6IPes9clmzwZXeCUpvV/V/U3e31zhn9j6ChMZIUKk
jDIc2GicdG+T9WACBN/r+U+t9K/bw/JeNVHEdWDo/N2X759VCbo6gsg55DO5yr4uv5BvL9b7rCba
5eHfH6X0fSfk1fCdWwYGJmLntOWz/mMzanqlaRKh5Zu2y94XNKjlk9uolas8WvXoUqnZiV0ydzoj
1GhTRqtwM/af2sw40RMlPx7W+hrDLeI4tMMMkm6aFd2ysl2R9TdLAXnIXbMqmMrIK1Yngg+LZulT
vJLRCEFzMgnssNHIg3PqgNk6qmrHtS3ezxc4H0vNQDO5yAMTcHB8oKv4CDs5UJMHVb2RuVE3r9Rn
UFJw5SJlbZhNgnpaK4Jz7e0YY+e0mvF+0j5VyN/eJHvtV7ZHIltC/ANHRx02bC8vUrNU8dbtLN1P
IbR+FzapSJKFFK4Eiv2RNAHVhdikomdObsKbYjxWHyiayjn+YZ3K38w0y6ehKyQFcy6AAvgyqYsF
ObcgvUCFJdTttl8jyHviqvBmHbib0EvTiXatHS0oyDp0hjUTJFoFKw1Hujue45+Mur9txf+Zr0Gu
wr2Lyn5xwFjil6VYF4Iyi3XUHaz78KD4kgsv4TjstW28oQEkuvWRwD+oLDtz0x0N33iGordGPvzQ
PabgSW3LjvzQa7YIvtZzYOzLXfnAVR+ixBLVNTzLN8lr8SoyuvCyQ/2QUMimsvNZ7QnBhBXDyE4F
tlLZ3NR/WvjfJCQS+FecUXzHFunM13F8nFdp2l2y9oCBhXRxFIIGFyyWnyrva1ZB7GvFpoHBFBd2
IzI+dpXppF3u+0e92Ur5DyNa6Vt7gLfDJy8psgFJR/vaHsgFdGsd/vGDoGV+dek9nDsF/RhtF4/7
UTzBxQQLfUACt6dpLUY/TFLlb9M7Xl/V8G9wuCDk+3q8TFNJHL0MAVi+EHBXMajwkwEZKTe4LvFa
+UXM72bjnIA4uMSHqH5Pym0ouwz9yaOkUVa2dk1BO378sD/95YxdkpsQTFCqsQC/bE9ZrFeWnGbN
oZq0c1tbx/RV7OKVAEqdNounXM7DdAuJmJGj7I/ReNvhMhb1d3i3W0V70Gj//vCO/vIV1UnxXg5A
Ddrs1+/ERHrKNFdqfUAuTwgcEV2ded/Dl8HmbFdMP/LoIZMejLDwrSJ1uysI/db995uQ/3IC63iw
MVjqPJtvj6WFqNhmRVsfMpo1VUELSf6sk6d6RoSf4YyQvVx/bodTXZGLejc1ltdpb2PcPcTJS25c
nkpG4g3EwMXm/GOp8rfPjIUkI0RTJSbCX+oicFcVHeiwPoTc1MAAAtUYcm8enuSaGABu1eHnhaD3
QjyJ4q3aaDh38OjfQb3o45/oE98AXL+L7KX1xt2CttuXHawtB0KBqvIKT4kUzvlFWQgq6VHIP2aU
0obw03r9y/cIKgk+XP5D6tdXptyUXIawkMiYlRtzW8pn9kel7YGMndqQJG3oU0O5X6aK/14QkrX8
IF+2agPEMHN3tjRDN79+US66mhuzUKGcYXxjS6PfTlBPXYmMIlLioTRKkF+dJcjTssHUXoEEzgdZ
flCTdTNu53FLP854F1QvRPCKiIiO4u//xo1EqosBbIsGEn0d0FKPS4eJxt9mCAqfhHokLPyWgfJm
vbUf5A8xpY8YHX6YZ1Td4Ud4ioB8r9M9+sOZ8e4Zwax6mzyZu4wbv3XMXq2jfs/ZsMt3lWdwXsQn
EsrXggdS3u+dkI6OSjOKHFVjD3/Kfe9cI4jXtUt8akDY7WYO5mDcxGvQvDvMM5tqW6xqF5bLmi6C
V7uWE5j0HRI33FXM9G+gtlI28Efn8DcdtpqcCFiX1knxmhyE4FQE3LrXjFkOxR2gDH/ahWeOKdbz
tIhDkIs5qLBF//Le7uiq3HW76kCELBcSu7zV/WZT38tbeXvVScC0scxwBSn2rHI/CYp9FnTbKhi2
DHv25l37ZD3kb/WTyJNBRMuUjpiwyw93Tu4Jf1kfbKDsGbqKUfxrtKLQZJZYWF190E9Y5/fdhq1i
t7RNUa4Lq3YjHq2VeYrWV5xbyQ4pwLHdXP2rL/iUT3CG+b/bjbUSX1AE3VTvNWi5QLqP1lMgHsYb
a1WuMIJJa2sVPglbYWut4PTfSvfjzfVMf9fvz+2mRUz6JNDG5ou3wwYQKPftZryRWJ50pY+YMRA3
vzTP4rF5vuyte0jiR+HeDK67pfRAcINZc9zCjLlFhcQgYI33a9s8GXciM76DcRfuLw9pIJ7jQL7V
Duo6DpqVcrjsls5l9nR5uMBV9uVz7NyGe3Wtrqezdjfd6mtSTlfyWjnQEQ20w3DbbNV18iSyvqqV
5YCOC/qNuavdOTB3XLer1WV1y1J0Wr9aqW4YwPVdaV6xqlbgev3rplgh/179zz/ld4Ex6F5W4Q6R
yf3MLWP5N9PdHPBveNFTsbpcae3R5xTXuisFVy/e9Zvlz3R3WSlBvBNvtJfxGAdXu/Nblxm/Z1+3
ljfyN6gzXl/P+AFc2oD2+0fwTkvfuyVfzaYTtZtug3fLeZfXKW1LVOSO4RRbvt4r7RDztUK55cwH
fSd3dr5OoZYAkmC8kjhE6cmiba6sM8Eg9Sramx5aWagmwk4MtAfBt3ZLF3zpqBPE7WIo3VLwB1GQ
vuken6tdrypXWqOMcxvf2EWBsC293Na9xpfWy7Lrz8uvQ7LwYOyAMvJrWU3rH/bEv5xDKGNNFeMn
tZ4sfzmHmhFmWZiyJaZIpLrCK4e9vHDGjNrv0yMJ2nCzLUKdBhBmkKmHlTQcieuT5ZMRbX94L385
sJFlUzKYXOw4t79cmY1KiJT8QlOlyHzDCrjmXlgVXJMmNxvdRWWS/3Qk/PUlqd9pUHDjRSD+35sd
rTSjJ02IuHMBQeZNaGyXw6hxZGNtNGD7PIue7vjDRvM945MnrmDSpvoiZoFC6b+vGsm6IGbY/A9F
F8jiqs2C+r2Yvaxk3u6OH33yf/sx//cF5f++4GSV0iWJC7ppTESRFCzGMadibMTxhyqdCVJCMPbq
h8/zL/W6Sb1sYDuzJE353XD449pcJNFYp/1cIeNJV+2VUIMrOc2nXPhQDnoFq7/j6mlA4sH61vBN
jYN/v4G/XF/oEZC5wGrSZPW3LvyP128qVFt92eBQuwbREKQjOmeSq1185jJemsr798v9rlu+lBeL
01oHlMvhIf8uSP94PTFWypoUOcqLNGJiM0NgYMaRTB4qi9+CEltQPpPsBWlXrB4hODhVvcnaQEgY
sRBAU+w1Kq9KeJC5dY9i6laCW8ohTtPUzdKjJFi3sBXIt6X/sIBDR20kp/x0YfgWAyzBeKLrUECS
TT2q29zMvBAB4bjTcb3NgrIqKYHVrvkYI+qDRWaRb1qwi5WSeuQh+S2Xybjt3LhNA6yWhN8OSbLS
C3hPmgRe5xJvyGb9VYnPObJlE18n9B7wN+WhFh5SKV/0cjY5rYg8wNmY4f7fT/c7+48vzVK7cfGC
oEH39b9rWBbSEpwChoWmyRjJUC8oFDEXvXXR7jp18Whda/+aRugDasRoiDB64Zxq5zrcVMNpjjMv
vyJRoNSuN6b660p05JUENchYGbbK60mgJ7c8UWVY6DTmgVFOen8lqhseRK6XvgVXtBFUtyGJZZ6U
x3kIQRXBYS+2/RxuEmnaRom2bauXuMuC2FzXF2hE/EVbKHgmMxIcTw1X94h8DQFnkqqmbrvwBqqT
TnubK4HfXUoyvNsfFiZIJZ7N15VpUNLQj9QN4qqXf/7Hyuzb0pQjKSoPI1P0DKu3c8lc4Ewksl6O
N+1h+ox6Mt/t+ZfyLh+lXy1xim/mcdylL+mqXvE5108FSd5OhVbxk2242+DpvU/WyLPTRwz29AR4
TOCwp9cIdmfnTcUKUCgwr/ApuRXeQMPS/gQnMYPBtLwMv2a5NoRtc3EvKJnoYuEPRu6tBYbMYeMB
vkGHy8ChQR2ELrX3sQvhP21Rru8uctAylKEUjzzZdBbTBk0UaF6P6iv9yL22k9YGTgg7ExxioUJ0
rOjPVuWHxYvASOcQpiaY3eUfI35F2/rSf5JYEJGD8akEzfZyToPoMCCGoQH3aDzGz4wSPIiwu2UO
u5HumF6vsGA8KG5NlQRgxSTaEiiuZ9UB7gj8d5ym5dWlrQu5tiucaEK5h03S6ZZ+BdYLtzdA8pIo
CpvL6xC9phus6fDFVbQFr9rF017kG9lCGecMvyaGL5vokZkhBGDGt/QFDbR9zAsxIBy5SdQf5hXp
o0cUuGl4F9Q2vzCQwZgRB6eVfdTDtMaye4w37PvIxNS1fj90ILhsKpr8PXxvTuUT//tJfZr37f14
MlfQ6f3YyYPWtTalnyGtaNaoOncYfdfJKamRjtso/bVTeaO/zR89EpsNdj90Mihqu4f+qGy4Xe/M
FY/goK8GHzA39XH+mX8yqDhVzO+e2ifhFgFclbokhEUv5CgZ9D5DAh9sg0vCrqPe4361Fh8wWIMt
PQrnYmQY7+BeGQl8+ACnPX5UL5AAEGtWe8wee4Dzm2gn3wFTOop3tMbyt/TJ+lU/hW/92frV5bby
i+4V4psZz66dnDIqq5qJJbuWirfPsOMnTbIvH8BJkg/1KX9sfBZ8zJT9TfjV3usr9B4DGMlnriwU
4/KdjObop7HJ30oEiyqIyzEuj2XM9N9vrEFoJir3rDuM2Om7jcCU8iFKAJxbdGW9RHvqi9d/b7DE
zn3fJYhctGj54ZSiIPpSJSAqS62o6a6HsfV0IpB9o8VuL3GRs8NP2lxA9cGPcVm+LFIJ8zUG7iTB
+r3BBEEMC5kWXbXtF3JOC0Yq2zctG+fWkPyxdOJXTXYSzWPpilSQfO8y64H7cNKta+jTlRXbEWAO
SBzWRh6OqfysxAw5Gm5UFtuCejcab5PgZW3pDskvPOpMlryZDSKRZ8ec0mUEQQBtKGx0ha9Mnd5e
bi08APKuBeKL2lKivw7Rah9uLmHqKbCXrmIeKOnkpAxbJs01RpFAhsGNG2mTwHqY8mlH1vVxkPsd
UTAOeBJ/apCD6EjoZD1oY8wdSUinJPVaEosIKAoDI2LiPGeuolBZ/RIyCEjC5aD100cK8g7WFKrW
t8kgdVdAl0l8acNaJ9GU8yehKWDN3fqSnuaqumsmQgowV2YoAx6rk3HWfij9v3PXJaaGpoxokgr0
O4NMTgwiKbNLe1DlY9iexvxFEz+1+NQoS05WAJmKtXfVPirzAwGE3q7l+CjA6KD5mxcagL/an5Dv
x6byQQAqc2RwHNkilCsmUOUoWoTEnWRUOcLZShq/1bnT8SfIOa8iczWS43VWnsYfQ5p++/m+nHaW
boJCAhFMqPzXmWNGNl1Dl4yRWfXRo9/q+w/tcsYaZZfruFkJ2lZ+qmKmNS+0ic2RUQeRwsIPj/dv
w0hIP7Iq0aleKu8vVwsh70MuV3Srr+0GvnlSWh4PU2UWiO/N08PHvkoCFSOWNAelvtbEEGLmuvyh
CDf/csGzqJsg3MK7Ivj7a9lE+1LqTTR1I1bMBnqrCA8lmXBOx/tGeCiHzJVF8N3qvkPodEX+Uy3W
NeaVvfYBVt1NYeeYi59b2QPESmdSQPk2QMCaxM4dZVzf19SVoUSjmHYECkRzHxLRlkof1EARAppX
It341ElEamh7DYIXD80h4+vbichB6QYlCLmn1jYu1r1Kl4wCN4uUrTSCS4icIW0DUPaOobeQbWVH
62Vmn4j+2HoTfRvFH22luWmmb0U6SZpJFOQEgdOU9lkuHofGq2qishT2G0xElxytXjE6EgV2A0Gl
4yDRaFcMJC1RhsH5m4raz9+Llu9CupYzFZ2Q+tNtbNlHv65PPI54sriZ6OpXbUMbmxPN6aQ9dNMR
HEfKpbpr/BwqQmbb0wNeusZA5TL8cB3S/vKyFnAwlbxRXZS+FoGkyVZDq2AD18XgOgSXas+j/fcZ
8rfFZtHTJs9BYvF/9RzP10uph8n8+yWK9BSDa1ZedFQR9Q+j/u9HFcNfxlLc2cmvUL9eLTN97hpp
YB0Z6L31ZefkRKmNtTSeag0L2eVMXN2/f7bvXfL/vuTyeP+ooZlxXbr82jfLdllM3L4oXau9HpL5
fYrrH0r27w+SFyP+hW1DQzWhfDmKLQsnopg0KGFrLndcGLoGiQliK4gUgvnxw0/211fDcqsYogib
7GvGsdBKMiBEnqYGNjhSGnwSGXsWSCZRuRlqIjlKf+ToM0joWA6LbFqnV6I84b6jNSQNTYnFGxW5
lggvBFZVRyB7Ke6HJH1IsGCx1RSBgG1Dqvm6MR2jPgYPaOmXFbpMOiRuQiKAUQRhmnlidkKGAKx0
8gg0c4l7dQusTAWja6YCBdtVZMxrpvW2ltMyBCKeUOOL2WeMFr64vJTq3kK/HLDq+DrDtEwXyieq
xyaw2heRQlIiXKUxb+soIyS8W2C9u7l+V5QzwQluH+2L5kNEO7KcF6IwrsIrw4KcZBgwqh0z/Iwy
RGKbEqcMPjqabUozqf9hePX3T8TkosulzTJ+q0v+WGy9NMxlbCbsk1y6hnZ0jHJDhDYPx5jO//70
/zJWZa0xrtPAZkOn1Jf38sdrXRJJj7J60XnlnwAxvabZG4tFHym59aHHJ3gjPBWzLm3cdj+KdvTv
29Ly8lQiHMuiBV3jvy8f9WENsCZsDkW1t6IgiRBeS4exOM/j4Rq9ahCvjFV+2Zo9QLlkO0lAcoIu
eRDnd0lCfzeq7lKVlOTqSny6YfxhlJHT1GSaYToVLS8BLT8heaaYHRaDx75WZZuK25OX4TEXjVG+
K/OzkBO/cncVV4KskhFKB2daFQqBlMWduoRTuWMwTkSuKo9m85CkGC9o3nABU5PNhWUxc6SmIag5
ja6xchdF1EzJPlI3Rvr+wwf218XxxxP7cqTnWWjlaRz/3mWVmbZt7nU6BoPmGKmtP15OdfcCwrF+
aWpWu1k58dTshgE/oAIdvPnpPNO+dxeIGoasy6eIsdX4elfJR1IOynBmlqn6F0IBED/nAY8qRvGF
pQniGsIAMHUz3H3AGS40SAypqK5ifByWU9b+hdt1tTKYISWeKvkN13MUBWe03ATa6E6IgjRz5NAD
ZBg06Uq8rkgPbkgRNFe6Quo0EeawnFYaMGGSN5DaW35tbHRE4CYi3B90AH+RA/335/36hclkg06P
WB+4fkgyrGireyVoqLLQhn+oXbrFdME+ecso9//wyf/5pL92yKUiS+tBqg90cGjCGbJ9KR3l4oKS
swgV4q3I8Ebh+dvzC1rcgUCeBN6d88Pb+F7A8ABQZYIXQYeDWf6/X9kpLGNNi1Gh1lz7jWhC8uMh
HQxC4/9xdl67cWPRtv0iAszhtVisHCWVQr0QCiXmnPn1Z1APF7Za18I5gBvodtuqQHLvtdeac0zc
bEI0t2iqlZgx44DnRXztAW3/8g7+O6njHTCvJjBBnpKjvj0CJg6yAdkiOtjsMcal13jsMpGjNbfG
pW8q9gSt2En3y0b541L558t+25b1GA1HGvKy0wcnGc6xmEtGN0O7ms1Zy28yZJTU09kob5mlw9Q5
//tz/1T2MDjXUDiie5K/zhx/LNViEBdGWhuMK8pzpOwDAPs26o2u3tcDvYzfJvVgUriSf5eqVAW0
sxG+fekovl3pjvOxVfdoKPzsQY6wN8HqDa5ydC9KZy1asEH7HKj0FRSdGvVduc8m++AC8rjHsZ0+
t+j0ilPFWwOjjYAW7T6QSKZ0xgGo9Wzo1hm0fWvXtwvhsSKpGQcxIBUXzeCJnnMjz4kIzcNV1N5D
icUO8eB5N3iBCa1C0Jy5E2inUV3W8XlUXqFUQTRFB1gQ+ugYjCD9tVI7hLa24q4QN1DPfONIo0Lt
QEEuIol2+0pR7VY8wK5JS0x4856RHCNvpiQUJbR6/INQv5AOZW6bxKZyISBDV5ejuW9C/ue8FOY0
cS2QOJrT6o4vHdTCFvGJMEiz7IRpUrmvxwPCH/JxiFruYQ2ym9JEragtHK2YiwMAgLOqQFZyshd5
27lP+md28Un3M3HlLHONEcmsHGzPcPxiyXFKSFaxcgRtSTwtgLq0PCfyC2bdID0UxhnNX52/GhB+
+mWZ7wx/k7w3T9J9Na5MndArPsFsJDJE2hbqvdJ9piQLSF7s1G9KNjctzLmPFm7McO2L+wbvmMYs
FDds376OcrCNkPDU5XsSvLb+2ZVPiX/K6Nzo5nvGPCKRnly3mvkQUg356irDrKH8sq6usa+ba4Zu
sEUAObC6l0CFh+lraAg8yxJmHndNdFbrE+Gz/35ifmikIVxDMI9i3jBkuh1/r1WJBhXd9Xlk6NFN
3QcAEjJ6yrlGLgMUfjQN4y+L09fh4/tD8+dLflucwl6BBSBa7IfjOkoRfVXSqqOX6cOX6c59uBWq
TYYLVVsYQNi6+tJaG1SYXrAfpms9xV4ePWAuMi43P1yTC0Ns5duQ7WIYs219IubYQjwM9bXBsBw2
7won1ugXhe2vX9y3tS4SycNMC5NHH3izPw8Vh6fUQJNR7Pt6ASFVNH65VuZPqw1HU2OKScd28FUq
/rG8eYOc9lEsE5I6Y4KAXmuWrgdxlT5oz1NCbuXU/lyiydbYgrAfXqtXWHfiCrNTWs19TvnFykoe
hmIL/oCOwdDNaC5UrV0yPCa7cZeTmHDvLbSTv9T5nvf1WWJygbZFZuGZ+Yd+Y+0FLE71Ulgn96Vt
fOaP4R2q2wf9XrsOH5pjkFi3Izd7gT9KzGZYY/ODZvvb7j49F/fNPc0RupAkIWEpDHGENr90c34q
PRBrwafRJy2i+P2AbdbEu8kiBQAyLRFQbQzLFNdi39uQRCtvSVjBtPkG7Mm/PEc/FJ28MnstjTVe
+Kvp9se1kX1FTrpyoPQY90J0pfwEEeXC4YufchBncvCZ0K0c5FuRpafJAi2QzOdyTiZKbzOtCGjv
//2WvlpX/3nOTE6t1AFTw+Hbo50qdVqMEW+pjUAi6rccwWMQkIyBgMvHX2ywG9dlR2s4oTOl+MAd
fZLPoEQnjBmsi8T/HxSsWTUBoUweMoipinpT3XqhGB9WdwvIEjGxjU6COI1DbUs9nUPxIssCNnSy
topxpaWfaZYuqoLxjTzeMG0TLyjvGSR2BsY+w3NXWtafXV9cKmZ2SDrIc91Rld9bWSQyEYWL90tv
RP3pMaLBM+mj0atztPt7yfP9TMky1c0PvtnPC0b7Oc+EFaEUHjjTpwU+1e4gVdVn4Y17U6EdRhyp
5tmhyMbrZYeso7FnJEuByVv1HhnrxHVPnRI6fjfu01yfp+Ruh0yZag9Pd0hDD2d8lVwA9buF6UDu
NzOYWyEsZfAIjTpTqFGshPEicQ4mR/5RxaTJyawIxl8ekB8KJGmSsUymJT678a1A1l3FVepCRWg2
7DX/NRiAzrhzybcVCXsq5Cz18u+b8Idms8Y3jc6UHYbW2ne8EiFFlsjYFs+ocQE/t1GeSRfBeHdh
tewZ34wvMkWEuM+0j4LhnwAvVCw3evRLZfj1Ot8fhj/fx7dPrgmpNQgy74MpSjlDGo9+ERO3+Wk8
45kNX9KjcqcC5HVtAUQmmW7vuCX5pRFGdGT2xVmhEGwWEoiV3dsvX9IP5boEeg+FKdMGVVG+3ZEd
CiOzlCZlT81hoTBsKxzsDOtLLJwYGDAlR0ENrDb5PxyY/nrhb2M016rNWgp44aSUVoXnnznYr9ow
nkf+vs3hEgROn2+g9ZF6QoQfJMSwW4ZVsCrK8VybHfNM7Zdl68c13FB4MAnWROn0JXT4YyUNaGvG
zOLzwzwNgrXaXkuAGi2iH6G7pDkihOKSty/zXy7BdP2/3x9/vup0iP/jVRWtEjKyquGvlxtfvUWF
tOiidSRuAHaJ4ZLz7KzmkG1SauZIgqy13uLBLpeh96lAafhtPDJ98f95O3ScJO4KCbvRtwvTAA8x
gkIkJR6eqXdGjYFJt+x+6dmiNPrhdRhnTodEumhMN7997LTKil5DkxNBbsuCaquYMHPWAfEItqh1
VMS+nXbntFWOYSPtjLWVXWgVqgjU1RggrLArfdGRBPeUBfLdtMMk5LfKTK1bt52bEdwltA/TIppX
qMz5R1dA7ErihpMAqZgbdzyDAD0Bz7NAPwkPPqcIJqRSRx81uCmJRkF/rtEEjCnpKRkN0HY8KIDk
NcD6jbfNqiualCDaTeOZLHYPVcFK1lsOdB27qLzzaOFpZr1txbvMWwsRg9v5mG7pZxrjpao6R4Pu
MFb5Qm/DeZguo/olpI7J8nxWVY6Xpsssq+9bSVyXSF4WaT4fIR3ccRzAX6RSX9DIIkEQ+Sj/Ms4Z
6PGb+gc6G35N3Bz+T4WJOh7e60AkSscxxxMyoDhnLjpIb4MkUGyxc/ZTzJIMYajgUadjl7hrT9Tm
4RQebDg6e7JbbMLYYuSMroBYEk8BB2vkAADaaEuGsjPW12mSM20poY+22uB81zstJNWqGOwarhjD
U4v4OZ3kWQRMSnH1o4ZaUNgOtR2THtm2MeDyz1BlJY505kHncojn+DZltnhdhOU89o6CD1rKMO94
yqL3PhkMeVw0GgpiBWwprxD5ullyaj2qyGr8LS3rpyeDqYZkmNh7abN8q7uLpFRy+GU52/Alij5D
hmZFdhZ+qxKknxYEZjVTIYkKkf7v309GHsmjkms8gXwfUwHVMSRXYRxNczef02bG+WSkoVpm0qqh
/93SwM+hhjOncjOq6zJeaAxeol+bLF/P/re1gTEVlDwoRKhAv8sjOznsUzGWs0M89ZIqB9GRco92
+urhsSLEd0aA3FxedlfhXdlxONJJ70HPJKQYqViuI7U7dYH/YIgnuGY8CZ4jomMncDueCYTg4VcH
aXOtOPuiVLfz1tZkZsTACSHHRLjgXzHdsXVyuC5wYQW2jswZOiC5Aoo96aRI7QWNDX8isVXOjzCM
ZGCONm0AlTWsWDHpHRj0a3DJoZEuRkRNEnPmJRo8aeuutYO546Eqn+J7wUmRAMB4L5zkbK6Vu+rZ
Xadv1r6eJfv67S5/CyWYHnSUTL6IWWA/6TNz9qJ/IHdG/F/csAvyJ5ieYBoMOalskmW0zFca3IcX
BAZsqu1nLwwODMRUqxxF8daDB9xEbR9VDymPyBCV3EQeX4MuNjRxMVw15jLElFMN0TQTzYyHkKkx
td10tUUWmzZaeuELnYAxp/Hs2kPzq/X8hwoWuSbTJQtoJVq/75X96MpmF4XJoY6ulT8u9fxGfe9Z
t4jymqmbREjj1PGyKFwYXXExlm35S2jXTxXVX2/i2zGeBABDLqwoOWjjyZM3qohktoULPNiVtI8k
agg4r0Pik/OI30FZj6wrB7EzpsMkg5q+BazHYaAdVp0BRogUarfyQedcp+ghMwpXgfHw701e/qET
z0RUlRm+ajKDt+l7/WOT78yxKDvfTw4BtN8sW2jWxW8INWBx80oVmZK6EMKYkZex5H73GXAkN0Zk
Xj2uvJwGzngnBO9WyGUVXpAIOfkl7bP1v9/kT03Uv97kt2KwLMQGF44aH2AqC80yLKfIv01bLiVa
TuEdQit8lO3Vq8ANLf792j8cYv966W9VR+YFsVmZRnzQlYAeI+OFfD8pCSY5JlXAv1/sv7RPCU05
4hoNs6LFP9/uYoQTSqQGVjK1nsoM8+980GHS5IUja/ORkDa2Z1R8s1y1ZTD9rPOktAqEkyzA1Pls
wvB/Prvn0JhlEvxdR0OwSaQOnD2C3uSFChcfoQ3cIwUfNoOtha/N2Unr7pezP/ba/1ZRNJsZRyPk
VjBOfbuvEi+pilruKB4rQtDxM3o5rQ+3OfvZETtaLLwqAbLH8ZIgFBHA44NeowPvr0stBiVOtyhe
Ug8loECQTWofSIgUDt9aBb+pX00HpnjIEXWiTMnPivcYdqfROgcmiUUCGbPwGnnkVJoKldCvC3mg
uPD2lJYvBOx0Ay3F4iiDOkiqbFI2UNFnNyp7BTrRWOyz/togpj5bfWsX9Y2Eait/mT5Eayw9ZmfW
Le6nOGToZ+/UDz1upIRNjukxo2NLEZdUCR3y4Zb0SupiziuYJlWOvN3wmUYDfDZ7cLeU1QacTdlH
3dShj+a8oUwRnZy5XP1Ee4SC69QOT3FBaxe4nRFM9BSoCzimGZTPu/g0TPYmLVxqyWCzgWR6Q87I
J6KbEAymG5MUc6arOBMZs00z76kU4pRBkGwzj5DTCBifUzbtqTxqU4mgH77kjjBnAVqaDsEQzINr
uIBy1Bl2hyTxFql+KVEgt/U+g0uAfo1LSLaEY/Kjq4F/7VDKDTMqET3cCBV+GmKjyn3ag00T9Tn4
woUvWxMGhPRKwPjUzsmnX+07bGhlTmJBnREeBETJWxgtt64TIPpqAZsPXn3XBJuQOi01k6VGcp6X
ZQcpaXYR+j3fuLYiURdt+4ZCciGVIsRciwBalk96TTIkX9zcAUKWcKDhkMF2fcSIao8NxQH08BCT
UFQsvIHRfU+LFclPhWwzHfcFHyLxiLSgdROzBmv0712Jrn4qrvtx3utXodgMxYXlyBs6p1STrUkG
YFdedXSBbdvOvSQ7ZejZmkQjgra3LR7cfnBXqcou2b2Y7JJ9hOZJWFswnLqjTO5YAw5bEGYJ6u8E
XnGNtNigePTTc8Og04jVo0XiHloQBqDAfqZiWRuWmoHdTqh2FWcUf4yctPKB6N/3ZH8MLsFnxY5k
yFD3NrLQkjcxS7S7snN3MFXmtDrYEAtkuq6Xk6PTzpOsX7mZcgYeazeecZYDee0y6PCbm+uZ3Leb
1uSuRgmLsjaKryL5z9NzUZbBihKdHygWKvEn+264yaup46PwluKweUti/HgxNCLTvZdzdI/UYAmZ
ENOdFfADpfQ2vXtysh9ChSJfQXBNoiAPdUpUUXPLQByW4VyhcxdrL1PkXoLbSG+mUdomZw2QaNo3
vsfJJdu5/F1OyDe1yHapD506uhqcoNlYm6HHqsPxWboadCKzzt/y58pJu666S6E749y2e93kYX0I
W3/ZKJzhgOO5ixiPRc15OJzWG4g6gn8bQMtkfHs9N7IXwGsLD32C2r0kuSbZ6gPpZjlU7H2EMzDh
YZmO7zEXo5dOwZAcusY8KNPtE+DKc7GEaVwIiOx6Zg8erFfuA84N4XiWxnip+Guw/DPvpMb4ycsF
ode5rUsdDZIBAzBKjJZLNvqAap+x28xyndEXivbIA7M4GItp8/LGmwcvVlSTZRoPKxVa5JjT7ZGF
e5XGZRj7i1YimKQRdvWwbyIeN5AdWrueCmbRfWn0vUgcAJIYbRSvEvEEFqtPrb60nY4Q8OTXgxN7
ySaf4Ap0AItIxy9bLQIT3q7A4bWKiaZq5oqobombpAfMfBo1t5bMDTVYh8UvxZn0g3pV+2tL+lZF
SEqTl6raZ4eoNoDoLvxmhQFmihKeGsBOztoZrvriOQXXWmnsijkWDuLs81OuOUzmRH0RQmu1nlSi
qGM8By+Z9yT698NREnfmJa+WCR0gd+klB7efN+PMEt46zgOpeleNR7W+i9o3t3+RvU2VqRspc1z3
VZgulgjHQ0lm1gDev8L98RHmj56EDwD/WreBnxrod66+kqkJC+tCrRjmgN68+a7g8N3satfhDE8a
lA5IToSu8ORLmKGXFRO70KFqkDIyqEh/puE477WtUb8KrlOj4GwWWr4Zo2PszZvwAzoJ9p/8Kaqc
9jMcj2V2C4D6x49muCDvpDJXueBAd9UVcOPpVgL3IgLAnRtADfx5ljIZnVP7R0wSxAC0sQ8n9krx
uLVwcWTuw6DBGOJZJU3dTHCOv4nk+QlrqTl7+qYEIGx1MCn8U4WLnOJHw8Ap+Y//rrAklOk/VSYG
vTSVuQQr27ciXaI9oMoZt0H97l691xjPhoygh0G1XQB/AxlMPq6MRBBfEwfF6RcGbYzb8AvVRxiW
9UdTzVTmQI+y0x6xnrThrtkY7+qNEAz+DulprAPaAwe/+IP2xqw5cyI49if/mtzLK/1JgAN9H82V
Fz2b+CL4MkKHVGXaFmTi0Es9t+/KvXmQ7pVnTpjGjqGegJt3na51YOqv2jHd1bvgAP19irZnmMDm
bRsP7pUoR3zqytGEfbvgmedTXc1P3nL8HhNOxoqySR/KE5F7Tr/GGfBMjoIzOPIGfqVmzZpHM4YG
GKy8lWwPNg6uWTOLl+aBB2UWwnicrspkKJhVn3nHbHQGZ4jeFsA1gb3rA+uEdEqfJ4OyeUk+9Uvw
WW2MXT5HPbpgjd5CM8b73L/TKTtz0wvHdscoznpOTwrAuUO5xiuzdpeDYy7LdbdUtoETL0RH4+t3
rCMbhgRcyJoN9hYM3rZ6Yj5s7oNXvhUJI/2aNwip1bTFTf8sn7sz7u+D9hDwnX1asF4/k1fjOV0L
R+U5umPrnXjpGO7v+h1kzTUtO3nFPL/Ll9nMXPYLdZOuQdGEDxGBM5D6TqKDWnilbAlZOlAz7eBQ
LmGOZvBDg9kd8Ll5uBBmBp2G60NiQ+JDfmgDALjvn6JNdgk26bGs9wbJeMYiXWCnkx5cc56/NMxA
aKY7KbTZcdvyTuA6zqd/BmeidHZ7VAZrHWPRA9OBD22nP3qrYCW+Fnc4nqBz7izewggLUppbsxwO
Z3SA6QVFc+p5jM8q4vyZbMcP5qaftzu+p0d3A+pxZSz4XPpGtQ2+1mL25jkTW8biT2+jGR8iXITH
8B5C4srdkIH3YmXTPf9IGp3tbbVde+wuR3HvbXPKtQlfsMj49LJdzYAF1itIUPELQNg5/z0HhflY
76R5OidtZPUG8XAXbZM7Ff9VecKvQQVXvhDg+Ni8yhjkxSVrEB9o/PoL2XKcLTB5LTN+hrspNsm5
3aaLnMoJr++sJn4HFDC5eEgqoJLiye63KEnosYyNXUSrElpyPzfHlYq+4NN6557jOykeM8c4hrvJ
cw/IIt8omK50u5tFlZ08RU/9yVinz/760ZsT3GJLa4XvswIDG+76BaoM3g/M1TtxQ1Lr9N3PCEix
pXl3eVMWAaBO1l3uafB/NtiQVTrnKQTiynEeXCtg03lz1nGwPgH2hMlwiO/xVu4x3z8Yd945PnbL
7uady6fKHp/HtX9MwG0qT/XWPGlvySq8d7lsPdjEJ+9c7f1ju7BwpxH9yI6xol6jNVq/FXMd8YVP
fWtnFyaLaWQjpy0wYJzp3fOvLb6uW0Meyyx8L0+INe60VbJXniyymbf+Qj+Zp+xW3JCNGPjjn6pL
1znDjVqTinV8y27E0qyKqwAxChDoSlmRPvtmTHu5LdUzrGuUGXE1/YJvqX5oe/nYnUK2rzd+q1Gn
/hTZYQMnvMp20ee8hXA861k/ef/o0BYXWtagjBBd5Ifgmm4xt0Hyd+/zbbEziXhVbfdZIxGAawmu
t7atV37iyJfU7YVDKDtQtigZEabSTk4u5od0iLfDc+bP9ef+NT34h/IxeugecG+KbwyzyOLFHUZT
g9lzCDKTlwOiOX6qz9KdeI+yJf1EQzx+xo+gM079Rn5GTwl6EgUpiBo2h4D3ySREQEsKDqOZwfeU
30UL/e+Mwy/OaaCeFuJctI0UeMPMMm1Q2uA2sewNCPOefcuW3cmnptygsnMEYZzKriCi5oB4T7PO
hB7Q3kmPNCAdY0+Xa96dxCOwjZZOZL0cjTkVnizYKEpLy+7GRTdXR/i/iz6lOrh0GCEQSEHZSB18
DRqUOLi53AcUGqghZ+JT9JFmrLfUy9NvMngunoqTDNeVfUhc856lR+jX9+xSxX3/On6Gr3AO1uNh
PMD1tCiuXcqYmVXYTELogDcPIrQCPMciEEbY+TPzAwqoYTgKlnLOljw2sHFrfjZ9whl2YqKOdTJr
eSTSkwCtaebuaJXVOHTRTqzpIz8l63bJui+gYwKhnMzSA2xUANMigLWZ8Qn4musQkrc+q8eZ9um/
MsSn3cj3yfspX4VHGvnygu5utfYuYM64WtFuelYAjjyRcuifwmPuVLtgKT1Fe802VxMtdNgmOBVX
XA/shCHUCeOtfiLYmEbslmcAiOkVEnD43Fx6O71DJMJVLV8rvrgcIqt0h61x1szVIxTcdXqfHxMH
dM+q3gKnWHPiNmzzIbiZD/opsItNtMEDDF2luhUXziU9+JfsWhUz4c7buQ/QhNFDqeEMFnPBEY+M
HFykAxUcEcbIkOeUlBmnr1l1MV/qN/UEZxiPTr/1UZ/a0j5ZK2fJmBPqFwSOWDtTEqNlY87mq+Pu
4V4Ot94HKblMn1wWrc9BmrXljPb9vMc13ZJxCWvdfKIJF19zpjcYUKRP/d5bg1JF5ZK8aJ8tXfRZ
eebr5WIUDwoHeVZohoQnUq8W+nb6EjflE2MhTid8RO6C+k1nIdgiZ/JoNsBTyGc1er5nb6ec+cH1
I/R5ltVgJm3GR+0RjLCOL8oE0+T0+ozHBlNBWqIRswVQ09LkNK3ekMgZ3CVTXxDV1CxG7QGLfe4d
k6d0P37qR31+UrbtNlnrGIu+XtonMZogkX3iz1EHEvWjAhOdJcqcG5fU0RAxcoD0D8U2/lIOSMg2
6FNgwxVRLYtrE8lRtWhJzEAyxMCLGVHuDAMF82T5TD6xTDfb8ULGhd7YWsFQbda1S48vgq6Cy/iU
+NsZR0QX19w1flZehrfmjUaEgev2SbwLL1j3vXxuLtI9aj+gNzT0PsvbcF/dq29oLa7dUXksHri/
UzzDdoy83P0ikLwPPLNcFN4QA4L7fM+SsiJsgEBQ7aV5izMbiAeNB/1qcROUi/Ed1DGji/tqa93r
e+PZPXfbapOe+oW4Hbaw8k/BnarN2ufsU9t553Zl7uC8ZEsyfKU1Q8rxw3UMBVnkzBOY/+CcAr89
I2CUw0EMnsBjjZiWhLK0k2O4x3BBJRyulfdUBlZoC7D5icB5lyk9WZ5g06ucYZFB2jH0AaQn09kd
DT0hbKhKSMC1a7Dj3KAJij3CiGfpFfVp9kaeKkHeZejEhiPe/fs0oUyTtf/MnQyQqvjk4Ax88d/+
6J7rdVdIpU4bqmGnCGBWiDq6IveYe2hC5fFYeQRBeAYex3Tc5Hz3NbLXQY/WyKIcrdMcKUrvTU7m
0zQykMOVIpgneAAezT+O8tPwJS0vBsnREZEZjSWd6TF27hKmBOl2v6iApB963Yz1ZB0v76TW/v5p
zFjsorSgZ1skc8pzH/O6S1sSycVcN5xceTUx7I9zM7Zz6yCMS/qQSg5O8JcR/A/jTKQxioyO2FIU
Rf6mSxEkVygzaGe4S6Zufy5chP5aZb/02n9qUCPA0U04jPBGvjQXf1w6pQQyKxdoKmiT9nmyqtnv
Bq07tvLkDbr0CI5M4+Xf98tP0p9J9fP/XvTbpBaTYmASB4QE8J4Etdi6BOJVAPaQeGTdR8uI+gKl
bqlp9jBuxZAzwPhAyODS+80X8KWf+XbnTleY71czTWgn307BXj8OheRVsDGsPY1HOt4i5DaxwcxP
mpEYmE6jIgSY9nADlUEVziuhmxs+DOmG+AMkGMUFRyfdHPDbARl9qZ3FycpslI1fQFc41Xq/7hgS
M5eZ+khDS49cK3buMH4NjySNe8r4Zezww4B6AnzqEHTRRgBZ5nH945rGXWmULVMs7hxs4md0XKZ0
w4nU5Rsazf/7a6lgP+JiTi5ZLuvfL+ZakahkrcCLuadC2tMETlp1i+uKzClw5Rc3zrZD+qJUF510
6cnY0NHM0+mOaHXn/PvNfH2y75cT15+ooISFHvw1uv/jk+sKasSAV6Qg5fBVrGMTmwVRlsxAB9bL
3Ei2ckMBmTdcS38tmS/JeqROt9wpqmBKHedY0phO2y0lPWRDpk8zRP3SVXVExf1vb/eHR5xEXUs1
WGrMCfT893fndRKRmJWQHmKXSMkOGTxB8XRSIjhp3kIN8sVRjj64xYx0P1m0yjAhyS52YlQichyt
PEBliEFS/eQlpPCoFy17Y88ve/InGPD++8v9SV2gQqI29cm7grzg27NSIm4dtJIr3UesE554J3DY
yFPtERVkR4aeaDSIXMKNZF5dijKxBnVO5VATnNqcA1SL0zyApMquR9oPajvrL5lsOWqMI4xHw2AO
MlpQezOOp8oH09VJYRLF4kKr0L34PXYlzvnBcJykgHFW70roqkV+1glAdr3HzC0W3OcCAM8xf2x7
7Rknkd6jysNkeU1L5R6Q0yoJjedp/qMzIsCOOUMQ9PTv7+knmRpscRNpFgQnkXX176sq+FYwCHlB
Z81kYUDEyeqR0pjnOmIKbIf9iMu7ZLFgtvbvl/5hMUdJqemTlwzz/HdtWGkRGxXWbXpIyZ6FHgHq
WhxoXpvYe89ZSEvnl8/6tQl9e+DoHxpMzI3JHf19r+yqJK9Jx0sOopBtFSgGnYXYBT9ki7+dmZjS
8PJVzRDOddo0BbQabSX50mBsknTvXIzavAkax6vOzBVxq8gLJIZpYB3HBmYfX9xIVyvvkLndpqv2
76/rp+ks8cYimyz2TcP4vnalcl4nZVgkBxMLJJFL0UrFyxhglbf7r0wTXBZ8DtAvZT43sIq5NhYQ
j8GZsIIYEz+lnxwNgEh3/Mc4b0U7HKYzYsNBVndMVKHdqiPUQ1vr+t6j4m9OZfvgZb9c9p8qlimm
WYakPEGHv3TNfyx7bdxHvlZWX+qFdPTXsBvg1seUVWgSJZTLLG+MHW0SWlHaobNgFVbI0mrQ+Cs+
3VjvMs1t/v3t/n/elWGIoNEVbB3fpvgtPuxcGNLk0A7hqhX2Y0bfXeoZhVDUG+FcYkGNgDdMQxOD
iJFBMEkJlycDIEpOqxhWIJZP/35TxrT3/eeGRSSG8l0x2K2+LWK5W7SJ10TpQRT3IMAQlUwTYN+4
TGrEwgrBio3rL3deSt5ieWPpyqiMdgJzO5FGptzRtdZPmUR3FnJSQ5TfNINVS1wU4riKRvJNMo5L
/DG9CDdifTXJTJtGg7EQLyeJWFfv8/KmN9GyydJl7p8rX10k+qVlUlww+VOND7Hr1qQna+GjSpBN
yyiN8XmIJDvt0eODHEqRwqBbgjSGctztbbSgY7acRl74GNw8YSq7bzNaG+nnpJ22mNP5xXWSbE5P
kVbj6c3OBNr/csl/KDzg83H/mexn4J6/FR4Szm89L7XkMMTovNR4rtFDYVqdsA2PRbeBGvLvy/nl
2/vP5Zwyr6f1bjJ4/L3W9rUqN37F+lPgXBQDD8C/5QiAslzEjEJHwdHdfO9COSIBTmI6qzHhEXOQ
ZvJv8sOfFl+ODdxVikw9+aXe+eMh1CJBESSrS6Z63WXuz+Wq0w0TYIaBenfrw18++9fa+p/PznmL
m5gHTPte7MSJXPuDwVNfcl3LkVMkaUsZnztjLB8iuprUS5LEQ6US0mZki6i4FvrHqKtkubNJUtvk
qKaDYMqfg1eUX/59ceAx//CwWZPBBOQ4SBlrOmn98ZV0YjIAA2fZn1ym1jRaHcJ9Euy96hLrN6VV
nidhixXTHCI1IcL83PEQyIVdKrcodSZ3uo4GtwpbSu5XtGyynx8S3KMTWq4ITYdKZ1rsODzv09qa
RG8Foks/o69YngcKCZ8mMJV6PaJdvEVAh1w0tEhnZq30PmgWaIhJjtM6XfFuGvpOSHLMGYm3Dxkv
Ftoz3hS6w3fxgOvS2Ho6oYmmNMtE/05m1DjMw3De+Qy5p1hlrd2a3nMyvNZgiCvSo4pjSkuNvxpB
DFNtrJJC9yEh6hjPIQzkPicAIOb3+F9YvUXrkWTZ3NHbpzhcGeOCppZhTLqEGRwFEFFyim0U0FbS
ra3ynrlqhmWp2EjdJxNLlYijiLg7OwFQDls4ceh5C5kDhm+4cuqnkhJbNtUT85Ya/iqzuaM2LJJ6
gYyCeR++z3GiWt7L/TpPOhyiaxiKlUB2IvQ2vHcdNEUK6QTNlwZuhrQWCABM4pmL9/G5QmLttSqi
X+3s4XqkzRRrmJuvAn9+Ksxks1+1XbQJSgA3WvVmeQiM7b4iB9dDW0BZ7m90+j0QBTsD4YF0YnGT
I35qABO2evWjfCH62ZYT8ZImwzyq2dEYnWeqvCDWYEtzD+wCb7lpVXB7H5mXb0wN4Yalw+o7azyM
JXSCKo7vvYbNMT6L+riC6bLosOJafBILE7hkTvQGAE3DTtPQGXS4XX28R2lLCidBlCWFaJWVHyot
n8HC1Kt+TLpOQcopUIdg6bMLDEHnTCooz4D4GMxrED5Sni4mcRSdDccKfLt+ZdU3AizfUCdTvslC
2w8KzEP6gX0fzL122XK0NIQPwBs8lkNxljyiKcqli6AVzVFN96PeE8J1Is93K8cXOm5wo77EInSE
ATJII43Pcj+pTRLDex8Ag3TpiB0VDBqrYNxcxlqfW0K7kvxxTjjA2gU0CC6TQu2UABScXrlfTuzK
CD2JgslJ8j10YjaVmGKAx3bpKHrHJq8dKCzoSYHvNi9K8GigM8LVQyt+zy6eZtImI+E3Sc4B2yTb
nORvJr5jiNgfv9OYHFKRRhuRcMZJrV6zatvvq/o+b/fQfPx6PiX4GXOhZyBH9T+ZzXykfG3g35Iy
mOTW9hiwuQixkxrpIRQ/B619jU3pQU1r8PMmd6ywEEmaV/J4mffVm5wUJ/Bnq1ZSt2LRvbZBAjmB
pTAm2Y0fg8EI2YYB5+7fq+FPZ1ONRCaaShJ9Bk59fy+GftFoUZeoyUG5Z57aQJLki7qOzzHjzBoZ
M0YIyQ6DhZja412BkmBSRU9OSRG+cj1pCfjmf9tEpB9ad5ooE4uliMDdwer+/a66UK7HUe4p0syL
rr0MeXKv81awleAw8oOzDh5oalwUlJG/V+A/vvwEflVJh2GBVb7tEGktFGbQIhU2qiUKOAPdYHdL
6t723f8h7DybG8XSeP+JqCKI9JYshFBOfqOSLZsgQCggJD79/dH3Vt1pr6u9Ozsz3e4VR3B4zhP+
YQf8ia7JrRw/zy0zkt9Op5++OYcndQuKAH3L4O9vnktC3aZmU2AB5XZHYQEV1iw9g0ggufXVb2H3
ZZ5ieO3A0TIHg7/ui1EACjwigzjY1zfrrID5YraGCpVTGy5qjLwfitIbaOBvhyD5v3eQ0SfM3w58
tZeI4jzVIOt9T6+eg/OJhyUU8XWbISbPqGzWEkqsYnH7bMAr7oR7z4/HapS/A+oCwXE/6lTUgCmw
dFqcV0xBByucDIHjlJyFzMEFu8o8WXezkztQHf56jm4e2s3NtEMapgGfZDHroLu/n9N/HhBBkPoB
Zfc2iE5LJET6mQZ4BmZMmoXkZDOVKmewofkw0BGEtc+iY/bCAOBEcozd3XTMqFDrnOTiVrM9CAMM
8YRd+VtZqvYP739uVY8e7ltgaFR/e7jPijz03hRlLLfz2wULmOSg6sdMQJ711OCADkoTtyUo5tkV
Y0n+hycsPXrDLoUHGAqa7A8hHJSAEziDHshFiG26PSPPB8eoqY8t+QxESaXXwdU9taXn8dldCtpb
jJ1io2OQpdDev6OERs7bMrq5rzoGqUaFagvimU8IozeY/UV4EjPwRLNbPzDNHn5xfbnK/eyVuZRa
vDZW2bys6l4HF8A3eYbgJmMUNFGf8J7UoBncgi6tljdBhlitObXyeeG8ufEHBJETz6Swgox2uRSj
+0IX25HcFiPJaIIBQrsX9m4qQougCIE91dOrXqik7pldKUBAK1LWU3jVFC8/zfZgIc+n/pgxcnko
KElY4eqaIMOgn+9IoeZupmk2oq9VtUDTEDPNCgtBDlqk0+zyiiMxyF7hmU2aEwZIj89OHCPceAb9
KrSoWRxf+ZqTHy/qWk1mOa2ZR4unj7G76ue47YQpXidh13ypOhuyugHX6vw2X+31t+ZKw64/3MzH
sCfa5sLp0MIkeFWvMedcc2eCAmX51kOBU96LNBuSlDfwlG7neXl7Q+O4oePwzDF6u3wSce6c2dD9
Frg1iDCPn1SFVUAu0lMaOZdhaKmFZtfy7v5a9Ud3XTPngaAAkiBNwI4BIaTNCV/XPJduz43qUfJq
WTGWHVeGNGHOOqBrB1Pu8jphTPKYp3oaDKoxP0f3cMWuyrBcrbEgf+I3hagguFuGH+njTby9QMfB
gKtVC6k49GNatxfM7gcu50Icv4ydOYBYkfoQRD1DqT0zG/dFXl/63C/74DriZ5ebPSDL1FG8MaeC
gNCC0gYFpIxL8tB5+p8G531PWYJUQPgVWwNRjjfRnN1PPHWwjRC7zrjltpDyEIx7PVYUzw0u502l
Ye0x1vHKpHF/TWFFdTqJ+4W5rmiA/vaSc+H1sNLbJV0/mrv3CkCc/DtG/vTeq9RfBooVvPrfO2Cq
1mj3+nEp4n035jDp609A0xezH+X/coD8eHaptDWQcMLdSNbVvw+QTq6uZ0ouOBF0ZlO3BmRRFqHY
0WSH5wc/Npm9sPK8CTsj/40L+0PnWFV7njryo5xdRl+M/qeyqs8qZANe21itZ/vOz1Q0maeC+Ytx
1A/1/H+v8l0nIFfLrmI4VNAsmUkNTMn7OLu81XivkIuJv9kx/fjs0CUCkK725/L3bnjTqjdwuEXM
FIaWMjk6BQStqZv2y2TtpwtpIg0DGREkEdutv2+emdza7qFyIV42QnCVvHXaTL5MeM3/vRt/EAbm
/v3nSt+2iPTITQmyF9vxFCLh1dLlMqhcXsKwp1rUPllP/vBFrItJswoQIkBTFfmtwK6XijxTy1Fu
/mrB+VMa8d9FfetPlx1KhqleF/ETsFY9yW/+vhkrV4QKo+5g6F7fdv33ffjthvc//89uFTTzVr40
9hFZtV68YfUn1D5lGVXBvy/0Qw/mr/v9bQsJCNiVqsL9RqDXSVNnnwYg5vsJj56O97fFvvH+fcGf
mpxckdYGIgZ9tvEtf96XybN95QUvIlGAMe21eFFw+hIWLN2oYtoHJpmH2jQnW0LvTpbsB3AiikN4
qQ9DdX5ZTr+hvuc9iF4SkjAlQcP3W1wQ7vsmHZjmKe7Zdjl8EhQQBS0BabBErZmymgmJkfgXkSEn
arGo8wttyKDm38vAp/Tf6/jO4EpvuXAd6BnJNXimqJ29RBfoh+oZBBGM/hxzmn4Wq/3VPsNa++oh
hbA3gGqsTnOduufrtU63zx7eOz+vy8Ng9uTgpA/hAAbBCZLU8lgPnGJbDFWHqtjV3Ju7D4uJMTV6
vOg6P5ahbGejZNTEzarVGGXHaebf8L3GUCKpnPO8wlE0pLnxggaB3JLVQy+Pr8rZ07kE3JK6rewD
fha25RxyVJfCBLUhs6YDOyuC1AhEZSk8Rzlo8AbbCCcV4zPAns5NisBg3YAWT1Heec9bYILXu3mi
PLteKl/zqWgfelC/vAeoTNixxz3MosRNrafERMoSg/TqdO2oN1Wghk+s8+ay6ThDd4JDwmCLTjMs
XCyhJ4PR3VbtM79rOsZc8C4u3RobTIoPAhnTJdV6hTV2OMqkyHoaXbfVJ+W6DYvhCytmmY7cx2AN
dLY4Ms5b6COIJ5PCu415DhhkObp3jTRf9UBO4bv4ah1mHAdS6WQ5+GgxxHCewWl2cgGYDc9gZWFe
2U+PJolvhI/hhJTf7ZzGRV3fkoCBYjjsmVvho5yndu680d2wsuAWZyN1pFTWfZN7itPElVe6egBe
0c8nUgASc4SKV9QNb+NmfJ2A7wxgUuyAXUrB7RMT+cp6YPipW2ZcBYMJmCfXtLEtQkfRhYJiTbPh
FB1EG5evIaAT/kvrwOp/DQrPkULab+IQ3J2JBf0dpOqTXUhyNzmHOgBk0KqeYN8cYZwsE5p3Y4BX
yfHMh2FmZJCCOxr0Z8rA3oICLQbnUtlQh4Fr3VlR5QDl15xrUPp7DKMeIz2+jPe+xkUu3IGn/TF9
x+rShU45LBb3Sca6l5JVT7pROe6CLsB4gCkqqIgMBCJ4QGT92+i6NibwP9fadv/RhXxd9xKdpmms
zFBVkhck1OfwPAN8ClGFuwNRGtn+BKjp/X2PnxVOTkOse13BvaxuqyuNl+DkPp3CLsZYUloD8OYA
ui3VR9bNM8DjPpePYb5Uvcew8kQMAjqvGjIZc0brSe/bZtG3sM5x5mpO5htDPYbz4oqObmvDsw/P
ORBezvnpX/eYXVu3HY3MdANU9VzQdbaQn59cBRfbW1wVn7jXPw5oqgHhZJPdPsw5sxCGl+1ns6tA
4cpTcdF+FF/KXJxiB+KKuLdJM2XWbPMvjSHcyzKmOGYtXydPYhnFugpOn3gBmwdj0W6luNpAeJde
jkouTBBCxhqFzUOOtnzm5KDH9dHlFtA5O2GvI82egMX7gJ4FBhj+wVHOaNZgC5dHg8Tt1R/u+FB4
OYXGR4lNaunIjjmUHbo1tAZO0Q1QGz7Rd1fT/EybFMVaosKh5AIOCqImB6OZ8prpj1twKoGr350O
XwwZWmGsd77wiC7aUOsiuZ0OXmt4fBlq3EDmyte6VNyksVDfzmed7HGqJNsL7AQUJoDH7G5TdFcv
04cPZybZMiKi20Zb4kFLEnU/2CgD8HtWO6M7CIRF2v077P/Jrv/39FF7K2QFoa3vh2Gh0WwDkHKK
dUB2V6uKtBCChfcav1Y3VKappNEc2NUjfSzNssic7SfnSB8D/8JdzWAH6S64VAd/MfduX211fXZS
t7cAA0KnuefgFeLnEIj+K2z5Zzo2YnNXzYDSCcfT+7+/itTngP/6Ksq3lKU11Yf64qsgrpvdPA3g
bJLNwGH0dXJPCdd6Oju9OthpPUok7xrMTH9JVH+SmiDL//839HumWhmdrFasoh/tNE9K+mvnSyhE
XxUwaFDJCgiw98IXOc/b/bCvVjnWdZhqHa9OwhskDiBg4fLyy+35MYf8z8K+JbYnLDgvmFed4j5/
Nn3zPnxmzJpxYXy9QfIFEsTU5pfk7scsklJHxBoAfQvt283oXkKSnDtuBmkWwCIqLCRT2OC/XuiP
X9r/PHxakoqBrzcu9d/yVWnQKi9U2E5x7VzcNtRm+RKS8eE0Os/MUb2THLgyy26pRMqGoPOeLmgO
INruy0PVz+NseN5+TDNfG9ZB4/Qn9Nm7TIzRfiQHKDVPsXf2Th5dfJ+YF+7n5SRbVCvxvRjffjOG
+6mA4zv0EtF0wYAI/L2L8QnQpdpE8Fi5+9X+oKgfd+GgilSsw3O6qc+zsxFBkcv2CHqYe8rXCZNR
xTXbwx3U/r/3zE9YERW5FA0fJQOwofptVsscc/9IbwhKpjXSwxWUbc2wVAgryiV3ytPeVXokxRNY
az7X6Y8rSRFd4EmgciRgkZPNr6VTpfSIeBdVoLNnnI0esgpC7+w8atOmJeVeEFyUgaEoj9+8Xn/M
9LmNgAaQ3abH8K22KLq71N1kPC7PMhLaaGKNpbvdEoNMxKo/L+WG7o3R2hc90KWwlw5KijcN/Gi3
/805G8vVH6ITgDHQWNjA4tPxrYTrNLNOLr3eI4S4XLFb1BVbNBKc25eMhhHemgXJv2sAxwEByL9k
w5dq4WIGLHcPFmOLtPWNc5Y0g70MkwwThfPxcs4CHXfz6upcyPaG/E0VPCh0Tznio/KXp2FrRr4m
eGXr8Dk3TKqSMSqXF8AQNRRSPD7BYQEBhizFkTjThycvH4tx6eYTXpHre/VebMQjwzpACRLUAKpA
0TbPsKFt+XjrZVVs+oHghUyQ70fFRDxzYvLnUgTqeyh8g4JLu/P1lcy0DJUZ2PNHRFjIcDRHRzcW
/h9atRs0X5ihcEYLlcPcjo98iDYGlzUoCVe6eNcej+mURe8uNbjbz5ke15vBsnYx5myt7JOkSZu2
OxXr5ebwoI8nOdiNiN7g5KkSO9FSYiy49hP5ZqM29MCqFQ3DU+qmIn3aPom4DD7VbmI8R2rlo7Bd
FwHK0kbpKZVzShyYKXkW0rWs8a3iw+2MOHMOzGwEgVHEI+zig35vYGbDcfjVYro/ub4HNxRCFSx4
sPYjyv0dE9rm0l5vCnp3AyZ09VK6jOUmkrPgMZjUr3mzDx/d5EQFcVcXWfFLCP9xCAYiAPANmvUy
2vV/X3wvinrapPgpdnijKpCQJsJ9iWaYlTXzOwIRBiSr8w3WVDfJkcwShicccyF/yW6thqfrtj4t
GMALmOo2yhcqUKDFL78N6n6oXTGkJ1L1YqqYL36roQkf9/yugU4+JWO51vEpeuA3aKCqSlaCAg0y
L7RwCPrl5D6g/MC3V87frwO8xnBDMe+ZezkJ7jlpnQpkk4S7+evzdf/6JZr+0OqgwsclHJ0UZOC+
r/J2z83KvO2hhOE9nbJNjAtvDnoH0GSVAs4t/D0pI+Uy9haGNBWuxMbawJEoNRDyFUlYelnfYXWj
ENtjJcPb9+iFkfeLrmsQjKbdLfjpa3qXFp20+GXxP2RXaApLvX4d/0FK6+9t8MLFs3ylHZP1BpjC
BWlfJ5snwp4eCYdU6XsSEB2Ao6BFn2h6FJ2XdczzIVaj/GBo8wewSjXrRoZGcptDWNOmPQzql1X+
b5LDkA1WAzEWKKf83VZVqm7KoLtfQC02kqW2NOSgCBZ06uRBaw8SFPSht5RuC+/ouh/25j4gLTHI
OD+frpogcvGY0o6BscHMQ5Z+OU4HfYz/+z3GnR2fM2RKYVxIyrf3ONm/FNQCwBspYOZ0HM+Z0dR6
7+Czur5OeAQyvYEIrZY2GTJtenRdXvmwFURbN7o1OVR3vbq9WeatWaYX9HWQxhsIAIqBeRhwUjAe
GnXGlRFY9VnAiym6gj0mUykh3Ft9CT5au648eLLjST4h5Vdwcmq1l+umq5It8cdCGajTxVHOROPf
j4ad8u0IJC1GEVPDi61v9yum/C0DRUGlaaWqSlbGqrsxIQm6xi/H+6HcK1Xvv54fdcSYPd3lu9tB
+cAD+qpYSXzDCa03ZctXcoCgALR2twl6eRc3WYtgN68o2zm3o+Gl4dmtoufZOh0eQymgbMeymKry
skKiIHGNsIj2b8KwoU58MQrkcxC50RcSgenldEedCpch3ORUBBDirg2Sf450Z1pkneatf+NQoCui
eCnJz1ZTaSfExsMRFPdKYsjRJuPT4mjgdanmsXFOwjO6H49ZfY5ydEY3FzhcbxTaI9Rpg+dEzqBA
QWSUA3EDFxN76GZ7wcb8GiZwZNCSsWgLRAnd3jcUl9/LD/hh74NN5RuJhXKngcSKhWp7hPDpWfXa
viOn+dt7lO7Q6Y8tClI8T6etNSvGcgzRdw4bJdLibJL1Xu1Q0ulSQZnC2hlTl9hcsbKo3Zzdx1YY
JbPUM0LNF4LziEMlfzN9Kj6fLRdKKu6qTKtRpZPDNj59QtgbGS9Hj/JIuvsaM2zfPFaVfRLhTKAM
hquVY4y5mKkNDRGpSf/+wa9axHeZmgaoQcgzjMfZ8IgaGCshMuLq8zTZx+V7N3AugTRRFsqyhOK6
es2ghYMJc6uVPEe+IrFY3Ks3EccEJLja4vY87W11cONyJepruH4iaF7U71pU8osJg7UhEu2fNFLe
4F7j0yH75ei8GfSW45NiqNCavHoayU0gRb3vuYb5ZMITrybYv8IO/FKOqPZPBiH6d+nyQQNj2Hn3
qN6Kobimy8ITauz9uF7CDffF0R2GPJbnLR9R2PtQGp1Ae/mPJdmYc0KOdiXeLcQsEkcM8+kDAnZ0
0m0VRe0ZHoTyW2paAyQOTOcWaHRk3mGgMeocP/3uINP3t2C04hkDfTNSXHDD9ZxEp7Wvn6ik3z86
D+tRlCmse5B7gGqwMAWHTwcmPM/TBYKGXreRHF42w76N0qj+1OZaeBmLa3lavWdBQ8uRHBWI9d0r
49w54QCfzZk0MwOmfRFIjrrJt/WxcaUFDD9Rt9D/29KeUJb7cSejtWmRG9CTRHO67vcSVPuL/xg9
31NksynGE2zk5XNw9fa+Utri+jZ/TJRNPjn5rQe4bGVYg2P7oePxaUkxrC0RFfLCy17eeQtEVmmj
4hzuBR9tEKkK5P1cMpY4LqQMae37JnurRy8KwYnpIWvYBfrbPpJX/PxeowY7PCXDwdQYqoGx23st
Qs+T/fo0fqd1hFXDu8hHYnjZOwRUknsbWINJtZHe+ejSvQddKE/NkbFDDAAI2vz1RA2gSC1z9AoV
LyEu+3ufW1VaT3Ii5OgsFLmIsBtzVEy0ZcoU4fM6hDAOXZy6G5GCegJK5batR/lEmwpzdCTC64iJ
LfMthzlobNr65hYbO3FVLJghUzEtnkG1uEr2eXzf24yltSFJxEnwcJCEJg1OgU7eEVRxPrmNT3Rw
7HzHZpNwer9/Xcvhdd2+FzNjmwrT6kt/axFb+1hVI301mMjIGYyvYPm/1Hn6RcZPYo0F8JppF0Cz
/t+rl2MsABuclwL8YlLAjvAzHEzQA2KzOQWG3q5AjwVWNTKMMvfgur3jcbpXPnJxV+WL6jnPspjq
oWN7l3SXTOKwellcgUOeXBAaqGGcCDnba+YO1uAGGzsb0iZFWWdYzIVQngyQrrGUbeco71rfK7Oy
mfkuEBQZe8OgF1DRP4/qSA0uF+s6KWddxCftsMOdN6r92KRbc4QemQfuwwMv6Ylb7DUuPT+gJEgi
4gWOEhGFcYqEBE/mOUcHcaosxK/HAoxk30aF8ngKCg/rWbg+HDbY4q6U+OUJX89QISZZOmfDVndv
PoylbGxMLkd8NsfSKPPVcDBFEvY9G+8XJ8Wqxs8th/djVo1z/7LAR+kg+LdJWLgnjGDhK/aN1ad/
mkAwbZ32QxzRXIuxn0R4lxoMj8/TVP18UsRZCj7blu73IKAF6JEnmvAHah4suelr9832kT5nfieS
BuDp4cDd9oQdhuT4QX3R3M2e4fWdQVhE5M4FRC/0s3Phyi0AJVriBXYNFpZT+Tx/T4YkS8goYAtn
cYPYJTcAAhY42AagBwCDeTqHjv16l0B58DC9ZFKvkR4edzvqzfvDkiI5vGwq97W4j3Hedu+wiizT
h4c05c7RR76jfqK5T3TVbG37CrJ3jk5EoZ6+AZn5eD1I4/qAlQXftY6rUUMvUty2OwmYUEw6sYL/
HiHExwlfkudbxsgcF/D+DcrUd+mzgYBMIk3fnJo4AKycTU+mhZ7YbSjuvfORUVMj2do8lxeEs5OH
NPHLTudakOzkd+39EZ6muCUAUL4TeewaP97SeRww8xUNLJERqnFExTbHVYzIFe/mwvwyRkAxHh44
oa+nbmkThKs25/f7rj0aOoQrmstOCV8776ySoURYQ/kLgHIk03zEno/aEUbDQDTemqk4JGyvYD0r
0Bovlmjd+uCrD2uQUQssN/ALg9SfMyuDZm/dRvJMGDG5plKt31oD8o59ETH85YiflhQSMefbk3Mf
cxX/Pr4FA5+Pvq5eEKWv0euQDwv7eYJ+VEcIQ5H78GZQ/pIAABG7+BC6TSsdm0N49HtHOLYzc6kO
hYXaGyYznRvJG2Up7dFm8K48BbRlzw4zMkuMBzPGinu2kPUwrcs7C37QRUCkU7GUqepXDGMBCUfm
FPr2jL8nsLz/nYr+STT/k4f3iSgM0j+iw2BOjO8U0lp/NI3WdvulIPWuy33J/vQeA+hA6bshfJ6y
9Z1b2T4qd0Aio3KcwW+yztuHONP6BiZkNvTMDJJmTcqcwb33ozHVd+O+fnXv/16rJH8HxvWr1SRT
wxsZUrEsid8qL7FQSnOQG8Xq7I5QRMPHGsgKozt45jDUzfiaR2U1YthKC2RWWkgpYeOgWiDqGaeX
pbM+WSPTGSVf3HFvzMMZP6K3iT4acnItJ2O0QqI3ZDgj+qZiqFzdbnHaHF98knOP2oOZz28MABWn
dNWAt3PKlC56ucLH5SDqzhio/FpF6Wk2Y8cfj+s0whscBmHh6ZO2dLcMMIvhmOL2KVtmZqns8Yff
59fDfMoGOkUv0vL7xzlfJF9XiGUbQbbrrU7x9kf26GyRvFldNOnuNiMmUIyCDd4TzGb0fn2gd5Tc
rHEtW9yYq2PK9oWpMuJOOJbY1RK50TGymCYjs757Su3saMh1RkhwXmVn75vwfdC59t7AVnaMjVHt
QSmWwTNQvCkmTw4T2CuJz8BGOlk7TCSrWQ0RheM8dZiFWZNL+I7i5VfdeYnJ4/BvB5wr4QjRFCER
MK2b4TCxojeHthEdqBHlxHDyrnsT4SOb53cXUWbho+lsZKJQXE41LJ+ZqE5QBUGJRMFQKsjwfXPf
JvfGRYxnPUBrEyWkYjneUidu9Y9tK6JwxDR8cLhY6bFFfoqU1Hl+cDvQViJOHKFnTviiL+sNlSaW
+1p3DhPx/ofSw3qXrBuzEYuxdYyOkj5iCjxPQuoti+RhLtj8YjlBTJSDlefFlIs/P6kN0qrce46W
SzTI6eRN54/R8GzvuS1IMYWPlERs4D4Y2kbXodmvBiWt55TCQfDGD8djZM35jJTOLLOWoD0sgHPW
c5T8+SfnUcg0Gb2lwrBIl5cELlJGqwxQTKqsV+y9PZw6SnQ0jUxrzHDWus3fKT0+3+UVy/fr0Tx5
Y3kBShvEHgTwLXQchhff0zesUkIpCLGHCR1sLk8JXjhLzsiOlCn1cq/0mabyzZ9kz+Q8+bqzldBd
hQHVFOXEbVPY5u6Ls8y2y2UeG9YGCKhVWK5h0e0cIunEUnPLDhbtiP+POQ0WgrOq3Gtsd2Pbra2X
52d2/o45OCpdw010Ut1XZrmY64TIWyzsi7cyZf9K0oPA25ixnBdnU67fBLPMC8JrKLno17jRVHor
rAGVjjXVojlHdWINLSgCVMhIaLSO7IXpSKLSse+UI+jAE20rfxHElq/bUwxFEbMdfZhv/Z+NSZ0l
S3Ri099Ni9E0cmNYO1yauTm9UnyAunDnrliK6RO9GyvaGdbeGniGF+826RrtGCtSw/jp2wvGuvE+
fnEEd+NVOzzsUNeJw9q2zWE1DhncXudxDC4EcRa7zaxo82qsaesNrkHFpXa2emiGca6xqpeTBkyN
K8tqt+Zsd3G40R9u48RuEdhy8LKcGTFwuGDk6F5nsmPHEQwuNJ68j8bjNkyiZGpYsQs41+NnPn3k
jeLvEPxpHVeOFNtFdFR39hPNerphDPXLuq8WaVixVD5Zmh6Du32Ipa/4akP7T5+BNuJJqgdQ/qif
OG7Rp1gcsUNX+Yqse5i/T2+7D9IgN9a2V9d1Q9pzYbAKuefNTifvt2/ezSHpAZjgWnPiw3yqMVav
DjuBYfBpGoeyZc/6aG7YTrBYnJ3w4e74LhdHLuzo5eytlVjx+ZGb+J+dbn3yLPPC8qlb5j73zz2c
KnvlSnZ0dRGSiWI78VL6DKzBTYi+6+rQOuFqUdmLZu98VZ/HctPVNArswTut9Xf2Co+dwOQny9ZB
gJ2vECQeuUExDvCGQ0amGeIKf3gYdm1d8XZz2sXhPN2P7Jd1miSTxdciMIeLYGXvIt2+0HZbkh9+
oekM8H54kJ3DDohvFIaLtHH6XVL43PKTgyqPwI4Pk118nR0OyA5ZUWb7Q3Z1uiAyWP6nOJzyndzQ
zpyFaNluOnf5ln4VvAR//7A/7yP/owo2nX2TLbo8jh285ns3/wxCe9e/MU9oKWNSn49dfJBTn0J6
F8F8inw3KmWHHV06QeYEPHozc9ba/PjaLHgcMfnh4+VqlraND/f45ewebhRROgnX6OI8Q/hR4NZM
a7O5l6NT4uLDY7u728NKbOFi2wiXWmW0y5b8TtXZ0d36SIivVIOcNkOfFUT5PDpFdTeuvzRLmMWA
2mtrB6EExIttWOHVWgV7AEJxyCYW6Uyt9ydPR5VrAl4kjmtLtU0gClbwtZ8H64BnNWMmcaTB6NtE
olvEXes35WNtWIeEOPNV2TMMPYMguHiLY2EfJXF0xFfjeLK+CBGl84UW22bGvVjFdqT4VrxaLRIn
9LNhx9Lkq4POfh8a7LO34gnyacfAES3Xf4QSuTyvsRuWDhuBpN7OOlSAbb1ZCl7PH7b0Y3m3Flwn
sUNGMW0Uh8Yo7MPl+t/J03fhVAaX2PyicsNY8o+h17ehGzrAl/r5ys+cIsXCqBEhtto5NSDNODh0
IFXmp/DjukYFyc+W2Q6a71vN46TSdYVhQTIOBYzRBn9JHkpxiqfFzbs25wbTe/r3Wo1vOMA/aR4k
I9HAKEceiOK35nCdZ01+1YQ+zVtvRUQPJ6JP6o52mFNt79vS2oJKw4/hYnmtvwS/kFg66O/jHHq7
Vb71p6eV+U81JLnacORR6TFTe9hTCsFNVK03z5BIZVqR7VYur//XnSb4cAY5xrrbqzywCXv0P3lo
xtkhUd/0USMUhl8BscH595eVf2gFa2ACVGQ0UBUHzfD3NEEpy6t8u+Tlij60LYGOcQA90b8kM23i
Zf+2J9ZUdSMgVMMmdculZMerxS+rGMh/9+P/7y3//6v4I2r/H5BrlpVl0basYtsgoG6fSIHqJeVg
fI2eip1zLlPq8NtvHmkRILT53mPONSzWt32o+udI5HgEjlRgrEEeYSku4as/kl7zX27Xt7HG/1so
sGcmL7TQ/wwW/rPQ+pYr5mNgFqts3Q2l92J3eUMLGgVPUtY5FWdfyPuULHtULEsL5eZBDPVH+wWp
L/24RSlENAmYBeXTt6fG8OqhMnPAtRyJOU7NaD9l3NMLHHLEN0fogPP2XRW9f39744fNgjc4Ng+K
qgwMWfkGichrRAlEqMar9cO7uY3bun35g1iGU8YJkq9GuA97ndA+50+CYjqwRbeY5sQpShYBsKMJ
W9pG4u4NnN0md+a+T8yU3NeyR2Mq9gFm0FDk7DmIDmhQG3lvm2EKR4jkXuccctaOObzXDiVXcffE
2c7tgMzxp8NqrnlpkAcQuyyOeqv5JSoMxB/uuQ5bgVkWXx02Yr+H//PoRfn0MG4yezQdDvxBiCYJ
bvV2EaEDStt10qM3yxguIOhNuj1UWFuKrcvhsq4RgJ6XVuchDUjxdT5c8c8lk+7luMn3n2i0PoZP
5xr1mrkDm59SL7Xr9lBNi53iofodSxEksA5dx2FCG4kn7aKMQbusjPZoplFRUcHLYG3Miei243R7
GrV9Lj9aCsBHTzPyR9aoOK3/+kSiCaEonsf5rZwpgUS+DziVE3cFqjdxKTaY4OOR4T6D7O30mS6E
WC0tmayjcwagMkEJE7+huwyO1Sbx1beTDVkleG6W78NpFz5QrX1YOFHvDLqh4K0cscXYiTYvCwfJ
eRo/RsDKr6h9zomNSG3eKQwwkCFOTnTiJ80eZgOnFVY0vEZDzdkd6JF9oSl4mw4iBOvmKi/5ydke
FRtj9ejsnUnFYJ7bq3ZZOpjsoIzckrWN9psLCddM9GeLK4meYj/fkHAb6z770co8SghoZiODS8RG
8Bw3QP9edGxWg/frGyQ2+R2PqLfi7f5J78vpRXrfdJIkchUKQqcYV/ZghAYOeQ0anMA7W5s2K4kS
rFq78K+f4ugJWKmCbdxnxi+uWSKZV40xdsJo1apXg+Axrsepf2KU0oywLf/a+wjgag5Sv+hio/XK
xvBeoe6LzgJpCjeB9QNj0aU3VsPZ9nb5IZYtK/XQBfIMSxvdScn3tB/J+fnQ1W2EKDeJOD4ODg22
CEyKfRnVJDJ4CFlRjN4lye2OcsShtOrbeE97x/vmI1nvy0E7Qv8H3UvIs1bIVxiMEntRrNK3agbA
kLR/ECQTruSVTm1fx4+3/v6iiW6ZjuBw74Br7Rm4Ef/ScXIHiw3SPMgQVP53VFK/DcT7mPzXi/nt
vD49lNezqVPkbVHRZXQw7IAf1xJzglesB8YBfJ+R2ManSGcPod74FSO/HJ6ZDVgSkPBeoNUdeK/I
DPNA8FugqNyDWDoAT26Oz3H2gedZ6gKN/WRYW7+9RgWZVmpVPoz5X6LMHxzet4bYX9/lW4QtVDNN
jCYrV00fXEQ0k5PgNq+OJwDdprdf36etfw5Bjm8U4N3IgLLnwEh3o3zRjc7jcizMT6s9wG28zSx9
li2F2cB7xJRoQPY9cnvUO89e/7ig63qCfw0fCD6yF8k9GOvyLA0rWezdS1D/csar/4ewM2tSU9/a
+CeySmS+ZQYHnFDbG0ptBScQFEQ//fsj5+LNNql07VN7nySdbsX/sNaznuHP8xNOiN4afGA5ovxR
aTRpcq70pjhHT7Pn9lzmx103h5tKbgPBu60fcm4XXPQ61R1LBq/sED2xGTsK3sHmvgFPGJNEdTF2
TFaw4XDegTITGfMaonv1qaejduXRQZGvzeKX5z8ssxbd++9Hw42HNKwLZaTXFkv/Pf+Tt/ZIOo14
olJ6WMqEETmDC4JlcBsvQLm4Bwc9GyfY/s0B0HAx8oZQn7i1oY7aI5FeJMCkyxTMqMfx9TAzO+1r
Xo8D7GGendQ+0oPdzNnzx6vrFyPkj1fe0t1g4HXRbX0W35dLTz92hFNUICkAY7U4kZEeWEAtTpdz
DXzM2DKhwlEamTIIk2Ju/Zbpj10mHdSY97Djv53h8mIM9IgWBpBBwYxW40bGRpOmKLEO2NHTodKx
W0h2fqCTAL7+5elDWxWIWRUEqo8P7BXTj658vnSO0d3mehq9Dji0O9qwWGQ1g1pMNZBRlIyBu0E2
KBbCinHW65BsHqvX5M7RjKX4iFqJ5gN1g6n3K+qmPGoQnobnCPiVq26ShZWb7n55mqPXaLUFifsI
dDt383XKd2CI7ejGtCXQN6bsKjMwE9m+2fHsNEIN/aAy6TIDbmEhaaA4DF9AJyQa0rByxHULyQE6
sBLudGW6S9W2wn76PG5rmGpejuTowulEs9MZP7kdrSZktj7VB+pY/SI/ddBx+Ld1+JEQ2dYtn6tD
ojsTta7clrUfq6M81R0lE7vHiFBIkLfO8uyOaZQ3D4ykzd5Ph/UHq5bDGkowm1/FaQ355eda7B21
071+3o+sRcl9mWtu1fap3F1AWxO9vLFeiUb/4tfWij8qDH/ujndMdyl3dvizsiD/tyg1kDUKfe6h
aLRpXDxEDPb/jcaJLhqiov/v3Y+x2V8e0+8vvK2Nfyv/1OejyOUzL5xWEGYzmqmhNAGpNyvjZALs
o1xx+AVVcc672B6N3JyDqU4bYwfK6O73wCdgo85wtShsqKGWbPVpJRk9ceL1WF78lXlqdeyUg4Ma
C1BwvBwMVLfFflr44auFpzR2HRiZudztz+a4Nt3p9EjjzrbjIobxzwESUSW3G1QwA2ZvBobAP2xG
5c82QMOSqI2+6Mk9ge7xv48ilcXHOWuyY2QNUeW8nfXLJruWd91uQp1VBECPJpq6sGPW/doYu7Y5
Mb8n3ozTjzeyZDbL6bLMDNOczCYLDwBx1uJgZ45AnEuMWTAKPO8HQrf0l5ctdVvPOtQV8Ce1j4We
8+FdbmqcRsiq1gysKaXJY6l94swbQpqNazBPbB8hhbvUZpnxhc86G3tEw8vIzzDh23ItGdIgwnsh
MTe85uPZBKOE0GhA35L9xb/XXK8tXD52Jm0IaW48alSS4sdzfgpyIxy7SkphM1zXA5VS3Z/u3yPD
Vl0b/C6acB4sfqqnPp392i36nx/70eicMYohvZYfWwX9No6hscgviUEkjK1izud+x3ankrXjMthV
N8MFgR71nFGgeKe1xCd52SOJMn/48D4J8P97USrxf6Red/U/bt8S65mH8HinnBtvR3DC7Fu06lDe
3k3fGA9gVQT44G+gwAAdQm93WjzzMPnhVfwFGuLRQMGlCRZat7aPvrsuuqrQKXkV0vpp0hUF6XiI
2X87rLqMh+3yv1SMg2CCGsM2MbQ7OhuTdoJJif99GizaMRZKPpwzqBPCJKCowaccfjZBnhmWUQa0
hB0pdhx4L3MsXPuvzmRc2lIIv4PaJ38aA3CYUWZH5MJ2jeA2mR3S9WN4AJRETtOyvYiaOs5F8MNe
/IOiHYbp3xbk/7/9X65qv52BzTtNmiJ7pZRAuPzeeoPjOYBlcjFWwGHt1r9QM5gyJ8IaSlNurFbt
0HDdpbxgYnh3Uatt/bmPc6wpTmsDBtHdSTpOaZdXd6dvzuaeOambGAVDJ25La9rizGIAYb6i54tT
KxWDfB5wNQGZsmWdGU7zLbgbEG/OuShP2sFF7h/H9IwvH+x5wg1vHJ79b8XuN86qN+xfcudb0e0f
tupfn4yuYOYL0Amh9IObTc5cnV2yKo10r7DPxqpYrMOt7wqjJd7I5tdmMzN/wlSFP/seDTEPkfMI
QvAf+lyMvRcGrVn3mkZEQgdPLtA86mH+f9rASbJ0MqlYfj+8zb/UwL//yM8FkNVvWX+neRopQwJN
Dsm0OmI9aRMZ6TATQPaS0Uy94HIIbSaA4hGA2PlhDxL9+JdVKAhKaxLbU7ui/HE+NbFa1b2cZ302
cJGUjYYNBwLShu0SnTwfArNkc66jOycXWsGrSRSPlbXMPlho3cWxG6qplfkE866hnwTgEhA7Sn6H
SXfWv1mLmuLYqXfZQJrwRVTM8kxya2sYFub8/gJY0aoQE1Z9hIFlOxUh5wujHsJO5vscIZ55ZcYJ
QwwFrXFGHIS+10k3gCsIQ41c5CLfZcZICZdXAkHACphrNrLzVfjXMQDRKPIKJg103mMiODZvzrRn
WIFLBKVJM36ZtFfkacLux4ofJWYFNhBAC/tOjUBHSPkNSWnynv37g+dS/9tDR3aAeVIXt6lff/7b
1n8KDxVN36V96HAvM6O/eJmqsRqGghW+rThY31oIy28DfJzcpExjpmJ8bQg3ANcbvBzQBssYkM1n
nPtHw48tX+BC6Zk1qFfIHaIZ+3nYs/2QybR9Nf19zTj3bqEHpfsA8OWk3L1N295swFGsq9Nbzia6
//T6lTE52QzaXlYw+67gEn/zVS/nyaki2zYjvM4gpkb7qVP/nyDz83bGKbx1DO61JmAf5QQG1K8j
Xrxp1MfCKCRsyIlb+5kHNFI5RCVrrZ2E9wK8ZSm+5E/JSKdtHQxuhjFFrHzlzHfbxouvOs2aPhEu
CMfh34LYtUFQLSwH0+05hEGHVBwCL21l4zX8RZgXzK7GLL2mfzVB6GlRXH9sxOHXyF5yT3wxQRN+
4aYMFfrd7S/1u+PNohnzJoa0wWhDip+xmX2DJwWzIGDQyxRpFHHIGj160xGkbubrEfMryF/oSONp
y389uZp9ciujXwX1V25DEzH+vc5E5W81z+9P9aPMLnGz7khH1lnfkUyn/z35Hq4ZubTQjuZmfjpv
L1kAzKD2EmOKmWE0PZpTpxdAhHbb+rsHFwV+BLu2Mr9fhlcZUIL7JGeyXNtVtZ+vaeJYTnPHZYLO
yXXk8fmDgb0UePDTqcog5Eox6xBzS7QL1OCYpzEhZMaFoE4iH7f5ia+gKCtgZeDx/4VasX/b7osd
d7VqjricRgPoetxn08bc73Ua6RECA6OdMPJvbjgnZMJBGptD/W7uamPahrGgHG9Lgr37Otnt5EUb
ZwIfL3xZjz0R1Xz4UHcNp9xqPjQXMFp0XMlQ8vEwH+Lj7SCR7ixIsDLKPuMR032h836Fd4dlJ07b
1dO+WbyEmN2bByhoFiwzYwZfCCPGE2PCFkwXzDjUwq9bwPGCIf9sdga7nPQpc9i087V1Nr5n3hXM
j/qKh0zvAvcDqyIWPsOyliakGv1V37RlYEjra9SiBCNYDd4MqXy7D69s2ZJvczGRyTgebVBsV4Y0
KryTieFCe7zMSks2Ftbk4C3oqyxSdNthDi4NnmIL35heuSCMh+92MbZ7GyG4wXHECxiajExnTF9N
Bsz8vIt79+79p3F1ZgcchAGxzeeWLBdODuOne0n76+X424HwURz2bsorEWuWbncNW5vhFSD/JHcJ
hHUddrKGDqLqVxFcbGwKAtL0eop52tGFNPhd4zjrXcJ8mJtuby7D0nua4su6O8vT6I7hAdTpGZ4L
uxxmJexDzUhHFzISAn1CVwi2LJq3RW+HwKqyqtZGQDdeognLQJCBGwT7BM1SHT+9Y0hsMG227OHc
hq8VnAiMUL8ApYdZ9Bh2l4mVErR3gXYPP9OErR6WjjQU4eMTv7eUfQxxDbjrdvsxUXHZWJBDcOxw
ZDwtJbwyhefeW3adYDNLuamOzuFiekPIPEcjXC+8iTaF5U7P124eY9X/fhosgIlnThKr2V/cdJBM
sURQjROZtd6qdFI3oSt8D8lhUWv7zUPJTCxZ9cHpJzfHv9b27dQX5xcJpfSnLVSvE1/0+11Pov5q
1Taz7T9hOKQn5CB2EmAj+nnO6w6BiC69UDhna07DNSl3vu+fzamLmxvTD6wzDKgu3OCmCV8EP0i7
HdX/GtJHsNyN2UH3WbYehAj35B5S+9BOe9PgaOF4bkz+faL2hPYe+uOe+v/39WlEVQjVJb5LWsLN
XXFsJZuKHaoba9G5A0gd6dQxlaBiSR0ORehWGpcQYEVit28Z50aDpCkyGhnlde32sppmhksN5PvO
fLhd+47jrB360qk/X9MBDfn/89AJ+UL2gMMdNfenYy5wn8LfdV3bC6hugsCUoHy4g/1+MObugowX
+jAw+HNINqOAI8c0bW7ODkeoazOUaB9fDDk4AuUJ1AUIPRcVLXDQ8yC58NiAfTCL45/2zQ2383m4
3dLnt+jyQrbyPl7jrNVvWi3kt+aT0c0MsCQ1otodRXd/tDFnh++T+a3xbf79EfwqxP/1CXz08XXy
POlajBtXYfdRatAUdQ9nmnkEM5CjKI66zoWz8jE9/PsH/09l9/mTMbfWsJDHn1T6RBAEPc3l6lgk
0XtG3m8Abu1eDYHKy3mHHWByjlQOKqauZseAkJegkKB4/Yp97iL3OLyayCYIW0yh1l+ca2NITOxQ
MkDMhwaJQyZUh2rYMMpT/GnB6OkFv86tuVZb2sDZBLuCe0MpnLiDCKrzbX9Fb8HJzPwL1+nhQRn1
puL4ZB5UrKwx6WmPn44F88oeXViUPCDrGnXsE36Jw3igWLiBI8fag663XAuIIBRGswR7ZYecd3Qt
SaBOOUXbSxORSGydMVPRIQsAVyAagJCXjl5zeIZDbi4ID1xKCI+NDB5G5d/HJfMrTOxB4gv/aE1y
6p1RC7m9Ae6b4DxQI+w1oOrhT9BudWxWyqUyLvvtzE90dVNjtZ/t1zAjRfPIY2Lhj9tCzJ36xPCQ
4jj3jQFMt6/lwB1xPsxe/ci7s+d1vx0okVDHtw2r7ct7ejEzxnikj4ulZpJAHyB9mIhhvcM5mfkz
Ey2GV5zReV+d30/cdkX/4kL9N8/Ln6BPZtt/OUF+X0UfDZeqNVhPv+9J1EV2gQ+puUU1CsbHPJ/r
Pp5sa7jIEiNl0mGBHG3Fldx0zlFDNeyADqRzeUdGLrUZU/M2ZjQOUrPkG2CQ3CDPgQfafnqMFAgo
NeKx8nUtiKYzq/3dPDlbbXFf30JFMRl5Id/B7DYiR41GQejnZjvtaoF1WCq1LVlwKamuULT64KMo
Q9xH/0yh3RujceT3v6UxuXfGW7cefTkxIDqSnFs52F9jyDTErckTGaxapWpM5auxP7LGc3N6W6aW
S1XXsQhpRCQyu63rwiAIgJVk4445LGwGWZguEzPuHolpnBfe+wtdLnFosWCfYf/hDLDGlrqMNMEk
GWv+GoiUW6aic6z1nHrxtrkaTqN6NCDbgaWN9vhlyEQ5MZttgj1iR0Mnd2cg71TjbuOnArtSARbu
4Ao0usLO0SfkHiLQKSHG2ac7cmrmwD3nPH6Gl4C8RXwySGrrMpoY3ZfqvJZNYdyMz1vN5ZbFE9Nk
ncN8drvrZyBNcjK7zJ7O8rqYgRZu2spNtVC/Ur9VDHtu7r9PKumnJda2Bb+1l/kxeXTrZ55EQ5p5
TnHqwyfrPqeyGw4d6JmUyP4WPtJ+uiv5iAYww4DCIdR62DW4i8pkG/0wsfwr5vj7um974t9e1PWC
j7ms8aJW4ZwyYD6ft6fZnv7Nd23b9Lx4lFjP/sH798MQlb/MGjDFRJuuEGD2ZyaJ9qw6gnS8JhEt
H3nJbUe91oa/DFVKam0Yhs5cXyKoZsMxfNxScUMfYIOphhC2RNzvdsTQo1/hUcKS9jQuPyzNzP7h
fxO69q4kizGkg+PvQNmx6d97rbWW8fo6cq3TSJgltG1/XRxqCgSicI32J1DlM2/lZhfp/bvDihHO
N2QIO4e008KuT2PRsE6+OeBP5voc6MZikkWTfjvzLQesZ/ZMYgnoTHw+MzmkoKN8X0BKxBQIvIZ4
Rvtt4CfVlsm5O01cNAbw08NuMIQvpFCbFPxs2VjPkehb5Ux2tqmTu4WLNDIs3CTgJAqk4OEL6CQK
U1gy3MN2ALGoipley96XbKEPR53mDlbKfN4MJHNLt+WdiR5su2kBVKKya6sl5lPipYzS1Yic1MGF
UjqeFQNp9/WFVgZi+Hl8GbXzT0RUVjG4DzChmhLbiDuayB2IDwiCqye7yssBxFpaBnVyO+N4emkA
obh0R9miNA6qlfp95tbs9N01ii23t3oHdwuWNZcHJeRpBHsFaPPG8OFX495xoXAQaknny0lsMWTy
prDeTyM0I+bL6u4Elw43tmIHTqJqCm5bhLb8YSDixIokRw7oDji8Xv2ZaN/ge0xKY3LvZ5BMaKAO
EFYPuKLSPlGcH+gRTwCuOVxUAlRj+3DDS5/LszP/Yd3/9RDA8R44RW5TOT7uGaGUHsUjS5KoMjve
UNtUMFNowoMwxh18eOvCQkLwYcwTVxssW0oPbH0CeuCxPs1aMVVp9FJxCgED+vcLE9of/EcZ1bp+
SHhDYrb+8cLOmiYXad7pzB+kbl/dPWPfp8VOYoP9NI4V/waAMO1gQgXLAKOPDwBEK56aem/izvzi
I0jJp9XF11en2jxm9qW0QDmLCU45EEtZkZUjqV769q7+Bdm1hRy0tjm3jVNU9W/DrowPHhKAHwuC
v3UUv7/ED7D7zVzwnKu8RH2m4ZBNztPLvpCE7meYfQy6N3PIWGaPMLeXkOeMbatBFgZ5san0VeP3
AX8mWf77E5L+9tQUUf/lw48lv/Dx1DppHJdCzksSQ0wdrBwgOB1cZgJUBoRJSTpRzGm9rKKr16C1
IfezL04EAZJ0jCfk6m2OCE/mRea+hkAKNeVU80rFlM5mGd3cy/6V+bfalpEa/NCe/Xphn0vr9xf+
8Syr+K2qx7vemVt4jo7fjjq7G9MKoAJkOOhZQZAFP7rYCH8hU8ClYJAG71fAoOPjtk3EUnp3XnVn
3rc4zofQbW4M3FsSDpXrkBF1l9Oy7zSO2t6+6HOQ/UxJqrcsj84NcaztfQMsLIbD9RqVqg8LqRqG
LebNcZlA3WsN6XRbGhP9YQ5s9+tlSY5tD5b20jbJqbVmwcbzzBlaHPeED4jx6nNKM8rpQSXZkNpg
PUajmWl61k8gzV97MVoh/NUknXzQ3sdWPh5V5XUpKxYKBUaGmyc+/oNiBA+h7RRX/QXJ8ROiCkAo
VgswRGNBfTGkgWTSv8KS1FqHDiga5e4WByma5zkIHpg/R3WgGKQ+W2NwM6q6dgRPgUeVRhVs7MgB
GO0br4jO67ex3fK0Dwmu/+Y23FcZWpQdsO11oNo7YDtXdlWXmabAtdoMse9yqDyjo3VmppXaM2Sz
RndQOCe7680qINKfBvx/IYVrkqJ1eT6i2M5YPqhO8Ju7r6eUd+Z4mkLZNabiaIoIRDF2N/uLGySF
8vigalxodCmAbT9s5r+VP1iF4R4HTwy28QeyLjzkZ94kQhI1SBYVF0OETeZbq1jBZ0MhBEwzkVZm
LNywD1kcHrYBenod4sDTwboqRzhzMdnZHmoqlOorTRhgMCqtYoNBob54gDPR/+fb3jT/6aKQ/xyT
6N32wYkMggl61D92Vl011ePdUZU50BW57H7XzmRbtN6doJyfmAZTaNy92/hl4wkbR6/76DWlHcfZ
TrEzwdFGRZhY1/59i1OvOq7MHmxuM0dINYun6kAOkeZWLzicySHOLG7gPtgtbeOowsnkNBT8d+Oc
vkUMFa44/gAm9zaPgQhtGBiZC3xNuoW6ww5qVtESUZEh3INzepqdXRJVuSrwhFDMaoFtAlfMWzMu
sksbJHdNgRwk8zxB3p9ti6HyJBbBkBjf+Mf9ZXmCmcpQZgX9XbLU8yzfxSjKwMudi+TXgK0tUHB3
skXj3hbFWB9fJhXgLP2hYncgHe1rW3PQd2hetiFfwJdGRIYskiNSLgmHdvGg6S7038s0D6+JlQWX
fe2muDP2rzt8wMognVx/WoLCrw/qv+cyDl/dNgJWllrawce5DFnq2pVf2DE+YRRj/O+k383Tucw6
vNNFCWmd0vmAmRLDCFvU/HPX7x1usSHqGDUXi/IrnQFavIk/x3sAKwwREzTr7augL/0ExprHc729
QN0Sr3Fq0EyjrkzFRP2Y9eFEM7zB1BbCB/4bk3rMaREhhn0tGlpMLwnkCVr11uTg6J0sbaDWRu21
+SXrzKKh5ZN8gjFvK7JWNuQ2rTO/WepvHCWMeFv1ryXtaf4iw/zUl+G1Wd2puKvY1dU83qEHuuzJ
0sOzhdFCakfXlJpRDPhE4ZujtV2ULk5ttJTDyisnYDZO4hAGHhZLISqQ5iO6t54D5QvtTj/dXDkp
mKeEGZHx8jTzYqTsbvduM53vs1qxWMJz+QKVhSh3h0Cf6MQsYcXzRPTr4LAj2u3QpaBVSIN0Kkec
hThhQ/fCALFnvDXzPr/34WpzmG4vkeZUPX6YAsWRvdHB7uXnGrUtJP6zLiTcyrFbBCUWibn+dXT+
1hOezucmFi5FM+cJnqB7IMTODTCOW894YcSAMIgqYnKd6omBOXLM0b5T5vH8csjxtICgGuGy+3Vd
iThI8zHhpfGYgA/ERhcNLv/DPIEUo59CLn/hfJ+vmnseF0uMpSisPw708tZUxVF6NPOLaAp3MnBd
JbPr1M6cevvEPVefS/IYC5aS8gOtleRklXM+b4XJafqcvVFt4sCizXHSJT8RZ7HEIy7khqH0cf6o
vH+f/vIfYxSeMDk9HKJtgndX+kBL1TJ+dkqVJ6ytpUkXs9qCEc7DOnsK9zWWHpxbL/vKkEsLadcs
EqYdnMd9fYSd1ZxjH7nyzRa4kh92Y9dmxT15dCQAtWyI1azLWvMYcSIfeXD+/fu1w5D58+4isg87
ewYIcG3JFP0vZnA7Pmv1ouoKtkREYDqU8Gvx7r+w8N6Vr5mG1xKmvM3skm74BErdlVPOEQnNwLNP
p34EZNfsx3c6E9n5T09fZRAdxzcQW0aSboGv+aB3c6TGPD3do2Y98UDvWoVmv+9u/a1DG8Uuj8Qw
jIuwxElV99w/A9hy+MK8Z1xYW497eOKMVyY5ThINYM5pUKKInwm1nzCG2OUAp7M3fQ0sWpkt5vQg
gwOPnnwuXGy5jpl7hV/RI25qesrCDILh0dPTMd8upbQWUy+LNDm8nRfCMdAAKCtcguzOoZzALD8y
DIdyP3pD5yxs0mIuJNDh4ZHZ1DLrbB2P5O9k1gH+zNG4jGqOTLLLnHR8ZYORBzivta0qWM3RraG3
cODlFsAxmUCPr9Lp4YUx6r0tQmOVahT302EB9Ne497vFK2aeDV0CTJCfidmwdZvLgK1esukiGt3f
eiNq2DJ1r8dJEckO7CVBj0g4wsfqiKzMeAp+ArsitbSF9DRuHfP2YIr3PPS+6EFxW2wK9yUa+U7C
pwjWOtqCR3tVYqay6Gzw726wXUWB07OrZNLdoDgV+JJ55j80lzd0sbAQkuY1Qr8c+xZLAn7HGzxS
EXUwz26idH5khtSzjhvctDDiwqWNiZzfk2GabbLeoBsv1XuQMn3FpIMAlXtfAC6NsCvBskd2Tpyf
HL8KVhG8+hKVEVva5s/iTalGrwPWSJj5qFuup5ujbPBNz0+29KQqCY6Bsrgg/UvM4547veDPz+06
fJWRgMdTqJVwhjXRep0e+NEGZWxx79ViqJBbjJk56EpvhpWmMdXxzpIgyatGozkiXF/cB/FpIzGA
8qAcltz0F+se2x08jWatWVnX7SLppnvszssOOBMRUU9+bwrnh+3UyFtCgu4qPmFuduzH0RG9A8x1
jWASQ+gtLt9aVCF6eGFMiknQ3bmhCrqN9YddIkUJ4gVOEilj5+5QMfOXU+CWELUCK3FA5gESbGxQ
mG2sM9hD+uzcF1WTmaoK4naEZCXttYGowdxpbjY+qmJsn2XSfIZFz8HgCZfld//td+9G/MvBroPv
BFalslNFJeldCFnxKbpBPaJozU3+fiMjFK3DU4jlelo7WHrFFq6ut+0N3G6I+xW/j0Vybad3B7uC
iTxQTvjStpg1IFAqtAb8GN7UqklIkADvanUhPAvg6mXjqaOukdnjG0SJx7beVF89XCi+isRSNFcE
FCxWfK7xvLkM5bupoBaiOwbbgFWMvQbO+iMdqKtjyXeLVPC9olBfWFn4AElG/7xsVWGJL8yxwYwL
bLZbZS/V5RMHO//2ja9kZ9oQ1zcgGkIkhdFIBtoe5P08qL10d2I/brObcUQAfLbEt3WfJBPtYdFZ
kSiNYwTq102zws/vWZpx0/qZaOhuoxx3K8ZKlGJuM+2GnTYQu/+cy9Ch7vRhnag+kfnnarOmM76l
5omR4OhxONqXL8TpJRGzYTOkCuscHY0WblN2PY3Ac1KdrHdQlOa7T2n1HGRDxHrMFqYPrBsIpt7n
Q2FatFLxegNtC/6EneByMJepeDghvvCwZIzf6I6AS15fJf0Obkhiy89IxFfwhiNrSzZx2eWPg7D5
n+HU5kb6AamVMACIzcv9JHbwk5MzW397FaM40bwrdvftPF/9TneYWzLWz3lpXVX/lTlZv0GRdpme
GKrlmyS4d1m3VqKbXc3SNqwLXTNeuJpviostPh29xnbjZZenMBk8U+sOFPrdUdzH931yQpfAAV4R
Q+5IX0/06gelbM14u0j97o5gxyvY0PohWyC2l4B6QBdflggw2kzOq7JpjQryrxtuNy9b5u7tDERa
VazfOWI0t0dznQwfo4R4gK53ym2V+dwwze10rS90zkjcyHVPZoUw6+r68oLyU31Ms8uMH4qAQtnZ
Bc3STIvDmpalJAPXemme0sCiKodwHwhP650i/cByvtRW/pWEwuo+fR5SvfVWxB2oN3rO5Mp6ABJ+
deedrw5G2chdiNL0ODTIu7meHE1ziIrk4qFyfA+VrQ6fFMg3JC/t4qng68x8zpJ97mDpaKJav3px
x1NTp4T5zyi/Y2c4E9xt+eVD37ixg+/9HBflKNmz1+8vhzfCQjqP8zkBzyfNSnp8S7OU+gXQbx8D
qdzBnFsbVT1TP3N73T15d+SQCtjRBAPGaMHDV5+JEU7e4PdODbpdsIbh6OS5JQxPEz4baLCEwp4g
4fhq+NKMQneK2Ru3HqQVs5N7E810ULrdpg8xMZt2QRM7Id4iq9aoxxUluwofiLNwM7feO4UZ9UBG
ZSkG9yndbO8gUuSeg5rzFOFjcC4W3QP0SvJd8JDEDolU2Cszm0XM8BLDtJtB8yDfbenaRw7dcXQ6
HeyEGjf/UvGE4xp5W9z5VPx0SENg3AuORjQIjNZg0+PEVo2uy+PZlH3ycFXF7K1yi56g+NKomWbX
mc7SHrQjmFtANpvecwrnfpxq4O1M7bCPD+9PJ+9Z0qwc8WGXLvxLdhtyv9v0jvU3p5WJPdfjObxB
mZk8t/dZgS6yY54hayyy3D52TKJbpa34dfKqreQqowTayyTtmkVsKR1L2TahxJ6PboGE9ykDzkcf
w+BrKIEbBV0EGeQfW91BMpNWwoIPgRWQdx08NC9zWAZk7KBaWV0oVLkdMmI1bM5s7Me68MfhX7B2
6cAvfkoQbGugFl+dcl1PYuSJq0dlnVc3jdQUI3tRy1v1I+jhCVlYAtExJ+pAnmNll7nT+rsTzbJp
YNGkAfZt5c0h4S7bsAfP24t/cl/LJ6+X4ixUGXwjZp6pkk2UVmWp3/8uj6Hpf3ZPItWxToorxD+U
GNpHH6LIjSjHnVKZX1aCbnBli4Jxxq1+xuopwTYOxcvKBrHgpmS2M4yk53xjEDwsCGJ4j/MDdDza
rTIzK8k5oVCDiOOIJ+s14deUD+c7Kcr2HYN5nJ96QVlOiJOXwxPmVpQ7hXXuDKCudnte57Ilvhej
XvULUhiRWtxqM7gJEGT41/aKpWhU4PLYuDJun25M6f2tnuxqhr7/rLhNPhV/Wb+9YVDpNvFCeK+2
3p6r9t6ScUo3kMLLRn2bt7gLm4keUWtfXvl2sJuS4+DaI5DjiZbM4a3DwEh2QjzEjA1GhNs8Vqfv
S2XIg4RjAl6BQIcYFI9BPmpwyJ/nm0wy+YGADhoo6ysUmj451GeCSZ9RjlFVxszZUmM3NYXakRZ8
q6rgmjEvogG3Shz03mbnFClv+yTaohTee/1ctl7RrTK4D7XvGDNZ4Bgm0duGrJ4HbvzjQre7CI+w
DCNAgnB6xi/6EBLC8bW9P3fvkEKdLlgIi6J1XsdmTkGhsNC3XbbZXucaOFEs3JhhjSVfH+pRkk9l
wSTHWsc2wZCX17PbPdm1PDzN+CvveZuNAXONY/blCtdh0pi9fedoqJVJiqhCwCRstAIUkgCYjnPG
5wix7jJFMt3F0m54XOKaGu/r2u/IvFWjN1TDioprKnIG4nPROPc3hCb5is23cexzUbfDVFJave51
cUcG96sAuuBMizmUiRdmwSBNn1zQ/EIycvP9G1knhCSK6S95eOf+2+Nzj4EjFfT9NsiIIYqxgH/a
RxPUhZwL3TnCvsvh17z20DqxA/QouNTayV4Drujq7D/mj2/Cs0ocEF+WMjxvihGQUUndh7aQmrYi
oEr39bt9OkVqQzbXkfBTiEO4I2FJ6+5twnW0r5SSzS2fDu1iIy8olnp8RG3AbS+Sl6p5pugJGnUl
hdglndHdP1qLS3BC5r4VCWucRxRRPRzDClO5mAUZte7lRu2USU6Hk4kaIzfDHnB4dO4rYxwDLhw5
sGIA72fdkFV2fbROMhj9E4BpkPb1XvbCHBcBcVrQhMy6M4l59NUWNwJljn1fNx5QSHUy9PWtYx8H
SU3rzkuQ7fhLnCbo4fBb/k5DpbGSNumAwO34iblku61cim5ID2XrXUXhWzM/xiX6oKTWjeyxdb0E
k7nNMu+B2xyWBM7zbpWb47xeVxR1y+5AQH4ye8K5JXTOuWzqB3FRO/nm3GIMfe4WPn/nclLMXzBb
Gru7Sw/X2j6S1Cp5NA6UyDpb6WaB1RH2NNWXD5DO2Czv/RLvRMx5W1pUyUDJemPSNGOl156m2Hph
JpIpNhYVhQKf8D0+zzHACvSIFvAM9xXqxpAoJ35FfjJ4oDx4X4bSN9/uPUpQKXjY00Zx+NAsEYMf
X3kEKWm8gGQgb4crmVs3zPtsjSt4JCoDtgF+uhf/CNrj6qEwhmF5tcRvhXuUr4JJQW4i7JfwwQHs
yGOaSHQ5qIjagqRZxaMsNx/73gmvhBvtj4dxE0VKEXYaN+t4R8HWCkdRrecZx8nOgFuku3wzg2R6
PlbuBhYAHs3zmfw+ioEX4w4F/gIwMd3c1crBfsXlk5H0jHs2xZS5YzaLxxTEkNO1wZLLPmH9Nsoi
8W1Wz1UBNZnEMBn5r24168q7ckLTJDhH67rkJq8nsuJUxLka+pyJPBuWbHWcalmP6iYb/h9pZ9qc
qNbu/U9klczwVlAmB1Qc31jRKOIMooif/vxW7qpzJ3aeWHWenZ3dvZPusIA1XMN/IGrGMGt4ezr1
CXR3qh77JdeVd/Z9Bl+LQzC7gJS5WM2ie5Sb946atrZghca1vEXF8WEvKOhTQUqaXBQv2KdzXGKy
flP8WwUK5BAwv3TF4w+isdpJkf+jTTPRbzkyaG3980y5fEg68ewvIjNtki7XeNXgBBQfWXkdJgT+
V1uBCKrTtURJhjyutesazdPmgXvVzTYjHn5VOIpbIn3CwdPRQx152HAHuVzrCNV53b7WnX3hpT6x
Di9scfWLETF46mP9Qn1i93GGwtxXd82Ft1gZ9rVfBE+s+QqbqaaHFxgzvKQ97tTqsC45ZMDs8WAK
AjTN5mdGBiYCMZOrd8c8AuNgtzTRTyOx2/HmYorTD68e1T8ML6Wus0T6WSGL9a7akmW6oOwo0BBO
icj5AOZzNb3GLIWURao3trRDPq+5X0+c2qAwWLcLqOqlz47y6O+Gd5+DyQqlhbNdSUuLss8S4V2p
e3apqhDqPRHy0EIK39dWRh4XaQONVtDEapoxf7azO7noxBIvqqusRYiMYuz2KyZt6zDIDbF98Eb3
pGjPxgF7O1Yy0lkkeOOdm5Ru7dIgniAfWEBwQs3HI0PQPjhpVCBkwfXOHD106m2ddCRm7cGBoqHS
fQYPjLuZ+kyfp6idSwN9tf+k1sC8WNVJz5FPEXI9MwwH+NkWG3LToOgAFn8s575BQxjBgAyquXmn
E0RP1FwlpU1+RY6t9Uv/2lbI7Yf6Z8nyXy1qLeTnjqMdGs3IRfBWMKQLr1P2vK1DKfxE5sxBNi1v
rjXI5iUdJlB4MMVGTzquRCweJsTPNDiCUVGc+jJrAV05zjBzRMZnSRKVNfPWodaow3iHjvFoLRD7
KxHRP42SJVRxeAI43jcwVeaosoAfUE1guTwaVptOp+Ych8+19LkbsYb2EwLy/Qda3VN+lLL6qvhN
UHQf5K45uKyz3mH0d+gpq/9iOKDmYfqACREkvboiOnffCvfHHZGndNrLMQOUkRIGPxegU7o1/ax5
G7P9mfOHSTpAMXFVCRTxyT9MF7RGDr09b+fg1DfFjY1SprO3YiepefBQIcaMDIII4Dio2dhbl80t
7W4lIWmW7p3swyRDq9n4xefUcaGZDalkJvPSNVY7qgfIfe7sfGVMS6VzUD1tWq/bJJcWTm/IxpI8
UfpeMshlkbiEyUjUW8kHvpeXI8K+OM1MkvHN6hqhKsJJ1QS/tf20OF8V3Hyc8wcNxzvSkJQEJOx2
GoSFlCGTzM7hUmCvR2RWizhX4G7mgMFQwdOCE2+4JaGQAt52XgpJUfkzG8mHQVYG9+bZ31HXGnJM
UU+SwXER45Xu/RKUaDNFSw5EPT7DRqIL49QrZ4ei7RpOgjnBy1ozu5zryOXlT2+BtGyD5DVDHyZ3
ILGwOq6zSnWUDv2y61LUZjB/qjyjX8Miw6ljHmGk/Zo21ZNBGe9TkFIKqFvi20DlMJ9LTw8lE9o9
pzVUUWvnQ9HGjaXeJpyXwGTegUFmUX3bzBG89xkSBDqLilhJJTXntD939lCpWvrKmEsU4zjn+qdJ
Vg0X53662pbeXuLtOSgEIYetyK386Nzo2lIEWT9ublp3djkuNwMASVffgqNlNnXvajYsxOrvRrN+
da4y6CTHKBypMKmtvmmYm/8qfGC0QlNKw65MEna6L3nVKc3khVbLQTVQPb+0yyYFeUQwdsIKgAzA
vbcy6nMEwSYqrSpw/rrtWc7NM+07KrUXIW2Zf9SBYaQtK9IiFunoObPiZCn1tJ6yQl6D7iNF9L45
z3iJRKfwND5UGgZDPVj0z13qIp0L9TtEWYS9vOgG9/B36OP/gf7wEwCjzju7ezkmlf4eIOvBXwRl
B/E8xGQBbkv9Gv4jNygGZbfs7HpoqAZHxJWn+GYgttYCT7hdS5ESVUjHIBzRvzsIAbZwYN4iEiXh
GIBUNdanEKMQmbraqffwz0ES6BEhq808dJg4KE7U7YV79M59eiRe0Tu7hLPXUdZP50lgznatfHJZ
pqP96NYRigzZGHP6wHSx82pSV/bY+B2zWbll/xiixxHX2tQ4skkZUMf3U49z3X+gyfN00iB1U5fs
Ac3gK4dblHXv3GYdwCPSJXi7Pn1qTGEGZIrTsiWA0I8w7dS6xsAYlNAB7k2jU3iPpeKdgxQM7NVj
ycEnQiu/RfNAC6WJZRudR1+GlAUEq0Px2s3auI10HyjyYlnpGWE1Qil6gBRXRPHaf7oqPq7UpN0v
VaHmFuH9BaKdT0cP6FyabhKeeoJBfJ0egbfwzjCaGFTjS1Q+G6feVdiZkMV4R08Lj/M9asdnF0DG
EDpZR8G379Yqwm1PsEARInNr093sLvIBhtbYDhe+MThNSvbWcIlOP5Xrhf8MC+9EqFJvmeHk7rHV
3Pll4ZQdwzvER08IsGhdEAQBhhKgNq+dy3DHCA1v75F47Hp5yETbz2HXRZzZLUpbrXMHr4VAAvro
EgV1MdPEf4OUiZmVePeIhjljltxFa4G1KnjyhavCorOaRzcbZfCntdBPmhK+rhyDQnzSEz6E2erp
1bFzIeDp7FoC0LYdF7gIlC1I7zZVOEBPIMjRW/ORluHj6co+KAmOgH6tuWgXk2NnT6v16m5b3Dbp
Vq1bhBZmElT9QwSbXK25901/C34VseQJimTRZcJSQv+Ona95g/0wVCKjTat7tMA6hmpus+iwWHtK
RBHVzd0zFCltdOkfgnOvDPFibZ+9GqubsM6l7HdwK+/UzPwzerFqW20dID1USJFnAIpO/Chke4Nz
a0+b/jISImWYBQgRxcKVwxxqGB1hNjSlCaM+JA4QtISLq9iVX4WLwc4tw2PvPsD8pFl5e9REd0Hi
oEDv170cN4XKrwU6sr97WH8gmuQW0rdoh9Xbpqd8GC5GtGCIkBgLTk05NL397Orr02sPYBhKiufP
46JByd2a32bVbD/a9kQcOEhGtTEF5I9qum8/SBB7xjxpVwSszdPYXEmbvZ+xFZFKoopK28c3NrtQ
BYEFwYDgKty3IFp8FBs0zPD5yfukQYe+GtaRSyta+UqJ9kNcCECaPDqHYPQB9QzeWw5O3+xZ+E5K
nbpXzCj5Nqk883Ukm3aohXT0nuRKNlWi8PMaXD1qpU6CGQ0ZTxeQG2rViLWBnXKl6DpB48e/j0sf
c5MuAqjtNKq5IGLyJjbV1DFvGBPngz1pBejDvk4/oVN5Zuvo11yh3pWFcofitd45tOGGeGY33SIL
dxik/rG9948xDWefXIbILO1tR0ZstNOlMpSFn8051IYMgqJS69E5coEbggUyLbTGdWs/h2p32zHa
QI18SbxdopzDVKFI+Ozw6iiPGVIjn8IWyhtbKspR2hLab9sgAzqoQs/NMfa5Nj6pUzhEzi2zyQT1
0qXctXwi5PDUwTawc27ekJo/sAWqaOVQtQGtWrmP1pZt9tTGhmhFmW/RGS+Ar+jgu5oA3twsfL6p
Ruoi4vsJilC1ugHYQFEVC2nal1b9vbiiVpbrixg7JLeActrbtlF1hLmdbXJfBs3nnlzLSXqGn3k3
uwxAFo8LGsylXzAPEps8pSJkZ4um6UB9mvoBUj+Gu+2ycOmFNxFEwHnPOSD8jMYT7F+KdBEPLv+4
fJCGMLuH205O5d8zQdSZTVyQnsta/C4+eLXC1YT2F8VW3cSy0ND1L0Gfb7HvpSiSR3U5LWIyHLYr
tjBYwMoy47g8NLqySLQFB2lBqf1N2P1P1P1y5ZdnfDa28rFWcGXVhbjCBkhbC33KxNu2JBfBIhbV
2Rd7N0auTEZrdvbejOCXt4xkJ2Z06PmCpn6N+xfn662sjowA8hv0I0bBMUZQwtaduLC4Lh5rFg2R
YgxuWuy3LkH9G1zgv6AhFTxjHdMInXeA+NXP3ONwq0H/k25WbPWKHkfm8rm23qF6Bbv4ZTb/uMbL
k66dL4aU7u+Yf5CiNHafWtfo10l35XcQ2l8f6LebeaE5n8vEQkWJm6nWV1QywQ5zLD+6aBxEGsWi
OUmxTAX4nSyzJGLY//cNgs37+RCTU/m0akVpURpu4MCwpmgLEQDIw7aBSMabfPHXqymSKcmmiKmV
V/9CM0ks465nAKM6p08jrH3U5rsBNiTAMP+eoP+A6VkhimJCOsYxU9Is7edt3ZB9Kp7HE48zyEb6
kBZ09PcFxIt/fW7fL/CCplVOu/t2d+ICemfrA8UZHMJ6S30zKzQxzH+uouLhUicBscDt/ryN+6HK
tXy7s+J8SoAWXkdS70h7yVjK4ywgzBeMEbia53U615b8/zkq3McyW5uzS5wFxHM0OZsZvUgapD3d
OzRrlF6LD+h7Hb11CfTpNrwNs96hb7Rrw/PmwV+nhlB0Du7fT0v6F37G+/jvjRgv06zY51gjVlsr
3odZBizGBpywXe4/ZY5YihaURutv0jfpt01SR1VYpG+GxDz4+exMI0vPBwzT46L99POZHhycvJk5
QFAGdfKed8bov+1GwqAVNUgIE6b6slOcSC+NrCxNGJoneOvIx/bR+h3lodI5Ybp9ahjQs8qGMjtP
/n62v21R3y/8MkeK0/5pnA4PM879nQMaJMSiw6u8d4fOm8t80Vm/nXb6w0gel4TLkHa6e+88ynDZ
AlI8+/tufj1VUWZja4fAYdbVl5lyvquHXe24Axc5TsdIsoLkRbzKPYUAL1CIlIif6bt459bb8/y3
Lfj7lV8gkuniulVzJTXhCJnkh8eukJNZC5uJzM9aKoI3b271tynz/YIvM3S/q1IrPXJBzKgiKqlk
kVYLcEDLaM5oRcf4r4TYzgV/X1b5bVNBdBVNAxTHJfW1rKHKj1r9fDeMGOqwfessImtg8U7PaBQ8
w/2cdjpCMJmrTBL/wwzPrS00EpIW8o5tZzHIgVBU5D5GRPz1bpv4dWgKUFoVar2uyy+vwMwK81Yt
Fka89eVA8EAwsnEETXXSRosaDnzS+vth/PoKvl3w5RWcJfmi7h+JGVO6gNmM0WhL8f++xL+8IM4i
pB3/96ZE+/7byjkmkro4JTUjlhFTqWxSZqoSxaQOe/HuKhE6C+G7qaX/+iCx4tXguQqqycs1TSmr
5ORwhZLsZMjbgDLCBog8BQ+jmn0gTSO5nYnXHOCV3qk6oLeg9QsRG8ulnmHLTQqpcGwQfBJS1D3B
o6cXhMZt2RgJ5W6KtxApBfWSyh/GN2XI79DzrnnXJoQHgClK481z/O0M4UT/33sS6/fbc3yetPtl
a+ZGzCCgzIOJHK4ncuPeSZy/r6SIt/5y7KKqjPiUJF6dabzs5ebzWN339UKPlZa6LvwSqswhvm1w
1qDRivL7Jb7H6DbouGO1wes9NjTDkulxVQtO3aJrBVjFToqRNdv1F4O/hyaLF/fP0BBSQepZF1Sz
lxVyuBnFVVeuenzdoKK25Zy/jinBeBgDDEmV1FnVAQK/n56xBp3T6gpz9+Cja155bwbyy9tgE/nv
QF5WzkEtL3f5wUAWHaxWfcqVrlDKVrro5FDOuYyr6exOWWVhU/kPnu8C899WlUk/Ak1NEk1c0cXK
/jYbzufU2tcfZz1GxHAmMvXoVHeUidJ+dhfTnbcNC8IhhNX/vu1/5YhUfAq+XfZlahRZ3XrsMaeO
nekU34xWrweNGgdd5FmhjOOj4bf8NaosrCRBaHfXKzhezWa3yTHStLt2gCoPvjQeXkz2SENmV/Dx
+ifWjgMvj43A+Xwz4l8O7h8jFt//9qDUS6aWucyDmoYd/mHEvZhh9uYth8KB44SdaWfemh+bnV68
7HEHaNP4jYYw7kFYa4ZTFsWCgFyWsaMf63l2YDcR42m6TeFVZHtBv2x4/bD/97jfveDXQMC8Jfej
cr7oMW1t9+lngTW5jlSqAfE2zNpW50oFmhTz+u5U/m2F4f9BZsnGidf6SwCiKdkuPVsHPZaG2+ge
74b5sghq/QVRdDWhCPjmBPp1s1ElXE/qSABadBp+vh/E3fPiaKhaHKKwwxxaohPOXNLt+YoN+Ost
zLr8w4wZoQ4mBL7eCcTJv6RLEANVjasjaQM56+cYdsfrqbaVnxrZjJBgE1IjcvMKkSr3UOsOb61F
qx4d0awx/a137Okoc5CKwkUaWe9Oy9+mqwj+JOhhdaX+lUJ+m64cZTulukH1QGYIxSq2epQNBw8U
nwzbneCSsxm/mWjihb5uqSoK9JpESUcCS/fz5pXtzkjzG+zCU7s+PnpP726XEEHBZ7+ZWr9s3sga
6rIOkbFe18gTfl7JPNTkvYnmeny/NfYJyPXbwNxgrFi5FeSboiUdp7VxihsrILNnMy2aFIzvyIAi
B2PXTCzIYTH+ffPqv9s4ZFCV6UUVRzzul228lu8Je7fmMy4M90qFA9LbSsbSAjoALgGoQuTuHnHO
s5Oe7SOtJqH3MjNpbF2aJo1xjJXBj55BLKlg8VoU1R9g4obpJ5jR/afpHfoJpF0UMDT7utzNWbOL
evPvW/iXV8vLM9BrVQ2LFcv+/POpLnLruk0T4x6Drs/vdrIGKgAwrsItuHnbmMETU2R1uO1VHI9D
Turt+EmNuAZJvbEDJLaUB1Qj1m8G9e+KMnRLZwtRdUOSYYT/HFSp36T7M83vce4cUCSECd42g1Ns
oqEB4wpBctqyLkSlQKG0abn7CNCRKOKzJf89kn+Fp3k8FoNQCWdM/nmZdNvKlPeHLSOB4pE20wHe
xuDwpMZjWK3pqdM7zACtQlriDa41nLrVzwdh4Ajv6PjeLfqXucR34PGsj70EnOcSqMGW1hDt9Euz
Fl290dtIT2w3P1ckQ4auhocWAryM/OfDux0PenlapPe4UGwkjpBDeKBNNJQRmgUQydTkzP/QxrXP
d1Ud6ZdCBZe2IO+z8aM8/Lr9XLLn0ahn5o2w4t66YOasY6dRNj4hrucInRABf30Kfwqszl14wa3E
01oyfSwd/a49H/XFUB1kmgnqoVme+xpP107dvS2jZ8ktCPY+NCawJLpTj5BBYWOjLGHTz6ZKID7q
dG8k9iA+HS0wGxLqIx/dj2A0+qAGjmoWeoQIvUeYn2l93KEBRXmA6g+dNOlu13jy7QG1UFeHSj6G
TC5sDoRevfh8+6r+TaDE8zLF5oEemqS+nF6158Mqqkt2j2Xa4XpHap9mlJ2SAObPettlJUJbXUIq
e4zeFSS+8tSXWQJplBNaghgI+U/kQN9OisfjqUmP5A5ptHnyjxhR0BbeXNq6m3gWRlp4nrRuroyL
umN4KNkEWVsfnsIVpTB/EdMapQsKAblqVNHuYzehW+TfkaZPYoAbHQWkmmjTWVFtdhlZUd7KwORI
vXModzWAKF4WZm8iaumr+vl6Q985mi978cHSC21Xg0+qzvM7sLVmgtUjVA77frSrjslanZif5Uyh
QTI3Lw2go2CKr2vMYJFGADxFUwhEQNl4IOkHimImGBJ9HIVT6EfbRgr+dJObYLGdGzJGBFJrDiCX
UnOOPmlswYuCHAn7z75/UWwBTcHHAOz4bKgRV3h2IQfjcXXp7dfnaTHO0WIYAzHRNtro3qVevG3i
bKSMtI/jbD/TNkccrmsgZ7v7HTbttrS5ftKkufeLOaED+MBcbSD9QeuLY+eEdRTo0kLgOR61xlHM
GHMOhObOyTIEELxXG+X6MdWgH8f7yYN7jPMIHKcxkUcKqJQOFHH8I+4jaZVCVoqs3nkg9RYfZldG
Jx5/w9ligL/3ExB0B7S5wZBWlxFoEtiMJ3rWkVq32dTOS7D/Ehp+SC2J6PKhNv7ejfV/z1vBw1UR
gjBRolLll/WSnxSjNLaHR6wNHe4aDNcTUkGUghxdF73bB3C/FD8k7NUnlx7ov1B3LuE+KIaPySEy
ekcPbCf4AdyXOOJu8ONW0OGPUT1OpyRBV0RrjCAbmqHhPsfaOvlchFcfZO4+1kb7FVwbHixPRFEa
KqbQK3TVl3/fINivfzdv7q1e5/DDlZLf/FyWW1M9V8/Hox6DUVVAlWor3mNtCNMe7r19FkLiC18e
ph2wQR5OTJu8nYQAuLKrXeYNHdMkhKXOTQ3RuYm8yRDhJvgAK4rv1fqAZOqzVQFme37uANKo/cMU
W0Oai1rhyPMazydvXwO0y/Elw8iulYRX3q6jTLUblXKtbfaVxiOF/YoxDdQawKGf1815cOlBt0EW
oGin42oNAqccHD4vPamd9tPRqae05E7SvQ2ewCxqMGsi1PTa6Oaj+oopknu+2Bypj897m74qEJjr
yERYYXjKHFUo+D1bNSz3cHFuyEK1r+TGEYo440qArOln3b51pZDue19t5rES3pdQn8A52IvONtK8
4xqNUDeD44ZUcSCBaS2Bce961wbT/trXdsCs6d2ndq2rTO5LaV7ogXnrS9jbUsxyoDBhrttSgotH
5HP/OHzc2jAPEF45uCXmVahsdZ7TE/vd05aH9SkYaWBi2bTeftrDPERjj4kDx3cxSFelY32oK4EA
qGCEP8LDEj2tdi24IIXsnaDRSaCPnVNn552uLXiUEmCDbR/SnVtG4DApKGGdym5ydg79RbhLWgko
d6AzU4gVAMponu/s3bwaqhPTu7Z3Hg16C1O5yXNdxfBiO0xskJb+qX/0M6DIi6Y8x3Arkj24KDi8
s8oLwgIrAOz7XOfdYlwArWMaEughjoOC4N8z3RTb8c/t2pRYxkLqB0053Xg5f+6n9CJlmXyjmXU7
OQnhbaF7yCVjsYOpET1h5GyBVsNcvsf7DkyE/bJCTCKzgiNeThXDosdW9cD9DQ9Q4lZL6xge5bFl
2Kv/+PEIKUJ0x/h4NvUvH0almYmVgATF+kZo5KUtowxzksUy3EJuRBYBBPtdApQIIrr7MSxQunMe
CdOyjfTgnV2WXrE/LvvPq3MHZZW8zaW++gAvT4WeC4G4riHmAATg5/I/WvkVO7KnGu+7e8/oLUb7
TTHdj88baZXg+5uiT1810acPyiBvK17SAUTUPTZPDiFyeJo8B1ZX7y9Gcge6OzD/slm0jRYQtzBx
ofBRXaQgHMlgkZPRZYLma7/qqx0EWAnAsItsE4SM8rbp16MiULpSgjLIsZtP0w1AsWiHlnKtS+si
wOOt91g9PzNPi7YxPHU/G5SdQy/BYnHR1rqXyWJmzmrd/TptSr0LYO8QEVdU47dR0pWi41IdSLP9
+N6ufyi953TXVpBUTTpW7xTtopu7Hz3aqDV1ud3UQ6AkPA2lQdJJRge/CszOHZ5uHuLGOMIqEtRJ
GWCw5xnYF0mzY4j+V6SDriraUlvykvkC4YJbnzjdGNyDItQpje/a8AE7z95ijnJp5dbC+9ScF0jg
FrHkyf4hlFcUfXvZWg2U3skvByBtWkaLu0bBz+rKAMdU/+YknTI6RmX7NtWCbffS1IK6J7fAT3eT
4IKRiurTrEubFir7gMKq4OxdURR5ti+9o4AZ9u9hEV6AYJxdqFI+1JClAKQdlidknOP1YDBwB6DA
7Aa2ZwC1KW0IfViAkRfqyPeWqDTQbYAairfDnVIqGxRaQ/RceiJ2BUBsIwQnlIPH8/l8SUVN/DFE
lFtZQyiiCxedKf/WmFLIFgrVqKQhJHKfjXjn9HpTMKcO4vL8CHTLY8N5zrbu1tVxx4NPyedpyqMD
0UV9F+cpogeiRr2P54ADYJjtmtCEH4uWc+vJf9MGoFT0Z8+UySGQNYXrwnIJp7IlHBcsZBaFYnud
s6hwxpRgubupRSntbKM+BR2RW0MG2t+j/yuMI2mz2Al4QXSrsHQRomDwmPz6lwS++Nv1geYY2Fkh
fIKk8GkFVIaDYPylpzWfi1pjfG3EMfeaoBOd2mswcPOewS2LKL9EdGvKAzAa2RgYTQOdeQSnxMNO
Onw2poUjEKzCbFYgJyEt21cUHSXuObPX4jlT0eZBAmAS2txiRxMy9HMKMSjK8mOEVbB4WwAlh3w6
6AHTWfiPA03t68a2Lai5ofganlpkJ2iu5k3xK6B5Pi74d5D9kt4gwNianRoTEP/8yAmy1Bj4Ae+q
O3mjnTTiqx2T0qCZIFxVzyACeS+8CaFHLCwAxRVgeIJ/5M04axd9WfZPbJTWA9RF11G0iiboRrYn
sw/MGISETgPdvy9IIap0jcF/blKUPdfr1Wp98bDWakfoUuqNgqItIxMy4zKe8VsP2/JJtI7a3Y8D
BVExQPwe4Kl8fUj2x6Lx8QEWDtFOoMt2G7iqUP5OeeRHsr21eOtioDzildAwEzLImJ4HaEhWhM8X
V7iQoE/iwzP2NeTMpVmGBqnQiUW6O+h2ZzhUiI8VpAtuUXiWCc9AoYQ+w3E+8E6Aq4Tg82aIBvfZ
GY2Ec+jHx8xsoPNuC3dB8Xc0V21MIj+WGkhxiuco3mrDZZ5emtGg1pgzb8Wj3iIMKubCiitOhJ6O
MA3OIu4cXbmTjTg4Wg/ISTctJ3UQkmzsvMSu813xAYKteaJRmEBp2CEKY8SgfFnYPrRsX+i0Qw/j
mzWEq9OWEGP7z/+Lr53cVJiy8kAQkga8d+gLWwV+YOMD4U5tLt6g+IR72oZrAxJy4T2DxD95Zk9n
6o5r/b1/a+/6h/Wzb/Qt8JvkHEpsESzUkMpCzVIe1ClgAnE8r7BwBX5J4JPCUD5HangaZC0oTvGh
W7bzjzKuA/NUQ8Dn0KO3cwG9lEOpkw33PbNLIBTcB5y3hz6MSI6T2blXtRK/wvR+O9iFZm8fwSIP
UDwcoEUMjzmnlLwd58FpJBOlF5AY0P+pIPTVh2g2taVOsbYiHhSsj+sErKQHShuMxCXYQohc8lVG
L82Ik/t3d4dnBD+7s1tf1osB0A3QZkjIRVtMVw2X2TOUPQE7vE6U2X6J62F7MbmF3jOSB8Xs73Do
q0b818H/UrQpC2ORnMySg5+dbzwFpcKmcQYMIX6lhMvWIdYabUWxS6+YVXwKbWnohV/7guQSHqPj
f7L7C3tDU4EPb1MJu4MNGvNvBeRFJPI6YEsCVlMHr0gH6WXAh8fxvH8eHirqlmYn/cAPWkCKR0cE
QGUmYy3Iopr/90OS313zpSyo5WUN5wCued7cp1Iv7T6mgPwDLLzz5iVUQrp382Ose5jxOIeugpRm
1qbo9g46p/5bYTNVHHYU+A1Uvan9/ozSTmm9lhbXnQpa5dgIj43Os0XYGlY2v0cXDH+1aRzjz8Am
wLnB6xKWC3v/YZMXzGbtry1ruOm/6fmovz6eb8N6KeWWmpTstJJhTee0qcB+c+SLTYjzXEwbsRuZ
zJdVxG7exNBgNOwLW5LPMQZFwgVFqFb3sTX5+60p/7aEfj6tl6R9l5iXx0NmWGOhXokX01KEA/HX
f69sn2JCE5ngTINM5Uj0ykfYArOFpbiLvhnLv+n1j7G8Fiivh0uye9wZi5DaFNEAsUAP8XhxdItD
bOsQdkWzyb15c2Y0jhjOcLjZCC+Hd4gZ/d9ixs+xiO9/q8Bdy7JeyBfGgiA2H5Rj+EBbio8e02Yg
3pkfb20OmgO+QEQBo0Ds4sJwG7ckFPujiEORP0cYE3NIX4SJReAN+9pMnC1vWqH/CiXgyPpt1r82
O/bXe5qdjuI9FgRpIlgTvke4dnx1PTkGPTR03EHaQLh0Lr6J/r04biMRKIi5eAQlw+sOkj48tLMr
xk08KqalOCZ1piZeG/TqRlhtbHjq+KZ+MjHHYi/jhAQ3gQiMjb5fSd5NvYaD+j9ndXeE9yCi6/+n
mUvHScPMmz6E/NrY2z33snU2lXgqvJ5E+M1yL7mzeL1eRyt23MEAkxULN4VgQ40QRNew/+ax/77Z
fBvEa0p4PUj1DCfOuEesKh4kjJGvX9cRZXF3TZIgc6638W+gzdkdjhjJp0cMHYrw91PEv4/IelNu
/Woi/LP9fxvVy/afX3enQ7rn0bDjoXo67y2FLcsaZ2JOKzFzByxpotr1gGjJdeXh7IOFhEMSa6lk
pzmA68Z/Egl4520/Vmwo/45NR3gZyT7R2vq5sJQkv1T3hcJrM5icPaJ8BlN4R7vdZk0Lj7H+Zz/E
0hfXp3cXF/f9cm109jgQ6VPWBQrv57UpWd5ui0eqxdXWrq3ysI6EZuvvTey3S3Dq6oaJfQplgpdH
f8jue0N/1FSaBs923c9wnPv/u8DL8abVKuVRv3EBNbj7C/KMWvT3BX7pEzH2b7fwclIlua4kcl3c
AukMmZjSP/t679xOYY68kwb/ZTb8uNbL8aMdF4cquWw1wFxlE4Kec2yTethvC1q/vPhvt/SK8Ezy
7HCrntxSFVSb3TCNV7vg2Xzz3ET193V2Weiw0y1SZLSiX6rDxeHx0B6apsYU8x1jeg7O6xx2kem9
C7WkX2IJfG2x4EZbnv7w16707XAC/yjVMiZfTM6sNZYDsfG4ZDEkW8Pxm7v65VD+ca2XHe6QV5kE
hECEU3MwNJx6azLOj9Fm8w4Wo/z+AP97Wy9r51k9tPt+t+C2RJEEh07KDoib8w+prztx202RU46C
IYicdwe+/EvJ88d9vqyrev681YqMi1Nc4EQRx/18KU56dzKbkV1/jN4s5K9+yL/z5b+3+7LOsr21
l08nrqi600+OBBF+gZLhwP46szmgCbmaaFLzLzc+HL45Qb8gp38N4GXxPfPzgq2EVysCBXjnfILr
Grj4M3+Qcm/+D3AUdpb/ztvXZVjg417U9pYaH9qIYHRy6iKGTTrqyG98Z3+BWv+80kv4ViX7o1xS
3gYZJuKgXjxggVCaaV4aOES+WSJvlqMmpta35VjX73f5VHIxrtXBFwtHxjuGVAH9ncaba/2WZf14
hC9HmHUuQRFV4lqU4FmMiK8QcRBprtsYDg034TicERe/u8dfjzUVwAKdrzrY0Ze5alXn0/2BRQAJ
JeJGp7hW2eb078eofHUVXuajgcu6IkE+Yx+VXtb//bAzL7t6Kon1Lz7Em6MKiSH0lMAunM7J4wAm
Xhu9pWyLwDbOhNveF+QPkOKc6g4Rt6gg4SjX48/emrz4wZoS4ipaMwtWRIYiQBOZn9gziXsb/aOo
N8bblk8oghWfCIpdgMIJXyZtxLv0P0PpwUtOGi5/n++QmMRUHWN8Zx+4Q7TQW+PHDnjtospHwW/w
lTXxJ7H0EhFoSgw9wATv4LjCtI7A8EGc+vVbItQ1odjq5rQjFgQHrgjW2AS4wQGxbOak9iDiz68h
RjPworGuEZPjDTD4T2yOumKDioNLNfAAdLFN5It6kV9F6vDOraxc4bwu6pJsY6xrJgcmTZQh0DEK
ApDvopzVCEaKPeJ7mw3+gmkPy5YSG2zmEapizvhz80l4SIDo8bUbOfut0cfi9POzDwhDIfRW+OBr
n0mrL5LWzVAcRcP+hmqfcwsNHztYDZachRYkfxvFCV8M4ZP1QQoxFgXzsoGt7FDYHQr/bZFccPXh
xd5QNLGckv6vgAd+bvrvdqXfMnNBQNJlAkJm3eu0u6J1vS9lqx4/V8iu1RDTQY4R4y6YuNPaSmkj
niIwRGBuz2hho9OEg3XjSNmKFjtNUBS7kWzQhCLPFUFmaM48sqDyYTKHu/6RejLtw9KmzkUVDWt3
LFaKtUSgLaQKeRwU6/5eSPIvi9UEhVfX0HWgXy297BFVciv2ks4NJeDEggqcjx4g4exe0UlIO2b8
6FujtF3rRPXW1T8EWHqKVxNZsJD/Hslv1YUfI3kJ9qVKNxbqkZFcptdNOa6617lRCK2TG5A7PBr3
9vNqo/lTlfYC3bW6neNziYbrJ6oe6jTvX9QGKtDl1UYRSr00S83d7ptIsgG245EiGvdmvL/s5GBj
iakgaUggcF6e3DO3pLO5QED4SWspHWzj2rTsaiG6ueukT8tptrg0TvWG0tEQZ/xEkglRVxpxJ+9B
F1Na74eHs40+KP1+IbS0lCnGEkiAdJz9PVDS23+DTUFQtYBa4jdAr/bnmfPQtmotO0lSvI2tqdS+
dUo3j4+D6gNInotIHyVoJb6vUFvGYQ94nOXpiGOCsliag+dM7eZxObjO0WVAP3ot4Q2+d1Rm9ejh
PZdJJ23rPXW16MngHGg44P+6SWO9t/CoEgSwPGj7MfXzUBpcV9sxbkIDBMlsK4QCh8rBtQ3GLNKX
uE4h/Fu6CkIRpqPiNlS1ZVj1m62XN3c4bl/bYDncxwZJlhoyN1OqvHSDgso15/9D2HktN45kW/SL
GAFLgK/w9J4U+YKQhSFAkDCE+fq7Uj0Pd2o6ukdT1VUlRwHIzGP22auhu1e5ppsFGIQvRwFmFr65
Mi7VR3Uaz9KpuRpN+w8urXr450v7N6JCGt+KBBKI+4/v5B/PbGKo4e1Z3eUDp414EwfQB62iD5o1
h8NOtKT8Ddrly+X9eKzZOv96662t+N8/v5hfRfYfRyIvhqNSZWaIzPXPI7EcIAQbvBgaabyeN8V/
E4PRHweQ6ez3PqfKTjQ7bkDQOHkgGhzxqxeFOrjd/xYEyKb42f/n5ZBzMB+NdJGxn/9+6rI+rkhv
S67Nxy0YWfKCjODwsZTsucEhIN5ASnJgoHGhvJHZP3ucWOjZiIrXnKia0Pp6XYoWn4yn9s3liON0
5+9XnMhsvKOZzaGQwm//6c59iAZkxLdCbpLwGKHtwjQouhaQvjCKoqu2RtLSkSuAPcFFim9Ex4pt
Dy1oSaMGM9/STmQH5z/8v3AgQrYlaXaAj1s2k3n2ERZ9yad0bMm9/fipcQRC+PIjgZBn1WLxuH58
06SIHAGINviZOAUgGuN891uiFIg8bstShM8GvVvg1rRLBfbwDh+JetSWK8DQOh0rTFzdBEExf/id
OHJ6po/2cNMom/k8y9ywBya9CUcdJ5+g8/3zo6Tof5NrmzBmCN90kyFO6Y9MLn5Nyki5VfIhPyU7
/S3GIxyhJiHF0+aKtavhg/34pmMNCzmgWD4+kmWOji5ZmdcED9zP5DyZ5uuUKerzDVGHqCQOZGhr
hYkl7qDqDc5HOOOO0TxeE0k9nQ1dcpaOuC7c8t//c2MRbggM3fdusyFgofzu08NbLXyUlDzYPYzA
D4Y4bu4UFRP1KsK8AZ08/2mWmXN3eOdaBH+77+/dwBejCy3WJLUsQh3fhRFcu+ffhgxt46fN4yRi
wM23YfuWCI0JTLgdoi0J0ZfApyRUX1B8OlLanO1Fe0/hjVptafPu0kaburpcSAJXMxqgfOJxf+SP
ordJKgoP9mf/LrqkopGqeBMfYY4neE44kU6jjWiwEnaV1vG5eWwxyxMWfGA+UexlNytiwiqyXx1o
4vJa/etIj6z8TfYulDyMJ2MlgCxPHCP/LzWJDWOURXon9g/0gY4Ei1XQEUX7X5+X6xuOS+u1WGNC
1sMCsZF98CehP/jrDctFapSizyWEA7/DQCxNbgszdwCfxa90D04RK7GUhv9uccH1hJ+dDjhF799Y
+FM0skUHPLH9DVUKEyozHpi0dlsHc6up+PB3khexZ7Ee4Mpgb03IyP4Roueinsw/i9XB1bO0gGk9
p8SB5ubgNocPM2atDneFmFGUpP950eh/FxCIaVKIA0xRsAP/9/WT4uLZpuNQoj0ikmTyEZ6nyPVI
DWBX82+7HW2js7+Z8nQf/MV5IVL1Bc2k99kP67925vvt/t0N4JVHzr+8OiSHf7MfE7aKkR7If/+z
pDNdKfoqI15xdPZeBCNXCghvxN6IIJa9vRQlVrR53DsEHAvZ613REWDPhrFNzsidx8jW/WBJ/WbJ
Iis6nxcLmWILdQCRsIh0R6gG+Ff6zg63T3r77b2ssKHJaPD+1dGkHcBqEjd8cSFEF92r7X51m662
P1u2fhI6cYyetpwBAvod2lsVV68tC2yx+FzwVd39z79cnf8lq2hclP93cf44O7P4mZVDaEhUrsSd
m5+4Old+dKpJvkiIxOQ6XRnaGVscs/75wZElUWH486jkm0ugXcbCZO2PozJqH81Temaoj7Hk/0nf
ynNW2xlDImMbj2Q4PynikJvzAC6Cfp7NAwyrN2aR1pZ0ilDBcy9yfK9EIvkrU/hLXUJyefmtk4do
FoRu4x0UORpMkrmS37EBdR+rwX2/70oLrgYKDqFBeRdKu9mR3xcYmLKAeMM/RQqoTRq/qgUhxjA5
tcXv4qxTOWjRsfDHjTyydDzeEsnCpX/6L9fpNxn5r+uEkY5B2VTFcoIC/J/zWfWdbkDGfTwYN89Q
FpxE6rqhGmY4mGkqYvYRiS/TUglb0DBnmvuKzTwIECN4fUh2dC5OktvBqdjgMsYk8Bqmljb2Khq6
mp2qlkTjHcdetIpHTKW7T/UzO+CNvx0bdnkoMSU8jf14yvwDpLNF9t2e68vzhxdx64OCkANTQKvW
7DGqqBmDJeBjV/d3zVLnigs5dCq3WOtTw6oNh9FUYS+IIw8bxbFXFpANJoDjh3TKtBOsAsKOWwlR
x1L4URIrrGft5L08JS3IFmcyayK/f/naxB+eK6x+iLmzNpANN//QwT2c//my/02tRfgXSXgQcOEx
4JD+qP2pY0mqYl1VDuj4usbKs30lTVsoFShwY3SVaFqYe8VsHDDWy1XRvqC7PHVrrjGGgdvoxBhV
zt/bszZY+p4f9P5GOJHibRDeMSgioMIOWp6i4uWqTPgeXG/M8yR5KQ+rCvOOxq5W4TLV3d6wWyTp
j6Xhlb1HoAfFb/E66OmC+QAwIH0ewKHTyg39CNzCuWnmeK69l4vkJ60CA1HbAtoTdt64y+JHasW6
yyhzBDf4fSQ50cht8HLPANBgHTgGSqeiQ9esmsjvXbitRlYK8wN3ST/fQlhTLgNsbsRrxbxkMcRW
bmDLtLihNQltws5i8OHg3JaMjsnEPQAa4lmvWcnEbVVPPysno54SkqJ4ZN3i6jbJvBKfR+ycUIn/
KCAS5jWXfK4cgP0wngCUqemtghisFJgA8BMNfnGH8F3JHOXn9RmCcWUWtHNyCTiL81TmJMhZ6TGl
Bj+iI6yMrTFxBO6vYxRunIaGm2LwpjtcgdZcjGTMt/b1+Yb/6N0qQwdj0SLGwNtpfT67W6C0147a
Bh9sDI86H2SNvjIj+ybY7N6jt54Hurly6D7eR/n8qTCC4WpQyD8ByCQHIplYX6WRLcKY2K7zn7uw
l84GV6eCEjkSjTawxIql49CV2vKyURwVvTgKc3B+ilNssrtr8NygeVqWPxXvRa2d22lvUyqRicF/
pEX/kfN4LeOxwwpRKND9NPAU5qWrHuuLib8Waypyhh3WoAw21Fjt2w2u6F9gH54jbyi9CdjJmMnx
IXdqGtu9a25exRxTmfjMB0aZd9Nd9bkxLsATlhjQygOWqPh8+sS9eHA+U1sLVLac2FZRzqTfCs6X
mIdj+k8IlwOIcRCKt+KxsrH7hRnREhqf7s2HiUEZnBo2UpPnxM46P7rg2a9fgJy0qs2nPL4BXg3c
u3ncOTWSy9wtr8pnYkwlzRV2vsxESUtdmmbq9tU4eivGgrmYsrmuxwt26RrvO4Ny5b4D8TPwXawE
ot9+THFKs0PUa2CeqaqBqP3pJxb3Ru6tCdsW2r0bj9q/nHu/AeUf2zn+aEz74gnDDjP+Y19JU/M1
GegrHKQZZBdPDATKOFk236mnBsLSMIOIjLkhpqI5b3en8h9QZsAQzSv/7slBxsdAT+DPwqlD/K3A
mlEMFN7d1qSNf/PS682TAoxhv59ILH00bNfcU7AASl3xXwRGXngWf8PiTgBjZw+/Cf5lA5X/53zX
NRRWBiE1+gOayX+c72oX3sv4rreH8bH2sNVbsOxdOIRMFQ/4RT6ChN/7C3bc6KHFSNZtKdxGO+aM
hZmleMOwk5Hcu4NTJnQt+ffy5DO8dPGeNH0AXtHKWE9Ampp+vQh92VExCJVc2ZGdemH6bCj3BVrq
N8mvIbIoCH7l/fgKQ9RHiY1rJxadK5OCAX94MKZp+hrGo+z36PN5zdiI81mlJwxS+xlOp7OXByzs
8VZg79fPaq8IsB5kKkU4RsY+FFJMISH++WweAZAQjA0ZoOV2cMVB5mHGsJyg7Ix5Mb0vXlK2EF+n
nyl//W2KWQP0StVpuLeP/zwJ8lwNFDf0mfOjuzx25Sn0ImwdKAR8q3i5B2WQfZRcyxJnTQYK3eH3
T3iHQVlH0Y7b5iAsIfmVnhpPvLESvW7WeA83mYJkY74b6rUzwPgD9rGt+HeDCVVl/3AjvgqsIl/l
TZ6pfo9foqiTa5/yTKcspfu3qewn0+JN9sXHMfqBa6n4bsVb5YnPyqf5FGe/qUbed9sMmFWS2vD7
4GrkggXvkzz1R3xM/5sbdi7vdVKXZ3h2xwfz4StnPEg8LLQLriOi0O8nFjTPOSJ5XyhlMcsMRP28
mj/nsd/vMJ3XD//8KANK/DNU/eNR/qMwIBfjsE0jqT2I+9b7DaCRhvsvMR6q+AReyn9u5l21zWVZ
8PyMfbDds8dCPFCYOC7ENGm5uPG01fj3PncZpjvm9IFLKVN0tynNiM8brn3FQvzKp6o/zMQlLhYq
6GJxUYUc8F4y/lOyPl6si8KXsRssljrIqIcr4YQ9e7hc8AV+wbPWu2FN+uSyC1Qjg8W+SBjxfAwm
jD0MMEZjXrt4lv7lUhl/t+ohYIsaMQZcTIP8dz5YtErRDXeNqR3ZaZg7kKHfwPwbwRSqZ08In6Vz
uwWvxn9KU+06Xhk0LwIACpA5XqNlIS+JU8a4y+IhC80J6haex9eGo/ZSV3PqyUljq0Uw6NB1BWTk
uW1u7ggMqgYvzx8/LGlf4nP9wYzc8xo+PELSyRmy2evGFKWxYq4xvyqUpo+TG0wv99nZ3eC8GJvS
bXUnffWAjxurfs9oT0RH7cDNCedK8HzTPm+XeCenNm6+Mj8KflTtRd/eg/6rY8bjZmGcCoRCFpre
0HBHH9F3XFvpT7UYx64KmvS7Oya6DdCDSlwO+ETuXZlTGMoH7DdX7S0t83TcQwkiGZSauCWC39hi
uD6mMcSLYpDTzl9+u5ffS7Azrj62RrQI7svuWnfWnVYB8pCbz5GlpxyCIDGmxcNVdq1MdORUjFW1
04FjIdJ94qiaPsy7DGmWGiSGoTlcYhtAcry440TaTFv8oHd33f7nh8NA46GKesofxx+22hSQyWhw
V/zTcCFP1GqkyiPmXJcK8t5dTUL1iOwRgiaJqQ4CGrZqGnaOua22VDD7sdVDlafmQQGw9R+6+3qs
YQjqn72t73VBjB0zHHTfxJfGRR9t34pZxgig27O1MkM7skyAzFFAMlkCR34E2JJGhTNPVmKuYYzV
8c3PNswlmqcqh4QG2aPr9xP4DULTWFGiALcF1AOHWGJoHq19gfCKOoAKf0FcudtZ2N8X3/jDC2v4
U17aeYIN9boQRGgKrwyruDz4Su7OjWcgf1bvk7cx9TCk7rrbqHQLwm06q+1gIIA66UR62wj/eyec
a4tBBcR1Ja4rryKAhLNRaxY7I3VQZfdVzONvYB/SbnyzZzxK2odMkelp7efZ8ibb1P5PXE+CNgz/
OjtflE8eIbs4gCYY3DtB6CknMHRcRoDhmfnhjQqxZbTW0yBmdmO4mBv1EnyxRBnZHfZG6DFNE8+1
JY/K/fN1GS20cq6pyxbEgnUfYQmOFTo0Fm7qRLZG7HUec6D3hW4E0akGs/Z+WyWd00F0gr4z4QPh
cMm9pzL7S53PK1qqz9ZyfqcWU/sNwSSRn4w5zjVcvibYUbhFty4dPpxiDPGvv32pVpw6b82smq17
/5rKzrx92F0TjBKX9AA8WumsY1yvKUTpjU2SMRgB92xFJqbMHmTFJdQgjGj5ZqY0I96lh11+JMxd
wEOnEruI3hlP1ffUcx2eQ8ZH12Xumez6X3FNo+0oioAD1GXI00dGAIldw/cx/VttSWIYvHXxZuAW
lGuyRSJMT5fndE5rrwYPPdjA1q3TKJgs0mVjTS6kEqbVQyoPDNTn1eD0nH/MP1/ChOHrg+JtstVt
k1wI/GG7TUQ4/s2kBLOeh+zdmHXw3QSt7xhlVANnPKEKxamR8KXH6jhnUJrOW/4hT7faDX4fjcSP
fq4yVb155oDP6x5AcaDy0nVrXO/ir+eqy45dyWWac1zNImCi1wb85MtLn7BMGf9peVao/DM1hif8
MqWxcbPH75LbAx7CdmpZzNRzI3ubAUNoBzMZaxr+zovRKq5bL3LzZVMwTxWq1us8QokKLZmMQ3eL
GZlY9jmVRitGbiHtZrkNXoqCBaHQLJor2ITv+K19zyPQvU77rrB2V2QYTqT649ciEeU0PfST+ate
PiZBfGHLUIkDJ8GwZvVGybT+zC1taxjTV3duQpeH6kXJyVZiD3r3BdQtTt8xjt79/D52qn16rKjx
ruDpXprzsIbpc6/c+RseEcxr4mLpHugNcNDQKcwEbfaGuK0OsrPhPkAfhFazMCikp7vQG84I2sWR
NpwBMXa+VHgy1ikYdoNUDgOjZFQM2xQ7/OqmH6DmDUAgPj0dlVHwCjQTekNGtjAwocBQU/9xZBwK
KBE8gxeTx4jgodunYv1PnB9VFKUQM+j1kmehmqvguxxd9tjRyhRAcL/rNvG0l7YT4KW520jLmFFL
Olfkr63TTegm79p290hcHobKSdE2xFAAYht8zIzZO3WRMY3TIqfu7WpXj2wPjQiz1BJVU4zcaaiD
kJuBUNumAOyZZUnBK1Ju1b3CdLC2Hux4Y860Ez/RyPi6I5H+MmcGa5DhAyib8pjTFJ4t0zp8ebUO
it2yfczlHN8N1ZNcMXDZZxblgsYt4tJyujex4TDxaT7sUU2wVmIN0E7sV+rRAmSupiZrBVqYOMrd
URdT6eakHmIRTHYOHO4MXMdCssCALgFBeIDZi4OXRCgNRYFyjurIjFC5HXb7DGC9vdzJbMLtD9h/
X9dye/uCPzW2THjUy/jnBTptDWEKhIhkfU+TY0JWNzg8I+GGLFYYg3ALWJE+gNPEXHTgaymqOOnL
u31ThginQNoYbH242mj3erhjdn1fahgkhWWczrNz+wrqkCTVUTQHvu20ROXyu55GL3EFYTe8GNrs
4Ko6Y80q1+tOctrqXTsajIPCe3PlRTUY1GAMEyeHyp/kmtXns1t1irJpVH+mGzWahz+q51yl8lTr
7uNwg/DGhCs/oz2s+97uKKMn72yUo89qBcf0ZOgBy/45p1ZG8UrdDtR4KvAgTqZBltvoFEwWL6pD
p2GDGiZmIgCAIjWJ52lSOiPz2Nv5u+ab1OWZi33YOKjH3bymdrGGSXceXehow7vQ3CjEH5299603
baik3PTKzU+P2keYKEZm8Bzqbh+NcZhMR4QYh2fv3N9UjypSTe2N6u06N+2SHXKV5w5HyATGB1MB
b5wD/el+SIL2mhgWP37rml3QvlP9fH1Vd6d/f2KESQJdWcYEZwODwmAw/pGxvM8C6pcDmMLxjGMC
ERiTT7uQWJdiKttFOFmpSF9syBb6J5fgPg0rTuRtiTOSy/HS5P59si7LKZc1BdjYO6VH8XbORrDC
YIn6T+KNwXv6ysdjqcD6toj7zF1eOFtAi3f87oC7OO25wQk/1mjIGi028n0gzfOny8xBf06c1zF8
eYhs2iD+HlpuorLUGMK/Jifyk+0pOkvB4wqTPlRcEXli/TPXdqHLAO0gz8c7iiUmhZ49BEj9N2ij
k/l0W+Dik+k8jmYTcnk6UrHmINlJMxuxEAgfc1nN6ou8HomT72ErHzfGFj+YW5sFoYyd/e1juDC/
P5K9LYjIYPT1hWH40azs7FrVdACwhRCPAVl5bxduxX4HfqJYNOTT23LZUDdatx8psAVaZquckbMp
++CX+lU+2enAGxLbugaDwrJYwLP6ZfUKDZb12Dex1ydWsdPGeRwJn4r9PJ2RL+1rHAM8iDtWxRp9
BD/3a8YMNe5oQRs6wBto8O6TfvFVUfAXtSuzd5LKzk1isopYPXeI+qRZehgcD7QQEew98funl6QI
0lttXl40lHUQueevg2RXhKzv+gRSJ0WreDoPHzZ2Bdmb+XJ4Snoe2AqziZDM03RHexB0Tu62cUCX
REH7c9Uax0AnZXXn4cyBikNRINFQPYklTeKoNK5RWT6qAN5JdmBFgz9+Ll4KXhL2cFY/9HpueDzJ
XJwkiO+2BDNYtYvSLhqH8XR6HSNmW+Jzktt3xtIsS94O+fzxQ0ZSLSqu7A+kIL9d3L5GPgC0HsLA
SMG+39JKF8oEpW+WkYsOoU4ck4l2BpLb9WQuUV6J5lI2y+qgYjp7oVK09pdZ6cSbieAqjXWroxq3
4cQY+4SLA2HiBMDUB6hcZlDHGBrY91pcXInsMvMcL1+lXz1NgXV/7FWvBcDgppd2pcRTR6JjcCJb
WjbpiiBEw8vJXD2Yru698br/1KlhYO4xkyq2Qvu2yXaSU7+PshmGE8JyKn/rdi+LDgegSbMFPreJ
ro91ptiZKSy0ALmQqJQft9r5HG9iJ0zsov5sJTcy7Lyzm6UxOHT1Y7gnnMH+ixXimK2dXHdDt9h9
RzMIRtF3K3t66Kh8I90FoP0OTtjwGQMkVIKWjK1U5OTT+mmPtlZbTm8H4GNyR1Y0hyO57D8juN0V
PDqi0VW01HHZKTx0S1T70/tSQk+GLoPHmBdrFVsOB2N14IjDM6gxXR6jmrSQQhTFOtNN5jSMpvFF
cr3X4qGdRlDUv5BBNG4cg5ayX5mtbKFntB8DQSAVVR0/5q95XrHfjM/lrN+/fEBPZ8qoLESykJfs
1Zee82afEwLZ7Aw5GhLabtSKaBLZyipubZRXyoGmk7YdH9FiHZ+tU7+hWCHNAyQB2qQkYFhjValS
3kWCsHmR1b+88DByxxxhbDhAgEStP+0XE+whmRw6lzLbvU29nx5GhxlGYDrjL57J6rtGWHcOC2+s
naNZRz2YooPVGovoG6A8s+U3ixrsc2bQT0MUYI99jtTxcdg/gzoKZOAtAyHHmjIG81Shu0seq+bU
6F6jbF+Kw5K+41JGyhJPCS1H8wHfC3ZkkCOYcFiQJNnQ4RtqlpOhbJgLaLJ2TrwZ2TtyIJoQhf0o
6ObHM8HuIpC/iWxHy/YmPbTDms1fmUkncLhkSm2Po4+rxZ7GrnZbeXpgjrBGAuyHb9Nrw2LuFhkc
uwPPHjDR7UuyDHcnbfrOpyCB1iC1fPk9VPimrrJ4bm7ULSuHdhKK3+Kbw77dQnUPtdXoeeZCDaEj
K8fnMn04Y2We0v25PpcsCi31ZWDSkMXMU4eq74Lsc+R2xK6T7/tcl2bqtl/TGnPj0KnaAwZGdXwp
gWM9/Q+Xu0buO086F+go4rUP8HwIjQkzqftzJHyfo+KgVLNbvpMkbzza0oPjBAcThcuVIJf5t8Xo
+Oh27aXmp6/utrlAKHkbTV/A8FJ85NzuoywCI7c28h0P5vJMzUgbu69q1cPK3WmGq8P6pfwh9E/D
+4Slr72pGcGQk180VC7AdNxS9fHDDkbYKyUbWQpAu6InVu3d/oHVmbQYVV40E2Eb2Fp5pTZeJ6mw
FCUZtCRwPGe4LbUwkKht4DQ1vnTWdZFw9jSrG103nGJwfsMkv3Wf37f066GQDV0zNIDdhcUrPPuk
JKgH/Lj5dX8G99G23YXmvDHnKvVlHF0wLeDU6t1ssV2bY4d12sEUl7e6DLXNLp105BX6fHa9d149
8knYc4MAiKoItkmToLt5We2PXvaDJIS+C8anz4CMMJ2extemXlTZvh1triWT/fjdQA7S7GLlZBsc
x6LooLy/KEBe8odPklBhuwIVDPrOfdsm9q1zaDTXm2IGVxX/GeRTdj18kw80y+rmTKhCTUKn11ec
Fto6mWE6RuhxpHtIh3n0UX+lm0SdqYSSX3xu/n3Xr1mP+bKjG0uDLf/p81CXZ4MA3mflClLgFpgm
TbzbNpos2DDorczHN3+EH1gccHiU9IfOZhuwdSeYymi6U8ElH3VQzr0KeOqZnTop3BEC2jr2R9Bp
ZZN42JABCSks5s4R59Z7nXsVCs4Rmznq3Hqq13yVH+Vp405nqzhgbtIvLdq2FVoB/ZvgUO/n/X2f
4q3WjkOvei8Ecs8lhRzYDDR1Gz1XPYYxtyM4v/FXNdprJsEhejM2JWkVTeBXnutQnI/NJLcnHO2R
tNarIITUV+KcRAkJcKx6WzzHhaVhJNAo/jPfvwjM3whK9W5+b95u6pbC6kC4QWvVpN0cO1CxxwM+
4Eln1WZghvuaTKYt5tmLDN/EtITGdJuS5Qkl3Ow2uFntknpVHnwFcskcDNTghsO6A32eWYUUpHzi
DdZ0ox40/hNm+2FyzMJjsouC+gUyrvkgzlknIISxP+aqWKMoaKix7B5vT4RMu05ZZYv7yKsLiwjd
fNr0tsvp80S1HUI1RbwX2io61zvubomVCc9M41QZKeFoTS15goznEb4/ekGUxGB1Ykw7MF6lR2LI
+L0xjXo3OaGh3UvIFT/U6R4RY5h4hQpHQ6CqsuC+ZaNnfTwzJ+yDWnOl52d+0ojOq0B/HrToLfvi
hM+eLlL38KtGlkIpB0IVkdaRO/z44NS5NUuNnHeFwf6GRKA8xXevqBCwhFu6VtsUxNp0fM1xK+OA
6RbhafTxfLw3YMVD0219hUDx6/E16edx+EGPH+J4Odo27TrXt7c59mIH3bthN1KuU3xNVsSdjPp6
bU/lKz40VxrydxLK2ON4HIK+s8l6dbQWIgWHfO4gfn6lx2JF43XPs3XOfcIZ03TY58fYt70cetxP
w0XdDaS5sh9I0eO1pG3YVaXpuHLv79l9rs7yA8zVF25/L6wf63W2GcWOtOR4nt8ax7wAx6UXr6nM
167yY7y/44qKUYVTkFLIX5A2d0rkPSbXNl2qES07faEuckLqdpEm0KqD5r5q3NGaR+7eznt8iKk/
fKiE0SJwheMZf4WzkAzJmWDecHPAfcrnZJuu4wfM7JwjRxlNH0gT7nY07XAIW5ufA7ZlE6vEcK8Z
WdGW84uPqUjNY4pDxXhRxW6hYhSTnTnRlMtI9SbsaFAIOakILijePG+++piVN7uNbAoeGmRr+2EG
xKO5wfbDbnSl4/UFac3IVyPmQbwnA6IaugicCzlEp9R8hDiTL2WabjHM1GA0LMa3ea7OHwR9lbo0
SDTupZuzHKguPIN2pXJsJhEzf+V3X1KUfgyz/n3AFI+qWJ8F+vhboydKn/TFZsRNGBAjGETIBVs1
D91z9YBXjDxkDKLuV7bTA9FmX1W0Q8uU3WAXhmaFs/smqr6eJuQA/ikEwtpMu5c3OVOs/SJ9xv0y
nLi3p03Mrrg1IE/v8XAixXumqxHcPHSNVFFQOtfn+DmT1HmsT+vQ8zjbUSWgkaQPPx3uyFIJwNqb
W9/p/Wga0fS34UnRwdBdDrrQKvJZTCI4uOnYfWTHEdFkEr/x8I6rUxK+hX4l+rvIZBDqjlIvn00e
bjmnoIsTfnGslko3DU/RnLU0YNYanaIOV5t4Xo6OBeX1V9q6RroroTEn1PXb9yG/phG8QGrg3MVU
xoAJUxu6ynHvQATw5HobQ07ti49BO8Y4jc6qYzJurXRkq5hwFdj1UaVTUjzYkANZZbDOrIPuYp5d
00xiO0V6jQq2mCJ1kqlaLABtzzk6aoZjQhsd50BoPsVHzNZ3WbPpZPfBaAGsnKb3sVW96XuVeTlK
vGPqje3tM59lwxfd8G8SkQnUYV3UeqbyWVUF+dF0RrdlY7h9KuYvWtpbDz/vN7JvHF8UuJWT7JcU
jDq7Jis3GenZc/pRz02pRQE79V7pmsVfQ8aL7HqOOHV274lcl+weutXIC+XQb/KbF59VVDc0mLrZ
wA6dSrzPoy+dUIakxxRxRH7rL6e5TKDl4o0UzWJzm38TjBao9648HPeR3bR2F6+LzjejLzNdjTF4
Eykn7O7XLKbUG6NDTIAYPrcGDj/IM/JpuH+yPjH7I+6v8W2AFtlDJkxQSl0mdv2jfb5OyVe5ekXr
EnOu3K3kRbGYgAf2c6RAtEms/mW77V5goCeDX0GENLbmLl0Sfg+aJekL8ONakFGwQAIoGdRP8v04
0Gdi1HuyVH28d512YdbTSHePaG9nEtUAwIhIoKnOT1PkAbLVzJM90Z+GuWxGQzY5IOl9ezVHWacR
ZyfmjOEdjSGZ74cYfxpo/Trzx5Z7aQsir1srS6NZDEQE6jZDaXB6kgtSo/cT5N5lsHm+0RJ+lFaB
fn+yjpDMeONwmeM3hQT5MIQuV0iV7ANpe6M5zZ12iNXru8kdp9vXStGCiXGe4RTabBMRwUaEBDUE
+MmcZ0G+Vp+V02IXlCxeIm9xu2LeF8tEPt1wn6TTvW6daLNKd+pxOLZgMNWpsSk+KLfR0syjRQSr
lbBsqQTdcjiqYzJCJSPpM9bpvEjcUvdkRAjnyTLNfZVix+yeu0iRksPErw7d04tfO7SAQ7KVy003
+EQI7bI/hChI6GD6Bo2IWb+QjF15d+47DbHg4eaxRVDUu6tfhkK8gnAfCym1m5rn+kpvdd+2b+1r
NqEtG/vWYwcUa8bJ6qf2aUjFJN/HnRKxGRTGd7MmM+utbIbOa9N4E5fUgeYtgur4mtClMVIWVb19
pg0EaAu6d7VR83NYu2F2lOTVRFpnLUWZ1fi5jm47/tpW2/vEHmMVwmmAdFWevkznwV7cSdf8K3+u
Jz9YT9HgqN38K9vVBIY/0sQH2MMjm+Vs5MRdRJTvHDBv5oJkwqYhnWJUB7uNobxi0/0Y22Q6bAHw
nVmBkxXpnmpanHH5UWGajmgCq6tpB5RxPdqFm+dRDtLaRl5UTGNcpF/w43WAovNu/poXvsHj7LIE
Y9x/UENZ+H2+6fXXSGzNPKp02ZJplhEmkyI9231Nnl/Qhk6R6n02TUDeLYdMYWKr4jI8Sh82tulQ
a/AolxQM6KF7XNIndMovJV8UJJBfQ3pQDj4JnTlZP80PyZxqMq3tqvUSlonasI+XD69t6GCwc1Ut
EUSBBs3KHpldAojwno66zObtZpIiZEsp0NrNRdpHvjRNoLUEaFkuD3fSiRMZv0N0E9BFr5S1USA9
P2VfR++CAEAmhr68UM76xE6Rn52H3Mqx25k4JYjaMiCn0/lsCiZwsZFuziS0LRx+aPWmvTPxwzU+
vMhZYuwUqddw9jIuw4c8p/gi8x4dKU3Ls68yaLPH9woFnR/j4do6FH3ogdhI0cLSCd9wiP95vZtv
dB5Uvkm1+EtyI00QjIh/0HFgNX4VNs9Fx5dGROLh7jax2B2yHxXFT0K8o/rpqWCj9A2G1vQlZml+
iE0kfSjImgQR8RnFUGkJsU64llh+rGuqYvjNIs/Spv2lveQtLl1CgpJgmh1yVgjvtcYjg0ZdRO8P
+bObcPnENyx/XrwUmW1SWNvT9UJWlM0fQfwhGnuN+K5TrONR8OXTv+RD4mUXikXeXaF8EWKh4Sd7
J6ExfC4jIYYncVWraUgZVVjnGgStP8NM+nz99PBjkwOELiiuBt8yZ4+F1jqdLPHzxhOu+T+Wzqw7
USyKwr+ItZRJeZUZcR5ifHElMYKoCAgK/vr+TqpXdaUrxihe7j3j3vt4Fz5yA96Jf/EoGy3uRx1L
KRfYEZIJDZhvuYEwAH39PrpOh7t2q3vPaTnvu4bdzK+RboQAj4P06pezjTJ0eFpOmbRCMnucVBPj
fnwMNobm4yH7z68SZCUYg3X2JUCpOvefnVu5arJ8ONaEw7Q41JP39ByDHAXew9jXacLZZRvE6Vfv
vGkY336ftQz9fYwswC/rpi5GIFB7zqOWQtH94SsXx2DSJ/GONzxQt3VQ2KXkUAfLq4zlPVCjvw6d
FGykXXVuszvry8zwrM7tWk+dUdB8oszbAG1VRk2A6vbFGcBA+jWGjtVDcc5tYY3sAQ3to8rvwUBp
CR7s9qRcAiYCWw/mzQMvscun/eiPijZkCNOO8lE0ZJkxIk96nU34etq8DBUNGiCk9/d5xsa+hmod
DRYdp4Fp9Tenq3dl2JDI+gP6aZafHPFDmMbz06/1RbOOejfMr3wOogJulVF/UWEGxlDGRAHpUrMT
06VKozKUWW3sa0J40g5XLXF5BNi2lzjPRzrq6BAn4eDpZFuO/6S8s2fYW1loLMyZwYS+97Sbi3hp
Q2H5uUqHn8B6znFXgtEgDVgeQFoqS3Mt+LjXruddewHw9IHPAb4j+spmAgAIF4wiEurLgsYrqDqB
LU6XzcUjTrGYkP10Hvqc+Ap+LJlg49Gv7f9mbKEm1HT//Es/PV31srGS2c8ATPjj7v3kVIop712w
HO4D1apx2i0Pt+Uy175ul1HzCjq6U+a0LV0LeNd5lnnG2UtfhFZOQ2WAacQt7n+UJQ4ac42PM8iV
dYGkOpgH8qPMQU0cOMa6wGXOSgIopnxc0X1bJ4ZDF/Q+CTOvmWiOgRitxNIdRc/KNmLrGT2PGrPq
FLKbIZBZOl+p6ep255ZL8iCtnD2WCBNvtfj7gqeioAlvLuomWtznWKJb0A8sdcRPdXOU1J6e7ugN
DsttOliSstTnpQ4+nAGXE1qBqW2o8f2r712bqL3PFO3Xsjb1+lkHzDpmDPuG3m56wfmA5x6Vv5S9
icnPr9DqLVkkfOALoVc9pKyWXBzyp3ZMi778TWeXqA3KSULRlcHxyHG/QTlA7kvokUTA3ikLg0S/
T95BygkQuF2QRBewtm/Yzuib4hGD8pfKOavK4t6jARf0+tMiblcFjzz2V09FcVTkjT0TeU1PYxUL
yuEzAp21gHsR9pZJnvf9Zd+YvCNFJJziEzQnMyMmiV+Na0CaE2tafBP2jAEFmEf6vp9MXlkXgHQ+
qqD7NFz1qHUOKcf1++xblX2ZDENreghBDSCGMFamukIqTrN4DG7NzOgQtbLDLn5CI+v3KVVRxHwD
CuA1/+N5Qda3+U6u43A8+5yqYHgUpC5X5R/CM2VkH97N31Mpg9EF9AVrKlfdfZJtyJyY8OwXYFMH
4BXpCkJT44fvJWm3MwyHxehKvA0/mmvi1SrR0eueTKe/TWhL/V3RkBcQ7MTZR2GOF4EkADoWdkPv
xJZQo9c2/aT24Q4+aOQHIKOdHPz0a5N7/5DTfdpkD5/gB/RwdOeq5dNkHzXvyEjJ6OEPPgqPNu8X
rSfHYIZHs5A7wgQPSuzILFkf5f6xf66e85ur7AAbg8LVuWGC0dZJt+uZvC/JUemDGXizGgJVZrOw
L8b3X+DaUCk0Rxrt1AP17TM8sz9U16Iphifj6AmWW/bS/xuNSyx9yiwhJVueyRV4xSft/2DwUf6/
2s/gFpFwM3qk7yVL9aQx/GAuoOWas1jSGXzOKY3N2F7tyvoAJz+j9HZzC69a5d5rI/ut/90GjGwL
ZDO/+ctsDH7edxI+HkrO3NInW/3OBKiBp5/tc9DGZqR56ZzaFO+Ndj5i1fJrgrPWtzX1J/K/AFoW
wzr5XRCIhEhtZtf8U16s5d7IG+hyNwKW6uYC/pjWcREqP0Nf+SlCM6rXmpPg1mfVqtkAavWzP4w7
R1Gu5RBySFkUwXxQxIS/1AfmDbbzDyTNjQf23XDwcjDinDbvEvWBdOzPe1nZf4dJILOknwKaB/9F
eWEYITnOaHXqORcuyBIgj5/H5ykosT9QvozVZtTpC6leEHp0ndiBQNHlVgNrAXvLNbkaFeo7xeXu
l7GoLhaWtzPDflB42ZF2s6AKfcmKjz1XJXYBmK45HVoggRZc9sg7vFnrM3vxH4y//2dkztH/W3rz
4H3qVfoD6pFFpkxzldfhj3zcAYnW6CLWQxvLy2hjIC7fF+x3wWa+UXxbY46W6Q7cPPti4D0WwhU2
bfn8vQ3rPS4XsnKy6/l4DtM2cpZV48dcIuZrQQ3ctMulxX6nCUhfkmNhsJ+fa/WfTWN/y6a4HuGA
5WFzOk97EY2pCOst+Ge8fZTHObD6Zwzzx9O8igEtAHSAv6G9QE9LpgP2omsofwWEryI+dpmyrV9b
2VevKR8bF+7ISZLVq9f6wIHWNL2Gr1PH+w0p/p3ZGOmnfMjcaRa9icyNLTniciLlvt9+sSW/VL7p
8O8FWs/khKA3EXqFFl+Y3yN/9a0ccOERBW8+ns6e0HFmmiMrzlBWLp5Mn8boOyaHffKmf5cW5iDy
HU12tRgcVhil/XXCD1lJOfr87iF6LM8BdC2EZdnBzReAJ3YV20zfVtwYTjR4E1CgoFT76ohqJmok
RXjnw3Un2nfq38IUwMj59qeI3z9ZCKnBq396vnARKtby7jKDQINaIBQBAaXLenacBTnTWFjqv2fw
5meIIgfPDPEgrrZHf3ctNt1wSfchZLgHT9tf/mJ9JhVBDBACgOG+gGYuB/xw4D7AfQ54JcMlJzr7
6ufZv36Lqae48CnAdHEDf+SBtSRYhEtleKVC4aorAOq0lTbP6AxjgDrtFblpkh+alz4ZZoek4qnv
P3YJGUbjKZQ8f2rQ7j7R0430x4evQF4TAttL7cG+OMkvC9OACJ601Lf2GvzeWCK0JNT26spwS15L
OAySckiOV5FfeA3TE7iw4mQViBmcK+dMEqLsTQCnpzu5Sl8SIf3nHt+H4QOqx0ntO8qeK+iIsP1C
CEL8z72+nN4gTF+OsX8Q19+ISiadtux6v4fnuN9fEHu2WaA+eNne5znf9NVAo6XWMD0raRhUNvxM
Lu6V28dFFV1ctNt3dzxgHDN0Xh5pMuoNYyyTnvze0USwaDaNKxMvXUSdQTg1URhicFgkmEPTf3Sf
Sv3B1GT3IlIlRP2P21Z7zbXMe/acw3BemeHhOu3fjJFhLSr2Zd8usI+LVl02CyKoG4GxGd7evvUN
ooTmWK8goPII9gieLHp4cOp+LuBnLGeQEtFEwwzQmatwxgbzZmMksfp7ad0ULls7MRS7ByypjNOf
wfdADx4mkz3GOqn30211P0tngz6lDWs8AJB1cNQk0rofXZ8mr6D3DJPfw3lcFR9q+7S1aZ+2NDjD
16h3cVvQPkzrsbz86TXKkU4EMaph+AM6/FDIzFnWjN9GeIb6wOPf5ivI3nFlLYxBxLwCugI5zP1e
3NZ2G4J1sR6helgRi90m1VhrlxAHSkXQdLTaiJi7dl1/PNkpbZwas7flWfcwO3j9dg7sJnlsnkNg
l1fH+GgLJzf9Ool7nd/W4zv8q2ylfTxoRW1yAkOH6yMmf21epr2uCxyv8a0F8nu0WBfDVETtQWZP
rMwuspl1R0yfHWCBoN1l02HQtjBe1HtwKEjI2JttcVuCuF6fARI9w7qa6Omkp0XvG8jXD6U/x65c
6PRiq8g0Bsl3cfh5XEOTon4BRRew5fFZu6nGxQ8VqLp5tbh9WdZooLv0pCeA0PhviOAcTYdRxrSN
MyhMXaAPFaIHzXbYMaW6R5Q/g72K/ftJ1/2fl62tXgNb7Rxz+SCcAHfggzBN9Q/QWzxQPwNIeMCP
gys1vIwS/OLi6R9v5kYxjImqBbOXoxf83k1/k2/Kb1E8X7xmw5H6Q23wpew/uKaV5n80u9Z+d3st
p63SO4yMTQ568IaoblosE+95RyWkfDsgRo/UgglvR28mJKGntaxv5OTBnSZXmDMjBFBehy+7j2py
nhfCDIMznp2PChQDai2sV8I1w6OnWQxDoasc5rCtC8CvUqM9e4X//NXH5x+ASbDtSqew9Q8kVByd
9qK/uczgWCjOZRXnjMw2N4DGz9QXlVCZvwAMJba5HIQaTBAwrTROD2Mjj49dHma/THo0WsYf3D47
eAQeEb0MUMuuQTEyE1+JGDDA0BjkT+pRt2C8A+g6Exg6Y7y/6IWo9tDPgBmXAAzhcwOV2wJvf99m
ty3U3leDBwYLfw0BfHvQxhwoze3w973S9yoYin1/tPy++xwrpAe/8/HLin6u41IAQl7VGw1JGogo
iIbiaujdQCotfT+hbWXOwQHMwI0mo3x1t0GJ0z2CPo8ypTkBVd4P2/n5uzzATrG1I20WrT86mI5x
tUFiXtcQPc74vfzYcw1Jo8p9fwxIlkwn6H+vy71J2IwoAg7AU22iqcs0W1PyIyTl118uED5i2rCq
HKCiikNzRp0qwWFzXXdb2EFEkeDORBGl+iQDYr7Gq2RCx0Qnn6Jl7kNVaJaIP6BWM2Pg+WiIF4M4
A3tHj7JKHIk/4uSc9Fk2tEe+OXrSZb7CBHm46dfHYTXSDxGV8eHsSlfXr90rxb74jAQsXYYSOMcQ
bFU46NxLtXhVTvz6UbYIeJkMxBz3C0AOvV8mj8PrZqiKsiu/7uAIRwdKrQdOiwMI+rsnHPIqBMye
gIt/UUFlf9Y2vc7SJmX6A58Bhxy1bNlyiNCIQm73DIrUM+hZg9LyXjGSUk46vuzoeqQ0pzyDMBv5
HReAXm4v/WSToGgN65xON8WJPKYFPC6f7hJiISPKweLUo+XhFT2ZIcK4lAoys3+9B+AtzhF4spX5
NdzqMqMuYdbTKr96pm/AG1Ed6gpA5A+UsCLZnOzVaqRGJVV4hC2UOQVdlVPzAKL0m3gBB8sKRX8L
bNjlqwHrWjOlzmn2FWMUS0hjvgHOjiIAPXSxR+epzPsMq3lvQ1j3WrI7/OKJiscfKnzdI0na36fW
TkZudkRi+zeUogOcgCqZT5qtMgjoh2YP5g5pu0MHnI35Kp2NveNokFQdmy9lt++jccRglKMFkhdt
l5morTYnAACDVWOMevs7rXX/1IwRZEn3aoBazc0IswXDWqnfCaHmjTTF/o52nxGp0zvDF1YKUkeZ
q45PB+gXxme6ITHm+kcBrUnU9IDMA0Wr52fsKIhYQtUItz3cPFxYLT3dS74APTeIRGkPzh4lkmcM
jUy3MeFeP2adNIdeaBu3zgN0oBZXqkOEbIUWvTz7ZYwWVMuQjRmCV3OgUo5uGI+cC7qgQlX4J2b6
RmfvSZM6p9kCrvY8S2avsfKZoiTlKPNV87Fo6OmOYBiAUX3v0I6onjYFnYT4MnduSwIe3pxLsw6z
wQ6qwpAeupzCfHYWmMSdOS3DEOFvOL8usZvqaQwLE50bWriL9OHdiSXD4Vxxa+pW1Je80ra+LeUT
EzCuVtAKSLoCIJ5ULhBIy1ZQKRYk3d7tAuiCMAMUho7r4zb26fUCQATNxAyWw7oam/GdyqdLRZls
Be5I/GdhUTl+f4FKDEqE6+jxrHvxbf7Z85K1xpFuDfpgdNAuvm7Yw3om2T1gnDEACWX6JAd8gsO/
5LF5pLPJu8pIn+U7kOqXMjvTkyGV6QAuu89z/B5O7vSZGUy0G6wKnjkMlcF3qQBYYWddPdGcPy9f
p8sW5LJ2zBMqMMx7W1+RyNlWkDyt43vggxjZK60HgnW3GIyqYlEr9IBW79JJEfjaPu8zbQewQ40G
5g8uzKx+EJMxd3k7Lt7zoYnZAH1Zf9VSB51iqsutsrsYo/Qym4D9YTOY7qv66VVgx8DYgHxLVL/q
qEMJIIUaCdyZu58z+S7/prjSLKhO2BQXQDe3IxacshFlJ8u53enGvJlr1QW69luICx+gCOZdOxf8
TPxogsdjRgw4K3R/BrpoBPz1pc91ptmZwVC1o25Gy1yHxp580bZws+tEP0/f0AIOgGrs3jHbzi0G
JTUuOAlmqZLqYdjIAB6RsariCpS3e+eZLAPVnwp5peNF9VvVTlnV9fArKbznkKoc9Rfqj8QyVPph
SnZ+NTHHsOGgZG5U3a4KGFhKM1GNSULtYfzIdmoqmSsXssjhHtYXj6bpI/X6uPTDuAIXOIdWStLR
8w4XutyPOLlEMygI5jeIOv3GqKnhYp+VizttbKJ/lEsMjb0Axy6P+kfwL+LaznY5AJc+fthUEFNr
fyEQnJ1p1ltrMAaT12uBcmrC0NlJugJUorfRAC7x5u7ffpeXhf7r73LIWLX/BmUaNCuq+gXAH5YJ
Mo3uVQ68RjrQUCtPfTYd1YOf522WQk292n3SbABxI4045iO+jfusEa5hEKvZpISe8YJQh/zEcwTF
A5eMmseuJoSj6UFRi36SjgrBFhvwdZ7CyyG0fAITQb4k+bpvc3ot5vjZjrWYLgbIHm2GCoZONYTw
KqKxc4Hdi4P1Lpk3+HpuH/GdyirAXzQ4ac+U4bCaDHcaUjE3+/704cvWrXM51le0ro5InlR+7V80
Ur0PHU7xrKUFezd9Rhczfpmo8+a9b9thb+QuPmGKEkYxNNVr+WxO3cDhLsn/qW3bRd9T1o+PLIkU
w0LlNH5bx0Hcv30psTFXtVl7nqpA+TQ3a2yKHSSeU/BoympojM7YlRMp+mFGfDlQHRQIIKhwL7BV
3m3DPHvo3YcfcqFT325YHuYBze9xBCv4MsBx28MUer0KwCbOgzV9ZNea3n0TRjAtt/cIHcv9WHlM
gOVArKl06vL+oY/5WGbzsU4E2Hy9biBw7XJbhC3NaNUvQF44PpmOsqt+GOY9Rz+lo6M7SgtgLYiL
wk0OV9MtluEwWFnlBLl0trVDpNGb904ESnwGjfsGxmhhoqcSK1xrkH/CoRrfl+/abigevFwLZCFh
SH8M3I1eyS02170VadW7Dwj67Q0X6qKCdC7j2A5T8mBcDA5T/a5BemZebw015mZfuS2pX6MmNKoX
Kj7BihYDILnRBVhElCE2EuRNePhNnpZ9K1aP7QD4O1xhxvA1iLJZfKwDLuk9JlluxnSke5YDhi/x
MiVYXZUgmxjYMYK4l21WJERk1CMTgoSf1KOj4Vx9Je6W/BvowAuzPmI6rLK+gkW71IcbpQ/FwUVk
LYQsm1Y3tJANaiZNHqC+ohHrVmZ8QNgxzK1XqM2RJrJynHwxiO84M/8FNSlFYKmPt77aj5dzmFy2
DBS8z9B2gIkaPjkQFCkocLQeiNJHnMcVZVN4QcMveLHnd5g+EO4hiOc76EJlPyqYUBpX3VRmLBq0
rA7uQ/cYDNPZCoWpxs1RheManMbW1RBIZTYIGXdHSwWUIKuZxqD8Wg65lY/qboqpzX3kL1CjUWls
N8GrgiQ/bYydMGU7cIWIGM+a/qKugUmho2P3TEdnJhaT4ZnAKgobeeLutDKcDfdqBMfkq36DfkGe
iE5MOxtq/mr/NOzb9/mjga+oGDFU3cPvowXEYZMuIGI9WL2Qo+mzA62L93JfPcjJoewa7WV348dH
g+cNGegFczVzsBzYDxIiQimEVGxukvKZeKfe+EzncoxUYaA+R/QOf4g1Bgt4e1/dqoAGY5sHCN0I
BriKZ6DJwYEjEw8MBBFMly173UmFUjDW/vmLsJAMw88G2wvRvuYXJjwgd0B7cJFqS2aEnxKKu5v7
xlR8XXPqzv6YvheUmro56RM4P8qKUGJeju4fJhbpi+Dm9JGyzL6XVN7ox5aHGXMwiJtJIFobIQjn
un141sb6ujMJF9kthjKzUzGVc8iI1XvZ77uDKUBCeiipZxpzazqS0AQgdB+fsC6T8OqgVjlv3MOk
gOcUv50Mz6ybzNwwt/3HZPwOSzIQ23juzCxSniscVR9xTTL0eNZDKMU6O9DAWZU2gwVGqHv+PliA
lUdvawIdZ9f/uUwhCtLsEbLnfVPjBSeEZV4fzE33C3rkevjJuWg+4Oh+RSjI4Q1xExiuoV8Cr0XR
EafRuXD1X4yxXSPbk6Oce/dOHJdTNhkOvWzTjIsJepDIGdVIkuiTzEd3yJzeSXg++IWucNFlg8aX
eg3sXI4z87z6kXpTR812f1ueeW/FTZLJYKZ2AOkgJHAjIGLj9ba3LfvsqQFrRSzgfrDN57bMw/K7
PZwIcHmfml7ikg2mzVHknpQfB8C9Tvqbbu4fqT4lVGeuMBwUl0S+/MZH5PB+AHrbzTjx7pDpMSBg
VAizh6NH4XQfUPFWmJT6t+Qnv7St61EAvZjAaXFO4lVhoDcHA6+1gZLxDQUEt2RR7NfYbFBAmROn
3NXAQo88t9/zK3E8fC0qLLiUy+LS/TQfQwCIQ48rw8B8N2ONku13/gy5feVlR2U4OHx1FZIHoGnQ
1XQPlXcYOt9ZOlVtr4V6xcOO6Z/JXiYGQTuX2afQcxmMk2lL28iCZ28AxsxcbOth2tHJ/WZ/sEF3
r4VweyhLVxT3Tff8zaKAryejKH57MARZg6sLcdDWvXargcEwAHpoUf6VzAU9I6owXOSfTM5r/EKs
xHQfATrWSOwY4T3g1ZjeuWTWN3OFJzqCFb5MSmTZ+foSoLYSMj2QKKH12SOhFQIVhpbIYzMLwefX
WHRkKr/wrwwKR0DAUR14HH+yfwpAFRMsD/+7IU3aj8wfoHokf8BYgNK0lKwFuXLwMhAsHD+ARPQy
seauiUKRFMGlVSlPgYQVUZPkhVQgDm+3nQqhMP/Nfrnsho+DSeVP/ptziZQo96/gOkmjF2FIF0Co
Cl5jEW7K9mg2fdebFOVx+b7aVH7l6x8gOAmTRFXo7omGE7cJcUQX1URWFug77HOkdfpI6PQcMqut
4AgFw1IsDTt58cMrP+ojAZVG8hREANfvLbLc7tt9HXO3ndSEXo9ZsRBRKAmXSopZIhF1954bNagp
6/h6XE/1GGAUNFoHiBPNOF6iWSef1RdANZhz7daKdC/NEVR8zLmELz0oudyCV+RQXFkDUe5JUas6
f0qZC6Pp3Um+eB9DRH7AIKJWBdLF/JCPX/j5Xv1AJExIUUy47I25m/ISkN1RtXkEoPFDDXjZrywp
8uLyv2TWkbZ2QnQl1PDy3/rOsQMG7veAdPKaFOJYV8SF6naUR3xXA3e5MYpSHfcC/ePOB1fHw++M
Yii6bdPuDS7cvGzKuqXBQsbgv65QPOHCBw3q2/p34fMC3K56kkeUBbhJxKQe51jlrhFXhMnsMAWw
EViQxo/YrJATJKpRAA8H6Ey9c5s9bE6bgAJm+0n2z7lCo4cDq63JSjwr6JYmU6+1NXpTQeU9Pykj
oj3VMi4dZQLTLYMyoLLCD6873NYVsQPV16ulCZQWEiAnkwiD/j4KUUtU/Ey6YT9oPgEHQ29hJ2ix
h9dbiTIXvKVFA1LuTK+M9pVIY8Ul4pohIfKpT/fJmqlIGxVIeuk0mrJQWfFOvBuUbQQWKnSRRBWr
NIipOzRArAABBj/57sDqvuzLByMpuWWYSpJAlu/+PQibMTjM3+FU8bI/JS3YGp86QBK2iQlBqf0c
HFkP1Itiud8lL5dPiLMoKq4BpPemcN+C4kd/jxTsj8ABedM0xrp9KePOL4Pzh+KhFSKvd/8uRTDq
aLoNUVt4JRb/xF59ZDGDlXkRaNd9njZEEcKRwOAN3C/EDD/GiBUd289+eIAmRNbIJ5Rm21hbw8KT
lmbtpeFwcjudEbazia7aH0ZcsVysXRdBZkFLpEOYPQ0Pe9Zr0aOGBBmFZp26v5zupyv6XwmdzXRN
O1QVerlOjYWWbdR3XvvuNwmoq6DiSfP44b+W/VhaiJpHarMuwtsUXnlMueHK3bFmgxk0e4aEA5mg
z809L/hDh2ffAuvT/OFMmfSjCxC9nveGWxu1J1JzuKWT5EmSTlwpD17i7ueCOhUaVMPVM8LqxSIW
Blz9CK78KKJjtNLGQDzG4GOnKeCSYgTacl6Ma4ZYxENymEMsSBbQF2PwBuM+PXXp05N8h9L4zHWb
Chzd1es8oSWPXgd90DPt2HRehYhOxvDZEMyE5WbrQ0p8rdP36CdXFL5vX9l6MLtM03WOyBYSQHRJ
YQuv0/lhUTFpFx0JgVxQRoUMkQT5XHr+z5D2l9PSO6Hb+0VL3qD2iiw3fykmxoeFTiMa2rG6YDeE
HBuF+fK1N1gZ/dFwkoW0RwYzKp08Ea2WLxNxr2ZLvX1OWztExYdGtlnYl600qKGZLCAiVejQ6ZFB
enMd9b37V86tMk9JUITI4Z2eMTScOJ1LHbKIhwwD76I0JozBLFyVkRwnOVbXmKLoFpxE2I8TZn3Q
lwbNS7s5/5Tl7NFSrmNUGJgwjuaFyNJhEnO7CSD5w1glgsNUkbxnoc55NFC48joE7dRIWWXhAxAa
l4+kTcjw9QmIXP+QBSKcl/Fgf0XjJDlJSJjFaEWp/mCFtKM8m/URBTu0omSovTxd/tBmZLu/2OjW
ih+ATvbfcj6Yo975+p68IY2NFRI5sb4frFDkC/uz15/s0o6n/HtTZIG4CNBfPJJMGbEOkiDDCp2n
BTJ/lgyH9xW+UlOWMzP0h9y5XpTI9PhJw0SHSaZSTaf1GJgLYyajEfRFFw1mQol8RCWDjPlNTiQl
6/gwwUzdOIbAP8So06UkAfbMyVUi4jQkJn6vOhkdPiEJiGVoeM/n3xHgbQE3yBGU4SECqCnIaoH1
JMAwQKxEN3f4Jy2I2mr3lX3W6yvNfWBzuzOHWHQfBdwCuCosAA2aa/OIYJ8zcGtOFuovQUbES1dE
Q/9QZCHBZNDS0FB9+4dUEtSGAI+AOABjE4STCEn23EoQNWLyX5G+RzWQcRFlIAYv9QlRFXQNh+5j
rBClsbf+DFnPF03E2wmFRI+fk/hQ68PQojGO0ile9DVuCKaacQO15fga4KHK4A7QQDxTHyeInlwo
60jx3Jrha9C/gACNexAfKUJ56l5iQik/l2MsqgAV0MLKbUw/9AomQOO06Rb3QbpKxCLRTZ+opwfK
NXNRVST2M+ZQoJJR8fP8eUFXxZ9xYK7xy76x3+QWHyZm1G3RukVOfaaeWiHUsTVOJB30j9zsKEwn
90bCsm2+gKyAkcBpIX+DFJ54KW2tHC1CBORFHQY/o1EoEeJ1+QgtqsRdLPGT7jH2wCQ06lEPv8xq
GFoX1kdUHk2J3SW89CXcUR39LwRk/KAPCewOMplKRusSHfnDHcFuaC1IuRiC3vNAhy/03XWaT4Gx
ErOZRCYSgEncQAyNl+HexXLDRARFvsKuwan++4nc3eGEYz0TGE0ei54ku5aS60Ri8Q41lX/3oIku
JxwRh3q4welgCZgSwuSQNLzGDSe29vIf8WFNJC6c2IbbKxaox02W10HPNyyoIR02Ih3IRMLP8zc1
HU6EFhaoRLgsIOGHgtftlk0k18kuYZ9IWCKxiihl4sN5Bo/yqcR/isNmJxE1yHMeY/qi5+8WaTGC
5TFdU4dVpTmB3ABJPQG8TNYlDma9ySz+lEszl8D0MYPSRljM1vEM4ALXV1iJEqMyQ3sgBHU1Vehv
Qjf23wF9v2R52eoL1iileHHYiOHG8FELZefSMPf/IZkwhWJgGnQ3ipgyGKuLIeKxnJ2ThnCCsKiy
jj3WCSHPBYbR+qnWUNtobVfegxRE4w6iEgovRRlZsemKQTc7CQ+GGymIPeBJsOI7ipze44QgyVRu
ke7L+Iw/h0NJ6PkDATt69gk7lHHlXU6kWlc6QCfZvxJQdBE2PcMWp+HlxF5hS6tckoZMtBgyedKL
cTGCFZIbefkgnTKnkidlZEupTwEIHJxcsljB/uoai8ylBFBZnPqo+4q2phxVyl1E3nOVX3f5TNax
x6fn9H2oi55/PtXebYzLXFVeQyj4KFAMl38aKLSiqwoUrAMXJepDYAddgTD0nXNQEQqcAzTxGKEB
agmxHPabgsAnChEd20/2vcRZBRo2Pr6sz26SR6i7UzWSTSo7jEDRvXyL+bLQxZMY/d++SmOJRdmN
m0ckW73/k0zPS40ub/KYCw/lCVhXlGV7dOCIickL9D8b/hAu7NUTTKZo7BpBserHPbc3qDzM+Zkw
RaB48rVciHUGdYj9LQH9Us52m19gjEj6/vmBPfq1HwLME0gq1HONxpFA/vi6EKQwE5vGhSfYSsHu
GR6AuQu+7CTgOQuZJdqdb8BIRAxV+Pp66sQzry/Ir6GYHchqz80TlSeRjOQbORyZC2wEI9IFJidC
dfputSSzmxv2E5N6J/Mj08JEtS6EKbHE+IU/IVUwGpIWPZf0PxjYlLtQH9qNhRg4mdmdVFT/IIHC
DpI6kcyIsO3d0zamd/nUMHyqIylds36ETVgskB1m08j+wmyLLdBk3hZRg1Wi7lieLn3cQ0GcYS5S
UVmnbv34Eohc+pkQB9Yz4NEsseq+iJo4dbqPbNTPcILKqpwN1WfHZiF69UDicDxqRJNTtpmgCAu2
Wh0WRH0SARdAZgWUhxoMy3ueSpQhARAaTIKUk5pnzqmvyWh6JxFqpcUsrl3OeeW9+Bwo0HrtRDRr
hUsicbNKHUNUbHVWKXMlOe++JYVP912AAtCUdSezFkfGKB3RXZYEWJ4mdksKESZF4b3cq2bVHKFK
TJ7TR4iEBpQIeo3qqOcUS52XkJIJPsF7by/H5Hj4MXzaZb0fUeSVCH6ADi8s9xOEf9zU9rCT0oNc
Hmg2oglJ5xQuHHkC3vM84/ZSWb8cbwllhJtXb0QQWi5NLrD6leQcEx0OjkBoOOblGNXs1EdFbhDK
seJeQlanJMZ3kr5KKlZCCG4/X5ajHcWvy8OK98DCyz0HbTLO+mjqtZ+Ui87fwCM4j/exvBgRAOf2
+Sm+4D42+G0sJOwrykoDbB36C7T/aGGifWK6/LZsJbFEKEZJ1ixvtiipMZVj2hkbYEdYBrmg+/gm
Fzfh3Z+UmZH7JPWsGUNHd4pEcRBrx+Tj7+LOaGJQAkTaRd7CWEveqB/iw5dI+xIjUu9EzH9HCCyR
jthSc2/useBMBGQDyh56sv/MvUTW4if/YuKU7QWSgiwFoju5BRmcp4OMFe9RxI8TCSGAH3bqg6Sv
V40euOXhQjIFpIJDCSAxJ0A1JcMClx8m5FmoRXyCxExCcnfSKkCNEived4KzfvP8Glq9ZQTqZuDB
/QAJi1V5B+RllKWkqkUZ/a/4A0/RLVf/CmHNSjbpi9cS4WiBggrPAekW3hGWmwSiUH8D5hwRjqJw
QJmBIJMGzxmMt1wg2FLQy92kmwpotuYI5XjSKiYa+0vJ/pl9KRMIypufUvjGYUgkIAGInGGndIud
RCKynuKgGsx0769Q9lcPcmrbsPO/c0SVywNVSYAkj1yJUF9/2RFpBSmyiktBghXw+wAKgMTGYkxB
+bAZxV1IfeSvVES5X0S4ZZPKxpN9YLq3b9nFRKds23LMXx5DGu0vykVvWmJd5a+yIYHRcC9uj2SA
8EnSJZIdcZjEXWJWrvG/P0P8rqRuPb6KZ8aTkUJJtEYxhFBb/DX+HntXYWr+Ep/oPDXJgityYsmL
q1ASfFAzvDtFCy4fPQxWjiDlH746R0tapfUGHj3IyDj+AecRWgJpXLDDJIvFTJKRSVyH0gQ11YZg
tWB9pdSc7XN8RG8sEy7/GSYJsTKqbuIdoLjKrrk7YrcEtYK5oAIpZS6xYVQsv/O/Chzq2xR0pFgr
yyyRnOmSZyQfklWofrVjXgS507/Midu/k6WTxeoRcxLBs0jEH7J+XVTt/gX3bBpw9wKyJmSHlvFm
sp5IwsMEgfWS/BFRSl8jfkAGktxdjbDZQ/9AOqZuYTOQEINsZNIFBRXiW1leCY/fHESWT6x9JUUt
OXQC8Bf/oHnKD2rd7NaUD1T47WTIOjQzqVpzaKADyp+3ez/2HJ2KtbDO8KC+PPbmJ1hybi0xE+9l
su+AkLGalDJZNLwiJEMhRaJjRplZqsRCA73HwDRCGJ44C1r/HFTjJHzGgf+i0CLAfuBZBAvCKwBO
jVmX97ni35mIhgIXETJ1QirIUhT9j6jzWk6kabboExGBN7fQeCdkkW4IWRDeI3j6f62q+c4JAo0G
QdNdXZWVuXPnTh8pwG4BbyHwbXNDaXSKE3QX4cS1AxRCqi8+pwT2jMw+wu8d94u4lcULyXLzdRLE
eS/D8/2G+175PhPbiD8vO+LPRxztsCBZlMdaQKC5SqbIKsnxZZk6vgP7YESnqVrnnP3fhgOv645r
ueVp5cMXi0H7e4Ui7mJj2bo+GkBBIWlQov7t6DvxPLYehyN6bS3fAhEzbKgAu32e34C+bZJHpCyB
+Ob9bIY7MhkcuqU7Itl6BnUDWiQeuv591l8ABBJzvFbg/rK0wBf5rUDG4NoFR2Z8TyDNS/UAiHvZ
ZdgaEVIjGbb4iCnDzcesP+ufWuVBhcAFTwdIct5HFPn+QPw86wNV8qqhd6WHChHvcfV5MJcynnef
3fVVKXbtTnj8s0G8l1PzdXY9N1kNlobJfZI3+mSqpVg8xH2NPyqHdDQtTBFcs8Bly14zGRkNEpTE
kDDLxoWDTLyjOcN4YX5y8BKMif7ALFbft+6kbUVKhgIK61yce+J2O71ZvsICJ4AL7KtebmxEsXjz
3ehmDP2Mm1dsUeH7rNE5DsXcjsM0DTgpleBRpBRu1Sq0DiPLnC7NK5VLecCs/LPvxJ4RIFibpfPn
332/PR+or+F9JQoqLMYohYIMWCzUM4ElPsdKDt1FHwAy99bxeIQSYoDsB+yN4fgkTfCz2SZHF2r0
2CrouBAqX5L8cyaxZsNKM2HvCeYE0LBXGp97vlbsgBK2/T32i5iAONLGEBPyO5jd5SnaQMyGrQ/y
FQh5QNjwAJY9/QHDJNBfdoMjW5zR2bHhvsCDnxgMLOcMs4xBZtpdW6wxbC/afjjsoAK4mTmWlMvH
dRfWH8spiwuuAcdo+xo5lTPPNZgJCwbHzkXnpwyOXTx53m9jEJEKm4Rsm9tvcyIr1joJJJJCfuOO
KuxKs3CtdjRx53e9UGQy69gZzo3ES6UNCytO4wlrybQ585OtVLjf6y6OTkwwTWlpCJ5GVOvvcXc8
B3BBP8CnYINoAH4gwm0cSgcyZP5Iz8fVcmmR12ch4ou1xYoQOw37Tzf/ovtsMHJ+0tD8EoTMW3by
KuLvHAlHGCFGzHESQwgmEywLfdE+9oF1ZZxIeWjr2F51rF+haPEj1q2tKPx0RVlUZnHPsU1rwFdn
RA4GMurHyDsSpKQJYw1pbdeReTngdFmKSEAXqoGsxxN4OoNaEr4RzhVBL9mFgJjtGxECfMP3OBv0
MI8kIyKKEtG1X9Il5brGJZVj3OG44xcXOQ1CUWIZvZ5ZjSX290CcxAKxjJFqO2by8cuzRhkE35ep
nAETh068bZ+IsdgouQCDVxbY09+HBqCIO8kKDqt/dBqx3lhzrtzNiKoploguJdIzlqvFWkfqF+Fp
s+y7qzePsKLl9i/PWPdHxWpwEi0qDXo49BqF3ZkUH6fN3aWKN+kujouJg7kKtYJ4lnwU8veRKkXr
EG+UyWlVLGtzbBlZKJpcHx19gUXz/GZZGBEzW7i+kj4TRCWkXW214TPfORHRXWndYu4l2/x9DlhK
owgy6qo0RaLBsFw2+tyWrHoFFrCS76VpNSGUDTUyHWq+eZaah97yPc3S2L4bCa6QEFDYwX99x/rd
3DZpFDItVDrRUiKx3cqFlLfPTfvQ2+E8pBtXdPh/cpK/LhzAL/BnmfL0dfWvdmmk3sjMkH22ycqi
Fw6EOMWxM2ntEtUZUiGdYxmUMg8WSRXoG5JPEGYgQ20p76KJx95lRlP0KkC8aqIMalEcmWsSN2g3
4MlTYMwlU7drNZcxR/q1SCUXAhlku6d8jw1hjEFs6jJp2ehFpQe/9xdPAjGKZnGIgBVnUOmn+ov2
rVMcet4ZrpdyqiGqM6vetI3KTuOENm392CG52DPesI7YmSN4Ap2cAgBuMt2OBErcCizSy1NfSv0c
TGft67b9OyC9go9twDAD1yr3C8MUPnqFQE03V5cTJ5PquBThwbEB5uDtFwM19PjPCyUl8FZ82o8J
T980IibLMZOgJSjBEyqTiWUhpjHgxc4lFEG6sq+oXIdtgQPHBZpiPaL665Zq0BgRTTdvn9d7rEvw
hwXbhawvHTN++7GW3xmplcQ+vs/bt8+YAQx+aRl5OP/olIV/JNBdGJ6ZscLcuPTPurP5kF6EVuSB
qIPgQEs2fLOQHt4IE7BL2ekbUYSzvfJ/cL/fRV6KEtwtv11+jDtMqwh5EN++MY4dPxWjVn/i0hK9
Xn4yrLEcDgB3jRUj+YHcBRGj1d0F7m32kTmCnIrzgXq9zpYVjkCTWgIjADeiYb9HUMb42LA5htLs
DoxQF/oQF2kG6dj4oz50TR0pYsq+Ef9d9Joom0sRPF0CpBiUbJvHp6tbGtscTRLZQ3CUuBVuqg6/
N8PYR49M2hf/7+Gfhd8Kj7bBscuToydMKtJ95FOLF7dkKCxAAzmS7YKMuxagCAjEywF8+8DOjfQD
ADhhv+Pup5AT6ktJiWSDmQpP1xZNx9KwGSR5uF2z7YaHyIvYy7wjqrYduWWzmX3j3wJ2I/CBShUf
cN+C3vK9hP6w9uDdyUD4A5TjcUJDoTT2y65hAVHsGxXpeNk7LMsmsRmkPo+UzGghJz/YOurv8Ixi
1a9W3fBKp/HQtDqWquB/H3YPs/YYan3dOF9LzDLFVC/6RbbKPE8VAX4xMpqY8wf6wrzBA4QAnO2D
dK1zx11WBIXEGZ5CAc6OHm3hEfIlDrfRi+jyCcdbLoAb/4FdmtTQl04ztIgSPvrtlSQCTQdC2K7L
LgTlUEePZsVOb9haeL+x69ti6lbP4cEYMv29T8i5LOu3vn4RoQQxbTb06poTTu05gwiCeTNAyfCP
IB8S326/bUHFLSOyAlIF/Dw+pVszIiB9KHQpgT81HtJkDsNj8/CgIdEXM9gRRE2HcEgvJAKx0Zfz
nMht0bpd9ovPG0GT78r35i3CndpxdBiaA7NT/YzePVnINBTk3EOW+zrc4eMFb1BckL4+6NUc2rd6
qQMhxyPg7xyfBIH3oI3MvSuopDPNEy18Z1uEcqCz1nyI9nrRWS5z3pGsUsIs5PCqz1+X+0WpdhjR
9IB5ROE4d1UX3OeRxsg0CYV5Xj8/ON2Ch52Uv/XwxVjdms3wu1n7v9O9r5S/rRxfBeTc7du/48NQ
bWcYr5hAjt8Q92jTEiIRrQ1V33f68au6deciurZ30zPR+4Hbdu97PEk2CjYPsfjSi78ZDvk/5/Nu
lGJT0TUqcW3G+lRZY36I/jFFfr+5AL0cz1PWi8CLblmWdl/FN6F4sGXiJeroWHBAM1alHd61mNrv
6Q79zXzTHkRaAoRGtUAdNyzSQVgiKHCJQXaBcNuAGx1AJqfCUNdE9pv7DvyrB6ew0wkMBsvmTTSG
1AZ5Lpp9MW6xQ62imwnpD6rqnjB5mD0fe4xdrl2BK6PB+gd+sZ40TppE1wyRAfs0Dsqnvoll0if2
6jRghK5MuqG4ktpIq/ZsoNeSgbIneKGD48/JZ4VZ65wFnAtrYd/Mf4hzk6HrHp15rKx8uXoZShkT
ypbdheYPi92QoUDRulZ6KTrETnvD8S0+xYuIlldToY2ufB1MPr9gJojwI/S0J/+Ata8dgDQIVXB7
/nAqtjgsmeaW2vACUvhVPc18kg2+jFeot3KgLDzT3CUKQuVw5dKNHYfIclv8iUjRob2+F43YsNw2
jVvfBbVKBD82rBdNh3fFwMMgyqcmg3ANUPXwoDHx7u2bcNi9lXp63mLpgN5+4ctbXYAHVPaTbq4B
+oAq+E7/iB5bAYc1rQM4x0GEOgTm9hQ27EfH2oP+iTkH6H0/okk+D22NTb7hDaNUnXZ8vSsTK9s4
YgmlIiqL5ccy9VQnH5Bg79qJPg7Gklq+WSeNbTN1IY3yl5K0rsTKEOdFNAnCGn/x5wkEGGqJ2EYK
yN7pBZuLO8n8hO2QftYFp3+tvAg9cXf6I621CcdD/ByWHibGJabUwX+/Hd7PYH7G1oJ3Qsdr2FlA
dWRnbmTtNqLmrti9QQ27FcjzszBhmcSNq1j0WdzZnntLEn2zRxx/KmEh5fAX+SLRxbE6cFW3diu4
x7jJOsc4/13RbuRp8I3d01Su8ZFP5HaaTAEof4JHdS8MrttaoBuB++Lq+7eDK8unlD/QEdJJdh5m
H+TVTWnvN21PcK3PYCXYKkZqSzdA3SuKSfi9iLOlC+Y2nSaAwdXFB8KvA+BxzeOtAlimhqnh7+Bf
H0Gu2XQxkpxsq1op8w/AQaEd5hagIgOITLsXrj4OJuAyn5Di5GiZFzcqVLfCPX9OBnMedn4tuFu3
Gi26anpdkv00c2dpHb5AfwZdSvF+2U4ckZe52SGJYe5Muyc5xpBMKQyQeK5CR8DzdNak33QI0k19
cz3dPNeY7hx+9MP0AXf1/Zi/8PsaG+HuL09PdMAH6JvOBJ+C4xHQW7ElW6cq/XH8OAISTxq75Ip2
N6teGwfdsa6PegBanTZRJKVvzkfxUS8GXYz2Cv8GD+dl18zAo8kGHo0hx5qQQ/CCdOOZqMIwQkPs
CUNv0uvTNgvzR1cWv7utmlOJL4odMbVMfjVaGId/rTbJ5zTQxGBmvZrMQTZR00W+rqXqxrS9px1y
7UYKD8G83rGjGId/Zla11lyZ1QEeytjUv3k4557KhLfm5TMNsGtkZyAbw3Uxul3zl0AdFt6TDpp7
XdgbWUlKWEV30Ts1QbHFNWSqQz+cLQVrWgf9THHx8EgGhN/sozKTyJxTA/Mk7Jch8U2XqjpSl9wK
VGPYpN2ofdCwI8TZCiL9kvOPGQ5zYyJr/q9I45yIuR2J9fZkRs5tb+cqYARmMgXACxh7G5sYkKN2
yd5lpOG/IR4NEiDbeuHN11UvCYxtFqZNZZ3ekH/xY4QNndpYGu6luT/va2SzQkbzFpcrvFYhm2FG
IqA1q59U68LebqB3fF2P3Wgpg8XpJwQkCQWi4Fbm5M6+SYTQJEqXqbREuVKELAHbqWe+9IUdWBeD
OGBmaHqGuIsgheZJ7NsGKR5LFgO5pTDrjCUFhd0YDWtShjnd7bj4ZMqsDCVNhC1ibUaHcAhYvIZN
ZtmlYEWU0eRXAZJX4ZEzJkDydfKuZEbbx3ki+Gw6LBbDFA+wQlynXpxJLk+3+AZkxhhpb2yH6mVL
+DEA7pahx3oZZNNMyYqk62Sj0AgcYM7DRqfCB+7YtyaCG31VX9JQTNVpOWEtsZqfgg7OZ0Qok3TY
wiMUYfLTxRxXlMv5HG6++II3vYTeo3+jaJIN3skSN/lZ61iDFo+LfQ47tEQiMH4KCCKQKSYPLUbo
Mdcmv6zPFTjY5px3XYM/L8p74thPX34/NnU4OeAJjMPkybXv0wjcf2VAJmYDTW16bx1C8Qlm3Js/
7SFrnO3fiOjlMhje+/P2iWo9nfiA7j2MeUajd5iNWkqYk005D5KFDaDdKbwr8uF4EwXGjQwEyzMO
lfNEkpb32C36343E/UL4ESc1Dd1nz2oTwrwMVHrSSTZ+uwhlfgdsBvNIZnh04ka4qWk9V2q+qaQm
RqePzR4YILz5y5a0NSCTG+SB0PJfLNiAuMk1mPjzIp3/Zttt9eIKTI8iYLH7cYyEMxyVWVt766Yx
eeInxL/Qq9G30rGRayacZNwFkJ2JXA47igNqgtaP+1FXbLp5OzEqIEJUezkmFdbLeiweE9AYPhym
89hpHaey8arrH4iokecueUB4WFDpPKzrjZrRzIPWwFsb77kL0Bs7RayYbG+e02HlfnrLvKpgRWDZ
hd0NFl7g5TlTqCtzRmhJPLaIMH9+gznraWeb3W3iBcZL1ghxpOAYSNncskl6oWFm8WnnnJcNtPUM
LmF+ffpTfrt2/jiROMMAkbaBQSPu5OOYgMai3hU4xO51EWvxpzPSG+KXCuKLzXjFnqin6vhW+M3b
6Ik4zcXW+B/BR8yzu0LW44jbiO9oNYJpA/j3wryTDjgsD26Of5HAtv/0nVCvvaHxi/wCvwYHQfLx
+ZMVwsehLV6bjoWX5/C6KDh1Tl8XhS5B5OmDO9XGi5TeV2xapxt9jjgEcJtN/HqE26cuo5vcnlDP
kNTAdNtO/6Cf2qnQOkyr6ntkHztIKADg+lB3Th4aHzY0e8ZRxa2DsfUMowneb4bUsw/PSscvTZYI
uvTwH2Mg3AePS53AAM4XvpodpE0SFCin9Ly8vnRn8hYXvYtfPTD/l+PWZjgLb46T0TnCGXIroFJ7
P/Dd0NzTK5tYAogqZb5+ZcHDgmerReZi0lzcL+8ywU0jbP05sv8S4rpR+nAAzGLEdJdJsMVg0lwB
sOstREBvj5uvPtxED51B88h7LhXvifkTo9YcQ6uP7snr9+pdSXMwdidH18UPefIZ43Z85S41hYT+
IZGilfptTbvQ+hsXAAUBqrCbv/jGmJLU4oQUJfs8yn6wrPFFQoLyDOBdpJbhRKC0A4E3BvNBNDua
vZ9Att1ysneIUuL4I3qJtEPgxEyrWRTTlli2wiDPTrT8SH+pzVmGjlA2X4rA3BTuxW8HYRdSKeIO
uBp0AKEmsrlR78/LwTcK/+IldfxtwSV70Tpi0lXWgHK44Z9BO5TUKGfOK2FY+Hu4UkRzcagUk7sM
dp3gy1BKEcbmn4/1WBl7iw2JzH0YUOAeB2zXeMtXwiRAlI0bvLv3eNFFi6nPy4Deiguq+3OfCsip
wifgTXjR2lKBJjLGtrlGa0mywZViKavqiOg/gO4oxWVL9U/r5p6eqI0l/BKTk9cuYW3XSDlABcIF
IbA1uCWSBhd1NybBB9L2wtv5LgNrsc/5dywClFfCA0BYush/dmDzY3jAvliE3u+S1Db5jFbZlCSZ
dOLYTXdSlzkAZwKQUZZbhCFNAroV2sJwjqcSTr4PzMrv8WKoVode4emk2hF7WDctBjcfqe/gZ6xT
I4ym+c+LsMSsDklCn4fwmtD973vPKBDQI67iUUB1xW9FcC0wMuWJZy0vgBFl6KxycxDoisOoConO
+8CQnFX+Q2CAotILhlX/jKwgX8/wDY3iGV5wZkqpfK91jx7P40jYcVB/EzaazozEr9/ja/snb6iQ
TUQxhG/Wo/noZ88pSLDYgzz8u5Q6/Qu9q8cmncl3Q+EpT8dL5wK9paTWudP7Ub67A+goAzVs73ew
Tklkt0xAc4KhxNWzSsFe9ZzAJhkjwQ5T05Fd6kE9K+8BAiJAE2IqNyBNv1ReiIwwUr6gMvP6X5+R
Ns0NePLHX013Q8MfyQb3/3+Ddf36SEk+QOrs/grcKhcn21jeT78UKFc3XEZOpZ9Fj12Y6K8jCAbN
MoU69LaeRuZ8QthFXBECrUMDnfpSTcCs1BTQTSeFznYwvYthCWon1HQf2nle92+ntulono9rQF7P
agOYa7I9G/zRDBDveVTmmnx/pG/uOC+Yuly1IJKIT4qsYxpTlQp65jlUC3OYrgXJwVNj/2O+sUAq
DniumabxBi9u6yusXY4QMofjva3/jTZjgsN7MDEys5D7ugL4Bo3Q+3Cpdb6VTSeL90ZA2bLJhTLv
Pv2LR/JdxqjGz7+YwCmxWQBOWpMvs6dYWMLOPNmgDCUTZt6dzIbrZUAi//Uniy4g91Td1wiBmcd6
1e7hejEF/HS8g1G5dmxIXXOt617MIaab9JFIM6l1wQMe9bMP9VLwnGG3PelkBZ+FHUYsYd4uDWMh
k+GQPovWQSfLSMUMz/WeUnfCM/4XDQyu8r5h+b9uhp4JCcRnf9clhc4p6lsiWaI+LyJxgeio0web
r78gPJYHR9LpTsLTdrS2ghMPMs0X/gFgkLxn5U5fvN5da5uY4QBGoy5ANy/zEL+2RDQ46WvGQmzH
O4lJKCAGwo2MfRHhyEHykJQXMIQ4hyh+BcOHK0zswK+aTIdVR4Bg9HNT/ws+FZWg1lQxrGji6GIa
0eiN69d6ttfODmqqTI7SsMyZGMv6OpEFHFv6gNwby95eKXqnRIiUGlQm7y5VAQ/b8ZXqUyNVC4gi
Bi2ZV5dPoMSINgU8rgWbUdBfHlCsJp933hfvTcP+paifZ3AeuVSO7JiagJMDdaqyo2I7PT70KJNJ
1HNanIRtP3ws+9jMLur1KGwyXBp2DbyPQ+sox8QD42lO+SgthQP9E/sbgmIOS1UohZ7JCKUQAdA5
Z0j1E0NvDVTcPtwYZp3UHWb2e/kNFQ1clGoILrVPK0tyi1CZYX9FSqQx8OpY3ZjH4poy7cyDLjNx
Bg6ekbngHLDpD4pmuqvMU33aUI3hDYm3JGBdHMl6jXCdnIxEaG4Gi8ehFfx3NjDLg4fFTIWXBCw5
7SD2LbMLXIj4WIxTIuUfwuAT2IPIbcPcIA8vbKZM+IJ1jtQ+kZ4pvvUH8qG+vXWjauHWnY42/RVA
0h/KSZJFCl2zQgUKOxFLbqqMTTro7rfF4jDXQmaG5/Iu+oh6e+Gy9Wp9WNBXpJSv3NxRw/gf/hN9
FH1t1wC1MENEz1y5hH94y9GjpS7GUDvGVhYtubKcdU55wxSigA5Sux1U0hK88hDGwEwikalPpQus
izptLe5ljyxaOMOs6uC+EhhEyFSPHp99X+2f6ouB57luExeMqRVweMVWo0NvEh19HMa+TObeO6CH
G4EX2Dp9KWH+7/RDA1zqOQCe7BFs4E6FXiAE7ojcXJSSdrUnrMoWhT6xmEd01yjJFZ0KcJIwUJnm
qy+uAzKnTIj402zxtZv9ANNH4ojd9Viuh40Wx+faqryC7vtfsoFvJBhwGPhckdZqmAHKml9BeUZ8
PadgQGVIIY1Gd1sdezShqd/pKsa9B95YEjf84mPTsK0+eU6/y8TZEBjw6Ey7sJLa2Xckw8zUIVYL
Zy/6r+bg/AYxUy50XBjmKLPVWhMWETszVNz7K8W2hm3Y8Szh0KQvrdysQLlZIaO973EPIP3y8wa8
QN0HtLMKpehnAuUrju4OVL8cPHTJw5u+/Gj4jX0xe0IEnGqrJjMfAfvEpBsumO4U1Vx1dL+R7Gdy
mx031PjtUCAk2dEDBKwTvHPNpRyemP8UAZkKKHzsH1Q8d02sG/uhmXjZEgVlt/uCrH6WUEHWSz1S
JSFvJ49LtJpR6If5JFlC+X3SE65JCVkyY3Kowsd4wciGzq4grC4yQy7BWGexcDvpg45pVRKljeu7
sZL61b98fw6OzaIuZONxZzA4PPq5q5fvO2iG2XmkuQYnGcSo+Zi5VS/Xu+/XwLRvMOAFUwugvMYl
DphkOPFbp7xJSWrZ/pm/VO/vNU7auPmCTOB6ykmcvpr0DDIJWNACaJTbMNoBgCrUQ4SVJtFNiXsz
SFeq48y1ehzrjl07lP9wchvG26QJ4i1U3VNGqOGHPsCuoP9s6SomvY2RJ7EIfTf9xvavW62ihOl8
aRVyfokTAMl0R1hpY09HYwIIg3QfsAWMPXZZVkgAXxtbEA3fi5QRrYcrzzdSphU4YcVxvhHrrnZ3
826mTv2OLPrTXfYfMzG6hrPWYUJvJ9OPeqPxKUfc/PCmfUEqpy7JTHEUfkvyUMgL0M+ypI7V+Ugh
lHVuhnwrF5n6yoBRiXwYarOfdM4CGhrZAIIEAGoJVQVW+kvui+LyuGMHrgVD5CDBK6GJBKOgKYHF
kqoaBmlPDIvkpRJ3dOYdB01/f0uMoGs+q0cygTSDwFPpIxvJORkdqOwAd4J90lDQ0gJYqahlGowZ
EhHoVNeognjDZIJc0O6otOFZNLcj3pVA73kypUpwEOjYhm66PtpMSpMrbU9ry8fRqfS8uQzcBT0J
XIWwV3Jf199Mur6eAYxupUaX/UobSeLDx5xXvdavaWJm8z9v4dRVlYJSRxyCiPrqf4i2i8z77Xou
0W7jV+Ad6OvMm5MBoVqrhIwVM0/XwT/4xD2QPy7p26Pqiwg46wl7HB5diUYi73oJegsyXAhT4fv4
DTJd/NeEuJ8Mn+BTyIUQd8uc8d36kh4l+NnhGMUB7shjOHc4cuWnVNdVIwgzxSKEpg3YGROh/z0E
No64C/oCk7tNv0LBV2v6RoN5ckn0rmn9yRLv013al8/8R0KhTgVWBTZojr6kWiKnHSt17KyMmFrk
AsWtUfQMV92S+whe6mxGpFHPPT5MYcQco1gYmwJ7oGlo48VlvfIt4YcOO9DhHWknpUFwhemhtwt4
y0p1OJwXkfDrihVd1GvUOYyzHY2nQGjGVgQ3zT0XSQGcTnZAPBZoo7QiWH7Blv8yYY3Jw6hCHOUv
IpY5fjPOEIqzdNhL248le+s4mwJQnSOaZ0yZ0BpFnuRoAWkiMUsJCo0o7Jd2Puw3F/LEEtNLuFZo
B2JmNfW+RyOv6yI0Ixtm4QbMI5PYsMBXfA9n13FCE+8zahai+dmsrSH8mLW38UPuIiR7704YeROC
NrJYw/ChSQJfsYd3aFQi7iKMeGarZbvFlTHtapJX1y7m7VJjTzA1dnB0+9w8KL4GEDTP57t54u+5
uxucOWQo6eAN6wyYs2CusL5cAUZK+n5OBgQlkDJx1gJDA9tSTsZ2Hz3ISOxkv3gjqGMKmSY3sU7t
t7luYFd0lRkA14+pqC3TQTMgfGB1k+JJM8g5xinHT8097+VsvGJa0KcotTdE0Hk3ovIUg7fNvybP
LBgkkoiFVaI5rlvSSM4vl+uJxFFY2ix7DYALf03NiMs4ppTSlDp2c6/B/jIdtUDAad1lH7PxIgfO
t2qbnJpaGcszpcQQNVEmr2VwCjLVu2hz4DUaSXqv3B+96k19mg5F0879PGo6rosMM9xATo+SWdqY
9bgOrkiCnukjPsoW6/+JEnFGQfrhRmI6AvTm4QHgSb2T0zFDpU3BeSPQlPzk+KVaoHT0FUcdAl6S
WcYKCgbQL1mKXo93gY3mI0/0zjno01oLZkHdsU0Bf3ffXQeG8hYycx5RDPjJYBYt00tylEsoz9AV
AawhD+Kwb2VJIfIauMSWn2IU0jVy/fTwENALk+dUwj6L/5o3NhQ6AeAcGtchjf9S1ZzACN+z7Cr0
lW1nSR6L804a/kan7WywkJW6LZOkifhU3oZyYOjTC3w/iR2qkEhHMJagw0+yJ/TRgDivnNcm0PXz
ow2OU9R1Ie/FVSM7X6/OxS7wLtll0kyN6cQyWkLSwHesh05VxDGWxEiFWVCks+r/NisDM3Vev48F
MBa8cgCLEM5xqUkvZsz5G3lyM3nSB2RCXca/bQGlcjtDFOeK9Xz62jKDlBjLiNvj+6XQmYjnTZzG
LmIu3/e7wvUBtQcXfDXDnRLvnZN6IK8kbdlM5X58xa/Cq2fyhFCOiWQU4CYRXUS/szAM6UK2KU2F
CRZNhcCvOadNgCmWJO9iDOHwIt3KX0RpzuguBaMCSTyiOE5SYYc8kSA5OSY4CItrfFMv22Osb10m
jt6dB5z0acta15uXEBGCgN42OMIyFczqpNkYZH/Kopq1hDdNK0NuA3p0sze76NqLuUbhBu2ClgFQ
AdqlmC1uR9ieRET0d2GSaOo0ju4j6qaY3j9hvbU8Jmw9YNzaU40VyWdNZARlvKRLgZjaLdTZtmdL
wj+ybgQPww9F8rIr0YEQo3Fph8VP3EnY2rmQClqw2VgwZaZlOywQGmWRsEHfiDtuuoZqHjK1V0jS
3FGm8LuxkhvGX2vfzQIRurwilOhU2kJJBiYgq6N7TjYLsKM82prXcj+8R8adDUSDzk1APskNRsa3
ojyOgvtpTLUZ3ZkaS3dyn6XhL+3gORjoQVg57FlvHPjJfUUSksFm+tn1Z25FqpjlsYrkgHUS+aCu
TqqGbk6kra1h+SUMNESUIBNjO7I1RErGZ+vEdI69uvzpX5f89H10BSSg/KPvEl3l6PlFbElABSxy
DrV0truimwFfp77EhrIc0jsEf+7ugYmDXJAVdpgNeDQWuso8vbU/nHNu7u7EnjmB4Siep8Ra15rr
D1kvkm3u4Oa9zIWhUcH/Ddx0WdDFQivC1Fq5+dfLQq51XQpZyLQhbdcnmhHicxmgcfK+IXjfs2Oa
JzSUgiU3RUadnHpMp7rvmaHVVptdMeGpReDfQN/5U6lMzp+OzLF9foQCRVmt31psEpchWwv6EqY4
tDDuihZS/GXaEkax+gHaLPCkZsIFbOCvJTwPl6/MRu6tKA50syVnFfPNIBR8lKmAE6LD4dtdulbN
eh94dBehuqUIJH2ADabx3/Ru4PuShhbtOUW3vSI6ngH1P7Ep5ALMffg8NWjJScXLGCw8VL2wS9Au
lvpjyuFDsYwyTYToYTs40jWXLUG3mVfdhITGlXZSfY3e6mxGvMo2YchtNeUK1qB8M89SEN1N7b/n
8mXSmoVSHEud5SeWYacJz3FlVERtCIpTw/ZwPdw0aePbRVu1lkOfrtIqJbNTgtxGKdExKNdAdlDD
O0LqKT7t8o0Fd3FEbn5f7ZaUl8t3UkPuzQkNGrxY9JYfk69lLb8crxY1oSPRtE3dnVvjY3UicqZb
cjaRnrp8o1qWh1YXnFxXXhO/+dEd1haVHlza3E9Wqwt60j9/hgnHElcP5i9XQz97nxSpVP37LDa7
xX5pl6zH/QLae4g6Zj/O/XxPfy0irxbnmiPkX1NXpsM+LK8+EFuvSCn+NkC9SGWZFopUXJNCEK93
nLWPC5ouoc4RUSciaaU6baJrwZaJFNXtnAJumfmxYkIqcxLKYdVjKQk6FfiRnIOJLlSJDJZjblIV
Gj0bgwqoRADBmu7oEV5GeGZJV8kx2YEuVKGjebAEIlI2RliwpWshBI2EeCJYtOLfmCI2BazxUUlm
/7Cqb0aZ1h69Aw2Vzkes0Dg+YJpksmP8jAQ0GWkWmyvkyDf73S5QY4QjyoHk6MEXkl0VV/1tc3+t
jy/v87tJZwnssrrPNPq0DkLy++0X8QyKRg61x8auj74XvQ7+qMWs0fnlUKNl++C+cP/9XSGBvmrS
trZU37yxs9+Gk282VXoOVOe19P10uM7DLV7XKvPm7ZWa/R6NKiajG8fioeofin/FTgkZeFTGB2qO
p5Y1TEe6s3imac0n+N4yQYGuhnoi6RHQv2VjgrxBck4S29qka4CJecRlxjRZKL/RvoFM4ghPIT3a
ZDq5al7I8VSnbyp8DJWIdrUMEmvlZ0TZLs8Yx69z+w30ej+p9vOLFnLN87t0rR9y6SPkFSlrzX1P
BygPvl/q29741piMCKUHFKiCitE8ejgd4MkmdBPBvhaq3VlvQXupdP10TZ4PpYflPjmdUWN+o3Pe
DktLowJUCtBp/uNF2g8Zmh2ekUEf0QG6f6mZ2u6fVk20vNPNxeJQBYwq0hu9naKp6md+VMHNRs9b
0BP5/tWqyQdoIVbPb8mQkVujLRBMf3S7M8w/aGWfKHkHslm5P64M07WPNBjtmWEj63Jro15+RUQT
2htKaAicqQqR7j6gYNygATAVyQX07dv7W/XavjzmKOMvUqiIUGuX9vX1GnjP3yn5fbh8XJBc33zQ
S+COFFd1X4QJxclMz++Zz8pRRXLEZQAuLjw22/rsDRAJs1KunyAYtPb9TrZVA/Up1n4goA8e0PBt
0GnshQRQFQGsS6cLoUet7wR19wtSx8XBlp5e6c3LjuiumCDOv6aW71JLoXqP4F2mUXmdDMi6h/D+
UFvWRsVBnsrMe4TT7qcfC2ZmM993ONFsoddDlUEqVY+5WmnIjcHjHadr27vJrjZxQ+qlqtSs01u3
TmVnfdWiiQPtSfLUx+zvlnd97mHjj3btSQHLfWYy6x+/8Zl6KUsh7q463D9m65Xq8PiYSYa7QeOK
RjV8ggQ6Mt7K/vXWbl+a4MU0LkLVBQrslsa+pyZUc8W2MQVTZjpJjVNt8UPNNMHmz+ElV8VuIyWW
q9aolepmV63SrDp+zqQa/SQzPjyjo3hPP5u3t1ULU9i4VU+bGn3eX8p/nU3tfpWvbvLVOc0+RvMH
sJ1ZY/4w+fo8X5PrXaU2raMtvnr6pdFK7gXx/OR3Wxt+zJP1cFqlhVW/sq2f0QdiCQylwSAmVwX/
+oOWMly0Sp90+Xm4vEwOA6bVNikkwjWkc0qN1G9yFhYr4Je90gPnJ0Xpah4si8I+DjCvdc+v3enf
MAtJBOGn5Jgg+ZVK9xA0V78+1aLHzrCM1isc1VX3mDxfO4drdT+t7z+fK+nGrP+saDzd82oX2tc8
L2uAZJVeGb3XeW87Rro+PdgipPeStOa1GfZq0j3mqt3D+hmRsUktoRVZknrMoTpYQR0byf1jsk1S
rS4T79RKygOaDWTungEHrgnCVTTY3N/nHq4smQThoPQI+/RW6s3Pj2RWJuuke6TDeHaZqmWXdQV5
DWOunT5GrY8rDZt+N2/9/uzqz2VgCfSW+zSS/GZdPNDW2RKu+R+S973fFGLggx+Gx9bdp9Zo3ly9
MIjpv3pylTGqDSwAoC9+lr1d/XRJEm0TLY4SAgzqPOmy0M1VJ2/z3rSUbAZ0WsarEsXR2RY/MTKF
ev+jcO30PYYk+pvi8bQbIxATtRNQQl+CPIyRgdErCbA7uzBZUyoelMOgkjTpsDp/Du+zWQLgPCBJ
0UQ106yefoVMY3fJLPYOeoA4FTqh4+mzVGpxh+u9NGVprL41qFKS5hJXCa3LY162wgd/XxCb4Ui+
ybIUgK/qBPEPYjF0L6/3aO2NdVEypIfESoyIRLL3TauIwBNXyW/yIHgoZj2vT8dYPGSwLw/W8F2h
cmTq09csNIxdu35JSh15GkLwar+kmjl+zloKPoreF+gtv6QjQKhAzED5gIaCHFihhqAOuv24HBZQ
UZRD4AshWgrHFHdUgj/N4si8rtrwR37bu57CTYs7i/pktCCECZgeCT/7p/yH5y1PRskIYPMHIaSA
O1O0GJkzIRWIWSblt4Xu4wM+BuXOZg3SIYVMBEjMpNtPMKACnw67tMfoOegv6FdbWgrBo3quUcx+
T0NmKPUWmFu8r489G/o7EIS0klfo9ncw4yhFNWw6UFeaRnnR+MY8qbdAoKt0522wFsyMiqE3SW/j
E7lrRi7Wtlo+YqFKzGOpgHekjsBXLGExtlDmEdRvvHgROZOsFWXD9dvA/CRz4adJb5p1ftfkPqmt
HSLIra6L8bETr/Ao/0GADKSK6F24wPkyQR7zAvvBiZkHwPAknbsyHJxFdCm4L91JMBOdq8AWIEwn
+VAcOL89YoVgiVo88DoBwFx7nSJ6wWcmuJFQTLMfGJ1BHMlYPHqQ8/6B7IODkx9suhA0xNss3o6H
1OP2VCJLVvhAlENQSfzDGFrcXAVil/Q+EAwM3yWfGvptWId0va1f+iX64EqgNBA2uNW/JDeKb8oW
UaZdso5lkHR5uT4pkujtJA3KG3RORQqOX1mKMGlyUzZs1EqEkJ77EiF87YQFQloErYQn4rt8PZZ2
06rwH3KBh6MAr9fh9YqAGOnFEkYJ7Fg6IBHGZUHxj2Csd0yGdsBbuF/ygwRKdt38fX4gpoPCmF8m
JE0z6yX3n7GjlpgOI8CNwg0OHnT7WIAvRiGE58hF/MGKzvhaRCQmb5FDk3+71J4d7CAEHBTSyVlT
lKkNvQFBeeSIWpttMQayVEpbavqfxpu6ij/oyIuAiHmY644175pZuRLIW9/t8EoVmNEwE3EXFDcO
Bf6eqmOdpuErHvLph0DOk0b3GL/YUq8sRWXyFxx7sbr/ssRoKDABzNgeCeHpSQKjWSquqQixEzG9
2av307pxlbK8V2LuHiWKmYj3sSPsq+iipvi8JykZ2G8rw+gguJQq7Xk5JP78D7K3fsH5iv+uDkrm
Iew5HK1EVt8rihkip4GryJRPKBiVYePy9KbGe5He1BGDMZUoM7CM+hTVHQP1LikBx1hbZWtgt4DL
Q0Auw80KhimYsehvbA1sk+BJK0JXap0jyoXoeVtVxcgNrDTh3TV3su+a5mn5HSu/Y1PIJjx5RR6e
uIEfviHCgTZk/YSKo2nu42jZksOnmI/nk+HvvluKjTXAlea8WLX69I/cNXuJSYkUumK0oGifxnZp
FtZGTINUhSEuKgH4B5aT75AEUm3LtLLnEfef+WA5gAXY2fUK4bwujfLQKhilOPhGLlAQ2Mu1Zla8
blvnd171td+2JEdrytiItjU/oi7JDQUPuIWFTr5xHng1shqzbIqe+A42pWOEEhr/m96VmtM7elvN
B/nPCs2x2MdKo992UJbnkjjwoqcM/aK36KWe/AZfE4WmXR1vV5/Mk7VMyIE1Orf6WJLmpVGkZlYR
FnfJUrNcqWa40lOyBsYJ2yYNttr5T/++R6WVU9//xGu9UG80BRKf8lWoKAJ+U3vUWdP/ADicOARu
pImGyIc8vWbbUr2nzfLXCYsdaFFlaJPTTsXaFjKmmxrS3UjbuBPGO/TfHIj3NnWt/f0cyNh7Y5Qt
PAxFiXU31CBQNFRsIhBjmcDHp2zL7fx8qafxbQmNuGWp2uRQQ9M1Dc6+fM9WCXoa2Uq7nrs8ZXKj
5XawptK5QJPSM82FNtUBqnuj87JD60+6TIx2p1ox04PFWqoMYL3e2gRnRJV/Dbb5+oaeRF+VW1UO
qGovtgRH6QWOq0PjkG3rL390ZAv3wkl96xyJjHhT9qG8rk5JihzAS6zL4/JbZl8ifCXoJTX+2KWb
qmJKi36ZL6HDqACXJYuuP7ImLCknjgvKij7Xo8tnweJiGn3hXo3iPVdy1VJI/77pkdNon+sratOZ
A/pJzmFPOE6ldKPqVOSoTMbcjyKtlWbuJwVRV/fsjymr6+bxXZDn92yS7e0orD4iM1fgf7wanjOW
LcK5hNzYkniSwTgwz8LMD7B/hoPr7/09Ew6y2l0b3mYPFgUp7DVjslFASkKDLuYezw1lkCASsQsc
X/jKg3Jj1rpxFDrk1A0W+FKxKQvmznU8wmtYDpnaqy7kpn2k30qJr3a0VPYLa4IMz4oRckAcSRqZ
83eNlX6oJ5ZDgZwl29apPOPh/v/J0eKJdqAP51uz8HShI9C02+mUZ71j2cWOtsW8WBvRBaXUm/6c
G0f6oh+b03SLXrJqvbONoag+o97yc/MMqnc71Ek//+RKretPnjLoWiH3Q4Vzc7X/3JF2ujyd98nu
ebf9ytAYqojlHNM6DzIXaM9+2SBGKNzuLqXkcn4vEpQtBudTkzasNHT5oS/Gjt4Inbfn4bJMz7cc
LaHHQ1o8P6/Jju5GE8qZq5s1ZYu9dClhG8rkakdi5a2gDTP7M3sBaCoXqtPJA97X9DbcgE2cCo1D
uVb4tK3sDLpgH1BphnMKQXQ4rzRnuR5Nha/VFD3Uq8dps1BqQa+hgTENMs+bV7Ji4FbrMqOxzD0v
irRGJT5zc+2fk9v4Y47H8r5OdfLkzxMua5GqI06ZGlLejoh4uj+Z1fKlZNzN1la75wJoLJ2bGye2
bwC0U5MdNn15mqbbmXH2KOktRcVOqn5YN3//R9J5LSeuBAH0i1SlgNKrAiZnMOZFBXhRQggFlL7+
nvGt3dq1QZrQ03k67D60RnvKQORFPIZ5pyeX5PevL4P0lWG1JZyudddcMFPCkkYaLZegsyVdKegi
N3KXyxc9TwGXVGzXlxEN38a0/DSDJavikbN2NtSfvBqzs0T3lXOLJTBeKuOtYXovbcGaq+Jk3vP3
Khtco8fBgJaD6HwdioJWhHGweur+ab2MDtmqtVybdiTV5NAPa7oIcilfPGdPOv4JD0mwzQdX4upk
LNFhlxQBDkIUwbaPxeCOt4Mn4BsR7UjTqlJzw2zk9rSnD8IloGaQc08z6DMvqsY5ouvhcw+mALtz
jfPNox1A/5dRvPg90HtNc/F3tj4aK20sVdMD6TLClAY3xwHJN5l3OANIekziI1QfJYcPaGvRDPF5
4EzAP1ZrDitD0X3tTBI87QbujMJJjzkqeu6WwVrS4L1f7I5TSmofr/jraymPRqINckwdbNSebh7u
Oq6h6M8K72Ybqrq1kmkXfrU+7UW08zZbffxhnFGW8qV6Q4kiC0YHzZXy1vFOHJS26Mu7AH0nmj5q
XDbQfGWKm7I40QuczmeBIAdmkB+AI3vOWgrtRFz1QCrK56vBKu/2zNzEO3qxPQ92ifaVXRuPulDb
A/Hs1B93cke/L8H9D7Tdge/oo2ZyNNKJarnx4C9Z6I3zTa/rpTVMYASdh0LKHQ/YCHxLnRblRHAQ
KhpRUBmND6WStHaEk+AfbBp4nGQ33A1jQbY6Uxj1LlC3gG59oWM0Pc1BBm9bOAYNMmEH/XOmUd1f
dcIPvGFwE5z/tENv3KHbB1u7H9NXHCRVxCdIPwc/h0FXoMqtF3m4ZcHD+Kl64XvFcbXGPKRDXB5y
cPhr8yuMAq5lmhPRGdovToyABYO4zlzaYDY416vJ8OSS5bkfahQj8PFNtdODnhw5D061oRskh1Sd
Gu3UppNe0GAW7O0P1c3BZ007UbZB6dx3BuLs9WLbaYvi1MPsAMXnpta7evSvCdYcRno17yjotIAu
YWeRcbfEioBay8rZeNft0Zkbuj1aX/Be+65wTyT51JzuIu9Dhf6FcsaXDrjBCdqugr6qqPsZB3vB
aEvuKOUNhKxzL0M88zCB9xUk482sYa3RxFq0r9HvhVr4EBRsEOSViE5XzlK007rvzMT9ryxDOn6b
+j1ojk+bdmAY+8NlaLvx6/0TSt+yOzfzddtlflJu4/g50TgIbI02Ho/UfpyUBJjRozG6NhjndDSm
N/AusW5SsGbT1purVXljDUt8FOREYmZaLvQEPbyoKRiADDltz7BsoUN5lQYroyw92K0FpgwTvcZH
13Lhg/x/ugWmFN7x1yMhRzphqeaQugA1sr+s92+tPRq4vEyiDAdY2c3M5GqhFexaN6e9XvlBcY/6
778o73DZIq8+9e1TPV1YOYhpjsi1BX8lIp9XEZXwV5Y+RsAQRMR1W0MJ8q2GKX0eaBYsxc3GpjEk
/Ze7hIIOw8oMr4W8HCidoh5UCv4r/aSTc6/8BCSqqjkRBj1qKEHF5+LUWh/fIteq1HeaempV2StG
7xlI+0aEwWMleqCG5f0MYQuxCAIXJ4XYkQN8K9yJP1Xhgi5ZAdv2owPNa5PDm4MGdaIDSI7Lmyfo
7rhDICQH5Wxt2Uh0YCS+UvN5uuPO5jyMaIyBaM1PyUHDxwyHops0Xn8NMfanEWxan9aYxSnYZnCE
Yfr6cC8dHZD90DYcQLwX7ooT2AmLB6fza3KAy+KqPBSn5wGRA2QZdN+Jh2kawIdwrYRvK0al1VP4
xYz5CV7+OoQ7mUhz0filrcbyI73aezP0RlvM4QoZarmIHZ5pPYkm2Z+TRmAdfYQluHi4Q4axXXb3
kNHbYPCaC8z4NGJak+JS21dJ1wLtHI1c9SGmzk/KuRCtdhm7oqlzfspPovMUy5DW4S456GdWlVVj
0S6ZD8XOpT2QCbYh8KtOUDJPISzDHTtmnojJZGrnPEhSjg75SaxLunMTJt0/Pr2kmAh2yL8sG7gm
h3iHfBMARBkhn4D+B2wOSEbAJ9yNHip/xL/JQSzX2tLmCFUgP/EIezA99RHvYMwgcHFiYZAOMzOE
2DNsAYw5RZvqvQq2z0MkLbUPkoKLBxEFxPoKl3NLxGnx6fPA8bMu2nccGASfNkocTaB3LSD8HT0+
PqpKcWJkiiVsWa+1Vc4sWBNIJAAjwAPE0c4EVLL3KjkwXLJpPPNurxHuYgvRgVcQbgfUlUjMDFSK
k71mIeGuifw/3AFA0cH4O49g+3cMB6QSAlCAHSeJwF2xQ2kvAHri0IFB1uGb/BuFPgqhb4gHAWmw
rT3OL9gyFycVQzzRITlUf3joCxIRqwEFCUlB0WFxNHZhZLGbUcvaOKcPT/y/eOBWSiLzY9BcMBrc
jg7xIKglOdhrfuJDWflie5T3FIgv5I7YJvvjd9RCTpYNPD2lQhAIjUOoI1ACa5OFLwnaFgTPiCC9
cn+Kq3WKBG7zq7RGt4V2BPoc+IeD0hmDfyDH5MDS+D/Y9mLRf9TO+bEiTgq0YFI7mHGurJ2f/yco
VhTuXqAiQBEIzhCCVRQn+BRIxPtiZhYFpvWZB5CCLccHHfEkiMxbgjLYXnVShOoEvqkz8Q7b7SA+
GtIB2CvM9IaAu6EcRfGuq2etvNRHKqPfrJbuhuh3/cgrvVsfdU4MPdY7cQrVTeF6bqBgIMFlhBuq
2xuCMH35/EVhsp3emBvDVEXEpO+NIZpbi7t5VSZEgBnf2iKyJgjy57BiztRAV9eEqoEOptG6Of3O
SSrm0kUTOMyHKASlvHm+E2/I17Y5YQ03q79AXDf0/gqNOztV6g9mAHfW7IcdclJCqrGduw1KCjUq
0xsnpYEFldbtL7QAof0Z1purXS/N/xnD5IYP8YGNkFPiB20RS8GcwLiZMO0yh+bSUJBeoppdrcAf
ycsmp2iURD4J6p8wgrR/lAsA/aKrTW9g+m1MRl9QEUfOyOhAH2kzjOXnHrKQ6dV4v3XFgQUZ6oFP
YJFnYJm3xzf5va2XlAcNZn5lPQU1vszbhxSZV2vTBRe7Welojm1j+rmWcY756QZyS20kRAEyETlh
VxjYkxbCgk2GXwhudj1Evm5xLhs1XFY+uJZYUwwxOGlgzJ8UwpWZO+XaCMkPBpn9eA0g04Jbu9e/
Sl7WKBLyJ3Y7G6X1/asac2GW2FrktgNec7EqkzP6QU1HiHNysnpI1W2XXtYNJQ+y4QIbD4G7FS6t
eqcxHMNgz2CcjVRhBmofVC4aMP0Zp9h5AjkMe58ptAeOdzFqfscs5MrkP0gWydfrGVop8QRKt8fm
jYjYR4XWRoaj1LMaVO7yNcpmEu8A0IBiL81ieVpG1xKrB7XAmprW1zCWCPYUH/sqiI6W0Jtvt5Cn
GKOmlWLJAXK0GhunR3J8o5vSCw+qyvVx46G56dEOrvFkbky2WFnCnuJ0AjuG2SD0zXUlbfT8R5VQ
tyZsSijUI0ipPQbGOQQoWLbBislgXtjDiNoc17n9JRQeyYevSfWMcZ7lFvJ5BWs0ayv/DVmBwF9m
KwGuYn2+rI5r7PbItFBg/v5NtMWH1BIK5r2xfYY1J6KkF5sCFY9C+n7X556Dhi+9QUR6L/Z+3X2D
oOpz3z9QRBENUCLop+EMpDhy5BJOIpPPRzJi5uMN51W0XhA2w6IuPeCX0sgIPZJlRn5I3UwQlGLz
vV9aU/ghnwNmNoHxC5uSykkS+a98rZDeg4EU+W9KGwppDfJhOhaGg9EZY/XQt1JoXzOt8gX90rcS
4uKGhehLKnjpwq2BhtZ4H7Z91UsPwhiRKWXMu2ElG3MUdA2TE+vYIiaHKHKhD9YeuY/VialQwcG5
QF5K/diC9Rhz7lXJUSLYpvXQJBUGHP0yPQzhaVOjwH/Jm/y9wc+RdHMkCexCoa0m1zzWFMjXvMJI
urC48fHjUsLyqXxF30EeOjcAgYPDIMfDiD4XCx/Km9gcorUgT6Ezt2/CLrCMvkyHUwAp1hWOe2kG
tq5xPjT6Lm2PAAFTVQIH4FX0indaaaOmM7jO5wGVsQa05No+GpwRCZ3hFzoGkMVRc2MDfb5q7PUo
naXPGUCXrCkmFnwVycCZtULZfBI69BwjujDosa6KEycvPCMvQmbQHtD4Wh/k52oc/g51yfYeeZBB
sAP+tHRS4l+hCyhq5MhP6hk0ynCv8AsZzd9iuSbDmNrGwB8Mrp4z0B6d841lRMBfKL5+lVsmWCPZ
MqoucF+cXsAXhkYsIFhYKF4K3Bcos+BagX8GSs9AUh81k73xCTIBt0GdQgGNwwl/RhidDxALQ/qN
SR95WrHU9F1YObHlVSdtnDm3MRjNAYSDW70eejs3Kz+ivUnv40TB7gR5MQmEwygS1I8RzZkxEohG
d9nPAxQPtUM2rKGjRHUKjFx5GijCxgOUef4PUuFs0JqBjIf5KEjbw6PBhxD7n3ILuWMhIR1Rx6Bz
Tv1Pkpw6QSkTnHdRv+/VLYoZGALkWkoKLpDxCc0/uFHGfcSrmY86kADjfA1zZ1MAWsa1I/kdd8jU
WiBp7/WFiYrUxa/FzwiLvKYStfWaIzGHbl6hOTWOPLjKgKnvwPgCtgQNgQPg4QfZ1e1jVEpOndPR
RGsYgyc4wJd9hKsNeMLi9qi+T02G7qHvbPL54Tp1NQnUw3CGwgAaNjoyD1p+2fSzn4BunCAMVFa2
r8hLy7tQu4oDTEDIDACMiV4Oq7RK/6RPxEnS8d5y1YjyK+lFzlcwHPg4R6wPIpa5d7G+A3gVAMP6
FxwxvVigP5IdNYexcQBgiXKGbbis8eSwgIbE2OJU1jN0ChAPE1dSF3jCoAIkSH5F8QGofMCm43wO
YsIR0lNfjoUIa48CnWAfbc19CbkS2gkvga79M7t9xzLgqWdNGme4DollLpYtNr9sr0q0imBm2Ksw
n3+E2iX52dUIfMi3f2h3IIXpmF3RM3EGtw8kl/hY2kOuqIb4165ATPiKn5Gv8V9KWVX0cJ4x+fM8
vLAMMxxd0n44iwvNyMPZgu3SIrSuPKnd/3/8jN1xtvfK+f9p9rzTeh9hUMZXjxg93CTicYRC+8BK
0e/aWTnTA7Bw0xNBRef0mp2yq/zgOvYO5mfiYUD2EKuw+P3E6zhF70RQXTOAKdbtZyexFeWOCcwf
3mCME6bg36Lg7HdM6RMMsX38/y2flDAofhPLL1wxbY6DSPwBiXThuhTDD2cojyXekR7o3dqdPbMT
5YxEepdeR02IR/uIrzHC468ShYAzPmsEGlPkJ6J5iH8aViycB/Q7kAayJ+uN5mlstbt+1s/Jpjq9
hA09nHOhJA7nkNsJWMSWUQms4mTE7sWA4sv2oZ3/dhMs4yvW66nClwRHu76hdfzkKc+kV1Z86h8Z
tCigwQkMZ4OMtTMQFRxHHLgAnvh3RNIgdnnIO+Ks479ts9QHQu8PKdgroGwf+UnM+2erIm4o3cDB
AHcB0+GMjot7EfzIr1Ak5JICFBZHKlzkiUPrzuzp+fnCwXbHpYvnUqARn+Ucui4Aq53RM8R2hzOw
NoEimIVcYh7+Aqx7/0AtpzslP4LH4rc/9MAcAXYnhY9bjiMDJ2J2A5qIE1bOYiHK+e86/g/fad3M
qymPCUABHNSA/gFCZOItrpoBgX4Xwhlo83X/YKiBATpmEdDt8WTABFj1H3TF1yAIUAWL/s6ObYtt
iLWwOOb7M+LF4sSS+Q0MR1t8AFpYqiZoBk3kJFzGDJ+d2gdqDourUIZcFoIwRnTk/y8PPcjsuAkk
jFAT8wM1RgQ3KS/HYQTLgkCyK3uChCXOFX0dTfjU/dEGAaqwGto2/j2s4atGd6DVNVcsf541NDwx
8x+qZle4hNgFKMn5oYQwG/4yjsvEpjbv+AtAIRiG+FAAhXf/Hvk7FoEWnRgZigE2wETgGBcxez5I
WQ+PinMSVM8xQcD8fOU7ZhUYQ+gGhhMfoTuJA0H+pCdVMPY/yja2CMAKF6Fr7/W1vWdZWFysp32A
HLiTcCU/eiiHaQRM/9hOilPTYcE8IczxPyD8IQfOBNo2nYOLsQVyYlHggyAwzlBgK2XSQOsS0LBA
cfAMjyuXHwS584ByV8yJQFHOFMw8M8P/pIimywjDGb+Admds3Jd/IBYrYg2Q+Odhr3FHusJjJbbN
1dtO+DMEfoqNc0baHYEAA9PuH9gN5EaiwpkVsjexBngVlAiqCbTmdMjyRPcEEmJAHuMQ0IP4DIKH
8UB4dLxt8V+wLxaDm4w7rL0gG9AKjYEnGZmlVQ8WB2j/hhvOf+TxB0/01vTKjv+nz9cBi/GPy4rZ
RHvwDKUvnQT92kL89x3ZFuYkjii1IW4Lipwi0OF702FvDaPfOgrcOAucmutsDaOQGn67lmacdbdX
IjqdYp8WXHxp5MCOBu9T797qI0osB56ho/NR3gDBWs+e1nNskUBuTaV9r8vcRSA/sUFb9aAbHeGW
e23ACyruHji91EvwV+csJQrWKSG63UhycTlHVuCM8s0bDVlPFmnIRWBxZw7MU25AaxQZdIIBZeL1
eIOHbDfDP9FZR0xynVYU6EFqczSwb8vuGw0QI/9D1wbimpSvDIVTXuYseHBRPvFqvbo5BseHu39o
3coeaE845YP+gjxUiDijb+mw+lD5HI2f68ZiW78PqGJGvjGao0l5AGElORG1dFGqythD4YUvoC1R
ct/Ga4JLxsRjU+8iLXKe/Zh1dH/eZCy6ciKU9ITA9R8lgFjwiZOia9KNGU92sLxBKYSHCuXlJFzp
kfbAWh3lK6gACLbG3zUfuNmRVp2vcryiBS3mJQoc/rxRS+CWWE5wFVw64toNSZD/FHRkD5ZVOYYX
YngxrPoMnD74xs6yqh20YK9e3V44zFGO+bZ0blgwTJGiDTXWUYDQculCj5mk3xOcGsKzRAp1aCUu
eI+iK79PQchmoAM8bLZQvkpqUr3WfeQaNV4IBjuhvJGcS9juHi8/hilGGzdJgJbK/aOydhJ0OMz3
Bms23ySca1jVjkl6pGEQeo7uemIBWOsp1mRdeKwsTCeoW1FSiUsEZL40bIx0r+cHOZkE1YJsOmwz
zHIcC+9gUSu1axWlq8XHyl6lXB7kLwKKPq4+2lmZyKO4PYM1v5sKVe3qLw7OppG7OYm4Uct/i+e+
tVewKdyoH9vJemIHBlwQ1S58De4L8AMuOd2n7xMFJsppwb6VftVphoMgQcNXh6VFqRnduAH2D275
qnXUwB/CEX4Mt+lXFjjZv+af/NcMZi+8GSpoEaezIJ6CI0gZjKa3elLM3rFS281f/6S8Xww0tXpv
i2qhmYGTGvOBk+9Tsi+SiW0cA9PFHVYM6wbe9Ydae2oaEsob+lgyaEhvsJtVqSYJLFWMW0HzOvta
v9+Omj26ftXQMsy8EnJnGPMPN2/V7sUlXr0gmjkflpwyijs2Nl71uF+HFTH5Jpq+gupX+0JdhwD8
/H1KRru8X+PsfdKkK/sni6YIo8bp7tkwHaJj1K/ycKmAW2jyeTpromNdTuX8t68WpfKPpcdh57xQ
wEBGzNP4yFBLKRS1vIjcq1Lf/CBPFQq02CO3CELXrBTnQ4S0FoSTROowvnBUEMdRAeQ3IbH9Sjcm
+TDp898XTU7BgZd17IdlQh2EUhrc2N4bFbkyys/LxsWABlfFYz1/k2xDPX7CDeLqFqAkvEf3hpxu
QJgq75nVU8j8tZZDwrGhkEA5SCoRXaR1FlyjtNwIvFNK5uctBRAT7CLDVXRSy0fyIaLr9oiO7xpZ
dDR3TiXuQLTM7SzKZikjKtiaoeX0+tMbpMwJtcaJsEWB7+KWTG/tA49Gx21H+3HyUnUlA64bf3e0
odfnSFkMR6GLfNKZhMNZdWCSlS9eZIQSTwl/3XVfx+P4FBJ+rdJ3IzIclahbhejv149e6o6kVU7y
bNyPkbgcJTwANyU3AXj9PkeV3MnmiLdkFGzQpTsII1H/KZLtBl3nah+nIJqrBHHVkezYveEOQTsf
PhT4lWn3wJFFkUjeCV27sMc9ZZRZazYd1aYbA7NcaBfrmoTDJ6f4oqTciwNmPSmjWu/YC3GfY7Ij
Xcmt2qUgFlQqhfFM3dr24PY6ca6ROk4zIpxaV0tW7dtHKhqXtl8nyQXHyJusakvHQzTXyJeoTSqF
V09s28fAohE+1GHQQOEw+yJX7xV/vKxfq/a3pnGnt2wyvIT290ukchdLbgOI6vG52qCoJ82XaY8M
v3hmiWdKY3kGxzarmRkdrfzUkFQSn2LgbINyITKuGzaJLZhQ2110wBcieTh+W1Wd4HNUyvNzZGwq
yFvKDwrY+AHlh6dbQXj9i4CPz8uXaiGGQL4ngUo0TLxDpINKx/UUWVPTu45AQggkYbUl6kYJHEZj
i7Qqbpko5b23gTNcrVa4PqZWtbpIlS08vQKq8fVNsxvC53yVo9HXn3jkGga9Q7tLw42zP2KJhPbZ
VJvQSW9B47BXCjuTFKd5ErPiaWsStRqvNo/U5G24OHr0yaTxkLtSjLNhU9tLaJLUowrv+NOzieto
KVr6uQ73crRrytaBd9nGZLiL/uk0oIbZsKNIZfFR+x1xDaATfzRsWKdAjuHOfKxDpKJR6tcZvamb
V82K0bkc3cX5WWsGUuOpcXlysZFcEMlw3NIGfaKjbIdu/znqygIoiMMtJ8ZrJVMfgnIRpEIqNCjv
3eCVuzFchWy8rLyN3u7wXua9n9LhLvuXg+9m6Uf07IyOiMR9mPlR+ZmwmxoOBSNr3ltYfSst4tdv
ty4MAgPiad+vOVUTt5snvzZPaaxUhSPF1LALvS77kaSt3o2RCx1jcGhN/RXg37Y3EvVCI2ewrvbH
GdXXVrx70aKjxqvGZ8A3Djvh/h/NtzBpMg4/0twXEqjJfqrWmEofajpS4Cv09H5DdTl4JOvIIax9
FmzsjsuRX1UeEeZ1bYua4ZYJPi59rvSblzklNoncH7INrc4HSl2leyVOD+BFjlYfgsJ1xtX5nU0M
9Dnsi9DXmu+U7M7R2SrGCacNlFhu0L0I8CKTsLKdXm34nzwBe2aZq6Sdl6FHPh9TKN344476pZzN
bWtpNnOjnyY0MAr9lkREOam4x9FxZN10e6bKqOBLKcbUoXl4SSxg7XYKNUqnaYnn0+PVylqNeoqO
kUj1IuJCcWLwMb68jUn22qR8ZBleQVqE/f1J9km4Y+lIQEXbyfJBLWgoZl5HpGh26yQ6xuCZWnCR
+fxH1iEQ7bJ1n8x06qJ0vplvDWiNx2lLGS0+8dSMF3nvpurEkmdSvmzeaFplwWUrsSDKQs0Sgv3G
Rr8Me9lrmrlkLd/N/mywyyFbf4qbWdH+nYUnzXdghm7HFu2IgifPnzi/V/l3yfH0m4rnjeo6D40t
qVrIHDGzek/NHzu6GIJGKUEJdiSSMk2sddtPQxYop4++uPGLqTcecJZXqjqNa8o6Z3O53A0qemoN
i5uE7+/4gx97FlEzwVqnZPVkX5HkGOpUpoqu+fVpL5/nP0X5rUeBY5GF3AT3vJ80xVSaaxk+UdmJ
ntHY7jYNsCl3dXQ0lV8LSRM+YcLNx4miBPXtJkleTzpY2XwbIFSB937WNHtVl2Fj/0rbcAPeyakz
oZR+adKeuim5Mqmdkv0BkE7+Zxg/Uc2h146hXYpoHEbjIpmNXqdwQMtaBvG2kM5N+8UUwNTA42iH
J4msNy1aNdJoLNFxmkS8j0JkR0zprveIaBPVNWWS1BK8VR9HWii/GfpqIJJPrZcHYtIoIegcMi2p
aNgRtGM6UejnPBONNVrLkr8LxtcuIkNHThVeQR7dkxxOR+gnhKUSmVU6FPiAvWYraE3ZU4p/Ub1d
e2LT6jX0Xi+XJ+q7suZDKZg+SWMfnIbQubt+YJ5xS0SN4qSEhMM2MKgILkLDfJh7ecscHbVoUbII
qn967D3+pj8ofac/PpBnmc/Wqaged2NsOn6MQPCd8pPZODl9wMcsw2/z8w491k9bAMQKmyLbuQdR
nPgmNEOqRZQOHzBvQeEx0yFLVSShICoGMnmledMyPtQisGZwvI6VBxO5dJnaqBybRNQNa+OyOgeI
+iy+IcTJpA0DAaVG40ZtUf+Et4zarCJfwl6oq4Y8a8qBFZTrI0rAh2t7khfe2m15tykKJoKjwBP+
TuVLtwFiwb/RhbzR5kyGX+jrpHVod6JRANUyIaBBBE1o3CaHk1gl1XBDWNc82obr5EjRAWtFGnyL
ska6HsVPlT0AMxejZb+Vd8qG6qSENUqy122kOWU8aU6R4mHww8fI8JAn8YNdMLV2EEk73ICS7dL8
jJaQ/nZYt7NTNQtv6jKxnWYRnjjIflfNyKYiV+Q9HS2BAkcD6EJSF0AK8kSxY4gnI1D9gXugBA2A
tjhMzA1UMl18+zHdnr+NN6L+YL7sAbbtvLsxacRq9A2vNV6eba610k+ermyiw57AtL6jC+5YpQYG
FaRyovW9Z+g3hadoHsyUhxEZJHy2249YR3pCuZslOMVeDnmhpuq2pWsdqaV0VzZkveli182PujN2
GjmzpJriA+iI+9wrm/Q7/Q6/2TOYhRBLucrcxidQCk68BUlAEKAItgE7+ZKZgsTYsRl7YKh4AYFO
GYsz+A3ysSY2HOZecOWc9EO/q3+6jblQL8MvKKlewgfYxfvDr3VkdKpIGEcCvp+mD2AT3aVmIOgq
yWNOFhJ9U8c6ccOboLHz/HVnX0xB5V/SPgUjdaC/8v46M0Qpinsd1dIls9ai3/b0Y3NdMn/f7fYr
+Cdfmh/tVzs0P3LvSXMCKJLEky/agYrKIrkV9B/2/Y6ONL/2L6uCUrraq2n1Tl7MrcHc26EfvRYS
WZ+mM/yMoDnZIb/cYIfmImpE2R19k8pOCs/7jEk3VSCqlf47InlP15wYaf5TJr7yk7SQrfJDpcgW
pYFCF9z+kTv0m38r5AFHRwmo6R6J6BtCAuc9Cix5aCLzj6qF2jSbU+Yv+9Y3wW7YaBsaN++oHrag
RDKnKyoNigR0ShCry37XUk9tOAeocL5oIaHvRf0A/Ioo790ZT3p3po7UEpsEqeKUtoOGyVfBRd+P
LjGZztZy+EH1787NnQvi4CJvja28iqY4jSdw4eDCGaDQUVQjRTWjcVW7FaL445j77h4cNWgq/raO
LKA+E9fD7OYCfSgjSsxaAuT8QcTb4o1Ge85hkso6PRlLmdxvKFH0UO7uPb7d8vw6RyiHd4VltVv1
8joLt8cFNAcRGmySd+X33AJ4w1oUv6Bi75eoUxYsy7FHZvd2tNX32hpunz0+T4+LWS5qtuq233ab
91mnUvLoq1unJi4HLBZ1GRy5r9wqa1HjQdu/72B4eNKopC1+grHHD2WPAHmf7UkTEpHjGRd+MkQy
fHkHLK/z6AIVwhyY/EKZMyyw3Om3yv5JbupdvoTAZNiTWblFjsFvtT0INBUZyQnpDtlXjJqGQKUC
A5Juz7DyhZnf9+D6Ekso7+AsrqhuXZ8Bd/6of6il8sfyY6qvCJHTdGMYKvQotCy+0aE3jgXK6ugV
uMwFEb7uwIGD43tern8I8j6+Ue228lZUBxbdZwmPBoPepPFuhz388HV/nv8fMRYjMBF0V9/RScWW
+q12qHoXzNemFMEyjnSvwqLymQAwFBM662yoiioKSVgicMehbOOlIhPTAL3J2x/eAnXKbizKTrC7
4Xf4jR9wHmke/Gu36bfg9HD3loAUssawwtFwPozy9qBedAFkuNUJcWxTQCkQktiOff5FOyA3G9kd
gDC0f0wdWDAc73WHYe/D27APtHHwD57IOIwAJ0L30GC1e0TFrtuAqrA0dhzeYFEh/iXB+TgYMdRZ
XtnUntrWP7wxyn3do8DFTrxyK8/wIire9LYX3+JvRKW8QzEZ7eKbPek27BnCtw8IWSRx+k35DsFF
ETO2h2ba/cD6kJzD5rXUD3PYJxqNUbqhjK6P98gJBkf5aWFEtaP/Zt89JdphWzApypsjd8PasX+J
MIK/GCuFepWU8vtQ+5NvTdjqd1V8Sf05vcGRlsU37DqirMSPqA5q/pi/+AarG5NUCiHegtGlFLXQ
9oJTJQ5lCVCKGTqhVACZyR7G+A7lz97oHknvlGbtv/Up7+U3DGWNcgGEmPwwiLl5Hp9H6SeZvS4W
+Wm9Z19DkhxL0g5Ja3JKn+w8/h98UunIJkLHPr5cFNMlyYcOUQgk4c1C99o7e7wkvvGgFgt36d5W
5CrK3pP+W9mPdTaojUu5ELclZ0On0JUoG0D0PzlRJFtRHhZ93weQXuW/XHUiMg0bH3rhnZKMK2Jg
qMKgESjODb5bUYyfe1KqO5RfK5Hd1NEQIh2HbuwFvu3J5Ne/fYLBxv101VAQL5ySExV/3SuPfLPG
V9wFkfsrY3wURSKebuRYjjy12UkxJQzVrV2W45df9gYNfx35MeVARHZsw+LguS6tKLw3EOAQqUgR
uPled0uKlaT78qsle4wU0TkMlNooqUfFN1e9tSt0Wb/3vZRBcD74oILXU7UU5ZyvLkSrMN6DiisY
jE5/xk03Vr1j4OvIfNVVFqLbrkpyEDVpFFJkejwStQetT0r3pE8lys9RWVf8R8glGbnEKruD6IDj
ifo7hObNEmeSeqWzTx0UocWYS5NZfdC4g+IotPH7wH1TtOE+aUWwFgUb5oHoAiPqXJOVAy8eG67l
mW7CAuBi7cx2KEVNcq3pS+4wQVKNTYo+GqQC30TlNGrIkh5JQ7BL7WQkGMEzzhSjGr82FISbdYtm
SrTWmKgmKjiLanu1dybE36fd0xelQgjdEcXFqUbmUbTaGxOF0ro6iQ2DR+SsZ/En4SchkCVi3C5U
up5wq0KVFNVtxtXkrOwFZVIzBgi5hJ+4hCC5RM5SaWVOdA+/YEV6vS+KvY/cxJP8N86u+PpaLBWH
eJ4ZYS0+6csu+VUHC6QUKX6n2EvwmcU7IpiJtCWZPpji6nEqF0cQiQVLrsEpdyr6GllfAuyUvSIZ
W57hr5spC6opgMOwm2/S1dgLN/lT0eKK3JSVKJ5IxTtfeoRQBxXNFuFclEDoXWKZHII4oAJIjuus
eJcBC1HJnQS+dQnq0bF1bc2in3CSrUanzjPXc4oTLeVdegspn/PXV4dMluJKmNCIbgclt/fDol7T
W9kVReQaCktSsHXMbd8X0ZzzaAnizvoJdEiKOZdklGAOVhI1d0pQJfgiInxJcSvqC5CiQPj7QHwC
pW9wNlGOYgThitfhl1TDkn6oQgZKkMfiapQ4oj45pI2YpkWLNVHn2uJFx4CB6pk2f7C5vMK33G07
gRV6WG6sKtmUi45LSwIsRQkLiLJ2je/3Vwt8E9KDpG9RvcBwDfciOhV1ZNhuny7XHCRQdSROpevX
l9C1WuAtytQn+3yJj83RvXCvUtZKm2Sz2xsqJYnshnlHt0oaXnmm58ZwJonSz7WHM4NmS1RXmpDb
MrXHoU/pQMoInGBAY/0/lu5rOZFtCQLoFxGBN6904z0SEtILITN47+Hr79o6N2LOnBkNtNmmdlVW
VlbrwW2KLh2qXjHtt/Kf+rx1e6gl+3laiIvm/CUUxR5VHJ+qgh6qXTuOo/muqiwuS2pQXpAVjvME
ESRFm8V4UZvHEjyNfQwXJYoRWhUkKyWdWbXr6t4V5x++SApZuVi2lS13UF3sVZKm6Zal0FC2WajO
2ZbWoft4Q4KRozy2D91Nlxp/WwZJJ88g5a8bPJn4wk/IwQ3PM0Uai+7qa97HLi70JAMxRUK7WsqY
nfAg89fZ11lp9ttFIRoXtKCkLzqEP4fMv/yjtOVfwzU+VH0ySDblEwbFdXwf03eYfJ6m+U6ut2wL
41fTGytkZfQEiAMY4YWnqoNtmweeernQmeT4PRPVi1SXpm+XYncZQsqaszvFgwW0gi7jOWGExR8M
zrcLTuMemNmcdHKraqbnMxzn0DRqGT40Dz4oNQNJwWzn+TubUuIIhszPuIdt8lnrNn69a//1HiAA
MsPkLPOF2hcOV7EQbdsAxm24Fqjw0lwicRqXoBNSqh/sVFdQztf2ql6ZEvjLju86CBkszSu41LDW
Nh813+Ge+2R4DwR12ZqGSwZU40I0Vxu/2hYjMTyQ25Qw2SBB5WWAYnmvvqDjxa3JOwzP5bUNTlMe
4NIUgyrXSr7ywDhnzDwNaj5uesBeu0Kqd2k+qN97w/DQHgVw2eSruobGhQFvItpmuOQ8O393TNRd
JT2gRtpZaI1DCvgBwi+X4HnI9/56MbZkf9n9WzNRz/SynbvQuTObChfWbU8f8hNEVvcLT53vhFec
tz25AUsbBvd2MzKzel0g8Wns6DJ008zsluDo4eHdYMG3Jg803MbLgH2NSG82DWCT+3M7QzfN8F6X
ZroQhZ4+PGA+uihHjntX3lO77vl/Rrs9P340F1NTGd5fqPKocRb91nEHEE3euFxM5ry9/xFIF3QZ
90iERG6hY6fn9zRBDjuoFYe5o7xCr/TWPIC37RX4crgad/tRC88UbmcOwgOGJRJmlltan0219/Bu
5rNuaoyxD4ZZ5Ej70Mk3PZwAY+Aig7AqwtNqJyuK6AhDrDyVKmEd+RD3+rgggAt6CNsj27kAwfgL
vaAVk+2aN2XOJtC6m/x71Mwr3MzfHzVAValu/LKd/6YvETrUNIxCgMnMsuc2VbNJpeDeqQYkAmRi
bd2ahSCbGzIH4R/Y5bZctqg2kqfJmI5wOTvc7IqcLk1jQhJ6nHYbm8Qlw/tw5cXMGfqAQ/ffR5oW
foYA0Yg4tMMg/DcQp6a3bp2aAdqxzHZ1Km++39qQt9y1wjM6h8KaC1G1tTWp2NC1oFgd1meqZzV0
jNffWqUn84jcOOhdA8+9LvSERblX3a3135RlO+t792/3CDct5Mk/6M3OF/7eAg4DJQmf3EtE2Ydh
YMJAG8i/2VtMw2fdKKz7528Q3bXASvW35++pKZSCnyQ/wy4PqtvztofxQ19Pxh5atkn+6l+Yhck/
K6EF2UzpsBme18ZIxPrctHWV+vu3i4O0U1LnaInu6qKgS1jdl+bk39rZST4I1ALBIWTZ2oFddiUh
tgAt2Z1NL2ETq3QseQZ3pkeW8IjCp/C4pfrkK9zSpYHd2Pe1/K5yEXFsTJjvWYb/9j/uR9qoXmi7
ct1Yhp/7sMmZw1G6pgrSElAR7fcK7VL7KArxFj6ChlqDtbjNvzBU2aRpPLTwEb8zDZ9KtMGYBvUe
XmJyAr9GkFDT/rcrDc2vpd56/j6SLpEKfaFa5P48366V+p0v4z23wGpcn+OiAeKqagnHNfE0v+t7
TYQmLCslasVjBDAKv0DrH7lXrZ+214qKoexQ2wQti18LH8tRov0YihKLo2JoGJH8lka8bDrnf4mP
y/v8X+qj9JrvprthUZjHl+SncLwHtcr0n/3sMFiU78xLsZPWFkhLnVaqf2n9DTlpnCLskj5P7a+1
+OxtNw1iPUlHJELXRrehFYdwMQxO4Wy4fp11EWbygwtptnOMkoJElZtVkvQ/3yQxyaaP/TC0ki52
jhh0IfKH64zNgWyFhctmhKj8EGc/9z9WhWPk9GiYtDxkk2f1Vng5Y6Qt3go9B1EC52Q189hBqKjw
EiiSL5vpSsEFwCiHIdJM/RRejoQ6JTe7EF17nX4i6POLeZx96czYyH7mXlM93/AL22EKJgJ0lIKh
u/9cZxX5IP9yqDwA7JfIH51FTHvIQ+aAg5aeX3b++cfQ+rWbAoN/VvOQlHv2WgvElTELSDGWKTz+
HH/ABDr1Du4/eHtQUymALGASyGGlpj+DiZWw2YVUgqTufuxpWDkZnOMPPYv05yWvriigH8ydW8ze
5KxgHCzLdh1w/SsltTAAdr/B9NUHPIzjh2fyBynfV9UAnaBZh8OFA6BMyCVudzB38nOPo1z+67yy
HQOLpoupIZOMSkKfJqPci+sdKvDx/c/21oRepQc6xzm4P+G1cNl5uGcaVv2ZRgmHf4ObAuZ277m5
M8pJBZAIQrO7dZyDnUJXnFByki/6TZ+1/ii0A9I6+ZoIqsaTf66Y6gXA7AhpSULunr+ZTPkgbNay
YhxGHq37zf/zo9tg+/OHFaYaz9/JF0tB1/XLUpqMZm+LaZJFgUhn9CCAt7+zId5wPHu/926DYila
iMUlXB4B42JwgEBAr0tIpORt7URZEiV/DamT3aYls+G9Nku57JAngWmzzplf1wVpFL19AcO+ATUq
XaMN5TCR0Lznd4M++Schc15QZjNQAYw1U+lHw7+YV69xQKqgaHALi8H1GFp/NZKTfxK1sKa3bGfx
zWSs3s8fz5fwyiAVGN2jbHUZE980D8YYapQdpof3j2e/VM+8ZLVSbiOpvVlfxLITIUHD5py3Ae32
Dt6HAzQZhc544d0BQJmAY0HIrRYP5jFWUyPk/0Er7Qr33OhyfiozYwyJ3yH6p2aQ+vBYs3f26/4R
AKpfdnH2vv9xmeJnVt5TyDUGOs0Can798FupbitbpQ4I912AI3Ovi+9Csmo+ZQ5AuwyU8WDfSpyz
6zghNcyp1m9H5PSSMSqPAVi6zmY/t9EqgP1cCzmpANPJAeFGBQ6b/z8vFbKNHzoWlipmeTaF530+
BlJq91Ts6zIKltAXb6x9782F46/JIQO8pzv9lxORALQcwmHnWR+xNExiUbnlY0vA1Q2+1Iv8obGT
C7Mr5TJKmfhc/Bcs2qnsfJCAsIgsYADjrRQ7sZwPgDvZFAtm94glLXymtJBcyAPSW3ZNUeZ4vFDK
pWZGeFqKZHdSLza/t2QUGSQO+G5qar0lr8jB5uWMpZfnNUn+2KnhHJTEpDDAjFLXCkmKY3WzadwJ
hq3pvkrKVt3B4nVZbwDLnawrdkHiZKtyjgqBpcGsBEeMp6AC1dTvy4A/7w7+zm6o4bzIKZsZZ765
uzyCT+Ez7mUjPPLxDtfATy4Dr2CgWB0HnrVioD/lmYOLRrxcIlAJl6F8n5eGHjz5CFstD3M7xLNc
yyBz3p/3qtwcgsCkpFbu45ascTDDRrL7thEjv9oR3olhnplfg+eo8fLmzdt5KQ91/TjMIwGVwSOu
1zP9zhm7R17mSArXtDiUCXQmay4ZHI9k7KoQYzk4by+mkjNmEA3aX44T+vln4ZJMbaZSzDaZEpOe
lrZku9fBIWWi9z8WEWsSfCjJhETAzxkxz8PfPH/IMY6Nnx8aaVlX/sIemdHiKgXTZJr8mVUMP/lZ
j0MkAAvvpwG0z95SJdGlnhzqYwICL8kfoBcupl7X/s6P/OYSEg5AaGs1RHKjxbT0yvUyp9aLjWWQ
/W7nnfghjmUDKuvAeN22Tdi5bXCXNALYSVQekKyCdQsnjJj2HBkMx4VfAoZ52yv5oPc0ZN7N3Q2o
B14eQvtUNsV8WLOebmE9ptDZKtZvSLM8wnAbFBvhfoh9ZB1bOybOPP7fsT2GlVjYtG1dn13swqaR
HDZf/G8zYtuwNKzr49GAtRsui9nNbybnELNVIg8PeDj13T/smUffA25X1XCKShmAIdeRw8Ix7A8W
j6l3cns64+R3k2ngbXEDaVtbEuePYA2Z7WTVeRG8yn34q5cMb1WxHeQyDL73egz0PvWcBtdb2Jbs
zoa88+kvLWrSZUUkWBLUTsqcadYlzWqFVZIKGP59W5W23I9X1MiS1NfCbRbFU8c8OgaPkZ3jmsyM
nwdrdOF+znUw9KYWOaOZW8Rh/s0JiHobUhbWlUfz+ubdtxBjJFwtlhC+cY109Fq8+6RR9TyeggHw
+uSTf40F63LZ/KI/OM1z+QazYMRd3XJwXSkzjzIvdXw/1UtZqvkusKBt9W/owm7DSkjq4vQZhgKj
gxj2NaRxDdxmXrUF5DbcMWRzpF5Zy/s2ksWQqJUFOVbs3skn26TmJ2PtvTwt5kecIs72zaAmB4eQ
wVl8G1Jfsn7cza+wFT72P+G/56/lYojx3dfLyvNSdz+3YNbMygFux/uhplwoO5GMtQ3p+eRQyFi7
0DPDd/bHTbEqX8KTl9p4gDtP0cTYNiRUR8vaWduMjAYaQNTqmlTJ4ivFEURdGIRCEvUlU2bI+TuD
PC+mluXkX+7XGSnikti2uGXf9uXkUMDJPeIXjcRgtb0k7XBHRHT+b/GMd++L78fARbKDxVQ14nuh
kZM6D6LzAVA+QGKXEVFm9rxMAEY7Sqqy/WUD2rZ93TZIX5TPo7OkxCpGEYGQHGOnXv9RF6s3obVT
vdhV1Mki3EK/Ev0ZU3FoALNV3N/bvJVUWZBVsMfx/8KE1mwqu14rmx/rbosE3ebY8otZA294lJcI
eVH7yHuEHX8OW9joOo/8u3XooDgj94a9OJvO3plVO8Dn+TsBi7gztx1TGOAPjAob2/dtKrew24Oh
mwcT4CRx6bBx3IPXu2kw1sHP+DNH6W3TrrN7HZjP/uw78FYKwZywASeHcebPH6RxIwEPDEqGzz0e
MUvjCLcO7peg0rpOthKJU3mSqZELT6SVHIeda73zEbwFa2Nt27gOOifLNRFMg92NiOd15PpysJ6j
Ajve0sw6CVNtgXJ7fz2cs5PfjVsQ8oRl6TBkAOHgf8vP9giZY1RqXQR+PaUcId6OzJ47elQe0ced
zJviJEHDy/NDgi8t2MqH59r+RIVfVjV0aEU7fM8PjWvqd3eolcijKMnBaFQI1prDvDMkLCo21mOY
/iy9hlf4Sz5yjrKfgQKizaGT/CJDmhXZRrlFyNGmPlQgTKjKhoicldg8qVLwhT5n13/FRW93Lgue
F2mqQuXTuTu7CvY030rB31ex+pjtvXm8N0uU+FOVa6H95L1zM9v3AvW4hl54+XNZo8TwOs74nSIL
NM96huR6KkprOoguounhpx8c/0304CuWl48aVeU+ZcMo/ZMc79qlTioapTqrOFkOyoRam5e1Zwbo
7Fq8j6oTvqJhYwtrmebrWZYyKKKXes9qOjrHs166pY18PRmHzpcyemdizY/vbCpaxfvmqX3Zlds5
WWXShyK7dv570dvXDr15q9BMjzO1icCqvf5KNS8/k5dndO5uu5lmqpvrisoap8YxUu6Ti54VsEnv
jk4NFr4Ok7jhbxsybONEJ/lCoXRaFFXmy/dpEm4o/y4FHSWW8S6FC1TOd9fN66dDr36Vhzt1paSa
axlF7QfjY/vZvrdLvQcl8WQsNV3VQ1vzkfmgEGdYh4ROaftRaNOQG+f9LB1nonQLWURoOoWB5uKH
932XmZa6T72Y/+wgP4keUiX590xzuW7Ou5d2oln6d8pXVj0OaG05bD8rRRQv6d2yRJM4OD+4VyUO
6J80lm6lbVd0rhaHi97aKfk+eymGrneVoNnLA/kOYrUGr5X48F3JGznUQ4U4gXyI2mNZ4t6Z0gtf
+OvRvH+s/7nIpHseQ+a0z1sO0+VE//au1WRfzVQp1cr1kwOKMaq9t/Gjm22+JSVjneUDFcrPRtFO
fTl8HfuHzvV7Vlv3Ll3ZTM3/Xs8OlKGuQQOFgJUlPVa6oFrnVIoN3OCITxlf/u1G216mPiOfh4gK
RvGS8bwyKa+7yXJxmMO7OVbldeoqJKTm5lUNdCXnxnxaOcZFU1enOHQQXHTVZjWVVih0k/4A0NPR
Of/IdTzI+DSX5yjNFe8pWPUjlaxgD5k/oHQ2hgQV3s6doqau76liZYX7/368xMss0XlcH7nj6hkj
zsZvHI2p/bT4pkv1ep6Uc1Kyb3mdGQ+9NCThRpwtOkdkxUapsapcXTBFpANJGRNQXz4lnC6fR9Eq
97n96J5C6jKH0xNvP2Sb8kHs+lMUW1DJeesc39P6GYxKw2x/Y9r/5bqrQTIfJZ/l5UfipzSvlNLM
VWu7kVjMzANJLJyf974TV7XMphK8hWYhKBjOWseXxyKSbd5qHlBO/kNJ1xP5Nlzp77AYXqvXdKj2
fyaYCXniN7VeCnTkTYIKQqo2I7yprP+IofWWeuDbCDID6C69k81Wn4tRAs+eaUZ8f/accrdsVUnH
s3cflx4WzhF+tCJXi1h+lq0s9TiIDj5xDX9dfftjIkNcSKn0q2F/byXjkfjz8cQpRHYnRW/yJB49
kzoMDqDYK118L164jwRlp2jvhUJvvR1hwxbu/S0O9+CgLCDVLGCkksBT0baOijgWhFNm52HuED+C
ayybU3N7gIriq69Aphkcx5lFG0+sdj7XDmQ7Xg7PxulbGVw4q6eYLtnPfK6VHjgwuVLFU1toHYLh
ew+DHShxWtZnFEImHIhBnqPvEf78QK9DmufHwKg20NJCKPHGWQeTcT89T/DmlE/fq6tsVQrhfG0J
SJ7QLh7wunKfVbw+Fy+AnNco0RKkYsgr3i4fJpWlWv5kbSLsBfTlCYkLvXK7AaJ6+rqt71mb43BX
6nM0S6/PTH+dr4s0QVnGUjAsPDwuash76BMG6Txalfozbb2SlfmuGgNPRF+LbffKyn24hC8QMl9X
uJzFjlE4LQenlqPvd7FrQnocaSvKmFKU2tYWYE+LKmFF2WmutH9DOd6PoMJ/Z99j1TnzzTuTyt6i
XzZyGB6JWK5ZTp+B0jHzprFF6EyqF2H7Oi5+8mIO0/wnN0CKDfkqXd9T/Z+0kqvxflbXGybZXf5b
dlL9Y7XUO30Rlhvzn07N3Kt7VvgsJPJDVnrdxtiSMt23Uy9bjl5oVhBU36lVfa26hZ8gDn/lI1GV
UysQb+oL+WGvi5l3S76u1MooeHbi16yF5LLJqVeXUco3tpEAC/d+saxvEzX+zwlvaaEPRggwJMyv
0DR0dikr5LJTgNDC1E+qwg4OyqM+aakOuHKBtGn+eTQpuNUP/zIxBZF8pPg0ltx9RvIe9SC4JjdP
HvSQ/lD/qYhMamSqZgPT3b656aLyCafMK2443rtbyuUNkwZIrmyOw9wl9BrKhjEu/IbCifnrcVw4
NrGX+H+hnAEh9F2swcNf4tTcasUhhhO2VenXPHK1N4iP20aiUFmSXRUS6f6gxgxxyWXxpV5XL6ZY
UIeDxAKdhqQVemZfamLLdynzsSb/Fl+GJh0oTRzGr630A97BJjSg56XJO3/gY9ZEm1g6xANwecJM
TaJb2T3K/9DfKw6H3zezJx20aS2wE1DYyxknZeghkIj18tKH+iQpKm7evB/Hxvh+1oFJmdimrtfE
C4wMCFH69TAwUX1ULWjhHcP0LC+oxVK5a1LRUrvbkz1A2aoFEbz2XqVxD8MS6AXxOtaWo827bF4x
+j6+p1r5aN8AowOGe4WfzFXtWyV9iBT1Cja6qd6VjOGx8XzHvg4oO4jN0bh91TIogfWFzfDobF83
OkbdKlfK2ryaRTATj+mxvxlkiLAmGjQPBC1fxeau+Qw22COjavfEYv0g+RJtuiUcNSdAVOrZ52kn
AAg+VD2pxoC336vHUtNmd1qkl80dmwy848L6oDstQEMvaSUHq+l200ve2mLY47V+DxE1DwDnSXus
ECLlUtFpcKMYcMX/0Ec5ixNa6sm9/rNgry+E56DkSmE+2UgJc1GAOGd5GHPB9z/Fa6kuzEn98oNZ
GMCcsccTDnxydG2hLkRdBLLqq25ZXgcQ7jMcsnXa/IoodvXF9+593wnUtWfla4YZlGo4ynGs1tGF
t/W2bti9KGDaftcTvZ1eOkgvJ9wEsWCj8KunHK+5ODxJQCHrxbvWciRuzfUPFfzG2j3WjyDK6L1y
wZBBbBnd3vW9agpz6ttOPB9Qeo+/NsglwVdaxYf6Q0tfnW5iSa7TNyaqE1LYJmp8vJf6Gjol2tmC
3kSV9WiHZzY8NfODRPX2feotVpF9t2xfP6QWgGlOgnS31C/Yb99rl9czeUBW90uLkdapza/wQAB5
IVl86N++Ddl6pKVXO10sz5Y6kmS/V5P48X1etoqHFxjH/YfB4TqKeP5asJWqVG5Dl4eQbxKYpXAT
BZ9OFuiDKOAyTcmFUHikUmDr1oWjxKFrbygfIuH025WkouIe7X10kFtVvg/lByINz68hgtEvKmFz
4Ek51dHjNDsmSJKrb0avmOZofpZCeqDjWrxtnbXufNI8yn5SYumefR14Fm1Hk6h1qty5e6tx6PBy
eL9NQDMcVyyW5++2cT3UNjUikliFY204KrvRUY/O0vj+TR1sUCrnr3VtrzZ1+ov1wwTGUxzYW5ty
dhs9W/uGuJHHRw25iU0Tb/jKWqy83njnaCunbDlHJa28/CH+JXWnks052aIWvWql6GCr3fqxXPrF
d0EBCuTng65OdCGzkGhdzlIUnptxaTIy259sDU82Wk6w6NJsgpMk8NiovunNE8YqOLPEphC81XIE
u3Gtl3DgtNbUIIMzgskmmVJVu1xswqIqWCuRZtUVvf8ulUNFwIZvNKtw1srBlO/jwP+6/sEMBAUL
PL4s4ALZ6q5MNxIuPs/l7D1KvT43mHO+FCn3ibZVjL6yVpQYkET7dC17IIasQbxK3hq51rWtLn8G
rXq9dEnHx1pTto/tW2c2sEkqhdb65fr9UCAakBL0p85e8ROmFJmAD4h+ZYFHOKt8c49pGN9xDJ86
l840KhTJYKGe9FxUczraa6VeGs/glC44Z8mjlfbs16J5PI1ybRKE2VGmXvxKfZeq6lG6EoPd2/DU
ub09OnTtGvd3HvVTTPBwwJ9qt07gkDEitSLO6VGnbqhHPBW91TTwohWeqyJhwZng5EpbkzwuY2eG
S1Vk5urxvdTNdPf1zXjdukfbNyVdg9C54tlMRbmBOu/ySgCyOJRXo2edw5yr37UxuMbFryUwFOmo
QdeipmL6RNKV0PqifLmNCgvoxb5PE2tFgbJQVyqKCPN4lOmJqhEXO5JynXUmT0draztXwC0jy8FI
FGo8VIZZ9mOSj1MlxCZZCb8CaB5sZaRk+3iJ6IHx1WkHCG6CYsSeTGOI9+GmtKEak1ZmNDmX51JT
frcywB9getDhv92iyhso/IY08n6c+SCK1U12i4NZd6lCXHFQ4if9ljxE5IcFGfTBJvPomI2y/9TN
CcbufMLyPi2LI6IKCqjssKDhDf6X28oeh+Qw7V2jq8L0WRa/rLJUBMrbJ0GUVlFNwUNBWXQ/lx+h
J6Xiw3XjGJ+rbJLshyLjG6oYZ6IS+siHRUWDuE53bKKqMl51w379TdCSQTxTQjmLJ91lDfKDqNX7
602kxV/eijqg482aqXoSOXStnRoUMaH13exzU9OSI75V9JbfQ0pZv/KzkWl7FNLBf1NECYIo9F8j
AyGJyt+VIdrUKPsuKJkPVlTylNGfm4h1V8uJH/vCU5BHd/DC8UpK5RLtFQE75kkSgGTmquqz2Pnu
eCLt4bhQOSYBp5nkRi4scjxDJ29/KDGcSZYBXiuQcfvLtiWJ+3JR8DRRIhgyEyKKGT+F+vi5JhwD
ghUkWIM531JpKOeF0InXRABJlzo3QqNH3L7UVq4suqL/cj9pSN0o73/sktH1FOen+elpuKuVuqVW
UG+lCTNetQpmyoT3Mbdax1G6fq0txpPWpZ/q8FmTLR4bIkwz4JYAzmU/MT40j843j0aarbx+OQyL
9GROYFsYP8d89i1MlUIq6iR2bd0+7vjIv6t/e/VoZHQ+cW7kWXOczXLy7fI5fzmr9YHdD3KIi+GH
KHLmn6NCJ1BbPNw8W+ipqnkdiz2V4Ibf8yGdBzss5Ovcj8WDjmNFkayQSrbHKEsMwt8vYLeA/mmi
Z7B/MjBuYkwY13/sv2tVdIQs/Aj+MZyenG53239UrHVl3SgbAdUUXv3hp6oHAYmz95D86e/ebl+H
wfM7O8qNwwxd9MKI5AW2Sm7I8h6rfCftDSViNs8Ompu8u1umpICK3VKhltScN8CyTiwumggVrIsD
gd7BdwphrPCcKCTPCpJLXFH6stQX0YmuXRXej443z38vCW8+6pekfP7otCXhTy2ntslW0RwYkPQz
mAgenIBQvetm2UwfquBMeDREFqgpoSQPD+k9I+9YK7/y17RJ5CXIsFS079QnbybWZ1nKpfZyBFri
M5Qax5oV1t0L65LXZrIOH8OVCaUZgWlUeNGf0ymP0vuCSS8qTDSSrdR/TVX0sTu8X1p0T8osbpR+
FyQD2EWKih1C9+GlZiuzar4Lxdx2NPl7UbShsehW0PjAc7a4q44YZyFGde3W2tcKqrcu+4qZwYXm
sOBxdwMopU6rinri2Ns0t9X5uOBgPGKVocANEE8wx+/aG5fqfPxQNqFPE8Kaqotw2uKvQvnPjBrr
8rrqTPqHMlngyt4BEw7DVD1V33QWtUw3wdPZ1G+YuYWW87qmS7Av8Ulwyue/1FW6ly8QVmXvWJI0
j46467tI972yBiuhn+NK+7I7KvEpumrDN6knRqu2hk66ub3eSUbL6TnO7+94yhrdf64bdk35k9X5
mDWvrVMkegXG6riIOaZQWBnBXuHnDeteykz/PyBqNMFLPkWY6RilGNuGpfovdNoWu8TFT1xRDzKp
qdUcFsZYG1jLByducGLmVWyFaRhRuc/hva0H7ivN0gattrK+a+hQJV1RN80nHwerkaNxjPO0JV/v
+FKhbqCAdP8s599uw92g+LZSYaCGuLpXefub/VpIeXOX2vvfkyzHvxVzli9vf/ev6/7jDZm+5xBa
fe4GeNbt29v6WYWbTbfHoJ96mrKbnJT6HTQY9LqZjHyHzBIpfyZOMzOLvroDOYYWZFQOQmVnLa/a
NsdXBSlVE+oigoP1SZblb0aU5TNBHW6vDsSVOabopRIKMi6VQegEFM9BtbfBXo/OBx63OdUMsCDo
m/fT5IdiTOPyt9580UnDeq2X+bxauQs1N53NCNddtw2y35zsTT10l8c8kemqemxFgEoZaFZohxDO
ATZOAR+Um8TR4DRlDiFycCrCjIKet85uIdEcGmA4h6h1BQh0QwacPCyj5fj26dBP/q4uIHz57w6z
fIDinj+OoqfcT6Ky2MTkkri8PxPunYCRD8tS4DV4bKqu1LZ87u38A2xAF4Op02ALZXybNxoWONZg
NyCWY45lAnwdSyq7fsWhfojiJc5m1UhRKkcE08imvPgEpM0Z6drZELKEvJBTMP0JmalPOlKiPcV8
ofCPtwGCQ4iT8VLpiib7aTxgxEOhOc0Nv7txnpf5KDtl99QW0X/k2nFxMGhygWfubyHltiMTh5lr
th7hefOjWI5EzldGUcDiQMYin5ZQurY/e1NSl6usbupbvRBEzHCJY01420jzWZ0YrX0cRMfv7Vw7
O504wR4KnKUAgBBkiogOERcCqzrs0zjOdsktADybL43WO2lb6dePT/o4/A1DAF+LAQUsrEJ9YigX
n4FwqnukT+cPbHofoQqunCUG2Vl0iE9C0mMjcEPUabpUmPyXwNtGb1EaDaP0Z5XpbOQLwIhv8vzh
QmCrKBknuP3PIeU4tw22o8P74gtYTLDzbzrQ+CbDdTZks/iVyjQBEQLRRXT5llpSlP/CpxIuzH9B
70PMhtV0MjLL5jBgduoLg6+CIzAGEq4R1tKfyWlibIk+BqFyrWdOc751i028KZCG5qhKx81coLmJ
CR21/zKwema0dhPs7USLfP22n50qY59VyAzTYk31vMbum7MDyLamnbsAja7iuG5oeShE+0mqEg5v
oGrjc/N975sb17l9mS66yAjsv1vvo/9t8e35qnzobJlkB0CM60eocBSN5cvW10zVrCTv/hfMUyBl
aJYTQtYlnGD3lug9pqTr1v3TkIytibSyqGs3cBUcUI3bt7RaeRbtGpMyKo/OZvmqsLIngu9ORsxs
nWZBZdbMqfnBH28f9drc6cU8a95bk36qJaeoaWJyqBFm/VnHmKuFyquJzMruWt61TzFF15fkCM+h
t2oue9Vcmxd8jw+qwD83nwfc1W1bIp5IRefC3172Szy8naA49Xr465oxiK2B2qmzfOEYvd90jt83
OGjN1XDWOnXTb6eBVAt3+th7qpxyZrbwt6Guwf7Puoev5W/q9aaLbKaeHe1frv21itbfa1tADSnL
Qs9ek53U97YeOjIuIqmO/vlV7DSZZkciViH8XvPZvbrAVqJ76Bya895sF2VapWphvPzVumsqu7Io
Z6cq3e6v24/ZhmRCnJwWXug/BHmDq7JpoChi9oAyUovssiqKvVKu0Ctz1dVftr0Rmi6rKYmnQ/Mu
KpffR7a9vUEJ3h/YyxCSfkAKaepTq3Autn+SvYxKoGyc6b6e+1R5KpnWorKrzav3+kbwTjPXrOlt
VJWgl6LbmKWtf9vXc3rpcVYa1tm6ca3mHD3LOK9FXrZ305vRxKqrUe810q+g8niTCXhTYjIQViWn
QUqRYSxGzPDiVJ5/HPu7Whg5ZLRxIppXN53M+7kR0mxFPeivDZ0WOlc4a4qWR7y5R5fPs0COeJOa
Tr16kRV6BbqmhZ6bqSha969ym5kf6vIVaFOHXAP89FbH7NPdLDMOkf5OPk8GVAJjQBd2GsgF/Ull
UU38HirfmNjdi4a+xNFQRBWraBt9qSgPAqQra+/hhqR+Z+8y8+2ng20e7/van/Y11OApthrLeNI4
cRaWAZrYOK1nBl0sV3mo4Grsuqc37WMHIobA+Cf+HaXfzG1t9b7kRnU7/20UIxLf/q0GufrjMzlK
cHrel9VEN5Ronf7xh73jvM+mVCxr/XtlyPtJ3VRndY0jAFz8z3YulgZDd4L2+KD89EHF3qr+bBw6
hdZTgiBRLTYXFYpYnVx1M9y2J4NFVzSohkRnr10XwOpsE7ASzNCY23EZakhD9VrynXpWfd3hFMuL
BwdoBSB76rabd4JQsI/lUMrgzWjXzChcO3GjFISpAs0PRW79LMAp9MbOoaeoidzHqvzgRJIaEI6c
2PUGxljWFOapGNVTBHxDcU3uYhlDAmr7vjWn6pK31lKHPORtNFXNVdbVWyfFWwt1q+tRTqexQ5O1
bG0Gm1k072kF3Qp9VRUnExxZ4K9neqFXOLlPbM/xQ8ScV9sBgn8PMMpVqkYc/Sbr2nQKVxJooaCI
CM2H1xhale9kLg6tDARL2NM/dEMyhkMHZZjUOIEUS4cbpZrJGlxI6DCXihbfOm/Bw/jwah05qulX
dkHz3+zXqXaqPVua1/TTIxnCN22krnptoPjhKT6DQ+I4GPN2VHXeGX047PGmfmHSUYRUz7ayRlS/
adpwb6dKfnhphebMxc6coK76wtZttBgUvpPwpyIU/evAC91EomT3oF3Sm7fdaea2MzCdflcKIOUy
KkTk+rQoOxNNX64a3SpnGN/eEu/gIFR/QVQ1wDpoAWnY26G75WvKCzRwQ0qvpd/08CxuSfHblEfm
xuxl91A7vmf7OaaktZMfR1sG+JYaJQfT0zCce6fP6yp6jM6v2vFGxITqJ6XIOvRVlr/H/vIDHLMZ
kj7sq1UFu2UaQFGxyR3FSgRUy1Uz7at0/fo3jaCkV4N0Bd5SsGBJjWZWw/Pr9vfUdUwjHagDlZWT
BwkrmY++aj26VJWe7eTX/mM5voySo6KS4hKuthimchjIQ34WawFMZIhaZ3WbRDET76XWtm8wd06Q
OQBRnqu7K8bHVyDRZMpTthiSbw6JEsOY75eGYZZz7fRXcaotG2hI5Gi/vJ6iUitbIb45fHSeDVnX
ffXQhEF1BH5N3fDqOiA1tn2tPoaBP3EPtXnqgmtAxKjYnrT3rVTdydI/q6vuFF4ANuF8K05LxMaH
oo6d8y1Uxh7bAIt6Ybj63L5YDb6hBUJLI6XKpZX+NhSdJeoFztYrAB3SqF1Yn8oWUw0PJGAZ7brr
Vx3PPeyhS79OLchSC6KaCKC27K1GM2dpQewIRK+lHBzzf4/6QStyklHiyVtojt5ctQx09u3xJSPd
mX9ws7LK8djM42v2LS1GnNR2A6vlywrVniC4bdbpV/KL2Hwz+e+iLTj5MUf9PV619JjqbqbM51JL
QI6LKttFM4BkC1XfpdALvhKyTcfenW3B+rhWsWQ/8pM48THXCjro8o1Xzs7l96lzibMvhUqpsoWy
ORFn5dTr7nMLZl10M2xL0mpD9e5sB7NxIeyMKceZQS8o8Qm10tdq5oUvGoea14uRflQ+eXIN630Z
nzozz1OopIar2hJdskX+VL/ZlVBMYW0ievT3LQwLWDbnup4rlB2jFWDxAS7rVJQUF4bvcSPmmm5D
cd4FTqDpUGlZpGrEQY6opHeDH6H87q3YvL8WWqn3ACRr/3aFDs6reQE3L0ZKYbBSYBxq2kWtDcxE
RkX8AJhFp4hkQF7zzduIBqLzyYzl3/Z9WuaDbDSpJrXPNar1eXzrLKzXU32A7yGniRbXRnVbOn6O
5HjGl6ayFXXvWHnRohZC7/lHFmZOIbF+gIokdPJzyL8R4Gtx43uTRqGrd0X92Lq3tr1N89DMTeRb
d8Pj6/zRuusI1/V0mhhYi6HoeJDh5hAYqP6i/vJOeNPXfkodtpq6Y+X6s2ERSw08IjwfWcrGsw4W
qGYVOV/rz9aseehs6s92pq3FRsfBolHjhA7210O3hrRSB7QpDXAWZe1aWF0VRjrDqT3WhAZRoRuk
z77+R9J9LSeWJGEAfiIi8OYW760QQjcESAjvPU8/X/XE7s5OqyUE55yqyvxdhl4nrSUtHQ4aA1gG
pX6qJCV40Td+phAfc2ewLVBUrbsLhvxohdOxey/HyslPPZGmRw0dK18Hl/bdQyx8GtVBznGpbxV8
txmWGOkU0gFWxcF0XSJ1yJ9dUvquemjIb21nQ4lWt7SvUOR2PKbkZEKK9AY1u08Re95dVYxgqZzq
ieK9BgHMk5gXL0Ju7J9RD8UJCOqgq7zzB/jARfH6D9ZxECsawAEsScVs8VRcKRM84LjHQ/4jZ12R
PxE3ZMNKK54b686zKX7i61xbNA4V1XSIZKCEyrXvhUsZhtsw+Jawvn3o3z9O8hzCdHeDLmunv3gd
sli6fQZz+avQsybLQkENcH/49c9lJToPReRbEy4EPGPWwbF5+ZOoWndIOjcCwRYgJfqdgTwYSZiM
4CIw0cRoUdFZNoqjsR1uKBYcJDUp/hyFhJxLkoo9EsvypPisBs3Wsbzb16NhQFlwsEMsHNDwUJ9z
uSql98atgiHCPVYeQlANA4z6lKGcWNicD5VsbVFJKgCfxZW8q3bwoud+wqxS7ag3e/wwA0cQ64uk
TstQjKJ3EuIylDLVVPMR3D6jbUt8CHu1HQpCIOyop1jOGRuCxNyJYDWuVtEN19cWrOzDqwCnmS3k
7FRP6217MmTfP3hoYwxuaPiSShsAYnrNLmNukHJYggJG6mqo0Zx8KTMI1yt0eEQcF1R0/FunCfEw
nczUk7h9vCzmibxk3QzKYG1a/cruk/xOEmelK/F6WsZCuhL7MeDBKAER8J2FTNAAgoAxetiA97vL
pZ4bbJvxCrRi9QkVuf/kBsACyE1ksK4lOsAM+Us+F0vQv/ioe0bZRyQVDj9Sj+94j1qGvl/S66Po
XyiQ8Hsmm7Xj9ZDEDqcgPti3A0wOkHBssgArgsmxc2r7B1gLYINnPOWvg85x8Kxmu4tWpJ+IFd6z
26Gwe+a3uGII53Fk0NHsQjpRvsP0gF/OBiEihTBFfDnaDZcDqrzT8EjY+525yuHOJ2bRRe1lHx89
hjtxBafv1Ow235nB3g2/JRr0bvfZc3RybiWC9K8h3GArED5PufE16cl9jl9KX7bfu8rUAQ3328Tc
6xdLYdw5EvIUbOzxehjn8ISPOhan9iNN3bKIj0r34A4Qs0hHzr0kao/83SW4fhH/l8OoinMcngUQ
A5ilOjZLFHiY6KBgd8dcSVd+zyVGh6nlTJMfQm0WOeoLCAMpBP9jVujdv2EVl8+g85AoWwlv9djE
kJbgPRWGz/DHkOpx/bKA/Vu6Hv17yWV5YI3tNyvc8d5+RyMSpyL0dZWwR29w+1wZf50bBG8Z1ois
Q2h+DFYdfMBLu7xLIhAFRpDtRSyrVf7BLdrJdCBuatBYDLfhMzn92z7Ios0c9vMo+Cgdzs+4nsRk
oDCWjEglAu3m466jpULi/D/o7fR3/fKpZUIcJZOb/tGGknf+f6oJ4nKDo0d/78FWpAIFXS4wzIEh
NdER9kcCb0kC8dhQf5IeU1HYGnTv8e/ulwws6CAi9AXLLTjA06UAI3FS6BcH5gkY/iFwLLRS4VLz
39F/hgzvDDAcsue5liCRqelEwzSlSQtN01pMw20UZVwn/Qusu/zxmgskF2LRDgkVjK0N1NWNZBJo
HQDW1MCmdZfBuPgEw6W//TZX5/Lw9m4yU3aVBHHZwFeRSpSEPJ8d7zANuET0fR/3HVFadRcvBH7I
jD+8GYblgdIMlnd/gMHYon+OfUrLPVMN8zbUvQjK5vDHGB/+HVoU0qCza+s52dqJULgwhb/qbpVd
WWbwEJ3kF1EGiurRXEliBKFJPXqWhGAK6n457XPsy9T3DPXl98/9izN+/OrdKd6SFYUX/O9U8zI2
mmBAWKqE9Sm5UbDbSDkZEFApajqxU+09SCllPClLurlYRwowFsq38ZnRN74Hp1LQDrvE6+qrxzOI
lzoAcO7vCMliBJ4iOq8cWkBbYduwRU54Xj5m6o+L4Md4W0JIpsnktsmWE4QEjqKR2K6xlEDytVg3
13wxefze9vR8xGTwQh51PCxxTdF4q1LaOfBrYKhjna4wqwsM4qKQ8nfhQ//f7rk4ljj/lyaltYMd
sfGg+EwqVhUVZiRSqYrmPrbAwlDK5C7IvTynJKhJoEELWio5YwhU4jfjqvtZfQZyw4Kws94Kpgd1
uCU8qHZsILlzqJPIDFkNh4hMuh6QnoLzvhIyEWbzSN+k2AVOJUNksigNrJ0T+P0DKPSUQai9m6Dc
CnENjIJY/oW6GeIfqcaJSd8dl3tIYnr+wnLuYvVcauYXER/SCIBRmeiilSsEHb459IKsoAMPZ0u2
yc7AAOSeU65ODkohDabehJA5vx/VCUgWDBfP8eilHH+grFeLRf9WhRuTFEnrfUNYG/Jehc2yg0zm
fGbyRwUckH6i/dmNJlP6v8c52AhBzahFlqUmfeaDe3k14hnZHUu5W80/n+OYRlgUJAD5gw22u5k9
QiSRn6fYS0YLZ6qT7mGU+fVzm5YEhO56mAtKRGbZTaLm4TPdoHCagWllBkh7FLOQ+ZhMMbE5anp8
KmdO3+pJFpPxWuRc5+mqZYqcI5PpqycwUHAMgis2sC/wevAkG1lcw+vBKmkBkqUYGlKHu9gXA1PV
jhi7dJou+sz8r7zSFt75/jb3cgM6rj8+ia1dX9r7MH2ZKF1FXN5/RP9u08yyCJZQ4bBGdEIm15KO
bqr18CNZk7A+CTynurawrdoxamaprC8170I/p25WJBtCn7O1JLXHm2pqy2lSIEpCx5gc5sQKw5Bu
2ArhkW2+lh485xMpAe84h+ZXtW9rdDLkfvZkXMSkRskq8zxeU6M23o4Ge3VUA2XgzBORiUWTxA/z
25WAWWG6TaLzLJPi4tJOny9zz+oOYBNAHEM3F+/vKpoOimnjdsKaOgUO11tVAI1xA7UCfIcnEbJB
WWEYhUTYpbiEwMxJ5/bVe7IUVz1gjraT1tssM12Zl33wH4itr1qOttcnzgky+SpbZio3hY1v8w2L
KY25Md7EIda+ipJG11PLzCefsrf5VBuKspIggoQI50OkmhlEQt5BkH1fv4hCmqI4J6L0w9rLUmxH
g95clrpbXDRvCLbnZNM6rMId+pLOOIj27OJ+t4EFiIDJt4X0j/8yicEx1NwJCQjpDUToJxCA3eRr
F+g2lR6dgl+RlIyJJLN1fV2S5cSGWrogbMGWkm6FzZsNXb2WymO2/PO4H0spajswSXnTQubsTaLB
e+gLdNriE+Ni2EKoCv+PspFsI/zBO/+R7in2BCzJrHTRJb1SFZOc28bgmZAbadJh8FSVQ0CHfnR2
wb1nS7nadpgAYlMLCfHbEjr2tpX4qrPQDA2H7Jr5qZqaxFZvNIpPRLdkCENe4I80/5A2gCgA2o65
N6LVUR2xC9s/hLvZmDgCogU9zjMfHB2Sylqre21C6sbZC02fFLcEQflN74YnZdDRCieqcb6eEeVV
9TwI5OgjMB582sW3tu6KMY19JABq0dLx42wQRNCtPQxGS/69SXH8ux7V3TNopJT7MqrzsqntMo3U
lxqrjeewUlXwRlS5weZ9vQqXBu0SuWgu3yCMrOgmZEgk8g6pbAEbBt92zofigYRjhx2MYms5JBB/
NHgg3kXbwESjZ46Jv/id3Q7vYW2G1UNRY4GHOA05ciFxTt5w4AVUgzlj06xi7VTqK6jQwyD2jDbB
hCgHt+dgumjH7ReXahzs/HnIlt+Rui5GMn73JIouI8ZM+pYG49SX8YfVuH6YIq/VwSiRI7bvH6ST
gNQMnE9GQlEeSDclOnHRS3M6tnel3TCgvrGq5VkGp1ZvUAb/a6TH9HKwYAKD+qRJeA7kSIqb41dt
74brSMEo4/Eym9+o89GHBA+pSqZAq9k6/COhFrVMK1qVSN9dtfaaiU1pIqDuuvbEQ+0OPZhj2hWa
uEfRZhQXprGNs2GUDukyGZ2J4U5F/GkJr4dCiw3WPdhbdWkzX/T5cckLN/VV5dDP0FyEofQ2rHeH
KhhqbfRDN0KckATGUMx8XkSrERPhCkaH+bKYm52752oOPHbsrDuxxn20aHiK1N7r8n6w6UXaSU34
fhBzIclx4FKUHflV5T1Sj5BJZGHsMG4pb8+GCa8EZpSnoKjY6DzijKpdbo6ofKQ/0Z8DqOap0bbz
HOX6OZULlLQ9aV/ox6Wyiod+lq8fua9H5UQrEt5DnLe+talM6qK+G2id0rFxxChpcMqItVq8lobm
aSVCv6WNNt62YiNjE4E2166lFFToRlG1ct9ImpuuSeNQOA9WZB0A+OplFq0ehPEB4ZSab0jZpeF1
avfajE2imKkmGoIm2wkKkUgeTlHyuUvnzqG3GF4gx/dqrHBsu3n1rBFzAQ2REHnurOrn0XEUhfqN
PBGv9q4/yRb0Xxj2/7csgcZDm1vN4XBqvxvLwWYeLZ2b8LgKAU7/KD5vLxLvDmeKAuHDSvAeBSqC
AWcELd/mF+Rg8e2zPRIO2YFuhj6KXDZeutGpt8xk+yVHo/Qm26fY2OXPv0vOi+Ztbsjl9PF56627
UWmbYKSPf0zCcN3JOoCfTbeXfSXoS06VK9HasgvkAJbES28uwFjzNHwMs/5OBF999X3rud0dvrhB
ZnRpBcD7Nt9Ud9Vb34Cz9rP2+r58Z9o3CRGYcsOA8rcKHe7qUbvOLvNz44w7e5S2s0TjOIjMlp1Y
/y6FdHRGDVEVHatLD/litGJRWtYmG13svv6+q4iM7ijNVnST14/tEjJcvp26Pl/E9OBDBYcN0K4H
BUTgPHIdlYaDsi79hA9LFbCZqlIjH1qEupF31XM38vP4VF486jrmdw283d4Qthi/aG0ecQDHTq4c
6adG6wEA7LoRiqiRHbxHzzDE7WfRy/5ewqxuEEo+QkzFWeT5+03g1tZllF4h0j+0yIjanEB4EoiT
qmUzjX5mTZbLR2b7waqV6y+qPnJHvGsZwV3ddrK1wxAfNVTwDtadTJuiSmViYFcftdE8YuZyDRhy
NVGCWDg9kFo3Iqy4GIFu1Ng2Sax9eDrYxJV5TMNzmPL0H7P5J5fotb685qM/a+KsyMyx0Zr0Lu20
XtRkLnyeyqZ0+fRaEqM7l0pitmqailYmJN/NI1gcTJ05I81Tn7B63/EVUJWEhOl7tuk9Z9rtaGv7
QZ7wtWqkRnpZ0H4gBM05a0QZ2RfwPKaSTHfRyMwu3IGBCTJssSdddT6pZcekzPUdNkwOaXtNYkxS
SGpfjH6sG5vuqkBWGas+DoXFPF5+nwxdyNP1kauwLsM8p1sQ+6F+tS4mNFjN7eCAGyFQF6++0Xwq
dKnojP/aG/xbIOBQQS5GjYQBJCSNn2DzbTcTmnYIMrh5nA7TvvM7yo9U/dk72JOonO5eOPe9GcdJ
iRRpZEfaceiaaQvF3aK0uVPbVc0WSkbmm+UcuB+Upvnd0XCF4v5YNFIdScswkCvTgRFelGw+n4vP
W6xi5lAmzJJbO6xu4bxDes5wiu17dfH9bCCjW0HntqofxffuShH7f6yR6x1L286pPjHpMp8cxNqr
HjaidQ8KCvFk88n4rtd/wrx/kkWb1VGBjPccB4B2PYh3J830x76Trk2K69GxcR2cxTPlL5XJr6OB
j7L8ljhWdi4zZ78yXDl0PnEQBABBqrt9CJVz5czG2GitB4nG85qffDi2GynlhQxxnWiifGt5sMs3
uzHgfjXM2Hwn32aydXBMyqSIvNcL02c/0ce7YwYdJJ+bktVWPQ0zuzy3Xj5l3BOReeklES1o3zKj
1CgSzUPnv/1yqpHk2EO66j0/dq3XONae/Msj2DRWjf3vy2abDUfiz7a7aSNPpdECRXrbn3DSkfQ3
Dt/Z5ol26G+a4SWdxWXz2ECccxzr44vrJaakERll3LOHNZMsZVUFy3LYd7f8FDmwcs7H35HP9JO/
exqE3n507jzmT0dFTPHeMK624g1eWkca61D8o9Aby06cfna2/1j194NsuD2r3qJ3QMa9FH7JQgLI
ky4mORloVDtOuwHT6wfvad1swR/C53XHTKWvaw0pUtyPLkhD58tdAUjVoTJKjezalgB5XohcJVVk
EOmkmy+63Iso31gRg1BZVGK9TWErufZYlkpqC73XOPyGb0e7brNjDQuInYwj7YNgw46810pitBgm
x9lukmJT8qpiI12XIfsPuyP2QKCka5vKcnBSxybUCtfGdZaumEhiwk0+01/VE+2naKXvlzgit2hN
OBkfKzNq5p2N09/7cqZNcLijkMbTKkw3jjz5yc0lrh3CVw21a/QPJdG6dp4DxVdmFCnFGpf5jZEp
0k+SVozjMkr50/BPsfbBJSxZBO9RtHVppWQXH1RLsjDrrBlVf6vI3o+T02tH/u44atPcNFJNq4+F
k4b1jSq/TRGz+4+jhOXViMO7eQHpHFS28PDiscZiCekwSArpsVZEem9BlkTNEWgEf8ZBR9RRmrNi
aKw079bwG72/qJoTgZOOWsNG5OXjykdRHcQHJgy7JSgg2bspZHCEOX9VSeZX8/Ug0DHPWVDy2x3q
e7fq0doPzGRrHHpKvkoECSXPuJ6sB/Lu6TVuIvjexe8gengT4h7If6OF749Add7pMiY2n+BUYcLU
WnhDXTb5ykYLEkpmWIZ9YVLm8cYSPkrPmu4PnSxNCRN0QSWlS9+ei8YTHXrgcMdteOd0Eq5KHAPE
5neq+g76nHRt7WJQYTbMjO9txy6ULsymWHYRAnRZynZjngDVONVhsn1p3UfRGmkUQYszCSQ+3xdn
krY728HGRK2OZAlFB5NblR4LOxNvJcqrlsNkkb/XTvPo+N44zb1qCznXkEXXPM39nCfRBED1fwrK
nsSbHwq3eWKWnh8/lE650O3mEODPWcI+6lRLNGJgvFBnv2fS2qub/m24m2ZGQVPseEFpJQvp6cYI
2nCk7cuLyr5z6k1oltK9hZbh0oq33j/bMgNNcvz1rGVGKyKkq/LOdjsOmiH9LWyPiTOvAmjtmM0S
3WzbVwrBqxFpk0GC/OLU3ZFmUDZjNKtuUYuihfbMJUQPuazyo4PG+dKaqYPLmyEtazlQU0mKAtpe
XtFLHcblsXRce9hYN5vOttLBowsI8+dcyXjXcrKYGzo5ewbc99XXzgH9j+8IufIxGpTJh4aD81Ed
Lu1NI+nqpsrfqikp3M7otkCJ0qQdiFVClo9NI9pKzJSbY0E3xaAEFhHTOH0neJ8ElHdOrehQS5TP
zMI54szch/1UvvUw4/ZsZURf2ixHg1Tj8SdVCTWLhsqnyVGpxr3aox/olwSlz72BJhP1jh43NIEZ
q7Pv0jENd9bCRLi/2eWe0dB8abtQ+KGDVahR5dyGmwrvSoHjLQRfk3Lh3iL5GVadmbZwxT6TRBQD
+wKakSCfNU9JT7DymWengqZTT2b7THi0bzQN50aupd3juvx2jpHPurBuRlU1HLpQpN7NNowVsV7W
tagH1AwDgj2RORAPuoTeckAE0956wlGu5YgqETMLLiKSdFIV39V79WdSdtjMPI3fi559SHLCtaE6
IPnCvxBOPj1BDG6tdCE0FkpbYQzpT8Ty5/PjLdqgsKJnuXZv/Wv32o2uvrLRTsbQnndG5s6qGHd8
rNM0vZ9RNU8i+Xk7d4+pT5f0Z9MLIR+N9HSvON8VsODnewHYYDZtkAb9AhP/fYP6fxKMNplFJZHS
qRRj9/ztOVxIl7hX9pn+ggws2Yxlfza70VrNt0tz1e7AEOYWPbZ7YZT70n0TLcR5qe09sU1hdfmJ
HuhkMUnE1mPDHrDfYMkPpD+2hkMGGAJiOnezfzgWXXT2lU8b7H0p3Y0uK+jMEFzha58JhfE9AN6o
VtweOU08abpH4S2+STTHnSQKhMUl27zh1EmOTgJ0wnfa0rLJYn/lvQ4S5C7eo5L/65EtRrLV4y78
gv0PYgLS6S+0IrrAA064eSXOoVTrExTvZrT6ksRbr9ahnZynmrnRau43Z7x2c7svJD/PA43zmDzm
UDlK+YabxKlWAEiXwkZMu7c62jxKlyyKODZ4d5KfXGm5UernPhPsDtdvHi8Fr6akP3HmCZJ/5tGN
D04AD9Cpp9OOzx/96N+9ex7E/+h11Lhzlcr+I2HC0oOA2w0r3E+lE5/jPwObpcEsq9zMUReYM81E
8U27qnxOUjLItSEFN2mFMw5nBaSk+XE515FiHCLA7xnNH81YwNaoRgWC/IT/797DVr76i5oC5gCZ
xqcPSJgaLcL9qeuCljvrYCF87L+YOxRqcN99nZ0so+w4kS0/bsVVnNa3kNoU9CHpocseH0KO9wD0
k8nEzfdAD3j+fQ7OA8Na1sWsYEv5DCK6pC4mSsnfh15NwUoYYIbpV8xdOBj0DNcrb+a6gGPn8ZNV
Hg83vql/83Y3xXvnmgW6Rb6SMLJuZMp7Ktrk1ndES5DaFE3RS1ZdxZQMmkhhN3827ul6cm3gbj7+
oROLHMwQzEfHuRm99OeWtifUKqt0QV0TB9VMwufz8y7DUlwYJYX9u3cdqYB9X0TfQz86it9b2Vh5
8Szk5CJFg+fXQ5nlxFY3u/U/77/JQHd66x1aiX6mn6jEB85hdysyKeycFceSn3JF/JYYEDPJLkNC
Xji7BTHTSwunbeEn47C/Fx67wi08IDuDNJK1PS/us+XmWhaeR6qY5OeGH6RNTXBfSlEoQO7s3sxF
H3p7bzfWAGVLmfuzqPiCo3Rv5/HlO/fzkk+Wf2ehyiUvtv05qekoTnOFhe+Pl9JkMZtS/FAOZ3bK
4DHNwKRQjtJAPfNePyEkQcpfNiycaCcLd/D55B8fg191ny0/Y6XJYXpHdB/rO1UVVZVGRnLTrrY9
VH2OLF+VKKBjpp/Rh6Xv/bjWPnYP+rllZHiPYb0Xs6fwkshiV75ysa1z19IDDbJ8l68wvB0Nzl6i
3fVs0tquuMruCkmz2VPL6TZbfVCJ0NpSJhzbZ7nCk2n8+Ls5dneTwTbaZR641neSpSd1GT2BnoB5
6/6tY85CTy5DQuKDU+Nr3YVUevjK1N9J+AvsB/aZqd6GD/JDC3At1aQcldjjqR1jMOCG20HqOVjR
izwHh2vzmq1FspVTrHL2qhQZm/qVJzfXTk9Gz4yMsCKC4ZRrZ4FI2RioKgzZ3lTN8jYtGE1hFvab
q25XWotbelXNGY5Tk5+MTCsz7HBrmFYMujdaVbQ74bZMTr7OWJG6CV1siCIjBgKOIwM7lgJ6R/On
kWzuGgS9v5ul+y/UZk5Vki3sK2IUS4JVpGa9S6n6pfZuPVvn1q6zrSdNKrsWZ1Qj9JXhGz+x14yZ
8gk46ZjV6tv6u3As/EoGLhh0xZcndad5KEfJX7NQy6A2BNgHlzSYP1PbD2kZv+MQqnKsFKVR2xQT
/C2rsn2wcqmly9VoNds+VyRFte7DOPxfJmTtVltXn9LCHqYRSeltuCCFNd1MtJ3uPyR8p0xzWdYC
O5zFz14aS7rJpLyNIMmXnGuiWtygs1f9GszdBPqmeVAD074IXSjdyUlPnUctTqctNEVRIgAJBG+7
8nEkA7TC15W/Vc6X/LWEzaL+wgf7mkDy4vJ7Vc4UJ2iKVYcIrRokG2e/+F4MaSGchV3TNyFpmMB8
dnSfL6vyz6D7PS9QTlYvg4vPI5gGc/ZsnoRsLOveDou8StgKv5YlNqnu9WFtM+wIvEVV1rfVrakm
t+rtn3qUuln5FTi3xam4JToqExcSb14omXCLz/yVdOaLis4ENpNcag7g5ff1O9vY11cyrnbkfGjB
5e9reh4TSx9gktj+yrM9GbGxxH5On0wKX5Lpdg3G3i37s9MDCl8UGFekmCnEi2+5bavOsv67rZDE
lYf7/q2WKP0ZhcT0Gi/MsFelv+Hb1QOYGtgUiJ2HKxoYHOMJNTJhtE4k/3kLlVn+M/VxQPX/2pCL
Paq3fz81XpeECw3CrKcgZ98AI95ul7kTZMnHQrEnnMWD/KnTKActnnIz34vnMRmaLgyyKjTkHoQR
R9aIX58ykGktX4N7rbRrrFuRselojRzvqeR4cjsmDWqIyOBJOhN+WsFVQEyJi9GoF4FHhXDjd53D
INvIjpLCBiSDl85ycPO7WpTOXx/xa++rv5r3aaL0GvGoVsWZlbJVwUIdYU5fb/bSSemTO0OHHBsf
K8dhaixXALmdF43XwpzVaAIr6aF1Uko2n62jdBAqyu65tS09mutGmLX1LoXlkanJmG57e9VYdzsM
k8e1Xf2IHH3pkrVIN0aDsPkj9GgD2wkcOQoGCyoRvpvrR0p/HKXdYSbIv1s2VsRarHP+YgsLM/SM
NelkPj6jPMP0ahqdWylTvEqQGcFcX6N0/2mQWHf/czNxjH1App1L6+UizWVdDsNIUVLc+zRnX0sE
X4jbRpXgTzFeias0DHoxn3fTmfRzYWV6O6TR9Q2fVFz+XxgmEfIhUHCW9d8zRJKUWYlDmln5ZIBV
tG9kXe0yOgyWveXcKqpdv4Bn7vYT8kUCP560Xw1bDRPGw2N3MfZqFeyYer8d8SMDTGlSEjhXvZkT
YGpSaV1fl3JditbQ8dafdphlJd5P1fYudbRx6DxbJgSV041jPVKkr7XkYUxsxPalApzNTKXIV5hV
ltNu8wSX1SnlJ88yRVd5mm7sxpKH2oYFtV61Q9lCqTGT2oMFATlza6dqapD5SffuX7mBUw3MFK2z
lBUilV/KDSrZoDS2XbhjkNAog7wFWQe0GoHVv31ebQCft4vTa1Xf6konJa4yWBd0sLWo3trR6apx
bq4/TvqR7DzRpOenklqjidatAxtyhoB63zJqLkSiuICsyRQ2qwEkONcliq2GFJFUjZozjC3ruAJV
V4kI6A5wsBOVxGyOv0xp0K8idiD1mobhqozTNDRKrn7p0gk3bsm3koN7SUlpRWfUU0YtRQaPP0Xl
8YOMvWY4bVPudzvZN93biLNrZdly+ATby3A/lIKTsiv8O9IkZkbzia7BmcMXt7dgO5L5VR/on4et
enNyhGyUh/zXeYhhLXyqbphqRWZ1BbVVbBwAmo9Hm8i9FwsjxkQzphuT2Q1J34hW1z0bs+32wKfB
UJPz+Vh5hQK9an8y6SrJUVyI4WVm/kTlWGPCdLqk27bowuoziHAv/Vs7iLZpODDVpP00wj693tfm
3k59pFuyFW32MGB2XlrxslO6EQMQlI6eWvG1bOmXatbT4+wvk1J96G+4Le6tI+p987n9SP0QnheO
rXXjNXpWEqXTwBmIMV7o9IAY1hsJFDulDCD7FulO7dg+1XblZD9XPNaDuPhkRpRsk/y9fbT0JBXR
bj/y8eri5/j9avg4pVWDnYIzNT8ZrTm40sQXyTqJR7ICMSmevUrWLimsS36svw2bZjTvDVFJ+6mQ
huLTXwt3DnvDfAs3eYfcusV7Txn7feicyrZSXF2yErXqc81JPwwxAbeV0way5IqLL4IK9+pUTlcf
7t6llqwmq7bgslkoyJ8UqWCmaf6TJyxnSZr3gQDmo07l/85tSJQPZxiY98bv/rOabhm+8N8Gr/Fo
lgM6l6gxm+5G6ExEJbfJT5g2uIE/Utk2N1xnQWjITEVdsKhoN4lyoFKq/kmXiQkQkhglqpnSsdTd
1BL1WCXV2jYWwNBT/9y5d8BRWNBrk3USPfysXoqGAwMyV3l0A4vdZTqpJMCmCWAiaK8gH629ryY7
z7pgPz7OnxwgiRq2QJ9Sf0zvkBBIGVPXcczptAMxfB9HOgk9xw4hgqNK5t8+lDhkwaRyen6T7CD3
UqKir+LrobDlOPxM1F9l8nmO+1XpYwn+yAJwPHpw6Y/+R0sWk/jlyio/ixFEXOwkRNbholy1KBgA
Mn8KCF6qymW8/ITjHauvQG+ql6rR8n06KafHOodUH9qk61BjbMfe0v0S+ursVMrlHZT77uV6WeLF
AUKzvIclZWtvOcPCeb7SX6dmtHYbHiD7wwD67uqL3hpEc7FesFvfL8gL9g4YtPE3z8a1e+y8xSEs
sNqgp0IGOUOQgCDYlTLAq8PXeSanfow3ABy0hYFIJ4IEw9kXADtBN8VAHEeDTDxP9VNefqaal3Zu
ts3mkV2L5kIh0D7PNpq/z6dNcWazvX3fZ4apbcaao9v3ouLnWkuByc0DSPc3/Zucx4c5SVj9zPA6
Sn5kyZV/EpNCCrEpZGCedkey+SBYeJQj2QB+HNqMIdj6emSYFBb0GkrXTIH2nv3tNNBhNGTJwjTJ
CW9LT68K8XQ+sSu8kwVmzO2K4rWI0vRmcHvbRpLri1FSvWXZfdOr7N7SmuKREgl9fI6HSdbebUoL
r3PO5pcaZ/kadH1kx44d2DrNDZwJLjfJvxUXBg5AlN1iJjtowaQQ2xazv8fRUtltsMKrbHqB7gOK
spQefi8yywGNttFikmvPIMM396gwIf06h88FdmEe5q04YdY1b/JUSCZE6kgy8J8Mj+TK0L8Vl+SG
6GDDe0imD92MFTel9LH87F02xeSiEJ1qjX2cVbAynQeJ1qS6/Mu09sSRw0T/MV5xG8AsSJVVx4eg
F3+6oOyvngFg5ICJTqcpJeCuT578sZqcqOzAyCYAelx/g98KGIaJ56UECl7z1+5GICCE5M6DkHdl
tcH4zuE6mt/hN0kGbwHitBYjWslPnTlCN7MppOenno7aikR9gPTgOnFmykMhmir46xtCEywEH7kB
ALL54ygK8HgWoBBwsxxF9T1048vPjFjOePm+Ki9uRUjCPVZyjy5y3P9y8v2T8vLzazlIyDFNh6cA
XjTSr2/eeQ+yX+SyCor1pAn5myaHgSajyEd92JR+F/l+rf/R6cze+Q/iDIk9u9YzX+vPl9HiJFNK
ch0QEMs5OucT70IyXkyEqOviK2Z6WmWxLB12xgBIvS9eb2UQz60vNuBtw8HB4zYyzYW9Fyoi3QtV
fi9lHH/SPFUW8dLZWHMfwMyBWTrijYqLzieJYvVlnAY+/66oTZbAQDh9/DooiWhPTDU8URXnDxoB
2xNdsPBreeMwX1hXxHCOYjwXoqnpObXGtMV0gRThPA/nfWGZKHBH0T5nipdkHhwiNVB2z+lUyMTz
CzduF3Jwkm0vmuwv9WGrfIZGb7Msa4qyZNjGPMDCATlTEnU+yFwxSWj6yN+mjzmwi8Av8nP/8DC+
SJHYFGfx+QlM7Xn4dyvoeCA8t/l9YvpKPgePg5vNHv19YzOMD5djm/leN+f5/M2NLx0TJjyefS+U
YC5gaf9KDtfjHBH737GD1LNcA7r4KV0uPn9C8tDNc7jke3aoYeiAcpQB/wDY6+Ddj07t4CAPYkT6
YLkbwEQCzFU95lQZHg6FHORJhO8vTPgYLlf+al+A1fnj3/0vx/k3csKsjF6Qnez5cZHFN8gKELtH
rzy2QAkI7CSI7qQ2yl2aX76yXSQp4SPsSQ6LuuNSOCXzdnlA983Lyawk9zUbw5FcwufvNwVyO7Hm
MF//pd69yJha+bmSvC562YhnLxlW9/rCylKgfN2MhFh4Sp6kJ3e+ECyvVXDmo3S2OBwhI5zDi8KD
ZW9Ten+w5rjf4Sy4Y73fRDMg3YsJtnuepYJ1csDWsuR2Lfa1TvIfdofdvhREPdALRoRbQMipne9l
KzxgqCADWpm2dwB7s8G8v7ZjsK3PlZzbFrJ/ybkgDvjapsihbgujBuQRfXw6QH1cCHt2aqNyNe6/
UFckOvqdRinJ+GK5Us5827my8/3v8sfp/7FkkxKCLXk9EvC53DA2oq949j1BNqXDb4LoWntwEDcQ
+Yp8XTyEYD0x+AKSzbAeHe2gc3cWwkrospjDkKPPwnGckdqaX/8kfyKtSMg499/sIPdJgYhsJs2Z
X+ZZpBusRL89hd8vR4vmkU5wMU84Gq+jlSVjEpWCF/GPoFwUXqL5AfZSiabvL+swR6ga6pJkb8JX
s/o8/+76gOzd3Jnsafty9loZ0gJ4fZs0HlkhH3uf4dq9xwq5duTPI/eue9fX0eVn+XMaBmHJELqK
FlrNgZ2vZHiY8OHX3/NE3DHG6DQMycJ5x6iPF5nhKyGzPj5B5RR8u/y65sLKs2f5iRixnnFXfP6/
j2UpivngA7PyGSAosc2YehYyz9IJXECsaPAuacu6BEgNXPlNPOWmfCX2uJUPzJouwqRxPtYTL2lz
Hyed0kcSRiXFcVGQwho1UDpG8FQ+bEvH0eo7On/M8SxdhQGpXdd7TzW2IzdHet78Pcss+4tZLOhw
++um4d21wzTydRRsNd70IzoDKRzARkwfmdVkOKnvx4kfh4k7QLxplaeJbPKYpJ3Z3a8iv2gYvKG9
/Em2UpTwfk2fDWGVKUZhecmClRad5A+C6biBg/kSyUN2ZbuM/bymjtbr7F16dZ8z+qtO+nffuY9S
Vd52HNgjLxWg+24ivO6D27f95DBPDt0c5+W7f+tZ84c5nV0kHoog0nQsBAwf9C/Z81/Q5OQPTT2R
5Rv4ADRB7dj1z9s0zoEwz9gSaDOmt28OjGnaEEbKQXyhAjQ8MtZ9GsR3KNxJ7pgNFXQzgMkHO2h9
O3jNsx/LBB/GJlZSveQGtjrf8iADp07fiGpp/9oqX9NU1pCcgt0kjs9uZSIFbzjg7PeAHMftWpqC
67/dzKiYj+1gVTvMTwRWuFY6iuxYY/mVHaf628aqOalGu9dRZsYR+/WYsuGX3hVX8DbdtV/8Znvp
Xwhm2SeP9n2Qa3iGWZD1EI+5gjo59hZt7Ke50Lh6tnfuydRv2TdO/TeXf/TzP5LObFlZa4vCT2SV
igre0veNvd5Y2w5QVBQE9OnzrT+Vk+Qk2boVFmvNOeZomEdxNMBOZGBDM8OLO+0ejC/l7DN/hHyG
8DrDe/LvbV83WHr5L78Xvtfvw519Z1OkKqyVZBw8DhXRrAzxGb5sh8v++RvV4d0h4Nq8xxBvHdlK
neECymj8ZMX7788FXL5bDsL2PHEqvx9zvRWZpCmdAk8CWDV7G3mNkRHMbf9r5gkGh4I+UomeYExa
uJ6eq3DwiXPnHgzc+7FxGbhQlBYoSw73HbOvka4ch1EZKovr+m6l/mjxQKYqg3HwuO9BqqD3iy3X
LNaVz4E4DR+Hn82UEQYBuXfw5PcYiOHEI8RsE43pVmmUIYduKK8p3CuzQuztFLv6j0R2dm9jj9c2
9d0QyOPdqe0xd++7sfENYVD+1gpjqrUyfw2AwL+Osu4YY1q1MXF61hML4S/gb31+7N5J6Y4gvDez
R3L1Xqf8+A7zMdNWN7s8yOyYs4rYtcYBlbJzc9/2K5axOnjPmwMfKO4xW7PH1gf5OBU07MSvA5Di
dG4Pyzr0SXT05RqavgtUbT+tMfY9qVvpuEfAfGr1BxaG6t3MOH9hLXqZjWRpWy0rPXX+bZVNPDWz
scZDMoVydl0g64fgXAu8CYiMRmD+CTmWeFInfmYD55qcEhS9jfaEyPA5y+sRCXR2NtVKtwnx2HcZ
ShcMIWH8G+SD2YDo876d2bPaxt9eRY4CHweWIMRY6K897+19YBpQV9K+Wvu/yV1FEbbJ5mN4uJy+
P2vkvUTlDX8yeQCRYv9LhJOMW7WgeVC6Sl7f+TIRNH/84H13g9pDIfSGWLxmi6H4/NxobjvZbTQ2
fY+ZHLP9d+lQEKOvN/kdPTb9g3Tuz3uMJo3XmTfR7jEAEN0nCVML2X2d2Jf2Wh/wKJGTh1narXPz
iXWQA/ifvOVfnVG682kBfv/yJTeRTrOB7lrT3OchcZ0uY/Xx00HZyVvhPJBhwIu9BHXW/ql1DkQp
fOpmY2N64Jl8aje0SuajCRUgj/u5iSbbkVn/7bd7nr7iUGPSBe+hg6YpY+Jz/GyKP07aQtY7ep3U
aAdqLhtDHCQpT2C/WUpn8X0zenEi1ALIiPydv8LFjN+YDN2Dyfa25Nxp4fqerwDuf4BDGFTCGy+E
FbYFJybmMB5A0RqGXGudUx9GE8UTaP53iZRHaIyGorvCGM9GR7rhGHL2qC7sMfQR+iX4pLS9uzF0
cxKp8UtEfNFXP0soJJccE6jBcYTAgmMFjtDXeP3VJ6RCFi2wDEpdJ7ih2JRx+eqKV6bk4Tx2HoGm
wBZkAhtJLn7HHogBvBe4GEYbMbHIRDlU2wMPbiQeFPu4OUxMejR4+bmd7xBUsgFIxgQDrAwzfxj/
+FvhixLQNeiNy5DTegVvY6gz7zcuv+CPwHpv/NftiFI24ADCpJrx/Hpvg3uqkh+hQVqGad277DfS
sg4UUzHvzvvy3dDLTKJxsN/izDxi/jz8e8RcKpkBXGtCJZT0zuOxiwRhoQgf0J1BFHKDYj63ewdK
U9hIpqCRtDBWK4tSz/wFPavCh4nxcx0p8X7RN7GutiFS6GOrF+baIGAwkfKQ9DZj6Ik/t57BxDA+
CYy2iDhAB3P0oIqlv8nmMfsyTDoxw0DeGn2cn4ulu2tkjAIfOsw0gEM8i8H0e9q2WHFPvQ6a28C/
sZB/Yc/K454mtCp9R/z6pz4wWkc5DizG9bD6b8ndRh0bgSV8lzh/e3D6UYy2BJhUydsUxuc9kFvh
ffD2D0c0iqTI5wYAgJttmjlPKzds79zdHGZzp0k42CB/8T9ggRO7Drn67BY/I7OLcGBRIPRC1r7Z
OiNY2UTAmu3sE3Bo78othzSnjsZureY7AXClwKSctZBCYS5C9+B2yhBDYDuFilPPC/OfK7F0wNmL
IR5cf8HrnMFItY4hGR7mzWnNF8gZEEUga8SHYI7WOD1toLFpaXcnNx5RC6cLVYE+5Qm/WV2yELb9
8MkwmmbVaR06k9RqEdomhXDh8PdLJiacTy5bnQUdMKrMqZUBCuIIavWN1Pt5OWQyJQA0cSancYC7
w+Jm9eNyNTq9zpiNLA5344jI748e2PutSxulhdkcM1BSqFPpWfT89ESHMeIX+8YY9pEMjIpgsZsl
G/RLEZfZPo7wkoPkCfSYGrhX+1OLcXWcrfbmkX4TlxCsFxpYyK/kdR7BCMIs2W5nzWkCy3V6uMaC
gofxKZ6cCMpx45Tt2vmApMDT5QhjVmpXuz227tUhW7TCi8R4bzE2X3D2/L0j+LHQQHklM0eRC6Ug
wie7w+10yZ+aG7RjsBkYdQCn4roM4ws2If2r4rztvY0NHl4bnNjw0DJQI8EFxXNr0awP5Lxhi4Nx
jAWNVdi8woYec3BOOe4fRAFlUT/5sRKZq/ACvD6czoEexmBnAvGUEhJuMqijNTUOH2HYBl2ZRgLr
90w7K+pLL1UeTa2vU8+z6EpGGGtS8RiYTsxWALwoefBU0b9sXY32sNdDc6j+NYzXSX4wtgMD9z6r
w7od3awDbmtAgYAP94hok0jJEgUZhDrDF/42RGTZI//FNeDcYcHxjuxVPwMCoqsw1FmXkIolYqyA
Mz1h7Iavi9aaIHp8IPBzsTeFeUx0qMnvOf7cxuqw7CkFTm8O+e9j92pP5iwQLieuDsKBgY/eSwar
p4+62wEpcCut5GHbYoOMvKvS4XNQtX/+jTkggiHgkbwzPnaYnJGdqsvwDVCvmeJ5rYHNpxqLjpoH
x0MtdSEC44V+p3IQg6/WZ6QN2fnDtT7G5JMYitrjQWhYqjDOgonaC/bO0xKlS5zZ9aql7BwkgIym
lCjmyN+bFHW3hMZnNmH2JLjlzN5Y5iMmcHKSapJ7X1Cp6o1191/R04nB1b2pVRMD9g1lHtY8wQnK
xvsLgFxe11D3K8zlEN0aWLsHeOQhfOIr8FcI7cZgkRqUUjj04GuAKKqCZ3gcCEzfeum1d0eYKBxg
JazlKCxttkOamPsOi575dE0bjQcuHEdS51mQn4QCxhiZR0yt8BXk9gZogjBDgYMmDigNhaTWzY9c
MrgAjV/bX+48nEu+f2GchRksDifcSwAi9nAiNDS6rGAIjRFBMVcBRIBzQtBcczYSTNRtqq5jGY3w
qb3jXFQIPR3B8aqMXAlkzJOosIXPys1eCRfC6wZRfdTY648l2efPAnDD/M5pUq6cpHDZE4znLMLS
jT6L61j5slFTefVYz+sjU+uIIgW7FuHBBBbjtArVN6A+iaMksg0jSk3+Pe21O1EZ9yYVd/nr13+0
XxFcaYQ4Z5Bgnztl5BifTdnhbxgwArbeN5XzMJ7b8d+Lxfd0ZY9WRdvbXxN+rSbPdlgh+YXNpQwY
U2ye26E/8uMp/USf5LefpcQwloNJLFFM8CBZN+hKFgP34LMZ84yPKTKHfht1MFsF+3Ng1wZ8Fa/l
AZ34rTkN3/AUpuKxQ4tKisZxaKbO3cFZasYEm6BCb7/JmLuIeo7Nhj750IHfLNlfd9cQBb3xNft+
uOeEVo531vDTITTFleGbKnELAXiR1oTaUTNQv9++L1OiRMX8SCrgI0/9t6vYGZzwWOEsD37L21HY
D6eXfybXQG3E62DHCKHIqq3W28+IEbjB3D2MT0L/KBm0G5UwYdLSE6A8STqrkm3ULpg2H8AEsoCY
8LikwWkXgz++TkP1UOlNOPTflAglQSbv5UfQHWijz0LET0kdA5mLkSZ/CPOjJTeWeZo1AH6Au3oH
ybfu4BBDNYQXdr3rY6HTNq94r+K5BYCCUTd+OYwSX5ubNOuXYhwhTm3mYngbve0S6p9Tr/dbEG/K
/0V5AtlAo5siV3yvP/rdv51+l3L1WmSrUVQ53xhd5owQvy3Yz32j+HL4Anh+ryb+Lxk5QFsMrV5J
b0afyjPCuqVIm5g3nAJvrhJXCC/wmIrS+Bvdl31HdqfW91QckKxCpJc9evPcGrNwM7jqFAE88jfk
fsp2nRuNOzVaXVGBUSnx2OctppPhFGRj9fgbgi5h9oGmCCoLIF7GUFC4Tb/CL6JNaHEOMLARswu6
GZtSL2ixtpEoVF5WeTjsnan2gUCeUnwA0zwXwiIqswVX5xV9YVMGlJV9/MTsF6SLnr9HaIyxFtUW
4rarIUHVwGfBb5vFR1oPbskNpQv8egxYn3pH74Mx8qixH+95ARzNafTDK8MGe/lgEIq9X25Oav0+
NGtIB3iejpzxOOAf96n7xCLkGqWpk7bBF6oqYh4SRqIn0X7veTcHVeafHyb7iF4s+qvqDx2TNg1u
1G88snA1BP/86Qrb0xf7HM5W5wIJau2V0ffMfKZi4sTJe4t/Q6PHtBRofscop4zTJQ1sEfdxwm6d
8m3dzowbe6AJP7v+2fz/YWE+BsEbTgOsmrHx+BnSwxiyFOMX7TYOt6leX1pQKepmsOQLKDYPxRPr
HHLeNsywGthwP62BLQHBAUrIW39fJlj6kj5KkC+K79b6TvxmFDwkJ5X96dvbV9FAcp4YbkKAwe+U
wfc1LL7+rbVvQ3MwhLydqUU1b6QljXaL7CqzH9X61VtJtZc9Nzm6HrzosRkkApEwJBIq0e/X2DT1
keoCIS9EbEpnyj4i3M3w75OUa0CjV3ILA4CQa/xbU+EwKGI2TkMGB0uIw6vVm6IMdIMoJvRUBGG+
LOUkA2Jyo7q1GL3lmPneXFoP77MrJOMBPQOTdcSx8CZZVH/tTxirUzk+Yhz9VllMqbzs1rCkQfMQ
v3Ircw3vLQH2rZotMJ46fUGtTi9QjrAPXDWI1VOR5yAU7AqFbiXMvjBoRN9PwvWxXtxnA1sGHQzo
I5mzDVe813Rzn6U4zCqajDUWYiUq3EyvfuQdwpjtEeIDVwGWJFktWTCCzlMidEM8A3IHT44mWBI2
uGQzwCAfcFbuqsvvuB+Zb2F7gAwbwxnBJv/BqVwXy+lWmafy38d8u4PGcBXzYYAJzidvdzvC6orI
pJq6n2EQCXqWspSoXTKs3jlbYbYLBCDLhRof9ImJ3HijYM0Ft5CDeiqmkMwQ8hXuOwRMT5ZwVLmp
Yb5uGS7Pc3gWfbXZCZe7Revi3D2OH5sGlPCLb/R10fkZeWknAArwxufuOcMgDftGrtbNVliytL1j
A68C4jr7ZBzyKngSA0lYmWIbg2Rz1EJxVaUjCTKfC3Ov5+XHWcyYB0oe0ibGV402mU1mgy08JYfp
B6Ypgj5NqrA6mj02rKT3SYzkgxfPNRXMrIkYYHy555X+xOUU7SIQuKEQ5YMxAbxLmsmBmOvI2I0U
5jXDx0GKphGMQCJ1NARskDM4MhCS91GidILOhJSaSFit+mNcU5xAClBDIISYAL2i/cIfCIIvE885
EbzELO7uzDEOH0W9gjTDgwQtobDFxJhBBTIaMBConK+5MJPARj/TNpc36RDwdHyKPqx5i0UB9SsL
JMwNKhQxLiQS4OQeXJrfAnE3wt7cxGDDRCEQ3S+snu+Mow9u28fFJIf8V0WC8MoJCz2VNrSYH14r
0XD0INJIMJnAF+aYtq/zFVGK246BjAa9bf4Cr6Rc3d83DwNvoVUWMl5lsNvnQkGl+RJON5Eph2EK
teoK9p329Im0VftmL6A71rI/IL+v/t2Mxyr/q0RcrZnZV7dcytuKURX3GXcpRqtT4WjLvUgn4kqK
bDqGyRdMa8NyCRA3PX0tYSxcIqWXgXtuqHDeZhZcz5zu7Rp0RR3RYn0garnJm55CEIJYY9HDgN4D
hyzDFxNLFm2oQnxdj0+V27cxzoG21ybIllEvhT1HEHGEAR+eSCEGP8tRCD9j/QbQo46EesTjcyOv
igEvSwA4C0IAgk5SXX2+QYx/VTKZDSEF7dFxV1iBsNNCUgjS+WM5PBRB8rHB/xDhjTSQADxSNyc2
WOOR4CTE6mKPnpUbJonQwNx93CWD2YPnd4Cd9s2ivIEsKlhCgopV00hOYuH9KEGJxHAb1tbDOSkG
rfuCZEtdSPfenjRDkMAiqqA/FaAKQNTml7uG/yoOu7cZpQyF8D3hYcmNA/sLbyTMZkj2tcZgSM7V
bW1ubD4nqQzXWwaqCYpK/t7uBPzAGBRBmTD8hHIp5NeVh4QD6+VPgDzQEWzmzkHzSec89r9nAokA
wvDLX48PzBL1MTIIbY/hxpMCB10TFBq00jbiGmNC85oSo/WAqkUZiCVKATIywNoCtJX5P/xVAHKC
789KDK8DIAvnav8FU2jBjqXvybcQ/p4Vxo5ko5iShm2YvsYBGgIOkL43inMfBHROoC87AbQuHgoY
EDGZlOLOuLQiBhpfZq864IuHTo4GaKQLMGrCml294h89Xhf2fdgxoUKvzbWcqverDsyX4lpjogKi
YiItBJZU5+An7725KfEeq8RelGKKkKNaY+/0akTSd+p8eEV4i5CxCiWYAFtDLPLax+7AElyjL4xw
2ApsECOLzl/tgeKIeI1Wg9UMJ25EZqQ4aiHUYsYB/vpv2+KM4fySTB0PeR0ypMrmjsq2FmGUI4Mt
CkA4n2GNS9uIFzrMWJJN2TeEEQwoBxsejn04i+BwDyeMT8lVpZ3XANLotRsXuXfN/dkDOI7UIycd
HSaNNtvjCG9NtlL8bqbcTLL8wFQ+IB3UeDBhxG8EgAdyLDjJJ4jpgE88uj8EleT4RUCF2GdKMMAJ
VHvSKt21ba7xKTnzRXiI0CnipEPZDVkKSS3XwegQSUMAWCGts/AGhLb69gWR/Y60FvtWLeMwxC5F
JOJMuMSFQAao5xQLi0BQSGTfTFekZNi36/vuN4g7btPE7OO8mJHKJ4bmaSJXdssubMoDSUegMcH4
0/sMAoUTcszBJL0WjAyvPaQ61uBjwWL4YTY41PG6ulXmg0DFPw41tjgZYnsDp7vzime05zH6GnJl
jJol5lBQu1H3knlE7sWXSCWhPoBNzRcIfvF1V+wyBqk8VyBSwRRFN3lhGFAPvde6ij5o99M5FtqU
NBVc7CmRfun8HrX4HrVredtbQJy+8vpzubzP2Z4OFH0zGX9faTGNy/PngAuS2FVwZ98z3n9ove3j
TE4vve38iSSD+pcF9fSmfracxvg44rgDUf8dTA5fNGNGexgsa2ibCcbssbR4Ek2lcsh9Du0BO7vq
MkoaKsN9IJEMRMKoQ/SZj0pzNdx9PEAlPkjNro4nIykvs5E9xkHkzNImocB5LxoqRtqprmVtZkuy
b9dTvYDF+4SPKVxeoEEziCqS4vyaN+HLhEfmcQaSVy6YoPjBQLFHrgJjtq8PvZFdJuKEeHEi1igx
SizmYWyET/Hn4QZ/XF4QEWW26xSmdEE4LVLLWeVhMAB9lUYEomoT1EG9zLEOEzxjbHU0pjrJIyH3
if1vABySpDSa5CGhLXho8yEp6wUZGfZpaOiwwNGnwCMDzxAfswvy+cSbsntjcsQJ/xQzNXfi9dBW
Jd95FQnti1DB8Ad735zdcTe098yqUOP7+PhshwY5WRxwdUAWH0zxLOl7tcVLkNmUTg+OIZQE80Z4
5wCp75ctQjxKsDlZUH0e/ow8XDzNCA4ivQVZDK8EXcKwZg7FB2Uts0s2E/oVJnXC75XgQ3+kkfCC
VU1tYjvhdhuIm6RA9Yw9kNlvtqcHwM+ClGHWCQB07g6dQ+b3d7DskyFbP4wKckBb7Hqfs+GqXbVI
hI84CHHJcNk55CGpDvNrDJ3Xada9EAEbXHPsR2FLCxeCYi2jGO5r2CEwnCR3Cbx3zciL84ZTFJ0B
smrB/8VR64XBAKUocCQQmZFa4IqRoj48+kw2/JwYKFgQ8x6AQO6I+QV4JaIXene24qWwNy/jdvZi
NBBjVcs+/TFFISZ8pOmeaXS5TM4zwcwFABTWsKos8P+IhwnoLnlOzP8Upzy024xy//R02eZaeukW
FXjFxCs985FJPsA5HWei1JrOOJ/0gTYO5NDEt/vw2g3WHcxfVyKj/jZDuhkpcPsZAyx1AglDNFNY
baP/wQX9hff/07gBh3Huwp34kMTwQqRTcz4XcNNF5krp4HgDw6iCooyhF4XJaDYAGkAPe0YeawkF
BfYw2BiM2V0QZEBLn4AWvrBLBd0RixT9zJC9HEYC2ycHNJ0mtF008OiYH/TGQ0CuNLkT6IVzFtvw
GzSYtQBpCBKVs8Qg0wcRAPcjuonuReFCl3MQZaDbmlM7i/jBLaKWA4pKzhs885dSQAmgxPcdRwNT
9yW5ctsxuOEAU3QGDDbtpsA8bpRPFR+K24qOunQqGyaLUF5Tkgib2SzuHKFILw/SPHMkaoLUbvAV
wNeO2maAPdM7znFaF7MqVOdEMbAPEa7yxf4Xmf1M3nYUXYJSjurrCMEaEyfuC8AUlhOP6CnmAC3H
BNZwJsyNGYPKoNsIK/4GlE3ZEsKIgRHTUj5X7k0C5i8inoNDO0XrgftoLH6uOMAHjst5AyAUZTqI
JRCEsJmAeOkyEYANjaKBExmjTFvBWaeYi+IF0i6nHbNkHGjCvQ3p0rjGzzCdtVj11D7ssRnrZgZQ
BR7O2IkCAJwX9ya8Kv+g/pNukfk//LqLCAcwtXM56jm8SQAyygOnG7Zogs21xLtEjw7gZUCxV9Z+
GsKTn2H+PRf0BzyvqJRHxo+zKGNjYweGBf0E8mQEitgfuZ7zxXM9T96oh77Mv5TtbYdfpTX24B6w
LeJ3rQmDfYRR1j99HNOOqfldF6gpftS/DBPn2aLzWmrNCbkX8of6tY52aOf+1TY9D14wwjTkIWL9
ourqgp43iPi6RAVhPAZ577t6Ii24z3LYOtj1WRguLPgeWNWkxnBb6LMMS/7uUHoQubAne6HQYBXg
6IAJnQnCwmOAKzmPCCFG+o98mCoo5h8MBlGM4mYwxdoZI1mYwuKko5rRGVIEvfBGjC4sTv+f0oks
Atwbo35w1UUsElY8y5ubgd7WWA1nwMaw1OcQxwYHYP952wnOV0cwcAP2TkISZDS2fZxXC/91EUa1
lUeaygnqMBEvov97IjlC+kuhngWcf6maH54sG/RJ6GdIPqdE7Pj0PRXLK1JU+GRIGIS1bGHIseh+
6YSMa8Cg25QcoVHCQlv7roEpbDyqqJ6o3xmCMz9k2WGLhc4IJM4ocK/AjR2whnMf0UnrQtJC+6gL
U4gnpT66VBPqvZhb/Tsj+NY/tfZgFJUMcG7oJzD3p14EqdRQbJoyhg4CmoN7hvFDztOOgVU4YUyM
uAlwv2O2AW8FX78XrKhbgiiZGc0HsZYYIpMPBFI6ZAqe+yOmoqJ/a/jS9FYIRFN/TKZGhj/J1ZTZ
psTfxVJHwMXMC6gRogCoAgC7mEGJMGPJ4lM6ld4ynVo3nlVr6BnFjI0eVIw/hF0FpgyM2TCU1Qsk
PTWUmRpYtDXlZc7Ot8V+SRTSkEfe9kN9YBvItJAv2dMONDzU9mTicgAz8Ypv/sekyLZBRrypxlfh
udQoq3GbwCHKZqBFssXez1lbE/1h/zETxcnlR4wSV9PG5QVCAQwSBkR50GhnpkkuGkF+l5jr7uNp
SLfjwG7F3xFnEp73AuMXoV8T2osefdPH4k7yX5gTMRQjeIiN7sanLWgQ4JpwtrF7cLMEbx5DFbYp
4R4I1Zsdv2TkpuBfdNU37F868yMA01RMqT3cNtiCIMEyy3yzhtlTYKANeHTQUOET88b8kiSADRvz
6g0PCFk3zWzH16YwIXOE4gf3TqEEJUUOB3FIufw5JOwx1d9B5qKuCjzAZcbePw5zHFtcDqxgssii
Dycvg3w8V3rGmD84KdheIHAxIJc5viGdME2ibRHhuhbxHAzNwD7YYOngCJSjfeAE4mUV5izsfHB8
8H4Q0PA8bnD/6ER8FkkHKcMylpCH5tuUUUZdXaYSOnY1y2xdGz2rgXs1jPbzm9+fp/7Phewluft5
n1WbO71V5cCqfyERHms99/oHUkzns63QNp9lgJVWm2w/7FoQCLCFejpjeB49O2+NKQM1XB0WeTm7
d0lvv3iA01LaT81ha8i5+S28T2d/lw/FfY7nky64DmcvFLTY/kVsNpNz3sGKd+HpQ1Sgc0W7I6up
cE83XuiByFFlomcCvfKv92BZBQQRQv+gOJo3WquHnsJiZ7b01R+Y0aDZQTmnBJL/nEEv7o6EtOHn
0ywgAc+JyTxi7+9LB0zEQnjagMTyuhXQag4u01o32fwx7My1O3ed+hXIHuGWIriqOSbKjObgfucg
c1h0PBlplrAenz91P1ERowBGggtP92qLmoYie4h2FFNxQLs90HOuw2K/4y0/kzYttgYwUUP+MsYf
AChfEnz5kgr567yzw/W+/DY+DO76FY3Qs42EWUi1eFd8RT1r3Hd+Nwv845pOxLZ00FphEyIWmDqf
Hx/5id9TuukX6ynWeTgGleEdFur4GdXor39HqgAOdKYNYFAiQa1DsAiMzJZHafpV7ytgGap/kQJC
v6eCjVKbifyNFn9/kAXKhy+Gza17mD146Yd/D76JK/HHxqeWMEn7g/yvQor/xQNLJK2J3kDe2o8d
UzdU88x7GRhpwlWdRK0gRdwruw9LIvP16WY0mSKWFLcnHbNiKYbvEuKqjFEXkIqDJBEwd0OCNNLZ
wi+sJVLeOMMwFn39nGOOt3yQ9SdUjJg3waVosfLP/7pNF42jKYJYelXGAEsKAfoYEqp2VfIc69Q0
h3H4dKAQIs7HnZc5wGmQfJzJhm6TyekHK1AIEB7aMxs1cPziSKReCYuwXjVA9RQDy46gIHjKTrkq
V0NnQHAD5BbwexwozvBZGd7O91GOoRnuE8zVJH26JlzYPJOVspomo81z8YzvDvogExdVtm/oAoIU
bTTzHJrUg+CV9FzDc8wYzbB1TlaTJDu0jEv5zwxkGdnbMNRAvmyF0rYyQcbJyV4SN2LlHv5CTMeZ
Ydmg5VcTpzNS3gE/QKfVbo0KQPsRQMep4tQ2FRK1LnA29qs1wapiVg7mpPVhhdTIghW1ob2SrZLf
e8VZMSyZF4NWWw2ZJhSIcZ5MNQZcGD66YxRvNaxIkuaD1xLOsrPmQkDOJdeeNGAYIDDCUhcvB0FX
UIfba4T7j/PS8T06fyn7U36uJFcRT1wZlRFn94/onMpCgMGwb7xGQCS4RjBzK/ODixWpXOvhDY5c
Nq9guODAYk4XV8BQCh6N6SPizRfN7E2FbsV1AKnCWU1dCacIrro4MAReA5dm3a0VWHDwtfkZ3ohy
F1BwCTQAqYB+g8Erpx5GKUCLooSdao/of7wsM9cwrvXtkVjDOTa9+KpxF5mNfnHnjHn0QmpA3rqg
F3nq6MbBbv9iDi56C0UwrJY3mFU3bWwd8aZBg1naEw4e8h34zrUrRqnwPOxy9oLGQhQ1Jxv0j8qZ
4i8xTSQXhoM/cPn0iPTpgxR9StuIFFgdG4xjwGLxMNT7cd9JfSB0NfxZkD+tnsa4Mn5yGX9stfo5
rOANVpvHagjL5joTZJiKbB9ISIeFtVikXJn1egnizbrKtXKWzT4RFBRzem4dGD3c3Js5WtfWPe52
dzSEOG3MrwmccOfWqDKs5b36QZf21YA0q025uv5BKL2B3h2ZQY4G6nODLo0NrQckrVXHXr6eSFjw
PO28HlPH0vlD1tj7DZ+V6RfFOvwwLurPACN0UgaJbbKfrqY4qDWXW+qMhdvcB18AQWGAGEkXHhAV
wmk88B+ngciMowzCys66rkaCKhJ16oFcEQuBpHGYyRrXSkhZy3BodvyJpcq/LEDsiUu4oTQrus/t
09fcP21717eNtoYExEqltATgFaRqCQVNpz1vujy2fgAJHUdPi7RMaUFabCk3odMP3lZxxX/t3tkv
ZLUs8SbG8qdQXKU18sIYlrM9C08JbozVc3uEtw4c/EDqcYAaKQUgR7v3LYS8rEemNwb2L/NDINFN
G0DS6egj37kxLaKrcv7VzrUVckrJ7hfWj3Zq77R3l8OnBJLAjpFzFZsACEeKN2isfgnEkVkyW8yo
N1eu0H/LS/baXgk3LcAmRqv9a/UroztMjF78g1Ne7B7ldgKgLOx077BdCMjDp5BduRdL2V/5WnzK
MJeSQW3dqI6Qp4yo1vU7Kd8gJ9jq4ggBq4TxINAwDQ6BJlMcbhC0gZoReEB6EA8FbQO1mflAPC6T
BIgnrDMlmRUIlaQ9BU8OG1+vKMEB2ACxwEhDinsQa+Ff4rQwAIDC0kBvUbFjpGII+fkX9TXnX5AU
ATfGEzbsRYIKHrATxbY4G/sMDUqrSKB+qL2YtYz5SWllaggJjlYSr5N/pjPiR+1cT+46eGFfXRpQ
yK4MhJie4LVRcaBuMvxAKDRFj4fHmnr6wuB13VNKqbkiJ0a34Shoy2TMO4IocCA/tPCqeRcMV8QP
MEy7vGkHwjA84SvGcTxWVxd/b2xWSa1dPAY/82RFVhqeGfxHT1YvLo6EfN3CSsDgAQzhvP8rB8SL
TxVhXxfmgeyPhIKtuWjuhTfCpYOLyJWi56315LK21v4/Zox2X4esbGvCE7P1x3hKpNqE875ZPpg9
Wi1zpITWmCcAVTvjTiKU+UMUDROcbPYG15Smha+SWfZSCPYVjA++3CkY3BgPiE9ywoKKtoWxnJhp
n0TwZ6smPZM+T0zUL95XW9kQl+mZVMqBj7qTGRPgxzPWJUp+yhUxm6JXHKvgTOwB6gldFwXNKvli
wc4sh//Pe1BWomu7cxToKZ90pWg09mP9gksJVcdJHCVADFo05Zcq/OxlybXloq8K7XQT6vG3fjmt
omD1UZenUl8AtPESmOJcy7+5pGJ1u+KDY/dBQ9gxDaJJ5W3ED8nqQoTZg+OQmCsAmjGv2zCj57/g
QqJ6rAkeVP7Tw18NVXc+n6jWmFXItRGLD5SWC4e7AS9EJQMCwM3kWq+I5FJ3H21FSh9U3x+2IGTh
8Qs3u5x6hPuuRlGqHsAIAzidzBJn4kT7mEwviDo0cNbSU4BMTFD+dVnifTfiVX0a7k0kjhEEN+qM
E5HP9jF4L2hOdNOdGmF4g2Po4TCijU3FPwqUmonzEIKb6PCOONvM6BF/6oZ6jpYGbX6jnnklrEBg
xCBCA8IeL1tIxRnJMEsDhRWWkkjyLNxsGOdAmuRVDOr/3RlhaYRrS0iFwFH2hWRKYTKf11q4PW5n
1CesQux0tTMvonzwG8OoVX6/uCBTNY5rY8DwbWiOE4LnfEx5VxKHae4oeMWSL89EAgFhjaYCphQA
5JjLdf7h/D/C85jPB/4Cz8bEGZGf/FmE/nEsI+bkGhIECNZHg4mEAEa8WVJlIIfE/LIX3IIKUj31
sFoFuLiC/pErwTQqWlBEvPS3gQSGL4TlDh0tv11dHLAJFj0vPTBnO9UWV+ewwI0SvwZI4uYL1BNl
Gr9XnGgTjB1FOdRxozDcBAtkYMLEkMRW/GFFSAoOp261zGhoJR3SEhoBssyQOfBTsDrTgMQ6Sst7
gGWCIxyeW6TKx+Hf9cjpRUs27DCpe5eICCHDCLc+B9JxTLuDv/yQj+6TW92ccCh7CzoMTmxNI4TP
0+Pr8rwQHYlTJjxSPGVgwzDn5eo5pK+gl/g3JU8+DCNIaWeaPExk4GThnSSceaYOEBNon/Zd9ebA
ruBQIv0L5+HFkGeODp2HegQom22xwQ2r8BHfQ/TUROuyelmugOAuzqULEsJNnhPMCwEY8SXTUy/1
9u4ekCCLMRB4LGSVtvuHqw7eytgLY23BNK/P4OUe4rTrYtN1Uw9ARfhoT/ADHQMkVWZce3u8b/sO
sCrsX5jF/ADkM6p1VDj6xzwyleZhgX4XSUmXpD4kPKExwUCSDRXlDjDNFiYpe6vA9LNV7tSusA2l
wobROIJp92a7g4ifanSBkJipy4HKS7+otbSwroRwF56Ch0+qKxMzJ3/i7o+nhHx8Q873br6/9P8y
Boo+IsQ6fk9x3Jf8FqnjhTDbnlo7ooOuGCrqv5/Z8XT8a2lTGlJ+xnrm2u2hv0/mbsK4BAuP2h5h
J4iItLF6eFaAMJcqARRZ4V/BKZlzVg7Odb9+mJbesHCZb46y4EuSO+XAIJhSX7qPdzJ8MlSQN7Qb
N4cQzFrymW7WTPbxNIXXwzXvCUZPdbMpBrntYI4Ji0G/Ynor6A0d2xjQeaCQtt0auDAaRNfToHFu
Vz7VQ0Ytf8rcqWgDH4yvCA7FrwqPOMzT7t4+7Hs5fWJHnNLXfrCeYE0xd4S9seYIXl7Pe3DNCBt+
C8ICMcFMSpet1pkKGRo/MHVclbFMV2KGM2sKems/4+1ppHv+ADddCaXZyyCX1pWiIcY41yAnuISu
u1ykuKrhGkRPA35fsNuWnmwTwsLzi6MEw23U4psSgJBdGkCo0l8+sCDzr+ZC8Uy2IcxyylPapZ9+
UNg2spD5CC5oppCGVLQOxE0SnCk0BQCsNP4vurMl8xKnXo2tEfRsUFnYiD//AbVKtgeAepJbrj5P
9e+G9kcKyby29uY1RIToDOM3qxR5EfDTEpuyJX7ijN6mJJxCm+H9a6wh8NASXd4PCDkV5wuD+gnh
kgRz42Nz6sgNIfNLlw5YVJ9z+M5gpDB4rfoiL2VDCr4xvo5skrQt/GKAPUIE2IjZ0tBIsaG5Eh8b
g2gDjwK+f4eMR+JDw/2Hry++0t2KGwDdn7GGRsVYAajEOrZ8dbEPYhJN15BjExMi4qVx4PWclsIG
m/ZUoLjW342RW0pACGxmjStJ7jo7/2SrsMGW/+jUNFYwKva0jTlps/eAb09iI86OxtcYI6ii+YfU
I3zauCLMtrgDsPdTWsKONNiBtwfu5CJB61ScwQy+yX80ndmWolgURL/ItZzFV1AUREElEX1xOc+z
Ivr1vQO7msrsqqxSGe49Y0QcXO3JIdnLGqfIceN28Jo0jujds9yZWMC9YEowHTJqjAWmrDBYiXp/
DqADW5YxrQj6vxjlMgdEgn1XzVuTEvHjRAbLbT8utedw1BiMWOT9NgOQMzgRHDyoJQ0t3WKB0Axk
CCNWkdIv7R0kgjTE/UrAWraCR4Nyt3WAQgvkZVa0YdK/7MQqQcNgP9FspnEAlwRHTXet1hVOq9Yt
h9NwBxwGYXdlWOhPz++UQ86zfONAZQVA7xLfuii+rRJF2yn02eaeOmK1JcNWbz6+QFwd3M0zD63W
3t5IjVqkNtWSbRiNbW7+qfW2Lyf5dq6bYLfvGiAsGFxvDK7F4CKpusfSYFAVFurWq39HyW1cQ8GV
CTEU7yDE5PzHPXpx1w3QvC0AlMamy7zUHOu40KjcGtPZd1gFCZAjBX9Ck9zRXy+5Dw9ZDaeChFYe
ET1N9YvQ0wMgsvdpaY6lyMSQboexfU2DYRjYBiAoCXKPlLoAEVbo76ES3az2iFtsBkecmjQzPVYR
VT1oE2VrsKMMQv8AvCWcXYrgn/WuCXJ5E1CVqZqGj1EwbzQOvE148pif5X+COpi0t2WgsMKM8gCn
BwTvDYFow3zsC9gjJP8p8qB70KLlTQPeKvsf+wUEa3D6ezAf9+gUmAELQObUvsL0QN4VdgiutuQe
j17NaBcLDlXMFyWFzfx2GiHvnD763d3G/kCZQV7pae/qILqbwFKfRrv6sE9Gg9/soSBvG2m9Vai3
Xsf2uexRmbwVW4yQOr/cGq1GenfYvOlfvta53hkG6OavPRAv00ObmfRGxa4ZeDP3choWaX8d3VyV
hjISX2C/qb6CGj94+5cLKGb7oApq7e/9B8RQtLEZfguVDz4NrctzBxGNIzoaLHbwP7CpoK6MDOIg
xmixBZ7QaKbDSv8SnoIn2R3tEnvXKjTV0Um7ldWmYL5GT4+uVg+VSuTKn39PxBqcvFtdX0OyzeF0
dGzRcAMNwwxIZt9UqJQC1BuhC9STaE/vEVRHb0AvVQYI2Nu/D4iEtFFC/g48Ue8BL74W5xbXsMLA
e3jtNEZSQBLc2F1n2d+Pr0samd3X6vKXB8Z1mSCkBPmNsC5hRK7CYIJzGop0FNQFYSI4tbU6IMWp
uRC2T4wY2jZ+nfCmEN86yWLfyrdzaMcwvavaBCHIgk4YdfVG64/sKTghG4buUouGCPQjpCwyJABT
ijEfR06vFJRQTqvaV4BjYFddZKeI0IB3Mcdpa1NoIxM50GjXjAXo7vYMMTlnH2JlvHvrA5xrJzVA
Z/hyq9077QeqmFPTY2KVh6467dhX50kZ+oIHBRMJ1hu5V/dDtkyN2Jn2DCuhjTul47IDmYG0HOgQ
hOWWFe/oo3YyJTAGm4cuFiaw++BE2KedHHf6FDERkk4Vne4SWdvZQ1KiVbfr0Hc1Gnc7TjX67DHY
dChDM45CLagyNbIS9ovWU+vCfpklEFZZzpp7jODk1y6jyc+gvCHd3hpuVCr4W2bz3n3QwijC0ioC
ZGWjyzu7OpLserWeBYlvb5rbIf59aTDKpqMeNLOarITuEx2NJqo8jSPViARK9ZypY23Qxo2PlFMZ
mFIh10EUoko3CKJy+7qqkIV5VWeL+Hapuwu3Q/r93oHZUtvFBqbwZ/WYvKlH0fhi8vTWDq5kPicC
jPpAFccpPZ63hVzPhZJukIeah04csS3SvyQapAYh+KveuYkM4/BMhyVxXn2K+0TPdIDbB3/bvI0/
wzfJ/6efeAh2NYi4Ke2CtRhSoGsxhQvm3HRQzFP03LpwM9xPR8qlVyrLbnHNcGiAXWm0HXycwvra
h9Lm5NnEDaEk6IlbzNHg/r3BsW4a4vAem7kF807qFjKK3QL6JDBsSg4h1LuVGzBS0ifU7MFI3/UK
3qmPte8Z7pNOUBre/XR+az/HhdF0Cd+YrU+T9PFHigc1qTbItfKjCiXjvfXAi4ru0ayN9uO8+xIG
jYF/RDKt0hgl4ieTgEm6IUCe4KCbD8ozcRmNcc0fOrk1dRoKPlAyFi3lHeQ1YeoNYGyDvhFvC6kg
RAasSlD3j8ErQigHTRmQptT+SR4EVqww4ybXQ3YsP6yGJ7gI4GyAQ73X20A8062T7z0YlIGusmkM
CshILUs0Ympk8XEhvgxyMbbjS7jNiGsmU9JEqI4fEfD3KxCmYsTKBxX2da4MwgZxBWQGMSFgCxIX
KQKQ9t/MnCpPbh3RvwoP8z2szh+wnIChbJe3qOYjfMDAyYnhFlefGdh3lhPzROBWlOz3H9iq2qAw
2iPLAYRx/YJD/JxDtsAYlCcGj+Mc5hbpKJ2XqVwQut0myBnwyuLqPWFJAapjYpdbXleAPv/tRvvw
64Pa51qAKSAeQW+KUahoSFFvI0KnV3R6MoQRpZOcWVke5rysTIkIlVDkrd9uZXEaXPqsJvsY3Mf0
Aju1wZ2n+XePX1Hxw9o5Dos0T3hCrrblpMZ9rfklHGsJrcaUwH3rbph/DEDM/vooZLl3v+DB5+6C
hImYU93m+dViNmF+9lD3kS5WhPIPK9sB+PzBfNKkZzaF4bwZ8faeJAHwwv6xT1sMpUjk387jW48W
XebzaU+WyDOlJl0ZgxL3C+35d3Tog6k4/527zBruJU5+BvzPvdlsOcjEGPWQ8exoh9YpfW6YJnMM
qqQ+DGm4ATdi2hoze94wGGkmEf1daFYLWs24UwdReiDRSAUEN5LxYj9dIG0S1RaagshIKUzrmyT8
+bfvl3nIHRDxIXpQf5VObY60xOgKE4sSuH1dTkGPoivaZfu1gZaiVXvwEetBsOTT1SyOaDsp9g7+
hwGBpzZoWYnwoQnRZyoVMxJGqBt0Ln/VgGUIGoHhVP2KR1S9IgnyFmxq94ANfADHQFDGRoTxO2Lm
yPi2eqHdyxPwb9QCkFQlD8xBIrsu31GNwTEbYqcT7JobXNDEZp8mzoUljEYVWZmBR8Eh1wH57WkV
Q6Ya7f3zsM683IpfCMCs7QjZagNkClZXSd8fkJbBXF6Hld5zdICGV6RRvumD4kZVEE0WOjLFMNgq
4HbhC5ERE6Ls1tLbfSAEu8UMFN0yVFA1JcsDckCAosyndt6jXKbAu2kcGoVA2/rNsvgM6mGxBQqP
OgjD1rdwNY8kVkxA1jXT2kHxxf/SwTtBni+MTjjKu2309m4NJBJlFkqgQDybxsDgo9AOoknH4G9v
G75mqBJQXgO2frIGKqpRmiO7mLbPnWsnvwADT5alqSDXZo2f49AdOgj0B5/t2yodMQ5gCymJPUc1
fpW4VY8RYEugbj3MGAqmbyr5W+/Q+0QSmiw3Nn8GmROSXfth1UnbcwVSW3IL5vshaU61t1vsARZq
wSka1r3HqEZcBbQNz/1owmSCWVShnjV8fEzpseoaAPUAs6iERg/Az3cI4Ql2SmkMwecaXtw6yiKk
n3YS8vjax2WpUwdYRUTXrYH5Q6MJNQTALIBNQy6CEU7IaMD+7aqdO4AW6eYX13bRATNBfezdw4bV
9RHdY6vubQa54XM5jUo0sgu8quhswpKLxmEL1hkKDwygID8mpSnSGmWU093+QnQa5bz0bd7mueAF
7GnzxIvU2bd3IoMKLWeGtzBGPaZlh9cERL44OyccNsAmwJmUBsnw8w5AEedFblpxNwHwRmBPz2EK
c/iFBigD/RCauQChYiS9tafudRrk/17sssNGNVIQ1UQnwARRSfTRa7x2zu2EFgapcOfbI6NlANJl
BhLTOY0O8++yjo5fBznkW0cj48lZYASHtyUMjFPOuvfvPaQY8bi4w1z7NpoO7n9wH65/m+HHZVdR
H7sH8Fl6uR7YlPkqdeDffBf1MLe8tSlHR4BebbKulMBhdg+Rc4aXx3fmvDJoB20TEqELQ49Q+YCx
AlyKCWr13p6qzmb0HON4vuYVkC4Cyo81oCA25415f8eQELPaf7ef/c2Qsb3vBpNLviUTZMJ1eekf
vFK/HLyQhi4janHpoTc6LwMGfve+CKPhiyFi/qFDNErmjIFab3qMl0UUFdzbxgR4Ps0DyjCTN9dx
6YHjWZQWu8Gb+Z04yqAS3727D9FipBRuza6XWojYJoyu7wHBcNAks0DZS2J6x/ZiIeCkvi8TftzX
YUcNa4vaiNhpBCIpOC7L64L3HtyDMoDyMT4Jic7RJyhXrPpfPp4OgRNQViyAM9o3Qqn9V/zX3aSm
2sbrPFFRkiBnGgImYEN+zARlM0rgs3pcjOCgUYNBBDCHe4RQ4yBnFnCLCgu4g296p5PyCq4+IFjM
8nZe5XyDWit134up94pfTppaeQowajYj4NMvIA4BxLeB0rJnUB1i4ZcBMRlOcU2qTzGEfpn0mHJ9
9ErjLRGad2QGyBkWV3n57UjohUBnclqV4zTKqwTdmdL6GbydSj+tmQBx9sMkujm1NS3CY1SiNV3o
G/4bIbxmtZN0EUiwisPcjI2NXG+unS90inumgnRylW416SKB9qAnWh5+z4wAbqQXh4ZrmSnKgFpv
aI52DdHUWzvGDqdOGTTdBvgOykeNI6Rm5GhqOAwKodW0UQcnebeqJ/cGgevc3NXs7bZDopzf2EB5
GCKaQ+WBxI70cNO5AHjPtw9G54htyvslwtFd94kc88u7P5sMhmTQ6IX3AW90tdLKir4oCSwPAJVk
wsVCt4BgNPpzoOKQo2NaRQpr2TImOQCoiFKM0sn577U+kmyjHpWjQbCGBFhYPqHNDIpEtRNNH4EV
ThmG6vhMGGoVvJgNHZxhaTLKzTP6tWEalxghdmdGadnKvxsEh0+qrxQ8We/3FVT7K6iRMXxUbAfI
eXcLbBu5R+ZtTslFqMYCXWJxFyxMO1zkJLGvI/xgdfjWHJvCHKWeGQinM4UjwlDzlsMr1Y7Wc7G3
7n+82f3ZKILnQqWfgi4cBmR4YS420TLaFGkEpvRlt6D7kmGRasUM2StshOTpCETmV6Zyc3HP7ELv
i5P9oUdCUYexnxtUwCkdQgsJLpzuGr9xmu3Hp9l7lPZOi3eYnzDIOazTw0A/alaNkhhhU6J5FFfL
s5P7zCJLrGQ1uqL0s4TqJZXIV/8Rv2BKr3cUx7EJ++bzaEKd/sSsWKQn7zRI2dpls0ACCzY76aG7
BbqtwPpiMi+1g2/zUHAe5yZlijTn3k+M1ICeeIvS+AP5deNPgZKzCCTbdmlCpQkQYLWpeITJ4jZ/
DY/tzfwhFkIuhsLzRiR0UnF4YsYkQTl3sG+J+fNinDkiBCQmzIe8SVAUFMAGvs2zuSmbqG89E0a0
N3aIpAJYhUuakyznJiVEBWKz6VaHpzpl1xdDbEEuSNz0PAIVcunWRsfwzjpYIxKF8mWpf/I+OxNx
ByN+ecYQtbrwjjz8VfOOaq/ggSQaAcLGujMJBTgOjTzSaOQBaHDA4cxbLKEy6E+sENoBpHVVs14C
fgdB2GErgV17HZw8jRnhQpMigm6dYkRAliK7+xBQTJqoJCusgcvsgAZXHVf07pSWz3jav2FwhpX4
8nf5I6qvd3j/ItWQOv20S93aE7UU9cK7fx7Xt+gttNLEyn+bR7o3ZEDFxqPQDeFkYUQ5A87sCZ6G
JFO1U8rHs/1yO94vX7MPtV4daujaE9oLNCHf/Flt76czUWeT8QJk5hcmid56/J+fXDVyAI4c1ZI1
Ej+EXpw5L62bE1VmL7192SKTwA5A62c18PtzyFTic6ik6UYNQQEbNLfso3aDEiHhJ+JDeycmO1Zd
A8mfKjGu/g1l3h2VJKgFIRF3hJZT+AWxQjOSKIHeGB9cEcmA+d7MTAQZU2Ok+4aBkTu+7jhpneCV
SA12cEj6zTANutU9/DD9PuRCwchIsICewnJD41J/qsdXpj8fBtMWUr3MRhCDEMg2ikJ0IIC1QxBg
yvqlx1Ymn5Mi/N25cGtSfpZ6aJC+I54qTzdkFL3DLagC0a26lNAo+hKww4LXQ3gzbvqAF0e69Ep/
ioW46ZQBBlFayn7RWanEx/ARUV2Lpv1pv+4bfO1mhUUab2bTCUhRv0okvQUxCLiEuneNgsSSjv7Z
AmKx/pj9DnkmIIIdgwG+tq6fmlyDJ3LnNoAngMAAlPHDl2Ltmzm5mXOm/JUolueyQ0Vz0hy+CBVN
Rw1rB2xAJvst5AUt/pqJAiCPnhyWkh0CURO9VC8qNudVi/dTKe9hCnQVhnN9DJ8SZn9cDVaDATgd
/jqXfVc5ELaFOQiqjaAOIAmaK3Uw1PeASqvYtOe7GKGcROjPJ3Odg6ADgkjke4IQ0OSXFhfYY1Zv
DPiUFkN8Mjv8tHsz/TlK2WaCFs9gEAp5vQEUqssaDFpBqzXQb2mS0eDGG+lm5JkfQJu2SQmUmwdN
CUwuuoc8csQ0aNgWCdLfDGCnkQMKmuad8ODcZBYY/Gbq/o06nQyIBtk9fJicsQ5cAHtOY1EPZvQ2
129zyX1D0gAwa9FC0L/biaKINcHJhTvuiT+fT/LNCWuRD9AajnXrhT0A6pWaKy5GN1H7QRtRO0PA
FT8xBxBS/VCXTrmXD+audLhJ1Df4I12ZbPWrq8YIIgoYrAlJljUKHlevJUJvmVPSwsESvzlrHQnE
DJ2FLq1m64nv2vpO2xmEGuqzvChPX1JAjN+60kVkd/TLJbLa1Tti6siRt0y4W0+aOBrNJACJLkBH
hm9j1EKetqDa4OL8ldeUF2fskH2wDWBrgbrCUuju8hQgfOoZ4KJZlDoEFvEnO61cZ2Aw1g24wFEg
nhiVAk6QyZee2Eq0rrE8FC96GnQEszR7ED/UDD0KsxPtrSgidciOhE6VHgO4a7AGmjak/2uL8Te6
MvXv+T9Pjw6QMCEsxQmk4wasGF7LNDJe8WIa6O8dqAxnx56BL2DXaLIxIAnchvJshqhTpBGzrkzB
jHH33GI+qY1V4VbrTD+EJOAQvRp3Mm3kFv/fO64u4ayg1jIpsVUygQQtI546t0TbVQtFJ0nwQtNe
i37O7p/EnZewZzR4ogjjoTVGAMmVxnH/Y6ruvbHXyz7jj0A9aJzqt4ET555NlvwXxd2iFevGammS
GKINWuGW8c5YgoJXgAipbiKbcBC0Am90Nser+dwPX0wjPZujFjtwIK9ArsdnUhThTCdzrVydnJ4H
D65u0k7FABDicwlANf4/apBwiqCnQJX14eP3uU5dKZfPnapBXPFZ0XM9ismEBcOh5nQGoWG385ww
KN22ataktlgNLKkQSm+zXTG72JO5TqPIXdUaBVJHbQTdOBh6lvtvbchtcqaA1VmGSBrjR7nlPHdu
BRAwYFKMGtY/EraKv4tdSmwN2nDA0pb9SDf87nGzG7yK2zaRqf2acz0EzQTWnOrQGy2CxLSDFnfP
8KvcNzY4oz/q/COAAKyOI2/xbHTjnOljcSd6gHoHbWJZiMzApuZiwBt8bI+WxWgUUJ2gha/VnziY
bBoFUweBUztk1UN0h+yOBUXy7dtG45XVcjGXP6QdsK9GFONMbiZdo5NZbnHf5xTnOfWbxdrHSmuJ
6G5frFWwWLWcEKoEn8TZdI0Wj5WMU/1eHbKysghge7yzB24C6FwVdNhv70U1M5a10L86mcvlEaS9
DhH5tdD0pWdO0Yzvcn1aitqrMlT/1vwcV+QExERN1I2AliPqZI44J00PlzcAx7VawQLiAB824YHp
kSnGmXNh+Ar81kJ81qMZnLgoiPvDHXcMAxcyD2BM0L28DbbjPBOm0EfaWUBIk5M1zTulh0O4z68P
zxULgVH8ouSEbZUpTZnEJihdzCI/wEhpbJf7YFe131Gdllr91brNSlBB6GRgKCO2NLdDm+1n78BO
4kv6yyVzdTryhyVuxm8LT7rzkCeBW8EccvGDAeMpQOo8zUXmYBz5ee3npBHfmvGE8djg9mIW4dlT
BMHJyQlmsYJuhd4DcBWYhMHAG3MMWBDZHqKaIpcRK6bUaS37fQUhRN98Me6NTmCnk9gdFg8uL8pM
EWfV6fNzkEqTNw/yyt7rfqwu8Mj1cAsYkiU+7g1JC8CR0tDA2Ws9/LCHeja/EGCKfWNvs0KyEICN
hu2QfZDf0VokZJDR+Gc4bKguHPKeQPzYJ/FSZiPGsfLEuV3yWKHWxJGBNjv6Tjv3C0Rk48qsn4BZ
XCyHyRsyQMwGJMjRgYdXCKMPmdNNR7qanNk9RDV0SncR5ZzETuhKLdeuEJhrVE2AVfKLCOBq5dsf
E+QOP+JE/nc3nAUtUU2n9ieTuAu2FrW2T3uthc5zmkIT4JI7nX6nL2sFnpaXL0vmkrtQMAkLZON/
X1yWXA3wSnMJTpYP6MTalLIx2r+/LyXaNB35OYLcSPqB3Wk0x7Oep+ewOJqLBXop8O9yFlXW/9fQ
ln2zB8meMo+a3ZNCONgPGU4BTeNsz/UIdG94OqwOjtCPFbSBUP1/icoY8rcYC910hBJ5izkbQcsB
3Xgt20OTnjX/gK3LAsZPwIufa1fKwut9Mp8f5ZlAPe3KP+sTNbSQwUG8p66NlCFSkLWjYLpD6/kX
5RLqsPIJaqwO+0drYJlzMCqBMLVESj/TKatYx7VPJvM5+AMGr3N+PLQNsyB5hRbkz0RJ0o4lwZtT
X8niIFsWhASetXy3tjzq/jLC1MsqyS6BRuMK4vjeiONujdBYQWkWNQAOppNr+jbrkAfJlWu3+r7+
PctbwTIqIpBsULslPha5lMKjWqTZBXPfS3bZRVPAvXop3eaEVsq9sWQcIzp/2TbCRgBg47seBxfx
/5o7E0x04giPzqbUZ+VMgihE/nnEPORO2qFMgJJbyqelbdFTRU4FMcShvEesa3l6Shjgh/TguUC8
AhUcTp+2ulljjNlNsS/KtvI5oDp/HohReK3M4MZx9LMStYYco6ycrKSeh4L8O6A5DfrUm/1si55/
FOkiYnzQUnuIXSSvq0jr2YgEU8+spryxjNoEyK9ua8gd5TMnPmO+5O/0/tKC4ZR3GHvuu0ady5vI
+FEuoHSdY42y/Ai6uHtvTkN/mS2QGAw1OVhngk+kU8NbnGFE6IvWByzUPbAvUhneAdVN9tgTYAPQ
BjaX6/4NFTByFvpHF7altu6cCAkdSZ4tVMwWwDMI10p/CGgIgdpKVOTZtN6pJpGZ8+Bl89j9cvWA
a/mmSF7Jv8a4AwQbfCkMH5EfwUhuBoSyOFQFwR9xS0jsoeEjTQDKiiWKq+1tgw1qpXvNkZ6CCgG4
iEYkMlGg/wi5qH5DtIupEP+9+8bfqWNgUAhX5arBfAES+heU4lKyTf1zVhAj/3ff0+ayE5Gf6UI4
feGDKZZa5+7G39nrq6XIc80y0H0mwJQv1vLSXDZdIpHjakCEHfPVxYxgJ/Qs9Xe485VCTczSlpuq
GyMXpcuSbBA8vTLgjN/BI+/v/6b97nJJYEKoY6c+u/bJriUUJDTWastOoav1qORGq5YyG0kPFVfw
angKDDbLXOYC3iXdlvgKsuIUVfxnbEx0h77BFnkqrRJxLN7Yhg/ECeD/SUujPZEWRirsACvjiCwX
moMNFjMKZCZ9YHxfKUt2jxajCDjOVh29kuFwOJsx8YzjY0Oo2MLiAHcM8rgE8l4LlEba/4mbzL+8
zqahTz7Ya6yYRuHqa28ZeFixDbRltaALNgx9/q/4qUKipyDy2+BJzX+Bs2w1yPdyA88Go+5jC+m9
SMwg86ras2/Y19kTUdhFBHiyAoInKmY9OFkejF/i/oWe4xwpCpZ6xWZlS4db+s46kqHEiHQoL8cE
Nk/WyvNeDY+Xei04aQpMs0BGe0Gh9+/5Ko5UDqSr111AqY6jhK4EQ6mA2V4bn1bO/rT4DgLoCO0G
I7ikbrLm1Azh1iGY5Robpj5ubGYawiJBR4oMQ89Et1f1FoIRoEXQ/NtUQFlQ+kiZdUVJIWk3K5IF
qSRmg2ND/A5KQR0k044vqu7dHD9DlQWBqGAANvZg1Xo5Lmj+L1zFEtC9FABV2/sX6knhDIk0gnIg
HFg1pZ97pq/y3SkTg//CQvHyQ3BEgZq7ctSpGVJLR1ZBbCHFAewluBJNtsYF1sNKQWFZQeGByosQ
p3NF1CQ/7CXFA4r8JxG7G/EoRtY2aEzJrE8mA8lXGY2BIsZbE/snn62dotxZ64jlcuUKcFk+NENF
Ckje8i9+3r2zb2WveVsEtPjX+c3EhB8dvZYb57OPs5iCPvihuzG72VkNi0jSF/Fp5VYVnP2HlTaf
/8zBCoph++luPExrZgHiPeqagJKUgWPF63y27Dgz7ayiozszha2xYNVi62VxCQ6gPv6KmrJI34bv
064O62YcxRMR5cAQ/sKfFbdUph8KjaJh3eqd14Jno92v0AFHYqt1OKV/rUOkHsYTK+BgY2SFIbJQ
hWBZWsVNJqySR9AzGww2SnvrJncNeiY/pXBsohpCCqu4R+VWXc3GbEmHbdpeADZ7ZcsedjsejS1H
4SyTwpCjLsjP6Yn5xFPShtBjXS0e9qLQq+vz5pOvp+w8Bz1VWP7Fokye8wKbXebKgoG8tYvTa4IV
a+A+VwSDqywDwvo9sMha+CWeFztABQjheT+cYqgzCfWOSKAF/vzTZKKDan56tLREYIWeR4orUcEh
/tRtqbO0r2hvVOEQcb7+XPFHvUeHheWzz+7Yg9BBBRDltQZkBlXG6cXvGjWcbsCfAIBwQKePb7P8
+rpt0B950KOKaw6agUGBGbrQsSHhsasFO7crnQLQD6C117I1jSgQb7jtC+i7KWLalPCPThkNCuL0
2YOJDxFDEMIH+kwh3YwtBeZH9IpqQuKhfXoNrsGrx+heWtsn9Dugb2TH3aEEPNArdVDLiVPiz0sP
IhPSsP3E/0wYGcrxQUgFakPwGJSjYoQ8FBXmFNAsUiwXDhq7QZ6xB4jSMX8YDT3wcpT7OW+XxU1h
iPIZFQiFMlgJ+2fgSbss8jGUbDJvoIrRh4jgZ2zAhDqKqGvKLCkAaa9obaNRpNIkXw84uYqaoeF3
J3NyZYWePIqCsp4c7rDsbsCtFZmOS5crq4c1cr6y+aIrDGTRPRGh322phQKYQxt0z7RwZS0Gsh/c
X5Ca+8zRpzatU/6VWHIx9kdxlM/iVQCBjqQOJzKay0h7qbYAr8rWfnG1Ith9wGZmaRAlqUt7Sdyg
cA8hLmwzF8UJvZvbICtr6QVLRR8kcTK6iioU+GibwN7JFrK8H7Fltckb/XY7hjMiPlUSe8YFg/HC
lcvkYcAUGWgXcMbcmw0RwS8c1+5QQFyxuVekifos/BRaQ59IRVfCRXY12efPYBIHFVDGUCxEvhME
wSgYU6bIij/aMER1rNcdU1ZRkx6SIXb3kANUHac+PtSDofHY3QKV/D0iXdYFZox2jKq0qn8RrkBy
oJHLtuNfZ2mdbD+jCQlR9/zdrvla3UOwDYaLF1NMv9VrKZVITYGVT0jFp7oXi7mF/G5PPe1XtFI4
pM+g8vPvalEjpSCstabURTmp3Lki4ZNFYokgFPbhYFFewTvwsgLfSRZ5b5VkMM8ZxU5eSPdExTtu
JNmrPlixHQQlB7AU0i2Zu2MsoQnMvRcs8G1coJ39/FfVKcKB2PGCf7aEe0YWg549d5/qy4knA4il
8eiHUKM4YW0KSgu/MPamtJoKF/ftCzpLxQAZsCTzUjQUMLjy2RRWO7o4zjrwgkAxDwHLkXh0pQEL
Yn4rj+aPwUqO9+TJ+dLhhLoOy8wp6zv0ebS/MlZ4987wpR0IPEQOIG5PmUaidsimSSaOz4CSnx3M
mG1V4bN6zIbAYciRIAEav2zxM2oMnaojBrFCPQ7g7JR3mTopeM0DkH6mMNfcUrldqtv3t53s7VO9
+YIybW0R9ydiAcjGmFhK/8gwM58RRaC7+WRm3dY5fNq1ehsA/gG5upLY2IcTQqT6Vazav1+vS4tf
U8iYDzvBNHyZH2CeBndMJcYyNNzqid1wYMrbHijvAeoSZkGhMZJI7DDminGIZVvCfzKfGy/374Fo
VSsAv/R3CvrD8PdIaArzmFiELP06Nk/2ZJ/FzCf75g8VrcRxVuWlAJOhoXjS8vfagQy5pSyLHDAo
b/jZ1hLypw52j+RgXeYNgD/c0nJQxwO5UPCpD+vrJOzjclM521wrHKqMGU6IkuIJiyYLirvZ5yoi
DPG0ZJeoVmZb8msGeuYP6MjaEtqDEg8SlZEhTOTXxMi4fXD5RHqyEyW1bNUlRXSONic+AHWSLwht
Rd3KcFK6CamDYk+7bsNuhHvkXih7ASZ7ocH1RYL/gMRGndEemiWTUt1CYJSyDQq+qt1oP/B5hP2Z
xeDG8t9vW2trMxgmuPAA39FtRt/jvX5SWVkb/RLCM37OR89v8OonIKhP/ePwgfjEfkicOb+0RNb9
2aEqqDO1FlMorEdztDi1jv51eAcNpWvetPHqgEXRX+3l/Kf3S0R+3S1RoH7RC6aDl1IjPJsBHArZ
wL74SSXA/4VGFifpgf6CsZ9HA/1PJixbvGkz9gaE5wk7LUMpglMC5+sAt/XUJS4ANHkHAAv8HJBV
keokGFvMD9Ej3erNYAeL8o1O2S+/UCVKR0RLjzSir4bL71HpcdFHgs5OSeUXG6rque631+1+G7eh
1Vyh0dSB9Q71t0eZ91dzkLOSl37MEk8N6CJmSvmmii5n+2cLZX5kQmgxm7Nv80ru8tQ4EtMLFU2D
Hv1/C8TIaGb+n6UPOyNzcXJYanIqXvudh36vWobu9JcsAmdGw5qfUKDGc/0zd4TitBxoNuiVKrll
RWwiv39xrbQqZMJ/NVadKnGsys+rFtXEK0ZK+fkvSx/By/S/gKpUVsfWI4+FScfCjv79G/yh+nw5
czAejzxCdTkGlUd0cXTyWO3U/vo6FYUC4nCrVf+EayBfq3hz05H30VEn3VTxd3WywjmNEvqrGA7l
BMyMx4nh7X5pgkJUdTP4q5bQo9oqaVur2GCfklS5stpTW4vwbM7GqILzO6a6klzwUJgbefoz2Fd5
TZ+EEVYCrslIaYbzwH+ltxGxtbnZShQUixBCbEDs1f27t+v9QBJsbCAWOlJA1Vq4QKsz/yt/+3sY
ROrE15y0gj49Ov1zmSe5YTk5SRLL4+gh6JLmRW5RSlIkCh4L9mX23TFIBEibrrvNtAFEVdbG0dHZ
2VerjxrDB+KdgvqkgTgvyyUPVpKKU4G3VcWJM9CNw9zxV5Tjnw36NVrwF9V+5/LpBW6mvNbFouym
iz4RbkalGPOvwQYA+tkzqAQBSLUfE4BG8Ip6RmxwVZ3totQ5ET6gqBeckbU7/O1n1XA3ACJqXM08
UpPt59pw9gGE726lXQ1Lo5OX21r3NRMgriPmtQPoWaCPVGcsPDEBgFPr4O4hNGZ+kLFSqhBR1Seg
pYIz7+rB6KC0dAz3DFXCeBFtlOGrv+06yaigJtzZth9PkG1UdwA5ovZh8v6TEOHnr5hSJ7MOKHdQ
TWeeYeoAEAKKlWzhdN/OLmTzQbn5pP6poQ1op3duLgoiNrAe+xvyf+Z+IfX0dW6u/smugFDHr7T5
5rTkrBReKaBU6KIbys7uT5sdHoAytR2zgCjmrtt/Q9elU/nObvmvvsksNYAw6h3XG3dwOXUKUPBE
0MnfwvCpMnTpgduBmdQrtlOsQC8ZDVZHE/mMFtmcNnUwmpo9L6uWMFOCCob8lUK3X/9fyxB7oUr7
A5wm54ip11YiVWYYFmtN46fQlyWu/Vnu47DQeXSZmISCuZIOxZo1NsDXMmZFo3Grg77zitG74CTB
5h58RKQLiuXwTn0SjOwWnF7zdBrdCnSLGBXJDU2eQAwNECRWNUd/0yjQgFbzPJ/+XZeMzK5axXtE
nwCd2o9+3ZmqSv7AGwPkoUc4Ncn7APXw/vwi67uhpkimAvBRkPn/v0MGzp8lZ833EnrpZKUMFfvq
u2FYVWYOUD4Fc9d6nVvPTQs16xqem4FbtAjqzI9pXr7NW/arlnNRcq7C/ac7+F4zQRdSnqTKgS0f
mI3hJWDM/mCX18Du7uutonMebtFJiqgEo9SwDaawlHPDav8CVewQlfsFHynhHqIywd+fek7/kpU3
xS2ujK+tuVQJkMp3VmEtCp6XILSl5oMspyzKm5Cr/MaIPlGSQOMEYRGcHiV15BYS84Sa9bRZKJgg
qaXTDY/tbpUN6wIuyN6vS5DmGIm32FxaYHZZdohAQqnbmMh338fl5btHXXnvp/3bYDp8jRFNupPy
QQtkJoxLUPHoEQFz30T3YmqZUhr5AqEfABZRC6c5g1h5KCiHOg5yjyw5UoMdy418orU6067PIzn5
bfZm4x6qpXp5zSZMC4Nj9Gi0sq6KdpCAOapx4inY6YoHMrgTn6SQRc7q59CqyCFIt+vAz7RM51RD
gINRn1GlTX1Dql7Cr1POLDQG7JgBadzI84D0V/kJ5PEMeqNi+5kC9Nkr8aSqXZTWj2asVbFOS9Y1
z/gV5k/eYUcxbaAedI1qA2bZzq33SuScCPexAAyf2U9r7CG7tFWlKLnVBFg6NBphqRQry9Kae/BT
amZqZ/0erGpUv6YKAMWyYxwtA4DuAdxohR1E/SDifa6ofAKvphoaXEjnwOMlZsFnGgjqBtvlZwzx
/RwZ9gVcM1LA7XR4H1e8KswhKP6Txx9owMSvbJsJQw9qyEVBMLx9rXfBMu5mupi2zuGtNWL2Y2Jq
KjLLgFTNaNUWG2qjlTZ4iHUyF1ljzaZE8I1kdwJsyPB2DP7B3Vi5OesOw6I48lcnlvbtD9WoOhuM
LdVlkSmqNGoOsgag5VjoavT+uu6p/BheTN8F9NOfKZPE/cPwMXp0KvEOOQNMAGzFZIg1gKNRIw1h
nbnbEVhP6unUGTu1LTrBjIN0UJkgA6XMBBfRh385Y5YchVfuEiM4iMSrLDzKI1VDLZQLRA0ubNOF
7ftsb2Cab6Pi4tt5IX/QKJywurs5TYrD6rAqhzwM9vptnjI0zk9xnqTBFGKUVt9DRqQySkEBzxt8
J8YPmQJKRlnyDqPLcAVRzGGobkIgbOnrElFWMB3r7BtWx8iQkvoOg5fRToAygR58UByHdxcKoiWQ
1h2ta2pncd0vLQqMKv3VZrUtfqGFuk81BDES7wRPDtyh82pixRjJwIHoMXdXrYC5yjm/EhPVIo63
tey5vXFzT81yYxYxwljav0d0XeWW+z4Wr0KNhj4qkG2E+4f3P8xwKcbYLfKTUufTvzAywD/0v31y
ktFjXHWLvVdUnpxon39pZfjTyaOdQgbeF03WGRAygJDHIITY2X+hXgOKyS1Pqj2EPtvv+WcAbirP
MwwwTW8aUe91sV9abG7mecyzO63Py6rH2dQR4SMdDt6wqOqL4xTVTfM5h9Jzn+8mO/dFybEL+HVg
oF1qDGudT7eyYE8/mUmAAhFKhGzSuo94a5DYVbKJaQAZv8eZFdk99EsHiCC4r26KyE1pTm2yQwwD
Z4esiDmYty565xjUThKRuDMxEzmHuA5Xrbb4on+BdmuLSkOb/AW63eRKN2IBLadfR22bAnb8oXTE
Fm3VaXXtXGCp1EMCgM7kTyW5+69TCBdVhn3sezun0roPK4RfSXOKZHalhTR4czs79q6zff/iJXNj
TKo5uKDZu+GxeprYcrVqyFlUmLyYgtdrP/mwGuSkSo/hNv6xzRQAYmToNW7SZN5cYNjVcA/42k6t
EpKuyagap7MkqhCVTMHqnFef8OUXM+T6xf341Ozb1/+IOq8t1ZFmCT8Ra+HNLZJwwggQ9oaFaEB4
I/zTny+q9vxnRPfu6cZIpaqszMjIyHHJOdKx+uoMh6NutzUrg1YDsUh66ObSTLFLe5hJDJkpvE50
0BjtDUZFe7S9m0MYdwbV+zGRKgaYyA3IVFW6igkpL0DuvlQLyaIyWXetMGFTEclYWWjrFCJ0Nc4v
f41iL16dmpVOaboI0JIcF5epfpGGLulKdTaBW7WyQcWiucYY83vpZdPC8Nej6Vxl9DpVvW07tWZ7
SxANA+pBjoheFhQgwInPVfNE3/STwIkHEEBwjF7cfWA/lxhdj3mGsELd5X8/97bORDbEOH2qaAbe
z1WKXL/r77oSPeco+GN8TlzUnswsAmJs/HIElcKBLe2hSkPrulv71jz4xDZk4Ag3m7uRcihKRBAd
YcJ677UU0UmRUJppSdek+EFaSG+RvxoI4iB/QwTgl/z7mK7utw7ReEMcFkq3tf9wiCOq7EBCDKIa
zius6ufyPYY1hJMmfS/yKmN/jJI2Fyfx+Mr0OLuOK8pl0Gqcmp6xRojQr3ejrw0qgL+DOnrHYLKd
csG99dOdA6rG50C7Nn1LKKO70C+Neib4ujr3b/duwHVU7P3DiQrTTDuebc9udvwISo2CnzCEfiVK
5qlJaoK/5hP8n06K/9+JHufZ/e/+d/3bbauI6SaPGv3ZKNooveo8djmUQPS9cEJM9N8ji+oQypM7
7/H3+KNk4Q0yZx5F5NagAWbdUuzB5k8+7j3kd/fwHlZou2UeacSUyy48OVAz9iD7PU95GPrIZIvB
UrG7j1qGsiLzOAHSIj1QlBPLAwoaLuttmd1UVpUVxlSpiiOEfJHL7mEWgfAu73MOflQmUHXS1Y5x
cgnKKnc9frHakZFvwqk7e7ezx66Ol/u/B84wehjUr++ODbxqvAn4aniSPNgl/27L1Cq1SqjfouYA
WlxFpca35YWjtKok3hkuPTbCEAkwnvQu3G6obsEF3aPOLt32NIJsDwpeWZzo9VLtSqUd2QSxbqlZ
+jvO7rP9KhUVuHOUmiPXcoIwIV9xb9wdEz4bhIDmxXh4oj2LvyqOMZ1uutxSXDWQQk8R3X+lAAq9
pZYlgEMJLYEg28YNH9HCAwAoY/5mqNDyHwykKO2LL6lGu1viayg1gOQenHzqhavX+RBOHCDMoz2H
lpd2fJ7gw2IRHUYuiE6uAt9TKNGVnV2ZC2ERlvQQCUFZk0fGiKAR0SDypx2vEJOSB9BNKhfQREBh
CfEb8WaEPP0/lIH3UO1MjyiRCZKcR3OeJ8RK3NT5vDbH3G09VrqIsaxpz6A1q5LDo4hiNR2sATX4
UmpwtSPDakHnxEXWRQQxJMf4FekKwihyyIgnKakqzJ5IG7tFCLVWNidS6IpaTzDPklHCg5MBWROS
D0TG4+/8Ev9ZYa1xresD0o+BkpIBKkWwTYBcEkTGbtP9DZ2RIwJVCnoU+pQJfehK/UWvivYIFE6k
eirzWKC7Jya53BraD37HzHkeqMPw/URc/1OTP2Dpa4hgHmWnrCfav1J7mK3iGx3JWC0PA2XuroiO
UgVT8PiOJ5Ewo0ux+x0nIG9UjuR2ON8eS5O5n1plN2iIpjd5BC9YcakV1HfEYvIbRGYggVI3ghw3
SGKyJP7myVA8L3JMqA3ZOXzQbvBcxn8pfNfYfY+1XEtT6tPpOYIoH4Fqin5RJm6trNIbKjBZ3Lya
92B94VG/6KuUd0rTEjoBQleeeHLElYcz5Z/ZDX0/qVHRkbA+pd5SWdEpCTQRxy03vSxPEE5zU7xt
LjO/4Ruv1duQ9QSxuY1Vn3NZJry1TsecFc9Ib94szg0/XZYFMq/KiWrh6uuOPtqFhnfuZSnrQ9xM
NMC163kXeuTc2wkD18JbK1DQuwNh1UGyLqswhEtT6RBucxwcusA8XaJxhO66BO74hXGAxsKOZ6Mv
gPNJl+W2LqnCsKQ3dHCnDql5VzlrwJgduhlGdVpZ4c5hePKMOfEIKxomC/fo7PGdFogXACjV493Y
44B+wHh2jk4WQ1iYEglwqTySlIe3uk03iOxpmknRzs/RiBMyqIcm2KYJ9K9oovA08+BnPgHPNL3h
Gz/SAfNHG0x6Dk4LU7m7U24jDz6ESIlh2XZLvbNpYlHuZPvFTgW51x39j0416dtsI9Y7fSeeLS4o
FSqpvPULT4dtSy6HGmfwxcat1BtLC6iOjZ8gSJCReAlMcL4QvgFlwBz6lUZMGVM9bs1h9c8FQ9t8
vp5LfqCXg+thOCTYPb2DGjPuydCMz0JVjiH95Yf0/gIHGV2WcM4gmrpvWB/rLskpEmLkveqyHtB4
vHYA82UHpArzABtwqUPwkZThj9Q2rLTxc8nspJEZOfY4AIkzt+GeIJ1j5tsxLNFmktmNR85gf9IB
PzBLeAC4QF1bENWzE9G/k7jrvzudIklBvzFuhBIMu64icekDkUZu3gyh524Yk+KOfKhzt8iyQC2l
18135qvg2t/09A8ZvY1BD3BpUkNIqPTO6ImPAY+Mw1BQWtSgNlMNHYwvgvGq27q6v4DYlGNjEwcI
dSHWhfjnvjoqOMsWdcykwVSL8AYhpikuKkIPzg3dyZo6FyohZFELZX7SjuFdPNwcIIJBM5DFMOcs
SMQAdCjmU+aV9VTNhoNOMlLQSgXom0iaixM0IfxX5SoYOWy5soZ4DThTwp+1eQq2KDJcAtsRzcAK
H8x2bMliygFYapw4oRoFjYO2XsXmP07Tlvwwa4Ag/9tgbVUUio1Qe1IwqnRkhp+eiCDv/gUFDLGd
dDOg4gLQRniJZTGhvBwzUJsdi53ZPRfwo9ybAA+lmyLRCWxyRiCPDiAmpdBN/bkoYndDDhJYLcCL
5QG9WlUcqtREjAhAiN4nAoQQIyPrzlAKcQD5NlhDYfqBJ6kUhNgIottqPZU5Km0KSdsJ3DpaEyY+
bfBi/qbPsZksWBOO/K4fpH+B9qBWwOPK5AvWrUDa0W3TAfT2D8inKERMPHkmcjZsPCKUXW/KwiZW
OfG24i3oopVXKEFke0NkK5taCf3WXqqAIOEdtsqDIkKGUcLheZplisoWB1r4JMUpShNJQsBa7FSA
zmz6f4uSOGNNFKrMdJHMtAZHpy5mPJgyQyLauUhrCYUJGha6sMLqkKciNPhfJp/zxhO6+aJ86H4o
sQDbqgp6LM4Yl4zjxeXq/ppczb+8RqBUqRKmZG00j+Sm6faLEECmXTIgzAJStJq6KnQTyVVlorqt
jCHQFvNS3BFDK+H7HVmLFKKurFmumpkA1cVeVITXakZZp2HH/mRLXsjniiqgho6KRiwgJQD7RTEQ
aHIt0kCLmPhlONn5eBtwBLY8DXWJ2lBZ4umY2aJCLaovpp05kxQOV1PZKc4CQiTQJo0tOSmchH5m
Kk5NovaWHE/nPL0CcYnBKXpghaoYyIscOxq+7jmWyu9cyalvaG1SvXYwNn+HqtvX/NA8McxWkaB7
ZAz8MYx0bQ0n1Y2IVMv9DiPk5MnhKb+uQC9T7UVUxoEd64yglZn0Ht7parWOwTzFrNac5DpCm5c3
GTdiyX9xNaE1NInqmnSZkmlEuB3LiaYTe30l75LsLglxZAT1JXIpNFOS5E/c33yeTCchP4lf6Qwb
coXJHfL5OJ/MiQrN1nWmnCvLiTodDtUCZKCvghnbZJVdPKdqeAItEflF3i0dls3nPuhjoU8V/U2H
/mrf2yzFYOHe0ybwFcJK6kcdF7RUUVmgUVJSJ2b2jnAHdahDqxbzpU8WBPEXm/dn8f8pwW5LxmS/
K0jE/Grc/EhpNb0f70LvCFPwoHPmflCmM+UZkEtTKpaBitSn/kMUiRLZAhGetLo17nQH9ZUohKZj
qCmCfpwSl5LiNHU6Aq/hvJFMpsakFzLjeGOWngloEKnn3UxeEmpsnxhmeHdaQwdaNCXGGzEzILvv
609eUYsoT9MFh71aaNjpMHQaU8uRSjENFfe8HYpyC5yjWVjm/jNPMHJU3ICVw56AK6g7hvPK3JDD
gtY21ZvISrKaB5BYhUP8D4eHgAP0CBQmspKukommhaiXJYYZBWpG9yV4DVqdikNEdqK4uF3B4xA9
B2eCk1aUwmcyvxD21iQR10MZb9Yrld2axvSYZbGZ6iuWKg/mux1a9oK6bhNzgBOKewMLhio/L46T
LJVAeM1FgUE2aQv9F65SZy06aZGD+YUHJDVUMrVwe25YceUOhDktWvMj00TlIuLnqwxZhr8M9bUC
n42um6LX1ff0L1S6aGx2xWLXF2/V1Dwy3JH4EsaMamZo2o+RuuAGP2rQ30KJcKLYwwnrSmTclYEn
6ZOsACmL7XhMb9dpMs+/9WcypZc1Wdz6J0yhxNCGPAIZnlxC4zRasb64HQw27JZPlfK6bg6HBboJ
n+/nJnSjo1yaRphtutG2AS5+7RNdE7vIbQdXogJAamTNiDqKA4po/p5doItUJgBsiHcepEjSlMeJ
EBDAQEi8seKU7zC7R4/TwZX/ARPorYGgaWiZVBxkgQM6Wy6Ae+8hryhyu9I9Ws8fXoNKOdoNiocG
n4mXjV5tmDvOi7/eBxstd1NRG+5ljjMi7gnAORQCQi0gjkAyp/32ROP84AD+pr/pZVxYfTcnQA2F
HJdlCtTp2NqHuJqE7xX0peXLH7rXpFnMdHLP+nMcO2+mCAoAirNIjMQUNutQ9FOhwboIlaXeDeWM
x2zvIHTNDorjPZTbSA0AWs5bt2/Nr00Hy7CInSc+oKAA7g4FnPIv2RIomNyyfUS6zaIL6inYKaiA
0gDXlqn1EQq/Iy+v+oQzL6m4FC35PjYCI3Zjc4C7ghfqpidnOtnR7Qgz0J/KNCls502kEqwU/7Yv
HiIkC1h5WtSWSUGRC4zBXYstcU5goTSA8WDZxYB7YQNs3Wv9Xj/UKhDsdeAtTCP+09S80NIH9BP7
qn8zk4sDtYjL5bzxQywbVQOAAYqdOdZA1QEqcpP5l8WzRFaV69Pdjs35NrBODcuNNBrttbCJOIzM
4QhjFJo8xX+eI8sDCpSIexUuqanwadohY8WCBoQpNrlIWSeGF6NFmShXDmvBZUOyOMlqpUWv5xte
Js6pBoxxQ7G+9iFjyO4b4mIKAGUflooBsVcUXpyQRAWpTladORhg+H+yWUgoFN2BLMrNZcd8VAP2
X1oJsZlaoyPzoxutQzaRQiRXxa4FOpupQCkhPVfxo/wIvL8q4nEeRjBqqCD3ORwgy6ZRFYVmhCEG
T+UR4H1jWqCnoer+XzpRBHkIdWpvCK0XFXIKFfu4Mj7+A3cgwUhnIiBMZ/NHWxLiQ6qtO0xi3JWy
M/ZRTseHYE9gA9ir4xGjGNeswWQCyXrq6jV5sI444eI+1iET1bsjIiWvXTf23D7rU31EMRWJ8VAD
oBsvow6uAweoxLDrKnUUauIPpZ0Dzrt4RGI4W/uYhsasfdS6nEBjMuBaUT1KMbXitDWqfs6Wl8hj
1aEXaFJzMUwizTu5AtohmIUdWVY5INb7YETlffX/cMoU4KkdBlvr16EFisrsmfN2O3vE1VPfupWy
zlpLARhcIHq+GFNMGSamrQ3UR/MywHq2HzqJ8om8z606lxueeKypTUzbki/9YM7OFGr9v3IFc8p4
ALzPATeP2Y/jidPH2/bmbOhMTblrwRo4kJZVcor08bOfM6sHgxQhC2WIjDji7tyJVxVQEsyOJXE+
mEHQQGgoZGtu/RPcUiT7+C7r8wA87JGo0i6+4++aV2TlWqKCnGA2gND/motxfhR9hiXE4O9w3EId
mbA4/qA/Cb0R/RTQ3J2f9RZgOM373wsJTmEICeI1P+U2KHlDShWqh1GYsYGevHjhtiCyPpMQy9cj
7GN2K8rAZVDZL/NQtu8zjJ0vLXJJFRpCP6rxtEPM0/Li0Nj5T3o9oWK/qCdntuxHmB2Lll8mrapv
2u1Qh0EBRge4V55/skhTik8lxEC97JgOTAYcfxZJhCqqQ/0pG7dI5EYEQURSsZOfnLEmF9PLVHVD
Y/VlOXDSm1TYrwdaQ/DKXhJBkXlBOiSpzonfFGSYz/ljfg3p+0PqLPbSFB1//9FsCQrGENGZSqhs
WleLd5ZBU1j6acjmdL1uu10H2NUaPWDl6gM+MOcydTRDZIwHA2bEYPDPHspAKKAWsULhpHwXe0yz
ZIYJdhRgYDj5IL0HZu0cyQOUuZQEjPjSfIdWDUeLQ+sfpWhF96SHwsJEK019fVE4hQCrJhjE7O23
IU0mTnkdMTO4nea9RYdTeCBHXjw9exS6BcT+Ct1S90HPzQfh7MuHR9ZVveuOxt7aVOgOiqsa5ZkM
zEEovzn3FRCGwJd6otVxaB14Ih4/W82lfzaU8pR2UtkCgjj5TfQy7esZImHYjQfSAwOmvdderU7N
bg+Yy0kmwniY9841rpD/2A+ogHKZrjJBEc19oTBy51W1YUIG6Cg1vPg5GIjumm6Rcfv4/LDJ9Q+6
3LzA3Bkl7UNcZu5eQAVlBdezjOvJjdVBxZMpqGPgEucxvPfQcTzLPrJ2KfetVSbfEWnFDtq+cq01
OunRA4VWoAfWhwpfSKeRMYctJzxCo6U/FMdapfSI3NHl+EBOEhIbckQMr+yDDUqSKtJ+eUxxSFCC
6ZoiHeCPuXbFwlHIhqjcRMT0nzO8FHBQFYrpYhYy75xBk5kYBoHSkaqoJSVJmKPDsoaUB1CBFOhR
f7gZDi/u3zTxZNBVswJ1GUhLvEUJuUh6rsfsFKygmIqQlh2DZAUz31Hvow4FKYgV9InBfM5FVtQu
Os7ObBP2vVi6WrK6GYNorkZNtSEiP5ibjGvCZJ6gjd6UNyoUqYOO7ghFSe0Mbg6XLWRH2Ix2Kx06
H3VYEovFVkcr5yN4pEMYpztNrLcueaRN5HEMWF6JlkB9QobGrNhQTkbUC8V9lqMmdX0tBoWH23qe
Igl01MjHv9HJOFfXkIlhRSojJWCHy4PLYrYWbprxLvz//Dt5Hvh9g7YHObA76m7V4bc2Wp6rbRLi
A0r4w0F48rhJujla7wrCEGHQ2ImWjCvAeIVMzp0ssx1QbAgInJGHB2Chco1NcMVdbnvtDB8glKML
AFAHWq5wNThZ7gCvIQhWk/YVXmt3dKXvFE+aMQIUYhT5SUsh32Ty24itV0bsQL9d8c5yOHRwUzhH
FoP+4UPXaxkjLVk5IyzmGgx3YEbODZ97XzOeCs+TwyExrYQFGtbr+Wpd1eQ6zDBi8XTlsIO46QSv
+AiYDdoAX+jKSFlGIx5q4WpkE8rGGQqoqtpEBS78ZzLkk0DuDWQydNiqHVuPL0KpJj10MxazFrsN
QderPGWPBU8GVtcnf0JlKEEwEKZjc5u6MWtcybWuUoOD7+g0mcHymzXhVNf9X1ZAEahceLhQZ6Vq
6yV8GABZNT6zUlXMc5btgGx+/mkWarAeZHejx8l7qEezPfANyNG/4io03/4XFLN36aPT3ID8GjPZ
lKI9Dy2DgL6ZaODL6Fb8CnKVaOSp1AADxBev8TFVJTqP8EL6xGN5ZHv+6XShq1RoxFCX3pAi1M9Y
nq4EsJQjVMZXyddph3lHNLJQZlSmwYe7L/cALC46eb2MOrLxmLN457Q+E8v2jQWg9ZIG0PzC3xyq
PvOGJc/8wYhMAWlio8tGCTXTW0YMNYx+0uhTQUp+rdpEy2OMkBKpWXKxF5pVEgqIXzEIMQnmoYwq
WrrolXnt7myGXP2g3l61V3UKi5yARnat2Yx6XuwgWVhuoNaB4rq4tyMc2/bVAVRVHrf6uYdTOlcL
UoE/Ktay9tFu1FQlciFnLIrupg6pIihBLb0TGQEkttEG1OUeuhW2d+VF9D7aeYR9UTgpVy6pRiVV
e/qZ6mR5Ryh/zyIU+9SkN2DgsHg/ddZnd4YfK+de9/j/57Co0dAl3euM721FjUC3rhpaQf0eUGeC
fwPVwxyqCwkVplK8oh4mLAHUCKnzILMDqTZTI40o5THKu4x81dEg71T45rHy3F0CTdXMYpcs+fVF
SwhdmNrRqHyvFynIIdbFAM47Ck7RcAHXQjhmOu+UnSklJ5kanZo1Zf7AukrVjjasHrNJB68FbAGV
we4yZQh6tKkY28JE0lAz03BE+wtHJAFZQx1Xd46DZ/wXXENmHOvJrNABolkU/9bbkxcJ+G9tgvR9
td3uIibRgsvf7Xr450ItU0SIKXrXorjbgx6UwwAYhhCeN4/rEKHL9+g6fHFcayV/n4FIU/HhxvW/
tB7Les/Bs3sb3AaP8ElZ6iM4fLkX19kVmTIJ4RWQpt8H0mfch8U6rZrJDP3IQQpml74irUqNVIIE
8+QboHqM1VNW0oRmTA+Bc7KH+pJ+jKzZySkNQJKJdbHm2KM9w4b39YPPozVMGRY+Vwad4px/6at8
dotEwtbNkH3KO2889sR9dil/GejDr6hcgaOJ3AWex69tKgBRDOyY0nuK8pUDoEccIPrRpCuKA1Wc
gXBPuRtg8trGeYCS9iJ2ezhKQG38iRoSObmKMilXzDaNIh/Ce5z0q3r1VNNofGguj1anbM0IDrZZ
DN26cImDyfWwPTO7tL9KX086Rkwy7rnIGPg1Ki3hZtPvln2JUo7IRPWkNuSlYcw6crJybiVFoPIj
PTQsj7lpFEB/wheHIpI0bB8ZOKU6VaVrEwhIsf6rZCUMbW0aQy7sapSfYvDENwrgGhnZNGXGNEsZ
ZcglShjo/zRBpRk6Zd6a8iZRVZj0IkbjYMg5PHgqy91sWCh+ByUHq6zEjGYr09+12KKCiOgYURFl
9LUBPehPGeoL6LaNhqeSq9jcIFCqOI041nRPdehT5OvJAJpTC5rj7CjwSRFOsO3827gH+AUYRikI
rZlWGjdpCVuYVdxhTRMBrsrHyOfosTDxSqjOVV7ORADSuOTem6WoHTJYs7GrbvOKhIASBNlmHjcq
aLdxJNqa3Ar4dS7y3ziMsySLfHLqA6DR0QOnRI4JdehVZoRUPNrYb52f0AalBi5gVDobzacmU2fd
DmbsAsIGQryL9YSGVmeuRlNMjp/efDC5VuVr6T3MeOvFk7cryQ0mUruuDUP6m6gHvN0JAYBWHu8u
WxEEHhdwrY5aAt2DNV6bjQU1dBA5Hy06K/JK3jIUoKbUlq3Ckl4Iy49yyQ8t21SVJT/VYAs4PPl1
bzoETqQ1qs/NUpGKhBFLdP4yeVv2yA6W1J8Sn3IvNbOm4J88UaOnxeH7yoNvfO6AuS75kgBXBAmS
5yB6FYcBZgezkzeLlDsVCqJpxrYd4XXyg26IxB4l+4iPoB1K4akBP/CFLJnZjEw7oGy43e2OtrTi
ZOAJLW4On8moyCWqQ16AeMrmy9ARX3FvoCgFA0RQPiQSRIVaae2DaOFRTib0tv44KKZRp5dxum1u
GkjK1UN8FKdV4XKo8mF7aVoXGlmwKqbeGX5v4ihvVECkfycxjRtqrLx3vamiHK5Ky4jiJbIldXnZ
4aAZSJYlOGA65Y2CBRs/XT6kqp2zmHVbTmhnvU0px4GUOxVgmOlKFn+LH6X5r3dh+TC1Z5x4sE7D
mxXPKyaOLtM1oizRVkUPZyT5f90PTeF2Dn1Pnbz7DkqwgXFG5JHwz2qFQoz1PeXV4v+yMAp49eBN
+piB/qZnEv/Ug8msm3FmXzftIjwFpZUV1aHjKGUWPQip9CrNVy8fB3r9sac/5HyORg6CMIRAAKRd
ycGntI/sOr/OjuJpfqSj0N4C+gMIsfZ3uJDfjj32q1zavbWIQalEbRxKjHu6U2gX2nHBOShq5StL
KgKle6NRIwdKlqTQwEthRzw0VMC18y9XuKfaLR/IODyC/Gi/es8z4flPDowqDT4qn9EKF74T6TSE
hsmJObrPjkRw6Hb9D1E4u3RAgoiquXDwwBcwXHZfI0PUlDgktLA/OUp0fmPDlTAykWpDt1HvK68I
aAppdjx5uAxUeDCTvnjktKFHeKJCmZlxpUWW1deJWo73ID9KVRrUrtHyZVwep8mcjRdF/u/MVgli
DUEd+Cu3qN5y9Uzill7VJ2zKR4C7PpBroPMwpbxIk9gw4UOTsRy/0znq7/IvKBenUWvzxKZiHu8u
OO2LN5fb/hyInUuPGbi3KGrYY+vvGi/AnkXrFUrn40URGPTa/LK4zC/54Th7VuCqukmigl0yTKCI
XBD10PlxPHsvv8t4RuoJxjnEXb7zPNi1UGt58AP9BeJrFSCxfPX1Fiho0OWWvqx0evt7lxliGLxA
TTd/saOYpblD5z+u5yGKVZxH8DqOFrnW8+NSBAWF6zkmx3MMr+Lz7XGTpKZNdyvOf+u/mj9pdiRd
Gh8ktHrVbxnRLT6taplEUBUR/RcmaGTyY4HSCmBEEMx7aOV6NQqCvRa0HAFTRLT6Tu7LPIPiFOcK
ptE+U/pmymHlKd8G4vBsG99xoQbRXeDkqy2G5LUpvhzS+482mSqaWlH6ASl7fBoonyY480WtdNao
HYs+ZLdM1cso2pO0DaTnxnXGc6Te/x0jNzaFTkuyhJHD37JOuE6QEAtPhExmaDhBJtFgY8j8/DBJ
ISvQIRX3t/PTRSY1o7B5T879O8uHWqhMiI565a/S2K8y4Wl8o0Xdhl+n2ULGP2SlmPEXp4CODF4c
1DnaT1/BN2yQbVkAWl9SBoAjbgzjEaj8Cuz935pKezXYoBo0hmlJZ7YZWs8M17P77DLFM+2slyZf
u60KZaY2n24pnr2bug+6S8whDZcYbHoTO7yEH3heYk6VoZmJzSLqrQ55WHsqZZTRpYuJUrOHKk1M
0vXxbxiPPr2Ltxu86A5Cd0FkF3Ctmm//0836O+bxwce+QDIZXWbZyZ7OKcgad+LVZXBcVwLSm8tP
WFnR6qOFjnig9FKqi7Tw5MobXNavoIhMvbMjDYJGe+OM+XVufdQi2o8o4Rz8e7QfluliVgFGA5Y9
DNDhpr/jsZfuPHxijC9s+lM/W1ugT/Gux6tMK0XP9uGFarAtZRHvJt1e/F/9uSa15J6Cd3sxq4xS
Ixge9+6evkjPIA0H0CbItF8JfVJ6bT/JQGC+1O773nNL2SsA7ZGKXtrPjQoT7RQFv0DyyXq9iiks
oKoUluR+9+8q5queH1H44KVHV8IOApvac4BFatNWCqtoHX/dAg2/X+w8/VKv1FYb5zzp1WIrFaAr
Qy9nr0xjCuIt9xvdA7aEHm34ek+UTMlD9nO9T/3bLDUxFr8RzMjwXX3QBPo1TDdujVet0Lj0Cbb8
3SzjxKtn80CXnWc/Hn7bz+HBiae5ycNbRJ/oPHxsgCOGGOHBr16Bwp6ZnP00dKpF7bQ24i8T7YgK
5//t5kQNQqCU3ZSzoJj15F1aJT9iN9Ehh0mulw3hiTenfnaQG+ZZuRcPeY36bkA3Qo+ZRDr75scU
oPi0yUHKA/tZ9JIWSkrXTtnjTtM+olbubREQOQ2/tT06bdchdRjPZtGv1N/hIuAZ78HPjxsLWn3U
TgBFLhtLmva7z+ZRzad+nTMNSWbsO7Q/medavwndx9vxpBxm6Wl1qhe8M7nSPbOpUqNpIR3cdWiz
pUUIBSz50SdUVh8R/jZJlPpz88POyN0XGAaqPr+QEbhqWlLZsaMLaXq52JQ36hW9Y28DJOKfMD/+
kDPKjxUTFWjzPbYJgy87gt0VjjNqtI+zI+q7NhWPYWXqqHjE8hYW1DZmUbfg1aohKRYpALuxAdGP
AqGme1B4ePvZC/rdeD/Lj9Osvg/CwBUVxPTuvWsv11BWSXKy+148XASpbjk4wj+3iIPcZ22Uxb7i
syw0vGL9Br9RlK6Fp1aL5l9PdMIiXwW4kdtNyk9aiFC1xcKlRm9FD0Q48RJ85CoBtxZ0EqPSoxn/
3ZsqcKIk2fRI+LS1Ie1p5/ZDcTEUuzsZK6VpQ+FUjdB304I6tiEoVJ6MDBUxIaSxNCxGk54iNooI
iOdkheXRj/2+UpmqU9/8/bH/VV3JjEp7heIcDnEW+Ko+urlgd6RfI0z2br6fqp2iU7fC9r9Or3HM
Rj9yTVucQ0Nc/pcVvFNQqUM1PJG8g4Mvd8ceIvippMMiDpka+l2FYbLMURJAAmcnq3ny7s0TtdJs
ezQjE/QpX1+op5xn5WP202e/UpOf8GmKl7X1z4F2Pu2AH5Hu2Vm1jS3q8t7EurUJLQshfAlmTEK4
hwlHWupvT3574fWf1X297D03r9UZHtGmRDbzR6e2uPdpfWga/hnk9+Sx8Ak6V3jylWFl8MUsUyTY
P/j3YXpZDrZzjC+ewWm97Z86iwDtsNmZBtYlrNmLXGmO3es9gxRw65ybalOcp95XemmC9VGCAjlm
kYjnZSAxoQxAeZyJikGkKaN7iQ9qgipNRrhB4z3JB2tzhNALCf8gkrAfajOFYaBgWmAd+qbciiiF
s5mi0F+uqDgGxBng1rLQJM2Mb8t4/tpgjGrbHkOC1StxoJUJFg4rT0ZFrGqzoS+NuzZRZXZLwL+Q
NnCt9SzT5R5qOCdKL58WRa5SQbu19rMnzRiLtcfLIc9L2nbAJ8H34XS4kVcjNH4jfcsyCIpJ7YZw
xObgXzLNX9ZlNz+HMYxpirKQ+yDBlyMKf6PMTMMZUPwTLfGEEST4QMcHPYTy3qU8pU4jQ8/nJo5q
hvlN+5iikyut4lf9/HL2LNCse0P5yaFp8PXaowQ+m0YyKDc9/vHK+Hh0sy15nJ9RiQpRZhkqA682
5/4eU35CNQbMoFqKZobXJgv00aZ75YISiKKxgXBXeWg23puHQXHzI+J+saBVUUKDIJqlq69KrvZf
2hnp1g2LQn1IVO8heyCJFP3ZeiayNQ8qfDWFicqZIwq80YeZv1uVZma2MCi1lgrxGh6qYB7ClWrU
I6Mx/yxosrRoCWej8df8t/pReAL0Gf1HlxBhsYhCM5aEzLa/bxdYd38UeomESwS74+8AcVDYntDS
LLQkQPSAsbH81C+kYEiPlSqTLYp0Gtr0TGi/A+xRJCX9uwc2Dk1ABkSwBDw+lurLFVtLPynwkjyd
3Ru1R2qnTNH/dEeV7zk8jOiWC/3V1jSMwZbG0PRhLWILpfRGy2H/ihL7ge7a+U65RUfN/mVTCUp/
v+Fv+Jg9N/s2PfO+9WSZgYEmd680/WL25YPk2Ua2BFfbbtJ5tGKai19rhV7J3zXTzckMsNa7NCmP
d2f19hpRpodfIBa2OXWwl0mhrlQcWau7965N2qxPxNMCAQmIKlQRge0ut86StMDs4QnpoRqC71Zd
LV9dITBlEj/XRsoRHqyXC2rS8lbSHvhI97vnMrbNJuAFaAaNxLpivd797eg62Xa2HZswFx9WJBAk
xtrZnv6vQut0Ma51KBFmOJk1alQnmQbuDNseW1+UFNz9qVBFVSyBCU3pF/3S3cKrdft2boCyLpon
2PQY7EPA/z1QBlaxmzX2yuHwe5Ob0E2MA80TkCIVacQmWQE+C/QDwG5nh6YmmC3aA3QQOpLRaN87
ZZg71Go9IUwxgW5VBAZ2CL7i4pGqXBUIH9FcFsAu/C/FiAjGQmSIg/aB/moLzEOGz3pe2AYOk8dm
BmoWqlag6Dz77/kPw6ADpMWhIQBoyn9VEVbL54rymUqjtAbjP81Ou+Y00T+z+4hdnFWH/4RxSLg9
yo9oPoBk8vm6aSCCJBTF07E+oBYEdjzNslTsb5JUEYkqEjCYTtGM41k8U3GAJJGkEfmG9ahmNUI9
32h45Fs50+Aj38pWPx6cJOoZUP5oC3bgee1snbSP/2Rn+UCUgT/WYC31QrqARHNwP1u6qAGnboDu
wM3DUotZxJWpS27DSxolhB4LztsnCqJyBLV1dBm+/sIrEsJ+vb1DAwE0pvEV0q2tO9qSVtoOKNeE
JpMFRiIEByMV7v1GXRriDLUoEIm8CqK+cxRsPKyUzgzqHbCg8ECIgrUrnLSYLrhl7w7tn5Yq5CcQ
JqGIBo8Jn1+jR8EMpy3gMlMDtHRoLFz7oPgEJaMapjrf2tu9uZk6JYc0I/2B0LxaKOU5awpsoPLo
M9mmUJx4YHqZvijWYuNB6JFP4a6hq1GdESSwMaa8jJNxXnzfOyMtSo3jtjV5uh+ne3UW/gUMmVe3
npDf96xBp0y7kZgE8wu9ocnD+bHobqTlXzSx+CJIVAYvv9a3tQR89+AWLYEY4n+aLyx+XYrGZawB
UmmAklcPTJCrWm07+WahW3YrDKrIH0psW2lJrV56OEOskWGdq492hjRU70YBzMvFMwF73nUp0xmq
fLtAuu4HFxMdtheUeTh+bFvyKPburMg01bvQVBFCA5ChU+AnldvXXtQcTa4MS4ULQkSGZyZEflIi
pmzOxe1coetUXWnOCzKXCO5MvuUBcebRgatGdQhUlHqAl8kwMCxu94MpKmP3yQ5DPSnjEQLd8AR8
AkzUufpmxBRmkv+S1ppKBy6M+4f6gif6LXAxcWDKrbzTLlcna1LF7qTMZb15kdwpQFWy7VL/oiQB
NbBqMApubhGpm9kmx7n8OEYqhkU6jgse0WZsg97ZRDw9TDAMBXiaqtcV7dsO+6F+j1SwrBL6T+MV
YUBpg00WBLrTnobah7lMKTz2Qz/TECKYmYjMqSBYpEAcLciFVO2aewYkOTwPxbKT6wUKMsmOEEek
gfm7Iz8Xqo1yRYmjMvi8VzjTGPA5+II8vcmT3QMZq0IbnSSXfVX8HNkOdtYxCqkfFGKVBhVwdA0f
iE7/CJNfZmNVYzb9n6yzYLtPKLAJ+n0/ha5FBT7YzntFJwgOCNl3YOt2blna04qaT/MUTwL5HO6V
5OjZJasA3YQeYpHoUbJ6GcG+OOinhvSboogLKRgCQAaJg/foWf9ydTtIj5x11JMXOmfCconQkDiS
Pmax9a7fWsJClcrRq8HS+UnRBPPOs7EFmpc1LeRUlY7r8PC6EYqKkMmIAZq4PS3t4tbky4AKPNZr
TzaFF0HnwTDQYFUDRa4ykjXWwGTcCOy+VllJB3ffrPR++gQ3X78yVVWBRdNIOEkEfojVHHHEeIl/
oxHph37DbqSKFK0joHsMxToRpQCIn61LmQ1s/97VhqdPVeQv6PffOTBSUtOS58/JKP8RmjKJHsYR
l91XloSBo+1w2APLouIB74/AmnPOAY3AeBBUReN2xF9wo6iGTBN95+lbAX5C8lR4LgGx0gWEFDQa
4i12iEtLYi7L9kS3VNbNi8ABhJobTfTV+CEFITrwjVfT45zn/Nhg2Ygot6AfIM6axgHVHN5vyvVx
BpjYPM6pKv6PqucT3AhTSyNG2z7MNgwEnRGpXLY6zCnjx6DgO/Cz1gjtQxmq2O0pFNHiiTndlFIS
KSci2uG3RWf6E6bdPjlkI2XxDuSoA4167DKOiVVzmkdKHomLx7bIvqeDSi/8XkUo6gr3oKf4YSA+
BAPLI5KHKdpEBeFIEY6R/6LDgtJmDNWfuhmqKtI2IxMvneCF5+r5GmDt05qMD0JSrUUoY7wY94eq
CfkR6l5osVWCBGkSiMuM0BwvVLz1XWrzp+SCzYe7qk9nmfKdQVtJ4EC+DVfLpSt2Fg0mQ9DwXILT
opND3wh15FIWT5ujNjrlL57EFkrv0w0PIAREVxoPlC1QgL0bnCinVTdF/V5l38IckIWldkJ/34d0
wH5Rd0szbP68BS9dbC6U2xMAKRoaqAGj3oD04EYK0vYzlTWwblMaaNkqeCqLkPXmcvXEY4rJSAkh
Q3uA+DSFagGJJ77jmnIon8SyQa++KZ39SpceHJhcVX7FvUWAXHJP7JhbJ8mjRPVDfAu2BEG6aXRy
WqcAuHnSto8QkzHMBsh5rlmngusMD6HQINF0auXzTJ3bB9OUa3zX514qDcH52bkPJW96galwhyhp
jx6on79l0dX30/f8uKIVtFIvJjcg+rK9zhwcFpxi0U41TwuMrA4NnRgVz8GhIV2RT5PUgfIBoktV
DJImTQukTZipCIQotYH6EeNMo2p2jL/i2VS3agrL3RZnTFwNzUT5Yrq9YnGAJMEdQOmAkE43Xe07
8dTQCvm9qKuRhO9h8B4fBhRq5xAaOdOjXe2vVLutO76luzV6UGj9vvEHBpoamrLXpkpp7u0rX6XV
yeiBXJb02f2Zwvfc9JGt3jY0zkNiafBqsHECNoWsRMuAU+Ywrj0mce01gS/Hbikpo+fa7io//0hY
5OPeI28E3pagQCPemDZQoMhcdJhftshSkEqEWy9VX/J3DXObytytYtk79U99/U4HRHV2KLbf2vdG
ruDUv1Iude99O2d8RjKH96ROYdPWyRNwsY6AyXrnGpTZuJrdOo8e+w85thLZiT75RBDNyTdu7pFi
qR5X9FBW67D3gHwh0U9+BHPjzq+Su6Pf/sIt5cvMiHe30E4GAhtlpaQkLwsDpEkmipwLRHS4MaGy
alKDh5ADH12q8Rx2kWnjNuklUnaCWrbYHs2g/QzYhVVvwSyJ/SG7VCMRT/pdZr4zV70HiqmhTEBE
ilYZbiQ5dlU2MdkpWSpS0irgAyKnb+pATsAW/PtTK/W+wH2wd8vsI9AXxXuk2YCFpZFWFgPAbBQE
DCWp6F3obkQWpFinaUN1ma6O9XtKM5xVJJr80/Nb1+pwDJ7d+lMSxYwCwYFS1grksbgiEtCioN7G
ILh+JMoKz3+zHSW0oEFtJQ9AiiYZrwACYysBrFMFOWwupL4VQ6l0+e1tq2NX/Bc2jiCSgkhEECbR
1BxPmCsCE2iBeb9VJ9gMHAPxiIQ5aFPfIOTEHP8JhmWHxNZhluB4oC2J77qW+c+5un/aWoi1weTY
qal6oTkNSUvc2mcNH7E6iRle7WsKbGieICfzzV92/0fUeS0prjVL+IkUAQh7K29AIIS/IWBovPfw
9OdLsf84o+lumgYhs1atMplZLJniw7PaJ5TrmKvkBT7e3d1zKLhLBAOz2ZU2hcU8IXezfVzd8EY7
HNOT+CcLIqezs4eU7uH44RGPZ5RgWBCL9tT6EObA+bdC3/BfnuGfwg3R1zmu4PcWPAPf1wxeBPof
7+NcZ+vu203IQzA2/oSB2Nj+PzIVSb+f4asnyC4yqdgg7NYJ38o0qhH+KRkyqf8616A0RgzdB9E4
S2a0w+kntBuTzMuvHKR+KdPmqrWfN3LkvgRtG12KVuJKQjiLQjWX1SgsCZLMUO2C4B0iVjqme9ms
H0VZFlwtCfQK34swV6fqcMVzXhE/cerx9vHSefBNgScI2PDHAYCEmfXPliukMK/b+D+QPqJryAvR
kYR+394Ts+ScWjnNDa6XeMv+8GkPh9QuXeKtTZNHH4+9C3nt//2UZ5U+IKDHK5Yxq8x/lUkB4155
hhsfM/dUVdYyWHsVzQNTJLPwDs+lrgiAVwfloMH+2PBKjVx1C/YOp12t7Zznc+UUFt/uOSgmjy3R
xoeYH+OJD8Z2Igv1Q89RwfJ3E7neqn2STqf7Oo4wSl2CHQBAELbhB+CnkTnYftJVWEoqg4dIlIBP
CwoMiFptgvUV+k+DWhx2TdCJEx63xFzJ3eYm59uU+dHaJHJAfcWpapHKAwUcwV9JWbkTVfXuIBGV
GFY56EU1dlbmFy1RyjYfPTGDfuuk0v4mwj1ya+TKCAyq+Id0xYSDBcwgitAKEAHrKY/0pU3PNJ7+
DmuAOj0uneo1Ks1T+i/MnvegMDt1C4MiaZbuLTGfdBX5Nq/I+X3QRzzRRIu+03Q1Fb/okqyODnJe
m1KrdER6QZhInEMC41XwmEE6la0mJ0PXDiER5b1o+UYMtQuKFmrSja9LUo3Q65FQ4xu+Eg7RJeFQ
9FhB1h1RG2WLoKx126yeHKgW8lyrDm1MXrHv3EDc4H4hq0mJWV8NkjqU2SE+CQcr31RmXy2sfxKN
zybaOhLL0Vqv3m0md+OMFCWbGmjLgZNrafzDtXw2SwdnDciXzyovBTFQz2sdH7thuzKhkl9pf0oS
hJjhQPMPGXodiFYJhLiIWmeINZJrp+rU+AcYZITKDpQoTh2lo/VGsmObQnArBI17tO/BoK18k3vD
pyXmpRCsjdm54VeJB0rR6u2g7nK6ea9TXC/6VyM6v+PrOzZu7v4Wov1yqtatEwl3NA4vrfc9uu+9
C9HXtL2n7HKPXtuQ/vUn+nce/XU9HF1eTqFivfe2uXIadwnunlg5Fpeze8Sfc64tMode3Ttkxhju
62QFYuptlciw4BiSqC6g0no1rN3W/lztPavMx57WbKSFUON8gJnB7H8tcyfoTRG5OphvBbJCMQV8
oruDU//oWKcf+2raa2jmiL5SNW1XjHCFWYVAf8tKTZIXXpECG/kU99x6DTfZsb80Opd5o2f2zqNS
Wuxc4npS7LzAxPcuw71fT1bUnzuVRWXBc9Wr/aB/LxIB/F9ZyJEUx43O3r/+bajm4tduvPrKOtBP
iOAPd/9om2cJshUmdVyaf2Z2WDayfY/sN8pHyyLKT6/ZJaE5KS7aZ1Ze7roNDERvF6xwBwsUA2DU
ogZL6axTmlFgvvamYKkoiCK1cLYreOgwhLJ3/Hm0zVPwLIebj7+tRquT9yA7BANnj8aPXd3Zt5K7
J5hEGIlGFC+rvliVvPPG2z3dGtEiQlcEbHeqMzCH7HLztSiQvp1ax7r9RN2g6DQuXol4tBBXN0g9
oqjoPLcUAIyu+egcPlHh0n99ou2qWX+F+2Orsmuvj2nx2NqX7EolLF+aVaRByXOtm+Xj0GQhPwTr
aXiretNL53p3kcgzrw4M790MCMroDHBx+UBPalSOVkazgIdxiithZWut3X0E89s1opN38Wrhmfjv
1H0iAHyiXdstqLao8DCBdwlOhtOI7n6jt2+eQCTcm/V0zZRCF56gqZze0Zg5YCAemJRGfG7f+pfW
BQlltSo/8Rrt4eSaIbW9kLAbKqUq2AeKEGRQ8PYE2Nm6O+8y3Pql9IuQEGkHXMtNTLMBd0sX5E02
pb0BJGDMCPSoQQH/4u6dgkKkpjUFUfS3vco/EgUoTgVbv5ZBBmD6o32TvTvr8EKed9u6cs8dYOFP
q5GZ7VLLiMvJbr5unYbf8WVYGZtjIwBo0Pt2tk1CfPfRuoHvWOPdvDx8nM6B+KQqYW67/c6KwXNY
OaCIaRW7JyDFi8Po/LEqpOb21vtjlckGsAgU0da2CmR/mMvphwzfySnTrfWxQuwbna1np0A4CGiO
YvzGOdFTBZT0zUOYm4B0F32p998ic4MUmUPT8+anZhfvmjQn1k3v0jl0jDHV0dXs6Wy3Tg1wy2Wx
WqwB19TtfffZLbUwh73P7Ny5zJ7t63CV7p6tfdEGu3hus5rl0r+Ij9WmFHqZ7e9/q0G59R1//15Z
I7v36sl7a9WD98xAt4C+F7YRVdqvWSOsemZI20t6YezTs4OSHBiO6NxazRCB3cVArP5XE8uzHdF0
fAVMghDd/cZkrPBpm2a9kG4b2M/W7ph8i9ljm66f7tlEhi7d1ppH/HXI8ka8o/oSfYJNm9Q8rVAx
hmgNTG3yQSrjq5Cv1oO/rkfSy+H5ntpxyiMhU4xKhtnOFcXIp9NUT5Bu9VHM+VcCB5z9ZbZM89UA
L1nOuSRGfg1aLoEQ99qnWj+vaTSn0vnevszpTR4j4IrwwBZ52TWxAa1wgU3TH9J++1f72z94B0/C
ATvv7NO1hT7eTDk6HcYSIdEL16BeCqRllThGXphkMCA/+aFb6+AV7tZruHtY1WHtr0pyeGV/iB93
lkHJYoiVJO08QLquxminnLGo/mG6zCYR6vRsS3347NxrUb3klSpOqe6QxKAYibmmXvBx7zRSoXJI
OgfYDcQiInkIBssaikdAJIDE9L+Y2cX2ZJ/L6Ijad0DlIGB31hXN17ddMuw9deUF7nrYIKv/cHDA
sKb03yn81earlfVu+HfTLlaDLZHz4vqyy0X3BS4dJgz81+GjXSftW7QbFbs+Yb6+EIUoWWAYQVlW
Z7cZdbEDyTQy3G+rSDQCJIKcmmEdMLzDIvrStDP7RMCwbu0jcio369HekKI2LSPboikNXPHkVI5N
FipGLdHmJzLHp/k6urb2QbFs7XHUJ7gyVOO/6EzMPvTEQzmigoDFqb0ZFQg4+qe1VZsZeMvU/8pW
fV4Yvl9WGYv2XtT/tr3LJ19gX9abqIgWf2DHz/htzrThcE2fpASGu6N1Tb9lXbOTTt3CDj8N7IF7
g2W0desF+zG1Wen+NdgzdZi8eekF/E5Gvp2q34kS33yabqXGVx40hrfJ64I+4+ZjXQrW5eJyJ9bp
LTb39p09I7mwQozafhM4UEqFp8zdK1pTWHdk50jrQmXCo2UESqiElMXrbZ9QqzVtk3verXP7uJ5X
+35zbqRB0WClopUUWCSGhVuALWu0Kumm/+rcmufkGhkUg8B7DPftb28/RsUSxOPADK7tL8aoeQg3
Ybmz8y99o0istEOR5dU6t8H2jWizmRz6h34JxWHDP4RGv87Vcsz0Scy3MLqbPkkw9/70Nulz3pic
k114BkCNl0k+b3RtA+gipxR8OtPRYUpF8NbcNNFxLthFqLc9YrB1nRFBK+LDyjaYQ9RIkbgGmNVj
XB6bRrvO3ZZYIr7uoExMSUJ6cnvb18WKYJeWsv0nZOCifSvar4L1pWmDf4720bu1QbDdDK9efPdg
qzTfGMcDqYMMKWAAlwCXBzv/7N5gCUXlf4X2tPfYOuUXCucWSTBWYULzyWa4G56A9TkewqDd16w8
uFMc4EwLVg+EdYfkfBNgCCAQiHCAa/qFsJgWxtd9q3xrP4cPZiPADeuFDhWS7M1iWCTh0WP8TltK
p6La/xhuJ/u/zVIy7TjeJ+Q4Ln9oEQPorQ+OeJHkHMg94AY+aWpoCllTXlnMzX0L1+qA3uUERwzv
atsrpfz9XLHfJJ6vQEDezU2K8DuT/GjXDkwZ0IXnzmHylSL+qV+jSSB7r8/gQDJh0/vHok/KZmod
UMFZ21cAHKgAFkEvehuGnn/YOcdz8OgXgI+bce3ibk23VvULlRR35ti7rv1V1UP8hjMt+bgzze/L
3reOF8wiM7wRHHHxt70jHh+LcmwmD+8MOx3YPlUKlLsgy9OBzS8753g7ZIE2/hjInf3wu7Iqybf7
WYB1CMD4zU2GU0zQPH3ZzLtz+9meRmQQwxLQ3zOLRWhk1GjDS+sQAEMkXYJmjuFWrx6YlFV3Ssj7
5v5/HPzrFbOqde+dkldUbiHCTKOUPY1kjWExfg6ni/IYQFm1UyKlzpCcry6gEn3j7zkETvVm/LwX
WOo7GAiUImf3DfjhAusTUsTk1jNZteRys7eR6W7dVXvf2vqnGJFNp9LDB4IbtQ8pioR0/+qc+rRx
IdX0bR/ibasRrqNjtE9XmRE+Yla0CBCave1vEet8xevW21v3aA7fM61TsAVa+0pq8TFj+iMqBOOH
1rSlpIEj8IrLwT05p19wvBdsquHhuJeSbxuYStPwAJ8nVyD+7X3fBK5ZAmIvHIECvpLP2hmxJrpl
r3/9u/rreB80QhCs8YHF2Ac7HR4S41+Z010eO7iFWaVJZrjSZCZQk4NXC/rw7lWc75gzcM/+sVXE
+6BlMqnlU2Q2lSOmLEQ5SPgFFidKaU8+Gb+Te0fQnXAHo1Mf9e/hGYALyVZ02DdNM6JXRGhE2+AK
mNRINpD3LtQ+aSMBrsQ98IJX856e02dy6XyZczO6T+zjeqeRfOOVf2k+Z9O1UyaJ/W/DUpd+IzDG
nQriRgyo8aW/+dvtyOY/42pn1SqCLz40MI9Tb9qssQP00Zk6xTsLG11G7p1384YGX9lHFtH5BOsW
qpNpaYLedHr18FdHO9KttK6hkiyfuoHxhWjchgLZXkXTsIrkYSW+t3fxeQECYFBsgvVsPh2zV5qU
U7W73IZ19xXUuybQ7aovRClFc4bzbIcYyaf1DYBQw7I30/2g6Df6R9Rw5rVuBZvM8mB030OAoumG
m7FeqN8YAXbl3xsKRA1a9AumC4TpVnlszCoui0W3OgaSC8cakRQAsyQsvr032ImAlZf0BBC0J6zv
EpKzqKQWR6/lhdV2wGq2wpI9rOnM7NSTacIq/4iN3rG1fdvEtIiUcssbnOaFZI3pHZvlVqNX6aFG
G8K5iKGBUoMBtu4VugQ0rX168cqeaZeapUB6dLRHjt8wUl5dBGk94sWonBSCuldhIDQiJhY1RbN9
iVEhidbpvnWIj81pq55s2rWt9RyDIOkUWocJZ/bpH9Li0KSFFg/oJteiyhMdAyCToSDqdUCdLC19
aKvUGVASQ8AiWLWuQ0hVcPRJuRwBJtUX6HkgD0/yvgNYGPAFTHEwCcBfaV6Av4Z32H/N+WxA94Nq
uqEoURjUYQ1BTTmluuUM1onqlxySettpFW9d+vgP1zmL9aiW1tJ62wDKWc42sLsqjM+pV/G/wD3e
aHbvY5zLYIPRhNjaZvzDYzjQaMlA7gtvkoZ3gbq1l5FBrv0jc+AWoceV0zrcCqDB3hG6G1VNr+pe
WBi5hfX0MKDtHqD0SnsbrsNPjkUR53ZHRYe6PXk1qAMkGbHOW4SvCAhJotKAul8NDbirlMOqTsX9
AmwpA/+o8x16n105uXXwHIRM8FHxMaijTE7wCkhzkdBa1R01GXlKgve2BNCFj3WY31921d3TwGyP
ffoENzJ2xQBzBNKtnl5cesS3XpERVDIjuwzgr9C95ht/Osf5AaTruVdt3WhyQZVv59z+8JUotJkJ
BAO3keBHXf6uGROQXsWNrX17OJjw7Xg/Ls22o3NGZXFlPSZ8MwNO6kjBbbidFzrV5j0qZMflp13v
FTp32iX4ZiJ/qZY2aDtBy4pMfhPR2Xe+r9OjDUE2qwSfEzRB0AATfZvBiMFV/KR7ZFIJUpAfx/BQ
7G2/KCmc7QOok214NTjqqERFEUEs7K1z/zgA5m/BBUoUiYGtc3+AGyVYwJuq1JDT6dVRMWJ5IlWK
4fW3yctZkUDDjeCKjm9H+0CdCtb9gy5TqPDlSQ+WMw5SxLAiCaewyGUfA57B3bnaldYR7ebeFSFN
7tbknB3Bwj87r9k0rWXmNTBHxIyqPO4oHtFunhY8OMfU0QnBOAzTuozumNruftawXyxNrM54ZFvn
WXQ3OOS4qwUoKWHx61SYgsRFd+tC5JXRtkwVvpj5cW9vTRy0S+s+PFNqHlaGFMJqQ8qebd5Qi0lQ
TB6TXZdWtNkrbxYMGNVfDWvjT7pKKBmBb+azvkNKrcxzPqc0/oy4gkXoAafwAdWi7hkRbUadE5Q0
95isk2r7GxXBS+Ni4ztvyFKBaJnIAUteHd76je50BLi266HpV9vT5jM6x4y3Zsn7eJsW9Ink1VrR
T2nqPeOTX4nPYJk24YVG7Zv+kQGBVAL9bGiNBr0gVvc/YEIhcYxdzm5OofmE/LGm4u5W/Mu/Oy6D
4d/KzmcVVMdvJmvdeoDGQNYD7JWqfdiMJ+EdJqDif5rrpLzAbtz+dqvhujHBJbuR8qK08Q9k6GSz
xBMjYR5fJqfJZ3JeVEz7jSg4ITYczYf1YUZWEgNaH/AB+lWAX29AdfTJkj6vThWlFKBt5EPobkmR
NrzK8pv/rv/INRhyQC8Vf02QTdKvfe/vMeq7Oe64h6du/tt2HilXZnn6SLXwGz767/k7rjMDGDP4
k0RKwwPtnTZ+Ac1flBhqrPPFZD17jD6dXV+Ic+4GKw6j8PBXZ6m8je/xKqUq2qG3DiEBQ9ddh22J
jHTFee3N0b6IYygDqXIBwOfhAlCsg1n+60Q4mQujVwzooNUbNBxKdYuUV4mGIPE1lBQEUYB/gCLi
QokHurXP5+LG9KizUGkRFF5KGD1qiflrJ9KlFTmc7BA4SsCePWCjKiGcLKc1gLwD2UFapSh9SlwQ
JAq6HYx/T4VGeMr8+9GO01SfLskMTkcATZ0RyGcKqBJ0SBeQ0weczQkVIGjI4hpIEuuAGEiaZn0K
VOipiiG/5JW5zgjvFDRZFcpcHwhmPRIqSLGxF0QlVGsV5FMHxdLFd30meQA2NVOVgBAqAxwE/3M8
rHRVG3ZXWB/+ELZb7GjSYi8Uy/SuN8cT3x2JDx/4KK4abjraIqBL23NafY4A4tAcgiIwH0u1CaI2
1I9eDr+mFgqMSBelobOmcjznheEAKeMLN5YLqyQPQuLhH0fB+yctQJqCZKCBCg6JKxw2q+2x2xyL
h/4H9VyJGYpueWsJ2uhQkuMPAHMd9qsC2u8Sz8mmUVpQM9ycLM4n/yrW0MQjPj2/5Pq7KrQCk/22
37Xqdv/+df/ymzr/63R+/LEeygwdMcrRdUQGicJsron8aInv/aZVoYqY8PYTUNbo3JXpTMelbtIH
UbL2zVnGXczGoB4RJKbep4LiH+XVcZJFGf5QWrCShq/TE1abjnzRx0IN3+8IYI0Ej+k3N/awA74Y
+qt45iVsGqXF/yEzpzmRQ4NRiBMzVoHut1XAXKlnuGRvJMIlMQghGX/4JAGMGI2MayHpez9VgLlu
5mTemqg5unqggZ0VGoiAoDtR2eaIDILEDHEACHWA5bYWQRZRD51ameR/F/k821lBpIwaZdJgUXUN
77+hzmBnWKxtemMyS5XQGzEqtE3yricwhABz0sCpL8EHCQqnCIkuKMXzSt0ywewAe6iWXbS41QDC
/Bo3nD9qY+eMop9qaY/jFQyO//PfaOTk+JW5ruHFK2U8ZAegKLH/mFFHD/dYM5JbjL4GtH3EjjQX
/v67rSo9d+jefXFIMzD+NAIgxwJeEGS3K0kS/9+bWvzDIV3HU6SAUF7QTvRSDTWhIzgHlfQBJdkd
kKQfZ6qhrUI0hW6uwCvfyFFG4Pf5y9duDnMtS1/QVGF2EQfQcfku4H51zdTgmc1miLxkGZeM0xn8
dCBxYuBVngN6E/rSFDaThlsO32QcwmuM68oXZRWS6qBsBZPKyYQEQ4I2CXiqxuUnlPUufXC+LpES
MH7cE2A1RamoQ71UpfhcxwqfiTSA1OwiqTleAaDnaNS4SDJNsDmp36mIKyUeqRiv7Rq0TLWgwiNJ
BGECR0rI+AOXCtb2A7jNb9wrIdFoSKQbDGxyDnARI0bOCoAEqii5ZdRtZYYiiNLtYsJ4AWhR3CTS
NQJTsBvtmXusYY3a0hzYFGYLlR8s2aTHcMKUahDx69tDb6kXIpApsAvJOkY8TW9bUiTNSQRzfZoA
e6KVaK/z+RwCWu/PR82B+UoDQwtLxWyXaRi/nGTYHDKNpQoiYitPX11jIuGNoRkVI+AHvKs5dGdR
M0GG4w8xGG47YOSEmxplfRrhTRkOdMl0ImAVs49DjrroVj01cU1sd/x23y4kj1nBYcyQfgPr8bYb
LUJq1yrRnT18Rs9oCuG27Hy7ZZz7m6fvZQc9uKqzHxa7G/8aXOMvjl9YXVQXRaIXRgfKYLFAcWDn
3EYXn5tx4uOySnzx4B83YC2E5l23SSheUGldwwX7DjcTUMqIcO8ZBiCoPKJPBkaJpACiweJVM0aI
PIpD6R8WAyQcQFSpHoXEJ9nyU3piBL1pVwZkwBjSMo+Bg1TBnyQPZNBwHGG1FugD9qOEqnS/iQG5
gbsS9krSBSrom9TiBXy6UJVG6RO/bRPQGrU3HZwo4vQI88ifjY/jHxRA4DoAudxOtYf6afOD/QcP
SX4cMFGL9T2tQ94LSgfrFix5mMYaI9JiClFF6eIzV4GydF5EPR2s9Xm488tjdZpj2o3LY/2m75p3
91iqkzh71+Gmv+kDAumqy0kZ+8XDagcfadO/Dp8BT+2IDalx1fGs1t6uL04NstX8Vs1x1OzIJc9Z
HePFK/3qTcM7TTzCXZ/fahDAcyj5mXmtvMofuUFCzSMvwMHNJ31dIsG+P4VTwbu7ZciYw90fgQOf
gwVA8pJHGgD/W3XqneqLvRFvB9UOsm3DRnctH9BAUcpICCA4pESfw0F3ODh8xC3P7foNohRioToW
B2VDlDvfGMawhzwNwr3DZhnHnkVyPWi0mCUydeofpVWTf39cI2ogwX2+63ORgkPOApCkv3YmlWmJ
pWADujgRf3kLe4brFP40acgcqn/4O/yRvRbS5o0kcr4g4MqJOiJA/c8rPOHh8Bc3X5ncvz9QPnLh
DnaICA5SLhYfuCbzrp7wXFzOUhdBhzble9cQElveIxScfPkBXX1C5/zEOoDvicARv0GX0If9HDVG
D2yJvFMER8FPyOFYptNErqqQKwe0Q7VaHT3MlADbEucmquEHmCCCd6bXz4+RHNkhaePB4bScXQn4
4T1ZYXsy56FcrbDXw1ITLiLOyHuUEpijy3YCOMYOUS8EaN9D/F2+A0ZWKFotk1sPQFVvApxP/3MP
Lbe483Y4hfd8Wz7LG+tAN7hs45xbG4+eEkgxORJkIr94tnftXwWuMNy0j63P3Toqj7zypD++/Wug
PPzbVJi7BS/qiYazVJ3wY5Go9c+2vrTtwD1svA1v0xv0whdU6K1d663ueS1yS2n951yItKyg4q3O
HUzh5dOpQ6IWZnxP1skI9FXyVzD6yHZRyXZP7mKKEpFg7nu4DC9bjXmOIxLNNACB84dw+iG+b/kc
tdYokZe90D1WX/yRAMPwip3N0CAVU0NfvcKX+M6qX8rZMXuGV+lV3aq7G36I+Rf1vJy5ppx55oXT
2bsD0SrnWit+uTstpIjREtOeG1Q9WdnlY8lHYsvudnbLtlYfiRKcgKILqq6EQFNmy+NcpqOnF1Cx
tAg08GpquGytUWtA9MZzS+oPOXFSlqstpjaOsdY44fW14cblPaBxl+FUWQOVeOnswdooYS/5gVWK
40A5ubzaFfKyQq9LepSSpi1uFr1YyT9vupI0FlNLG518YF7BJeCnoPlgIzyahx0Rv2iQ03q45j+h
NvHho9+xkEStgRjazaRMpj46m9nbOyMpeW7miS7SMCg0tJGYhCwG0ODNWauRkNkGLfP0Lq5qzwW6
BqmCLKl8seHVl2qgkrVGz9FOl/2kn6WUEx1dV7xPnPBsbdlLSfmtrVmSZWebK6rrvlxI0TwFS8NZ
E/At0mWGt99M3OhlicSKJpy8yzRYDghbeUIK4HIqJ0Q+RKyBRE3RU57IDZ/P+TGf9I60z0FVjEhS
oSWwKF00cR40Ws32JwKKQi/oK8Ot4F+9PSPymxneHn+AxlQkmrr0bRgyOId1dADgowbFsb4f5qxX
W3/rQ+JjHFFJ/9Xo5ZNzS7ke2l52fHVSRo2E7jRc+U6drc4L6hrY9tFMplRFv4cZlDn34FztFepX
RRsomvtxztYlPHafs9W47AFtWtShHIQr22RQ0t+MtlX6PrWMSM/oOeYP24qd/DZJP5aCgqwErLz+
TD1cqOdYV9veU7Lgj/R81dtOnt7IWOeTpzzC1mTykQse32azktO/+xHvs+qeFGap0jA19Olv/24f
iSvuPh4sW1/fZrOiW3DGjajg9P9zmxq+cK7jaNbv7yMdjl7+86dwcfnTlZ3pSBDJZoQg1danhqMX
QU3LcQM5moEZttYpVPHExn1S2hyU1GbZ1XPwccZ4dDuH9zNdmcfM56XmNKbybJeCM+/+XwywENd5
NED0hUB83yT7QElJHsdv2/YksYCupBqoDEwUn9NlkKYNZzFghPIWYYFHA6Ep1E5SYx98qEzRxR0E
GRpm8hQFwT2FwuAuST5gb0hm4gVRoYxqNN3TRzGC0foEYDRKswxftGhzdi9HumU8fDjjhBNhciBf
2SKH8Hb4z5hH3Y9EBzMny9DyTGh0OdD+1cyIhjbISuTB+WRieuILgQNzv80StLIc1IoM2y9m/eEj
0RMQ84ysEusRJGFS7Fr8fkoPCh/umZQMBP0WjuSHXJd+zpmWbE9oVeW0nFbIiR8GRqbvWJJRhXLj
ht5qMM+vQfnWNejBWD0sd4PCMV6ROse3OHXOJMu2pWZl5Vbpe2x4jVX3dIwPy22Jhrnkxcvd6bsN
JOC0dwYmEhbCD+CMtp8AjQCnUCBU+a6U1Gn9VXNYnDpGU00OKmFOHm/JCglRoxXtZa2Yh0aHITD/
SPr/anNZEbs+scbU7cG7AxiHO7gONU9TJPvTBZK0LH9OvKC36CJlTtBlIUgXWwwbC4aBSAg/F2nN
SdPlgt8zbofAMmcbFcWtHadLu6CPUuC9JScREWNkrLTplyUF8njEvbUDzYV+P+r3Gelfd6apPtta
ZKl2WM3s4BCjYEaTccnLpFc7QgE7DVCGyRZSwjatBZVNzMoCw1sJb8FCQe4eq8oUXh59DfjFg5A3
lUOw8hYNGMAs/zQSupEkoWzExaKvEE2HeEdqwEte5hgkt5q8qL8vpqDlZPtYuFD/XjQcdsVQjZRk
QdM+AO29t+Hwc0waiv2AE+b4dw4x8xvjkhzdiNNJlHZbou9nE4pnGcm3/OBR9USyg9motVEThFVR
K3M8WIBAejChFswyJR4/WiQZ2MxGGncpe7EYxBrpJNK0MP03GQ3PiI34Qlp+uGbZTAzvOa5TXoFm
0KSwSyk7FsAsNsO1j0IPVpr9QZQGvcL/0xxgYLfSwckIqyQwQpKft7jM4SE7dIsfcYMqM98RO0Ns
ZNvfQwReAX8y8K7+uNjBua/+S7I4ayrZV/vSvuJYydSiho0QIdehn0VMXKG0DgAPy/ExerYklt2n
AyF2D0zCpGSdMWyyt8DvGCvgGzxZW9lDjETV+jfskBiBqOiPI3D9yBnwqjM2WaaxSWS75Bouo0xG
WuzudNlE1yiJZngtGabItFIuYgGp7iV53cUi931w/hiKRig/RlZTUpkCcVHIkf0/OFo4dCI6HA4K
Ynkh/7p07kmBVL3oFthqam9kFeEXJE0SLMhbPpBQ7qA8hcWOIuknHPGm+ixGCf5AgmOFLvyS8qVW
j2CZYWaXi2aTAZNxcDRPoLNJK14EvLU5HDcT3LElk1MZx4ESCKNRylhL+JdlFbS95Ibik6m3AsmK
jYtbjYMwmdDjZfJTKO32ehBMiTuVoRs9pGoKasjlssQkf2mtspDRhUgRMXQLVv9q5+saH6LnmYa8
awSwbpkyJvFAaCIimB3qxPJHSJcQOEzmYg2S+sUWBIAkub/LwejhYqA3iRyuu4ORzl0WUijkcHAY
e3nGQ9L9IKq8OXuCvUjSFXdV2elfuuYe6meDNAxZFWXctCEAMGJm5q4lt56Ow7BydWzKKSrPkidn
yjh/eo9ij1+nCH3CzzHVi/URc46GMEW84FwwmOzOBBlonCiq7UxA+TWF1AjOTmEitaSr0wiuuccu
fSR1QNqdmGRlrHKxU3dL3TouuwzTIygTtiZ71JXoRkPnGpZmQhqmB8A7t5/BXCEt8yYxPRbXfojz
J2cEzUDmga77fw56FM3ebsPn1Xjl3J9ZTnkZw2LpdLdOPjxyT/M3iNcWqZ+M5B0WPI0YdhHsGE2D
XMNWenrc8B3CpzI+WvJZ9LEuS91iXRjKHCQvB0QvutctchiEjm1Df1QMlJus3OGXZq+SsNx9/vdu
NuEcua6eIKIT3AOGKzd/wiIucSc8/8FgUWSxkXXTUNZgYCyzh5rHqJCzr88HtZrDj/O30K7LKoaD
KsINrILjM2HQ3sYYK6nbn2nCZCj1brig2HLwqjmWtNyVthTHzzolbCnCwGKdjRbMcb1lKe8cu5JT
9FFKbf4LyVnwH1YPmfUjjP6LA3AOyr7mLjVR7om2Mb6h/M8rGw4XwHALiiMmH8mhfPHilrkn7+Td
/bu/jUrxnfxPDGKwjWcHHlrbBvxouW4dysGLBB5ECOCLlEItLbDLnbd192xbtxwU/8pBOTg4lL4Z
LRwyu1AkLKDPyeFzeBYxPPva2jmHtkwu3jTDp4FzPOUwTVxiDhQgNn52+9qSeeOrdUTHYIN/AHZ1
uHIeGGIfbx4Azyug5ZZP3xbw2dIBmzKM67Y6v52bxLwS3S59kEVRBFb3lddSqYmMKJkIIf3K45VS
T+gWD+Xf5gIK/1N42jDDJUiptg4X5AKQKYLGr2YnCFbAotUG2jFPpyiXwfL6pAOt4jiRR8SOg1ci
rAibuEA/2hBmA24QeV/4LnC3Yd2JeadGuNumEQA9Udz+YkD9mrl/YaYh6oJCt6ivRbj0gEZ6kuws
DF4z+Xui+7wdnaHI6IjwMVrBlROyG3TuLClyjOgJrfY6eMD1/t37dE9g2iVeL6MjiqB0f9cQodQZ
oQfahE7htTZIakY1rMC0wIZSF0g0EgKF/3rR7mqAwhR+GYDg6RAcG01t9eS3AKvh1ZY7/25t3Xtr
m175urdKwW+kXf17a9cusWq1S/FNnlchPvb3/Sr+xNAYv4boW/qrbOMV4kK8BTcLggw9wke8bxnh
BlSzsPrkVHhFgwn2AAiinn9f9EZELdL5IF6G2pbMo6oO8ooVc09TtTqZo6qgdPsuT8iL2y8KErzB
rhLauhJKxWsfqrrIXvwY5eo0qMD0SWyhqymvlNSFvVw56UjJITriYFKwzhPS9T8DcQxHH7rU/NYc
Gt+IGg8xfgZ5VeMQK08VSNk4g1qKdIN2tkonqkaIli90iwbtPK8CSG4dO68l6HdcP3K7pAskvvCf
VC6tDJQuUwChmECrx89QbUHCGcGVDE0B7wGHeLE4O0YAwAsNgw8DHj1cig1KAyu3n2tXa7dsSoNR
KEUlRbRxvqHWSBFH8iQdMvv+v4O9ozBX7tTcjb/xBQuSescqogdkzjSuzSV3QMcKZFtuUPokdFYG
iaOxve/8Joo4GSriKT0uwRVR1UTeFW1/Eys00l3870vCR1IiJIkHP499IviRnvonmB9mLK1Y2Gq8
oggFWNTqQnRsKpWAVCiJrzW/6z7+Ug1KO22b6Dz4l2UJnN+WFVJRxRSTswL0ryXwQ/yMCnuDBfTK
xKoisKM0nfD0R5+wJZfwHok1q5ohcCXWGt2dAno6+glsDPEAaVH8kie4Fj8mv3QJanubJFzRtBt7
+znmJuMXcefRtzlwKfA6UJxG7FpqB/N6pAEpY5C3aQA9ACWNJQnXRD2qfmlXdSljIP5ynHPezc0U
afl3I381OSW/2qNJrMIf/j0IgUE+SlkaVdsFDc/NzUuv/7jjKLXUmzyAykkJTlayptyvEtDcbF6v
XDZJXgpOG7BpRZQvdLiajCop6HL8JoQCa1JhnpFtEom9ygxpsv16cfeo1WqsaV+0fWESr9u0kp2r
xquOHQyLfFIrDOZk8on7GYidV12WIEvnYm8gqVXDlTlgGTjMvl4R7SVtq+TYrKY37J+8pF86oOoC
SiXEeJOuZwnB9fH2/ZX3gC32CKaEVdokLZknOskLqekp6h94h+oIiLovN7tgSwTgjeKLjA0uZp43
UBzEMALVt1aQqRCShBqPyXoQ88lPk4eiiwAhHDstPQoMyTx3TXIOy43Kn0bM/3yZESnqLsS9vMJI
BQ8kIzImFBXzKSpdcuXaleTX7KQkwcY9IiUvQIfuOY42RUC8b9PDLOUuD/cdIX9cYdIWxKiLFD9f
SaQ8NAaGoWhVgd5DThF+iVwqjUKZoQbLh6Q4fsMb51S3smi1R2QjcZsYU7hMernOkXmMFGkVcSy9
gRGpivh8zsEHvUEQy4TRbi9/nkRhg8oTqVUpi/xGD31p+LRfDV/jShNKo+v/n4EJaaPS/Kvu16mP
0xaKjYvNNSe2MW0yXrOCgxuLazS+NfXAtCklv9rk9UzCPyJ+EkgKd5VJ0ccjwuLpeJWo4WQGBCGi
4+hq5GfGPOv9vPRSpARV3jJHTqMIQns7IAuE10c0/EDrT5NbjXOU9oRE30AwAkYJ1kEqJDqZc8fI
96DpouAA5KzcUgnR/AYL0C78TknZEmUQhGiNkJDaJr50i4QlSg1J27wWMN8lCDKnb5j21hppdBGV
3Hi36ena4QhT7KViQoUEiIdqHnoa9kubNc6dwoVTNwI1US6D+tqHj2UhmrZUIAB/rtdwUOReYh4g
D8wSq5/Hk8V/zRIEzYIXnVp1NXaMojQtAEbZEEhuPPI9CjNyI6vsj9LzIlLFSzIWuL3yD7kZeMqZ
Vjgdlwbey/4/os60O1Ht6eKfiLVkEPAto7PRGKc3LDVRBAcEAfHT/3+lfZ9npTu3b7dJBM45VbVr
197cR8GvKejdhnaJYEcw8/nKEkzoTLYo86GSL8rfydrFhpMPSOf86ftA0bw88TpkGHS+42AKUCX9
lhL32M/3lPL603GRz63up3HAaR980ITyDctgc0NNRxUilIPPKpOVJt8Nx4bFL9/6ve5pGshKRqrx
fb9lr7JipD3/aYFJn2u3A2uUTSlb6nO4Sa0idYgUviNqGSphObDaot0gNadsrFdAV142lqyFDTWP
GEuRxJ3FtAetn/D+ziKkv8ekkQvTRVyzeNawfd6NunfXTyhn/JLDQXhmO85/iQCfD3FWDcPly12G
b/cGXjWfvL/DZCN0NFmJ1GesLtIeee9ygAsPUnKodzL039aQMCgJq4CUnyNNhCxEXKl472ARi5Oc
vcM7eSE5Q1sTV9PPb2X20SwXrXKxiCEzQu4a/QwScmH2EAlG8lnlJ8iWlYQIfYr3z5c3JeelXLwk
LW8SnOg/8RalZ/jv7nHusjFlpd+ZXsAHZvq54cK/k6f7Cwgni0ph8X5fneGPrCwBwATmeJeiclEd
bo+kc58G6wTkFtrH+2FLYJQfLWe0XOAnzL0vFcsvcQmGYiIxT9q1NFIFB+Epfr5AWplvt0eOdq4d
esEcAS0OTLnEicRauZMgKOjneu3VnZgn1lRiUCVYtlyXwHJSMr8CQDq5QqbTJNOR64Osym6X7Fmo
eAW8kU8GLKiz3Dx5t/xXzmvOZZld/+TBJvUaQ7gCMz8REIxGBlqW9OQmVBGjggaUVEUg+ISN6e9B
4EUpehtQ8I9LDqfpQOCF2Be0EMgc80AIGwDCbOYue5spjeAwPQXf8Bi5/8CbNfjT4SAJrMQnqsV3
Z0QStHeg4inJwzq78dtMV5qrctrI+SKlEb3N3vuU8sWliwHimaxfeX6NOBdR8C/4Cb/ylD9VuhjR
fDA2ASv4Zt/HyYlClBl4OXnkxHmfGfxjFtIY4eSS6pouSV/wJg4C21UCkDwOrQS4G0AaxIwVs+PJ
yd1k/tFTgjiMQw4VXsTIpf8bh79yizgS6IntpE8pm5FalSWhOuizSdiX04P/x69ymQsjSygCM/AV
CJ5ChfysQdxFhEOwJ3mHy8CyEzoWKTYLEcc1cWaGqQc2KRjBOIdPgyMmP0kyhv9oW7L2ngP5TOiQ
UMdy4GQh4ZYfJDmFfC+W7fvtyXnEKSao1wbGKSomy/DqrNdL3GPkBfJV8mJxuZN87vNeEJnl58m/
iem0nI30A8ECP0zOGTo4MCP4eiQDBux6JAAT7OWhQfwxo3uDYYDWEVQBEf2biUCsfB0Jjyg9C8+D
uoA3zZtnAcPerILa5fbKLZT9xxti98mmU94kTK1n+a8Z9T36Jk/IavyIt82qvGWRT5ayDMsEBPN0
qGCMVaCtJZMCCuWbFHFwTd7V0fvS5AJxmYbYsJM9JOLP+CUwJ8TwyFfDnhMJYJCmfzGE/wo4ykQD
fWFZsQyYfifo4f0X8z5xL3tTBtgfnk0fXUaNZQuzrFJgJPkwZx+URIJauaQrRkNhpPwWXVlpkBK5
fMnPJa2RqCJ5rjL/RFWJxOwu6ZSA3L1hJDhayzHkTNENvbLBIAmEcA26eo+OhnT639gLGMxYGhMC
ZUkzVSd7ad6WJ3jJEw0+v8ErhpKyxaR6yDICqzJ0Iiw5ph7I7pFT4VyW2ySnuYifyE2TlBJTclCU
T7mnDySQvU9KX6xaFTzAmYhiWIvP/nFz+0lsnqqQbITGI//8fyyiNrdqAJ3oS5lBYRFa10jy5Ac1
rdAZpbZh/ctalZX6XvMSuF7v4GK+Q45U1jJJIoYuERypy1aC8EdfWa7MGgjRT3TJRI5aZtCI11uk
AbHCw8CO/0OGhJ5+/WYGVBQUkknV7670u2B4JxqCb4lvOBLxAIUCFcY0wKV6lbkWMZdkfoqzXfqU
iEmT7ZJjAKGvBod3XiQZViAVjfwGJuFJvwMZqG4aNGRgnIzkNnJ+yW/Jk6TZFFGzSL5ECHSxgSAc
6vM7423y0EwuDblMyvc7EmDsQjacbAsp82EV8QFFCcPgaiDuyJ8dLdZsEsU//CmbjQKn3xdGJlJ0
zE4KVe7UrwYdX0ZuDLaRlDCyLd+rgkpX87OvNoqasl0kGf18ALW62izznhMmf7iRUoudv6jHDkK0
qIH8JKMQvUbJnZt+yYfauwxaG6ngb8xoCfYm2McHHHwB+EnNJctU0hi27BKLeGYqZV0iy8kxkMQc
hR/JziNspvJHliHMv3ei8uxGvdNf9b4Nciv+OxGEImvSMq6RnioRRxX5SukMCVtWfota9b0nlnby
AQYYVG7GzbDc/M2YLIMETphMUUWTl6hR7c+ULZ/XLpd7RLF6gC+oiHIPmULuMdP1x+QfH09IrKIo
WqC6J1pu6Ilyq1UVAPQ1mO8k8n3wdVLTO6UV0p8jRuxwK1EuDvMNiOvDk3tyuoq3U8H5ytARjzvm
ETLaCsGy8DphzADbk1mUZ2h2ze7Vr0Ghn1wfWlZkmZ8Pdl9PY5Ta7P2/cfUNocDXWy5QnKqK0Y0K
pK/vRBv782YZqkFY7klMqCFHwtQSHyucTrr3qTh7WCLQdEfpvh6VTywab0xedth5pHV3F83hj9R6
wzK5vQt4QXSkVyoMpgdgrUaL54MCVWQ07QD0SyAlAZYeKL9KD17OHz4CyjUJSyn3RjCm28+JPI0V
H3voJr4dqiWWvfEJdoQca2KA1QH7FS0o2GUyf15zGcLRfIvkWYP2wGCaWCyoGOmnK3hgtDerZMCX
0STmqc1tvq5+T4Sz3xZquYf4N15LSi1W0MX4Nsvn2TyXsXLkY/jMwGqJ8C4NeGp+lI9oVZMhoD/M
EO3hDNsTRJHmH4r/xLDIuZjOEbzx5CKCf33/yujkRA7/ZBy0A19Vxf4z9lAtilqjY9qrmYsEMSZg
ch9mN6YKZa6Q/5G/ff8CbIGY9KD4A5M4O4ji6BODWTyTMUa4gvOIMCZxIUdfBTWCGDNIzbnSikB2
AXrC5wMsnNyQSlNwNPkQQPJRrC1z0TDKz+4xnQgtk1W1eqxOi+P2tWrv89hLt8/STVGEvbvV+w93
CHm2+/lc6W6LuqvjvN6/oqSrqI6GSE7jdFSn2lf7y6Hap442LdvOEe0UGV5WeeKNo5Onl/IHhtCj
vwLKKrNfuLowgb5W+bjt7jt73P7qkLRGDIzWA6WHFMcg7n/aJ9L9yOnJysfRNQPNM4LozadR35Qg
Zs9C6de2F5ojnZR8Kn0SizQ/0H2mg/kQIiATudSViifQ1PUnSuTEhiRwdTu9YichlyJUUoPGEQN7
SWGBxunQKB5EBP5OusU0Q0kDpvIAJBJADBDe1tmlBIDTS8MJYGMBHUrKdqkHNlLOXBzpAxwR0KHg
/3dayJnB7DXavMLVk/6chD+pugRVEMgZue+xgCeyXv9xz1fkXAKZyXeWp7ojF5MEuOWKw16NfOoH
VCKYbQaDWxfkaLOL3UkWUNcKqiZVI6ieR4hjTpnV8QA1OfTHug/9H9bSG62SPFsqGik8niRRH2tz
UVsVoHE1mC7kZwv2RNYqHyDrnHtzFEBRgRQ5NjEEkk3/oeUDzlIDxWizSVgQOFOyFyliBYgiSaFW
QlyQC2b+cy5v0g4psUiv5Od8UnxBgk1qMQLYFrXQvqA+cq3yCuk9yPz4p4T7vDcbRa93y0JwLd7Q
uzqWNg1zKyAsV8AXZmCJbFLkcSMF9PkolErYk4fDZDpjwwhSg1BIkb17E4TJigWGk6docYOkEQx0
c5ebIPCDsJw+0UBeI0C2tJb+oxNJwXcZB5sNBysQA9WzHLTpAARSxk3kCxklQE72U3dI6gSqQCo1
48QPZ/uTtAps72vfYfAjXA/J6F8hnOdh2JuBS1wgHlN3vGcGhH1Q+bijM4OrhlH3nVWj0C4Da2Km
8AE/BQD+AAcqb5PsDJQODX3WkTwFgdXnOyEJk7JwpBvuqgZ3ykOuF8X+nizLnRTmYv8oEKqOXrGk
cyAUC0pgBvblvn+SVnn4koUmHhRsujN7AHHhZ785bqw9CcbSPWyHD9+YPAnyVDzvxPnhZ3yUQe7T
MV+uJccU9V1wdJhjS2nZypQCQ/05SvE1wzDCOhKeyAs7idakElOJCXrtrgDworkoUDsjCKIv8daY
EJ1erHNOU5lKOfVzlPI3bXot9R9z+m9J8JI6RfwYsUvECUxCmu5J94lhKAkkXNaDraB3ZXFIdipD
UrLOpTKRrBTdUZZDSeolqwtsXTaqNND/jcVRblJabUg9IWZsgLBY+2xd6jeGUD7fkroE1JjCS7aw
QDPlNBFp1/YSOrZqO8n3pW9y8LIEhs04pyG4zyAWvNyEs3HeLl1lfxtjdUPb5SxifQeCVEM1Qogb
2otkdem3fkqk09CPZfz8r00a/518p9PjVD862lfz1d48jk68i+ZQ68faEA0Z30RvZ9+mCDzBYg/R
6dUW2tFt7xhSLaBJcIZg6mA7OofvQjvYYT5ss2svHgJ9h/KAZ81XWjjPvb1Br+sXVQMqoPvuVfRb
mStBECLOHL+rH5RU/Na4nubEK6IkwbazuiFQeLgv0jGREwcbCdx/1k6VC01fGOZ0EfjQX19HbMXs
0MY9jRBFhrisd3DHbca5/xTY2TUdC49AYGGxm7pXeupApnFXY0yYyMLEL5oJzGOM7J8bCsSdFSZO
3/EvyiaY4pgolh3H6qRmqRFGm9ht1d55nnzla6Q7j661u5iuraPw+dgV0/qPbIc0rAAlh0355C6d
1ygB0QAiXYX3YTs1p9lOHdLlS/GYb2G2XH1reM9AR+Bprh5zi+vP9tYc6ajaaVpOUSA/5Kko2zHJ
Q4xBo4kUAdagq6OypzvX2n2hbKU42b7VoEdSFE6OpLOJ8LK1rxf66rg9LnRGYu4L3Kx0KOz3XhL/
1LChKe8C5u/bMBQvsyNiR9X0xDFbBpS5U7Y289gdFIXvocGoB+oDkKEejGh4T6bk5WtkjKTaoSzE
ULDhHDFThf2AS/hOQVcGGHn+RPkixwgL0vXoObF/aN+1m8DOebTNVts+JtwE8bM6MifFE/hVyuC5
syGq82hqZqKd9K9FmTN+LNmhf/e+unykbuvnvu18GyMs91D284/YUiCYmzqnws1JxJfG9Dy0EL/r
TFBEiJx6dobHu2r9xHvB/bP1OUDQQFkJkz8egt+zqGbIjE8pEg8kO/Y0mePmM2aQenz9suGQn9Hb
o40J7UAnyi9SuZ+9zjAOL41PEkWWaA1KJJZw5UP+AK2Wv2JajlFWK8mwmB5uO2xZ8iL1t8RABn4z
NCCimB0kqasnbpHAMnK1v2jBP6hIjYOksBRgRP9oPwixFQ3ARhsx1i8DjRd4avrowdNeoS+A6gTy
jYWfan1yWV57zcS3VEXvo0G0272QkuKNoLv89Gx/HGOH05IB/CPvh0YDp8A6R2eADDRHEDq9ODEP
mhQXy4DSbQ7cVHK49JBudd01DvTiefGWnclXlFsm9paGL6cL7X3LPZ8DXoUkThb7pe3ZNJ0WbPyE
d/lyY85nsL62zxA3imEKPN4/6xtFr9F9lM9tOEXZKgf7p26FTP7+HsyPG5GfXnzr5NdQ4XTOOAcV
tSMRFxoNfu2VW9zxWXshdzDQiqCat3IeD1qW3/o38olT0upHL/5qkB1FTh1ZII5NymNOMoL1otxU
X6iUrx6wabAgiOGvuyYMs67pZ1AX7Z2xFM0bjgdItEs18XRmk5jHYAaeip9a4uxx1cizGRwN7Np8
/kL09LYo+tcVom/Z6tIwdfDsOMVB/VZOvvmT759r1IGsK7pjgZX4GoJMbGu4Qqg31m6FVMXuum9P
0h2tc92F0LLmTDiRgUyyq3PZqOyB24gSL7zOldWNZVdKmq7F7pFMn2KIA5dUHG5MM02GPBgEvMnC
8XBnOu6HYHEnyAA+Zr5FBv57ga2RyuwVepkV2DeuYziwKE6+e6mudnNTJv6OnoZgFpRmt6pcnAoz
dGYrrGqjKZULqhYZuSX9+N/27wsW/fy6SvPgGAeooNob7kt0QJh+w5p72E6zQckUvdYnHCaS6ovT
+X2tn1YoCbaZhdazf6K127WJoBEnmiiJxn/Xn3J32Snz+Kfs5tPLJJoxv2OQMB2sb+2Qjks2QOlc
c+9EARO71CQWxhyxLBWT8Hy4z/TKQWJ0gbBDM3ow+IamQuIgFhGtCe40ZDpSfVHgaAwlbBsyFaqH
VfKFkO831suGqCUgApUzfZCIJ2yHfsvuvLz96AwMPpDVQqh3yn1tyz527CioYe+TSPJKbhw9y5Or
UzoBB9ZudvOyZJJMiBEP4yduDfUo6FwCqxi1rIGiD6kQeReMT5Akb7UfBII21jJZU44G7Yd/RTlm
XZpBp+1XqEc8vUs2sJC01UK107PP/Ugd4dd7nMFnnCtfyQ9RItpyba3Da44i/R8SJeQ8982TG2JS
Tdpd3e49ngM5wTICCeNGD+JQiErk9Iggn+7wEFoXJ2M0hpSAdSxSYi68NvSlGN0bx381RCN1Xa3j
nrq6j/NJMb7+vpi12RO/LSycDHDI05TDjLuuWf6TOU7qAARECMquPt5H3+awM+Z5mOv7XwZeYi6o
+NO2g+xFdfIbZuxUXEW7NzPgDjXPn5I7r0875l5BRtDon06QKYn5lv1TooHJ6QMut3qt0x0ldO6W
u/ThqLhntV2d6uQq13HFqjL+NQ6W7rJBrFIUhPPCe5zQGYWgj/x1O/dPu4TmLJwsiraW89zYpLcU
t4hJcyad3pKh35cV8iv63VHvSKv4L3K1Um418ho5P8QCxwA8IVaT3jOp+Jv9cowTPjAZZR8C23HI
o84IJmd0kWapR+0d2lLJChUPdVUcTkSOFVFDoxrFbIpTD82lA8Tv06K9ArabE+UflGLqMPu+/+GM
0pIVaMBmJSFYEkTqm2sxAGM71sNp/qJDZ5X9Ap3cCwfj6vonfToJiavhEXwsys6/aB7R182GHaNn
2MPHrWfduulUibxX5jUMd2VBC2Y5+NVV5gAViNQZOD1SOhbij0cCDflZSCs8uC0xr5x11u0v/dcY
RVOsRn705RUp4lQs09oYCH0nV4dfTJpWu9KQg03+9NgZv/HyvECjONle2ZNzlEBIDG6YWVGV0PtJ
XeUNy9iUNeg04rXsc8ZozGxoY2tdTzsouAClIjJfIf0LUqIOybnA59Sl/ORdvL/PjI4bLTAvshed
nbypP+vmI2hYf8U7VfXj79Y6vO4YolUb74gXYI0qpEtuhj2DhqxV/4Jm/Yk8yb3wfRqxgXuuEggt
nLqH5OTkK9gyv6ed+gsGQiZ6zIP7AQDnPEfIc1XDJsDDo5wZf6QKKLpMuJWnqTLLltblrb7zYw71
Kesqh6BD/bJ9bNMvdZqBUhrkejD3lg8Q3cTjDaZhAsnxiZj4qweg98N3IGXS+UwSsXmFLaAYJbBI
MttOhtrT/o4cDkuTmMhbI54eXjN9xrnGNRrJgJVYMv9G4U3XBdAVSv+8QuvtFcveUFakvGRF0YEj
CO2q8k9fltPir/6zUADM5vDVljXHn8fpZ3sVWc7gtLHYOgp5sNd6ugrQMRSyJGAyuwY4iBUKxbQe
oqOXRaHN8AAu0j39Nz2wfVpQMIsgQtp6wb9Q0SzuNBS5uLtXIEkEWDG9xn7OsNjy8odKb05UDo15
BVXb+FIQiEerHVe3mkXWi1HMgR/e+ES7FLKa4tmc/Qu7EVNPNFHTo/tARCmV3WKzpG2Jty0wTs17
0SCvhjf0ycEWCipXBM2T2OUtEWuJGwVrb4MYaf4IT4vG8jpAa0XA0yZTvKKYHXTimWF5aPbip65f
3OucTxoAhNyL7sVAXYE49MzD4umbypgDL1+/bPR4unRkjMpn7QNR2oHKhIb5w6S99gyPTXjOw7qN
9Cc31zNP/fr1cwQYIjh1XNv2MEUsGby7emgUJ1dUqP34Emgv/w6wQnsTHb9uvb0/Ah1xQX2IjQvl
I2+Liab6Gp6ouF/AABBpba+0BhdU0hU/P9NJsTNSrq4+v+2SoX0JW2lXs11jK2JOTGNzn1U52C8b
Tfy6X26T/RXxqGP4R8a6wSDX0bJN3UBr+ZDRyGLKDtXVFxCu5VWwKXOkrXrHi6+0vGfZrR5e/Nca
aB6asbzy6N6DiEL15pbUwPCi3xXbZZkHNYNSZD59e6vgpm47CeY/515B6vJTt1Eqs9w7U5y84ptt
k9/Q4PV43jlij8eh1vbu9Fgxab27mNnjpMLMHpNjgQohp76P60V+n1OcElNxKFVAobancmhBitg+
02GnPdNek2PCEGE5K6Lv+jFMlL4MiV3Xr/q7TroNlLf1NWxjHZeG9eCGoOhrYjQuhpEmv6Ym0k8E
xl2xjPkmzLXQzNO71boEMKwZQdBrl7gFfvqip6eR5pvQRCEMLswt4lgXuibneWaOOoicQYumHIQt
8WsM02+dIE5sC9LebdX6oqxqrOEDmEInZ9eCloZkZJJ1X8fhvePntykHYscYyipI5fpNKP6dnrJC
JxDROU5fqknYcXmvwLf34t6toLO6ZF/g4CyicltRvTdBcRaQvE08ZNG1fbPVu8Qjq1miS086pWvo
wBGKdgDknaJL+WC/unqORXrv2tmdud3RbfDCPevcb9GfpPS/BGZn3FDUgwuQypy2r0cfuX77GspZ
ZMxYV1YZQqmwuHPAHAj6N4eq8COMJW4DvpZVe7v61ED3tFvc/ihNYs2rr76NuAPwLazdpKcCxRW+
fRvgBVBcvJo2H1/4mKW3AU/zWJ/cAgVYaKb14GWHkmawpQniWkS0DxDDLmBw0AMzvBhVq7ob4ZuA
VlwCL/UYedfTV8YBRGeW9Hjf/javDBc+1uZUG4EhcMOQeSaHa8Yd9PsqR7sPm5LsEGF41P7d9j5d
lIPsRjB5lC4S46P8RnqNMCSJFbZH6kTBMwMNOZoEEDi+IrWbvsIqdbG7R7AV7US620mopeMbcmN/
DUmI5RbNqLXlGWJJj35402f5AekD4Nu8KfvskTBzSbQj7m265aSF77euBrpHOX+q/JeFANldJA+t
vblp79Hdcwv6SChH3IaPYkDl34KJDcRF3Ss2xkAp5bizUtjIAPSoA4bRW7yvHp02fJX5QJHfvbTd
Zk+EPXsdLGjow0AYBXGliUnpZLN5KSrL2jOAg9Pue0Fw+/svmOx5r22Hd3IBuPvQCMz9OZ9SCJ2g
SVN0V1tLX6jQHLb65AG9dHaGCK+7HBnZvPqFRbGzlpT+JnGyUraRNs01Tzv3H68lB8K188Oxeb/6
amKQ7JACIOUAAtLp0CEwB4Ul9Qbnv/WrJKGhd59qAM2f4iNFL5iSsAElxecZBUuRFCB6UQvG4XN/
47KgbjChfWWx0jdjB9k7vegqyTBnCqSN4jcbBr9OxD09eotwbEmboA49VecWM86tZWS4KINTI1ux
3zIDOln5F3qKxCxUBMvWhAYDJzO+uHyVyqgfs6u2e0pHN5o4kZshpBD1z0OMLU5Xn0ceM6HFCHSY
xm70cig/S+ElsUYAEeIv2oa4wLcl1rEBMtxRKfPWyHtXZ8TUUxvRQaYa6sxvdTwdLkg1r9ZgUqdL
j8qjoDdVJ73WxW+rThv16+dAwwWT2ZpJEgU63cM3GFFicY4Mh+mRZKm3O9nKxMgCpKae6L25N+L+
hr2vo02oKIOYSD1DX/KpdWMOtWvvEbn3JAQzeSytlptRPQrG5F40R6Eu56ZQsbK7V/GhWevIAw64
O9ffbB1TqgHoU6RVPoIrXk31/wirxleAhDa61lOhtc6fUGAICVP+8kHCiWe6TRRE3XwULbQtjoO0
B5E4Ajw1hwUi7yPr5SX7aw+0ggOlxMdkbluDQg9xLH6mLnrX2a5YR+RmMOLQvZkf5zc8n6nBt60V
6RCCe5w7HPP75qupXf7temj9SnaIzUMNf6YuPZVejT7KCk8/Obe0x9IE5tEqr0aXZ21axBSAzjYQ
vw8ovSDFzG38P0kGcCmm0TLu6AsWGuVKXPgq1eqz/35mrA8edNN/UkQkbh6oiRNTp3zfEE0z+8XA
1nvUQ+muefqsZtKxJ8uRg1Nwmj4ZUYxvFNARqfhlXuW++VbEfC6zlqPPyDpv+/swQU11TQmY+sZj
0kIWufJ5jmc7uPIo60UCC+7Wo+YmJ0oyb8Zlv8btxjvDYVN6GjoHek8d31dXLIeXOqTpZfPHyUFb
WFuo7Ae4IdA7ctZde8LJbMzOK1AKIg3UcI6MZEaiQ2WpxP6r13r53BFqMarTHAXCM0umd9srfhvr
Thq4ran+q5MZbwjG0ZTUCZ9GyrSnK2AGDiwsmASrCQsos69yizv+Y0HkA8KhajB99a1zA9hya4/v
rZVIXllwjzhu74OLMcBG4qwu7WJhIHq9vs7B5VCRpdg2M2zlu+nA1sL2sDKGKnmnGY8eFOxY2Vhl
7ZiWF1M8nR67qgni26SoPQUqAWclIDvuH8/h4xnyzilcjd3pPNGfznma/AGb6HgA/eoToJErlfZP
4zLjBKwH1yL2NWJx7LcpEq/X4AGoSn2oeCW0IbwryMK+6k2eBKTzgm+HgL8UnNcqUIyROkY+lJLi
yNJF0dRwL1/tLbclJ1LOr2gnAHXNjOQLFFmrukUyqND/hgEBFmA4hU5xsqReeAAAsXw7Xg6vCTcP
5ECXM9ZAyx5qzylHBRZ5z05wxLa45isAYhBPytt9ZHo6mReTxpyRw30oLjiPSoOVEScDveQHKysw
Guod30KKdRzrfk3vmkKbObds8PyOlLH2Ao/qglRmj54c/SSlSMB3EKjeYqRDgmYHCHIPow2ZfQsC
V7+eUam/euREkA3KMEeACu0lonf39qNcRq3bzFjXJf59/gkk9N5TWNZrgDjW4JE31PDEKTOoJKl8
rvNz1W+ZIJpL4moLQx1xRrTsXbsT8i8kCYh3oqwZgYpmDnUndRKnSqGOWDD5yX/S9ik88ExlknQm
JgOW8Hrpmn7HqO2MBRuo7n5F4Ao48GmZnLIBGVLcDMBpCTP58zs7hmoZts79WzQuL98sL8CbsnHM
DbjinUzP7h4RBsVEBQW3V0Ce19H/Xs23YC9AkApgUOOajX9Pe9yzHIVTbVhmvzm4L6uzw/BeNFHy
7j0as9JO5iDFm5xzpwk4unhNcltnTRA1E/M4Kho4crQMoNy/vnJ0qdV+2Uy0KzPrR0csVtBi1Ye8
bdJEPpPbaXlApLIB5aqfBOl9hxpCd7RiqzCoAoGGHgQj69cenY7IL+l0Buf5I3PikrvgJ7+AQJJp
GWOiK9QKeyNAy8mtxwK3GsCKjjp+oZZfDTvDG52PEclRMgfnWLIz8jqAj/VNBfTAsgbxh9ohf3gW
nhaPCPI6E4kUsWDdYiFFBG0H8ZHu3j7h/2lcMTtGSFCcGywlHwyVo3sTbUGU1T1fbV488t/rsGjc
FJr1ThkkhCncYVct4LeIhnPGd6QvoK+b4gtc63QAnk6XbYD1Hx7gDbYKmf+4GFk6Ot6eVkPMAngh
cN99DNTI0qIj7Qrxorh+PXrX8+ZyhyDsXJRlbPxpzYbsIC/Dx/P7bGHv4pP1olNs6X+5AjQDwHpD
Toe8mjSjZXqoGDevEQmpzmQGuxLHDIh4K72fgvuPn4u2UDHgZZI6nl2NJCjo/LYkWWMh0cuj2ZCf
ZBAi3dJLaJvdmkAESXjULF+b7E8bpW96irQGyj5pf/qEHZH0hJRG5YkjNSa9XjMSl8rr5M4UEgxH
kJAbXRIshOlrAaF3H/2Y8syxRtduG7384Fm4dwLR3wtzTEhrIwPNOygdBf5oyqw9Jlk+GAvlATnO
7Nus2xnOHR0E/0ODLciG718gN9EsTem7w/DSQt2HUDIrucZRsS/PW0rQep0Cs/axGeKQ+M0xcRma
VBQ0l1cmxbd7jXgyTvHwVEKdEymO1rMr9zjn/EznBQNkY+P7NSZAamvVmrZYArTZGCZ7obZXyXAu
CUVtDzOrT5COu3cADuYCdrlCbUGnyUu0Pbn/3X38MuWIRh4H+CvrYh6C7mnHLV4+z0Kj0SAHEcxT
qFwnDEMbMApASgThl6yXpcJ4CWOkIX5aMECpLqkVQbN0rJ/wPT5SrYBK3t5qwUbp0bfix6NQ3w7z
G6zjXQJNnX14dsAi7ovjAIydY/ZEd5xn2erRHALKA/qGOfJyb8cVplga3lTPAQsjN2etx1BHWyj2
Ocbjh3836WrEAIPUKDva10A4KtQ2M8DJhkOF/cYYbt+Yti7MR5xXT/yL3qVW2rMg68Tkui5CULXH
uqVxQKbbHDi/8CVT/Br7bXDMY/fS6qZIiXFm4FjywKQHPgUbHuZcbIW3LCTNoXLAvyviTkb0+dgl
F2rT2OMQQ/H08HwODHLfxO5ypXLMwrGpBzrvhOgCxB/PTxBHceKbxLhGaQi2yLiETAfrIA2j+Jfe
nObR/bG7pxmZvr43+tXpB9om2hTjVhiNXl41jKYxaNtpaTn1YaHekelpdTlhTt0GtgJgC8Y4CMjJ
T4TKb+b7G24PAIDIMpPqTo0QowI0odoO1w90GW049OupYk+AV4vKYxgz7bIxOajKgwIZQcFwkDwQ
QUvC0OkY0HE7212qFgkc2hQLPUAREssX6dprdRyXh+I4Oin+pf6xgRs1D8zj1XtpBzIWCiiTDaRA
gUnHd6z1nsum36os94lTFeRDhhSuAzNz7WLIwVCtOmbkVBCDwWloEl4HLYgWp+GJrJLH6DzNHS+3
GzfDdtC9LI64haBgcB2XzFXEHKbTBKM1+NidCdlczFGQBuJyVlGXt0KiEX1GbaR+M44lxGL19z7I
2p6ZTLC0o5RPd7ZLntzGwMsUQyCEZGiJsF0oVdw08u5GmP2d/zLGsKVf6KvoeANKQvGaEFeu+2Pj
2EgccKaltWepnujfHczIvzx2R1jJpM5HWsVbMtn6576BtVj5BifB14P6XlCs6jFWFmdKlxlZJwL1
2heN8c4MwwoGKS8t36T1sm4z1wsuBNoKjjBpShD1M00nc1AeOt+l5Rm2ixFiNGXPZw+/hcfhcVW2
egag34z8L6KTXQRHDnoDQ4kJQXUlaRMh/9FPMFOutopBn7w1elg7cup70rt1vmva9GlrRBKR9OhA
VyvtAmdUOrBGMYRa+Mx7Ce5oqMPfGDqArXvxj68uUx6XdU56FS3ZpKfLoUm/y5yc8EdtKKxkd/D3
iYalweLMbsUa6TrGG7F/BBZLvpt+5gEBp+q0U9AFCKEq3MzZC/NOYvf28uoV9lgBbhg9zm72CB9F
P4aFSVuvWxT4INx7lxwGVmjwuVbB86WFqZ16MT+v/f1gnZV9Jfc79256W2hw+QBDzhHWHtkzuFzC
jhVGueVegGkKZqTpOFytbc3o8pV1y1Ts4xQeD3H8o+t7YnornBZ98nKSkOc6VV2a+DUcddwoN+W9
X3GUbuLCqUEYSy9f0c2lBUzZRfgs+scdaj9w5rA1fWwFnemftqRBZurdDy2GsNv7I24gBvp6PKXC
ZpYQm7H96rK40zQ3AuqzTk6WaUL/O4UJGoTnKIXmubYNoEWAFTdmJJwXoEQxUECL5lo5qf8wuMHL
hGp9ay1U/x6caTcEBoIWgwuJWPcEBzP70dcF+ox65bMJuu0ajLMfNxzA4lV2FXV2bAb3GZb2HUxd
tEO0ABlWZpeW+5hj0CmzkenhDGyV+CoTUaDpbq59V1W3Fbm3l1ecKECcR+1rWbcDPxhLnDuqG3ui
+Q0hWnAf5HEb1VNoE+5rpE5vgzP9A8wDnJg1FvWvangbdjadPxB477p/fVHRnlS/85vhPaR17/WQ
h0EPHDXBeX5EOA9hL3UPxvoAo4divK7gDmiEVr9z9MlXTgea6cyeMFRw7J5Ul0xQBYSzwcbdUwtw
rKfDTd9Yi6bXOdRFtx3qsCMxny16adkHiyUjiEdVxzWPvH0ArZD2HMijky3O2wJMNaCAcvUfpfR0
+HA+yDiqJ5l3zMPOF23WIyRs4H1Ow6Z73JYHdZ8POcWTPcK4SAuzlehktiGjMraP89IqDaLdEfUk
vvE5nsZ/lFZflMPccfMcaiNCBA1HqEJ0B8SxSLYQhySGqmwYDluduhDQ6LirFOaw4j4Gor9KqLrk
JNft9Lxt4WJHM/Kr81Ps+TslLDjzIVAgZHHmPrlX1iqIn98a4r2HThoH9E3v3oye/pWPLDJJNbSs
4b1XrywAx68LPyrGbMCx5u0JF4p2scFONg4RhA/ndagO54VO8RfKckTJUlB6N+6+QGMi3sWToBU8
Fjk0QBRbF/ff1HsWMFu6gKd3juPpUYZRGU5llH+imhgb+FcfZzVWT2sOQwwhDVpgWGqWKGs084c7
fC6MVWdj5zROEEdWZp1ZKvlYMdR+8RWKlrxVlYHGqTrqwHXs01sDr1GmJhEH2ow+P361+4330rBL
De44PphAEFMQJKw76wHcHahmFSfxDLNXE6u/fT6WxgQXWIWnfZqtq0s/GqiQ5icGfiB9Gt3A/XmI
pAdqo9qs3pXDbJNPITFMTPbVmk8cJnHtJzZqOTDarqVXq//j6LyaVEW3MPyLrAKUdCsZc2zbG0rt
bkCCJEH49fthV50658zMnm6FL6z1pmVldwZO8WCtqcrYJhGn0W9RXygAuFDHwhssi5L7f+7LWGgt
GavrM7BTmb+ZqnthNBOzfmD8nrW7QXheXWj3UFeIM0usPO4rgieXk4sYgBG2kD9n5tDRYtSkSDAj
9A7LiyaCe7e2ssR/dWZ2o/WTAN1tVm42ZXpGDHQ5sbQrRxuXtSouIf6CGUEvkBwH9SGNjbiC1Ynh
Ldk43mpCiMSBsQpfXEfqo17DPBBT/yMw7gpMQhiF+lfJB8dAbIe2idRnHHLXWfooNi8f98LfW6Vl
YyxR8iethmClp8zJpGeT7akN51BIyGLrM+pGdsbf2AJbdId0QPqECrmZ/fC3RuqmN+TDcCmHcToN
qEHuTIOVQh1DfoVK52c0vHDRUVhWWNqPE9FUezJORd5EEy4axkAP1UrPQwhRtlrBhBEQUfr7d3WG
bEOPQhKpxbfl4kPDr2bL2n/G6yl6ovRpsvI+zIWCOMOuIxoCb5iRm+kvvFFXHjrc7uZzn58z7yTS
vJ44swh+o264vY/KG3GAwREKNNqL65aa1XlvgjtHhCWfaP6AWvY9qtL38YmvvFwggKjf9qshkZAM
0YDnzjjjdPV6boR1cKr9F+C5kz809N1jYIior2iL9TmgNo+QudS7cWySpBucNsU2pV+wPz/A9cka
XBy+DG0IVRGc6WM04H6W+bfEwNZ7oiy4ZKdAwAbYi+AMChWxlJqTyY/4M1G86SYRnWIA3TgCH/SF
MUOChBByowUWBaTgFETuka6dWfSSaxhihFXxXhKvEC50EaVqHhvAdd3RPvPsDxoKQL559E5MQ2tU
cEDLN6jcvOHkw81uprsXF/wj/OoFq0XLITi0KnQuxZHiF8SIr7JO9nwTyhq+me6g9tt8AGYgWY7I
0X/VffQXUg+zLxAc++IuMWQroKjD7b+vfyn7GBGGWJYZIET25ePo6PCvBCUd8nlzweZhInAjz6gr
DQZcCze6OkEfzSny2BlUsgWulsDHms9+wVil7Ab2k9wCXGyc53Dr+QTvpwpCcWSE4mBFhVeCHJnV
lmDztzNBOec2bt3576dZAaU/jWHfPo0JnjbZzZkIc0vggePVoNNhT+8QQV8yA7kCP9piv0m3sOjs
jQ26we7Gw+ZXogB131jNvaZylWvyR9WtWSETpsZoJGp36IuZo1wbzikiZD5AWCM09V7UIkDlmTk6
GBrVlbB6XaOA2V0LdinDrz9MnoOW1hyh/I0It0QIwh0MCSDYesBQWtIXOMMKjzMBaIA25ZzoJqoo
FMtab0HbygwUND/eW1kjSnhhnzKCLc+m3MkuUmbKKsroibB+hiibAOmtWWYiYWTyb80IseQ0Roaj
0eBiGwEqC2sbR85MX3ajmyFzGxRVxI+a2ur5k/8w4w3h8QaTI1w+gh1mAjF6GiZ1xzgcBgOO3qPZ
HwAN6Fkn2zLv4Y1NgvFY1Y8U2knsJsmX3izkLwEReTgmh4dYVw16ZnKUJVtTLqBNsCgMuZc3IMyd
EdgCXIH008NoVHzMnChqX75O99OrKLkDPa3Dn0KB1RLLND4AZBMRI8+YQpofFCO8Cp5M5gTXsR3Y
8bLErYXiuLu+RySOeiY9BxjuD31oBocZVCzienL1TQ3ZHXSZyagk2DDQCndQ5uVRKL+n5w9kNTso
HA7hj1JsKsXOfmYXiXNcW39PQQK9lPaS7k1Dw8PBaeWh3a4jN7kg8fmiNI7NN9odU6oZtUw5gL0P
7X985C85qSH9tg3rmUHaOBIf0WvLaKlHCsCZ/n2QhHIlERQrw6nNVfCPB2+StijWoa9ckRLS13fi
LcJ0+aVx0uBv1dZlaOVgCjdFsJHFhHOdUd0fhotbMQIHGVRHm3jqeob89mnprAPhR/DqB2PEYEBv
qgVNFXxnqzF8gVdtTEJbRW5oyIHRbjgA2TkjWzFMDOlRDcZ86sfbrLGkR9bbxRnvAz0h9xqmiuNn
Xz+YAyD+DkxiYpyn3YJkdcy3NWti+QWU94icpNab4TmtZUPOvZKwpgN8yIspwkDRvNqBfLXw0El2
UR+AIido5xjpx6SXod1mHyNs0WmF3jt5vFhfbCWXVkHjAeG+JPph1DIq4ylQsBvRSHx18Bbkl41o
18BPr3KHv5zyx2Tm7wmLiXhqFlJrxZL9SeApFYNtXCgvo20YG+lPmPEYenl27NKFDlHxpG65cHSe
KsHkIKejyTU0NyBbkScL8+BtCqfgXMdTdAXbEfeHk+aJSlYIKiGtE4BeRN64jj8eME2dutO7OpIQ
w71fJT5tNJhmNIPBys69RT4DF6yNPoaFcm3HX5C5kh+7vFUUQPFO4YKJ/Fl6jlUjko0P2Ea5kGNr
9nFzmrkFo0Sxi+ijfBl2eoYIA3SVyfUjBIikOPOTk2IQpMP42sfbQSQ6jqkwm2WzCbbTxXtFsBg1
tlVeJlTCXwneC5sGH2ZIttCi8JVUNQRCnedHYF9tn3s9k/ciI15zXc1pmP3ZDQ2koT5IXXMSWCHR
hmBcdvypkPEcLyLy3r8pyF3F15cv1DqLz/8KP2GkSzNKAUn9L5H2zWE/GfLI49Zu1EZFhqOTMfd8
mwUXN9IPMC2Mu3thDHFLD5Rx4/ZRfOnU4eBZVl7sK4fIHPvV4xNjb/P41CvkBEl0UQC/NJzhNK4f
JiDmwra+UYbBFcx2XYHxDkiWiw693RSN+FjvsLz2YxGZLfB2eB9K2P2bRTR7JH57+LjqPfmNDZwC
l2o99SWkF2YOvcYcY6P9y7/oV8OV1qxU3eBQaKg5nPKgngM8QmhtoT/Ow0n/jdzGEoVjRyFGw9Wj
xlOXkzNNR4p27xGdpzseivi250XuSZN5pi2nhTXJ3T74K4O9Wh4ajdP48ez35RvZyFzSckPJ7TCE
0wJttWLNGdZFwLy3T2+qTI9ADTkuSHbgJtLtlNl1i6kIg/P1Tn7SN2q0Y4eiCTw0iPz3VQE+qs0M
olk+g6ipb5+Shmth5KNGulFejJNHwE2pqsFJeQligy2pnzqyBlxX2zjUUr/HyMpc2TOvYFhy8QhT
rA3jA+4t/gPkSBlNSwe7AQeij/oHoNvJXb7UK04TN7I1LwcL4EW/59W9odMwtWPM3DWWK2jTrXkB
fVIgjwBoFS5VlGnnuDe72MX5h/MoMxUg2KFfpFt5I5IzgKEfBV9HaoiyRox4i9f1FxbiJXK/nXAO
aG+QG4JNGIlkw9yyxKD8P8L8/R0zvwLg1IzWfIxf4fxa6euQFZNysq25m1Yp4/cyR15/fHpDdD+E
PbCJx4MA18CSGbQKIDKDTc3pojz3PCqnPiNz4Bza8lybTVVayULhImR4BJgIOhEEPdMF4zodAP4K
UaTE5GcBJTRhKbEzOw+N9XrfZ5zCMH31PMB1092iH2blwUN9Jr4wPb6HTYpwA5pAveQoQvvy/BKY
QjGiIc/TvUVvEiWnJg5QAr+sAQSdGXvYHMJwZH0c3pQQrkZsrS6Ihl0mzf4jZ4j3TjqqQoUsVKrH
allJ55rsMhV58gRnK05Z+b/WlLY+EHbP9gtUsmadls70uXgqW1r32odIGtaN/JBEn86rWcmn2VfB
4JjaqE7VVb4l0rhXuOokKMZdNHM00h5UQ0Id5YEQ4IdH98XE79blcIXqIIxxIxy6GLBi4jXrjtRc
tHrrfCUfepebneTohYzO+qxcSpv7j/yX8C88nEnuPHY77Fuv84sWk1ysHcnTP889Zl6OJLu99tSM
Hv1ZviwXcOIcFuGNOfLfoB2cAn/pElEZE7PdaonmAtP0FjEJ5S8K82438+EV4jFoJDqi8+FIcUni
MrovoHRIWCf95S6YHoFyWEZW6iBgoUfj7hx4gsJah/qCckNLZ3JMreLb5KFvtHX1GIDMMSAQykNV
fGGEx322KiH+17Nrcg9tmit6L17DzEEiR6id1bvBgmfhVZdsAU/4uiFIpiRk5chLfhRUO0cdq5RK
eq+h7c2OlCZ8qi1OSSL7UdSzLYzkWDL/BvmsL7vBNjHiI2NjwO8lC8l2P2rlERGjns88LjDq+F12
ArNqfoqNiKxWvbPU2U4eT+lzhB7y8iP16AS1AfpF3c4PTLYhk+D5/TRFfr5ivJg3C3fNgErmp2an
GESj9ig5m+Nsq7UWEKsgm8H5CYRgFuBouqVjIoh2XW5q5K3ljs5gYU0z4I1VpHkWNX5au4jHZExZ
BQLYdsDbRsbO8wuqoTDrBE6XmVPcly/GU6RGJf7hpClFVkYV+E8MRYifmzdb9HOPeXhZ7urRUiVj
Nvba4vrs/Bb/B6ea9vyqQozV6UW4fr5jrFoCSBMxFS2K47fN0noVVgxA2u/pvqcTL43OYxM3dflH
hQ6jVS8SHeO1zqXC25Ju3WDKCTppcFFbA8HvYGm9EPbkhAZAhXSKZUfA+YUfUrKr3peodMqXJ4Gt
ykApGIFMmThbRvky60bgff8EzTw9AcVGIZWBl+W/ZXl+pwfIJ1ggyBW+H6Q5bRQCSfADtG+Ihd3Z
05UovuLp3BV1QwV1YEjfFSVIH64TgtjSU0FjHS2E1q8Zr47DskbkbNVIHMRbkzBrHgHFcjqixY9O
OqOnyGh6P6TwXTqhMRS4PZmBnN4nnPc/SKOjG4V4HQB9V+bT1bcFeTEcyBw84C+bD7TXTv4YvUTG
cIpasHJS1FZGvhoiPxQR3DgSJBxlUQmEQDJQaAzM4SVMFHRtL1yfIOZL6GopWaXyloZd3EqaXbs5
9trRUIVmaFW6qQMU0Ts5iBuF1SG8MErg6aY+dT43G7KMnUpUwAQnGYMHGrTTrMLv2Zeu0u4DkfUj
pj/lMF3/BXtMGGCo4s8UljhdQgk+DWH3eplkJawKzJlIYYCe37smX07JUyWgO1ioGDjhzGLcRaI1
e2+FZ2SCGarMrVI2MV483e7dSn2aBWRWxBDkh0glPsO0iEGooHgiOEc/gRNGroDaG2EIbGDldfzn
DTFzmknzkD0FvxzP5cCi2C/W0WLA/HTUGanGbSvHtroWdxLnG5phLAmNlbHbl4IHvLlDuetO/j5O
BywCzHgKkEk6ybFYk4VQg9HXyw6FlMGCq5fhBZoQKh99JxVja7WnaFdupjdNoN82RDqpzJ/6Hxhr
P7jUG+mYeQDPU2wdgyWmyK9tFQqw2ilg+cgNYAvJ1InXGJooEp4HODvc32B21LlbZ7KGaMx+dYj2
r7c5s0tb+Wrx+G5eZkRAw1iwzezIhwrFwrsA7mRad2YDgn6cUprzhxj15lT+7B7sAXIu5T46crTO
O+p0POt3+RahdB5/sbg+DgvOv3gF3sywd8kNDrqDSmE1XBumSps8F+E4za3sEVzeR1gDJKhWzQis
s9BYKm9rsDQ3g16Xxz31prF/zlPR0x49eR+Q23jPEMKTxoYcgkI2JVy728jnArHFNW4PamGnCO1T
U+V8Yq69DhPdmspXd2gSkzgXbf8WTJ6/RtO64FEPGIOqfVQ4DXNFCnO4zjBhW4WvSPMZaoADz/u5
zvc1sgjEXr+MW4Cun2ur4BcgvvkBmYUF/UOgeaSWQPQMv4UBArshmx0b1i8PWQFg/jiT79x6roHo
fz8klndYZxkW+XFo/LmYLiNO/EQYQ0l4KeHSNiJROqf2b+LkfnUSxiB0Fkh6mweuAL4Oi35OLi87
NGfXiUtMXWbOQOgmzBZ/M89xaiK1xU6QLNKN/NXtuzNqvrVyComDKLz4jOiRUUKYaSHWstKoPOrl
W0DidLql3HcBlkEIRvXUjNqMAwquD4XLbfZHKcyv4p4Mb9gK2XzMMyITqxgblMmjXGf6Iv1BFTfg
1VJwR1opZRoLEneX+9qHK9S2q+k+uo1RSFx+KXPr4C/5yLRe9b7rGQSRCKZwf9ejbbpFgImpO9wn
+4bPrbv8luaNjtV48X6/q98M4Cyx+MModJAATztPY5x1YE6Lue4Oq9chGIVfpnJpb8PUqTfUAvUm
YEIzhrCJm32BtytPrwS64Nbj+klq45Uc0fRDC3y2EVEv2l5YDxdsSgIcDkI0LBAw+u9bdJRW6g8K
W+3OWa0mHluGR3Qa1sEmQCaUuG84Fr9a/5cCYYJ4L2LZU79rFALYdpxSIUG5suNDzfb/GJgleldl
7o1qFNc29NQRAocv4jVC++z033dnV6dSdoZv2EaB44Z/dhzefrCTSPWt/Akl5v5tDA+UE7Pr9Nhx
cXlwu/r8/2BwBN4b6aurLI7m8fMCWTHb2RVXnJkpyp3ZTtS8l9Xdk4vOoQLFeYLg6zYzehhulILE
2FGCS41gfWguwmKe4bSZT8/qZ67cE8Rr137JVgmFZe8BfbOcG0NQVr1k9TIH80IWFxPuXnG21hm2
O1y4uWbrVDzn032gmAgIIDtecMGV5nLDUp6QipNQMbDnJytxRFDztz+67vovEtiW3elVIEMnw4nY
EIG3Q2TZH0c+YJ2Iv+e9B00MUx/FHcjiU96/X1sezIc9zcFJVuq2Whbm5Cf8Snu7egjAGVTSB8pi
+TiCzKCUnO+RCcuOhQKTUf+nqx5KzpFewH3y9pH5lTuQAeFlpN8zOGYtdbji0jm+2RmdfY3FCM3F
YIDkFv1BRUMX06CElKQ1ctQjInBwCpGzFCHJzMK6ENZ2X6yfnCiMvFj0hyL1OA1B15JDSlwsZUUF
tGjiYAJE7XNr5GS7Bf2Cbml3ffv6AgPjzkDZ9zbgOaLanfRbRdwBrOS6U6b+k5afGihbtSS9/McZ
mwvSG7iP1MBTK7iQK7hB0Kvn0woj91hPjrhptu+FFSIRIKHMQOoofUwgzhHXPQK4oPQJlAXKW+Sa
aIJDXypsjWS4MTWWEgDfVkLTNcfyT1cEeST94dMZiL3Gnzysqan4V7Vb0DuTiUENWyJginzALtWm
AMjJoeDGYPQEN/iuPIPuaDidmD8KNVc/2tqMLrWD3bA6Zp9bu0Xu2kGhQhIABML/n1P8Yd6Ls46s
ExZsugxRhqMu/kLrhJ+DFwl7RsLyvl0yq25N850/0ImA7mg3Fa4DoPi1/gxrrtGqmFc0+jcK/OCn
3zZfxYHGGBgGqXFGeObTRFA8Si3gAeF1aqMlmAvjxw4aVv8r7ZbIuwmJpIcQFwAHeLWjnOs2zbmw
Qsp6fhDLSStOJDLghuukdYi2PjG7E+7uLrSZw3oqVYi2sDBo8mfE79LCnDEpzD6IgvEwnjr2IghY
YyR+esiYy2gyIhMd7FPzeUTFBh3W60QLse8uwYba4XVRfYWHsEORAvtQfaObq/HszbPEamht9K/Z
aSBZrvBmVvfLnV4iFdRvwfdH5BRAu4Tel+xk9i98caE5SCjjM28KJQ0tbtFhLg6eHkxaDI9ERRPY
6XcguFP5jGmB14CVrm1WIQcfFzpdNyfhy2MBvFeRrUT+54DWNqaBTZpDsG8eeuOLJQTApmb4g3h4
oa+d1+eWo2LfbpI9FKIHpNhDFLigMPVNWKGD8lE47ZkfALFmlb//s1iiR0jqFd812ka/6PC8eP1C
7MDdbyaLakPCntGObRvkGAsjA4MdfUvl6NlnIcHYVY+yYRRYDCSmYWZ32i+R5QfCso4LNJRW2J0U
n+/UoBwl9YLkckKOpH2kz8u/aokUgKguhNwz0eB4/9Qe4JDOcACgqXBFd0kO3HieVY+mtp7HULH5
8GXijwck6oeSAb5EBnQUx3PSKq3+TALJoT5z67HTmRYB/cPZ9Z5zWIJO3elKD82PPlaBQWfI62gt
kKdHwgOawXvQHvGDYrkDYgMIR7njRRvMJIKG5YnlFJwFDJ94SRasHRwBLHJsjjAza4RR04nzph2M
F8jtOQ6xJAqrz9RtCj9g6U5owpMzG/k1tZ+HaWUgiYJe4Yd8Xgx3DahShC3e4uisMl8hOFhoCH4/
azEj+o3nOB9hkM+Vm4jikTQhRsQ9km4+ECWiLjWiJVu8rPxd4WNrS+2QMsxt/+odCScKrXJeMll9
m+3GU5rcULZkZAx26ZKzYmLRgn1bsFMrt79ws8DOr6nNV9M7mCOE5ZxRKpQTUCn2xynG1pbkfh5Q
sOwv9FOjB8SuvbFBMNjapwhJFeDBaupX1kfDJTX5FcFK/8SRHBnwqXj4vYcvAQ0sJRVPpj2wfTnj
h3l91V3WjQFYz7ujd/bRxqJ4yxmzwtyHCxlSZBUqzFuoYX8wgzjCJQC6MVqruQ44h9aCm/5S6wrM
o4lWTG6wYu/FRFVl8QKf2LDEAemas/4nrqpb6qr+569Yq5352r45SXH30d5oLl+lYwx6vXyZz8GY
+MGmPk7/GoPCX1q2xYImypDI/LpXfrzRj/1C/Rjlzysz5J0GuI0z6WNpRF2mRuLRiVSYQUlnQkZa
u9JDndCsoKHp7AmD+MaulpaLlRbj44pMKvxuqZ7jbz4kxpbQTLQNuqb3x/74CuNrX19tZegCS/5S
t144XNTKaECZNbstHaU4dcGfTBQoVzJaysKS98PUE3LIbIn1GvpVibMZ17R+/Az7LqrQtM1Fusje
VLrRCyDLDoa3SriX+pn/I9Zob+AhyLcFiQH5VOKfsnf02YbRgu/OlYTaUKkulavSfotsuMQceUmC
HC0s+BUKIhBaDK5adgcrT3aZ+2l5rfCYE/BcbcAEwb1nj0BOYQfVNT2EmZcnRvCtTr1CdorsEl9F
/PQqlU31Nb1Lv1yJT1WdR6hlJKb70i8ro4EwzS/NBEcIThQ7RWmQbHo0xtKJDAAM8IMnLwClPz+T
O57812tfR24LmIUTOXIn3VbVd2/WmRGws3SKIqU6DfTOmhmDjslmhMJgJEqY+jU44rFGFV5iL7eg
W4C8qX+C3TlfpZeISvi1BiIhF/ZAvTYbLZsteWOkmEoM80aza5VXuIh9tcw4wKslfckBz8UAVjbY
xQUet4fmfH9/uItiX0WNweEy4+UY0ytaRGI6Zz+zTfYrKzimMWnM5YY7TrL5dLQOGqyqkY5S9YLT
EzBnlpsvFGBWzjat/NfH49rn70nnKHbegwMw9tFdlMGExyGwmW5lkl7BigfM5CPFo0sWE2cYsIM7
hqAdCpTOUZECaIyrTzIqBeobrJGMtyM3BxIc5QuK3XLLR4E6/c5wcx+6azvQB5KQC7CJLRkT2qqt
jyXbnFiWDoIwNwM/pJyjNq0EG0oJacmUS0QyPw0JQU77PE30DQUrChvsuTjBwnVN3vJv5MHUvL5o
vopuTPLRtwBpsk1FA7w2RQQ0IbrSfvvYopRfooLJ2SQDOl10NhyZ+1qCwkM1nVm2v59jdSfdQrVq
PusaHmyRLmiClGVkt6k53VHAQrE+8LV1dvYCdtYd0ORdbQYe8pw/1YAY6/XRw8edR/O0DX8ZQo//
xeu2cWUyf96TqzkKk017Lu2pL2w5scgtV7eT3VJ1ijmTsV52YrYOfDQWiSVgTM7sIZZ3t3x9nKdm
E80izhbFHbKnuQdwtFPNRqyuo2x/da4unSi7Rjv9iq3Z0xdqH0cvnVzFfcjpyglPcu4vkU3Dru96
EwN+t8ICBKXJAoeV/Bx0qRzTj/CgRof+lD56IriasygvVVi0124So6i0FAj00UuzecFGlnSCERpT
+fik6qMwjAzQ9yUr1urOOvnX2i2+Nj+Qsslon9bvsx0CFk5lPznUFRzdwLhoccUeejEBA7sWlkK0
9LhzHro92XMvDx73JcoP+TGmHKnMBZAvMo5z8lCvWJOY9/JHs5yvKn/sD+mSaKEPI/ZQ+7O9ssJn
u6A12fZ/9PXtT0dElvSb7KHVM1BkeZH9wk0ukpXALY+W4GV+fH3NjQw1NO5Umtt6z0hoyD6ccPsX
/2q/GkYRI7WDE+zQITCF6LwpXm59acdjnf7vj5r4mxvp3Hm8OvMVZKvwk+9VRoZdkqU8ZYG+9t3s
ICqER4HcYnWUbGySeCoSbdl9iDJz0kOCuHAKKJY4kWBK8lf5Oba4AxnVULdsOuyOykpmTDf3ojO9
9wCeLka9KREGkr7sI08KPd7lM1/x9kNrqo07kIMQhVkAfpnPA+Ra0bzDJNt/TwKnOgRnsjOS/PFS
CX0iM2dLIFj09jAPfn44CHFI98xqQrrGsBarhhEnG5MSkKkyrbSdUqWhqcsbl/+Wa4fUOGq9NL+m
yIQihyNnQkwMNTkRnQruV8BKd2iOMkdyt04nQCyze/pNBQwTOJ5Z6I6X752+4ON9zJSL9Ym2yk6T
G2LcnDzq9hKzQZRzPAoeKHeJfRjDIIiUVexOsWe+pJKAZGmTNSSHEq9oa16oKUlsMOq9gq6msQDp
RzcAYRkEeNN9ZRQNRljxQqEIct2NEBvX9hOHzuQuIEWh5h+mMDzIi7LZLhM9AX+MmctQr8g+KfUg
8aZULLgZ2cIDWQSPNuWUwsc4k9CKKjYBVLk3KD9PUvbG4w8xPS4hYV2fZUSLAvEXaowcqXDerIY3
wQnI6gr0AOAtYGglqIOMYroK7WiwUXz09kzWvrCPCGLjqNO/pGcPobCn3S9Zz0RJqBwItZuGo8ND
CA5V/yVNe6cFD6W6nsh7pImj5Tr/I5qHShXtpiIdG0KBMaQ0FQmJ7ueN7O7pvcPVi+Bcth9H0E/+
+hak7zd6+3yDJ4AWvBHgeOSPR+6svqlRT19gBCjgnuo9RrFdc6Eo+Taol2+C2sP9uJVPT1rfXB/N
1nG+iPMfwKaJYAezFaJOZLbUmPnqk5hLHQiCCAJpL8J9OYCOkR+sT8FGuDMbNvdT1NLIOohscfI1
RzJ6CabfPQlCy8+tA5yOGp0UdOjLv4mv3dlVxa6kJCw1SrmpX5r8xQHt8nG0CDHAMNrDLo4KFSZk
vheNDShKjYvMsEPPrftAZRO42013Dy8Czjr8fS2/P/njaz6tkJ+ib7nKYIigutfSIj0lX/yj14Ff
LB/fi2j3OT2vdUBxmv7G5+EQWDH3ggei7zFhY0Ma5G+8DxpzupcdsLRuXs/RXhSLdMwfokgmTH2H
RewDbjl8Ba6+llHHKyZDAm2mvAEmEvu5xZL0P5QB61C5w9rCq8Ak0z7Az6i/WKGLwcTTVpERSgmB
TWgVLnDvcu9h98WxgovQSRc0CQ06LXVF2ejBTurz2Y0rs3S6fbRRbiU6FwE5xHuVErke7O5EIzQ/
SDZoFJqfCB0RXdU6PUBh6xteLR3fWX0MF8Rt8a35JuVP3eBgTK6y19Dd/s/ZA07BdRSZ5Ff9JfvJ
hlIm+atqVwwdALcx1gStO/4hpnoAuFM5l1zlnfP8SRaZI20zPhosKNIPGov2jlqERgI+HZdMun07
L0Nn2iJjlHy6v8nTVrZPswcuF0yE/vIy28EaKt8tmY3xidkNSGKgq5A2ktWSU1Qg0UCWQNT4GUTF
RlQLA4D8Wl8CwqBGOcvgRahkXvj5RhUMhgjAsVBcYc9dF16EDcWQv1MkGNwXI9ZLehkSG1R1Y4YQ
agcKlvCWbsUjP6bdkv1nSijtrsSFYfVi1k10aDb6hRNSIoB9DGkd+yNEnxLJOaPGp/zr/0Kik7Nz
ZQPXTrCX7/8D2H55z1ddZL/v+QPfTg79jSGetw1twX0qnTCKG+jrlHPgKct4JzAMcflkpavoAXnK
sEW0kQ0jQV920FrUbO0XWh87K+FfbIIeECvN5voXDxsvGoL16ziRD8bNepMty+y67q8DqwK//dLf
QAbdAlCOs2KJFJW8SQdX9JOxiZN9tw526kb8obPHOkqBMfWSMy5YLi2kDFesqPimeFSj4gfRwPi/
U7ewqy0/xRcY0MvNJQzOcKQ+oJokCoWXKPXfNAQkUZGx9LaxIlE4YyYdOmjGzmuTDfdmNkJIVhEt
1MgJUlccbOFM/kE/O0aErL4F9z1YvYLKTLYnArE3uaOlX4LgPfvDLD1QrArqJc4O5Liw1fCU6C0y
42UWroDdoiOpk+RIAutJgpcI7gsztkCGwK2RCLix9cmKHzvFcEpcU2ZPn/h13HAhiE6KQAB2Fjcq
AGO04m6vik0hziv6eTCtwScxSJut+2IpKVu5tOhwMPVlezCS9x64E2cZOej9zMZc6JiSg0tUevr5
FAQbK5u0yzH+kxgAtMEQCe5LakJGyWqW1H2HBJW3qO/mjUZTRshWnFjkZi6Ry6uqF4OqzB4C6sXn
fij9ujzV+vn9XL8oS7JVgVldcppkqQaE+zlY3D7yfVJe1O6gcPtisZqsKCfSp91056w7Vumll9ED
73q8BC7xV+jruPo4IBYdhUsB2ANDatc0cayUUlnMOtoV47V/thhcYSXNCSFO8grcAkGTzgCvxiz4
/8Q6udB7uuzFzQkpdwHMyDsgmLNYwVFVmjMTcarvkVjkF/EgHrTTVEEraPaSl2teLzmxYPWNXeEM
LflkebfU3lZTkAFFPiBitHqeJycyjN//g+BaW6+Nfk2Crd/DCHXmMOaczNNv+qYEhyBVeGvp/xmt
FwfuzCoIjWaMC6z8zCMsbhrbNbqVMV4E3A+l7KMuDb1yI92hdpZuBH8QhTjZgxY97+N3hbzW+PER
TY/o4Yig4QTKwW8zCN08Q6FSMwkRzF1JXCgqDm3yBZBNEjdFBQUc9jssngdq88wdqWGCA1UrJewR
GZJsDKrVqUZwjbgN6cnRaSMcQJWJm5UPhCoPmSKtVsDQC+ZLMebFIM+MHBOFe4dxmph4gZPDeYG4
GN0KiSTE92Ze2u9V5vvsIhKTagvYg6bv8nwfQ4I1c5Q0sY/E4y85NlCFidsj/zpT4BU9JAfI7SBZ
AzEFidk0BsHQHBLBx4pvMDp8Q/SPMGuiYHpBYbM7eIyUuO8xGc1uSHrRz4JEloBFmG66ThhT3HtV
R/7dOpQIdfHSgCwqbAREs1LrCfRx2igKJCwTCoCmDns4zB/GRByRaLhERz4kM0dFLK3vW+BS+PMj
f5TCtUtd2lySkQm+FnQIA34lb5OjjouPUCTiy7Xb58GjhHPUHwAlaMXAjgm3xZnNkFqqyk7Fnz4u
VpYsWaDEb2tjwK6OxQgc7v6B93DkfcWsYEtndgbaJBJdmlt/mf4Fl9mM3OU53DOAET2E7KOGFbod
EDwIZyFvyKJIAxThK+7yV+SqwTergjpzAvlwQ4WaZ4xGSc/Z1FaJPx52CoJykSjJHXWuQlBA+d2S
Z01pMULZ8n7KDIl0tMSQs0B9ioZ/Wlsq3RNzmmubQpPHkgRYG42SSFGOOJZKt1YwclNDEXo2pxmh
E2HQ6DGma+2LU1IhFYIw6v2KIkc/PluuSI6nl7HIONKadqt8jl2go+ddNcn3ELC8pkBFS7klB2fx
JNwcQQs5NcOKA5lIhilCC/21URjH0TLr8bNA8x/l/0O8GT7c7sTGaPvtcBku2eucVh4NaH3lRpu9
bHrNz0FChqXTURnJVfqdvFzqCMRnskGciZgY73XMw4Yby2tSqABdKHL1djENRhjGiVFvxXZ7qhCb
v80yoLSi80UX/H65DVIM9UcFPBV27DHhTDf1WnHSjqPZoNApIX9F0XY/0peImkVhQ564XLAJa7o1
KaGBSCvydTcjtfKoCd+6J/+j6by2VMWCMPxErqVivCUnBREx3LiMiIqKEX36+Yo+M0z36bYNsKld
8a+/hJXgMC8pSJ4grZB+fzr0j8UYdkEF5iESMy12OX8Gr0YT6AfE7Xtw2tOgfKyH13ycEn7vD089
bbjPmtXq6DRF0LQKYpEU4KwGZSmYu7dF8eJBAYdhq2imDljj2rTzDs40AV1XR7iW2Tr5/Ly0u3AL
LLWUfqG+SaWzdZ8+vpvyOOzdrOOTFiVgDUmBLhHGJTqJA/TFC3AZ0dBIwQ+j4/k3LChBgQVZ2hBK
fEG2QjHQhs+chi9cPtyB7WdAquAIK11weJsf2FJfNvwt6KNnywHj0Uy+exo8+36X3HdDax1Q6Drg
KwbFPWxgPVCuQi/VNB92h0ENTw0ujdvLAnwHhq89BVDs3zLnOS0z6Vlu7l7s2OGDVhgo1OCbuWq4
QwdaDcbfFTJwP5l42hCP0PSL8B365qfhows7cNy9RtlzjsP0u1m1QUZ1PmuEbbJdy1Ubv2HTuGuk
Ax4MkJngSYNx6txwOJ7aMdeB/h/hUTqZfdJ+rCdDJabPcUmtoD9/dP1Hl76RQUE64RayLb4PWEZ0
EL95Tyrvy64Ft8+FXMJLb/5mLzQhDeNL+lW029cogT6p/SLXM0Aw6Q6aPTRnhxITrgU+H4nWzOR0
UnhUyTJyLyB4Bal3wofGwf2Rm8jcAGwvgX5DX9aMAowF/8PundJWZz++i/zo9NLBEaRpoVGLatzc
JjVRgiVY0nHXjj7wwwSczK+kPwGsdXhe4wMAk7NyJsgvTdDX7LJWJ+y0Qwoz7ykFCcDg73hJXfoX
PvB0FbVPWvJJJmCFo0iOglz1S+8vvRN9UL+rS/UDGxC/oYM+3RekW1plfFSM2vpHup0OFeS617Dr
X8pMq9bFeCXHkJD51hUegYcyb/aZJHhXfAgA6G8rjnYPHu+lWyduhc5CvzgAeLM6Y4z0Xqbd5sWC
kh0QuyfbcunlEFo9rGZDP7C1Dvqv5tOu8aiZ+RlRdH/Aj5rrYvd6B53XRT1soBotn1oK4UlP3Iwt
REv17oXmeMmOrepEqvfkirJ4KDHI1DfOKMZPmnLoUg5wiXuMZPvSI03nrFEcopIuxaX2bWs7PIbm
0frBGYpM9N/m7WbfC0GbuIR4vRGuW5P9BxS8LxhEvwcdVDt8/6KcboPTG5iEWg/OXV1pWHXa4U5s
EmNJ8eDX/6hfprYpzo8+8HbuQCKwfaB8M5+aRudrvuhLa1+sTl89rL59Fwj8M6cnWTVWDeh5Cm2e
nfw81z76LcG3tCZ37TDcRbjLZFqVBVJctsxTf/tugd0YsRFtZEFNXyCfnfoYHa1Du7Wc3jA7g/q4
gZHIiVNj9B7N1A/9mFDGYQIHWMSAmtQCPnDg+S1TmXS8InhOOBUdZk2VkF1NtRaj6GlFVRWjZTZI
BpwNdCZwKhLcFK7QfAajDDrRHXeLXO7DeTk9E66rQYNnUDd+bE/0yFJ6kcxDUA4eMRnBr381W3Zv
enY7RFcPuCCC2klXAHgxC0SOugnhg0MLCoAvgivWIXd+7snpjRXrZS5tZUFNCdisL4PB4HO7030D
/l9TtJ/x8emYH+KEG7chLY/+fZiHfVfmix2GEIXZ7DWmynXqU6ol/ZSE3aA8Opm/NFPnB/1Lg0Q/
Ew3lOHt00b27apa64NPb5P5B7rTG9RnewjU8N6w0Xo4vq974Xgu7SwOHo6tYKQO/lCHGsEMzCqwx
LfYRDkn+mlONfN0mLUaAwBODySETXcAVcFHbb0ZgB6a5Y2S1GqrWnEyhgZTopE9d45jcbDjp+l+o
NFRYz0krwvqlUqBbbt5JG/TcB6i5/YpfcTZP5+WwHD4CYRY6L47G03qEdEfR4HUAx9OkuYJc7Iqk
k9/d1xlidvW7IOWXbmMZkuVvMUaOGXfv+Pel70w6te5wQT8AxprvLMjfA6C8sBB/g/7ivqeN6r7q
E4MCVRqCmnyu7lE+b/nP6Btf0Y/UsdRTAFbQAUG+vUcA7zZXfEYsbObXJv3V/Ux3L12tTMNUhmd2
Cqt0iT7P4FViW+ESgZeB1nn88VPyeCzORxJ8tJazdUE4tIXvrUGhNsScfb+SEe7BpNvTm9BX5db3
6ywV6/PC0QhoNkYxNu38Bx2Wfz4N6wwXJtUF2eCSNmK3VobHmlk2tyD1rwC9vgHGluxl9zX71Azl
GqRniHTu88thdaMTEuPvHwM6F+paKwVievPLQigk6Q/uky6kwTpdkb96llbXp+x1iVFDTZpmavZ1
9247+Kyt5vQJ9AHGF6W5Uhg5dI7gAUntm90JUpBcNrVVHHjmU5hoEjyxIovvEE2ss/DdmtaXet6x
jgSmChR71pFbeVezmtt+KIJGVWr+sx+2cvgizW4OeNylOJL1jPyN6eoMmk1v2QQnSMMkiKqmBXvI
T8FoxHVgquUS3i6GBjR9+DLoHmAUzguyg6jRG9QyvbOgfxqflaESvSuOPA16WDswqyEtzSSrzi0g
ttsC6r68Nj6DCcGQF6ucgPw3hnmmW8yoRy3BjFE+xkWkU/frdgvAPh+te5tijLFPj5vfKUc9ykVf
Uvr1k5eW9rHJfLb26lz3ISFZQl5164J9JGuS/TYP/NK8bX1HECYACEGhd0gIKXZDWT2fIEy9goHA
OJakeKHEJZJ/G5CAM3PicTKI5PG9f3isn+WHZndqozDuk40n79a1Ox2PYLXfCOvZoNOjD4s6vnn+
kLQkcpVWDe3IXK/CXhYmTb7dz3SAm8/q9Jk0/CQvbtHEoBhKNj9Ttz4FCt2fz6VOpAwzipoTC3HZ
lI2bH/tJtjhr6+eue6dcUxhLfOnPsABo1zGh7248jHrN+N2CGnlOsuY46sqmnJFFWe7hvMe57W8O
0PYfYiHyXZE+I0hqmzT1XmnX6BltvTloONkeujqHk5bZsNVsKXqQmMGIUdFbembRlGwuY6UKAmoe
CXiXPqmQOaoM6QXsS8eqdEYgd1vajyB/IYPSqVsw4GQnSB+tWt/9wVUBRIgEpAtdPowitS6lefMI
g3MffjfAcjB+6TmdBBBLkVRkHK59ndbgH7nTK1dzrkw/oxsAQpPr9HvUmnbTx2SuWn3vNf2ZS0eY
j8qwM+SF7bnidIya/7FrTuF1hlDBWV8P9gcqJbSqea2hsq1HSiiDQ75kRiHB8CGFPUM803Q7o6/L
wCahF+t6mXePQXUlj9WNSiBOHAV+snvkSfpPtb5jrUlxUr840xYM5xSuz9eAeZarJw6AcKS8k3YM
P6VxbsskDJpjJscPqCOrXpGTwLhTplbR1xAFWUHTiU01YISDGa8fWhDwCM0cWsw0KQaT/9QgVWP+
uZhO9vfAh3zqSWuQyl+no7eXDUBm2TJB9klsbFDuN052DDJ2zXwW4zU4jtvDVti1ml6+7oaP4Otc
g6at1ayetxw+rZovVjuzuhVDPYn0JQA8BnSsW3NcWiLgC9aU+zIgZgWcSU2N0LrqVgEzx4vIW3x3
9JKQBVY8Mpt0nNZPBsgeSuiNKbkINtlj0YCVuj6Qrm6apu18hKxD0l/CPRIJSV1UT27xefuMzzG9
9ZBUdJs6GD0KYJByXRds3w0i9gtOCZDHml1unkxArU1JR3e91tGidZICr3MYIWNqBoKjsTvTg8Js
s7fZpig8aIQPl1qfptjgeyIymuD1+vCgMqzlRnyEdDXGTGWqcJUtJpxAE9pXbyDkYLa4WICn6Da7
Jl+LuY0rQV+OlwMKpbT8fID6Q+X3c3htSTyfGs9i8OtZ5EKgukIRkcSk06uZg3hid0LH8obZBi4w
GAzgobW7ztkHEj45+udZIzWE4qdmQ3Ogn7mevu5BYjXprIH6HhZQVKFwr339W9fQ/zf2J/RUB4oG
3biLS0vTiiCRL5vG0ln2tdrZoZWsxpDjp95WTNDPHfwVlZFRXLT+YULowWRjQPnaInghqIFo3AEv
+t61aCllegMwu8l1++Wkp/2oOWv65eBklnuF2ghRLXmqERj+H9Obtl+rvX0CVZqjgSisk4naXDYl
yALsN1TN/YYAkqEEgs2KCBLaajAt8+78F36m6Tj3+JXIBAiH7GB2K6fj1vwu4eKuHz6tukd/4uAy
urm30TLqGE0Xmg3n5vdk138BeSKsDTMltXk0ehh3ensO5vlInsqA0b6rqK1nmDoZjlxvzJr62TpF
uySQjWwy0OwQajw2Hx+rrcRXhnOCPiznZP08rqhFcv7gE6UT2AU1fa+EaPo+Vcu7AcL8CQ/06HaN
G6l+N5WQy/jgh3z1E+GRRtLduNsMJJsQlxXwfmG2vLrRZrJgT9uLg9ybsiN1UNQWYzLDl1fzC7sZ
dWOE8rrUCMNTnUjtIETDgoCloNIn4QTDGL6HzBXFvfhIhoTRa8oYAHS/NCkK5bDfEBIk3+gwuTpp
0IpKeCNxOQBVQmtAttH/MY867BMz9sK0a9Vr0G3ZX1SAltEGx68HqLopJXovu+8jNfZ78aSdmLk4
zFmwlS4Rs0qQQTbtvH+ZmROSMFOHhg8YjP8L8iqF1hnfYC+4keTTALeDrBWfEb4DrbMFonpngw5b
s872G9BOQRNfcKoJxWwbTC8IZels0elTBUFXEnFQ0oFh0PmN6AamA/jM7Yb2icj/q7/xqCEkJNVX
PC0oDOrzNnxWWrYDhEmuu0expTrkhnRVwj0G582alFYZifnbHMITxZme0zcKBYRqSnMWJGqZ6veC
h96G2pJWdaBCKtwGCtQHDafZggKhSZZ6frirQNnO8FYBRyFGuRtLlg5cAP0zn+BVY49C7I291Slt
0yHHnmj5BbCLR49Cx9VQctDWX8ou4IPAf/Rnynfyq2NJOvucjQQlOCgk2iH062v2BRDySG7MymnT
TMXL8SPJ0/c1pW73yfDTtIWWopsURpiTmR8Xx5PdI/Xs8E61n0vWzOzNyQW8cSfpv+2MGyMa/B9Y
7EbYIIF7Jp+S2Y0b+TJm4DA+4IWoP0mq9Q5zWD4Z1tS61JiRECkACOcAqxsfp02D85fLhWCpXrjl
6UojFCaYsUW9i15nuAGsT/3lOkvjjPpSp05rWYaW7RINH6MO3uAJMHQbYOfzXnMOpEnf9xgceROO
nOWHDAOA91sbNOMliyjEHucgnY7hVXonDoxbMj8yqAxWW/ggyMjVPGhZ7iH87nwWkNijNFtLW6m0
MKGtoc7d1mYklimLpqvauCvwYGwMbirjhenMI51KLwvFwQ5xj0uSAkhVsSpW9UTK/l+ZhoZ6fyWt
PZ0qVEbuQjlcR1hpWk7A5TQhe+w5n7NLCvf5NeHE68K3JaG3x5vljI6A2hl2QxCOD+dC1YusL5M9
Y4h+/6xLdrFy0AFnE9i/9Nkl+HeAFxjJ8PnoJY2TTxdGRf4oPLzMTCEXTi1HxWmmN4F5G5RovjBy
Lgf03l68F0NpIE3d5NuXc7au0zS4es2IbiL7YfftjqtApVqMaLkz2ReRQkRWWG3A1wKL0l9doetq
0WDE2EEYU6Fl32cJS/zRMsDloyWcfCPMVICaOk6ujKXe3Gd05oaQx5rw5kZMa3zSw6HWtiVcGlE7
JndKk8112oWPqT0tgyukjXW379CSCbxO7U3O0S95hG86UXk35PTodf1squCTftQ2KSsokHzG3O65
a/3ZPQSsT7ISE7IlYyJ1Q+vgXIefYX1AGPVbpxPyQTRem9ztfHEwScgNHqN80Y+UYQ9Oj55P4uNF
9o8sGJ4PMDbalSKC6eP4ugMnlhIxDigCQPANiFinbHM069WIoi4QK9I+awD3RJaXpQlmnnJZHQBp
yGwlaLwStI86Q9DVGYVuddFXB2BuUD7yJbNDq9GxEKtjh5kmQFvYuDnqjNJVE9VKHwGd+8Tyc+iz
m8FyS8IU5tkbteUuvByRDG8Dcwh4G9+lqzopqX4YJGx6p+wUD4z2vAnTqIcvoc46ee8gH1wHd0Bb
AJT166o5yikhHwJpPgZ5kLrf3ckFutByejTxyeh2qMmt147FFX6NjXAF5iXzR+z8ZoFrvBrNJuO6
HCoV8DrR8QGE0zgzmamPUCEQJnODF6fROWh4V2ZUNBjqzfhH6xIAFlDse3AcL8OGDfmqfQs6YY+p
fuf4MTnTnNCNyGB8IcUECECpWePsqLAXwzalugZFIvjirMOHIqRN7bl9AEbwNsBOHTJ6AXZwZYxh
/o3O2N3S/EJyn5LiXL7Gj96gBLbUsPMO3Dv6m7gJQtcZWTG9rivOffCMPvHVyZ23Rn1xqIAkv63o
Q4joZhszu3fEMCjoitTcYZ6BBznq9j68qXWcVeeewFyxAV4+zJ2nCuSR/msdYovQLEf0n0xK+Ot8
0m0aLQLQONANZUBI9GI4F7gY/cGkau0BHRSGjI4NGk+6xt3Lj1yQ2QuXQFegMBy1aKnuaK35c4q1
fE7bhK/9ee89eBzc5mNRPj1QvDD7MPUDTJrEJV8AyRBXKTSTwJmSUN0rsdMQv/bX503KiEqYSRpw
oGulybhBaKEA5NKoohAedwed42X+aLy1Q1kaDRD/AwJRamFQdrzI8pFJJ8MuNvLT0EmAAM14gbTU
SG5ivfneX3SCxwLqGlpsmfj5A4V+nsNZt6XUSrKfZiUicwpdqM1bWCw+u+8EwNXvcgNIbLCRoKFR
F3fnHSrm3UmeZmtI72rY3QIXtNPgReA1TwOKU1Soc3VxjRi/lEEkgfmvRQ2fHhey6odCvxX68cUE
M4OGJSrhkiT5SrHiMDpdYLwCUSG9mwfrRwG4TjuvDSgDJgGnMX94bnExP0+NlFBBYIU7zPhg1mPa
JMgjWDkxeqmGK+v/QizKk7S3zEijVYEU+u3tteCbATJHrR7wOJlhyn52i5ChR/agU5L01hhXA4YA
jsbnINv01herS+uBMO51t5dJMS7QBijgAgu8TIo7iGVIknHlcqPHhrxcrwaRZNr9GRRch6/0Av5W
/42zfbq+LO0eKBQZouKXmXWpe/WrUQf7TidEnB7tBy7x1b0D57CUt00Ldv1qMyKX0Q+tAZN81wUM
1LANcwtuxu+qQ8GOq6bYLTBTdNZ8/NsHpD0J3MOQRB/dQSRI7pby858d68w4JkgBmXbedk6l8Tpb
L75fDbBCrwnQ0OKtk1XJOgIeOt6Ndhle+YE8Z+HRmsScMDBUrwXUIf5lxqABMpn43aTKA0BIA2B3
q/6kNaaxVYn4Z3A0T1TACNfQWSeGKWiAqokmqQKQOaKTD0hHG+4r2LRo8UQ1kP0mEXnSa9TWFeZv
qs+f973oYCllklbSpen1zqgFoVKv0fO6AipEgxrZHxpwQNr+8Du2MLFBgoJTxnvDa4gXZ/BcJOy9
7STkvJ7jA5xZPYiUGDyFu0dwoNaTz0rxkRmuscgGBUQKIEeAAuNrvOkL4mUnoOX4KWSnOU8Xz+R9
o7nULI9RQVVcImpkGCZtaNBJMfExeCo0hdP+lmuAioE5QHZ33D4F+GXiSkAMDXIBkhLIBqhcgaJX
tlvWE+ZVwnt8tOFh8psTjUFyjt1lYDPw/fHD/kZvpgdntIqkI8ZFYH8u8YEGMGh+Eyaf3IHpQzWx
TjGeaCa6eQjfpi9p6DpMr04Wd0fn4dk8Bt1hd0gDOxMSKOhYZ/1lfXiP1H16Hb1hkWX/mo1h12jT
eQFAH9ITqockrcZodPN+2tdxLNkhVZTA7e6hoxjkye74ODdcK5NUB8gkHHrGHfLDgw21OJEU+DFc
ATeKZtgkX4FpZf7Se14LgCpPmvHN/gb1IM3UZqxA8g8rnQEh9uw7BIzp5qNi0lhfgqOO8xQrPpPr
zwYoNgQAqEZtBr4BiD1Yfm5TBlnGBhcRhmUgzXEn+Q77XnPyHmdubdfZntcdP3WLUSO+zxW7afQm
j/0zPM5bSR+9dglR1h5KHSajpvbaIb9djOlPvUJvgqp4PE2kqoj6m4bPUvtpV5Ii/OHJ+NOUXPhF
R2548va1ylaX+jRtxwCd+vi6OfNUB4djdDtYJR3z+LDAgxkMTCKCcblk8egyoGgDipFAhmRFS7sJ
/VA9ablkWxwgwyDKQazcB60iAS4Iy+BrVXvYDHpgkhbUQ/XbEGMPv2UaZeTQmQ+GyXsw3cFmLCmZ
EYZxkpQhwZidbdIPVAIpepcseNuEqJNGUNpJV/SUNnowRGjgUxmFQGEU1haC0UvcnFz3T/ykRRzE
JyP+wWVeWMS+WqmGYbiJ8HnUTF2TbVHFPgDk41ccClOxY/IWKtlDalzsSm1HMxytoNShSRs9Sh0s
D945hKE4Qmzfx/AZc+FcH5fTftgsBiXBD2P+mi5BxBWW/I8OxvdOTHbQAV1Bd0JZ+101QdPCDSiU
6ifY6hiwb/sB7xKTeMnsc11CoO1npA1OPvCtAsjWiW7rHD+2Jp12tDQ2uce49jRUYdjHl3XT6YTp
4j2m1+I6ocybehQH2j5AdiCKINcWhCSg+jdLqztDvVq14BDKVxqB0kkaJqlr9+IQJBAcOfAaHbTu
BtC/02SOdZ2vC/vdYFAOA+tlaD00rjqiIU/v43OWJiM8dCBFHPTxqIvTsGHyprxxHzwsOS/nygR7
8pAxPW0Bvj6gUDmY36O/opaW2TCX48iCmoLKtG6xnYmruYsFR7CW+4KK4qAsTuUqH9AxA49ZoQXr
NU8giw5zn9xK0lU6u0Db0UZq7HYHPbIMv6H58+lF9UPV3z3VEI5zjcoljhT9FyrdUXwnOOMx6gIa
Bpnw/UD/wzJMjYNOzsBCKgYQdeg9/URhtNQoaqjD8Xg8Gm2h4DET8lEassfXQd2TVFPHjMCl55ym
HiqMPZVKLETDZXXI57xmP7cV4MRQ+Lypq6U6lzOQc3qqmw3nxwHExOjMT1ZPb0dyTjUN16FaAZFf
ULTIMdyOlWBHUU0L37w03MUZI9EU5q1dtZ+6k4WrGTtEfzed/lzy8O5FZTcEDfgzWbk1+0D2BzsE
Tv3j+KjHhRbFbJQwpCeFNz8HgPNN0kIcNC8Z3LzBbOZ5H5dZG9qCnkKJQdxZsAYmxStoya8OK6DY
xNHn9q2DWDqjmOyiy5VBwcX3A/1ecj0wv3BlMBhpVKtYW6K8avfJfZZd+LRzzdphWskkmYCwYK0E
uqEdTWHXlBtV2m87h7AELAi9M5Vc0AUzOsi8ZHLJP+/npe7PKwYNTw7Fy91OW39NLuNbdeQjvGyD
q9RPI/meG5Qchkg7jXR1cGTBi9nZsAGP7sE96IA+NyR/bNFRAdeSYpMb42WSJz8ZF/2wodNQ41+N
nna6KH7AMloapQuPtg/9ohO7kFuW57SMZnUo+seCC90mfe0ewDdmxu/pdHO403p0l3oCog3RMXcI
4ehkyxiuCBiDgTUECNoHm3t/gNkx+N6AQBbiMex4KPuatiSSVKhvDkH9SiApmwuOFFDBkNs4bX6a
Jd5J9Ub7iTvZe1tv5hFozqooU/beVd1/1dHIS7zZrK4NEm/vyS/eiP/2CLx10bbQ/vLIrDR5s9li
gUA5iwHvMlgMqDkEDG5W1zR5kLlkIJoeIAupyu4Mp1O/OS/X1x0DKkgYoNLmcptSN3NhvPUUlhYc
FseBo0FrdwOUPdBuu+dii/BwLiGhod3wiR2GaE262Eofm1QM6UY5h8UQkmxX9MvHkGX4MTwGIDq3
5QQnCXSFNCo3YazGzigmbUAmVUO+qIw6HfeGEoTssaejTg/bx0oOUOI0FdBHR2UrjSTmloOmAVMO
0IkwCcvS9PXt2fqo26Um60ny1qDFk3/brP42acNpmGyZQaXTKc3mYLuKuirV3WbDBv5Tc/K7VGrk
BgwYMFbduaRQHSb5qdRvWBVLbJeou2qjA4mTnwq2fKlG4TScjsnhm6C8jLuFX6QO/TDc7SIp/cgX
Dc6oBjDAvB8/7KJdaIVTC3VDgxfcCAWstip9/QQ/JLAWnyj9wrQoi9w3+yaskkjza8QGseXO/kk4
0EnU+TWi1HzlMwjJmQnD9nWgvmPMBL6E+MUIJv0RuKpDzB2Z0mEaLUfg+q8o3ZjOAqbxqrS++7Be
JQ/jbbJOWpJsR/tUH5Fq1rddfckDIsrUYPgukzeghoRa5GoTdJGLlb991NT8qKMTqw6nN6qKYj7H
VY2l7PUYyJrj0XPkWpzTmXDlIalGyQLKQRvaJBLVL/cChgqvhjISzbaRtLTocqIu1dqhJVFdFsp3
tyl0sH1oNrQwhgcZF4UmT58+jXAawZ4A1meJiiqpp6G9aO5IUVNyiKGhKYWvGkrspBG4oxAxO5Md
yjvinGMkJSDzIxfBLgtkG/F4T4/6RrQTtff3/nzwbhNu/Oncn26s0Iq4ir8rvVKyE6PQsBs2hsPA
SUXvnXXxg4CnmOuOJuaAXy35jnC5H+tGzyGcq7hJdDbpBf+uAdh40InSeUqviybKTfYfg0RQGPLE
k1fDvgNoZcIu2RjJyIRi6aH8rkTlh6kWkZFXMYmcVyokeRgnFPXk+ds+wkP6TGXslvp2UBo+5Dg8
8xr9aGGhii7KUwuaBuaLcoi6tOR7EJhOgDmqlqjLqfRp2YBsxkSZkTqT+/8nAyAktEVdWywWPHzX
UWreWtYysjCEHA11gErc93VeuJCVk6a/gE9aLyTxKxZtwZ/QcIuYKTVaFPHq9ZrPpT2CC1/UuE+8
Db9IlaDk7Jk9Q38QHwy2mFfjsCzW8Zr/GJttdGdfY8CcaSCnBvUn57ECwG6colsMBTXdjyUqDDAY
SwNixu258KXPUlvcK3hEoZ5/69nww7PkuihYqiXPYxIFtPoNVJ4cUPzH4uHB9cFjf24XzK1a2xQV
WPpvX15DUMh7/Gk1ySN+YdzOh9/9YPHCNdXqLvU+1ks2pKgvCO15Cp0NLjpqsQgy9aLjb68DJmlq
NSgTqVpy4fLF0uGU/PMhEGPWklPlA2VLAjRGQfIini4zH5YaoZmWsPb8vxYLggvJx/NxGKrtfuTN
RBx4D7BCaiA34gVrO6tek4/hXvABB/xMBw26SJLZSZX36yJOi1l1x6HyV5OZJ7eXN8jQfj/5iUSR
fKScRZVklduG6OCFfnh/cVlFOnrWwlwAmsaQsSXjmC2Yiy6t/A62dRw7QbDm7bjoJbwtN6dnNV3J
0uZkcUWARBbRaNut3ddHW8znFmPhzQZNcXeRqrs+a6teop+1Ea+YcbVcU2rwQZHodivcWdFbda64
vrLj8Mf+nfX/p0gLkqw5V9QwERZZyL/PTVg+PuulwufBLbvrufqtVKOsA2ctOICIz3EGM5IYrC/c
QkSedQOdGVk7SxRXhPkR7YDLTc6i2u8NfYFr3wFigDwHP/+HaD7w/CnQuCKWUiMrqQnAUkVwIF90
RcFuQlt2ADAUqr2nKPktKAsAIIV9wHqOtqMEV2Qdn3U+kD2op+rMI/+l442IuFS3SG7QFbF4IXIe
/2FlcU3xQrCSEAXxy3bPGnZVT3wTMdmyf2MrCkVjEnjyzovZkzOpfB7xXaKYVd6Voyr2y9HAYicq
n5o/oiDJHqAdkUrxSmT9a9XXAjw98iK7jBYQHpQTgwKqutsv7nd1859sy/8rh0nyqs6Q00OIq8v5
955BUN0xOKirozQbwBLEV4PrD/8tYc7EaCRvWC3EX8B1cdJItnYlDCLmzPlwc31CJOIq2mrFD/vR
UuPei0wNRND0EXGHLE+SrCbDMSB+t6uiGAfVX3l376u64/FH3bPv2AiDRbC+YDAW/Gk0Go8QIhiT
2VaMPeeif+bsZSDBQmaCPImci4r4q1JIGPj2KbVV7YHEn5p718ZNdTye7L94RVyJ3DZkHakVn489
vGYHoVrYKvv9ONPlmnN1UOozUQdyH3kqNzqKdtZ8OMSbvIptw1ASZDopJrxmRM+pxBDR0+4RuolZ
FxMvf8vxdZZQaKv1Gok/6zP42+1/AkWfBTgkxjJZyFNhIDicPUIrd1jOkA+VnRhZslfimBNFRaD/
S79tso9i9qt8UnTSIoenxKTc0QtBTNBVKQYuLFD0dSDakouoYagClBeyxZNZaaSFi8RKJSPu5Gxd
aGgpWQ65uy+jkg45D+pFWxgr0PvMFobrGCKMY9gksqb1DjYm4VKuBctRxvda8GFMn6j4Y0wTNNOm
RbhKXVSFqH5pl7WOBOoioHLPZId1LNFYf4/J+ogP+3fgf1Ey4Ra/TW7KnZQxyUHL42HvaXIzeVbQ
VhM4ZRABCTYAufCTBCI2jtx2S1pVXuspqL67nsjGlU+Cs6/y0ORmkb6asNJxRGTHkuN6Y0HEZUXJ
i3gEpWqFfnghvCabSmQvWiLDI/7L50i8KpIUsMQg7LmkOjoAoeWzqp+bGjc9wAuYcUbJCBU9KowS
IA0qi5OhusSWliGHsj6ya8GT8qjYGWg52OQN6k9QrVR+OOyAuvxFPqnSvyIzDJchlSLC+gtYJvnh
7IjNZObWWUAgRA2QxrJIYlblJ7G7Z+KyP49fFBv4NJxZyS8UNr0EGhReHGDf/pUCkR8JqnJjzU9y
fuv1gyuXNbiwGnIgVJVAou7wJZf6TnxGkhBLG2/2ZhB2IM2QteLm8GeYWigWVG/QEF9vLbMd/y6b
7gb4gDIbPgcUjUjKGTVLwtyljn57a23qnsaZMVjH8MabmqJyxTYjz/vx2HVXwxXmJyGY7PIYSpsj
kTDo5nM5fwuDqFSvYRlls6GQd2HUH0ZXFARuWXKwXrSUi4svqyQyI5KKsmcWpSSZ2BySn5J9I/oV
iRT9L++ql7Mv5GDy61/wJuK2tEp9IfQYleu4QPWJxRL3UPxPEfrqbqIVOcOL82d3eFAujT2K3yO+
oLx95VHG4nSI9edB/keVLQL5GHT2SM5WHB/u07ppLFAUCy5RFKY8IuIm4oMCORnmGo2AjGP5DKSd
91vM4J4Qf0NeVSkAeSFXyTJuv+oYm/BBTkRF/q3LAs9JLoel4Ex5h7hylbwtnocETZ4nbocYS5iv
sRbaSFHZjfJipipjJ3kZSzPTJT0gi9gkwP3IxuCy+J6QsuSWUANwZ4zwwX5ifsWwLPCJJClCMj8d
kYfx4PdwycUYDFoj7AjWuMeoaHGSKkMhrNOZTVpAFoRlqIv1YM/iSONtuYvS79ow4Vu525/9+uQb
72QcUySybYq4E8ITky+py8taysZuurLRxOEQ6ZA1FTPNsyNxZfKIwJ9j1rOwJbK16cqscjUSsvyQ
dZj7Mo2k/HL0wVURr1lcGfmS18mrCVrMzr6Cv9Ju/Nmf42JVm7EHSIqfIBq6+QxaI3/A7IIZdG6m
OD5y0M5n5YmkUCW9iQNkeoncNUzsS2LVLUVINiLOC0IDroPTlgCmKQlT2Qpp5YxI2CZObkdDDfL0
qIrk/7yyNTecvSTG64VXLV/E1HCFoYlehpxXjbQcNwmJwo6L6hGFLp5gE2Uv/3peW8cblWexh07q
iFMTGdhn+kUbj/ZgByvpZjt6A35GWbKa4o5UMsMfYflT8RUc4l5rs7GiXPzVEC0kyslBF/05dEs9
IwiWn0XvyEXjRs7oU+OQsLAhqcgY/YwH3sESc9aISKZuphaRGuItnpdYsBwyRDmgfSUR+QU4LDdf
ohNxmpiqodL/NcTSSKJALldSl3+ZARyOGs+DXUTHQAH+RHL6yKfCZ4v3IZdXOTb/e+ZIfmWzRe2I
wmqrWzISuHJyP5mQWDmieEdsBokFZXFEC4m7L0sk/hA5CFxaQhN8Xm/2hh4DEgDOp7CPmiTZuDLW
iI0u1v7vFKg5I94B+0WuchaHm13MMxeiTGpVWm29BgIubgIeCUkJCx2Prs/xX8WDlWySZDbR5pXS
mHkfdTyy5YzkwmSfiLKt3HlMJtMBSc9JfiOkYUsS4iRv8XOCtbheEs3IKv2ZQz63srdoSwX/U27e
nQRaE/H5mbKTMxW9JXc5+stCVHaZLSk2VD5SZDwgzg6jH+6+Q3AT85qga2LTJJ/w5xbIXggWDVEM
kknEB0M5/y2QSEYVUyn/+7bi/yKypCiB7qmTT/VnlPX6iscuPqOF7ya6FKPyNtFjiPJIEpvJx02a
eJxesgXnqSai6ETFxwuCd1Gj8itvLuYZfbvf4urM5Gyre+WB5Exqf1YYsyBunFg6XrOu3EAU92LN
ncVAyKNi63kvRJDNSJo0I7Hc4Ge5Kvk0/uSRWSWPuEezfmm+xfmHNyHgysbucOLeNHsM+b6IImZO
gkb8d9nZeM18rngPI95dllNS8791dQcqG4KqRVWLTXsYhMJI8f5g4OpvE3S4OLhHnS2WEHAxPXBL
knebjIgZi6EkGNZ4HFglJ8qs2r/MfYuMPvkuucOiiNjHaA6PbDA7lk/FR8cZtkRTyVG5JHJat/ju
INRyLtV6KXIVT9RPgqXhEtgw6JLqWvZ7In+5MHQWB2QW2DCMuegpdtlA1BGBgnig230NF5MIiWVj
RWKGIfxbVnlHEXfCN4zHT18v8JLwJ1kxMeYs3RSxJ2eG2hEnaFdq/l+xpEVqn8wGMeaCzckV+VP2
A2uw1Kv8GqqY/7Fpohb41IHIiujs0otrBNt/t0TWNha3jDIK9m0xS3Tx6YCxQAlytDpDic3xOkXN
OeT1UnZwFK9LHZsZOPi7LZaSz2MhOS3Z1QUxT4pKZGXxlHkJ+Uq61TTqLQedM60kWLacacaVKy3x
PSLAibDoM5KuY6kiidz9KVAp7y1IlbA1UFoJIiVLNtsmCNOfppAgWpSaOFHcOsn84JP8ZVdFvhdP
8gH4o5QdDcn4k7pL6saNZH0l6X/3EGElC0MwK+WzOgSn9ICQVqL8gcUVpT6QPSUfTSGbjxPD/ucP
8gGVU4fEc9/ZZWz7ntbWYSHW6V6uXGnlP6bOa0t1JUiiX8RaWAGvskggvO0XFt6DhBHm62eHdM/M
XN3u001jpFJVVmZkZGSHgLnzlp9NI8vMBZSvp2WnnZHIJ3UPdNJyG+Qm0C8X6+COm721MBf5DZnz
rIFW/mxFxiJxJi2MK+wKbGKuLbRW6SmhE5h0gs8zm5oOrR+CPh5UOo7JkS4o2TpAVFKUp4DnkG3j
uXzMcrnU2ChikME/+lPBcNygutnR7jFmOmtWb3trmZ5so1aWJvwDCEUgjRfJQWZM4PDxIyND8uHI
zILuBGDOAGXxAvdcGJAylfKhI1jLlcGxdWxRkxCyotg+mEn+MouXlCiwaCaitOeekOy/M8281n/+
1r8bQ9DRgMLUKY7rTKVOsrzc+ofKZGe0j2yNYHY7VI8M9BuQen1zucw6XLmdmmj/VsYFLR/IJzEJ
HYqJrt6n2pgzcK8+wlc1ctjPFuXcVWreXu9FMT4iubegK9ETHhfv+kXk5grEKaj00pazJuhTYMxr
/A/yhI7B/vSxHwtwR1yWOYpGHzibwNRlC4ecaxuegiEyOBTnC+v+/kw3or0kmY52hcwFVftzY7on
yKGAIzrVUFMcv2hlEm2+Fdcw7DCiJU0BpphXmL6Daof2k5UOSiS5AnMYZpmArUfkGCXvC865rlIi
l6N6gQpighLCr71YoBQYzseoZhfWxl8UftBA+0NHiIqg6yqJaI/+8+M27LkhRF0A41cP2go66thE
lPLG5TY0NglxUAiZb5yqsDUQtEqgofw6sHnquSBXcWq03qWj7x+lBQOaqsVOZN+2ldooAQHoQcGl
zcYxLK2/FKiXTOoqkoKJajoZ+a8ZtSB7/KhtCwBru3GTHn1SG4CmzDsivV+hW6OKG+Av57dUY3/r
lrruMI2peL7bCFqemnH7UJKSReFCw53cpIh3/XSuxbbYMP6uaWwhiEAvgWTxjq15bvIsjSl0qlnH
AjTqZFG7tXMIRHAxx1btTql2EBa/dNiyrkUqFanrdmhXDcPciqPma9cz6Mndu8Tt6wXNaIOmOwED
90YimZYy9FnZu7SQKb9zJsLGBepdji2UfvuRf66sr7XloY/OZWzd2ug80ygbGbOtenfTo+dTWf+K
du3XieDLwBz4DmC7JDRBKW9LMfrn8K6GxCq7RZlOye9JHQGbekjPmjxtCahQhhl9p8cAPbPMGrt0
gLRZi049wb1VJvN4Hh76J45zF5JPu9BC34IYCmoQufV7UPtB1IBEXlU7eKwjVZIfNRgv1bz9PST/
WyTHP81N7k2EZorUz8JfTths5kFEEU+84DZXpvDG63wylYh3cXgIDOB7l882VTZVnGCY+Rg92GJg
ItR8igsPtZ6F+KWEaQxv+jmDV1jqJHhFhNT0sPGhnteODTQxCrENV5Z7cI9CPqLYX98mTON9SDHe
Pnw0a+15u6oZ5udcJNYbKBYBUu9oKcYW61IQ7B3deENRQvBpUAq9pFKQlqe7E8LcUiC5QAmDcIRG
J6jx3ns+EZ4xmR4skvioGVuhto+9hKqsMzDXFfRdIPjc+46RS1soh6KsO51t+LT34tBAPuVF3gZB
52ILUaIcfMveBcCGetm3WaIHDUVElHDX06+a82ARo5mJsJYWjvgwSroosX8ilFFW8Ya3Pf0ZpAim
uXsDhXh6eFoQ6uh1f5jIgdOBTghWXEBUkVTYrgnFHUJ5nQy0EtZKXR8asJ1Ib4O+UDf+NmEQ/1Wa
cfBLPAPCFVgtsvDlwnCX7CT1cqw4lwVlYYVVrkMqmmqDxenWRDpQk54OYcW9hQhEhaIfMjxMw7L3
vKNS7DDpV9FNnczHlP68g2Or3ENV52QeJgadPSvsHxpTRGFoY5McLKhWrxrM92IfDQSZ8IkoTxTV
m9Uh2iXwDylZnZxyTrTKqoroB0JD8f4ZGlCPaqNPi2FlAZ7X9mPuxIiIUBdiHcEa2/le4j/ZH6Fb
PGf55qHgMSfY1fsVVkpYRItp8FqW/yj2porhs4p75a91a35Iu4mjg6Gt+vE4XiJIdKEA7u7CL731
C3SnY39GkAoxTZV4FBrv7XfEEoXUzrSBOEkBxNdknSPhtSIFgblzGIpcE7tVdrBcVABA5kAHcu9Q
GBAH8ReHqfoyGUTCuUYCQ9Y73d37w6mwmBbUapAYIIelciD2MratE9JuEOLqXrTaQS1u1iinDxIU
jMld0CjN22Fc8AN7JZD05qdkXdTx9kDdjIdzQeQWUNBRp7eGdZ+8ahbqVJXBq/0OoG7mZ+ehITG6
E4bJMNz6AI0/ksLbJ/T+LjjGO9hXnPy2NH1Q1EOXrWm181ltf+Ny1XzsXXou3pb7GTcnCiO6KYx+
d7/QLHrV2EYnTw1ZghI9Pqibe5ZxV94L3puC9GGc8vDY+KXHkfjI6VGjzU18do5odkip8LJ8XZ3n
wzqpFMU5+2wlTBGTXlEFNC/Yp+x7jhJd7inqb2ChA+pfEmKip12jCm/JHa4PmKHz3jfPa+OF8Uc7
+yuxOuUlBzQtSEeeN9GfkCzutFXoHMbVwYf2A2VUzQ2vsno5MRtHroN55lvboHMKvVPC+uDairDy
sOvaZQr+wHn4H1ZedRovKC2meEusuKRVpANoHB4pdjgBYqzAMl6r7wuS2GNWXhv+Z1KafCaGXURA
elmcPVjzd+KZsnNASHxr4IVRAHxxoI/cETaY3P38qDDl/Fk1Ob8+uDTyHyfaoClwHCKbj+5mVRVF
98SJ3uZu+d3WP10ktoq9EqljD85jtGLPu1CLRlPM+t1/hKyMuf17OpU2Jd71Rm1xnxS3J3DhBsXc
UKUHl5f7BZHqYRwxyDH3m8aBMxQ8+wx7/IfQ/x5e2tc5A6Iw0CREYFZufoiMdYyINi0utSrfpwfR
lY4dVaiMJjI0b+h3s1o3rlg77+FSM3JeXpuUkhxu1m9JVQzgAd0tfvjOOCCoQI25/8yukuHEzU/n
0azSH6uzD4t/7Dc0PETLpmTh7VB5S7j1hEdpYS3uHRY18qfOo5mjDDQSfOP8KqoTqtN6dFRUmV47
2VAWb0xurM2qWKrlKu0JL1/gGl0IBvQA1db+LtSzGaLdAYFeqLdwDWw08W5mz9gWRwjG1adxD+mY
EUaDpuz5uvV9m9/xeXLufIa1P3xAvNUZu8v1Af3TrqIpaBpDWo2cV+XZt33uPlHQIu8zzZfdYhu5
mjtF7ji3f4fW8NQHHUSzJkYI17AxxLdtAqPh4qKxjB1Anyw60C0JiUTck6pDu0P0DciF7pGMw0kj
vTAw2CKoxYTr6uNeQI4iup58YIKFp4oJY7zUOKJhDXf/6mgHB8krpRGEogniMu4KVT5Hm9CRsE9p
yyX4xN+uAXL0hMYklPHqc5Z4ZnAIhEwKm2RNpYEUVYrkGqjkU52EfQ6VhyDAIIboUZtsftMwQpBz
Fn90UBy2jyIMgc8pPSL8lrPQoSiVnbGhOEnJBeVPwKsUE4J3KZMC+qOsPSQWgqcLWTsPKTRz9nbF
jCQq32ySBlGuMkOQAeEb+3MXpmSKOhBmicRXoC0E4nMQUUQa+0ccUwQq8okQqzqa13/K0WjrJUxX
gNkkvUg2kx+AQ8CE/yjYJ6zsQRW3qTQFU4cjx58UPBKMNWsW2PcbzVahf0raaCPXH0EQuFqNs1KC
SzANoZB3V1t96jKba+YWg4aTzRviWYKzZcOzFH1EeKLwywy5FHZJNSzAosgswPnWknwhP2VBbHPc
IyPKSU+BTPY+gq0U4LAhpveik6FjZBDJWYTCNcBjTw6glEAhbDHPorqCZUrIKjiDKBWUQXOgBDBC
4guUnGAtTaVlAJ/oPELLNWnEDCFdfJe4OzQPUGYseAXInTlb9orktGhRghGiHnV4I6kvh4n66v5p
0gBOInV8dIJZi/vbas1I3Q624moNTvaAyPRsVfyzteUhRP4ZfWFSXCWVnYylDnAISCC9NUH/Cz9F
0XBGBdPdJJkBJpTiA2DQYLV5Z1kAnsD6pfQSUU0QQHJPZshWTrhL5o8MyVh8xt7V2hJef9w0e0T2
ChiK3Z8PpITKW491g8GChRVuybiMm19Py6M1Gwz4fQtfQQ4500QACTf/jySPzkcpJU4FYE23Ssi/
IGkBKkI8dP7HljpcCh1m+8KNMPNe5h4KrciC7QzqnPay3A3Q4wBOXxvxHgMhJ05AqxDgic/h9Bhj
oBuuhXPOFicYZme4TG91fwNtbcLge5N+t9vvg+zWBbtNx5fmuCJUCJiSvJVeCm3iETBnpuu5w0Ax
bBV73Vz3srPTvIf2Kb6ASBi8GJByugazZJDy1r+P7PsbqIXYHwwCEwpckYTr3OHGgtmlYJkgIVYc
sZLPALIEuYdcaLayah44B38F3uMOrSEx0NHx0UzfYO9pAjQFerLyuDz6k5AE5pJkZZZKlIVcmtJU
WooaTp4Kji3ajgjPyjtkhlEEdMFAz5a+CwAVoU46GsKCRGHWB5DGFxIOOK+Bnk47f3AqWMsMAche
imtusE6Aoc/GIezDuOSkeFx8XwH0BjkmGJPjj1/GQl0aBt+Lgsr0IT/76YsLQJcJzBU9oMjhKz0l
W6lFKIup8EAohtLEsjq8VBYEiAEDUTCXetYSK5GxTKbjtWYwOVNyx6903hGYufme0j7C8P5vmqWI
/pa1jZ0UUIJLmGVTdWUubw4JvyFAU7ZcOQWu6gBpUCl2XRkRN5cgo5JZCCHYXwA4I3xCEEl3ARI8
mQ1Fr5q9EIkTzKiqBXS6kPp4fXapFILYMQA+c5pWoOSlmMmydKmJzVaCTlxTG1hJI8MY6QQ0/XXB
ZxiiLERewNRhOnc6ImSDSS61mpSSVkYlwb3E1vMUmQ7ZFgxHvZUZGplhoXECHTWYkFt4ogYAqrjZ
eXa5dD5X6B5NMZu00eU3ZUIw5UtNJaUpgRAhyGozLlppphkbwIWQ6Vsz+UOsiSw2p8lmhC9L9kjr
SM+HDgKoqjWYZed4Gaf6F5bcNB+mRcpOrqvRyWUMHP1EUk/p6P8QQg23Du0fShxn165ZpY8UztxJ
byOsfxaLhkLnre8ncmrTv6/MAC8W5u+mUw2eaPpKBvdpAzzw5lqe6RhDcNGqGhZAETU5xJnMEhl6
E60fwnqzz2b9gzaT3pvxNB0tmfnM1CsvBXPZJuVR0qp6kzQV8UjvSFKUt1nqUz78iw8Tgt8P+/5B
Zwiuyp917pp4mG5S3EDD7BxTbaTs2eILY+Wwrhe2A+42CPfcYkcCZXN65D3ZGFLbLw4UXRY0G5VS
E5/HV7JIC86ukFeCh6TBorML2QrZlhCboLwOkP4/GF3TiJuZmbHcizv530weYyFT04mtS9NOGkQt
Gn5ncmA+j8r1ZKnIzLIJQaYOgzHQ+ob8uNQ5yQw9NK7VJkrItgDzTgkurXJqWCMtWZ0QBpAg2G0y
7TDlOLFs3M+vGy8rxE34nl2jf9oi6n2gNhDIaF0DEEUoizk7BsUwwvtLEwrBVdRzpj8U1Tc/Cmex
JwtKip6rO67EX2FYWH0oqMTHQsptLDFus4yzsyUAQhMcd7YWvvBQVrRpHueYsESsC/zOaPb6+7UI
/Kqr+V/dLU1+rRxddipTUEpCtPEBvthrbFBlNqM6tzn3kSYAKSxu4f5vzq3yV7WYVGPkEFJ5mERM
qLlX+DtZ+a9NJI1gFWf+QgRqWl8W0OxDIX1HrSQBJMhX7mvvenNUz/wTn7Asb+kVCuS2G5cGxCAX
qf5+hrfxdUgbhV6CRvA6mV366FBd/nLjWrdk1zsk+gXbtJc3ELpS/+Umkx9dM+L+bYSU2eQyuoTx
5jyIe/VJLSiDqHQq/QNlgvSHGyXBHe18LN1tAokOTaycWW0hceTFbfLdbgV5eIjawcePe7kQ+W8+
EHzNJN1t0Y/TXcGCDg+9A8rYEWUI6CS0q80fTAnyEt473IWoibpJcBjNh7Dv8+aKCko6n5cdo31Y
VN0cmvjvkN56BU9oWLIqUIDxbMACQt+sMjl4pVYN3kaNoor3gor+0a/3cqk5hX1Qt1SjThef4BDS
r6ExL5j55i/Ihceg3EjCqndxqT5vGTSVwodGU5EpGhY70DzK3c8i16ZTkJd4h+57eu4nwdGph3XP
cKvWr1nfXrq/xZ52xsk2P6CdvPNqFdZxM2l/V7l+1XtOTt2of+4l7fPfnSa4n7A4uVo7e7/ZuXWc
CvGjjPaZRxSegFhb4BLkgOmSV3KKFOgXnB/H186Oj5O3L139TJVpenzdqlf1Ptvj4ktxKeG1V+mV
OO5Q1hUL73yGy46c29HMbb7rayM3zi3QSG1GzToTsEkBAEN38KhSGn7RWRhGk6qDsjLlSSSMSN2d
rAlJxe6K0gJqn1berNUSc+0QKMl0ATu8kFL1DJsc5JL/cM+Shh6E9Xs2W6JqZSDjZpOj7CCrkTpR
QYVY4LrSFs3R4P4Y1EolVIQhVnl3uqQ0EwsIY+erGAHBNk/x1IrQCfbc7ObPzarntJHpsAKwXeto
jqCLyh5rLyWHDk+0YM1pDvy1ZwUrjzIrRWuxjya2FeGF7qwZjuhxgT4l5WUFisxQuaNArqUfJnwU
yI8FgNKafZwZUge8nH9olwdzD+kRXNj0iTxjovOjwIISisQ0yCmfrBLcEdW9HcGSGNXsEhm6MIeX
1e3yXAuwipe+7MnEmxwsb/Vy9ZGtJ6KdE8Ns/zi9WY1YY8POI8ev3+/WOG2osScXPUeqYw4u6pUh
8Tg7z94ctVofS551q91aLKhJ5ngzF7hxxDlpQQeduFDOiJyKs6rRaJszNGxENh3G3uEOdFUreAK9
Sxoq98i193bSRDU4aSbURH8a1EUH5HtohomY5ABHNECbgv9/zQMmgrF0Dz06gdFaaO7z7MavAenH
pZkNRcsgzJsb1W/wOXgEsz8P8D0yv2yHX5aV050s7vrdWT2omFOxnYI8uafwLLpMBoSezJKXDveD
0XrYFy5ZghXMkhWCTZTjVdrZLeBO0HHMear5YI+AG8WG9H6pbBKtxHFxlZ+eF9fFza97pS0FvFOt
pITBLwQoLVV7J//pSF60FLxQD323Xn4JuaMSEwrL4L447s7ToY0z6khSXI2cF9JCVzqEXRt5P2oW
+YqamLNwPizOyrPX0f6i4tjfjQ6j58SYAUjRM4Sx3HyWPw7G8bF5bLBspWVpWXs3SktFA6c/VTmK
sUmOTf+8UF+g0kyFdxXs8H5FMR8icuiLRJ1S89o5u6Un4Cy5x/ARligbVEUaL/NeabHem38ByRpo
QtD6CZ08REewj/R2BtGvkPfeNWDnNgrctLTYpvNr3NDTm/sUK6aUGqZvuz0aLZ7Wzb6oMy0tyACs
MFKPYUL38gL6sUgduzU38ZA3oJDr4p7/aIrrfRtfWLTVLjgYE/ZmV9J32DsHF9DY3TtIcFkArFaR
XpDNEW2kgihEI8iL3X2jThOdOi2fLcPVm9NRyUVI3FOt2N55ju60/9YHPb2be+VvKBJ4Fg8izHsM
6O7NGZasEmdKTx77E/Llff0zuquFRTE1rmV0dDUBvnxhBviazb422vj/vW7fpDbZKvx3SFI3bhUC
mRIdsY+4AMaFtSna63p7xHVDT4OCkpwr9r/or6oPqXEo209ySglMCsWUi8kKWEQfEA9a9D0RCpTv
Vy5YmeArqJyyw+VAvvF6MBq1sQ0VwmHKcFHx5Tw+DuJXXcQPzFJ6XjJ8OrczluRN23NkdJmtByII
7wcIWnFoD8jix+Rin7T4MyMscUSVtWo9iiXCRziz7Zr0I8H7ABPYasnGPGwM5GSlj0NYDLsZ+9UA
2eLD+tzHhUGaF1kqvjCXqBTvmxrtfbO+2SMd83PI43kfdeFk7F9DvnyScMGDt6gED9orsZOiZJwg
2e7LzFesr180D2gvWZXx06q5FNhz+2kHx2xhr2TmZHwUhVCRpf0TtQ1KCTWXELnizmvdLopue0Gz
p2DGwpbJlk1Aghyjgnl3I7PF9nLwjCGMCSy9Sq8x6itJ5MgWXYC9snpFRZJZwd0Fa+71pd+W1thh
tKyHrS+KW1G7oCz45Gcld92o0cVKleDClM1fL7PIqCmwt32Cf8aJbRu54RtiOQdepo1Gddj6Krsv
35juKM1mmIrmnA6H3Wf7bi7QP/7yqZfW0zxvP71flb24duv9KL416yOaxI1JyoBlP2M7SSYRknbz
yDJ65LqRy6F7k+wCXR+9C8lFOvvYzy49vymTVFrzRKF6DBYrUs5mY9gbSrJp2IAvD0xJbKi4RRFA
mXqZU5tSA0q/NF9JofNdMT+Vc5QSK25TXKBYFeoomJ94IsSQNFjsfWASApMR6JR7qsVXydaHsPUD
SPei/IyifrioNLiCn3BoH+i/Tve+tHrVAHTKKi0zCk3ey5OZLXpkD3m2QcVZyRVuoaI9vvMeyrDE
Y72nQMcMNxbxMvuE7KRjiPMgCRAwzl1aQpHp/NABvXEw6CTj0OPz1Ea397YouGixKWyLx5ex6ixU
6yKY8mDnsG89ykJAcRQ8pmjpkrhXzxYjjsAOyUFgNNUZCMDVeNwWc7j8sA9BTnS6GaQQuRrtyI0D
EWdFwFoKdPm/kFFhbdGqBQqAxWnP8IvcQKCUTIWCKkENwy71JDgSCqanKf+WQGwHCqA7rCcAwuid
9bEK195h5F4CAa36PZsEtxHMaNBfwPxAnJlSk1iTqqLYcpeE6SrEymI9fefdlkuVWImwpn+XPAKe
saTnvIdIEBfGe/eWV1eFSaqREFokkELMtp9Jc3vzCslLJ6P327EC2cblImF5rmzC5Ekxu/BZPHl5
0UKWqO5l9uhn5ae0ABpHYwkY4BJp88c6+ROww43bx5uSh9MH8YqaSBo1VPTq4ZbdqYRlVpq5UD9N
Uh9NH0ck459Qx6p4Ul6Q/deXdNiLrM8dzmfBYTVijXEWcb5QUYDoiJol7vvNro9p2WTxV4kqYFDP
poOfh33hZ71LeyQ3/2g6ARtOW7anNXvZJBFSX1Qv0TncnUn6kryLW/i20YbQue78BOV27JROezKb
tSIzwA/GH+Tz5M/KXOPV8moZFNg4FoOA12dh9w9ytkUEo4EO1C/hhnWXmIGJpu//SjGU25BsgbDF
OSV8whm5ezxD8FXKX8oI6TvgSBGTrjZyV/RG0z29BGLw6sigtoxxmy1N8df4C2AczyGFEis1xFuL
awahFzajquk1CXUIk1qSHRC0lRHkl5qdJ0wS5R5LgbT/qAwyzMQp/2qZ36uHLWftyaxBJh9HcrIq
+kimNOUZTibaST+Y7SLO3AdjKq9SFv3aqLVoFcAR/++OkfmR8hPZVvl0hHjpI62tDmeRiYCKY5jX
BDCvzog2cakjvt5eiekG7XZNQcRiNPg2BhDjgkAxiGHOqAiitm8mcLfv8d9MFGBk4Dh4pf5hzx+N
cL6o8NMivFmfJVmpRjzCq+7gcdvUY7u6kfRvmXdBk8NMV0IKHNraTwRo90bUrCkO5pG0/FOIKM0l
6A+M4sQthESHWSBTRYylTa/b8lrezJw57XZb03tRcEa1Btl3u+Qcm3eTSj2irnTmcxmTyaTLiEtL
g5fjsU+IYzT/auaC3CaXQz7SQnosRL413aW/Zr6B2DWDdtTakW9O4w1Gc8bipnFB5qxrB6QLhYvH
w4es8ojMzd1bmtzWu1e9l70HXNDerJnS6VB5kE0YKv2ZG5J2LDVOFLGrkB2NFTiRXU6N91NEqLcH
OOJL0bbETziVL9GeHjZcrXFEc1JTIx8LdRYJqxD8StVAK+Hh8cFNqYZnN2bn4C9zB/bQLOkjlgZ/
CAos5VJp5DPVkDkhjlyKzMBp4EU21tBJUQEWPJ+gajLNb2wsRlK/5xSxMTkfNmdPLt68+RoxzSEd
mVejeStXpEZYTKtinJiJnBleodhHR3o/kAMzc8Fi8WxnIyxfkWZ9xDzyGBE0cj5O26FjVuo5p0PE
nZJPRWRddqHuDTPTF7swddKnyc3OXFG9QWYgNaL6a15jzPcj7poi1rs1wlAuWgwmBCmL/I6uQtb6
TWiVHXJaFYa9UldW7qxi+hifEN2N9N1032azqsfF/QjNlR/aACKYT8z6Sje56rW/9myG8bcAcPCO
IEAvOxtF4LSR5dDF6lNXeHorj3fQlNALNlhJrRrhFIkZDQz14ouG13XBfT3MVYE2uebDnbvVUEZD
h24BSfIhymNfaKJsUk/nuJBX93aJFPGaE0yu7u8K1YUHF3ceK37MIs2iq24eij/0LgrdZZJkiiQc
U+amRo2dV1xHaNMXfQW7+4lMeJX+0zTlceL/ziJbNzvakxSZ0oqpTrYx+Zq3Dnq4gAe3wR2BDYIl
bZvpzJ6ziS4W8pyvNJcW9kRjMta5oiVe7Z5cmhIP6RPC42VWhJaNbsaDbejFve1qsrztY18X8AOd
IqoaIWBsRf0iYZ7uVJE3wzJa3+HHK6YnJsxCZiDng9k0KNJZBNoewd6GGJPZ29ZkTZc8M0QrQWth
KS9Iya9LOE+rE4b4GfIP3vhawpv1Vw52EZ6elunAUXXRh2yqbvrgaHfS1oaV6+tNsZ5p8j+2EJH/
NItvaCVWboTu8c97T+9zZ/9yS3W79gLRuIBZJmi67cIaxrGsBaWVozHUlMzbty6695y3Nhl9V+yl
O/lg+4ic4uABQqDQS2tYO7CCr4NXd4Sz0YrB1wHYIvyFeBvYeIOB92K6Td+8H4AKug08Mw8J+r+X
ZZCZYLOHW0ZbLgUhmFhZAKI9SV+aVJpcOe+HuyG/qRLcfMVtNVqGy5GpexpqWQYuoEXlte6w9imK
sQ1M9ALvSk6GYplPMCEEjLA+XP+N69QLY//n4LSACraEY+XXOVaaSr5SagWyRoyyiunY7YGLlZTR
bh0NBAfJt9iQedxw8emFS7WEbQtIis3KmQ/f5OP4kW4b/n4pKSXzS7/e//BCIAFWFkueKGoF9Mo3
4rjV5J3CafU/uvnofOUnRua5rXl67uu79hlZln8CV8KTZFhlGRQd0w0o3fnf3Sq0ofes6uy81QHY
7uEqgD74JU+Gt5p+lz4VMGLqEWoodfdhCaKfhRYEEy6LQxQS4Q270qugIonF5IFsQz2QDBlNd535
KAcF8Ot9PXp0UxdQWKtGQHjBG54EFGUvIS9SJpOdMRgUIunN5Pir9YSyqx9kfRKCJyl3KLUp+oji
rXdaV6CsitJ1pJCq1LNTyaq0DrlgJf/01P9fgqaIhqcerTWVHrwMah2vEBOgmZ2Tfrw5cALUaaBC
1rbeyrWoQQTsAEUmWf5qVGaP5tFDL6IuNqorTmq1q9/04XqBQncVCSuNiBYOGswS5g9VU/blhyzF
mRUFXiik9cngqaJGxSZDxS8dPwuI6pRXSkJEKiyEZRxL6jnkAGTOgB5JAzYuUYci0mfLSEYwnNHu
29Gy3aP1+wcJ0v0ugDM7SWjNgWZ6CTNVX6NE791hIRPyOmSQroliVzJ9Rx/h0sfOnNP8g75LzhFh
R/TOaVsGHb7k7FvFsEQqKvjBeK9PETk/oHuPXmLn/kSiiPQYvTVRbtojvm2jZ3mImhDCqwgo4uPS
s3X6JeuNTHUEIZ6BomvOfYU4dpVyKkhlf5AtX9ssW4pbrLogeyn3WF/YRbxElhk5SJJs5NRIf0rt
QN/ezgEYsVhGGNSFyrZvodYA+xBGfGmKuN4YL53wTiuWMDE7sJded5UpMIkMxVfz7J5II+s2FDC5
sYUEFv6WYrs0D2lyMiJLabkTaYZUjlAuJhstk56hKsjFgT2RFmBDK+PbberOpsseTnMpsCr8GBwj
fCFRsPTOvKPunqgASv7rQn8tlMU0f3UoAq6SJi+QUlTNq1YeUUoQZUbnSnShz49TXEOOB64ZbpKc
MVUmKe74F21UoTIX2TG0LFCrHNdQJdE6k3yWAv4aJIG8tcyuluJpnVWWAVXlj/LbOj9y4vDrWN4v
FmBlkKS6W7xFXzAfTHfvBSxCVwBgEzGVJIdRopI043xr0gpUUV8atGWH+qtgFdqvotvGhkctKulp
ZJh8AGQKevjt8t+R4+dDcBwk9Fckg1qjj0BjX/a/s9fsPEkmBewSXbSaZYMGTs7u4eTCPSQ490km
ZN5KmpkcnKgeirWyIzMRHzsbhwz90WPZGOXFBBOWoWuG+JVl3TViGkGxCnSTYiqa4D0Cy4h+IaRD
ElzJUO8hBCRbnfm0uj57pcYwJlLUHBKeLcIes5pLp51RunvrFkB8JXqUO51lkskl9wmKYcHiHhEE
kThN73Z5ADQPAbVcsT4X/xCeywTCb4CbilUGdMKzQU2N5iHzv8rOoVNHYXWvd753+gN4Tz9enNdJ
9955bJI8Klfn5Ws2R/z8Yf0aAPMIsCPWjf5eFfm2EAY29cAlkHXJ9BFDI/pHkVt6d3IOXWrANBqf
qpqUnv6u1x7lJzu0qh3ElA9BlU06bQ1BorfeJhdKB+CD+YXVuLhheogu4u75YO3WFWpFzIqSFKh7
tt+tekB/BiDw74B23wPB4afpx/uQuUy8wijxrk4MfiqM/kUjOqGudfqjnfuXYTKmhe74vChC3gXU
+3XJkLRpG8cCozP8NE/3MTrI+lVrolAN70AxqsiG9M5snKC9AeWjeJKzIy/yrrhdzmmgNnh3cBC5
f3frGOSb1zAi4arH9KheLPdPonwk3gVbjAC0U//j4/xLbyaOUNELB999ErX+b5vrfQi4FWQUGIWP
cxsW3a/9QDQz87/AawidfDnj8oKykEZRSdX7unLJyZMGLzgU3aRxH7z6RQMeNFl6l7VCx9sqLU6x
L9QVMZ8BoPFaYOPhEdDkFIYxCEmHQWJMTrH5JHb2IOwisnPqFn50uIWsRybt603z0SiKcaaZIBfq
fa5Q7B1kzo+TT78UVqq0Q7Wf91ZMX9AWb3ffJk6d1iw9xI97czKJmKbDDt3yQe7pFoHHyCeE9Arp
EDye7eexUbWeUELpbojiLZslkvKB0al4Jdib3tPZL/aLNzC8YqlC706A8HKzfyMChlhOqIUQMQ4U
NAoSvYfwEEbLZ7NyYcrl3yjR1ADJELDERTXsUr82VMagatVaCjoUlhh4hL+gHt6AJzuV3geFUSHf
LdKaGmrdnX3/SEYgy6MU8I4VYSpk1VHHIZVTmsU9NMp7Ui7hVYK6VzzgUtZJE1S9Gze86pWCUnAh
G1AJim7do8cs+sqaQApQ7kST2XEPqcCwNQfppeNePdJKf4f03/MIWXQPmuZsv0k9EfyQ+QW5vbmj
DPx+hHpvKM6w9AL2jnIHX3NEGTYIBz3RcHFrgAIKjl92rneU8wiZm1+UCxFgVPK0bnD1s7BNwZ0x
MCADJEESlMCXspztdkRwQ4tlfENmMFsccAIbT7er2FGHcjVve96p92hGg/OeT2PC57juaexeLdq8
LN5817xPHCA/OrDWCS7Axn6opKi2k52W2iaKHWiPCycGngpqZ/Dp5+2YIGh12x6Ok70wd1VvndGM
lDZktndm/p+AepnhzK2UgZcJzo7/TDkflsr+ObUu8csItVd6X/Hp5Rm9TQlUasRLh80cMVR+Qp4l
ywfHXkEpR1SL5ZnRZRl9zHe/6p4QXaRoiM0NNeKLFIEu7aRlbF+LI0rPxzXtWWmdVyHEI2dBKghM
vGjXHmyT+8SDLcPVQW4OTttji6LFxptKKmq0PLqnNeJG3Cz5FY5HQ99Vz6jvEu2ibsY14PtGdg6H
Nk8Hh9Lg6dLk4zShZuY3uNNdLXwF9XpYo8bq4x79fKBWQ+QPySG8SNTlOnK+kZDG60jcoofWvHfH
/S4NHrRmwalFwp2edw/v16nmt8V4KYm5t4FAp/2jwcNpm9uPjhSEujcyYA9vTtlw8wKT6taoDuVT
SzXnZW75b413TeORbw922K2xRmeYKEGTNY8RBkuUa62Srx1pRrSV3cNCCg1o1g8kTBxN8e4o/tIB
A47jm3pG8iNwyMB1T4psUrjlyZzL01pTcxNUaoNzhAFN4VMRHLST7qGzZ0RTvGt2cQaLx+qCIrAm
81YGOYLXA6kI9mK7gqBDBw6ibcXngm2XeDbyi6ijvjnGH3LlLtVvLYUpys1gzlZSIlG2Rhki8bN1
JeJo/wbR6uvVG2RQa1C0j7Two8Vst8JR5Xg1yqXGs+ZQtIJtMOpuEegzTQbKYiyUT+ObQHulqQU+
KogXLXnGxgNwAag5qlgjdql8Sq4QKiK+DtjlSPuVwpeqva3bWzg8zqmz712971Kp3+toR6Sp3YyO
ZZgYkIN+1a/7VQ7DgVZ3bJ22cge5ZG6O4exhY1PM067YOfdOttgY0TGq9SJLfORxBVOV/yrEVbeH
2raXG3ymtPn7LzGm1FimDytkQx4SGHIqBA2ODtjmngep3DBo5A4nCHjYK/s7r+K8ZmWb7hwWfaLY
CZwjhB8gX0AsxcBsnRmqlfs7ZnFxTAgumgiqnbBa8PRjvnPzhX1yO2H9/BNUJcC1aRQg1ZriWNWA
nBhfsJGle/JYfCHpipBPWRWULS2f7HarhgB6PhluBX3kA5/MDLpq8MudUJii+5fFtO9dYATCUBzz
QI8oVpRxGmMEUlc6UlVFur1VQKbv0szK6iXYd9dsSkWsmFd8DKlHOPEKm1SUWnBhpMo/zfzMLLtZ
V3KLWSrYlXgBbigdlrPfSH6lMZHS4z54c6aCsRxqTDQqCroKdkImirsB4pEOkAZJh1JrywPO7BIK
q0IzgVkKh1gg/HRSvHYk78XC+6RVI31RrtifQ7FhNgfiHcj+qOf0QeqhUvIuGULcJ1//EUEVhFvg
F38nbipjkuttAV1Hu99aTDyPcIodBy0tY1bvS1NC+YbWwmH/xw+GisvNHPpwXXU6oNCcYw9Vls3G
75P5wenmBIdHxFH6ZBQ9fwUzDG5Of/lX9oOgaEKrGuXt9mKmnPthFuNRAhOxssBivy5gkzObMTkA
Ofn5YwFLq5iCzLyesumzV3BxqDb2JyIaADmVTXIQfBZn2R4NonbBAVUkmeDO5tAEy91XQjfIR8yF
fMGW+gkKtHR/ZRBuqjyR350uCB6i9Q8BAH/wlPHSRpmBTAxUqm3LJ3+gleRoloKR0huASp/YonUS
clkEDAv5Bt+ES/DPO6l4uj6lF3WIl3QmmiTwyAKOVAscfOqALydJAviSarNmb6LGSjdW58TeqVOZ
U9cgvVzmB/9Dv0mX14NSujiQmYam4z48OomwgVK4e7Xpd1NtwAuS/1ylAKphbeepQ62t4GDnl/Su
As9NvRl53HkzCU84TMegCKgn3o3s1BwjSgdTzFGcquHf2d20ZlRSQqdWVomkiiQMm6XxtVwVsSrH
LN2TK8VfKVdZhS0vaPv6fnOEMonYuA/1deSnOUUy1XXFF1wk4ZDTg1xQlboZo5+BQVKIExx1ob7/
jgjGmHIKJG0oDJE09ZuXzbUfan/rUp1+G+8ZY8ITONSqmOGfpeJLYQKKvsXDTtjqaLhAxAkNonul
aES2B8YyOIhcHEqroBcIGBn3KJoaUNNWgcONHzQ7EnOO9hvOnx1m7iCPvc6ClXPI6Uyo+mF0Uyre
QO3H+Q3S4cEdUJDTUF6M+GjLk3rsFD0e7h3s3roHmLZ7tvm/mvMv9HAEurx7O6YifN5dcHuwu3yu
KrcHlEkYZoA51mSCTED/QWB3H9IiKH66dLmo5f0rRbIWf993y/O2QdPwpI+AdfO9OM4UW2NzUutT
nYB3LzkEeihjJbsjIIQHjvZ8xloPhIRjcT5meVZ3yJzSUbUN44NMWWzDySPVXIEpo3j6GaC/R24w
szeyV3q7DPCh7Du1emg1E6OnmpZZQUAGUenWDIFTxc3DPvX1Ukxpf+/24fKjnGid3aGSkCAXSkh6
1FH7gId4PmPVQKH/JHKPNlqxPJkc2h0SF6EqKnxujcqQOaPpQ91Nj3589kBP01Gxi208YNreyueL
GVX3hgv49c7T/yHqzLZT5ZYo/ESOYY/egkgjYK8xNw41Efu+f/rzzcXOfzYxO4kKCGutqpo1a5ba
X96aBdwkce2vrsyDxNhgj4+Em24Ti8GiMoejD8gJD1/Yk2qotAkBlSg9Ve0e7+B5gaZCgeQ2CxnJ
7sQ/JJzrbVLtkOqy6/YxeBgLdlfzXQilKV0w2b6WYCoRIfQmyWBLdyzbZDd0aD0AUF2wVn/nHRim
AlnrjQOu4YbYe8v3PfmbFxS568FWKmeNi6hHjtLIlM7faZuxw6jkXdfxNOmmTbmRIrHUAXFTHjtc
UIlu8VVUxP+3kbh1i3atZTI73s1TVm/fPomSZRf9TajD60hddPq4+JwgzDhP85nb0kqby9xG3fVY
qPC4ZC/gjRHXiN9A3y3yV3hp8s40tQw0sDELsHIu8svWsKXloeX5bpK3JjkophfvlE8nH0+x2532
6jTWcodVH1ESUrw4dxuf9FiD3CEV54bv94atBufWnZFmx2KJ56vswAQrxJ+z/J6SAwp5TSok3MLT
KpAJUNJVGTyxNHCTbOARwJF8pFMggAQzMRgJ6X59cD3I/rNi//D1IzRcbmKBFTy4U9UBOhv/9MMh
n32oDw0BICO0wfXnGm/sakukAmQuAFgOzAUOwZHYK/xKuw89V/K5F0+Pi3NsP0lgkmljYzisXN1d
opp/o7fSqLoa/Y/mEyHUfIhCATPghQqN/LN1jwJhIEmtmRrLGs3ykaYAs7QvoCg42PqidZBuVwzw
TIQVZmigVlntY4NyKPKBJpyUr1df5B2BmUL25BQiFcKyrS3D7VmmVBACXK0VW2gg+Q5P5Sqs2UoR
lCis30jgg6knMYssplnRNaZMqRO9bqr1ZE3yhVU9176OdKQ3CHS2zXPAc4P5Dcni+SuYz2lIxzP3
BN1GXFS8M3xXvfLQ4S9UrWWJGzIN5Iz1d2B9RM5xFwUFE1bzoaGYaYbPaWLJDqjEoxjOfDDtjoeQ
cqkvG6m0AWnH/1KZ87kK41QQpLoorJFKzk6RdEWfLu0EzVUXDLzvUdSKej8/6iR0onMWzikrJd5C
e06ZHrwYVdniZK85AI4aJAihyQCxchDbbXI0MrtcRu1CRN/5YPCLFvB3OZRxV0j4d+9UB4zRGbHu
/rRIK6Sn1quHXAiYunh4WfVXhgnIpX0EJNSV57t6Sgocnd4vCGVQZ5lH9ot1ntPUleFM5FFqe/g1
zlGJf4UPshmiS7DI4ZhhBY2ZGpQaxrllEfR6cI94Mw0bm+rGLgaLnDwTgsa032BHpr0Ew1CcJCmy
yFW60nxrY9qjiICulVOZiiOEpJ0JYDF63oYKJDhFXDcxOnQUec86UQTLUPfxccD1Mx4xbrFRSUbV
XFZqjUYdjD4qn7pv2RojZkobDUw8hn759hWUL/HIupRqrxt9AkhWQ7rJvn1wUtZhfjJOGHVj/eVy
Fx9iWba73yX9xQRQqwRtIyygluQ1jp79Hq9xMAgwzVLCa4mAdEyLWW3+xvqqwrANtlOZNa3hLOl8
+5F0GeADCnMUI6tYGW26kcqURzASZbsy6WRlNuTQqVqcfjl2suGwZB0ZOplbpR9jxsec2IfTVFWa
PCk6KzWVF5DdQzog/J56qJdyN1gaeJQZ5dn7tRjITFK+zIqoYE6/6RTA2c1i8Zf1uxDT5aBRj7rh
rO5NlMFVpE4zYWfTqrDo3wOt8rIQly6tsclTzzJSz2wGt3hUXSMISYRB1yPikSRZd9adSfJx6Vwp
3hWBR3ix+YUKq1BshklWNwErBUqM646VoCLy4GWzUIZIh7g5IAOiRmBGhhyFdVrJ/8zaQOOLZkmk
Y/JQGhhLsDEmU0YxmUygUsFAzrhOepY9F+3wEA73jRCiYJhvKAefkHfvDz8u4oFdziyBcCOyz2zI
a2ck2t1JMkNLcdtwvU4HkmDBoZUOJ7gkIIYodoGzncAPJPWNfavZpnoI5pmYIYbdcg4m4RD6dH84
g6kBe6fxbNda5ya2b1Zu8n6OI8LWsYl1IYnJBT6AjVqMwif0wjDENMmymwQyqIb8dGPQlobnJjdN
npcextln5b5N8MK41xoq2fYXQYjxK8fpiVGiVR/v0MM0GJCfJyMoe8dZ6U5VYLeLnzX90nCAhjAS
/110hNqX/AeuEv/0qRWUyVZvAwaA5T3cc4Rhr5kSIFl9+RmirgulFm0U4tJoph0wNLDi+LrK6eto
gEPgRm4UeR13ootT5HxIt+D96L5P7TrUFdGk7gHZXH7WppMVHzVLUwCnzUQK2dMuVadwDMQX/Dgc
/004edQ4gl53IoVkT65Bkn04jVMRDEQm0M07EDmb+5gRpRRqArItdtAYCQUCEZ7EeVKREF4GZzz2
0LtEGU/B6x/VTSNZXLy/Td6XPs6FS32iiEL0rLJ/w4PY4CuFjApx7E/xGvYQLh3PZ/TGG/5F2ZfT
d4tZ/NZ4FktGAUZjA12hxLJQQp43m91aUITp3QGw4GwDgpUG2Swnq0L/42zxyQNZqzebCpupss8G
AvszYwEX177iNl191LTRBnQBfi7NrkaYRprqE5DbZ/zR8zShUpmkOwffOVdf/iuBQVbTSjEtZYoM
tx3N4V5NeeoVQsNAa48FKiRxCKTbXEnPZ5qOyrjqYck3N80ClIvNnCIZSrk52YqmtUyrm3qqaBmU
sJ9xQLgeq0CFHtAwjLy9Ep0yuX9uEo4SyzeOdfOES5fdGQZ8wdlAyStRvkKTcda7apNhcnGUN1Pl
g7Jnq1Du5cnJtzZuX6Rj3Vz8aufBwl0anTtyQrPbywjLuFtZ5zhD5nFysXIRGlxkHTig/PA8pC26
VfP91Kv8l737f5oFN5KpXweivEt923pMjtRykuGL+1TnWkGNlYIbky0BDETFxQ3cWNIydq6jKS2X
9hHfMHhKsAyZrxNWKi3KYxCq8kQwzt5RLZ1QFJEA8j/CULSJfVNmvC809KFOgTnXGh0KK15Orf1/
R11uOVErZOt3uwwiI3bPC2xTZWTlBrP7j5wqMhOrxq6Xp4ipwscXFZuz+vu8ONT6p+mgGzMbQov6
YegxpLD0WEg+mZ7gP8X75J0c3HAiDRbxFVxZmYoKVSua5LOZPibmgTUr6U/dPpQpaZ9S5zdti9Wu
Sk6Wq/H4Ru+lMclrc6KeVqKHKxp7Hza7ViWMF7t4N8pNMfLOwXvN2lCm1Enrk4aILjGZWKbuvr/r
lkGfKBdknBjSnZ4k13phMcf16C/5dCJjch+yjUobgxfpI5i4IYe3ohQDCTOiBy3qoi6UWLRz/q15
DwW+atnOJ5qOmvT4C8AqmdHXNJEvr6ha0bOZjeDhei0TNVvmMSA4Iy0p6wuYBaWxbIgWAp2YmkxP
sS0UO6AsM5p21SBoO9uP1iOeudvVQ6N0Dh7SSyukjQIGpOoj81W8SFgJSAcfGS8Zh0VePFLAlNER
u+CVKoxBKEMoKmWJg1/IJ78DMEW8ryNyyxTQq2ZCMx8xA/mJAL78LaYXkuKCjLAglQ55N9r9XMis
SMgKA9oSDeA9AsHVqwbyi06CPaod4dO2Osud53eXrHFoufS3DZiQXbOaaZK8GXP9JWt5FoSfWcp+
5Mz9CO/o9ol8GWd9VGV+RriZ3b7f39CchKHoIwuN5MuJcZAkjFdepRW6ixoSB8jmn4mbGQ8aIkX/
NoQXGk+Tx5NF22oUu7vg0qjXvIuRwqQUrZ//flG3kvN2j26lkU510WvIWCrU+nreonTtIPjGxbai
G9Fpaltku1tqdeqXIJLaxfj8RluSb3fi9uCG0MQ5UUA5F1dksGvOTUkIDqNuizA9dchSVkMclCpO
pORItEkVQ+yRQoQMyYikfUu7kQCI9MYF7M+5eVmkoaIFOdHEHBAryU3a6bDHPe6NOy/HsxxWGy9X
b3TGiwNJ2OyVqjUR7bfu/FJ1yp+BpMUmPaOXQKEBLCttGWxvOBz2APxKbNONKOFQNlXnqn0RJeyR
Qs6iF0FsYn8oIbp3PmIcrYGk2bniCGVb1fsVOWRv3GHgDRRytlG0twS8jPjFSGco9pSdErSJEy52
lTZKbBR7pjQJpFdroN5bCqkV0okUB7VmpCBelJ3sQVnvvxZfGrdIbWbte6QXIjw0C29J3/ByDt+Q
8A+2VeuGWMLkuxicjCqDNtziC6v5qbsLa+Nd+GAxAYYAGf38yj8otoRGbFzzDqxV3oaWAjWdP2pn
FIayQ4EjQiWOyBE90ctylLNlSTHRvlCuQlvfqwZWlhwGiHNIzOBtojf/q4xSeLXacQEtsHjQeevr
RUC9TnS99HHAHvVPLKNaV0QrVHd7WbXay8g3K27RRcouXiEqUyEn+hhavdHhJ+sUh/51RmLSPuu0
ZXaeqDZQonnjGht7b3oAVNHH0W0xAbniYcYQBU0MWil6Sc3JIJV1e66IdbDHhlXiX1O6YOTIiKfX
htOs6FeBq/JIWaptPtfihcQFbe/m7YJifxYoBgkODikv+Tl8FcFcJDMoeFCoJX5OyFWTf6JGYmCg
YCdapuUEbQIh+cqzyQ/TxsjS5QLDFYaRwTtgxpQEir6nkJ3UFsjkmtd+W+Yt+riaOYgAiDFPraBm
nWxbdv6aM2Jj7o0a0e/FJ7mU49lsK9B7o5Q3ETpt6TIQSENY4092hBkwghzKMomZJW8BXomtVaQL
S7aP6MQ/RFa2STSOv43AJMNIswpRA2W+PQDjs/+jwVQlB8sFk0lSDKIwNu8IPGbJXNmsxF3SIw4L
rA6mpVdhNU0Rvs4YB31krn1MwkBDVe6QhMCq2EAOxGItV2dIicU9eEdkxpJZvokLpswz/oVEC6h1
JvAbzpJJuCcTzczJ6PEX59wU8RoGilQpeEbfcOCIXrHwN4WgstQWAQYCneZnstqqylBoo6ClZsMG
o+t9iMcBwZ+Yk8i5ic8AsCiHnxOBOdWRx6cA5oQ7gfmHDQ6VmdSF8t0CgfESdi5vMIiqfMty68L5
K+rJwRpXaXXqrIjGqZ3x8VF7JbdABYCqAKRY8XFXIK1ZRJSdqNygZOKK6yKvRiG9gNgsYMrithXn
gofjJthvfBn5NNkT+gycG11fh/zwoThFYZtc14dLiI4DbK6Srg2fhfKVDyVZF3az7xRxjWbsKtU1
p/gdH0+/PInYKub8dSRt5da+ceoe2NsOBgG3qIE0ql+GPX+FM19wKGiOKsR4ANWNavPIsyV3PzFu
MqV+hfjYOFNaobI/1T7gU0bITjovT3UQKZXMOoEiKK58NHmaybmjp2rNIhdXP51CjYuqr5OB3gRk
rzJ3xQZyv+SE1RJBxrpD71a985xDbDJsg/PYMBM6ctEg8uKMqdBUrpoGJPeTXFsKys/k8K4k/ztW
kDKcr8DOymVoUdJaoWVBmG2Ft/5t+rskFvWKHAJrVLcjfa+t5hQgR1cGr86rI65CDf6zku4K92Sk
tomwXnHR50JEC6wcmfHELdLiUqaNUdYWByyWBLM4nWt4t7fgQYvHWij9rqLIpFopK/6ucUTnTRs6
pR66rWCr2qc2FhuwwDWrFxUDXc1kWQN5ZXLFdGwtQvgGgUcvjZ78jCyA++e4zfHu/mW++QEX7s9Y
sgCZL3miSn1mIZ8MQKG5T/RdvkdG3NXafOYwVx6X/oFkWx4xdsGR4Ia/AKJaymVWypyZGh3q7CA8
ocYwn5v1BHwZRF1lEZKR/lWYQ8pe2KgK2GQLznzn2nn3+IAAs441z2BUAbB6WpcQaizOj5Zg/A1q
aMhz8+VJV4UGKXWnRxbPVJrJNBVaa3qC/duvDZo9N/6yPoqB44/KLPqCvBWy6tKuE5yQ5R2kWs6L
wmFdD/lfUi944aDIjAh753lEgmSC5UWTe2vr9U+ewcjocunGF7gKMr4aMipW0KYX63DcfvGLBPkC
9bJEl2lNhMSSye7q2qOPily2wnJRsrSIW1z85j2pDdJWsVelRJ5eDaOrU9naHwwr+wbRrNBvQXdU
1vPpArmqk6lB4zNDiS3Ndy0SxCaKUTUBF4XsKW2LV+DJQooR6AhVprwBI+bi8k+QtopY4XQgDqrf
JLWmS0slD6cvvU/igavzaFvUttI+G4Mqc8rDXC81SOCrGcOo4frokgtfyBAG2tQJWjkxz1Qagqm5
+prt2v4FYARlCsueeEVZnl4fkc4MMdqbskf+qeTUU/SbsFxykAS2yOxzTKspIbDsgshfYjroVEkf
qPG9Tk++Y5ULraui24szwkDklRrGur+K7wT2aCdHm2Z3t7mg/kdr2qhO9jRG4gBEhlsSi0p8ncey
y6DXIyy7EGwZ6Ce2/gvROPsnNfKta8yusATsKw6fAm/FkHpk9w9BOh2MphI09iB/hpZkd6nmjMxZ
zsH4UsRcAqu5rlmbRH08fhN6o+sjyFsNNQV7a0lTY45ybxX/8xq8DZGR1lZZRKD8Zb4lp/Xk9P0k
MeE6DTZ2bs2vLapXPnkxBCh1gD2GKeyOt5v2Kax4QwRIekk/86HpIYmTQWEtKUfwurAAR3tTap15
Ux4o60LpeAbSYdNkcPskW2meQymntGXF1KNmGGZMzyQiyLILpDJuG2I5dMUG6nRAsaegAgUHxwB7
yNcu2fRUr3Wwz5y2ir9KoeXVu1IzuVO5Vl2sB4IpMxY1NvjeKIWCymXpZSmx9dhzeRSq9JzIpAst
nYwfjkqoBaqjjZqEul/CA7p5AlBTmBnhhwB1ss9cF1JQxgCWF6CjAYpkFOF8pCNVMdbyIi4UdeIe
4NWcDdKPFyQ3aY/ZVTlpiiKPLKbs5SW8hMMTqPVQKV8U49nRwYBnQPyh0r0ldqUtA29l7oVjyr26
kFgF2fd2oSLq7Hk9p+Dk5HBE99r3s0JIGeMzUkeAIsf2hgcp7yYKN65wHl0YMgIFU/Qv+3/kRI88
Sd7WJR2LVk2oWEjAOjEwNPnT74o0+a77qXJ7VRObSeBU/QeZ3ux05WUderoqVJcjQ6PrXsNPEyYs
UqZ43ZaIVNrwMFEeAOPBgwW4EYo/nOExLXGWjb9cTTSX5JkqW6RybA1oQrnQZJLBp2ZIamlwa5ji
aM0AqG54criruE3oznDXs8GQXf8UnKgrbKh793M/lU53+fR/fLnWwBSsoFpcFCCoCC1e4wsow4n9
oIHCdamsUzE0C6zWOTONTSM22QB0FE/BtxrKafXDANPvtkWEgjgey0zmqau/slZG7UiMwSPOvDYB
S1aA/iscB1wmfeapAS1/4CJsnOXBk9bsaFQjPjj6BofK0MopnMuNQ5MQnCh2IWc/C6NE/LiRJpds
sfJVf6tktoBmKLeoIObcaGYgsOtoYvWMFHKD3qlIRO/lk9HIuI7dwykivtYN+aGoTYxYkCREHrX/
bEMJHo3Ae1z4gi45eC0QQ/9O95InfC8Pd7tZioA1+mCmZ+e2adxH57ieXHur/o4QHGdt8owL4+Lo
1Dr2pt+HAX0AevfZdVlqnhoHlDwrdOGuhVXwYbJ8cRGsdAZoRtjrbSZ13DQoFEk1JD28qMb5+Pq0
z70D0V1yQbEBabOnU0D8BsQgta+93C9V8O38qJJYvULrNn4Oy5NLu95jgG4bqRqqfFDZL4wprS7b
i86AjDj2VPZD/tujSWrU339P482PNdxC7LZzeFb19qe1Qf0ov1NBTps2sFEleo0LeU6s1KRUpt79
sDoMz1QGrgaVxQNBfGt+GB8arwUNQFvU3yU7+nWh/t6dhrnWcXT6qjRrk33yhFXTuUXYDRk2aUvU
lrUux7Fa69mnmSYVKdxpUz78bARWaG4M1wNHfQn3rHsePXlrvz7mWm+7JSDm0ap/5E05yu5be2p0
p53zkLtwjK1k68ElpPcYzV9/O5S10THu4feQsxMZ0aPy9WXTnHexdjpwrnJOp+4sCriL4nn2yOjv
HbCkOakcXq9zEhVTrsUZbEzx9RpWPcV47nOoIF3bHh/aou2pkrDS6P00HuhxyBEWJPRigsl/oo5U
RDO6Nw1oTAI4+ZenzS2qyPpkLpVoHAoIsi02boG8IGT1se24pS4SFJyWfCCjYizPnlI9tDxBZeH4
yz/DgZip3e+uc+ZxTG6Rti3/456tOiL873tHtkPnNKjS5KDGckro1dFz6oVyCUpUZgk5rC2fsxuN
kRjFdEoph+qXoh09940rhdzUM6h7ihzD+tems+EurzrbhJLNbXJHnHPb0+OO3icamV/3EbqTboX/
K1/H2YU+C5IZutAvItdOe7uBHoe9sxvs+MO0O+1uBtMubXnoeXMJyuF1VPqiJ8Co8LVCdHM/0neV
XiCxGVzMRywJzc4aNBTfaju0Zf/rJGWrVez78r7cBdsZTZK+aEb0pi0WQwzQlWu4uC6vzwbflsXN
mA4hXymPx9d29Phaj7Yg35W+xfb6OqLzRJeU8+i+vICy2MeR3qTnyifH6t8L4QZ8G/UCllT8Z7gq
x84H7dLHl9Uvdq3+elRqA7C1i136mIRVah5WUd3nFKrf+z39FypFWi8VaZFW9OgwUkev3z7dvPKu
QcuNEmg77VIs54iJvbisqOoaBTJLhsc0Riiugyfumvl6UfGLnwDOQM8cpEp/gO3z34Wf2ySdp/Nc
iaIm+wm4Z75KOAypnWf9pPXQug2UfHtSp0tzl+PcIu0ETZMMo8WptLfYxF7haZdrzROyhMeZVeqf
0AACSlwX55+au8NOrJ099OuTW0c2sdyg60WJBhfUclwadKq6wsOP85Zd/i7+UuR7nVVnjMsr7wF+
gAvWYx5fLHt1cq84GDVnRXEWvQ2AY0/OB2sJ6PJ9zds1JET7l+/K8NLLj/PzA9F+ZA3Wo8KiEiG2
OtqjvZqLylEKT6V7v1FEzBqWjrk9KyzjdnSGgnftU9UQHzrrvqG64/ZiH2SOTk/84x/DCKOVYjLE
NOHlZrXRrIuq5caZHhG79gYeJGp0iwl2BybfkDWAFIwGVEZmFrFpUqjkHHxchX4SJuSYInzRlf3z
aLKrn4MjZYalFcATWa6by7T9tNftN+kDIbaylsCMOHg4smBlYMPwD3EaqPDDsRAImXetxae1GpST
XOs03C/Xs3xSQIGTiiSadkGheNpcwcsPY+LzRb8M4WsGcXKV0RRzERPWWHXrEZUg8audC6zGyjvR
+Ic0gtU5JGm/HvC+dZMl7JacZ++IxPBwO7vQHWIXvsfVJDepIGAIN9OljmdU+TmDr31VWrXv29f0
9zPJTWAgrsJp69piXacfRr9ETyMyTpRjTzEnpfY1qdGsbrkanIfQy8LVgAo8snmTmmiM8XNUoO/V
26v1qAFPdza9g/JdbuU0vgxQC+nW2+XefvQ9mvag+eFKSMXcACrkryFDI0CN9QFPFppRwEfCU6IB
DwuEQhOMjglQ5Drh/MgnEDTT3XhcXAVY8oEUkSGurdhbkDeBnkpHsmRcSdcrBkmXZ0RALlIf+9R+
FY3rPUq+y2k6k3NTIA6mIAp1hptsBo8GRFiy4JIhVGidJd8UNj4pOMvMiCJ2tfLTwTPc/UZfkamH
BjJdK6phLbS+IK/t0apEhAe9ok1U7e7RrmSB755oPV/6YlV5oAyMAffQsT/al58S3s3KYWYxNq7J
nSzK0oImznzsrVO7wF2cl3+ryxduD8Iu1I2fnXeyoXhWLbw+tNiyP0F5WRrfZxiRQsnJIapWblaQ
mCJivUqTXDxHNQIzEuDX31fAC7cfhzDt0cnt7fNv7UDOCXj/vrzOELejLxdlvWS8uofoHVdHDOH7
s0FHmM4zPH0xZPLL/Kj8ex6uJumyOnwF++F7VFzS0u00sJo0REJbjDDn1KC4YIXwFFUyUGnhTm3t
Q8E5Y8ZLjRSDztjWSlNaFACHRnzAzaIUFelGvwS34JXsobqE7cjxiwzp2k/5p8SKiKzaO34nh8nl
Zh+Hua9z0lOug4+7ZoQdOvg4uu+QtUYXWM8mE0C7AqFJegwI8OdC0oT3CNwRkMN7BEzJOaOqSIpp
2HgX0Jvuq/BCNS73ybcQk31PqIl+fURkA7Qkicto3HZqlfYkYcRu1INBFNXb12rrPbv8YKuM0/kA
ly5AM3QeeXsK0tg8oKXh3/E4N4064i0UCLIclnFxTqjw0Z6ljBzKo0PRrXNqI/Pc/QRZ6TtNqVzl
33pKuQ7a7RJC1LX4mlg4FOUL+YvT4D57BZXxZbHqX1qQsMf44u2Yg+NDBSnRLdxW5ANu9qu/p6UI
TFPmCijU0S5A+FnZ97JdHO5/z7g+b3s3wXC8ecdC5HuUa3/oiMhYSL/T3w3iDTVc8Ma7bJd6+1/K
8ytU0rWny2Ncii4r25qvKL3qsRBeh1Yrnd1q9ho5BtLR/deEyYGq9aZPoXIv7XIFWpXULnFpHSqA
9vF+WOpNm3l6UpE2oT95bLkeC36PewRloneD0D9Yf59aH6/cOHqlFkQKHPJKksapt3brGEW0bkhx
dm+wK9bMUdxP9xZybKRity0mQIoM5z5AhgaIUJtqO6FHuo+xdHCofCKan0FVUtBJHYvIm6CMTjoU
b2MfrygpRjgTAoaKZxTlVzyxsV5hRtC4U2so7L9PuSJlt1IFATEhxqQOSK+u8i4VGOuRCbK9nPei
0r2hmPSmpLls6BxSR8qoUUS+hLci+/ysvG4/AyUoTFp0cMdJv4kKorrb178K5XtjPbjzbhEszMfD
wV684Gs9I4ta+oc7bYufVV2o9jjfvEf3B5mUUvhsSslHolSSzXk3hDBoO5F3UNAMQg9CJGxCmwJp
SFFwKwpOrovkDNXOSktkOrOv5bR9jpAui6QtuA3uX1E9rscHEuRf0ioseCXK1G8cS6cCFYhjiAgn
WpD+qmLjDzqp63+bUfq+ABq4FRSptpGuXRrsvz5egdIN3YV1YPIq4pH9XzMsU71BmCqiUtm52fT6
bBQSVX9YkG3OhjVTRaRKIkYo48T59oNspX7W7dH3k39hKweioN3Yh+rNy/0LgsgnsImTe6KykEol
990pBzTfOvmUr3M+OciAsdkDOjuvXnnw6UmpodRTpSGKIIhRUyxFHt6DaM+XtMz4RJEObkHkKZoT
ET/oodmhUqoH4kC7MfRgPoNUkUTyEVymM/nvPNBzNbWMq+YTLwZMbHmq2NWCrdJ2CeKifN4od2oN
1Wtpl3o0f1FBRny8g+rTHmVoDXuEtTVM06DI1dHnUO1rViOJfq5RL8q5NPUz/XalYoKWHlri3End
AHGwdiPNBl1avT1jN2kHVaSiYR6fxmiHu6exqi73lK/lOB0FkeT8gNGktaTBr8+4IIbj/KV04eji
1rmPkprTgyupdCznoceavdTdAhl2JjQvSFCicC6tHLEca6a2oNcZd5BQ4jMm4o2YxGGGLo1RdgqK
fVzgpkUCQdsU4dmKK51F1fyqqG7t/I4XYyTa/zZoFd7Bf3eq0ZbTeiMvLD7XGuYFH4fuWFK100mq
1G6sHCVXeB+oXFBVFRc3k2LUuxC25vdrQyNfM0MiDqJHrnofJwJ5V+5DoadII0q/EDgz90l47KC4
iTKZldNLjkC5OQlYU8Hiv1t4ui2LSiNVE9dIhgRH//OjEqEi9tHNJ0AyDeIDAwuL+HaIJYgkoOkN
8+lvE0JNb0FcO/1FAFDVO0XIrWLvffqTQJwXeC8PkN42AFIklQ2dR94hHUbpA7D6rSUVoCerQd06
BUpVmtI1H8xaJdw4AR08k05SD3EdQqkKYHIDnMvkKqNkmr4IdiI+yJx0COn9KXQcpfpGqsajfSQy
itDEC5MVfaJqbqFD0DW9Uim18vZjpcWRZsKXvFMYUvReiyIdl+9UkJ/MhbA4Y0tnQr2Rzp7oxGzX
EEQJUhJ1y8rI487y0MfRd/NiiqGfXO83xJAy/CQITw3QuIOH5++dhipbXLn6TmKSSEKbkNJLvHER
XGkKAWd4SGorKxaSxB5TcdHj9ve42SrJkRzYLdyhT/mlMSMrJI4j6z1zD3EzLaFaSE022xelG2AT
LhwieHpiKaJKOMuGL7xxSUyAvfOCdzTMJPGOfVU7qQRJyKdKKMUS+Nvu9I9VqRmfmVsq6n6Oi6Rx
wQ2OVauu9IIu5J10A9JL/RpcHugAFDxLPOBrPs9IE7KhLGKtcuPdLvbTqBJbTr59ZmGzmC0sCaYK
IrO+Gv0EesCJ3wJFnyb5I5kxuXPShniZDJqwIjy9uXz/jOVfU95FUDQ3QdkXPdgYqkqHKJlkRSD5
/I7nHutvRrmY1ymd/PSVxknb2edTCioHzKm7r/deGoAFGjOq06G/2j/ICb9PWcInGmVZx2vVn9RC
1RrlSfqpQQ0osE4AChpFdxIGQxrMWY/3LQr5MraHJpJwbN0HmV7lsLPJJZawsO3+kvUrnIFYi2QA
SkhWIeQLH0NykB+JSzEzP4mWTF1rfR9PYC0kE+RGM760Bst+IrX7FSC47DtzjWwQGSG3TFzXR8I1
IQ8i7uqbsuakr5PaOYTUNGKQmRXPFqieY9GDOqDIfm8/UirvZV7viLM88We0ZT9l1l6CigVI/Wr+
QQoBmoBSA8pYUM9HcoiN88p4Hwut8ulQFcTyzGjZQaF/HYWjU+vQokjUP9Dfo4JltVi3pRCorcTy
+aTk7f0lLZxs01/1vMxsDfdBK6ayMvmGUiL9kCmbDWZ0EEhWiByBqvHfiUjGRWIuyLqbbiTa58XY
/tSTtoBssI78bB6jM9s1ukdlo+ZfcGuqKBWVt85VkX0/N5DAIScm/4ZODMSPwbO575Spvc7YJcXm
E+L+G9u+0Fw5M/rJxXKFy0GPKCfPYDpFGk6CbrO8/8e2oJF9PyGpBph9XX5ZbHkL2iTWKvs1xXW1
sGgdnfIWlT99kHdzH+hjPZtY6SDnHPxtt+AfaO+zTXL946zy9R5dE3EUVoCyJKubdTc/2XoS15VH
3MPqdcYFD9+kI0iXSUhgJnNL2NH7pQJ/EiUu1JzUodRgeGyQaKHeQKrAv51oDK3/2ogiSDMUl5C/
x1Ay3KR/reIHUmpqYaKMHth6FQdQrrYSejeXZyaSFD3ggL+pHdDGehlBcvXEKcC+xfAVTfpajEkl
4sUnIOkr2JgFZc6ZBjiQvGv84jk1ylQSG6wATgdBZZb4VdiX5S2UiyV6lKICjMUzkqlvlzxHm1WH
MiBXtXdqhyWUSpCxrjkxy9gjJRhxuiqkFBl8Rrn/sB9Bh+wk58HMFOysByKq69MRFiD4uEfdsWxv
lsdCg5ZBDgrEejfpT+rr/yIXMaiteI1DoVAEmKdbifmTkmfjcYeX0eePC6wjivKFsx7hAI0nDGzK
RI2REFFxeYiXSsjmqSCV7FDK2C+xsPxtOi2pYRbvTnWBd8alH4KVgY7ppqYOi8LPDzuHgIVq6mSX
aDgpTpEMQvbYBlpCsk0uYabOlO9rIGpx0DMrxAG9NS1UQyZFCRnPHXQkEZLORBEFPP0180VujiQ/
X249JJwJas0jaUtZ2HVTueTZlYol/J+O9Hqls/RZHoNis/pVZ+7KS3rgeN0bkCVevSINlujK69BM
oFPqbW+NzQntsvXDzz/ty/yJWOkh2P+WqSN/2sdqJy027/RSKrhT5EHglEgqnl4knpqAs6UUidK1
GMGfepM21aQqDiilqf9IvaXvpJUaVygr3/vumXyGWIHXoXrKoL6BACoSqHiuk1Uzk2J9GM3UanBp
nfwiC53W2NzwSDdoMMZK8160z3vnSr/pd8sqUvBj9YoEkMm0v48+3iNEKQnJxdaeKGCyx2dcJaXe
av4E4NzGOyTirnYp/hAJFXrEJEGK0Bf6u1oTjlEFZ8Cscnl0IKDZJfnoyt0jNQZnB9k90SR9umXD
XyJ50c214Uf7K5jLWTecFdGNWXPcm3+YX1EERXyuQ6fzZL9p0DfGR3yWhVJ689xtNDRuo23nHT28
cusWl/1848Ro0wb2YFc5sf4z3ndv+ATdZ1x1So1nUmpcJk/v6e1pBIP8an+zdY5DbaSohtNO7uSm
3VcLlXCmb5x2V+20m3Y37XNcaF15nOPrkKzacNffd0/tS/sd11tbhB53tLo/UoZJdEKLGzJcUHaK
IdKW4NpPYNhI2oW75qeVS2qdaXCb0/Sm1lmHT++anBP6m4S3ZilYxbno3MJ8Dsq9QuceFlEulRgV
XX1Hz9F7dBlcBmsfKBZY8BLcR8fZdlZaoDDVzfWt9n5UaZe7q0BCTyfclbDu58x2Wuh/2sGTziKb
Sj6ivYlqMb3h++XudlTv50OgnGYeJCgCQlp8FlZfojpXd0O6w2LyR0hHIfUXXppX/+7TtDogqz0o
9j6dQqc+oGNxIp5N1VUueBXkvXJsRTmSjLVYBccFSosqi+1sF5zLALE1amYnT6DdY3Ry/GeriC9K
EEtNZPgG9OdgNXxPWo0NVzQHrU8+NJqnAU/lCxSQa0rrDDARq7+Xp5ZCBXvBUgL0e9svxBBAm1/N
6Q6st94/j6yLTyO8U7D+uEjaIKmJf0nh++jee34jjexen/7t6rwOwdmKPgc/LRNlMuRpB3NZ7hAK
HKjFubv9QcL++5hD1dS+QPCnrKxI0cU92G+8dIus+XVY2+K/qBX0DtcpQAj1aTX2H6eCo+LcHnbh
7qRJEb3NWX2B9ZgdE7Isig2rjQMJw860UcKFaX5A9sP8cNN+xun3C8eQUP/sMrdPEDKG1cA6uble
/hHnEOBHKLngopIKRDU+1gReHVN/m4a5XrVT7dR79V6uNw22v2pShBhZwt8SwtoeY5xoqJPj6SpV
Kj32DtYGosUq0drHj9YWubt6cuN/NbjSX/gb7Hx1wNL/00BAGThF7zG+FUTd/9Wyc6OtkzyrYlAN
ymwp5UglT+Y3U6dTFU4BDuyqVfUR+Ahf3s5/0uBGLW5OyTvadraUoeq1FJ3yrorHwh1WEDUs8Bd+
B98Jtw/7CALHb6HFMOaJKw6T3lBrS2mv0q3H5bb173F623WQo2qb/RH/IjcnUoiglwfyfDqI3ivT
eccjPaKeqLZX5yDnidgKfZXGSSjxs6nCb02wIlc6CwDkjstNV+WaNEtFCk2bb196E5R3ECyI9SA9
sTyKYmvobE9ayigZraXi7B36aDyz7CnlIGJgtbsJih5YPxN+R972EHyau0BzUAIc4OPsP3PjS8G5
VeFx9jMp5H2rTjL/jdAGgUND2pqfSMdUBuJuxDukbSY1u6mX+tAB6eDyJjchiWUd7x0+mtPvIu9n
oXlAYHs0FdErKj04Q2YLjKE3/rYIzSp7ejL/BQkoSJMogq4EuRBlc5Ufrnk5aH8iugs8kZupDIwo
Hx8j8XohvoOWGxAledPek3bM0ryB6Saexxn6vqlQHw6kJaIIWeSyCx2tZKhRy2CJUY9qIfDknYAz
1MpaufsLsPTBeRLktR+LwvLZsEJRk3NeZamfaAPoLDq4r3I7hdhK9ktQrAJh5rsc8HcTjgcRjfz3
9GCY2xszRu+Bhb+Gw39K7d3RrRM2P5zplbUD175kNQ6ruLIdv6yv2oKuTmTzUG7KhbmwTr/MUATw
kkufHFyJfPMIhoO7kuTiXPxCIlJ45rWZBoj2BQQlBCZ4bPgqDHMWXE5Jpu5B9LDyxareN0+GmSSS
HcS6ptp/qUHUkxlxZzDnuqdROtBUeIRpMPW1Kda57NHJ1xFSGtzlg3fn3cnz+CT665TebJJjXEdl
hm20ZqvE6NmEaon3ojGe5XQ+HopoH68I7hSm5gU4j5GiACmPWp6m933ArCE6k9p7CbLamTl0bloj
tR6rNj+uxauf+Alv6PbqXGGQ4t6bgIU5ieG8tFZNcn4U7UhkgpHcJHlJyfzah/RMv8nH4NwrulvS
ZVNqu+FPaNuT/tiG9OogoHjZ8h4UVakziaIs067mAcB089JgS4ou/HgltELznUJCwLkZZ0GYrseO
a38lkI0EKOSDWnTxb34VW54SEAMkoiUvkEGBWPaM3J7OYkHUoYZ4ci0RpQRIr8fSupSnqE03XIuK
osUi4Wq5VfR3CE1J9NUsK5DYzyDiVyfF+BGRvL3bM8jPVzSMhptyah7lPCeoHFRgxxE7kuWco2zF
hhVuPVv3VolZFG9i8Ku4mnxuZDf1Y/YnuRQpAGHLbDB/IA2saQPWqiblpB4VSnY5OWwajSN/KHRy
gxtXr1c4OOXe/5g6zyVF2a4LH5FVYkL/IkEw5/DH0m4bMSNGjv69Fjzz1VdOz3Q7NiLcYe+9wq6N
4nkyP0wLRMRGE9+n6Wn6nl+me+iMdSfqFwYXLDk5AYUDCghqISYN8VYFw88+OGP4d2Az9q5rO31h
UVXx+HQU2r7ebT2r0lmaqk+6+HCTa0F68BpoYKlaTGtsriSs6JUjZx22Te70praovaBWhql7v3jH
B3bcFKWqs+LkOSlifrk5YFJ7nL/goH0phaaNQQmOmtxX14aNLfDnrwGNtOifUudRcKKqU/95OaW3
VWUDhd70tl7b53sSvlv1geE9bbTkLW6HeT666BNOvXIpqC+e9AdM+6deZW8TPB/XUDlsA+q90Isa
xrMGIV+KPKXWSQgS2tHBKXcTWk+w5/98F4fRui//0nxIZIgPlW2ZCmo/igkCBC8o8f4O1AEBGhNr
YR9AuojleIoeWmizVNgCplEpwSS8E2LmJis1/k1pKAZ3nv5ESlLlg6agNHd5C4EM6FaKz3KhSYpH
MklqLKVGSLkEYoPqSDmbQjUaITVfhMkiPqocSKI2VaGICuPcw4FOyelEhQV9o9WUFiVZhv6gajlW
iYlKocqCSgGR5qrxgZTUef8UlSc/TticolGiMogknhY+Bzi5PSWislNUqf7WwgX61jKwqbSLA+r+
VB3SkSZ1YVqhUwwnoTX8Q3uZAiAbUmiI1CABYAqPuc5JiMO3L9hCDr1qKFGbHOY1DmKMKr6aUCpG
od5fo7fEhxBMdRI9Xkx5+gExtRsUQiLuUA7okFD3tXapePNqCvQAVNxTGZEPYf7vkSYUQiYaZC/E
nawbEYaStCaZmA67DH2VqE/k1bAKy4nud4MtSPVKnbLKLIJrMcLioym1I0IYR0OoAf0JGUpXKPCA
zKQbYUtmEC/26S+KRRmPM8UtMEoSELqT9vHE4iumSwZLo7y2YXwBrFPFwzeZzxNRGKOdr1e3zx6v
65ok7/zCh2DvQ26qYSOmnDhqWnpxoGU4HZ0nLTGfeNRKW3HJ0lST7xLyng++NfKyNbKOmm+vtLvS
iVNf5wDSAS3VW/CZyGdPdrWNOKOfdPMG2AlFk2uQ6VYQAkvJkoEtQ1Jcbq3uiqzxE2IkbfFQMfAM
v6hhBtE70ZT2CmpLeX1JGo+JBAY6hOgM2aH4W88IrReZZA848LLvHeVUX+D8HK+XKYGcjRRJaPrE
gRiBLzoo6CgHewK6L8mMkHsT1F70EkH7YBdnUY3oakfBB1qK+B6pC4HLNfl+Jep9ru+QksAkvcr/
fToYOszUQVwElndTlANrJbSd6pKqROgGsqPpFPlmtVj18duB6ahwEdmHik/6WCpNZWAOCosB2FKH
Cst8UFgJS9OWtW7RN5gq2c+cQmLDQeVLl5bySA1YaQPbE4QHzOSMvGWwmTqq+uhdkNtuJ77vhxay
HIo+A/Z/CYO8EclEVhIT2XKnkS+a4x4HUNS6dRsBL6sM+QTe4fIgYmR3EadAt7qSIGDQWRtCK8Ba
U35PoxGSyH9AXP45clmkqoCcQxp6lYLEkEAXTdV91Z5Mmb0wPc4zs7iPEE6qtqhbp3j3Y3PClPn4
Az8bTqjv8XoLvNtjyo6o6vEoAg7pLnLvXBRd5I3zkZZEGaF0uLCTUadDke1v+HUPBFQDGWkiNpXI
KNYHppChLzXOqXM1/IKk7xDKdOlYuLNmWqyMvKF+1qIC6yKXgAh6Gv4NgZ3aGHlQ6ISpyqHJpySP
10snOJVOOJiusMRz/1dL3iy9XaHJ9T2QP9AdJpODxZpHDvwL+f0nXenEZO5J+utgwaWSYsE6U5Pp
DYhh0EuxhGJYigEh0xi9mHddiSyrClMcqMpUbWsuqlKiL8Vhhl3cvCZVCLNlt7CQnEi6YViDZDc5
z0qMUrlgZpYhEL3EQ8eFVlQscVs0DZgcrw7MQI1egZCoshXhdWUHolunZEVFVRiUyN9LTZmF3X2c
kjQXCn1NUthcpsxP2hnnS1NRt3Lt8Wzd68p3ic0SL2x3S23WYNHgPooQvLf5i6U6u6KBBuyI8b5g
Wm77aMrVVGjE1LoiDfO1qcEmsp+Zfg6Rr2b+dvWAWss93vb7YvxMRA3SQ3cfE3jWcS7sQLv4K8iI
ynN6Yy+dHiXNpUd5mmaGVG7n9XF1yOrPFoCofqD7cWT2FbLl/8XTg7m6KuoFcGao3+uLyG8hiI4c
1lqii4FYojJ1hzSYEd4YQshYqoVZctVx55X+udNhruclfAWmlHDnpLYCTyBxdekXFqjaLZwQq6Qp
sg7yCD3WEByap6FMLcAwUHaAp4Du1ds39COHNh2BnU2W0ZBpNALZEb47UnwKrVBz2kNP7WkjekaC
hYOdyKJ9SRfp5dX/6OOrnsucVGDszX920KO5JyntakCjR7vMYEDhBDMLozN8L3XrxK6afLav7X6c
YpU1Vj1DjzoxuSCNiOxNjzzWVmOsXDKz5jrlchWcxBHE6POpfdefOCek8aJQSlMigQyJHuqdvIu8
vGuVzABuAHqSn+mC5bb1jW4Z8Ee3BmLMjrWUqCe0XJeRXQNS0VDUzgBvDZGC6nC1IXTl80xLXq54
+LfRMPDktCHDPYr/R9SIchnXrn+GjCBqQiPboX/yt5Okifs/pOpM8sRJnJq3vxOHBj2PrNfZSYP7
Hz+UOWtzaATFrF83NXvZsSjd0AVoLdotYrI97TUxYR0i3hZMT9gHCP4Lp5XTzB/FIIWXpk8CrX32
IV+HiE2KLysBXjSbVfm9dosj4MChwBBBMrf2Xx9Q4AIGY3abadgwlJBZDeOFRAszy9k1speS15OA
AYGASyAFiv8KFqG78bf4T7n3DHyOgnceUOghTt2UZVUph7H/hu2HfwWUy7FF0DT2cfbxIi4u3+6d
4jYa74PiXAZNt+mdZogr4ed6pRBLdMOZJaemwJ0PU+LyIGx2d4MGxBptl1rOc3gYm2sSTKPNM3nH
z2xl0DpMSZt9QVFKPNVSH2PkHwaqH1NQo6ck5WzBaDTKkrd4msGIZW6j4kjlAnC2SB1jP/FVcTKD
cFAYNoYFHmrJZTjysOmZQdaJUGpwEkOqExT9RnWXmPtuXQfHZdikyADoIlVbfgklG0fHXsmuZy56
zy+4LroMa1kZBg9roFVyS3zVZHFj+WwgLKoFCorEVZUYQlxWmY5g/kwEmRskwoSk/HykbJ9rj7NI
xMm3Oq2K2vfZebW6MVn0XmKliRSErVugnZlun9zyqeHowgtIFhQkKVpPFtkaAx8HQhA7uIR8LONa
dxW9KTZTZGa6BgzZkpOMwvYH/LiFWGghm1oqXe6XfsnHTI0k1/x3pmFUyQjxQI0il7qB1bx7hyhg
U+hLHoEsGpOKWvDc5IZWeRyYJ1Lso2yQsstWKqWcQxDmoyUyEjkFiUmDCF/RvmJ+FUjzIqkCcoJr
bE2y7qMK6NGkSJ0M3EcwKvxwuyB0nA3beBXiOygXxEuXfhykX7AGEK6fE6ghsljOxeNVu9jDRgju
Se7grrqgPt83QM/aJy+ERQA7gE+aPglCs3obP8p8A8CXgqDBpp5DSXnjWtVLlHgUdKeE8ufLqaIs
LdYaMbn/Wz0za1MZSuB4ThqjUs5K9Y+QRubiqguyWtvpZimS1wVUOC0wVNGZuLMaWzpD1Q05V+6N
PgH8b/g0qm9SGhTNAosIVKWI8PWv3K1FIcrUu9n9lApMixTsEI6nMap3yEP3rFly1pP38B8advTu
c6Vl+iK35saJDkZ3PDJNlbYMZqUgeFWHj8DpKroJYVJbFaHbrDmsTzK7BcnXhMTvwKk2WV0300ML
1syFcTzV7EQlCFw6X0IpISSm/1QW+pGrMc1Qsjsol0tOuSPlj0442wpeAGAS8lf+7lChqEZQxaVR
VL8SKOOvBYyUPJNhGoiQrNulIQYZcZQR1hh18FhJ8IEGGG32B4jp1daGwnI1VI6sUDwngCldIi5S
FKuVDQYymxP4668aLcygXYkeQo1nJ/oOhl0eubzsk2Wk3rDTg5V5xiW0CjH8X7Woo8yCq13ZGv7G
bb5BfU1tAnUGW4sK4BhyUxifwZHijh38lIg7dcWWF80+r4xLYJZYeLVqyOSPfL6R/g6V6E7kDUU3
5QaHqA+h9+NBbfbN/sdtPNm2NOpljQVthtGkubBeaU7EbMRy9JzFbaLt4bg5/o8QsFRTY61H4oKK
XZJQKIQzN/xk7FGFXdp91LNQy2jWjFVNmqb4R0n7+eUisYMKttZHpEtY5hyTKxi/zRO9UOiGknm/
n/i7MpQ2claXiJOpf7aGwzs1D71cA7/Q0nTm4mO3MjckQYEE18UMXiQpLmrd2XuSR+av1+9o2GsS
aXlWxKx4IiubE8RrlVKZR/4IjAfHZIgQK3n1SXq2qD+UBuWeJq1KG0WcaLOCOGu1Hnv7Mh8Vm64u
3j+1urhKeOYgMhHfic+rlQjZzlYkrkIHiGtr/tbA/nRJhBhQkNT6RQEJjF9jxuQhjqDcZDI/Gfnp
KCKiSx8jXTgEYVDMqHRd5ehKgbSJ5Im/WBdKFLT57CmQ3FtZcU2ESliag0LvDGS7HwPSrsLVCQlx
oalCcApMGwVJbJ3GCUjtZXwcPqfV+XP6ntLSqmu23904MNtPiiO0c+erTKWjQi35OcqrylVUeTL2
haIxk3uFJuKjo6qBDIF0LQTF/NZGmZgb4lc29jJK2Yc1Sf6F+ZqkeoUW250HA2NOw+HBQCw8Ra95
9A/ARtBXJSehATJJsnYNEL0WkNxH/U6pdYVQU29z3U7VeIiOacgKppd3DtJyq958J/u+t5IabU2N
ChXzE5Vc8RpVYCPI0+jRZddekGJRzSpkn34aJHt0J+kYa3Z4pJCdyl+8qaFsOQxqf+WO6dZnVF6y
nV4Ztm6E1nENvONIg25ChYCkSGQWqSkVQKjacUCYSEJ2Yz1b4QpNkYS6OwmiHCoUJ7dZBhaZaW4m
bdaAfkRWA+IcTqEzMFATUoQJ2+gl/y1CD8Y54pR1oHPY+l8kN0e8JOQnIQ8JljSHpJmVgvVRYwhD
igubtEHIDeAmHwmM1JTP5jsECy8DLuU+iY3Tx58tgs/VhD/HNfpiNJ7ZIyjzVOwTtbGQFm02xVGK
0zE4mdXbQVoErH/w1zTgQXZy5s7QNbC0q2xKm5i9EzgQoBs9DSOkTL+EmtGMiva3QLJBDxboqZAe
SDVBhl9o/mhl0Ziv4UwDLVBqJZCTNx949fNsF4HAUNNRQot3T1IU7AWLXvhXn9bxGtke588zzUJT
+kugjVwoxgmky7oMGu63xj6CgKvGcnTEpcTc0x8TkB99kZ9srsT373mbe0n9rf6lu4dV+0N6SiA8
qA+Jk1ZCAteAmnvgyGgm33BjUaxayHsZ77VV/MeJgrcf/9areteUpF0Z0IfSV55N5Maii+tfPDv5
bxYFiHLjsci9Muyj+guVtk6TDZ7JfXhyq+YoZwp6oY3Abu+MZfanpVfRPhgcf9+beO1iVr+Bx6j/
GSIlgNGI58EYV1Z4PAF48r2naBInyMwxH/uBMlZIeCeIvihAULATeTrX3t6oO7NamS+fHRIRwVJE
ofKG4Cdt6xthnxgo4JiEZwIuBUrFq83eNJDnPKmWCEPQI7+AjiWF7No9AjlRZszaZa/hGc3j4GZd
J/nbZ+nOEmdlA56R3vFihZTvFPqWsqBd/cuNP4XunJXi4fPkPKl+M5PeDkn9z0Bux7wTVpV4GfJe
nJq+aBCN1YQ44qCZQeyXcQZO/PMkGih4iX1QOh/7hQ66Cx9MbnYZ3Xu1xbqPsINMBTtpCoecPpQ+
ez/KPsGSHbMcOP+Py7nMvC+oltGSmsIEJ/JyeoI3uJ58IrUfVGtCXkCtA0I7cTEx8sxIV6A1BWzA
qq1biSuyJMfpXeCHLevtq31xpA9B/bV47biHuccF14boKkSb0MAYsNA60LoQnOkRterX4PAOXuHo
WbQuBLZfr0q4+GYg6DHdkBLhT03RZMowImFdAxHZyc3ZL6Ok/ZDt3v5IsqjN6g2jWmT3L10YkXfi
HkW5YEWmmDGtn3NZQRT5G0yK7U2JtIATqU4umzXrE9nkaXgvWdSuku36J7SZvrylXqpf0rAVRfVo
pzuCCBn8kY3TIwudkkP3NTZImgUzfUgH8vowC6YiW23tWoWillbdIovUC+Ky/FhiJ+2rxHbHorzQ
Kg5rFKFQAgUIOUmC0MlhhtWdWG+iUI6gFVaS9n8RN6vFw1VsVvJ0qHJfiVOZTh88u+Dh1rvvAMUg
nCH49ZrtWhopbvxdOiaZBhrE5A+1NQZ5L7ovo4ulfWvCShjNKnyJ0qz2A+p7Q082wy/20r6sr/Qf
2RuiJNAGeuokXEa4RUamsK50jf5lAZ3n6603hdaeg78yygC9zgLMBv3U//gN13TFkTu2chl/1KrM
2K43EQ1eaILX2bNx0n6hvLZOtMOZbCEbqdgZry5uYVttPaF+IUHNSpzqaqB2XFXgEW0GepgZGYML
a78W9FirulT/wtZ7c4NCj2pT2nYp7m8+u2WgFgFiaYingVaTs9WH/qcFOLDEif9/sx88X8poC+KM
sNvxaOtCSE5Qc6KtGNtixANuwnIY0nY6j+x0Riq3Qt7AHURRmewdn+KxB4oFFYcYGPkVkM/+yo5P
d0m5kbbZYnM/KBOaOBRL0SWKVa7USxnhfqAQRcQNDQsNDKWPGlh61Lq5cWRu/qPUWSJZvS5npysx
gfiCBhMPgcPgy49fDpVZciq0q5Fjm9Rj8XUFSRCAoxBeNe4q1rJPdmRtxhcb5L4puivNCFyIeFnL
ZJovB2qfnEFfzjHg1aBI+p23h4q4e3NFELm45pxeiQGxQmXHjeWHm2u2GzxSXwaVqCKJFfq4ksok
1Wyr0/G5FbWvqAU7FxBwXrmn44F6HshYUk78ysJUBhCfR4GSDFZVGb/wCj2eEuoSLKK3bDba92Uc
pH6N7/RR1DBDVBRFRVT6uch0T5O10pCiBcED7aj8MyO0trksjxD4KrN0IhMKtVLOByH1bRXRs1SZ
kLiM8r73rttxYpWpU8L7q/IPQ1EF8gYtSGRRdUG+iXlJPQBVISThDWMLuy58fClXq3cHyWOZwCzL
sBBytVzIxkqUgZfSDnGQ6W7VYJK4CPap0VFBRaYUFN8n+MIxPYQs698967BddY+hpfONCZNvA8Om
SUmnMoPOOaGA75huMrr/Ek52EhA0MJPebXDhUWmuaefonH7vkyIcxlrcvL28uEc0Ip0yP/Hh3rN6
cGOan22eZmQduWRXa5/Y/Thq8l1IURTOaD24V5pQR0cHWHb8Uu2vRtpMjD4rpTB27PXf+s9o+Jdf
s2Rffouz+wt/1+LsMrhPHgS5lNlf/Ppl732fHdpkXgbh1YOdx7OEMuVz892FmVCSu0G5E6YW7L0D
uG/ajGruF/YHZ/f0PiXbvNvRs9Oo+5nFi0e7qdIpuB87Yckrh977M62lzftvg8Y5yP5C75b2zFLn
EE/SQgAIUqu6a7K7s1cxgvDae1fb36JnkFv55cGX+Ila5CjBPjz5PoJiafrYX36K1O1u9v7k3D+t
99tdl5xX2LzdURXV6Q4EceNIr+XpmYib8uDHehbtPUgNOzH2+qs7OeXRqZVbJkQOOO0Hr7h3Kzev
ApcqdmsfZw0mX3EviXN/Nq+mnULhAcMh669zp6x71bnSXtVZm+1rar2vTp0hfnLw2KlcUY9bDeoR
e9qlW+fheXXcHebFn2fJSmfRIKEiX/A4gn+yiw87Ls8vxrVZKKJLxKlmi/8OtfcC/VehdZUaTgKP
krrdT9i+DcxnYBxG16hbP/rrYqtOFfGXcZKZkBj9amwfkxGnXbg717XzDL7DaFsE4cE3AteH7Ttr
8Jaxab5Qd8JmnfmN8uPt3FKvhn8utDdAYK8Wgu1XH1hpQDYTlbIbVsxuIyLibDhX9+PV3edvo+bu
2zCYWum0QVvQ9fCIY+H35L4hmIwPw8q2QnOyh/U0mjXK5hSrMPdU91G4n82bipKsJj+AAZeSdU3h
h1gMVkw0XgQCRfv8eTrhyalU7eTahCmedK9QkPZrt1xtNNOw5DTMxlLVzsIPgXkyQ+we0wsYNmnU
TNLmmdiphz+D22jf3BTZE2yhvV+r2t+P85xXWUbezSL0YOd90L8vVvSD/UYsR/stSlhYlfQaRJzI
8/CkfliXXRE+BsJF6D+mdfKMh91Y0rR53SvWJ/eDfcZdiDiWq4yv0bw8+FSbF0j4pP9wH5GQEc/0
bt1kW1i3PiT/sH9QxOwe00f31b0WORnL5DnOqmylB8cAYiLQRNeOIT8K+Ir9uLolKG5rO8EJskgH
rctGrbvX7fe80A5HhVZ1eSGpR+lNDnVsJvA20UWgPQBfIIAstQ/YeNNvwY+3lVHU/4NU1DddKNMj
XAzMH2xqgvsgtTGsIf3IGgCni/rqiDfNhz0qal4TzC6iHmuXIGJVFoeG8+2IFBhcf8uzGvajCNsn
xnSNWyOq5nl8wm/p/YeJC6MSW5btfUf36YBY10s6KIxaNJ4ev93iEnrq5HsF+DDRpJf69XFxDDFl
mA4ve/pGH6dmrzSOF1+7wtKSQTvYzf69XY7x2UZ+dfUZ4iX12RrtG2z6VYT0PYSDf0cTzTYAxHIi
tbjXrPNvHXJZuqOv2eoWPAfl6WN6m352r9V5maDS365HCZnv8jIM6bz8naQ0uAUO7O6H3zrhLi+p
U0AtNS/Db9UqtV+37un6npQuRqtxj937imdf02FypcYPQf6xuLHYLBD8QyTDKeNAv/p9pXU+RNOo
VGk+aC7OljiIFvfQfTaogNrnKlQSXGtCym83ytsN/8v2AFjgvbYmxEtEh9sGOIm6O18hfh7K64B2
1JfulTwNC5mHVT/jPkDV8XawKt2PTE9k+fC11n8s2GWAXISBOIhi2QyWC7JOf/i6XTrbZLgV2lBC
Mvr7AiyCnv7cpIMAocaiKHXXX/3no0NKfieyQQdCtwpEnn/UU85V9xw38ayA0W2y/debz7ddTBFd
OJ9ys15xTYPjN2PKg/xIKSZxDMM2DRmfXOHpETqR9+O0CXlV4OOpy6e4u3h4EVdVSTqfmHqj9YuA
3Z7gUQ3/Ov8MSnyesfH7hQgF5QltOy1/6u616hVMJ2Yaxs76ar+x20Vof+W8YKRZp2HD34MbPTuk
VW9gSjE6r7vT2GgVKHiCo3lnTLlAmadFiIO/VahAhGZlq3G3HhgH0+bFKQfVoNh5eFf6YIZyFIAF
jQQyuLq3LktK1Q/dek9Gf3AnsNlUIRABbetLIlL20XjCKoR+OIXPd9qV5qdh3L/tGGSP7pXkpDt9
zciRkQuSfwA2Fezb9LI7BY+jvd6WY8vYRfCUVle4MIS+8FUOVpo2EyICvBboBAGrs02JFiDu5oqM
joEboINYXtHkCzTGFkfJXtS6TQOsGfm9PSCiaFIYIxVXoR+au4OtMF1C/7g0TG5ROhH3YaxIi3l+
/QTxudokbcWsmHFDpk8PHWrCwsXXmPwg7fQjyJxlsMeQvBHM3Bdduui9h/VuzE+48hCQx3BT7jDG
MdjDvIg6dStp770T0POzdcMnBy51cMOhWEXfqh9RU2j4WAi1vq0QHjlLIf+G7qF7G30hP4KaLh/w
5hpeYYgBBay6CEOBmzMt2rjW3tpG6wb5tBwUXdo/tVpi4HoYRQJwY0XPDrM9k12EMIhpLYWZDmDS
SFH+lZoMWDn0vwIawppr2if/633oDZrSg5hgWDa9RNGEXswq2LlblW4PPi0hJEJ6Ei1Srqc/pXAX
ODGgEw1dkLB3mQBt9B6+MaDzFjXUK9gbephWMWiMyxgBvrj/0v4wb5xz7+afNyzUbWCiPjNhUR0X
2girQ+uJ1QibEh2Q+QZYjIb21JqPLppTtCi03xiodWOVWSWc6OAloMBQxjFzWZN0q2c9Q1Iy2O4B
zFd9taCiYwhaYGbSFcMLScwPIL8nL4bKytR7w8wNub28EVdsH0T9Es7XWJK4h7a41lQ2EJd9mgQm
lI46pqf6EryAsAk3AxU15hNc8hT+L/wLkzKTyhdFcN4KL5cjZw+RHKrvCwaadXe5VAXp2OcZZlRC
B4DC4ND9ktlJUvDEXfPDkKD+cFvdvUNQmavJ6rEPUBgcgnisT41OoSPFQxES+ySlZ9aF/yC0YBDj
q05xhHFcZvJb1B/dMui5W8WZQ0DxKYsBalDKGSeYcEIn91jlvT9A8S491NSxdTiknTdd27joYx0L
sT6J4pv9UaazeOdidfWrtmk2tpHUdXGrc86jRudFDUPJpbpjqQWoEtHFgTZmaKBRKDU4BJ+PB9PD
rVKMJUlBEB1za568V3kwfpJK1ql4UAccsxe0q4OHVx7E8/P4Mz1R075YxAiQH+hsXvlh7Uva13kV
h5gnUQjecxsWXwwgSTr92+TmgpwikkJiszg6YQ8zLBb/2dXZT/B0G9xd1nxRTuALkQFWGO0fH0DK
ra8OHeksqIu6H9zyqv3PgFy/C9N4F6O8vnfxQ0UiUEReebRPRDpXij5o9LfGGKM8agavzsF/Bi+E
aSM8XVhr5zCyB2q+dB5XZ+ze0TLZvnqvVTxoLI9UlBbR7/qHRZnV22Dlm7Ayv7rpxlxi2kn8Ob/T
oQWR0y/kakK6Smg1FtUF9nBx7zj7jI2fx6TomJiCTkp/GOmsO0jfYuyE4G7d7PdoD1XkB3XRtDJJ
NuX2DRL0tr6MWVcQEA5eeWvgxvgdoECB/Hka3BbXHnF/2T11DsRpwAfVBfKmEolsaWp0XqoAdQvj
518Fmpnzxkaw0ap3C/3UxzJz/CSpdgha34lVipoxBNDJlUwBfRgYUnDyq4sqmx6MvnGFk9wUFiio
Kl/LXETtW2SRH0ajFTsze/m7d0cTRj0rbPL2pITxaP9T3RJEXIoWb3MDpMadCBoaUCeh0u99UCek
vjYxoUTUdySKZRoCSZKADY+AJhMwB/rMcwqPSaN9lQZv8+2ug+rT+vy8Z9dRKXfnalyt6k9hcR2e
e2zQd5+kkei3F+/M9mGReOtuafqaf2ky0o6662WMVrCqhrt/369FyTLesm6th+TBbjwt0qW0fx+/
R5/Jbc5qF1Tn59V+jPwa6eUwGuLWsqb9PLE22nouGsgilrgVy3xY710UPHkrUuyO2Yosck8qONc/
3JX4HGQsN7bLYbh9mlY6frdPHdzXvNR+44I5oFwHDtm9Y5to9slEGAN3hoFbWa2nb+4a5ZqqS2Vt
XNSmGjSAk9Pf6m+hFfYo72cVuRf+hJ10+QwePyAB/bgHZgYGVWU1/7aQAc2Os3U3mkW9w+8V9OMP
N6nxuxe142naqWzuY444j3tX7z4mbKRnewusegUt2N33BeO9YUmQmY4P/SPUX8xae5dOvGE32IXD
KthFEW3PnLLmbUx7GJjPp/GBRXN1BsZZA56RNuJMd56m8xBC9PTVP7lo2Q7UhMKgwkLvpdv1zXrN
GSllfEGm4fDVOvS/PcY8Ode7go3sd1rcoQlqR1hKMV8YZQhD412M4h9xHCX/GLr1expCVN2G3Odo
xas+KZ3Ht3Hd/mIU8fTqLCMEjZN9JxyTCMYIC2EaLIus2Ygy1Zw7HYfzQgd5pHcCLOuk+EbDyAbC
2BYoywxwpmPJ8Gj2tzQOVti/ECWTuVKIHewD1gb4EMG+5BoFAvnL9NrXsQ2SKjtpAx2Dw46Qd0zW
uzXFFyo1GKp0jJ869Jm2+XveGsvz3909TfkNYkrsXBSGYPbnlrx6z+hXuqVhobPeRPPHsj66u+8h
ABVySdbJYG9jKBpUWdxrzXhYIwe7WYefOAhHca+2++7qfszYPJKEktae4NLi7bV9ryq8esqPr/F3
w8RqUzlIhmUq/NyvQWGOme0Y9v74QGzFMKgtDSj8684BBGKMFZkP6RZbXMb/BbNC7hjXs30d3gfr
vy/KWIgEnbDN8jo4Xpwq4PoPNri+icN1YCwJINwSJL5xebxemWMANBDaX2rDlG9thJxfLq8jmdyr
j6da1DVH0QctJKvE8WOVET8yNBgt5FznabhqjB4thCK1ZYl+ddgC4ZeH4p9IAsezN2syJriFJkPj
tK28m+gob3U3LrRwbKuXrS/GFiaJi20y2B62UfWSsPkEVF/WwAZip3L0PkQx/P6heY+cAq5l9Hdo
tE6vwEDsJbneS+Wy16kTRd0UEZlpU6e5LaL5QTHMuX1thWNZykQ9FdDDvwNcMBc0r4glH00mSJvD
Vo2roovFx1/Vhy8CLwjtY/R/kyK8DOPnMkHLnMzi1nqIoeBxdPfff1Er9WkM/1MfHjpPj1AwOM6w
KMRL9YnQL2pdNwL/0HbMuPp38ubb5Ng6T5mZBWiPEPW26yUq1nn9F5s/7S9Mozo7+xa3pSmTWLyc
hIl/6INws6R2QSyXCeScOkyNZThFhTq6tEpvcZPCLs/4cOh6peVzGe0+82Ns7RFHNEbHacJ8PVoW
OgZUA3Ch10tKtW44KlUtmzEckaBH8xPXYt1d7P20X/2pDCvdMlqGst3X89BygsP4BM2ANvfXmYl5
9L3zHD76Zfn7n3sUo/uUjQff1WeLCLz1nko/LJhlrnVot17W6EOOJJz1aFue4y83R4sy0vpFrk4r
BHQQsLnb8bCA0dP0STjEW84onj1HlzGTasPWisSrdZ9QUTQXbB1d82c9xT2Thdr8AdVNNpBbelVU
33hFDpGFIF+/Thu9M9jGqxV1+am7d405o+/BH9aoCO5PHcZEcXBC5Lb2T320EXvKuG/cJM/Do4cn
H7WvwrbcjijIM/tUn5595rfxGcfq2/jJAs0kHX7wEFizUFOe864QLgFMUhdzSWq0pbhZgWXCBkBr
jZIN6s2fMl6gLrSYAbEJzkW/iNl7xCd3X2tro21s31gZq66NzfBlUsHBuLBojJ8Bd4IkkvyH72pY
oh+wp6ZvlyvRpw4JZ6xDUkJSkTApDG6fqVtITcphleDz4yoNzymmQZp9nYYBkzn2ouF1eurjfxgw
zFYpGn4K/hgDwn8YnEflRfL3dMo+lVDwlF9p1qvkDvxF/E1ysO/w3U31qhLu1fz/uc33617jd0il
7DqPHXNwtKmR7RDbTeM2Cr49CTO1S9Ui2VhZRxso+uUaXPEISh1sgjs1nN25r2Hr1bn28IENIOcF
cY8uG5SibUknIOc3aWu/Ou9qwCeQwpasOY1RuHuiT/+0EdowENCQBwk1rmf7ME2IjhNso06tE/pc
qmxVZPnX9nkOYXcet668BEKULxOt+qjWowwBxNT6jr5eAVDo5b4xNi5w5T8/OEJj7fVFMx+OiIPJ
Zys4H6K5h6PA/IL/LwyEsgoEtdGHKc4MOO8KPSpCwbHHUyUGcBF1Ce4GtBI0aKY2MeYFYjQ0T1tx
BpGfJ919/xw8ewnxlgLtshAgGz/J+oCN1uhwdYRiCbpaQdLob6XxACoyLHeSWWHwXR94BSSjDyuj
D2Jh2H2axB1sd+JCZlXHGvFSfVghvlvsnsFfhKKuaAeBoiHTSd8mohV9Z+K06LmoDcmDjpyfZc7H
5hf7Wzc70DayfBhKHG2EDAb9f5vvJrFXnp+nxlbaCwm2+BqjxaceIXWxuFgx85wIjLcETZLEAdFQ
7/T7YeMBlyBPOg1qgQmeI8BM0Jm8YvQFpEo69HIJ6d3zDKKb/vsJb49U/1dMWMFKJ8RU7KG8A5Lv
7KHblszOG6pSNRTkF192rqL/1JvtJ3+d54CS0EklHAfx5S0gXoLrgSyCCoq0xFXlYnMPZJ/B+s91
+WQgoZToernoasAErSIcVVI4u9ExOwnrvXN15KAqcoo6Xz6IKnJIVFRPPcS81UnVaZMiOePV6tpt
m9YFbjcz/SdMQZLRpdUKNlcu6Jbbdft+3/JdGwpRl8aS/ON2Qbj0Ezd/u0WP4U+s0cu6bcWhksKp
MviIph3g5gGXjD3eImXI2G2v9q7RA3PiSck9EHJoPBGWN805fX0MyUUQgiB7cn2I/QyUlb0ys3fj
fYWqbbv9rjoAMWrc1QVsbNVfdTkh/lNim4nf930pGyBWog1IGS99t39uocLxt+VWudUHJOzumy48
pbTFcMHwQaBoghEp8wNXXcA9bNzZpFXUv8r4Hffm8uK8KaFmT0moS4fZvROSV4e9NZTKt238lH8e
9o2KOLgAoyikh8Hhbocb44cSJX79P5+F7Myj2WPx+jn/PX5eRyhitll2yjXnhVZ2YBpusiVIvFAb
rM9v3n542zUqFgDJLTj3K620S+/cD1wH1Ulg2WB04Y0DSCdB0PyjMKFahqhmOBK3RBD8BfSfJU6b
JyD2YKQNHVQUScoZOUFI6PQ/NURshW3uJUtfR8MfBncmoGDEiggBf0x1gQyx5K7roaczPZF4DUK5
9RThJEfXAfYTmaS9M/xVGK4YXKKQJSiF1DFDfZRlRyBuxXaCuEwyq3wg2IaFmJEhUexSuGVFkecv
tLOwBZqqk9BPW3Fxv90q5DMxaqMhRWbmuQDkhE8BT2r06awDkh6AU8hqFIv5LfHmPlDMkXPTboAN
nKNxJAYcb3507vMUJ7kFHQhxX4Etp1MW7CyUvLwn55ax1IV2PdnbZBRuStGqyukFLC5CaY+tw+8R
UBAGQlfnrgYHQnKzpZOz43zFrYSmD0f4DKWQaIDPcuOwnEH/1k9WtBAj+0JgiUaVPedpFyBv0DGC
nkyttLUepPPr9DBO5wYSzscAzkRbXIoTRkXH4WV8+EknzxFxcZBuUX329xyfiC8cqgXDNTAm3640
m6XNq3NhuS+3K1NC9xaBzOo5vYyvq9JOWn92dpvIo0eS/4G+f5496DiQzG4TTMOD7yze3PzS33kG
RbGZIDy7uWsS1nePvcQCAMBA2z0Mkt4KXwDMqRtt2hMMCH+9M8EsUlg+MawD/tbNNGxYgVyalaEf
socuUhTAYmf66gbH8DcnBvKOXAqSE7qZshxB2wvZIA9dU11ZtnS+LvZkG7V1yG9XP+m1IhxmNEk2
szK9Q6kW+BofsC+5eTnN4OyoYZs6QcKK6Gvbg0PxbUKkZHGRdxq1K95SlFjJCLYantlheaV6fKmR
TDK7ZPQATY7sHREZ0FxXZ8UvJ2zRBHcBQ06nyhGzRdKgnKBPSm0XWyQu/7HNZYGESYhmb8+trTbX
qhu2gfEtkTDFxd2eHRZgCAM6C4q89rbCYKTtZva2nBIL9KTPHWJ+sLT6iC93OJqiHJe0XXchf1Mi
sinrIQzO7UQGaGUXmR2/yZzMpofW7lxup9Gqa55f9X/qyhHtJjOxPEfdbkWNQB2rzWHC5kCXja1u
NZ8gm8A9EgVekVGZHKhKqkuSF9pvWOPaa+9lfpBm8daBQQlNXYxZ7VWivHLj+FA6UgV+hhKoMKNl
4TyC1beuvx5abML/EXVm24lyWxR+IsewR28BEQQ77L1xqEnAvkNRn/58E+ofp4ipSiqNwmbt1czG
l+uUtvqE/xHxQSQIrRrt1zxPnTQdukgSRlEck5GzopkuoNiOn5bCojg3JQgqbD9WFApRq2MuxI58
l9kScnox/RH77YE22exQuroOqMgMQC6n4XvzIAWZp2FhXmYxMzOgnl+fwtuQThXN12ntbGJowzSd
eu/TJUwM36MLU0mVVGRDETaTpL5bVNcVmsRiJS+z5khDwRMDKqvsJX8ODWKrNGbIGjMA0Mvmy3Xo
RWo9EA91CXnHGcDkRnAZxXK9bKFGsShbdvvcjVx51gsMY5Ldf2RLbdhZ1sPSz+5crbTEu/EBPw+8
EAsaH2KlRieXlVxxda8f7edE36c7i7XNtAHkWgZ9UcDUvnJwWSrQ8ATSZm35wp2jM88dhksdt4y5
AdbCnaN4LDA3pT9ZHYEYCXYExOAnUFuwncOAf7Vigl5KB4puYvWXEEqNSt+pRnaEJtJ9RBoKTP0G
Bv04KjDnbm3uulDHAU1qOXbfmlZKM6WIAcs7OI/eTGhphf8SRA1yQvUGIy5uQkpxhebfCED3sx12
3qNnWPyliYJMe4OIOUkeFh+xyHjlOVEV9XUOaQqy4aD/nsUi5xvwD+GDNvndBtkbsXTYYSgo/EJZ
xuixCRh4udxsuCL8J0IP7YFcmEM+vuGy+N+2lJ/jPpFSdzwnjUCwUZbN1T0OGh1FPEWR7HLpxiQI
EXu1aimMEyBCBx9BLHx4SuaGy9XVj1YszjryYP3fdAt4ClFrHCoGjKUkINZa3errOp9HZ34q0ko2
r0SkJr560rAHetXbLQgiCxqiLFxFQpTwtejegtxKQYpxjbfoQYeN4NDJyW0CuHhUdEf8nRvT9wCj
QvHJEyDRB/kXUxuJYwgI/M8ElukIUFVNe3LCohDBH5TQC0BqxT2ROZmIkBlJcouTPWR8WJ5tGLpS
rRTyVwheEU6ynyhM8TEUsW/vNpjZFNBoFWVVDziLHBpRodHBU7l2ecIHRjf7Dh8wWvjQPkx+qU5n
UMg65zYjsGV5Z5dQzEOvZH46WVjb1f1dxOWG+GLKS/NXjHaxpHTaxAfb8naD1/yGI5Wr6onCaaDs
sU7Wn3Ftch/uh03mL6eNiBCZvViGULwDaK3Z78HVVl2gA/1oigXDLl0Z7+RiujC9MjpRzRO/S9hv
hm+Mg+C9iARG1xPFXIlMCY8oBqr4MkzE+zIzu9rQGphFzedT/TyoKeSakQNRCRwvPsgoOjIXhL+/
7xw5GpsELzvNtEltH/13O8VvFmCPqwvWQP+Wq46+WEs80LIYoXyCvm8GPl6vZUcL4vxkH1uo1y5W
zr3hN9yyn/RSOxoUncJQwktP++Q97YMHD5wws6HReHdFEhQbe7vSp6EZzdbnNphpEb01G3yhiZRk
rLM68qQP59NHlwN6h6h5OEOSJ22UP+guzmXXJUuO0HEmvyoFfpFEtWpl1IcYs7L0NZ7DPH3c9Xj/
Cda99cdeaXG9Ge03+LVa/GsownIixpKwM+qMRkxSXRbNiOXTA1kvSu7HBsuNaSEfgjIXDBus+YRf
wZfrT+qO/kajUz+hQMDLvPOSTyAI6l0/7rD4LF4moi2db+eFHtPXBYNA3niiH3OYXDc7WKSzaEnB
vDlJfDFTPlEI1uMBbQPV2haqIY7myto0s9yHz0INQq2FOR0kpyyH4b0cRiM0PnWKdVKuwNiZ5CMh
1+xKJ9eAU/sIbp6EdWMf7ForGR65LSRXzTAcPL9IfGXzFco1se6WwfZzy3+CK/JdwvR/WwSCCQK0
E/DbCgB4FGZcBChHhIDJutVbBLOU3bi9Xwfc2bPBL0qy2sZU41GOwu4+kUaLvVfHU0F0KyU2Iueh
99LPalLcIUQT1fFvk5ENKs3DnFOZ/49UUbLe53cWO7vlpU1auEFDgsceaTk90IDoVHweKIzitEtG
L6St6gm2RwoGqWbt3Bz3XJifVJ/Qj4Dkkh/snptNln6xBYcDExFegSBYMIpi+BExfWIVNZB13Y2l
0QqqLUCYHk8IkSZFbT5AnJSVhFa8KKNSaU0AUSgArrT6RPrVAs3j2Kud2zrKoVJrlboWxQ/QQ0Se
Owirt19OfdkB6HgxypYoj8FDcUvHwdr+t8XxnGMbnRKe+m+IKwAQUzE9WyigLGbwOPd4QVbRgJWi
HXc61/+IRhmjcRseBLLLjPlZGYfRqmV41+6+gzDCuXtAavr5o71BBIUv1Snj9X0rWwN03WIwHQe7
vqH/1pGHZTw8d4tCcNggBJfl2WdmLEDDRaMVYvbnX2Iz0H/VzcLPILhgGkPop61X+zCKh6cRMgzD
C+CQPd0U4CTQ7D4+qKoFRqhsUQDxwMxf/OdMsoRFt0RgNH8ImoatEMg7kdxz1gF3NLq2/AJIK7hn
K6ZBhIHYUnXERln92wcVj2CEh03rt24j+wsTZQaFJNuU9FW6WnrheB5Yo+FIYt9/Ql7oF8Umv0TQ
GBQq7apb9xmImy9Svn40evTr7quXeqfBa7oPYwBgY+Cqvccg9tPRrX+f7Eg+FytukLN5Gu3s6uzk
VP1DX5R94Jx6QajhM14H09Cq+lX/g6gAKxnc6ScwKMFPzg3WSqFVLpvVMkvzyox5bHTAyzTLHdZp
AhOZ7a6CgY53/+IuZAUAZpv01/5OfP30Ba/taJWZxSP1jKoKUSaud/fTKG3tY0kFrjwmuwzxcI5C
YRhZZWtMB5B9sY31hpQ1ShY6GWwedZPV2BKl/2kvoOzAwln3onaDSoctegItSWJadf/VVZyW/huB
dMIfjG57AS4eFWIVaFR+TNVMOgBAl1Be1jurhgTfc7F62PUgvZpt2UXIhaTqPffmg9IFiYuqXWna
TLR4KwFbJJZtyovVz3Vz3ezR+Jo0PFJQ3hpemUX4m0AyTHC20ERGAzdCr2r1E8FVCdeNBi/1V3+s
/Ityn+KWZiYtW1JkQkveNFDCrMQL3m5WYCHP6uMv5SHrQlrfJy2jbiHdEzGQYlBMVdJIskFGZeO8
JlJFIRnyC2pK8Y8qLIZ0LVFV5o029ZhNcSHG/tFTTXYy4zGmWxRBUBn2Y/kySnMJ0UmilqSbHuGG
RJbUk99N0avOMP3CFDjJv5pJFdG82Jkjf+7Ml3P6dn1vvKHm+IGLMxxO590z5ZVKrVz5aansl6/j
96lGo5bh5/HJrGpRgMwbAEzxx8gPqmYJUUDSZqRqRFUBuTYRnRNL6tyeBWhySyoj7r2IhCyQGp4N
7xaLpVdpZcytRQstjDZQTtL9wzjlq3HyaPTZhXLljAvyKdDQF5MOyUhPufhMYoSfwdmHXuU2QYEh
lcysstZTsq8noINQ3idL1rnRa+PMLOfUb8uxnid1PO++VEq8hLyd8UtbbPBLzrLd1rpPp9wnd5YA
4qCISL9hkbkunjYctFzZQbFD+TTxAnMU6YvpayXNPli5laWSIfneKP5LuFmk+hczQxYUurA3TxsK
WhVsLj222M4EVRHyiNZ92Fn3Ht6HsKwNgXOUZ+zK2vXo6bzx9Z0s3UXepV903b/OaPhjQPZ22aUJ
9ErbgF0CzhFrHymRTo+NR5v7ZHKyCVugbcg6/3kXQMHJVQZu/9RbC44S2oIz/KE1CqRLB/5cBTQ4
70N9IPMDJeO4Y/nKuLR90XjfmbF77u2pGmlMkyoTdYgdteYovtG/Rw0lop9n2G8Ws5md63Awk6bC
ANzrytnylp9R6dKexg1ODy+V8kNiNbkNsnaenX0n76puyj76tCbsu+aysATs+ULRD5zrvDQs441R
tVfuY6GgQfCojxU70gVijNHkuFFdD+WPfBJ4abu6QBlxIvox3OqsiU3zHD3O/K7PJaUg6c8fVnmC
PBpNKzWJ4NY4ugOvzMoWtZ0J9o/3CQS6sGpJspMqNAQi+EOvJJcmJDWOrf6SR4kClZYjmZDH6k1c
xJD+k8wYZQp2qv8Q05I6H03LPrcTtXq5RdfJyIpWBal+5OuGZEqj6LUbKklSe59vy/r+Kgal1kOG
QFbWDlBomLX3l962/UYCRSu7hYhSEDQ/7qBWNbk+V4baV+v5NNsVHKlGO7PY3/vX2Kotb9XWFRrq
0drhjFlqNz5/+1MvabbuZBCL7xetSzuhMI2c1846153b10EmEhA066DWsLivD812gyBHewdzcaRg
g0L323l3jC4XCt+Fqs2cNoCpz55zLJqrmkV9/0uiOzqhd7RVoE5/ibydYx/zzevoTrZPzMuiKrHt
VGonzO1bQKJloiyudR7PIrfJ9JViPG+4YE6ngKlYTERTSFgS1q6emPiM0Mb/b7D9SrqN1NQpZFZI
oQdKAYFE8trf0MuuH5JZWcgj1aKkV7+NAjwyPWWpeY6OJRr/STjhDe1BXuZgxr0rgTrFNfka5Pmc
8jgm/ao8aUSw9Q5WJecM8Yg8n3Eae9DygpMhbJVsX+nSTA+a891D3bAn+Cca+50r6sM6ckkyMfcl
MFBzRLEqo2f4gVO/b1jl0vJ9Xho0VgqsVlo75As/YN+aDmqIN6ztZgLFaPvhjGSZ8AWqilT1E8Q2
cmlHLpVTtfPIqEi4mxzh17ywOn7jUe+Wq03rVqGfcSPAUASEb3MrUyvi9you98rc/YdbwSvu7WQN
sI99vtM8d5L3J2gUvUNtUI2fPr2jw+Dpv4oks6xm9mcVBrTT1aolnOsK/uSUUYasCt7m1a/VAUGH
tJJWizKyUp+/ZwEM5p67YKQe5ZX2oowJm3Q29W+NQlbDIlDH5rba0Wf1/xG9McZ/2YnW6tFnoe2g
OyEKKmD+M0wJN+JHlJHxSP9JOaiIKApKAK6F7+bHQBanB0Uk5NCzVctTq/LDlqoNWBM4FXeShFRb
m2SDm173bpz5czVQqpBoJZhtHiRGbDUSqZGc6L/SG+HhEy1pkOvwfSP+kUD7PsLIpKQ4j2oPp0ZX
o/WaFrFxkLq3tIolp6VkrbhNt8/tbV4cPRbvSOruJE8kSrvf1wbs5HdT2kg5Qjr/BsTCCtS2K8OF
xPvs6LHu/LcHzFFTEBVpmghhKoAAlB5fBhtfxBqizsoj3Zqd2vUFgBiPvrX/9r+uF2EAobouFxii
+87lzTIqtUbvhYm6qkWL7jOEfxppouFBfaPzrrmvFFK4xdoK1lKO0FhdbQZtvkogpYmmRammDY3D
msGpm0l8ve6UWgbNh/CE2vppvOo3hwZHNJbzzL73CPD3+U//XF97hoWRUIx03L8/tjpWCH0KSUvl
dzCmG3en2vA/ZDI3/0SBtO8mkXkgUWZnrQUvYD1ff/1EAcE6xz4p6/sV8FFj1y3/HGrBlhQ7DJWk
EHeI7q/7olF36g8Sd/S61P9sXel97U9e+3YN7swujna8hfjUvDNVlapFDQEYmcOLHfthLatnr1PH
4hIMgF7yeHzi9tpN7oCFMQGNfz5P91kk+6y76f5u7WDpYeNRmTyhajWs96z6BTgOTu5RtGkA9vTn
4BXuTvh1i3DS/S64wpieHOfXWVZYz1YB1Rfz9GgdYb9YoCHMO8gas/Q5WaQH05sDLPwI1Y4cCw7Y
DXZRRGLQX2G4AFCv8od6GjtvBa5Q+3TdNK+sCLGX19Xxu8ImUfq2P+G3+1g5ZC6fReHdvdBBQKr+
ewIz/rTs2zEoLpoAcJY1JLqppm4ISfm3wQPhaAP/1HYFWH9jdP6opolKCLzVan0k5IzDutRwDmTW
FTP56Z/R+e/vN8bDTgC/S3j31Dri6WClAtAfjtbl5hTKdvVJJ8igvfx4WaWKGdXJd58x2N23D0iN
M3g5j27Vt1VelMu2UW2/4VycKSF7t13IG2fozEbGbCQ+R913cXK4lbkzH4Tal1OfJl69Mk6PMyWs
eTlCMvpLE3d2/zskcWuV+pc4VL6JbY/9rHnft3kFw2e6dGK8g5NuRwDhzWpf2oB5f6DsRV30mLtR
N01Zjb3zw6mn5q3Qrdy38CKvMQuJ24YMfcZJtc7rPdQBM43B3OJdUqHbadjD4V9KtqijeTNHtFmH
LS8af7wkLLKegeNHo6iPPLabziRb1UTbXu5nT3fVSrgijw1unphjrXp6f2wbiyNcDDUpxfjekReX
Di1Yg+nFS/nnoPFlnr0rWJU7doWnQ6tRDuoYiO+R+SK7PEyfSedRdgC7Cr6KmjoTMAa6NcldH9/w
ZJqgO8/REgSUgeHhht2z86CqqbbPmyJr5IDML+Ym6NTJyuTBcR7lgUuWNNQJG406shE3Aw4VhboW
iOBamzGs7ixDYJ9nZ+Te9cLbnJ/ZWHXrhls4td5/j8mzIv7eJThOEwMWL20upZSYsI77FSZj4ADt
kIh+GzXMGskBc4WSWaFt/UKAkOZ5G6NJxgUW8EmQ7MAFu9Irpo1PjpX1fVR8zGiZp/ZqIYHI1ybZ
HH6NyLxveFfmpbq809RW7HPtQRttaAoPHwIErA+IU+PK6mDvvoX24cUYhd7vvp3E9FeRgfv0XpXW
roKHboqEtJcmwQtO9B7c32t8762CJHn5l8bHLG2+j0pQm73iYj9+lohFUb3SPhn2q9l/2RVsh1dV
6DTXt1MG3Yjuz/X3JvPsZtw/fm3WdYgu7c4aRJ+BNF1FbD/aZFExGABGI2TPmf4NWm65e8ILpZl1
saO2uJR9EGehRaIaRjwX2StWOH5wJf+YrktX6DA+H3oNS7pxb9rmMrSudqvdouCP7Lw0bgJ5OKQd
2usdMMruf836uF0IajT2DeBiNQgKZBDd26wcCjh0yZBASNtwkF5NIxjkSsmFR0CPEqbM8N4vrNA3
sCqnLtSC8fvWftQBCJK6np2U5PxtPaNRbB9QvOH21g0+GNwgyGgWoYKSG/4CvJopZDx6vkfozL9a
2Iv+VYFXc2N4eddRncc7hh5P52an+CSo+ygLDx01LKBOnvLsEua0eY6pPJPfwgFfzHpFoKoQKq3G
4HVtbI9JKGcv+w/1GlKEBtw07HrHnwZJVFRr0dJ5z5ZM+VL73ti83eJqfXjatz1S7u6REMJNCOoQ
YqH94t5CK25mkDvD+ExpF7rU6tlIU43fOwbDBQspX3LhlkH5dWZXaot+EuqWUrMfweHNeIyFerk5
jfAhQEHxbJVmVw9G9uexmaK0JsWIhyvkDdGGfpzGJx8/xVaXJeGveoxW2jJMz5ooKgjoiNCbeQg2
R9bPZ+ZTOoY/BTqJhaDkAdC8+CXW6rMjVUFhvejBPM1rOYLU7EE2gfXUvgIm7XOHfn12Mm4pzbXV
6EHliel4ySkOdhCVuXxVzY4k+4gXQmy9MisKOTxUPaNX9xIy6Rch4e3XDsPTGBiwVUypQPDxxl3Z
auM5PKjb20oIFpjSVDqKFIG8pxxkWaDGeWKIQCIFln83OcmQx49+jQ8XwCvQ7mK4+hAMT1WrcA0S
lxPUompJ1CvXMBaqTb4lJLXumQYhumcS8ECq7U7slUAV6USH8VKC++ST/xMkCY+m7FFwZTUPuTuh
70vx8Wh/GAM6xT9OLY0ivhvmdF+ApDIQg39Qpmx4Pp37QKIEyXs5AJWsdFgxpy8H7hRCXX72i7v0
pPTjUwsdEEo1rhjgJ1pCDPIhf/LKWarGrc19M1PfUOlwfkNoxljrlGhKqo9Oh70Ob/DiPQJ0eT+o
MrQKxNjmGuHY8ts5f6xz68yYgKyMOBjE/atbhKLUwyUBUy1gTuTlcMISfEWGN/rUmdirarYgeFv0
hhuZGFHKrYkrJJ4JczXVq1Jt4D/eU9FJ+TmoAukhdVKaGLw9Ynv3ixeb1WBa94D8xXrCD827Qskm
a4qtWQWrlhRCpnqpuevagUlCaj/ot2pYSx3lkkd85lKpPHjwTfqVNjd5puBYdAKDQPOgqnhbpKv2
eXjuqMuh0pL7brWg75mpljOsV5kK/mQPNFrIQE1nsrmnKjX9RkkAAnS7tzmowCrcBIxT/SSEbuXw
IS9osaaV9yHCSP+IEXIPcVPZ1h2CLQSu/c0MBvQZ2K9W167mJ4s9g4tlGSD277GOOO0JeiGtbZfi
z5rIE0lmMRq13SmEIwZQSAyOat3SsDRErpCUVHKVxVGxDy2XO+yXn4bIbkDj4tuhdXGhy5g6jZEU
o7N+XN5LQpE6yOShAj45K+H3fQtwi+Einhe0o1qc9t2TnUjHYPYin0WrTtXD1dyHL0zWLuPdzwMz
HQ3QPp6O2L/3LoNjeAzj8Lh+/RW3zeVjvgtwmPWPfo2MIfyGjfFqrLszkYcU8y1N7VTaQezKypQj
Z0QNQL1clW4VPHZkwqeul4ygKrg04eTtMG2w8eirQra70x5EoYKiTkZ+JfJYVK5qcJaZ8PGS4p60
OzWCIvHlgIjPyshfmYT35DEOVZhtyCS7eoKsz94q4NZBrwMIhc3+MYOH8+pIPB8/qzGOKHRmqlCj
lVNiMMXJOdCy1yrRRErXXnJb4hi/Wg/0sLNntTo6DbxZEzcNdDQxHCwDDsgHzJ9bybwtauvHz+1n
hSjWX/OvhnEhidCRUa3uFsEH1ALMG6z6125QgCZltAogHZj6ubFDOXkiWaIAbFHwy82BIxsEMlAh
YGVvQoZQh0ovUMZzdBUKdF8nVz8OS9NoUgnLgxs+I4PmtV0goNOzCCPcMnT53mGKRRBj6ad55mRt
MdBJ7nqrQ1OHUI/NUL3P+KTS/jJJGUi/urwwes1QpC7RM46jI9DCtAtkMqjgUFKyT+EFavBxjJxD
fzWEi0IMXXUlOPXs7INjcEboCE2M3pV/lQETX+fltqKhspPY23vVYXNUH0Y3qzDa6V1h9EGUEWIl
39hZdVM0O7vHIDLs28ds8HONftRTnI8HwLgygyr95OqwyFHulrsX3KRTan+p6DXZDE/+PaMvJOIb
AOLKodUaWegjNTIoKgXD80I26qgDvVDkJDqpVEy7zL6llvnJakaZy4wqN9FsNMW6VTZLK2cFLV1D
yWqmIdxkl4MP6CvR1aOe+5IkfgWaVmZPot0PhDwcuV1H0pYlxKilZsnBEqTdgJ8YTa68Z3D2tLMp
AQVwfTeL0ClpBnKOMn8xnMAQ+IIKOnz38bz7eS2iTTSLZvXJed6YVJf1ZRlbwDe03dF9riOaRuvK
1tg2zShsbst/lTkyjY9pbQ7VqjKvzOVjcfR26+ff0Stt9Wv23nv76Rj9GiqtRuaAaCCTJZGonQuJ
AIvLGqQDqUrpoCgJMjiZnpVAIhIGRPi0p+xTxRJa5YBYDA+Og4f7t69rVPAfMBbqXF+o5MNa//K3
R4VLkL0PYD0lzVKEQpVxJL2mMolxZj8irU89hHCUpGWZpYbLnnORqQ4WiTJM/LSVXiuRlqEb+gRU
aPKBVr3WHLynr9RatcGpZPm3svC9uM18A9B6kjE5IVaZrGVu1vJNr4GBYY+HaywB4yc4lmNAqUoe
oe6FOhfzpnIpqVzS2s5VqD7Z2nvDuxdTXW2zl7ekXUZvpUejsgrKqCeCab966X38L7hj89s0zwS8
rxucGVbBaPq7AhW/Awbf7E2wnMVe5+L2uW9NH9ibCVG0Gh5oWdJ2SpnAwVg5ELNdeD4IwDA1LncW
AJNmW+2bgiwUyF1P9NUpBDUDxBehv1wm6CHNkJg07qNDDP//MpHgD6S+DN2Qo1U1R1RLz7sARKCt
c2u9k857E3l0t6OyDZUO6U/YiIwWjSGWNRRsLPFj/1BoRcMV0IjSBwpVDmdA7ZO1rhh3oV5SYUcY
5T3T24x2QdeZ8Ij1Id1a7egaBeSoEuHZ+IPgx5cJLHP/Wo/f3CCaMnTY1S06sc1wBx68PmBE6hda
qx85RkuLVb+uhAYZc9GKCzKDD2GVU7+iigTzLSJ0ALWYpMTx79KYvH9ogRXW8exWMWcgfsD12LMA
P13eGIIwszt0+QLQglQKoEhbKq+p4PGEBR+D4hmUL9dwT9wrB2groMn/cTsAtKMXUm+/aeEQ/fBx
Q7Wz6W7yskG1Lm6znPhfVBiz/KyabR6NEYOBGisB8YxrS57eKClaoX4rNYcaq2qUyIFuO6Dbclsy
ijqVA+blIJQyNewa++jBu//d2eS1pyo/aO+Cl6VvirzKMiHWjhoj/qqQH9l33LY+WGSShMqVQZlc
nV9+o+5iF3UTuPLBu0dPMhuYaxuNyMnQC5k9uZGQ6Jh95lwJwdHePMu4r/OjlQeyQ+XiVr1NARYu
bfM3QysIUGLR4GNEJg2QhOQystYN5+gKDAVvnQ01Apen+RmErY94tZBkYCN6Ui+hgnLQKzGY9b/I
SFGABOXzoXajQoYhJWJLwSn4ant1jOBqlwYqhB8dsAIEoTh4I28oVg3WjASoh294t8R8+jEo+h4B
oYeigyQlGdsJ8AJ+g7tQSQ8mZpmF5cV7ltne5VmMLzGpwgNHgKS39/OjgB5LoXOXSeaP8Vfemcho
kp3H4X1aGO7G0ZgKEYNLdIBKoJa26Xw/LTANTOef+Wp0nn7m5+lxLRvsBBnYh9toMAHzZX+phEnv
8dNkf9JlTh2mUf0oOPpJRyLpOx7Z3wiON9GSliOekrmGB9iV44Z9FPPvEyW/WuQA34NH74gqoPgW
crEkNPWi7PhQWebK9Xeb8gN/ywtgfh13T6B4YQUEFBVctIwDgTRwub2omPkhZWY7nw6EU7GixBJ5
Z9yoeqYhnWvU/QekF6EBScFsVMK9T7Uoayv4gENiyvAAQZ+F5EArfhNK4HCBpq22GO3RwMgpFQhE
ZGyuWBY71HZjBNTJs06EA/xewEc2xo0xLYR8OWeb/R2tGS1yLXWlbAtG/OT6zLVpHHAvzh5SAwna
+lhjYlUCSq91L6FR5zEZ69BRbp+RCemjm3ZwgnrfGBa6jb78Tw06G8wOs1S50F4z6cBZjZ9KLVay
1k8SZhV9C7QTsqS0YfZ6ug1AsdGqXyDnqlIGcWXUYFGOIWXVAR4mW4R5M181Sz40GIAEfbz8Ar5B
GNhy42PuTjL9ZNylTEUy1Aly1EwFW6+ZTgzniRGdBof0F8Smo0ZnVJTgM0/jDNm+BL8I9YaglgBP
g3LFacfAmkAnYPZOMqUagxjwQy9WFgy1ZwBJ6ej0A0hZ6uu5qnx3Jm1OnikNcLkwMQ6b7O2KfyNA
sGG0C9OIK6RkjKYOR94BSDNYMmrW2fjpgh6xkOsMCG1ZmXGwXnIvFg3aaDeI4AdUj46R5irVsWot
nVxdYlBE4DZk3if4hWF9KZwUVKXSY4ZbgpxXpn+h/1LRkMMfHhSJKhCoF1kSFGFIxiD93GhNJpl/
AJDfdVa/c5l1oVXDg9C8A/qVOnBy+anXN03McrmxZ6tRvN6vP05xrhBd6nDbyyR3h0awjgPjHN3e
lU6zzc+YXKmt+K2q3M/MC1NgsNfleblf7vrNQdRfhUSoyX4ScxTGuS9kE6qrEhulNqBvaZpmJwyt
HjisjlRLiXRuzUP/ySM1w4qS3rdb8HBc8fd5wdyWfa7EeYpA5Gg8OEeGSQjtEAUBXXYufbm66rOA
Lm0GCxiEvnfdG66P8yNUCT6pYA5KcPLhhQsjBr2WRlQBoD0NFNDXlDcxEx3z9fv6vfSrgKv0eCA4
wAoEYPpLaw+o8LDugpXqX4fo5fD0rt24U/bPy/fkO6kwqEBIrl/3J9/uvfPx1uBAgxhk721wGZzD
y3gfJtP7dNVfXKfxWjVuui1MTjISVTIvBSYgMqMtm6c6ItxdHjpTlNdZn/FmM39c3ubXu3mlUSlB
uJUDpx3p/UrPoGTYCl+zikLUPu5/1PD7DC0QMXc4jgxkO2pOzFSI4ERnaP5ZGBZtfHKpi80IQ1bO
p195iiv70QRRgayCkP1H+e7ZqUGEEMRC7OeoA8Veo0e0F3lU4x99IFsb5R0qIeTsdyIOalKOQmX7
FRCYEbk1SLArfaXZT1LmzDKcQTt2HV4yN0a0rHZHZK6i6T6IGeK42hDr6BDIYhzBP/JoZFb4WFl6
dZhAwaN6zN5Q4GtuCxzLdFqA8SCTLTHkEO9l9ESSTrQgRnQQkKDiIRAoC6BfvGsrPyPFjHnZur0F
WACyKHApSQFpVkivIyEdEFAfZ1W843Sb3ALNjb4gj8Nw3L8Mv7Bx2DQ/LeUSWcOSG9JorcbqFdFU
zOT3xQ8kzVCYk4cdhtptA8aCq/ZlVLeAKKw8tA704WFy4lgtFJU4nrhvkLP4sOkY2P8Kksvhgujl
GumQp1rkNlAVluKQtC0xpcE7otpWpaYj9hJyD9VFyHXRx79Q+xQQV6tzu95mt9ll1hwDkvcu7mr9
6BSoig6IlfXT4bODVhwtfTR7KKmbo9O0wGMPKoz0Udq0qirA0EjXnnJWIxL1nWMb1ZQMPKP1pMya
ZgDPXlm2LoA+C5mej+lJCnynx6p9qY6qeGYidMpD7sIRTaCEnu8Xz90SD0x3Od6dEr3KyBNmIi9/
6X5n3QvxDUi925wuVxjoDOHN+6hVz+iV6uNemQjW0Ox9ssrzDTvykREg1ziEqAhBkj2tD+uPdcVz
w2D/0eBcFfvZK3fKKA0d1rmIsRCBAh7iGFQTi0BjY1XMb3ScVYxW0WlmEkw7mNKQXUx72Nt+IACK
7HOEG2a8EMpBhPGkX6StkQyevVt4R8RWirTlv+JfAgKKTe0v6qn5EPV2vROHOL2IoDhGdqDsCSSD
5B5JB771zT5poN+F3bEObZ/65RlNNQNj56Ac5cMJIUSuzoyFcSNWWHkxBSn3iUnaa252kfQtB4mW
MDs9z1aIDanfrqSN9xQ0cgrNbZJrRK87D6HkP47RFttEdAI12I7hF1l85c1Pj7btgIw9uIfnUBHx
MG4VySovwc47BWrvC6YqEOIdcKlyBG3OqkhUKvLc00H9OG3OXnun+bC+RidiEPlpf9EagQxlF+Eh
ow8v52od4ORuT8u4WnWWHW1hov7v5+fGXcaserPf1NkdIyn5RL+7X7q5B+QHgMQzBvRPk8bghK7I
yibFe5AS3Gj+CysRDggLMU0zcAPPb1sQGh1E039HZjaoUlsIC6UaGoDmnR750GW1Evwj8fr1PiLQ
EBmkiZH+4rJKhgII34VRSTqE6xeTnQeYvntLcUn7AiAAzmre/kvPCkuIzh4wvvir+hXkq5ZnTsFy
NVvNam8L6c7+yj+66gcf3cfPnq7w3gXJCIEB+MYK0hjYO2RrHuAUzE+xdzk5Ze5iGrR5476xTUmu
aIH/vf7orx+8ar+wrI8wzx29h8VROqCvF+5njbGgwtUF9X2bzuBiP2Ic3K3NriTzCFsHO/8Js1Yp
/Rm1jFN4RbDjSetHnPRiah8gpz9OdmV+LNtw2HhLcf/7e0KpR6HmpDfSd9iA6KaveC8Q2qot4qR0
r5Vyn1Hw0OajTYgtqnfo1gdGD7UXewCaSVPfJi1YWmaxae4C5gPsp62zS4GtvZS/hEj99HWUhhWa
kQ2OuNcc0gov8wuyuqg4PyDseJ0W59fpJ7bBYza20UCL+D7djevb6ra8jdf1kULX2V8F+WFYjR+j
p6eExUyffZJVJOQNy/WxA3ujfpwSUhHRrrwcyXlLobqOqtXb3oW78DFFwoQM9o+y5faHEs2dcgaY
GmUoEChStu3338F2ekYtfxp7GsV+2ATuyNIk/1Lniq29GdXhrPeXNULAsuUQzKYDhdp9oxlAwTRE
FmB4IM48ejRbKcZQOl+qhyDp/K9369w6qToM3Yp/7KOy3gcv2afHgl3rC9GvGL2wFGhoNKkvRFBh
IAJK8hcuXZs7xim1v+SU+55gQu8/HY3tbiBPi+b0Fb7CdBy7sQswEfxr3Um9A7KKbqFzGihgvJDC
mCdTiGPT6ry+/f59/6rb/foGkBtBMqCR1VbWoJhtVXse/Uqv0lPg0vSvsSigptUtMavCpvhNp+SL
BAokKf6PcJYNEsHyIfkAk0hNUsJ5yS9ePmDQNnFxSEPLmO1Q1vZ4h8pHL/IrtCAr2aH65NSTvY8e
h95xLJl89RKPNDK5cvVhHKjVqKNCoIpsfjCVbIDI6/aExNTz77A2tuxC/8pIJV56rhKv1zqP4KQj
2xPux9wt6ONJl+Ct1hGScyceuzAKkXOOB5cessyEJCIQSvk1H0EhVH7O0kTjkV+nE82t+qA6SHxw
oirFhQqV/bRqVOSyAJ4haT6rEfcb40p43Bxn55V1nIFtyxFuSFoROUExUq8AZVQPmtzn6WxTaJEy
B0xw7tilYC/sMj7ZSeecobgN9hhNOYDEZtSZqJqg3otxG2DulDzruKz81Y8NMypye98p5e/QihAA
iAbf8rLmffbDpNivtcvCS9MiHD4GZwhJTsIGD9gVyFTZexadYnCAMGiXSkv6mAf6kSXYt+gUNZtV
51iiY8mYvTUIt6HKLdMMHafvLLtiaKv1O09bdtf3f6623/UlzOHRtvSQ4UDPgz9d5PUZpMqaudvl
G/m8JwDGYPCy2qY1kZUKbAzA7Qu5gN6nVN6klBfvapqtVrvdwvjz6hvWb2J+ewORjgYMR2424H4P
IDIqES/vySV0usiWOGMv9HiG4DvMdkAeY75ol4GzRNS2e9r9IIfH2OhmvVE3PBbWFYY0aQGR61ql
14hQl6KxuIR+wPgX2oQ0bsA6g7TlpwKnhYkLD3ewfb7rrfQ1K0pBsA4T9WSySSZQQCDvLUA7xXQ6
EcvL3lbobKOvw2yUdidT82iyGtfCWq/Ixnh1D9aVeEpHI6h0o6DYL/bL/fqoMqz2j9Pa8MzGvGu+
WpVTsoh7l+ASnIAu14b7aWOkryoxZdPxcL5HuzkR7Pzb1hSkMNUESXvNN0RpOGhmlbRq6Zc1Y2rZ
Cnqsv3rQPNuXtPMyzP2+ad6eXgoxwGiz/e//WKLg/Choekav2mdkt5+uXJpr5EDp4kQVBKuI0QTt
qUrYOJuVsE7vSJ9lXcWzFdUkOLW7VeqBRSx6t2KrfGkZaNYUe8qX65Pv6Dx/ftwyYvKQc9E+qunt
hdkheTGT6ewNIET0MVeTazYRwXoJYBVQu19EqAFOlHulwR280uCcWnVakKin02fcW1ewOakJmvGL
JgqZ+eHv8BdT49G5Y69ete5IstSXr21jeYT3T/aHv2f2VmUODgwXXSQEBWIUcaVXPmxiKov+KBCY
/rvK1g55KmXcHjWh1PJ3DXUxntdPlZ5kzXwG6hTTK84mLTIdUePs1iqNpPxTG8mopOCrvs8xJLK9
KQxofMJHkxTxwYZDUQBa0gibtgp7am+Ra8VcE94Emi6Sc4Icyf6PTIaQyGBkCSPJWnUFKrqRRmfd
AiYqOhIGTa/FxQWaNiw436t58psUKQn2Uqp1ZDhLUxuX4tGlYb3nbzRr9IT1uLU+TEqAiHFJPnq7
bu+o2JiIWJ0Mbh9mG82gDm8UjSTDTCgjFxfkDi+bx6yEZAWgu6ivri5yvojsQhm5Wx1KUAeqBAfQ
vnR2bO+pTZx0FjkI8bbBP9HkKDgZLOZJlGcmeMH28AGq6my58F5HIyh1nd4Dd8dyj2qL1y88xweF
WykdAQyZ3QMVJcb2iwo0dWS46xX61wAtn8b/mDqv5sSZbgv/IqrI4VYSiggQIhhuKDAmZxACfv15
ljRvfWc0eGwPtrHU6t699grHv6h8AwKGxHOkZ7Th1O+jS+8cvXDKrwf1AInhE1EkxttQdudAwzIZ
PnB1SNhzHxjSbr3LeuuVPLUsMcUN6oMtCA6u22ezNm3SEyp4KTA0B3tH3Md54D/uC9LZOk1Sh2S7
K92iZCxqSwsfRCWcnZGryESg3/pdQcW9VmbxwxpMr7Q4u7hj1N7e1SrSnsXjjNPFUziwHTuGaYAj
NorrOth10/14r+jcfkX7dDEHCIGx2kUvXkCcvv+DF5ksP8t99AZ5qXYgqLBBp+V0m57gCwfljmKn
65AjAGveGBIfMTbW4+x/w3nwDb/hOcK4GkTn4yacEvmXqX+8cecIAIQrK6GnCnB89LZeZks1/TgX
TMovQFelfqVfH1T6DTiGtBZ1qmDc08oBzNKeW2XYlm5zjTZmNaqHqNDLYSEoh8VubfgZ4PA6KU2r
+KnpaPTTSXGC2Tliz/1sy9vj7DmaL5+z3U9x2Bj7FS6jjq1bgLBecG5eGbgLP2v2WDdbR9VFRElv
QoDZ9z6aiOCO7idak+zGBcsduwSclziaTiLPruzOw2LyTINPrUR2u+CZ16y2ORNyq8as0AThCWpy
MmycGntbDLa9Q1AkCFEA0clPN+x4lMdTwWPw1G7x3yd1oGi2qSwXh70GCjBp8Gb5+CstK8t0pA6V
bNU2xC7Nsa+Tkxs7LqRBkKD7VLs04E8fY4M0Yn3+TbjY8OGyeJNvKnc8OiS11Lgv5j+PYTJ8dUth
HFcDYYL7Nhd79mEo4up86r3Xm+MwCZps/rC4ouphmZtU8EMY1qbiJ9IlHhSAMXeIZ4swadReSTz1
UZLOHBAdfsI8vnS+/gVQFJC0f+2KuSIeyzdsBjCIkziJv6P3qDq5o17f9Qr9Y/gI6l2R40peabVZ
E4bFHM3sDHpF161KBZjlBJCDCAJxotjXaPvSmfWvsN+wlH52qphy/qTjE26HCfX4/Wq0AlJTbn6p
o9Jz7ihjUrtNHaRb+heKz0IP51smPPwSuFyY+3HHK3+1GDyzG0AAJ2EaPU0TVVfC6acTc8oiUvNG
OjRBCIw9YwiQe3aNGGIs2YXw0kEIj+psKL8C5t/hZXiDziqe/xWgh6SLIr1bP4WDrK3nzZbHeDFw
FYu26SXkBehOublCfwVMXdr7oynOYAGDw4fPfN6p8IQt5y7BS13zQJF5SP62YMMtbB5aOEBo5eBa
sp7koC7TwDbU0fA+KNkAetWnM9g9MNHCazViRIGx8GN14j8TTeGyvZAgeT7RLUOUty2mNZ0t5qJs
qiZuaw57MxmfgVaEcrFdpvYiN/J6DjFeWS7FBswPyMHqoGL+xXUogYlB+mDVTEFhtFkVJgDTUaOa
LxCwpBysFw75p0XaDrSCnMk4wBaNSUqj199ysI76Wy7KFi03mu7eoXfqfavG3geQLnM1PzokLf/v
LEEMhzKwwqWPlXnPvS3SSw3ATrCVjpeV0RtwKFJY8t0qRmItyGfvvyUU3kXWH9YGRmyLE1uNN1lf
ArG+FpWvNadZyPrW4DLwY1i0YbS1H/CJxWSUg5p8CIu4IWk2ka8GL4TL4MeQ4PB9yGXeLL8ZnH83
k16Z61VmOS2zOKEzb+8jyodYlyi/QLDkrKRPGBNrQNLHd8Hc/Ug2CfMwO+58J/mY0BT1i9y5F+4+
tUhPfOZgjdDGt5V8BqBH008r62WtfoS8RrR4YqMOPUQxCdnIoiLhF2Ox09jUucG0/bfsEK5HOrGI
y0++i1wJNS0qgUAsj9qQs4nsBys8dScfMF+T7FF1hMUe6VOWcPw7knOGjvkCjQAcOgQPQvQroBdY
HXQotwtir5wrb4egRIw5/L0HD7WuKyA6DnwH0ABjCUf0ZxyoWsgz3BSzRwKHi1qKH6xcPaZy1lYx
ajSFC0FsMS/kM4Pi5SDJZMHgicuU+CVAnvsmTGg81zwN/6KjFayJ79/3t/S7WZxUUOEfiD/3rnvo
3jtPsP0mS6Si7GT+IGIWlTFH5cHw1kkSF2dF/LMqAJ1qlYktax+q+KOVzahH08INqCu4i3GeBo2u
DhrD2vAbN0cNWrgzzAaxHFfVc2Cb+wJGnfuAqwD8j3GJ19OKNdB0PZ+Wij3Br8I9mvA9cPAX+HkY
XPtpF9PYzi06BwndvwIonlqQde/qsr9hO8uGeCpl3sGhN0vPjdSsWF2Ws4t2SAgSz261c8eNgulh
KrXjmfD6hzun1OUdcpE9CZfnttgMbGIEd+DyMgdretD1rAHmKXCYjTZKSP1gQd1Vr9jXtxenQexA
HWWvyv9WcXtqwOMqgB4VuuqxqMuifsspPITsujmuQdYMcl+oP1uh5uZN7ffAvurtHzqHTp0QqHE5
/nb1Unew0XGJBu8Qi08g4w3BBqC4fYhu9N82PQzf0ZW0+vM2kTlMpTlloTwrIPihuwFcmG0wWpgb
MrTIbYHtKNNR+XEys9gMRgLH7gUvwdgefThRfirgn9TeXB4oS08KDzbOsNt/Utr4kh9oDtLI1bQh
lvKSu0PtBd1VcuOBh86cH8XrbDOxg8AJhZMHH+OYwfjhPmfu0DS+RoGfJY1ThVN6a+VTJKaoYLiM
UiBr+One1mcYmNn/6y5QOUf6F46j2ia03PoIn93Bu18ZKghkG54mKvNK/WpXh5Jp5vSAWatE9Np6
OdTG1onpRAlORabSuz1ukoUCk4Ob6RHsM60OryosdPJyICODuEXKqoSJQpPD27rDoLkT9Q2tYfhm
XmXDQDqE90hk7g4VpobqbZmQx4YfjFd4efjO4LWz3jpV4mlZQItOPRQn/GDgzGuICj5OzZ+Ay7IK
xuPV6uGSsBHtWROCgOgrYzUm7qpJY+vlnTFHWrM8xjhyHtsj5uiRFtFCeOd+YGHMp0dJkRKGSuKu
4pRY7og0jw+28mhEUnxh+fCzPHBXY1UxiqVoH/mx33SvfpZ2+3IusMlVVxGvY/tN8lA0QZfeZrze
KR0E45FVdLebo7v9X1uYmCCm05J5qznbjfmZPLjDbOg0bXV8T5gzbRmr+cyta75lHyGXKF2CJ7mi
Y9jy/JVzZuvBinemqqm57yfpeRZKweFMvXwdeWO6wfUjGIoTKGEEwo6dw4aclne/BeFMOeTaCmXH
w9XYqHlb55ZtBS7uhYL/zqQpB1u12G5Zk03Py5rbKsBE/ZtnjMRmtz6oD6qDUr/VGT/lW3WHr3jc
M5PdmbdT7go1kLSM/L+l5AZnsM5WC/4sNFQoA48WOQY2m7Jr/Eyv8mL3D6Xeq86GcHmNFfBxMFOn
uKovrlPdk3AD+csfyT9F9NJb8VxyazqaHHD9+m9RPnHG1+0q14x8H873teszZD7c1LsFb7GMR9Dj
aIFXRKnuZY2tK3qRcRP/LRVTzcywS+mlaaSN3tPmRttm8fZajw7ZrL5lUUxl88YEsKQnuMRPmQ/n
zhlv5Sb2nCpbdIjTC8kTRCA4NKyEHFlmFV/r1IfHlv0ZOzRg7zMxWBVbDTb9nmQ00WLNGCcyJaBx
hfJGLGZpapsg/9+z+2U2Je9nIZabhAOiZ9RhT8hQjVBDqcgMdX4T+z144z+2NcsIa6G3RkTLIUuQ
8w/UGRKMz9A7xNUTaVcxxtB26A9DCb94W/dJY01BUde22v7woMsHaOUZcQceiDpgrfDEHkMpbl9o
P9MjYdCSXlwQIV0a7o2t2/padBGY3aGRP1hctIzghQ1yfZ3UEC9gKM5inrXpnvTRdEAiYe3J15bC
m6+SE/sZFU3ZOy7Py/nq9ldI7MH18wsDDMCcpevxC14GX3sjUxkhul8fjRLEoHv7ldH7c+KSFkU0
9rAFpYI4tAu18LvcE79nPjY+Rtxg7FQ1R3RSYsqin6cq1qG2quiody/zYw5Pxrhoyt6UEfC1H+Mc
X03AY0FjU9iskuJrW8QZ48uVIpXLmVVWQ2hdYtmHTfcAHiL6JxgRg6oHIBnIyxmRIIs1/XwUFA0T
VUL/FysV8VH3kzoSAv7jt9bu90vAwQdYONAC1eFn1yyaVRMbKXEPRWvKWTyMly7LPuNJJVne4h5u
TbgAtPslyiLJMrgv1enPkXTRraWZVR/TvfxteeIXnTcxI9R8kovQwqUf+3RFOOLVivpjqZLo9w/8
KlULs3D+bIx655YalIaQGgGzu9DFIZaq303PHQYLNSS9RBz1+SbSShyyMqEwEMOjAJdezH7VPBnP
nwHRgF6CTBdrLTGKJL75Zm+FzR46rXDultnrnLv9X6QncH649twBnQ5mbl2/u6Ev1q7ee0emjnSb
aTj56ZxMTLLqlC5Nbq+L+FLkfUmfLrGBuppYcsK9xGKbpjMAbyR6e/Y6sLg58ytjeJaxMuCCQdIC
en8umwREol0n9BEmO4sS2mR8+kXvfdCDqv07iMmha3DjzNCoAVynXBJnb+NLM0JPF94BWDiNM5r2
b9YG7XiwZyBFTJijtjE1rRVU1urEPXs16Bv0FmV1Vl3klL46Axe+F5OzVgnhYdlGtJ0EO9ymDr1i
wBaNHYw2k9s23M+AmuRgrwnpXkeIs1TknPAcqvzMIzIfNY9TUWEwipQqonBATFAiGFuYp5xZlXcm
Fg3p0guUNUFzXOeAMTAUc+A9TKJX3JoU4e83JumoxuPJdnjZWhaWhQnsHf6+V6/VHll9h8YRnSF8
d/mV1AdEbRA06I5Bs8iqTeYJ+jj0dDZ4KzH4sEUF/4bmRSub7sXNoLWwm+nAHHYmWqRM5rg6GVVQ
0jHW12zau1nlXi0UfaASvgfVIQL0QTGuzJLf8/q8Zi58+4g+VJ5iVJNRmZiI+kSnQHvB5tk/+eW/
Gj7njcllJheEG43do92AxyyciCBHGm2nbkYHpLt1iLRnUlerNWgMqv0aYqH95DuoD4vT81Ll/NYu
aWfFpkn+5sSNDepkvQK8t1xVcGROZvBnldW4CvxZZw/y4CCvfYR5mk8QZjkou6/RLX6NLnFxso02
sdwqtxJ9uFn4uGhNrL0QnHIib4uSQOvfxlYpqs0kqxWjRQW1DqJywnrUQLmiCG0BOABfa5E6qm0I
4gzrG2YQ0hzq/sFwOXqgsJ5PDyPtTnSwYZEM8nUyyh7dGqnTa90GZ0BJJmphynILnSyymUZwI3ph
Fzz75fFrWB4/Bs/+s/8iuOhBNomOe4yfM5TWIzsCopb+3Th0RPtMKycAbZqCKhV4WRmhEoqCtqCQ
fcRoYNJjClIXWw6Bdc7vu18bNoaniapfHYgwqIFBftwk4JSMtM+uU0c36IimiGm2kG9Q/Xtn0qCE
FVYYfzQrd7ykXHuU/qV/d3JHw9usMEkiFcZlDATNF/M7PT9cjwuc/XqY+Ko39kjmwaWtVl8FP5np
Pi3tAVvfMmY4xgY1WtmofwicuQ4/4/vwMthOdWbew2dfPhzij6bhJbrGlQlxUZwR0bEuDeMOXwYW
9qb3wYpvDzIrwEaY8wtKyw53p0GljVcfZEv2IwTubeAdFi1oMEjycP2koGa3QsX+eZmFUblHcQYJ
8/MLqwBakwRqtKXQk9WwCoB/dcTzaf57XzQBNgUyqoyuBpce2Eh0wC+z7MqJdL482Z+mccJyEHDE
qbqgQq5I50CmqDXkTCxWsvrBWCWzvo5BVcBIjhHofMSX4TvH7K1mQXFOslD7AtES5mJt3LQrYCtN
1387V2B48EJGv3BpHm+jWDTOJBGSx4FA/ylItQHQDxLFPZYRJwGo5stP3AStxivwAZBKX9au/+6G
5GqiicRohdf7xBqRpMRM/KLd4AXw7wJk+ggIZATreobgle1vSHIipSRtnqNZDfP79gSmWoF2vw1J
Ei4MRWS7cdMSdwX4qqm4vDzCTn2PmpNn9Iqeg8+wOjeIyMPYpWzd+vRGyrBqaMGxaBQ7b5wfYUWR
voQZ7YlE5mOEWtMpIxSkhQJM+g6vbFk+8bldaSOu5MrmKsPuYopW80jL+4zkDhtV/FE4kN2lHPOe
DtFJREmax7WoFhE+2i72GiFJ3+hXUV5SUBE1inhVA+GA5WV+SKR6IYb0QHVFqrCXUmMNRP2JX3Sg
9jPwLl7heXbHRVT4idy82KewBRJuI9vbXBgkCFIZKC/WLpnfCRTSgRIBrZq2s9qUarsirJpGBM4q
3e3oUjK3I7obnHhtqq5W1UHMrJ1B3SFVr5jx4c5e41c9gv+xDfXdzwQk3a1yVI4ERrHsQYPoX8Gv
k656AiVmFbT+b1y4rhBfVBukNyh68qNRuf7fYnuim8AhyjbU7NOM1B34JgkRF0jXKojXxIbEe6OH
6wWTVil76EkPnJ9rwX/kFkKSskV041bYZqunIxuEHKWUpq1IbIlSmsVmrCIu080i7Vduxy4rmKJ/
QDHw7QnJEABY7KppucFyQxglRoywDXTvp8PSeLd6L96L1jGDwN/A59KTlF3c3sJTXCevik2rIOgi
sWnKaW1xzYSM8Y7EqSocttnuNo25PblViwDgasThBhLS7mo/aC7i+xGrDVmUFFpl6hVCxIXKQ26o
Yux/27Lllbz1Ncb8jrbYNtgGb0dIay5xef3dyUrMbmAaKJqgtyGZ5qEsRpg5+VcQkD6rra2gxRQH
iG9/N9F99yI3GSzkSf62mtb83TuXpfpCYD3R87c2vP+Vfikb7uT9gQfSD/pWyMRs+kV8GTrnoWA5
yHZ4R6H5BxMNdf4zbRVkWthI6gvVeJvR6v/RuyTOQimCjZvEqXvo9tpTCHfU0NbmXdt3HJ0F7jTU
D+UA0PLUH9U2VUBtqsmG9/U5QVDgNIz3bP8qcFKXglY1cLV61JpHYYjzAFtar9bAHEeaKTJlmbdv
k5RUUKkJC3Brb+0KTfEL3d7D5MImjJN2QQn4cVpu6hcIs8x1jDtIQmJwNon0FF2XvDMJScGBhCTv
gbTK1hbQZwP5ovMdJyeTv8d/bElRG/UQf0qaZlk5bseq4WUhmlpJ52Od+h82LNCbzMaIfY1sFNnQ
sNpc4VbuJ2hFqdkojx2EBSEe0DzxkO3o9Fk9V/INGYyLCK2dj1Qhl2HB2bqajlpOlUnuAnIjDKY+
IXOZSehqEsfHyIUoRfELeK8Tz1Is3eJucuEsgIm41zOfQBcL7MXbDONh3GXoSBLQbaLbU/AKnnoZ
V0cCABmc4px76+kYCctnjrNFMshpA4Lyrtb59/wr0aUQxvw4dhoxlZFDnY7Cs+WWvPxthaulJi19
JfJ95bhbJndZHQe9VbtFDZe46lYD2X2X6SNeszGwJr52hdnitMHQYBCsdNdGwSoIgnBGR3L+h5To
pwSf8QKZsfErx9GzV2HzCsOR/cYVXlELbaL0qiIJA5yC0aVm3pcRv0IKTj0qTJhC8CpDlJ5xczaf
CXw/d8g87glxl4pPBhSQv9hDH7plc08JKYAr7wGKyy5Vd4ZwoIKiAiDciVxE6G/s/VCjyJxA+0q2
qhmg3dfnRbQFmI7FOpdsSTu1E4mkJwzHJM3RtwMypsgr8YPyjtdpcBgk48vihg5GqMuet7d1Qg0Y
AdSst30dew6i6RjtosiR+TH9EM+iTCISihj9FMHcGZf1C/w42/fQc9Ft1KQzoQYkYDIzo263eVsg
JDNkNu3S5lF/jAGjvqackugMtgtDERKOfIYLzPMK1oFaQF+luZWxmRU8pCGHMsGUMAQE8u86auJQ
hXbQBQl9FKUOgbfAWIDJwUSwFtAs2BJYE8vUEVOBq8mBpka0sxhIkeYF9cMYEuOxeDFS/or4QMeS
iWYVEV6Ed25PmVyapoBlK54mIxnUvqxCT4uMjAK1BJE2QYDGconFFbqxZRFSFi+OvWi2iyZTRpC9
9vzi2ItRr/UKmprMPZj9WG3zeVAzijpUWq816tJ2ATF3eZ2SkpTPO5uumlOwYSsY2OcwR2q1HB3C
AsQzliWpDvE6NvxLl048O4lqTtxAuiExaze3/g6xY3Yjab6M6NmzzMEYa8uKtUzBtZuWWCDxH73j
kU6HDq/0fB0qEumuxqbanCktYjUhaNNnbVi1iIHnoyv77D3SaYbDNJuYQ7yxWT11ibWO3hjTvMvS
Sh/3aZ59Nf+y15b9EF07mVaX2osKtEHxJmA+Ya16hThwe0nOsd4xsZ455vFxvB/XkaHuxyghZeXJ
PzCA+Xugrv/BSxcUgeh3SFW42yAlzCjSEBhJzoYu/eUz3reNOzbesVr9swqABHBNLeD4grEZM4zF
nmZJ0Gt+7XyEbiN9nNFkGExCDfQ7SO+5ozep3HW1UsWUqhjB3QqA9FervKvSjFTRCDb72jWcj5tU
OWreCjuTaQ8BdyBUmBkXmWU0+2QIhuDaHOleMUo3dhTF4Pk6XdhKp1owvSRr2yGe5zUWrCMlQ8D4
x6qfJ5V1m3DwtYnxQ5vhYwY/+dqqZgteb8s9FcQJT2/2PuhNtBPWygyPiKg3+eI229jYpBDbVCjC
VrJkGCRWinoimi8ZtcD3crCi+87cphpR9tFgaPROX0foXHOL9NND2q5d/ZeU7/uC9S2358DpVAiq
JelJUuKl3APwqHiRH3NcsMe6GdPyEA3279facG4rkRg/m8zSvqyNbFdfrI3T7RO+mb1EtUUofzOT
8XF4G+vmmc90m2n5lvJDlqGPRdMBuMHNyKz6+4OD6/vWr0ylgpzMcfYvmQ1n3/3YbNpYTEGHi8DL
+lCQI5LMAso9Yc/i+4vBIC50fv8tGL28T9GHycuCMU5bxmPmUZFCOyym0DQWaolBRosBnminUCPq
o7w7ro4ZggGjrZu4zGsB7D1b8+B5dPmyeDdsQq19ta/j1Co4+PyCWDecy5AyEpj7TSkpOyBNDFu2
P3M8VOZAXAWrTGIIN6JGMr26fbjh4mZzNmUWl5s9nUwNlC6stHptyWWHTKUTaohoXm94cFQY1znD
QA6rSy4ruh0Q1UjV+zNTC32zsKtqRqEgQdwooTL6l7aWOTNpu1tiGkW15x2nb0/GwUUENzta1dIQ
f238QlwylUKLNpkMlXTPNADc1Cqnj0e3+uPsecm6J/ahetYg4Mz0mMpfzVHN1w6e8oy3nHa1HiHv
yf2ZVeA121h011YUg525WYMwR8gnxSa9d7H5zU8oDFw7cTAUfhERR+g+pQ5pWZrC317NpvUB/ZfM
G1qnFs53s/3wmxLsub+YdLnmXZY5KB+TNfwB6nau5s6OVoG7hv7BjLLWq+tujcWxe+w2nC+VG8/B
OJ6da3SkbJ0TybezP7zgrfcOE+M5bqyfi/d4g2J8M926otMmsMVYA/wpQk854khiziypcXU3b6vy
E0/qUrvg790GKMejz7TKbvdp+owHhhasff9jRGsabEzwH2NVRDnPUmBd7KaNQJVebbFzhN/fBBVI
hoepiP0PTxgBKfZDxPbMjCMKNC4OfTbW/Y1NKwkQJ2HbCm52Gl9/RNH0aUJfuAPrOI1AV5UlHUw2
esqHcepz/o3x9Tf1zwTinSY4RdCI/aCDqwH/PfyrdeQH0ABdF1lZ+D9bMU5QfPtftzkVVv5AhM07
fCLYzDbY3D8zhA1YW0bYkAIuLNMTjLBXSNmDJl+Hu+IZLPYeV4Jrr/dzE95IqpmEY/sVDQptVAqG
ZmPpyZqowxKThlrYKHWgUnq3NqxgSlnYHO06Xl+7CfZh+D/SafJa7tXSSNLMSLedxodWc1WLVtmf
ve0CWBwdOx8rK+ZIedY/oH1jxzyOUCkhOSSW4C17B+1nPYd0XvMEv/zny9yotp+8dsUgqzK7CvkG
JSpxD33amfY+OnYqvYL7xZqAxqQ1Xk3XROpY+Hgx6egO0fS/ZvghZmkaBUoiLQD6NGvhqeHfMd37
ffTOVBiY0yGFxiEkGO0y94Kd6SfmM1IIElqmqg329G5v+jX/0Kc0uqL3vRxM6KBptZcaRZqCsIEg
v5Ta7D5bkGSD1sX+gE30rFMPw7lRaXa/mD+bW9u9j7540HUOn6A9feGOip82uxX3lbZxUsSuM1nW
8N5yMbYDSvwFeA2Umbf/KTSNcjvthoMm+WMvNB4S4jBaGEEpU0SHLuaLnlB7y8yDfV6VU+Hm1slQ
PjloXwGzpQ5ypNHBnyHavKPQH+Ml822fV/yyw3uv4iYDAwnJE6LQc/X73VmtICxtrWR83zjOXgZD
7U+4ahS4FiAgnEXj47cmdhha1pYBXe7CWf6uhH8JKgOykckNsACINZeNDY264sIGVJ+JFFUnzhe8
NJZqWtrpw+97lvTI5bTuEWDj2yzdWM/rwS2+SFJ2nKVuIzy2OrXe04FFOaL/Xi+11xsuU0BRQsEL
umi5rhVYzOiUbMuPNNuH/jlcjYmgP47c99c8FlbVN407Y1mxWt9AsXczUULQTagB84ENgosQgZ2a
ewMqYi5GMLYYP7hdDLjQl0nt3HlQNoJPw63+TJ5/pcQ6Ek5Svjnh+ef+q+36rN7Whh7POGRctC/w
LVRtsjUi1e6wv+7mCkdDK44LljhI0T6MA1/VR001f+BSCFjMhkHg+hH7OfgSlhutfmgFaZuz7Ena
xz3xMIiQ3QKxXroHZ9YLA2v2k1kg2kT0Ia8YekOx4w6YX7aCl0nk71JRwsG77vSJFia2bohUNot5
RW2ieUBaj1yf4ZoL023wCQ87KP4HMazR4yyxVs3SNmm2VgiR32TdYmbhg5MR/rCKua7LoFgKQwlX
JcugQzqwk5pVapC/Rf6oA08UjW5IMi5fb4dWj26rTagsIhZkKx9/3JvYGw/7aaYQDHn2McKQIQON
l+Gx1+ef4YD3PKdsDpCTcpId+9Qd4ImJZurq1QYJ5cIS1hQJBqyCVaXHotex3st9DYyGuHsYTn/z
Yd1rMfXTX/ou0VzRT0CAUxnNMV9vMP3Q0bwHk8KbMVD0VeEmRmu4PTiVqrVm0wdF/HxWYM15xL+o
Az9vIz0YwxqR42grJ+CC1h+tR6MzHOIjSx/4ZhJT2eN9z0Ca4w2zcAD2tOaABk38AF/63Jj3+m91
usgNOGGkw5eitHm6fJGnD/ThgNP49zesI2w79ypL7mZ75xvz12hb8KVx4CGKKlvFiOiPlasCAEpE
s011wIhLXeiz82605h4MR+am4hYvFqz141+r75qu/rrsmngb8xA3hzI6ICrkhyv2Q1Qk0iNFMXNr
uPNI/OuP/7Lv/THV/zgaWxTvq3e3wly4Yuxrw4wz8dxKl7zTTg0Xpk/DCkTRgFtjRQx9K3CDiPLb
d09z63loVyN0GpIhsHL7bZJ447hlxXQyAHFKf2VntPYFjOCD4K9jkfyBL9XHiMGgY9N3edz4PsYL
W8yynRY7JeypL+YckTlTdBGIhCm2qd+TuSIxmC9+GNVk8ujjsDpwLc0hDOvgh4kYtVUQamjaw0tX
d90P73qUbDofTB5l0+ZeY6/bmy3Z0RCBHJKN3PNYXB84FdQo1slpnNWWb9gIFO4TzxvC9LiZgweN
MJ719D1cphkTT5uVruyls+RgZEYiylU+QxjhX9JHO1fuiIfJvTaEoYmPEsK7uWM7BqmiWHPoBtnh
JeV5NbfOj4aDY4R/HonhSnx+G55mOr6K+9EcLlmSbUmvqPSIc6PEU2bCkhCFcY97sDfjZlyGs5dH
PqTuS02Sls0Na3My2LDphHBL4pLFU7nT+cSSr5HwjOeQF41IjExxntbja/kPEqQ5gTzw++zZP5Zt
L3W38wW9Xo1PXpjtsHNl0ntBNgK7GMWjCttlnK8zS427GfmxQtyo3lTArxgP0O0g1q1AOxhFY97d
2ShXqAF8f3FH7rbwMYgxHdNkGSkylNjjm/Hd9PVnow+7XRNSNo0pd03cG3uTCHavizrIpaaOGXc+
uSuxwlRSI97qWcSvsHHhB675l/GTfc3Bjk2+h89LQoBjuoTOmSNqyri9YDRKa8TP8oOVpW+r34oX
KHUOZfqoO4oho6mRlSW3AcwTsCAEPriOACzY1bI/QkGNTQhkc+AGgYQbaz6oSGdyNp8ZMjFed/k9
uKk+LgX6iWQqICbQyEe75GH0xj1f6H+CIzi47kbRF1egxlqnuBlONAfPhNwhbAHiEGJFT1SuUdb2
r/SEcglBjb3ExxWXAOI2UV/gIlAGt2DxtWmrwxeNnjQmNkZ8wKnw7A1oj8QNVqd9vKEKDvFpJZe5
0H0vqUsLMDwmEB/80gTOKO7Zy/fkFM69qjFYen+ENtHpwKebynQXVPhIRryipysYdJmG7FVozSBJ
pyfPMHcIkLNPKH0ff9/J3CsFiK5RAW8pnHycauHX4GqGbIM4+cnNf8a3SMqQlKTyg1s0UWVBuSj0
NpDJVQcLq4DBwzR7w81BW6M35odeyegpLLhNteqJbc9vdrR4g0dcqLx023NCIAzi3TXu7fKM2/ny
s9OELXk9+b9Y9XM7HPzecMCkzuf1F9EjQe3wboaIKWlVi4oj6g6ylCw4QrYIMgXZiEvEva+ulN7j
9QyHhFNl7/TsLT/YY8rhWx5tnqaVhtvKQFHJ6/V2baKg9HMwteO53Pm2vkn+fXiN4C8zLmReu+es
bbUqEpNKy5ovvisB2Zt1EwvF6kwPMB/4KM6pW1W76brCLenOBKIKgaAW9jgQ7VbJ3ExPnQssd4E2
OsTA1HZNdwMbfh1lkEtQtwXOsh9rgeMpvrol84ql08eS7WnLwTFZjriwOOS3vKNHsKMrUMVcTRkz
8kiV05hM0JR0+XbqGUZ+HTFQaZaqZUoMYrjBaSdD7aX5UH9LKN3VUSNXkhOWBwmv6DajOakQZ4Yy
jacLac+fTm78jOFPW4yVE2mBejOC9MW1lwlYi9/8t/XLNggIue5/EH33N4NDdzPIsWbhzUq8L/xI
S0QHnMfc3wVbXB+88mKHY8DTK4+LYzWfxChTALNAV5oyVoU1N82MM4ScldfCDASdSoyohwQ116zj
kFMd1SpKaXtk+X3MMQIZQUfdYkfyZJXf6siCE2ctg7UmCqpppkhst8ipYlOtr3maXZ8gva27UBdv
bpA+Aj5jPmJl1jHFcDF9QNQFJk5CUkcXK+2VwqP7GYploBiqInt2LiZfS8/IUl8a543MBfcMTtYv
0Qas0B5qkUcgCye1Bp8MDoEbYj1JvpFLFeBg0iD9oPq4dGWnhvqQ/zsY/HOHtbJ1dpP895dnPJaW
Gchax3O4mpFkaJb8O7YzRRJoglN/RyRZqSAlnOD7MODrzHTsynvSZUpIsVnI7DOnzrY61W6do9FX
+EFrmkqcQRNAvON5+zLZO4VhA5BUMKk+v//jGSb0dRBHIcIyg8Jqk13liUS9rCuGRxn+Zt0R4Iiu
ivaqmVDVOo4EvwpcZbuU2UsJQ4lHZYOC1toHxU4dZl73ND1NLzwa4zowRoUWPxIUuBb5UJdlFE0q
iApwBhDnXBjsWHFU4YLlOaZnOqqiDNWpx/pCejcckofmJ4U+EI6zjV4T34XSz2384ABeXDwWrZ/C
z2f8wv5i+MA+Q5o87OWwm8OFDm7fLgSYoMTOSU4ZQYftvBpBig2X+YtgVeYIlG5MUEu582jeO4Wi
69BKZa6GX8ToJ1aLeZ9Jnq9HKAwPiQYsRhQiW2E4w8bdLe0ga+4oj86ZjQQ9eHeHjc1xJeXapVsC
C4ZPc66arZ/cnEZB9HSLWBMuDjQ+nGLwPJL1XzaxqOVY9kRhqkPIFYmygc3Uw1Eh9j6YdxgCvoyn
CGrJXlOD1/RZyAdBh3yPRIE7Z9wB2WfwBTcGq0sZiecLGNLeedPVZozU+v+JevImr3xftXd+gD2I
SaLGZC50qBj1WTXMY4Y1vlX6qpmpyUhNJnV4dOdLPiAZgQ6BlxQKLOP5SJehWb09RitEH0ju7DWo
+roIeiRGafoJ9tyDNyz0sHwPLkvq5A+0v/msFldR2uwWtd9b9+u9vadX6mEQ2Sfuc1DhVqz7m6Bl
00LrlILT2/wwf1Hklqz5+ORWOhd49FbDXg5Jq6Cdt4ModnDO+F4U2lV0kvxTpJz4e2dsU5iVsHXF
3xPfQig5p96gpn4wUOSr0uI9idk0YlQAs3oy7LJmU2blxJM0bKRo+2Q+Q5gsvoVC/e/4yHkIssnX
nkdSOChfZx4K2xenPOeVa2ZXp0yiYu1VGtzCZKRQ6sGZzO7SUJkkFndorA2W5ivWPEa0Vk8dh5NF
V23c+sUxBlXSuEbq9/qy3ix2ix207BK7EQOefCH4EvjMYopDyrNlHDufaN8pz86/u+WVsI1lIy77
RZJri4vHoNapNY108Jk9cKq5dJNZmXMyU+T6lUE52/cOsxeqJdB6htyM7tz+bBZfncsbX8IagM29
f5xu0WFRuGAf3AzLkKUWLaJgutfsvnpyZeUcpVwmNSV0cgD0aH4+bcnqdTKkmtJMq26J9nUScCLS
Gj0Qzs/N+kC8enVRJFLT8zRmxa2X23QuGtAp1knW+vXNOPTi0UuoNXcqbGeKcA6L7Tn2NvBJa5RW
H7imyKSGmv3VNsoPXTf1ZMT6l/RXnVn0DfxQTeNibDVJny0PvlPpt1HQQMR/Af9FtzYES5Ei9HJk
tJlLf/Qimk6BBVx0D1G5tfhqyhLRUQ+GHP0dJoSQCeqv9GCmgmoaabDK3FECY1kqaeCCwcH4+TKn
bUY7vJNq8BQiiESwBUM8XiiEYEEQn8W1uo2YhiBNi3GtrBBFSygnpJoxHWoOCQcUGzGBw/jn4FS5
XeR5w08Yrfd2a5aZj6HnumYMCojLGetVIoGMJl5kpdnQTH47ainXEbYQHgQMldUB/9QBH1bpKfxp
3OGwlqQLDw2bx8aR55UUYg/7ylv58j8QK+F49vWp6zpf/EsdBB37RWqfx6m983b8n57IRIoXbuc9
EG89t0u+YI6vNC/ZuYvonVG9AV3LHjZHPkYrTxmHuzvItxu2sJ1DxXzgJjQurXer2zSJbzEyfqtm
qmZQ1QB1CFlDahXJ3ZTz+BPZQYpiISUr5YA92wtfFww/OvjsDLABGcgF6r7c/T2XrS5AOo9tT+hz
Th/YbmFlI2SDRwCpd3JzHgfrTTzRhGDpMA3lgYWpN8499ju+mRfcjV9GsX1gh03H9UP0IUi5QBCZ
dCulSw/IWdlSp7H0RX+oRYHtC1X3UJcasvzf72/JkVucBHlkhtpYZpKDKBqEZAu5t/Mu+s+GKVex
wzkTm1ULIuglkLmOCt9dU26po7c42+T+bd6rA6lJvlTy4ZsLOaaO1K2jx50DblBWaoEMCY4B6FEL
VzIfEZaewIY/u0EFh0Ozysi6O/eDmbA8HIydu6dM8Kt8e/PbSaI5GlDr+OSUVdDOX2bXWPGaBYxv
QO6X0OOvk3rn7NbCtz+Pq/yu2XCyawgL0CwHLVbdIq6RT6Np1boagCQGhtJL6FyIdg94U/q0tzH1
AR5kpYloVgTNISfR2020j/fxIRLtPmFDmDpVJg/dwElXDVrWagymSpB4E0enp4GHQMPeQD5+e6XO
t/MZf8YPCpvGT3X9pSGhN/zFwIiGAKX7ebiDUbIbHJmGxIrOhO2sP3ifcC11Ne/uH/eMoZdakOyB
yye6iiYJEQmlMsm6GlnhIfnFwWeeLgUyezrh36uHDIcJ5cF0WDzCEhVH4si0QNy/CgnEB2YJ7zzV
FSaD0BIDHb1G3eTm4iubHpJMbjdRpcirJYWc3hjs3v/cL/bunfp+j+GafKOJbct8GdC+2dr0qFY+
+zBJ3Sa+FjSsB/nxGT7694EeyZDWbBWLdFKGqualasJTSF7G42UklKXssj8IkZAi9Qh65lYu4W+F
89r0NGKis08zCNOIH2Bqh7vZe6lUq+a0hfsYLm//cgF2JANIANRCMUqwfWbTU8+s/kBo84NcgVwe
ktgY906efrk/J4Kj2C/2xR/rT3LBiOYI9jCYnSI+ithlWjIB+LYLzhuG7338brccMcZEi6WVzXah
yBaJjY92Oiyy8GPFdE2zpjLuAYOtC4OSL1cHvOKndINyTUoRT8EaR8W5S3SCPEaGbfKAfENSgxHS
a02Pf8mk5TVlvQGNhIJNmxAZGCT/x9N5baeuLUH0ixiDHF4VCUIIASK8MEgm58zX31lL+9wj28fb
xiAUenVXV1XPqSVjcfk2pHNK6YCzaCJQlpneeb2L7JHKZUV3HFsANU/23rUngtu5c+4wRp1mijZq
BY8/EgtJgI7SSZUgIq29oa9BBET1J877GwzbtMUkoUzZM+k71teyR/373duftoroj/9uXBtvo8KR
ZqzkNhh1CobIKsHQVseS99QpYvac0Gy0M41YNwLIJjDHj382Yn/btvx41QCqBkHxWdviPQKnl9XQ
MPvVCpupIu1LXhEDKqxJ7S0tQUW/xZakHJ93/OujfsNDEvWw5J1ykMYHC1SGrVoWDlSSSPFf9GXf
Hxb6HGNULIhAcaNoRTh/yciZ54+wqpJ0HWUAs2aZb4LSrWYHRwZbDSM3RhHHC7wZSf3CAOzMlLzt
KO+AOdhLOxgD9Ekaqra2eAIqrns3y2VEdTp6Fw9AbvrMevxhjuB8h/QflgS/dEvNPO42NX996WSp
BGxWtepyf/Y2f1+w2b/CwfoW7VJyQClydPA0ZARQeaQRK9PFxy2o132FbPGzLaRQ7rjMMzIftIar
9hNaBklFI9PNdBmUF0kldW08g6u5qOVPd8Ov7hHn2jTSGBCkQJCv14HNaaZfWdsxvWsXxyUMNAvt
Xxf7weiZpUh3W8r+aPjI+zRr36i1DauPH2kc+WRyWoJFU8QBktl122k3rIb6QerN8lV/NfFoPmlA
r2hfH4f2jnBlrYImk1duKQWlMI43hYjIL21l44yA0Kgpumu0iWHeoiilF0lqBUr24zKRqSoG8L7P
hB9c8VcV2/It1/IXlhXbbkxbz7KGUXrqXywjWy4BhmzBmHbKjXbNnkExxgqNSyNqoju0F0ONpb6i
D0J4J+Ih43CaD4uLrsEcpizzmfDvCh8uBz0IXDuo+OMocH177POCVmCH/MMLPHYhhIdSlAua1ZhT
REJNKNwsi1BzsqzAaqz6+/YJZO9oh1ysPm0cHmhZHS5L7giQeY5hpK4Ov/LwPqMQvdLO4iFWjGV6
w0fAP4zQ3mHIVuS+c3lbPs+xBjH0XdIHqLQ6JliyB3JO0x0UcTv2G8D+9NS4KWkMtL3FFXVf/87f
ATf20QVqWRTzig5g3p5oSLIxgFDaMtJ0Zb6Ii8Ksr4czorIZpXNAEnlqYWeCdZbIrkr1n4YHkeqB
jwmc505aVx1w5yWZMAJ7FRMiganOEqqjgkAlU4mvKirEpLgDv6YbGKKKKnJfqgzaSSoYRB7T9vMu
eRgyqXFIGZsSqWq/LLHi6999Wi18HjyI+c079EY8IaXEg7tI5i5yompMFLbhC7PYq8nU9EazcA2U
SW3siRDuCtxswmb9tzy3EATxNmuEZ6E4V1RnvdQKRHxieCDs/cObDjaNLUaYkIvVohCeI58pHmA2
TKSsZBMUTS94erN/F6td4ErX0b5snBzeEBfskU+Qtr72aPThBpCVrxKNEveGbpOne+QPkj/x7Cq8
UJLzKlDQyj6WbvyiLS80tPo0TyjZuEevVvdrnSEoquOio5XzENg/OeZnqwDls4U5pc0wIcPwRQJW
5Xbscn/y9FekL8UwB/1DqMLO7h3sTJB0W13+XOBuC0KIdpNb/+2OJu0O8LIkVzLEperhu5wZ6sxl
rZpGo/D2gEI199W61I/2juUWdD0Gn+5zD8SrfhUnziNFfY1074OloS7SgHZpIz6gF7vzfgF8qF37
ZHMkVxgGZqw5TS9d2HSXcsQZIaeKOsKgCVeYIRKI6NB9sIgh2Ey4uOlHd2jYAdvzRzS76Vzxx2rc
qY9Hb4sYp28A9LkxcuDsnbkneJ6byaObRfI+Z9IM0Y8m7g95H7tABwBcHRm/RaNMe6AIyh2j3dE/
1VCo6WApLqq65mkmL2dCkFXfnVfETVWtQ/US7QYw+rzPeaUzv6LJKsZOwQOsER1XpNyH06Ky9QX7
yqMnhYUVo/9t7tu/eBlaA7eO9CnnrkAoUmVMkatIXx9mkhOT19p80t/WAkaDgRp04+0H0tOdscDW
PSJdujTKpVABRUuwNiHvxLqKzenTJOYUmf9Az2K2jVmrpMm+OsMtrqoLf0Fg8mOfjDRibfb9aGUR
SglzxKaYBnhDGQUftPX9mMRgFZMgxABvcRTjgYKMk5QAEX4+gmHIw1Yek114nIrVEnFx5fssADWb
FEPi4lj+KEQ/HkhBJS01RpKraCgZ08mzCbD8aeDbgcteBEM/YgDQyXL5J8vryw2bTYHVN80vYLpF
FQYkNAKS6TBkEWAsAo8KGIwwZqeKi7WDvIqf8/d6KiKvxYPpwjXJJr1C88+1bYYVWUMtBKEbMm5o
TArzI65TGGQ7Pfi4o78vi9YwXmy3Gg6EN8rVWZn7Qr2bvteYN+j7wtbgzZsP0qZ8wQpPzG942bF0
2FSiFN5PB4/TshUdGJYntcRiqGmgHPwVImntxHBY5ORxLPwn03r8kzkhcfR0gqFruVpJLW5UltRP
88J76vv9OeCaCs2tFQPezVW08m0Hpz9mD65YQ1bRmYWG1K9TdY5yDOJq0XXzaPU5QKvtQLe0LqEb
WDD3O4vvIqg23snXTHhlRcGg8ebAGhDWBinRfJckcNKXSQKLKUEC82SBwMiCr/VuLQDBpPELE6cE
IreEMeAspxBUHLNYOGrLwPO1kSfYywc3zTHhDnuAN7cO2KQ/GRQvH0eIyBacYDHeEQjcXZz+iZmJ
1jpuUcXPv+mg8CSKQmqACMT86eYaqqb6PCLiysABvLdIGX4xsz7k557Bd1TK+g0SB91y8suWzl62
NuogSsmgujbFMQlHUmLkcXa5eTAyJa8wdbexR8ZEsfkz7Q7BXzg6cHMLRLhB2dTIgi9U+ZHimX4o
QZjQAAHSBHWBudrw2oL70euB5u7cHpQ4uipw/iU90pJEH5lkGLhf5Nh007hmdUf4KT0MdS0MPs36
KzzvzMEQ0wNGMaYR7deoCOVRK7nW9BQrU+gTrCCYsMLJACziSSRwwklNFBLqoR7oNSUOBHL2NAWf
hUNoO/EseD/mOlWDuV7pZcsBS4Rsg+4xmA8pBpZXXqWDsgOr7kOEYAO7pctYVt41tisi7TOf0uDp
+Eszwqh6F5iN3EBdBaHHIm2TgzbPsealapnFgApuk5yMhQtcY7Gs98YKfYcjUxo6cZc351LnVD7+
KvBlmq05DkocsiADOW/XF5qpdYiRZ1woebCCArY5NAJhZl8TGYusY1lfq0+gMh7ckGp/1zljHXDa
22qiYA4gDftAfkgvtpr7wMlY2+Vv/7LewY5lFhBP4N7PHl+YCalm6M+lJM97hzDDXLEan3IEXL+s
TYgxIOOx8O/ITJ4jNL49ediuaXsU+zd8OLZgfUUyYc0hVuFbA8IGVJv23p5gxhu/LLlvgs0XU1Lb
ry5L3EesA1oDKLeaD3IdIEKl008Pw2utC/9KYMMiVy20bZS6tUnR2sz3vDX/fvb2PuVyAcikFl7q
l6HGfzx29guCrX1h1jc2PTdHlQmqunLrzsUHZB6WYDo+oHdSTqOlwyjRKsE7aJdwZto0ngxZfDfP
GBJ1DoF07OtQvrLTrgzGSBqZ5MbXK3oV2ohFGJQqcDT0YFt/If/cM7oPD0POCH695ioSXLHzGH1r
bmJMLWruaa7GVgmbaVIALJsj3oIGD2x4zH6ABQRGEJ/hdIy5xTidrUYYgEyA2QZhXw2PFUbLxOmb
m2MR1XIZjjX6Ch/xfX/a+cK6N4M+eMCLLevB+UWUW2rLORx8JLi01mAme4mgBp/hZ7jFuDrLtKcX
EzPjaYPrHWNL+k76H3DmXD4FaWpMWGJih3LgNeEKYZVBp4Qg/hrfEB0+rOZprKAAg2yOE66MFpGT
pqEBVj8/T2n9tJ5gmsB73fZAILqKGdpEokd1rcbAf/YCakklhFs+Xk4BTnPJW9dB0chexeOVD7k0
IfCOSIa+FBKyKZIRKUz4ru54FQWYB0Mdhh308SSfU8+KXBWGCol6JOQjF1UIWgQ5SDxS8dOIiCWG
RGvBVwU0Y5JL3FP8k8Uffouk52kjXFR6yXcUcRR9NnCfMcj9yfLIKbZNiUNNoIAmpuZ9nn4neVf6
Z8hQLIUqQQN6KsEErEytZR5GB9/nIuXTS8RDONlOn97SUOpEKRSRQMufoj91B0CyTD9Ucim0yugw
xxqWdSdqhabN07R6Epd6rr4pHJG67FqwuudClVO6gEc1K44kfwJllI/3hctQ1i8LDZYIeAuqwBgl
2uAShtQpY0S9qF76zUKohVmb6WqlawqrLYOduwxgr4ZUAcuqnUC75gEtGB+s2dhsHexWQqOTh9Gt
oJQvt9Uba7WUMfOc1ujNi5C/skxrSDT9X/29XMDEVVZJMWmzDit64qZEzsw6WSB3H1GKwoEQ7DCq
kXu7k4m6fx34pkKp/1BukHPBMlGXnA2qf+q6qGl42VYWF5QM/lY6gzvs1zZYYV3wiZUAjevvZV2Z
ZLDrb/p5pOO3rcwYrsnPk7luGiJSyyYF7D1BQhrgNzYYdypKyb2ZDSk9uCegVkYZUgZr+FeKAusE
3VnAf/h0fhpiBIIDgeFreZFXidxksMCBfU43ekqKXgVZU0da4ZnukdmODAJ4QBnEK4ZgoveulWye
o8LQggaqBcVIn2pAqX3+hOmtSiBXV82rvurGqU2YxkRm0H4upvUPybtmoxSI88TZHFdf48v0Q2YJ
N55ehcaSOjk/vzb4db+dQ0tAbJkAdOVCNUMWYeCYeoBMXJCa7AS3rOCrT7dip5NbtAowCJHc+wb7
BHcnI/jFuo0smKFE5KBaKVRbyC9wBajIvkIB+DBskkUXaP9INfhqgQuPcUtxsEZkWjpeCEThG797
1FOPpNXViXjK4RCIENnSUE5WWooYWteU9+AROwPeEj0pvP7bcj4skKySkerovurSkWJ0GGWwi1LG
ylGGdhsDBOUbfBFqqJpU+e9ZLiOIe9L+NJIe8IOfCpxFjXeJSV7Tui/0DW8MYbNaZyW3Su2BVaO2
YoNFjqpKpo1KjOVSRe5MQavPK/B96sPI5N1dj/EI3SNmH6W5zGaYusD8wQKt3Sa1HSQ2TdLUmTY+
T5QDUMz6GvhCHA2Vcnzpn64ZwJSmNKk4SSS6C5p1CL97pzKnv8AlXGjd2+kIhoMmGuPXRK9TllFc
hqbue605Ept5bXYfZ/hkiEgdp3nyj/5muBnm+2cYtUz4UzqgDYgSyPKIZ0SmndK2bu4iorigRNDO
wjM+tRlDxCWsTQ0UQbTQo6mnae1zt5sJ8WnUWd4cqVEVlwSVKAbih05LXKtWulTrXsJfSIQBLbGK
fmeMuViGIXXrlJEJUj0CM8QN+e0UXe4b8x4lVtWvdHZXVUfmWUwtczPmzXPDhKiTI2ZfcfOQ7XFg
dvC3d84J1dfO0d34qFcLuE3iq8XY6QIBDzomflnCr0+UwCb9pPFfRO6CJai2a/JhMaMMPJt5Mogh
5OuBFPgVKRXXp2wNpVwDXfqXkMP3RDsshwWS8bespWEyh1mmnRrPvlrF3Q2ew92gMpb+Cj6STHbB
7YifVz/TKzPRi9ieanrl3aTrI+cZoA+bx+YRhAvRGzJOtSe2xgVCbhAwpUwrQXN/34hEZfqQGj7A
b6KxsBuILiQFLBUCithrvWpn41+E6y70aq2RGEZQfqi1ccZ/SqJRkDHYthLmCiWT7Flb2sfY7a3N
5MggcN72dwintk7ng0erYKF1QsJx8RFFaw8H+qp+SNoVkT7+Cy1WgtU7DjC+Mhg9jdT+sjqioEEJ
KM2Jej1neGY52GYwzvB+UQuHWUI/9a9KzQ96wjyyLyTFsGIP7NyWN6m3ByGH5CQlhuV9YiYCPW0A
a+B1mm2Dpy2OCld4Tp1fJ9+WEQWMsbgU7bAvlU+/TEzltKjTJ/5Z6meLvuCCKYnW29QmQLbFok+I
RKF5yvqpDq/cUEkzcG6sjJVhbfzcGLfQxrcC1b6qcg2vdoo1KbZkCVLqSb0uCocIgvqs2hv+Tg0m
Q9xolyIMH9kEs8qlsup+8YVAbBjgIDW6GVxUfAi1UrWhDzT3rKLhR2mFFp/OnB9Dn6iynv6HUr1N
AqE3YLgicEOq4KkoLZVj6dLQhq05X2uGIney4Rxz2SgR0iZEFnRLmlhyCD4kDlYYELqnfFAP1CdK
OTRguCnBM/kaR2NhZR9QP2WYUouJdbaGRazdV+VHNxsu2T/CKpHSlGhq6l5pF1+BVLVWK8LoE/qX
pTij0YMIPsmR7zF+gZT/KeNIB+Dg9dMlXSbzWuA//VKg15sXvAmAshjDefRx8t3GGR0Dsx291M8B
f/iW+BZgJqCiWmWUrGk1B09NN1FPJIFTzaodXNdlsJCa5Iu08sKwAJJPWP3TTS3KTBGetN6lcEht
pFF80Inn8hI9RheHzkuFdPdP8tyBbhScX9RXRAu5o3skIa1uAX0VtfDqmT4xwwpkfARntq4tzyYm
7WZy8uWkvsMVI19XZ/I2uAxOuLVX8S2Tc5mcr5BLopnXKz+AzJe93oyGhaAppQXMA0i3UlPzQc+N
Kh3JGkq5UJxUOrNru2mHIpU+oxtt6jP3puxk/o3Q5K5ON4UYmL/QXEKY9SGAnbxCcLs8Aezl/umV
0ykQij8UDEvUyMYH+q8n5v2apxTRFfFKAq+14L57V5iVm9YtfAINhoWklHz7z+jRFWMfzr7Mz3tb
s21434pJO3SnzNkkyMDoN1zTSqNYsXQgPqDr4xt5zvA+r0Rc/z1kaWKkKvLuPXnkZJ0cI0NF45Rl
1qb55FDAj2EprVp8THN27hJUczY/Kc/ZhpfJb4B49rj4Td7L5/I8LszO4xK04dl1mePzvNyPC8l+
/GEWwZMpFLvw594buE1xaIEwNbvtzvHmMA0P8HhksSK3UAnA01mtTGrlDEheQ3GF4oA4S8mVbrSa
WQFkgaFi6sb+iyR8Q32bRnWVVkj0ucllmWGYt+ImKiqYqkehTU0gRYkK1wbSfgxIEBMSpP5AR3uQ
lWB5Xxs5evkpZxxvIbLlZaaJVRd+QuXRz12b05/au6RVqFrg2iuFOlVlS9z2OcqmNtNPKqZg1J6g
U9JLiZgOTvZm9dGnNpGiGWMGR/cLU3cXZtoaWlztvJCJCRrW4iEqQc3H3aZfHX3ccsE+0AwErN4H
GIrBHvzZgCnpB94Mpa+VIzdEOrl89l24B6hTuOmada46yhepAz9Yep0YlqKb6DbY9y6DzeQ9zIxr
EXAyK6rVS2DcoQa/zosUduMP9hHL6Sw7Wf8VJ5eRs+HJYRpWevvkMzomAunOiahyF6fsHofKDNB+
/KW1JzobZkQCpjDaJx9nY00Nyr+MtjfXwP2agSMPh16PGrvbNQOs93GZWeg5//YyTPcX5imvYEfO
OSuR3NQYJlLCN2XaBm4JigzrttXma3XpiYGyjXSyKQDbGfKRXcOIfUbJEX8vnS0tBTAWAZa41sQC
V59LBCWtilWI2dV2llVXqxirZZtQBmn7SylXHWi1NOsdglT6ZrZ+U1iKPiuvo7NsfQxXUEV1njFo
cmksN+X/gp7LzJPTYG8RgeCOFn18khy5ZmmrNZ8NZhBmmjm5C7hlYgE36ephK0w+EYjvEJJ/QjHT
il6lWWpu6nmij0pR6QVV2suiS6b7+Me6QJd/lc7D0XHVsdARydPgLHHRX5wRZXSrJUYqDSwV5qNk
lFxp+5EhtJKW7hohB8IgnvVqLFUfKiTMDurELrRKjPiiBaGOxTUA+iO4Si5vbFFnGjiMGAPjE+nh
udr94pwUS1BIDzsGaK3ioZh/ak3gyYQw3ridEWscvbOnmNhDrtAWgb2n4BpV7AgyEMIM+g4+LQZe
LyDWhgSYkMnd7vhWtd8R9RctwMWm7J3CTT3HMZwOf6s7wyQwGDnee/dnuD2h9vXfremakWrIFklR
uFtFtzAZI688GBCsZmLn4P4W51gtiEqSUOlIEycO/mawZwATI6u+cR4Px2ML069+ISo1imCFJApR
Ob7Pi3HGqzDwR3aHZ27xJ7lOFhyeQVbMQjK3VT0ff2GMXo/WZUEWF35hOeNA1v9hrPlETy5flzej
OLBN6a472G1y0PL1Z+fbkIwKubLRHaQsHRNB7BdWG6nmQnCT2Dom+VGiz89v7b13819ktNl68U7C
q6E/Wkjz8PjThZalmBC3ab26THRh4f0MnsySgcQV5YN3H9uYfhES1xcXSImyfsa56N7cBA+v2AWw
D57ciVz2t8Yp+HhXBlw+Gne7FBQC3AValRbSYDjtb1+aqP9clKC+XqwMqc3d2cD/YWpAwT6/YU7n
Hv4dl8Sve73trR+aZqBRDg0oQMgAXrlBPV35BqXWdWnrIk28eCkmxzYqzNTtvrH4YDjka5yLcuPb
23pdrHvFq/Rr41133avw0hertLP23KWDytsqIuzApKO9HW76IEATIYGmHhSbW00PdXuK4IJKDWmp
IsTkUXxITyhgDVCZDjAN33OcJrIbMirxypX2iWKsjEoNjMq/VrvoCtyJoxHPMp/3qzxnf84QgLZG
1/HylFZ4QE9GnTm96FeEOIHhvXK7ymImp967evfkxXdszlV2P0PlhfpemZysY3Ro9P2RI0+WZ9Jq
Fd7aPqh/6RkZNlQEWMz45yF3csjn1yGlwfLHwCZHHpHaXK/pL6lpIEAipy613p6qZb2M+adKbdnT
GBDDgv3RmR8oatXCAHWI1M6QsYmwIj2pXoBWKjc4DVcVyNr0/M8BPD64+b3U8UYl9w4kWa0vun+N
/UrmXEzHdbeQo6cOhX/ExzACCWLOO4mFWDqgRpClBsfV72E9V7GKCTU8033bqqy423Tb9Tb2ruY4
nRnuWanXsA5V14RflVo7KB4FlBjeg/XgNN8f+AlDlZvpNgWTf7WK3Nf033tJ3fHkbDztnulqrp4a
cHr3ihmr9PTzbzvzCF7Jrp28kgZqkBqExG37gAFUvXQE3C83ssA2ZqPPIWAJaIlmicyFN+HPlv86
yZhpehR5e6AdAEd88I46yIF1dhkKgoOD6QcBzJzoaX8T+T7eDPotHBwusdwCAREw4RDofdR1pv8p
d09IiCipWK1lY09BZKROAS2QerJjcVD1kxZ7U9QaWuhSerxKKWBWcQL/awkS8Bm1RjLXrWlQAtxB
FhXMvGiP8rxKmASVCucnKWIlvnYUZYmxyo7ImE3OrFApCPcMaQTb4pSuc6DMY2YN9Z1SLBJFCv1t
j8Kd/ytIPgZS1Ek9Jr32AQ13KnnSc+ovlksWOGWThGwSM0ztJDDYrWRtOLUZZkbSydJnqkgwZOOF
YGgdRCNufDmJisqThobMQrNHj+EzEWz+YTyLRhulx0XLrjLNUl++vEWITEo1MDYBNJBBRR6DPSlt
xJMXlqx1qMcxQEHA0pzFBIqFzUo0eDu3uP/9Rp8FbdFSRyaKSNSCTf9AU/mEFRlqNFIP0TR2Ubl5
BxSklpk/0ds3SiwovOe0D6qzpDptRPNbfQSZEkmbazJY8m1B6zTJFeFkDqQ38oQT9HHEMxHVGUwP
Ixxu+suYK65/azhoKmVPa6YcGnKVCEJfoDOpl+hrQoCsCLR0G/tQZhcyYN3QHVBCfvMcUUblvvoF
/kNHcZwf57+dpbEhnB2Ns9JAq6N33PjvHQnyo9i/FJ3NYZBzXth9FjmB9ynz5i93OFyoXToP1nqa
JGX65wKvMb0hUVlVLBzoq93cQoQr4QICmhiUJbgJnuxucmun2675GAAkeYL0NZ1Dg/1uJAZKF2cb
ukKj/ae1RRUH+zmpLi4EKmfNXUm6a1XPlv9KPu6Fe/Rql4CHfIVTt1k/WYxGRStRaj6St1PDfgoq
VVBp7uJjdO1nnVOcJQmUcW6Bmulp4ca7w5uR6wOD4BfM3MBt2n9O3bYxvegyX9UO4X/0lNhL1Kjs
i3DNh2mrgofSzCOHUa2rClfTG8hjSG+UlOkTVaZutDSDHOx4g/LWqpF+Xqyso0psMOCeVAb31112
l/RQdEGq2M/Q3tG/dMu/PCEpvRHzYkfsXa+OxULb8dSW0ZUmxhgOuax1KUZQw4gdRiqtlpQ/pYvh
aDGiRcEHWTPrqDhoZ6tKr+jj3GcfR90RbWqkTv391r7PrrOp/06EuhQQ7ijGpSgEVCzwh5aydIo+
Rjht/OOwAq2DGSX0w3S5czVFFOKEHN5+cyBB74xZtdJHwssZh2nxjp6/eesqyWo2NZ5JGn0cIviL
DTfqAaMI5rmETWbCV+t3GHh0oeF/4Lngf9/Ob1RYlH01djS3Q+7mUtV+IFGJ8apKBb1n8oKIh7XN
B5qBAqhAE0VdmHsT0R9x8yFnlxgqhbZwBAmWF7T0aQjTaelx36HvpLgbwL6Xh1Caww5C3pE4w6ga
REhiJIZ/RuvSUNH9RcFSweMs6xVHxRF5Fs18ik5OOrZqIB3CO4RGnhGRyl6bzb5HcjtVYimIVMJR
epyklASqplJRAQm/JMPFXsNYUIx3bcfGvvGAT6yJHzeE+BXopNrUTxEGJahbah2aLRC9Y+hTLNei
FInVXuhqBoVkRvRaBBQIJoAopaJDmxj0eud5EtYqmBFXdMGpQErM2lscr8Z4bP2sDBbnqIJK1iee
Mmq38aYTx7GNCpN9zTqO1EkQh1uUM6UhZqdoEJjllF4anTV6Z1pb+YmbCdWqALyHDBX50JuCsctR
qzJwstxiiCIesJTLRKuThvxQUjgkyJHY0OgXWTzPrefOvg9BQOmetpkvGD2h5m/cZ1TCunE3EBgP
CNQ4RzoRl7DowbF4JVM6cKsHPi0rPDmvDAqDWA+Uv6L33KcX30ZQsUIVhEkMVSCG6FRbLanHgc+d
DJG/EB2HGBgDvD8WhQ6u1fc/YiR5OjXHsjx4NsW8BKHz5YJdDGXUSy+afVt+wCsll2PuHzAJwb1R
Zc3N9N/1Epgwy0ZcW9b6/H9tFQnbZNjL286qBAyTrQT5WHMkLwNCaZeZrIP80Spi74tMpmJts1bt
IguHUy2pqXGNHcp5fh7SPdj+nO3dBmW+E12ovX9RbpkJyNJrwMef6OGdjGEqOsZt8ljk8JwYwXJB
HpJU8MD3tmHVf+B6BzeXTv+1+W1Xk+zg1bl2d6PKfNfLhI/WulkYntDwXJkpvm3dsMPZefLR/mFT
tbpEj0aVCNPdjWseIqcmMEQt1CRgdn5RAWs49M+zM4tvsclL93KLZ/JissTUP0Ql6vpCIEvYC1+V
4m+hCb3bX/qf4SliAed1jj4OJAdrBFYcaBD9mUbcE5eIfXfbvQ5KqIQKwRP16xo/iik5PAaoyHpO
DlpY2Ax4+I9yhAsixQm3vDQiMrObAAgsDtAlhSIFo1YrLipWfrzT4Kx0vswYkCgLTrNzw0k3y/y4
c+tNbrR2Sg2mUJK2vGfr1o3bEhWSMt+C825PmwgjsWq+wXsquoclPpD0B4/uZlnFEEk2hW9fzeoH
fDHxojOLS585wTS3s0yL/TmP4BpWPOVHNdL0GwOHnv4UJhXP7aOzRoOUIQMuxIyTmayD+1gym2Jj
WkfZEpTQufwg7ihc3emWvUc3ZtXVYAhhiwY/FJqV5JD4yswh0KpVKjIpNkiEkoX4RQ+Cx3Bxxows
Vl0kYZRm5EAXhqJAXk/1hoKYWuzS0Fo0hw8778eLhaiNfCDyg784Hg9mzXEYwGT0eW5tTBDvdOY5
ZzJXoaOuN9QdmKzqsov6JYBe9HAqFw7VnReuJjqgpaBGz14o/pXYl5ZHvKhI19dYFZrkn7L3TAWg
PF33vpJ6k12eiPGnYqcW66uKp/Qd/7ByUrWlHcvQmBfN9kZ41VycDz+h1U2v8g4RQMRb7jNCHuI1
ZlzMsf5oHtvcCl7VocHn8WdSa7hiEP1o1UI98+gTc8grPCW8sJC+YyncDN9YQm6t4kgzTx+TYw+3
dOdPRqwk9ZIvk+k7f/zHislymQdRGbAkzWYSUgpXAVGBfHR3chSJx/hS376GNwYcHGxmsbyt8vhV
rxBBYfyQQswLyFysz5zv18xt4oTNTdHW5w1T86mrDSlXRZ8LwozmijzrY/tqDYvwVLa+C5VLahcj
3JFapwo7ssofwpKEBaGaVsSIKeQvbfJ9XruH3qGTgbmy93PH9nfvIzXPvt3KKyyUO1l8Kk8WcuaD
42FKvL96TA3mg+9LrUrW2eFvx8pbtNegmdgIMCdnY1VgEQcHbODfh/qhuqViv3+cA8MYDLYg630V
DQhuDDggFcvb3ZbweYCB2k3KLmx4KjPlSEqqpEUmzRF9tYWEBS+spCUMEELpF/KpZoVJvPxz0NGT
HeF6SC6eczqlINuGfNaUKnXXwaGPbd/deC+EjRIAYrCsM88AC6lRyza6wT2dzPoUsLJba51/3NpV
g2bKu7oM0JMjiUU5ZOhV8lTWpqJk0692N/0yc/w0i1JV5iFQ3/LNKOjyRJ126d3F2OIrHUGZWlQc
yiO3HKcgPwUSmcbWyQ+PHWWpeKySgai6E3ir/EMli6D3kpONBemfyfQkIZAqW8+v7DTdvuCfOtLa
1GPUZ8piB0nBiVSWD4yYgU9DROG+LUC4V1MsNQHXRaEt5dVt3dIcHwCot+8BRw+B6qd7hMMCI2pL
zw0TR+JiMSkECMyryR5pU0Ri0spQnH1o733XwAg/5z05s+wRORUYRC8wIIRu/h/HHMOWUp0BTxDv
HnMxOyA/BqL3iE4gRo5ihSTjskrNuse4jL4LaEnrNWvC36VR8LRQSPzEGVID/pl8SQghJibYa8o1
Blws9/RvhWAT8W32L/ftlaYdPC7O2fqrQjnHmg0hGEpbCJoOQIXGCl7uw5m21yFjRmfrUBbFApal
4hX4DPV2SaF/Z2AC9Kc2eJo5Q6L4km6r2KDKB8AeYJZKZZHWFvwmLc2ZKg8BUH1+dVNUk9J5YHRO
spR5rjqyKjnQKyiCEsiIofAsiMmmM3x06bKCP336RObDmHsPT49WBs8bwVMM+jGYyDUuseanlA7V
pgRq1tbMw/pyLkV+0XbrfNvfdjrFWydHV0qKuL0C3ZkpnHfxxHrasEyituXEisZ7dDHs4NToFCko
/3/jetImyEweEgIGtWOcPO3XjVavVif+FI8083++x0ZJTKuUM5JyKPUvli6dfyowoJblwaeq13hL
rWBt/BaxTe+LIgbiZuKkyGFKtYXzacXAw4/uD98Y8A86OWFwfCMHbqd5r3ZTB1h2GOkeSWRZaMlq
8NTTzgs/VEu66HImRPgz09wM11N/fIc2psPKWDQWsh0Tk3QsVIfLUANwU73lya3BFx2GHLeeDi/X
fx8Aq5+OHrp0jl3K6jYBSBR33Xss7ixfoPaEbs20yxjUUEwnoYes9Ar2spFeR+gZWQXAMhcrqT9X
YtXo/QvzTG9sEeeg8nRePZ3GIlKWanIZn8Z0nh4kMCKOruvq12imb9aoo9LBxe+fvQFULdhvnsx6
spJRhypo/zZO8e3saMXyJpMcQwqhBTy4uRTXQU9AUlQC62YEkGOTzkpRSbgy5mDQwonoJ4b2vhO8
nXxGbgPM6bPs50YXaubJaKSi8mjlAOtQDwRnbgbheBS9KOpEK29Xjd39y7vIa5BxayrRZVJCzkl2
PJlvuDS5LNZWDGqI8oVChtNej/WtH1FpoS6JYcLp+EIJLIUoazmEvqSCQ2h06E+iC9EoeKFZ/DU1
Dw+UVWMyzo0Tbt5HvmrpTfl31G2SuWoCJH+oRRgBJIhs5A/NE1wd4Eyt0wIpOGXGSMLoYsIZZlDk
CzP6MJuYn4fYgsu5SZUqRWAZ6/rFm8ZorZvfBbtYdvOIX+J3MXn97YPTkOyhuHNrR+uKXGfjZNfO
B3gBFnoEboxjpi6Fq924s8ZhFbFi+X5Opm8rS1Dt5bhlQOEvXv/RIXc/drkOe0rj5rpBsWbrEHHi
ncYtKhobtQxHFEElkspFxMBUm3c4RmmJYoUf8W7JI9lkIyGWATZMgwH4AjgCwvS4MOSUgPmjzOpM
QPtFbeF/oHQM74CjNkH7BrBqVCvJZB7Di1+J5baiEeYHvEy6xZEUSb5kTXEsdSoOvrRDC1YXPxnz
RMkIM8zl31+XeMF1xMwGvLPbCRFWEKx6RcreDNJzCP69fJIYRJh/pSlH0oJQixLG5CLJCAy1SwRK
zWjMMuttE41xwVNmRhZin4JvU1Dii7aJLtfUrkLjPvSpx2GxS8P1ZmhjakjqxtCtMVIrEo0NRF9d
42+Xi1z4TispqUvJckPXiXuGQwUyi00s+1jifQJc8x2HEIdQvR/I0YDGYu9IcMMIwlwkGgC5k/7L
BKSdoNwaIq70SrbbCaxALEhbIN/LsrsU8IwGMiG7pafNY/9RlQWnaj/ApnkieE5A5VCeJEhZ8pA0
Jbvz4kzVQ9fJQBySNA3aOaJGEu1b61pKQypgrGz2Dm2kDffKAf9MmQuYfocSpYhJ010q/UmpCeKP
lLCi6y2V4mg3tAvLP6U4IPzAZ1WI1i9nHepoYvtDjTMCrb//vbwUuBMSlcWgX0EpnZwwYQiRLjUd
Qw4hf/AiJRVSp1BT9Yk/HCAXhO3jyPiXx/CviiVqt2KVcgS6GIis+WHaYcizE4IA/9tEFVRvmg5a
R4wrpBOmm6as1hxJzpCI1upAcOFpkvTdLWOaJPuch/NjDIz+/8Y5XFeMLgxRqV/4gF+CNKDqaMhw
SjOplaFoR3jWEZg37+gN8K0Lq8UZeoPE6YU3DRHfsv7VHbVuXlJsPzg13am7bCVPu6vmfpc/z7K7
Ctfqk0jMJXI84xnsL6LjNAwLGpVcXcQAmZPrrtCIG/YnUJoOa6ybqaNG41f8kXqJl4VyVRZyrhnz
oaQYt0t4jkAfTJmCqMh4YR0arijtly4etQZ4O1MOHpSP3heZpvZLry7YQXWt0hD5A8EeZSAq9NIV
2FUNQHDxgFbNlLpWOgBHNjwZFtOMLfkPrSy+4rBBbyjatjHIpOiUGEldN7xE5tSEvQ8V9LpL5asZ
O8xcxcxGL8S/qIJZo5EG0GGjx0eNbnh7JLUWA9aJlYLUyGvmyjHiVVR2olUc99UcZEHiQ0t7CXNp
0a2JcK+6NL3YNMiMg8JcVdwe806Ryc3iAu8gXXD0GwxutBqpdl/cHdnclNUQBLFjDeApBSjqMyJn
1MZTCx2V3aN6avvGB4xB/hpPalP1K7ZAlgqk0wAPdrvQhrELhKmlseaW4kqINAY+twzG9hgO1cx8
2UyIFc1rrmL7SHOV4/OvDUrWz1vHpLQpHyZlSjkLS2UM3qBF+/xyr5GiHBeTuOmxesQRBvHa/Ei/
UvJVdElwRQu847gtfEisPZiR/ZieZn/bZEES19/ogMgW5TRkThU6aaiD8vI2d26LjjJAkFy70bJy
6HXeMInhNeY6UxANWdhYR/xVECDy74um3m9MyPm09LECIkjGA1hq7DRF1Rtdu3rDJGkNRkKfwjBQ
40HDAUPOTIAwlFHKPKVgXsYwxaLB10IdJ/WDdx1QEb/KWAkxq4GG9fW4koQIbyLgFS4oM/GCEgzO
CxnsfSAiNmmpZnOCwKxdDKq178zEazIZr36VKv/YxK2MkapFKwNS36kMS/PzpDKvDI/ND0mLq0c8
GZdXqB+bJ4yXxVBoP32K+eF3hZwflx8+mYtMloPm79x8sn4wd7UCmYF0lSltqDTCZ1zzdiMcY0cv
Zo0fFt9JeSUL2O/g0WOU7iN6h/ktxWApuNEPDN7GmvMXnKI5yVn8Dm884AHwtitYhzFl46XgUDny
uAfO7+E7zM524/fHOS3v4Q2aRHiJbkwTvMbn+Dkr/hX/yn/PWXZWTqrJr//oS8izrt+oA2+NzKL4
t1lulu9ZiUk+ywtbhYO0rP5V/wqcwY+TGdVGz9k34ffTvx8jNpIbHNAE60XIaEX7nVRGJL4H5AVR
CR8e7A7xOewf+s9kx0AU7imsSNWCOUU/Zxcd+I22fXyItO0BLZ+zfXyf8STZq33qV1hbtnFtMX07
mcWJp9rHeroz1K7jLDcqdsnb4CIlQkRA6ea69gVzqRThzmhvucxWSPwteSn6wZDkyg2iofQQEeQg
dB/yWPHKnSIWQeqHPeiiP1CCyNaDi7AZEicubvT0hm44CPyYYIBCe+wSHOip+6IaQTZiArWRPWui
9cu61IfDUI2WsOlyZY95ueFiHWxlmYEFOKGGIKG55otF2VEAi6WFwqBGwRV9OOAT2TGDo5lnnk5T
D3jgcKHAxY5gMgTwuEXR8mi+SJWn+KfoZknbEwQwwZLcROMxqXoQBIBdU4KfGyEKf7kuKuyPTTgM
/F83IkX+1wwk2fyyx7MmjFaxGun+0QJU82SWE69JzFb1NdP+plKLARbWg5BPivQZSbmeSn95sfXb
WUhvaTaAr0YbbKC/henFw6HMNm23iZuu2ozK4cW/0psdfz16k7woDTOgwJs9UK+xPmOEqNmj9Lkf
2KaCFQ7I92cDIAHa/0181jcWvigBzSy1fOSMM5sxSnXGe+InJNDNmStLlIXBFHmIfJNohP6PpvPa
UlSLougXOYY5vIKAgBExvjjErGXOfv2d69C3raquMhBO2HHtteVKmJOSsJ1XGaW3q5+Te7O96RIj
bDsTp81yoDh/4NgcQQP2rCudQ31+t8mMOHCyMMTSLwzyZNJ2rGaX0cWxBF5StuDImUykTZRk5dAM
tAaGKOeAXCFjF7TtNpTg7XWPlG17TuMtOsao5J/nuHj5ApxNbkHTgqsAkBsPDDqbi+BQ2XoAbCKc
Dy7Mh03e9mINNnbQ7u/tBqNt247DAFiMJePOgdIpHAQEWB2q6i0IeOcOs8UwGcZ6PiCUHgJ5Mmfc
BqyHwYAALWBVxp254czA6RwW1QQCAm8AA7o9WPdYCDR8c5hWp29zlTDk44rNdc70Ie7eCQg+eMgB
ewjYDOuQ5ntOQxyz0aSVn/XJZKI7AyytxmeccMBestuDGYBrfboH0o/R44W5wkOQpu8bX7/gQAbM
F6f9Wv3Guk+fIa5DPAqsPU0YW2qDimGN1DyDCMwzvRfLbttb7iiYOLyWrZPZ5Q7aDuurYE/mTebc
ItXbJlsPFQGT8HEmnJrQ9brfnmhqJuTgNK2KKN8ZtmYgmGGTsZGTK6uD/cY7J57XhTwCj8+sOr00
QhZ1uwSnuhG4RYrr+K2LdwitFVEJLxGCBLEmqUYmAud7hP0D18QC8VWDO2KFyBB/FWLpXwiIIAvA
J2lXdSlEWQ6Mc3n0olWljTmTRrRr9qpcp7G8rahYFEkRHwYchOyAKf7jydTywcWXr9okp+Gh+iFa
sPSIYMJQrISIOJZYbA6AJYei7sjolf1MzEYWBMGbX51GUgkRJ25C+Kw4xn7AEuSadSwu30NQISSf
bnd0Qpghv7oSbd1uKtZqNsZfNyL7e7Z1q7pcPxGVir6mpFiiSBJblgMD7zSZKY6JXPUWZGApseJD
hO0VB0xdbQyZl7G4pCkUKZJV4V89WTKcQ1bG3o1hzORFfcJ8SgmTqExGoJvBDmHgMoxylEYWfw3+
XvEs/rZmZtboEgeRvun1cJt7Q3WsEG0/iFgVAUjosjZZNQ4fZEBjjF2NK+KfKJSugEcax9qSaJaF
JePsA8ULE9zBBmMw9L0L/uCiYkimPxhsqLjVNaexOcUFMe5FBiArUU+LS4V7xtomY41lLivuSv2d
fkI/zF+Kvh35TbFK1t+V4hM9Do1OtzuZQAwNwhW1gGidtCfolodz8JGIBC6w2EbekfiN5TCHsIYs
0HjoH1a+kCXEjH5ATZrYe6BesPNSsjcJuoC9DnKCLZeiuwSqRSSoHcK5DoAFjj9XIBNQBIoNDwKp
kzmbnEZjVRehoCQmb0bmU5yh7YtM2QJTGASCJyLZOMOEff1APk9qXikokfpRoElxP7/b9JoeW5jl
w1eXYk1vdHdR/91m9w42BmvfxVeA403sLKchu4EpRlr8w6D15802UZo5IlSbWrpsru3fbELINbER
eQSlBn3wyQzUXFOPHubHB9UBRRdnpqZkMKf9t2KTSIcJY6YyB4pRyiwTpJJR0h+gGFKyI2k5NFwb
md6XMjlDqboHO4xalDjMOQoa8R70UtW6+u0JJ+fdg2BiInDtj4NZQ4CO221PSjZNyoRlufoqu2CA
3vWm0Y66EaPzGbm2DBrUQTvgXjg4YGxk8WAiQkepYqQ0kg/rao4qm3CfDBhVvS5AUfzI1Dg5sOlS
6lXZ/lqjWoAKleUd4rss1Seo07L9nqq11pdc9wWCo1Mdb0SR4hHnydfnF+4Y6FFtkO0gciIECBPT
hZ9v1WQZBe1m90VtKLwu2q+kN01IWykRHUOSVG5Tun/YRzgOeE8hORy6J7hyE0y1Zh9PwlH8nH3J
3sIPU5Gz3B09Ko3sAPAnoeinR9SfKixC3MkUaaRM15F+LNB/Y6gq0yK4EfFfQrV44gRBFAwg7BH2
WOoobiIxysml8KdWIjQwfrkJ6qWsAtlgqGIzYkrEIVRbZh6wqiiSLwiU6iDky/NRXZvuM1qVKtZG
wDsJrgylv0xDvtOlVQ3kR1c8Xvm+v6CMOSnBuVgYGxmgGi70rQFxpS/9sDDmasB4Ah7NwH5Iw7c6
Qi594MV5DGP/B1+oaB14kAqmKhhXVfP6bMWkBjzGqKVslVLWki6UgjjJvYcz5HzprKaYvonqmxfI
ZbAasloNdax55VCUgbsRpsoSQL/4euxj5ebAfQXiqQImRqjw0D4QviJ5RRCnRphQIUMFVrLAC7JB
GsBS2EMpfFUOprk9BUWkrZQuUpQ8DU9pLsI3XOdErdT9RRBIhZJMGGsYXp2aYpo0hCKk+CQ+kyV8
TgSKgJGCkppbwrFKXBITUnN5iX8TWlTmKyyCoIQeYHkH2qXAElPfCjkJJ8KP2ZPKUsxxTMqGg4dD
ALJQGih4qdeJYdkJVPJxyc3h2YHr6CpoL2x3nvERP6JWmvJ7Aiy8mhdfo6PQne4d4gLKS6zW/zpa
yLkM2PhZT9TX5gxaV9yYLuhrAyy/gVFtiXfgZNiKeFLLl5EhbEoymjDfow49AndO8JYrJSZ8cxkB
hf84EwfrLa+NXnpIxfbMCcZazrxGkoNhFUgwK2IFPkdzI3UTS4eDeQsIAzKc4bBWJyZKy2A1nlSI
M1xyERwCWiYimoyTkL/LtYmnCvi2X1F0XF9L+WKrsc16VHyRNyTFKBYhJR6p+MWHQIB9KR1TGnHm
hMTyBEjYOn1s1LXQxaIb4f2Y2g0F3oZaRlxlrQHjXZNT88XTqiYktssVwUdBfLVHs9bQBHjpzdPq
sTy0KhSbwyDose0VBSbzojgv64Th4upZTaY1skLlHAPwqbemPzOTz8f2LRGx8kePmmZihIrQq+0H
9OmwfBB+pCqHYVW/HdO/iuS4TcJ0Dfa5p/kgys1ccGVrUbpqtNQ+To+qvUsECao64XK4bDBcgB/r
nKZ3b4hdT5HGIZ42A61iSZ2Myh8YNgRNJN4pOXR3NGtn7k8bqjWmh5qReLTokkAjhxD2xsJs0kup
B8ibC1m/G+tegJ5e47/QMKDX74FopsiNwd476iPdv1Czh9LnLTQ7UbMjGHpoith/0HyLKQrwr+mX
lK/j36AU2nTZDAL+Qi/OHfSfPimt/MMdwQszeSOpJ9yQFCg4wRFtw6HZxMSYTJryjMtosbaDckOj
MU3kPbbecmYvh5CBwTXYY+iYNiVSdS+VOmM/JNaqbQBFBwkAiRQoEfmb3c5nwhYyP41qj8dqLAZr
CLNxN9z+Oope0099Z4OxGFZ+/1CvOViaKAzzdtGHfUK7FpL3ssZUSyseLvjbSQ+mYjA9TIv3YRRj
dmNyu2R/0Uvw+FFnwt9F1CqRwKLdSeCZRuImCY1VzTNKuW5tkB47q4bSlaQmTZ4Bg4vxTtaEIKAC
xwrcs3G5M4ZiKe3VM9l6gGSCYKx3rmlXhf/PRFIqz4RePOZtLaIVotG665dEe2ql4hFwdoBZtNmk
PZjRDQnmgAGN866E7Do3oSuH0RDvIU5okJigWDo1pXYQQaZ7Z8KH7kqNyadwZDjDqiDAk6qkSXUb
S1bjosXK4MBPHaBdpjT5+jTF6K/Mbc1irBCStE/i1lNEJxeIXY8HUSFJSoItHX6aGbZ4Z4Fcqeqb
RXlGBzpdS4srGtO3kXdIhE1n3jQpQC+UwYDOO4nGnLw7xdeURLe4LqgaYwYg6ejEHZBiml2ptDGX
kHCTzJpCtvoDo9/r8AYxOxoKGs5Dq2punIN6CZn8nO6TtHnSEVCET+ijDIky4rRn0h2T0kA2gWrH
H1kifTJuiaLFPwRMShlaYHMzrnwpk4LQ+iLsptwM6RqRa1LppP2crmclENJlx8v6hTbf9njIAkGI
c6WEDOWiIQHCMZsEQ4ZtNKRgACUJWZtEQzJNWlR8klnssZL6fXbWcFwPeQMfHEpM1ukzqa2BLgnX
LCXWnES/NImSglNlsve+cjJqv/2EJ5QdKUHLCWUrScmXuCvdmdTrGhK6oTarcptCTKt0JSX2YGjM
sJDNoUAAca4ai4udh2xZxrVeRuoa0El739LFmVwe5yNVh6xR/3GJ6DF9q6TLQp4vyepLM/SMJbeR
MJkVLm58xRLkKs4OikFakWEGLniKH6BEVU4/LQabSFlQZeXUf1kflyjhwpHKNb83g0+qB9MQrchN
mSRQYgQlUvN/1qE+u4+Oin3umHdBdEenOOU5aRSnoXzQNUnIKu4UNSqxVWIkPl0NmK4InoO0v4aA
VjSwTfWh0RnSG2lSk7FFpxCJY55YnNzdnj6l/7aZgCGiuJPNDQkYK8I0AiVBK9NP0BGt1JR5SKtU
nrh88SvugSAkgmOKT1D/b20VXVHxFvsexWc4ZOIJFXIET9jd9oWqlBOhkWQbsF0iIDDa/IgO/DxP
6YtXAx5IE7tdRchGNh7ZW5UcYR9UnSH8s5KnWNKJHHCCLgiVXUCXYmV1aXWqKWeNhCUNGgaa1n0K
72TPyWxlk2lTSCMOIUpN2IJKy8Sx1b17KFFMBzLTyzDN4HeUPIki1nq6q7JMr8SuAZnm4djncHzJ
XP3ykgwxVj7LYE5zG+ToheEGfxLB4OBJbYiC+ONq9jSHB9Kz6rorycuOUrnEAW2ifgtKKsoCUn1V
BXkjk/HL8zJ0BTZRhld6hbuDFcaUbrFW+33UNbHABjoQ8YaVSJZ8KJFi1OKbrjUllvYXFHi6g6fG
IJqCmmZqUnNel894q2Bftg22k9aRUp0yf1hIMrrYnsqWYkCzQXUwDQpCXhtBpjXbh5jGxkF4qm4R
gXi3op1NQIw0JhESuShdcLgEgYjRENJZEe0frXAY4YDHN1TwXyG2KCa69cc8E4HyIPmdxitgJ1aE
EvAWqyieknu8NQiejZQawG+KPhRyas4AwCjcoxOxTpgUltyGPxQB8rqK6sSEkuIIyRsTFzvCxUo9
oQji9RLaLI0tdUgyY3ozzFBdd/KO0mZAbEbEMYgMkvNcKGwDzpL1lEqCMe/QikpkoxM7I1pGMgLg
c5ShqchhVSKetdfXs1dqXB7WeTAb1h4WGdn2KylP3q3qhJYXpP3GlZ4ymlFXLKC6C5NNI00mtNuJ
7lnVYRGAslQoYEeLoRb0DMKn+jMq1MGrhnkDS9TSFAsSmLod8Dh4LrUJYZnMw/xRgrtS3a9KcLGw
MSFaQwO0hFoxbTolEdRQMBaYJd0Cb9Y5nXcTYle438gTQwiuVTNGPorFvcY+MOP9IYpo/gYPow9r
s3cYyBw/jYpIxcDDT0mnPn6FBNzHn4FAz7mFsSrPVIx6BnN/6t7byrE9KKu1H/GF/BrgetKnVXCs
rybkmFwe28/AUX6gviruZVLh9go8MuMjGSzh+U8xveBAtp58lTbffPJkNz9NbyndBdqdQpRA2HrJ
NCMDzclP5L5KhA1eVhHcBqh8ghftY3vfVbu+TbSPMx1BZcte0Wg7VVVe6uozjhs5hgVVNfgqwqKy
Z4Ax3G7LTxmDlRkjAJa4ZQoxVBAIqHxcE/H/0dwWHOAUzT+UeQhswxnfWWlizpMAQXuxN42uFcv3
Gx+PY7xtafdU2zMdMQZZIrkC6OaM/aT5ZHMQMQYexuZiWxFGI4BbNm0SyT11Ryqt5YWusmKgDIi+
kWhTbChj6mqg1gRYe/cqiYIHBCLJqQpAKUh80fnArXpo/Jovv0pVo5gePnkyhDsGqcYQfUgJSpu+
XABF9hp0OXdgqB5RUii/fqq0l+gqoYNkyQ5BrA7DpSo4waRi6uPweCxSKUC5MCF+J/69cd24cVn9
Iep3hqlflxOEJ4wLL3ErFarHvw+/XHN4I0FlGzK0aHisPQQra4miDflDT4ea7bGOYxylRABs7EEK
DLA99/3dVCFbBaAkL44EnWjMQPCXyIsEIEpSyX/91F8KDCtojNJJEp0R9krOTw2CeXm1IkoGol0R
7jMxbH0ojQHTDSUQMaN0KJEuTnHmRDwQ3CA1mQaEVqx6bNrdCJnA37SNjrlSogkYe53EEEKjK2Ms
MlnRUvFTVgddxpjHe/sU04Kns6epx9V+72yAyNlhDo1VXtay3VM52mY6p0untJ1fT145ws+l4fwS
I4U6QWYwlP9Cx3Y8CLFtEIQITk2R/2a9tI5YPUakLsSqgYbop6XH8jekE3+AyEps+A+4GJm6sg7h
FAGOSTbalUGFzc688JVicyRj1NFSoPQXdxulHhrluuSa9buWhpa8lJrCl1L7cgMeTeQP2XGYe/Nw
MRcYQhphq1Wf+A+RyC5YgMYPatePv6PnppoVwkJg2BtLodrCkofQbKv7Ezthi90EmWYoPj5tksXd
Beai33ZeGe50qHTB1BycL1E2zab8Aa0v1hR3hUuvFakA2FmuzBWohAwbChcgjPtYI6WoyAs3PZ9X
WQvOGUq86Dig1qlfGH0H196r/+hnRnoUB/kB+McbEXVq/kkTYGW87PPFfpLKy9qXXf18twp5K2e+
7mUrT9Txz0KuVQhcwXM7s56EHM3Xm2zo+hBBdEDpecFNSx8pJ0qR6HA4s50KBDP2HpZpOvaixtTu
QywNgTZd1JvhSVtudUtT/E6vtSAnATKHaaMwD/2XccBFOk2CdPnFkhTN60uQVznwhAfNtmTT6N5T
xnzMDPmZ8Qlxs2uIUBseaylFAsPSVNo1MivZuqnTICkhY1Ox7QffR4ZV2+tnlXtfG9kgZ0eejqLJ
KnLWPhP6SbZIFDWtrnauINDC56i1gji1iwSSHxwQzSMyrY8htTm3Jel2EZWtzyGQ4sqYQvL1eX6B
3gUoP8sOdlDGKI8zREcFvrXO9zZbScSnRGsYPdx2tIE8LIJOdCMefnhWcH1cQShEP80vzz1gfW31
TshQLN4ZJRM4jGv5FUFzAnlLEPT7WlfCuaHKcXbDHs2dBR4l9GNc8l2j05pqW3QSEJKaFX1AYhUP
qIO8lASeykZCWCkGjA4y+w87GrXCWGlVC8yT1kBR1kQGS4h6PXYMdBnoFfTxidmzCfktQ3cOT6e6
9GxaQtcaY0txeS6A2JYQoC182a2Pnf9PhxkTHYSUtgvXhgFh/LMKVy7ThEwPR5OjoRmVZZPWX+nC
zi1akDDEuKcKyeiqmFAQUEoc5CyatPH2Co2j5f0QkACcbpfY9h82fwFonESwVsrOWFkiX0XsDmh2
wHJDkVJblN6+2klelYagRkvDhYAlVmAu72eWHbcZKYIgv5xh7EzRFCb1oc+o0AwbajwUkQEaXRqQ
sVUCd6YXEj5xwHOmmsIeag4STFPlTczDIYuq+4/Ij0pVJDR4JvrCTD3ox07rCslBwn7tbXyDBl5R
dEWbLz7EB00uSfCiGYx3kqtaDamgpIjphbRUTFoAVEWo84FMQCGavzZdR3B7ifj3aA9C/RBBlRvV
nKn3K0zpyRdDuqwOeVpEXlhzWmUKUZU9CT5gmWFWDjlxKe5aW1Vw5LZcDtYBUWU0f5kdAshSeN47
Jg5BSnaHfFm8W3aGDIkhNgHOYUigk9cUa5amT52r9LDaZFAT1ksYS/JgwFDj3oQ9rkBSSC6WgMN6
oOQxuHRgfUjmFQ4PVPTcqoRXGAKEIB0XnGz8K5XRG1NrmmAJxGePb56YteTLSaDjna+FooBraFnC
MNMz6aKWsWwQUbgKEi6KwxBw3LS5H+IvYcjqkXfd4fy6uiGuISrLdEOMdBJR16gcQfZxhbvvCQiu
RtKpUqOppPQMiE/BQMXlfUe3FfABdBtcF+fB3kLmof1jbFq6ZAO5skAB4sArG0S1B+enusk5tjvk
6tncWlNUpjA8Y5PIQh9x31y4nD9JS3ppjchYknQCGcbK/eHGj5pywXSP2uRoLlwJaUHtjkRqUN8m
AlSvYjaQG+HZXOrcb3F6tM30aezUKBKe/INTvWNPquScQ2iFwmKgUiLZY7oMOXmRSoaweAhGaPKU
aRKUNxxTb8lNSq2wE/XeRBUd2B1qkZ7IauLjbH1do7KJuCmKr+85ANE8MlCsGKL8RFeltKVY4hin
tYvr2UxyUEB2MK09dI85AUaXH+NOyqNEispAmrKi1o00nKMOLdpGXAh+6SKiIBVHSUtHy0WH1/5E
QotRWBbFCrZbkXBQOYOs1c7WAWL5hgyb0nJTpHPCUIsUXCuOX83Wo4Rcyyicbl3WCxtMOwzhyDJG
1NY4jtk5zK1gz0Nw6jYXzZQpePDG5d+4xjRXxIRRHS7ThcyRdKsMXI3No3kk0sVyR05hmONLpl2D
p1evVab9REaeyVHRG8Q5lUMEeLhnKT9ObKYPcqQ4wmDVJCsTHCs8RDSG4UYtEWAlI27qJNLVp2ys
RCrTwNhqZ0w7Xbjy03WAnAcUa2IK3aNHC8RGtbsbnBefkIV18M5wUTWuH+pid73H3b69XPoKVqwc
pa19NVzFvC5fQS6DDCZQoNWOtXwn361wN5FALjgmFcylM2i8wCrVQu1GvJHrwuRhcjqsTRxvAhhM
n2k/Q5caJi9iZWlpan01lroL0+WM+j7Nf03xEtaOWdDcDYhvKcujgXazGkBry9b5kRKX0JdFSfoo
7LM4Naek4fgyY53KZI6nOLW8DHNIoY9YUh57UxAhc2+Fuq5Vw35GNym/jB+iO9LQEjAl2YgmSiSx
BCiSaiTp3K05Kz8m3c2WIKSKuknkiWhFSyKsNnJozMjEwF1o3sM4CMEBJgD4yeLiEM4BoQ3uSdjM
Iyb00V6osZ+6rs2WB55Q0ttgFHg3mEy+4DKmlHJ/szLDu1uh4Pmn+uZLo5a1N15VXNNQcUbF+u8k
LY5Akkj6qxcEIwBqTOcMxBO/ab/J+qhhnZraLiQkCVzmUqOqWBFYe7jK+LxEggnk8/NCyuNCgiBH
kCBHnkcr71dPUogEOHA4tu/gmGUSgKbvy1dLd7DMT3ooceSUNhx3T5MqCIQsGAVX5cLt689BDQ+7
iH/ypMgOy2SL9C7gUhCYJia0s2c/ZwuvQc0lPUOkB/JW8aWpibmK/PFzqHfDzFfM8IMQ12pknbJE
hn82KlDrTUQtJUJ1GaITaThZCl6rUtsRXaswahpGVoGLyjYzlInV900agVF7IvLEF66bZLK0fR5x
idJBzE3Z6JJeJewC1axISKV1DbqOIn1q8Nj0ZHoiiUDNgZRBjSsLam55NUXlSfYlWJtJnMS5hgR0
0pF9YySFv8UJUJdZyX1Nl4Y1dQA2LHQsQfPTDD7bZRdcaZXFG+WFoW+l3XgIWyfkRJnycQrIfS3B
Bf80T8wZjPFalvpWxcWseaLtbKENOg1cr7qVqFBRRQaZCtXD9mdU4v/pYWB+B+ARGb8FJcl21mVz
fiPrK053le1yFoTCiup3X667djlf7I8uARleYSN1ai6b8hVups+DM8MQoujYhOsVVpfjSfMQdQyh
duOB/bo16BjZk+kIpN6yJEoee4kaLJX1K6Qsv0Mh3QpmhIpo72yHCGmw+FilCMcVchco+GmPTKUf
wyTUD0LGDINqKZSIfde3kcgZTsNNfKXkiRbPMLM0D/4VjGUNvJaY267wERQ52MzViC5qEGRV3c9o
+whz4Jf37qXzIOv7sGtZK1f2ahl79/VpQ/7qFItBCVLp6Q2M+7VdoL6e9kM4tssNsBuKa2mMvDzS
ofjYoI38JszPr7i2MyhDNuGnmd21auzf5ia8b+L8/Fiz/7oEOTHGm7lcNzPeURLMZo5u/jEq3fkx
+9mlcaG+f3nb7uxr/XVPvK0DOP7WAvXePv6cEk2N73Tz3cCviCU+r8TkWzK08sD45Mvk1KQKK2kW
noqgSVoctm3egy3udevqfDrUioWZsAwxOJ2QIQanWszX1lLzcVWJyY+rQBkl69LkqtmfApxcG2WH
XNgSQIFMBxJSQtVrryYSRTGSm9oeJAuiWgtb3pDqZD9WmVZp6mcKaPEWVjGa5CywYhA2aqKDKqII
ZyT5k2lL+mB7dZBl2hscQlhGvJAt7z1Swo6UdTJASwVhxdvGFtkEVAjBPkEEpOpuqBbeWjUuOADr
WPXvr0nxTo/hSpTbt/IF53Sje9kM2s7WjG4R9Pzpfv/sohovZGEKKdFU9Pu0+IIqdt84kzf8s6CS
2Pnb+b2ZIWDdKXmb5XVZID5VBa1eC4oJNGLbj72jEg7aN1EHGAAEo2l6z4t4CYCKiFNJNkK5RJZN
oVV+Ai8pTGjLQj8YdoRH19uGUuSii7+IeWdEvbJzoRHqvZO3Xl7eqjZyrYd9FHRdlNLiXH60r8tt
OANK5deCTFALYPqpBe+mOIb/oksbsHF7132+rH0NAjEIgCcO7VfhVrrz8wj3fMkpY1JGefew1NNi
1SiisG+t7d16NgvHOn+dfs4DXCb1/nkLrrEX8ZpAJNdq3FoJTtQ9DfMugMkgf+YVuGTv5j+om/L1
yzxHw9fiWAxRWTjrq5iM3hFCJ44iBKNqAlIEdK0FrkJthIAXgncEkwFmUJ3gjxNgnSfgHEDi+weX
YlyY+C5AuKEAmH7DU2s7TWE78qPkrbwvAb4FVQWZ4NE+QXy7Da+wOv3Biwz4D9BG0M9bn+EM/ui7
X1tnGatTpPE6douACaMqsO4C2PeLCGFfhmlECPu/9pHi94jSYCoT9MS7vkFgo3ZgvroND3HWFW51
G2Uxc+yPw7sn5QXs3ZQ2053XL4+30YORyrp3QLETUa1xQhizuM+J6NJEQSUSb9VPnOu/Fr9BqC1K
1i1YFzHdanUo4rKmBXP7TfmtblgN0HMKwaRsF/QNQDHwXBU6xNS93NTVRI2/PEGe1FhAWKQ9jCBv
qxaXaQpFOQUMt0SAMDPYlsvqhuwbB1lVsLxD4EB8HrOaPLF4Fxq9LVzTF9tcyxN65/XBVQStj2eB
9UcgSFgcehxA8HUDn3PWx2TCy9XedYAccQuiyeV+eFavGb94jb5XlOFJPNdQJnIo4ZcMa+Mf7wWx
z1X0gfJkAvjK8tR+GO6HvfXghDf7Bb/Yn8NP75/XS7K9A3833N+6XxgaIZ2aORyeSLBV8JW6Poal
uNjaDCEOnIT13CLT3w2hROQSq2qHnGd9Tu2rMvdHN8et/DmVK8tD62ZLWQqlJ85tdYSUt75mAE+t
m7fnpGr88G5cWrWu+LP20yOopGLj7JbsMt+51p9DJyd2OazE7g3iLg4B/fHiAtRicYOJz3t59z40
JRAHVt0HNyae3pNThUiNIhn1gnh2ZhZ0MU4e/NIfl/HXyASv9ix8tf8a25C236bqgdbN0OLn3YwH
Ey+cz6qEuPvZOoU8DCiBcXI/AjJlOdbeEePXrXUGXbU9OEwm/bTAVTHwkPs6N4/ibyYZLmHertof
fauUR4Pz5VuD9mXOWY3f3u9p5UvWvkDTptkB1FJOKp9AI9GTig9mjWYcI0HtVCouEIVBZs2ZWpJU
AOvY8Yyg2mewy3c0vm5te1lofGBy0cnUYENxjRufVE3KraXn+T3UhaS1I3lzmWckxh6ZoffplZTM
GJif26vUj50ctnV2Fj329uLXuxHKpQ1CdGtkhsX4DYQac7+U9yvOHx9+WH8v99wq7xe73uvc2BWt
3NG/NLITi/44wP7/cnaNnkB7e7enrdzMvY6fLp7BCWeavwstr0kB6OBF9TjOdbe4lKWHL5IhTEG4
t38I9vUTproJuxTqxDelRwU+PpztEiGh8PSwbhRFUZaBnUT4wYUsNrU59S6RZeTIhR2cUvhuqdhT
Hocqd4/BpYNDiU2mb4IKzpH6UF4b6D07A7NIEixdlG4OpavzGg9T/m+isKGsdYxg6eQY/4v3GvdS
+X3QSUSFlBjmtSNRSRIU/ArPx4PbUiQ7F/51sA75S0mqDPYuXgkRhY11WM2I7ipqax4mpJnap3IA
H6NbIsckE8liSHn+5H/Kk4lo3kQGEfA8VWAUb4lXE6lJNdAd7Q0TKNT0aAosO9aVds7JySFQf9Nq
o9qYhWqlUmw+WfpYsw3I+nlczGH2zqt1gsA6XeEck33B0dKXH3Y15DxseSkNNANa6kPjcxFRXX00
BjJdRVlpAZX21dlVWwGxf+p/GgL2Typk0FLU8gSGyHaGEpTHg805T48hBHvRvcfSEXroeHzqQvlV
uqilBtNKByNCG4JK0NcNipxq9BzV6FjwTMoPi2YPK9j4sebotAhEnyq9tJtEql0NuBzBPq9SUyXS
StVPVRsI1joYSHMtur+0zkA/VfNc7WcXlCBQ76C2VRdrQrUTGoyvgSD+UPJUG2oIsWekJG/eccnw
QOZar17JfvXMYEO0mIeh9BbdojJSddt4+tuGfh6X28Zv/vQ3fLKAgbO5wB+abb7NE1Qx5JnKc30f
alJvyAGkBO0RUhmg8QbWyZWralDFe7pm3dkTXa029aVgL9vkNax5H5oUlugipscXw6Tm7brsX+/e
/Gvv29fmFTdit6PY7+tq9KWZNVcsojoXVM+7KrVQu3t1q8wFV0o1jvEH4pAvn/gblryvu59XPLpX
QlhCiZHqRCheG4rCstZ6wHtyx+qEuoS2U97G/9G0bIYRemrk/SyLIHyWiCbMmjX7FKo0goAD4sY7
+Lf1wVdLtIJ3oRNjjo+pX5eKPY9jhSQuDfUI2yc1+4KjKM5O5dVf/J9GNuQE0WB+MZqkxkaeG9uG
X187orJS/w8oO13UE0t2y0JHNXnXKrz7p6lRR1Dq33rSXmnbih3SW8T3z8Y5Kfn3kL4O/Nc4Jndo
Uit1UMNYxDJM5FuoX8YfVL9QUIjAoGTlOupZKOdDuVks6VqciSGEpEOTGiHpm9oVFeik1ZGTOeqe
opIJFTCj5rNOV9EPk/vEF1SxaI3gOAUxvJlMIvHQRYXYTqHN6MlVTgv2DziIav/8rFc7P/sL7UvF
28VqIKpvKOKZ3AILt2DvMMpuxtbWkr2RJ0hVSNY6svsocKJwVx1adBRVL72xnXP2k+dkWfLN9r1Y
leDC4mG3GtJoRAlX+KZiSJ1dZsYuvIJpheym5FV4/JiAoysufeyG8K/1DPd81yZ6qNUVNpn3DAtY
fS1oyxgh1CegvVl70+EGZUkPCMX3BwE3DYSJkcNeUk5O1VdcGmsR6AUxTNVcqeKQ9fnDQv9h70JT
C3prXsBKBqIr09LY2Lp47DrBQnDdnxhrfQotq1z9fE2oD/C4tiC2wnp9GmCSQaoD+2LeNATVmCt5
ibRW/08tyAtkESxIaq7d8turwY4ABi3reCYUcWss9KrqlR9B0cr3PYqnF5+e2FU1a+nMPZztnG25
zrReFOBCnhc9uznnMJFIUVeVgjOCage7WW22YHXmIYtLUnw2uvePWt7YY7TAqb/dz4eEzZ+/OY93
nRn4GgI1Vz9/IST0Y8tdno3f8vIDRarlPHP40jT0wKX3gz5stWnhmEqZsVsoYqboavDXgMHPFSkP
BV2qU6UWFUZkp40rYiHtGSWWD61oXTwa5kegUP7rEaz6KiuNy6IFJ/smNawMoBDrS6h3bDMQpOoU
tqk/QFIW3PfDe76twsUuFvfW71B/ZiqaEiB/ReDgoEhqkGJUnRwUiyUvNxNoFx5BYsZo/IxVxnPt
zLxKQt6egJgyrMn0B+SZgpVnQLgOMJBKTJbrJeBQ+qwCmOEaqRhYkrHFfLyGwPOGNeIDipET1Scg
T3NMzMe+bDpJ6r5MfxlfUoP9/rrfb5AdrvcZITOQg0l/2aOYAvwNq4sdM/GKllelWPDP8n4UxVNy
x5JVlTxxW3BBVCehC0nIYAYd6AV4bL5peUpetP7a2sd8/YCwoyulXXh7bAHqCQ9x8+egqmCQYtVT
GjwP5HIZd4th7uO6ALB5Crm4JrtHZ5E33IDLWYRjxUao1MUcN2QKmCx5Lr1N/0kfVQo4rBaZajJ/
PSlDNtE8GNCHhB3D17qX0tEFDrWOO1v8HyhlHjIUJDtY/c4CXritVdwPofY/vldV+xNcIQu8cZY9
5Q75UJbtDimbektKWGpf4gJCbkcTu8k5UdMRTsn2JU0Cglfpos8cYeI7q+zLykGqC+uJ9X21sjSk
eS9zXeT09HjBvX0QO15miP1PvnuLnPiWtnWt6BVn3OXWExei6bsWrkkQsDJkCYopEkHAXDFfEgiA
xRX0J7u/cdeMG+VILACBH3iWv0UBn/E3HerkaXPCQ75oSHlJ3hsuhyCpnlDogBUdUk8iRaGH+GyG
y77KNCiHRNSXvIJX6on3C7lOaqDk5NoKzOdj6FsJj15Qk//jK8iEQfNJZPRAD81U9N/r0ssfJ2fP
MaWopESAaRraARPaF5uAFoOozLWvVPajso9AFo2Gu68IGzejF1RdygeNLtL2ZILsYF0b7OxN80tM
Cv5l/CW5oOeO9jXubp9yFIMtA73OXm4wTX0zfoKJ0ZqWI0NvysmoKxoyWkM5Wj2ujJ9LgCyIdF5h
m2mnGVwEM0CauuLPiB4Im+NRhU3BHmV63YwTIfxLdK8UJQ6egjo8k0ng2RWJCJ8wqzInO8JaG2T/
ESk2i4ILQ4OZhS3ivZtHu+Cu2Gl8OIpj5SfI1yUgWFYkNE0qxTe5BrknpB7bTcWO9QovizRQdj+J
LRVL48aQdzxQ0h35/9IYKyraAc5SPbkJfLKjIB/8VZvqcfqsdC4dUEd4EvgpJDH46K/Oebl8vA4l
mcgWmxA2jIAqBdXRNywIPIKV+kLfBwpBR1wjsW4lnH7/IpEpxtd4MCQ3qGHZOdlDcB1UZ/DWktce
KKIo5NNenybw3UVJyoPZgHYDMkeyCitCFf9fNI7MyoMPM2vrExxQGlQ444DVz02CO/7Lue/gDty5
IrtZMdimD4qiXe0+6UGS67KWQciAlMbvVd0xngRau11wBv21zL1u0yw7yUMqbQXa70OOjlp+Wxdi
BviXnVOgnltVPHtjhivY3eyqaRLbRWry5nADv2Akw/HSoNSaIYJDwMEoqjhK5aZYJBGpd+GZA2aJ
WUimrAtuGfte5Aosc9aW4lNpyyKWZJtrll2wlpBmvdJbTSqpzxYyo8bYKQcCQJCfyoVgbFj4C2n7
AO266ph+4cQWRd8LlwhDccGEOs1F+ifyPyy78pO4fbEDbJmmww1xhZZBpCN+SFQrwn2myOhqAVpx
cUTv5G3kvGpxsFBFeqdiOKAeLX5tgVLPU9nIK+SblK2u9io0ETB/gBugQDEwpHiUyxjGMj6DEnvb
8HcpearEqpF86MWOKDpBZ15ck0hhidDhPs2+qvQI/kPuOpmGgGnZphxFPT1aFNuYoh0qZKYtDmK2
SJowVdZOkGG0LnB6ZLBDSpYT6mikazIkz4SXYO91klUXxmJ56jytYqQcgLgKoha/fBUpMWg6keft
Vs4lA0rl1zDF0pC9IqBO0cEUeM84zed3RNkAOQEnF25T30AwSU4p+GAy41QmvOoqMxMkh12sR5wo
NUm6eanQDFwf6sRaI4ch/MNfTKWRvwIGHynbuRJlJnw6RevUKDmbJqQ2I6qK+VmhQh4inAf0J97o
ixOJJ/k1fen4g68uFzYy64SVEOFuYkG3eW6F2YoEK9eL/iN8NEgmbOs1cOz+h3ADaTUhLpyI0eCX
jiY+JpGFpFGEQ+UfEDvAAJYDRPkD410Qk5VyV04VX8hsDvW0XKizI0ws6UNEPJgYnFu3RazmE7+O
yJvTLzwQt6NnvbX4Yn97l1dwokrTuT/iXyvbPz7cjEqUN972BzUcWZKM9biDJTrav+8gerSL2AE1
9iA5YeYatMZqlSh16xMM0f4hKMRZyYJYnJsgByj/RRQX3CQhIEPp3Q6oBoNMMViCOARdkK5RFpcE
ogIqHIPBXyFtyIdC7yC0vXLHiuxob3bGBt9ztqNFEzwV72NJi//B95rKoAqophR7pFQf0FwMK32Q
iwLLweiOeW+w7RyKiEdVwys904UEKWKYmXmIs1DJyl9uZDNoz4qjbeU5UANIV1G+AAdDt3sjvfkw
AR3EK/+q1BlknCK5JNCsAlUQPtqADZ28kr8fMStumgvoRIIMsJFQOSD6Ppblz+oxgI5xwoCp8zHn
KvrsGFKbFkpMgGepEHLdNSffpfof3UiC31YrbzwguAiQmt00RmVFsuQEOe9CwWBkIO61PxqJewa6
EEEKiEddwNXqYjN2nlqK+i3JUAT76OwzVBq9y/ajCvUys2psbCWSVQUwg0hR37WFUMWfZvlUzw+V
wz8xvBvnUGtfytGptLO/1Bbe6/c87sb51lqUlxiOkOlVDaWecmIicRcASTer7K14Cj4Jc2KozjQp
CgmCzmbC4YaDopYJzjGv9JC1XDGE5xCqJ18QZmGcZ1zX11ElQwaCV9qxwlhAFQdoZODJsHzreL6I
+Si9aolr/9h6YXBRO9LaBL+Qwq1AaIEPBNhCxFC5JpQXv/CHZHMnlgkQR8wCOoHdqlW6J0EAJX0O
S0HMvCmxwieR6pceBgzZis8sIpZZCqEAOs5lQKpi/xoQODYyrYv3qPefGMisOWXDcRvAdcj5Hclb
mIyudrfav7XQiy8PxDCmIfwG3ZLjjajXOfgFL08aDttSvz7rW4qAZTgWO6XekTmg64hYZR80ReeY
SJ/F4hFgZt1dxRcqrXL/Mes9YHrbEpK23hvyNMNqMrs5n0bx03+PnsCS3qRU+jmr+nEyYLDPlrft
dGjV7nxCjIiGlYFBdNPPj4kqueVx3oV7ZH2m74lJkq35SfLPyY/z49vwzdFMV5Q70bKnf16SS4BJ
SKwcF8qTL9Y+mtF39EdPRzVjNe4w0fzB2ydBQhBSD5xi4jqmBzXemP5SIE2tukn4EPQPyUOG3/CY
sckOhjPyHa1vsussh1UHKFUBfFUKGSZoQzR/ZmMPYE7P5WXJ9eEvWcjHDp2GHEIYBOhUxP0fUWfW
nCyzReFfZJUiIN6KMgnOU7yxokkUZ3H2159nwffWqQ6ZTBShe/ce1lobDCz3SPHwljUpb1G2DYSX
SsPK7pYGj2n+tYWpRYWNz5smQDbluQfAdFNXpKwBO53AQdh9DA6KRTwyYMGDAmKd4wTaOYangKXS
3bz5W+/wl6xRJJAav9OvVKgG3E+IU3zd055uekGCZ0o9Toklxd1qgntsRUMVC8coZ3H9kJ9BTkTl
OSqCpDnF9BSxvEfFUk1+TE8Zvs74b9JXbQoxFa6KyiNjSOQx8SCKZiiq4Et1xLyp0rqy3x/HMFro
/IJsCsnb4Cf6xrIgchRHwzxXg2M0tbmoY21GvA4mib0JFRnUwqRRExMUHZH/DSDE9iGSUpMbErNw
hl+t6a+/4uU4k3g6JTuNkA7uGn7cmDj3D20WdMJ4KRy3n2DIM3UUn0sOpu7jpNLIiPfO6yPWEg2V
ukC5BrfsE93RBWEPpz0C0Q9BDJPvjDgXGQ2EdaCjabMEfDPo5TxrH0/S9yUIxGXAB7bp73meXFCd
4zTx/DgrGvpGf5hPgmGVrBe410qLfUHF/OWvpBRTpRvOosH+N4jHUR9+7xqXudPpxVH8O4i/x9vp
GhQ1DQm6kOqWYBcdFzxhd36EoAjRek7bVm1ucix9gDpyVnKHTpaJD8F+ZJ75Fk3rZL70RrhK4noI
+4MB024nT0d/uPzH/dAjwhhJvAX8lljfACB4ljnoyqDP/2L6pbWsACQv6BDEDELMH6rONYCNLWXh
UBVgBuXazuhRIUlKNgCXozY2m04s6UDUVlu7hHlNCOAO1qh/EVBo+2Fr5sEaUS8OvYVDv+qtPvxN
DTklbnfniwnO060sK9iG6o9m0C+UgBv/UstXC1nFOMe16aJ+aeedE0jP1mL1PCiAIAIwsOLRGylI
0Sx9+keJWXOBPYNIf1d92mnb5wnwrEPcAVxePsuH1qavS/wGEwqAiCtCMDeSx17cAlgU8mZxWrhy
945Ye925tisRfkHYg2/kenIfnpIdueHswkHLn4i8Fb2ZEGmRDjl/cx69hDgDayPgPFsQJLADwLWj
d/d3SHeiWhUJ0qZimFodaBOUK4v3unrBsdLtL/GyYjZpXNmONxz1thUfAN5f+urBgmQoqNc1tuQx
TWk1U+qgVY8d1x0WGF8I/tHgF0Kp0P1k5YCef2CpPGEcFYdg5IWcb95Vd/LxRNj7QHuUdso5tGZS
eJcikHTi1W6R3r6A+yQJf8T9q8/kQUiLcw1Z0vKMVsF5/uehFaU9ubs5h0eOGb0s2bS7WEys7EC6
/EL5Ef7TkRKBgtmk5IkRNQHqUwhTiDaoOyk+38uThIuSeZNNuAmF9tEvZuDEN+FM5BgwvPwgvSI6
APEwAHuTDRlYEuqp/gvAOM6FkPlFqKCWBwVsX4C7sktj+cbpGw+PRn6SmCnXAOp9aLwkoWmRjN+A
95gCrECYIFKI0UkRlFEMberMtqHZf8LxkXyzeF2aJRp6nBbNiG1IZoMJmrMa20wcLVw9jf7m7aa8
sE4Noinzk4+63CQmKnT0vH2HYli5jrhX0WYIZImK66txmxJ90D0HTBMAVkq/PVrdwMlFGphlR7Zy
RRZ7pdSLYJYHQEx6jhcujZ6NDY3OAIQyJTIzeS8GbMNCtqFU7oHY+5RFtMod1hU2nqWMdwuGKn+6
wQuPecBPBx/4YYi/jsgjsnifgDBg5IVHrwJ8EUUMolRwih7Rp+WhJeF1+fgpd9CtkfQhjJQ2WSfl
6Uj/so4Nv6AsEBEjdC3wd0HdL6Dne9cKxXzsC7KnIZlpVRsXoARu7qqSlOdVxAKa9AmZSfODTN4P
xgPDOev3BfwGm9vHKcSetOfUlIUxRx0EXMnPvTF58E8iot/Bh1MY4kaqiffbz/I7p4oDT8mTqqm2
phvmwFP+sGBnAp5nWYkUInknKW1AHFSj2iJcVciam+blEvNhuPAT+BNxKHVoBSms/reG1FeWlZJf
bbkRdXedSNxa4cICH9B/ftVcI8SPmFZ8gMBmU0U4hRFyCE1kQZtFhnKFc1H146eX8Xu6EqCkpeyG
CkUgSthOD9RccDsowdR9xR5EmgP9jQpZNKPOsOLIPbq9Fc9+Y0fn9iuf8vvLDkzIIxgdPo/O7HcA
Kl+Kxqcxv8NMjeRJi3lpu/McvKoJnefkgJvLe0Jekb/SJBsAaMcT8s8BqSHC3JwcqngC9WRwd71S
h9JNXpopkKJpcqCQSA2J3tgx/0IVXkGyEos4WS5bMHsVkdOKHFbvwXJ40OzJDte+mS9tIXFLXSUW
RJmg5Q9hkPouroNyS4kKResELQERBdxGKI3IPeRkAzpQrX+lJ67eVYqVihAHhpWgfvwXJ4xlA6DV
FAwRmIDcO8TlhK9AT5vTI2iUJLgKoHpYHqR+V2PxHV0Uyn2yOQEtwc7QJq2O2XOgZciwPUAZS2Nf
Q121NS7BYUo/meBNCM+Xa2DRV/QaVIAftK/0GrXydpElL52qEx6NpsFabvwN3VmdjlraanPVNnpp
tTf0OINXpcY2e/9Ibenov6fFofWVc4sAY6LBQFZJJCUy0SwxWnpraF3kdjGvQFChExdZbCOWVTX8
0ffSgbLZtlGA53v6xXIYvnJkrFCyyRhRSFW2LwLsk1yVjKR6fGix5GhS2UtZzE++s/Nq2tCK68Fp
0Yq2JY+h0LdS1fD/I68XyoRcI7slB4SX4y3PJtK838dsINRPcs6tmEmF6EuRAZvrPJw9J4HXgE3G
RCrvIf6K6GDs+kvWs36Qn5FvCTL3cmtyNCslZVkpvZyshDCs9EwIKkC+tq6RFA6QRQWC2o3ymaqt
iLcAB0yGUNDwYo8SvYeNoUvvPFwEZVP+JZ0FeNF8VRqaTZbAW8LhuAE4EJzmdcCGsnGXILzJo2hv
1j9WcEaXPF7hXfG4PBg5T7hMzDGroMCoE8UiqQwX369ePbbH6bT2Uxa07Do9TavnxgFAk9mw0Xsh
G0xd/9agQIl57P+1f/I7nvxQiJP9frvJ0Ydu2W7OkoS9W/nPsvtpi2y3iDzSkXNkEpTSwb1tzpuQ
9URWFuBbPrI6qyYzUq6QruaJZOKw56Zv9sWEVAMn7aHU+yxmhAU/riBXU0YD9SrrLHutRwqbTlcE
uCbcqltzG8pcF5a5Co3h09R9lgnRCpQQfq2DYTJCMoUEar+x3yPsWE1XhOkvd4ppvdIFVIKFKSmc
GwEStQ0AWCxuxAOEahduSM+H8QBXz/etwjTK+lFdgE3Dh1IkhYN+IfWpvVng/ENS8CtJQfBv2rMl
IaPSAE8RATsuLA30CmwOf6skDLnGnBAGuat4BT1dF2Mt+V3s7a+Z069IIp54JbRHhJTGIfjPaAnR
xASXMdMTYYVl7LHN3cY0VIJb9p4yh5gCSp2IfQkSGseC9GAKboxehdocVoTWA/nQvDtO6dUwMeQ7
MYe2zd/8IgEeQ1KcVMEARzXfCiCjdfHEu7Bxc0EcBEWUW/Mg7BBHIWHPmdamx4W3q8fvDkoeEzE5
7blaWZR+qk93PQQkSuP7TUJjXFAfVshBq9A3wOjEwljK+Nmt6qhC/8hinJuvnsDnn2HmZdA4xMQ3
EK545OoZDwzR+jv93oevnGBvkzFzyE4VfjF5+olyaf+85NPAaN0eEOwlNWLkRHFxPnQcw3uruvp4
Rta4TGA9r46YOs1ZLXGA76NFYiQ2LnZybNnLZ+rtrJDEbtdc7qMtmEUyOlMgmnTw6fAme3alBVg7
rMNsX7jljkM3FfCTUwq2avmdV4lV/KRQbCMAKTdJ3pXVfc3Ak9LIpja0umZ/iyt9+jNofF4cRt7R
Tgz1+39tjbXMCurKE7ph0XZFAlHrTmUlJ0ebkhwh/HNZKe2mT1g2CjeKDurql1MfyleT0E7R9lfo
m0qPnYei8TWohSB8a3orW24RFsQhDizF1fCEmaaTCPxnxYxvrerakOMyQp1/+wMRqNpE0aRZmh65
ie0DKaRy8zVcZ43bsL4sgXs+N+veC3RIuJubp5hWi8XclbOholuaJ/b4PnpiYHCMZRdlVGVI9b1m
t7yUPUWQjUfEDkwQgj2ablQxsE4ERhJdyXWPCL6JH5m8OO5Y0yKwZOKO5ObLT8RqQjMuCj5Sj5H9
0RSQg4t6EA0EFZApkKA6jrlMvx8YJ9MvUahTcajID8DIQFhUXWtU/5ZuhZpJP4hq9Pidm8Rvixw8
4S67hU50rth1iaclU8CbCogZuvbLvwW4GzXSUhiD3xE+vNLYuMSbXDuH9yFn9UpJa8QyHl39UE1R
RmT9xWriaYt21x/0Kj7eOU6/aQCrM9UQpXo9MCNJHbyZQgV52qCYCxk1IOBWzHht3HobQmfarzaW
V5/0Luobywrf60MvrTeJz9wlfns0dx0j74lDs99EV9Tg2bW2tBscOmXXjsS7KqZsmadUeL1US7eN
e8+LD9rzxEQjcYwZVVilcYqqVBY4A8njiOS7H0lxJx2IL5YVrSZm60AaGVVOWnuv0th5mriZp4ub
p76Ccq5r+Gqr28wucSgNpYnYfskiNsJFLIr/eUm3UWoxvX07jdkwgASk4St6RWlodm16Olh9kGA5
hO8Ubyb7zH/e3Q25kMZxfCApvINrgZOaBQ+Qxe+GPayP12DWAN5l71b5UWm8Sq1thwdf2DJcGCDr
l+DF3rN1z1DO6Kuwbb0b0webJLORIUyUQgVcZDXPKYqxElhSUAmdn2UyImHu9Cq4AR5vgCYyrTSl
OaBJO2sYQ+ToZ8rSa5JrImtS17BmpW6pe/gWx1635Rwu/DutzVGzRfjBjmrEZv/yBxYZhnWQ3/Ar
LFNNVt0wUfjEbi5cKhyxg1jy8vVkSVQTVZet16yMsIpEc8+xTPPHW/CvyFGoq7pEJjJeWeb43tfn
W5gGdYMkhu6smkjqP+Q2qKOSuh/psyzYfiRztyUhgiFkDqghMakRnlDfncM7dSXeh96FwgWZgWtH
eAOcrUvjOFIeTzLAFDLSbqXuX7YdUQ93TrM+Y9VIf8pwb6Hc2hetQvRGNbmwQpgTVh1diuOljMiJ
q7zrvP8KIizZD3m88ix3GPbCjzc7pMUaRkc/4WYfpg6h7T3/E31Vay/RgHCw+Xfp3monKAS6sNli
2kqnl+uuUydKe/pQdHUDKJ+wFovKDW+N8BQ8XP/09l/T0mA7dEpBlcDFkuiLxdxZppGVQa7HgCBH
ckcFSdkzeij/VOJXqP1QiaJi3ML9j+XdyK/CzuSbkeZAkV3S0qNZIPuP0nCoj8qm3bl48gI/fJZN
Whaam1ruMi3yMOW6CsAC+okYHVhkIAz+G5T+E+oG3n/hZ4vmJ+uqVIscP5BW+cziUWISGgBPIWGg
4qaYqBSUArV33SOSo5fRTZi9I2nWlYbyC7QTvphARbygiyk9kzMGrxiGb/hOIn9ChlyGXaNOLV2K
B3pCzSFNk3we8EhustCqwWhVoLJVEO8mdSKwPDsTF1c9WuUmCmuisVQHUMUkuVJTfsXyJBnBTeYB
ZoJQNxRJVY3orq1qtza8tD60GCvIqtIHS79f3h7pIIlUPFtrZAXQpuJMdG2L/OSVwIBgg3N74QAq
P6EBUjR6jgXol2ASJ9yX8syFHfMyli8pVSadqXKRyhoKDMF8k93WPicemgSRkESKimMf7kP6QdYb
N6NpgTwlr/j6gVjcqi8PEqIS51IvzxUgV/AKDmM5uHqJ4oVweoeKvi+udKd0CrSvbn5gN1/Hx6Ha
B+jk2Pv7guXoO04MdVZVawo/k+If9Wm9tSuJK3UD1RvVM+rZ0A2fs4PiDihr+ZiqRYOc5xqbp7xx
fe6hm3f1emmsgm7Nva5yaDUQ2yLXIlRrBMRGhpdiD3WMc9ao+ubRgyZYmfK2VFYGjETSlLNISRjr
rFE3akq0Qi1Ja7eOcWsaWA4SjJ1w51/pwVQhZ2DWWllbe47Iu0oXiTKeUn5MORUyQOcWNY+mwNpZ
yxie4aKaYAr0B2KUKwvhhA7/ugjBMxhfylsUmR193ZHl0ZDckr4q40OOkGSUMi16LWUBcSJyVj7l
AxIeQk/A5+ANETXxQE5bX3Eml+YCOiGXoNrX7kNplNYGSkcJlnQGjiOkMteIyyPx9x61A5pyAhcG
UFbr3Kg822GJ0ysG1Qc8N6KUQLs64cp/r8TJcJbkX9jOyJ9QQ4Rg1qrUyKgon1IHbZECMEv97bTS
sSly0MSKE84TaikXTk2XMqq7KVVXIYYExoBsZ84WK0H3xE6sujbgqjhrvJsCUerknUZZtEHyrspV
GTRdKt6xEnF6y0JDbToUiVUgFvpeOTrujwCDhIqCIpP5Obi7xCCb2SYhtEvOS+5O8JiqPZvyf8Vd
UyX45UIZIurUs+osc+ZEBEzF10+xP6UMA5KBXDBA+3xaCORAxSCfIIKtFLdS01vJKwWh+k5Laqm2
GiNB3Ipbz/XkJtKxTrisXgyDA9i2yn4xAbAaVJRn58mBi1WNDuEd+NmdR5VgFMPwwOzimyKfqLZN
Ai0Cgc0BV3wWAplOQotGRgnTNQ/um6QYSmi+kbZe89v8BLW5W1uHe/IGk8tP/dC8g+4elDetRffc
yWozYBKdnRPsDu7egu50PX5lb7QrfAON3+4hviwivtse/WcpKr0bl56JCNCiUcOYAcFJDjYo8ay9
iPflhvN0t2d0Cp6kAYA3HXt1XPFq7MDDpNITpbPK7z64A5LdobRbJwp2Wuka9u0zvIfiXL6B7Wty
8F6YD3pj3+LKCUQt+LHIQee+YHO75i3h8I3ADIx8CGINMtkzp7uciLfzGHBHKX+K3HZMhL1VwfxM
vyj6atA5RvmERY9qkHAfBzr2Qd/PWxtCQWY8At3qQk1ih/tp0pfVLDWcnvDvmuVawP+F+NIJKDS9
BMLaRaAk1BxWPY/BbOdJzkKQASUmBESK/olKhOLqklgtFhVgIoYWkwZzNDrNgHP6d3LPGXQTAaxu
kBsKikMZyoNG2Sv1N9f8h7pf+St7h1AQ2SfklafnDMVT+biP1hklne8HrBaL3MsuLM2hT0Q7jkNs
4z6/wM7I0upYj0SgAGEb3WA5UuimUq11U+ecpO+jFWP1y6snvLjt5M5LAerF8a5GxXMLhHH3Kv5l
Bgkv5SLJpmoZCS628Oqu3PjtstqpdoRhXPtWq4rmCUnyWstuVmDgieev7wUj0qi78PHo6ow7boTn
tkICMzQxZWCds3bW3gDwTPQbC9eEqLBDPRWHo1X+0gvU3A8vtJkugHhhtMi069BpCXmjfI9Sy7rZ
xZr+0Ldaj+hn/eb0qxrhjlSbIAiYEYGiMDoc8v9lnNaYHnWCJDvuSlpEFyWjIaWVD92kV0vdiAVc
190RhFkTXraQeBzoxTjnYlQA8sImYZ7voUeJvaLxjA1P3GyxqAuku9MWGUL0B/E5b+PFFXx5uW20
Ny2bedg6bABqGPxstO8obUAH1SrZt7Y5/SkDJi3C6hmCugZkZDLWwo4IPXKf7sdy+0RwX5Bt+PSs
kfzlOxc/OTffg3Pz5p3IXBT6i0bf6F9bzlwp2COpYMJx10aioL5pnNA9Dcp+iWxRcWRNG1/KcSc/
cDaVyTg3yx2eiqf7DI8rPbGOxVj+423drCHnEJjzxfjmOeq3K9dSSl4/1LxyrDVwVVkKQfDJ/ZJd
IPPQ2neuo1v/4D1/PuNycIQcAozyCsG81nu2T1eYGWXHq5jNZ3trNUu996lZJZKn4fDGO8NKLDWO
ET0JvZLpva+t3OLtW9akSt7N6Nt1ahafDiIdlZs0OqMDlZmUZpHbLj2k8mLgYMvpBKbl1s4tp0fF
8UQ2tNTJ2hbCWh2HTfqJXILZNNDtBUeP7VybzUXasg13R/l17z1KvS0Eq/u4PDQISxHFwuAyWa+N
bLA4uE9YxWaQ+WWnsSs3zQraEWn3CUp906iML6HjnTs3qIpQimEeQ3LajfalwTFZIFfwCxzIIUvi
V38+7OjPxqZv4ah/ZmXWN1WD9uMZ1IC4gZMjkPyUXAKW0gCYJNua42H3LsNS5wHD/Od29+yfO3ve
GlDyGsqb+YMZY0WegxtL9RbAfCMh07qdmubXeYq3MDZ763F1UO1ofZD8feEhCEkDbOWDQYnvnhyV
GEdlMMAllAtHAoaMPfmji6tS6mBwQJKH9Y4pPk/LvXJ3O3nO3rPN9ykuWZTmrl6KvWYhU+A/jC/j
w/w5zoaXfjmxSHlaMa04UUjezDazbHjqn4f6vF1tV9mX/Z39bL5Ks+f3nXEYoF+5711px/kKBTO9
RMb4Oq8v379PZtM4PPSr0938szz9Hn53v7flbbn+Nb+Oy+M0t1HnIGvvhKwrN0odlZqhsGDnzab4
wym20QIVdgAbVofaYXoGdKdT0wleyaVbNRuX7mX43NEPq1u/N9dAqBOzreOR2IHGy3cCodff2I9/
9kQmOMMtzVpXaJJVKI7i/RkIT3xorQcxADr5pXccXEaLFeiz275xJYFHOzD8KhpiGl2dm0xx6meU
+arrRhZYnWP7CNlL1N409+QpPkaVNppXAHel62IiyaKNqQzu157V0Z14fJcQlLDQPek843u4Dbaw
2a/htrPp4EOAG0pH2eQ2kYDCvrPv3ONjBxWG1uHL9J44c9pljDBjQtl8ZtVgk9PkhSUc1AZmT1vl
jlOUSZccTEbZds0Ja5jNNPxEm5zxeZ6cJ3qh3WgzSHtbjkW3En2iV8YkeXq3v9ufaGjy3smYysYH
nymNjfIGsYQNFC1ZykAalRf9wHq+JjCfSUv1yj1t0fulzUyXJGvGPL8d8k1J9Q61AVZh8+IrIUd6
i/BJHoDk3ZH6/LMjdY3S5wta0PdO2r5E7+TcvY/hOww33UXP6dm9esfGVzd7+Q0IHuzSIjsqvbUe
1fv1/qK7pWXlFnrrhlFKNp1DXAX6qPhEPoKGvIOt3VjjiRt+ZiS1fWPrzGp/n0rwrrK9jE9N4Fxw
p9QvlN6EaI1p0alywoWYKtHHNphsvbRfmV7Hd6LA81AasRZto4bvtav1o9OuLD/T0+9jWs/vkNkj
UlChWAXeSiBp8TOy4IK5qzxskvwShvUCz/zAPYYZC9VVabwTRF18iKxxvLj1io+38l772KEPrsfg
5iPRYjaeJddGr6O98xxyclRY8fTM4eIUiAIIeyEygnL7jrdOkq55nj8ple56j192SR4tkWnD3u0a
KbDz5rPiZk7LvLazp5sukc53XHsXlSqNMrF/LShVWwuSCJRDLPeI8k2QGd4FpqcZmIsmP00c3IY7
hd6FS3Kvcgxu9eaJut8cOZVZeXYJj6CQoPX5t12DE/9QQIzW6ExED1Tg/EP3tPUqF7QuYC6C5+wu
lvaldYz20TGyTq5hIJrcrHxngCDw/iGIGMExYht3LP9IID89jnn/5q1jUYm7up9nYLTNW4M3uKCs
Mbq3zXfzVG7czXB4IwRyy9XGYrQl4Nm6H4OFX2lbnZPZu1iuPPbe+uTVv6v96sbNas0jKlH1knvs
XnxrWgmyDZ2AYRRU29VpdfrK/NoVVLSQSJKwJcl27AnEpEQecIyJOXmNroP74HBoaGbT1G14HFam
6fwzvYyRamI/GW+dBiE5K4r2YV59SrJLz047sQy5Fl6kwp+qsTiIga+NJ4g0e+0iFD/g0bZZHdbA
6pAR9sFpZI3a+DS7eqXE6WopLLqn8JKb1SowDRxa3Npa/5a7yYUPJntJkPld88sAdMuegd1C5qWE
6SppupmIbGygvYtFDSlU9HkzhTr/Ycj3EsGscDlw3ZxVEZMpvoVCBDaVyV9qZVPz626yDSkgJZFR
x1bt2xeAJ7LQa5Iu0YnNrbfYNMume1uc2veTEzzJV21YdQKCyJfkCSaPCJfYzYLULYO82P4dA7Dk
3tUzMZXT1aaxAsG8A7fxiO4e2ktw0W8tp6vAWxB3ov66f6YjEsjLSG+A2g8NkRZQWvVm4AfDj/V0
vS6hovPNAFmhE4kVPJSmFZndO9E46W1eBdBn3e3J9/dDOKltqfGuwzXrVka36lcIDGFPD6ZIEyCS
M2M7r0QKKRSqKDfx/E+WgAs22+JZtHY97XyboOTbfL517kMm+OOX3ZX/bx5GYvUJsc3+JLQH4Zhq
qSeKtZik1ilXI721lc1gp2hnuR2RyJgcblk/g/FqgaEGhVPkj9QIWCGznllcaWUcqMH3NgG76JNA
xvKNlcjbh1ACR1y677InmSDEAdhtCzb5cwGcrU6ataFJKwuprNGZfRK6f5jG23cjjctdjWriwPpX
DFO8A5U3Xpzxemx8OaPPoJo8iL1ub8iNqmJUEA8gGGPrnmwm28mHx9LwFH+IqcQpPyD8UAFTJMmD
yp+2WoUOz7gKUZ06Zh4zC3Er5QdpXKDLjZaM6eFdeAveb5XMxr6TfWffujLClpebFQ546t6/qyLl
1gvHZqII7+EeaPN5h29ZeCqaJiV/E+iuiXL7DN8hGhptqURUx+XRoy+Jpk9yIGwRZp3XdzvcMlRK
BLlUlo+ESXfH6hZYbvGFQYD+8Jq+8MhhD2hUlzsEPuELcEiHGxSXSCk5eKjQzbP/O0eFtQqlWM6z
Wn7HqxFki1OoDMohrEQKcpWG0lsqMnlGaI8eclcpxuTRdaV/9RSnFrumds4nQzm+O7QABGNy96Le
Qq2P1SzMqM4pgwSJXQSOSjdEkRtEOBT/iJDVvYJM1yXENF155iIMLPbkItjLAzoCt8VUbpnUM6SD
kUWLdp0CQonNxQn2uHjPn+fPmR6+/GgH56g47t1KovFJssggD9q22ziL3WP/2N/3NaOLCJ716N9X
iEzEojUe4lJSQddCEXrNj3GVk1JC7gx11tWOmVXJL9glPoWSzLjGVzJpk+3gMdkP9oPr6D6SuMej
43hVMjESKjp5n18yL6gmIR+WkXLcDk6j/eA4OPXQ0+Duy5tFoq11QWPi5GlfM9pZUm6fk7R7RO5g
m0hgzYKJv0AiCskTxh05pxp84Qpi/ZYLFqtNDbtdQ0tNVPMbQ8mfDPIkyR/vHUDILoVnv5wHvWKk
76MiVSCp64Pr4c08mFeaca+2dpID+Z0bqQKT/AFaPz179OnY8bO3CNAtSONb9GI2lIfrlr0lPXPK
UzQLPDzJHoNf675EkdkMQZr1NsPNEA/vV6VgGXjlOh9UErVOtx+XchXlFvwZZUQq0TXWZqPtRupN
WkFamSeSWfj269Xn1wz2kbsz3H30SKpMgvYxghWKWpzTzqI7mTHyY3Et4jrj8V35vO7tRuR8Bjts
VylyvH3geGb80bToX7qnbooB7Zbb20iXvNzeRLsjvG0uFUEjQSK5gCn+AgoxHqt4lHVKUdZ5x0du
9mX0mVxGbIiHW8v6S7/03LZSbPyvFNoKVskTQgliXNInq1GQloIB9zXtapSn23l5akxvY6TDII4U
ug3Se6mwAylSL+bpDrfyMv5MX9PFlyKobHleKrEsWpdBSPxCVkUe9Xlab+END6pb0vTZkpxu+nte
VgeCyBeLu8hI1ZM3keCFBgnft7/sr7wqrx5/m46c5WssM6lpacYSllH2g2gZcQ4j+JCxPcLyJjcS
PfzHXIopJCevvTKbDNNY8/3hn1Cdk5RHOdhEm4jJ2r5z1MIqgHdmLvM5wVcsPhzahdV6Tqfeq/U4
uD7dUi/tMlW5+plPwqaRRaAHmNHb9prTqk0sJNC0WooVc2iemeVir6yRLSF9qY1Ku7k2xBd+jVKA
hc6JdilnVfNLfelnPFq33dROY/PndO+ndX//aRHqndGjjCplSlLbn9rsxJ5a7R/2QW1VQXnj7tb2
7vXoU5VOsYyVxqPcPD69D3cJGc915IQpOAeHSkkOxswLGepBofIQYULwhoh5WbsqrlWnquZffGnb
H3NwQJUGGHf/jLLsASC/2TLy4zEy8u/O/FbQfoncEnIForxtWLkK+ZTwk99UxoLrePbeXWtHoZ3o
ttiaKJFQ2eg98A6AlvGFZkupTxFgJcI8Dos9fLiI8lBMgV/xW4J0QWxDhYjwpgUWhY+0gSVv/8K9
YPc3sgCD+CHj/G5U324FbS9mESWBv8OGaj+lfsiFJrZhXqfmSe+lkTNksgEMPiMcAK5r0Z2lpFkh
VljeYbLo14bH05fzbl1BtF6bu0+D2KLO5aaaeAZ18XRNyByVbtk3E8qhyQ4kpb1oPchy3f8q29ju
qwnrnvoeMG7GMx/89bwMmlrHfpaRK3Oo6QvVKpCSurXeoAN+mrdRQVE8hw6wgf1ItfjL99XyyoQ5
t8Fj09yP1oP9iPYSAycS6WJBh52iqq+6/jleJNLm3cdo8wIUpOvQf9XGPWdVAAQWvh0JwmBRla57
Ft7QkQyYgucUvC9Tp1dyTblmWFxVBzSMkIwC2+9phScrp9iOzdFmev8qfnVrnuNjbPYr3SeIzj64
0q6TLBiqcp4IYMGRPbwnW2vLAsskoJUIGMJNAad4NK6TA93RhAm3CEgqTYt2VLv/mjC86GX16C4m
6tFAGdTyllJmlu6BCpGQALA8SmmQ9kDq7TAr442za67Qw6VOgJo3rGR5IvBG+KwUEzmSNCk/yT+n
id5kkYAWzPjhqUa8CTPvDVsHHBa3+9YEP+Y9uJg7unDU7jmA8+0e43u0y4D57qkyL5JjvO6oEY3e
lCri6i7zx8qsp40a8xWy6sG9A7CiuQTR5uz0LVZGvQFpGxiFgHVQP7njDgVpwUaq3hXgCBiniego
Kkjn9BiVlfOShBwrRCVIW6g4pqz2kVhD+hevgZykIulPnpOyNeEwFJYPYAvhaFXiPuZz4s29ufxd
/jRDjilAXMMXyEQ9c6vUyx9Ar4vbxMTkRu1HgiQchMUAVKEEcx36Qa1ZirfwlRwAxmZisHrqQxW0
j+GVrCv5KkqFf8CY6qvnhC4yk+PD/cSHI7iR80jjPTn2HmGNiVjzHuBUbjT+ysIHCBqDPhVaRC9w
BxpFqx9Eo21muQHyRWNL9byopmu23WgrLXgeGOqcpiOIYsYVphAPw1e19ALiIalsEZAWkfA21eYB
stIR91DkJI0neOJH9xNCTHCP1MyVQ1OBUINsrgRwmUaqpCqjJWQ91ZFAdYUad0AhFlsbTqSKP9P7
iuQCQI1EY9/+UDOBj0/elf9TWcQMuXkoMmE4WyoovwjYCCRlSlvrsf3lfD2Wi6/D72v5YVx+JWKt
jJdA+spV5aATAOwntG3ODfOgj1poD6ye3alyCB1vAZcXWrRI2GeeuEbFQH8gv9MP70gLQcCf70iT
eZG8VjvKI2A6Hp6Mk+69Luzb1QUnlAJUjGlzy/0n7KUbFQW1IuXF/QLbKbOmUWA/hP54AmZ5gxja
90rSWdC3O7Bm255QJjlYtN5VtycBzsBNYSSAw/ftPjDKrtEX1+3G6gTXsXfL+6Z1adrzrGn4i3kB
MzGwdRmnITkzVR1u2FrE/Cda1FWAQvzwb30KyXoS8EcgJgHyDFjTdW+/qgVPcs3FeCdK8JEIIWjQ
qitWnvB/s7n0+nPQzXr6XDeorlRDvtYBb278dVNkXLlLaGMje7TuEY+6ZfJbOeOXys0RATHpv16R
d0VwOBcbhnWAYKkc7HubGzewO2ItyAylf6XAQlA5OOBXI8PqFyLHxqAWlzuf7qe7njjzzyr9rs5s
NoN1e91eRJicBUTyV1yabX42P6WV8Xd8/Ney7v1u8FHv1umw3XX6p0kV/M2w1gXFeLu7KaAbbvBi
7syzWTbTU39Wp1rzszrGB+BfrLw9kJkspt840LM+wlWJw5ZjUd05TG1iA+TlXr3d1i0PrNGprVEN
hcYSzxGAcmL1Fh1avCQLfqqNqiNnfJ7Z8xLYCHSO2cmRogfVbjVOtOS2ehqH6etrlx+X4BLwQht2
UVpb5Bi4c3y6uA/sHEj5dXAerYn5yNEuogcq4JXmuyPj52CZhURSB3VB3J4t7BKwnH1cal+jO/2Y
AFcJeCn7KLssmL4WxpkZdmlp78wwaWc0pLWRyTBqFysNC9NU56vARAZPZEayPkIDw4LKC8kCW9IO
AAypjjX2u9iOxKVRIRk+G2WGAyz+V+plV3dx8m7LB2WIXZ6i0B6lIUSlReHV6KFJSMYftgzmKEfe
CYb4bBm+zVp4rRbzbZg6Obi2wvx4dctMppIHJLx5WO6WIsFs/Tq+vw5RYSQKKKxcJcy2jeKGWWEZ
Mkf7MN1Na6NX79k/YS9OvMQNqpe626hSuOHqIWSelPsWir3pZMdio7cf19rJ54R2Rvb8RbLuHMEp
6goJrZiFIk/WWHdP0HKHyAosWsbmVwmrfA7rXQvAFi3DWMOy7SbXFYkEZkeYdtJOPnltf2vk9khW
SX3IEPdmz9Iql2tVQsGvMs41/BLwA4pgUfNW9LkebsebcWlkDnQdmEqUmjtGYiY2pwxQjHGmNeSN
DUjpfm1F6vQlyQiNY7jjFNTnSI9WkZ0X1FLATic3WdecrST2XCnAhZjjI7bPzcxbfJ8op9q8QrVr
s2iE+hL47BzSNZyOlpX4EBxIUdSmeOF5AQ16CtlkJprtA27+FkdVPNkCQ6numYLKiVX2aT/apY5m
i3KtDxw4ufMIzALZBscQLDADuyuq99vegzZlTnTsnQbnXjW+QFL8NzdJ1pC+AdaGPQSYyB3aBev2
gz6OlNFG9Bgdl6aneYWQ77Hc/dpf6Xg9tgaqCbKPkU4kB4YQgIBURQxg/NRc4YuoNPXq9Dyta5CO
yQNFivPaSfMCPtH9bkydVcDhW7vOrIZEMq3neCRBD1AhgAvBB8tToE3hFrXzQBoS9FGFZbzqzosG
MlQTAEIKIyrOkb6v8rstjLFXz4DUHP2cWpAcxcrRbRG/UiyEAhq5BQSrId9NMP7Td/mv1JWzpPbg
AlzvwTEKYS67BwlHxAh9ayAlyQTdM01xotT5s97ddUrdG0rtK90zqXrIs5U5qMB/tkE17uH27Rgq
i2ngkTo/aMTx7oFCaAgzcQyyNeo9RigHF8AKEfZXUby6YR101yUColwqQgsQUpVnzbk1wu4J0E+i
X+BBPtG8sH2ieSSKXtgg4dkRAiYV+wrAbFO2qnXSZDGqDiqDSufdw9sP8PYZSrNJRFkDWAj3k9Q4
CZqAm+dviW3VcAJzhhyJ+Niah3o6vO5OuccEiN/kU0FrkW3W+OTJPeWtlO6vRUrZ78y4dPUcklrx
NT5UesjEkxt5ohSrnNhzdmttkWx9UiqoI/CnrNfqdzSAHgPHVAyU57fY5GKLF6zxSkznhtFucB7h
+k10nAaHQdE8VnXhXfD4eYXGd4X7UY137XLyTI6Qi4Eyck11NwSQy6EtyWZSmmtQZHmT3rWHgGZm
95k5/PSPbQdzLJaiwmwdL5JKIm8iq8Z8LeLnsxoJRoUhz9r2j/FT+jZ+7J/1uDa4UXm7TcltTSmO
c39TsHMP/MRq/9JU2bCe6Hj8Ue996dPtb8o1jK2klpzICSKcH11Ciyu7DkEWPkjmPz3Bd0j+/4+o
M91SlG2a9RG5lhOCfwEnxHmuP67SasEBcUKFo/+ugOfduyntatuZe8iMjIjsq2KvGaoULVo/CUHT
/ePwAl15HIrPEC6zSbyuzju4bG9OOwqx7DGUxMzh/Q1uw9TmqDJ51SdCo4rGTu6d3fy+dQJKUh+b
a6Rw1SnHMBvXBx8ixyb7PO0/ySqyvfVTnqSTNyvUqP5T/3ntX/v4cE/tukE9zDaa9q1KSzpmih+O
X6xO52k8vIzvwzfE6rJtbtWqZ1Gj0NVAJ3war3Eux6ow6ZfgP6D11CGj2/q0MtZbiPpsRjq+8D3Z
0xFgeo1BnNoWa7ty7QcUlMRp+iW/jFXUuDnXWzfn2TidfibZ7DsuY02P02YPO3/cdJu4sCg8S5CT
hoMnuKY5P69q82xGeKng+EZ+mV+HD1i9Dcw/2R3hGY8rm/Bf+C87uVV6S6xK82uJ5g92CJJVgVZ9
gh1KQ9S00yQkf+F4crLfkElQu+Q/28yupgCsYSfb3LuCUnV8a3aZZUwX7cY6LlCVB9moQnAsHYAi
FGX4EhpkhH+5bIOcmkPa0f7yIJHlB3LRqWX1xT0C1voXepizTmTSWu4DdbFZHkdQa444yOy4khNN
qadvAktrxLHyu5QktjFlFGR/YdBKbk4Fqg9w+PDPrFG1lkbra/o4CTdS9/WxTx+Hz1On7FvpB7tX
YpcSFFExSfaV/M2CAl7ktk80MLgBDu4DIK8TXkrbzWv1WlmbeCGHItoMU3XEUh2lgARI0hVIcKWM
RCJhtUMvnkoaAwVpyuIb8s4Eo1ZnDxNYz8zjyfqQEcOlPkSWywVohdhG5KUyOTDZDYHHo62I6Y6v
MkLgbpk2ACCAwIpV8D2pSUpYLEixusCa5he3FoL73C5ZoT0q5A1etUS9ijAkpFdyqo7T0fCrLqG9
MikHQjkkVQqAFALFntLTCq4X+f7A/k3QSDg6+vlTG+PGFIzy2ecqAy7qajRGOzD3sUEUJxwXo+YR
3pj4/+d8sMKk+NmXLFrJ3717XGk08TsPVUoo3TQ3b51GgDpZ4bsIWtKmKa3XwdiD/pV4MY/L71/r
lfwjYHpfemoNw3RSYzIoTwh+szWmEdPTOB7SdJu+VWJx40jF0vocJIPII7fqIEvr/f+e0O88vxbd
UrILnTyduiaaV+EUihCjVsJJV+FQMbPEAOi6cCZDViF3gRS1hKI/OVUoRy0yToPxeV9JcF3ErK92
EdpZA2NUYDwvdmyTSEq7e0B2P73+HfusPF6tivjlNG+QbRLJkjHIiaGwNZBb1wlvEAnQJB0xscxQ
szb5q1jesRt1m+1zt7EUVGq2GygDiguQz89rbqx3Sj4VJIDLuWBMWo4A58DMFCsr9GwMDFj3tDPr
hlohqogxi4toemWgtWyUdsg1U5YO7kP6I3hR7/JLGKJg8uVL+SNVEb4WjJ4vX7B2xiNNjoWrSYlk
cU+WCT4ZwjugSQOZzMycNSbWhBZHw3io1CmnTtHBoPoPGwsm3pOqSlHX3/YaGzYEOPkY/hFeYOTA
i1f2wkRZ2nhKc6SscjspjbQaSQoFjjlWK3UNehNhg0mEqXialYo3Q3jLR5D8VB+MlYFVMepbxC1e
s/vKFZpCD7WOKW+X8FCt7hW63icVO56oa7M6MudSYfZx/Z1XHuEH4yv6ARmnlKldLMpL9HWKfRa8
IUXJFarTYRuiMECajKtWK2jjwpuLCFVgDJ38HEJbYB9Absl8JYuAVYTq4xVCsDBoRibNTxFv1UAQ
6KsY2ai4YZETyhMLYH3kAlsTFOTP0MZ4FbA1h7WnkNWnshOS2lj3hILc2s1Rf//AfGzhDyPopNZm
mJGhPju73RG7wemYCOg/zQSuJ3gsgpbjXTXFNwMpI0p9rI1kbjSGK425EfEzN+EMsdmsOphZjDNC
OZmn7SXhXmEr5QNU8ZtoCf9x8iM+Mn06OclzHn5sIcBp8cQcfCLhrzTQkxEiVhdqlAEis1I2UoBo
FNlzE8PY24Gn8d2ApMnU+gdx5k7vkM9DZC1lExaKox29uQFJx2+XJsVVFFDrNYp2yZssYARN5Ke3
/ZVNvQ5NcwXuRbiuoFzwJPMQ91B8dnjTFA1w2gnbr/4UWxi5NzWHEqSDlCIC+GeNv3DHSkhALcoW
1kZn97hQ6qISpCiI5wUdikGLdcAx16nXIXiOKBx4fPPqoypfnBlJ/I0/iVhvxjByuIeCcOYLb8SC
zEfsBEuNG6k/IgUXk0BsCJXXJUUPeXwEYeuEIp3QPL9VX71upXqzCBr05NJrM0C6xYMkjNBwFK0m
cups6eR+xGn5S58kdqWd+V0jFHaaOsMDX3Z04byhTtK/dSmus+75R/0jYQ0xvDJMOePOUYORu6DC
0Wfh1fLykdwW8n/jYaSBoLvGGEHt/vuEfC4elI8O7jBR1KguI+p9qM+VLPQ3uH1uKClWCEM5H5sa
+XyxjGT5izIENRSRClmjM460UqE0oAdIVEEXgmlRiaRGS4Mn8URS9/h2DFSGV+eb2VT/ar/wVF4X
/OIQTUCpvQ6J3Ik7Th7XJ/YVLG2pln6+fRjCDZGJIFkm6EzVkKz5A8Pn8mvtk5ezLcHYDS9/FBgR
CZZcSq8REvfFqdUgpynR/+HUrRLwJvaT2HL5Qejwgh7zKrVuqvT+VVpVf1F2MdBWXV0FzAu1wgWx
EpVMHOr7VYhTwKJwRe/eRe5xmFLTZiu0FwC5+CjQArM17tQfLWvG61TITikN0ioAFQp3gP2BXAg+
Ls6Z/FmtKJjhDi1JHKssxMX+biQZMLvmkRY6EvwSZkRe7MWThPrl1s1WGqmc4c55YKCXherBXDlT
/VEmIv0Tz2gx9Ej5NO11mtS08t2nppLrYt4UUVhichUPC2tL7TLIV7HmFBn1SO265kLrr6InpRwK
nW18o08LFM7VNHm3QpqpRH76l/6hBBZhiGYfooeIHCKij2gzeZcDNXoyLlBk1NpFNosrXPUgPjJm
UAHSGFIqQcaTKkRBP3Te6KsF8dPutX0dhxvR3BQRC6wJ/zK0sAl10m6AhwaeZdL8KfAo8sjQydD7
5VkzqUt+aCifJ1Grtnod23VA7SF0sVvUu0LXo5nG6v5jdh+RkPDezS0QBS1SMt+Q2YmuQ5+6ks/O
Dl7hUjeq8QvCSxCHfGlnKZQuUociDkU0ugjX0mJH18123F3f7gTwH8I1WovBhQ/cwjVF/umzA+4v
dNYCzlM5hiHpSQxLYaYlg/hwYYxxRpBjOfEk6Y/9x3j7RSGiPwvs8mfY2TD+ql0cQV0iSeUK+Z3p
OChNgR56Gmxp8Cbd7dIgZKzZNOKe4KTIEsRz5rJbXn+pLOrSCeGK1DZN1yLCPjl/9DX/44m2wzpq
yLw7mj6I3KtSDLXpdqGu82u87ibLmTwqUVbo02HIk/eUM2khNmnSn0CND+h3gdfDTE0DDn9Wi09E
FOPquoHaoToUyCOYR7vEx8tLVsqBJHMWgkN1DrAY+a8nRKmCShO5lCcJvQLPoKu4sMG/JbktjHiO
oGiIC8YqI9HB+UII8phJI5kshLRICirMRahWxtKL1lIrdl/SvNIqnFFYGhEARABuF8rmNIjykoHW
X4ExWlS3vSZDkfkWsiGJnYzVLPPwDeWJhrbU9uStLxUOO5umIqZJodtkxrJjoYTiImV/cWgePHMR
rQr4pX0M5hG8p8LG78MyCStqeoZ8UZgRmCYcTc5AaadQmBcQmxx4pAynYjtS+Qf4nPWNO2tbjkFc
9RveGlyrAiG975M7EWHLV4a6HQYgtF1UVUgKXOaDRybErCjzMlKc6CjehLzAs/ws6Jvfdkhfr3NU
0DoXWBmo8vmkSqcIy+gWWi2UG32tbXg242jHV9hng8sfDDAItPdu4+vv9BtMtNFrj+XHHP7EfRip
S61OuJTwGHy0lXOUeNwLL0Od7v/lorsKEbTJi8l3GUI11WY0vVdtaGA8IPUEjsCtuSDM2pixRzww
5IR8u6/MzelxMB15BPGInABZQFqRGrtqB5/TyTa2//BrmiT9iWapakkFbim1usEolhebzouQzIer
M3NdFxiGHJM0sqv/2aig6RbbICT/UZYZLeHcDqwJ1IQJeKQSI6GkCMTXeh340jznmfxCtxaSaIGp
OjE6WV+ykw9aZflpaDpoGRIoKicXJT2FMUVFw4pvDiI06YbRjqcZXc+15MJBJvnR8Lu1UaPgGKKg
UJj2Fe/sp40VKPHdrfdjdQgGRz90Lf1/kQh3LHQjOxmpc2dOuaoyeh29rlI9nBBI9aVILxbLJDc9
ZIazyNEGh+VjWZ6qt1GpH3eXdEyZsURMsM5lxSsW5iJuvGDpywfDsAMLEYniq/l+of2Dwea8RmY/
YsM8MuCUdgqxhRwDp5ooWCaW+qccp3JKNXe4EQpr/ueER0cQqKZlITAVI/8L34IU0aCKXlk3q84V
g0YSnvA45DzTjInSDB1hdYYES+scabnSN6+zgDniD8ESWzWZzVyxnwBYQtUhASo6XzD3sRYBXRew
crOF7oLwFrydhsVq+QPTnRXk0g/88AT/Sm31movvpDYQ4XFT+RFnRwwCaOb0ssJeeb+fYv3UkR87
3QwKudzby217FWpi5S7MmTWME6QppZIXin4UdV3KDfdhAE3jwZLzhpUIrImDAdyKYWgcwG3rrRIt
EFvR9E1uSNHfD7qf5W1edd7+2w//TuPLWAAPc3L/8l9vTv7XxYW07JyHxTgEoGc0HofxUqdPb0Fr
gbZwPeoLSDBS03hNaK0ibK+7H7KMT4elmlRW8X8eceZLMGcO2QjLqmJ2GIN5rP1frR9nKa3JNKfg
WvG21auP5ZheYnXGcX2PIbWF2+R+f/T3lQmeeybGhCtcgmfvzsxb+GSU0zzUnbOmjDCsxwVqZbTG
yIf5Zlu/aoqELpjvVf0rqHMoyBoTAWO3JRt37jNsDdnqDochVv1jPAqhQ/Hm97RqJVYtDWrU5KOW
VVk2glYF7QYQEtEuoyhtJzl9++OaHdHMxBaWXXCp84JLjt6MUEpRdeY0J3fkyiKqvaCgG5OnK/4r
UPK6vj/712Xj5Gd09VnzUteLXTH6WdTCe6UODZI+nL+vWwd6bope99AYXVMbXmaMXnFwpy9c9/Hx
w/oaO/64Nnxc3PDQ8N8NV4zlJ90IxAQUXUIaVeS5e/HA6tyqxgVHrrUNFhSxgGBUAxR289oYiKwr
ir2ouw03m/D6n6OfTY5Qx96enlMdrJoLkTKkfYUV7dUByd/etqtnoIH8Xhusnn/89hAHnZ2MrQyB
cKF3pTdAp/53dJ5okLuidOAx3i339mNaFdCtA//8EIyJWOr341cG508b/i+8PNpjw2mYmhe7uawE
KEQ++N2OS1enatrfuG0CkcLo86/7U9B6NtwTGPLDPpvuu+LSo/N56zzNNrBqcCjx/UREVfEDmxE2
zTpSBhq9eeYsAtKm5SFKDUg4Z7s+uWy9qOIFh+s+OLC28P/cfM3GlxsbwsW/EA+wiYgqIahFxevG
BBS2IHEUsJlhh7T0qLgXzPDv7pWe2Oz/mzqVcs+MB9fKrHlsVcvOqeI2MQz7rnnTze73244/lN++
67RTeXVq+zu8imWUdUXeoCZOKZiNfrT9kRU9OKG7lGWhlKBne6nbltqKig1QS96JTYnWOn84AC6X
y4+zxNiufzhIDcc+DqWySrr24Hcw18fw3q5SFupZbHLL2KXRct0xgnUjdHEnePBhQ/eTeKl/h3o1
LLfPY4l2P8gaNNrDoSQOhbzBxEJbvqDq3aYJt3m3NjKoJ/U6Enmho5NOA7kZtzF1pRnGu4JrrC1J
fKY9RWSKyUidGFJM/3SUr5Jvu4bg5Z98DfIUCdor1J4bwMEW33HlSRdEhxrehb46t7RH5NzRs0bO
dr6dy65BQR/yKUqrjR5aIJlAYDGHM5XysXxtAg3gP1mVyNYYyONmnpuVWMy2LnEJeAbol1fvlQbw
jqdfz5gk7e/k62m2mI645nt9nsJSQez7x6HWebrWDJP/nIQuedqRnoe1jhLkTso6Q0mPfJS6HmEt
jfpUAM4rfF/p0CXWg/GKFEEU33z6nbzPe3aGrH32LdRAEHJGFcMmtaVb2Hf6Ic7oRx0D7pr10LJS
rrjmwCDKSXiqrN6mPRcrSPO3MX7Cu3UafkyIPsOkYnYF5R+Nx1ig6sxc0NIgfQDHwl9jvP+3Zy32
/XobqSquwCwZCAM4q5i247YO9Nabjqas2NxfgBjYFxLWHQ0uWHmK7bDoldd5c1Y6fLfTMasQr8Qw
UDs03GN/h+Trh0Nqd0ne0YVRH3iRtqphFkm57N9xBRjjjoKVOyJZWU+xJzCWCqWCbEAYVjKikgKh
3MMjywHM0/4gsS1EWJJcGtAOQtDGuh3u6UTb3kLehx2zjiiWuQb4jSppl3EF8AwG8GeR9c7TcEwl
ziLRiAJnu4lZi7y61bp/WtapH3/tKlbKywhV1d91k/kJhoRn3yTp57x7kOy2Brg4omnqDnD6G4uG
0zTtz+A8BY8f8T5iRMBNt/xX7b0jmzz+fWuV4WaQI75QSdsRX/Pg0SX1NyJ7XyLLQgoAq+33dO2a
Q77H+sbAbv7kvMjwK22RBHhg+dT6nPqvp4MbRfWNgm6BfPl185pb5wp9C7vaY/tWpuev/Q/3TZt2
J7j2It23Vxjl0/xHazfzTXgurSOMQR2C36xxt49dYg8DJuLytu18ru7tr/q0rTOauWu7kXa2fFMd
sLqw6lpItFoP6COTz9d5Dr7Z33ES/NRWj5cT4grANHqc2mnaMbdOncy/D6QRxX59XKOTCP5VhvPS
stzic4eXQROpwOIGYnSjEvJdGd2k1o66Fdlc2SWI/WgW325zXpllOEVVE/eO4gZLGEjsX/DsZvs6
Mrtbvme0LecOcA3XNzpiISeEjQnNfIT/VIznCCY0fEXu1vJv1HfOtkkr6dR7EiPcTae0gwJC5+vW
a9tm8JhOQo7RLfMKgFHoJ5ilkG/Ia/ChGn69y6pKPZldPIIiXd9X25YdWm4NGRKpU7ld+S0jr2tv
j3Z5Xmmls2PNBnSrVXrpLKmOL0/7GnXjv/Mm/ruB0uNIyZZ6svmFH9plvJ2kV/X/dzzn16lB/jy/
Taus0tNseR5fh8fx5YiiLZxGaIDPc4mnTHYbEeaJWWIq3rhVcMHB+bexr64be5QbKUgKXGr2l8Qh
AOInhStTmUAKt3KEjhUn3Sdr4+J+9iw9E10a1D2XtckpL/KX99V9fV/zpEQ0vBKgYK48wFtbfTN0
odU107todGwhpUp67DRIoOtH2p4+e69h2H/j1NT/9Jrs/oRJLTUB0XFHhfBG+V/Iac7UWc+jC6Fm
4r5iqIEX8m9su04THedRNHov4lk8y6+R1kF8QehA42m0qJyw0A6u+tmCwC62U2sakaWuKDUbG5Sl
z91zx/8kWzfZ1TbpVLXqxk8NDpf4XwhvqWAWKpYqvdHTPgVg4r4H2UDujUSDW0X6cgWJ+a6li9GG
oLVK0ZYIPMCGbDzCjIUyC+64D86TF7nFTHPFgrDa2DBLXyu5yEISGlq+DEOY3zgolD92Nf9pbB67
GvqpnTmsmbak0xBdEZXooJfNj1gqIjTpUNMd1hHxXGpboHoVhmWrT5w0CUfKuYDW24V1LWYkiE/k
9iGtmghF4tpKe1lBXJVBl7BmpQErLp2A0zZhKAGh2NLXfrn3CGw+Jdy6R87KCYWl51kpFlSymQHx
J9UipdLBakY61YD6K0sRhQdqIndjjILKPmHK3LowerhXS2oY7cKkaDPRtrFnQpUhcFUOVHq0bEeO
fM/so/h9usbEmGxnhOFQWWfbWTDfzk5IZKUikq4QlxY8vDrNgbwTzcHZlxS79IsXyyCblLEEaMyQ
NN8sLJegjTwiN4MNiFEh0+bek/tAoYos+6hqECrhMNC5ImCuI16rMVrZbTE2kEcJKuiO/pbgjcbL
CGe/rfP840qHWwZ4N5B24UzCcVs8d+E/zLcrm2gl5mdtLupVsAt2781xh2kFDM5sE+3uO2tKB9MZ
LXPHGn06Sr2izy7inH68Q5UD+8LsFVKdZk+G3J/VtRNaLUa9xTDAsrDDs1CoLqknZ0dNih/YLFy8
FB4Mmp9gjfcQ+ru0d+qH/XhT+T0hVA1oZo0vCxIuHXG7gS/Da3BhzkWz8uq2SFelzWd3+XfiuO+g
OKyeK/XyLt7uFT/URTC7Lq6L0vi2uNCzeRJO0l2TxyQ7c2NxrhGU0+cesxXgYpiTxjydHldwKvmp
xy2z5gYrvg2YrHWYJ7WxWIj3VbioHkfG+DTI8BLJmbHq4qnPdHSbJxslktIHcxzMjqPz6DSZlbv1
fkwcvMhbRbcvUp+zn/dT+mCh1rv8lHenn8e/8i6+t056j12cdMVheAyq/SqGFBfv1Xl0Lh7KPugg
6nFbSKOrbRZblIZ0/ZbvknP7p06cObcAgshjAUlkd4RDee1gwcv5wb22Z03Nq8PV+PLv+q+cubd/
zfFHxiYhKW3WgT1GKqnFgykFUU0UK8lFRenQhLJc9lAXvJP/Q2ALJw090g6JHmYawKjv/hFffNmU
NKnGUZlqVVYX7AxkaRBNjFVYdQwpz1GuHD3gua17JUKoOOdP93YmTN7G0+TsGk/nXUOEMgKXHRkn
oun4iqEL6TbJbS10tjjmXJyb0U7XUa9X5w1boR3CcQrwjRk9+h+oHsf2tvep9B/G4G761Xc3uSWA
fduSnZ46VQo77J5koDQd9omIS1t1JWf91FG4ZeSuGsjZ4LnR3HOMe9cwGsfjksfGWPIa7d/UPz7d
8Opip9W75+2RxdC5dZrjcBFDIgoXdJvmZKiHE3o4BIn1Nvf1RQNreuxETdh0SS8stl+i0NxkCDmh
NptwwsjIJ7N0ne9OIQetd5/MF8ATmq5itIzxACOeSsFGr6ijNL8sNEEv3p070uvyhtARWwM2IqwR
+OxAMGU7Y0gbUKMY1ggOigOqioz4jR58kQ/T4ia2mIFom4ilTNFLjg78NBHaBbMmjHCLh5b8cIAj
DvYnZ7o6S+qnMgAaGzumg64TYTrYiREIx0hhyQpydw1l9KVB1LvDF0z8e++GHlIHVibECIWcOFlX
Z2WO0iKCVhdz+bLoi+L4YsFvNebyJBFUooIi4nafT8t38qjLfzr85t8M7wXN5Me+43/3cWIqUwCm
gffCDZSyEWQnhBysAOzJ/8orXC3a8jwzsDQikmBAdJ6cmScqbMP7tiyqmZICateVUhmdx6D+xyiK
2VFPbmPe6G3b23J7CwSwvyMgRUxKUDgjnGzXcFqTHlNq3S/L9ps5TdBw1XsrEVbW7CeMuXyR5Hob
Ufa0z7PT5MlWM0N7wCLYfS3qq+tPffVevAYP2vxCkCawSF52CGTL5kwI+7LBF+7YpfIcT/rJ32ES
1cb3fn1Y8pt+fZicHHMeMUDuWE6VNrdFeaWnl05S9lRwpGwsyCQnP8Ia1oGdCpQNKcpP7XdOZ5cf
WLm37QYgD151Hu7CVbgqLe/7gArs4XSoznEcQn8WDHB3HJfkLSQ3dxnSy9Nd+S11SW7S98dvqljK
g5jqZIzrENQFGwxwJBSZJLX1WXwW8Q8V8R/VpHGPm5SmUq8GqFKDf+QURCdcAwLxo1Z/4nS+u9TX
m/BsS0PCEvwwKlyfA4koJzKXaZbt54DuPrnoWNArdF02YHNA9gi7V+rLbS/grtEkmiSQoWp97LlV
Aoo8kU/g06CxuyFdw6BB7muyMVBDdZU+8bfMMTldFw57GH23FJXpqDGSpEzWIVV/cZHSX9zaKgWu
PFQux1gTSlxf8044MMrOAaW4T0h9GiK81/8+cW/SbU+fyIWv93/sg2ggYYJAzyOnoE516Ngp/Z7D
5RntHLPn2IlKdnlWuzlk/I0R1kQ8663crbbjFzEvg315GnJruMOXCNdvfG1G734VxRVUCCo2Xo+F
HglA5stTB6S4J/UXOVtrx5+jzTnsBUq1LdxALkvac3M0ZrVJnS9YX3IVcnF1ZAxuYGQ/GRaktUFt
0PBFYZYBkjEM4CHz/XsBDf680hSCMp2CaPG4w/BpV5mmlPFFSpZFQ5VYvdFOxij2+0e8uwZl7DQ8
C5OEh3fqn/rvqxsBcDI3qEL0fh/TU5dVBo13yTP49mX8FjhaHxVQhBOpW2qwDfGtHwW5vhpDa9YS
fs5U7zXlvDOal7MW4OO3TSJl/BK+sF2X7WB2hml4IXHUZDz9gCywJb861EQ94vWyO8TfRGgu0iK7
NCG1AolQqdyyMbjhGpFrjmNtICcCHau+SsPgxO4CrBV16f7DzWaq2VKGopwLL14FVJQgLSl3zitK
xPiRUrhV7/W8ATmismD4ct6V9vMJgDO+WD6hW9BFycMqys6XL39NOptXxtnYhCJYmwerYGUtrMXJ
L2SwqgBWeipxSFm4nbxz3egV7ejV/z5b2wFyLxI1+JIYw/tPr9SP+iUfTi46Q8V7sutQoF7u3fdw
nsOLHTPOUYYsL8vyOpgT68Z4gBDhErueMC/g0tVqTuolGy7tYTgvsANKHP79+XYaXePfVXHjFacG
0Tt1ESZf7wt3/OU/wGvE+MrXj8ljlA4kDWv2xfjTJf2ReOzTMTSl+zoiT3b5Zr9RJzGv0UmH8i6U
+GAAqd+VtUQFq5MzU7iYylK8f/bP9Rn1FX5RRx8LOoAqk7whObWIV6q8bcCGWvded1MyoWH9ZgOD
3U+CGmLKFmk7mJPgYkB3K7XInk8k8j65S7fx6Z3PdkbSAbacuMm/7Sb5lyLg7tA74HnHYa5FphYM
Erpq/5iT5GgnZcBSVNPwyoEg8SghQbmPHkfHokbuNmaj62VQm95WAcQfGKTrC8gZpUALhCybRAiZ
L9R6WGQIt7qVAW4ZEX6hV3ycsp8KmCueRpBqqKNS8ERZKfun8IKPIWHTvzMu3WwrqWx+IVkAiAB1
QBot4+/upDTGvNs3hjZxOPYQiKEqndMvMcG1gfu5Wzb3R4zAM+dyJyXPMBBIXx2hhnQ/AINYXJAf
fxBTgCJi3UfSRBUNE6Lls3eHFkjO+3YqYEL31usnbLZudTB5r4nIaZjsIJmvviUF8Sme230IzS+A
AxoM7B4IUGH4Yy507geMgVVk4kTVTnaY80FaJ9TOQHWu9h2a4+pLUSSxI3x4+7wSZCS8H7Bdk7uf
BmLpUMObo/IrrEHBj8wRZU9k2cPIRbdk2Sn2WdpeYwBHzBnsDaDnDdVvYa9C+YL8tlyz7yeS25OK
4qKNKTMFmaXeV++RjkpYIu9OyUuU6kqhE7oizlD2JNUttao9Ch3IIBK6NCcsyRW7YzpUx+njmDrr
dWAj5yEWVwlQADQ1biJayKQq74c9kZ2Ph+rbPR7guiAfZSqnXjAMI+deHl3/om79N9xfZmb7OgNF
hBL+U+nHBJOqwYme1s92lDknX13nLwAegKaC7R0AXEy0Ny0uLTBw4EsInjqU/4e5S0ihh9an4hO2
PpvwYEwaGDP6547sqhUz6Fr5t+AFCZ5EP5bAUw2vpAERkKDSqq5VuBXbU0ADL7AAYoBGAuQRkG2o
Ja+5U0xTxUyrnS5Elc0dcP6xq+GucOHfNb5GlcJvoIoivqqnr2qQt9wo/tMxWT9ggCO2kv4ZZQr0
6CwX9d+pnvrCBXV3Wsrl2kFFN3ItwruO49r9JAAXL+9BtZgqSMvMuqyIjPgXeCvMgdg+vaaXVD0T
LKhMWa/5IHH/VN17yashyzwwqZ7YnLUfbwfgM+irRv3uxR43xmgXP05z+t6xQKRwX9AfViAnfezj
BGNpH5PgMHQwTZKqWWW8MpqhoPNP63M2/Iyz4XeSjqqzdFRalBb12QsN3Aw0zvhhJApoDzoUS94U
uU0uMHOW6cOWjuGOnwIslSc9bvDO/DX22bqyPy9fa1HNLxc6R0nQ+B3VB1S0Cn5wtXNh//jAqfMz
WgkjiKiMJL+jKtXjAiGPiptByFpNllKsi+6uOpR6E4q1IjuCJ1vJkq4KKD1f1MtobJT/Lj8FHZK4
UlNCVyyJocpoOnI1X07dbobgyfan4QaH175GBW2dzWIE16LYo+Wgwwva7Hu/sjHnb1CTlfn3JU7e
HXdR30RFGfr1Qbnz8crQqFOWEDetomFtZE54dAOEVnMDSSGApp+C5Bye5y41vcrFAUE2EUsaIypn
hFk8tFDzpx5GeUs1pRAVJ4XZIYGE1NFSxYn9RZrALfrgSCgcdR6rtKuOgi4dGvY4ZMF6E01z/vN2
GxNMVicBnUgqa3lb4OpwqE8aCP7PcMao+sNhuJrdRugk1NBw9YBZmdov6Km4qvmvXri1ef/NUfJx
rWPvsae95B1ay9VHBIOMYQ0fD9/AIz2EzqDsRzwo5I7GAkGlTQXelCLNf3I4PMxyUA+MHz5EIcwm
NsvJ5SZ9ccTZEWNDSgqRzqUYuXtGP5582LelsSgUJPIaKA7MMA71i/35Ndqf3wjeCfQgiTplxfH1
I8gtmS+6kWZtwpzGYH8E7DjSZHyhm5Im77r7EjidgADcCD5n/zzcVrx3Aj0X6V8T9+pG64XfFlIu
n+oKLVeSDgSJV9Q+B7YBHaNfmVfhMtx6hxtJb9Cqo0E4L+u0y06Hidec6VKd0FSILnSh0rL3Rxos
LAXhSJU6l6tfqbnUcOuT+gBO/xsu1gQ9/frZ6L/iURVK5Dr79PFnGNVencSLlk/6BTXtx76JEe3w
2Y/weEcLkv+cGs51weYnrOuzIzUMCFQX974aFkj4euvBpOo2+2af/qz4y9FrIG/yyrhBEoD4g61E
/RLQtKzVSkB0mRu+gwYkLSGq2jm0f4hBWsf+hWuX82v5NNC99Ov5nsUKIcQWd2zgUQBp1vS9Hjcv
Np75VA0hyPCgeKjzgy4fep7JphgVsma1yts6RAbDFAZaCCRUVgRtU9JAIL1l79xXcvGExOFyYwmB
HnOrpLJ9nJUBu1bpCgdJIWrlXbpqbp67eJdtsg1KLHbLl2MGLmW2behIOfHkwK7EL8PlRnX7pZOq
4lwiXfRv1/VlzdqAmofVhJnbgInE3GF5xiWeuQK74Wmf8XW5wH65o6Ipgsqkk/6Lid7Y0KEf3+3z
P2hmDyUwq207w0sRlI2qqV8eV8eYkY9j4PhaP6Vo8JMu0sVr9pxkvTcbb4yro5SOOuTVdocHQ1iJ
k2SDKlioXeK0dZLjrIGbEa132wFt5KhMBL3RvN4qA/xjLiDrBsutwJZqZU/3GLBpsETdqCFCmzX8
Z61zuTHEnxUEMe/edZNYLnQeeuwiMaEa2cGdt8HTNNHq96+b0x6nISjMqxjwKfhCqW3XwZ5/Uza/
0P6ioB2h4kQTrnod7yXcHyfEA0+nZrXhOvFp0/oq+Hk/mYbvHcHjhSQIkrF/RqTerXQaM9W1Rf6Q
AxNRJ3RyUB5w8Yzyv4n3knjGSrRNkPECUxNCTlUUJKhwZkrbx/ltmR1kTaijQIlEJZBfWEEhINmW
iVNSc6Kt3dqKV5v2ZEmVln2cR4kAa4b7pQBkNuzS3XlgWNAyU7I27t5YyzT/iumuLvp9UXUXG/p1
fx0KxsrYLZ69YO7IE5JWAaWObAMxEXS/y/cy+ENKC2xQ6zyoy6shauBfUKdufSW/GOR2T3B6vdqO
ImS3SeyOyHdaA6GQP20TLakerPqaSVoS9ag2Uu5/UlKQCjbopOOU3Twd1wZYmwzY8Y/0b1K5n4gh
L2uozkKhp6WnC3oGxQ6xIyVDV3pfhEXhCHqkfGY/gGXwzTMbfqd2X6Yt/OjiUplVZtYinaZT6s2L
K7Ky+BAjJH0ekgM7Motnc1/apy11jxVfDwonDapuqKssankkr6KWaGPXdhpiPlAbpUQU+A9dMW6A
JeVrLbhjQfTGoUCOJQnqQbH/dHngPnPsapVHPU8kSL2d7mqI6gGh67a1aU7PiHZlZizRb2NsSW3f
bdCBYExOQkw0loIdBIkSl+7BfYcmmTHA0kk/PN9pdqJGdqErC5Vi0zlZ7dvqtmIiz625tMQ1fJtr
w0v/0k8oWlLW2XaZ4VDpLVQp+poJd5HVff6x3FKUPv9UcIY5A441oE6REGFNfocL1ZhVJilJZfhb
3b8Ol+UxdNP1ZZmuPxhun37LoNyMWKGjNVIGLbKy35Z5zZHLtl3tCZrDkn9qTCX0r44x3sszb+z7
GRdGS1gL3BHMCIkzyTfgknjbwMUe1Uey8dtYP36/S2v9XcbzL7Z097mE3jpO3aPw7hSQu0rKjZcp
0BNvWqXForiobEZW27Ef0JERK+gHhtDB3KLTQUR2rMWu3kNxw4lBEpjrJAuNC+Ioo/32g+kW9VkT
Hwf5LJyHDzb58u+rdx3f5hcu5ymODuw5vkW/crVoOvYzv7z8/D45yofthC5eM/ZLRo0GDrHgAWcU
A7oJhYLQoVEPsYyxfv6aa3PNDiIfCJoIwXu/ksemCEXJ0ijTts2N8ZfAf6Bee7g1Sd+dY+ReQxzF
nAdiMCzHIJjRw7lpW/EYM7f7Mpg2Do2D9IXiom87O3GdK6TA2lDFdhbHUVxYiQUedJpTDzitqhcM
U+jI7Kq9FfpCOiDBqoJsf5gcDgBKYD+UksQ5wBjj0/2w21970b1DJAqQneEECZj9xPaon1XaKEHJ
wIeI8O4dIKDs77G/3Ob0AyAWeLdjEvBqK9nxVMEIc/oblpIq+sUwNPaNQRo6RHLYlV2NFvGrd3sO
xPG8D2FfQzEJ8LJdVxLYCcStFpLD7eQBl/VIW78v5+PdE5JiYgYiLb/ypWdmJ8NkWKratzGO7mRG
0u9HXROsxQBnQSGeeyHJsE451hEyMhavuVaQp5XVC98RUs5nqzkrk4fKN0qN2SxPTdEicXhzt2Io
oSSERNoMKNptjCqkdFdY/lGLPgEYj4EjV+Zyk797mUZML1niKuP9DG69D10yYZcgomzCuSYeb+ba
dv9KASOlj1kAE+c0jggPruOfip8Ma/6HBFBwkYEm9o4eh8DIw3qAKQc2gUWwW6dTUbQG42o3/GyY
Da+QuvFgu8QuO9utm2yyqe6WtM+UrhqtjNATzGST68TA2hGTdVlxtht00/+e/xKCga9dJpLeZXjJ
Eh2OPj+RV1p9yy5UElLTf9VFlXuAe4EB4ra/T34eV2V6mxPlMoKAph1AfU3bD5xil00vIWSJcaX9
3qBEt6M56qbptXVBr2r1LtfOe4qcyvtCIfS+USscGoNTeVA7e420fZreljyUJ+CzjKHvwdfjRm46
bu3yt89Ua5mTWzp6os50cLhFVuXWDtuE3iZNEk7ILCyNa6gy76tdmXPCq3Y8PGb2rfdEPgTT+m1j
2we9mNNG1enhnKdm+/J0T9HPZc7Ex8ovODqX0GXKRWzE/0fTeS2nrjVb+IlUBRIg6VaZnOMNZcwC
SQjl/PTnm97nL3t7ezlgUJize/QILVESdjm2O+UQ5du3x2m6av+ia3SQqHGINuuwTxNvWGNH0PAB
W3cDCjUK9g4mjf3hFgfhgYqHDCTFhHvsYWCg443ApLI/Q2GiS6ihl33x0g9X2NuC8JUzsXpWl34W
n9QtDsw5d8QyYEYPXAWsxrlzIMb5K5Du5Elk4iE4QFbgkAOGfxwpXo3QQiwH+xRSu9ifd+zQ6347
3Ka5wwAyfmGZb6pb4cOMyZA9pFYfL8rNZw6cQNQddxZXY3OKMRPkOGhfuyZ8iKR1DBTBSFpDxZrs
3Nd0J2Y33gs7Bgac5J1BNUIFxc8UMMLi9dcO+hko3f0kLuGQEpsGfqtQqPqzdmiOdzIOCVVzPYjY
LeoGqkf2luhRG+FZ5mCe84fvcM7oaG4CK/nMCsIf3rcvFA9SGc4RtQozIcgWd5YUg7nDYBPeLSYJ
+aNkxWNIBzUG51VQ9XmxanDHnuf7BmGzW2QgAV/fGRL/Imz3EirzdC0DyXrJin9L2IixytM3LjPs
1TeDVTHrEWIIHXYzD36o0Nvcy0Cd4ZbLaxwOVLiIw0UZm1X3+ACLM/Z4W7m+hhy7bgHLDzV8/9JQ
n3loDygiGdDxvhnd3qqVfe0eN+PQg1fL+0c1QqQmTh87Y5wmKi8ACohAfa8BwwFY9VQzjGS0fXGp
aeHpNPBy58qDNsnTCj0xAmmJECWMprGinwm8J2bLDUaKuEgfejfQ8aaGPsll9eVTzNdIRKQIBBFi
hPKl9LFHulFDYP71Y7uFLQmpNZljT03R7FsjdAqQJ6pn8cyeoZdVRn6LbxqzLt9I9swQYwgFmNFi
/tIaEJnkcz5eMYW0ZC/bT/DCY8q7ruF+SmY/ArfE7l6awh+QnQhCWWgG0lwjPYc7hyl1y+ywemQP
9kpIcYPUTF4K3OjX8NfHCrsykx/h5dIv/tZOxnhAGFa/SFYpRre+pfiWdImAn3B5KQ/5Jt9oCH12
gacCoWKu9MWYINHM+62knJRkc5I5Kiub7xT4WCR256/llXoo/87VPXUViAcFITDdTD4THdMaeWLX
2+RK4T7+QYEIMh7DFWIrg6XzMwQt5mUC+aobZcOgtGcMUG3bNeaO4kXj+c/Bqj92V616f6ZTFqLE
V+ZhZNe3vHclLN7a6Xfd0YAwlrn2T8pY9kfAnBiLKXYQ4UQFToARlbA6FPpB4KF9j6rwwDUstjqs
zP7fLBEpC45owhQAxPVH+La1v+8TjgIABlQh4NdM4qWDdBhfVa6uM08wxAtLBEUreGHozFuEY4pw
s9TX9+17F+xCCqbvLt2UhwQHHQ4pi4bQUWWrcONvhIlVSIz8RWBiMj5pwjhDWIlptoijLyCICIpI
6n7E2PoQ28IeVwz3w5mgngl73fBYnLOHuHHOxR/vR1txWcQmbhY+tiQfQpIYpTsl9LmJlznCl5rN
Zf91kjUMGYDy0H6heBrlhOCQl4vtAGr5yixlQ5RzJZkGzSpBmrDyLwK7YeQKfFoCk1JA+mvGsjTF
NMbeByhDWRRwaIX3pkTtmJwEwlda/zuiMdYJ/wVgjwCWCjNHXI2/BUDv2Mu2AjsHGgIJCRBWHSFm
CnPG8YN4ZcFRA7Bfc6ECZZT2nWAv/yTvhbe84IIxHP+rXj7emHqUt4PcWgnnXLKZaewirO0+C/pu
gKJKgdxi6Di3ORGjvhj7AYxbl+Mzehqg1Gw+AA3xJhNzjBE7BDT+OUTKgTBtXlDLeGBbMsIJ8udl
6sf/CuDhQoyxxPiKyCcuNGntb9DgAIpnLhsXPvm0jvPUEd8dsKaipG0P2W68yJ9CT/v2/kvJpEA9
3WFfY+ipXu4ukBvPpD+kYBkl13DOTh3MgzmJzVRhApYRAE2NnQYPAdDviaJMWNekBA+zm+MPgSxi
JUzY0gMY3uJjj8/f5e9kDaMNRTh1i8FkS32Mjrqjoe7ygu0gtKTKURndWd11sojJkD4p4VakPTs1
oUcysDRzdgfPssMntOIW7507AsrJNGvdQNnLV5VRwkKHLdySLw5wcNE/Mwz3AWqewx0PMboW+W3Y
71r6ZIR9jVcn3pCct/o0LFcyKid56PgEm6X6dTi0w2DNXp52ptTaYz52NPPDnJkZChnKKDc7bGjl
P0Y0b8+fljVpLzZRvPDelJufmUKnwVS1F77EE76j70MCpipTebsJyHdgFxAz7ggn1XWBhJuZrHxM
oNy93gA5iw7nsIxle8LoTHdS0hkKM62ssFx/y5UeI2T3ZJgo2VzCOUnxxld5hxGRn6zJGQ/a4z06
N1wsNuVO9Ky7uX7JUig9OwSUw8PEDGOnCbgNeh0rFl3B3I8VqmC4+yYGw+gvuTbVLxNUGkTEwE2W
mWVQ+Yrf4HOF1TpyuTBL2JeHTJsPTv5Vpw7EOVGiqyfjqaTxkNaKM6RzBUtsuEq4IrnJ2Js624fp
8esv7v+wmlSfHTdp7uDNnOPI/zVzJPirrnDSKbHDw7Ed616IDdBwVUNF5LrGFfPQT7+nVppVw6WU
bwM8QBHhEcirOXEv0FvlAey/BcUenaRHhp9Mzbxs8GyQHWtmqzKZx/TduK8VYJyYXdHHuenOuIfK
9VVR3unTEBuhnVI4GX6gilECpsyy+zoIdlW7V8qdmv2Ok40+PBDDyAb+9u02njOv1CfWmPH221Ii
iwtDsDyX/H88uMr7c7tNuFd1vC4pDn1lynXWoeSZVqzl6O/u8x4KvuQB6d2nveb4vUXIF6EXsDi8
Jvl5Nx7/+Lg5F/zYZBZaoi06qo7E3CNZKY+InOy6OcmSd6dUe2OT3zA7YYGlwocI1Xg6Zp/w63g4
+HXH5D0bBIC2o31WG/HuS1F+ziCRjW7tCKuDBGZtz3JXWYO1ikyEOxG0YQc0ots1UPPmu5zEZgb8
CJH+ipEcwBAk2dMYgb9iJjXC99Pgt/u97wY3qqZ04pWZpaWuhp5cRapgfK9ULfGOvbkWRXF3LY5M
xE5tipt/N5eg5Wsw4gYRz8F/AcpMZPP9sVBZp/MWCcxgH2DriF3Ja5R7BGbCBf5FNAYm5SBT6LIp
pncEevSevhytQcOg5FIyMX2qzEiEBHCwZIeLILuoMCVxKbncSdHij8/S3hi/7ogIlpU3ENaE7Ghz
yaVUS6GEwSliJgBZvbD77e9oL/17j5iZ/11P+1yeKY0V/wR0Ka4W0eHMR9jHwe0bMcg9he3P++vI
3V6KxaAbMFK22sKRZaOTLYkaB48Ywj3BF0kFfTNuYsctkRnlFr0bphc5L1OBa8UQ0Deb7/qt2jUz
MU4JoDyx9SMrQTNHlB1zct8JuKbGM66TAbNUEHz5qJDJigKCFTOsnWpkQZNS6bvsIV54g9jk4qnF
t9NhaXRiJWDEp7IJ0bqyvW/7QxtS/pnsWiU4nTqLGbBH21G9TOFW8iQowjHQY/uUiO8JV6SNfMwE
alNhol1JpYPMuEgltG9IDBHcy71iTU6jt5lP3OTYwnSlTKecNwLKqvGURobFM9rokkk3po0MBZNl
wgK3zapajv4hZgtYhOlXliW16seQJywfpoKd5FrKZqkCLSdejj9mdlS9JFvQ8KX9v0Db+LQBTNoR
BTAJnvFKaZirVYEeo1kpoyOPxP0SwtoNHamax28r/KUeHQIlYkjqFPAHauvBwOTJp3Vg3SmlM7YQ
D7VJh3GT5LUjF10NW440ho1mxWR6Ft6Hwr60RaiIYB/pE0dqrTayAypFZ0D0BwE86ngVoFGJbI1M
dpCEdCaDaevOQHfgdwOPAjeZk7GnKvN76IxP6dCbfI75YJ2zopu+cpWwWo3tpj1/K9WS4AwXizzA
blBfhi9JMqtkHxLcRsnOWij8CEQEGObpgJ546gigE1IfrrWCo0+FxbdFZAe8RvLQBPlFWgnPSpI4
Wy9qIHlqCJgMKI2kZwG4yvN75rblWt9kNCtRuAl6C55o+G/EqUH7iFIMgTsS4spVkeOVdv43Q2DG
8OhVIT8KjnTg3y3l1rF7An1vxo87l2Lj1M1miDThOr4wQ17focFmM3/M3ocvVxStO20zZHdAxcKE
CpaYcCtLr5/O4qxhG/kjXPUeECZ2GD4csnknwqZBkWn3xntp/V2hZab5SPC3IcpjIz+1TT5l42Af
krkhQe9APFAV5c6X8m5ohUwTwP1fY84bShQ8JWWq1uHbLt92rTAGstTQghMWtiaqDh0K0NurJKYu
i+For7TbfmJ2ma1OzPZD58N80VLaQ/2Zl90s+Zg0YwlkUVT5f8zVd+PErdngc9S56a1v2Xud+xA9
ldO2ZoiNUeqQ4pvjEUgh9S+N3Im6rJEDcZ3ct0W7GROY8MYzFyOc1Kp714QRNyQO63vII1uBpQLQ
bkOL9/HQ8z0yiovGbbnrJSvHG4RcF4KOM2eAJX299imqI9YF6VrGjzzaVDxPlGg0p/ln7tMXFfN3
tPTLtXLfVcmsh2kX70hDK69385vPE2Xd4uFrqdwYEUsSvnOMv3UsxupNDWHRjp9UXuYI5esyeYxj
EybyvoJxb+IoXZnSfLDFN+DS4eqHmUVPoc+IG0yRSwp/CIcpwdcZVIvJ1yq4HZCVlg5WfZiERleI
GBzQZ6KbZY38fPzbbEfsItOxw4Vk6jdA3Cv4RcUaWlisEyHFOSjKGk9HmHDCnUbgtQlkHAI3McH5
0CXcZ52NRbeE0ryGRAAFY6E+Mf7h0pgYNbN4mfUC4GqItxtKK8rq+1pzlcvg4yWxW53un6mPpQ8V
TLr6RjNgVVFrVe5Xno0Z1alWSTwlPItk3qSbrtxx18qLe7+si1mNhQkWR9PBd869pQ1m0B9gJZ2a
5CQRcTa51L9ki3SgyjdcaiTJGuy0o0Lu3/xLpgoikGADA7Bmst/7NMLmoF3A9JaeijCC5NAkVix5
CZYopdEnP1CQ+3ADc7oa2np/kRCE/fvCZGQqqxpqaFf5/lttoBYbylXFAgxrh1UWWco6m0eXAUuk
k0AQYZkTJvARE1qQc4wgEvoDzu1npV+K3vyA+vyVeoOWnU40/vqloQ29fH5ihuo6AFNhMEQ9lnRt
c2R0cKSsVgVN/895ED6q8BdIN9LDAB+qmVcqDoA4mrfuLPdrTlMy2mImDudiQZGfwobieUi/AgFj
zRjP5RPA1qx3RKwuB59xM3bUBoSU/kLHzpFJPJVMgU1hK9P7Kna3vILkheU5bLJ/FOYdfeFSgxNz
qZApT5jGWrobL/Xn8Bn4JiLBoS5mxVwLyoLtZ8K91zIGGA+N7qjMmZwz5RtNe2F3/uoA3HaEPYLC
bIZWAACccDciAVZnRahxhlfIJ7Bq+33ffHTl/4ZWs4Q5AOkgsDJQDtorM96MJatgQfiJnhrECOqr
UzJDh5rabPrK48tuXj4nJzrrUWwBLDfHwceYoE5li8Bs6BIwoj6kU6BW4oVAkNec7XWwK260ekd9
x2SBEb1/mEB3GVujZcXj3MYABhEumskZz03T/8caO4J1IyIBSIF9sCg4GMY/QdjewCWqLV0nK53r
2FBgptK7UIR3SNwgquCJGdiTWxhxHXuxYmYf5BqrXHdHr7KYAhLWGlPDSewCE8ggEivG7zhAkeFu
RQF/rj5wQSiXeGTe1QttuKK7S+1FU97TH393wI0zTcKDtC6mDHA0wXZkgwZfYZHoli1OW4yHdbvl
92O396134fSaO+g8DcUY1utsHspetQY3/4DVjTq25XReVAv/UI/sD7c4avTJ7pNteKbf4lTR5rEi
jbZfKDaNOznlwK4aTlBwoq3+oUm7kFn9LWN9R0E7OQ+OpUImt8JE3Yevm271TcQ2wL0jgLr3WpnC
SDDZTz87ruLBmFsP5gcsKQikZ3WTj5A8QlxcwtLkkpx41JfFAhZ3uGv2xfnDIu6xB8kZgx8YVpPd
YFfThl07j7XfVw2JkXiNzAE29BA5qH2H+wI48KsB48f26O4GhRsRmjMitGhescklC6xZJ5k7oFuQ
7Y5bfo8iYUdkGMmGHWxSaCf7cqZS89MRv9SltvfxgXRpx4QwvHUYSeevr2ygU/367mC0GFSzAjIb
kOev7y8DuuZgKhqAgoQyQ4ud0disB5A3qEWA54dzP7Up5DpTz04lvGA67uBHhf+FOClf1fF+Iq07
+Dev+ifdfTckq8Ogq83ukG0qH9HZu5n1X0aZ6HcmbxfdKjY/Q7dTTJ8ZHzJQ+PX0/np4hh4rBQxG
AvNLX5tbMGyZw+JshjoEaa3Zbu98rrr5ihDSOxq2CCO5/EV7o95oA9ka7Aix1ImpyCskbxuRqBpY
4Uj3msmzDeew2maMvGHDSdi2NmB5khfhgqyQEcFOxEX+56k/2LIoEcNDXovk9Wtln9iS08z4iGn9
5wW9bmJxR/b7MQytL48q8t6GG0CWw3gqDLa+Z3klPhPWstpOg7VkVcS8PsdITfSDliHW060gtcL3
a9AtaMTumtPhnG8ANGKEsSNoq/GoAHPfk5rpvtKM1vfiZXX2t/MvaiD1Orgl4ORn5YrOyP8nVArB
QjpB+D/geJKuMAgXyeAFBns6JUIRbgfslNc22Cj0uw8frn9qNA+Y9HVCcywuy2r/xlVg/v6Y1YOJ
ZU3z2WFjJRhxEhQ8WrDq0hlWheHzhyx1fyesIoibB7pQLQZci+iFd8A1eEMwtjPfa3DtwSbgs8yY
qRcLZlfsSyBPoyd6daTtI/J0sachJShknGO9/4k03g5leG+Xssul1fwNc5R+mcKy/9Eb/pR4B8y/
3H/b0/DVswys5IqSisGxkxcOOiK6OunV3I0Pw1zBWUal5mQjyJvTMBEhqBNIG4zTR7R3ZgiIpE+l
sVMc7ob/NoYsWfBU+B0NFrkBZzoiEZxF78Q3u0V+4hcSuNCdUf90tJyXlFXk+mHzvWgcdCwIAivA
D5im020hoOhs9kZx4DEhneYndB+KZEMX93f6iz9cw6Szitrt5WX11O5usQ9v0bELWWm6lObsFiq7
6PJ+sYlR1+F7xPzs695xcXYT3JUScoWog0n0I9ZmOlkldwt1YUHUIRNop7wh72TwVa/So4bnKowv
VGpDKG425atMKQzHf5du0aaPW2tMR6yBjyIz1E2Q/ICTjfZVOdZu+m/Sg8EbKnWvyL/EdOYiL6DE
oSng+LFS//S3ap9vkcNDuCk1Mz8NmFceZRFN95pcGGSmK9lpuE4g/ghTR5wVZ6sVx8geXfyVurzj
NpHO7vAtkKdfRYqkCAGHsreriGgk08vNj2g0hFYq3nWL4Q9rSzCxdXdCPLc/F1MG1tps/v4tqTUy
Q5PMwYHmSYYdDoWbRd3iBKonmv1omjijgUEx3eTnaLLpybukJ1jz03Ft3c+MZoBQxi59IQJNnEXx
wRPseqNilnaVb29WGvpZJp6Fnfq2/IKuNeBxib4LrBHwHYh6zpAlpao3R/+qXXihwfZ/Jz/YdbCX
wLWsVumGInZw6jTxJQ3poOyS3dG9qhMb6q2iqnLSJ/VjfnhDzPeoV76rIftnb3Q3UhYofTHZy9ei
SR5a5fOTm2kgwhMgE3jZD4Ud/AtRguEolYGCwFSlxBc0VrvsnYiM5tYieGHbYhMYX1PxvTdXPp6O
r5RrAIr0hynYkg4jwMwQgk01LeHk06swbvBNdd9t1Sd1K+VEJEjEQKpjluUDKpgjGR6qiZpx3Y0F
fU8GsBwREAWIbWWebDTTAVmY0C8+xlPHmzGcgTG4MPdjtz02Z1gYznc9Oos4R/ZQL8ZInOxru2Pd
a7w3USzQ7ww/XUSfX7/dgtaOxq40DY+Ia92AXgsdJz+MVvpj0Mf5Ng6QQovJAiuzU3Juj93IQ8Xc
oPHLXc45dI/IHZ1DZlDszXYh27DRUITGj1G9qnEbvBErKSPOkGVc4KMZKg36t551AAuTep0hN1AT
8zScrFBtKEfQheGxvL2xSiEHURZy8X/is3CmUzRAf2Y6yFTml1ZQ5F6LUOzv51rfqmhdR/Ykncap
qeN0JtSRPHTqBsicoRDyJvzKRSbSf5bpwRknciZId5wsNY7JKbFpRy3JEW5BECj/ssf+O1x3UxCs
hZCJm5pEy/efL3tqCrsGzsCfhpQpMWwDupkZFkKWyDf9e5uVN1YKnjeCLP36SW0/M0JGlOjNhYl6
4AgTzNzt8HoPEN6KMwAkwZtQS4tZlEh7/enrEJ8CkTuK9bSDaxhBx+BCQF4IGIRdnPDEnQqjX6FV
EHvG3drtdNQa5Z/njGAkrlB4xvb/PI5mLAe+8ILFsf8uhJTH1p3lyH5/ZquZb3gi3ka/SszRxFNC
ps1T3GKpCX/Ht+k11uUS/RmTgHXsvrD1t7Zex9kH8EcD/F0HDgYUZodV6PN5Emw5wRkSducTV/g/
Cl/BRrgprx84H25jnO+ERsIJYMAgQkC+uQ417H0RR7gQDRBHHIrjnxWehSW4cEfsjemgzR2FMuWz
4tiiqNlSBNpC2JvsYYtyWP97O86EnX5p4khJuSgS7f+TPYrUaSqn0SXjprLEXixSM3WCcps/9wKh
4xeLeuQJP1jBg4THyWtcdQdW4K208dG2Y9j7xWZpEzfTaFYwpEPPl5gK+lplqoRi5Uf9zivB7naV
W/fjCH+hNQzw4XRykkobZOc9T8MfhlEU5CMcAL/meLi504bpLrW3wtwJcxpelG4qPnxxxhM6LCzB
uT+dto0h3quzMCrlPJ7mt4vgIiXG8nEQkTZ3LPwgU5g0VW8BEQgbu69xuSj4X8Hcaoxq/rYYUZtP
8ZDCLbtc4G8tLK4zvO3WdFTzr3G7/TGgRUTN+ibsa4V8RHVkOD0Q4eFqCO1IxXlC/sFbYHMVGtEe
/0qYjeh+7HAvTC3ReQptDFclG8ofDw/xyx4kymKCqJ0gAmOak610h70SBGNOTxjejWrs9L+kYlwZ
cJdv01L32an/hd2AGGK0bV4TJAz+JV5jUQPoyyNosLfuM1Zz8LUB4ME1qxeQTpoewjsX2TC1hnTk
sj1RbXQmPs0HRJolwrbRL1VJEVgNBoFuE1jsjN1+3COyH1xSqNOEcGvIL2l/n2VnFVwaZ3iMh3Zo
R+CemQ0GCnzHGGhkJmhYbiMboGniDir8zuxgqwL7UhwGrHm0cauxMzzU03QIqyVo1tIDkb/GECdh
noLAdY6TERTQ8UzfEdQVYt0FPx7SqIIPSAKbz0K69sbFZx2uIWEDeKso5JlVWnBnhu+FDznUof1v
YGacrO/5bmsr1h0JEALU+IqOUn8qDUELQ6wMkd0s/AsIuCLYNdhUV+Je5FlTO5NZx/uTeVpF18mT
xswnYs3f+5LV/etWfIPtFzvkzBSsf5258ZqSV1AsyF/ZSupUghtDA7ftXlzU3Q3foRJxOzC8anyK
NaAqo6Rgi2FUfh39tJAmza9X3ZhMM0tOcIZz/QugxgEfJSD2Av0TuH7swAibmNDNVI5Hiu9ldMCI
aqYb8UE4Wf7ntzoikkC4ugqOO3Z3ZvnU4BmhW9q3sZHvs9aAUwR4mx39gaXWq3LPddh9WHGGZwjt
b5MfY8JscjA5bpaueT0Mq1VcXZglZ2LMCCkYFHbDEHcYWDTLuF6/mSbMI90xvv8w8lTnYBSgPQVg
Aa4VhM1UQiAIuehtC6smeXa3w3/6nxoecmOJ7inb95sqdSGRFF978hGZKySQO/IM9IlFQErXw2Ka
j14NZbBNKB2tfAvPgVUD7i+wQksXswO2Gg1A8azvDgIHrOZBPAcEhrnBh4/X5/RzAFt1NRv525gZ
D6fZTAsXw+5mGTHW/7gRLOL23CXm8AAZoy+w2/M36jrxwNQqD2MRRiUmYiBuxEV77RtjkpsZUxio
OvmFZ+JTzZLDKWCd4jQuPG1GHilGh4xu15gJTnNH3uIjzWbwmFD87EGTU2TBjIzNRKKyBrc04tyK
6bIHHtjjONgFgCM/8FS65ojWhVeHMoA7TYsFRUeHpRt5Mr57lfn9+ZwkDKA+8BypURI7pWzkOLAa
wOZg4oz6671GHXqnqCFe6jRhYIUGb/71YZkifvkAZqbcC2Y6sEv0/tzRUMGBEYi8AJ3cKNMYfJjk
j85sxkafbqvOY3reDGfRmwnD7E05eyG5BrYjxnpQPdtj0c1ztvyvATknWe/9LZYJ46syNsm+4wAW
RBt8sDOcpPRZu1T1Wm06Od673Qhjk7EJZ4wjDbVXHVofeaYW9uAV1vT+znuFTVvJiL+bg0lydAaz
yXGIJ4Sy+g5B6TxwyD8QFjfM3uOEcOU2QHdcld2ycd87bRmB1aTPYDfCjbpjI5oJ+SAUOcB1Rvjb
3kdyhu7C/Ww/6P1iq92Xe77JioFShLuZeV39YIFix/6YLcMxxUQESsATtDoO8ISxjkmKhT5nl0OA
UsKOvt/6S93uuRq05phPccBetYPVV3bT3qm/zngxsNXGkXAHvQEx1dw76zfF1nFw+q4acnJ0MwBS
YugOqRuo0vdKUEYxwzaUYp5rzpgVEscYFxvKuYqqAd37HkeIRwo+COGadgAssn2yjuFjQf4cLQq3
kTHesBrKn2WLrmMajk3UTd6QqEiWPxPROMbuWxnGNpegfc9YAMrD8MDx7PJFag22glN14npn4R1t
288jJa5wU+iu5Cq0EQrij/5Ed0fMMkgw3MCGMt+30GkM01VyOMrcLPv3L3OXbM8exPv4X5bbw3/h
bcwEb3dft6eChmJg9bqd3bG/SLfNWke89JkqLzTl02IqOzFbvflj6i/tEkjL5DCw5EW11jFw+5h5
Yk5wyYGFOURCe75zUs03FSz3YSlsA/onIsYJuYWo7IebaPUxU1gACcJGfC86s0DtDtfYtydcflRl
q8GBGTnUNIGyuOi3/8W3wWPSW80DfzEnW1MMVc9s8wdk3dN19XX0zGyw2d9GH/gOr/CooeylVtox
7ACEYSE8UhtQtziQEL/QYvfY0yBdw2cGaTSZPExwpxAEwTNvfKhPd495DyxWktveh8+0RIIfmuE5
P0NTGLJQwUFQIDB4uEcg4M85d2/G7ANM10Iv7KfSP8WN5zIDA5Kj2Oj7l+bUS4DHiQoiCD2sb8h0
CngZc8YLJHRNTE1zGDwMzjjUz2kAjoFTbsPdkL5kCkDj4MbBwOOJMS0jb24IiQdKaQxq+wMss4Mb
KcMdezEol9i3tvghw23C7HzZ0j6H72styEERlFFQ+Nn9N93lsyhy4UYOfqH0zLvrEAVHt8kuJFdg
2ote+/f+K5FvyhBq/v6HBQYrQI46pkLtwn6euMW23DD75Wn5qH2iJQeMqbmiW78jFIW7/m5CHIsx
E2sJTFt1GJZKc37gW3v9d/qubU0YcLh16PURY5RLmj+DaPEZn+TSVkwuy5CYLKymm7VS3bhcwYSA
dFaz71OW2BPtjI1ssg7uTr7l6jaH23LOc3Kh4HzsejMmfC0VM99qyeLEVMfsV0Fl/tZzNZ7ia77M
jpgMstL4uJeQb4gpIFVeyxg3mTWhOMUxA2CONu02FwQ0jTIwq7vR/qRvR38xPGJxZHoamHgFFItP
bQIx3ec8OUPF2QR9vjJj5Q/GdtOvNg0yOKdYpEbi26pqvZ/vZ0XRPbL3fnZKmCwsws8U9DXdNWvm
J0DXcIReg9/xtoVHJhBsPZn3WI71KygVSenpCs56OTeT4g7YeTQYLk4mtlfznXpJan1Ji2GD4IWU
4Jj0/cbgrFG0u8NlPKPFMnH5I6SQXZnPvzBe0Ox7E8/HoUPQgoLDfzqx+tTaoHhIalkC6p9ier8U
U4EBibec9WBwIB4Ez0v+Qdsnekvhx5XT9okOVvhwpYR6if+6OWgCEzeUF39QgWphOCTyHkSXrFqa
KUQbndtDiJrYSKhsdSG+yhiaxAbxU6KbEA2y8JGKGLDgJiwMgpjUVQ8sSixhvST+hOjPcCOcDYyI
/3gyrujXv8KTypLFcIBWVHxdeMMJu9PEIvBYaNR6878GTRjMCftEeGxAj8zpNuIr4t+hhxcpr/q/
Vw+GOEtX7UmdqXg3sSWK7k88kMb5Eg8GODmrrPMVeBVJnbzw53TDiokFyhFGJW8imEIgAELTrdnD
DdLmKTg1cWWsNbz0vyzYeUegF0ovV2GxWvQfh92gfdsaXzTyX1CZNX4v398Itj/txcAT/2kOtowA
IykOzqXrg8Cx0MM6Zd4OuCJ+4ot7p5c0K/FzdD/YOz4GWD0/x1hpgIsrT427trZ87Uipj1ybommw
On4xKobgxEQEJ2M6PoYXf8ZOd9KZHWDqtgU1Agpw37/C7SkWNnWOBuPkODwKA68cESELulPsFSay
4jeECye2k1hHgC0zrqFNOWR42bSrxGqxpKTQWoTMYRKLJyBcxAn1eD6FxzybMv2+EN+/VyJ0hGE6
gjhKVzwE2hXpta7ynByRzfscT+ARsILG9FuXkZvIn2Nij1HrLkttnP6W9IEoy9E0z2XisJ+UnIVX
Kkbw4MsiMkScEfJQQHBC80WD+3qenoQSbDHsn59U49I7eNcmxomViSJItoVn039pGRF6vD9YgWyi
DIWAyDNDCv+n2avJyBrNYCo5EGKsJTx3G7F6QWBz7SyHhE6MliKE5fMauKk1p1wwT5JD7ArUe98l
V9EbW2SMETA1F1mB77MIJhSTkLlID8dI4HYCaHfii8K0gwxIXAkbRmSEdHuWvvHJ6n5WXsHjZnxk
3GQSa0g09ftcOgzBmapAgN5EhCpKm/c6XOpXEe99X4mv8vN/n1VzLAbnzbk5S3ihAQySqYHkmFEF
txWETM5ZvBV3mwCd8Da0jgrmNM1aw1SF1YKFp8bYUKwkQxvY2hk5vT07zn4AnCma+PhfZo7v/fB7
4GBv83OVGFahvHE0R3irDRbiN7sFlvA/QmU6BBwfmsFGdlaKef0RVsbXMwbGqrnZ8H9rc2V7E2+p
cRUeRB3aVPFXxeeSS1kCLU/8cYiz9rW3f7hzjwJ3+8Hk7liapKNjXsRL28/2mKIs7w8aHxa8aJa6
/ixexsf7ylTJ9ZTQUxijVbfLia0fcTYrQNdb8sovgjGBoxC2BvWlvqB4d9HH/7k49E6wYgRgQStB
dNYz/u6th3yCw4GyE1XdCOUofBeuGpH3wxhXqLQXjL3DwP56/Z0Km4yGcrQYQRNmx5qWJckscEYJ
a3SSXYfoSwTYixi6gV2s5JNsltMOT+dnOR3BMoivhZFvYKaZ64eQ7v0XCqc79VS5u+UzRYbNmDm+
gh0RxPKMK1Ry2G+Q2ngNeJGaVe16342eo5/AE7bM2qmeFryOHguF/HB/iRg9oVKFiv1TrCTi08qp
gH1GNNojk6ilqRAKdiugH+jcsl1CUxE5kw8hvMePBevWw/f2X0YYBGbz8CG+DcmbSJ2Dcvoobv+5
Jwi/tKFxCP5+J6IE+FP2H3xzvT4IRT86fNC/GVo5LFTEmzBRQTQ3zfgJYt7Wh/VBOKeA7Fh86fAQ
eQzCV0KENT0eQFiyDYYl8tHXpNjYtQFCirIFB3b5r3+Yo7VrjdERHOvsI8bb1BvsS+Ce6VO/mmWi
LnDuWGLvtLudMJthJUfSC7hB8PwwfIz3GM40rx6QgMWXFWS808aAKUKfCJGGrmwG1xLLemSXhQgS
hmYdxChSoGqdlPd8Uv525e+3dIrvrMdYBTiMy5o/j1oRm2HoXOhtdRur/I7DRoOOtwWby4UekT/B
AprDThoayQ+SMsQaNLm0guNL9ByCyszDK82wxK9Qb0YmUe2IpNRsGlE40EQ84AdQ/+M9gazkL6Sl
XddXkUP6xmRDtJsudwWrF3nvW0SUykUezGhYcvQdw1mreiMOTQA4WrvQgCDHDMiCzI3ixUGabNmJ
OhPnkosmnUEabj5DooX8KmULSg21J+wiwV9j8aXnMd+7nuCXdCMkFBRs6TUaQ4M2fB0+q2h7YyS1
/0fTeS0prgRB9IuIwAj3Kg/CGyF4IWAAgUAY4fn6exL2Lju7MwwIqdVdXSYr8w33G0iGIpMTGGQv
v6EyQrsowJ23t5/Q4Nog1W8WD9Z1a+dJDkA5n7ydMhSZoHnN2pKIhpjoVrdpj5vdxvtVkXHYlJpF
qgk0Udn55QHKp6J7p7DVIh2Qr/rTJMvUhENri2fgKOLiDwmi8NkOa4Om6vFjzS7fjkcQAODT0ELr
Jht6oZ7uvNqYIyFKgpki25+RB2wDIHe7qM/q48oNPPswgQXK3+8cyK4r7tvej5KQhrpPRphl1oU2
Pn5MzO/kBpge7Mok/3CJQiCHWIqVNV5Bo9d4tI/ZrI7Roc1/UEVuZQmZFcdtwRFaw+mCPg/8ASq/
O/f6cMC7ls4O+FdIxcXxoCLyk/a+GWFWlTQGrBakV0gpkJphpg4/NMiQnCPgets5zvwT5lsQ/Dmq
p8DGa5YHvILmKAdqhyOViKtVHeMFK7qhgQV80d9rU8LtiDLhSGyqt9WxMbr/1du35rtH7wOAA1rG
s02MwskTLCjoW4eWsHOn/KHeaNfcktGMIwonD1CrYil9zShWnw/NOckckDcGft7FhVHr5NLLRoL9
OSlUnaLhIQp8nezIRNCrG1B/gqV63qHegjsKuZy92eSkPMbfRLpkZ9Nh6/GI2mFRlgpCzZbkCr3b
kHbyL1Xihvkh8HWM7jWCLYQ2yk0e4WCfjvTjBuQ2qS63wJqBmXWaIQQ/rebBljdiCp5Y/+HVfdY8
rpR+OES0Rx+yyQW6iw2ygx6QgzsgusX11q64z+6eKMnLZjiKP+9PvmEKuJSiRmoDp0zPfpE9+t57
k3FJgBGU7WR9Y1A65fGdjWTvU8D/0NFDC+ug6uWa20H56m4z6sAlmM/jM/7guVOgOYd4cm9R3kua
SX8HcWcuwTs4jksnKhOOkbduOQ9ladJd25cFs92HYh2b96ULBy8ZO7u0Tpql9YtACJRAzQcNUHtN
CGhpqJ2WO/kzmTszyyDMI5ACSRLlhUShA5XO00Ydnxu0o7u/ObveZfVsgNeBLA8EKRXEeu9D8zkX
h5uNMjCTtwEb0zZxjn/8X8k7FxoQzKTgzhf8EjzWBWHG85DfXeo2jWckE2ALDUooL+O5BrWqOydZ
g8gdPLG0pbXSQKCtf4fZ43CpH4WUHjb9AJ1D5SB5KzCGESnSfYi2bDvpP1joL1W1brMDQtafdQox
X4OTnZd8ak4v+GXz+BaUqz9kNuLuhWVyV+7j5n32wVslIdhtCnuaId35BOcr9w3wQIokzZSOUwA4
d+44yeb2m433MAbik5Blo4O/FgFoKjiPnbUl2bjKeWKhc2oxZPgXgp8ryTJu5uiIHat7BSQ1Ki6s
v4SBUOltfULdx8sGBXId7XbOGyLAW757aVDzIgO/gd2PfNT879p6ulPLAXJguEAMAGGo44FfENyw
zzemUMOSxXO9ztDq4GqpFIaipDWd0gHAg1ZS07E6TRhZnLyLHgW0kXQvTqSZSdN1jMJew8k1cRbz
NjVGDG5+tJvSb50s5gAZmaoXq0qDbISp3feIvvlvhAmvQ7ntJT6OHX/LeHSqWMpXVeSoB2uYHgKr
xrqbHNp8O1bQStWSB8Hrl86xyvcAzVd1JLi3beJrCOwbMLig46VU0q/eqgIxyRpPBbEcxc6TKuCw
Z0I8CT/2jydbYS0Pp9JJPA44ulIPppfQWm29nKtHxqPUAOMzqI+SL4eyCrucIxFkE4GwrSlSTTiY
iU/lp74bYoGUc4zgHebPgz77OSkb4BPx/hvJu3n0Dm0ya+dtswjVH1MPADUowkr7TJtsTOf4NHbn
EAgZsMITZdo3b9+lAi+G8uejx7MGwFxYdIKdkuvPw6jeox0D4n8F6YdvkI5LSCCuuF8jqS/wwelw
726KyzONJoCXhvp3P6TK7Wyh/74RHhJPOr+sgS7wbJHwWB6/CujckG9JEiS3e6SXNO9FM2gkHHAB
6O3O2g+7fZEg77I7GsGqZeLBdXHTcFK+xUfwqvSiGggmSqoP0SKKkmwydt5zwzCKcuassRMVb0Ou
Ie/mrVXTDtqzET9T4OTnmTsTHddsSWW5e9Wr8AoV86nAKXlGad7pocgUxDJyQBIYZJeBJOblRqHf
D6IMPOjJjJbyZmc6CXjOSNaYP/9yZ7ZTE/IL5IWitk51dpI+6OBlDka6Dp7QBZXcuvlo8bvf51J2
5aJoWIx85CyDNj+1l2KoUmn2+zEhL+GM9wjiquj9/2Okmqrq3bwQOhbIKPql1mFqbHbn4ANYIPvL
XkH1D6oP+ESyqo+D9zRcmvWg13NgASYOLXZydMyCaQH7sDIGquLrbm+b3KzX+E1fB6fx92Vx/UEC
NsACVptVf7Wivsy08DaH9mZztjabfn/VD/vB3gyaQ6Y1IX4QPq0PsuHgAy16YhmmV6S2y5SQuGrO
kFT7CelVuQ261WgtjpAXG+z4vobOeY4HU4Lsl6Mf4Kk1GxqTATeU5/UWRNkY4i7PxCYzYLks2LMi
0dGyyMzieATrhBZLqtT8Bm+cNwkMr8/VDWG+LSsWCtpMGRrRwPXoXZd/RCfcaP6mVMTvZp9v62aX
+AUtv/D/xIU0JGni7l+bov7CX+08ETJcrWIXbMMKHA7xe5nhLpv9PnmGSKwqqrUXm6q3w2hKzMZO
+k/170rEQkqtMRCcAeDgmsimu++LsUdkWfqKuR1wQeJk2GKSLAO8gg6zBlJQAuIvYM9VnBUp7kkY
4idsZpgjgiFGyEGaWurH33nDJAIaIk1lTbLfY0nEyGiyTrqEUN7AY1z1++VvZGlIcKRNS3acKE88
a4rS9LgABSZPy2EoEhHXqcxPRHU8TdVDPfSHmivBKnw2L3Cg3Zu0RojYQp0Js2WV/t+yWyMYfrTq
0amTjaTDpyWC/h5ZmSJWK7yH6s4lECaKhvLGAgd/qtnJxz3WvfJrCGgJb/Wwde7H9T110g0lSGAA
CWxrmMsCXMOwIDbyAyTdydntOnQSGDTutOfIIMCnDtlcMmOzrruvmXNtVLXfsGGSyAJ/TIJcrTAJ
4O4a6FMKtuBUn+BbkXYN07A+fLlpyBXBg/jje3v9wYn4NSEyJXmPvnalSKkEfUARbb2AyorSP4UG
eR9Q2/A0zheZWy6xJAE40gWvFcPxmUsnxuszBGxLFUnG6c5xdLTCCtTiN+s4d8CRcbQ8dqz3eAiS
ulvm4dEStZUetOyaojAGJ+Rom/rlbJWglESGVj/bFiTHNec0Ef4JMB5ZJEYEqGxigcp2ZBag8tls
ZNr+V0yDqQVNXKNTc0pcgg63QgqXzNqWHZg8NGFk4WjVad2gbEiHvw699T5goMt85CnQO4yBUsRV
rvvZLzVe099PhV6uJZ9cebtfmvDerLVBmjoXpk0biGClffwzOuccVL/NhFZruHet+pAUZ6n7WRXz
VhlM/pT7Wu3B+VBMrLq/D9MFonHpBAwd/dRNPrHJmCJ/KVMP3A70C865SVrv3FA7hqy17HPSKFM4
/eUpqdjwjBgsISMkzUs3BZaz3MutlAYGAIVFxVb8Rkks07IPsNC4ZI76NHwA90UoNLajiOU1glLu
S0AGLgc6CR6CFYJUOMEr6MHX7mxhBXv9kQb05m3yTACjBO7Rv99NSJYp7IdU9F9Al7C0tX5+9nVb
6VXBNN95+4OWkJAsFIgYJ6HnjWb6D/yR13Ypby4P3WyrYLAem/d1OgOVoBZF+Fhzk0PeLgQG+mlj
mr/D+jsgQUGFvBK+ABlvMmiSKs0XGo5kjNLm5WMeV4+bn1ApztCIgxXiAkcvWeuw5Gp3/ZlbrfY6
W7EIGFPCKL5guV//Iqo9lR2YNv/+WpPjZhvCGmBD2QSy6mPVDKdOzqALs1uj90cHzdFK19SdQZvs
m/WCdYXCveDnJsgNT+gYd5+D1DlTuKMltKGS9gcKjxx4WsOCC2CUrO6LEw1jNmjMwsGlISNd0NY9
f6ME5zxxVub0WG17gDz5ew1PkJOFkACo7eYFoMWjawy2UqnAvlyxCJxbuWE158IAQb8NcM8Y29GJ
b+72gX0XjxY6xKS4f1ra+l7ZQXBHDoQwJPNQ6yWnpv/nTWXSROQgY8xODyHxTwQUImy4G0ASoU35
R24H6ci/P8NGedOrj4t0J8ypOJEdcaiP0mq89wqdm1+1yjRDkJ/PWccSu9sEJa/zHZbSvQ/ikknv
vmGmgE0BlAg0qc62OjigewtjD3f87dw39e717dTojjUv4bFVBlsGm11lPilc2nGxCUi3zhkX7FJ0
peXo08mT8aFrPdnaZLqumzSERIRkTwosaP+BrZVOL3QgWrfoCuRoliMCGtbaH0BO+eadWDMm770t
2CGgDmATw5iAEN8MiZ+iBSb7oueKswQ63bynr/y7jTdD51itbTTJtdXeJqQEkLF8Tl2wELeTCZcw
3OcpErrs2d89L/WYFQVyo2RGGXMDQgnJLj96teapFqSDvFOB/J/Wm2REy9upk4yMzbwpYhcla0ne
sjZ/Tgn+hOoD/zbN5c+riH3tTVnjjawshU9HW5ikYMXCSR4Lny/tyOs4Qpz2ewf7pvl9M+sFSXBB
iJNRMno6HwjEVAl5gYoEF8nUwnqPAHG8tl4KzwhOmggF4fShc5PcRcmZ160EFlS636rOhyoJDccr
SviPk1tOHGDWFBLZwj4PJ392eLJYZT++LAX8ahE354O3d/E/w/n6V7ICk8mWxQO3htSdhJrnUMpt
Ku1K+2nV2oB7LFpivetGHCVwb7PLlNgYZBPJfzYorHvf9/M8vquYDm/f0g4GjySdMuTUmbloGTuB
FmVqdcjqcBdKxVtLC96hJsx3OVLrSq/Xh1pth9bVkXJn2QzDsh1Gsi6kP0ffhQRNbgyZHgygRig5
aBrJSAyjA0dumQTyN1W8d6qBfv4hRsWxLa7t39flAiygU6fZvHveW28KCMyiff+JBvtk36920NYY
XqJJZZhGlRZkAdBkVce5RXH1nho9lEJW+Sc8jcY0W6bjWmLC0z17ws4DebtNShx4JjP2TVyOqo8J
JJ1+vpSUvjLxvZI7m517ylHLxZTPJcr/7JBz2Btx0ekMjhIK2aw64IgzGHUMlMHOZp5d68vFW1rh
2LyoxlDuYhtikyCWnBSr5uduPwYFJ50enQJFOH3Vmyf7SnIFHYciagM1twLwlYJd3i+oyVvPKALN
6pbecxt8CM73w2wf1ga5BqI6q9uUttbTZtuo3nCKkvLgDS8vJ3ZHHXbPKRZJRV/ZLKlD4s8EpdWJ
AzMHILDKHAOC49XnKMUafzcEors7NYygHlah0QaDfwMmDuHaodg8SV3ittivHoMqqAPXoEbi3uBs
oZWMCA1FIKZS2n7upvsK2el52r7N7t3MI2XC66GIKozhJQA8efbKjSr7Apd2IgGJAdl6VUg8qR1R
50KrJNqjWkI6bZBRHBnsYCN3t0VI1UhKkx+HqJ5eLpqlDvCn3WiUgaKUdDfXWbEBifgARvI4wTB5
otBkw4ROreqg/7NNrn0mhfEm7VLuV2kCEZd0bz59LS8GIdu1Hc/KRuMJKUbiVmp41EA74MlNIQSi
rRKRFmOd1fiBvc6ly/EyTtt3OJenH7h7QqO7a4FNhZHuGPI5UFe41zt4+TX9NVlIR82FhkUK+RTq
aEF6oNa1fVuX1Y6IniQy5fq3CwgiXx/TFiK+iM0TQVvv3QXRc2KXeV/sGwMmeg/UMSkaQ5FhQRGD
CZtbsFRdxrgQdPwBQt6RNHh6gAMhWIDbah/AroDsxBKl67VLx1KV/vi6k1tW634VH8TL0/7NFIEH
+Aoa/eVd21v49NvxOEcdmcC3yWUBtobFEXGRV7MI4r6oW5Ae3Hol+uz9CqxckIDu/cvBRQ86v4p3
nHMe4cjS1kqnWfu4dyoDEpSFaXIRxqBCrgB2sx6N6He7+Bnsyt2cQRa8fYS0tU9DRM5CjIxWkmYB
oOeQriGSJqQn2HXJ1QTzwctAh8jil5VyA9wKbTBFs4heVt4qQZIQHnDF26VykKOpHqoY/5r13wAb
Kbvk7MuKXHTA0Urr0wqODKDEJfSTKFE+Bjns+sc5jR6wj05pTCYFCSE5kiPIteHGXpbPAHUHI3gP
yXbTLF+nXx6Q7zdHo7wTi7FxCS6+EAcXwgg9iEcHpAQJ8C9OoZvR3lqBa1b+row0oYC1X9Zbq5Wc
dLrOyRciwkb+rAnEn/r+L4NGvOZvAPCT/1FxFINBuVTik9R2Y4AUvwqsRF8+om87dyoZ2qUNJGRa
4KPj6NPOcDegpY1B69KHm7lvD2A5WSDSBrlvN8PG36wQf9lY5P+aQ/pRNsrAD/0mGQby8MOxsoL0
FoH4yJMHA3Gxt0k5Dd8+KSc9Ox6nrk+mnnQDohUuvxqOUXm1xmWrOTxafp/E2tzsjBfjg8NJ89NQ
Wa3dcENIyplQTDc3lIYF4+Ane1W2yWociJKCPhkSNiQMLn4ekT+5GrlttN9/0wCzkpunFKtdfud3
62D+mDWO/lfR7Je8qLLRa7tXhMsfnH1PXgO1UJVl755Kn0tiX6qW3wrl1Rop/h+lJHiUrlqODvao
uycI4GdlyZYkM5Ztkk4BqYoriQu4LNhGlTTpolTUXZ7MAPXqKDqTo5J/it/dVBTzdTLmTaVPYpzu
UWKvK/aI3In8k1mba8taCn1mbWD8uswZgvUvO+3ocsR1/P2lxkMRR4kIiLQMV8FJ2jzDYCiPRrqO
k1ByJcLJp7LXJXrn+j8csB7ROFDAC/oOyOIevnBnTiY8BXQRcMRcQLaoRpiJs6AAJwiDg0UmKcX1
UMSVEaSlZjsquBlOFamf2Z4itFKFoxHHFJEX3Q26VuUG9QCu6nANv9t240156/klY5UHotfLv9AQ
gfvgpLr4F90ngkD6dQWfRi7Iy0VGpPOwc90PMYD8Mnlmz69fBvGRd3fATH+ipyMfXw/iSnwYSI50
wrRndeA/wCsS4GXDbL/Sg0EiLwih0MfRJdu4IhokHeEpbmSBsjxJNPXJpO1NOlG/GTLOjtxjlcAD
cApBZxBUTXAmSzyFEYVuXSAgFC5FJ4C3D/0sgNJ/o6BR4xMP5DrlrzJvYJK1uEl66K7iqTPAGWwD
GmY5U7z8l9QKFbcqclUA/MthKRZXTAsnCsLqbPVc67up5zasWdKjJLx+r9BtxJszD416dzt64cxS
jUUIQjep9g1xdZO4LPKBfKJ+0F2lbwDOMBZ6nzKQ5riWAstg3xzRDCQww+hoa6IrDAOYy9suoaJh
XOSHvV8oztQ4IGdFDopSd5l9XOB36TtxxgUuJt9kVRCafL+RkEQCxrkI08hCdx0mwUiXXTtb0uXQ
4ZSpk3eqMXoC4EJvRn6oXFqgebzszUHiBR1MEbZCHmz+be3CW+aXunx3i2AAyO1ahzutTTjTNaSl
9EUBe95WsxO/3oUxDyWUdpucT3J0iMEeXhxladUhFS9zbn6GaffV/vxrgSZvQyoKXPy3b+2yVG6n
PD141YbBnUQdU31kamyjk0xWrwu4xZJxxw7ytzPuTBfTDq3PDkleT/Lz4EbX3qA3OJqTGq4K4JrO
YgG1B6WEszmZUNM0AUAuFgAGhaoTVTzMzQ6SYCQ3wVIpwcHkYeIQTTjMBZoJPRb2NwLgn5A/v0km
hx//l8kw42UrOghIMF3RXlUPnXBabBhkU8EGOpqTDC5DDeV0Cx+LAdcsDVlAyrME2INZG45zckV3
M1hQeuqMuUBdp37/m4fMMUyEDMrJ+WVlfvNYx9Bn/2YtKa8Gt/Qb3OjzdR7q9gv8t8kGAhhRqqQq
JSk35a/ULqmwh4yd/jWFz7qCS6MO1Ht18dHDKAyDX1cgm6Kor6mK6Et3RBWSbZ+eZjBU1JqnRw3r
T26y2fnx609bUmYnNXIwUW/vdIasM72dDbAI1FN1l+GK5i4M5++qlKDS0CqukuGnVYtlpSWh+Ev2
TobrY7PYVEMJ857eJ42KnzXUaOsXPIO3oDGn4Iv1rJC1lu2e8UZhl550fMiwK+bVa+hx7ehe6ftf
tkO5Lk1dWi7oKhPIT9agwJLXR1OEkQUjLF9SjPnasW+yXeevDeDhajHqbH4PHe3i6CxdzqD03fYI
y+n3pWJAywxHkj1cLrWl6bLpNHMfyCwlrmyfxSa7VKadwZDFTDvsSZSYJMLE7zVGs9mxMc9gwgH8
0SpH+fDex1FdAzyB2hF1mU5BF5GRHTELeMmbHUIZ87BIqRddchKYlKKJpK8TMOm/SUUmcBO7rAyN
5tuC3mYoW4IlcRiEcFVtkC4N+rgg/FndzTLbRr9qUybQG1hHN5vsHgZfM0xfstAyMLoEFURk6Mkp
MJqEzDwtzBmXv1HGgQ4qLpE9D0mX/x/aHnQfcvfvCWl5UZ9RoF9hmfSffQpDd8hTMSrkZ3+MrEbn
M1U1k3iJyiaJG8wNSWHaZGVuEm87rg0oNTqUUqcUJbE11ES7u+GxDahVCsLUS0EPQ8CqL7pG8NRU
H6yGFwUfbxu1RwmsTFo9ydylkq6eLlQ7FmqvQ1W0swDc4n5tEU92Ki74285i2qKa7GCJtJBYWOYQ
qEar1VvT0NhrOUknC+dd1pRM2HgBoBWf8LvKWq2H1aJu7SWdqjftyPMcDvtBH/MF5RJjrMz+b9+D
1dUDeiJSIO3hG2Ahfe1pWk2gVxzWdp+F6Iv/VeNKlNHntm0boSpSTEemlcaeBqKvawJPHO9W9Qsv
gCXAXzwwnDNlRJXq+5hUDdrcXxwoLWBqijoKekfagIsehlXWMqRShyXFrj4tzC4zRBNOlWtcCb42
378HL+jrYzQv/rkBMsG8i78w4CPEqNQ35nl1CSqI31YGuZFuq/YUceiqXlBzLpOvhKRdUBX8tBSU
e3WhA5gJqyHRfkJEQGzAOPZXVMZSSgj8WglxpwxEtYR88Ne60+8LspD3qwIia8mAq8yxbeH/+cx9
fzhsHmhd1aVRMGfGa77LGcTQ8nkEQOBnv3UG3hoEgmfF1tjf2KtAEF7l1X5XHIV9Fk4/ZJyfjlwu
LpxL5Q//RbhT8urhbaG+y8JkiPYdvVmjLoDjBygj3UuUAlVExAvB7+ZOdHHOKYtRnMVUXZ1A9282
I1sz6uattlxvFhjWaflVDY3xZr43X2aYmcABuJkyeUru4Lq9bD2rkF/VR96mGvDsV3zEVvFSgJGy
Wl/DJXP+dZg0g1CU419uf0S3rga3j3fZ106A0fneG02Qu6VKZfQ1J5RNsKbsRVY/4n3aFKOv16WL
kOXk2DxFnzupPwbRF2eZtkqEf0jHSZ+Lam0X8mjZX6YufUxNcojf7Vlukkx/m1iCwvpsqZfK3/wG
JzHqed0gCqIZJp93ahnIdZt9q7YDUrOCg5KOk+yJiV6LTWxEd6QGvkCI5c7yXC63kFtHSKC5vqKS
Bby7GJNhujOvFL7Frmb/1f+uAE1LlDMJMAMuH1Np2Tlfhf2zXXHCrccCYBH9++fq810/8fphuPrN
bcaRnZq8KosAn0K1M03/uaNtv07R61dBU08D8Sxm4WmCHqQmRAyp28E/Gv1Vv25vqAIritHp/xwX
3Hd9S07ULTO8aKIePJ+ZybLUMpcd0VAyPKOT9aJUMmLbldWRzVGi9Y3YodbFgfCSia01ZwY/1/ob
8TCHFBeQ8+2+FLsStmlWEup9C+64AkwtpjuTlee023+tzs8n6wKHjakJq0ysGcuJMD+o0QyYtF3u
An+DPsuUeabODl1uwin/m0w1TyhOkBcR21ZmRxg+TQJD2NxuVwsnaneXrKXujO1U06j2RZnK3AlF
L9f9eygCSCmlsUR06UlDl/8rpfzLwOd4RxDJeIRL5ZHz1mxJ7RxXgJUzYswAmDDJ/sd3GB4VhCju
sPo5iW8MqfhdoXkBTAWBxZU4exZFF22lVdykXwijW6TtF5vOaVPUfvmD0dYeDNa9neX99QpansAY
FAu8LVmDATgOPuIq1Acn84u0okjjxtIEqTLiQCpKxJh8aZClGP6Cn9hlyLtF04DCtNcyzBZMNnaC
k4e4887hbjiIAvG2FOXJ2CTp0I64eSwRfULN020ium8PGsJP6DluOvZDn9T487w1Cw0bNNM956KV
GC/5Kvdr8FTf+HlOsS/HAodvnZugw5hBUFqYoLPwu8Ht7+EE0ViOlnwCMTlRKk/qsz0IJQZI5pg6
AT3kVWneY52xZxo7c33zBwPS20cblI9gCQw15sYC0cAbuQeEbRbNzUC2ifsE1ybCX697a53+SDhx
YQwY9C88PHa+amwaRgTPLMDfS1w9miRloSJ1aMCPAkdKwdW+8C0asMpYZizNg6ftAAKK716DAVj1
4WyiF4KVz3JGEf5fn8rZfnVZnL+9Va6Gtnwsy9zqY2XzHRwmJY602egvOsLMsA+fyA93C/Pz+2xA
R1z3CCg5rAdLAt+T2fur4q2sH1pe68FIgxWFAQ3b7e+77lYE8JAAEXiBDoat1yyaRbOcRnvQa6hG
yGF3gEGQ+Wa4wLIQ41/Mdo6Fm3dYRMvU74Ka13jgO8oZUSIBmpuGslPnlpwcOd0V1odKlHLTf3vN
3GNJfdeCVoISAXoQcK1I1kxO7Ds4H4R5dES29fzv/VoFnCsiQETC8oq08N7EVzf358GWuRztYdTz
v0uGE+PWhJ8oZYlRFec2dxkIZT1UNK9oFetBzkMYK6QM2hWLqIGLnHWjWZsFLce4RiiNQyYL/0sW
ach0KXWzK5CZDkFnET/KHsU0YwAUYhJ3ZSr1Cz6G74RBWy75hmhAg6X8kMyBvuPlrCembHdWa1Kv
4aWCmTFR3S6piW8VV7FRyS4iUUAllgbp2rZ5ap+RlBoYp1ald363ar0XXIgwPtrbbh4Cu2mtd3Vj
KBVomW5XGrlOpaUdM3a+d7fkC1mjWtX/bQ70O1pVeiv0IO1GPRcufFTw6MCA4p7qcYuSLD3SOp9j
b+c/6o0LvKywCNbAHM1rVlyrUZddvOhGp8n2sYA6MO4kQE7vAImZHknj2MrudLQ83917YbTd0RJt
70FhzkpmxYGX7cpOeoddHig1GNcK95YnpS3uvWCLaNOjdan2d6DgCW9bB7QZCg3jAcYZF7VKrNug
eEzuo9Sl0bvORpTBW5b5e9oVu4A3IpQ6hrQjgOeIIWB5O1d4DOq0Zg7L0bVz36CDShsKqAQ/7j/H
13Gtd2nTgkLf4Qs+1LJPaGjlOtny0i5Ayp5rzQen4Orsm49lwm6I8CqJ8hydC0c7N+A1PvWK7fAV
kCciair1qFfZgCe7h3FhWprel/WG4TETqOXe6Xfh4N6jG/vIei2obschSgWj/SWo0YsJ0hJo48P9
sI+Ml086KqkemMXpHSYPo1vswVcNyckezR4bZoqPdp2a897kN4AKLgsKzfC60PEQ7qkIpoMTjwuP
Z+fZSaLiGu3B21aCC9QTj5Awk82mo94wT5j+k5syv2nOXXLU5WFYQDDSOmUW3USQCO9IWdys+wte
ejOGfxf9c/v2F3d4FcTTa/iAFikCOH/3p53SWIBm4/5lHkmU0bTAaqLHHxkdeEsfIsIu0B4JJwjx
G+j+uVsdX925W0L5vgZIGpoRJv0MULuLTJo1J++BRN+nU0TmAOa0Vx+W2tIkRV0Sxg0JpBaosIlV
IEcm6DZiQ4fvDZcffTUwf5DMg3JuZFvaYxFXKYY7MugX64ze9ghuRc+ALQJNCjF3Mfk3CbFFZZWM
XkXznAySGO2vZN+iaaZQFjcu+AAyFvEJmwa/OBgHj5h9jlruxOgUToCYXt1zdBxVFi4fQxV8livQ
VHJoGCFTuEVlExwNMj5X+Jju3tbYFO4WFMvkDa3d4A0gGAwIdfB871xHKQAeVvil8TbJeqbenkpb
s95FhQuUQs2GwqBIfa7x2ZmVzcfN8f6kUZoerfkb0rfw/mox9fPiUIOLYp9zTqwbUsPbZnL2mThQ
hu98McVE9O9wUueaWV/eZ8defXl7NOslv1IIskk9b6EJC+AdF+IU3QACOsVeBc6ii3WiL9zfQmXe
nkfFrZPlG3QfPP8KNDO0ThHCf2Sg6naJPhFSyomVIReC+GD36tY/KgBCl75rbt39jKIlbPz4J9nZ
hm3lTpkN2QP43o705MOIbddAtUO+gNJpKdgHqXNqZtNbF7oG97U6/OUmb9rKjMVlcGT72lmn5um6
LnMT6/4r161H7wX4mcrm0slDQB4kcy8OQHpeWSDpwYcM4ghAqBrUwFEiciAEzbvs7vxtj2lRgqjP
yaEcT6/KG6ePJqRcF2v9BEuA1NRbABfjhlwtnjRJY+T6ypEBnsV5vN0b7CQ1HxzMaVABuYo8yJxm
b+rif1e2MYCLtGeS8YGe44MjkILaOdPg0C5Ht95ljboJMnM7bNS5e4RSouxQsy2O4RY5MckpJOcc
UEavu5egnn64SwAsA8735cOp2CfywQvIfvFfsu55WmVXXBjQIDcpNaV4tmGWiiKl4oEF6O4D8syb
U/8e5hqQdPbroxS4CtMThlcAIQXovWFfoaEN/qrFfHbpw0vzpB0aWXmhfxmxMuJPLLvoszz6d0Cq
H5Mq7WdUoaUIWda8f4R6+Gkb3vzTILkOeSbl495lQbr9AisIsobnaaXglUE00K5yg1YcreiU/H7p
z1jQlAwrcs55vpEmso8ZZJXBIWvwY8lwnk/7wEBf+gl9T1X/CqPhwTXO1hMn4yhtpBIUanu3Qvme
VPbbrGf9c89Au4flA0FiZr/20GcvoRcCklbBRRyUWrvFsWRzZdmogNmacNuv/e0U2qANLWZX3mXy
YeeYwmiCUh661USJkAxiPxZV1uGFbrfacQ0//pd/kI3nGiI1+8d2WCITTWs0HEYiimQk4K1FdLH0
9xmq75d3p9Ztkt+cu9dB8peinjbkpnO/cn6BSTGfniewk2TTLfVuyKodrDiruB7dMbR1LD8IXbSB
6VHBCQNEX7XuZHpmCIywHxioPNFm9vBQXd6ZMP9/nu6RbpXB8wXPtAlSL3e2jZpzbdO3WOulgGLJ
iRCxf92LHEv4bl9meYkC8LGYb+NpYlrZqu4wq5Kcgp6D7RwkAg0hUHYRWoIM6lWX57OaTuOKW7j6
Lwo0VDlh/S4T6j39rEllvAMFSKvkfpDwobfPKwQs0bt1gV1v9Wnv/l7TR868jWuTN1cFwouu3wUd
fRhNgyQhPBhFD5WUXQa3CFtQ/PCr6PdNcZnYnYpTaW4ao/wTIAEU0hiv1wTGmbEBi9fVqz886Gw+
RWBJ1gkmRICqjdg/9GAbp3/y9LIhSa+mbo4ekl49ggenTqDdYjFVARbPYnYYAIFQGpn8avdxLh+H
F2RF4SRBEbM8UYzJILVDjY5q99Yp4E3WLCbprhLUrw50+s/UPjEbgR8c6LiRlbmRjcGJSVrofOHN
gICrXFt3msEYLxKG4HXAXbBz7L6kWwuWfTkq/5Uj3nrf7DpsHf0S7N/zTamFiuSwEDyGN6ipw3ln
5wLrRZZ91zmPrvS6jYtHG6wipp8ZgvfE4Bb7dxY0gLjZE/rkXcHKI6E9npN+6aa9J3tEOJ8cvDK9
2NNTAZm5+YxJXq6LeYlMd2rRezqfzRf7xa2XcKbgOtj1odMC73BWK+CVNhpqINw9FIKIF6ECqIh/
JQU9Ube3yytkjwkObbwnRk3bTMIdNMDIroDAsOrLygvOjQhBCsiogWzj4rARk14DFUPC6b5BW6gE
ZQzebM1PU1P5dFTc8PLXafPYLQXloM69Lnov8JqQ0/buFNBeZn6Qnp3kBFEKFSZyiDG2822Rg2eM
iwtWX8xkTcwSs35Lv+v2j7UCNjKlYy02D9PKAg8pq7Gskag8/FUn6d7ZWw9AYDhOZZhxoUWWRNWz
buE6gCusAXJIXc4BiOgePNnbjit2lYYLUF7zVbLctY7heXFcQN2TLei4Gl4gpPmiZJ7jErJaGVzY
TweCM6hWHplXmrAk4b4royCbGD7k6NQ8c3Q+m3CZ3KGeHn4a5+GOa4jtnFm9OFckEc5u40paBrnQ
RtpukBVA0mLb5QRq09uE/dpYXeEiI3OBQOfFq4B9hjUMzaUC6wFTZ9PlWUnAuLopmf+nmd6BKx3L
dCa7L9IrBa9owIbf2N29Mk2aOMp4y+wWOQQqrZi1CNQMgejTCMXoeZQNyuF7iHASdLOipM461bC6
fh7N9yjrv9rn/mGdDmO6hlNz/LTjRty6tOZBIbx1Hh160gb7Xtoz3NNoHtHQVsQCU4lGWDJCixo1
6WxhRMfBaVREWAb6bfA9YIXnZn1Dl2CFxMKZb+fRNng3Lo1j5zp6LE6jJyu6U3Nv8AYcBjUYJskM
BlCEINQBdXPRhTWilXUyqG8/znX02oESoreShjWM+wgKlcVtcRjE03fjOMgXzcPgMEBRAuLsOWTI
8YpDko5vlmgFDc98HQe5dsIZ7kAZApjAy8AK6JdGhJRolHQuRdMAzt1BGpu+Nzp1B4dOyTsvzh24
DTY3RJAPnXy0Gx3CEl1esJ+Bd3rbaPr8GX9p0YR8JkMalEXytBOCSVjDSc9E9NqBLaHOQ5seZJ30
Pf/d+MhnqVVDrqiwSUeMZdqjZXhwZgxrf3PQpovK3x1SpDfvf3IRSEOwDfOhf1dSrMggc7NmtDjQ
dsZ5Pl20yU7wie76qZf50L5DznAtQvxwH82DOkCfAXcg60B9aE3JtVxJIEHyH9RdBI7xXNA6GBOF
sB8cu/XO2d+G+b8zZ4tsoluMcrNKwT6En+Y9Qlrq8gelOmCzOz3n1BunAOHwPYNS+31WJPGkS6CM
G7trF6lDPjW1X2A9iZDr9InzXQlpB5RBcBPMGCJEkGitUme/foLBxGGmTFqwKvC4rYisjTJM+Hpt
tfOHMKqfdDlAvI7HGIUYTk54gMlExSZAeBbLY2KwqlaVp566KU7ajXfecckxeRkkScWvzStRykhI
PSHOHRvmN9rjBXh8FI6/v0Kam+/B0D3N85WWUPY6liufkXNewXbIS/kI3m1AJ4XPwM4cm7znsawP
YuzDet7jv/kUqvgHTBJwYHGa0LPYLyK5l/WA7IWIutx+4G7XxODEEfi+TMLbof2H0vEThlhc4fBv
3igEJDkVQDzH9zHMBtd1afLy4Yxkk02KziNAAotOgBucOzmLwJJu8M9EiuK72RzjvQRIPs+ZvIiA
GfEt4Jio2k8SVNX5SCH9dv0Kwl80s6wvsNhuzRFnWVjyTWECommG3En7uk7X9Q4HULPaZYxyYHPe
+0x4gm2eF87twiQZ0oVwX1//I+m8lhXFojD8RFaRw62AZHO+odSjiBgQUNGnn2/31Mx0T58+QWGz
91r/+gOZgl9I7Hmqxvw9qvRnep/R+f7faogiR5goPiZCAwBt5BG90g+fsUc2MZGDdoTh1Jbv2Uwq
qqS9Hrezz8JcNWAGNcXzdyjTPgPDD6l4l8ZOInNHRHE/pyq0f4JTOF2TH2ZzSt/6Obc7LYCDn7Rw
oAS7HDyHlPoUGioHGQRLVXhHc3g9tu/RC+co29WpnsBG37SfZ8+CT0+nwK5Cx4hfIit/qELT6RKM
O2zMUWlfCF3A4E73RBdDoY21MlUG4MdlpV9gjvg1toxnt1Yd419kD+CDPGJyi57lBMfeghsD+56n
W3hA0K1ShWjbJwkLsOhffTkXLhE3zFit4RtXPNBeWO+yaDFrWJ04NDMaL/wn5wXKiv2bWDVMVkkk
0Nw3K51HEWeFjHKJVEinobwg1Bb6rkSYgM//qJqLHb4wdtLHwuBJ8BIZSVFtXJ1u86zjmlJh/WKy
JGv4lXSCoOwozOp4BCW6/L6W97tjb6Ot5GNN1sSyRXf+JeaBYxH9A/dvo85VAOorFZ9L5UC1UDMw
QHcKqreUdu9xt2r3PFrVDMeSCWnLI3uKhyYPLycf9nE8fDz6VMww16YEykdsEFjNIgG7uDWQBlv6
ecCu8gXkjbU/vkTNuEDenbeLyxnjaJ59SjsXBU0bP+WBkgUSTzJRRX0Nawku4l+FTcg/xQX5WSvw
GbAWNi1tbjryFGBir8y/d1JD+qAh9z3EcVzJ2PXZz6mlrqff9L7iNV5nlOjl5Ll9RO0M2N8xUx1d
8C9VgiLRp90+2zw19/X22Dg0HjcuLH4NzCgXz0k2rmjgJtkfTya7CL+ynbBfiUfQtUJeJ/aw7BId
tQh/B+7O5tKjJkIfWUTvy8asop7un2G/WQmPIHZv1IEVm3qB+dRe+vofElq3dA/f42f6m3+HL7EP
PI9qMeBVUDb+39uU28fWWGYn+5BNUMrl+6rHnFB136sML3GXLU1u+z1yefbtvh3hd8ODnrPvru0D
HbqOTgf5+fTFRWgo1PfG5nZ8HNkAjbHm3hJOXhLRy7jcdoR9GaE+bDZP6OPG6rolwANTpAWqOvyU
esmZGkTZ98ZKUEXfsJ526JPfUEbPwW1uHLBaiIzZY43KPu5Nf0DSMfl/03JxXVlJnlrjwi+P9b43
tafW+DwzOGcCikdrR1n2m9//MAr9o0dD0kEwe2/dQzJk1UQO9c9zdU4AYHBR2ENICea4HPw20jBf
SqzGMQ9qMSyHwHvDz7LjE8qYb/uea9F7fecMfQcIBbDCZIe5Zn3kOMYJTT8lM7uDYjlXxFU1Zaho
hO9NQMMimS5dCeaiOL5m0NgI5EMVNUI5IQiPArv//dtCMm3Q1WGDA9Yl7AiswT2tQn+TGLisy6f6
oJkO6W84CR54OlOTdF0ZMMyx5/rsEVQJ6jK2C9ac2b8QP7vXkMsT/AjaicNjWpBxx7tj55wRPm1z
1poUrziLFeXA2uMLz/YBfAj4iPUFK2jWHu0/g0yj96ieyfvMUn3aXzAWWHMYv2A96t+C5/YyYgED
nEb34HnEALnUHXNhJLc14qZhcTQxGLWElaJE4uwejPS7rf9UHDmNPsEBWMqSEcq+rC3OH0wWEg08
A1Hd2X3i1UOfCm3m+XGl6Awl6NK/HBEkqKbXUX1seI1XmE7g2uwN8BNc0iMmd82VN3xmQ6O6eDOw
XNNHcnswZAhvR2XDyXtxpSPmvwPMefGq7glgM6kTAfHiWI1HU+7x6JFGdx5xet2855FyG2fwfhZp
Xh4QkYCf+BKPYwqBCBUSpJzHybQFUtEmjG9p1noHtBZ4CpFFVY3J/B1moAQ4Lw8A3ooAoSuN72vJ
Y6RELBQt+kJaZbLPwgTyAmCecoI2qCNmRP3En0Wx5fxu91xGHuDCdISRc735BzsAb7xDMlNfS6KN
m0bYB2eyf3n7DBXeYJvm4fIYWUA+BoOahZCLWtAMpjxJCRLhAGw+Gpn8Y+N16ILrYL7w6Uskl2+4
imMC5zIiZVK1f/+Kb81bNCaYqrJBYbKIPQceBb35Z2LO1MPrRMYqkQrN8rZExOtf0jq94jNwCc0R
5go+GS/jb9BL6Hu3fFMIlebhHF6S31pJDdJe7ICRBputn8NmkTmumRfBN9526w/b1GvHkXydlzt1
IBA8nrsx8q8Ljmu9DQZ8IFqfE1KdZtdb51OA3PgxEVK6p0vkMchlrbr3MfGMIcgiSvsCFGrz2bHf
JTKwot3PJu0a8xDlymYoXJMswJNbrJDvXE4/u9vUXN/H5a+/LikxdixYcZO2t8kz7WZywhpWBS+k
+ntsrxABc9pB+tgAJbYjSpgA2l2E9/R7VkZaiC3zDKtbqhEa7idc86KPZZf4hQ0zMkBGvzu0MXHD
rY4qyb0OxAjFZHZUBi3p7oVDpthJWdymUATATD5L8C0g0d6B98YlME62KF8aFGgHe41qkDBn8rkx
bo0A4mOQ8T/W2Udgaix5Jme2UEMKtRp1FC7GDD9JMPU5hWeE+tLUQFa0/pFRGo8hDRO7jxiYuiln
O4RuAALxcbycynrwYs6E8pnPYaDMhPHpxfA55RGTWbiiYrZYu+dEuLLx9/JMg0N0dQBFJlXhf6fF
ShoaC3CSaYd5DGoJvq8gwdz/Kad7uCybc5P8cSOF35s8gt9YDrvxb9xETfSbSZMnOotsCIP2+CQB
nJoOfYXJ8yY6HhKldk0kDR8rZWonZ5KKHvF5ISqha3RFbfVFwsq8BrbckzmSYEiQqQiM/CCrQ3CC
i6EQDeQBJqL4Bn68L4dnNS5ifaUGzVGOi8knFfUtjmQRAdbzNrxiaN4ld2R3GvGQd0TDPGWjDuK/
ioG2PJJHl0TyrZRXNbkyhOaC4zJ4TnJcsYgH6cVNpMA5GHFNvGfw4p9PQA473JjMu/v/dvNPwH6I
N4QcNtC2VZTy6MKFaNtHYgImJRgZPyHIXjWBTa6ChA1RPlDHJrdCULcIDBkwSuORfAQinb0bCDoo
1otCrW55dGf+BAJhik8z9MJXgPsODynTvRBb/H9CFRRXA3g3kF5yRseYiaD4INmRC3sm3QmvPtg4
wpvjx2BcTKbFZKeB20lV4xi8sRNcYjjQD+604Lq03KeX/3Ru/nXEjMylY4kuox/h6XfGUcI+To1l
5KJy/IsRFUFGEqb61QZL7u0vCPOIfbJM1akCAyT3zP19JC1uE+wZ4nbUxXQxo++R5+pn9TmHzhgw
44MtBnZYfy8MxNX8qYyug+9RXgn+xoUX0SxUJNhNendbpFA5SkOh9sCpaaMs3iwAMadHcYBgtRrc
XXulJ5cBs5QJmc0J0qcJUjG2BnkgpI6g0h7RMnBFRKb8E1iWzFdcrngPRHcDNv1imr/76HUU5tQI
IAc3ZGZ60GyRZSE54yxAHokrKONB1GYui61fIF1sx+34jARktO/mZOZ0QToXu4V1ouSZcd36eqDT
gJwum/YPoDxFZI1smqffOEnLrZIywJ6+QzmQ42rfTBCKP6f8JYXe/7ip6mrL6+bufviVPau3p2x9
kmqFatL7HKlNn5NyApJNbzei+5P3TC9oWGftisM232ohQHF4jbPEouTYUHDTLOMNTP9YRoykbgvi
xvETQ+XuFgvRhEMDxc+YAHE2z04MUWlM0crSYlN+5ISxOGL8OVIDLgrOOES4ot0EfUNKwuiFzmEu
bcq0Xd24+eDutMdgcJs8InvFvXltAHJQTOzhO766GqYcxvg+YKzvYJ0/Ulev1NrIKEmrgbni9RHt
286s5Xcopa8FS3emE0O9ZHwFYUWLsIMUsn2OA6oBThWLTVx167F2qub2gGUa3qIr/POYnl3ldbTj
O1n3pZeNH2kZdwgvKj6jnLRMJvIAYHysJnrw2Z436OTxOIYeUNALMnbw7hD8w9sQNJh9XsOboQ/W
yhHQvny3YyupBVVSjs51qBsBVACcJ9h1Be2C+EQePaGNWOfA5FCSWV4tPj1VEwKMfbBN7yUtUpd1
eyiX+hzAVv7DuLDAD5m0z93PFpURcozmdIXc3wJsN2TOCj9F1PTMs+j7yiUJcXCncFbMdt0H1Adl
zSW6bu/YN1IaA71TXFB9+MqwJf8RuILkZTzs6TEwrOI2CA/xAgUq/ezbuxHalharS8JrouaIzDXD
HlznSUpzROgOAUWuMrNmd8ZGmEowfu4Xf4+5tW6H2ht7xz4xZGBg7fAT1oJ6zCPazoUFp+H9wANA
CbI+Gu0K0EwFgPWqdaznxLtYw3zWw1aK3CXvNu52F+64d4NytO7826xeGHE7Nfba3tT61wlD+0m5
Bm8DbMfvT0NpgZvXH5iixUHSx63XPJIud6ajY18B4Mr79NtIcFz1Heo0XORiBi98RhuHhGMZIBfp
6bFhCnCsJzZgE7srFhlwDpDX8gMefz1GGZnAMYs//IFrkgNv4JFZf/N1DXBYBkyQs6jyAWlw7SfC
S/cfOMVWng4XMXN5MQpgMxX0QttnmWjbu6MW80Jvh257m1WT+wIHqyutA/JqxsQ84ReqQkclU3Bh
A5cfVTKcJhpUA+BSrf9Cyk57CwMUnqA+YEFK5A5hZXITGAyYiv1yZMV97RQAgZ7X9LzqLXJUP7vL
Rj0US2tRnqoGZ2RXMh3EWLQ3kl+7kCah1OEhd/Gy1wADYapNGCuIqVEkmxsFu9eCETODwX+DPDg2
q8eWMBC272ZSUl/fpuR70ZaRyUN5AyKjAa18XJea/PcSA5mMI/exYqTX8slAtNueNGAp2slVw2vO
e1ReoQZf2VNRY5gcuL/HoMxcG32G7CiV1zB0frg4TqJa1TAuCW/IJ2nkV2SDybX3P2iCu3Fmu1z8
c+n14FLhuYykkLvwE/nNiP87LFJ1nNl5fL0OE0hWBHJplkHlFpACtiwcPEsSaUhoIcgyuDqb/NnV
fk47ZqzWcJgyyoQBzZbE7GQA1kgW9AW77YosADqjVQ0de5NNz7mj7H9gBIQ097UV65ZUqJ5L3LfV
rlrTUay+uisPzz9zZx8/4esvW1dcvLfzpm1BZw1x8M+rlg+Buesngfu3k2vwwWqOyeijv8lGxRxY
faBPnrSFG2VdhMAmANr2xCKfSWR/YS89fYR1UGCDlAXKSDucdyxj5zPwascYNCG5NUChVTQktWeg
R+iwMf72u9NZ2MmpvuHKk/PS5LWOiLk+FWNtrax/p4bN4YAOfSoGHaz89til5ewx6nxhCYR3HwbL
BJyFPKzRxvR/num3np1ivY710sF/E3DUCfyzNwVhNjbGBreV2X1mCmfZyI6Ja09e8Huq8XtmxxJV
OJDArg1LkHPCPEnU7Esp4z2bhGP3/Ax7ezW+rO8bXEMEdYHkuc+OO0UOHp1kQSA3UO5RY4fDSITH
nIKHPgGlGoft4Sv3v+N2L9G/7gv/N2lZ1gsxDMCXI8zHX0IXwRkw08aiksZ3e0Fuyn5VwX5mvl8P
Cvqj3Qvr9dMDPS5enN/Bk/ILPgw1PFuS3f+4GxIBxqYvMU0laMUCpGNcO3iRKfl28Ct8imZBSJ9z
7gWcZL4jRK2a6T6hqyQK9J9JteTPvF5MCKtdx+NEKks/Z5yDIn/TjLtlxezIMyO+nOWif+lzBkTQ
Fs4PKlBU+wsGFN8+rocqWVGG1w6lweJdDY2zxw/vlpLWOhRnh/FjLBP510aK6pTqsl3qPgDziZ/K
qtIZ8OPZjzSkXUrr+/JF2wyqE2UzBi7y2RHGnpyP8Ai30kidfFyTuNTvQEU2jw+A3wzkyHbkOAuz
kFSC1EjaSBu10fUkT/FkiX5Dc0EcuaOmPABRxqq+LH9+s8nBAOMqzhN1q4xe5In2pQ0jkJxvUOHO
QpJBb/eOH4s6Nv6UzT3GVBaezmVfLLLNhTQtMV9MP+Pr6s4/6lCZd9Nm8x3rw+teTfNEQmWjhURK
LBrCQntb6fAd5UkVF8mTIYrPKwnwUIrlIVn1Q3Vax2EdK5vKe7pKiKnM5BdZI0Z00oDFzTuqeYzM
yTt6O+hsWO5ZMOZJCnU/T+qYKPWwcTs+pXOEAzfpB7iR2rirQpNySBtNK78dAq2Py5VN11ERTQjb
hIeqSqFkDYVNQX+BJyIVfp9pqzurHf4UTNCHB/EngB5BgGMNUxwdaQF6TRQ3vMeddPouP3hxkavM
yvjH44j1UX7KdpiFxkBvt/1tb0yfmJ7nM2uohufkhQU6OX/0HPiv7D5fcjn7+FqUS37XZwKG2AuP
dGmiREQjJ1+c1Zcm4bDodaNroo+UiT4TPvRB7FoO7ne2S2wRumUhkuEghic/QR5gu38ToSDQQyjG
CMIgIfKxCZ8VZ97EfeFSaCO5+T8eAc7xOZ2QvAY52Ry8aI5sN/6b/OGBfzSoeP9haJy44GkgLXeH
cIgbJy+eKwAD4y8aBP7EeIzR1Z8NPfffn277J/gsQDHW4UKQ/5NjnnCilTgWbFDz1Fi9AqG5wQQQ
eApXbwQQEiknBDr2PmCPfUOmY8NQBGKkY284a1RqMFzCROB2//Pvm5P3B2JmfvofGKqcLky2LIqv
Pg4fxx6TI9gLDM4oWdiwEK5jBkZTxzSLVcKYFgRMIj+IfBznQX4XkFQJz8flkLkwwRUz6NtILiKz
HXwlLChiIrTLkPkws1qtCV9QtiwX12pEgor7bD0LWM0SuR66oyQXmg5SLTD5xheIQQtIaRs9wSfE
Fn++RnU1lggK145SFytYq62tNjLWzXfGttWTAtvHefucMmZV8C8GE/S6iHwT8Ibl5LprMAXv2yTb
e5xPJiJ3Uh47IAviV0psf8yDcSV7G7Kgy6+1BQAPZ51hsYeJKvljPmGsamLLPjYhnblWIzbPMyxH
+GFA9A7ewL3L6iOslYz+gY2S0fMOM1RtcAkoCO+0X7Cpns4r9y+vhHdJ7Ad4M8kclHC7C1MuxzpU
r30OON4EpAMhgmPiXVnskBle/vJ5ou+0gZrP23x+DjqfTBu8oHrp7e8th3nh3mDCfWf1SSaNGCNF
BlhwvKRAodQiGxxV4IVZDMRMUR6GDYbfD//VhubPO0sOZsLkvXfP8dXC8G5VNhNDP5KCUpMj/XN0
n1QvRvsjLFVwGDLZLb8ADLpH9vwLx3POUxmTsqD9eRwxWPJRNZNvjeuGQugvE3tyO35U6od7zysY
14ktCn/yBxkCJ5xRnBb2xM372tHzUDr3y7pFP/Lxm+vUQOoPSQ5vta84Rzjw/3DSLf6KP7Pn4bJL
SXK9u6R7Xdgz2N6EQTUljQ+SrSOboa5N8zuIlGf0nN+Ws4ZQ0YwwwoKARhY/5TFDcmw+yPPK9p3h
CGPUZtal0WemxM+RBivBzMOPldaLhskns1y8TWBfJRTK8LThObBsRfYkhIL87zOqKbgWnJ2/5fXr
3ja8VwgC9U5O32lvziSNQd6DMhN1kCWGAvSLGArBs3ldA0LQGFxaUCLvfeo5KHztn6w5t4f/sJ0P
eTXI4DPfuAa2tvx4jCEgltHkU1YTYcXw8kszd3YUJqBowJlbtEzZPVNhluka0Dosl8bxBp9iCeoH
Ua6BsIt67iZMxKwJnSCee8uKSC9eDQMM4hohVGlk1bQen2FehbGVkc3ADyntS2yJM1qZfk05gGHp
t88Hf9/VjbybMuGnKBT5AGnXoJwqwLMvX/uHcLcUXapzIy7hRdKtqzMY5ARpyTJweEk0CQT28tU4
vV0UV4d4CAhUDd85G0R4xyM1AvftRe9eVJDj8+9rqiS1fOPENKd9zpmkwvPq4Z1q+7YmOF+yGUBt
fEGkR8yKz+UPpwkTnbjHC4faRd/35aSzQiKMawqw/H663X0Y3nV/DQGuBZMX85dA+wXGJSSi76YP
HrJ/Pbu02XwzGJI87jJyCKBTA9r9uRNkLz2LZMIGgLkQU3AhLVJQ8JDxoJL+auwPyA50f40HvZE3
wZiU1MUeI1nTvZ9dC2bldQCRrzFi0gcwC2REzBikk93MdLAQg5xG2vIbiJWaC3PNm9+a+4xGuiE+
6Xk/dpftp2HICYfPohF60mZl1aERTkck5ZpDrRkXmUtCi0UN9BhxULVcqsML/LZyGEv/ZjcxxOKK
Yha307zb8ed3WljTn2IthG3A8YJ43uRWudbdK2yngeDIulLnLZvPcy59txKkLuO1I+NOZnBhD/FQ
WOCm7Mi7d8qRxviK4uwtCJp3v500J0bob+h3mOVJUFSYlDEH6mTo0FnpkVNHbCqUUojANyZN5z9A
f35kx+1haMczxIL6YS/oEpDA5B0SKgUFSQfED89UZgI2FQX53/F5awOO9DtKoyV8ulE3xsYBKp2e
lJPLQcKz9LmFL/8j4XR5H9d/dKi8Il6mOur9KSubYZJ7WxUjoWtVRwwQgdHfaztQSWtRGBjaowcU
rxxTOqzoGMcMbh5ayX21f6/kwSW9LC6LZp/P7ASQclEOAdzHl0UJrIuWZnoZvUfNSTtxSaSFsWEY
XDHS31egIlwKMS4n3KuYPI7MgT9HcyABUVX7fMswSZ9SXZqVlyXZqBllMVtiNVSjPIHD0ttJoT3p
lnbE7ymmRxM7/TCWxYYJuv/mshKTUowH2f0+YtDUHEnuRM+puj3SAErndVQYizEOPCqE2t89TMdJ
Maeny/3SY8D9EamfGa5sAGlbKDzPgzXSuIAzaVCkFs5uY8wOsT48797IzreGe4+hDfUqH0UN4+h8
IoZhcGFIIjlCE7kPminTP+xcEnYPHiTxcA1YkkJJYWzeAWsYNRXttvu/sA6szTviqYsfFcSOx4QB
JN+RoRnUG0Am0MPzAabx9QBOKANlEDl6xgsLPYeQpJ0HcOP90jfCNuC/+A2DRUQzd8E7JqHTgyx/
y9mR+3bp7Ht91gYEv5tnAjdCK0kvQhNh7SD5XjYFqP36OTRvjnQso39iWMXrQNXoFcLLPA8u429a
biE0wBJgbJhY82r1BleUY3UlHWvw6Qden/lEOPOS3nntuSZG+pCYC/iSARKPF8cNB3TQBazQVkoK
gP6GCHpGUD5RJ0xxyNyQGpzmPDgq8K/bRGV/yScZWwyDL+p/AnK8bmbvVaJ56cd19yoTJUs0Rqjh
2N9z2lk9+m6F0IOrjEqycIEt+VLMyeFZ/cEylv9RZeCLXxuXSSpoM65sRr+bv3hsN92sR6/FKZ37
UKXRMnGkXRr3pk4azrQ7wz7ood/OVV41QEzUAcxZRGq9oHh3DAlKoiGUfs7i/cR64dXFtMdn6HD2
u+9K+uD7uSsfcQXDnLrtA8ewp4OOYFEJZeZB7VNZ+xJy/PfJ2Kq34pCwHxd3nfMhkld76olxMvtl
I6EkxqntBavyByD5JdhYVzoYgOCXMDNlJam/gx84uUH5AJhl2qNWP7zy9ALzHatNelbEV1K5+sE2
x/mFmRfwNzKQG95agy9HrRQqRswIk3383kZ2OUCDoKrUZgzc34I/J1DRXlwdsGdAm/dYfuIGQtz0
NfoQJSXTsjSrJ/1RE+nYbzGugPkFNiEdMazYN1QkkGU3+uAyA/ZmnHcSk8Mlhj3Hak0z9DzBmWcI
TDEAq6HcUY8tXzvoHjxwvL/rTNppO3Z3ADFo++8NP5rv2UP/Bco3YrjD/s+5yJne7O5zeBTsg+sX
SiaIE9CdnlMphR5cLK9zmGgrY25O30TAgmnypqSpPFIE2THgB3y/XnvQ/34byAa43sc9hFvqgWHk
ATEZbyF87UVPQ/uyglqk/ykwK/grfXab9tb2GuUM001Bw93mKdw99R7JsDt0ks4mBVsVxIe3B2EM
ao1ZO2JfzJ1qA+II0GKqDrmkB5hX2RZtBVe8WQmXl1eEEALabzaQweHJe/yMAQ16iwoSWj3Sjggq
bpWjJuc/+wB2uLT/Hi2DzF9yWzDX+C4QRUlgyGNpJM2en37XODDe2Zl1bDKOiKNa5krvP4mEKNqv
KRUZxHUyba27j8oFOj0lFcc9lCi0IS1WHlt581qJJu/itpt6XS7hhKijYgeyz19bC23Ybm6Db4jz
W9AbE1eT0EqkRGdOzJG6geDFNaM9ht9vpAS5klnEY5BUIU6puG/bM75TSmVSDYwkCyCsIbAl83HK
xOGP3XvD/q0/fVCJEfMkFHcSI1WFb39d0HVz1F1S4qbDa/IhE/ssCM0zyrZU93rDKhHCGBE3yap6
i+kZUrQ+HJMvqn99/Fm9VjSrLGXS1J8jfLtDMRfTIqxQhN4KDOOMNKye/VbspP51gG3Lwpzmx94U
NmD6TH8rObmQq30ZdEgrXxPULEuTJYHea1ymihi9+mVaBUV4gZlURs8jtCmfYTCj15yts6+PLuEv
MBm3weLwXr4xNpLC5xENoX+QqXb1X8zli6me3Mc3ztVyIq8wlUgeMSxczDx7Q9ZYTuwmBwYDJ3Wv
J7cdVRLOuPIoJ1FEF1YfJroS8cbq5HOiFojLI9Mre13T21HSXYn79Uk/eigRrAuxIRzgE3DzcuCr
Jbs0ewf1tDWVVidY/xtzU870cc6K2+R7mA909rBcMpqCaTZVUm2Cm/b4BYjxidhLz4kY+H5W+UAb
Gn4NPpnD7CVJJHxEItsXc1hfpMd99ucFy6QXPD0FgCJ3cNWGa0SYKOdrBFkQwZUVtWN0abzV+EEQ
ThYUfhVkc3lljCkuiqOxeazVLf+rb2umSWBVFVjVeYXJs1/vTfhw0jiDeKVtYKj2po9UYsZJRnvc
McjVls9IDnDdQzd8n+sH6cSU2kcUeKLHuYgxWNDwgp5+PX6PslCdyhNtDg33u/lupPF1B0R8kg6f
g7SRQr+bVsH3HbJyYdVWM+5KSubqjMueT4qtvZJXZ8SxtXPWnY4zBK/dfAAmW4+pVT93/wF2xcHJ
VfwE2RBgRJq6t2U2ob74nC6JMWxie6P/lUsm8eCdkDPXnN7L24lq+rnUZ+XuBbI/YvwE5e0J70Na
VMz4YVJHZpyLqx3fU6zAhi+0oM2CIghNUbNguikdr38K7rsQh7hxyCZ8ydODW2pCNc8Xgps4oluU
wHxmlOqf9QNnI3ZxBm72THjrf3w1OOOcWzDYsELhJW0u3tghnp7rjFoURgFoD4OiHRIlGBzM72bk
G/yLSP5Cuvz84xbyNlF+6kyOeXbPTsbBSUlF23UQQmYtep7YMhm0cfYIVok2eZ2gTDCP8HU449+l
eYCkNqzgjVd7nqfQ9LNDMb7v6l05x84z7W1hu193FH4AzWv1ZG67qdS6+dHavPcUZ93qwTxVhk99
HrzjDh8Fbpz4I9toNVKTD+oka8MpZTtE8K4silJqodbRSrdSvdxwr4cHYaPnsYqCSMIq2/2hDIJC
jN/sgzGqIm1/xBipkWz7mkRMzpC8sqdKFLjzwRr8Njs34blOLdOtgL5x6r55V4RE2+pw5zDGEkQX
szBwMW3assI4XOhWmFODVjGUiowIDTCX9NSTCe67BZb/nN629uC1oNIsghze233Ujs4zTL37DdcM
FIZhM6EQkAnOIzmgTHUR/6JmoUxFWBKDwp0jqY8qmFFjPrsLT6YNOemuSTJp6z49QChSPStml1Ik
/KmfXrYQMYI0QGSzCLYEE020+ddxN7ijfxZ8FXQiIev1ETPxcJH8i5eOKaKHKTa0izq8QtsQnJZu
oK6pSvHGgvHvKx5u8HMxdn7x/3dqP+yZ3UpUr8NvJIdZinfWSVCYqpAce/+DDk/mJ+GwBE+GoVJw
mwqhvgIt4nzABMOzibC4wGZFpomrM+UyFcUFzswTObrliIwREk/Hl7mNZ34sDNaEuL8NM1RimU+U
If6HJVva3a1H9sDeF+wnZXq0wptjeq2A7VHl858L6uGAbPr2QIftLWgRmNbHz/SBodhv9cOZl2ju
GJU02YXPtJjcR5fBi5V2dffLSe6e+yU+xLZ7mwFg+ZVPdG5wG33jYtALtX2VXkiJElZ3yCUxLJCx
zpJWX9Q0L6iRzG6F56rUXzBOxN7F+0MnhXa+JfyB6puOQbwLnB1wEMGoRXgAQPyA/sGboXe54SHK
YEa4BgxYIYPjO27je8yFC9aCHiNxTyB2Bhj+4hIg3DTOA0aGfLYw5Z/TCPOlYET+2f3Qatn4qGXQ
FktO6R4Hnx5zN+oEr6v04dm0UQA2LoxYfqaF3NjGtgENFa8GRa6Hcp6RK75tvAF6KX4WWJUz38oD
nClE5/Pk3QuLPmGbIDgP3Hy6oBwKd42TwD21ppgCQFjjlF4izOYkch/TagQFhG6M5/w3v87e+xIL
jin9rTlt9y8fVYIkRFDd/gtj77OsXhHEe6patjJ1/hspUyrFcn9PyJVfyRCtV1wCoirrMU0+B6wB
W8lMzOSxl7ZAICSElScYDMb2xqgK6SQSCjgDV+K4hSZh0ywex9cCfkbp/4CtQfTY6DKEy49JGStL
lL/SjkAmaj/05wHPvDn7bcpVh3jSXKGyORZbaNb6noIcIrcYM2/1pOWhAadAJY+3+bjx27EJcwOU
AhKeicLwTwJPwPYAEKCBaixUmC3NFssuhj02YZ9VImIdf/R4ef8JkHWARMebeR/4EO+Df/koGxS4
3Zzh9JfDPObMnzYrfk97pKR9qbvPobzRpvqsN3pMbikduTW2t21UrQAP8i3nMlsOH33HxfEXw9WF
zzm+B/LEGl2Jom4Xj3G77HDmPGkH4AELFk7rKFD4WDcGQ3PBxjEuflmhBgZ9dDhKUKZcXd7H99jN
Cm77GwsHJerYFYTGSGYEdplZmx83eCKlwICKV82gTVEw4p0L5G4IsVsdm8Pr6DOk1Rg0d/YxBRt/
ZUlGe3ifv3b2nqtMx/sjheqS7Gl1zMF3VwyLXTV7LM6jy5rneiMpvvD+20tHhqVl8i6Tol5SXSDV
aHMfOPHeevSrZHIiNZepWvIBDd7LElKRnBheh682FVpY4/ROOBeghNxFGV/PYQxLAfNbiiWGvOd/
mhIoDXTUiumCPmEyCBhKu81ZjY3AG6MraGoCkvKqy4KFQy+GfktUu0Z0Y7DQDbQifJaguB4oG/AZ
MC7mDxWZfuKH8hJZ/dSKyEwxZM9yBnm3EKrL6hpSBP9LaVBn0rAcVb4dGgdEcult99jxFViGLAGt
sogg2vl9rC3vsx+T6xv7NRkXUKlhqMkjmjUPmXP0C+GjTk22zCtydNw9IylVGdB43YoU00EFO5Ms
Mxi5v43mY4EqSBGUPkEedRDfNVCQX3idm2t4scvLGJCx2cEKVqEzdjBmjZS7HFZzMk25bWw/COf9
54lXQvnz5pzXIZnhVOI9JwXDESTHPZiHUEJD5P7kxMJlThmrI/m3MBOQE3qCCWquOXAi8lvNY3A5
lsbvQF/VIz15DbHhGL19k6hey3/tISAnevI56jHAbPBKWSjIPeJsAhWjGoO499aIiDBLQNFRn0pG
RYihQaJE6mc3MTYoQq4jK8QzAyqrfvhaC+k8LYhARMDeevefp4NbojIfMd0mQ55w4w7veZxX89vA
agKd57n1yMWkRbS7qW1utBfyIufb+WoxAt1L62Uzr5afDes/c/FugOxmYdXs/ODRIOD9fiZ1Fenf
pMPHwaT7SIwI3+dQHsqTXJB8nerbx7KDglGhUFC9ixK090hXQlsJ5HasKbMrENoFnV62LzeoE8+w
vzSa4Hz3FfJ00RO690WH3f6U9rNDLzqUwAEXkA+YtJgmWZiCJXJHr/4eVMzLMmJQHRUGLaBz7m9q
psNYojOcTxvyMBHsnM5MGPrWAR0k84dMDPt+pMnC4pg/WkfX+vwr7dX5ZWJG9fI2f7i/I0SNN/xF
gmtgJv2bXTZQ/2DW4A+4fpzQW2OBwdhJIDPgK0i/QSiIzAXy5YmDSS3tjGX9x36u7Eq2Ep5WSOFF
XAYf7uYmBwjgvYL5MmAZEsG8Y2BMQiQIuj635X55Otv9YnU/FKtyhTIE+7MTALjFzvh2c67w4sY+
v8cilnlV+XLeGE5umaYNiWTg9n3XVqAejT2z0dfqg4AKptYeAVZJAGczUxf1EWyj23wn6iwXH+dd
obmw//4j6cy2E9WiKPpFjCEIKq/0IGKL3QvDFgQbFBXw62ue1K3cVCqxiQjn7L32ar6AOhKyq7eD
Yc0KwSkS2d2L33KKvjLbvxPMYMx7X6AaT+jS0CxCMJgH1arIBjZvX5NIAPSh9JOzb2W0/mcy8BjE
pmN1xKNaT0+dSsOWwCR1eoPdqGIiS/oL8HgK4VaytZcnD2LSMSEBCqJ7yBw5h0cZ3FonB09ivWnX
/WpfY8vGtZi6ujsYM+JMcWth2kXP8Q5vzGzpH9RZvlPH0hTPz779Gl6gNQC3fegeW0tEqc7aj52g
8Ycc4sLoKCSn1gONwjmUI/0FHmvndLsR4bacrF18abrX9XcvayMN+do2k+malBOxoB9D4ezhd5SB
WPRVvh5Ay7Bu3mdbzX7hkyUo2+RHYMtPNCqPTSit2wiDAfpiLkUSgoro6nfRD2A6fe6uS390Q9T3
F+jNekm5KepjuN5T+aCPExcLT+iY/4m3NdKW1/hOGp3mFDYsfTLDiZL23w4bz80Epa8gykHzBb7l
4t0j60IyUtiIuXlVPab6GkYH5gPf8dRvacIOn5ka125v13saMEaV+MmDvc0HMVik3FwoBuvtPSVZ
OgJYLjfsCJsub/cS2iAvmZSFCdZGGIW4L5rf7xigiVHFkeEgoU6QrmCKM9r2hPEyl0IOpXLznJKP
Irpil7EKyBJTMm4u0WSCmcHj51J+m1wl0tNuM4/f8bJNp4wo8ASYfE7ZmB3+tmU4QAsJ/gVLWnzR
MQpOIaP07ntmCJUjxfo06XswhCRG7BTuBC2fOVdqXG925UxdS9OBA6uzFAEbUuG1qJmh1YClavZN
sbpB2XPU8EFlad/tB3J7QtSogG9BBfxEKVn48IBUKIGkzpoV4BM2IEwd1zUmuLhRQSGTJxnl0zEZ
fiiINwhf1urA0MD9C6uSmLfSZL0hoJWUE7Eck80AgyGFAVha0N60uGsrYY9hz65FVIoJ5PG7a53U
V+eUULvbUQ2TvUjcBH1EHrHWlj2PKxw1PRr1+Db+xYNhS8Dqd/uLq+NzUs1L9xV1wXn8JvqNgIMJ
bMBPy64tsPrgHUnBK8iGrNxeM9InuXtDzd3lO6+gnJYuE/Tgueg5xeEzluN2UWwkl2DVCCF+CAGs
a1ZhZ61IqNWF3kpaSmZ7ZLlgl3vtBhG4IGsMfg+6kEPV89vivvMv7RwJPxUzwkzM0s2ClDLerLiD
dg53rhFtX8RAlxMISg6KpA6UcE6/OUhLM3A4rVPIg/HPvx8bKic4DuvrukvRAvEJ2twEet2kjqn1
KDGruDPCDMrJkBNcPPy6ZuVQnl6H7aSZ/abS8jfTRrDU2gP16ZkIW4JayZQCd5QsxRs4X7c3rOfv
6BV0M5M0ZLvZpTQBCAcATZmftIL4qjBpYMjNrHWkjtmyIDzcl99zqtk4FV8r58Jh5lSfQQuBUsKC
2XJxlEbNNB53JFoI7g8bYveGRLkTBDcYu2LkLG4He4FsG06GBM5KyDxtQPgYcxiQMEppqnMji3ur
cgqRotwy8b+KpOfLur2ApgguQgQpAADk/jM7Xa6C94zbfGFoxiRDMyzioVG9MT6nG6fjhSIA1IfI
B7AJ9sC232PaZcLYyGW/RI1ROaU8Ytrx9ImY/ko2vzb1eQ6ZpVkm89JW2OKO31kD8Qa4iIdlzI9L
8x8jU97xulrFgABYgjAQPMcG2MLTqy3KjJeIAh/3Jz/JsIhYRPAH+1Qndpg1mbEeLhQ46LPoTj+T
dFP52qQa1nt1lR7qY3d3m9wWA+8e31BNQDdiDRjquaWi6kSXu2UCSI3P4gKXYdgFSV0nqx6neg5X
lVSskoXeqADGkQENY6gyl8WjHDeFp67ln/j7GUqJfYHdcnifv31LWUOmDQegLkxC8ASAnccyQ4nR
/DdeaG282jgtrRUlCESdt00wEQ4JjUnnwILxMxvzY8lB7WjuhzIFgH73fsA51BPbFWb5q57hhgQo
98bCOP8WrlYfZ+V+nMZ8c+NNePPDlcvtIGvwkLVz8UN++jUPK3Hvq3EQj8HHoWdMYEYbTSBIrer4
ZfM6LfGY4kk3eCAZvBJ/wD+xgYCIKSy0w03PoA7gK5kHL8lo3kQbzYxeRhAT5hoRivKzg7e5iwfO
nDPUmBOYQvvoXAhe8c6ZMZ3zbQ9z5wIwY15A3suNGGJeNFe9WDHi3Tf6i2SJgl0UEAjwMoM4N4Jd
HBEqsOFp+AcfATcVN9nZNoHqCc/OXxHPTy5L1yTrOII+4USb1NxFG3YWDvXqa//9OzZjzL+53Z/X
hAgi2Oy4o3AA5wFEuLQ42K6wyN9s4t2OXuTvdZz5rUnQmJ7n2KoLt/2p5M/PU+9IbK33MXDxhmR3
Pgv36jNQTUoUjIi2vJrB+e7yjaDlHojZBRDz/9AIw08RhMy43CohI9rEyMy5F9xE73/QAAeMu+Ek
nvGoMciiGRGWw5iFoxaYfwfq5sTzkpcUBxBgyCboYG0eRGcO0pxoATIUeGn4JJm7rr3JPIKy46cP
8cwOeNGbjcvpbQIZ8qo5Ii0p28Gma+6obkwOdwvfMkwM3Y0Uh5iAxt4MDH5WW9GG82FguNH37+Dx
PsXzgA3X5K3klQSlqXo8M+8eTyxeSg8TezZgwprI2374OFap3lOx80JchoonnVntsp8Bk65s7d/F
v8EZwfym42ZPtyvbiN7vF6eClc1mDjIFHVn1e6hPcNBcw+Zl6WQx7CJypLtBif2CKWxdMB3git8k
OCjI6ObtlHblLSpSFX+6a5BBdeauSDN60Q/WaHfy0MYZ/MAPzCz7opiErr+E/6RX506/ti+12IFf
hQWduUcwN5z6/WD2A1yAAIwuFqwP5hf2NwhQ8IRhnbw21oeGXhGkwQKKEnNeZLvZ6AsJDQmGeY2+
57f9SG3qari5T6s3Bu3mH5ctw/4FlS5lyB5CAAjGwwWLC3CtGNN8S+vPThjMyQu0T0HZtfShxntI
G8eQ7WHeO4xKkJoxMyeHYyCUT7hvoNHPnYLUJwGHCDnSrfnvwDj5yWZbLH+aW0jLCy8Uq3YqEHZo
hq04jnTEY7CnNrL9kTxSunoqGnHhc9B8nQwf26GGw9LuE+UbGh2hnxCqQ8Tol1kPcpUQ4Qi3e9BP
3K9QGYG4UdUxqIej7oNBlx4ZZSk6TsXqVz4+VPeB95SiirQhYczX4vl4VnawuOA6XRdk2n3NZAmU
BxOhv9coa2NKvmYFTMZY6DG9OwV2nS2ZZpnTh8zqSXQeuhH+pjQod7zdcWpFKwg4OccmaY5yDoo7
UD/GmvGLJY0gS3wBmSGwgWdIHIIGrBHmGFolnvsADwq61H9bqPb885NzJ1YZW2MjwSD0f7MHqQgK
wpsWgMdbSriPwFvpYo2QW5+n9aPmfAdh/zasZKfHB2Phh6VgtQsSBkOlH+aS4N3ztjUykaRvEreQ
dvUDPNkaCVsJ50YGCwYQyGZ+SEyEeF9S7e4a8tq3D/3L66c2DoAM+CHpfGBy0hA+LTEvAeK5IYIy
y+Pd0pg5ltj1gqOAijNuheaEQT+yJ5/iOT9QhzeYslCpgg86tJzYBCSwwcBbZxwiB1hOF/NrT+oD
2FmXBr5L7+FwopTzNxOSB4ZWsCcaYanWZ6eHUE/U3ZGhJXImRARTpAxuB2ZPi0sPI3IaSBxsKQgp
xXiJnBKZB4b3QLZXWJyuoLP3J25yfpY7UoLkx/2I73tdiScxQaVabE+QACy5WpiDguTyYJza+FUW
JJxREKNfqfBbsfnNf4nFSYOq7460RbYZ2nNG1wiDVlhhmNVIPeHWf6ILqYhXpADc/UEx9Ck/hdw3
qgEix79raYwWZ9TxvxgJQBGFbt9gNYAr4F8Lej8LdFI3VAQKJ5YD7QRNQ+hlCAHYfkcZEXGNWc+p
t149wWLuU9JI2K1gjCEq/vJ0ZfaYj9+YnjHdSIFczJrKBb87NEtGsvrgmaYK/7R3dNmokinKsgDR
1b3nUJbxXOVUWd2nrGSqjjGBJWEdUpjd1qUGfJt9hp5l+L0egEre1yGLo1S4XejUHSsrmUiaKtUA
2TgRGYPUDSQoYvYJOgF01LU+oS6Jck4ZeAi8qlAF1bdY4mpC6qQVDONmpnyHNY72sKpZyg0iLjkn
n6Z6M+u3lxEumw5fAPD6/vZCnOUPHpsrleMV8O5xH0OXvnPeMXno+B841IuPErpFmNWWwq9urCYU
zvx9SBwybCaHwwTD60PP+hqSSPu9uJo9mUAoBrGSTPHnZs4K/pqc3p5kz0CRGBcIb+/UOKXYivsL
wx8wrIer5c5gigsdrSV7s9OJgG4mH/gqcdMiFndECstdH+YJu7S/W0LVtPnBkO7CJmI9nTJmm+lR
x++MKcy6U20EA81MJreRMunSTpVbCllwlUUXEsQJrTb6A4sNPmDnJhvTAOIjiKQD7Zx9m2ImEOWN
2fmrpEQtcJ6bVCIvs2Wz/9tw4b7zh+1XbP6lyf4bi5+RHyBqLFE0UCAUDuXWWUztTIZFVu1Rgpy5
CfXK9O4KCQXTxNe2x0nDmsvbTId4u5lZTwhiwFKkrZ1F5tfNZwXCp4x8ytoth/kyQxiigfKjEEAz
OACGQRfHVAdF42jg4z+OhbgxO5zeBsee94ejiR2KfeJNOM0m7mGC+pkJDx2PwV3M2Uw3TypHlpv9
HfZeRmJEjelGebcUFG0fa0amI2tFX7e+LKhQ1zGRoGrrYPC0SGRqmKryFX18YSe5mNT5NyIYI5Wr
nATzvaQar6eTU3V1cZu86Ye7WNwYlEggBN3+1yhb0uXSUSpaeat52crNTUnmVIld9lPSkP1WG/8A
bQshuLvdWXxc7T26qhNunmL8A1mQPZE1HeIC0Z/PuZ7M3k0gY5XMrMhVrqN3brU8dTJU21kCYRhj
voBLUEOH3oea6l2pdfDNzDwNE6GPAASQNtCpvHnNtD3F8BVrwC2navJlTey5bzAqwlAn3XI4wG2K
vNJknPwiukpADg3tZx7eMqvTmehKINCM1NUCqP5Aw5QnfNZdUaZAQICognKPJFTFlTRHcZTMet/t
buU8/dyoQ+n8083nhhZaX0AKhhktWEKV16KZQSZ1Ryxg5Ay4cpff602B4VxxfNSsdK3Byj/fNvU8
tdC98KIbF5sxJgoI6DAh1b1r6nx7zhv+/sNNcTXEH7myfikqn5LpBwiAPJ0oSIFGMJi44nVbm6Gk
pWxlzceRaFTiJ8xwA2Af0mOcjso/WzM2AJZ4hN/flW73fLYYCFHcpVmlcadrXLBQY9fp2lfOXd6T
v7GREif0RDJcyf5QfroorFBpQaeq8SOCt4UF2W0qoY33vpD0K1PDvp7fiToLw9HS/B57u+e2mMIT
5ZTCmHjeHJHYzxkiQbdlHRhguM5WT5lSjdg7oSs8UOg0riCWom1hi8I0DuuBIVM7NOKwQxn8SbPq
gzxUGxZ4Z5L+S7aUJA2hXX47cKMF81LDrBmo5evCWOwfSqZDCwVWS3v6EPamL/XLGMxP/Wzk71JX
XSWZScWoX4cXUGQw5Hkzo+rsQeCUrZIt/u7cu/7nVHZmTLCqeY2y/rFVyv31Fv96J03iSeOsPcCL
zX+ohNY6n+lZG7P3YLCIl/m0Ob4mAH9dZLRXD2PqYiYATBVTb0aPf0a13YHIDwdwRDL/1txB3+4j
G1LdjtPA5mz9xLve/A7vDdw8HhN8tu/cNPOHbe0IZLqP1wp9gzaSNkhbp/MpI3DLo9UsWRYvoqm0
RfPJkkf2z9xjVuTNWV7pjMR/ItqTTpL/OlYQiq6R74suieQ60QDxdRgFtI3RQCQ9bURoHV/SP/I5
ohmmS6QDtjckINsb/hEREQXT1Y7+WmVuFNqh6I/Drx2+bX4k7kQ61EY99N9hXYQsZtqAZYAc5NtB
CR+be6Av31sZARoK3NrJuaZZv5Tgqkz7MFtfo+7dTnVmBGaz7S8fifGmErnbn09wn/WXJmBPYuwk
DJbBKlk6GZKwOYEOMmIAZtGwW2xRmrrQ8xaP9Qt7KQbzP6PYdBZvmB7hM2Zk2tHMK+XmFpeDU6+m
mrBKRhyEUzamsutD9YOPjn8to2KIkeNuasF6CyGQmNJoMB8cUD6pi08MTCtdHP1hMcS7xPkYrI34
y15feEvhbcSUCu58eIOYVzm/M1jYA3kD8BbiJPhDW9mt1o1ZWQnBHdjICLoxl8RQnRFU6IJKcoGD
h1OHj3tbFRoFJ+sY7g32ZskidROvCdJYBCBT2hKEkw6LiKoVom957MCbws++Z96CB3bDhSkaIyEh
geDY3qgJvSsQj495L6KeTHC9sZ5t1VUvH8pK3JTB++EV9BkVBaWh3/3u081eLnDzqMoQeTBfziCu
XBfdQxtRNyuxjDUqqrcRH/fLDsS7ijQm1ChdE6En6J3hPmEkf1+3TDg/bj2rZuXxrbKoGCSNP3uG
DDt4pLL9AgYO2AhsHWi/8tixehQvLBmp+YJXyWQM17zaYG8E4H/r1vNuql2S42wdqtrL43oykyeL
Dt0eygusRATOBrzH6Ku62A3ilo7/w/5s0WVQuJYZLEKLgeSC/VKXltwoyD9ClweQ0wvwsPtsrjRR
J3hgqEjhjzysmgob43sxIWlgcFCLCnnEl7lZYjZ0NlBnqZBgcTJEfGHSxswsE3EDTOUfFEtU4VAz
n1MdtjFSPUGzqp2++/RvoQ4f/zLRANAu8CI1lznnDJcVbsJQDVKPYuk4juDeVzIrNxEQfuFTQqym
OWocbL9kuDAYSP88mTVdDSi5MBR4fgQeBxyPQz1VKVhDH1P8ubK5nMjsHmqbzqw7wW1wd1334rug
5jKHYDalNyiLnPTuFteg0xeOgXRdV96QHZR1JEvJ2cm6eFlytI07z4F5I3xZ/G1ai74SDS+Hcnrz
8g2wdLngKHxGyTJZskyWqmC9N0fI7fmae/xSThUE6aQYmNkRE5PFx5ZJFxnCGYjyMX4wFN1Rtumv
uRrZt1vQB1dRXF63/jaxgktn8Ctp4mTQYusJxgzVHuuF1JIv7vVr1/t6/+oOBc8Quz6GWw6gR031
VpjySLhP9PFrGQF/drgDScw0AQMPkOXqMYa4tMtrrCHZBVzRJiAhyqwTsXXREkEjpTfl/LGekbxg
d52RZRvuZY/snBOjIoZTlfuYgdwjv2p+0bvYwnioiVxvwZf739XvO/zvPgBleNUbQa2BUnJf33Kz
6hPLbvTBrj7Gpm9tr0BLCYMmyCJzM7ZMz7JGHhrY3O2UNoLVHjIHYfilzbEgQflNUiCjqhgC/i0d
/TmGDzuD6IPd8kXkx7eCzIKmKb2jrhImBWxmycN8QppRY6415D0/+syTEpcDaIhW52sDhyic87Ip
3XzGodATv8uGXu4JmZgTrcGU7GFRC3FV4Q7iD9B130K6xGqtjK+Iojubl9efwcNlEcssec/EkIHY
y1eIOGaMh/JDxX/0FuTYvL7N/EAuTAIJVmewx00QbmAO5gheFWebVRkLcqDNv2A33dmLGCYSAgzB
jLparPTBa4DfiylcYjAthfn386EmHWULRitGjY8pjnzOdQ5LGuAEAyN51d3f51DQgi/Ux68nZD3j
y/Tp/qB8DYCJZW/dCQYu/KnZZYaXUNA/DGDKiiTlx04fgz0UO2RnsK/t3NexIue9FF7tVxIVhKMF
vmvxfQ2E4DXjy6qZYNDGBAjXToL+XoL2ukpmA4zvRhJknYd9W8m+tniscvyiGNas4BmjqEGF8Bp1
hqgM9E0xlib5KZ3Xq2Kugv2rq05p/Wi1abzpkqEUAGVvr4F3HwnSx2/88PRwQOjtlE6IkSN/liLq
1Tp6Z9ObUxwAslI00G555GdyvtE3SRZ9E+0UuIGtOti1k3dRDyUHlw1TCp9ePur7up/M+n4+QgbO
hNXP4id68K7PsDl4OZ1o+PBkXx4ncRV0jxWprkILno00tqucwBncwkjFHLAgvcwvdbewYjD6C31B
5HqYLToBS7J1wcVHJbHo7rzn37m8aObVlsWU4al41xBf0ZnmAjnJgAjoTOmnOBAErqMKRUwdSWKn
Z9XmHx1SVPagU2AifOALtr+yIMwrVFPluO9UBMaUC6jPC7yhZpfojde6ddvV52YNPxK2w1ib38Nk
ZD3swQwzr7ja4/iFXe+ecVtvdls1GB1uKrhBUX/Rw4Hyg7SevIQXLiXCV28nH7Xji4puoS2K/XOV
b7EAQcFxup46e9QW9O5gUHNlr2+o+z4ozUbPcTbMvadzhez48bLRb96nJ5lnob7oHltUfyuufZx5
ZNwAB1tlJlMbpMYbkO1u8hm7H2gTLCsSc454sNXWX11c/vmCgCDs2HozSHxrvg/rAgLt34Txs4Qd
N8JNr4WjhOeVkcPookan+K9PlPoypElSuD4qbazQrXweVBk0jPhVJ8Fnd52ggTj0sCEEByXe+qyM
vpsfzHlk57ZENnyCsh86f/ibPDyMBy2s1g7XcI3rWmkq0wFmi9pYZK4DrC7bqeRcY9JyrHzMfgoZ
Z2BBQ24l9B4Gbyuy5XjWGDP+hoCqgCda+kzij6BeCuxi1pBfCzJii2/Ak8OkvsGZzuN9R2qyeJHC
dKqF55jMKAi0kiwvsuedhISVbNOFQ6h5r+MDMYEIRIOPGOnr2wxZHHk5W9xeKQMxLaLXMJ46heNg
2ffkBafpJEdJhI34bBBAjgEVroHAHfU8CK6TGr/kyxCG/JQ+BXpuMfxOXhvk+JiWYDGIIxZRSKxb
dNGzZqFgxdNbtvFlSFPgcaaOymHiSDvhi4GiqsWZGDD5a1XoUF92ihSenfDjlH3jhJOLdQLEcST7
/oZgyLKWYBTE2hj/hg/zdTc+6HVQkLPIFyLUAvgT1LJeptQ1FF1eG+lc1NBpeasvQQ/vw+H1cOHh
SfswwEwPl+EnUogVyid3/0vaMB6PqFpvFrx7F3xExQljwIk3lxijMn1gbAyoja1Ead7FtNgCLlPm
D91IKCEX1eazKcw3dQOdP7ScTX+WHDtEe6FvgEE1ujEHTLzPhp+1x86RbunFAIDK1f0ig4N/iQwC
rlRu1liF9UyiADqsA+BEQJ9/nwF6e6fHtJnDKuySvCE8/UTyMrbQJiiHtWbYwioPeuI82BXwJYvL
MVQ9V7VJQR6BgcVPBCnp9BI/Yqjj5KjhDRbc2aF+RuJTIWEZTj3vYKz6N2tCYcbDC7L4h9gPQSZI
jAMmSR7ViftqDK0nROtJz70AFizkHfNhjLIaG07GOF0ohx9qsGnH5+gz7wn06ROTHpqI7zKbXSZP
/+lUmNQ/FsWkta4gl9j9H3mIdFNs0o12VtbvZU0v1nGELYw+Vcf5jpnLXB0nTj15rntjxf/RhObD
GlpD7l02eWpUxxb2zEwJmdkwLieqYFKHryVj27CLzLTj3KPc+/CdPPrwr6sIM8DWK53kO8yAM5OW
a/GaVQsVZhSVPPO083cHjMrDFUck/evB+rWTAnwO/BKyW8RQ6ok3kT5NwQvTyXfZw/y/WGAosJCm
ZZTxdbl8hgXmAot8B90LeJkz4RL2R4mHKcv8PmymaXije1i0x9taaoyO3ws740tYni+U1MKWqAmy
Xdct7WZaO2jvRxWfhe6q8FO/N++PsDuisxPoZXd0f4kpmwMQBAdNcmjIH2uN7SJUiW9qx334iU0A
t2NEB4dbAqAvpQ76inN/JI1qBwJgY66YPPdIYiYDXjVWuPZTCnH/RzgYD8a/AEUGljW3UEb1q1qr
X5SGbyNxXh49HQiQjOU/VdsM2/iYWROmTF/zBZQrWCRDySxGAvmdASGSAvkHIyL+tEFicbpmfaQ5
o3EDOmn2Ypfb0mxACrpMm30ulm72PBj4pAvsPzD8mMnjN0Y3X5AdpdqgMpzJwlpJ+NpesEp6TZ50
ajgMQxBlRHTxYHVFIvx7BB9rpBs45A11zJgo0PYXCjCw7/HNHfh69B4OJrToQM2C/Z7Gs34E1tlH
P3L3+jbDCVMbFX7toJW1X/bHeVqtU/isTb7kwipBWNeB6U/g9fjm4OrmvoLGlW0g4syrOXmwpPC7
QQsnjpwIaAAXv/ClUWXdlypItDYt/K+ZRZr7DGurH8BDGuBX1djXmeLQ9k9Edgb+T4vKh3thSLiT
9JyuWYMDp5t+wPDJqQjqwAgEGo8++k1/Lv6IuBYy0wXA1SPGbchGni4m+6fP6Ofp5o3LlMaxR8wC
Ua3AdWxVmnkBkAP0RcFJdfe33vJZeO3ruLJ2zP11hYsG3SB5jO4zegbV6L1PUWfJPuKR8DoZuCT1
YVNKL+pQeTqDP9KwMNIpUABibzx5h5eodRUb7XlAtC0CEZpqj6R1+MR9bv/nOFnMCKiLFERy1VkB
5DskIwnf0T0jChINwaumX6uefSc//zIkCmhI3JUwEMVNucQCMZnelhBewpfwYXSbIXR/lr4v3KH7
Ekf1UbbEmmlL5hGkJWWiR0lY7mFIahme2CIuSV5BXgM0/LHncg5SddNxMLbKDOZlKoQxJtQVVt90
7aTCwKinRCqRO2DBc8xj2f5GA+/lEgDlDpi2yg6GtzYDHIsJEOqbL7JFIurZsPsrbViOU9znaxv/
0O9YyF7uE4VGP1AIXMKqt0+d49Qm2NmI2JU/89MXB1sPtclgVq9KKGPKynvMm6fxAbLjsmBvLC0d
QheSEZyvUCFN3psM+QBbP0bhOJCzq0+T6TNimIi8mpoRiUGOCNTQYUHB6xGm5lN8ksfpSlRkVKWW
juS7Ei5vd1oo+PuUN/UQbzq1gctslbT/V3eQhEqDy6IKhN8HFXMwyCspvHGag66COQW8edQ8dH7M
4qCkoiKhR5pgfgx6zDdSnbABjCktVNFXKFT18EpuGHJ/6gryQ7/DrOe9vsPOKywGUQ4x4s//vLrb
GAGS6AT4pZH5BjkVNlm2WfOaQs0phx1UFBR5b4/MOAXKIAZuNSORYTHDBf2UHXhXB7B/YX4uJFJS
oR3c7UJkRJkt28nAUn704XaGkT5qeHhc/Ijf+PxWLPj/TNAlaMuNRW5U/2UhCiArqCO8R0zt6qDn
fmIaAlyPaDH3362DHfsXBq0cXhL70Zr1y+xEl1WCGvXF1Fm0pBI4H7XKwH63QVN7Be7P1nPVYjKD
GxSUSmyTRFYf+rzLuXuUDyUz1XO1Q/yRH/U1yJXg3p9wOdWb8ItTemIRrwUY/oj7UKyJxEGyAazN
UstKWtNNkvWIkH/600wYWxlVhYKW6LUqV+BFp+TY39ecmcDCw9fHwMBuC5u0FnkA2YGLhKoUdLlZ
tbVNkyxWjCSURpCflmQxUeLD5li2y8df/gWzWaLTqF1QJkB7R7MDEIEnGwk6aAf71qPwPrKb3Nz2
MXnlIXYfl9x/FEGb2Jlqv2WoH8ZdnEzM1UX/zseDzo3DgcQO0nlHt7D95DD1Ovi3cpjs7t38NQzd
hesibolP8hWZ8PTMDigXnhZAQWAUiJiI8ET8hmMZqbYMelXsFG3ekAYhGeEKG2hpvCUqbBbZFPBF
aXe6ftO4L34HsDTwzUr8Sk9qubCDzIG3qR6mDg7km3yaMlRmJaFp4mgxPBYUnAdEFvEb9CgdV3lc
TrPpb3NdX1Yd2PWFYdU0t41w1swg/A4QBeCRgouG0V8OPLpq7DQG4BZ/k2qmHpsfaUDPxTU11FCY
ER2VzKjHDyC1PWcPr6B/TM/QI87I+QnL+h2ENwtqenkskCnEqZQEmYnwonPuneszpPa3LrgIeGfW
pfkpzRuyFuw4ocszl76IpHiODAMvurhbh+h5OMJYVsIplo0mxV/GAMnKuBIYvHzNKwvd4VqznJoQ
Hejk6Nl4ruwI4Z5NjCWkNaCcgJSBgnH6dgQ718DRhmetmIyK+ls81PdjcOmbaJbuRF3VZg83Rx+b
MDcX+Xo+CsA6UMChHzb5WtbFuYy1iWbxi2YPJ9m9caKVcXTH3QV4j/bmt0aFa2hzaXhJzGIlHwsQ
rM1l1d3A0o+7EyGFfA6RrWA8DcUBQDRWImU/WOlBvu3t339+mOAXVcHEnEgSE9fOXpRj8YG/B/xO
xF21cWMnZfSEfGylgx4SFoejZ0aXNewDPNT7qyuM5XrRbcXNagDZCasT4Ekecw6+AQm2JO4msv1I
rE8vSN5R9+vJD6crO58SL1PrwloP/e03UxNLWb0/44/uVH8aCUaWzJ7AKxlnX7e3MTO9+L69T9Vh
OX2fSoAFT3Ha8DH5+BDsl8Wk8IXx4Ws5WD8nn8lg+J5+R+0qw6m7A09/kqI+PObHKrpPCM48aAdp
Tqf8Z5zHocWeZ92emR8IdBGO/COCenNgSfohepbGWBBhlN711UjeyJMa/7xm/FxmCKHOYOYfumdc
Lz5BhbED9BVpfJu9sIT4kQJr9PcvQRtH5NUFH9mnI1bzqDd5r4r4K1xjHiP6TkyzfwtRQJDYi2b9
MkXaPE2DLnJ+fNSDbJ6AHfc2ePQOES2rG21Wb2rRor0ojpr9B8eUr9/aZagDlqgBInu3C3x2nUjj
IsIBq8cWD+q/eIfSodp9yaF8hz/4842v8fVllqN7ukBqYgY4QrtAwaHZKZVi6rr1pB3Ls84mmVBP
yXs6eKDKz3SwHODV84KO/3f5FXDGDuw87RmDZ6wYsTCIBmHlDPwLzfMt7PiDRW8hGKelV0/URfeH
0KM6QOAozxnXy5yvKWbaccvnapPGsFrj7NzdPrAggduuTdvDFZxgRqoJdfaQ5vpyeu1zXHR0+73v
bdJTcSI/lu500+ylqIgbfnBx38MUgFH1oWywUrn41nIdeNehMoZMey53FREES2V9XapzOo4XzelE
mzHDfe3rr83mk6i4U+H7a0JAYlxzBfU8Sqds1accrYBvFYcZIy09QM1tyySJXy5HxsR4BVATqsk6
w0HzgzwJUlNYT8oVteZDxJnSGRCIoB7rzXNNz6ms2b94n0g5iDkeV4arx0souy7EshtVM/oTgC0S
E1lkFo9JsoIpYeMxFeUR1BgoMs/MKuFOJTafr+1YZf2C5QzQjrYFcxYka2w6VAB0nimZTcPm4hB2
yCZLiB/uKWWgFmIQhxkO/L7/fjg8FRY/XaBfMGpTiHex1KG82+5FqjjLtAmeSYK8iKZHomM4C8zU
F0SQE+2NAu/l09ubCMENehYk2g2x9l/+75F4nYxapkVj3LJflY22tO5bXEdIA4sWnoA5Ugg+AJMH
z/v/QWnKxlKTynkkNipb9OfaGAeJbbqrdoPgucyPAl8Ytqd6W89ekw4UfiGMBVzpw/gOsCm6IJBC
rPhVRNQN9SHKhW02IboHUgA8F4aX+x9V9GX6HiLi6M7g9HGloVrjoPGWU+nlQpjzZq0+FiIO7S/1
jZuKW8PvAnVAcwugO1E2NIOQ/WTvsuVdhiXwPL3mz5O0r6P3EZoX85kvFkAiXpRa77EcfZgl41Sw
lhni4HbFc4Jjbjpbdorf8b5Wp2LgstPnf1IELmCXBu/uQ+BTMAsnD63d1nSgwZWj/5yhLn4GEsIe
4K8q4pJE3flaEP2qnKvIIXYluFA7ohvK15/oO87WbZyvyw0VrbqUIMl2DQpFPjhiQr37xLjhNWc2
18WrEMoFWOeuWFXDewwrBSL2ZzyAp2HI7COCD8a2fmHQv6eY/56aAvNBsfNAh6ER2yc2RfX4xaoM
l3kog1jLm96sGj5W2anaA2YDo+LVjCOnBpgKAomL/Snb1on1pmy0WpgpNKVxHigepTyMfLEv7TGz
2UjCNDQ/sW2Vp7v4izv09vDg1NWPIeapAoxaKGE+DH6xQO9x7oYEO65WetifUF/0cjOlxGHuMzCl
RW+mCS6M8To9x0QA7bXJFUdmzENOakTFUA3h5YsJDFgwSb8cTd63PaWZMitWlFBVgHcQ/oG4Xowo
LcHzeJ+0/dVRQLJaLn084lOz6As7rffkuiGOhfEdewTvImssH7dTG6ssKsLs7E0XjfE9wnpE24Mz
vQ4EVpHriykXX4eQH8VpQMEWsyBxUnDO3eePEeddcWLTYDNPRP45ixR7EHTF8isolI8gOyDw3nCN
gnTe5ziVEICoblRy7DFIZWzHeYutR35QYi6jcoHcGBNnypwFvE3hzX896MNq9I+oM9tOVdnC8BM5
BoKC3NI3IvYabxxqjIgtKCo+/fmm7n32ciUxUWmKomrWnH8j1gCUsm+LZ2KuO1sWv3DQtODt570D
PNPdsGQOBQSC35Met0mML5uD+7tvXJPS04eNrqwJJs1+84dGVIf1EMBBiEELJhIDGNIImE0Kn+JS
vBuAjdkjaYNkjrtPmpg87uhzW2ZQ5kUoPkwOuZ2TO3WfmmQptYU5UccUXmt826gb42DWB2BoL15o
BvdEUW8XZVf3HAMPGKij/cVTcjhZEUM6qwmWtYBh30GxDxrtgMVzuyv6BXcKHUBgWP1xnVivUHP5
LC2qwQcozOKBVQkCHocFotmxnp6YCPrGtD19r5rTgrUpuldkYWspk+dkGl2yRxg8Mpvh6Lbsl+ty
ts3X2EQt9tB0SPrUQu0x4I4hCZmULpkyY/KqHWIIRO7KuP55Sloelo+9JfUBxPTSjEnnMm4x+9yp
kGSEiohhkr5lGmdKbmNuQoCJ4IriXnI3AxFYO23cVUiWrAkpkK9Be5bgeHZA/g1loZ5a21eswqmB
oN31NLHJe6C8qJPItgH6AupVD0EzZcWqv7pHlvgYhFfxlSwBrjVo1jGHBOaaUal18Y6OFpRvj7pz
xVD/1zYtBqdnUs93S0q9lkqZ9BdkhwkEgmuri/AWY+MBUM+G+44QFRzrhSopNHr0P7Q1kGBAUxdJ
QyDmdgGtRp2aYoN1n+/+KK6jMsHahYkDI0YSzhz5oBofhyXyYuXgMdAgIvWwch2jFG1j0tLdT98j
fXHdmJQEcyJ8ybvbJmIEJCinFBd3KyLExugwZdFHBP6Y4wPMs+mZkmQ+XqjRbQqPXOYnapW0XHQM
971sfOjBcAeMAYMbujLIGNaULBCIHpmrScSAfGZ1/bdc3OfXOTvV0nrY7rO8655mLAcgf8DsCw8z
hA56ebJPEcAaX9Z5ckSTirGq3+kh1BlgZ++2+5l/ho2mDql3Ua18IlCNsD4ruNusRekGiY7ReStr
gUSNG6EZYINo9FUEwcRybtmj7oNgldn/rCHsZ2SMym45Ry+JBgiMtL5Csb87NOqDMv36NFPW+WLn
cNWJ/D9LyQLxNmB61G0IU2kJEnRwlH4uQTtkCgCwly2qGWSoz7D6FHmZxg8Jnt0GxWToiK/tbZTj
X3sZqTMEmCfY8ULKMpCDygbl4D589OrQmFajVgxDrt+K0bMHacxdZopTXnKb3WaqQa0WiMZh3fy9
xM2fw5oVHvPJc63CX5q9J8s1vLWfRy8LIKbtfl6rYgzy37sOeUT3CdW/AYyO56wY3dlnNWIWYXa7
b1mZtNbnl9XEnm6hyN9YPB3Q5sDcGq7kfs6Kagd7lVj/ZZ8XGm4QCwSQVPc+OU7UocbMScGEohCl
EjI8q2Wv8fN+hifnxW2VAntktQx3fQHq2qCGum1EKpPnHDbaZXTBuWRF+fr0Y4oryROtPp/TurPk
rmZqgtmQzXSZMtgxD8B+QySGwKeBuuvZhyHOgrg9UuwcN9lJyaLddJW/l4PEL3pdda8B3p78RoUA
B6nAJ6tFa7lltxKEXWUwfoVMCXu4JdbL9OoJKxLS1igzkE3Gf/rFjtsUfEsX/QSn3T16SkIt7Tl5
xAhsUAJ42IeQCdDd+fegjAmuO2EHy6/bhDrmljlmUY6UiSgbvEIqzj9l+Agz7wUx+tl/9xTicfBQ
n8w6QTbnx8TY2nameA8AURvfhrdeDgSM3Ox4R9a8TgofTxtkbcBlI7wDKoZDUMNl1+ixJOnDfGHQ
WOwH5aialCMtoFRFehTTbfbc16d7jkNz9FVzXE8eqW4/wtSMwQthCCSaGtVAmT5XyrQxz/rGvEAV
sBgWQzOuaApBgzLrMgVnI4CVMqYjkShD/LsJrUCQXWCUGOcbwZs5+IkmKkWAK9xpdING1d3rTMGs
96sEIcz4NECJFvMzysExWRSKe6Cde7KgkfQXVcsIPTUHavKCUiJAEs3J5+3ufXRFl+6SaGukKyad
3MU8u0D650LunOPiGCnYU7dIhERBXnhWTa5INqUY0VxT8rSLC3SfxpzYDzgZQzdZOVSNUUVuWyQO
l4PH0c5Yq8L+nuiRhsvXIdkH+wh1DZS94MdkI7W/Y11GvVijDI6iKgY23DxEJYhrfiIcZUtCuhpq
MTIsHA8Tw2kLvuxMEIY8PE4PV/dKQyG54kD2ANmqPwI4FK83tgxC4Og8yfK5OoBOVCuQc7a02Z33
UyzcHeJT7V+vzm0CDCWLiHWIeNiBMTPw3cSYPGKHiBcSLhCiExkhYkOV9IVLkc3ivLkGuYf4H4VZ
Jcl/GvMbcNrfw9CcA5tEqUOxU5O1zCJZIP+k2JRikgdomUTy4wv+blpeKmuktLDShrVerJN1wqrp
vJBVD+X9h2NY84s1RxGudueyKEo8w0pI+9lJMudlWVaZ1hxVOZfXFgnP5IN8NEkQInMrVz5dIWO0
HLy9bJw8Xd6y+Gwjcc4hm2cr7IKFp+UkJ2vhzNk8iaWyq0Plp9zKtnjp7SWObF0eiu04Dk4A7MNL
Uy/hkXqeF/77PRxfEoTat6ydYkCNB9XLRvtiAljxmeQjMrH+G22wyTNRUQkY5He7Ob4sylS8QbnO
4G+4d1CcWN0gz1FIlMwZAKjWX94vx8AQy18UY0HaUAK7RLgEWGZH2Gj7SbZB7eYxw4VkQSiq9bJZ
GSBvR5kcPHI1Kc4pUV39C97pRM+UkrzVkYi/4ZzaqNxT8tqTGoKgy5yAQsygE+TxcfhyKXJG7ejS
P/dAecTVOBs2BrDkIFCzkJvkwcVZzp6jLHjggd7+q1Tk/EMTiOfZh6HfgAFHYEYkgEwNAYBL1JJP
1RREZHNwZRQoPtQgvMRj5YUDMQIhBIwQyJgTO9LBW7/1DyMiReJjj2IwGBMtOlBHO/dadH1vQZd7
Tp8MySjhdAmc4tuQ6Js/kWUubEQrXoQlpHGAcapbNJooEHaYAlGbwfHP1aH1vsNra6gs3RM0MgTe
sYciY2pQU1/CbtdAtdRIhpEPaJvxpjmEiY6l8KT+lVqtCPKSfvY6NaMY4lbAMsEJkI1bEKs+xdij
BTiIOw2kxfiEPigSWNsD2jUGpES7NYDZ10NU7Qc5Yeo+nXCXvHu3jYbIYI/sC2sKY6ZMGmvAb5RN
QNbdZDl+rEUZ9qz0d0PwkyTWoRmQR2qG5R6LIDdXvPLmwJC63L2iGUIyugXPwiYLeqT0Vtt3ZLbw
rHxaeXTuGX/LeD9vXmym4smd2blhXy+IIthkwwlFdHhkfyQUDEpP1ezyU3dN0lYfT3rSQur8uqq7
17elMXgviEeIlog6dwQy/G3TnLM6fo+ZPVh3VFtz3SwXBCVbJUbAcA1dYsayFY4lUAakP4HbXN2S
wB1LWaP/oA6GB1EMUBMHzR7rTCZhcqSETZ0eEqHBFZIoyrfxUQ62HULoTOHArfLfcbom0+niNgZw
D8K4LX5n6Pe9HJnyJKnCnBNgjM19bBBgctXwNCOhwpc8zt3vTxEjaiKK0oiNbseWZS6eJeAbxfcj
T5Bjn+BvyMNw9KE4HaIKymsozQKoJvXpmwG2BHMyZEi50Xcs3ZcMECO4xZLNpniY2/sZtE4MJpcu
POUj6n07rw7ECAU7DPuM5sNkEpXAD4h8LZGJu9p3X+hDtDz0YdQBAFyyHWsyqa3fyhrEv9NpzMKL
/bTQ6KvoXJXLiJUaaLU18eVGsc1HOhJ3k4tb+7WvoSum/WphQbCZ+eDeAsHKVbiU7Lw9kKYa86P8
6hGdKTNSED4Z7pqWv/pKcPAO3h3+MzZX6TMlnjtS8CRD8INTBSIBWDn9ZW8bru0lczRJUVnq5gX+
v1eQJfks6K5knrOYtMdrC+nY/CGVUczKJFs0+li1EPgFFEAnlEaUdZkQ7C2H5aA5OUdkS97Q8Rk2
ULkkeBthnDDokOM+btssbcnb9fnQdVKsywm/sVl0lXpZF41g0U41x61FPbxFryZxH1pvhxUpbf4v
F4dpOe9MSmc5LLwsQhBnwJpm8gbWjjAy8/m9qw6qKVXovWhWT5spgwh5JnBrBIFaeooPswaX5k+S
xTcUPFGMG97Hz8Wjn1FyZ9iZtmOsHdckLU6M9zefStwOmq/L6H0esRJGGO0LAzKCEyJwz2Fn+vqt
sdh+/bK6a6LcSLLzU57W7fHZqfxqcU+JRlCmrXwNR0stqLdsoUo04qHcu00QBnRYd1gCO71xR6Qg
iVjRS+9/MRHrU1StmUeM+MQeUcB0VUJShJY9lF0p00P8dtY3UpokMRwxHEZG0BF9RQoTCN9on7fK
R97dJglPXuV7C7VRyKJgjg4CzIOWmhOLEX2RYjyRWCQ2A6cGnt02PNasPDIbkxKmMnwQRWA32IEi
Q/ojfI1la7tYUqjyfp334dPOlHd0UKXiN+JOXpOjIt7hgdYwE/n8jZItYpBOY8TqU27wc1dqOzeX
C/nyUO/HpLRCNVbmcgk1mDrQoaxdJIbFmkL+aFg50YG8QV6WwUIkCeWmurlvTxoHSyr2CBAhWPq3
1S4QDLBIZIo1sxy3eHWeUHtvbbGREJQK6WgC5Ed6ci8RKK9LxPRN458CauROtTDiNg/5XT4pqokv
Z8HSXwIoQqO2R3lzjB8EXxp6qgT9XXRSwsOQzMKlh/SdnSju5zHF0GMXgHVBVHQXYOWIkPFrrE/l
GjY5F46NYhjnfKFqk/dPvRPjopwSPVt+vJz9UL4DrRjWLmbUi12wkAOSw9L5eqKHJZtClxDl0sU9
XMguPvjndQtBPKjbFg7A3jN5TgjWMTvFeJ6vcDwc9vvdH7g9uNZYBLLOZJIjIoR7zzE4Yltz77Xt
ts3QF0VXy4XsA2EHNXIe76g90BHPMAYGMte+oHBEQ0LUIUSmA8BKiBAG4httX/QydmMgjzz68B7R
zd8e/Je17fPSj4JNbw8rnBXj6oQ05WcorZ0zpE7k/QDakPD7/4a/+8Ypzdpu0GEBSjocj8N0zRzD
3bSzOKEhSlIuQqmNYDqdk9aHgG3te/RBAYdKLCohMPxqSNzAKAPiXMFprk+AYLiDebAq8AtJ1TWD
SpjlAk/SYsDDjwO0Z+StZ6LvKS1KXWzE5zCHIIIgivjeRjAQ2P6CRN1C7iWsb1AxA7MJ1PX7aE1b
n7dkdnqT/4QGthy47283s37/aHX7N+dnRuCxuMxFq1mWgG+fujwIs7ZIIbyGrXFjqoZwhkM1RLbd
NRBohQcJm/eEWihmGzwjbYJQK7K8zgFY+g1lbla2LLQ4vxviB01udfni/JxnIuKjT5/ll9eY4b7L
q5WoUrF0w4NHNsOwge4gWJ4T7NSDj8cey+BHTCxxp+ZmgKaV9SqJoXCrhyBIhRAMhovvoVwX4AKU
r0D98vXihNFQRcNUlnbyU968g4z8AqVGiM5j2d1i5td2N5CYZ5tN5RH9cNkBOtgz6bHwgYM//Lkg
+9I7+W0UTZBAgWhmJmDt5G2iwjKTDwHV44M3pwWjVvYDEPnoCfAfZQNLxi+Ni1yw4IH9ZC0owjPI
fIcaEgm+iKWm69tkOb1mfoNq4QXJyvIWSd7cI4eBE9CrTz3/sCp/qxe0pnJ8WlEJAm4N+xLg/u2v
GjZmpwXaATUhMEbq8HEMiqykldHR3jCX5UQQkOqxjK9ds0iQTaU0i4biFqwJuBOIhn9tBNQQ3KrI
IlrXDWXalEouyvukBoHoKmT9c78CXNZ0CcqWYM3zCThv1mNAwMUGDt1b1NQbDjozew+Ifo7Sgq2F
U6NLrAJ7JMDk1W71vgWEbyyFx6rFwlaQT4iwSMCzp6ov3GiIKsRdGKyJlq58SaBFSrNf+1Ok8CdA
o0P5037NAtn+fZLwIaYSBgFxo9vGnvoO5YlxBoGpGd9ALoGrwomt4Td/MEPDmfoWQCnwJbBD3j0O
SPyhqswXWHeo2u7BO+EHjrgTispvGDlXe3S16QV7Z9QgCsJwzKeugHiJLJuKPvpkOtZd8oWDoX0f
7jbvbYWO7ZY4OWdruSvfBTy4986UTCTxSITF8pso/B6L//VhRNIPPcD9aOft8NgGkmL/SiJz6eoE
wdkE+LwgdovZ0j36pvO384A+RHvaChtazg5NDSJSlmJBx8bjnsTomVYgnCVHGzSCKsq7p78szAmf
85AyIell0BiQuBi66Ims8GQBZ1NrbFPPb/oHguAUAwL8i2CTlJlTA9b5U3ptyjmYrDfiZe1oKZ4C
P5f3+nVn1X51tRyIgzY6TfUBNbDhGwLKBP6E9kvWG4xDgfwmCjLKMMsCtByXl/C+mJgvezc/vtC3
D5roI8KfAhRNsQtWGpXHRRvlz6dXo8+HEChhze/dtHuXe4Bw6sNv4vr38CkbFNefAqGAGgRNHu1G
yDBaM2rlYDsZ2FJ9kwGPb4lAjE6e6BC1Mb/kJoXDUTgUj5vMC2CMCxGI47tuWqgeICZ14T2mn988
Iathj9M52kega2Dn+2LJDYMSzCen0sPTC+zGpLl6o/xKTufmwPts1lgIxYoZEvbecYSDtg/fu4la
d8f+QRNR4RRYMFCWLj2TcL+0kGiD9wkECfxvMVfSE6t30FZNu8Mtht3Y0zsu8E1bP6aciQoddPg4
IEZNRtY+rVvDgm7NIOIVkBgaeCmWACovaGhjAaCN9n/QK7vvVBYlLBvoMtwhRZwlQKcwFeb25vL1
IZRJxnxIX/P/npasgrix5LYSbk5OD8TRCY/DTg8pE5DSu1aIHM8LQZoJ6dsM5yIpVzFuMWYoKNXA
7aYICb61ncJyW7b9JmUj3V5S/6UqB3pxVKXtFjcKydxH7zUZaVuVvMgvWCeaEhk3lRUE612qUCRp
a2GrHpBdG4CMKCG8AQkY3YAnwKNG4IyL8CkdUUDad29zbaAyGxN5DgAALDfnVWdDXkIhSLxY+mZJ
8EiVm9j4j2tBkqRChRt5MRAP9KK2NctXPFE3XO09y/CO3Wo6O/Bs1BrakKIdY3H8g70IiUANOyNA
CWf8fkjRR00fw7pmpG/2v83p5XfHcm78Tp6/mYEG3G3EsKCiFODsNpwyHR6ZvjDHdkoNbiNz+hwB
ZxtmMd5tZOFGlBvWrI4q6gio1m5fE0Bh16geV+l9AFYS183WDCDZnYxQx8qYA0lfYjsXo+7k3Xvv
tkNSnzFsBKvQsBs47YCDPw8PfcN/etgZ9k2fnPfwMuMevRkCZWJlzv0NmAD+FCEg4+tiOYO7fPkx
poffKrz1d/PnqKbYjYUQZZMUEvToxZTbpJyGAbEULu7bY8K4dm1ZT+qNlKpJHvuszOoxOaS37Xbm
WYB2Y3L2WV7e/QI1XMZMxNSziF5oy1h9WjMvAabCe4ySv75YTnZ/VKAPa0r/17uTAT5BCheu6S/g
wCXqj+AAf5FnZJZn6of7Skq8j9LDDkQk+aTcacPJ/fRFsFyvCUMG0wd2nCeHtR/xIwsE1dU8mG7U
iQAKgVR+kG8qu8aIcgIKmRyWzWqQOc3qwHV8WvAdAx7IdwSQHwdPy7FjO4jFL5SleRw48ZzEYTIn
ceh48m3x+SnPEn4/Wfx05kzUCblFx5nHsRMPJNXo/DoDh9kJxtvg8zyW36e8IP8HPBxU0Bx2y//f
ICA/afMYsOfgl93KP4JT3saGYu5fgDBBnMQXK2WN5HWYZWEt+VMyo9QyQkmLcggcpxwPCdDPE2d+
sj5/izk2Zz51HPnPISLr/st3nk9jsqLsjvd/fvKDX77/+DBvlOfycTbvsWk2T3KV3fCNT0n6leSr
tMenHWS/fE5+odX46dGC8iKfl6eObEQytOSB5/NzyCZI0UpjTjmheewQj+NzwCnLQQ2ceMqhxk5l
dVxablpZhCDObxyv6Jrm+DarYqO/7HWG1M6i8wTwn6c64DtcGI4JMU1MlBCp+MS851fnOdiTmkER
nRoAcD+XjYLsAY2K6LXhGP08af+YofHykUA2+2YfrIZs8myDRoY1p4h5KjcAN6jC/Qhi75pkmEy3
uOVI/+Q2dQdrcrXwkMSswGWNJIgOZo1WjI0pGZgrySIyMP45KrxrdI2QBXGbLF+uUQOatuHfum9b
mDANuDNPOAVP585CSvgM6CCsDp4KfhwZCC84ELhcvFfy8E+gFPybqEyqDEB1WIUYOXmKw3jAPfp0
bg6AD3wHOs4d7RFi70ZvSV3qgWKPT4KUklzNzFf6E/TH0vgXQCTxFGbokGW5I1doaIVAZliJUFok
LOEGx56i4UDY9DXrl/mBk3vAbwZi7ypOh1DqyJjViJrJMyz6dRfIK1lbu3YuIeKM7st9INSIA6z1
civcmRVYGicQeJrfGr39PnBfyuSvJzH5nYIacnP2kTZq+FlAvTSowwttcEjvk/0nuMui56zTq9fK
DBOWwXmAEGLXNm3dKjk8un5OI2GfhLweUpqsYFY3WkiNb/1TlwMad4jnkfLhVJNnqnS1qTa99bMY
6ac7OHGIUaS+pwLlgzJPWgHP5IoL1LaLWbEWjH/DP68IOco/dZ5TPCIOw5v6CkhtcwZYiAFu2PpB
/g3xMSlKUdafCWlFUv2XiR62kLtqoaTcyZzbuFyxlN2AeQtbHr6qtsKQ1mIueQaNcJeeSV22+w1J
UfYUCHk4Tm/MDASnMSI5ok+aI9B5IKwBCvF2Zpuzr1JeRhELkRSCX+gI9EZRtux3SEOenIZfdRUR
8T4P4aPQaZrTc+/Z3fWvHEc5bUByqRx1o6c1htSn7hs8BprBPSoOOM+httlJl2k51dN8el0VXWOg
p+2aZtdDwdecIpzq0cLcsxhtjbTFeyBYR+SrJojKRPsFiySxO1z+dMZqP1+fZ+qP8qMB9TzGlfeC
EMMiFd3JDoaFuMZPtOGOIOAYGzaVsEDrLR1k9pwDqMETfy/JMI2OU2g5CNO9Iub08h1QJzl1l6PO
aNcV7tYDpWWYXe3BHllctavEaPcGmqvEt7XZL/DvhSf7jAEdvKwjo0YOZkcBE/AQyD7/VYjWm+IP
4rWWYsMFPVncpe9e1r0EF6CwMIo9ZdAcneKC9DDzErwUVizxgeueo4rmLXsETwhGZcBm7DMJMWzR
F5T+T+nZXz3syqvpzYj0utBBwmJ0mLchpEDD8I7JdULEMGImHmRU2Y94buBOMngw84HxSAlAgix+
9J4p0rBgt6C/AbwOnqCIGXgucNEBHjBXk/AReLwybDFQksFP9iOsQG1inGgPv6npt32wIWQPztg/
7eFxAeBE2vuFkH5jpiRUqISh2BzmoI8GkNpGyxHSbDq0NWNBtBkZPrlWBx8M0gnoZ6VKyr0b4Vr8
t2NcmF6BnuLX7tyHdXjoF93yD+k+grWSkAzRiEQX+wl9lOP3Z2sRuWbSRYMm5aoiPPxce8chSSZ0
Z2GieO9t0226SA3YKktMkswLjHYPVmf9mpQD4htt8k7OPQic12N8wUXDixoke8OLc4uNcb2ux/eE
pRylD4KoBqQ03bYNeKwUMIBgyFDzXr2nMCC917QkEw4RApvcseG/uKEeUh6dtxbaGBA6UZxYBbdm
LG5Y44aAUxJ89Fhr7pmdWz2zW8zIbH//my0civEjsgGBg6+jEptm0ZH9EpdR/Ut0r4A1dh5SpCH0
bKFSeQHt5uwq6Dwo8kVUiAEHGCSpSJT3GkOxr2y7ZsRC1aUPIPWKPtDqNb0OOZMD7A7xao0URgj0
vn9pFoJVDfI+oC1qjGSl2S/5uG2VEvtpU300g3pFOh+PErj5qCAtLbQ38MBs4f0BKdy9rxA5MUgd
7zyWbScU18i57rwXox64N0AVrLpwmsFckTaHQAWgYNF42TXyzh2Mgq0llKYj8t4eUsXqnGZFBhs+
/0ERDKipOAV3se7gm/i8DYFCtTL7BR0vc084wCoJ/w/3oYhYdGxt897s8bFA4dS0zgi5EAaZoHJ8
ZLOafQ7saS9XBRDuM47DCEt4lzIuMs9EyPNFUPqkJn13GCSow2TWA9JUx9tBFsEW5YPVN/bxFVVU
mDM7CweLZ2nfGO9UJJbAg1vssqOjxujBJ4eiBVSq9QshT0Hl8ypqOKj83Etf7XQ1hqjKaavu6dhX
uKHOyNrDUdvrTrZz2mizL9H3cBusHlCVILV/95S71878B67fF7cJ3nDnYV9WMWvfHIX2pWZYx+o+
WZw6seLummnNS7CYpxXWC1lSHrt819+2GEef3fM4z2iCk/c+sfCtHShQnT9qBMj6U99lscBi2AwP
HbyeAM+gzgmBCr0JMMJMZwZGSQfyaJ2TXT5xuDGR/zjOkBu6FdPlfa1pUzb3xtOvPHRzCiAUVPZF
0+3ch1htYdlscvUuCrSbuLFM9h8TZoXa0T3KTSx4IpVkVic84JhJBkMdFCpQxKiiZ3DYxbj1Di/q
QCvGbKvW4+Vy9kZLvAW2thi/L2nrOCru3Q62qXI8+vygDjKlz8YuxVR/o5mY6Je+oo6VYlMW4zPA
vCscWI57l9yLRLyb0Y1eHaimXs3aMpFnei8ThXADS10IPgWF+s4S8clhhXTDdarnM/U67QAlY9B4
MwsqJAg0HDXM0bszqU9+hXnrNG/ZFb71QJDmHFVNbbGGZY41qI3iKcyyd8vF6xkt0ZZ/3vnnEpya
D4WqMWowUJzE3fnYgLnHuhvmUeMn3yLrgJTCVW6J3LQg76kwuzlkhLsqC+kDEjzaHBr9lVI+Ajyr
2xDIAYP0XYTa0achx8NezI4P+pxfWx37AOeiIHX4B43n3QWqA0inKQZs5gj0W58r0cNQLrdP2PYY
a0rYWO8kINkAudVDsH/tObZPeBcBvMT/zkiv/eyH7nIfU9zotmcqBjSCA1/CzuVkUTpBRpUh8Qm3
9BQdR0Z8G1DATLTU2LSiXU8LlhFIrQFVYegcxQTloucW0IoU3dFCmZXeFRtQibl3U7oXHnRdMCtD
NOEmlJhGMDEZxtYHIFlUVhe7CJffasuF6DMMTE4UZc5UI1tD6qm+ETwAJiZgE2Pof7D0gBu318h4
oCPpNjally/A+nk5iiAtKmQXQOcFtr3GmsKrg5xVAMXEwf+mD3U12S0MCBC9G8P0hjOhV4NdhWmI
udYf+IViiGhR6+U8dLcgZfUM0KBr5AjzOlXbYSitAJf0zw8/2/k5ulnIHHZcHZau5qjETqatMJGt
Ls00o8xPaAZf26NXNWAPAG0AcYB3GGMgAxzsPFDHM3wc9JddoLNcuDvgdgBECY6WmM15TUSfBWx7
O7hq23mvUUR4Af3EwgBW8lTD1uuBXBVgEI/vR8UpVQ9TIxRlOVKSf1I6kwpIgxIi8YrIg3mPVGqW
GICRlUe/Bg2mKwAtIFqUDXCs9zH1pGyJ4IrrCZXi80H6wbfQiZJBy2o9kpyojkYWYRVR0ciBbR09
qTOoUnI4gfYS640zRas3OikVik14hjIQQRmtRy00dzMHYqK5Uf80RKf+BGVDUEoynrwNOVyk2qii
7e1iynlqcwhOIo/Bi/znHsETKvvlqfrHjZKNEbqseSv0J/63otPKQBfBgRHaSHeoQi8HKLMRASKG
gXqDCml5P2xSRdz3lGgpmkotlEhaA2NEGRmXa0ZOvCUIg8lIQy09EaY70KxMzX6N9C1kuha1wwKD
rKx0laQiBfpx9VhAlYdJz8yu93dXRDMxgHRRwCChznxwXDykZPmMKilg2uL2p3OzAb8FmbcbYio+
5zSFVMoiWwqgOoM7tSy6KDUIcFsp3lJy0EhfTbkZMd2SKyt4q47/BGLFaIy/idjwvQh6K1eJAHGE
lQvwoOyeQzZ8mQpgiyQlQN5PnXFHKywA6H9qZdCsaRjwTvPL6jZ9utQfpYyr+2fo3WqEfyXZQuq3
qHSRioGrFV67GSW53ry2WaEJbhjEz2F1FNxdzRMaincgItMZPP+kmIta2KCkJAd9yj939ys0gpjC
GaBIgB+7kKUxJowKV2AapAqaIciXiyuADo18p6jXoVJjoQRMDXgeS12ZxMX8QZ1WinxUcqiUUtIB
zZbZHhJOKNAMkZ+lzLSlEBRaXhh6XmanXposFkDR0HChRCg3B85zNJxsDdxDJEuE1kmy7S3/BlbJ
oUMsgaUBQSCvMZXDQ7UN9T3BlpBqiUUjRJ4J6C1ZwMRzPZIjUkfZeRQFKKBYo78gCBwuBWEfu5Mu
Sap/TtqkK4gXc0Q2SJIxDEMsPv23B8TOc7z1AoCebnvpguOsueyqvfRf5MH06CVpG7maczo1QDts
bWkLRjGPjAw1BH4xOOA5/Z6kGc8MLouIT1VuAqKK3Qgg595dAANc3McIhAYC2UkTb72m2tyyk7ez
QI0cvOi7u4yk0qy4acMCm1AIiktBGcACfEfFtUcHBMFBL5SNPt3kHN6mis1xmOnb09BG3DeENHWF
8gWurwQwvqGXPPiNhBFWvLqvIyVADthHN4nTojG+fZeIzbp70uy8j24m9VzBCsI4YWKTv9LPuV3T
Gvr+ricIAaCpPM7kOlBCGAjsR07aTM8hn355tb1jhPbR4+LGOYdv/oDNUZvtvL15Z6ByFC+ygR2f
9qPCwbY5FMCOtc1BHVbCBZOuvO/lYxlxBMJ07V67Ly/hYn6hS0+bO/iDgEwa0qkWctRcJzm/bCxA
IAEGyVG+PWRdsDgCpwoQSrYr0KFzly0Un+CWpOQ8mS/kJv8gMufSQUWRxoeFluyn+MAgsYifEX8n
KU3v4sYTkAWhCXkk+MOtJulE2T3oz+/ji9MEiMY9fJYLIIdIJ5DEEGoIwEHlmcfdJPeTlwo5Dpjl
B0KKnbEvnezardF7QdqeWfRSrfaS1KToRWWLOhQ3DF93Z5nAFaEIJiUwuYNL/i7JWlgv/JTErUTx
FcOUtAUDASgRmCGY10l+asldjl33Z5z6oks00qUvECiX6OigE9v7YjzgdlImRNAHnIigVKjicCQU
4VhAw8dFuEekyORWRbSeLaogWHi4xHF4T3xfAbk7aMOZlUjhi2UhNcP+5b3Iprjo1XFk5Mo+RT2T
85StLUG26qigIJ/rSiUesWy+yA9hyinWrl9oizSjQH4IJmglCqo8pC3kjOUVFkif14WtsyTbwhLB
EcuTA5+hh2ykf9JK0lJ0CY3cnbSunBXoY/aCOjNgEqYCenT1aVlpRznnb/s+OVb5BH+lk9zcb0tI
W9yZU2hxYEYK2xZ4PdMTvzFj0wqvUIxFBQvzGElL3+SvgHTkNd7Tl5b6tvib40f5CuAAoSjYG86E
9xOwBouazcpwJZeRYjcPBDhxABHbjwbp2u+DQhYH2MT9WtAHAmEAyIAC4J7dS7PJvSk3C10KFCC+
s+yCRBCVLzb3+gcX9EEE8VzuLfkbQ2jbwmUE0yB29+l94Kikf0hM8nFFpajIW3c9ufBUEtjLku+y
P0yWPgMDkGW5L2Ualdbneg+kbfUWlTy4CniOyxkYTqsHKJVndHeXAigl6XILkZ5UsqiNYwVACuhT
jPek6g7Q1UZYjUskm5RjkP0JQOq7k5JXAIW7Rsql5290PlqPBkccjROTiZlL8PkLTf1tMWmzLwxE
RMyogoFRKT6nKhPI94S/eBXp/jpfgvxue52/7JcJufTO23IHz6OIaes5r4H42DHqP6neozHZy3wD
j9IOXfIuR0CnA/fCwww0BsgW8R+0C34iQMBzueFf3KQ0NzeGdF6ZpiF08GmiPd6Fqgz6KkvppC43
GZ8AGUq75HR7tkbHBjpBe8pQID9pQR4ylIhWhgwr0qnZgyMq9ZfPjfdCdgepetpBjk1a4cR5Ejpz
FoA+0ApFf31N2Ct/fnCwMlZkhLq8hROSgy94O72agxZ5fBRI7T25VsmBPniFIDeR1+QU+QmlWk4D
ZS8mT8msvx2ZKEWTUu547g/wePJMvn/fJ78B9+pKU/3zHppFLusXHPudwRqp3JnSZA+nkZKK6MqN
00ilI3y/mEO/fUWGW+Z2XsLuW77TX2TIkMeu1xlIH5KbQfT2pJfXNkI0DFzfHckz+tY/75cgU7aq
S6Tz3+O7o/9+7yT6gMvCKC0XE9EBjlKe04k3Mmb/+84HrSCjmnQ+wQxKh8OEk0shXROVzn/GDPlJ
qp2/gK8MwGLTFWSbCPewLRn3pNN9f3LYxH0yWslY+N2TvCqzzfc36Wqf0+Oz39P8zgCfW42/LRMx
rJetE2IQGRAfYMgtW0P0nVcA7Xw4Y7A2UhlspPPeu9nRdvMOyhphY9l/n9ylmZxZcZurTmt45m5m
hjWRpzMTihMtTMdgS75tKtcKhB4AMppNLVvFdtUgDeRhMIrcdGuuRdqfAIj14Np7w+2n5E09G2Q3
/9tH1zCxyUPbw1Wf6EC3QLtmLmB+MnSAfNlJ8fv87ZCU27gaQIWN+qsQBY9Ycb9QnieHWwyz0a3l
UtBoP8ExlHvnEJZX+7IH6UwqlQqzDU18nQEYjBD88EqgReSHvawd6RjogGAzL25k2gvdifzetoNL
OamBMI/m1Fmk6IdUjjWNpg2n57YIorT+PndvSLeudUczHf3sQfzMHXXvq1LuJ2oDXmQ6df8cIKSq
wxVYqmgVLykVlEOE2kimX5k9D36Fs3OVFhMwBBBrv9pkOxtEXoVXTxaB3D1Om3fKV3pamF0YHNlG
Xcldx8IQVsYA/3DfWKNXe6by3nYw/1FQY2QxAWXs0sPx/A/ldcP0q5cDoUNZactQ60L4uFkk6ODc
dxgFrsKwOqLu2ES5d0cnxk2I2uEce7OIlfLLgh+EvkLLQCXH3SNb6Ofc+ZNrF0vc/mH4npfzd5oB
+PpDaOM9ujf8Nzi+n/xBUqU16CCtRYrU+bmulpvb+NS//XYCzF7fYjYBMgbD0A7ziwot3C6np4el
o4lnkLESkzmywc+wuepI9vWO8wqUhw2SgOdhBQpBX5OHVtYU1ds/zTYN6rRDc1wPd7N6cP/R+h1G
U82nZZXNnawHwHuvmj83l01JmnRjAo/f0A3hphT/Y+nMmhPltjD8i6hSZm5lBufZ3FhqDIIDIMjg
rz/P7u9UulPdiYnKsPda652ABC1okRcRk6ruGHCjYk2wm9mYu+/keUFEEPRnRArlWTr053yWr4or
hSDlC87BYNzaICNaZvWBUblKZAj1fBFQi2hDgWJ1EE0HLzDb77yEGOd9OvqDggI6uGHnlOz0O2yJ
nomFQsjB4TaW/eFKIdBbp9OExlV0YZPYOoMvEbIxtgikJKcKSf1YnCBmQ2/ZzbvFu9s2OYZGcYNA
GWIOpE7mEGBJEGKLZabPXliJFstaC7N2Dvt3l6SBgYc6+CemEgQfSM534DRF+Pn6jHw/fgFhp/W0
+FY6EIpfhwLtoLlFSth/oY0mi7uNXl4xEZN576NXIn0QM3P0w+/D7dBPv0CQojy0YjGOaqNiLJ/U
qz4fLnJ0aaJTe4VgVGNUe+jdvExeMrofMuNRCKpx6plO3d9uBldsNlXZ04woN+aJMdfb0Hx0YS2y
Qr2jhOOIr+IDogRYZ2RqeM8uDxZiiF8qUli8TgdNiAb7rk7JQnhDE8zmBpGN2uSjzeUm+CTBk+GF
lkfyMP5IgYhfwm4j+S0w6lWC2oRV+nKKx0RRQgvmAjX1MM4QTxVn4pBNiBwqdkXlaohy2/C6bHHP
zkevfyybDIjg4cq/1nHcRWaSEQNMf30jFglQwZchxMT5wJfbH+iVuiHsj5QVtuUlMmyMk0IGqQRr
3HzVr/EmySKszMfbbsxMHuf754kRzW2MpuKA6U34GMQ1zjcoSOtDrdmSp82hmxhJ9OR44PoJhwU/
zmW5k/BHg/uEiwMlRekDHgxIWDskM4lsBplpOIgTjkUrODN8YzjXJ69xtTVW6g+CmGuaBwSWaCDI
8F0a99tC2nShuwwZ/HX2oB7hJ1HFsv8eV5G11g7ARkPVUf7ZXcFOkMn8VR1+/I5oWp1hFoz4+GU3
qvOkk5ACUwmT1EOiI421C/lKIIAHIAq0ItCCqpBhPQxy+10f7Re2EXljV7mwTk9rFVjAHgL6MWVr
B77EDIv3QT1huILHA1MTrgJ8JoagVF/1QoZ59u1t7dcCFv8KgbKxHU7bda9B1T1/ft80GFsR47mx
tmKTKMKSOeJ30R+9R2HzIIOpC9xFyJVAMpHEKAEBWzsbTlQEaoL+9N4kppBPMxx/QEp7TFoIH2Xc
LtqFOulmAxrr2iOVat0dhgV8hYcQlg8WVuI+yCrHqEpJfGPPyPCDBE37NaSoSfy3GajHafZe99Xl
SQQT8fHZ8pacyRRglo+XiPwvAQ4BCJIRyGjMFWAso3zoFAc7BIzl3nWIeuuDBYu66FEcajgAFKGJ
RyLqMeZ3EqzBo+ybmIcaOZlUdr2of9JV6RZzFgATj4p9Gj8YQA6Yg+Of9YQv3DPdtaW3++zJfgOJ
cUooKZgoYlrce0jPWjw7IOCnGONVAUiwmx/qr4jLO1IAFCMcVhNiaI0t4aNL/q/DsMMIB/DmN0NA
zhmeZsv0t4GUX9qD8QOyFXgPoT+kkSIQACFihbXQZNtJ6nxCswqHyEkbqgaPKgTuXmmFJGIRoEHc
KinoRMsK69UeuRtE/sRrZSev3WHrKEAb30DyradDesbwiwAO30Gia9zElqIWi1HuXgRp8AD/Xp0D
gMhL4M93q8eYXTeHbEPqIfXHzRKsQWsi/wJIPHbQPxnU6kQYjPTEZxc7XnpSFY2/AXQfKu3SxkOi
2QLYak9H0zxdHM3RcdZ6uveemnvePRNMmIF0qP2Kgqpj+nQhLEumqkp8+IQF7ocXrI68nowkQVTs
kUVuVQ+bWw8bLodoh3qr/PEjX5DzgYdzrAMPBDCTf8+szXDROg0Wb1iBslOOITsOYIqOBlhSAZqm
DncJt4iKqaqd7o1tNdPYyESVMLo9Yo1wwS7gcz6TmVYyuMSP/k4Sia0hW5glpHFW43KsRYpNTJBd
+A/oRsgR7W6MVpluFPJp2MK9a3woH+Q4bGQCno74QE71elq/f+RXANNXrudDffyqZmXhY3QjDccP
xc5IsteYSREoUJ5UZlyAMkBn+AaYDrbNYIf7luoeoSSNA89rAkTZ4Em4+yCOVOKiCIihaX5lsCey
6dBU72VKDETHOPefbzNjVyGs1c5979ewpEluTVZfbWbok/ttVXziJ1Mz7n1p/fyujxrGEbGKwXC+
SuvtkUEAV4X19bLUfVWOxEEfhh1tfRJLABDVQoO/bQb9Z9x8oheJCjc3V6K3dS7u4FfGvjluSNsr
qvCr/ukotHXNOw79EkJWaN6DL8a4g4nebrT7j9luusE8OU5ra/M5rm79TqujHhI4BkAfn5m+GoGT
8qf9Kyqc/EPCK45HVzJ9wwjkesloQdnLrQP5mj8gbXxm+o4ZBg9EjjSzgI9vNgChmDQy5/6Ytoqg
Zn0jy+QJxzbkyJWBpV0kc3Ovx5m2rOSFhQc2PKzkJOv7Vl7f8/hdk6GCJoDero0/FoygTV5ztS26
nqwOr8Sd0X3qcWlNEyR/3xkgqpT9VPdAHkZWcnqjbiILR/M+wHbZWDE3Zf+TkBN3bDZ4kHzA1NTj
DqD0e4weeBjg3JrH6XdWJTi3BxkdXD69dauBtWpuy47y1pLHIvWli7vb8t7glUL8/NF9m2EJ6kr1
TJiEhZB6dqzGBdO9Y4RtpIRa5hg95XVd7Xl7fPcrU60pRtjIW/B9kmRM5AkgB0Zwuy11ciGxDM9+
5Odfb00LErmKSfK61qr75NUIG76lCjY7KC/Jt0e0C6hVR5a6NJJl289AmHltj27FLlIubsa5rM45
+uf7qktOx/sqlRf50G/q6N5sBqRoFCaa1SkvP8Hr5BU/zE3SbJJ/7qBagglWdDPDRzmx2FJ5K8Xi
q14++fymQAnmpzVj86r2n3vUVORJXqrqXFT7tNg+rSkvJ0e6QEbLF7m0tSqbTZdu9OE6GUz64eKm
LZ8MqJHgfcN2eMCW9c2QfBhxJ1pVxDNy5Ibqctju9BJ7x4r5lGLLHFZrlsHXLya6NK6+k0c+a75z
jmwtbxNr2vTTGw8o1sXrkKWbtDp33zmvJ3n+UUXBYtjoJtgaL5wlR2vxMIfEwX9lHAuoq1jLVP5+
GhgFvcA+0RIoVEadV3DBl06Gtk7yUs1reo+rX9jY0FXhGa87b+bDd499rHg75sORCyw6mN2orE4A
E/3ohRgERBv+/NMlUUTwPzjphq2g9cPAC5TsGwxAFS3WHu8GlX9ICKZXMAFT7Fo/K/xulFWVKyQO
DMru3v5hBAUDsSeXnz9QvWMa8o+un5aMqjCwfzh99/MSaTN4oxNPy746SrcpYySyJ3Cp/gYtEM3T
Hya8HvFr+KwwyWU9/PeHtfE15gnqd/Ay/febh5+Ld8Cf5BvclF8pX/PbeRP8GVDvZ2M+c8vIWlyq
lLiSRfNcQxjlhdDiZG9aF+Xp5PB9oAuoaYjzxIeJB2pkRoVvr2UDS3f956QVC3m4NrNVys1eiFfM
S6gef5l8VVRsZm8fGEYNlYYO5Gth5iMhkhjaGohiJSLiKK1y/GBfw6uhH7m+fQ27z2MK+QUp/pMt
yShLp+GnMsKOqiGkpoQKgfPzOiK0/QbvdjeEQd258HW+itta8yylUePcXKR0nJHrMxyvun4up7uc
JVEPnwabhwexASPYhEZFOPbtBGWHGvz5W7Hd3GhmvxMzi+DWADco8xKiyl2kDZFsIQziMhfaHNh5
wBTUE1IZoTfiTDM5tWBVE9E4edkSe56QLUFD/0eOQ3IRq0UEkZxBPZZkb+HJxtijmZJGdAEtxASV
JND30ihsJAGUnhymG5aH/ntxg0I0QbJCG4yuRt1WqSdK8/fI3FD2f/htTEFXTCWeYFEn+FvYxCp4
scG43fJA5ZAiRmajFEjp0pJHWCp9x9IULO15eo+5bVJInShuCPzBGa4Wxczbfv+kMxmzhRl+oNJv
/gcmluBAoI+MPUZ4j1+8XiH1S6KQwOVt3hsjqGaCSMbrwTdU2xa0u0DWPyqKh0XLtwkvwrwd2V4+
Ym/8yiJ4Nj91mPENR+9D92scSEB9X7M59pghUawgaWdtA/3fGmFN48rQf3swP5DKq4RcdPxMvcG6
xNku0K5HOP/pSp3ky55uhlBoyt3Ve1NsmwUDCHPPRsxEYFpT2EKZsX6NvXVJ/9CeYxYnrT6BujPP
90v3kx6UjcQc9uexOS552Dqf9Tj8CD3vbdxuqz9gDo9rxLfW9O65y9then3CB85mUBJY53rNmGVV
TSVjVE4EwL8t8Ro3Zu0fmVPMYDpWMmHoCntpAL5Fw5kI+cX1pY6yq+YsSEIj10T3nzHjFy4Pqjj2
VEQ0yPyk1WP8grs37zbFRFlhUv4VBzM9caazg7q5zcWIJkb2kkU0JiW/gpuW1wtB4/d1yRaI8Fnc
OPBbJkIMBPqJdVH9L64fa9P9xNzC1K3RkRO2rGb5LyP0DHSUKRaKKRxkz+9/ir7tA19Jjm8u0neV
c79JAhy2eSs0lUeyskY40dFeHhoKGfLpHH6H8c+9WBF33zPO5owLqC9CeXHs7duBFC2jsRviDamT
S0dbqejReBPDSfoZ4TemY1jBmcs1lHX5XzkbvO3vnjUbnymaoK8IzvvqpJGMcnKCtlzCNfDFCtoI
iKf/CajV+/GNvWDELYBjcAKfaS3vvj/JzORQnJlqnHoy3KUQN10FXtlIil4LKYMN3i25k9hxuk3f
2Mq1Fo5DXNqo+VbfLbq9Zb2b02TcnUeUXsxRvaVpeEUNM5P1YEGzNsRpV3iY1aGwcww5aM/pfdnQ
F+BUEfEAZSdLVH7CJL4Yv8d7eSGxd/477DBjSdSZKB9b3mp4JxIOjHVz/yfNsrW5o0FvX5Da+3F6
YHck9Cb/q8BGNk809QstGqyfYhsyLkd07RccNBh3mRhxaTaW7LBRVmywkJWoR9Ko3hkV0w7WdG2V
wqRJRxiVi8WaAvZsdsIwn5U8GALK0hOF6oywOYY4up3NPqAEywIOQSkMh1Rgkw1+QYPfaujgHtU7
JXEfeJC9nOMfholszbcrFGQpNhkjoMUZqVOQMrCyr6fANKNm8DbtaMvoApmCFgqYS4gXqlh0FURX
IpN5AIUffQZB/9S2+PFCozhOMHj2UAh5PzkLMSk6zHkhswKdkNIdyPPvaC8ARHY9MKQhP8PoA6H8
czI845W4/16SE5BipC4Lv4/aQI2xjWHEdE5Wj4kV9uc3Gs5aoNtLYCynm6ge9suoNEhnBTojhmrW
RvAOQIRsbQRap7Mh6Dto1m4GYXyK2eJovFkt7iPe+Nv5wTPQHfhx7qK6QNWQwqiQnE3v9bNL5Y2R
EuBrWQY6nRMjitUg+o5xQOEYCUig/BNjfQD2qI30ySO8AxxX046wCqDAsLdX6EFmqAtcyniY97Iv
BKs4ViyYFzpPhO2eGkPqnvyn+yyxAdWXpntjgit4Gu+wWmSzY1h431CJofPGN6eJFYwLmVvv8ZyK
vwHaXLsM1MjwpLPQUd9B6O6+yntASGAikUENinMeLqUjWH9CoRwPCZpf3ifXaw53G1OYgK4aAfMQ
3I9ddQlDELeIbyjAof8MwBSeT/GgTXWQNSg1Ebkyn41rvAS+EyYKtY9uDD1ij9T0FjKTfourAthl
ybCaDeVXFZoMJCgbFAfnZPY8y1EB5ASzZaxPsFv0XpMP/KD7kiYIWup9iXo8JHTCzrHQwYvLuc2o
P+wE/2UmYP5lR7oGIgMJw0oKOwCDK/0vl5wSJ6jXyVa5LFVXdbVA2Rmebn9+hG8BHhoxxiCwyG4z
YCF4CByKmBxL8DjyRRCPA0YwTPCAKnHs0bxkoYfcmEtpinX9BGp1em2YjIEhNbEc0szixwb24KYn
UuxdqkAyUqzpMPh35UEyKt2fDyIYiFbUIZ8o3WIib4xz4hX9MmbOyCt7O/qUWTy51IQKo4WTSCVL
MJ/Guw7U9snORlKFT2XA2SG/cB6Klw96gucG64Vkp5NkkvrGsoi/S+Dx6WMPOvqrQ6wygsTV53II
fw4WHjYd3IJNPJdXXVwHx/HgF4clStNR/1vEwuwIb7qA5Af+9cYIYLCyJuh+YpR3EZR+NBQNuopy
j8gDhya3w3uFsKMzuBqu2lBF705DWOQxHB59ddtJGwUaGpuAMLeqxJZZjbI+1nvdaXrGKLBm/8zN
DaLaD51f6zK9LqasydS8kFbpT6XE7ZtTpozxQaaIzeqIzVfJZ1jbm1qcFr+W5CWgDeWlKBcamm+d
hkPC+IOyqSJ3kEuQcoo5Gnfce3KfiRjuAq/IPn61AQsv83yTtISA1Q+IYNev+Z/Jusl55w4DOYBp
S8ea4jDj0fWSE5SJRACdZFfCUgNEV1NkG0OapxHjyZwKmmb+Yux7aHLPLXZFvWh/+mmqAvNwMwwW
Ekg0Wugeaa6mumUeE29BfjDbs45RCL4KL1CBEWMvBa5D7h5ji8UFigkeIPCkH8H39zgdLCgymV4/
rp0mAiBLxqydLd1d5Q5B1IFzzlQZmjIiSZ7LIGH8NbJ2BpygWJilMZodY2276VBoY9yMaTPQH5q0
iL0PsiYoXjDYfCakQjhY6Hj36QdzD82rwWzx/TkkZEkB+rq3KxoHhJw5HbeDsHiC+ZrbILTHWg5f
BIxr2TsWi9oXODrR9u4F4QwseuReFORI4kGfBWJNYBupetWU8VSM8QDBndRGhO7NSfILBCW4hWV4
mzP6DYupjk7pi5Dh7XdXbBAO+YnVj8Q2fVKhiR+sEZi62lU53E/FWp2ok3Q52GCaSMq8BfuRbV7g
nOlYDTWMYHHGbkipomfEHJOCr93B0h9iDOI3Im1riV2Zq+xvofpDGwPcQNHEePmJsjpB96Ypo+3N
P0LOaoLH1cA3D2fsYG9hK9iQQaaFb4q05eu3/MG2d3s7ZGtImkTfrugzPpVtABpw6CdP7zkGB0zE
TSyy7EfPmUXYjDXHAyowKH8W3cSa9yy1iCDcbDzRTyj3DzFdqff4FU5PmAM4VQi8Gn3YN9QFszjc
bQA3phUcmSXlm3o6/hVzPP/ySYaHZDuRwzx8BLgIEwtH20C+iI+XkdjeAdEosbBwd6kPn3GPrnxA
zhFoxmP9CKs/ShXqSWwqCociqto2Y6iECBcvb8yacRzcZWH5h8NoqISQgvYEAi169xiR+z5H4TvR
z3oAhkCImskc8xPdT90ewrQ5ui9nFVk/acyEkN5D2uERly4qX9p9oKRj1z77wD3DzIChWIS7IuPr
N4A+iFcCG9kuVZHL28l2+8HPCSJ7hsj7n5M4PqpgIvB3f8EFWjbDxD5CoYD8saKWOxISLNCCFhhG
H+Hg9qBOLV1guI4K70dd0vsMNRpN94WVFs3M7C+QaS12LUGZuNGGn+gTmRPocJwJbhZBbAIU/+eF
wsEntWX3WWBXbro8u/LLceuY5gmuDlhndncW9gDyCAZHMFU70EDQ4dKWwN9/esiQm3TzOWUA/IZQ
lMDf7xNhnA0WpVxwpeKkADfR1UEdJwieFpoGhpqQSXDrUllStEqtcPH+UBo8kaOVy8/icw1Zsu9X
QLVj5g7PbB8MTkhlh9iiMu8Q/r6ERisM6ul0W6/MvRxRbOdbFnm6LC5IBoSN3huewMBXOHnKqDra
3A3J7vj3xlk5plwHTaKXRqcjn0j1Mo5kvZNLI5YZg6QSdigIhqfvmXWshs5JVCPLWTVLV+i427OO
eMcu8IXeU5rn18GfYrAlMGQSHl6pPtLPaOZuHKQT8jnKwSUQWPUnbyAgELqHS83UgDx5fcjubUCh
E85mYLVPe3RdI6dkLSKEc0vg+Ye+mIttD+qeUpZeqaRrmnbuWkOY+BEUpFiCWc+hZxRLb/tlTGuw
DzmlCeumosIxXRDTO3ZOXERsIcZIGog9EV5F9wdGkdj1SfYGoTLFhVsi+RHlAhEDD6Yt0Js+hH/Y
1tG54XYC5P37kqcPBchz/PwXelQy2AxRTUyahh4h4DMW5zUM7Faai/kWY0tPRFvc1uoiZ6/JtxYW
lDbTUJKIev+5RYF0ewc0e3rnPsZS8NzmLg/FoG38GPO1pzbKoNjUvjo4JVlwtOKXZlcYxzaLDGhx
kM6OGERAiYH6i7+lAoGLUbbsquSWY2tvfnC5qjagxJRPEi5GH/81w9oK2vozslBPL0V0I2UbVJyD
+lducfOXxqykw8PRrqLh5dXAqfjcHezKHfOgnNFABOgE64ho3ucafPu2xzti2/6kPc3OkRift/3A
Xx7E5kLgGEjWAi74bY48aUhYJIOID5GJwpYdc0Z0lbiVo1EZMFMSF0U1ka8oJQh8TuIapOsRDk7t
liudfq9FafGbc40EnABWH4aBC9lnYgVpTafOH667HcK27w5s4us8+QrdalteGzawsyE77zXyA9MZ
fCEM4+B4Gtyj57ZnMMK8kO0Dacr4Xvr6hiXMWuUBCtFiLx7QR7hxHaOcFi4CVheRwXjfHuf6HHIO
eYIBrRzeKITT0zZszageK9QJyG5yctY64R/P2+dkE7O3ZXXXXk4Sfuh/bOtC08HcdfZdNZd0KZ+U
1OU8aEHyg5TW8MDc9pi83mYIskDhb+g1aAa4a7QpWab0C2t67DPCtGm6OYb8XRsEx+uzxEdJE3SB
6lioY3NgTkvYZBA+iEdKtX7gTfHw7yu8JxyoOFqK9XzwgBqEKnycECX+XZbhkHWWAC60TqEWafyn
pPfBuQJz/dK93aI7HftPiykPUy7Z0f46uExrdT+WZer7u2qbidve8GcX5hzl5QjkyDZAJUZJBbb8
dO88jjw0UNh8q9eoRh3rZKH9QXmtjUwse6hPNhVzOCQUa+lUUvy8op7rClrBekgTw3qJDRv38ttW
iZLCqJjMDYjMxKpQHXb+i0xW4uQa90Ux2Xj3K/K3/O4mUbdrYCrDroW5iO0RvfDRUUzPTISz8REt
M0Jec1Rgp9WJDYtgaJRIaP8MNfzAMJ5ks4H4TdTTH6xjSCIlEwXbam6lclRx4DFLwkBw893V53pX
nI1NtzBXaWidhktzrUwasCPB6koeHpQbjY6EWeqvKpM3+Ea+SpGjgz0+D4o+UiGHMf6VHabJUL1u
g8B8B9lfhnyUnuBx7nHK5FpmNfxtOAqyfWeVxuUYTBkREZD0TPEb6m74hUNnw4nQ3Nc2CVUElefX
WSdQksxLAjjraTdtVwMwrlFTxGC4AtmV3Fxz+8Gc8NwIJLamtuVGgap/X0vfyR1jjhxHA7qe8hO8
UPfsPgfO1YfZlXCKNZEQigp9xHncFe/Rh5aKOXHrJL2Xm6S+ew94CDdnoNi6sMpxPwRe1n/GzxDI
ktirxHnE3VL7Qr2y2QQ4zyksoYm0VT8haby4sj2cy22qzrQfrqGUUTXjLwaG5IXgGUl9OTJ++hno
Bh5D2eJdT5PMz+r5OyehDPU03ROHjdJ6aHhJ5ugf17/D6GQ++fHgqjybIM384gg2cerllSlPh1r0
wRkANVkxurB9aDDVoMVAKMNC7fhrLT54arWjbsEXKLCaWD/w42wy2dDlsJgys0fMVUf3sc6N4d22
JfjAaP7Zp4R88n/DebsFa/5WK+waxwhfExmSnIm/21akhNolPI3Ov6E9w1mQFJxlf7q7fWcbSkhK
3PQd3+o/vxhtoj+jRWaGvdO1mdCjpAcx8l8WxJDmzpKBA0ZulVe7WiLSrc1fXqJ8SCYY3gpvHIe+
3R8Q0YR7i1dNbyLtJWMD+C1tw4ZC4fHL6Hq4ybOXMxhPYSj8cfxx2+W8Jev7OouVrWjx6ZU6JHNi
SP8+MV+On6SRUADUV3xMJ9YYkg4mnRV2/czmiqvAqKikdtavMkfzqxxK4ayTzkxhWt8sqLuTfbpv
TRKuQRfiZpHgw/HLi4EmkR6s6Dm3emI5Icb9ZTjosJ9THmHGiI88vV06aknnfCxdzI8/zGcZHWIf
tf7+6Zd+P3zjgowKVLyN+WunOqrXroYuVzqa9exUUxxiT0Wgar0ZhP0cxi+zdYgy+AMDMztmWHPt
kpgbDHEruIeXwiUFibkPbvEejhHsc0Q2DfbmSl5pk4zYV2YR8Svo92whTjJRw2OY/HS7IiYDeCtN
ugVpTq506ufc4w6pHeN+kk90iJKNm5I/S+Pv8ganyTpRbI3BAwXr8riGocK/BgfSOAyYlsQlYAvn
UpHpNNMTrnUVUnNYMWymKfLNQ9Iujo5YP9hMEjFENTK7jq3lQ/PfcMKhamY+1LGy3HywfOMquFOQ
zynvKvz0dsNzKNSexeFG3kZHSomnBAigHyt2oWi4y/9Zk/f+e8dN9Y6prKDok1n5115gG+bYRyt4
L8HjwPpriuA0attRIZSNRE7HbRs2RqS3QXm9yfDHArwXtV3lN6QD0ptkngYfHg+MqBDO7/h3Y4XP
XnGm4r67GeIK2R10rN0h/y5/OuIebiNcvSkMeBhkus2AFzzFeIoY7SYsbdAoxkHQo2wU+MC7swH+
kKxeK9byx2cEq8HOWScQLtZzWXi6MrpXzojAA+lcTg1PddOFxSy7CAZh6+BQEbyDOsh9whJwFeEc
YXmiuUWAfyPpsh/PAFSIcgwa8r18MA8vcmKZVVHn39gTyA9CSvn8Yd/hQLco7uGMiTAbDT8/l3PJ
QB/ThvKH7UalgAARR5iCktWxzt/QOMMS6Eb66bbH9/8GQgEmHb+pWlHX8h94OIwGVVc4wBKNNXlx
8BZviheH575fu3NzBnaEZcvcTGyxxmjwy2Js4ir2gUA0khVbWJYzpmc6j1R7pc0JCmFyoM2xM6Gi
IIs+LiLjBIUoWzYnthFGuKipv75Z7tuC537zk4ySaas6MvIW+Dz8YChcyraYN5aC9QQcBRjCUnql
J+xOw2sfCpQsHT2W9bSZ5nQw7UhQfbi0Rz1ONUE5vx/MvT6+Lcs3dBqZGxn9Oy44Y+58/CpQdJVO
e2Ajfo9eXG6uPrJ8kdr7mgq/mt6DeI3BQ+K97dx5YgNIGJYje5Aq8Ze0/BsMRn8Q01/HLZO/hz2I
i4lwIiywA8wmPWPpGAvAieG8JrD3ZsKzUAwC31DYygDjQ4bNGL0Fkmc4UkCiH/Q2YGYnA/z8zoWj
0JHnU1wIQyyKDAMnLXML7ojFayKN2cVjagyn+sA7ah2TsQzTOz9n7HCc3aZM+Hxlko/ZMv4qfIGq
MXYvSzXug38ImxTsmwsUFAx/esKJnlMVPE31b+MC0Y8VdIfB1AhrTxhoCRek5Wf32NwWzxUONaim
2E/x5KBQXDx/h9sBozpTGB9J2GLGfUy1kP6WvxgCgqhhlNTZMu1TY8uIGGiusP5eK9tynSROrtoa
BFoy1plCXo/8kg2xKPCXKTNO9z22ZTZwNi5lfazuqlBaQMb6rDvLBhHK2Vspkj4huwrg44dlQgmN
QpixAI8/Nsa82FTn14br502+yS/jwAf90Y2DT3ZmzfVNgLVyUpqZoTl3wWh3Ej3smwhkU8IjAJqh
HDPtuBwxhvXo+2ydPqGcD3D1JRNEWhVw49T1cBC+t5RB7HzVuN3jRABarUVUEOpcwzJ0SuFDZFGX
YxRyzf6k6334J9e+dKUESVjy+bY2VTDFB3AhZOVf2hNLLuEN9S8ELWumMRyzgpbJMZMtwn4YJK1p
ApVygfK5Yirb2Oq1pOyphTx8uL4/XNaA/u58LS+5haKrk6i6IbrjQ/2a3S7PQAtkANbaxq5aZRel
Vj89SRkBGCDjCxAJcSAibL7M2OyatSP59DrUvwLSYpLMyx6KFECd4JZJo/kgVp9sqrmpYqdrIgoG
+y4iGDEUTySfALxytLen4sn0Po0UAN1+/NxoqTdcP+bVlqd7zEnUAkZfg1/yrgGpQcCxvFAiaX/E
S+Dr1pb/Xh87nFIxic28Fp4c0yVejsnk1jbDwYHxxIPorc9IJpEW3n7EJ4VYKrgDPU0sDSbEFQB0
76nAdgTqOJpBefSNbZowdRwAX7aQWTVUPQH3U91haHKLh18XqkQWdD7fYOVqQz5JzMpD+f8/gNcK
5Nb6Z4ANoq9xINRkdoffkg5cFupBazM3GLRi1aT2FQMYE5sST7l5ZRL0JFtBy2ViCePgYSdjltJM
cqEsQkzEdok1tUAErdgsqCxbeKrAlN10DYNK/FxW9NcMe4ABpR1r9HNDqz/9OLqjQ5qem0go5xS2
RGnGIlFLDo2pNr0DMlhLqgGMeVW/zf+laude2YY3huJpbuNs8k49hiymN6xsLKz4JYsCFkTjUrN+
cBC9PLgCDS5tfc75Z9xC8gqemjZah+fkyNpMtTEjF+WvW3DRv3Y3GHhMkrnGUS0wswMopTWqyGfE
QQbJC/Mu0aHRmKlr5AVAKphWKmLPl5jmMFqT3ffQJhMj9XPV4cscTTIfj5D6kIjjuGFXZnisow5+
2zv8ZoHWTwbySn9BY5gXBMQb3qsP8nT5fC9Sedy9omHuVhz5oIuE51TvsJe8NtkVx0Wou0xURFrs
5oYvlMj1e/istvZjIexthfW/COljkbdhUqJQEEZxhFwizjn1DvHwCrs3V9nQJoo6tNhGKGSGuF4P
7XSeEzI/8DrX8BWe+B7S7IRcoOr+SRddA/b4w4h/+r1H6ekR3MUj0ZWFqQ1Zx33sqPKij5eET4yw
Gr7Oy4/UlTyD8eRCFJ8MwYZuXn7pkNUQIO5i7TRulVGuYdFE2LL7bEfJx75jiojeg1YG4hD4vmE3
EasOHToSNkq5fy7LXMv2263oOyrnMjfsuf5Pbfq1ceq+Wvb8wiDJ3TURPxrww8qPsXnuNffoiWJG
fKiYnXHi38GVKnZugLmlEwvsDZEG4UlvLgl0BVfmFs/r8/ol+ofq8Rvz6v18A8gVl5MvgN4wrq7P
n2FQ4ZCfugJaVoJ7ZJxfGEj0G+YqzHSxjhBZnmDm+y60PBZD4YUvVHpkjfzT1UFwQTknNKv/fQjJ
mxC6CXv5CouWdCuMBWRAPFAmxxir/DiqSzZbAfCSGSGtGX4GZBGDu+xBo79jIaZlSjxaA3SBhgs1
4D/VH8o0YYghPovvlD7qK/RqWoDDDl8ZYjIN7eHfhzjU4i9VM/aEI+5a+isS721tCUGAD3E+jgGH
xVf5vsV5SSc84iDOUD3yd4zHbAYVnBgI3lixsQcICza+J37WsrEtQudoOsZUwgtQpjlhSASECEZx
Pgv8+D9TbfGLGanH4rPkMu4bXZvR5aI6KFdcZmd8fOnuoI071J0OdBJ+e8OziOf675nYiwFbJT4T
AFyAggjPb2NpTc1QvFdW2nD55PviqbA5nVyf9vUYdiMs5g+v0fgxutB38QHvOLwup9F0Ew1d4TRK
xcWYXYiAIYTxmSILQEpIPPuzsFCGqgEe9fB/xZfph7kZB6PIHLlDbrD/jkpLXcRlO70tmS9hvYiR
NHZiMNcR/BY2iwm3LkwgavF/hZadrym3qM2BdmxgfT6EA/R/vtJPFBUPF39pByKAI0z2nlR6ICc8
VrNvsQ7v/BaIj+f8n4kZ3WYZCqNHDJjwGy65z/PwGVZE0RCiwsfnYvwYP+2lvwgs9h5+I+z2Jum4
iWrurdwaURH73GCiLPgrXFzOygtDE+jA0dEb/NIFekePArZGyz7WJsk4Hcuzod9ehjjxNfYgLB0K
BLyJK6e/dDawG5cLPouutei9gbBGLse3aWM4N+DuxRFvwmz6mDLus/z/PjBA5PFv2hRGU7T/4kMC
l9ed7xRQmdgzBgU6U4YaKFrEn4lsNJbrf/f28dAF/I0T6ho6WeLu/2liaVO42IGgHZVLrHSUxdsV
1uycMFa0fCxWQM03+HiyYopVU7+8t437xlaugXgP6xetFh+AAMgBWsfCVFK9DP5H1XktKc5ESfiJ
iBAIENwKGRDemxsCK6wQwoqn3y/V8+/GjoBmujEyVXVcnkyW03hleJYv3cNoshxiVS8TwB9epQsD
dNWu9q+N9/4K7eapE/YunQ80WAQuLMm6p96XNl7NooeT77+8j5eASyixKJ8bpv8N6BnJ1juLbIdV
y3eotdfDNhkj6Maok9WP/mVadnRq0q6VHWLVjddV1xyYA6OX9vIdSkCO7izXfIcuC0Co2pswg26/
vogyDwPD00ixsnvVf640dkQLeh7pOM191afyxvFaMFGa0PA9KKYHb4wH/QmMek7fL7i2GEULiS98
eJ1O5ic7Gsabd3d+sF9r2OgRa/tAUGpZ133paeApXRb8/MNe7IAl9/82Y4hTxf8lKgCd0ZqsQrFR
QI+wBnsjimVVqP4rzq7obDZXpjkZ6Ma5/W6yBrTPbeAsAF7Uai0iIADDTYwVa6Ye77W1xA5GULDs
dv60hfhDbM9X/Fvaq8TmkVUCuTnkIgwPB5gr/mEnYSEk5MGy4u9zt4KCh/vT0iR/NNCnIP/E53Ce
eKkILv/WAHmE++eEHHYNcm4+UHNB3Ku6ADRzkFTl9aAAAkYXpKT5IGIFTD2+8U5+s9w8GY1DJ55Q
WULhqsJIhGq0pTWYdj8falM61ujy/UKzSP608fI0c5jMNQk1aBP54h8Fo57Jnt9n9xnXBE5G2C65
EFwQ0kCYUMxnQqpIsgrP6dU/tmVHZUXfdXIpIDpZzkACNHkAio/1hCXNFTETOaM6tnQsnQe1+Ktz
GmwA1Yn/LJWuBZ3pLMpcvmwZ15IOYROb1c6CRQedR2vOrdWaTwFbtVJvOrWnrNXcWMK1yZjpkubX
tx2a9+6f+ROsRk3uFBAxvHlU5CqQA+kukqAyfXkQ5rjvWWlIoZInnn5B9pTya9T6kfT1aaW4NPIb
qGm6l0bRD1dF4uKY3rYXUvBhxyBWbwE3Kfe/UAVVh7LkeoW4OO4Z749YKyDrULN5Bf59GEReCC9U
CGVFHSBIca4ligW41EEywPwLkksMJCKO0F8BIQNre1B0e7iwfRIQ437ze70DHwqWEklRwQ/IK0ts
BJRE6JAf8O48vOv3OhMDd4FiqS24xmS7pSYBkBeQqXPwS0iaVusZnTt/XMxgTlngS5DJtC9drlnA
leyLUYSkD/AvChmkiekb7pEV5HdcYZd66K95DH5TpBL5IJJegK5AhS5AEObX54VJ3RTBRdXyPn7V
k29EoPd3WxYVNaTIRH64o5JMiY8bMHXidFZB6u0FV2Ur6MmAvYC0gigUKHG3TKTeTUgXKU/WTttH
lCcond6DX4Omkea5abbOKD2arRfCeBdkLwgrwS1sgd9QB4622pZ7bSEEiJMqBx6NfqzBoueikGbO
7goH87PTyDmNTqP7RLxQV8qi1WFueD81yv3fhv7NM/mUo9qVQEb83RgN9FSjTKt7MeDjooaGjpFt
TwjCzxMNtTfdg3fXwrgjm6A66oGOS2Sve4W20Sm0kb8e/YaVcTyj6yXg6lM5mP1tx4nZpb2hkFGA
UZkr983uofUKHoEezWE4QcIDGGVraUF6kMzQ250tk9aZknHolNvl9pMPOolkhZohEu/lBQ0QCcK4
tFgtxwYFW9COetvf/bg3yo5BqsgcKjFUrYNbqtZB7BbaEsR9og0Wb8773AEIWiJuYA4I4kA0CPpi
BSESdr/zMg5ttDFHIDQZ3HKhJPQhoim5TtoynbR/A78PdgTgPf7W8DMNEb0gwgkAbtafu2Sc+CS1
/PfuThGVYA9gbmrv0Rdqhc33KI+I9G0A1MbLUTP0oh5NlYDY8k7Soz0JSiiqX3jk0lGS4yzv/FyH
ntIDgetRz2V8AFk/0MOI30b9uAHag1sVgFRP+WXeCKc0CZ/OlUxCJ6T2KV2rGI2r6iZugAZmkdH2
cZcHuIeekCTSvEWT9KbAY4TmHti7EuLFopAqBGfWwoZIXMQGAzgJ3iRyt/jE6+6iua24TFZwIZrl
rAOvWrFNfrktRhwNIA2jO6B5zjsY1WiWeCwwQAFR2/BRKh7RyCcgOzEFAT9znoYM3nFk+GmV0nog
8i5qJX4uOyvH+uthvzpUvcl6RPS0lu0zOTL87CYto9Qy6lWP7gKSyWhtNWhH/TagYGzFJP3aaKmO
Yv4Sec/hH2nfZyzhIUEmaVH3VCeuSuiWIHge4yKhztDIPvPYlIxYjN5T/d1YBiS46DpnCHKPoT4k
+83ORRIJyjShLo7olLSWkAuwJfSVh/KAltLGZyC1KbHHRIrCNiLmiInDAOVRnt4oQEM9t644SIw6
UlUCOlUnuYC5kIhQ1JXhQGKSKAoNAJddJGoSS9BjgW4u7+eD9GYALSVMdvvdNR0poengdIhV2NoS
BJMip4De1WOgr9DepG1KyWycGGJEiAn7V1eN+KcNixnsib7OUtVby+nAVfi5K7xA59gjD4xziC/w
phr35K5ncs9g2XBJCHl5WkQhpO79hQp/4QBEwsSeqpo3byIrdu49St81kXFry7skAkwR1sYYiupI
8jiSitmjTxSsViQMcAZfBCsppXJ5uXI/RHtNZRAX7kpwUPKXQ4UOgi3GOAqFBq5cFpTh2bMRwEAa
T2MqTh8CnngZX8LzCEdCwZliMjxwSnnYFjSsJLH08GmD8TjPbNBVcKbN7GqFeGWyRQfCRzl1uYzd
Cl5LPLYvdA9QoIiypasYkqxPjQKF9JswS31aF+wuTcVZSFh1iQLdJ0WPMsTeSf3P01DQKO9f95f3
6+fGaEU4JVTgpeP0IxIoAhOQd6bt1gKwGljtcyveU13494DqiskBhg3S0F0q26S5qzwrtd9BCMt6
2MCdraO+yZ1QCX4DRz/S7bJ+3/x8IBbwzxte1S94NPtymQpcsr9gz0BMUTrifm5+hHvjSpx4yyJC
UdqjstpTHHnlEqXOj0GBL+rAREmgJs9IHpFC7D+BLZH//PlJm96UAcbUlkOrgPNk3xAqGp/c8SVA
XW0Y14b7/V5hbNUp9TJnRONDge9+f7DRsIptNKym2F8cblKw9sDsmAOksHpgQ/lcoBE85gJ4nNlo
NZnJfQ7GtT2iTP2DvcfWsSFWGXTmU0mubTYE+rtlq7dptTorWoLt1XiM0z23eEVnLhUCfRud/zU/
RE9N6Ys1zDz2Os8863ZHoe1vdrvGYNQY8ceRfPj1Wr/ttaZzXTq4dbM7re6Q0p/sMfV/jjwBSnoJ
iJyzHeI1Jg47OU5icDn0f2eTCpJH3qOG+hnfz5fQaSAqPujlJIsIax9gbK3Za5TakLQTHF7JFrFc
ySslW4LjTWScpVmUiNhV8aPBKS2dwcGDk4nx3zxLjXM7udrQRAJQo8Hg68y+PFAeZJiv113IITUT
qI7Zyo6EhCmjETYOupQH4FY6xkkjUBeiGvSXShjT7FFbIZwXHOw+/0S1B8DUMeieWAJuAh6ARTQd
gdZ1BLQJ89OCXShqiJFIzE2QOC50QGsE6O7qfrjZE+pa01TDsoHRHmC+68o9RhlpmIRIJUO6YiDb
wYpvRmFUdICPVdL4uEqHkXJlRT/1cnA3IvDOOv+EuO0AeHf9axlYAt2RswRszmobe6W67mad5WF8
dMtg+SlLQWAo0lz5VJKjEpEiXFCc9Zv/Je4nDZstF8oGhZSiFdMoDVHMska/GmP/7VNMJzkKRSpT
R7mFZ5ZmBODwv1uJ7qCSm2AL61Gz2BgojWUNKg7g+Cz4rLohkRBxUZV8E83Q9PngFyNpDb0W6cVz
Fm7KTVbwE7rKLMK8J3E+jF1fjzJqjBlslM7MmNbPZpxTTEoTxq8JCog7Cao6B1V/10u0VsFydmvz
SeiNe8s51GE0uiD2V/+MH1AOvwCLmnU+17sMQb5RL4V86AwITsvrZ0z49bUt0I8wE7UhTIPzVlJ6
32GBEIFmA/pHfUlQfvxbQPMBuyh7dXXfPbCEELqgHffqx57pYMIGrwGYSDgbsXQm26dDQQT2Ryj7
gll3NPIHPSQDGwPGLag+DLKMsxizGE9kIxUKAG1uXOZ5+nPhNDrwIbTyNOKtsYp70Zb2RYajUCQm
TpXJkE0axb0ULMv7SnAGbAwwGVqyDwlVZkuWQpVbJIkqUWXB+uZZfELc0F1TVSyRIL9r3e49WCvz
mNeUGjVYU8gMklMi40gFysZYdPgNE73b5VVrnvISjmU3X2Uxv9MaBrVOZz6ftqauVnma+jEim8Ql
Hb05ZpGssphacrUIc9GKpDw14ysMEJLOzHv3L00hq1ZRqYShCoRAn0A+NTM9Zr/YVfb7tZFxjfeI
NC+UFdrcnd6G5DcJhUxXkNW6T+LxU2dmsgUr/IdT3ZyEtdWnwWLKNbLHB3s4HO77w37V6Q+HwXAV
dDgCFvJ3rTdXfoHsJzKGPdlR8iK0d2gp5fBzXGG5ymSZs/uLi6eLqPXNzAReiOcJcuiUobLIIqek
cL6jxI7y8Mv6zwc5hwUEnptlC4ng+N3SA5fCvQS7TlynVBPXRcOlGVvqyDwXnZ7xG8EmdJnlqEZ/
qE//rWApHHhiF9WapeGgS5sHLC3/WxdckS50nzCniW3/b1OA28fHkQnjTBxsFkeZQW1zWVIK6IPD
QGkYZXfmAeeS+t2AHrgsegaCDygbvUMWmyNBYJHytAiFiz6oTirXDQOSZi2Z2kSSyp2eW1wpOhPJ
JZAnKEL8ACbnJCi7Q7DmEsQ5aW3GaRZo8ouPo9FyzkxGTLod5A3US5IQBQzDfc24tb02iylnIJC2
FIszF+gvkw//+SA3+Hf1snkGXppNdIziw4NKKGtepimIlmU1Lr90R8AZInAXnGC23RjqLCl0cIH0
wMuCVHgsekblymTOlCOTr6wBsF7nuQKQbnP+6RZlmqZutMudfLqhEXlTinzZYWXEkSCcI9pLxor7
QudAL999ffGlYM2AxXShIckdtT5ADnRGYpr3pC60UxOw3ZndAiOb8YIqgFTuRPmSEMri1M7eL7MH
wRcmvWDLwt+9Ezb1ZZfospOHK+1GuTShs+9L7/AIy6WBtAfBpDgvadJTCY2IdH6gwKbodCulxO1f
EkZf+KeGp1Cr2M537y48kPaN6ox+Kg3zgXZPalhK/YgXs0jOR1yGEWkiWSeZVJGs5rp578+wS/q3
Etw7R2b+wCT60ygmcM1iUk25ax0yZdmGP/uQH90DALvuG5pyhSM0hwGT0d/AwLO80h7CGkwHuOSM
lZ2KWils4TBUk37GXkYNhamInGNFCTra5ZoWcgVfFICxqmW/wqa1lgYdVIO1KTCUYDPtcgvcgNGI
IdbbFXu73Z8TsoaLN60toEQ+rzTxLvQn/qWaNBUXiy6jNltKWUGvfRKtnuov8oigfiLEMNiURUal
hfDmQVa6jHlFvZVBl3GCds21nB0NOMLwbMMK2pP+drtVVkv+jMRQxZ+scICv9EZI7kq9d4OdzhHF
4QarOiaibTls7HFWoZGT+5d3+NP9pLtOQwauATaNLPIKWi5YLVarzorc7xQX18Vn5dbr+ZteyW3N
O6shi6uGpe4iDCYdB3sGl1uM3wVWCSNIqebqz8rs/XOnNXoRTD8i4S5xT8o5FHOo3zZVDqIbklfC
IkTrq9pjldNDbxQuun4FdzhxLWrUgACxCxt2iltrLtdbk4d+Xz5bQ13qYnvanuVxD8ccwnBYl7Eg
L7NlNczmAHMNb0jroNSRVWRTqW3KYeI5gyyAMEguHfOrjXuJexfDAJTUnn7MTEv4uhwdVO9OwVEl
64lk1pWDQXCMuaTdOMLFeqdJ1dQjII3pA82YU/tBY6KuHQae1UMe399A/K9C+oXavRgkrUJgsFIW
/D8Ryid9uIIENTXPsmX1f1ddcfWKY5Y3MmMUwAOkznXkeuFrUZxlqNcSJkCRt6ADMWA7QiXkQ6fz
QUEIJjB4Rui8AQpOjwwDBMHGtxpEcshg/PdYJt1L6ymgfnxrOusmn0kyIr/UuoNVi7tXZAmSYXWa
js8Byzqo63horWPA9OvPrrSOujhdcK8AKQKq3YyHBaw6b7r2oeC79l9tpQiUjQAnx8guBBa5I6iO
lBogrzWiU4kezlfn1dF8F30kvQPNv+w2CarYeff0H7jXWEHunYL7CPDumnmnWmeSj6QefoCpFHZv
qseo72meKgmkeZoFMM9e2eneyGdU3S69FcdmZdR9N/KN3wjAD7EcOgymbbYuzXy9hBIKaeRlAOQC
hTe6bLm630cdELcArd6PgIdg5OGQSjM/00vqPVJxi+F31BRnrTI7jDOy78e1veqfw/EYozwOgpvD
fBqfnU4wp/46RJKwrwFcx2pDE4bzcvWCoaxFoH+s/gj3nsBGaInXo6xC2IUOrwGhfRux3Lbyg3xC
FJSbIMBURQWhqzVAdocxTFVVKUap4L6alxqhjYOyrtKP9H8pDQlqkCQk0m+MZ80avRNGE+xMua4w
kv8BnSttU0DBDXS5IPU7tCsd9OGI4bMo/hBgbWDIQjauqQ15y/aHVr8P0sfLgYVcKjKCdI2CKZ6e
aUhhtud72godo/PtfvpKsz69gv/2gMPSaCQ69WUbccswX7tEg9Kj+6MMGgaV+zTJhIDjMUIm43AY
jWkQrPZORVsn5dg9Z1vchj2MfTqQPE1ZB2WxlWaUNdMSRaw+7Mf+8Ozs4Ybu74niZhorC0aP2Pa7
mAQ9JwnKb+WFM3lkweAn7p3Yrp0YTFXUi0en3hLpCJmWin/fp7TxW0PVSC7EmcYeo0TPB396Qo6w
xEeEOVj+3YFPIBe6Wpi4OfLd1zIAR2l173zACVZthxHCX684cjuXJOy0xMvH1wRQPCXgBdALDIS1
MdChMRj81AEAYWiSQKMXoGfBtyqajMB6y71LOM2zbRW3rymPo+gjUtnvDzskJpCk/tjNyWR/Jqi9
Q2B4Ym17NUsNqyEvg+56Oq3lJdzo/DcoI1ESyg76uhJtv6pNik9U0OHNrI8odTB2hL79ubdRATu4
3Jj7R+sF0xr4Qr9IFT+cG61YIPZokHQMZ8xaXXBWSQcH/0TzY6lmOGRM/nIt+pmQaSHyDmIbDBB+
fepcBikdnfqLVnMwT2AEYIdDNpIm5ixc1+N/rN/XLuOblR7qXdZxujcp53STWnmqQS+8p1wpzTGm
STbTkN6WE4e93CuTL4uqiYiHx0wSi4DuYG8bFKzwBvWXG7/DP5SR9fUhKnjJ4/pT8UYk2/3z5i6B
zo+8wdUqtrlVbGCjWKrVoa4b50LbmLWDawPitBv7h39q1tqLj/2olxrwVGpWgg6ub2XgP/Q/y42X
wytr/TfmSRDDVUH+ZQJayz4gVIhOiDzPEpzNvDCQc6c45O7iJtCtq0N4cbg6D6wvKkmcPZ7oJMhz
BK+VvULTCfNn465sJyU+Vtwy2gPS9PiOf06t9qXga39I8gfIA9sKOOjDyOaj/MuKi/65r6qdXIjr
WjU8OGD5ivJA/q2WnS+5vOlfLXF7u/vvvEcyj1WTKd7fIsTEYk9+iQuKu8/STaFQxUNFzMx3qQ+m
gbQEzZEFZJmAq5Q4UM+cYQ6kA5ykMV3RB7q1KZWam3un1EL2Ccj2FrzmKpkt+7fVa0WT6nueb9wm
qoo96asZEyWNfs5lBDXoz/4iejWnfETqOf7Y8YanvxgBeGNqzePZZ4VNReWQbF3ONnMgFZ2zBc0Y
NVOKTq1K8KbcQIIiBBl6GiWN9YUesl8TMgu0XmKHhRZgM6MWuDkrvAZsiNYdHEyFaWVzmxvodF67
12HcL7QYs62iJlz33gIIAzPwsQvZEycCyJ9/GVnD3/DQVsuypnBuQ5T3KTcvueAFr1zOM7vFu/eW
zFuDx7Dovx+AirGDUbA0G+divfqCIM9+37wqFcw3Iexx/9q/6KW+urmn/5st9wiSJBjLilMCjBp6
pSlo/hiJJagKiK+r9nuTJ500WO7e0G+CK6OygnNIn8ujfj2DNYdCz6c1qcb5K2KAFhG80hxwzAtI
cp4Gty0iaiBGccymkKamVYf+/gJtxrn5eXjrXuqnAZ3ZXWP6hXeXXNzJrSS1a9bba3xdCAW67/69
kdKRAn6YeGBPG1hx+HmRm4gnwBuQcY6Ca/czzYGqp3X22izcvQR9+NSFMrqQr4G0pls4pZWcdAIl
Wzt5wDNcOyAYqEaWy748vLFeJ7izoOARx/Suvd8iP47cXAAYpgSkIQYcH26TTgegc8t0H913OwX6
COUJXCbiYP1u0D9Ccahebf2GnxoLOpPwA39zxeayfzH++VW8epAxTcVwDpiaNsPqHpC2yLfoy7jD
52nT28NZTAC/cfHpCmIC0+dJyooidmr/us+XqBrKYx6MTrhPNpQ6IV1INlRpu/TdM8rcJHiAX4Ki
cxIv0um9+ea1A9Dfv/kHu08an96hFCVO2jcrbnHKtx52y4GxhruLT6BoyqyqjB+rJ9AzGn8YNbRs
DaM5tUfo3wrUocirAQZhseEqV+m+cg5g4K7wY4j3+z28bOR4LWLUIY6TXN6OiHL2eLNqSAa32YHp
Z3lDNl4g2SLt9dR56j8AWAeMJu2ikN3tquv7InrxWSXcuKSXrhLJVC0Yj4etRR3zoZ720+y+eO1e
Y1oLaZFA8QN0rGUvUQaDs3iAGtiXzx9X0O7ehlxbCB3dAuRQzTXR27QQIui1IDd/pzhDBgHtBXt9
JmlbapaaeVxJ4IyGWm7Z1XOxeaOLV50gUeL+KBU/7M8ivbl0tHPE0Rwm9NzsQMvm6LYyLOezh+mP
ivwHQ9dWOgZOGYJaaI4Gxcil45l6LKSh1Pat2b0MTWhpdiTUabNkwYxZivA4HhMK+ZUF3cWT8uQ9
HJV3IA6K42fvPkhpPEVABYPKe1avwQ+xd5ogm7kpX9Cpdu/7bER8QlF6FDomyHebm1nx21yB5VVc
uuhyUQ6GWvto1H5H1ysc8ZXOHWLXVrFPw7+TlFmJmvEiGoP8DPM+jJpV2AbP0HxA6EQar07uhjXq
Ydg0oJEzBP1Fnwy4UNrdAYbk6WrI2g9ytRtz3GLI1d+LC0B8oBQP+7wVH++h+fXPSH5CkA3OZh3O
LknNitwQJiYyl1tYBAfw7n7M2rHophAkYMDuIt09/SADtkEUokAwgbIdVq50ZLpfP78qrUJAMTuW
mVPFPdFY2V/u8vL7bfjESBrRONE+Os/+eXafm8Rm9dfosYRYG3JHezl7T8xUuHN6f4vY1KMA5inf
B6luWrtA60pnzOawsvqfGYA7/qIi5Asi3Mmny0IW3IblKUsCOP0mstswcieENMAUvtBqW3Pkddch
na5T9uY+LQ6uU2t0b+7hBGwfqamGtXwb1PV78WEOwCtOk6sBA8k++dnW1zHLHvS5JQKCYMnV3xQP
zuXrLMm304lycHj8Ws4dBttfL/danQv7x7GVhwPvCN8pzCAGlD4QQ6FY+GyVyMJfhq/DIJ5wFILU
Ez53rBWUY4vb8LQ4LaCXRh6XPiM6i1gwII1nv9M1qwa3yvpB0LKgsTnZncGacWqnCU11W5AW+S58
XuV2mtrL6delB2VgrYrU/u+8pjp/TC0oFKZXiITPs9+kBKkZZKtQg9HqCCNd3IblId4ZTzsc0syY
rsuQO4Br3xYHwFAWYfP8ywAQnmQCLgum4ZS04fTSLm3feRAfy8Vtku+WhsnGtPzCAp6AO4Ee690G
GIh1hJbA+fa+XdZr+tV74dCkFkKkCl4Yc0CKdfUjKf6pGV8/d/DSXJ1GZjrqXxWnSBWUCUN9BnbK
/iMIuxwATVjNSAphNKw/VtDlRCGkw7RYlXavYexXaS4cHNfh/oMfQ4eSloKknXe/k+o+pWkrKBZc
RBs4Mz+OnNZYsEfDxxblAOYl1wN26YN/hO+33LRO9R/tSa/679w242kZAcyEXkMqPAWItzARIEEe
9nXGFEnzDrLhLyAi9pmUAdwK++fq1qus77lacQmdOaIatHsgyGoXCd3gwol1aWktW8IfdgZUoHnL
vpfwjHrPOSw8JxyhxcPio9102QwBbUDxHqFMixyrFGBxK06XWnJyDMoKUOtAlY4PjeIRVOylGrF7
jo4oMoWhc6VWeahB3ofRwhNhgUpmKNguFwmHjLpmSIISX+1dtWGkOHBWBYD63ZT2MME2th6rIs0E
dM4+gsoimhVZ9rGVps3OHcCBoT3xkN3ECmPyctsC/eGolJ/bPLnhTeCt+nRbPYH/coqgUsHpfbg3
0NT3jZV34Cj+XJ0yxMIQtl2dc76B+Grl132H/gHvCG3koQXUmYrfk8Zo/xl5yatepb717hMcN+Bu
ZHb0s2+GFr5aqmG52ZtfqcZixLj/mfaRBo/5veK9n+SOvjiWnHy4ZT42hGEhXEz29Qknis2BHfec
VliecPpHVstY3PakzcnGvbQjPEFS9Uo68VijFeoBx/TVL0D2SvNy6or+HxL1ghM+PI7JIrsFXK/k
giGM8dmItxbxB3UP+8naBgAFNHW3dEBa7DcEwHXmdMAbjtPHZQc8RZ2A6OXgNY1FKY9BOu/P6/Tm
pKA8RremNb8iTg9O4uCx3z/GzOg9TwfWvJCg9y7xVh6/VZuP5JIWiDOgA52Bf+Jo52CaYE0sQA19
gUif32NFsdPnkg0bBngfwHFfsKN9mi4p7lhrzDEMMSSqsOSvcaXiJkvns8utn90CTV1wRu6KjOoV
XUBwzEBIQHGzW1xREgclRU56Z3XxaAAUkeCjS4pX7SmepPaT7uyJ0Y5xMC6NI0Q1LImzhFpHnUQS
NBaHGna6AufOBj6rz4AkEv1gIR1RUKajbUYuCtQoGWS8Ze8FluXQi1FEAaBFwFIIOGBSdoj35SGR
hRKLlQRINyQOR8RS9N9iRb83iStu9nJ/JvzGFPOh1P+xOgz+gxMTbk6SbRWIHkwSd4g6lj1wCB4a
AdTsjV1l8vkF0JLI0Sm1fo172YuKLRhtHpcd5z9ZvSA8RBgNWj3gUbEDuWZMDRTGjwq60qifut8n
4732gVOR7BpLeRiwLn3HBYia3p2kf18fxhEeG8JqzxpaCeVn87crdisz5LPfN8hj7OswIaAFgBO3
8uiJwz21PiFrxipwQjWDUeocxjiabzoo6HBiLJ+AKzswkWA4YmoN5AUIyg2XwUY35JNenFJtuWNY
MjmK8JXcoAJgeso1xZv89MM14w2fvvAEsU2bJ+HSqkyYt3qCGgIAQ794GQhK6lQbN/cGoaMBB1QK
jUfBufbyQa6/BHGOqa92HpBdvlaXNwc+MClfIGDEPpC+x0WD/wF3DKE4GM0ODn7I4RwUxRLxJr1N
qLoi+BAfE6ICB9y4SYH+98FjeC18mpVmuDmCEaWVilI9iXKSrXBJr+Mx1g9kHKW9G2Uj7Odtik5u
X3jRmFDhK4oXfNnijubE38P5NR4DQvQgoc7C4K+X6wWcJhTFWa/p9IfgNcb/wfbUMCOVo1f8bJPL
GkscohBBhrxzHJVnODIl3+guW+pRbiZXWDSfYGcje8nSH+ADmNjiynQJFo+wbtku9st9Au/3nLNP
AnEOfG8Gk61ZC/Ftq8MECmrxRKcPTp3IkFg34EgmOkzJFLDOw+jGLy1iTS4ZyyKjimiDIZj+0Jh2
sDnVk4PneNhVHRY+mfk5r8w1YahiDAJoMBpHKEPaN7i6xsnUgnKh6DSsdbI1amVyhOAalvaCSWrA
lbIKqY1ePjIGyKrQ8U1jHVUa2Lw6/LR61Lu61BBZF479EHp7+KeM2L6y/EI0CR9aJ5ozqUFbJtUG
9a8jlHqA1ACt0vdcqSGokzA/c93K5HWvlWGfI1f2cTAVLLFM5JALf2GZQqdhcIlgvMZbts+0Z5so
ZDjEsiaNVd3cvRGH7if2i89tdGw+CvUESrDK6GNBDG+XtvDsVhbFfgmwJ+FYUV27FQu/0z4aGAfG
+oGn9NjvbkN6hyFYGb/WMFIumydoCUBC93Cg33f8pvL4DXFwPMptSjPoesK4A9k8hgFW8GLRiyAS
hfgMviS6vvPz4nsVVVcVAMjHcVwchFe3dO2WqsGrCsC0ycuie8N4O5XIucUuDH/MXTIBPKanfslo
vpa1ApiPJoFjIf+0cyMuaeHSrvD3R02ZXqRxem8C5VfHOjWTs0tB9g0/Ycm/JT5UXrCzvL0yIjCU
FqpIL/h5cD4f93by8rBZUsst4pk6Fs06S/tLRzvjH/JTlBYJxAz4LcLhgVZMlhGcFmoURPgPEQZa
aHJDq5pbDp631pIljhIQRAfUo6i5QXs1fdUvFGRyiMzY9zlMGdXdo5cOvz4JRtO9WN4Rl8rC6NnL
dSmkeZ2HpL2EDdstTC9u2mRSV+6BAVdO7L7WF+QCXKtnYlOhEzQ7IeO9Q9Qf0SeZAoeOWoTzd5yq
ecIVa4ZTPNLzJJ6xjj2CezM3vwSXn33oIIPT1Kst2hw35X44OXfiXqF9niCxDnJ2HO1EQJrul0Gp
WdxXkI0L4aI+46/Ttm1hZllJR+h3DfNDVoXfNhyUSRi+tWQ+oQC4+8u9CR1Bnb77VXV0GRHDhvSS
bqoTvEKUWpZ9pumjAhMia3KVZDUOKYPKaF6nlwWdtbOqg4CPSykfJjdK/U0UYl6s/5s7QRGsEFjM
prGz8rX72AAaNQdHkTRpc5nAOJ+/1K4THiz8Cke2lN4+5g3s4uwEbZ84APOYWpk47d7zyh6OTeKk
EI3YsANxQEUkxRF5vXIJNTJYn2nj7Tz2MGitaMGefgf5AbRhgxfsKT+si1Y4sgC38Xdtok2I5gsw
WBzY7ZNdGuI44zP/DNh6aq+cTbtx4U6nClml/hu8VezeNkdU53BaQLThguB1ICcOSQ2KSyX9Erbh
y+SDLN/+xoWl7XgMx0MR8CxJLNgLgdeOSVI084vl0CrZS6uOKYHDBsBX7Obz7gN9opwc9jv8sozI
n5aiqATjTU2ft4HAZi89LxxO3NmbQ28Luw2vNUMq8Q/MnALCJs6N5nzSqBhx7AgGnQYH6DLE48H8
cO8UQb41fglVBRW+0PSO8k09npDbOD18khhPwN9IOjo0PpRJkK0AgLFKJ1F/eQy43QrdCCw+5O23
hfkafq+tY3lUiha/8+BkOvln/Uug6x2Ofnn1pdhqOgl4VYDj5BwoGnp4cvBC5rC34OCQZzm6AnIf
XcMMorkF0suShjcKe8aUQvgAfTfSCkenHBygr77SmkE+kv8fYU0pIPtuXwf4i2FzGUBz1gibtEpU
y4Mry3WdV8W5MU+hKtNrkhoDAbgAAXKvsk9Guj+hR4Nrid/DNANVLQwYg8MBbqL96dKyIJF5S8H+
A3NBb4k7DVHDgPQn9GTX+w7mOvyw/HlsJn1a8wEvl9zzKtct9pH1prmPEix0vdjND5To7Azv+uyR
6KZF6RI88u3cQ3/NPdzSrPqcpYBzYH5E7QD+WBDK6TAkRCLkwFuflDRVvNKjfr5vSZXhAYZh/9Cj
1ourf0e9Di+94KSV2tUcQWIcd3jF+UaEG/rXG8TzqmuiJVF75oJfdax0+Y85dAbY1SeBE5fcGwvg
Ke6SysHAkUu/PbxDgnt5nt4f8JyT4vt7B++ELr0ff5vRxXsjV2JCu3UGtvGmbgRnCH7rxyFKQg7m
g7CJ0Tsd3BJ1QCwIx0l/EVmmq4vmSfnq8ieeLBPvfUFnwdMTB9bBB8eCk1tu8gjv7cncH3GnMzeC
R5oREqjUOE0U+mkySJwivG/UollE8M/YG8Ady+Br/nvLAUmr7L1wx3EjAuKGo3JGAYkvJE9D4jj1
CvBnp949nvCIgAniK0RB6FouUsn5QI5L4i4C+XR1Qs59dkNBJSxjq2tv8l8mChswQZFHpHpzmkaF
yTMe4f6QejgW68cJIZuiNsD+FMGJwi8ejwhsJHhLCEKQZzoUWoh0cIMqEqeJiI7HAhAxOB14+G7I
WTxSaBkVoOt58v9uBlE7i2hS53FZ6VgvvZLvQzCFR35ZWSwXFdpl+NkuQZKxbFfaJfpwDCyK0ccY
JPQpsPAuMEMWeZ39b/vB/wIToeb+UxtuWnhb0jqMXzVVtov1C9yzwipDK+OqyMUOgUym2AUbVlOF
ZxW0BWSC0oYK3HsX+zAgAbYSYEkdY1R6rqAxwRwFM6HlFrPZ5FOjdlWyeaCQK2ROVrv1ZgAALLsJ
Q8xE2qEgOIUL4Kh8AWrIW2Z1U4HJ/uqq6sYgnQs8MGvRZhZTev2BACRXnSEHgWcDtlkDoBT2hhcN
gM76tOv1NgP0OwVtEkaDpHZNj4LniE/6R2uGPoj8A/30VxCoYBBI//JhXz5J+H4wPb2eEODru43W
+weAHezGQKeqFJ9/jrVhWcu5TJDZZWSAHMspiKSkvI9bbzLjT6rVqv8hdWJR3ws7uNxcrr9LT79U
myIc+U6qgz/4aKgRQvpead8h6Qly9RwEwhTFhgy4PKAUWqg4B9BZ0ubDpX9v0M/EISBeB0MKbUeV
pj2iX0CIFCVWwqeq40s9Xzd0Jkg3VOsnis5F/9KAF5m5Tb1YjO98ZMqXfjcMM+0MQxmHdy+qeIli
5ujtSbwDpMAF3qlexUujCm0uP4xA+ww00Cv23/o+IEh4LID/3llN+pZ1nakq/QOBppq62qGi3qVX
qKlEL1j40k/ddKImJpXr6ZJUVgxAGUE1So9JC6yMAulWkdp5Sio8IElUDh4/pMAuoE+ug4jHeJSM
8IZhrq4ESF1xf7euneOADDd4zbCOLdEdWCP4NxNG+txm6cf8Sd9fDu4r9Ozoz4wzvJoQa+reVFX/
50DIDua/XIMcvV5cqWPoyfv+avlveJ5PJNRPvWikjcwDif5b59K7dUzvOmgL8/59+0vwPuivBQbg
nSTbTSQZyYZ1HjSlg3/qnd61F8XM3MyYCHPzpmfpWL9miYm99jzaXrbVghNR+lzuK3uqENsyqtSv
lQE1szExJjr0D02FMadB31FhoFMVHei5QUabH8/GrdAuB7hj7xY7KlSCIJSlDH1X4vsucx1r1DPQ
zdbZqXDX2dEJ1CmN4NEJKoHY87V9W7Cm0YsW1rWlK1Hdf1a3AYUDpUsKzoV+x8r+DHt+xF5doPpc
UlBNtvfBp5P0kl7Mb5B5ZjbTQkfzXNTDMJEc2OIN7D+rKkZH5ybqZUoXrOGNMmVhTmGKomV488kD
6TIAzw5yL6BWqXsdxPgAZNs4RJbPVjxivkaj6sw8ONXZY0UajVseVTX4WFAGYre0PVa5jbbqxkBP
IvRvP5f0EINNWbUXwVCACScXhK6aSUF2UrFgslWhugwI8Eox+sZW3WikglJ+ujwStBY5szc9wRFg
N0gecWNH2RcCzr/b/dzAKXg9uAa4JFmtp1BLwKH/PEx83gM44hn/Q9OZdamqJFH4F7mWigq8yizi
LA4vLIdScEYQgV9/v/B0r76nusqBIcmMjNixY8ePaKZRPyGkcrC0kqJRozPAs+ACypgOBA1yUIf2
idMxp+kHPHtQ4EDsCrxE+h/O779/gB/2Sxl2UeVHRBCpcd47z/4d5OHpsN0xUhC9wEKrh3OnhoHU
R9emLu5tYr2Ev0bijY2PjpFINqDKyZnvRBpszwg4aU4bYmSPsoczpX5QouNd9wAR5gTIb7VfR9zh
AxyZgd4HHPsdqJkPz7XlB2MN98dfj5sGvxemuYbU4+MFmdDltK9pYwAYHIBa+NaK4W9tclv4BEie
TruHCPvxgFXn4Z5TyweM/Oz7z77NLxySbYbfwUbx0q5ND6eFP+UUcrLf21u7pnJ0kL+RXx4S7fiB
TTyNX0NHu++pp4+kXR0akDT1aRs3QALogfkMr+qFxiG7BeUKOwh6vcoC08WVJNCppRXeekzfJ07M
OPoxnSWmgicQU3utNf6RovzhDtHACNEfNgygVtRF+5/GBJeINnZpyNj7axvcAUcIBwN4yqBN3Scf
3qAg5INkx33waz7kxNQN43vFdGKi26Pk7HkhC33ITfhVtMgD/f22nOt3qfZt7hNv7dMM7jtA5mfI
2dkL8Lw4PefmvhGQ5igpXXufo24HY37dPYZcLPzy9DZ/DS9w6A/fE7OHug1Kwmw6OeOP8jy6s5J2
YWYT7koK4BlbnBgOOt9tHTgDH+FiHsPfQfkm+DO+GF+BdmjIPqkSjlqtA9lRLpTT1WsORGWcIkD2
/eoyBDBHGSb6xj0chk58X9lVRugpcy7x6frqGLKJ5TP4BMIMy32nrFkl3BL0aGpTVaTEY0/bkmLA
ef+dgKB+KG/Srvx3HXItWyrfGTaKZeUdfGNGIh90D8rhPBJ6e+dtyxv4ilBM8FhhmBEmm4AwPDCe
FJDPiSsko0QbCC7jS/6eQnzInCQk8G0Rc4VWSl9QnesCOY8XjMjnxL3iBDvqnPSH7Pxv87wTBv95
hBvxcej59LtCpJNjNtvcpKW7DBIAGRHHOeB0eNBRIMUIdHMgA4GPwYERE5YZBAjV52JDTv2xiLpz
8x5mnBb2eO/ufMG2aeNF3YB13vHhMZ8LPwBxnJvh2DK7DC6de8hVl5Q3B1xzhgS/g8tQ+3LhV8Yg
CuQ8chOiMKQFgIjCTb/zEqIbFWQeBiblyYTX9kAYSjeKJ0Dp6dNGR3n8lDlgJ2E5n8dxxIlkYYE+
WLA5VbSn3I7DVapjknmgs97brA8yTuSWmO0QqbLTe53eLWY3x2PpgPEB8HOF+NBUrksSSh3j/FD3
NySLLn8nO+Eq5ez0lNMC7zLbujZwJOx4+snAqgYSQNEajhlDycy/edwAX2U0PhanpE0G/Zmda0h4
kYSIuHK14c3jy8yJNZHl2SwObbl5KyYkwQMkTuhMGXAKoAzSdCyykCc2Vkkikm3jjkhyOE8SrPDE
6Gu2bqlu3P6t0d8oyiB3e7RJx8Tg8qlk45GkV9aFjhP18NRxhawBFdVjTLeyjoJy/QwfnhAj40mH
Du5nTDJF4D2fUgEJka477pmVyaAjWPtwgH+hytBYOF20KpvHxExlXqgm04FPRgFPnep9RDENnopU
H3ATFwIrQkva9RGj2R8m0ZuIDIdV3iTA4u7vIdOTNcMxIHAEBDN0NDyTFfzAMFX6NKxsHQi8ZDbx
HZkbYCuVkZ0UNKuoVGR5MQ/mt+GH3YshmFMCM8Cjllkrg44miF2sr0xZTKrBBWI4fS7nutOm511j
HnsRBe3q+Hl6nmR28VYUcN23N0+KWSUsOEjic/SE+SxLBUhM3irXX/ojMIXmLKDD73twpLBeT+6W
/eS8o8uHp3XwkVmVdOgyxXYRFSZh7NEgVKaBHDmSZc8kiT0h1HJ94IOlTaFRyMgxr2TguAyIW6Dz
N3gNxIocCGVdLAXqe1hbKHtWBtM/+PIIA2wUydSmVAUJdbDLZIgCjsDoVQNmM+eSQRLXPZfHxDN4
YetY7/KkmVrPk8D5cm7v9nbB9UEyb3bzwhziwAzKmdvnLou1rHeoI7g4lKAeyPIRuw3S0xc5CHVM
yJ1ms7ZTrrFv6YmjszZyO9nxGyYLI04Nq5gxOZV0IGO9pdIWTEEHsxJ20/ONUIDcHhgixFL2KGnU
8B1U0+Titrdkk7tzdQ4nsj3EypXrlhgAZgv3KWVNMOSmYJDA4DebU1/Ig+rQO0wcLtonDrtzQjCR
RiG2ISZOT/9Gikoq8oaYCVb8jq1bSJjvNZ8Bdq3J90rPjiZPh8aOkgSfs220MGTs6jLCMtYVFowD
yBZGqK+6yY4RYqB++wFvgHtcmEbsPMMveB9/fTARzGwmjuwW+py1gGvAuhCKZntKKymetNyttoUf
6dAolNDuS/GpPHmZwPocfACrRKSmym0xsD/S6LwLB37NE794+ZpTf8R6cXR2n982Va6ZGLTgpvmt
WcKC3eJAyaQR/AHC3xhxDjqZBlilNQ+mWD9PF4+7bqsYStbbGckEVCpc7H9x6MCUWuoZpE0S+bkN
6ss1NR1WjCxD1uOXjvRgFowO46EQm54epEZuJndGG8z3ARAjtX4TmgadUFQpOKHhKlW5L8gXJfUG
Tvq22ZAjK9PmtN1kwDkaa5fZA5AC00Kdpyd6x8qqPfAaIibJSp4YFyReAHaLdI3XCegLwWOUHCsf
ZMDYQUjkm6kPAQLCBORNUXYlc6jI0geFnuTwZFFRJRZ2+JTbm7aYbaY5PVcSaBeQ2TbJXhqxpxDv
oJVAPLmfoHUX/XSG5J2PxMNMP7TWjMZX7GPUXb+G910UsOwJx5U57CtHRFQKiJ1k4xjdy1ClwTtW
Hy2UJnNAnYMMjMGL2bBU6vY6jsLm8EVynq47fCyG99hvzbmtaMk4vw+IrfCetgQjqMfXEPkU2UEu
w38HQFQSylfBfelUVBTmDQZ6x8HA41ix0KEL3zzwIU7HqaR7RAjyOpd/7EeUAEQBgB+XQX2ZIZ+R
v2WmsPkg7NGdI0+zhc+OQEyOxWWY+ZyIEsk3Zcp+qVXM2RK0LY0055dhOW4HyrHYJCuanwJQseKE
2yikY2KuSb0h/2pk4EJkUwPa15Ogoacr5Oz3tgeaEEAC062e/xicoY2ThtE9Mj1nuzuhIApGDmNM
wRwT7xnikhfK8AkXnzK4xyTx04GCAgR6QKSK1q8NSQokMRCE3l8YxpzlCWDrNP+aHV5sBt9RBNiM
dEs+JLy1xqXJf+VwCzbun7d1EzbhIFvuESWyOApFzxQH7B+Tf8EZ+5XYAkgWrUMCuVt8GeBRBpBs
DWkBVqgUDWc0OsssXNuCMjr5B7GUxS7lOHg0VAWcxHKLCpTMa7I8bG6wosFi2D1y5Bzp6RRgqXkr
GUHYYXuQV86hoDtMiu8gX8tjETPZcFU2tnzddgC2eTDydThVgkONNR61qDAz036vydykl/GUJ8J7
8jBxWQa/B8gyu4YNoNBewLQBtPp3RGFn5f975HIGrNeclf1h7xT7jDHHnsr1chtMfjSygzfuEQc5
xUPMeQelGbyBasqPXsAPRWZ4zRLRhQJ099UFabaumdHI8OZoljbSoaSTbJxBxvm4zd5AQ8cHqroP
1XyiD3UEp64nxWPJ4g6yPsshSYbOTq/9V+HHpNpoSbRXViXJSNjQbJvQKalMmmal1flbv1JX9W/z
Z3DvQSWhcRblsY1z/zxFfhUdO0OFVgFOyDMfIOTyCW7ma94hK/aHVssa3Zd+E97vkFwSQX//weoi
d7stIcwPdQRJdCtT+i3mOOX/9BShAQV6aK3ppdffXRe7+qQOzgaMU7YZOE+QlpGHR3ftOSRlTlqX
2uYGzIBTN1C39RRtu2l1rI5l2+2iwL7rmSI9cnXerijukw3pRwvOqhsKlB06NViNETcCYxYIoJx3
UGWA3mNAbD+7TOIGivxwBii/HpMbuzv8iE0FcU7RzSSzVqPr98dg0nbxGfT3F7gqbHwI54Cw3WfY
QGgMy9RZRN9+5JZGum6EyeIlDQeoFM8WzyPtO2qjv1FOsBZMycopA+TXxh/W3sd7Ax7MKDcEK7iM
GgaV6/wTzi61yRSKaZPOkyaHyp5LzBO7AJ7Yg3b1IOmQI6Z71XVwmX+WCSlilPZATKeCHKNbz3M1
4AFjoZ/OzZzJ7fLAt29ojuPPzeLhsPbRjX80zEsL7nA510KigFEXEelJ1xXwmN5H90FnebW+8Lgp
aSWZR1vhrq12aDDWtWflAptBzgC5VqLUv2SKgVhEm2swK/uX8W2cLmO6Ttsk+UiSQKVxyf3utLCc
R6VBKq0N0L3JPdokgWwhSQC0C5oN6IEoQ73nKVz2PDXF/zq0wAFkQrWM1nPf0+2KFlxC004AIDtD
bxVSFLQPOre48nCm6RTF/l4ItjahrevsywqjmLw9YP93WvPuAexWSvRaa7rloQ0CcZpuDQTWRrQB
YEYIIxnA8eHYneVr0wF5uPpPaXBAL0qqB6e0MTKdBeJHKDOsLpSm0lfYzccAI7iMT6tGQiAxmr0+
5PEnXSErC/gcMgV6Tx88ZxXeGPsm3OSItO5EOrdWFsCK0sPoPd3eyMS2adN01w4/KIL7PeY/uhyw
Ie0HvAGJ8tu0tMfAi3wDBYDpDBzxI6WHqMT1ZwWsMvYYVIDOqiVaq/FY2NwfFqRJl/AvMfvmlZgt
JGyoia4BUXoQTmikZHQpbB62w5QG2VZKumFCSeJPs6vaKbZ2+kBXz0a4MbTbcHC0pC5l1rSoQsw7
ht6PNwIBi5xEPYycPah4FjRDjslIkMAmx/iiQx/JDqtBleFRPiz4pFgN7qQz4BvcB4SQGTIXIyC+
B4jtk3rr0kzBMLk04FDyoS270We7Abn6Jd3bJ8ConCIMJgM9YQ1wTogXfSD2LqeSW6zCymK+UrON
4MtQXbdPnZPoVGSalNaRqJ41JGn/CZ/05AuzMCWSLewmbhlODEdk+sA+4QGgOmZe6WpFWbWFQnlF
KzRAYBpj9vdNWRrQ/k7qoXsAKwMjIXqSrY7KtDVQDYEa3qtA/fIyCQPQO5BFCrt+myLV7ARSkjkg
Wvj5JC9ApKM0Rf9xlG9tW4NDRKQ7oeWom7pPV1UsDkL/MXZcYizCKjbc/kMnv6AzIuiHqS6VsXdW
wJJ0P9LgXgI7KHhZULFWyRBg1UUR0HruRD+NMZWmrQuG2iZ3gWGjmUQyLVaN8DLvIfLi4xeo5InA
S0lHZ6MzqnEuzsQiGHufB4USQ5ry/VHtkGJ3ROb4utQtUUEp5gH4NNzgOdT1oY7WHjJ++pgViGCk
mY7InUnRLhLQ/ewPwg0CHovzEq3Kcx8LoCO3ykymOQy34CZ0QzdjG4mP1qzCLUVBszGi0iKhaWwy
Iqdjn1h/kvskehC4nMIIrKEvFdBvMvF8xUMOwH8c9d9UZ6CY46ydMxA8tRy4cihHyGMQRUq26ynt
bKGS3o3HpPT4+plOPi+yKi+SMKqdjuBHMvlfE2r+w210YuZSBUBjLyqocFxD6Fd8V+8r8uOykRpq
usdiOZsh2zyYPbszJHIIr24vLBfQODXN/7KJFgYT7YxuHoPJkuM44PwUb9XmZfKFsDUohqhTQHw9
1BAo0EkQsZu+VP9j7bctmp0Dq04vFJqIfIRij2mU8jC7+/tgzLgQ+NXAaUCKqqkw09lS7M4pNlgC
IyhorQ9ydSXIxmvkr+1uuuCTtQmmqBA7ouEnTxMImvS8onlk3Mm7c02SHCLnf+gZ+ZBCElY6tRgp
TFUoOA4xIKEDH/XOc8DAbQp7LKMAd3sCzsKSeuUBxwdQy8+RYywpbQDnItWHU8tNj9VJ9FfaTeCN
m5dOX3MC9RVDi2F8/mGA88/oTq8lNsodipmUei/PDopjyV8fPeNVb44/QZjtqABpo2iTkPssxjHU
sT86amJGvB5NAmfI4oDwixFh0rRNSnBfntwHDG3SExjfBbpNMNCCmsz/TnNIR4VkCARBx4zs2qcK
s6PxszYLMhpQMq4jGibtQKVhKFPqrqzjBYPI3zA4HHiQZrHYsw1gaqMBjWWI3vAZcIxmsBqgzjbQ
MKQV6QI8/pa58eLTQmVQVFFFL/UZyuJfgLBMv6fPIIKS2u8uLn+ssat1DJeodpgf/MSTQdSH+wgx
kjrKDjzhYOu7H5UWGUR36wLbSnJf+uOI5B+eHMq7mOPbQjLT6MqWroNgyXcWOdL4uTVpzq4wKn+6
qqhiUYrHLlwvSibaw4a5Q3OCDwqnZ6tafpf4GuQEzPe8zg1ikD8cFnYj/l1xbZqTnleuauashisD
R5RQgnZKOB3SgrLhw49Opverj0XIReaUx1q1/Zb/XN6vJjbmvL3DhoN8E5k9ryEN0PJVbGs0rtNQ
pkKcPnx61P7+pdBIpydjc7eX6kBnjpv6NN6hyIyc6LpGfLYfS9MtEeNG/zRMvDisBxpebtM7Lzm+
NkFkx/yy9FHDRjSHHgt0ctpHw/bkQqh1opamjQmzqYRYU1cX9bMj9H007T7e9UsjsBin3lGDpkeX
DDNatClwgJmyKAgjZuhwGO0vzGtRU590ke38kz7yfmPGfI0Ky5nZzz+GaIxz92jQVwn3A85WMlV9
vLEBBBo2oiPqXuHzZdB46cOHyfAjpY87dL9asELzFWcs3NksHn9wUcn3b0Ui6qYPqiB/W/n4NqdM
jQ5tHv4Z+rLLAoVANGfhXIk6CL8C/uUUThh5BDsGUpahvqweDkUOreAKcQRDf0vsCKtIqtuGoc41
IPZCy1H+vBwqZFRcHhsnTYOu30Yg3OmAkoQKugcaGATp/aBFilpS5F0YUtLUHP1B6IRQKTCRNfsa
rXthcRhPuh7SmFadZPTHiR2KxdX+mnoEtCc+HdgN5dOlk4pCbo8e5ftiBY+SmO1Mn1uimRyy4gw+
Jz4RzKGCYCHy1FnCQG5kRtKtiR2yMymQU8bT5gr433uvwVS7rKQ7V2vW8Yp9b3NAA32Y7+F8I795
GTM+bzDM9jIhSuquKLDDVr/cq4WT63yg53hY9XrxmT4HHSzToEUhXrbV/QgXRjVeKSWm3jOVcKwq
+/EhZhkX/fcxplqsaWckQ3lkLs4a2y9b1Vcnt4qSWDex9PuyXMQbcbme8SLxaSDzHd4JchRM9Qjv
uiqJ5hKAzq+TVCYH5s3Hx8118u0g/z//s8N+HrJbsck9jnDTOuFnlE+KcbptLnsEsJpJHSQOXJ7Q
ZwqP8Oq20KUcpQ/q+yGrlaZ4RbjkloqPu395ALAz/MPLJjmPL5vf3gdN7uxrIa40ktFmb/cml2HT
2xbDBzUOlgGnL7w7BLvaYp97FQbeKKdkn+Xe4c8hfkSZIT3mDUkok3blVTywDttaaeLyhWze1Pad
XXLntEnUTDqvvjBMqA5QLIRz9w2rHceEI0CRYbzRaUCCTMHPj4moy2tKnTD7LJ99jiBHUChxyRHo
q8KzSP/8u6nHpLLwkWYvb9+yxxWCPXIEvECcw4UQR7FcbNWZOKvfMJnRtHtBVVCfK4ImaEYDyHa8
w/ZfDDldNoIXQUHk1ZXboYyShIHQBL8hj1vOyV7PxMYhZzIstAH70u2Ip4y14gAFp34VTtPCgaB0
YMJtiaMLzaN/H4kMN5wQp3ciuqLLTgw5I5nhrZLGrsXdABfqgoLl1gt1Us5SogMrPoJ4zy0bWHZS
DC9kxYeVRW2SwZXIY44n+rqFCy0buww93cGG8FLkdVxnHCyU5fT1nk+TBAJNJaarLE61F1+Fm5rt
bxPZUhm+Pfva6LGQo1KP+ZOPe8PUkF9SIg2qR3kEKZNqHznEnQMcazpW/cRliuFtQW83Zh8oA28x
+XYEcUi023hGUB9IOdb2la4GpFEgqTvZDg+Xm4RihQ/fObH7Uq6Kt564TBwfd+UkDs2QQ/AcQrkm
2fbvOMMk1keNw7+/e4OzC9+F5rFs5RFvlCaPSQ4rDxqBR8xQzPnh6QiZgZoV2CE14d99RBBCbQzi
AqRsGxYFM+WZYW+fmBsQEHq4WsJzEDLB4zqEhp/jPFBrw3oSt0yxZfRQ6iDek3n/HNHu9seQgDIk
j+tIgGFi8TiiPPkfU4I1KbpkMjS8rnEnzRPaPTx/iByfF8HVuRVwG7U4lN0bH5ZLqJkBGtGDVhGN
sWqImn8HrG22eGgZPSirX+SzvogJKaTZ+CXbwRrNQkaz6XLss0OkA4Xy3HQJh2hBW/XZoz4JCHvM
FHv8/ClCSe5ATohU16GQkE8DCmDVG0GnvUlhlwoS2BXxSlKE0FjkwjoDYXkgK/K7SIhygN4jahVa
UfAMoxviX5zEBiiGUC2yDulJcifqUPcy6N6b/GtQBU7RBgU3DQCzlBQ375Kmnj7JelvJbHyxexPw
HRRXOzDFjTYNj9zDDwCCOG+faTzztbDkw8/9xxWVXsY8SRUW35RsCqCxQP26SIL3gOaFE0CtSHqn
ebC2JWogDj7JA0Niwb1RiK1hxVkiRnvKxOiCPwL5XYnujz9Inz3vMpRqKhe3kEoIuJEwlcb1qjG7
2TqBR+ll0+xPfyJviYiDVQ9RSS6tNGj1qQF7BlfGbvxmIdu4iQTIEFIIzHusCzyHOwJH8A6AbJJp
TCqB2lpyBIwQ4iqtyX2FrERuE2q6XZ+9S10pe2rQcbCuf2kbYCq2E0efUclCm5cZoZiC6yVunUAm
TycDDgK2tTtQ06oT2UO0TGbxpB4KbiQmssU6FG/6SmivHkob2u/eD0il2DSopp4ItekmGZ03yksy
jS+LF2AURQGObLAEej5FdeRirTTUQub/g9sR1+E68nOeJgJBYKrMNHjDMOqk6U91QsVpS69xouEv
S48HNUcBZFydUPvDUtFFZ1TsF+9xkHsBFAAyn5vmTD0iDt46ku+Ync1QgNUHy11A7X5JRxyronXi
ZYHw4LS7aM86s6e/nranUtneCb83i0cHBHY1SvZJuOu0oMBv215swjLqM5wkFiom/6TbkbyaLnlu
C8Jc4qUNMJ71XO5TB/3MaCNbLGQMl/iLdhCP+X0QiGwc/HEbvxDnTIlwxIgwRwWtffLVeUk/Una+
AOzwKO5OZHZpDESzaHQvkRDjb3GB5PVJhx5D+ui2onMZzSXoAHbd7ts76AMTQv5+F8lW1YG9je5N
Y4pKuUd4bl6d7igy//79H6eS32bJBVlnNch+nTGGvSHirEtGNuOJ45ASGwxeFIvSHIkeX62VbsOI
kEQ+7CrCIBM4gbpkMADkW3HaNh3vT7d0wJy99LpftkhTPu3H06RhkiVne7lPmgLFxoE8Yv9Kv1lR
vIrGd+pp8WW8fPWFrUFiooYzmc2uGDzZlt40tUOxzKkA3hmA0m+tMKl79PZSnXaQxMVDnaSshz//
BmpaN0EiBP3tJ4Pu8EH0rjlj1NdbAOJSxAiZGgE0bAZjcDVaEGC+fW34HK6Gg8256E8Qr2WNx3YL
3dnnX4dyCDB7ZKAodUWO1b4eMyDNqp/otAS8L2MWHZQ+BZmlM5pfv+Z7Z+Dk9hiBz0FlTz7m4cUl
Er16/YKF1vVF3FeUIkFDHH3KPBgpozdFaSse7BU2sMihNsCwk+ABRBJEHo4qLjwrlo6DwawBvAzM
zK9x13lHSO/el5HCqqb559vVjlQATO7BuWuiPor3SsyVTDtLRmKCTcIlQwtEgUkCDQDu9LSfLSPc
gGjAvtFyo0nhJwHFBeSwhn4Ljz5ooyFTLIil0X0vQXJoUGqelznDT/1ew9podLrN+6+wNSjpcRLf
jAZYLhSs5UIwLFxyil/ympHmwil84xksF9kUv3MHLsDehhmlHQXtTK8IcdHQ5k5LHPiCg1Vzrjjf
w50acqMj8t0wz6xqMnmv2JPmCurQpUQ4F3TvSGiw5kCR8VR9DJGPYcX+ZZDyrNe87DmEyUQ3UwXg
LHMo2/kuX4j+VvykUJxvK3jczT80eygOrzySwtgzR73Y7T+g9s6SLBuLfwr00F628ZK/5F6bKOeB
TiIUROlDSA2YgV7GGG4IrQuoHWSDgOjBNlI5vyQwRMk+5iIzwNQbDw87f/2LJix/JiHayU/SdFyI
HY+T6cepsZrPAGS7czFzv6zMiu6UlN5pmKcnpPDtXsIynQQNFkFyDjQDxBzEYiOOHa+6mJJTeazU
pqEtPshjbHSwXzNZHmTxt2YpnspKt9qTQjdZUh9z1fgraX9T0qyOZI3TmnVH7Q1lPD7tsLujl9s7
cgBl2/aqDf0FXzCh6Dh2p/U1cKQHaXgejxIi9Nb2i1CMJ2BB1eG2yKtsniijwnHZUJxG16WmRyNG
cEY632FpnnaMYVrc0UUsZ71FC3kzGnYZL3+mHZNAFgLt6JjpEgr7OjNPOusQuT72xKyowD5wcpnl
xF+sF3rxymr5Ce2iL9050kaRGgqjTdi3cQjUkbj+d7FoEWTmhprxsMR9507wJOzWtJx9J7RlX+FG
0MY3ujj3v8K9/xHRJlfzcSXvlFYOoTUDBrRvKMTGlJYCkibTB3197lbt/pt7KBY6Ei4+xlnAAyd7
kwX5/EUrBJJs7J70hMZBk1StCDNmeCmzCY0/s7LfPtLv9vSls2B7/PLvxoE5QNEaWA8FaH+tFfOa
c9D5lxahNATeqtACgg+tF7iCF6yxP3UFcuhIHka2KdStp7Egi04WyMUSHPPqg/Y1ctEihz2+mQ9E
U1OHnhS0Z5CjJ9aXtIVdMqNW5wHK1EHXvU+7OBVSyaCuOiBEtG2Qe6bcQV4Dg+f+yK35rJZi/l3S
TA81hIYJaKCR/rVwLFqZQ634g0a+N6uLDjWcBfgQ48tbmtjEaxYoH6YvYAORnLMBLNLg1vBH/CuM
OudZgI1qpfGhKqhn6XRIgXeF9SkGrfegOC8/l4DUDRIWG5I1j00jp4+7fdZh0o1KKS2keplD0t+E
2fHAHe6EnR2BdH4sFkCQd1BmvodgEMF2S3fvVKRSJb9pEG0JVeJNAIQyDbEehyLzgxg7qaAGdqsY
aCGf6kkoTl08eCQHIzCtCXYKjzqMeEMZYkiD52PhERtL6PIm5odv5W4/YPH9/Ei8/NgQjpZetfvQ
sh3hyuHrmJCvQBnGO/vE1mefbvGugOHbFmlavbZjUk7s89B5Q76PhAHpoBEXWAKTg7HJSQChW8Tr
JSAL8oME3L9DJRK293DAzr6UJRCKD+G2eT0CGfxM4sJkBhI+khhNuOklPp02IGBAl17eQ5hiJJnT
69t4bBjBomn3dgnzGr1y+PAF8WvzxpUSqbcFRS/oHwxPQVAQtkubrNGMr5OLBB/4RfNdW+JzCWIl
AhfyvQTd0enfX4IR5IutLd8ko7VIZ3jFDGVCkLvjPskzMKb0+Z00JZTFDFNCKXgGe17NUXOPsQTc
kPCQQWDs5HNPBgU30yEGpwm6l3C9vwIIhpu8gMTj0Isc0BubyH8H7GWo638DI/iFHIngWCJ+iThL
k+hRsDFwDsGPvyG7guAS8tnEFaQDlaXS3OMUE//hRXE3ElD/ihpIH+IrS7scQnvSDDva9eRk2a4u
4qH/v+PEJcVmc4jfrZHE4LQ/pEEQX7STKLtDvvXhXM6+wCCNMxfDC0YJZSQjdSqOt7wiF4tLagjm
QKgvQ04H3D5XW5pAFgI/SGRMyIq/cp5m4UujKStvStgsiYv4+C+SLM3eSe4UGSyBSQRa+DcYMphE
2K5MIvmKZARlYDhFBSAPOkHdSftuNlOYBhZ/UoJQolmgmlQhpNEohq6hkELlmR1feLFUuyMVYrYy
CkDgi/4UMz9M3gugBpE/OQ+NkYr6PejarFRql7tWhywWf2SIJFpn7hRRODUNihith9H9NpBPw8mi
8/FnQNHEl3ZUxMBKmDasJ0qB9QhKO61lG0H2cAr6BmjG6+wo0e62kHrlEI6aNm3MCT4pSoLFB6+R
ZGC9xpeBhw9L6UMBQAz98UpEEgVCLlUJh1WhMxMV40IJ6w9lNotiKxiL3TEcMkiT0YOSqyZeQ2UI
gU4YyFCLSYnRKMukhIEUA2kj5LV6JUKzd3D9PWGtS/0nQ6gfkCOjVMw/CqkXGvZA1/tjefCSHOz1
CJ/qVTolf7YQCCcL5QEC1jAFLpPOgIITv0EFgmj8EXayhVMxOETTUTW3FNgsiPeZm6wlSlhJvmIQ
j3XTzOc/aTBQQpf08KiYPGy2siMNaOznlBDJActu/l3G92X16/1AG8Yb5A18J3iaXPN0QkNKv7Fn
5wQkgznyALy2OwtcDs17Zyid2QnZsacDbzv4wbM3E7mVnLw9MD+7Qj1NKiMl5lT6aWfaKpzL5na8
oSk4wWN6p+CAjfXt+N1VO8pgMRe6UfG7vHKhIik+6mt1zWSKzUg1GUQUVXioZKcgVf5+YRW0WQiY
QowXdmexrjEIFHqaGhIPrg99HG4a9Sl874vp0SVn+JqQo88nzWDcgXlDIIgvnAMtY8Rx3sQpp5du
Srqg/er/eYvYFq/YuLQkCoThx+CRHTvTCpCtlB20qVsdwlBzD2Vn04S+PhfRZkoFgf9XBPMBsQyj
5QPsv1b4Q4QPq6RyoHB8NOtDUhhHBSKs/Ql+ibf9/jrlVbkuHGW0a7oO6drYzJaIZdF+CsIBDKCv
g+SihME4cAZ8DroW/NI8iUX5NejDm8L4FbQKMhfFvPP3nL641p7Ff9dkmpE1IHC8AwOwI2qh7KCC
gEcDauqQboCDOcwAE6SDFZXbdHGhmwQ75WuiUBElaGxTMGEKvRB3BSjFHBL6R2wNPAZBIqio/nEZ
gC8xMfROITOLcjvYrhizZshWIngo0MsQLWhgOhqI81SBQMXUyotil7Dt6PAKfCr2SxvA6/vRDrgQ
jGDkYInDyMm9yxEUVv99Da7Bv2w79AdZgGdXDCf1NiC9Qiyg7gutIphunsIYLeRs31BauGjsJZhu
MZOE1RxEkI/PLt1RIIbxg48QAvNK2xcxyV1bG5Belj1MVi8GmB0HhxA7X9PjhaOEb409oHdS19+w
gVAkG6cY9gyzWVlbAUD1NUVxd+PbsEh6MrevM8q3MJLArFcx+iQ52Z5qapPF/GY7NH/ktmN4WVwc
f/1bBFLnKhpAD6vJ7lLbHJL3EsDj2o7QEaSgGrohUuHAmM9dAkoFsM3Zx5Sa8h+RHQVpn5BqNS6d
OnH1QLn1jYq7thm/A3LPZ+h8a9Zbz8d+Rs1AeY4BmVI6CH1PFPnQxI2ImwxdZEFHBIqjmJzKqIoC
JQhZJ6pX3nhDLRN2fH0Qqiipf3AjGO5UZd4M1K8Qi3c0NHRVmgH1Ro2hhqRHX13EwXXfsElL4XsO
yVJuxPQ9hqI//LbhILIpUJDHE9D+8jHzP9lKsg2kp4AoOoGVZvTomUrPrRJUTVs41+GE1FXtzGi5
7t0RN0IQBMgVnJvpYdCYhhRlLJE2suNwuZpWwZOSLV229j3Lmz12Jnh+vCkW7wng2BeBCvuhQegE
/Wa/wAMl5SCN8wRXJvEmFY8IF4iH6crzV+zPDoultQegt7LJfU3y+6+22UnBtSgeGWyl+I38/wca
AxXldFCqEdC9z1vji4H4AJIUDtXz4Blxw0w/SPoI/+uzfCvmHZm5ziau57T4i55+Wlt4V+zeFMV9
IU50ezNmSePVcHlTi+C7ULyuubpyqtl7QL4jMNtSJ9FYgfM41XeZPXXj8p6Wyt+LLZ6GuVTqoHXV
nt47NPRELJ3AvkJGEk3Xa9jtHJV4lgAbJU+fPSnLbKaV9k0M5NHK0lfB4K9udS1wYmDhoJsSoydR
sIbgxDHNaiuiK9uLlPDTb2neDR0nVE0aJYBkXGDqaCOgrb9FYha619KBwldXdV1lNmQCeDJt7eF+
emQpoaDBVVUWn9tAu7+8Qkq8qrmu0Iz8oN5wM9qwTOZ55cc8rzK1y/f0nDxsLZ9d0AtBA0GGmm0E
tKkVjTPGrdNkyXWPnd6a6wdGr74Cy8eXyOg9RHsL96aBxu5z3GYooN5n9ThqVa5G12420KQV9OQB
9tvNyk0ZsKJVoqcXI4JK47QeKFA+fEdjThBnbqG66YvR1/bUDObNCYVYETFDE8fsDXVWH6H1gLej
aEvRZGjpVd9MOMejAGZok7fibRUopwtX/bqibq2HCOt1+8o0l0qL51irUBwA5pGZHSFGoecDNB5Y
gmdeVTOYDE+/am/ON/Q/Km2Y5cMc/abuIU4Vo1GNKrUkOqrIPwA7QSTtwi5UCPNhWrVKv9GdqVCi
3tNnDjHgDp9G26ef4a2eN6Pm9t7MZ1lIMAZv7MJ0YxypEKEAAN1MiGLkdaKdeh2qShjpX4iXqzt0
jB5bLs+P0qrra1JehpQ6viZqOzfUehJlewptotprkwTGwlNvFI1rfVfEO7i5ubZ8aN4TqAkBpFc6
5QSUyFIJWF/IG6Xhi1ImpKpVs1WRaVDCzuOU5rOY8m4oxOdPv9secgi9fppFzfZZzksNftOCUkPG
syqflpg4Sn2vA8pdYuT39Rvoz+o7qNvhO130kMfKJJHFw+mpL6nKo9HXc9wh1hB8YlySCWIndNRq
1OzY0tb03v+iAQQ3xWlCQV51EUdF6qfVstVhhIA+kmvVVBtRw2Aq4wzWppdKDdvjoBOav+0mxOh6
RGqm3NyWDbOnW1BbjDIyq+0XqiBg0LyJLbjOyIvrnwEORHw4t9xyXpOwUDIfS6jPzn/PbwCABbtj
j/pNtIlvCxwXaU99MVGNhO/A708YGej9vMDePijwUIECVe1Yq3DUEMJx8BwRMPD1GX0jF4hEA70V
+866fvlfYFVcAhhJ7DnfnYqQ6DnoUc7wtrRhO0WY1UhZLwZSqqyBds/KKOJv+R/UmDs0Y3hbCQ52
870F8tFfg9b+1YKVR4tzvJFmfHrQneURgLSccfoRBO6B+ir+/QLqMb1W0yuRSRlk9/BGZrRhfsBo
z8AjCHLirz8i764ERe7eKzPNoNKz9aLLqx3T+2Cb6bjmQNaxk086nQ3hPmBCDJL8IR5ooP4FL91Q
znt4i+zi2lclZL0/5jUN2iLiMztDNSB2OjA4XiDQtfUC876dR6jaNJqjlCohdqu+XtnNuJQeoe/j
Iwb/xR/+0ELJVRsD5HBSzeRgTzIsxD/teqsjv6Kgn1L555bXQAVEmRaN4PEfSee1pSgWheEnci0R
4y0ZAVHM3riMYEBRQMGn729XT830VFcpEk7Y4Q/vCdlYcvf7fapIbRAxrcmXVbiaf6lC/Bow01iI
UOgrwb6X4Mk+rGr3ZZNvU4v1khi58RvRtyEY7LIyPSA6UGcjbQUBxcil4cYSnaJRJVkdeRpzrYsr
rPo0fm9DuflPYBYJgIecuideWcaFkYvs5DZkh7xn1BhppKP9Uawur2NReWx2dTZ69PfGnXtCevyK
J4NXkLA8JLTPr2C4h69WbAzYELf3Ke4cHZabC+3nZ8dCTYZlumoRY/SRTrNjsSl5hj+DrZVEn+gf
0tvwcoU2x4qoskZ9WNLZlFDuuLlXBI3ugPxfIC+IcTo3n5LCiz2JhSwmM1XYYlWwEuyDnfYJRiwJ
yaPNyqlfj4hH3FBiI3xN5fLosTCq3IdPTibpK4118c5hB6SMYT+9LbYD4tMBwYBI6WlOXxZBFFDk
q92KkmDxHYoKPkwOuu77Wry9rvLHcbFYHFE0wbxhqJ8nk+OCfg1SESSTGi2Vm3468Uxxf9N839Zc
UUNxbdfWcLFk1+W/5bhn3bzKvdPf68Ap9MqlGFs9ceJWwoQTkq8JQsJ/pmKYdWrT+dBfju+aOT2L
Q4JsWnDQfFRXesYCLBDNboJWhFkmxwm1MQmSX0i0HL3jakP5xAzwyzECOt2kC020WHh/qWGlJ2nV
RhJW0XVZsYJQK6602QqqmGm4p8gFWLoaaC5ZtyaHpTPHceQ7y8HA6Gx4/GVDaREIklc5fcNfP7S1
H4ut3cy2R5lmmq47C93T0p+PYtxFdxrKf08b2P9YrIYGOjYyIsEy2wD1qRcCrbjxnFiNKGZWpP0f
a/FgWasRw/tqkysYQCBOSJ/8AaA2mI91NE/HX3Y65T4QwDo4t8i3Qig1Eo30n1cexQDioU9WG1Ih
olKuhJjT7WqHk3jSCXuAWgEEJ6GK/jkznafymIOwImwFEgiNcvLU7NM40kI6bJZ7OAjCHMzWTLPX
a9+cSaLqUwYEl0+WJb5RKncZhsoyXyaniRg2tRd7LEaiKKbXi8SAJCjHm3b84nAhX5k+360xjdtN
J7jpzRHwNDCkOMOq4Uvarxs5caFLQzDBquGMp+5wOBHa5RdW8rF0jrTucYP/c4r6O+j5KE30Js+8
93cyd163kEMhy8fb4AnZKx4umQu5CU4im8ge29FG0pFwdjgdIjGGC2fRWL69/L9t4yUyOSHWknI2
7J5U6vgV/BLtRFKkuW74d568i2nAARj+EFHEZJX04+9mP/UT7qkPbqfMk6ce+WtuIRA++Yq15fJB
t8rm7zIwInOHNtHHPpjqUHMTwx3o9gxL5WHKYiInAIyYLIsmveb1za3utTcZkIgPcxzFGaART/SC
YjEY3QC3goMTBZtgFXLKiAhF476GAbLBQKCdqpM/MxIkzxWrpwhRIM4w3G/2VnQ4HKLZ38AJbQTW
OMH1sDLnopV0PmcmQGbzSXOKRuemMuQOo80D1MKmVqDNPgrtbppiUeWKJbhq4KxJAUHr6qGFeiSZ
aw9GBgiPKS2wqzaa36wz0w50rbbyGAwTUjwoYtrKOU/Pk/92OSnOG5PjWZaKTGe58IyV5znT89RZ
QKvhy2OpmiegYYNVECyOR4+FYSO3TMaQHG+zcSsN+DA3HTNOi6F5kSdyMYHA277tR67LvNRMZvFu
7UY8CtccDk3dFm8cd8NtDHkB38+4XdYMMV6O5TL0rRDqFEflFpNy0K3d7DeyTsAg8zLD81Y092Rc
yiUFMzeKQh4Sl7gwJhPHW1Ag4lcB2FbGkgzVgMXT1SxrE1gzOeObPl52qXf5Pidtub6sqxiLWTIX
8eXVZmHqjnAPpl9DmVqI5MIX59NDvGZ58Fuh7oHC1xmogh1/imm0sfVRV6I1K65nPXsMS0SnsAPG
ZDLbw2rFe3FFFZWBhtiScXXBaBoTwzEmuLswtxllsxn2c/NgY1mRHbmblVzehqvjxsn9QK1Pw1bE
TAxOrdLHdKzwUuUr1vyf7ps4DM9c2+5qdvR/Jpx8f+3/7R+uLcuqHfER7ukAvF87MBNYX33f58Ui
kjW219wQM/p7ZNpI0U1bPrLSaCy4rwDRPoyGx4VZ6ZQKe6hvYlZdeNHV2DfRdlhVliwTLIvhSWap
lcLK+1gr2I8yVtTZYsUiPwNFKs9bdgXupwU+WgaLzNGv5btRYkQnXErHY37GzzV7xAlGMufZFk1z
bZrcVRRuzRp9Mehi9VNbujRhnyzACsu9zGap9bL9iLKHeJQFxx68P3x+FQMU9ooB5J2ZD3JSsuc5
U33oBA1tszImRy/MAPE1NARfAll2Zq574tploWIk4ujEY5CFir1pDHwEiEchVyOLjD2CgleZDdW+
bTpNBG1YU+Cl2/TTBpwFXQd70fAn3tloHNlyWHN5tLOXfnqTvsmpbPCKdl07N+RZ82nMC3IGjU3i
FA+ZNrqp+7bLo4uiWYBswYLh/mJfHe7/xmGuT2LDmXgeF/g2FosJDpf4KstM9yYO38kvVsfJ+atN
jY3FAWRPODtNTWcH+Vv9h/pQdwy8tFbEBLxTymSck23brrWxIgJZ/RDtmT83hsL/BxTZTB1bpvtF
c2c+xUaWNdm8AXqwfS9/zLPxeHziEfKMNYyqRqY949o4Gl1Grs8cTednR9EZkV1j/dZ1n1d+ljiw
AwDhP/2i2xHbHXcIp16kesxIW/KhjH13H/Fa2QpnTDtt+YdRcJZLc4fXhEXdxLjRGGfAED7Ibv7V
g7vLBOYJgoQR7MLYbRtN9+L7LUvVp8Mvg8b5QjyUtYAXNPTxRTfXbYuYywfCTCVdjHJ7OhsRDeti
CAi5p5FaKxFdRz0GoOqBRglBfmygIMZ6Of/QEJ1SrKXQqxL6oM3e1hgej2nNKmqrTgecD9Z6HUFF
0N2+0TOG82coNIEf2BLLcOwAiC6xoH8CO0+YQh3nG9wVeFt6m13mlK2xof25F5jk3cJCiYcki5kQ
ewiOGopWY7VXjPv0H2LrN6Peu1b8mK3O6Vk/H0h0Gd1QEcuOwMqOb6BTEajZerEdyvb1x7G5OI+x
VPVpTw6TdeUDFR03/yDGL2Q/CVRU1gdecgRb6ksb8HGs/PY5dlq77TCN4O4ct8MN0mLAHzciwNbS
9y2d2jKrOmBqn/IqHaL4AQb1qVBEtiC3XRzKt6p1XYsqGBy/xWv0oba7heEs/RTqsc2FtNnYoFG/
fUUiOnaLmovH+K8MjNJXgmZssi53+egxbqwGK94nfsy0JugniHYbKDq2jBztteaif+4PQVAXfDqS
Fy7dQQIV6r5w3enHvQUkiphsQZ37A+RWMMUUaIHlqRxEANSozdEhE9DuxwcmTDZHVRR3IxhXgFAF
nfsHjSYsuET8vAdx2cl37AjcxrE09LIZbwtEpA2xqhb1bMomf63MA60j6uICH46dP6TthxtGjRHi
XPtMK2l4B1xNsRpbstn/Xp9FXZDiu8EpiNoZn1Av8h3apeIrR/ribpFBa5rl4g2okE4pGnc8Z8rY
nVWcg4dIRx9KAIcMBRhoErXWPANYhdGHG911XPibPiasEjKBxaYyB2FJocXbPouIXndIafqFpCqy
gGMKzQALAb7SRxb3GonJ0ZlBw5goMaCoLcUAo3lOxqB1qaTQ4b5xzzPWd/w15YNftA4o39KdvkTE
Xvx7iwKJh/jEP4i0kBWh3F0i6V/L3nOfXaJNuQC2rXVWwFwpmUt4yY0gyOHZUm/VAwrwVPhXKWhg
SWUuEZ/OTeKXhF10Wfn+rq0oqhPHoZKAvqKIv2L2Fwgc2iL7rIAC32f8CalJ7gpXDWDTvM8EQf5x
CcwJOjgI+jmkIsgAAPvGZTVn+MBpsqGhgVSWnuzXZB1uOGR/hHyF37fLBSX334rCGYV7uR2dlTgO
DiSzQDHV5py4QdSVuZM00BdAshlcNUrqRDyK6GDRvsRAFNlFLY5SYaTR5uBG1gzoLuVnTB58iv4A
m0mwaSdUDGhw1meusQuDU5QXU6rgIY0W6We8du0hd4BPZ5DTy/evHbN3kBeDW0Oth1E4BMkJsHvW
OueLwQG4gtFom7De8sWbxgoaQhyKeYpgbdSiXULhrEWvD1gMvkei5SpI3Z++QruNi2ieedObivMo
jppDfMS4ibPLqEDekZ4G58EQ5R7I3ysy8L5+GfEGehk8bDlFqeDSCaR3yJBFxGj2d8vAavf4+Abi
FSniPvxn85h5dDLSQFFD1lNWPCHzOhPduhWg83xRM24l7YF99oLNPRsc0hElK5vaBP2VLUdRDy15
d4wwo8idEAGhuTJrTPn+a3p391mz6ZT65KGDASUF/5J3IRcSLibTaaFD8dHPK3ZbiEFhupMJnhNv
ojtLeIuQhyEpdY2cZhNOqxcvkbw1DDBodmrV2l+AzoZ+zrC7JX8gIxNFUW9CxD6dAMaVZB4gOF9i
K7ig1rBYEfuwtbPtO0f40tqC7HZlBZJh/tn2/RmtbgKPENoIAmLzDr/p65I4ipP3HpFW8oPpdEph
msWOPHgjZQwSIf7h2P9Dkj2x0ma1OBLuERuHgTOdnh3yBrE/l3hQ4i7JJeXkQOUxKQhMVvx488Me
mR6MHFjkXCXtkeKCJAEhq87G2pNJhWQBq9WGiFfCVCsIAwn8+WezCUQuVCIpDkG1xgg25I3hiqQm
CMmoySpqyK21TpFCUgCSDuJ5SSJWexBiOPFeQVLR57ODajoAmwNAjKIExCThmmoQML2Hjdi7dqFM
OzlnQTJEPsLumiowBEGfoKrh/P3zJbAybprhTYkpuF/OWWxiJTJb/CUp3JeNmFWfCg+yMSUPLoWQ
2HL3luRLrmtJyiylFcSsOSNB+fYnisVVBVSczgtcQPdcOw+otkE3Ukd6yl2cLPBPFHGhBQFmYZPV
4WF+1zEJNRhx00nYsyxv6BDz0WZl29W8o0HywKPltLgNG+IyCWZnG3k8K8ntaM76oXW19uFqxVkE
ewlIeAz8mvjezuVOixxAqkFN5SmDTWLOY0wqJHCc6QyuVbCIlsaKKOJ9mxDBN+4NiooozzIlnDNj
meEkUA5AWyw0lUE4DkZCWzXt4xZ9+szoGG2elThV1/oRUIcoASPjqU+6HFKaxxyUmq+BcpwhmcG0
HPLmDQg8bYWfExKzTVuBFStBrzwGub4LwqUMYZZhDksIzBrMas+PWOZ4i/QZUMRLd1zBfsbQw1ve
o/M+jCeEd2bUSLlTgsdNjGeAKT3AYWJcoH4pcHJGFylmdKE41dbsu/hyl8bY3PkgpUfxjAXDaAIw
zLT5hHLKHBSNdj7eNf/BGNPXh9LICV9rbfQxIyQ8CKtpibmZlvsfU3CS+AHop5CqHA1JkT+nZU34
PPb9G7bla1JnlRxQ0RuBTxy73q1rC0Mp0/dLyp66X1ovw38B/oZao+MpROniATA6dQmgl0s5em7I
V6VndzHv7th0hKBvLr9jYvYeXhxj/o0aJoIhmjIqhp/h23w4LTRJtrMB2gl9t4+kiNjeClLeTQBm
xmxz+sBUo95IfkOhhz+cGJZ1MgXoSV2WjiFZNNWx7Zi0HTQ+qZzo3AP9TE/VXnGUJZIjriTZF8iT
oEvJQxg2hRY9A+rK4fMEBeAy3KsOiiIbaiLIR7QIEDZA4ORWYQ0MYEewUJLX7CWEIfJjtDF+FkKH
Y1VCGbfHAKcQZ3208W8we34dVEBHtyHod9j0nUCZ3M+9QLXjttlNtIpBwLgcQ/AAZ9sujafqPRC6
ugxLgHhb6/cdNUHmuT939iKXgU+p0WcgsofyawQ9py3AKiMGkQ77xOk4Kpb3AzBq2bg/ZKcTCEYI
kDNATYPoVHieSAuDOSQkCrc2ew9J7Z7Wj/XC1DuFpa6AxhCXHRB6SdfsCP4MaCJDvelWs20bedu2
eela11oRXA2QjmdJOd9odS0kdAGJttdkCo/tnhPtZGErxzLFfL/WJCJAe/rstD18YhAzqfzWza3u
Gd/m5V3vtBe92N4oyvjT1kvavDggFWhI3Jxu22q8vlrRdVQcaGlcJHrxBZvIppqN0BIkQ5t27vA2
vjF6/LDguuqw7IJZDDOek+xi8h/PC9EcVkXWnVyTwht/StEL5K+MJpeVi8oGU+KvjkjFhBEmmJbw
p7kRUJ0NAOC/X0m+iDWzqHRzlFn00e1oNpOKyNim1ESd0R8vJc0fk/JlBa4QGl4K9ysEepDsLHCs
AcCJDIBCf3meGU9ioAgy5cF7Q4ASNvIXXDHqM1CU+UI8fHm1BtGAHa8ZvTOHPg3o2V+fxI+aN2dP
LkoBA0y5+VsqUIPnFW/AAIQK5WUI7+NmXoZAuQTJzFcZpObXfkAbnnX6Vj7/8fRTmhp+5X4GzhYK
Ep8NuwUqwawiWn7r7a6VJV7+BEi3onGX2J/Xmm4hKden9cA5Lriui2dOhN/qeR0kHMC47Ypxq9zj
AZdOu3odQxUYlCKinOhddUbziTkysCsElVgm64/Kz/nhtytbgrRqsAUBfRJP2jRDpF3Vb7opKRqt
JlSJby//vp2n7Rq7NOYJaOKutqXjfcX3bwsFatAYdlYv1s7SrpsOucQdCyWt1WkCWRR+8Jq+FSe1
HfW+Cnp0VEo/+IaJ4MS+1Rru84Wa7PZPmmKoJ4Mr3H8ZaIw6mkJgZxLek6noLgFxcNPXuFFbe/pb
ggjokyOgpovteD3dxxxz32lB+PpJmrIn7t2raB0iKkoC0MUsUZpNybHRc5qvjle0T3SL5EU1KXDu
MnnBDBCn7/nflYO3AA0MCqKxzwWPr5vBq9Em2D5Pgxx22QC0z3ZHx36fN909eEoUqC+U22IbwE0N
RS//bfZEuVmJvA1SAM3nqQHQKd3m+v7yvZjJZXdtBOpgLvgfEaXW4eF2jhWA1hIsCMllpSp68Z4g
G3h496j2N1164+/YLr9EQDTeWoBrnmFGt7E1w+AIzEpF1+/qE8vn2ZETeShjfJCyNrwaUHXt+xTM
Avii3+9N99T4xsHtMcB6Z4x2IzEyp4Fgb+VdBzYYz6rvbNF1eRjb3Hp3wWioCI07dbPSF3W2GNB3
d9GEfDP+RU75mQprtd3YAj53no2l+lw/YpvW+rWHrpHRyA21g56hWJwPyuDb0xgrCUHl5vcFf4GC
WfNMaxqM5g+80XdSdoyko6t9B1bc4g2ergIQD2ycPEeYIx47yF3R4RiIEDP469O1aaiEXIqu3iYX
8lw69uPiioeKfWlZioOgCz40TdzKP+O6cnu/w7eDkaEBTqG3AvBCIoti10KBJ/Y2SLWALSYAQc5l
0MNpvGAXALtW71ocBqol6OnmiJLUJWBAJfUSQ9o+qsp+Ni0j8to6TEiNHyTQD4o6zitxKHbeocOR
7mSBssGrpmNeYmcQr4sPTIN8U8yebGnmbVjs3zDvwmzKZyB0AFICjzZcYiozxRou2Vosavkm/g1b
VPQnvc+owEL0p7Ns1+cYCtefVHT7DMGmnVvgC9qni+rBYJqpq8G0oYpiKwyx7eI97aHJVhrt8cW+
nrfTjiB79e4AtwujVqz0gx7SaoCkqvYkYqZkYsApYGr2aHVA8TAGO7Ud3NjqVKedOE/86dB/QjpL
gXxAoSu377FBitVD6RSmyJHVs5GZrXV9bK3p/X6OOTJhI2WmKFFx7BLQwNX/4Amkv9dfNqcb3Igt
hrktPHGYzwIiBfVT8OSkDNf9Or37pN/3r33cYYXH9KQtGrvblsUo2FIPiLgl7Reub6SqWgd81lpl
asMehB7bgi/2cHrKnMW40w5fuC93gwFKaDTKp9vxhYoGoo1G9rsvquON3R/zue9I7ZPlbbmQbIWY
FMU9r7d80T+unGZnUvWPLTiRz2lz91DH98TjU0GjQaSI0W0fxbAeQGyyu3dQ1OcbIAhAw2KrsZ23
XyNcclhPH9kfVvPvT/ANrWYf+gGmOvAV7uPUecOGBKQw7qdL1K+U8a2wbuy5wP0GejJwClZ0IFE4
p33sNF22u1qcTL6lj2cNLAvwWK/M488fYPb7/Jl5/QdxA2z4HnLnaHGvvi27hc9NOixy0I2MTbxL
bXT+X2AkqFK9wBL3pblPGKGW4I8Ah9Hz/5XDhA++XQLKRxL5vCn5UbSgEdo+Z42Q5dKoMZdJrb46
s4qPPUC5VWCVZCEIkZcR9YWqEPo1JOPFmzQCWFrfqbJ1/l7ki7QP+Tntgl+Pve+N3avPttJPgo7q
1zc3u815AUdomT9c12OAmwhzMXvZ096NgK0MWvzd2YLlml0vO9yCQAtsARLU9yHL4jWxqdkla4S9
bj5IjXe9/Km+krtKSs0KBE7faZGHqT7gT4Xt53plALCzEVJ12b0AJQCgU3s8k4ELwCIh84THzaKh
cxGP1Ip7XhqvflsyqB5U+DvW9tTwwNYLsCLNTpcmApg/woz3pCxFcKccNg4VIPwPaU5pf+gyNz6Q
51MnyULAq+A2ugeiNo0iTRvI73vCA+ip57D1nV/eh5KtmIW3wRqIVPW2C2FIS4gEfvRzwLAulbAZ
4TP4dd87FuHOl0BRw6zuRhnyjMrP8aMSHIFmxiX7zkoKvvNUMAiCasbcS2HkiW2xQ50FtjfckuiL
LRQhMYSBcGDxWACX8hg79BQHB/gfRFbQ3ihcwu6kzLQmbFVXd1Gju7BCgyxBYIXWNx3ww2OqbNEq
M6A83nYtKnugnXgqIFjuW+ON7ecVqh9B89tnp7iScHThOWklGyCUKeqEc6DWn+WbEltT2za027xn
oSUDWIraZ6KBH71+LHh9DOR8raKYwfxX4LeT4CQ3ne0aCFWT3B8eoqqB0QI2+tWW79Mr199nHhV5
TrHvu4r+pmopyPzrtEeX7UIaMQTWuj0+RmKpQ5BZ7V6zZ2KmlJD7bpwYgzmOlpeeWT0cmUU0hYEc
P5yqHbavB9y+vi2L/hz+50rOFbawByzx7eWSCZvARQUo+v16Idy2LUKlhYWM3Xdg9gZOMyaRuP+8
Pj8LqiN6Q7/v6v7xKrx7mmDDmsvf1q3QXxT60KNw3q3RHTGX2qt7oxbA2bvz5hKZm/fuBTwsMUM+
gViGpAeZRepU1MF/pvqbUizs30XVvp/pOGQZ1ylv+yEr0aSh/W066FaxQ1NUaw1b2Hakw9RRC/MR
CwIHnOZgG/wgUm+Hja6DFDIxDlbpXC34vNE3KHGVvyG14uVfdAr0KnpdKdDp/Wkz3tUN6zvumHCg
L4R8X/J05ekW7bnsftMGWgC9JWN0AKOOTSb/zTsf+xu9m8ua1KQe3eIQcB3LZwHfDa9pr01hkJo4
yACAryJbV6UWshiiKHR7TFlVOeuSzuvAZUVCMoU70v2Z+HOxMLDClKOPD2lru2DzIbJMrPrmqRdL
bQO0zfxL5fYxOey/hNt6eXn5Y1gjCz9wXzuw81TdCeKu5hVN1NgsgBf9HJWgA8JbrcUft9X0fkRC
pVF1h9W+yr1iq8dtojC5F8+2uc0mCWyXTE8Vv3FD5Sstw4SAQp1+upsnAP6vCMmhaHk16lPVcWvh
KsLd/ozSn805Ua/1Xhgdw/ex3tPsLZR0uAfEDt8g/VEgB3rdXWTjUrUhw6XAmfLyTzenRnshpviL
KEPpNnf1k+SWyf65wDTZ17GlzHg9wjikq8VnyFZNRbpAt6C/4+cMxNdf4vxBscjOmZqU/LkpBXtO
m6FFJX4wcOV+Y7rypqyuqNSlkZo0CqVnNB/wEtpgdPCRdT7pJjmyQUH763sSk6nGvXAQSqxbdlMh
GqYv8b5IsT1DogUQc6tF146iMlthxubRGCmFqlfg1UuyEFo4zQrCRpJufhaPuVeuiMepdH/vDsEv
6TZr+P0IPpuitd9p7CplXFx2tA3eQYP2C4o8V+eSWF8m7PLWtpR1p4k/nTh5YY5GiZnAkeWOkZAn
w85embEk3n6bG6t2i++208G0vBvp27oS0hwIUB5rtWn0sOoBfYscUGYNLnjFbD5jWhiIICxhbq0u
OD+M8AH8EVlRuXKeUigAJ55up6hwUK1uJ1Zzw3o8OPz8elSe3vQ5kVGGHw3pdKBn53ccfADlhtsc
QCjkqGVBakIUgmLCsQ2rCJQ+BpzvUB3Qjs8MMucaJiktzKXyGl5bh3TgiYMtyzmMng82CAoItm+C
iV77EtzHhDe9eN/tWl9+nngM+7Y6BFa8bdlVIyQgKbqF/uxazGU0dkXVqN3cvHHy7qIkRjL56Jxb
6tPk5c3eA0bCMHut3209gZP7xo+ZGnSDDL4eGD8/L/3X6J2DJyN83H26R3HRA0B/yEf5jm+K9+zZ
mBJHUImTMISA9dXc1ATQtM9uc4KDtOfVP8Lip3dNN49yCP+SWIZDRdsM/SSGw49VESJKY0ifRb1v
qLvE17e2ISNmq26VUdE+N9PEbnwru+gciw+Ky69Zzkfw8Ak4IQhkM6h4jZUKqJIGLoHOw678W5/y
IknedtTtrorcwaWlxZN92I/75lcvBzC87t+X1gFG+r4RURNjJKyB25BE+ElADAwUNkmbRHTQ5TGU
/WGHqkzJb+7v2bfEYTGdNrPjnXW0iWrxNztxEts6M94qYPabG8vfzDaLTnp9WPVrQS9vhJ3OMCie
l2GLXZa2W6Na5t/56/3FeBqIcasTxnFl9iEQ3InCn7dhf45VGa1ChAQo/CJsir41enbMO1pa7OYg
0I4FNLjauPdAxZI86N9av59YLLf7CsW0h1fWugImHpTmokX/+n5MR0pYHJSwHHW87uxxfp8/b63r
33YsHPEDi8ZkCkb/SU4HRsRtTbAXXnajxlE9dHzGbofFDB18AzV0si7EV6oDkvGjevyBt3B8ntLF
zy1FmAFI3lc0/e9TkgYV7CSADVhay9+RSXZuNGi+b93WWIkaOxh3KKwEDQ/ewC479BHkB4Obazyc
JziWvtalQwvO45jSEqQcMhT5m5ZZzu/TXqTAhh+E2011oElGxpqpWkYBsGVl3QA5h7Rj5BVqlLJM
su0w+3+MjAsrRBjvY/gmNCOtnBJMIoY3GCqtHkjWwfxdNY4tSP8RrwHry2pcsiG9yBKVPSS2xh61
WrrU4KaiD1UqJnTBVg3UQDInaE8Du9N3wQbf2LmRYq2NfskkMd6xuPY8m2636ZCSwDN/JdNyhGBP
jMqPXm8gIIvR2ndHe725EKuRXqF3N2pIBYB2JZpHfaq0TSWoxfiRde5CAkaYPXgZ1wHLtvWbdg6s
ro/x9meTPKsJhHVugfZGjR1N7afZinUUkmMbG7MuOkxI6zSoY0DfMKjQ/hRUX+Kd2tITwgraaWvh
18No7kObgqPeHQ4UWjiNY0wZ/YppsEoS5KM82cFCVQrNN6+ZW/cbWW+y+i21LgsfCg+UBxB5pINP
IQtP2Ma4umFPbbQw51o0No/aOORfrw2taNGaoZ/xovus2M+ee6mmNxhvbfxPz88sTFi4c+dbWyWC
SH4W5Mvbk4MYpJtq7d4H+FvryctuluwK5fj9nhZ9KyvH/QuQXJR5FSY4+1W6//xwaNWv30Wfnfxy
RbQpSINOwxswMKptqVWc9jOzXmX4TEGzd8Fy6L8fQQUgt2r9vXvx9QRPv9EyuWjCkn4f7lnX7Ra4
cFDHaNSUsNmqkZVO3GtV6OGvnwinP0YZ6W73CjMhJL5wc3/PFdvXtRepdx/JvU+fUubjMUFfr4V+
2De64d4cq0GqOLe2l9O9TB0JDuJF3JnU6RAGNUv3vTWiNv1KVnf6bB+dQASVAhUdpa57Y1nTcxYG
htqx0SWQR6UKhn867CLmIXQEfXtG0VhkQVroBFH4dqAvsgOAyoeCTlf6jxMPQ7LMmQcSohSz+5rC
Tbkj50CHzynG5K/ZRyf2YjcGJkLyQeV6oPMiFkPs+cqHSXL7o5COBA8te4rxfwV3davx86v4iH/l
aLydFxEZk5ETJvBNvWusPjNm2eAdMF4vsfVJ9QH9efzC2VZe8pNW05G8G39xyGWgLeDlt+wbAR15
cWJQJ79FHED+rzhZbpAKPxsj6reUl+gxUVplqY2KWf/cXnzgsVUeeByYwYz1M/V7YhrOl12WY/Am
XoxENJEtV8tUhWJIaIkJHdd/ZfdEyPBvOyR/Q5iPJYxb8/NfEEXZagE/IbK96lKN45fvAjUq4/qx
k/tcgUJemJevqhV34tFGcMm8dtO5ARNY9c+sBMhT3/HeJaRPjsKxbJgQFtiNqepxQ8Am0ER6B/XD
hOoIIx6mGq9i++bMQLogK0fFgFOHGfBACQ9vu4etsDteEN3kMXMr2Te5yapO8A6qiBqwCvIBFiVt
SXihCAGkwj4GGYG/7vfmCOEdBggbPDE+mmixjY8JFVUukCu+UZsAGIXzVmL2sI4UMeqse0CjrRjY
DbIUuV+CdmDFvmynXfzRuKDmiAxAgUnUtTgAHLdO5wwUidFJln9TAuEKnsGlcGZcCsse5Wy4a2z3
BVPu8H0Q7oesu73meJDsIIzBz2hDdoPhR2kWKirLODJ5yNO9oFUCrKAeATYxMftvMTprKrbSGFLe
5P4RyEC3xqgXFEblFzf/DbgGJ+DcGeAtwSabSqGlyUKFNG6BgFWmq+AnX07H5bRR1gHsQ/O4dh5m
KmJwZuegWnSrHOpy7tNA31dHRQNEQY73FrAntEyuBjU/foIclZUa84euUmG6GjSbjdcSngBNlcpB
E5VHFShLQlc6rw2Q9Kq2HaHcjfKcMk78/NyETgbqjpVb9bOWBMLNM/iYRR5l63KkAslJd4Tx1Giv
U5SNO9S3kjGG10EWkr+jHkPV3u67PA9gQC8gOfBZ+TDcSuiUE4TCrbrqg3XtfU4Udk5xeJv2o/Yo
8ZNZvQCkhmVlvEELwaO9oidI/VAFkguk81M4OfhfSFkuEnPkUES4iCENRpfgQqeDDiaaOXo//JmV
Cb7FHhgP+xK+dXyurK2D6J9dwHOZJFOReYWMvwKKQIpqoVIENYu8ixyHDk9j1GZlhW3iXU45LaXG
Xu1rPdy7KSrRv2DKb9o70GfMiP4imxZTCKYU0agAbScDPDXKYe7APXXIX3E1QCzMZuo60s8TsSuh
XA8s2kxApS5DNMRoSXWAOxbe097nJvGfsIpcNHQmz6A/ftGVpD6zIq1vhCBssBGhVjm/4zGcUc0N
KSBjk7m6gga8DQdejOVDtST2es5zJB7pO9tvvx52wlv0CR/Ta/icI5g+envN9fY4QHJ5XVJtb2oi
25ctFbsftsPf6BaIo8EjpFKTbQ3GDPAJ5Mv8y2S73o7fTmndva91m6mTtiEcfxpnKO982IAYK/Xi
QWUcznRAoIXY3M/9zn/02QNAj/y+j0MCc0X0lOzY7wyJkCRVzlfN8DOMx12rR8qusTtYFNK9y0Q0
mF+n9xQWm9XjQSqTim5/G0llJMgABoDhnH9PROJb/ILv5vPOKq59N2TJbAyosbbw1CiOBIKCoqSS
PaXk0liWUXvOzyRfRnE9JMZh32C7YeuhwFBJRxfnlt5MOcL/Gm5PvwP3Hn4TbD4vtdHXpQ2P/Seg
JlDw8aiLuPEdtRE2gFm9qxBQRNYAvaGf11rTJRoqtMlGtmJfhsX499BKKulv4KQvnOpQV4JO52IJ
8dTpEqP70N99d5dRK0hOkBSLA7mNh7bEaLtArcDpjXKk3fL5Y5+vH6SpBzvnxNaXk6ssX8RPmaGi
FGZc/PtCDdCZM9NxdW6GfZ/IiuIZrD6K9q1TdYOyKKJ/aCJiL/Jm2L3tF4OO/nAFL077YXj7WbbX
+fr91l6HPlWCp9FlwtCFpaqVsRFSXNO7go1Dvw5OxQ31aQh5gFTQldQ3tFrBzOypErHOgAsAY0PB
20ByB9AQE8CitQSksYPUxNN8LSuaH0K5Z89Fihht33pejjJU+UDQir/X1iYjRlIkHmVjZiGNoecE
qxgU2A6ULJhnHfJV2DGAzYhXpNmOcOnDJdQEciJK5kAALJo8nBVOBiySiEYAFxePIBSX9RSYCuUl
EEtUNW928TLTDcoqX5O/v5D4JlAllGJQbi1i9+7shzg2wkhXWtFqcDu1Q3XSIYaBDE+czKKInUzt
v5gqNDMIEQmKWZ9aVDWP6uSNfDcBofsJMocethI15ecfs7uMEQSjS0j2RKVSXAYYNyiC8WfqVnZv
2Jo1dhQA4puZtd3ux4XdefmYxLel214ir/5A5wJCJ+Toz/jZdmPsQprYuemvjtuI3YrFhrbo10rB
NHfsrLZfLDux/g1fvej5j6fzWk4d26LoF6kKlHkFZSSR4wtFlECAIiJ8fY/tU/f2cbvdHNuAwt5r
zTVDz8+IbNKHSIcr1KcdPzMPV17Mm3vje9sW7SI3MNrW1naPuYJhEEfoUwtnklsmxxzssfnh79ec
c8Ba7dql1IHvaTppPay69q+JW3Mu1cztnnuFrGBu0XiHF+UrqrefgwJbR3ILO5t3DhjpD39MO+3b
Mud5eoMeWJ4PVmb8rAbE2PlMdCzkCHj3irjdd9a69QkYw2fYLF25C/s3pp39iotVoyOq3Rz3CUBt
z/QV3CcdjEch/5e+jv9I4uszbdK18xEzWSzIpViZYtvWx+U5auzEVlD8cMwiBbEvvvu2aENNOm1s
031cCokgen8DGClYuFzLRZIQNhdgRlK+vQ43K69zB18jYcaHKQCMGlqsKX6b5Tfg+yh2XG5GjNPP
2eTBxt4bSSO8qW1w0H4N7a3WAeuI64O5IOhNVzbAdCYAbKDgRmyzOR1F7ilFwCbs35zKCCr85GnD
sNZ6so81w1qzOniRa+77CynBxteSTB4azXJRmvaPCKRaGI6yXmDWggfNKw3e2gqUcvf2b0loZvGX
UBrcWzsW0LejVC4j2BQywGegGQGU+x+PvO3ba8gPdN4eawcjdwUXeBh9KGzgfGMCw5rEQg0rgEcw
4iscGnKT9eI7eXOr3JynESEyvkvWVyOrSRmSz2EcDOLC+D0dDCzD1NzeaIdMwPGfurh/L2q10O+x
KS133XVrbovHPGOw95107uP7bmK2o7e8/sprNoMkoWP4TR5otTvGu69/BnXP7qBI24XafWSyceCI
hZvkJ8KJfHePXwpTTDQV0NwU+1ZaOqsMrjuGy1ZR6D4P4oOO4wLfwNwFA7cbHkeImZMBHXJ6VGrr
KnvJjWi7CU3WA2cEjFG2xR00HUu3ZvQup+1z/hLTUbaihuaooKGOu/J4192amnDpbueZiSXIbqtG
3bWGn97ltcTMGDcbxalYewZJp896GWeTlq7/SvqHetEvj6AaXQPqhUCkgjyil4sDepACbtDLYon2
cCtUeZX3i4kfsFsv8fOQdb3j34c/9wrpDoF2X3bSoYpnIbEQkeqHXZsZoc0g0YULFmE+4SW2vunB
R2OdIvkG7hZq0+F1kSzeTmNnobQFW7B2Y4a7PSBNE5eqI46UJtP0nhj06mgyTHg+3ETCOV5NVnSz
Tb5+78L3FhtOjt0du7+NRh5S49Ddyki3QAKXXWSOr1lRwrv6CV3emlKLHrPndHE3TYLnSFmVJTSX
PudLbk7mda0+VzI5HFXcYTG+4gvZNBPQb4YxUrtWRLrd05G7XstZ1m2pIe/HfStujk89DETUXzQt
cwjuRd95x9mQHq2OyylxTdimP+JsKvzhYe7PmZiG2fSxlI50PQVKD3QGY2jR1/jpY80wppqoxtqa
8w1Vgt63mH1BYxd1dA1M/5EJYOo2I5LKM1DKoPD6MToVu9MNSt/H4xdCG68xAXvYxrQ3rRmF/BwK
wevehISGRhtJAqKI5ZuJx2+dhveQtNLPmrwh4TDUnooN1y0NvGj/MD6kbiE2Eo8gFk+q57jrpuyZ
qdA2Hx4LbfrA5RITtU1+hg2YzkAqOWOYwnjPTQdU9yREGzUy7T/RF7soVmhxMsynMu3kJeMtg6yC
4SLVgEXLIYIp/2Pnh/0ffXFWTOAIfIguOJv9+NmHCnZmW0P6A3LH7mudhZYOgqXNDIwjAWwuvF8F
+ROl3/l4ZDl06Kg4NonLD8PZxaES1gGu1jf/w+YO4k6SIzUnL0xzhK3o1SafgyJR6PDw1earLpFt
m/1ibws91dhF34fKFxoadOB5PZh/+iu036swtDchfFLX7dk44NhsP6IUFTSxYRZkgcJnxWN+FiA8
y1AOKVQbQkQsxNm4Bv+R6TAA7x9YCHnXeLYOxL+iSBZHIHXmsNSIlNEw5RYkWcGS5NCBnRsYEeMu
RldD2gji05w/rJdwNYXP9yMS7E1kVRMh4IV6hhTuYwu2KhCjAxIrpHL8f8ujHxu/4T4bKTpVpqJr
5fIGFmGBubzWxra3wKdn+AH7fK6eq5pYHqZjf4PVDiyqNyhnX3QHwJTC/lFMQtnI2LyIqiA/o8tM
+G/7eLAVCEEVIFbpspdQ1LLUQ9yBCMKyr+YDbDqHfMUiIMHlgw8JITYf3EAkYUTyOF8T8Ub0F40Y
PhbUcPgYAurhHU3iCkz+rpi0PBUx7eUbmlkzwlZ80omgBcWsw+1YXaiLXWapi9sRMLTafPEKhSnk
Y6cJkrtLHPgf/HnFb0zF8d9l5qKF7agdaaG0A3z9zcmw+OhkkfXfD48fwR0T2tC/j1YLXxUVGUqv
r5WumaPypzsHtwLOpZMGNtyJL7otYBXjyYDPSMOust/s/A45CPix9QY4JPCZr5NbVO18M3cliJ4o
D7i4aSf/PqsmPjR2R53wmbYky22YJD/EPQ+P7/nhpZEO+Yw7Jy2NCkyE4RdZCaRFPhw+vxIH6Rn5
QPwVrcy/D1YB5eFoP8I/wOwkzQav6uhiMWJc3IVJQgNtWnzm4wYrlllNObrrl/YeGuUGkikfIn4I
1wZoV/wORs3imcVnAC32L5ZIPkObaZhfA6nhaU0qVDXIMDRJnA8LWu3A8sB8A+arBorE5oYf15U5
s7BK40cUwPTvEJYIDEkBSr9CzQSmEB/y3TNlV0rRcQGW8V8+EKdhc/QDH/jfxx2wxupWkfkAnqc7
nrWsIZoNieX/H88aySSOghXUCtpCgDjwIVZlPsO2BOj59wHixRfMxukbd/cAXEx8zRuVMFKqpJFg
s2DtBXiOcQ8UCnDlP+M8dmy+EHjjsXf89y9bBh/sU/x+nujPz3NazZk0xSQeUOphPLp/0egJ9dw1
d5+tC4b2Q05GjBWriRDNsDn+SWcg/4t1NKWNEavpeym83L7o/ITAQKOHMvgq88R3/PvzsLtX03+p
Hz/F8ehL2Smm6C2dGJEhCO1r3DWUkUJ2LUHsA1wUUJ/vP2d9Kg8ptOCEYC7L8Zb7AGXAGUvSNqcY
vIbV+jai/ahj4lIVEc2AV8lOtbomaANNN3Wo0HcIJEqCYo68+ENVAes+7jgdB0jGCdDNBEEz2KM3
Pp51nLJZI3zB5f1DRnAiR/HNZ2E5D3ahrJQVBCSqpDGypy0jCCVi6T+2fZedgt0LWfOkjLJAG0Jm
ZElWPIn8MBrqES6A0NJF7ydUMLorBwQs0wOysVwD1nN+Xqi6BeNb/GlwBm5GpLyxf0EDhDqOmzJj
bZnjKyAVppHgt8yUhH7vfmr8F/7yRO+sO0ek3+7qLOTSgl4sNMVgVXzO6C0zG8PhoGb88SPsjin5
YIsrKoJT7qa/8yVEoRLFBFeLdxCmfgfxD25UfwpfBTzEmOAX/RxUHcGcw/4ZCOc+8u+j56gYVaPe
sBrBDAgEXxkPReU3ZM5AABLrKzck5VDRwUmSXA22fgW4TAubUSn65nKCqSWLNeiVfMaX+JNivNLn
ixt0udv6drytObkPW15Qsehw+LF1AUy6291UfP3e0nZv1XN6lM/SoXNW8EzunPMF3puL7ooUKM4c
FL0XpU7vh+H5Y5tvtRXNxbaAKplP3lEOiVLDi/o+yjHMVxwlX6varNE8YidY/KG1MVr6IbzMo2cz
oNmgHJG7I/imMJTfMHrQDlQ2LBr4rpkhWg4tGf8aAgit6zOAZ0Lpw1FNJ6wyjN6EZxO+hVerhoSQ
TtoXVjxW+luBHBMl+andpwZo0/vDEEhYfNic7297+IGA3Xp+DrcPPZjsAu93X66hDNINL/ILP/oX
0NVQfaLnxFnIJZBrCq0RjMUksngJ4IUbZdQJRCipMoQ+xD5Ora2K9qzchWWyyq6zX/dogtniVryH
9FtuNc80x99ktOPzb1Jzjeez5LeAdJ711om26WnLnbrhQ2Ukqafrql3f5PG2GtPNcOkhVnnt4Rve
bvtKWij3Reex+vxmLOEpLo9Xq2mEOhd3Y+RUKV4zrIiStO8BoXXhzNGQGDRhkC4fg9dHDBbMXczw
oVIxmIL6M2UwkukOJkR5eWY5x2YPW1i4XcwCgNl5XL/kv1EqjeQ0glTHoGBHgtIUJjnDg7zE5M7G
eywTT0INGxV4rgnBUQPII6wyEM4HwUJULcMqNOB9IVozUD/h2zA6CH37fLTG0cebvPvDk8Ca8J7H
+kOo3WlI+lhRCu1zJL53von5Z48tRuxisvAnRkGrxndOP/2pcDC5Ik4Q/3WP+DYgqV+FY1fIEnzG
TPRnAhnuFgF5ZyS5qbIjp96tXsnZsDUiFrycbLtPJFdxBuu8piscPCu3rV1axXe7NX8BPuDQMZrS
Yx//MTujpoCAUzX+VYmq1CUjxZiy175p8KV4B1sAG8aLtO5kPuZ6dCPwcTAEzrkt4QunDUMTl52c
U0v79IOy+PBBk9mKv9Cr6WxciALsglCatNonS5WLKkFbiBEoAxF+W+1+4JXV7hf2DBps7DYhK/Iy
2H7wNG1d7TvktcHzgchDU/S9Rt/c/RZDHs889kQxmfpYHfz5Uib+DyM2PsMOpS1RrQDplDIOXt5U
M2Zn1NOEwzOiQmrHC+NDmV1TVBJXi375tuEaEiM75FOkbt6mOjbu8quffPcGuzp5UjWEIzd9FuJK
u3b9YnfgVb2lWUlzxSWowCLB6xheCVqYrIwlHGM72yclC0GEaM9/NjVADYHoC5HPLOL6dfhJIy52
duqOslF/oxs7sBK8O1ueZ8cV3PF/qAAgIAHAfWfXV4h72K5cciZUKhP+iokrYyTMmHtHJk9cxUeK
OzzLNSnq0DQaawWaNNMoXn3+J4TQTtc9ahGGQ1jlUT8UML6hkD7SqGGi9DcYAzTj/TDfZ0x3YwzE
qWXJUoLiu4L6mnP73BlVI36CnOvzgjod/1nNKTtyKDTpHr6KBqUVh0VKGzzOGNy03xmsJt68mQUq
cG8yVS9MDetLOmfERc/MgoSjZMZcSxqrF2ZYzLZQIWBv+VGWO9RNRdyRcSrjDanf/qeyCIR68+za
Wlmjd55DH4SRsBfGfxde/mNvYPF8/CIv7x6z+LGHVlrJQtWHYgNWu1iNyPGhlPkI3pXkNZaMMfjj
TG+EIici8oHOijDMyd8YYULDAAwEbKRdseR0btIwxaz2RQg21asLpIYNXaotsJ0rqtHzsRA3Vafr
qR2yKKF6qncvU1yl5xkt5pYewRUl+vnk0DxNhoXCSZN6DdbRK0AqA8tXr522ZVVEJOFhuF8l8R3J
Vl6OIUEBFzSdGGqzoB+1asgq2JHdN6QdY8h0T0tge0oB9KRqt1B+q2za9HxoQmKxxOoVmdd7b+5m
z+ue45mZ2GTIARzgsj7yHUoT4Jgmk+zm3bIF9TSjYsb2hGsh0aOGJTOG3bbVbE7UTdin2U/NhtqI
oOfzXX2uU42WvlWWGUNYPGlDxNlUY1Sl3GVQmNCcfAPOWisur9QHzcCwW1rTKCArQIJm8czQwxnt
CgYHAhVf/jcw4/4/S+MeDWNUe+Wqnu1sPZaoF4XsFhaPhI5pI52k03dKSPUI7gdQt2+c5KkeG+PX
UMscY5Se7pty2iMVIp++prcTBWi7RhLumvPO7HXsnJS4mL0XoJ6RKBvwVSax5ePvsJVgRirZ0AS+
drpJN4SPgWRciTjJ7ITShzKT9RGR4eZzoHUcQVNIvggQqD/fZ5pPcCdocHA1acBeU60dgCJpACeU
sut8Chbz3NATZnRRIrMPsgLedDi7VpAoLdotVinEWxAXmpBbjNWR7Q5DCqr4B2RZbMS5OSHHQuHB
SGJ3oR2iLCjm5pY3mE2rKhIzb8AXpPfMtFmfXiZ28jom5fnwvn5YkCy9r4vKoju4zphKDTh5eOOa
AYrpoB2JsEf6PsU6Mjl1HgEWc3jcw1sRsh03DSlTUXH/EHa0I1ReMSeNjFiDoAyCqVgyh/qlcZIl
B9pm2SWUKl1fFw3D57/Dd95N8u0DAsLwTXqVwJjhGljK9O3C60V5+nXY5y1j1dtiZ+13FjKvgr7V
6+unJ1GhsXrqbK4Lph5q0ZfHYHj1Rer139hNQFRgVqaWhG6OxLVEucXQCTIk6oXkQMOJu/XthNmH
FAjKJyNzecweIXgUP1vGdJEVv3eA7Q9PBDECFAETC+kX+WyC4uQXvxmcBa592ILclSzgKFEYwtOr
aevvH6Ggc+EZKTN4lBcDYwOSwTeN2hpStTgVrEJQ7yF2dZ3sFeKQmlwjyhRigbFsEDx8/emyOsOQ
5pl4ATLOiOUAlgFHlP3kO9SEVyNSiLJ23jg6QAREdgdDj+zKn93ZzYSKjSeHnSCsiHeEFdkwSDNY
TFxeMElkFyIr9DDs9R97ZHDcq7xixsfwAyS0pISB4UcBGYDhqGCKUY9B9iM4wPDwUORrSARk4H11
XgmviB8vl9ke6RedYjPlvcEr1b8Q75T1+0IHSv6E4V1rJyNSKx+9JPshQZ/Zi9/Is6U2zd3vmNPJ
9khQsPKlzGgcT0kOn2QjK7ubvtzv9DtTydenBCf6xuhhKePe8e3pbutUbo1at/SSmLQUWhuoL1au
D4sQe+oniAC4U+JoviC96wFUM/sLkqcci/Dtpd598aX5wWIIB4x7hEYh6kz0+Ba8wnwFMjUERndz
GlUUBq4GHWEXdbn63wB9ugtd0/qN1bg8KIEZK34vuOHvBKPcq4cMfr3cgTgRETdO/O/Vedr1MEPC
ZR8AaxzdLoefcbIvXHNKHtqMOGf3sdRtdJyDNtL8fCWgxO6MpMYh5uRWGmAvGUPHIAJR8W6+NCqI
4nuG6zthQexcE1baqI/Sl7gt4DIwq3mi95fgr9DDsTyBL7p+zo1jglmc7HbX+T7b63hZP+dcIgp3
OVskukAgVJtpGlnbuHTQVzqsfywn/AzWlzZlUNdrDq91xcruNr9BBZPzS0agvQP5xjOTotAzguaS
hGn8Ymefd0aypQUa1fSSWZhNIlr/zU3vPUIsRNCrU48C/RbfAXldYYul5hGu2v1ELoNLH49A+oHX
+8dTx4QpMWcaqo3VFXFdj/VvwuyAKTkak5vNOi4AOQxVAbvc6oBknBbLN61krh4S7L9nj1MRpzgS
n9tVfdYnv5G2lj+I1q/1SA+TUIlhCrYoRlbpqgtPYiNNK9KiDuDMnQiRBHxWtldgQCw/gLCHRN6w
pVMyfnC+KceIozKMrEkZ15ynbHUu6FywjPaazNI2Isi7R1PdvzLYJSfsmEIX2Oqe4b/sysmH+eq3
gMOWkp03KOG/sB5/noOO6qqK3+JcIUaug2e061lmBD/2MTSsxDGHUDO22OI2k8flE5ngAniVWDy3
p+Ob84T0UQRrMhLwJFsoozRipuj1/ILxLteaGunbG/AJD4Q7AJjESees6b5QmLcOpY5tECIgAhrF
//PLx5QtR23Gc44BRV3AyWWyf/rUlzcXh9lAnTQhhE6AZ8iA2PMC7pBsg7VKNb+ee0Qm0UlkLsDc
5M/uCmzG0d8DrKBxUehNmUl3p8nifoDnFHzXJVvqqFl2mUhD3It28/uUmapNYpf/XFV27ZS4ASSR
3FjktTj4cFW2OlZHumXYz6FqFUspgqk2Jx7ESb0mzueMfrIJ7X8TaDocBOBgE0cBHmDMQWpg6xWr
gl5YiZ+QiMwN6N2A2XEKPgyYHu9OADxvp1h1xoRmrzpHLTamQvX9cmpHPGW2uK14XRC7hhU0Hp6v
f11AYNXHSswbAFO6D5lDWar/mRLeBoDPEo8zA1UEYxYqSZpLRxow64U1fGM8ZIFtI1PMtzLDfgEz
1ef568wokuTBA97VJvUog6thCylr3wiW0xvS5pkunp6Z0T7pFC4887EMiatLvgszF3SX9MH1FI+e
CX74ydtGystELLMyFIjMtdoB2cp33c851DtmYSPKHkqRGvgCWylwaYpORI1QVCoB+MJJvHfjX5jR
zHVGGCMzKnwBUi97a+yPvmDIApck7Bc+PPIEeHRPi+2WDRCr1lZAlRBTKdh/a5jKDWtv0GzTQHIk
VCGzhCoxuDpkB8xYgVBvWL91hZlQhH9VjKsRPTWtKkOqpwd9eQ6Y6LLCHpQQZwFP8XbLD9MwmVFh
siB10obVKAqSh3PdF2vlCYAGodtVwl9IlQBOuZeX6TyZcjEbI0rtsNulNrq5dbBbEDMyoeV2SMFj
0LEbP84N7rNZPlDHzHANpiZDxEfPlRYrBhe3tP02Vg+CZHw/QAG/DqRLPTOHX193cgw4UL6dVB8e
BQUjJJfPCmkwJ6MYGQeCRxhcwPcAtYGQ85nBKYFSK0QdYGAkN8KN72C+jwb0H8qNRqrmZetbWbcY
XaM6ebtpDJQjjDeGIu6uy7AuiXfRZ012zgVKIDv+FZ1o+Fy/MZUeFBEU/bdnDuqgciSCGU5SmC4K
FwTf6o3vMhtr5bIQQfHXDjzpx9GwmaDuJRgG6xGfIa0NIPsgosz022HP3oWG3Q7BTMf5ebcprWvU
rKCrPBbyuBn9PCri20jfMMn5HBjh3K1u2J6IfvUzkPuFFlee7hMAGZWE3wlfVEzQLagpEyV6HQ1u
sW6sh/h9QIPA5o8cCu4+RhTj99GwqyFrBndPEl1dM3yz/5/rM2DfGbs9rnLuIGMlwMkO5DX6E6ca
NePMu88pJPa3SePUJMpADbB14tRxPHcOOrZnFLvgriJ/BVgXNw8xN2MI6kNTGhpTfNm8D8uARHIb
VQf+HUh3IP0IxBZevGXyXhiWBYwuPxAT8UtvrI7U9/VxRlrbc0xH9sc3Tjeolzm6yH0F6/h5YrLg
MBOh6KJa4wa6MENhnmE4zZiRJ+fvJK0dBEx0zlhyXdL5DZtNH87DjdvgG1RRbpG3xvTMzraSB0UQ
qF5MWz9z8LATzpPvcctUEyv+oLeVzkn0wzLwzYhctg2vnbWnbsgMADHT5bVnmC/E8QxM4NziLcK4
R8RiU4eyIu65man+2AFB2mAUw5IHPSG2DPNrVJbAl3/HhRue9BoK+/vmNi73V5jDbKpMmfZcPKWn
xlCZ1qT2EZ6XcJSF4wXII79VX+Ljyn7lyFAOAG2nNEGXGz0jR+ZkUOITlkuLWRFYheFeCkAhuzTC
lJ/qRTQ8JEfzf+RQWPyEyHRAsgV50xTZLDBlgTyouFH38iC8YNKmKGCpPP/GJpTjoBD8KBU5vGR+
LWkZlKe4H6AiKAnDgSwLVEthxLtmOl+IjgMhQ29NLwalkEKevhcHDhWiDoRw4a4mA3q3DqOskeri
Gval0RJOdK0C+6vlsFXW+hOWU4br/XJaRionzbRKTGNUrr18wHjC1aaQRRfk1LKpPLni2BDsuzVO
Ud5iVyYmawwqWALglxSYng8hEyKYQ7UNU7yVRrfG47JBWN2C0Fm8XC4xrrcKFxOSI3ou8zSaUFZm
WnHOwEsXJDiuNeZYNDq44dMjOMVtSssOIEQYCY8WMJO46KFoM3gEjVvqF+zqaXnEQC4l/dul8+LC
oDpiDUJ8/LrQjLD0v1juTQDTQ+790O9o48dFnihHYw1juRC3wc/Xl9ch89vbSIqvW9bYIfzzdP4c
wXfElCcLAZ293lbZFisjbnOmEFCGaiQnxjBdv6ZAFp0IJf0OShkaemILLCYqEOUH3FJ04cXJDFhR
QR5AB8HTlZ5LwwgoBR2N6B3MJAz0lMLUhvMvUAo8QcRBwTYQDSy9UYGqj/R0Ro6CWi5EY7xz0Wfy
XbDIWZ1MPEP6cOsRP4n4LpjPrMw/cYT5jDniH9kdGTm8eY6PRhJIihMkaYYDBns3RpJ/zWNC434V
dxlAipg6vgYcfYGVwczg9SGimSZTRIfiiDNBI32I0SNgAVwDDr24NQAQez+SbsmNEUR2/kagYg9x
N5Bj9gIQoLHEuYemtRJ3Q16e+AZY8vSh3LEAQAgbm9R6B2RQ/N04fKYpRSpA94e9EFf+kRFFuYRf
zx1EvFtH4D0QzSmFuSX5DbxUrP66vEcFkxcRKFTghsLMFasX+hZ6RmCj3pE0I8LrmQtfaERIguO3
Co0wjQ+/nh7jYDpFdI/MaX7o+vgfRPpC8eEaFkS3wQ3gZBTiszYvD2acD9OoN77ljhqp0Xfam++2
5Nwd1Cl6rSGK2l5CadEbcT44rSICUho9LvpCbJtyBJhUY3vGIMVK9gZEIPgSQDqbXUiyyFGel7hx
zORjuv9MKNvM+Scg7CTqUuj733F1I0CCBFGYCrBofwcGWlyVKGMUFkpSQ/VzM+qG7yVW/tyRJy6T
dKNervGNCc3sSxs5atY1b5qsLmWVL5L9Z6yc+EuJmb+Ae8zJM2zGpINOqTzM8Hd4eEbUBHIzSC9m
2KygSpRQKvD/II/wTBHxqzaYhi7fSy5Wls37iXsVuFGzuRjAEriT0w2XGBfQqxsB+nGiEDtIUKpI
roIrAqMDBSO4HeayU2OcD7mL1eluoi5JOYpwxARyzLe/Q3clLHdmnUVzAnXhwmAaQ6AS1wtXJRc2
j3CN/FsNgH5/twXETKxZeD6AQc5z83WupHnhOE/Q7RKAg0RA/l7Gobkn8vFAC+AcfbGNYJI8l5lS
xdrmsfptqiNzrYtaDLojbUynU5EEQLO2N8Y97xXwMnbbYq4RgXY/UYJS7nFpddfPSArVrRwl8e38
nuwSUuTfAQ4DPchT5RQ+XG+teXDXRtr0ebgfRE63CZk5C9qhOirX+uwRQlValOund0VC3SeMmVZy
+B3Jo6fWv4LNhzoXEk3603qRA2+w1Ag6i4SriAncTcKVREkBlWWLGqA2bTgrXCyEpUOJZu1j0+pf
CwibfV2cxh0GaWx1aOV5XAVRZySFEwNXFTUDZSsMmdaV2QMBfH5IcwVT4doTMhZzwlhuQgpYqJOA
+PRTblPwDB1P7spJ3WQFUwuOUCeWpw3YOsyu+HkwQxK+aWzyEJ1LdKfJkh3+e0hXqCMLSPoMNKCe
QinuEOEyJSI50yy0f40kmOMQZArJgvIGx5K+hS4FHC7tA5BCP4QNRsIzcoNAXRanm/izgQZz4i1U
G1gjvHxU3G/20DFbKCN3FuQlHkmOvpS5bXiDCqx8tIknINZUYZPlyhbMj9oqxuWEYorsUBjysEDg
MR1pOVit2O+53Io5fyF49Sg82PAEMwIrJsjzf3lvaHGUNYsPFzh4Ncsr7VOyF4GQZKazJrGcM1ZW
SNrpopF4I5c4QCRiiA0HE00Gl79+VhdCX0lRtGfpf0zpPyBjvqbtmKk46tIhaYLenxcXBsq8mV3Q
xVllw04BxgIYrHFPgufehbyrDSkiIOEUJxRsbLKs8uSe7kHsWPJf8cOrJ48JOyXxt3QepJlcLc4/
vwSShLpkywAsxlSLMQE1ARsYexzXBEMhVzo+MYZimaucFp+dIAW+uZMPcadz69/tS2/2RkgUSk7F
g5R1vrAdBaQpBp24de8RXEgmpR7JbWuGhgMZZMJEMEKbsNaHdyEGAj0AYZi8LizOtBXgVkeOy90R
zI8u2d+w1tzGgzkdYl83IDoo5Gtbix+kp0N/DwDpAdteX2QmpX33kRvhzgETZf/PhpJ5SkT7Q+HL
Lj+RER09oZ4AOYNAMD2G88Bax9+yphH+mkAE+QYfp7Nsh0K27+2sI3HS7iEfHMGbuEd3Xgu1RdDi
RBMCTGsnZxipfUyp7isuj6A47Dx9kASyz+v0lEkSqP6LJuQbVrGxMLYiVby0UOcGR8PdiBYlP3Le
IZB0yQGCCQJ9fKDekRHlk3bwmoBcWKzp5+NBDh42tu8GqmkCWxU6DTZrF4YiXo187dfRB6S3n4SH
1GGBXOy8rvvFvhyXGXpLkUHx6V9hkn/5WwCEsLa06S+kMQOIuXroICG3gPgOUW4JBuCoh2UGmU3L
wvuttCCxadIdyf3A2zVszS3Dt9XaKAhAYseN3Qs++0+EOqqPgFhd3z3IfOTF34fS3qgG3w2CADQD
WKawqCEETzDAI24Mk4OtsoI3g2zhTfyeiW/RoMf1Q6a3EeH6hFeAVNpVx8LMDkc/zYM219Lbt4j4
7dfH/nK9v8R2WSj9Kw6NWK5SdeKsXMPCQibFIB6p/a6vSn8lqLhhXyLPsZgzUdOXsCswrltS2tCu
cHdz1RfjHoRGMTavUKUHOvKLbTuTDiysr8nbVQpLPZcTMjiLGfRAKBUsr+zYCEvgVLMEM9xGjwoN
kJxAHBkFUU3wk9jXsT2vBTWIShcSwu7CJAeZKNMG3lhYA6uSWhmAOw/zJTy74HMEnbCvYGg3SD8v
W/JwG8f9L2P28vSNFcQprutuCI+eZhGLNI8upWOVU44G6726/Adq0DgmjVCQMseghMChCf4cawWP
vyCrXagie0filnsE3IADbWBawNZuHMlLVopv+CLwtrCCIvoGBg1+at/dd1CEv4024oVTrH5FfDpo
SS+uB+Y5s+spuVrgZnAzFbAuTIwGhX3HY/F2gQE7aQC6CPEbMF50qXpQuqAIsQGyzkzCWjRmnGR6
zdsRhwq2LwLZAZSGD4zvTOGmxAKVdQYac0bKZ6pLiJx003v8tbEtB4K++d19bpGROJQnmSM5z4FE
Wgpm46DjOxQqE6qUO0iGPvmwSpT2aecy3XgNoCMy/m/CGqRtUy6pHWBNx71+6zdzpP9ed9hlxlM4
nyGmj4ckSoavBZY9SCLaISX84AXdXCeLsX+bbWqHl+fSzTc4ljkyApySrGoHBpCLyBvOGbMYBv29
vrRQxzDbx80QX7aFaWU++qhqBfSBvg1B/tZYNafuXPCgsZadVAxYR2x1RNt5HBXOs0b/3xE0HLEj
ntjfEwIoaQJgKSA5ZiXeY5O+ZkZXLhHkX+Mkvu4JGOl/sZhWY2lIRU143abrEGVzqGAEPf0XPn5R
aSP0Ht58gH0ckNbXabYnGY6gMs2BAu4bADo6Kxu251iisjLYAq2lEFFCmcJWmj6QpFR9VPJ9LEL8
goDcMjIGpbtzGo+g+fhlMcOGN4dAAcZwsjXsB7ovCiEo6bhROp/gEebhblatauu+19Acotob1POf
Bwjq7pPB/obEK5Tc9yzOxs2+C3430NfV8rnsYXUxuF3eiXUfvjYfdiUMGLqw0XG/wLQvz2wfyzgh
kvpcHREdWp7zM+UIngnKziqApp7UYiaxc/06syT4jfCbYN6WNuUJMgAKLtYgzAe9X+HhXoAqYgel
2MPEJlcYD9/uYmQruDVsOEsNNQcue7hIsFzRWAn2IzUJ/CVuSrFzQ8KFs1pb1dXKcIHjNmVmyn1S
DcBPWSE6V9z/ZfQS2M3VUHdpz5FxioAA8FNJCpSfgIJAXHn4fqK8saB64WPOfojf2p9XDGyUHCz2
O2RNfNYTABluXD4I6CywWxww7aRvBYBNez4CbTgdjRSVDKOY0m2AB6iy7veQCSElMTNiVsrXw2Jy
2AKbsKaAGkYnNeCp5eVrT9NKz5btnyGOjJ3JFzsy+jSe802ypYWAgFKvhu4saitcRVmKSYnr/fkh
7gjXpX9gVXuIaMjfE9OEVjib0SMnumNeFAefOCCGil0np/1DqmyKoSf8AcabIBcm49lXyKIvvVx+
juUCXIf1oY6be4jRDh480Mg6yfqvB3Z2tP89SHYWLN8fUmkaaDrwaTVW94JJyl7AWJM2lXsSzQTA
Bm/jJUTWDyWAZPZNJjjAQRKGgEb9qEtjxu2s72BGVJK00Q3VCAgY75FRKD/Oo0RjcnNScTF5pzZj
BeO4sSzzfB/sIzrgf7tdrHHt1Mo872ngANO8YTlUsdJtBnAqEvg9kGxZe8BboQqoSwpO6YGvt7Qn
BDYpx3reWLvXFP8V1kNSKlNtelMGzV2Ma3laDvwDb3BMXQD5tz3sL9iaffV+3KUeVI0rKCHcIpyN
0nL0Zkbw0sSEmfeVyxHPCZDW6rzJG4A3HSSK+l1xymKFuQLFM7F+9PzFd0i/+AAcgO0j+EQwgp4s
2wazBq7ZIjlUCqxIGQkXpX4VAXxItceZJwH2pkCoJ9XkviIRlrKWYy1yDOU3McIvVysjE+X3i6Xp
gV8gTHxGzq5R+j1qIFiGgzv6p9FTvDlfXl1HyLd1vCKc94RhGSv/5tPzMK3A/A6d60JMJNxfiMHE
DvV6caIGp8FkQk7RSgHZAyIXSd2T387SunbhZQyStH5dEXHIMM56W9IEdktfnsmnOyk1wPmICj4D
hjAITsu7Xem+8Zp15xIgM7dznruin8anAPoWDsgk10ffm6eg2sLTGNY1lXR7rMmBpAzz4cYr3WNE
hgsCYa12I3ZQIH5CJWE+wUCAuFX5QCc4+cn7wkGT0GGWeHXwfbWzc4F+5JBhheL1UFL2HNUM6wgB
Q4UPKqwReiI6BpoPxIc9H0IAdhVmx8O7l8kMjkFgPIBMZFDSmwijJGY/P7uS9vDKvvBVX7+RirFN
1VuYJAngpQYR4C2yF+FLgjqJdOAlbXuhnoFRAdAKxf4C6WIMWtoS2c4fqwfsNOciRISHf97PyvDU
gDd17pBcg61gt2/W2w5aHkSOhD3A/0K5EL+2KPp+ZK/oX4EYkduA3RJ3H6gVixiL4Jth0JLi5xtV
0qBBPDNtPWoNpnyC7sDpxKUOly/k1ZVNJ4VJA6waSNZYT0nWlaZlAWermGHERvAxtLEXxmVUc8Sj
90mlAVGXrYdHODjKCQhTLksBMB8pnhwrlkh5/x9P97WU2tZtAfiJqCKHW8IkBxFBuaFQl+Scefrz
DXb9pzayXSowwwi9t95a69Jon37+JaLbKQgwlPnJTzNntsyMVlPBhssS5YS4dlicrLcmS8AzPrvJ
t8Q7O5t3vqCH2mF66zzGq1tlzlnxI3kjYImSaDyChTSp3IkFYXv7bepuR+TX9bz4mUQOnA9rryZH
ydoW/DVn5hYhJrztrLSL6vxUmn0c1Y8v3WVhwCkVwWyz7qTvg2dunEjiwJU4wMqxlD8prOXgl5tc
njA1vi1tPlLf6XvpMW/IdArRikzwRA1SWczrp3Vn07jeonucN0V3IWWYjfl4XemqSdcMXlzVdeKd
fyC50Ka2zrSQKrMYoHjshW8U6dO40Lx0Lu6flhts+zEZtiWquscpwC+V0zZb3DHw0Zp+1UdFXZpL
6/yPnSKUui6127UloN33dnN9XZir1dYQLYwaDJlvX9k1v3QEledI8L2dVOOcBJw5a85VehAfCj/1
Tw98usn9IwDitJOYnBL5ZAPqlt3/WaKveOuLi33Qjs7TPH35tqTnrFOHdU3JYJ43dMsc3Db2KEuZ
RdIeCjCc/87Sb6vQ5WUO/do+mhifjjuRHlrOOW1Z4reP0XHVwixmnGQu7/P1Y+aHzVTyLT0ucP3f
ROe3SkqVS+F2pBiHENJ9xorbT4CnfTbJB7kj9biM2fgmQT01zSTHaY0ry5n3XO/puF875RDiYdon
RvF/Wt4yMwww8UKImWktf2Ftwl05/lbW+bH9d0Y1Ks7/3WXhsSh3rq5JL4qz4QsfgQRyEDDRmW3g
8dmZOYkDazhILpvSRwT8Ve96HwJxYP1qXNlIFG+b+dbCQTJ0mZoUmZGl8vE1e/ueNIgW9UuNd7wl
TQuayWjyZS09TIKhJYoG08xb+wEAtr6RbqmJip+xi8VFhX35/I7CyucyvmtZRW4MkucNzk6ZWYuf
8OTWPtzrZxHzaXiO3jbFWv5jr8enPjCx0a2NspnIVOddGOzhg1DtYy4FJ1p7vyoXZ6LE5zdoPT68
DOUYt75qOqVXgZXyrL5pzMN0ZG28MhaNNvJn1XXZtdz2/IajTb8xizgT5WOdy5nW6XdPyJDdlXfS
jH3TxXdpTuk3i6CRt68zgm3LRw+hDXrqzT4rDjFQDEDqzHXL8hYfbviQoCHZ8nIwUwzfzJ+fZ87K
1cvSlRmtkuzh7T8AdRvvWB5lNUnmmiL8v5Pad7o/b0kCkg0eNdZztAsTWsASidBwqb/m4JAu/rDy
Q8eyCim6jA9Vf7FrjESLEkTwei4xnA3vCW1tU8VDdF3xU6rk6qkB9DX3KaWcA5e7py8YxWw8a97L
MDK4ejX7sW3h+h4/0+uKCvpUPUx2cv0l94D4ketjc6NAUrbmBNKolP8FSagBKHZqbIIkwPsof1MG
zoPUs4rk82G+uB5dfh49ocHpUiqQG7ZnH4VOskfxkyA4v1ClR5uPRRUQibyz+egd/t1gCrXv42kU
e7SeuFaPxjoWM9BLd7QwNAsqwMu6uUb5pO5NteMv10blQMZ2eG/nT70TLATl1QgxGAbGU3hRy4Tm
HzwB0hhGMpn2Lhkt0irNV60vJvWjku1oHuUWkTkK21vUFn0t1sgit2W9EYK90JSwif8diGD8/FHv
SOJ/hZYBi2U50ThWklqPvO0+N9xpyzwyGunuTAdNbBfrRDhXHFNNS2suUr7KYUEnlk8R7OhQpZ2P
9eG7b2wQrpXUW1odSAiQqS6PwWb2YAZs3qD/cwwi9lm4/6j27UFbTfs8YNVpR13FLXrXfuJcG8Md
54kOBy4haYdOTqVtK1RWP2ZZl6itly6xGA+WgmSuw5ugirV1LT/UBe7r2ToWaoe4EuvLGBr6rF5y
1iyvxzJb5ZHMZct98Y5WK9MJgpDkdBnnMh2d6ZDyqQY9EzLUL8lBFjkxj7WM1qnR/KIC4Xkeuuyw
tPDwUk0sdGCT14TcoqegNhNI0fOxvEVshC9gHckJGGQJY/Ed+jz3BkwCe0doaw2ETHS44PCoTFc8
Mlnt0CdQGfrGBaaxk3mstTsjb9BrzM/Zf5zwAzoCqmxDBBlqU0DaSWgx7qBDQTx8AjIvRcvrxYaT
HQaAwbHSCc57zB50PhAQB59YHsgcyXRpz/0krbWCtGzjxKu0Ybpvly69/xs0HLs7a/RjsA7b5/VA
9S3+7HqX+L7j2AJbs+MXrzd+8udBxEExyTURaSi+vYouPBu5Rs+WPVKrujWjSrK+514R6J5VLkzG
6zJGR7z8Ff3rhtby/UQsvqrNe+ue2kfHDxLPu/pDhd9Rtji/JCtZnRJiFdW9UCYiPr+vcZSGynqF
Ak2I5K6yvOfKmKZZGIhuX/HYSEXTp9LbzNs6wdVX/aROZXjYwea+mJ1UYgfi2Jpdcd8HMxfzn/ZA
SfloV1l0Nk1Vmn6uRXva20wvAuee7qI2rHzIPPHnClCNTW3bfXT2rfvXVaefU0f7s8GuEe664nbr
Ur0goM3Gi0auhmhT2/cy309V+G1psamNN51ZjYLh5/K3E+Q2Zp1TpdD925ch4HO5Q+LTEo2ODqxN
15cji9A6JPVpO1d0JfxbfeDqTLRNvNfdSbXScCXWpWdLKiefhhDGRovGZfwcFEL2q3vZ56M6QewP
rCbJyKliMSgodHOF684ADU1J164asMqy8txDHSL1ntC9bFmF6cmGyplOojYbX2sJtTZYZ2gFdagl
+7P3e5cyjBwfBaoDi8SrO1qXMq2k3xe6SVft0dl9HJmBFJ/Nx3DWnHefdf4lhfZy9IjWLL9RXWRC
mWJlcvk6pd7nG2lx4hNSIodqtNNGUH3RJ6xp7vRv8Sa8rfDutvBjDS47y06mf8asV6jD2tl3PtLf
+066ue3fqwu7+KV4m5eZuKzXVAdkypWlfZop6dT+tlpWEC6Hsel1W1tfeol8dG0uJ+VLrLbnGTOO
9Z/L7rf9+HarX3Pj9S1C0i9E8JtME6coDi9B6wnmUG30Q/7PJfb66X/rnD5/RJdD1kbOTABRTX4k
BuIo3hrb7uwQJYqbdPN577lH+2p6en3PXUNoMIgXOEYmFhX/99drngyzcn5oHQxNlyYNWv70W4Zk
2352LeV4/UaeBGDnX4WsrwIORm3NGgn2ePU7/8oPbbRCpg1LEtxaXJC6xhgYQx0I9+UaZN8xyWm2
Qt606WvW+XrpuY6wcLx+Gt9k0UhATfsVmudCHiicOg4gC/c6+Ui2gVwXAlt43708Fn4Hwy5LIpmy
Kn2yzZ5s8u0TwzoYEOOZjpy/EhWEBWpxYQtvb3Qocj2YlEXUmnutpzZj2JWqY8Ny9fqIsCTtLi18
B9t7ODc64Banh5ZV2bFYLoi35j1HsusE8Xbp2HPEFlrrxaZzGpoiwvSZQnWsm20AsCVWXixKsUv2
C4932mwMe279cvPpenA+1Rebkbe1UKWVeEwVqHLqywJsfXRB+sg35MnCc1HTM97BeVBdvuoVYY1R
cM7lqyBsqyPscTrr5M4lzMJl61zalDew7gVm666Wbeeh31sF0XQDRl9DmAR5Uppqm5D6pCD6SXxa
haw3+Y20P3T1yMUi8Y75u2bKsSei3vR3gCWFgkP/MQVlCaL/1r9wnoU2NSLGl6tXfKgjKfbG54Qx
ag92dabA5beNGboqXYsjcqBUadmfIZLEGsdtJaEBgRPqMrnarb+f+Wj3MQHsLiuWn9uudR+Jevzu
IUaz5+2CY31+WSlc/2hs9/kiRoDUmw6wmUjXsUnNk+THTRHJ4D/vy/tMff4zzzeSj2psIh4168uP
S5kl7I5lM6VlKV5oMbTZrKuT4Xw7gNtXH5thIeqaE3w7ea4a/YHQcBnJL78M4ECR4CC9bF9RI0pm
3PEr31g0Z7WZLwHC/BZSwOQ0lq/N45HqzPHL622v/80rm7NdNsU4nJcpu/hdH2CK4apQ8noHW/uh
NyEeULri5s7VUNHF+qnWEmqdZNGGYo4PMyKNINbVteeFr3vY2mxnzxBMCB2Og3Bv76fy1WvQnVrK
pT6wBbiAthWKc8Ys1m/vFtbwjpF26MyDd4ojNNP3iVB3n5uXZ65SVFkCovC168s4K2q9rw8NOyqC
FI/LDqCRv+ggKZCbFwu0o1wo2GCJAS/kaN5XJJaZVMMucm9tL8FtYVYjjpJGHNm7neuuw1GcdKxT
S4DeN3rL/hezQHZFRo7SZxKY1O/xzlMDAZWbDoWHGU7p1hfCWG8SVTG/PXh5rT5jQRpEQbgVK4St
3hQVEyAu/S/8YC1pKgs3cMJEsSINU3X7C6a517WjzVrJXEperRvW0oH9hHqLKdPPfUo3QdTK52zU
6MAIS1qhAIxSX1GREaFi7J6Kg9A6vVVs5R46APFAu8dKkrMTYjofrmtLAMqsRiJrqQnnL+qEAoBb
dfh1jcrCxBexbaJl7rYntnEFFlekzf9d+hBrAVDr5+d77FP101muQmRFSZPDgN68+wNwGxZFIzHw
Ia/Qzu9FdyeclHyIxhZ9HIPcZ9AHo5g0lr3bkNct0tXgcormLq15gOGUCBQpJcbZ/UNkhLISU1MB
jvdzcI72AqFvET12jKwal311t6kAALhmM513Liy4o5zdbPsOwPjafEx6+V6BFyIrv+oJ5xgXeDJc
rJ257fp1lGG1DEzE7k27nYu1bAeVI1kWTA2Pg0RL82juY5m3VUsdLirotozsbH3WIamcHqdQbGZV
jBrdXasqqYwNGShBcKQ87fm7cal9TbuXrP87Y7cqVF11qUQQJT7up8v4iGWc3E95BHFGKINpCsj1
BrV9kNcHSMgOhbPyMAO4RbO1Qis0J11oJf/l722zBtzn/p7P7cJaxxHEJhzaEECHvQysb98IO4zA
dJZoH9bahlXXrVhXplxWza8cy8m3q1IWO7DqmevSnSWlJnnVVSM0Z7s74Hx9hV3jnlxbE0SRo0n5
AJ4orC27WmNQ9zuC+U82Kyw4tfPpcHFrM20xUcjXYYuroeERg2LLNPcwUUl2oI0zd63KtgPYveEF
YGQk2qaA6eSe2OV0o8B0OTRio1MnC260eGr0NVp98KbhEWfauwyxb6tldh/FsuMb5Q7T0O4xXduN
4R18CtwK7CGjURwvTp296cl3L/58b0dsM2j0beVjWQ/7TeizanCyd/gImgLrCemSOJL367X4na8W
LgYqmoihW9LtGGQlyJg1nVecC10zVJLO64ZqEJruitzDUmFBmDRCKfBZuc2Ya8Q+yYLMNWuCF3G6
QrvVsZGXfeFDeHtNBfom2B8kcfpLK15U5437vTjUY0I5rbHHxPtALOwk33SQYbrvT7bEJStG2l4n
ZjsPjNx9HcWVzhLGAkKCa/2LBb1EALXXKOR5veUKqNoS2oNSX2J0bO6DlOLZAc3My73EH1/V3iRK
6CxSe8CgSq1cCRz5IeU2mNmDV00eNTnAF7pIbVUVHEbLupu2jq5x1qWMxDFRjs3ZODHICIj5VI8O
FGSaQ/xDfqrviA33rC0w3b+3X4WRzPb3MF59JGpYuV/rJlPjzjOInOwJFcXINcpnMd27lLPv18rp
N2n6pgf5wTwSQV46iPA3rR4ZFDC7tA+8pytApcnQQS4e2K4rzD/Y/XjzcR3Mht9EQDV+GJ/Z4b2M
G/CZ4UWbis6/Arr680feZci3ZtPvi4IjQnpH8GvwpKdb5liSJG/aNt7H9xFfGxHn5ySKqwL3n81M
X/EHeNIlcO7M2oqhoJ3v5D9I7e3J8UsrHtXqSzv8/x5vFd672Tc1s7p+F60d49x5RA/bnzRuVbFk
1xj+2hmrArE06Ra/XZglddQZoVIUxQF/CAtRLK2RPZsstno5fFjR7eW2vbCuYjo9KslhWLntUg21
C6Uym7JcI9UCzu06IRq4h2Kbrc83IVjwYudvVdyCSLh9VSwf3o3HPROCWhxAyavDFtfDhVrkg9/Z
Lj5ODllGCC2PrZiVtZxsp/IfGOMoI3ZjZdaePpOda02oNKu6z+M5AKmq8JMOKoz8UG3GEtFMnJmN
cssRycX/jj2pWli60i1hs+qjGVC5DsADwmM9D7F9MKARehQ8yyuNNAaOVjjAa4ELgPon9f1QYQ0G
QLkadJ5TiW6AI6Y6QNnC1D85A2i4l9GoGgtZfKJXCUV9pkILv9vSf1dMqyEQrlIoryup4oc9F5rd
eX75flbOdo4fj1qsGbNW99bj7c9dDkAC2TgPZm8kzt3QX74QKd30sbFGDgRhKk81wZNtglNXFmCB
ouaU9WSTZRaPqmpjuePoidzYOI4m2OtRHAPRBcj05fKDl6RD9kmnux+S6Jxry2lywOqwd4hWrbmG
C/28Mkozy+TY0lLTr2YZg/2GgNqg+QtUg2SPN8Roy4T2XtrXjEuk2sEkomiowAYfDontpK3GyppN
GbHZXA8sgLvWQ4REboBMZrqFz8N0qeu89XDHCPk0ve1K40ykjUhjL70GO+dGt35oVVXSlLaSqWS1
3jRlu+toRq7GLQi0OIks0ccmnO840v8oj306DzboKsC5Hzj9RoWwkyJTQPgggdNboqnbQ23S3/8E
RkpnX86jHHO9kAwg08nse3ku/+n2LPu2m4E8y4/arrJrxoIUYN06IfPOtqXkg30bO+23889pmH5L
93rLdw6oJZt1QsU2yrrgj0BFjvLv+d7p0/Xw2y0wMIsqVXe8I4YCHUM488ZXubS0fsWwHL817P1y
QnjLvfn7bBdpQvohn9D0qnRvHD6YK3NjzrJkKRLL9SX/lhStMACWDEOj/GD379qUotUh99ILTRLv
o7PC2+j0cdaqNftFqKAHicijC/HbfgnCaQjW9XNdOrypJae+FEK+PFkXzvUHQC74jtAuXSrh9/pz
+JtDcGxWFG/lzrXs1DblN4dZN9+Yl9L7ZugAm1Zjksk2TT4/e4aYeXnW4W0b+gqte1n6jVOgE93r
sUtDkhvi57ByMAPU7NA/AhYpFQk2GlU7Ltrd9DFNX1oC7Be31PJj+inmXKv52Rsl8aMJl9/0H5Vc
xGHhiH1heSFNK/wSk1LgvMkiuT5YUduY7Qi0YHGozbKe6WWCBi8QcF+cnBDPwWXoN0LhAywjuwxh
XX1WOXZhOsPd1DJCVouCO0PxESHfYKbnlvS8NexKQQP1tfz8TtVmfebDxrlmgP82DQbOtq2V6GBZ
Vkv8t8Jnc1GzX986/+iVxWFqUQd/tmLtawMJed43uDu3eqp6raD18dDeKTGyA7JZDC47DU2lpyse
z4+Qbc7GS7jYthjlk1HhULlyDg8FPgCzzDKYXYVoev6zarLGHrwAlyBhA+MuVFiRXrDirkvNbyju
9vJ6+iT3Tp51r9/c6k3fmr78OtY5/iMkIN0rUPPx0HypwIjn8s4GT+sW0uxKrHldFj9Y2FJYNi+1
/fgDwI29VT51cu+X4a3/aOiHfil+n11o3kltjpO69/5Z0AzhbHdGrHZGZSQh6aBichCvyaSpuTB7
xRb58pIu8o0vVUmG97uqiZGER4vO4jvxgRvbeOgkjlq1gHXyxF8PUFvllIvip2yeAUUFrHt4O+DL
xbq3TePeug7uqho9zbjqp6q4rXz/9ncVIpbVP+HO0Sa97KRFCglgUHlei0dIIGVK0lyx51Bwwc83
5dQQVx5LCANKUc/a7cOmdP1NT5cwoi8+I/jgVxwdBEkuYZiecB6HpfXgGT4kcdspwg3v9ZSWjYzv
IukdLCsAjAJaaCUDFYtZ9mM3muClA+zKZxf+NppXt7bIbAbJPlW8BS+JdPUxFJN0iQqUlYMWuqQE
8KvEB33DIh4m3wzfEqYzqrTIDtzaUrxu3lshIzRpU2UDPl4Zzj+x2WF0AH2Txs6eGKid/KCqPIrA
mw1f1UwU6wIEBtm3bwt6Ky0cCiOnDSWtcuxBQKs/h5ve89/DrqQbTP/fLZpcShqVp8kUVe4U0D8k
+WzbXaZ58cdu3EyFRtsosKLGRhdDuOG7/NTAnO0ZaTz+hV+YPc/vQ9+32fqsnsP0rC6fJdKVdu9Q
31cTldX7Idp3UFGu7UN9E01GxIeD4zD9u/9bfTCRez+vuaDLrqZusYKlexOxfX2otuJUSJsKxfSx
kbaMi5DLd7HLspJPdXJEfALc91V70uPAdOfmXJqNA6ted2gKC6myOlkp/HqFNppmsBKcjg9J0RjL
1EVE8xHrp5Ah2peAlD7aixrVUxAYz3uqbfu6Wp5JeRiuv+D3q1owPiLMn1V6eOIY7OV9jcX9IDlI
NDXs0OzaPiEFNHhtVUzRaKMK38j+QZJ4mh50wa4fR3ymRslBoc25unfBAGvdukdh7/jyvvyH5sV5
PFubfJ/Qahr7t4XgrnjCjKNR6h3MuP7sc3kqvt+J2/ZvKvydawPUwpmzu2L7cKzpeNiY5equZjw6
fSVveIarVEfkgXO50IhnMGufvwmXP/YImVQfp9JzXynkB5sP/R9pEyQvbPPSXf3jl++x/qsxUWK0
zLEj3rVFHsvuUiS7eCs8WgzyRy7241ZP6CJwwl1MNGcNJtJM4+6jYI+9jNbnkOMmGDp0DbD5rOXH
vsnPGByqNS8PDV7Y8662weOrK0auwPtG9VU2ceCKdz5i4w5ODNdGq8Zt3rB4Shfj+0gQuuxeqtt3
jbJ3jQw7mG4+05E2BytBttPSWEt6I4HY8eZF+3Mp0dRxc9c4COjkwOkDmP5lOlhWQddVE83zwiQ5
1fSnK7/hDjvWlj5bCnmzpo/ykNfvrlkyVQIfJZJMc/4TgJjx/tcgmfNQsGXmZcnLn7gqisKdWA3w
pZnATEHa5iKh3/B2jatKFiJoHlhQQx98XxbiqC/ZihPg63cbX6rpD1kBTH1+kH0zU03h/WLUk1Pn
tJmrZeTWX3vthvL/vUmmBjQP4ODQb/iE+TY/hIijkLwAehYM54zQFSKne8vtc9d5YePx6SElbaxs
CY2DIM72I4RdNK+9az0/ZHim8rgIAok1am0NKK9JEfBtgWX7u4VABOANPxNdrCVhzk/nn7PgtyxQ
GR9/ofuZoRecf/G+w8mXOeTdxTGinP+CCqFGiCxemFUO3ZIFcir0juPFOouypwga74DDoZhASS2n
pORWYCnc1+Tv+DIbg/bHd9WVGFPzkfJSm2+TBcrtZjy5FQbpsa6UWKT9MRngfane7Iy26w+IJfTt
2J4ch7IqXCTAvfwDGyZts4jnEdoPXduwIoGMaLarHk/82d+WsLGNcHj/lVfjIcGLtUEfd+b780ri
GflThyK6h9oDGzWnYQgnX5vPOtrF5mvYOBzF9LU7DcEQQEQ1BGeU4wNwyABGxF7eyoLvjZLprxeS
5abEeScCarmScA8J6AMBGJINzl/jUdBbrLHpw3kGLlyoufyHsKoP5AP1gXjrOEBj3KUap0nnEuB0
hTzVBQKzhgPnwKamuhUTwm4L8MtOplBNnWpwDNngir1cKlyBVwmBwQnUz15F/ige85CGLAfB5VoI
kohUVAdg00VH67LVhKAydPnJRGqT/cCC7Cj3hksCxVcXJRFBiWkBXvFOSY43h2EiNQx/92prjF+D
ceoVwESkg+o9gYiOecdC5/Guh5GJzBbSLnNvJj4tz7ikiba4GZ7LJAyHIag09YoEQGo2nxC0r6NQ
82BeJQDA+svXfGjw+WE1dKr56/zbJYfgbbdHEhw6OJzagGV98jNyn2c18KjKfBmtPD68pb926qGb
/qkDCtfEySCLD1Vebp2TZekVwl1eYwcWrTvUouyEhUZInMtTebx3RNtAd/0v0obc49TiIXRexaPV
Cpms4TMNCO2WvWB3csL+pXFzpqJkq9z/lEzUH6lQ+XHwqcJNTqRTE2WQbOtYDhXxpT498mZFdz5i
VZRGBfxVB2TPGW05+Vj3UFChtKmIoPGR+nKdXeHZFZ6kLtc3QmMuOkbNxo+utqgQxoN8XfjTULa9
Xo9xtw7D01QJKWlNJlSUkJ/qs7uK1Ans1/fGJuP+xMCdDTzU2prevm1XQcHrqE85+AaKjcGIbXNm
lS1DTg0S2Z+knpHhxj+eXYMXxs4LSyJpQu47OdFsMl6HtN8SbehCqsWQ1/UzQx+jNQy4sBEB8ZWA
yescoQK4mOZ0iaDZ3f3TdkD5fXKMUl3nk8rXeS0tMygCQkJXzs+ye/yG7qwftJ45PRbv7897M1CF
5tqvigYIf9kybbM/cwD+eVbNv620w1hNJ28zhaoYtIqkbphlHTY8De95/4ORfe4nXTkN5MtqearE
Fh+J4DaBDq3mf0gNfOJl2E4+WXEO2Y+4ynvXnRyYZ12slzuzO6zjk0I39vl6ppthTqR4fkLYvxbb
A2oNpPVsH4kylf9eckK49O+XRnrzjp2Si3fQqwLTlJEI4VqPSJuXqCLMa6naAOMDoSOX/jPzTd/1
QCHQQGARgJnhc9H64olq9s1Fy77l35LVBbKIEgYC+YOBWYGMo0aNHmGgrYKkl9F6nyMAKOEyXLfI
dHuGoFWDF36gvjJJ796bPPFzndPXdV9SCc92bwWWcLTlxTMnG9l61xpUFATud+UQM9HtMhps79qZ
PpgTWKzJC/HUsfntezwrCGMc4bhuz10vo8W9CM7LBt6rLjmbVfNU5fSS2BvPlQdf3+jycUipEDcT
yb4Nd/5p18O4y06ttfKYp2bFunnU4B22bC2RKGJCZ7JZlJ7a6k0pm94R+X+47F2mgRhnaO55s6pR
2rZZzaoZouhdNDpaldfdqvz8n0p1T5FnkJyu61nWOw3DaPsbTmrz7/6usLWvUxJYXnHjQw37I4Y5
1qblF3THp/LazPszFeSJy1+dfsbzva5p4vZ7Ppo9qtmv/LmEvjfp0cauu0mwEFnp930U+BzWWHKR
FzCV/Uq9nX4kS94gynzfa6mOJlntfDdfKD6UB6zJrXi90H529tJ1oH230J9HOMjA5qquWrnHODNO
jNFuapNok2slyb3OlC1wKju05K53A3HzCuovPfHRWESx5/fMSWbPIudAGf9KHUuSt9yHJqWCUnZG
WoTCmdReymDn05SnwTTzKceydxR4KhOJMuLvX5luIMaDiP/98PlnfVMqNPRFbyruNDKNZWfHOG6H
3HUvjUbVXg/coveVQaA107Ybzd7EnWdWX7foGONF8bs+qZjpbiUyS2zJ2VB+BWEZWH7poEqzKvuX
UoxA7TMWUxlJ/kvRYGoIEs1nAJcD5EzHqXmdrXIh1749XySnoQwTK7sMHbl9o7ftq/uv+aJqFCXz
aBH+DSzmjQ62eTB8DwgP9Cw4Ez0JcTH/hucB1/Yppe7G+exOIitojhGj5mJoyE9l/ig9Q3skThk5
3b4Xnwqe4idz5RfYsanN8pCbk9dMvUSxZtZEDYMwIREkp+LUAB5DqWvbpwmnPHpX5ZRyTfNB0VJa
ptTi8LB4omm+lpuXRGn5hs8s5L3TBLBaNT1OHRPhVnGmyrgB5jGzl8g+6OIKKQr/pTGgSYuJGqKx
RWSYCJI74LW2TckgTUmh2nr59tANr9j35l+pSJSHcQZ8l17WUhF0fxaZWZYpQEcmNDwMvo+BahQC
rXg2EuAqzKKsc4zoCHjMTIcl0FvUwMrkGWAxCxteZ02Kn4qS4gg1K5hY0EirfV8DxnyefPgRhGLu
l+EPwlcqspc+SzgK/GzCCbJW8UPHIu2dBtA9+7vp8+L8T0mzqIUKEuENOE/oJq7wsf+9lE/YkNTJ
+zHKLqNv+JNPtfvXD8QSYOQAkOMPXT45m1Riqw8HnSiP76+zUww+9N0fHwmPD3+AGmJL07Dt0hBs
h7dV2k6rs91s3KeBX2iJCo87DrCyvdKbJxNtQQSTU5uxxR67iMtLNhJsErQ5pVmTmZ1GJKKrwFRb
D2z6gRw32apduDhIKyEsMr2uOBqRjz2fK7x281WX3meBSdx0cc7DMHxmeLcr/04xUFb75nmvWU+k
EA9sZIM7DIEnV9YF9g2moXK8uvCx7TkLEMLFI744sPa9QIHFBe+OWMkdJ1hgu6vCKmehNXkIvcXX
sWDE+CpkW41xdlLBpuYYD+7Y8zkQuXPm2S9wGoiaXSGddzo6iq50ZOIyqjtjCIQdaaJ9bjlScSip
s/ofjRUDDtxBnrlz6PfGJOrbAdhg7zGGwiI9rwikAD6xrpg8c4I4bi2BGqnQpAUWRGKL79tQDrSf
9oQtgTowv3yeZbe3nA0EKFZYxkt3ZJxTgp/0pTiHkh7TSAhJ2+jlXCy4yft87fRgih0IXcsTuN7I
eC6Fo7fYW17n2/stAdtO93fadCl1Ew0Rod3A9tBzvhH6GqiBmHdaHnwiD9O4COE9extVEc8eoS5v
kjyi/74J+Bb6LBL6I3iMJF/Pvknn1HBQ+ZN/olg3xcNcFA8uSnNuKkJw3eDUefIMGcKz72fmhEo0
PzW8ZUEeI4pK+k+m4KGQE1DLhzlT8a4emoCHW8iEUdj/+sYrPWI/Bqu/ZXPy/8/eSihmMP73zQwt
Cq/i9ch8rhJtZ2D38BD0Ow9NP52cUvRh6l9x641105IXzkeNxnP6z2bOwmpwGx70HHPwPJT/HHf6
70BSK5rBjJqXM6okhync1J4fTrnws0h9HWNtrpM/DkKu4TOdUfKPI0zhxxHJZ/47kvgfL4Xcjydm
LVG6cZjay+n7DlNpxkEpy2XFB8PQLzCx9TPf4BzVSAbnFH0V/qXJfc/5vA5jN10O3OeQe7nwLzNU
xylRH2Rsn4JVN+FY0D+Nw/vJnVkP1gPxrPSMW4i/CCcRTsGtE8In/4wQV8FQif95+u+Bfm2k85j2
7BjYPMVtNn/Jv9znvVANF+Iw9XaFHzeMGsqFFGH/90azvk6pXJJ+DlMjoPDjo4MBtQN1YuEivj7R
K9J/ngT4PmJ/qst7fPPfQ+jp4YrO4t3YT/KPBOEyFBavB/G/wk/8z3hMUF68HrknMnbZfU+RT25C
X1dgP+gvJ9L3ge6Bi5t0JSzoQRBKKOb5v9EkR458eYQ2UDYQhQR0blj73HXRBenl6oyY9JoLyUTV
N3mdPkzEl+uFF5KreHa5vIMj1O7eFTHQeKZNpksLgZ9n4S4A4NcHsYrZrRubYBIUjGxf44J+NOes
wuU1dNwL2dFSgvRKk3xvapgUIWu6NExgWWCYzIKB103yAT7e96HcqegGpcCcEVe/PnU9SEvCQz7j
ETILZ6ly457gBb4eCEn//4gVwuz/bw2Q55iobHA9e7swXUgsORlrv+JUmJ+7Zi+l3H9/4NnwkFM9
w3j1522fta2rIHO1kbt4lmudhgYYyjjLGjRq8/RWpprFhEIFN8knXVfKS1ZYWrS1r8eDuS4M1NnN
yxR5Hu6z58nWoouRZjFixCRRZP/cldE/km+H4w9QYL9QLHnHwvAOPId5Rb1WNs8ePlt2H1LZ0zBc
+8frPzgEJlPikyDn78LjjHFcGufx3HLUfNTCoadpyRkkOhCmveFVuRw0oXQYHnj7rqYLX6kfLMi7
e68bmEXY38yT5QTfiK5cEasJb16DGIr//k3Iw0CGPXSO8elvpsejpzf/WJcSX4daqjdvp3qHUeor
0XuyKeJVtywlemhWsVZemFHCFfGPFPixdKkFR5GTECsVieSrszbQV3FZmfNwrdcT21qw/fu32kXJ
L5vVYcnzEcTPfEl9K1HKE7iRixBd/h4v3CyoOua3n0yqmrlX8onWfdVI5j90uiRZWt2b88n7ZMd5
NP9+KmuBh0BXVhu9TmjEKhMI0JdEMPVQIt0QaU3wAEqpfelGmI798OzEHpX7lNBYZ6/6AVIUPar5
tvEioABY1E4dQzu7682sRW+xX1LWVflwrOZPHFX0DWiv+HEPdk/KL2LN7no04wTwl48ENdExr+ly
briuHd9EAJuUlKoSF/UIIxqnFsw9/7P6clyV67qebN1N9f51mP5clO68Mq+NMwZKlG2RCS5IjrNv
4FgN6HJwc+1bc6piS4wQTVodB7HVdvpct1O7MuLIpLy41rWtTP5mVm0GH1qeAaGXsMliZl/Zkd8r
nCHKFDMAO96sGPzFTrx1auX+Cv1ZhT0mjddzhKnN/yr1MUdsLbIHun8rczyWnfWuBpMH1m+k1USt
O62UDuXkYP3HFkU9MiUSbeUHywRAXt5cXswap2SUy0f5bemQorEvLxMfsU0N4yBXQJquYANRUC4+
llbwt1X9oeafq8X4vmPls2/4zKOvqQ7nirdeDlp4qVwvYFgtbLO/eG5VxfVZZXLW122mN2oag+t0
rZFjSu0y8crM0PmLvy90MbtHWhK3ntUbOld5tS5lxqk3ZHYGdLdyJl4V2BATiUaaz0wgBsUga2i6
tUKoQ6aMbXWVH50Sa/lz+bSq3Ni+zS+xUiBHForjh9wDpNwqFAGvoU6214zkUhkMurviJ/KoHyI7
v/7DjinpHrSBoSFH6Qm6PVf5/Y533bdm6tY8YciuC9PNrrc+1m4odMPfXFkvHsY8KtTlI4OMOdue
7JiKoJFRZGaCQiyGld8kLS4y6m9RxIE7lvWluced71ygXfS/KDvOAp/7ufflo6PkPbMGjbdYethf
pz+mamz9QtWaSYZSIGdq8ujiqRBNNs30o5HY0fAWb8Vfj+Hw2eU+W1wVh7+/v2+/u/KVi353w1xg
Gr+2DsVxuA6p9+PP41FbF8jA337f/kRdDMEb01Sp8Sh35sW/mnEYeKinWHkVxWVjXO6T1ThL43Sw
uyhrB17Klxajo1Sxkin/HmpN3veP/3CeexfRpeRgZtG69AvOKmb4GGUYXocX8jHupHqJEk2pami2
kqqvY3wrD7UEdKWS6CU7+oRiE+28IlvJVlDgq/lK+G9ZTUkxfRaGQy14YqaKQ+n4e+izl/GJlO5F
Fo1aXmXq4bYgiZRi0fBSCvepWaPwLWoss+Qimg+lg1Tvca7EBqLOTP2gYs44hMfXnYvV4zOx6IXP
m/jC165can/L9pqbd1azRR4qpVwdRSXzdRrlvk7fk06WZUaPKToRaGhKzts8Vi5wlf4/os5rSXFm
CcJPRATe3MoL4YSHGwKGGeGtQBJPf74U/8ZZLYwD0Wp1V1dVZ2Xycn15zU6TxEs2iQebs9+yDt1D
F+GHbrO3fcGshG9nv8wwRBdntJ3OkcHZLFEfAM2B5E29U6E4BLcfW8DPVTNkt545v4APPYCrwmvR
8Vc7uPwUl8Xlw7lZqDO7bIM7FSOQ2s7LmF4zK+3rT6iuGrGj4ZbAkbma1Iz5XOPpZWewVr9ZXGp0
0s6PpvXuzs8PNhT9rL3D2UBmvEmJc7vsNper5X76nlP2gxPjIkLAWcLJ+mCMRqPwYv7x2IYrHlsG
ZFAzukw0TbWSo6q7kkMN8YChD6cUdZKDtLMUDOtpoyPNyaSHgoQHqCJYDYtnux6em/wQ9YAZdagW
uHVKPye/8nOdXqfABAAQ7XsUQLgVOG8uPss8TiUCbGAgI82HOTZgCbCcxNcOlCgPbCsVzNvY26OV
zoZmUxWYrFisTd9v2PLEkPKfDeNmQRBzMDloQfMfkQowexA8A6RMqIy2/FxMqD/uj0V0e7Rx4GdP
lzw9+BF2AaG7pQqchDtCRHsUjvrLpdTdjsMlVNT8vDP7JezP0wQYuSkC3CCo75fNPgxAYAx4m97I
OyW8OebdIMkAbF8NvlmiJNbnj4BDNhe2ICGERuUsm4AZcDd7smKSOIP5HYAApQqAGN6AZCQwB0MB
j4t1tjcocdZNGkEupmQ5NMGXehKMxGowXWDzk1JrXAaPs90n40AZi9ruoMmkRvKkv9GIJ9ez3Cyx
MGodGQEOgngOisbcvV4ptvLNRr9O2ULn6uic79l1gZy2pyGBYZ4HZ6Mr26yDt6Z0xC8nGOu0AMp4
2mz4FJqz3PT7dCXSIe0CCRx6mOG0RFVqTjM2aiQXofdj8vVCwIvkfXgJ7+dnwBXoshHTEXnmv0Aw
CiRU3nIif0CaugJOsgGExTXqIpT7BaRD0/TYlLlvmw8t6RZNrl5mllJ56Gh1lNsNftJBdh3wrBD7
EeCe1/IZ3lX2WV5/KhYkd40ZPEZExHbKM9vAZhzoNpQMv181uRSlipDpBI5ZtJcrch0gQEAU62zq
JN2Vvu6fz+VewQSQBR0MTkbPLrjrVrtoIbZsFjswfgzi3s5bGe2S/fKp4bV66wX12pxaPcJw0NXt
zPeIYZnfWPBoFj0Avzq0ljxr5MT9s91CU6ECfPcuXTxu5AHeIgkEPrtwRL+6nOzbc7rZv0JCSQ6Q
OM78+a1avz83+2cA6IljZQECR4f4tNkDWqgMj/zu52R0Op0F2l400QBZbJBjNO4+GEXrNMyskmnC
Y+ISv/rQKZhg50xyi8bdelqHaQ6sd6CJ+0MfLSz2YVSH7LphR+DZ9UGA8uCcguUMSumT85xcRueQ
r4xSGEC4KmAD8FYXGQ9CEeqozMX79ehU5iKAewPYaLoa5bBv5LOB1ZKxgCuPBZ3eLEavDv2su3/x
0YAx+Q5mLYBPmCtCc3j1Tvy+jiLwvkeAp/8kkoDMM0d1MB01K54MYhVQYQmp5gEWa5M4BJbccPIZ
MEdU7e8P3cWTDcW9NQF7y3Fo6/nUFr/gzTxAY310dqzyVPmarE9my9/m1ISsP6xAZ4MGM2PY/MG2
tBhqsLy7+k5WG/40JsxuEA0hRhrf1w+V10Livhuoldceh8GU04vZgjHmXbC1Db5AYmDxwxzZBPET
kitHAAEuOtBowr7C1MwD7hgjOFWmz9Oo0ZfIL+49oQ4EUBypI3+HtZ0WoL2wriJPAs2zm5jTOUI3
zCfGen/87eaDrxfHrH/yzeSlpLhCFImDmWNTG/Idm2isNboQEoZ1EshpBGrtfO/OBrPZ7GWBpB4k
1qr/tiFD5yg7LJv2G9b0FMe/0f1vkLVvdho2ECuYzToXYwDrCuOafQNjBjPhTD9+XD1LkENff0hC
cfwwFR/2D/UZMBaSDDB/2CExfpDmuRnrdXuHqVkcL2Y2ahGnewk1Su1SN4WzEVcrAIdUYs/WarJ3
MWMX20E/A6zWBXxbYul5NWwy6VnHPw7Op1kPdyTDjBRW7HtQr6J/Uu+hW9W/dQ82FBU23Cw2UQDU
hrENtwsz5QmhIQpBEu4YshcziQMdEvDCk58c3SYW6WvvNCKqB6vztj/mosDWz8pi79367yp/qrQG
jmvrRWPPzFaKWOzYRAmEkOsMkzrQNAYkO2A83xicZYI1PYoWTFyDiln4K4LZ06yfMITlmXotC+0C
p9prWA38SD23OjVYMbc4uTdKlOc+Oz97czAAVNsBg+j//jat4RCDr6VVhrNCnl02smwK66opJblU
edNy0jPQeVfn6qiG8QY+75T7fPoseaLVzIrf3T1bQJwhcT7Ez83Og5CjnRh7LkjzDDnDNQryGKim
AW0sDxFIYuhmi7Yx6U0oxLbLs0PeBeoKvUsmjfBu8TF7kjFs/1G6F0RWhPv47Z2jRToJtNetVzEB
NfRkwYtWzaQw3arY7/Du1L3vIzZPtl7J60yozqy6gQ+P5xfQQq5Jxx6WP3Tt8UpPuJ6v4GsFIisx
TlgDWQHiKl6xW8LzRm+3LGUK5H2fZ/LDV8Dh9w6hM6NHWMYaH0YgazzQNNi1My/xDvYDXiXW2XoX
sR6ryubNzqCQ5QRv/wgq09K8APntzjiRtYCZySSVmRv1jCGsAUMNjamhc+3o8YToy7h2yNzDfYi1
54w63m7Vq4J9W21k2CBcsECbK0TxYpBUbU6/a5c9Eu/cGI22h3lp1wM2RI2J+hucmQnpJMPtu6jo
7VQ0cETWH6IQDAUM6WQy6a1LZq+nTwjLswy3tn0w1lo0d14VWs9eb9GJ7c6Cf+v1BKO75vbzf8HO
r71ouRr2mtbrkr2Oe7x71OaU6JJfbHK/NKDgqhnQj5q4nR01jfbtjIM9YcHjqtmyYhhpYZtdDLhD
+RHjsuhNJu2dMfrbO4mXN5VWTsLt35ZaBPfgUhROyiecsy71+xiUr/uIw5M7Y7hl2OJu08WvKuOM
8GtJBmudemNJZf3zue2yEDw6WrhkSJC3wPEHSK/4ExIrZgzQVqItCj0MZqPfsAgyCPb+2hhPgytF
A/i7zhSsvyS4dBN+JBRULFAcTlkf5uhJ5AvNPJgHwTRomnjpmRnMQ+9vb4Vaou6j96Ts1cmjpEaV
CJ+ljJFEBEftGRUx7H5AwLHMNsmmsOAxiEbRqMXzicjqydzqHia7iR67SZSQdEaieHVEdqd+8c61
JaWEVPEelBFroCBedaE4fwXP4OS+4WWm0pvlkXgNYiiGaUCb/kZhZHkhsSwBW0hglScOtHh1l3Q1
zroc9XcgLzOyf3FVgdO6Q3hy8HpwJ9t5WfIAefc8/tjh7zSGoJRIwMlT+/09bX7fxq/cJBdinEk8
OyEiN4FC3HwOn5RCb9jQY3MUVivWVOrITNbb+QNlVS2iupmSjtahrb4CvNM46RTHgBSnTm2N4eqp
fg13kaxIMXdoFIatiGjZe8U8Vqj7ltr0q6et2pRVehUmZOe1J/Calhy9lsWZ7yA/xRFiA1aVOXJA
eTe0Xw6kqp7CcGhPaaAaqZSLDhleGd2NHJknytfKjcadRyeR38PepbwNnYAibkqVOY0jb5akAAeb
NDTyOzq55IyFP3wR3GL6v+597t3jNeOfnwm+8PbRuocf+Bt4fD8VTJJ1wLH+BGBXLcUqFDSxAfyB
M/kj0NWDajBdeEaaFTd7WEfPV92Adq6/cm++niG/XpfAHlBA8LdyWz8keckNC9f2oVM+6Jfpq95D
EZa8Id2mt0Vh67zuKsjWkdjLejsBDVUnOkjgRFFit+SwUaX+VM8lqFXAC8PcIwDS3MTX4WLz/08b
3XiDZS8hA0D+hBnY8viT5qruqz5a1b6580jcy3Y516hu/OeKE7wYG8Uhir03mw1V6MhxPU1CqA2x
UNHmCyHdgQAQxDh+vbpR66XuRoHqanxSOllivIpQtOjjF+Svkyo2HZvHDugXTj9Uj0DzzoqrKJPY
gNDvhPv6ZJSCfeD5w/CRALdoPgUM/PrIutcaQCDGuCCt2d/P1kCiAo4erv4Bms6h7urkxEb0fbdF
n5nwtkJ5pgI69T2FXZzgYwGByafGt3/lxGrQBeTkQutkkhaSQepm5tyaBuHB/IusMPw67/JaCeqI
vMdjItKGoW+JPPNgVtfrE5cOB64Niql7opgLKiCeoW2E76FAZKnJofIdduzpW41ypAZc9L7gNWMo
aWZlpOI1m+AkoSqbb4ui4qFahu1X4SU17yqgAQocup9AC/Jh2uJvNxxxTScduMwkwvGeNVY1oXXZ
um/kL+g3dQi9yiiltI2RCo0WdqLivNZwY+DL3+BrQGcx3xvOG0EvsfeQUXBftK9DCgeAG8A2RH82
+F6GSHaEbQsNVg1XeVO1/pNMkh4xnfw1NHphta3IocaQTEGi6vfMZWV6vhaiZcy/rg75M/vA4n1k
RaYTrMukYI1YmP95KbAj5EnVRifADpO43J5IGBXNW+cbJcj3VWiR5Y1bfgM0Bjo5Fmy0DraYEBjS
qGbIa2Bldn8MxTPfKYwmjh9vFK+mxN7kbVxYaPHkFF1CQg51uNb1xcpYaxlnwZ/NcOtZrwU1kvv3
whufucmAJUuu/5FFAKKtbzCeGnUy/ohrEoK28vATIVDIKlZ5yK9Gnc3h8LfArILVAh4LLQ1qw9Xk
JGzV5BNNtc2E2ti3r4UjAWYxJr9thTlYtI0W9QpcoeatZuTJEpBd3wETgxgTBLkHJykP+oNL33DV
VOf4Y39DeoUkD4h/qIVlJXVQUd/5fvc08aj7pEFg+nRlRmWlqTAjFIWHl0GhrIFyB98MU54U+Wf9
odpiIhCz5ukpskTzZe6nkLTQIPimerA+m+YUUBLnSLEflBaSwYIIggTL9yhSBfvBOnwnNmacYPjf
z7ImDfAzFD1yPAYwZNqag5jA3nUIfyw/A6rpKMn29mUYNCeVcIKamQGQW8SvsdEPahRhrHwiahFz
20dRM7ZTPlNNZpgx2PDxCKaKEygSNfBu2Pvk0PtzczZS8Cr7rBUQ9SqZPT4Y3A4nmfJejDlulSYP
04fX6dHlhsqhGFLNR6T4TZAoK6Sb3x9vsm4DBQ3YUzinHrxcY0UJHxxGF4tbc/KEkXBjpMcuVr+v
fBgrCp4grsOUrGy+MOMh5pmxJT6g852OWjA2G42NO+dUBoq4yh2OnfFmw8tYboIrkRXD9TRiCNq3
Ub7qDt2n5bpDRhM//riwx+KxsqdtuNzfr/WpY7ulvlttw1yFE4pSO8mqPNPl9c+G7AGtVBcuWV80
8zasgG9HOemvn8pflv0lb2ONIh/HfSnn6cQTi5bSlGAAh67rdmY45gOU3rWSKD34zQluyJiO+991
S44ZfPHkVFsGiYp+ycJN1h1XA+gouajzZXdZohU7ZzxWv2vEq18i4wcXb3xHvFfz4psUHJ8c0ouR
0SIW5UbobukWkkT9ztS+bCSsUbhuWla4UN2XjYaZVjMGmpLxJDPpY4xbULcDXpPfXcCqzN2P2rEM
QI1Cc6UOYfr06ezN+GT1u+HKDhXHBSRy5IZNESaYA6YmD8IPVIEwPqfBnGw+vmdqDAZ3a1C1Gvbv
7++Qi9Hg+bYTp0ApU/2Qj6gfXrY3XZIdi9ReEN1cDBcflcGJ2XTpbvxWuNhJpumAet1FXUEU7C6i
BfxWFBLfo2W/+QsiyO0rr8GsuaUNVo8DjTKsTTI8BtS4YrwwYpgp2Te5dE+WVQwaJiHrUhD36Cdd
KD6cuJ8dyVbC0PGrvJgeNfCASnmjQAgEjHIFSBUpTaUshgMadvsZfrOa8inIXGkqcJvnU4pPNHd1
aDH7dzDWmdNTXsWwg8YRQ32gKXKlwfUo+VeTdCLnkPuima/MHAQujua5HAC5MN+V8htc8SaNRt3x
xAaBpaHQYuw3tDOlbT6csOWc75kdWqKYJfO5bLnmAyO0oYQXg2tIm9RKTWKWMcbZd01GsiO/cbrH
WluUnYlIc8r/Bfc90wIhuy5XCioKniFPWMgglog1cBhYLC4w1yOuEe5RQtOQL2HW/7lgX+PHwKJq
kHVW87oshAaIKlaOYepDIEdPwwdCOe43X1yiuqkEGUfJS2BTZA/Kzd1zD5guLCMUkjrcfA/QhxO1
o7aGx8djzW2DR6b1C6RDqPyC+Z5tu/yiZJNavVZvxV5g7xZT+K7Sdy2t30ODjOJTKCqaVsv+HhqI
GpIFhqiW3tqwXqGEtNWrD1rDAgd8phSvfQIqxo52aXbD7JKNuFLgdqdQ8OpKo5HmBisoKmFy4eO/
RwmgxcGsD6qDlNsxbPXevAQ0ENeRbgjuOD6BjlIgtZKKV6aQK+nu6FNWT4hYjl+bQu9IsO/YVvc/
MAwv906JF4wv3UaA6k8jyLp1CKD6GdRslQtbOlQrgjOGsROR8DMo2Q/DHCIWVNmfS7G/7gAaIHWn
ozi5h1m3FZztrJdRR5uS1iEDDK1ECwXHY9CivPy2gKULSqoE9PHR0+qqCEjxmFbgEnIyWo0bDiDm
qp2OdwD0yeyJE5BdL23vwHbg4RLTEqhJH4uj93zwcgQ9EkpaH4N4S/kYsEzn41NU3Wb18h6LlpP6
R+/tsxh3qPd6+4/Bq1fp6JHicPmVTg0EbANUbdneB3BKMwt4O0qj+YML/s1nNjxZEHoCEK91ZAgw
APlDfsHHohzWwoHOF+XvflcLY3Mmgc5SDM1UHe6+lAa8oW8pgsKtQZ+lJsHMxGhWj7Ct5+mM8iPk
WX8Ppj7Nqq+PFJ/LQKGdk7tmH+7kdzUqYZ44m+i2OHaLCH5P6S0hz8GFq+tg8/RiPPFmlsdqILC8
w4Ky0mfvCemg+p3PpT/AcPNE06pTUMQ+FGiyazFCNLCi5R2oFkt9gxqweHwdvjm96MPqJNGG8RjP
p44DE3kwMYHrfviwf3DBFMD7xbXOqXMDGvl2t94qcDWcMkQH6j35SXBWYk8BOONlKWpTf4D10+iw
HgP4kVlCLyQCKsRyikBi2rf6A1P96YDq/XSAloOMBlBdpsMPiwx6gMuWnEaTkBVoDvFSi88H/cyh
DbV/vluRFEU21XnLU90fugdR6G1Ow4NgLqxgPcDW4tIC/izWpiIA+dubboCUCpzt8N5DHRS6rUGy
bsJJ9I3rgZkzxkHVY78gBtw+fNIAaafJtprY7TMghnRXtlY2QteM+C9XrevWAzYZulBKmWpXLJ3n
NTS8vDq/09wTQO2MIkgQ/dsgHpcIpYdo5QiDDg0BTc7blpArJucBvQLAg5ZJId39/nfb9Qpq7Qei
jZNXuB7M6tN5jJtT6GgWZxwOELP47TldYAI8LrUkvMCeBmwpbzxa5NgIUsTRh0nebclRAJ+E550a
gAQesHjc/KsLn5vAT7Su4OVRLr8tUKbHTQL4ArvAH7/iF4cFA4esLHzKqKQuOD863CWf6kmKg6p1
Ax3LCsrDwn6DvgZHX8yR7mg90CbkhPgAsBUg8iMMceTC+t36gd4F9DNtek2b7Ers2i3v42TmB5Rx
H+ZNu4qLqKSIhlvisqPNIHxbO/8IwSBOWefVfpHdBZXjHbqgQAh3i6QjwXODkiO/x8DN1u/OBY0c
mOPY2GBHgFsubU/w9uYFp5Sms3ApRK2jLQWk1CjZKfAoNjh8XMjgoJwbr9pzsylBJd1JSMkAwOwi
ZoPp6BTXmML2yT+MWyqtF9Hctbfzp6gSAPhGdYotUpRrFbsTdMVsaVExj4pwMzwAqai6CnLLVoif
xnTXyT/YrJp3w0a9zCv7G5TC1wiqCa353JWLIqY4R8dhgUp5uNHNm0tIDMtUUPBTTNOFNt7cCF+D
PUKYNU4+uAyMSr3dDFPrjnPDlYCeLLGogBPAN2nYpeCBBuoFww9tEF4svMcXmgyFpYmcEGkdaC9Q
JSb42LHG3Ns3tHqfEvod1TYg7C0iZugxytZq8B6drDi4d6mHdhs9dKfM3YgluIvnN6kPUPv2mz47
v3Y8uoaI1XRf7rMr7+TcjT1gj2hn5bua4T4AZC++qNEHSrzbAGetV54mJMoK/d1AQQPSiCGBPj1/
9xDmY9PhxqZmQvpYJv8CKOAyKnmNH4ZUv+CXgyObGOTfWMBIi+65TwwfKJlqXmPW8K4hbmYX4lI6
4RMgVwbFR5ByHRUc/438kT1r8bO7QjiMIWldxJnrrpbsQvbIsaDDk3pQf7AXDvUIS+AbmtkDXQW8
BCcKpknMIeXdbmu+h+gB3QWjjQ4O7VGgXMPrA+JCYkBGSK5SZk9X+KNFW6vsiSa8jMg6mFtWU5ds
XMPYNqEsrLO+ShIobRedCndHTgNUJEgmyeV4oaeD44VUCOOKOm7njY1qMEDQ5YbEFj0jb2/TQc5u
y46tahmpfkGXW1ApxRRFKnZeXfl6cFtgA5uQ2qliReb44a9g/Kn1L6DACmyWMQ8RiCN9BHVc4Ucy
91QLOtTH4r5VPBI8oN6U6mmgnN1gXNJ6ElsASkgb4LEzp8DHoYek5RpnzSz/sKMZRJNGDx9rEbVj
ZAe9iPtT8l4OfGAOAw72+dR7OmzPdh4mkvP9Ki7UuAXw8GYUFw8AgrPmAqUicD67nOW7/2Rj1L/0
r+3L6Nk9jZJJaYa2++aOGN7LhV1rdA8LM6i/ZrWgNQM4eDeggytsXsvVFI2qnirQ7+09WA1o+JCL
PlL0zprtkUGY4oM9FpW3CS9t/+ZkvRXxPlnA8C4qrwD2AQJ0+VJalcmvMDNZSFhs+Cp3CKisHw/S
cVUEPTY3i7opLXhEMMitrOAzxNJYlc4e1wS1Bqi7KqzXKT8/aAKrO69/9VhXlSVBUF5LtpKzFOiM
q1MlYpSri+AS4eazWUD2A6goy70CVsrM85zJ1z+SZ7PL/aVvXvbZK7GoQq7KolHMJohvVDUKbluW
si31/Y9tiXWf9V4LYTzQgphnNEjmKkkCHRCBF1VdgDPJslyHTfyGw0DEJDGs4MoxK5MMZuabfVcj
sFmYYT61pFWsxHhTJJXARC14Rf46zk7pl0hBdUHyS58kenVoS+N7KOkCP5oFqRjTDH/ivzCMSqT/
VmhWNbUR56UDczChIhxAigWhGCB5rLPJL4B3TKnax3i3J/dEqQW+iV4lMTHOjbfyBeKQ7aI/4U4y
D/C04mniheY3gUvYfBOvFNtdSUxzXjZhcH/U8MNWNklJLcWHmiV6bc3ZaN7SnfiMkcf6XmG87HE8
v69a6upSuOH1y41+oDH4c8rQ6hVQCPAstx3GVIs1GfRmXgeW4kSr15tthaLwZ/agh2Jflc/VO+TU
aTh8nX1cYMiSluGcRRKvEXASp1TjEMpjSUULkg9TfhuCKfXwf6GvcvffPIYCUjlcap7ueBmzpeuh
LK5XpTiB2nH66JvX/yLSWvBDKVutTLnCTFx9r8oA0NmZzIwbdZDark/RvolS39/cDxp/dCZO7bjF
XdCd0INdAi5NW1/F6Q7KXHWIOka/0xWVp/9vHf4ODhyXehurPwCCAW/RR0GgTAO0nVblMr49Rcw8
xoNRizSqwV5V2q9KO0YD1KyxI3naXrb4V9xzkieU2OVS1xStQS9FgTvEfHcTReBK2YLjAWFzWss9
Qi6amhxAkJBO49tB+HACypValCjeYNOCW4YMJzmlDtWAIOnWrZ+IioiaCjvkfRB+sEeWyY3Ds2qA
1hlwvg+QKUbOHnUim0+lSCml2Lpp8adzj1/jjMGcUP/j9ZR5SAl7Sls4DdUxNJRyCYrrzqqEevCK
McjQQRYUg2QGY2fU37PPmsyg0PeiUYVShIr/YEVAJrSd/VbwPcpscUQEWNpbpAABYMWF73G3CX2u
wNZX/olVn9thAzgID/m+F9Kg7QuSojVWBSW8DlCokmwhEQdAk02BS1eSj/DN49ul3hCCTzKxNaPg
rMC0bpQHwgHl1u+cvftA+AdKIPIjAryiZcX9AYkOMRAQfmMz16th6VHy255CJ+uBirW2ggLAtW8s
Gdm2drbgd2MnoclOd9kes/hWCLYBeNoHWN4a5sPrb+S74b3iVGlcoXfonZgbWnevMN/vIdZHyYP3
UExJlgOWZAbY9mBulHzZFIymGeETJKzDWPzBVphhME/WHdFQnCdjcmErJDYXBA+QzZAK4yDqsB4O
yGbWlsjGmeKSdZr10YnYmaEI3QFHQrOUS1MinOp7GqbQnfwmDcK3ZufrAnCPB+/AVCK4pPWDlRgX
EMo1ctOCIUKUwp04t8kW8XUHCgpeP/NHaM5akOQ8sRBxuBTvwOaEbq+rOYzeBbkfnQyGQXZxWmCO
ZY1RMwCkAsWhF48rnVbwgaVsi8Ixro6mO+UAXgVPCK+CDsiWz+43YRKRsDnyWFwXV9AF1JEjj3nu
PP26I6hFZBaAU7cr7u0v3VE5cvlLfl4/93mxD5E5r665FA9aAGk7jfCxRrCkEEaDFeUchfZ+WyND
/SZygg4dMgzjsL4hdzqnpLoVVmP3ise4Mz6AB4FGGc3OynmQVGpCFovTGFy8upU4ZDTNB9nNyAed
1fkMD5tm5zC7BSsngUkQTTZUA95BGfrAN5S67Agh/LrAHTKPftH5oFVCZe84JbFBis5vhIn/7JRc
quv5W6kNpwe36uUd3L2z6xa8kp+My/Dn7tH6s6Ezf6Jn0zTLpLipUT5b+zJ04+aFnD3AkHX1JwJ/
U0G/iiJL89E03wR8cNTE9uttmHcQMAvKFSMj6+xgzMATpOqe8AOLG9knKuZ5D6QLcPhwF9lHpmxx
wU/HBL0MowTzM0Sabn17RyIB+VlYitCZgE8ZOT4Ck80bEdanGQPEBwvXgOu4uXczONbZxZudmdRw
GpqzzKEorptW/EpwDF7k5iA96dX7pbCMU0OdxYyOdaNBIay4eHmnTQafLUm8tN1oWbeEe8gnlOy4
aKQ3u4KcMGsqVApVK0GV5GA9KFU6UL9iFxNspQmnO7887MGrDyiUaazMCHxa3K+n7o03QknlJuTs
KCm52XEVvhuD+t9478AM8cCbx468rCuECWVmcuHuInhZu1p7VhGea8ANIsSTYBF4obzhvm/IHbqf
GlogCO1Q4CoZpmfdTKkI6u8oEQEVcqV1xvWX81zuUG9b/PkCoA/A+QGZQvMl5TqjwPgl7ccXpZdI
ppKVFbyWWIuaPyYlhA3oc8BlRhLRq6FC5kEneCZUaxLH+vsQ/imA7O3PBoou/kOjdRgl5eDWQCEl
aJ3CtN59kos8h69aLyKTWOsVqn7aaB8aCH3W3s4L5lnQtbXZ6tX/1LuNq5eVnfTt0OYMrRzsOftt
3AaqOogQbtZHY8G/ocyzj5e7mp9BwZr46blbrs2g1EigyErsMaT4NRZaNnkj80RfsNfbrkHUQOoZ
5N/BqTclbozaDr3z2UAGBp1XmYs6OMnLguiZ3/C/2rT5XM5XKKHnJBHBS0G/J2fLN0V4PfgNmEIY
v8EBUDjHPsjKopEw9kM6Bn0jtHUQ9Vc8xOI5U0NUu241qVKJRS2yu4e5NPKLNSv7PbLtfrLhHLwu
4YIEj8R7kSRH+gh1ZaR5E6O0eRF1wbNF3Rq4dixyfpoLeAxMB/Ktn84zMp/Qlx7tLDXr8Bv8FvmK
0jkBdolJZ1zYXojNz8OFNI4TFPBNEZGSxFaZaq+jWar5H3JkOcc9f6fbjw0IyygFqxNbFy1En5GB
jgv6T16ZH2kDKkW8+7pDJtL+1N0zUSdApBdFoKSWXE4AI5pF9RTr7t25xBSBIQMGCaEZNeDBcnbo
EEKDgxJCbDaQDyPB8LYitgZyueYmu+U1CFxEkXGnBAfWWrhCmu0rp2LuJs61OSgj9n3za9zU1HtA
poG0yimIV06WN6mIb5V6nLwFrJL6BRq5cqrk+UDmEHg9Fk+wTRVnd3Sys/fZW3cIumFKPDt0dXyB
38qSkk1NHidrNVmGAoVtNnflwvZ52S8NKcuDQveq+jbMRYVCLRZkgFUukuid2yjpwkfIjKNODTsC
Id+1ajCErqwqaJRFMLhBJ/0Gc9uviJnzGXKruMVXmHVfKjojza4eBrsKAV/LJgSkYcmyjksNzvVk
NkEhgpSbv5FSh92DsizwAxUJWLy3MUJQP81fOhFZ1QLX86SYUFxtCOnwmhuSG2yo1K0GlGrOCj7s
h1iEm79Uc8BRh21G8/GXz3i8sA5REc0Jo1HsHBIq4a7sezWMOng5Eg8YU/gJaFUyRK2idzoYpXFz
/VpGMM1W7AhI5O/u59ww+UAUuXlOllyQmOUJgNhsY8czM3kxjatSz9SCepkYK90ioXw8S1SZP/Au
LkJNZrQQmPN+RvPPCaZxoOY/tBKl70fD5TJRGaNJN/qR/gSiM7zWrRbVnMCchum2FRD1ucmw9LQu
1MuZ6RhVxH0DTlR1S41oOzWgfYdXhdHQwh3YvrclRA7LPRrCJIJEr/K0eAOaiN9PehKfkZVYr+D8
ecHQBcGK+pWP+xjZsrnmnFC01CCwI/93qRofRrGqMF5htYr2b6cZ9Ut0Kx7H1V4By2S7m5TMZdRA
/eo8gNqlchzGdb9VmJSp92kGh/PkQhI+GsfRtHnv1Pe4bdz13a5XIRyPp+jblcvdVXW8j/qrQq8U
DQ5EUjUzqgYVqXKF5fMMZPr7vkiyyaU4au7C/XPQisNmBhrmuK4/p+XrqHSaIP/x2oWVw3BXnL1K
/dPLb32C+6MXvTJoFwa3Uu/E/kpjmNAte2p/o14BB+fdLhd6x8dgz29fUf/UHFZe81Jteq2NL+95
TMr+3KlFvfP9b8XlowJdmNSaP68ry3fvQs1UmxDuRTZ3v4Zxu170zncxgrOFXpw+Yv91bpejcMeF
kstGLYuCwX07vnkveoHEbDOovNuNlXs8dGnOJQ67hfr2jIwlBgDugnvwLHmHlofU8+oPKjIUXbOr
Hd3cVhbcS96q2D+S86p2ykcJbVPLzwYUokKo4NWaVDJ6iKrRqGPspNCIxNJHSU8KvE9ewqSZYfGh
YQfqB+wSZmpy05Do4IKgsxjbkAI+Bid2A6C3IU8YI+VFGzeaRqL5cEtEMKcO5DeQGdKW3bv9eFro
vX4gPPk4kD6ROeJTV26T9BiO15SCcaMK3QAcUBiYZ+9YDfnIF5KFb6k0kTnkKl9DqEHgtjtsW/Xh
h1a8RalFAEh+nQhRtfA/L/Lb7SoIt1X4Wu/DDKIsNEdInX+2ibLo9T+wg+9R+rMDke6z8uPJDM+E
Owz4BUkEytoqyJiGn05t89k7NQjYerdx+ZdFEmFPFt0dSwr2z8i2cgBpq9WMrMfDabENfDDuDxN6
qgc7IMd+7d0rtMITquTJgFU0w0xGFCcurlBC7d6jSpF0XHpFuro5PX/WMY7ThRT+otQcFh+DJ+gm
D3Zoeuf4We+TIbmQbdLbP3rvqmjpuQmwkTzmkEV1Vl0SviOwP2HNh8IqrA3S/rP32FxGh06jAy4f
AkJUh3w2a3/B71A4SO5cxwb/Z4+ZbaAhuOrfx5l1+4NsZjUW8Wnn2WfkjHEaq5A5v+07+5bdVf9j
F4ZR2ICBFoHKMFnWZlFQ69TcxHp29qQJyWBSOhLA/DS4jt9DuB2cfYdhj7N/41UJEivjXb2foZjl
FCAnx9tITQSIEWt8UxDtx6NjgOU+tZDCwyoM2Hy9bQ8Xk525fREIQC97d7BYGQkbILvYmOLjt0AZ
YnRpH+Jx+jiYfPe8BzF6gomLtN+TDXY0NDrZm4GUQl5eZxV9wBJTMo/P7Y0ypT3+0Mq9MPAirMyK
MnRybnnxfsCwbdIjpcKkVP9DL7bV2kRNQrBkWGAcNn4ZmbWafTx770/JON7/XoXeHSaiItSsFOI7
7JFBBXo4Dp+9LIUi5jmutPwr0iPX0TtNjHquuo51vWxL3B/Yl5gy79o0jtGj82EavzCzUKgud9lr
ZPuodVhjZPiMZBfS4ijDEYadsLeHnYp5uZfgG8P7/DFRT69nYo8qjZmUHwoviXJbJtkbPpO0BdnG
8u9+icH8+YRXEwHxCT4ng5Fyt+VjcQ5p+PIKqRWydXax6FAm1kk68fA8tss+9Ec9vITjbXKruoVD
t/4Kj2n71bBr7+lq/1MqoeVEFqTWv76sW9UvZT/38ya5U5yajhtvJ2ZHtxKUy0GlaOCX44JAcgfe
IcClP7aPjKh65r4YbZPbqBK8wNviXpCHPjO69NA+voRXvuVn7KMHz+6ze+nzjO4G3yaT6xISMrLE
s8bsvswmj1Hcx0/Ew3v0GwHifBR+9o/hg/W1/+Q8T7exIWEA6K8GIywjuI2vl3RvfbyXWx9nlk8v
/pZ/9RfGJl/CRx+O7fAxOrfr7Iu1WxvIyJevZWEGzKZbBDxQ7H5hNP0GM41E5WnBJi3Z7CufwucE
CVy8ry5SGRCgQaurj6/w4fojTuS9jcg0bRUQodgFhtPXgdOCBh7+BRHnEQEgszpZ7dvw2j4ht8X5
u+BB/OAm8P+x+MTcfJ7S0SssjV9hivD0aoovgJTEwdgf2szTZJgMPxSRj2NIvzMr4hbfDCYbWITP
GAfgjcMQc2Tkf2CsrqDZPcCNub0Y8gYuDQX+qvGndJjUHhJ2l4VwCGTU0/H1wY78Y3vbltd6AJqB
9vQTYNfKbJQxVK8QNorCrZxCrCD1jHjMZjcEW0NhEYULvj0BEHw6lWfIPGLc8p80O2m3NinDyCN3
yJa5NpRxvXyhfFMYhYTDFbJZZRVUVwsNezL/wmArBI7wrk/sn75P2SUqt1VgJ6SvENRK/rNk51Ak
IUFvzibrbUrGRvuAqlQGCUSlMZAj8HGQCgjz1gV2pIwJwSbluexygbYB4fw2B3lRFbExWSCVNsGb
x/PefMPWwHO7Ya5glqawLYXr6YR8BarUiC7b2GO+YWGCbfB09aFiZHYQSPPslzZnCqmpVackjPkA
sffys1nx8RteT3jYuno8K8jFgHISamIodkMp4QiXsnNjCwb2duqwgEUSSzLBHvzqQo7CaQHAPbrs
hd3ZaQQgD8qSLAOU0r+VzRUnUuI5vSSxk9/vx8d58FYUTQXjpYt4Bv91th3pFfv7mjPT4xpiUbIJ
bmJrhobNzWtttIuUTWJ2l8hkUPPNi58TTM9zcg4JrZkUtaABbzQYk3w/SdyS2eTEdrLm9rNbCSQF
t/uBXpAZSEz46Gt+f6djghkr181k0tjclxXAU0vm/6+eWzPNJc0mAeIobiEFEVJRnD/wkwnsQQG1
mekVAFg0y3xNjmxkga3jrrPDTap8qZrl6nJKKSX5OesLgGMkkGAXzkzH7+Cnwb3GMw7Lo4w6Mfxj
YwfTj3Wzb/YLQ3qzq6O7lfXv1h0hq4r7YmsyNTtpW+VcKWImWX687UJYdBJLNZWpnVmCZ4J1jtlU
H6qE3h6S3AToBiQT4JvKGAVkhBKbYhuAkP3xcDhUOfOg4t4tkkPHTqOLZEdqwqADPhvxUCqGfyAk
cR52fXSYJvPduvxzWBfnp3X95zG9rVc/j3W8fq8/05338v/H05ltp6ouUfiJGEMFRW7pRVGxjzcO
TVTEDgERfPrzla59NjE7K7GFv6maNeesxI8z69WL+zik+10ft/R9x7+RWEX56IpED3kk7/U1qMHV
UKjJP0TxRm4jqjfUa4AdHxUbHF45YKKLcu7mYffw+YVwB4Xcy3bF6EUSYrETF2GFD8ao2zDTyiyJ
GvmCXE6qTpZdWV1sMYIG4rzWLgmSoP28AHbFp3566ww2pRvrNGfS0YAozISKxox+QVWJn5lFGANT
9Yzle7Xn2yH6EHWFTSuHMG+FMChsfaEYy7WGGMrXH0YhL/PAf7WJjJhCdRAMg8HwR4SMqM9AVU3h
fQ68sRBCsc3ka/wzDO7TnNn4+coYPqAby+4yn77n7/nFATAJ89HUYsWKTrbSO6JYG/78XMwl/Hms
o+bvUOua+agVY7plGnuNTn5H9/Ay+zXFFwiX8CDl//KehR75Me8QvrRozbjbv/eKZA6NpAgpnz14
JbDwu+bPcsnL/I4FwodRv4/tjyDLc36Gz+sgIyT/fLVKa8NdYJkCihu+RicGUMXMunBxCcRVu9mV
rzOEALID2hwZlna1tlc0n4b1Zlnu2kXXvmUnQNQaGlnL7hK5g7+qwZXHw0UiEcCTkakmbbNCwqwN
7hdo70DQcTKneyLmhZl9o7r6+aEkksHR9GkVnx+aG/xMAGl1uvg8rerwxsysNp+IxFEki8SURZbv
hqd41z/Fezstt+GCzzl3ZPE6snjdS4bx8DGQg4fJL+695+DR0wM92KxUBjh+WighE19O4pwuVzbj
eIEiRsZE5HPtGAnDwXAwWBbmYHy2OKvmT0Ay5LympSeK2bPbWV7d1ELI6+Mgk5jQc564sIDIoqL9
2+CNk1iPvm4XbX4gdoesQ/2hD5LMa8qB4gOlJCrHpXwkgBf3V/TUIPMQ32M6ZB2d2C134hFA1WwS
23wdTW8ydoZDRM4oUms/8xjxzKUHcEyfmdXqF/tiz2xIaB5gasv79GyjT7XSQCSjten7mJRoE2Hw
64gUzQMfdTpcjr2JNxHd00Sxxtv57XNvzX8hVP33ASmr8ZYJrDltYBpmzqgzAhl7StDs8G2b+OqC
9q1uOmk6zQVDw06HOadcTns7wJN7SLkBeGVFi417rx2k23vvfTjPlOg8a0BlYq05xs4tZnmAs20r
KMeqaXZ45g4ViSthLD1eA02bVFc6VpknKktHrK74nRRB+PuNsDy6LGK4UBFtgXUcruySfiE9JZW+
75snxRpAjl9KEL+N33irrLmDkVrd6WWRLK5PK1lcFu2oM2pHepRo1/4ZoyrkIJSb4tmxdrDbolPL
/fDaOO1pdbHKi8V3nY9Xj6+H8vf8ssvfLnZG3XW26qw38yOORHcsYqcqfj1YZZuvAPol/ZXwuIUh
OcjOTQd/pzdJtqdHvAGlEcQLvfZLAcMJZ0DDuGPmKr4YwBi62MWyhz48o43h1okNp3bJEKjFgJwn
OxpQAJenY+rAZMeaWCoyR1uZ2YrFaoBwBHO7rrfB/aKv9moaJVlatInwMh++aQ54imK7mQIq06ks
WQgPDEqUUzFbGL+wZm+wPJbxvDNpTQg0/97T98hWp0fccDbhka7Z520bR0PMGv/SWTGjd9kYym0k
hTpCYmcEHwS36xreGz1vJ98P1QrwS1hl0DGhbLqwUCRspkNbH2Yhvti4RTSCsBNdYL/lwb0PsGhh
493fDJVxGmbhaWVghEY098As4KeR0TKsju33wWBmE481hjd8ukvv+POG7ZaxfxX0NCF18G7BmwzJ
bE4Xi7ujjjphMqij7GJdQd6OdsrVayRBjAiBJ0K3sSpX+FIVK/qj6cjFCXlxNICpRGWpNvEqvTy9
buYWLHDcn+rpx9quYuvhPpgQzo4TuWH6vqB4ydIuNNGvVK0Be0gh5KQsApEbHpCX25g2mLDaXAyo
UL1vgbex/Khtw/vBpRspFvmbfRwbiALYJLyEileyTbb16rKQObGoV/fMln9lxAjBeXAeiD8InWcp
AY/3IsoQqFFFbQre7FAmgSSPsQ+lxszf+GVwGpRBfNj4b+/Y60w7U5kem6kspxQIH4Pb4sY0kV92
0CcNroOSudirgjd7I8kdPZ8Y4R8dqlimPD3hOQtBk3hcGBh3YJzbDPEfk2kil5jWV1jp0lxpITK5
VTx+wQgFC+LssUxsX13rjlpQztbGK3FDFWBLvksXQHnSbPbc0hSPBFma447PExXOrkgFhSsh+DjK
qtFsL+dAzgCaDRxX4OGdvcLfe/hfiLKNM8ssYW0jLeMMs/iEuV04uZ2zEJVOPBGRvvxLp9op8f83
B3h7v8uXSxs/r+EalPG+Wwx1RQ07zgEgnfWDBd9leBtStbwNa/tN+NfEqIDh2Mcd/3OwkYVKVCw6
KynIUk9VCbUI6v2uW/Cuvu+pQ6gnh3wM6vvyUQYXk21QtsLalTe59PbI3SLUONAIELVJ0Wx3MteU
YrzKhQqA2wpREM84FCuWbJCCOtFQF0KFtNjlbHcOyV/y1z2AQFzGQpYRirYQt0/+a9imaWh7AIQ2
zj+32zj5oacZ1N/XtsbylXZpmmWs4r8c5rSohDN0zulAXgoi5iqZqaucfmTFoIHLqNblG26cslyc
WriltlfHSb6QWSJzpHVA3+mlg0bQCESFjxWWTvvI41bBJWJbrY5DzLAAUgf6tHTFQaxrbRzZdZ/L
NqVW7+kjzu/l/sNvI0+TgzvBBC0hGRS41ckD5EaramzOHsunr1CRz2mJee8b2IrRBgC+ah3QzHsA
2xWzGjGs6Xrf4zt7RUJaL+4T2nXPspnQCkuhqtACEZMQaFQLuCwpf7ny99s4/dD7zxR8QSRA2WIq
hRAUYbJB+Ge9E1bcsQ/Ul8N8F/qbcMyFlH0disSVZRiCgmg7K7gfon0iWSC/Y659IwYZSpIKEE4z
emUMfwN3Cd7vlNyJgm5b/RMcNXBxUDzNrXB1aDqx33GbDn4WgzYxfmFpg8Kqe2LOoH5knd9BR3co
SzQmImra9O5QFB4hig0m+D06I7E5RSKuEQ6TQTovum5Rh0sujq5cCKjCKhM+kRDuOgtwFjgydBZz
hZT3LWKJlkj2PDAPZ0MiSUdyTEj0mdp70AhRDtl2xPxEZd2mp+HH9k7c8NgPYE/Ib2jy4YnJG4UZ
7ve9yb8388LN3Lsjf21hpNPxLj0sIm90dJRLCsXTi/9O4nL+FeEL3b2cCdFffhIOjcg68+grR6rM
CSb70PdNQUolo/vkS7i+yJl/Iv3TSMlyGNiNz4r4vTba59oU8K2rD3YgZjiUQFEqUZ4n0hOVvtyE
mXN2RgJ1UYOD1boWhclXSAQegOeU11yKhKyCjizyMQYDVF5AC+knK5oy0etQ0u9R3MOgZigvINpY
vS+ldBq8QA//alqEHiwSLfFwRoi8WhAiFO4CY4cdJXV2pSaccNFEvULq8GIX9UHYcrQ2D/LpM7Ia
EcNSjgc4IWpjPIoCUHRXCeQTKhQ8VmQ9EgGI9gqkl6uNzNuTAS2ADbRrjKHELUCEzKWdMdipcRSD
C3uEuCF1P5pt9tg3V63DtQN1dLFBiuLBdw7TFuCfRaLeo87VE/8KSUchjMO/SqGSZJ5ktbL9ywBv
W5qrueVW8SQFqLaaOx8mhORyYHchGJM4B4o8Vdwkv8YOkofJm/yaPyRj2oozsulXyNmT38vSUuNS
iJpVHiAjkbjCbPaoeRLuiGGIHLkPmfnrICJuIviJOIQRYo8lTy/0vvNEtOdINxHfts3+QvI+aFNR
X3JWwbrEwE1CiM++JmLQt9m7fxSaH1W3EBSFQwoZtEevHWQ4/8mHBfGSa8po45BrJDdRulFFjxlC
j6hNZcRVdgLI1HLF4YplI5ngOZP9BLH7brHoiFWHtd+TZEq/4v1kAmctuowEaZFDpTvZ64PMpKN6
DyuOsfuFh1RfNFp4qH6gURHLIUz0RebVqOjEJ+Roum4yYFhLGHhCl46hU7MSsudfYDueJ0IhP/I2
ZOGTpa8FKCeKTFkPhc+eA++9QJi+Bx90JB9WVOGIw8DJTk67gDEiswmpki+OiDIDoQbwJxj8mEU4
+fzOGjrP91TVFLAsAK2sa/K4fP6C7IgVENga7djx6JdeLqzoYTLlhab3/XfeQUuBpyKBFoCjaHNl
Wn/l7l8IEXn8CeCmCmRZfRBTaLawqSTiqCwFt60OawvypZ5I7rGWxNhsSqq2+AOz+Ep1Qa7NvhjI
MDrEi4a+ONz82JzT3OBjKFXbDZLi2pXQ5Dh+4no9SYbpIiU83BDSaSM9pOqlh03JO9qp9Vx9D9q5
Tilyjd+TKrr0swvMQSpkI4xrH/jF0Ip4FtOg7z2px51Zzb1KZMpUVBP5auFdlViYBiS7C8dm1p60
J8d5e1L0T+EpTHcqLWkRRXR75zn2WVORHr53791j39zRQiU6R7fRlRvt3BhIVyD8VFRoE2Ga62cE
9vWwHHcXbj7pLLQFXb85itmT5mE6Dd2E9S/KNdGu0TqDgz6yprDbabL8oRDheUdibQyR43E97uF9
zjL1OUSj+dUhyuL7nSSyvZ5Ii0m/uWFYgKD0To/bDvGgOH9NZHH9utpICP0daHwcac29h3vEE9Kk
87NiyqJ7Y56JfaC8retH7CAz7Cs0Z0phiHayvKXGde+YgyEZPojCPHHKEHRiHgTzwPkZa+ZSvBhk
cxdrKFnAJFjkjgwRMRe7QWE0fo42sNYHLbp54pXEE8y385+fpXgrkWgCh0i8WjnPAYQosnMjaD4H
m9xv4APWf842hMJ3Wx4H8F6bkWKLM9jTF9dXCZh09Blfz1mEqNgBC4dUopN0ANOGtYmxKfiC2Gs9
lhcomi8kHTyJNedjbDMGdUKnIxAbwW1In70CejT5/TgHr9mMBLsRtuKZHmdRQt7RzkwHCl883Izi
4YmGDMFjcO41g7bXDPDE7zU9OI8eTdeE3bJu8lMKNbE102EZHsmu+psG7VrfnhoKqVGbNkZNr+md
ereDNtJGRki+H54Hp0HraZ4G2lSZC+Irw//ST/2xOlSHjTHG0EzZN9Au6YkFEWDYtTN/DAM53clU
ZzzhFyAS82P4KyaMpx59hamlgsu5rd8bhMzcljf7xL/u5ZIxWUs14ltleWVQBkvPWBuhHPJeKC2E
34xFD+MFscZy6GxruJJm6uc3t9FrRy97AE4pUYXCCjh4HO0mvYfgLuJLffOpdKaodBIs3B3u7Wiz
15i+PUUoZ0nOTTVRURM6iEpYgcpPbvN0X5+j5h1iRNY7z2SYCbYoQ0xwn+sPiOEHMbu788LaBtZ2
i/GXfEixDpSbDCvFk0ub92L/+seNwq95HTfwbyuGTfRfdKZxVP5PSuS8ifSeZumVmKs9p1QiWcnc
5jyLcKX72J7deRidC0BVvwZiMA+cBrcKH7/KwVx/VSwqpwH4V9sakay8gEo827ayoBm+RmWEJZs8
F7ejpX5MyMRv7DtfUtBsWVqhSjovE+9en1qT4FucQ2A5OiV9dhfcbMmpuMKEOf5E4r+h2PZlE3zO
tjziIEDaDesssAOeUQz+5PnFLU5Q83LYsmG+bwEK/PxPfm7y7uVT1FgtZsOCIxsqVMLo6mLd/x5/
id+yXzP5LLG/vY+v42wIgprPGrZyENxSTub3/BwRaVgZwLxA8/KxNffNk4uDo1yWF9+vvXMPBK3t
tb0HqkRjWLtXUoKaySdXi8mX8+64dMzMIV0s+WQtzFLz8dHacqVYYiRpFYO/nNn5IiOmGzDPqVLy
gFfwcY1ELOkIBi33Fj/DQC7vHfM5DN6sfHR3G3RYprzgXpwjyCPsOfsWyG+xj/+8+bqHyxryv03p
SSY+vD361fr7ueQk0mLGUgIl4BKSo8s9pCh4mLIrEgBa/T4e0vO2NWexvAVzFkT++g3jcMpehVIH
CEVZI2YwIgKSAwfdb21AWgt8XWthvXi5U61yh9AUmx5JFzuRVBkxxgBCW/wdjF50AZyJZD++mgv+
AmRvmDtJfIDu2XJkAxGLpJlUFm374APjsDU3BLHls0o5kySVVZP4L7jiSP5xuBKYXw4pZuqjpFf+
Xg9wBWkCEj2R27itSFLdh8ODLAPavvitSxBZumIRWltiKPZ9wx83ke+TLSSMZTP4o8bB97/z7rwk
V7bqK0GDgpVkayKps4LBYRLFTu3Tdc17YTuJu7vTmXSHXawnc/+6k+xYmYktuKTZF+51E3I2LH04
mvPC+3w8JizEHw4Fb/jO0OC7AQ1+w6Z0hBB/T/mWWmdX3CBvkYwF7AmZ2R1fhq9YZcrMkNuG7FNm
x3dml8xvQE4OCmqreiXLVOO3hp3NCFQ9WTLp8Kta8SLNzEtttsN2eBzIrcPRUO3XuPtavYeN3s0v
guxo0gkDBt/nX41e8UG8vk8l31tAnanVjh7xpDSGShgXg1SHEbTMV43m4Q3GQhc5BdKjy5N0hBR+
JuFl7eccTsXTKJaQ4jMCvo4TVJnlWOPHL9m7OIGLJl9iWdRnRLlScSaIJjqR2Pbr9YCQlJ+I7s+O
2hfzFfGiaBLOEEgyytC+jmKqGhG91lbPX/acsT6cTHYzPF0ALFH56uK3QTxr7tAE8z9aPfCdYiMV
hCzvY19iAGEAqFS4RijOL9UpGJOydNgly3QD6FEOajWA9/kgGapBibynJ6uJXAApgaZsJjd63d0A
C/np0AQy/J705vBF+sO+qU6g5C3TpUYHazSKe1pM7pq7fA/Lm8L3a/8iRUhJMu7wMLJRMcpply4l
YKke07RQ/tcCGiBlEF9iHb0JGQH4guTugmpJev9wkBoHdJKJe4pPF0ZHccUpH/TApv+H+KYas6+f
/cfR/hOvQFBiujQ8cGgO/g8s1IqAhoJn0I5N2sh4xW/cI9MMsl+lZTVHcqgjfXpdVKvrwpg2AqTF
EZ68wY3zOkT7gw6o6wmKAcbu0ar0I5WHDIRasImOUORdgqeJaFbyYrEDOTmiX72GFTqJYyQu6yg9
iTyJj+XovGC1nfYYehA0d3oYbhhO1zbF1EMyFwloJYf7HuRpglJwEzEYYi8ay6UfRZeIzhCnIM6D
mI/9BY4awAECA6SuZHkfa+spqQ/pk6hjYOngBE0CzD3kENxGbAmEWiG2cy9OXhtpr4R+8UALpf9D
zlG6OTibWD2XqOp7p21MFWHb+T9uJhPgzSHJnCBB9JX8pHtS/wYDYXwyXL8WUpLjileaAXg0Iuuc
GNavpCK/xT+Ui0CYAPDFNtYmS1yxo6340RNXXxqYWTff+CBWKg80rGRpAE38liZmxGJZpgddxrqU
E0uHVm0UUnIGc47eFknLx7anCGRdkKiwGT0Q+I1ao6err58uQWLqPEiL5HnlaijWPQL6u24bAa0m
qSakg+OwG9LL4jxBNYV2At51CDfi6qfjyq07tDWmdRoWd3hK0IHK3izo44xOM3Z0qp0QuLBB5ooC
jLF+AAkcDLRNQJlo/3X7NMTuIf2hz3217ODbiieZvlJX8TO4jGuiORCVr4G03rSPb/AIBrq7CfOD
uGwJ9nkZtEeXgfxsTJPeZk01g6YcgJ00G1hcF51ImQK80u8BjKzGwp2Gq5grs/0JsCGYhTTAqD0g
Des9Vc08aAyrcRfB2I/iFvDresbg3o/DHPVOvH/6ufwMeJeEek9ul5BO4j+0x2CbOaI/k40k/Wwl
4tUrm8cNufjZPtDWy5qr2erkKBW9K7EgiKcamt+LFdN5Q3pSa4sXTb8fow0cP/eiBZdicYe/BBP2
V8MlrjJvpwDOQXZZNBE3Ehg4p592ULTdipjoZDZWXMrO6EcingLLXPYgaFPmw4Voa8utZT/G31BN
rBIovei0CLnPyKyJ2gj8SGamc9lXiQU+ebhstve+NuxS7ZUNVGq+5OZWmzMmN+wM2LRfVnv6Crqh
aOPlEQoL1o1aVA8x21ZA8+8hpuPSuGpMJYSSiHb2aSjVBkPPF8XgiwqL5WUnEEdyQTClQCK1jy/I
KkgKa+aIbstk1I3YL4FDl6hDnvBqCjGpT0fPEGnHF60RPo0w3eCRC0j9hKwlBQC1ZeYn6zq5Ts4c
t1lKk6zZUYBS8UBH5FKbOW6kNO6gS73gPKJdAxzG6QA5wW36wNYRss+DIxkdo3sISXr0xhIJo6OA
jQcfCkENT3yHL2DCXiBBJaujhTfnnDiX6DGzAj069RpjSI8iD4tOA927+M35xhpqbj2g/PTTcYvh
IydfoarERK/RNfvPsDm4Nv2GMuyy8OLlgYsjfOAQuVYCtV1wmSaNtOgqkaHIM+gGtnwyxNXPQBfi
zR2ndXzuKJgHUDmI9DJA5PrTCkbawcS964ECAVeHhGH9OGge/2JY0SWkdGmNF6rTdEX3+JXiX7h1
HrSi5SkaXvorxU+mEMULdSplGRqQME87HqCfGAO/rD5RrWTYh+12OKcaaMXEaAJNfhNvUEVH6hNS
HxETfVlh6wPVRlroDiqAUtkZKxZjOaS4mQfxgIY6jXXNhqf2xEJVJugnlZ/LUKX9l03/GFAkYlLu
Tx1zUPwirvAbyLo4KSl7pRzyudlvVy2vxdaYUJiV7w/ntHg4lB15eprvkA1BbuEQg/MvtEr0OxIL
9MiXyXKBdXU2Dayd3+F7lHhF+G4zrRRqJ1TYvHbnR4NTJUwruFWrJ8SmJ2U2KbUVxIB6VLB2i+ey
HLxVMi0EJ5+QVEJNws/hy3/ScgZjaJ8WNxR21L87oYHCFVRcPR525u8EOYeQqgdKnxbQUvX5VA+Q
FxNUgF9QH6KVLMHyf87k/qH2qfjCm7gTcLS4F24Wqw+Myz2F7mSHLe+6cbIVoJz8/nEwptDfce+4
LmSRbeDgISUxuUxyxFQ+T5PrkAUuGYt97R2XJSksScggpWExGsBNAxo25VrxpZDBeqV73ZoWMOax
Y6poyP/YJ953ann0bNOCjCK7MToNqW9Qh34euvSklr7UnchAPWEZU+poQ50+MbS0onj+gde7Hh4j
HpO7Q+NFaMfJ+POOEt6ctDs9Tc4gDRhpZLx32V+ovoHIJy2pgPNFs5rTjg5CdYtzeDG8TZTUS+Ph
dVF+3v5ad+fV74C2rDZ1j4fJMIWmQ5ncUqGB8Ea03hVz8TRso667jxuTt+Ijtr6fsaYmigHpGlSP
/YYS7cO87ZP9Y6f8qeOX5h6Be1hCabaDg/v4Tge0YlkFKZ5g1KKrIDskb8uICOZBYion62d92kmH
x/VzT/izzMFldUBlNEsaftgWfcs6tsZKndKo+Tp/hveoDfCcQtNFQGq31jS+RDNDL++2XeDKk5jv
ffNFN1bos1BRnCp3kD0hJTyuLzsdcJrnhH1pOClNDxFSp33lTbCfLEkt6EagwH/T7eN50NqETTS5
SODohg3tednOnk7KWzoGnWGKmPz4l2hOrDkbDMjwwqaYTDySWuWrnwHNcC25xERj1G/XKcp92rap
lgig2MWkDzes/Yl2EHcH8QODwDKUGvo6n4j1A6YGA6k+vntSmRTjjtRVlt+q08fZrK/2oYy27whE
nBxQgBl9l6/n0SINyqbp6A3BlcLC50tPadmMM4i2Rw+GpAuJlIHCCwIukYJoptIfOW4/2R+Dmi9k
KTCCIQE3MLx5bZ8cUj3eeMrv6AO9IDfXWAhE1d4YdylBtsZtQjqF5uYgwubvcvBlQNJVgobTuPPA
naKyQRaGQ4/8X6BbfUJXlb0BbNf9/Eb+Koit2JbJIYaxYPX5J2gmRCXbcp8UMLGzzuwwebvsc1J8
+Vrt0g8s6l7HcQOUU3DOhOqjYJ2CdLKwXSIaX33SXtJoytBtCtFtvrPscnv4dK/iqGkZptLwHvCA
zfNDOf3lsx6lzQ91UmzM3wTaa+l7iGWmuNXLy7MBsHBvrHi/sWQBz/2cRAdBEg49HadBMq8PoBGx
aJ8Psnjfmsg7rXQlP1cErr9aKI5RtJAN/itvyU5HrrgOaWrUgwQunGfeiKeZ3nIAm7W0lm/wVUqa
TU9qzL8ancn5plOxeNjtEA0ytyNJpzlueu9Ilmwuxa2/GdDk73MhBG0Xb0MVvBsjHwIEuUmxKG3Y
yEaJjYWQPMebKGjG+Eim7lH1MOIZ4MLQwZsC02x8uUy3mCKbRUisP1jpUC9ehRKdC1u5ex5CW0Rg
otj7MWFEx1xClSGXBdkCOOq6qHG9Cpgxi55n6zhTN847ej3sM8hnZwC7UAHiA8kcVbSZAmXiN68W
PNsrBUu7qpzWuEy9DM/Ki21Q9vHMzeiyQFN+GkNmKxaXt9WCrYLoqK/iYrTmNe5/FVAdaDWaGK/7
oJEfzOH8t8S1EIPQl4laIlCBYUDsjn9PVhBindQ5ISNv6jRsweYMT4UTnOzRm76wdLojrxzNPHGX
PfcQZWgkaXRImzwYeLAp7NvCyCfHo5dQeN6IMv5NhZrmj9Rl3k92yUvvgsEMEvyblZDJOG2yK8r0
CXpr5FtU8qoWDKSz7tQ0Uk5Ngz709IFUe0pC+o2Vo8R10MeJwWrQ63haPof1MYCSW4FvV94FMxI7
6z9/On+d1stMd4ZjwE33K7h4jL0+7KIGxR/E5XE55g7oLmkaCun3Qe2kXNKPbGO1EqfddG5sJ/ez
jSi17F+Pve4Pp6guw+Th0ETzSreNKWrx1t3NcutFVeBJgVzL+YNz5m+ArmGTSV+G7D9HCnXxvtJ6
PDYpIMED0nRpgD6C17c5BmQHfR5GjNpue6eXnz68smHievnCbLFJKfxJ3bhrxo+g6ISl4SYj6oNq
6Tb7dXegtbC7VJcPfrO8Ux5tAXif++wnKW6a1MRpB+43+9H97AkJf442wGhCy7lGsUtpiwZ+Pvx8
Ru8bZ0wI+q+zrTl4O0Jn5HHQz9E7Yef0wFud+8V6WDexQ8HBA+r/jR7sYyChNtn8OdComjKLuhRp
aQOebzXrSaVeKF2dXoZfgx7eAWW944DM+YipkMJ6t3lZ6H9TFu4RgnTlGjKDdCYlXRBiyrcldh35
8oVmwKsU690Hh7keKQ2D06wv+JbAro86yUuE0qi1y8uBAacxvjd4JN3kia/7PH9RIVPw7JI0/F+i
7JwxFRMb0vbkTCsq3cFNbfYhlXwS6fJjXPp11BUbUzF/PjPT7E4P+wNqcKXf7ZX9GOcNwcaoxlG2
lbUFZN6jBMtqM3nEwWmdI04LH/tLC3+Z8cNjwD3uVnN5jOT6+fewyLz3snn3c9jEWOmOkylvmjOY
wRLC/4BmqmHjMUfwq5lNqsYjNPoUJttsF6+X32i5uxj3rwYOBu6DVl8sVtEzJcdWcQmTVoHC1cTa
jw0XHxFWGKIKFpHCufYEgq9XlVU4oiADfGEdJAp57RkDTAwLmT+CKVI3yi7PUYfxRBo05eWOrHI1
fIughrODA7DxBs2jaMqHYRHtYhYsayhZFndLXerX+u66JtmTKnqO5p4qyx05o6N2zUdtnhe0EcTX
VBI1aOGH26I70qlF3UYFRjYAMRiqnfv3Nfoxtnh6vO6fc7HF3aE84a08eUJmIH1+4OCIhS345DnY
IRtpsFwB7LCYs5U+bVQpXd7VMTB2jC0uAe88n4suH+MD7JX6uzvqtAvXLRVJi0ZuxZsyyR2xH+mD
f4QIQAwGQQCppIuFXT7HdQ05PpFQBcNZsTFjuDNgyEw/zepxgIL2ObmMX1TPMTETTZF4EuLH3EP0
MrgNW5CfYC0PDFjJt6EewECmZPQc1G48OY3PY829Dc/jvNdt9c8nRvLGLMBmZlf/qUyxVZK2gpDS
AcB4m9QobLwFppzXNh8QqW0nTJkvaEz2+LBVO+kmtZmBgdKBrUGVErvJNDjizDZuAZ+kJlYfjb/f
/ZiubP6l/xpfMFfRHW7QglgDrrjKwLmgSW4X5wtMNApWmt0r9vNWnwaH9wHDz9hYZ7QQGobBqp/H
/jmasbjs0muUjvKKbBcHpX42iikbYiKMdwKGV6ax60XcCz3PmhhOh47OIK/bXJQLNody5pt9lUrm
DXuDNQNLdFHoZbkg3k4lbibBDh9VmPCS8CvaPnojxuzNLLmGjrpM3Ynewt+Q++N0hKW/kC9oP8DT
UnkxsBjUHCSKlZkpTF2uNg47T9CDKx6OGjFwA6sgeZTaR0TbABvnoWssItjgeXyzz8sUBFT9atpC
/kA+1/7JyHd3L2e3CQw2qku7d94/Fb+A3kYYvsy9XWJr+9d8wxz2CFZzJOBWu2EiROIzAZhgBumu
j0zodMorwElBjMR6TAAbNN2rGAUvWQRB8fH6Uf1yehthe6EyMDGMwKkyY/mA8nEFb8GGyYbchv8a
FyAivqHVZItlB64Ks/ERsJFiFrzjU4zPgYGPxxlENXZ3PEU53nc0k9eJrS4BNnYbjlZZIyAbD4M9
XBe4cssH7wtWeo9zx+sWrMr5Gt9KPg93oHV1RUQJa4V1jnKXZyw1GHqa0ySdivg4OcQeVk0Qy3cP
m6mSJRS4lWYl6DNxAaD6oDkGNSYcFcSmWVki5vL4veZkUxw4kF3CrBjhl3EVkw5ZiKDc8PeM7ShI
m5QX2i7GIAwRtik8aTBATvkAvPz6YrORLG9TJi7vFC6YJxgmQd70bq3VB5ylN+Zo8N9eQznHnGvy
CHIzh2tHmwJSNsxDMDNFEXbu13ODWrusAauE83DLvfVtemMlYvwp1p6Jw08NFPxr/uhiDnWGEaX6
cnrZrzkfiE5RlbFCPT3Oah8CFO0R/CbOH2L5MUx+4xWeEwgm1uzlgcL10hlYmnMK8C1B1XmPGI2o
YLkmOi+VsIIZzBLWXn7TqvgRV0K8KNm9uAIBcrx2x8OcMAvOPkOZwY/Klw1Fc/y3tJxBxwks9VuO
VQxA5IrB0uYNoZ5zJyhYdVfbf+/OZ6470PWZWr3YxhwbQdzjyPA7OSi2WY+xksbOjQWUi4a43G5U
YTEVyL/NGIcak+MbC7MfUgx2DpDxoBTC5Hu9vTPt8hji5wAhNywOLOdl10EozQfnXgz70YkCjA7+
u4Y37mHv4LewVGQOgKLhHSDDRIa4yvx+rDt7WF/9E7WOltXLQwZElnuYZQAssqajWQa/YOpgiQof
cSYSvmPbxOsDSPcncbt7OTePNWfc0ftN3Cuwk4H15GIQTv0uPDvanOAJo0OYiOYO0iTtfGil7vLJ
6+ETizC8s1IseBmpSFF/3jfzk9eKhUfTryiIWK35vQ7lHYs5GbLbz9mi3taX+TDDNmN27lOW+I1/
uZRMTrAm4WIjv0b+yOyRB6Dh5TMw/6jtIMHlueblGEab26Gd6ANTTPn8MhFB/CEAIshh6J0Js7Eu
p5i3Y96IdSYsK4eTeuTCVFM+ONsdF4JNlDn3nFx4h23gPzhWTAh5we/0NdxbB7NrVudfNlhMxOhA
smL1emLqu+fKlH9UCKvpjb560vck++EEFkzU1Go27LzBTvsE7Oaaw2AcQyoJeTVydvTQeKNmyF1s
ZjQ+erp1x4pBPEx4gppaNxfw3aeJgOplP0VBZO4jIP68PaiylBAINUAHWKWbjBo6RRiUdwgaC9wu
/CbNI5gfbxg5R7Rk4wQErJh3F/d3hGkQ6x6T0ivHXEHFxnnk8//OQoWhAgkAlq/dwHsKpsEAhAPw
oNuEf9advGjaMCvKDJOio3u+2G39r6GxnLVGm/u029WH2hV+Kn+v9Y6nk4lone5PWRI633hNlMun
SHnmvYZhHX1QCeTYRG+3ePhqz94PQPwXnDzACyie1WZ07iJ/SFrnSKPtRIuhz8bxQGaduRvtarcv
sddUg6rgjyeoLW84b2UATaO9bYCkgoZ2nMdxnlIIvyOscRA+XonMlwsw1wucxjfuqg9xfNH74mzT
10vWeHGfCVGAw+qXUcAYRMh8lOn/xgKDa81A0vACuzqZymr5yk3wbszFR0CEhWqxDEIv9JV+h9Gm
0UQgmx8hEWP/shnmjUEmUnOSwEGGj8b1t40zQ68Ny1ap7OztxHCI2CZVvAZawE+Ogtiv5GLQ1hFn
wr7kJfSzVLz29uKB9fFJjzG2j73N1VVPFNcydtuCXRfRiorV1OPhb+q/hJNa4OJ8zrxWFmRGv2pO
7nfiavq/1WZXmxtxzjprNfSeolvJ8JpFJ5hGSiUmkpWlAvgafhc5IZqbowOF0QgfPWztrj/0FCS3
tG5Od9nytSbAYKNvjOOgCW7RxziiAxnZTdbH0ZOyHMskzmUuclJ+7JDR5n0dtynsdCys/AVqBh/A
W2n0xHI0KHaVX+wMuh78vJJxsSt3xY5wTscjaK+wKpGT4mNLwxtwLWfzsykAq1pjQAILyZpam+rh
VTjgBI2WfSp8nNw0rgBmRVQEQQlL+6o6J5Us13ur/fIdKK9QOwJ9mmVFq4U/reJFjmaH7DQNdSoc
uCjCIGDDMQT8U1eNQ+feh1DNGKRBXgvn0ox+da0AEwntGIILb2+9e9e6DFpRunpFm60+a/5VP421
huB7lUPUDpxHjzdAWN82Cy/fmHfFfW+cnyexu2St1mY0fJ1AW0YGLWfVWfa2Li2vWhiH9xaJlYW2
6nVyMOuLcQGwm5WVXpzNrtq/FFhptnZyr3/Z5EEA37HKlnvFqqowN0OtPUr6rceq/tOetiQzFanN
yWk9R+Rk5zX/zDHqmqrUjcWPBUdjwpClDqFujoUafz6vKV1XUW514Yj4GSwUfLqLoPE0PbCWLu5M
aXRnoKRh7Sq134GIjbkZOLhut39JuRNj+3hu6UlSg2WbRYvy4tHHy4P4TVxVaJHSdTTiwsRqOzGI
N3UOqpMvSlPMM512nfRnRmdnEF8yoDrurenfKS36pddlRT0v3p3+s72/1tH9FOAp9iIBBnDdkA50
nA5r/dvKBshhqKmJXyrtAEUrIZqJ+4SmaHh/SiMCYFL5gTAI91PvRNGejiskgbhsYirNTYxFhen6
P5rObLdRrdvCT4QEBgzcmt59FyfODbKdhMaAaUz79Oej9n+kvUulVCWFYbHWnGOOpoZsik+nzUAO
I3NIpyeKw/8S0vG4pmXxo4ccLbAnvhQ/7NoAAGwNj03u11is+y0tsLH+xnAUTxvrn6Unh3Wz5Syo
EeDTcHGj51wGbgAUHQjmIjq2MNt2Ww3WNvgeZopcDhxwkXMuTt3qpHGQ/vNDMpzXATP2bxnpC66G
0BImm2PMenEHWmPo2t8rBjw2WqQSUREjcmU5qUaCvxwJLPKuJ9qBQy5uX7cnt6LhEiGcHAONGrrx
5MlrVGQPYGr6M4MuSCbABXtl/bdxq8Th1CLtjyJuKmLpap6QFPmoDvUuZwpfmGqZO4nYIn3GVJ+q
iid90m4hpsrvverH/4p1nTOcAngyVeJUr/AAJwyasSMZO3rE1WYoIdEDAeR/sHFM7qvP5YT5hJz8
gk1nS438ibeDgjUpgSurCj2YD5bFRFIEFTnMEhwUNyziPqGVXM1RcuyVzgxDE/LMJt2dY14PL/Cz
g6/OOEnQRTO20amCUMHhnzXNPFumI4B2vLYsBuAnTmOvB8CyQKm01Sz0y9Dnt8VzF510X7MbzLYR
i6Dfd5/s5TPqU3wWHe4260P2IvR5LqWZKFPCTqXzVAfDYbZiw3Kqyt5xAEmKGWaL4KLMOSqwRi+c
ZqpAsmPygOIEZ5R1gef/N63mFW8ozq1yqlDR/u9H+nSoPUwqiDbyWZp4H+urM6t3gyNGueGz8DHr
79IFN1QjRwG9eznYMiY7mZtHczweJOyZRKuVHlTv1DA0AXK+aXVC36h9DPzip6aEMFJ9TyFaHtgz
JuAMswh6uKl3mtqG5gASueeVYix54KS7ccZir+K9Cj5Pcyj/GcChhstwB6Ee5HC8kkCyjz28uMTL
yzA1wxdk0AIM5zCUY+hx6tGeJeaAY10IsuNkZ/rRYMNq58Pr4UJ4GPz2xhN8rYAs9Ho/dqdIYaIJ
qwo/aHg2xWuBsReecMMGcLMoOLIXDPOmdBHKkBv7QNUuMQzLooPerJFWGV95eMF0LG+8ol3JcDPS
Fb50AcZ3z9/ieUXkIdwDnK2wnT9hlxOcK4YpUzhRXrkYfDllb4bf8qtcpKd/q3YFGIHGgY4Q16mO
vqHDx+GQwgr9iNMtNJW624nDuVVXT4Erwq5uKt15tayO2yRa8whvUUsCxZrI8BR5OObw3uOU04Ni
2YkwIRCgNN9g99qqgpxT89I0HxHXR/gQhie8SkidsJlyixKjRCuLprgkGtfO65n/1ycQUSAQHDt1
A77Mgc7eaJ3xE7uTJ1BUv3jvkoY+uOm9V7ZXtQ3+fJm+wn+mYa/AuVym+VTtRkfSIhF8Ic34Yrll
Z1e/+HqurIPsVJd7MCAyPZTc1vDAghJizS8JfGimxBcaJPYV8K+0tAPF4iCa3mDovdRlqTlDWx6b
BgEU7DH7qFgaGh5tgtfgpw84O1+xNuJzAXNRWmrYk9R3hOjJJw5mFeKgwaywOsfZaxWzhMQ/yO1z
rP7srvFjjKqRC3PLOzPHsnQp5kclhB+j7iPWOflUjCBXoJ+psOrILuBzdgDEpSVAFOJ25pj6MTy8
pMQvGJbC4rxLPGKgmU08rlOU/PXOADkSVhFYMx7Eq5etGJbwU2HdOgCGgZgV3vOr/sn2HZXSX6tj
wI7NQL4dU0wHt+/DkzaDI+Kd7pu3KcRm/cMoIsPVmFIOVWKqM97e5qRSrYOvNDwAJYvvZUutmZqB
sYH3ATMDiYvwrXer9LlMJDd9Q0Muy/Ok9x9sBWiM0pIYFuJeEg96s8wWlrmU4w2FHPHJK5mpBXQO
cT+6YK8mTOo0s0fi2ih5pOVDgFs+YNjoPdl6C4YR2UfxPKsga+Gyu7LnvL7EqzpgfmgObyuRcWwZ
iu+RIUrNRKNg16PDg8dDOUMgya8ItdMKaS0YWKdWD0WlsY3nAjPi+Ve2H4ePVtxBta6wEDL892gH
9B2tG4unRDST6lgoy7zeCwwlGmsGecTvyZVXaSYwcGUTy4HIzLkIl11s8SGJT0W11zBDjuyZajOL
ms0sbeZKG2rMniNh3eGLy2Gf7BQETKdK/4xEDIisOLbq0TFeK/G1U9BAGotcZfWvA2+AVPYXqrZU
wcWZn9TJXcp64XAm421rKXvtZVXYA+d+LDkVfCjdfYMPwCuDH4PrTesn8/0TIF0w1Y8GLBlp6Ztx
9nmu3/lbAQNJJAoNhC6E+x4uiSqORf67dqt99s0tpOKqv3mBX8Wa11fp+CAr9qJO3WbKImssqsCn
ygHdQvXzNEiWS2x5m0y15whnJNz5YRg0ic/gsDonX0AAxHvhdo16eyvpXp5hxph7MlQPs4n6haiz
qVPHMEx8Du5LZerkJaDZrSVwCeg6Pt8Mk143RuAYOvFWd5j5JAelW4hX3k7mKIwwpFX4IRd4622i
yq3g4+G4uNDd7o9krR+KEOWQwE+ATjPbSti3AOc6iWpmhW1o64GR6HvRgyY0jsokAB2ZaqXLkCOs
sRIMgidDaIrc0+xft/LCdjj+weujHZbtR/J0w8IixHvQnBINLDy7e8hY4WtOIu9gQyjs/rDAB7Gm
h2e/rzVewAW2+2W6rJplSx3VyYtxPM2FbSa7nOYVMuu504JytLhnW2UCWbI8h4htmG5+oCKrH+oM
KpMn6m7EqsP3aPl64MZh9LY8nQQLFY6WO8Jj/iqYFKqmTPvbmQk4MILRDpSDJCjhxATiymecQw/n
hI2dGjcQbNB6J893EnoUiRVrvgJbTDYZwBP+GWg2KGk5ARlqzM0Z9PbBk+AcyNJiwKf7pbhyiAdr
TVGM/+nzbXafb2nVKBtOVjLD2ISWOQQq2bQSzAEKsytM4ywCsn/Otynl36eMfsNrZoZXNQQszSYP
gicHc5sCqioYnk0mrj+6PrVbTpxhOBby9pafRVW4L/b3MGptylOPm/jCQ/wtojsVt1W5a+Pa6lKv
fcJqoCoQgZIUj2FIp9stNhiGwymIKViLIbPu1GjLmq2UbmIwuKdt6Bj+OrMWHNiV8JW5YzjOYLbF
zrfeJfWK8WxxJ9fdFdASM+HgtJm9B1uAqzr7bKmis2YnaYf5e5ouDzW0SMAqlFY9HFnKwpeVuoan
iis1/8iQl/IviKtRYF88dvND0R4qsrwAGNBR6U6u4dKJ+MjLW28ue6Fklmx4sTMDUnyv0mIdt9uq
28zb/Rj6ATpqMKbOmcHFCkBeuAA7BENxJeyQe68rlznxLhGW2XbS25hPCU9Lh21OEaVbyturKbbR
BJkj4xmEPjPXyCw9olC16JYV5gYpn5L6HfNUe16vVEZWs5uYwLlZqD8KCM5RvcJGrQlNZq7O/rzK
H+FOPbfTVr3pd28V9urr/nYEecpm+EyfDtJ/nJiiRYWcrbToqwcTolcV2jPxWv7JbFlLuL2vBYy/
Gi5dGt1a9MMMpWIT/74Soik4QEpuo7ru75O/KrwQHQNsZ0Qn/1rlwvJNTyq5uuo02DRn3Gwqfh6/
byReHGyCbtX1K5W2XfeEjCODBetrBVZuDgeY+9Um69nop+Umhwyum2+EXcj73sdY2OeVV3WrV75q
KzBuJ068N2AwUSLdSkAVHdh8XY1tEjHi52dQXLTZQh/NpLbS3glCvwV6eqrb+JvxZgDEoPJIeYY6
WLxTgbOWH+1gCrBZVbucw2j2xcLvISf0zlg6BFE6FTM4AqG0FQVNL/ppsc2hgmwlgiB6K1HtLnd7
6iiitQwzpkIIsTqH/o1dM/+NaLupD5i18F5DzILSDbWytwF9XywW4rkrWjkzmtu8W3ihM7LHnz57
ORpqIaRetPqsDQIAqKfZXmF35OaIHLGcNjt+LPNc3mPy2GBXJ5WV0MKUlgFV5w1B2lKQx1PakJG2
FZ+rgKZIwvt1vGmMhDRXDtgMiXPj8j0tcFXwy9d3gpsiwiA8uwuPaaugukwuDWa7RDx2Tkk0Avgh
RCMoxfjYkiHHwoe9Fztq6fIrvXlotoUNq8Qgjh1EGFOwiKASJ9P9RvNa1OnohETHSG0dvjghItC/
Mjuo7FbDuNfOaX2hn+NCJ1izOWF1LUkCuHwzoZbxJMP3k7uI3B0s4SMERwTvpXfrTDQyCUQ4U+Lc
WwCSSYaZgvMALeJrgmgBRt7oiDTRo50jqR0ggPBMOW5B9IyTOrezwQ4C9iW/Um3sUt+oqQHmIV4Q
4zg3HRoq2mwctWP6f5zrOaxjjgBYnQ6hggX0ozd4qW+82QaVdYs/EqdPwevUDk6P90y2YqVW6AIG
XM/tMIfzZuKToUlUbIwdbNaBSGsAQFQsW5RlP9KZARiNOKAGWAONzXQFPH9/4iO0oCM8bxMfvJF6
+3vkJH3Xp0R3IsYV89c6hIkZedhP48Guzjfiexf1OzXalcnMSkj/e2bjWks0V31qViRD0MXUunbA
ZOuc6yCjwJ6Da7zwmqHxlQlfKnFW3mFXjPvPT31A9+4xEhHTFV1B9BX2pJTS0GUeg6pozdyYgI8X
IxyGBzGRmCJTO3odSh1c+X36HIZp3wxpg+7A7srGNC16EEVd8LQQuhR/ipqNHhEbfDIT+GYkbVj5
2g0iLYUGDVRSuLDACs6DA6VyjvobsCezPuAgMO8Wee2Wr72kwbvtKgDJZVwcCokTL/N7cSIpBXSb
je7OaWGMpQC6HFCbFTBhSEXwwgPIRAOzGuPIX6wt+x/xhtdR1k3g4+NN6g6TNsiputs8T0xhXlut
OLfGIgNNhq/LnnZO2YcDsFoGQccYM7ptVF7hsUIkZU1kiiO+PquSNYQFCy5aFbTRr0I259/8hQ7z
zwESNGaJMKtsfopwkmChjt58w5E/LKBaJ81ZlXVbqlv3EGz1ChWa8tyIRwVgrzbfv8NpWOc3+Fg5
z5qKo0ud9w0/KQP4aCn4ynE81bYaWvzDrzlUPz4PrtOAgeTb5DMUVtIAm5hxApt/Yr7DJUjXAHFq
j5knPp92PdJjb95mvMvIJqA/gEc2OR0ObwjLBtoTD6DbVK9xhbn6QsFePHT69osBQMeJQjE/2hkx
OGydoW3AjUbjqtlPNpuXlxNlA7mlQN60Kl6OyhnWOxHD+8ZVyb0Wfa3yC+QLaCSYI4HVI6HEOqIw
GXxRBOI8L6M2I6GI/o9PMlUMJm2dAS724ph1IOAOxEapLmchtFZJNjWMzhgN4zIPfJWaceXAJdYZ
TO5ewJGdxaOG8TMCCpCO2XMTjKtebMf8ICt+TpgDREQhGQNzsSlfyVovZeAmGLRyKgFD6BAl3+WK
Uk40QsUaQgzWFP1YUWlpELhqMaSSYa/oIvx13vNlrwR2HJXmfEKqGQqNzbg3GlrlphzWddJYRsqE
SFBuShQvK0FZzjUcl3PMwZ613emX5D1ftExt3ppG9FSxzorBKfOQkaIKRVnEblIy0o9cFu/Z/MVp
KoFjNORXEtZL8TQ8ZNw314JC2iJzp65DP0sfIbUBPfQbu28EzOJHHtFSvUCbVqOM+BEJ+7u/Ib+N
5T9VhFv3RLYqEVkqxwc5SFHAL2HC4bJMMEeEvTLgV2r/43pNLv0cf9KZjmR8+UyOOdcD8JNgwGF+
ysfiIvizag7pgd/2ayiU1fD74s1id2STI24bksEPQ/gstYaPOXsVptTWi/ksDf5d0CbEHUeZaSoP
6+4xTjsMPS2xg8zw/jU5uYlqElM62Il0RbrV3+eMLCS0XOBX2a53qw4vxb4w9095PadsY7J1y9C4
HqLRVFUW0fqd2wx9Cm5WQ1PAYreeyMcO1WW054+MGhFm42XSZnJGQVpZCtgDfWiHFgZxDO+LXl6F
1QoTABFT5HSJ3cCUzOju59dW9sdlzKo04wNJhflCWmUf/ZFExZlHRf1qCU//gKNI6dyvuOIIFZu8
iZQNgTN9+jcOu0TYNw4gjJ6a+fjNwOzN3uZl46m6yRd8UGvEmplZn+sfKvzUHNYcu4tkizDVirYK
2mreWPr7FyOm/IiH5ryw8ELE3bPkE6+i7ljNrde+OI522pLAhIY6omKAPbd8vj39MXdoXp0aDOOW
Pn1uwHwV/qTBlgkUCrjIfGCP+GCTfi+a9SPApo5buCw1j+Vcw583PtXJEbHByaBc1fJRVhrCnVbc
rGxw0syaQwOy0u0jO7+xAakmxbcaAARseiKnFEconbcdrmHoZ64Rfcp4spQ4f7ojJjJzinh2EM/v
JGhhEvYWEGisx5P8lgxqt0OSJ3ODadn875ceJ/AFLU39m7nETfD/lAKwoHNYjBiJ9Oek/yNcayeB
0AJX1NEJeJd0e1Jurn19eiY/RBHhtUyDxFuHO1FjES4kB9CaLPKH3rAIzPyTRch8f6srJ0hM0nwj
3GGOJeNl+GUkznC64Z3HJ6M1kx8OsRRTD1JfgaZTrESwzgOpMpw3/HHsZRct0fBACpqdkVEgSocI
aEXxYuEs4hb6hBS46N2Z6ov0M7QTGa2p5gJsPE8vyhm2rFW3m2vLwFQIUrH5JXX7zg+wVfcJmiGc
yqZXwD8hIKPHfRmHAWZpqPrGdQQJMJwZPSCXvmi8l+IFx6eTbhI7wfgjgHtgx8jWhHXUAPL65Ws5
gwdCziVcEaJS4r0kT8K7KtvNBr9BE88pqO/e+FlpfjnshFJdPBEkCYzd6QL9DtLQG2MzRsLqLjyq
u7b/fG7ZQRk6IzMjSgADEFulMrBzeT27MDUIV7RO7y8aSSDnpWHsmszlSKYnpF3kgBdWCZHRHIul
K353sCgoJuwIJBU1ZWTrB1zkLtSGLPd4GlzP8H9iJgJ8TA8BMgkHaxpLEBM0++1/SErJmYbNZJfR
w1TWNNOsX8q/cm2jM+2n3ICi9lyQvlBSJak7+c6Vx79yfSqNNYW+XLkpQrpCaICMJ4Ya+arwjyIo
HQ1TttCRlTWFaH4VPotd9htYudddsXeDslmsp5zOGMIKETVkiJ+HG+gw2I1cWSJWBTOqP5PbEN6k
U/uV8+P/JDoOYVnJl9Z5r/svplM1k6va5gZgqcK0kSKEbmdKK2VUTuEXYhDuq/BIaEGJaZleCkIL
2dpSZ+L8wotRrbF1MBjirfnlPZLvXL89yin+rrZmXAF1kj1EpCODANDJ5re/8xl5+UVoAvIbNYhV
cdUzBSxzAY/0pUO15efwpkg2f86dIP6IIKbniriR2bH+1bSF4SjL7kgBN9Ns3lQdrJ8YLy5W1/Zl
iVU31LNyiirnrOECW+zD7RTABiEN8kFYpuGynTOwJq3ZYHR3yWHFAYt2LAR644T/9qiRGEUsAPoa
Nn+aWIpFTMxRA0yBRXBEAsDeC1bmzM2LO7eHSzi9jgwSjE+ANwQ6zQf/uoodTDDpFq/Y2kcG3CMH
PBLVUWaJgF2kqon+C/bE2w4GO3sjroKWgzALCRHdleaxOMubcEL2Y7izyzR2Mymr6nv1m24AlnQv
OcqX2Wf1UJa8TI1mgXm1PmuWm6XtuIBmy4yKD0dOivwEHF+Igo3ESV/CnAJyn3z3txD7a6RrJico
9boMpGDrN9zL0VV2kGTq7+dAmAWvz0n7ZEgjaEv2J2nGsU/QCf0qXRKTE87jYcucgVO6wDmfxlbx
IOfk6XkWmzSeYejU+RLxJvNSyZ6jfWe1APzBsTkzsgKq1IiL7X/YQvXblF5zgeDGzXt9B1caQYjQ
H+2ZKpPXkhsoY8TJ4WZTxMyz6VfhpAEkUWWTTMkJeecxjVhEaIxqQUbptsT2hjEeTsXKj9hd2/IB
cor3XPeHjy1Zwn6ARBcOc//zFDdwZpR7QbIok2mATJmBi91sctpuFEIhOgAo8m9x8ZgJ3qO/Rzve
DcLEMYlmMkcTDdMFeq3H0qOZYoEKoZN/Ivyg/38+bcobsAMjM2e3YDLtApAFyp3CKjh76elJCwTs
WpJToKC8YgY0LiYbQgBhwkGZCGa3euYSTkthxL0BY+TlIygC+oNulZt/tY9hc9gwQ5LICTIxtIXi
PJ2IjoIfj0mFir7pKflQzHmfwdcX07IFJ+Ws8ed/GggIm54OL4+qGGC5cOXWfUafT9iRcxL8MB3g
3zpE+B6f2VGAzaKNRPgxSeP0N8p5kiIx/1qQQI29wXNNi0VtizAhCV1QUZlnjiyOWCVHQwK6fF76
HdKwGhYhVDj9IqzkR/FFx5OTWkfwHWFW0CBj5tbiQu22LLh6m9VOp/NJqBxZzDjFuNDQS2Lc8JG7
k3nzj2bAuuOZFrHV4NmD1xpEg9HU+Od5R4j3RKZziG+xYM/QE7I9Rv0JjWDwzS9GsXkrEIJNMqa0
twXSMph3VlZ0dlB8YHuNjIVZI3Hxp0lsgCkdzSQ8ZYI+Exc+TQzVnNNwgoDNAEXPfvIk/6TRQtwn
uK8r3uE5pKBh8RDFfZIuhGEX+hg7S38pFMtDSQGVW40jiAgAFeNPaC8tpHrQ9KclgZlsWFlPgxxF
Z3ZjI0WfIn9yW5JH/N/igVrYto6gIOOwWFcoQxCYQD2hYCbxb/gFup2q8l9YAx3h9TgvMBs0/Chy
X7e+9tkDMf4lUBbfUxVVqYw7603QvOT9BcWr++AdBi8wpH35dvBZZGoPoDTH5Tn0YFKsQMSgUhAI
D7tjMmAEw3NjZh6jF1gNWY8rY6seFbS3SMHYN4UvLAFemm18doqVv6zSWCpQzRqH4QIEtXw5Q29p
5RhMz+kc4ESOWxmzFSe51aCJj+iiwgZVTTp+xLVPB+eUPPeaxhu1a2FMtT6TbOF7REEAJ2NmFbCQ
4vyTZGBmiltdYP6EyMCHU4c3L9kmIV2VBekOPuvs690RgQtc1nJaUdowHSccDEiDcGmsy5mZ4ZNE
FihmDhkkYMmN7pLsR38ia2zFTIJTQyNEvnU40jh+XPjSemKBvfG+wjiurpwUwRTONAuJuBZv6bBq
hWVyfX2PiVmgnAPOahwd2yOVOcSiEybwZGI3RDb9koryyu3vwPJwu9m42C1NBI/9XWG+i/nfOt0T
5Or9m++Sn0LBijvlo/CL2J6MdmSnxWlOcMjNAt+jQw5tlAPdR3oNcDWCEYFm68iYCrvcQmZADf2J
BQh/QfVaaPb/OBa7yis/NPCzD07vkDNgbj7YbKZq4bsZ0YqEy+IuDX7MBOJgHFmliFUspnXw0ha4
TKhUQ6yf8NDGOygixh1CPiGdCo9TXkh3jpkQzJWP05opliT6pmMXZLyjEbi9iPGeOhq1x85Vrcc3
kCSRobBnpyqGUi/5rdlaYCuQk27yTdrgwAZMfSQ/8CYXG+YpcyZMqdNBXe+ZqUidGfyG26e4kxEG
FhPvudobX1LtBk83nSSjYoyhBe6V2ZrNP3W4pyOsFYjsT2L7qBaEU0sETrJQik/ksHglN3asbqG2
Ur4OM3eMj/1XhWnQz3NJ3YPjMvZj6xZKfGvCn5hIWS6XCLAyXOItcDntQEdAGulCFDnsOsUOL08M
0mL4CRtRXoo0tVPELFDIIuj9GUzQ/DM8yqi9cwoQU/kjFnC41TcGNmjC4C+B79KfzBiX7Tlc9PaI
gpqIt6PSHoHHG1OD8EJbB0FKpjmEhnnDQJIFNmkNoCdoRwDJ4aE8gOPOjA7Jj+dmi7Bf9vpODNyy
xYItJ1eOCvRM+AUP6adjduamt3qt1zTzAuZPf2lyEEQyxHDLRsqsWQM+P8UZaQwDhmEnD5unNslY
6FuccJrLzTVGz1BZWbTNT8EOCSOU8F48BjIs9R/pGxNMqwnlRWC4Ecsny7jyQ41NU3QFuh+RQqL4
QsyuOOXTCQJgJySGl3GGa4+CjeACjxLAPxQdNwU9hEKtN1J4YPaA2rK5clRdmJBsGkTmmdUfjWN9
Te/tSr23JAua8cwDTOXow7mUPZZziQiuqXSGcI1MAxL0uQN6QtSDYAGm/HDhYaOKv0Z7kMfcZ+Hw
TxY/JH375QZD5WwFFInr+KHXIF7BxqLvEf9KfCQ5qtsVAICwSeeLytb36iqsTMKcv4HNOuSfRH3u
Ad4RDP6rA7p/VKQN/0K7D5fqkcoEpDa4PjGHI4OnPih/ZJNwhtNM4WhBu4txKeQdDEuhKCcO1xXf
XgM+D/QksQPMgf5j0WKTLb/t0YB9Y8e5Pc9dVkGSrrXV+86rjoKzxvRCo7iYTfAQ+uYXxDNKEsK2
mJZPwDAb1NCZVE3GMf0T3MoGpFJRVWae8ZhA8me6CsFTvnjPua2ssRtvZPbN9g/g3Hw3v7xzU5Zs
tJA+Dbv8qHHcg7ySHo7Ve1FuHkwa+vcWlJkjRm/J9kRG5mJdAL0OL5XIxusH8PvCmy5IJIRgUEs5
yTYQQCLsv8rtv0dUYwDNJ3veiEekkZpuyxEmY3OhdeB9JLrdpnLqUttQb9pnHP/ylgFVQgPCbQJW
5SewlcLIlB6HQncnbPno+JHaPRbId1G2wXlQ1n9jCiYcamN6XSZIRXWRRjYM55g8LcB5o8trra/D
Q3FSLjSXjPd5ytj0XYj1WCXe8AN7ZLAgeqZ4JVoUIwmsid8Gwykv7Pw3LEZQYAQesqXg9AMAD/Pm
IYtuAHUdGuRDSy2ApW3wwDaf9fH/aFaZLIYrQlyUvU1rB+hZc5PS+QS1+U15fEoQKUx/hdZB0p0U
uSGt2inePJ7u5DAEC8qdznw4jChjmmNNHle3JVUJfmVOswEh0ek2w7+dFdIPsgqPfe83uTbEEZrs
gVPFBoT6iVXPmmC5+W/z/d4jbKu3YIlU9Whf0FgPkje/qGvOHo7G6lO8EmKdflJ5FXRqrU2zyAdC
QgnUEsAookJaiL813wxjyI+39SVYCp8M3wkwO77PfOGAxmlL4/xiqEDvzO3CWP76/iG+cn6hlN5G
V+Er8yhoxZuxYnwm3GlhhhsFBdSs2/usruGPNe8pS4/NVDNhnkE/iVs/IlkFmYBuJdsGVV+0Cs3G
n+/mu+f5ve18jHzMyRZkMpHLzspXeG4ISNfPqE3XIzRftNSX5qfep0tlVfHdCQJVNOOKacI4hf4J
SI+5CBKFBTJB3ZPhQ7ntr8ha+JSv+AsB94D4/+Y4A/fm/LNhd3cxZHApy73y3N+y8/Pc3qCj61/A
miSTA3vG5/bCqqTQYrRJPUAGDx9yHe5nU2TKsnKhDLfbgtDNVbWZb9EElHftGmNmIptrRoS4b+57
NzslnrKbw+jhO0EGMqI8ebhb5p+j6mgwyFC7EA+Qmb0OdrYgB9gYF2GM0VHmsy+AP+Hdll/gQ8mV
E57JZCHx0QDN0c1edSjTmF4B5KuLoqJYtWqgn2u5BKRBvwiFSTjwQ4av+mrYmKMyv31IS8GFHWCr
BD/4NXsAVhRMa5ip8bzBfHx5m3uT+rFfGuaUctOak40AfSwy+th8TL+ZvkB+AyCkjJdf7YSsMvzu
Jjv75xyhIvKVcfErsAnyZupAiLQiHsHmhCa6yox0KUtBkelRIdUmMHbz+y+/uPjBNdFFwY4aK/hJ
7rPzS/Pn+C3rpyAmDWn6fLPQKgUwUtconXY5Pw3yPuLFaFSzTCeCIewcGBMEFy+pVRUUy+Fy6BkL
k1RkJYFFuvqUvU4hGpijZKp4RN35dgUHoMhvnSdJNaB3U1eBm92q/JY+nwjhNLozFGScGpgjoe5g
18SxuPWnRI7J+QWZDQTKeKogsDAqzOQxIGZGyBidgn1xmv8qv+KvtOJo4uXEzqgPTOYpw7U/MCSp
H+8IghWlQXWLfzAB4JmoBxB35rJugb4UPlxqvf+Src5ZkD2ZlnzQJBXavygcOI00h0AA1To0QIul
rUIEQbvOz4RU4kDTnkOYkS0uduk+RZnCOdNb0Q+VIkGyyItw5QNoxUWmYyaPn+i5g5l9zMjeWqHb
Q02xpfnmc5GiOckW2cRlumD05R/xL01AVkIyrTfnbFntpuDE3UgqQgaKp33SIbJji/PP+nWPU7s8
JMHIYMdYSHF6Cok57NTPpPBbJvC6WU/vp1/tBNVvRjcRp31kms1DrscIuIMdr1vwHgo3VZcICd7Y
3aAl+4ZzGEbWFBck44m6jqvpnsjI0hxWDYQZA0hvwyiYHCHhKHEa/BLt997JTJaAiYKJqatO3NH5
XwGcFDCvWVQIsDDnUp3Mpjx+7kfxCKn51TQWNZVANv1L7Bbla12Bp3Pcyuq3ilEtEPFzNWb9F/p6
Vb0hjx5/leZ7Wko9w375DhQKhB3BBpRPOvTW4OrL/7owdF0dg8rEPZGCpi+ROmAMTlVlIuz/ZbC/
vLRrRGeWcit2gR9hyLHAHB2QbLDv6ipw71Pbw3ATOj0Y+8TfLT+O3GwH/IH3z+MRcDhqR+6gi5IH
Ri/4HJbdWK3T6nKazP5R+OAAt4tzjrJxkvZt6FXcRWaO2PjZSK1MGm9UqAEGBVgdeGgrol1G7DAb
AblI5xSh4etjMqg/InH0aAc5AuccdFBHcFlS3PyMyHenUE1OVt6po3kN1lXZlurdNvhz7L74wdmW
eEqkENEpMvFPAeBGrafjboFoAReEY+RUO+x1TE6D9RSDU31BTgTMpYBczzfhUXsIeB0JC5VLZBMi
egOZvilWC+SlSFXHxS7Cewtx1gHd+VLluXc2IfCYsOER6omw8pGl4MDHjcLnLLPjI6JqN/M4wkGK
cYnA3Byl4zLap7gFnHEF8dDZsDNyf7kcpo1OjpEASYlsYOwKB+w6uG+SlZxhXmzJUgR7Ns6DDbrN
l6kyVy0/4Q6zz6onXJaBGAPhx2gFiYuPBDLmHosF+c5gBeeBlyneQg+q4iTZH5At7zN8CCR/Fi4q
hvi4GSE3SYXly+sdYCcVmyHqP7ezMd38kh86vIWLsZ59xxcq8uv8Az8RWzgPhDuMO2DWZcHGOyEZ
qGWFR/WjfUEobpCu1Nvafa9Rs1J8vH9mH1wNlpD67XXAKpP3fxL5RXuCVQ6dYapOfkWIzE67x7hy
0fuNjUMnHnegRR6VkTlys0kTZzpf2+Me8y6EOROEii88gXbXDLrmpHe+kTG1YjjqGasCW0NSwZBR
tjNA6XOPqqlz+qlhdAk7RbdMAYWtiUWPRnQg1/NG76kSwTU6wlFcsg9B24A6vAa2oiCXIIJj6Ilv
J08FQfS4Ao0GSIsR3OcsppzUCJKSlhIzMe4F1vbEXs4vxufwUfN9RKRCcPFfH1iNgIVBCqNQ1Cfa
cfRGhYtDsQlyyKoHaykcYLJ1Yb1OwRYTX7P1aSyRW5IailnGRFS0MspWGvbnV6EtAliQxYLa9MnI
kLHpZ5stpJbjaoHsHx0zY5QqcAofFrqJJpMB8SA7sBCMz7T2whnhQiz2imN4KINFVGzkSAMCfAxs
VQIFhKbdhZOwGmg/90pz6ZjKMlvdDC8L00cX/zQbaqs8zbEUK1qr+9kx7OALmy/QjCkNiIFp5tLO
Q7AAQ8yAj3Qzuip4hyyUP+yMfdoIhkz5F0Q+4UfUndd9tlU2Kpw5B7EWsxgeEpWLBTP6j2f5XOWn
+Ftdv1xEhCdMGrj/zNQ/Zph0aXsG6w2bV3QqThFmeDv1jrHaYhZRDsc/2nTwDD/j2wB0QPZSpqVs
N6/OlQxEiUohHUI9Y9NU899eMCI3EMOfcGSyqLZoWfPI1aGt9WJyHUUYcE23zRu8XtMkMXtRIIkH
OnIPP6KPPZh2eIGQi9f5DBdJIYuoR+HbYpEON1kxX+XuyaxDt4plcZDZTo/9rv96wrCF7AouyZi5
xam+343GhsZrjqNc+5XkHwVTsfC7Y3FPrv1/qp/g1HcEfSphnoHnt16u7fKEE+EV2fWczqQ4xYof
AWeLfo37LUacCAdp7LEri6YpGIBcgBooi0CPxV1Bl1z0FEs7EU9Mzu0xDtcGZGuJxraEfD2wgpA3
lP4VDt3iX/iVbW//ObNPNv86Fv7/8k+v12263SbbzpocxSVz+qPJbT06Tr/+9/vuf37jpI39+zN5
WV3ow3Gln/5G5k/feV1PX7lq7vq6ngIRoNxs0ZhfCOxcd1+oMt0pKIFuazdl5CHl/ZeKNFm+UgFb
wW72NZnDEdnLFH9yNC/5KZPFNLVw5s+IB/w/ls5rSVUsCsNPRJWSuSUjYs43VLcJRATBgD79fLvP
VM/06WAbEPZe619/oEj+s05/8Ovb6vJzXtBLeV8HXxM+hNs9Th7zDz3mZ6Pz1LDIA0coorZeqJLf
V3+0BwxeFex/0CAZwr+uBWt8KL5+JuF4Tx/SlW38zAb3C2IVE89FMLcXEq2+qxjgBNd8lR8QCnwy
N5sVC+vtGv3g3oYZxw+/KQVgSQ77PeCLpK9v+t/dvY8vQ4/FCPvLhqlJDlfezCG+RXDniHZDNkvo
wePUnPpkQ4ZqPtPH6Vyb9gN9bI7zSEpEHEIKxPt/CkE51MdSwnKUMc6D2xCia4jyobADA1JWbDVa
wF5kkSoCrHk1W8UTIt9aqH0Fy/A6Qj0w5dUUw5aYcEedr7/Tdv/cv/dffHurjck7iHBu+BSeutqO
ghzLRxsQiB4W1vzfx14Hu4cQLmzH7D0tA2snWnLvct72zXlrDvDQw5BhrzKVxpwPgyptZWmkCxBK
6Fpeb/IIm98/GyLPrtcG9YHwH8qFdsCDKUDkHd7KLOI6YQ71Wt5C2MVBHLWGuUXH8WblaZ4IxxRj
okLs/KQB6ahBIU4sSvSOvbr2iKBUpnVcCQ/n9evXmmmjBwPWlmqIEGmMr3AZI67pu1Z+c7Yk+qeG
00UNcDJz8RfnnrCzI5Mkhd6B1yrGgWAcscRXEl+L36s3PqGW9pDa0C0BZRkjbUS5VKrcMsWibaQe
hGFGGt0Nz1wosxvdu2h3DeoE1u8HgRAPXyEMqQKjj5+W8065K0bTUGUxUaNTBtqDJl/yntbhv49e
Lfj88sGvSbeWD2fGChQUIgdMhGBDRePzi9UTbz7LU4nWOwfn4DPZ09PdYgysMOxjD1ThnJA7KLKu
eAfFPaiL3oEjOMIMLOoIYsSWHeLQa/DZy+iGkT9x0fOUuZKKCIPLQITxvrFPUgZcb+OW8MMnw52X
p51U8gtGIxGW0/cuIYsoTXJDcolwHiXVVVjHgg6GP5Az5ljKDqZyDOU6vHqn+fJfRoMcyvErmZ9O
2Ic6g4wAKJHlWo7f3I9IOZ6fZD4jNqdDxyMuanAwJVqgZ5/m3BM6bDnW/dJ9jsGhbP0318JHgrSO
pNXMexBp0bNvgzsZsdngOhAhVBd7CrsHcN8FcOLF4j42vmuhJpToyhXb9RJvYTuLGyIxvsdvb3m9
etpt+Ugye164PGlCYRRyFcoxAJHdOGlcuTyjfw8p4l8gHbhQVL6Q9DwDyagFM8/LXQWnfdPXQ2C9
oHGWOA14o3+hVzL30hOvSfHm+LGMxCscLB9OuJyTonC62PNBub95HvY7ThanMa978Jotl2ZIhsc7
6nsSkmZ7yR3cBqO/3FicY+zBz2P34TVw77x+HgB/lXiAsfPdf45DUAGOwLf7s/yHikxABwYBNtNh
v5nyHBvibsJ57eRutzxvGufO1w1xXoOBeE/IUvBEygZvQyyCB3IfH2mRf3sZ9KBUzk80zAOBx+Qu
v8ZSOvPQm9oFCQe98O9d5kY8XedfSEd4yt0GA2p5TbKTuBNet/Dbzf/CCmreztMLClACR4c3Icfa
8erM+e/CmyvOADBpDtmH+7s5BxGdgLe1c/a5LcUoPw/d0AmnF0+EjBxwtRZn2o3D+Zc2BtAU98B7
HN7d3J877ptztsbNb555p43M0y3dAWRw3iT+5/7UUDk+0LDRZW7xA+eYEe/L84WNxm+ZdP+d+hxT
e0BEsOn/jBr7h9440gg6m4Pyg4nVNpeFSFhgLkHSgvhAy+3C78DburGJAPn5kvKjnSTewlVns+nq
NjfkpPTYYmvufCsuSry02Kf/7dUinzIbeeIfEC+Rdq4NikVt56UQ+TGICOb7Y2R7zNbIIHJgzvIP
ihmu3aEVrLd/23wR/dyoBwxiCsWHNR2Kb17caxXpe6y6IM6JLXoL7jVkC/Y73BnEZ0b/5K23LtC3
r2CRKP6FpCVUgWKvxi+Rx3v6pKFGMtNhcSNUBj5wus0s/Ikr+UrFxMO+nRqvG6QMTMIi4mFxpH77
6/Xk7f78wMLx1L0V1D9EElF4cc9gB8FQIZxonY2Ey6POJrqFOjec8C3Ytjs06eSersCxDGeC7NpN
Q223x1KzR04CogQPx89ABSJLhyy/+ICtm5ApVGiMGiKzOvhrVK1Yuea+jkXCxe2mMgZnoriBe4dX
LSnya8bgZFpVYqBdBWhniyl1ry36XszxwP7oiK17Ut8HJtYWQiaeLFrHxX/qjsEXIVW8MLhT8bsE
c/Tf1a/6mX4rdnKs+VffGsMZ3GC0ECiwoDlHwBPiCxvT2oPnYJ4jsiuwtMGmpx+TYkESJLfEF+BL
RmFHIGG5ZFaNEWtBiEFe+Ud1IaxckVWwczLk/bGgJuKPaXG0pOAyq0c/imMFOpU5J+RohDWC8yPW
9W7Egd1WaKY8ERXyHi9ZQeChCR/ek4itvA4GXjs+WyxY3ui7ZBV32RXsZmocUd5wHT0Py7MTqa6C
0j/k8RxIP/2fLvkuZbdggKB4H3G/rM57wQvdaZAPs+DCUkNOBagGbCJGEhPK4Wp7ITxC/KQLoIBh
GS/CBeGZbXqL55j1i+9EdKviWQPdT+3h1vl5Quucnwae8AXlG83p6AFgycwus9vsfmDCRX1MmCSJ
J2TvkGEDC5EXwAx/MfzR4Xv+fUs2V8wughftsGBOOf55c5QUrkFkpGTmjPIJdSs/FN7YzGi5Gtsh
PEHqVhEtJz4E+vqwJ3tRsQ6vJ5FFCYGbLZozn19iGecKB9cCW13eJrYoNu4H5yTQ3VYYOT7s47Hd
76kUxF6OVsstEmX0CPeI4/i1KFhaX46oAnQb0KHPIrvEbRIpYWxRn9CGHF7Wtv9C8jeC6WHQxDJf
bcYvISGhCcI9SkTAXedXEvUuNPkwdvGnhetjBA+iQyCcMrAQwWl3/NQYcgmTSB62XRY7vBvmxe4h
WnDYSMDB4n9cA9AWIo87ww1gHfziQEmzXibwWGHy0T4qGJOCs5Erk8CzAGbiSWACRTtDUx2hGb/b
VIplQkYg7bvwJgO3BdAXROh0ct7VVDiBMsvWvY01w/WWgOB+oExZfLoPjIY+dQtlbtQCG+JkQKI8
d4PJTToWhTiqZdztzaj7hh9tLxVqWKL56g9a1gXy+eiRAR3bsF5dcVBFToRjIQxNYAly0TCUHHxI
xrnr+66KX71QxNwzFDjfLy596BcdwH3VFLrdYxR+eSLfXvR70VufKaX7kZIH+AmFHBUTY4nn5m2G
/AUjimfUV6gzLh8nZ1PuuQOx6YltFMG4k7MFij0OB51m/lbwV/L0MiLsAqxs4EJndIhsxRZZ2Oi7
hQ1ClAWSbzqosZ3r5oOoohuL+CJm8eOno3vCJl2xp0b08PvR6g3kyPdzdRcrQt4BseIeNsCIHiBS
+J5igxA0bgEPDT4tuZgxqa5gf40r3JkVGxc5Hib9sUIwEq8XmFM0fIp9wnoLf3tl8SS8YiX5jAeB
Jy488geQ9OmsjKEcbKCxAnw97Vj3NsawgayDOy/Wzk9n0x+XMeb3o8NKDlC9QppFBscjlrzQqzPl
b4Sn8mp1oMhG58FD2T0KmjtH4w2YiLkCN+eG+JQXvhvzFHh14QdskJvzSnkFvETIxdwPVAXvQMj9
1vw7Fg+wWJVcGhEGpe2p1Z17iDLeSUfEaLn30DjgZCzZhGq4KF0phtDIkbr05vigfbSn2VKbiDwO
yFPOVB21mEafeQNDKTr7lDIYOGGTn5LVRE7UJfnYnxAN7wS2Iq9DpFRxm4B8DvdylLbvsF2fuGfP
HD3jqai60tnJcKcGtzlYEbGABGMZhKD9eeaPD5wpk9QROR/ZEmuMv9KJDPdTu5bc0+E8FmmFZ2pt
VIrRVHLn53EdcMdom9iBk9Q7wxDjmVAFYWG2rIXFNg9QB+KZFX4uiqScL0U2wt9X8YVTVF2LzFfo
im6TiKKR+si7/B8t8q8SFPVezz5vOMW5rMec1QG5h/YlSWeSW4xPN2/5mSvkPFKpk0Mh+1jAsMj+
Va3+kvM/9dr4u30cs9qRW3iRwaPyIJtVFurJ4EkKNlEM8b03kYH/ZXjenriMcfDnDqksi3l2iztH
xKu3fu4EQnSfhv8+owlnhRUjMRrooE+eYRr+TW5Yaiadsw+CdUubSNyTWKx7kUhpV3Z0d37K/xZt
4vGK+BPflg/yXLhWaIUHlR5mJzI7R1D7kLjJ7yB/YKwJT895fJyint43JqDmlZbdJZ8Q/jhiFRqJ
CYaoXxy5Nmb6Q9eqpKSGsmA8QeUQbbxL5/Ej+91K6kW95+ByP6otnkbgHBMwtfcCSUR2dXv6zsJD
dI3S2logOC7SWFDWYa6ok+sDYXqo4hKeDz9QLyAe2x1bfMfV1sDijMWVKgdnCGOac1Yi/XXI5+pM
4Y2oMN1yC8yVzhFCqDuDsNZ50QYV7MTkzjGORMfk45fmK55pBdULz7nYaCFXO/hUVRMThqaQbyPZ
2MrWuESCFt03IgeoHzwtCKCRmFPCgUzyYe3tASAGvFfDW9gPyg0qTCiw+a+OUfjw05/DKJMPHT03
hq0Isc/ENGKQA1wbSZRMI3lenT3msKz+Y1w8yClTawhKHjPGOoYorw3QPJ0FPae444fGK2MuBjfB
gcxIChjxT98YmNAFbQheRNb+Zbtj7gGPCrhVwMOA/vjfwWZ4xUUijV7hC3+gIimSB+jGg6HAX8aU
A3e7eeHf+1LHr/X3A+Ego6cZp/iCq69tv+/gLpuBoFYJztihebj9Ws5sLNm/zGhw8Lu6syPUJVH0
ZaAk/9KnGPotMYGaC69+jDjidCKMmZkDMcAgiZpNlAgzonbh5hHJA1QkQJHqCLwYdDaWtiIpmhyY
RPhVC3LjHd8M2Su7KfS3b86vFt+4Dzh7hhsfl0mb+FHLi8Umn8kP/4gvxWMDoPO9OApR9O8nZKpy
xPglk2NxK3GMOvEE+AF0Cr6GKcHPQVGwpO+Ez/q/nwHr/B1Vu+Owiz//933G7OnvPhm2BFAqUsFM
pcS+L2+foUiHDc5TE495OydwrHIfcQCDNI2gI6dMWRwoy+aEobEH697kSCBC/z1jYg8h1peonnnb
eoy3CclhFo1hcXnMl7Cjz7Y00t2ZHVjOcGIHs73N17OC/GV8U5I+6FMgXtwvlbATLWbiCQuPgC+t
jDoGbiOdxrILgSBm8GHAUcDcRhSZKUq9TWsF11ERQZ99U6v8CEh/cJ09SYKn9P4BJKDA23DlGzBU
B3AWLMk7DvCvOzyZusy4ysmlhCVxvbkKsq4J6ymH+cDPK/8y4o8egcRDjgsjWJoAu5VnMp8dFZuG
mRPNtFlS3MujSgtvu3aeYyaImYXlN1QZt10PyyCY2J2NgYmShbfp6w0FHvoxUBVWG3hXQb5hwOrU
YS+UADyTp0m5FN4gpVQCWmcr46PDQY6l3bsmxZyV4to5xbjFyQMwljIRW7mBevcwIUAEPVeO+d5i
/mU/kusOKoc94mB52/Xgco2amWzuAWMLooZU2X3kwu//Ug6qF6V9mxAVcGzRXk/03x4dGWR1WtK5
QgmBW6RtXMSO9lQc8IUMEIStM5wvRYkFqHQ6TadhOB8N5uQ6hPM51ZbOhRqYMShBAA+NUgqRPBNC
+Ife2zPG0xzMBw9ZTiy7WXJ8/U+I/ZnEWBlJ0/GquTWoPqJzUtyA69a55S/BtmhUQHQABpZ3X7RH
vhwCd3HS/XyiBxsr0jeG3YzrGaat3uPS/UEq/fBfItLG5g1+PgcP4Pzq6j/3fazs7Pc+vUd9lH4n
JOt9xK90EoZznABZks1heLe4QKW3ffzqODOCuX7LSDH862+d+dbPBehhaIGOvTFKcG8XZ888W8O9
DUtwiAaUwW8PljhXFy0Fo/EvNEwPK3PkMb0rxVQxflhTDGiNSU/DDqZNIGrjs2sjGWdCSlYEEYn3
Qc6/34WK4B3FEOdlNbMsvNm42wVhrkjxv/G/DD0uZzT6XOkZAQJEDtxmGSy11+sEzU9X5lzT8Lly
2WdNov3GDSt1mNbDxli3qMXcdIjQNH7EXJUq9RPlmQ+vd43tyRlcFvV6E+PjnWLVRBoFZAgAqa01
6tgUR/0ZVECTNPo6YDzHPkFAQwkyYgjXzQIz9cnXcBRmbEjOlxzQK1l03wY0HVkAeEBve5YEJxhz
Im5vzntR2XdTbLVOX4xJ0JX52Qm2VHZSoTlxaLJFtddzz/jA/51de9N0eJPYfaHvTL7dGJuFVV/D
HskF1jAM3CscQKAzVGBI2DgZMOFkBrQ1/ffD0ciHE6Ge9pdMssNNjvgZmlgzvmcjs3W5urub28tG
0KzwG9qW2KKSZv2Zl4dSXaGu1E6iPpI8vIZYpupeAgUFx6ceuCmxeQyfrwK6cV4Qii6XUCezySAV
AkgkY1jpS0tOM1ZHy7l14w9OFHhZ39jOp7kRNZ+w2hSY1G4ptMw1228Dt545LvsE9A9k0B/HnGuB
cgnNdFCf7jAI8H2mpQNlLuGXOagyFa/v5LgfHzs48bLzYL+AdQVo39lKNWOD1rAbBsmFyTPHYUn+
fZtM8d5E9EAVWZV+/wNwV5p2RS1buBo+hXAxqBV+cMQEVCjoVrA58J8RC8kdoQDlviTMvz5m0LFu
fTzzHtUog/stmm24RcrjR8GM6KPNOLJKsZf7eBqdqSQmbUodb+HKgnSQJ8QiQHlKti47DhHPolvD
GXOmTO6cuziqrg02qB/tvHg9sJaxuRvGdmCFG/5Js58LsiPZLV/2Om+jkn0B6gp2CtWYOeEbdAFW
uwUF5LrW6tGHtVL+8wldLLfFBKcb7QuAxw7QA3+wcMEMTX0lfQccw25ppou+NWRVp2jn8gX71gOk
1azV9d+Shd8oG4iJRyz+7UQNJKzuJrOQLHxy4MBS0euf5w913pYb6RLgPSMxrqNQ/LLcBsgjtWpY
cKCiR/nL2/LEnuY16a3PepCjHMCUuIrwHmU9rpESYWb6MXiHvqbHWs27C8rz6qKb0yX6bwNlBGwO
SB8cyu8NGQQ3+GUc2TDq6WuH08hrBO979SV45Rl8mij74aqhxL99xjUevEym0D4nXLLMWcjmdgv8
7WTbSLjwufzfEy2B0cvca2zO8Sxe1GvFcpvaeWBNwMh3C+sUUAE+FNz4BpD3CB/BIIFxxieAtCOU
G3JUQdVrhvmBcp2+cfxYowAjHgVrxxJ9Vw2bAJa9yl24bScE4l+Jlcom00KFjXbdQ6ZFAW5wTlB2
aTGaHwW2Bg5XuImijJNi7oiaEFbBi61Y+UGfVeFF3e6UCxxnnkhaLMp+55Wkj33u4LYY4X28LKPA
k5yziRebeweaITcRU1BaUcS/6H3o06HwCRYN3DHKjqjp/JpupI+IT7nG3/Tiy49dp+AGlFWBRu2u
4qWoKiYSrCYuOzaFDr8eqv+vBCm/4DYX/2HtUs72u9BfI+b6tuH71ps/XpZ7xxSteRDi1v1on2HZ
7nr33bXKorzHRsRhuVy29/sQfjH+E09p0qmHvspVIKGbUxBO4KOlSL1E7W8ba2mepzdpaj52aJYN
PBCuHbLtksZd52TJ2WFGlrKq7ithDlSxOXRI9Q1OKv3FcL0LdNyslQwmra5OqxRYusKi7L6o06WG
9uqCo7JhIsfu53j6oLtGEyycURTgc/KfGguJyvSp+s15hi3WHbADfiTEz9arQFZUvzzBi1cDoTTC
OgVggKhujIDIoRzz6QpefQmLEzbJh+xI8MnHeU+xe0LaUb2Hhm25nbxm1vnIicKbHs4n0kb72H/S
/7eQkcHcsRi5YmQjTIffkFFSRGE6c5s1fZo8soapZz0TXQ3ehKiCVRNFEas0oYRnq0GvciUUKJiA
CVneLAU/peQ63kzIlFzq7HngtBix3px0Bsmj/f1wAukwTVJyO5eERmc4P6JhjShs3qlby7FMYQPJ
Fzyrjt51SHfe7Nh8Lt4XiA/mA74ZiKhvO40Bvj4GAHM/Od7ROAGokcZmO7srYU3CF0Z0b6gDn7DE
YKXfMXX2cwDlq32Huag4D7IQV9VMZ9aBAeHR7ByI0wpKMvxujV9ZG13Htz/3TGbtCpYqNMMQYMqA
Fo2uDL9XCs+5IsxbnkuTJBKAScxYld+C0BN9AJcH3zjB0icSBdEjW7YrkoEhMG0kXOq/Q6SiZKoI
cRwkHwdfWT+PRWLu80cN6JGm/eF9BScbN/znD374JHPqQbYh6xX2NTPrmATXSeYT5gqhuqVG91H8
PCLI1/Vr8Pzal9puDqRTQCqjlitD/RvUYOBJ38TgHn1fTmm8PKMkYnkFHf0EGNcAgFMjXRc1S0KM
eiDfPd9bDkhGIPcbe5uodzncvwE8RablFpX8PFO87OwS07CF2l18tiaU9hj70TNAsJBUwUBEB309
nGOTJeDHqENI4iVc4vestRwkuB+o7iUXtbq6X0PDCoo8yfFXrpA3uxs/2Qk+YNnRHXcytXLPyQ4t
G/mshkoDA3DX95WNS8QZygfTKVe4CoIm6wN0WXjHbFAWXZZkt04P4eoUn07hdM6ULpxOdS/W7JVm
k8a52sRxvNklfJXcvYTPlR0b/CYB95vOp2c3DOO5uE1pg0Py34avMKly49KOYxnc8BaxL1OEUZaz
zCo2mW0fIQpxi9+3c4B843fkXK7fAHcdU5x1SoympTnFWh49K5dnJz4A8STE6DBDnWvyhovOyYzr
J4APVlPwrtrQnOWmLU3OcywMVIJ2WaMF+crOlu3D5v4kuPQCS5H6sT5r8IQVvleueg9qKdReoUyk
d4jXQAW6Dq3/vm65jEvY4ZE2saLnuv21JpejXnvvtXC4jqQgYwBbMVzuQNy4HD9xPr4l6DxvCa7r
61548URv8g7foJPvX9zKYjFZzQYAinNgwXnGeUASsJjFf2JuRkOCfT/Q3Xudz7mf+shcnK+WdZJz
u1uSj89jfHVuAQYzkn09Zkhzfy23DYtfDmi2NEcyPqmBCB0WoKS2NTFhC9mNkJbYpxUSr5iCAQkx
A1+JF6XhpoQ9w/EKSkl/idg4Pvs8M1DFHI9zvByugXHxME+wdbgRJbxabkazZUTsZm3IfnZJniHG
4AT9GZGIOlZH0kKZ9LftQJ5VobHQ2em4RkfS8DtpB8rCIIy1pSZb37EppVcQGPMAL2NENGNcn8YZ
eaQy/E9g3Tkg0UA1HDXJhso8XbLgg0QDzu37qObHr/15pc3JIkzIKYcUKe+0eXX6wqUhdPQ80oij
0oh4vg0R6d6pVEC7ArLk+hsyhWFpI6Va4T28usPAi3bfoQiCLENNhN8cDV+4fPfJ1Kjn2i95UuUA
73AmQWsQCXWbHmCb3tB92b1Jb3JXMA+1G8bdY3bwGW73Z9ToSJCg4zwwHwvEaLY3geubmNRC/Rl+
K2tzCKW/D1fmjMy63ULnt2HnHIsHv5ejOhbO+Rr58bM6ThcfguFm+uSK/0dItyQpUU7dyDY0AS9i
rgMkJvs5JGVc4sNmTKj5FJtrr++qSxF5TsPgXSYVxty4uy9IyhjiA2J2bh6b2I+aK4IVFGKMRBo6
6+ooJWVVPVWjW2qXsweEHBCW+BElCJBOl0mpY1LdIxwy25oDGbUE1JzS0TIXzQpW7KSk0sQ2xLQi
x/BVAORegzj6OhTOgcTlfsO+ZYuEdHTSwt78spAHKulJw95AGxd/1lc3POxesIplksRynnRLKza+
VxPeWYzxTnhBsFZIixS+7d274V7xGVCSSaGcXIBfwT8CPWEX8J4wVz62MpdCziEpXGGgxJ+Q6xAw
roGK+R2LSQnWE6TcM6IIpfBwGXJ69UbihBQR1e9Byv8iaTgj8xK/Yh5K3MMl4t5py6Lv+OE/fFwY
yf69QwwW/9JVMK/A5N8lvBu6RmDuOHExLwyq03vwIWF5bMzNBHXYzkwu3PeT14dhzVwbE0BeuirP
YKAOzOAWNUP86AkrZWhNpgtu6bbx+z5WU+iHDKFDLbZ+MSZP8GBkJH0TwXqD3hEDPA32VTFoAzie
pNl/oDUrIQ4zLixtvr+QyQQLl7ArIagWCfTNDTEevhYAlze/xGgcC6wQOwDsHqBmEfOCJcU3ZiIp
caqJsWSZsP+wUi6l2rvM70lF3FwanQeXcZVkY8he8Xedul2sSwhYCGk3J+mkSDhjH2GeZCzCIx2e
VZ48yf2m0ceqiJGdNpK5SJpYjgCIBaXbnEgelwXcMCx/h4DlTFtJMMLXTY7+5rKD51bQ8ajn9yTZ
M7y1lgK1Duwo8OyRPfPtkWM7a5uf7IKj6s4mD5tptHB1AkdANsyNiYvkDwWD4k+FMwD0/psEGwwY
+C0PKLQ58h8g/vS33hLgcHK1gXBRpMK16Jz1Fv8hLuABGSP+1bZV+EY7uMd5xMM14K2MMR4DQIzk
cSHxM7B27XWm4owQtG/BB3O/IwT8CTv/XhyTOlwKShzPJiqciQrUXMfiG/F0G0gZyA4PwKEMgqHI
gcH4AUvEUBwj4sQdY3b93SMbeIWBYPYJ+lzBpFdUZRI8RWjZyRHmM4MOLJsYwZC2NuJmI3BbTi8g
6Kn2K4BoVBqofHEXXqNFgMkNv4IC7RyIU+IRqhF35qhREyszhI6M+kDhxQ1E5ZdG3xBMeVpA+R5z
0nlCoefvIpDw32raW4pQnXpxnj1HmBuh9akG6o+0sfB3cMwTBRopvQwPwlekOrux7EHXT3YffGVU
5xfJns33v+IWoMqeRBI7DaP3GcFm1nmYnGPlfxxY8tD3N9L4uSqoPjJ0Ob/Wxtq0OkJ0Qp5zWPo6
YQUiMf7rZgekqi7JZRMeCtYD0hmS7ngokUGhD/QTBHYaYdwpYKMzMMdzrBuarC4EPliR7KCFd0Ui
/Xl2U09UnYt0SpOLfwhwZfWj8gv4RBqWswgkOhc6Cjnl/Q3GqIgtWC7rCeRtmaC1C1MZAEAeFh+S
DACNKQPvNuOJj1B04+jZPuxnOmLxf8OWzRbKB9Os1L+jxHbLn/sKvXWHAm0sEbfUIlXRWVn2D/GU
06TnkKJbcS1vsK4evT/4DaKM7DaIKrz+ph7iGMo8V2PmPm5ZG/10Bwt0LBJ/8RQhTF0c0qenbArN
T1SG0OAensb2jaMclv5Pyj1zauAR2zCwFfnhzLLF3BvfvGE3oWNmckvsLh8ND5gmFzq728hCdxO8
tjg6GQfrUP3SEVmRxbCVEmtZM1/AnEJPPiF123N9SfqUIZjVIExgPIv/DKgAPyFG/Y2MDJOXG3Cc
+32OmwZZKGZrXe2YPeEjEr4+wQVL1zuYFmsn185BHuXYHGD+IVA3t4/DGzwyznlGYavswlqOVgp3
w/OIY7ZRR18s2IL3Kv/pndTrAG8KnBwwjSFksU8eY3Qxlk8FZpjRj76BaWosGYqG8Q3FPWc0aMw5
qYtZPSF9+yIlWpO8u2UKjwPZa44TJBaPtybCf6ufLVX4OSTisEO3OOgNz+Mz+QRy/BQWnoEO8PBh
KgrFbwptEVrC/FSOGU8zCcbuGr/NEKRqOp+TKxRnxshi7LPElRt4ovJB3EPyBb3SV+OS6aDFXAnl
N05AfjG5b4s90JkckoJA8+3l/n0879n67wfSnRy+lipzaDnUYzW8zwf6GmSGW2F8sn79kY3wSZ9f
B6K+vTHkfwSvRLDzBFFR5kGruQzNj399futiTs3IepdTHN+C8xxzFlGSUhRSWV6Dewx+zCZfrr+4
F80gWPDxmQkKQw234EGB55rLbKgLt6mgwnMF3tag2csBoZ5JDylPhJE2PAh21wprfIinkTiDRY2R
AtfD8PCEFczPNXpknOm6UDFRxbgA03RFXAH2LcLehYIRhwsi37HtvtooLfJRz9mVyHDkwQFx1NVR
kcSIPRqWibiCi1E++vpvROzhC3M6UiEXOqSAT2w2wgqhIY+KvisfnWe4ZZUjjJtAMWSYnDnWagw0
scWYNH1Mlz7YKkIequcwyvwvMMQYXB6Pqm98YXsWE8pvTC+qmFM23GJ/rSIR9VBM6P7ePD6BFtn4
6v+KkEbMRQRhp56Xu3p8GyOlXtbQaThpceIu748gbdn1ke8hgVlh/CJDhF5YMe6JxIME8rK3RB2P
RLN2RQCZkP1QNSyoORIlJt2j4XlNlfXinuRTipA1/hJjIovwA0jIAsBM5leh9Vp3eHH00GLYMJjS
QZHjyqbFTDaw+uAZF9mc/JLbHFDpsnu5vZha/rceXvtcusD9b5L3eji9kuIZ5avHxZfYDhda694I
9uR0shyZ9ZWOGvYdfr4RCvvnqqGnZ91Sg/6Bn7kkUMbiGB5xiNSY4IDULXI2rT0C2gBWiQfW5Br7
b7W9RchMjHm2QHZNY6HQyrPCgUOMgDQjzjx0PW+haptSxyK/+vp9hbJzd4nQ2pwQzLL6vagxxanK
OciCx18k5rKju5FizZVpogVbpvWksD9m1cUShId4+IIl06Pxxc0PGgxF7F8t2dJvAAisxeoJYoTG
KwumMmg2BTCwFE8MTa9H82csDC6PO+yde/gi45qeix/yQCVyDiWRQkRt9gbDVe4aoZqPRnLYSb7k
1w1+lPjOMWKpd1fUyjB7L1OD1DDr2D4m3zy+vCi9+9ZJ04d1oW5i0L67krv9BmcYk/63HNaMsZ7w
yAzz5ZoKEs03VqrofhyjbC+MMNm/0NhRFuCN2Zx7YcOO930McAlhi3qh2hK1vTKs6hGWyUSZ06Kd
cRE5z4pRE+n4mAzTQAhxuZzYpFtkI7C6KnJEUmvxZcLbYrhW6nH6roK+9EgerWedPf1L6MyXxJQa
3gdVVGXnvaTqB9Xj7PXejK+POaD0U++PcVOpJbDub5/OtjxjQYHrOUV2duH6PL5nt63G3yvuu4Im
iV1cM0lP1BD3ghLFxJHqZZ/xIOV6opvHZ+ZMKDehJC4tVtuPtGYh5bOPsrgB3nx3TeZuPm/Mkhza
nquU9O0Gg+N02sB7gdz1HF3Ro4L+KbfdR1qr2gYD2uJp2GcqP9kFxMFViqs26W7bh/HLeUf6F3EG
lCTPQVFEElrxy1BLExPpHzGa9aKiSpBkpjA4ZjXTFxHSbag9OSJBjhxOpVm4zgHZMDSefKdlYpET
3UDHeZRshwTN0Rm8YoXZ4bEpqP4t1Ow6Z3mARxXhu1AYUZURcZPJs96yi9SfhzzpDs3L4fgAY922
wvwriwEPMXBrMyLPGeoz99KjFnUTctFvANZb6m6H/5GGsMshmAlHj1vFbBOT8RBB4K3vYGLUSmGr
zN+3H+kvml36oCCG6wcF13LtPioeFEHnoh2C0MHeQENhuGiZzEvMn0P2MFDDYIzEui/0KgTS9ZhH
MV8gMh5HGSLmqbRwiUrHz+NT0HHV9Z22qJORpGYa2sCtGaU8dg1whgVDs7MgpfYUqles81XYT+8S
ylIRFiC8n83lfVDTY55SG3826W34eg+/3+RWIpnKimr+18WbGaKbgrfrz9TVDGqg4FdLmPmMrok5
6XNLJLxEKZXH6FwQ/2dMIoluQd8xkUFxF2f4e8bwjq2nQcCwOXliBM2AQ9iZwCVlbHAHvFyz6OKN
zqUK9Fb9YtokjAXYBIVHlYnZ8I1rVFhJYW6NkofprQA5K9hTAPh2vrFYWFnKQK8hpNxC3pBMBX10
IKRUb9515sLcOZlUnlYxuHfJ/9H7sdwN+JqY+T49hOEZrC1PjIQDref0/gyZ0Hxi7t0atmJ4pek3
hqfCa5Mi5hJqE18kfMmjrhqm5Mgj8nxFWhekHA2eDBqAq2CfaGksEdmDqwLCSML0PgEBP+rD/fSx
sPdu2IiwsOMngk5UdXtEX2SO8L1FLWF6uO9BgkVe3bF60aF84IXdmf+wZ1xG12be9Cb5CjCidz2d
VwABl4HRAQqcNXDPzAwoHup/e3nf1wcfD4HxABibnsWymT78GYqIpOl+CGEcC0wsvYhHpeX2yp3o
sUSnTUuN8BgPH1onUi1dqD/OPbm4i0U0XtAp5bBaWJC4NrFJoEvH7bOYXudtQto4pHXBQsqZ3xAe
nDGO//6ed4L0m3tdCMTngS6NMPvYSrMMXS5dHCJyxv1ulVRHQQqmU+c70a93YQvFnV9SSwBZfGwa
E9B2tPrKvPuBLhLgsVBCNRaJ9Y/w2MW4FZzt4wwfIHsyWRMQGJF3Zu/3ohVW7QlXOc2lhYROwfJC
gF/E3/AhiNeYitEyniH4iBZSP+iLz/a6lmu6W0ZlS+5GtNC96L6HUzcxZvkSra41e4XG7LF+0Rsb
I370H0nntaWotoXhJ2IMkoRbCWLO8cZhKhBRQEDC0+9v9R6nT++u7tJCwlpz/vMPx5gqfvuaqsfn
1pyBJoRTkTIurqnoTeFqETgHsWEULkWhhBAAzhj8qzUoBTaAq/AULiOIRvhHCLKWwDP4LoYVc0qs
ZI5fON8o0saUK2nVoGq0tqMc+jM/AXp3g2aTSix/UL/wB/qLeYMhQ7HF0pMQPNZcvEDLSb2rd68V
SXgrBg2voJ2ZgQmeCCwzVYIhBOppvEb1v7XxgBIuduKCAfwF1kTQzEndoZcWfK5qSm2UY1Td7rB4
U4Hokh2TBb3dyOmVdAgDorqIqhom5vQ7P4cAj2MmnOlzjWU3c4c8MJrARNqMSI20ITvI8ZPQpqGx
eWOhubHZONirn0sZg0jcvjChrQ8yg9t3IJFih3yJAjcPCBKOlbXaDEPNzzIoyYdIsya2iXHaU41L
DOvQxNOpSs8NBiVhtjWet6o7xNol0i5N/dDYp8/HfCtZz+nXRH1qY/75kyaNfjFV7M6xkPiEnGFh
TUwdIjnW9+zkMDdrqBRNj5/yuZaCKH+kE6eIj1TYWQAP+JyTPlk3xE0iRsKwpyRZopCPaYnqOzuj
JEU5HM7CmAZqZMOWMSoE4Lk0xSGjn62KjWxBA8JDzx4h8Q7Oh87LVu/FZ6Y5vVE+hMQVHkP0BbLL
atmvJ/ZfsoIexiaNYoeaQ7womaVMchatywzMraGafQVdNFzIPvsH/loDoR9q3U81we7mbqH0Rbtz
oFD3Xzwn6pysqWWJUA+OrdCFIdCDrfR2hbKNrQW9QxKgpkAWhclI/58Mip9kjjhSIQzqPCzRVkLC
FAdQGN2IGK9+AgN1qE/ex3KmTgizRQBVk2yqeRlE1Ys8VquhXSBz+l2/HY70wxQmQj2NRj9UTNx+
iMHpHEbPDZR4JnbkgxQDuyapJtD0voElRxRYKLGwI0bIIsziSKIZIbg2mVDGPu7RX6pa/IUpC+qA
bBrGmtBCGtb/57g0J8wZGAUxIP+hH5EGOWpIhjQpO4LTEJbOJBjdI+gDaXJN32I8S1YW/AAGNz8O
YAEADAscBfDXxdgJfyXpRnTmV6V/gxk+C937FGBjH7tX2dkImiYAp3BGw3ALKBrp1xdnMzqwf3Zp
NsRm6B3GmDa/NV0yDYhEPegIF5A/YTdXobP/2f36+oY6AXF7WAQGxXqjuPIpoinBahZhDmUpTBJq
dMnjfShr28+YW9REvf/rgxSBGFEnUkRKaxlzIM1h+J2pk/yvPCCGxiDfFI2gU6NXHzGOC6CpRf1g
vDu9vRIlf+HMT+PNxjqx14Lm1aSPOD2cLiO0yu+qnyoUM36RedZrmsTjVvGyMGDHNCqM9rwIF9vM
lQDs24HE+4YOdEHeA3V2CbhJVmA7QD1YnqJuY+A6hwfDFNYgZa3aT9s5o/fCMxiuQ56qGMW6lM7Z
4b37QDOBi+TBXwZABwmKXHrH5BhprjaxMZNGVLzTuGXvWrz62UMSHWrcqLhaXDz6AQBLvHRhv1HN
MSB3QL64Jk843D9RUsIbrRHV9iBvOC2ra+rx9606xXTHRoCPsJvaVATOWZ33xHaGFDXvrA5Q15wh
jk1fcJnfgdn5FOM/TElVBB8z3pxD6JW82yDUBj3GFkSAqVOd5xL+abfO6UFZWOLLS5n/zgM+jOy/
tVGejW2a5/epgMzUmEMV+0iyozC62xRLlehi4NSwTyAsgQPnaKRj3F174ZMsPgwhR+l5Z1OQoBd8
7czXXLSoeVCQNdq/d4vUc0/+EBj8ofHMY5j+DrIz9AzHLFzjgs2u3Y7LDuduXA/c+r3HhebgN7i5
KD6xHP3T+MRfmP2DGG4gff0TKsyaAex80wTsb+dhNk8WLbG7hMd1jEnIH8FA2WWmjxVk+RtZf0UD
QjLCBpgJvLDhA/ljoE5xrPFkzt6/aXl28H5K9GGlryk5KjKS8FbuJjEAkrQhk6hgnAOsiSbnJ2x0
uTefszeIMQayqscZbH6D5rVNfIvQymak6cOih6M4NRGhpDqP0MPEzI1dEeGAPfhuVCjv1iF++0Yd
UJfKEmaxDv0/Z5n+62cHKmjcB5KheBMl9ovnKCIZB+EMRBPIo50Xoq+noEWGM/3AtmZAZMPexzFQ
UAQh3bVmEOEzlgQ5WjtGmBW9ot0M9HrQy25v+4LlZO93KrqFHhTFBtpbQXpKL7tKUFwjfCKSkRoO
LIBWFIRJEKcDi0e04UiyzfNF4cfDXXpS+O2jYHrJqM8k5JmtQydskW5qLyqlcdWkpiLHsWTRVjRI
xEw7z/yUYaUmOgh1fJb+yv2qDkdf7VLhwcO0lWr+UqElI9NbHzCHQcNr0n7wvt63CnFU8xTZo7wu
WFjfeHGiFXRE54BFCCl9mof4osbNi8sDNnCEVB7XLgRsmRtH6mOjRQ/PHPONM6zuFrg7xGNd8WGm
FuhUbJfggzNJaSmhVMK+j3FnBwGF+XPPsRTiqBzpAQ3zh0qF1YhSkfrs42uyZ6deD/HNJBvLC+ib
NWofiBe2Kz9El4uNO453oLkRvCeX5oomKGUodHZoWp7xmMANVSKBbckrJHVY4flLShtUN5YtTq7E
hN/FnxLb3zD1baR4aH2BYTHIoK9hz0wJMw2MnvNRA+ZiHDGQMJmzJNR9BcTu2gSTf/2M8QK5MRXZ
Mv2UPS8WyX4tVT6GziiqKvo9l0LCIjauFE6K/Lgqcs+5aymkxgXP2IVx/s9kZqCiRjz3gTZSN8Mi
7Uv8zyzWAQP72IkJk1wRuZDMCwg9bGMzWkz2PdqtaU4dh+mgfOidj200irt7K8oZMDDBTxHjvffI
3n/X7dT2RY333mKfa55ewG5Q3+g0iD7alukhp0ZLiFAeVsmYwo3ngtbwCTcZhOXDnPfz8cN4pLyx
3AhikMCSGWu5FiOFHXNMCHiRU886eFq6a6U+/XinuglNu4hw5a0cDF3Zx5huvNPxGR4vg/WPa0LF
WqSo5YLqUi01zE2fbktfWvsMyuVp/kfJZjGG7vm4xgJLkEcZ3c4kCONZkTg/C49Q1yR25BVknW9q
E36PbzXlDcMWqDgqloMuzBqqE2TYGEPAuPkKfo1sTXQpyGPPNh7PmCYVGxdJh+gHMpSAeMD/hVuo
3dLPXjGwDQifczWqR7Jq7sLCx52/wihNhqKS77BvjqTLKyoh1MIa0hi25I9fZ7smH07WjxIqwUiM
HsQauRZxPLByztryU2MMWtwsIDi7PJzNgyzPe6+tVa1+PRyKea3kNXjJhmNWVwMP7GQfAaUyeVJZ
TJWBdB4BdW3aKQHP/24Sew+ySk06ahNw0xPZWMxNAKAJ/b1oCGERYgAWPx2q7vPb+0UeJy7CZxb4
H5x3Ep3SI41sg8D1Ui7tDclFAJ0tPKPI+bH+g9jjFjBKl9x63aa5l8xVcc5oiWRir1apXtDWryiF
9NfISBe5OsqNMQhT2kG7dl/Mp2HJ417NdJhHLMK+261qF7hNjK7oYTuGeKReP1cReMz564t77Ev5
4b5lclRNUT5QGVnLX+FF6i79GWSijt4awyTpPX1q2agpJRGk0TXrvD2laCWgb2gS8TApUncjyMyh
BanCuJ5/HX7cS0sCEPTP6bg1DgkaLjYuVFoU/S4ooBm6PaBLZHxcTqo7a0AZ82190MjiFeAfVKx6
gTST599WuEVBqP5d41vxGknpG+PvSwVymQHvfn0ZdFOjKGmhITc+eVyhvLWtP8Fhgqz6cmsNnznj
mo+b5xina+cDqrxEI82UeR0i0owG9IoM8nFNa5hfHFs0mJti3LtbzgHWnLSBQTqo97Cix/qyJIyR
DsK3PKl/J9FiJXyeOLZbNWp82C0n+dSuwt179/prAJAoQEHmD2+AWZewSh1upwlQOQxxJ0BLgpHf
K4Ah0X7ukeaEl9fTge4JNYMnFKPiJ88igh+ebDL23oOe4ubcpa9A+w47C9rmRDOHvXLA2fyCGNfj
rz23rJnRG4PngkjKWBTCbiITDgW7iWTA72W8J4ThgQ57nlAurNULn/KcFBERh0i6XOfnckDhgQMi
QfGYNdtpgBE7biwx8C9cPva/airBV2+g+lrp9vOcGxXjjA2BtsXjN86/py+4iP5ZmSzlKcnT8Mp+
Pj5vZkKQJO15BVe+dhBMqBV3MiKYAOgHQKpeGFgmFgg62IqHBR50qV9LgfEja5BVZkK2B2gVcouk
N5XRs5H7KBIUrXjRUzyMcc9PwlyEW6hGU0ixc9HvIKUFOzQjY8SybOaM2sp5YXrRHrhOI9rzIXYH
drHvpCSACuUmXjtfn6ylMzA8GDmphjBwfgR/8cvLC0+FsQ9kxNs3/Q9czKQfj1lw7IuF6UdFpIAT
MmbVmGW6JY8T3ks0Gpf8J0KWf2gtmVlggEnBziaNfz9DuN+YYgNnfEoCSaM2QH8Rs33/hmdpAEan
S8OcTbJ11Sp4mR7fGFFedavc3kmYdZWz5keEiZcrXsS8uHVfeMozM8/dInFt2BHM6D4urFqFuRJR
3j3/IOuClqs2RLcSUUn8q9+9GFRjSoZX9p21JWF+o1/eSI/Pu7w6qhQZoOt4jlKiUHlS1qAXKsh1
cp7IAx96T3hByJRwFTZrQVmMmcCWEGEZOhBejX0zEHkzeLLkF/RQJAsbCwuoqmITlREuJb/d92c5
6r66xo/nmsygq32El4t5Cc0OXhxEJ8I0xTJmXT7kKyoH/tHU+mfZCbEzpYM2GR8Ai/Q7NAcYe1DW
wbs9ZIeEt2MNKET6Keua4NNRbMsYgzk94uOIHCcRQ2PMG9RnhzWo5HO7GZof6O087jDHuHgos1kz
WOgjAkLROlAC0yN68JnrnmBRwxEyWkdnamHQKHqMrUMSOtCndQSSeS3+vZjWg52g+rBI2cDxbgz9
OiOmibwA1fvkI0LjnzDaaduoH1sXC90fjLUce2fi0QF8nw/7Eq3qI1v97bzN/57juYljK5hT+vjM
3ydVWLA2pFozDqux+xFpJlRGurg4OHMQt0gQNUH0PHXkbwLKKrN+eWXmBr5YMUhkxKDxamb1LxGw
WvN8Qk/mz5Q3L1oiD7euX+fypYq2BP48RAyCK5bnaPiFJcDgDKNCBsjAN6CSgPlooc4uftjAh8US
u8i9vfpcAcax0kcaAIrH0eXbZM0+J8MQemA7zftzqDQVrB8qHkdacAYtZskBRYW0z8XHCU14CZoz
5Mmh01xRRjIE2VtQ2rfa+Hv97sOTcQw5whTvA0YvDEfpnWHDvOhURBWdUY4IUlOMTpMaEOY/JMfx
e4lJ4xihK6tDySpyL8fU3aKsrnwNIt8m3rf3epF8+ywijDVe0HS7KdMy2kpPTZxccXvYsjI2RCGf
OBGWeXyMMP5rLPrNm3zppG2CHzDGBjgd4e/JfktJJfZDUaIBcbCzS8hV0PbQgHILgwgyCmWCRzjP
v/heVkzZYGbgyA+bg+SCsJBxFlsx6qGX/P6bS5HagF0EswINkiwogX8mKPKHNksrA8a+XP0wdbgZ
SsQYnNXMfacrItI4T6zkGPVSlwsxDx7mQs42ZOlm5sGlCR/UUTLbVuq0jWMGIV2L5MDFPhOYw4QX
m1abdJQ+7bNtizAg2m2LpgNLNIp6ELY/5Sdyg96n+iHKQ8l9A0Yx3zhiBLr+Ln4bnPzVV19HC4ef
KNPPIxBCzGpBRCgebgw86XvEhzQR0Ag6CWRZ0AOefuEPVuC8cNc34RNgtf88Ey/Xrw94he3lOyYh
HWxQxbF5BKBnDoY4jAJvAZOjYsbdd3MmS4xYKsqjfritRHA6opYGv9AD1/tMt0Nn0GBbzdScy/KF
21CP33hfRTdDl3k6zMBgbzYrlBiZEag/WpnREzmfnkL7slc5TpGMU35To5w/Abce7GdFODJ1Ibhj
68FZB2V7TccWw4b9jKWGbWD0UTwaYpt7D0vn17hoN3F4kukoxZRd8/MeLrxY7sy+zYR9odeQwLWX
haU/naptj/D+hkyD9AiCNgQcjLZS9gSIZoqnMyaqHUPxIK6wY3SKb2GYCe0YwtrP/0kBnOokHIH8
kbbJcDvDDAZgK0UI47a2yziYd8hxYdECWwFfHLGMvvOBNJG1oVm6cTPgLeHs1IhYnz7UH1WB9+VZ
WK0yk2TPZgfBd5bLT57OyQZODGlX0fAQasWzRZ1F0WQQ2dEStONp+MkSSynD3nd/8DbtgRJiDeA9
sZRhDTZ8FSks5C1s3E2ndyXMmEklRnYm4WjUND8BI6Ej16DO9NwcSCsjD+QfymVRc0LnJnQRywQ8
ieoBIRygT9BtM4ydQD1lQnuJzUZmKm56JN8tjomdi8KyM+lUPWZZEbOO1CkV4eNqsv3y4MQOV4l9
kflfNxMOCZQIJrFcIzxObdnJ6LiQsKLo4upHPvsi/nksRWckIZRZqRjLfej+Fcu3QUecvB4y0sBi
SQ8DUeyA3GzTB6txK7AZWj+de5MNkrEgMZqSI7aB2kdc9SajjiZRChIM6HhcUNpLRJqJpCA6xwyC
EHdK0Ze5qtRdlse/YkKKqBV8huKtMNACoT4ZYEkjJKkwmPmS3Fj8nvBpS0esk8AdrKpPVFyiIIOB
VUF2BoUsHU4fl6LMEAzAIgGhAnBzoPOUkdeStPkPB2otF+CsTQd4c/O7jwzEAGnwdMlTVFf8bg8k
rLiYAEdkSwcFuaBMasgtpkERJYPzAtHseTRDdFo0WAz8f8XwB4DYuAYOdoZAHadmNeCnin6SVich
vHpoStw1AyhuPWy+GiKx3fgHRhNUEOUfjkM8s/noZYSqoo50mvkTw5wKyaCn3ICPGGTU+zNrMy09
znudk4Cz/pwfEZaEQCHrAH0+9wnl9jQqa7pWnZ7QI9s8TQJYEa+ZSbslunU3tZ0C1yb2eIZwMHCg
VYkSPcEcJiWJetyxyzLYOML+MWBE4g4Lul87Jo8kI25AIKoe2s8eoUR4Tjo6vsGIjFvI2j4iIcBt
CeEWyCTsVyI/mXEwKVlpFkoar1j9hvyNRlwGP34Kl0KgLlf1iOMQNYEGqhQyvxfeQ4QOsfqxL1eQ
fks2xTUjNWWBdKPav2H6AGAg5EAuyL7Dl1elhs8DJxxo/kOI/JGgF0BeHrv3CgaTyOIg4gY8NmQp
y91yXZ2APqzLC/0CNw8nlW2ep1Fxwm2PNfQfXqYCTFHz0rsA/VCX5V7DnIbWCj0JzI9/fzjDqwZ2
tPrk0cnEKKK05tOhEca44k0qB6p8N4IThEfQ252WCWQCl9T1EntYCPRQK0G8Ua9Q7/EkwQukn8Sk
g53vyX6O5f5bxVWniiA/MP1C9LHJ7tEtukGiQv8E3oXVOo4KGosuNoIhkmh6yfLlVFv0iSIBil+Z
C11Bpf7oqbePPeJwW6ZZ+NVwsyWvHfxCTF0+9H5IhfgDGSQYfn251S6/k7J93xSUChjc0XSQsssu
jSIAMQtWK3XAlzItQcXy27dQgGHbTNnIboWnBBcObRhbGuMEBVaM01ACsP4M7YfGdyPDBNJfFPOa
2ypW5aA8YVqWcjOzliIrJtiPFebfBEhh+tTBb/wklPukWHx46ujgB88kAPmpEPn1adoZ+XCP/3Bt
4sTi3HVm9+8BThmE+JAEMHgiwYDYF7l0uiwJZuKLWEjs003XogWAdkepENLYg7gPAaT4m6hwlUqo
QwgMUbGqB+no+SAhPHuUT/ylLPYCtiHnxUbwdqnWuQVTZcRhaaXTYXzLjYFpClAgxNSz03EX8Uzj
LN9CeRDLCVVZzOHxQlzvrZg7AFvT2ztGRDOO0ceaLuRbA7aNfodgEOsEtb2R8rSwrd7pnz5qa1wv
GYJ02nsgvd7bjzJTGtZ0nn1EfPQBWNNg6QGZG3LuH2cHyjASDpAdnlHWO4hHPKkQr/j3+gKJgjPC
Pxp/HTbgAgYQ+D2/k0ojfhXi47Proe/g8Upu5eJ1ZsRaFf6b5cRShom0saDCTRWJHDfz+oFhqF1t
hXCazzxdVtNknjEx5elHnWDSNGAGsUR1v6WmK5Yt1TSC3PykUZ1jh3Fo1uq2WlLUkZqyrk/NWtlg
0X/8LQTbCmoV8jdcDlblQtkQZ2uwXjIbAkFrPygiZyngyAJl33n3w+9AmTRDEWJKyuXiN4cXvOg2
Ee0zBDBKvzvIYLnJCS/KyL9qxyYGXeQNKaEvUcUw4GrsKSqQYqws0JGwJOFSh+M9hu0YVPELWJ9N
Dc4MIMKRBaokuB3M/OsDpCQbxnzsNtlC/JAyaFCSw4Oy3LhY8uNl8DFDXBS+q2IUAVaGLx8w59Nh
7gQcAzsxf3NPDfhmJvkgT9YfCsw/LiWwJ1U88x9pzkwR4mS+zEjhai+/DXcIjgKcZts734sDz/7M
mp8DadesFMyhmDr62lxO3N7tdWGsySaB9IZ7rLJER8lBJTo10uCzkLfGJQejAkhA3ND1T8zvBJWL
owLr/OME4+q9AX7MFjw8siGy+5o7TuODFAfbebO299UjudFVWnpfuiIApfrBsbFayRdiZ3HALzfy
1NyzK3HRqS9Yjtm/TTrSa7HMvp42Ke+WIaDIZwpdAX3kc0wDQN30HIVE5vK0fdbEn0KXhWjH9JBF
lXMGrCSGusdyr11Nn0mjFU0xc0xueXnv4JSXnxNPC+eUX783QJfLI8FHBLWiChB3uxywgNhg+n/f
xZugIVgGhM9HxUgYrOmn4u+1K/7Y9OQvZpT93u13+LrbV3+MprM/pbfpo5K8j8eULu4BddF4t8MS
queAFTz3sDTNDTNa86gjj71qwxwQ4rnu4kGJhYLuNgtjBWqQtpMwC5LlGzQc5K/09WUdGPvztZvi
9JI9sFBB7PiIMP94aKwuMGOifnJ47oS6SMRkQw3rv/+qtg+kDrccpIA6RrccdkkVdwUcO3fcRzkg
BVTmj2dy3VqhF5hiExW60vo8ICmF4WKJdxwwH3NEpDnE40JInUQeMrtU9hgGNIgOPogcOIvhqmGt
6VGLzO1bG01ZYjhBLNLWlsPrwXeqXe2uAhgjeSAVTRNZcBaWh4xu/rBwP6ZXc2EfERoWdEvkRz+6
NZ+jwLmG88ynYZCWOMb2vX9dQ4xGVnc49udLR1KQjR0CJJG++ve+ELQ3izYwdocVi8d3U81+c2X/
3sLZw+p/r+zt/XOs7mS4yelUWsH7PAnpFONDWpoHta12ba5syTlFMc1kAGxEU19t+Y1fPbQHU3ZX
VPLRrTpJe9YmbNjJ4sDyaYWJPhRJSOi0lpffIrn9OH4mwzd9W6/Ku1i82W8ZhRAHunuOzTGQB9Q2
kTpPRQQJheIZWgwkoN6sWynLGN+i6JoIIMMCTNibs8/eIC/qjqhQXnSzbtas5GG8N+76XWIJoZv0
sEESI6RHt4+NQbzmTd/4dXsyq3K9hSk+p/wy97TK0rVcGEi642N8/xzjI9mHPr06k0SMO3gZJ4AP
TK9OGy8AFAEHID4ZkLbyxMyUrR42yD6aA3qPeYAhGjYRGAGwo/iD/shk12REVSxZ7Pk740H5soKD
dFO3xTI/MQTjLNMS83PeS4wHUJPrL1fV/LDxnsngaXshluTi9EI85z6nHiJvj47939vZyAJpnZgX
AhtjdyA7cd2HMPQjGtGkNvSVDfQlCeMHMubeLJE+C4T14FhE8QutqJjyzJdPN0enSGKmfUYVndU4
Z3iyzVDLOeNthLERpSZubJBJbiw9vHMLegsIF1gPg8WNBG8LEQUxX4+QhtASc//zrpqBQegPTvA6
uslbsAZODhwkiGGZykgUilIfAAv2K0dmPVj3OD9kz634aHwi3cbmGqBQ1JZab5iPgCvo2g3IG363
kfZ8KLHFcZoJWmMcuWJ9ZeGkQoXqxTH81mHsdAmp8m4bDdORcRHXY8t7+urWDDiF9EvJIj2BchCA
1rtSAfERkLeS3rH5Hjl4DlmeXvmSDfkCTjsFKQm/HKN8ka68QTM0Ltd6ltzoWKJ+fcpHEUQtSN19
A6BRVNjElajbb8be4dCpNIRMCTASXkNyo+WFd0XXW1ECZPf4oF/0rU5yxbFYij37t4iPPEfRITrQ
L3CKuErVyrhADlF3zf28iw/5KB+RYn8EstGtMVe+GVo7a/c51iuusLLh+PhSmXQbuCIs+xtrR0fz
XXCCfwuyTzbfhZ8drYsoB7QJe0i1qlbNmtadw9vw+EY38dZc9d+G686dlN2bO6wLyE0PbhXOpeBO
3FWPlw2bNTUJF8vasQ+RRDdMbq+xvq145MvFb9FOyZebfxe9yfde8zmiW3lv1gR9WxeLzxLdxAv+
PwsZpkg8F/TvBEWKPJP4wJn4HPVtdv8euVh8A582bDFI4QSxByskY9K4wE/C+5bGfBPfeAVL0aRe
8Qf2Q0qfC8EyK3n6PWZH/UL3oe7qk3UpF8UqO5p0GzPxwRlnsVSKQ+bM7HjTmKZ0Xd75EwtXyaFb
u+8ap+QlldhcvaRF/7uWL81EmWABdK9n6SonfJLTd7Eu7eOz4QwCMnLKzzs+UTvTJrDLOauXfxep
NzYuMo/Qm1HJjlpg8Vvru99dvSgTColzB/zRVy/Grlhiz5AtmA7S4dxNVHHiy+9d3vFtXzK46oF8
4Uzpu5o6YPEdUlSZNwrVz0b+02cfRHX1rtsw2Uw2TJ/aKVLlHU2lOacqppgtlskc861t/AfSyoSv
B9aIKRJMwZMye00V5oHVMRnXRxrWe32UsczW1xbuj9pSXwMBfv7K63mjzUiG47Mh+s7GVY3ts7p4
R1fzSdZEX/ezcYsrMVCbp+IGXmNIjJOO37r417pwYvgXRv/DcNFC6b5wLfvAyJ7wqBOu/xVW3sI1
VzBqxVeVLzTk8S53ox2zNOHl7QARE0zp7IWrbukhtRkQmYcKlh65L6SrsCKw2xbos4ei9t+XN1Q9
bjkqjghMPby5+b/x7389EQqBZRlAJK8Xf0fqArEGtKz8D8ru1MICuAyEM5+6IFOC7KHejHGY7Xz3
+kI/8keE6RCqZmy5zGQEvsSoBNRpU+7LMWZ92zMcX4wRPTjxLiN8eMt4X5Fx9XyUe14RLgFbeTFg
D2Az+zC+2mOIz/48RnGUuMKmJ/GFFllYFHewInAwc0UQ0f9fDwWfWrCpFSalgC/+7yq4f8IG3CKv
SLCexd8giMUc8jyEze+SFcxyCPxAATeS2Aw6dELXzQZa86Lpi1eHnrB65Hz2FxT3nMPHYkYZgDcs
0o9Nss8I+MGEjsqF9QhEARUtHIVPXwDg/zyMgM4b5mzLesviTQXBcg2Pp8IzsnhwjoCCs3/fwQ7d
XV+wqxFc9GbZnhKE9zM7F7AAkQJdPwwgCgKgPCqDs9YPH1LX55sFNoZqjUrNZHTgWQS+DLGMDiI+
N+lCaDewv6SgLeCGg85COn4uhZ5XCfIpJgrXYvpeirMkTisxZmNN1AnZPB2121dDsHNvzBHQ0FDV
bIuHgt5cXBNoOGSUPTGrhrMgrg1XAbkk4dFcm9fow59NGCtQ65flWlilV1vAIXPPScj5V17qbYD/
4LyHLOo2xf/vA0yEuyZEeiLCHc4TYnP6kVy0CfoDuDG6NeuvAErha+FEA3kMih1Qv6qL5Cb9MWeL
5Q+a1b++sWxHJciseKlu61O9kva/eXUyLuxmU/UBIsaWwe/NHbz9/2pl0z56E2mPlJjNBOo3Oxw7
V3SID1QQK+MR3wz+y8rWzuID/9JsrEtzZwdgv2ANvmORI7PFX1ihqDpQ8tTMWHDHQK6wYX6gnJjf
IuDggutx34CQs0nS16SGREgblRzhmETHdFZcCAOFOf5HtW7fKG8bVhueqhsqQfuQXnoH+wZWVP+J
TD3pQOtGJynqE8CyUw3/u1zXLMzxd977HtP2N+pUtpqsBPT9zkr7VmAw1mSHSLlHPcGjTLoxxZL5
QzV1LdlCGSS+MatD82s7LPZpb2nCW6H1fT3AXJnvyHp/6BYDLk+n4/Y7xCpLz1ahZ543NkB8DyMl
hxrunXhdOJHyEZXXm9C1ZJDifPaZpvmEx5SapLYnpbTEKifVx0q9sAnhqiERj5V81IU7yiM4n+mT
F+JG56poC5/rLw2BSvZO8QCI/1IjUC5BXYc2+O2BBmakHQSh6dPGcWcgYwULolxU8PTQy131cdty
p5Z3WcH+on0HH4Mpt8/2SRnUIbUr3HpVweu0AH4EORWcXjojn4E5ZdJBaubcUk7nlO6iudcKWdUD
tfQ1wcwEkjoPE1ivaAE3aTZgH9PAailglMB+Ma03771mwRXiG97agIISBFcDFaH4RDa9ictp7+1/
iinVytP9QORcNRs2tm8x/Z6HmoFXhen/iPV5+7Baoa5+u7WlBIAHAksyGOrwGNNO9PasHgIPJBZZ
KBnaB+RBYd6OgqoZR9fsCi0OI1pVKDhuUIWuzZjHirMINn/GqMGalNcCZ+KzqxhTUo45M3DW2mTx
CSfgQ9Nw+nwIo7OaT8LaCVzG08awFQ8C5MInwiUjaYB8DNh+2pto1YALVl26YXN2zcgn41E+9iy/
o8YowI0ejMtgygLiiXHttxpjeMkIkjILeRI/+mUL0ViEjpEvjAvlOUUY1Q8vt77UJ9GAMkYxRP0l
fY9mCCGNKHqoCZBntIH29DgXHAoeVcQVC8wZj4kpBDsGxOaIdaefrGEvt2b/S6dF3B08lBVxMqwn
y+SQYAXDTP2NvB7Fw4Dfo0iGaIOZWL/dhi0zzL2sTgt9dK5XXTGwPrA1wHeK+zMbtOyh70mB3odS
/weH00csaSK4Zh5DDEE3NnsetxwECAMP/xgW1mdRzJhKAvHTf1DCAS+zIDDzpGsEOeETY9qMn5jh
8Y8gWT0WCcwxKUcZ+T9FHYi/FTgPYymwGr6fmrGyxpSIoBqw9TgQ/oZvMICYbHQVHtEayhMNFfUV
xSHdFOf32SKnYnTW52ZmHoAHDryk34Djh9gthqWQGKg7n9gxinqV8h7onfuVd6GiE8UzWQrcvl0f
4eMZjBa7VOwtSr9iDrFKjrweBiKHwMPIz2Kt4dml1D7TSuOUDZBbuKI0RQFM/BuJmoaXfXzOAksS
H9RMJm+Pn1twaMyBmfZRvYD0bmpBaBmURMZ/XLLrDNA2BNW0g/QhGFxBa6bFZmcmxhWUCEyNcvF7
V/99DkYFvISpuGCX82N4CXcO1T7ZEYBi6DE+MEiZaXsMU5jj8ejSJV4Z/tDzN+cBywSnktE0J10c
VetGN7q9FK6uiQBZeCDoq3Cm/9ViZ/jc81l5F/cHZ9v0Q2jeXGA4juhHbNptgcDSZHAeuChMZXhf
sSIzuSBoi7vgwXnm+rBw8ykYhourSMoqrhj/rkhEKwKOjXFKx8d2WYi4RUDu5kBqYnxUOiumxsok
2UBqWdm36sIrpAM/l//yKz7+u9k4rPzLze9A5Y/Jovx3JSjFRSvDNbXRzD4dn+eQoRtnKIXAzx1A
80BVwrial6qCc89H40QyleeKQ/X8FKzj4ju5KznZHPrn3yFS6tNBc2sjm4JPHQ2yBaUYNkSfzecu
X8BFQStq1liy1UTxXm7E7T4jJfsOssKFaVHZzngX8dww0UD5wt6pctgCNqSDzVeg/9yd2BjVs/Of
6qmXJ1QF8bBk9399NlAsn4OGiHehu9mIH4Tl7sL04yM3HDc90Gxyz1dcZNZxfcddAyUFlJe/Orb/
ziLjhxWPmXgKQGSBIocAkRg837937iWeQXFP37kkPKDZnbf83D/3+CgamiNd9ZHTz8X93sVl4KL8
OxzxEXCRp8s793n8cxsLT7KX+zn557wjH5+nj9PJd3DI5YZ7pZ7xSWieebIyhp6oryC7ucmdu4ZX
8NO4k8Kuz5Xg7OMRR5+4y8F5/TO8S+/8xyEOql21Kyd3yUWgPuwNJR9rpEmCkYOIVEgGO7QezOqA
Pv/q/vguUg96rrQBxOd2Z2WE5Gj7unOy2WyE1QuVpc/Ur9D7d7A8khbOzjjvzwuQOVGO2jOW5AY/
l6vmoyy6fjip8aK9kOmAp4UxYiLNP78C068H1o469LV9bQt87YAvHBYf9uiCav8FpKOPMHsa4hSB
V6qjzHFtwVaJDAXIWPHEJGuCASjpEmRGOxwz+RoVdiyUFyKdmJ4Bu3iQMFoQaBPNNRsSwODCmKbi
A3pHjccQwC9dizAG9kveCXNXJPkx3hXYcZNcVXELw45DzPnm1niTWNaft84XQT7tilgNsCGgu2Kj
cuY0QX1WJeehMZOdHC+5uxUW0U80Q2xTqkg4R7P8DWhUffZ2667M2NZJKu0F6RQfSQKT8iXVOR6v
9ywgbmd6sT06G9FT4QcEHwbLn3Db8SrhGaQ4R/LzVhQDpBTNUbkEc2x5RuX8RVRrdWq3n2M3ZOFm
8ML0pJ7VM/SKPhTYJW30Aj0/HX+x+h6NXT5SJiAnMxrqS7bQt79Nh8FiQ7osZajYx9RdtiD/E8gl
Pn6Y1jBV2DUTeWrs1B3iXiB98SQhyGEWY/yxaZaHdiDdwcQdY4muyOb/6ohB3C520sA45XtJeNYx
WeV3NMjD1kmX8ZpehD5lURArh/fXBnwJ/k0fuhzRq8z1ZuJugFA2+U2iBX1XvgU/esAFn1khHHM3
3PIcjKDNgHp+92Z7S8aRU45jYpghSZJczL8W23CkL77XCrkUYUXgs0S9qy7sD0fjx2ojBc1J8DzC
xewaL637yZ9xK6c2/hb956QgB+s/ms6221gtCsO/yBiRlK9SKUnI6xeDzSZJCSW//lzTPs/Y59nH
Tq21Wq/z5Z73fO7uEaF47x2IIdJYqvgB/Zqov4rdwtYCzatWuYXJAADjEDAOiiPITNz02Qi3NCIZ
pxYwCtBIjDonSnAl7Y42hZKWbrvOGlBtXcbKTKqzCK/oX4PS08g6mY3rfupXgxssW7fBvOVr5EJ/
YBnYtIhSQ/ZZX3d6zS5OPApYUeJCfFBn7dkT1zW+Chx1+CX2ACfjo7op8CfsSjgiBp+JMgN5wrzM
AUcs1ekFfg6/4eje9kf7rVc6zk7yhrYItsFH9vPE2YX3FCAqYG4SwbBhsY0BLsfdyNKK6IQsJJPP
dZEcgCizyxFA1fss4nULP4R3DXi6+as7rVUbnAQMhU0Uv37Hb4yKXXP32eWc/YtyET/JaY37zGuc
TQW1DauvRIhA9diPHZhPobDLvIpRBgfK7z1cenQuOC8UdyMEBvA2bPBneP1bb0lT6XPifPx7QFQ0
69NYV7YEgfKkR+cpM7oGPBUwHCJnnprTBN9EXAG5pCGxAMHyVek1wEgarjVMNOZ2za83PDqAAwnH
phqiUYiGgqz9asOyTexmviuhJsyJtIDBGxwLttaHibcfCzyb5g3EzfizBOX2ykx1nwFHw3q+AUEH
n+p1VnVMbY/lpF17bLJI+K/5u3AIFT/38hl2dnVZHdHb2DcdiA3m+Gfxtj3mYHTwe6DhA7sYqft9
SUIzbUjNggcF8IjBAHEcTNLkflSX1Hg/npgXwOHIX37FhgA+DMPApbIfR7AJOFMJC+oICzM+gCIn
kxJxxHal9fXShqXsCx/CsFC3e9URiCFQIGzXFSYBrE3soYqAwN/AF4AUsXJxCu3FTEJMa0sgfgD9
bkq/u+y8+hQlTyYgpc3uXttfvrFh+j6d8MhG33dJcgDPi/gpcNx8zalliJayxZfxiVDV040iJgES
whMQA2AbyKCHWeK1EQvE5j4RwwHmBNQm1A6I4cQXgfl29ufsqHBk0ARsDrdxW2PJR4VbWY+gCE/D
fAyNNHZkZitmgqS37y5RRV+bYkxpsW62j9hQj/KDjVv8BK35c1bO8nGUDKtNfcRSv0R/n6ebD84r
QhSd0oep1SGQ0Fdx9WLLHpGgGhxKifTBWMHKzn+gD3BSabqLVQIrBACTy+kLKgPg+mJS034E4NeG
XZCeIQxvXQ5xDDZ+unDkGgsMAW1wGLMuXNoo/Tiz4L//6ZzdBFsl21rZ7yIJ4H8g2ybziAzm9D3i
w6mP7g03HJAW9oQNOlG7K4I5gkpOWCpc5lDzKB5yaHEOnmDfzi5SZXwXsRyZHo9LosPUIEZ0xC6c
DZhNtljHuiK036earWDWADuHjHIDY47Rv98FcsOJj2uuMA3cAohSxaGz4+yWV8fuyMGDIvRU+yIO
omdDPSpSqkOV762cb8jU768WKUZp9BdSHBxwxJQHZFQUEBvhGyEKqQqxj/Yj0fJGiJSoTgh33N7a
IWNCVIMz5tDE7A1LMVsjprUVvcBdtxjxEokLLYuH0Y+o/YPv6bqmBp4XHwUyp2IhfaIrIbejHLV3
BHyWh7NIg8iibeKygXSJWpevxYOAg+UxVf14iBQkSh0lv3A8nnFhtHctZl8e0kyaLPb5kO4wFjiA
DnVwXiE/as8BOrHIkse7R/HJAJkcAfQ0JOEcylmHAE3RyjiSgcOIGha2dyg46LcMHqI3kwoPBTaR
h+qgLNGrQMYADRFz9PiqLpmF3I9Sh9AJ9iH9apcA1RofG9d6qfbRoS6SOMPlXekgcVXBlP+00IO5
DV0IVYYPoicAlvhAaM9rQOXzeQ5QVRlRUO60MX/0KYD+xkzCLVsi3+lQkcw1LC/oK7Sdb4FdZlO6
l6a23v07yYpQP0nBhR5IMk7mwN1GQSE2hdBUVB/kchQoUFq87Pk8jMnZALIeZTyCrgFVUvPrgKhi
Asbdt9+2XjDBGuQ/sWhNZxGfoIJm95uk92FllYcu0bMovm1TWVzPXxOCjdqxcjoERaGfoGSXhFAN
UAyS4fWOIw/h/UAAPSZOBCO+SadoQuUVGMQfbJHlxWIjszv9GtTsYx8SBQNKPMTTEi2FuZM5GD1a
pFn8VfuYFJjBLJysgYrAoiNTNNG3xsNmdC7JlGmmnoa0iHBb9THhRVkENSjGsqfVw2ZJFu1Z62Z9
SieF2KtNzgsPy8bHbaxQe7YwZTKrK9le6MCOhx2qOAUggQzClKHmhQoRL87dVCClb7F28X6pDDJl
k3c1QoPPAkZZwcmaevegs6jQbV7WqfRRwNl16+vgkxJIaoG7jK8u00u5DpBL+5gg08G59NJpF0YK
5mrD4hUZeAixT0P2ggvTEGQV9JfQFAn9I7OD7UAD83QonlZrnm06C9RYzC1bj3nyvM4fxjBtjVgF
xj00gAdHRddlRLsnh63H5w1RswxyJipWFqA6P0Htwq2pCJoHjD19iLX1E+lIg6Qu+uKslAVzDv4/
80rScoJuLZpeOiwWBoDXpo2djm0Qof6AydKim7o2Y5FjW0S1RZ2/Rmx1BuASiPQBZ70+JsuUDYH+
q3YF/oL25M38ZY9t9UFu8RCzm4ZM6UbtbPEw1mD0VBnjj327A5uTd8XWgd3s/QHcxBK1dPsWAZdl
A86fA1ae5nfwgny3xBJNHQATFqPXlFBqsUm0Rnmk9jEWEF08ZX9hbjL5BNMA4B/xKGBaUHRrUS+o
M8GBYp9N+VcIbK6fkpJjQPs7nhhxmBWIgNAYsTHx+prPyOdgtLDYmAz5QyBpyRBqbgaJopqIicSC
YswATI3bPlI+FjsifSBz8ZdfT9QylsWAxdr+bX7rp7/A8yXEIt2ILQU26AKs43SxGPqzbPJgBavz
qq2My1PAyt0Svn0gjAaLV2PFM+wHqk/l+J15/5zQS0/sLRk22WdEQZ/G+IxVCjTlKcCUoTSCEw9N
GZIcEx9iK+aRs6X50qzmKgvoOML+Sg7yD5zJVFSA352qsu88I3YBtuPWjuLpdGYau+MBuneAtLFZ
RkwrXqd0W+hZ5HjjsP7AYW84BsylhdtacEJaGDOs0n269e40QKkZCK6MStzaOsGfemNj1OwYntTr
Gg8tfeNBhOrDbmrFgwIi6HsQs4Luwdt/c/Xpbr3SzeB/5ioyxxtKbJE9th49vPWIU5WOl2+ljHgg
P8wC+YY4MormjsHTlT3fJRnE3zfxYOt9fPmew0lqxwLmSin3gAu8d+H+1QXtK/Odkh7Sa1uPr95k
rJAzTUp++zRCs5+uvG7JGwjx5t/7GERrUiXQNP5hCykxvbR4Q2npX5OkiTrPSvEGRQE4GXT4v5Sl
8Zku2p2GW0eh24QSW/pCCpRPfyVgX5GezA9PlxfjLyny+64d73yQEnTorqXfZEhUnAmfPuyy8pO7
Z7Z9vyADgjwi5Xa5U2doZMhaJoPKdcMzGNYOn25UIn8rlrw2dT3pIjqJReDSIXIz0+ivZfKGfx0s
z5y+7wuVudwKzzcVfPqAtuCtJfuB9ffv7wojxQSQl5d5JL+vVAt/wELq4s1ozJaZJp8xy9DYN5OB
zwvpMs2+HYilsuAu4aUMmmDAX9vxSl86UKaHbIponO5pCCkvz/EaEKzzQeaavKnMHl4FCffNDMNu
wETmXRwpTO76PiL/49T9m7klfaf25amCJrzp0ZIvpUIhC/74Ok35lkFj5KqM9F99OG2Yd8JrzjQM
DOae4V1D6UEYLgim5k+SPLjAdb7dyUqRVt4DmR9vnwn9bYysF3meZc0JCqMLNaAnBt/ZJ1/JezPB
hQhMrHt3Jgl7OLsro0lSjaBEYvLZRhVeFRMkx/T0r0Lmvi+2YaRJeuV2kJkrdf/NiL/VKe8rM/bv
fZmVSIMyfIbX4UeGU86V7xwcUhtWSG6Vsdp6rInvSmDLlNdBq/V4p9uBdSa1YNWCrl2mFQ43OkDG
R2YVO0mOenMJZVLKqHL5V7rQ+GWIOFS4wCpl+9o6G3mEcZIekZko7RfSeAz8PCQFKEwi+X2flrT0
b79RLCmO0YdLkTGgEZDkyJpD4x40eumUUh26m5d8+2xMTA7pBs4HHP2yTUAMR6KQBx0ne4wMmPwf
SUoWwlB+ZPuSlpc+lOo0DoAQPwyZfPHXRkGQyNe1jLOU8GYYZHIwWO9+jfWKCzTlGl4ZJ9kt/z6J
tQvZjT5PWDIy9aUnbweZz1mgcCimUzBXgZwv4Zuz7hbKTxHJF+k0mdbcAhxVLmJK6yCRf3xsygGk
YRjQsLPRWthbAOzdpxlUYkhTRSQn2ZrJS2lPyMXkO9KdYHa7Bw+eAnns3cJLmFB+OsWjTBlv9lR5
HtUH2E4oD6XTxqqIUprA9ES02SCwAPlGSnkAWiHGpR+rHnhYxD+mioqVJsSwLCCq89lhlBh00Mg4
qznJmPBIS8qi8VNEKDS3sIQcj2wAOaZBtCaEe84z1T+b+uoWdm0giJRow8U7ucMiZPziqNUfrrJj
hrT6LGNY9JgAr+sApYmAKfYy3Auow5iTgSNDcUfqPtAYbKpn2AH/hyojCosvAuFyQfH4ea5h8xun
oyyqAEwbgVUE+LHMaytdIGV1tF6yA9v6Kzs7O3ohrAqgonB2HPL7mheqdsmb6HZTsxHCmwivKfe3
oe1EiojwyyOzIdKz+XCe8+zzkDYCTPeyHqvF7THp/HIHk+gAn+9CSXhBNgMOfAVfYdOlA8+oiQuR
Z8AcEnWwSIaqf5+29OED7oYSVvN4SITZE9Wz6TLXNwgG74jaX7s24b/Y+nfYWOG7E5eOsKKxCaRM
TmN3DSWvguHJXPqQJv08akPbgGAODAfFmI64E7EI6PxECk3oH542QgsCFV4V67GDumgqDEMQJket
X1rLu/5teKy6y/pZOiwUmli+5NxlpJCp8CQgdIEUZNdH+ARRP4YguSBsqr9VhMuCRtJ8SK9pBgcQ
3OhIhnjXppBRNM6wJ3j8Be6dPQdlj7cXCQng+orH6dwM5qjYhAtKiJb+xhXzcTKlhx8dGz2yUYz4
LOxOQHwebrWgHl4QQiHmKyIq+XJqJmiMKkjLUUwJbGBPey1K/7VrNsYZjfuQawrOdfHD4QshYoL2
6MaA2cd6efRGY/6gC8D0MyzVAn2FvEPwCD36MIjQKHTmLeZ3NMwdOxKSGvGD8LXS8PMB1o4GnEG/
dBSBQ4iyaBT1h+ANhxHRzxAv9BkDft8NEUKpXIM9ZFcTtI5/FBOIhVTKNlntiDhMyOOgBEwCniUG
7AN6S4zLUiDtZPqzWmgYFUqZDYsNiKwdzJjnaSjBMiDMEheNF71ceJDR4RzmD+IrxfCBKcP3TBmW
mzStIeFurYY0mQ82zekyOdvW5itMccCxJSdTnpJdh+797nc1+1GXhZKzyVzDdMp4fK93ZS7J5vdi
mtaLa5jLSkPSm9LPnJckYQFd2cdlWmPFr747pbBrvt29VAdi/TRNgxcPNlayiSH8rfJok06lItQJ
zjZepF7I7ppHBNngg8Nj1mMjt2QXph2N1T2g1uuBnkL6B0vuAk+npa8dKiafpFx5ltPvu1d3JQ5G
oTiF5myk0bJzY4WlQjaIKyticS4d8k/95hEdCNE7O3jnt6A5VNRYMTVzSqp4kpgHElfjBuRpZuRK
yrlRntQFKDu8Rk/8s6/v0XFe0/ruCufxQl/F08futeiiJ14jCFu6P9co26VwiXfH2eLmg863ugPD
Yne2tHDyWBrBNnhvSFBqwfee2GQEc1rOyzw7eEydx0DvP38aJDQRHx8IiIb9GKpuk1Tp6fI+bPgN
u0/KE7boq1sRozyKg3iKtxtc15RUEqDJavPqGg7GVptQFFuld1V7tSLWCRcg08Pcg9UjKcnDgZwU
riK2KZI3P0mCcuWIfTgZgEIbQn2yNGBHJ01zPAJ1OE5dzXlaIWwKuOvjoDuGyGdmTLKFvCR8dJUF
Zz6ZfcqVfN3hmEWMFLPYoG2p4NwMcH0XW7VjZAUEKTKQlAO3NU89kAFeCQQQOCEGRdPGWDVoDs92
gpWVyq1I4x0oA8kWexXJUQjW99xygBpPYnHJe/2B/3SaOA9bHxE4Oty6JMvGh20DpOurTkj6Ehui
0UcfHnd4R8V8OyoGDuwILnmwLTeHKB4Oa8vORukocXSrdwI99xpJxpTYwSUIrI6OuP3aGNGRaUQ0
JQMGyDwNjx6FmOg0OSKOSHmx1w3iET6kk9MJVVIECa0qUC760SABh132oahhEBqkJXnZH0+xt+PY
JW+qp08yv14lvjYxxsbY0ieQiU70idBQfhySnJB+pe3e+KcGkEU4qrelfuhIiDT35WnNsTA/DFvD
zpCUxKP3qHIvg4ZT+Zp3DhJ3mbmQfvB17mG7mZ6H7wDa40kyPk/icT6K++3BDdcZ+RiceWZ3BoXH
88PzsOXfgOA4bbgq3wF0l8F5eA+fARF2oeIX03v4ip7BXMgsL8PCK8je0/uMmljD+5CU+Yq/a/lw
CYTnYT4tgts0D5qLNNw1vNrPp9fpaV35CfD+VRZKibVfBGnIX9HuOk3DE8bhxZaA2SkcpHyRhN9/
0XmKqyyLkrBcJGF8SKMs+gBuDLPoOo1Je5yEELWtkpC78l4WxaGxurtdw+S7AsKqEN9fQi23oNil
UQG3Rkzk0U938jGlxy+7fFGtTlFjs50tr4uaqK3rwr8u5KdeNTbXBXbeBekxf/ER/l4XRdVfv1YV
N3Vmj9VlsezMyFljnxfKuDEn8VSvOWnxSVOc80KVjPaz8LxojfXRDxzGOFkhmh+XOOhIin0iOwiZ
3UEj6qOmE94g3dVG20FnFoOJ/kxgV57oI7yBHiQs7Vn4EiYPbVSPn546Kix6a6KNlBnsNOoorMfq
qAqbQds9ClaZH8aYTDpYwofvKciwQRd3ac7vltvp62aouNCr8xGq3wGZAUwdCLFyAPXETzMQfDKL
jXw40CRwO/8suapbGOt3cm/ME/yzPlPwWXwvdxm+/C2fL0vd4h6WHTbSZYemCJmufNPFjGNel/Ko
fAnzcMitAD+4W8rQrWLAfVGHHDcQVlvXpXg4dUuddq1jc0qKIi515U8eIFQYpxT3dk25UALQ6avT
MAfnTKGgqjGS0Q5BV/8hrOU33n1qkutdS578u0PulyL5LRhsR1oLBpH2yF1UI6DrmGX97xaSpbNj
yeOJQ0SwQzcOpOg2npFpviy4/cmbyE7Ao2wB2PlAa99ArJ/mvHzINwfuG8LsHCVOBwTJWjaOBlBs
gWVTtgXbGdXLa0Cp/K27wV+tNQ3jvnwZO8AKlmAPuCKtuSo9+XCaS6OkaaQyk2RDuNnlihTGzRUJ
hWgIk2MgP4LElt8URBvl7hSCaalaUAxUiP8ESEPiPJcGO+jWlVsoyILbcAkAMCiW8D/DujaFm4g0
3gP5pliyhe3JcjSX4uj2NTNxD5egtELwEdDfU+ebm7twSnMAzFMOJjJyC2j8PZDDzVhTJ00roJym
aSSyKuV6/801uYOQexki+kA+S2NTBxj23+P/3wz2ujH9K06KPPP3m1qkLkG8/yuSh+SLrZvOqWMu
JZGhwzHWdMWSAQKk/m0w18kmwuPyoHy7XTNaPPuvyHLfkBcQPP1bMJ9nW6qTFuIfoFLazNPPPfzu
0ip5WFpVDjLayd8hDGAA6knHafIYL5jM5XsaBoac7ysKlxI4Cb7/J0iOn60rreXYXePhlgtyi1wW
znH5RD+D4uAD3BaUweUNicXWAkiXq1IBTxMCKV27l6Lx+tAm+fKvnG1/y4hJWX9XhbtcspMJy7eg
/NOjvCoIf34Lrh9XuDx8st6Q6P21ji5Z4oSXO75ffNsptcCBTn3IC7i7P4M7nzIHz/E2BPZvwxLu
fZAQpJqMHvw2wNyG7yXYWvjAaWfsSWtjuNSlSvks5cfeh9f7DCS1+ok7/n5OG2mO3EHqhG9h3PFt
oJQkPxc79mJPnoH1HeyqBxBAWkmXgx+SaATqAXdNZ3wp3BmJ2GvuQbHYF/IL0S/v4bf9eHm5CEQd
iL8UlpDQLeH/TajQCangEyQ7J48UluRpiz2oKKU8xBa+4VsECSqlKRckOJpiU9SFbmjuaRU18hi0
Id9/fAt70JjaiFn9xmckG6ntA0e9FC0tjJG5qJvXTvj896onaoSKnloIWuQ+6cCTB9gBBntu+fst
n2SEhO7+4ZA4hv83uXI/cm3fXDZpLK8qF+VG+ScPovrQgrvz76qEKdBnkqtVPsrlf83nefDP3wvE
HPBMbCUbKQXJlVgak7haIh0kboKxsRJQw7hhRp8ef6BG875/NRIyCWH8t0ogGLyxBRZCiiX5HigM
LhHuIKURaQKoBOQxEX5avwbUQEYNkr4kwxMpw2kizbmQU0cC6tU9iI/kLbdAmgJWg96hKAp8HeM5
4NIbKWgBODxMYlgAi4AD4fO5a8Omcoefq7TJx1vXnkJOWsOXIomkqNxXMrxg/mq753zQbJPJA/K+
sHX26pMLoF97DpMumSr8a8dpQST+8T6FY5xcEmUT/2kkQ3j9Pvnglg8uhvcmAvA1jO9+oY86iVN2
nHQCcVD28e7qsBo9K/v+8QD862WQ3P0aWlKgA07FK9ngLQgVIHoQx+era90KvGvR9hpequBELLLW
s7U9BJ8EcLxZnWRDbvdIZ8GfsOToXVtHEm7AhzVQPl5yJd2zmZT9UukTQtq9A73B2+wXCmBmU28A
RsU44JyANpFfHIyU0idy5PY0teG9M9MYABVEq2DdQaF+SIMAAgXUBwE+ZR84QhPYSUN4x7i+xcNb
2bCWQStCIEpCkR0CQWfkVy7Jtwji7vsfsAxAEwqcy29TJfyoANFjXVWor21elGdTGPEuNtHup8In
lKEJhubqELLCncRvZle559MAxkBcPURXLdQZ4EIdMAXwUlj01+Nua2Q1r8blO7ye+jClXXRHA/tA
itit/Z6BTgBrzvsAoMdzXzTxygqsA5BFrkJLIAANXongCsHqg18gYIlg0jvJO/qETGzFFgJkV8In
LvDgEpt6sQvV4j8eURV5kOYA/gA7gqcQXyNgC0ATYwxlrS9wAgg/9QFTEaTG3U90E5otOgZ8D8ib
dmYWsxsxHu8emGTgNNCMAXUjDIAtj6goOTMyiK3iY8Gx0u23og78aO/p5bc7OYXdiTqCc6tLEPDP
FQphYKfrimQb+jeVJNFYpJcE5gnAgxyBBDoRNwVqE5ENqjhycgK40xwj79WQyAB2A3hxMTtqPwf4
AgHZTLvbxWWAxHz/ySHswLpFclLYagjhIRYVx9/+pLug4D4g3tv2BRQomC0M0qqZ/cBXmYEzrnoZ
Vo6XGROe8VODWgODCzZ5/ap6NRz2hZAyw6CcZvb2ALn262I1FDO5yDWCvO9qL68H1AcaTzlcf/UN
OWuak+pHNAHSwYVd7zF8/8BFcGM3CZJFuTq77SBbGlPy+oSPoeI8YWCvLfjLfcPEr95TUWDu7mfR
9aqITAKS0/cnCzBUYM9Exe9MVBeCF/uDhlS59ZBcdGQ0g2jLRTYkb1ppL7JB5eW4ak4DnMGDEutg
o4/dzZOUBl2n6mOy8zIgj+qksrUJvabMXj8ZHBZuY37eXYKXj2GWPBK9NzF6oJWJnyfwKYBXSAng
S8l0CNuYccT39MjJXkCLSPz21XxjTgX7QufBePqZ8UEN4VAg43rUDkAlR93wA+a4Nh+/L/LywOpF
oHiYLa+jmyNZlqGaIXiSxplPkCvCMKARgwA7BYieQzsjrU3vtdfCbdANT+Nqn84KUnGBMIZCkYMF
mWevhiWo0zkNhfSjBF21rN9Wjdeb0Flk0IOkhF+n+xbmTVoZHMTU2oPPKSPTl16Z3Eau13k3Iq7E
aFpdyNmbJLvofUjvQ/ZpcMokCIOjGoQplIIApojz05i7ZEaGNbzX1nuwFr9bw24bBrF+g8zu7PGj
ZNkhyHNZOPyvxKBEV+5juAo4Idjw92jb3nPURpmPfzr7FFJR9zUmVVM/RR1PVp/NE9LCTYfINKTm
Nu0yG+dBBcfQcTvUF0XwEMgVRudeDLEPQDpY8WBBQS7ad4bpIT50seSDZAVkVhDXBh12dw5Ckwja
M+sEYr3lJyCE9ofMgiiHl30jyOac08n8NG+FSnhdtg/3Rk9hUdB3QJtB68o+20s2LxpzEdY8QoxA
n54lAY+E5UrMaQlwGvTLMiValLVd7D+GXZC5EJBb02Slo3dMsSFBLX7hRDShTNQubgIkJCVNghVj
syWW/QVhsXkmxPbLlKpBkKpDKEn0PZxMpmJDE1rsaiLudqfw0eqdwvfv9Y5RmClj3lcE0a6TOYJ3
uLX1SQqQNw86NrIRyNy1HurCWJWNr+fBl9ACtg6GJMn7ALkhMVzqx2pcR/qv8aOsGvP3tL1q7p6A
b3AOEsXAhEdvxl86bSL0ASsea8fb5nnkY3bqvziEYAfPTA2rIWB5we/0zsy3SMXIAJkT+VFagDLW
jwOfXsBUcU7yN/gGbOIRTPVnAnLARsMxQ0J5rAGWPspcpd/qd39ffubffcN+RO/F5/eN9g+4ZEH2
HnL5tdwb5iG2aGdLRuaXeZ1kh3j9cl/YYwxSOOpheSS/SJRPa5/rY9IjKEM2EOyL2kGddHw9eIow
6ShjhvGOzyjAjELn/75/4yiOOmNIgn+eu1sg9ovLIvOvbLgQd4Nkqe34bCmSF8KmxQzaGddSTFhK
v8YknrEwekCaz9D/GAQn9T442Qh24dhrmDXEQncvf7MQTYWZ98MvcsXhAiKamrW90rmZ5HiL9PCC
7oJcA3xun6Vv9aMStZf51FgB+YUpC+xv92PpWOQXdfQOKjefN6LG4TKPZ++54pBVNDIcEJcTRgLz
U8vPwveiXDAnmNDu28PmU/kv11gmPyCOQtXZzhCYTNK/70+zbZBj8rpMyTbjAXgm5eaErR7M7rF8
98p5YueSTL4iC/1lDn/i5fhaXo+s2MKwjKC5Tpa6bPDLZ5D/4l6yz5t6+ZnfFg8mbEAyPLxWbCFB
M2wM30AMJGoXKhaC6+bb4NXxXm23YlHNU3qIVGgkIDF6TTJ2bp7z09OEcoZsoOWr33mQQxUqdRDJ
vRdHK/ivkRF03RMwYtRIyFMBGZTgj/qtLdCvvpKB9CCDnZXm3vlCzgBug18WDF+vCbx79iJKb3az
ipEyzJ2bI/bzqDPJSB0020JX/JP8nn2hY+pt541htSyP0PGyGYNqAQdHdBO+sYUCJUCU9BvhbQQP
5WkWk120M8Dj4QAKz3cGtkwD7rMQiYbQe0S7GXGXmFR+NAeH0JCxZ7TfR9nlYKFrmSzP3XOarK6T
Yv4Y6lhS1jVknhe4zq0uu3jHzAzwzFYHhlvzAu0goeeCf2ZfgSTSPt1k+1bDLdg7ok3olX3NUUVM
g4FcJPz+JE3r3UlUxeQjSep9zbTiv45dRy374QPRchqT2mYOTItePfir49ge1oSjLEkJ8ZnfYRcB
ojDHfmp1iJ040AUs9JTQL3BU4PghiDUg4UARhGFnVq3YPBu7N0QSS3WkjDNEEVBGTgKHZr8ZwHPe
CrvTk1eN9GnDumBletnKoRNbbcQ8WOJQp9uwUY4k91V7nQ9zi0N0oTYszcunnZUOyY+PysIaIaEh
+WWNwUO2mVd0t1+zN5xvw1a/8dv4jTlDwSobMn8ebA4QgkkWQNL/BaXW31r5iLmVIb92ApZrm518
qSwh/x4qUQbOCquhv770PAB6Qdd74xsE5ipMiexqu4e/HbOXNC5u/jF178nEwCLYBW4OiphgTrjt
GJP3OIH3ph0St9rbVTiS6aThY1w6V1btMF2zJonCgFuqR8aLNqERN+s+fsJ8yWgxrF5JJr3l1YIj
03rXLGkgq/QPIl5ma7Alk5jKTdw4OmFZRnDnnBw9zYaj6XLevD9uZ3bCGElicucxNuCBUJ0Uf7NF
HrPRA6ckwRAL4HvTH5hfXG2BiOSx8J7H7T79oX8v03vZu3BeRcSfPKe3KTHY/Xhc74tjZ98acjJf
N3RoMWpBzQd9L/1XUqprxHa+ScdIBTZhrQ7MrPQ3DOdt57VPG8PrqLWslhmkT52pRtLQ384wGbMr
TLtqrwVzASzFp8GbVL0jiLGZfobiQ3AIliAXMxlhErpVenSX/3A/kI0AvxtcJmwjt005r9Fle7nj
rc99nRx8tg6FcjqPSYF+WeBqHkH/BWwvh7jLhvRlXO63EIlVQGh7W/6lJDVq9HTLf1pnlL99k3Qj
MBiJPY6sOF62ecwxbpFaHHNgPv7g4XkRFMZlMR2c7bAix6EL5z42kvhNmIlZVWYrBKxPsuJqyTbC
WoQoVQk7LvYybkmPGBwxfD1GoKkJ3Qfi8Xbhbzm258Q52OhKKE2ZlzfMV27fxsbuPq0cMmhsnlh6
yCPrVPPu/rJCUwIwC+bQvURklIpxrU8BTZwPZf9u3YjsIXZsXKowZ+oEeDGDSuw2V6D/oN9bCxy+
gMrOQNXBXkfA3TtAAKH8B1Mbg9NPO6j9Fr/x4L6Caio55ro2qILgZr9Gt5kKDg5hDXSksHu219iE
cwjAEN9M0oyRZxtV5DEwur0GJgmyjkD69bCboPRQCD6L2n9ErNuYpMx+m7npXXYc1GXiGSeLJ5mN
CBd0WNvyVecyuAIx57S/TM+D5/QZ3G0OPDhOHuumcw4M8nxH8lDTIUSoMdp2e53apubtT5BDXI4/
2Tk/7Go7gkVZmzzgW6NVeEOauamPWBkpDBAZXoSacKRIge5CVKlYlLEUpyIeq5Jdk9fyydXgwDKZ
QgsBfQrhRe/Fg0Bg6zVT4W9gITWPBukQzGQFWITtDXqsmTGs3Jat4bczfOy7T2ZFzUSA6584MBh+
+6KGkh4xHTFl+pWteghVNPD5q4xR7SCvbBHBI9yhhMwfjaM6IFUmxjFmEr/PHSefEf4BO1g/d1+/
OTCkj5tOYLwC32Kqzh38zO8HOAB7R6+xSSIdDvxeHH5qanj9tGbpSp1cggveK9XMR/iTiUGF83qU
bzjz71DHvPCNtF3J6ngnVKSYdVT7PtHg+KJx7KyjD+BNfZXutIcFS+a57NW/0D12eyM89wBcoI9g
JHJT++GN0V8W2uoEoIIoYeJuWz2V6EyI42tRoozNCc8yMJUmazZzcMdnvxcyYZ9DMgL1ThFkODPl
gIdzz1bYDsmAcNF7uKUurpY6L8gKSb4OBu3nUfTbVzOFEuhh8WqDLCp/O+N7hJhJdhC9lgwGBcl3
TtM7OdZ0V3f8I73lsO2dDk9QBz5bg8vhSkTriBwUhfly06i1+ngn/+l9ZCPCqKkOiJaorKKP4thA
OwXMBctMtS72heaISeEodImQl7Qgy1rGm21YDAj3tun7XdsvPPVt3sHxwC0CzhbLQm6/27BVo6na
TwwW5NshfmhZHToAteecVl2DM4Kz+WaRCO8+q90L0CGXASNk6QKzvcmzD5wMGUY3iHlR0PrFURly
7tUoBwrOz/SHLH+b1z43c9TUavlA9EIJQgfsmCrZKphg6KprJBHR/9g8oKvytJnaGz4GNRyB9xnH
IBIhP8YgO6gLZNRdMSqceWMSu/fVbVjg0gi2IbPDIdYFonvUQSbxi9OTkO5Fc0KmgGl6xP89QnEi
R2cFoskD7WRmYy1j/nXZ/+f3PYJmmKWuSG37lg7Wi4hJsyaSC84bHcZB2D7sKySf+2y5ZTbjnkeY
PqDWQvJNQCZc3FD7IYrq6K7qoCQLBlG7NxP5CEbEgqA5zqys/9gjqr5gDAdU+n3h1vQlvIN2Nyqh
Srv3WzC6sBLt9giSQ/bTqPbyPlYzyMr2XTfbk33hplunu/PC5j/kyNfCdN9vwK1FAEVuZcsCNkNs
X5nd2A4gY75hCbL7YNT82qPo6JGS/IyoYQNj/y8Un+SCw5YVoO5PCO0dvgaFfVultRC63uueduo3
x13/qvvlU+wZuehoZtfnxZQpdgFR7IkLBmelA0Uz3+tJJpSIa2wEzVntXVxjUv/C0UzUDGl9LiMG
hTSP0FK4CJNwPzLWYzBqJdm5s+VlTv8mM5T1fNMZYOUMETjOsq6Mn87q1kNrNSQu+7zJceHMkLFw
uluIhRFqlpVEa+yy2THDL4eDeNJl+0tH6Ngo0VjElPDjwIB1HaKxr6FDTqATIs1y7+Ncf3G44nfA
ugwhNZoRWS5hjWocFVclCAirCHYcQsfAENT2rolnGBOagW0UZ58OeVVnRaAn+js7/XX4IOwxiv3y
TwkEQJSb6HrBPTphiHMLr4OcX+0vcNoO4XnEfoJh2W4PkNKbC1Ta7Q/BnacDqvUCO8UpdxuQiG/t
HO68+WmGxaXhV1+bjPrdLjbvkdIDjtV7BiozeqFE6Xq7qoE1gXJalBCH9F6YJpu9m0gtqd09lqN4
jIhOEmOEWZbmAG7kMjCGJzKpoCQgYolgM9OgMkfYQYaU3J3bsRyUPWI+jUPngC8SJZm5jky8fMyL
2WXVORosarR/IkAJBDym6jDdEEZphFf4e3zFxWDmte3rIEPu8k/rh2bFhyyEMmTWzczfK91CP2F6
arv1ErHqOtcOCEj2zbpBKhZHrR921mJxmWLYc9HDewTahg8ss2G2b7LBO8muAFtHUigCxvZn7z5O
VjdnC0YIc42N6cUT9F4ILMVRgi0qGZw75A9tr/4j6byWFdW2MPxEVCEKwi05KeZ0Y6lLQQwIooBP
v7/Zu6pP967Tq1cgzDHGP/6QTkox0wdTwiamt7EBr6fzhnwWfwwenLTkMnD/AIuRExrR8w9uGs0T
nN5JacFn9YlsdXT3O/0dCCwJUq+O6Bt7/jd5s/R5eHChY23TC9XpbwpzBWHuBMjmA3ZDU8UeiTUJ
ZEQPPiQyIp90WthBg8BA7GTiPRowO/UcMCMBCRHnfMZI36Jg3GdNgIELx7JqP9zXVPHBbOEaDAAA
UwtcRfevV1tx0wn+sLY+SXckRLwMl4byuy491e9BYkIn46CR1sCcqbSTNqLE33bUcCr8fmuMWfaL
ckZsGRse8tbm6DzB16s5mLZ+uLLFme2HNvocmaYNoSPXF/4m+qtVtUDw47PCKXnOOO7NRfLeGXiD
7XhiBFRNn8loj//Mttnq0NwUD8dofFDxotZ3nIbjt5/ac9pX94W+Azuec3V8rbs/JbmvvpfXgew6
joK3YnMtyhjAhOC/hjYAR7SQiooRMMYNOKtDwCTbkw71j5EDz7vKlDOmdlO9DHl+LhBirja/fgeB
9dywpSDpCy4DlNnMqTCdv3S0EpmtnPrhOxiWIu7u+3OyfiiRWfsHLPWdym/ruXz7hg/HLBouPkPz
u/2Lvtv0glGsj9GnWyTfqeQNNtqpWoHVVRc9aR1Wt652JArpMvjgsOOVvK60CBSmKRp30bYbY0wj
Ml8VKmNcVmm3OiS7w2PfHpqKJ6oLjnDYlsEKgC6Jdrt1gOg668MnXQILAWlcKXyF2+u8b2F9l5yW
CoiVNiNgghLUZ92X5GGBjQTwLwk+feA2tCKcMJSSMV709WmYcK24ucIbvMZYrgo+Tv/0BmgI92dy
GClC1AHdea/RTTL2gDnhGTIexuix5rAaP/gtB5KvLgCA3XvY+eX65dX4zjB8KuQRDcbabD9+JAZW
E6XzB3zrNX7GK38fY5dkvdZMSC+ncQ99iyR2+wp8bmfhGxz7ZVG4oOc0SBJX/V0DG2D+wqOCwobP
ACjB1nDWPY8TWcbNn7u4eM4G8Y14IpjvB5m3bsHoXNoD8AOE+tm4iHuhdnqTHDz/+MSLodTcGkBs
e0st4g9W34WlsVWJGPdR6xxuMFvtOdSspKY47XSLbuXlkfEBxvGzXkQbf6xKEnJ9AFhjVIdsRDC7
cwD99nM6e55LSbdA2oLCzacYHYNt1UmvDQcEfCBq/wezqJMv0zdJSviWbS8Esndhm1BAzeuWcDiM
PajH/GoJpxP41nVO9zjEIwJ2mpIIz74bqYbAO2Z+rFnjsI3trPzShvTl781QINlawtvwRlBI7EPS
94YWLAhMCecwQo6aXdryyYBIBX0MCIcQ+mA/lhbttjfpb1O3sr7TZsGdoXpzIl7eVHSktP51zs7h
Oh8chzR47Bf/HUj7qPM/kRq0Ewl7EmFKcnW1dbsr5pR7vze6n+/LW6JElMEmcIDcoITPC+B8QYID
IqT+lYlOS6CCXnP3RGOAiUU270XFVDuzZYWnCAdKnX4vvObfFbBp3+HWOPsluLkFY3cmcG7FbHEK
ex1fXK5l7kY89GxZqMK0PpwOobqp4p/NHTYB5ZniURWS3kqK4wE5Aj3R5XO5rTTnzYtUL/fr9EQl
WdIlgux9VkQ0vzj68DvD+DtnxSlW7oZYe8A7a/CSfIyKJXwnCkqRwv/Gx5ITm9uyJnB1BnODLSp8
ULC2BkbOddRNWg5P7dC3g4QYTYZuaJcgCFBXHCHtuPpiZ4+ZIGmzPKqNuTUOtCVuXxgZipKRMKbd
HeTRZEMRfdXy5Kj2d00ZGjrtVKY0zqAhwecUlpaERVHO2boP/df2aWNaPwyHRyNCQ6mxUB8LedPw
2NDpn9ki43M3WKIBxoMvKVh0Z2ZNnWDNzUI+o4nnm012fVcYcjNmhQiEfGh0BgLnvviRoSll9ymG
kMyYOeDAN3ltH3BIzeeqXqHShRW3uMFadhWXRDZPK0NGit+/BZAEMK0uPlFq507p9p2fg4kGqbMg
YqzUYJDAx2LRsRm47dfmdY2IiXQLNwubr8u+yASUTGpmpr++g9Gso6OWZxMTvzreJeEIYsA2ec6b
f7tZHWMLHhPKMejIAo7RyFNMhZ+1NUs8bW7WS7NY9TU9UHhHB8miSOwhd0P1gqunm887+Q4Om6WU
4Vxl3y72I5A/EZ7GX+cRg/H99RFiWilRtTgubZl1YJSe7zq6X7sakWTDgW6WR46i7Pxchl+BIoqD
6OuKLpkpvmLadthwsR0DC/v9P1FFEuNh8HD7S8WXZdPPwypk/LOuLv0z7ZVCq4stxFTdPq16CuLL
VJbtWOGAfAPCrxln6OU9xWV6FTgzvNL3ouconHrg5VxLozG/5+7qCigM93pTd7VIQIlExbHCAlC0
tpjzrPdb+Bp91WNml29QQzJYWvjT6bn3jQitA6djcr2defLy+ak+Qp0iurDUnR8bTFqbG06D9uOs
zp6RItYqDNps5GokJ+LQ0jbgDHvcUjYgMH1mYaCHEjMPkfg7Yg3X9/FywEt1qU+yZMgLSHnlLusc
a1CX4BvTB1IACa25xmnlPwjKpIc3zDN+Ez6tDORVpW/1WSoTgnFgr5Qf5IFDlQGKvf7caizHZVCt
Wic07CHdKhYMTh42/jDgIl5qG+sovznuHWVMqeRf2aktzzQOt+eIkS16ohiDgD01IsSWWP2wcYUn
YBa+PCON1OZYeqxBM1Hiyq5ucTeBuTKTygBu+YkugxgZLg7JOCscqVJPryJyi0s7Fr5P7Of24+GW
PwZDs99w359OPaUxpDtgywajOaymmYqql8RI6zOXbna6qXcM+jT8TByf5N+kL9s+uz5CEdkhv0bN
mtmQ5Rxu/AGDOplYBFlV5Nov8nMWVjsQ2H+Z7lmobtXg98eQzFGW5DvxLwgyWFPjGEeolMN4ioER
lr37uI5e+LSMCwKeBL/x5XfY/GAONO5cGR9e8NTzacuZlFP2QN8au2cp7ON/oWENZ7TaVQkuAn0o
OOVzGIxmL0TN7l7/ugA4OOzmfWscY3WG8kDz8C+dq5hCQbr40bmk5M6xwjUM1gRysF9gS0RZEMy1
ry9v6aq6hAfrhljevR/obvng1EX9VQXfQ/9SBvcZAiWI+nYtB78iusPG1l3yFqbSZD/7RA3VnlHq
xVtxbDiP8ZQ5sYX7mjw+46HHOnJRmSw4WFxKqRX2rd9FPCJlZCxS+8bBxmtFB1u6xPQ6Vfg7XP8+
NixkQcvfJ0PgerPCjQDyJ9yFvani7zXV15wEvNzVUgH0jmd08x091Vk67lfC5gpJVoo9pUOCHbr0
f5KkgVe78riXPOOeq8Yc9sUM8BVAj0RyZp5f8IYjA4MC/S5apvcYGRrhA8wZswwNjLLSVg/4Yryw
xQgz45ja8j1CbPGIhlmoq9f4dUBi55wyl43mOyjdr6daHHmKC3bGzAjA+PASJUQbjANatthP1Q1o
sHJ4YGY9XBfWiW3Od9Va0DYhmc15r1+3RRuRUpDuxAzK2uUsaHtziJzWVnM1V2VC6JGhwUp3jWsg
bA1WwCfeG/udsBv1fpfh3kEGMG9cHmF6iclSEvgkPVktOXcT1BnF3c3HBs3SYog+fXwWJB+/yDFT
D5cj9T8rPDwwFt4zBXJ/w9+pJliNOYhns7GFdlW80xrkGytvoxQFEPNdedhPib1Cy4EQT0NrKT7i
FzwxxsGeBHbKcP5xBiHeovirpYdnXB5ecXuqT+WlP2efsUKRhY4HFePV32BWQBqmcrj52JT53x5X
o2fGk7PxchQIFQgkfrR8vPy5lSWcou/zkVwvGLkNZHkY5xPD6nnDERxswJE5Lj4QlYSqYvSMOqgL
HZMjfqDL+vjza66ui0x18nkwfl4tLUjFiV2OjCNlGyqnsFXg5pQW9tiLZrvvw1ng1uh/NST0yhkK
H9XO5KwGv75OKCM2UM5SnTpQhNDRbhjGIGp5ubnk0weAEGIycQZ+ZR1wosa8esTWwgOpi+AFHM2t
HGfsTwL5VEP9AedNGKvkDWQpG0rWF4Gv5mVs08mBvpQr5ktEyMkjJDFRqF6QZt1mmle5+Oo1ToSM
j2QCq7L7E+IjLQwWrZLwjG6MGUfShH+g8x6hU+7jQNpIucLFNv5+MTAmB2FHtrkpmTPonnhTYLcD
7b5jG1cAA7RWzjvOu+71bASBFZZfN7ITNKFOZ1CVTMO+uleM/d7Oe6VP76N5H3FAjKdr8AhwZzHB
mB2UhXR3+ENgAsN0h6iNhg6jq+u/PNBCtQ3sZo971cbWQ3j10K76RsRZB4szYUlTK06xNJClRt0Z
c6fUOb3jCfa0YMCFhSEWIzlOUJolgEZ1nq7ogYGIcmcK2rlI/e5gfFBx3/yC+B0SAmLGORLqzPMj
Nphoy8kP4aJVjyqQVGh/YiqXXWpsuSk3NxZNn9F1Z4wfX6eOfkfu3JSt7WAO6YtdLQx63jM2V/+U
A2JjBkiechc85jfuuWHSeTidy4KPOd+Em9JtWLsAp2z80u6Bq6CQcKTxPYHx/zcca7EhTreHh+X0
YwRTOuFMeI8ar087rxJetuKvD/hSHER+inpSE22Hy0jlXEWsNLmnzNQc0BlLAQHrPkgjWexRrft3
Hqe+3QZI2LGEIXcuhQ+v2/Jq8M8dJBeMLmE5w8UXRRzPGyw1EMqfatAJ2X8a7OlnGXtAfin2cNNg
R/JG7OAj1tRQo/HhyJMRJi9kVIII5vDMiDkXITbit8Gj0wbkU7CgZgfDrX/O+bsr9GcJwl1rhSJm
F7ZPzODbD+dNeCUpO2MD/J4jOg1hk9AvsZngYr7piVmD9ohcsO9x4RAkyKj1PZTxU7e2eoKbC4Bv
AlPsIGBE5mT1oti9s8T5FuEwY3Fh7c4HCZ9DI/WYaR4xIpyv3ZsOkjaUg24rB8MdClD7Ob9NOZf1
CUEcZjZjF8ZGWcg8LN4Q1k2AbiioVIcbWwZ8Kbh13P3mY6mjnnnE7+ILwCa08N8E7mw5GmK+vxeW
gQ8SNLAxGFcxSLnfZyBxB5c6yE93ph4M8JJvSE+dXCfDsHHx+cvYOKMx2bZr9zeX3Gl3GPLCsl7M
/7TwjSQyUHbKFMabFLMP/vxrip88B1k8wHtEJMdLa6i7GOykEXYMrUX1abnyKtmL5vB425323AQ5
uI7gliPHzAcWxgDkEyJP9qstdQzdqcTv0JhwcH7b1YQ1p4bG84VNHPiYNQPnYOkIdGlPQKq/YlAE
93s6tAuD+Ae4zAHJ23wLeSA0CwN9aFbuhMdfbOgpn6wDxHI3S+oIhut6n0jEUyGLXaQLto4nwCR6
WAk3YTBoHgiaKhz3Z8ymwGP/mBmfCegYBo7ebhDK+AaQnsHwdWic6/gZUNfcLH6DYxl+j4hYYgNG
JWs2OgHdG1RmzjQEgE9sfXcxEjEgW5u3I1sJ06dQ3BLhbsNwdZqwcDZE7GHkNZj1gmGM85P9DKTk
gaqxDeSRyFnxfjydOJY6aUIvez9rLJAn1wSezvTK8XxlTTS5HnkrS1YUckjExem5kWfsHgazBy0q
/YtNmN0YATKHPuHAiLqdBt8CTXi5cxoh5QUn5NsZBrTFH156Ng86Qk4xoe69bHE73HEKgcbTmSwk
uVMNoa1+NuGmDlY8elPyF8wPDTUh9pKbxx/aw4dT/wt6IomquFQsbgh8IpHqwnJg/liRam3gzoqP
DF6aEYYP8QByckgJES4S7d9n93I78cBzONTgGvA63uFDBxK025O+/ML87DsFuXbwJ5C+ah7+q+zP
Mb4l2a4DA/zoVvcLyo6AK0tBRYYbfdJLspjtzYtCs2jd/bS/eYO4fKkpVDx1I4fF5YqXPt/lCjQP
K6LVdVVhZJAtOKq2PKH5lkYH2rsroeq1JRvWiwORVZ4OEwyLLWLZ0NCANHH2VEz8toZuVjW1yu2f
iMokNasHTqG6eg8nA6cg7AQlFV3Lk00OnV3NLMuygfpzhTVBaqn1uEjwr4Pu8gFXJfMKVytWSv4g
xIsAdMbfC2ouNZ6AeV9zenOKJqaE6FdQUtwcnjUtR3UG/WSOyvPAo81sDuwmqDusVPLZF6gNUKgR
vKFHXD6T72VwUniM8+Mjy80Zn6nnZyJNqji3iJYga/PTEh6lOL8jax71FTKrGmOFJeVkOCt7Lima
RW4zQjRYhGbc8tfowfjwMHFZs2U7/funvgSU8JRkSzQ7uuLN7VCOoX0l7f4PviSjcgH0VS+v2PmX
DjN/2NI093lHlVM6kbzWY706WAvQYydHtacINiBMmWbv9XB0Yz3x8dT4jWhGR4vbZ6N219z7OAag
War+bdpG+jYdQdFWBL3AU7YZG8eJdPhN35XfC3/YuglmITTQImF9xvB0gNkEU5p7F/eX7wR6zld3
YITdp3lIgzZWV+9JSeNLurg/aMz6WP/Ls375e9eYkWrKOMYApY7r8It+9p05RphFewzByIfhBw4k
dv5384ynJd75vJK9NXwCY/w8okdcsGYbLpFDxs0pu1xHtC0iequYqlG2eeD41Dh58A6r+MXwjXkD
KNKakK3mjGUfhryH/E9xUhHQUc3B0NrotoRimzHteujmuGX2LR4u9XnGPIIlasjtDeCDfbiRCBpB
QqVdY0NstzvYED0YdHSdIUtChtKnL43EOvC1NiqrXrPAgeFAWPSlxEOOGXE4RuMFOBXpYCL+OYCI
i/n4N0QG5tG/bwbelVhDPCcGl/6GN+W+4JWCmjXqBbkHjYqHhwZk+qDhu8eKmD04U0f70adDjCEA
ZvsddtaRH4c+xC5X+YIoMRxmfpyB6Tpd9WhmOk8bw8EGvDcWKhxMwoR4VDnnQL10aJ+KD8TusLjt
plnMjoKVGTnUD/yG1URw4HVcifBmWXx1JlmR2mhs3oK/QYIdEQRs0D6W4lV2x9RXcQiROm1B+rYN
TKPvgAuCaJnT4U2muaX2RDhfeigpQmJKbBxSYT3gNEQpbAdZ/+AWi94wQu4zrLHKIEXVoxm9G+7e
VpGmImuff0vnPkfew5+64vZguk1xSBXmotIaX86HEf3MNaFDhlXNfg7Kvev0OX/vsC4dPcK6cT87
xCCK9bcXSEhBbVgU7BEiMJowZzFt7edjCPGr1v7gZoLXqIHEao+wXMZhmlUxD3L5f2aNo2L6ef6u
2ZzlrkZE97EHsSrzQbNuO+yLW8SxwcsfzK+BvuA1WGo8RZIn4wRogc8Ekv0MAeFYEtKuqiSuw5cP
iVZp55g/mGr0rMK04lvIN92IrBFyMfgxss13/sW6Ok+4bI9pdqJR7yEw3oqHpWMS+zcH0lcggcLa
Jo2GfjntxhI8yTEWT2Yt/NsxzQO3brw2UNdwtkS3YfZPdCgp/iA/Szqp7sepNvwPjjHTGR0ilgu4
qfy9JjdSdQCL6Ta/8IunWHFTPLAwYf6GzYXbrnHE9fT5x9XjuSZYC+rXG7agRz70sCKZewKpLuZr
yas+XpoHwTX70H1TWugcXn/GZrihf5wRQeaClfuvxRcS5du5QdD8eF8lziqb2qot35Qhh6TS8Bk+
rQjPoUnn3A6PVXO5x+L1yZcQSnxtSUkAqWr/MRQKDpvN7UiwGm7dhnudco+wwaYh/WqjynCZioZH
GcY0K4Ule8j0TKizk8YMF7hWpwsAn9XgxNQCPiptYf+P+OPu1LNMZtBZVy/vocHISeH3PFcPXDDF
qNK40nR/eh7Y9UIxGPcpiOXo/WGa4S/BOgIMsOGEs5I2TGdvwltFSTSdlLqH48Crsfni0u6qBywD
5qB0vOt+lXitA7et12HrKXyoBwmfYnC6LWA9Dwg5JZwPp1F8EklDMrXaaukA5jmXLR5OpWVvpzXb
wldtVXaVO2sQ+eH1DSxFCL2wxRBp7go2HgO8U+x7kNLs0SCBsXT2tcB020EJVH787KjOMnuX45zS
R18TNg4Oeyhq1RmKnBnoOOMSZ/iiBDhjv7d3BPf5L11J0a2wkbgU16BD3MNiiRJLZ/OMaEwy2IT5
+lrHXG7rzsooZ+OesqkNcDZkTRFJs3SpL7rt/aizes/Gj7gis958ynyDQ+T1HRtKGoYM7rVQYiBX
kpjxIV7Xdl2TLgXsBbtimtnB4m433jAiQPHmS2ZB4aDdY6D36wvLcWYaZV2F8uI9h3cGww4GNOfC
cPLb3lCRkDnGon4jlXZZmRT5yn07AqdqzpxXvB833s7RALTkyoaQ6YMyi+qJigKmku4+54KX8ke5
YujhJIxw8pSOaMIaxCsvbotJvdIm8ha5/WS4QCpjBLC7werTJMVFAkhe0p2OXGGaA2DfNNEd2NVx
GbFIY4zpsYvGaYdsAc6Gz80rdvIZ0c3/Y0wAaUn6OhKh8kfstl8jlb6XBlq1Hsd3CNAUdlx8rMrZ
evAywkvDECbl8MDhgZ0/HjswEQW188ZyfYMfKzjXoVzR5IXD03PRKmZxoDD0Nr1Tsdp716iNs7/h
Se4sLbOKQ8EahFaf0YCnprpbXx5g1oTExePqwrpV6DhAj9HoiWzpjE1Y7aFt2k8xP7kYzZyPH+yQ
rBGsyfNEWYXDgLnLZu+/XQMYq4CrptMDYOc3VkDM8OP6o60swt6ayeqOZh0VEdFtYn92w1INe5dR
7f4S8DilIjqH7Fq4uDtgtennIhNvAXeQLALdGlyus+tYDCFSUKFsoGvn3JjxW4bkwn2iNnqNMjK8
RzDirDIQRINQtd7JzZUkOG9oh7jcwNy3BEbLtDfC1QOz4YUqfBriUqyTJABFGxxPI27uRO/sdsHP
uS4eAbsT68V3vJQX2sNqUUzsx/RfCRNqosFPkUOgHC7Myyrxfx+D/BcRoqxXY5Yvq5GtHmljA68H
673HVBNIHB043t9EgH0LNRaJ0YUR49WP74zeaBHwysFqIrmtehvlYmyoB1MCPJGMEnMY1/HtIOFH
k+Eo9M8kCns0fRgZwIKwKOGGoDhC62fpdN9AVLIInSKE1HsbwFwK49uJhEuGWUrdHy22dqCRH6xq
kBghbHGFi67xRKa6PyKLABTJtx0OFYxF+P3w9JGV1HIW4YZL4YLVpwvD1Ar461rvhDX7FB04zY7A
6iPwRhAliP7sFWl3h6MfOsbGfrNegIsVNJN0NHhae/cDuEa0koMtjZV66ujl65CzxySU8TbVCgNP
FR95zpe3ZfLFEvk575bKklUrzQGV+Usj5WTz/vFGVSWs58w3kdCjoDAHGWCx2gMEZSfHJo2kD7pO
jofbCB96Ui549X/sVlCYHfte42oxPhzjXkRWGwHgNDQoSCtYjo1574mwNhXkGAIQebFsM1na8iDS
xv+JhT3cUdIj7kLjULMRgE/wPLDDbxnwNHPQR0IL8GlncMFAc4DqL/0RHNyMZTlvNu8yo+QY+Vdm
MRNRTpA3fC9UqxpZzXCcr66L/YYPu1LcOhjBp/5FhqgxTlmqsL3lu8SgixmX8ZrxObN4/PlSEHDU
EDQhhSeRMV2zrmcTC5RVOzXUf6ikEB4ets5w/td632WR8F61ow/nbecNor6TR18vp84bf4IXcBeS
vqvbAo14xUQVRjSsk31OTcqJjfZC4ubSJCs2n5dlSro1LvVs4BZY05IGtCrhM1zKGLJQxAC6qCD0
o1KyFYg2XC1scK6TDxMTMlNWbAxxmK16MLQutXNlC4zdsNOIgAc4fVnPU9kJT1PDI7HXzk8/YsBs
upYA2jFPGiDQvOPiwaFY4U+V4g8G1Pe5GPOXXTdmOykoyS+ro2bhLpUCLq+Kw43GWDTVuI5JCSMu
pMFFsXoz+a5E8jaD+AanNuAXmZNx0op1i3B9FAQDgzu5xSIdg34eJxrH9/jhiyZ6xOFHV1nnSJQ8
HlQemorDZI53M0RJSlFun+j5PK77b6mVjnJk8KiWGN6t2DIVE8634u8TP5mdnTYPStFg/MZEfnJi
9T8ugxC88Q9MHrrhkYpnOW4RjFmpM3kELNtpSJDCb4xddiDpLhgotJsWbyHOP+TNwKboLWhw6jBm
8fqs3JvkEhI4uUdwvbkRrfW2e/1Rk9r8w5KeZvM+5Z3ZTiHxIj+G2vBFVtWHJtFOb6olT6DPsV2H
8wivetRtZLTC2ZhHnFZrOLX21z89Y4UCjKA/Ir27kpbITsWR7LslxSlEZHWb4ZGx7AVtTjADbWYe
8MFEOtmy3zA2wb31KIy3cbnqgU8MyeYkfJMXp38psLg6QysLhhG25tvPuAwBMnDtJ8JH3pUOsD1z
q0jcRD2MbxeUEJwj96o7hI2K7yfYEv7FPRv7xe3bYT06Q1CNoSn+Z0LYJ6y+Dbf854ZSnwZT2dvv
0sNtBRaVQXU74CDK+bihsG6A3vbLIhqwT7fp636bZ2Xz/wnubRZXJ/4Vo9uy2twReaIhw1CNb8T4
txuBSYl6gZNuaHf00zjxDZm0Rg3ifuZCGLEvcVkozA0q0cwGOWI42ZG6yKD6YViBKLn+zdtE35F+
CXA3yddM07xMZzV6sURscSXO47ZnMwgCL/G1wdVo1I+lU0QIv94TvoPzi/n8LM1/cUOdK45yOMBr
7DMSbZaaPFnZp1PeAdwdpZO0aRcdzAwOTCT0tDts/+Ci9vlqtxGrY2VBtzs3RjABGrs7dRNYJcIG
g7BTNlg0u5zLdPov2QRWwNPkbqvRh0OVkxZsBtx/LKwxwei4k/y7OmqP2G15RcSDOi8uvxgjBheD
Qqz79iyl2yOUD7DNGuPDTNgcOTR5HlQhr8EmriFLCdm5/YwL/DGEcwYxrdxyISbn5QZclrmv9w33
lGdljnvOOHNZaM6fExHUVEQ52Lcw/U1ngomaBbsexhwQ8HxlokMLLJb8ozPFyck9w258WHfvSIYW
vWiWt53wNcHYjWdZm/LsgZ73I6ZI9iTBnSCn+8gg9P7H84fvwcCLRLSTOhcemmRp87Uf6z6SiQ9y
G6LUk69rgIay8/lnOkJThefcYN6DoNfYH/yEblOCHRNttb8g3TmkqzLqT7LROyp8Uunmt+Tl3ZdD
BMMAtrBrde+3uU84EJhAgv3oHv/czq9GWXh1G/CJ0qF75/fS/6xTVwogGzA+D5MEqIdxqJx+psIQ
cG8XTj66k8/B6AagjIccpP/cHoJKkfr6xmTCSqnEuVOrQljOrwdAMgeNGAZ9A+gUy81LfTJi1j05
mM8FIJvzmMP1FV9xKUciovs0PcDZoiug1jHfjXkCQxl389fkvk1pfbh74xfrz/sjVjDc4iUXee+2
xHSJnItAV76xHuQgh//oYLsikiAdWNm+0IxrsbLoEsQ+9wisDGxehRzbgjkUy+tS2+pEpdKu/agD
fJKIDkgWIi3kSAFfFs/hRbfj9QhfScrqEtg7Yvg3vxPxJKOWxqCUSeMqlo50Tt2OLgPGD0V5m4kC
lqTRkwm/4DmmAMvmG3unI682RiHKGRweuY1uVqhIdrdIB5AAc4ZWollMLnQqVJlsw4+KDIV9g4Ys
TxF/g7uIptp3nQWC7LAXJq/0KVhgfA+UKXg48vLWOkbh5zQ4Z5milFofzYK98VGFGEnt0Y1YBADB
Icgw0GIifDkamgnvcd5jFvG2BkRlSTwMpO1w15GawZLsvN8MOlHX8h4xc8GF/cTZ7p18oxs8FRAA
kB5IDDBcmBf4mksI/TM2hJh4NZPhTlo+1yIoCbwQaQZafFpCLUbjc2TXxCDJJ9EakqHEZ2LJIJn0
i3SSfLw6VjAjFJrTIyZfP3w5oHeSV8mEBW2kMfka15Ah8clhDii55WZQLafvM5eWXfvdltb02XR6
PdxqWG5rVq6bOlthetoZX4s/degHMH15gAda3Han3+PlVXRFV9dATXJ1Ufy1jNi5ze79B2bNxYS4
uKO5ZTsl8QjTtwt2HVwMetPccPMi6A+Ct+J25J3SPYvH1YQ4QD4Uoaba1+G6I7aiwnNsMuEgOoHw
hgKY/+CTQfpuRNAT3+UHKJFDh6UzpAEdx1Bxvvb9dITNQX7MeGFkt5kQhsDacC0l6YGpj2U7mdb1
cUC6OBowFpPTZvNc7U8wencKlHmI/Mjpd2gQmjVwJmSvuFgNpohfuJZrY4Es4d9SkhYOdHPaLiEE
9jDhI3jI0SJtXcwfyT7CKMZ7z3tcz7t/WxQbvoVWcQhVokq/WEfyWIM7/8OpxWVmsTg0X+vBNmeE
ZsHJT4ikkiJ+ApaBvGtwjNNWf6z6Z+WG9YlvODyfaI9el+G0UYTK4otcPxpEiKlyzB/lNaz8R9Jf
0Vu/t3kO0PP4+y1fS15pGlrtSFc9nPLj84mGxNouocfySyMFq6WDtyTWsmd9zJEGrfDN+6PazJU0
a9C52Rg0osHm7bCE5oFsLi7j3QIRVxEKXtC70YnSNf42/ClFg9lv9Jm8QiF5fZ5fy3ynz+RjvQPX
v3JZ2N7ROU7UHfPBnRmMIeKiSO4NRhOQlqAgSxP2YCxr/H3U3xZrGGm9IOvZFREvETt5TmXYM5Ty
S0bFQc0Nq5FLUpj7DQ0hF4nlIwMCv5ARtJ1oqJ8XpgcmieLPOKenFqjyZr4nj0kHTZTt6IyVTUmC
ClJj6LvTbFyPpEk/d4D59gh1LTaCvS3XRlt/ks8C3fOkx44zOyInHGNiw1KSnl9/WqBHE04wBU7o
EeQgvJ+IVJz1I/wsgv32d0ynWPIAXqIJIT/l9y+Ph1n2BRC4x2ZNWSjz8iQnzyOzOucAcDBvC7QJ
DK+Y6UQ82PvMU08n/tw22FCsAFBFwQjzCaOscYL1mv3hyQyoKq+ISKGM9EBVgGQPuG0PDozOuDAZ
6/JcLqtIAzhuJtpC+bsfe0OzXg/HMmTsalwE6gWWsLxhlqsZBoBOK5YkcqLHDTYqWBn5z4l+AbYR
C0SQ3Rk1ArkjNQ6TZx4LhndqG8s0lI94mGOKzpQJQML6bXDWzs8tIwsgPxwY8AiqGPFguKL2e9Oa
t2w1XHZJdlCpgit6fIyrxgxM0q7jo0/qVIanx+jUw2BAXHDMFZnDewQdb2f7P2WLqYmGWiyqm/g1
cPt3IqJthvJbZTMafJl+AMzAMk71BdnuHeto4OW4J9SxAzJ3AMZYyq9UINoN9+FS/TPKAFplmBju
+rvPyTi82cIidQKV78U6JZ4x/VgsByqz/T8N7V4IlTF+Ri0niH7obHUq3IILub++kn7hSMcng/pt
VMEevfATagnTNKcXhQFSxqHgvMcpZleeKp7gTcHC6wGzl/05Ewmk+v6Y2oIf3Fwcpq0QQ3GWSOL0
vp5lyay4kxVmolzKR71+7q6nFu12/H4FvNY5DnlTCVCJzf1OOb6W4D7p5r2AhZZD/NjU55xXnicP
ah+36FiuWwrM3/X4m7D/vrIOwENoCFzJYW3h0wHn9S0aIg35lPlMLeWosV6UeeOMNeSgO+FeKNSu
InCZfZmo2uSMudQILOlS9Is2DXXJf4RfhnE9zBjPo99MmRebVHjE1Kshl35hXF7j+kBdHPEaaFte
Cypu/k81Bz4BzA4aiR8eL/5BhGwS+joQ+nB4cV9WE8Dr+DsT/Y52kvgXxEUI9UD+OBVAhfhbMtrF
ywFiik0++KOE7QznCQjFfUcCjaLJeB3AT6QoL7Xch/Ta6K50czuSIF4+19qwHjBTWaej4aKWQoBf
9ZzhqrrZ70GAtkJ5ea3mv6/BfUBQ8kgbkvbsPqmgtJ3gmvkE3rZOFW/NLwl/Lz8lcg7+Ce8ZKkpI
BEO2vVaFrROJlUBewskKVS+5x/p078HhAbISpwGjK6g8LNwy0pdg7OCfA3zbOjFRtaA8aFqEbprJ
viXNgB+xqsMBy/hOuDZ9VetOPiPqX2SjYi0OLo7EpAI3ZWPSYWZmAu9JX+u+UVjky4cytxDsCO4K
Lc9WCATJPCqEI5OaOw0svMIW5Fta/ztUfLo0k3nugfAPB1QsWD4WW/zyYTf8XkTiwrMDILmSmwRt
9me98WwgQe9jiV+8sLpV4/OiCUoLZwZhE9wtXONBEtz9iLXmVSivf/w69U/ccvpq8I5fIo9zSuWJ
Hx8cY4aWIUvUGb2XMuEAefLeXv1uhWqMvZ7OoObKo2LazFThKognwrJdYzR9riacaZJ/G/8Cgo3O
+bak27VU/nUvek9v08+KvBvCWxvMPGSSD0mME4YDD0KQBc3Pk0jcUDfGplxxKnaX/O89y7eGS9DD
lrsAH+Lbv6ivpFle6ZD5MXmSuQ5s0vidoxQ1wRREVZ3XyMOby0MA4IwGb3LpxFrBYFChnW7Ob9bv
34BOnJLASL8nEYEIOPix0piztx+5/5F0ZkuqIlsYfiIiQOZbZlDEWcsbwxFRURkc8On7y91xduzT
XW1ZJSSZa/3rH0g+nKh8koejQOvYfvf0/vZKGfwLQuIoZ75ndRwjX7r+PwK16ulrbm3rP8ILz3sG
oH8U982ESMBCR7gloCCRKUZZCZWTKXq/GiNKU8R/6i1A6nm7bsFOj9ndVQ0Y2Jmo9Xg1O+wDuqqA
F589HyIuVRzUaMDM5thaxEUyYOpTOZN4ScmIaRs9ACgnhDxax61BW0Nfib91I/xuaf/hyq5ehHEh
E2TREwcFZvnBC5V3dCjbRavBgXnoYWQIP16lUerg7Dvi5MAlbs7xaDPv57P9AptGY43MCH3TSF4b
c3XKjEBbf1egIBBoeJC6iYU1l3gmLajFmGytiwmj3xZNITxumdkBozTkloeNaEKQvvjY073h8TJD
ZWt9xR+sb4D0/+3ql4dH0SdPkYtxKJ0X8Kbm6q6Zs7PDPdvgqXdHBublFM40Ih9aRTFqwoIXbzI6
lYJWjnOP7sCCttp6d1GDqJxISMMfwbfuv7WwegTsST1+4z+M+Di++eRfROo8mnQg1Ilw3jv3/PFw
oj7jQouRJmOFymOex+Fpg3d98VGE+v1aMWquvGfpl0zzMKAAITN84lRzyUGxfLgybQGVPRWqC4h2
ZmW2ocKUYq1lL7BhzksOfxg2OOZVKc5mm8pDeWiOAXRBhcF0uQKXU8NwgVESfBQucFwcb0tcCaEo
/PtdOdjZ+Pn7N9GmvxMVH17kY2GaR2BCOTnHHSnH1uQyZzcyB5j0kTNNXz25pchXlqQEq1tCdOnS
8rX1pw+/3J7+BQP7ug9PELspa3JOGWzcjlSwB7H/7ZXDj4U9emSE/2U9Bu4F2biC8qusKZXWevqD
WIOcweYWO5/9r0bdpRKwRhO2JmNUdtARiMqt3uksOE7qi1se4WtAF2BQbe7YZrAGEC0OfRvpSMwi
Z73QjJ9Q05A7sbvchjJDq9OVss67Tcykad3miWGm8DrShr0d1eklVf/OiLRlWjRqVJM+4HfEOn4N
tTnV+k9MtOAR98ud9k/fCjUciqaxhxUz0RNtVc5MAN3WV9Judz6as89Yfzrs7jVLFIVfthnTAs+l
pXx8TglB2yrimXivHic196+A3o6ckPHKNGbaUeGtXxHoJvhKqAVtelsjHanJkHMp56j08eqi4OKW
IzavsCpZszymxpQK+rXnvgKx7gueBW4sDu28/n1qEIHeIkYLrCX7FqrXwWZRJjwggGzGn3BLLwb6
0J7LBx4DeVFuyy34ST0iiZd0CSydQPvoixnjMBgpKU7DshYbCINLJK6AiLTnnApo1RmtAlcAqQB4
cgSl2lxQH23BuuTHQdCSHQIm7Olm3TspA7YzCgpyI5htIPJjlRCdtG0morKAtMDGCrL3Fi6fr6G2
lTF8+4fIXv74RqohKDWzjt2drg9k5wdHmKywf7+htdAWzKO0rchWoXzBC1fekt9CpglhYwUA4J0c
hCuYrpdPLgdK/B9ALKfEgNgCoLI5Ce7EjNkBYFHebyYU233j+Ek523wB6MFUJw0SWDVk54XSKYUE
TL/67XcBMb1jyoy37tjGsHACbQSxkmdPxIKFJIND/AAmfr/ALkjETcijNsEPHhgI/yF8198RrSP8
SjNYHYQCElsI/tZSOjDPhjppxswp0YnjTrqDHoNk9w6/r+kXS1gXbtnnA/Y5/rEkh7I+mNH1RVgC
u1YMLxtBpDBnxurOJXICGeElOwt8ExJV61f7ye66yCRnxLsycoBpjyTPRE5TwIkSvsPCNv748IZ7
1hHnaYyolu+bUSZCpKJud999G71AyT8V/lGHEgPFbKS4lsMMG3FC7u8olCCUM9gZoWKcMJm4e4wA
A9JDsJrC2p99hCEByxrCzsbb3WNScuHnMMPkN8ZZKbz1zYn4/QFhULj39jpxHKJzNOctzhr9Dy5Z
Ay2zU2PAyPCvTfSUFJMA720tfsMK9XNk/51n3Gl5RYPxYyjLQ8cQ8FgxblSFDO2uOxw7JHPb217t
03nIwNlqCoeMLVRyPgBznGCZ2E0hcOMJ4wkuQyotjBhZRlKfkJ/wu10W5+EfJXVUiEKLdXUfsHFh
KuThAeYKbQEmAjME8vDekW1ACcDJLULAEDKAmMGFH/GLQFdmTmPBj4RJMeWc4rrA8PSuiIAQVzOB
ohRwFyA0wtgeSvKVy//GMAjrbxTOwQStXdj5CgKR1hnCXuC2ltHeQIq9ZXIqbuQDTNF5u0OSyD3a
KHf3jtCXukKRSXVHaLjvO/HZC5wRADK3zfL2f/w9o0XignSHDUtYWqDyYNeM66dP68jhujngl/m7
Qp7HJI9sluSTSCDLLWaAxhrjHh06YH4qT++V4UMEZCyi8BztMB7wvtM+yHFs4/CKRsY1QjX7Qldj
KOdpE+je95tLr7rakN1UDjdjpnausvv1yXFxjJCMay7RI6HaT4xxua3gQjNn6NfwpRC0supDYeL4
Q17Apqa5TGTJQWSKxlAY/Q6ez1/mBcLdwWZKhoVxgE2st6OA90LNGYH2wbKyEsU5biIeYzAYKJzC
6HzHzeqb3mLWLvGR8DEy8r9OBqZLoo9w9efC3lDboBnEM3gif1JZH9Z6VLKmANTzwORGkKeCYMZ0
j9kHLUKDeT6U8YiHl1Y1ZWNwFYiUYkFwP+hU83W9u3j5mJyW+TmbxE7Bi64og0p3ZzopYLOzCQjY
pRHU08IlL0VmcH45fRT4kzo36vPyl20S0sZSOA56MYdHpzoq/pW2d/0QABVWv1B6Rr1kQfPycZsF
MeKsrhHwmFMls9mP34UdXXInNI/nXR5K26ub/faX2R1/A0aHHrGv/yYD0l4LudanR8TJypaG3g03
mxYpAJGjA8zRwjtlTc0g7jngZynZJoXDz7IVcQIUm4w7WvQP02Jx3XIIMH55B0xwbwN7WjBQZtqV
YM2IUw3XM9oM9XtgX4N6cJdIBLowbCt9ZCMavj1EbTmm4E1DldTGPcz6YKTqKzgv9l4EAsKeoXNA
TArfDkLzlbMavhpWpacfJ9Soucbw7yDX3Nj2fiJjiyaCRKg7NnEk053oqMqvZ5DFNuR1lCIUtrCK
T4R2gfTwHcyRi0mPaF5Ox3tIg82Xf0Sxnn0ZlSIha1+PfswQeWa0ZrwPcGcGCA6GBS7NZa6X96Xp
Q15tI8ohsTSQf4Xw4mje+4yOz3uC6eAeb2ko6r93dl4RgQ598zpm0KzwjjZ+/9YAaEAUA3DNUD0J
0I5/+/pjedgG+DWD58xoqR6+HufeMyFJG5E1T8LWTsub+zO8Z1+0BmwulJw+TjjsUeXqfGJLpRbG
b6ufx/ZWFLr0JcSZyIcPVRAU3hc3cYjLHv6buCMhYRJFdI8tdWl57Cib4Pz0i7lMQZyyXxcSIr1f
REfG6G1h0UJYoRrQH8ElbNbYYIjTa3xNSnc/3DjhObthfgCFaxO/Fp/t+uHM7ROnP4ShN4N/Jco6
t9+OTLppqNqk6OAWuZeGHywmGQqyFNkHa9JMpCGcZpwgYCVg5/WPEL7QCSm44rRH/MCXgrQJzavb
TpWlSqKTsiyPkNg3seGNyoQ5Fo/9GKNr15gImAi705ezuIwWgji+o8iT/gAnuqX9h1E8iU8FYRji
RIbHi1mLORH/jP1XUogQBUVs0Sj9zqILxbnn2Se6jRcW/ndZpQG7zXhDHesi5evDxsVHnHFfu8N5
wKUId7ZPZ8/XnJIYkSotyYAE+SeEHCMZkVbRpFXKaGRfwmICWG8fhJdsSGuiLwEYpFniMx1sFwAP
/7qncO0qB4+9jbnHZsD3u7AZQipDqCUM0Rn1EWOlgXrFGN/IpJVM333rUDGfmOWX0Bpo8RclkIVd
gyzYOrDe0MTQ24O34FnKpopJk1vEjwHy4Bz3yV9oOBM2q5S7jcDxKer/PLHRNhZz7HecCkMc7Bep
19i16IzdEl0+kHxI2bVrjsDIU8oz/sBLzK+CGAzpvA6gGy2/WDJ+fHHhmFoFz4AjdX49IuwixoEX
MZe6zt9QB5ToQ2RCibVGkZh9YTTKpid8G3IHBZG9IzGQqorhBLTC9EFKFmRyZdlwTmPF9oHIeCar
R6IEhFMX4+ePhkr8vw0nQSahoUbT+e5zzqosOQsDU8ZlOAHRnGGgp09I9epD4QxoQnlhC2Y1Z47B
1kbRf+v3phYhR6ZDlylCy3BwCCvP+Nt9/DX4zuCyPbKoOXxalic9LdYRUdu/7wiCGZYpFJwAahlH
4C2YDKrAP3JjMIz2Z/RYlIltX475LMwVz26q82E5zpoAsg22K4iYgISH4nCiIBYlSsLk6igNFbT+
jYc7thd/XIB6aUKBZQw6rC3UCUcLZrsDqscvl43jIQW6IDanTDd/KCPnVyBMwE9CRKJy/CORDT5M
mN24PonQNeJm/XayH6c8lxItxJuaCLZ7zQTHArnKg6fqKXXyYhBO0Wsj0Rt+WLn3QCsELe4+eLH/
spkGqlf1RGXvk62K6OirU19bEx5F6mgDLbWVfsC9FsDF7pVrNTgP8sV5hlQH5h2nn0qxQPlPENqE
8YOBEHu4hh7ZBpQmtwuMv3oFifkc4MNpa7GAX4B/6FegZv8C2pEn45v2O1Tjc6x7hp/vutAGqcbU
L3mdRPKdPsIW/u1fl/cV9NUAWNGY0Iufw8/YJu+u4yVWik9u9KJYqj2EB3GxpRZyrhOM2P5VOpym
og02Qq3Dz1OF7THXK9dc9Lzhh7k+IigHg2V/DIUC2b81xJjdxTfdF/t9h9kx7ztoA1yWspyfQfVT
e0pQB9/gPnh7vfDL83sfaOM64BJxyP9fSC5wG6NnRZXE53CNxQ2/E/ZRmnOQEvxUmeQBvN0GZPs5
W2uVjH8ZUysef4TSeempFaKpfHgJJW/6TDb9MbkM3lgYF9zSlWAb37FqoVD07vz+QEFP5zKHDPvX
LC8074aPqAsVYP/p+swI+RFICEJaVe/FRgHTnQ9cJ5K3usdXB4Ew/FkYRSsZNiC9UvTNPhx9ylQh
TtKp4P9s3N9IjZ/7yjfWMEkG2uRC9AWUh3Yu93uR+N8ZVrs0knDduxwlD3MdnlpcoZl44iRJhxCW
Q944+K3+rQ5jUuFswKYAmd0Unb50MPkIIfD1bwoa/WQX9Zg04UzUBViU95a8JxkIwikIVwCHXk84
CII1CWcoOj3UfCz7oFlK8T25Bq/lM62WtznmEyZTN+cWvvpk2THs8inusIM2PcG5h1fogLdh2NSg
62v8Me8PuWoFUQq17Jc5L6QaBsVFKoZmKeybhuwo0e4KObL1x3PpfqciEIjHmDNqTXPhIeBkxuyK
3hr9CE9ojyRI2+nfuQGUgBG8VIRnu+w3WOUsIi2BUOLqMaU+S0cR2zj/LqGb5psK4s0hUOC5fZuD
edOCEniDGgT7Gmd89j3FQzvPQqN9c3E3csdMuOBNAwCyFJneInh79TFQhCL8ie6hNllcxlwLfkR3
aiIWOmDvdwQ9xcV+wDcHB8LD2e54fJoIGwvWhz7ouRAzPBGgjOV28gtQ0GqBzG1NOx8rpFuY6gOx
Bb4PtPlzse+3+A2Am26CIr2u1R2wCsBVIxSn1AWY8P5jMGEyzNkMIFnMgTph4XnqBDgrn98jw1ma
gAKUbXS6xzyRMLqk/nD2t23v0I1U4IVf0rCNEuyIwIg09oV2em1xNI9/8ZvROF4pa4amYCz8gXDx
wjoFik1ynSMl7zDf3fxdE5M5w0uMVswdbBPwZwtnH8xaLUcBTt7xSuSBS7WPUAQOba/CJYG4IHZp
4E0eKJF7ANIDxtOM5fkM8hwgNhR2IHYIQFgMfTjQr1Jkb20GLBD/TMf87BmKwqV9cs5hM4kilpkA
m34xL5J/IkBoINLw7SwvY6YdDAQ4NGl6g9blSdhd/3S8nHxONohRTQiEwklDS4C+y8f2GEFqR8+m
cUB57L93dzfjdiTEJrkiimpXpcJLvgl1Kt4bGMtd5JthJ0rROTczJIvQvUQmKbHfXhVduSeCO76Z
8EzARXnFoO9e0+/te4FM8EB9ZJbNIsBbkfHQq49mCk8U1p4Sw/QPpXj65Vcz3eV+DpTnqiMc5Ab0
a7gfQLOuKBnfo1uwwdWLyckftyahWEYE+OQoospdPliIBMZz7KSGe55W7q4XomulRIL9hSx7EzYs
VKh9rHrmNowOqDyI6/Ohm0Y/Z09dwCqXwyqy6B6pUHge6GCVkCdlXg4Eymc5p4YJZzYtYzvEjKI/
whsNMWFJf+N9w/aLhu7rk8M5zdNvf/9Onj6vTBDWBYDZQw1p2KzxmK05H0QuXC8KBOGVmAjSYLeu
qdX47aixWEkpH/rGTAhSNHlD79FzpJYBVOrHEB553rmfCSHbFOY0ORBjR08iV9l9UwabhJwj2v4O
9BVif2GkcD6Ih9ti60PcD1mqCcsoJS4HYu54zhR59kvZANnr8207KIYNHSc+tNlj2oZc7eC2+LCz
Pt0DCiIagfOBAZKOVAEbOJpS9Cu3EOyC1Vc7Jwa2XYj3Tx/XhgBE1xNfxZPlg/HnBmLay6t5rCC6
rRo3nNyJ/bp48XUsDK4ZtpQJmpEZy8yDnwmTbwVrDwSPGj6SOILwR5WmIDLHawKw2aLZwdTkPn4e
cYaNzNlKCcoJje3oyqLBlQ4MA+zC3BE0LbJjBXhx/IbUYSWAzvGN7onOnXyo21TZCQ8SC2k6cV6C
5fUY37ISPT5CcIdcExfaD+WO2leXer9MgExH8AL59p4vZjUi7L49iPTiH+c//mQqP6xEuMtogd25
dGcipHVNHjbXXGyN5hJ20pa3WOtLM+r5dVz61MAPpBoyvzt1I+Vvw3r+es+BCbZ5Bte8clIAqcIS
pU9lDj3GFJ2HSRwQd48IAwrGhCgY/5FAFWV6rscyszyyn8bV8MEnvqK5fvmr20BUgKD9A0YRRKTZ
/dJZ7ARi8xniQkGB/Y3U6LJ/gliKHEagHkcgYNIQBBES5D0wGVSh1KQQpNcG2HlQkjfpLUNfTYmY
vHBtL2gNNiHecXz0EFlcUEaiEL1lX4zqLpkBmYRIgoh1Xq6VGZ9pLQ4/iuEjukD2K8zgKY3fI9wg
iEvHZg3oh1m/DwuEaKgNrPeJ6VvTxhupESO/eTW+BNofnqN+yWkpWpNbjCKDrUPZAaX84V7PlcBm
gWhd2l78DEhQp7S/wQZVAjuLPtM6/Dh9pEoIMIARKtYzc5RhHed9Gv7EIsuYnXGO6zrHyruvDu2t
SeHuZDj4Yh5kZ6AzIZzH6xgfOElxf0vO/teR1ntaT7uhGjAQkKHYpueYuXaGV6F4DP49ij03k7jM
KLLdHQgm3SBgHi14CFgKVHdhRyr6+NHPizVG+tEtq0KeYNER/T3gt60h+mHujJ//8gGO9dzR3M0R
qfnXI5bZE/xp+lVIkypRkf8VPmcFPJrhrojwxQTievuTEtEHrcI32EEwmSy//vHyT0fMAXDOxI8i
3YzB8INeDbYgpoAsUfKNf5KrL+mEUxGOfCfikbPpnEmfEepXcByd6L/NCIoW0wEdcvfiPWOoIHwU
5AXaRMAPyqIZO5WG0MRKOONmr+H3cOPgy4wjtEaIa/xhKXdHdCX/qgBKYfiGmz+iTPvc7/ljzgiX
Y63GR41rITFWBLQbXXE35gkYwmqrABB2AM4Q8nHexNpUPz1GF5CnhQywjIVFvSA96AXWhhnLZSoY
zq0vB/ehFNpJERe+HnHWI0edoqnHN/Cd9LJiTsBY+yB+TswBGeHSpXFYy39AAIxdGYxefp5KhQmX
DlT87vL1F0bUD48J6jUl/xMone89MNic2ZNzVhztIXbvvswBXVHQ8KHyIwQBAH7IkLxfscYCaMzA
bvx/8iOqZcXZV88KnyzsXV5zDo8MzZc/adCJ4IV13evbrw/pcVCxLZnM8OzlPain0g7FBPhKcyST
4DnAoK4emVkJTkMvD4vmjkzEFcoo2A6w4+/+C0x8zY0F9llujtqpmXTHC9SZmFvahbBp6U+WygiB
9MFg4g/Gd2gLr2WkdACZY3ZUcb8BIuHLcQEhyhrIRoyCrDWqKHgUUGm/U4ssGF7NyQeXCICl2Vqj
z7bbvrPLXoU0it1N8I0vK+vYrd+HZtyMc4OnV1pKO/UTvDN5/kqh3HZMOThOcYtZdvNmzCTtw+7S
jPWduYQWMH5m4GK0LeJUeYY9mH1tePYpSN0OX7ZbrACLcVlY3GqEBEphc6CABmggvhtzYiu+4lSO
xGdaDJn+ZQyhwqOFmknyJVCvOvoEGMCAod2yR8L6/VA2PhFlKzx/17Gg5I/1iOP8Mq5DfA7Dbtn1
u12e3dMXJYcE9f01VCN99/rHBa7mnAGsZupRhhvgq9LffX4/SjBjOTgATNBTA2jO5Mlv9EKyDatO
dWFBFrDXwMgnNlShE09ZQaw4e/r0NbwdHgzizjq8bE//R1DujtWRGygeMQQBlAhwkeFzgTlg98ET
nJQHFUL4pDqo2xyVzF91yDEKPnzZpLYG9/OEyuo6Y9d8jrjlJvsmVQlOPisR9Fr0n6P76D2jXhGD
ShDXA3/9/6fCZe3u9RZvzaX+ZUYpW55EVQbGAVAIKsvYGrQOUhm9wCWjEp2yCMFMJZGqoRr0w3WW
4ybyhQ7kmMSI/HXb24FS6DV+hcoS0KqcV/OS3UrcO75GLvyUfPismV8ynsdmD/WnibrdU3PskSY7
sshkydpU3t3Seg4xjYuyzDN4GFm1LSZ1/NlemIVt3wcu0WXFuu3WTGkZukorrjUWWYsHY9j9fSSt
9CU66n7HuW4kGE+HFVt3C/QDO6nU5IhNOlJwySKiwrtgP++94jNUm0AcwNhZAuk9Y4hZHK16cKFl
xfaE4U2DafUzaJzHXF1ix40zeBnn6C9Gt5By2n+NwdKeoj6mH4GYzHrTl7Q03bHOeDaaq/DcgZTO
QwayzW8O14QJsYFBiW+u4PFABx3ae8hql1G11LFqk6b5pFxs0twQ/DXIXecaOQqvgx3E30DuV3bw
SB/C13n4DBwYkSLAZq+FC1u4OOk8QDqhuuHOxT4Ag/+gQ8/P4dNzl5Qlpm0w6HbaoQT3YHRyMFOs
6CIOUaZHLmxPJI0aq2pS73CPXdVbTPRIc49RZjHC6J02J84SCqlx/vJgqliYK2gCpIShiPFbflQE
ZTNHKoixFaQuwoTsUO9c3uU1M/4uS3Vtr29DJQVQEqxq6AGwZYQSs1s/NJ6s70qaGuuO/Wv82/9W
8NzGAvLM/eM1/iUWe4PwsDOYo/0GeODGz4GdXbd2Jv+jfcFVg4VMNTnpcWj9tR62UCzrJQ3VsRo/
xpc9HAB5a53us2pbAqGxTFkOlV8wb8PR9Z87LFm/NLa302Ul7RRI9FRHdIFfol7wvvHLYzmHD58/
4NWI2RPABDpqKgkImWjdnq7Vc6+QZKBTwWqHmhy8gg9WiwxKbQ9xPXrRtnQ+VHT+ZSltkdX/cdac
T1/IYJTPuHfDf5paqQ6dKmtXhKANNhiHAUH59YD10ADewQ9w4DL2pBGeNWCBj9vxa4bdM3yLuUTI
zpR3Duw+i8EwuA58EdblzJ7xT+oIhT5hJGRafkSK2W2ucWCCwbTH7orfTfQEU0NozkAEvQXsBxj5
Z+dUHytWN71u0sJqCTQsKbKGygPRsv4WZI/pp6+PLmBzsdxFz2LeXGKedVvz73nYwPRDEomdNzDa
2ddqsnOFRKyzCCD0+MOkC4rgDYufCokBq4wHooFGB8uBhwDSYAkQSK1nkVPmwNT60EPTdQOowUWH
K0ivAoXo7PHP4FYG6wL6t0nCgQtwM5axMxAiR2WgonuFaMPQEsiHKhovGuoRGgYOow5+HkOkN3PA
citLA5iL/AAulQy7EihLf/kllQ7GzCe+bivem5tcYwhC9eAyB+S3V5mqqK7R+dUlfijhD7ld6b9r
4Vf0PPsX6I+Um9EzhRyfdmN+2HXLb8xMjx9hQvPD5hpUtTp1MP1QbS56aXVi3sjsHFs/4Fz51Dvx
mEMPrGGpnmrgFsh++GcVBK1in1dBgmE7tFcFJdGBbX2DuzpyUxOMIIrBNCqK29Z7Mu+Gyfpvbspj
LSuB1HlQxOxzYF5TFCUdO+bFO3MS1JegYk5yw0XE/SoiiqNCXGp48r+F9YYFmtNosrgJcHMtxsy1
IH2+Udwwi5n01vKEL35MRzF92KiQW1raEMaoK60vA1MRCgoXpJtoN59b84QceqhxDeAnPhwmo/d/
twjOEUdOyo27D7ja1pglQd3CH/PsU2pNfoO8/4u/08uIlo4ZaeHscsruBSzFNvuwhowtk69/jPW/
5+E9YAOlEDJObJFsyh+UreTz7utDjwESJwynm26hPhXcQZAj2MoK02KMDxRXXd6n96gXM7G0+3Ca
deIQv+55E8g5dnmPhOk838dXES9RUZ1lz4SqiDSE1GIV/Z9IqoDn+JaEUEs2WEWoTz20OAUM7YLL
xxxoqlwCil/ekQNEo51Za0ftCLOSOu5GG2J4ZA+/Jjl1EPQVT0nYF7F4RD1vOA2j+jNTtfMe7Voq
Q92qszY772E5IvMBBYWH2c3LpIDaygSD1JqcdrONBJaEqcLaSiVMIjdDJMlxO20uJ4A2TKogtGxO
9ex+eM8+w24Nn/u8wkZMGD7WkTpEn0exg5EqAjtpqux5BCH9a3Nkmwtt+521uAPT2R3rw5d46+F9
2MvUAXcJwvVrwoAQTAYBm7W1FhL5QcpEWvwmTPZXb+7z/NYnSfSL2AHsAV42LBvm5aqLBrwGWUEs
N9UCA2C7DeGFhlVwRkTP4eS/I6JWAoiVPODZBzEtJ81JA4xuQ2ParZCISyetX7K7BcVcIXZP4cE5
vaisfo3w6NEModWgZrZhZdJTzfLwB8OVyfv5gDUFejfEhRxwFGWw2f6RvloNao7L0/ldXRdMXDYc
lrxHldBfBhA5D7yeh13NeunGfx+v+Zh5vI2ZD4Y1lQtoxG752DKat6Db7BV2RsgxW2zO+CG9E8rB
gLHfEjOtP555zNbiOx6jN/CNp0DnAaYDnjFyjA5ga4vXzevRoN6zB4IDIGVInSoIG4wxw2L4Jalu
y9R/ggUOmxISuhNOdMCMbNAzvgAlmPkG9rmlVy5gbG/SCnM1lkWA5VoBgeWx/fIStl4G63t22xfh
pi4hV7klUjU6ZuroKLsTlntnvxITKDZGM2MPZ1PEEKb0EH+StkfwIYa/8qgk+gIEjOcZFjs9ux5Q
1HwkkctmdgG/CAdAzy2G7G7PA/azy3awOer4F7oMi2A8mI+/1z0kNuKBczJTLjzgMM2dQL6js73n
OELhdRZLzH1RiFD68gsvasyCXBziuJVgD++YHetEKUvjDBpHMm2D06NMl/FyLxBj9mzrkIKg8sVX
CElUXWsOABistBZM9GLYEqywwU3u4G+ItGW9ijhfGnhSwKo8p3vkz1j38bV3QOoImxi4KVgSzjTC
wYRrV5z06X0FyQhKccptVwLQEGX/I0pHMJR3zVYrheneLzN8JErtxeupmcFcxgqUTE6kPfG7I3P6
/WMZNItmTO1iLn/BIs/oWc4vT+pjnsIcjjSEhGSRLaR7MjNQCBRO8PXUiB1hxvScNTWi+uwEwoiD
FWLJhbqy1gYJqsQg2p7B3uoSwTzl5jSnYtH4nLPtgAOUj8F5erVc7P/4sKT9IkoqKfuHJZGC1qCA
BspMhGLt32vZ2H9/n/EGk9MTy4NCoVvc4h4ZZ72ZTlHAQ9/B+BncVfopWzA1yZqvCYwXBA2cYz+x
inZ3/qHw+sMVgy0VHOw2/EVySkdLC8iIQPYwqUGS+BUSlK/lIBlFHkk9J16Ru/YSQmhp+6/5Z/6a
4+92VIHNQC+CZ3y2BeUbJA5S3aGmRw/0gMnydQiKvlbAo64UPy0WLOAFB3lCnol+qFdYIFLrwL2R
ptQdFDHuiqsPQttLe8n5T4eVeOAxB2b8+IvPzzuHyoq5L5xpxyL5Y9bsjCHrCn6/tWXF0dyxFIVX
A7bLw2v0BEafcjy81sWY7gJAHb0u+ZQBn4fW1UCZDvySJzlGnT/vtsPAKE/lqZIwtB5/gP1hHNjC
gZnDh4Mawy/NrzMs74fQCJdgyykOYn9vlHvGjuqPmdyjj/Kv0sLfAUlJvvwxi3kLqQi6a5I4famf
D5Ub874P2AqFsfM76DNzRLSuMi23PJ23GVI9hl8nzjS6GZ6/mGebywtvTWw1rJv2FRpJfbhO7gQS
RJ8tB2Z2PzCo2WhELyeob1uR8ATQtLvFtiiEgWIMv1xCg1YJwuH24NcybOBliDoS3Rm9ITsdwUlr
42gHnN+8ATf9jJEbVPxEPmI3SjOFpZWg2RbC8oX/YC5fcw59TuFm3ZvfMhwYRUDGTkPlfvtjIV/+
2MmAg/HpoJsTQiacxCiLMhQJYgKoC2KTy3W7XT0LcekP9a7ws0HaHyATo7fOSRoognxs3tL10/td
fPUzuzL5Ik7RK4hS9PJlFdlKoIwonOR1PmG3xkCMtoFfxOOTIUua4AZ8G12BURF/M+HLriCsS2o7
4+/fA5z3AtzuLm7vgLtIpGshRvMHOPj4tBYxijbNAwfT/RdHEdw7nIFMj9lNBrodc9wNLY8k2z2p
1ZEdEvXEmOG+1cmx20Q/msJPEVIhnncAZbSP2oEWqKZl5uZiLwYDix0NU2Ov2xc1NWVomiLgQmOU
6aAFUELcPtSQsJrzpKPgx8ViXORxPeVeN2Sn2cj1yuC3ldnID+8xcoTBNRR4dUi+zOuK1XR1ZvP/
UnalQCo/eLkUwhxG7KbN+jHnc8GSSHtSCPjIbqOn+rhefPZk76J80IevemXTnVytwO5IxkMcgdkk
bp0IS/PVZWxWDiF9tyWBy/xmCfDA6MHUF0ZzZmE2R71hRQw4kctAYdmiXShAQaBYfD047j8aCD4y
twsJZs/h3VvUYXuJetfy3zjRJhvm5zT+DvmEXsMVWVtO17qkaj1BLBPFxJHXXIC5Al1uO7hWszOO
Hn+1ESgLq+eROhdvep6wL3eEM79We1IChKKBb2PXr4/PJzrymk/zmRkI+/RTGfemPbKNkucc6pb+
9ztcAxKa6Z0OXYCiHK6oPsTZf8o5wQ/vOaj6vM3qhzUHVQuWtjZAqA/YpNLB+3xc/qh4vWDJXidn
BuDpfah5nBjPvj0vqbMYhM82zEsgqiECYbOPuXYG2ltseN4CDL4vWCIIMsk/Mt3WJN6i8QhKHUPl
bFYg6sagPimhtn/tn6dK8YzplzJny1rKfQlOPnrQD2mFM2XyxLdipeEpPGY3QzPZwcMY5+hPhu/X
nIDl0wXr+UnVJMgDgLYBwoAQ4jORtz4/4xVIP2f0tr3uUEJ+YS8DF4TgAugDasCckA2PHXJ25gp+
g2rFm9Xo4KDKgLHzkxufjEct0KaXzn9z50Mj90pW05TVL6yPOp+/ZRI1udcwGbhjFWmJrjKuT4iX
+Xe+ScFQC0FqwBXixYhgyHwKavgOzE+82zXipcwiqP0GRAewzrhHGwiXiJb9EU/uTRfB7aMe/vIc
vpfYRKJEWDvMKkx6AyyZXp14ASnv/4yXtTriDqiEEPDra/7fT7jTWlzhKpWw2JxhE6gC/fyiesv9
eifYjZLKzs7sl7gELxpIsmt+xH3Ll79KyJ1+YjBDiYarJCEHfADejvYNJOrm2tfkzmOkpJ8mQsve
a6LWt6iUqDtQGyGYzA+fVnjB1pTcVDi4wfyCdtj+aJEjeYDnf9f67yGa8G7Gcu+MCaODM1AlczzI
Jj7///25G6QkSbes/fvS2F/wwm+CHzNHbcF/u//8K/H1Blkh85ZnA6CXWzH7MOWiwivlIY92W055
jMn4/uZjHdIHYgLN7XF7ePTD35bv73GUULzMyEaXKUZknlEe9uFZSZ/Umo7CwqErKTGdZbbD1nZd
srtxf2oMqkEnUMJ94OTg8RbKvUFBQcyeo/mj/Ez88sKSgpd6uPAKKZCf6YXNpUrfChGbE/Ym9d4n
oo22R2vFD72cU12c/WNuzvOp0rlr+rzX0MirF2kkdxNKzrKMbxAMdvk5uDT+A/F2HW/KsMWg65rk
1LFw9UDgH9nlMt9sfAr3Og9vGFg10YOOzfxO6+9Uuv9pWlAwrCHvtYNWK2vBj2YKLxOo4pL3XOX4
FwfyRFWd29snKUxhk969KRQ3Itq6QViFoCK6nqhzu69/ttlasst3JWOY/0s7YjtQjhj9Wueieb9B
OWSUTplIv/6CEXn37VfCNP6tDdrG6wjvefIEejUjZ5rWHNpeuwkvRNC8HYsx6KRBkNBGvIVWDfn+
os/ouMaHCeF72PF+Svzq5k/i9rQBqGjeS6XV5Ry+y+CzeHy9c96/gnw2EVAgP5nHhsKtoQ8wpaRE
E4Xh7StMP88hrrK/37C5h3Y1VoNPWi8ZLCEdkCHpsuLvU662mXsvni1hc00jjm3lqQCg3eKlMnvx
tDPKxYC6Jyzgc/BlbiNyj7R3H/UucXGNrV7SAnlshd9pN/wgdVhQ+7/WWGdbXjeEHMgHrFyqjndM
Ugit238sndmSolwWhZ+ICEaBWxkE53nIG0JTSwYFERDw6fs7+Xd0d3VWlaXIcM7ea6+BAICW3lo+
/zxxzvTVs8ReFOGGzPEz7ik78OUvfElqxMXzpl3ugcbsEx4eVlJTa4Q+G59UcrC7p/84xVdM8GhV
46OKb/XTVyBYIsdbJ4nT6UKNyyml9BXwO/p4oO89wDJHgDKJv0RbrdIs0c41U2qJaHxXZvfOtUaR
MqK0q3G+sxcAaR0YHZpw7m54SmCD2EmPbUxMOaUvSslv+FAngPU1+ULwU5FyHXVSV4Wl4Ev3wHf7
p/gVg0fNMSCrPD11TMeBKyQyPBavykMHLN09BJsAcfyqolPBuD9vRgLI4y3SQ115Ca323eOa0KfI
bOGsPpZDLyo+oHVBJdEl09lh0ahiVspbfB0LIQbP5x5ZOe9EN02XKrPQYqAmeSoNKO0qxmB/rfQd
K37aVayM4Xjieljyr9EBSIG26UlDOHN/8LS1dF1wj3/BMh9TPo2Lj9wOas03xKd0kF+rav21Z0CW
OTFo+SR+bWEbVr1Hf137xVlxZcsBHrv/+7Dp0krSVcJL9J97GmWaBkV1GfIIx1yNqbBDfwusivHi
utvQNTTktcN3uUJVuDv5a9xBX2c2vgb8gNZFl2DuXrASAMq88qhvWN7z89Je4TLD+qO73SWaVr85
zDHyoQARjmxg7OvUW2xtEVz0TXlnZ37evQFVjP9dMR4oGCJRxTiNOr8nEz33v+si/Ru9Qu+jsGYE
x7jW9Ix1YXoJiF/PgI9dXrrpiducng9khGL1ZBMakIjF5ywiyR9wtc/80uGIF3n6JsPAYBCHVINc
O1CUxlNn7T99xoVjTgKwwO0CWZ4ryna0wkGXbrSvfBTbPBbyGeX55yotamKCC4Y7mFTmI9lBeY3Q
4A2uzbw5oGvSbDiT/E4spwJy1t4Bd5u1Yoj7dwe6gxkYSPH2n0RDCa2B6hc/Ig/1ubLA0luINKGx
lZavMfxyug+6ApEx0K/pJGOYd5SJMnmXg11U+vTd0Dd/c8mnWzbf3vOfzOiTdoDP/jVIbEKHhL2c
S0OG5S7WpRU2eVcQl3bYnbRt2/h0FfLaeA0Tpm0M8dqhJg2vcjl67bA3Mz3i3gYvj+lmD8uEYf49
uFu0LyMYQw9URnROqq9fCBmbFHjEdi3OX63toliJC5+u9ss74BxUBPSvehHkHRIu/oIBazmhRGxX
ZPE6fUACjxD+YQvQH14MjMev1kuZOpOxSbMEmYiQuEY4BwQMWdF6CrpGRj+vB/bH6w8yAKzQmgGt
Dvlo8iDBbRWHhk9eNxfy59GagkFXMK14JQj3n81LS4171efMhJimwD6R/1EUgr4usGU5SdhCYMze
ghGTApktVUR9YbSvlxlbGBV2BtzGFBR+FEMhKXKJ+UNPmvqQIlRmReAJDDmxuBLDvRu/MHG3Ws+C
SIAekLFJ4T0SNz/h9w0fTgjNj5ow0MuP5gvJ+7AKcNKgWhxix4n/sOrhfCSTQwFbCnsqhtH4KhG1
x/uXItSRkSPMFjyY0ErgUM6h3FrMRTnbBiN5ZlMfPN8sQHgfPNWAIAVojRFUx307AoLuMK9CY1UC
sgkIWrvQNpY/dLyYqcXDl+TCYX+lPt9b5eJsjgAMD6itDl+na/0jgG9OnZXCcwVQadcPOnBowJAe
Fw9Yzgyh8ZahcZ69Nu8Fc/B+nqyEV6H6hQdXUMSMM3ivtGNizPnVaZXTJQoq/0uqkosLjuy9Jdce
chAadxH5hpv7TzUHQcUMIMaGjduSwRy5Ly4n/PFLHsuZ+UtksvYzCht0wB89fksjlG2wNiNm7XBM
hciCJDLQ9xg/Wo+5hqBxNh3nHFuB8gcrEOHE5/KRIEsg9E/2ocxtZhZ3fo0BNjI+SKp0nyBHycfF
dSz7iUkfyoVfBPfHs/Tp/Y3EAyr+8+nEzgu8AodJtO10yb55sCGBuglTBdVL4XkLPAJ2D2TpmXo2
BTsUXujORBpT7tu1LLBM+Z8NCAPq6b+WeNcDzUJfFazE5tSArsINpRjqWSx+OE2wTuZgEeaEn+4T
KIIeEOTItoTtKkj2gIDefkrlS1ASCqZDMc6vX6SCUAMSbSx29dovP24Bu3gA3lWuMYoRoDx4e+yq
pqv95mSTFDhN4Z0TGl/fBMbRtukxA63FMcehvohGUFLiaIdfYhhfB/2OqbZwqgNffkkz01jfX3Pb
DGSPCfSH/SWnwXFLMD2PPjI/NyAp5LquP3v23WF9VCflEv8vCEjTzmeXxZ7liwIYpTnbKhJuBzc8
qjmXlaw5NLpDjG3kME1SRhx3eoRmUwFsDhxozDyin4PkvQX7MrfxSHGlAFiTrJ98iGHkFCCFWw+C
1OKJMPWSZV5BWNk+7sBCzSC7JX/eCSQVYaXQkcglhBfPn2pdT/HAUtcVJNa5dKw3pepjHFfceD5Z
4rMRzNGRsoZRnMejWhEA0mCvUyH9q7f6GUh6TYLKuT3HVw4AgTJDxOC+UqbUbPL5hUbsQCw2pa8J
C/j0XlL55QMP2t6hYu6KdVMM7wZmnNuknoplImZQHreIwsjDdASHBfrka82CoEBBIq3kJ+k8bsDc
LUe15A4at+5ubYe3EndktUksj0F/gNGEeuouqMLwjpgUP0ozv4vljZTVtBxDBwOlYynURiYJEMi8
SDsYsZ7AmHxzg76cIwh4H3lsetmXCTYPMrrQxMTVuSmIw+qufRe+zRkWfe1Nfk371mOQJrusP0rQ
XQapF20l/AjwMz0hGJqwCFb4lzAqW2LvzMOAb/W4PsD3ynYwVAS9ZNywUrMYUF7L7ucCtgZ5EepG
fEypz3FA9kFemQvEDJ/30biymb70jAbDqnGNgO+vpWuK6ewZWIxggYHL1WsJDv5lN//6kDRihOtC
LaiKpJyepnf7uf6U55LBi6veHqX7WNCX9Qybf3XODhowe0RKoy+PByMWTSZmDx8xAtAz9VYScIlY
H5Og7iBtFSsFZhcSOsjQWALMmNYP/UUSbMPRaDAchZDAhcZ34YeeN53e1oh+nFHi3DD75MzshJxP
KOa+f1z86iQY+lnA4+cICXuy2hKetiDVSps+A3hVUEYDk//o3iXkA254dCE5Gj2QKnWwSpVJDnUd
KvoCqsTJNrE7yDflSjA0tWFJUOb2YTj29Yuqbi510KfAm/SDfEh3KqWNlJNDxRLJFEyBvjBkp2DS
WG+NKc9sytwx68mPMSV999UQC5mDdUcMfbt7Set0ZoTFBAo6hPP7/DXNSNkSMYZPnJCMLF70NRJZ
bJrbKzaCEdPf5slcBT065oNhHvnlOl2q+DxR47FbslqpnmKzD89g4sTMb9nvgNTVCXtArsIVizMD
ChP3UBsS7aVgHvhzh55ziYXBneRHLKY4+EvXLtl2vYvu6/GeHCzZj0oL6dM6JdgYwUHGgP6NDCnn
oWi5EakGcf0ZZh9g1M5/dXfXwAG14Zbwn5SFz9ud6J8+xC+l/LV3WBGyBQl3L/yG6Teun4eghNBH
qpBPiY5hCKSQV+wVyYifeV1i49ipbvkcSmAAKlSn/KA9vPJOriKLGyCs6UEokTWhXgC24g+Q9oPJ
3lPPREByTRm8c0aHFjoe8nUQ07AaQoQQGA4CWX7sZPHu/D31ugnXqR1mML+hwWKlwJ7F+AVtTeo1
MIYQqcDwRp6Ei0zpfntuJaekGcYc7uXxg91jqeV8dcSYppD5VZ+gql0Q49dBa3x4mhDJSHyJHEws
W9h0TMyR0AnJR52HzxtUGUiME6ho+M0uiB0iYENvggeMae9x6UhRRTcFFCY75jPssOG5CNibb8wm
Dm8BBYSEKvf58YC/sXAmPif7hBjhGDhiEGXHx5viBxXdEk6XhkNKB7Aj5VTDA4rTQOt9IBIfVDFU
qjoRX/0N0DEXwlKEKQJsV24qpJbZD0zaOKBiYantqZYhMRHwA6uNmuLGwjZQfX7cimaLjvnjDs7t
XJ6VyD+Ih9jxDt/DH7mOci3dGAdyHXfGoUPCIlP9MaJgxJ+5mLhWO1ZxajTtUM0oR7Hvg8kPY5O6
5fDVQ3iKqHn/rFwp+ShX2p18q5B4vlufz4b+MKLAFCzWkRhu5Ity3K6bdfsDZ6FemBPcUubGdLDP
T0y6NRwanmNSy6CJvxc9rlLVTt59NmL1qBflShBaBc/is8ESZpYe4SHUqNKiPZvU52pPXhu449zN
MwxgqUrYkJfVvD/jguKVEBOauUpQYEPv+lyX8wcsxefaxp6XeEtyR5mYMRga58v3ViTxfacV8sD7
nMwxhFctSyeivm02T7cWHs3VHkkCyYq5/9i0O43gkmpGV+XnW93Tl9HW/DIHiKb5Ac4LNw0bZTTt
l83xM/6uNQSfg60YB5CxQJJejfDy53G539QT+l3rCqpHB3xHGYsZLNvRhYD6HWqfQ42x41tElZ6A
iK0rv0RXuMPwsSNHYh3HSDfCylVfDrD8yC/60lhDtRMLieULOp3OyPbAnU2IFaZrB3vdQs2B9ckA
hWpGEw/ug38lze05/3KtzaQfUFV2lz88nY4Y2RMq9qG9bzfWZTBplveTfuQvgQnvgD+rXHjpZKwf
7LMwFTC7YRqHgpBc29/+10ZkaG2MkbEaLLIp/IoFJq+rx0TaKz888cxUWUWiyi2ONfwsAuYAt0CE
AOPOyv55ktEkj7NNffsI6ibkzXWygCvzxxSjh+O/MbU51TeIKYotyC84W7D0tyQFOwbJ4yLp22Ms
mLEw6/Be//o9qptbtnmLGGjj9jx9gGXHXBoAg/dFXWZTzbtvjFO07g/WgemMcS4iX9lZE30KMjug
nUIkeTX+defvvrj228+cyckWoiHM8tkDjhUhFmDl7NI8Mgfl9Fnna51BBXi1CBv4/qvHTAJeh9dB
liDSYppiEoImHwaXx8qavOYxPqbVIb71h8eq/qOmy0tl3h+TpTwtt8002SahOSONMSy3+jSalKd8
/Z5359h2YOmG+hGKO+Aw3JMOjAaOM2SosJ7ZW3UuTZ+TbtEDc9nUpXQfkSBLlhDNAHSoq0EL//CU
eM8oK4OISue7jMS4Dcah8ecii5eaoBcx6YU0pgvldgE5nEWCLqTw5c13hTvV+98T/2kADNPVj1xQ
ImxRCNnCOUGD4cbHJPBGh8k1oYc4qbBs9vdrsa2haIJVxAZeuTnNOXODBJgKtJ50ApMM+ECMMUC5
gT2xD6O0guP5j81FbQQQBO8RZJSX88OjJ98b2Ig/Njm4X8ihTGpq3a9EHAL3XQ615V/cQ3Z1SERH
e6v9sFHxMrZGnXqWAStIuzDoZ3AFGIjGFnKE6UgfhglDTCXYwqR9/I+/034sNCdMSZThKP1XwM2j
FUELyOiCPVH3uw4XZwb+sMvE7spu/OrhdQ4ZiqUm7lThVz6/5a3epIHOuDnFJn3NY6FvNXVRZP4L
Ch0OA41XndhpP3CqzjqTNcir11fs8wCXBiWRC7kzNcakk14x9YRNUPJwX3nGmC7xTXi5WHOYQJm5
a8LWZAeHzoZ7CvJQXsFhUcbgg8EOhQ/BsGJnv1L7PPDH5Om+w0tHTfPwTG0k9vDJIw+6Zj/AAYGN
lqfrS7KXtlQt3grBmnJNq3n0Jqe06ObK/CGPqCbA40URE/tRs9Jl3yBkj0S7wdTaZqmnMHXXNYw8
PPOndWFhpiNxymPBthpAFJ/aImvEEzMQS0xAP/8UEo4oFj8eagzth/6YXj7CrCJ/BJEmeFqtD7UO
f4zqPmZSXtHSwi/3H780rNUwWgmglbtlG2FYoRwg7JIenRbTbHFXoFY5kjraxeDsE7GewEnAThQ0
Jh8hOBe0Ipk08N5rqnU8tbg+b4G094yutg0WtMcK+6snBCwgkkuK9qhfPwVI9558bYawBEn4Gv70
2UCM/jjj7+Z2x5farc3tS/HiaCJL4Yc5Fa82X52bJnBDsHVoQAWsvWG7onqsYKFJYWlOX8yVk+2g
mRX3q5Qde3C6ohvjgCKf8ovWTatuJAKlgGW+hItwI90p14j9snxqki6aCAELdEhq4MclxV7jfqvS
Ja6n3TSPOcXkQUZOkwq7hbbw64kGDQc7zWXZroqKzKF0xI4V6yEvxFv7yxf6vhnP+dgoAIvYeYBZ
U6YPi3RpFmNJ2b04S01KJ+kOBP78OlgtI0tXTi7c5BFynAmFIQPXmBkQrMMFDxLWfYwSYzkcFAvM
0iyQI3Kg2YCnEdbSicjbWQiyI73q2EaG3hCChsq4Nn9kIn0RCEcsZHBhHpd3JUFt2X2pXXD1ziYR
GTcZbDEY+QhsZLjhfJ9MPC5FkN0ZTIXtK3cLXRMUih5r6Q/Da0h+CHU/G6RXY32fEeX3Js5tWmCi
prr33zLDbS5ormJmDt8f2GMJXJN4A5jkzS8LWHx+RXN7dtNZOcbvVW+ObTLWGUyeu7G0T26UYR8a
zpGq/Rkm0kQXY5BigZX8B3plY/rXqzRHtuArvHgl+5gC9kfdRXMaysyw/AILxOnTfe32zSH3zBH7
KusSp15bJEgPwP3Qhs9JjhsrV3T+smccYe+JhCpA5U8oyEuBRvRiP/5uaF8aSCIwmXYqFeeYOekj
kFx9jqtQeQEORepJQuovmeEhpHohowaWKJBW3pQJvd403j5TB2Y9YAab59N5T3nwwJDf0JZXmMrh
oWtfoKTCPqV8xZbuAwELVW5Jg1a2gmVNvCq1GE+r6mF4uq6RqgEMptsvMZgGWqZ68qzIFAfelddY
wAO5afaW+zYGMCe9MHsBwymXFzUrvzOeR+IKqInuIA34H6o+EEY5Mq0VPEqGC8Q0Ir7oiLcNKuk9
BHPINdsRXFxj9MkWWAh/cSjfpd8pNzqT2H8tL+RfNG5/S3pILtlC3FTW0NQDgFvg0bad2f20iNna
soUx0duwn/E2r822QjlE774jfSkAJVQOwKWYkKpkFSQnCs0FM4sg5YanpOdL2NJEM9B0X+Rsno3l
GDJVM6dC79uwamn8VtB8ntmEe/l+x+0JbuOQI5PeB6pqvFjIEkDXuRUs2D8v/Wxp9NNyN7D3IBxg
i/CYe3K/G/6n9A25thN5icjgUy37t8fG09rjHHbA2yIW4OtQXk2j95j9EhpGe/d0dtx/pdiEC3yz
cy/zBfgeMDDquvmAwEg2QKI6a/9vaFRNSn9wJKQIk+crI1BoMxS3+QTmmJDMtMea1bTHrJoN2rY2
CjZ2LAdwvvbq4v2v9Tvn60VmaI6wAHVSagz7ObfCegxnQrBSEGGD3rJ/vX2Kjqz3qTtUePu9IAvx
miKkXaZUYHL0R/LguVQbTzpbCYZsqPkwWj5YGJ1SSF8o04ggoM+jsjYI91VwhvQoLHAupWRgP5XO
/PEbS2Ki6++isdWQLv/iEdsFA9nXr33us6VyNcSOZD7EiKmmovEwxpPu6DSYNvr0mLnls6M9CDtp
h+2J1pIVgLh3GoY7qxneFKnLvEryerZLViAJVyJKefWKKAY/WxBoUg4s2gcMFtC/w7XzLACUHC9k
wAas6gjGJY5UoaV2ONUvQdJjGQZmVBHLfcIWsRmeULTCmHGaLNLCcJX2Hgtxxs5p80dRvHC51Q11
BwWzggUQzqcipw43ZybAtFs+t4kVha/3MOQMUW+YsKNxIylDargYqQnmDRDPGXxjfeoaLycLS5dr
Q+GmAkiYITwE9ZcpW146y05GaeSU0Qxmg1LMYfm8MUcRspYQT0/1KP/KoLVQFXmCh2/8sPHSdrrB
BLIUwbWPMVQLWZt+nu7nNQedVpmADYbGwA9y8NnG+7LmsvIBCJ5tCGdUDxJDcxj/XGMUaJPKGjab
wQVhSiXBLxp1xaakNjDcdmHvO68J67M2VlqYG8QIQPIDBbT9p28PlgPEszfry1AKy0nsQAA/zH3/
cb7SnCPIju+xsisJa2W+ke/rfv0o9qXJ48JKBsLjP8xR+guqxe9YD14E0eZHsSD9GBO049B5F+9+
T5ysfGNFw1wKFqYe6FhnapiALWtrRYeOq6VxYBtjeawsImCw3mbAydgGMU3GSRIhrEyQaqEYax6e
stVF5pKOMRJ9dTRCwilG8v77g4j9Va1kXLm+f7ExsHikGWT0eFk8Ama8mkaqvasbPjNpCNhZPU1V
V3n4QO7W+fMLf7srFlA+3uRoYkygbqPW1TR0Eu7ghT0eNGem2niHxB5MiKheA8APiuW+Job3tZfJ
OVK3SHkGsPGeSL48IF9Rfv2DvKdSuX2D6lFOI54h8qVF92cTAHwHFqQeopSOgkSU+NB0hx92G9wP
mFOkGJDC9vCiL+zYzPBbaDTcMYYnS0tEQZW66ojwiGYa4jRG5WGFzB8TrXySQ2uRpogvk3ySMker
prUNZEUOq8KoA3h2ahNT5kSdh6sNw0S1D0gF/TAhn9ALPnitCVw/rJHENcGd0WjjA9HRHjGu7R3R
Ll60UEfZco1gyyLFcD6sYPWCIWWrBhV/wjSMqSADh8Baq+tC5hI6RaCvceKwvJrCxYxA+LhhMUcM
EWUl8DnA/ZiEItYRLjb8P7IYPpvigx4hiG7UsDnyBOzEztBJDI4iJzde92skjSsAPNPPf+Uk7Bq6
MDoYV0HdpIylzk9T4C6SF9txw6YaD5XMv6MYLMNkg2e9DatW8QxtmA03wirp+xtPHzMcdASm2xMW
zfKMs1OyZPjM0NWidRFrrKOzzUwYtjTi27rwmx+43+EfwldF7ufJh4TYHPZ9ROOUdLDoi20LCOko
A0g7azMZpclcT2cYMWuN1yF2NSPW/iW8IgLEOOq+OQu/Q4jGaAvyibmIq+BTnKRo9nmvVBhLVCk2
NgZM6OHCKpT7VF7vz0h9jJ94cS01A4ftEn5lkZzfquXFKhKdO5wVKvTnKLa2JZ21fqj1BRVcN4o/
WK17poe4GzjQpALTpQAA8G2w/glPcUPxbC1MQcTqeXUPoq21/H/CKy6GnL9FDOup5qywC0XLlxZo
yaKSrpm9l/AaHIyrlNKGGV32md1n0QeReaZtFC0sjaUGIMrHwCfO12J3oMMzkgXrfsMWFled25NS
qMB8T+eNSrJUeSj0+ee7rqvJt73WiAMkshnbe4BoHSq2FsT2VtMX/ZuAh/k3PsXP2evy1NF4BBqj
/SJ4i0m6F1JDI4HV+XfkXb08IAK2pKQf1R/fOnUHNifb8h/99H4PC9UX0PjnX/QJqdSfDLPvQd1P
M3XCa9L36CNNKJtSlOEZuedib7vjPdHy1px576F6Zc9a5VdtqCi4BVALCSyiH5Xy8ZmN0FgSBFRX
jgamSk1NnUcZi6dB6ZElpFEsGW5HdwB3uQOCZjDauN8vBnfxohBh3WD4WiTqygSvfdV7m+N7hzCU
TZwrWBK6DTdJ9SWewGjftgGB2RSQhN4y6Ops/6N6seQC51ILouE0Em4+lz8vRwCwICiIsmTmRi8m
wJSzGDYYRZi2PsNjnTxURvDvkdx6iA4IvrqB9DJDTMlzwc+YfmqsUWCKYlH41teya/CV2CgY83Y4
A3nYkb6MACXVizfEPQ1TacbLnZg6M6kHcn6kokO1mEx9XUrcErsW1fsYC7NgkuBiqIggnUMvUN1S
zOLTgWQMWgIbywUBmcCgmfZD2vhFucZWlUCRgc1z4a24QAkJP4hTaQEYbUHM7dwX0uiYGhuil0v7
DnMHPSDbfuuyPQ+q0CJgjs13jwQUUh9NBRYy72z0acMUUHzZzfMziGMVsb4Ql+sYgDxXNR5aUAsW
qBjbFptQJzuwprG7Yt2Wju2p8cteoho0mcMBezschTlc2ge0HIjmasiN8tl8iaYwJ11QHgEaVGQU
U14y2PK4Cnye/WSf3EGrHJoXmFJvdkWkkGg1LYzbaoyVqZsBzgF7EKpCw9Ch5A15hsMIiTKDAUhM
JVioCxmZEpXnDGQiG+Nxr4z+A7RAOPLei1CZ9ALW4NV8QTn27gR3svIQcte5uKD0vU9RU/ECpNbk
UDCqQ6ddO2hjiBD9wMqgo1Ec4YhOwtseKDJeU5X3pYtJNNWb4A2ip8TbtR+mg+H76wxgi5Mp+hrO
DXA68FzODLXrrr0op705fe5NshNZ1aLhYKbP9PXjDz5Vztp+wArJMf5CwGpO+FdwrrTZEGb4gFH7
qaCLnIB1GiuDHHHFS2s3Oqv/ui14PSJuTiW2KzAVnTtREfRjuKiv4CeSEEFOBYv2nyZCWT+nPcLc
SKCE8V7d2hhMwCO6dBubGQiMOMi1QKrw3MYJN9obMq9D1i8uFj2MtXG/rhgYYbVFUboTQM++h+ug
XGgMIWjESI53X57PkqNz7gYIsivvrX+UMQaQNg4FA0HG4MEgAOERuXjFY72G/M901cWBVRRK2edF
Ue5FHxG0UAvugvOd9yd6BHsNDsG90/LgsFJhUMQTypPV+vZ7JLW+htk4gHU8ZjobH99X5tNUaxq8
ooFw9OLYUHrTCMHwwVcYRgHlzJ/kpvnpaZmXj6t0FHnvTEsmeWD8vP+Z9H8CqqPyfl0YMgkLz9ZD
N17gOf91u49fU4kSsiuswosdlMqKETDIO+rPFZ4JtLxhEbZTMGrw7ZbJM9ht7hVbEKgWrTU+W1RH
6gy9gj3u/sHaTp8M4ZCSBkkHsrBqqf5R4TMn4GbGcOgPTgaB5o6lf+a+s3di+kd+uyJwZHoVjoSq
nyQZKnB4g5zxDlI0QgWGbN7LBnHxzIF7Z8gMNQKhOEwymFYmwNUFFwWZ9eNUETqQMddcgh7H88of
bEFlsCJn2pfM0IkAt5Z8lW0bMjt4rBSJZwtz4+FjRkzZ3Bij0ICcSMrMyGRmkXoJSzMegcA56PIB
IoDElqC2AMOMEvOLtDfpUACRKeL/fWhNzxCD55CNiwOH9SHdUUGb8CMGBNzJmJ6cTegUnDp6TkgB
Gz68ZP+/RpNsi6RkXo+5pZMOz4Z6mS7/4w6i1eMHamgWGwSd0rFZyzvEVqwwgJ9Mu3/6U7YTTT4a
7ruQGrZ7nCxVlI/KIrtoVx2N8S/UJ+TM0hZB0N3PFtBaXtxpHcnZjKfpXhzCfZQr6sofIfCDmA4l
iICoOzyHFxl/cO823YaHgBuN7AHsHp/DK+q+C8o/mH5fcrQ7HJIeC+Oi7x9CnLuOf+FJgBvnDrVF
9cPljBF1KnTgXg4TcwlPvG7oKlE8sMeKmJ7Xj3Wfx9B7ueA366Cu7SDa8Zrq7Q94HLmBCKQDT2NO
YY14J0TaMgUUU3DDScmqZd5LIcDpQnLJl7QIveQfQa/lvx/QLxEH0+81dA5DHEsGe1K3zwmXZm9i
ZQ2iDw4mWLAU3Smn+ggAcbHWGWv55ctzhC0xfB/sOnmQKTaptnlmGc5Qys+/O84jfUZH8go6tGSk
Mxsmqg5/+5QunNmA37DPT0rupa8LqxHGHe8wODDKouaEQbgAGHxDCGWCwjZNzfNyaTQN7g8IYdBN
JRLGoUoNnxqaDqeqHcQ8bHN8Ts1SeovfkMIE45geBbpUo46VdwAQS9kMqqGM1Ld/x5bUXmAQwzJr
Er5cnpF8Dsr9t5sIahNm7CHP20N2+RUymbwHk5OgkSKy20ps8ADIbK9QhvkcHuotnLsCoz9tiAOR
YMUneGb5eHbrY8reqPfybgL7GFDdgoOjXAtYyZh5mmGr+yWaY8nv6tFbmdKL5EckiyGtgTjHyNCZ
gpO9+kG/QJMKvW2iUUysah4LfkeJYQ35YwoAYlAjhPA3Y9/NbTwxII8w2YPkdBEZqjg0iUcGMpbO
QZ+ki35jDI1/I9U/JjzgkS1L5E+/S4/GpRd+Uw3ZIn8mjxmD74wVB2zDY8su2Eh7MC4BkLbNgueT
1MmnfIykgPLyqfpfewtnC+BQVESUi9T/Oswev8Si469Bp5h6uc/GxaQrhoeHSBLP/Gz0wBtmACzk
KF9CukQOJ2A5ACUztUFNMNeQKAoMNB+/L/bDP/8W+J0Xk9RKSJQcC45wtO5/B0vpycFm2YhkMxvx
IdWZoDg9b1QhbGsQ1IQ5tdyP5TbkXzfZhK4/gd6S4Kz2WNhfl62p5nioO1UfQmfVei3jVcXZfvTg
/RJbBRV1XU9iI7SwevwUfwQmSAuDWVeEjP6F506DeY0YcjCkG/HvIKnyM3CEwFIJMl+w1VILUju+
OAH8TeK/OK3kGd/xhXEohCmTy/8OAT7Y16Wc5AXsV8LwhL+1/thi1O9xAJmGPwHIpGxVRCKoC67B
ZVMu9t/n8TndgdPPm0J8430ht5qUrggUJYfTwQ924petqMD5clztth+RYk/xzxYJ4wzouQ2kv24A
hJlryflG38r7cbbgGIHI04RQtLcWHFQXgDZ+BSnVtu1nmatcEP+2QR9D05oz1tp8cIRuw4KSewNc
w7tILftqPE5fAecaJiYfCKDL1eWk8zKBajOIePnqPYSHC+8XahRlA4xR8HBIplg3kB8DUM2Vk4GZ
B476d4bAzKXPEvIIB/XfKzmLTGeB7zmjovd4jzSMrNkmUQ5TflDR0P0x0haENsFI5bLxcXCA1ZbQ
G/E19HsI5QtLiQUXOV9QJCBWbhmt8GTC+7jwZvw7SLt4r0HwELWL+DKPwULtR8ngAH5ygxIChh2P
yXsQ9oELOFp8WTKvtB3MYt7mTc47q8wPpOb3Qru0xiZZ0YooF74XpZHwHzWqQ0ZsMMVU/gpkDvnC
Lxw6hJn3hqtLWwQuTq4s78EeSS4CHRZvXm/CbDB/9fusm9FMUZFsNLfUJvBgcPKBQOXTw5A1xrp6
n7JMYJ4IL1l7bqk84d8k2HVjlKhCy1nzGkq1hBuRcFgqURwXMQJaYJRHnFK/46Rwv9O1Cvcq8q83
9ANmgM3lMRtD26GSExjsXKSuED+k43dOdAQ1Ub6vjtL+8a85ZaPWZn3CdmbO6okQqYRFCpPnxcKB
LJ0Kkg1XBEOQJkGN/MYHYGmj0WICR8GYL7or1McUHpV79/V5PpMPvcIz5sInoyw3GHfPY2xC7cVr
259xwwDaQ5MaomoK8MdCIF5CsXTLJOBysvg9SOLhtNoTHivOVAymJW1tn/RnjGvQEjFVGJoBn40H
pbornB/dcJNkA5YI++aW/sIKpbrFWukh3EvfmBeWYwkeG43nD/5u+GRqk88CJbw9MZQ1RikxJWBX
O82IHrL6UUFY4XQMQIFmFaYRUOEn8o7DxJgcR8+YgbVLp2n65WOES+cIlVEDE+OBehefT9l79uEd
SeUP1a0k6N2WhS/XZ/GOwjQZKVNo+IlnYprkf7eojuAUkYdKTwa3jdGS01sT4z7vqaCumfpTrD+L
lx00n+nnWitzGKF5QjoM0QZrJZ4P+pG4LzOxypBMVFG6dgMkKB42tKAP/yzQvyOj6zmA9Qmy3YnQ
RHk/wPMTYghJ98go/2Fu7Va4nGPVFC0tQWHx7xNxzmLOwdiOZs0+vbIYYWmASNHnCLsrrOdqjYGM
+ZtgrjFuvjCrbKjP1eh7ee5gzmPA2V0Y+nyxMMNGcGQSfeMDcDCsRpOuHRQXVAXLtM3LZ2VDWwtz
Gb9HLIDD58tXMJBuRunChhmGq4Nb/rAO6DcIZsZUvVUz6Ar8GwVSJ/kqA49phK9Ioq3IoPdBwPbf
J5k39qsbexXyGsKhip8GxwAXV3ksZgJu6BWA5tb698Ccj3JvBrkRs15ua9gTwigQnmVL3A8J4fjT
8UEsV5VwwaI3uoc6czG3uZkHujacDPD9w/QGRXZMAb7MCi9bq/te3N+4tjJ2DYD8qKTGvMGOBQ/U
W+xsAWNfCDEsBBekFPfw00y+E6bH3F8gJ9SjF16PayKp4IKmzUJPM6cXTDC4LBn+isAnyAx8VgTD
r7Xl10U6hzGOhDMK2ArHS9GwLN8CHYDDLwIZRZlMYjvWG+X6cUIH9SZMiqMZPdx3KIp52EChfK5t
RBuMs2vVfVruewsBGYzbYrMbZvPB6IulE32y287ZweWAWzcLAPAfULMRXApcBDdiSGCGoKHpCyIe
HKxL0a0cBuF9Ra+LdYBHIGPAEybIfmOYpN+gRqv/d8w0sFwxTsHnwBKPRD24w9LvoESy8gt+Iksd
SdnicjOoZA1/Jqx1/ewrbAyICpjgeEBrLbv0lzCeweFEAidVDbawzIKBci+8EYwI5ha8XWFPeQ8w
Jqjna/hizALavQHXg0EgsUJsOybejFPpkGb+o/MlAmc2T9bmt+MLoSEW2oN/T2xxEVjSYkKkMMd8
sxHbJ2UxcFrt6J0jMYpHziHuWsN/h2wUqW9hgSMafJJooGpEcijvmXWwZiS1H+3TAU2bhzkj34m1
/pTAtjlQP1FMxihUHeUSwZi0hrrHKbTOMXMEsLMM7bQDTX/G5mlfuON6Qj0LnEygwnG3rPimVgj/
IthCoGZ15I8DQahPxqUjnpOHL1JK4N77PO1MghM8bpks8wBThC1Cgh9GT86j0w0hbXf8D5OK8D5c
i99gzjoMAdc4tO8QK/NRs2P4N64XrwWFqker7AlgmnkNlt4xaQvYFwyXEvFXOA0PoYxhhpo4dCjD
Z8jKNjycreFulw7npxuWNg6lJaPWwRCD9d/b8uksl7RlfBdaUoh7rGE2b2c6B4gYDrhUSJXugO0N
D8vD/PT2DhgXZjg74Skw/5EwWYYFM/xMOausuiCubG8qT779P5LOa7tRJQvDT8Ra5HArkVEOlu0b
lmWrEUJIJAHi6eerM6tn+rS7bUlA1a4d/gD9Q/aWElvkfM5nu/MyQZksQoPaV4M3UkOAXyEulYk2
+0PhZg7/bCa5mXv1hvCoeU1QugiRM21D7BNtOLcOX8IkYn5Dpx83G8ZLaYxKtt9FusCNPr/b71Ty
Xj/3yWePIUupo+D+b+y84eE1hwaFYsysO5htADs8yp+SZyliDnubLcHizgkDLNR6nNXL8azeVkqa
6GOMRN/VXNJuoddfXK7GUsHdBa9MXmGu2bS6Q/rPirwz/sugl5MV23SNPVI2Ah1pCkKoA04z04ma
5YrGDyMIcpuDKE6YPidEIhqOWsXEIMyD/lxf0i+6RI6XkeReaDeP5/z4giF9Iekmr2NTPNYV9gH7
ZxA9v5+Ahl1OcS1boGmD1PvoMV78L3sG6AzOdtyX4Q1nkxP8jdcyHbHtQQYM/IzfcErGyoHSyVg8
v/VjC5mOz0u4fM5sw+dg4mhp0aKbW8B1mIfMx0/ziNterKOl+GKskgUoVaWMYiMhekQnkGliAsOJ
+E2YJAsikcRngKHzn1DAhz/IWGeDFEPKOeGwYj+IZqsxoUlzn1xzA/61exLL5oCVv6k4wzwUrVl4
NCjW7LoIJegFOwLz4TkEM1/CH7KNyHDdNsrmXG11tizRDKQO6GqPQc7EKtN85DT5GDAJEECGnMDO
ZSvGt7W0ouLqqe7IonXqqhjQmOv2C5iLiZY0UNAEtp+GG2P8sAnvCY6svhYgzx+3qHdOsYGTlP6X
La0dV0EspTzaC3Xy2YgVeQ4kGIxt4BWYxNfIsWfg48MHqXG9LUMmqhswlRG/r7A4+8q31z2lvC8R
pBktFOj9o8qMcjpV1xrtjIB4sizjYlsjHJ6HcEJwprmvsQEgl0PEG2R2u2z28HsS6fwKBqDSfaT5
bJNAoLE5dzxAVSjmGUl9MSO0whLd5QrQSlEC8B0vXzjqger3bh803shv8TkyN6g9zJk6I55rY2lW
BsS3pQg+OdZAPFHiDFI+Acz5xMafXtrRJI+ufsPX2BREvzlOB/gCAqU2I3NjYVjOsYZaSDYDXI3k
bsO3FUdAzol4qT60sfoTpkB8llDy+ACuDrwBoA5Ry3ZtHAYrHKIcYJKgZ9MFCOsmFMGu9bOjyjvk
gbZ6hBOyM0VURFo8e5zEZ+qsLZWNwOgjYggoGprqfflkvMQpWULYCiDZUOEzJXV8ajHVXjAukdBE
IKErz4+1KF8NF8s6YkPpQfPk4BQ6QAmlGXVQBvOLCE+GQRxmHvdYGvTB7QU7k/Sh1nzd8ShDmCWw
j2VSKPp1FrIVwvlonP1eAGbN0w3JuQsSZEcTzJtmh10eTxAAxa8Dkt2BTKL+3x8Qgn4un6RtnBGH
fHbwASUzbqani9AT53Z7zIkIQE15lF1Ct5tpV/lNP4M5He2Cwi1gFKx+0ewDYjS3NzKUB6UXrQOa
Jcg/XRj6VcRoHTk/6fXPBGNC8ysLB8yllrJEzjLXdtX904ajsbsZwVURAtkFGwoAGhU6fTRQ6c/Q
eflsHBAM+ZY4QFvisWdORrRlX5ZkjWQgtbhdypkEQrQoOEhO4A5C4gQlfEcFzHKU3LoW4R7VwqTH
woGb8tyRiPJvCHiBFThM2HPsUx3Yh0sqIFo6VK7A1Ux6lDTiFqhcBdX6tYWnxkiL/LPEUU2AOZVD
tyEXsBLWE5S16y/ZD2xM6hUFcLviwWFr1aR5RvQGGLpZDiBXFxTYAEZQ/BJ+qCwc0s8cifWSA5mG
q1j+bIwQCDm7PUcU0eKkHb3b7v2EejvgiOKZw8FGw+ntjkV3zBdO8a+dqkCxsL9DVufp0gJvAsXr
5nHpqufsMPW4QhoMFpft93/K1aG90SPWvHmWwM9fjwCizIOhBdIH/Vp7AYYU90qUcPDO+bp9DEKB
hoj7/Bu/H9/PLxsoeazOxuD5NbjSEX1prDJOIHumt4e+aND8MtMn5gPz8/WA8b9CnZiUQMlR+EKy
IH4xmskCJnad4WfAALOo+ihAKSr3fb1A4W4pr1++hjUpDAT0Q9ciFKUUNeXKmUWbzss25ufjh1lQ
L0e033uoflBL73Rf/LznPiQq6kh0gfs5yi0Vo2uoncgso1/tWz8PJlBHCa1MAYEgPRAgndQ3BSl5
1myzz3atXaaLfU5Pzz2Kgesqfghgjj+uKtSJsdLamqyv/XN/i1nIcymoVpMX5y4QDhe5tBnqWb6a
VEs8jhI1Kfb5r5w8lkMCL2w2oAL7oTDhXsvJcJb++i+bCv2xpQc/nOrTzRDN4XugrujQRiYF0x4r
+zGYPtTZPabfOyTJ4wAiKqQDNGMC7vGH+xH58DD/snh2MylA92gGiMvH+WpfrvnoS74iDxK/zB55
JvGHI23/WTdHoom53A+J3X9/yd+Lv/nBwBxtmyM5FF8wXnHjdPbz3z/pPnPBHntI1tbIP4kDtOHf
TH/V47MQtsxtlqVMAAQp9dga89ceiD/F/LrZ/TCpjRyWMyDBFY/EUIP670V1jRzv9l3OQSxj5RCN
fJ/U+oxzaMbQlRfSXIzh9XJuxQ14RVK8Ak41//Vfyf34dPycwdupxUmCkfyYXBF/u3mXNxvhLV7D
AnEb8vhtlh9LFiAgz8f0MSPtEZSK+cyb5x+bJmIk/inkO/vARm0ByjIGJke+xDUJBDxw3Fmzmuh3
IcBC6gCw14qlWGr/va8fz9XzB+SECj/UQQ+sCClty5AhHqHFnhDGfKE/8yvEA5kW/EkcRmjxeoi7
0REhgIxd2HxNYrBL2SgaED/kULhELYadOh+g4K6QTLH/yKNMyiusXf5aYsKECujsffegnSqHO8Kv
cKOPrzGk+wVyqHBNMv1vMhe66AjJUY8jZhFDUGRqOQXUwGBN+YRKMnKO10D+QSTs34rHJOGA7zd7
AYgB9H3sJcQQP7U9eUm/TuEFtzfYbIqJGJRKEtEn1VraPc5QoplKrmVg1L7N9cMt1Fx7yN20wr9a
2qOe3kKp5i/0FxcK7+or291Rq3yix0NhDmXW/X0t+q20ZVrH+XR24GuTQqrx+FkJMeM5Q1sAWXa1
KbFuQpqPkjTDnzEwf7ADHRiX0yffvcMnTzi5RzrqkdoCoTqd5YweMuKXdgTzexKiO9bvUw0ApzH1
wfVt3TH13qmIisFonHUag3QESFEwRXq5R0wK0As6J/+KIgKm2n8COgNE0KA94fF15/Ot5rfcA7dw
Efftgm0JfR4WCu8440XvsF0wzSr+OYgX8X4uYqB5qP7QffyGf5dRvA2hanlm9vdyPvJld0IwiJLq
iiVmV8XZ7CLSlgvP1YdfOjssP2lFhO4n/RjfmX1+fmwzF1ojJda+PbcnZigK1e2FgPNl4PZzkg6W
Bthhru6qLGRM1aO8Mczul5xR9zhXITTxTJIG+yUzgNx06Vbv/WM7BtqHdsxZKMSJHh8kusuobH+g
1zwj7G2d2Pqp99naQcqH8Uik+E/6G4c3/pohsyT69yfNBo8FcbncaZ/pFt46Wid7yM/PHe0ohg2O
J07zYz4FOo1thtEAszCrPd9JSJmKcF6pFyOh5IHjPIHHuPpw3zD4iLKY1ju/rQvmGqlA60CbsGEi
kKRgNMclCpGyeYn4D+IIMzm7XPf0wnxzI1KkKeSWP/mrdAPuim8l9ZYU9MX8/w9toKMLJxXxCz0E
2NyMKiBgU6WR4AA/gmd/Re7zwmQeZC3ooulUvlFqx/MFX03+Fk9uTnGelLBM4VH4qFxCGyCnamEB
qbdNB6IdZYFdj8U5yHaU3XkRSN/2LQHPxGtEDeoJfCTstCAeU6sfG+Bw7J5QWuVHGBmYUQQ0MFcg
bJ+dewcoSCmKAMRB/dNWKig/oR5HtvBfhqtHyq6nvgrA58ob+QuJZHjHO8FE7OLbvz6G3vatBJjY
L1Mflx364yFqXyuDp87dIRV0jSXVC4m4Gglv00PtZgs5kn4gGpmusmPoCS4OZRdMjmnNhgVie4sp
AMFSu8IxpYiMLXEQwab5uEXih2ycAaoP5DmLaC4JifpRfAjaoqFzVBHt3r/X9S+v4Esfbytof5Vv
dQ9RSMOImZz+AJZ63CorOUI3cv4LA7n8lCOoUCRL782wYRBjCeKS4YE69wwOG5xRB/4B8rFCgs9I
5ZPmREBxGgARRpK0StSo8jAMDeW1vUcWmjthYJ0BdYX/iY/MZ2l9eyHvQTp7Y9zHXQwxTDrqvCc0
NF5J29afMIsBrXdcTL5AVcoFb2OuFwEqcnNA0rcTL2a6zpyqBM/zfK7ChsoX5j7n+BEvo6+NZbEY
Ub0z16DPp1hfq7+3lcwgM0b6cY+E3raAI7fQAiPIo7d/WxGQo/uuWknxc/N07VBPjLnswprklGoj
hBxjDDwiDvNqvv9XzLYfSPIg0Fx7enCNWsSFyo/edSC4Kr+d+wmdmYBILvPF/IIJAucvOU1PHicT
hgcI3GvIINKeAFl/dMjoobCLoBO4aQdXSYaGHwUrYf6IsN4Ur9AmNxR6QRYwKA4gyMeiq8NMNngs
7O31AJeG8Ykag9/AXUAOps3fYx6vnMCebX5p185/NfTtqtnxStKDiIInbXLf+nIie+4sFAyAn17+
oQY6Dg3GHpfNaJgra/NbXEHtoZkQ6EEIb/s/l4ZihQDsJ0RwOvKUHmuM6OKKf4MSx9c6Pg4fLkAo
0oQ6+iGWHr9aF3kVoOmU//Nrks6O8b8/xo4x0o0eg+RdOsdFzSuT2oNpM6dhELT/7lGzQMvMv0ef
pCmgDjgRkJgGiTXn0vbkWGCPAdpSN9DgvR5GoU62nT4txTXW/aexZliAGR9MGsSYOMjkGYI18z0+
mXjrGYgev5Ih4XdsFPP1kAzY51n8rUXn2dWQpE1Mr0Bhe5YuRz/ddotvzTfj+gckxkx2uYBh9nFf
/P39K3z+BBlxIXpoIqZjBBAOs78ECv3MRGCaBbIFNiJ0phf5D9BwoRgHPNST52YMvgRlWPoq3wW6
ZtqnGWBSz+1GbwobOgRmZvbO2tSn9tQmqfeYU5DM/yV57nzIQqNLWgJEose9AFkZo0f49rFR/Liu
1F9xuwNrewMgx0Yy4EV1BKHBrxd0br/B2LChOg8ACRwBtgxLzh/8J97aEiTlPHr5Kand6xPwNjuo
pa6vWaM0Jxovi4BDEU+o9jlHaZA+g2zLbI8IJ6+VgN3WeMMnG5tYhK8FX/ExPgYfOc3OQ/vyu4jk
T3Sm+aDvX41wBtZmU0O3/ZECI76vBpfPHo+AJHBgJhMERAThgaro/g9JOvoQ7w1BEgonkKyWTuUk
KBWQ+R4p4lKCbWdGkkf7SXRLjNX1VCX2grbqFzBhD1lT0Lx81FD9Ey7E6leTpAu4fImya/GxdWh7
EFC8iqsUy1U0XIUj4bQ6C7dv4jnn6eGSBem+iBD1/OnJUeOBelSoQ0TjP3iS1pZZ63z1Y/v5V/07
RnwHB9j8UoXgrn8hvaKxcRHm1rczhJTHCYIlkz+H4fG8S7oQVBrNB86oAtevMhhP6UbaFUvDmkFJ
IIHGJ4bjCOvCqOXpMLeZPWY/X2NsbWtWgRK/fYPKkISU/7cuReD2yfiWoMKjZ6mgo+CZIDRbGACC
2PH4qD7UT5Uy0P418b92df/Nx28Xr0W1MnGenFP9Fm7u7kE40vqVD90J0h+q3yZvbIstThNlXW9g
vuBKSX7EfRIiKNTQhB0JCaRoMAU4qRcSWcWMwKH5EinJGJHnP/7eP8+VOr8fBu/hBDW65LDKROMY
Kl2xAk70UN0rEzp8cLz2h9ScdIYu/oyRMHMeyDHzw3K9TLb/iDjImz8Cyd3L4T9hT5UQMka6iEwF
iZAiMt9U6FZeiR5tYK058GdrQdxCiRRluhzDA6pglkV1IEdfpUdtZsy+vxlSN5drLAw+Miql1NM2
IBVXtqdFFE8lGc8BCidJbDk73Ny16y8Tkg3vfrkHPFPXQbFzRqgBOxc4CG6cCLl0cWEU7eyVgN3B
qPgvttNUd7M5kUOLwjLBurkTNf/qhc0JXscIhqPegu18+4MwD3aFomfPrVR8gHCze4SMExO69YHW
FNudIxb4b7b4tfeUmXN5ny82zvd3Pft2yJo5NaLTJZq5/oufvS3QQ/7GJCAyICzQsVmQz28FhrRx
aS8v5fn3mfnGOoNlmccZ1nn5bL1cWrMP/4YGNtNNXE0P9cxfhk7kCGPScvb5zdTRB7EboqA02/6j
TElEQVB7xezfvyOwZUYfXy8//n/5nbvlutj/c1yaHQtzCeIYfSaufvRhP8zfO4BYTCdI8H9A6eLe
JJ6cuAN/zOFdjCN3DU0DAnP82bvfrj/bPHCwteabASNz/DDozqURYjAjB8XZ8prEoqkv+qnZ0pmr
kYF+MCkaY0KONNTsvvJA/aO3Nq0azhaW+j0xF31MAoZxYhqSKt6oIsg/jBWsiCi7VAnu6KtHQpOL
mIghl3j5xPL0qJxjxOECXPCYZ0W/vGPApgjEZKic04rlEyKNyMJDtHkVoKx1rM7pAdoZn9b8as5w
5FA6eZwcXgteGdDn/36hndJS3lUBVOSpWLZwx3HLgC/C/QO8d7aZaYBWnutC0aIJ6QtSBVmCra1u
7IPWzAmbBYpbLPAVvLSKEGQf9IhLwux9ZTVJtsyC67mha/ZACBYYGVxNocbSwvtR/CuR7RbklPUk
ejv+5a543FtjpUfiVxPiPYMyzKPyBlpsDy5Y3tgiMMvGXMfkj9ssjJ2RbrFWvGgemFF3wsZ5dtk8
ZsHvxUTug2/adQnXYDXimoY+vIHq4gMTG730L1+mfyV5e3a0dv9vaNs0nUX41DfZBYmwxI6aBIre
Jj86jGRQwkT+gzdS/xuBnGEeQgnskvSvWBJWESM5Wkh0WCteABAksoVIbsy5/ZC7kbkVAjYWn4c+
J2MS0YjndbSdvuHpkXULd1YUiskT6cFwQINsXoGb3SM+RK+YAEOUAp/Nn+2NyY30RejCPYHaRli2
pBTslKiipGKmmDL/Ew1+ieBFG56rJePb2H+8I//LlxJjGgCg89/HzGtmx8LtAkT2xH4CWu9mATUL
j4BbGj5O6tedboS4BC7RQUYSJ28uxHZ5qNAfaYXQzuNf4PRwh9K/Vhet/R13x0bFdtYkXZIf+wSs
Hc0NGl28pLgnJ9rlBV7TOhgbZnGUUBSKJ2klebyr6TJFiXTcpS/WitECEDe8SnVYKzxjqk2oZgwk
GFSE1ZkndWXGkPAizYmhwXKCpQR4/WJdmb9ApxQ4jvwo7RiIetmFrXYGR3v+z5WMR7ukqens8gvT
EAjDDJj2/DyIv+aUEXsoV0li0UHro4ZVdrQ3fKzHnDcSYkUmvg2CNMS3UVQiFIIdc8K9qNHEeIsW
iZIUt99auryfC1DqspIM0s4kBqs/Zf9l5esSDHaxZFwojYuGi6CBeLYJmjQb++VkX7f3+/ZGB/P6
99YYKMnSZWqT8Qk6fowNE2bjB6z3u3zu3wv4SY/2ypT+OMCPyBFlNnQoMqaxGaR/rBOGSijWMPJh
XuPlS2g0unTJMakViMqLzQbc94mYok0h/XyQk9k3dn6oau8gXiveEzAEFT/drgCqj+181KAtlgz3
hLkzTwR/U+A/j4gCPP0Cxg+y0t5m333uZ9v0uXj4+Ra7WZ3hZgB05B1fqZQuQncLKENNR56YT4gT
kClI3W+gbvUMFFW+BW7C3IY5CvWaDfN7NiVgBJmIwrLOUKktha4XwnStsQK7yaQfv7opmZhZWPEk
8Ay8JwBPnXf0Mal2AUWyGjLgljM4RUI2M2RcQs+h6RJ6Crwt7OxayKWYN7xsQcJjbJp+5N99AlQU
0lSni2vkwvkZBsiqR2fgtuaJpRtDC8cE1CgMK0bvGU5wWcyUitt+Yf4Cf4puHOjh0I7U3iMXa5wv
YvSD/FBMVjyaCqwdazXVzNnSSDG++1NzuvKWzIEgw6vSLMOUTo+QprpVzKWxLxXvy0jnzryRBTaa
MR0M3lt+LrBmp+nypKwVAYKuBp0OCF98EH4QEcpsBozJsv2SplmO/l//j9m3fXORYahAUwhKlvnF
MJerBKtoLJmd03ABRywoXoyloI2ZNCppb2khP8PVqtAEyXPINTGLUHz6IuYmu20GfCWEhAV+Yi/c
N3tPUxiA0kxkr7P1aGCAADn2Zky6/Vwyh3phcPPHKPaL2pxK/UYDDhGoq09uPQBP/5X/1D9I3Mia
PN5hJgTqT9dH8KLNaVGp3OlPt1qzLRrUkh7F70jFNR6AgbRM5pRQO7UXNurY7Hkn+8sYF0R1Hvql
T/g844JrkiBt0DBCzpu/2TFXtQ/3Z0gQYNBqEPu457SxnDRB35HNzNMYbmiMrriZiu0T+gHmXHiI
1zVxi/DRnXCahX7HFBXwJifwH8HiTRenYqU6K17rZm91ZknwAVPg3nDFxBFFDs/DzC5IQq3G0+0Z
qlKYRiaV540lZbw26Q3aMquCRcfSYGlqT0I+MUfvl+IZk2RdeIoCkhCKzan+sIggjxVHRPAgnfMV
mwPGHc9VhS6YPF4r3hqoHMssJccPxU/Tq17idIy6yI49Oz7DsYr5FpYxMGuWEK9SH0mn5zm23Vl8
146EpBJ1DxUjeFp7zBFH8FsYX18gG9aMCqH+0W7zWjAz6EFDS1MSPoFxLkCnCs/MhYL6bpFFuGe+
7QVqRne4JBcIM2xUDeADtqPFlsjUHsVv/BDYX1QtbQ/R2wzBwC30wRfNRXNpnKcKa3oGvvwXZC7y
sZeHFVc0OpkNF1sxXmT2hOSTaE0OSyLCCyoKPdIjMOe8SLr8i8kmb0DrnpgCatu4o9UGVDq/xvyL
FnIpXKTQXYMSGYM1Zh6LAwsJn19UCz4I7cm9g2nqlkAqBG7EVaD2xvjxi8+lqkLWMuXp86zFAHt5
3SOvySajh2qJ+HUGUcvZCahWQpDhHQwXKFh6BIC1FXKmcBrZRaBVaqAlCKG8GGFm3oAg3RnVJwcp
OBLGTFxmSc1NmTAHiEgmObHcgbmjjKB4Gu0/gGbE/EgJ4XsC34a8WXg3Kya8Ig9Ibpj7oxGo8ueN
Lg9XuCcugFe4xlwfE1piJhPyemS6dY2NNiGUKVTSQfPfVPx+AhHwdC9NYv5dT84TfI/9w6ilWdNw
xyD2jBzihbYoy/eC15I4eiCsNmcarNOZ9cXitb84Se6038GpXYk+4ym/IKyBLTyBDWNOYh/3H5A5
a3INYO1cq0hYstqKLQdFz9gQjDsF2JaAxYO+Wt/4+NEQLDbgwLE3t+LRWDNennof2Hq2BUHCAy0v
PDItZJQlIObgaTliXmpyfXwyjwGY/RoP0/ldQPSHSXPija34CqB5T+KDUsMLt3fWjRUyEedj0qUu
to4Vs6M4IOg4Iwg5axaNj9o3kpmgPi6g56cBNWoAB7whYBUe5FHG1ZiHzCU4W7QBgfVlETh1cABv
OCprgRI3TpICGYZ1zDDIBXicXcMGctE372wWq8FYdUJoyhshdFyM8wifpXCBCIBHYr3DUkBUkKWm
ILmBwGq5vJdbk2IESQXHZ75/55rg4w+F6UIpAud/ud6+roCG+WFkXzl239s02zNtv+8nlCO5XTCW
Kv91AcCYWxum7GjNER7Ej3YG9ztV/ZTUwY6vvyDQ8biHJHoGQwWmFLEVMdZasjSILjVhgAKZP/+H
6IBcLGYwS+ApnH6V3zGGWd8/dJ/bLPL0YpUZq/FMepI9y71q9l+3n8nsl46mrPHR0Pp29RxOr6aJ
QCLVH8onlrrHkXFUEz2n9QMuu/4kSY0e2FRMuid1AUr/U9W6QDsRTMAWSlHdx6aq3ZqjF41qliKY
WHWlLxXKLJ4hDJpfddsjPYmtHt52uScpPn+AhFNj1YM3AmorDMDuLWZxIV8PJHmb18dD2byZKg+u
Asn1A4X+2uIQZoC5ps4CUOKDBaB9Qc+DLCAAfk8ucWSMcaNi0Pb6czEMhw7tGUmIZHa3NWcTMY2/
J22VbJ8NCSKFniZuvT6hJgNENByIH2xvfmf7K/NKZUbJ6A2Vyo1jfN+1nzSLHxxPTwI6bkwqqih3
SDcs1HpgmMOk5ZntX+9YQW/eQuO2HL/UVoWy8eoVhJHQzwJJalQpTeynU4ZS23kvGYZXiZSZMtCZ
HuPy8fSy23V1tffTQw2fTeulcT/tW5yCXmpxeINE6ZztVILYK1Aabvnem0pRrJV0bXUkl210Z1Lk
dHobQSKVKV8lT8cO3Xy9eCeSUYP6oL5UPq9vTD2VSWGg/cIMRGOt3zf3si5oq9zi+zSu0ha9ECt3
h/rfgDF0Q/SYZDrSWRmmAwvkDsT4DSRG6YNhmBBIVZfPNodC3I+7cRq48SOb+v2MTaTVutoKGgSC
dQt11PHnuWxRThjMt1epD1+73z4ryKYKHXtVb5HZ6F2t2ufU05kGkvAvp6mG8JecX1EhOr3hcr9l
CD98uKat5+/0urcgUj2ko4GC7jB62fUdOqOCL1JY51Ks0WTutbCEayd+BvWBWgJyKXBO9CT0rv2Q
LVqP0ypHKNu+rR7F4YWXUq18yqoVG3DcNJQXn/Xids2YbdOqGId5CXrwdu2iPJPibEJTZZiOkkMC
a+fdn8T0tiHDNdEmTdMqfBmsfZvG2ENZSBbUagbidlbGEpPYHpzYHdKBlEUq3L+XIscNVgpqF7+k
H/AJLYq98HpURDzGflO9FmoKyxCtQwMCeNGCFFCP7wEYEDLVaiWFN6OMm4bhroXBSrM2sYt8VrQc
x/RTbb6sol6U5ECFfFZv9L5z1ERoBdfF1irKefVaGi+cFaEm4pyT/qB6md5QQN61lexXXe7epuOk
Fz+5paxuBinm7XX9zuTHQXm9AErt9X505cSBPa8FV841RUWjZYwH/ZS3NtAaLiZHn5zZeIkgOWee
oSMT8t7qLdic8YMnmCkYC9Xy/L6xuxdSSuh9W8o/qZWizKrYgVwjxFDpox3Lz9QEb5z+aBq7MIsk
KkDNgKUBk4N4deXIyN87vHey104CTMHO7SfMEvuaLE5OAH29Op4S+pwFlqyTEzVaH466vG+w8zKv
AI5Mus94ZPYPbNvYwhaU72ais2PQXlFIUWx5VQgD0VcktdlMk2z2pKvUQ1LQeh5l6vDAeMW5jeFN
Z6AA0M2BbtEbcrAbrjk8iW6NnlgUCnbpw0Ufuu3rrydraPJfC2QhVNwbY6BqXnJI/iuqXwe1G12n
KkbYvbFIfDhgoVxSMaCJlN1gozARzxA4hV1mwt26VvE0YoWTOs+Zo6cgJaZiZyg5XotqWCtMVIG1
Gtn9LMv2r13fUDG+aqdi4MB5LuwJBmguhc2tCpzWl67mwrqtrv23co8fr4XdNfGt+SDgihJDGq/e
2B0U6qihWKWIbmNEUFE9q4w5MwsgEyZ3tryYKLehdiLTJKPHUv9qIawKe0QLY+XA/jqA5nDwfsxc
kj+OxBcp8HzIfJT2n5A4/xWnSRIGkDCYJWtxg1NRBwinOm6hCyfwKxT7tls9riEbtIVukiK2vOq6
CKMLSfMYDwIZRffhPcdxWrYZJyLaM7yEoSJf4WTE7w79RMSa6UH1QQ2qrw/undfVBw47fk5TZpmi
zdCWeVFgaqRRakVtgt6ZRVZJHvPI9yIy5kq9H26ogTF/LK79Xs/purfTOyplHHcUwqTT40WgTxKi
v7LFQXZvraSsqrhv6Jv33z37XwTYeNKZiNP6mWoDRSqkJTnl10O6krUYh0aYoTZUUjSPWPKNvGGL
EQMLjE5vbDSBbspj5c52QiEmw94Yo724UhDh8OTOHfTVOyX3r1wV1a7KBz4AXTRHUVx7bGos8SqY
JVevXUzN2bp9pgxBidANbNg38hR0Le1uaT5R0aPSaKXwfWOSirY4rUruRPfaTP9ZzrpPi6QC5y4Z
zBriUMrRyBY5NmaO9c2nuZEOHCnDBhnNQmArVyx5tprFWsU/TrBB4d2sJFpkwOX6GolqBtOQcdOe
/VtZvs2uagwh5gLQEyjVrZoWFfqLFf2o+gb8hRVOHG2aLJ5SfGdB9nb2/AWBQtViYH9lJSemaJHh
VGcStbWrFpm3T7lajTJ2LVBNas6Lkj7uHWK0odCpwXNV2bfYNowyBE+UtKDAqE+qffPM9XQ27Pmb
vK3slV7T1pOKrd5Dzktz93ovPf1WnpzrP80E0zryKUA2S0u+V+ufv6UJ/fe5ulMVmS2F5eUqXJiA
TkysI1wZISpoVEfM2+ENim+W+nL+6pZ6F0/2iiabWgmVcs+SDUjMJ+0elOhpEKVKBd6UtETVsa4b
33pgL8eds/AYZvHqPetMgcr96DdlMUJ9osThSMxy5GMm6jN0UBg9oFVcW3IoG0xjkSqQwOpwFvPJ
FYFLymGXwc63Uci83j9fKmVMTv6iLK/aysrp1b9X1XALFZyB7OMd6bAJGRplhMNBKlGO9kKhb8iy
r4cGS7j2SI5wHZI3RHQDAdqbzdDncaiLpXO3tlpxpZuvNT44/vTOtPwqBzl7lmfmlGvbZFffy1/V
VJeOsy1S5H95GQuXLa3Olyq5aOY8Ni9zPNlE10KxmEGwtpCsR5992L3IBTV+ILelje5Itas+Yar3
96hOx0Rp9nB7KxPmtomGVDoNs8lWNpPl0GJAobqnGzVgmKyAFlCOQjoCI/JWR9HHpAB76YsaDJGq
oEf5NkENqCADHWQ9xhveXTAx7sSvB7M6xfmupd291vi+HPsxlODe14XVQvCBnpVCNC8t4bq+TruD
NTCAfMR3ZIjz6lCmRZDZjFnbbQsirVPspOvJ4Yo7SjsVShf0qtpgROOsR+ou4wR+5156Kn1SQ9jG
91BtlzdQ42QIgwopNo006ump41B+IsD1hPvmqK78/JsqVuOI/k6WGH+1EFxFTOc6bDskNWwDJmee
dDWrEZtC+cFTiIri6g7lX34L3yP+zI2DclAe1Lh8GXb0YDEbdI5g0YLGpgMILC4daAEgeidNL7du
OvSJgo4ua26zffX9vTnprH5H2UuMDDAI6PV9ZiMwRQxJ5V+wnPe2oysFz+R5++Cg7OS5rX2o06W/
kq9d47H+6+Q+ueM2l3UVN/jvtnVeiD0wiVfqT4vR+pBjTgyqxFrk959OlbzhFV+dU2s3dJu30yAc
ToUuKFr7+pbjtOdQgEJJBnsraOoK7X8wSD2yCzcd9WKO1UZh2+vGKc9RaygNmR71PWh6leMcK8mR
0fW7O9zL9suiQzEYBFo1np5Yl2u3kP/6ztMfoETXG4MO5lX6qJ3tKE+fAxaH6gP3TLJKWN2tUyXT
ZAejGr/TR5Ax7s2eOArbFK1aSfKZASZHsoKmBynTaJMowCIdi1glcL7yPjb0MrLN883BwQhlnLvM
lWfrNK/d9/0xH8dPB7yQpi7NCTYL1p3TUdO1+YRsRu18PQzRsaHbdvvp/+kqFsQaFFNK05JrvmLK
ojCpmh5o6wMo52xNp510hekmaE7SslX+mgfjQ/Q/quwzd6IKfAilojX8aAjQvKP6TueyeUEVosfh
XZ4yzWIwj4bwxa4TrRnxE4cjOhaBPowfRtXg8nSRX7L/tlALFGG6pKTq3kFBGBSLH7tGxXuYscjV
0YhINf2/tLzptg2r7l2QGA56dAWVnTsOaTTtWdL1lqV4vQMoQQbJtAPGDQUQgjfDH24rKZBOk6pv
9IV9jd+36jCBPrioD8iitV9mwOF4Mwu9DVGPWEJxgy5SAfr7dtdQfy/B99bW2Qjqdp2Zm7IyQ61k
fmJ6HbRm+gDP6eU9svPA7uqGYGJCIZvNysBrSWryzQP7gn5XI1LXDMhvOeyBu+FNjCFAPr7pR+RX
5tv9hzL8qr3hWtCTavZSNWISU+CHd326T5NuI95sMsmBksqL/5F0ZkuqoksUfiIilFFuZUYRnEtv
DLEsJhVQQfDp+2N3RJ/ujj67Bhnyz1y5hpGiOKoouQn3+dRYavfzVGGDc1yM5Bcp9F+vfmDbXH6d
Hn9C9Q4Jpvhpv0zjQBcDwFz/iRkMfEygigeZqOVezljLpNytHjlcF2JQqvYDKID5rTBxiwaiR4Fv
MOlvExigtE+tAJ0B5ePQ0TLH9kMPrLJAeAW3zvuI+Syr0dIOauxeMDXE7/qND3UvH9ZNJl8HxEj3
swp5IX8svetkFlNnsA4ZS3QLMGgrIJSXeCyA9x6f5TfHQy55+Y+PTEo4C5jJ9P6Qt5p6gwzaWMr3
du31ec6lU+5J+KafrkAfvsn5xJsrtBcZR+iHhtE0VffVZVEjuy+ZfCRFwqnhWSwTOLeNetF56rMK
iuzovXlMvtRFORJP/nus+CUinXrzVXr7dA+zd0OmPfPBTYEl8X1hhsQWsp+P6h86phElGKND5asc
s/GXhD3N/UiX4WHMNdI+sa/oUrR0eN5iN9WPvZEGlREH2AYGv5Sw88Ip7Jt3s1zmbb1jVkXTJEgC
N/DEqhWk7J0XWCeZWa6AI4PT95BbXqn3yDB/3H0liETvsXhoq8JXbuw2h7i4h4LsFlNW4i/ULytU
AKxHXaS4XRTzCbZoGUMllb5X8YJPxTWZn5IeMylU6UwaqTZQvEzKZY3wpddRw92WXfV0uzGOMgxX
MtG/I3lRo08aq2cNygzdvyIldlvcdrcRVCSMXr4P79VVy1Fqv3MFDX7utdnTBhCsPSU/M27mT7au
yibDVVbCInsORZun6dstJYTxRN6Kr8xIvqp3e9xdqOeTJHwyPD5Gn8NJRqEhSTf7NgBONTs7jPZb
lhvqx3uk9WykENjwbY7aFyVxm4+IONNxcldOgTwWLHDpKs6L0f7J9FKzM3ibInvJ9qC/F0p7nZRz
QeHXJ2uENyfljX8IMzZc9zao2r8O70INY6QhLhLrKLYv7PIr2lS0V+yBS7tkq3Vf3QOmRaeW8dxm
I1WR/55MMUk4sFtrMYpNXNa2PLyP04ztC9wB1m44wHAzqGuv4IQxmDn5ZdOCkzb2PiGY2YDhgrix
YmbxLK3YHPJrVYzxM76EvRX+7A34mitn7NIVi1GYrosJH09fSP8EDs2wnUXoq8wAezu/DKQA9Bb3
YqT0kBLRL7tscx5QGU8riHXsqZMjnpTAfjAuvns8QH2MQgzMBKyvH6HrYks2ZW2YbADwNLBWZHzT
xxFysXFjv4IgtYt1YD5Wk2bMQPrGKi8qUcOV/HapqZELdSkgCuArHlRRbbDb5AdByz6+48+hU6bK
x4RzOx1tXiSocQRyhNDkmuhI+kl8hx8jzOHjnTSHdIcemwceeD0o8Yy+EG39Jc/iMSvpD2EoU1Fm
yrHsbPi78HSAwobboeH4a6Z7Huf0hNayBTOAEpSTRDhYHY8Xxc32e/PC/hKt8TLGbRFmkBjdMlv2
vvHJZXEordqYFBcyMBxIGlRplHOYj3NTTLTKQPsGqxRpkV359NS1BEkcdNXB/ARW2gVRLkITHJFM
aijfFd9Ij3Ug0P5A2Mb56TpwGBAorZHeHlnJYij7MvqfagYeZQzg87SNUSpHApYSrDcS/+52usnm
nut+Hf7MvzU5Sk59RigARAryXoFjp2TTz07uFa47Ws80JP3BOQEqTk8uDwwbRohGOWtqsJI7C1ud
jblNAAC/H24BWu2cBEeAXs0j0MbCHenqyxQPlDN4DJb4Q2IUETZ/8GMQCuFjgkf9c0oUKnQNMqXl
Exr4eQ2tGzB585aCsYTuSmHlSfveWVSu57YNWD2z4/FFmPQn5g0iv886mrj1Ahzwm9h1+E6MAZt7
dgbH16FzTnssrEyYp9LLUpcnwjPGLqQ8FDnMbzzMY2+8hHcJmG1rolO97c4R6YigOLLKWOVHhfKM
jjCzYABh2vzghDTqYTJAVnXfCx7zMDPJSMCubvq0yfkA9tyN4MhhgGuMiAa7CN59p18kLL3hzKaz
zxxBG3PSBC+mGb+Z+bR/02N6JbebXTkcEtFOWpCSDP9HN78KsplbvJ8UFvS68EHNdPlhk5HL8BHx
Gtnf0Iyi2Ziw3V9CmaEF2VXYq5kNHmRmw9qdZmDKwqBALAjLJYChx9BLkxoQ4wmh3yP0poxV+3FV
QeAP4uwW3Am3meGuqx16L7X6ybKcjfZ1a49xdkGj9TQSANoDTOHngP9gQwNt8o05GrxLF6qQD9Xb
kI4fyRgb22dw41w8FCHDi7bJr2MPLZ+RhVVpJ2EbQFGx4Wf7hc1QVzs9T+han9N2CxEZb87b/kWW
KHQ+g1jz8DDwzSZT5fCN9FCLGA1DzCht/+O20nQUo5Ra6PNUtDMyJP5BUePOqbnbaZRB8V0Q8g24
yO/IUWCkzqSYhqAcm1SAWMcjHdX2KFa8N9dzvkT4ksoWawSgkwS+OOnF0joxRfNzgVeqqyZehPlC
+Hsa55ul5NHEELyb/4knW4G3GUrVHRkX/60xaqTl7gvuHx8/+ZOxdgfBKzaK94L1wPqRyrrNrdqD
Q/mw8La+lnwBS0vsVD2cMtVYp1fZjjYT2WVBIUBYxP6O+9ewYMMTDr1sAO6mBjpGNv7pqM9PC3FB
lJv3mANGpYw5v5Vo3g4flJszWogBdllStanELTTbgA7VELF0RuUkQTzksRkdk1X9955Tn+MP/sUV
gZ1Ifb7nx3m0Jlmp0qZ9mJ5f8+yQ/GCT4+TLV/SaU+uoyWa+3Sqgt3x2lrg0cljM/P+EtDttCdPt
FEHFG/viTxlhTsqWP/xGRGhONaf/6aPOqlaYRsKVyA5twA6Ek3+hH5AFrKSEoWlW0TPvcapGeqdN
s1DeizwyTOnF1B/NkJHJiCgJOo9qiKh7xRQiMF3n/seLjwh3VyzFPxT5AYq4CNRVmlVcQiSrV9qs
2XuN+petrb4CAnjGSFoWlFwj7jC+A0KBL+ySRm32u/7hkK8IsR2fuwRyt9+4aDLRmdyMb/hxlTcx
n6rDYu20zOcVxR/uDDRfcs6RZWp/7yNvm/NLYzSs30AHRd7Z9+Z1ZImLpcUQjyzPsjX+7VxZklom
7oifblY4AU6TF+zI/GmzBRn3bjM204UMgxTV02/GEAVVx7hZPIIPNLUsAXelfU4urcg9zN5zgfBt
475Gvcgr54Brl7AYzNLEcLVaUXY/oJXUV6qNw3uJJGdQgJJsEQD5LsRgwtrAwxl00+JrFVHQwrvb
7ORzd8fhqloDvczI2YF17LEHubvlNs43uadfmomRxbB37qhrOO227D2SUIWSDTf39/H33FUrwZwY
PAjG5/A10MkaJV2Itr194aP3M9keFiBwgAztjH0fFQaNC5m1vP7pqvlJyWI1EAcT4pQvCpPOuSih
n+zAPXTEsyBSVwzUTzdzsri5jebBGkdeo3OJJLw7FpAPEmJ+cfOwQFQjtTEYRxu2uLKLJ/MJEkTQ
WLvKYXcIgWYwbrMLOhAA+WlG/wo7WsbQ+d95Aj5UZHikBafZe3u7frxPzGcUY5ErjTusjR87uRhU
VQezrQqS+fVGgSjNfMHvtyjnI3sL2Z0FEQqnWCNk05SN5m/yd1+8bc2bbEubndKl9DiKdgUnVqg5
xeERTELx8F2RmLM9s506dCtMl42BWUmRgJ/IJMqNcz6Yibr8xg4v1nLkKjvdgQXxr3pjWXo3RJM3
iWD1OQpagJbDv/vfwTD/q923PlU2vRGDp7a4wSMSP9J/oLZ4Tf0slD5DcnVD7PzN2PETwPN6hCO9
qzlwSY+8lPqGrHRb9AaG1teEF6Qt+l/yItl4eRWSBuMd5Mzngtnsf74h6hfI2k+bA9YUlqqrOyS3
EqFkKQfYd+dt76pkKXunlXjUQrBEDgIkmRuUgmD6eLXsKJzwb9E43ze8BzHHljZP1qQofqZvwDDs
XThEu2hGOvr8y1t8CyDDMXSqv7z4qBuSKPmBRjy9Lbbi4Q5L+u288HPmJi90dB4QDEWP3eP7mIRj
SwGowW/SvAvM6NO3I8aDavtxrWkO5BkPdiCT8DV2vna9QgSjGSO/nt4unfnxP1MZywlT0aenc3Fu
WFcwrlHgKW/kxwyPKUprKzdu8/z4gYBZG1AARsfbprb4vj/bfrblSkOghP8vIHfpKmT4ZPmiYAYh
RhAhoTC7xcwOtz3PAtWDG6vQwwaoZRdwuwbV7YBxuIl9j1s+sGr8aQzeHu6GNgdvYkq/GfFYtmhh
nop8749bTEWn3mKZo7tKyFZziwzCeWwkM+MPCSjda77dF8YFERSmiEOsN3pEs8lkw9Fdmqc5e/96
IKYRQ4YB/tNs5pw76xMbf0c6JCGZ20E257NLuyyaUBq92jyFCYjbdISDtNvvv0GGHPm3tGl2cjwy
0Fl0TD9Qs5icrnfGb2rEw6Wh5gwyavQdvrYGRJBytE7yMvsGY9xwPtbQBD6sseEr/jbDOXx63xEr
8bTJMW0H492tvOpdrp0BVZTCdumoMb/IuH2cbGfianzJ+HAUdtqev2+Yb3XYaybKYYQz+BxA0TFK
iy6SYkWbI96QfAzpeUTMSVa2SZzkl8WK4qez73ZEslJvqu4HRUQ6r3Ff3RUIR0qro4PN/0Z8ITyP
xYVJiJwpjig1apphwCGERlDwFMOqfGSTyTrLFx/a5V1zaa2HxQVPLbZrHCpbbnNBfMgsM7fIchcA
XrC63vsXx+mxi/P928r5HS5oQquxD5zGBmU92XPwPK+kni9KxIeiDcOF42hwTZkWFAD6+c2LDR0h
iJz0Xb6QF7nkJ/mMnRPBr2Nxg7ECyv06geG069Bmse79vgHAg1JympujqA7mGXip6SDZmG9hSNn7
JRxDAy2RNWiKbyuEXjKT4WsKai4gI4Q5ywXHMV42ygUH0djAqXPwk0PuL+LHpha712BCeRhoV/7/
EzAjdX6ajbUNItHJ/BRJME95jEvrQyoiU9qFj4LuyTi5b2s7lmtekR9ZPf4Buxng2RAIFaizmS0O
sXklljKl349ppy3pmJcmU3/UGc3hY9fFoDK6VpknXvjWL1oGSKvRkss49rG+frC7Fp0xzz5FmfCX
ZRGWFl2uAcnZ7JBq5IuzdE1dOvPaQ4iKSpTx4LGtoZOSSBo0GwIo30dcZKzXjntJo5/MRc4PTJJ2
p4RY6MwZKwbdZmd9F+UW4LPtcZlWaLjlRUFAi9m/XGUrsw0xAHg/BpE3BBHy9fhqCIub/WiwSfWr
w7BvtRX9cNsP3DlMrF+zSesmeIGxXOFRYvprrYkt4S/hg7LyEN6jEiM/bAJMyeLtrc2MTSVZ2UOA
MZyq/leBl455AbrjSD/Z+QbztPRJkpGlySyQHx5Oaqcl7FFnbH9ncTvPmCgCHOu+E+++4vfBGUre
kaoNfnGz8YU74zBlY1KCjRB0AbAyAAUiSZiyOdnt/ghdqMIsgFd6cGN371f8wOffTfrLAo6jAssg
sIH0nFgQvH7LXVmCAVpYSanmHTAIITYQ6mJkPEVTvaYRgNng369hdkb7zaDOeh2OjRPjRwbrA4EO
YNzmjS35wFnM10C2r6uwJwKCp1lTABZIzN1DKn44HxxCiNwDtCGMBPxtCmue2Cre2xDaYCdaDyUs
3ELhoIQW47NHhe2tIV9EvD1tN+URfDWGTOTgenVNjtqCr7qzkx4gl3mxSfcvYQhAva0GW0yHEJXN
86ztngGG/5TRilYKzHZBxtC5CeHNdM579wZjngre+NBF9L9MQ0xZS+xjQBIr55U6N/e9hM/2tPCU
BlQ7wOxnKwaSwac4kXhhMDWNRCMZrWgUYRIMrwGqzAuc8+9iX2yLFYz/fAbtVE25a/IBkChxiEka
s8j+ReBdUSVocmFVXbYpQ0A3ZRmhzevJMOpsa85Is5hXKw23ovFGo/m/WT2kCLzWyghL6gnZpD+3
sOct4uiCBjtLV1mxUrOoZQIGAeQTfY0Y6AkXZvIG+wOr1APOlIcUQwueLTAs2fqKQwKGChMWl9wj
VrmYfuk2Bn5kwbMnELAko0ui4YdoxSbvyuxrp18DM5mo+wPtJWHi3M0+eM0M2amjS746re8bKGkV
IaPTeiXtseb2K093GQO/6/ZpsjQUQuwOY3Z5iAyJ29JQ46B42hU7jhMnYcAVIoS1W9UC3bDppXAd
nmLYQ+Mmi367IWWoeJgEF+NmsJQLR2M3vqX/fq06JJFXiFbaAAMWVnmekM1m5mtKpH9SmOnYXRvJ
fQabA3MRzBGfjZVRlle4HxqF8+qw6KJN1mlm1CMYAE/D4I2t4J2JnnoBF+CHn4Oku2FuvWPJmi0x
v081v9fM5D1TF4Kr69O6mkFhFBAC+omL2TvqX+2nmE3oEKGZnnCuvNQEgb4iu8HZksUifkrQKQf7
VHyPoPk6HHeYshEIwSWyJh5+V19gXaiVGpTWKV7LcHdOicsHhyKcOLe/0QVLoebrYPuevKZhb+WH
5ojdCyN3MmS7SHO41Z/6n3uDwloRHG70Q0421QCP5QCOrujdwtOBh81WZoyHlyso63hGnX+4rzlL
X7yDRo0zikc/cGZk3iJ60/UwCVIE5G1/bcM+daF418l1vOge3mmDyoH8ShcBighaZpD+qFmDBVlx
rbHKjFTS0iKxdYXdpLVI1hvmzmLAZycb1glQzaHMI5lq6BhBPNYM2NC1FBUhiwUcXkNX+H0sovav
FJEioCg+Y/4E1Z3gecasTSOa2YEz6L1Y0hG4Qr3ARR12ylF3xNOUstCEii+UTgeTB3c+qpFBn9vX
YUtS1rzmocECCYfur1ldaps1Pb7vFpQ+3lGvXG/JGK7cz5ARUIdgYawnfRVHbkoMZlpsUVkhDkYV
g9E6mSUY7pCxYzfx/Y4EEhIYqrcpu7UzdIaoC7rC3BLG3FVzxKIjIwXT6tE/0Klu4E5YQ34yyJed
2QB+iV0tO3BlEQ4kU+u2jycQbAenSehV8O15AeJyxtLxSQdhsWHaJXZx+OwzpjhAo+oxr+PW3Im0
8NgcWfczvgA2Y3tico7NGarVy1BwbrPH7uZKV8nn2roolt1xP8eu4jp2UnVaDdITurEUG3j0bo8H
WXrfFcIZlss4iVE8OqybM+cLmXTo/4gS/nlYJF8wkkDNg2Q7ZpCEAvM+67tnF6CsuIoBAgx83fjU
BKg0s3v8iprMAXmKAFaB/jmcsGsGJWMW4fv+PCESAbN5+DrD3gRebXdMnoIGos3VS9AtGCQHnxlE
NdCMiLnKJ8uJgbPqzMZLoBPvq1UrWONzB60Om4zdOBjmZzcD8uI0Z2wf3O4i6Uyxq7FSOSjn7ny3
izVeURSutyft3k5DviWsCnwkLCxwN+8jPub4E05bC5udDn62hUED0gsuRPKx8aqyRjFWMcBaA41H
QvcLq0RlEiNHlYMSN0f74VGk2UOkHsO49PtEVYe1Z2vdWPpu6HpqJIBZsQVKXjxGDmeKzqNmDd5N
BsF76ZBVx9IwuM0Z/PLt6dqRY3Fb1aGEiyKb+s7HO2jRMqehryvW4ED3gHrfXImhVQUv542fMfcV
8i59RcrNLVj0fv8BxFpQs+BJjKI4gBHoJb7dlIXpeGKw+tVIfTmmODCiNvnY+HTpg5YUffgQJ4Jo
hZBDXE76Hx3jEQgrnOo7AUVQEvZdRFjDK3zDDceL+jOBNwAltHAkePNi6kqFbg4WTRp4Bv9BgpgG
p8UtO+tGcizYeWOx+yJSr7DuTn/AjhSvbnytk5slQpcGWNm+3Xw9eeI4LOLig70gFjgJyx82PFhd
w/Lr3jMZV/gC43k0FrMbW/YI9uKItx0GMpy/QaZRsLBlR4stboiLaR3UbcjX5Uo4SGdgHQc06Mgj
nMefwugAy+78WON1SOtGEc16H6PDwSIQFBqkjXfuzvw/1ysfCyzWkfw9O2LVLMvTpoAsj3kiJRpa
HDUNocBnSvI8vHHJ5sxhel82CyolhZ3xCIJ+hSQCA/aAYwGZF0GaehpWZPD8kutKDN05wbhx9R3N
GX34/1PZoPMaK9ux7gpxGmLNg1+NAbjHWlWaP1saByu9CGHMH+ZLwIL+wFuZHT3sowQO/cX/1q/l
eTwne3GVAX2pTrlirFhkQFMetoEhZBUW2YwpSPshG0eY/u50KEUIJFnnweeiPTKKz2kOs6TDefRS
516K22Z7ZvieNSjJP7O3zemLiQZErtb5/gBMgyLxHwGzsKPm7Glf0F1h05PDaYyCQgxSed6wGay4
xlWo8Zh9bu5DtfAylj+DqeuYGwjxIfWFfv7EAgoxBiKcry+1ERpCRjHqHB7O9+UJ3+0v7pTH5rVV
7/tWHHZMnBd89srU+OXGGLQxvmEW+KY3eZs1awpWdDg+hQw7W9nvncmCcA1ybvH4Z9+ya46vSvRr
+lw6xr83GSORoBP/YMCLwGq09773Dbax2smBJi8g4xDhTUyx2L4NSY16XAcsJnVpW6kBGhHyLDCH
QqIpKF4ChQrD5wZxsubAVL1Fyn2JduQTlBlCZaCDQOXYl7Z6PO6u4396jRoHNKIToLbAJqhsiByn
/mVMIH+2kXhIsS7IKN17RQk6JHIgzsWyaMLxk3VSuULbgZEe/44s9KaEeMBmweCY3nJ8c9gv76fd
I/zKHqpTbd8PahuE4Xh4IqIjsuGRYZCVHcp7PAg5Rz9IGEsn84Gj4Jy+oGvKNyNLJ6YgkbuKbewg
ISCCwnjfsBQMnzFCIYZ5BPHI0uR8cWOQitgtnmBs3acXKMzYriWqsW8O1DuExTiDNDZNTx/JhzxG
O6ACWZLt9M9RirrC7jA1sUnlr0txbfiZ2AhgH7wkZ5Z3aYV08IJjLjJW3rbe/I4t2tZ7Hl3KzwYJ
5eXJbmjwqSL2FlFVjE5xOBGRbxRXvuIRD2HTg8v48IP0BbXcRvONpIs5W19d8CDGZcAax+MXRgN4
uaKloq1LpTMdEPJeJsgaLTIqiwmhNoNBa7fXbVaPMFK/TTRhOJuUnBD9fMwXVhZj2unNW8t/v1XW
C2x1WAFybLyWUG0JaqbfAov6Z7b6yn7JdI4JAMRNG1Ubu4kr9fojoWYf2utiwe2A0aOx8SfsA0vA
Y4MSNwifEG7WcoGtmydgIkQB/UCIQMJEPzk5lAgryyZEb4cVKkm8zPULEVF/Fqje6cAUQiPDDEhP
ux3HWE4gaLhOvNGgVC+wrUJ5PhgvzMsfPVAs+nOSo1DCU3jYTAFJggBtG/y37s6EJbrqsVBmaRtx
h7sZGlezCKB+nzbaAk8BnghthTj8gMuzjqIfe4fZc+g8h6/SFuNVt2SCnI8dVNtBH34u6vw13qlr
Qe+MDiC0bM0cf5f3mlOAjTe6cyuWSBTdEk8SDmktU41QEKcmxK5y78cqVFiCmw97Is6etcVI3QSM
YCJh3nrMHtn8XL/Ujxl/npLf49r2CXiNtdnm0zHFcM59sSMGfQAYinkzGeLJLWMdVUSYj/CUIDEz
6m3YwKyr5t1rHydWte67TdzSs+AHVkT8uHI59NL8Yvy7N6qIdyLyZsquhVukU0/xUZOnDoswz1EP
1R73GcgfIMWzF6ixTEgbwcgtaa9ovyPOLa2f4y3wAjmxpL3WLIbwm49HOsuYrpLz8RPw90GYPOSb
qNnvdw+3i8xu9re40YZPzR9yvyGqKfuG0AxuBGkxJJ3Er3IQOcV3LgYbkHg8a8iAtMlvhHUs7YeL
17Gw97j0UtyT97QNM0syH2suHT7NoM9qOAIh4Nl1UP9t9f0JSICJExEjalXwuvTl1MORL6fum67E
hODKj0cNJ8UqUa4+Vxm9HBkpmU/ZIWKHWzWxYtxtqQhhbg9/ccHVIiLwiRAFjj/edEvbo4UnwkFA
Fbp9EMntMbj1XAPOpCufjPtIcMqg85OwrNfjYbvzfK+lmJiV+pibwQfBYs//0BRY4RcuFBbcPEp9
UB4lWBkzePMEPihY13yC+Mn8CiOWU0BTHVREeGtDUZ16SD8n02N/1YEUFTdRTVASuqdKc97r8jTX
tSCZHj/01CqpLMe05rthpQmMRGfJ2YnA226CcMOfCsHhRUNlsC8bqJoj1LEdvHYFbnSpPnZy/97m
b/w2xsQjivX+xD+zRl6NkAvd+hkByAk5482x+r5XxNz3I9bJurRUPRo0yCMYF2H/9Avr84XgCRSB
4JvOfIzcHPvSC+1joWPR6UC7h/X1Xj37MKmXFcss1peA8dJMFgq4axjKZ176WH8UCxIFExQIHEkS
kN4WsHWRI+sWd0CNYHxOuJmDLz4j+8DUwUUHwB52rHVbU/yf07CNmbUd3HanKUkRzTbMN9DVc90F
qWC1pxLPO23IMSFFxbidgYZZkQUANi2zkRhmL4RF1UJzxPVhoBKARmoLMtSdrXYYzYUIBzEb5zn/
ucR1D9yrnwE2sZ0809EYos5hwWkLAYqvfODydz10i9H+gznde0eKpU7U95/YQAKHkDTkxfQWD9Dp
F0jHIt3H6d3OGepiEsjmVQiwhC6dZwRdk9NlmCuDF7EokcSMBgJPRnRbeTgqdJjtUSUvJ1PINuOO
DeWOZphDPjeRylPnspmGQRWxZ2x0ASyYlTOXCUK/kmxYeniBhQNpiUruK4tkybYS/WPig4T5IzzA
XxC3CEFzBjIW0BXE+dHsLkyvDRIjTPKwKX/Z6Rl7rsUd2W6GwlqOCkZHYm+fTukP4/9kHaX2kJDT
//ZAQKX1pGggmRiablAPnFhZ4s95hs/qtWBlPIwJvL8SktrK1olhBrkyO5S7FxQqQAj8oE+yfnOM
dJ4kWnWQ1Sx16M6e09LFbDnfnHbPdYnUMSCE5yPhmI3wciV1kdb6EmwwaxTRVVeTIIEdnPTeSEK0
Qm+P/QD2tXfAm4m2TBOkiwM1V9197nY2Ae+RKjS99KmyA/vYvGYaKxIebiix00ry7lkkq1br671b
tGvMGtFf/LB6GVd7OR95xf29yZOHJ1U9yFAMFaoDXHp8Mvp3hir6Ajgw+mg+Vv1U3D6zjTZa5uJG
vSm71yu5dDk8w5lahjqlOM1ydpquXrqo/5lCRGF1gmyJsJsSzPuUXb6ZTVMxoVsGP1eBCY02Rob4
vmPsbcBLhLyFTfUOQ6XVoIeZwyM/vUj9NtQfpbNqZZXHsuYKst0BXdildM0mGCsDnTjd18Pq+oiB
nVeEzfwOJRs5ePT++1rJj7wut3DxbEGa5rNyTiPwYYJ3nudPNPrBGGajLEAoH5bgvfynr0JLvmGg
MSztoboB6fqkSLIshWRO24S3JXa3vN2aBzZBcVCAUhZQVCpeQs5uhhjpWAeX+u2U88Ea02lYV+II
96TJRwDI3msIUD3K1obnL6iJfCXJ3U1/KrZZ27aHbOpnDqSDXx53R1rj74e+/jUxR7jOe+rq7TwC
6QIDkRK9xyroIPtQdr02LgY7ivSCW4DsSyZfMiVrkasFRtXI2E8NKcO/5JaQEjVE0aGMNejz2GPL
LCcKRn38ASiwZwVVJZ+LyIIL1newy3wkkSeTC+kwWLNQNB/b50ryhwtTehhXM4rLDmWKaW82xCjB
cw9va57lSYRxSSw/7AJNHICfGhWaxTDzJmjE/xyFbbYtNiebP4KjOC7tUynG8A8mDXuS88nW7cQv
NlC/YD0uoQqyi7fl3OjxGRUhRKEWd56UY+vtjh+DXWxmYFTHxhMwNqGCYaaOKoHc7hGVeBA1xyrf
4dqs1F/cHaSlsAiZRusLTZ0CN4WipNCZDqEdGh64WxAgHD2FheyjyKedmGUELCBZu2CI4tEnY0+X
HblegvHERgFHdKxguPKDDQ5T5MvppcE9BR98hu4S50Bii5dvNmpXSH+CMVgezehVixV3VzBkC0+B
4/MXEDvZ4ev2WgPGGGjK+EXGG7z7y9UkYqqcQGkEutvLBvkSrPvLQEDB9jf8vsMNudkS5HNjEj1X
3wV17OPAr7qFxSzDMs9tY86IFagMzQiW7bYUZwPMA+irGbjgwryRiNpEFGv1BB67DLYZ1rI28Z5f
0lNA8PFU2HQaJ6+wEM+iXwVY6bDT0mLZyiOSJKntKJnQJ9AZtzb0Zez6sAq8zbg5dJ3ICNMLfR2V
kivUGKOYdxtq+PQR3XABt9gXm7R4BdRWa4xdVWqq28JVG3zmv4vEp+PI43ZzCyf4r43N146Jntf4
CQeVTE1i2YbHkceTzhPG4JnHEX/6uF/gucstwTSIbz17x4NCw888rNmwHgmZJFcQL/kYOdbgTAmf
AD8UWhhbZ9OCk4ACwvM49Uv83NoueDo9SFlXMh/NCfTuvje87MHCE/rlR7qVxOVBhIecEa6GDe0n
QGXX3oEPW5gFbJlOD56KbkQbkYE9KXfpgBTpInTdMn2LW/FhqvTMXn39esyTbAOBVbweugVq/h+Q
CQPr4AAXoORIshdLDUwnKDgYLeNf8VqQswjS3e0H69eEYVXZ5+bwPD5j7EtwSvJ6YNLW7gtnvBFm
WBpULGRor8kqHhIl6Ksp9bizOnCWt8mAud6YLgkD4L00NcX7LPIovaAOlXl4uCclyCzPzNuSLiJG
O4I1UWloTbJ6xnwjhpKhdPn5dfizWT9NJtxy4ULSrR62L5OVBrsI4pPp7Yel/81uvshb16AnykWD
huCnKPrhmSFeIYAKv3hDuR1BL25wkPn5XPOJUT7M8MWjTUwrC873WpwgzJpKPy+fZ+29TnZfqs7b
U4h2IxUCC8Hz92ZM/ga/8SiPsT+BusSK3civ/TpZg3cLZBBhDqBcCIGjfl7JMONJGn5CD98crJR7
METiJSNP8eRv+F4Ll/zta5fxy0tH9sh6+acFXB7Rx7ehH3ksoFA0QJg4ldEY7fuFs9UDCn9i2MN3
XT/n3LfL2EaIJ9NN7kaPNXP0MyW1rAUTjl4fi2OY8YaZnwwm3vAQAZ0NBZh3aT0gi6hpKZOYC34J
A9Hc275H52IRq4H5j0X7sIU1Qo1JbVKD+DpAYf75tccX7H63GsQDzLd5KlT8XqjYYoiHh2ahYeUx
0/TBwkoL+Ar2KefJQf9hSMdTHptWFJX1kABIlmLdBexQWYMNTEdMEmyeyQ7jvHoOuvFc65UHhpfD
lgIYhj3fGMrLEYASF6PeGTQts+p3CLT1Jk4yeyN72MF2m5yJ7WNh+AuyBqPdlzv4+6ddgiCKFbp0
AQEif5bCfluQVJkcFcQaP6eU4FfQWZbnKdunLZmazJQS6A9O/X4eAwXhtHfaifBXZ12xuVtVrH/Y
KEFAZ4dpT9oALIVFfWNTr/4muNQnC/ITsauSf4ErcCRsA0AS5QNoaYOBVA+scvCWYwoiTIzTF3sT
YDv6GyrMrP64J7vkhZ5nlrimsNWLdiZz8pHbs+pKE6LDO1LZLAJO/95C8cz+ixBsJ99QK4f6xliu
4MXERpTnK36o3mtXI/NojHfIsn448vtFsU/QTCewbTgrV++oZe0FReMJuCizs2P2nqWpfRdYf6wn
J2IVBE9qXDFeC0ExOIs94cuxanouJoQHD3wyEDIMujYwZo0RXDWXXhyTvQMtAYDB7rXk5Kt+eQdK
cUeQlgWPImPh0EctD+Qe/TZ5E18r40jWjcdWWEorpXCHH4zKzirC567cspTH4FxYSCo2hUNCJ2p9
u/Nv597sPQmihohPregBtUMTk3YAYMYTB8YG3BY62+lnPHQeFkGXMHCFtXY5OW/vA5BhYJrtq5a6
optsp+qSimGy6w1ISS4xCuBVg97YAjHj2j+8RCefHPoRmQ8MXaXgAwCm78v7Pccmjf1EZ5D/3lxp
+p9MrouTV/9LYgKtKo0Li3K385PUpE/rITEzBhlcoxAttdlaowucu+ndxMrZnISnn8Z8WicafF7o
P/HnPLLHLGhGoRCw0oZ8YUEXeG1aK7rCsAnwC1gR/MyRdk4WQ8PokVH3nYbcFAiNcAOnr3P42bUg
aBr1iLAOhtPwOe8tjEM4lWLc0/jQGUtpsgz+WE4uK/SOzoi906z9BezBagveMRAIUA9bLndzfK7z
8L4dD0FmmQ/PHk9HYCdiXM3coXu3sExjOucUZ11/uXz+o+m8lpXFtij8RFRhItySwYR5641lJogC
Kunpz7f+rlPdvXtHRYS15hxzBKvkrWIAZSP8coPVRpqiJTeZzJF1ZY5xY1iSnjxOiPYTlrjTIRYb
bMW5T/8Q1vb472c+N8DDD3v0VwTlXHOVxETtzTZidoyupdWLUbaKNRbvQ7kDN0Ypgc2UF2/kUD/F
kyOxDpOvx1Y/Z4490f6qGdYjO8Y1xzGjxaFJEE4MeeqeePXXnAUXJtsuIQDMBWBZToqpTq1IVb2G
ws+E9N9esx/a2hb3H7ZccL0aKhtMiAfo+rb0IHFHjnEzGqPvd7jJo2E5vZblUkdUOXmHKUElYD/E
z81OzImbLW8qb2ntU1yNiz9YorlzmDMn/3BeYub8yQST8/Vr/0aFPEbCOGbu3JtV9xfioYeNyMeY
f0OUCbhiEPzGgGV1IHXBUzH1mnLjP6+qN8D/7XEDUWYs/EP1M1gw8lqrrpsmVhXQ4sy+WxJWfpOL
eMg1xkkScDGMVo19/4BsBxo5hBioTqaNy4P7C+qAypovhw6uX66Cf4yhzTsG3WxT1PP6Rpt//N8c
srutL34+kN1xPpxjd3BlzDmlOiQFIp1WdOI+XXUSIuRZSdAWMZgaq/u39/R5V7kfWuMH0EzBBQqL
9W+D0fqXJEkBhUkQr9v5kvElwhhscLHIWLwj62NxLI1m4uStLj7wHXQjwVeaVHlz2XAANYWcAs17
d/TwCoeOyICeLIb5YPegUE2Esxh5TqCUs8HAwKIdDdBvV3joB7b3kdV3hyi0qHih4LiamWzeNrKF
6gJFcLRqHO63GpM7Z7CKt+Ns+71IsaVtEsjn4wYVuPs4/7B6C7KTHLwZvzR/lROfamSXJj5RbNL4
ea0pP44Lp1p/FsUUSxnKzeP65b3udViOXbh34XdnYDvbgA8jjdJGJnhENT7jW6LArWVFmzLiN+Gz
SxPojot4q+Dn/h54ykFyJCQQ5KQIphKxJZsXgFNrIm/YDYyMuw/G5YEBPPRMg74nOL/Wnf9zocJ8
PfDoHDdv1MyVscRFxfq3a/sIBDBp8jh9HqgR13wIwHGlldqhigobMKKH/72n68IPBIEuN6RF5g9X
FXR3wYfHPfcWGx0Wz51DpiBIUU6Up2zDcnE6ERKSrPDzhggcxi0+AXioQ4kGhDmudRyLsX0bGsSU
ZeDXmAJ6BVaa+EbZ6EmJlBMQ6bpl0FUy4l1lK2nPat6OIc2r1yKBTm/1KvvjIcUmAsAuvP6iZig4
f/rQzGDBsYZBFEDaGPQJd/pAFdhh6q1Mf+Y9nvMggz0MIIihkIJitjwnhp2A8WKYTCM33X1QOUWu
cIamTvGkynheE3gRGxUy12cVW+Q+TWjrZbu6au4HymHqfBeS9d7VhtmHLnF7TmuSFoLiPpyidtz3
mc3UxmcHeTY6oGyKeCk7nSW8NS000w54gwdhKOCk2npo0fetpT1yrMqtFvAzyhvqoeBlmiyRZkJ1
RLTX5jOO3C/sP+RMXhtIc9kmx4cEgCR8TQbzfNLeMbG9P31cJWBgEBLjEKcz0XHRG+tXeVnYiuvM
j5JxhpIPlxcpzBPlzvyzhV9U3493ehYmd2iuKFiyGcJQLOteGt5UFsFkcI1BAKlKwidTUjiMTnXW
oi2NPjWz23v5cORp/vrMegJ5E70JMQTS5YhzEuRg3W+PuUNdkRIvyx1NI9NauvPideOWTcLCDWJW
b4ouLN0pWHCC5pklHhMMvebKRsKqcxwtoF2MXxhEIBAfGtHbgdqBbRMbcs9O38Ev9pVF9h53Q7sd
GdLD/vHx637xEzTyPfzx9jupn2wjS7pwqvARHAouBKJtR1y7aINeS5yrMTtFQsnMi3ayIqYiuWCi
nWxJLwenhKgO0MuCg7pWXpbVrGAHwC1h9njOimnNTgETbICu303yIdFJrlgJr9AuMxBys7yOxi8L
/H8OdYrRBEOJ85yagEmHgM+FTb0MknYmx3ctn3r4Jm1LwpASh8cfGXUXqOcBadDCsHGDH9PUbQB+
IWHirW0yVGP4lpGUnM6YL+IkHE8hOsFWgSPKK0GMxX0o/o5OA3tgY6nTsBosT27lAQsz+MQGF9tL
D9vHGDYkzfqZUUIRAKHO2N+SEBEKGPdavsFXeK7AgHmxvKHZb77UpJtKHrJwwMVBW8DnxA6+HS1E
Bx24MvKrzuIQeDZj+cQ+vJV8DNBAD77jbGix4dtIcaPBvM/qM9Ug0NamHAKSCslFOVO3BK+t2fFT
CikBHVgA9sNLdCKiBM4zzN9VwViSYqEHJEfMRQGjNw5Vl8IlkPfVGG9hZGI0PlCsmU6FwzW8pifs
kQh5OJoO5PzTBmLcm1lZjxEMa0l7gKWIVdlxalG6tHcuxAeZGuR+vMeFagzIMTSVGRIpncEAKAP9
P7SCcefEWwkmE0ZIrTHvQ301MHdSncci503wYIehGJzgs1UHaklVSgSlN8A9741n8XAAS8aSzMlS
AjLFfB6r9sKnY1vAci/voli5xbgCQtFPzOLn19wGJGr8sXsiDKebxTtwTnoVMSGwBok4Bwfh8WBL
zbV5DLGStueelR6RObNj+HMVMOuK5Cht+wEEGznfVcSzg7zTEMgMOCbFX+uYMHbCPl2cGaF6szpX
EY6nlUcNSWAOmFgLxlliOjU/zqUA9rzgFSV2f1JPVBde9JJZMNdmP3ji1QFVxBjLjCDkaf6z15ye
SeJj7kT95XPWFCzyXJCEo4lhjIquR189qeF0Jws+02LKkJnhCF7/kqcWVjPvs1k+wGahshu/M8ZU
uLbenkxJUELC+oaZTVKBguupoaFyGbDCKXZrjBf9WRtosEE1Av+Ypl1LlmnvPvBhjcTnzzhHJ25X
eypbyreNi0kv5rYJ3ZwFjMKlnadruNsa9jB4rs7FVdVZTG7JareefUoV5AW/A8M3mKgrWMfc2Yd4
E92PK5XhDYgj+ZetmdxJO2VKtgNPcSBZMg7HQA9naiaNBtkCQ+hVjzCinW8d0G4YgzA+JpAWjyuk
A3Najd4CyFmxYv/t940auh33xEaykAA47B4zfasZqiB6ZwumyZv+rfFCJoGn74JB8oYIRcGZ+poM
wsBcjHxauYpTTx5hu06oUl/zx0JZYxZA/sB6zjlfDJio3iMC1pmXOgxZoa6cVe+zRA1OwQHTCJM+
xUbEbv9plOiehsG/1TAu+k7yfWURC4cA5HGHH7uVVm3ALAoaYOelNLGA9hYj23zeWz/gKKF7SlfV
pt59KueKL8/qa+Xof1vWbxcmfswGuu2XBiKnMffjR5QH0hoyLw03OwirmGxSw/FIC82d18xX2g33
Pfbc1KPwmudFbdOr84SsYKpIO+PUj8asZovCddZyzRwWOmEATSqvQkZBDawSw8XQHWNrIIDwx4pG
idenEBfWzgjT3hP4im/ybnHT0pdAC7vorG6wgrjILENfjXQUdgY/8wdu13kuHnZ71YVR2mw3+76V
XiGQ27luwn17zUq4mnA0rmz71F4YTNvPznhfvye8hXRPj3za2FP3cTAPTDoGZB/R1hPd0S0jhzqT
youRuqdsdWKQk7nmD2btnKArdG7Kn+JwfLN5te7f09Nbw57ZIFFpWYv8y/f8u0CoHR2OduQ2IXke
KFCfDsPNNyKCoKuM174+kBc9z8jx5JXT7sg2xqjQuId3qHAnXFKsniP95VBbJyqJ0hHbhSgM55i9
LoeEfvfv6oV7PPr4tD6N1U3QU/4hpn2wnnoK6pi92IHg6PR5G5CFQgufQMwZAks6TF2+gmWiBsCh
X/zYjCQhySsvGXsWeGb865AuLyOMJDtbF5Jf1ywabOm0IT1Pl8+dbLTQjBHwTIV/dO336G4S18Xd
K96E1OXVGRIE/vTZ5nvmmow+JI9ZyF74mO+0MPyeFUz1G7GRuks2JxdTCCwDjmFLr45yHUN2ggxc
DC+wrojOoAoA0zCHEmwFYOBi9X8ecDXSpbGGh20tpgfZBiNjdPEaS5eb/bDaoCcwoIzBLMU6yI5M
Es/pJhmi+y9cBtID437aMB6Q3WqDzEY0tN8zqMUwN/BEITSIE8J6TXgoQ3JG9EWg77iW8V3e8Fvs
NfzWY6pcZfRPHrFs0kaIihbl6QdPz4ljuPH4c7D/MS19HwhHxrC5Gbs4xsx+tZHAi0X9TgQUbp6o
KI8yOojjGQoqS9MXNRioyBw7tXxkbeRxscqDdp2GrFs62HafRJ6OLoloQQyubKoFAjRExzAYg7XT
IDJfgbOjW8gwRDO+J3aCUJPaiJRDnzoMEhVU9bdHZ6HUi99wB3GLAMDjKMRR5fHwwffeG3ofugC1
uve8rrnqR5N85l9VThN0LkhJcIVCQlFDOmKaMRpTODHl/1HQEJkniBLMhm8oGGqknygYsixQen9F
D8lspQdqh6N7zNBtKCMB4ZrTRrs0efhxIsK6RiOF7MrSeORm0j8yER43w6Pdk/rjt1zTHjWX7Jc5
8mdojFIWy5Ip4+iN92TMBKWte9vv+Pf7qmahRauol54/eO0kkLqkgWwVH688vq5xiY0ILtwfnZvo
nU8fCozX+OmUnQLdsqxI14bN9LnkEiJM5ct+W8eDRfNU7ymSfmFPSln2VMjLadLROB0VfjrY6nju
aTX05bq3A+d6HRGyl//I8WqXL0b0QJ/0NnyJDJAXOPBr3QdlyONoLsMJKSodrFcMdN59u8o/84pI
h0FaW/Oma7yRJ2dIkXUM4CtpfGwxE8Z2qf+8HDsorJJslW+VY0qzpa6oBrKg19Dpvu1EE/RGyqbk
8q4OvViysOu1s185VYqcRBhsvBDpkpNU+rKk/UnLvIdeel1mgLWjzhtWI8pNZTnSG196PTCBqNX1
sV5lBWGjWFqdo1naDWFjHVF0gSQNXpqTPn5HYwQZ5NGShMTUVEk7qMsgYy+Ev7/+/DeVHtwuI3VO
+EDutTGXtLzRsLnu91ty3IoBwD/eUpmMBkJ5v3oWdsPr4qOse62KEqLXIX/Iy9QRD67FrVOVyikW
4wwZRuev3hWvGBF+7CaV7PWubdozhkVz16tylj6Ok/dvk3bTJ87qNcYmz9Fr9nsRZFbr41HzRpmu
f4jxi3tcvkzfGxRpowpkuYZ1pDI2VBzQxpwREXbTSt9FgtxMehBD+vTThgzYSv2EtHrbm7CY9yZ8
+a3M6oqo5LkfMP+aqXhN4foASSEzXrLDDvANh5j3Mc9iG8rZGoZPD24HFcVa2RaAEh1WfEYZgndH
9IPjAhVYfXpF2JhhjWuA5y7fSzYKLfgtS/ocjNsys2gs6S+68u1ywhCICSIhOV9bvoMwSAEbP1Wt
2p88MZqAzbL9BQ8rc9rVcPy0sXxAW4nIdjVyJXdwqq8IIaBMzHDfwErIQ47RuBCUtwMoQiSNoZNl
EHstZ7/1ANgQ/PBa+OoCJvnrpIIAXPbUsQAv1QWRtC3tf3gkycEHUrhw87FEVxe5FQ+KRyVw8v57
FGdzlJkSXB1MPL9O+3UgRb/xsXUgPdqNVds4RfuN/1k+vMZ/XllvZrTdYGPtXXMHf/GsQs88MIAR
dkwAYOn0rO/8c0DxdKBdZChC0QIxBbYxFPsF2xq5BfDvKGToKKHUMRSFvlJCoIThCp7KWPq56hHK
Qot2E6aluIGDccN0rtkzmt+MmUi2wfCbVRFKLgkAFPZrBXDkwLLDHhlVIaY5VLopGwABz6Q84F+D
vuA5ZVmlz6RL1h4e1v0SXiykzRB0hJsRtjXMcphbNWNQAkiC0vItOPEGnFu47Q07Bm1igtMNbF9B
PyEN8CwMzMlgHVn49/NEPD7xExQzbPvIoeDl4iGHqSU+5jtovQ9McHlhh+KGMTrbUdAgMXBgJQpO
NQMZ2A/U4Uht8bDrmQRCkIq355V/aImIlH0wvBO5yxw/NWADxWDkwi2kWM+wY6TJgaBcOfTBfM75
QePJb2abpQTwbj1EvZCfaVQJGwQxZ2l4knYNpapEHjDGU6Q5NLPHPlpWd2LAGDF5Gd7xlUVL8BMh
BexzlMuwNt+LwS4LxEFgH8YADi9symowcVILOBxdX9eQBMremYAMVV9/m+073eJ3JiIhKKma9XcE
mgSp+rjnu5/HipfHceuDkyaLVfsCh63PIwhxb4oegoufdw268VkVpvEBLT4VLm7uyJhh8HAITTZl
e2Fi/SM3AVVvnQJivT3c91+SmZaqXSvQ2in+/4nkemfOGJoxftYjaoX9iktUxh5Qm/BMCstIp0z5
t334TPJkFMAQeiOPiIFq6EX987D2WwJ4eEFjxBD2wIuhnhJ7sELr2lErgN1ivrD4YI1pky9wK+lf
qJPgitcOtAs46wxxcuChvpMorCy4bLIP+TEVUoMaL3Go+OG7jRmUKaQiM9994biKWhRiCQrcaQd/
ohbf57BZyCso7oJomgDqCX6bD2bQQG0n0wPiK7x86GE3HkLOHf6S7AKSDXgGjpSngp8w2PXxG9Sd
iHRCxX1w3w+EDIQjHTK937TTfK5FHo+ikILLsW9+9B0w5m/pQUGdgsMVGsPG67ARXskwnrEw4bbH
OFpcGpTCJpfZu10oEFAALlM7HTgNpZ5gqA7G5VxGDI2yg0SXyM/JVFdDDlsjCAJ5MwUPLF8GLBxU
5POAfPmokLS4Su5ABc1lrA5x3bMaxg3YqUuWvosjjJmCfP5xq9ph8s/vY3nYwgMkS2ic6jYlUttg
sOzr5M4x3HdzCWENaInDt58fF8WDctPxZtAMqQ4TPCEau8RpIbd4hPyHb0zAAVQK4cgTjpy1S6t9
8cLh1uFgT1Ag6xIZ4TMCcoZhqRoqGiUmISRWYsVxOTpfVPTPbqtnT1tepFsGhJmYPLCTxOxAmvUa
4sUJG4vsBtyXzfYgcboYtk/fAPRDrO1YtHD3JWaChdVEDvsd2E004SOoWw5aLjvabXhrD8zNXw8Y
o9v6wNwdlg5MFQ0Akv2nsWVCDqGS3WB/8EoHMfHyxMG4gwg3WfPZm4nbAEZDZ/f7dH+OgjjsiHec
QzAB6pg/OYiJAdYWiFn+3rPeJB4zPV500Hy5eoh8La3vHsC/wDHU9pDjPVaQB9/n0XUIYBg7bW7T
/8Zc7otinjklJGtDxSoCRaYE44ZI8uMs3/zYOubdtJwCd7a7mk7ojPuPp4d6WE7748YlPgElIc82
qc2ft+2IiQeySfw6AOtG5gtJ0cXOkrwacSdwXbIHXTBWexkvFESPcWdhPE/qER0auOIlgSBMZsho
Us+QDSmFoZxaexjg2Wc3jrYQGfKaK3Cg3pia0O3RqyKin8VTKCkzEjgWKtOlyEl2zIRHYHi9ZZ+M
P7hHwCdHvNxEfYpdmow6hLUZO3oD/wXuMfLBuBe5RzvkNYRcPhydpCNcSwMZQfNPeAghukpVExY+
NCuNhbG/TAorwZYqhhdovvYKLNXSpkvhCCreISS8K4p6eXEApqlkYrSZajuRA5uCYW5BGmDEa2cn
XTY+9rahFuAWZ7MPsmwxZX6bTF5x4iELyNIChMZQoFhxaqgQEbYy5MmSswjG93BhaYh0QyXEqRWZ
YGbRFXrv8OnRlF2Hf9ESqXccHlcXdF/T5ywLsU2BN+kN8DgaubvL5IFmw1s706PLEsz890vANeoO
m8Ic+M7BvbqkAPzn8xC7nNiUaBFANQC9bxDNUDbyvE3Qwx+OEFhwPSQNOeax459T3tsrOM1cn6Ki
cDuXdGyiqQP8KfTTgxkU0dInuhnl0r/gYKXg9sH4vKJzfCJpHqDFRiBu8gsFT4HjLo7PDmyCt79z
81MWanOeDUbo9OiRBbgBCwooEs/fHVmH1nBf7qSPyFRPN+J+H7jDebNguEXMDGRIR0hBlkP/xf5C
Vy1cHBXjvVaMG3Em7MTn9IASCH8GJYSYFW9gRzqPDRjNLpkfCU8SOsrGBnOfigTf4woyBMcFbxdF
8Hrnd9RrvQlSLgM3tmk2kaYX1KFrwrQxtwNnBaLxsYTh6KF2mii4MDFU9qQq+kMEd8kKVAGdD+2T
ZHReD2847tZ9fMvZTxg8mV+jQ2xgHHE8gDF/1lxQrgCSl013xOtVQrLwwLSh5CTm9/w6o2bRbBpm
bjtm2Fz11DpM8s7dcnT4XUAry42yPQ8maPPWutPIk1I4l4B/od3w3ocKgQjqCmq7A5AXNYi6Y1D+
xdSu8TIwS9xMkwuWXjXpDk/ze82YVXzQiwUpzpJH3Jep4IwEMev9t30vv9eRU070FVS54QIKmYo3
RziaqGP2RHT/aXLlyWCdMUMhpg8roRdeAwbsarTp3KEthQh7w5nhEfbhHWFtvxtmrJS1WIVwvnDc
AQ8fYfczUcGVZORDk4bsAoan+94BJ8piYO7vgdEZLpHwzJFL6wOfcGg3kHeFzzwbjTLWlApqrlPD
WmSsg54rtpgtVnjJMOlC8AhGhEnoDA8qSilc+ap9N4DPiZWK1QPiZ07FEvz1FzFuATE2X1/MnFh1
h0t8bYgLPI9Yn6DBdgaaOWHi9OCanN7vIPtOS96335+O1hmwyCauHNbiEYqdG1FLOCsaQCJ7plhv
9pYDzAYmnX2ZXmoiMy9cwLe+lYvHx0X72ucNZ6rEESHZZLqMMC0RMl9cpLNVuhrCQR1ZJe8dbI8V
EKiyjKGr+B2TPf+JKw+KCe7onyUw4kzQ3J633y7ZDD9j7KUHfhPikTX9ft0apx6GH8HzryanbdVn
BrHPgP/ugxWxM4lJbvFS8ltvsH/wbjIP5gtMeF3VwpvB/k4Gl9IJ6AW3PZxvvnhj0Za58IuAyMyn
K+1He4XlBPWPr0PHTYi/Mkn12Cdo8zJ7UNpYFWMyhi+VDg0F1qPqDsEYyaFapQBUP6OPpeYzGGGJ
+DNxwKV31mCG2X0IjIgSSot/+eTT2m1CdJuTwT982WQxCXZMJKb1/B3XadrZGHNLAzTTlgJZQbIf
sOdwCftAABfkw96DFEZDkWw9sulFMRjXDR6Dp5TNIrMUzewRH7EuJwXuV9jWOYpb8Zuc4lMzia6v
NV81wBrsoAyOeEjs3UltxwXSjGfFic9/p9e13grs5/LFrBWLmxdxUcwGmMjhyeG8MgI64FNaObEQ
RJGTunn9dDYaAH5+hOQEbz02R5FddzatM4M3zKEn+Pq0PMiScQqtM8x1htXQkFhLMZMcmEMYmtmK
lKH3FvQVZs7I+d2hUOWk12HZ9IfSFDInqnlpDwf7dSvpc5yfZnwXRKVkq3o3soaH/KItSkcHqrBG
EKVQqu1GAHlmi0HjyJBB/0u/wTtr/dCJIaF5sgoOhNgLKjCdAA23wwsAfPivunxsWHeoylCqepwT
Oul33xWH/fEyxcHTJiIvvXN4tP4zoBKc8GJiUCg67m295R2qt3ynxLcBfJqk8c6UWqe9U8NENmTT
z8iZvkm8vohrQjOHI37PyyGolrbWMJrIGPenc+zQNjV655seqqF6ZVV43tJVCdlY3Jbck7iHbOj0
HXiC+KIxc2AHPd61bXaIg3YKLZtoFvOzoZZEQ0Z5ARMWWpOyQf2D18lx+4MxuhyQ+nIF0/psUVME
0ng0Py7oWpnBj6x8UvJuYUdyZ2oI7lpg4qtsgWry9dGNmI6PIcLhUVtMc1xfGJkgAGwPUMtjiETM
62Evwx9sJq3ZzJF326+wW6ceE2IxKbPVP/i0Vjoe0m8sgGc0LiF/GEybP83u87EDGdLhxzK/cxWb
gdvcOgO0W4hTDfZTU1kAStiYetnIFk1FWEMZ0rg1x5GxEkSJM+fOie2M5EX4XcTwPVfSUoIacGOy
CYmJEjFl6yKlGK0zN4StwszMMaQ8gSelI6Nbk9rEDPJnkwT/IVidcf5e2fas9xLVN6VUOf+9BY+Y
oppAJAbokLX3uWBmMG1I9u2Ja51LhwujOBWnKEzC5q8PPWPeeGydMRXXg+KNDcQiPh4OU8/i+R1k
OsyrGALjPIrKj1lG5TcTLIyB27mA/SnVqpkePi7/wClXPWoo6zjFmYQ1oOOyxVoJSg2L/QreaQRW
DQWN3ZyxXgMs2FyrObLDTWfcnjD/9C3IPtMUNxeGuUa3SCcPFyKlqcEpU+GbIaWyNaqv0r5hx+Rl
U6Yf+a6mmtlAEbceNwgTYt7foPVg6sSCii4Aj6QztFv4A5ETLxIKUkhxqKiewk6AOQHdOPxwmuTB
+DfVz08HmzXmXLVL+zfy6ikhGi6Tic13hdEAHOTPAros3NJyn6FV6a2ra8y9tGcJnnW8Q7lB/E4V
Nuv6HwrYY05QUMb3eBO4BGuYd31wqLUAEV/0QAIUy69gmg/ZTmnC9lyqypYIsPakKZQ0WFJ5+Zr5
+gtnH7bCCbeYs6257GL4ZOwruaXBU8e17VAf0kW8wChJ0J4BlfBh507AEd5ATRkbfz8OW1zDjKUm
ObqBIgA/gpFU27WpYip1gH5LjdZQrTQOl3GI5H6e2X0TLgoR8Q8vYgck7M57um+vNpk1ep01/ngC
hMv9bjK06w2F4BhDLubELxeumlUvOdUBInqUNQmCmqewrF6UIwcD2vyEBBG7N0DFUMJ18XUq1vkS
XZKfLMG32YlpOHaPSWM/1um6un+c3mzAjI/q4QaSsmR61DJfB607mhSMwGTgWTErFtQOemyTiIhG
aN8/EKfOwrVg+k+FQldBA05rnbLvzmEdRwYtWLVqru2M0R2CN5qfA+gSkBdkOWKd0I8AGtCV09Qi
gKuxZgEH4IIfoRW06IKi2B1h2JSe5u8Ck3YoBdXkuPiwkX394amP5ey+mMG2siXjrzb++jwvrWEc
3LoAtE8MtRfAE8ftSOQvWTEGXg8XlxL9NJgOCP9OA36DZe3n1JiHCyrll0Q1q5iUJ1mcvB78hGV8
fS07u7lrc1ATR3Yi+iGUn7KFO1UoT7j0LjnFKxiWX2HIMjg17pvKbUn0K16PWEaxodssAZMSex4z
GedssqcIfxPoMEuox2SxzBFJEkeWRRafkN9CUT4Rc/r75w/AAcMJ7EAuDG3frYOEqaXbYUM+ve4p
AYT8lFVz8x7adD4MeHGHrT39irD9Ca+Q2phtFY884xVwvg28uXDPlUXFrM9fE3B7C7DJicYA1Vb/
ksP9JLcjn/7+0LdVI9qS2K/Ddh8PrQ+DsdyFEApfZpBO4U+1sKP6Hk4EsEnChBoLth+jvZuy15dk
soe34/57Bnal9kaegxADkeBjAr2DtOUQ6xAtvDDFs2l2DOUPy6j2dowCVV/ocNPZP40YC+SS/hdH
UI2W8hk6ZYgoccolV7s9Sj4NV9c+qz6NFs+BLIOGhLf/wNLLLAdFdbJ6wMg/Us2ZyYq4VXHxHbpz
wuVkoFcB6KGHoS0CiMwOpYRugOVNmGoAyZ0hWWWL9PC7Qa/45E7buh9WR5qL0TldjHb8DugjcBFZ
lTWEB9x5CiTgNSNioQtn0I8bBcAbKQp8THUUyKTu2HhVAAUMc4cdW4IlLHgAPC2f1qwibK9ItQj8
wt47BYbLKX9gYGzQu+RHh3l3seCm+UzfC2R4I6MoTVY9TLVS2TyzV6OG5pbrraFobsC7eAXdhOZr
wwnijqPpQVaNHAeQPz1l1ALDQN7GY6QYcAzoRa1lglNBs3Eo/xAzeditVtPMMulHhrO39/MiiIpf
5+uIz+Vz4/7C3jaDqOPksP0kB3TVAhA18KK1ohvmP9ENR/DzAIMMAOZgYEt3LP7fsY216xD+6suK
CJaqsLrq943HntyKhowkQSbRD4hD3J/fuPmBeMP554z7uaDNwHX9Y7tlFkOtnC0Zb1CxUdqqmArx
pGH397nLrj5RwyvtyCsYobd/2ir0cLq/a74cCrqDElmM5Y1IRvNj9J6BWpiPK7bdwPpGBr2ctrpH
Kwe7ubEoIin1HoQ8oNOBhFAj96bwvz/3VAssSRXGbpcjEuAJvmtIkGkgbjAMtVtOu091xFYdNoJs
22KiirMP17CmWbh5cho7RxM6SpwxQfRg70iYEz9M0E5M3YZ0ZvjjzUQFxiz1HyZKhQfe18Bjxq/h
AG2wwdYrdfrdGi3QcZv8vI7CGFlQt6E6+5UzCDHJwOIjGnD2UHY9QL8jKRuxzeQ22oMxfZBGR6hY
LGZdKbUBxftF2MPBdYluuO4WO7o+ytIqMQp0kYf+4ijCAPWHhZ3691/uLJla8enlZycsiSjy2+3w
Dk8VnkUhugGgUIRIjJNcxQWvYR1OzeULrQG20lz+iQNC7f+AaSKh/q8g1EW4S/D/d1BP2RjOwGjL
0sdxh0FHGnCXEMgNfTQX0fAKvWj4uOmcQOkU+43JKllAMzyuRzaEs+2HZQJxrtKzRpii3on7pglZ
E6wiqH8Vxr9vC+CO9gKjI0gwtKZMRcT2pgMRgnPRX3DpIJHKHYBt/v0c2FDAlHGdpkxdtTcKF5BY
hvfAr/JN1QzezgD8GSfwp9sD7aRG74FzgS9R2wD7MYjhb5oV87AQABcEeFSBDlOJtrPMxmgoD+Mx
ciLZFOlkvCMMIM01aDJvE11dvORdYkVEdgm/yFRxcBhryOlwI4RZsVZmtE6bIWtTZGz647pnaksU
vc538go/M3JduALnQ9oZ8SkTOCx/aXDoB61uB1bnMp87UEpTimGdE9SbaJU40rng9dwY9R1D+BIo
wBAu2Kw63IFs/Y/gAnY1ffgf6xGKOvKJDCebI1EKE24sADvO2C5bcGq78+c22DVnWl4XA/cD46jm
jMyYQrF0mQ2iLGa1ZmuI5rwjMgCkP1rGgAfkN8kpthnWBU83p2e/18dLtU3UcYYlu3qJyLEIUF8z
roBydon/fqtcNftQazv3tyLEE/4E07ZD3/r4dhxmxAQkuVkd0sL6hM3sHcbhc6a7x/kAJquBXikj
9cuAKSlfB9iRMnVbA34hHtDguKAbzQW+yogwPqBXfiDCvMEqVzWHAaQSlufyfHR+QqvNOuI+t6Q8
6lQs9r6XeCoic8zoBNTX92/guH9ob5RDN35DCYRCR/8nL0mmx02rIGxBg2DuMmbFGgW3EbYEimvm
uGxy1I50gJD/kNaxztc/i/lFsRErAy3DC7s+c82azxZX3wqBkwO78TY+5/UG7A2lx/yz+biPxcWA
iuywBfxJOh4vTp+B1Pmbmn2mmJQHfXYFjAoY0YDUMTlhEDTIPRkjQJct60NPwwROEr/NdCfjFHEL
WnhSUdazUTIpKwMiiL3CjI0pfcBBnsKJgJKIi9q0WtObA8rTVotJw6neUFR2RGJDx0PwkNooUBYP
cWolu6QN4Xsi0DxzazcNEPXNycXGQUYSegzkgsTN6LATG+7ycrt/+6ob+92yc4EzEFwvv/+2fwaq
hG4Rj4gSqd6wmaM8UikAAupT1TvCO5+k0EY4+CeOkDCi6ScYfSeXApay7EetCHyZfs+807RdGFh5
l/qvBg/CTNygtOmWRJGsop1ylSInPx+vgDrO8G+kWgP3G3DmcgMFgzTE6OfBM6rINh3GS8yXCw0e
UG+nYL6GTnP6UU1K6d6YBi7HLlgZd1PMZe09ArAV+OYSOwP4F186Ct4RgllNZqTP+ZLDZsUSIz8y
PhWzWFCM/w7DTbNSd7xDULh5VGLQKgptZk/g4sAJdNd0csSjBCzC5Z6MSwivDLIX0Z/YoHAoWVaQ
6RLn51ZznCKqKzrR/vZBLYho+ar/lSHLgI1cU7ZY8pBSDo5ExTqxbukSXoLICZmHMmccn3uowjr/
LEj+fA45ActncTUMBZjAVSC+0k7/Pm4HPCeG0HDQxBVTz0DJ+Ez8X3XODNi81ENrhMQRrQRdgiO+
ICz3329FyDD+/TWPUNFQDf99LX72QLyIJnzJI5tzRJB8a8gviR8x6ucz8fDih/89XcQDi4cVfyD9
+y4Zbvw/9fiuaMFFU/bvH047JodoG85nsAVuC4fDPKvOfz+XjPm5WfOq50DL3LT8WIARqSd+jcE7
8bziIwqu7U8cQeXzvLgln8hjcxofsuoMEve4vJbX1/6/H8OFJCCbFxMzABvxw8p/jFPv/x/5Eayk
gAdhqOeVV0SwjF8AsHzOmwL9dbhteJIUbCEZsP2QQgm3Dd4DJEowTFu2AVBoYzvmRgMcCUYOk6l/
H2Fq89QP7xjEPNuXJxH/MWQUv9BMvpBLGK167YkD88RnlGm45D6v4ntf/jD2OFx+9/8Pyv/RCcco
mY/3oTkFaiOZPQ85eAI5g/eSUqw91VQRnAeQqS/qPbzZeSLxZF+fhxffOvJN6Fz/fVrMHh5/dgz4
QNn276GeYTMpZmWFvGbw7/mLGT+NX5Y4FurIZpIti9l//5DRO3uF+AaED/KEJumSp3+G5ZpP4Sb2
3Sc/K2ZgNv+j6cy2E9W2MPxEjkEreBsV6UXsYm4YGlOiAtIIiE+/v5WcM2pX7UQRcLG6OeffvKF5
vvwMzCr3UkRkb1CN59AiYmFN3CzCIDnkpr94VVyej/gmLz/4SfzfdKuQHNLtPCGR5E9I7yGCz6Ae
8VP18SUg59TzI/Hve/alTJcT1AxMVnBkD0BDK6Q8UcrmrypmAguI8Eb8O8zzGEYnT098VfG+xDMt
ImS4d39Ht0dMwHhHpEzFe5Sq/w7VOVXtiDfFSXkE4vziKuLMfy+Kz+kWxRlxhHiJDrAQnxOHAqm1
aa16U0OU5OkntHeyuPH0a2fY0RsAfPGj6BpvkU79e0ecZ/wvWfAcYXjXTn8c/7ud+cRcnKN2xAdu
Z3ElcSR0KyeLUKv+7V/sVI7ZWdB0xVHitWTRH023dsx/f58Wr6kKfePvA6KL1g5PRRzN6f4+Kt7l
I/TmmvfBiNFZxW+38wsQjXj37/PiNZW9O1jGM8Cr7CzxrUwIDOI+RIcUB6oMYdqBMSB+F68MR9Hr
xaAx/w3crxgHYuhgn0f+XDwGYXhPyPb26dHQ9oE5Ro+44C9YtainOhwZwLvwmSHqY3fITv4Ryz6S
5ZuKA54blMziJmzCnmxkfPHKqGTThzM1L1aUEPn+G9ln7DOZgY/jI7JfR+I45QhWDJBdE7ehsquj
iv8zFYnTMFVdPYB0HMk8K/vMAnd7CTqGSZDtG3oFLRR2FPWYf8nCiR/EZCYmNXa8/KHezF8oUSHx
MNXnNsald363QfDNycTy+XgI25iYg7cVdsV9/KJ6mE6vHhfkFy4BnJyz5oIVR8q7nBaQb1FvYcIC
NzpHrBNpjdzuOcmE25A3gObFJcUfcRQXskggUptbK6wHkWGJ+qRhMe+ZO3NnMMGK05F3+32Z07KS
b/4+j9BFH3OZv/No82SX2yfmeZM7QbWM/3okJNC04A8ycgvI2ixLvAYU4BPUhrAL5c4NW5xAXMM8
9gvVN7hfVEccEwn8v9f/vodYS6RA3HzJbefcsTjl3xHiSPEzMLPdnZ/vdn1g+qY6vXk5nIxGN3fi
5Qn5rhfio7SNaGeCir+F6hmJxhxQ0NHmKCnM25XQ6oTk//ZP4jVtWkJj4i11Zh6X4mE+WGp4TuLg
v38VnmOCQsecRyAYzSqpyN/WAREMKDMhfo1oG2Ka3ybPbXlDy4vOIe5cWFGJGxX94K+t6S0U1X+7
iFgLxVNRfg/oHLE+ii9gQEMTHUm8ox1/f6eCzw9XT3RD7tywShri7xhicBY48TsoG5KJMtUI6hA0
vOh0MqtscRAVCuxQduLs4m9xQFGLkOhvPX6xuL0Ylc/zxUObg+o6Q5kakRjGnsSC/LfuXRm+YkES
7/KBhJ0QI6xzpCPdy9d5DOI96g2cPjvUZ1L49LKSxfvvMwjP8BTFDWS8Jt5jcaPe5ihc4vdjZ7G8
4uf6N+RQVD6Q9PxtAHFebacc8YKhsiA2bOIwhTkZB3unFEUM8aL4NLsHvrMYtAo39qRVE6jvCbOV
+L6ilaX/nVLcuGgB0VoTS4xq0UodPUv8/X/riOEinhePccbmyDP23VqnU3Pr7C9eazLvII5uZBwP
5YHmPtIBzgw09kSvTfZNDYgWbcDmnnWSTFDqLh99MWNgY4eqHftQ3gC033E025MNIuwh29OY5P1r
Qzol+0ZgAAD4x4NawJn/g3I1jwaVDFR7ZZ9ZZPcWx43530SbMh+9N08Qhgiq9AgfwJzdFSWpEu24
xMyEEgJ3CNQGjQpIij0oIW1LDPBS5+WhPojbJc8u7pu3qaigP0qnP/axuZOC2+EZ1VFNBujMRvh5
Vo63b+1nzC4QhS6oBscXRIM+LjisXVEuWyuI9zfx3UuEB4W8mbBV48LQLNnOnznxizuBzHwYgj5A
HMe5erTSe8O8HrVhTSPCGG1XHP2M+BDs/vExo2PR2K8N3R3M9LmLhqMm2k5i+T3T5Y41n2Z63xpe
HzMfpJ/atv8a7dvVaP9cT/aEessHdIh+e19V2/d+fED3olzenma9VvJZs59E2TZd5cAl9vxQfbwJ
Yj+Q0i2534OG61w8JhI+J/HAA4vV9Qi6cwWd7+6VMgHWKNbDSfwGS4OE5Fe+eq5JN4bXo76Gur1C
i5PVDWWy9SRUHDl8h+/V43O0U9aFh6wH3STgFvf913M5bGkJJA/i90bZsnhl37QGWZN8bh5pcFDg
dBGeM3tn/lN/exP9C9Qdoj/kvUwgUuxv2JjxwDblRl/qGzzrTvL5FhnLG4Ty5fWEjwKYuEgL8uM7
0sJxDHna6xE/M9bsv7FHo77KEFkaS7EXfkDvGYJblLvlmsi6Cs0FyLLPxusO8tlEf51cwab4xAkO
lS0YgNedtHpF5laLjc1jLx9uPgznOOPhklX2xDi+zF+eivrMPX77xQGps9Vj1WypaqLi9XUhOgzH
ayW6LUmu++wtN0hgLMcH6UBLKef28PpFIyGnFtcnzEv211VLzD3Z6/Zvror+hDwASYbaliJjhZWf
qyER0n5eQAlr6C+MAhxz1qaP3DcL0NVDimmV7ODYLYx9K2JzZNecJIJESunpEVxXBpsebYEXVpy7
7aqB7paHaSS2YmxokXIJpQDdxlBm3O6v22pbLrt1tSrWHRTY6495RliZ476lb9QfVuZnu8liLGwm
q+vmhnIkrKAEERn0MATbSF0UNsQhOTY3Sk82iuAcXPKWIJqUACEvSQ3y22TfweYqhFwix5Gvhp8e
HRJhMQVx6IPQl9Qbkf74xzy+1vp+tL99Pui4yL5H2lbMG0cGcPOVs2h2a+ion2+eXsyHKKfLLK/w
oGtxgmc0fHG2PujW8mb4Mu8zQJomh4rtxOvMIGViYEyTlxXTyk+35jL0UGYsQmxWpQH8E7wAUh2f
vKAcmVt4j1mQYVOgssK+iP0dOz7IC4CxyEBRTu2mEiH/WvfZk5mQg2MxtXLW8dE8cn6q1FzMRHlR
zBG8/jtkmGKZ8nhPL8RmpTszNbPkDu+P+2PeqQJ8av6wRekZHlec3j/YT1BXoL5Ke0hHk3oGN7Pj
eJLBisNtcaS2HZ2aFWXm8+g0OtEm3A5hKfV98BMsBPyHgv4vSY8PcFLajxt6PK0UtiwZYaYoAv2f
55ld5pHVgZma0yYMY2baMxc1j1xepNjR4cTV7zeZzsRGlZ5cNpfgm3KJ34mTk9GWGtMrjJZctDyn
4kWuz883lNdBX+XiTLQbqwwf5V3agMtRU+YGuQEOZlomn8GsQStzG1yNHTGm2VywOKAmmpzu1Lmv
C5Pe3kDsgkjdxWlhtXSIqv3WM7/spjWWRPKXrvlqutBQnZesIXNIy/edr8BVGxCur3/kZkZbNSqE
+zEQGD+hTNEYF4CZ89cZyTGe69PJq39jxhE3L42tXHPvT8F7uU+86osqQwIb9TXjC70gmma2nPnG
0zaBE6YrVhU2InwJ9vx64tTd9KoEojqhHzIcMqX9r+7etCEeec4vna9VUcltsrtUxNfJxnNMXaya
h7ojNwdgpn5bdxztQNn2PTGqatqmqsyS+xi7vzlha0W40sEziG9gglVUB4bpXTlMzG2JpvAP4LSK
kt3IeX+D/m2NjxY4GOdhF4wx38eTvSXaxy/cq87FFgrflSRqqJ7BXN1T6n+oCfhNPiOWQaWDuXxj
kshM7eTXhvChck8WSaZJbuWV1V3B/bYoIZ50g1rXErpIsac0ODndsbmMM0uL3h5DT8AZ1enrTH5f
VkAhCug3Kpk887lyYNH05XxKeqxEAe81Sx3h1VX6bKrTjw2JP8i8sDuY8jn9/eG3W0bU/bGWlKDI
toLbBPAlSPHgzIBpsCGnNOldF8858+q0ikXgAFiRkhWumHzHY61Oc8kB6MXzHP+bNHNACwCwcpw0
727Jm57kamArZw8YjnMdMut9RSFwR3YWjMtsZGcHyqMAxBeIeD1R2FDC57ZGsuV9TrfVvzu1zy8a
n/KtPfwzA0MUxtCfEG67ZiydqHmZU6GZZsvIRA9ogipz9ftqt72TYAvtUIgGvYqW4eLtk8YBhji9
bC6ouOTJMrnMa8bWDwDXRQmHy2d+UKfpTqlnChgDQgKy0sxy0wRDV81CQwffSBiWtW1qIUShR3FK
Bvf6ssevg5JFRr4ZM/R13Tf7k8rovKVe9/baWyDARhMKJR8XfZWYCPFK6DAcRi8avkU8/S2D7cfB
RV28btg348KM/p9ZsbFK3x8dyj5Pwk6Kau+KvNvbKqPxsH0Z5/b5XTxXhvmNJKCkQH4FXQA3fNgO
sl107h2pfLwpEqcvvf4JahPu+Hj2KAFIof7bCBg9EATVh0R1ywFyI4p1xzgSVZcy6Olh1uu5HKE6
LtwpYQaA5hvVdiaFJYiadMp9m8aM6ZCZlvJuXc8p7/JrntmTzDJU+J3wvz9IIum+vDeYPLcKCd0v
SXMrgaJ4BCwMkLc6fwhfcBEQqvoyGhil5Pofg5Nj2r6sMCwEJTeB8TwjX8CGd7LnI9kZbRBBFtPf
ViU7d+HLd0YukUwY+KwCcF8Sdu1s/HDuxYfdeNnnDZJ5zLwNT2z9RnUc63NIAHjiQoCcd3wfMDks
FBEgR5T2ig2RAHM300K1u+4TANyIG29vQU2KDNUcz3DM4IF9wA9pZQsK++gdw/whFQ9ul5WCWCp3
5UrIrtoMkdwW2kqwVuHeQHdBJMN05T3XYwlheWdj0uozKEqQNi6ErvHoZ+xAbabor7Qzje9negNi
1nAvdGsIYakJVdMaRWtAZ9Sb7yjLTBEEYJGiOw3Iscy00KA56w/qbeN/glqnIobX8twFJXYEgSkG
y4Jhy2P17FBGmcGtLlF9XrFbYDltvob7QjIEo1DM8hOwpkfWKqagBNMg3RcLsGlr7gNsFjndOP/i
ISVKMG4o02VoKH6y3NHil909lN7TyfeL+9tderRjhNUwJhPEBd/IYeqgk97LkhkHmTssBTy84DkF
0p12FaawGNF+Ww89GV/NVRYdiHuI/UB3ByKuBV3t9gkCcoUfcHxZmT1Zx9SpvOSrxjUaIAeVr5Ix
hf5LCAmuXuuIqlDmCSkHUahORGcA2YdBNEoUpK5Jk0TlP1y3cJeDZICgPfSbnbl4r5k+bcG1UDWb
NRVHw+8HlCMqCN8o60ofsMlgT9F/IURQ2XkgIRBK/alTbnPjva7G1psBep0zylIat37vB+bhiimc
QIXeoemWNKZ77qhKIyZkSF43WjRU4MnR2PQ7HFC+aUwJ6sM/czp49Vf2o0N0vEOGZOt1NdCL6dw0
plqII9QuQWUHKYX2AItAZiPcfgERUSiCYOQhVP8QuJ/eHXX4wGTm57IiDmEGUMYCD189wTIhDMzu
tPTABWNG9frGI9F+ee23hobcYI19GUSOjZ7qD2pTQP/jSwMsfHZNUXLrmBG+mbDQGSS64rjGuiyu
aGPsuNYX9g8BSupoHHGR8jkFZQIdEJK/Dq9GyLYSBulsswFsCcZWHjxdiuGXRX1S1mmOvBWa/RzG
EsT4PUpEMtlsckM50eqFdgE61BeWoO8Husep1UNjvy4fP3nJvglwFHW+45i6LyIMYAgk0kJTKn3s
gN4h8tlgl0zD1vvxQmJDwQYLlN13LxOUSAcGYjLCR0KBWQkEg8IPxUEU3qjil5TlTiRbfDCb8OyB
HZJRoAyRMN+1q+sXWgwEefIexYMOSPftw0H8hFjnJQN348byLUJjn4b9OrHNa74YA/uc8UapTqWS
oG1v6/tC2fD4QPMPJNWp5CIEiJ0t+HUChEVXzdHVJ3zQDol/W9e68wKqnyCj/LIBpbUjSbCxJD23
5GLVJ6jfTEReG/4sBRpsX+UZqOw34uQ0M4vfaM4USs4WfrKMXiJiml+FNXn7hK2UNvjgo5qa24S1
+zq/rUkLvimK5lTmbusBtx2hW5ryQlgfiP9XdzsjFyAwvSzK4CmF5S/zzFwZFp2EfPEoyERHBPoK
L3qM3g/bGSB1oxA1l/nEnCbguncDSvfkllGLo8pAZZba/OAboeRAjT9NTu+9dnh8GovLp4YbtfSN
93B7wJmTEOcyvwJoBzOaTlFCp6d23kND6h5Un4W/bJZjn/MBtwyY8HHYXA4oEg6fxtZgO028MfKI
+dQ23GPWLeSm9tLssb7Z2EefEeYGF/KhIyhGd6MgNeDUs2hVaHUTNI7miXHWi/mYmirSrVuURTpp
kVBsZu5F74xEixZIWO4BsgNrp2LM9KO8XGlkzNiMvcYuHNs7OhZMQSHFVWqoHnVr1o5c/nxohlul
9UwbNgg0ejmgILkIDKBEOVHWgEdoyRqseQmlWWlRlJ/p5220eulwF18MGtTdSHNhxUAlBTvfbf6b
ziSRa7WrCpXpyqWivSRltW5WHSkf8Rt90xG/kfxhz7Vqwm6NhAkJ7rdTL7tl9dXwZ6A8Ozl1a4kU
R/bNdl90AIk7vHodmJD3pnJvn81qInYa8NnMn+xQubnd4cBK5odtt0f+m0xiD7yjI91Dyp58Payh
DcGS7ms7hPr910b3lSNyv7HA0DVxQSaMUXEc757nMYnEB1BrkkoAmsxdG99JdL7IgRIVk5HDYCMm
Prt7lF7ZjFMdiZ7nNr591oeSLyqydKjdUmRVjhL5SRJOBwLb51lcDT3sTROSSTtIZKbgQ3rajhRM
G7/Wr3WyI0fXxBVZO4Kz38/w3m/uznryTWiAZRuLYFzkettQ3Lg4FcFsTdqkp2pAJEj+mVRdslNB
mqceS6eAtZi7gW9NvMTaB8SNPf2BU5N4JjHYxqJdi4O5E7VUdosEuLdDH5Ib37FxoQArxMfn5Hsv
tEYdLbODAhQnYPXpIkLjbnPnZlRkhfh2gHlFJgqA1KYPxTV5tBGDnr/crKNSnanPbx4TywCYVSJK
TRTO0wOzqLkTyTlxO681ufGwO4tH/FutRZ0TNGuEAh7vD2EdDSEtELerWiSFNzSX6lc8y9vBdKk0
Ip2tCcUdWkXQxYpDcRCtUG+IaVHVPkD3iHV6hHQUV+PT5MAoCCtCKiHj3fIsalzS7nYQueyKnlRE
1JnY+VgPSkFVKEpFor6Ukim/A8eiE2zYHA9HprbnJj1ogjFQnKWj2FZEMEcmnyU2vdUR8By7WGbM
5qj8Izh6+yOYBaNP0Vioyy3r9XOpntrtyzMP1UK3r8CP0D5aoeJLmnq8YPlevqJxcNkpK2V1ORpr
fT1ZmyudLBz7Ivk780fiMAoKHD5N3IEn05rc1HBsYm6xOFDBTA/Drj1CcV03rrp8HAkb91XQ4eIB
mNvS3MyvsTISGI+njQYetYo7Ga50+SbFZMIABD5yahaaK8CPjT2xL1injleSe4mrHTL1/i3KNpyF
RPvde6zYvEKXyGZk9ZAtMGc3kE+oS2oRdECBwPJBelpMAPbYAcPnoVjHkoCE5HQ8V0LU3cDvvqOb
bwapc/N79x1B8RpZCg6IkzV8ZJQXb87YRROJsags8JH2cI3kzgrfhBMR3HxpgdDFHrbtehSlLg6O
tuDXmnMZ21qBjkTGEar3Mol15+FpQeFfw8J5zQSF9OWDfrzEFNXJOVPGQPQTv8xARiKbxOMcEttC
dsdr3FAdVL5t3aO1QxU7N9UbzeFKzY1F4ytWDlbanOUIsOkL+I1W47eW4A5g70zldvJ5B+IOUw8X
BxkRVcKZeq9FnVctMHh2JMq3iAzb5TrH0enqGzF440ByJ/YrkiN1eaMC09Hlm0WxZrJ2VQoZ7eJt
DbZigyND76IDw0BNxH+41M+2CB6Anqq2r32HggPx6vOE/jAIDcREToLVaDrP09O9O3fn/U9Zak4N
JFx1H9EtzqPrQd4VscF6g6pf3n00PmKCVEmQEoeayRy5VD3+EG8P4DdEKXEC3yFdynt0nrZcbsTu
OofmaoT4yCxUVwUPBwXSRfKRMs/DNYCGqYvRygiAOIm6GBTslqqtSLxeGQumA6Mz0mMEZ6xJcGHL
sUhp+YbkM0XZNalYdMxRNGKK7BcAsYp1taVVgmrWWk9ytSqlD5a7ebeURDFLlHvvMdXq5c1P/Yed
+pgm2tfwzh9p9V427koWXKQoBdoMZYFMMAPxE4o4mGs2/LiGIx4zRYDAQoxxVuE2d1+Qz0IG0dcX
Ji7dIDbANtTOhDQ54kYB2R2BHLJLz1i94ErWDIu3p9tox3iYNaIzTc1pUYOGEF+dZZGstWA2A+J+
7kdI2gRCzxNIVJAtqQZs08/EzUPsESBXpZG5Mpaj9W0DEettTdCpLv3Ruv+nEzN8oIoE+2q8KhbF
QrOzVYrywrr8GZ8QVPFal7R/BareHtBBHRPnItDrF/7YlVkshc2IslUZVSYe1oj5nJX4jYoWVYbN
+zDZaGFlsw+aMUtQVCscfTZxJJv9BAqhqSPGUwmGYNhBWs2iHGMD1bq6dHFkle+EBgTSVmZ19ii+
bmvvZd/dfo6DQFR5DHSgRxcXJV9qkvDh5zrkkCzQic3McOKPcFe/OVhLOub8MsvI9ujR6FztYeGr
jgy2s5+DibRbF7FySlkUIhEGXDaB6EoIooSjON9iWRe99ylyiNi0k2TikALC0iUo7KeX+PUeQ1wP
6TZ6Lur0kPB7t0D/+0XO3cPr6E6lSN6Tz7cMm2wKJcTOUxclTOs34465c1HOX26+mVBc1q0HVCOC
Eltl4jBWl+i+qXf3jWaN3HYj78pYIbALc9/0XzYsduzS0P5zZVuZ8kUgWaNusHoImKk9Bjkx8eST
zMb1try62I6smCKozLCMLtutehLyxBfAlAblJNykovsWb+o1pYGMieYBmFVkzsBPzgnwox5JnWTB
kyMvzGO/wB/UZ+M5XcipZ5nTzK+hjjsGG3IAyDo9thHbcs6KSr/zdKU1DBr3DdrvtjOXo1Xvoypn
m14DDpaUQoD8+vxK1gxiFAh7irwRSyvdCiFlalQhDg925wuIyIPV4o1ouqi7Vwygco56qMWU6WRx
4+urSYDtsBrcdrpb7karJ38rJgoQugtKT3DzYOfJImDPt4Bsl9hxIGsHkG3LdZFECsfOBRscBGpQ
5nAv2xGC/6OQfXFoHkoeNtooix44vQ/ncarOx9ZoIVlwSYQKoDqXMEQv3bHdrkf/cuZwYSq4wPkl
GFEuwnE0fFVThIv4tfTuTuskn28QVdF4Vs+1mRSNfeVceHosx9IhPSV+dqrtX9dE8vnC01AmfI0Z
38gS9AuBJrl6E3TdCww9mAVsBSQhkytlLKZbitkAG3QUa3KXmi54t5cv+HZkncjNyEwlrBYE89dt
Hrz2eWBGkvN2L+eX+w18GWyaqGpPwBhSuGK+xjgabjGsEp7Dpg/uK5WCrBCKutttUK47L10bYY19
ZeKMwmvAN4iMGIxkOHYVFzGmeWHhk2yV4MwbP7XDsXXzWn4c8IrK/f5bD67Kx8M33NZJvUdkWr0j
YaGGVKMzWtzsMc8XBVU6zT0arMRSw2Kf7dUwPUHA8vQAElIIW5YF/LaVo3ckhSOv9SZO6j4A53r5
0rQqJ1leonJH4IW7nIFKNpQJ/75RvidBGprr9hN9VPqNtm4+pTXMwFiosm3kGGCz+AnoNxvcM0HV
ba+HxNfkvllp6lN5GkemgwSIfV3gk/WjxzwqUmv3oOZZEj8XJy26bLO9eLPe1ydMMfd3eCZ0s326
Ng+kIBl2cDLbAD4fs+NkqS3IoCN3zgyBgwx6JTNxc6yofrJOdyWVTHZMy8uq856eBm53jIeltrxv
srAIH5tqg7uTh1hgHxlfd9QJB7+JNE/Zd9tqbdps+72BCWPZRD2tnXqSb9r9RmM/oHjD3oxZzbZG
JJStzLA5pdvRgeky25bb3u6CaomZYvw+liGFkBh3uAvY7+hykI/VBoWyXR3ewktEZdJYacv3ajgX
tjEF6BsnZ2ZMnpW5LneQuCK2PozZLJbnCJrYZiiFk/NkI0eTzQg/nMZAJrT/QIZ2DSsebPE6iQtF
OO1OUOtGMKU63X6yH3Zmxc+EOQmFRUAJ/LbFki/b9vt+X2wvyzK4L2EIo5qC2OCsWUq+oMmMLfTP
rDZSfDEoC27gZjebm12HKAzPnmG3KNzB6R0Ucm1Nn793zSaPXrssxlgsnuCgfT2P3CzGQn51d7Bc
3T8pWUA4n3UB0sf2czvYxXZySFeX5XUtZFuw71gBDFjXW7aYq99b2pZQs5AE6ALNuy/FzrP8qbcI
H6JeMHiDnaOoPrbJzwWSJ3kPvknqFgvJ62mqZm8csq0ZmuG/JE7idHtdtnsa6qf32Isc2pP4V48a
r9qrkRrhCO/1Oe3ZulowWeJPtcx3+lJdqmspNDavpRxRZucjtyALUjLPpKsnm8n59pP+JGiCl9t0
m8SX9XU50qecmD+js3qQD1qsc/pbYDiKoICyz55P4Nkbzi2o2GWLPagSNq4e6Rx0XXM/Nvrm7Aik
UIxSsWnXuRWDv4rb7CbfpZNu4P1DUiTRKjsj6+brSwKH8Ia1iLkq/Jsv4/STBvroo7WTGBKH0xJn
sDFbQDBAMoFcK+zERGxJEao3nW6fLjGEDYUQSk7pPndkt8IGXuj1vl30TSBKWIV9ZQcOKWCWutLM
cBv//a+kuhoZLl2OOamyVKZ37CzmYxYtdZ5bhUun2qerwWv3oD1QezfDynsv5aUUwkHfAovY9WC8
LIEJ0RbaAtl6nh8yFK+gcOHoX+SPm0tFzzwxCG11R7Ib64cHy4ryQdGBFZvyvJiC8ST08RJwsT7G
BCB3C9ZmmNLB07ssKsRgSOUzO0AlWXauAYfNbWeNf930s+fcmOZsisHdsx6nayIngjjTySSWExaU
8CYhLVrTQMi2eIMFERWiJrXVX8oABkH7UUisQYRJepEVwkG4xa7nSHazdW1mNBuLl5Nj/zgJHn4/
06x+00RPhMpjdaf4daz477k8bbHMRAMIBLiEBj4bB2bKDosZeXFd9EBtqhV5bLAWYg26BMnmsjD9
PkIhdPFaJTwYZZkztxkrGduLy+Y5n7gjFy6SayzGADIQEbTyqFc+0hjrkSVgiLDcXaNup322fhHi
3Bq/jkVcQT6tw55FhLTWpgRS4IyTj2fI4sK2QRE8VZv0W2TaPH0AFTzuqQiPbqzpV5agOqxj6HfD
po2qqNm8dw8IYmzH6ByRetTssfcKavcZav7Ye64waF/KQTF/xpWFZ+c8s2EWu+9dFeWHzMbS59xs
FB91vGNDxNRurodnyFks7sdtzvLxhdAhnDtPQRi92TTMWN1C8VOviHu6ombjOeiikuhP3MdmxFWr
KPGaCCek6ci9YoDS8l0nbnXO5lgo2exJwlvc+8xlfrtMPDnI+K6cbQ4Jyxs5htPCk5Y8YqXpm8Ex
WLqbfJOA9I2fV8gfvn0VFfHIRVPVvUfVRqJCQOMWsf6v2iSfCrlJ5sph1oksH+ETymPQTxakV3uU
dOhPQQ9XCjgMKfrMg/g6x/ed2Jhn4UyIeN8YCWlkYvttu80JwQRTJFvCw0wJjVnL4gH6NQ/GUSyU
Wtg4PsOEBr/R0IpXBtel5hUrxMxtRLJ1l8JEKHaXY693NL8MBz+j3VJ+64hrJCIbyVb296XkPWkd
XEG9BgGcZbbSTl3w3hbuO3iCPPmp0O/KV/Ie70R20TIoIaT8EST6mlxAU4h4WMTGpDzYOY/i2lbD
2ynzMi9nG0MsjDcNcALv7d43qEFtWrYyadiQP41aByniMt2M5CBJ5LmGpIjMGHvjyqKP5v2Vuo0J
gNmTKmOeap3T5ONZiepdbhaQERX2IiHGdfP03c+KUTrXB5KtaKqYrPwjgWm4gMCR4hTo8EeHIHN6
z2c6Ou0qk4+mFm53ATqFzpK5eFb75+Vlpe+fW5tZXNF4ls7rOYILi0YliNCRzl5Gz6kbEf7cyfga
d+TeJsQa1Ic70AlP8ArdU7V6qJia6v9mlj9UwV9RjH2SYuUGFCZN0FhKjp10PZjqqZygyE67YoY8
yQAedCB2ELS9J87zjrpWuswaNGrUAfWjfN+MAuOV2OlFs6on+W4q/GlXekMP2/r2adw2mYSSVTGH
b3x51ezrv14T1I/keU5f5NLXyzAbd70z/nUhatu5JPm9NHsLRUcgfjvDxEo1KgZS5rhK4mc+bUnH
a+s7D8G44a1I8yEpGaIi9ECBZ4gfsCYMwJDhg4DZvgVjAZhDUkJFkNFij5zijZQExoSWsU3pCyUp
qLtMWm8LV7B7Yn5QvSQ7Lozhv1lm0eLZoS6nM3UrAO6wesedZA4or1yryG7uGvOjoei3Scmn4Gqp
ztHfgf30WyOuTMt4EY0gujJHG8isPZWbvlsPxJSIgW+LTLdq2MEPbD8pACmIbBNvvhYj02pvIV6y
JHWU8uN7wMABuOyuQ6ZXn+cJ9JKv9BYo5GIF/3hmIF9+sSoLDxFclxsbHEyCAiyheTGjyk0efXZB
HQqhnHUJWiQah2OkA6/TMkHsjgf/cT1fIG0eHofnlsZEwRXRbbOj3ozrR2Amx+fxifhMDWTDylHB
wRwSKYBZ/e+5y1nQUcwBiv/G5hecEbAuYGvT8mwe1T2DMKH2i1IkmaGnm8+u/Ei+RcKSshhgZF3c
Ejeu94EALbHwCsXuuwEOE0EBHN93aGreqa5T2KYofUHOB1rs4hnLlGrQ+qIM9qJu41GWpziqzqig
gzLHf7MzV5dFIqhZN9K8KC9SVEchDT7864z0pXI99xS0Qb2VtmwEt8kXCPwL++dv7M+RFQ1Qlp84
dC8JqFFdn0e69ZYATSx7dW7i5TGaPXEMhHQvT7vLeYTJ/TXkQY3QlaL8mzbr4jjK1tTXksGqqFq7
2JqJRZY8G1i23eSnWfN8IrJfVhahb4iymn1xTD3u0aQZ4TYlmVt06s0pNSNdcU0k/1Fh66gnz2TU
ULwJVGokv+7eTQFxE6RQTjo9SrvAYH5G5QKMwLRH8yx1R6Ul47oqk+Y1pkCRSoqE0gK9fpUAjV5/
2bVf5XjBAHl6bS9AG4sU9qpp1fsn5K+xmyUz9Gsv91kJ9bEIUN9LHONqj/twjJ5qanewQrYZkeDT
62H16J8wjpGZ9eqTHN63Giapw+I3kdPhvNYeAcJQryUr03zeZq8ZgAHYCBUyFqPdDf/lEd7BuEeB
j4YWSk6f+RSH4w+tAOzykdVLnaRtXkwbzDsgCtaIamxN5We0lSBeb8qVhLrNfVa7pEZVUrM5CxTR
OZadGgxxcpyE70J0MrhE/RJu/bDI1+16ICLLjtUCh8DSGsXapv+E33oDIYNzXAqF7LHQoBRW9vsO
w/KbCl8NUwSM0QONd4r8AxQVbBbcnidmA8Uin+j06axvnPFSzb1rt3+rQbKuEA+gbUx60jRD62mF
4riEJt6MdCQiOZQHkKJukCSjbTAj4jF/GlACqVyVyxEX1CDV0yQT44OCMTVLfTIzihkBpCaDKqWj
sL+6ksmfOEAIgHlMaJLJ+o0Mn5OglIKKwTi4M3m/X4AV0TlDvQT0Aq2VYjQNDutig43olYCFpCng
GgFrBs3L4GaYtBkn+Ct5jys0U85GbTLRQfF+ji4f1/LOJPeatdmAqO32LnRvN3LFbpcCb3qd15Ag
n6HeQA1o4f9h3Vvd7VvCKvuOE6FEPu+T7yaB3ojfPIVfQrE7lZo4M0locwqOacascxN3AnwL3IT0
9Sph+2TU45XjhelNvXVfaj9lf9EHHNmX0xf4FvnjX3tKjsC7jTU2aqkjR6mQGBXT7sQpp/hxfmnf
hjuQqyehtqioSFNbXilYT5BqrC2Ezy7ASjbQucTcQLXUAEtNThaAFuKXiysgkWCggr9Vj+hB8D3+
sbPcwf4IWT6ea4qw/5F0ZlutI1kQ/SKtpSml1CueZWywATO8aAEXa55T49f3VvVDV1fVLcBImWeI
Eyci/TKxUD96u2onPtUJzAQ9ww5YAWuG35aYWWw4bAYxm+upr0WwiV+D8nN4ynmr57HZZH/jX/GH
LBjvPt2xxJ93B/a0+/28U/fA/UEYZ3rR58cBpVhWjdDtKMbPCo3e4UFHE9FZVfKxRf+j38TixK8/
u5us+8T6a0TTghSsI9u9SovnAaUDHz4kBvVH49Ug1oi1guSP3vh/EuiL6ErxFzoITD/0oC+Gn1CL
wgvE7QY1Zx3dOcbSF3R1sGlLfee1aPchSm0fAT4iiE6zdn0JX8YBzQvVPejBJmET/reArG6Rf70n
xMUgWVbz2cPAlEmI9c60e/5huLyuj5O1tyCQPJEyZ+iQ5b2EK/xtcKOJqN+y/KTgsr4gU5NtIPMQ
zAcqmTUStNCVUHfjEM5vNjsTGOflzy1du3iufus7WLlZ/VP2n/ZLCkmLRbduMd+gDqNKde7AZ5fa
epgnHj1rR9Ea3TWNjjySe65klb9l3LV6Rp4+RNpchys+3s1eR/secYTM14VxoDiy2+Dskj0DaEp2
woKERRfbGn5jzUc5lkdPZBs7qU6u3E3iorXeOYO6GriEJ7TRtZhmCweB3Kx4Ay0sqAlJ4kuUXBuK
73b+jGL0+8ZbzpVQeMGKkPQ3DxEkY+i3rv6YUU5p6LAYINE9z79hjmHnK4vTFzXZKokpe9jjd3od
erB8X2o9V7BUrr6UeuPj59A9TCzC0JvIgZLs6GjVtx6JOC296XTDcFrqzUylPG08Pd4G4kBxbxzK
FJaopC7KdrFH3p5WnfUdYOfSSLHukMoOWMptL3a+6FpPC2FOml95hQ5p+JYnv1nyoVW3cnA2BizR
EdsL682GxyEJYYm+tvqzgTetAyFgQnzskwemtFPDylr2XmlPQ/GSONcwKbZa7yst21YZXXAL82s4
CobtuU5WLqrNBJAxDgzQkJIr1TVvhm1Q0GGNH9ZHlj5ixzC3u2R4LgCz8K2RaKGNvxlRTCGUyLuf
RbQrCwYS4sekxhHRZx95uJnV6OSgyJjW2zAOWegI23tu6xsBxbYlMKekjVBAmkMkhKaZvUwPIjw8
KY5wmr0nwTa39P1MCVZ527akbYRyG2H8pp9NblijLhYJriCDfgYKKB7RwinM9mKh2MF1KMvbDOsp
QQAkZlmjGZtt3UEdx+9YZ2WmdDwUl931kGOeg9aC8BhqVC9z6vlVxycCk0g/Z4REeus7GQrfS/77
83w4oBC/HL/eaWCFm/99835xcwCoNv4WU81wN6VUQzaKydpOWrRFYvArsnzEBRlZiqz8ID829tq2
ngSmgJi8mOzaFcTXsHhrXPEQCNwZ6f2loD6D/5ZzNAJWSK1NVl6HDu8edtV5IKhqKJi6yviySGVj
jQ2Eg1m0Ioyj5UgcUbmLT+l2HovVlCKUG2X7mCarhXE9RlDjZnQQvGvpuJhW8o+meTIaz58p4ap+
OIZAi/OlhTWE1YfBB+k16Ak8xOXGD6Y/dEwOTGYyLbNLm80IVJAC+A0ryeHoQ4QGqnuEomRQZZ9z
6hzUhBATUYEPxsMtp03Hhat9DZ5nPDO0DR+jAWUPhX1QezRJQyVpWiYfdfpe0bosbZyes45Rs5wN
T7IzEfhGrHjoH1T9aCg0I0hUBcVbzh5tUWwyajmrozEhFquZISCeFj17WtZN8gvQx5kLI5PP2pq3
av5x1KmdIZf81EXkp2InPOQrjHCrrOlsE9z+S7adOk0soapAbKaAGY++a6ZLGIOmmpOfcajarlvJ
ZQ2jcJGk76kzavXTVT8yNQ4DLisPjuqehlIhB41B6Rj+WnZIp0U/YUCbkSznZinKrg7iUgXus82T
ogIq07/euksk7l1KBoP9UwaR7V7Bei2Ci3DUujMvWbs3oMmW7GSIcG0FLL0cUUCsw4SmkS0gTp/X
yDel+bJi2lf+8gobhIRK+312tId8kSaNEQv5amllRs7AQqJqSPWZfU97AiEqcjDm+CJEwzK0BIcM
BRytfhDGA/L+UW6tueKBNl+yaVw1JOhKGrC20IdDCtBB7TdFJWYB9JkiJt5BW8xOYUzOFR3toqLv
F028T7gOSWMikgs+pxHPM5NDqx+l96R3NYf8p6ZXDEL6eWo1kTubMVFvmknuqSE1VOqUGOk66QDZ
x/ExiCqkKXW0RMf82Sm1XYjEtGSDfZzRoOzo/4WdYP8T7Foz3Qd24qeoPiV2ubbkl+Eukg7RKliu
MsWek6Hn27iHvohWsvwW1BOD0A9pWezz7Gz06CflT2O0ix3GWMSciMo3KXAoi+6N48L9PFamfBHD
b05BJ+NTm6KPhUCThJwYw5XsJjRRw/XUxZuIgq5B3N3t2RTSM+oWdZxjfIMDuN2NsaoH3NBEs+k4
AR5fHpTmvnb3GpNrboqlPQ8Q3BykuvkY4XiacX+yoRNzMLdLsKr4JV0T5mFFTsXeD+pxnwdrCymR
OHjm1b2p2MNKUYltm7u0X1tFCHfVeJtrHRkzSgagqDqghEYmpjefMhSxuuB30su1gaC4wMozsfXt
jBA320mQK6hQTKQTiA3FV1Oma33yeJd3b4SOUPMfcbURl4SROyBBCUZSZes4+fZSuPnd2RaPCnB9
vHNGwsqleztVgHNyUbh11+PMJgJ+jUY6wXA9zU23KWEr67cqI+ZaZ+HdAsQdJn69hWqbtXQBvm0H
SO4tl1eANilW4iWkp5e+s/ZU18shtGY0W4IK2mh2iNqfQONS8HPHW5GDqsNL0Av9oAqUvohSs/Xt
uV/6dzj86EAYJAPTupo81hErO2qY5l9NC9fq9a5iwRcAI5yQyMVdof43DM1LOLgPZVcd58wjlY97
vXmavOligHIClOXJcep8CdPNi99tmg2J+0h0djO/c06SR6dZJwUDM7lKSPsSXmRIZrRBDP4gYWq5
sT7AHaXare+JZ+w8jrMzsN0Ug3CUOmIx3a8qgPPL9uD96q7340z5xs11RLkhJOtovFvPEyJHA0z9
nkkShHVPoKJscJPEKlzyiDjN4TkVgDihxcIwa4wmO/LOR2QYa605sQ7CM3fGM6bL3kxhXt8sGK42
9JJyQDbfwlJ9R/rV4ZBOsHnK77Z9EoZvBVimZDfEFUPmFg4iiBo17SotrzOJIB3QKrLLHR8mJOvz
TQFreFi69zaWvxlBuJ9/CujRLp94sG4lpGGllhIzkVSuSA8jqawHH+lITEg+SM0ZIltp5Hviapmk
avNRsMwRstqTQAqmbtb8sb0kMJdlMVL+UCziQNsms6/VfhikW4vCoO5wjub+dRyXYW/G9zFCAMG6
2nW1z4FfK3bj+fBt9s9M5DNZw1YgGpZ9DgTSBSmiC9kPwCQAFmgmH1DqoKPII7NFxpJKT2vXoWI1
tkj/C/kQ0zQ3p6z67SvjkjvBPkXgPM2OJu9XcIkGKrIOjkDf5puCaU5NuQWPeNDxFDHQLKPgGifa
p/SsGdZDNLEuoa5L7s0y34hQHdVPHdhY+ovitQW26kyfwmG1xfkyIIjxnwuGSdT1eg27Yv7QMAcL
Y8df6m9InNWh7q7x/O24clVq1wwBuYysJklioL78Vm3hO95Z91hLIWIX8bU2iBrylE2+kP2mkxcZ
fqUcwyb2lwJJgkylZbPXSz8c/sVo931EngDjDn5H48Us/3WbufwSCMK6ESme9+7YjCG84ZCa8Pcw
8eOsUQ5zgvIKI+NsN8oUrsi3ZmgfOo1jm/205Ccv3uflNUNrORLTIRj2jiE25uwDPZesCywJLc9/
ujxaiRzfj2pducnTjAOaiuHC6VvshqYCOQMtOuYQteu6fZb0MSTlivopt5tdZr8UPbwz2JEoko8b
Nfc7KSFQIAg2uCeDEjfFaspGkFJLnHvLLz5SygUs4suJzLjcKY3mC+0C3IkGQwJ00tjM+UYJwRaf
S+f5PFv2Fu2HHgFV26cv0/GSFSX8+tZ5yhUcJEJQHrFnUIYUkCG1Wru0F5g8aW844HEVQ7jqorkG
0Xd5CItgNUXfAwsqymJ3Tl27OjtIhd9EVlG7oQwfUc8n70uNOJr+UqRNmACY4S0EaA5q2PBhtVGI
mHnhE4+oCnZLbbvkZxfJ9bYmG4G0Byy5zN64ijMIdDRtBfm2aWFTupA3SPgRGZSqIniMEZKMzH2v
olVlQILTO8ro+Trp1r9GeYd6PguqDq1H8rOIfZEgs4y7s7A/JP50t5A7ubg5g0gEIFbWTTfY7iNq
qLDZzvGPbLEsDNm35Y7oOmsrLuCWwkvCupFmtGDpAT5Dkx7CbB5U+i5svKRJHEOOyA+7CwXrZoo1
UgZW4j4isZrQYAVq7w1wpiQkPNaXjAL7Isd4aLJn0l3n/hGSs/g9a7EczTZ1nmwZsQLWkhIdMMf6
GLJIVRovenBKEn+Q2MagnIrdVnzlaEr2iLJv1zuHxCETKgdHrnOazRIkrLcJYZ+YsQ0j1JrFCwdX
5J9AwFp6jYynVnttGQM3EaseA7Bes48yFO3b7SyC7YRc7/KMeJFGmxxcFPA64lDZ5bue+LJqkUsa
07OToFdJjHGDg9SYpnIvA9r6GnVGMZ51l23H4TdsMABg9T3wfAvPCT3cFxJ5QvdXJtma7ti0xMoi
x3Vlu1QAdVw+0WOPHqMLkR4WxIyGefnYSXkM1a6FazQw/zLq1eDWj631TQ3ca6x3XUMmbM17nmpb
SdoMBNvSRPLJt7yr1THvGj9onBRni5FPIps1y0ebkBC3ZNg5YMRhoRSPM8B4KmPEM4zLcqyV9rm8
AhdaZ/XieDcUjY2OWbHhU9utbbAr0ILlGgzkz5zmZtQRUS2b8UGrPpbCaanPY/fUCQROmeuLE5+3
653lvnSyJMku54QtofTWmDdthjhb3ql8RJutJVeZEJnW1IFavR8GKJ4VyjPJhxddzNHe8vjyQm5y
dQ9ZbjAbH8SFJhXWGNWyBALnu1p6sp4ZvFlUjzWIJGeSV2dU08rKUXcp9AeHDcgYEq5uLhDFxEXs
UbulCn2QKIamqBGJv9a8Mlmh8LdiBJKnz6lhyay4NQXsNHqrfPqL+WaOn7S7saa08K6NDj+FL+jx
2YsMf2khOxeksf0rGtRVKeNN36HYHtw/HnqbI0heUOcTDqbcn0PwweFf5X2SbixQ1ZadksElDvZb
owz2pU7iN17qHipz/5uk6BHC5KIEmWggUmrg2Xuesz+bh8jLHnQAv3Jcp5BBHIaHc8fQqX0j4Nts
00U5CCDdz2gui+b5usfNQ7suFztzcXFxMDsafbN0jnkyvoANbwPlHSkW17kz+1LLkQwE9Vv0tai7
zcvyOLL0zzOyJzNH21fiOJG8OGG91rCwEdl+dDdmrm3BY/PiGBTnmAledsJZk3Fkutawqgq85DDa
GAMgch2AVy5t8eC8KjTA85LrCh/wv9En8EWGeX2ocPlmP4wNQK07mADwVFGG5etgPMbUfAiHXZXg
vcooO1BqCCJjbf0LwDcq4zT0L9lQ7KME4mKVAeHjlGucSg922DD3CMwx5IqYV4/ElDP9pechX2qG
KzN9XTp7C8DPCy8LnMFZ5BBNR1XOuCl8s/0DcM02ccJCKg4wRH/QhsK7CB4sl278ibrLpNUrD0gu
Fs+YkCtCTKSzQ4DmDUcy7dOTo+288hwiZb7UNfzB4LKAH/3aAeIV6GZHFUVSw9wKBx2z2bnK3ill
bAWD60l00JqDr15D1rxmWDh82xjKFgaqxYLkJ2iPM3i42F2rjjDK/1sOm8MDMxdj2hDbB/aJy/DT
NN5ik0k2kagBXcST1Vu1IM8Ungav270rV8etlwmraX9MJsqXvOvlTs00BkvgStl7CpJLAHk9s7n/
lcbg4cFOmdPNF8HjWsAOrnwoP0NJP548hvORrOpRc/YwFuaScV95VpX3L9SvIWk3cHzJNzZgxDfW
pamXLS1wEjGSkGG08CkNC1l5T3tvGSFpNaum5bVgVEkqa5wTS9GGgZQvQ5p82keTzdh6ieT/Jj6p
jbi49iah8Wg3Zt6xPSEZACk527V5hnDnvE9kdOonr9g0sv3MG5IfPS09r4Vb6dJgGqwbc70sT+07
LVoDE1ZLN6xveoM99/nqgU9rsFpwh7bPQDEdMJGCEVOgEled6oHWH0WXEkgpv8Vc2TGPdsZEvzP/
zQgf10PBqJCXzU3u22wnwn8ORQKHOe+y3TVpB/LNbuIE13G9Lrpha4SvunHOvUspqs3ArDZwJT0G
rLHRuLrpwbD2FsvDFuoIKmOjuo5fY+qIpoT4xFhaZwuuzLttVKujnJg1oBauSdPXaY07+2qn7nM1
71wark4iyFjSzjGYjSeELOl/839tFePOiM6AgiCnwSsX2SEEq5bp/8No/M1vRoPB/YJgXa0tSB6V
IS+jxlCPoVahWLgytI2NALk+BWRfJq5Yk28zD6oxaI/tmo9hDKirYybIgmBqfvWkyKHcLCAepZ3J
VxnFkbDU0bAr6Ezem1dMD1XIDEb/SbVdp40bwjdtjSzPRd3tS8Nc47UNBl8qxDk5WlmPuCPHwrkv
dXOtvYcFHYLct8ap1bKjGjs/kP2LV8d+VTFEKqMdlpscsszBfNogLnMBXESeyJ0ZCTMuENcFBclA
3rDngXNi5KhKBG8l69k9OAcn9XEwUG+GdxidG3RhYovFFfuCoe4qK88WTXQ+sNOYXrUeyfKpffIq
MDZi+dSZ710CvwDvqLmmPOEYSfvOyC3jBdbxd1QAeSYIHmfob3wnpEyNTGh77wFZUKvU1lb/IGy0
bXlQzU4fLxU+CPYiMZvJtRHw1bXlK/oykyecM4kZ7fNSNS3XmZS9RO4QoMke7y4jQBuZcEvfxTWI
ZgymMZZvumNt7AjIK+WhhGeKhSFlrIQReNt95dovs5G1WRwLEEZlX9uaYSWIR6+dNAP+kt6/Nxy4
h9B60SJOLHestSvErFmYLg2eBfPLWJTbdNYGvNIePeVsyRoTN62x8DaUHWx4rbwmsfOLg2WFRYL0
cKV1iSBNvO69R9khPjL0LKPxc5fA2MzlexRWvivZmkLmIGUNtMUmPEs29QTDDLWtQJ9WSeGss949
px2BYGKplYTMC70ldIju4tvBzrHq+23TvvLsG5dEu1l613a6zO2Lvaj1c68NaENlCN1H20IN6NRH
maGtyYaA9shMQ2IyZ7yWwu8RCfTQF4KuXd266lyW7FLyFoLEPLnEgRq7hPk65IinURtG38A0vE2b
+7Xgc2bK1v+AzjivNswwRY3Ir8gLzT8C/bAUiXnTWHM38qQj4CM/4rmgBZDsQxZOJ/dnQotdz/rn
DE0GLWgRgZixKfSYjbAMcWdsUTJRDGJs3xmROhugi5gSSNBid89FzomyX0Wm/YrK3LuevvCqojz5
V7Aa3vTDQ7/Uw472VjBxDlokHabPvC6PcXLWy3qj83IjrkGd3jzw0nJA4oYoPUMhcyKsFlBtNr85
7lXvL5lzQNmcJ78xlrkDADvEldZSq1T7N0avCgRbH1Y5CyYl/S0FaeBdAqR2VAmVsSDKHkeGH0Sh
sv1x2YiHEGKixkQXvVR0lJyJZePIRLBF9w2Tz6heYZVjly+o5NCqRleKuISARzllIkzdt6tR7ArH
J0wP0KkSWFE6A30LULo3IBXyiBMbGX+3Ru6eIzTFjx6oojsxf0+hIFovRliug8He2uxUVLl7Ikut
LAb6bnFq6Da1/MIYR0kN8kizCcfVqMn13GAChFzQPDZPRvphJlBKaLKbML7QgSlaqylnShtRyemU
VUX8Cm/Bya9uFh2WFhYgZRj0LeyuuYUplD23Dp4QiAG1/SNAaS7tVajjUsPWJPOX3XL+DCZlMgvR
8TGeBZTD2lgPqbxUJhoJ5YhIiLjHYJYgiZr5Bg4KdogbcncJaCKK8MsBMtYBtZqE9ekar7ZyNYUX
gmqL89xSLc1IM7fFtO89FpnBsg2SHp9P1lwfU2jonrw36jkTxi4K4euHME5g71jYxusFNLxz2tJI
2UfRNCj3UXgr6BPxRgueM8/2ycCbwnVXLpOeuHP2y6tYDiMSGU2Ie0BdPC11lhl559lhE+B1garo
85n8QAhCdKJ5iO3Lgo5y8nxPMo+asvLQyeI/PCgzd0v5T+2feOfpNz4UuNM1xK1p/jCmBdHYdCGK
ZhbaZkxOYpvw5/boUqB8NnyMHutBXr9yGJnT0ztJ+daYzSIhxm67x0oPKw78fAerGBvHlgBdgL0K
vmeyvLMra7xEwG7MANL+1G1bG65itbTbL+Hff8MweFcNzt6FhhYvy7v8LQpTnn1vh5+keUdSI6o2
S9niTj8JiEE/3uAIpWoCNsdnlMCmzctWGgZ7gARrgaCU6lgMB29ITQ87BPsrJJfQCRKNV2nm8847
lOGUsB6s4WbU/T+3jmEhoH2zACQMerPugBd9Ina1DgNIQ3iGTZ6QGTSV2zyg1d2Kn8FBMHh40RYb
3XBtY9JXsiUS3RXeGXnKtggcvWVaXN9Vfx9c8UdFPpqswYVfUtBawxfVvcdEtVs7/Qf4lTLfa7rU
7wExmgquVNF/jBoiOza4IopAM2PJEVUM69TQ8ne9tR9tSI4V+5Oq2+ZJf1qQS6CKkBddElAePQ1V
ZQbJXvLo2dEux0yAH76crNBjdiuw9+peU4/xSGquEmidWiYYkqI/ReqoFX6HKY71V448Iw/BDDEz
Lu6YPuzsDEolpj9dMD4wb1xfpUYHPtyXf5dQQ0Xam9VhvumyCDc6i9QVrYSASfmxXO2lOa3mayfZ
KuqQk/SGU9hGJzW0KD9QF0SRuWtS49wIlcAbCb9gra6EG18L6R4USr8RgyLYi8HYrKEYbK3/qCv3
VlFrLByV4N+QO2/A0au6LfYSsKc25HH29h2dZf4dy3SVik8S+qnvNn3+Qd+6ywbnUFPWZMrbzzkD
zqWXfhi8+2DCC6zVVkQsd4ToPEltw4TSiZF6bn9SKisRoL9Tv8uW6WTlbnRHwGWAQmQrHFeyzRx/
9gZlbYXvcM16CEWDDRkHlOdJdvq2oGiLESjSWGrmyXXqlkJgBQ23LbitNTRPb5eACFUZHDXh/LjQ
l0JbngL8p0dnVfT4HlPtta69DdggCtW7h48pLo02IFz5h7OVDVkBKCWwGt9wtbNDE75wSRTsIyHF
MU2ebdmQAJsHEzO5EQrlzib+JPtq5mkfHPdAg6aS7knTJ2au7G9Fm15AwYGkOlCC05RWUOIGdCDQ
AirtOxfxwTBQBdOQeFPxLoBFMJP13KI9UoywW2o0ezcK/rmJuAzht6CyTIf5sMwSxhqCXEd6alK0
883+qMXK70DddSUOGWFBsoTVvTqZu9XbywTMY5YJImBEZnUZ8+5njD7yeC2bS9OH26pZZQ0rtyJ/
htXLiwKkb/ealTG/Gk+mbm/j2VvbGu5A8hpyreNBw+v75g5v09A+ZTqbuWa5cfgTGus545Cn3dbD
JsOdfFDKAGfYHHLtT4JNivbm8Z4mwfSJR1yirpmgvKRgpFTeusHtilzRDwzVaBakSPYA2Gka+I3B
d3Pbx/7Ut+PKC/Rd5bFRjs34ZMMrwHeoU3AIOqTIoruHNttfG+hLe5XAUg6Rr3QmxFeqEAUa9Zx3
ch+L+LVMHQK2s8pvWhggiWZs6sBhTpYcc9bsMuAK4VKHTYteXMW+GP2S1i/GWAFdN7AhmsEatYdR
J36NlkoKu2YwmVd3VbN3uL4RkAtDZRukjZGPDZ6ZQT2OUsoImnegGd1EH8bxmSsM0M7cCnVugd5v
wSr9EPkjHVKIUKPy0FoXZzljinPMIP8nwXMHRWJIthYR1G5nwDRUEBJIV2NkbcpEfxUzJitkO48C
bALygXKg9dM6xMt1ce7JmL17F4WxhBuFSCAavgitDcBlyO+wYMNDIlc2f+8CQbBuJdZjpL1CENi0
02Ogyn1D/Vk2Lzbjbgpw6BXa2gW6qvHKoGUj/+N4CbGR0b8EXonUrzneO/HWFs1jA/MqSfACpwSK
27PoCUhMMIsKP0DBKnzpcDhG8S4GLOB1DNTYXzDfDG3vjb7Lq3H9ANS+Zj5bvBWmt+lg0zvzuPVg
YQ5Avcv/4kYgzgeDH9JowkjASU+tVxyNLOYGqI16c9r0QF1d2t5xpBswe/sguFiGtSvsTwguNs+s
RXennP6qzgbGWJ5DgT4pFNpmNJ6bngmnrPGLSi7Nm6Uzyx7gfabiMOcNdo64NjlbOzM+Z3zahEAP
hbFKtAgYPcSMvASpREEWdsr3sv8m/y3FLGz0Pn5LYZOg1IorIr6QBvTIUPqajYeZI496qT127CA0
Wgl958Ktkh6enzrbWlCUTGmgLPSxsF0MdtP1bvHP1cK7Llr8uhnwAFDV9KgVQ7YqYrgHukcIVMV+
RsStkzgjVOq9MCloevfQQjesf2PvTneyDN0oY51MPcXda5a95+6XYoBM+RlGrL/BxwVkjXW+0Fv3
ofmRpjzoId8eSh3nPdS2YSG48D9TWhYqp4dC2GcbaLvf1/ie2PIcASmQ1HLquoWkkVnwymF2xJm9
lsPedV3oqmzfi2YlNsua1aTvZqZcTY0a8dJsMtDrmu7Alyy0rom3VXRHy3xOJ6QLmput5XiRQlxv
l3KwU+uxBEq1YC8Koc6VDrexAH+zBsYTVFZiHY3Gt6mnr6LlDsV4BnufGt5MYYft90BX6uqMerwI
YajxNvVA+hW4oudrOuplJb+eWCXeu7W4RMtLwkDdZL0gWxAnmR90IPzewFzeGNZd2eyKeVxDBI/T
/jQCYSvb2EFuGYv4OQkjlGc6AWf5OlQxMYklBc/azEXrrAaWNEeW15pvh7tb6M43IxXYytwaz2Iz
Ih+vNkSjYW9QwJa5ue7N6rOrxgNoQzXZlKP1bZhQFAFJkJNfO0BKs8I4LJmOgZpQy0RsK914OD5Z
wxl5QrOkP3VePO+iBeYxEU+lPeB12ezmimWT6J64qT9V1wk8zKP+1eAZxbTDCCkBbHrYeZaiRfAT
wlT/Wo0GGSH+iOhIpIsxYpOeJX2tyeHVQ+2oo35ng1uMXJY8xdcU7VlZXvUcVKa34ODrx7rFoAZK
4UGGzr7i2K5k/wFYTLHd0VlE7XhpUofr2/YQmtWtrQs4Ocl0HfviUSlQQJdBV+wBSGvtwf1Z+tnW
eJbZ++TAOg6mtaEudeRgr0xrRVbM5xofomTHkHFvFOVV5sGW+BPNSBwUFWVM9NRWLMqN8A0Gk53i
Qv5Z9NeSoTg5L4BFLQyGwgXc0EH51sApLUFdx2ZE9raBaSCUXwOUxrRSjWAswbxyDHwzhnpA2aay
8aMkiM/MHpwR7M7TtqMx0VTkfDbiUw1QoWHj17LYNhIl5uzk1OnXmI6bCDaWPdtfNeuc7KXTtzcY
vI3FV85+U+0mb4GhszJSLE+Z/geHwYWNbHRAiJgFIpJqQ6V0J28fT+91lr1AePXw/hsv5aT70oHZ
FePeU83aQbnRu5MC9lYYf0cALAMseds+6+l0LELGjAlw5gwsm8QsH4N4XrpAfxpqxOoyxu+obEVO
dxPvoYSzpek7jUGDQ9hICVhOtZYOqFOlsxVpprpP0P8rZLevXLat8upFolWlH3qQwXh4mtFHoBns
reqgMd7ppt2AXHDYd/DS86+A+kQaH9JuWT1FvjxUxywIYelga4LGAK2e01g/o0FhF8Gk9+TrjM0i
Uuj2PjLiK4pzeXyvgNzJsHnzzZjjqLdtsrXd5xbFSNPFn66ahodEc54MAyHDGZVX+Wd7t3jSAEGx
9WjpnwIwI7Fq2BPpcUx3Q5ixhf4Gie/NjI0tV3BjlkdmmqoS65If1WE5OiNEBUtfmkj62SsPEZRo
3HaT+TkY6GoSVznRa1FO8DWg9ADsxeldizQ2RywmM93BgTFDle8yqBjgLdkBVjZxvF/6esckEKAT
O7ITMV5UnFLczpuWhQKHsEB4gDxNvgYgs1F3TbXpm7BZy+wRoC5LL202vjGh3870L6QtgZ4AOrU6
M2s2Q5cKZ504EAt5Gw0crxlWfKFe9M7BY27aQtwbqnkT5uE9KadVW3O9WsT15ukiqTHtIDxEUXMM
vex1EDbU0hJGa3cqKckiiqOxtrdmEm/jeoJm4IK/Rr5LbRQnp1TkG3teRI51aHz9biodlhmijTUU
T72LAEY0MbOHtAqL6dCGPumVv0aV3yFNVPkZE8gGijpd0IigCgwyBiDc1R4C2BK8mSBlPLA+ZAOz
vKb9CzjSAG6ck/czg0UodkvQsqrRfuQH22TMmJ+j48WWR5EPA6WG8NtUa9TvFshnAXcXRnwjrizr
jVRDBpmjSzfNZF0hqPYUk7CZoSuBu7NrJ/Nyp4cBniqC2mQ4KvYxDPO7No5Bn1D8nuz+ixP/kIzv
kJIHj90D+ZVhOe/O81WncoyQN/Us+nE88rKTHOE2I3lVvocMoXNade11cs51j0w4tOgiO4/YzHjI
3+ene2Q/pPk/ZIk/6nLmyFibCUL6PHX/CU+TXnTwuwfhTVS1eKSo/tpPzlEvgNIr2G6Znh7bHHqH
F7LIE0zBP4orcGsCGSCzM1v+PNevFsslztmwEDZMbqXFPtHO5vep6vrZNdUGx8YZBlzSHeFdPzZA
0L38h3ToBEeljKt1DZ+uFmCM2rbo6HM8zO080K4lU8eYy0pWVOqf5Qcyp9/p1maU01FPwl0X/AQe
o5ZnfRmUowaT3P/H0XntNo4tUfSLCDCHV4mkqBysYPuFsN02c878+lkc4OKiB9NjS+QJVbt2yINq
EwUc5CAHnfDWC2eBmQq0HnO4liTY1+MzKTInNJm29HB5J/IcYbOEE1rmIt/2NeFRbUlYIw6NChE8
lXURS8NTYsVrguQrgH42iWshxF+VgYfI8y7C6tholdvgq2lmqZ1LwwFlTlCQFAhdp+rBoJraZnTo
zeNDqb8KxsFh8mf5PjLRyqWTsKuFxLtLwCaYubayRMrUTmng75FOG9FXxoW8hTARMBYw8FlMMjrd
2oBszIlQkCIoYTiRXqpCc0HJExq8gapW53qWGJHHSOSHDKBhOLc9JWqy9jnyuwHeoUXF1Z5YIGmv
wUuAcDZzfUbNbyrMm4oGLkBDOavJWbFW2vhSs9bmoUmS5KZZdMmtflOrmIcmYCwUFVK0uAHfVBiN
mvbha7Q94RmaHtSnQ6uhoXD5qXP1sEwLR/Zdw9+boBlluDClmG00zDWhDkQlrMFviUGQ+jD6Z8cx
VrYwF9AVhHxtO/+RUW8CG8o+DTLPCGpmPOx7/zHr23A8xRzRqvKeQPYVtfhs8Ih7UdiyZOP4VKOO
EVpzNQuCnUOyQFJHsTJCqBWpMTN8jFTkAuhQx2abl9NuhtUqT8Gh5NaXIaMLjE37YtqJmAQLEGly
AkRVLhcO/pBuDKba4ueeRyr+41c1J1NctmeoYOE17q6pdQVpzPyU6GGoIrtYeFUkMmkjWHd/7gxj
Z3Cstpr40C0NgtGjS2HkMueodAM0/ZP7xKfw5EpwxZIs0o107XVSN8JHSrfKCWZgeiWV9DPQJqN4
B3HLQf0SoV2R0ZTzdUWDqh6lic7D6C0SjJHLCaeEiCfbj97M/qyGbwqs4hGT2xGhWupntxaaUJlo
nmAyjMS/FllAawCiuSqsWWS/ENLhEHcynCS8v4qfcUHfiR81HWYcC81HhcHTsAtgFy0CBWQNnXKV
tL/llabxocUVv7QTPqQY5e6y2jsW74QQpvlNYP4ONME+xVBqtl5Aa17kJoD4iZlGa74abK3ke8y7
1qpwu0DgAYeshDt07btLmZRGRFvS4y86B5y7c8+KCXDkpdTnmn5G/l+JJFriuYOwJsCdKV++/CZB
XNYs9hYsyC57qgv6Mu2y+tdv8CxN3BCBuaQ9OV3E2YfDFLy6GmHYSC/SMJ6XcEKvagZZMFt5mIK+
77sWi4aXXvwLpMmr++qoyMlWX8RxLNcAPlk5CnY4i7uiecpwQpaSdixOfpoRD8rCAkeasVouK+sU
wiFv+C8z641XuyqK2pHhQ2jVewKylAAdNEN1L0wjXlHG8vkRlKBRk3P1siwok+OvMeiBzW6vmgsJ
vfQC62JGkLyY+ixtUSl5E5byvB+DiW5dfysTWI5e7iXjpOCm1VNVgcPVTILL4p+ooDDmOlRQ5bfT
kXdFtWvQx6Oym7ND1TBqGJD5kEtfP+V+EwfbhDnlgH/C9J3i50NoGT9byF0qKhuykz/SuyFczqhz
VLxxJPk1Y5Nr5gaY/apm1mV0TNjwrdf2cuBYn1V0YwRR9P06hm8Zr+cP1biz1tkHhFL+QFACeULB
jYeZfG1k7GFpHOJxvZrCWz096jaDgsgkV3ouYN9YZ2+mrG4M9agCA1TVV5NaHuottiwDCGrkdSc0
Lro3wUfIPgk/woA6STty88GJOkaLUItBCpCLytnOmNUoERf7xVWx4nVjoXS7dnlhc1HT3wiI1cDz
S06yXntEDTQ4DeVgHSypfNyNLQd3/bssuKhf5O82n1+YQEp/FghpAdi0BIjQl7xxhDEDQBnMqhMD
F/cSfsFCj6Bs17LUp0j1JEA7FUd1cXygXxaBu8WBXreY3cB0ZLP7hCyZ/X/rwpQuEGAw9c0boB+n
08WtxfesGxIxwEoDCONRSe63dqmHu5JDxOQNK4ZwMGFQMkDLQaKr4bpUExonSUWFWpEBmzI2hLVq
KpRAgAUUOv0UU9htpA7+5abALw5qA9SrDjM8hmxuPqL0yr6r6KTDIY82eXReThh17val2K64xyGD
I8IrMGmbzX8pNr1GvgQ1oLnF0d4cebHCINLtbiTIhdUcv/ycAffwo5inwjIwQ+eqS2/BImfMkZDE
sIbRRSrJRqe3UKfXVBe7ZMhsVus06dt8mu0ygvYWL/xszJZy4Dr/kHGoBOisxvBzuZVj+ScuiD0r
HYlPKyo/BeYEDWYCdEpRxPHf3Pn/qLv58MoVDM4DOLwl0xeZ3+6MzXHMqTBYedBRm1+BC9uMfhMU
0UEQOW0ED4vQWAjIY/Es818dDwwqaKKuucMZ4GXxd8HtxQi1lzb02HHyazA24Z+T4svnsmoJrNMh
UDOpomLUr3A4yPjIWcAVN1zBpGOselbRWtB3k/Hs4UJxBa6gBDa49cCYrrC0yqQPoeJJ5qdSjT0h
ny9mWTiIY1EThla+5f2Zk7lpetVrlI5ZzzImJBJGwVDBaNcxMRXzZY4e5nJtQXRbpmLIovnPAm6A
XP1jQ8wa4BFL1H/A6yEtEccEP+2+w2HX93+mDLgmIM/CwY25bSDHnj/r39J8VPoY+g9CYeup05jG
zKArQpdaZ9Ks3XJpdjJlBtG8VqIezEUDbwTrRqQrAr/oBC4sa1sAEi5LzeAiqAvSdF+h3u4n+EgF
ZOEkobYemXQQU0JZhJ6ILwb7NW12IlRv5Dg842ZCjY3ZEarn3q3Ul99ie1qMp8ChH7BTSjmCWTQ8
I4ZNxt1lyLBb6MCt4tUMLzH51mCF8dIE+ktmARWD1N6iMJ9Znv3nOFVsx8U8Gc74crLIT0k03Ynh
UcVRV8rlTsRrksVtkojUQFYPR7jNX0kMudy0dg196LLZUwTC9BbjcymMRvaSD120VDejT9BxyYS7
Zto5fy/UqQU0b4X86HcX6KkcXbpxKOvoohLkjY+LJvnfdfUyZqSIBT689Eop77Ysqbll5PxfFwuH
kYqMIoUsebjCOnOLkAInBHqBULdOAXvCqnIKC4cMDp/qWP1aPKUam3NTwzcCuFmnv4ikvYZ3XY6N
hT+yEHN0R8anVHyqAHyt5i1hXbw1pPV7Hq2/4FYL/gvYjSJLNVaL8CqluxYkRw92fq/uBRMQLiVy
tz12AKftOO6ERZAm08oL8Ra3cboTK5kOpaXvKQ9sHycDAIAsWGZU7yLfB7SwivBwwH4do6pl1dES
FsmTVRxOz8VbJgXwH5SjhHVH1yECp9zoGPfWXcjEuT0E/XQu05tkxXtUc29GT3UgVW4uRn/F/FUg
ShPhIQ7zrTLILCNmJEBWNTiBYKOvT15skb+SGRUMGMAsbSVKmxYn9fhQSZt3zM+T2cvRE7W20N5H
DYnypqbYT/Zp/xF2x2Y8G8VdZUZGiTkBa/qjA9GUA3nSTWArZn1UWTweuSwvWlbvlJzhx3rkGgCK
KF+69mn1HyWmNAGWx7hkJ+smstkRw3n8xU9jVlxoamFiKxChsXr9gE8bYWQYuSlCyuDA5GBghIPr
KhW3uknULfOGNENm8spx2Z6LrzEEvdxmhEhRUGNWzkDUBPeF3uGUqBQkEBYILwjNlvQqFhSD8wC/
4orsGbxpVAi3LZO9Bu/tAF1hE3osbGepEUNV3RYUPIJqEG9xVd8McY1dRNfgOGCTboAVSZetYbqm
/QHiKvKHh565OgaiPdco7z8T/wwdDgr0gIDfatJw9cWPoBGD2UYrxZxPunaA71MwSwXELz7iSts1
QrhVRdKNwM8qM2ZwQwWRKJuE2b2YJvAj8G1tbZ0wII3ZDJVbhRh9OX50v/HUGIcarBSUEu/j+ORT
G/GjYUVAaSyo7eA7nKlFYIeIyOxlbU0KwhjTxVX7lDbKKv5Z9c2afizy1QIA4Ep5zwkztsDB1NtC
pH9nlgndDuqjTPn9W7N8OZiLX0v8lnQiRjVjZTAYDBNrBU2XNkPAuUAnUKvPaavIRlNt/1RMXldJ
jFtzAs28BPqwiLh0mVlxfi3HWLkMqP123fQEHFpERaE05gPoBN5W1FkWIQBor0PmgyqVqAbsYY7c
DIiG6Biti4Txm4H5L3dW1F/QC7w65qrmauIYWkmPiZZmNfwjA8ZD34Jb7ajfWtyJB0fHRxc77bd0
O+0QZvhHgrqKe1qiDU4ZEYCpDMSGsxJ5Hvj/DLmNEGOnxBzn0AkD8k2qQAKKzZyB0zftZGfQJ4aA
6Ep3VYS3kOlzrWI2I551kRBN8w14cVV2+7zOCVrV3qKq2S1tvCylpzO0d3tGw1HCEyXwF+5Jd4xO
7UgsyGmCzKtgfjwu/JvAToZuH3MKB5yvWGDxcYLDwohYoCBfO6QZ+tvmlagYWMUzedVI43y3CpDo
ha3rQ9NkvUPSH7I3X3Njc9jUIhS/2LeBoRhQM+/v4V8xxSmx4YEI1lfNO2dJHv6MH2P1fqVE6WEf
aiBSKp1mJUu7DlBaMXH2nhaNeudWYHf1aRkI0BMqmKDCZ+XNLoB9qRXe0MoEErHnVf8gclI12Yis
l8RzmJ4+gJHJpDRn3vqnjd90juamMDHoMzDqG+pHonwb7eCqnF9BBx6kJnZjbmCKBK0TIlojsitC
iWEnzbbSpyPeEy03eGlqa8SxBK+9TEXfl+0p1siPjkErngp5KqFfnkqyz1CXYEW/kCXHGnbFroVI
0hs4XQDqy5y0cp1cBO3cRPS1OlQsTYUfDhY72zATJjaNEr9gDkQsPlTmpa4SWaM5dYOXrT4qe62D
5ZBYG1W9iT+ShYZtJGtjiJ2cgooNwRUfsHgHTikR3KbhnoRthPsqCGCXgvA8cp6jzkEF3VKEYGDQ
JaFSDhe9+C5ojixfQ2Bxlx5gdIVpWvrWzHsLD8942MmwwQTagpJ0XGGXCDsNp39OOuSQlLMwGPGw
899k8DalGegKvyws1ybGAdj3NPUHZ44Rvk/4ZHVM0bjYga86uJSx7q8L+JQmmzpaVLLzjKnZ2wSq
aOi/gU+7gHi44BQx878GAIznWZfx+jOBUVnFCFq4AcWsY7yD/PO4AHyA0wHp6dBsCNyI5NdEq6aI
GHBAfQ3yCMTo1wwuoaRTO3CL0mtacce0Csal/whVonjif8IwrmS8IHKSGwJuFVlPbxE67LDdVNri
vcVYSwyIDVHh5uA+DDdu1hmsuPM79RhVeE3rhjptqc75U559GtZGMWBDsNet+EsF4x+Bl8Pm2OjI
YYqXLu0s5clh7wIaopxq8OMgGAnAfGbKIIuf6V1yA2NfJ4dxUknVm1wMJKyCQtFUT1w70Z82QD7+
RSkxEwKqn2Nz1+obnLdbFF7pDxONUvsKKrd86/VNOP2F5JoHB1NHyXXKUtwK+R5vhOMVV/GhEaGF
CdMDWhe0HM0WXoQzDUdsNaDJUdTh4CTJ37n6QC6vJhuD+Q0NN+s0Wf470N/cBcEpUR/kDH4hcVAc
eVRoDb5ATFZgCgfo3CjX1xQv+fQP6J1+nx8PlVzRaIqoJKGYMBxxs0f9bRl3tttksQppxfL5tajJ
lSA+4EvyLQnzMgPG7s6ABpZQiQ/ssI6AT5wzZOjCH8ggaBf2rdLA49U92YJdSBLTYiG90qmGougV
wnMnHEeAwryJGooar8bYW3Ji/gDoRt4QsmFhwo0QkEMOacYWAHTG7te34+rBpKNNNlqBlNOOztOr
rn6BhrXhxtIvOjTe35n4FjaXODv17WfZb4O3kCHWm/iiCZVf6SfzWPzlH/wT7Ri+KYxn/7irNIq2
cp2Bzy0GMquB9h4TAtRd81qyvnhE0nPmwy0Yj9LjQTRUl8SiepXVQ6fhk2lSdAUZRFzoc2oPYGZ4
Q+bErZNJx5gXE+kkLxkV6Bo9SYNao2xw4tdrN+0RA4oLIpmb15o30mysldUNlE4Y0imY3vxh3dFk
pxn7u8zHcEzW100wOwsKV+IkUHIeT/ERhSfyg9Kc7FZFj/pV0oTMwxNhm4mF6Awvzl9CUDrucj1f
9YvQxHhki0os0B0h8lIcun3MPCuDY8HVA2ZGI8Z31EW9SQs0JsxbKCWUcwU2iIFLPg8YGOHroPHj
gvCHFKIZS4s2873KZi2EENBKE1Zt5p3yWvW0ejgNYX5UQaFQSFm07nB2p2T6mAckwpw91Vh5Ocu8
Nn4EHeViRKADttTBz2D2G4qNhLEsTPExKtwh2xQcXJBI1ikIBUfmq+CnRbPvDN2ADn5lKtua3KdU
oD36GVFGwT0yl35H/65QARQgeTVEMYj+caHxPZ558YoALirzKS9ne0cHqq8ywNdZ9Rmz7uQYwJMb
tEoIsh1/OkZGxltLBxpy2OT6Qzd6V07wHsQozIZVkVvQ+7jwW0gNZvFSczz9CsfnYS3lVcA8tUSZ
JCUXi0pfwulq9kNoUDpGVMys0WfDXEuZMC0nM/xa6Nl4rWkkXmb6h8xApar636bobcwpUanqcFlh
+0/YNnYyCp08vHdM4ZJq3/XbQv6NLPllaGDxaPd8Qhpq+GVDfZH8bcdWHBuur7inn5rD5GZYRK1a
n0tVIcnGLzKtdg7sfpAxOqJe7Q6tTMpwsCkbFziTwWo84rBoi1A/c8f4CzH5ZFWNNqMZcGcmg5ie
rE9C8QuEZyA2pGnjSNn6YElLxCJucSa1+er/LAyHL4+bYoIjbkA+Kk1EgMQxaTk9scDK8I3RHkmk
XqKGPdZEWOzP9V7X5ve8Y8MTIt13M7Kgva4PSPpp7MerCiY9Z/j+af45CySmxfPbgjAF1bulYGCq
ujhAtn+lsQ+UP4HRiFCphxr1LwKs0tv8NO7Ip8Oey8UZAINICRLhXsGMK8k/LcR4Bsps4Tn3Iv3+
J34GC1zGWrFal8se0WipvnRaQPVhRcdxPuuTy2BQq9588RjgIZ3uE4bAkn+NEH0jrgK3SaHTtxJx
H2HwWcTFtXoEabbTa04jzAsXYbdZTq9ITzcZs/dmuSKidBNS9AaUdQwpIS6si+wc9w/TeHRuQNwB
ZpTFIaIfBgZroKvG8wpfNXpMRjJi9xGwsPyPQIuvw7MbPsp+30cfU4G0R1uXArM39H5GTaibgAia
KQJym+iQWuZG1/oziAiGr5a2L5LD1G/Eydik1isGKMtrPBZ7zNOgk6AjLdhz91xDYPhOQSkxdsgz
RFsymr7qoMPIXZEbGcIvnw3rokcVBZdy7NIEJ+uRULgCTZPvqH5YA1gP3sh6rtjZcVlu1cI89sOt
VDbM3vapCrdZ/kjuAn5APmGYGd6CuG4Ovb8bBmTv0ZoHicU9V2QUH6JJOwlEzw1kH3Upvpmcvqag
AhUWgGHqriNKrTKJNsuFNzF3MivnqjqI1aG3qJawZ5MDtD6UcuF7sTiBVAwYmbPnPhHLxcdsbbTk
FrI9Zly+03OoO5pxmz5TsEJNeeQQI9v2Wsu4ATPxwT5dPVlv5DFhr5DDDMbNm3b+A+P5CrL0avim
R/ZhcswrSB7+r7KNXnPsjMS9ww2GUf7nP4w7DDH+Z3IN/cK3QgbLHAnA/FF+1kdtWHVYcNOtfPQf
zat5yTf9k9gUSCTid/xQCFddQeMWfijTT8zlXug+sI6jFz2b7E3U/Nl6SZ1Cx4GsaVV9ov8eKtZm
O9kGVgZy8tOgAmkgOYXQF5koh7mGTRdkprB4q6A6IdNcGcY9GorVAFkmPsuM2FsG4S1QU98y5Me4
UDZOGI8J+ZnaUlWGlYpQO6cFjLsdEqoYGYh1aiuACPU4xJSqAv4Xw4+ZGTdJRo1IQ/6o+SsjSeRe
J9xnHZo+hLcsrDDExZhM8Dj3YaFF9WbsPUnfwonDespGdyBrOwROrNi53QgE6nCz+zbTNf52zIo3
CXjm3579eAc5SJF+o5zUvXdVvPbxgb+TxNvOWFPS0LuUGGlAMkp3c/tOU9yYA9KniIFefWwJv1Hf
reQ3CsB55v414GyesJKG9F8KMzRv62sEv0YQrqWKxIqZwSkQZDcPU2eCnB9p5cZazFSwX4xkxmDV
awDSUhTtItErDFJyzkuC1ls4SJRIw5Rfar05Fdy/XdXY2C1BQGti3ct9cs9uDOkKocSeY7/8grHL
D8OvmLp+d17Gg9DkqmQ/N7SBVG8McMjopqEPOOqIxartZc2k6+iFJiKAYo/ZsI3sjokqQwzeOB6y
YP0WPRLYNFG2pP2afEFHQpsRMrhe1x8deAHDPax/w1WDEa8I0S4w/FVValslxim4EtDZXSa0R/J+
2faNJjNdQBII2lKbKk3NwHJxpEfyhut2t+stbd1nP2Oae5IEU68HZ1z0e/rtEgB9lEXv5A1jK4uj
JI40pAgYjHe0rqSxLuwwkctejOGKKm4jSIx5ySVWHhQGnCxCfRhHh0o8wAulIWUHg02GCbkF+wUP
VGCa+NNk6wrFMyrxzcXlsnIHYoIfPoZed1SXtkVmdXWA7mY1N3OGEI3TktQntuHf0wAPPv2n0Iiy
WHhCqKelL35lQhCqmUG6wHC0FT8svJ+CjtwZLCXS+idLnnlYbpBr3RvE9DNHJ+AZNcs6BlGUDfJJ
/gK6jyTYy7R5az/znRp7xWHT5bipYCqVgMLESbGtIPzGqcFRvDXk35B4Fq30ZukQZFvNVI4av4Wf
zLyK+Vk6gimpdKSfEJudIrPWI162HZ7QLTTRkQVTEb+90Jh6Qtbi+DA1W6E86VaxWBS5CeSIkvLA
aCNbjjJXiclJV97bdtqMn2rcXVotvUg1o6Ww9Ho/3ZgTfMbygCDSC0Bc1Ow0gQpP9WPxnyEPQGSQ
isvZiA5VpVGMLOEYEp6MUtW0/JdqTZeE/OEOVb3cL1iBq+WfeFQuLOQ84YOXv3lkfhkKsBBB7/mw
CsgDJR/by2pIE58aSXOkomGMhWxICxW8wrBYyd/GADTKIKqGuFqLBj5Vv1O2kdWqWwwii/phDFA+
pHVEXQJ/rS10RxXfVfimSpMdiW9tGZ8NUrAJQQCn2m7HhdKHL2ben5BSXKcKjCJPbwY6B0U+KXF3
UCuLMStuZU19VLPkNtXWIWM/pBZ9WeeoSCDReJwLnMLyZbSVfYdFuosW7wjFDftpLZlQtDijLGW6
VhOBKYO8KaX4qHR7cCH1MdeNi3WlJD8gFTHZbjdYLK1KgU8CO7nodLdU+0sdnWZBdgL5gY+AbDHI
WuEKOo2f/jMlt1YTPX2+SioEhupkSvMpFLnRGG9Oxoc4trthqnYj6eGRXJ8UqXkrQi+CSR8X3FcF
OgjoIOOrG68WSp5gaNZqzwwscVJt2EST4aZ09tkSdex2EEZT/KP4gYgnUyYthWOUWMSddJEMHMQJ
TecMheWpg4qRG2HuG7lxMGlWGRFy8fMXM+2eo7LK8crm70JoZjK5yrrBEWMLUxYcEUiiUh4h1LAR
I0zY2rbYl4fl3GD34m2F2vG7J3fL+AcCWOinDj6XwblhEauHY2J+l6cPCLwjARwjeIeMXceM9A0e
NBYBW0xHtRtImBTvIOVZtgmrEco+GAA6aY5kmDn4VMDRyy9N6iJnYpArEgAA+Rn60gfcNwuRKCR0
mFh4+n3DeYL0C+YWf5nvbbrjQG2hwBkwNWyc4NXtyHqk8YMvBuyLJwT6QopqwVMIGORciDdorWDz
zbD2OFtI3uhPXAJp6TXXjq0VQoPxwnavoGfByHc6IOGEmChx6xFJpbgxhyz7frYbFZ7+UY8uAsI9
bUczBTFUPEfldRpPaniRyWTijih565467gZ5D/08STccIFFnD6qtSI4EueoPKzIm8eQAYk3Ze6rh
NBJnM3Z+a2W6MWCWtFUB3CxcLNUNUekbjgJravAsxGuEFyV2/0aVnX+AnOAl9q1BE4dHMsOhgZ6B
gSzhzul6+EHjWM00XCSLQpqR9uR9RLAnt5wPAHD5Ccs15l+Z29yXHnsjMb8TvJkkPwIT6DC1Xd3/
6vN7i8DKJEBS2PjYHaFwoyJ0IiZ9aJrww2Z5oW6184P0L/rCD4zuMCOGMf3XFQ5Cg9z6rDmkVfgA
O9VyCgMkahuy9cF6CXXt94HsDeouM04gU/0S5b1iVrzNFxQYdq5l7CAPJxS1ps3vsO6Gjd+3O6Oq
XcuSlwT3RD42yi4BWa+fqMzi4MSYC0TMT7f4qA/gZnMHWvOm4pwH4DGzyjDFpVR/o5cA92MqIDOZ
HGev+Cm4esGJTvhL6G/mXR/uwYAj4oWTmjJE/dWpvEZG11hfEwM/byzjyHeazV2MMSObvkD8vVdB
gEyX6l9uN+BI5bQKDpK0wTgGbIF2L1gI1Che1oPgItFkeZe9C4WQ6R0lqIG9Qr81mr1MxtcEIANK
vCeZMMHusIT6zontRb8VDozZOhyfAVQtMbI85ZskcbK4OWtxxu8kr269xrQnknpMGyYmnrkxBXzo
oBzO//+z2B761G3NbY6XB6NEZ2AgLHBUoHq0mVmmkHRpAhj7cKPm6H3wFNoU4hkr2baBTrbqK09G
WfMkUJrpqEQNfIQZkkleQzoUXvKI26BOBQwzG45VXLZQrrsKA2njFhFU33g4csyzu0h9MCs+wTzI
QDG6XdcdRJiJuvkecsolWyHYJP13Pu0zBUbLBskOk2HrNYN4XaO9TpYqkr/RJbV10ypMGvA0oYCC
GcNQbp0TewIIMZ2MkWhtgCauRicqtnzTJenU3wnvBN4q94wYWRkdqx0CdeKcVtoQa3n+QKVaBU/8
omuXZiBUfi2Sg4AvBpkGxpqlqSI6eVPAaC2vRV6PUUCKBRaK47XC60UYJtFaYGFK5LfBj/6BDpdc
W39xQAMjBaih9eqAnBAEIvNeSTV21WtckeAAstQHoA9QsQt60rnEYGgV/N7UDyZv4df0LmEz2d2C
1kt6Tq6DqTyTFgAUk6BNpTvt0dqKN7ovS1mPMoMbZG3yle5LITJAt6vmKNdHaT5b8hUHXjNEEG5r
rBjRlhmIczSodpzYGNbUvETNgae4cDvkQ8S8N3awJCCeIml3I3ZbAHyp3fQvNGuBgk7JGS6s51zj
rrR7HimHNDnMhsNMfW3dBhT0wD6gLKsztW9JG4aLA+rled19cVBI3zCIkt+UIMn4juk9lLtfTJMn
ZVVPvOjltzNGwLSxZXAJTdLYECbOzu1cbIyad3z5KkRwCn4gaGLX4fcydwHM6zyNCAHhNhswaY8X
ZbKzwiXWGy9mWd5zEcCIgjUB/oFsLsJ9oVlzHLLtpngTgdOyoq70g0DRHOnErwSjhwcINJBwtpEc
xh/yL4i5ql+4WxSo/QLw15axTnQEwMJkYd5i7h8Q/1ZsddktF26dwx90qNb01zSiKHuw0gKMBDeO
AGrXkuxMR5Z5qWEwZJv/MlbDl7xwYVZlsyk+qcOGnsbDXaRkxP0w7ua6wLCevbuNUJyx1ND1Sxho
MTtgfuaGCJZ/RB4x+phV8Gk5XGQeXSY5y+wQr2FqBlYqO7AX4NwJ4ipFfuAhcj/GmLdTaI7HwMAu
osU/7VimlOXCBBMQSaOMXQz/CqAKmM8gDLzHmD14z0TVnqPbKP9r9S9tZMrPBsRNwGzkbTFAd2i+
NcvH7CfwYkiUldTtW/2eIX8dyfXoHhDrawY7r/SnezCLYsCyBFgq7fKnDjcxtJxXSl6+LG4nPGfu
WQNriAu7BqIkvRrIJZtsfFERkDqo/1O3w0U8w/f8ZziUqv0rerR7ABhE6/DEqWo5bSFB5zK+li6q
Wihx+dv04LXAJIr/iU/1y9onn8JN304f6dt04n2AcEoBysA1XB7aa/wX8denk1wk3Rd6RP6K+Sfq
K0glo7/0mukyyjtUMFbUdUy4CxO/HRc6J+QYbKzGIRMh5zF2688YvhJ03AWuUHG5Qp5prdgt3bMj
Vt0n7zVbC+8yIPlK47aQrqH2z3jjyr4z90GO8Zl9dlf5md716/gDwQsVoH8NibHkmjDI1CUn0TNv
CHNUiqd3OKCIIPsV7RpewmcIBptwV3nqMaBHwJ3cXFfmWsNJ+n/ffq56LLMm08amiDwzTg6GVZHt
I6G6kfDNIJx//kfIecMUjc4FyTPB18jM7AgiubSphR2WDliR5EjMugNW5DhW5BS/rRPjZZu5PDGY
WOoXz6wbqTlWtOGT6DE+gCLIQEX9IqEEi48kAMkv1/gvndVrVq1RWxXSxsRalIr1x8C7oHEDKtQa
5v0KHES94vY2vzMdiZ7ZPiVc0NpJf4A40l97k5csvIfxw9O2GiAFoEpPemdYzh1a82kMW7CWw4qS
N78rFK7c7vqqvIODYzU0PBdKMneQjWUhugeNG5OXDj7Yr0Bu7+of5zHQasdJxzH0VFKmqmuChU1Y
lE4lehyAw7IO+KP1UzHO5u5Tdp2xT/CbNm3jPQqPurzDniIhQppibHaA2LqnXq3jOzc91hsmeVU1
BuurcSvJTGBg3wPewxOEJXPoQswU7PjCkgJ+ZV4OAtaBvbAU+YR/8d3quDuga3AaO/xwrJP4snhC
mv//f3Hifi7vaN8zuPYUeTSBDLGAB5e/kLOaG5uXBxyyVJ3QmnB80V3IPXA0+SRQKgqcrKg9L+MB
+/5z7RC28Ofb06MAcoDNSkJ1/UyXItPpGSOfl1gH+tV5ub50gq22dci8EN/bVQJ9kqoX7tOXjzEw
ruj6ngfNooGN01kQsR3xiad291XfDUB+IhNDJ/3XHkiOZxm8562n85ABmogAQTuV4Bi4n5iSRfQz
XIH0WaA8Lpb1MB8WwyTcu/o1a1Hn5S9TgnWokCdgM6nUQAlNZ9GEBavmQRh3RfHiNKOnBsfxnTde
kGP9nL6M9+wrlGH42MJPam3n/78H6wOCQvcM/2X/p1zw4aLZYb/zQbKb+BR+EkY82dr847diu2Ev
qbFwR/kaXwh2Ic9PJ81DWw0BvzktJIgvvjWnBiznTbHRbj0j69PYOMW85QeLc8dUguXxmNstEni/
/QwBJ/Bs9FQi1+Ydrg7Y48SJm0SeVWzVACXDxlyynzbcVjRLCDh9GaTeVigKEo9tXKW7PNxg/CVg
HEfMocGsYKukxyKAwrtHnt8cBYLOW1xnN1Z36bVjljjBlbsQOl9SUhPuqhD/d1cZXB15Kv4hsC+K
Q6xuw2I79ccyPqv5TeQwrN+a4V4nd3m4Y9PCTctvqmByLea4cCc6vI32onnAgaNILqgxEAZofARI
LuahJ6tXP6rIYf0RxucxwDxk/Oj6c9Gfrf6i6cduJFNjPX3iXV4oR6PdtuQw53i/QJe7itnOIJ3S
uLXpYapOQ3RspROdSw/kauzqwhNwDMVio9o37caUnqLgcqZAjJwxng+6e01fmgi3guIV+5RhSDcW
8uz8lvU8JXYhO2aabvojG+xSpM2f1xYnNhBtg8EKWkqdT1lsw+w7haJHgWgg1A32VbnqkdyUbHtm
vuRbawQiKtspdMuIoSvzoRGmThPi/ykF66ncRcNfWR5yiq86/fmPpPPabRxbougXESApxlcxKCcr
WX4hLFtmFnP8+lnsAS4GM7fdtsxQp2rXDmbZW426BCaCyuAGxOKM3cpLdnrEw07TjloQF5rMTfpL
q+5F+pl+VcUW+IXH/NuResNSi0xEPIOxRplpWyE8Zs0xlUhtw3doeL7bHZtxPXPzYFkxpw4LIFwU
NgHRIPj66DXIgwuvRP8OSXnHdJv0Dg0vDbjpkPQXfoIbEktMwZKjR9Q/DMESVlD/Tciv1bkztyUm
BetZ5oqFE2OSldxCeL8VArd5/NPg2xItGglNih2Q9UPUFxEvrEeLRRQspXTd7quKZTaGpAchu8b9
tg43YeOO7H2HoyhafCGGkvADC8EavIsBwqNZ1PtyAYtwxrKCRFWORGrEVxvfVOHV0tmU+pYGgMZf
pDMhCn6AFgcfjpCyzg7/Sh0DkF2sifzxG6HeNE5CYwDPiOP7sIjHQ68vTeWj6lHo/fgNm6HmdROg
+giwcxIZo8YcM0yetXkgrtvw14cUDj8JkB/D776/lOJnGkNzw0ZhVQWPAs5U3e1NZPAMRv5soQff
wWzr188i//VYG75nN2l2G+rtQIJ7goEzlsGcynz8W38CqsFAmrNDwk5uHdYflFuvhVVl9f4SG0go
SZpuxflRlNf4tyRYDl7QMCH3rPCmfuDK2/Ikoyhc+eJKrXh0wFkcTpa8WYfFJkDgCmxZknlUQE1L
y70vovaELWE4oC/msElMhKhLGSpTMIM6jkGFa+CajV4lPUWlY6Ip6BwGwgA9pBzvu26n4vHdEBJC
YMG2EPaFcVeGtcKjZsR7VbgUIfzeL174mXGSheVb4ZtddGSe1TmUPssKPhJc7H4dsUWaNjUKpp0K
d7Xw4KOSYMv+RN706a6I94zxVcQbz/s9KQbBVAKnUn5r724OhzpaTkavs33I7AJpeOZonosWFUUl
YBNrH5OuHUSMgKAUZMgpx+WXmlwmHgDyh4pkFawRDqaOYVOyEZOFbkJzO9LjgnWpGy/AaAZB7bw+
BzwI9NHNTQQwYyRSQbrWBsP8840hx5vpAAvYOWdJ1tvcFWgQbMBwd/VY3tkWmzX/oP0Ip6OGNv+W
baTZfDgLybFmsB8mRopY2Ya0b7Jdoa+5XT0DHFys8ZjUHbsvxMVo24zvEmdmYaXtMNKOBGbOraex
7Ovx7WK7vEwQMA0IqJY4GMRs+EpGEzI1mAyaZfA+eMZ+Y5QM2zZ8hKJlrVL6S02+QqMplJUWXQq8
1nCd1AWX3Uz7w3KZZXuk+VbTbLqORK9VBLZJlFW2GjlyVDtt8cic42STtZuyZREOZZpNg+VfscEZ
mLbxCZ/k2xvjkhOHGG9EQsCDQ2xefOTX/a8pLHmp3sE5CV9a95JmZzM8aj1757MhfjT4esgVqTzH
kRUY3hBjj6qPffZXPlvLOgXdQvYdQUXt9tqwDU5hZgvGgTGnUel0n3F4UoFoSM2MXEHFCgeCCYZq
6wotDkmXMo/LBZ0Vn3PyORd/+LRZ7ODn2SrKgjXMfPB5fNf9+JtyO6BJKcFSoXZWcPBy14v2QcQy
EriWcRQPOoA3nFHfJIEG0H7oKyhj3kIlCLA5lyNFBVtcdFJ0cWzc3/4NjMgUcOPLN2J3KJg1q5LL
b9z98hjWLmzJbFKgLaaoRQB6ZcEhQbA17pGlZin1vhPXkerMME/yCWW4xtJC5+ljU0nIeMwRW531
2IGFk03q3AwfVla8tNQDavnQyYdLRMEYViX8WXnLdZkUucwfdo2jABK18TAqcDVmf6H8UIONXi3S
9juMl4jwThQ4uUT57XhgzeUASa46qzzpb3TubppOjSmdVs5lDSzkqW/CbEbQDDq4pce8nsAI1hwC
eAq/IepkJfQ7NcQTKftEZJIVh1C6Y/WG3nce1QPesAhDhKufbpPgoueuKGyKciOzyzaRMYwzugQr
0y/KbJmwKzQG7HK3MNFZd7Pf9tHNzratf/R8N4mvImrLYJO3jA6rQd+G2VZ8W1K5oQVqtGM/bqV8
KUwps6dDUd285G5GHyaNyiz69oNTIm5VmGO0Yd+l/grggubJNmadp0Pic9TIEWUrO7SEcEM7AuUw
eSsdwFUuft+g99oI/QKywHS0oSDG03G644D2pNdNp7vh8h2HMIcw6gwmJ6pDdSlRxKpOWC/xAugY
Q1XghUhepOF3m//pySoK8SEWP032d/r4yR4bjgcMDJmsuZk76Oss2SLMk96L1sO92CHMCWKmqdJV
cs1xar2GOBSPOMMDRTT7gCtYll9mA67KYp2EZeXY1jwJ956E6nDpY0hnddCa8JOY10+cHdklkI/6
GtjP1CCw485MF83gppMTzBx2okmIPBT+9g9pFqZbV0H4bM2zWryC8DSSG9Wv3rQ7CaI9t6QPMOiz
NcjzdopWhgqL3YixiFcjDFSqNZMDkYWDncyWEa4DvTObfZbjB5axbHMJAIMG4uOwuOZd80/vp26e
a/8zwYPGWGpwW9OfYvxFMBVwkgaB07CNeWNZQ1swC381Bo73NfL/QopO4uFDmYB9YGcsoIMbFmM8
fxdWP0D7BLtgIoENhRRoiztelNN5wSizqo0KAFghrloyCfItzAyXEHvGMhD/8ppewSIIV8bdRJiY
FtA9mQ1/YlTbkjO+3h3HypxHAISSitQCygN5ee/twNaCSgpSIZPkgygCJhuMJQybASt3OgBSsgQY
nKAZCg+QGhtlnkBDtIvBVUoHB1bPUtFWptERUEiardiwgNYo7wXcAxH2XmnLrGOgH7COEI4DPiPx
B3VmIRi2Jn/A1xmU6yz+qblYGmqBKED6cCzRUpMREy/SGl7xD00S5YZMVEiGGMBSlPVk6Sdbtf5A
hEVwq5yvkb9oBBWz/1Qw5Ha0kbaQiBLcddEF4c1v5+mOMCtgS0Eka2Nbpgtd2xBsU8crfCIEaHyQ
9BRbF/6k4ovXij/EtxH2Goj2D67PgrxgsAAw59ybaNYQpuFkUxdJZZ4uLRb/Y7+YPNSJ3Q0s4Gxu
MIGM3BAy12D3RTykRwFCJX6mZyirMhQxW2E3xO4MAaRued9ANNxaTLiBOULst/g26AQVa8ZVxPsI
fthndVf2xbK26y3vgKNvQNceJXzU8t48YdKYSIzYMx2wiM421V1/g2G7GiLdzI5aR9Zd/Vf7Ulfo
8KS3lU0nEWtI26AmzyE/EVqZzZZtuxwMN4HIy6/KyML+hicHT7bJwnP6/QvZips5hKL0MciEJFlw
qSJpN6ou55WqUA2XEMs0yS5v0RLFAzKNiv0MKdgvfiqcW7MmTAqFHvmfuITN8TpCtQVxYj3iaac6
TbNGsjTwVOtHvggzDBUapbog5DeYHAEsnWH+EPCyfjGkGLBj4HgoDhYLWKDgzwrS0cJuvxH8itkp
+zhyYHnRAweBCA4RUKUBQj1jOzkQxNNadRrBAW90Gwc6NvH5hGONR//sbeLzeGQSMDTcI+0QN55L
uSM+fCextTzWuxaVt41AsMKPOcHzA7rNdKVK8ilh6eWkS1oSgLzmpj9EPML29WNLWfq4R+NpOx/P
1WDFf+qlxtxiZpk/UKwA2epLuk8g/gAYArIEjvYHNLTk0Y4fvChf3aZyxH23NhNY1Jb/hLk1A7/u
58odHcsIngYYZKu+234NBpWAKGNIme2Vx7ncwyCBE0AVCJySa73VNtkxvTAcwVsHcTPwO5zugH/E
gVH5CbgM8KSvIRY5cD2vTYej9TxacmvGZEEpDZbqLerncJFL7jHS9ZmFtu8KqxjWIL8xpQRSS/Ps
hXn35Gdv69tIA+Cmh6qePrUe2fVX/DnuuG48T2HH1hS/Jl4+5h9YB9Ir6THbcuqa5COorvXfWKMl
Ow+QTUiRI6xId/jJM5BThGXkuUDNYgsIQebzLbjjoUhsWXE7aUE3Q0qWDisUJZhp1XR3GkZGzkiV
tcGsYrYF7wmaVXkbA2tgKRPYQF7AXyBR4FFSYMO+VjqIT5b/HU7+rnR65JqoZ1wdogi0cqq1bOyV
EljPSrDnsaAwQ1DyP7Mzja3O4x66DFwmC9jSnfHAqq5OTBRuBbCBmPuheDkz7ONIAofYB/qcIyGb
aydMHCpGzTlvEK9scAUjOkAvDyAtI+eNnOIunwyCU75BuMCQwIwReI+1BVpb3Ejz7ebabClcOCX1
CBaxSwVqBqc0F228bT/fn8AD2pVOPvzD//wk02RQ7nBYwBWEKpyBhU8rZv6Fz8DQHBHNwoZpur/t
V6Mt6pMIX6ayJW4Q/TtpuAACzCTn9wkLuRhEGjNmB0tVqidJwD4imk+4tOatOFSX5hCsuVLIOsoT
hruQEdp9uxsnveq8/Yh/C6Y9JFzcVsgDq5FsU6rQCwvKwF8JHRrPRZTsB0QLvxXOUsR9oFln5wM5
nlXPJ81tiupSWcYsox2IaZlIYopDDaPySLETQ0kj8g65EcqdyFUjLCbxvPZpcdh1wwSKHOqnWYMi
EDaOfQqyXTvskBuw4OFpW2qo6V+8ZrCE/5UyxLLUqrCaShIe5TwsQIHlpXshtUW2088J1wpE229t
g60j+1XkatxiouoeRQhc5IQzLOsXYm/3RJK1ds1HxlyINFiyMaHT0K/iSfYb3stoMaNtmmvoKP/q
1ZSIOZE0AbMZ77M/6jmmeIhhgVcph7Npb8CH4WhRJbBLaLRkhXDiDEzs39kUDE6+W6XbQWPhPajW
lviFazdTgbyb1XZ490oLBgmEuhCRxEptTkbH7snzrQzvACoRkdOtvszkBzCuiO1yvByy1/SDG1ZX
zMKMalhwUj7zHXcZN5lR3nhEBY14eLCqdSvgGEhMIUyaIYemG1xrjyo1sis1U6s3n6V49uIj2gXt
yB4PpLajIyC0EfiJW8Ckw2KR3wWmCCLV02zLvMyLW//mvxPvT3W63ja+a+4yMB5eK1CbT9KFxaXf
XRtvz2s+sCugTeOw20Pz/XmzhXvikU8ma7/hvkHgIOM7PlTsqQIevq2m7mGhoF5D18gGi02bikMP
F4520XACAC/WLsGZrx9VUjJXmPYS8z79ePzqcEZDDrOZNpHa9JFKRhdlWcjuRFH2t3AEOo7ZnXfE
9CA6qoabZ5hK2xpES+jqMGnB7hTk0nYMyRs3CSw0L21xl9pbEJ9KHEogKFOQHzDA/QZ/Q1tVFoXE
MOziOaTitHOCG+K3TgEbmdYFDQUCbhWJyTEH9y0c45HmH3p1L4bTtKAzyTzDvgB0zjXJBYmPQXKS
3x+s1dv3qtAdYtsyvPkwFlQx1MC7DGTEiuEYn7xt8SnyKsBGukdng7HLmK5xeM04TLDasTzu2zOj
dWSNJ/KyYM8x15C//MjwjeYFDxig+Ol9+MjvUWxxuZNj63bfXL+WQsNLxVAtTLxCrPUEfHD+oltw
87bg+DxG+OZmykakEdOgs5rlWVe/av3U5HPQGoj2IuxelSQh+KqPXF02xjGdbWRl/xF3FmweFsIl
qQzw8zLo7t6EndoiCXcoYPydh0O+tBxNlB3njPSZLyme0PjRI6MXYjCs6D6+erqKDnejgQhSyMal
gUlos5Sx4SeOEpIeulppq5nHUF4PzbVQ8aU5q4iN2/xLel9KcyeDtBghg98SJu3E3J/WUOwsgvBY
v6+UIXn22WKhABWD/DUgMG+jCat/SvUZ6Ohc77dmZXEuwA+WfknULYuTcUOjymodErlR7MCfiOzI
7AFbAqwzUIMG89JAqYXu9atnCE+rr8hrLGRIyb40vjJssF9h9KtpR2Kx6xyUOIOHQGw97DvYGQy/
E68oKWj4jh1TQvrgMv8jrC+Eei8rx1FbNy1x31ZPCo+AEaOVR5DclrW/60DCjfjL5MR5C/fW28P6
K8g5CPBjdLxmwYaRxoj5qll40OQ649oSIwX6sRCGQ2U8W/a0Og5fLx2XAWPBkBO2TAH4ZG1S4aWi
2euGhZQtYf0Y8S1BAI9POQnqmuXdYpHOF33RvOjY+B9anHS1L4RpI7CQiT0gjm2m6aaQgvOP5L2L
hyV+/qqBTcQ9w7YNVjEb6I52Nkuedb8VPchWSw2X/fcncqgWDSsQpG48GhkzTlB91vgyQocBWNPP
P3rAFaVbZQR3+SuZtUnO+ZLDWT1jBjBiS6DhIxodxA5AeMkH11gu8C8BVJbu4SFynx7wiTxGFR1i
wu92UujKTO88vaLsTjq44gy5e143N99YNG4qjwSeLPjt4YKk0QKiG1zDSdehSh8xrar0/qo1iBqt
Pdb3/r17GzvB35cR9nbnbFhJ5UQUirAzk3dslrToBk1v8leH6EIXuX0nB6m+h+Ymx7SERKxmO5rM
ENKpD6+V9vmehhb/Mw4mfhCLkRTZO+93gy5OXifV7q1ujWBtZkuIDJJBXPsGOxaz2ogDVMulSHEJ
/FuTBBw+W6Nfack+Ei6B/AH3YEYEonARgZC6xzh9fsr2FFHcI7Ru9tJgaygQOgnUfGU0p7x0I2S3
uNwCO5BTfOuVf8MWIa7SQu1dBZgXEXA/xwmf9hNm6rhkK+Q1JCySuTmRHDEwtNIFid3CsEQshUQW
6hn8O4xdVOT171WZgwt+xfDPsqUKO4V6rvAAQwVyPWMhk7jXw9M46AQVQDVJ+K6ux5J4kaNe4tD/
0BSef6su2VLbKG6D8tKSU4DfxgauZvWLMJp3l5FRxeQ7w+p90eCQBQUOX0C0qeoODgkRSa25asOP
3FwQ2J6QnEooHq0tMvx1mDp55JAfImbL6FVrx7TeeK83HD1Mw1hYs8mHR8Di/1M9ioh+hEtC8ADk
V/mnYf3go3pIQdqdjiDnVN29w63f3AjNIIoQ484SV7bJ+Q5ych8meCvZnrYJWWRmaxOlBiMS8PNo
S7r7HuDSLmbmlx/ttHSdQdyu4PWt39IvlCLESE1jcwzHEHno9SHGEFFMjSPFhcp3f2NLOjJmQ12Z
AAtopzk7qmYivOqiLaGRgsaKmQmSx9ge77JyxvoTJlBPwgcQrDd1YnwvxOKtRU/G3orV8Fzc4/Ao
sUrDqZFBBMEo8vL5gLicnR1TK8Pj1Bczi/hYCbBiTmAGQLnBNMWCtoB7IH0b7zvEqJj2D0Uh6PU+
UR02Py5tWn8Q97RYBeHxQDUTy8muPDKCrIqYTshFhLQhdf5Ib9ASkeoBVcA143EhPEjc9/+Q51Ll
Z6zUeg1UwO6eRpJ+roSM9MkYWSJpowuo3RHeDtbffAn+/wD3JEsQYjHJR0LUMLgOtNYUfcAbk1s0
dnpFP4hmbs6ABKmuFyFDIn0nk4W0THwWrIzuNZvOb/3/LcZosyOhCuYorSYeDp/A1vVJrMHVRedB
qafb5fZBv+OAwUkUYi16Cs509SkMWyh5EVTaB8VSzWytZWCzAwqd5HY+7z/v0dT5IA2WWycpnAFl
vYL2H4BmLr50idDqiV7ZIw813RDwAuoVEjEkfNS55FSbLtaCsJoHxSZxEyEO9gVk0dB6TFZniZ10
mMVZ9Co4skBs7wt4TfMKCx1Y04Q7ABlOzLUMkhv9NdeDWn4iBGiiAJMYCaMcyu4twj+T69YyL9gg
tsXM0WO7nOGc6nAXZ8SlR/Y0tWgcjuhv2KBaHQldkBVo++YEaiyGJ0aM8tN4dgdAEVRAQCpVSHdq
yRO7jPkOf6J5+/I27FpL5oZ/aANjCINPd65PGIyp3wl6xz/1AzHOpE0C2ge8Zt/y00AlgYq3SE5A
p3S6D4CBvMeZcy486Mb5vxbZGdmHzD4SnRYQookbnfXPmcTOVnwO6l3yRGoSnOGowVUj16TFZJ/I
1NgtfkDacAKAyjUrHFgVmNNyTIXO7N5hiqNxCB0MiIRwGxXgVeQHLls/nWvZsuSCPzpRCOlvoIbw
pA87+NoZ+BpkPZummhrGM8X7mT9FvGYeZF5hdzB1gMV8hSABGbp3g/vGC59TiSf255xXvUZcwahH
rehpJfcK+B9Lu4eEczWPRsaWySkguEO45dcgGdKzCN4gQwmX5oZPSdtPFhkSihvyI2pwAmeDF5nH
wsTyDaYa+CQn3lxpnPzOZV7wVTbTNzwGnmvEFNimPbJde+C9hM9S+S7/VEHdSwuIqoIsB4I88VtR
Zc2qJTN5Iy9MKPwgfpprBk7qu3xtBD3oj40HxgKgEOJXvisXzJlooon/BIBReO0aGxc1SMMWo7lw
iZ8aWwyADfaTKPmYuXIHizlGfaBixOXAZJATMPliovpVzukCfS4ZkpjW4O+EIg2qYzuHUsPNgAir
5fi3TdCKQnlImGwnXpDOmzHRW0AvWIWpQH+0T1v5Az5AS1fPoYlB5Bt/M7cbsC5zyHlucaaxW9VB
zkJtTKHu4ITBMvkNOdwhYkiZuWxPSQznAWINRkmQnsx3JvRJ+tTCqaDz9RaLrWIXTr0ZFRV+46yy
hm4J7Ox10zBF3aDu8Dp6ZDDyJ6B9E50SBIt/qh+5i4G7h+4GIja9gWDzU3AkiHE4aPYyLH34aCQJ
/XIgINGafRU/PAUDBLQBIMnWNRtKLIuCBpY1pmdvC8J/LvHrrLrMZSKrEWGzIh4WjA6MIJxYTKes
gowQN3quPF3aRE/v/3osvGGJ4YPpzODiaejYHb0lJmjC45FSRJ3dR0v4uQIm7XiA0KbWJFS7CppR
0H5uBGCbCiOOMUvdSyDfK//aRAstwjWXTmous1Ju8c/5x97VMQ7jyoPQsmBYiwfpw3warxSWMtGP
xNj9sJ6lfdR33hZRwoakj48RQh4ScsyQLfiE7NDZBIjfxYnXP6J7IvyKZ2bDEVJ9MOW2Tzy1uOTS
kxhMELV/uId4zR/pNYTLKlsKaKuPjQ0KEwssdvRx0cJdyGbhjU9ADNhCF8NRMi0maPPmEXcQkmTI
mzkXv4Ofhkkaxj2hBAYCFWsCVFDlXHn1ucCUenQjkEMD3gQqxe+AhsOfCzeSSTC1ouQM05XCxYAv
oDkIaDnwXuin/ftIdxRNpxLTuwzfHQinggKNiGdiEwdPPMNwV4qeNBQwgfEhhFRM8WDTMQOQ+0H1
Y+Amxz51xjQ21Us4qOASNMXtGQ9yBmgVEBDfBx67fHpochqWiQ42B1/g/css0wEbvEDDXsdbPjIv
Lv/7mAjQjw5bFxgB0zYE+v+kjJlOVmwnL6wy0nbJUo22Q4BeauEoI9EzMKD849IaAg0DHBa737CM
OrR3DoFVfZcf2DFFlvGgqkdPFlHSR39PT92rOMGXLq7NDuuNOy9QSZ9D/bjyzbni/BSICzP2BlOH
D7SQbCJot8IH7xRSycnaY95e3sd4P9wiF6NTu/moTm9MvyzzE57gR/ox3MqLdjOf4g4A99otlGvx
pT2ED37Z7JW96jPyTC8irgIkYMI5uEf8bG4TV52bzw3Cj4FroD7lF1pfKgIKMDq/7qpgo09XNYVy
TUMwfGM6P/0OwPJLP6N8q9v+3F9Y3fEX+t/gMXzLN3YBMLX7CzbbkGj+8mNxavbqJ6CuEJC6Ysl7
5mVu1P/iZQ8ocF6/xKeyH8/quf+EaJPtxb/gUV7E75ClPT50LqjEBsgqOc1WAKY83nSIUA3Alr+l
n/e03gQ3XcKh/uzYwEM+fBgDqcC0Xv/YqN+AdOMxuyfr+Nwhmr3oi3afPpqLvub1JkUzZeT9JJpi
1Z3bnchyIthFV+HxdthtKttoOe7yU3vVXG/fXnGkqGHmQPCgiaYmFXP9MUnFWBNUZ0+fa+DyUO8x
1dpK2+4bNuke2HZh44KyS67mo73CWIvPxWG8AsS3p+Jcf5Sn7Jw++4f3nf6BiLLoBFNMtjounJRI
4L0Gsr6DTQWeaBwZHU5V5ICwAR7t9Cl/NJtRxTcNpB+vFheENX7CfGJB0PGoMYogOp6zx8Cx6Keg
FFEgopWcOvTh5i8YsQFvHFinnxeH9uWD9jYw0C3xafL0QyRn6/kHf8nXMCEl6HaO+JEnQvvmjPsB
SwS+jW/dqbirK+GYbmYHvFCZDQAPIIT+ot5kCpl48yAPlCg2ZhCCIZ5COf63lMmxC6Ddv0uP4Zkd
3l/KPTybD9AZbV89ZcbqK27NL1B/0BMMHQHlwA51Ft+uQIf8tlIOAZ0mctoHgqpLlCfkIdM5anPE
0h2wYwii+SGgyDw4ib2JDG+BcKI77HnD+Yv8dVjxj5K2ETTqNl6wi0VoRWEQgPdBpDkl+cpoLh+9
R/xFg5aiaeP1SK/1fVyqS8ItvriY9ad0UH/6wOEMl1/SUlp21+LVPsOrulO/hKuw54WL18hkhaf+
bD70DbT0D+02cVm/m5vsgEUzQ7jQ0VmxKDsqPduH9lKe0YOgVaCeZic6Md5Erib9HXyl4SO9c6O5
XiolkHK5o1+lAVZfs9dQOO0LxEd7tl9rOtLioFCaKTk7cHpgfP6rKBfti0ejYRzEqCCfJ588f7Bd
qDqQ09tf3vc3TesXDKtvgX3vzPL/7U9HHMKAv5ygtabl2h+SqA4JTkZmDNwKbsy89wkAROBPdcWh
mVwWGB82hDioHyGdWcqjaqUMhs+Ykx8IVHMxMQr+PHmLRXzALl7GuHZ6M4tPgw/Bi2Ubl+YRss/+
HR4U7vEJyqMR/ARUqtioXNAOgnwZyBzZ9yMBo+ryS+ObgkJq0nuaOc5KC8mDBuuiw5Z/NBM1FInK
+KJZBKQJDI1IaNFIAhFB2GMDP/AEWW8DsGI6G4Jz/uQx6JfjCnI9ZDp0KqG6j8c1hDXMJrP+JGIc
ABetJvfJcw0BYZPrFTvmBlqR+k/gF+fchR1fWGwGK8z8TDKluCawxizzj3BbDtbhE2qscA2eLReV
zbmOTwhqyzkzFxgiLQJcpo6hDhWSP78UC15E9MYxIwuSK9yILF63vqYvmEREgjQtZflTrHhoB0es
EkOsdeGEYxM3DwGepymezQF5GRagHvA90CQeNjedx2x6VKfyjo8kUXtwWwGtSEKhBqNgYnuTQFCh
dwWWhlnHPtyFSPdunB5AxGYuhqtHPBEiDgyVyC7jP0FM+Rv87aZ2+WY65mj58sLBqnLn8jmTLv0P
xlUyWRcG9RjNDfTRCazm3VRenENpl720Nj+8lXhdvUy4N2+JA1bCyJinJATNvKghO6AB03OslqHs
CRArijfqUxw78s8yQt5VX8SM1itca+ZVbz6g1MJLkjjkinkogYBh88v0jk7bzn2LYljSDLHb+glo
CjUgwzng0EX/VzR5waqnQO4c/khzCvmj2U6WP5Toz/p7OENSJMiO0kWxl644gPMxVTSDvGrsRVFO
XFRKeWN990ghgPNCB8IOP8ZEy4i93ATHzcMj4CO63l27e58KHIJAp2K27+50eoPcaBPKL9xe7Skd
3RZOJs6ODWxEgov4UHaZQ1FfVQ3OFZYCnxqrVajWZC0D4EKIKxTyWPeEGv+/3aDxnM9qFE7WFHHU
t6y/IPW36OED1IgrLOGqDjultQT3uXFpoNG7+uHe03B4cN8jorV1N7rfpmEnJ0QQHrFCi4h1EwQX
mcnFqjkcwC0ap3hvSO6RYE/El4JAmhhHT2JLkEWsK6zY4DqwCs4FBzPxvt0q/MLwprgsgbwKy4fU
kkp09SvbgShrVRel2mELGop7rVlQGen6zaXKQir9CegD4Xl5qGlMduM3jL2G8j7SWfMwdtouw8YC
DjV0YQU2ULcLWnsm7AWUBx+RsoEbaVZ7NMc65nj9Rr7ktSX0N11d9CTg2qY7iGg27IbaoSzls+JB
JV+L5pppgioxOVWe8UmLcocF/2hY/dP8pttOoiXv/GwNAZ65hgiY94pkBH3Gxzyqq3xm4Q15bp8g
KIY/oZRzfyVmu/ch5N6wot+NH+8l7Iit/xC++cYyUL40T77Nb8FJUiQKW8pFjYFyujARzQ5bodq1
GtkQO8W4ytDExgXx0YC88PXNE4YXHjYCpgyA9341Ef2Gwk6WCVclMKAWL/Fkpd6VlBbOCIO+eSng
qRbQu9/anr0vwhqMduewTYU/nPZAbeP4Gc/O6G4ABXiKMp2N8Erw7OZhoLVAgHNnXYI7VI+GD34b
fSmaDNadJdKmaezxtvgThP0ScMKLiRCx9D22zsNniiljaYtEWWkrEqCSXSuHJNbPDY2q3eHicfPk
4wjB3S8gkfq3t7g2rdg6Hh1lvpUs5wpqsYBjyz85xe11aa2j+cAK+5t2FBHI0ZjaqMEV/hAQdICQ
7D4144viVPGy2uO3dK1fjDzwkrE4T7VVKkOesPXJn5kF0YKFXaE4INkemQPAXx8N5BDU6eHRF5aM
mZFM07eQRttggIm0HXJ4cA7hi4JvYjRTuuInm74Mxv1eyw5QqGIPx3AiVoB562Va33NvO5FZgYGe
ImowkAbFwY0+TrYlkc38sGXCGQx82x+Yn3zO+RBndnb9GM2y5TuZw1w0F554x70RYZe2gXgBG8oe
3tsRs+Z0wbiKU3Cwx0iFbR5wguek3fk9frEHeYcrPVxxWKJsZx1ca+uAPlqC8r0ShbkuYsm5ZLhi
9iEUHHY0mvycSXwv2YT3+dJXIu2x1K1RRucfQIc8fJwv2iHSFqaLiDpT1qZsVz1voxNdoAr9Isie
okJ09PrZOiAnDM48D058ntbrTOIZ7UlSXQp+YR2L8GkEDBZm/MHphykO/8OSZSY8Sqg8QNqT7lN0
epNEQxODJViv+yZndzs35ZGd2SdnIDHFMb1uy5Ik2+QeeD5djvjVlL9KvikTceHRQA85Q1y7H0B4
3yUDSXSU2ZYKdbA0vnEj3VRaY8/gvsUiS2egoxzXyTdSzxhnDnM0Nj4HUi8tZeK/KvR6chO4CZ+i
k38J/sH0lQxdE8pVc0NKuo6ke1H41BlNh31T+Pt3sPGIeRgQ4TMrzbD3gMwpY3wUwdZQ1dHJhGBp
xsUTuxQPr5GmFhaz6tLHHBRYsfQgUckUleVRTFiuqOYyrwwrbIILhqt/A3BryxzvjVRjgH547hJN
UTALv6ePoTSrUI8XiomGj6cKS6NBv7c6utIIypQXb8ta/Qy9A1gvr+ro0w3glR0NdtHTa0nSQUC3
kgabIjsJI0ncTYUws2CXCafQLbzunlYrbwBwVvGGS+IFau8e4KzXzyVQ8GTH0tenEcOgTOFf8Y/2
NvWY2jNxdvLM/N6Qf5qK0VVP9EOo9KktoFlvi2KPb0xHUrSMZC2UT+LR0G/YU0maBnutJvE8XHaB
sRij/jT9InXGPKvBfIokxHZuWgBIziiZReUaeOngv7cLe3OdeZeh4iWrZrbswb5fCoO37RBWa7An
A/0xkwEY8Zg02pUHq6TZ9JWyhV6g9P45o0cb2+eMzrQQYIMFd7+fTNVOdSnukIiM6QL9RIhKSYbS
gzu1O10H1fTdGA5jrGS4IEsL0srdmTDaky1xO8lSIU4PaP4HkdWsxI4RZ360dIWUgzpnwSsqRacR
G2D5wPGncbIzJ+ap4vOY+Pgvk1qTUgDfOWuuEeQjFV2kZLidGaHpmMZ7GZW/LenAWQApR0A4oAsr
4hv2VTlb8iu+UwIc4L2qAp7LbqujQdS3pCqqIaRkCQxRQww8YqJDHvQ1+UxlIEddOxcMLANaNdK7
cK0a90mDQJWLIuCu/VZz2lP6Vry+ZAp9gMbNuzWxuMqTq1BjIApVTGdKaGbqMiI5JY6vhUk20wmy
I7xmbJwSqT+U5iOGpEnwOh+zeXc7ssxYZuaLtmdAr5O9yX0lLI8sLkRg0IGnARmcmyVGus+zFbAS
PRL23ng/0JvxxQXH5PvX9y8FXUsmiEfit1YCPKoQfCfLVnL1HZt89qzcezngtsrHZAsYRq+gLZdQ
QQiw+5EGqtCwMepPA9FW4DV21eluK2yMMLURCSuG7Powkln/TU/ye/wJe287JN3CQOlgdPEuy6/h
wMuTDls87jrxVYcPLTCOZXbS4Ei03Nj+WkyCOIyKivyp5tw1dnOithdac+3jexzI4MMkSRuJTm4F
se36edbvtRqPAKI/4ElGM047eD+RUTsl7iwplUicfWpYs5C+N/8KUhkyLc1vdqrrcZnTirTN5/QN
dO1v2p9P7ndmPomy8p0OwzWghGTGp550ML/InwcYErCPCTBA9zaTTdZUOFJDs6Lm8R9J57WkKhaF
4SeiSkAEbgXBnPMNpd02OQlKePr59pnqmTNnum1F3GHt9SdJM5lAa53XJ9fJlakr+VTEew6GjZvg
wabF9VbXsFhATYWbu8J8kMJ+HuKt/ZHHmj+LsrejQ4TzjYS7uS8GwueIgxvz/GyyHhkA9QTPWiO8
QXAEtLpUSNsGbhJtPpxdYtqKAdCn5/3Ghluo6voLY3ckeLUgE7c6I21AMoFSwFkJ1PZJfMiRpvTN
KagU6wsgYRwjyKu6V5wKPgWFnS0wamACY6xzlhfhWoM1fDINJxDIk9CuH/Vvs1dOtDepDpHd06yk
69BePNQRGPj99mtGPD3q6NxtCcGk6Ofu3HQOCRyXf7UTNL+MNBnwikWp/4S4UiOn77YfzuFtlq4M
JIeDMCI8K+IYoob7oCSaYFQuc1hIbT7XWWryr+F2+O7DPABjSGDBv12fNMkeZy1NqqeDYD40tJkR
LLLRAGdGvO7zl0RbLEDGIzlEh9NqJyk50/ELxEIU2I5+OdpcQgZsA8G+R/YUyB4blk/6LU6wgdug
jIZRxtvBThhGHdXNlyaHRW+91FBf2BiQ6miPf0yY9AULOwujVbeIst4mCa6WdnpjfBVMQPSI1+Im
gLfF2BeKxwxhg1DFhvZ3x0msbeEPW3AXsPXgcE4s3mDpl7PGc70nrmkmfKrJcBHSxQBKwBGkEHqt
lK2rnBtvlxMkGUqqhqWMXSaPLwzI1FF6h4eNcJXlyny0oJaWrrNyzUcCwQb3eRBNGZNv38FGsX99
X4VVBevwUC3Vs38NwFw4XmPFxJmFX329P2QRcDPFYRHGwjueEcPNcUcaTNMfOnT0cXKEl/SlOR3z
orFF/gCyCBOkG/97zfUx1oSihvQTm8yROMTW94gSD7BsaBFKCFfPNl+NwUjhFQXTns6mckkR91tq
P6FVIT/Cakd94uD4imxLfwR0T+ia8WAf4JsXFE8MX9Q3HT9dmf50iInU10G0CvBOG65i3We3k6zw
8PYPBdmg2t+7/kJmAo4A7tURAWY4mGpoBDV1FYFyoKU1W++g0ZCqYVl2aTQr31gpjdIZ3pHjYX6t
ONdmTXDlGDuuOui/wjg8ximFEtTEm08NrnqxaDzUjgJmksFm9QyafN13TuiRzhZ+jwPlj9JK1Wge
aHjxFvAVKlnaBBRFBfHhRkjIWj4Eqpddr0CtGZyDauQoA++kUkq2dTBT4WMOZagG+mhpxtHTDNK/
oOEwgCC/rdemlE7eXkvumLZWs5Q+BigeaTlBmkM3AQB6V5gYt/o2Msrj51OdYnQNiYoONIGRhu5t
hI7aoMshnk83pDXlRFyYkw7SZ4jXoWoemzhFujHNSKDtDX2jpP6EvozJpfsRDCj10EsCJUdWo+FF
WvpOzVnGGw5RfrFr5xW0HBlgViKy4isNqEugIxTlNsmal1izvXq0rM2p7N9p+HyidC7hoNNhGF3E
WJCatwxuuIh8kriw7zTRUNAlp7rGrEMvgXqwc4IURuKZPYJb63svNipDkqYDuNciw8EApjIReKVp
NH/fkozsdtb8Ds7BMIWeI00Njk9BM1wRk52KZqS4+Mp9BwrN89Ehhnfu0RyVAiSBmOh8LyYt0KT5
7YEG+7CfqoE5z0xYDF/ii3NVQzYV2Jq6UTJaetGx4GEGznINIOonlsBfqu3IBEri8hKjvHQSBXk5
GrFwG1BNVgGCMgl3XA0/Hqmu3E84pPcKc7syRpiClbb+1Qk6yeFjQC+updeA1HkzlYiGNuhk5qth
1pI0fxGlK5RekY2eFtIywu4kry7D4FbkSy4U987MgKwNZEBj1c/ThUx/PPcMtBW7iHWr14ZEnyhu
YCqwYST42LSiCmSdbeHmNBBgzV1RGEeDM/c2I8BPdz5rWC2yT7QcasUWarRGJ7Ppd6b+6wPoV/Rx
hJsO+8zy/dD/lGv3w2yCUgcuQgOWgC66qZgSgUnGLr3gCHXCT3LL18qLllH79EkBLNfacniSnnQQ
6l+FxRNQAbjmGZ+AtKgxyUWCDMkeqn0u+YN2UrUuDvpFv7TL4qf761Ygx0zfEVyf5siLcW7lueUl
fT1YPZQrlZNu/SsyjO5Y7Mvv2PihM9ZsvCuebdm+3Lb3sD7SYpXP6rkdOT0Qet0BTQO1n41rh1Zy
7C2+EPwhcmChP/Y2CSP1wmTIo8coPlXSXcYUJMjetoxAp8Z3KsI6VGM89wl6+3bf0Q5PaNiqOm0W
sz9i7DtNSwwCaGx/MdSK2VrIaR5H0Bkr9yv+1vqYLqckgOONwxlKz5pH9uEgWdKZcHv2WKNuKQEi
DHCF4nCQusZ3RwkHyc0/Mp4oXdIR6geT0kqDaeMhzP1s5fJSANfkUJ88xISJRMOkEJtMiPvA4Bwp
O4ku5tC4dXBxlfhELRoMj+apaO5l1TKqTfmgaD85py98TTg7pgI961mkIasadDfNOoeL8dO9Nx8w
YznHDTYgd5SZFgbYz4eDSwHJtYGS02iHmKZngUDsba6N7w3T1p749pYOSRwSjyn9iVMCNRfqb9KU
m4rBPGx/R19KJXJtNbqpYBgKB3jd+tKETenop83XfctvrAlA7eTwfezi8GCY1TPowqP5lZbviLEo
v7udp/N5NFGsuTlursOqm4+4KZibY5eO2TxN4BzfJkApJSI+Ab5JifbEZwVV/eDkMbHJbp/Ltb4f
jU5e3v8V7NxyiIRK8najIGcr06YN7naUbOBcsiHyibyJHnjsQ9h7Skh4zZqlHYRNhp0MRMJZJAX5
Ey+dGsA3LTyyGqRWxnTd5GMksmI6es8M2Jz69z5CrNsKFGQAUJXO2pJSkYNcWF5rjc7kYIG5ZTSg
5liZ9b5XjyEDP6gvDVK+Wlqk2T7T5kW7idpND09J0x2EsIEDfYx22jtB7G+TjpPIJ1ndFKM5myu1
o6D2oNl89XR4L+AqUHBq9sYhhHubOD8W2dHkG82VDZ2srHxiUNmb255aOLCajIJ2HeLiHromEyRu
3Xq0K8GfG+G3DfeiKOhJEPhIN2zqr0RHH0F8OsMaWMmQ+IBPzWBYwIlVpH9R7kNsxyELodxBfePh
xzvNNN7rOu2v5B1CdtMFJjVRk/cEfzc4pgbbiWaB8AD5w1ga3Eg3QU4ARsMz0jNh3d0Q0QDVIxtM
G9XS5t9HsuZZPgigcghJW+zORkvVbWj+7yqE+v1MyxaQUDh2pgHtDezExgHQmzelZ4kRou+Tli66
6T57ezDprtKJbhfifOskUQTiCTOuFt2ivquTZEK+Je7Y1Zb3wlYzSPejisqM5rOm7xT8/3E4VNVp
g4Hh0K2Jt9bIahlT/Ggi276ci/wz9SAhGkcyFBOGAHaBH0q7ML7YHI6HNicB+PffC1maK/jZDlD2
8KL/AKpCi1Di7Sz3zkgfui+xPhujZzUtlhop3MYO1xnjs5GM3SjG9mfqbVm2XUidUErUeoE44qtt
3tVBVh/v0YosQxjSn2aVwl/S1npIDuyk6eY4f1bCK6IZ0Of/qb1b0b6q4kFcstmA0JE2z0kJanSG
VQPtTbxCM/0+bKaFY6KNIvRiwxugU3zwl0PA1O8KajTwPtJcuESDDJtkakqOil64qC+madNijC71
fHQUlR2nhLGBvHPybosfUpQwXpXTlcJVfSfpC+o7I6D6opFZ+q9B7kAViiBzwFs5hN3cgPoBvyT2
aUlnthctuiGmBQ4UHVzkqs7VPZadadKeuRoS/0b46jXIoEb3qD1rUJGgSwbOWz2NypOUTyH+R981
BJev6WgQn6sDls1Sukr6Jcw8zB01fd6dCjSq+rMfTgvpVrcvmUIc2AsSTFFd2O74xD4vD6O8cIp/
HAcpfITQXElHdrv+u1bKx4ArAPTbdKcvyhUoncWMLkwaTgHmomJmZitJsgDIEDml/ZywB0SX0NG+
GN0uiKFWyuWg2LMj99nqw+9hllvg+3HPihl+uzZuPm/tVAfLItmMXkNgdNzspHJCLUpFOaDkwuXV
KB95dwvaba46+lMQ61thVoqQIqM5ApRXnTDZ/haEaYkz/wIXFoJ/04qZD3N9OP4EMyWYvTcmtFRh
RhVOeTW5mBmwyvUNlkq+t0wqjF2OUTkdRC+jxSP64uXPstyD93HZzV1AgARg4GWHE93xk7ilTgbd
8kvJCnFGk3+adhpWjxAoIZlEpU3zNXKyZksZ0pUL5dW9MJXuSBUV4j2cCbn3cGBCq7E7dPbwDB+U
ZPboSLZjYHG+2iVeQwx4YnPYLY7akgXDQu+60rCGGstXOKczNoDRTrtiZ0mgNN5baBZJ5vucIVQh
zWryRbrG+0n9oTRQ5oW0wkQLQ8NZ96g41Kc75cSMjX5FwPs4u0VwdtRlvl5hrFXuqx0RP+SqdROc
Oz92ykY/7zhHAo0iNqsdpGjvK1fmwwsXvBULZtA0+mHfi2CW8XB+7QT3riF4CFoUFKO3C1Ghnfgg
2zhRgU8gqRuNh+sc1i4aUMbcnErdL+ZFbtEbs9prmtuNhTMf1Et7OI8X8iLYNFs4gKNZvtKmGIfZ
iRuPpQ1hzreO2UF5GrrcVBZa3lJ7bIkcE1SPgtM7BMsJSBCQyTWGe4YH2dvJz4hqoCdCf8bb7IHR
8yadcs+SGWA2FPJFxDqMjoaW0w9HMyQ92P/l4+D28R1tWlFgMaghe9dH+I+INqzsQIVt+0AEWFuC
d0B45r5B9+R2aQ4DUT6We+OBMxfOjtKeMGplDsW0u2rz7ljNZEoBIow5MpGJA0y7GM3aJ/4gxZF1
wztz60qScMmeQsd2eG8EpSk7wJ7tOX16sHUsjvW9c5eXxQzzwgGHObjv43A6Gs7LFXswtmbYA0Lc
Ga67Bb7x+YTAyD/zJz7LW622VUxYLRzbKPnrbTgB1ycT+oHz1g7ovdpj6kYzfkuvk1opWX7O7SH4
gTKyAiln9ok7Fz9kis8xbBU+ZfoaC78aNxaUnINmi/bi2HcM+ESGi1n9tdy19nAiL6qx/oMse46J
m3wMcAycqzaz0xnsTGGUKU8ps5rYNhc6IRGM3lU7xZ9nbE6jrT4Nd59dDxDJgvngljHU3HTaT5m0
WAPY7FaMWNy/ZpwE/CmMgsjp7tQcmPse03l5ItzjCjkhuCLvCyfmBUrSbDjBlNZ0+gun3xs18vp9
8M6Cl/DifFK5MM3s6Fq9+J4L52IOcZH+yKbfe7Nm1c8wF7T8We52k2g2nHMS1nDgt5StNGGwXId/
6R0vmxn6U8fbGsdmJcN/ZswIEZ+l8VIlsOoiIno92RBFsasejF/tmkDyy+dwI8NpCFTJOzC27TNx
2JYZSRykXFOIT80L17RgdYeov9GuIwuDjlngwGCmbsTYePw94CizAPzdD0/sp//IRumE44224Eny
ZqIt/BN2LQ+2I/ErSFopGh3I+v0CrBVfDBh92MWeW5dYZqedIH1YI/cWdDYaHBB/19WGU9ycPD2s
n8fsfuNqmW8QHkHyAbFGD8VJMV72ruZ+THL0HAQGYbOiXIA8k7od/EDR1OavULUDdAaU/siX1QO8
/hiJxmf7I30ckEsPYyjnc6YPMYEHr08aKJZwy2iyvYlHEOzBFBpMN88cmOPd640TTjnB4wSW6RTz
FGxWUVu0E4x1WjxdQZuW1bo6s97K13TuwxhiAj4TG08lm9EsKqFxc4PrjjNDPpfWSGDIDx/T6t1u
iat4eGfDZU1YD18QBVl8iFQd53dSo/nAsj+uTJroK22dbAw0CbQBJwS/CXPiYIMsaVxP5b1/py18
Z01gQYS7L5iw3BuG8SSbfVlY5H09Resx4XfWP53TU9xW0ObtUnC8ITibTjvd9heS7rhUURkqM3OH
CwY7DAkiTuiKReQwKIB5URktIG5Pyb1dhnNIRT/m3tsKBPKisS1vqIOwwNagnO3QjToogu7gRMYD
4nh1Rv0CgSHYklk6SxZI0Bkmx3D2gQAjaKVYs/okNI2RvDL+mKrxOp58hYMrJ2RSO0Hzqc5m7ZQB
QfypJuih6spJQWrwgp1yNmAg+y+5G4eucQM3MAU1uX6m9/YJktOMaT6baz8fK79Mb0RYsOLAhmdw
KB/+r7Lk0ClPin2AKTBOJfPwRHn7nsh/dOFt79i7xfmzlNBbs3duhrEzxOuigSs+0bDrsOQ10A+n
/nBo1xdI1y6at7HLccL2XYSJWwCU8c+xPIX4Gszfi4qUpvYCGkNvAqVEeorvlTrGjWBfLrsNu/lY
cHyh9MK5ZjnNFm+iZo4+Cxzu47S953CMThiD3PIlHaw9LPJ0WToM5I9rjKU50UuzmpMeuQJ2eN+i
ZHAqJkby8E+McFhWG1QMuiseKK3Nx8fJziUN7o2/fbzPuOI70DQor1feMdDtPBIwPAvqT3HWV8UU
dcs1XQ622AL/VLfsTFPI7ZyM1g6f+uhH2YRHbYcKhmrE/1XnMHvUdUX5DPUFqZfzntIfm0gQGVmi
3c8HypejtSwX5iSIjxTY3pINbqlxoIb+w9jHhhG1ujmOl/WfUrtsEA4S5poskAXNGXZ15RcotLZ0
N14SQZ6FDu3JnJPGckiq5duCJAkj1cbR4Amu7wZrfc9LiyLes8khXH//ZOJNJl9C6LmhTTvOV6ik
UT+zqlHklsLytbU3I0E1zl/qHtEkFYrMLPHok4+xavOm8JQGM38FLo65UmuwIGfnd2eNjrxP6YEk
RMP89oFSCnp/8TdAnWrgQGrX+DzsyG/guDvtdxVnOhRWtCxpZel3QOgdzb5+L53YUBADzdK5oL4z
Oxi62SJw6pm5wVVnw1WGi3gH40wordDZU+gBBk+LJ6XbnnYUhAdYETYtkrtJ28jWlvkqsGTHOA3n
KF9PwQ/mmXOa+cIHG7O09zSbQkCMMFzABMG3VTebIpDhvnLn0ddwsMvUacD2iobgkhyoOx97BSo+
B3fJQjVzLikfjrLL9rUe2e1c2YoddcOY2slrTsShC/ErwtMCHA6m/OdnpNrxiz1omhxYaFGE1VPG
DJoipANua33nFXrplYLn+hqeDichG6TVtwe/YS66boOtTL27fU/bebbIHuHyu+gvcFUxLwGlG+vn
wZVVYvsTrNkAZziQOlieMkH28v77N2RyM1UExdMBk+p36ICQH4nl9fuEyLPTOZivpXONN/XgAD0N
UoNBZtIYK5T6DFjIQWWmr5mnzWlwzrEdpWU9Vp/lCT3AkGVzrb6tCWvh8nOV9/SBk7OPtAE+ASQQ
Ik/X5itY01+D9ArzmRV8ix4HW04fNvB3aiD+MyZtiwjJgRAVIQRh1zoT4IxZO5lPBBiyEsWWjpzl
1HFRR/Q/6FiF2QqaQac/9XcoeMmcwIEnhlE0QcijThZL71ly6Yf3HDy92EG6LowJek5jEt1rN5sQ
Jj8dXSEXXSAsmGK0jsanP8gAE+A8viIG2Wes2/CMLYomjlWuZPuH0B4sCG/kA0JFsMO3eRI64k82
Vqsb//3u/h63gX0iVw33sjNrrpCXATg2jqfY3ng+cnzrgR2Z9Xh04/MfT+lwjLH+mnFo/0GVgvrE
4cH+/V1Mb9n4wkOz8XZLMc3FnH/xQLMW3fgkXotX5btUPnbhYoLHL2GRZcHEGe9+f5vxAaMbF6IQ
j8EL3c54DIwm/hWP4CjKCyljrvM0mg6nhPxxB5mmFvwr66T8+yEuKzyksHBVGEPn53spb1r8V4N0
AanYAhLle/8uwaIdxRNDhLE5G/B74kuwuXgwzEseSgfFKb52iFXAYwjJlY1h4i0Gx483BvAqPeBr
24CqhrF16hj6VEoO0KfUelmRAMvg6S0O9JNmCTHYhrzJLVQtZobDbRI/Yo+ycAHjX3Gt3KApb9EV
V5vBIhPfEdcPVDiHa8j//f9ecpuNkaslnWuCi+0s3cYDh2D1vzi1gITClM6wXZ9JUjxjIVasvc8c
jG5wbIXC0BZuWfnUW7zvaBLxmcXIgojxLZIm+GdhcWv/6FlBH/a3Ur5AwK/N4f5iyIOc7u1AlsPg
45GAliEP9+xmoR4H5JaNjXUA+k3xixQSgym1t3bpLf2lJUaYMaZTrTRBIRlAeats4nqCFW6APbmA
eMtxYiWByEambWzorQdYe8AqE/YBRjXV5u0jW4MvaqdI4GlWcdIfwCTDfg13J4JaOelPdN+7o0eB
Smj4A/sB7oM+BwD+rgmSDR1i1m4Ag9VvvMXm+9QeMf7mcIoNx5Q1I1+iEgs+lFRUp8jOQhdm5f1z
+J5MFgQ8M6wc/7cbFeeu5/SJq+KfoFsz8sI9Bu7rFIeatfYa0orZgB9j/0BcwabaGNg5T7r36r3v
SCs7C/21A5kqpeHrO7giSM1J+4Nux/qincW9mZovPhjsRPFcQZCi3XyKTm0+QqV6ee/MU3zS19nU
3ElktM61bALlDmZSk2+iB0qpnu74lg9zozxxFETNov5GdLXH6ROxMqQNzFskY4LF1Qgl4yHaZTiy
EIYxRcXxRfvUzX3vBt3YYCuPjq159vDmreH2r30DDWpnG9PBAhYPMncf7wc8yVYdsM2cpdHHnuW7
9dXHCIPiGLG6bayHMMJxSCRigGAt4yh/Zl/znCHXJ0nI94Jdg5Y6hBQf9mfBlTFWqfbIATwG+hw8
gTM+gGKzFLlrAzpFCPzYxQvj8g6RKBAxlhFvRyXZg1IAywfUCkl/8vuD6hOQjU36HM+bGtEg8ZHk
SxVEEs/lcBkURMAQXTTL8mUl7dRmlQ+WUQu3z+FN8uAUIpq56qXte3gLENR4vLuWV69w40Lo/9FX
pTYL9K2H1aCySJmVr5KjIpTkdpXjw6uvvuGcVCqRgJtdpZbG0jGsF7l6krssI0W8JKHqlzgogK/t
iNjJlFZivR3orgjJVuwSDixeMeF6oDDkF7F6qcJ1kVKm4DPH+oVm7k1UDe/CgpDJVksqCcUUHh4a
GjE8oDDzQG5NUrCJ8bBlyKSrsHmgrZyEPZRZGwIp1hzFAz4mHFt441lCf9VmC2tg4Ap3N3B4VAww
aIRaFgpLgZYKu2XZGhKdTU4JZxQWIkko8TgGDalumfbxBE3Dh3SVl5ZPqJm5Av5sKKM5SKr0Elc9
1B/LR0yjsUJNKARhXQGkpzJuUQQ0WfTIAwN3CNsLXdQTnUyQtFgJ6I4zqbFtU0AzoLH8AS3gcwt5
DB43zAgY9SAzCJUknUb8BkX+m5KI0o4n+JN5tyixAXTxhNHHowELtlUj2fGncT7tRf8bkyCMeRyk
++BTBW1wmiwr40oR0Ub0YMZ1bxc5yQeYWYD9WR5MexounJnQPaA5VtETWCN/MskTC/V1huaXH6t2
D62qQ+UmPiluEG16/eN8ookEf8a3IQMmiNPZrlHOZ05Uuhj+wOnlExxiZ6GOtzwaYTMHBe4eZMEf
PnnulkA7uYzA4XSGADq56EjbFfpdlQBC8KTZ4WA6+uzen98U4tN78WlxTgvdhs8CGUho+7lTYQaW
Ibh2c516E0ZR9SqVRZTuaF1E+pz+eRgDhLEx4fmC7H+sPgnp0j07Pim395MO1qall0LkzbefVJto
h0va51K8iGqCbzUCaxp/DulGx7UPc/6pglQP1FJ3QB+dop3qOKbDgWFBg6ZpKWd90y1Q33uV9Tlk
K3VGS//nf9OxAydTzcZ2VxDt0U/g0aagauRmQiGux54/H92EyRIw0A2sHfksfvCsKJThME1BnuPT
DwvUuLkMnZ8a05c/soQQw3KW4E91MThFOKAg09wQ4QSJnMHN9/NTsdBdNBvqyIIGBBNFeZKPKhgq
AxRntCFoSU+MpbTm2K+ZO9yRuhPNdW5kAx2GsyY8FtlCDLKEzUxYDPUuoolXQcsMfxiunoMj+/aJ
ieMygfBFh4AL7DdpJ/UJu7PZG2l6SK7gmmwqMAFEr2054bg0mglF61O0Q0m5aNg1sCNU3N5p/pKr
FPwy2DVt4+XnJHIRRBSFgomVBuONPLlsgIdGQq5KgaEdPtk+qYtEwYOXsePheElTiq4SXb/EwkLo
HyrHFBybFD5EECEN9FEcWLgJYJOCdyx/F+4gHGASayCTE+HABx8Yf2B51OgGUDZkUaocdeuFT4CO
VD97DYnNDiX3CMn3EP51fetg8wzdF8ps0L+qAQlEuDxh2BsqAwbDKwmHGawW4acJV4jsCb8nb/DC
nnaY+iLw+N6IOqVhSnsCtMeI1vDvdA5/JUT1hA3lAq8g7YTNDLoq2upw4D5/+k+8p/ERs31W+PXj
EEc7cjykF7UxXu/ZYFWeEKgjevKxTCT2/kAOAq3HGT2C0UhBDkHR9p7HNF842iUO2lzApj5ZoV03
/Kmh05IS/YPIPKol4c126L8U2msaq9okJQkpIbyVeC0MSI95s1OHGwi54qchMJbFlYPSYRcGqYGG
ET06wKfv+4DuYoj5LnZY2uqDwxhn0e9UoYDT0FXCpBpuyF33dICihb6mTzzor3LBHHU4d/sYvDgd
p3fZ+ZDPp616eVJx6/o9d9LHavazVRooHBtuI9x7Wnd5dP58bwTfQXqRYbXfSgi2Be5K35WUXJlo
32THGJcGODPyNvOPS68lfZFBr4PTDIaXCC+IQH4Oo3PY3FqO0gnyFfypF7xd78sNFBbjuhXx/HCv
WWIbujpmcOsB/OJ2B5zuEwNxqI1d3y2VnDxEAELmevsGzMfUCwvl2C07V+LxJuf9FsEI49fAReei
ybR/5mSJFf6yhFJqGEu4JckmwvFNPenfra48K307am9Mq2xgV6iyiF7nJgZsxdaAGIp+jsM9O94o
dqvwxSSPTQx3HBkrUGqjV7WrD+VcX9DpWAGvXqSLcupWnx3OuMv+yJl/oS3jhcIFrTtMVNnq1rid
r2juCnuWQoBa2tJcKKwoK57lkt+rU3XKdyrT/vvMX+m9OeX35sWqEu+SQ7Zh56XZW0PN2xWb4pDu
xFfJo/RL96KG2TWoXYRan38YKwfazrtyB6LWrAasRpuGXGXbB8FbvTf6U0M+Xp1Ugl7yk7xA8XbI
Ds2pO1V38TU48YXpyzw6QLzcS/vUxTjmNNoOZ/Je28M7WxOwQhpTsfngnsHSmW3Ui3r5nGKetTol
m/7C817420G+yE/1KfOzcNIjCFqUO/EO0t3n9HnFd/ni0wSE1E1T4C4/aXzS0X76r+JZX4xb/WR5
v+j7bjta0k1dGsuvDCfoG8fX1jFc6QcoKTqi4QAzO5hHTHYdZafskpn5Uz0G58+6WutXBOJnBUgk
O4p8pM/j8wh+G6qp4+cc7snfwq73V7o2D0c5f4/Nult/N9qyWX/2xVZdfvbf42ePerbeNuv39rP+
HqPbe1vuy714uFRPim3FI6t9DQ4U3JB7DM7Kmb/8+zO6oTaH9vsYJNPsN0LFThLzLboZf9FvwxUC
eB2LI5nN1UO/ZkfkusHvF/4tqMLIsPSrfuVqb96f8Yd2pQSl+BXXyivg77D//0mka8FTePN0mqFa
KPdEsXB5BZerIuHHHoN2BK8S/OoOrwWu/xg84EhtZZrjyjm7VXt1mdw+6+zWHutNc8oO6kWDP6VM
gH928a5c0T9tn0KQ/KPOUe1YbI6Mie+lXH1O2gWYjYFW7b6b7yFeOOW8ZvSB4fQxDfrsUilgDNRU
w5W2uepgUyBN2o/+Y/7UM92pN9xi7AeAWEgAutY2R/LWjSa/I7c5J1t+wNuPfpOtChnrF0pbts33
Xw542+TmjWCUjPujPq0P323NR/DeguuRILupwQ9Z0lH116diV21Gi8OUGm773nbraseR68nMEvOI
cZjxb3HIGZVvogVouTWnN7hpws63UGn5LMq5mBPlHbJWee9e5d281Aex1Z+alZhlHfPGfJpPFK7F
xnyKqfbeiD9Z5MxnwV+6fy9WMl30JzMYZREvKf6g78YspknPdHjxHWa8Zus8Fzh5s9KfgqHGg5hm
r1j8hv4UVys+Ff5HvaR3jbkl/mUBjO8idYxP7llysVAI6Uvh1iCWkfSuXo7aM+f75R0E4478TTzj
v8VFyINezYuX4rU/L/3fw8QN4gcK6psnL/Xvf5jbMaYU+hOiAeaoFEtcHUXPs3q9OeXxezqznJ6+
ZLE+MZljXhYnmJD/fFZijcF7kZoLqeEYzy1WHATE4i2kd/0p3qZ+KQ4qq8rnJNY39QI2Jy5W5/19
XhEU2nF4/3D/Byf46wtK0qfMD7hx3HXpUt0bXkTc6oS7ysVTroKaCFkzRNX7a3vrJ+16Degurkz8
HpUe7omH6JAwXnkc/5QvYKKIb0Hp4G8oC+VLzNBgaV/lOGcYR2W2vc2T+fKHJLpteDJu36fICGSZ
El+CRy9QnvZZP7HoAB0i0GaWLZRNPV+aqyEewFZz5eC5LI/aXLkOf4xNdtZ2yLx30u6z7JYj5z0a
PkbZ4NyUi2Yt1qNmDZUIhCpeVDv8vYpbf+QRD0Jcb8opuA5fwY/gIvz7pLjnLLZH9l4w+hxDYz4f
+VKyMKe7/jLTFjU7A349Js81YJyyb5xYtsVvcT85anLv+Rw2QNSEG7CnrMTgz/lt8cVQRAj2DO/V
i2cuWSuyA6SCkAGpP9GCi31Q+JLk93gnX0zrQp/s8Lm2u2IBzrivL2++jJvHTUtP7eX77J98CNUL
gk97MbbeNtyx5YirDu+YBTGYfP4r/IEkS+Vd5CfRRY8nJd4joEr+jjGRw2aHDQrWBRGNioT0W2XA
IhI6xoStgKA9/RgsVSLqgmP8SIVh+2gVPrTD++qfi2VwJAzP24V78FSxQ1Rnb1dAAP3DL/onmA1X
2RK0q0e5Nu7+0vX7mLP0E2u1h11XsIVkx3j9XbYzmv9ue+0m5I1ZU6uZFetkmsylWbQylwFxSZhO
9z/xo5jVs+/xu2Wcs1XiM/P/lEWEDitVeyY9vZr22BQPMi+1WZP8SMMp7JdA2g3K5ZD4HJWGInVP
soDRJIQ9HyJIaAJc6GuzwWfqxCxJedjKOBmZDhi7xuFtGsSbXFmgDErvsbZWGLrtvFCnyncG8Do6
ejJm82OMyn5QfR10DJ1NJP2r5NogRCKrtLjp0ANuKm5zwcwPD+Con1AElg2wxstF3fGBR0KEdsWx
u5gqn7s3WgcNzXZv6UfzdLhgPSt0UmqsN41tcooBU9DRm8sy2XJiyqHOcCgaHQYx1vTLcMxxKKUJ
DQ3uAhtCs8F1JW3G+2Pk9qw6uEpAPrJT4g+I6AQ3m2fGnRWp2MBIosjr85mHbLLZtsmGoi13Keow
r1Mw6z0Qj0tvqfvYXDakJGwNVG/HN+EXNBCMyFwv5mnvUg+G2CcHB4Sk5qUkIHKJi6dc2LHw3Ono
HCa4jv9bAXlBHl0mQvJ5HMWLMJwjQH5LNxhaoxGSbtZqlLAkCiffNa8dFvueqG7ZMrVN1UzeCoKt
ce4qmi1zVlWsbznBplUn7s1Y6olgbUGSw0KB5+pI3kqOXrwIko0CuUVCgW+T4abFm37xeQtZT9e5
tTx0IxKw499wF86BCCEXtFSOPMUtenpbrNUS9mkmrok/8IPrkxc0dPgBJ/BV8Xa5wbwDVlbEYaFT
QjYKEfs5eHka204YGhPCUXjk+Gb4GQTpzs/aWdL9yqTghQ3cLITICilR2HMb7xcFPRS4Wx7g2vN2
VVpOAc2AbEjVFnFdfIxIe2Sd+/v+zDRyCrEhrb1sUyoAM9Gv1yebIah49OUwCYG15QmKmszBql55
UsBCV9E8756f/0g6ryVVsSgMP5FVCki4JQcx5xuqtW2CiSAIPP18nKmai5mec2zFvVf8Q36Kih7Y
WQkIK11GgnJWEmbdzHySB9RW6kpIrZNOcz/lDAbpwKPQ7qjgncDoMmQavUZmmI1vcUhb2bJcvyEC
/VoIbBeBvYLLI0LPn7srnRVNOY2CgnAmMBEkQ8NvPsPWRGOcyXfxNGhCEMcsRwGYBi4dLYc4yIv5
aG1M9LtqXaG25aMAC6t0x1oPvCR/cCwvazoeGDUgc3Bcpexg1H3Dz37AqLReZtch96NLXK7LcJV3
bOaFJTOk7sS2Dmssh66TwQdLyhZf9Yg8SItJUhvfilBGuoiJ40CaBlkAghxDJDOUtdm4PXGBSJcF
17XcMVbi+3MKA7BkztBuwN9c8zk2iL3zDh3YT6fn9oqqgYjyit7q16/pMxezqTbeKJ0wk8H/gE2j
GAAHTGkbnrTG/DcTEQ48J5uQAURDHTAwcIxsNqvXx0AuoN8AEruMSFFIg3A22XsGI4hh5xRJwdoZ
cH6bV8AL+h3b3rGR2cq6MLYPW6TVQvmT+pFOHOwIczUHd9V59zyyKYAbyuToyRJrjvQi46lq012e
Uye/QdtDbZ5hNqQC8PgTJMHdSefIB5XCIT3BxRoEZvRK8ft6UQqwufFxYRzcmx8nbw05OvWpj4Vr
w/0S7McKCsH9mv4yjRt2Yh2CDOwiYn0BU4QPzW0FWQl2TkQw2kIdT7zwIWOLGqiazuPJsSYwxwT3
YWPB/KVK2P6ZgJowlZMdEEFADRvJbYFgkPBU4E6PDVguGuEO/UEb091p7k9BKyMKws5MhlKM1B+K
TS6ndUuioU81aud7gwLeu23AMF/46Hwc9BFCNPcbHg67zRAZHwOt4scAsanxipC8GBIXeM2vC5ry
XHa/X2lTc8p594/xdUKEuC/k4eBkaDQMyi3oGxVtmNkpwM8z06KvXd2ePvFFoBlN3HzBXAXdFQ2h
AXwt4bW9HSIQFKPcq6fmJ/eUOsCSXk7/BKIKhLYRwxAEcFwVSsTd6QdMHvmkaswJpj9Liu8DiQWY
Yn1OA2YzDJFBfgUDmBQWn4EmTPMBsfJ0+Ux359PvZa4qNjIGQEcgsOHjlK5QSdyLLgOOTfmb+oXP
+yN98e2xwJd4U8BYOHoAuTib2ZHi3JnImNRY6g3W8RG9mwMEnXol/1CZXj4uSCLSD1wYXiNo6BHI
PzQqiNy1Bi/abAj4wK2FW176HOzuuZf98a1mlP6D5IFe/sbrj40MMbsTUF9PALP/bEklAjiGa0g9
kneKGdkitUbxLI9skbnlw6pVCxIOF5j2xRwTMm3sElZw3qsbc4XEG54qiQtSMTeXCAYlIgUFAcX2
CGqOg6P6FYhrjB+GGYX5QcCEumTM/O8o0svwzQT55r4aqeczl18B7YNjp6GBU7ovyu4GWhLN2Hcb
cly+xLQMcrFJSX9hxMz+DdHHCYMCDis4IvFCwmfe8vZaweoQuy6A7jHp1A4aW4klWrUyM5vcRZXq
xhwR4O3i3nq2B0pl8w+Di/JS604PEHnhEK541pkNSSgBsKqy0cIly5S+Fg0LD5X4yceH+X9+gd+F
eg6ViM0ri/mxvuCa8KQY/ZIg+RGxhXB/t94hYtT1ADUjAQ6/8u1X4DbQASKCcFgXD201aPudYMWy
MEjtV+kULbxdbu6DXesgPw76kEc0FB5DV6fZC+wxWB6WOEELA6SNynkoRuClEOhJJGJw4YyxRRUC
DEb4SLWTKOh4mKlPOZ3aoF4A28PPKC/XU2ZldCrJjc1m93ZRlTojToWk7IX1ELnd+OjboXELeSXu
ACMhDkZr3M/xaiijnZx9/uFpl6F6KewZuOUVlwbTaj7+vweE4SJfFG0/PeHdYThVrJD+5UlSEvCM
WLqa6L3W5vsMmJMnh66Ly2EhZMVcF3YFh7dhF84CRdBs81WtS7YgGokIaePrDRBqYvA0LrF+waW2
cC6ZTZ9o8ULp6gLLtHWpCsG/LaAL2dWbhDpgq6vYUwqLr+oNlvuA+kvAw6LOey0ub34TnzODhG31
LkqFiOQuqES+u+qWGODxmTvyzYlvt2Sz/g1pKRYMjcvxegpgB3jHgXiLMfJQFPKTgWvloVQ0BFnx
8kIEAoQhP39yJXN6nvRs89YRNI0NYszrE/DtNFivDF3kgmH99EIVduGDEymIvrz3DzE/xyspzBbV
rb8wA25sEmLckuee933BcZWX8RnjTANRVND/0AjE8pDe52K2iOIbQ2HmY42dI06RDG89eq/5Nrp8
lm+Gj2Dybms2uOw9zrfGiAA1o1AxuNMjRQla5zMIp5BKAK6Ibn8BzQ0oRiqAh0CH6nCPR85Q0i+P
BQ+DUE9Vyccr6dm1IPUvTPvhzB0W4uVRHSIBcUrq6mqTSy52nhF6kDRjjOjRzgOYBOwN8NCw85/Y
wxYEVg8aAevcYpkAPGlklS4zxcLhGvaXOASZbFGbzsSVeK6agFeihY6YmYNgZZfD+du9DdVsjObl
wFrDQla/pQYkmdZK3D91vq8Pm2+AQuCJZbCy7DC3ZmfiiawZAYu8wQbo8bxyu0MGx/GU021AO56J
c5CMB2et/o7m95W0bVzgvyYrHTjUClx5g8cWh2DTWuSWdPAIL+5SD0BudFsjjUKhh+YpALdt8fM5
Qr9qTtFuhaWWUV6f+9ImALoga7Z0MNuPTd25GOP7Tn7lgPPNIxa8VkJtJbL5sFPjvssusO6TaoaE
r+PM0FSAlo/ThyNCSkEadxoW2MveUHfCnwCtXOQRGibr+vLVo2ijq0s2JfIWAhTo0mXL2wUSRilV
0mXngAGBiUjmMvYfAHp4C8t7uKzfNkg40SXCEioSWJykhNclMeXIZQ00XtaKNVmPEFgBHsVLLptg
+ULninKQLc0ItK2t6iD+csbhqfO41BO7CfJAaNxlYmqgb766AyDyAITy45ZuZKeeTJ+e3mioDuz1
VU8xLBBYuEpLv40PZ34Oam6APeeN/QqoahGjyoN41oMDtiowg7tlzDvf5d1MXbITVXhmB37y+Dto
bLHAe65Hc8UahT9LcKYSlc6s+C1yXRiZfxJ4BeSzRx4OH8LqleoBzpp179KqwxO//72tYC/qvy+c
185Y6aQH6Vy56m7f0xfrx+6p/+2rSzD6xVEnNqcmklXKFgWX1gFwz54SsXbWX/hznTp99QCSChgv
grlJjQ+xWG/Z07LT7UxYuOMnTDW9/9XqlbiMD/eLxIBmqZmcl9QOonm35iVrd+qN54oOPmcOXOv4
549sfH7qf38X6mm229fEJh0oGaKrm2dkstmaxT9j462H6eF9mQAFApcz4HzyxmXdzbZZB9gNc9WX
N68DpwQk9v+L5fyQI+NL/wAWO1SAINqNZiLCBDttZCH8R8fnPHeEn2kwqPAbQFrZxB3EMNdTb2Ls
vq4wB9cFJm2RuXlYLXhX2Rk6tgS7LtOPsR1m4TvgX1UG96BHWgej7rH+PHyt2qD2hnk6+xqMXF6z
wlphgISfoauY8V98GNd2+bY1M5CR7Pf2tcvjYz94eH1XPFf+LvL77PgWL6c4BC9jKurT5WN33zRn
GOgV7KHdO7KhqWP4N10Ca+l0xSMkLOINbwcHch9hFpBf2lYI/4LIgIq4xUe0Wz2cZK/siDgW+/tk
nlt3Z0lChpXK/u9UBkCLJ5dkwUEmKYekWbqfmkxu1LcJhQS1SEO750gZHhUUyfrnwKQQw2u48g6q
x4npYFR2QFQ6ZqhOKiI2En+MNbXDsg8RF8kGIQwUCfy9hPZXZuy7l9e+Z5w5XGDANaNkynge83MO
gQWy5yuf/QcTL2zXugP9iDr/Ez2+ZHa7rJ6akXdEOFOM3OehdkV6HfPrj4LkbaPjzMEFwvIecbyz
N3Hrb2SnVC3Bp7EmEnKMXszIg4RtujllEqvZGsVBU7W7WbytWQjk/mfe6YV7REVHAQMP32AwtByh
uwFMaLB4GwXcDxhrCeXt/Gs8tgxdnLGBR6NzJeac3uux/1k/l5uXU5qjGSR+h9JGy/YAHsGXvUJA
PagJGwNSEDfTJfpEzLrG1lc3m++Ko1RmZuE+F/ibgJrGNdIHNh5dOj0imK5PDhQikIbZLnHAKImG
vFEXSvj2NvOn2R0ePxXbZf/plWsiovH2/NPdIxRSttgs5s0TCRM88WS1TtaCzfoDUVIFNPWN8aq6
nKzvTuynmDzP0i2Acgs9Au/kJ9bTPL3NPKy9r4nGhhGv1ipQV/UInk5YzBz5esKQaJut38vPD3Og
EPD/4OlBpueQ/gBJYEAy+3PrFOxh83cDaEFQU1bxMtc3CGyb19HKQizGshJ9PjIV7w944QKH2DXc
KY/OkTf9oEoF+DFjZOA2TgvQ/L3hbmIl/+V84Df9vCS6T+PqSgTdW6mfMNjZ9opObrFk+zWXNrLu
9H5jXbEAtlvn6xKsWKD6lXc/FZ4EKeRhjYOHFR1nENXCQz4o3o0vtNuA30SSOiANB/ArxSl1ElC4
YiG7hc1pct8mZhTbZg7ew6AIQZxlwel1wm/AF8cSHUQE9cEX7HhhT1p8IgZzRjx7VyDLbhx67BTB
f+0KN1oLc+w7nhcNKQHQJUnmPPh1RH5qgL00J6TXtrpWwMIsav4BM+WMx8ZRxIdwkS6go5l4UQAJ
/YQvOJgOp88CbgM412c+D6h1Yt2XeWn8Ga11ry3ZtWQVNCjeJATA4TPW2/hE/RsicmiWZ36pasSL
3PnQaOo+yUXPBT0YQwcJdyMnZx+8VVg2MyIBn0BjhhgYPFkO+vm58bvD7+vuYFUKh5wwHz5uzB++
bmRNll9+WbKq3BTIhWROJTNA7WnHk/WhWBua8yV5wsa3OCZYo8RAXlYZr/AJNeqgTfC6MeMxhqwB
yTbD/MF4hPvI6twkZIQIpLZwHwBvNLPZJf6u08HEkpRWzwXBRRM3NbYeugAOZQPPb+gIjGqDRe/z
FfKd9+fM90HKWNLhLli5AzqPI1AA0W6s/Wo/xNgsDIpDs1OACtvlufTLG0hoYtkqNlfJub2BC+5c
n1uff93vZa+dZHAHmaWZ+y8fApv60ZZ/F97mviZzpDbZmOAEBLu+SApncoW4GCXvSdySrKuLOfol
h944L8YeoZ1M0gO0QBG70szXbozTk5HlAyWkMOFC+ICpLyQJzD7AkIXoiq77ZQuWaP4MQmW2Cjqo
oOgcILqgI9r6PWjmaPlLuv6oXHOeJzBiK+FlEz+6DMgkbtO/yhORQIvX/YRj7pyDIQ1WUTyau0mA
S3TjvokOw7ITfwvz0ztNY84xCdkTcPF2FQI+KC+kQw5ePh1i2By8FBRAPFB1ce8LAVikspx9jJO4
Y/CEhCmQ8USziOnnJKhRuyY0qAE+B6v75m0+fABtWD3sRTqmxX2puqCRQrzotqgHOBP4rOaYGcym
sIFCszHTy30awwlzR1DCXueduC/9gs5PrwUDs9DRkFBHSyEg2OAsbuSdTzmzERJwy4x1w8qq/JHZ
hslqusRf6fZiaUvhuNE8wR1Euqzp4u0ypLk+biNQ+F47LzZoCUUB2KEI9HpMzl4Wmp35Y26Hzrml
tUWaUfLGl5qMgHQF5riMFG/p5n5kjhUF3UFiQujnOzD43SEPwYJkiDb8iy6UaMA9QfSyFTJZ1g1f
pTQjG/QMIw14k7N2h98AJcqTsgrf1uH+dAPQNYWmoo+3jzl3zKt8yYHnrKfbmGpPHCIBx3nVWwC/
cXAHCeSTclgOeOgclfP+j4PjMw41ZOIdyFui5eyxVvZyAJLK1/wevNzbBAwHhv3AU5evYxvtTfO+
/MxJtjA7K3MAG88xZpv6xGkb5VjRWMVfp94gH3hnMKNPdqpdAy3GJugv/6kWQO+e5iN820Om++yp
NuBSg6KXXTCxX2aLZ8XHQs/HdRfVY0g2ompWM+m6Gw+Ac7yVDQ6p6uZrHgrigVa6SCauSmECYrhe
FstsPQkz+i9qTzOGPkpeEYcYigbNSbtNn+bLwmJnsouuEQDJp8XIB4lf0H7otP99rK+JAC2pAHi6
CkXiV9xjnvlXeA2HEZTzRh1EiRO3V40RdMJm3e7579c8sif7bqsegYCXK8KbyGLrBx6G4ub7yB26
oQkhsPxBfh3RD7sB0D1oqtjfY7NH8yQbLTPgcpWby/rUqSAJ/ORsEdAhrcCl6nDbwfHnmBIHuAKO
j4R6+4E2PE5IZmvVYPN+xH0FHt6BCGd/oAvAtQG4eMT4cECbFwZY89YHy0mb/Rr4czYeuJ+WTpe3
vngeOybbb9oAPDPCbvn2xhuMaiDQlKWev1kRI0AgE2CPbJSN5k98mJSvb/2KxBmnrdFb/wnS0hK2
0FIAy/dzSE05icBnXm5mD70+VTPkSmxtN4GssB8oPK85DwCDRxlyGcD1p4U3oyuZCPpGXmWCzcct
jHPjszoJKeoQHq9OzDcQMjmqjPZIO0jrXEHsQ5UCE4WyhSC7tUkGzfHNsB77F47X/vvao2gKJORD
hze+jp6MVzhSkzX6kVvZa7gB7MxnwNeM3E3MfvWtDbiO8A+RNqNLxr0m8tvWes5ee+UM+e7E7xtv
Jqg9D5wABHPMoQjADcR7Hfg6ACL26K1LdhFfURV5txwMuTpNYQGVBm0ulj5A9LSddBJi83EQttk8
BlC3g+KU1csclxg6Cvfjg7oM2a2tk412aINn64jrJDPQErcLfGKtp4EGpC4tNIx3HI3Gn4k1MxQG
4Q3UJe5LiMMBzVFeowk5+M9ASUsQx8DBk3LmHwI7zgJAjAI9SHCVSd6QpmGdL1H+oHmIGgs31NH6
cUFfu2Y+w2JmHYcxhuyKVTceEOBoy/EADEmzzQBlLCGg5aiwESdrbvXhPkHNcTBBU9HPslJ2GOxd
TumtmVj8GnmZQBrW5kgoW+mNH7QKbjY7QMVXweNRKIYKuTfAMYnX6dfCRoYZ/nd/69+jwiyi+5UW
wqYeENI6ffgHwiyUeu6CTWl0R4hwkLJXYUKWVnV87eOlFi/k2dQZ7TXFGP/y8MhEFz7WhLVR98sb
hdkp/T5n/LX7DCEZFgv2d1mOnVw6ZhIsiDmA9mwaaB8b3mZcuviHG/280HS8YZkvk7IQGYoWkZ1A
AAd4G53vtcFZRWnjRzhVdrxtV1BG6W61Od7x21OPqKPeXiQPNNZvtGTOEK9Uwj2ATWprgJMn3ouy
quxPgP7fLLJZ4S3VZSWzIIVSskein+FMOOYClHgBD0e9npiDI2pv1F43+c2Z90Uc43xP+wCplrkW
QNqsw2RFURiKiE5ly63TQybH8tTBTxArAaR74kHvOaFBPJQWE5by8LwJzCgm+EVYjA2BkV8jbnJj
PL1oNsYkYwc0NcUL4ffrMBDjmNpXQKaTOVedKQOLStyA3vrjr11JPCtXnUUu1KN8j9QIT72RbEJG
sn6b5Y4YB7nlE/LxT/zd8ulBkAaCCjGe2YngMSw9cbhneBO8Y4ZGW7Tg0CViAJTR7rJvyy3ORHcC
q85fRysay1c4tYnJvGwCV3eOoau8BCcv1x7rU+RUvrh8w2qLgohnhkTPQVuDW56u7+L8M/kp8wHm
O2VUJA6Mvqu8eP30cE3f4C2Zs0nmd9Z/MQhJ6WMgw4YwMKC9bkh7EMEIWAEvSbhl2np32C7v8JrJ
AOVMww6DGCvZMLGKttGJCWsO9/DLSgyKMre4cECNMa3ypoPaSc8JAFdLgvLkk7TlHYkhLwx2jU8/
K61pKG3x3WHanIbavPUmC5kdwOxrfbyH+bwpxmi4/BP38qXrZp+LMqP+HMbPor1vToLzWiZLxrv7
sQWejE/zJawo04FAf3wiv6TX4DdThf07T3wDlXaCTixTZDapwgnuMMe0Oo12Gax0UOmSzGqd4prl
rK2a8SpyCZfktdhMmEkqhlhSn+mw8fO7lzYOxwlVx7FkSJJR/qhAkNiDF4QDTpvJ8oGZJmYfzNDb
gM00E7wSOZ4d87dqQEG9MFGeWmgFD64kb+fDOgLdeSyTWNbPi2vJvPnEEdB+Rism8n4KL/3TmZBf
OnAZg/iTcm46pBJIU4KG2hA9FWzhyP6QrhF7ZYy9fvywGxaWGCiFMFxTHbIc/tJXyKmaDmfkChkY
09PZGI7FoFZvIc8obcVz73xg5BEdZtECAWq0O0kmemeThwEVkIEwr62y2X2LxjgmGVBNxxuZJXax
LPdL4vaK/IrKwX2rUGgf0x2rbkw7jQfOZnqJtwBOfM5QfcjDDFphrcwjdeDAUSk0Fa1iYrVMl5ty
do/cOLsIopXOiEb3f1TAxmFCQn1ThmgfvG0GxqD8yzlgEDR7CIU2nC8//liQ88jccuRn1JZA4e0P
/wURJpRQmqgHlSvM1jBgg5L4g/2gNCsBq9dG3dmKU2wlqgl1g2eAJ19HDiVkvBXnTJoQjE9DNhEA
l++shkO8dnZ808KS9EZ0orIQrlQs5X34FqRj/7RU1PWjkT1Fc1JcQ2ouRh6M9rg0vw9Y9ACBrB68
vmhFlMuQ81Be5VnzxprMbccrmeEnUhBA5iEjwtpFqUJxi/eJNrT5QXsMzrW2k3/hK1VDlRwjhX8D
fEZgTG8Q4LdD+fEJQRR0NkSv+eT2WbEZNeLzBFw1Fhom8CRbfGjDKZ/xKyhYW7dgTbcBkzpHcb5c
+41ETVAA1xmc+9hMl/9OKu2GioglwQ3PlNEaCafXgYlnzhPgIIkLeG6792zE14vbL4uehuxvab39
2TaU7GhI0Z/DjwXJ8DymtckqECkANtsYFk4P3G8UroB85HJY3wDusJ9n9cVVQozka8ms5O9IVxi8
lQLQDrR0VNt22ImzdGU8OK0CBHjyfwtHcVCDQaecFHBRTwzxa7f71djlInIIIweHPdDjTCmytTpa
qbkO7WFCCqltPgllI6a635aXNYQNNAn+cI4h5pBzheXnIq7FLIyoyQbyNHQMWEcUc1+KUYlkz12d
3n0AHFf+zmiHTmayuD6dBHF4BKQerGWG/zem5OIPvTlaVv+nrKjm4PNTR/Puh9rvKlzFFfHpLgzC
jpM51AO+Z8inP9URc3jNGdcOR5sfSkdhcfdguBhflzlM7ZY33vHHGjm7Ft5prgyyE7U5CutTtL2R
u1eHA2HiPbEjMO3RvjC+ot3d2JezEXy8vfSLj7fJFgTZ1yTzOls7c1Sbp6edkWiAH4ZqW7fEHeA8
XaOiuRL9690jS6LnA9ZkA/rmRVgnyCa2SMxyKmTUGMla+Yb91XQNbw5xp+/A0Iq2VJUw4T68RfzF
A+0H+BzwbBLusw0BWD8tNoTsiYbCyGPPYvZQsvBU40vsDzLLP1bak8snYE2Bsp+vGfUR2oVP4EnA
T1iYAUaDIgmhlXPKb48l4g6pHtwBcKQR9E4bJVQIaCXyZffbIMpho1+PJJ/ktQDguV4LiuA8CsjE
yQsLIeYjoYjxMWUx1iwCXNKY/OM1g4xemPRmLB5I9Mll2rkSvS21DgLoyCnjNumq+Lw9fwZtSBSm
s7/JEz4i1in6FK2sGmwAG6hglIXCGATTkP2Ru84xMnNoBKCDOiOsJqZYbnS6VtlTX4RHomuyPp7O
mHk+4hQS6qCxNIzN0c3rV0CJpgihfFmx90BMkGOzMGDcvxFLhHbeD+CZ4obH8qnckyDlTTZ/Vx6r
pzfDNBzL9xP7E/F8secxS3SY6NjaORp9fCssLVizEdpIAVI7fxy0+dQqEL0rLQn5A+oThinGmFWF
HxmYrTP+hXqs/TypA+kkIdBOjRgGzcA3gQWLnKI1gOesz/0P0p+yezEc3LHsKo6EabqUSHbLfYco
MCvnlYIlFZ5L8BhHZ+7DR5v3cxh+lF/lgcLty7zyl0WMVtgwN/vOpMImb/UoKE5mPZkzDrnqY0wE
huhLnmR7ioYLAibwlrDsQH2K9I6gN98CxEeeJM9Gp3lpa5vd73AOmLpzRoZlxmv/9EBaNegZMB5p
W1BCHlMwBid3eYHXkj3KZyU8O8GYFlBxfNGILvyp95QKcNNUzOcm5bxa5msXcefNSaSA2r+3cm9D
0MJ39WmM/LfqjvxOMOmo6e2hijcTp4gW0ymBSn+RNhll4zCiYvyASwXSEa/RTKeMX8OV5OtGFTlz
X38iozPp1ZyLgbaA0B/sItD+EBhHKnSrCCNT6yE7IJNfDBHZMSCIB7eO1oz2JPbopnrccJgZUkAp
CF8yo4+Iv0AMCvvzC/xiPKsxkEIpBWdcFjYSfenU62kWOrR8WJvSmrC/G7ms/4GBAMOrh6Wrkpya
A7sbIQsKVsSSl7+OvJNP7gKOaZHPkx3h60L1YkMW7cHgps9A2HdzBMcGscLRTo2prQYrshSZNRvk
sIroF4MKl/Uu7nhmesJe3Nnn0Exwk0WRBmEaZizg9lN8Mn60iS5S7O4Uat0rM655Ekj2kF238vpd
2gLi7A+gQ+NBWp1UtIp/Ri6mfpMO8MqgcMceHwvGgWWV+3Fug+0o74sJaRSshjJwsH0FOJ7Yr7EH
gOfL6SwHHRF1xbQFMyIS4UKkrkU+spEW49aRG68m9+S0D0oVjDNGIdJ8ki3ECXIGbyxtTeBPCqer
4H+x60ZROOHXjKW5JuxG333ds0TStngqIMnTTNF3o7aypxq44ztdAaKrAABQDWZu0KGgh0IINaeL
xn2b2ggtqojSKb735PRUNVhfF+tohKESofPGz8v7e5LiP5Bw3zsOF8WOFD0lPwKZUBkrIlGfIKGU
uAPoFDgYQC++YELuPf+JGpT4luiEvsBnkCimc44SciszeTGMwpLTl7FIbAg0AOwG80XCoqNyqBUq
yQeVhmoigDUp9iCdRfc9uCZheqgfxLtvWFBQRcktwW2xBnuUZiQqMNMA4DJI4pcGBYBXXy4+QIlT
bVbL85iZlPj8onUg+c+KBTmJD4TNNEZs/BeYnILbsNLMQXlqAPPhxwjWRLNrKhLNxlT9jjClwo7E
AYPBFzZFAlZDLmjoNFMUgUACIjkwICA7mZ1OtuWpAsT5KuDSgRFG3Sop/UdtqUnY1w40yf7jN2Cy
K+TzEDlxnlX4RvNNgDbuCfxCyI/LrNHLyutrP2XujndIagqPOTdj8nZVXBVYcQBkAJEZVmMj8mX4
TfMeQHkzg7osF5A7bVFex0Eko5M32Mnh15Ox0dHF15ihXjiO7bi5TlDmyfW+CkdEvh0GP9ORgUc4
8NnIex8xrBnYkw1YohZI12CSrnbIseng2GX06WDtIhCzhXPcI3K2bFRX2I8/doufG0puMMy5ITP4
Se99orhVNfvQnXRWPbVxZ+n8ioYNGToWBKsMy8+gDh6MatrBqDlZ1VNHhCHKNSZbwSnkyR7YRWVh
0jnT5XSk/4knZYsogjNGrjEKk8wcP71Xxu5OWYxstPT5MwDv2egKFwGI7plZ9MQDPzdlAaNLK+zn
kLKntGhNZYbOPex2qBjeBI0aj30rr614OVORuRh5E+I69Hme4QLAA+J1kHehHj/0zGOqRwEERjI6
aa0Op24FBctF8KoyrlSrLUu7ewBtQAXjlXhy6n9TH4hb77zAwXMG2f48c8yxcw+zFeLsGQMVfKCp
ntfCvnoiueD3U6v+yzR9DP5aZ5IQWQlZz1VZy1looMfz9ohjeDnjuO7aDSA66IoQGYABAxGkF6aT
hk1bDchlrLeQ76IJcUHM0eAP4sehYmnrqzaIpFIyMdOjKh9byfK1BNSRL6MVwclJ59UZqMznwmjY
pQFiUDAMP8jmhH3ODvuL44Btnk+QPrZTigkf+gpjvtrqVtkWltfdtJ875KMuwG3E+fiIvi8uR1/8
fpFhaNixMaB4r9PsFyg/GeEuBiWzUTQkUdXjwdggZEBzQ3OdfXepm3nlrJ+97JdgvX3hp/SgNQs+
07egRTsKwpMHSFJ+rzOgsYTjjzd4sIMuU+Y4Ev4C+KYYqVFJZGhSgObZjs7jlNVkvHhuJXfsij5y
urFD3a7O4Pajm1dD0xVdOo9Resr63xyOJCDNolshzvp8BFNIIgA4NwXJGRA4AusobO0UXH2wutPj
/ftn0CYVCuO9L/7Up/lF+rAxUfN+N+cSQajPgDi1ceTVUIbVqxDwuPKGUT6AJyGyTxlHsoah1Dg0
mypMUW47Czfpp9y2jf7YNqUpLkDSbFRHtON1CdP72CwejMENBvoUxbQYstNflADcbGYnxtdCE4ti
XRm4VQ8Cyi984RuoCZAZ6hLbkP7A8RwLwaKZKSijm/kJOOjhderSAWrbbF7Lp99ckLeTB2PydI2N
BU8Tx9g9du6D7uMZ9w3RvrMOMADg2NBtdSWYuJSk9ueKTzPqe9NDNJscSnjmCJfBIfES2QFuK8BO
Sq26sstlAa5jgqDfZwaKrly+vAsn9Ek9PVAvJGRreWPYi3cOxfj00meLWLWqkZ7YVKKTYQYcZdaV
m4jCMJzszFS56YcezdTp45gHDZl2GGHKr1km+9r3WjRu2ri4WKMgMZ4E986JkwHfOAVxssmOGSZr
9KnsJ6DK4nAV5EssZJmTsle8MK2EuImkmbohZ5/QR4E62AR3bmW7ehr0s5iTzgAvBaKTrkbryVq4
qqfXobkA4v2fLYNqqXbhFgJt+9R00MyMhJfNqNX26yNSGENDggR3ZBKSB4TrmRLjOg2odnxmpAOR
NDEJVEswFa6m2lQAHZO0D4B7o1kI5a5lSa7f523AMdh2Ib4uNGfQuBsmkwA2uayXsa/6b2fc6iC6
Z5dBMlKzPzYuvgHvnmRAJlATF0iDWZqUhD0QnQ8BFJd6q6dD7r1sA212kWymOg0u0E83KZ3LUV2z
wGT2OowPaGgZTkjDykRlWOYNA6xkUCEAro/sIzBHlLAZEPQXAO0vk2/RlVB747QOx8Ycn0k8+ZKQ
01+A+Vv0Oir6qSl/kLIUM/vqDJzZpgKC/AFhYy95VKPXJlhfUTHxGG0umb6XTLN1xO/d6Txh8Yn3
u717OSzxA4aBTGO/vMGpP2GnIfp4KLjsOt37lnR/QEVItv5a0lHp3IF6HkZLrFM62X85GWsVzX2e
aFiav6viIA4joERuSv/kh1IWgYBQrJT97NQWTKrHJ0hjk7YdJvqZVa8GzqU+TOhZ59J8esryJzQn
q3Yp7CjL4dMYTwwiM2cCkiwzRQyoRtsRRTfTNnxm+X2i7uJd80Kob1dC6dh0h9fqsWrQ3wRpMDa/
bJA5Oar+XPSFTcXUS2xty/u1+W5ZEduYAv/TCuaYs7El3aE58llPWrNqHGVkfZCq6hEP9Wh/FL67
YIRq7mLqJGvFqTRkM9nsCu7Ii+/22E2jEzCViG2p/0UR+4al5wTNXyiUF6lwHvc92VlefwO2w5SK
qq3S6IOBusRjFP9x+jEixX+tpruptOpJiG92OfobCRzalzSE1IHuV2zjNqplJTNx9/lbV6b0YWrg
TqONWODo9PP5qUGMUp8kYcQi42uq7UYUtgjIj3voONq8YnKuer2wvb9Pr7tb/lHJfb44tSTrDIlD
cX/9sD94sM5EC4Y937WiNQPgi64O4F4PuUWECNi4nXDrZB5ErHUQ6l4zNJZsloyoMohG+ju2H7z2
PuI+IHR8GvEIthUCKev6hSjaHswfk2jMBe4+LeRnnXqvPXv3sZX+MsNJflrEgPeSaDwUk8Hse5vv
Oswr2P0ad+xXAWZewTK1cwHofDD1JXRkC7ifO2amlAjZORfspw3aZDQ1+g220QrbleoMogR72tzm
OHCAkD2/FagurVQ7WmR/SJHxABPwqy+LTzAq9o+XhXaYcMXwqZgNWjMrDUFNNulMaIdONMH+yEyP
ZesmAe5WWDaXa4X7BXz6fD9pqmEUlQkSIgddAzMGfFKzr8xpqasRxlQOC7B+TmvOxz2OT1FsFeOl
+B9R57XbONZs4SciwBxuJVFUTrbkcEPYbps5Zz79+bb9Dw4a7Zm2AhXIvatWrZBR4zgoZ6qTU4Nq
pfd6Ptftge4YY9IRUwJmJ6N89vF1lQEv638G+1yabsvylBcil5fTF+Fa6E1oGGXKM19Ys3zM2KCl
WAFOB+2XO4Ifb05HRKntn3B1M1+1GWEaede3Sb5EXKUE3T3aggUHn1MKqoz+Dj94gm5X428y8PTk
7xPYK5z/eIUV/6JXzI50xihork4E43E07T73h1xHyVIBC3tScRkVj0uo+Mpe4dUSMFJLrh5h/++F
6nVCkZE+kWsKdsTgL7LJ/X03g1tg38P+I6NEKJ9te+sbNJeXwrw16TuIYMA/QevHfYyS39wT8dE5
75Hy1JmoY7rPYXoZ9IcyfsgW3L30ngZnqb+FwyHwcQ/AEy291fO1D7fdfIB7UvBbZ3jM/aWQHpaK
ZgWBTDo/avPD777UEJYHytnp39yMi1vI+65y8Pv5c8puuvKkDgi81jhwZRnmN/5miC46yUuk2lgu
42l2b/jYnGVN4LZQbAnxAGAghnWk3fLKGdnDeo7I2CWWaqs1B7nagrTH5t6aUZMuG7Ap1QvsrQnh
Iz5a8NKWGqiYxeKwIpFFAh+SyEOC2CV8sCxhbMX8BDcsyAU8KQwAnHaYkWqFGwJSvg3EyhOdMa3C
SnwrOGMyXJ6+GNYGxCDCiYCeS0A96V6IAvBiZtqfshELfy3MetJhJREx5rgyQKeysyboPg9siim6
YFAAahFR6XLkAPYJMkBGFdqBL90G/MxWjF3iyZ15Iew61hItO+gwTwH8a00CBgLkAXRjiCaAw+aH
VCVSPhjfqONagIfMqYbVbK40nJGUVZmJIUITHUCpNJ1IvKU/U7stauqhiNnwmkwLi/ED0Ni0qvvH
DKd6WvGuiOHgE2IaA34rLdExzCo6W5eBFCWEvDbNA0FzNTBtsWu7tQ/tVdnTBPMZTLHHHJYqy/CJ
h1jHhgejV+5RMayp7mNpPwW7Ktzgo4NBNYX/JH1r6t3XXka8IcK31HkDtrCH506FlXuZ02s5PmT7
MFmXHDMWqADx3rmN9lrHSJpiXv8AfAjBGNGaLYxixTCfbA4yRgqyNDvBQ5lBOVH1nOkVaFoTOI9e
QYyG6o4vCJNCtL1o4KmpRX0A6I0uL2Q79kq2xif5mykgFQx3pImqRA2ePuFogX/V+xHSjAhEjzZC
4DozGLoTC3UPjgTxmAyw1760BbjM90CFwfRsZEQPGJviPUYbmHAgTofX8gxwkYzITW7FEcuGPVgn
HM6O8BYXg54IWBSa2rANiy1q18or9MW3zxSVOUTmBdx6t+LlBUCb5ouZNQHRQBqQe3gBbU2GPE3r
6ZuVATNKHOfoGKQF8PamAQXngwKNzz87gpnhQLzBCYCJ4DPT3gLt9bsIXbSHDTowJ+ALW9yV0ljI
GBAfaDchcq0BFVa4w84UlBaSXDDXreLp5/wnZ1ZO9mO+m4VntYqTmXl22POTnEWAnjo043c9F0N1
FgKySxxIzYwHj40Gi1Zn+J3vAXdJnAdtrKAs2qjOhSqo+4YBMmw1rK4Yy0B4RdkDmd6FRLppcSGc
sFD3rfdBvql/Q9q3COCTBhEwdWl1B9BnQAmrWHy0ytYmgEmlwYNZuLlwnwe5o/nklicdB9pnG8bc
YS8Vi0W7PW9vEyMR+18k3DWCO3PMlrmNor/BImC0XscO0ALkNiSYlozTHAEpwzHwfwyrcbFMYEYp
SbuGbN/ma0i22ak4VewUJEiVJ/OnbN0peNUgVQ25m0CbCyiptpRYixh2DD7x8BChGQevZF6FGkp/
fAKXMzsgAyYLL14M1c6BfpiQZSiEfgRWvaNIUYJXU6J6IFIFnyaEwzczQUQLEC/YW23vZXBELHbW
4QHYhtqLSptFjuETxQz2EJhBzchlqM5x8QUTB1r8ijmljGIBBvr3S7Cz+qczmF7R7tTMrjAlK7fy
znqashW5SbT74JTqpWL0z6JJ7sSLw9r8S8kAPWpfaMxYPeiTODKGW0xDtyzNZFbXijfuoGfhHI5r
/a75ou1mV0hAe14KCDHUQSOppiiQRD0C/vcWzS9s1smleuZv6+ZiMhrfcnSEEOJQR19xvvbaB8Mu
8ymQ1sD7+j+6jJW+tQ/mFp/mLSZb+5h5zQr8H/8//gfRDXaM/cbcQk+YDt9CHuvp/du3f5kJLv41
Z7kHHsohNGiufWQaceo2A80lPImlzOkJdhqpe1oxLtUlYoRw9VUsuYAuv7E3zC2ZV3JhZ+/k2kIB
4JRmMYAMxGm/xIaD7BNiX4SuF6y1AEkttoTucC+UkAhR6eXSykVhieYfi6gFerWEyAp6U5Rq5Kgi
Wy7PQruX7BQabf6KP5u/f2mbCkXQvjomO7SPPEz8/Lvpv7trAihoPI3EgN9HiUf+79G0wjzn/x7C
7/5u0TbiKMlOQ8fMmIl7MFzlXwjI//dYbaNtEJiKB+S/P8XT////s7B2HgcVvwNh4l7a5tdzpfPE
M4tX8t9DwUx3PXNKL0NUKH4qJBUx0rYuEa6xavoVI5XlV+IAnUfmwe9f8VMnsUL8t+QP2tMXbSXu
xytbifvKd7y2iAjkj3jQ3107T8bJq/NQg3vlOl2D54kb//85/7tzshNH5D38HpcMAo72dySNlrhc
95f+Uq4z1/o9Xsmt4veZO9zEf3U3c8G6eTFEfGgr8dJs+Cu/zwZfgZWbMdYO9EJ3xe26C+ryv7fR
eSTJe9pK3Fm8EfFk8r3ziGrj39pGPLW4j3jZfz/Fffunv/trG8ar3KfhNvGhlNxLPLe4VTxO3O/v
DYhHdTfxHOL44u1x94wH/R38vzuKJ/x9kXyq5GvfxYOHW38WTy8e+PfOxW//nli8lb9PRvAC7lXA
jvD3iXDwizgMn3DMR6GtGDXy4YsbJYG7iOcnKe/3COJNihtUCpjf/4l4T1CfeDgGIBdrrbrzs3jI
7wvmXQy3jIfoKF+5G8ZxBEX8PuK/F/n3JsRP8bQRx62hkv0+JQm//Fo85d8hoo34v/GZb5YDioOJ
W4ks4PsWH6x4pwqnEGf3fxeLON3En9/nx/iA0z7asb0/l27pIr/j73xD0QQCF3kBf02xr2/srb1F
xIlrGDJ6xK7huQe4yo7id/2eQfW/fm8TcmYiB4xf9BUrWDs8xvTa4OQXrfFIYeHJQfgIbEMshcm+
ta4z1ParaSQfI+UhgTddFI+y1yt/tInCewtNAjQ2X8NVo6orCXpjK+cyDf8lEhDtIx0eE9KX4N7B
yWElbTdIEzfip7ktPwMPwb6HIBHv+///A3UXh9OIEBbx5iLPcsUf3FY5lPhXyq1/t/39hpmXh9M8
8BVzc6e5yEis5g+4rRS1FcbHKpXLGdqGQdnAzXFzku2fIryU2ZYlv6lWNaxaJCSAy/Iz71g+U8LD
QXDuBMllr3J4060tBCF7PZ6a5woy7ZJhTgz1GpLvE/NibUeHmG8GxlpQ0Wh5qgU7Ayrt2Vkp9gsK
URil5oEclhmGYgaylV2LU3ZsvrCntTWX7qOCe4KXNcLwp/q4ya+w6p/9s/4V9IJaJpi3BJS/gy3U
FeX9YniuzpKEHoXGeGl+0kUilOmYVZLLaINJU/grCgN9vDuWEasF4zqsRXnR1gpSKdqm9iEZC6jN
fvrWk9zOfk8zncNepGIsCGajJ8eeACQkJJ+cZHivZsvFcIV242d8bx8x2xjss5hwe+GsOXK2YE2K
ncjV/+19AYKZe2hYsfg4F2OWsZxaL4GghCd2eenlI9RwpDhaxQfkOe1qaFZ06yEu8dbSghmk7KgL
GAszvML4B9qgBivt2+CMzImGcikhMBvtgK6oNWjTrhhsJ190W4AKViYQn9bijbsVkH2r2+vmgH55
mewAPbeQ6AkBibz6U7l1AEWfJnki/j/8ePbdjXlEtglJIwSXhqHTIb5SD8krHy36NNjlDPHFnJls
2yWuFjhUoKqz4Q9ldwiC5FN0h/ImM86AhXqZnuzXZuvsxnt59F94ClFDVvcBsYUPhR9m+g6buCO0
uG12cO4T9qxUIRFmZdOa6eRmgNmLdQwwO7gkHEwCubd0UkQ++ofqiDnFRt/p1+D2aV/MZ9JGDK9k
YqquxZOTg7Z23Oo4/aNRbd4w6B7glr8Pl+Cq3IZXOII5s24QGHHKaD/USIACE5VwaKnC9bWI5R98
kcP2NCevgXVoEUKQ3kIPVdJSbGoNB1hMeYgwFlkYO/WZ/8J6wEx1iE8DKaXQj6lvODVkAMhiBSMK
kAJODqPB/ojzqRyjWHeFeJpp723AmAwf36M8wOKBrMk8TEFAQrwFNAoAdOiJVVvhN7WkWyH+BseU
NwD+4Dv5BinGfJvOJRD0M1ZL6JEwJn0cLG/RcfyscV1yTtIt+Qazp7F7wqJZAP/mG6RRal+aoZr2
oVjzaJoNbLWEq5y5pW/iwWi3lCXPD2FdZIz1n8yr+TY4APOjT/D8jJoYnGrl3OIn6l3RozHhYNqA
ldPAbJyXlRxFFgykPQT08LPLbQPaMQxHeD3aD8jR9CWGWsVaLrHnhnqzMeW98RliIWKsQLupZMFN
Aq5lnyRJpohQ1LT42ldPEVyj9qIp97//mWyiFebPod9M0DeBUOAi8UU5OHHCOG7PubKZCE61AXih
Fdym+bWK96O5M7SNYMNY8FhhMWxVIzjRLFroTBDZ0pwT/MLgh1EP0UY2c+23iGt+Ew0bQl3FSAhW
DwMJTMhx/Uf5TPCn+gFDLOQrgCQWbFgUzX6bdedZ3+JDC3Osiv7ZJB/AdLD7o08nx4oJy4Evnm/T
vIxXe3ztxwP7WfaqpVcmpVSuuihb+fpThm/UzSbo1REVgeASke6NoME8TPGX3JPohWVCcocRRnq2
I/NkF6cHzYyeO+BQNfmUtHNH7xp884bI7trK8lqnwe2FBTMjxkzyfNbM9i3W3wFI2Dm+QJOc6KUh
FfpKfxRsZdtD7wHMap57ZcduMOB0y8j8MGe4cX1yJSin6dxPSxZSpCekumTKWuvWqXbWnBXnNWoE
GZ5jyfVVCD84MW7VvcY8DPkhslz7OVD2Q3ecMG2AZs6+J920W1o/BRhGoNsnSfuNM1EfPWyFzfIe
6E8s3Ga8x8NvoK3Tn+JyRYbuYgxjF/M0gIXBPnRQDQYIOBvGZ7x/3C58+XUYtknIHoaL1YC8l+so
Y0RU7Ur9jv+JDKaECnlmbkui6BNGHibjePZRFPL2QcZinA46vVbf/CDQNAC2QFbvPE9kBvdr6IHE
S7eKs8RSjdMAU1k2/niV6S/CMFleZeahUKJtpaO2zCp5pZPRaQKe6Awr1QSquf/GhTEJlttzZx10
5mkX2MrsVFyO2KIp3SnNjqQAVcEv4SKRfvDBSFodoha4Il6/6AZWhoMjjVDag//IaNokYMWVsGGw
FtxEA+mTG8JaBKDmFqCNYjHQmi3paZl/g9UIaY3tsZ83knMqEFE5izbbC/d/Yz+NpyGAmzhMrmSV
1yAzNzGE7t4FwqrmVyJSCyhW9ZPShruuNDc9aRVaZrpOlG/NMntCbyLp5xiluM41JBvymd/E442D
BQFC64I1WEvfJ3CHGKi0TzGqbKMD5ucYukhhwyAlIXMYd+0xrq5DHO+MSPW6b0mzboygw05IwIDs
tCGA4cPWylXGaWGyP4fQLmq7upn4BG7jCC4JqRlwDCIoZ0REJo8WEK3Y6rEFaVKE6tjg2YjJzQCk
OucoacH0pDwBsu2Me1hcGmXt+PsZ+V/lVRmfc02IFWPaogyYKgSHkXYX/Cvr0bN747SRqEPsfqk0
w2EYyTjBLWGyPtR26ftfIkah+zajB1+GtNIpDPraq3Ms/hlwTzYzDTKq8obMcEI+xgqVhdNv6y6k
BVY3PWYC8AHaeJ8VN76LWiQ4+OU2n/wzkepW+5BLhAbBrhE2jspw6dQXy7fJ0URu0eztquNk8Ddx
zsg/ZdCSOgxqpiv0rhZ2tcoGZsk9nKan0AcroKbSoFihSKqNR0igBWSkAp6A3T10GMk161DICzC3
UQckYPCKFF6/XVdPBrSstofAqOkfA/KYNjOvPm/VnCoCRxMQN+2z7mtCQGjk0w8N0USEsHVA0I4Y
If4y8XPMq52TJ7sZgXjcjac2p/u3Mb1oqh8j2MuURFPenLIpeFak1dSQP1ZMEEOU8S2M4xej9x9G
KXMCemZX7ks9vqQG3DKzSjcZjDYbr6vm1HbWxZF454XvGk3zEkCklKelVsibkShVxjM1NE+leZ4l
qpaAZrz8yXuUzmHFtAIfB1v1+nRtJIdqHNZKevDl7DXTKODGZs/XRLwPkteg7Vg4ras+aM8ZGDko
XIb7gGGzYoWfshzL+1kr2AHgYmjybmytT1u39zIQ3Dgk+6oXfuztY0oI3Gk7RirAb13hVRgXGUqy
T3TIUxCKJv3SoaqnassNyG+ytXKUzG0HMGyrY3HC6sOXt53p4OjonGXCFxwCOQYVWhP4PvoQdaAc
6B8R5CYNpbnIxZUUe9M7/iUsZfeY4SFWMcmnSYLJViUorrJ2E2fvaS1tpyhg2IkvueXcZyl/1m3w
QUIM5lXUgJHJkMfoN6UHFHNZR8JpokZR5SdNYsIf+NuyQlbwqOp24xTqZxeTR9ThCzl5WYEuzgDE
TZNzMkByGFrqLb71sHB2Sad5iZquQtCs6ScIn3ppqeaSp48JuX64idTBajLszzBY1XBZMaqH3dmg
NYQs5PCL/twQyWh074X53KFdnYENS6lx1eArHUMvSqedSRK0DVOo6o6p/2Rgck7pZ6bGtrIiwN7+
OKdAmH0fXSTDOiRacavLlxT40A7oYzMCzhWYe5Yb6z0JkTKKn6AkDQthQ56Rbp7Gr04k/RtirjO7
PUh18pYF43bK6WGlFL9pBX5ygTVg34mzkeV5TIF9HAUPIi6jGVuWFvQ7aVxL37UJfmy5thwpRuyx
IFaVcAbK4BaRSwpxtKYObRgdBtZn1+FUWY47CgdSBS5F8GpYxKVihBWNR9/sflKGI/JxxI5JnLE9
A2k/W5UD5hqO5kq2vOb6fSJNJurkjWSCEmtwBo15nRvwBatdwn5XwPgogid8N1EuSU1z7ka45zaE
HqhwE6zfoUCD9AFEqpnkTYXOptPVNVrFyaGcjW9nPWdRhqwYjAzvq9BNmTYb+GUpu7q9KjR5g7G2
rHDbSsdkvjoWdtrDXm4wTMEZ3TpnqJeIzAEdUyaEqtrgRjKTsYDQW1t6DCzkKmhyPyLAZSIb4O/k
45kzKysOYKnYxUSchc23nKsrKYroIXnri95IvhJYojF2sJwWfWMtRuZtHaWt2Wk7scqNdnxIE0ag
mUl2NQqDY2q953L3kMzphoxCKsyPVEPGX/ukZKiyp6f5W7DTDZjvBeSO+W4gYSOMnF6MhUYr+TQi
3a07voAxgcPb/yRWdwmgt8dcThp+ClX3jnsWMId4C4BJBStZziXWDoQbt2gJi4lP5N2OjHeGekYO
Nf8j6XuPSZQelYexz1Z9Ja1HK3Dz4Z+ByjlJfEjAWIIO7Rqms1yqjFbhPWKwJaoL/a6aBkJjCWbo
tSuIQZFfzYTWdNfK8O7HVZF8h4WxSGiv/fobMVyYXjUfhvoQYoWRAXb033Md7uxI8mJHPjXAHDHE
EK0LNhUnD5uB57C/d3z6MtBCQME6l+OrHiCIpKHVp+NA0GsZaftAN/ZRA4hnfWmVupZp3lsGtsVw
NyF4Zv80OzhoLaQP1n25qVy7vjvCO1dP8cVYd4nm8h4cFclwPj2LZd2s4t2IwyxDKZ2AiKI8SHAr
u+5WAf/nCAHHn8kmIY/Q0r44JWnx6XCFhSyKmZleKudQ9J+xEpIX+dnYWDuBcvfpe1JH57nuoOoo
kA/SoPls1Pem0zeKbG+icm/odYO7a0IhG2FlU1KZ19fCMk/w1nSUoTKox5CfZHhhi6z+VtRAW3eK
sbc6Bl4T6WcazQA0g+xdNtaRXTeM+a21qVwH7HVbCE1S4umyZ9tIOCrpMucMLGwkQDtSAAySyJsM
7UjbMd/caTAFkoZ2RNuVRLxhSOGrO868ASPUyJS8AKFZcMLXaGgP5vTe15vCjStsFxe863WGPH7d
xms/fmBQy8ZeQdSl1iE9sXStFE4qPbczriMCi0u6Yjv9akpgwtpCMW/LlRsBkNcgVdTPXCVad858
xsJcfBHXRYpAO90lk8iLwqe2ecjhtSQ2rpApphk1m5DiONW17qNWCteUtIU2bdKyuucWQ8g4PsnO
QYOfVKJg5IRkjja6vfFopPZhEbAU1ZeWgVTepbt5AnFytr7+rCvVxlSPoUxU5FGxw6VO/5vWhFHa
5oNqcW0E8t7Rgn3alq6dTPiJvJqIo5qbzXtRGcCZGPxFytZCzIAgINVcC8At96LiSY1HwtweMrt8
zAhQ4TVYDqk0Hd9fbxx6ugulKDcyPguyCZTCIMcmjhLvyGx247Q4FLbAqASdoF3Z88Qn7NBw/jgt
WYqgWbXONqWqh9iBi3ZkafbhC/URFCsr9zRjdrs23TcqJDrmndRYkkpElKW4OrxwVUBohKNTpol/
hi0UKOUix/qLWpBtYuC12zC+HaONTTPfF5hiKvkuMdL1MDBZSvSjbdMq8sE72mvnY4LpsNAQ42Ks
fAVCZrefalwa4P5MkXm2tAJrgu7GnDUdMAzLBs/SlpPsbCUak679cUqkp/D1gw4fCSJ5d2QPphhd
FD/1LNG/jqtaGw8x3pVVqpx72UJb11to6psCw0vYcYG9GyZcuAbpyUmHt1rBk4yktGI69kzC5qRR
Kb+HY8gODdU+1ZmkjyTwZOtKgWTUTY9RqShHHEaZke1sAinE2rthj899OodK3iv0rr1/t/VrqvTo
WBhQhTud6WM8sQU3lN7WUU8zbFblx4iCJ8TQgz3LYTiNf7M8yHTjNrRO9PAG8axo7wgj941mIxUy
k1UW9LRCiEnVztIsznrZLjw9R1Qyqpg5hYgumw/x+cvzfJ3aJz2pcAmBAmm3X35C6iIVTZtKh9SA
9TPQpndIH6HPO/JrMvHmpzsrPcYG+iUU6k64FLn5oyi2O7ND+Mh75BGGQTIPqDHyr7hL11158CHC
WTaG0fbdjKH0tzn1+XgNyg9nsjYtZVEq69BY80RbOQ277diuQzXcxso/GwhwDLfirAnmhlUhKXC1
7XGwBJ6Yol2s35ucYXFOoxpp2y4n7EG1cA54H/WG/CPAf1R31gulOta7BJmNn4Z1rbvW0xgiSpBI
ZuXdXMe5a3Nq94j06D6WCZS4SL93OTSJqjlOjCOZ+1njJiahIZRdcHIshCNXrs+++q8sv9LJhBcD
jIICyMdLDYxPirNLhHnmACkkm7ARL85tcalgIytHhbtm/n0uwHT6cZnjGgvxKyuclU/2N4NaacBh
yJmwGl6ZWN02oVeFHv1eFMp7lTmo2rld5I2CAMy6GQWbmshYn8aaK02doLx3h8Ahso9cXB9ckgZG
KeHW3dYtjO3JWdrljz5phxqQgxi+PHi3bdehAGQKXzVfDi7jJt92jEfPWCAR1FUvQzEhWz8zVDgS
jlJoNKNIaAZMAC2MLjaD8RSaMkzAQGnc4seCzNyj2Rqbam+206bqvyKt2DvBTW9QSKjvdVqTAIkQ
JLsaTIUzfBxZ6ERZpRTQve8WPjqdDPmn1qAsvmf3HDdese/RHJThnvqIpPjnIHkxoS5IDScjFw/E
T5MmCf9HUK/nFIhxTj+wpRaiKspdud9LSbjPot/mFeYw9lT+yoavOUB3KpcRe3s0KO7Yqwg/WuCT
+o5w0J/GS46kOu7cuki3VugAI1LJ6h4QAR8YDr8IwHWZ0SxlQ87NA3th2HaHwp+WLYuZpc/L1gY1
t9hf9I+sCA5K7BycsF0HgbluK9kzsx6dDl4EA53rLNPwa4O6NlBLpvkjqhlBpQ/Hdl7iIDnHHUJD
H4+KoMPSxWR5r+H9+5prAF3mhDTEElq9uV0MJSOTMnF+DC37qWnjFkrltayiBWfyCCs2CvxVRtDM
HTVLMkHREzbgEWF+hJUCq6DaUvjF1BZQEtL+luQ1sl1d2SoF/rM25EEHCDCvu2uE6KVks9ANWAAT
gEfx0TrbHhDUHG4dhLQg+pHS0p2BT6Yu3ddEcY0RQSuI90mUDCi01yAm8Qi3LfxhsmlhxEgqhCtP
jMs1qjU+Sp2tW0POlPkjplvDJdNPGRitZsMcn7HMw3fCNx8hwrRhKLZdJxDQYt8auLFpkTtMBuxa
pCAaflNgcVXJQkEljZeOcpjwuW4tPGKt9zBj9FmuKw4ICU2v93qNqjqMjzUQqzJxSQbJvcJujlVG
UamaDoaBzZYPwN9MixG2WykwAjYH/0eBcq6u2sHT5m+sW/W2XacO+hQNYZU4KdToW7zBvG3WIjxC
he490C1wmq1E/dwkJNzV94hOW5QkFqQ5PgpVc1x23E5OV0NWuY4C1dSE2MPiVwiyBSxKTpC+kJZJ
la8EclMUJr5+/Q7G2CDpbqvXSPWfnGZeF4iNOLNGqNa9iVF8HexFDU/yRaOnWzuDhoGtnQkPgU5n
oLat4C+oUMinYdV07yMpH5E0UlM3nmziS5F2CIHxp2RZAjtCPomfznQxyMmQ5lvwLpb2ZoalQKoE
rjvtuwFE2teknBfEFkzfom8Yr6pRvBQlxEEnurCsrbn4EgdaB0XrutNIAYAmToc1vDKvo0zBiuZN
lR2GcowBVmodeuy3LnvsnFnrEKwmyuMnvikfHl/C1RJ318a+SCivcvNoD6n3zDupCYuvcOiTUBnx
uS+IxYrShfwz3JRPBh2Oi88P1wqvbTXc4niRtpscZ6uDpT0GbNyQjyQ3H1SB6w2zVQjxFEvmIkVj
B0CEcFZELsCwFG4Jyp7bUUfiaALf/olWBNnU3G6kV91N4BU9KAY7OgRMbOVTkm1mfcnT3uILN3JY
Z3pyvkYsx1fBLQRmWYGCdDBvhaAMBFkKvJy5U63jT0T04ppEK+0tvfjTYoDomHWHVDoHwavULYsc
nfEPSSumg+yuwj6BO2mStNZ145yzvCTKsbY3mbzJ62ebOWonbysmUSpcpQIkZ2CsNSF7p6YPlKM0
YiAwn2f/3JSXhLt8ltNTjnKjDTyVDzQofsb0/aF8pYgwdjUQ7R3oO9lQTsxg7y+MsKtsxUlfm5sc
EVy9ZiOZrvJOUh+RuQ8ZDRIvi3zQx6sjdylyqYJ63mXP5GQWglwzf0k70lWXlaj7oBUva+K++Drw
oFc/ivqif9MSj6ZXkdxA4RsDsXuEG2CTXnmD6KYlZAnn9NeMpDpgxEG8RPuPeAEyS5rwSTZOcneG
JaQzsIJ6NKP0oKwG8EcHhOULAQkEfYY7TMQl38vhoa3BLBygWhX5KkbD5Kk3iJWvqv48jfdOORKp
VjYl1lf+Mu92hbarHeia5RtfTqn/jLNBBbCHfK2AzXNFO96k7mr4rI28abTnvn0tylPNF9WUJy6I
QAT97kOqP2nc+9YKiwK2Fbxb3PyLwVXjhi1avLnaBCcK3+6CpxkmmT002/V0Q6b3L8PrxBQ5tvkx
Y4SxMiFD8tkuwm1DDBF61hNfQQSxdMUh5cUeftoi/hZKQR/BCSc5Ow+uobAXaaQLV4E9AX95Qvky
uFpNi7KKtzaJ9TCMO7BAkZGbG25gr+gH9RKHXtLDfkfcmPC34zd+CzjtYCbPT91ZKr3HKoe+Gn9+
x5XO5Qo+3woDFJYrRr33qDog0oaIOR9AGddUSd/hv/pAiFIK5ztaqDfOM1425PPc2wz1ssEG3VhY
jO0pxyDYfLfOdYphR7xKZFp88ysGnFfmEamIQWW6agEvVWvGrwBXJR6yAcAqaEmNYx789CUTQ0yy
TYaZ10EEKcxbsFacfkoEIC1P9hp/9BaUPhTpZKdDaWBJH85oO4sNmgnYjBDoWRXVaiNpR8J2GdFg
7IUPF00D+zMjFV9H7n0C12U01RrbCQsqQsvwOycphAAO6n1mlZRyFSmK9rCorgwycAlAjQa791eX
ZH/E/XJ8EhrA4F1Z9Z+BoDS3L+EZuRmSWlIrrjITWbTVsOKnFcO14NodWWgx3GEoz6Qygse+54s4
RiqMU45Gm8/GiAeR4OR882KN2mvuafUUqGuyUdDR8X2O/RpfZ0weN0wc532ti5RfxmgFTqAfEYCU
+KTSNUIcj7Et6sr2Ep+5zjAPgSQ4v+ji+6CCAqOBIIgc2oYkDOPtBaaUMM/X30gHwJr5iREperRP
nykBEjrOLQNCC1sPUuI7sqmv+Aky4RFLdk4ql/gALtsQye6u70+4+OPxx9gb1jfzXOrkaoN72KJ2
U+P14wXPKS96xoGEKyxB3MWKimL9BUekTRy8DYKsoG4ZoX2RwcZajCgSEvYLFgiY4d2gQuPWp6zj
T8Ec6hYSABMSOWk9nxp9xXAufIF+zjS1OSjqkcAXLOMNL76i0fgw1NehfdI6YmsX5eTJ6jKaD/4L
7rXiAgYQ6ZwrP2v0tnAndZptbGEnPnJUmbCRj7QzDF4GxtVn+A+jf6rooF+6L/uree6v2B/Utzbd
9fOS+RYtuheQhXEp0ruN619/M1sXVQ+clepShVh2rqRdp63M3rtj9bYMvrND9syyTFe40a72hcDt
1/4DhVX9AaHZ2vl7Sz5iDFhWyxJHHXVlVQjkVgIPXySooVHG3EZAZ2MtsQP3IEksUUsfZA/Rjrob
H3QR5aPegXKmOQwS0t1xswW5yq1lnu/wTwIV6cFpXaQkIOIh9ozk3EdoEMBWg339wdeV0ZsdoAGR
UIa9JP5m07p7g5qwCHdFs8TOEp+H8GGHFxq9hLPwCWenCcs6rKQwW4NTDr0BHsBNHXcUAzBwYFLU
n9XX5O+Ev9Hg4VM1BOgzdnF8xhOpkhYwf5jxYVmAwoE+WH/FpxJngaDb5qfdWK3hLX1o0ss4fNhf
fCsFMyKcEMcn5QajJGENxl7hOToSNkX03SI/Y2+A+R4LCH54QfUMMUR7t7m4fxxGO+zA/5RH0Lmm
kHOvzD2iKvaQ0/zBmlLAQqbRnaF044qDEUb5CO1V0qxSAl/6pX2eXs1tnW/Z2gXjWeb7DzcpG8G8
cL7b01CvONy7scPeQ7lacDCkgw1pRuYTMqyTwbiHqQMu4jcGflNxHHFYYPKP7Qx2Qi8iKB7dI6Rr
PEuU9dRt1fatas6qEAPsTe1Ux8sBJWEBiZ6Ji4kKfJWhZNO0ba9tWjQk6P+GJQxk+CoxNt6dWIzD
J3rUpj9nYHUA2nS99/QCll5Vl2Df3Qn4Zc9ozwnzbyLzmhWIHQUDvgJ2cbKPSAcvCA638XP/FZxk
DPtwDQKybClglsnGKLYJ9h2E11GoQkk2vGoHcQBJKd99gBUFYqtFnC4HvgJEfqTDrdoM7JMg6RUa
a3YgaAKvEUJe7YXgQNwR2DKYWpfkGrHeML9PB8EwT0sROUKJT2wQ6S9eurffwFyqb8jhHc6uEqbH
UKEx5NHkGwtmNe2QM9TdiXWVIsWpPLk/smqyHpL4gXJbHACbIbIwmfztAb0DphkLLCKjdyaovo1n
O8AP/iur4aQcaPabRYfDHBnI0jL8P5LOYzt1JIqiX6S1lMMUEIgcDAZ7ogU2Vs5ZX99brwedXhsM
Uqnq3nNPIGIELKkDQCkw15qr5PFq7aH754y3IXEESgMiFvOUMF4qoYIwWORj4H61Z3+DiiKEnB6M
tR153f1Q+xegV6To1E5MHOFom5iv4t4K57Ceti192TFbDBYSvL0TaxlhVyLv1GgJj0D7xgg0wPQr
Bm3FkqnDYVMGskRRhrkGcWUYrd7MntHSCrwlJn7VnJfSejJVdY9Z/C1TVih7ExsSxuwUgUToYC1W
MSiZa5TnEGqudPxsY9BZTtYqPYcOHmsiPCM0jyTzboHfYWi980snzxR6yo9o19Ubqd5517veL7Nd
59PegMKQ9rSGDhl+Mu7KTv4FyVtiOQXWlqiYDegPGNFRNCDhAoNhHhVrS7VYDMdEm5eOtsK0gDrI
AoREFbvy8An+Uh15R1QZag66iD0EIVSKCeDTUfvEOrbZdWv6zGip7qIvtj3Eprq/GBDJVnvjnf1m
aGqIgCwOTbnnTUusNNjRm51K3AmSRcheYOuAQAu+b/3X/fT4vs7SS/ErYCd7HSELkzcCAws33l31
AHbV4DxyNbJFfxghX1LTFCv5aukLmSmYCabEu8V/rofp1yaxji19CrRZZrbxp/RXo35s1kVNbPdq
IMNxsg5mCNzBndJn2KsXJypgcCIvGOzoDRML11GqB5ZsTNDrHc2XcKsmxt4kjMEQgw/PKHPHxig/
4Hm2fyNKwe8fjg2u8rf/2SPTKfEwogJzT+4vFkfh3asXxYNrvhJ/Kmpf4Bn8NoBoJ7VqVBC4tBoe
PHdr+BDdpToj3C++qwMNm7RQJ5M+ZELVV/lUnlhIG+/iVO1SZwJhFtqL/kD9klZQ1HSo5Q9xXaXz
f3ZkJRJkG8YHk55Z+OkhFOld2/pmpMsx2BlO+4ddFSdSXkEJwLlo8inyvaX5GDQb6fTDEOz2qWp2
/5R0mLfBQ3l7Py0kkEX9tP4QlCJ08fVlcWUc5nOUXTt5Tm4hfZBytcSldk1eOFynNw72fx3ErHKo
yautVS7rVfgt4xPw7T0KJjqngI2WR/uCd3q+58KXTvJGnXaLLtMZOazYB6G7uad+C5ENgi2O1ZgQ
V94KbSLZOHCGdGsFPAlOx4onN4WPjhWX8VKDp+zb0bDlvP+kLUAw5WB+t/bZX+BfbqpTDMFxY/wl
wKgsf/qNi/VWPrXPHnuHhfdl9NQFrmaPT0telWSlIaf5RNo6fCB2Fv5qEwOjDlD0qwLhvGrUptNL
IDG0dArPPF63SBGfmC216LSWOF03H4z51G0PIYwRHy6cZEa8YUpggGKQpMmN75Yg4UNhtzdMSd49
zWGqrCMDhbRNnhmNB/D0I/4VuHMEtjDk5NszvVyZTwtskmB0EoyCeFtDy3A8wujGKzO25uzZJp4b
mGtE6+ITulRGFDZcaSpEFX/tfqZ/9uyNDFZ+Cn/OQeVxdbCr4aPcilti90ekT1Nok3wDdqDRUslO
7EqMWMS7gN1t/Zm6K3gReb0238RQ1+vmEv8kcG+sP1Fay2LgKP6waKTfKL0Z3h59uPujRet4nDSX
0OIg8w3dh1gh4DQIOInmQnMy1QMMUW8q5gkx64pbpjF7nhfqB/YGdDURynq+IUcinoRkSSVvDiwl
nqqVjFNqUtVRhzMwgigqMrruzsyDGORjaDU5EnZvM9wK3BSfcHNc1m0Z7Ve4AmHac5lp6HLZLs7p
BxIfjea8s6doL+0wbrFJsZuDCfG5gg090x50xvlXeeSkRjOCVRJUuw/5LWChuFWHzcCrZFt4kV4L
1cFDn7oTaBFffrEguA+29RXkRf+k+RjXneTEv/6Xwt37kM0FTM76s2dPXMa/BJW38/gXRy39D9CB
hkL8dvdA2XZN7Lcqrpmt5KYjzeLf/Nd/1MfyV39yR8tjfITw/cQTyIBQAoCHiJ30SPcXai/svYPS
EBf8qwP47aCwRhdrmzswEf7o1WM8rMyVz6PB9XB4cr+gIAGRgPj8/YLVEFY+GXnPzhGupi2sGugE
NpNaSM0Pkt6CmXhWv3WOzLl1/OTz6ZHTXED4iDH+RwmWbGjrcw0IAFthtNi4qWOPT6eD8POl4ZeP
H89cX+kELVgoUGiw7+ncuI6//tqrlhMFb9afknHR0g2CsMD01x0X2T81PHuaYHvCKRdPvsZwF+0w
d8r/DQkU/GF2FpKnXiAFERdc+ATQX3NIBx0Flhe+18k3qwqzuZu2jYUv/9Ge+gCFaId7oXTB/Q7F
Lx5Y6JBf/ZkhMOYk4xmGyCVYIa707+im0QPBhgadmZrXmzWHyDylguZbdAoeXAnOM+bqC9S0wRsF
ee/Q2ZMotZ+4wGR1gFhNyzbe4v78ILoaN1SSGgS4PGuLBKMG9IwpEIPClQqLov0gZWtnkJ/BOJT8
TqqwYZXuK/MMdiJ96f0F30ntS0EGtpyA1XVC3BiuVwsFC4nYZkfTv6Ez+FeBQHsEDwyy4oWqrHpt
7hP44kAEU0lrWYPKbYoDbkvjWwDA+K6O5A0V7Qreybgf7u7BZ3cx8OP5FGX2WHjAwbmGY7isqwV9
OnhxhTEPLtsqSNuXz9EhmhZUk0mBDN1U2+vuX/pKposIDRcPStp6F3UfzlcX4FfEK0NNiO6I3Ti9
Ce+A/VVos0ngjjMxqC/pBwbVIhUL68j75txU8FaDfjtdMJi5ob6P60m6G2akg/4kb8pSClc1OjBy
tlAdRgfEvNyeHmco2ItsMqiYWZZgtFZzkoYdfNfARlihdfjjMQFEZcEFBQMRySm76eoBCADIQF6y
GaD7bChCPvBPxQdCmJMxBwcUBSBzEoAabHjeVX8VuAq1bAf4vrSn4Q3ITZXeZ2vjhdmXum4i7sIR
bKUUCPToTnJ0UrK1ae6S4QofmOFZqK+GWwpWTrgzyQj92nCvo3pLdNj8E1tqClQklFRZgiFqVOD+
ZpQwQYNbP+2ywjKhpydQmjBorKvgKf2yRTGMnZJaCIlegfKozRGIh/eXgG/aPfQ0vuDQOT3SXYTV
TuGh/nUmAozUniAduPkTYdXb1U/Fd7DBXgYeBAw1UM4UvTGFJHAxXlcQnntilr+mFqpdJPGiuAAR
n8t+SZG799aqiNEA7s9QMG8y0s8lFGeu5HjvqfJfgjnLztG3eVoz00CgyXclPBM1FQ4LwOuQ+i4Y
yBAJgDz1+IOlLFwvaM0KCcVzjb3brkCeaG+n6ooIZmqKh/bp/UhTE7NrONluItlGwiW5xVtsf7GV
dQEODrq4zHPMwSGWTwY06niVi12Xw1llUxkZwUWYp1QuwwyMZa999UEqZvQ9JQ3CicUZb5jk4nCg
Y0JF8iUHEvTDqdcDUv5S7lOpw5XBUVU4YL2zhO9c+cw3sfJoJzr5XL6O3E28Dh+t9JoOqGgBOT9M
uBL0W4C+kAu1FzjZdH8/cMaDWa6x4m1isflBAYdkXILfrE7+n/hOybL5llSHe+tjNIlcs0JmmS5j
xIpEES1AgvDjGmfXKzZHNJzco0nkbcfLwCbHcvqjV2AX83gBjwS5Z4F4dTpKJToyIgwoQBmPL6LN
9PMUc2QxFxfD8Tp8CBCpswvusACYBLWYKJZf4/26bugd+XCSnb/o5KWz/RPP7uISMj82ujscM2bl
7OnPbvk8J4WJhmZR7+t5spAXaBsO4YXoshku2v1c2QRru6exw+15XqyV+QGraV5SX7z5jTkyljoo
hTbNCV9r0l6+yJRcEGA6pTjMxYW4wG1sJmNNUhyjheyke8hTE5rxrH7xkDGPjDFGEbrRVqjobiG1
yGSlojGjOeYZgxNHTtjNUvA7O6s0c7e+OYQiPlcMo/+FPPrvrvqmK69uOGOhpTDaE4mUoQjNCST6
G4ZxHF8VBmmkb5OvBlvXW3PLuMD6ftAO0J8na0vEtw225zVPKlHIEx6Zg8PQ9K8N9muOkPhKJdiU
NwqSaBuLC7iT/HF1o8fgX0mWdSOMW1bkz8rIDz4k4Qv6QZ49GOnXyTXGehXJDmFUsylrl6UFMaw7
FowyvHuKHzczupscfOg+c1TMP3HKnevPEG9yEheYPcSXyJFgiF/Tr954y9bDxH9mRmHTYxVkv3Rm
pPv4Q7oyoco23dvNcbmcCwgtqX9IgeeqQsVjVnVBX4JSjJadGJpmgbVBaC2zG2DYdBYwMFUQZwkH
DUUUr6jRh6+LB7L1n57uRlv2n+WlXWmf5LCAzol7K1ijmOS41RF4XLQDG76YXkDTVOVjOjxwgodz
WJLvyXDWPOt4kHbqHWkAwvmLpW+69qsITwx8M+ZYtkLmBzD6b3ghyACJFNCBf4A3ZNPk40VJXYO3
VuP/uoxGkekAMsWUlFb/C8yoHlpo1U++SJ882L6yKbEj9r/A8EqeSRXeESUr9Q8ZuE7ib9gzvQnX
0u5df4W9ieSceh+6fY6aJPyEwzsLoyOikrS6c3Iwzo224pP39LwNeZ9sPlPK6Ky941PCNla/UvLv
ABaJ/RQfFtqBqP4G72E9AaNQX7BveekrVm7k5/LEgUsOG/RoOlNPRm8ujhPwnokoNtEZYS6G4X+E
/csPqzPqYGHNSxSX92lXLKnrlDX+olgDzNBhwntulBMmhvy7S8I4BQtfZmbCbbuN7PSnKQMgWwzh
1udsvIlfuYKSaQG6/RO8A8yyxwtqgcQWT8DzlGQw9Yk+nqNV8UK7wcK/vjWYywtrITjK2RMSpnky
Yatsy63W/Bmwx+6R5zDcECkxIIzhSCuvMYSWk6PUH6XQyfIzygtsJdTZj4CDcQT4A64AhmYu8xfd
NSVamG/k9guSLRsa6t7f3EHo4gUofVFJjcy2KFKqDyQ0CU3MXKDtP//7DJZNGUdqSxydXfnQgEei
6B0wn74a5h3qayMwq5mRl+JNMB/MBBe/O3tEEJ9vcDyZ5DlutyYklkOVQOHgOzvz5JcfgX5vqSUZ
oaiwQZHAffeFTXAtjz5/hj2EP1fYPYonoJ9xV4rp9ND9P8nYBN9U5XL9TZixGK1ySnUfo4mOiZAE
QQDL30zZSi9L+ErwE+pOEZ6p+A8H+gdemYFd+7sSDbRMrvTC6pY6pQaCrrP1aEh+Yj/3MA2cTfsK
/1tbQzTi+R7ejDvgCrCeiiVld7Vnpqlz9mErfs+ab29cif7GGt4qtjSKLY27NoQiBWFrzoANrgee
SAz4SIuSJxM5niBYyBTUMtMJZqU6v3LeYz3e/YXVR/nBpJiaCwSxfaGS1NSpxfOQckBCL2pe0hx4
E+Ba08fuXksnYxfRtPNxx3XJsFyZcilRsCZcyc4mbZses59MsH9oM3/Y8wVgmjZdt2wY4aTUo33A
AtYnHChgfXGPCC5OEdjYIM3ozNQAwfOa6Rhq2pST5AW9geh0rLweMIsQR9C4b80ByeUs7Q60n1QJ
DHXRfQF2RhRVrTuhtO4nS8xsvhL8COiCI2KL2RuxD+Z1jKk4SDv1wEfhT+Qr3Ocd7F8K5v5FODol
iP8lCk78wfkSLpHDcQNMeK/T4I35yJ1P6hIGRBamQDDKmn2X7GJ0BTwOZcZEC9erLZNKkVKcqulc
Dz94IidEZGEGROEs4yqG6Kc/9SQoEy40d+MDH6svVwJ4H6V0Fm3bFxsk78rqZTjoz+MPZDctVsAM
jBnbTNrFUb6144USr2w44ACsJ/s2vs6XgEIxxBUQLeukpcMEBmfQiqkMXR0aRKpMuqzf7uB6y9DF
IWAxHtMrnJ7EvLOek96BESuJ8ZK7W1LmkOtSbtLs3IzQPOfqRrtGsJjR1t7qFy0b0wHOB1Sxhuxo
+/CZaLZ5rL6IM30pMEE47ebli2vleqCAAG8Q6z1aut7WUdk3L1KZUk7jbIMGrmQ1TM7O5xqjGAJv
fQcacs2XhlMCy/s4fKOJIgoGWrRxbwLsiFHobVNA8GRjePiWBBPoI12FV8Pjos85YAZCXRgXqmt2
K/nkGTZN54TAo6kFMILxpN8Kij/HPDOIBn68DjpiSDjjq4b5K7NngCdvKjIMvBGp16ElQjqY40l4
07WjG3WTTZrEnYcCxLnFeYpr0YnTEIaFFh519AT0dlHwtupt+q+Hwa+CYUXGpCeGPTifatR8YV67
pbZhHrXheJLhBTJFs5Yt/rCYO6UPP7mWgIhMAnFkSl/URUXAeNGc2CbWfGIXiUzGTGIiM120deB9
STvD0sNPibVaMvLO/0rSJnCkwnwm685RdJNznLMcc2puwVyQ/mmB9ZcLxpyHrYJu5ZOIOrUTW3mI
rgKbZzSctbuamAtDuPYpk5xo60VsxhHERnhrhaYfsrK+9BY++WJ9itDCx9BmPcu/1IhTrEKw1bef
wqIAYvSjay2yLCjnwZk8UJJ6jJZhGywEy5b4sjkPR5YTKcWXgUK5KCphYQafsZrv077eVE2wm5hk
lctE1DVXardqkfyMBae3eOzo3SZ8zNu1nzoJiTBdJ0l1hvf4KLIRYVrVudA5kcBWIDt5RCpM/ezS
Z0+PP7GiGGyVEcIIYgkomOBTGpzUQRLMe8itbdcvNM3CtOVked+qh9KUUW38qSdQZ8IUbhFqg8Lf
pyb+vTyUuc4EWHT+MbS4ndIikVdYfGGPVRp0AiGRLoMjqdPqc92PIW4xqpTXlcxoXii2eUPSBeCR
4r8Sd1gEtBxDyiloy9iyJxtIWoFoK63gVEa59EX3r7SAy9vdKDPeUIulpU0A7V7mfPOA4MbQnJua
QNQU/TG9MKquFPcEiz3jNHh/bYV2hAuQGWh7h/wkPjNV2Un0Vj4Ymo7BQXXtxlsz3qy0OIQjY39/
bcr75gAl2I4gduqefswxpvJy/J8aGdJrcy9CZa+Et1ZTNlaNWrOQ14kl/aUkY1s6yLOoOS0MaVML
N20knJq8Pok4WJtmshm4vH6rnCVZvcSteckiYWlRyPcMooqHJTCrR5UI/4P3ykUEzpqY2wKtYWrc
NDpbozI5gnKE1dP+Ce2o6sll1I+DB8NE/pi0njKst9Lsn3FZ4m+GTcJSFLs/K0LzCqW50dZBCnOb
RVtmZxdaflMCHEC/wr5R/0rlEurLXwHdoM83uvvt40llfQ7eu7L+VIkGimKPtVzWoZPgJ5ajWQgR
CNSZ78jVzUJ/qigRxmybSkUXWIzYVW58N34mFsY8uAlmIwEmI572+jwx7VBGhTAUmx5Av3H7Wdmb
RIUSwaZWa91lSgtVEWN4t2j3oRDQbuuHifrfhgkhBALzPHgW4Jm9xqQdRzsedVQAVpdSqJNvjByx
a4OPJsd4RM+OI+kDiZqtur44lgHpMKg0ER+VAuhrzC/P3WYVwonoAQr6NLYD1wMoUib4PGF6HPac
LyvJWndT/2ZKGKqJfAfGTz4etDmojdZas4SDqW6ov7J8LnWTwQkts95jc2/Mk7o78Gyl4h0ikpu9
E4YAqdIjcJaYSqcLVfyeBKZqpS05NbDogLzSD9bRSgGNNxN5cbpe1UA+JgwIuPvIGhJF2wtSb9dQ
NVOM2gsX8Uk3HC00onCbvZzhz6bTvXmvAGHBQJrufoYkE9MdmeClDLfbYulKR34jmSgwqY99xNfo
rh09aqt/e0q7GkLFFmEZ12W0HnJi9twUBQOZGuHSq2GXBKCu1VlSeqIpsBwp9wIupE3H6g2YS0GT
kDQiafYG27ExdhuMHirxs+scTBia4DQIn3FyZQCiMU3g0QhwGDJgB8HhYCrnwbOtdXYfHES1htTY
eBUPCV4LqEgxsc17BlGpsORh19KG5wzyF2EIyAk2FfMhiw8A07Pvf/2OgROpmzlIWhf8KVEOvA2n
OMEGo+kXqS+vFOYOYviZS7WjEQng+uwphIZxlOrdxirchQw0lBRM2NliIu3QMNDSU5IUXe+z4onR
JWyHuDW1pdwkqMchO/rQceYbCgRXmHNhffDU3LECsu65d3kQ7oyxR0sFfJIMdP8cr7RgCaFVEWya
/sLytNwAbp6LKhDblxbbR1D0wYCECRtPxsNYhUKOHo6RFsWUGU6WsEn3ME3oT+sAS5ZhITQ2CzN4
xl/afTzSUxiMMRTszGHy/WXCYcCspdvCFzRFxyDRvN0giCTFehrl2CmKTP1QkLFiboZ+NWgf1DH4
T5B+gC9lE69H6WX0vxHKtAZ1sLdpcTgITjpzOLZiwubCjzr71LMrKVogaWX9zgEGCw9wFFsXfTLo
o23AURLKliRss2FVxvu6fgvqHrvJBsoD3m4xGHx6plQSDXiETtQTiHES4UsqOKX4oGVTjyIcDHdt
UAl0X0Z3MAlSDXgdkmX+a2r2a3DAAlDGD61ZTtOTgU72TBt6OB8BLH6VDrWPbkMMiubwo4kzKMKm
NH9FeSXV655pb9k+yAJZqtTNaUuyAVNFi406zdiwZWJYRgCx1mmjpYtvdQypHUA5xyxEtrX2QwDf
G681aIQWEhT9Mcjw3MzLpDkedTthRlM0sE5JJIEcbLQ6Mi5zrlBqxLDI3RtfQvfufbPxx3f2rlXX
TiwsmWJ9GcFNmjZx9W/aF7L6W4xsn4aWjVLQ8UrHClfkqQC+bpQ9zVPvQXPlcZL7s8ZAA70k/DB5
ZURA/YL6VPWTOXiX6YGTW/NclvHLwCXFHORdaapOQ1lQMpwyUUN5MTUTHYEeOzkHx3QIpa3+r7gs
9YFKA40VkksUYzCObM81PuCjhAUR5Bxd04cNICt4TX5UcwMFcnvMk0nL4BdnsKTxL4SZ6BmA1k7h
/xm4TMlHS09xpWcBK/gPAWoTIQTtnQCqFLPa3pYVlZ8abN1gV6AXjUZyYLvDyKh19C+dYFwLZgwN
tiugDj18whnrFhasdIqv8ln5Cj4yiCDzdped+4XgCFeFXKp8ETPo40maSL6Mvsof68Sp/cO+wGPE
CIPgo7vPL5zK24YEmBnBIhB0sov47m6wrrs3mB7zAGb42kU6mGv/qNyHP+pbLJumXOl78GdhqzAX
IL3Mc8Zg8qWmtxNmyMB4UKHpw3DBLwIW0FmqVw3UPWgIpwEQaAMCc0eXqD9YxdE8fAtL4SNdG79g
WShKZ9EnsP29e5m3ZKudoo8SS2rdkV/FPWWLcfKbOz8LC/WuzPivet856p00VhCLWU7QAF/Io1m9
AyVxWiPMmadQnrADvYa7hQ6KbMyu2ezVLkhfW3rf8BxnyhagjTQybNMmm/jkkF414NVrcjFmDDHP
w4Wxui39ZJ/RBVXbT/7bk7D5JGAIz8dyy7iQfVJc0FVO47oZSVWMgpu3ch9f+L/K4Au3wYTXvMjd
2bQ1M5XUSdgLjtVm2DTP+gjYOGyYL2wiu3oGT/es/WR/BJ78evghFm/JYSSzZsQxS0/dJ1o+gSdz
usCpygcADyclb/owxCo6wI6T7esGr6o5RAi7XUfONC7soKjCpXJegOb06NY2O/PWK8NhB5xfoJ9X
73TR7LlOH8ZdezUAtexEw4ePUu/XnKguJLjhdBkWHxXEXj6MtnK7ORAh0zvOBRgw7Cwkm3RzaD9s
pOCXdAAQSa/+0diO6+wWEr2NM80XfQCoRNExusOXehaAcAqMUnCsBGf+AA2Cq/ZFwQa0QK/e3dgo
+g/oA3vGoPCKP3CqZtsjhht/9GdwGXflqfrm8Y5QJ3kuflawsww8z1OTgsqAQNQAGXE4TqIqFYWt
QfpwvFWsmb9H2DoX//odythtGsyUo+VUn/EazQjAB3grc0wmkojaeQdiz5biAUzohT6oXTZc9PzU
bfyVtEiPbKEvmnr2aiJKjxZ53uOZwNreQKM+9++lDZw4ffnZuMHcJn+1d241DDd4eKxAztJvZZGe
pLJGSepuvJASZcwiknvuYv6KqK4SdKBZQ6o794+GrCcQEKJ5jXWCkBKNjUd7BM85DFXgH3PpD+Ii
BPyXy3bVMeIOgnpVtieNljzdimh3wvw6jBpmweBN0WI69adNchDgZw7qKqe/RfU0bUlsY5Mg2IWE
XqGHYvdAbGKJMA9qtu99jYmNeYhvQgtKC3NxV4nrKFsp+mdL3IW4KFNwwnjtJvKx0MdfMoYEYqMT
msCDUe57kZRhdCCMuUNdhxsXEKZylHa6cGrJm1YB7qHpx/Q1vvqcCM2hsmmtct34zJSJWsTgU8Xe
+98FtHaMnBLhM9EPNMl4GEkzZlrFCm+GN1Cc8EgXLzR/+ak+sqqqFaAOYBasQbhK5JR0WGHr87z+
yM2Nj0sBFIFmCzhGgERhHFAAJonTZKgK5wAS4FcA3DFccLhcOVPfPcbmKbkL3k3rsRPdjP62rlZZ
fMKEhTRbLF0l3GPgTHuUY01+VkTwt9NoEgjUnrVhgRUF2wR1Ayx1sNIBL7V1Q2rd3lJ36SmHxoRJ
zFZzJqeWJ9wF/7eKV5OZKcRIWhJ/eqA4m81fixytfi0wSy2xyxkDOxNkG85h0nL+hGiW/Z9ylJZj
4+Lukzvwdn4TilcP59oRPRFId0V9PZTFugAOcseQFDgc1qBjiMISIdMMkbiHDjISyVgA+V9BfWmb
vUFmiWhTDITw8VGS0jFmyGxR0zHSIc7NttB5lCtqaqLIEJIONVKkwf82cRpSsEDsMeELryKkHAM+
uyozhJOCk4spi2EQtNzj9BSSFNF5S1UAqbMwLIF2MAwmx8lvqEkEU+2aTAWk3SQJGnClWysmkmBE
kGWEohubgrIjGUOFe8WiGjsUFsQd5OCUgvkqZfJs+BH5TwugtZekO6Ap6fBJ8QiEE3UC2kxmcjqJ
DT5YSPY2prksM8JcQqQ0zQpF6IHczMh44GhUSZueqCplI7s7PyOL8JELnPTHuN74COKhIAzcLDsU
9jiOVI+qu+EeUjUv0dv7lS3Utq4vK31pjkfeLwj3TXvUTIxGziM3cAj2or/n/w1YkfaOml0Af9Ng
xSyu15zOf2vKE18DVnHgPowQcgVqFxfjP0TuKWQ47KSnT8/7l/WjEo9jdBObSyQ6prwxpY1oPELh
OX2e+mXCCi2bRwioFxZHo33wu/kdTNv63KmkI7lEprrkC7e1zZ+3DQjJSnOvKvOqxsFEdIwIX0M9
NFkig/Z3w8bQNkGAEYa5Y6Y0xvuS5kDfeAMHn1TQN22ouXIiicwrYZp+afuaQ3k1U7SnzD80Y/pp
3tIVzhkuzKZdI9FKxi8xOZiQ4MHXTNbhUdPfTRnMSrBRZN+YBUC6MttZCM+9Eb9zsjr+RuEpuc/U
X3nqdcSeoWrLYRVK+FVy96uU6Qroh+fvo2kBEFMX8VfOwVFNPe9GAuHwFGZDA3En7jPqmDO0PocG
f3mD3eoQ7f6R6mWElPA4o3tVlos2mHYFMAvw8AGYzBhoAVQRBJzT0kNZbN2T6qJhByo/PQz0SczQ
lthqqyF+cZsALz6idfpjLmzw2yq0DTVVUl5YWxRVLJwel0inkjcaN6TfDPGjzcmNdjRhCZ+Pdw1y
G1McfjxKbH6mL1EtvlvCD3v33MCPsABiQvPMjfGHt+LowidGKq2L4mevCMdC3fAvCSPy5sEK4FYJ
dObC8Pa6Y1Mm5FAfGQOyE3KXYbR09VFTn37hsHKZJI/mGXxLsFHsds1RNXbT37mD2g6qNjeZF/Fq
DvyGicmZF3B7DevqlmwunNsbTpE8voj/Vun/v51X8y/uuEn9LaszaC+mvsRAAoSdu4pNEGBfaU1r
iHcNgj2PiMzjQtHRHLEBzmC7jRvevFedHM2b5pBG0fWboCcH+sgqZF+TvQ/Qx/jR4ZyD/iJ795i8
6bscthnhOzBBVDrA5+SQDvJbMUO8VsEllJxWA6xzomaj1xBPjon5OxRHU9kV2k5sWMFLi18l7jrp
YoVviwvhLnV1Z3EdC9wpe7YkFl2rXD2LyGc7gAEBy3oaveCgSNdGsVXOqkc60S6u7RTFzi7WYtUh
sBM1tM0uyy/WOFqsXz/aGOJRz84G9iPtJpfOifmMJM7x9M0bxFzQAgOPa5OJBC8Q5yYVNCDoctzM
jhWac2IjgnDa+6ylRaJrVLMHVuSZjPk6YEn1mw7FDqrlzA6yG79QN5mfaGfXLT9LEibDiRw5CYl0
c64SnKG5PPwyAZ8AJb5Jag+yWXmrIaFudIBqmP5BPO8nBfPIpUhkInw0yFREnxJSJ/Q4qbLUUhmK
EKzUEaVRg8zAzx659pReuNpkPZuy+uyZxWocLX3/1iD8udAQZNBWt+CP4ckhXWX3nN7K5eW9eWYp
TC9RmZWH3Zul5fNC61oqTy06euWNircaNjnvOL15+tDoxVP9OX2DJniTiqev++xB7mMfvITxrdLV
GL0CyKcQEnHBy6Sw5p28z7uHXL5Rusrj1SceJS83ODBK97HfsTFOmaqGwyKdUipgaDRHbjX9Y1Pd
EnfnhnAUdppwTYI/1ngmPTjr/ODFntxE5YzduRhvCbvcdOYZgzVhJW0UI41TZ0eX4VZuvisGgoHs
jGzonCk80fyC1nLk/JJ6N/hl0XffHRibdUDSmR9AIHrwEIc4skWnhjy2RlkhrspgAW4BdZkV7iNA
eR//LLIqfNBxEYu0+NYolPOQjAegQAlaLPqYGLK91SgwRtiWq+CpZyW2C2zHUxlAlZLEWItp4H5i
sBx10HoO6ogTy3cBw3FacHlGOoX/n1irrNmVULldaAJuCg/GPyfseqbhLjlD9Qh/2QF9Qc/ggkg7
fOuWoQopamCPxTSCREs/aLZaaBDNhp+tNWD9VEJaGJxShlcbFNK5LTH/HO6FsR34CGqElwAfb5Tx
3ul926COEOEGTy9v+FgSHgwlrzANwzYg2UynhagEW7n8qUuUCS2s4QqjNxW/SR4GTo2ICiSLxJ1v
UWTo3BnOlVHncvcczzzDnChTrVEFRJnxy6d/IlMuMvKe/QvfkcNaiechVzVeWuw9oelkBiJaaTNd
spZaJIc8X9V8+36rQjoJQY2HkLRnndk2lnU+X6XvCFzBJCagyqm83hZd8ilwt3YnvbL6zlAd+8M9
Y86h7Nz6IoZrbFri8KTR7RobaxccDS8Aapur9BR+8+1ijBT/EOgwl+qtMvQ2/VKSrhr0nMmqT5Zi
fBAmf7KNHp3U+GcodmFIcDppQYboDPGpNuGQrGOLXKtTDftC34sY14sXflAPVzOgKog49U7F4ALx
HgvMBLtBXkNmyy7B1y8/DP7DjVHlHWCgoDZm5+c9AebpIAD0I+gUyvR3XANFVHmIwwGFWHneMtcc
VWBmx3VY42wM7TlVFh5s0prZ8a2XDq1Kgt+dzxMmFrkxS96FP+qFayxcmbwW+1Hfl2hL+SHdBQgm
C++khztZhyy8sfpL7NqqtZ9iARNaq9Xkbob+Tl5E7n7gxChPcYlWZ9NBq/Qv+GbW6NH5Su7eqi9m
s0k0FCs7fh58sGBKCHdYfUfGK0URWzI7nYyJqvhJqFAZwc2VQGSBXTRixYSAkWl4UqoTyeN8NNG9
hMrRk++yxRm389H5uMdBWlQIPYObFi+Mb01dNMzUS5tzaqicCnd575SqG3YzthmdeYWsURIxzC3T
P+xIMcjMztC24gCPHyAXAAXNznpMYqEL21Z6soofYGA3WoJ5SudK+hMhMqZOCqIlhHC4UO0zWVAg
xuxSGGPpbszu8oh+fLyA4y1xnCN15EtX75n3h5MmrFauPTUlMJwICsI9E7OdpxL5HEJ+hQY4BJQl
u6bD9WAEoTTuLLeJtAHnlP/Ira+M8DLedfpBmPDQ0/7j6LyWG9W2KPpFVLHJvCpnybIsW3qhHNTk
HDbw9WdwHm7davdpW5Zgs8KcY44fmf7j8ziwol/+sgJ8ULNXdZHWoQgoP81YYKTf1MWB0Fw+0jb6
nf5e4RuoIB6UGxeE3z01hFHFzqxPEJ653CloRhqVck15l+MpHK5tPF2bAF+h3mGpxRSJwiDk4b/I
WQIXDP9ycIgFI0F02NFvwA2imp+K5BcqP8Vw5Vvwu1rKq0CXG8l/lXdDmqfW01JesJf2//ENWz7m
4KJgFCtOXOtNyxh8w4Ue9BdbXPvgoAJxqKMJ9hjGp6T8zPXPvHyW0YlKtVVeXXdxId3ri2icXjAf
g+9v2cZzodM3cMMii2grBra/fnpqh50g2xLcaz2ttdlekg9QrfnGMuBhteRqVxAWyJ2gee8ubRdv
0jBaK9HkKAM1lvHW8OxFEMZ6BAWHu6gxFbNykVDU1lZxUOHyWHyUOreXgSAATWgh2SARqlCJlUaq
TvDlZs/Sp6QOvtrqUiK3Vfxm5RXJJuS28Z29bpXbOIngcFjbujz1ir1uRgWvnwMEG5tmtM2adU55
bS/Q/bRge3i99k6In45IRm852je0Wwxhm2xH/hDu7U+OCTf/F8erTiYATtZtcoiSz6K8VJjs0viq
DM+ohkEl2IGHcDlCFLOQVzTsslZBV1IfOBA69WZBBqp3gihG3vBw+PTJxSJWibumuQzxqnThr/5y
IamoVOpdoz9V/+oEiIB2HIouwXoK2+nLKA+peZn4V+mBbzrd3NnVDFYFeYD9Z+m89PwS6kQTABU8
cKaUyhFLNbfdaBEyMOf1N8M6sBHd/3TJroyfOgMT19iPHjF66HoFdP8FHyX/iA8X431rbRrgr0A6
C7XhMPjlcOpwGOGTpGYExWPsYmKK2+BX8dknui+HfYBKiBsUhgv074iMY1J/vEeVIsbiVsqZDaZ4
7Eb8XhGr5/TA+ebyDvJWcJiY7SmlHsm5L9qQG09dpsalMPdFyqeBZsZ95d5LkgPMUU/EfHdhap6H
v33+a6o73/O2JsM9R7l16TpBPo35yezbDxNq6nvAUs0IcW+EzLL9YJFrk+DGXQwx/aj3ilRkcP8i
xmytfDfCd+ndjeAUMj1xjk5kHXiJdHawHxgZBmAxNQxNXrDiFZbuzurXEmlSnJ6gTZd4C3s3XDiY
/Rq/3JrJsQfxRKWpQ/JxNXdtRoJNcoemCdNceFNLnDk9pTAmxnq1LspTYqhvADnrgSFFBpUUKnsz
JTkyz3dC4EhsDrKW+4X84AoNpDAYuDIyaHV4tDh443byRX05IAFQVCUVKX72XQ0fxrB3xa3Ldkx8
3WETMKEu3b+cZVfG0RWo58qpvlR7z1lhJzTj6avRdajfH0PLh+s9G8nj+KUHx7B31r62jaNfft8E
J47aPPQu4sUhCqyKuYF8J0hYKrjZPMJdK9kuqO1Gz08hHvn8bFd7VdehNo4LSy/OGgNKA3FcCxjF
ZlH00ygPiU4vh4AY2dlsOgXS8Uvh9bo9GKhbLUHmJuxN2rtOM1sNP075jD2U4N6/lOjTgU2IZaH/
ZuLUoGJWU0Lm/srqu6SoYX1g9i8pvoR68RxgNaU45/pDJhfWOJF2zZp3sqUHIvWMdZudiubLDfaW
/Rich5XfKcON6uLSATg/HUzIYDvEF7JOSk3OCloKgXDJ4rYElmVRL+odC+2/LsDPOV3k32bNwK64
2JzrMdtOE2hYY7JWKjAstDe9uPt8vhV3IJOSLp8N+if9LGpSNT27jPL708BvOWlZBf2CdhfOuy/g
EE+kdbWjFX1jMVsVy8C5DcWT1hYwm6Kv+mrfx8yfdoO8KfLVp2++d+/kn8/UWxuieVoczIEmr5g7
yLlSc8KoPpwMSAfxhqekwV8LSkgcLblp9U9OBJl+oxu19M/K22NcltY6ojFsdqbDbGKaV4rkPOFk
e9aFCL61lMkfzV3kI0ocSV1AwVqgkGOJ7WWfaXCDzRGgdi+XA5HSaPY0EINwwiZP3dA/YL5PtrN2
xuaZRauC4S5bDaR19FsC87AnMRMnMTQ4hOkl1s69fc7839oquedqACto5DG103jOsSawdWifJETh
gJNfjLFgNHfNNguX4Kx0Rqco32Q/6//g6YQlMuKVT5AyGMJDnC1g1jB3yrq1YpAstsxoMYyD1h7U
nvf5bnofwsdpjhJtkg/G5NO4S2SiSDDhkg79ZpBn1Xp3+mOmHnT/oLqQmabMd+bnHEUrxPzsB6B3
kXLQGNB7Lrg2hp6Q0m2hHhqGvM2eXTJvFWgxIjUSwGViiRGL7YwBbf6f+1S3KlchhBNE8vzOLxYR
XJYsyBDis2YN1R3fgOce5J/mjxWSnIWcQi1mQPVDfConFHv+24Qd+GAazjwZQWDHxJylF9j5ydiq
fWHI5uaziUW9lFuiSiit/vpd883eSHmV0TLoVr62x17S7803Aeho1txb8tjQItEIuyxukA3i4AAS
OadVikkVwMKR8zdzlbQliYsYY8k2o4qPVwD28VzQg4lvfUeXqVJd1fvx2gMzwqQ5LFTxPui/Yfpg
HjCPYu56iQF9gF7kySXCX7utZknEv0JYO1RcNDhrxMCemteSN/XSH9g78ftI8GCVjUJ+ci6AH4MU
Hxd02XeLI7WIHj6OKIv4dqbOgLLLhExP1GEhdYqiMFiGkFWsR6rJlCVYcMitdwTPkywdRX4ANqhT
f0IeO5V5RK4aQiarlT8bqcFoeTCm3zJgP8jcg3tX0VjBJDwC2Bs54H2dWKr+5Y5H1ZTwrN8Yv9TB
kvweW7TL2vmIlVeUEZ7D8Uruq3HojLcs2fXJTlHypSGRwYTBxS6AW7usBGoG5sEuYfHuh285HbkR
via0f/DFHKxRmnWvXNItW1jwfgH2FXlQnq5W7zyyDN1Xh93YAyhFJaVU+JjkW21gTcZGnJKQE+wQ
0cjqCc18IR3lAAzEpoFjt1CwNdT50ZlqXnQmWmi3AvFDbmXdPzqBWU+1mUwuYgcUU3WMqUNCNIod
c1J1a5pPFzCRpGJPv8NYXZrDw3UcjEXpLYjKk4GqBdnBpPfDcG428LEQ99Q79OuOgqURtSZJwVY6
LFjjFMPBNZAvg9YO/+USkRUurKpmqsN5avAz1QontnHMQAUwBp5NSppGAYIZ3uOIiYI17gP8ChGP
bDcWP1YB1i/tHn1FJEGIxCpmvA7vcfgLMW3WTNgxpPGrsgNAwl6i+QN369lcF2f0N0W1hHllw+Eg
iYbjjlYMth78CipUcunVuaBtjLap9b8ulo4AzQC+wBfSKadfgXzuIYExrBzI+ttWJnXzQoWqn67I
QobXPaY7cpCITARPj/oPxVw1D0hPJEWIk49HbX3O261KUQbf906Yhgh4K1Awzghv9vH5Q6jhD2W9
YRjDkhcbFCSXwHwapsLWKAH3hBU0QgCQHZHO5dkzpiZr3S2f3WLI8l2UsZgo3nqrWKMGU5NqFxj1
W8zgIU6/JcyKYjy2mfpwdHT9kgknho+g/GdL2gLqQ83+SLOnDu2x5DiOa/xc7RskFUm1m8R4NdGg
BAE2avaLiQ5/2WY0xteL9F/EK3aAVUz1gF0fUyaq8TSlQnAm270Hc7CJ8U7im59ycinBMgXFR9H/
8zPtgTYlg2/t2uneGlENcxlMEhYjox4SMf4v2PBEoGiEZfKQFJLoRqzhbz5DTRPHqysQFDt4izla
xyk0NXtWoA4Yv0GFKqFtj1cu/BiQhKh2aPsZIfHm/GFmnIaFU0MD+J8dnMaiGK+3N+eMC7JtZJ7x
E2DeK9w3yz108sKsu2e6hd4xPpNseg4AjO5g4/Y4eJlvGssoXygaUs8NzhD8SVSOvbHiec5CDMWX
5AMXSxLk9ONhsv3R8LFxtz/Z0juX5Kf4QdfAupV/iAob0TLqe8KSQHNNonnQeTjLZuENo0lAgO9W
50UijMK8Fq3ppAi2Sf1dX+6a8VCqX/SWSP8FknUE++wrQEOrq0Y/q0R7axQUqLaA3hPXquFEnNFT
mCgouG6BOM/1bKMEK2wCqA3a/ICcHclKgruAcRvvOJ2PtmQbTzwATREnGeAetppI4AEVNauWJG9r
KZKj1x17Sul8gbK/Yh7h2QcxZQb5yuKWQ0YouV0N4LoLBHc0PqjxR/XaDyysi1XAzBb9aexws+54
tJOdU2UGcLOrO4zs1m56u68yrKvWqwaF6QEaaFlFwxYglaIySVFTyQu2JFQWZoXlFVMbigqzZVOH
8lFF3UfBhPC++lW8s8Q+3cTXSf3py0OHwwf6MgzXA28rJpbpD6BPOYPB4JX7LgRRyrWj9BjutX5d
CyIImIAN7byvIL05DE0HeepSe2/a11T3t4FkyWyrd68bkNpXVzdcmtXWbQGTzFOijN44Yg04lGTh
+ntL3XQTOmWGeUPUiwbkPNwasng1fizlhvWLmHXs982iBVvS4a3ng1tqpOANh4rZMbALQILpNIKT
V/cTsU5pQLNhV7AEvI/ainKnh13nXLP6GItNA9Vv4JSakQTjYOhS1jgNxnrjFJfWWPt8kS1Nt0Uu
PWLbXsjvadbwXuxz3jN11vyhBgGomY9rNsYWXSLer1k53bu4lhaJty71fa2vSn3lNKtwIJJsm3SX
AtqLTpHSEjVCb9po49rlLEfJx8Bo0tp/tNQHXvZNknViratoW0Cx9rkVRvz32sKc2DRbH6ipsuDx
VaTQRZhM+BgyNNKujbheW174ZmD+H6WyHkpSpYa5Z330+pFnmq37d78Gfsvog3VAico3W9oMeev4
R0aQiRBXVTeTJecw2IvG0tcUC5xb6pQIXB4Hjm2HeyNwTqGhLFw7Opg1pkUEbQHJDDA58KsV4toQ
PcBR5tTwKHLEVwZHE45ijdigrd/7qxE6iPKhdYdIfae9yYKTbO4EwETemRkqhunYPuXjw6ZWtDMb
6S3P//Q0JMhi30LgV+onNPg8J8Hi2Bb3Ot341aYQ+VzQ1taA5Fn2VM0bCoqQ8Q/lEvDreQhPTHQn
qjK6ScW0PiNjSXJGG9zs8Na33yVpiMbR1j6IiM5BFaAASdN7PrxZwJIt2z1DvN1Wnr6zLETpOTNc
Eyev4ryGJHhDHlM4VwvGk2tuNLYivZrALO4uAZQzC9QzPzxuz5n2M0AVFJfGxkAFMkfdNdNqkQkL
k6XsBxoYnZliPUdAYuGi6X4pBiIVhVBOBqSJdZRDzGAKZ3w7qFnhUuX5QRSQ8C9xv0Pwyy1DI80U
LMl/LXEAG1s4p06sbRa+MT9FNyHMB8sQY46jEX7U/kbqqRWMsaAHr8mDMK2A2x5pEfc4yxemLIC4
igYsfvcUAQi6WpnbOtHtPNd8XswUc6YkWDvZzWnUe/2PiwyzCR6kUXndoe0Zsf0vPnwbM2YD4zF/
UbgN5YdRQ5IaZlKsvfrp1yxFB17Sv1oetYzqkFNRngvtmnraNhiwQbXu3mmPSLZGdCMoHRP/WdNa
TwJRk9nGVEDFarKN+Q2nkbktopnqASljkpuGC5eu3I24ERDZtTDQCeegRJQ21X7dL/z+bXqConc2
gBDJ44CctqQr1Rl18xMVzJMRlQpptwiXkgD1/v8dJSvNMEe8zjkU5HiYMaR5DCzjCNCU6D/ivHuo
of5ulkR9aP2icwuShliiQBvy+8+eKjrsB57UO4l1sGVX6YAuzgpx0fpxG2g6UEJixjIDMh+2ZzLS
e4aG8dhsEdnPLQ+VPxiLDlqAZbDkwuEDSNuZogs/RrZSRoxZvP8OkfW6arGox4xzFjgS+gGnyUji
KSGmT8FtczG280wSt2WS18u3DYp/in/LeIb7OE0UaFFOSAhQ+9VpJOew4zHyh0cNM9AS6h4s5Cxf
1XxL1YQHyH/SlfcQzVjop0jRCZGcov0MSvhM4KfGr6Oj2dWP1XCMXR5H9cHyv7OIxVfmIk6mnWCv
g0h0utolAcgvagPAH4Z2INOI/o8OcbyyrgjrL6/DADP2HBhgkES8ktI4it4DxbWsSsTQ9VzROY98
aoHpSYmJX+F/ZrAvUWa4Gnu1Nv7OTJeUxuxSq5yEIzA4Q0Vpwwk+CciMv9D6abQ3td74LC2UYzvu
iWQztBddUxozt7/q9WFqHlzvkAcfNs8Ik6lrCY41KlGP0vgpITJo8hbuXXjT4hXFf2HtOwc4A0sb
Cioe5TNnvJTmbzueLHfTpZuYPr8iKLgLlwlKOhKB+mdt/LnqW5w9BoYT6gDOy/EYyd0ytos625qG
wJuK8y/3jqzfv0H62+SapWzscVwttPjZFPcqJt7nPVG3SroI6626svydZ753JfqEWcJh6K7VFrd1
iQqJ71r8MigenO+OsRLCfAQmsKn6flYPFxWEYWM/AphC/Z0xF2zEpLkQX5aOFyBb/G51tbamWcgP
InZKCAAynblvxFrlU4RDiL9t69oPhypJSNJFHHcRecrJ49HQaIh73QBhQMQ9D1KBB2Ux/CrRTS8/
sYdTa47qOqqBIZJMu68JVYg+GvaQTnAt01VB4mufbKiWah0Ls4koDGaW47NUHOaDjmeU4rYx6Kld
3G5bRd7jAOl7V8+2SgtrjW4ewjwFXEcd1usYAPDtVwN24Z5z38bMlP60PPMJgUDP8KjYU8Z8tQxA
N0TBsqRSHz1aHk6y7myhySaiRXPvY689I3hVoFzujvyydQ0BorPzuYliWTAswQqae29h+sMAJRTO
eWoRQ4ZygcYTVh7p/vvO3bdAC4o63ik9ZbR7MgWO2otC21ipazs6hkPIFDimodm0N19fjDFx7qyu
e7JW6wexkyXYO8ATPXHPgjFutedZ3hnTWARu+zxWdpa91pIHU1g+cJc5uOt+OhByYFcD8ZfLhO24
fi+8k881ESyVaOkJVEWrXrkG7r1Ir0wBsmBTW1vp0epSimgXBsGjYBew5MpzKY/Si9uDZz7aIdfK
jhImrD7ZMAeIRBvWp5zyXGsI/vO1LZcDnndWJ5gfm63kRAn2GnInDK6bhjKlY+Lj1N1cYdlvkf5Q
R98MtElTJQREslA7t80lTG42wKC8+jQBqxBbnxH1gToGZFl07G0UKSwn43Y5gOT0fzTGNbCcij3A
UN69Ot3GBCvG30n+3jZHB/smcXcJtuyFtHdFstZAgXHTqssYntQZQKunYCnYC32tlREf7Zc5fDAn
SYN9pS75z8z61+Ppz7FskpZy0l2UuiQlMjSJXFQW2nFg9slgT2Pl9J21v4P/UxA8RQplcm6sd6Fu
E27WBnFB7cvliE4nTD4877sV6DlPWvTthFdFfrDiG/b18B5z1NlQF6s3OemjLSCvfHY3gLKtwY57
Nxavttnl1U0d3wvWEUFCbiWCQWefVL+1Rta05h1HYSwq4ezrItmFjbaFDb8xaY1s/13o7//7MDl5
g6PXeo/PtHWuJvPAgfIUkKsI90PNPGTrgzQfOJpr60/G8j5ylbo8dXPifpSQ96jTDxZ9njnB/yiP
kxK/bhPtDGfkLDFvRT51Dym6UWSppoo2kB6E0QwPlKJ28aq7xaHVK4RXib92SuA2hcFOJrunab4z
w+op85o9FW0ARawL3bfUccRr8bYIxbOzMcMk6BK9BgFQYu3zGH0/Rdv/2ipvHYZLY/x003uJSyTC
By6qH1Mlw4ytAixk2GVp4l9Tu18RhXdLtRA49K0MHaTHYFGs8eSFB5Htq8pfChPUnCO8934KQ/Eq
yVTefBdG/Kq85Ni1Gqsmd9N42jFtXKwmuI9SLlhv/KeoAqEbT2KoCJjxtnoJr5YUUs/LD7WiL0rQ
xvaAb3eirzE91UcmkcGZNZV2GzkuNPvu5M8Ry1mDzj5TWLVbNpjvYJlOj8tQnvqmPLhJf8hNN165
PGEND7SxZrSbOj4x0rErvM/8E3ysBY611wBrIvnSVRxDRBTC1Zj2bQM7drRkav8vhahlhmc2UnBU
O+27AchT5uLKfn1VtRQLqLhG8RGiQxUQT3qPdm1YeF4894Lfxj+yG3fwZVgQ/xwmBhUCN4RcqJT/
3xCwFdOLjWlpZ7N2ToPv41UPHqHLTEIfbHPhpHwlSeC5NenRzjMc6BqViGZfR7eA1R+PqOWIxNQC
jfnUsIvsZzP8ofxjWvs/brM95ywDwg2yWlWzPx0EZXX50Q/V2crczTgEBrgZ5dcBzUl1BSeTuZvb
dr/9wL5BRTUlyMrJ6V1G1/pWzP7ge+ZRl9QVzCCZ3/lno3mSR0Ekj25M+Vn6PA03Q/TyS3OpKMG6
HxOi3upTCYQ3GwixMrYG83it+khhBWNAHnjm1LRyo5rzVD80OMdzhP4LPpCyO4eZNqf29kgXdgfi
Sgmi3FXtezogWdWSe0cuX1iuEJrprXIYK2teKc5NE906Ubuf1AY5GQJySE2AsfnAtVz77bdkB2j2
mPQa17hqAeZvun61Z20X8+/IMPYsvql2Timbk0NcnfqcHpusdQtXQq6vOKbbe9tezfg6IMp3nzrw
TkjzeAdAXcP85ZJ27F1uApKQDGG6YuVp6nshHSBvzcINfrzK44lugozcdSZsmxJbmW0eu4z5kfNn
goXoa2bC7DJjBfIKP9biXVol9JF5Ai4sSQEU+l/CPaXd0dexYLuHpGEPPhGmjh6PwrF8MJubOXm6
V9EVFUxHSp/CgNvJza0f3df3UFAIs67BwOOPHQ85/+eXKpBN9ZhVPL3GrPpE+7oTLnT2Ai8bvgve
5SNJL+8lz8Z4yPfTZZIDU4qGu0osZoTfsEQ+UrcS67qasjiBUO9ATJvWADEj5gjbZlsylQBCEJBf
Nmtt7mpbFFCaqHU7nRgXx/zVp1VvdwqFe3BsXEuxH5wqIHki6t81KXZD4T+DHA1dLeZp1W1E7yCo
1Jd5o6Gir1ZDci9wsaZVXM7LxjsVWvZF3C9Ganm0wld7THsV4ahkylcOy2CYCj57b8lmY0FsiTFz
eg518tpWrGU58sv0KMC8twIdjaFW20TR5hWa/R4/s5XlsJA0IT48ZpsJ1N8xx7MRt+Q2hpNNqAFL
7M9DmApTBEqDu03vp9QocSoGmr7iRxKGA5QQhVf/l8T22jG7gxkQETmcFFJlSRicM+5uP0QPJlXH
z75yKvouieTRvtaKtrLzcYO3j91usqrz+s1glWoX7g40tKRLHg2kkyHmjaMX/tnWOTHPYbSTTBUb
4e4jLPcRiUFBPy6ED/sVdEURdFPg7dnDxzdyqRjT1DpQFmmpLdKKcM36rejbddaPb6qH6lXB2Maw
gFQUQObMkJXE/BDmUiMStuuszw53vHStY18Vm67EogVWUDK9rcjIcoJk1eO8BsUnq28jwLdNQnUZ
QON31Z2m1ftcyTCHcWelxdHWHSQK0QBQSEXjLZdG9b9ExnfY9xQcGgWcQRZ2jcRiET+C5AbwY8CE
nVQTTJI6A4MDnaZBlLy9lyLe5Fq4yq8dmTm6QCHBZE2gqCjsl5fEVCbqOpHJTgTrrNZ+VHY5TOoN
FmEY32zvW03lu62whSF36xKHctc1/29sGY413j5F5xuLW8ugUFoAPvBNuCDAtN5f6pLk83w/GgTE
RWO2F63DJcnYCFRYYfZI2R3QaQ3aT2S/0IbdMMWdCw+chENkU6TCFBCyk4fmN8uGJTx4FFfZZtFD
t76dkY2mYlZ/CqKrET+Rksp73nBpw+bJfQAtSUElJULiKRVALMqlMV+Y7L89CQfGxzIzIl0o5C4f
sCWmNb8YwEEiKhKnAYDA2R14W9bAN9sFDuMg6x+bxTXhLDNTyG4JEzuh4hssveRQ9x0S6mdaVyt/
euKJfiRNM5hV4rNrkBpJzP/1yMC9YXVC9BgiGAIOjKUusKxhGM5SUoYypkR5fHNFsvGN9n3Kc41R
uhSO/8/LroEQ7PGNvWlqe1eVu5h8ucnYnsbxv4I7Jiq1TaP9VL31B0zW8v6MAs01UdMDE/e27fgH
Ffe22PpJt8+EzoRNMw4iOIiO0XaKmRNRb1uxl+k18l8kDEjvbHXhY6xYDPesbct2fG/8+lC21mEI
32qv29dc1bHqnXhGvQt7/PADlxRxyMaRQaY1bSVtnK4Rl6SwNIHzOE3DjXYgH0a8aQ5LVu7DcPLs
UBpL5sEKLqxJpV1YNF4sOHIdYkcYI12Az4VwpoHiwTRtF8OzBmpXI+5UdxGk+IYVDrbLOL6E7keb
fyikbTgp+c4qakaCRpVlKMf3LOzXI+wTszfu8EuWMuN+R5earYmk7DSP9+Wz9pp1nPYILVm0GA+N
wzxtso3B88hCZ8Zb1jM8ih060dugr4bwqy3GXWkyRVuZCczIYFz3MJ9dfFqt9xUTD4YUG3rO2ut+
wr49D3ilQ++9JRh3RKMNSQH1FPs9HC2g99DECxSdlHk8yG5ZfJVrCPWTx6i/+tX3YF2sbuOLBWAh
EtxxNxbByWT00zB3Ik+nwm3DUJFaYt4wd8nRIyzd3xJ8JcMmyDbqEvmcn2yrP8QPzP1kt7GzbUyU
JFLglhkikVp0nzOMvkQ6wA5hHSVPHMuI+vT+l4DoHkP2yCXu8pFKPQe9ERzSeERWi7nIRuyWxBTa
mQovYypaI9r681gub615sbJvXccasW77bS+unH9YTMvoXyVZTW5jPslgUjmi3TL6TYLH3EXpWth7
3HkDEJg4uEYp+cKXGLUK/b1qH1wdQLNmzFvInwL7q8/qiJRrMnL4U4sJxJMoxFr9VaH+bAG+Nqyx
Ivsl2s+s2xFfHkTnsccXq68txEnctgiESHflKg5ZcabVqqrLeSj8dZO1G8+JKMfc39RU2P+VnFfV
FsgO0xc6RtUdVonffhExtys79d0s6lcOwyBJ1WLdl9qfyJ0vBYSb34uNGOS2Crj9D3aIunyKoIpx
g3nbykDKytBvIeIbO6y+Bx5lEx7klLPK/VWgyBRVBWSVxeyk8066N9U0vyRrSUhRsMbHc2vv2/KC
pD+yzhKqFjga+xqB7SZXmDTU5poSh9dcpMG6tb9NLlp3RZtRpbjOuJjmjsV2AiMvsIONHq5geVjD
qUFFiHYKc7K/gXKKN68wNmm5gjvGxopNO5bAoTjL4Kl5Z9/dOFiuYkTxjfdpXZqLC/mKhNB2zoPT
p3iAS/PywxNr4cIjLWc9DRD6pUnjkRxzsVD9haohGsnvCGGtGM/+Mtf+KpjsXfISYl37VxuOs8ej
Id233Ze0wMVAYCxPqb7oxT5TNiDUZbhWGIlm+3Kl/TJuoP8r9YNb3ms6T5OARZ3FeYMQiVEzDeT3
WM2rIV9riKkBbZs0vOhGyJ4CT/ZVNguadegK2p03ofxVLyZYdlaeqAXxAln2lvCQsIDfT/uxyry5
KW6+Ua9Ce9zYFZFo2G1gFSicyBAR/xG/Wn3m2E5wbTOZFgtyMnvlQIGJlM7wF8HVAKMXouybgxu8
MawvPs23/I941+vwwWGA3Oc5/HYsve7kklzQLibn9MvO9gBMStKDIAvA5A4QuMzDP5mssn29jljS
rcW63Vpf7aMZj3zZ/KBDq+yZ4y/8jFzlWcNwkJAD/4NQzuwH7ae7681F+JURjWIhCgfEumriDR5Q
SyzkAwJmAEp51g9bRSxtcHWfsj7LGlCHJtc1VmWf9VsEHasz+HvziDwG4da8v/vBRhpsZ+P1aGIn
Rh8TDm/o/PIj5y1MF8gNyCDAGdpiV/NcgoFXxr/UVgPLMNRxQTvrb9XZvYpnfPF+8TcVFMlINHRa
nhcr2lo+ai4pCDVE4+X78JEwPZ4hueSSQOG3Cv1lWy/jaNLUc9XjioHGG7UH5R/IzMoBSYQzSP/j
acAxKWc23DUaBrno2Gu2K4C7FhtWAhaYVYJ3AIG4ZViMkMfwwG+uC3GTzHYFb/qfdSNOgQc/xpCZ
DQmK7qj9RK/Ji8MxBBw7JLm3L5ZDRLN7CoxzEX3BmGLnj//NsjYFBhKzcPZ2bLP7weOB9r7VjZXO
VDKLkCnLnywFujwvWnjSwEvTZhkEiESnS47QTiBMGqBCaqo2n9v1X2x+FEO+5Wyienp3Y24EtJAF
lX/Ll0Z9l9TgMhwEShGUUC1ceLG5csDBofAO8W0Bwlja1C5piUtB6sQMYmvXyPeKXaYNPEBSlHWm
MwsJVvO1Q6xk28RB22hMb2xarAeUDJPO19nqCqRVGlGdhzX7VkQbDFO5j9tqlVhvbSUXYXHjcuuy
985hid+MOF6uGbSBqt+qA/FFZ8XkYzLh3wFQYDACAsVtdzpw7OE7Lw8KpKNkTiJS9s1ALQ13Ij0i
yLRCbW5VHzYHQFCyKAbfS7SsUbmXRMCH5pnaEC4jnEUU6RuF1i8ebpR8NK8WqRgktpfLmEAA6IvY
4Aw+dpUds/qL5kErL4FSvPfDFHyMoSKrt3K0ENaDnLTuanKvwz8FNxLVZdKpe3CoI5kpyk9QSERQ
PKJRdYtMvU2cE8uI7oJuLU8t3MLcugg7BjOA8g1EA+v8eEq0S1qdpho7nJSAgHQ6bkuLMSvrfpvl
tk0Qo2YBthxeWfY82grYPYtymBhSfuHM7+3ZUdcPA3EkUQCgiKreZufUIL2rx2eE8cr0g/OUcVwh
tmPGtjgWGJgczCxpl887gnRih/Q52DPWu0LdaCGic+1+16byCLdtp8fNarHqS2erjksfKbClUTRy
nleVu2CB7Wm3QMA0SZ8KfG2/iN57vXgngafQoG6Wbr3MEuW91Yi0zJJT21wDHO1u9OG0IXZ2lk3k
cXWc+ThCaryRoilWFTQgVtix/NPadsNvD1SGcD/niuCntBkNlYy7zQgRn7isci9njGr+Da756tqQ
68hUF6qHAME2Ak4uFaIaTlE9HEjPoVDLERAN6csxjj5PiDL7Q0JZ732YLtaTChle7tD9VIi84B9E
SrVBvsyAOZ0l2HfkC1m51e2RNs1UtDbIv85K5uyDiAs6b6xNjpgqilmQ/OspMcFhpxuZjPMQK52X
MoTCaCu4zU0yUqhQZreMLLRJn+YIUOYQYd2ZxiqLOdkDo/xaNBK3IvVMiTAkhG4D/0/bWd0Uysxc
mk64qmEDlu3BZg7DPf6s9P9IOq/dxpEtin5RAczh1crRkm3Jtl4Id7dMFnNOX39XzQUGmJluB4mq
cM4+O8hTmRB6gcYhSupVP/6dJx3GgE1YCbWF8JdebS96jDBKnNd4dPjn4o5iv89l+IohslvsrfDe
y3llQnDq4ofVohQYEbg9q2rnF94hwTMgIJ4jbKHfIyhpsVxQNDgtClc1vUI2lLjzIOSZlDxxC3jb
DzPDhQDA3YLF1i+C8Uv6YCtcqO0QrDTYJ7rhQs1hQg/M0qR/u/hgMq1O20/o167FhO3FZCjpRtW6
gfw92wD//UIyHu7opF1FtWrrNciQRtmtM8rMSXIruGg4rrPDzCjZPFsmuRL4WD3MEuiNub9uI3fS
iWQ1rJVhfWs+eDWkMKx6lonM//b1YSLyDhlWjlPeAJRhz38zjdxdzd5VAwO4kITccAvOv4FUO2Xf
ef3WQj5JKLg1JsLkmq8FTGEQc+H8c81qzfLcu8g0wrxHbA9oM61mTPXJSy2xu+YPYbEZ4Iu6QSz0
x1gYm8AnWtB7SFwCPec9MwgrwzUBI7QF7obQhKddy+xPQKKTxbhiD3Ef5EfSZft2hFhJtOTehR7o
ObA6EaYq82Y/WXh6zaXy4+HfeWodsjCArOVVOYgoP7nKhUTAkTiRR9GQR97cZo0WEMJqiryUADmD
KrAFgcCqhBbFvKis3iwGLi4zbK76NSMLJjh3N6alQgWNBR0OyHveGxTXjIFgE0rMhTqCfHEvryG7
rly930WQR2EBut2tC+h1up2bl4SNA31q84a+ainxl1OMPcVDCHDVwnKDrx+VNHraBkrIqjuLrmEA
+aqh6RaKDJrvR2KzZ0oqiLY5l1OETSBOj030ybQwhWaAP8YmAral+YISe5ln6HmtvbDZ8YzvbchT
yvcth8xgaTRxFuHwzDc9L8cJ+BqLbMWhgC6RgYYO42ImizDu2rNmojoVu7Bc99lX5zMJ0h584orX
kMhLot3PpQnPGjZ0TshUBy14yL1tQkPHj2tgOwfaV0pQ+Yn8kXSJiZWr4SQ4oW0wMYTCMzdufpOM
JvrkK1YdrATkfXV1QCXfIcUEqwyeGQ7F/ItyVNIFAvZFQHEhZFI/+R3pjhv4gh7vwUXft3A0D/A8
YlD7yKAltzECsdTcGugzx/4WMwIrk2KLmUzWMXYCAaa/x358nl56Sq/QvfFp8NIHS9vyFY68Tcgv
4K/QCVlRvbZtDKMxNTQcsL213lLiOdMmCx6VlexEhOpL/tHzpz43Z2G5iwi2iOGyRZNmPVGcFkNN
5OsjFRe7vFRslsb+9bVkKcqNiXWYAx1rhmuW9/9G5yFiAnolkFC68ft5m7W4bZE/oXGBG850Ui6E
MybFoVHeWurJ1sENn8HYOESH09qP7AXa58FOL6L3sGKqUi4EsoWSEgWwQ+xolL3N5PLWoftupje8
fA4ddEDMeRqfOVUbknCLjWjCrkzCjfpKtY8eJZdvZVjLk0mgD+TGnkGVZ3yw7VqHGHd+cImhL6pF
20Vqa13C4qciw7WAQcFpUPQWI/l+tcPxfmCseRkhsuFj6oQfPedKyGR2gAx1KtvkAANy4UfjYp4/
HQ5v5QYZiWFxUtJpF8s4F/KRKgVa78ZJhsnyt2LwNs8yh5kJlQdqmVMCtO/5vQMYhAqvx6l733I0
nEAqUTRUX0B6fqQeQrYrqaZg9KhvVRYeGK/pkXFMLcKEBvc6D/nBD2j2G/cIWsrMwXp55LjTYWhq
BXd8IuLkui71GzqWqd611T0qfmURw7zdCuORW/XSYK+rnRpc2LiW/DXVGcUHhmBdOfCioBtuafiN
Hx8qsQk3TRX0Hv0Sfd3yKCrpLGamvxFanjJDXvQXwJVU45sIdo1tL3JMokkc8rniJvopeNGBsw7j
YFUWzVMONDb2rxEzJC3G4dHCFLLs4l8GXB3AA3SY4Np0an6Hk0c4bKdCOzd6c+6CZi/FdKiQXDTt
zwTDQut/kIQ4NOT8D4SsEdiZxdJJ92iCXYYm+C/1yNQ0hyEGPZzl2v5q0d3rVGsGdI6meIZIdz1V
tBGro6nWi72fYEl0BRWtXLFBUADyrjGuii6Y+23cQln0z/vauodjeklSoIHwC2kD1zYKCnv+1xIK
hUve1BHmZ56GocKdMnrV4RZHLja66XFww70VV2/IH+BB1JgAp5+ZmDZjnII39UsRK4r+uC1NVNlx
dogSqCIGyYFheI9aCo8d1M8HyV2SlPXqKQEIMS066LiiuC3SkyQU5wIte504hC4EtOCZ/IxnTJXS
P4VTL0fr7FQxWpZh26TISsGI+0S7MpO/u921Lic8UEw4g6uWQ6+HLCw5OuzqUdaKvNZw/ygpR0RK
EwipoE4l5kxAzUvSrzl+pBY02/oa08GHLXv0rk//hIlhCwnudCReJKFoP2v/O4p9br9oafawpaW7
oQbjYju0Nr5QPrYA1EJ1nuy0ALmGjgPKxPTNCE9N/uhKc1kydICKRtSIh0S7ar9LSOjOXO9cdDpu
svRxo8ncn4QDZ9QNzgXto3KCd6O0wQWbFYYLGB0wYMHOZESROkybCc51mZhYP9tr85FzU8VTg5nX
yodHzKUfJOTmVcXBYZAaxNXWbcSxk+Mxwp46j1+LGBI7CEBQEALUUqrXIEP1gyhjzVSFIb4Gz4i7
VXx3xIHBWg7kPSfMjKpHjcowxf0Kp20O6S+EFCST7MMMsZ0bv6cuOSXtdw3NqlKeI4lxchp3NTDS
0MdnwaxN1WQNEeqCcYJt+RsP4FdCnKH9pjQIoL3zi2bwMtayup3ExdQeVoQAt0L81P3G3NWulbG2
94W8TzkxGcPS6De9CzZiPmCJbkAfEu+Su/7BHO4eAQy2PZwiclmnHI2L92u4u2wADcE0pGEOZvb4
3ATxV1oOj9AP3uF/uaoB80ufHFffuUx8wg4dm4cJYxCZB55vza/hFLtnOCdU4Xw1VVMxmYecibIX
2XfTShmUyHWHYWjrYOffxMQWE1bIOcbMA3NOECXbdrY6+7AXzjKfrUuRGMzqGma4jGXDpDhHCLXb
YamBTVQlqUQGKqSPMT4VyPdTQacTPA2OgVLuQodiXbYfiplPjHfKsNtQs4CRqdX0DccSBWWK4DM7
aRZj//LKDLhH9llTfxZx+BGza4oIKQVe8t5EEWwx5VuVFXKukV4hC7HpM7n4IZGXv6q/1JXv7HOc
I4nyQDuOMTFvWb7kmTfibwx7tEaH5ImcVugRlU8XMhbBLRoxL/53gLVYQFsjyOuy5XPWGRo4lyTr
jrCse/1njKy1U4w7qSrbJ2TyCln9YDWbunYa9OEOFPu93V8kF6R6/z2zST3+6EJG+/shQwM9/9P5
nHyfj505fusGr2NF5lh67bg3EoheIRC57l8GJp9OeBdueRyxQ+O4XdTOtUalotcUSEG9R5QadCcj
dhd4c6idZZExRCG5ckW5zriWa8a/bQ6btRCbAnY75wjthvKNRTeYGA8fOqrn0BaNmxapPEUhyHCb
tNgKl4cuLaCq3NVWwW8Qf8PZea1f4R5AOJGrwczW+iyYsu1qN7gyHF4b/SkgLsesNkOBONB5iXSq
TOo6v74WjClTbaRIu7uwwEMMa9lRJG4gmgeUkYAop1nNai3YGEzv1T7MOFzAuKBsO1ipB19+6r4H
JJfxlzJf6eAPRRkew6okhsHapJAPMubhyvuPdCpQ15H6RtcYRuYuk0octIf2YMjsdaQ3nRx6+wGi
y8qEEZUUeyerFrFPUhnAkeVREsAgKZLXCNoFk0roeTy9dFUx+jALKKXiQ4DFuLI6VbE82JLHD5WH
Vigob9lww33FGl59eTeyAdLxJmLUSojF7O0mAVFiDOXRgJvRX1q95apETCmcCaY7bD9b7mJ+nISp
3DrEM1+xd8fEYDMDOTtxjMFFhESCIQknPw9NbyTuGetKP6m3XLfqXKzj4KbCTCjJKdoG9hmPbq9O
xMGJtj7tpy4+XKc6smpC7eEl47ILib9iExS4EBRoSWqmKEH9WzPAdpqbzN+d5m/OS7SgZocTQZ3q
lI686i2A0UB1CGhyrVOxNgFIteSgbL879Q7o450UBjVdme6Xh4BsicyNsGGRhCwEW4PhcFbeOE5Z
Mo0BgxriIrnlzXJUMef1vBobbVXyi72K/x7rqxA3CDiLoilOamVHlr/s9IeF19VcWFCi/FNRo4pF
8EydIGR/NC0kEXUxLuk4sUJoJSQolqZBzA6qMQk+14rujSXz33Oy+DO407HhMtG6mzg9z8Nw16ht
+pkacnLg77K+e/a4Z+5Fv58wBh3+mENw8IryFBonCSSTgn65Y7aVnY0xRXD0UGDsfNwmcxF/zbtZ
opgrrK1p/6sjTIIOBpK3LMcLazK9g1EMhM69zi2YXe0SRcNr82bkJTHKuYqBqMNxqGubboDBcxeA
K1XUskSwqom7/tIl8hwzEGGvhxbVqDoLbMImRrjqCbelWlxlgzyTbxziZzuOqzhlZaPccxmEclPN
BAGO8s/gyJ2Hexn5TDOZ6UUNIJ3SKmWNtRdTvdHAIkxyXSrbQ5KM2UaOQ7IhjxWWTh7uOS3jIIFA
nzAlfQp2EoyjMbDvfEhUXxNjHUwQ16KvtsTS+dmzFIz5gL2Df1n2E/rGzkR5k9IRI6H2omk7tKB6
wJaujp11sddx8BiZK1Zjt8ol0wf9aacPMaxF2m0l5Us5zpdpgLGZXZgcHzSEJYhNm36roTOf9KPh
7UTBmHHaqVu7o29nsunC0Mo0Hb9OSMR0crhKNhNRx9qjBdhvUsr5UTsGfJ8kwclCO6DPrPDojCRd
BsfaKr46pRR2SXTAQNBvms84QPNUApypn2sX3UGiCuxVeFFQ7Y1hvBR4VFotGSGp8ddhy/G6e7IC
1AbI4+xTNrdmHC/25LxmmTygIRItce6caZVE/l4pmUQUnpQfQYVpLdcGxoLR3gxPvENO9Kp5RPCq
6Dgk9NYg3avf1SOBZ4ITAO/n6U/E8ghnb60+XWGDxpgYQponcLtFTfHlUh77ybeDztEbXj2kICNt
Ya9MdJ36nS/0+b6CXAp1eKjnEWv/arzca/ScgmqgCj91HiEsweahMZw2ORPZf5MgfYxFqPbtfzcg
21LQ+3GjVKH1ggGMRLF3oc7KA3tv+iBw6Swv7hRQJZIaMb7ODdchNRIzuc/RVzHdrDRYo9A4cjoE
dcD37rvQTvwM9YImjZVmP1pycaMfIWvKebx+ze2c77SQoIlNi6HrjKITXjghC3INYwg5wTArayj4
hRGro65XiOSVFobWBOMMRgb4xAy7iRbEOro1NHAm1GB4OxX/4F81CTEUD791aL3jTKgNpyTZJKAD
AfYCVBhr8hm1UWkX41dYHliiYPWnPIE8+0LoPV9GVCBp9sLeCtL9OqX+77RdyxSiAZ0CgOIhwgM5
9/1XQ84svsjUms2O5M3+EwfuDyqkJn+HJYUXm05d+hWY3MTLAho+nLI7tVaYnnkP43RQ6RjNzu5f
gPTJh+r/OE+LcaB+idtdEwJMM/o5QjVsmKuC2JhLGg7+0THisLeS4+PNKMnlJPeGSIgV3UTAcfkH
+bP5SbUY80rNrTZAtPgmBhW+p1Os0aaSfxQMyrxea24mhNB5I5EDZIvpF//KRr7XOB5g3WBB9DGw
x8EEPhFHa2qOHQWShGQdRdgWuyU/gkOQ8obCwrPyTUaLIcjQCp32w+ub4ziPoLtUdSh5zCj4jJi8
2kYMu/Lm1CPBnsznmycQn25+6/glkcwyDzyFol269d8ye6969MJBjznWiD4fqhCk7YzDiLYqw7YK
BK6kdZ2PFhHMFZZMhNWwju3yyu1h/+QoyWcmfYQoDjCvLQi6LSNIs0OidgfRYMK8bG0PuQiNFJcC
Yoe+Jo4U1NphaDUuMMHP/06ZuYuKyn459TiP1kAz/5dMCae7+da0QyZzToff3oiubdqsU4DquB3B
86m7p+ozBLfynH45rG39amk4iFkvuEnaqNQkzv1Ft5Ej/qsjg5ZtJIAzJa5t8cYrLQyURjwL4LmY
3XHCFtXU67VTf2S6QtXJzNoBawik1DXCHhVVgK2Ft5HGDIl/CzqRI8NQj8mA2BnQier+d4h1LUcv
iRtulK7m2KJm6Mhpo5vhAAM5KKtxG8DRHLr8XauYCuCU1qJf++SzcMsQ8xWmWEQjKyaUzwaMkRek
W0BmqKM3hRTHGG/5/ZsNc92btG3a3UBDeXWpJ85xO2/VEpgLe93ioBOO8qTn9QGkJRrSVYJbH3aG
NSznGaJ6octtW+KtB94KXRnkhnSFche5cHkQN7LkZic/jnnyXrrledTxTzab/j8hmNKbRXJGeX8Q
gAYB2BSv+uB0EfRSRgw1op28fuZclanxhcqhxAxFBOlqLDHlMbeuQQUUPYmIKOiKG3oKQoN2eRKj
gIKHVB5TSrEJD1tlrLe3TH2Nr55GkEwMbjQdMhMeEyztXsNGqmCIFJKp5zJVmzmp+3lc8awkf6TH
/Y8XD9BMd9C+wSFAxgm1G3DsLhjVALJjnl9MqyLdK+Dd4dOHXOXTboHQq4md3gEieKfW8kiYgL2M
G7924+MxraebY+ItjqrkZ90vZ69bGMPVw7KBHA1Xh6ChmafW/2jrmaLolKrvfTrDaQ5Hgj70NRBu
muiPWN+xQgUongaUnTno562zDYOkqPaxSssFJq+4ljwqXWVMITpzraFUBftuY6wungprK9B1Zcmz
UXF7fHRMEDxm/oBeRvyoZxbpkEHG2WctU4+CvhZ3fVbjoB+UE5wJ/whx9EwICorMgY0PONPcRLdh
fDBTdWk1xhA8W29XVPfB2Urvp2CPaThWFryV8OLhwBGtkOWXR0gZSfrQ2BBRwmCyvwWRtnHybjly
7Ij6powzRHKqifQL+BkuIgktW/ccEda4geFJ9DVQG9T9oox3Bmi0p41KwAsHFAlygrtZuZh/+wAa
X7bUhobAwGlvUHwpVFxtYTdfaWW11phd0+SiePBMOJgGruILbkUt4nhNo+0cQV/wkXU+0cYAmCtV
OSDGLQPHRXXYoUU2M+Qgj9SZ9136U9dyCx4upxrhGgNfjIkRpwjj22Uik5b+Ylrq8GqK+mqAMdLT
V7C0nN5Yg6A74L+m/THgp81dTMPkLGeK7H7ViH0bo5YzNg2eM8HIXDS5RYTCtVW4LhCx4+4X4nvc
dz9TO++8bdODWMNvscHxxDAcy+HmwaGAn9hhhuDi0V/J+quT9LnlcDYZZEgMaUxqwKzAFneYT6bN
xMYFn2/AGwhBd28UT3OJyZX0j8F4nQ3s3NmRPUR5JhE1PRDe1qDDBmZmHrQAglfNZqXT2TjsyGJE
T7gTzJer8mIh83X9PzYfYOQof9r0EAkiedToFtWkb1lrNXIzPeQ1t4BYIo9nFxaMWdq9SiAhj9vS
SADB4kS/4bfVTOeZy8So42+fN517z4DJp8cgMSJdJuwZzYnuSJvGKbfVPWBvUMW8vnLClTQAXZpx
cWHPjGurOck9QQaA/zGW8ww1o/AWkUwO7I6ZW32aodW14yVK3g08DoC/JzwRjRuHeVtvmJWt2Awy
qfaV/MLjU2AYFAltz4TLjkZcm8EeiWHhClb35WzSew/l2vKY6omTB9jNxCtOQWVAarX8QHEZAMSo
qZrP0ZXD7OJD0OcKcsG0qgLwpYhllB9wL3gJ81vjXAuwJ5cUlFqDfTtfA+8cFhdk1yG9kn9sfRd/
1GFZtW8h3Z9LLA7EGxGspJjJ9GPr6oO5LwIfbmN5UDPRpikvtQoKQHEOONMwoZyvnrgESXcbYtI8
cRjOU0RuxaZvd6QhY2iQ39WBmMBX7dC6BXj3JewhNeEyUXlW+SZluERrXDblosVSJ0MXyn0XyqfK
PDLGm3pszXTTGA0qvS/e6qVhbFwiYozeRQ1QAg7G+7hDaB1y1JL406/J5qyzWwR9Dz8Uagu48jTK
XhhhaIVbFPKRMMUHjfQb7TJiio72Oufo5WREs8+kjxniA3MeNxYrEIy5Iw0SKyVog/xUwZAbk1ZT
5pskYspPAsZsmCcM1ljNydZPTiOVZ0FqjB1VF63TttXorwY3JSqT+RlTd2vslhbOzwGcK+F/Ytdi
KNlohsNdgV6RO5TZgbHQJYxy6KRKAt73zzFknbOIFbsvf+gR1UiEuRWjoWLGU2uLeQ/1z+TrML8Y
xo4jclk8FM1bzApL8HVUp13/7MpHhPxZvNpk5Kqz1KzAvPB5AOC0XKhwHz1cNCA9ZSqbV9liiAE5
S/HS2PFSMK1ugw1erxI2W0cvn0DrzSbYzlBJ6ksf/9j1Kbi7b9bf6SPovmrxPtoHLh4JQ9Xls8gN
e2FSBqtzWA/n18CNCcbJzgW8Hsv+aAqc1HYRYG4F8qKFT/u/WSeEqwFS4k8j91rCNC5mE8MOoNer
9EsPiXkGSTJ4FJWXbKaQcLWsNX6Kic7+OYCOsGdKg6Sb/KfFv2w20AugrShPJitoIIIK/QfCVETs
/10zcOFAdqiHJFrIZF6rAtft0g9daNeKRaNjjGZwUYxCOXiuoUBXhPik+1AWPzZExppvNZOM1k2s
Eq0ycA5YhfrTCvG4t5lEl3r/A5a8KSGaONS2gmNnnjApCK11HQCZ+zD0OU1UOYU/RWOYB88Z0eCE
xdKgHabEg1wTQiQURAHXzInfR6Ic6qJch1wjunWp2m1B3OmIP0tCI/3einuCAwmG8QqI2cXexXU+
rWHtUlRGmxohjbMr2ndE1SNxaj2mPRu3vGTQdpUFxTaOrkH5amukfR85jScinW5pdYmNky5PWNBK
86jJt7r+G7sHHTP1iILD81F9swe69mWEcY4HJOwDVCMie0fGPYXnOsNra2M0ZEDdTCpYz/2rhYcG
T5kgPM/iPLhvWv8VIwjXX3XnBYD/xQih474BpHDUfZXlW1we5wmNx76DWOU+q4xFDjaR21evHQ9D
piQk2zol7m3mbPnraeec/qOLws1ERKhe0BAwkdVz6Ng87eYD8hPUhq+s+kBsL3klsvp24res+kaX
6NEgj9oJnht0ZYAF6a3Q883FxS3OPteS5hRLv/oNrLsfeC928y8vVhl2PjHDgpxD3caQs40BSTos
AFDnhmR3D/POxlGlhXEHmLzqGSwSC7CYGbT1E6q54pKITR/jfbzCHHhCfm9gasVihYxIK0TXzuId
yMdOehI25gdnRB1vIw2LwPcQ/2OwNm5ebTsXTw8L+5BXfxJVivMmpojBBcymwChYWxl/Gagm4SGC
Zx35Bx9iKE6kqBDwffYXnRe9TPR2eFQBWYT2Uw17pi3sbcoQ7tQctY9cVNYx4ZFp2menY1+FuRE7
Ptt7CO0ruNSuRokHDlC1dP6CUUX12vJBzlBwA48yhjKnh5Rq8ZTJyyu+Migm6XtWX6NiMyf7gY/2
WfB1Om4Fp6F4RcSI+17lbBWHO12382tYnfBzJTHAgz7yh3fZtn8qnlFBIdNAkIYlihKEwSKFEEzi
HcNL8dnBsNbWHI0F5kgQmavlOEMmwlz7EXV/XPHZK8MvjKOjHxwNEBCihxK/YIxS7N0hXBXiB0cJ
5JZ4BIFlUasxuz2GV/2Dds78Ux/sE9YjzSXMF6CKjf/mJk99vDbFtQ7Le468eYKwM9vfCQck0GdE
IihcTJoQ+NE5jRzBZGvL5T1W51xkd/2TGE0i3ZZOwnlGV5R2087qSsy1XqVPxbKwbEgkzbJR1FVy
66ae2Nf5XPJmacgITQmyY9XjAH0hit501z7VnrVoT23GmzS8Y9Bwr8hdRFgei4pAJ+LGAEKxO3DS
NwLPcf9yE6I4/TevIBIm/DW8u8FGqGPkR5gguGgqSL9u+2fPzw8PTAq8HqMgrtxVH15TZPVluZZZ
/1LaX6VGn2v8k+7WHoiGrhj2qS6dcDICn1Ik9FtUiFzJBn1udUuNWyM22gwFwPzrdj+mtclVoE13
6fA4xvniMclDTZim/m0GnwP+Gi3AljefNchGudwF5YeZvst+wxuDNQgB2NZxPa0Oo96s/FPTbqxq
28TH2f4qHLE2zOalt5tFhgZeSZjR/tfzrjb9Dd1Kr/kKvYd6G0NENk7cs/lk7IORG6TSSIOL8ecw
2vGZmYvRIR3bCjHJnM8tlruLzO8pi7OQ4x+bgx5Z21heDELmKqPj0RJgQYdCa5SEjzxhM2DToTnD
Ry2hKWQGdr30OcNl7PEGEGQQ58bZkljCS7lLumQTYzDTjh+8iHUDb6brnw6eckZav5UugXwAwGmZ
/Jq5B5cwwyqyGgFGQSK4WaJpAsCq5Xtu5H8dX1/qUKJciKa2y1h8ICq3NSMowYFxpBl8zUuKquEZ
6PsK17U8hKEI7FOwCAFboQ5QeO5ik6C0Zl5pg7dSDWmBL7l6aeiojq1uHQJaJxofp7CVK6IPCWhk
3jRi8E77ReUSZFeKOkx32xTmFpUzaI5HCaZH/3kaluvRHR4JIyPmUoQL6szwXtBpbGORb1MjezSk
iHTeX4JX8dkxUIXT1mku/QRJjAO5OR5N5gwcZmL8UTTbGhQzzfStR+iXAa7d4yfyI5D3R4qF+Z2L
eadPFH1LF4lVArsgQKWlDGOM8AanFuJbhBqCKyc1N5rurXLLRt4BE8rsQGiqkKsh7Q1IOhSR5HyF
HnAiExIjwGlt1LpdIPW7h8w0Z2SpsSJyP6K8Tl+R+b+H9fip5+6xrrg/Sv8rF1B+0jQg6mnYjBO3
beIAKcdoCdFjMfW5NBOKHPsnywaPhxK5rFYcdfVxWA+u05KnA6yNPG8zzC4Khwyr5668jcJ7sdA3
PexoC+QTYw0lNAIB0ewC56mMqOAGBBtODCx/5wCim1HTlmvRonO2jrnqk/k/eKvF9LCrkgPWCacO
boRkSpSUaaMEf2tdzzQsBt1N6HjQ5cOrKaYPsKhn0TOTMSp4sHH2rTrXxDTxCBzrR2tU21qbdOaf
M7Amo69lltDa0QuiIym4ISLfp6fSsEW1TcmAH2WHM6hqSZF1zfxP4D8C8kkyvPlqn90sTw7X16Q1
1KOge8XQX0XWYxsbIE7nys4raCzpBBQdUE9EIQHzM57KwwR7NZZoW4FskfaXaO1EupjRHsSYc2Cy
8Eyk9haT9D5IIAzUayYlY6tH56rl9xu0Gx4a0ilMD3h4/trZvHdj0u/0QVoMt3H3DbCf6m2kUXb9
6FJMjCr/Mo4zGgjhR8yDGXtOiFZiFRRuWeZSi5i8M2UZAp3wNje5eNu4muFFus4j7oM/RvKDypvV
Mtv/EkC4Nps+KnteWPPRppKv4AUnr/3wEcASKr5Nj2GZFBykFoloACRYoIxz8toRB+Hh1ZBMlEdQ
rQSO7LaJslg8W4hapb0GEmkK1HxJ0GL70uPeboG56cXbCGF4fnbuiXxVtDa4E+4rd58hRmlHiCru
Y0ivIu3Z9pKKvGJ0Zy8zuJQtOFkcsaWFPJvwLd2kP/meIpny5nI4Tz3uffa0awg9qvNlgkgt5DdK
NDueXDJS3BoxtnicTYQEkToNSGHpGOXrNwxQE3IMPHkYHH8pph0+cI4fvaovgwRQ4Uw6SURpLf0z
bBBKIjWhyQiYwVyT8jbfGEyBsIL1gH09RtdDX25l/+GNh9Db5Tl2yvou1rFpNy6Qi65NrL0GqONY
aJY9fA4q6zUGX4W6ZBf/XdUavtDhP2gpjIVKumk6enB4E0/sgQnMlwMaYXloZnXSG1psq5Kn1hS/
osMCGnVA5fUfnYsxH857bk9si7NA0gL7BaNV+Dk9bwDEaavLa6FbG6WDG5ZFTmaLHV+sEMC5Slz8
OHEIgv6XgI9YLRPflfTbVV4bbzYTNzQPI8XMZK3dsDzMNSbODpkDSKCH7D7Z42Gq0SPNts/H69yK
bGO2tCAYD330itVfeOURxHKdKKsHcF28shqiUKro6kzfHR/yxDhSMoRhivrfZCJw6cwGIJk3U/s3
kfsblOv5V7FbCLvZBc5FNctwuFY6nkNzTjwaJyy3PmepGSXoE28mSbjagBCT5dF9uma0l5hIEANf
VvmqzD9a0zrCYtzAHoHViJ0pj57wQnaIDq2eKpsNp/BwehlSzCFeB/SpZgg+lAfyjFSof6FRXftY
UXZt+Sc1zil8vsCb1jO7oLLtVds7B/DFqaLhL013FyXUNWGMK52/UuCun7LQkRwqPFnWRxT1YEeT
3uE8gXdhvCm7s2CyWLyJ9Bq3gshJDIm5G3VHX7des/M9nfeTLNVjcEDL02pPCCJGwMwO5bgT1pa8
LxSavbf1nbvZ6mcs4moBlA3nS2WGMxegzzSigk4fMUe6L3AxVZHDBca3HuRI0Rs7SOn2MnTEDTMY
nO/JVSH4KmQmaCINix9meE7gpzL7rLDCDXP9bqZPHxhHK8kowG/J8OddXBJYB049PgKIfUE97o2+
O+tID/H7X/lg5owScDigfV962KnFGkBnyIKOJSBrJfccuR+xBMjLYnvB1R40W7P8DWEy+klXLXun
vfuZdmwgBVigh/6ICZ8Rl1BUT5DmtHClevpiwsGvGjZh3S8UuDBF06rr/HOdGmBdA4IlOkETOigs
fBidWgWzaMjEuy7xLOs80b7xN9Juyfzr/3glDhd2oR2t+oPdvDIFYr4+wJUljuQJ35I+otkaMEvH
oi5qS2Ihuq3myU8HlDLRKc8NPvbSFxsHHcmLYyNdA/tJwPYcvEwSSxSk4w3NYkiZURK1uBZ5ttFd
iMnG2mKlkhjwFSeE65o90BAOrWDLDUEn+FLCA8kXBp6b6HOWOtHECd8V/otrAIYMjBNYzQZJTXD+
LVuA99SL914efQ8zpm8cL+5cXmLDxAySwUHyWiMZNsunn/lo8TpuwXysiRMGTqFMAVcONJ0hAmQO
vf5H5MqH5GCeS2Mf5Ur90W7DLt0PliRR0RYluwJYYKTgaN0MdSu8FMtOkqNjaft6JkXdw4FLpooP
lDOETvXaW+n1PVKBqp7nEZZiu3cCW/v90BFhUU7wKWwQkPJ36tALBrh2hZN/DtNsXVT01mNL8DJp
ig4v0suGtzHpd3nv3rKqvmQdFYK0sdvLlzPUKMmkWZRo4w8DE9OeJIEyZlFoNuC0Fa2ztGPxFvLD
duWObJOlMJ9kg19iuFNdkmJuhogGJ2mSEsqKCX6/9xKszMWNM30bNfR6Vf7p5e7NtPyP/7F0ZkuN
M+kWfSJFaB5uy7ONjQ0YKG4UQIGk1JxSanr6Xvmfc9HdcU5UFca2Mr9h77Uj18fYbRDqOz/MCHB9
q4eIBYEx9kn36LceqP3IsJ85cOAixHKbISCi+9Cfj8RJphj1agwjqPEZZ5S9yOfII8ZRvWvXGvkg
tbQfkZnoHPCYl6Fn2IYxDICIvTszTiEhYm4jvH3+/b+Jrrihqtn3xWdulAcmszODTePHAFgUqXPA
Whj1DQomjej8itYtaG4raNd+AMGh4BEGDot32e9+CwfHBjI6C63hQkWexbQqryNivQy5Vo2EfdIC
cHQMjbwntMqS1I0apfoEmaEzd69gvMydqQe8IJ/t8G1Ia56T84K0QeEeNlnYzUJdZ1rG/z4Mttaj
B5QAuEkef1H6uu/KOIIjp0a8C3GMQUJTL+/4NWZjZq3M95pFtfcRezg9mcmG6WqS1ybCFsD3elWI
d5qXYP472tw0KA+oNYy8fysAkcf2ozlMD1VUH6umfgqLZmexwi55TT0GI8J8WSVdE4yHAnkn8liX
6a5WMHa/AXoBbFA81OWhQ48pk/E6n4pyOkTR/NluG8pWS08jOAht0hT0jJ5KD4WFdRjIPtCrrHKb
L8nGgxGcMM/QhoWqMJ9c7EPpxOQ6B59D4zzy2bAwPlQjH1YTQEiiFW7BAQzwMj87PDrNzLvP35YN
UGVn01sP+t+IAw7MxHyiTq+gcilvrRihwGIvOFPC/Dfs3Z0jj5XaNbN5V3SkRoQ6HGemxcLcX3uh
PGrTFgfjghqTNf4/v1fbQX4MP8JlIwBfP8XNANtwpvKMFbuT5FxTM/PTN3a5allq5V78d/HAlEW8
dZNH32JvG/eMovreUka1tAUaVUaCVuo1bCv5XmrBOaP4AgRej2KiA7VgYMj3nWGDKoepAvJQHoag
wqfw0Xk/ZcTy7ujxrpTB8oScIrXjbbE428R2t1mYPJaaCYAEZbL7NZgYm0W4XLhFrjYRHdVbnVVP
Ee+VRvn73kENcLuml5ktrcnrtRXDMgioY5kfnOwnaTTUHXL0sFqSXVB5SF/pL63ilOFEHQaGRhBo
HhINXTG/XNAImddgamKcQi0U1/kz+skChKDn9Cf9/VdUJra1wbIaUJixFWE5impuR/mPn3Q4zQtN
CQsBMLkdykXcD+LYQT6NWH9NM8t5djHV0eCBcyliMXBIjOMzxCSkwAZiZpxfSGnAeQ3VOeJ8mh+q
eN2J06xAewNqbsczMVVQyPzpONdbX51LINXYvIZZhH+mBidzCuHXa0mhY8vCxketGrwe1Kk9lf2E
nA0rQDNv42g3uTj/OLO+pXXODe+StHjOOCgjL7j4FZtH6EuwJ0tWcZBz8W0vOT66GBPt0s5PTcnO
Lt4lwLAqurzMk0irJW2RxdIqD8d/Fmu+xGctFpqEujbPMeu+sWw4xQDx4Ghym4Hv7kUfAgFz63wk
MXl5nnqIV16Qe6spYPqcIFMUy0fzGS3FSw4+uqqsa4Nu0egBY0D1ybJzIjhTG2PvjHcLr6CIxrXy
mN3yXgtgGjkH5Wy9CmntxkZeo+ScIGjNjx0nXx9fCYxoiFLuGlJT+XpVPV7ohmpl2iqWZMP4AQOG
1KplP1pi3/Ht0Z9WFXdXxfzLXxp21GwbgBu7CRXLHA73hc96IbZ7okwrpg/dlKBXmJdDMzypQEJ1
NX+IwvLXtsE4pCmgBcFdnuCq+cveYkZq2ObDQPDRgpzC6Q34IKiEivwgBbdIs2PgawNSdSbBHrna
dXYCJZG0w4xvbdm89iWHoZDOi8yBJveyuTJF+3Y9QIIq0jPROF8z8cXzpT2AZ9/6Eb4Jfg7kAjAr
lhwbbl4wQT0DdOYI5mPeG9BTqAs9ktaNJHkVY/XczuLaxYQQgA86KrnL2/Gk8viZruTkMB5pZ+NB
NMSNsELu+35Lp46bnrO63rTki0tbXqJa3A0QsPakyxDTQTtNNvXQE+le5r/s3HhROm4CaRDcjvq8
9Hy6sJFspoM1X2LnNZfl91xnB4vBRhfCuqnPFUO4VC4MSAe8Q+PBkg7qPDkcrXnB6kexUhp4xjzu
rX4pDk2k0VHThgbYyb5Cwd/sIueUS3QkI+Fgc7Ato367hGeTV0+ek5lEa4nXNR8IAQ8HWBvgKxPC
mDgfqQWGuxGx9ZPyqW3XGSkNuukvguDU5+XRr+Or18073/+Y9wwkdj7+xpnbi+vDSrMTbHFk2b8J
Z6PrZmcjbLWmbDXFEXMqjxknoxL6ipa434EwhgBFvSUIthjN2wB0ooWrm6fMeqbpYvhvnKNAWpat
7/HXgl0cYNT1wWbpgWQd9eumtd4bOrfa6Vg/1xTyYUdL2Tp8GW2w22oQL23PWG2oWQoREItiRqTB
QziDzbHT8dVvoby6AkBuyVjfZgaDhZ0vFUhWgWBVus+zaGY2pultBBsJ77cnriePjW1R6FAseVEg
VAoLMCxHfzJUV9v7mWOWzCWvoSzGv0YPV4WkOTNsT3ksH9RQEgvCGTfn3N3lzqbmzen7fBgAavFe
Cj967Aitb+fx27dcOI3ZcFi88rEPKNOxwUz9uxCcVtHCIJ/C0RssZ9W/wppZJSG8YVp/MMmXNIU/
NR+W0FyRiYjnEfkPWaG6+ufKM0z3eaklQbSsiljOycCAarCkXGPEWWZcALU0cBd1P1HdvCIAeql9
VI31ziEd5o/qrJeUFj3/FwUEMMwLG6XE+82x4BuRwEkfhH8ADuhzHYtNrJ08lp7Rm5yLftqi28Q1
Cf0rxtRtxOHJMCDDiJGG1evOi80fFY56tA3+BQGAp0NboIblhhoQxF5v/7pWfsJMMwB2i56NpUnB
nE+7wucvzsL7BfNjbdKcW71b2nXNjfJncFuWBoF/7g3362IOBQOBBo9gaFbXGYZBWbc9pQ8X8JKf
WnPr1PI3d6hDNJdxVONdFIBXNJ7VRwjQpM1WDMN5xOahiuGvPiQYJ2Dfw62Mi9Zj/RvevKY5Wjlg
oAxGh//YonMx4ET6wXzgDVxLbAJl6W5Dgv66voQY/BaM/uu8fNcwTlUQvbbeo1XpujiJflNlsj+R
/SrnP24fkisa7DG+7MQozyXa9JwwQsOJjwRhkxbYU+8GobEvGoi7Rnas5qMhjFPHEKRswZFP8hQp
hLq5ZFsMk4DK2yvFq4+3YFHd9zA2q8EVa1cLwbPpr8owZmYt2eM5n9FbAUPIqRqSwceTu3xPkXiL
rZapAbxkS7HpR69azVtUkZvFcvbFzAxqpiaZavgbyFS5uIlt2ih9F+RMHrihSdzTXq0FzEnMqsCE
FTbOwWFZ7kpt3KjDfnplouUtx6UlGToXO8v1LxlamHTojqqRFxO2Ex7BrGQE1s8o6mBrTA4O/Xgv
w4osPw8pMTjmCH0PeR5VJHbKI2DoGvGn5xCHzXEpXhMA1XPIYrHNE9wRXCM2+Qf98CSS8nFxSWKZ
evUn42QGQrgaIrixGEJMinj/KR8Tjlw59huP/irvCQtrFSwihFiR9RZH/jMc3QtBRPJSVfZprtLH
uX7xwUuC8aag22hl1xz3z7BHXXyNvwUTebPdU7BRvEcbnQIFZhU4BdgIaVyMnOsyQo44U8+05sjY
ogPCo3H3MJJrKQD76/WL7P5kPXoLv0n3Q12BmMrTfTeCgmN1ZHqxzxm7mmrvOil+p9CLUQp1/Aaz
w4Sbp4QpBJMIaqOq/loIS3UJfad5uYNQAQozm9iEFoLumuCdWaxH0WmxY4xKOh+7yxd6j+alICZC
hXIVOZlg2OKexBSdC3zSS9p8FqSJGTWZMGHEuTkNEuQ0GpK8epx8HnJ7mm9Zh3GqQJOC6w/NTn6s
GJccqvQwmf5v6rmIHHqm+T1/Iu/FsM4UvGoUGCrjWRQtOwPx6rWfhvGmS7gwvzcQ5aXrHm0cSDzN
CVOw1ho54b4WkZEzrclM0Faa/qn8Fnn4VpPrdIoAY8oAQCcIT0WLjPasW5s64TMnb6Wy2RgOfIHr
IP9uW3oMlNV46/KQmVhh8LrBsTkOQYjN+wRQcSQ1cDS/ZaROrE7gfGB+sMPh0PlNuC5EYG2x94mN
MnqodvY19udDabo7QXusxLPhvmF6qLrPNlRbDDLl1kkEspHwIW/mK2saDhhDQ5GQY83ilIIkRexv
/qPkurfU0F3qPJYa/Gn8hGG5S9CqtRMlQ9aAdGKeVBGWIWS+7WL7gz08b3yx8etDi5ewEtsItiAf
doETwTzjNLZ6FEzjWWt0S4Ag9r3NfiswC0gWH/RocIlfdChT48EcAWChfU3V87ZAgud33jaCAOGY
8x+/ts8BU3hSfn1MV/NMHPMAw5Du7eYN+TUpWNt4oB6wkgzlG3LAfVwfUiaVFEnpsfb+/795kWFN
ggeV6LqMtD0Ct2t7jMaAVSJo+z8TaRTO2G0CLc9BaoNrydECO2rN7nOS6olIVCYN3Kj+CNEdLIBi
hIQRa0Ez5PsA4C8g+BBBCyZVtKRmxdqAMVllbqfwiSEsoWmkvJToAMvkNOLHfwsQfaqG7GrueW+5
F9k5BVIwsdgXI7owvOf49SwU8czBRlybU7X2ofO5TvudzdvARsuAsMJ21qoetiwx92lvXHy//7Vr
A6MtKsUUNBUHbbGrZyLoHz2W/FrdzefYuWQZPflsSxnrjO15SvnjXYycjmm9o5NNxn3pBBWqB0LA
IE+YLgSiIDjCBngfho5o2eA7wzVcx9+GX7xM7UUZpPNqhHQ/fM4FuALw5RFQxCl4rTGs/Blsqjmn
Spjw5Xo6g6kU5i/MDuweeX+d2u5kYhy3LeNRqfegvW70VoazViVkG56caODurQ5hlT2kZrcZWcY6
9xoxZJO/JsgSNSjLYoBQqQxZTIZkEx9lxl/ABBBf6yF7ibz53M1IoejtaLPHy/JRZgw26llF66iL
dlJgrcctxp5pSP920b4GMfxHSvu3QfPuLc5fDk7H0jS8j/YKZJqAE++4MCjwe/g+Q5mzjw1J/h34
jswLIYGGgoyoKq1HD9chzADWA7epOcmGgVVRDT9jKVEdiZWJUZlhGyYruuuQXdm+bOils9kD/DSn
fDeTre/XjyShHkYF4SCrho5RJK81rdYFn3Y8MLv0Y141fsW/NqOZlWmjXVMQ9IKAuD8LQ381B39k
SWFoHBMUNabOQKmtaxpA5plag5zfgLi29tHqvFPZzhcPafQIRjR37uxQrpl8GbPqxsDwAtj6ZYms
ZN2DTGR6yP3qe5vKIoOqiagavYnQpCh9z6ilYDny8S8pMd8hgUeMgkeP7VfchD3tjIlrMpkeIq8a
j125FTPH2cXyKXVK5+x6O+BYaDFDnhz8XCnKS54JnzlzbF3M5aRGFDg8QJl1kCWWArRXeotnUIz2
jrO1Ip9ksRLToLUzoNh0sXhqhPw1SvuRfd6BnCTsYptGju9dQbYvn7NPa1+Xxc5F9BgPO6Z+Ox1b
lzXbOoUYmBEDYbF4H6IV4NeNCLH0JCglHSb842NNZzvH8qvIyfY0/HMRM1ZPj7gu+lWGKzVmL9t9
G1hvbBAPmLok1jGTT86huWhrslEtd7wU4EZm2AgbyEPwOzqUbRmL4TYa5cE2HoPRtbDDc51Li5km
kGI3QTwZsl+bGRwN2bYni6jSpP0AekI7r4HRwBQj79ayHkKr/yBDA2UEqqelwthjw+1m3oQbnAni
QyGn+4gkQTx0dU5MwVsbBwxIYB2Xt9a9s1qFhEt/EYDJ0L+ern11E5hmJA35Hy59LyNSab0zVzPs
7sEJooeaxO4GgTWzyPFCfuXqczTh5KJgpYUhYebWM5IuQd8k5r9hLFnC7kS2b7tdkf8UwTZ1ondi
9xhObaYa2zxT3jF/jkP3YoAdH6BW6yu75D7pIUtb8bmEG0WpwIKtwmEQ8iPAd1c3xeq1mpk4yq3u
j6FrR+JUZHz++WsJKtuhc3QUochOSaUb/3E7EnRuQRJCuqPRZYtZzqsuMr+m9m6kv0cvm190agGM
OWX+lPivl9hc9xlDDyS8zQmRBI8/ZjJimcXWX+qB+Wj6xyr5sLvC/nLxv1Iycmg6JRvCgv4LF739
RwL/42uebEwGDOj8bLQYPwn0DBRsJQtVO8rEZmMZ4M6GAKdolamtG4NlG5Z2jxhjE5iVA5PTYgbZ
Pg4s7JiY3Mcm+gi7dJ8ClFIwQA3YOD2HMi9dwGUAhhvAGvVJXiLuktKMB3Ll608T0o3OP5tndUP4
mNkTkPsKMz82VWfc/PcsTiipY9jUgsKw8Ugxd892JPb6DZUD62TnnqPY9BnjEajm+z96H43v38mZ
+Xd33SMhFgLwatIJs2ax3I0VwEaR49PIF9/AJNRxkHDKYoE/jzFMMuRmcOeiaK/v0HTuH3rCnL08
9SEHitsgWBT13fLd1YocQbL15GDt9MdnRCSKDjur0eluvY0urmF/hVGdnWTOSVxT0tUNWuchY/xd
rGnhovGWmTu+Iz1f/JECweF0qexbOO2wSGPaycXFdn9k0F0sJKFpdE2w5nIACFL94rMkhIWlnMxg
WlJCqeWICPuD79Y43Dymcb7m1cg3BLk98YUFY5GiZceZEMNgYx8zkDexzh6rgkXXuqlDGolNrlMX
bexIBaVCvYoVFkuuKlT1FMq4pZh43CVwXM9zHpqIJr4sKJl3fH/4+d+NAKJNDWNYtwrVZcUwOeWT
0BPLIN8MFTNQKjh+lZJ+B5fbwDqIXgu+0Y1H26xcBBbzcwK3sKAbYQIYdqvM/6m4PrOg2sougUzO
jdDzlhvdFibaGj+fAFZTt+tovNsshKmGGCWvnYrTqt2OrdgWLugOaPCtzsoksIfywMAcnztnk2tD
T/fM0dMLEzQp9P8MktrshBCK4fIvE7hodi5GOf81YNsUxvDMx9ukjD9ISuwclItHsxQ3vaAMYCQg
/l/mj7lH08rNzOjfdJifzWdelZHeZhZDjm18TGNxninWQ2LAOmI9EelTEEsoulWMb6v9b16P68Ug
U1JF7Ym6gITIJ4DVtCfrsngIGBhU82FmPwCM1w5/O7dcDwv1jze952Z0EZZ4wPPNbVBdm4JphuUH
F7MJrn33GvYsRjtFDSs9ezv03mdXRR8jnpHAn/eSY34Oiz+p+cFvupjqLcHvXYKfg+Wpl9qYMoue
xUgdfMftS2bACO3skW1CC/LOdDsG1OPFt1omuOqtjMo1MbXguXEpF+IbekfUh+2GIQkybNvCF6LC
IxHnyz6b2m27ZDWiuwb78QxbjM/oL0QZ3Mcp2+sO4F7DvhMQaz92h7R7yBrgWPWyGUFreqsuuaZN
TFl0S3OJxBnzH3dsGs97PTYZYKakGwKAS4gRNbj8qfhORA7fln/OXaAClu/OXL4bi3fqzOBGXS5t
JHxd7J575Z38yViX35UbPUIXBvj+GxpHJ2Tej6A/oDEE8R7gBaAxNzv0zguuIG9Sb8om/HZpNT8/
jlhDeQ4Iop4VIuXkRBb6MpHCVFJRL+3B9hZmkh6JlCEcM4lB55Ue8zo34hqmuK+S9GRZzRvKA9m8
RjrmV2LyDejTI+PBaOC2Vg0RwL8StbZDETqnmJkyfnuuhjBELHaqq3NFOBZz41U8bwVddUCUi8GY
oDgWJoIyHoEGBQrnWsj+Cw068it1UDUYJ6okImw4TdPafQvByu2nAomfocZ3HFiUWP4xsSherM+l
Ir2WrBu9+0cnahGs6YV8mvLH57BGkwX3jPpBNrvSx5LAFZrKMwuQuIIpC9uaP8BZp6k6nfljNEw4
rKeOaxNVB70zM5SCoJHynduvfQ6Awrf1LXZ96NWso6HtkkqGcYXVyQ00IX3pAxLgxERa3e/BIkSo
5lBZoMO89yZ7BxSXcw7N0BHq3gUM35vIXBtaQCCgQGrdaQ44OmfzyoM4MA9Q6YdEJl57rwbnUN6z
jx2sm9kXR2kDUab8rXjJo8fe/jjoBLs9UKmN42Qnw6svUpKCGGHmEPec7lFK4BPcg8MY3RLQJzVD
A90l0g3yJcVnnxOszT8XkbEX9+dhPmTdfjIfG/WBkQqWJrgYOt2I61abV0r1HnG9Szk/+fyfQfZc
kMlqzJ89Pl0iil7C2FgtWbLXTr6jwqCunjkebeShCV1RPP84/SvSDJtjhlHSKm3jtRufc+/B9Eix
2CzpUzXpKiRk5JEOfFM5mQgz9c/ORE4QSJD6pj+hRfJ1Y6hEHFYGcpp4g6lkqr+3jXvu3/nUqQYm
m6jI/h6lv3Dkxgy1FtBqntOZGMB7qgEb126JSCA4Cj6jYdcmXyLFjEe0GXe9NsaiduAr/+sgYk2f
EsZa3CWRxxpo+CB4KzCeByjO/LCcr5iL8aGgPI4w7hg/jjtsJvFaBZ9gClDHhkQas+JEDuj0to5Z
JzqCkCBubbSpzYorWnfKPpNlbkGXWy26dtR885dqjnjOVoHSN4XNieBtQ2xJgutLLpwHAeyYJtrV
vrVaArXuBm5FfuH60yECLyI7Pd67ahv3QCY2hvPe44SoG5MNe0o9aLu0AD0ndLJ129JizzF+iwVe
C9ZF/fT0GJCyvyMj1SZ4sx17MyPfcnmK/dZ/k7o46Z0I+hDfLTGGx9TnCxL7FGet5juDchvT9Nn3
BwvxEfGoAfhC+V2ao70O6TgzI9w0rYS+GThHVKgGuZkmcJ9sWp6cpnnCy5gG/m8vrLXLBZN1icB5
3f8LPtqa62b59OW7KehNUzN7bGdGKy0jV19+2pzD1shw1ZhrvLq+85go+ZXUzm1Muh9ox8+uG7Ao
r5p7btHA/2NKiuSeK8k9Ell0CaCgmNm0p/Bi+HW2WaP68W+0fHp+AnoGqg9iuHGvgl2h+BW65+at
cvZNsVbONUye9ME5tHBwSRumCs0S8piRjtZjtK4F5p9y7TvLWlQjR+sC4tW+x4qbSSjMpuklRJxD
YHiKrHDBHxiO8F5c8VCGj5588INPM5xQueGYWsFxIUJ1pufgrcuOtl1ouzdVBExd+2gse9PoT3VK
j8Y+/KEzicoz0PkK6CFqn/Nj6K0xnmy08DLvep35U/CP5ricyDS0S0ioKoLFWWHnc4qW9LAFGlHI
Us6ajCNKQc41iMUEXelHEE/RzhXRBgBn+SCsiFS0ajeiC+fgY2NqOSySG9Yx5IIyobeap0wKHAvG
fhByRyzqylC070TlVg0B4PGz/j1Hd9km3FlxZJz7RkA3ih8GK+I9TdE49hi58X2GMLM3nohuTSJ3
thJnYtu/jeYrzQhm8XX843IoRfLU+Q9T+mjPJEEjQzaxw4BkfC9KHlsvggPOhAEWEXlymaK9HF9T
9ZnDk5/Fq8OmtQx3Evo94W+ATkFVAqoO5iMTLFIvqO0W+pDJUIfMyR/hJmyWvHr2YCuBqK9vXdTe
gg7lAO950I7b0Cu2KkPUZrlEQMRgMLwm/1RDSk/PhGhCQB/Eb17Wb2rRAdOLbmlanEF9LfWrfhIY
g1+igkWC++Qyv1BxdGLs8JGn075d1O3CWi7mXzcVq7eOVvpToNKtxSaykbSPCHi0Qj8jskA6Gx9X
6Nwx/mlxO0A+quW6MN66MN6b1rJu8CKVQvs4oZOaqJF655jw/OeowGqjh85MTqz/mkbmVv+/h5Iz
DvdWD42rWtKdUA6JztYD7tkVq3LSpJu5p9iPblXXvPFe4TUw1rQNtL4ki7KEN8bH7m/T4DIckoM3
R1DVOCPNFnvIB4cy2qNNHBaPaYdg1Yfx7a2E4QKnyk2TSqN8YD0GnJDjNg1uZmQ//98vP5XQt3mp
nTAODJ44SeWCK5ISK/zUv7VDwLP87zmfAoCGyQwjarzmCui2Y3Ck/PcLBvyIqHp1M0q3EeN9Zx4j
QJc2lqiGeEkBakaCh/bw1HEI9In1x+gEE8wcPixDqlEcA6gkNududtHfAP0qDd4O5nxRRyCNF+Mx
6W/6bU48jGNbM9y5cX4sAeO7OjBnqbcj+lL9w5diwLaBa8VlL5280bSWbkw2DsaY5Gku8zPLAlzN
9GiJ3NDtJV3xmMe/rjNcrapf+QsQ/YFHTl5YYK5TTg7uOP4cO72KPHKIJtZIVPivQm4eEw8c/Vre
efSSsxmPj8jZ7WFf+S4mymTHVpGsoAi5V8AtHOAuzMylWGHcI2wHbbKOp3TGYd+MEF3FoAfeefZo
q7UXQOtyapQ/2sg9N84Z1dAU3gb1WiK7cqaTgy83pQ0bnegwsn81qg+ArehXi1ODLsQiUtxkojzT
F03kmTRWYPz3Ton+0lTFNuHmJY5cWp/8ns1A8gS7gy/QvY2l7mw/meHjdHtXtrFHVc2e/6zZgGmd
H52UfUzR7kwDywpIPLE1VimPOIp4SGUhttjyzqRKEz72zq8up7jrCwNQ/Ki1FcexvQmzvndjcCUT
GRygJmUTNj8FzaZk6zw7FDKvuUtRZTgErIQ/mDaPAF5QdMhVMh0jQf/D0Ki27IeAUpY5/Zjarz1y
hzYMrjnjRv0kpWHMYcb+G4VgUTzLij1BszCBaLYO50ObftaU1i+gBeTEEYaraEC1RBlbWTeVmngd
n2bn12Y+4xLziO2TGqXP+csmlQV6yfYeClp7tR2hsMue0TqhOAEfdR95J7cq2H0C6RtZMdrBzu/N
YyL7g5+ryxidZefuZrODSDB8Wm65V/2/qUOEZ0ynlnPRapHwN79gR/d89YgGJYgPdtCMg8rlc5vI
ROtIscwQZYt8VQWUQPanQmeL146/QH+SxMwWxIZdDYpgXMJ4KMhJbEnEsHBVG5fWZHo9/C5LQ3ee
EbgwXXUcaOAzyWRo3ajlKVHhzimGtyzg2YXKLW8mS9MqfWPcwHszTsepupgVcPT+ZC6f0+CDXMOA
S0FgB69iwfzm2YdoeOWIkCa5Sf1fpXlCwS2gCpqTY6YPCgFZlL7cwMbF8yR5kdyBG9jbhwKXoH4A
C2Jasr77ihSyfQ6OOvm0EDDyS+r/mXIyaZa7nh1g5YI8hfAhAw3wa8CzLlB3Ny5ZtAgdxl+XsfMo
5TkhgyWZ0QKUkLYbAsY9BOc6KH5jatJTmSObfgJ1sQ6i5lCnjMxqf+O7z4QhHqpHhEn7LPAQ4VAj
875m5ecB2w2darxXxiuGrWjJnkz2sA7DHmEi91nqQ76wqEORW+LFK64CNevAiNtBowXatgo+FJn0
dfbTnfW3OGIJAFWvFQvdQ53wxfpEJrfmQe3CexwaxD6/KnvSKvEdS8POv+gfUw2vfiXOY8TJbwJz
y+KLx7uS47vlfJLOPYa9sFBfkwwAM0gG/8KsBITC12O5dTNjBjHVNVpY+2xk1PG5Ob3kAcGcOT8g
zLKfPmlhbGkrgR7Uovy7EdPd1Ec1XxczJdpqhaXAzPEmM3zmnRGdsa133RR+GzUYnhH2Fves6xPE
NZ/9JX+KkHwg/Y3e5o4Qm8F4r4vofbatgUt8NYfGc8P106ppWydwf8kCYkiXtd6rFcyou+lu4cYZ
VXPxephTdn0iwo5y90NRzDHU0XUk3eTK3AJc5+CZNyWG34S7rWAVPtEphtJiq4OxgVsxrNmuFYQ/
qX9Nkr83gBWSZNhkySPDyDK7WWiSzb67Fy6eIdHw8RSlsWXxzseGvEUsX5SxtP8xDW1AD5aazWER
72mrflwfFVkRVH9Ls/0u6ypdQV84BMg+OphjDT3IhBqG8dak4NhlwY9syBBsdFxpBhCFlkgXzAny
0/Y7JG+5HycCa2nhIbON0AULm+JyDp57IaFPJe9pZaz+2FSzU6pu3ki7G+WEuiJRPxHnZQcAlYpU
WMw9AoQ0ccc0b2+31jHzrwnA1XZD7XdKyIVghFhwP2cvGqjvCO8tlt136ZuMAY0v5t8hQ1aqHQGd
UYGYQ4irnzZkp0PQH31ZX5pG7scsOeTOiZpT90aO6W8rAsCjf/NnHJzgcLbqIa/fwviV5W1u/+qJ
RYoRR8f3Ijq7ozgAcJI5W2+49BGCEqd+IxBWpzgiYq1PbZsz7SxiKtn03BHdMQRHk2C+VUi2RfrM
+rZaHir/rs9Kq2w2NXeJVyCSgGmkmzkb1MVvAgkVKFA7PeOA0o7pZe97M0QuELeAfv27fsvziCZ8
Jll5+eeaTLwX2t3gQ/85rmaUk2G495c3jt+KhlekH9h0EEhhu3+1+OdT7kFVN8eWoa9WZ40xwxFn
WHchz2af4BfwFCmr4s/wXLIMycZKovqz4VkTmK2slXystdl4AV0X+mpd4P8M0VO0DkOUCsq1upBS
yxGGNieKTn5ykCYC6PIW+wO34U9Z/YbWi+ufXfUswT7bBGsYDhRmHNCLd3fgtc5xyFqRIse5VvOT
w66ilne3JmtPTU9KLQ9TiETEtz5dVkI5KYNZOFxALSeXWJRPhLsR8dgzI5r0ttnFqUe2IMbJmP1g
9dMZ4rig1Bs99EI29JSl5P1lFJLhqC8dQ0Mu/pgx0TNHBlXMOqIEVQcYGJt5NcSsIrQeourDVcOf
YsL4PpybGqyGxaawQA0BhYkMIW5qAc57M3lAAkLnxiRaIG7DI7F0/cGeF4B4Hp/Y9DbGBIPUaMBZ
m23SKV+78m7ywHXG78D3tyEGzrLv6RosGKObOdV+Kf7baFiVP0rKBHLrXM40NYHzmCO2TXrk3G+6
bD8gKMoRMzmVc8P0TbCD4xIbPZMkNzCUYztW+ewg+MqYH+wUCbOxNHQ4hbn1uFi8hp7DfbzpA19W
yWm266fAopF1rfAxnI/WZH0iU97MgTolFDs2om5duvRnapJ+aV8X+2tQpMWIGB91cc76mH22vWHZ
iquQEr1Fg9i+aoBNhfBB31Eky81T7FDIKov8nHEzRd6RNOYXJauv0KWlsuxTgA+ji63VPECgYhNM
5jXVBqja4omW4GjFYpcYEVoBvIom+zGadeoEWb8qen73SCXVzy34O3FreuK+TIOkEk4veZEbo6VD
MAKON0T8dbxbzPMMeYwBwyBXlBmK7d8S4j6QO4CTfv3lUZJLII+Jkx3DBM52tZdEKqDSJ+cJmmQd
jY9BX57s6Za1r4Nxy1LOsO7o8h3Tb3lTp9STaOqqllQMZ0XwlJl2b1Gue2tD3cKM1X1tbsuGQMH/
sXRe24lj3RZ+Io2hHG5BgEAIGweMfaPhso1yznr6/9t9TndXdQWMUdp7rblmWN8XdndJUlzDeWei
hBJM3kYtjpb09xbBGavpi/n1nFCYcfQmXiHMG0RtEnGxhzrc4QwVlZK/oD1fdOSvK4BnmU9+oucn
Ne3QD6sh8xXORwWtv0qkW04B3qIPsGEbtjO5ZjnWQwz1PbPDT1eNmGaNZoN6fYZOs+rAIXU2Kru6
AKHrSbck5mHCvpuhKOiCiHOIqIvAHYieEgll+iWnhXHKVUzYwY+yizRlrj1ja8kRJNOJZhTA2RyR
Q0kvhYm/UWTCjMVa7Vg5MOlNjoIF5mXuU1xrhQF5TnSg3uFQH1fPES3aximFZ3QJpjGC72E0OHH4
min9Zsktq/u3LgZSwIaDwOB2qBimZCB/iPPlLGC6xv2MIzFr6LQfDDibERlhBrqiiX7EpDKo4LGG
4XBK4c/Hns6dZ7dcDmzIJsy2Jwp2bUBjGXosBcKpizgbWWFncfBAV4ldVEn52DkQLCykVNz4noRk
r7Xye4hj/0aRmJHEsK7OSZ4hPTPOg/NgJrJT1Hov2bm6rfSfQsdMB4Dn31K8oJYdeiaS19bpvOKt
RV1ecGNgiWkSyucMK2GS7Agau0nTk4hVFW/I5as2/xETtUR/RzbZmIR4cDVx0zCnE6F72H2dElKM
JGUVbTbwyEl7TGcW332yzxUDz7P+LV5pkucP9Z6FRzOEViixKDHNYptB4raNBuSbrBwEDoAD9DvI
Bk/I5TDFJRBdPK92ixvatZcC0V+BnVZINqr93AM0Ku4wgnvJV9XCB1MyrobNiW1UDFz0Dsmutud8
R9CStMpGA42a4XNe8dtIMqT+0fd/VxMCK/VWroCyBDpdlwjISrPiQjdC/KK+tex6T7Y9+GDx0bRT
ju2qcYBsbO2ty1A2eCPC5MaoFSO4q5ZKFO3dQezWOcHLdu9TMCy6JEJmm+mRzy8R9xr9NFapmNAs
51Z64chEK9wTAN73B/tFjTAilss9hoyJ0+F1GSHh2EItOc2468DVeArFyGjcS3A0GqRpM0CIWR7V
jgwUx50tyU3mx2h+Nkg+BokqF2FuiG3vRBGGVL1WAjG8DKXJj6EQyeNDtyGpf1U9QnA5YLkU97Ro
HHJa1zHEAF9/t8Gp86tOjyfajSgI668ORaeARsYUGi9TDBHOJ9FcplghyKryaZAVrlVvqek8h9W3
PaCBSlpM8/EtQnC4WgQZK9apFltNL2/N1CLw+YxzMTIJ/GDI1Zh+umXwYwp3kjqgmeM5MuOp2RjJ
AdHlLh8eTek0no6f9YAsoZs8S9ErspeojJcQ3k5tr/E21WJmazLiSs0OUUVg9BBhvxo/jRIRjsuh
RgrGhCxev9thpk60rwmcqziDQa6B9+cSwrUhXS/l8KhWKqkKsl48Pk0K3jEYI+lcatgLSfUmK35u
HPTRQfNLsG2wzn+JFf+ooeNGKcixxIwUK4QAw8zXOPlsQntwQ7TOQ9W/zX7BPF7ZOQAM9JKF6U11
flcLg3Q6ytZ4ryZMBtYZ/aC0vjRqeHJCKmPcuzAhyUftJSm7kzm/QZENizggbj7G/hBiDezEdfOH
UuGgcfokwuWgM6bpm0QDgIMqXpd/8CUpka39OGQ/MYy/7M0MZ99U8jPhmMFqGc/SxZbCW4XYp4Rq
CqbuFkFeI6E4QSyXaVKxZY2qFwoJYRiXWieFKmQgXoYfGeICizhpkD7rFGOWMMiPDENkKMod4SzW
0Yq4UWPPqMOj3NmH1dK9CCUhhDOE+TwHGLNBnmbuvy8Qicpm+rALavmRm39g40QSFjtvMiZGk4BO
5MpVsA2IHwZxSXpZPSd6cpxzJn6hcc6j7Gyv6rltk2dEctxS2YTCbSSPMsYAKExZIignMbvCPIGV
PuLZQ8OfEvrGZFOVPZ2sLhOZPIuERp5oDKdPLtlJsjz/Qmy7TJ/QKM1DVs8vjRWhBhm52+pvUR5I
MM0WidXvnlcRPDdWoBYrPcwTsf/CFniJY/0IMzyeHeZMAJeQe6vWK0fKEkg3kQprNho6+WgX5WdG
VyOBiaxW6VkLEGuEM2lRwlBJEA/gCZ9E3DhcVloKpEhvMlBM2IZfWXQ0uSW1yosrHLDbHMvcDuxm
SN8jh4YdX9VxXN11mS+9AdojKLFTTYmZACwodYEKItkazfqpJG95Bg15/cYMYpn/lLh+kIKIJI5N
HH0EZUzBvRrl/3LhwqmU9U86d8exXRhibyN2/xZ/pFE/9FLx1QowXKbQGnLKRLKMWWVazbxHM+I7
qChbXV8RaMdp7k/PRLXlaLDDfGtEXLylgw1qDlcWNfg83WgFTTV+lML2AsymcgIHQlyFDX1F5TXI
rDd5co3bQ2wG+LPgOr2SJMrjTE/PJIa0xi2zhvuYRvsYA1JFQgv5UKkDzDk5tjw6Y0KwU56dYqW+
iIAX8mVqcNPBsgFQYo8K8sVqjR/WlDXR30KeXoJZWLbeCyrU1ZB3vfOQ6nlv1EuQjepTB1VveneY
FYBgW9KfbBVHt6SHiGZIiFB2mZCyh40SFqfzFHTFZ1u2gIgFFKKOSXW6YAb7ajFrI4LiTa2xk+2I
rkfSK20LewiytsPNJo/dwsqIdDhBWUsR2kAhLZz2JaW2spK9pj+NKhtkuC1769iALCeR6m601To3
KkseXqYxptDAnZmGsLInDA3GBQLOFVVQpV8c4rTaXP5R5G/YBSkIXYvljj7D04E9+yQNOkqv0WsK
xHWyZrwTPfMtDdxR+MBZTNvYGTNmp6r6NPQ+JK2huYLjZc5vUgw74dulZB9Vqh0svFW2WdqdWhs7
R1YyJnbpB5De3pCMnb7aT7GGnkXUnnKPHGLEejtv/s3QkdJng1oiJKRSirqr5FCB1qhh4Ok6v2OC
vN2y94ON3frIEw6tzgLEbCbnWE8BF2bQzI2onkfI7aoU0A7CuIPIFxqoFdGZCdJ5XuCDzMyAICuh
lepvbXYkMTHWfNXMKRKukcVGqyKTeE9vcn+QE4RfaFGwLlaEbNu5olIWe2irsU0BGh2ayvRmIMUo
6k6TSTctOjMqZVhfo+PHZb51XhoEqwLVXXlaa763zlRBanAgy+1LTBXdxvguR+F+kpotDDciE7vk
HMXdFYUerAJsuqWm305YqC1zRTY5XlFoWssBGT53PZVVZErBCJQuewR6cQWc7SoTssAsXuMxzafm
gDlUMGc/2WthQgRg8O4yPyjw9bWfISwtbLEpD2qKrZYw1y0YmteqRd3KmMtynA8EHidjOVeo6Mhk
Y/XFdAqoho3RiFY6O0Ra6/ICYRrVVrrJVKTBDk0WFpIJdIBtNgPCYDGGXcqnksko1eJXbuQmrlkv
K+WdMkwAh5moW1MK/nbOz0g4ji1VRAskZTWlS3FGR9EMbdBb4ArMHmLmERL9md4nR1IXcgeQl7rQ
KpVtLRXYycDJkcZrmPhKHvkoeaDY2J4RMtGW9J2Nk1RZHusSQfXR0I61Zj9CDVUb7kGS1R4ls4eX
uhBB1sAVLVlf8x4F22J5eZXf4D8HhYwqREnG37pfgT8KVdmmhkFUcPmajuyE7RVaq6mZYoUtOhQG
xhBo/UOOyDLnbZKSUpke83PWMJDfjhIQVYPtRqrfjLBGvoa3dsNogKHGvk14tCVqobZGyqnZ/VW4
VVfpuBf3HLfMzqYUFOWaM//0w3yeRoYSj5HbAutPOlNU9YtcSS5+MzWV0sGx2gdxWB8rpnkh7Aod
U5akXxkq15/JSGZWAP1kg7faXBQfnA6XgQY6mKjOXhFXJNUupSxMKbIzeD5WVrk2RNl5CK8S8dxf
uQVMAMQ+MEPKXZMTk9OyDISH52DHWGrVeb1rQLpEmSJh3lXwjA7Kg4hQtNTbYtY8AdikIi+suQlb
XpMHOKwxcByebBi3NfhxJnG+iY6swLEYUJR0SzOgnPNeEmculYYIMMUXAE4lnXgDPKNzi7i60zMm
bZ7qCcqYOpSHaMxPhqaB9lyjkLS6FC4+z7XpYNYWjUddfRZNUIU0iYIXfl4LJPguSmqonWIhER+D
LTY7hzE0mBBnoAIlDLOdDmjV+Gvj1B8aizhBAiXW77Kn54rlVw7tKDKmVA1fGPtYQFjIM7AyRtY2
QwbnqZaLHassBCfJkr2BfIaYOqFp6OMnN+1zXxCk4Z5CbMO1ZstLudkcIp6numRAgxqtzff2Kn1r
OOYYVncwZBYlWsmSZXUYbn2Og1qdPMum7RbLvxU9QcoTUtI4VMufEJrDpY1nuhCiWiw4wTX2GkK2
A9HVtPeSCi3RfowDZ4v9E4P4iERJyMJIL/JMBTcmJIM2QZwhe+g8yX5TGOUwH51w9SMa9r2wxqex
ardJJ3wPZVf0MqM8ug5+EY6J8wR8cMHXmaD7YghOF4CRAABWpRPHYt1ZkW2OWzzVSxNhBI87pPqs
q+wBw62kZVUT5alJ/5XIiQ2ZEzTeh3pw++LERVnDD5VtrsaQz1leqeUmVGjVV8bEQfmw0AmJXlnc
roAgkdQi/CyLfVeRFEofWSUIRPC6Z/Xfcm9Rg5MHf1pYu4VFWgMIoOjaBzD+X8SMpdb/xHgmVluk
F8QlJzLcc6Qt3V8OrzniDLFPi1Pj6GwQKZ6MinUYNfxBy28Dw9EIhu7FU2diPwguHVM8pXG3pJtT
4Yk0pKjPzakakFOv4VaJPnGZ3alY7JjhFxt9YlVnR5LdqFSxgu//aarIKMa7xOAERLIQS0DZheJW
ZzUzi4kKSt8ampDNP0JGlSufqeBZFtdlhoayErHMTQw5FrpwN5YHmge6feOoozCWn6ZGPoUM3x1H
O2gNfGHR1StUQEuGaXT+yCbjMqPMmOAcKMivJEv9z3y9VDBtddRvxdL3UNaf+ba7nKtgacquFB3q
sJxzBCj6Gp+dVuIZx1VVXzygs+0Ul9d6jO8dNNw40aNnYcVRyM+RMv3OWOaMiqcx3LQtxnhzTK7v
JWOzTGbsShtbHKfOiayN1jVZmqz5r4XKI7N5toVCQGPN1oVhS3uZuMQG3pbrTMrqAq7P4ixuEkoI
caNi94gOmEEgJANM1dTkQWNpcm/ajKaS1AeGwdQcc6HNbHldg5Ukha8uf4mbPsQTTsuYGgMfloda
CkLpgxyMA44/JIrbrjJUJ5v8gaiaeCiAlmT6YeBvYAFYPP8tg33UQh9CUq/hyDZVbtWj5MkBHwYM
W5DT4+qWIcZwlNFlgFm8Tw4eViVFD+GaHflXCabHBrvVuWS9RCjDRAxRBwoNHGxFsKmCmk8UMD0W
DeLJnzgxonVhmxhNfsnwaeySfZgvXoaNqbjhZQCpEqIgCpgaCV+WYE1vuyukFYm9D4gP5Q5evU3/
jbEcj1ENsBHGyVPUvQNEoFwhIrjkW9m02XOb/UxSvNcIa6sw0oLNwQYLK7Xaweba97pyUVhHxwba
JbjfqHWvZjtA+iDNUQ3fjeyamwkE7aFnetgxxurBOWHRFDvUzDArugOOW8+LxshtPZKK8oSlyQDl
Cr7rx6pZsB8PJSCnCEvV2diVbNyTrSGm1P00BWJByzXtmIuH5aBozXnR+4OqXvmvZGGpu0DYo8dP
JTkblVZ73HRRBZtvG5HyiPeSx+AG6h2b6NCR0BDnFz2LTzbAgN1Zx9J4NrLhuMwTHAa8FtVHDC9W
Hc6NwiwfyMchKGokAqae5ReRZq9ic9VZpLib5qYxCBEkty2L9nyauVI4QTLHZvzGELENUnltbPHU
3hQM6w2pB4mQSg02DueAGKZ2Gs9lFP9DXuqPJGfM7og7Rt2pvyIVoRydfaPVbi9xsscRH1B2XO70
cXwn2IMhUoXljwzs0Ibla2Y/jQtkFtLmB0bnD1GpscLGkJ9h6DtZvl/72RW1tk1Sl1LXO9SE29B4
Ndi3kSKk1lWAmGnVbPu4QN76DscjaaEy0RrbRH3DFWKZ1u+ieIjR5871dAsZ+FETdN2p71lsrZvo
A6b2ZkVfWlp7KxQMK25cIodbTEgSOKlknsKHLRgq2tsRDi2yR5N0hVJTKZg/8iYFoil2HU6Vot4Q
hzPYBR0l5hIJwmh4yRrW8waj06jCI5JVR1g4suujcmG/djQ6IKyEmAITWCdWjv/eCm1fPZOgUsi7
rsbYAfAiNmxfG53rfJtoAtyuYVRkjoMnDEuE8qCnADYy2scFY/BdzrArwUMD0qJQzQyY3wwhEwMG
37Nncb8z8cfUB1smkgUxdEjAIAuFNJWeTWb0HKoSB+fZkh4BnLeDDst6wxlqhgLL186XwO2411wE
dGLJwmPOQ74PIQAjaGV0juNMp31H2I9QVVqxfY9fh1JMgbg08ocWMpnTxjGAoC5sSOLwrpMSmRsU
f+u3ZfhO/RNrpZuq5lGV4eYzFtfl/sylqwRpRpd3lP6wjbHrJDMRXjbXe0T9aBh41cx7cSl4qGJd
paVYL1a4YOnTGOdyxLqIOnLQAqm4JizHXf6is+/pHRsKiH0b04gOmEuwXrXB1omuDG5D1JejP2tP
hvaUQAWm29yY7eKaCvgmKeBPMAu2xjLsi7kkNhpVkfC7e8FYpq8eWV160/ImO9TrlCdiQxegqlg0
W4foU7u+g6+BsjXLCciNn0tL/GIBk+v++yN+7vhNT8Vv4PwcU9MP03ipmvepYO1rbflsKh2m0lBE
WVgnwwiihfXamcz9FJOWIxaZwR84CqNC3ohgch2fMWRheYXnbOFpMhbssYJsWqRIqzIFnKqtYJMn
52Sy/+XtazUUGMDUQYeXODYWAC+Dr1stGy0TcxX9krxAlkpe4ua3Vq4NG1gP+WFFoQw3Eo8jcaZl
/SQKtArICsJhYkM8iTGqXFZ511jGOeoybL2RTCRE8ywUcdBznUbYF95yXPvDrgZuUoZnrHM2vb3v
LEQuVk80qnkcUHkb88KchQ5uekc8xABwEzrTK43IbvqP3RTDfOpA8qagR6oO5Iv/5CgDLDnbKULX
EMRY7GhgEog4FlgBMNXnwTw4s6iDqAqhhYwIpWYQ1IGdqciVc/klMHq7WpiA4iKnPplRdpLfl/UU
Vf+ijoE9aBkz8pYkrExszjxjE2TNGaEXEiUrRM8EYb9iX1VlDSMroWCHKxUi6s551JAvJTLFKsQy
51Jb06F08MLV82s+G68Fbo+TXr3p0xZTLVEzhmLzZd5bEfEX2zWRH8fGLHayI3lMRsq9upx0yJ5W
l3wBnTpGyP5z7adDWFR421x6E0dti0Nz8vbDHPN7MvUfSj+c06x8SbClwk/J+q8QaKPyOK/NaUid
Y2PFfMIGNou63lJY3kyJYEKXE/KlFDWceSxFxS91zUUhInkgRkJkVVkoRqpB87Ci7lPy7+roJogl
Zovvd1x/VArWX7iCjUqn7WB0pTAD+/llHnOvwGt5mCqftNAzHh2I7oH3kFCYXz1mOPqfCW+2/IyY
TWhd4YaKvBuw9es7y7Nq559svo/M4Hgo4UWo5DJ+iftUIkKD6CKOvbK+RauwlgR4EQvRuVjj7UpU
32loHwgKdKRPU/qLZeO5+JNxqpDBkkvtG4+tAuZF8TuJ4GBYJGTOtt/KQrql9VpN5kWdbFx5TK5p
FmDWCRnsGzuzvTWfUWJEv2qxuMZAttilAGyB17BLREYTUo6/kVlJyoBSp8VmXV+ZWfV9QY1Ie6bX
R6kZPmWUVEbATjStYUuwaA+MC7owpTTlzvKUkVCY9phhGFMwztypOIhYOzF/N8nEHqhj66T0RfHS
EZHJQqhRguVbXD1dtagOCB1hY7cdc9H/orGbLd7iR72dRASF3D+FjYQKb1COeaE9zAYVcmriaYJV
I0ZutjCJUVYMOQAalqPcV0eyrWBaZ9hJR2pQkT/aEZqTc4Swrs1eubV4y2lmtc2tfNsiXa+gjEU9
D79Zcm6jnFB2vl/MfdlJuFEW/CH06kqZwZqZ9Y8hmy+hAix+bBEF+0KpvBcp0LupCDzaHDC0RVyE
URgkG4a1quWQ5vAz94+KNZ0x/gV2ktfo+ZM43nSJvKn810TVtZamoG6sw9Ik/6pqftGL0hsAWywK
tmp6K+pvfN0Tyo5+X02fS/FvTYAd0vFnSp8tx3jGe30zMTdY1I4Q8PSpXYTNzJJjS1A/5S00W2P6
LBpavI5r02O3h30aer/OCkymUazEzPZK+7LKdZBivZWXXOg+tlxQFrJsqIZTqN2w9KTUsSGQ39SG
tG5Dmu4hg3hNQtUlEy5D2gWcJO6wyTpVkfOr5oofpRpeVTDwcvkDy4MLdw3D8G1fdPu6ADvUGTbE
9jFJZd9C29O3T3kaMohZUDag4oni6ZxRd3QMD0Iwxg7dZpWcc0Kl8dt6H83D3FTUOAIhSV6q7NjR
NjCML9Tm1VwOArGa+e6dZQvRWOlVyfraM0jGR+FjWUbuDCTNaAHwadMSpgfmeE4n/jrS/QoVVbIy
S6+1QwryJLFqUMB8iC9vgcfM2vREM13nJmqsErfk+jCE1UktrQ/Zbq92SP5jyeaHKl13TpENYb4h
3Gt6N9ilwXpqNkIZZMhupzdVyc6Cbb6qHhlnML+8JabVGxq4XBMcgrVPNz02FtaRImfbW9hXWDRU
Dho+B6JCL/9VAPMisExUrWm+Yn/n4Ampsf6nD8MSSTCVRAvbr/dF6g5LaewHefAhZ7ykuKNtmllh
KvGnZ4Lyr46IaR5KbP0pghzc6YyUYwBg7UgwOLLMa4M8Xzw9Mjs/eKJsk039Vze7bob5nREFo3BH
QRN5jkjbafsF9gEDfi5up6tkibRvkeYom0lqrxa3W0RJ05A4XdaOH2bmRW7gl/X7iMhWu+iDdh38
qd7ZXJcM/1ZO1QY0s49MZBrkfAktSuEXMVeb0Q8zNM9CTYDQHrcbuGzGcF+X/qI2GqHOyWcYPZZU
RJpQ6ffJm66S4FOYLFiSrjOHimDNKu8VtO9cG3+lPHzuWo3l2bnTWUHVG9rqWew6HSNYSncoQ2HD
mDeE1F4DOzrScMMJGH5DnDLrkFdcMSRo2SHd6F4AhIWN/yuIN4sTvOya1AiBgQtQdeCIqZyrWUVP
gpVEhLgq3WPRs5EoColoc2Y5yJKHWHtbTIAmHnEdilw+7WnuY8HSkpVpV9TVxRASDyU1T6v9Yg/w
N3GOK/AgMPCdiKtezBOz10rOMJDE+vAlKojBOhTJo4YT0FekkuLlohevAnQSpCtO6y7ru10mG77S
BUOfuTKsv9I8xjUuYYuac2b1aw/ltFJobeyuZ4lNkVVFneHalXbsNZr2EeHTQHxIJCU/hZp7zGsX
ltkpRl+heRMVlFbPN4hOwRABNJZCw0goHHBqpJpnnrAHk3v6ZPC39RqpzWPI66MaiqtjXULTxIoO
B3e5ZxHPT/OET7Oefq3dVTR1kDsd8hOaZdd2GEdxnAt3a2h1ZMDW+9xiHNEaLtp02J4Pi05rRIej
ARsNbc5+VTHeacPwGc/MrUZ1IGXOeAp59uIIWhuqxqoCduuHksweDPI0RuxdhSUIKbs2uAMdibWQ
18APAVUMKVJ8/BRyrq1ukmQkxhNMAcbxWnLHNsq1WBRPWdT9qpHj17oWWuqIqSE4+D3usavCApUi
P0PXrFR7o3+ygdxHXeLJuily6yEKhDq7vObEpoS6thdUv5brKnAPTU3Yttj07YewS1eMKyOcQCxD
jQH9dhN9ObYWWOROSaS3C3aP3GLSLbv2QZ6+LRqhBr5mouLnnrxXQ8S43FE3mpMZTLQrAH7Sg0v1
x5FWTBxbdxz0jsZ7fK7IRtTTYJY0/z80CZjNkkbZ1ar2ubZ74iBqv9QScPXJIDbnFOOiO1m/3kw+
W61Pn6ZRwBp+CFwkjUhZRMwmultxM2Kjt50kYKUxI4vm2qif9XqBrSgKnpx9hO2gAffvbdWDjxdW
OIVI7Usn9+8VoHveO/tIMN/IE6P+T5hKL07yA4Wf4OurQJ4Wou01YkLGQQkS4YxE6pAir54a38wE
GhrMwVmFCo1vwDcYSHgkfvTk+NKTflWDJEfpyrhpvkBPBsM5js6DxG2zkL9LWX1duV2qC+xav+lV
v8IxLaeuSMv2FNFbd+BjITelOMq0BLCcJW+fwGUtUS9riUhUkrfh9F6v8TEe7S3rQQsRVafDAGIm
5wHf1xQLgM73MLLGQvWYv61mfVjLkbgCIblpTya1pmQcU5Txwr3XqKmbjfwkm9H3yOoOaNakFKkI
HxWGKQZm+AM+Ef0SnweZ7nHe4LeZAkiXeXucGIhz23yMa/UVjhgdV23tqjqTIrqz8q8hRqe1Gbz+
5SGsffbLvgR5m65kVW6nbrrMGFvbND4Njsoa+6WOI4YGCxlaf7JGLy3etmpm7zLOgMpzAPzIdBsQ
pZQaqhDoVeotLeInaWp/FGBOvWBualb3vEveTWJLKrV/10f02eZ0Huv2N4zWUzKIsI41vZTLq34y
beutn+tXNeGaTc3KhJzWuGPsYe1Tzb7k1Vc+CebMzklHZ9ObrCAE4B2rqidei+ZDFi5S5ZWR6JPT
ysGqkMGNUa3Uof1rUGY5TIR7+9LRUKF3wyYyQdJJimG6dBtGdrXk7FvidUXrYc3xUa7Wl1DGryCd
L4Ujn+vE+XYSupZrJr+F+qmeL3ZxjN9NoIQtgaTbZfMaby7ur+Rh0729/YKh8K+x8a/bk+fe3Gzj
7vf7l8Pm+LR/e+s2+6/Av/u//m++JVTzOG1+Xx+e9/t7q3a369VbNqfXyIVzvt03m6cguPvXm/9b
bHwgh0228V3/emUSevD9m+9dGdFvrE1wv4vveqdc39zvvLbafH09Hd9e3t72R9zatvHm9fV0Om3d
W7G5+j6isQ05o7vfa+DLW5zr+Pfui4+dHm/aRrwKk1sX8OfOGH2DD9/GJx/D9T1mppvHq3dqN1vP
295vwzbT5pcu9YYM+pw23tyg5yv9e7BseRdr43a7+50DNjb3Zdu75sG99+49cIvNnj93+cfzeWHg
cxTV5u4GHDE/3wO+gK8I3P8+m8vbufy9exdfK37Na9zyzBfy3pyj/Cg+PV/JB0bmsblxFng9f+SL
l/IJAn4diE/Hu/Kf+B3U0i0fhJcQ/S3+3r2LsxeI3/I/Xue6vD0WpzuO6P/fmxeI08z7cBXFB+Rr
At72xucWn5jPFQwcs7gqI5/2v3f8+r8j5ptV/Cs+JH9Dh3wIRle8RhzP/csPxPf84qeKs87Z4BPy
89d/b8bWveWI5v1/B8ZBVxuuHb8R54bLx8d0NrzxnTMpzjSfS+M0uL7DZavcLf9c3V/+9W6/N993
f6/cQOIk+/592LoeBxSIDy1OzX8nTpy5QFwC8SHEZ+Wbu7MLisoH+2LOxXUAIBMnV3xUfjhcb+xR
jrRg24CEnc2XOAn8GorJhj8QL+Mz8gf8ED8H/72q4oyXR17EL3BDxjps7nZJ/0/Rf4dKOkFCfQG2
NpXAzE3cKeatK8z7RZBqPcXnJtQuhmp4Ax44FlUcWUjXJqew7PaNyMwB6ZZLqLF5/4mRDyDJLPs1
jmjrR229qNJHW5KuUf9O664uAwDkzXzG9hoDLD96NS0NY+X3vnlWun4TYrxsmX4WSZvp2OjmOYdC
YBLzZWusBFQwEoxwic1XtjtP7s39ytzT+k2axusNswfNLzNYXD3Kkyc5z700h8y3fDhF3EIrBSsK
DVTXPZWndltbKXEHU8KPYuTz/xqY9BcdkNUwvhtTc8yc6i9m4B/D11yAx9qM/MkQMZuwcRblOnSM
hPD5ltcOPR5W7FzNXLyGqXmciuWQpxTgM8Ew6VwHk+Lbne7r88gpk5FH+KvSu0Ikt2IztMAnG6U3
wziOdyq95CZEGEjid2J3X2ztQEuho/RSSZQoiQ2raXVyf9Cdqx0jO9RgwkRtKLSTBD0Vug76hofX
sLw3knwUcLOR4KBtf0YYaw/xG0ZSAt8XssRWOHDZEHMM506DImbUSGsg57xbzleZGhdlmhm3FKeZ
rgnn+6LCV1p0uK161Et7b5brDzE0qrO4ZY8jS8LeluO6LDYxhTpv+I5b60f8TvQIYsdv4oykb4Ye
2E0wAu7lN7mp/6UNqbaTBIGo++zKmWZb8UCpUBtg0BgHBZSyog73VeIt62HEcKncJ+ZbjZbMahju
U9KkpEcACIoBty0mGQnwfzWln3W+X7B6i5/1YUV8x8Ag5fpHCy+x2KCTNHqvxIiTQoPBFQxZLPZh
XM/2N7aZKIEEXzk5zeO1ytj2mNLjmQM+wZfKQNNTBQZZd34F2aBQv0YG9qKYkGwNGaOFgWm375b8
TerLQ2mqXtI8IghiGRFDjzwZcDukwsRUrshnIFL4lVvyGWyBfmeg7TbeZ8qhW96TlNFF9QIKX68f
ll2+8K2cAYi4Xnz1v4K7QIceNT9pZz7DCF/zV0ETHQjZ6QaymtdSJkRSO+q2/pwjD5SLdUfptHBz
IvyCwdQYuLYO12b90uVDB2/FEZJTWH2afc7xvjTXd+yoXLlH48fhldSp03rK1GJfIhtrbEh99vpZ
oEDTl0MDQzOSq6OAF2oIEHjR7nqFxHCKGFKW6EC6P/gd/6rk1MJBg7/tFrq17XByEQ+DmjG9im6z
iWX4qFpP6Tyf2ile6L6WTaEap0L1sLvB+oNHMYS1rF3pI0XDKRkc06p4gh+zLjUxQAJAIZ3vLWzG
IBukw5IUu7bGsapayb8FgR/wG2HGJiZmfaL+Wwk5MvOV7lSpdwutr4GR4mjD4caAhiQ+/HWhUWFM
MOWek1KTVdUp07Hnyq3iyoUIRLbIDDxTRoBDJiYOy+tKPv3kEWHukIRFI8SoZTR+k5XC9G8eTiwx
GNekeCJ8dShpsU5zNPpZ2SNvnD6mLctXHXCzGI5SXXlEOGPEHH2rc83cLoYbi5ZjrIOyAycanqLs
p2tIXvFISotNf1FMsmhLoryfo4mSz/gse3jXVL0jD3mlMWAfnkepP0Rl9EwSRpysL32qsXyw/lYy
rAVyrxDESpmx7+iregK/atXZ2WwMdjrtYnPfLGD0pBAhnbCxgmHevc/4/8CD0OJ/JHyAKBtdoiBh
VtpYOjkERm6B8jB8c645aA9OVnc5SYih/HLy164DvcXNNkKBJnwKluO4KL5whO2OZq49f7ex5TVa
+cKISgw5Ge30r706egPrX2Z8xERtjdx4A1BGUl9nvi9066I9stTN+SH5H0nn1dS6kkbRX6Qq5fDq
IOcAxsbwogIOKGepW9Kvn6U7TzNT986BY0vdX9h77egTF8lKMi+1WOpNdehPBWGqYtq12aeU47NJ
6jddt9exTrdpSdJyO4Daa89mAa2GK5foRENi/qjpAElQKGLcPi20ePrmrkC5lyUr13id+sZvJSoS
OrjWHKBh2/tOBZrnrPW0JfX2XnGcIANJmkc5eosWm3LJJMYex9NkcHG51UtVmnxf0FK2VYKinwqf
1jAUxq0kdSr1tgb3n6uU+4gzZPKUf7hm7iPooBga9NDSO+k9YwyYId5aSKjb9sGzkSLXRGmw8PZo
7+UGyd+tSCFZJwbcczu+SPaWShkcmGBtSy71pscFj/k10XeAq/15AFKm/RVNITnUE1hLcZ8vq4Tc
qqgE6Wu3/rwu4mpkrNuTlhDM67PBwzjPKwZ2XbfblYYGBGUAj3fIgNWBNzh3GcFuDl13yn02Qdrn
kNabEecSJgo2th7ITYuwgIBpSTdrrbXxwGaGFC/z0GvabOLYO/DYSmDsGKKBb4A8Tg3rZJUYWkg7
BAe3Bsl4KIS9Vlp72eJpRKQ1SyzsGIjg3iZjiMTNJTcdZyS7v9Dzc8DTqt0cohElrDjrFOvkMxRE
sVQGxHa0qTXCKjYKXgt5pDun3r+8phcwKuL15uytcqfngW/Y7jnliLGg72jhZw2SoK2OtJLwgelZ
s+roBghXXLRJOnRckn1GGS+t+QScT4NK/RkzLL05Q+Ayhy6MqB5fnsp3jZFqFevRKcj/YvVTg0Bp
q9tkZHlkuEuvOiHmQ3K/GW2wnoO6YdO8Rs28cfkg1YLhfYUkDUaYdprSdmWpOoBBxg79g8TiFbQT
Li2aZQ8kMPJlZAK4GRY22HiurzhgQUc2lDKGpxq1iajBJiA+CAtuLZf1O4I8rq5Zm680k68ykpSu
A8r7vScnW+PFNvgZXaohnGGHxjYyuQx6tzf4ffQ5KwnlzGTilwWShMePqx3qMFN/5OPfxuStAIAu
J/IA5vS7+fooTRSF3BvJJFY8fh68+/krN9z6WJhiNePuQtJPCof62kYAODuV8G4g/Vc6Y6ljm7VS
1B+UkNlDgOVnW8tW6HOsxGkW8sw3e1Tc8dMmrEfn4WXd3AsdE5S3UpWeTHgH7srnf1YEHqTMrHcd
HyvKnQdhZWjGjF+SmJRB/aiRMmSAVabAz8U90F4GMrkDE5s7VvB25iDRWkuJyklFKqCtgrlZ51OM
VRRA4y8qCQx4BCcb6qY0sqVNQBvZakYbrSwenjnMq0DfCSltodfltsxfDMC7mGeL9pNIkriCV7Rz
WhDPWc16yxMLUyELmR8Utf06DQ5zyUlhYPYAWofC57e20AQWqF7tLiLeO7q0OkQ46qVQQtLiM54l
FA3wH2yEtDYoddIKg+/VBknYaWzKHOOimgb3F5oBSac7Gjuj9NYxJ7RC4Y7diPAW1gI8FkI7mJSm
ZfYaciga95Q9l60bmw69CDekHru+gGGnDpggoF9WX42eHuZXa5bcVKxvcQ4bEC4Yi8Qvto6cQcFc
xG3y39tNwGUS0os4zCwm/SZUfWOZXy2yMyX8bEDxG0wVtHM3yqXZ/JTQhAU7TKu6ghFUy09szOwR
ORkI8ePynJmWSfJeCxY6PQlJgfZKRCcoPJXFzpo50Kj/4tvRNHJu03gTZtZRv3gp9ieaL5OpVJow
PFaUYwAJLEDIOLJlJa55b+jTQY//f5C3hIQw72MdYJsoFsmb5e23gzUHB2OWhM3/PUF4n2fqFX6+
ZSFHDG9qCE2584jj+KAL2MTmmXCEXZmo61Kf8DAwY9f+Jid6KQqwnPGbTB/o4JctFvUwsi6DcedL
dOl88g2ohaWCsKqze0b2v0MoWYMcm+xkkRbhlhbP8Gx2NNeqEkEZGhF7TBvLI/wkNXxVHV/Hnhux
T/ODrLWrJa9dftTCr1ZPIFcW57GST0RUEAXsvZFob4lL2lCEvYkIWYBfir42Z5twstL3cYPEJjjZ
45c2mWvu+HWg09BWN6nHflEo2479QE9iU9gc64TdHTQfTLQS5XvfedtUx4te2jBs9IWjVxjr8Adb
zBZRUQO7CnGG6vk9o0ifgAuNZDGl5LK43KBzLUSPVhjwJsdNmQBiz7vXVHHpaVDyWaBXA8rRBLYJ
ioDMk4ssiQ8aHyRqXioUJvcEuGI9xycACY8JebjOx38JFetoXjACryf4skq81OlmFtFGsBsndCTo
Pz3rXz1kjCYlPk5sgVxXwuISUD3fU75LA3U7H3g+vFMZbISXMwvcpCNpxctU7R7BsIsgQeT/JapM
3wXxkPGV/5M+QQ7Tap8dHi4EwB5W7Idt6Ldf3VTwDtz0iXqA6CcjwLCNzowNeMMypc93mmANFx14
QQ68qievKNGYKGyrAfaKZ9h/J/EDSDK7HpcdcXdU4mOqzNnVxsGJWZ1YzKvmAqpMiVLck1QHxfXA
mxt1GUpY9Dk8jhDmEsIMQop3IW/CONsJzYkpjkY27BDEvHRpuG9FfUVWS+hVW5UkL6i0gx0G3YuD
8kcg5rHNinVbc4oMFHo2VvSRR5RbXGWJbWw1UsKbaW+q8YbnAy9nuGpbfavYV1DinKCRhBSjfAxo
EvCSsEOLGuw6l7zOlyZ3uIw9KqHGDzG/zGhCBC/krLoRRvwZVgftskGcauFPkfVWge0cSHSH8Ytm
/YjhjHbczJ9Fom3TxnrH8IBqsjo5/W6yCepD68J5uplgTESFum0oRVvYljqqwwDhelhxk7P1sOur
bKt7Q6p5AXq2pIRz5F9P+lUWlTuzSm4p4kAF7Wb+CT2Ncb++p+p+5i7pDdaasGzaQ+YTIj/Lwnvm
vG7Fvs4Jc1PKN64OBHyegYaM6aO3HkiXEqyl4PPLPLnIEZ09qHfWVnI5DNp7cPLKfu+6eKzoVNl5
Jg5REAnZ199udiqL/ESKst9z3+vpHPEl0GdqCy2/qFXB66u/huPWmHRuooc2/NTapcAnlUHw6gz2
6zz5aViuo1wuTFT1SY2YjZVmLrV17xq7EmSN3R2sEa5y0196B8vIcC/BNk+lvIzOgLACN/6QfAhw
CCWCLa3f2NX4EcMHnsyT25m3mD9HtLpvTHLpUiOB+FhKuzjrkbXWh33NC5G1tGTiEg7bWH6Ra8oW
AMlGLz+JYF9PCSMYO2MAVXRP13ox4UY5ZIg21ds4fBMHWTectZykPaMrJV/GfJKljSVnMMyVULJv
6urdZDDYRzvJiMXhdwmqRxLafk6kTZnjIyLWWhnAfyo0by/l+BOIHwPghokyg4wctGn/Pa6FQhuM
2wg3RTycCnqciGPHadH6UKKncH86B/xLkdKTdEzhiijzm1IeqwLlJSlfyLuammuyy/HNsJKMbTx4
Gp8XKmHBUEtae9veg2R19Bm8iEjU8jsLOR8aOBdIqRLhUXbkqp2uGaE6TaWvTHTZFlIRbMxg/aFi
iB2BvqyGCaNK4pvQyI1qWlYksMCsAdPztlCJPA4/Jz6cuk04nDn/J2+pNkRyjKXp15Isq7HYmFsE
JLyfbDRKZAMK1yFW/d7FvmSnBMfilm2mTdurpx69lyp/Bg6fEMBxgvbhxStf4lT6mobcBw9mE6cv
IX8w54JXnQP501NNCHC80VcLQoj48cSMduGoLFhLr8fKW5pRQVYF7DYLLgK8x1Kw8Q3/2bxXnfZd
FZzHEu09D6ihcPimrMRaa1mx+0wc68ZKCZqGZJQ5y8Av4+xvcpk0znUb2qE6e8HXfZ1q79yq6V1z
e/Cu03cQAwAuleWQXG0DwVdYLr0Mft1dTU5sFBchbQ9U/3aurVvCrsEca2guNOgcLsMSyWIlU5+T
BhcCvFef4Q+ozbXdSJ/gsS33prMwEV536cMcw51p0yjSHiXPER9anDGoE0SqAGDLh3jFHXxJknoT
WtbFsF/17B19PE+hs2p0wpthVkZRuC5ZJc5gXh5zxC/XymHYF29K5QkAmm5hUei8CuMqVf95xFZ3
E5za7BvYMJDWKxlIkdHcOXvGoGZj2pHAaJBwZj8rHK22W+PrM1Zpw168Tf5KW1/l7byPH65Yne4R
XWVoZWQV0YrltxFMcsLHkG+bMFwNIEqM2Y/MJayuB+xQTY7WmPYgor/2YvZgfIYEQi4irdhEM4QW
NyZCpnkRSySm+OWxHRnles1eVyOiYhxIkuk74orE2NosQ8cX0bx1DByttt+KjJyzicRZgrJhPSwr
jtRWKQB3MmewQYLCk6rrQ+2263GgU850gkhoZ8Oanpo1HQ8S2SUV3R3R1XY90OMwcICaltBP9/k/
B6qiFxqbKQOaOMEocvdhxHvhfJq0ji5CGx7nS+2qMLy8jdt1W8VxCEAeH4b5UNsv2534XIO93mo3
fCyrDrkPKpna/SR3E3xfx/UCP5t/wsKuzUk/2VUlM22xlG9QodmXC5QuzPL1jbE3grNLYUGuNn17
uKHR3UQcBoJk45QPVKS/fUi7BJoh1vpd25rzaGc1xxSwavBVoNO67W4seaicrRJh9E0P/IopKoNK
+c1x13SZc/OmYRN47bK3zGvF+BSU3IukwmdpiX3BcaozIH2POVvqdvy55hIp6VKNvNeJICINEXUx
ulADUTd4+raPQqbTL2P+5sXu1UC7wBo/BI8VP2jMAv1hTjFlD02Sae3mX7CbcvyECVSpiGcMDzyh
pf1RIj2RXIwVCvEpyF+G+lKgPQ9GBSDYcHEV4c/KG8koG5sHFAKFhgT3E9WvymbcRNAU5CgPgjrf
2QgtBcUQUp9UeJAD5ENT1CMOq2Tk9IxuadrurURj3DvrUMwd6vwcD2yaf4UpHHOhr0Tq+qZh7cDZ
pn7R1ntDkM9WLckiW+A0IvzxGsTvhjKtDA9hIxpiFKssJfi+Z/p/D3zU7yJcMDCMBueIYL4enfmw
2NSq5D+tvZbnvtkdDRh8czJ90CZHk9kOp45xTMnqlq5+L2F+s4hfQPn8GZhEj1hyerbQ9MhLyU5z
tMZDNwC66V1SIihoiO32R9FtHcs7eJoEGEXdQ+Yws1n8pgVYhLpV11aZ7CHm7DJSv0Ws7Q3j7MLz
yVASmdOw1qi4C+8kxJvZ3XLzInE+MzUITm26byj3KAI134mu7Fs0XKTtkchXAa7a+6syhR2PPw27
GvqEnT2rAXPud5r/cytWAPEZef58eLpofDLSVJz/iLCQpJljI3fUc/jaqftqt9El0i/kpmmrNFQZ
1dqnac6AiQH+bmzUOXUKvwhxjrlS+25N2MfCtk6ohvgvXSUInKqOjR0iau05f+DocyDXNk789jyt
824rbPwa+BVb8L6D1a+D4i0lg6o0AfQDukbjimLPXdVB8+ftJqw8I5uGsYh3EGIjho/8aJWPNHoz
0eK6bx0CXuAKTLWaXZTjcYvEp0W1A4zPSDflLVRGYj2J5GJ2m42BH3fRCggKPlP8lqBCx5gHy321
EuNnDiJ0KkrHecxqMZyLs2dr843TcGVHpLgMoLg6oWNF0QtSbpx5rKry14lBSzHhiqB3BEu8GL5k
HIDU0tbAWUn+dEDFWFsvvSqjeymUcX4eUIoQYCbNZW07rAcwqZWLCNcWEzx0DEvVY48Ur6zxCfS+
ep3SP4/pmpAHI6veSoZrmiQShGMDICqLCLPf48WBTmIu6ZK4vi9NiOs/R5eE9C1N+pvaWbhgx0Pa
EkaODKOznwUyuFKLkJhgBVKH7sam8L3p0TEl7r4Ubx5kRaHmm1x79oxlGcLGIcPqrNjkSXrKsuwk
0e8roXpMdBA1lm/0FrWssUXyNeKTHEscaFQJCiuYQV4Sdp6NO2x1zlBZKz9EAZ9CxXkdzpHw0NDb
vjKh62viL53EkoILp6Xwrxks1sAhsIOoHFZdhdQoI38Jh0eOoM9th1XT5LfaDdba2IMTYz2u4UlE
uk3i1TrhIQ+V6hQ/g9zCM3nvVJeR6LeaEg/T/rpWA8bqCIJkUYXXREcrJ5UrG910PEqNKzl7lu25
xiYyOd1aqIbKhka+qeLLY8ALqHNWjMtlUUIKFNmVWZdf00MZNY11mr2IiTGgRjGIFJLYKNSW1P8M
OsNg3zLDIUEJoeOrRfvadhSvxiOt2x2UX75QUh8yStW4NN4Ku98GZDUzTiOY0XZ/e4hUoddiGYre
LCbhCVOSzk6P09Mu4OUxILyA/fsozBRxOHAw9oa2XOtjvqldNNuSabUacVQdkyI9hhJOhgwQvCpU
xBjrRUXi9lGL/oz4r0xfCfgDvl2yZawxfnFHjDAn6madRsWGd3/d1QjBtI5fAEHmJoi25Kkq7g7S
ARMILUMug9XCsZINTvoVjv295tYQnb51ylZV7juS6F3ah4BlrpieXgEX5l87dRtH4lnDEJmCt5OH
HjJei++NIADSK7GpJe+gUsziGmjKPiuUa2f+lXVyJJd5HcbY1UL1IHp0nZDVvHFYk/R1o+31hRHs
NEN5UdT6mpa3yMUakqQEV2evuSKPEda5rCQMiTIgrkpcf8zKmJdlnr2IyJ2ytprrN+gmTY8d226I
fNWptpmN4ooH0uDcraC0x8O36a7z4lhM6W2qyVwb1c/U1DDLmaCqEOmz783WUcMXPbKscBj7eHm+
VRT1FJfXAsqtZqFLkAe7Z1ARKNjk0V6BeI40dTnxvrOQyLBVzB2MxFvAkmcUP8BWVhbeVpfkqB4L
CXwrT7109jYVCD/aV4EDQymRDksUjI4JW8T8hItxiJMTnI+1bkavOqkOfUYMXNrtRRdtJ1IzvK7l
JEUkgJl6UMdjJ5wXY/otgotVC7/nVXAfMeE1YAo2AwvktIAIG05k64DMHQwoHtUBku/KCozPrqPh
t6sHGiICdHIi30SGr/qkBdoxi4NHoaRQQjQsdxekw3l8DOBQKOV7FwTL0AIAhQjVKXZ1+2T8F1Q9
fFXqeXbx3PR1x4Opkes0fXeggvTgVw32KrZr2Q18idBELY3MNmWha74ZIY4LebKNPjx0vf6MeZIL
NeQYKHn/W24pvV7aWcoELFrVpPERd0dNuBBUjhAiEWw7cjpZ6EB1MCZuzUQZhE1UzDwPnIxUh6V8
ydQ3h7O8pybkLIeHu1DkD7Go7Ejda1E4dAZ8GwZ7lpSEpukguDva4kdZFqxv/zMKvDdGcqNYWqle
eYxQ1ssm2DADxtOqL9r4o3XPVXZ1kRlapxxJigrURRFyyUkKvgRBjtzBt1t7JuMy5wvVCA+WH0md
tJ1g35MQ7iAcsdlz6PLcDXcL2l9HgHZJPmEh3J3kCjZhLfRHDQ9CHx8gYew7jqoYPAX2EvShCD6b
PXYTMtTTn0LtVhaQFK8f1mlDBI3jrDIGkJJtBJGGKRz/FP2tCQ+qne9M4miAuK0dgP9F1TzGLN8Z
PbgnCMt1SNhX8SaScY20cZaMNg4MdxP3PtkDmzpOj1G4VZvhONTdxUxaPzS+tCEn0PBsxm+J+ZqD
XawBPeoDQyq4K4wOgznhXZ7Z2vK/+CfHuVdOzOuovsQFUS4jLm7DW1SoTZaKYR9snZ63/Oqyx2AB
MuG6jYbvuTJIskfHox3d2Snm5bNxdj2jfabSmvnqub+DRgjTB1zNhYgEc3NU7XhIvGtsP7v+SUUL
Yz6H6HMXw9E1NIaHrFIIP3L1cF8GEwgUbjaVOClysaLvbMB8Hfw6GeQzsvfUbKcPnIJe7Ef9WeMC
s08hSayCx7Pm2sgRtaTVNWivky78oO7W9ggEYG3RKulImJOr7KFBGNDUjhZyqdygd2MfD1UVSQTL
m8Fa2xhkebAPM29NedH6yg9AzBpZ4ztILszAH8sW6He/DOgpcl56L3KZdfy6DYNExJ0WR2TRvlbV
rUJgEGJZJqLeVU9WEyNJl6Dn5kaThy3lL8CitfnkKOdAz0uGZxE/Gy+RznyksFBrfrhZwMbVXHue
y7WKX7J600I6dYrKMlyRSrko6+uQfcRM51zWTs1d2rsYgYKbkHtlRItgfB9YZEO577GWiK8ahbUD
yBMSjNk9dW+rDpKtnMomiEKU+C+Lv6VhqCs5cERM+2GAkI4cuuE0qelnFQzQg2pcSJUALUNeiQe5
+d1JH2P/61JrFipenEswIVkZJ8oGJqnDT65tBpI4mEAwoeJO44ZoIdWTNW2oHUSGfVm8SbQD4rfq
3/voX9d8EPa3yBgBFZw+eU/obvKInR1zKdHjWR/oBcbjlDsrbCXgul4VKAaVvKik2YH9t3aWTY/R
ms85p9ept2l/bEf+fj0BHRww6AfK5jym2xYOJfZu2EI4d9j119CBiJUqPiKxj7NzrPywaPFEdAgZ
CRtYlSXzyrLKlgkqN1zih4GxwQQdLDa9naMxl9Z/xFhA3SPuwgGCq5OyaTtXr8BwjIuEu2xwKAtT
TAZEYKjOL9HmE7XzwPMl3X+legXbDlU9KVhv8xLFSNh1GwnTGyIyzTBnnxiPKfMZM/2M02jV4Jo3
sLy6MIHQcGOXxJacUqt3bE+SCVU3+J/yUKBWgN0M89ndBTHvl35yi3OUhStSFLcWoPBGoVYhiqDk
isNZACCuqXeqBAOvT+GK/svMXiBmRLNTmJGTbj5lyPxkXvgzC5K0eNJ5NmO8ARmxyrzMr3b9GPuD
/o+ceWo2UIxvgnfOluMGQi7jingVjb+hxj1CIkgPP17ilfFgTsgj5SWXarjQk3idpw77UQS77iH0
fkWIw19PfCcmvhrtG2Jm4O4dNtTMjc/2wLTEWk22edZLQk0a51iRFZYqs5MWaYQe7CzzWFwCdmsT
dzpwgBbjdYA+SMd/1w97VT/iPFuU1vss21NEuyHS1c2fFOCMUWBEFgxVlKhHFv3Iox81+9TQAnRr
E6yrV/Ks4O0Kxd4Jo41p/aNaHegX5MNVMH65yNNJvqEzpvUDEoTxjCoY+KXNcAYGj8Eyc35n9djg
tv0LFQQoiDfUaZV1h04y/GHEy6PMkxl4nLQzkZL9I2KSgp5DY07eoPFECjGLS8gG/k3RNU3TUTVf
wvquZ1c7/NdVu5xef7AOc66ma/5gq1vlrjjmFetCAgZqG50fcl6MbnrxZol7iSaIP0dFIu/ZpGzE
exOZlkZp1moPu30JjeMY/mhIWxgBHuXI7tDV1xXR5r3JVHVfE4DWmILg4+8cf0OrEtnYnuo82Aih
/Y6Ohe7SYfpc/VVGeevmdjGL1iXr9cKA15/pZ8v4c/DBKCFGAxbYBYPiTkOw1C/zyKNG4CiD0VWM
13nMM1Znh3x0l2qrEWd3eAmwAjsVnlKEpjnczcz86PLG179HioCmBcNVxBvRUtgyYLFxrpTMhZnx
hUBFwlnm0oQwpArFt7Ft9x3dLUFlpTb5JgqvKT859fCcYaGq83Drnipq7zS+iXpNh+hEAB2eKZ1J
ZbXGr0YMxa6O2e2irWM8rmevCrRHdSaEbSCHymH2CHzqIGfG+MqDWeMgJCBF66hNxn1c7To3e1HA
dc3NYFf+KJya/ChVtFtzfGYVEkf73PLcpDaqkbsps40WDfNFQC78Q6vqgwjdCyXqIVSMc51h12R2
pFkdGV6wIAhQwtXHas60OK3tj1zEK1WgamajTXwcIrB/U4WIxKh9zQW0Bqe8gnCagxYj0XDPW39t
ApcchOHuGXjsVk1cLPFqogsAHUvVYBSwc+D7tgSLIS5lDJSYEF3ZoRI9WyjaqtngmZGqfbLY/BQ+
zCz8guiWeUG9Wz+H6xRgZ5ME4HMVrtUoPQo2UU4ZoO8lKA7dYQwGndGXgfsnWRqDO0NdfD16Kw1n
LRBoWOCQ2S657KYCPj05iDUbfx7VnPyBmtTqxOKE1mS/U3PPt2gzojR8ajroNeBM/9lFX92A05mS
Z6QurO0Xjx2BB4DILH4Cd7i2POXpjCLW7559IxRwkY/LXidTvUiIR+fnFn862aqxCkPeWUBMXtTR
jwW1sMn/Qu8vnR3XjEUMCGsN8Zwea2I1HV6mga2qTmgeKMGkeNrt5zwHzCfw3tqPVOubB/LN5uKY
v5sKMaBapyvI3C8R6spM+c5mw6J2481eenaDd2489CTazoVPwAAbvvzGVgh3Vd9lNexyY69rxpka
VbFYdnOG58ZnM/qaGXNBvqlzrtmgs14EPElPZvab0jkl2PsKhmHG12C9RfzbIdI9jWyeBod2nD4H
3korTv2xeEzmNbLrlYtcZIApqttAhaiQxE218LmfnenZOYJfLlybTPXT/lGXnJbjxhnald0X/33+
NRkVWSaY+qwiftVg6/X8+bBjQPYaKoJZrjS65iYcVg4DOOi3ZEHkSOaXMQOIUA+2bub5QZCvXHy8
lvbGCV6iUJjeiYdi4z9tFVn5DlKcMfpKxFGmaLe4R+b4zwrkqovDaM+8VGPV4nApWjzisTi4sy0S
jcfChL1aUwY17nvbQ5sY8o2SM4a0T7VyojYOUHCO7VVLS78rIr9yvkKTyZegxAWSj6PU4FJu+Pg8
472yFJgw6lY1tjljyEjdeNhl+WsFwDir8rXKwJcMv70N5Bw9jQcBj55utptifFo6I47fajsWo69i
u1Xy/Eu2X+F/K8Nh0TLZjonybSE8ATZ6I160QOVpfDCwIB1+RGfAZzTvjlMWOG1QvU+de0LjsiOL
gYNXbnV+yYExEoPJzBY7NAKmXBNLdBMoMXULK7FG95uHTyXeOSLYRcp7hnQAAVHFhLbnZNVm5IJB
2aSPu3wKN17OkutLg5Yg+BRR0q3UyXgz4/ygWkyqxTHNpn0dukhxN3Vi/XMR7kgJIMcIem+ZMT1d
WJ1yKRi3KjWb2AiUs2YsnGjaFc0Xl/WgLgiXR8KhIJHiXquLi2iBPOBuu7Pa1+pxk8pHxuFkkSUY
ZdZa6I8WTUaTnKsOMaYKL41lSGUVr1oE5rDdSVJ9LJXoHZPyXfsnBcxEZLJqxzi/XAXo3ExIWV17
hG22dM3/RhOwdBjVMWSC0M3OJg1PyfAcOpc3+GMKfnP9IxkO+ki6jvZJwUCCN1nCarYuqweXEG8y
BajyjUafsJkWpcoz5x1LJK4xnr/iK6fwK7K/njOtcs+Gd/VcuDSe6/PubOqgW4iZq0E0ZdL/4e+X
QekH6IOcDlNcH7wP3k+bsIuv/vLxsyggZiAORH2ntOeQ3aVn7SBFL0IqJqKiwvaTiOyPaWzAEdj4
ptvDwHRiHjaMQFDhs6YbTWHP3mNFCIs9okebZexcH/bJsNKJduhJqPxp+4b1BhVNT/0az0l6aVwf
g4HmFSwUjnflWieNS+t2QRZSIdcNyX7mIJFxs7E09Eiuq+0nlgcmAsy4AmVY3VJ0YVCkcGsedfEb
FOWqQqAhBk5vzICo9YutMmJrfYbuWQqxMijo0txYUzyROrGI2OYb/EyZPwKJdcc4Zc1PjUCP/TZ7
pvzUmFu8GHy0qGnhagwrYNHLnHmXqtC6BcA6puLsMKj4bysH26z29oklCGk96qRlR3+Fa26HLjsr
XntVhu6Se84yRa3YEjNoNd/gg32SwFNnuvQo0bQabkXTHMwoXUNdOYzpuJ05qy3WYCfPN7JDGbZs
aZxDJbyIjvU8ok2gjIpB3S3aWwUMh+TYqe/2MQGYMqfEkweVYMOk+o1r+eGU+htJBhKnLLKyA/Fx
rOfvCYq68C2aE8YXrdRoF6I1eh5FV5dejlaJhibejYKxUzJuwxTFo3wpOMeVs+zVFWSGjSch/DAp
DjFURgifY+wJNVQwadiIOl9Yp296OqF+o2h3pAOIJ5L2z2J/qjkxa6OKFTwPBZOW0kRvpG306kqw
FPr9VxVmOdupqCKWes6A6eG2IHPmwY8ujsajii0Je0YXo+ltX0Th3NoZiKcx9dTQpOrZ+FqaI0gQ
bWMp3LNW8MZICyBufqrVl4CxJZJ8h3VMH6LFYcEwq5tTCwf2CHjtxO9bOj0Q273uwtXKGvkuSo+y
Bv2KIOejGC+E69ITCcbhCaZ9I9/PHmS4iIHu7ZK3pk/esrg5ZInqjxrTOsqvtJ6AFSpnPZzeUgJJ
JhWx2nTmxeOFKyIBXID1bPOTCMhotBszTqMo9uXgbkcociZSp8Ij7gABic2tVG7guyjdGVbt9GEb
5ylLN3qmr5LEt6d73qSrlNm1opxKl5RR92yiXWR+agR/AieBSwUxjRuWbimnBo0R0aedtfaUfRH8
8sISi7FAJdZAdkPqVXXl0RRfffpsuqel3ziWg8Zi+Yj+VH3qtnOO8x9IdGtZc7hHdzN5ePC5vDZd
zk2JO04r9FIGFaJTon1R5kYcY0wEGvMc981uVlDZTCuSCCmK4+0UBIasyPZTCQ4ov9OHzyvcZZIO
KJCYlyTEkTFmNHTKTJDIZH9W1qOi9YXfvmzzZl0qx0xoC35nof+a6t2xiFGT6RfyAgZ2v2X5h3ke
kys3WnVomQK02ak1AYPn6m+nad8IGQoOa0+CgU2vqR2uatQaVj3jfNx9O1f6PC3qJKRvVCw543VU
892EGgCz8iA8YhA97nxgGRNUCrcQrwbPeoN+r15mlvltIanObPtcDem17IKbMu/5XXzDVh4TFhFz
03cQTYg6Je5ULU8a1aWMSp+U5bMRMswV26D6ryeTLC2YZUq0iFyDZiAJg2G/E58CM/iLFWdjxhMD
uDG9py1q4ijbFiZ+R+s379OlwzU1CbbwDMIcj1wDwlN7EsLzkYwJtOj501TKdT115wL1PVPWEYBD
bt0hYQXMrbTsOgbfKcxkhw1ZyOGBRGCqHg0XCAU3oGVmtW70FSe+1V4iKPYWk4CcqYY8Wg7DOlSm
mTn4NusTHEDM9wLm6gU2M20zKjZ8GPLxWlx/ajHeCRuIXgbM1mgH7FuINcxKyGka7inrCYzweuXu
2fGfVJ5zla2Hy9epsp7MrelE0xtbgZ8wPUX7FQKS1CwSUGybhAGdHQHe+MJhNFjpu9Rp4s0UUSFC
szZmqTnVHY/rWk7JR6PqX7Ql2qK2iR9Bpe2bjf6KeXye57L+oe9wq4iqFR1Qz4DVKnZRPJ7z/3F0
HruNY1kYfiICzGEriaJyTtaGcMk2c858+v7YmxkMuqfKlsh7z/njI/tHkG6sXvolCfiLQDiJZXet
MmWf9Dx4ecU1nGe7JByOKgGgRAHQ53hThCf9vULy1Xo/6GobUtDrVZ5ArYeOKXwp5pGHdyB2nC4a
2dyWImlggNBMFrq3Y+7xC6zk6MmMOkTHv5Gse55crKbgG2AVdjdCeGh6axXyJskWL3m8i9kIsFjR
dYCrf8RBAyxItBH1z5gRiX2KSBptLGZ+QsDMDyaAVP1Tku/QXwXuWzbPEUnvGAagu2CZcIgRO92R
NRP2z4FwnPLUozIRaRabMgEljHKmi7rWgJoyLJhCUpEUEcAMRZfvUlsHvhkr5LzxQ8kqpZ98oMQI
muPbHTm3scKidyTietZUB80/0aBbYH/XQSUkQvvMZai+BmvTJNVObCXegHEeDOjHyR1CAqVbWBFK
1JSQz3g0TWBnA+V+DHFO56yfXgkMuJq8cR6WPRJEHJU5wI12ebwS+QaU5q71Xj2BuNObOg3AAFvT
s119CmT+hHWSa8UvFBDLlNDuItGuhRzPG6sdvIokExVi1bZWnnAVVKMLVfsDXpX2D4bsHq29glS8
ayZy3K7aTQK6ZRbC0+LKLl1O/Bb/yLDsAZrViuYf9z6RI1o8OjEkhkdm9tBID0+R10RNXTGlqd5D
6T/eSH0Oc24qUBmHd6zB/OR2KMGEHmmnEi1LbHWm0tzcGmECTF9GcKRPjYRlEIgZLnzaFdKbl+hv
WAcZdxJ4x76rPwPB0WNBxgYYHJofcqYI/zEX0VDyyql23NLtibpGzbYd0l/329I/iISTZ1VcCvmV
1Y+WASKJmmVRxYSfsxO7RFn60cIAdK51n7eVF6s+5R0qmRHTwp+h5eRyWvOAgGzj6CVonbASCZhk
iIaoFDKKkHzn2HuIuyD+Chg/ty2NWdEZ2JGL4a6Hz5bi6kymBgCtQHwkQ9jpuYQDviHiQn3qEdLv
nrvRq+45rRfjJk9u6oCmFaS/G06d+myoJeGDrcfAEUgQptaEdlS6fjJhW3YU5Pr8vUmxTCfV/ysk
j1pcxuBgSGcGiBiruQb1RVHvmbnrAqI0fSQsDBhBewMrEqK/yuyJHWvmOiG8Xfjj8yar1Bx7ja1m
X71gJ9JTQwItPgvQ6hzTCECa0l6CpnUSUoFjJbkYvrZSoOisZuOKK7IpvOFLiXcaYiyzileq3MEx
R2/+Gap5xyJ8aDUZg6bAjBiAtwkfevBbck9XUKNq80gRajU7tbzTTihCquXFNfbkmU66uFna7I3z
U7M8fZx2diltik5mnydE4Ik/2j6ZC67XxeUX+nEWzePZhTSNxYXs65nPf82Wa5hy/tFt/aT5ct7P
l8cT/tKFk86ccX75mqN4ePT2jnIhW104wVo9mSdySvm/9AQWzsjBm6OxXfdzffYkj242/TQ7+3od
ZrN1z5/BH3oqFs/nVz377WcnR519H743h/kwO1xm62C2Pl0+pxM6+dlsvpk7J2d2SGf2bb3+3c03
M36MfEbExPfmbzPMVufr/G8z/aUmf4u1x1RpcxvP+EOnv/iXm9VGgLwKnMgR7Ok35NdeO/zHZ2fP
tfnBnR2+w9nmLhHY9wyfECE9KamhTbBzj6eoe+T+F4+voe1r8xwme88QbYGzKkBwaPTTvpRx0lmr
UTbvk0shGjHHgYonyOAAt/Q4sLVQ5l+jbA/vX6wLvDivMv3pdItCJ7iyQgJ0g4wMxyKDugLXMQlI
pRZcNZkBSJnACEcYLQGr1jwUrmF6CNA3STTQKSRmWRK/qf/CYcyxTbgoQSHQcXF6qAwBnlC9GUW3
LSWQApkGS9EfWIfZW8lms1laRym+45vfZqgjIXcHBHuxKG+6nnwBz5uX1F5YhNnHpYkFjMIMtcQD
Ru1lp/afoN6EurgQuRQa7cMMScgYBgquhvbQE7Yn5pApzdqjoKv1keTWjpxxY9JcZcbiJQZ3lPrJ
NGQhpyitp2B1C3HZcAW5I0MKkClq5K5FQEFUwigdy/pSDy6werJgV9u5eI0K6WGJt/iv7d9F+K7C
N+V5fqDOm/JlNrPdEL4L6ztKv0Q0jHl1qvFCE77P7nMtMtqTzlKy0oLzIF1N6eobN/JbZOEj+g8z
vRviPTAfuvz0vS8WIT7Z0PwqincPvtDsaXuLvS9D+s6aLwqsS0h17eyifa683wi6R/2BQKaOUgrg
ihl1f9Pi5LlO7v/2/m/TnfR6LcC4KzIkTuWRwMT+7d4F/9zWyxFBfTJq0wDJgEeok+kQQVuF6y5j
ivw/AdRyTOJ/UumUMjAY4zUmMj/FaJhQfgBUMig23W1IrI17de3HPfASj+DaKmzjPdzHTbMsbdTd
5xtpcvKZqmGFUNIYUuMmGU6c3vIGLeuXTCqb5jTUvPZz5tTmyqnXoH/NlsifFpJtD/5iDgGD2YHo
VHu71cs5qkbhSqqqS3IkgpNNW16JYK+KHwtVnZyyAn/M7JPd0C0peObXWopRywkj24u+1P7H93/b
EE0xIQcbP/yh2ogo7Di8ZBj5y4vlc+r9yu1fHn34WYT+TG2dBZUcfrn/23QA6ufaMd8l3+0a9VvA
PMFPZJExcml32XfyHUB8H+FZXEfcNKz7a/jndf0LxvXU1uYd9I0ci7u0Nn4A/Bnhweu3Z+MHWLNm
OFqj0kaEjdqJZljmfPi1p87N65b79KD9keegb91vXgA3ofRthpcF8Hzf7lk/kC939RyX/fjL/8KN
1E4NiQzTs+rUOjIqg+QaU/GxplcztXV6JZf+7yD9k9F8BT/xezA3SXcCwiYpCzvJj6i/DfKxEZ6M
s9Q8KskxGvcMgYgHDfcCdThlr5lfbfadjQvv2hbfiChh6n2yw7SFXGzwu7QO98tYPpjUOiR33TEu
Dq686BMq5r8SYTMwSBGGgnwRaYT/CtVznjxF/VOXH1n/dMWt4Zdl0vO+I5+YQVRLTNx29BTabdN8
cwvDA2iOoFzEjcRZgaLoN5C/63DRWwyawEpz6g57+R+kbwmRURGU8Uitu66/Rqzt2gsIuq9unXaD
uAkqcBEAK/LlbGQHEDtCvQEfCrH9ZJOasG3ngv/dFB/xrykOObWA4dPLDhDVUvliovWONaUsq7jZ
E+6pQw8chwkAvqTlKzbW5R3H7zKr5qnT3ynTWvBicKx7lF/+iW8EFSDYM/QU5UJaV7CM2N1n+StD
lEcxaT2XWcxwfIr09cyDg/ctfQz09VzoLm09W1S7o7ViBx81O4H1qieQ48c2k2WBFuZASKy5StjH
1jwQERFmFSEkO4lZlbCSesXIlf2MDzYo7S+jmTNzpO9KPNTVLKgoHCWLgnCtBXkiP2xs0Y+RbYk6
ztca3T5FjXDd2FTGZhw2jbFp1acmi0tIgCLFjldiQ+GUjbRXzZkrkAVYsIzIKBe2Cqo/X9iJwp5Y
dYbZf6UqHzoDfWxyH32Oa459nTTSBqlEztCWoV/QibUoO/bAvBEOwsZXie9vkxmigZvV62AJe685
RCajP4EabCcMBVUJ5Pkdq90yR2YXB6CKNxHoNafWQcDgkUcwMU23wLlxrGuPuIrELkh+hJ9CCyvG
wpo8hBghoz86NTKKNq9X4kDsuRdC8m0MzBOydW+nbEh0lSTRtilMbs8/JwgScprEMYbiH52yLB9D
lmz1xLSnhPW6i4BOzW4kUndYWMpdaH6L/jYaFk05A+Jbb8YF+DHAP4xolQ9Qci2Zudjxkw4iOr/V
YnGru+I3L0PnEwnfWItXlXEkDKRiV4+FExZgDUvO4O4V5OJ6dxLUNxNfSoafyohrFIBjePMUsHUt
Jf3saYQcK9amD28tlfQlHnutG8EpaXCNCC5jecjFE+SkErAaFttMI9Iuw37cS9kVF9c/RJZ9QZgE
5iK1QcpPZDFmrgQgUCk25KcsjJLgMvBuqGzET4saNiQUEVvh5ZehoqRu5us4CqgnAniXLIjE3JQw
tbCquztNI0TtC6B4WROeLLfqpqQNuYiqk+K5VzJr/YBMhCSCbIRKyH3eDCSVQ7YSrI8Gr48ZIsc7
IqRU10aE30onI3u15oh4gB0yzNZ9cmtwURDF+yrurVof5DxaqjlFNaE3lcgjmic2nIQTIo8xrvrf
uXQw+F1NoATDdUoCLDy8arXrpG67jn1z1aOiHkuoQ6z26k9mXeEhEBQG9a6nNJJanrnL4eFSLaep
qqOEHRSczYcMhaR7F4AafA0z3AH1O14Yw9K4FUZKXslyGJjM7lDzRD3ohFMUYNR4ZhgKuR4B0+4y
6NPEw7KeqGJC8wDi/4fB6B6of0lEoj7jUqIjULkhsWZ5mklYYRF69C65CZ+Mg1RFIRhQW2kCO1Vg
Yq3BGU2FLpIFNFaPgqJHq2p2AyWK4fATd7BwkVTtCBzNVP3hN6TOdfQINclhmHpNW2GZZQiK6UPz
85WVhRjFm5PLhQfmJK3HjC7XZDLwue/aROeEtswL/4RWIdIUHN90sU92QNOvlKk45FQqM572foPs
nCSEmgPGuKbEBsjwBCIsXGJdkjFcCgy6cnLJ+94Gd0IjEgNb8Mfo0MIczgiDk1UOXurX3lJBgZFW
uNgbBSW7vs31GTaCBd4W8A63cW2B1zajSaP/19efgADEIdxl8C86Gf0GdUytPQk5jOFt6AmVNtbc
9MhkeWloXcJpJMQskLU/FJgCf/xT9UXIlit7FcKrtz6BHWWyGEhMJ5TA3XtkQEqUrx7D/DuYFAOI
S0RzGWs54jrex/RmDgRyyQj0R0f+KSx6Qx5TebzmLY0IlXX3W0ryvG8mYT28tbVBOIde2wkxExhI
Tol4T7tVm510qZkAj8Xg0V3XI1yo1FlB15WBT6qSdgJvcBbvcvWd1Fg1hldk/MvNAaXkyveIcRpk
SoOprZNfxHkuJBgCwiKcAR6tzkSSfT275+8quvBuVfUhzE9V/G0SqBJTwlYnvP7VTJLadUVdnIf2
s44uASeKxkoPH9MkGP4AlSKBAlqgoyou5waHRqSikcUpHT3GjCU87Zx+nLZCAPFfI9rWwQOBU4op
SR7I3QBk9JtNirxTrl5C+2mVjYKxV4IIAb1E+G7SBXNykVSIaN4bbeOXRNUGN7w+67a+dSpXiY7y
0pgUuPi6YzRG154obPS5dgXZBJikK89QJCmAJJBgJH0cSIiPXb6XOG0bf2+p12qCt1bJSCcQFTXW
IzcssB2i7aQX2vm9Rcs4UL9CskdtfXXKlqqz3kg3yGfWmsH7ODCDghBh5Nkqhn6ySH8zrGEuygEZ
2zjFKvTRGjlF+H+TdlkiXG2p9hrqY4BeXjcbbkFyeeuFiOClEu/MS+Fu8M+1/teNZ0Ss9tQ7w0gb
W1PY7lr0c15RgfefyHHCWOm/VSl6BrG2nCgWnNjYk1WCwv1YgiTNkg4FgKYiEzmabJKVwInRySvD
BBc24GpT+UfIeIa7ZGFoyNMBerQM7QXawpLetDQnyQcv7tDeu6l9JNcvbnpqM3+XGChLi2ZuWNTh
JBbWw2qWotgYGG0kL3gYBsJky/GhdSsy8krKYbWUm6cRcIDmII296zS55VTdNxrPGaKIspnXpXhP
A/iGmo1dL2zZchmlpgu7sU300xWPsotNc7IWSJ6GTh4EcTNpzF0Sr9xwmWraotCuksU7CGcyuvnS
RMAwYGfWQ8qQknRdd6+sr7Ylgr4xX2mKi3wGzkcHaTKINvOzzXTE57SCUgJWQnJgGLLUg9Ai+19b
8kYNLkq1c9PdCPFiXijIRJm1E3Ctzgy+bzlZIyBsG6Rox8HbtclG7dFdEFeSfRPTbBtAATUaswB1
9CRW4Noh0IX+ckS7SO07C2JADmy90XYalpqpakUxW+7K2MkTeUsS03lQBJpD5iaTrVy+BLG+N1F5
7ykdYIiZhRlGpSlfMGUGle9NndsBrRiRSb91eMWgP/XyklCibiTk8knPAM7b20t7RVMOnQIBIX81
gbavcCOizVyk+3J6qomK7M74DLC8I5OyHL0t76GZnUXYKdc/VKAdlFq6ncVmODFCHz1A3WQtA6yY
VvwFRRHxw1B3WYl0A/Qdo029IgMJvC1f4eAF3+amSqYbggA7xOlNU6xNgBFFpHalBiS2FmWqH1sU
ABXzsUZ5iYaEHR87PbqIVIWZSKaQyrNssFBTNWRxi4XJTxokB9FLKaABF67DYjklVY8K8jiRQvTm
g6RlUfn30LUrMV1H06ON7lhO5KXmvzzSPlDkKMxIE8zcBu2sCJZJ+sr0O0OCj2tCx6a0bkQBO99R
hlppTWlbw1cPOmLPgQApQslCMl92A7Q+1VT4iBiHa65qfHtl+48OWiFQVxWcR8CL59VrE+VqFqFA
zVr2KvzjoPVBjIolOelYcKajVbFyjK/7mJBejVL5eLxb2qZiHAEAb8mqKKsd6LUuilvaf/lMm+DO
+UxLzSvS+Ao8Rwjki6hOI+KwrNXXdIijvetH8s3GDVTC9N725O+GonWebA8i6ryA405rqq3bhKfR
kP6miduNTEIxQLM3AcUolPtCKACAJo0w71BzhLKAq+IhYamjzMJLLxlDr1oAPs2RwJLXDfHvg8bk
B5NoDAVVSB1tcbiyfUFbpidCRhYWiW3Glt7krnsAtVHWwFH9K6FLkYyrjKna44Gb6pcRac+85KKY
b0l9azy+LeFcwxQoVqHdDG9TW63bqfic+zl7UFwdJx2UhK4nhQuReGcMDQ78kJJrp31xJ3nuuWdC
b2RGf51oN/Tf+MhwRppj7hT0oeY1CfnCTDNxElcHK76F1ITDyC/Mlh5v7dhTpPO/KiZAs2iCrqkb
lCwECzAnGkh8I3IlDTuNp6d6mnriPqAX6AF4zu5ChtxNKHZRihtb8Bepq+2jmD5fciRNptsIkabp
i3ZZK6Q3fccSosar52299oDcJhigs+lez8yNNbBiNRchunYNcYdAetlW6qoN08wovbk9Q44iofD+
obFPGNuUASLS+3juw9Ofo4GAPEaYOYWSB4skfoDzlzRPQycQnzcNVlF1Bpom0fAqkbExektRFSDb
ybSi+MrkXhbsNkb5LkXLKsSsRHZ41U15IyZPFP1i5wqlQ6j84+fcNP4fA6De9oznRClBW3YDLs2g
5ngAbxesDUkJRN7xQpTvSC9/tTb87dzRMcCW2hq4kcoQ4yZr+NiCl0Kp+kTqZDX6cc4tS6LuyIrk
TeGLR7+VAJ6YhiE9Y0N4k/4/lZhF4pTCgbIOyS92C51MzqomfuTYqjnSOuad2FhKtbtT+BSGIn0E
UblBy0aj8Cxph4NBPEOKi7jD5KUZKHOLXTKp2H1maSLiUgKvlDU6BcTxxzi6hdo2jFjnhdjWFaoZ
0/Qf3YV2rTbc+IjWMq4n45jRNSjcRf+fh9oEFyBDqqT320ljmZHD5pNQQFIJaxRYGnfJdmolTVkW
TGCBoTtMlouoAvZVgrkCNI1GDJkyYtsF1ayFwKKDiVZ4w7YZI8kyBy6tilIewwzn9C2OeJCV2dSX
SRU9CVTpvcAzl+i/cYv1Bcu+1zFcTT2B9XepyxuNLTDQ5XVIYFAO88T55CcITvGPhAnBpYW6M1rN
RvyJeihfiK6+VSRSNYZ7xt4q8EKzCX2habGTKWKGmDbWKZWhtUT5G/lMwqzvdb2L+7f8Qa+v5uck
+Cb+qzj2ycdA58XNXCQXt+nwHS0EdkuK7ltCPYoWjVj26mG1Oshjr3iyuiMs2PnpxxD3KW+zIZ6N
6hMMf3lvt7RJ6FqKrgN7tD4PW7svV4X8Df3o1d86WpoqwiU7QrJ7dtjGDj6XtPEchMm5RrJCF81l
BMYGR2mIt7UYaizMCAH01//CXVjhLun+KgDBRln7zasJ/yyfF4Sw3xffcFytQHd5I0HLoI6okAyg
4kLAeZku6x2KTtl3n4of0oe7Z8UwiPqQtOxS0CCjjJQ+oQSqaLHwLeaCVTqFYOC5ljMASf2t+jei
OPLxRKsAJliATAlzHC8cjVWWAHkxznMWMk8aPgE4BDT9vOxKPhKmF3oWImhtEdkTio2o/p68KRXi
62kOREo+Ue5RivMQeKA9i5AquUmfOOC5LMTMYLFTVMhuuniXbM2UTdqVgM9c6yuXuPE3KdpfnWGg
TLiYW3xRwuiIUbTQUF6lP1OWRFJ9RFec+ZzK4gkLNMEtXMbELbkyEDXiHS+Y5yT+T1lw1Dk6nWvM
9fFSGFdvHL98o996vAVJuMpIkNEYabq9IRqIJmvmPcGkZ3sgJYkXuG8ATnXjOXYrUJypRGROsC/c
xjMi+jA0MJxQLfUkgnebCP6jE3HCmhoxdXGyEjsWVUWVGaSyZUHATFWiNCRKGQWcgNUtIjRPi7Ot
UVCtUPgoYIOLnz5E986qHLlvIzslnrUzxR8VFCQat7VGVUNU3YAj5gqizYSwOZ9Ufasj8QWaHkfl
ZGSWRG9TgLL108o84qBCTu7WrEphhSYfrSHBpIwpCcHyoGyl8aKM1gvubOA5uWZS8ZsqLaU5Luku
RK0iYPe7bacnJC+uaEmlA/2UkJeBwzHjuDXqucFkgpDQCSuG+qSHlin/5aruiB68dVB+haTliIz3
ecEoNWy78UlMju0xBcKZBR5NYjBN0dT6i8RgKkfUNgW5epwFC4I3Qr4nahzqlJibAg2j8qrYTIUC
604HLekfUmPJgzZvBLKFrNNIU+1wMqesk5YkoYz7krMZccwo0cJBaEbvwk9H4GFZfogVczvm8qUL
xhxLDsofurIEITqXknUUJt7HH5/pVCKa8S9VSL4b0bx49Sv1hqM7qEuhiedorxdjpm07wvnMpltL
lcFHtW5iSBydAPAYHhyDUacAIjT7EaxXcvFQBwpLBwrlt2+gYUKrUWvmpmvGs0+9cRVswjhxvAy2
l8y+Uwzz2ArKG4qQthB0Z9NnI3OTZC3ocnBI2CkyNGWZTu2rZeDp8tbxgJQAC4WvLijGOsSEqc7q
6i+puwWuN4eWinWkXCP8pRRBqexS4vR5hY43IABPXkCz2nRoM06XYAdVm5IBBfcZRI6WGI7JRJXJ
8KLpTKo8vnMw60cf02FNbbpHYGvQR8vcpXogTraaSVargk1UrVBLyWihfXAU6aukY5q22L7feeVL
kvapcFV5u1Ozs4Wy2wnYlgcAvimxrEBOKsvFNpJ+dVbUwmByTQ89pKHHKaFi/qipTWnk4qANhO4W
j7H+N7S3nPLK5Jdf2x/Jo56P0Vn1/wCTsZWrtFPQY5s3JxGpctcfiNqiVQ+CQjEIDg2J4sWoK/Ch
dYqtAri5Ah9DwH1JAmw7GkyRIm5qGuCpF5QT76RKV7IR0U/IHjMhA1GMZ4ZKx3MJMde2L6pxZcJW
Sv048atylDLVPS1u5FR8mPjTBM4uSiljBfUNsQt+ehLBH432wXgeUWsjpm+D70bW7hqnVBXwDE8d
SBga8rnPQaS4z1K4pjBrIOvTGoQz5tA/fEv9KUi/7TJSNb0wdhQ6PhCGVIa2CvFcFtI34iKjMhnZ
4qvvwkaR1p5s0BqW8zU2bhbKmije+tMJ+zLvHAkGBW77IIjXkfSZMgfHTDFyy+rKCtalMiDDvQuu
uCZi75i4DEIRugr4SA1wCXazY0jSwr8uE6jJLDnyTCphiw2J/A5PoAmW6VvSOiJaymzjswufkE7f
CgdRC1nZ0mmvU5CtHASV3m4iJQcDexmmsJD6MPBikVlmgpSr6s0EuasxbgSjuvXJUBUxVbdhD7fV
7YeHaCTUbcXTJ8q/4S6nq8ZKCF5nh3FN2xhI1sHQVvnCpsFNpmM1FtGseHw3BGqBgq7L8O03xLIy
vkID2FpELMIEtfC9jBBpkbdi4Wnpq63/GP7hINSFJjFbu8ar6wiTg2HsShOXjLFAILAIRQFa5FkG
A9snSoYBdyDsU0eYUcnJHI3pNi+GY9QOV7nwV5AJSyvtzymHQ1whiV8lwOq+efTNc+uJCyj+mnEb
bz5+NmNTItye6cUjIfacmAFMs/miEKyDNZa4HwKuB3OL1IeCMQpaXIKg8n4rSAJ8XW2bylfQCb90
wVNLVt0S1KKNTugJGnWDYyfq7kq3Ha1ynrq49Yn+cQWDgA1CG3kZe8vgUKEulHObfESBA5uaMvKe
xEcjuYtWFQlNYjQErKuEithgf1agL8V8PXV/W3LGhoZlLvszun7ZYSfGpl6VO+s6aPdpH1fkh252
swaBV2cqSJRfMWC7mTxMhbeBYWGo2PYg0tjBdKrEfDE9wu2wFqBEXkySe4QAHTg6so3mwDCZY3kz
aamcXG4BVHPZgyZ5fPMYVr34mQKN5WsXpi4MCAxnHKeOby2Dd03eB6szZ1G9puqrkaidvZVavwqn
yfPQIsPMi71Rn8lfr1uSaeaBaeveqkH3rSOhYgXXw4eKDDvi66RMYYqgjJnMQLDp0yJ6ludGHpau
v45Jscr/6uEX3TGVyDEjh2bljoYaKyj+QvF3UuUSL2jnso8CMbTbTudG5YPoD+DRo1gtWlNeirG6
7L0bMuqFVTebwhDnASChHpZght1BRWLP1t18q91d3XSeScGye8OSPPO4EnRW86FfY48QUK5NoE8S
c0Fjw0q4FfLKWrMS0RkAjgyfNfl4Es69Sd0WKBeN03ogmIj/JbNp0FK49KxxWeSEVQiFozD0ygKh
oZnd9uEmNQQgoXrKYj2lRMJZjzYfQaBiB6Q5Z4DkKsIHXPvnARJaJCmP6k8pq099uYyzH+KO5xH7
A9fzhaxIEg60XQkIkWeYAJOTAEweMICCyi0V8p4ady+JyFNIn0J04OYY5XXaL9pbjxWHu3NFJMg6
ARkL1cFRMcglyiezCLsNnFTfD8lXrZC0ys4nVoPN9zgrwPfqf6PwUqrgJGok9QN64LOrSu81ImEI
vHLROR1pHGG7Ub29EYtIcUtHxCIS0YcURaiaxb1SEENbuaBnOYxIKf5TKXiEBjoXWvbNU4lFImvQ
zpgvUmgT4kuCni1VLPYDnWOou0ED04uWCKe4pEWXr5jphf7cKaJk2RDGjIJs7w+Tu5zFllglWTpW
HQmxKgJPACnGyxTkmtDE7WTLBjZfKIxCGVE0gbfsJYQvAtXyMpkd4cbqTzkSDHYkpITIJJFn+dX/
aZVlq5xzJVwWQbfEcIOMDTFtjP2a3jkRuY908EcJeOxr+J04CKVBUA9tGHS2knh7KaouHTbsUSVq
pfOBZLFczoRQvARVwMM3rgI2HzOtFx1BlAX+3NSxKtKpVQBA7beHpIKFw2a1QFI496CNDRRF8BMC
dwHgI9rOjD1Cj/5wcS5NtJ0S3nMPBYzKh6lqU2ZyvVZSfp9YuhW4xyNUPF0R7GUYoIow7XxAI2X+
myTo9KAqLHlGZx1U44lCekLSsfEQ77TkYRFxWuncB23VgrW/ovQnRpWNjMvukDX9uFQiTEKzlxpT
raHCVcFIKWCyFehEl5+mZAWN62NA+yUk4p5a0kUcuZsu/xl8b+ehEer0kLD/P0s5h4hNoP/Rrl80
5hmBom/uybq4QDrPpxCmtOzmE7mcCcq8iLAEEmVFsZprkaxaLsESRx2Xan1JG/qXem587nlJ54yC
GJvQWymUliMfcts8JiDXILZ6mm1caaE5oz6sQswuJbkQKvFEGbljIflX7iRTgC5tLqC1IpE95AXg
p6DlmRS40ptja8UuPJJFmO8ytviSShJqNIruQZIVUFrlnn2uCaziBmGggAIKXQRucG96BDeyvgEB
imVkZtlCDABNyAqscJpX+lELdXpacbuL16Ab1xZcUwniTFz5aATHZrjqyq+PCkcjxqN066W0sYT4
TUnFvM1QhYCYZj89CuSMPiA3FJiKGUkFdnGqWcRBmbeMov4jniIyEuovGe4H1wZo67EwobBI9a+y
HWxJ+CXFZaGKA+gJl65wLcfQyTCiWUR5R08WpkyoYW7WPCxIQMPm0dA34mAHD3ygXAcvEHQm2Rgh
di76cf2azM8mWzaUKIstkA87fvxoVETtPJRVfsnZCaZoJHegFZF+s4YV10djyKCJlovFo0bGesjB
nCZAL5ETUgfo0mW9ytNzzf3eMGBiRDdcAPQJ++E7bQ5cAkNWL1DGTwkik7ypNZhgeKHwmpmTI0D8
cIXzAxBehe+wmzIVIn6mGG6TUnOuVbybXof8QdfJ9oz2kCtuvquyANqodXy8ieSYCee8AcDP7cnL
TcXRTGKorNtNxNiBVz9zIbFAL2kg4MvXnJKz3wvylSA5GG8WbOZIYnKmkWJGEbbl5jOQRAbunuAt
gpOw7Ul4Wr2QK3cI5g0aUDM74hEEPlAR77mjv1R7BFrLEfyyE5lGSTqJ5Uky9RR0dWH2qUNoCu8/
f8L49uQdkyKiKXEfN1zdoGxMujCT/8aC1F+Vsisk7um4y8h4NlnPK+9PTHjDy0vb/IlIDDJZ2AQM
mz2LupRzBJryRsDYEIVbsotH5JsZStPJ2Bdab8nb0nW+FFhKC9oWkfsweU3u5ABpsZSwdiS7KarD
lQ2A+GkgSm2wAawe5Puw3S9UC4xN/HPD7vJFaO5cA+ARDLTjCAErA8MJWkRX9yFRe2pgdz6UkUJu
BWKyiO/S5Kepsnc2PKdvU4kPrPjzKQ2hkppVryhrsA+YzwKCRdfoeeCYg7kQ4wdWrI6UBLP61DSY
kLZhEl3N1UCfAyWRJ4uLvxCfbkiaPNf8aNnTVQIVICdvYLuU34ZfbjFtiLWbzyUZy7dVoKbIKttI
fxTvS+To4BOuSPJUz5q1JPHU07FceejR/dZBQhRZYASIqwLrbaW/Fc+tLE38mrWqWC05CXhxPQIp
eCqgjPjjgeOxYNfixyB72bvI7M5w7yZf03S4aQwWjfIr8CjggiMbUXLaUSEecw62u46pYuTVYkOC
Euw57lNeNlWU5pVu2iKE5UAlGVKAJgHttghE6f8My56GFcK6Zj2RwB5rYkFHhlU7it+fJO1M7idv
L+jD6O96yB5IhGWnfmpkofBvCVo8yzoIiuDwqHh8tCq4ZIWBcJp7zNq3SZt/Egs276GKBTc/VlV0
zQuZh/NLYTKRiHTLpiQoRMJVqJxac9hPOLgYgC0NwwOAA5ccmgxJXhSpv0ULKynA7ESRe4BrxOzs
WswHPQcAuI+rXxUqtDSMhwU5nYJWbQOycmWT+czIknU0LNOE1xlSfCbK/5F0Xk2tK2kU/UWqUg6v
OGeMMRheVMABxVZoZf36WX3naWpmbp3rY0vdX9h77fIiTP1emz0CHI9LpNyMw/QR5QSgqlF+bRAb
DxQypo6a0GXVrQ7Ug6ZH58W3IrEcwuKsCeSf9rTum2UTPAw/27i4zzPkOYONS7ZiIAPvFr1ziWBI
aTGBzPJ61/Y1SMhd85mKJrSc2VWnHEf6tEFEnUMzMK9yoPt24dcGeBakwF5JMWdQk8092W5EUSQG
7x0FHJ5jnE95rpgmSAAoXNhuqtkkB5r0kfoYrFCr/eSG+1E3dl1D/HRRIVyTO9LBad9NZo4ECWe5
2Hsl8kiCU1uVbdOzruqufYyv22OB14r/wz4SYB+8GgW7Cy1ML+nwkGDQJuNz7M2t3/trrQpeG8x0
2juOfUg7nDs+f/K4dbR757O30ot3Ms1dCvbKuY/oLgWJXzTLlwbAXLcxgAl2YccE41cBqjg8GYjP
rVi7A3leA9MTu26PTpXcISNKy/wyDdSyglIJIiNb5QzrBJtq7zsG29945MJQY0iAEA3lkpeeYJhd
nJ5lc1rghws/yrZ7quu/aVw2Hl8B82V7iPYMRF/DQa4VmocAd3BGDsWJpgbsJq8e+W/HxHtPmW/z
uI56vawTe/Mf4EBrT3GEpcrCrvo78HPo9bSbWXH6unzY/Qu6+DELFw6upxQ+b3PsSAU2TXauRXfW
AOzVTJQncTAlvdSx0qp1DWymHi49pQf+vEfHxeCixPYJIihw97Cm3LoSEJzjHwOz+C9CTk0XaASK
ntlj+jH3tIzae+LyBdIaKisj+7+mNsgI/vHSlxjywgCIOzpN2rsiVNSoDhU1p/cQaCJYcpcxz3bn
IRQiSgb2CLCThuVkK2Dz0ICw7m6qP4sNevBtUUsatLVSPlK636iLYaDNsA7hHfrhIrXftEhjjBYt
Ts6Y4i/lJdEscHI4q7T3iRR3Nz5VPr5oQqgKavG4YnyHH4t8CjSZTEtGKmdO7f8UIYC9Zx0FbIZe
d53E5ClijY1xjAxHw/n0UNeP5h1NB6hd/sienRW4X48ti0yc+8CCeh4t9Zdjbm3sG7tjHzgxUVen
DWCzDh2AdnDCHzdyr/qobXQGyNnDVPJq/tlcSDRJxkZqXxb768wn6C1m69thACseof5u29SoEPUq
31nhlsxRVaSCARMbG5sXuGjidayHH5rubaRuk6NHLi+dNB8VRjQLO3tri+ZgNY1q0JNL2pI43uXn
gJcChCm0y88EpcOAmiSLH11DXVWdZRasbPCXM3g7m1tgQnLTmX9atq3dl2Tgu8LXobBnusEVMsPD
75AO15Cj4qEnlsrY1u34W9NfRoO1ZVnbMtGhEB0tll9MCljtUgosjOA9zuZVQRudoHLoh3BdvFca
aq7iGZEX5kgEOcIFk+DI1yjnanWsLF/APJ0ZWsPKYw/bGO1qypvvVgSXkVl3JuwXxFn1KnEJbHb4
yINCXEkfJFt76pLiLGzrUrKQaHRjWfHZU8xkWdoTufFsdOHRVApgF+SS39OP6FDVRw/cxLcLuLtt
gaak2jbB3tYjo3ExnNSWuR6ST182OCFWwtNg8/PFaKTUsBTC9LqqEsRZRW+SY4hkXJcvQJcZf/G9
xs25qV7Vt5J3BENo7IYi3d3D4QAxhvnJFdyPzq5kBUEQ2M7T9WcMK1+j1dHN21s3CPYFUeR+Wa6T
nqS+OPzWrHqF3GJAfxIYDswIxmphfVUlSkCalFuHmwx1klp1/PcjiuE89oRRRtVBj5zNxsimjzRE
JVw8e62x1WaxsgrrtaHN1EJWAuAKWkQdLqkBCEmvwrtDfWfn9jeHyNpLNvFMonz3OTHqD719eIFO
3otzHuLoZIZYKotyL3Taaz1iOByvWuwSRjuiLhvuWsOWJTsX7GVNaiL2v/SDgjr3XsBFLSIXLr1q
zPdNtvMelcYFC5FFz18KXM+BeEAahPw1S6zT1kx99SgtvLb8STMXdg2CUbTWRg7AASE7jBojKg8a
xKcjkSFaVE0Ba5HG2TbR3kHm4HGFZG8d/S29CXlh5AmkAIfyPqbIN5ZWP6nHGKGIVNSHCCLWc8Wy
eaBbhtiOHbdYz9qAnBsRmwMWB4Z1aC1cnbp3uld4hWqDsKCOTTUzbIdvhyswi8KFyO6hhSdT9dbo
hHUbuCU7IzmFL62Ay0lBZjIcrIsURifkpGZgSQYLa8y+JmopN/BXWPJiKOKa69PbEFaJEiPisdMG
2jf64QyrF9JNFKQxiJIKkk6MckfjYbWMU9Rgmg5/ZQRIqMCkePJsMICYDRwPp/OYgxmJ+r9eqq3Q
vVDBVsVM+56u1OJHDVMIN2N0/KMC0DKIBiEFN+EKwjnk1dUwLUpGD7YWRJ9rCw0q9cmDGJkQ5Npi
R5+x7vP51MKGoJnajRDfSn6ZOTfAqIxbRvV8l2uHDsd2LnaINpFC1yFgwOcuOfa9tney8sMKymdk
nguluLSj9jXKnh1FawTVkSSbBhxbGSOgd87W+GY2DSzE2xDcPcmM/mq8NMvAeFXq/8rH1oBbjUXd
skVGr5NoVGCfbbmFPP/QeB1CAHRamLoLBaERxjrvsd23CNX98EQRZgr5rRcGJYRNxCOSbqvESyLM
FVyxrxLDt1dZr7mkL6JIzYN+kQ0aDR0k84AqF7SjfW1IwZtIW0NB1MhtKVnVzt12lucWvqBdkI65
NfIMTb48oLcjK+PDpO1Mw7dGXhKVGOwYS0z0IRCNIjcPKmPMQYequYc+a+nmxE7gTLNAr6U6Hl5S
BLEdt6PB/0yyU8KvHT9HLkRokf9FTCvaBOfT8OVO7wru5tW7moNlbvylF3C7Rto25gc1/jOLpCdR
BdAr0OwH8b5EXOym3Sod41NRnMHa771MHd0c8bJP1Md5LghWILD2rE/Fvht4bxnz8B4RQ+StWscD
yoeJLyC4LbWgUtLk5ywnpwHIsU0PZPqvTp/Bo+mYoYyXqJKsjQDiIrOzw2s+m1t2Ala4NSlLPcAI
g959lEW6jm6GZ64bzB9e9pYpWLnLvt3KL6lO5I65Zd1JGczqxWP3LaX1L2BSA/TST1/rJtraLIVn
e77aQQQ9qNz0IGEK8WG7xiEcUD7DqQPKSE3AfEhbWuxQ4rhjQoL+SPwVfXlJhfhucjTOPK5Z3rwU
wtuainBHnmRv7vBCrkFLseB2y2uVAQ/12hPRfEv8MFZC8ubEdvBhN8gKLIBOnWHfq9YCkfFAMAd7
B4ecvuwSsXjXE3MdJGi7Gs1/dKyeq9l/9WrkK88xXCE3/VXgX8Mlo6wpyl+vQ+wfdPJiVGSlIMtI
dOdFkcrImKGHZlKlrWX80Q4jYuKYAI/7ZL7XdDd8HC999TT0nu2jc78rRFiMqEFixOjBHcje/6Ab
4Rp+mj7UDCbVEGvUj0hdvCmmhwjuDm8zfD5huKxVLVbAJY0Pu7noX2K+IYEtsuYQfEKQRBpSHxKC
CXT8QKaLXJ+sO9n/VhZdr5+8xunNnx8h038DXPww7oDIPbFkRWLUkB1mIICekaXwZxcFA0l0axE6
9sK4BhFhB/mRTphs2mVnhW82ndR/m5yEpREBcTFOMY3IScykqcZvXyM5KOUOPTDgH4gqzntjINWm
AIP4T97He55sbVi3NqdigPwfhjDnvvr1jpwsjXzTFWUUZPNAkazHiChk8yZzHC/s7Mpbz64tVC39
PqQJn9kVVuMWGJlWfcroL4QG2rbZa87f1NGZFuhiG7iQLTLnGGn3yPscSIbA2bQ0YDOxHWDzb91c
F8ncj/qT+UySfK8kfujT1h/fQLKApThb+n9vhIMbA5OEHJvj0LlXG3YM6nAi5XCdxz7JlTA6UrRL
mYHh88Ev9tRDRSfd4Z608j1i7vgkdCaKCJjSkHlGUhyz+lqi5vJ87jmqG/mLqsXx+QJIsZx52iej
fCWt4eqMI6oIvSKlsWNmT6inlzwcwnyZXloEkTg+TwKmzMH7TgTbGjmxps2oJ8CHTsn3zIatFTpa
WYjyJFsHNLkOvS9uoTJfM713XOrg8TdHsif8Y2h++tC22K2I9NjXpDaBVLQ+zHxPr+qTJ134iwFi
xk3nCKryl4DGMBJrVTPa9bYBBYsJNZHDrsaxVnbAafEpT2JfB28cKlZ/18eHMRAU5cKha1aByfbX
+I24DhsAPKwZLSSqpT+z/kIWSnsXtwwXy3U6yo2HrtZntiUYt4Z+tTFGa2eECShovLUUhY7/rhP3
IE3SOqLlT2Q4DCWo+gLWHczgRZQRGymvE+FATmf/G/jM5s9kWwc4wMyznuKvnti9lKdxfGvaR1N8
moW/SeqvCKHU3OQIEtx/RcSwzs2GK9TPhZX3FxGXp7mNAVtduix6lQkyec2M/uY2PVQqkNJMolez
x/UQAIEzY/uLdJ5TNvsbGPscbBMvzrNGSpI2UEyDdkbMgL2tJaEwdqkNU0BuCPIYIfQGSb4wO+xF
ov2qeXierBvbJ+/7ME3+f3axCoGeqQXYFfpV47CAn3OXiLY4eS298d2ViIDfp+mjjPfY3xTxy/20
QqZ9pVMeKwZXaCjPBg+TiaNs0M2niNKf2MtFblyzbk+PKNEvU5KSmAlQXXxTF6GiuZF8sCVrIKZF
9e3iHPJ9Vd6VVcRBGpywkfkYq2wTth9tOy+NVrCZAGTH0EgnT8rxPirtWWneswauO6P06VajjCkC
Nvgjv7kstm6lSPgfov6EAllJhrOC4F7N3lnejNPjizlOO2+ypORQ+4ajyrSX8Y3ZXspOHpiPs0mR
q8gmzG6e9r35kug55mXsUo33iARLM1Ohggqm0PMtI07OJSG+DHT2uCx7Jn9ths5LmpUPhfTrg09m
oUWC8So3DtT1L5HxJlBs6US0GPjMMq+58JUVWIojDUpLhzROuPwXqu3Yx9BmbIL5AuVS97GLmDwZ
IxbKTIkzQKBGolq+etx37E2m9xL/TAiYN+9UGslyNu9hry89V7yqAYDKCx1nxneLcIfAYWZQMvM/
C+vWsm0zUST6bF1S1K4OBU4uJVAMZ1HXDzPFR3FV+17wBk+tx+4mWKvPLvj3jQPgPCTtA15MxAlc
ftQC+Cyx3vNBtw4tL7BYhS9fmobNmhJOrUGfmrkbTI3E3Sj39Rec8IWff9cF+unixEaUOKNUkZ92
iSHZbDt7Kvc1G6qQF8koUnxmDPdCIgFNn0GxqhKYIkU9O+gvn0elZ8YRHZ0hwnor14kfnI2ZkHsd
o5K2jBhX+nO+GthutL8Bp6KCzgNLMXlbA71GTgaABTF2RFXXaBsm6ieHBhMT5IaJNp0RYRLa3erR
iXrJLURC1ITddSAJIx1g6VE4MB3E6tLd5rRQyaLqNu0c/orJr8p2zLARYMzq2NtHyjzipqeByZJE
y1OJCsxJfTE6z39CELk3MQIhInIwBXcPzQ4AMLY5F94kl5pShAyD+K0E+Xdtb636GoQXjD8rbZdV
3F5tizYjbeJnqDLUAzUdFYMMTm/2jz1ENyafjHYAlGIN9vx8g1em9MD/tIxAcdbG3jUu8YI1w55E
oQi9hMT6Yvdbd+bSEuiEEvPPsfnq2256JfmW0YYGUstCWIzu8CnqkRoYzTqeCohivUMzxLzfZwi4
aB4D9VDzrCb6LLBHNGrulWApEr/sxUjXiFF2QgdKIxiN+0sYP1fAHtCuwsuxN9NRmpfe2drVfehY
lwUbTABRxAJStVT2btJ4EBLqMoKoKDz0hpGST4aitXW4w4HSWqm8iaTiMiN7mPBJ7MrUvN3LZI/L
hOVJpmvPXciaL0mek+o04IW2hvoYi/GYlCA/qgLUFvvSioPZvfJA82s6p4R5cGT33PAk92L2C2a+
4takJeHCE8ZLa47PfazgQ2kGPY5OCYlYQZVggFWHFwRzALtrJ56NdP7wRu0hoq0xDIyIzWFhtjUx
6cEpdoN3x36b0k3G1E0k4XKIR7prO/4nuGb9jzFDFgLVeCltkiSZ/NtwcUt7fvQTlARKGvnoGCG8
CVKKK5+njxX3mDwb+JXqEXVx/qO+/4j1jGfcmyhB9WBtOlyZ2BoKTpoqbk6d4/6M7BhMXK9TutZl
/jOkBEr4Gc7udaSDxbHKF49ohh5CtxgJQWB9lo+EV68ih+/v3lX11cH5ywWVJ8k5IFZicn4aBNV5
/zLq0aO3iEFggQx1yd9n3CYVUHhzuU33FUxzT4RLK5d/As5KOoMJfA2oBTXeRPt3RIPEHBQ1X4oK
CL0b8xbF7IyLrW5Ti+F8buryghh8E7GoYdm6FKV10833ZoIOYxBwWv6Z1Rb1XYd4R0E1e9YGPlZr
c9dRZljJTbW7Y2ZvkfB7zR/x8k9AXxJzn6DVN/ojwN5Q8m+Dduh/+xJz+3ckKE4ZKAc9eRpg9cco
v466dXYr8xa6M+OE5LWosCG2sDZb8c8l6Bx6H8abmBxrCA49cTaCHYW3MZQxKMe9MpISEyKvZbp2
FV26zYJ+l+bMB1FgtIN7xou2HGd2YB3QQTrZJALyieGKqno6ldobK9642LG5M8vNEPFZtN863gmW
jL54LUITrH95aoOrJyXGHqjP1FUaIMeJ/YdVrArPvYUVVL9wnj5kirzEs/axowzC5GUg9b4PkklA
LVluy6XvRBvH9Aj6nFBBev+MHlhrcKv1iwNuG9aoEq4VBEx4S1f+0xiaKaoUGxevt1dKsOLwCUb9
HMcH/l0k49rrjuEIo5+Av+6kewct1X56VDW9x/Whv4v6bpUExuCGNOkNmMObxo4o2ZLiuQEx6Wch
mif0zmjJmra79CyKvEliTP2Y+os5QvgEIzEjaDwA2yKTXG5i9MDNv5yoBJpywiBQ0CLlu+kZNQyh
Gg4YASjdz22M5yk/dyzZlLvT1HuggPyC46dHPRMrSYVfIcMnSYA0hSfheescV0AeaF9xVGzS2rlH
IXr5jgcKPWLMWKr1+qWL8KGrs49GxLuAja49kjkEJb2gBUX80sbWwmu3gZGu00DS40Gvax5khOKE
l6w9yNCjR47xnqMSIePY0I31NOYbjCuOx1vKO5l8DBqAXa8+zqV4Fk4Fv7rQn2VsPuz0X2ZGxD/w
2+sAjSsNmmD1mXd/nji4GoZaHMi5DYYnDDaB5L2pjzaq7ihBXjkPSA9zAG8oC1sKMaruePwZcJvK
OjhIN2ebB022Wfj8lHZ3C2L0Q0NDvYJpxfgMNLii5AQR6bqo+I5nfaOP5ItN5hIhCAKEdpfTYfUz
3TnGMkSFF5rf2SAot6F1eGDbKQYoRgkrQh+NnlqRe2rJqb2Fab6bad94xBlDQ59NdwmJfibIkg7X
UI3vlLnIv6juVh3LAKtWCDw8qLjR3fDbZngILAV/SrZYICh66qVzsGD0FbiAw/e4Kx647ULad/xo
HWJrFsfDKtR2DhZ9MmERuF6Ebh8M7VRnP42OfKw+5lwbqW8s+dmCGicnM+JmgFnPVEIbOYbTo64b
W9tFXskwtLe+c8zbycDKjziuAJzgufN5YMhISWCV9vhx0z5eIkpk+OuhayH3gHvYGeuXsKaetCz7
XE0CITmc961bkJxr2ew2kfzBRiGJRnflCRrUKg0Taq/xPHb8w+HvyNLfVqcz43kyZLTxJQXCCxwx
PcdT/ZUHZCJG9nOKMZJ64ag0DPrMFddhaUdEA+CaSqI05MrR45eWCUxkBX+lJ5a9s570ddg8Chek
DgNSg9GzQGVmjA7iJVxmTrPiEwMC8I6uwvJVJzs8FdhimbW4DAsYI9AbxAcDiRer+Z6fqHTfLEJe
Ap8i2DvOcX5Ni79jd2Oh1L95ysHX75VFN0m1Hfllp9FP/rkN448u07YdSNp64/dobttuGyGlmQht
yPis81Se+jpZlg7gLbYYAT1kXvxz8DKMeXusuKbHwvnC7yWxJHG7IABQTz4QD+bGJjo7HaW5uZ0g
bzFY5pUCS1i8q3yFUmLBGKDVxdhr6AT6R4/wlf+YEfwEOHETSqIMdDgsBCwiHHu3VLOXM3Ny96ea
F5qELi1X1OoVBixoU+atDPdCZTvjW5CYP7Bdi6Um4BfNX2Q5OBLzor3tbe540Ec+fDveota5/Aed
xYDjX9Rji6Z1yB8WQCmPZtBWynZ/WY4cq3ROzqVFkADwFkRFHH+I4K/t0LiSdS1/ioQ47leWBkgQ
z5IkPhcSD4lEUxuvA9iiTAJAZ/0klMQdIQS+ibVfEkDgKy5WmOI95PkTk0qQfdJwG0wZyWfVV+Zf
XXmswmaXNPRwybSJ0vrTcbUXJp/IYLx9F5WbKorXvY60GAEIomHi0hZlmGESImnIof5rOiKN35kC
KLeNHsYLo/8Dm61qAyTCtve9KfC49gWGQPAD39ItyLugXVpjTCaYCf4bUYxyWoEF+M/IO1s01h55
nAmmB3McIKYSU5j9lncjuPYDUuMFumDqBBQodXmr3BWSSaMhFnokls5868jdtf/IsB/Mi7LvOgz3
5mpC0c1hUh6yloUWWcAiWwo8y70nSWX/1KZbYxPKy66JLM72oEX4Q0FCbMvqL0/zZSIj5pr2JgjH
VZcahEOD0GaynaH+rbxt4W1b/rKEDL9E1sB+b8eEz4v+pf5FS5q7boiNkzSL3j1WHQm94r1NDgGL
Atc6pZyXbVm+k9k8hCRmcNKa2s2gqVR6glBPN7M5/zfaxfcbRwdT4TVQQ3e8fNFGt0hF/cKy3xBn
1vw43k/Y4tI1trqMUS9CNSYq0Z8ism4INgiDHdxiBCbeDwNRwlfBjmEhKSnJJAR13ai+BE9XxcMO
VsE4W3wYrpa2uOTHolbKVvWpZsJ756tF7kIBhDzjfbJxitcJac9nxdmV3X72f5K5P5hq/c26rAGv
YenAh9E0+6x0NA17HSwXH82TNWb7Ypwx8Q67YuT9tMWfETSfLvswtRyYlekSuhc4dzSRsYUDH6Q7
iByk1zYq59LcTe5LKt+SBl44GTM40tQzKbJmichvjZJpCdKYapCSsmzX4fjw/dMUMzNjbB4H1tby
Wae52GNhhNgDRrKC6S4+/ty7dgjWfYGl1Y7TPWLrdcP5aqEV02aYaW128yd4D2PKxsZk2YaiqTyq
Ri7ndYwOUshPepVtG5qvvg8xyi+Bj6ZQQL7CvvsMbWcX1fZei+w3HKFwUf6aYNOjTdTVUPZbcZRS
EBGVDsbDDW+WewA4Fuv9YcLiO9fth889WMn80JEgGIbW3cGOlv1DmccEO1jVpU7xGac/MoiuABBZ
DuhkcI89zrpk2wfJD9PbNxT8f3VnHMtW3w6oRosApkJYiHUpxzXZnb3P2NRBPNBHv/2I/yiJsCN0
3TpLflwL28BQClRny4LwswyNZd1A9SxWDQMPtd1q49METtjm7RBYGwI72YBIot5G95WCL3IDEm++
IIJoiDPK9MXoBMUmsCCIIDza+bJEoJxiy7GQc1kKHBkCSqvQfHGqVkdO/6ueE/GgH23ze5wfelSt
HJ8dDhptDW1vVoJlIZFFmP1qguzngjyY/B2IfU+d1glMJA/JGU7egIyxgY/pASGJi98UZ0Vy9up6
LycQduU73GZ/oGF31oUFParyrLMU9saQgCs7hFJM1kZ0nWChFrX1r+n52hgSpcPd6LVNDQuvm6MF
zRRmqUUoPnv8J3HIuV4tgj3PZ8pWOo+7qw4vVU8h17M0nViCZ3dfWvAd2H6MwzqvNMbmAImJwhon
bZE3O4RBYEOwVqsw1ZYlPrW5nr0qWGaXf7kaJFJmZLo4juhE0DqA6UkDa5XreOHrjIWAIB9MDSTi
Q46tTc97Gh3swMgWmBnPOWqd5M9B9ufC/3PIwhjN7slW1vwaHwP+JBNxU/UmSnfvEKhTo4tyKU+Z
iC7cjqU+cQ25MpowYWQMTuB9X5xnSCigcHvoGzkJyQ7qa5vNPyjPhYBTlOuf/XQ3Cn9Zkcu5z3yW
RMjoBBEUyddYth85/9qoT9HRZpcyxFCTdy+6O55yi6SObu9p5VtUdnunrtYlqaOoD3c5eQoz6B8z
xspZU8PDIsxh8uF8toA86uh0rd+27hiCil1MC9l6GbzCmd9KQbutXalOTh5lFhfqVyBGp6C+rMV7
2X/bNHz7mPuSDjEjE6Xa11zrWKfnw9xvQnPTu6tAbhJYSAYBlxBXTMQmH31/TlntavQQnnVXl24E
a8Lh5YapiqeNwulbZmJdxUcfeTVAv+oQau/S/Qkh/xaHAPEvqnvYafSaG3vvMy80QZO56JAnBg6i
+kvEc8AkoGA1BGSIHMfGW2JSQJODVbh4QyO9MEG3TeyKwLE15npkEYuXIM+ubX8fnZPTvIe19jaa
7rpkkKn5DGXz9cCgQ3A2aXo4POmsdBUjIfli/62FJ53ZWSy6g+XXBw2fOZ1JQqZP0L6nzE80zTtq
bbiTA/b7sOed6yGIPAWUVhmbyxFmoNqzJ3WDeJl2EQX3LK2V6KpbiM8NrpQ3rNhX2OO4GdENkO3K
7Aq/AEwoweScOWI7LZzw7LY4HbGtDLFDrGLG/r1bDF6BDprqzzi2EsO5EjAHYN366N0p3B3ZsqvC
QXXcNQ1dLfp+Qglc2gdivpB22E/apwPAEknVLXVvBm0s90Xy2VigSVHH9cae4M5MAB449OaMbcMo
1r6XsB+9t8S36+5t0D2MUYSy8GOHPFF2gYKOeZKLQ8NGa1RiQwaHIxg/oZXuEogyJmEjX3XXfrrT
zeJG1atrQpygGQ4HZ8i3SQmAm4BfZng20/Z9FvyRec5q09gWZFY4Jf5wO9yn4fxUegwKZGBvc8h0
Y0prU/vPASUaFg0qEqNwtzwTpY//KcDpVGswq1DXgRv0kHxYjH9I4hlTxAhg1dAieURhFlh6uIYa
lH68dts67unfdjw4hQcSlwwGFUXOGA2BTsLAG5esYFvei/ke8rIUsbsPnJM2AB64etW5jR55bNCv
WOs+Np+Mq0XFyTx4bzuSiV65sozqOeaxgHK9thuvp0Nzl+rZERP6NeLQTVKS0Pj1IMQlCWRw1bPu
z2oVIUKj+TJgrpBYSz5ebcR7G/FXj4wM5cMA2aj05AvtlO7vx9rYBQSXJlwOLnp0m7gHjeZrXamV
imEf7MD5T3nvWyge5mPOStJxNmrZAYivS8/IlCzxa7A8lwbEoq05wNdN12P2sBgJeezbIyJPpn7X
j5dcoaTQWtc/TU0NxEwlf1ESCTN+6akcGOaWQb9KmvokGraX5Ek0+TcKUtpNtWlU2pDsuR0ILbfZ
/SkvjzoGIJpKyF6O/dFyVs2y2JHos9LRhw9fJvnzLsSumHwffeuYv8LDsxJzC/FCpOGOtzlCBk1s
ICzlUzaq9G2cXQW1oX+PqJckXayDO92UiDnWnN2MYEgxYGxjc7dYg7cWqO51mAflPPwZLkU1ZCFq
3FLHQswKvOSVzhjGGf12VjAfgiDLamGqhVHdvgSpznO8Er6+kVl9TjULKYJcVo1+ymAQtfIY9RHh
Ojnm9XEH/uVJj14y3dxqHbIIs6ehRQLjMJnwJuNP9/tL4vEOafEd7HTo3svhotGEo0HB0uMBNdVJ
zfBfdMSOlk8azc/IvRM0/t6v8YJZZx0eRWypuG0Y+OwOCpE/j1q7Dozo2tMCGPGgDiaHfUx1qezq
6Ln5weQES0Lt2Hju2m3kWbBYtKZPh9PVQHsWdQCZSwyJZmt1C8MbeJAm2p6Zw7zpcMPVt0BKLI/u
vPMQ8w+wUUaj3fqIdgho9a9Dkn6JTJueYlaKpeWj+4thHNn07WaWvnmujzwee39WrWghGH962hfR
sm9a120myc6dQ8ICAGweDeaDRNsbenWS0n6NuSaN6CwSjzUtugyZvJrgHoLGXVmkcbt4bPIRtPNv
XCBtxd2uh7+51e4R4R17ZiIaCldl7k4olu06ex7i6Vu9IMVACwh9qQi+CO4QLFynHaviU8pdVCPR
9QPiDQvtsNPL78G61u20HAa63HGTiHYzum8SvXXWw7MuyeJE2NLInasHR4+5WUwrainFYC6uDTmA
BusPOtWgfPjZm0AUb9mXBAqtjj4AH/Na2hYGNIl0l/etE+PLhHNwQ6oO+vuEx8eybknpLao+xNGO
j9P7bVyGWhNXA1LbrnweHH/TptOK9K6EPX5rHwcGKz2O16GUG7eEOQC0rhqAX5CNXSDpU97QhlLI
dZiS9bearl8E0Faep44/ZqqZ738HsAOa9NkqHtL85ka6zr51H7u/lktqNO76/BjTCkeAvmIj5sTm
xs2s3Tg8j4gbApNxInGYbF132MUYS6+k3gGIA51mmUwIMR8JBoA1QYhcWroqNQoaMRbPDT9S9QIg
YVEFyq2F+xGefdzyAdne81ZHdXCqgB0lyV+IIgyO6MJjD0VuV8PNziY0thF0ryo7XxQYtwVs42am
mx1xIiIEwQmlEVAlbB+rKh3V0Zt/a/bFk1avI1yVjonu9VcTr/jnnvzk7ddNoyUy/xWaYJ5kh8OA
rTkv/3PNplEG73XyowH0iG+qVHVxiACE9zRrLWAQT/4RXHZVMt4EVJtT/CvzKr5YktL6lIFf8xoB
2XBADqEyT/2ZV7+7GR0LFVNw3deMRTHU1POGPLpt3ABN6rk+iiNzwOkdgxgOX/zUJiS6OFiW2QiU
6VVJf1Lv6rr6tmzKc2+Tcs5mtwlsZJWMQmpKJEmFE/zpzrujjcu2uGpuvtU97EDmVkdjPmHdHiNv
6XEXjBaUguEjdpNzXbAJML1yUxP1JHHKqd84jSfYTGfGp2yag4Qs8WlcoR5c9OgQ41tH1iMzVRtu
XMuK1kRKjdZxqBBEYNNAQZbGMbqleR34/car3Jeu8TdNghgx/rAZFqV8FzZEcsFrj7BUzZfmVi6R
JBK08uayLRP/Bd8c1UpIoqAKWYDn/ZvOnWAD39MjhFAIX/KQj80YVQ39Otz5GVskEwVKlu+qtxoZ
uYnreUxpvLTvvsIjheDcx6dgd4c6l6vEIVWZ9bPMX2ryMWkZLr7L/90po3awsiiNKlwICbuKWqCy
lvNT+O0RHzEBz+werMwmd1W11asc3O0cy7WfkLCNvmoyIrI4INfCnhQofAjWpTws1zpKo7Cl6fWO
oX8TBkzVW0lbj2NxwqHJyQq4zaC8Hak8Mv13yI4hzzXWWua7KkzUuZP5cyfcbOr/kuiuVW+lRXA3
pDeuQ5PfpyjLFYKptQCBExnzjuLifxyd127jyBZFv4gAyWJ8tQKV5SjLfiFst82cyWL4+lk1wABz
0cD1uCWy6oS911Yv5oYJFTtJ5+SNx57D4Ewt5EXmvyI5jZIBCsMjI26vLvvKMmYsQMIBOuKHbqUD
yOtrzuxx2TlEVJcumiYM/aQ3rfvsnkQQB+JX5WMc02cBTTZ/RdqAXiv9alF5NR6CdJy0MysySYCv
jXge5k1Hu4qkAOcAQ1K68ZJy34OSkZieCvQyq7dU/+nqpwmLNyqqlRidfdYy1+R/m43xrsS8IfWM
DEdQa+kGBqCH3cyb3+14l5dfVffuT942U0BwDsz4GqZ3wfAgT/4aEbNDYK2BrEBjCr108Mm6p9zI
X9mKc9fJo2zqXyOa92PecVjp7UnvJ3Yx9jEURBK4LD1d0mEs/TcaVUYgBv6Ze+HCPyQozAiQw+pj
RrA1CtrOiJVnXt/spd/GPbVvuiuby1h69NX30tfRMP0wlkDEPCjIaO2CPzOcF8W8TWZ2fhfT6NkD
yseqbg+1kGfXdXb2pxVVB7XbqmpvXxZARSKFZr5q2o5xOARinJXY5HG+GIgPLAb/KYiQVkMt2pib
inJpbncpRZHNlACJ0A/t11oo4LhkspW3Kkbo/w9di4B/p+kHKZw7DPK7KcSCaThcERaDDrb8pMRQ
VEwmYcq4KE68oBAzWko+CHEl/BQENbUvg2ZxHxuHIF9UQqDIy4U5j9le7Il2qlC9hV039IuotTtg
a3bTb3QtujQm73PdDSB2kLd1pHzo8wRwor+6NOWLb5ILlT/jdUthsBk54/PXGORlVxxgfO4gYF2H
UPxLiuaeakVQh3xO0755GpBs6jrUVQnyNny2vJnAB588BZNNtWVil/ZyLyL6t30KRXtQIRiwq8iV
Jbx6eSqRvmfSXi3pqyKdCI2oMKZrSW5/6j3ZCB5eSxvfD1k7Oamr3ujf1Z+XjI9y/8/L86NeuKwE
SaZBdO9rJFBBmPeRhQ97pfJ3wXjrtEkJVffDILZz8aONt1DbaaBX/IzPDzsaRYU2Xmal6DXCq946
f0lGl2Dk77K2gsLPjoPA4t+oNSdstoQpypBvXD/bafa2/USc1PjBAJJRVLDWypNMn1CwGqxsKTvQ
mCAEQY/hFLBfmnnd2e84htKq3C/2tFVlTmaCoNbKH9lEu3765GrW2eGUDWtZaT62OTj+pjq0mIlc
CJ4eJ5VxinAu6vPeB9WgQWiX6IQbc5cTmGpuaJAfOv/GksNFV6kt/KzePXdYJxbPR66OCwVHd5EY
ZIkU8JBThKh9MLZYMPWzFZ+t5KXK5dmkLxzHcx1fLC985vnTpIrw2JT1bw7bOO5JJLL4q7/hdAnZ
5Pjdy0ThaITvDXivKYmfxEzUPFN9K2c84NmPff7LFItCxnhdsvkC9mewwfW4OPXIDqNyE+FvBaHW
fc+7LJigm5GBSLwQjjPcTY0e3Eb9ySELuCWftAN0x5IUfLOBu8Ou2o0TOytU6/iW0ivmzAds3+17
bpuHvmQ/vpxGnkiMmjtXB30JSDXv7pJyr4JBJ7mpZgCZwk52YyKCIg63ITtgmyymnvyneHLQ16Dz
wHUuMFI1ABbsS+UgskOHUk9kOFTHGB2DYFIl0PhQ2dYEb1H6LHnM7U9FMUPzSG4pPyGPOZbB4nVB
p3S/C3PTBNE8Bww7r2jEuu6eBzhQ9oLogMLJNB7VJkHaf5h69dl9zGrW05p5VEd9LC/cc5ntr8nx
W+CDO367mxLOERT3LqPXlCEGXuMkfRFoMftHQ0PNZSNn0U3ASI9x9idw/fFAMaHhezM+IettO3zH
BS5E1SV2vFdOj9FwdPdN7G/JgN+5FBqQDOFNWahoq9pi0MOIpsB7YcXPeVfsa0sLSn98VH0bPwhy
Oby8YY8Uk0yCz5KWV5EAhxNzSAwyG08Sqy5+fZRvOHrWeMtIn4GRpG43yHNt5j2iSVUC6Q00rcCH
uh3ighv88CkdiZph7z4uW/7xxO+M5TdJC6pa2gZBDHG5G+AP+6SpQHRSOM9Hs/6u6oxDyjxq5D46
2GrL5BWBFp/ssNSMLgitarprj1HZRkfU31PfOeX2AHwg3GscGeztO64bJrheYxLRIXcJAeEREQd/
TPni5ado3zIu+QhVvjDgIL4240+piDezYHBWrbp53Pj9roQaEeIVzr96kR65XZQOnlsjEwd2nVbj
4R9Gct4dWoymjRduY8kDUBDgs114dAYnPGUVEaGVLF/YG+Xd+NEOiJIN/8hdyQpVWdVhq7K1zUPE
TKSoZXSvrDij/nPKyc+Z/GMcMddP5MHP5HVBF5F1byAZUdUwSISoU1sJrDGknBMGDO+pr/rjYFR7
s8OoN/YkxHmHuTdY102M1H8c/Twtl1beeRIvXVWdM/p0VKXzdF2yr4lQFjdcXoWFns2Jn+S7aygl
t/3e1gSteejamURGiFEeWgpgs2kJdUf0xLaetTnSCYq+gTX+J9ARRjCFKR5zWLaSX8vDeDj8gz07
pwQDvYuvbGnwKaYrFjhN/9g3b9zM+f+BkZdFvyuxfTqDrXwy4L50lY5GmgvfwVN1S9Ira/lwUS5r
7YvtP/6//x/Z9BfZ0i7Rlp03WmfDiC+4k9YL4gd9xjIUYImimuYXoV4Q2t66DJuYIgk8a4oIOT/n
bUSI6XfVJ2+RzegnKc9RlvwNFQ2ZmgBGDqMW8osIFxnoDZ3KYxZ8iTyqosahCz87WNCz/jNpT47P
5Rr9jnaxA4mwg8zTE5xEg822VUdS4zJ2jDknGNOoX/elLjqA2QQlz0QCp5eEFgLRT4kW00cbpOri
ZWDwN//OM1kY6ZerX/0GAbDzxeRDOeERvWyt8XdkVemyGax4CyzeCBN+nkOwjkM6eGV6pxI3p+HE
Z5Y4jYfs5FeDNd+Z7DATRk+qHQN50IAot4jCRqaQxaiJDQA+PjPf5TSgn/aYd2rIYZIaZKZ7CYtX
Fj0JXvamoTQj3Z3Go+UjmiY2nipXvMT0x9Icty3ZEDWn2D1E4llHBqQYsA7cc3W8rQnpRR9lhNMx
KdnxjHd6wh7ZWy7OQksCGNJ9D6MlaraWzQtj2ifTLl9doXODogk2Dka8r2k92pxlLFkFF13t2JhL
VvxuY8VUoCYNl3mrj7UlyVXGGuFoPeonu39sicww5mztpcOKLe5WLUuFDHdu1OzzhIlQNwfLAFVs
2KUzM6WS1g7xLCrjkvPTB0hi4+2YNln/lmj+ruUDbIntbIHE8jW6xW9KnVuLvbSvYIkf8iLC+V6j
gYK+jdOW8CuH3zCZv5ZIib06zmPDFUHS2qu27O41RePSD6cwzzELk6nLnsfx70K66wz5WGMVmyL+
m1IqHxMKrgMmPXoF3gMnbB1ShoT9q/Jo6PLVKa4VnX/VNWsPdHsWQTuwdl7K8DyXu4GhkQnV2WEo
S2UJl8SFef8GOiipiSPF3w0j01/hhKeeAnNH38iTLGBTECnwYI/MuTw2wy3bB/sQgdtJaCTqhQ16
RewBmn2ksBZfpkKKGwNCTCNl1TGh2vsDPmaXBQFniGeSXDv6dk/Tf3IbJC0ej79Ezpfb8TsiIlWR
SDqeeYCy3UeYBtpXZ5KsWvQD4l3G2Z992+7Cj2ZozzlS9oTcVd2YmDUPW1Na27Ay3odZrPzlTdIZ
L3537GPnuGRDQJDjl5XzvuMrU1h+HlRGNhuNyTq7tynftUt9zg2WZ0FMxzi1M1iGCKgeIq0ELANe
thTot52Qo4isGwCQvhG6/mT1T5jC6oeBpRQqYdkh3DQbpFg3N7ymDIAoO9X73F3QXOHcZNzwItwu
0J36MowKKEN0oxQ7en18OrCMHPf/IVpnB3X5XbWUZIJA9VlFDYc6cG//ZLkcQ9jlyldvOoXLV2az
frEeW9I4cpaZPV4GaXBKKVOiJ/ejnYC1mvdkyqXCfgBvj4qWkQF4IkQkQ/5rxh+Tl1/5YVP8VvdU
AJixYEyzLH5hEYgOnPU+V5c2oJHS0netR1wvu61TZi9pqvHCfDV0SYaBMu7RgeNjIRFsSaUCOcoO
p/VQxb1NE0kb/9zyVpisiPFCe8yhlaGFMmSwd57BQVjWa1Yq22FiFDvspTU9sMxJO0xURB3qmAoG
fl5bnYRxt3HuKZ0RVQnW05h6pfP7tQ3+fKSqnGYeWkmexvTTA0XTi/6oA1u0CHHPgb+OCys+FSCd
cB5svWhcE4LCWyBRVGgSw2K/qUZvU/l8yD197hie1GYrQW3igQIaSUrBo8gRr2vYGUh/etN9A9xD
D1ZWfIQEVozWrc6BUundlZO8pGTFgrnSy/CUVnaQRP0hsubAXBVFw7Tf8feuIASgGl6hkG9Dt9rr
S/E8cWnWLM1TDAnqO3AYcbb1sMl5c6r2uWBjlxeqNgUukqeEoYyYr57SYFw4YHLnqJkD+1/oVdmf
RTGeRianMMm//6PnVX1x9Kf9MlyTDudRtBl41CPxZhEM1YYx69/8/3tjrPeRi6XIJmGJ6xH6hAFt
dpnZIjGzclzk/AzSZkKMl6V+RCqCqfWVp6EbH4UEq1AOJv2CcUlNXmSsunYkn2G+UMwa2Fla4une
bEgDtS3evPhfjHDHAINJwVil/2T4Cv0IxfXMlAJInwPtERw/AjKaTiZpaq/hTmnQD5+jCY/uaEha
2znf1HMVIC/Fr+c8mfoFCvs8vM/Q/yYz4gjgCg0Dr7hnICQEH1tCnFSCl9yGbQkdKK/h16N2VCY/
a0/ahUcKT91xcf2iNpzZv+o2w3vS81xJuC1haUJskh5Tbp8/5XXzWqePiXQZxdxckIkNe9ySaf/E
kTEPf47/PWoQspEdN0n6bvUvhE6o+5QTCLLWplYEQLv4rZZmnwrW5VQpKXO/VrvTpiBrws/dpCwo
dPRZcuvQyEb4wyCHXrTmJeMBmUrA4jqiXs6V0iqvRUXip32acTIncQC/qDKTC8jNQ/RjDOiIWIg1
7FuAozUmNwzXekOi/Kz1x7SOH4eWnS3pKPt0ZoHl6ltvurMkkqGAvyUe9LjlNoaM2xS4O06tcA4d
eBnn2Rt+2hbtH9nkJXV7hbBFh7RE/FSebYW1lxgMZVsHC0dknfR7B0KFb5lX1hGVSnKqJ05ipu/Q
q5VwKP7XeR5nILKjipeRyCuNGQzNDbtfdwaEjzvLKeDFeY8FbU3K11m3H7ldHjuaXKeTx2QhFg+7
Be9WkJTgysHphajglmLlD3ZA3BTz7GqrxVFQe+deLBBfab4RBrd9Da3kGS36hj0o3VBTkHscXXIu
ZXPOKc8RDtirGCVXSbj33E9POXg2xOc2hIAcrsvkPLs8bAs0yBpBGVsDKA4TiiU60oi/IObtUEkM
SLxHKD1A8esdxVZFUsoca6h2RXgTvIMxw9TWdJ5cK1tNzJaqjLhEtu1qVWB+0uSvlYyj5fVBWwiT
hJEig2cyXbdq5+9r71mPxREArccD3inDAUt+9UKPUfeONTZrecI4f/vwYnrfUY2PY2Z8gnmSsg4I
FSc0FrXOBiCn1zRp8//nnIkBoM7parsDi2MaJlRqqFVtjsh26en7TkY+EKu47OLlhP9xM8AFAecM
twHnhGZTR9RclT1O1mnfGZJnQlmUWGA1+l6XjFtclI9/BvRi1sQyTHbwnjeRvCflc20/NSGfnPFk
xZ+KL1yiFeje1F7GHV4ouRt3m7TobnyOqnit12/sykixZyRGgoA9vIyMVX33R8eSzBjP7b4Vxgyx
EsR2ytI3W3/ucYX5EHRY4eR1t7JU0JDPHZmaWw+YecfwYK7AtpSHosV/5KJn9gNARy5JHQvc1xH1
dK79WHW9HSSbnctoik1NtUa6E8t+VsD1HwCcbUzYIrFI+FRBtWB+jdFb8hP8XZPcK+uFnbggW8lC
9aaZLlTS+ME9iHJhvcasdUl3LpZPXk6PBTC2G+Y35xiSzWI+O/FnQUEjfPdstuXWdp9jNdYkTRP2
FylidQRD6D5lNV4//IPyC0ZC1N0EP9fBKL2E51F+jgbTSx4AHZCEFgfVCNzCEygE0NAN93DSHlz7
t0e1zkLlrNaEDZPbEDkDNukfZQyd6vvCw6mxE4VaxMQQhxClcz2k6wG37tBw2bO1KYwnZwkS196r
U4aWgcJx5FHHCESWhJqNqKm4UZ8KRPL0iHYbP1uqY0NxmreXkQ2AH8cYR/xtGee7MUWERTBmOP7L
0ivuHswP1CcxISUSShzHgvk7zhraNzqFEblAjbhk0gPbN49LWVwg+2OGfRHlvNJ4Kked1TLNUutC
b6hvCdvbKSueJjQLGbMrD7nu5P62JBeGE9tZgrmRelbVY+q91QiSLOOAzTyJz1nZBx231UjNyx35
f72Lz/gBpbDbHEtkMw1JrfV0mnsmceKTMU3GfRbiIxAW5D7K2Hpc3hgUGuLU8sROzm9Y38b2cZg+
Ha6NHFW7hr3PROwoSNLLJ/K+XpwICXX+urDSaftLTjijWekkWBE50F4o+RPG1APcqbb+jghrqKvv
Xlz8sSYXHmax/OL1M0qWAszNpl2xh04wNxrR9u9zcQcf2gly2YOZGVHeN9dELJAGqQB3GdC0zngO
3ZeKQ1t1vpRmYXHvSxwOXhz4xueoe6dlJHsq3joLxlr9nmfOKpYEpxIvGJ6hBETWP3JkCMO498xe
GiYSg9cFPhtBA8GWYUOFnTuydqagcbY2uyRAndI4G93FYTEyx6T+UMf5JD7NmHXyrRq+tEaPhtEB
bsM0tmi3xpHDl8NTsRELIk58GkZmswohVYL9pawqmYm7ZXTVPfMkVG5YGl+4Edyt3exs+b9eaQqx
9ddkSDpmwuqWQZy90/hgihB0gMZrC5RtQg+ghAKal3CSXHv7xErIgEtnnzosamwjBvD4HN78MzNt
9lWYMHc9y1NYYMXjhE+yRd00o4uyp57l1M+k9N2gaHv36FEjrKnwMGooUWJq8ISROxuRSWRrIyGM
O4QbdjM8i4aGZdL2lIKpy1iFQQF+bFnMpwJnaW2b70nP5MT+zEzqFWLNmiT6bvNwF2nfYQ9gE2VS
Z3CKVHD8m5MTeUFNTVr8ImwSNOrzZARAJFeSHtLOjrG7lxwRRKQsjH/g8XA/4ZghLdIHvdeWx0Sb
QJHzbeZ/CTu9URgnCbptxOeYQRnOui8gDiC28aOEH23yjb96VQz52qHAwrv9IOk+ffM6jPjomD80
I77x94pxRMeyKce1p9PRh2RPVoznk2bNX9rGaF0XGCdwDnkB/8Ekv0ey2unEI6IExG3LgYcwGC30
JmH4O2IQCO1P02CMCcc8DvVrmt86ZI30n+sUW3qGzDIpYhbV3YPevrJmtXJgSOBKcuNO6dmgpGwb
40kDy46EZZX32Q0u6LMxE1EMqBofCm3hgOzHeE4dXJ58ToaEv7NgeeaqL3ht4o6HkqPN4ztAIuvk
r7HDplC8hYQYGVmPQGVhI+af5rDbWqRzU9P7+o4Fw9qyqnUMh6/tN4vHT+cpbGki/AX4BuoG6Q3r
ETcQOQo0O0okaa9yxkS1/O3ugychQJHmkRUbyDurRJCAji4nKJXNko4Arhq68DgGaxgNW4T7nD7G
xhI9UYzLWeE+pMQBDEISv3IPTN33O6xAivX64k80Zq+iCvk+AMpMYjOY/l59tTWMAhT5W4e7Vk6P
MYd7OO1j6cG1efIRx8FNIF5sqL4Wy9211hVOYaot62Jh6n0yR2OFb4ZxCVGAbLDz/FVd2DnjmcTc
M1p50BmfAV5HDcfQrfxylK4rCg+JnWAPp0lNASEl2ZUEQdRIBDkWR4Oes3f3LkJVn0XzPL/hiOu4
PntNiQz2DlHUDfj2SGs4LhXVF7b9hOBO6fxRJnTzQSdJpwHyYmOdLz9bmN4tW+tB27jgXxY0Sy1P
Qgf+bUrk8zhzwhCTpUWc64C6OmxtvQMatiSIheacFBe1lHScE7YcVo+t9WvgY8S2YzHPY4wdVccF
BzLbXO2X13BE3cLiZmUu7UlhUnLyDLoJnWAvzUOJwlNXBfCc41PhwfEbPLEVVTZYKTJEJrmOYIjI
uX7QAJ0nGkML/b31MGI3IRAk9P9KXav0hCzq5KWIqj1x3KJYHhQ/c+Y4zgcEQNiHRXIYFpyL9nD0
ilfR2Ee8gMjgh02T0AvPDIfRP4oByQeYzdTKDnKK30s5UR2H64piKG4IOZtfKuxVfgJrmbYf5swv
BqmHsbgZaMwjnd0XeVfKhZEW+GRh9A4elQbx4ZzG46cJrGvyu//JbG2Jz25iXNjAYoAiVyPdRtWq
QGH+W0cMpIGxqNZ0Bth0sGC8KhZosgl09wZfiacHYxyQ7I7Vo4Doi6uVVcuXBVQVFEzu8I2yXNXM
HDRyf1iwSkwstjreszom1Li8SXDDOq5dzq7t1DgBIAaCaI+NkSHdnkgEJjdGp5rCjIjqoiQ8Txg0
LsNzmwEpAAXA2phNeQzq+V4jF0whE7uSmiulJDe65RTbLwXWMIm6FNod+LO3fhz+vDp5rJ13jR2e
DXXCJkxoycWWA6u2MI1BjOQ1SdkyV5l/4H/zer+wX6LLvqdReRBUo6L/kvq58HEL4wgCl8k4B+o9
mMdUq0HLnLOIYeubcvfd3ek2D00wcJgn8z0eftsYg7Z3swZVrqfnHkllAsM+xmhk1RqKl7cUPz7h
JHsPa36qDFKslxvmkMmJvz9nFQG5YKxnxjQg5xIPLSINFxHoM7PrKL41Y3O0WjOIk+yWD4IRDxIO
jj3Y7PB4tynvwzLyfeUu7QafICouKK5bUSFM4M8zvXoRMtsag//Yue71knq8VkZxq0aoLdlW40hA
cJUR0tq2JHpU0coqtxynvoFmEbtj13zGSU4O2FOZ7qxuj2LCAWzrPMXXHDqUqn1QFKmg7E70KwN/
LAT2h1JPttNQczPfDE6vfk72cf9JfPDczpeqGNAjstxdADN0bB+LbA/E1Sn9oDdvFeP9El+fyqCW
liJI0BEO1tp8LFHYz9pnLtr1YJiXMoUWzTWs4NvgFv6NRnNonM8yefR0BrfULGy/XAubKHhelEXu
MUcKPthfofovgIQC3bQKQV8Ufn5zWbKpikyzb67xrwalUNkh4ddSaeRoR4GmdLxLwIP5ZE5OGZNs
baw7A/MT4vVY8//qXNuRo7FxX8dhPJSxdx7g6kmD5f38P20HbNwKtP5K750A8pDhW/vCy96NBdc3
cRs1X2ziVedIH9kSu6DHeSfGZm0KcZnwupl1sjMQudTpSSsZ50Sb2aTdpNw1RLUlt2rCaRGTwqEh
L0hqBoK2EaTTU2FRHDnnguET9Ese/IzNc0sjBzsVwVeKLm7i4dOG5MOx67O7JPvc6rETeQ+uzsqn
DGL5ZJTQEq19BAeGV8glPjhk1m8aMNnENWyMVQ/owJVMpqNbFENPdJp11qKAwO82sg/R8Ndqi0Od
h0sTRlHD148enW55Wkmt5217Q7fhdwF8tg8/zV6H/B4XNNnNTE4EWaAbMR9GzCnMOGsT08BwcWW+
0wBoJe1TCjPFtLKgd6AdJuxgmT1Sir+b0WXs/cvStoHefPRZ+2DGxYceXRxVDC9PJgVq7YrNwrAE
Whadd8lIUGkjQL2Mv00lrxYeDgeC6zQctYLaMGIDUXwQ65C5l9qNTiZIGwA9RXNy9ZeZftDScCCg
jiLiY7C1wAcqPowCSRQVCsi+Mg2K6p45eJMlKYWfztI82+7VTN/LBX0VdahBvZY2O25ZGlXj7FHW
xElyIGSWwQTmzxmGBbCEsmD1wRltIIwctNOQ0CijzJQgZACmzkpu4NVrx8q3pMc9lDXmb25L7gAP
hRTCSFg2eF4BLNXlTzQxh32eIbfzAYTTnx6ahwHKlT9ax6jxNp00tgmOLrYbgWHc8hgJuZ8/g4Sf
ibAUzXLudDIfJFhJwufm1MPGv5298hIR+2tObDi8t8HNP1IWZTp2vjnuXjurPxLj9wBwbjvikE2A
WCnSZKtfE/3XAXhjQQYAd01VAiwFJRUFyiKfBui2eZV+6eADOg/tUI7NinE/tbnq4r3FCkpWCqy1
1qN9HkIb0WJ3XFwi/Ib+ZxHNh4dbvVwI0Gm3GgbmhcdShO4etEHiYyGYOBo5XpNbxnCxYHTf9Kla
+YL2p9oGpUn1ovOLdgwbETXwBkAmw2lJMB6rUuS67ErT8eyZOEgptiw+RxQMWy+uA6+un73i0hdo
FexrHv1zMkxwsfN6HGV3mYQaDBILii8M2+a+oQgd8W9zxUGY2gpEPaWV7dm7QwO0A8cg0z6+RYwq
zAn/kPkxk6gA8ImbmEjKZoQiGQz/rIlCC9nlonJ6QQINgBVoShhp68pdYcDJJ8bqe1D7LLzvlYuD
JGcOJFgHMwCCYUc7yYDelS4PFidkvs84nbW5psL+0NPlseDgCp2vlqHKtjLL147xJ4pKY3GeneJL
dn8pc8jO/CUsOB8gfafoa7ttpc2XxLvFbA7s7lnZQcSEORcNRS/DSxoBmzKtFWd09+hUI9N5RNCc
PnFNrz1uSpxFBC6ssoLlclnIQ1p8ORCtPcg5AlVDVH7kTU++AvQbyfj8nEIKYW5WG0cnEsewzU4Y
GOiJEOiwSbMboCs7T+v2DrzyZN/5W7+dUQvx0jKOG00IjyO60sU2yCe0Dksjg3xh8m7AtIfWgx52
VRGsl/8MXEoxwvY+pRb5Z07fdnrxsR/Qvl7tKoJDSh9MdZNFT7qo+WA5A1mWd/VuKbbMzSHYmgdJ
KFVtP/cy6Cjw0ZwzlMoemLfjFhtN6xADbQTsEyTow9TgTKM4RiLrQvcs1wksRjmhURO8pPuFN1GM
RITg1RkRqy+oTi0Trhb4mgX3A8behbJM0J45i0QP1gRG9dRMPyZGXIE7xk2+Oi5VA8oQCZIuluko
3FjLnlUNVTvuugzcaXseyCbxqj/keiYabDRs5bDz9WGXzMO+Zcg8lgEYaRMcvTIfhkc4P6EhgjmE
nTRitojzQ858DInmwhkBaqHM6X8YVrHwUlrgxnxKE5yYnBIoBaGToLR2vvPlXmUvMcpkV549+VeC
QMsELHMbgZTxC+Ij5Q1PdOAg+iGlTNHwZujGVxbdbSyhpTw00d8EV9zrlm/dgs3Bhtzrx63CRvnY
zA/TXL/Y5ncDfKr1g1Qgr2AUj4gselYTcD881+Ixpp/Bl+LTeqVLtsKf82gAmOiN36LgG2UWmWYX
VmVl8lVK4iT40jvnHjvfnCMrRpo2ysCOaeC/2GrBwCkegj+9+7P80ItzxgwRkEGr+uDuOWLwzZxs
bYIHUFuaNmTOLzdWhOqRB981TkhFKT13koyIwrHePWxdBf9BV0Gjc6xBJa0JEbxIQDm5DbgBqF9Z
11lUJwZzJr6EiG8pVtNkXsokx65NOeg4r0yz0OQM5sFmqWGsUq52IZwPqwNg6WMpqAJGdKlhf4QE
ZPFosBnijyv4i51+Fgj5TUsE+sDCUkex+ealyyYcXvm/lZzs2UwO7h2OBcA27BYFaIb8Qbg23NIo
oedNfhv0EQOW9cgbt7b4ndw/ci6pfHjh+vaLTWKBRNqi0xWVf5oMwPwpK2NjfLHgNjyMB09/mqfn
k1lRiYOSW1sGq91dmvEXs8PbkC7b2PsiQ/vB6rHTzxi2GhVxsVkce51j8XJmKFizc5oG6zpXqI7Z
WxM6PxHWC+4PgQcTeZQx4aHU9U1jGEGvD5+s+R91doxT+ZtAS43A6pYxWu+qeJF1szFCeSJdrPUe
XToKS/LLm5IbZN7pOIVRDSiaQrPyrGQztk7QmGqVPaDw84Oa4BybOs2o8fh6ItCcEezHjS3IZhoc
cpisnVK9S/HTT8wLIOyEbH0N6q+cr7YU3FGARuD9pzNCHkfu8Uc+SA0L5vQD1w2ofv5TWzUzV9b0
jF97qiAGPWFGAI+jM13X/b0BTJ/ZPmOXcR8hflYc49Edd3bFPuFlhOLhxjiSWff58F7dKL6oeI+I
ejxtRCAYOXUFo5n52vQTVtnRfWkoa3073XTVwstwG+HwSRG+dZUkoYu5Dv+2h8+2+fN4RXkLUeY4
ww4KhA84PtIvBXl6Fhy3Dt1xlk+IFhn/oT/OWNRYLAI7nfxFgy9KB+pSNUEbIwoSJ8mxQCmZugva
SrisHXDsuUOrkG/wrq5IpNwXrPCSgZBJO8yPXsqk0kHoNeJAfU4a/1DpaHiLBFmPPj5oJEAwUNBN
TAh10KO96ic2INBiXMw7qeEFVtlueuYoTKrTONos0zlziF7ilDMJ2eCecHGhOSP9ExZzUNBTK4IR
Wlmh1WtzyD60yL9zc9Ft1arlYmNwzGyXKkgrn56G0nRAW9tBVyINSDklTGWobUmBV8iCnF2A35tv
ij0X+dYm1vGk2OWZMQA4bypga6P351C7sSPdQuw6TpkboI30kk0Xv7j0gHIJd3Yc/0WleTZpPGM7
aMaBBAS0DhFAvNBEvE6Eka1SFCNtD1M/FM1jj0QaQQxzwzlc9f7ah0+fDekq81MshD9Vx6I09baR
q/hBgOOY/gjC6jsfXDr2vK8IJRPrGwGf1h9FgJAukAbqa6a/ra64wMuxC0H9Qayj5849eWyjJ2ym
DAX9+i/u1TqYZNn01Tb0TRK6bwI3XCPqp4pNnPBJCUuKTbWcpjn9Wv7Xii9oz8jUwIPRadHXbC8f
nUfUjxr2iq+UCER1urqxPE8GN5q39ZDutP8j8MKA8+Ldyt1P8TpW+U3TuqsDRWU9l9nBy9yz5lR/
Wjx+E0l67pgy9+3eJefQLJN134MYb511UYtTr5noBKOd5mZsBbN1D9iwBhCbOQU+oKVydwMHgA0L
UnP7Z5MCjkW5Y5uQ5puIvI/pd0w7sMseMud/Mr5r4BamfED2VR9Kh0uNY8XK+DdYQ2GkB7yuffms
/NsOm+weFBRPjeI4jWG0yzPISaylC3YSbXdiNKB14F7DVTmDpuDUHA4FVZFaWwr5pmgBJkIRxF0P
9jnidVEajgjGpCB+hRWYgFzkUfKoc6ohQnoeysMizHfRAtHDLkJeDdbxW8Z7u2QV83gM3npSB5iX
GQ0R9apMdy2KubILxtw9+355sBkI+O21z3jXGD2a0EJtVJC+tnPTWxUm647lUdKpTd3aFow4hj2E
AzLbktfEglqKGrOwkFtHiDnbVct02O1/ZMyfhyJ5TCcgn3TD7NElJ1tVfhq2v/EiVJts9hs/OYup
PRbWrml4ltXmmmXPEvKoEgI617hr2nXGMnFe9Pe5X3Yyu7m6HqQe2zjxMDXhxcquknm3LZ3zPDZn
a3xXSQ05C794Wv4j6byWGzeTKPxEqEIOtwgECWZRlEa6QSlQyCByevr94C1717ZmRiKJP3SfPuE7
jNL3hLMqJYRUxVQlD1I1JEEaIqjanzjoaH87eVuae6sYUPuSR6IaVzKb1gncXigB4tTsiybcHmqy
qBeqmkpcgb54P1cGhLTmW1XKffwcgdy6bdJNe7m4d7q5X20FhZBTb5F3Y0SnbUEjAUmcii4w0RFE
NaaCs4/jNrlsFKw9OhJ7wE8u+clliZM7Lfc9mhylxRZ4/KClOpbx4A1aeQNl2vRoM5uluE3l8kiv
KeZpYc8zEpFEj6Z+VjuqkFLTXqSoon62JI/I4M/UEP6F8z9R0DEra1Fom1mQ4N9toRQpE3qG50Yy
tH1Z/eRcXiaMoWOePVKoVcUIwDFtM7BSlRufkwa9xZmp9Rw+koNM77QgpJukD0noftNsJruPnVtR
e6K+ySJjrzy7gzzIX8OSgLHVYCUNwReCgSmTVTARM9iqZKgXYDRMq6FrSWb0mhj9haYFD09peMvk
4qo/2SLgiTTA5T7V5m13KtLBt9DMPsngkohaDrEo7YEljUh32uYojswvMwxh1sTQeScppEZptDoU
H0wdFQHKX7otynjbTceyodzPgP1GXykzt9dAlpOcJOvBVdrMnUppM5hMA2gfmHk7dayf1EH/xmnh
Fc8WNcUsW7QG5YSPjTeSqx0DgKJDgEM0NbEjFFdNrx85qvunsBPG7KPTK9i4iBskI4hqPsiJ5AdD
fo8XvIXTeWskKrM262O1yxGy5TfH5C7FkFauaHqfxIH5SmZuLLreQXjudZqWBWNSvQs/KswHuMbg
oGbbecTDuwcIZGKnd0jW+PyFAUBw/C5kyy0UbGQyZKwDoSlpeTT0xzPzhPaP4eorCaluXLEZ0hNs
TNyiJGHYPfmUl5AI1dVsFhFRWwZWUf8KuFhNQ3LNJ4yBmq0KQ6ybwL1yjBSK6f5ElQSzC3FOUKGT
jHUzAMokQvJWZwb9jyeoFD0mStpbAq0fy7J9qEOwrFRM1aAyrzYbKpRRZuMptNGivKU1Luw6F+En
WW8wxOk4K1pX8SxlptdMy9GCIqBVDxXEB09/S8VIzYiPK1OoxPIvzJVrYy5fOTyvpJhn30yrG7/w
ObEuPgdILMT2uElyr4Rph6ebN+nLu5zkbiXDzEqbE6h8WvpGdl2NhNKORDrUAAzgdFg4StejSzw9
49wf2uohs7QY/5z10XKHLgWSoAiXzf6wrrO8peFES1/JbI2oH38KFFHGQBbxEoF+MyaK4tdc6R9V
WvhFhGy7zb2cpnJlwD1BuvsRmIse2XxWN6Uz9/0sAGoyKasagZHHcu7d51K+ApcEk1Dh420aCFiS
fZhnL72peoRSiAm4bK68+Fp1UxsaHY3hG83GUGEzFVkUCS891Z8R6o+xwdJCrXaWEl+ZEO7BkgXC
rQr1Kg7wG3f9sMPvLhGYHMNmeqwRFcoW9h/qdVGd3ssoeTXXDmHC11lcZc8MrmdLwWLCpOxwOrLG
At79T4jNDy6joq9GohwgzMda1RfHCNVdgQEAwtxXBcLggCwXz2RHSzwTAbXF9aiUcLXb2OlqVi6R
GHmWbiVY22tMxgCNOgnjPRkId5QmzmrQKQl4rTfpqhu0E1rjNbF9/BiYOKeMnwoTOl33vMyhgHq5
2REEBk+hh7FIeEqzR8Zwi57zQVxOmaryWgbG2bFROSIheU4HVXPCH6XhuGChKgJAhNxs27yG5KNj
h62EFzklaTzP+3e0LpvMBG1OXwWPIDMmtKcxmSAJEc+d3fXWV9hPIpSfRM0/jDHzJhXVlXg2IrYw
s+Mw1XYtzPChl6E6PfcdNp3SaO6fpXWX0a2k2uf4FAM0iPnqkwUkLywwZth5WiRTCzH/FcUD3n6R
o8RofmVhP2j5vun1Y8oUV4/hsVj6JpR7xgT45Rfdv4QoLryABmD+eXoM+GzEZ9iwuTS4u6ZHoOTH
wKhS+dAyBWf9ctco3UVP5Z1J4ilMMFvWkZ6oGPqUYN/HrOcqXN+6UU+eXl0zX3C6VVTXcmJRFkVM
7Ylb0aWtlf0ZLTLkoobFp3B0rHFUkJUJzbHak5wZ3jQyEVQRnFQfMJzOVq8TUMRCybALZQjVJsKZ
CwM7SOagIO9p9TcYWOy8SBJjoAqKPGkoQ89MZWm9eZa+LTxlDGQACGklfn+NpwtAREqnJ4mwHJ0W
ooqCcNge8EMU+u57oKvpyY5MAL8yvGcE7G9zDHMMzrtBd/QGHbzCF1E97PIa2BsvxWyefgEDqcGT
1h46nQmFVp1mZtPDOk/GrmJuKqc2Syx8F18aLRJ0jcGJxfqli2PTG2B1MHbFL4q+QL3gx1UMo2cA
YcfwKFgnYq29jBbOM1i9CLFj9sjIlwnCAkqDWOdmv08KqilkJ2LSMSQGbBH6F5lx1yB+G+BiM7LT
nh20WK9kEyyUVtXJMup3hcGb+0xhCSgmDhHsaAjaefOVGcJqKWWhOlDDbcmVRNhh/ZkTcasqBQ1B
sUfHjugfHB6m1ZKKG46aQ5QDeFkveD/qTElqasN1GyddcRsXlSGMGLToVLqpBePg86R7DJEFq3i9
t+PTVyei8WR4HB3TyZL3limGkybNvkbPo4iBUBKbncOIE2vGbtqrhP9jXN6zoXL6wnS6yokxLghx
oWZ86EoU8hj3Yyq3Wl0LzLLsHtcMtOeLfhY04V+ZqZshTbdtj1/T8AkJxg018yeDAKUKor9mMuWV
cZXa0jeTY9pQ4sQDfp5oArgsUvXekKtbUYUVpEMpOmcu7rBeNd7TRfmPp9U+BXKyUNcORDMxuJ/M
HsWP9Ipxw0OqpKupaieiMFwhzf76BZpO8yUbgA+5xmh02ikFFPNKd6EbOkPzaaYl2SFgVQ0Et+ej
VSc+zCeOdT5uQfa6l9tlolVMSTHFvldJvZTcASJpR0+Mxpd6mLbwIes0v8kwRKVO8vLV31oadwqj
ZBT+nEBYIVA8S6Nq5xyn8iDtKo3wNmChQdigRx+dUCgwJUgnYgbpjuhJax6GniDPBUSyeqhez2UK
tD+995/Na9yUtxhCis7zzAi8HCVim5qag+Le5Bi08uZNWpQwBSkX/YnZHnSAr2x6iZ7hztS4+YAB
t0XxhIV1es6P9ZVl6YfepBe4ahim0ZUzOxDPCI3xXiMGnuy5mKmbRbpcIqsb3LBdYh1cfYS5oGMa
gc764fQW79kXICIChtvak/N+8T1NusKn3c7QSzArBRt0MV/YcExWexOy1BLxSVgkQ80fzIH8hOf/
hLT/LCiTgRLrRrxL7Vu7ICfggZk1/qdW7Q/zdCvwc2c6OtsJbZ3AeaxSTnbpA96MPcKyCGcxyIHA
44k6R9u0aWUT/hkzhuBwTfv7WqUjEXcK6pROHT2ZPJxJxuADWksq+oX8OVXBNH5GohI88+hI+US9
AsapExgQwb08djzNrujhcaHHg85jJDA2uZa4azvptAwYD0L0CnXskqE5YIvbNMeEfd7LDb3PZzf6
OUfOvOIs+vrSMdGF446qLHR1hl8FOY7ieBW+eoODnOFM3wagS7uGoov7IBcOqdVDT4cCdO8oh/g0
S0zhSR+Ia1KSordaw0Wl5XRkSiaL/nN+7asXigOFi27xaoRIJHwnkNm7TuTjMPYa9nlNmv6j2MJz
o9t1xXGC8s7Aqlr8Mpo84sr6TvVQ2+n9S3QtMlYKAy+ZM1T+0NTj0D1EwPTsu8Njv0kgGfGNVeKh
pD1rdKrv2EUBrCROzhVdRV+C8oiKoCw/Z+XD+CerLUME9JcTft5Gp9lQogKpp9zB6BJzZsP4gRg5
1WeTOkQedkpE97Zu07H5TMXJW+/CVtJPpAlvo2y6d1WAkf8PM/w3AWdRcZ1ZtH371nfSvZZluJfG
LoWSr4/tQdBwbL3lxfAjM1bOkmSrSBRknHMjTZfV/8bzC3Z7nbrL29X4vz+okkYUO9x+6uDC/Ckw
BZaTCBQAQAj2xDu9ErySvtxm/Eb8jTidxYVClE1Et+4vT2wkwGsRr2VBKl4SUL7YXD5GxK0jY+sy
Lt/0ha6fy5/iu0sXt4zD2tOs7tKTp9MjVy8tUwf2Ij4RP3M1hXCSsJ2mDohjjHZt/JL1V0kAkNQa
ItkEAYKuum9qVJbpsu/pyMvVFY+KceiOCh3as1FxRs6CWcCgwpOezQ20iY5ao02CPNBAEeFwfuak
+EAhqc3lnLN6hgAdmjWfV5HJehzE/JoMQIYJW03A+6TzZkS+JFX+upS67r4KUCghs4u2Zr/miie1
17S/zes4oYLYE50BS5yGHp/2fxetl2kz/tR5foZJ9pqF60S5gOzCTY5TgtU8DG0+SiJMNAAXBN1i
KxzAtjcSabscDDMytnmYbMMiesRIEcZNTjOpa+TAFU0xWRfgOQ3B3lx5elThwUHyGn1lEfUHITtx
QGwqq9qGoTs9sSgt8KNP8+y9ENciGgEm/k5x/l6LuHf0KKv6BdJnh5YeuQUMee1uiqdRebp8W4bF
aTDm5b0H58RqfvodumKHbQ/JBzLJkKIislEK6EXoz4zfHPnTepTpzQdtGcbvlGb0yFxbQ+ohVGZO
DX/flHZhi1vxQ42OeYJQMl+8IRNu2vOs8WH0KeRW4cixLIs6od2E58JfH/i2tVbS+0YOdsRY6n7O
seSL4Fmp9rqejZ36sQJsQv7kB0OsS7wlusbWZeG8kum28FKSc7rKFtlQT8uU/KXVIx4LT6zaDU2d
U1cKFm+r5RIzEzl7x4nPLSaeL6yqeW9lrb5mSpGai2mdMflLfEcACkMC8zL8WsZM3tXmg+TA1uGB
o58iWHFAGlzdB6PwVvaGTCsRXToLGY4R4yKO4amSwTMnQlAwH7Oibawo0PPPsLjWC20WjnQiFGBp
N/QhQhbeuIUSOi285hFhcTxy4ODgm2i7np54SckuwJ9GrPw0hQSr72KVFpdTDFlaHu07ggFxWawj
nG7R9mFtHj5KNOExVeyKa7W8PjwagiWW91YEIDTcnzvl+aB7GSHqGL/rPbWqsoeLuoYJGQSBjY+c
D8R4quCVEO64v2tj11RcOnzOVEPWReMW7sogA6ypjhPe/9PiZP0INRFpSgVumV2NlFsWFQ2urNWX
wP24XnBqgtdQPkPFz6+sHQGZg5Esn+jKUZSGnhD/EcuGE1QTjPqfsvyQbCL2yODwTo6iZDvl1zD5
XD/ElBqV/ol+GuAfw4Q2vwD6gowsd1g+ExUvy1gWlY0i/o4qunzKwFrUGOBUyEn3eG8GWJidid1B
c06WkJfIR7XkmpyOOtvv2SJGa563UGxOQ1mSMAcecqejxonZROtJfm8PKQrqVIlRT5vMLOavJXyd
h2tY5oGkKEC2nNQF5kAQkuWj3l9nhS6TCUsJZrS0q7W1gNMJ81zAdCy2VgSIvgLzuji5Cs3dyFgN
iS/kgcyyxydCK394MlqL2RldS3s14NLzAzgzq/C7LW8SbPe1ZI/k4wzDIbIesqX66QgrY/xso9sz
2hnLvVhO5dA7KbpblsJgzd6ScPOGFziVXmnp6LkDPZW8MA+iGI6+fJ7rEUJCz3ODdjWZLFPzE7oW
gVNhONGKFB4nyrkHXevhYz+xV++vYXWUuQeWfAm6uT5nlrydTPaBVAQMLnbCs/lEgH+VJOP1SWyv
DefmGGnaKaZJiF9qxXwhaRd6irwV211f9/Sw1yG7DCZGj9tc/MA3yngpjlQ4DJeP6u/hncnTIdlB
Tk8OyWHF6f3Er75jNAJ25hte+u5bznRV1192QO9fCl/wos+nT179N4m6PvE3R8yUy3Pipe60Z+4i
2nxnDBztLqiAVB4+o/I7N6Wj7+iAbYX/HuwX2/4IvOQCX8EZbPvQ2J7HVw/EQNteZ198K0CqD+PE
rndaYJgOYbr/yJJQgv4QcxUflGD+N27gDfG6oK2eIKm64gZ7Drvyfn7Uc27DIbexZQwWx7S7N9M2
z5NDMJJveT5mHLzWx8/6S4chEBzBQ6GHKtv++Dh4fAKkzLjx5vFoPGxobXn383G/cwBvY/uUOY8L
ubz2oT7QMDgYKjm847PgYlXu3ILwn+FbPgSJ7s3wRfdjPMB8R4+2Gw/YOpan/sCpowUlqYh2fpoC
Xu3H4p2+6gO73F58GlUbpwU+qOTAnBCc8vrD2Iev8OG9L1vM93DQA1+3/ZcoSF1cG35zFiLTK/z5
EC9rzuvrYh8/B/f4Wdvnl8n2D6Zt+IsX3Jjt24H3dXJSO7jzkfv+5WBjB+OcTun2Lrqn4sJw2G7s
+5foQht2SNph3PwFu94Nz4j37cWTvPsdNzUfa9IHVjX7+w0qtE3Kh1s5HP0BBES38reVr36TWeSH
78UG3+xiM4Ege6mHK8Gm8qt7tIk28R0FxLvhRpsU2NE1Psb3ZBN7z1u2wTaB75t74R4imGNuOYq/
yNJ1+jN9u53ugX5T+xagN+KHBnfSgGnqflHe2ITPOJDXffn9b7avf7ljvmiY2dilM9rWDvHktv9u
9/ERPlq77bcMYZ3oHc9AB68GP/TS+99f6Vz3+z3qDxsbH7ve1kwy7fhonkBExj2RGBtIh5U/b6/R
jdikTf8OjdMhYch5O3ZnGjm7c0ECbXXPignm7zhgW4P2sykd8Vv+ZrjklMG8y7cZbPRgJkrLDiDw
bNJt/RvvB8sZd/NBCIQgTJie2PFePoAOMPfefA0vEC83/Wu8VTf1pb5kH/qmqGzFIVBtU31STQs8
ahYcFIWXmYdYnUK7fc1f1oVK93qQ7c6p2FyDL28Xb9yJLmD5NnKCO+iaO56/vkgcvYguFvsXwNBN
8xJS9S72bLxQ4iJR4tLFtIQumP9MPrBHxXhrwQo85fzvSPM1le0M7LIWH5FJHaRv03IXArUUQumv
98nCCGFFjpSYiumJseOZ6pihu0XQH5gHEbCMtkW2Q1q6mpWTxofh8/M4ZfKxgKu79sdG/o0/ynE2
QQallHDjlXdXO3Lb8UHvVTwETOsqCqOvxYx4bvkdPHaX+5YbudtrzNKJnNMX+bkejvIBalP7dsvO
66+GXm8jyLbd7c358A8fjne7ual/+7u1+ClcmqsJ24VkdRt3giPJQS6uHvN+3OfH0MGt1P7d/922
qc2i3G9N73e0Y0izENONL27+9JOV70PTFffiHh+kcR/DBXWkI6sacOQyvFTk7JF7+bTfDxyTvnfb
Xk1ni18K5rBEMwGq2PUGSI893dm2fdu6hvt3D4InhwIkJAiEr9qbgL6S34OA2XhJEg8yGJsj3fY7
UD6852Bqruum282rbtNZ3pa31HKYRPD38ja9TV55ireS5/W/kgdgx0pA+yK9RR8We/Gr+8JMw/zH
HzNd5avGdc+VY2px7tD1b9Vi8mzDAMI2SX2f7qUXRETOt8R0s47XJSgQavOV/K6oTV7t42q/hCf4
NpHxo3GjlsY+mbEksp+vJAdC0H6NXyo7+Pq69fMGQyzGyAwYQlRoEfcMkgFn8YdAhNK4K/fle+Jn
vurCZrFD94XfcS+cYTvYm0fiPyCzrD2gt95DHKZbMpJs5FsctRzw5vhq5Md6l1gbqqID14gtbj6+
ED7/KJ7M+W0EvEf5gDRns3jNFwmCbn/4omf31lMVIo9NGfeanrSA+4nQJ1//t3A/9Ad82RwpWH+Y
uXt/7xlGvnPWH96NI/C2bbwM9s96VY3/4JW6KGpcvH1P00v8DgnFf7zAybK56J3xKPHP1PXJAd9w
GWWb2OaIvAei631MTu9q/sfgfXxMbP71f5J3At3cCQEIuHPnha4nJRaZnGrNwbK/Re+7vIDw7hYX
Euum2v2jhPYMDi+i2fx09/bWs57VY7N5es0Gd6Vj5VbutXRQzXHjDf66bfLtV7r94lO631KPI2z9
GannffTuKSjWg9pmCXEnF7sDOQ38i+K3bufp53aF2skvcITPzsMd8w0uuINk2qbRvGnej37QPBLS
TtExxjLpYh4QFoCge5DCBAoJJKEOD42Pz/vBB4aPb3IWbnpIG4f//7/OVwz/607CpP0FC9l+XnBj
5HBcw+naHV+EnbRFZO4W7u3KZIXtG/srimcPfG7OLxMw798briMu5Cq/9ip3OdO+u9CWuTjgCLgx
Irsdh5wbvox26edcCOP3es2M24SjRPyOP5MzJ/++DFJv+FwPXipoZv2Yk1pb0lhOa7kS3iB5nzov
uiBS2fU7nhTRDnbjrFfp+r3QQpA+tUdVbAs8PgjCm7fkPXSCL5XclMPiqRscXTn9149b3XZ+5xcb
cUvXDv3+v1e4Xny5g+m/A/Hmkvs9RCx0Ow6BkHeL0y2+h47w2u6f75a7XW9yPnKKnfVyrY5QY/z8
EZ6MS2/Dst3FvuaaDm3qHu2wYx3WV4SXDk3cem6CGjq8zu36VWETfmX2L9YUNk7zm2/uMu/xQ3q0
fSFph+ct3jpKQ/mVvsfJ9+WeUcrBxJKXIIij9qKdur11KhwqsXPkofe+Ikh0jW3hEfdxAkV5aS6r
i+XmN3LH/ZG4ExsewLlxpXPlDhuaShunN4/u2dXsOVBY+IhmvXELVUniF8oDTK//nh23v79WAPt/
8euygUfDRvj3Zrj77R81ROyh/HOTc+TCluAx8Gm6f+x5723dSf/QXtvCgX1iUS30NjyIfXzAgc4d
g8bldUi8osZtgxX1tq3D+nOMXbuF5epk57+RJxHwerzgdN9uecYuipmvL8qvhhMo3gZfjXO79vwM
gil3xkbbdK/Y+Gzmt2YnbTTWIhJePndiQB0Mqna917nqlVfWbXgFAF929NW5IKm7aWPcuIIcgSdm
srMZ1B06F63zNbzGrzgcedp53f3LBhuEf7qv+9lbt6m98TpfpVsGQ3RX7wFQRR+H6s/e/r2yQNjt
x+GjDdCegafb7bs4/oEQ1B4xh6xf6inN3eNVxSYR+ItV6acBjS2sLYemcYv2wEtu2OZujEvIcooP
0o1YwmP/Pn7nj/pb69zwZF2Sc8wWZfVdLDcOio2O5aMOP+tAdbVlHVO7mS9Q6DUAafAhZ9zPlF/i
lumpin2VvBke5rdeueQl7aPebvzGrx7XP8s1WRAMftAZ/uLj5Xcb0R+vT0/35pflrN3avSJlfBfO
xKhG4Tru2jnZq5X6bdaEgYzQ2PzxJYGeTi00pbzEOygrRYyMXCDbkF7Cv/cIMuVdhcneSmBDOQpX
hEKs28B8feKzeZlT7qPq1jeXFvcsY7BlbwyiEw8b3esr6seW3I7XLsfPC/abTJLWS/Es2FE302A4
xSNgN7sUuzzN42e83nvYC/MXhgoOzm0ucifn51JuFZW2DevNzhNs2EL8RdChQxQY+yw7hh/JMfHR
QvHz1/4ue8S35z26k/pTvauXiJO78BX3u+US2qm2b2Nu7Ew0jLjtuWsL9kJfBQjpEFLhQts7fMM4
5lXwD2JPOwl0xmf2GSKgpEzwIJa86I76Ne2KLb4m9cvMVp14z8sHlDBPP4aetdMuhH/byXbHVe5c
fNW+DLbuNtvIN+5clk7o9oi37fpFOqyoHhgFo0a8ORJbI0WFTG3BgzgOD2k1HtXey0zGGQVLBMxO
EaPNbYisqoB1DAT+NdXXCqSD7Np9Ur9X49EYnkzjyve1otV0022HmoRG9T3W0yv2SX5b6RsLz6Gw
mQ5Cug+JfTFSb4TmwoT4W6mavQA7Mkbkj6bUNkjQeAK01p6gd3BVRL+nb3vCGFFZFzmoT9r+NQau
5nTt/JfZN7cV5cu7QJTvehrgsI1Y4FiPx6x+k5NrVuLEweiJUv/4DCV3pHEf7zmJpB0GKURvawnY
OFFcITUnHAKyMaoUNA/Sk57D/YnxOFh99x0R5yhnbpbts/J0ETUDRrhv4chxX6CnxchN4X3DqpS1
bmMUNVV3t3kCTGn5pwLo1iYBNB4yclY/o8/l+YEljh1KNXgj0D4ssOmkxoeFbzzLj5B4u9GFtySS
OS3Wy455NnpVtO6f6lPbrvg0779nNA9MVgkZMD54evHZvE1W9arx/q1aP2RmUD+v6ihxkQGM1dDG
VdCzHrasrFTvQqzuBzRuS225vSKfleRhyjDIvyvc/eR1uCJSRkoroD1190LGTS5Krzrzu5CZfQcV
dkl32fhQ5etgMI3Kr4n2CSSpiX+wtjbrrHcef/qsZx77KZvICuqjlRy1ZLKz6r5Myk4nrUWOhctT
xk7mk9lpvLKw4HINeeHXUooM6tMwAWK3rWgS24BXlpC6Qqe/PXHOq5DwJxDmcsimLSqmOc23vH6l
RlXViYcZX9IJxZv68eThJwxl856AixUq5ZNkCLXOuQqjw78XVxhuEeuSRtBprEvnjDnm8MBw/OEV
nQYvAxye04/uOFZMp/yx/tHxWx23aQuLYUH1AGhS3580Z8+GxKWQqnVZXlotI+CK60G6hPIEcTYL
GjzacQVX76VEGBLwZlf256YFpCL4Dq2nz+PiY+NRx9onaOQ8ZFB0hl0f+33JkJoAHUsVgd9UX6D5
M9ZtKCXbsoXPhQ2U1lfekzSGaRFcyF/OZI1E9BV7XPW38M7fWhwZyXzY7SrpLpC0jRorRVksYhGm
CAalXhSJrlIBpPePUkbGYj3QUNg9DjLP5LMsrtjvQGKFPlAL7x3pFevu7M2LOjxPY4xkE1S8y3Ov
VqYfCZP/xSCDhfJV/hwm47VPxC0WE3YrvzVtR4QZ/WY+497eYMNTAx5P5yKd0Yhd3XRASLVCjvpH
VbwNhnjJ052MwUCc7FZMGbcKQPugRfjSFvdkxJo0/mReCKoorGJqscBYXno1uUMyZuFCZb2ZeCRi
wv2VMAQBQY5AEMvmMZVwe5Pltg64VEi9mgkHLEcje2RBWHnkMY39D+6tJ845RYTAXfpKswj/EZFG
VSD5go7H5F435WzXwjWGkprWC43rLG/X7nyu2aAzllJ9YTgx7u7rMAryQUvMA8OvbsFCjzJIg9UA
GWmN111h4PUc1WMMQfWXqPico9zl1a4zXmg3VvIkd65yVBq0pFmT4jB34gaDzxEaQNEkz3eYO0yG
eC6EjyRRglRhXjUawDkFlzEsX8y6dmOLBU8nvpXNlXmwWL810U0gFhpUU28hogdGfy2K64IpDKWH
QiG3Jnzzzw6aVwr8EH2xadeZL5EHjPf27YzJbxkMCbOZNjqIEqHegdBghK3PSFS71GknwZPVx7N/
l+7VIDFUmxov6m/GhIEUDJEG7QdnSqXfdbTBoYJ8gt4B3ATyjC0a3WXS0TBKkcf7g+c18j50V4Aw
YGmByUrNCNusS8m2BvUcYmMh6+ZfPDJ1q3PbYBiSyFxjORVFE0/3EG9SqDDyvPjGRWrwwVcNR8R5
Xhhf17vg2S6sV8p1AMYkhqyMPiobYkfDLmFiXG1wfqVPwSvyEOT4MxE/jTrGRyZExcBRZaXO2Lev
IPYaeCNEJQxyjpLysWSLxxEk6YxGGMzV5AdipZAxJU9FOOMdy7duNykjICCDUD8zkZKSip4+DWZD
cYfsN4/eRawaLBhdqoTJkDwdutWSxGKm2P6pzcwxdGWuhJunWwABsDFKUfFapNtKy7EzsSuyvWkY
SHavXA9zjGeL+BMmz2PCdajAAJ1wn5aRMI7ZvF2nHUWDkTlGjqUBCQYaQJbBkSXI7p1UwnPTs2SG
bPKkLPdWFmzXk2gSwUgy/U7Krtzy3N21MyTxvzxFTpm8rUt9IQ4pXqi4CP6Ol62cfqrMonSm5p36
GRl3hlj/n1zeEbg5OYk+i8KiQ9mXBAtTlUUhPoeje51yTXIGHR5JEF5uemJumvm6zmRrMJD5maFd
jZ21Ggm7exmRM/BVxY+xfxPUU+TyLHhGEfyO/jjw+3bJuBtTLy85ciGi/3Zx6UwYUw7xH1YCNfiz
RDoD8KWEb8ZH3n7qp6pqD7WSHEUx31qw9B1lOuKB2D5xBODKDSc6AkwH03vXYk/RH+uk+o9Ctx6s
I/bhEPhW0sgQUidl9/XqUboOx2gGyZBue+EDQxQqk5X/ApVFrHJvxj1CKEklSV4kVhXxbWzZcGXv
xBkz3pUv4wvKQaKsUZix4jnFMyKsDp5B/8lacyrCj+cSVfbS/bXd20R8CjpD+z/qyJKeG+meUXVl
EdURTEt4CrKa+4xgESRiHkx8eMHTx4zQhNOXaMAnMNxyaGdtBlekHff/bfkyWI+x9f3IEqWR/tMw
ksoYWoUNKGfOeJ1bfoUqYYyckplHOlSnwmDO2F1LSFQwuScgdONnrfGS9JhQhoqi04zg4HAGRNxE
YRGFYD4hhugLJXEn+WvlIfX+1JGDoK96af4oq3rCoPIpdo9EIzxba89o1/PuNl0j5MJRjh2y/nwr
VO2DdAO/lO5MA1lmPTE2knx/MuKnfDGlx7puheY7xGsOEojBojYp/CSif0KOrhhzJvmlg45SozCz
TilgeYPIAX5qQ+tPtTJm8CSoxmIRzmn3V84L2lh9M7AQpvg7MijOw1uJ71ap0LwQHZFI7em5cMjV
wXOCus+cs6ZAFVn7k1z4kpH8g5LQp5WryD/ybHkDtVwBD6qAzLZQr3Yqp1MLEo4UUNDOmLsf9BnV
RYLtSzrctZpgEjnedZw7OYe3oHZMIbh6E12+JpiZ6I92ZhLH/dEMlDmadcin6N88Mvlg8rWors6f
1GckaSYjQ204dH2+Q34tGMJFb5Y79XOLFZzMoTLg/iKnF32SV1EnNlwwHo/rInqO1zX5MyOj6j8m
iuViQUja0P95kpQPuXCp5djRYV7UyGxn/ZQakDBQFY/L6FUc0D0Wj1g3cHxwR+0NOHHRCIWIo7pS
YYZ/VpFG6NiVxdz38BNRmVa9D/mdHkE1qPE4v8mtbOdr1f2PpfNYbuPYwvATTdXksCVyIgiCYMBm
SiLByT059dPfr+W7sWVbpkhg0H3OH7dBrwqj8AdEp8EEFkimfYlVIdYZH2eiK1HA246HgxcT96vn
CoQF5K2k+kYpSWQqv6Era3dazggl/BwAIFKS2HFrtkPG+I/MtAIL63IEmZe+gQQM4uHqjhriw2yj
BlRGemoRrkqOFuWckuqLENE3aOSsXWOOhoDNqAvFRq1CSryQkKM0uSypKB3meAM9W/cUKmUg8TOd
uEjysU6FKUjeLo3p2Nnr7ks/MuQy7eaaWNr+Lkyes1T9G2FyKNngIQeacJ/mTLkICcD024eFACTC
J0m7DCM8cizNPhWz+UL+iw7kH/FJqOqN2tJaohpLK1tV8UZK8SG8CmXsWb14HN/VQKQoByyCAaUb
7DlvpYE2DZqjm7+SZjXy+RZUaQzamz6yeuFiHO+WJETGPMTyQWgQhq4TB5lf3ZSsGZfGMsLwbjUa
YmTOW4Yg0kBX/KbG+y6mESGEtmS7OQVtBmHG42gVADg1d1zLeMrVi+41dR9d6tJvWWyYlIgtphNP
Wjvair+00DxZJjLlzEFyLKjbwO9UzyCHbdaSHGZY5zQAH4l7jyCk7aBVLw1sjZIQxj5PYZh9q5QR
xrYX+nsQVZuYIW6yRdeQUNbDADldelOjRsPGRvulFHNgKk8xF29GQhXFKjU7CAqWuNdptH6YeMBn
OuQn7TJm+wDNe0cujYjJi6LttsJmGw/rcXaXdtG/9hIkrBdXvHdokJGdo29PKWiucMpxcRwcXb6a
hIrrsAyaqLZJ86N7/VId5q5uHzrCZ/Lonkr9Zg/3jrBSPOZrX7hsUzDC1rxu6padnl+ze+s5O11g
fxoOnrHAWfPxCnKetVM5bwiu9DC+DyPVLE2/kQWMyyjlqTaLfdtw0chLG4CmKhMWpYkh0Sa5cJ6w
wa797pg2YBf9peZ0RrVAW4PbGASS3GYHYheUWc9vmMeoUliW7Tbl/Ynsh9moD32DkjUhAo3rrCfV
+6Z0V9JorojOPI+iju4yzdbajHGVJUSvFHl+dHpIAMc6uOhH3F6xULXYpEbG6BBD27Yv/1aOYTPy
GJH8YpfnVlmx4O3aDsQh1jesV0G8sxMaMnKTAlxAe/OS5vckI1EUQRmyDckoG1RUFiDE4Zc8V8xB
A7Ypa21TfW1xCLeF/qev4rfAfPFxetb1I8rnndrOZc/E11LRkJnmLem6o2Mjvw03aZAgSPSIob0Y
SAMGGgNdVfFgEnfyl0dnBqaQENbj2sWm6xJU9Kt2EiUE7EvKeorN7GN6eyuDz5yeYyabJWE+JFdx
kDqMDGhqSuOpDNXQxJUwvlC4MIPN2ahEsS/x3uWj5EMPeEkVgeNnq+gkt1WH+QAvVZvFeMi8+Nzm
eMUoIFDLkdLhWmG0cEX64oWrmsyVxpFP6mIdkmJniO7ZjZHqDe45iIvfLu9W6k1Xtg1DcMJxSFIn
E/j5wqMsrcRgWG7UyOnnxRbXQeqo9EYYYjcEbs/rbSDDv+oe79HNR/WtngyUSam3ccYfVT8Xlzva
IjaCHhZ63wlJss+aVexaU9/aambHNpFEH0Xyn2qoI5kPRSFpEytLiqXXTKSyLz232Mmc6Fb+riRL
Wk/SueoVQhPNUi2R8AwWiRQIKshw5/jGegvxa5C/NY0MU/YjyTfqBVCvjRJoi4LG6rFc+xXJbVC9
dSQusUeBE1Jj16Dci+pmAmfBExiNmbYh4dXoZfXj0feyHffEC0kfYX/sURWT1UZM1odv6G+c95yP
KPTlVmAR9n3rlHHZGJDKDYEnvMQmozRQdMwd0DYbNVDb7EKqbqIubnI4qQEXzGcyH55BYBtCqxBw
QapGCnD6cW/6kNnavWFVF9FeLfgJkyo3S8HiPA4kDzGXW6TqRfg9U9yJcfPHGPqdx5QR4PCRCTZ7
suVZvrBbLn8kuA2VHJoV8GPy8pYdlcYu8U3MngVPuveX90FJ8nDI7cuIIajmPIne1YdSXYqM3w15
C9LnpuzEh5JXGUZP3fKr8GdcIjwwDVI8xJZ8sMhY5+sGun3uXTRhpbPU2BMNjEM4ARc2OgVXe5Wu
uZt5s3vVth0WyDCclJ2Yia/mieNcSviA1bx5EpysEZTOMQ7ewuxPAiMwXqtEvjvUlZgjFwD5Icyc
oOaXODplJv8fmYxmcWyAaaP7ZKurNV2nwzsjzWjRoaqXaOCPyNKV+DND6tUYSPJbl0ZtSgGSk9p8
8IXb8lmhmMZ0S95cugunfFh22FzViKIWb74ACsIp+o2im0LGdM5vhT4qz5lN60tZn9N0H2DbB2zg
DfQxVegB4dprBQzlexBWteHG4VEjl0IGzieAjDZzYJq8G14ynhyEnMn4MvblFZ2CeruQns2cE/xT
Dg+uhh2d46rg8VO7bifywxTRrPShAAldXOAzIClM9BA5m2taZSswR6XQdDL7dWyNLSObO3FdDhhu
8T3QUIS4fRhfnHrVNLzhp4HJL+lxS/Asav/QWdSOk3ZKSb8fpnmhefWzN09bSpFIHEBTQayb4Tzy
8G4WMdS//VFMgKVRfAbKelXroiz2as1UhlQanZ/Ud+o4X2YPgqw/g/AOjBccm6TBPhQEaHIMBoKE
G3tQpYnyVGS/js6S3iOV6ZoDxvWlekkYUU9ZyeAlKLjipo3S+tmk75SoC6ARFW1SU71ta+Wt6I6V
OS0bpRiJiz2NkIx52tKan/iwWsM90MeVi31cmOeIxdwlQVeqc8iKMCEi8/KWpvYlJrYmBUr5dGoa
l4DQWJ4HFkoWxKexZVh3l/++9e5ehSlvdHZQ4B0rUgJ5JLhS1CGcOfhI5dFsgbs0blgULWjlT0BL
nUXnShyfjWFj8y7T14Ar8jRHvx36viYlKz4ltgk3h7IJyOkxsvQ2VDzzmzyaVAb9p7rGM/gwP0FI
bry61lNBDq2+aP2/zKHqhFT7gcIPcvwbcwPLFNIhYRUbvbs7f20M07ygK6PvNxRsctg+RvSFCpRQ
u3hi9fuxGY6TZy7/GZtt88T40LDjBvyWDBeR45fQNqjCG+ogbbRI6te5EX1YWI0rcOkAhCQR9lra
OtFTA9ElyUFt8DykghFkoiO8A9v25YVDs+Mi6dnmJRbkBshRTQ2BPJU7N6V0IgXOy1cas/HUfOCg
UK4lvaXQY6/wVuUu8mFddPNzBPQbjr59SdmZHXRk7g7mo0tWnX51snPm4UrwkXDZACXes9newvrX
zLCNE2wh9gmjq/ofVVcgfHoDUc6/GTjFvdAj8HLPZT91KB+iXwy//+5jp/0dhf5e9OVngqfQzca/
LclhkiVBHbO+WuD09ptsNwWLxsywyhcc4JRmwxgn6N3yokXIk0rwI14DB12/GPMX0/BXhV4v0bjc
lF468Pt10f8GUQS5wAOa6btq1snM9G/wPODBm8YB2URLzGDQRR81IfwGBUWNMxwUZF+C6Y0hx2eX
dq80wm4lLU/Q/mNzipuei4IMehdtLVe9Kn8q97Z+lxPbwyLh4cwNtCQTJJVEcIM+1fBZzvWFmoHS
tl+amM4U9hZw7xcVdSCZ2kjfYhL/alv/KZE0D7PYmb1BxgVjkyToenoA9U4dFYbwTJgnOFM6/6YW
Fcrj12rRSsx8q27HiDOCeBPCLfsIEXO0NXVMNTUEj8G3VO0tkIN04HoAhARRJTaNUEkLgz9DKp8X
6BRMB6ClkrkCt9C2dvFh8OsUbkBriaDno8p9rC5wlxCQviKesH7hgBqr/DSnyVZ9AxMfcwWvqQtH
nbggvpBrFREvHgHCfnUgWhqECXNbmDI8ElhcIAvPmGCDI1p1Ak4faQIT5x1citLGISfhk1u4sj79
+E/tHHV0LDA7uo3DIW1fhgTSHUsySSF74TvvRi/eRro+ehj1NMS8PybriDn9hGVsBQHTMh4bmqvm
CiVjD+HZdDTEbcK7DnrM4z7z3nvM6y434mAlBEdvHNiloU4glYOlEsKoqy/878BWI5PHx8qkbFFN
+oMFGu85TwqDysqMyMGKBmJeDxu6VMd1/aZzUTtBqT91FU+CSAs0Tmj+AlI3fXCflpiD1lpGraJQ
2U98opEoOh1o8ZBuuU0DsUIcIv9m8rtCyAZiGGZiafXofyuyAVGa0YzZA+S6dHwmtc83U/270dV/
i8xlSaZ7680vSUErJuDcGG7Cwd85rg47t3WIIdYZtgXELuxh07onjFc4//p+n7prNbpMaBD54TTd
OqJ8JoBnwlDBxJWzdlv4TZzKQltR4jAkH8TuSR7kD4krTIK/cWleE8INKDJHrsjhL7FxuVTQl9Qy
DWgDPfotw2xeF4JbgJfI7EP2HXCsiSgXn4aFqgWJJ+Qet6JW1Dfbx2uFIxmnbfcRaei3xDbE9451
BY9Fcp6xLk2m/zbl1ZfBbTFTY4A+uCdO1XNo+2XTSs8K8xxMuIGQxdTUqTx8gBup+S/XYSKd4hSE
5arvsi3n+JTNCz1CCdieJqC7JpopnlafnRSUrjjiIXlS30DiIEaabnZ+rAru31ufrItZfEZTeDER
HxWotEPjpNflVmqwstMhtqdvMfGZzh5+aJHzgBM/pyrbsI/qBXSqy4zdsVXnLmCwmbP/BD7EvtpM
EcUTHgmyimMFGjq4jtgk5wHAliCOemh+cudr1pCa1nSIbvnZ5u7Tl89qcaopJVFGId3CAIZ43jCv
DaJnkX/HZc8TigmOm3M0mXAsTgsGlQSZ5LfyIDMh8dEw6XmEKitKNGxMiZbzi0lCEqc8NCcHzG3q
8ZW6P4EJ6eHSK8k3xWUPGuwmL3GLEuDeMBaG5t1mXTEpkJ6QGnJaRn161bi8pPkNeUz7dLBi//ii
JuSVza0G2wh1CKGzXk77LEz+FCWLelNNSz4FioKH38OiMS/UXJWEhAh91XyaQMrV+m2bLyZ8Q9+N
B3xpy5BdLeDqwPWonLVqqVXWRDVoQLgYklg/WnIE9QDUl9CQNhYUQ5R3fghY/GURcjGSgYtEPJjS
s/r6ovJIqhugQrBqpwyvTXUdZoA6jhSCbdQ17Uab3v+pZw5HdFMcthPFbAzJugr4bjadeSLjCxk6
z9gYvztIXF3yQFsr3aoSo96gUHc4BZTFgNSlHiEoFee1HRDMidg43pcOCXLyUePF9eMPGKFxPjWV
z95xh3AzQkl7y58CGE3BBgpBSRGRVwVUIe9QHURkEG7UuQiqs1CW8PvUIaUmkrwjC49LFuNuzVk5
aF+Te1f+wnLfjpQZDf/8NRKo2q/WlEVulG2Uqz/mJjDbswgPiqFUlmWF589igib7914pFw5UeYQ4
MAZm9/u95LFUL2aDHD/e68OZmhRVLYRcZyLqDTQKksWGZJMc2EVwiJC9kHDy1LgA6NkjQCQR4zpm
syCQvj+79X02rm3z2ZDNGXu04xDGJXjSnBpzKcO/bsEnDnhfuBLCrl5qNkKW6B7EvxlVaLwsRnIG
bNNCiuuv3Mqi2pftWX/RrE2TXQdCGMEI6ueSE0oNb1mpQ2U+d7yXI1lpGgDxjYcG1zx8E8xZkn7b
1kdun/mybfKtGcwml65/tLRBmN05gQdse/8pKAIQl4eQ37wIQX7p7Q9YBZFftPwz7E/edKQfrZ1U
j+SrIPRJy/NTDBSTN+ah0hIabOqfaSgWTv7XcHnUx6OuSrYl9VbdU8WgG8DRagOTFliPci8FcUdt
T7FhAYRWeZZz+aER56J0AnlIVatMn3U8O0SLFOt6RHwrhu+cmI2iwd2G9d5t11UanytCduzk4bTM
RNSDNEl18Lr8j6af9DVPelaRQk3Il+4XhzAdSR2WO9uZ9mK6FQHcHaX2NqpjBBbilNbeKtDiNY+H
5X0KL1mqCd8haS4pXw3OY83ZafK3dd/6yQbcvIXTybaqZd8YF5synIz7ooTmJwRdhweZyENKYJU9
8AZFpBeUtBQ6Cg9Vf1XMVAUoOiGmnCHGaO8fHBod2LwNUe7V579ntraIwRtmCdcHFGT7h6kBQnVt
2gKbp+A7t+pDmTDkhc6XRXbQHCGhpl3kSVBV+CbCjszZsP0psPZaTXAInZlrdEZhIxje12BHaFhS
F5Gsx7MN+1xq+5IDRyLSTJwVQKQpyYoJtUVtYJxgwsMM5bY9zOtEd1SgcA39F7SMOIBhXTtQc3qB
GZnFVvcBMSB4cgnCjJFQ2VNTojFIZdvZLhgcU3d6zUloRfKLjit3WcrAEkX0ph8Vj6OmdCtvXhEM
zeV2tJpDtlKjelZdRhzIyfzhjeOxScKVb4yEjyUXY28kxWYqaHBti7MRI51m/4M42KSdfVFOccUv
TNElqWucLY72PDOWWpWxQXFDUY0LOpyG0YUbFgQiSF1OatUize0DIaPIwJCvNeQWXPRKqogWcckQ
2bEOtvnMu2VTZnslq9JfVYDFgWOTEMkZj5TD5tlU+4AaoXNABdaDnMlSDQa+P520GoxZo8+c8g8Z
238YHgv6wix355LZFkUHJQaiFUvxyPCsI9R2aRpLnXgEjxux8hDZhbS4iKUIkMXFX96EN8Zjo0ce
U8g5424Cf0yMc4mneaJKcGQyGZ2Txx3UjA+Dd1KxchZcnYmhkXhz8g1C1Pkepxel68sofuQTNjfv
ofByhl5/2ihLsU7rWWN+FSMuARrLJwCgmlh+Irsi7aSneBOCz7Qm5ZWAXAzWCl1UB21vLUvHgd8I
XirSYnp+rjB6DsH4YkrFMi4I18WazpiXONMmFfWffP5yYc6BBZg6qXnPHr1lfdaG+0GakUmob69s
/6O/cVDSKPbKHfHKKbdjsY9hfhUrnTFh2iPsT/mu3hwvk281M29S72Lx0UzYuBXYw4USWDnFLEhX
+FYl9DMVKDvGxE6620ZMqw7HOjejeqJIttCKgay8bGVPcmcyDenS31rDK6o2RDAxtAmCFR28u7dQ
d1fp3gvi7SCsTRQam0xdcCCaCNfo7MIo3DXeLuxNJseCFaySZC81w0uXjFfQ/1WNHZ3yTkT/xb9T
s+4OjfMRhOZOR+lCaiYBIUTKmd8DLyopCYhYTBREneusR3b1mSFFRbug0FMfeF/aawMtRwPVfqlJ
FG0tah6RqnXEYSgZF6YYjwjjxLs1HeFpada9VOV8aw0OmvjOF1eLipLKFXNz9MrneqDQY10QZ6Nu
JSs6WQxaCuELRxOrd7MWwKULvxUfdlbufYue70M5TyeWPqWts8WpkT61O353GFYOzZD/zM/UOwDH
KCicV1KuImwg2ovP1lGrRU/x2qQXtvRScA7Wmvnkuitz9Jeu9hDg2a0UpyzxT9IsdhsRBD9AJCuW
jInx3x23dkhkKOkoJ6Uf4IZi+gac9lJKT5kRg8cM/lJwmitehkizYoT5yT67gBwP4Gkr/rIquczA
gwnDfLLo1gb++G9M4drmF8avIhql9kZZUoMcbPIvw4CyaMMV20O6twqfYuwAEHHIdonF5zBVML72
Wjc9NsppZxt87Op9RlydsnR7SUd0HaMESWxeTcvySK9w0D+yjKUqClZius/QNJ6HT6B+jn6k1j8k
9YEFj7KHnScBVpXljJpQ/xrt79ASl4oIcovE5KBOtgqjKiiG66x8Occ4hFEAJoHD5uV272kRgi+m
wTXv/1IFvUowA8fkMvgEJEwlymFJ5VaFrj0B3OL1E1zmY+Eecqg/cJJwXJfkC4bHgITEsg5f9Emc
3G3bbsh44a/8d90ipL0JfOXqB7BEAOuXP3PHpxcbUduUdAnxt02bvuEnUn1QbCH8c5OQ2HwjpLlm
vNa43yYNSLviXoJiXIlKRRcFPIvTVK15qrvReHGjg1OZv7OXHrrO/uh/Su5tflCqmXwGju40YZwC
79eH35oRYMavRK78ItFx6WGCp9aGBmF4W48KqznIAZY98dbp2coCDZW0BLW+86YWboNXsqbsWUNX
1+oPmw1QRGTVl+4D6rZhMxRkg1D8jQiGdGjQ3BwfvKVC1qqb5/KGv6M1S7UHYoQUWVuQMtBNCfkw
0GslIlgs/Yn4rTv5pNkYdfqatMJo7dZrFR4fSEHb2LTOUCp0LgNS5KPjkitXYxVgDxlb71Sy4Rbc
TVawUK8nOl/kbh7pjiJ/chGrJsGbC8zLOateeohWGfsEU3FD4uliuOGb0lDhjFWAPvSbH0MRMgiB
lKKk3SsdSVHvo/DLdu49MgoF+/j2H7pg9ASUnN+bE6cbDuugmlCzMSZw8/PDEnO9gWklhWEkdILN
0L1zoHL+T/NGfWnOUXAefKz5SkFj0D1NXK4CCh417TeUa8A0INo/FKWvgINSerqzK+JfWmZHiQEv
UKw6LanOSaKr47vlp0GQ96S+dENNMX+cjV6hcmikFic4BzfrX/QyXcn0nRy9f7sUfW/9nRclrPfz
jOOD0xza/onp0f8mBnRtIVnzQMbRVS71oNjEJcJVbWtVa0TdT47OXofiy92pPzsjWojfv4DAUK8J
ybHgJQGcrF9AUOJl0ipRbqtEgVm6czVN1123dYGTto3cKxWq/abzPouwo4UMxt8D59dogHKy3cAz
RzoGsyNtXHsL+LzOFbhncr9PWoqlusAX1RTbMLDuFXmzIc+RTbiQC6Tj2hgP/HYddMex8ckLIx8a
mliJv4cVWvWQNK7uNlMDwcw0+P8k8AtvJK5Q99dsa5KhOXW8eyAZ6xASShNrAK7RhthAr9SeZTyf
OaN2vtqVnOoHsTNmeviRaAbIiomqjfv6X7iJrltLzR+uMmQTcJAXx2SUZO1Oj7PP5xJnYq6GLYBc
qikcQoUcfZnwfgIcKDFt5T+4EUwrpuBiOPQJIKlTfaSwZ5T8LuW+kc2avsiF60/LgO/JnP1j6nd/
ZduoKPmnYmR0AcSnuYZkPoLWiVceyyfGxv9fUuRVUVK8n+jxsgeYwIyZF0LCJhZBfFj4DlDt8a39
hOlLEz1LB3EorbOIEDnwtmJ+rc1HBA+fuK/GOFI9ta474J/gTxFjEzuo15xABRfBPS++8OjG3rJ7
EHbHWzg805e8tTV7M1TeOxgRK6kDl4l9zsJ0YSBE+MPUhTHUeBHis3249hVpTALzCN4piT5szjpM
UkVPHCKSRaWZKNyfxoofcyJjub5HDrY6jhBddzb+mJ+5LV2eVeKRDP+uEawBebYeghLYU/+OY/Td
4EtpQ8ldaC0b87lF4e2c0XH6TvMsJtq0CbPfZhM4lxmsSrTSGVw9KMg/7V68rZsXpyNAzt/68jTw
CKI9t+tFSbyUs4HYaeEMCABciL7DbQxCz5PVocIoSF0K2S4HduROfyC+SW4TuBk3bNHe1QInILgA
uSH4FjbBMqkJBWyib1qgG5eJwKZPTNtJUTy6ZTzpcwUuhu+k7VZ2BqNAXVOBTm4goCT6o1sE/q+j
14xRkZUb+g4hidKjChcWJtrb+V09HAjobQm8WmxCzFBfuX1C+GrgySmtN4NymQIFV4MIh/BdgrZo
SSNRLr93ebHrxnKliAKP2UnF5JQw8WmXHruoOo3UF6R+TI2gs0zqHNVthKk8NsflEHjsRBzYcD5K
PF8U5vbqGXidY5PmxfrFj5xlgfKfzkFrpsTOJJ8Hz03Q/QbhpaV9jY0HLtpvugLpsMtr3u79YLpS
k/YnE4gYG1fjg5WZKySbr7UodybDUBOAPQ4mssWTWsNdRlyLDqHUqNZj2WMW2it2LskuLv9VlT3U
qbkN7fbaWvNOSewDkbHT2S++qbbRzOLqS7aab38mbCGwNwcqPb/UuMmDq+TJpREsa0FRmcjJp7HD
3Tzqr35vAbhXHzog+eSFw8Kw39JonffezUQ9wtnQy+uQ84muCrmfHHhMuG+mp7OSBrcZyZ7xytXH
HQo34lQUSI5xByJLIO2dB6AD3h4idbNundX2urfTlzabOnzzhEaN4al0lZvZMn+0uHiNGnDqkfEx
ZilRF3aBJD7HZzSzbZDQFO9E8ysrGihmzfLZ86sboysgPJ+eGfxbYjGqU30fjNm2KjASszmlxBHI
14zWvTImPRRFVZSM6CB4Uf2J5tj62pqEd/ARk4gkG3uut5YX08hXr+z2RJHQREsVwk2KyjyLZphU
yw4cZJVj1awxEMAOGufwPajBXRPs+0nufw70xVuyOA4sfmk1n0vA7QWMeJz6S+4Ni5xZkWOWpHBU
x9QhQTTVJEH06NomvKw0R2TLADuIe0WpvfZgowUjkcfiEncYMtmOYRwtwziaJ6GUEgHx1N0vLzaT
/rD2S7iqkkjViQZ5K3+vjHmPNqER8ujaFCnxwqZQWOWohORMBX7qkWITbeMSM+EBx7efxYCXj6C9
D7mnDghYB4LcmIVaDg1mhXpmuU9N0jX3KZqDtEmvup++Ye8V3jpvEtSsChFH1wBJXKU+4dTyZOQx
1he567oAEQX5fkrqQAeVZhYr7PAh3eWBSQBYW72oMBs2cGa5vjtleHrd1xFdWpG2H9Kq9n6M0Txy
2k0+SBIiCQk7Rpbit6xNoAKdaPDI/Ogaurd0gBmJ3m1uZj2LvSeYlvOIEOt3mu+Nh16Hi+WjwP6f
GCXib0kDVts/mxp9QQAKbk7hJEn2ZBMQ3BTp5WcUnNP57HQiW3fGPqR0xPLe6n76cSNKEGifKxjG
JgxfXR1u7eDd8df9jLY5xNDBoBQiEY1Gg4DQTUOvgUU6bcY4GE1Ykq0cfEAm08J1/IOGuZ+oGgF1
qGTec5Gy/6GaE7+jS0DjrPR1z8VgwBRDaPGcK019APdDFOU2o0hn6I6ZYxwZ8yU4lOaD8UPHQR8x
oDLsN9AkPDEBnzWVdpwU1E9H0VPr58jERG1j76S7pYzBMpUat7qGAUPw1KDzxBSSM2t0Jrpcgm4x
FvBvB3bT5tE6HiPwse6j54jD1EfQ2AdHw755OgccjJbHHu6YIMT0WJwa3Ud13+7JeVMEN9FnYCLU
kLEA2ubI/12+MllQYrAq6R+zeV9GGItGpbx/pIP8O6bk7/Sk9gBQppw4ftj8rbqQ6pjg0Y7Fzxh2
ZDcfFX5AcN+252jvg/aPYbRfveF+WxVpkoYoAHLRR5nE5XeZXEZH10UEJf1Ng2nTpOadR2diQ2ze
RB8rYbHC3RmUF3F/ATFWDkZmHpKOFip5uJgNqgmKg5L/kVfYifF9SJwbt90cXpGkIozm1TJOWeUd
ezIpwMeDsH+3wUlF8FbGyblo5H8yiUrfDp61rxtnj9BwqfGNAgy9GZ71iqsp6zYiNjfscKbEJuqC
JBJf6Dur5oUk0p6PepjRzlB6q6xtF6AFBFx2OH1C+1TN1crsf/stK7iE7zXa+T0oJXXu+Up9Zhu7
2NusxzmcskXLsltxACv5AnbOQQVAumfXTg4dJmB3unBlEG2NBQojVhzsg9J+XiuqBuEyDcl84nRC
BxsGZDvehpq/I7X4rwCBVBI79wa2niKroAGIzDrsEEwcZKnvGhDQ2Q+WRrFNPLai3jt3bNoS2qMA
7cbF5Y6CThmmDkiZtNtHM++/sVdBLCUn2cC2RF3mi7y5vfcy6uPCnYqfDn1C193a4lQFJ49q4aHd
zdTsxDokiLcgeXpVaVRQ8smMshOsq9LEV6i+mno4ycbUl1NArQdBMFJ8zVDzofXAKNjMNw3ipDpn
+BbSAoUsLioP3R7GLMv5wQQ9Q7jrGV0vlP9EKdazAdh/sDzVwHZwEDt4jkktj/NNNuJFGZ+w78lk
za+oWMbgibrJponNkfUmandEqNHR5n+n3oW3nwG7aC4cuYi1Rqrv2o+OyWfMhiPhx6xfQVaiZTCX
iRhf/PC9IaGN5LWRTTis30RSXXS3Pui+dQhGjuVI2Hca/3ZehtQ+7FaNGeYLt4i/XJHsTD2heHBg
ulP3NiYxECQUIOaIUiBzeLuNCRzDg/5DdiqIGdA/gbax3f6d9jrRKQL6JnWognFYc5yns6fzTvFi
hESHZzu4b5hIvxMvVu0RhTTrNwvZhpAkCwDCRHxRL6QJiIK1NkRXPE7AGdZeH7MedWr2x8y4VWig
gwj1OizDK7egKEqetPGe8zxq3mXSbyw0pPvhz+L4YTA101kdLhQmsYk2D61FeO+wBbBK4USYjSGC
5Ufuj9Slh4aOJ/fIllyYG0vtTW6Or5xuV4lwffgzpPkrXPXKwtYF6/JEHOAqbeejRHg8wOqA+MJ4
YWHgPC/m88gF71hIFuCvgTqAFEOOcoXN26IEAVtB+1PASuwSGADLtRGTLZOcB+taMNVSoasz0Frl
PsQco9EIixrJLpNj3xF/gOPIjs2/rdP9Tm6x9zIqJB0/HZgwFrQ4I+pvpVKhuicdujEjmiN31il3
cG2Z5N7W3ZH6qZPzm+OCNnwWjYna4OBWQT7mGFHDfyfgXfIBpS922TrRMc1TzNafbZi+uSl0JNK5
UNz5GV8KlsSu4npHRBz6l4pUo1kS8pSzeSeZIm0WOUUH4EPE9WBlcHBEDfnVnixS0on/VpLkeSuR
rmQTQ5zD5YhwZJ9BetZVcJfto8RHrDunEcmew1nnau5GUdtG3uxcWJQBJ8tQlkd9kbnTV9v9IV9z
mfbBUjfTq+xIzyeFukHH1WNMqVKCXgmXf9Z1slRL4oQC4q3IvMqia6a0qaAObT0r9VSloUsHDJh4
c38jjDAlFXQp8rRoD5Sio2o15bV03w0e4NaA6xg9YBrio3KTLrVkunKgF4Raq3HMQZ4FTqJ8iSNK
YSXQafLXMf9MkrU/k5ooqpWlu89gBjPuVLJzUW876GkbwQffeWR4itRNjSZhUSXhErGsAnkiK9r2
uVjRzATR7d8cfzjiXnzCN3rO+LLjRICvw/0WYldBCpI2aAdnWilOEjorbe3lWF8ceYvifzAPl+WT
RA9ViHtEwTl/gFLWO867nsDq3BXwZCDv540HsFVNFBMKnIj7c5ipR4LqG0+heI9QPqmHoipo7iFL
pyx2aI7RQNXYxXXioJX2E3CUqICmtwi4ghsE8ykdYCzEIaPBCoVRkednZ6QkijTlfmYm7AkayKm7
LLFQVmyE1bgNiDscxucZQcPWqwVY4YQK5VSEcBlet2R1DcjzQ3Hqm8ekPqYxIU4EWsK1/VXWzOE9
1B+xuKfsgxZsidAW/eiTHRpV+9Gi/EmlyC/0itQoulUMPAs4q1L3t8Zy0CyZFGa6LfK915AbkjKd
yhl30kJLfyxmBn1qvuuO4xsf7+SUb4KG6BnFmbdMaV1LZwTV4TWK6XmYARnSARF+/6zDLrXmV0JS
lPocyrnt0P3fDZLkhnxhximbrf3uExbNQ39u5/qnD7pl6l1TokgzfTx0Itop+TJdByuD71qDJdbQ
y/G65wYhYeNFc2/06aBG+qpzy9h6M1MXzgxGgW7iMp4brgeyLwQ3AnAA8sK1eOH1jN0/Weus65jw
jIHAs2z6xJAMLG2sdF9bBzWCoXifA4uO0xt5v0Tbo+zhIaMTGpkxMF8wP+sVMEIwfsUhuAN1mFqS
LuiQW5VVvRUDl/jg/CVmnwZlGuwxTzoo09j8Obx2E7gBEg0XzGXwsPnwoayj9n8knddy6loWRb9I
VcrhFQQCkQw22PhFZR/byjnr63vs2w/d95RPAMQOa801w0toUW1FGwHxGASRgt7kGXA3rrb4MuTh
d8XGgBRLGMQw47XtlTEC9QoPfehMtrnP7W6Tdr641yq98hVIz+SWoH3ZyRT+pO12SnZr1f9ATNEd
KR1HHSR7+JbNpwApFQ1eB2Wg/kTQbo+/TnhDoGq3r/bocAifKGRqOK8S9W3LfmET0APRJxTjdVyG
d061hQUHpZPgpT8z54z7nC28OkjI4dQA3jVBM3L1Lg+8S8pPy3gqDcRROXJWQyIdaswedPxhJvsi
QGjBJuddpGR/BjC2Bu1vDqA4zDcLXTLR9V306AztKrDUyfgmqultaeS1qdwL4jx5WxqIvtWfguUr
5oCvsfArbex0CF5V6WTEtS/OwSEDA7fgCYpirMK+ZbJ/jKI5RJn+IY+yOw73QrqzS6QUsVzoiy+N
0y7XTxSnELoDXl6PwgNDI8uitO50dUOsJs4RVnbOZWF53zGuzU3AZx4cf6NfGk+80//eSYUzTvLG
CCYb9jqJ4ixzhgSF5GxZ5bajM+KfjgStpeVO/ADdSYwT1jLS7QU7DEAo0ghefAhFqrQ3h+EkK913
kxyHdqOoR6x417KvRNa2SQK2HPu6jzbJsArPUjps42Wd5fa+KZ+dHj7T4U4wWA3JW5K2Vcbs3vqx
DJzzk30yvYsbrzyHuOtO82FW2k21vCzKX9Vu4rh7ajA+YQyt+Z030GqukGdOnCGuQByIekssYkkj
q3m6V8HCErrLjZ3BStpqjV8n7zl0csMhJbs3dhE+MdZYMX9qT7M/oqVLyxfTfu0W5A1yu5kiSG6d
flvw1w3TXYcNVJmdTLX1CbL4DBhfqtxV8owUyZi3JqwpWYVaKRaKtJ9UNGDnuiSE09lXwWvcqK/w
+lOOZbLDRqagA1UCopXFd5xjE+D8FhgHFU73JLDhdB+X1c40sKmUsAhkVdvLsG2t3pdmXp/+EkBa
kvE/Rg9BTmiv/JnWt1zjulxA5OWei8kqnSbBxQhWOCdQiSKTYNTpcELIUKjmnmGgN6ThnWFYTb9Y
GxuL5p7fnoP0WMBbMRg3N9qbRbXQQymTFpW50E68eD3gvDV9dhBDih5hLs7mTgQ+/BMF69ZC2kjK
N2YovEecPhiIaiZBlCBguv1XOye0KrXyaiUFzl5AwGk5eGYsu3av/pNipOPKXwDVk/THVer8liSS
/PXOXxdjgUpeKG4mc0cskDc1eP0QP8k8TjvZzS4jkSS0/8S/JLquANgAvBaQTykfVosIqPeM7jEj
IoIhxMWUu1pTuVO7Vil8YB8LGQrJT+Tg+RY3kToGvtF03tCnm4VRSFr0rpniI5Q0LMd9I/wVXjLU
ugCrguCmobWv5UcCO74WcEZobbQ83Mvqgl1Kt5X2dHrE0bjYhryEzGj1XDuMoMhZ+W1UEKHiZ1XZ
w1qafXui6miLp5iWxXHNknymfbDrUNDkRnc1o1rMDI8TGudo1JA64jYl9HAwL4JU+ha7vTDLN11t
X5uZShK7NVwiBF3fRHVedLiTQwePCAiuFgCWJYA9SIX31SUWY/aY2h6pMUxlZKmotIL2O8wjPB/+
FAi+POqM8Cn0whl68T0acmEpIBpQRvk5/ItC/w8baSJyKfot8JqA1Fq8RMDetT0nN7dAKNlA69c8
IjFn+ZzfavMh+PHNFNzXUhm+zMx8VHmDXcKj6Ojtus4PWq135zk8FqHuDglIjY5lGd82ZREIYqXi
G83YjMh0d5aqa20Qd1hizgHoFf2bCO9Dp0URyiEwqa9Sk8P4wlgRY6gxLf+1jvxSdTwiC/IQqvRe
0fZZtk2H8hnq2nteMFK1MWXh4grbjaViOWhiPd3jDUthDX++Ce5Kb1IkUEgty35Ii2vT5zu1z26y
ru2JAmZg9Uec1S2e+ndAa1eLrS0BrhBK9XWDWXjBIF6vuk0LU11Xvs3FpXIKS8WrNWfXRegJFgpa
6Ew2vT20zf/CmvHSwuipIHfiXjJU67IFipjXt3tJ9TuaJzu9N7AwCiqAQaatgB/F99eBLYZijIPp
jvwo/02Os5OC81wg5WDFsVT5+h0oTjrgfzolW83LodK3bQ2v4rNN0w8HLW+BcNKxPiRThcXFdV/q
9XMikVYyKM70Qovg3w0HwMWLORlvMxniPzHKI0HHxpFhBdXmjkDcnxzMUnIU/8PzqkFx46qj70ic
e8P804m3Dfe8/BdIxqEqt6lGSLByN/A1tnGLn8Z4XxTENpSPNscwra3W2bBBDlrn+Ufd9u/wBgb1
EWkLhT/T2OoNhFu1ltdxavd2roBfMV8p81MXtlAocDyErMR1busy1LYFYmK3HZOPYUwvC9m+kqwc
ddqfBvFrytduw//HwkxdXGt8LX6L8GuQOEFOfAPFmV+2eNozTB090dTrzA6hish/I4oeQF8E73GA
d1uG/y/YkTzbKPgsoPv+zAahX/Nk0KNOTE3JRx7ZLxJhs7J1mXOisr0uxALSICBYirgyDxU9b6pL
d825IPnuHBpq0OWVOsHmVO3PImBYlZ9Fg73gcjxu+/QvbfrtNJOPK6OQ8aIOdZGTnQwBe1feqFrQ
a6+WORHzsm8t69S3sGpuQMaawdyGfjm1A8Jv34nh4GZVdol90IRvKwSsAYqpViVuBMcX/yrIavmu
d1Du2cZegVemlkc4wXHVY37xjQCdAV+8xtBLBWyIhs+6N+5j7AqogNJHhi2mwsBkPFP285uiZFuN
GPdIImebYYJMAV0riBKgv4CwZYs7dX8mr0B5anWPAmppDZeo6bJbP3Q0PJsKhgoLJi0vQ1i9TKH8
amIXz0hDYkK/2C9o57t5dNN2QvJd7HSZCUii26+xnWxidnsbfwaUNXqpboIcp3K12PWLCduBaxwn
+ZrPgICYqyAsMJayYSfLH2ybvqtPGuhdiXDLkD3FwKQGDQQqsGVxy5BoP663MBCS1lqiWNIYFhJ2
UjM6rWxPsoOTxA8IeLZVsCAMLXyGpg1GA6M3AmZVG304MSpE3YvF8t8YMaWx/2zh1LJ8gIYxTKuB
8HK62CT7baFnzQklPSUW6WsWnWh3QkkYgiuBzvIsC9a3cW2GmKUyb1r7Xv4zyxNgDVXKizbXm2OC
15eK0XJrWh/INSzH2UhDjariahNB7cQkTL60hgpzFrcL7b/f03HmYf48kEEkPvyA66YcHwRUy2nU
7OT8i9es+hKrSGwmlP6nzb7IPCjGu0SgXIB/Khe1HDBclUcvCu1zp03XeGHMKyeuTg0u+urJ8DNt
P+YMIr4l3Xih3kqA+v6TFyvSTZKXtSxb27ZhGC6HcAmSrY6dRyh5psUZW6TZtsr/Rq73tH3O03gD
ynmUBVN70uUg+CWwbQf2HPErY/hSjjim0jrXFGKhH4flFfjNTA55o/gUH30b3iLT+DZU1B01wqCK
ZdXkBnieUVsISJOjZVSMxEuGJNKGPfmplRm5dCJa9IYGVmAHEoAAeMpApnGK7Cml8CBji2bkW6sr
Ppyzn/J5K/ziHOsg/H/mtKLYKuHdMvdgG4n/WkwL4ROdengFmXHWpjebTCKISKNFMvXdXL6t3tng
71PygNS42tRl8RFjYOAkjyHX/glujRk/YT0x0Onyf/asXqdTzzBNZ7cJXdZslVxfUej2WDeL8UvN
mceBNnssZI6+uvgeonqvGhzc7Xu8YM7GPxbHF02C4SGXRCpYv/yoBezhP/ylpBpuYoYApfncNnfg
VthUyjmuOUqF5Uw13UwIT9ShIy3VnB1yY0DDn+5lK9c2tn5uJlwfS+lYpsZ2qV9FyJC88MUAzo3F
FxiAyrimGhnzTJfBIqkB2bXGaGrCmj1BHN/qzCb+iv6PIrJpx7VKODo3716cZINcbGVuV5jGiHiy
5SZJNex56Atseg3jwL5i4tWUZxWCaqxFfjCbX72UHCW2XFngMIQbK5iWVBSu2ZNNB4vQVKBODbWv
YaWTGo2nwAGI4hJCDuxEqEWV5qkFgeTJjFj4b7Ty/y5sUDXRhIr4szFm5dAf2szHcjFMkIhyYbSp
w6+S1dqfonBvjFQ4RTV8mYBbFodoTJ0oVbKbck218ZMqNcRIUrTpnL8jHD8dh2jyg/U/Jtx05XCV
xFRNQJBjVwNG0602AFUkI5QT8lr4rlTTc0za8N35DZjGKCPGQtOVNh7WMWFkRKlzcNSolH7FoV/1
8DfsqkeLMDFtUI65NewdMwIODPEUBlIrF6hXRXO3CwXBTxK1CIWtVYrwQUcEwYiGWVHZDZu8WraC
yAZg4wCq84JMNATFfbJ+J7W+j9aLOqY4AIAg7UHS0E5CoupD/cTdKB5vaTIHJqHOaNiRMxh+VLhO
prthtdPwYwEel8tPIZQDeaOBYngktMP2KgiuGIb9R/RtuyvHulFYO5FvN4UXK659R9M2XezzEco8
8/QKWRWNL0YyeDxJLvhxC9eY9nWtI60PSqb6VrCgLpOHzYiBhUX+uGHFe33utzF3M48/VJ4MXjdI
SLDnGu62gVjSTD5U4bfP3AcAslLH9YiCzCH73QzgZyjoVVXcJ6bn3AeHNJc3aYidEEC7BmuDQpou
i830fzjIuJsD9gd1J4rT8d6CyXXj7JthT2Qt/Lo3rkyxfol5y8NPoUBctOgtjfVLqJ6nhjYJ+Avf
l6DSXLkkr6w8tSEcbCvEyETP9sBfyGfC6MsZhrPJ28buMsZfCuu6GJ00gNmEyiGKIReGgIyx+OTW
1cnNXQ9wPSvMDv6Dloj27o3IY2cWbIIqB2biw5Aiy/iSUtnS91L+N+GPU8wbezDkjaH27fbGPMbH
Gg9eb4KGXhu2A60s6jVjYxjyC753Udi/JW0I7y7Dmu+3xdbSKT8jVXCthCQAlEOaTDyJopP4YyVS
LXH4LVL+aea3tD+p+3SWTvQLDoef3Q9HoDKSEnLIUsOW2qQdIu7JezxZLsVPC1mWpj8PD0rYbzVQ
qGmBiYkjCpeoR1z6HRcnWBQJ8j7VIqUUIVz0lwHXWh0he2gunMXCrOazXRB9Zh5zKWr+dwfDK2kI
Dg2/OZqEQ43YTcCrthyS9IBVsxKnN4Iu5GozSM3CcpXQK6sl5N/hY4DYnY3xu2yCXPU95iSj9Z0H
zTYMIF2wLDUELaZooE38osipamgFR84qmdCcJRtuSWa5zEj8sXBOgXKoelSPztGBM9ny/eYy3gD4
n4AW2a7EsVqr0l/I9xm32jeeAStHXzZdnb4uuiBO14TuWSczKBDZNweiqIC9w6PITZI8mLOrnuSC
YfltM1zo+QeXmWqLBer1UvpZtqCRUhdclyW7O4G2SWvzzClSQDFz7Mq1KxXCAdczdXRc/SWzAP1/
C/tX5YBJ8kaHwIZfSDHdZhZli6a+IMBJRxQqVb48E2rk6wp2HKaGwD0+wfwiwQiOtpVFrtO+U1NB
jmIH41ivdL+c1FjeQYRv4CgCSrNFPCiO6ViLWg7CN8TbdZYVe+5AS1IvNhGQOhoTSH6gubCZ8+ae
Y3UwqdwovIc8wlc0gwqgbgPRo3ZYrMEzdsgxpg7s52GrBB9LcHB0P2WgOloG59p5VH/JJM4wsQ90
qrg1kq2WntpGNDJHLwKlLqKG6Y/uFSBrlh5DozyrAMfizjVz1jVc6qrAsUYRIM4EUVspN60TUWvh
5HgXMBF2Ea6tRAedbr6U0Jkyi5yKcGcz9NWsp9raP6ICpexbQC2j5rjEyX6eVHjjdxlCrEnXpAWe
jgwBdKbU1W8KWYdZ01SBP2nKRkVH3cWRKx6nw9tMwFc7xmGtpqIWh3My9lC+YNiDIkjFpmWAOiv0
zsIVyDAfwi5V2AROnHaU7VX3qgnXE2EDarmNHW75pRALaQm6H0GMctu/rP3g+0wXrL5LWkBFGd6n
+V+WXQ1TPfxX0QXNiRJSDAgTAr0ox/EW2geRP1YjhdATEEq83Yj/leGvYvoShKEgAwSsQFLvLAFO
B9l46SbrFAYODhQ+Px6mmxYrzDqDXZyLRoxCc05k5sDMgax7PpEWUzpb07yPnSeGS+J99xGRsy3f
GKrtJXQ5cBFMI3ZBJQT/B6HKkGMaTMKlhDBr1h4F7K+wgJ7S1kjqGqSPU3bqmeSEmKSrvlPI72oX
gIc3mxJDKkUhNKYxQPKc9cKUh1UlRAMZvPSFHMCMG6Cd+GMmJt5whWK72Y6Zuqqqi7AaTPEp5IOY
rlW+54qw78khZ+7RMjgGrYp0o2g+8CDnflP+8hFnayJIRCFoma6JgZDZZr68MK/NvFE6ZIpJnvnk
B8xDBLwmYLaYskeby31bfHTk1XB1i6te0B4Iil+LSsVGiITt9dDAcsGga5BRy2L8BGBCKdzDNKLs
wrcOzHkWZJb0Fwp63F/NBdodfuK4hkwmrluZ4WLC59Y4geRpfdWaYYdCUGMbT+Vy1CvlhG5tJ74K
UeZrmXY3QuuGwQNkhPoI9wj/r+IuywpaEfZd8zvDdxLiseaX1zRS3LjIuJ9+sRcUd24VXWeaQFHX
zzPkP3DP8A6dnSdB9Qbze8LItIbXKt70OIxfEMeFqcw4SEfKDRHXN2j4U2vbSFKQNHwKgRtsCYEi
WsKDbuEMGKedMOWQ/hCs62Xpl9D+E6EmBkOeSi8s7mYBUZWTKvmtdf0pnBTK/g+1AAMJtPDJg0Eo
fHOKMBZxjrE6OAM/MsWlyhyh3Cy55gW22Kz3oadRimCVR+ec+yzjRGzKELcne91POGUmDxciKyaM
d0gtavE3N9oxxD3zqzaMrSwxFkpBh1t/yiA9QAjTsfBfZtLbm/aloAVqOasoH4TGYBrTc2pcBN2e
U6809kgzyuHBdyCIvJoER7C6TKKIKlTlqHBiaTDFFmZdFBJjSa9MSUyFh6kud2eET/9/fJ4ccaqJ
VY9ZLce4KVaDhM4Q7Len21/wlzUM0B1935lXcZwW4AQY4BWvjZ2g/zN8hecRCWqdIT8btf4bVdUr
y+CtrxijL9pGV5AfilIsurYZERYO8yfspnhnXFRlDuhj4LIAuNSMXmFF67lu8Y02t712agoGMuUv
s6VCty5JerNaYN3w0UhvAY9GgfAbAwPPmOTGDzQ+kC0QNOglHNBgY7KVEPut6KFx3uDqgb0QUPMz
i+Or6T3d2sWKdK3yl4khbEbRPc3mSTGc79BhkZ8yKHYrGLPrDLvhjrBNy3C7vGNIRi5wKnMrj9ei
o75z23lcG0yZmeWZ1jXroHZFhjB6tby599qwIpnwxiIlv4gVjgw9xEs4ND2jMr4kxCa1U58JbJVK
WGrROowY8YklmYiUcRQlPKmmRVkbZ/tOqMoa3lfpNO4fTGBXvF98Yn4lbHm4JWsA2i4Ovpte2L3Y
7SbrHcBd1iSUJm7YIe73swASomfU0Xg3MVk6xNsv/xQBZ8qJGEkwvVCT8KdSuvOUEuRSfmVMyuOF
axwbmrq5Ux6KdVU9e4Y/HWQRg2MUtzMJe0ZgHdLrT5b+YTvdOogfUNbtuH6b+tqd8OwIDJxgamBK
Uf6313C6Sla5nyClYYEAI8wgpE5nxUZw8U6RCvTjlDPxDlngo/PY9rZ1icL6vdKa/axOiGuwUUm3
lqauB3BjadTRxnsjOj8nf1GBYGEDQLajKeWhxfToQeuCElF5ZSB9zAv6jRQ3H9Ks3nRLeU1TyN2q
jhGozqx8kCbIyrVrqkDcbNeWAR06qH9jo2y6LHhrDAcrJ2ddYa3B/f3oMHYhHDCsPSdF6JEZWBAO
oLw70jZoj5lkQb9p/VyFVU6NoebV3hGkmS/oDihkyf0apI39NyS30RxWJcMVQ0HcE0DlYw6yKeOA
a2Yb149QPVkYLC2h7DfdQQ25aS4VF37O4Gjkceuwyv4iJrddSF4tLJfOvqmnrLnCGOIPzC1UGBiI
QdW91+R5O/tG9Zxp8WVIjrIicE3OF1IW2/GU0Nnj+rE1ptFP2nFHGugx5xzI8M/u6A3kzjwOnM75
En87Ejuhnxp41KS8pOV3KuEMkGgEYoXjRydPp3mIN1wIBVIx6sMdTSvdgIbOcURZk4fHuQsB2ttD
XZ/NBduA/J9aLxsV5afU2B/iILA+e6ABw1Dwb+QGngheZ6HubFIEONwt8ssDhr9OjjVP9YiEZez8
NWT7tIfkLZ/t/2p9pGnY74wgtfOmMzgaBdw9VomHBYlQLvRhtl36D6yVxOoJChSPzgpQTCMmNrPs
bRXPL5JxUiPpoPXWKcBjY2h3SpSR1VWXr6F6CHTDK8dD0/L3K+5SABV8BHuLYE9kHoKG2zXoEWe0
7Ykze2PUH/pWuwK3ChiyjC4SPvZ0OtQ6THjxzEcrx9Q1vN/VnDBXFG6jinSt95oWk3VJ8U1tOFNa
Iu01v23n2N+ckVxzg9FQ1CJ+xpQyRJZ3Gdi4gu6aQGGpoft2mbzNwrM8ZwyI7EuO2oIXV2oH2YPq
TRnNHPB09O/2Icsq5gIogCM/rhC1T0eh5+8S2Z/76s8ZCH9u249SQl4saFUUgnobYfWLM6CoNQdv
Gs3t3LVHzR7IqtjH9LzCVkGkyDLD/2zzad3N6iFUmW7qs4uH47PFwsOCqFLav/auZwo4oEFuCh+1
o8HyFRy/KtW2vfqwJhjWzS3MtFfHyvdCMlSyWhqJ4hYUZnLe8haOGOgjllwHQakTBfTSB9dY+TU0
AN8IRaj0q0Bk7P4CmAcFnAVbfTc7OurCkV91Kz10pl9hs2adpf5h9ojxN13pTtf6GDL9xExzbWyK
Swhmc5Bbv/dMzMpWydGB7giJ+qHtYr7x/prgWm29FemHtRnJgR92KZnppBUNLkZ/PRAPBqpMN1xG
qjT9HVSldqW7NKxlutVQ97QuGR/FC5HWqEpxM9aH11Z5nZ/WJt7b8c3IfMZkM5EBoHIuJkTMg1Ap
OHhm+NCN9Qr3ClbgKtgL9TOckxZ6+d5Rrwoqwz2stIP9J//VmBz2Xq/sk8Bb3lLPvkge+1jzdbfF
/FJehSejOYgZkLSzQz+CeuA6JLUCiWOgiPlw9Cj+ojOeNvDsoUIut6a9xXvaLUZg1W7uXNSmJUuA
aCsyeUokEJvoPERX7HJDAj4J5qElw53DnV8Ky29sNNuruj7U+KYrbxUYFpyOfoUtSgvplmlG4FXa
CzQamWxJw+VrAFe8tIjzIF/LO7vzF/UJp4DIUiAXHdxgXTmb5h5f0nGr/DKANbdReCGKU5oQISE1
MyUvHFDOPPFBw02X94q1J3y8z0Y56w9SgJCm4HVbAB5eiA/W0jcsJgg0RSmSX0cCilfpOTyDWBFT
VWz1z0Jbw4lOdzAneG9ldeRz820jDk8lf+G52nucSrSUASGV54r5u7Yadhq47QKAf5XQF+lbYUjK
GY/mFOmARWgfbKwIf2cyrSnyXMhJxRmKE5QYmqt6r2XvZGfmmOOQTce6sqp3/U2v3dRY6270ja8R
CXAsOucGHyWZjkH3LGoPCxARfiS0KtSf23akHvNAjcwYsgxAEP6V1OY7c7g6sBQG2jKXPadUm4gp
7a4CTWFkTjEWuvWHdsievYct3ShBHF+N8Nvd9Nq962g9d1AqEFXSoG4junjgLJb5Z7NPnlTzFEEZ
c5EDgjP12eHofen/wRLAuPFT/0m90JefzF9QlSFWoFCN1S1Pj+EPLz+Cx2Lw4ub2rm1OjgQNBzLF
1gzW5ffUr5SnhrckQ/uRWmoDfCqru4JT65vLYxAxNuOruq3YyaxQ8qJ4lWD0Svth7tn8XbGDHCDR
Eg5vEEQGG+EY85E3CQYpage0+3yRTGTolyPSHPt/Se4qGAdulVvuh7upcUX/vl3eeLdwgVogpy9H
ET+Ef3YI9gkG+ZQlRDZyg/q0cdpOUAbyNd54b2K/wFLRxR/hYbLa4cwWTxSpLMAaa4cvHrRE9aHt
eQ8amQKCLbJdcA7hs3pxuTWUDX4ajXYJim0Qb4xNZb8WfwxhinRnKD52XbBlTLK2uCxdcKHFXGk+
Ozb4KS4O41OeXr4NfJWnMz/xtx+fmgFhez2PV4UJ5iEJMGbcsm/i/sn6FpNc9aAdip8BcEXxbfRi
QPWUP9hTmi7J6l54TVrERYecxOUYcie6pdf6qAe+Pg8eFk2pOG9M4yVMz1MJhw/7420c7pLhXMRb
6xvIimHBQYupJ/Ch/Zijx1C95toNFyiLmURAvFbWnmtIkNML7MJido1PxTo3CA5KQNmXcH6hpGy3
8nReGBOTJwsKyydjtWUwtl16ah0WCvPuDRaljAuzjW15II96Sbd8A2B3TjAfQn3TyNd8fsmmSyBd
FdEw4wum3cLxfdRukvUqD6/8f0VaD546/X20L/SDEA7iY2ndg+G9Kh+J8gZeiVqS+EeGXziUQDLr
77wJJMKj2y/4tXDbozi4pxLNIx7a/UDGx4NQNxxzOKgWi3tvje6Gq4R9PrPlN6P+kqqvaX5bmDpp
roa+3rzarLB5g2MG+c0BDvsJJaA/Uc0SKr0k/vCn+Vxq7ZF7xNrkp/w2UNuEXuDVqev0j7gE/v2o
p4/IesK+qHgcfL+vcKcYfha6Z5ubUH1XOZHlLU8sk47cRcPGfmVvGu2BjpFBtNjNiYogcqUdysi3
yy0QtaXcsR+KGaPM37FnqXtiJ9Deqon405RiwZ6NiQnDj7ZtZbwqXaG6OsSnxas5DHXX2hofey/n
AFS8FR0OhQl2NkFwab6Y+2t+u22+2dj8SykWGxEWiJ6MAwIXLv0Jtq6X31rdNuW+Y40HrlqsLd3v
Ki9OvOnQMu04Kc6WyaAKY1sidsWNrznxH+QY72G74Wcapt9qKrscpjP5rTUVES7e4cXQPrP+t5TE
KRvaj0758trJbxNO/WX8wY0oXTw8tZAXcqeov4WzHXa8Jvu5xdXPw6ObWS+4LyeuU/nRO71h+UGJ
1+zwOOho65Envy+MxEmm6BHSrqpNxQlYrsw3W9pz9GvFziy24Ql3ydn9Z2CMeufVx5f8o2/2wx+x
98ReRNj6oDEJdjaMYjK4VsYOFuWDlh+nvLecMOXqRN0BxFgQaoDz3k7xR2tHkaF4Ay4MWNAtbpWu
Ubd/Y7JTXJS3EZcchLVYKm3DHWVHvDMOnF0m6Odu6A7VwCx+O6N0UrAE9+PiK3iL0mvxjgiQN4QN
n4Qz1Fm5Ze8SzK8AiBOO0K7G3BtywYOVHvbP2DP0z6HYlc5fZEJvX3WlvxC9hfytXr1p1xp7pOiX
zn9o1zjuh/FK/YHra//MMPthYO6idz4bWzNVXOcEcIsOFs8uZRtKe+YMPNh5x6PEW0f+QG7CnYsB
ErSdk7FBkooQEUvMe1vg/7SW+02frfU3WN6rUF2BpGf2lgFtL75F9I4njTWp4UiiIJ6G4rW+cIIw
7XKYMZFQRAgEXs4MuTedb8h+ShS2dETzwRwISiUgARVdKVlA0fQ1xwkNhrglufzwkYKWkhneVO6m
Q538m4iNV9b2sIOGhhuRo2w4j9PkQSqB8QJdOzCwstlhwptsR4btbEMKkSvnR/bHRZY42/Azx3PO
XiVPiplTsLd1Fyfl2E0+IE0XT+syIu1962j8VgsRZtCSucuATccd1WHBNGwyLsy6eVX7xZZ2Mntm
9hMgTYYO38VPs7cuzcRG3RK50xlnYqfX6rnbF/1GRuMFYREjPjFHiNNDpqOlY0LgGsGa9Amm7jjZ
F/YVTv8MUb93uRVt5dDj5rQaGFGVu3z2qU0xZ6U07V+6HfdSjlN26rImJvB1BBzb4juwHwO+k9+T
hhwFCAeWMFlIWGq50OhoZRMe8btNZjl1337wcL9GhAHx78bgQP+vzK2+ux6/8BVHiNVvubyN6Rhj
DLKpOFZ0tzwZFW0q34hZ3AjCk4liqVzu/cwkcs6Ntv2IC+iai/+HEphOj8o8XlVA/V/ys91S5M0k
Jiqu/cP51/YXZh6BT9SWtGNHGeVO59Oth33s8RbAT2pcyzwWOyMO/qrlk+8FQlR6antVgXzlM8Vg
8/WMzsX3sqrR5e6s5g3nELdjmyMohcDCHLZeAfrlYKlPglsbICPwjXWg4vzNdvRgwxMuN7/tEt/c
MLyzsOhmFkTo2ppr27nkocedMRqbHL1JdIpayIjotV+ogA6yfJLYR3R4jb3D2kDp/Np21TXGPPUT
bg2td/XKUytXRESI7wjC5I4OAaLRCNTNxneHY3ie61fjR+DDtGzQBdWj8lPGFx0r4r/syWwX83+W
0dks78uh92I/BF5aFe88Ri//ai3X/iuepAT9TDc+WH7kBFh8mh9OzO/+i2mXTUtKxiYWu56lbznF
E0+dPOrbcGdduF8O+lO2aW8M7RKhLyVQqcUDZleSdoT9A5jSIdJ22qf6DP0KM3AfDxQZtH0HH4kO
gEEdhlzqJrc3XfDG6qqQiFLTDASsPcv5o7cf/IKY+ZQ0nvKuwOVHK9ddlPTDUL4sOuMeeQPqUA3q
pV+RMP4BsdTBhcxC/OoX7+Yl/lF8/HwT3aOq4hYJzI30S6ms7xaZidYOKoW8KXKvYpEwmS3FFU0P
wJlXQ7g698W9V1CjEeiHSwk1NqRLjltsea3tyELBk5EAu69hPGqfQXhnBoayIiqxCHrMxb3YSRF/
4kBvU3zPYHHQ6wPqJA43tT8RPDhjXHPQZr7gU5Veg582fozxA06Hu5Q+D1pPvzP1awmfUYW48+wo
X411HdQvLsA5OcArSNoDPxy19y58BjTytxSHIILrkOzuuRmjA/sVqWwOiEFINlorapogemmm28A3
RlgGvO03W3kXanETJhsdE+OlHW4jUfeFK7aGYGETfWUPerMqWmvNseq+9OokZZsGXDnYEkyStah9
N3ZwQWqDvr56G6193hCJudIeWFNMx0EiKGUVQPsy/IEKvrwP244HgI4Ec6EGIleKO2+l9R+BZCkw
nbrtqBy65R+GKoLKacJrLKvPqTszMevRGJMXZMFkll5AhAoG6AKdtvdw0sVgl78ESRyxJK6XALQR
iiwJh/j41IKnSvKbGJFgrZhPBN++N6lfzmhUKhblJ2y0NVgLPSnykWYtpmApihoHK+ccJB5rUoaQ
MxuIXzFZQO/S04kLqVx8LlHLFo8UPROiHeF5MNiJP1Lhiwkq00MEQmIYIQECiP/cdWzoQgjqQvge
O86aGS++f4iDsCuFXUferC2SYIVpLWanMwiADmNSOF8xlbXwwNfp14Z01/Tx/2g6r93G0axdXxEB
5nBq5WzZll3WCeGukphz5tX/z/KeDQwGM92yLZIfV3zDGxs7IaGBIebaGNPxt1A1MVQHxAu7ix43
4HRP+s07cBRCQpg2nUWq5a+PGxaNQl9lGmHBJ8G1CjhMlixMf9nDiBNWJ8srpFWAA3+UcHUQp3f1
+xx/U8thBq1+skjmkmoYz9Gn0p216Dtjup6TFzygY3xbVX3967hfvf/BbfayR5W+kcuAiQN+hCQp
87GYyTGgZgZsMwKsrM1cfmtHAyD8Rg+pP2bjTvnepfTh6hr3R9hn7eAsNTDZun7lEdT2NU6w72Nn
WujlpknwYmIQlsPbqHA1UPsxXVQedjWUPnH5zNPzZO76Aly1q51Aq2261qKydV4MCDPcUIPt2AiZ
RMXeDigWykLx3cyAjEe4Gd287jmyWLZ6D2QTnn2QJjX/8DYQKkXwJphLLH29XUhDDupM5+VRG++W
xiaUFJrIOtogkmaLfBx8xT67pEWA7AQBkUVVqd0QSSBi/dLvteyE7zLTsqBBYnZEH9N9Ch2Z3OIB
h0GC0h3Qw7spAXZI1CYcDpiLA/SUB4NS1oUsHKF/mQpDcaZ4AaMPZdUPd9vSXxMSwJTqK9n8qinL
QZpd+kITO8PcM34vv6i924ztjuadf/+Vu8t5uA5Gg0a25CmauBbF1j5rly5a4oMGLNBfpKCQjArO
FuAayjEBikdXzk1FoatfRHfZ7q4urZ36A9XUof51nGvI6eOMCnAQsr/fQdOD8xWknxNLqxmYY7TS
/RPYFJBrPAEFktAUW5819oSzk7F+4+0Z7R3X/buaY4fFvRAUAUyHnlvN8eqqZgvjAR4ZT2MpRGIc
DytlALsPqC5c6NDx+idaLwJsxeVsUVbDWWB7DYan/BS0/I04a8pGSiDtwMPxshrBQWfFIRCQNDhq
hI9gHTIhUmtSjrevBnMXgpxovWefv4Vw7Iv63RvHv0M4vwUAokq9pxrTWMnY+8wO1hroDIVKtS3M
a45jiz0Kv4gKxs1PgdUuwzhas1KOGdqOgMFYPJx7p3svkYURHKgGuKia1b8JA9480FHVB0cT2t27
8GJNnU0JcEagzdwIlnBydeJg6lD3lQ/x+3WRoweh91Kq0VEQgrIOL1DrFnUOBzK9kmyS9OaM2R8H
l64Se7gA0JvbYVys2gDOo2iZZ/qi4wuPrDgh9M4JuthljJ4Vbut/5jr+GWI2NoHb4VHAanmiFYJ8
QHebYQyb3uy2em2i+gvG7lcTGocAANKgZAczc/4E4ZEHWPlIFyKwydBbOSgKErrisDXWixRfA7sF
94PwT855YkcoMIK6NjYiiRRRB/uPAmnKRC9QEAb+y5tmyIKXhZnrqhvD0taeA+9coRbAHbR1dwKg
QwZpmNDIIKzrqBhZdwfUktgNC/zBRYPcQn8Dffh7iVEbRjRLmDjbMO9eZ5jSxQTURveRkr4OwXzW
5xLeXp2BWEv2dTL82MjOTSxy6CpY6di5ujN/E9AICTwBm5syZsST4uJ0JIOshqnXMJrp/asXAv4s
Hi7YuziOrrn4jbmyjh18B5p3wkEA1wDOxSuCiw6UIiXN5sFdZY06waYJgU33truWcCPyLmpHhaNe
4yK/6PlaUELAiwQuH1PvApEk29q8zKIgoDGJQ/kmax38g6plftP978QW+BxeypKPxdGgwBsu9eoz
USjCDkaeRoliKkoI6wRdFp8NtY+0N298QKuWWEhqCokVb+XmFpFtBrxdV/WYvQv76FdgVS0XsN7B
b3RYybAUR8+qzU6ppW4FJBE40070jJTq6PKJmRvDw6EQmjUGtXzzQs1/dafaKN+GA2x4wCOROeyj
97z4gR8K0YlVtZx44RHoChvtaGTRgBYInBrhsre1/69Sgv9q/n9Gc2ebMH2TD4PD1bJ34kVGSiex
n45afusMDYthNWKCIXiyXtN2FrehtnFEcRkGN8Uyr4LHAFylBiAmJyuDtJISAyqv2WDWU0bdxmje
y/yPGf+tlYMJZbzsny5wFAW0KzhUfIFVyB8k/ZAKR84N4MZL1FN0IyetVRVTEGMjyiNV9BSFAOXT
ko07HxQ9dRgDOgALw6lhQeoQ4409Ly99xjUuHZZC7Iqsfq2yDxeVD9Kfi9HBL2rNvVoi1ATODA0B
y7z0oNrkM8bobYCfjhmwLtRmgb/Au5Lnx/kpIfEburEGKZlj/hyM7SEcT54X/wiumPn6dIsAgpAk
vR1gnRYrDRFR6KvHwGTB5BVzCw6CVzN02Hq2fzQRnNCriO030prjVfWA5vm7AaAqhHx+TCITWAsJ
cnyLwr6JiJDOapC4T71H6UOxphja3dCvkN6XgZWzQcYd7eqPuegRWO3arZ21QJBEmXMAeCSKQ5bB
bprYDlMWmHUAC1cRVWaAHK+dtbGQatchPFeds0u8Xn+Bmo+cUQEvCuHYChzsxOtljQn/EPjRHBc3
bCJnOCLZa2f+pxnTyrJeq4H4ZXwNzKvKSJhDnyl7FI9xuJJO6yZVtmP/E9ruRzT3m7mHhZnhD9a0
wEyyDPYRLl+JveidgDrZZ50wnMw+Qx3NezG76YSiGhAuIGtTsBySNeIRyKFD4GEfBmqB2keNsAAU
USG2owE+O4rv/xhsSWtVwcgrQr1QzV69Sb1CH2HZjGWNBoIVPkER43uS3UKWkpEE8hD7kK9oGg4Z
N2D0inWafloc4Kx7mpnmQLM0FuzsTDTkWTJnnXWvkI+nfm3gCgqrBeMjv0YjcFCPYtTuprYL7bJe
Z0SZCFr+2CMzPKOZj9ezNR+tkQvr93HbLmrq0oozh3Tb0s6ZhzJ+C7IABJy5Cv+0Mbx1WnaU4C2/
OtbdIQXQT0ntqs2RfTILBt7cBAMIu83eW7TuAanVb7LmNRFzdFIGyvNjJDH1oLmcIYCkVL5KtWJE
ydYmPevl26gwQMkRasxx44SMZu0SFzN3oGZBykKCDfEIyKlsk38KY+65Rt0D5i9qK9vSGo4Oci+p
o76OCNzNDMVKRJlF1SW3RuoZfxkEf/sxfud1CdjdgG7G2oWW4aE1t96Ajjd3O/we2JlrA1oKSrMC
PEdURZI0Vr2VViFsOok/MpDDKSLbxPpr6dRnmg52ov681/0PUyMNQVnZZCx/06J4zFkptMQXuxhI
nU2zspqbOj9KkJe2Od4zFJ0ZsHavoh1lTcV7y7gtno+AH2HJIwCpQyNAOEIokLbToj3iNDdq3Zy9
Qs0+UO6bped3vc//FaF7mPBqzHXao2SHot5VC1liJuNHheqa26Afi5i7SDIjtRQ44J64bzH3DCqO
FmuMDxF2c7ChAa8XU922SXehsZOeK2VrENB3gepZSP8TV+kp+Oh5ZKV2VavpiCqOuG7CU1iQE7ip
jM7BrY4zLZ0su5RDrn+X9O5zGa2F/KbhQNglCpYB1SZOqMaZMkTzGX3WVfDha/EpsI19rTFdzDCM
QNU0soe/IlbcqT/j0B7VeGZEPYfomqJD2I7oU2gsMKzKY0UNKy/4Uw8w5836XawSnfpfPP1kcR7w
edh7cwXHPAbBAsd1GJQvgW1KKCOSR/+iwH79RRKSpkxHPVZEhVrUPgb1LRrYgjV1+nAn5+Rm/VvW
2Aez7bIXJCMi9Vg2ysEyustgIj2RBtrW8JjEuupW7QMsOyiOvHGrRfZJHMUUjSq9BdEUjP9lZfPW
6cmhbN3XMJcJzbTqMFzRR4Ke0fjnDLnHRE/Y77TotFVIKHzWUfS3QN969CJcpapPPSNXkYabBHHz
BFH8Jtd+ygbdpVlPL6CzcHFyy7PaHBzIW4M6Q6tzb6W7CpoQnAvFBDVagx8FthjBJUxVyJuqfwnD
4UhltrMIH20gupTp2Z7+eS2cJD3d5cxcw6Y8d10CTGm4GeN08WcF2B8ZaFS+snY3mN1ZJCGEoKIN
2Z8kWvYa4oos6KLIPkOkO4Lh3xv9CN7efFkM3AgLIjo4i3Eht1NwmxnxV4FK6ObLCsiOgQKCXuqr
5F/DkJIslcYTGiUILiZA7icT/j2gCXg8FU4jIk+r9NqWJg8xTVNFWEovIf2010i3GD/d58H6sVtq
uDS4JF2PmZayoYAbLDi0lAupsVYrfZsZ+R81bjldNOJliycRQ5zJO/Sdfw5hd4lYT4l4RkZhjRvX
jMSPHcXrGYHY3kQgxlRQJaghunnPTqb/+q3ufAbCCA/bI3ab8b/+mNTzp1I+mso/aJm3cCPKosI/
qChRK02yl6Y5ZcXRxtbS9pVtAFdqjsxfJZtYfU/xGLIIDFKSNzh49FVwcITzQTPXU4Xh27qnzeuW
2Tiuiwr5IWN88J9+HBZao56mkV0OHYQupAv8KAxubKDBbPTMg423RVxCFLLVzzZTt2PCVK+ccSbC
J9ZjRVSwqCbWF5Fwr98qI704uoY+aXV2MYsZWyijBvJWQ/auxtEK42vIF6X6UU3fQQzkK2VBgm5N
C/dVV8t1HXxWOq7RHAgnw2JowNPT5nxmwKymWznStxj2PTPjndEjtlz2pI75YvnWX7VlyaMfxq0L
mMoPm2+rtv+lcblqeTGUwoNka73J+MoGbwT2sRVFSzP9zUIoR3j2J7VVj9FoCTwShe+CUy4/+ugC
4y9DLcfJeWIwOituGL1mOc8HjVV/3YA7sO+dfq7mbhVTtrSMEnUFHcMQ7W7tTcln1IHHtzzCRlCh
Hi+C5moH01dt0KmWbsmMUF9PTr8eqvbLmXDF05uaTRJbDHMbga1WDQfMK2IV2PZ4m8TDaNcSN8/a
2NoepMQc3Y8O/RxWBx1rFUV45lKFOkAyE97jFmqKYLKhN4VFdhcbE0xslVe1Ybwu2hxFMdwEBK7o
04pRloOYoq4jAZkvQ+J7EVvwqu6AZkf1mmDkGeIPyWd2UkxKnrWoXQVhJZ4R8uvS3rqGCKQlYK7x
EEbGPEnQ/XkUUOREPB3g3YKuxgu896ZT0GJFm9XRX32GUjhH/44VVPV9xBh7VWfC24g3KcsqtoEY
/Y2n5KtLsYQD9xM6BlLkza+Wb18wpqdHkIClz/PGbbPXOkQ3qFs5qQE0Y9dW4+dIrTIX6EwPjwkp
00mDRZMgbGC2/mvRdvfEHbbKyDQvutZGjRVTGZ4TEk5pBEsW3ylvWI1ake2+GaZ/7KvuzUaNuMjo
FWbt4DXlMYO4bpXzR6Y4D83plkMR7eIIQU58VkQXN6a4KZEdipk1ZTrFdN68tal59vIvpS+vPeJG
UMsZYhb469iue8zSmHl2AqArY1RTTqxwsOT2MO1tYC0hDhlAVC5fRTc4K6Nd5FaHOPVXYS1m1xDG
MW0Dntoy/YBV7BvacQim9yamYevHvRr+FJgtOfOpgZD7oueiG9Hs++KzlWlZXyyHFpRM95/Fmje1
87+Z5b0Ujrmy0enxunXTsHruyjfV137l/Ua73hUOjgxKdGlp4nIgGLpv3sKgXUzcRy1/dg2A8wx2
tACVGwD6zovOmhSi8MFU9S8FULdISxV6vqxBmrTxKjZZb2DehEEm+rntVcZl1K2hzBqBwU4mqQqE
lskQ2oHA2LCDwkxLIK+a+WB83kHz7dR9ppXHOWfM5GuLVH+G6A1j212r0uugW5tcGneBKsjJy91t
MTDfTMefsfPWdVUAwx7RpEi/tDTaIdgILgVWW+pSpsQReo6t0QKL401TEKgM0h/Ujj0jXw0eNbiJ
dl9xN/p0j7bYS4jylnyzgWEaivIrRZcbWL8Oc3uEQ7Kx3PofjIANYRGrBdu2z2XZTS/gD696kf4Z
ZEwDXT9vqOiZ+zaUnsGcfHiaEi5H9FR7vIdC/L1c/O6N5NVn8BIW2C9P2inS/GXR/LNwixG2sdsx
/o8PU268+5HMFzHHMDoMRupDqXvfKA/QAjGobfEvbYLNEL2mofV0BpSPNFavzAcyB6345j2rQ6Td
klPkAFkG7xqyi4jwVdHKdqdO3Q9Q5jVCru+eayKzOmz9gQoJOwx5FnNfXLA3elVmBSW3fc34mcrX
4wGnHcCfOrl07CYB4NZgl/z9EFD5zDfa+khHjBQpu7pu/oSyt4QGHZigPIk7lu+/ONNXm+Kx1Kdv
MxM+VkjqP5Earzt0+crgVVo5OiihQsCl2CcD9AyHN5NxgHR4Oclcp3X1oeF5en9M5/ALu8F1aj21
+mNGNyi1zNNoxSd7iv+bfQScGfPZFu+7am/EQFf0T2373Q7KL+R9P+WX50zpBTCcDx4RpF6nUUAB
VQrTFYQee4MGCxTwo3wkBVHpoLsKvS4hyckN0FcKCUPx1OM0OnsAEKHS/bW89Ces7EMSt/8NhOeI
JfccfBYIr8IDXoob1oRmjVfitApHYPAPGSM8SdhJgtgY9GlwxnQoWoZmiAHF31yPpf9lIRwIhPvC
4X5ny+zr9iktXMBtS83JdykutLOH5OyYW5u+LS56x2fSfYXBcxVdE6RXCC9uUH1EpbJPI3VRMTMP
KUl7DFfHbi/vXAmspgn9dbAXkximegFiug0m2la6ohWse/8igro+LOqQcrEl9TOqZexjfEVwYrPP
CGg0wYDGKPQ+RpM9GB+N6I1iGr0k3RVp8IlQ2HsUag8pM4K+BeDx6mOJGXs+clH2FpICSFLhTwPi
Q3raggkm+GNiBvIrDI0qDcsAxhTDqaEqUeCkwXFlDHKYs/rMDol5pgGKHgJlI0TrgbFUAxMczZn8
pMaf7DrV9GAizd6CZePUMsvHefEi8OEIsLnF4JW3RSjijEQwjQDbDyENDgTzfbO5SXyS7+UV4Tdk
TNCfTUkHDDCkQnnBhBmD9ucsO57PHvxYMbt7ZFjswF5XDIba6KcN2A9xSI0RkD1ha/T1rakrd3Wc
PomNUkPF43SEOcR5YFtRfYNSXwiRnP1bywaaGwyqn2WJppaicY+JhBD93F47uo217aJHoSG9lJUB
lLXokBff9phdTMU7qXn45mKeFE5rIiPnvYfX0G1mFH/06p+emVsYTnW6bt2AP2puDdQPw6Zadg7a
7UN8HdonnHbxzR7j/0wyCmtaRHPQnsOSdJMP7X2EaFmRKEXrZbqPvolJW35miQChBAsSuFQQscgT
eCQwxPu9lznrLx2ladA9JzYRi/m/Kt83tbgKktgnwFwToyFkV4Du+4Ok3Zdf+iLw+iH5nP1vZoqy
bpUpoMMKpyCKkHCX3oyGLaVFRGGO1MoeIVsJsd2IzhobSsa3daF+yFHiYOj0N0gbLK0MY+6qP7bW
g6FHj96zvP1wamMdPXYeYpjjJewewglRZKRIJx2BXgZAEs+Eq1hjh9zErIoy5RhO52a+5A3wAxvr
MGqXF6R7pmQ4584PPr/QLfRxPMYUR7JAEauaPtmMYHJlpGXDHuBq0e3Y9qYJoJ9IIPawXGGHXjCC
eEN/Y4mYlM+e3bIQOrivHDWBxXM3ybb8WwRGZZEqp2dg4zayG+bbDnhhO/feNleReZYVUmijNhOe
oWJdxw5jsT9WnrER3vze9wCGHHGTX4uc78rUT6LkGnbXlkV+AbfDYGIADRCSfYQjFvyYFLfkiCDe
Gde6E6s/9MFsxKRwLuCpopIlEQHOQtSLKagsiAM3XDNqEUrYiLJE0dx5qC26SsI0NAB2EfrR/WJh
XbHZ7bEWNF/L8ksfPkwmCYz+nFEMwCiH2Z5lfvpdQBRsMUMQgy+KGlt7zF5BTfDPTuo9n0RtILSA
dXkELG1m5mgwjsK3omy2LEmxvvsQbKacM9ms19AZA4ZHFpSNdngmIPXbPQcZyqFcp9ZcuVeSvWpo
9io6hIxoUTK1omgjjXLV/sgjiuOfGvS1jKXjuT0HmXdiY2tN9XplGRuUPniXdVyIZRLj1J8RyEXZ
NfC7UMz6/+QVMzR2PAI2cfuWbVFXPH0ISxIwW6TCl5+R86E++U4DQ0+9vYupyFQYG4jdUrsIvSjO
ggv3WrYmcVNAyvidyg/K3xEblywsrqBXowrUpvdUg2LTuLcUvx7jQb/FQ4mV8jwfUCZxkudQXe1q
WY5UhEwB3fhMIIabpKB2wP2p07eW6TK7+rG02ekZS0niQRApCxnsy7b195XmtjEG4xnyN0rHpFw6
yeDdMO2ziFPbiXuS1agZCUxFtmSiB3hotRLLU+FWgz9VZ7hWw5XfMaIfD/STxS0oBCdmCiCeXVfb
ZQ1g/IEjRNSR5Ty3sFIsDEms39e2qR4VenwieUWeQd+EdMUl2HDipmWVfFLRsuFHjsynuZhvkidE
WlVRbnExIKZNHmQPIXAH0AQirB+iMidCp41NNh4QHU/fXTDsIUKDYMtYyFE9yNpDDoRCxyuW1zAo
6e+CtefpFyHgeHz9BmB8EpV7XHNx6vRQYdfeYjZOskthhECdpNGx9AseFjsBJn4ASninUI87uEN9
GJpYGmGxLGAosDZB+vXDq9Y/f6u5eTwi+VQH1J3Qgmrk9tD3CkQ7iN/FPp57BdyEFaVJTnJpPpPV
YkivwbD32mNAlntRMxwWuBkz6irDpu9/T5XO4tDzaTmh7fP7veEG77cvnry9QfnjMlOz8HrUgCBs
W5Q9WAZtxKmOL8AfLLInz0aCPGv6GL3K6FOhRR2Y4hkIK86qjIFD/RoFBPVM9H54r/ZTD76YtarN
hDru72xjvQd6rVl6/BFBepE35lsX9j9UjUeoc5xLGYH1MaO2cFi29rWmFsfqQ0IJGo/KnfkagktU
SIx+TJxs0Lxiu1CdBEBQoGLRYKIhZEc44jMmRQ52EBcOMDskuV8Ain04P4GS4OdNOEYIALgItK2N
jigHCrUQ0IuVXCWRmnvES8Lyqsm0nZ1vpAQOzz6oP0jFnMLBOBHJe6QozU9NuOPKUhGNHXp/94oQ
x6BQ0sMF2wPPoy4o2W0wKpn28gweWvANwKcFBWiowvAHj6ABjuNTVnK1zB+r7i8YrVKNbmYQn32n
njS27QGvqiXAGuDLkhEo0Jh082fycEP96AJCmF0eBczJZgWqRUPdThv4s3AmGNibNL49IVhRhP58
6alTpR6twI3YzTMH0le+69lZcsHkQPbfqwzsKDYz2ipGPgz6CDUUZlwU77E1yH8n5pX/4Y6I+EKr
Iaf0/o2rb1t6dnQokITMVmP+Q4XFK2xSLMjCN2HUxj8hl8+oNoww9/mXIoYrHnUYC/NnBbzU2FcZ
GaJ2zS1XVb50vkfMjYqvYqOqYZKpMTTja8nQ6axDdNPgUCJ/kSMZivrtNmUuwDoazFOM7IKjjqsR
WADiUauIul6usw9gXpXam3gOzExhPCCniLVzcOoLoJIQRIr8BHqWMi6imUJDheMplHveIIFjIUfG
F5K6kg/KWjZwd3xezD55BTygL0n2M9TMY4Z8HwRMp7EvynvUwOO9ic9wrbHiaME9c//ofr2Rd44H
aNPwZn9yT4JmyUy2D3wMmtji+UsQUzwEwbGJoANqauh0KKyopZrP3IkXQ94kxj/ooko8zzlxVOAV
bNc2OksAJQgH9xbzQeTI5+BMuQ2Bnj8e80DLnIkvQAt0QSO2udxvXh32ALLtnCCxBPoriDjeyCq5
m2RA4HAaxSuJpyimJbUICDtssfQG57QfR9vo1YcLw1q0sCb11bJAOR9yDi6iG0iNID7HRXEBunsq
q4R65icNBBPG6XXyE0misV51sGMpGIkA1IEbtxsTtSvk7uR6I5BvgxvtIKQvIJlymS5ZqpVJY7mU
6aybwP36IpXxbpUoi4bA7jiodAL7cTvj9zE90H9iAwC2pXXxHF1FlBYobijzTwdqR562fEUHe5wx
I1JwgRQ0HrfHgk0FWCzg88RDOh+RIZFiVh3rwwRuI7Yf3djhL3UkeEqlJoUe7l5aD4Ckf5efd6Db
BmjlCORjSqE0YdIRRM8GXxlpKLBWapC9lEKiD8a/jhJvuUR57OT6FmgB0eQrJjIUkHOpVcAlEe5t
DIXJyphv4bosyduM4RNzwjmahDHCFjKpOELyrcL50RoYmaFgJuPT9j5Z14Y2xU0OvdK9+Lz5tAHy
DeOs21IBhs1v/ic2/y+iUiguU1aLErl5YwxkDCFKYu7gPhGf8Dg7WKKmT6lniXIgE8mx/En05MW+
hvgqQUaqGACGUPCoFLF3Reua2G7C4YDSpzc3LMvJf0R1WiyFtrfT7tROcXeVxpeHS2AgM6JfDr0d
yBVDOsdbyi0i/DZXxMY9dAxc9m0Q/HhniTZOKboRqMppQX8zmKvLk/h9InAtqYN5vp6IbtXtV+J8
SdMjfR6VCDWlZAqKFqr4ltKBDob6XiZtKiwrQwuOiN5wD0ANkPaLqBKapp0pV8dr1wWuJ4OAl5DN
EAbu0MAcoeSx0H4OwVcKwV7Lsh1CQL8qZcYwLeDfYzu+lz10uTd0Vsn2Z430BuOBhMUcaqC2efWH
G/vzqf6LlBXnrkZMVk99OrV1W5FUpj+lfnH4o82lDXdq8ZnPZ+aTAc1lAZiXt4kLQksjiSg02eNz
EhVGCjx+vRov1i+JhOgCkLKG6hbib+ml7cHzPvTawYC+3qhPKYxqpPbGQEe7udiUIP6VETFS9F2l
oqs0Ed+QiQWG7b64scOAxxNgYdNqyJxz6q/SJcpBtYiAOTQKUGZa/S6U+iKWWtMZHgLBzajDkkD5
KKz6zNPnTAbt3fnLc0ZzHZFV+NQ5fhFIvNWQNz/KEL2/VceKkvcDIAaRi9KKCoyWgaMoZT475ODO
XpbKijHJGAIlAHNkWKyAu6ceLO13bMh2BBCbqT7RgZCp9LhC4Otwp0wgIzLEICgiQF07J9Keo4Mp
3fAxqqecobcEK1Kpls4XSUny4EiThpFtILxLJzfjmyelh+S4bk9vy8/yCyn0EWJfZAKIRE/EdPMN
35c3w2JQM2n4RNt4M1RrwQW0tpgNU+xEvr2mshE87K8VR6JvY1oOXk8xTecmtAHsLYhtmBLZeFag
h00onT4sZ08A1JqdZb81w5uzntBgIlyg0SIIQRTugIW9yP7DMkZ0Ba50BaKj0qnTksKO3oLoZnm3
Dp8yuejKAZB4lipaBcmQ83pb9oOwLioo/CHQVtxv6WYt/1siuMXAlZyt2NGJioJAMeA0QuHM1Kie
nnOlv/Klx6vnflU1hJ/khec2A6YHAyQ5yNhDjCD1ob/CNUro0KpNMjALHZbil4veUjdxFNDT4atU
GvIjvNBggMP6Yncxzj34uZ6AiBCOSEa/g3djBPpAAg1op6n/Ov/BqIZBukLZButFpYTHRlkPOhRl
r9LkE1SrLN1yIlIBTZIq0WBGFPRFR0OWcMHHdERV5aNi8jAjzwrUhyEuiDLuRMJSVJJ4rP+0cAnR
mqbQkwaWMpaU5HenIrFvXF7CDN7QbwjXcg99fsLBU1aOb6FtmTtJk5zFv1hnupD0mSLSqhmsY1NY
jkt6Jt53u2TV7Ujzr79MwGTaT6nB/ABdhRzfAprfDeUdGDmB/cmuQNDkrLBL85nhotFma+ZvDpM5
vIsWjpeeIzqZUvomiN/q1QG8LNWqdAl8e0I3v2aM6LVb5NdklsDhq3UCAGJopE3AhNJsURdZyitH
H+ENMmVNSd+R1szNmOyB9nIcOBj0a6QgIBSSj3OBODQ60ieiJjS2GxH9rJjZ4qZofYcImwHITO1s
Q2lB/9Kq/0WsQJ3mt4ZqTWaOFuNwwN6BzLHFW0490VUJwGoMrj3oqwE4H9jgdhC4yolHjOcAelCo
YN9JeF4JM63+I2I0v2dnRHyxYD0UQwYMQcMzzOKAc70oO7ykYJLoB8joDGtmQAZGQO3L5jr8NJm3
cIvIzNS7tiV8BgnOPe/bgLKCdMjSVSKWVOw5C7pzUxKkYLoT5WBBhiqGbWG+U53Z/k7eB1QvEopw
8LkESal80UkGUPi3YistaZBBNEmNr9GFjCz1E8/1fzWNdHkazQWnjYgM6YT5hmGdjObEOFDuK9ce
+t8SUneFIUjXK4Mgkq+BWEv6itUQS9OJqaNGfzbgi4VIUmiwgKpurUcORV2ybAWMxUEmDvPO8+dz
9DN+Ww0w2c1dh4zP3Z9xovEsMLHzr2w8gJ0QAwQcVhCKQfMluTtIoPsR21h2kNL6FTw/zo/CjbPQ
y2bGpO3DcKTT5OCBnRekNl/XsJkQDtnCyK+Vx7SJLolLE04CNQHTO8tCkZ3yvHTaQ47NVAvn0HnQ
FNvG1VcYETC3N20DOT19Z6MP2IEBZGJHRUI0BacrNQJHJaJrrq5N5C2osGXHwCeYAXKgKWnIIOQO
aSKA6Us3Upon9B/BGlIC8QIwPJHQIJ1ovKotxKNv4jRHwMThycHSnR0ANV8qDQLnRh1v/F4ZAtHU
upzoWd8ImHFgMNhUMKUowRTC2tRcamvL+z8N7pLyiHdJwHttNy7hVFAjQvzgzkvBX7CHAbmDwSzX
0rHY4x6I/I3EPnlU8C7IV7X9ZpavIXosEzMm/27yxTQWlZkJY9S9KTCzuvghx5fbxKIAXXTcQ2xC
A63d/8qqKdvOBoTkm4QUJtHmycG3ndyrX2nfpOJFC49qkfDJSIJbgnQ0J58Xx6BxRhaAiJKj1cQ9
o9+Sm0m0lrSe3EoozAUDiSQUCHBYPpAs5sljx1flbyEsFmBEvPykFLxcpQNBxG/xwtkfgCDgz8tw
ZtnZXxPs6Nzc4dQnYyJSJ2UAHRZPi7/OwhBWFXww6LF9vnPHfa8cGvdYIiWfnXSX8ju4U9h7stSv
8OmDJ1QHf/SWuSe+7bGPbN5krTUv2CdNucHtxmoLVl3fM7I1AJOgvawySOZhChu2heN2y5xXx44w
jj0FKr224y78mlqenIelCBcALjOo6oUaoRVrbtu6W5aR9l+LVBZiYRhYNMWitFnPcq5BjTebgCUH
DBMHtI24aFvRt6a+xVhW6CB3SIij7nyU0dfMUa5bZOGtdR8gFQqDMKLjtkLzlDfuynH2Colp0Hil
miv+x1TdlXatmToY80NBRTlJQvDAhRxYoQ8lI/JasNvZJQ0YhGfRBGD9VHbM9GtAwwRNT9cOk+iB
Gv3S8W7gHlwk6UbUmGp0zbprKf4pA1hYalkf0mDUaWBO/18Bp4DZC0KyYHlEq1djP+uA1IjX3U3M
RB37kQ3earSZiFGBDYW1LjE5YNhmCjwpUKVsbFvnakHr8HQTrZt7SFg00BP+NW6E78XBKplldQ2/
DpTfAF4qCaIL7XAFokmP72G2c0J69/QeTPlLK7qLkrlxDLZQKsy4dP02eVB8DTZMaBIYZz8/zgAJ
g958lDJiBdGPDWtawtqFegLs5cVnnJ+AgAsJKAZWHUPQP3gPVVG+pY8yIKTMyPCxzqQ5YJ5PnpQb
7EK0HTJsG00UI5p7lFtvCu4FoqnQWQ8Vn3kxYQ961HLBsvsJGuD6pjP/2sGykfwz94dueu/yCePV
btvkCmIdMZ68V2axetNDcoCKgJwLCOn7CEosAckM0nNTMoSUKUoKmi7B9DCAwqGob1kavbf1uAza
bBsyeUg1c+sM7Tl1kZawyg/OAetPBuUbmjmtcOl7T5oGAFLtwHjthtrdzyGvggp+mD4PUGflcfHV
oknBRBGDmB5kDgaFzIRnKvk+yk4Ocpa5y/yrNIHxqijtUK1iRq0QU112UC4UIfMd9g++Ii5eJ8w6
awzkHCHY281HUCA7X70OVb+eYCrIksQb72rp/nGJ4l7yxOsDJWQ4ozzARIEvjVx/oZtgbZ5Jy8wq
XWkGpmfdVVWZFOGq4RMQGq35EEttRPg3GYhuD0AVSHFAPAzHLEaoAHbN5uPXVyqbkA9x0Iai43bC
rerewY+/EC8E6T1bKA8Q2UKLNTH+ZbuY6YUDODanJ0jvgq9MUgj9ZMmaDAhEJBpxYYyPAk4N8Z0y
v7sYB+QM/7OIfWPHwIiEM2IMMTTuJXYG9FH8RYn/pi1sB1zWIR1cUiR8g0o0w64gtJ3QXaWgB3va
z7YCzppcZQHYAXnX6dlsy1vpjExEeh3NX8CV4MEB8iFBH9jtIRZKHc9OkdEQzp5WAHZffXRpvVE0
/9vjfo/70qr/y7Rka5C1K7QtbCBc4D22KbVn3Dx5o6iNePoeGvsNCrYhlXh9UTzzbDrde7zWoOV1
GWoJZWq+j4SxCmdLaGTyPSsLeD4VV8GIkWNFxGlxMPLIPHlzaomc2BQQCovIOZi8ZwyUkuQjqb+K
6WHkGB7P17oxPrSK2lGHyNvfJ2moa+3b9Zn5AeVEyzPxIA+4a0X/1qd5qxn/R9J5baeqRWH4iRiD
Iii3NMVubNEbhhqlK4jSnv58a5/j2YlJFJDV5przL6eYhFQlIwDNeRv2ttL4kzVL7lxDxV/MSTFE
HmSL/ZqgR0G6+kUM9hkAKPyEttG+5v0DqziAofG4GrwQokFCTBjfaOwmkpA0d4IID8Cl4NRnD1Gw
yc5au1CpxWadag/b1TuHtwpRjeWzrwY/kaicseUkUs3C50wnc5rjuPt61z4h67hnxDEhtI3qGYOh
pyWZyxH7WgdVAKiEFs4HgKfe1AXBHLea9+7r6Zdp4YWLXsj8zA5gWJpWqaHhBAduxP4hUE0g1hxZ
1RpXwJpaAFNh3rtIRa8FdMD7olgyZBBp6JCa2IUyMaTo+WZpNn5FhJnvZCriN4QERZxZoL5AGdjW
YGIDgR9/CD/YWkR1cjJJV8XM8MEbKwU18DDFcIJ6ZkYZ2I1yStTwrNhlltGOXTMzae31mD3UJN/j
BNALgjdtc4LIGcJQMFCxzaUVIX9p1usvtjEJYja1rt9VDENJfGEN5IhZJ01wKVaHS9BZ6GqdWa0A
Pr3GMYouCsMhAhpeiQA/8PFlH78lPIcqSFmGRYeWEaGBkZOqOI/gsoqcgrQrAlQ8RjLtsSnCwhUT
JyXCJ2juJ3BwqTCYs0HH9KdnQR/oFFLIhgfXsa1siSRjFHW22GkVd4FFlLIpW8cRu6+C+YgCo8uW
otYSVzYqh2kMV9DJU772IJ+QfLd6oN+IkbtInbP0bggPBUY4pnSIZ6lc9RuxVQuQdZl2+IqYTBkC
CvAqKUlmKzZwYq2ja6WozvVAkJ8gIfWSSxgFlKUHC/hNoFzo/eTG/ZhAPn6TcGU/w2qAY8q/xbqT
/CfA/FEdCCnkwRskVO7IcOmr+igMXXRJGYckh8thPjVICQub6bLMsStmN8cEWAERi0i3NKLuJDPB
xk8hNCPLyUL9qJ4MmA5NEDj17Hz0ofeiKqgQPnU4C1AJeAf5OFKgZ3+ptsGxgO4VMOEa6OtlJIgq
4gZRVWfywF5KWIq/AB8IDiDw0fpLPnUh8OQpl2xkv5KyVbEo0j7xblAjFX9VjuFI9fOeiB+gtoD/
RKwUKpa+/1BfdeCxrKc6ol4MJb2RJgKOnKbI+CB++lUxxNSMaUfSQ11hErzLe9mt5no/cAqYwSM8
wJ90qxcZOCQML3GgH3tBCXkRiQVUK4hVUE4UVvQNZTwjHM5yFX24fsnKBqAS0TLitNDgtpFEeeKa
KZMtzMjciC1lkfxLjX6og0joseI1XepkitgwtaBWGPOO+smWffKk+taiEo8uL2kcCXxGUQWHGKHY
GJ+CITll0WMovQ+YwQhN5cL0NBJfuplMXoANCDWyKHX0l9iP6xk87WJcUlV4g2Zvy823HFdYuRhR
eggS/MlULq2LSelStAS1/FKCeS4UZRgaPX7dVZ/54bv0c85ZIfZDnGf2hd/3uNQHl+Iz/7D5H7D2
18nIK6kzEi61nQZaAicMAAdEpjVbTw3ShiGV+7chA6EFgdrWTsZQqYpwF2JuKVOjJllUGCrq6snY
uxJauPrtmUDwxtaW2H/Ux5MaKnrPAAk0bBoH9wGF3JdEUQEwc60FfqRR2etWmvTyBeoiZrJNdYQv
QKWHITKELaH5OZYfxhfdATr4kBAyhCa8CRk55nrY/woQcm7AJHvpY0DICJFACiH0J10gHE/FTMRA
B1LaOPHfJ5D9asCSxB+g1xW6lxFFBgaFiHBfavcmP73I+oBhWojpgzTNK8N2l9Qn06FcVjPtCeiJ
PTq3vbyUow7jLUZitJFB/ZtYs8bE1qzWbUsyuCXZwX1sYJGnBFmbt4vDOPEUfD2ma1AjTwJfcbkD
OIlioQ5K2J/YRL7QraZnfCJHQJ8brwKolJPt1ofEs0hjvFZ9i6sj8+oIejHaSqwd3ClBM6qFRwch
Nbtd0TgCcCfmDfagKZF2o1KAb030KRDgRu6V+Ccei6JkQDJ/lC9H4gM/D8kAYQnCTG49l033IYmc
oBelhazrUoTWkqdFuEyNkO5y38kWCaTA/BHhYyLgBN+zliIeT1cSePps+K6JFAeeiBiH6V1TWptS
4guLQejq7QC61qtBkXcv8rsNvQXQWSBLrkrMwcRAalsC/futaO70IWU0cPM8drhbh1Sg/91jci8B
QpEDRJ7geJEkbTyyXMIxqyFzW1PmwjPUiZQj9qedjhth57GdbBo0CL+WjHCUKCuK2VszI7qbia0v
hV9m1TjYhSZJIHLUSKUh+vb50BgvUh6B2+iQ/8l6vzY1tkm64ouPp+n6Ne+G3ggQf8CsFGC4RB5D
tK+O+lvDJcqIp0aD56wSyKQqUVZBnMxiqNI5VcLABC4/fUU10h0DyA9Y3NPk7DvfqBDK1ddWB6Bv
+4XMXkhKTlmwyQi80mKvDbeDj+YMS8CkQ4zlBBTrfa4KL0o4TnqWRwu5Z94nYOkgeoigQhhGiVk9
R3dwRJBL3px9WS0SmrE+Zp+nGq5AwkT6zqBVv/K9ZIuk6rfh++f1/ngDJCBf0aGpN1KgTgVZPMCl
66tSKB5SGZJpbDDqPbxLwuJW3seScdNI46WmaYMSnxO3hfjhpVAeYLbUws+wnZG+FQyc7QuN9KIh
pLu3rE8FFkJm6wXd5CMfyMzHNXktnZwNTGmwIpi2PlGuhFIcEDAFrM9V86cG9M9FRLTIe+De6ODa
EEKvjYlSOmVQT74AbYNzD45EgDqKV0SpJYUgm/pyCS0mjxzR8dMNKTcxsA28vajMZZcvW09VQ9eb
dY/5iOD+qREZw5QK2agNEGWiLMpUbyTkAAcLMQOIa2WWIMYyK8N753u1IQFA5NRCcREAIk1C/RSZ
Vh0XUTWYmH29fb8omeW/CjgBMSjILQNZdhQznnNZYschqDEisBTf65bdB8ZqzaLXn1bpDFs0j2q8
adAGKvaGMGPdGNx3ckNiw52C2slYrcUmhvjPygH6VQVS1F/qmUU+QWXA6U3MVffsGcG5DCTgU9Te
Xm83z7hqNON+G5WMJ6WomCJaXXznn+/XKwfgmzlN8OzmZRKt9O4kPIc6pfGhXX4pQwnqq2mUq17W
F0Nqzg0ynux2yp5QUOdkmMW5kLDHGYMoGmFanu3QJaZqSxMJe+C2JOD4oDCMA8f1maA1xO0lx3dn
120LVgFBozb6TQPUHM/R81GRK4jUbIKStMX7QjJ6YgzovbIujHilmj8o/iDf0GrTVB24TS3vqwLE
QJvOtDdiRFBmhKrFEIiplGxTZtdOUV3u5vOF4ilLSgbVpkYwLAa/YMRfEb2BPEA4wxHgV4HeZHvu
ADcpVl2DZhmu9coEkaLD9zJ6fC/vnfSb/xS71yVcDle1aTVTENfzyK+m1ZQktY93kRuM48loGozf
fjgxbOwmrNL2xzxzTG84SSeI+M8LAFeWNhetP60W2eq5zTff/XObnrPtC9jplcexXkmp/USHYysd
5b15lI5sLfekcPfJL8joel2cRgee9Lt2Bzll3SwlRLmWDY+ApOcStUWvXiMjCpXJJgIe95MQQFDP
I9uWC2WWrNpJPYtW3KoNFdwFEnCvTbIK1uEU0tQMit2C7BZ646vhDCmWKTgyD3FRVxkjqTINJoGH
mDhiTdnsOZF9ZRz7lReO0/Gd0tqC1OE6hF8EKMF+4duwHLpYJvmYPXqpT1gwtxgMDscKx+/JZ4Zg
Mm8aIUnlkia10XqaJU7o3vQx26QF73IQPL48D0gq2JIdLiLvZcfWL9OXbU6+NiJNzmDauZqnujqa
hNnf1fG9zMH20UvHQ7fngik0hX4/fs7QhpIsluL1yDeXQPavJEChz3yuwam9tsdo2x7RFHzty31/
jM/JVjmyaG6wG6U5VukUuibWAh7E94k5yycD3EhML6Vlw0njIi84iScoRc0/c6hQr+Vo+rI6V+aq
iK782m/977L1xcsHbj7JOUS30GbplCiKvoI6B/ec8tGqWXwX+Saf6pPBXbyu93t/dJf5bbGCEjJ7
rtqRRSk83yDpQXdd5OhOWPlEXojGIiePShpC7yhzTghXxpSLpmBkacVkNfKBBoz7WbmIaWh6AWxm
CzfsmeHTEDNwGn5Ko8Q0jRDs8Hk40NRsZYzGlctIog21MRprU2WaLLMleZfn0pw2c7bF88p/LmOo
Tla21KbaFAnhqXzrUSHN53hmzonxfdhPsaWMMQ38TU2rHzMYyZhMKg7aeEQDkAD80NfoZQ17NgvZ
T0S4MDnlULnP1zEnpj2zR8zL0IHjJ3G0gotrp5hcz79ozXkv/+Wb45evTbE0metci/hN6cvQyDB6
8s0pxsx4eLj9RXNZlk/JRBpjCOhhbGirjupoNukuu/PQQfj30MYV7Fv/86BOGV2aX0SILD6xk+90
Dp1zcG1aZFbn9VNkef9dmLjo5hb7MImQx3k0HItEITRNIJ5nPlfqM0kKobppyuf9d1fSeTpvuV3o
iHpIsvVjKNFndYujptP+hBT70SPXXeUHQUzlp1vL6/ds4N9Iz4aWlVxHjmnfJDsd/0DUWQ7Wd8Nn
7bJ/2kk7Ga0lOx/nC/9aWavO/XW8X3ZdFg6oPCTmKYa9ldupTarBZyfFOEOvyBowzhBcdCLHXKKD
ZBMA+88Z0mwWm6MFP1npHJIPA0oUfC3qfTY2o7PmZF5q/vh1sInnpZgL8N1gzJP/tZ48E79hxuEW
GHxvHLD5DmJWznOJNLEFj4gHpHRbmbL589n7eoV1Glnu1F6ih8qNT9cYZduJZUwan0I2B8F/2wnX
CF7YGo1IVXeJQy+HIYEi7jNrIRqwh9Y1x6DxxOPAbtvhlTzgeLgS/8SR6AD8k/91ASqRnIfa+ZIS
k8MWwlY4NvC/Recjx2WJ95LO4nsIa9kZ+jgL2Ht4nxauznbsNMd0xbGtkUfKz46mSDzzoAZpkeKa
t3bl3Kh6/BwNi491uqDNYIEgsb+z0CET6YdOxk/4oVgU3Pi6v+xzjvT4Wqn1x4lwtuDUaO5yUPQi
7NBBnsSWZ92ss0yn4YrEeznxv1dQveJyxXGgtjjFOHVI8XH0h/izuO0vX7GVx/sSWOiMMkpIx3Ov
xPPl/MkV61PYapYYMBfRiuzX/50fNB/nIAnAS96XZNnaT+t2xIiQh7gqdaJyPf9fhfpPlZ2zwfKw
NVccQNxTYt3YEqdizHGT0SShuVoXRSOn4RGsgtXX+Tqj1Yg+xaKwgSLP2USzir4EuHM84IrItvi3
/NeYU/byj0d8Pvgkil35AafFLZVzvTkjQYaLCDRW894es7RZT+8lX0B/VyYr7zoDfmZvNmh5T2aL
sxCzvJLOMz3csf8Q+UPf3qus4DA69LvIXu38H398nOfz2iW34AUraaNNxfSA3hoP0ZkH3kWdXy6K
y50trPn8p5+gX27BVWWNep0zB0sapFipkDnieWV/menR0OY78iNu4iUr8TXjKygbflPaxSrzEu+5
FUfIPH67ggzv4CLniBWCMq1LApWvuIPxr59wBvEqpxyLs4CS533iXTDHvYi1lrWSqQKcFIPFZBTD
x7ahfJCgc1NGPUQ8B6VeF7TMWDyIJlwSUV57ZDVFoxR5eYl3ITTAJIFQ17+fzH/TxIdDsGCPub2T
HjX90n56WBfbzQ9MNevJVYjDlfsYBXLF+v8T8Kl4B/MW44izRV7k1bIVbZEcd8wfIkEuJt6L+W6w
Nphv5HVzMpC+d6tT94f63ZoZMHAspqU7odZPjbfBxzpScNowey9FDwrobQCbnGTZMMuIB8oAc+RX
6GWNI5aMkQVFg0dk7XNnORk/l5ePvd8/p/uPnbkXMYmJGVy0NOODxo2sxvrLbPYQPEKHUXV5+XSA
1f8dYSqG9l9jbacX9K3ol+UcXrj1mn8dJnymSGPL2uivf3prRxmLipZ/xiXHuuvuGnleHif+P67X
az7Pml+dZO/ytpgzjEnEiBbzRPP/JTT/povpW0wqT+uYWTfA6RPIp/Tz3Ga3tM+JCbk1x/HY8v37
euDcmIdu7IkYTBgPMxOIMS9+AqLGZ0TxYfzhJ5Y4cHZ2MDGs6KCu3HnliHldjMGbmGdri+OIuZ6V
mZGZM8WJg0oLacEyYYs1obXNBSImpFP+zc5idiHds/u4rV06OGPZgMSmpVM5wwWLof3iLoFa5MEF
1pbhH5ety+cGUbsd3p9uPa7HeFrO/m8qMREO5slMt3vu8mXAqqFP8W/+t8SOtgQiMcv3izWLygUX
2E9FbMnuf4tAO6ypubjOj9v8wrpna8Pdq93jPLPGfDrxHhDTdAzZM8diiYr/evciQgnFpSHMMV/E
nIdREm8Uk0DKyvX/3QGOvCJ1OLBulWfMddeILJZqIjjUmluUe6kM3xkZjHBvtXA2s43kPLaSs7ED
Fyw1TRu4RHP+n7o4zIar38Nhw38HivGWsajc9vc5h0OPdC+6SA/NG40pcfA8Wncufal3ZL4F/PIs
WQsELfjjWfNWA6Y2qOIWIZgFjMvCwWIVLmuH/OTj64ptjnaj9M3fARNXbmMDCXU+POAs8FVbtTfQ
/lPxkzwNFuIQsm1aEodv/XhyNb3YqqwrwIHpVbHiqWIhUszUJXZF0Aytp5dPv3si3xm/5bWxJcJ+
0Uexz0Sl/j5w1sfj/CTWS7HYXE6EADQWy5KYSIsfJnMnmJ3+dT/Zv5UOPQTUzo/o6OJUzCzc4Zqu
H+GmIH5L5x9T+1zfY3oiOknY7hAw5QB7LAW1WJXOYuYzlNsHM4wFhsmihnBvS+5nktuWuXzPcvum
u/QGMQwq1hdyYnRrvtJnc3pK5ZgL0c3F2HlO1O2HZxR6dhKnbq8iyhIrTeJ5V38BK32NqC/L9ncW
sOjjF8dPr4luGWcSfXu81V2U1xzuPxsc5NMn3EbxKf7NzQsR3oH+YDgjVuWmZ6oC3HljHOJSQl7Y
oV7hYKXAPzyceJiTwjH21VSaYZnqyCDC7GRM9tQdudIcBLrzmvRrsAD2yEX8ZKk7IzufVVNz8prw
Oxs9+kWwzP6FD6JHouxPc4v48UoFmYdobn2iWO8VP/2/nBJY6rPV6txxCdLk47zpOjhcOdE8mhf8
FM2NRWMXDtUdB5ydN9rQ99zaCTZ4k8/FsVl8r8wWNKPoE0Sm++Gi+l2TOGFR+hHLzY9lOKH1WiRe
PC3Z2bQzWM8zVoDa+vlY1gm6oHVZTpdPSx8bRIntdMBUFNvtz2AHSx9NaNp+KTpOyEJvtQ4sYigq
VrQTYwDIivucF3NckfgMMFpcMcGPltkeq0frOymvTLxjEVTFTjTtJvhKnMw1f7EOL7eaFg5kJcYN
YgqOMRaj4+0z+CTrOvQojvy7bwomKtC2pqXoGI5Yq2PGkMQ7ZDv8SZejMXtIu+V2iH+Kh0OCmzGy
e75zg5b/f4ezSzeR7e+/sUkC5cLY/DdqK25oZxdz5onbaPH5JXb82zwm0+n+tNzvQ/vxh6A06xZ1
BEvfapY0QUvUMSfSRLPMibJFg8NOl9FftiYnylmRDANJx+6Xei/W5xOs1Wxl3vp8dUaHdIYuwk6b
937z0/q4b/qjS/tn2GRbLBGRANpn3TdnFZ9Sm3wXYs4TvxPxioiDREQD2u/f70S8I+5JtShthfvy
HV81p1uuVjuWr5/7msUGwAXrROxL5+HmuPy41hCgHMHjUPdEJIk8MeF850czanavk4g4/4/t8xMS
C654Zfaj2QBu1uKluv1ayw6JLZ6xOXSLHwVOr4Ulowd51Et+oI848VpsHMReRfVqV2Z7IDvNvD2I
qELsIDncy0rXQlH+X/iZr5NlusPnaUVhhKg23tUu0X5hLd1n8acAyb7kgDtu5qZ2VRncxFgD9VG+
TpF6SqprNRqPtmJCiefRA9H1cbcK/cHgRyUDK2f2aBsdpHPFZH9gcfv+GisUjL4UP4dwF8EpWyY9
j2kD7iN1QaHqYiGriWU5r8bQJ4FS+YWm6fCnCHV9wy73wyv1CTS/DuotOWib9pHu5N/2UR/itc7m
gZwGbq3Uo1UrQikIHlfsdpVTeiXmV5kd6nb6Kw2sFyfdV5KDINL3WBioqiDZC0JJJq+QPQukOSij
kHUvwuek0HW/Be2WmxWOV5jeZ+OMHPKo9+AKjvrNN8mIksJ+3QEpTJJ8luXLz8g4dK/3zjBaBBJI
hhfmcKZTfIrQ8W6NZWrqSzktke2JF0My56aMRl2DucgAQO6X4VJjZ/MmM04mWgPl8IHR0QTaAo7Q
vKpFIfeeguUXFZsOafXqc4FcInBHqVQ7EvouQZr6Yd0fhgXpyExoc78/CIRTmOyzZdFSM6lJJZss
OqRSBeBFfCwtaGdpy1o3gPyR/7z6xzBHjHl4jhJkS5ODAj/MoKb5Aeg9yr/nkanSQuiwVrjxtEhY
9Qsj/B0m4TItD3EtPKQiCPObGPyPAUgAtGdVsrPJB2hmjjnuCGfRN8UDwEYOhGzsIx1s5POJWl5f
NZVZxKgzyjOtKAmRgqdsjCOqQZlFSg2UcRbDT7E23qeuZrkktSsACZQtCmiMYIVF+UkgIxCkEZgH
3yDvTnZZouiQRpRYu5+3obqajIsPzIsJwvBf5VFlnYNtLJBm412cgmGxySjgAbwM4w3IRX2gWpVK
lBVlgs9GdpiGBZydHAC9ICWsJsPxsFb2GZRdJE5RRoSg28AYjUfAc/Uf2i2idvvkGigGwZrrjgnE
cqi8NYxw9Iuy3/rlKXrlZEaAxhSNZKJ4Jd5TaeyX09KpPyOH8lX3zicoZAGCQ/BPfiHJzzbhlfhR
iBm4Rh6AoZUB9e0wSYujr1VVi9dgnitbbXAAIolqESillcSpRWHlX12ZAl8W0/+L3O4MdNECBn6K
miJ01uJNaQOmSKLYCecHfQElc6hcDZwg28gW1fhM+79cnggPpi8mAhoVhU882EZ5gfp8OxkWhNlA
JuDmFQmCabALNobeOqPg/EGZQ6A6FJiFPbYaWQIWW3t7ogZSab3Tt8k4bd+TOlVcPnv/BtxawRcc
4FhhD8WnxKcZ8A/dPKfQSoUFLgijE0U+T3A0BHoPo3VElhZfE8N5Ct9P8vdphVF12KOSCFc+F4L2
Unlq9UOJ1aKAQxQANMPXQTN0ABfMsei/AH0bweSjKChwPhrQtQDMV/6FmLLAPXNJuTgSV1di/0Wm
TsWAmEiElfY3GI0p+zypAQm4UllW6y8UAHUI8fq9eHbZeDT8kY1iIpjn3PoKkUW0m22GiKcOVSy0
DuqIHheeB322AsqTGXfB1I/kR9voE3DBSrgFu4RH8zkC1a3n5Hwx6dYqQvi8ngQZkWwR/sivbm58
Eo9qHlq8PaAWFAQtdfinjsplKt1FmRfVH0hQJjA7aFVvqv/ZRWAvRWVV0dhuxT/9CHZdoQMEg5QJ
QaRBnfLl4LP4QSK72KA4iS0XMTcErqBuJxp4IgNjOBWouVIO/obfZKngs8TF9xJqCBSn5LP+qjfZ
Wq0aT/EMzCZM1hCKbjp9/8OdkqjeERemqjBbPCDA1LjB5wquVwJFomjB4vtM9uCUzX4jVMdAInhx
IzlxR/mbiRm06hpzdjTaH4hf4Ll0VyGDJBI45bmu/4qCIyxSIYygD/YVUnKioNbqe6HkDNjKE7Ww
qF7DwrEpx6G06EBMNJWNpL/9inrIKBo4GVBrgQTSutEsw3u6aawAWi3wkLURU+x+3uQGOfuEYL5d
DAEzPZmpKTVVMAaKAjAWPBOFGFonTQhWUPQlDarRO3FRwARavoijSYf5WhXiPCSMcEBHWMjKPY/P
I34y/U90MM/JIbqkpN4uo1tyUW/RIXmwxJa/xUO9Ycv3+36UEDO2nwc6CJ/L4NZy0hvMlr/41B8w
VT42v3RTttMPdsKx7qq3lIZ7Wf0ju+AmhPCCcfs86LbPCyBF9ab+vqHx/Gacurt1NzzI7vKpOGbH
8P65FsdmzbGyAxOZsR3tWrJVVnIsrmRvIl4D5nXwJx2QrZdPAsLF8JdBoQFutJRr8lv9SMdm/zoj
Tvs9D48lQ7JwyrvQX7HKc0vVK/krzzFUCVjW45RSHRgY2zxW53arPgaX7z2+57Sw9bnq1/pP3fe7
76Y6c5pyX1FKSInfNLTl2LWQiWtB1dpNh0CWazQTsJVPlEAKT8auXgW8OXm/x7zzjfOtMc5bXy28
DNnUL3j9KSpMOHW9i4maYnnPsPBaoLzRFHoP71JqGF/I03tS7wTdVExo/E+fUt1XdmtndQEv0jHw
YHRiZONJINcUlZ1qOMfsDrqLCkrdzg5pPalujCrcY8oaQBu9yBndNCy2e+qtqKFZQ+gXN9GFO2xL
ULqw4Soz64Y3lTicTP2yezky+fHX7xfSEQvmni/ImdXcemkMkw5YDStVWc/61ik+AM/dIbJzst2w
KTGoa9qYjaVs+FUgGL7yWuqUzPBXuLAchthbMCIY4K8ZVziIhOBduh78EnAKjLKAEjh7Ddie1d7L
tc6KNtdI6KZ/r7/wVLROf2BZCk+4SSqHlN6Iz3y3C+mU/Fp/mI/8D4wA/sHX4vzdKT/F1djl524V
XeTfwW10ozvTEamwNF87uBHeYtdyIycEckk+Nevvb/Mb/j3P32t0R4fLDW5lDODXiS7GjZCRi9Qe
vcgvIzSK47hwtAz/SPxyj+O/18cllDqUfzWZG2nD24Kbdqi2z3P2q20Lh13JFf5qu+J+d9v63t7N
nXYY3apdcW9XyjY558f+pt3CQ4/bFarh+/fPSHwOsgqH7+67Co71vtmilE1Oj05+/pwzkiI5I7O7
BTflUNy1U7f53EOugPWJU91qdp582Af7JoSxNsXl89AOzfVzKx/6DoDjHQB+cv9sum0BEf3ET9If
h5eGrnmSMAMjvZ1b0V1G+/FRr8zjC5AOXnDq14Hzd/788i7p9L4DHAHSYhz7+/Muc8lP5MGvz/Po
mnJ7wz95xV3aEZJXm36nH4M/oMMbFLPBLhy+P/hfPcGdrp7HnjI78EqrOxm76MLEhPDCTaNVucXP
I6498A+7GxMV9pvX4I/2ukWX7qaelGu3bnbPM3EdBBzyeJeUasYRrPW52Y1+tUd8+lzoNcf0iKLY
867iagHMmrsVnJUFNsKfTb83jsNTf9LIw90x5aRB2hsZjN/wwK37/Cqnbtdevjv1xgRMr6iY9/44
y/c6/Euv6ZH3hdSBeAbo56QnVob/zd/oVj+aVXZO7sn9ux3csEtkHyLtBQN1lTCx0iKb77bbEXau
jWvGegPbxlKvcLawhTmqR45UTXqAbEf03rotNLvsTOsn5+LOdaXHnhSXFLo0dLsy/8R573zE9Joh
q25X656P/b58RPff4bzKIHj/cL6rhD8T3ejOW068viXjipjvNjzCfuq3DPJes9qTthvBTGbAHQLW
OEZVeUVWtl2nx/haDRavIx3me01SN6Eb8ZRVhu5xBXxSXZuNtm3Xr6t24r4U9+Leid9n3AhRaeIV
MqBL3h3dy4dxkPfqRbsp26ixs18YJekjuAxPdEUOiCFGagfXap1Th8ot7fRprOK3I5XBAqRaCcPp
h55MKofdHgXS9s4MFd2/MjgKK79q2yy2kGL8qxitj+GOHk2/BlIOfcIa7jLubSeGymm4433pyEL3
QHzg9Djc5Uez4Canx3Y1OGt/tINyykULk7QOLZ1x/kefIwrEduf4XYs5SXsYTDTBr8JcEN+K+xNq
zwlZOqDPv7BU86FjnLUtyvAZMtMseKRAEv9DrH3hg4C+0W/8AOIDvUiGLs9pWp5LtxExAz/9NoiD
XLuf8kHDdI8QYQs+MmsuuG/mQCgBv90F0KX0gjjgsg83b82leoyM2bu2BOiK0MwiHDN5gspQb6kH
XBVHjyR2hEYpgCMyZTfpN7rJF44pX5TjCwGHD4GpFZ2GrPG621w4jHJK7umRJ9IARq8lH4poDJ7R
CR4QZWIKTI9KBOvi+vlKQ4FEH96g83JNnCn5w9ns3zWjRBaz/oDXhlG1HmTOJ3K6C2L33C6+fh+a
aYWX8PLk84LmJMvNXQjxzsTsyg0v7Q0GbPyImIYDdIXcSoBMEXlBOhgNgjGSDIOzDmxvD6uBldl5
HYa34c28cfuSt6PcgnN84XmESQVQL07J9W5p9j6Zl49n5fZMlsG5vkWVO6Ry8qtsh7v6REd9O/JS
iW56wIEW6uAcBLMO+aIROlvRFFHT5qHKPzoJo3RW4vkZYAMszUISXopHAuOtY9lAsjbbRJxBPyJf
Do2o1fzO/GkatIrWNY1PjGo678nzGt6f1/eVAK64Pq/qqTklRybL9siUaGzfQwctrge1eWamwY31
bURpXMxU7M4J/2kHUicdihgI4YIqRJkCPxqboAtJVeJAJjPeU7VHVmYCuQGuLb2t0kEWTeHQTxlA
fDUxGPna2tca8j95UYj93FXGIX+Gl4hSHcrJm9cQmJgYYSQr/g2VP4WJ+1pSIIyADIsWfT20bX4s
r9VVvSr70VEy7M8mP33X3ZYN+nsq4fK4qTftuVQs7f6VHLTsv9R425NKGl9ENRZRKLni3P6AMSbr
wd7sKyOvKISw1sIaAv+JmvucJwAnDDjlg8DVCHoVdW5kC0XIODM3vFBWZfIiR/AZdJOwdCV2E0KJ
7vOs1k+JzzWL4Ml8vojYiBa+V/K9KMGiReouhEIMkJUcbAEzSe0cszQ3grTRDAnbCSk+mZu/DOTn
e+dFvP4kMZXqOIHjrIzxjzqX3wPS5a/Y6dT7gL1YITgk7w3wQYD66OaA5BVXchspxTwyYTGwF43b
yisN35SZEPKs36j98o1IiYzhSr6OK7zXhuM3UQpUms9zG4RfqwaUI+OhOshOH2STarASxRhXqb1J
eu1dYqrN5Kd11oBiMm4Oa/1NTUNXbuQtJLz14FEjj9FK/gC1I9Iq6OTDewDhCR1UNj8TUHHp91KT
kUZmNt52Ze9FMrnkZMi2FtUrbAF9E4JlP1x/usULJkLXZ67aroH0dm8A5zQ1oMwBDa2jPTFWkt55
54+kfo8FsaqNtUWpffySylvaCq5WGy6gP1mkHhCjUpz4u5MI6ASFTFDXwPrqbILMbtI8Q/eDPStc
YTghQjMkpJImbUknIGfqJHI/kQDhDyhWI+CBH1qzf8NvRFxT3BBI3D1ZBR3p3ac+7+o5QvrkM8YK
KQ6BzIfi+ZbsLg4nKJC5H0SeBcISnDZuFGyI94MCzBW6mvH7YwXSHOat2RqeQk/JP/rAFgQpbSAU
EjEiWJSDFqF+5W+g1G7JYVoVShYscnJZKDrF1eIfy69Ez2rw9rmyF4tuW5BPfm4yHQXO9/jN2oQL
DKLxrthdSpAyhjL7YiBVgGEjob/zxmWeHQvaz0Jj5HkcvLZl+Ub7IpmgnlbL0ywCo62MvAD/KkkL
PQ279IEUrdRtE5+lElNiRMF0EN8dRTVg8G2LbjfLg2qsiCUE4h5CXVco1IJUryGQJ1vwJMRXdUxO
SS/oSPJ/k4LE0U8mkXMDtf8fSWe21ba2RNEv0hiSttpX3NsYMMEQ/KIBAdT3vb7+zOK83NyTEMeW
d1O1ajXOhFGV4Apz9AkBV1c3Qb6gJxO71y43CzlahAQEKPsYPYoOtT0GDT5JTJrQt9rmOeWhToY4
24M6VQ2WEf6OVYnD0bhxkS/q6Md6FBiFWR0RtmiNtZ/8JxuQBpYYKpIM25gZL6w5444YWLLZTpK5
xPMf77ADOq8lmQ96/513/DAK9AerIraY+fwSfrNDouafE5zb5UHsAm0QHdCkfum3Q66v27fUSbHM
y/YTVuCaK/azSLzBOkKdyquhu6UX0l9Gg7J4NvGh+EZn2PkzhmfBCY53ARgcedycUVd9WAqFfPvl
Ev1b4lG60BgRDwVSTdMIpiJ0eDAEhWFzSMaZU03PrQn9mSjPrHsm51rUsKHd7ubWOoq+wgPyDLHE
1JPnYXmvoj+exnitHR6CN18N+GYu2JOFp4AXAG7ahbN9z1dZszib/qXGbcB1rZNfYUwFqEdIYjit
OnKeB42JG5t8jFD55n9iePxZmW8C5a9QR32M1rqrGWsZ6TsPYTMoNIdT+jnk9b5s9vMM19Pxj4Ju
eOohUhjt98zREMxHUFVtbSOKgzld7uMYYDf1AHc3pUNab7o32w+Nv7aoEkG49VyaxFNHx6aHalVl
b6JSiDrQrosPrKJVy7WZ45dg0FcRFhze/OFM6wKfiR5EhyQ5Nt8Qf9Sc+iay4MI4atNXaT8o78Ex
/5YpQQPJESvQjO83xo9k5s5Nmvmhn6t1BfVO5+u2HNSe6m6UixOdSD4Dx1JjNy6TOO3StTURNPpX
lK56UqfwkNoJglYg+s9aZiIBa7AAVxYFc7J+xulB5zRKEUjXPdsbtutEdXuEsR77oNld+BfE0Syf
k/nLmG+ifGqSFi9OTmVOP3cXcHWUdncaHYgoXnBvZwPW7QCQS7EpxRiV/B85Qr1gejCRFFfp0ch3
VvjPj4tVjZmuW+l3KvRWMI7LeIc7GZhlvjxV+KK54TlovRWfmp6arIGYEVF3xmYDLWAbwAbHixYj
ioDplY2rh2XVewtQ25ps3HLvumh5rFNc0Inv9nM24c3I8Pr4EOK0MZHFpKGfLT5EH+NgNxlbLml5
R63ZTcuX2buAl8A547PI1GRx2KhVY7u9760RRUP9jKs/9jDNPwFFXZPZaQ3FAE0XWxE5BwoNjFua
rtiFOMaXajO5tURn5CZkNJp/QOSElYYO34RDP7eyFoDaWd+hvF5xTnChaaxp5zBcm7naOXJSxjeO
6560Bhyb9a3KfVWl+AxR+1SBKL5L1JVZx+Q6A477l7UA3T02VAwnYuQ+LBIDqUdHVHnvPUftvyik
qMsOhpHvcU0otbNRPTUNK+8L/9PjoFeQc2paH3QU6eBjWb6uMYDULf2IJQtGAwimmK+U4KJFCXRp
5Qgc+fAcQRo2TShqA7DwxcTfpji7kLZaZ2eaiKZRFlPdYNnIwsMqEA591h1LGwqSux+dEwIeTdvP
HkLh75orFC1ltPWKZ72Hw0SQTDveFY6L+Oggcv/CmNd9eTUX49XM7GfRnpq0CmaJD95LRc0ce4eY
mVGwiHffxvcfMop3EgsQXdMLkmbgo1HB9kj/dhXfDPcnJpIFoXUNacg4m0f/CBUYvEtUfKX0ljIm
wBqnyy9h8Cf2vbuoZuVnW+5Tjmiz3qnoY0ynDaYarcUc2jr4ITA7cqrpwuqNp2v5hmC3xgmAuRhj
lxwRKJcFYtCVWeOBYXEBEpwK9I0pBydcmB4T5M5Iw/xqPPgYopmYP9PrJIZxH1RfiTF9O9ob62xp
zsnCVcOXU5BjWcxchIq5ZT/fYvM4hMO2TKudIpRlGDGms754XlD6wZtBKC34P9ZbrVeP/oCGCleO
0CcFvV0PqD5IChC5v8MFOuW3wLW+ZLglAmEZqIhoXE67FrsSMnT6HhYHygFjQd3RZufOyBnnQVHT
f9LAO6oZNhxDKz59yUpOjFcbdtGA55Mo5Xh58fTEAsy/deDXeNvr+LM6pyy9N7t7CzNV9+RDY8gQ
P88xX+s+M9cOFiGGZayH6lGPqQBTIlSouhRGCVgeOnb3aluAt/nMHevbzrGPkscItHMaNNRgCGFZ
RA6FYcjJFYqovU5evIIKYG72yjvo3Q2n9IJM7BKr5elCcq7pRog07rT12JNN9FG2ZIJ5H5Huok18
aIM/TRu/NOLpgTaFYSQTg7SA1rYE4phr2+8ZQ1cuA77/jNMxmXZtfqYFWJiz2s0tJM+tQHPEZZOn
1dq1sWtgzOVltUhDOPlcGqB5YXx8y/GuwD1+K41AkzLYCXF0TM597iFb6J5EFefWTyOtLfVd3nxz
zlIbFhX5Lu8ciCnDpK6mv+q9z96CyutzYcA4MzKkrxiOEGLT1gT/XMqFJJUK85ezjoQ6RjddLCIh
v3khqxwVXoJJSM0BpgyKQaSidaw9tf6CvOStjzbJg244f1qNmBKjXIdRcrET9dIt89a1Rswz253I
j0UpPo3OdijGjVgIiKJNBh9D9GLFRE9dYdSzy0TbUhgO7U3BiOd7dG4OirG6/RM/TuWzSN7wHgM4
jWLGrdFFRrOM6+gu+OEFPNa0D8xY3aG7j8Ec8YqRQanM5/RxwMcpqx5Umu9ECVfO2N/Y3FCoXFsD
JGG6TKWBm5y/S/prRzMYQxrEiq5kRuGylVAISZWOCk2m8Xl2PxjxNg5PfX/smfTprbFmP7WK0WRu
Hyvsq2OQA9NT6x1x3Tq+n2Hdb5ql+hf1H4ZhiQ3FapmRFRGcaz0Q3JPLqVJRi0BjxhhEChCJEghT
b4NvZD4EDyLqCSJIeQbWM8Dc6N0k3pPlJRcn/ojtHzd5xAuKpxS49UPBKVY842txlzrfNqONHqwI
EzmeNN8vpxzQMv+fkL+ZgYW+8QBj4K0V20R/mQjICrkDtjXCAiwRPIyBc+zMcOLmqF1yzA4xaK+o
vK4U4bi0B9XfHlNVv5jWvANR8Fn1LdGJrOFS6Nt9EGRb44cpmVleMu7UQVUHhLMyeZWfqIfqj288
FiW4Qz9jmQY7O9vJs/awoycp3OdWqbCwsagWGHFL0z4yphb5OGYQGUNdSZkMva/6S/Yf17KDUSuX
T1Bt2oCuxoLLBIw23Br093PiiabTRh6nxx8G9R6AiQVjfeEn0yPXMBj+VTxJOrI9afYoMHJ8/jRA
KhlZzpgVZTa/SytCGRNhI83ljifoEHLdLx+2bn1V5YOs+5BGPXKhEncEA2MuxYDDnd8X9TLO6TlT
BxNbGV1N3Dy7tMQbe/mbUuiK5g3XfuwBP0xmqcGWFx3BK42Izq+N7uUKZgtIhy9WMnLlUJHGKL/o
W5tAqsMrqeI8isH4CanDOKyGFJcaAB5cF7Azd60H1yD21DsmI2zBhzx4JB0Oxx7Pw7IVyUdMLKSU
DW0MntFdPfLYaLelgOEJsekK8lxiPlyznKPpBg6BpNowvvOy3o8kndCIRaASYq9i09diuzlazlG1
yZ1AHpLtizuKyB4bUxP5puFb69Td8K1QT5EB7iGXE2WnkbFDMQCeOML9n5SvpPVB6lJmzb4evraa
izQb9mBPfNq90XyaMdKfkaFUMm8MykjxN+HtB2QwaTk2WYBJOifgPELNHrp952LYUrK2Bni3gKti
xuaZeGdgVmpetdHpOGP8ayhFajXvJR5pcu4qoIWA2tRLiRfn5EWeHjg4q8+sUg3d/yavym3PW67E
hI4O36Y1B33YKQNGwiKqcY48qvFBERZaqQxHR3TipFaadb9mO5mteggBUErf3opa2ryCwwQQl2ye
uBlfGNav+UWwJu9m5e4DdULKcdETgZ4tW/sgwn5mvQBVyISdCTcU+x3+zYwbBf+sSLub7jNrKe43
IacxyLdeXH7tMsJVAxbVOzcT+BbbSaXowRx+F2+XlGYIaXG9TBvPXh4CNiQYF6tMCgF52mITEczf
fn/2a21dqvLsgw6UwAt01FgTEHEltsfVZaEuYonkT5ECMYl+OJcG/DzGpZAV259qxcy0DdaweSis
2wbKEq0kjvdxAQ21BOjBpQqV+L4DdePUl9eS1hPKHePCBdl0QNGakBk1MkOdcWXCkRhFBoWSCQj2
nWlPHDCjhth4J0yPyfF2UZruaiv6Ix4ay3HW1eOSGNsigJ+KZU2Xz5AM5DV/RNZJ+bqgc+4VAhMO
Yg+fNmpAbusERhKRZp7Jnp6vJunM0ue26hpzvobhUagZGtAnhQBS9QF3Kswv6YZ97N+4a+S8DhpA
F+rRr5afze1qJ/9gNXZ7t0F1mLqfkiWoa6cuZ7lrGLIVuxEWdlg+zhFcRpCDkYwxmwM1SX+Ed6ZF
wXpo/Meisrb45a9Di7z4K8SUHko78bukw2A2gLe77EsX11OST8SfB+dqDbqaPRZ/yXS6i7FGiFPj
UXqtlPQL6DUGZhhYcf2SzRZ0/hgM5F3y4hI7pBmHCJm+r+8tG9taexWVp6Fodh7MCca/S+2vIrR6
ZoJAp+23mKD4KKaZFVSus9EtVItlfmhB5qR38vxkLWvfmPpd99inwUYK2LDgcu9uaTWs+TBR7h4g
6MhF8BsqTZFjwK1xnfAYDuS+P5kY+NTugSWb0jrEGG7J7whDpfe+pO4xTRMyULCJaXOnENCMOFeF
N1zoftom2q7psNgfwcugGnlKYt7p4EGTHDl9Chgsmc0Zk63FV6DpscPDuhovKATDDZWN3OxUWqLo
rwL16pcuXI1iPbXxlpNQLtgI24Aqgn1mXKoUmgnPMoi+cEje1q6+h0TTDeLbwNnW69eMC5gPklAh
qc48YBkghR2tDsfW3HF/5g1iofpSqys+sbXpnWD/LOmln+GZxt4qI71MHOwwsnM9WCDR/tdmZP7G
qzALPTGJh0OjPMotwhZocXS93Inx1NBkdC58jidYNJLS6RD2kODw1g4gtzb4uzg6DBurjgByQVrn
mghGfIewspiJvZeCsLx2VU+ukUueCTvUXfcEAxX5RWoznmWX4K76i1pKGy2EHawdu0dHR63XBB+N
Y22lP+dN/W+lMWBhSCaBR/dtjLhjRaQsfywgysJuYnvBAXT76B6PYCMnXpFVZgXaafBnYnCyfZp+
h+lDR9QyhwOgaD+5W81KjlqU3DfUjN09LSmsGrv7MXuOqG5dxAF1CWM+LGcAPeE8cbwAu7LrVuaw
a2eGCnYDcul58OllMdxrA08CkunS41xGKWYTEsROH8RbkwtWa9yLL7O9Mdz42ZZe6RecAND+jayv
T5CIOpBvg0Qjd8gfcY0Ea8S7zWsuEOvWQh7Ddww9eWtVx3BfgjJl7Etk9+SjiPWL1Nw2ngfM8RYe
aMV2rucjGxyMABhRkjRqnfgA4re4ecvo0vgytfZkozeQxpCHU9Q1DQZLHEYBY9NcArNW0iXibZpa
PY5S+E6cpMXlBjnyT7eY13B6Y/0X0wrTA1osDa/6qUqGAssDVDMFSilstyJsX8TfR75v6UHFt6Tr
LlhWchsIQU6aGZpaKHgBVBgOHBAMj2XKgi9BL7IEDz8onRygtaETredu5QMDnsCqkoI0/MEmRdxW
xBA65tVZZommb8NoLWMDD7pN0a6L+uh6h9Qm408N3CJ0WYK68zSMuLmm2Vv9wX6hb7d1zD6YizGO
ZjislTd7INqrQhlJGZZ/EFQm77YF7RIAxAzxA6wheuCJtNB7Sh69mPeIb0CjnvErp2Xw4bnivud8
U3nKe48hqPVjs8fCSUT6jR/lUMSwXOQZYpT/APgDYeY0B3hRj2KOO2v5nnWY41ZqqBvmGITbkLvr
PZFgvgpxrJMUIi8Y7vHyCGCKGn7Locu9VWK0ba684K3kWvKB5vraBAxhBlfAY6jPfJJkWPbYlY1e
h3+DVh8HTnRTwWuz9uzCXMA2jKisQ0VpX/6rJfEnHO6XuDq4VnspJ3dHC/ZriGdEzHB2OJhpuk0P
s5UrbQJMshi9CMKo58QhQLuUCteacfdgRChWJtLmUFw4c73F8yFFNJ3a9wMPuAFZ4WzXMOLy4LJ6
KmL1rpee0p91TmjFFn8YsdoVe8I6jlY+GbFQ4ZyYaNg6FD9fPoJYrLGMm9zcyEFnWe+mOk4Lerz8
NkijkR9b4F1x7GL/7YHuNMLXmf3ONOleZuD6q2+C5ezxHUoh1uA5OmgXHA8nRgWlKvYDeY1dg36Q
hAL4qGHYSMwJ3xsrcUhQHefdjwfvUfxNOL5qkyPf7C+Y1ZzEYSjeOBJgMeJiNh7FKaJmARFktBVf
MrEaiStwVecqVVBFKhw2vOCRlGhi+7VsKBbLKD5j7x9yGPgA0VYApoQZw6y/xjipD6o4DNFm5MO7
qf5IEPeafgljjJAjMQ+7feDgok+61HQLFm8rf24B9hWGubNS4nLY4Fk0bHv684SL1U3pTJoMsAJ3
aLVPgFJ/T0eOnQkfmZTuvy/4sHP6rWn52XBpQbU7nx6ryHXc8TSAxovGQe/fWQVKJPOW5/lOgLth
mle/8RpgfZZZ7vhkYmtXDXhyYnMU2dPOYJTF2USGwUUqiwUctiyh8NscRcfY3MoxJNPMlMGIWb1U
HRhvRY/C8rf5tFLeWPG37HyciTcpzKou9PFaw+n/2eEHuVY1OLxY5JDucgGGmjx7W/s3ak2cUa9c
y27rZ9SvEdbF+LUBxfcYeQpD83fI5NB/mO62Db7jlgtFEbkHP7/Mis/fJW43RxPcrLPCo1jktdid
Bpm+51D7bGj4LR+mXMUAYRtAokh94s63DTGMDsCt+AOfxfjEqW9ZuwLfLAbc4T5GIOCB8o7Zo/im
GQwRB8KyTAzaCoIQU8GhF/h/xrmxu00CaI2RrDl1lO4c9nS9I/RnYH0cn6B5RuBtuWVeCyYEMwaJ
M5nqJflkZTk+QKZP+m7LlZsy+1M+qmb7OeuBM/zHarEF6rfEubg7+tBGOgf3VJtTR+FPHOSbmqOQ
HmDd60dhwHsjcT8T/TPaXWLCi7FHBoCNmEZlQS+ELzhT260Tf9upTL4de22TJdHXV9OhWSmctU5I
b00nD8ZOB93a7TZtDikJDRjx7eTuLohg4W5L3rQJ4xZahrlEHklxMWbupTbZExShNNMRXiN68FJ2
Lwu5roblrQ380+z+2tb4UxfogLEZrc8+2y2keMSWSBAXA7ZzYhR7+AWMPSQ+hn0s9PmARsGknFVg
NIilvQMWexihu/jyJ8SXs2tqCApBP94pOOq0hGTqSAsXBthJZPH1dzwNMFV776VZv9fGK0OXvVf6
DzxMCtLJoouI3F0Yupsy8NY1S3sweCaMAFOrXM08vgWPdhQUzfLcL39Hkf7NxTrMSWaViSaUaj6s
MZcbiNcUuz5nfG08yeSgp77hDnCqb3GuqikOWHfL8FM2P1gJckUDs2eKo7zjgnwsqGzbclizn+PR
l209jZRJ1UOFAie3iQPkBpMTNJjskzRtGVOrxjsoTyNA0TkodlqKaNI4KP/QqmSHd96gc8LAd50U
l4kK7nIeu41aJwaciLqTVBU6ecEdVeBCN0ZhqBnmvuPkEAPB0NEYr0ClgOw9O9SXSOzG8UWzoDdT
9HDsIfOQdyW3RmQyL2DExkd0qORT5kbiQhXhIkWXx8oYIuLUrMOo8vXoFheISBoKgXx6dmEyCP+7
03EROsq33dAwFVl29hiUMluXqzaMsAw76EwAu57rCQf7CiounwvmMQzxYDq4TotKJTvkNNMoCLa4
hu3MW9vZ+DG+cvhRI2kyyWUWxN6KKG2szv6wU30zciqZVffk2e8W48Scoauxl0cXcFfWSF2II/vt
eMbbPCwHaTJlTE5AkLJoqBj2SPyLBCdqAXYe+EOKckH+LLHis6VZksFIsnyCcFvzdoX9dw6QzrXW
IVCk2y1nHo1iPVmQPbFfzYHDa0ZnXsVCxzumPA8aVhQLUwwb1jvAZnEeNQ/sa9oNIYJM9ogYuWUE
wo1yXGIn1xI0HNLj9iHqzsVbYdm1T0NsXrBeNhmssuwV8Rpu1z4Ssc00Eyw/9YieMR9cQLpJnV1X
7Sy9+hP8HcLHeLQxX+yeekpXOQ0ohP3me0yuGZjkAFc2osIrXHvl5frOp6+u4M7wfMISlymz2Um6
rjHM91yKMuHoXnUIbFoFqBX6N5eeaADzKqk5HlUebVpAMBXkFxdqT/anL9uT3M4VQ8NuAAUcGbCV
3D7qW8JqOFrkhnZqNIeEDiAU82FMiFaiA2OUlCQKFxtnA7zzqBYdfUdlGtu33kvWFt564i02gZ/q
qf0ZwVQ30bfISDgOvlof8x0Oqd56N5rhzR905lcDpn54+AnNNHOfLFWf7M5DxgJi7xpiK0fLU7Sr
rM7OpettUh3bCi2+ZNzKYXgdOG8dd/z0KYHn2YaIXp4FDKFCQMxUzv5KDJU9AG9V34lvLbdlSC2Q
DZhA+VA/LFR+9gVYtHGnlQclBXQmtL7nDCVgXG4h6GoQ80j6HQE3JdfPq2CvohCefWLCCXaAgcEX
I1OFHrrvEFWMiqFwNVb3B9qLbpAmZb7p3XtfcErTly05qkSGTiKsaHwiTxepniL6wxqdn8FgoEkW
gtwiDO7Ohv0IaS7eiM+fZBpoLQGLJlSQz2nOVx6T3JCexIdmQz41kkomdKQqUU/ylqaCHAj9VjHE
lUDbRf3IHm107yALRBhbFuZ7TCty8f9nygIQ14XpJfTfp2FjNxNoErAushm+TemRcunemdFJTRXC
fuKPMbSGKPINiMboWTJE0MEJp63pb2Fx7f1DTw2BmT51BNX1BGc+5h1gfouxcfTa01sp/YfXaUST
WP8ix9lFsfyAdzjlxmCt66gqtRvshBG20zzxdthrUdrufFpvxgA5okWisPjYFgeATZdFUthIWAcU
oJ1UEVoOr5FmsSbvETGRnLoiQxzxuSjuXeNba/VfJojLhVtzRcnwxmdgWXFQiYumKysHMNepX3WQ
xsj6HvxyrWA+TB7NJS2DCh6rEWm9YDr1KybLQEx4RlPxS3UBSoNUkdBZwETMte+YPbY3d3SPXOsE
Kk6Dom191a0EgBf2Ho1oSIkVzztu9mm4zi2SZ6jOOvHgeQu0QFRnRa7nr9Uy5wqXf2xg1uH8pCEO
7D89LF8t+gkhDTaY07cF5vjLNzwQ2Qh4kgNYMogY8LdrGnubjIeui+8n691v/i0R8vX60lUgRfmP
INO4Ju5J9l5bWbVrYLQWVIY0dS4NMNi2aM6ANAXWMr4FqqzrcltNUC646Gvm6KNsJb2lqaXI5EJy
3NOYMwACy6/xic/JfhHCBd8GwxwabjKm7gB1Gazw6iBlGbRpMcGOw38xBnMhSlvAHPmCAs4tINsW
e1ZwDtGseeREzHukYjtA7gbj5WpAFqP+CBkk89Q5cvDOnbxuK+QFRUMe1zaCrdXcHZb2S3EADB/s
NNnI2ARv0u61+5p0BunwGa1szyxMiXUnrayjQAs50nwuKHpYoaF1+GX3ExkkNNZTzWCGX9MBCF8L
nolEMDPmyeO0j9kuPm0y/DzLwWCfgQtYnRhHQ41LoDXwcmV0SLFvwFgM7pLhsqrdjQRJKfhvjiDt
DA4y9GnMuiX+hYAWqdPFSdSBFrrTmCk4dPAJ7W0VjE96bxw7aFQTDI+5M+9lyG5BvBIYkc0Rk9Ux
1DLVch3rL09dskdI3egx2dSTHckbZLjNA/gX6vL5VhkxFc21Z5IuF7je6Gic8z1btSITWvahjE4a
vb+biM5ZgIkmnIq6dh+KGtoL3xJUc3FUkLjyYWgu5VzMlYBXos5wX84Ijy4yAMGWNWEwgOq66B+b
dtJJ0yO15xhhIVdpCYwb7iWnX5ve3sMMBFK29Orj3xn6uplQRU+UX73E+kq/JWhzchOz5LbHaRYi
ZxXtHS3dCcFESiVhxQmaJqece1DQouZ/RMTEC8WS9SOP3WGMMQE4MK8o7y39XA7uD3pVuOwARnZ8
1qQNjE+G+zJH+dECvocAnUnjBXuPjeAtpO+l10woD4xczKB6GO3rELDNET7n/KkMuUu0GapSn2D+
z/PAvDC408x5n6XfbHOxMZXUKGZz8pWLLDqpxqMIWEMNsaPz5QNfhKBnVHJCCFniV4MPJy8KabFA
hTVioFfXpPSEm5gTwDR+wG6lBXV8TjZ2ygidhg/+G1QF/9qBC45IsZ1/nR3JxVqY4wB8Z8BfAg4l
WLlTDlESyLLD23kjL6YP5zrLbwR5JzPOh7SUaMdXUX0uq1dQQUnIgR5T2NFRZhDggCNqL8dZS+Mr
O4cPSOaKJJ603QB5FvP8AzQtKCUFOuYKx58A4WA1XbPBf4dXQTpJvskNfRcRmGBW89oCCFDuuJY5
KA1Dhkm9ZC/i1A1aD+xBZwZ9Dg0a6TAYYR/87uhpb11AaN365kz7djr3w6OjTjA0B6gE0yX3T3Zx
zjyInPsMKVuBGm1v6GcOaG2+1fUZvirRtZazD5tz6zAF3NqcqUIsPOrEYvWE1qT3nmJI8bdR76o6
jff4nFFQVekmmncBWKzHPSyXjQf7aQ4y/K35/3N68tz81OT6QfcVU98Hyza499RfWceZj3zETJ9a
NPsGH7hX1lYndSRBE5Nxy8cWqughv/P1caNn53HSnut5WCswrwCCsNn/ABtIw0gJLNQOA7kUDw6y
d/cUfiWc/KPO4oEQis9bBWt6Ce97NT8rsfc7UAMPzBmbvjz5RYJlwAAZwXjsOwi+ofniBkQbaw76
mZD8VW4QY4ZGaHb9NhMamPegzU9haWwgQzwGnfM80SEkcfSnvEssB8OKzt5L70G4UKDsR7l+Jit9
bKmb7MQ+aGBNCgG/UHT1BBmHVt80xhWTHe2nsSRBWO38FGvDZY219Y6bryvTU+WT01VLmkgBb8eb
Dw6Dwv4UFdhGknWYtClcvwI/Vxo6RentWI8dlJsG7/CeWHg9wy6tb18Lc95MQXywYfI1NoSB6btM
Hqum3yiCDf4f7nCvxPFjnuRnh/ZzhOEshxwjR5AKHzZ02cXMQrHEiuZ9bnHRjfWHTCOhmwhBHC3/
jPwlD8Z9PhY7cU2YfGpNROJVqA7Q2+Vqz0q0RhaWGpzloXnpXW8dJ/S8/m6BzQ+djzanOHbeU9sQ
jHnoHJJK0Efg8CyBMIi8U4z6gtcBLDPv6oNKz0D1gfMqARVNb5+EawnsqVXg6/OXUAUTnjNIoCRu
CHTqhDv5vpn5s+WJ+VqNRfMhd7ZUGIs2n2UMwGERVXfjFD9DUBJW2mKWLxMkH7HXpXyQybyAVaB+
Of8gqmf2EsMp6AKCXclg0Y/PRovBfPijE1nca3sZT/JXjSy5OzqujUn3vOJdQCll5smSSMdNChYw
EY7ym8oEyMQmtOHWtC2uIa1oRripdRhS+lwy0hTVRDFXQutw7fcULDKOFLUS1SBCO3o9eFmOsUH/
LvL7CG/g+SS8DKkbuWCEpd2Vy1GUHQlyb3jRMWueGoenLP0hxYVE6bblbwMvQ7aB7WkoVpBzYjKB
K0JxrLotFPnAwm+fLUo4B5MV4bGhSF9whcCKWihGBURqGyBAplDMg4dyfp0pOf1m67afnG+L/bcz
020mLSfor0/+j2v8G8lTnWlwAlrc0dzTxslRKF0/p3O/zJvGuaAVttV1hsYCNuT4cAkm6KwXG2I+
zvt3autbr4z1hFA8AzpSLTaUicRthc7noAawn48OAJgVC/KbUQQnSHeOcsVBtehN/Sij9IT90Mzt
0Rmr/ZRdoNJCBoz0Gyb+fmnexW6+prEQPvRRmrhlORZ49YCxMi3VGdEV8Y8kFyB2d0GDWVK2TFKy
+JJQmVFFlV23KzVExtyXsHh6nWAnONkoa3ZyRuX9T4sXRIM3ALN+wv68K6Gi1MWUMbGLxzis2Zpx
4c0nhTB/acY3g+iF//tCaSGFuuFQJipAzWD+HnAPgaRJA2SB4U60ila1Sjl0+cRx2j857nlwHZwU
/E1n/Xp7SI0l40HhYUDt7FOAA/93ss07kFtAg4hRV1RCLK8UFEJDcsB6poEocDwoLqKkkTcb7wrw
TeGI9NBLAqgNDGvr2t8Sx7rFh0JudKiIuvkWYAMe6nvP+QvLuUDjDw8hHh44J4FDCsiPw+zysIgc
zAeOjdewqY+/E0x7OmpjvC96eztTFudkDPaYIY4XoyB0cR1QhAgkCu65FsCezZnznxIqITYxRUjA
kS4Zh5VN+lX0uRh7rQq2E8w6xXXEUs6ObIyZu4dDBRcDyAyyUjj5MucBlpjOdpK9UqiXAoOZjjPP
8qif4nKH86qHmyLljwKFcPnuaXRyusJM9058d4zfeM2iM/b8wmoXqq2EWII+1emO3SDrUNqWAYbp
CI0UF5s75iJ2Td1zKNxsx+bTYV5IjFhIwPPY0FzSN2vp/JxmBqlefvcvsDaNbm9g/q5bcin4PMyr
+KfFLV9ojW41A/fQQvIeOAUsxCWiA5I6Rzw58OWnhnACCi2lGGwWe0ZUUUUWX8TtybxgtOED/8nj
r9AGdmTOk5x9BFrO8rwo1P7YcUsOUOXzo32hVlb+LjRmSTwJQF8Ei9kGFiwrkblwg6ozfQ9UvpPE
KNJIclJLk+vNf2rF98pQXnvi/I1Q/Ns7g/RwV3unngu9H7iK9EJwsBw8eeS1pFzjNyHvAwfNDOcp
PWUuUQLahX5yEi5ESm/T0ubLKuMUz8CZfRA3uLuaTW1chUcWWzrzhrEjQ2XlUs3FIdZi2p+8haVR
1uCA8jGPHt8ef82DHFQg/xewgYOIXcf/Qs6ViYJ8V/yXS5ReSfPn9nujg4rYfEvryxqsnQEL/Q6u
DbF4/nmMBhSFl9IPVrGl3uht3bF+xHSWHoNrU+zpf7uh2fslHIn5OiDaL9UmHdFQVdX9EAHTgbaY
+QvP0vGvAoGHaqOl//p6U6tNpv5a5CpJvxmgP5EOv4EwQoP2K0Mz1DFZrj1T1QrUExlRNJ3lIlTQ
1ZjFwR8C6JWL0gFqS+x3/lj2EkMTC1PH3OMOG8snY4lXxYzG07wKNsMH6TAZT16hwYsErGSLFXvo
1u1O4ZBfwFrjR8jJgLvF1Sy4SEYDLds3oA9KHYai+k2EBwPdgLx1ypsRoTznlWr7jYXBlt1uGiqp
eVK/R5fP3y8tWLQTYEZ+hHn2IN8rh6TJ5SVtvQBHzZxKgtdzQHg9SWBp8RIxDsfWLL3KsIKJ9j+B
Hsk2XRK1FfkdfSnXcWnQhjMMMzENnq4yYZXUIyTZXjEhcprOMaBzCcYFaUsjRt72wzMPS+ODSjUV
Bp/BPBFp0p6S9NKhL2VBEyZEc8uVT4qGADPO8rTQRfItVr3/yBzbd6pTZ6IV/Z+O2XF2DPtJPQJ1
5Ba6Ww4/oSDUyBUcP72xNQw3vA+Tr6pD2YHHgOzyaoL8za/CzRN9Y1mhHuBvg2auEmjfUl75Zntv
5VSJ7Uk33Bt6LQ8qfcHJL4ysFBwEY2c2cgnCVYvd2CHh1YU7yHEprG0WoLf478N4ptCph+KJxjHo
+BKOnXmszGPfHdvuiN/igvt5d1TF6a1J8Ai0HmmPg6p4huoxcpk3Kc8eR0jcWJDnCWVm8IYDPDfC
DNlcaPhN4Asolm1pPJJUmkIVt/zXfP4zg+QWzU9DD0w5MsKDWSB0Klyy5gdL+8fw0wNZQsOLVc1G
qP2Qupjf9P8kqze4ElM4jLkM9MWwJ76ohekVHA1wWmM2txzJSEqgZ1kvRo3Hw3RwPuGgwiiN1T2j
F6bDSNC/jRpPRSpscbjJoAbJ19nYUISIqYZFk8EucXXMJz1Ep5BxZgSlbCyPKTlxVMTQAe4Pq4V4
F1AeMieAnCkfIV5LLGZARsLeB/o3DxXXmtViSJrExBrt8U5xIXHY9cmlhAOOeOfSqmSLUSsVm6L7
HIEGHedb8IkuO1YMfgRIB38habuJUefjiR4f8nmvB6smhBxKuPcd89BXXq93D28GTEz/gEMXpB21
0RPnnl5YjKaEE9DhCFW20Ab9dqM1TPoYKCqfkKAGcoa1a3P8tkcMSrkNFQkrmJV44VNLwSHEs/Ha
W8vWaRNEna/i3mQnqDx5f2l1EoSBwl/wVGK/4PkmXbhb+cFD7n6b1d+adqYJ7jU+obONCqS/68w+
9V69npw1ycOTDPsNkorvxxmuC2MFKpL/eDqvpUbaJA1fUUWUN6dIJS9AgOhGJxX8tCjvfV39Pqnd
2IOJmemmkVT6TObrkoteooxEQUZpvAKlHCqFqRxbTk0B/hOIW8pAvLNCM06L90PpXHKaB8FZ+YyD
XY1LMo22kAICPfbdGT3KU135I3fW8B04yzPlXBo5P4G191pjhyYCScfTCMFmwPWOVxCkjCRgpsVo
lJ+cqV42bhKU62iXBPtB6DE2VItjzWO7SykmL8S8aU5Lu3nrtS+RbA5Y0TZ1u6/rdXKz0Zfa06nK
YFdK93UqgZti8hoGIFxzq/YMs4/vitcSQubotw7komRdmblxxGT2lkT2X+aUX6akPtTCAfyhBZxx
MYVEEFQZzbeHb6F0W6pOLvRuVaRYbwjcErI3MFrGyyHOpo4pnhrm1HnTwRm2XfiZmCcl/MbyuONr
G70EecBvk72Z+I/6/TieW3gde/m7wCUQ3LSJe3VDaQATnCnaC42yNHQdlmbKMUZAceZwCq0sj1Oe
RWcQyDLfxpe+zF70unwBcJ26Xw7VVu33VsKskGfr7/isN89uhvrvgzAwZqrtRLUuTcwyqueZUfEM
ykbaBYgRTxsHoWekHkA8rPRDdIwmVcVIU3XGitYD4CtopHwL3J28H8BvAahiYkZks8vvoY0ASW25
aHpM+DHnZMexKc1NRzQQVBfd7IRpHUHOXg93SfIB78yt2Z29J326MtccSchHSzVWGK/MsIMyWVkQ
oEt+ahMiRpZ0XSQvDaCaRGrB3eMRIv0wGTeZGYPz/y9DtjCHplYQpKTdrsE4l0b5plWfG5JjAlJa
O9DlJ9Om9j4iC2Qy3AWGqYk3jn2rgbTDHXsHug4lCyd4ryB5XSdo7MGyhq3NcaJSzz2FxI26e+ox
Din+r9GuXAyf9aEqz4aLbZBDhjBI3W900pJuFrZCVocYyDvu+iWeVmn2DCv7NEGetfuJqYgDZXgG
IqJOaKkZmulm4395P/rjzZ6/6v402Mumw9ceTF89qH7UPSvagG/ozFAIhcnM8Y64JGX6ttnTHEFV
h65hrdOYgMXPybZoj/hzgN4v6GK7lhlwX0kJvRu99sFfWoqAnlsgQWuu3oXzNSER2RJPlumbk7km
bDCECV/IYv1SQJva9N3u9FVB8EvV0gYh2WewDhLDfD2knh/Y6TMApTMWf104Ft1tDiKtCVxvzThh
L/jSFQKQq/iNylXQx4oZSGCgjb3leq7U0+wimSQTj/cT03ABD2f6gSdXeN8Pdo2qVQvv1kB05kuO
B705VmjftY4jGHqrQF88ucaLMtQEHIg5Mn+WclwzyPmBPBR6Ph13BbiuynXYIT6q0RgyKScDLqbJ
F5GdCQBXqMNaM/udrPGxmfZlewtctknIVZoVuHbRB/dECwMDaeGn4AAurEHbmMeIaJW0eDeT6miB
Mkmbw0uk1leSmjeBEjohPcyZkkdZLS5KNRJiRgq04Kb8i3Frzx3SW6F73auuzxvPYbTWSg2wWM7P
S//VYVuq8uaA0KYxTkZo70qZK46GXux3YCSI0awRSxyiBovU0vacm0KGE+vVpCjuPHYQOAXpigOA
msO1JjPGLKY0Y2Ej1QAO/QJKy1VU0VaZmgbPmH67Bbxj+1sDAgJMLMzg61OcUclekAZESk9KQX1o
RBvJQlQFeQDpKDX0usv4J8KUIMVKhYhtSv9ws/LoWrEaTTcrCvyKaWH8ct0ArnwNtTXC0IdHF+WO
6mF70M82sL2g/dj2NBe2lJgkfEVJvZcVkuo3Gz+JjRcIYZ3IIpSrS8FX9Mr+P/HiupF6cqB9hLXn
crJJhNSpQhSkrzHuLHkN1FKcn3VJmrg1vitK7U85MfeeLXEPhQEqA9IoXCh6fghXca4jtHxSbK5B
IgQUMgMyizDw7MNUn+ru0tbWXi8GyaFwLab64Uh+hJPmzIbiu3e82G8s/GMac9AojbVAzEZkDdRW
B5p6W5L0lNO7y9h1JEUxTacMHI1xyStIRVSENJ7WwyDyzdu4gt1nNKSgPzqJzjZC1C7Bfp+dhf1t
2QJ1xDPGDkyKIjJ56j9TR/dHAk5K3AYBZArTl7Oi3vU02CCaMBbIa2pKo+pSGcyYPFF9Wd5u6Y6p
R0lPUibWhfaHTf7UBoMkbtrBW6kUXCmoPgCF1fi3CG/LdIcVnPpPpSKmU70SD5HXARPUmJsX+YqB
8mjqIXx2nqKuTdPvnL+mSfor7zolZt18rqWUtGbakR0GKDjcVyWhlyU3mE9kox5Bt0Ffz4pUy5uL
Sqt1NqN00Ve0PEt7z2pAFkjhlqyUCfMO8TXhVrlIuwKfY+Nr0xGN8LOGTRLQmEgp36g4f4tbbn6r
COS88n0uitVA5Gi6Cec//A3C+ohT4QGKQtEEak2SQkJ0zx0hA+cvI+9j7yrKEgGrQkhLk7NxCgHV
6CqpRAUzMNAPURtqCEkfs8vUmJIoXVNvGfGFn6EueZIhoiUkJCo4MimEFCBAmLKVWY9aMb9wPD15
AFQiUSm5UxU8W9SRml6CG8DEkgvGxpYlM4Xhp40Vjy1ppqjWzA+GZTLJ/mKX6MysjxB8Z2m/NUJz
KdPcSd84IFKBqBX5gT7fKECKTqJz/TFcfXxz63aV68WxgXsLYEHkM8rvoJWG5zIJ9JmQz8T2CSmQ
xl2epPcEfYn8qCv+NQWFFeqnAFazVl7lj4POXRWqsRHvBeVuTi/ZTvRaLo8HoJgLZYictRQdIu8U
DaZIAZT8Urh30dlmQXfMsUy56GpC62uwPiM+dwDawT8VFgotB8rDugTM56G0s+PjnY0xARDosRPh
eUpAxMioLZUgdBawRmHm8XK4ZYyR4AyOxoCVzC3uEtkS/smdv4mBIrm9i1ZstrB9w/S8gLXZaAhz
7TxBxdcTMeV00WHa/6jGdsohLTI0b1xuyOtmgpYn5770B5t3jZTQ51ZUihvFv7P8cfEnzNeo4pia
/yy5uutIEdGwfeHmqIoZfcjFrp7xlQijBj/KsZeFzyJx9ppLzlEkgIytdqfRJgoJ9BYmLr32hrNy
WC85hajlHDJ2Nub6EAzeQMBkBp8TKfPlvoC17I9W6O2GYhNCxVi/WAbF5tFcxKDKYPi2WHxt2IoL
XvnKOFxz85JHFwj0gkFDse+eOjTkwauOb7k5WgNdDJV7I6AxlCt6PGiF7EHjmw29+aRRjv2XG1tU
76jaMUp3DZ4EEiyY3YPAwDO23GQjGT+U465xzJevIEDEdh6LH1HZCys/A8ugpsR+SfKbuY9LetXi
OpC+UwKYnhiqy3itRH8eOHOp9BmZUC++TMjtKmYbHttg3ij5hudZx9TaKjOCBrBbe4L0lV/+y+WT
oHtjWmGtILFp3nn6DULsADXGQuZ4X/yKKLwEi8llEmCnbb143LeTfao1aFsA9JwDOqqntR5ioS3n
daIYn1oCQZWubPP1zQSaU8vpxaqgovnIYbLrXaIXyLsA8G9VrlnG1GkS4hq9VeZZ2nhaeFkWIFuQ
d1ttJEGJPpi70hlWWfIRZX/RNmD+QH8ZiVaqudDB4LyJENBkeYtnU4Ap9m1gcvZcnUR9Yqcszex7
6LhAq9mMiLC+XMT740Ez8y2yeif91Vk0ISrxS1Ce8gI6UQKS4SMAM8xxj7E5pN0oUF9XHwKCcUet
xI6vJSrWBObe3oEbpMOnc8ACW2E8z/6L6ImuZfqqj2+8TxdNh8mHgFQGi+Pn0GYXzR+7YVKsQT5I
V5JovPF6XDBWugHoMw9RvTaBKGZUaTosf8na1cHPFP1VIT2ZgcgGQnzGPHMqINwAq6xTXAiG5RNy
sItUBugw4RCSNFH4tG8qpbRN01yRO1mywCb3XoTHseoxQaqizqpo+o17FGJPQcnVnQMYD4dlSpRv
im+t7P5ZqH85JLA4SYwxtdH/fxno9xrvnGcC3qqxEEDhmk0Mkk70OgpSQDGdPdnoJ6dxZdfrSC56
4wyaCIHCV6T1f8wOCSxXlldsVCbmgfOm1W8KZKBRqeCXMbh4HEke4dAk4lnEg3EUveC1FaVhxYXR
QFYyy5ZFnwxUfgB2VIDo19jHU38QiT3u1u6MaHWu3aehYT2VTw3Lf0SJDl5KmgLvSQ5F/Ry2OL69
5jBiIha4Pyfd1lCYwwGT0mo+RTxnqEuLX7Ykt+C7ypu3At2D0lirwIzQKm0C9x1SO2+2GCBxVDEX
rIGZQk3FOnIZXut82IQVuhicdMruCi63Y5jGMq6EK5nVS69TmCQ+cnZFLV57JgZO1l0eTcIYbMbt
LPNhJiaSQ6hRPwUIRnYnnmch5Pk+W0YTo8bla5U/5NsADJOOoKeIZzgjaEBooU5pCdSlWr1YDHsG
mio0pkGgDZ1WRg/KBuU4Hk0l3weMyq6QILc6bj94V95iBtetxf/pfbwRlUFEjJN9DkmurhyJpKCx
brM39twEBs1j5zubUgZNKXc0IWKNCqFe0KnAVdwtiXx+xeUk86cJOwCPttDJLmjve1zO12D5ZsuD
yhJRd5C8gADmeim9S+JiNs+IIiPBBkkkIhcwAYGkpMyFScRH2NIC2zmbte/JhUtHuEfCGRmb6fbp
LhN/OCIGlYfaRoztHP/x7jTnivd5ZyYEFZW/0jZxTLCEaDxWaU7nS5xBo64nnKTAOcK9Q/BFFGKi
/Ga1DawpFORDj7uX8JpqG3MxUeeXTbUu89+0mPcIn+gwVq5C6ANFQCMZAZ89jLq7fOvJxZyip8BM
Vg7otqevreBQKfgsPismV0NlAXMTsBz/Z6Llal2Ec4Q45aewoBcIr/F8UsvinUXR8TUCG5AXyfK6
mdCC0odGohX9mekpZkQ8FcnhFiNh2C78ZV4m16TUdjTrCR24azA0l91VdoztJg9rwjLJgWt/CQZg
MzwW702t4MJCrViO3zaV0qjNW5fkYSC4xcSOB+TFKVoory4HlF3sWzBf1kljnoCbaOvDi7TCLm4D
PkOo+hXMBuhLvcCvk75hBF+BReWTfFaQibZAvynWy42NSwq9O8QxJ2IoYoqrGYHx8MdLt/xXlTmZ
GigquajzMTnXSOIREODIpV6IiXNT0alzTWRs8BAhYC4vlOa5z1Htxc9FxcVBxdQZVwA9tGsiClwQ
8I1t8tA6kzy2FnQ6Zpjq0p4avOG1OuLvOuZq+mJLeD+JIdU2glCMQGJscunNtN26BmiUemN+NzST
nT+bHHOzdGSpvst+nAXEmrcikHWjMtS3PbGa5OtRtdEX56d5F91tMSonthNtbQDaK4pfgGZkIbm+
T2gcdUbdcUgTNeSHYb/ByCDCYoFD2IaTk29Hs3mWH5JtI8svxJuYp/f/swyFFEUKEzzUltocGo3x
xl3IHCwPoyiUD1M5vJHbCfB1ZjqISbp2RsTiRDop7tCS5O4W0b9RbzW3OY1kC+AzRraIiFiSKihD
VvxdmXl/9LY6zRONN6N7eqZ+O/nGSxkGROVjOVuLXRdHe73PwEhqhCi/+WitpVdFY4N+6NmKUMlq
33HQEW22DVOfSKhl/mdgtUPr5zQkwX61A+jtuS2xJkYy9b5fV0SZzjAt43lg3oVmZYyAZ/CvThTi
zDSwYn5D7UJmF6GdTflH0akIKLUAtGBSpUl+9NcUQ6DM9Gs1iSMgbzlFkw7oToLWrmE+DpLI0OO2
DtONB96Bfly1z10kymgGl9fVT06tM4Fa9ioDDW0p2vu11uvHJLx0ZCmE0MEiqVPYvka3Vjh3HYzT
yCgHKFfnM6LeRDjIoA7UXnWzNf9M1jsshkXd7Gi+6Ovz9LUqPEHgXxKkzFiwYHMbblbYHnp4TcJB
kDwqdfwhMR3CTXYdMecL3wZMhsjDuPrWqZ3sVBdi0Y2JkonRNqOc+ygqLnEDuDbauFrxyhQQpPB4
Hgg7zV/dkmEnr8V2gY4YrZ6majhOlbdxcf5OJFvbX8gxFsPgvNW3pTaSkmPAYOBtnxOyUvOLaYpj
C9W9se2QwZZ2sLOseWfkOuLnXan8hy9jNv4JMONGxH+Ft4GxEEVsbAJ2tkUmVYHIoMkxXjCYYiit
g0nkIJAHpUKafyccg2pKMkl2o0YKKNbptwvdY7RbjYqbiwI/PleHfHOs9Qwpq+ifU8yj3KpzCjiS
3o0RDs3b2OmuhwaCNZhJSwv0J7FWIBqZmIZlXBYTvaQ1ktIE0wyjD+LNudo056o6fxaISNxk9MVA
IDQsnpIG7Qi0Jw2U6LShI/H3Ac5LNTBRPhbhCywP8k8nqI5g5FAuEys6QxsQMJKb+kpOO8hxfNXa
8J1H38WCcYmxM1skoPs5S3YDUQAiDyhL5yKtKp9ctnQNRhXx3DCbHeuUFLfEb8htAXjE6XRldrcS
3cvBO055/6QYqG/S9WiRM0XtnqqQkgCU4NtE0N1wdxlil2A5CeOopZQZFR3I1M4Yi4y1kOeBjHJp
j1VUAIXB/kMoIHzHfePhifud0sW3Ojo/+l3q8FHZB5hw86+g89GRF4R5z+/w2KxhR3+XUofHHZNK
EOaObxsY9M8B9eucTqRTXTXj3SY2k6ChjpO6S+4KRa2uLEcJtJG0Vt5y6jA5kMzS/pKVzMW5ApSE
+h4haabC20JiBb7+Luc2VLIF9yfJANhbloCsieEssXicZ617jQnJkKJ4gv1MES9HnAK0/2hHcgIO
HbSYkuZiBzeYVhNBmJwmU/YrRIZinoF9lP4X0IEfcDP1zYHiRs4lVgTHBo2nXHb/TSw+Be2LMFqC
kMivmHVwGCH0AUZFM5SgA4dbl03siGUaPBpUBCxIcDSJ4YGpFg68Q6eC54WqabJv4hvJa06EM6qX
mIgXtAH8k3QwdtJnJdxSnXUzwrPOUdwPmwFFiG39RIpPvSFfthxgKcOGsouymZxPmd+zYFKTJA15
c1Bog7YdRDfCr+OhgwqFzCQtbh6MqmZ8wZoNKDnPEXQ9xqkB/hGuqD+kXMJzf/DSS93fhHBAWic3
sltsMoXemwqCKgMbN+J3aoOWaqZAckO50GF2Hn6Bv48O9WIB1ObCa+BnSbvncflyQO5RYTWUs/h1
FDBAqoW4LDeC7TpYmycoF0MsMy0veHe4PCfrNWamU4GHsK3jjaZrq2Wj0PtzhT4AezER5t2PqSJl
1X4FYOk5ZkeaEOwoEREvIuC3PjKWA5JkheghsjO2M8ZmVXEPYmwXrreh7iYd06Sr9ciwdqBzG/7Z
Wi/1vc1AjhBnUOatNTB5Vl0Co17HwHPYlguqT9HfzJ6B1Ru7IICugFAG0UX4zEXgOiHCML1rZRDU
FPwCztqJ5wMuipgwprIdF1HcM7SFTs9456zBm3DBgKuWxlO6MP58VF+pga6eHaydQD9D3PSpujMo
MzJsLhJtNmKARSCvNl8Ab+RI4U0kXDkqQExCyJn4pys3Kuht3IKjJt7ZtgwAIJRL9LnDcJGyM+6/
sQz/X98IHZHEKrZNbqzik8YeIKX6Sw9ScMAsLrhbsKfL5C/Q98luS6+5bRCsxfC7Clqr1Xa0+4Ob
EwIFM6z7Qi1JLoFsVi3W8fDBakbdi8M5VSfpOR1AXdPgnyMYvXNWASSyFFKFc3mksqF4nWuCn4De
cnoFr6aFTeEjvwWRl3ZxCcRqwIjAPL/LyDEnQzVsj0d5XfFdVd28ceOTTR1OSYfiSYy9+K+hr9X5
JtVwA2/XX5oRFgqkUBwYWfXHITkRRY3JeZ0DqLYj8hSahmWVy2lAuUxxNxIyJcCGfi3ZVzhDkNbI
QhiBLRkS2p+XHG+Ox/Amjj9yPgol2WiNt1Gb7jB0aMNaZZcV9MYIdKwFdSMCOF0ZTgVNagz+NsGZ
50r8kvTeWqcc8Iwfx/iJu/wN+c+kYqE/m1S79M9CwBIxQXffxIzk5PpTyToKTTIFSVeIzI14Y9DE
7rvE3TQ9HA3FYeAxUosUAIVmU+5uZSLN27gLTiRDuEYV2VX1IRQUEvGVF25VkkSUgqM60U5LuXc6
lPVpcVoy6yC5RgLo0UcKNUelX6l4bdmUEc1YW31OlrmRSJcsfAuiYq9VXzcGECjB4+lBVyzF3eSy
S8uN2GtEeCOxuI9Tjc3yvDSvBAmw9uqpeidwVQKvxNFP5DdCIENBtIGRBcGvaOPwx4poUsl/FyhI
6nY1iwm8R3WDvJNpNKb1FuMwNrlCpBqjdba8q56RKs1UONYJ7pMEfemSoYFaql2Cx1kYargFNJOH
2b4h23toJGUg1NRAh9PvTGCyCmdNxWn/OAP530M9v1AhgOfkhBUDEQAqIkdYrOdANTE94gBQb7MW
7pC0TUnpo5x5nG7uOVQp6lEx0lQ8FHBUqguJoDjWkFHTyfmgbmKRFAG3x0GEfix27JUL7iYPPIfV
9lI/hEz3pp2ZvVBhSVijp8I6EGiKUCZmz0wyhAffEu0lYmdAEH6rFGKyWEEIOJCkoxJTrVQV6F6a
yk/Q1I0uNCfq7pxPFvFOe/lio6+hPZrV/Ux1YhBQJunD9wlSymCo63uY/uhutNHLT8o6m3qV9o6n
kU9bufk4eoFMXP0mgUSkxNAwCDkPVCWriWYJcEreHui9kpBXNPyGNjUPNwWnxpSjKXTLNcIG6i9h
lRpytyprPD2KOnYvVyB69JmhhiL1Dmb1Kltt7I5lRRguwyhpH5viQNgZr8jQjAgal+cMbC4smkGT
yAVpclH3tG9B0pM3LC1JrY+71PuL6SDSh40Y9DCw2PC8OCORxkgYG//l3eWmAJPDRxh0zjmAcy2S
rYEIqrBibPbMt52mUx9gCeDZh960Ed6ZT9NQrEQAgobonriA+gAZEzwbMmJy38BDOeS7X5ePMv3J
yG2hNQUjtLib0u8A/l1HsxAWJwO5ufy8FCiU4Q6UqVTktlRP/aewTfZQIA5CLS+dZua+RvX3zPeD
P1MMzLLdWBhFXBOSI/kDuJBAkNJf6uMIMW9OwswyOYcoPqpYGnB6UWOGxgmUubYYtBNYzbOtVTsi
Cx+tgBXCx6QKLcq98ZJTS9hkrmBFRiBBPLrUDl6nPCHjTLx4T3bVVwiRnTI5psK6QST9hCaF+wST
BY8mJGh3FQ8I51SfGykOig3d0mA8cNCkXLcW1ncSfhBTaHO2HxbEEdZVBUER1Xh2ABs2nHVYJr4L
lCAXs3ACSAJFVS1SWeQsz/jLyGHIGJhn0K1zRiJcLEQjyOrLm3OgZr4cL3iVN3VxRrW18dAGqd9q
FJOM8ANDPmS3cKZPNKB/UDkvPBlwKGoQD6yYTxy6jGgm6kfm7IkWVmB8C5aSk1NqShh7gQLrxZZk
nZ5gh0S64/ygwfgrpboVwZ1h/+rfHvWfaA1HpO0PlY4GW28YW+lDeOBqZa5jWBP5/Y1x1cgWrDM0
VU10So1nJ4QJQBE0wAPq18zp1jGhgaxvO21eQkJA4BSPxvKsDXIrxudgeKv01zxCYkYYyYzZosv9
PolfUvo/CXjA+OpiBGFEaPPXsOYDNCcrFD9zTUlnkWVg6xdwsEJ9M6sZxUe0qepDAMnX1i2Ck0Ph
tLcxbIk3J+MvvyHpcylO4Ejl+wzJ8nDRlooSwmrPJuuSO1hJrG2RM2SWK6xiqxF9iha8wcbn1jsv
fItiX3xmFAJcmJHJ4FXv6pDoLRTbIz4RMTD+I7n4Y+IB8KAJZxigJCr1DTdl4eBrY0BSXN7V7g1n
mTF1u1pjWfoA7eGBvkVF3eOuhTvE3sElwIJeONH/ieleQkmJHpI2kuxOXzNrvprmlAfDvsEChSOB
UoASnoOM1FNGkoTWS61dULmNRXB0wxtVqPSSKNXRKtTN1YNpaNSvwH7VIKTLFnvQE265hf5TU7/j
KiaBTQXCP7g1ZHR07imqBqIRiiJ4XC1yV4nhe8R8C2TCfEfx2ymQx/xyh3p3WSgxk2wrTo1ewpuD
YynlpQ3E/VbYN+6SSfWZQcE4ADT9kMTcyx1ThVTTWCd4Su1u5XVX3rA0QZNq/oeyIYd6EdFJm+i7
PCOEzMFr/k1nJip/YAM5nNSW/DXcTRR7CeMi3OhDQn7ZcllzHxpiMLBhJwcp5yDy2cq6+o+Hz4Z2
KRaL8Fvz7oKmLuxnmA9ZE3NjfUelurPo+iATcpyOo2es/ou1agNB7UtSh5CyUgO6JNKk0pIjb6bF
563BL8JaAUyrTuurS4CQj+8z5sgar0gpcst84S+z+LNctH1KmZiWuExGAkrD74HUxjr/ZEfS2uUI
lvhx8KG59wNUzOwJPiRtVGUT5lEfOH5Yn2AachGQIRxRlct6TpCdjdoWFFwCC+UGDzGO4Q1yz02l
7832CuxdM+6V80KYvcJF8FZhRuB+DlLlGGjEVJHqleTfJVoQm6AAgZZbZyJRBQYm6ukVTOyOvlwq
bFYBADGRQ4by4h6dSvaG3+7goNG11HRTNcZTxyFrVpdQY1SVdMdzT13AXcJNI6Cn+9jkJjObZI5y
/YzQXmpP6adqLApdRd6C0a9NZoSmrJW8i+kG/Ga+iu+fe9SgSBsJOaVMaa27C+8LDCKuaJfqNYLT
oL5aEmQj9l6Il5Dzn70Dt2QMHIKsheVM4SjagYTrz5oYXMiFx+Utvx8pSTbdIlXbTxohFEAJrtiZ
GDVbpsWXQYa2kBs1yjyEbVx4YlIyme2M5k1CQHkhwik3aug/guPUs5KaZLyjiJRVONfniof8mFJD
WI94A3MfWpHBIdynNdcFCurw4i0MRENXM2gAZMTCnNXCfRU8u8OTkSfFLiAZDaSCCg7KibpKB95U
d6xHFGQS/vAkbLCobWcJdU74Q/5OUOzGhulEWSMMox6S11ihQ+H+AmavwuQZS3DAfT+YHPlfnNsu
RRgkbIAXAMnFhecagB5r02XsftGcsuvILidmJ6eS4NlpeHzFPxUP9qqCqQES90Wu17aw+fGn1OEi
a8J0Ijlygohm9CA8RNnSansx6FyVVCOehPlKSK0pk6fhKX0pKZE4INjJDQYXN/wZvwqbFDLObKED
cKmsJYtFwJiAXkRWKB+bhcnKysgJ0DpjayH1HZDhSc/Jrp1Yh95GYGM0TNR5IxLLbDjDf6yTYj9W
/4UmLE/wO1H28rqd53tAbg0GHqJwx2ivOCOTal5jIkM5dEYmE+bhOt+q1isd9eprcD205Pj5K0zT
xCFxOejRtxzSCrwZ+wCYjpW2sMRCxJIyK5ipLBQlsq4HBeYFjNRsz2J6GO0tdXXtkQX+ZEEdIyUk
wF7dMOYjH/dq8AnjCohmPFHuMemH757o05Mqef4XL3uLcbIqO7X0jSp8FbuwMg5PI9oy4e98Kdkd
UPed+8OjZXiPP4nHgprHpnWvtf435Vrqx318GIMYq+LrnLx2DTHyTLIiUhuo31wZKVlTa5QUE0cT
rZoG4lqTFex6T1EZ+giKZW0bNrO9wQ25Sadm/patWWZvWJ+lm+H4gcBALHsWJYGOcJfKJ64x3R5l
Lnf+D3zraUYpXTI+DndRMMEBbgEvNFR9wGFluLZ6YzcMZ4PEGrGnheBcbHOBiyU+TMuaR1KKR02Z
MFBMQTcJRxpO41rOO05xJbmazrG1P3QNSwpJoqgKKNOE8c7xb0Dye6Bl4RvS8qtDyTGhW+owGWT5
R9nk1M0iLK3RJU9zv5fLfAJtE+N+ym/Q3eDcoLAtHSYv0DZrvkinZKxix9yldaGvqW+Z997WuyB8
bhudHB1oL4au0GWEqDAGsQrVZHAJ52ZjfIk+pXZQ4q2aGqRLkGgCUyD4MyW/6OGiC3uAo0zqemZ6
YfEvgBJ+xldSKIJ+XesbkzkaFbcs5cNCwTDoHNQPtJ65MHupuaXWHSvAF4AX8V8EzxMmcJpFjjcK
OPTlFYiLGA9AK6RH59Ltw2klmhXJBDMQPnN6RWsH/9ak8tVvI6Z1Vt7jAhHyDIxEYHMt/01spHPg
QDV1pICBYqUsZ+5fAEZbDXw+jFRz/JfcJM2MSiu9A0+7wLocqzl3bga+qlpnh9AleV86ChlGuHAX
8kWa3MvaAJzTnSsNwnM/JHdZd9I3NRc6MdrtKNvCMcnNkSN8kqY6DokWwoA4+48EYCDokBnnproO
g00cPTXzoZrm86xUx7g6mHw5wsqb7m/HiBc1Jp4oUvZjbREr1JEH0G5tauBZJ4ocYSPYAsQZVSZD
0EAV3MQvGAeS6LQQ+S+ChxGEN4DXsSijbfRujCYuImAQ5QoCK19ZApNsIW3l2meUkmDAbVed5Nr5
6JCmoFR6XOIA+y5QK5AIIJyXDSevtVcRDYTFCiwrylr3V8NcUhN8IqEDYUjZxjJq0NXYgqJnjHyI
BNTKNX2LtnIvVAqRuALg8gUMOnwXXeVPNCm3BMgqLPOjQfErrD33inSnikF6J2mlOTaEDhl8fy34
lR2JNYvK5AYC1XtU6xWhIxaSKIk8sPnUDw6DhkOCvwQ6BT3LaZvFUoG8gyddQEjXuAuSaduhQeIr
lC0RuQYw7SnJiOopiTFYODihc8EXIgLEWJrUBaCUdPIsJlAFRJZyMxGdwJ8SoNTz3hW0lRU5tnDu
qybq/GuwbqAFVYOwEfe1AnIGb0CQOrNjzOkiH7WhxkK7I6oYyyUwhGp2RqCs3BYqIEEl45jIazRe
nLP18E4cFbZjh8HHa8XLmEzB1AQE4ECtANO8yYSrtxQjPUox7jVhFPkPsckrgQXZaE28+AIQcJks
KOAcsuCpJHWMJgq7qiF5FMmSKMupHFWVcBxk07TffCNgLCAJHg9PstomYDrKKxOIuh7iDc+gQV4m
cAfQmnBBDrsfqPQstVkyHiSbQOPOGoCZwPSkZho7eqrysfW1mYkyFSl9HOIwPFYy7xByCRwlsEDb
MCeADybUCaUb/kuQn5ijKXJIUKuas3xydFRuUvkGWrjZU/6wPVU+XwLySlaDX9RvTvdJu2RzquIZ
as2KgVGf8+L9Db4MBnQYbCzbiH2jZniEUlxodN34AXshA9g7rKuwr7fS0aeonibHF9eRyxaXJSgt
eBHEJ1onzx13wnXwfZI9vbKzGQE3wQvlTkrahyzKukgt6BkvWfZXJMHmXJwaBGN2KCdkiqhAv4rJ
RAfDUOAl+fIERGT6Rc1oyqQNAeOrTV9fpM0acWy1A3wuPDz9SzEzR2sddz7/CIBD7z5Az5Aw4UcQ
P0jgvIBRuhRY4pmxSGTqt7q95wqlNK+4BbW/9viPBcGZp9p3SmWhpTR+Fg6uVjHmIA1L1PaUzgDR
fKBJ3cMGswn4IgUugtQLkcegVwcUmfAXkWLJFKez3AssI6laHBrtKI3O5Bq72oGSUG5vxu1iL6SB
thrtWTrmzuSooXZVR+4uZo+gMOxivmHWafOS0l3wDoVfl62NehAkRjIiJZ0sxBEvnISdWbgn7rlS
bgQ9lpj/9j6iohB/Rm1pj29ONom6qFejyY6U8ipZEimPm4OpnkifpgTWdQiLL8JjHJcJKGj5GjoX
EhFNurnu5Pbajj+QpKIuPjT6tJIChW1pRM9DHW/7iEh68NuI2F7DrY+cQro6cRkZB1M9jfqzwtfq
tP+K7qjAYBikTSH1ZM54UX/03T5V/ykjHHOMlu17nF8DjI5R9Z9TvHjRcWa+cJG+1N6JFUQi662K
GOmuP5skX+b/KvvX8V765gTmGXCIdjnhAKyv3CJLtMn3c20dNEYL0fGVPWUvSzJFTg0us0VpTPCz
jS1lNdKx5GX4gh6BFoIUWYbL4OHezmOM1+GSUADTXKYkNU7P0UwwK1lADyKVelmO7h4DFuizAszG
1A6hfNXt47SdkHoSvLic5eaZ+vZJRFej91ky17jK96HzKcufBymFixixXTpkTNawy5y/4r/is0h2
AgVAhF4aUKBBfz7b15FfyEuCOnO+KFxPGNc4qXjhAhkhDHlx0Bitkh1gUQMS5PsORwpBG4LkeRCN
YH+S7abkYNADGpHmAqfco+HgJZzk28HJzT0qECiXW4feBHmCdLWcqKLHER5MtjmZAkz6yV9p4ejG
bMw1KH80Ak29a4GAQ2CpfDknKdpWznw5pNsMlFd5zZG8pxwqineS28rwiD6d7zIbUfahBrIVArsJ
5AHHjHwKlpNlXnffotcTwbXZf4uzTuJ0+dYWlCMNuFWbqRykW2RsIMlcwJyFwkNo3S2E/lmST6Ab
BV0ZfSddoOj85KGwOgQUW6gGqT7IocJAAzci+kVhCMXGIQegYNTgB8oXGuNHsLj0Szq0eYi5Y1C5
Rh3EPohfWoI0sZxNj0RGepeIMg7mQhmSdzUu9vKpwgCsBooLSBMkX5NisoTKxbDFSkAG1uK2EYVf
gN2Fe9eI77KKqGN087/eIyhSXRcKxP4i8g6d6tL9K+rWCY3Gm/HRkbVubTOwsfFYGRy+2osbXUwi
+EeMsj77kxiQejkoJQIqXBDgN8iBh/iL3KCRdBT2AxRfSGOUVv1KmdEgxIy73PISFakkMGii69NQ
oVbLNmB4kShL8OvwGVquesR9jUfzOm1VJjcp6T4PbyZSRD4L5OHUvXvpC291TO6qC4YAtGSSOp0F
JWUKHFKsv7S47yCZJO0IigFotOdCCBr9Tco2VhpJRYg9zyM2b84djNVIY/lBoYHanGGWg3nQAi43
5S5NudTBdkKqbgWpn/wPS+e1nLi6ROEnUpVyuCWDAYPjmBuVo3LOevrzNftcnTDjMUh/6F69wloY
uTL3Z4+ESniyuWOhAERUl2zdCkhJXjaCqcnU1qXqb0JrI09eg58uxy5XY5CA8fEXgSRkUsBgmXPR
oQQmGYeSXzZKybRJr196z10Ku6f1/lJct9kMwNQn6b/CDLgBaD/2t/MwLHrf21QurmC8C58KQbhx
zLf46iVESBnr5Bz7MHSw1JXrYmLF2/gSJIxXvPjFLPC9hS3k9xhJ0qMB5cATpS0avG4xULr45OyZ
KzxB1fTlHj5RQUfmvpy4QOWsErWrmEXiPwFfurX0RfDEey5Vphcw9uePO1FWufJWMN84WTw0LjLx
chgYYor/AeIe7k/ODxa/AYsq0bW9X8QkiKgLLiWfQR9XaNeyHAUxxeoe0kV7qimdRnxrZFhs+tOO
14iru9r/Zd107dRD2GtQwvVVLIctdObEvHMHI8p+Ez8EFxkATsX1lQYzEVohI7e7oYUJki+TOoSE
yA8OoOOy4QSKMdCX9Nd7pUKmg4BOM5Na5n8hHDTJSxKn3NwJNzXLAruwikXsssvqZ7ZANryeRr6x
PA6R9PW1vr9zRJlRsJGZ4HPmxCNkfC5ltDvOihxwB+80+FWNdiFhYm/T2NClaoDDNFKy95nV5fXK
xSphgKZYt1f4l/NQr00KLMpKRyfT620GQWqRi0hxhxto0JwbZmLyuwMT4YxjIv6HhKDgXPooREYn
f2BqMT65PrCdSvPIhoSP/dYm9MOmhv80/CtKymjeTRhpwrAxfwKSSZK99jqpXyWncvFHWafhU8O0
iA3hlO+ZVkKHJfj5QDso65y1T7fAmWtln8RTcRvBTHInzE95GtWfW7QLnYaKu4pijcZA905zn60/
Zq/f2Q7aU53aL3lJ4EBH4wvqfa3k1MOyf/owy4vefcHph/cE/QjIXbYha0jWrCZu+zgJ4dUwPfPr
FfsN0F8oUDwwkhzYPEsbBqkOkArDjutRVrmovtItt51oJ8YHrf4eYUvc93AsjASZXbAmEWFIW1lR
sFsQIDscc+4iDO4dxdoz25I8I5v2S5vr556jSTWtRcVeEBrT/9twEXdJbde4Pl3MkfNfaIsUaCGK
DTfBn++nsrBsighfpJqCbguLEmTCrQEM9VP4gMUHH5RGo3UI7wUuNqHmc3UGgDjSOIq3ghGfgDw1
QxxuccsBBxq0J7G3A4dDbZBjJkwDx2l3rUYsEyDnEP1IMjcjVC5Zqm34BHtqRuYTynvquAt0tGG1
Dnryox+76AwcKXmyMkGz9XYTdsCM5a5DctNtM//bhudpoHk+TBqN9JXoGo0D3A+XDSm+CWImRvw4
+xIUHz2kFuy0jNtUzB/FgcHB7havtGS+xP1XFwO46GeoGIQ8MXEZUWbMZ+81QgsC+1XGqmIrPiz5
Hd5o7UqxX8CHAOkjYF3FRWWtCH1ljVH6Bwq3qURWSa/+32mPXd8iALqiApIKjfN52HC/A9xfmtZd
1FhmRDKUnmdc0b/iYSTJpD6Tlc1YBypITwDfr8OIvZKZKi2CQQMn8zcG7TJTq3GWua8BduF0J1wt
leofHgUj53/AHGbmaHWYO+K9oQ/fTf3oxl8pnxbbij2cIJ+CtM6Z7Ol7HXL3SxsSMLIcOP+w+QFe
W4yXlMg0eRMrmPxd1DOVm0VIIUb6IieoyXgrEanKpgBJpF7Kmb71XPLQB1VspSsvexBaZ8OmoMaE
pHaap2Y/D50IsTRZm4RCaSWMXD4mbtKCGmGOhL1JBsWbywtSB4Q8mRC35k2ndhImebAtLRItYatX
2HBX61I7yXoVmqoSd5eB/cmFKTQRLmNcpZFF0R/8gBF607ZCTjO3N8qGVDnTXirZk5vgKw+qCjSG
fKIB4fIY61cFMUaL8EvzX+JQWcE7j81d3p/D8Q2ZEac8WGNk8Su10/TDPGZWkZlTLA27OOQqRp+9
ybqdGq79EO35G6GARvfHKcNeN7Nnw4oWqG8i7DRt1L5rdXjGQybIlp0DEwyTOa77cCLyt1rpL8oo
pTHxoHs2CnyMyNR3dIJ5FvN+MOqKv7ueVgh/hqw5m4B/SfXi17uMygB3kug9JTIL4S99WMGYg0vN
kfFbcvE5nsbsK54+ioCUR++BJykGUmTQYBEotSWx9kLzlE/DicbW5Hrif/NQHzTQUNFw96eM5i3v
4XdRgcpIPni1mEnDauW2ZrmAmweAHfw3zlGqdPjh/B6B5jDFoGDmkJX1HFunNoCHgkcTlCCOTADJ
BNItbH32V8ocy1Y6WmaCmm24+0sT0jbWfdo2iBbtjBx0yfJAKKPS786MyOTsjWxYy6ju7H2DFSXl
Nwcl3QkTE5geQj3j4hTuJ7+NT0H89YY5GcFFAO400Az6OF+bZt8dg6uDq4BwSAfcORzh4ogjAce/
aIwN0BkuJR0Rm0mxZS+4mLiZAcBmZDSmdfONmxNvNe8JKrgGDTm/+Tic5yXye61d4TJTxc85knsH
sD/MHiriKaO+Y46bn/rqSpqWUJYa/72s84VjvsrMEeR7IBs3x3yF7w2QBf9YktzAvcXPC8SmSQ6G
TrVGKQj1MyPRiCJcSMjtnDHKxfNzW/jvbATImCXD+kj/p6bnkQtchc6frAf4CHxB6oK66ha2848r
Sfu20XW7+zYE4tviHZQ2WxP5RrbWA+p/ONWHImjR0qOIhIY69gpUuUsYBqLUkIbn/4oz2sxBqXDE
2iaQ38JD+d03FHcouI8W7zzyiSRBqNFt+S4GWBu1mRQtNP/iVGYiC6LUBCxmtfAR5QlIDb5xWNty
n9IXhP0t6f3NAEmGakLO0cAJHsBDoMfnIURJcDY2SBi0OIlRTSIviZBkc77EpUVKGEbdjDWpKUh3
YAXngNPCvZXpZe64SxPluYZeAwNhInx5OdRF2DNESL4RzjP/xVrrG/9vKRGROKKNo1oIE5c1f+yY
CkXpBTsUGizhg+ntowYPo+0Im96G87M/SLHAiSOYMMd9CgXbC49a/iKzUu5LBK02Rpcs0kJgArVs
Tiqzq+guN9r6zOzATqT3YdNZ1O9UoMKcolto7Gs/HnAoU9VPqckTBmfKD917Sm/hc1chxIVNEv01
+Rn7ECoh3i1zG7X/toGKbdLTgHfNHOe9owG3imCls/ZjhTSQtwh9FloFnAgfvDc4NPjzaaCiDh+S
bc+xgK/KEDDgCVENgDeFf3XJfUq+AB2v3LWUSow3tQisM9ZXKZQMzzwwc++Hm0xQI+b+KvbTDOIF
wbQhJt+Hv0MCn59mLnrrYIeqDrFHsPBorHz7CXGtsCMAPYF+QSB8MBYhrMtIbWyyrbDzeL1SNbXl
V0P2eYQhu/I+mm8BgrBLTCayeGHxZCXZSMZVvMum+KNhgLNGS6HGyirU/2lMwcXzO5yHlbCcCKcj
w6FwjiUtfd2+01XRx0ibJR9ymv5sfPJyq8AfDI7JB5XK6DKaZeebjGraSGU4nJ/ovEQfrBnjVrC2
ws421fyNFmHTDgbNXogPFLgxzj66WPSNrzQafDLAP44Z4d9KKYFksKMqacnOdnlu9OEcBHl0Vnqi
Kvaj/9gG3xDQCutPqmsr/KdVD3cc2XpFlQyXArADw5zmkgca0u5hUeIcL9+176+qWh5nZbqUgbso
/GxPHuBeULEST+TKgv2pQQD8ssdu2bq7DOJEr2yrv6mG/cViS4rpMZith9g9NOZDYgCSQypxrJML
M7l/qqm4Rhe7RZusmmPS6PA+t54q/rCUk/PW1UJmpLhTDu7Cc4I9rab+TiL0Ks8jIAxa0uGtjGmj
OTrkDfft9FXE+tZqmwuHh42Dw4AZBveibgTHEoE6lNiNzWVVeO8+Xb6F6ScaYB+/MtNSl47mbB3K
wH9N8cvAr7GKUwkLh/2CWFYcXdzyvdGMDWYPuxD5aESHAU2/0PoNusBchWqLPBDipMerp+RHGlUX
15KqwcOV3cVzGYr0Eao1oh6MuErGwhYvhBEm/As0agsJJOW07sYn0kE3hYLEdxb7sK6oV4TOYu9U
bO2GmADuLaQe8Svgsn0dzIYuXsX2QH0R5lLWuAerZPzFfk1o1Ll291WLU0DngN5wP/j7uC0Oc+AS
AoL20FpbWnTBdnANKQZNYU1YyLxvkmdH2vsYiJIJR1qNj/r4VeIxAWJxNvj6+LbmjDqLTl+2yAlP
U/oXlt3CaRD5FG8ezNZcjzd992/CWKFtIQtcyomTfN5XdLZ8OEHFpKBIeJnoyTwyOai10b/jA2Ou
wTCByRZGIO5SsG69twQgyDZvSc1435/PbnWB7rm0gCyCbtx0ILEy8k84mjQdrkJ/hWQeV/bCccjR
KcQ3DMIDi3ekAMF0mCBIj2Ygh+dWPMzpn1ni4IolqwuCNpcXOMjUpp7Kg/N2qv6aaQfgJx/na5jP
ljZvxF+bEO5ijN4ZpXFsNgmJ8AMVlclQYsyf+B2gmDHHMP0s/A6513UXnwEoPfOpuHdi6WQ+4Ki9
oyADD1UYtDJNhmUMD0cKZSY91BusAiuj6w0sytBryIQeOIz+giEyw3cS3izCdMxXzARjtPWi+S/r
bxp7+L3446FMFTZ3oa9m/UArQXzwfC7EvuqsmiRLQXJ0UFHiPos7SsVqlTmXinuHtKS4p+HC9RvH
PwEVvwvsX+jOdjZ9xNKfCo1lyolgVeW2o+PkWyVuC/H/Njn0wBHkI3dH5WWRK8ZTsAjhDacPDaJT
3X5WzrAsIl/4LWw2Ab1TgEqLLSDOQhAZkoZmiOLAAfdqivwj11LyDol65XNzYPK4sBN6NYl6wmdu
a3NQOuRW3ysgD13tuK+GPx3HUy9TsfEiCtSkwyR8rPyppkYuPfppzOihbbrE341bjKsFwxtG9Wz7
7jaNnQ0Qj/jnjv1JiWIMWA8dyTn9Ucg2w0Y/VK4BTVPfon6ZWnxm4mNm67KDcZYaJ2PDLMcboP5y
74VYQxP6W14FcFC4BdLj0MKaWIGv+xyXQtmTEMgsftKbPU+c58gdLMfwjIip6EbiGqJ3vaY9aP6p
IxkwwD8eQKeLEw7W1gSYgK6ulPzNnJzHCrRGgpokE1e3uCTxFBAxR1blC3PMlupIiuSdVy7/BEsR
tRVMz4jCe+56GLcbhkOYuS+yF9IjIecBwPIUJCc1/ZwcDIFyktxwESPET+J29ChYa8U/27S2tXkr
87e6rB5HfThq2bCZjRtgiVwbOYafgxwVGBt2prO2ovThjvXgcwr3JubHfRWhymbImoUkFIpgQbYU
Oy/Feqlz/YuvweS4Qn+B0oY7mgyAKXxmvMpguwFMzMkXOAecg876ZdDhaq8x80kbiGt0lb0aP5cB
cLUnCTwq41vP9GgTYF8Ubw7O+mpnHCmXxLh1Hq8wyjPXX0q6iJVzVUI0sLgUtVeXzzRwjESz8lJq
+qbJ+7UVAxURLBfwxWx6t3oenlR4HANWVQPALyRSIGs2Bx+vipF1+tFbjh+8Xh5jYeFX4JiUES6l
aNF8u4F2RP60gHW8abQvTf9zB3FfDLZz5lPTvloJNJjJkbBlkpOgSR1GcK7Ye/FM61LiuWePFPSW
u8loHFWABRjWsW7uqlB9q7A3HMLPDpR4NrlYQ5TejByKkLqiXPO+hgmgx4StZiibu789oYuu/ofw
WI2ypTO1C+G+Tf2pdAm/0z4kANSdjFXZResZ7+Sk0TAYpZLFw9WpdAq5m9Xmjw2qRIzSJRrGoDaM
oTZYir3N3GNPFW1D/dPAWPVRPwptVYeBooH0tS3eBJXIXYJjah/82gKkexTnbpAfCQZY4vSqD/l1
ymAezychQPL/iK/uEH6psbWWWJmISfgADGzIqLNZBlJ54DeOzHSVZ/BGrrbyS0k6HNvqAqnHxzEW
cmM9/JWgHjgzB5jEMZejTQQrbBnPcrznENLpRJBH8sN6eJYjK4Q/NDH34XxqcHeQ7EhpsSMdKQfL
kzvubDn/QiIfrEdf/SJafT9xDCORBqOynqYY+lGJT6lRcNQmj7rRH5968zH28MNwGFmo+VefGLjQ
Ue1TRv73qZHZzWX60g5cFqaYd99NxDm9+mKfsKsy7ehTbyRJgAQUcRnDlRJbSCMJnjF4WGRYRUIR
UUoiITifYMb5zIjhYLl8epe/4HaAbtfey2C21DvYLQBNXX2TSyislaNqg4WBJQTBGgKAmXAKMFdz
7VVQd4TJ9qshu3jT/Cr/XNpHByMt/tyxe09tYzVl35XzTlY03eS1z5mPB1TUQHolrhKWDvmP8SqN
yjTJu4X6r6knLnYduWkFMqV7xYtKry6WXiM/KXHBGtOxVO5EghQl0yCmO+d1yCEIQpDm30l/GFz8
eeD6Z7azMt23X7tziSDQFgqWYL0ebc2K/AjljL9+C+2up9Erx6Nzvt+knGJgGxW9Ruu02w4fWDJE
6HSI7kiu3HLyl3yx02Q8oOPWjdGXnIdDtcu6fcxKZ7XJ1Lw6UaSghEXMEFK/isxnYHFJmjzLYh3Z
CCfjLfSbSOEWbEnbcTYeDsl6y6iUIJ0/LE4wPsDCDb8Yh7qHyRtgCj5UagC7W+Nlw8NT3IvLzcIf
GBM7EnFchlu529xAYOA9hwkKyu5DnOcVEm8nWJcSU8ULlppJYnFBH1jrmLKsWFhzjoDVCuQBQK2x
7e1Ewkqf5DupuOmuqZMnM7iE6WNQwlN3PvmWtGctRNXKNHf4i9nAgHxpd7z48wNVVpthZwAyR6l5
dx1gAqb/cWGYk/LD64LPKHEbsvYlpRI/7oAk5KvkBANzUj040aXmWrMrNhvWyktP3XhUEg3QJRwm
si+Ed0NLZCXZLlHNhVxEhAkUYw6Y9DjhvdSH735t7xxhWoV/Ei5n2dqFQ1V2LIvdZtIMSVyWVcE1
pdHLehBkeBoygnJ0Xl3G0v2MbOalXGMGlRc4CyuWTDHxquSDU20G+oWbS44lQdrQ1nuQeeBf2rEO
H+Nk+c0u8fu3PtmJ/z3eRZbJRHPNEHlNlUUexA15JlqZsrW3Q4RAdSp3FIMFsNBg9GsVrKXqds3H
fbgOysErVJHwUYMGFXLl4Eb8MQ50mMhQZ+siPqOWOJlwuQyqDy+JVm6j73sE/qwM+a2W11w96L6B
8yNhT3mAb9BMg2jXOkHvf4GcvtCbvflJgWJpC9UIUuXgWcQ9Dkf+kQwZcd2+jr25V8Z5ZzjprmLI
arC4uyjqQXUuZvUUqs07BhTwX08KYYMVWBHuJBCpcu9aoQ4oTTwq8nllDH+2p28M7HmQoR/b8aek
vefvydrQYOjDtoIEJjkdoFcWN75ICTI0AChhRyAJlhIfylC8dTPAjiWoOFWri8up5qbvvR1j/sly
N5HvSqypGIgAw4GRrhlEsuEEMppgwjKni9jELBmEPoz6Kf7L7gI7i1oOGUwfurSSiAOKi8muTsr8
Q03sN4+lUpvpZ44ysO37VRE/aMT56KCSKXPYFEjPplqbhONKESzPXHVwuD3IKcIqFiaY4Bzkg8ry
0OVUra5T/CZmP3qvM9TBVJJgzoSQVHtTTvTg1A9sGFmvIg2iGvIm3Iy1H4HNkjvN+dYZPuLbvyTu
j/djC1Rem8eLq3sLSW606NOaUKrMcgeNTcX2ASSkoM9qjXJv4nRbje1WYlDbFvw6GfYke/wRgfqf
u3CZ0VI9VX5L5vTwbdBhUQJF4Ht1fUJMfN/UHGhctlb3Sjkhwim8bJlwZsuQjrCM0bGXJ+lGxP7f
ZjTJSiFRpoQ4Vl6j5lZX/j4M0T137bLpvmsbB+G+3wTFu4X+QDzdAGqYWtsQG1R8q8RxUHKvbbM5
KI+p4q69OMZJJGei6Tyi7ZKLlR+R9O+pcTCnm1Y9SgefZx7zzCcNslsPAdFBJJ+vC4g1PixNoR0k
vY1hvQek11IcnzIwc1lDomkRmzljZ7c4Xr6ExU6GFwLczvj1NTVnXHxoqEFrOK3Q7YSXCBDOnRuH
NP/+b9FrO0OGR4MnjkZADPyADGNQg0LwAkzETRFjcwOtKC7983hXeAipkPwGQ9wQxxvjj8jbusyG
0mBpYGwU0+pyiLcY6YjOmouVkRGl0efI+Q6ADp0XV44QxCZvvxSSgirlRZLjbKBUh7Ni0EVMcEJn
4VQw+/48LZY5Lk67q9qGAWWO8IZ/wZAZtDIXIQNQ1BMAJVxEPRi/6PU4obiBMFIkHs50EKiBG5Pc
Mv5jsiyUNZ/D1LlSPvFU+uRdbeEsvfRmc+bTQqQVwF5jdlEnPsoHRIPKRUjUQj0i6yzY5oS1LPBR
+vDfAg5C0MY7OQpaXbOZ1EtfPMCXwplq5n5hxINNX55CFIGM1nyIZIEzWnrhFmkRt43hkASrYq32
JoIco2XCHb8JhwAwUGgiE1mb+Okz65A2UqNPiVtu+PJAOq2Q0oP4BbP5COSkw79jioenvuFIqGED
nifcjGdan1ndiYeE62CsS0EGNFebh1YFs6fjJRVCHP6kRGAro5s68R95rT8I7KEBg045bMJGfyrP
o/roQ78QFLyE2l8zyrMT5YsWxJnD41D9SgkuwqfOLs7Nus3ImeyhNfqCF0ii3avEV9SaGB7UwBlq
zUgU8EZugwY40iln2CkMwSFjlygBggg586lJHsP+MQX9T9yBJIJyDbB6kCFDq+zk+9Bl1vX0xvB/
G6Ka8OlqBS4dcwnSYqxG8q9QAuPobeRT5JjNzmAjWc7gHbduKnbSN5G3Zv1mYAztYwgAO26iv4/S
jnrnvdeNc4UWVJx67tMcbGElffseDRjBimU1wxNbVC+26mH++2FDdk4de0+vghpKAt38qsfI017h
LQrhVlm3Iq0YR6xx8mVkvDNQYLq6ckKNScZ0ydj+RVgAVcI2C0uOWvYh9w4Yb1Ueh5Q2d6C8wKmN
/TM2mxjPOgkomzAf8KmfpOQzKx8nugpLJ1i88SUqiAfRrKXpYHlOR6lo6nqE5CfPT0SXWYtVKDVE
18QrB84111rg4i5zVeD6TIH/lFXNNbtPYK65Yew77c+jTZEIhRmGTYy7NGP6Ar6WdvWKozcPmwQ6
mi+A80RcqhduywpOdnqsI+3I7Vpj7m2nULQuDFZBeL7ZYc7w4urHMXfOKfZDWBpSOnngkKZKkHFh
bPV2OnQO49dcmBsQb9V1rzBluXuzupg/VuO4cRmJtcCOvWWsUqYNXvcXkV4mAtxw1U3vIi6TZSgD
6Ym42Nm2rk4Yr1xEdMYsVfRPw+5p+L2N+49xCW2M4ChStclCZS545wcyMZIuAKgYrDHfiKu0F/zN
xR9uFWvGd6iDpNpJ6HE9KEM+DMRmUtfDeNAbnH7peft91wdYOkLhtxBuBt9aBYVIzTbNWD13VbeH
omWxHSwoGWpGIqUF1z/cRNFh5lH6TZcv7g6QYGRdubCtoxdUV2p/El6ZlkRc032HaTIC2NRozg65
6nEcPGhYWYChbCacJKQAR5lnG29xsp+gjyaIOuWgmzUs26ejRK0pbbxX8G0cgIrhtXvkjbL0aqt9
NAnAo5KkOgiB6mjvitjeMejuABVDZwPyRZULGn6Q2pgiwxdvohIredYZyHKukO/EHTtym8YQekqA
WC4dLiFHxmzGpcN5k7leEr+qHJtz6z1WKh5exrjsEkasWfFHe3WdCnvF3QVnrrewoVHvOdSFkeUQ
u9DiFNiueTBX6CqUXzuAS2N8IMGFAlThNj0V6nudz9Q98DD0BTQKolDXRoR5KMkXd1iTzd0oePNB
4wIGH0eiGYC7w0l/6cj1tVhNOmbHvUK2IRde3x8JnTlTOaIJWmmjskqieitGxFlVngPmLSLa9ED1
cTLeeXBPiXJdWN+uQTpL6NKZlTsj7S9GHC+J6txgZLEcgU10++bPUJ+A4p+R6K0yKqoCz/7y4MRn
a8JF14c3RlhMS37aD26nLLZXxER6Srq4DCT/Or1YEPlgwc3BHEPl+4A8ipRVqI4A5Ki0HNYq2D7X
4Z814SGHnEA4AlLcyKiGI1fwLMguzlUznO1gxZj7pBtH+L+sqqyBEfgE9XTA18YqnpP2ueyfBvMp
9aIVL3Om6AFaH7MfJEtbneJInRiOmjYCbe/e1jqSJ/MbCw9wPoFptajP4zdjRhCG3Lw0N1JMNp2/
pNMbw/c5Ry2u0nB5dLHaJlF8jGDOapzhn9BBOb+JqDEvMaIrXyeQjqy13qORG5WJeKxvxpw5c7uI
tM+WyALuW4xjoPv6wxFIbmm0JOkyWWsR4pjopPve2NDYTBTm9D5thfQWNEOwCsfv/yVYJsIOxCZi
qznnJF3aMEcYHJvmq9XfAhUkrv6tr31cE/pWHFOHSE2cl3UYhhUdfovzxowjfI31jNTpIHGU/RMx
oKRe6Ew6gwLqXKHshSgwYnJC9B8kyeIVSrDciMnkrnIDtkZfwItJGJxQjunXtLR+alyXlWjguxSr
jrCjTm1hYE9CMQNRFdWM0aLZYR0PkoFQf5imvqY6zjVWGoypMFnNLUxqp1vlLGM2mPxMSy7xcHXp
OnCSXUY0OChsVOQ1OpHESBYwuFSrX91Il23oM9rH2873AY+vuG9xHHkrRf9h4skuCdlNDZ5Kjy5j
8MKOl+K3aupX5oT8Kc6hZXS0ELCBVMSodFjcyItyFZ0kS9CvfxL37CFqMtmYeg6dIfsUwnfFDMXC
RMfCuazNo1WP6pKAAMrNllueU95LHwJVX3aoG8YBmlW3jU11DWAfxNPeYTxUALoRPYEdfxcUKxi8
ofuUhyitpm0zosrJofa85jJgiD9zf9ilPUsHHIjNYDTWpp1fYo6OrjA3AfbCECil/Md5uxoexPPB
A8lpsnRXK8GDyoYe0TJWQ7NPmF3lyicMcrzid0LfYo5hFbAkomBHQVtDi4p5+Xi9EP9crAP1gdFf
bD0hiPyegR1oUkmx6klFbn7DESsN2uLQHwiKZdt0cuRTHPssKSYYB5eLx3Ef5+p1JtqtbqBFTQfm
6Fs1LVbMKXQ4lREKfOhw3Sf9qsvIMYaF0pmevDg8QtxNqZTkPcArnNtDhmtqhNetg8evC/jSfspB
Y2jzCqxdXDjKAQp7fegKdxNKHnrmHcLs5FLwmNB/soCaOagcnsSpc7aQ+DHTdQvvDiwU9asDcJfN
8T6EP1NjsyDYujC4++qxZJQy5LCTfmWAWvJexFQ9AxrMcK6X3mzUIY6o8N5peWOoHViW53AkijTA
H/N3gCs0Fso2GceViWF+p8pEbizYOOVWGq4MyD8+COoz0oS4VBXRuhe5q35ik4vdghb9qenJ4/PU
jbtk/1KcyEvwxfsM7LYA4KrQ6zacSmWE5+60rP0RddIBPrJ035WJWxNKrWxEcpheywC7UgdyLmMB
agalvrbOlhY3w69WxRo/SMErr31LOf0HnoCtZMQZeEyrGzLcYwvCEPIo5B+GNRFayJ/xavDGFSed
HCMqRBXHmCgIDnWqr8KaSTlwJhifPsSbmKTSKbtVTrFKbAaufG94Ror+kPXTMacu8LldRKUtteIU
1u9+kz21YfIgIAb7vOjweHZofqVZnooH1yTvfnCuUaiB+XcY5zAu5XKRbDvx/i3T6Qxca/KJUyP/
5yEQzZ1bb7+MRbJEeM6FAHzDiie0BMnqYYSxFYVM6psFniaNRpjhp8KliOtZioGhDrWNnqiOnjTs
sZryDcjVlPsszJd29cbJIg1PwF+xiXgpmI+ArI1r6bFU9dT2/E6WHX+QIyTA6atEuMYBJHNEOAPA
XWzojMY67WCf8DCgezpw/+oW9mRzpxQJwqNDk7WJg4yeZDdEZGp0WGzYFoYwA37L2Dp7uXXsR6b+
YBhetOFIlAnE5PyM06tBb2EEVBH4P6C4qD2EeqA1LN8urW8JxqXR1O4FkydOQRJDOa7VPrp44e+M
xoatZlTCJwuzz5JI2Du3jejs6qQQYMC9yvFPSP2xBe5qxdyxfON7cS10gqoOz115mr0RtAusBqMc
khzAFwrOSh3E1YNqCSmWtR0iKZ+nl/EVpG5rWj/tQOyL+Rm6/zRNWfRs9ITbNXM8DE8tBOiwYzOs
S8vsRBMD7thWwQZNldCRrflaUARqDYFWYK9RiCeeQd5QiPANMDMlWyRDVq/eSvIvhh5G0amiDNed
3w4du3g6jeLdfircr5AfYKsZJEZafrYNrZugFe6P0XR7vehIasNruKs2g9YQ3WPvwiK8iJMWD0H6
8CJXdypzLMXvcfTLrgmDFrobq6MDUxSIEbDXiUByLWzt8cN2rEvbwk5mymVmDxYWBXPZwqcyb1WC
OQiJbPvAliTTYo9vDaWQlIoGY/QBJmZNNBVRJwPSwAwpkjEBrtq/pAVjJT2BZN60aXrwqRRVBE3S
ODDrGqqrQiEuAEKNxLXO2w+wbYMjlP9wa4X0WcLKBvO7jMu9AN1NYb2YEf64jK4r18Oz91R265TY
ZLW9ZQwHa6ph1X2bjb3K7u/iYSXeGYPZrgEuQEJwXRMWj4ugykl+O/vGHu9mRCegb9xQpoZZofy5
TQYBVUEAYNP7E3R3RHuMisVsUwYAGl3XYL1yuinO5yxWcAPZ6VGBYf98jEw4Bs161tmEmH4Biud4
dPXpsEzTX9027/HMBQe9PbhPUwczxrukKMRVj1uIyDGpTyDxzr6DWgDLaupj3DPYU7bAoBmzD7po
DnEWhonZrYVNLu0YkHilV3sH8WCv7rkoGpzfkotNBkDB/dwxsrKyTXQrrHMAeMYwG0iRmzdkoxa1
u5HLK3ZOMYUlsB649WeJ0xHvOea3sfDgL8hqKzFWKrubi+qqdxuM/GBkUAvlqnZIiIxMEvo+vwF9
/c09vD5sGnx87WWMxqZvi7+WQa7NX6zj+Kj7nwE7zb900WfY/gzTXwnHI9Rp+ctw707AFvYP63jV
Qz8TMwsZ5wpYW0PzdmAbuJZ7loT6mnKoal+KUnqc1nxM4u/EICZqenRBjzs3Pk9I2xkxRNRUJheZ
9XHfHvCoKgoRCzPLiNwoaA+EePGvUzRAHEgibTPAtBGh2kTqWa1Q2XFBunDGPZMSBE5Z8mqAvmhz
zKQLiR2EayFN1kxJGlXf4h3EXBRvQat5Yh7DOxsw8UgAdWunew5srjY+0FzPRy39tEgjgOwwqeJE
3nq3qPahIcLfKc+SmtXVX4lDysCwgPrNXD7MYqay4QmicRyfZdE69sUxnc82ZvhTF4eBNKGC+EhJ
PcYUUH3z9D+hWg5QZPxyE4fOTgdLyIx6DVwij8XzjtLjqqyNhDLQLihpGrJ+J1RiNL561nLeYqE7
HHo3OMrGV+rfhp60Sh+d0d55VvccwdCItPZMyO6yjfFTnzhzAg8ekYbPHwsr15yLNiGmeXVSaCPo
LXhwDowgm9CaIka0Dy7jeL9ULgGBc1p8cRRyP+oHP7oGoYcs4+LaD9mUnm3HWupcRiOtqHAiuvI7
VmPiO5vtXDaP/mxgYQTp1F4P8bXhS2EZSi8sqAaSP30grMMJaL3mcOtM4QMn/kr6RQWYPZ3PFu0r
BvAWPnzOwOgTZn3RGGscoDZCbuDcsNXpobT1Xa+FRz0tH8SaY1axrghxPlSanfwu+XOp4OQG51Kl
VlJRTkulH4dfs5KdJoI5hgR2PQ9DCB21pW9T52fuDpZGhqocjM/zTOSYi8S2NJk3wq/plGUHs6vW
vPu2le2FD5OYh1Swrcbw2CUPevBMD1x70I4FMMYkKdrMkYuYHcJac+uS/o1l4ZBz7sfDDe4bgr9s
3TsGpgrKI5AHiKpU90SEi2H+SFujIr4U1CCDI4NGFMVoZr9iCo2efl0iNEUmiGjfJ1XTxIXifdQg
kDHJ0xB88C8o5LUa6KaxWBjn6eRk+tJp+rMZZfAOUJbTmmNWWTFOVI0bFWHtV8t/lh1DigTbgdem
6iDgvGff67fYptgNEjK33DJsc4BIqBOYplHcj+gG5P+/56NUh5yFCE8YMrVFZxTSidR73XQf2tG4
MlqRcwDcwcfncGhwkamvznjRni0SFlRc60eIPqwuasa8f2OQXE7lWmlz6rwni5MSYFzqf4ZIq8D+
AvPpGQ1gJxCRLleoPhfkZwwNOGOYqQDKKXOxMrC3JaZiYcAAaX3m1dHVRSdSVDrg4LwdtG7TeJyt
K3EGM7GyEpPnTEfo1R6EmkBcQA3SOeH/4FHPo5VJShU6l4w9pEFi+rcEI5KxmdM81MnLfS6UUP/y
CKkZgxGdA16cF7wXuDZIgkZYETML1OkhxbdSyGoyMmdlkIMUU0oqgtNxR6Mucknw7Mwr5NWtUtG8
usw5IOrbROOwyI3XBFWpDIkinil9yLIPPrsGX4ngk7pvxiWJZiLOkHDASEsrqia+m9It54SMH4YM
nY4fG5QJhGuwJLHixBKg9P61TE1DdCnCYcixq01YJOKLq4z/Y+k8lhvXjjD8RKhCDluRBLMCJSpt
UBpJRM4ZT++vdb1wuXxtz0gkcE73H8/yznBtSY4/xQIOp3hiwDqgXLPVT8qsxe87G8iU7KsWECHN
/5oAl2PAANjTnDN+IW5kZuNoFoWdw/Vbwt24iwel0TyLYM7jCcn6hHiz9LGgCt2Tne1vl+JnlPU+
QlTwKq3bBRWnDdZ6ax2Ur1yIfwhVT80oVvRkltzTExGgUs0sAgj+1sXI9on2WkFdSWw8N5tQyaKM
ERpwGJpDKd0fxadwioLeLtjnRE8Q89DFHNF/2mSN/ws4Dizbm3wL8Bi29THjbBRsFNXtXNzLscDi
aZFJqDWHdnopox1HDGcsvHJKfBcluoN15cgRFTbY2DRBSjSgtQw7Rv4lG2ZUXr3ktWjMjWPyKEMe
0LOlIkPjWhxCSIDuUDlfXl08FmQLtIl519spUfwoaxhm2BOYkGXdh55SDXa5h0wfSOcXF7OEW3v8
TRJFypqgphQPLlsxPyAgh72oeeuY6IOQThNsQ2lOB4RHrGrhrCVImQdFEqEtgJFleTdyE4OPhl8M
5aL1IWC3oTgo8ApUgqQ0qP5AVJYDKeHmMAmEhch0YRsHbKGK0T3HJSks8b0ebJERoD56EXbAIQRL
CIYl9Wi+RHNDnIbKd5z63L/t/AQ6gaVQMrIW9FO5EfgTxhE3PwYKIdoDMYo8lXj7BR0WGFim//Fc
BPcJBAIo6HYkoUlIdznLeUhEVyb/SJe4Kg7jSc0eZVR0luA0kTaMVXikCqja0Xn5IAgnKAcfQ1q/
ctBJb0jS7sfySP8Ke6fKgyUroaRoNKa3GUabyK7fBCKGhxC9LEjgZONVs35D/AEx2YJTQvgA2zVB
fw661jC+KSWPGDN1Zxl7ZjlmTxaLhKptYxBHma4Cjnewzxrh3yMhE/NR0V9Je3kIYWCxTTGc83jJ
jSKib853G1qk7b5QPKILUGh6MYsbJ7jsiFUy+JzZCgJKEUQSy+H0Z6U95HH/wO2N8KDirssJQubc
IpbGCT/hR3iOkRhJ9RYPfQeLGoFY9QM7GR4n+f1T7RDDnHYOMpUlXjfmTG9tS/UgLqHy1Y1KJEGo
kXoXnLqW7ZR4y5B+NwYFIA35OviheEr66kC2GBZd0vfMTzi3hntAvg+SFBkLxAfDz8V/yhaURta0
sltiFj3MbtFNIVgR7W0CIOLBsETRl1d+BZJRixAhd769ASE6hMyI5XQpukdRzZVhtfGcjrQE1y+I
B7mJTL/Jr2x+O4ZBSY1hdG0S60RNH9fhovdbcHOHT2JBn8SnM/MzVTmGEx5QjdfKwC8YzL+MJDJi
DA5qcj47a4sFHpbuL8elPUNP85FmeCUr7VuZX9F0r1zUKhRqcdTa4c7qH3nueQ/Yg6xryFmAelMg
pKWfSL3l3u1uPFoetiVESeDu/EUe8K6kSGfY03TzpUB2wTJMaIvEafB/4TgUdwRzIWTtLsg5KUhE
hMLWn50anfKY0Xti4frEmMEFyS6sUyLUn2JYjUaUk48L+wP5TXcmPEqXXkXwFZ3RXG4qY4Cc+DKb
QPK5efIDE98PQev6FQAAsdTQWEdCP5Bn1BQGUW5gxhw9RNpZ9DTwrvQ3kVxUHauA0A5stsiWEQpl
WgoOQwwQadJ8uAxOsGs8pwsbrE5cLo/GX2ERi7qbkMCErZ/WA9lPSQsg14jIVSiZ+sqlL2JMfrIC
dZmmMCxKnxjBBelTw0PLl2wS47/Y6r60DOZwWLcrUVqoSjZxHPkappdG91Z8hRqvo1An8DGW5hF0
9oTO3CB0k761Zvitk2MVPIzKW4jCevgAoZNpRmgJ2XBlAmCdlN+QHRFRcxl+yYEwootCLcTDLud4
t1Rff6o8kBsbK5z1CWjFfciMUbJF8JK2GpXt7UboobY5w1X9DYZyszWsTpA0KO/YUEQaP2HmM1M0
WvDoA0A1FJ2sNDxPOJTK2NeWd7koCXPjh4oQPyPqFNAkoUVmIe+wyx4V/o3aiUw7dEQLQl9wxhpu
CFHR7tTs3qqewNsCiM0xXzVk/WG8tRXKbV7RYq5c8O5mpvVBdDNntNaUot0n7ntsvxUdXDM7MB/C
gqYix7G6TC857AXfIny6XDtEYgTjy6TxnRyVeO/9aybSYyXLlgPOepFvQx8UxlWDUEOYlyX0M0n+
jjN+8rv2WjHQG/IVYXXQCOYm+lyAGogjDRk2IQ+Ckcfjc1H8VETui1mCqJqyCTkgB7lJUAUEFUBH
9oR4Fj1fSwrfklA/KDDbLDV3FgHJcydElJTmiQ9CI4ZBtNwAj/LSSvavQLe4OXnze5v5sifeyEBs
BKvSdxst03xEKIOafAsi6/TqXmj6WaWBp3sce1TN+ReZiVvDGP4QlmzJXgyESnBGEVnBBeHGsa+E
b3IWR2SWtvm17O1VymFZl5hatIQGgN8lJL30UxhKcLx4SIgZvGbRi9HcVAPtEF8BHxIiDHml5L/u
J4pD7R4jwlUOV47pzRgqH6LEELvIdCgbarxEHJvWHwOGBMQpk0OcQwMzTDZuzm8TbGaD/21HdgpK
NICgJYhwTtB5VVkIC/o/9T0TbBky6MNlRnr3OSkR6hbuT3t6LtHS6NUhSbfcMTzoQF5/Z+00OH4/
AbHuK2LF7AlIP74fjfichcYmE915D2bF2z+CA0OfI8JAfyf5P9Wnytw8NDGuq2rPKW97Dmpjvj+b
xlq0r+R0LAMbTIVpA9n3BXCee8Wadqq1y3iTpgXZ2VjhdrAZKtiK7WvFmNX01ioZ3TsnQ1+AGVN+
38X+V+qc7c7LjPcd3x2C3pYnfg7uIQbX5oDGuyevXyKeCTcyUR3BxI2DtoL8EyNH6l7sbieLSl0+
BWm678YYd8OpQZRPs4eXFh8N+sDEYD7geg+KDs/BeFc2GjQqTmGUU05pv+oovmMHLxIzWXdRLMU3
l+82V2ErIS/bWwbwqOGjxC/QNgUy+Hit8maB/Dvdp0pGb9J/don6yWDQzed0GtZWBL9d7odhkJxR
+wkEPTfPZd1t9Lh+XEp9wOLNYMIHw3zp0W9UeTy78zkgNzgFMnfpFwuXT4926eqxKgcOZ3Bt46nB
zeyqD1mPhERBBMb5vBzKdmKYuCi4idxAXxG01UTvQ412J57WKp4PYoQ8WMU4O80ByMhyz9y+0WLz
yfTMXTQ9BR0zhxErL4rxyBhCYrH3EU7Fe9gd66p/cAPjUKXbVqf3FC9TGNM1QGRBWuB+I/+MLdzk
WysyY9Wpv9zMIW0qHjpJobXmIb5EaB9GY5eF2TEbc59PomnBWBENWB19dYRCCYYvk0ZoJnRO3TfV
PzCC1FS/cvLN1GXxB7wtQIx+b5FBZpOwxfU2CKMCEcQlANW4dRDl91aBC4K1lvKDFA7ObI8pfRzy
uMShtV5IKW7hKUpP24+h8UDf5dKhA+HL5fDfihsxbot3bdjTbnKwKdQTUSaro4O4MAzfnYKceFag
eun9rhnum0zLieoMiGR2/AqmVeW3LwfnHIOYNoS4xOy+ErljEN/BUekpd31rnmIm0BlOd9EGYHnq
pyp7/JA4Dw4Evw7MXRL+pC0Kr7o3T5P5nDH1egi6VIwjddY8qDAIbtTmUD3ZA2CZXrAylx7ZZza9
e4gUWAFyu9r3tXpWg+rHm50DM+2x6/HSrKm1IycuW4WnOaHw6ugl413sogrUg6tL7m6BL1NbPBjF
we9c9aTr+hsvjBux7SfLc94N96EbnsMSMf482Pd9hlfGYjzSVgZ/ok6ykUo+jhpOr/kAIaKuh0T5
Ni0dc6r2ujTDy8SRkvU32brEL8vV3qXGzexVn68/9G4BAI5mKhc7Gx+tDlsxr9HSuhvgG4KMwsfR
XIx1Uyt+DNTBUPebk0fg6F+gxThuhu7S2O/asqOuOGhuBNzfiZ7X7dOLgBdtoD6UYFLWdEPuTJOR
+VAXw67vsr3DquFByTLgqJiRFov8HyC3nHnbVnbloPKHLO9D/6pbfMbQVnA19qSDSPCk4SxJbkKO
TtxVMim0Lq0txn27DKuy1IiglpqXz8Y+L5ydmf05ajdI2mbiYcajyGU4CdWfgz6+GtKhxaOjK+Uh
qjpOQGxZRM40zw6SWO3Ty/8qmbu3ji9ZCY62hEyB6Kr2eB04SMwClp1DbyQX+A+HGoneBlEgoldl
ZWQZ16ftmMV+wj/l8pzAS20XRdKpyJV/VlBfkDYKe7BJyQnTknIvRukyOug8OhMotF6fMvPLrZCT
Gl+94S/a92CeFZ6SEdAv+rDB/giSseZgMy7eySJNdy6/GM85T1MSXaMpOYaEbzPJCAlTG9mp9n6Q
ogMvhyypzQpZVO/pvGl4ZdDpykgA54X4PuZV+r/OvQb7Mzjn0zlYlWm4KcyZ14GCmYa/Z7YsShRp
30aoiHVIZksdEglZ8qEcCbaA4FARwRFJTUKvdllqYw1vFHjM5VN7yqrp3gPMGXEiOR616vuY19yr
WiI2nYQRDKhhafGQEdKGv5PwlzXXc6iNh3DQ9p77OyWvdIaVaFyswjzJtDlSDheHbwx9hfMdgcgl
uLaCVMfKOqOrRtlDdwAvTx9Xa4+3WrTpWhM8FNwnM8+yOLBkRc4zh+mCi2V4wr8AIOoSpKiZLwaX
VcImw7AFPRVAhA/jSGtzKKXZyLMiYpKhdTHJ5/dad8lQcxMybpPaYonAd4r98KkeTs10zLllI+tG
i4NKandOlwS7mDFP9KZyzNMio0xIXbp6OyoGbkA+AUhri8FXO9aeH2VHrHkeKlm2fmNnTd+iLM5K
svj2dY2iq/dIBvrihseJyifI0Wq1LJmsvIpz44erMC/HXAxM4GCLiEkhAqVLh3y3VRY+5fNjqCDK
MpRHhfGxifSHAreFGP0WwAQss+LuHUGGxBi/qGfBG6wufEjq/mQg6ei56smsov5rAsmP+KPaNntW
PQw/VUpq9A174uShpw1j0BTaHqC0bvoN7L4eWKSQqXA/G49Z7zPGAVNPys2ctL3AxCY/egnxgHmI
kZg1FH/mUm7J0eLbAvL0YhHKJEhPxp2doMkWp9FUotgAn+lY9AnX4BsVUkhIL/BNl0KMB9Hmtn0C
dysJ0Xh8tiDIOUgSXiMOjp6kbhFfUfXNICrrdwZQ2fFj2ur0IiJ2jkVTL/asGBmHWWRleyxh0TKd
JvtDGHO77w/NWF1lDv/Df9+KgjGzMdSNje6W1aqHCnYY3hmRweUA8sl2EGlJoXRnwVcB1HSSzhx0
D9gjqGsUYxcvcc1ywo9o51+gtPI4IXAjFTF3IMSoy0HAmMWeP8EwNMiCVHoCqkGTjYQoDjee3wrT
xpLYrwXHAc7p8hemScmPReWx1uj4QU2CHiktuYfRKNU/gwOECj6LOEJCklrj6uJVBonB36MYJvWT
IEzc4ZaU8AiUQuTWFDO3hk+q+1r9GwCpwNz5XuTiHtEVZWDGIl8ViAyw0SVvhlWNO1wMQJKpw/YX
aU8RZfGYkaKQ+CagKwxgjHYCv7VTxP7CxFcfPHYsg2y1Sf21WY8tBURueXqe3BMKhjY/JvCnIihA
hxcYz1GS+Dl72KzEgij+4VHGheh3NkyhZRF58Fc4pOah6CTckJjyCMLOuxUpTWwUXIdnQ0EXNXwA
9qujBW3Izxcnm7B6lmcm68hE+pGLCdXTzAfpadeMxCW5RMsbPxhaViD9aPzb4CVyUGQ4EnES3suX
HVDECiJEzIysEv+J7sBhOWtaX4XmihPalzTOXP2Jpbcxb4hYFk632XlHdlNQxIBob9dbCgTk1QBI
AUAwqvFIMO/K5CQU9Nm6oK5PlyfHvvQMHFBpvFIpnhHqQBWs2iY0yWzRf03cRHUtm4tV4wL1Kr/m
ARAQTkjNcYt/iPSKDhypO+loxEKdvbYkJE0oHH4YhLh1SdQA1LOu97tK+yelmjNLX70AZS53mkTt
IfBkexOIAbxB7CkiPVOaZAda+OMq73MJaQVXoni7JPUR4Nideke81cZOzD8LU8x+hqYpRinlIox0
EBUTPgCJIv6lpBMf0FmsjbXcSJ1xKXE1Mo3I6adlZxkJiGL1RwPMv7niBNBDwlkBjrQaN5HRnE0F
t1PK9mqJH1Qmc5gyjkAXAlAsv6ykkP4hZBQO2Rx6BZisR8A7z36T7jwyFEWh76Tjjt0elF78TaxW
IEPL+BNb3znFeDPIJVULbvtmEoYh0hgHOmEx14n+sxgXkUipoAZoAYFNCpRyuNbJ0JmTBgV6y8sC
nltTM8FnmSLCYyp3KV223TVGgyx8Gws+X3FticJIWHLWTP4gVmoQp5JkXm3fgYSp1BPnffE9md26
JlEq3Yjmlegvq7swlIbGl5l9jibcPwugNChm1wruqUGmYe/1nE69eN3ZLzkmPN0a+BC+08TBF8fI
l9ckMh3IO1mPVeLX0WZOiC9ZfGeI0UdiUm+m+94o9iLmWEi+yR1+QoXKIRDPSDyaHM5sUatcRhnl
F5+TAOUwkn+BRSwutCdxjrAGmY5Lu9e3JBilYpWB9bE67Wxe7Qq7FUF3dVqjgiKeMCXy8tCjO1/q
84xMZyl0XP/gZEGwUzFWiGNS9BuFQWUJRbycGiTT8InhBHtvwMMWnZBIbDkGcjWq2MgAx5gjcGzm
EKbyUjdclc2jVJOXiAlF6XgfOMapeYk6ZQ93N3JVu6O1k3fSrq46t8mSGzQJ7Mv5MN7bZDrl5EKi
6OsWB4cArAhfrAa+8df7icXCnn6n+hdNRNwSbAMXxWwkf6rRUGCJGaJg3hmHr6z+aCnERgSExMVm
sNCJUXMh1MgRBRZuHUnlOwhXFSAi5NlSafgUJzDDYEKpnp0O6yKBNCY0IMovDmkWucielUdtenPb
iofMgb07yOyBh2sNDTJF69Z+ESqze+0gGl3ya0zPI2ucGaojDcgSMxwJYiJOcbO1TTKAyKV4lQSY
lawF+Yb5lKJJ2VaInhg4UevdydwT4289MePOdXmaKL5qORJ4nxyklXNwZVJrYUZGRyXOCt0v0QRe
2l6WkKGI4wgWH9Gq4J82qJHeW9TkHEIe4jmmhROgVuE3KFn1hATqt73VHzmcInyzVfQ7lphtu4PH
O5uC4DCNlHN25LFIcB0JC2dnX4b7ZfJSygfHMS68Upex9rXuCdpXEEZt1O4m/Y4UrYFgGlqkG9Kg
FuvCrIzSb+LHILY06c91W35o0QVJSBQM13R+yMjMCufuhAS5TLdWHxyNgBdrnesFcwVngMeTvVc8
9cB0kdIFw9MsDjJc9urKGHkwPfEXPMV0CgdN5wdj+zo0DbsQ5SnVQcXkAElkOvN90neHqRiPwg3r
1yXIdviEuFt4+UXmiAE6JxJHJE0hdUlK/JlCvEgY6GIMBz2no2tEp1rNv7M1kDZO83Vi+J4SUsVH
+ANbfNQFG1v1e+RDkaUR6opzh0QAO6AQNc2Yxdr7OVP3KL4g/0mbQ7OLjK4m3JhfSO/wgakYtj6N
2dx6wN1S2BdZ7ak1XJRr2AzACRDU4pJb1WXt5y7JLICatnbKY4BHY1/hx/FS2gdUeAu0QB6ODPtz
WeaV6D05+kq4aegQzSxfpglQM4QsH23ox26FII0GJpowFNT7lvNkDc2WY8FkEBlVKuLdYx+9iyIm
TvJjFL5OwUtpVLtUIiSDX4sLSvIcyLQsOjLeZZeNOOCwP5VTdlq0B/jPwV15QKKORqNpyGkarsQs
WU9oLsfXtPpna+PaQHOkY3iRd8UM682CWH6xom3qBZRFQpHxNuZEhuQsMBMUsgeAole+knNJ9H5h
41Ra6yQIxz7nKxD0yI1YW5fwNM17bkatv1/IKMl83QXecKkfpQMDUzkgailjaO8PWHS8rN+m3ITY
CDZhMj4KV52TGyNVDcXU+7y1ZQLhjLate51JTZOqpoxkkVLfhHx5C0V70oZDzIzWoEps8RNA4UJw
lK8Wq4iXBRt6SIqZJRBHEdeDRlgG8JI2HntZUax0VUeoN1jXJ1NHZc+y7DwxHjGectBQVeOAOCfA
iO13TwL9yEcPPt/QdkIRGie43qYgPBDQC6doeRSTKZc4Jv1ziJkjsRjvDOOgODtv9v9UGjB6PeHD
9ORldE8404p4nFWaviZJvW5jYz8vjq8TeRjwTMm3liHzc5tfXdn0ZXAnM1Cfxhv6dEnOIuBVUYg/
w17MqUcqSj2+DHQ1cPE6gJqWekLQ9pU3wVGMqu1S3LSMYmhCYoPwEqbIsbLuyG+K4ksvyehU1wKX
GMziYfXlIW5zSDzC7RfKjuY+KSY0LclJ5Blh3EeHJkTy1dD693400YUQF4jSNrNfxr5dLXp5r9XY
ITjMHEPb5O9T/W/KtU1GrNDQORdmVUmzWorB18KruA0W55eVpHPp73M9gPadqNpbG/Ldau8lDwnK
wmWLRuEkIxJBams17g+89as8oQ6VPGrSBwFs9BixDL+JxsaT0SAhn+XM/lAp1iEBypA0Hyu9LeNV
JXe57H+awX1suK6I+etaBfCUYqvi2Qm9k3xnHpfFQByV5ENYTf8j5haTEpZ+r1A559wPCTNndoic
F+2eiyRJ0axwhsJ6Bi11O1fo8QmLNOo20Zf/yQOb9ZS82fM7Uacw7LsWcIeRSoZ21teGSlg5DTmy
dNIhYEwd6ksQNGaqfS6M8VTr5WcTch+f/+I7w/pSkBbbplipReCrl/FTl0Chc7I12pbpg5RFLneQ
n4duem2BRVObtgN80S4SkgjJiHxLXjb64iyHtmJ2L/j85MbAfx5p2gYWmhx5FM3RyRoPHLjklQW+
N5i+uiT/pmZCAWiQswJjG1OEhA+9OJqBtUqNlwpDlG3Nu4yNeySnX7KgjPCV253bOyaCjWTDsb7a
EkXPcqahB1WYpHMdvEnd2Uy2CKVN8oxuLVpIDwQl2iUuVcz61VCQWfDKlXyt2yw8F9VrEcFLsDkh
eTNIepIKZC5gVh1Df3RA+HnCpObbncKLqvdHEEo0OzJXsIN/cbWD+cgLIiAdfpiR9w5isMN+26vm
QV7IKEx8g+CtjikpQU0FP5qDsfWWRiLfr47+ugAdd3fUUqZpR2fs9zQ82orvlTZny0gCzKqIfKV9
8fTeh+3B7YqZe0iu/gj6+RcFxOiA2ENSCogSNZTwZCYlKefZXkTUHRmKHG2Rjb+bx4nMla02ZseI
oNomnd/K7jxTR2ZyRCGdznjS1S7f/eWjge+UwOKSlx1AoHSQrHm/katYVW7S1yN+WIfEIsFX+4E4
Guh3gpklKiIlWiqaHh0WHqnHwHWDzPsoohD7N6FTmiopQuWqm5zuLmiPYBxErzhRBeCDYq8m43Nc
NdzAXRY/0KsB/OakW9pxPneu94J6oup+MjrvKhZS9pm44DOxJXAs8Ggkafeyt+uI0lQl/NcGCOd8
78OhkL6Gq+Wp4uhBycsV2fRri49ijL3PZoGQ6Y2NafxE6Y4bhAbTQ1K/ioNkJCBYVaM9W1VrYwoG
c6hbbLrVg5glZcsZIG2hsrta+xabtcFyieJD3CBLivqIdskfDcEciXJxYmDM6H2JcxO2Eghghu8a
drGrbBQcTMWymdQZNpqKD0QoLnEbR2V2H5ik/jLsl9R4HrOzQdSbCOwoSOy6dat6zHo6QoaByIAo
Wy881VkXgQRrJCvJb/Mp/nRgVWY99nP1VohYUMTxoIIL+oy5RKsKciGpP9HES4mIMUkvvFxm4Z7b
avJF0q21NcwyXzkX+RxN//TF3dvetQED5zqLCM2nyyzVlFO4rtJvYJGK2bPfLFyoHcKRcj9b2c6q
vK+CLlD1IP4lJfhX99+yQquEPhfkNhhX2vQs/TiTpd7qDD85iouKUZ+cvAI4CM62zsaNNk0PsZ4e
rAysff7Rx+Ch8c59Ye4asz/juU7aFbmmZAtb27EJfrCChIn2HPI+eo6L79J5yU4Gmk/Nro+d5VEk
+Y8a39hWjvoI9B8gR8EXbxOclKGskFaWLo6eBhY4EN6/ALkI6q9nK0NdRuJlJBuWBhZTrNNhOAol
puw6uPkRNB/QaNB65MZgXSNnMR2WtEIUvF8zLoXmK4t/TKPfRwQZLNamUx485bcNgK8t9khGVyYi
SfJNzE33nfMhKGTlolttbGSrQJJh/dBW9Ydo1cYBJf3QcbMjn/U+RPCBhGsYrSPapV0EGBkzkY5X
eZmjyDiTAaGakPpMXhGDZQ/4gbZCJLsGYISqrQi6G95w+oAXXaNG0qImfJVaV/lO4H0N7IqiBKiL
edOZ0PoUkDMOcY++VsGztDt0HUUrIl+8ajPUW++89nBZLnw0uGOKjM2a0is8/zkmcAnhQ5WORDtc
dHKlAToapTh3XoqRPF4zf3CjLAXxW0wcFni6amlbpVLXZl1v6+yis9+gfNTyYkdeXacoRzK2yY/q
RO7IAEX+hIgpwZLsPKQMhhzSrcvkEBbnqm7oOIbd6P71DRRxdKcQsRliUwj5A4d415KeNes0sdfT
a2iUz4J9j/zXna4dVDDFitK0Zth30IDko2YvWMTfGJY9ThCTA0EOJdkW2H/FUMncDZg6oSQqNB2k
kiYRWXaxt1nFKUfiA4hCt0eClnEsvJ0SzYg/gDCqd6cMSIGAQpA83OGS9BTrjVdPfzfJzqH+zKaw
sy32jWet+4SIM0laGjcFMjtNK/Ca2IeEKYjDlGegWXC3gmVXpNg4Q3oulpCP8rOO2PiRAzT191gN
jNy8pkCOLrpqhB5aZK/Uksg4xs0IDBQ+tIwPbsC6o7O6u1KiJe7jUBrMPC5fKI46XiCzLxDt24kn
a6k+uoZs7WVTWMbdaGWPYgysFctny0GpgEoFa00CVvUuy0XTjvcqXqtppPWRkADD2o/tj9yw3DXc
FyRncnSJyod5fk5JeZyhKphIgI1HD9FuxNHFaaKTjDkpd0aFQb0kSJ9eTccOfc/Y2/F375zq+Kv5
soOnPPjn9jqRW/WdOvSEKka+h1bYbzJRpHKRGtV5CCmEqWkN/ImigpxnBGDtr8NomkTJRn60Krt6
fCatgWgw7NEn0JsCe9JD13HMgJ+L16zkhyORTGCQabHuLZwTGr4Hmj2ZeZChSIQCdU0iWQQINXhz
5/ELvECvRQfJh8+1ZnG8ivIM/l7tCEp3DpiQaoW6YEKLqDqLvtLknnuXWrmQ+KGrauv+8M9EiMn4
U+9OaNpzJEm8XDEzSt1sNX6aGd3GxMXHjxH1X15W+KOi+EkzbBg1c5S9w3ytimeteoycI+MHDYHC
5YPvhiXJVdz9EaRdRw/ZMlaYr5VdinAQXFMwdwFLZ3EqEe2bH0OPDxLovCf2ie6FEMEZf4e4p1gM
dq797ELA9cCs6rl9SVBGuBqwr0mXQvRkA9bnVNtN/CIp8greJ8aCUlfQDP4A3tEYY/bFVuJK/sSm
yprMJUKi1E5snk+ue+2jbxnW2YMwu6EyJNFW3BJEFyI6HNLxYR5/ikADEnszh1VAcyOLkBkYnNEo
/8mCgjkqQJ4RFaJAn2PcYq9ZUyFUz2mRQpKqapIeEKZc07nHhSZhH0Tu0qjJrUm2OBY7PrjOGe4U
Itmb8lfCt0fX9StSORAKRmQqoy1EjWTY3IIOVBmP+GbKSQflyga3SGdvJyIO6c8CqXR6Z60RvQVq
ShwhWBrTGhTkzCiShv/cmMBk3GXmeREWnOrw1sKM0F7EnkbgOKGUSwSJ4Ys4HX2joMiIwQGKgmor
2L0RFXelWx3V7klSIfiD/tAZNkGF20wU2cI8RPgfrRcSMPYy3vHpSgFrZz9BFgAEzoinGhRlUMi8
uCZxA7zFYr/l8NapstDa32Ky/RDzNIa1nsA3jyO0bU6SwJBtZ2RKaOnQg7+ipCZdVEndfYqKCcV9
qO94ZhHogzNB9Qxzf0/nKOtg7Z1nZBoCvBHVx6wlz46VcAESxTPaEPDhBk6QMpcWEF++WespRng0
MLVrF48gyM5S7yUkSZuPf9cj7Rgevs6suolcb6Rz1RM/P11GJKxr8NUtL9BM5jMtLbwiJVNiwCcm
6YUVkX22PaAI+S9eeOEyoRus+sqCFwXysK0jzstz47zohiaLiOTiWOo/LYNGlepjEG267mr7RUwM
aWf5A1WAvAU+kJ2cVQFDGmUg6ANQLhoEteCS8mV1sxz11OTEdPOM2o2KY7Bfd5gZhZtw8W4ry9fI
AhvmCJgtADnk/Igw+AlsLdt2Bu8pV2N5TRXk3wa5SMUty6M3siRUx1nH7bxhxYXgYGjQb1WF3qVv
/2gVCM6JqJQ8OvAzUVodwZZ5gLNmXku2hK4nMEN/fXqeXdx1XuK3VkrFwYxwBZ9BrvHxW880vvEo
X/gjJFSjcdcmS2FOpwkju0whokMkjiu2ONqKM5t2yAfOANIBguG9zDqLCJrysRgjHHaIqqKMyDRK
i4LRz9BTcnnViIAJMswQdocMh52oJVPFn/riQcjfyNGOirPcLwTE52W7KpfnJJo21kzUr+9MAT+p
cj/b01q8mosaXGZMokVXfiwTNA0OVNhViXGRfBynGPm4lU/595znK57639RQyYMKvrSyuzWkhddc
v4NbMQ5AyZB/wemBxtie92HFzEUAmTiX3Lh6NAlirBdvb5EDZA/pdW4r3wwGSrXUi61b74IrmTjC
JZwVcQUq407pn9zhtc6Sp7x5sIc/AaJj9O8JiVu9Tc5sR4i6c5eZw6arKCSp2qMXu0cdrYLZnGrw
cFR+lIUEq6Yjb3yKt5FNF6X5MZgj9+RNDe9rBVhl3nAkQW3um+QWmld9/g6j+skoepwalLDDU4+e
sdHJa+UQ5RvMcmihOtribIJ9Htmc8gqquaX2o0f30JFlb/Z0wAaAPXgxA9QqNFhS93bgIXNgzwtr
p0yZXywQHK21Iy+gRXDXs0BLGm6ReOuqn9Y2k0GsvVpG+tZZ85HreJ22oD/BueTr0sFA8s9xmh/b
EjKYRPjhDmbCWdZWBSIaYHghxIa7Jtk2+JLTt1k/lcs9Gr+7PPlMp2dCO7mp0Eaf9HY3tT8sXCAa
rOS6GVF2zb/qj16HxWtEinVfWrQ15/qy0zigqtZkKyM7gcpaYDhs3LB/3rGAaYfKn/MXMY+iH/FW
KtFgnW+TKrBe+nAnb7is5i7MqGZ8TN3ouwsMgE3TGbNZoGya/CphAJq95U4jR2bapLr93CKXDglQ
rbh0Xdyn3o5zWXUfWo+iTMAUZLQuIYu3JX5Aw68g8WHqBPAzgA1XaUtRECGmA0Ingo+a/UwOlQbo
ECYkh3JwRTGSFzX6DKEfyeU4GpQLdXp8R6yHYx7qzO9kEsKkqvMl7UinK5KdtuwpGk8VBPMMGNrO
Ce7T8MhJEXBIyVtZh9xyK68jbGvl8nHhlChYoxIubTFyv7ooZQKPT2IfM2Nq5QWdGpUksNqDr4Jo
m9Xiq+WuSfY6ez8KN5WtpA5IT11byAqXMbkWtnVmeL7jqV8rM9riKtuQ+wK6pezG6bkp0UrrPeaA
7HkyiDac1Jg4knBv5eGpw3TQNlgXC5QNzXfjDqDa9aYhQ6UCoxQvmYQcSDfwzOda7xoSwSy/qj4c
ADIVBy5yn4uCbEFVudW4DS13o9uokvyYCjx32MwcQXSn1+rGHM6oHpg0rpnqHd3RPIzap87cVQPJ
Db3pk5DUK6eaHgOZeU28SQYIOQPG2rEK8s0e3YnQaCV9UnCVLZlK9Z93F37RUYOMrin1o+S8JUuL
kw1xBIVX475Bp4hyE+XGQ5XtbUC3JXx3DlVL/MGAKdyFmaSdChYm9AaAPEm7UQhNA91CFUJgH/jC
2Q1f4v4SmQwr3ck0X2rClf51+YnffChPWscxouzyDDsxqgZq54M3L770AH5MGUFEGlp6zSiG0nPS
5QCZV6B/QXhzCdHBpYCST/Vrm19+2+nwzEg2oDlml7wsa3vfc8MsxZsG3Rv+BhlFpra27oMXN+fK
H3cGqb49z5ul0zYPKR5uarBQb3nKMOyWBbAio2oBGWQr9Wa2Q3HYBKl1XCZvAzkcEYMpedAp4yoj
CmyoqsafuVnTZfQ1xkSTiaVrN1QY7VAAsPiTc+6pR719JPaWljdpQfofR+e11MiWRNEvqojy5lXe
IiRAmJcKoKG89/X1vZKImdvM3Aak0jGZO7eBTEuPaPrK0WgVImqpA0MTZ7ZXA50RJLFVZS6jgHEQ
TaW1jhVVCCdbDzQc2MbF+DVIYckyssAjeBxIeOxwrSkGbMBwH1OWgWpCoJrAx4qdaqJv3ZvuuaZ4
d05lxEKkbIkWeYMdiH/v8d8SjsoQA4f33SYrPqXPGcoMg5D3KjmmzasOKWKCqFI+QencMAHNoL6K
WVQB5KQO2rLU4IDTYScoX2KWRrSz8P0waeNlcjGG77HxrHcADnBFJBauwzwjBWrwoSpGiKxFlJrA
Bk5wiiq9o17Az+B65KLGO3BA8L+NHmkA6S+RSEwkPqQkTO/gIpWFvsMERcTd+fRaGyekFyFTHhRq
mrVN7GX2MoKp+O1zW54QY7bGBnYd5SHYI05WT1X/2uXqMiNZhoJc6V5xJ86oBqTxFnQDQT3Ezrx6
VPX8FEXvHLmXMLdvaOfYvfj5kmm7ITQDWzOTKZmzH4aZKU+90tJ0p5Kd5cCJkiraiCD9N8Y2FVB6
AybZGt+egx2Pd/GKaUMGxkG1P3DfsRumHvlvVlX3mfBmM4if7PLbqm44hNFNgnZPD5rJOGWUoMuN
7UCaVB85X9vop3MyANVDQx8xbCu/h13EKRnxS6LVaNknhXLjz2nO/deU8c5EeJlyAeEldEZZFWWn
h9F6t5tVFK4SEgzHJyMGroUNB2OF5TSFvxofzKN1My/M6KDINsaj2S0Nm8KGeftTRp9bQUmE0nAO
QQxYKeL0KF/2CpfS2ujmhUDmZg/1XMVqhDaHVqeXTxCZrXk2ehe01sLY/B5gXocEz+J1HDTj4lQz
EAIiPupEZ+3/7c8fjaFEho1Nat7/ZIQsCo9LRJ/Ljc0RXKNeHUsXay6wNHcdaTshraaquYX41BAK
UZS8dBQB7dOM0t+qjmI3htvSCMllUhwacByWaMmCkD3XG9W2VxG718HFphaxe3RmKE7k47UzajTT
3zLixh6S2HYwifphNrw1ljoucu2YyhAO9mvXhscmY5wvBrBa2j0G2jHz9g0zIAIbLZSpYi5jyiAO
klFWzj+B52AFuKvrbW1v1flaGdfO0jlmsC5zPrqq3dMCqfwmdEHtzGzIvvrTe41JgKe66GSZunYr
B/23Yp7p0h0z2fGuFYvXY/50aYeeiCuXwwSylaM8ymcdFK8ZxYns8j8GLE+AVkmaaSH3y5xK/JFc
RxxY8N8LP6yKWX/ZPcsIJU5dDJsRAlY5IN5ZZHBD1T9jl7WBdbIfSAcUlbbWXDNTXRlYzLXEpdQe
Zz3qtwfwtfSKIM8jFrpyOAAW3XyvGHJb1EP4MCcUZ0Bc0vsDBIpeBYYbXuE1hISehiN9t9AKkynm
PubpHoMLir/MImBpABl2+DdMNiCYxXKkwd1AAAB/icyp+VsEneRO0bbxslLCaDZO2q6AInITrHt0
UcLSv6KMUR50LHagfDfECMLpg8w1dl+jQtPH/C4YL6O5aiEUGYbIr3CqLFEEGslHxqRTBeq1ELHm
24kLHpq9MCbQabaFdW/UD+QOaUpoCnovql9eEyNszsZSHPx1FROBH7N7iBvsDsl9iG5ls6/z70Gn
hlmDeNTzvvUC3EXPdLiZfXPTjDYEM9ytiyUBbJw62BFZX47vk3rr/Xtdv2BqOBU7JjKT9zD2rykM
YoaATLYx0+soxPz+pLBCJdiXRKWqXGk8A6wroCbAnq8ZuNboPhwdEcWGNGDRrquJcf6jVlEN+AyS
jgn0Wo/AUY4qJk9zeGdu1wr6uWivwXPtr7NmPRiPQ2EB6+urgfKDsbnVfWKVJpVYygCf/j0vH0rl
0a739GPzBFkJ44mCUaWr4OtZQ8NqHyyQThVnJMqO5B8kDDcOrkb85rU3PahXET4jBDoGcNGxm9iN
hG8q7oj+Ce3HgAfrVq40iWqRFS7TH9nZTv1gD5uGiUN6xJzIAXr0Vj4MLioOhi9VOzzTMyzrWGLF
ER4QzOs9Ystk9e1Bxs+209ynyeC3idWLdqMVUN8AN6H4FUOz8isOE+02asmjk80/lXeF4Xb9k6I3
yV4YsQHp1mET0cLWBzM8zeh2e9COIjkn+kdJ4CZbFyRSD8+q18PWODsx/kfRjpMu9LYDBv4GTjvL
ianhFBmX5G0mTgStxrqdiP/ArGBLwJEV41d2QLcB6s74B1oKnlMajjNyvtXGVuBkwTdFW19co5aA
seoYI9MDeeUkBPMYad5m9qCg4gyvxAUp5Ai2fW3TYCkug7t6S05MPj3HRrMrK2wqayawjMXBVgxY
hszB0KeyNzPqvmTjfSTPWKfEjZi5rWfwKZ3wqVBzQLhJOLIfImvEf8i/6KlkAXXrNgMdyrULl8zS
dst164beog3BybyNhv1en+58QroNzifLwmcSFXGyzZnOqabPDEqZ9s2Aj5zKrBz/I9zEZPJNjSHs
/yjwgd5Rdqtr0r8+QvtuJ/uAEjCBj1G76poMZAUmCnEhb25ncfvEexv7Sj3IbrH5m7Q/DVeTke2k
ACwD5bOz7EsOHJlNUAKLN3air7DuDeiMKumF24Sxj72vimSfn5v40rYXHYw/E3y7urTYEmMrpxjd
sQI4HtABluAHMuMBGK76hd33O6mJkuTXoM+quTXjkmY8xhBet+uNXuNpSc9B6eeQ0ZRh4I8yquPm
bKdvkzORQHMrB3oqTgCU+FtEsL9oq5Zm4n+pU3Mua2eDI50dQcB7ykgO3qf5ZzLZ2Nu/Cg1pIor6
7y7lWm8dBKbDpxtyETfgRBic08sOhb4nvKXFwSPY/hnR9h8adMfBQs6nvBOWC5FPDAoPCiZ6uMXC
bbtVED80hOVDX6/8pMIvHtcUmv0QDMWd4i9iHi4RldiI0yBWpiR0Yiwk+hKxSywLSlGZ+sQYzNvl
0UNyHDyRYJCerEc/xmUKQgfUTVyrnhUMBvwff/pK7KsbnhzuK7phrLdqt7ootUqCrbY94LDujGgp
WhXzCJVJb3sUO7CUIaKilBeLVCRdX8DJbNAmB+/MDIr0mvSkQcBJKD/K7JJb31Nz6nHmM7Jb0hyN
4jRTeUOnwNmKRfmV/RYFdmBP1ndhuwsbRJgWbTGuQ3TzOo4h73BfEmudKfg1ru1uYRHJ4uHTsQMU
jFXG0cHPfm6OU/+cMlgTozSt+RQRQKkYGyU0ARgeXNiIESvP5c5KBwvqOBoLNvbp3zmAJxUw16ov
Dm+485AjX2k24D0ySCCtGPtdO7pltrk2MzZfvNR7ax1wz6XJOvdgJ1ZClQphTp+16LXkVGF0PHfe
hkkHfGI+v7Xe2/QAwkBSknvUk153KMhir6OH0AIpaFi2HFaI1Egdu/HdlX2u+5ZP9MRXTrULnX3E
XfmhCfknI6AZawNM4hdRe+QLI1aIKLvoGwwlh00v80G/fNa0hQ4PEWq6JP7Z9qEKtmN7M31qhNZb
O1zSUu3kydanKgHHF69peYC0XwwWKWuEDRDZ5o5DWRcTofj3z8s9wVkuGVa1c8N3Z7gOLalIzVrF
UgDghELFzj4QVKwiH0EdiucSNAVwXoFPnKFya2E1O/2u+Bd0ZAkB1wfY5lQoqZA34BPcB/T8ir9r
mnE92IQogGSWPYGjKappmfhgmG6tB+Cgcbo45rEC7tg0EUkG684djqHZ7IaWyWq1s5TXsEaoNxxo
63aBg3F/MGGTrh78kKBmPLxLa+1aXxNwSS1ULCCBgUmiN60JH3HmLaAu1/k1afdj+6+dexbJRjH6
ZTWfFOxN2qjDZ7rbWKmHyiY/ZAoJTUZ+xFdH1CoYaOKatJP8IXHHL3XqpfYF7tDWKLWLiS0NaM+e
47ZpcazptjY9CePetvksMORcVE1w8ekVwk+ByKXwBxpHy5vTjVbJtMeI+jQHR6Ppl0OiLxwX0vqD
nZdXYxh3WnWOC+5x2Do+RXuLsP2PeAXmwJr90xL0mynhlM6Mh8Q/QsGmvcb+d1vki5DIFmZzFeaf
2lqRhdDzfL5M6qJ6xHO3e3Ork0liZ/VotG/RV1FfEvXu5tWqyD9YOHIjRjLcZLRb2W9GVCCiyNZg
OgZcGFg0EL0TdC28O2LFj4gk9IS+iSStofKgnLyOOhZTcH3aZeBrl97K6NVKytaPuEw20/yIUBDK
KHnxnvpuTN1SvMlUVKNeoAN8U7tIUuQL69Gdn3QAdLhWuCdesSJtJlQ5hGQxXGEwI0M/BiUkMRbF
Z9J+TIEMTRrOBmziUY1/YjC5n5VwUwHCKtey+SYKh9af5O4KwyMPPUeG9vsh4NXp5ZOqohe4tGVI
zR2QO9WuLI38DQhtwtQO6A/FEkzKGq15mSz1EIdXkQlp40uvYccCQ4OqSvhvkNAwVKCypJyyBnqP
B8PN8AARMYKo5qnd+/4Cp2vOv1wOWwThmPR2cDSN515fZMHbgAX6F3ItT4fJdQ+a3c1X7GXFxvAt
tFzmUdceGMjT4hA1TOU5MJaCdRWr1jHHWywuKLzvahOzfIUGNXCrOiunh0/qcMBdDI2n4B98N9kA
z8Yw+Hwbjn83vUUeSZCTd2FADPitwzCS2RR2DDCtS0ZY4IWiWWOwF/skbOI+ATRX1pBcBzJNwInE
wqxqmyujyzzDrwiDEySXTXMQbSvMH0Ssvr4VAz3J3MNYwsZyCxcAMYSlDe2DX6V+YUQp4q2sitF5
E+nALipUjh+8BgPQY7Ws3yx6ATzXaWiPmX6I6JM70Jja0siphPVraSfFMy5Q88gRiAlvkrBQgwdd
F9fQx766+hc2e8Wpb/mEmCibwhv+j2YDixd+OTHKgwVLqljbzKqw1OuwyiNQr2/6jT4RJmH3Z4Ol
h6KDjOsgwoAby8eGyiyAkOixp6u+2xtmjG9Ztiz1avWl9zf+3jIryUexoNFfrfyoFY/CMgc5FC1U
dkwYZgafllWvw5YPyIF7YHffbQ2RwcGNp3Bx0MkRS4EZMxihNM7txwadUkj5pDAvVYJbhD8/rVQr
56tBP0Q8AYZgO7dyNwp1JVKRS099qNLa+Rz2qk4YDgmouASYBIGP1XCLicoOCw3LOgUnKCyaCHit
XX1nmchGwnQTVRtsGObHCFdxzWGQFVhL7onl6Pb4Sz3UqsXNgS07Vnt5s3a9d0rfF7WURObuno/W
bvJJydYRnkWwy/jcMjIfIjrdskJAuUi1XyosDsNN1MbY18HIa356LBwt7e4Jomcc55nrczIPaXGD
6DnyR4hmJaMYw5hvpXkgo/VVlwFVRWI2rWKGIY5QNfCUgsEnsj8qoQM4lRCDuNMR3OJAFoF5eVaw
07LmklTwxAlCyqBiRRY8yKBcmtU9Y8I70jQo6rzSKghMMWcRr4163EEyxDc0I5E/sCZUGBlF+8Vw
cmd0a3pnoM51Q7EN/NK6h9hQ7wE7R9yxpxIrHJoKYVn4xScWOMO4zkARSu+ACwPdBDbvUIqHeoXx
w6rATIW/w0hUNBZwiJusWFcmOUvmC1bhXuD9w8aJv8EhKbZESOQVCOqoOQKpaBt0sDJL538zxa2L
ZjVCfkvmcdl0AZbG2FFjnSL451CZa9WFEIY9q0dNq4JTyPg/7j/b4KxlwYuFj2iO42hrgAh4RFJg
/wK4IzyOOfqNU4zgob1avIhM5g1qsc4xyy41jMjXrcW9Vo7rqY5X1Eh5cNMrl6TzclUwTU+jc44x
Rc+QHYl1B94Fko96fsZ2UuUDlgRAkcGQYBIj2hsMd9NG9Ha8REZT4rkHCzyCQD2IoSVXruvS/poj
E17IkeFrasxQYRho4hknh64HH5t5IjCHOhM/9jwyX4IB0qPu07BsB8TeqTw9cSkTv2ros1xINQOw
qkOoh0URRP4S3Ps7wJFKq0ioGbKFGJIihRGDOxZAjgYGfsHYXBrjItwWdEETAaTwB7qoW5v+exG9
emTP9PUHoYUkfKHtUD8wPzKxIICMpVQZ6UzMTOjZU0RSKXVu+yooll3BhwiahYE5uzQONsAWUQ0d
tY/B2WE/iT5qCq7WuG3ZyRywOXI9ylQj+C2DSxTBloj/OKQxu7an1Q36BrI+2rQ++KbIlSaTk8l0
zmK+g0Q7BpmmzfbzO93SxWmgMOBp3iCajtEugehGGPEj322NjMEOI43k4Dp/s3HfbZAZVxv0mgGt
HaYCg+utmhifSz6BCKhEWCOZ3x47w9ywosRbSA23HHVF+wyAoTDR6sxgpwL3KGBTRsbn1EuSC7F6
Aff5eCqV8ClmBDKjJ0HsGnp3ubCEfc95oTcPBnYMSqlhkcRqcrl+/AHojcgDoDULvn7odLALyIIC
WIaMJA5FvIcETrZJFcAxJpb3FmP/QIeJhRGtCimnyMYHWPlJ4QmxyHMpJjvuVlwM0+nwGdrVDkrA
1AcLBxpN2T/zuff0ZQM/hotLm4mqeEiDHpSB/Pry2mPN0wHz4/FE1neuXVPO2En51PQrKQKp+hQq
sMRgu3Zb3T9X4THU907/28/IqcdF4nRPoW2su6Q5aDFObbc/UHkEheFJlDzGrJiIfYPqg0AsG3IM
Jg909HPcbSSwSuAOpgxMoQoMQjJmGjbvHldTdhxqfGLaMDHoTFJehNqoa8iC50sa3LBewQuJuYRd
4SipeNj5wM+L74jxsyC/plz5cuaaZESw4bAlRHLT3j1hlLaf3nqePQ6SVQikNVQDwOg7L6tEZhg7
0GYm9S50PCK8D6oyi1NSDUSt0RBq3ptn0uAopFtYgHaUGj40l2m08NJOX7sayGd6zi3cD7DHiHqc
HcDkEef/RQoDUrcaR3b7WLkRt3UhWsYD5Eks5hGkR1KAcPyU7bQSO+vKvtaYwDvzwhMZIuFwKQ2v
XcPSY7SUZv94+/kMRxQqEvnKin2IqmmrHS1zn3XnwntJ5w+FrEH/fQptcoXsVd29et6wiahuU+cn
dT7K8RFUDs/FDnw6Sf5Zx3GV+bgwnRXMUROmGdxuDfZqFikmnomiNgReRaF0t+o3cX5NGCSrw47o
QViJXAQcWGp/1qFP13WBDxcew7b1CBugZ0ZSBjn6gAGfqoZc9VeJVOffhKRShqO2M+2bp4ZwVl4s
58x8jPIFOT0Rn+aPR61EOvBqaJrXllyViDieqWm2ARboOVZXFlUNIerPsqu73N9WHoeMicwP62v/
S9E2Om58qJL006TaSwfnRxMOrtC6BpjTxBxQhJzLxt52/k2+F14eBLUpz9ceG95jjbbMIXh7Rf3D
puBFdWKkG1JJqlcGBylWth3c4iWA6rXw3nGFmJnMEsQFYF4j3I9Y1NokqCGRFzn+aTNALWWIHK/a
HbRDzGIF4UEm7oMmkHRA12M3y8FM8XegwK+uNN6udJ9HjsvaerfaTzRyrK0SGltIIIyYv8Ll3RS6
ybb8kB7Cm8iRIpQ0fqA7WbbKORMgG/UgWvvQ+7L94FQ3yIb4IHgXWIoJryBjbuZ26QFCCrgDDDSm
nDaVhpzImPmLhSzRghAaFHYP32NTTsDhQm8KULtFG1VlBTbpQtehfR6Pkwf5CHQTrF6H80hEeUVh
qICMwr0oKWOF2lvn2yTCjQnP8AZePL5D0GagBwzOza1WE8CRa0cr75Hf533a5hcvRBwRsbeaoi8L
hyesDPlkbOok0YwgWBdDT/5oMTB1garUKdtRKyhAtsgj0tpZMddVJd1oY5frAR7aACivjPnTrNdP
EVPTJq02eJVQvz57CuLWjnF+d5ccIckKccE/6BwZPHqoODJCbYQQT13UwXHWW2fpe/Wt7j4oMGTO
x/CvzH4lHsVSt7LwNb6DnZh9crrIva/ru6wcUaLSsrKaBRm1yF+ec4b86VX3EmYLan2Ufpn7VL/F
dUohxw01vtT6k2lfIztDx7eBMrTt7BIFOc1Kxow+xagT1lpKQN2B4T0QIt2PoMRiAifItsDqaAOg
bVAogU4SG1z7r9AgMqaooGqjfujAdgVAMKDzTBb+T4p+HmD5YHXZGrhiMDMYRkgRmgMFRzlrsQ4f
6JUegLIFBRRuyXJOwDjJnXKl1+VFuun4Z6RNo2+7yI0quRvFCYsa2JoDKy4g6MCvCxCgcF/gFywL
Bc1WgSxWbKlhuHdVtkViKnYIVEV8/vx/jGddsCaFWoUzXTWQVjsrITVEDfgJoxkuTTQdHvevjJsE
ae1UGikWY4E3ns9joPVfB9WN+m2L7Q92E1hxzZi6X9mCtnkK2ivhCNJcE2a8zEFy+fhFeZCkuGcA
9/1rP7tn7V5EK4ykPudP4x68B//6z+yf9zt/wu7W7s59ep6e++v8gorxa/6J3oYn/9V/dV/nl+FJ
/3afyy/9HZzivOzvn91lfOH52190/OoXvUMULkjH+/JfjZeS4SPoHzg2ySUftALw6F1O8y/xrXjv
390b/KlnQm6+h9/5Kf8pP1psalb+a/A9vlAjvjBzihfyEhX481dqMX4TT9Jf2V/6qj5jb7oddqBl
Z2ef8t9u1+0s/jkdzS+CkoJF/WF9EsGwcb9mcO1Q/uM+NsZK8RwmhG9VAhBR3Xis0CQOytpZ09et
oy3pI9v2qTunG6zefsYjnJWzc1Y+pPjGMoyO6ts/QahcJutsHa8QGC2xcdrZ+0W09W4UXqd0Dy5y
GjfmwdgV53JHK74YNgTRXYideyhO+pP9iE3nptg62+lEXOEDGrWjtXM2/T65JQ+IJB+iTbND+bKF
3bIkfv6YnYODcytO9Y5G6AMh5vK9WT3eHk8dr+DVXhCGglUeV9GyWcUPGNQ+pA/Y9myLvXVQtshv
kKcuvK1zwBRz253Co7qa9vVSXxSP9RZC3KY69WvrAOlhNa2wHdirJzhLt+ix2scL3JJJ1oN4mj9M
K32VrIqNTrO7a5dKs7EYwswU3gnmDQh8gFx15lJp2tJSQhxmJzfqqxp+jaLPGVdOpUI78heVnDzh
0WUTkCVqYQtgmNla9599+2yY4DKKsqhoySefz9JdIrSB0zNzFVXlGmhkJj3XiaZdPwF8MqcdELXN
Ub5uPVYiRQOez67y08GW8COgPxbjzC2P56EfvDvRNyAVX3MX4nLRqeSOcnF4+2r6Afrldks55UPU
f6IynSEbKh2DXGctBhSUREqGbTDZxNh84q33WxmwmzgzFy7TqsLMH8fKCVdFkP4jXrPKgSXbDPbC
qFG5R18gEYsUmyFD6Fy2/ZBr9MSMe9FSLUROUPjtpXSGPVx5+AfAeEC+vodwGgb1OJ9ROALLHFVO
Cnza132rco4yaVP/SXPLz7TxnkDZB3s+7xi8Y/kDO0bnQI9QUhBVVEWUJ+tUf/Psgb7fltF/jChi
7A6+dqVSWdjQqyw8pFP9sTGvBTEWNbIdMnIa7quQrMrG/BDEhbseV7CVBL1nN486t8ArHRQApmOv
Al/WGfIFKpsRvVi7NZBVMZjreoWBOrqYDgMP+++EM1AqcN1yqDUuTrwWFl2IE3ozeGZpHex06YLN
FVD05x/rxzAIq0oP9fQiskqgTgvzDz7NKgUWR+3eLdX4brKpie7iGQVAcEFjv9a6+2RmOWmfN7eH
iEFSGGDdQjUgHtVXE4/xtsgvkaojQUvXAQrkwvlumMZVyYNmfLaAZqrHtDJ88RtSTUOY9tkvU2UR
LDTj+Mw5jpB2pdCmkNa8CEKsPL6TDix6ODBgxkjxz+4khT1awP+lObLNX8d1AR2ecsLz7M0EUI9B
V9+/APbjKmZS1QKV5pSXJSbG8iqbc6NW4hL+FIMkoQmhozQATywACV2IRVRghJYoUGJnA3t1SOwh
3tqTuSqLI8v7ZfTfNColgQak/fGtvUdvBUadE/LbNU9FsJs1jOMVsjm9X+pHFeZ0gJN1iYwrMvM9
HCkqTUX94hJTXAsbgk9k9WwGZ+m0CsgcBlfdQ5+Otw7zR2mOs2tOsGCL5UMcHER4gjpC13FiTYCV
8/jEu+CGrEj0KhMYJOG0I7kKAOzgiCbMufNgeeuB1AHtB8KAkFm7+RM3j2WkUNDBpKOcCvlOjMhz
E2tERrnqrwkckQfKGZcuiQvum3FpFMUDcyutuIsiVnTDGnnN09ZBSNO4jzOjKyQSrX02tXLT0YXI
5atoBuJgIqeBOXHCJblJya6SEEjT4wTJB9iIZp09EDETawsiKHF/HlelC2C7gJiFJhRVdwK6o4wG
EYTNxqutg9ssFTpio7mJhsylT0Cwt3ZMfEOuifnld9saZNl8cbgokchYH2NuoFSId4X60LbYiOXb
Gsce3LXErxlXrAH1CO2Eo21NDR5TemUrqZxFJejJiIsiD7BImDJ2uxw9tiWtMUaOrgmGG/x6PXVv
R942sqkUj1l7bSHKKTnED1oJt5tPxoU37Tf3GVVUFlRLl/PBNCk73eyA2onl6qOZwhv0CFsbiJog
PElyITWA86ICa5kYuQ7tgdWa1btA2TSs9ODepW+CupkpwEtJEB6kkxm6HLkPJQ9KzhKZ+8K/YMbH
RwopSpaezTKnhueMjiXDgHpaJjG4J2FmtdaV3Tw9lE6IUpb0IgzDdVN5QYOMT5Oyn6BT6NljSKuo
QH2jQwl7fU9I6ikYcecu1jyNFLf3tkTs2V2TLLnWARMDR2OoSWJqZ3LA7kvqshzq3oRrxW5Ox7fc
7xaVN1OBp8l1dPMPmAKAoYgjVfU7r+sLfTXWmGiDKhNKB/G3QEN4uwe4PokxQqiUd/gz5dzhdwuR
kYEWdNncqcl5S1kHqLI/tf53TJWNz/6CRAM/7dBQiOj61cHzQwUc6vGHnZuaUa3LDvOw4LF/nJGs
h1ctLmHia8s5RhhKNredIRiCVNNqyaE3OevScSXSl5FisiE/Z7AfczhIg5sTJcsDDJurl9/lCBZB
YaGP6zamHsODKAEPohudEVzZqBU7eklrKI89cuuecRkGNc1YLY0x/+BRMnJrXlEFpcOL7AO+6iYH
zt9BRqYp4YBt+9hrDKM0qVPKLyZu2zK0byGs5HJKP1xaO7H77VQgGsiIHC8ZOBLkrsDCdYuBq9ZB
lHP3mlETrQU9CKTL4m/6U44D9pr2KMaBciAnGZtinWEBR5POZ4nx8zT+0GKiPN3KXs8shrUQdMJZ
22ZBmUBmY3tWaIrSisEARMdQPMULOHupg/1ds9WTdN0LoE8bxuBUBRSYP3kpJqCJtOyDQ+QVY/6S
vSQ2eQXEcLxnlFWd/PQNPjmwc5LcxAU0fS4imMUx0H8u15fNiNrkJ1RD8RA76c7Ngc04uYeslHtu
hsMKGZCfWaHk4g7FDnozuu8CKkKQxtuBJNBqzcGgbnDGxuTgXGufYlGWwPgdWsqqeM3hZ3kv+CIZ
2OZnyj82wsyoG1FZKspR2J26qp/YiPJuc2FIsiFb1IJa+m+crx40mBLVWWZzrPAAquzkJ58BR3xM
2GFqgXe9zANzqwkzOr9YDJ210AOYvNF9MpSNDZjFxRbh5hfZP3KLc7XLQ5PIg1JB/9ZeEilIomZt
gPXTIIaqsjYe/+qnNDvYTJZHxFcGn7dosEa6uJ4TVrvS7hNcpqIn4as0qenI0FcLwGrCQ3xJ6mFv
TRdzblbBNuS7x/S7T1Zqc408d900FEloicRw3V310HEUgqgxc80OHp1AXhNx3MIkc/ydfJjceA7W
YaIbc4hGIS65iY5zjIDFwMK8gEOBYyFTupZ8xHib+fUvyYJmhPmUxfAS2/rKtlb13J5S3BCk56ak
UtVnKyZdb3rJbMTEkUEfnO4ZrG+a1j1n9HYTrZ5q70MDSfvEWWr0Pqw9UMJokkM/VLu1rBY16dZ1
WW7p2rxjSZxLTI0YSFYzUl1hrDIQ6WDg8lycuzcSmchmk4c1843yZ8JCdpC4Rh78yTs/uc7p1MVq
5D7OAv8dIgZmasdjaxW0FDyf4tMZPQBxuCsTuxbjIeSLq4JyESkPsK9vfQfuTjOiY01TMAwo+8FE
NZoC4G5ZR9AH0WD1UN+QSpJrXDEV8YNPQCugaFPHCNPPNx7XUTNOS9m3zCJ3spNmaFMZLNoAdmWO
22BgxM+p0j85tn8S/7o8+AQIeKl02GX4JgDJ8XFp9qmY/sx01jGHlQZ92k8vGdxcNnTgQe8voMHd
Q0B9PFoYcK5mFViQ0kiOn6VrsXSxLhlepFKJkagATskqUAi8eeG2dsiwQm+hMFXz633BWIURdcV9
L7mj5gtnzuOIYYDm3EvmyGQ4bUJmGHOKuymz9twYGT1y6oEuaPUVnCQBGu3mW4kZmoxwFP3kI6Po
AjLTqvqSBULfU661RdAMuPJbamYrBWQLcwqUkWQwAvxzXSDp/MR+Ti51xSAUfd8TcJoRKmgyinOt
Z8ffksy2IRxlTpNN3RVHp24vyNacbbqfdHIh9QuSeU9/gOYVBTC30vECG9bjVdH3ca5KcwjtGIbd
Gt9NPLZqvz13GN2mIe9joISjpXLi7th0yI5vZOPdM1I/m+6fPl1I5CvyJ2/ESYhjjndCtNEum3f6
vBfLv79YXIAhDJ4rektYcAN6ABRvpuR/dNGC31hQFkIrYCYRVXdbXGYAVsduPTl0uQY4qRR56U0t
eaPY4gMlVrDeJwXT3yG/1Xgxlu58CYa3wXv10+YMGyoN6C6Di5luST8hdBxJPnBChirYA0f8RGoS
91x7MEYk6goJlJAg6LxyOPQWGGAFEmUzA8BIThzWpALTgMT8JcQYud2Ah5ishDQW6E+MiN9hnlsG
FEIXYNRnk6LGEv6jYsCXcNNXA9qcUBzUDGvhyEGG41dfKbqrPFc3o/HrMV3p/VZenPS1NjQbo0LB
77k7dm6lffJPfrEO2d7FD5jPiJuc7GTyUByGK/CUMb8STTdvvjMcHC1QAvKDYjXF+gfxC/3bjERW
ex9h4hN2EhOPLWGEQQs+U0VvxZEeE/vvf7aDcY9zijBDGkMFgzLgLh4OnAqftQGaXzbnHFNanoSq
ftK/MqXMvFfFiLYdIhQN9pF3F2Ba2paEi76aV31kEYzENYkCwPPGbRRMVzQEezQKTfjeYVVm1+hi
CB5D+ZbM/+RbZ2guJk4hAEE1vLc6GE4TrHPQVCeYCOmyjpX2UsdHLzeesknZtt5vRuRAAvvcoOLH
etOJ86M7rg2t3/gMlIZa2/t6xAwWCi+m5AweQUIVTs9sM2BnNp60ulukL7qx48HCGgFEbxHsNrCA
7KGHSxms9UA5GVlzp6EJ47v4wPpxiY7BoGJXS6hMT3X9olK8etH8UHjqv2hKYLXDKoOPSgT6sVK8
J5YNQth3uUeDnhyt+MEZrpyBpXKKKdeyGmbmR94C9zxoiK2wUl/GRIBrzVs3FWfWY0ldD23Gsnzm
fOTaY5tOS2/OX7WNPA/jfKM3diYY3PA7jN9VgyUotih5fDQusrjr+k0tyYZu9aXrvaaQx4vkVxZI
UwbrFvZkOUIczD877QULiE0z81kfbNc/198IyRLzanB+TiMDP+xAtfAzZkZt9hOMdVwp88/S9laB
pyw8oiXxz39M0LGCEyWWt22bfmsTnFBx+MzQwRIGDJqIIH1lk+vtvjH7o6PmD4hG5GerHWZPHrG9
PdebiTcEIoL4s2BeUZq/bh+hNgY8gDqIb5bl66jzKnh73aZgaBXa4bH1/g1/N8NK/B+zwtxqGh+y
QMlQIqDwpuK2zbA9iT2INgc8HcrgIPdP7AX7xiKerGmOTvkrVndqUmHdL5BtAEPFIaHicR5cVhPg
osdMqvUhibjE20RLF8ZRcWOslV7+qnZmjXBEkRwJHLR0ayBtPMLV2tu00yVjymEmJzeBiaUi8EYN
qOCjgIJT1eHiUgqlCLtt9KMdy9+1PbRIUP/Dh9567z3oL72OgCdEmlCsKahc3+dAe+ggkKuDypyU
FrAZN9p/ns6rOXE1CcO/SFXK4dZkbDAwBo+5UXlmjHLO+vX7NKdqb/bsJNtIX+h+U2ccfO68MQmR
duadURwHrpEJgK6LjLMecTTrDb0GzWU8o6/rVp5Be92EhCxiBkATpOgbp8PsTEQB6VN2hf2rGxb5
yLAFak2rIkEv0fERay+xC9AJ2FyknPfxomb+l/CfFLau1IEFk3zoBPSrhaqCkOBUvaZpso+Miz2g
nlfRlP5kjcto92oVmtbJq35ZMWVKqi4ZreT2H5Ojrz3anyRMf6ddR/DPraIhUbhN5EdKUJcXOi7/
z7bGvx7q2WbwsB+QtafZX61ekTo8YlfDZ7RMzPA14iRVQ+JVZvPd9H8kACpLmlWCXMPLgF3IQ0uM
5Ti3L5Ot7Ego7zH2DeG/kf+0cOANs3RzBPKoMlNqIhRk0N2hxjixkPk0vwP9n8NjrS0us57sqbGj
hSa3saakNaYFQRcMJDe46BwUx9LJ2mgFwSgyTHQBvrGBOX+EsUBfqI670vQP0gTi+U8UXlF6Itwr
1lNX7QIs0Bk+p7mk0TPmbfjZV0yKt5PtlL9PHcz/ZIOLeoeEGMOe+Ku5X2YZpbYf/J7KENV6fBzy
q8+thsBtOea3uSOMrubgTQrAAfHr1BdRPKdew4TJcg39bSP168xxWfvaq+EyObpPVvPQXpsc7UgT
wwE/SPUoTPjvBuCAZZLr1mImyUmP7ePQCifIp8Pl3H80wd/Zt1ZRikimJW6UJZaZvzlYs0p7ob/p
v+NRWSTl2grGYzySEmLm57H/NzNhHQqvhGliJIuEpkuUAW1WWqIm00n4m/B8WtFWRY45GZecHO2y
e7G9H2P6I5AB6Q/yU1ShviCQ869ZnkPqFsCMmthPtUHB5R3RGc6NRm7BnfAkieGYUIDatHNjjXY0
BHtGt9Kwjgya1XkmrqBH8q1sugjXKfQGx2+NiMzaU3VHhrMjf9Dopvev0PntAIBk0T+UMLkEcQ06
MbdQdNS3fhIsZ7+4AvERwYKOc8WMQwWIt0vUV5rbvmpepaANuUM8I1ibp7TmekXMJO2b/PSZ1Ch6
hxNCuxAixByQHL/6ns9W9sZR4SXCSRmc3L3RrIift6/U5DsHGZdGxGtSUSXa7UJz87VgIF5kvue9
vZJcScFRI/grV+KOSCdHjyiaRY8S2aH+zWEfg4H8r420jjTGyyjJDzltVNX2MNZw4ZW/I3xhZCCH
dYqgXxkG0QA2NDOhbf64bA3nO2jWPshqC6BTxMspf7NqiEgEfZRdz4gSEE1e2YqqAryJWa486eJb
jtcZhRYdvgOI5Rh7Ximg/iKgGZL3OcFPFIB1Aa9XJ4JX3eXVDYDM5D1aYbJM8vfx0sQE3SHDUynE
GwiGqXbfdJL94/QjYd4x0lgm4IVh+q92c8aTgIgazRsIEDFiWs7/ZltOpYls1pZvUyEeHGBGSwqD
8H0myGfQxfFBexAdPRpYJgdkAEIenDghidn0Wk1EcFPXjkwRgLGsVaAEGsBCLn70HJlT3BNyk2l0
Ba51QyeCftXShcaqNFcWgZY9nhEniXm8d6ma/zndDmS2crZZDKDdEoPUtBsF0NpQmqWO5k8LEMDw
aBqPZJiw31qM+QGaFcyk0dodnt5KP/rlb49IQITPNjSpDR5iEYcY4lUrMGUwm3QhnZnUgTpdYorx
hR8xgtbPeyR9ACLgJXxR4FMDnEhDnKoeLCCL1JXs9gVmc8bDXrwWJjnai6TaW6n2uJWI4QquDtSZ
9g1CBE9st4uRjNCXBTZ9EgByTbiyTqq+Yt+oAZmV8qrEfCHbjn5FqCQrT7/oHT5iqnhgZizGF+nr
IVFWjTqSWacChWH58KH9B2frOjm+01XWkZ6RsBlJPQEqRQBRrwqn+iQTE/YoXIlTOfGyjTUP60oH
mofKSF2GsfAEgBwqaFEnOsj0C0kw6AJQPzaoFO9SnZMbpCDwKAvQSU6TzH5HTtbWP4Y/vDWptUGS
vpZa2EKklnIfIVzi/lo0Jm292/zrsnid1u5mJsmgH9yNvI+SI83MNeA1bKBUHD5sR1Rpq/itd6tb
5R1d/+RDDE3IDAh3g5bZFUTPlP68sQP0VO4ttwqEqAC1c77Kgr86FhlEIS5VD42phJR3gYbP6ECG
X+SQ6ttve2siJI4o3xZ4km8ZrFzI7LL9JuWQBgXD1DrcDAxtKhVt2ZN35SWEW/ePAcUDlXgbNWfT
85eREe7xbKsKQ7N0HxXoe6qgUwNL1XT9NYiYHkKyiqa/6jXlCSFIcwCCia6BuY9pBakTbnNe0+ie
AeY9WyJ1USiw8xscmVRHWbeRXt8EcbKvXUee37MDJmthlRkEQxdHWWCiZKuQmyhg98JA1Ie4wlTp
jAzIIrCBCmauVbxvB336Ik+7ilzuvYftUSmg8dWZ7WUZywGXtU8J0yDWoAPxmU2jHeoQZVAhOjK+
KAbIrG8XzTzzkcjYm5OtrA6hzeCmtIAqNiuWafIDkiMugchH1a3dZZEjzmyMa6Z9Ic159njxXkCm
Z6kISjXoxB0U8XqIjV00F5+luU0ISdToBZjNkSGHvDYAWTT+tIFUve347f8WNM+mP31u4zr6lZrG
2nenk6VSx6msAUgPCJ9yvuPZRSm54SN0vYGfm0tQ0wl70RY5LqdfkW/eAwL5dCjjlAF2+Dst3ml/
8JipoePp0jA/J/oDjKoeHgI6IyVGEKWGLhZmKCrQYrQ9NErTl0fo8QCf7+cDAwO9ZYQMMmPmzvSr
bs9gBcDHG+asUHEFyLFa/1c2hKsRS7TSj98VCGo5hGuJihRyVqCVtqCmNUqOCpKfeM+kkeykzjPI
jzrZ5GYWQ/EegGC6HfgyYqmc29uhiGD2BaQS37KR1P+InB/KTyye6DbAYBPSjI0Ica2pgHQxP+HT
b/GVtgfhOEuAQqQuoOgSFwku7VbKijtC1hqP0w4ZH4BOLWN6rbEb7e4lmAn1R6yv39MpXc1+8Ks0
wremxDdbPFw+vx+rb1U7L5QpO40ZzAHqSL086S7k794wvC+p4ibdfUdYf+hxlHK0b+RoH7k6LMrb
Lv4h65Yh13cbf3rd52upX4DQFx3OVJs4V63e6qigByA7d6g2o/NTAtKwztuYiOvS3iJxjpxVEHTk
4d6JhuIc4joNwJlsfQFrso787y4yX6I4PgnK72WPsrtWGq10ybR468tFA8WIsajaksqKpJHo5YpA
T9ymjfXWoh1w9hVae6KZUF/PS9R625ZmImwz6MWPJv5LiTfn7roBcdGI9bEQngDwjiUmVynKGykA
RO1jkTzUMdikqIpDhzWICg27JbkYhTudKw4kh9PSBfrjErZZfH7C+uFedPpKtKZco1OZnaz4L1Ce
494CGEAUsMoKgc8/vks+NK96cOUWlARUhwzoc45OqeNo0h8VwQqDcie9njcTevkOtwpo/kzQPvMV
nQFxU0ZaJRyay3etmBAVWjjCqOX9pPu0XfPkchYCudEw8RVG2mhi7yeXVNBdqz0E5WInyFQBeTXM
PjCOLt7dvpm2FVocuKdyDjljiDIjH8F2t0FW7kbX39gYVHCLOPlBsHNa+oqONqVsnMfX3vnRBtjD
gsmAfHrRKoTUdkPPB3vobLQhhmaYXwSb9Kt5RbcrNZf8nVaCH5nIwE9Dv44Uy/0/GdlMVx4D9c4U
BAfG0p8oa6XClTqCE5GXFc9Xm41Ut69T5HwFrARoW2kce+4bqeZ7AJgq6KhefguhkBbzC4gWKT9P
18WwT+sfF9G2p3+YpHc2QNtRcuUWMvUGYClZUuNJ8qZh3UKGywzox9yzF6qHmLtH97mZ4c+kuOeq
gAb1UnPrkFimfihwWD2Gbyl46z8j1QYVnJVt4DnxYcLpUFQOI/YvKJCZccEJP1wD5J74+TatlK2v
dsAlyIP7P5DlUva1sBLPnv0WlFQo1MhSqsu/pX/R9BYbprsRCqhjkTO3QYp5A7bGQyLz89aXJ6kW
pK8iAIP275mj6etvjF77G1C/aDoJC2iwhrjhj5gfxFEzdtGa2p92BBBeTjL0+kNExQvu03PxPCOo
jYNB8a/0e2wHAACkU1RXwz2D8TDOBalOYp1c/yKnWmc1+C/qpYhBZQlRo3CMlj+qPRC9/jZDlCHw
GWFSOfU8JHZaRHqaNDJC65Fr13ZYzngbfGAhFeKEAL363BrgSxRvVN2Rae8Mir4p0XlCGNHZuJAS
pMkByyLbBBwutHPCLUEHQCEZ/zJExwpO86UxCAS6H+fNPCDRVzZxzlBYOqXgqnCpSh2v85Ggp1uc
NMO1d+MlghiRMZAjLK+Dw4UfpaG7ySjwUobcsj/tobz4+XEEpp3Q9vMA5aHZ5SMnlien+/CY9IUU
gJy9O2pWvsVIfFGgFvuUDzs03lZDv5pM0VpGUQUP1blmxuuQ/hVyuFBrkQTN448sR6WgZDaRHmIW
JFiVl4YsEdL4msHkJSxy5vExEUN6q4OFaSwaeDC8Bq6mHG7C7wdcdwx8yM4aASTcgAU1bFvJDOVN
FZO0qIRcUxeX/aYNt4aQWMaPDYivPOVazsDnZLqsRpAMxj/R3iWINyq5MN6kpAJ8y5KfuN1TP7CQ
Zsi48eD56Xfg0z1yv/DxUnSmnI4kyXJpTTHFVwEHyxhw/NRlRgaOjIvXXrkAHSa0FSOdHzS3hW1q
rnZOhzggwBjXkBHJCZNA1k8dCyX6nnIcAc29iVzy+AFxAWiETDbDo82FMkXJy0UBTHLpLvgZ+Ww2
AgmghO8SbLDk5ZMJyKXEMHD1LOtYEBtkNCFcijH8NMVFNrlkfPctpi94Z5kqhT9bjjSF0tNyrZNO
aDUDAyXJW3aT7i8lBTHHKGqoyZ5DFwyeVcFuG+JgWcB8ex+BeucKCg5NML54PButQzWjQx55G7Jh
KzT5HEatEB3lkmkdJlYkqiiKhimIiSvOb5Zy6jwkcQ7n7btw5uCkSwXicObF+MFrQhGcuz9OYr7E
J2HQMXPNwNkBUymIsQtuHkYtpb8xKxXii+GLmG2lcMJNorT9KqCBZ0wPDUOjM0EXwMj0CVzcNMMG
PoN70IgJ+OJ54zIhSSwAkYe/4iHyR6UQeO67N/0lfbt6pOFFbEGQ1cJQVTnBJp8BEt4pmNaiiXIR
8+jOTVoMjZHPlmruRoP9Tvst+evkn7pOsrAzdeUFyduo70gRQmsVkPw49wg0KVXQRcdYYLswXndo
lt15YJr9mXNbXicEpEavJVqgEOe/4/wm+Y6+k1s2IHy0nJ2LxWDAwVmQKB8f5blMhn4sE5W0mTOR
wvyvhLG2g890HG2F2dslFEAd7VPrgbjB4Y4Wik4uLp2juWKhd/fW0944XniJ7LDcyrdNOYkoijfY
tvnCkfYZozfqW/6W6tHt8ok0tjxoOh18Eqkn2HspZmybGYxGvFQt2Jq65Rgh8gnKHhwj+tGINp1i
qCmqG6avlshuH2FzlBqzCXZ584n9qsvQeZpnKfX5kkEpimaSKe45YgNn7xtvrHdxMQw9dyDT3TFf
4S5w5NTJHkaEkxlVuPfwzHThjLxqvjkXaDpRglTN2miuXWAeuhZ3wYYFVDO3RyERy55ZMvk30RHy
6UyuU9U5yYkSoopF2WWyO2FJS8VAqI9XjxQklOsWSQkhJxzJ1EbubJRJNAwiEOGRYMyJai5afriS
62ikxQffTsYMndKmVJY24+0Ad9Gi7T01vsh27x+NFW3KDJiacSEowJFJofT3KQNnsz+qDIfVrVF+
10KuyhnNEChkMhcUZX6+GrhVAjh/xPlcZhEDKLHy1ngcKwBDuX6Q/qAL6aHXKFek6uK70FSqCLV6
Lmt+xYHLwD0EiTf0YNQJI1mWosbjtUDyUcLxndBDSp0TBC2zPYjT5U4QItavujdpzWiWMyQTIuAQ
7GU0dzvSeQodhmH/FNQKvGgTEwNRao7J1iR2oDrwc0m6Mh/QDZt9h+KHB9ybG4ECebhyms3WfkIn
wDvr0RGkJlUGyIncNtTNbr8L4WjzZF7zFM0dUzq2M6S+gIQdJFgY1R/SHDRTuiwNNgcQBJgH2pT5
qMDmiZ6AFre1z50Sce6ZS0FvsKySlibzSVO0VQ1Hb8ibpQieLY5x/S71cZtpC5pTe8yoA8Fl28Xs
G+mCHUHoAfN8uWINgD7iIh2GWRbMrA2Ax9Eu1ATVB6a+aIaHrekbgZCQJYw4FR3fXKVI8mXFiy4T
bn8gr2IOEX2q9xaL97RByKLjzxRVjIkBJWO34J3hskqgfWmQOMY1XOIC4fF/HWTjb9DAqbgM2Ms9
JvJy3jCZbUgfAwhkB9zRbH0muBOGnpECSG0i+ztHRZPrN3SDKthlc/bpROTk4FyNK/ptQXUq8jWY
0s1tanXuoacoq7KUENwVCh9Rg+lkB8/GQix9igS1Y/ZAVexyiwT5dUby0cZ/efYcnlLIASJ2CaSg
jjnkIgcKfiGByAAP4gFFCkAZYhXnnkLqxnLW8N2TzqXb+u4z2BoIGUBl4e5NJqsL9SuvQIhQw/wF
FZpbOIxl3ASHHHPhpTBZeNQHYiYDMS5ORrhWmLUrR3YKXg42SwLuzKGg8IQ0qgnAC0Gx5HL1009e
h3xfh33doTVFOCJqsKY9l/U1LdEYoVmNsbLKv+yUr6yQFNJ7QQwvAjK+VE1IgQifRY+iMNgCDy4Z
dC4al0RVl7WNoALQItyTF9kEfJgBWz3+Sm4Rx6qWDgzgqHkXM+eJO8UaApb+iwnAgPFSH+jdGybT
ZeSqR0L2tGCXJDslEM8dY1mIM+NQzMy1yfMd7GLReOWrGGuJfdvgnAYb+I8S0PIBO+5PoGw1gjZl
Ek3M7o2k/YMrStFVdUm2p5M2kWXztHQPb6ac6SBG3MOu8WsiQ6Zz/2jKJ1cnDbBNDWeQ2FCM60od
P4l2yEDCtGg7KRzx/wZOrJCVz4rj00sLT4Q4lbh0zKZ3bahHlSw8gLYJYZLcOgQwxNKxHODlxpz5
LzZS0z9Me1qANT8FWYmoF8wfAd8zthpV9TAR6kISAGIMRasyTjSUOtCMmNeCcs0SQ7QsQhXLsTas
OcQJsozL4SAFKb/qEUwo/Q7DMwpohDhmTvJ9htluQW2ZE8ybQ+dSCJFMQbyp7Hq3DXcdDJEOOcBU
w+yRUPRh8sxotwFSRf7EBXFBM50Lbk+XhVVUV7OtFsOu5WIkgHnaO8rP7CbPDdUAz6dUUhNB8iwS
uF5ogBdLubRAtANZtdgf8HxF5NegBFLw9feYGERZz7q1uGGG/JiPzILJLjYndkp5zvd5hoEkP0yX
X4qk3qD/8plv8lmRbzfH5FPgT4tv9KsdsS5w8Su+ddAcCsqmQllaPGLRcMpZB++CNF0erXzvYQaT
RII0Q3gNh4KIKXiVHREm+ENTiQvDqcN1XYI3iQAOZf8LpQ470aQtE+CeasQ9VTHlNLlINuaJ/Jft
eTKYnbsNwVjiHEosB2oLscePBgjPlUTVSD/EPWpGK5GFxzJYB4mi2/1N2fhUOSKoQkNFd0cnwHVH
+yxAP4gATRYAiMBLTvxRZslGqf2dXPi+u6XX0YbxzT+1E515UH87erMraLRy7yOJrZVCWtDcOQyg
c15KYFz6UuorqVmyvifaUIWmN7dQPiF/oa2jU5QjMyAMt5OlOvA3SXN2t7WX/JkhnUECKNnn0WHM
2wSbinCXC3btMwu0TyAePEJQCrWnaaLpwbuoo4f3rYwOulm3HtvBvE5Dvw+wYfYKk26YtbOc2cYl
NATyqbbpdo1RH4Ue68DmoXD1qzT56sABKRo4DorEpQ4efhdxxUQ69Q1d+DiQJjfn0N/Btk7stbvG
l3bo7OxBXMqPrBy5mgJ1OMQ27VflGtyPab4Y4/6PqoZbL3E2BmATq5L8MEqbnO4YDjWTxtH2gQdC
VdqsWsGcrH9zBjDWZAkOoWeE5M0HCwQ24EWJWk8tZrLfYsKmj6Iu9ADFBAUx0ESnhDyZCsyG27wK
YCf7hwpyUzpf85Bug/BvVaIIqGbpG6QtxoZDnBOORl4tB7XNmpbiXC1NExEbTHC6T4J7N5LWjbk8
Ak9C6/5uDe33ECRAmiPzwq7cUbSq3AGU9uhDlW78yuiz85aCkiNWLs+RC9prXcabgEYBQyGrZx2z
GJlGB+A9pg+taI89ekDWKJKX3xw0XPQOR1iMDqdicXQUR4OnreVRuGK0jcyl0a8KKhBzcjGkQSV0
QbtuQ/scVLgVElPmKq8tq/8wGc5l5d2JwJEdNbFASI3Vgl4i041TJpmebLTzrUldwCkvjSXvQgoO
0EEzjT6pvmtkiXwXz4uXkdb/i61g2bk2wQjxS+syoAyVBOEdvs+Aavp9Lrz0IiLlrDffcMq+sukw
ekxWd2wHOBG+yqA4r1JrCxRrG/4+tzG+tKyGiWu2OyY5ACesEOQGuB3k199EuwC3Q1GDRYfbtj0U
CfEdiPs1nmt/FS/BgEciT4kCrtPfHdFShFajBWZo0eiuwnw6ef6Xy+1hT1+CCPVeB8hqEJLJLL4u
BFJHWUm8e8MMnQ8q/Nj9pU1b7ZXpOFq/KXxjF3QKEWzqn7GKVxkMmUPTNwyEr/PH057U7qyI33KH
3dQfTCYyeSwjRqwV2K6z8xOiwFCHLQdMQ2XaASieae4TqiHHRTsTQDrWGyEbMpZM1vFZVB+p2ncS
nEUvBzVDOm39Tvi/Vt8NTgbaVsbjEtThaph6CVBL4pduoLYUs0zx7WcPxOpcDPxSChODUiGDIguh
oMb6Nei4/JKCNgaBYNx9CXPmK1WMrvBbUxnPZT4KBmtUwzoJ8PW1//UUBYUMdbPK0DEuxq6A6whf
BWt8Hn7caaO2oIoRlIDmWpBLMCrp9ug/0eF1c4rBtqJYYuBZ7DNOM2BYDpMzAUAE9yVym7QTHO3R
GLwUzkkOT+Ga9JJpO7w00282A/WEoE22Em/tYnjx4d5SEbvXHzQZdQUBzvR6GxaDtNxKtdBjE1uG
N5lixUQY1YAeNjqOt8PzDDDOI+EzDn0CEJoCeY2YF8y55QDhTZXOPeIRgB+FHVwNzLdKKpgr4I8Z
7/xpbdgJ80pPZtgeLWgN4I04/k6m7DVKUQ27pNY1h9BB60VLHcNbAo1xIyPR4AoCR6lw1BXD2bT+
DuJUrq50Nj3JBy4eg7gM92wAauYGXh34SIC1Jr0IGSBdN5cWunTLctErbWS3JKlLIjdxKTL6h8Fk
4OTF2nPys0XoCTJktdm04MQeLnMjF8n8dyeaJS76AlExdo7+5mDRQWMhDU9LhUHplIPfcFFOQ8Cv
cPlnF1olNQbA1nukoIxNjs9YNy49QEfBMVkW/R/5L3teelqBn0zcB1IsJNydDXcgmxXCrA6vnQQ5
kCvDlZSN1kVIkS5JtsJVcfbacbpsS4PoDp5DYN6olW6e5q9aZ88j4/hUJ+SccIKzuZ90ZvWCQEw/
QklKbzwywmAk4de1uoWufRfRl4icwwaXEpRyiqNbO+klljYwFd5FVAG7YLDF70/3KYUkmzZsvTVr
gYWrhH+p8cP4IuVuwcSkxiO7S/3XmxjyM/IVGULJJI58GXBuPvEHb0lLFyATkeZAfNXcLvzMxIlB
sxMwTTNqAum4HFKyMi03WU1mshYQ36FipPAQVrCXagrkybCmd+nLeCF0IItAO0nn2xTt0iUKcXBv
BbJ2YIglJMRCNA4hRRBww8BkB/n3WsxccM6VsvjUGArfQ0HNlFZj6nGjGi+9CpfeDEsdTyAfpwEk
s+5ltfdVnP3A2QvDD24mAG5HAqmt5FfF1WGOCYfCecePqWkAVIW6o/zpK9K41F3TOwRr6aihyHxl
JDqZ6Bc5A9E62+AaUoRO1Gp22m2aOdzoIidzboIDGqmKiwAomPUb0fKoqDSk0w1uE68T5qcDJRur
A3Jsus4glznK/nric0dIHxuIuB5rJ/WuYM+gf9Z8VdgGMSIHrl7nyoxJr/8S0EFqijY6WkQbCxXv
6ndGwC7yCcSERyVLS23ctSCyQ/PeEfRPgwiTJCwrqRkQv5z8LvYkkJMejKEgrsrn/hlJyfO76Wy0
0ZugnwIAU9/GbSE9rYiymUwsSjsqd3RUXLZo+EtchFIrsA0zZX4TSY7f3HM4FAlcosfMqJ05mgJ6
d0RH2iz3XfSF+Jse9cmwU6qk4wZwXGoYbejfDVKCPGoFlWmvYKc6zzZoHim/Uw86XNjfOqzWsv1p
zHVeIGW0tJOxliNXZIAoQroJXywNgo3MMaLMk08jV4medNuEnlpByqAH3s4Y/9lcXFh/gc8p3zKb
QSflvyTupYAWhE1+phYZqsDuPfHTqrNnVuc7Q6EoCvxkaxQgBBHB5snbVDe/J4fuvCeHpXTH10E9
A+dPBJvzvNts/F2wo8xhWBXWMWIRWxz3gImpsukpd0sLXBf+HPBSLKIdTo+HdIrsRjFPOOaZtg7D
STQyp4/VzWfkWRxnhKyAJ1363ubklwOgenAVAogZVxF9jM3EDUS6AuVIPD6Ep6Nk9IezExzlyQ4I
xHk9MWs7V64i748BHgF10BlJnyMLnAwiXztb6NIscPWQKz/gyn/mVqn9kugSwTlkTXkUo/6x7Qcs
DQSgMwKx0kMUL7XxS8hNnrCGXZf1IUAgFSSznje28c/GWVyyCOUMYXyOAFitQ8FHPo/UR2SHCAPe
M42ZQ429A0UFHmgOzJAM7g5uzdza0RCw09LhB6EzQC/+/p5kf3y29LmDRha+E+2eXAMXpjW1Rz1I
F2Uanbm3Gs5XdGwcpmpSoJfW30sO/ZEF6yTei9SPXNOywuopOub49aXjgTYQkIxtFfEnKeVgHtyx
Ny1YTNKcGVLvq8wOA6fkR0yonGQ38AGEzA1Snfm7zgeleYXHwneNF9GizfhqNHtEjOCeEqrLylWg
3Y46NpuC2jwAYBIRj0MEM0jKz9OZTLtTe3Q2vOPev3J0NsSHYcJoVdSrBjmfZvyZ9wZGQvpE8AUK
NJ/1lFMIsgiv4gQ1onw3IxVbCU/gx7TE4U8eMkILaiL6EYhBPEbyDbtvt0J1A99OqYzfh7a35unp
ho9tCAsIlX8d/xHoia5bcAKSRMK+PozkRRMZyzsReYhAu8aPNK5lfyvMRzzxN/V+TSdeBtYqpP3I
2NMQCr2H3dUqLhZrLjG/fcnBP7fhod2m2byWuzY/jNNdvNKkUt9jKgyGh5VoAueISAruYyzkRld8
C4LIjpDmG9m2DSpHzp5yFWg5GhgjhgPEq9cOu8D3RiDZ2dnO9XxhSWFuBB+e7V3P5yMiRZaXqjpL
eh2rRwmUnAcQkjTxmR7o88VvgooaSCwyb9iwqNGWlrhohVaiFaYeIZ6tB77+j5omQtVkmk53FDBG
bg8X0aUAa4WinVCyiK6J2lv4R9CkwfBfhLqGxbaqh0O0WEkpnb4O9Y05EaCTAQi8pAoBEsR/cpgS
kBYxzdKcq0jmkH8w+oHE6hWYSk2WL9/Bt6/KfNcjGkPuHqGICvChGhmmWOsbNzpwvnL9hhHYuCY5
dXupdxAcRFw6cHEFHaOuYwIfX2LOpJjLTJjEFkJDugOL32Nt5tjE4H8cO9uAKljcsDzM55cXnKk0
Nm64if8Lj6HBg6Z6TcEGKpImOgK9KJNcX1+y3ekOiA7N065cVNoBP0cTJW9GUb/6E3HkwyHBeqtk
O0ffpWJwaLYTJY77I+dIBlLMRNyljx9IaEoPZ0+FPoh1EZKuTy3EvE6G9ChLUT8aOKuUJtsJ/piV
oPXkjGZADh4FK3hjzZHHquGCF+Ctzdyt3CT4Dp78Ip+UqlkcCYzNZhIEryxmIpLib8jVESqMT6KP
wS/K3YEqxx7nvcNfEvTSA5kJ/4NfKy5gPFxTXu/phdJKXTedflcNmBZOgmkk8wmQRQo0XdWOSieJ
BaUOvULz2BNdrRM4WASv3LIrwbqpizj+RX/TDg+nPZVJsikIduKiEaJE1oPLT8vIt9IP5KAZyQqI
7hHhGK3fohCOgBwRJQJ2xPu2rzbsLWpOCmYVOWNv4JeNdoxF2gljbk/6mraGYGgxJcOCAKMJHsqP
JrCZSJenesskAWRuH4wcwEmBf61DNNpAOD4vPFzdGZksgKsAjTrbvnkXxA8YbEImIMZOCDjphUSX
HTMQhIeCDhemzRybZRtan513rlApuN0r5ZI8YJLcQJgp2BLmACacFuxiAZcd7MB1nv8j9pgB9xuT
6w2gsxnRe1IuMEsLQSGdHw0Pqb/s4AzWbg65gPmW/FbUBScqlYpspIyN6MebgMSQ5mbzLYGDaNdx
2nYyUlUyWX11WDmRRjTMecJ0Do7shfPWBP3gSiwJIJFXVFvqRiUSg2fISxsMpFEMqJOn6rFTSbNJ
KSuuX5hy6WyynqeaPKSoTzkKjdr8Ek0KkGxhob13jR+ha3h56QNDbcjfZ9wAT9L+gfqWJspgPV8h
BUQm84Rk/C880Hzzqzt2zxTjWp4FtJpU3VzgnhxyzdVieiJ1qoUItvZPSXSrwkcGBgKmCZxoAj1T
plkF8WvRwyXecaxvY1sfFGpQT78LdZKMJwHOp8lktvgt1piHAe7HqJOQldI9ZbAMQIcN+IF3dusf
0Zok88FVg63Zxq8V+AzvnJWl0NiTv7F22aPkoYzJyW+UtRLYb/j0GArPSIdrP5d/M//h+FSLkGYw
ala+mZufATxW8d4KcYiGD8HgEEy1+Eqb2mX45pc/W1vhIzTmoMYoL4m8tIhrhH+STa/ho+wBA0S/
vMxExAs4Xo/h9nkpaA8nPk5UaUnDC73Kdfls9cw9v+IhLwIHxTBWIvGmkiX7qiIQq1AEikl2AHKc
v2wHsmshipT0IV+zwZXQj+jKCJjThJ6Uy4XVlFChbQzrLA+0t/RF1llbgvTOjC0kyvJAqTOBWktF
N8bqAicq6YJkXzKMizixEq8d/8Zl/VZhtvDxhqbGWzw+Ey0AHjWrWyUpgZZc2z3xINK/V8xUImfW
o9waHRwCq4lRsHKNSLGtlAxA8a6yVzkBLKFtzPSd23bd1BtDvRfAO85N4kfU4qZPpPQCMFA9oTHX
uX453WvlI7SUb/q+GkJAgaI0iLgl0fUFgXOOj8g0NkqzKrmveB14XPWUtFDOU+5btbkI7+AN9RZV
sjC+qRYtNUWDSPyVxuovUQiBrgdX6fT/y5OB1rDf4UUrpFHx3IpzHyJSMUNURKjjNQQP7R6A06PM
UcBIKMgFlZVbWX7L6wIWE32QvgnbdNlVJPyh37HuHZRQ1t+kbcsoFFP/nQBKxNlE5OP//Zb+S7Tf
YvOnfut12CJuWCFlDOptG+TfRlQayW0ttIPs9t4JhHsIPCY5T+RQAgiD5pfcXXLMEQlicw4g5RhD
rHT0cwQ1b+QqEqpduJ34qCmvJdNEmqr47Etf0kBspIoWF3iiYrHK17WevZb9Xt4fdRuDzMB0TLge
wbJmdWTazhmtqcAs7PbaHdaxhrkcqEWMIOaA7SrBQ8myylBDdxoYpk7+lYPTrV335JEI+zbmwasP
8tjDxXT9t5wL0hPWCOidtqNYfaFLDP9ZEXOOTcDxt8pf80Cl6uNi6apfrvORhuqOAVDEVdLU8S/o
BOiqJA+rTuaNVHhCzpEGWlJpI3vMovJd3jmpW2KoqHlmwsLyNd36zFOWHlopmdwzhBeF8GGn5qjj
zplQhCc/lLcs36A1L4REYqqo1xzauul9FOTFEn4iQJS0lyogPkc/OgzNOaF+syDgnuIkBYTAPhhj
v/OSL4/BFwUfGE2IqCZE6QgPqKiYcJolYFEG6lLRZlhMPaHWSVw2SwDIRP4kaLjnz+gSAbZY8mlw
H3iICKej7hxxuHEfy1UtAkC5H1M4AXgHmyOX0lzuX1AuHKbkjD3lBJyjWvDZkw7vmhpZTRMZk/oS
gE6NpxPVR2+eScwTptnt3wouVRtQLDOR9uvtt0CjQYNY4Vu4bAnkFRV6Ob/xUCWzgGELg1F9GiQ4
SOFNkQx9SenYCCZLKgAnxVgTbZvxOLyy/SFlmwPhL8Ytlwy5PL4Z+kF2DzyeiCECFrFWmq8gmo3/
wfmnpMMJCQcogRb0VykS6LMEdRmIxMJwsJaCgkKws431/E9R0HdXkP7Wt7x4oQQFwdBIqyiKT7a4
DhlQUCzS5UhDzJ/ZfvQ7pA8SaqYrQF+UgwJ3C5cqSllWyjZkJnCDQL1rwY34oUnUIbrboHbKg2pT
w3HVEJQ2J7QNICFEG8YiZKnxSkgvTH4hA+RiIBurggXvw3dRA1qqc+FE7CmLBO/hJ4vTO7cqYr1i
8t+lBdM4e51njJUHH9en+qoymJlwiNp5NWPxE0uIYKSSe+W21QkiRYiv6GmO1l49a3zCehVgNf4N
ByQWzFZOI4SpHK9PIXCc7cc6W0fIWQe1PRsm8V/eQHYHmGO96SAPqpqQ/7PNsnNJkej9izw0AQpy
oavSmUrIX/rA7k3LlEcPrpPCKSQbIcuGJSY0jN8o9gFvUGchcFWWBhehnGbUZ2LqIbFAKniDo0ct
uF7yB4ipnBQDgiExeuMnWyr/Y+k8lhvXki36RYiAN1PRe1JemiBKDt57fH2vZN/he9FXJZHAOZnb
ApJbRY+BOcA6uUE+GQSmvKoIIDhnBT+JnGfmDQLSAEfZOQnBZqutHGLBGX7l1DFyzmj2g5qh3xy3
ul0cCzs7yLvCOSuzuewAadJ8VOwd3kCOCHbsCCVRFdNCyhWev3Sou+i8XIOiCPAkaSycBBHMCocs
IAsqM/5upn5CCDw1W4kSgyAKpeIZSd//I/D4jy06DGKAREhLJmFCmDh6EBACCIh4yTX7y6h0S+80
g0fKoXz37gU27Y3xQQ6xGSCMaSeI6OUxLMAW9EPBygBDFAECSHEAX19nyZqPQYYdctp3XlCgYwHU
IV5PvWO/SqHsGzU/iT44eKgosPU0IgwUd5e15i0AMu3z9zQ4ltQF2OVjNW6rz6qhPhweP9LUJVj0
0tBSFOQ3jQs5b3gYVe7grlTXAlcJHKKO9XYgZL+wn9UmuEbM3O34JYeUxmlXxl/1cNItAlzoRm82
EoMU6GinxNMjNhaOPxhMHa0qpHpFB6caxEtjBGx9YXBQqouNxKspX92gWqtbvUIB2e4LDTX7lieJ
e2DCcsqMEiGyYN+yAyKFmm7VKrSA13NyKsT5xGkSDObZdSN2Q24eWgOXKg98XDXfli4LW5U9O2F/
ronXHfXgbNPRZNcgVb8WRvM8xcQ2afx/EwlNR7C+JuKhd7amhWJAD28yanJh1239lGAtqchLM/WH
HHaSUrPpRW5IkzFvtHnAs3BdVzvmhpEHnZwq/QZNv7B178EBtnbK8jfQqwO/wBKZHZVgjy4I2/2R
KFb8nffrznwpc+S/LNmiqGAnp5yH6xHuckYMl5OtHn2xHfCJupN5HlhlZSAVhXkdcLRQJR7n+SVx
xmXyoUZo43wyInY5NHHJhBg3A/s5g/L4HbZQOnWxkB1VHlFBz5S2oxkv3Qppyz/ie+VOLuoWFwrM
lcnnJfq5DI6h4ADRUrAe7cYr4dYEEzKlT7hhuNEK93fo8sPMVRTN71qXRw/qj5qYB9W4VpTe17m9
Uj13J6p0jRYCgZw0VaxzOJPvszBlGfGnzL9yCiP/YbNn0pGoEvRGoLj/cIdGKWMEbU0ij2osAkCx
fvBRcAegFUH0BicXBPfpVY73pO03naevjAjLE9RElikP6kQsVYEKqgRO6raD/8LqIfQG2T80ff/r
x+i/3EQCGFuADnaVIKm3DKAsf0bFYBOe+eIEIPIB5tSeuicGuXIjwjU1Ji6uWDb2qS1+cfU5/IDK
IvTNHvMXYkfumgBAVEp6JJlkLtJNqXaASTBcqgi/75SMcXMUUtKam063heopT3I8KRPQZ9l7T5Xp
9g+RFa9ER4MqKJQVH3jNASlhuSe8gfB1aFy9lo8H7lRr9E9UbKJxBP4Ua4Tlf6ZM0MSR88z1bo+A
SHd/5CBsGu8oYIwgVZxuI7h7oBMCz0xtY7EgvZ8d0y7rC0cYT2VBTVcbEA/BJ6qjPGC8E8GKEXu4
WmjpzvHeoqB55VdMiFAI/rajSUq41V9ZwOHEBuwbeXiTN2rGi52iDWTziEDjXc53iaaxtJ/AX0WJ
+RwDuowtzR46rLK2cGy0gAhdpk/VTPdwmmL9MvlYKqFBCPqKX0lOeI31P03T132WPJeOvkreQJyB
wQ3vCfjSJ16BlUTOPots6wePxyrKulUK3A2GY6BrkkBpLmR5O5CRMITZCBIJo9qlVUOBzbtlRxuH
XLDkmftXBsaBne+uzdnETshDqjx6oFIhcK6XTieJPjVZ0RsQhJoiUR66wS13FXGX3K+ZjcfjPcWL
kbPU56MUE9BUz6VT5M6qk1qHIn6DcjxoSnKOCw1lU+8z/znXbuhzsemi9eWRQFk6QTbl0VFSK0QY
x7Unywr8bI59QzYJOe25x8ygJMjIWIhimJGcSzHwo72qbEOOOFmW69CmpJtLA+bMf4GVonbjl5Zh
ISaDmsSJ6QX3RWeVW56+O70TeEgm55caw6cYOR0YKvlBGrOca+FiUDfDVG2BDlBYzfljAU6GnE0H
CxaMtSI6XODHxtEYyAuCY9ybgGF5mD0ZfL8mkaCiaSSpn3GPvH2GrUrBYiVzDRoQ2bjKP070ijBD
AIzBtTZMbsCsQuwltneVi0u5FgSEqDgbeVk1eWY5dVgEFcE/mzMT5tEoja2M1jJwySYthCMiNPkY
Bd/qTHBmwKBk7iGdpN2g/ceklln+gkp3lhnWLubYOToEA34fbW/Zv8L4SXzgjG5FnnAH3SmRQzJX
RRwfzUCvCSdsNlV7EbqZsJIdVkwxGjD+yu/P0iNRm+B98s2GTPsOAUF3vyYHOs+QLFKCbhO9uoD8
IYoK0vWSEkM0+91pVH7VmOgVDre6015R36zF8+2OyTpgypXrCBKM5su3JLFJ6gA8HrFu9R4hE9Uz
NKcgVUI2M4qJ8mAVdIQA/9mm/Y6kT/BufgWwBGKhPEjmoSdOYnpXuxGhz6cQ28Jsqv5zSEsIs04E
Ii0S/5GECA/6k4GEavKzV/FV8mkDidLIGazYiEJBJIqNztaLYoFzRrDWrmPYty+jTS2JdYI5bhyI
X7qV4Ai5VhIAFFThAumhrlFAbeBnZXhifcaipxoaGLwv8n6XHkAne2KPVguMhaLcV082G39Hfqg4
FxTzD4fCbO07SF9RTwHrCyEp6x8+JWSiFBMj3rdpWAJh9rEr9XTencTO9n/5vEvvHTwtb1LHJ+rB
LVACkVuXzHoTYR8nFpuVzFFwISOj9DDUsh5SNnuAXGG1NBp/J/yYhmM16qtdh8eIL6PT0MwBlsNU
Ui4/A7nPnCNQKvy5SAwkNE7Vyw95MzrHXGJ75bTgYg356xQ0qPg+Siv9tuzphold0GdT/aEFlXwS
9DPc0jwPcJh1QGQ2H7lvYZ3fNFO/E9hFHvYqDXfVnKxV3SEyc9goHLNiWxkp2AlZ2qnR2EZBukqy
bqvwqhugs/UpMHOCM1ZtqCGf4u3rYWsxde6ULpFJ78uq9U+3SS9VY2tgFezSeLf424yT+CSZFXkD
XFRPijFu63GAHGS74o00Rb1izxuiEAyNNnDZ/9vy4va44InkKmPrbbLDpcDb8t13uEQtu3yJ83lN
TvhBznpKtIVPaIybpApMqr7n+JBJquWvDpLgEQ2VgsV9qSBpELAPi4jIHEPMT0j+qhGhncodINcK
KmEhgX3iYwBDhMaOcS6aTCqQTD5XonwvkW+sTFT0oD4SyiquyHIyCCcl5NTWPjQ2UacksAT9tF2C
+dqvMqHhwJFJSdyNdTxTw6Q8cRli1JDRxzGx9UEiKN4ZijbCyhwz7ZaaR7C1sZT/TjATzwc3nyFT
ioWfPzZIYnu7Xk7xtW5vkCbO6D53OLdVtLioaF9rAAw90Z96PufGIbYr2RKcjWl0gqRCX0lnSq+f
df+MnkSkyPI2isQ0gRzMCMIptlaerBLvRqvgAw+Way+Z/hu0dTYXl8HFW3dcW35xpk1L7dDEEcCL
dmFyWoIh0aFbE9XgHJUxxYjs5mjy9wV86mg+BRFULZu9cLwyORMTlSEceeHjiDlIxZAuh1fmMetk
OqfUNIA6uWsh2Tx41ymMr4HrohtaObQbKQ552I3pH2yNxUMgKu5PI7tZX7lRI4Z+zFHIMtTIWNBG
MQpXGkrBGyMPww7wjf7S8ZOEYOqqmgyIk/D7YY3CD3FY8qcnX0rf7ntC6WrF+uE4wjODuiUwZsKn
Gb6CB+Pb85H5VndbsMJrJXmrOb+pgOtOQmEXl4EQ0u6uIsJBUF4TMYQ6QUpQ4AkzChbfavqxhHVA
2XWnV5jSbDzVPWjNFGls+c0KT0Js4FN18UfhlQHWkfvQqH81iJsizT8nsLwBcFkW/hbzlQPNqYOy
EllDdsQh9p6C8hRkI7FiJ9HwyhUX1KKNFvAxYUx0WQU8KPGCyvkQeQ1d0PpLUZAhDNeO0hoZCsoH
9KsXS+JUzfGtNJRt7FHH6lUbm2/I4D5tknjNb5eY045dww5FKxlcuHtyMgCpNgSHtR6IVCRSwcEh
A1LaZQfMC5rFL0oAWKZtQK/c5DaRJVd5lCwtQHxkYe9SuqsJFmUXLa1tbX46sMg513GdensPTkYD
iSDLiFJljHaaf6zYsWRAa/Bp6PpuCMzT5LZLh3Vjiqy3Qp+gAR04isTYiVTDRSdALy+7fIU8oLFv
dDHDo4eLIC1I+v4dNqJJaA08j85a2B130B/njPhk59syXVKrGNCHZO2mW1Z3H7SkE80fZz0s+ZJh
IIz/tbpP2EcDWIbPgB3eVnGY8BkxbMilLvFzKeiXadrneni3u2/RSAFxA4CiDhQn/IA9OAW95lEU
+NtoQB/cS9S0b3Y0vkbTvli0brNNBO3k2JeeWaO5xpPORGScQ/Ux9D+A6TzubKFjah5RLJ584XIu
+BAycmGUJmkHdh+dKrc5We6vmokHEl+UMb6QT7WNOpwSfChec2GWKppx56DYW+ct1zAAno4goLeO
dvOd0eNiBEBCFBuUMQgO/0CLsmDi7bV2qWK6+GOgiFxmftN9FUgI6ORCHIgIICbnL0H8lkBBc1Iv
zcrasYnKBxVMf+P0DGIrkJmArCUuIwMIgmB+GtI3rAVzRrsYr05TGZ+C59bqVxYzIkSEJnKKs4qU
Flb5+dqP9Z/I+rTikYW5BoUp5kMcXIS/Msv86EDPyTAnbNXMElMT4DL0hOvlW78iS4UoQ5tXU915
+oeprMvuvaTbt187lrE2ETwIv2Zii2YgErDBCLBfm9WuZGkkPn0OWe4BvQRHEwg8QsUiM39OIO2Y
onmxLjRSFq197lXMnFAyFadGFjx23YRMCn5RpzNi+u0sLGYIC3iaQDjuThDyzzhnhazXXqHzZNSQ
f0EuvBhNK+amglQcZB9iixPcEsh0DgbI6ZLj31jOoE+YO+1qYoVCgUpmBxZgUoD0QL1NLmB4dLPR
tuMtYi6KEUCgpngwsAE6iFqnBulHLdY2DUc5c4BsTvWjyKssSHUmdVnF2ZjgPJD7oGlwQEmDiw6q
jUc0bnGy/+G+Omm2uvBd8lpAXcDe4Rvd+NkpkqWYQWmahwSWuAMIVWZwwAq2Zz+FCuFJAFRnhVAR
fyzgakcbgUJ9hvgu8zOTKHaOh1ilS7X/ahUh2yRBk3+IscV2cCCri5jYjbhW9hHFqD659F7XH7Qy
OwKcrC0cn1HxktfDQuAkEW4wxc/mmyWoEiSdw1UgvjY1TDb87U1QH2uA0skcFrMVnt3q+f7jWMAz
m+2wWsak1JKrDWTBhya3mW9L49+fpCi1/nTUqs+eUcYXdyAvpGwIso778vQwJuq5ThKKKu0MFtEh
bEmO/1emEzoLLirWhmqotj5sedb9iRZA5nS0Sdh/AC5WWfaDUFpuNx4+X0K7AStSy30klmyP+/s+
xMQ+1d/6MmA1bvFLMSY4ECwBsoB4ajc99ZeV8mwgX4p0pOX4d6lT5KSz+R+J8VhADaCLhbK2lLsX
M8TUl2U3mBCBGEYwqpoEIwkvFo63Y75WSaSL3eTolzqG65MHMSvPsSBrPJN8qS6mH89St//3S2Jb
LMrvaFiqZH0CNqHcuYctxOQPOBDh8T1yFxybv1pikE30ZEziTPBV6CGOZT6KWSumQ4L82Ev37vDe
SDBeXxx6CDhNpwTWuF+HC5/nI2WbyDqiNcVKhhDLVhh61V+tAcUEVkjseNHmXxGycsr8eCyEW5B+
y0ZRjzLsCAgvgCMqCx0NvnAKsV1ukQXfiDQ9u4X2ZJv/RqdZ2oyVyUwzot0ts8m/DcrQQepmy9js
DibpaBN2BSv8qSrGtYCYWl1mKKREj7bcc+3pXqGBx0+EqH5vtYvacA4A3y/eWK/g2fYEcnL59BGD
ClGwPAR61ZOq8SfvcY2nBYLfInqgdJqtG3wKgeUIzzNjicc1JC46v0Pum3BZ+E89zQYyN1TjvI3i
6kxEyF65xo22jzlNqQtAindqeCR8N6OvQbs45T+i+56H0WfVuujxpahS6jNa+8fJGQJF9tHSGFao
5sbrTwZWC+UKM753YHNkNRYJqY6hRs4a+UIZtES6FnokZrGJ2Im76fX2WaGBh+dGCLeBUoWhtg8T
taole240//RgEINClbsBd1QzPQ03mClYEPlNUfQ6vBIE5IKt9cxX0SRpX4fmi/+NYGB8jspdfN4h
u7jJazxnXzmJfndDZkCJEsd5PyVbpPkU+DmbuJNYIXdlBh+dmm2ECaxH+1to7BiHU1paZ53k0tL2
QUGWaRWKQWPdqxWNiC3BS+nWmtAs4aaY+v7gxlypKT4TXginfu/t4FdI+LRCv8b8K4nMJbrokXre
IH+q5vKx/YaNVKis6fqSapX8invgkoSkWeGCZJoHpCQMyQ026nQBs1r7evnI6KA35Cv1i36kQb3F
wclhAIbzX4BPMp+riEA7j5JLHnLZMqGiivpP5KASTdApKwf9EF6LQzNGzxP3uwYnP/nJtf3Oem/X
Fs/3ZO1sliY+YkOshHMTlk0lpTkhIvmp4YMf42A1Y41B13AXn5uX8IVoIaix7tSzcqvBe2SvQ45h
dww35agtBZziyyObeI4zoCtjLwNbZ9hL2fWwLHFn1muJHaPeTrWZFLjzwSx4MGD9fBbUWCVRYmhf
BAfSg5Nlxe8TOXJ9i8TXLDbtbD+KusEiq2imH4zxAZ9jzC2Bn48mEVIyWQNgJhRUzRoTT+iI18Bb
2gWk0kfCK2LSigwxI4+kYUwrsRAMeIuZFJx8V9p4VvXPBCklO/PG0dJzSmC0WyBUSBj3P+LKXeVT
SaubB1XC3cncAGsikwULnMY26TGQjqJUwJwF3oE5xSJ0pvD4Q1XaDwggJ7WG9Cg3JWvb/5er2jYE
IakC9Dr0A/FTPKCCRn2FYCD8HwkOr1pF0whbSvXl1DT0cPnCILXtJkq+RsZ2qzjnyPi1NN1Wc37I
SVAxif4H0Y+HF3UeTw0GUIssNT9X0ZDvdFaSzBegSODOWTdAMO2DGs83B24MYyYKCfaWCEtR3uP/
thYyrvSO8uJG5XYkCnC01XdfARQ2SAcyzJy3O6Q6NMQW5zNyNc/ue6hgPpudV/lRIANZgLeKTGIf
npugHCQu5jR8K8bQbEMJ/eRWbt0llCDSPLhbUi64yJD7yUfqg30KbNzquHbIuuDtu7sXB3CtcJcC
Y9klxcnKk9mGH26KYaA8JSPq7p3H1hNrK9UKd1aXHV3fPTdBfiVWeynTkKoBNkdENXu9Ty4noTs9
5gmyj+ffiWK1htvfNueD2lUvc5V/kMPXkuo5MPWKddDww59uat6ral932ROhYBlOUq0Dki8je0EC
hz6UHIWuqDp6DI61HWHxM/IfiXfUEKLr91l+G8zKUW4Emy9NbBeJVjx5OYbdVuuWacrBEe+tQbv3
YYQcBa6rnHTgKT7EBEl7DDPVhtFW5qM+aZB1J8tU6le8rY7lywlCjFPxVn4Dh+1Qz8jGYxUOwcI5
dC8J/gWG5p1j5IjKUUQZ014CJcPQQN579YWestnEoMPACbCqm1v566UybRqzazVhwxeFjkQeQJAM
frAMgHG0bCS4bZlxccA4BJP/wOWzYpYkORLDoItfJu++Sb6G3QA+nKbvIs+RK7kPuHj5N4k7XXjO
PzfQ1kl8txvJoNegBouMj4CELWBsL6Fqce07RHUG+G5qWjuCR0LT1k14Qq3nE9fJJSXdiz4LmmT0
McIAtvo+bfUQa1NLxqjWMLY5W0sljc1W4/e+Lt8CAu0Awg6ujXhA3hFev7XLPi9C25QLUuORVJBQ
2KTqlDoCkbego53BJekvdPZafqvm4HFCDlSI5A7hjhv020J05IBMNZ1g2s3nx/W+ep7Kxyh0n5yJ
lAlMjnJuyLFYCvFUufq3/BeCHHRmuFW4NKCFQz7fIlJeU+z6dJ/GMuIzCKfDg+mqW/l9bMqLwuhD
qZ9Ebe3g6eKAnKiZ6z08uPdAqjLSfgpGnVBxn4kjGa30nqYpBP0wMrQynzZmutPs4Iint+mVZYJp
UAx8nXGKbGftaoZJRvXwUNkwMAo/IjJgsKdV7TAz/CICeSs15xTPP6lLeWFm/lPVblkngMg2kBsc
ScY0GvinVP8eoq3WqvRbRStvpM20zBe9chg1eoGalZLvUtr5IBJ8WpECMjqCTaI5TwnaNicw13WX
7OfML1ldAj6q8NDgEYmHX7VvtgDVyF7LsLpJBluXf+iC9s3mzmZR1SplDXKkau5jlREyiUHJKX+l
30dKRkiSIsavfpG6jHDwntJyPti9tU6KaRvn1dqAxpuUeyOthK6pgLdZXC6lYNyBg7f4knRL2fGc
xYwuop8l1HBhUmalGySrqGaCAdxZ9oH4tbOt4ZCfH9KzWrj6Gp3Sy8TOnYfVNUDj4/fYjX2hmNhc
jMdMw5JBxndRoit3Xqno2rdl+zpaAP9EX1bBdK4KRmkUZ7i1qm+9IabdLsdfAWu4HmMOVzslWRkk
i9tR0kdj/dRWJIQO76o7LkcoVD36Jz5s03qBhC/J5etmdL98OFqfLtSspcsLoTT+H46kUZ28BUHi
i8jhbrGIbmor96qr9Dpb6QEm8R4E4pCmUlXBhVHxsS8lk8ZYd5h2beKZFfwFtRJuYxIRaRaoXpWp
J18LJQXM1sBsSnfAruUJlNvAye1lKmBOb30GGtY6gObCfOF8XStsN5PatiRQY4wMc/159PPfNLR3
anYyJvvVD0t4odnYkka3w7wWtAdMw4tuWLv8KkVyCdXkXJn/coW+KvsqvT9TTP2voXOQZ1SkzzqZ
amDHcotEPCNT5x+MlOXDOlScK6aa/xPOQ2I/OaH7UduIWk+ASDGVl61OdtdDX8abOAVlaCeooGra
DqiMU/tjNjax/RzWv/Y6bbktQKNK8wKuOYz5Ji+nneO4h94w1qM3HMux+wmb116jqXu6YYSZfI3T
JhBiSGELLd0JSCTdyjTQ5c613Dbf7lP0HD4GPx7UEUfwG8281aHhdBAfbmuZ39JmV+verXN+GgZs
Oal1QgLRaMknkuevjQkBh6SRIjC/olTFOXQsczE6P906+ra5ntCvWuoaF95yrIe1V199wiSs7qg6
6qvs3STKli7aBW83ZNGuPGsk/KlrW/9rSlLFHvrqKHhUPzwPc0zvvbluuzNt5W18IZ7LgBMX/7CY
hkp2n1H3yJoglKp4qzt7A9k/Fri7JYOUIRAxA4SmcQQp5YIurD+9vPj2oygGgtK4ZpQ0KbbxkfBl
odnjKiWl4Ojo73pZnRFh3+U+nFXln4jSxpj3hJhCyRpyDDDEmK/BOZs95VF8pR37tTVJDinILtFh
Fy2bth4ozKRRHBVpT7mytWx6AeWZGupy8+R3V9pU4Au7EFBhVs6qdZzjZC+GazIBSH4IETF6iPp4
XPJ6fmYiJVr7qEbOvlP5GPDuoD2sdP8yeFyExaKwckpYsAWMFWmOlr6RBDeWbpHC5UNHOSQDdj2e
m+E3QSCG+g2LODQT8eQkBtb6YWjyYzby9KEdlCt2uAm9DXsjw3OdrFR9PMY5nRcwfD5bgt0+kdCy
wjAp/5I86UzgRH67gF0NuHfekFb2OabxBb3ouoz8Lz7nMs/2g/9MrP86dLHe4hEYsbk1LW0gHOPZ
TaIPRoWX347IxR+pdcm2JVE34AWFwajfkI3N70unbTbGkN9IOHDapES9IBnQoviSYC30x+42kzMg
+qC5Lb7V/ql05t+5eJXPNzKSQ5LGG81l/wAkKetTnUtAD584ixRLrwQDN1NJyAtjAq8JJ4udekTN
hB9EaqrYMiRG1vOIJa2zE7UcIzUjMTBkYHgkaRM0lLY7LhfMsvGnA8FbUwe9deNhH3Pb0Gwy46Xw
mBlR7J6TkVtnJF/LX49h/N42z+gjwNEHO1hUPv402363AS7k7tcZT6RajaFZKLCsXRV02oxtG0FS
f5lJvZ/qdmnY3QYDSCEjF/+4mBSkONL3OGgDwgBN43m0aEqL+ABYGweEFRNiWM8dtkL0cvTH4G/c
FoR1rIzRIinQPfN/zkoB1Xt1chN5NDRexdbC4IOgouW8MJpzD++s6t1ZxRgimRsGqqeso0xyN5PI
89y2CIDYDUgZIP4ZJwyqnptdv5bjVXIzTCaKlJg3r47+Acuzt0Y/vveTvZev9b+6ulY6xudpPZGj
xScbHHp0GhQ24js2KXyaw0eJsbrDQ9RvjkmA/ubeRCD2484T6fSAC5YviaGWu5mjsq5MeT0KDjMl
5W0ab07yHudvLfeZdAEgbjV/MK6Ro/DrDtNrjH2pcJl+SfdvmfgUFUEdqTbaHb3FvSEPYZZ/epRb
h1yFEtg5Wi8Sw0dWJ+NlbMNe0TbKqLmuCbVMEVxoyHRxK6GZMsT7A4otpy7DKkb4dWe9jnayL2He
ha0oAKF7cOCI1rnZPfgVGELzK2bkeZw/IiAodAKNaR6iYWvG14TB2bYJCU+ueaItO997wCnFGHqT
7Bqjia5jkDz5BkgtIh83YteeHq2wXrlNwfNJogQEdskdJMbuuiLuqkHa71yp0AN5JcYgrw8u85hf
JhiCEKIXX0RUE0fGt+SuusHl20ZETZQZohY37RY+Ev4GZlr3VhpBRV2Is2seVhNhIrx9ZoQDHax2
xtioDO0yUZLDXJDVSnqwga+LZ9R2Vn12mig/fHCG5FtlVDaxVRNSPVotFsuB2Wc81ohIJBelQT0M
KE3Eg84bTTDEdkg+TYqR/LB56cGXQh4ciacEDAbU47mNN4Q3SkKEmT1KXjhiA4VBc/SrfzY9oWRN
SCgg8YhHXrCeAnW9yCFc3A0WOtfHr4cWttCIDe/fo8w4YTrY+2zlQYzwjA7vtHoDsX5xtOpFH8yb
z1JJts5ldHC4RrR/yzaa9C+q9l4NGnl0Qfmcd+axCX91MA3Vqh4Mpdw1Djn2In2t2hXq/q+mbd88
roApjS7RiOnASjhLdeqxAgTYySuZnNTgdbex4bHpRjzJzesQVtvR42AgkZxNN4vrtaLgO7De8i67
6vgLaS0tj35LkATVq3QwHQ2CmygIf9BHpI68nXyqfJRltUcdv4Qyq8st8e1jah/GGHxRzVHsV/qN
LyR/MCDAoDss0qgrmEyxFIq4So31fVZeBTEeu71G1wVGvoGnq8C8JrB6FJjXIPN/B2SAdmsi8ROV
lNLysVE8ML14gUXBA1rKemNS5wl1QjyIg2E3WXcROpW8TZ4aFN2Sby45iolvUiW4a4cPn6jW4EXw
pAwsVbL4XIsaIirUUyCrrEQCFRsP9kTSQkeCLFinUhbLwG1QdzdURfT+k+6VxsLQ5oMRVgcc0i9m
dymmYse7boyvmvvpli/OOHChu9gQ9tZXlJ4z5tGubr5Lquf0eKln1SoZThIjlxKPOzCPKr0G7emF
2BKJHjd2BNIwWBnr3OO7smtvezdYA6ZrlgnUAzGUBkuzcuNVCFkbrvWIcjROL2fZzeO30dQXTaH3
seKO8Mx5H44EsJsO8GqUbERXBwkSVO9KFO0sgHzIUPSHLz7hWiVtuX6AFMqan1FLXaaoOIwpL7JV
75FRt/ho2TkWpvZWtNa568dH8RNa1g+5sYe5nJ6aNL9rapEGzczxpZIt58na0Vf0lSokVUQqVJQ+
K4uubq9ezpzS0XvYow4mzAIGETYFLGDUpn/MtCvIxVug4sC13yegtnIEFCf6w+yYfUpAv3kZlNM2
kOHdCkjWbBa8C1v+bUedNBIzmkPGgkbuo1F6HHDY94m9EXMqS8DaRzEp7sCCQM5Zv2b12cHahqAJ
uMb7rSMcnEl2yybjuwvYfZh7Zp9aKtQgEaUBoj1t4i8k0mcxTpqG9yjqGkLzFy5aqAYLwJwirFup
/rwzvfFgQdEaSfsy01J3B8eEPoSF9YM5f9CKs5zkdfEm/igXyAWv3IgOekJb5uvBfl43hncZqj9+
xBqjfwihwKWNBHnyM8Ztdz+z1zk6/avOxdUYW31GJgM8e8jgR5Vmg5eNgB21/WwIcm4rg2XBWg4q
tUXqd1nS+jSe6zLm2WYYM1k+o0dfMrRFBVRE2bElg6JwknVen+6JGxiSFItJRw2Pw2AcW/YjEpzw
lxDN050ZiG4TyfQMe4sKdxypSrFksyjaMUGoEcZodZBTpIFGeqZIFIJNyWD74FgB8YberiK/sM1G
msCmhZX5b5PurPMx3CHP6WvjSKWaP2hgEBCWxT+qpGbtQcx2BWIDBCB1Xu5oHE5YzHV706fRqg84
LNZF/BhzGIyDS3q9flcqVZpk/ykXN1Z13JU5gKsNtN1fxS41xqxVjU/cb4r5wn3u2TcIkR3J6CfW
ScIdOuyAaRTSci14Gl8d13oL6Iy2bZl53q3pYyAvZA7a3WfDmu7hFoaAJl/cJILOVet3DV8pwIRN
8mjEeCVaNF3zD4Lkw4zE8Nm685Nb7qYZXKZm2GlLuZHusLIppfWLbi96pnviK89EhkwCIbwB6MxJ
ryQ3Dw10RYeYSRZ9amOLjyI6HNAGyxPEhUbsiUwZjD3yqjjghbw1PSKc5p5EdfZJ44itfE2un3cU
d17W+mfJNNf8+TUAjRTeLiNODI/7ZKNz41p1BkoCwXIlNINYujX0igDoFor6qSzOdh7sIw1bTgaW
xm5mqdqiQkwrr5hP4kwbYt+LEaPgy9OgPCsdOz0/coBCSmoOQJ5mMcIMFrobLz15KB0snCSuVj70
jGDOqFNbUjxh4kJgK35hFO4RkdPygVkgbDJOp611yIN3iRnIkYRDYvloO2NBOZKAZBcnXxaU/Maa
/pgj7AoqUpIpOWn7n/rNhDXOtN/cs7eFVR2MHHBcA5OrOX9UIgwgjgun3JacxwFMWM1O1yEApeeR
4MxgN+HtURjThsw/BqTMehnF9Vx+dfbiQj4l7kG0AxngEGuonD0J2EFojSsp6uqcTQSE1QKMzjzH
+RA9GvCXyvSkpBlyWtCB4paQtUN7TROsRpROzQQi/xjCeE6U0KdSjaotg/Afkn6jA/HGdeNU+qKz
SGvqJvx2ydWm1bw3KKFbqWH0ENenbjqpLlbk9oQttrfuiwYP+B29nKigb8xFU79FAwI9+zPBvVUp
7fo9BUDqeY5ChuuWzkdIwI0y/AVUYfF1KMqlVfE+ejsz0i8uyNuIycGqOUX4AaZtbm2iABLU6pm2
V3mejDJYKJOxTAoPUyJZRkO4GLPPJHC2E8EeTbypQfL7jpRNDEmcwk4VbavceM3JvGd99qDxyX9b
uk6515Jh1TCYPViduRqn4mIZCIJ1hpuBMiDnUvqgLZ/wydqYrVv3VVR9hPOxp6jmdBrbZgkWTvUA
JxLgZtnhfkG6ZQbLEkwV0bg3pwdbBy9VqNyU2bQ1lpZSXCfTWctX0bZMPAQ1deXJ+czyC8LdWUvW
Bu9FpWxqOoSd7Ex6D/xaFZUU3zDLF38VyoKKwbrGguIgchpAnbWe8DsbExZUBAB5k33G4TLTn7Wa
0Z8og+SZn1FHj9m2p96KNziZX4rZu6QxbbSgjfVv7pqkofFgRfQ00AcVs18VfcqDjY222kyev9LK
YGfh6DXpfFbRiSjqhr0Nauat4tSXevuIRIe91WAL2MeIE6kDGzkIm/o8k2w/r+OQXr4ZdPHXZeAR
8ztPsjNF1P9920L/aPhGANgS0TTASln5hb+3VX/z6F9FV5UFusDgoyBppp/VhVGV/6r3dxFTKCFq
s4atmfDFjZ3ehvEPWd/OAf0dmgNexKTDqwttTRtGCckVfM7NrRiqy4QaYgaRcfnCYoh8LpO0FwrY
3KnjvNGQLybBa4MjuwRaQikjRtFJPRUoC0myEh+Ojh5RRzmH2W+Ynwf7PXL+R9J57TaObFH0iwgw
FcOrlaMtyZLDC2FP28w5Ffn1d5UvMED3zKDdElnhnH12gKIFDdTQ/hnWcMxxN0eEOuAbpiAbPIDV
iaxIm+FIiDNNviKISfrcRvp7GKGApvoxgQ4c1i/JqISg3HJm0m0r60cParIREfhG7Myons7cCLr5
ocU0n+HQv2pJB5w6ATMb7CPsOjvuEEYXqvnW/XrZew/lT12CXCvVggZyQyfU50RgOz/KaCJg/lEy
tQsZISsldVRhV0pHBf/MeY2Rw8mEqOSk2uPN9iXnq1ndiRUdYLJbTy4U0EDeyzBdtJHxYmHArdQT
3sCF4Mz/lf61s+7kriuyr0fog0Bj30eMGNHkzh1RqcF6wOGqn/1vvUr+EYSxD/MV/yi2nEePXFcj
XMiz2oyhvKnqJPmqR540Xk7KS03qpBrjfh5IOLD4AsDrgQQCvrVp4BoyiOZMWqiKr8CWCiuNzkHI
SR+jzAtcuFMhXOYPJayyuJHz8EtmlwnsIMfzHVZeDC2L3R93HKMc5rxvk4Tl2sILlDvXcZNlolGm
wXE1md5ynCs/Ip++AHRuBUuh0V+0wmUfEELFtTkLKMT4EGLNqf5ubDe/HMEbKJwDkWRHvU+H5UDL
Gw/R0u1nelLKRDlinmGIFTYTZwGNqyODR9jwkOfPkbOwsXD8nO1NXV5C6p8Af5YU2lvkHRKNRUHl
mpcesqtm6+FN38Aczct6XY7ahT8Bj9uNMdWKv/FhcvGeMuW1n5YZe7IB8NTwzLY4xqXH6KqD3s1M
zDm1zT0Bb24gRajtGCrxzKdkFj2RWtr06C/zFRUVqhvMb5XKov+NJujf4b7h4gesSUxnp0F3mGdk
qKm/ET1EXerJySU1d55wIof2/BSX/dmt2rMn/LMfY3wHq86ApNPzeho1/rSeyRujl2ycUxhRYdU0
9UxQBuPbTcQSytUakYOJw207pRs9cFaxo3NMIUOd+uwWmtExNpMrjAR0ePlwzHpCA7F65QWmREQg
0/JoP4ktLfRwkRVXT3379OGHexgQuQAe2sZBu55gAsYEaCNccJCFwPNnkIJWwh8eTU8tQ6ZpcDfx
DuPklurkWY31pXC7R24nQGrWaz5iBpQV4P5g+FV7LT9sG7vAPtkWUf9fQdpeYLA/XUoKMtbE0zT2
OKkh/TWL/ej5H1RvU45ryhA/EuEd7GbOMUL3DlHbHpLYWBuWsyNgxATkBRjongoZY46I8R46zlEr
lz6DHRdjar/N9vPwa4Gltvq7gTmObuxCSkr3U5tSiBY5yT/PjMibjAsoQpoBhUkQgkpu1i4YYXTA
XGMe0ScqFICCA/ty2GjrSDGcsKeBTFuNaFnOGSWEj+rakxA/cRlvSBvRUHYExT3DK7qJ9v0coEPd
UjI6ADe4Agw22jCUgyJgru/CpWN8jfUvJvZAxASKqVk1o66o5hQgqeweYq6eA4uSuJjoG7UJGAyo
vlrdwCkHJCs+hGZThnsPaMkbsaaZ7YWBLgvyyiKdWmwcv7QOHZjz6cvPyL147G4Da6LEX6ZZiM/O
xakiuILW6zBWBNDBhGiQVbtZdClddwOU3eX2IiPI2uPCbfruznUGOCn9XR/Ge67NznyETnowsOqD
BDjH6frvTTMDJaYIVyuSFbWLdpg7GH3+fqDnhh0lk0cChNYCRSaYyQ0Y2GIFQemjqoIWgN63T3+P
mh9TBtvJuHnQcGBsLEsLXWeuwrb/HP/Vdpnwck2IkOUk6Jv4njPBSmXHLHZvVd2LmNqVI+AZlvtu
3ERaeqORTFg5eODCgVgNHGMp3p5w1u2TyNY4muECCSzjbips5dzw04+yI2FEmrOdB3dQgWMq/Ust
zBC+SYsLVkLtSw/uZVe94azTcnOPE8hthmWaJQAEQeafiSG2YaW2E0+DLSqt6bWFRzr21mXKDPvJ
ptzVCyYK9L0jQ91pU9E4RMEJkSk1AEtzdrYxPi14WU7RBj5tHb/h9++AyqqtbuxzavicUXdDBO6K
zVyyJUsaClgxWAu6B+sQTSvxiQV3l0b2Uxio2p5o+aT5G5TDuHdwAzC87jH0x5xAnmXTMT5NUm7I
osg3uRIDmXPXY7ljwQjFaseBCWxTW+ls3yTi1qZkGMV9nhL/qWFFY6CflzHQJrG6EDcejoXZsGtw
UzOltKlRJNTEFKeB0floS+3g0N7oJGhl8g3lzCLS8BUrA3yqz/n4xetrmg3QXVjBYoVBYGUbBKs5
mhJJ2pc/oLb5ZMComJ/lWZ3+U4lPzElvr+zXuH6bQOJyU0l8kD5UOeGYd9vZdBu4Cah8fi2wCxPf
6heeqquHvFU8WOUpkvfK4Qb2fvB+JtAgxP5sjt4wGh70fdNgWeHMy7H6UFnqClt34keUEDgqOXCp
0q/lXLzA5AfII+yO646hE5+azzlSMvjcalJid+JTCoOEIYPhqRev6Vz9Rze+RicBPm/CMuc9wsws
9zFPjQ+YxSfYiDY2c/ZYPAn7Ts+MqQB3wFVFv+N/Arehw+KVIuep0R/WeBkYoffzeqzwwwJKjR4s
IzWPCnQmakqLARcb9Q1YO794mNLwoHwqNlaXX3av1K6USQMlkO7SmeXYeNKn+NFv7VzUDcru9aAX
qybINNrViHGXa83LrkteI28rq2jFDyLnfY/hysJsSaTSLLSc0z6Hq1GQLTjNzZFXAgNW91hWs7hD
h4FEOz1h/9Wy8BnpA4BNzVGPoMD2vzxMkYRrw37v4CO6dF7cX4aGm1Do/C3F2v/E0aPnNYHO+YB4
NvYSBeU3HXimH0fOeL9DzvbO0dHUITz9D6XedBrGiO1ihsxqhwSxZwxWQfKj1xlMnqO0py/Mg0uC
/qKnJmMsnI1H4nV3NdVGwhMdqg6nNnetnkVocO7RTbfjaZYELiKWRZeewTeijks7QuyVLS/Sg30b
2rg6LxxamAzgcPquxgOY3kK9bUA26lrffncjicR6pzadFrccv0Sj9OLcSezUefoRpVU5/eiIK1t7
3WfaemgoqA3c5sK7mpOHlbZOeyJiZiZOCHMriMZ8pZLR3cDVNHEVJcS7i2TfmBsfd1/7OWReyrPN
/XZD690B5TfjdsBMiS3gaD9qPVfAzFyBtLB8qRFDMZbUOMKTXElYTb7HLWifuuHLGijeFI4KS4s9
FJRfHPSehsQLfZyercgyCFXbRmfK30hJRL2G8YfQN2w8UV0TulTeMQMUbIF8oJs6+SfheNb81qDX
SagZ6YKxFY4Ztp86+SsZlervPtpwOAqp2uguLmkqFaaKLr0DvzY6mbnYmc4ZbJQSZju37cYRH2Tm
7CG0UumeRHFKcsHlxgvJFLOPw2Gyq60JPQ3jlWXR/NjsGk9lR/WQv0a5rMffCRODWjX1RffaQKTJ
5ng7Q+UEhGDSVIf4y6D6ppLyK/QeiCZ98cnKYEmEWDbF9oIvqv62nO5HnxkEGJuGVkEwxVAQTCNx
nwAg4iW08RkGwloVtj0zGg4g+k+Vs1cjQK/aA1LFQwowI13E+3DWbKXl5Q1Zer+Cjq32A/QqmAa5
tfcUgzr8jYdk6TNoVF8zEsHKofxRH6bB7Q2aFbQtdX+X0j4rrl5eEkfrODtDR8+UPgJKI7UFaG5b
x1oRH1iSHgWpdJXwePiOI/CUmYpjD+fJGIk6Fxj887DuOkarRnIO7XsSXyTalXHXy1f+CWBP4uux
SqBrFv2x1RAScwHlILNIz5d5Nq1gYClDhIqSASKZquyMQKyr9kWCLtl0o7T3KCEm9rAMsKSP4HkR
1N6NED5LzHCGbZLJQ+AxQJ0vtqi+NOtfKNxVBIU/V6Re/QeVo4nZjjEgph1GnFkZSzrtORmgIYWh
ayyTfnr04cGJOWFIdWq04Cry+U0hKCrTsKan6nXju6jwQ5tNSiVrOMkiugoKADclYqpCEVD0DJKc
o4OFg3C6cx77X8gHJ0gKZgITOtOQaAn6HZRKErq2NnVbP8wgmOCll8zaJkV3VWGxaScEyTX5o23q
U6BgrkLLPy1EAVl90xrzM4GGVGPKbFXmNlHkCYm1Fiyr4jIEr+bsPHImImZ7byDz06OoKFib4I6A
ud6YPyqGAEDBCh3EK2+tUBMXhLhPCHaMkUm9Wx3jaq07sc+hT140jt403EV0jFPd3SayuXMczVJH
uQOu4MBBtvTWcG7x6VyTPoixW0d5JluXCAqB1/efYFGtNjAwMlHp9LV8g15IlREKdcOGe4Vlrlsg
quHrPKm3U8MnsyJrmZkYgMfDLrULYvuiT/N9qHk/ZQ4mBoTQe/86AEp1po3tRYcTTsPnlLCZKgJj
SFpA51W4X5yqiRzOvf4zy0vMRWHGb0087A08mlME2DM8EXP+sTCISzbdhFEKl+vfeajWqW3+kbSo
8WhaU5AW3DQxAadPR/H1W2fXuo+PbNOVCyWQZkKlTSW/hEoqoSPhKAAwuMmTRqr4pPRKuCkG24gu
VeGsBVQdgsuiPyrIRUFlhXYsEOcj0yqx1Ntb05nFj3cGVwvXex4SR6Xy6ouz/V5xeloKRcCisYF+
OF9aDbq59s+vb7OFUzkddrNQNwWY2tPAfAjeVTU4DxE/6tinOUFU0Ls7DqyGqQnleVyT6cudnZfO
tifx2fJRYCGin/HkZ4KRc/NLiAEcy+ZIBerhxvzUmsFHpSkyBzssW6HZJ249Dmjgpnmb8YOKEpVN
f0BytNAb973Hpgo0wmD2xtzb4tog+goi5t7TC5h2ND3Yt4dV/l9HXgb5ObpFam46biVj6pj7xxIZ
udbaqoO5QkD3oSIyJfYvzWSrZJKPpjnN7bZK76pdUV0JIzEHLir3PNZjcuVxOs49QlRN30m/xn8g
2bmqiSs/Hat4rywymLj7QntYBhj5TUm/8csv1NibjCmW7bULgbsCNbxnTOt5KjH250b2wB456zF8
5UA0Utgo5a5yX1SINHPmqk+3Wri1FI0F41nIPYys2MTOSRtTxYFSbbwPtSs0NhCLdZhTBudV3z9y
80LSnLppMlUl0Hg6EKE5ycuBiirIth37OIIdgOgQ6v+ZK0B1pyz6CX/iVidlM3hxJ2txMPS1MNa1
cN7r8FrigJUpkKHa6AWDRU6nJngXSOUdgAIPQCrhupoY8Kc+sz1gbdl+igofbtrBlNwXnQsxZE5j
wqfIk33Fk/prAeOzxDGtD68zjYfgt/501BqM7xj+Rc9JBeesIikLnEpE3VFn3h71XxK140BQECMU
EmLbjSbKQwFpP/eJotkA4EhY2mGMCXJ8gFUSZg+zg7UElU9DuGGa/W8H1lHwqT23ezIbuc689oVi
Q6HgFVnHnIJ4wOw5l24pchamENht7SQdatnWTNsRHjBYMgkHwJ4XaUjJPd2RDh161p6xx0JDBg9W
RWfisM/JOafywvh1Ss8Uz6Zk6sU82Mq/0DIoysDTiBgQF8AWLXbqcusLDntL8fQvOTm7nmftGCdA
4sRe4QKiV/jBieZWy7MlvwS41APE6wxOZJYBUM6HITRfSjhpoNlj6W+anJOuv6ipvGtO19RYO5XA
8y9gRJ2vcRPbWBAiAGWV+yEFGFFsVSxvCay0wCDaSvyUfcRlAA1bb4uPuJQrNw8gsj613PUK8x9P
OuFyJcC0apPR1vlQ+poNdiVcvPZboNxZzC5eFPVPCWKTQ5TTmU2GJESovzd3hzc7r1lt3VmIaaUN
1W6Ml2bz4c8u1kzs6iy24ZxP807VI6TQ2NM2wMGWZlrdSBEGRUwJ9JKiLf2BdU+HmLsBMwnnijXu
E6d11AoVy+RQSPOLWhCNQdg10+jmH+9RsfzaDH8ghA+ZPa2qxKMa/0ryYU1TCY4xwi9TVXcGRz1T
o7DCYpWCuZGQ3kD5wG8XlXM2uXjy82JPag+qT0+bw3kQY3kR8BDIiMjwYIReEq0GOoJyMlQVbDPZ
GSYeFg2NxT1niVfiZDY3Dt6wOsNzJglUyYMGaoU8x2Ov2SiiitpCqSIs/vAQaDkA8MpPvfrK6aco
3XB24W9Lyr0qCrn13Wla2Oh01R8NuFtAY6B7FnG/C/iwETNWs09uHex79QcUmOLgqvGkQ4uvsVFU
DQv3jKr2BjY8iA/TBZP6zbs0QECZKnY4NZ+ihN1HwlCWkdj2pA4IdehYyEFw+gxcPgMUFgCMWf8q
PPoqrDA8P1srMSUFaqyxwGlKPXf8KyIM+dvh9GvNWBjRU5A+4j+VzZ0x/YCsNisKYgqSZdFFS14S
3tRYmzD7ji9RzVDO3Kg6dw6xxWGzZOPFRB5dmsHagCQtoaqqXkjdLm28l5GGBokaIz8T8Ag3mln3
g+ZaQWm+cR9dFAc6r6naz1l6oNk0KJJUs/n3r8CWDeqkGm53u7MUs5ZKC4LVfdTQQQMnRf53jQZx
KokU66wNL8pC1tWN01FdZ9pYL6lihY3hS6ukUPCYeie84d98HhhlO3px7dNqC7Pz0zW9Q+j5j2iE
aDrPHhTXCkbocFBbH+MlxJbGqqiI9+jipeugzbJKLhhpU3E4p8zDzsNnLmyawx1TtnubAXoyvQBU
yJX4xAmyeUEDcygm5n/5wkc4XHH+0LUSxTyaqDdH8AsLVyl/ZRbGktL6jFWPsiRLZL6zKhvVWdms
nCi5BBTkK98EBJ/As4YMO/4obyjo5W3yIU9OzYf+n9a7r6oG1JE2W0N3j9Pk1ZgtXEUBRqcOz7SU
H0jD99WrGZpmUpF1+rWs4t+8fq6YAVo+/21GbpBYzfqYRyUnrzDOVu3e8yDFrzh4qgj3LieeUfZi
ju0PPNgVmrXXssaDKF6bnESJPV7DpjgqWVFaP2JQj7C9h74BEJUcXSgAkEPWscKr3G/ThSXA7Lfm
6aguNHT7nXKRoTjrIQpkBFhFBQ6a9SU8a41FJC4TlLJZcqA/UbeTFJqFLxC4IbSz5gs4VCw2GjoI
otro7VHp+/kmrggk4dr1nJ0ceqqy8MUD4ldg1EwcseWmL+ogcwm0cDIo9SVJdRslROj9N4GgBEIb
bKFTX2IhUPzo9BzlWwjbnSXuYxzKUQ+hsyczWt8LeqIBKos9MR+mfREWByc8XngbEgW8vIzK/gr7
icEPt3Pyfwm4OhOHHEi1Szb4zoEh6YpgMv3CmYRbtKKsDhwdY/P+xCzCY6LT29rCVSb5/IQS/QSF
PQx6FaLk8XV4hw25C9NDKx4GZws1FUnrTxNbb+a6QAlxyVsMh0gfhnpVuiHEKvPCU4fj7Ro7g3Ol
pnhWHlYBwCNmQGkf4ZU0ntSEBCMmgxEwyQrxxmzP1k6hCaNpQks1l5z17NbtSGM6cyF62CLTp9Km
YNWOdOAU0AIHLZlHcripa1sNs/i/ZWhymV5UHFEFtGIBJBimeQbd1+tTa579LDzg1LOkPUANsFBN
s5SvMYmYMTMC86Hw/CwwkGf+Un9gwBpTUuh0Z4Emnzj0fnq5TBxjOYuTC2LTcFoJc0UeCGXQBEuv
sGAPYk8dEzmsgYA3qOcqANGZHc1hxfGv8bH+gozLL9e+DqBWqAF6+xHkWKq44AZqARM1kVN3ttMI
K4Z8l05bAv/66IcHojTHT25Mg5Mzpsir46ud8/LGt8yF0znz/hoUVNDGkQW28RdXV+xCwIKCQaZb
eBvpwUeoV5W+ldZrVPzYQYbtymoDntQY3El7Jx4x8HjuomDZVzHMkJ3CBaXYK6r4c1YEtwoNVmwR
DW3eq/itQ1bRMVLnLKvM29xz8rN2ZfYH8XtTuEOp23Q8j56T6kcfk7UesbrEgK1d8RVyxMcewKhq
CJkpT4nHBqo/PfvEeU/FFOufuGewKwjVnP1i22HajzYOQiKzqZNLFDA/BpEgoOagHMU+GirRYKAb
ZQ7T2TcDLVrPDE/1UJmxNyWBfQrxonmjcw1xjOw8COKUO4rIFnDY1DQtvv9ap1zw5S9YelM729qW
f1Coy8pt5MO1Ec6XT1zuqoJR15YGaS01LBKK4PKNsEIQkYlgLeboGEbcQe8VY0k8snBEiiVD0wM+
pgzqAKjZUkKz3hix/CdivVu34cFrEZcEfJfKN8F63aMwUvjHxS7utn2r7bK5MJ9qBohGe+eeHYpx
p2iVPqX+EFHWcudq5bMRPDN8W5RXzURhFX1Nxdmlkgga9wVL7FNhvfZOsGogqpcvaAk5Xpu9JL2s
ZHLLMY+tvac00y60jcARgNbmDiimowMf0py8CGyB2heAsKpeVv02I53JStc1lPhpdFYmhhg1hQXD
NY1SM6NqzgaH+Ebtkkwu68mloh4sJh50on7M7qRzsU9GJo45fgPQIQnyOzE1gRy1cNGBmuGmgI3D
Sxr41FQ+AvSbaAb4KCC3A8TevCYK0z4Pc/XCZbQLKXMt9DpGNT2PRhUr8BlWvGtjPZycapG/hFO8
r/oJLLn513OfTvLSSHGpw/4gIB0QpIQrIAZmCdSpjuiB0twMedMs0xrflUZ/HWht0Tn5SfibWoQJ
lGJDqgJmDj/Yvz9P2quXyL0HOJpaSEFSa4ZTSQ6JIFZ4QmvQN8+pHmPkKLZpEL35Y3wLJu1YOahs
kc5XFlmUeF0gS4Os8ZKTRhSU0XPmj2RN1behHgjSqNdTR/+vjTEeht5SZv88MfyzkuprdIq90IuP
Iq63vSP3I0/NnuNH15aPzNcRqJkqLkk9RRTvbupAz9ZOoaf90yr8iBgCO0ip1XA04yhBEJ9QeZXk
u6hiIwDomoOR5lKFalibuuEisb/1kbXICBhenmoq1Dv9nUznGaf4Q/RppSZ+aDOZydhXoKGb4bPz
pzAjohMOcg0Te717tYYZzVArNjk9MRW6FZzUTVh8lFampnKCnk+HdmXDCNKOzXCR5bBJGtp0nKEs
aum8IOTqBRqkWryqfG/77lw6e41IYIBQmPdXVIGgHSbkSQtekjb3q6RDzu15+t4p5Lp2tf/m0kiX
kRWvNKlzzJa05dhOrvNmP8PxYqycYWiBEojLF4TNjFigrBhp5c88TdU3htnzpEPLb6IbrSfT0IrL
KA8Jk6V8TdISs81wafirLBTPeHm+my1WTb7NZYfVClpsxs6+uWmdFI4N2Quau+e1TObAZBbpotWR
CTky+CjTrzk2JGZW32NDUEdBs+Tln3ZgIJL1EnKi6FXFh27//VLASkqJPYPVTA33Mo3x3uinKzbN
p3kUX5UOG7BxGS1gB+Ia7iv+JoANBy+eCQwtN628gZiJBBsPDlj9C7k80u5XfqIW/aYY1TZpe0kg
Cw1C3BPOmkK4uBso2vxJR/nedDDzZbqZbKjH8gOHsXH656XWUo/QqtbOq5E4Rxr7Hz9Cni7FH8FL
msUqZGpB2zkYMVqTgpbDqpb2dJf4x8chvRykyKIY1uZk3+bSeg8I4CCq5TknsWgh8QT6F9T/TZc2
JkpSfAdkVhYmwwTCOw9oSEOuo6f6CdEXV/lTy5T00MB09510WXvBFcYGJR057ooyBFwGkso8wCx2
Bpwwag9aOTvKl3qKYbUNXjh5GGHY58naGVb12dE05raDeF0lDjtwhe0eL1NzNWNqZuHPOjgpR29V
fYS0SC3CEUNjppi8kusMao20GhQmw2UCe2rNFTtIm2AkOGng/Rb3QBE28dkU6tDITYZM5ShWs+Bt
4bAHADU0sFLzZhXChsvplYwCa65m22Z8C8P7CothpRzBHAnxH3AEOR27w+mx0pb/LGCezAk2kxq5
fKGtU0WzygFmsquACIol2POfg4Hn94Dk3IC8nv9SKLY5795eatqjReGD4TvcHChAQqkGVx7nQsB/
7jSC2KAcUJ2QfWMT+LSQ02akCSynR5jYWJgDOsXcaq6evsDCYGB4jDmzbImghR2AFQuCa/g4cb30
WRuYyJK4cq7HaG04CFVArLnTKi1Bb8MUnfWPlHPhid+guaA5xP+iace1CyZA8no2A/v0GJS6nx4/
U86LepZ7BvYLy6M1RiaY0NjHVA21dpEd7kvqf3XixW4HmJkd+nsOQGOjo5ziuGaAk6lZsQ2TKTWD
Q4DQIMd8U4++DDzrJqB9YoRVAD2sVK5sLrGkOE9JdOAznYcGOypzyLetlT8cvkhKDqYtrkWt/7gw
HccQ7kg6f+uiwc05vJlQFHHx26YpIXJkUmhQi42QAtwncWyXsIBCsliFbkGGHFY1dG4NrkqEkxm+
TZAE5NcQrHysZrTI2CjdcuN1V2+Eq5+qdwsLv2zQvi2tLHpBwHgl2hiJAbmTvLCkgvcw0n1DMrO6
b5+/nkUFJYdpvYFUJn0LcQVp7Oo629OmwS2EklGNtDo6L8wxl8PwnwcnnvIzDVGzbBJ6W41o2Mkg
qY4nqYAbNVt0pOLq3nwjgpvgIxDqN2UrdsotLok5TI6qcm7cZg2l+Nt2DXJ9gQKQmwnyHhgNxpAT
M6o7owA7zc442VFibFO4aHD2yxKfKKYHf7AlXRTbemvbuLzGmxR9yEi+TcQooJUgagnzcLqcGTmT
HeyFURMZolpefZ3pX6ZMMH8ykSdecX2EmACmwAvMmAqPM4J+j64IA/es26bd/BYV93za89UDG+d1
4njzUhyVP3dk0hWtTL27D+ajIVila8an5r2zfEq2cGGn40W4F6NAzVzheOVkSClbvhTQ1ExVDPV4
HwU5Ub3R0a0xZxNmspmd6i3OrmbQrEYH64l0ZILgrIj8YNGnrrYOS2wCI+s2BXc98JAyl2rWpVds
JCb2peMtpsgBK/8EkKz98rPtW4wLHADEUYzfheYcRT/T5boVGn9iSwpAmBmcA1AE5hhlENO+oljP
M+Cb1qkf7u+Sdv5nz8iboYpu2sFelcoOmqWNiXXpk1yCj5wfBGf1q+wAfGkkPL/4TYPi1eWDWWT5
+nl38RPQD63xud4TuTUSn5aSYjn/tk02TMW7hVfStss+zI5D5+0r3D4sSnmt/C8tzFWsCIuz1PZm
G//OvYXRg7NJR3tlzWxts1s1BwkFHgvm59HCtiePHwYnksMExo+SmzCdntNLTFtDJBGyO/d7YLja
ixnqHLydtFrykkU6wfoFh/IDyoMSR6RpOqswy8TG2DEBA7dzGudi/HSL8iOI79FEg4kAFwOTKPin
Bq3ccTjQplc780AAxGegMWjG/DQc0rPBOyOsAKUYiMhzhR20wtxqLuC01zZMZ75dTjYFs6cacCVZ
gAVoWTWYSwOVF0s0eufwwPiUwsNkJkqDOYbiVGNPTZDiez4rGmUTI8pF94u4MKgzUqkqlbQjs5Zj
+XcO4BtiCpJVGBUHP40HtopjT5Qme7CyAqQWPcxBtSA21RRkIYO1A0b1MllgidMNjmGz4lAayyf4
0Jgm45lSHjwETYPEDR+RRQmz1hfz0obNXcpwRSavK5hdI70qRftdoEDVOZwBQumK7HxcKTZrb424
VGa7VmA6+T1XX7S0WgmXqXXvWTy/wv8xOTNm6lcrkZeQ3xvDSD1pMCQ+NzVyhvaJ7l2aLRJBtOTU
2jmFgs2r1ADJUKfq+6kad5n6wNomzjAaYyFyU3oK9vg7+5GgKtG6ZaFsx80FxXYH2K7/B361raAA
EfG5HSZuiIEHFjF3uYX1vz6YgBowMERQ81/LqEEzE/wIESDj6jKU6cavQRKjgCLBhnCv3zx6QuYj
8Gy6AX6LFazxpvn/ILebL1I7l8ozTRthjbTVdC4152Vup49Zs1/QhDMIqTumXXBdCi7IGMop/aSs
1h6Bsq7QXiuvuIGSJHpxC0Swy+erskpDBkKpig+RQBZTZMM55CzUB+YJxM4kNKix+erD5uky0jAs
lBdhdM9kdGtt1FnR0jLpURMRAOvhnoXvHg2Yge/1htHfklKi4DlKqE95esfDch5OU7Kd9XKp8i2A
xeKs3P61wBwQ+RsPeTEwuwZ0QdPKpCgFe2ebQf0ClNZgBxBDAwSuMSmZGV+xRcl9dL+V85AN4aJA
LI0eY+uovns2DplE0grPvO3Oyqx1ovvMTfHWVcFqzCd4J9jFICMdxd4M503HrV8D0zIQUV2aYTJj
NeVacVQHU7yra28AiZ3GfOeh0qLVpY313K8gwf4byNm2jLe+9HZVjwJWyp85CC9WCDTlZNYiZCw9
8KhRwGxMx/gmIIWI3ZUwQQjtVCzCMvquHGwueUqq//D7N4n5WGb2eMb896W6kw5Jyoxm2jX2StE0
T6gX5YurvYgqXYVFuHQm8qm4UYf0S4DyYz7+5Gav+YSxEzVmklasp/zoe+lbxF2PlAgiub6MAzAw
rE/KoTnSGECKJ7mTUQwglAbGUgcGUqDw3DMhbM/2f7OxUYQyk3oYH0TEbhQEE5A4kCUl5VJYA8sp
PJj6+M3IXY3PMdYr4zf+xbAw2Kd8A2Ow/J+0uTHLgdJHWdXkK1Gnez91Luo6HtmONqez3ev4PzwI
xQWfYu7qUk0o/WOfIi5hDsEtK/uzPzK0kYGiqQtBeY8qWtApKvnK1I4rJ4BzPBRHe3IP3uA/Oql8
XrByVzdZmLl/BBhW8CrkTtDxyCyhNjgYnuo7/Iv+ZhpNvXTxeRLy6oSbpg9fvbLZokletFCVSPwq
+CP+jzcQ74mBk3mCRdvZG4qDyvzu7yXJmVEdLamD8kUFIzIaLarwn0goQmGA5Wy3c0s4ZCHVZFt9
SBtbhYamsMOBCwTxiZLsbueIi2BtRvoAk/9otOXVq+g8jB6UlgMnXYhe30j36DH/rOKSzaLVJOLh
RhUQZwVhxxltgPVwXUp8/2BvPXX9cApc7rK4prb/SvRuEU/fDMSbyECS7G/UKjOHACBNu0m9xsjN
VrnB/VIRBcxZkDGDTSGluREmO+V5EGpwoZihOzIgsSLumDa+zUGynGhEBX19GWORiU6FK6xPSyyD
R2hTHdHq440k6FM7uasUAzGfY4ZhATTsP0VOi2F5sBNAb6n1qxy5R7vZg/E603g2RmJ1phshNA0F
pBkZJ1DjlfrguhRHzepfnTL/UI4juXLyoi/VGaR3TMj4mAz93bLCiRnGMWA8kiVS49Jr0scvlmI7
5rROwUipwbSjEsZnHrr7qRhedO2LyR92pMm4oc3kM8N97aEYgrkHTDJbQ2wLhGq6syuIvgUk8PSN
XYcVnHf5MoXp1tKTY29BfhnkcwD9wOOamHOmvUFsngOTkerQbnJMxkGtg396IRnn5vOLldWvtXxE
1jUPAlTkuJ0hi8OK4ui14sA4Pszwg2tuNfh61OS4BeSbsV0X6JyDRtKtX/PkppmHnphNBnhwlaFO
BKnHUfGrR+Y69Ahfks5qbFvcBbzh7oJYdvjd2aHF7ceBm0q67T7A+IphCrW55dhvsX81cVHJ0FuX
OooRlpdsUgJRK5awi3vcNF5KWE5RNP1nDw5q1H5QvsbqYdhW+K8x8MoPnTWOleuJiAoJl7m0uvdw
9tdxVSCwzZcFzZ56HymSnKJltNVRAkTYOKYxLJhVkQADFnwAdPfPLc1cIq9U4eZIaKqpsGfBLFPX
FZlMHlN6id76ivBKsYj8jpgXGZWpIkqoqDr6PsGJn/Yl2Qj9GWUvVwpHoptgbwxUMsNWizzmaZVJ
BKTmvQxmvdLq5Ji4/k6xNdLwfyyd13LrWHaGnwhVyOGWBJizJFLiDYo6kpBzxtP72z2uctnj6e7T
EgnsvdYfCVKJNsVgH/1ZOkeAmchvhX+QAKmyH06ZfGpUVl5z8uks1DflWPyryua9IX1D6Q6h4Zxj
FrG8zd8kzfhUHCVYSdwTk9mnpGNBsI59xsw9t9vAKp7BNH32yXh1cp01OmXBkNrvyknWSYU2s6Vo
w54mmpIijFpjgzGoi8t85fcZ6JfFeh9UhEIYNduvzOxpWqTyiGGk5F9tSRC306w8lL+OWZ2srMJf
1WZ2NkqTS1EqD6zt72jnJWFxSvA7smgEpFg2ypOZ/NcPrYsWldQ2gE07zbeEoyuu44MfOE+E49F2
VplWxlg+TKVByaN9rOLJ832sjXaIN6ep1beWQJW1Pu6dFv7SNzmAYwdryVjn/gHXLRtnVJOIjZ91
KIaLxO9eDh+STgVwX6WnplJIwZJBMzjsaeUCzrKARVX7EGogsBCcMf1EuJHdZqTu1wYD4wKV5/jp
B9a/uLPAh4wTeroTJOtQb7nua53pO9FaT514MOs53hUtgSac141OhT3/snEkbp6itUj7tRrpKUUl
A1iUbhJZQYiz9FuHGGEKv0gU6lgvVeWe2+WhQxnPVeYRdOlZTvluwaXqI5ktaLd7JdulU7Qy+RNs
uTo1ts8tOzJOqNN7Sy+uCBVo4Utw31L11xOGV++KdEZ4EIX7wuoVN58pJ2onO3QLAhENskumT/HJ
jMjOFWPcEg9yqRp5L+XOVfx2dM2ve+2VcJpTOomZgh1I9Lcm4eD5irOKS0otrY7H4Yir35Asn+MV
k/OsfAMRzTTNxkW5SqTq0k6JcuzQP6jMqxKOA1mPrqkO1kIUgN9DbkwGM11u7KO59np2+wDeSQzg
1KrWDuMpOzCJeuuBTAEW/QmORV5qeCCL2Poeh2DrhwWzgX+oiZ2knlZ1+yB7AtW4E3+jHtU/UtJS
TCwRbNJaLv7skzzk70rhXEM9o1XPITpF69btGLhNkMG5om5SEYg3OSHHQRH8m8qY4FBEy3Jq70nu
fM2MtGkrXJNR+0UUG5lfiboyzAK2VUNeWxY/UzgLR3//ltVYeStWa4MkeKefNpU0Xesyy27TxJ0a
s34RGnEzyyiFsuUK+Ki0W+rQu0T8UWhYX8Tz8O7hW060ZRpy+tp9+1Z01pmIysL17ZZcGM68Rvsd
ynlrhYjNq9ruPUXIeoaULiYGi3ky0T0ra5vPyrfSVaFn19kklWWKYsRAwBb+jO5D5L3Uubka6tBr
MzkhyNjnr2Dw6lJko0qKKm2yD11YDpTGwD5oE8Ht0QZgM8OosamL6s/oGwINE8lt/OegCzBMJwKi
6ty8jLdGbFx7mbHTqJglS6bjkrjd7IsgVhz/oZf22YHWyZ9oxgWnVCrIcPEVzRc7Zs2cUTo6kGH6
Epbp0dvpM/FHL0ikTQWWHbbC9SITu45lKP8qp3pF/dXGGKISZ6vAcfdtAu8nDXGy1PihB343u+G9
H3aVZucikexKsmCP0ZsNLf0tbeJ/bD4s20KCxRdgQehHTfFp9g3+EUTO7tiV75iuXJ3rttInRIfm
JjRF2dX0GrA2FbSigTTHhbnSdFgBjVwng6BhdE02Tmq5pWzD7s3dLEv7ngaEMfttETgvSpktXqux
v060uVkVZXVl7NUGeAROIFEfzWpUdZYbFQUn6F1DhDa/+cSwoe41Y4BLOm7svIX+Dbd5AX6MwrF/
Kz71mIQUh7zAxF7J+q3UoAnLyfit4vi9zrSVyEOOBn2lDiUztP1I/GQXlziA6Ax8KxSMuADOTBzI
wU9cd9e+zmSWhezdUZCMl3N7c9rMUwZC/2Ral2A0DghzEWX3FRlq7LNdY2z60EBRzdTvF+8ma/DC
kRtynj9Ms7uqGDSms2bT06qk4JCotdshO/t6gvQMc6FIy51QPCS42TjAaESh4ZpwSgR2IWkMEWE9
nFgxM2SokHrm0xOIpVA5EljuAkPKfgv/s8SjaXFZjyNHFLfPSQXDOdnBTWWyOTkYSLhwLXuiK9WJ
FrUNN1POxckvCQ/PJtdpsn2dumpBbVAOH96jZycIR5GODQd6QSvzPDKmuzoSgxKR/hhs8WLhBAoR
YJEwNUzqxqJupoR4i9UJCS00EzjPAA9QYUSL0cJVzVP8JTSXBWuPzi7fHht40vFuMMBYWk3rysFw
gjXZyrqxLn8dELcQeWhkECpmzXsDSXX0Z1BFS9AEORkCQ1XIQMtgFIROW1xHtoStiEPywEi+bewD
QVtoBYDkzJmgOdRQvX5uu4tiGG6VuJpxrn1wG8aqGZkOb8wEu8PXaBevcDL3Obtb4dADFO5k5SFO
alLyPV0Bey9I+u0X9KmShHoYkxCfNjehcxykPwvYImeenbvyhk5uKRuvKHiWjFWN5izEHcXe06vK
YlYUl129BC+VuZA1DH2dv0GP5RXDn1/tROxzKnxyxoAqB9fCcB+jAu31TWm2ZvY2qUTlfknKvh9I
b1r6CEVrt53dGCYJgZr1XfcfIRO0DUJOeVEgIdyQcb9pdzNFeGO8k7xGzCI3XmQ4uC7/kJ6k4btW
/8WKeBiQIRfDMl+rqGxJ9HV7yk/LfJvhHSDJyW2a0QNzJ/Z1wdYrXC6NCgmqXGnhoSUUE1xwKzPI
BMnlb2u0ZuvzGITxqSNCqEHmkKde3XzEPCfUAy9x2en1Y/qWHeLTqreufPg1xeYM6F3O2RzexBtP
isYQ7VV+1VtHdyFlbL19zfiMkookyI0OUIdExZa1w4wTyCk9Fd3fhCUc2L7kbTY8KTSwh8SENhHE
wdPiKIRG7qScAg3lARNjcmmEfeCJOzq2tyY+oDY/DPm2G37YJcU2QIAeXqUIWnFdkOQUf7PWeXV+
ApcSSWHs/zqqbsRkfAJPIbGRq/V+QFBpJ79aRxNVTZdlt8b1E+SFl6PiAd1wJlKbm2dp7vwYMASg
MJbEQCGnH4hlg+YoVjpxK4h1QmvTd915VcE/E3ODA3yc0JGCFlzER0JglcMxwdlfisyE9ij6ZDJE
xREPQDfI+J+vsmlimeNXMKEEGbvQ4yMjyUhKpY8hTdEZD0ehzeSs7O8TP68IhS/LvSwxqHGSA2fZ
quoeUxnM+ECUZflVURDwTIw9yUs2QZwcywPP9bBBbpmaoIYIALcaPKeFMLEiR3f80bNPkwZhpo4Y
ShGYlBMhc9RVJTW73mYUrpgPHOlgpm4yvDJmtpSYRAhOghNy/2veD4hqzHmn/2blikcr7pfi14TH
sLcGpkfO1fRD96FkNNa/bp1jd/KDxzte1BqPZsfm3txbi4KxdEffWsWmgYyP52aeD0R8NWQHcpT1
T5iepalrqKBuGZSDvqkwDzNaDec8B4XjgzfeRpqhGXFstVkCqMDdguPz6sXK7ktE93QDt3F5FSC+
pMKwNB4oLvHpZm4vlfGscDtMBJMc8vaFtXRRYonTF6r5T5fNXcVzevZ57RcWKctzEGEMRpku/5gC
SeA7G7Q/QRyirEa7X23gwCbC5KPyLTOeDvnHGRg1Ug/qLd5jBXM6Sl1ABUFn5SI3R/OmdpmX+xnD
qpRuQmA2ExuxhoAfnKKfd430TpS/QSVcDOdJMOVa7VBldRH/q/0cGdfVRSL0RPEHl1aDwbiuavrZ
deU8i43D+hgIhqtq52O0gqvcIoWbUN+ZMhJZHVEPt76RZVtVa/fI5UI9PE7JuEnjjBB341PMnlId
AXpSfTO0t5Qv2+B39HkirfKPX15W5pWQDevhXsLzO3zo/Bg5yZoTg1SIVk3cCoVNotbwSiXaGOyX
0M0EWgXvy5yIyB7krUZMFAN5W/1KiOHFO02fBRT7SUXbrPZrcYhwBsUk1pJZI49XQ32N/Ooa8L8y
SItZgwxv96UUbSwjfXCsJiKTBYsI/xT3EfQVA/0i/Z544jM8ZT3GtL0VcxHohKsOIGaM7xDjJJWM
m3747QkuSD5CyT/WCBLKtPpwtOI/x0RIOGzkmdNnTbqQbx3y9ApNz92jR9M6TfuzqHFI7tOA96j/
ClcSC3MbBISUmGTPAH6CcTXHsuzW/ugvBdajqS8BbQMyCD1dKZwzIisJocwwEJ7921Qv4Q5qNHQs
FQYG+wcN0n/GQ1RxQsCYwd3BS0uRO5DY1kxXgE6Ev7x2QnctSnoisJLGBgLiYYeFSMRy2txMxo2k
0569o21abpS8eECeLFSSvEePaAI9Ez0TKstyNGwTyyB4luwd/Z+vnqZL/LDLBf/T0j2ScVzSemdp
aFc13EEZR9eJGPGem6YUDAeqPhRV7RUvKStQSa5QqG0HsOkGSX8zxkIfP5QUiVbzSu6OKo6r1toV
xMf4Fs8Fytlk/AJr5at09BUoAE9XoREqBWITVvcwg3WilQsek1+XLhYge901eJqV+YnOG/xV0edD
Y999MlbVwBumU64OV9PKvdxm5pMKMm0XU3rro8ek3ZEE4O8xaofMl/qSGht6UU3rUtud18AByrrX
BkeGG/yzHIn/+7R154PoujUqQVSg5AiOw4D0OoaF1jy+z9DCaD+8FF8QoBtK3rkw4TAeWflTZag9
roKTE6/CNhQTdn1J9tUtqvYl4ZGttuQoHBKK4eVvK8XT4aVItrKjcIiK67OxQ4/IxK7MSU/ai2fc
KZy9zjSTELpXj99B/663qk5nESwpIlH00TKpM3iio7paWcI2Pn2zWiUkxYsNXoQ2/u/ftzag4XXO
xSK89NVZ79WljLAxrEguDjcNBTNVNSDk8q8IkquCNEXzt7AcYsl07TLatuUOPbWneJmzdit9YzVs
64jo33lfUsY1sbeMFpO5PKxLs3plinJX9fGbeKtFJzduXd7t+ipgTnGlD8WRNE9yBknJiW7CYKHB
vKnxo8j2jfDmS7F8UfP2zGlkVPcRuPg/MBY3EvNBODoMOmTyYswthhrA8t9ovGLYkFD0DoQT+Zbg
3FNBZFnV/ORJ+WUFVH8mMK0yfWiYgoVSQudEQqtNKt1+IguvNgf8x6tWGW+BX78PKuvS9IYzvm9t
2AdRjf3pRz/A+raFqqa2g86tcKpG5CtWc3+GSN1abbBqzG2Miy1JzkX6rnJ9ORlrDGA0WShKJL3n
nPjx/NX2z9QCnP9Vwo1RPTL1LRngjWvyuvJ3rFUW/TA5T4RgYRiqBCbUDsW+JW7Fdyuw8/EXIC2f
qCPighEMrBX8dMQfYuC8R23ICk/RnfawY6TZIeNn5l7b6TNxhlOMu+uEfb/FX88hHR8N0l3FJz+h
gF/b9a0jGZe/ZByIDDoUe9MhfZizNT8NE4QEPbxkC+faTVbxMvabhJ9UI2gSgM7B50BrwjEhejoF
hRYLcMf7HxkENxCKMt79tNgbPf948RCAkriHSgj/1FR3Tm1tRECLsuP1ngtqWwtK3daCEeG/S8dp
K6a5tkcph95qaPAiRy0xDShPSRaf9G2W/MO0oeIqqP333mm2ekeIB9Y/XmLOFoY4DEQrq51EnTLN
v1uFrcsupT35/2bz7GznoLMro8ypSmLN7iZ0LZrOVPOC7NLOmJ/mt0qStlxeO2ARATmspG7etIio
ZBt7yag+7CGghgST43SNIH2mgVeOWzshQQuPj42QKajuUxDfHTnbR3mywXSPdqcB6kqWFo2OIy2+
SocWF/nGjOHWB0esG1KUVFRLBcXFIYFU1OMwNArdlW09aetxas8PXmTxQNk0ti58jESNkqq9zwvS
7VDvsT+w+VAhRGOrL+Pxg1TFj6KYLT5ue+mZGwfbF9uhrn9AzAl5ffii8Lc2dwpNgtqp4JojCZXG
q67ZB87W2OnbUixCQGTtBx/vQDwSu5Bwczbk49rawZd2/Gnp8IpZ5jqMZNB9Oen83c2wZY7IbhXE
N3w5GwCCe8BrlMGF1w5+TgiYGIScRiJgRf0Ykk0iGj7HgYyltnwLGtJXBAw9s6WV6THTTzpM2OwU
SEICoJ51TqILrze6D6+v7wgE9JKlunjMlP9pm7rpeeI67muCsxHNiGWzoqYDeYDZ9ct4zokJ/ZYz
jmZKFezoo87ejOowzN+EHAft2mcXTHHocxiSRIGniwxGtFyhmLA5+REw19LD4ErtFGp1BnobyOxS
m3FXWyvLDK60p6GA19Yten62WYSubHmq8hAojh0hVIZYoegKP1FS9KtMJspvmLemQy15sG/TzZBm
X4H8II4ypk2Kn7ogxo6w25K092EWBrbzBD5fIINldGH3TW7Ea6yhmh+1RSlQpK+tbDfW2Vp18m1g
0tFAu4V1E/0X5JSRjji1xtZYTnW415HyL6GFViWKncENA0rnfNpHuIxDZ3rP+fqUmAg/WR5XWkrG
8Log8yFzxv+e3D4biSnN3zSaI8kCdNZpmAPTE+pBLqUZBcck9CCxtkXCqejo/cYKjd1Uuc2/uKRn
njuWeDq19lLEG4lzNHqXLjlkQypFl8m592gGk5OXQjqeDKbGnDwq/sokAsSs6kvRfbbM24TKqBXW
dLMMxJD0GSsZAoDR7X3aEepgpWnvSFyrFGyVR1IhfSFSLplfnSy5XaswH9G0j7tbg6h5Mlw7m69z
IR+sv6bvMPWwKRLX33qQYMugNqCCyg/tLphwnjredUgcIGsyubvPsGctU1QmD7JES3zrGPYGn0ja
QiW7EqqQQ9z57xDXtJtBfCfTNhnGqzo+kSxs4nQ4qvw3WNfCJ/5zrYwOKm13I5z4wE4Dk8rCgsuI
K4oZZmzwQ/SRO7kUrzj+GzmyAfq1yFxrY7MsfSoR8dABEhJ20HNDM8IggVabUx2rSxXRRZffJvo+
BRCBPnwdBaQULtPuFKPObUZmLEDk/msma4DIAeG+6DScmeuSoUrM7JbsrHAbTsAAEXkTOdaZ9oo1
bSNUCRGvq+0y7/ZO5PkOKgo7djYI3vXWFSGyJdcZyFTUs82h8ZmkP4GFEM6ziu11Nx4QG/MHGtAG
veeHhpeyZzPJEAeCeH3uCK2nKhTABn84E48G5lfPaCGYlivjN6FsIOYdGGA8I3yySAVos0Ay51Ta
xibHEWc/ESsYUNzBypcyW0GistQKmMzO7gFaRUD9RXaR7SfAKrk8nq+n17aQGZHIFJp/BTADoQGP
oqDfJ6ZSnVZWg9i5J2IKHLFtiex0JlfEdakx5koChxPnDmKGMGZw9hluE3YmGUkvUrmlBRMkA0qI
p4q7Azr7HiRPPmdOdQkupvQyTrOwQ45XtF4wZLfOsg5T1SMZIKUN31Eebmo8WkQji+tP9IKLn7Rm
Cqecy3NsqoAsqgypUrA2+aQTjRceHU7jRl8LDC3gx0KzlQP5BGy1BYJcHqcBUy8Hf4BGIBsp7VSI
k+9pYw8XMPANKkGxNfiACQaqtf9gS3alAtWxnHPi1YPHkZdod6LdwZ9GlAg6ZmlbXokNsgF1IW7A
ldoLSf5U/xmJsyGVUrj5luWrLvcDnKoMzl3TTCFhjqNEHh+htg20s99MB0PcOawdTNg9ileqTIiX
OyotJv0U0JIhvm2Pg3bUeQnx1/JJaOTEa0ayUhUcucpfC1ykhCWkNDlH0pOi5Va95nQjgMPw83DF
RkhrsDL5LBXG0lQkV/wJfCBqBZi8QAfEsqEYf5W8tchFEdscQBXcDtP7eAMHqel+qMZ+HYbQKrwq
kH2LrHEWSQpdgdzMQjmT/aqstEz6DqLQls5OxGf+gdxiG29uU5Pe2OmrqCMuEDjj/z/TUimWGaRR
xCqtiaaMxSFsvsvi0qjZ3YFLXbTNP1052CNWR10KIL4dcKk7nAipD+fc4eLCkSHV/qHB64g6/0/J
98SUEsxjEM1wMZUF1J2lTkhj1qjVQaVW049DlJTKK8dzUoefqsPM3G0kZ2BHt3GPBbvOt7aqMV3U
lnZF0PGCJiSwcDidNJBOWGhSdV3/SejPQNXOjQPmdQosdSMuAEQcCQupCZrLYiaR/zVcGyC7Lmpd
x5oJCX+au2R8Rc6jdHADwurVb5FVrzNf3fb5KU55CJziOkHHsn10IZndpLyXqNzZEck/Q63gEpbB
zoAqU8HUyD5ewtoR4D9NeOtZd3DENZeEyhXsVD5VcfXGh57lACp4+QZ/PUN6UAMHaOT/wCmRrMiV
7BOIFi7BJlXCGUKt3CvM0AAdDkcqQRnLNoePdj6c6CFYNhXZZgkzBe/H2xARrdyyFyBcDP61hB4D
tIul02h3jbLxtR3hDYviWPn3yj5YYXUR0C1iMDnALstzDc6o4erw2/eEYhyrXDmM6sFIftQqmHYI
S1imiqpjO6kQG3N3A6NQg0M/3JB+g3GKQ52v3JOjnwjHpwxhkTIeeP0Wddip3hKl64LdeWgm3Iof
Bp7JkxbBni9wAdzozVtgwC2mzJ3mahuy+l1pwaSLLcPmWFn0Z/WD/IKxX676d569INt1L/WPB6gh
QunEHTKtlUt6VH6Q4q6CG2LGTbr1j3wxa0Lo1+3KX4fL+VEdcURciXfdG5vmmK0x8//WhAfyFoHK
bsetcWie0qN6QvsTtrBotv0R48YS3vPd/jJu09l8U9+6T2TxkcMLgehvTWnFpF+oO8gnqiiR1bga
wN4vGIgekV6CF87FINKWSynbx8q6GfZ+dChmk/wYnwud8Tk/q8ObCHM0A+BplhAuIonp1GLLkk3G
YPvExsM1+WUBaE3FezC88ef56Re+AZq0ktClGjrNfivlT6tvOmtlDLuyQJKQfZJY3n2al2RduXA4
5IQutKt+xlfkohF2iVV3YQjc5hOFyY/lmdtwhVjCg9d1kbws0IZ5FN8e7Uv5mAUof63wMmvhVzCQ
O7kqQqJmVnR6GKULmA57/h6XOPsWCFbmfqnf06/mVF70j970FGLWp32RIb/ehBRU5WjEXZAxQ0U8
4WIQxZU1rA1KwO+Bf1CGFWncCIpyxBFusfiulqGbu9jZF0TbLwh1WwSUErKMsnUt+A9jQ/a325HK
xWeHag3wfsWTYkTcaOvixgO2ay/Vabqn7/HF+UfZXUAUorroXsg4ta15gouDDsnO6r5fM/2UT35R
ZOuWhNeFzRfVRvwhf+e78mr8lk/1O3N5s7/Dq3nirUNHJ4BPcteItRLCQSRhxNTwTrhOsTWKrVNs
LGJAaZ8K4N+ZppbaSXeDrbZuDlABFQk+qyDYl8EVtepMe0tGoixKqm1srppslRfrSMN3wUrlkn7U
pIcmOPXlvpfPvnSs9IPcIAzeKuq6pFk3PdjMz0ybtI+F61zZNu1mEiefgMHJivljVDWd9ZQtsWmu
lCOgNj4aiQGnXZKkD+EJKFkhfprp9FpEP2haWJX1T/lQBG57JQL8t3uYJ2fD/DSf5ad8sw7Wj0D2
z/p3NK/CmcgQBN4sWjXkGbBqWG8HxDhI2jXaII2UL37R77sP6zt6sg9BUH5ihmSgp72KaJgnbUoX
9YKF3532DFbDZnJROzcr1Ite41LciEtni0W0JweY85lI01c17il53lKk4X1Mq8eLId39JCkSCMXD
Yy3vLQAqdLdrIiKjhb1AyqItiWQ98WDKd/Ov/kAWeDOll/9ZbfMbwl7ENtg9PO1aXUt8vQ1ZYwdU
JvfhGNyrr55FfYWpEfvbxWIyihfhJllbf0gTXQ3U59Gty61BQYxXbJodmWF/MzHgjKqarz+LU3j0
HU9/+l4CuuUxYnX9H9T30vZCmlXC+GKGyCkURnJcdqjVRJ+e8GDlnMKUqK5AYVLoHQMWtsNukIy4
/eDYcCgscs4P4KYmCLfYdCduqHQgDHAhnB8DrlXnjjyYhEMBOYlbqOr/pRFTDWHpVRWISd8ymB4m
ts+3Ydo6xs2f13oI1Wa85fNbE5/78T2lr7whzcxPGcGG09RsaqjBctW3F5ZsYllZVDEoC6C62Yvw
9uIycPLzMKBrZKTK95r1JTagBlx6+EsafeePziGh4Jt5TIubbd7eLOyVgMcCyclfoIFMseFIiOn7
JHu2Vd1CRhI5L1zuafIwVCNcTz3Czm8/etTqQ1VfLRZrVDLAA4sQLIkw/JWMa09E9jkmjVUQv0Ds
ox4RBP0rC2UrbWmMmbKzi9q1GZbEvxN8YK8hzDHrqsi2GMKlLnFR8QC2829tKvkoRmSR8sx42THJ
9hq1FNTtNDDJ7GNN9eDvY+4ENdmzjkXdVVjaOSrExV06rw55YntA7OxcLH5/40IXLTk8hMNCNOKO
WdTAUx0vZEdaWBlfK0zAJTiI5qrUP2U/Ykmwatiyix//E2SCmBWz5KeDosJgLQF3a5Tk+W8tFxFh
Fc3WiaJjdhmx6wpZY1iC74Q/irSBdwHO9PpGpb3pL8VAAY6tAJmTX7nsyZDSguVESymfEmyo1MFn
AVBwXI5454KE5FO+MHJLpg6hS7q22WTEaoKKkqGtmgi9R7Ob6i4vm01tEx090AR4GuK9bnfUivDu
p7i4yCIkDJPBVkbmFVUSTy+SfcIBHHRTYDpjyKAT3cxW6GCP0NKhOHElyjGwgkJDIKVWK/lCR5xq
k05p7gSn4dLBVMM9WIaod0i2VE5YLRnDRyf41NFWB+qxnE8mro1kpGBY+lBkZSsKyAC5aQc2XcuM
Vyradr84qbTY68tO3QJ3zP3MZwta+7AwIfems3Ha/xyTFe53ikH4VYYGaUHyC4A3NC4pKAtgOrV8
zS38Jjlq8bk6io8q0B/tN9scwgANLrQt4WfIqTEJ2JH+fGgaNkIWzJq2ig9gaoeEq6SHCjeXZk8D
ANsyDwcqYhYKqgc5PVrW31vLlmL4EGekO8UIj3gzeD8AoGJM+yZZdvlNUEDjdBubYAPy2lt/3KKD
ikG35x/V/8V8hV1GO4i8aOv3so/WxakArTDil6p84vMk+xpLLp3cknHu+IhN/doQvym8T9SFTNha
HIdwRJY75meK3jeq1bwFkBlIyKd/AbhtFn86gg1Edexl2nVAyh68BSh5genr+8D1U6YdVdin0ljb
6b//7DxB7ukkc2NjRZoBmhYEMb5WkOn0u6FHYwi3+nSOsh/lXakRrm01ynqTowRALU/2mviaxryk
3VsKzo1gWQS8GRRTMLRqS9JkVKuDwl0UN5PvibCHRQLs2Rc86v0I3bSPB/ZOFeiXxj+Op5i3mW20
ZxCekBlk45Z8iJRVS7yPYprWeDT1dYHuyiggE2tkSoRBR8Wu7uo3Ws32E4Zfa5b2KDhd4QPMutgT
/78mwl2fY72aeAOc3jjbyPXr4o9ElzTOGZ7AsvEi3fGGgel90/qwCAEiKoZUKMOZ1q94P+URjDIJ
gPlX4z8wFPnBudCJc6m+BwUnb9kuFUm6oOojBE1GCjcfJgOMDO1s5JEk0lWoCjC0gDuFCQdmSI5C
duvxSYx7Xi8Bj2Lshy8hiQUxhonEu95FEzyhjHhlvKId58flGKgB93PjmfNwpfRCJNspPvTOqSWj
utP+IsheX6bDXf9OQCAUKVoTId13q5ZVSyMEWidoQyvJGIytVa0bS+B+Th2K96CIgxOiF0+UC9kY
eYqCwhW+DIEsEDtFFagentqchQKKbE5Ytsq3JpH5kSWe0xOSAOhH4nPz/ci1So0V4NKc8LUB/PNq
zjyRPv9XNYk/CW6sfDCeZg3bn44HtBgcHjL7gDiYDNLyRJvcfw2K6kuy0QqZ4dbmjx0mVGLkwTSz
5s7EEVY1v6sxr1QZAKUqF/y4TnCVW7pwt0Mn4SwF/lbKl2pC4PN1RTCw0SaMAPn1j7KTV5QfrtGr
CHJenLMhuHmPm5ubyWQBA5if7BdshgpkrkTXiEav8CW+QEgqG6DKQJhJle1EbrAanluruc183wxM
DYrrvJndPLqJTCHKye1/yczFc4zpr6IStNMs0T1Ky7G0a2IEd+1APivdcX+0fCYN+ceNvTe6wmt6
1t3pmZG/76iUtKiePXSunTRrU6M5IPgvJVebvmt+C7G+5uEqaGC1DY0vGFyOG14A5f5wChjUUsQk
Q53vhXfImPPNYMNOKGsDXjCFbwkci68m3s/RnwhoNP6Rj0e4KrskAJEVknqlMvoxRZWdQthDsK7I
dLhamrEcKEDPlBGy8Wtof5Q5J6UPlbID1AQyy/xFRNaigb3WGEkkCmFqtdpks3QkYT2uCI3jmG53
4Cn/yYO6cadQkcc1ws+u2ODMG3P8nGvzbKp0afG20TwSLALGx8IaNzV+L4HiDTbUa7lq8oyCiJfO
WZPCJBM9PfJVRyZRxS1dKFSCY8hAfHeWTkP5QWQZ9ys5HtrOQPCn0tHpF8Yyj/X/4utKhmuhRy2T
h/h3d/wKMcCl3D/UmaIUbaliz0RFJlcJ/Sr0O3f2pizZEsF1BpVVpggRd7+1uEEJZtOZHUMHPWTy
Znh2Frhzp7sWOq/ExgaB5juNh5XWJPR1Z56Th+/Rpa0I/iWIg2Dw0r5bfKLFeB+6kHIhQuYQJyEH
BMoXUSQiSCtNsFnIOg6Nl6OsVFTH1cCDSqmWPoExoHc1InXBH8pPGC1mhNEWcuBMp0QrRMc7ffBv
PsZTh/Hk5de/YBhdYH5IJm0cRU7qWLAug6eshvAHFDni58jGmhzfcqcqTOqkxgwBs/+plX9T61nZ
98H4prMEi0jrms5HSUqTZIYnRF8OzacO30sHe0rXBpHAK5JsfGiYVpY5iMOV6X9X2b+ZkUfP3lQR
hFX/TiOBW/yKESdpDoiCy24dQE5SWYDTlKlpKi+pDjgV8pGSyPshnvoqAQiejtJIbltJy1ec/CoT
lCyppf7EYMfHRiniAsVoQtY7yrsGfwpm3a4kaQKMSAGqF6suCF04616gX2352U9/FM+v5DanGIOt
iew58YyDRCJl1Wiw18oUl/+tJWXWlP7VivQRs9qWhBFhqtjNrIj05QzlD68NoY8qSquAY/Ku29UK
lJYr2THALkjkHyoVEzq8eXHNKL4zrKOa29eeO8TI1EvE6KLkRztklDU/VFHFKxw7uKoStdiayHV5
7nhXSXDwmT0NZyUTw0D8mStZzaYKWWJR69gAEKN1HrDDmvWvNdTY7UhY9fN/tUftCM59dM6auUGK
fxLMXxXdOiNxLWps9QJiyky9yB541+jADMhIENBOsh6jmi4jIeshhKCNW/IRGczHrV5pbDBo7hVC
8p4inwkKx3FUkD/SjrBId+UuYepG+0k5ABfWslpn5S3FNssHMIOGVwhghGiDcUuhsVyiGx25TODc
olnbyfi50rbjtPM3M/1Psf/McWKP+Ap7kSiGZirBZi0r3VsNsaronzHeAz57etc4esYeRjcwz2Rk
ZFzo7BokpiA+32E15t2z+BZhbbnVzRjEExRQ1UyUfwrhUEwIAbIMBAhEheckHiHOEWUmRXgdkewz
+foKrarqrumGS5NJ9MRQhm4cM77qBnIje5lgCBG6oXgeDi2HWej/H0nntRs3tkTRLyLAHF47sHO3
Yiu8EJJtMefMr59VGuBejOHxyB0O61Tt2kGFDOWxCBkodnSBsDRkfUXuObr1GI8MfkMqknfMyHWT
t662BJIyeX+l6ZeL9BITu9GwWJpzE/GoDA5MhGHP21KjJxgai9H5vIQ0pFROE6pxHKuSb1K96V0w
KnKMDYQwi36ZSVIKkUk23jJVfPfhkUXb2hnuCVUadb1b2jvNoDjiV2tHe88EU3T9Cm9+W03fWya6
pvluQVTg6rVkjCw/DvfzMHwFarVrvS/2q3RMY1igjf8moDSHexg7n7P1N1YicC+oPjNpXoBCU0Hw
FB2QuVbncRUDl/W9t6m6CvdAfp/lsJOAl/8MeNK3sLdm1hc9lR8loDIJ/bTfG0W2d+p5X+gTpP5s
l8KocKroH+43g/PouJ9x/5R2sKCHjWXUF7kmeAD56tQa8TnvUkNSEcDyhFE2V1+WivehxaoR7Lwe
Whyuy7VcVCUPTkHQ8zRnJwWQgQ/RE2osYfLsZ9wB49h7gk8U0LdXviFkq8kIK+ktpHBxJDVzfJjz
fpMn3zHXHeTfRsNhCjJg236EHRXQa29TDviTHOeWfKn0HsaPQiyVx0QN2Z3z65AVGJXJ4ZzwXfWm
iiD0YoBf0HCkFuvr4JVQ8B1GTVuy6lKkTVbrYOHP0Jc1R70iA60o4HtjXsCsayNE0hEDJbN+xmCN
2sfvtTvRcbHDkhpQ9PYzF/8IA+3mNCg41OZqG9aucX2jia56oBzYAzUwtYVzL3nt491lMTbXPwHI
ZhfjMNJohwASoMOqPtF9belJUWKUh0TLinurpd96dTWnJ4lrxAhRNcwdFRdu3R2SVNqsm3jeVEPr
G4QK6wl3paUfhOpDziQJaMRWYzb0jlHDVYcbpSr/CnLHm/gJgEestuB981WH/EB5LnoTN12Stc3g
Z2Qa7PLoM1MxJ2VjCDl+yiN/oLhxfbkslFT87QbkUfiDYZjLXm9yBrRDOhALtgItAg3+Ha0aHEZC
r7aDq90iShhQeMW+zAEZ5L4MUFPi6c9sEFQuvewWc0+swdjJmNF5ZlRI+3RbsaRoWJJZEwsLsK7C
/galTPL1RGUscsx1iqfOfjPfEqqdTjMfgvKqKXGhY3AokaRy5r8zljitbq0x2WbG+n3L5ogZg824
ViUYg9DFpmQlWMUxYiuaGXcjwJeMEBCJWSFucYiOBWYqERJYtCCqTi+M7IbDvNTsxMF0G9U9xbmF
T5gS3yLw/ABHPMji+mtfOo9MfjnpbUj5cCKfFmrKYt28RME3KvkzZOHbueySp7gAHx4n9UNliJ6C
AoIXFPgyPdm5esSfrOIx+71kwpCNAcjGJqTzRfpKXWDjZoiiAJ/gvn8qcKQkJO33sZBHJAIsoYFN
ePoj/dhA4BSWnvQrwjBt1KMMB10W0V+42Wls3hEmwEX9q7eYuTZMiHiJnAOHIDkNTXVrM0rmx3BU
tlkNdcLeEuqMBUHJ6Nxe4NROOhl3Br4q8GgwC3GxWYYPg8P1rq3Y9SuDDaTVACxF1vBMCMGpz4Gg
qkLncTGrl9T6MyoslbOmo99Olo0yH2hRPsymvoQhae54bRsJYEWIVSqNgf4ofRYfsVwYRqAgvH6L
HPcQ1I+2+5MzCfeEhbCpHmdUVPpD6nzmtFU8eIi1SBCqq91EeEJnvtSQFeyyfOCObYGlOb2a1+3R
px+EgjstH3VK6EuBW23K+bqxYU3QuEL2P9PYu82udC7AjxUCRC4BKv1gDkBdjGcKciDc2ei5gqkT
gMPt9Z34kfJjF6cnOZnMFIcFJH6y+WiixmR3YxNYToB2mT3m9mvIasgAm6NPw7bpHGCEEEO3kSJZ
qbEvyXwGlkNDNT1Y8UXeF34Uh7QyD+Y47sO8hA16zULuPbjVOTwuMiu2E22zHRLRyUokhMrLxphk
Ydk8GqCi6T1nOqEhbZ2I+BXg7YbZAQ8sWPVj46zRcIG9kB3oMkbQ0aWQrQpTIdWcmYaiBUhQ5aec
lq/1kneL5ZxwjiOxusPcYOIBd/PkQaUpxYFKy+5qsifVMEaV0wlThGe2ym8K10TlEcaOGwxTOZ61
kCkSduVkk+8H7VOYnERmYdjA7m9in6iguYNeCN9L+wyxVYKaepDPPhGBIWqY2vuKdeBgrVtDqbM4
NehLjqh9ekJFwukG7t2a1Snu1D9ZPsAdvZu4KlMrKQIbvY9J/MB1/Tf0k5hEUlLZ8nkjpqwlhNvi
2HYuS4Fh7RU3R5dgd/23fFFMcL9ZF3lwqtpDqe4H52jaD0PVYCH0L62GDf4qIMs2XsB+NrNV68J9
hiOG+Egx6CntA//zhmAz9sWpAUWiXgr5NUT2jkNsig6M0x8zItiYxzBIgZSvhrsU4QRYFfuilpk2
qKnA6AIIn1BjLjeDApPQtqLCnKBH2dWfFO82BeEc+or+2YbYN1M/QofHGi119VWXjxx1mUQW2PhY
Gx3Qq1TEEQ8EhzrzWRInoCUMLPRqa6Ml0brKtV3VDCgFW2rwNacE0x+IN85cojJgqZBjCB6QFEMQ
Ov+FQ8vzMyzfEMcAZzw/HA04U2RsgzNy+DPeaGGzJcGRZHBIvmFgqNxHj0XgVENnk7AWvHUikOKI
tdCuU8g1Nb2VPdyzDIyORfeAHfFZaxI+Y5LA4JfAqdHjn0llMOfjsmU4MqGTExWhsJaVg8qhSYXT
gmAJ1FBnTQBzUmqntLKsSVQADV6Ygqwobg8fGVyCKHjJbnhwjM1dsY+iSoCQI7eb5bL9gn9aLrvB
wa4VW8JquqMD8GmdBSPkpXoTbGxsMSA98AAqHL8n3YZrBxMpWzhvuomTIsSEhOhEFjpczEXC+sKN
NwsuQGC7wbAlKIl2L1joOKInL3/Ew4pHc5VYDQZUkD9geht6+dg1p3BHO2OS0QWa2LPZG9+TFrmW
QXo3CToxn15ASfB2fQ71mmdVR14uSriuzndJAIOnwLg+/pWm4UNBhC7Og9WyE7OYxO7IwGMc4Onw
4mAjA1KLvMkTb0ay90Ciq07xx6FYG5ieZSASXfmDqFA+TlY3l9KmFAD4NHTWLuhlsY7T7qRiWbcA
QQHcUTgEVbGPfY/H+YyvYmPigcy6EhhO7dqb3I5SJjN6xGx6LWhbEjBXh+aG71O3l203fVfjj2jA
YPY4gH1iIxXlmgi8NjoS90U3txO4GcM3eobF/dRxtPHoGIPe3TXLcACddN+oE/to/qbL7RSGCgtm
DNRVMcwwL4v7rUyo8goSYKyMiuYDGnTGl5g+cdlunFCXsAe/pFomeEJMPzxHfG+h4Z4bUL22ao4p
Q2xB6ep4Q0Fr+Og9R6ACU7/EdHLRExf4K4e+5WEG85T3KB+DNHA9bFr6WYFZ0gqOGTwVeazp3oQB
n1ntdpjrW6iZFBDoCeBhTeMXHGaH8hiBM5ALQl2hI54DbNEZ6Qcw9eafbvIEwe5HHAnmKHNDH/qJ
BmbEVx6X/8pFwaVLwT6PjfFQ0v1b0JMtia4DUwNfQiokj52OcSYfYN1cogFVPbyDiZyT0wAClHpv
JChBX1n8bnJ3ygDPTZG/zaMN5R8u0+tSs5YOsNCeroizN6lO/sDknVK0vbXeXDOaUZebTyJBGZv4
iNSxRab1TTsaFSj5OCia2rOPnk/gGvKhhSimGOI30q/X0fiURNXFDL+jID5hAcanb50tgtF/0RVG
30B70B3YsbJWazGiIYCOPWrAS7OCL+H9hPFLH6s+s77ojQbgILqWkQ+6rfczTnWBpK5+hAHCMi/Z
Kc6IKVK4UuI3ydDFeTeLRgqxgnMrSkOuV5aZwoovs+T3ImNOlzcn0tZJWZ5zyXHo2UJhPmkw+k+H
BcH0DANY60aCYfLVvCAUzp/lbpaJzPuCb4oK6TkGT9S5CCi04h/BdIkk67KQz2IjUJAPCqXvCPk6
p+sL84LsXFDJqXoWOyuVyDMHFwd15zLP8EMH6lD3WVlfMufJnZVYxo7N6cLW34XNlFf/HCwnut5C
Tz3t1eboioVOfIlmdoK563uZfZ1FS0wxMNAsJcw0yHPn3HmtkhHOhHiN4tzPKMQid9T3wLhZVx+s
GlcUF1vjjoPWhudM/1hqzIMg30007HkHc7rGJl/oVVqyB4xETFQQyOOtwDd9u4QPRbTf8mh4kpr9
Wvef8vJllgtonKccfSgj1hiTcloaqGGfHI8mLh79eVJ38uRaSOvdU0cDjzvgM3wLpIdwiovyrBvj
tsyuHXPziN2pmouxKFLAbMLLp+1e56xgtMMzhXSvCbEXRkPJ8pron4UGlx1cJitd1KkDkkf6Mwg6
0UMciRTrQ8bw327XfMLuYpcDB9m9sa4qYHN15opTNlTK2LtL+fcAz6LKW2kz/y8eMY6mDnwZi3Ew
VCJwm41R13tViV/1zL1YY3aa54kiDKai3+d52diQn2zQcrEYwXWeVWC6KUvGDoBnqyThHOaCoa9n
9vV4a2NYdG4gzQkUl9Teo2hkKZWdiXGFfme7ayv6UXeZr+nAHYDyYaQm2rJWN9jk9iQbtzz38wqs
Vs+fAr5ATESkjW2CD7Mvfy8RpzZf+PyJDb+PkcflT+QwuxaaMuqjjQ7fKv4syUtXHPRsusXdvBX2
pZu/NghtxP5HHax7CZsm9S1WqwmurSNzbsk1RWzGBGLNQyuKCfyoIuq2TJuJk51nBN4ti1yLYyZX
VGtLl51vkvSH57TS8XocaNbvTBXSX3BV1cAblklkKeJny2FzTUgj2kS6QL0MrjGdmXwGiiPdE1kK
uPApHijZyuy+p0HfEn4r3ZAFM2BUuGedfhc2MNDgjFtwJtRPHaeLylD+dWF3DKIRtDz+XmKsm1m2
OupNnpu+qH02bomOcYxN+igbeXlxcrULSVgufQ7LAHVaHPcFg1tmDwFvCjB7C3R2naPEsuHyBPS6
eCQuAn+CVNrgeprFzqwH6XTfWrxc6tq9ACYyvfjkFwspUYT65c7B3K/XEUuTUUUVaux+6yCRDgOV
uY6dP1Hk3ixNXMvTQB1DXdXxxyM4w7a6t5EHTJySyEoP7PkXXmU1Mg6TKTQMDz0cGS+5VHyEhYd/
/VQeULuKHgvpJ6/QGfamQQYsj5qwEbpzgUjvggnJyYAV6+FPLoYE2IDvQG1wTA7eTZFqtypXN58j
Etwk63AL/crTnsge/nv6Ly6X0azZwvzD5zgDxdUwWEoT1FPATy03E/sXRvEeue9SjnS38ELrPxiI
XFOc6VxyaA3w+Yxxahx1EPzg6IbawwC/QfUgYDpu7BtApkrChUIp9tamJmGP3IPdZ5pNx7D7iJjJ
vGpcS/Ue6n/CVwe1krsirum8sybe2wkPBbaDz6FCSozmZwHAYSQMyvRH9EGxUeB8QLrJJYUsj3sI
DS4hadFP2yWA4JROBKpyt8XK2Ssv0iIoTcrq+A7SR/MjPa5h7AcUJRi9mM5ehTHC8a6SFiEMj+rM
xr/74s7CB19RyotnpU+hS5IZcZKWCB2ke+BS2MhSoKddc3lDrE8ClfS6FIotjVqklAcVqrz0L/nQ
7nkOWf5Q8LJw423T8K89APeo1SPJ7CYqvSbEc1gj6JTWE4LEWEw4pH2WpQbAh1/wxdSSjdl/CN1c
bgGoVlG1t/FFKpn65FW7QIcR3gItfjYRVZjzwl37FFXFxhow2MK4FWUBh1AQGg9bLE2uXv6fEAkW
JxbfHnF3XfGWF5+MUwgZuLquNmiq7NjH5UP28RrVr1+8jdlB6hoZCLBEVQ1YExvFgHzVBXCF4X4z
xZbQ6i3M56Eb98Fy48qR6EBjIogKpURrM0DOAZreaK/3SJqwODCV6aDT7ahRDQe63LHQBgJ3quWE
o+Rjl+eYJ4zwS5zgrVSNzzbwfhynqzble0yZpxOQsciiUC7vDWJSlP2Y2u/DQAGI4VMdXcVvUtDm
4dSUTFiQafKn6VTTaQkrwAPm1jrnrvBmLbA/D7XaqlHMY4oW1ozG7wXfmYw1OFBmv9YM/KW871Aj
uGmoN1OoPouSSz53SIxJ9DNEhJYSjZpo7UYr6V1AMCINBT5qcgzxMjhW00PBEMV9uKHiPP/ul7zk
d2IIEwbbBL962mmAIygpUvX6Pti5hocBroMqBv1FsxUUsyxZ+nKnya9Fmte4fPcYUmI7YCYAV97f
6Lkfs03k4A7UfiNnfeSDWkJ1Kz/bidngEqwVgirqwYWnwwVybCbsDuyL6BABglVwgaX+psxBfOT6
9VJEIA1UIweU5T5W3fn/spG3uH8kPXodtP2YL1i4ZxevCwfJgUEnXR3XnGcQsDDtZcHh0WWOkblZ
4ICw2nQLczN23cZSFn8iksdhMaXiwFvx78YAWGL4g1cfdA78jEnnzFDhzvSxS4Vm0mV6+Bw7d4+4
OQJr9gi2kIjlpAuPTRlsIjij8s0LNBxglW3U2ElxWcqi1tVxXMLodND1dRxdG3SpDld/zCzF/n0k
JLfpcIbgZoKScSx0H/9cqMX90exdpB/JyWmeTSKydZaQmRntpPkK+Vc9umfZCYkBh8IkDqMR9pGH
5eK8AV9aDdZ332JipPYgUq5+YN0mt3poeCcQyTZyThhqjHW37sijFBxOdkzMTIxeCdDFqMRHJEZG
qmxR5TJI/x4IbndpIgU8EuNIt++Pkb4rLOpW2z2O+rBtNeZtozuKpb3s/kABxxEye10d2NFM5v/X
+gRxRjF/uFt0pNAWdjohuj0JHEOomINtxqOzWtyAfBRKQGucTM17l2G5t74p63bLt0IHQk+ClOZO
rm8tvCZ/QnwZIBmJf4j2GzMIZO0rDmfL9MZ2Rl2A2/mxhcORITfPn4NoO/K5t45DAByYyd+QyNIh
WjVsM4rxXSfTxapvUW6jiMKegBE+tQBBlmwPkFPzdjQwCQOKcD5Nn3ZdbtzvPAvXBevnxSGEERC0
LF9Hw2bKqLRPB8ncMqGNG2mNOOSGb/YaNwm+NVS0EZJyPOZHMzS3TAFz9yDTfZcDf7n7GBKMWzmg
6nAo6taP1PjKTsrl0DMgjsa4MQlYaH0YOmr55SZIjHGpb6mPPAyQ64qC7MByQti57pj78cRaR4F9
YkbYTu7nlPYnzUAtihMBPsSYocEP/7Gg2qcRVDIDO4j626JRgHsYGfpG3qQN77FWeIwY2mf2cxQ8
BaCmXIZVi5sC+cOrcshOUeseesBB4o4KcvkKN3+B9Fr02n5EEl6w7vNaApc2VgszOtjlMGFwz0VT
QXwGJ6jDb8Ipp1NkQXNpXx3u8WA+8hROrC5D+LB8EaWqnekusa0skwy4ldUs6yEBbnXkB6zH4RTX
ir0xgCd0tgRl8kz8Gobj0+89QTVcGLBDJKkRB0K1sc2Yr2kyH6Cn+rlDGjLlikpUsX1pPfUhWzBU
NGHHW1BDul2FYjDz4zCDBsrIDaMAOw12dg7PEnamQECsnxVgnwb8BVLiMD9VIn91abG45x1F39jG
cF4yKHoW3pao5nq4sS7RiWFgrfvB8StWNwNatMnrby0rvlhVthO5nx2LJ0fTXwbtQxCEvkp8m61I
72mohD7lxuCYUy8R0z4GubHhFL3yyPXpm1K9g1a0NtTfuvrbGo8uPY2SkOPlNPQj3JzoFOnXIUnJ
UI8MS5oOOaY19Z/vWu40/oFBPhu5k4FxWDgg70DdxkcShcUmTg/FjAIIJKmpLE6cBu1MPEcsjGvL
ipaa5BEbUYLN7ouhIoEd7XA3LJAbSmyig6HeaV6D9wt/fUe4jlv4bj6/umxjOac5eJtHAAS3b26S
3/3lGLcE5xHUmpmKC5ofO3+UEnGM9xDCe/0N3eHVC2TpsoT/XYvy3UiN5Qj1I/KQBWnE/KBY2l4L
zwEtvLRhTfrpIfzCfn18m8wFSSIU5947REyR5XWEVY7f/4JJiAVO1+KxH2CAmznVqfM+8C/Yt1XK
6B6Bb9SL/lYKNKep1zDDZ8AuOH+fgbH3qqsFkp0A+LodJj+MUuqITZK+wXcW26P0KLI/vjiR+nJv
zgFGRjEyVOMudYn9tx8poP/SiDM2VG/8qpn+pT02kh7OyFZ3nSBaWKqLTmd4VPq/1oRhkgZ3RSJr
4EUl5psBe8Qs/qrR1sLSlp7Axj7IJGG++gHK7KrykIJ/xURWlPg0Z8Hnwu4kJbndwQtRQSotwk+y
Gi9tdYg9+1SyPRd4JUOMKZY72KlvB5YsHEUF1UhFOo9EbQYaQ0rwoWn6TqmPozH447hthutUBycT
pKAZ6DjF7xrucfIsXXejRavfRzndd94rHAs/YtOfOAIC0uP7GoSs3zY3bU9aTRkBp8+ZKvW2uzXR
cmNxa9Pg0IWocI9zQgZqdmRHRTMwEGFF4xSXCk76vDjUmRzA7UizwdZVdkFsSQY8UBLM9ixjK0Z0
AkhA4biq0BOwC1sYRpQcqaoeHsUTl+eGJx+ucsTVq6iIju0jrC1+n8u3DMtnTW+5ubsdCCLTqMm7
iY0vWdVQtL0Umpr21TMLQXGHNVEyzeW/+6ARLnpNOBJLbE6x7k1b0yZLLd7GzAC5Nj/naUia9B1m
wDCR6YL0On5M5BuNTvJtaIC6HeT6oIcamJ+lw2X5OSg9mQj3DnxajlrrMUA/JFJzGe7U8l/4BNNd
HFvICL8xc04hDgzDTuPpGeIzQ/22AXvtRvzVkG6jWrVfJ1wLAemy7HVcsAMilbub/YALwuUBU0/m
TsfpFRclermRDc0jhMUtQZ0rPN3KH4uXJe3LyAZCogsEig6S5S0nhZZSo2u/IsvacbdxcQ6Ibi6M
4RA19VHVaI0TrlLPL8dJRioLEJcZnDae5lV6bfkw6gLXgsbdy88O4Z5p1Zt0wqrRbGXhodAB7iDo
iu25wQgYRdm2Qws7PYUdOmEcnH7vbes15SmUuJzmm5LoauZB3LAnoAM+oybpfPj/wGmJcR1hyC6D
5Qu4P1EK+63CeCVNCX8SC/3g5IS3NvxOVTA8RN/WS1PKS0m+TQfHGLqudrBQnfGyllfRwsuSCPzb
7rQdljEgPbIeklbdsEgwCStoLd8m6nyuh5NwROQCTWvrhF1Zj42xHE4bpKPf9cuOciIGHQbrmZk1
XwJy696t5m6BEsoA3at/ew8KVRLQHLF4K1+4HTx+KAc9Kv/Zxh+8r3L1u5nMFbCXPA5yDcvaoV2W
PQMsLHTu0aBTOLH9SQABTk/B7lCK/GRYe02INVx2eNeI0ZmpDtegZCEGKqtBP4+CL3n6Q4ApIa/T
2c1sX2Jj9nMVlNBhO5Xn72VtnQUJDtMAb8xpz8a/H93zzKy0wnzRSm5B+UhQVDnZuM3Whyx+Gpry
DJd1szD09payU3LqMSwIsFYu0nrAQoeCMafxEYsbtIYm1TxYeczcvWocBtSpsohoLUaCqmSyJmMb
yk/Ys3Ya1vj/gbrwiS8DnNYQ2xwaUxVQGx3zhu00yP9LwK66wLmFwzm5+dpRMYGGVJywhrR4t5rT
C+kwCsMdZjmCNKVcl7xAFE6CP0w9KoD8ZFrQW0w2qsDNmu482Iuzn0p/qd9VjIVZQSAuyHGly/nI
Y2gyHpYIijEi+8nALuGbIKaRhYyHPNuY2KORbH+M322fTAwkhluR+mwLdBPP5Tk9kNPwgG5pWFGA
cKP9Vl5Y3ZE+xtoH+y/lGd3ci/vuIT3bm/5jsm5PVO/sAkPr1fweXvPTdOs+nOfau9Lzq+46+Wis
bf6VBJcFcbaPvMrDAmB9I/OcqKMISjGcIxxw7FOfHnHWAj82jmw9DJzmSUYqT+2yh7m5ZNjdcRki
mlxZSMA4OehsVktHUN1JvauoNiD/30kaassblljTV3alKe9u2vyHzwYCQlbtM8jZe7iO+ScLOfoG
z8NgHDQUESn5JkdzC/2Afb4aHZxvFNwv9aV/1PbdaYG7t9fTB40Oiu8CAr+5d9kBmc91da6L70Vn
4ngweEhB5GDnPhv02uV0KUK0BFcOLdNHhPGgt9aXxy4684LG/pbRzN5B+yTDbfU0nIwdiWvUzDUE
DDxRCIrKL9CLwQx8ficf1waNNFVzXSc7dFAVPhWZz2A7E2qwCioS4Y9KuoknX0NkrvqjgREJDkdb
CHd28+LM27InpP7kvM4WXcO2+o7RFyYO3BDUhJoPM6fARJVgN9wyk421AcRmzIeBZ3/UxaHcm5+M
WyHaSgxscGi9u+q+Bf4YVuThXrLgZKkYs1zrgJwGPBGuvgHxg61P8lIP48Yxb64Jekvox4Y81PK1
W/6Y87GkjDTQJGMeL+tmvkbPCvOX+O6saVfncA1/KSFWejv9VTX3uX0jGLLEj2xjEht0JKrnjnlD
W2zxwmHxzYIMPXNN1hybr012Azj6SAI4KPgHD9kn7spY1ehfvBy7OdgawaVgFOiKepYdLCzSieV3
47vAVyvNOJTDhS9Zfk1/9hdaECP6DEJ7B88pL+4ByXOKtnNVnzU8stf9jqVRuHM+e9SrEbQkdxNG
W9cP3gj6K30u9HLfPWKcyoMnlpJQc/baEZcHI91l9d/iWoMCtL7ibLRln/d8K19xjp58Bxm1YVkL
o9g5hcubzq6BsSrix2tXmJGWvsOxaQy+bHdme0kmQgZa91YOTPt/SpT46YEWCnYGIxswpYZOf4Mx
TX/mh44ksVyD6eQGFwZ+MmDbPW4tuUcVPc0oo7SOI239scNNA5m+hyzbn7On9i8qWiIM0OjgboLI
bq3ysF414hloKdfFd0QVP1T5fub52ITvzLF0Xbt2b7z0p+Ulv5IA+NcwN8kxwzcfWBhXxZLIzUus
HBNlm6R7lnz9bnhIReKizzs0K33u0znb7zVm7HDUOv0j48LN1ynFaqVBvj+y+el4AWxH+UwX5pOj
nbxGP9kPhlDez7RLjj30l1X8bGGlygJ5W9gQK7FAwEDgwLZ3ac/Y5RGOzRbrWtxngqx877qG06ng
kElu1G58oY/mVlAB+0q8oH114Qo9l9qKZmftqftxeUOuVfrFhVUgKRGg28u/CYYx3/VhfDI28Oyr
jRbyBykI9Afi2mCXMCrxme3zD5e8CZdsj4pFSl32APcT4q+rsBAUKz6poStgfHMfviMmaFuoP8WT
DIQM8gJchEgM8GdQQVT4R4zPqMEJFkhMM/+NwXUuCGuwMcsH2075AawgShaEDXiL0jy53nGqQqzK
yi17CxwrtqgzEWo+hHCpZlc5wGr5xuxlh61cpb4JctT23kUabtSDVSpMp4lsBRkOzX6+heQZTOOh
znAVw+pWzfZKjDVAiAbQQWXeKmJFI522YMnSihBLgBcfmne6JzENrbqnCVJcVj/EyVOVmjuwN+li
Z6d+xIrhYOQj7PYJ8gqjlQZ8YgGOG9hOh0N7I313Kz9MWvSQ6xJUzpTRsLioNvyjaMDsdFfkuEym
O1V7S7KjbMb0KfJlmpRGucsxO0/f5Y/xO4hdt8CFHluKnEtArNRV1bra7No89TDR4XeoxOCZlUxN
Q63vpQvL4uJT3g1fkzl8t3P2grdCcLF3VbQtvFekvrj0J9yBN5AgPkf+nqDC6PYePdR0hsCMXIvq
HhSo5rAeXhgrsgHz7lV6Ihg59Ct4RFuPOlutIOPiN5Kxn6MLrx5dbcOZNppz0TwtOL+gXFo5R+8V
P3QA3I6ESF87xbv4Qv8OF3ESy9v1cnQ9/pT73R6ae3JtDxo9+EgIb9N/Ge4V69fegRqzzQIG9+ec
8SPFz+rfLNKi8NVpv6bu1Q5fzU0Ao9w+j4Sa4k7N7MRMya17IVbwMP9h/WHd8X7tBvghB2WXosdP
zzA0sKCzNJg7nFjCh/wJqmW+XCeHFelbA0cQnO0UEzUFvrkaTmmys7agO1ebKT89EDgX4yFIJMAz
mxpCZqI9D2H6wfqw+GntfRNs8UvNOLkvYjGzbGIm44RPaI17SrcfMc/YxUeSe+XSXY45DTwAnY4L
06brnsbkjIP9RGgmPC3L1y1SUnbhg4FjAX5foKwwua7Rvj6zZfGQFxNc1NgwfPYB3CVzt0AROmEr
8mAANP5A0HIPJdF8DImNz6eKWVRin3jQx1caKxv46Ce4aY0Ph5k3glJMzz/r+gZO72DXPFN6UIc9
jh8cWBIyUqIGUVrQJW8oWtjl39MPmGlkV4YHdHv2iuS1+MBmxR5PhU5wPem5yhcW/NjxsYbRX/Bs
leNe7pEPvcEiBaclxgJdlerPyVPZH/XFrwgKAwpBiAcxal4HMQZgMI67taf/SRNzP2Peht2myTev
uOjCMOSzrpDwsQIh+Dw9597jkO2X6o7wBvVD0QF1k5c29I8RiSNqcwDHpHtl7OZdQlHI0EPCUd51
4eS7kjs1Wyd0+c6gEKr0k0TNhq0HJc+j//CwtKEfYGPbIjp2FVRVss1nnceMylyHXa07HyuDks8l
oWL4H9AGL49a2m2Ep8N4NzUFNjx4bjBwJPA1rD3h4X9VxgKsAtZTM9wFxXZHPLrsV9viAhnwPKXt
Su/Qu7GtPCb0lTbcUDgmJt4Djt2f8G1AR+6PmBnV3Xs6FjsRTZT8HaJicG28aGK8466jERE8S0gC
8pkhqM52PsFHME6ekXHMkoPZYJL8oCbwo8BiW1SrDhiCC007ehIqwBwVa/j9MZVuBs0JR+2QmM8j
eYFAMdAPoBhhxzNilsGavBScj84GoLd3AYa+coIgbJFAiEd5cK5o46om3gTUTiG4gDMqWDu7ydkD
JBO3zXTCOjXX/4K+3QdWOq36z8RTY2GTAdX8dXS6N3VuH7FSDLriM5gBmBMFrTsLh+7o8QOs3Dwo
TvYlBIEMLwghDoFgJPOEcbtyYIF+EAUWw5pwcvjxVq49mYwPTcNTo5XdpfSCIzJv233KquQ5hQQR
qg5ZiFwt+YB1umglJnxW2YE+1XmxG3P4zjprV73bZUa5WcIZypuOM61zFmq86cQnsrQ3OUVlQUIU
p4xaqunzZWeLdkjTlK7kVgMDQ65qx/xuWeUl1LU/SlHvQ7P1HQyZiCDdiy17UJes0eFyxoRfYi1i
hc3ewLtTuOomWgwu17T80mlcCaRTY8cnf/aXdCJb0NETQYDD69fA7z4NezMl+bW2mTByDS5Jvgcm
uRcxcaFpS8nqa+icGpwkc9dl70XsHY0K9TLCHbUcroZINnniZJ+sJDXqRV/AXNxLc/unrLqXxKpO
M0Wfd1Nii2FAl4AgjtdA77BN+RtEuxEZQMnSBzKO7TqnCKElPo6YYJZ54gsyia2eA/R0Ut7s+wQc
o+8MSH+kKD4j7X/Aq658bTGoXpkU7t9u5Jg9GySGEtO1Vd5Si/Q9QLWfDFXXeDBIGixkfrowAZmV
z39Czlx/69rT/KEnUIy2VDz8SFgh+vL+8cQYyS3Y9PTkOM4gEat8AqhMVjMoMVkV8ypG5nR9XWfb
FiHrzoKY+rGQOe7jfM5Od8Cz/IRbET2X2h6l80LthXJwD8NdUY7xvlM3LrYd0FvBsj7ReJN1Hz6S
Bl9klzrdziTF/8k+prNX3agIdP5TfTSNU9LxpOy1/DJmfwzYAr5dnbvinV0O7XE7rafn2ZYLvMLG
EBoOuQ6rTN8z9elIjdKTc6V/yIP9xNdFjsNhhGDoDF+RQkgfkfHWNG70nMG/pUkpWVYXW7xwWCLd
hvq85OwyH4DuV7b2TPD9OhaXq6hb2w10Qlwmq/o9Xp4cbGG13ocgBf+lzLD7gaHdFmxdsXTR8aAg
HBnkYT0o0aryLj3HwnKoguB8BNgePISGD8IRNzH6dpSXDttBhdbIlJqAd19DTNr4J6ofNfRzev63
LDk607PGUCSaEb/DRR8Ml5Fz0zg7ExPofTrvG3XD6mx5iZjvEba+ALwb+Cltid5it5Llr/34ZK4b
DycrO/QBCizmhr3CTtO5oQhthneqIZ5WlC912tFnMxXTFCy3BmF7e8jViwBn3TckpTZ7tssHnBFB
nHPcs4v/aDqvJceRI4p+ESLgzStJEIamvWG/INiG8N7z63VqJIVCWu3uTA9NoSor895zcUQmeDH2
KrNYDqXrYlCI6flLeoaUlPp5iDhZFBdUxS5bArkVNrny0AzNzfRoXrnip9D4Hpjcl+cOT/uz5dqP
is+7i1c/oAri02FdOlpwn/4QjcaZl3wjORzr4334MOZHu8Zh/ds8GB8Iiw7VXvOtDzYxX9kR1uur
1/ygu+O0G0g2dyiRNxPb7hsZ5AG6x3D057AJIg9cQvTY+/ZJ55ykONnF/oJgI9lJ+/K7CFAeEDF1
tDRwm659ItyljJ+S3jcjlxhqer6Ju2iMmDY2YZ+0wrGwgElINnOoaVuclHy0vHuuHj6U36P2Sr45
/OY9inOyp0LZ2XYZnglEZdvs19Ap4kmF3hEST4/lBEmGLUIGtrOdB7RbG9N5IS4TUSAfMAggZhCC
yJm98a9oCtXk7f1ijN6RNUXpq8TnOf7srB/eOYA4ub2O5TlL4B2PnzGO182snGwunhFgDC/TNsWv
oFssSABp/TD//U4+1ouEuPtGw6Xzq7s/H7UTkUap485vBFNFSFlBWW5MyxuVvd7ueARhfwEzI9OG
QXa7KTkrsfpoR0JUE/24qOKdsZPzh3eXlpYoBU9o8flUbnSKmQhtCink/8UnGuQFFA+K7Uc+Qlqf
vOk7NsCDkbnA0at6a0iAdvk3fgoJTAv6+cj/3sXlamP8mZhm/Sh+LLCa/BWfGcMaQB0hC8CxvVjF
rwv42OMyol8LHAnEatG0DAongGeiFh75bRiYwcBha8d1lriRZ2KCBjsmwEvYwS/5wsDyQpqgWgnd
fE6/C081pbif4pIJzLDnm6WD9yvDxAQrTTsp3cKTA518UKkx0Q0hQV3eZgdxvpdorg6XikJly2fd
rt5quxEfpHOKPicPcB80FlpUEiMLJFybiOVFdy+kp8UORdlbB+qe5kq7qb4jn9ZVSVTZBithmCMm
584ATgtOmCBGUjrb9MTh8/Aadkkk7jHolLCUOACwkKJVHA9bgsdDWQ74mpYj8kpU9zrrn6FK6OzR
nP4sN8vTnphuYmqlSVIKGEry2wUJVCBv8pnfh8WxqMWXxi1XDsdk3yLuvvA9rlUge1iWOt/5kXyT
SeRJ+oGQAO4J1KbHHxmlxOe4aQgOPiMQlWZ4Lc62hT4oPUtaIjNZIwEfLk2pUHMe2IdSDN/obYC9
0mTYiM3opofEnCFhkOKd5EMKosDg71l69GJqLqtbHiq8ECSBVcfkl/XA/bs5Mv9ILjQaubHxpoYj
C3MkUMnaVbBPMdhuZu3CKqZTT3dLv41cP7jTaNwddi2z8c0dyH1MEUBV/z3Gn3X3rqi0LHn4yDx9
Q6KZOR4fFwA6ba8weXKoVTYUqivCCq6zPmUmQaFcHIlRDzlHbOdcSSd6r02/qy68xJhG+o3Chz3n
nuCLZFeCyfgw/BroKss9azRuDrwEjKMyEyCPdnBdHwTuZDiyVY3DkQNlJv2RaNgrP1cyXARk6Orl
sLwjmzjU7a99/+qkkFXfDQEWpxTAJOr+q8YnQrcoUPluG5YSax4jyoVnZCn383XoTsUxsb9rMG9I
d4oXZCQsAWkvnl+eLhzjF01icVOS0sl5spszAvH4LHawxFVva/POr2RHXUMd7Fu7NUO+NFQw41W+
sizUK6sr+40RB9Jk/cpZOy66kOo3Xqg2t4D9aRspSGVAOM48XkNYHTOUr+XN4hK2Wg0e4ZP51LRP
M96xwa0e+SKa7sR7jpOTqobJa2zwJcgwiU9q9wt5bfqkf1thSNHBcGy68dPog8X51sfvvEUi6NAi
plPrW3cYLa9aurfVg3RuEYlyazrazKdcjckM3dUvwJ7JjZKFW3Rmcbkt1T0zD6dC7+iPe5VlSvTE
a5VcFJpxnkJSxBbFVK4fkcb8IMyQrl3E2CtAB3Mc98BzoofkuX+tocOEKJXZdU4NpNCayEufO8s3
XV1KqofhUHyYrz146+fqQFQHfWziE7m0Abk3id7gvLoHSLB+psNzSZdlU/pcEBnwnGh5IulA+KJX
DOqo2nwcbu38UttehfTdzbIAmwKiA1QrbpKHdhsgx8ZgFp/w8i0Iri81mnIGftMVC1Wi7+M/Ofdw
tJP3w7oOZgUL0LasQMsgHgY4aW21JwcXGlNfnrT2ZLCN5UeDZwJv9gi30DfBLeGveAFbTHmlu3K+
T26k1uAcGyXmS3vqZaQ0tO/wrLhLSIZD2GY72gXtKfemlVEJF+MtKpMdW+KVffN+49JJQdMdtFDQ
JXy2yCHaRf5wpQ0KVFELpXe1d+kWpQrE9I25ly9oY8BllO1RQrGGxd6hw7XNSpePOfci5Jo+OVTs
2dFP/RP/Sh4jivz+SCebt7mEjtiMUelCteEvCRAp89BT4/UuAlzeGQZ3gjN5YcQwYzButwwNv2Px
6qPR7zLC/1wWR8YxahENFy5Eu+Io3SpfaP0p6ms85lv1QjuIf7WqO/oS0pMsDgvlWdT4qHJ2yUca
5AF4x3c19lZOCXC/P/p+uoG5CTRXxQZY7e7U8NMx/W3HkLZWI2/jSxPq3PM4vLAvM9RIn4/rJ73W
9MKPmYoPmVkXyVVfJVr8kJFZEzanFp3OzHSJjyM/pp7d0cs9l4yP6K6+RvAU2c4oC0+kmCDqqrOA
gF9OFO7sDu6YwRsu095cuaB5KIHk28jlilHRd/PThOwltc/Gwv7B75Z+m7/Wp2Di35seaQPsCCcF
2P4m/y4y6LtID3cK65WKJUyVgEPc5j7Db6dpxAosYPFthUmaxMr7jrIBMi9qqXetCE2faiP7UxGc
Z9ssRHpsh/Gv8ae98csQekPQRA38Udz4wi9Evun6DsBAML/qByAf5l4KilCoWhghcow77+Y+/lVf
u2uLMRRnqf8GsSTQLu0Di47jw6VlcwABZ20tj3EBnyrrno9Mk4OOOV8YAbj6Sj3SB995YCefRd3z
J8iv8isNwTSYvhiAc4f5uHOvfCwQSRBe40U37VEKaHc0JydQsHwjYvb5rCCC0fpmldqT5/KFIOu7
X9PPGNk6Fxx0Dv7qGZfpeg+TjzKIf3VwOdsp/LdZmHEYi3vkpjf3VX9K0h1Hyl/0mwEL8HJegocA
AiCgK1UvWfLENB8voeKp6rF+pWOADy39Y4KTMLze0lYT7R+aHTuRF/CCfEQy9o7X5kdYNySsdoys
gvK4iGuFhxyFWc9l8u/ecuuDyeOmEqiXiQgIylKe3pYFjlou8nHt1j8sW6FT9Zs/5gDqIcWYz1VY
hjawFS03bFfctihnlVC50fiD+nlfXeXGTj3v6R+2Dk0itgkeM3U53G91sceTNlP1zy8MiafcR3iE
WQb2Jw8wQHGlcfXZVw58OukfJHvjEIfyJQcsTnAtQYHhnb2WVMwde87ip96ElF/ghdNw8KUIITLi
UXBLxwkunN9dcwDsHIujeORNVVS90Q8bB+OpsX6AsqU7JLRiFPkcGHr9TfhR/SpcqCtongCr3kC1
4TmmOKBwXXbjkc8k+nHSgCz6PFiSfw1cqb41V5Tcmuu8E7VoEIi77ajv+mC+3LvNiOBr3bMnpAEN
5/ttuiJdYhiZkKzLxsGU4x7SB2bgCRiEyCLG3/jmaJvjVFrQdgCZ41FhwwGZzUCSxh07HXKbUI12
NvZz1MKWqwHPjl1KqfKcXBxhFPYomo0XsroZ/jBVHyNIbyxminW2h/i7/bZPVCOgADF1OhvjYeU8
dSk6ZLDLt/T2mVNFuMNJ35u+fJh9wglU5A1uR13HzzSgxW0AFr0qn8tlQY/xxcVv7FiRG5q40xt/
zJgHlIAxI2GZEOkdDVe7gv4Agw7kiElLYbfY384PWxZXmfSavvNILeqNwmbZtVgQQtgMTGueobH8
cDye2Ow6lGI0Eve8TP6AmSeGuyC3KAw0ZJJzfSjQ3983xSX5FfefX5OO/GvBerjxpzgsAooFH61X
aLwvXwwlAVQx8ji0fM84Av4RedNfTvaZt3pb+EY4dW4k2xg9n4I97plk1SimwjvIjGY/5IcKCFfL
9XXb7ReC5ErqZcUMRijcrGef4eZuTgBwoY3aCrMyS0Dy5Nf8WHxI73GAiNFBk0FzYzO+joyEhsPM
qsaSgvkt3sb9zt53+N49lW0IkvcvywB6AOYNVMah5aUX40ZFYtxE4xPs9G7xOf58grqoXLmvhxZX
ASHQDx0XWQvR43ynwli44TglPpYO1Xt5WfLgfoVCbEm4sAPGBhounOYhvXQI9UMDwzfeh583Zilt
uT1Plce53/+sl/Jo/4CF7Q3XIU0JTfBFo39NDgluAqqH1OsHFye5KBVwUeNR2FFWBEu4Rm9TvG+V
R/m1OhEnlnBaMPIU69ilV3pewoE5znnaaGjLTXWH7mXFxfrgaB4CBjbO+m0hL95F0g58+99shenO
BjqdJnFpez3p+a45JATI3ndr8ZE+m08qEZtMLSj9GdD2W1T60iIucwO63Ev7yc/v92N29J7zk/5o
QqZiBMbyVLwc/csquvb6j94FjeqN+L+hZMMnfAXg9UU9MtAheD2jfMi4jj6wRVWyL05p8GNUasCU
5UfstMW0p5/FB8VclIHG9v5MiECTgKfaWGfnys/p2JV2Sug8WTQ6JBeXMiJoBmyf6ytK3TpAaYfO
3qag414eMjyeyZ8na3beljsUlJzWo+BDutHwye6/wILB5MBYcEuFPFGUIq0TwzvSR/JUzJHAkBkz
4Y4AErb6Zx+LutnZNisy/m2Fs4EPnhk1Y1NRP7FfWkh6bto7FQ6YcdfGJRgk7v2vBXDQuNh3TCIe
JYErJQuk49WNbjR+3JG8G/OfbDMvoFFr6/VOYgSsrG/yt0FayUgk3UnJ/6IG8e1fpl2odx30zZKL
PiApdWC0DYgQzrsHeT0w31YYsT5W15JKHrL3CQ13CLWbpX9lyOXWe8Xlw3KesLge52P52u/oo28k
N9qRored920w7hs3paeyqTkcyyOo+WIrfxqe+pAfmSYGGEkRDSrf94/YDTYfE+8VXtIDT37ylO6g
mu4GV/zM81u3+eCA5D/PjxdkJbtoQ/tnq20oa/nrDW/MxuSXwfHhH47+eJDQZkiM8rJnfY9rwiv3
d7cNoDZ7i9sHUlg+oswI1iNXyI0nnZDwP0T7R2q5XenHm8cPkwffhwa5XfeUJx5ybpeqBSkPzY/t
z0XZ2j5b3f5YbB6Hzb+XlITLHwAC+zDziAt95vucbhwcyp/olLbm5vrWB837z+PHudqGkYtInP9i
cj1w62YJdVvmGQ/pZ/2L/IIm7XJVuLvN9o9+XAPtzf6Wv2ElW/NmvD8vGHPTDSrZytN+Zhdfxs36
VPajS4nFN0DNyGUuQsZ9fNJJBHaCty2YiwvJlVu+urfLwla4uMp2DByPSs+74FVd91hsd0SmHKAI
4YUinDZ7AJW6Nbdo0Tevy+bn50PZUtgygoQb5qGL8NcPpiwVvazT6oMlQSOxDZ+qLfvTRt5cOXqo
jJh/ntedvTkfN89VSu7hjrlX7DLy/lnP4FBcsmE2y/bCajrZPldntyJuC5XhBkce/8sxzXbGcN9Q
mPMT/wV4LRhAsWjEpG3wxGFgh3M6HkzXOSrazoDJheFhM9Psdbm9mS/KjJeUBKM934bMFSSkTbhd
N+TRAM6Gb+Akx/xAikvXU0BgpN4yMrujmWJieTUemk/txfGbHUq1bf3SvVEOkB5GeBMC8+Q1/2Kw
A4XQhYl8MALTVU+Sj18X3gTl2p/5tj6bbx1REcReTPAgDstuOk5Hrg57Jqb7JCAd4SDtkY8g2PNu
mFeizTcjAY4mtINkGGwJiXyZ0VDW51u8t/6wPjOQqm/qc0z0GuWB6Zwh6m74KXBc5o1xsT+GU0uT
DNE0BSBv+YthgvObWzvVI0bhZ30BQxrfMurYI+nrbNMV5TuCLXXzmeCQpdY4RT8kjczb3059uU23
ktHyi9of4CA+KxjBucBvqtuKtoF0ErYq7Pp7o3S5c7cS5sUNgP58+rT+in7P5UHvAybN6p7gPopW
UcXynbvp9MFFtKUV9pzbbi6LbgRNhar16j/onsMH6nJ6Z5CkP6ljjXDELuAK6B+DGwJZ94hhbGK6
UGDRsdw0G9Q42+a2YjHXBbxKy/222+H+LW7pMaE64spAeUXHvXed0wSNtudnuQzSyQfAF8zkldut
9GTbXjIcG+lj6vbj9JJWl+xMDQ/ZJGdrONEMeTROw42tkbMqZeF2W1qUA1ID2sjLq2rt7HfyNk7C
3dCI1yKA/hwRIJPfkv4si5nBnoAY0nQwmptW8YLQ1BVqROuDaIfyHB9qb2br6tdD+sBYez956V7E
W1OhMoZCAMWpAYk6dule85rogtIlcQhD4aP3mQa4/B3/bQ7QbSAhPiIqa76rgxkwuMdwxN8dmoP5
q5yVs/oq/9Yn6Ww+2oH8+OPcn1OxR3J7OvYParUx3ghZeqzz4odbnvGl0d2uH0QH4Df+bPIdVkDq
nDzGxQaDxsXx5DzRA6qR0EDJCAxnN+6jB55fEwKLxzSLU5T7QIkNo9wBRGGi9UxKIKEg9PnM/fyT
A+6huYHgjiu4iPsg0ZPy6cqHpUX0BMPsnPAvHfUJy4NIQKPaw5CE44dYnjuuNhIrnE1x7enooILT
aAgjot7gZHcz/LvsHoyKN+ROj/QdgFXpdCY8nNOUamT5VVoIF791AhR7SJiSc17tORUdglpHT7Xf
UG7UusvIdaW/AplT4T1sGYppI/JRV2d3YAPO3dR5sp0vrTvb0nf/y+Gf1R7CbN3xdPD6Khzdl4ng
VOdqk7AZzPQ1GFYC9vrE9k9bD/epsXdn00V/Ry7MMabk5U5C3bRJzM0P79iAawtcGZ/fjnPC5lF8
r96tcHpej7oZrgc6ujw3YJUmIvp2XMqQ/DKUZn5B0yh+Gh95TesrEmmZyOadNTw0DaJ3GhCA0vtn
Kkp6fAwnRVE274TGBVem0L0epoxLBqQz+0Ul1AYpTV8xGlS4gDoaDOCUVTc762MazeSiKnvHyX2s
2Q52I2EXxd8cjpB9hKNHEJ7GvNg12IyVSdtX1qeRxG+SQwYFYwYnigNnKYSSYaZyVMlLrc0ReuNK
Ci4e2tkgKS1iCMuJg6YBLx11NyXdkv8T6+tMHxMsXmQCUO6Tp5vttboHAgzbpgX4gER+mI/reLmb
J4UvOhuPQhhmluMmZ/INCAAvNTJtihhEmrZcbVV6921P91D3cvT6KsrFBum4wdQYZkpUEFlKxdgF
AlaX8g+1+I4NaNc2SVDp6v5dkThFI2cPUi1FfesQ8dFD++jTkk4j3uPBLzMMRpTcTie7/Zy/1c2P
wNgUrfaSKKRwIZ2BVpKsCcRgBHg43rUsEABR0IuBqmiHMaMRSFZuFAgrr0THKLvTuaNgo8SSilC4
GbQlIODAcISx92g4jNtNkQDcZ7eWElTActuM9axeMZMJe629Ni9aytlqIAS1DkL+SiAj8E0ItNLZ
XkgVZjMoAOGubwTorc3HpL7fSUPHgZOAVlhAburSoWdrjOiS8857jFdG9g0ubT83rGwULFL+PnL5
mOsfPkoYORLfHL/5H0cU+LIvjJiV/hHrwYKWweFLNBuGP7Th9AmgDICxO2sTNwUSCIEPdAayVXHz
DI848K5CuVETeYm8ukiQHTFgYgQgofxGBETunpOTNbfQ0KXch1k59K5agmGhZQCfMC0INsrcGBQX
oJYtnxayI0GcsQzHr6LWiyftV+ItZU660/Af5ZpQs3xPCAxoc6fzq4C3LBhYJNj1jjU+dFx4V/KR
0r57UOL5CVzmvKBvkz0HghxlO/TGCkESOy1rM/+umUHkiY7KxcQv9owdX0H9Dd8N0wUe4di4VZyi
tay6C607OSNopcuPc6c+GE5NNQ8Toa1ST1qgYNBvLgndvNoqOtGY3osDEBuL75o8CzLhAKyB+2OF
k2HuiF+zpo2uPcM8gnAm0LTgFPrUw1Q1UFfxulWONxRYfOhALIoeLbHBK4nhti9XIWQRlF1kNSRn
+D0+EMEkFFjmiumOXRwQ43dCY8nxpdFwEiuglh7vJZhRVPE5RvUcO1qGkZYn8k5DMUekVWBvz9CU
8dyr/RuAlIi1VxQcm9AiBPaksO13ecIIKJ5D1lHHOQ3hR2DAwE2vMGYchCe5aj9PmYTEgB513CCW
xqjGFAjCwyzRBVI++scenxI42Hj9bqERSdGflf1wRoAIXPEhySRxSoO+RV5azzZSRWs3Gm9C3Ar8
kCXFrNuV2tNCTwAiSvFSGkfuvZkWJKt1immy5PL2bnpdK+0lggV5StGXabrl3qerxT+ARdRQK+EP
nGNGpPBXZ68GJhWXkauL4kfHCoYjgwTk1NlNfaiT1SEnW+yE2Ik3fIXCy9IzyMG3bTk5puwnGODC
L1VV5t60WjRRLGrte9b6owbIr6LIMaXHhI2vrqMjv03FMjEwhaoTE9BN7EuccLz1jswkLroOVzlu
rnNGC9SE3GqQsUKoakzJJMcbkGgpsP17zJ7DlBoBHFyPWOdKr77zZnO2smF4i7HBrtR4a/sJdA6D
kAlLJka6QRwkWgB2BAxIA2wqswL+yLJUvoDpmlhEBKCuRYCLQwwuAQrBoUnfkiEDSvvSzsWpIX58
uY9+VX1BQ4q4vfKbKXrRhKoNkmDaWLIDJCxGThOJjcMCNMbXRJQVrbLWCgQxakTBjVjNxCobT/Y2
H+U3YAkNX089ySzga8ln3DSsBNh38BLYGxq2V4tJdQ9oM8bevxQDsJoT7xq+hNBmLw3WdDJILcp0
zQLAdknp+COnLZcJYUu2QdQibMiGXj/Hur4thbtiZcOfOg+apHD+WzTtSpXaZ00DlR8lpDp8djbe
l65+urdciNTsYYyel06InjQB1LPEgwcLiG/qHzBMQe2k9xRAe0WWw6Fi+IToVCH9VmNlVi2yFBOA
DIdjhwzewSw/qRbB9oA469/WfK5KWjC4uQQBj4bNan9VevMpMNSI6ulWZ/ijo+4JIecgUcRQSujA
G/53uMg6fWL6jRBSoIczKaIYkGQQ4yrCVAPXmdPuY9Qf3VF4NpcMfUuZPBsLppiMmGHs+phnanZz
WDC4rnXc9Fif+C7UDES7sxlmBM8w8BvUGQTZ9DU/8c5slA4Lh0EfP3cLMi3aPc0klJPxTmP8x4fb
Y+SJYREJ2JxYuf/+ujwNiGLwf4KAyxC3lYw0awGIsTjmda7jMJ5WMfiEwiVQS3LxBgBTMCPZ54rm
k7QrF0lnQaYfCbPM9Ql36LlilZAk2KSEirzL4r3QSg6YP6u04FD1xJckZKwC+aTaxX7oSbCD9C+h
I0YnK6KyOOS7Gii7mBqaD4p4WHOLLBMx9EOInPqKtD5yHNtsjxJ2MsGsqFCGqQKqAj2F37bSGlGj
vYrxElWnWpRXVeFkBJG+E+rJFjCwgS2vkt7miAnJQGttpW9uENVtsmRBGowrnBNp3Dqx/tYzGFCY
b3KMYv2bOqaiRIF5TKD3xUgI87hzZO3YcyFVVIZDRoA29B8Ko/sD14MjUwQmdGloVc61yGusf4Ra
IBZgg6DVzQUqZoJZEOWpAjYzqNUEccHGBS9IokSI6sIq+CEjEp0aNXCyb5jSWPj3DjyUll8q6LIL
kPoKW2F2B/xMHJmkyMfESjz8f0MPAePAgdXc2eRI0xMlYYlEOV5YOOMDN4JaOjHJ5FQQhDfOUmG4
AM+7UDepztWAlihAVwAH7Zk26vmOitr6KpzvHN3hBJxU6IjZJESNCQXo2HZ1wOSzwMsV0/9uHQ2t
L1eF4pQsqVhinAmEnmDPRJEj9MzMYO0nSjOHYzFy0DAx6uZDHObyOMXDEwA+cdBBChIArH9qz7wI
R3o7Nkcx+QCTLR0shApQP7xiuJ9m4ztWjxna7hghzXRoYFZp2jM0h56muEDyOdV3hgRTc96lBqRT
ds0VrHTPQFkaIFY4SR0uQ+/9QfolKIzqk0qrJ2gAVehMui6l1IpVRWfUxC6WP5bYMrL8UCKVk/AY
RHwlg8jxTfiklRH31hDWK6f1+L42G4tyO6Poamsx1qbfydY3xxFy3OYfT0IcAaNDXYrl16hIpHAY
3UbB9C5QsmA2a4tYxRStnfZYElghci7q6B4O6KBzmYK8pqRjeDgx66XbM33w6ZLjIFIs+pVyANQo
KcnolO/tTEIXrLM74lG0OI39ZwPsgT3KmCwZHkHmC9RlRsosqCjh+qV+BsuzARjZG3+COirp1mux
dMFc9H7GGpDQxYxkj/UQx5DFzxqXXBboUr+t2kPNgYKEJ7ch+yFpFG7qTtz1UHYwaRrp8BH3VCBc
EFsnf4YAnTCXpL1NMXg3u/28u1uY5yi5CE2Dw8gM4u1+/0nBDrKgljzx5JLXy0W4yVT+f5g1nwC+
B15BVgU2mrx/FZWANVrXWR6fVg4xifq4BiQiYxXmG9ORC0s9Uyzie++DDd3NyZ4mueP5+M7ZcKz0
mBJmo83Kpdc7cOUS+ow8cPRzQdmx4oPtH+Z2gScB6oBE5Q5TVEx+ymeEVaZuGFh1OuJqbjd96pfA
76FPldSUfW4ejHTwRBSFas7eolt7S5wl6QIYUkmDhmIcC3aMLVqAXRwJDVdL2KnOYZ8eKAHwVr+o
iESnCd0AQSCRrnFixw+r5FuYhXF06mX/PbejT9uIc4U1ySNeQGRpqyUQCHZtng+i1mxsNawT65It
C29wW1ogEPGcCybgf08AoVefuSkXsSxYG+jDFYaHDGJ5Zu3Axs6GNLXcwZ/Y8/lMdusR4/3/c4lx
UIvlf4jK/dI/W0xTibq2ceoPK16gFZNodo51+RV8W0H2l96fTNQ2cpaQWtjz0Js8GF9VGh0FxBBb
+2NXJDVEjf7caoNLV84AtpKpawiB61FOnFOOvdjo02f2FxQ9FoWPSEQQ+3TBtq22T5aKXI5DTyZl
QbLjsJ0NnghAwE576xPaFDWh2TIRPOpCJDKXzgkpUzcl5ywXGM9rvVhezt1fZmAs0EsJC0TvGppo
JDkLFKLAw1Qc6/AWBCJ9nuj0IBxhdxVUk2mkW8ecxUTpoNS+U2sHUf0Ap9RBTih1/1B2f1Ap2DdF
DI0NsnyG8Ngm9Juo75bWiybzDFiBFLOKNknynIOeFo2JpSZU05kxBsG0xHcxLmFWsgdY0cFh/ISB
hCHbco6KZsfnNYnkahVIwkpHCk4BsUdbgHe7qcwCeTxMsbmzxa4PYbR6WmSMOkwBx4GW8/DEcdDO
5R7iEc6xCN4GQGcfZqLgq1FaomUi+5qfRvwPmnZHZd10f112i+O36U7nFNEdqpkam2MtMfjh07UA
flLx8Ef4LonvPfh4OKF+v77d4/FQ6yeqBopzezO9RkKly924zk5WyblK2VjW12x8U5ezsGxUVLEG
TH8BVJRaNBRN74n8ojuEW8HOxE1HZcLzgAlJs9hZEtx+IImj00B+ecGBn2zFDxUkdUVKn/rReo/I
LWM7dGD3iydTHFpr7LPV9lX06aC46CEA3qmBUuSHA6qbVG4BnJZ8susjF+lsKZ5Ua30ykXz3NCc1
Xxeeaad6ylruu5GJrTRijkqDCB6Xr+rTXiUVXqW9oN0jtyOeVo8MKrp+p5NFZUqeCJww6salNBVQ
aM6sgSaaABTaYPIX0W3DrdnBHDYz6SIv9C351arudzrte3Ym2Zb4NMv5s6Nbk0jqaUDY76xo+gNV
ix5yfkpWayeFDpBYBAxz2qFBQvaQrqjHaIGsCMmAcQIzBtGpIfaOURHy8E9ILVSsg8tScWLcimh9
pC8PyHkDOC0d3vL1OZEb7k2wl6gtzQejZ9Imbo/UB1VC74b2BE7RBSpgM8K1cu8ytniCv0XkJrDS
pvu1MChOOHjv/73Jm7QHeHeUa6NuBlaunUAarBl6Fq6cTpcjFMf/Dbgzzmw/5SLvVO2DgFTpCa66
oryI4aOuqMhJGPrQwNBbHqnsJRN0OAJO4hH6GDdqq45fGwVAOPPL9T2lbF/NP161wcIUnapieV0H
9m3kS2h4Vu2oY4EocrqpIJbKpxptdsugOYZiZGeHAfll3t6/CmwBUR+KVqNAL2Qw1stUf0ib8mmG
t2I07RcCjsj54TLlGahHI0KD1FJ+7nFXsg5eRTkOgmghOifnNWFFPY4zSrPssHQSzlICrqdnh6FQ
NAYmT2tttOd2Zfgj0Z6ypNVbNOxZi/TQTvpzi7y7MxkHT6F4cKchOo6StO9RxgnA4gCkN0FWve8j
RmCeciexXdCyTD+d4fA7ZMAwv0mpRVpM3BgS11C0E1a0tyh8m/owUJaC8ODwFZ0eqq5urHYz3pl7
s5wLIgpawJXL/SjZ1HJUmKKDDUVbiqKd6GZRs3DzIL/WNGCCU6bLuL5nle6U9ZdLpCOpJ+dfP8ZP
HhKax/9KrulHQLgFc4RTgfaR5DoZphnG3MiS7PNQv4t6pyMLSZnMYEbVOs30PsSjQHSnOBgXIWQy
V9hDbnTHXnaayNR2ouqdfURQWxP4b1GyGwyw+9RM2FvZJRht4HAD4bNnc8lgFcd04WlK2+DCnGw9
FKh8OBkEGONOeIeEzi3Xsi9xOOUdXiAczJSadKiJSMASuzIGu0+XVjrEwko7V5fF1LEnDQGH50JX
xOzgHIMhZ7zectJqo8JOISpNnRxuyU0GIwA58C61SIlW/dkY4oc2d+i+PgmATwQhhDn+y1BDHsCm
nlYL6SDaY0S7QoBdeJaV+is1rXCdx9ehJZOWklhsWf08MqFitpcpcdjkfiYVhNyy2Hu6D7asnIeZ
rndercemJU8DEKXgOXKIVLS+fY4J7kuTDYeg5cZCO1l4xWkpE0/GzAev5kNkcf+Ff7VGQxAhTzQ6
PMV0YBruFRM9f7BS1X2gzTu9xyTW1JCg1sL21u4hSkiUz0FElxHP8jw6e8XgBkDFGFYzri8KMXQ0
RfXhUOFpJbHEONLYixx7hX6MzqHfNJg2B8YjQPFCSQO9SNtd1Z5rufHxZbC2Z7M63qX+PGpX8K0V
2RxEENM5Sqr3OgUe2L/ONFEFM5QyfGICJ/zcgIBKIf6qTnXIrQ0C+pDN3pFfRRykusAFvV/AMdII
fGm0+VXi7lrU3sKxzkjZJm+IuwnzDpvaXyQEZYT4GCRZ2e8TXU2Hm7OBSgQGXl7iV+6m56ivqPT+
RDaq+D3kzELecSbl1Wx4ljPkULjtJTN9aKO7vC0A0CVyySwBr2iWTxBIaA5Sdto1s15UjV2C6KiQ
9J60NeWpJGimn7jH6KgcNT2gqUv0MAbxt3n4/heuMN+FL5bdO+P1TKJ2hyJlwh1eVE4Os/E7Idbm
aeklOOTfK+HqoJxkRXXHVD2NabgowKCtv7kh7Gd5IH5PpnleknxH34MOtyAQAUyqeaoGA2MBY4Ba
JlWw7h5Vef2sVfmk6tWXTvjhPVkCAGmIlokB+8kRH9moLwWTTTe4Bo4YzMk3ghacrmxkEQyTO591
aWagEOzPwpDoUiEX4UY9tApYB8bslgxmbsRL9LnkJY/3v3KMFsAY66cusncmI5U7OkU9F+MiFF3O
+4AvosA6ADMAkhH5n/9QAtC+SjZ3IpkT52jjWxSQ7iFUemZYfBdnnTDPhuAZLogdE442vWrW0xjR
MRsM0i4Kn3vnIdNJzCnAmlc04tmP6LcYvICI+IpEafZqZxzhybfLO81viydUqzC3ykT5cRkbm3NP
icZSNmAZN4zSc+19GQmsEuRZw78vPZC1N7P7qNNn3XlOGN4p37TdL9xW6BBGRAgPDgxzkvCy8amp
hPTBCTmZdSSFMcG6xkR5BaMu6fFxQxHQKcnEjTOf0QCCNxiZ0UncxwVaVZ6LgG6A9KSWKAPU4ZPh
jXgceyalo5ofFIl6iC/AgkskvJ5ljDMwLRHOd7R0uwbims9YRmVu3jT80SbmS4GnNV9W+vypmyM6
r2ieCbxZi1RefCGaSfMEuzwgGN3uK0bAzVZUJDSkxIN2v4fS2JNw5gAtI++d/c7x0mwUNuevmrdr
prkbKwLLMHFvKp5kuzwMor20qMcxMr3oPySd127rWBJFv4gAc3i1lZMtObZfCNvXZk6HmV8/qzzA
YNBo9NWVyBOqdu3gt7uRnj6dhk1NpFyMyUsO/xB8t6WmDmw2M4pOlpnHXu2I6MDZHaNVDz0Vz7Te
8GdjEn/wjWodBnGwY67e+Il2WW7L3seq27yfUgqrv3iKnmjC+NABc7Ugz4up71Jw59GkTAFpAcnV
E3enAStiFzNXDpw09BTxsvc0Zjc18uBiiR80Bc+Bc0Jwx67LVhac0qbAf2JBxS6DO4f7g9Z5XYCm
V6CCM7WbS1ORewhwK+9eDhlHL57FUrDXrM8xGZ64TCb9EtY/cmHWNMVD7f9mVG/9c6hXKwxTn/4O
BQo7eX4uKL1Jqe7VL4oQAYZXjHDS4iuAjsL1mvjbug13Q/ovTQNMfjFUgojp5+8xX01c0eIQ2WMx
StfPbUcSMU8BDmWKJ0KNcu2BdAz2Iu5uVvMKyM+kiA3Mvwko/Ws8qRxOk2GtVbtleGyr5IxF9n3S
f1d9t6M+2Wh/1vP3lng4zV8BYhYfgwT6GoHfZJ2HPLsk9B48P382Jv/QN9gso/XufHQpoAUpCU2p
z+w/Hh59eClJ7omJPqgpEjxgyB57EfIVEgouPIjnqnmu9Z959tbiViKGsiZxVwnmhTR0RzHWHDHg
Tl1jPWDIGob+RbK+UeYCjT7K95JnO5vYjHCYOWayjxPu1Yj2fumx10HNGNySqn7MEYZgsxKN3wLt
KP+R40jQUolspLfuMZxHDMeFzZUYRuEmHjbEcN8tFK60ppWFcIvNReSVxPLVBjG+BLtlqByWV10s
4ikFTWfaSudYgstQLvYoPWNicuSGcEp0CBr9crteTHh09edMCpzOnGvi0u0C6DjJNXYxNu2xOybA
XDwUxC0GGze3O5J3tBcHgqZkpsu31/Fe5PTsUPAsgkrztWO8RHEDaJk4MLTBQUULOvysEKGyVFNI
Qcy21mbrHItqvJj0AuNC1JIR7ytN+3DZmPLYdT1a454munxG219DQiZL1x8Ge94qZgZarb12gX0X
pb2EI/Vt+WijAANLSFq4A+JVTI6AebVD845jlSJCXornThvOYZLI7gYve7EFC831x6Q9GBy6UpRW
6jcc1nqwbHkbdVJc8qFczyF0iZmEGBf/IuNRfsLcwXCmoxLrYQMTfcyW+0BtIiawTM0dDSd1uiz4
KdlfK/8pb63T822eKbYezgCfZvBQzx8e3ckYc+ZrG+rd0fvBNaPOLPJqIKX88M2TJSJ1CkCO9SMn
GEdQYFx5qC6S1chnuqD8PTA8KQytaT+YPAycLuVfgiOQ93gKIQh17kLBiDw332FIeudlP7O3DxgL
yHKzox3a/jigf78xG+ASYz/PzFGhilQRIXANF8JLrn5Av1hMNUNLnbT6QULXP9QE/44JE+ckSVAd
1XhnQmyCs2ZTiA5kF9RYXcFJan+W2dxXEHkxt6QOSbtpbUf9asBcD5rAfuo/yYUniCF8abXmRviz
hhBRk2QHHlFkJQyE5/QQMhB2OvemfONBA7edYUhN7kVy3Gsm027+XiOX1/jOYXHt+a1pShZX/WbS
bsZetLZCd1Ob5PcyHfQjllBC7ki8j4gSlhNl8swDNSQb7K71shNbCTQo3llBsc/ApTIF1ZxZNV17
42hfroVGD39ovfqIkJM2A6Hs9o4UsJ2KdvJ1vOgzxsCNQojpo73uemg5Nqu0R6WFYwDti2zShHU3
oLK0x4PkpPNpGXf7N4iKM0BXTP8SbLLJvydHBFnaarQQNXg+1CMGLUSNaCwLdqoRnGzGGgZ6WaKm
EQilD2kIpA5NgMuW+4xGbbLq/VBeXIVxgaYfM2UcxPOZOJe1E7cpQ1MohWCGMcU0CI66JdZxThKu
SX1DaZIBLrQNLIHuNcNLS+Acn04BOijzF2K6qKFk6yyG9+x3DSQ5RcP7bMftT9Klz+FY3jSMdTAB
zEemd1BNHPOeI3AZik1GgJxnzZzCJKqy1rtIbeSr40m2hu1yWnBjT5C2Kpu0VY+UACynlhhhkYlL
R/LJyAVvEqkgU2b7RvwthYUBoXAem79vJxW2FQy7aAlWnpnKNaSjdDF3HiYmLHgfyNzA06nQYkDy
DjAC9U5x1cPXCf5TLEGPNnl+xpn3MV76Cj/ayj34PIHS/phtjmz4S7ndYUBevQO5xsvBZiQg/CTb
yJEb6o9DxolAJW34lGKJfrK0+oRhcoYHOl8/Pohv8Dg3B0zf945xYIXQlg/W5yCpdI/Tk/wEJoXs
H+rwOxOrMTsZaFs+ssW9JHq1dzgBoamVXI9+A+FMG2C+EV2haXhfzBzSNlGji94UdwMHVBldK+9f
4v7KyWg040pKAt9T2zkotnqIqTlGLQbnCPzIZlT4NUYcJL8uL2Q2KMChqJ+T4A2fgIp5VEE2DSvd
/RGKUeQQEamXuyRVa+aVPw3K2YTTA27EQU4R+Vagr9xMmgkJNeTa99uHyTyMeb41dXBjj1840bsm
T4ZLYTri6kPRYTUMKpz3AoJPbn4g1kUGOVuPmBmjyF8YlJ877Tw1NX/Ah+hOIvRziXtpiCXm4P10
5U4nkqSXXITioFXwWyFnAHRDBKQsZCbvgGEh2NTcdxekT2vUxu54HYQzUbpWeK0buyG4jpAxy3BE
Kw+tEud/Y6/5ipnkhRPbCV+Z8V073T81tN0Dxl1jDEJP3ammV+4U3qc0mippv3wQASai+UAejmNu
xJi745GrGmIO4qwuq3Hpi/V1VS7wfrBAY12r96lP7v/zc23tFg5GWjvbxWSC3jJ0w10ND0SIQkp0
AskrAHzbpicbwZEVJXt8aSHQvBjkfS2E1hyiwnq0+AQSd4qZqrX+A2Sk9oL8w+TBDd5SNjyIHbYm
CKxJDJYXb5r435baI+SZMI3/s7PobMzzjjVvYw61eAMad/aPFR0JSaefJKlt3Im9rEVdEFJ8V7As
M/NDNhKpRLrIqlAhpi0bu+cRQ+iJ8c1RCk8BGhHQKc4ujRIhyo3TADfRbuO9DwLUxkyFA+AteTs2
R1hmW5s8+mhi1EA1WdGYXcqb1brmwMQu8SGhGswbDBc7zp4obZ1gWi7IpH3QfFEm/uNt6ojGIoZh
4CuEBQEot689EQMl4HtBxRckxB+m7BMiRtYpHotN6K+raHztNczrvXOHOx99RDNmlMJUmxjURvG1
h6jCpZvw4mvb+1v+rAPp5GRxzCTTkJ25WDhUFSnd04FZ3crOZmZpYFPVg1Y9zpOY1aMTnZMJn8Oa
uUND6RVgbCtp7NE3bSmcH2YeaGPN+ZJznHXYtWtLCTPHues0/T+5ghzGOwEzxsZFpKL9Kl0sJ6af
pTfWbrD3wHZDXPoS4O+K4VDDTVnabKUYHFqtXEz9iwYvlYieQnpDdP0zk6iGiQjRW0bU7DlqVq18
diNH3p3i6DKhj8ScDU6VHEKAbS58h1iYr2pGp4tJLUSeab6MhK/To1d4JNe/pGPks3Mo7N8pgPxB
BtjsuDiPI+jG81r6fBNUXsDO3gc4qeeDjn7SgOXvBbu8wczV95A2Q/YDvdL1tT3U0nQbESb3zatF
IIm2fEhFJR10i8cYQ4huCNcBiJc4/ynbAav50BgTLlF0SNpzYl2GRjvJ6FTYcg5Z5OHRxIFK2Eh2
muyo6RqCOzQyH/Szw9gz7R7SCGumdm17wT0/QSdPlfntLYNYn+CJYP+2OEYM4pTjENYpawPLDfNi
g48I/DfnmMugJaJY6lKpHCHV8tdLAKBwdoTlCLKykSjVhM7L9pe1sNUGBhoWzTuBqZsUziGIpWV1
0IJq9N/Uj+7RzQ4eplgMGcHDH1Pl4Fu1xnkxohyTotH76NJ0U89/oQFQfbBanpkibn1c/KHKtQxC
8bsytD2g9Xwbqhe0uN10GGhGkq2Fk0jQ7wk06JevpH80i/2MUZK2B/XynQNcAM898Z9m6tjAxk9A
Bm5ViuEHyWBEuLzgEJdHiMQfm2FDHiktpM0IryDfGYXAY47KvXucdXzyTxG63vlCqU9wVdue52eI
GzTg4BOUIW30ojBKn3kVRwAfZ9o1pdCtGsW1/AC4m6rXUq6F8ImZIx8yYJSBJKLZi/x93kaoT1nw
8xoyg9MgBDvX2oOYVNT/DTnq04Pb4eBx7qKT4ez4fzVu6SyZ40X2ofeFchq6F4OKYBU4Dx7BNf2l
oM62t9gXOCywls7VeitsfAOPNAyhvlEw3PtN4Z6URyjAkR+o71MUnYw8J2xLUlgeDhF6odZxDY/e
SzdjSmh556Bt9/bJ43xdQMsjeBwak5YEtjYTaq1e9QlzArVNgk1WHYk9uY/88UmOBoXUgytBoDKO
2RByl6duGdSsMHJo1/5IxUlL1zedC+50M8IESYZgEunqLFeJxuisq4aSvncgSCZn13zNskvCljZx
L4hJcNOkkMv6k5Vex7yEslSeA79YT28WUQmWjlftRRWjzO+EKEqr24zavcH10yzFThZ56nsYBjf7
Ynq2hw+rhK0de5+Lm1xaxu2K5GMbDIEda1TxRpyvPSpmCSyfVbbRy/K/2uPAYOaeOMFRi+ljcd6P
k3yX849M1R5tYe+ZGLZ0TxkfN5MWlFCJ+mW0zfGyL0ijLmaunNrBTjGFYUetFFE1u527G2D1oDsS
s23oIUI1cBAIjY39nvWEKHIKZkjj5bjImC9yXophv4p3Q8XMmFZ5wd/KppNodcIZ+BzfYvoqgLTF
lc+b5g+Kvx2WcR1BfAGD7ji9JQRtTQBQDhzKEe8QiU2KClxnLcn5GLAefM2ZuGUa5CzGqpLF5Zwp
TU1QDCAxHRKIiyzWgJObeY+ppW0GIFoGgw+1+UaaJgMHJnEMr0yjQPIDF5tNINwl3/wW51YbdbDN
4StU5zb/4hvlmI7J6RLE+Skwpm2I0hjQRdaMEGSGSvl3J8+bj2Ffbcxs+ue1/qE2Elyfpxcr0NcW
D6Ht3QNEMajgmvtFEbxrutuia/e6unk8G2FAR7wXrWpOSvjoKfM+8182H3JkNaQOA1ZQvw3Mp0f8
SgNCESaHZY/+0X9yMFCFJCIJ2XYCAoE6wefzWuzP8urw93E4C+Z2Ty6Lfi/z7Kh5LySuy7zVcGQh
9OLQbuDLJFZ4WfY7+uk2YRKTYwj5KmdyxebxDeS8IAOQqdoQFIZ5gY1aPautByjwI9AUk2qbZGiJ
Qjbaa0AYvBaxT+ZXoBiPeJ7x0yPEcAkpPPpbiHyDYdoCmIAZtRXV20jH0QqxDUi34fqcdjgUxg7M
rPrQzPohZK/ljvmdwD1hKCAv37Pc98BJn8wSsjE/64/35f+Tr0ezpurXGKhAUeQEbUpc1wwLz/4H
F1ibjW+4i3HfobNlXiQW2Tkca+FT+cSzWsOH0NxIKlU+xDOWVQWiknDPO3je2HxQCxo2Zk/YxNH5
EzPhMqiZrhr57fNXbgkkA/VpGr8K1KSOg7lRVR7DAQcDlH3wp8gfsPnVDtsIRELPqBK5IksGMtWk
/aUyCpveFe/jKb/pWrMpIQKlTnJkZjvMN6iam5Sr3VLqGMbqmEAuaDy0FyWdRvgJlKNBxVlcEGqq
SeJC0J6mMLe4/BZuaQZWzfhmzV/YiEYljkrgbEKs85jyjH/Oduam6kkuH99kZDpADjE07Jv0Rz/I
Ti1fs1xuirkWlzoc/RTJ54PDxFBAJjdnWgj8PZK21WKSFNkrK31qI1jBZAoBhdea8Vsw4HfKegM5
4lSTbtBH44rNIrxpTt48G5/+nn9goXqEEd0Hzwxf+waUCOG9vth4bFYYaLgPhBDd1xA4KNndCYsG
R/kvOj1rg5Fa05xa+KsErqhg/pbAJs0gbErDBqNoMNExFuGc4joCjM1w8YT4wsfEgL569l/nsNj5
0bIHPvvW2+rZ5NAW09YK5EWqd/c5akPkXr+qexl7/wKz4c4r3iwk/lZLIN0y743aY5W+SLyfR8kz
zOkmwiII4R+0MCGr0ssJE10ekc2RO44M0arpHf9IwcIN/UyPIUnzb47W/8gAP8TM39cYfcIjl1Io
QREFGf3BkXhfrDTMXMFQ8eBIbH2l7UPEMwrmEpVehZNaWCfcM7jcecGWppHeO5STp7rIRWRCIZRz
tabAJLWjX7LXBeDECfBJw40hcfln0MTIdNY5Mh3mNAPlf8J+rrD8MxO111wGrPM5sCAsDMh+50Nj
mDsn9KENfVt/bIfjgmr6IIysJeBazSoXQ/z4o/CDrRBcB4w/u4VpQ1b/JnC5NfvSl2gChx+5/VwW
Z93ZYDDGWsfaAVB5LKLnlh1qpVABh4M5thsD2kQ/HSSSy6LhMoQdkxDMoQFwiUBFM957iLDMkHl3
lE6EEiecpi2fxv+ycNq1ljp7w7LrEzgrpknGIrJMsp6LJHrvip9mUWuzWfazBfTsmN0LVRadJN7n
6OU9AeC59vQcatZIO8q9RnUmtJqIEj0WrN7r7z08TxbBQm5IUuRF6jwo+5v1mDe48gYgUzIpCjAY
5iFzN4Pi/tjcv3/WlFpxWlhtCmDJ6/FqgtPSJ8eKkZ0sUC/XT4kP/d2ones0eq+NNl+nkGy6/FMW
tEbEBPofPvUsXTVHnTFjHDTUuzl6rRuoapy+pbD477ug3Y5y/bI2AotE+QmBMD7VY3EzvIsMBLrf
lLNLaCxFi4QYOIjgG2/ij/+yFOz/ErPe8Z8m88TgH28LC3qRD1EcEhhgy1/xxYWRJC6s73QVEgrd
9t+D/hS+dsVWoQ9sOCfwDZgKnwwyDL0pzTOmrjEtkJ4hOyb5ddqXKSJIzrux0ldTVq/HYR8+YyUN
xyy6/Q3xwkcObRJn4Z57zWW2xEOvOnhBfFYehILZQ1PqHeex+/VLI9+MfsinBNrGNnoGYKSwTP78
DVi5Dqb+mUc2Q4fOrWJdZ3g76MmjA+jW+f8Y9gxd/ihPnEH/7JKtw4M3Fp9xI8xQqvCApprrtmjJ
duhdd9f5wypu3pP+kkJ/aa3owYSFT31v4VXTELkxUJ2omMyVikFusO7Lz8XzWfs+nFigzS1r/tz8
5Vwg3sHQNk4ejBH6U3mMXXxMeEfwpmWeUVC10psulwhhgUv/2+s//vTmKnMdtWeJHjN6TFps765E
vmkRt7IzeR3wSq3pt7Krtepw2pivtGMYL+L30+svbOwW0jwET3NRmJ8S1FLlTy2OH2Z7NZ2QqIs3
M3/Nhqec/a+oC6RgEq4MUYP/9aZJ3LrOa3swQPKMChsFpz8zixP9iAHI7cAD8lZG6HxxQekMFwO5
qPBQtWNhgUjiKC2l5DwFzWGGzerDiiwofailDS5ULczOcO5qZhPo3DywJ19dZTiS2/i4zzeOAFom
D04FS2EVhNkH2LIEylkFoemM8uV4NgqGyyCh5ve8NEcrMUlMe6qWCo9R6oAS9w9Cm9BSdyfPnM4K
kagwsFoYtcPN4qlPKDbCFoNquExAniYoCHOvABMn0dA05hsFkvyE8VZgeEIzzMGsCEKjRA3qf7VE
zkB9ch7cBgvV+F/jVShF4IXCwpl/ZC5h05EuYJhZMK3w6T43+gIprFgb5T8SkEHZKbwa9ZWb81Xq
XyfI9g0UEa3S4fchRQGErge4VFylIzWm7SZYSrjRf0Q1fC/Jb51OfyzKbHhNAInUmN3M8qjjJQT0
lGggG8WnMWBLEJKB1IxreZdx0zxEC1LvOuWu8ayBA5jsywyvyalr8JJB5ri4e73Cq8Ay670zJU+d
Xz+COnMfCW9bAp5cMAmzo3TJIA4bKXWc3GZWFG+rHlMROqrOLWEcLvfVNBHRgvNa35e/g0uLGPhP
AUiIV4+wqvxBnaaecEkMrsxy01Pi5DOuJyFiR/0hoP9BryEFpGkgvEl6unLzWIzlsbaSI1M/HCTN
4Bly6SHRsGddoo1PNJtgbG5E3E8XZleVppRRctyPaP4GNHktPv9KI3DcC15htlxHXPB0DTMg1Xcv
MhlKxvRWtsav7lfQQqdvbQ72WTwQjawRj+MYR2DvL+zfCYAAaWqsEY4137jQIKozv7aRzJA9SOVa
iGabJZdjobNMh77WuIwHai7nNLg+BT23D5oWmWgnRYe/Aq1kOXylHcTIrtpkXvogzte9N51icf4h
fdrBkKAEaHeu0Rge5fZeeNRV75DKEH4KcwZmCZ27cM7ixjxH7zqKLZ2KgYAvyHgOrvBl+RMPl6Do
VzZ6Spg2em2udGaEY2rsizG/KCCQRsLJk0BoVZXLyGTEzUZOPRTlZnSRaosDpB+IJ2GYxIIYwcIU
tYFPfWYZsB+DNxTy+JYzpDZOf1wrRNnL0l7sSHSn5bHNQDN1JG0RaFTTJriIVJiNkfz2vPjVujZx
9qmG3r4b6Fsb2u1psLbJ3PwrfPOpr/WdV+ClgfodVRNqxWHX2P3GwpGy5UtKWJWRwzgqxkulibkq
hIZQIIPJRpX57BKEJfsyhuCjdTlr52WCV8wW93olpXpcP/kxLjSciVP92OqcMo2+CjmOiPn13OXQ
Dkd0qIq8vTJNv3Nb3yOFD+PhOpNEODsGdKjU23ml9TpQF4/mS9mP+wJKsUHX4NDrkmXGdHjACXN2
USxjIwGygKplBpav4Qvr00O96qynMMLri/JjGQEXkP1N12jtaM510OxVg1UtB67EJApNSsq+EQcZ
A5c3Toypr/c9lqUSrjigU/Y8KDhGAA+2y25tgluIDAC5yOyIzO/xprAoT3yItIhXCc0dM4yhzTHH
1hTnGLQJVRyfbZghTv00h/YHZz533UBPKrP62l+AH1yMr9wDJTWeqvV1TEFs2i/mQmgWiItJiCwQ
NQ4lVotqIJ0xbx0xq2JgioR//ARnda2ANPkMjR8ewoxCSCyp8y3JDDYyc9ENpYyBJHyQXE4pkGJ1
MTBf5J9EyGuHF41TwQB3bCSsJ+a7b6aan3RwMFURCYybvTLK5yWmWFeM9WZ2ddg3V8SsUsSZCfZL
2Z1gKnn6LrylCPlCHVKJVd5fXEs8omarLgGoJoCo5oOy5f1GWB8zd4//UMFYrXFok8DQhspLom4z
OtWlG6Ev/4TNQfCADpsOx3vIYxQmxl0+YEOq4/3/2kKgxXdkmE9b00vXuf3p8Y7a7sVKEVoHWx/M
pwSQCTA1FwZWE6ons73TtC/iIWC1z8Ob8FOXHjfd4wTo4Cv9mNcmqjS+QxFq0OeCoxNXrzrCSvSi
IZh8O21iMbKCJ8dTdWn2sp7usjlN2XXizrQDiL0h7sNCExWaBtOnciWr5U9MhQZBkmkL3rKOBsXx
S47RZmMryFC5uyo8C8gRzOxlMD4UjEKS7+4XaMBGC12T0aTpEl7L4KGZr5b5MiPwnCfmSN3wSSoF
PtM/CnOdZPgIw3IX0Kg79ouo1oLowYXn2NhUjQ6qpKAhI7tQKVVIBCd7T5z7ic5WBkAiS2KbMHqV
t7LAjTOB31Tmk9eKFtWaIKm0knRwdnhkNOYU2xGlhiblTXkFJjQaxv08isAnKIDGquEq7I58hVgv
70b/Rc1XEtQ9c7yDQVVk1SpHK9ueoefiiPgNCLiSJ0e+8cGMv9EDrpwIX0U+TKh5LWaoHvbcZnAL
fX9tfiOPP0warDRQ0D8ipZu8W8Lp4Wf+kfmR81rVvLMiPGXZ8UCrPA84XQa8E4S86Wc1AjGDr6UO
qgNcCaknZuulPutS7iJVxhTf5Uqfdjpbqa5bbP8JjaBwzoNtD6ivCfNDfRXKu9Zauhogxs/uwggu
3UkskRCOyrCmi9R3zLy5wUosBAgKyfFbTn4X0efR3Drdulhw1niOm23jrQ26o3kA61e7yM72OEwY
oZS2vJJ83scI/dtp+NeF5smGWa8tyanWg1PIXLEyXJzVzhnv0aXLndr+lmO6SSURt09JUZx0OLsE
PkohHDbJl4VesGcIKJoonQmzxcBOtDsOA2nfhlJNJmQZGNxyjDtGOMTjeA4a62S6vObCXmUS5Hhs
Rx9QKT2KxEHz/a+uUdyjyEwU9Jwi2LmNC25OJc8ZLqnG4u9BA88cCQabD1Cr5yhIFgxvHJTmYMGV
LyuyH6ZbWJDPGNR7F1oJe65ylv/ixVt3dbnL9OFt5K6Ia6i6aYBnpHGkx1xzN5X6lyzCkbOcvW6p
rx7er/qZQSkAla29BkLOGRqinCKMBHywLfpNzzFbhNTtxjRd2gk0yMHLiU0uFKoKsHRvw+5rdW3X
MVkfdFS+nvtRF/zt8XWcrgEytCKtzyg+VAS0nP/zEzKGKKn6qttY6YhZzEKKPI/Z7df1gNqWMigH
r6j0fw3GV6RmBCXGonlxZvHT0F19OBpyrg7ILTxSZxHpiyah04gawffNsuyH1ANIGp4Ff3Vz99i4
hFNi6jWE6dpM+c+Qy5Gew47m9wqmJkrEbNgYCdm9MLcqFFE16XOW+BxBmTIByFtsrDJYuQNUQbu/
CdlU7vwIR0oCKedyuB+t8DiVJSI7lwkYrQPAi7zDkDNcprZDN0OQAt/R0Q4NlOnWQ9CjBTT2vbJ+
I1+t5jDZ+U5G7oYiXRRskrEArgIFkuDKUyul1Lnnrxcpd4z+qpp+hF4QM0WsrGHlcKxNCqfm4ciU
HiCybfb4y5T2xgDjJGPGaY6CB6ao2kEb4WQw/VTwnyc4oEvPKD1DC5FvPOu58IBfKtRtVG36yA5I
sOdZ8HMobl5kPnoUGVP6hJnFWi+bJ1hXcBI4kbhipAyRVV2TwVAlzWqYz4ZRbhyAIP56GXtJbYlt
OVaeq1m7b1T8UmMf6UgeLvkZCV78kd2u5Iv2VMkz7auQTuEy7of+ERdC4onQuEBYQ/JglGrb53jE
h3Dv5ixdz9NbiE0Ozw5SaeqWH5NJ3wJWB7XiPoVZsPSwH3zzNKjoOlA6j7qxMUdIXRjb5CwXHV8V
3+/MlWqc+xFhU1p3BH8z5Ae7po9EjIRrLwErvoQMgbiMDgbpggIRxjNkZxO+IprLbaw8nJB0hvvE
qITVo42HtBFv0DwCI2EObfaQQcfhZGLa4mU4P8GfLTNSgzx2vtLG/ypr3KQpc86PuYeu0l8UCgFw
DZS90Dd7sMBougiOQ9tZtvX34EOLjHPtM/PHveyaCMbKgA1y5fcvgWdughjD7f6cDO7DDKEyLInc
cDbQSC8mAcp6877AWKAmofpQcbrT6mqXwdYFAUk2QfJW6P2uAohuoUIkFKAO/LYksMUlrdXwGOXs
49CGLmBaxVHHipTeQ+8fMeNNjxxrY/duklgYNfeyQoLse+pXZCOfJuriIjZ3oYa6KEmew6DdwT46
2D06OwzFy47gAMvcWOjJLA9aRc6oKoLvzogSo6TCQZotYkqtZIOl39BzpPpiwtoV1TnAI0kIznME
n5RtO/2a0QvmL8rcFi1WmHXFsARjMR61tFJc3Z2b7y34wY6EMyw/skJiEIiak76y90PnAH5YkG7c
U96cvPyb8xNtpPwdwnJgeaf9xUicHa4eKjSlw6ZQeB7Gxw6OW81+kBI2YXbt59NeSsbQcdBVeuap
M+tzNDRPed5xk5VgnfhSGunqcdGvTU8oZXW12URwoePhI8qec2P6disYKXg5qzewpQgGqZ5bT8RU
sciGNn9p2IMlnAALt1k4ERiIZvhXAh7Rr7iF+biofq2U8RKWaAKRbUOQR4Tkx/ZKa5bdPF4jYZVx
MDjWe7W48O6864xdLIYJzL6Aa05teusJWzMwNsCUVRDDYbLWhU3QmPufXT6GxJzOTOJt7zxYLDbW
TQNUbi0jpnzGqidzwGyHZzmTCzDRXv+CJIf86vdfELbv9YQQNQR8w9iLsRgV+mIOL0hLLvxcG2pQ
XTe7Nn2xuvi9caEuMqEyr5ONR34SHWxOEAWEq8ForJzgEUgashNINN0O8Ay37dI4H3DocN+L++JR
tqVArW43/Jfa+FbxZNG1WniX6CD2dFtqGbaZq196cBHD0KEcbnBQs9J6W7hf6ILvaPtiGgfYD0jn
0kmHCw7wdUDJ8v/D1q1Z7IBPeMzQcFMah/Tqib0qMaJpgWI9TAY4chF3VzdRePoRvLkGpCnGhERO
shqezNKJf6qP2fmEx09yVGF/zCGOyeVG/alzwNVNsKnDf5axHWt0TkxOdfel1K+h7+xROjzr87Cl
6y7KilnNOwh5AGidBd4DAB9a3LOJu1sb6m9L5FLBEtDYvI2+Tdixv5I4bVv5a6+yj7HDgAQ25HgO
UavfpcNT78O+dm7QKvRW7la57mRTJBlOHf8yckAsxB5yRjJq+n8HmC4Q7HCG1Ib/MvuTEYg8yDB9
VQvhprT1ZMEZJezbDr0gtqEhUmFfNVsYNlS+WHtQW05sERky6biVyPIS6B8WFX45GuxDeCbWG8wj
uASvIQ2A7lXPlN5CxTGigXSOXayCfY3HOZh1xLCzaDZSBNQLvB2a7wbHpVwnNpvrfNQxUGWgm5BD
65Y4Ula30U5Wc2uI3wgNkRM0WxXhXemDO6Wti9WNdZbat2EFe9iM2Hwyf7soQkq4oFKWYh0k1RoO
D0Kr/ad5025Bkhmn1VoYoQVAat3ugtDcG4tGRAa1QbjcHNveNZ72JldhBqNJ2vOcGCI1HkMF2hbj
ycfEuA5WYz7dmwbU4PyLMpIF/4fxGx9L7+5Ez5r0OTKi6DUnH1BEmlx6vPCAGhNcu+qKlaMxQWJd
F5yzDvYFKiGyoT311Xc2A8fLAel1033fFhdOemhvMapEKZ7lO5IWflLUTnKOKGw0aWbadqCF1hgC
UvcDgkmDG0Ba+jt8C/xBOjCdzKBBgDoqR3DlkG7Am0NEpXN+6iVUA0BQizui0YkVy+kPNDyMXye+
O28bT7/feCC5g783sSAgutM9QYBIzogEghzeas7BZcqWw1sKXPqyyPiILKxt4L/JNvMUJJrpomHA
WUUkVcrspvm0ff0SuR9zOR7lHi5nD3WziFUYnM6EXxTbWo4Zk7yI8qOjNeWUShF2Gsm0phwEuabB
k3KjfbE8pOqAJHIjDEThsSIaGMLCSAkRVwoI7jOZPgxU9IpuAw3ulvmXMzGYvECvD4hvDTz4mBTh
WU40t7+j3pFZXae6I24M0MaadnzFkcSc38zpOQr7J9sht6IrHr0uOGJSF76NYqQC4JBaEGx9toYi
Ug2o5kUu5SYjqpRQUFwlWzpj5nrPgO4NDD6xIZPpfqQfuWdlH6G+q6z0TnnepnUdIkemez5mrZnh
tQjtOz8mDCbG6IA/GEGGzuAAB21AkgDsSsc/ASJybXYjvcPo3vj1KReaW/+acAn1hdAIfyuDpRSU
y8gVdSrm8QBUPe5BeQja5Gn3IkyvUeZRDS2UzuHOHS/S/6IUqAhiz55NWNMdHzJ3b11zwht9xFNt
ehVLNwXOEkCwCdW3ldzIGPMgrbfwqwsSXvClC25j+EqO3Cplowhh0xi1czmRmietI1PGkIlBRb5e
ji1GwBxzqD3pajYL4ExS5e82v7k0g4tocizGx3L0t3p1I/yQy83ey7aIcv3IV8zBz2PEUCOeBiZX
jKoYGtEDuuHNybm4ZhxA9K3BSOnOLM0nI4s2fVHhVhhfhAruQ0ujOUR4wPtrn+W+NwI0rPW4mdzh
XMZqWxraSwuuPJKEZMYQ4q6yYnWN0SkatGEg+p2/V04VKZXDaTqYjGUhOl2lykELJCuby3w7ZxPp
7m9ZTca5RFyT2BHWN22yn7KFrEQouD6sh2hWL2KYM/qw7fiTukNWNoQodI7xkj874HGj42IMn+Lu
i+YfMNbAII7eP1JMGtp4JuQvu+bKOhEkoQfd2bJm/66P9ZUywav/R9J57cbNpEH0iQg0U5O81eQc
lEa6IRQs5pz59Hv6X2CxuzZsWRqSzS9UncKFjdZYdYZoUOdarmuo5urKzwmfZP+p6hLDzBXjCF+H
8v6oWzjJvnm+42bjzeMa6hM+mAAbd8NMR72f1emsZPbRmKrQD0SvPHAoQMlLomSbkYYkxdFyc4za
1pHHUTkD1QyP0f7CZgtSln+9+Kxi+5TqJVX2BwJzNdWocWpSINClDAuT5jEevnyk3eh3Awgt7bfZ
gFz7k8r/hWQnVzpAuCgZilOFeUzIdsBNgwehY/5vM62tIx6ueUeoNZPHqGfD4WQvPdMUUYeXuXw3
NLQHOHJVP2SL9JnnKtR1TMHUjPQqau7p8omk2PaIY88GY1Xl3soMHrX2HCuXE0V9GmablngO97md
37X4GJtHEfmUCFSB7JZgfixz5RKa9ZMOLIJ8YQ2ntVvwPG+6LP/tRAC7ZEZaarrlz5SyUQydRwec
kNqdx9J9qnyeyzYflppPTIaDcmeotbMzKXseiCNgVQMvzSi5og29NgQR14XFa9jAiWVhyuvZqoSc
YRWYUGqD9u64/SqIoEeg+bVYyFXOc8pqU59x93FMoD58GSIJ/mpGPnlqmFs27hWPyJIaAuLFfdLF
h0U6kw/RKuJ8UXcWe3v1B130OkhX+F+oeC7daRrDNILj4LDK4Q0ppw+10Ncr80khNh1/1xIe7ZPp
y2sqaNiScnF6qj+X4tToNVamb+aEq5VVe8KqV0KR4pqZNCNurd8CGmp/VHcHQxgPv7Mdr0ccJTE/
qDYfrA7FOOPKjENjIibZJiC3Ejt0zas2Gt48tFx5Brj7HTUobqcYXgHrKkwScic7aPRIcZnoKFF7
ncTc/SL6SJuOIDi4Zwz5FylnmVOJLciDhfKbs1hZlJr9EXJmR5zdRk5wizusUMbjuUvRKxDwRH9b
GEezKLaibH5lPOwMBE81m0wv/8uYTFWdvYzr8BS65plpM49uY7zJMLxM+PTsMvzkiNghYVLHURiL
c3SNesLF2Df0qxa7IQ+0bpHHRak+hV+V7tzCoNhWdFvoOmGel3STXeLysi2Igmge/9EL+oedomno
yR9oBGncncSL91C1rSrkPWtlVqe+0c8D7Uvu/jM4/UPubjZWK3w28vzfiMQbF3rEFhyNAzM9PlSj
rrHUPTE+cMy3ktltitYIZwt28AUsqc7TCGwYn4bcZVPvP2T+PlN8mfh6JUBbFGNV6jPbtxjg6j1a
Zm3tlxxow60BkhsVdxajlBrBl2jYaZhFdbNDkmfrjT+BFDqwoM+8cae75KFzFke0rTG2gg7XD7la
3SabNqbNDaSLjTE1b27RW2Q6s4Coah4YWkVQLpiEimLYZj06mwgp3jy/ZVhclfVLXWE1LEdPOmsf
mR2/Ji7CctT4qnrxgqtECFf99cEZgTboC7JhR8JXLHwQNimwQYOOLr2rEZNxZ3QRC/k+T+j/nfQ+
GANrdaZjYqu+87brrxlxpV1Vk1ViHgdwQUM+v0yU6khW3p1h3fTTpdIwlbqQ/HCaBum2bKaHO8ul
blRryXjTtv6F4CWbt4rEeLu4qOc1L/B1coRqUOGMKdvpslpPvEAdFI88nEPob5vq2k09Ixdno2qU
NjKOE6QynwRih0VQ7VJCos3wWj6gmTozvXdAZRwf/6T2HCCgHr1dT3olKetb/q/WEPBOhpWLfuOo
8w4pyRHt9E9eMjmZwLkA+FxykLAnxFEwAmaUgAImZjoTNuKkeC/6n0ZH8UrgPU/6VIWfQ/WnNcMd
gSqLxAV6fvQqSGMqQtlBI/NFJ1JBeHkG3SrsQQ3IeONTW9IJ/aad/PHjPxd3vGjL8xwilvRIfvGd
P7MF/9h4eBFNB7sow1QRPvKc4OTRIePo1Yah2IfJWfmHYi5oxNKmZ1JunCyOfo8PdGT07bPbSvtx
U2YlNOpL6WiQnNqJ5oZRHv0NxloYUvc5C1ieOh7FGndszku3m92DmTRfdjBcGCduOIm7nkmJjC8o
kTggAbGxeZFHD/wQRSWlD0JRavhazx+hvZPIZixPXEC1HpVZVWtqHI4U6l0L0N2JH0Ubrl2PmWb9
KybYeLPdc2BY2RdLT9kzBKiK6RSG3r5D+oDHUNjjc1Qi86idZVNOj1b4d1ilJBrRFZAqPF5CliMT
+wMfefHMdr6c09NoTuu6DB/C4PUf/41pg+MaPQVuwUcJEC9mYx5zpsm8OB5Z6e/LPr0HUv7EeFYK
HTOD77j3biou06CwEpcwyv1FWFnPnW1Q/SHMTo3nghVLk1GGl9xaDcEfufynbHgJbzoHMWyZVO9C
0l0X2bQKs3d/yjdKDMQ8Gz1iQuh9vcMhhFul/pla+F9ELuhYhyBQJ3b8otAlpTltCijzAbSVKh7u
yr1iGxNR0mjfmJ2WA/1Wke2IyuJmUL7pOidGl2FB7dBeQlJir8skIUUr55hoV2m7ZOYfRG8vq+Cr
H39UInvqPPjPKOV9yhQ2YdrLur9TcNLKuA8d1aauQ0KFUo+jhxFnxMZ9wiVuogdnYErAfLfqZ5dK
gfhUjQDSQC7GvjnE7qFs/VNpQocDyGaylhIQyWMoin2W/lV8lgom17FJGpAl0GD633ZGfwV6yk2m
laigdGbEGCbEtSfGRTZAXgfd3eaQ4iq6O5t6uCYLxQzyhR4Eb3maHQyLAFU6xZ5Ie6jw4USmsS7X
iWgozJLvETMHSwpCnrVYAJ4MgqNVatvZJGZLZ5kZpTTr2rkYPJr1ZTiDCFNkpXRctY61r/v6kyIG
IU+4dCLjYqbGn0V+BT7FdU0hqP7cf3w82e5UhLyTUDCCfGhr9CNkTqHnLnKDnSJ6I2psq5OcEAZO
K2mx0vO2IO0XjaRc5VMYWuRWeXnTu/nkV+N6noCaEFjhsMmj7W6oE8hgiu1b8VHl9psz6VunqV6U
XNPIvH8u1ly9ugqOBL3/DJP23vdkdglzzWCVZ1eywQYrSiSWESFr6XeBhI+LI3+Z4lhrJnLw0OHX
HOGB/zkJbDGC0xPtR+RVh1b3SYDqEOD6aX9cBGJcB9zURuTvHZ5HlquSCXpU5q/qU8i09rNzrBOc
gaa9JoLsHbtdpKVO+WfLo5y8tZ+aD8fWngY9P6MpZi+Otq1xbi0/sWuEsKGGRVROn1V9mkM2kPF0
zim5/R79igUcB3F82aVXz5m2Yhpx/QwLtFH7cNY+QyPeWTDRUKC/eKQYNL1Pw11jgki9Z3WB5q8a
asrco2YNJptilTcZTkA8OIQH6v3BF/GLFpa/0CAgv5o3qdQAgmnv+Ju7j5qcCsOKP/0+fS6r9thK
ecwIq4xxZAPwoqcmSg/EffFRs5cD8nJ2OqI0dPfbqJs/a8aN5LrvBWpjiuif7piyOhQEjEWjsYkK
+d50+B49TDv1XP35Rn2va6ZxrMkY90WM4WsEX4MmD9F4SEdO77lmLy+sJ4iDB0nhY1YMytr6ERfj
LXdc6pN201drR6uY/PKvS1JyGeGspwbcXh4dR+lcrWLPhGXZ9Zjjgjk+JGG3DWgUlrH8KIx677W0
bygHWms2keaDWUICHBLOgZY2AOqlOEMcCBtPI3dFG4DF3wzEWf21ToIbu2Emx7F5iLpmXVTOpo7i
TduIaxPmm7pwlyZRcUO6t0SrsLUakjl1p3pcASNzsJIhTNF0UHIKgNJATRgCh8aJjxjYddqRuBqO
ax0eDWf4XxtBmoqPhh98zkqXFCJxSxxQ4RIhmqyiMxrTWGvLp6mxdlsMmXiKAgJDmb1juQSvyI4j
aS+excrNZSw0oBnok41HFZdFGBLsoUG353zQqUMqxUHsiAz0GjtbBnZcg3HHxhKiEmC6Clol+fWx
ZW4jROO91b6zWVwGTfVN/pwvx2PqZ+SqTgVU7DRd6fhLNvOgMuraQ85Cp8tYoU7kf7U6egDQ++kk
bmZ19LXs3nlAgTQWz1NElErjoPaU4cYIS3LOFfrcntxNagabFu91MrGiCpqNKNFBkTEYVPU5Nx5R
nH6UCL5Rtl/iihvM+v+zZuXymlsFGOXuDGh2nBedz4txpOVOxiOqJwTryQWYiEO4YWRc1QHEEOBS
Aaw3Onkz2OPTtLQbW7844ELNjZduHVxT+pYvC773jckzLsRm2Xv4FoC3a3WxilvB0K5mYq2zg9fW
MzAMJ2JvFO6mvqyWLLmZVs5sR9qnuk6WUysOI+4GL3D/LCfZpLDmhAaF0kVla07gbP1qN2OHXAQ1
JV2J2g1xzFnLavKoDfgiqbdwKvTzszusK0DlGXmEjQAQnNflu1sYO9z1fUKwjlzm8Df1oLmRQHEA
g78WNSZbHGk5nuAU3TJdNMuPDW2Uxq58oOvJI2tj1AzjsAzW823Ui48I9ZqFjGZOgGSnGwF3Rdmh
XO9WVFBCTHsZ1c27NpXrzGYmIeKFZfGwveeBTi2vB5u8TdYBD3BRyxXv/VEe7R5rzkDt6m4lN11Q
MoImidbhvR5PS2UDU2IrdUCX4S0nuxA1vE1rYzCZ1xiCjB2aNUIXfVjfdZ4e1D/cTq8TKi2H+wer
G3ovGgoGZb7NIpBnogdq2dmvHuuCjIn5WDVXdaXYLCl9jooowcuHuSineXUNZ1dK6+CWiJU9cPAL
FzIqtiEEw3/SnTEriJ3uIb7J2hlgPAkqdnBNgn7Rk43LX7K5VkiOGBqN3Goasir10um9+hBm2j0m
LVGvxBn+5A9/apisl3A2SQrIbwMTHJHCWilPiMtXkm+rqPVjHFb/rEZs7a681bpJ0O10BMgfsVkD
MqKs5NFd/b6WpdvzpCN1MOw3nydn4J5SH17cIRxlkxqxzY8MFbs90eByLPGGVb07K2w6TOOTG4Qu
OKBh5hub0K/PDu993l+mdi7Bk3S3IAkJyEpW6n2UVPtKu+WhSbpWfKnEv5R8XlUcmmKnfvCgT/d2
G540XmYmOjs0WczaA/oSVV31jHl9DrdBEE5VINKd1+qLpmPKAcXr0WMkKGCep1l6iovdyFBN0dFr
Rqa2TpQhQjpVnoRTpyBGyGLedEZ/AqNoVeRUOLR7dm8BBpfJMe641mRMHKX+ZiEAQGNZKrUBWJOM
IcDIsWUv8hlNIQMWpSkO7fbVoAXwQpjGZNWkbJbm+UT6zDHvWYTXrAIm3t8B5ZdFKqXeMdIANlgh
sccNo2XzTzjW06qxCECL+nXeflc87GJKfwYThqW0f5gW7jxi4Trx1hU48ozpMGEI5sN9x42+LNv+
EDfp3RqKzwaLcWDqy7gaNpWFGFiYYq++zaPybKsRuuAxMgr7rSmNXYCIA8bgOou0bVLTMOL6jNk+
+bwvJGO/6CVzGW15+jnpHZZPLhrcfj23DVcz+Cq8zx6HlSQZTHO4jSEWWSOVapY9hrK4iIFlhs3z
NlUvTa7tMq5gC/5SHJwBnGanHfSRsyLC8FOyk5E1IyfAVH1XXhVPFqlapZ+bNKf/ZbgKY4TY0hIu
h/qgRMGEw2IIXv2mUPAUr9o2STLSDf9IuhKk55OiIKgXFhjgqpnOsSqtHp4BmlSVkZJF7JNfZB/U
m6GGZrXMM8F4Tju1zEGrVkN336zZ6j532j4OcVyX3mbOy2uVFkcE9ZkGjvOs+LeyN/DS6Zs2ec8d
c8NDwTs7rspDZoZHL9QWHfiFJ3HUQS1TCh7zFA9hMX+GNVW87LZuuKlNM1mqAiROIj5psNFxpT+Z
WbNr7Ri5cqQYrJzn8zVhcBgytzMMF0c9hNeqYpFCXQkUO513Mpyv+ZsSePYKgcjzvmn6Q2fF64oP
LaOlTB2hTn0AGFd8KD4NdRifut8c5omq24JERVc4MIWJvSN8CgT7rgz9HSCHunTXXe4t0V6AymZ+
RITwmH8YbQfJI/2e6nor2n6dzl/qUFR/Mk7s77AVN1oQpSOXvnmwxcWPho+RV6VNNHJVrDRYZ0Ar
trgA1TdgIiDSS30tqKap839CE236xi42Vv0ROms+LP57yBH3S+9VJM5zNsy71MkuYxhQDjC6VFPp
tPjJx8vUFu+op3inlvfQ0w8m4vUMxCT3gQXfUm8L4rowgaPZGArmU2NKXJ8CgnGr8OcYm4I6gaE0
Ng6xQNVN2s6P1qUL9RS7bLT1gGAR/jUjyk/s/GMjOupl8a9hjTsY8ivLZ2chHPtZi4hCG736PEZ+
81Tw6ehzq8IZLkZY/zNrkjQ4oYaZvEJfbCLrS+2YNCwzXh3s4zRCVRVybkbXoSDdT9cximkWiveC
wZYT2b92zQBdY9A3pdgpbZvVvw9ZSpI1BmrYMvdJi6cAEJU2+EdhZG9FqG3T2H7uWRMLawIpwpIv
pqwpoJLTMoRVs/eEuA14CE1fW9kWu+2ppKREvykyuXeqGNU2w4pM+ut4/AgtOExt9aoYC7GNsayp
y09ZYbPWfRZ/DKprEBiVS2iGCUfVbJAmgX+DOhzZCJ4YQntDulHbVZAf6qdHE+Xxd8jRroLPwHcm
LDX2VZhKKMain3VCVaRMVNG8WfYWZD3TCZO0M/27H28Uw/GTAorhW11m8pdPv/VnDor2Jhj14KPt
DFxnCJWq5I+n6+JlGQGcyAq3hERVvKjtNGJcyVfogx46Y3McsMeboU491XQ7xyINnED3QP8ru/7M
lmGRa+GzlTmnWddWSeL9RTnp5M6l4sef/WhX+O6LpWvHuWHeV6M1ipqb7iGI5ofRs/wncjpFSdGI
kEFYwQY4AjXTxdl7YFQqUbx8eIkNqxGuR2tx4fvwXf1mVrQnv//LJw1SCH87L8FVawmSEAfUHx5a
qi7q71uYOh9pbqGenJhtpE1YUpPSsbiy2UUkevQ6Mmo/M1GHal+jJO058b7cbt66PRFW+hDvQmwz
vOoTh8GN+I5EKvZd6P0NQxpTB/dHHry/winAa/qKLjRaVG9T8dW4HMBzcgUR/BvI+dCl82W2nHKR
zvXOioGIZjV8QCm/CqkPC6OsQeL9hfBHkFOnqj7EgpLx91yWAtYAVL3OPj2hb80wOHZhd0Dzkk3b
QuufTVwn07m/Ec6VxPHNChxG3YwohuNg/IjYWHH1gUC69LnVuz29yQkK7FjFS+7mdx9AuRy+8mMD
5i3oPwFR/ufnAYPEx0ZK6isukogHCNaLpAisYv9V5/yeGnazyAzH+s0jV6Yu/kvNDG8BHrayoKpI
/hWp+FB/jG9TizwQOBmle3P1XWZsLJHTlWvhUW+DjU+D20YkXfVoOJm4bNQxBCF0EzbOytLzZV7Z
eE3TDRd5b2IezlkLJQIep0vmYMtQkpcFGB2Y2nPIl0JO7RgEGNJ62UMKH7RZJaCzI1985jo6Cic/
9wNdDCHgc2QRfWthUPuIHW9vRq+JuFmYbZY12ZLKtC9aJvs6yOHg6s8VG0AiQEqmyR6LUdIuchr0
HOILxvFiNlm7kxTTMlnn08XMKQwNP0OJbb25e+iYtB5cEepuCiOWswpg2tCYhA2c4+EzAFgMljUQ
+Pu1HyN1dxZsKFNblWVLrw63m903RreK6rtgHen8dgFM/CZ9grHcOHsfFS5hv4rdT/RA++c57Bkw
lQZnm5BrJHEEASPTDw5R/cIMm91jwtoL8xFPXFME6KfyzQiFZWKZT/gSYSp9vXMaVqkYUVJE1m5I
UNJNGQOm8ER1TFn5Xlr06PTl9nDwLOcLhYTH7oU0m27uT3pYwocirHt8nmZB2Nlh4hdomsdnCtwl
XFzOwXFg7NHvNI/uQvM3eY/ZD3PomIJu9rEpMUOIM+CU4FHq0NvpOc8xOcz08gO7Mp9ayj2i6xGO
MlH/4Wmj0UMd7obrKA13BgtKn1iDZVQ4Lw3HILPXLs+2vWhUtpVTcI+HFA2MYQI7wy7RLNQDNERM
HYYVTGvwLI31Tn8ux2erwrsKIoP3FXqVg55CwOK1hFLXx7zI1VrX5i1XwAsMFG5AzAEnxwT1XiIy
dtmecc4XYbMwm28bZJxGGTXtx+Kewjkq/+GGovuimZHIBMt26w79ze60jUwwDNFh2XTzgSD7gobg
lZkdyndoDVX5yCVh8UlJrE/7PLNRyuULnj3owiH2uWCv649iuKZGchr6GeQiARrzeGS/lGI6Ka3m
NXCDI50z/ohy1ZndhznItziYtuHY00ke3IirkXvbyp4P6DWLQoVlgUztOUXIw2XPt1aJLpNzmdmn
sC4FaZ2Y8itKGBWM9rvWsOokEOgJvBFvWEDlVR0cAm6TzmdKYIJ4LuUN4u2i6HQBSN29sFNj5Okc
pzx6EA4zhMOXkafr1GRUkM7rqj2MJeVw0p56n6aML6WsSqlGdeLdUsmYRZropjO57tyXyS9R+X0U
IU6DpuQLPMLsO86eYxQjNG6LMKxJpEP71ibb2ixehETSTTuI3BgxwPgPnVhAYYoutUE/0Vkd/n7c
RuFZoj1ErmDXh4EnRKFWtTcMjTYmeo6WFmSoDJ+8P715jdiqG5rBlLS90CAiPky3jeGvTClWFdKY
rDEXHOgxO5iKFPmogV5P6IYlCbhJViGRN+6IJiZ/iW+Tp68UxVaqRf1vaFObAQk8lc7zyC3dkF8B
u3URC/QbcCxoJpQsQBfdSjjRPQosuCqI8Pk1k/bUse9KzPef2N27QpjkNCzmo+KHMWCA1tRS4mmb
mKNbuQ0H62xF3DlLVbDzynNHG7oaDd98FLq7EqyPXAN1hE2gxgCxIYD/rbm/LtOAMpSvmJ4QC4zH
LujYJdPbC2fLTZRr55jlUeGs8Ko3sfiMyx+pt2cTs10ZnuxcxYF1DLiI0kie2/GnCdFw+6FDQfg6
psVyqKNjUz9q9dspRDZusbLDeJnpMMYImdhmZcxMxOwOPDn/fJ7DilHdMFpHY4DLNjdHuwoQYYEN
DwlSGV2oKsbJHKKVxnM8Dsg14LmAtBZo6pLqYdtXl382hHs2Qr1zeX+rE8pjfxH6AYLGz/TcwwOf
WU0QNOxmmF6fjPeu3rQkD6nMyLbCH+mdTO+9ZBPclRlWDQHEddjY9kefT2vTAE0m/5UGIPAY9W9x
i4ZWXw4RI1mYmhE3g0NAbsaiOb60ptgGw1raF5zSS23vcur01VuttWvdIdA8vtv6Q/CMp/2lHdyN
6Kn/WKXZbAqwgZ8sqYNcR7yQIldrl4l3ysz+iJ1Yz6MPyW1r50T/Ofpz1js7rVf8xOqeEsjceu6u
70eXA92/6YMHvLjfByUvbgRtZgPpwfuYourbicQOxh7vcKxY84dDHg6fSzQcajbSiGnV0AILAid/
LpMTnNC9qmt5FrEVjCs9iNdaM29bnj6TVRlrrTtOXIaMFBTZwIROfyPvYRGM761X/uPV6My8DzDZ
xTDO/4zR2pmGd3Q6XnVdC0shueCAe7PJDtOUent69JBKRf8KdtSowYFlr7ntPCct13NsqO9NHSV2
xPGPYKhVzkJBhHiZnapSHgRWnf+KcPLkzWEn0lOFYZL53Zs+NB8j+V0oo9a89Bd6S4dm8H0nUKst
1h8Lpli7MeM2DsoP1eyMxDhHANe8ArPmMHypx64oi5PLZe7rN1aI+5YncpjOE3+rTJ1nck0wFajs
udi6qaFfDbJc/YOWg45fBX6PX1b9PvUY1/vqG85/eWZ2HmG9Dy+AYY381hFWLAp5JU7thWWFZmp7
IcbPjPgjNL+sRh6TtRt0BF/DgcU/knCiByHtMDFmgw2PYuL6I40aKR9z8nLzLaQmmw0lrnZlp2yI
gQyDHVkVLXrxYj+UQEeeKrlnpo/6ao355GyyQ0X9YvKcYSuUAY6SveZxdzDqblpWtr3aTcpbbPPy
H/qLloNcpKCJFQSf7fzTwMvPSw6Gsx+nvRPsBxN3AEJ+53vAQqI0iS7P2uQNm1xDuxaPqwErg/8O
5e7JJH4r5xPssNEYQlwGLGQwSxVGp3EtdonpcbR92vXavTV4zaN775a7ODgbJjlB3llnvcq2It0Z
zJry7GM0kTI12puMu1sDB6ya5kNgQzbKE3+ZduYmFdbB4143DMJ+VFPFSrH3w62w5JcjSfNO4uSZ
GRBA3HLgoOOtJmsL3HVHXME6m5GhoxKMCy5mTRYRdCJVnbAcJUJEwd4iBCk2ny63CoDOih0rrxNg
5Kq4W8ZOSSZPfGCuS9VS7VOCmn2siHwZzHfRm+F+TKZZgv1Cb6QIApRVTpeiJZclwyr0V22BOW7o
MVrC9in1Z7fsNiFXWOHU1bEde5qGmDYHjZ9uGCH14YtH6fjk8QWwaoqBiRIRynHtPfyqujLp4+fZ
B3gkbcpiaJ5Mq/2tC64ozp3tQJJ3C+0VvyCz0vhehVeNMEp/PnD7xgiAJoIF0LUpf4pF58cG8+Kq
asTwNjiKOsrdODROnC+qqA47f0e74qg8wtHCUsBsvwfXMf9T3UkbREBJyfSTS5txghceUw7aSaYk
Vvqsf8zvMiXxwmISwHScy9N7GlWWRw6DQBx3KSPtVDhwMUkOy6kQOFYT4nVzRHYsKKPs23I3lYs1
Q7n6+jeUf7yZNV2w9cPGWOAKK+udJ2ewkXLYV2OwjTgG05oK3MHxPbjOwuTU51tUT4akKigiiTb6
P1JTq33FsbEeY/PHHFg/si8I+Dyi1MIWm8Gq/kwsFAkVkOgQqGhkrZOkXkv5ra6bwZkVNejL8bBu
REvrWvEvhPOtwiWk5Hlpssb2o24UHQ2nbofPxaQA4swsZIAScNVq1ieM8pltaHVI4uLZne/28KVH
xbKZAP8XdyNFED010Gj3ar6Al/epbZJrxNfk5XMSIdqMPObqc9/67QsJAHyJlK6A2f8ipmpGYAXL
Agpi9CkY6QdTtw48CYmjWbtU5XNyaMOB9mffR29mCOiY39Q1d2cwaFHvU1VgoTISHRtBxj059zIR
tIQaWKAup+ogHQIQrUePEDlDM8eqCrOSGH5C9Xq0aSP4TnvxT6NBLaKLlsDtKdyLxzVjkAWDn/26
+28MficfR4VdAiOvNm3QLGLtDjwBWYuJq+OdM7bmfnZltuMHJWlgBfhkKanUQqRfWZ9f7dDa+V78
iFXgC8jvfv5gCNljojALlZWLoFQML7NV0/n3X3Zb7gQG3Z5uefzox2xlkJ9ZWBj6GxxjJlLI3yCS
8BNYZXIcBSVBYuIMTGiXcRl0KEIcm5FaXAHkqFIPV15zVeYjicW8qWDCG+0RCHDpVkwXOWMy9Fdq
UsX+jIfV9vZZBF/P7u8j+zVh/3mptS0i88pj+yI8ZEYRidh98CyNAH08eAaDkke9CDlFFm1zxnp5
6kbx0gYYKb2Dukbp9DPFp1RLNhpirq4zTq4I70otp/hNopqWoyh/uiAB3ULjiVLFFeDlGBHXybPn
Vlt7SAiPZnki5vAYCYFYlsHpbB3T1r164T5JyLI25h3mCWr7PDmUYCxsLiM7i2O0TL0AXx/aSEoA
k5f5IhnCdz9wCQ6OMLF2R+lap67Vjrg111PZYJKF0tMjKAxtupkKp9G8anWHww+BXN9j2eyeNc56
WqotphfcjguIHWuVmtMi6YwJu0LRZPn/0S12WVrdeuu9wqoyzxHf98mlQ3JY7qXJv7BBCQdAUzkd
21MIbB+CHfmJ3PDfAHWIQsrLDa+DSSfNjLqNUOVBiUup3zU5ERrJbjmgGlrO3rYTKzkuEVpq9qJn
sbYpNU4iG9eYgyVgrDFsRcgt7Ke0Dtb2/KnnxOOhA2NE6G6JsjzavDVoAFk1NKvc3HfgJpHgFMPT
nzcnd0lbM2nsFNvTIOuNiyjZKp2dHWDaPzjl15xzx0/zGsQ3zlV+E7XlDyo2PV4489Kkrgz2gWTc
xes/+nMaR72wz2X3mWHMjtOzhs2ZmAeUQ88KKeBZySmaod9nArEoFhNrOvQeUi4rPHkhy7eQMBvs
ijWucLQNrBw/Q66b5wATkuRFjzpKJhbUVfNIuP9Bd9+94LMPzIPbTRz0zd7njybFXwjsxshRnrEY
xW8SUMgmOjIu5ngE2ZaYlsbJXho+9Zf23BVAT5jpx4ax41rz6roQ3EJzyTiodJl17AZEHQoi4fKG
RxhrUSjS5QRkq7PjYH1qsQfKPgtizqT2KsW8S3I6Cxpe3rQHAZrLYDXVRwUCS2/rGsMOWOXSaOmP
+2PDtpKVL9hQxC3xdJ9LFIOB92Vz2JVC2+DKx6HJCziN/8B4mDmHqoShFyMLVx+O0J2d1HQy6KyV
qDeFhii04/1eEGAed+shJjg22881Ov1IGWsx6LB7XCx0/MWha11qHAUjDrV8Tjlv6NNRVPR6fZrw
+gddfeltbsSIjLJ8TyeJ6JwhOPWkZR1Hz1lpDPjm/q6vLD+mxGFFl1sbDYmTSs9lZgvyM+FtjhWE
zjlLo9swY6bmvO8isPC1t3Li4GXw9a3nEKSc9Rf1oFksyLuK+l4Nsg7We0KEdVLPl8l1X1uH7UIK
wZ1Rj0nsIuX+AvQBshc8dx3EpHs+MvTjbezRuBnmtuPlVLm/JhOBDDvOMBqrYa7WLorUjPtHdAbT
CrZxr/3UH9I0R7oWr2e1Jc/6I2mujN4amLyi2nnhLXNGwrTozDD00EYxfb26yHMdZoBzjKO/GwNC
DOjB9PDujfFHl35GIfabDPcYDnnWp27AjcZQwsZFPEwS2uA5CQJExnn3Qj3iP8UoI+ouWofpe+Y4
5IyC+C5iH4d3rgKQE8Q6DvOIGPMDtMfUzrd5VSUrA/mcXgXMUXGRduPa90kfVhpvbVX4/dKxH7br
rOC8LTPya3Ir2CWWQ9YMW8/xr/LImBX5YZiSDkSuRs+BLz2BmgPuUuSElNDp6bZ/TqtiUdsAFTgW
tOtQXg1xCsQ2CU+ixUv/lH0zcfY9ur6l0W1od8xxwRhA4C9Fs0m3RgzXkr8gm3WrPzsTrQZteb+i
llCpATEVqF9jTLgH7cPin825qPxthJm8+PZTdzerF3afMcYYuHO/zhd3XMvhNr8aOr80PhOjPXA0
HsTOypKTTwdpUh+bJG8osnxHlZc3ciUrcnsgIjBr0jfRcIwNnwzgo17JlZUemtpfI60udGQUnMD+
LfLAcjkKaoiAjhECYzaNtWWfHnKscvr44qN3w8wOWAjNb/LWpf/j6LyWGseCMPxEqlIOtzhnG5Nv
VMCAcs56+vmau92pncXY8jndf6R/CdssGtt6reILtsIfouMtvlE98nIfDQ1plur0XoU/Vnd2ylWt
UNiJW/XB/zGI0eNNm8iMjc6Il0CZFHQSwyq+aIV2T2vvoLLZTwqNJ17/CdSJ2Zt4Hs4ktYC+GJWD
bhxQFrOlxHQTkctuWohCPdz/RFXZpEpelcp41Ef1t2LNGi4KAIBVR48MvqmhrXuWR7diZ6xoCdB6
tFVOO2+Vilin6CMyzYsWmyuvMY8JJxAiqI+w6aghMdFM7MOSkjeap+Uf0nJvQRP5V+wWHLf9MiXJ
WnCRCC+t6e85Y3ejS4FB2ureoi3itVvSP2ami8w0973xRWTrcxbM/bJ3kRF1Jbn2o3K2ODz0WPvt
MaJxCKaCx5McXD5CXvNXjegHhudBiaiyJB3bRuYUOlcqo2zcxDFVaXtE57WfHAOk46HIm4Jk4VD5
gLkB00+On1I54mujITzG14+bR3TWvGzTDO+BldIVR0aaoplYa2LtMiafI1EwMVIiNW2p32AaMzGk
I0QMyF3yKCVofsJseAnQFKgm0SFZKK13MRAExax4aJ2n3DIISY1Ib3JutYsxvSu2eQaIinK7nBUY
uu5tINLHh+xASPbjJc2h5HnKxnOQJ1uUMK9B5K/1vthVpB/TefqEaZxMW7uk/rt5Q4+W8/qylu9N
QeU3kTb8K9MuSardDvE6Pbe0oIOwLlqNKiV0gITidwAqxPZ7dxUB6NS+pLQOe4hvamJBWgTri1nx
rqjUH2e7RZ90N8ABdBXBRIRYEJ0D6Gw5w+IbT81cvCeIZ9xiwxdJ6TeZsamtf2mQfUveMCUmM5Ej
Ydi8ot1Jyui96IZrAX0QxRFeR//akn6LDhnpVQDNRUo1ClTussnijzmbm3R4ctryyZ2LdRbS98C+
EQ/Fth9+He9gd+oG0GLrIrMe3bW+Sqw3O1pbwe+Exgf/A2wbHbA0mTZxsfejcpuIBQxzSOcUH1NE
VnymnScKkOqg2rZYMBpSDJp5hoZg3274WllsMJj9iECY382OxpBq3KVRRnJkRwMJ0hmThz9A2FQe
W8s/gmDZXkyisT+d2lb9I0+cmHo00nvs6dcv/CcVmHf0/aeci9dVH4uAl40HiU4qjXhpiGDabSCu
q49yuumImIfpwLq2Mt1oGcXxcqxHUAaE45E17ES4HswmECMDZoEY0WPowwhxSBLCREEXCvUdnMEf
fSR0PnrFGAPBYFaHEaltmjjHwo63ea6tKmgDRtxbWBXrS4y8zXJOqF4xn68yqsOqnkC6Pto40/Sc
1Mo2b3mDQkABvjD/FERNTevufBWGJjJeetTouAR/K1HN0d6oecTz+/jz6IhPsu+6JJrVthCxac01
dBKixzATDQY2xRtJT0b2j/JfOLC3zkpPhFqRdwaHnzB6cP15qg2lQrwTyb1uek+BQpBKLD1iGGri
jdPWX1oOatywh8ccaCvsnzUEYl3OGG0rQlFWhIlMxFetvSy+6JO/SaNch5F1zIU5KACpnxb7QdtT
yxUlOEim+MsP/SeXVpdyCvC+oJApQkQD2g2FA+dBa9g7vBlLbwrhViMf4RmGOcaVXvuFj2bC4KaO
UH+Qh2vxBIWAAkhz8KmmHrFj0rgNa0aOn1QUgsrva1C86FGKqxXNwTfokA+EaCUNXtz6FnBJYaAn
popAqwredo6tvWo6b1NtIZmctzFL4kyapjUtYh+dZaUiQxDHnXtNUDNSVb21VAJWcmTctH0iW2LP
IXKQn3zAvLf1mIYI2CF8ohu1NdHNSMnqo+P719g22DZR1QcmwA2GE5ZhBlyAgpgSia7hqEDFrofZ
ocnazZ/FD3OoyU0ymto6KrK7xRWkZ/5ZAyTFWFhlDsUp/LqmljyhdPvLLvMHY9P5L1pENxgYO4As
p/E08CqwuDOBkDXBr4dnfQAKLxSiIBGtl1VCQXVHsg4nP4qhnWo9ReN2YCdXpxtJdEe3t64oRFZ5
h805o1u3PpPc/xmkPHdmvIu6EsJ5ulC5u7HZtfsEIw7CMD7SCWIjIPYprCwyPF47ABWPbAdS4Z10
4SjpCyEsCxhYkAl5fTFnEeO91/K8cMAn8SGdTPJ9oaEhl9I+XdtxvjV4KZFCFcWknVK+UHrTHLxO
uZnKq8evR1Z2ZiTPUcD2os+X2OPrg5KqSHnEqfj2VzrDIgmtR6LL37MRm6XWvuVE+9GdnDsKoRdY
ZElcFbAYYxYn3T4eoo3l49YXMyvBsKWCV7/XHqqBhSMwKVCcvofq06ABjThDWkWMtSWT6W7KIJ53
6H9rJIumuVb4+0a1KolbqQjFGOz3cf6ZLHOfBaSwPXomtEZARotDVnc07BTc2p1jbLEJZqWB3Gi4
4bde1t5H42svDoanPEy2jUHi/nfltS85y32fQ2FYyp+nvhpzqcWAAmRLJxZCwmJtGLdwb5oWKQkR
yUTET7i6veFy+ClgxzrlbkN7yrXioH5xOPMtIqEmlwqRoTzaFPSqGd3e8jHzFhYfRg/BPhnPfpOc
Oxfs1Rz4YeZ0aRPAePPqVjX35ncVmtdE/0fAIH5YJvl8A4lh70csjmMVHtKZs5Rl32jRFgnqnrDi
wBUEZfNOUONmQhvpOEgh3WwPJ4HyJ9e/8EOSHapl6JDxa2cjo7SIcckuROG24s31YHRKCnWj9h+t
pgovjDCJJtor9R2Mh+g3CYEZCFGun2dgecV+ryrrgan3qxJU0OjX7cS3jGW/Msm2NL2KYsDiKQDL
a3uclU56m9VuDS6Of91AO+XxiJppSV5++2p0w7YY7LMvriVbbx4R+9ZICz3l6gQKsiB/eJ+1GdzP
J/d45oWnyovipM/+wJg3h/uqcK+D4j/Lb1EDPakZmp0nu1i3DEONZf9ShYhDLzV2pfWiQTJKAjo/
4psXu5L4oI5q0376jSzjfSIv2qgpwYaALSN8bhiK68A9Zoq986xqrUQAYriydIA6q3k1GU3DtrvA
G3Y+pXTlmbDvCT4RtTDw649anolQKYN9OrwbCKIscBwLkknstI6JHMq1scBybicvXhJvM0hGwb80
NPkWS6yjotzjM+SSi/UtQbyAaUO3kx+Dli+GihncW0jL3R8gXiHG3dolHAxf9ZPKEvpadZTRmrQd
vFs6ReJ0D5hUqVve1maJUnJSSAjf8nLnsXTjez00uArnxZyHuw450EZph62sQGMY/qJRA+VRl+zY
p7Cmr49KIrMMroaWX1IVFI3piU8BmMIednMBumKQ3lnBiCi2t5kiZJg1xBE7DmIcDS658+c/V3ER
tYvR54nxjekFM+LKJgtBDvaIg94pp3vTa/sRZJxqyGVQUuaZDHt5dv+AQshzH2RKU6knazHFe2ur
61ee+kXMVYg8mgD62fNOcmXaDEAgwr1mw5G41N94qH5vjYc4xFHtR5xna6XTKMxMRjotw3cfaCtr
nhxDR5WHDbZjD5jaTJw1jDHfVSodldh+54r3UB+B0HCQRoA1akKsnFOzGabJW6ca4BTtbYowzEaI
yJD2B91IgQar60n3P3vV3XfpdI88/RM1549LWa8KqieokJdQYFkV/yYP2fxMlRZtagQ+bzyX3qZG
eQUau/dag3uQJdH2oANVztAZmaNpmI/tnO2qJL8FZP8PzJ9Rp98nBzVrxSV3MRjXNRY/wGetdxYF
ihwHVVbhV0eJISk0TmEq5ZixhLcTvXnNc62xLvr8Jxo6th7FZKShQUX2wxHFGRfhwiX2kJzjLkGu
hMBLwmJsHnia/woSFM7lmBK4iIJCXdu1ezaK/jyzmggjTvL+zo3A4SpI/VnBIYe2yFBQQChXoKKl
YtHCgXHBsJ5QEVqpduh1latZeuc8oTKoJIsQukKiIXSgVsZxtp6Op9EqHu2x2RVTeWroNB5N/isP
7UVpP1uGcyrxHzUnX+E/fvZs7Tpp6U5rfnw42ayKPw1Ca3Gj99Mrek1SvJCKNYW7lgSJTEu2SUW9
LlyN9lZFwRPffmqoROLPdFXQZOPQ+U5L3DySUV6/JDNlBmF3ZGkvAm0bQ13V4To/GnVBFCBueTXa
qVFFWfGrmyIlh773HmbW/hiA20qKpzz5DJrnpvTPBR4qVNBIyTJ7q5GlrZMv1EzpRR0xF9hLZ8xO
7mw95mgXnIkwJkw4KNcXg0FcXwtRkWk3xEsrA20YXJtBlEEPQfW3EyFFrUntEQ7KUNAHE1xuocRm
W6cbtaq/QXKXbu8ebKoEAzKUO42FDGpNhH9CoZvagPilXvo0v4+Ei0ElBC0vQ4cr5f85VNpSwLVw
jHcIXZaGSVhkD/JABIBh+StXeYQlqCFPCMJzbe8pqF/z2drM3JA2IbhV27Gj2VuPwqSmq15QG69t
nwsM4THMgAC2g/Li6oj5WzSiClpZbAvhpUO073JPx3yhI83ayQOVOuzKrbtJHPRsv+GQE9bSoWNF
7MftbyBxD4JnLGlboRcUkQncswgOKyFSTTrNlQhDJFyhy90gQ3pFr33HfTg077X9F7q4I1CaJJpT
5t689jLC0BaZT3t8vYlxG8WEEnc70vMfwkS9Wsyx+UQApR5+hMy1c9KJtPcBoseakItkSw+GpACA
S9jBfHtAhwYhslUJhfdf6klfoReAtoysF4/olI6KbUV94A9q861gyxnA2UWTYI7d829W0WWpJ5iC
KHx4QCL263H7ggomW1/NNoXLaBGhulBSbzcW2qOAvAWTLeGzHLIphGx0tiDj/n4BbVEHxUmkADFf
iKaMl6ifl7DBGdcPMdl0w+9s/CnsnqECNoIkD3UB8LJ8VZz0U1MnBA/ZWVXZdFtcdeLNj/YkYYkO
EOHW0usvJLDzRrb1iwSsiCKw4MBDmIUZD/KWMClwDZEvs86FVIzZp78Un7SjVlHfmy65stVvx/Dk
FurJDtpT3TRHHzBgNvx9VM4bI3rpWWOIkVgXE2m302ObstubE6oQZRv3760a/06IAoZtFeUrVUXc
kpfOYkag2uERDFhsKy0EyJo91Mwz3/XxCPysOictnZ5cN/+QamoEvrsmIIAGisLQPyyXTqsMOHZI
kUhs43APA7AoYr6/qbef9PnJB5DQ4gwwDnMuv6vWoF7130g9XDqcr73jI/LikqUuxgkXvZ3tJb5P
iH/SyHdzTK4aYuCA8VQHoKrjX2WoT5HT7nuOOsIcNRZ1sYElVXDI07PtK4vI++ZBWRIMuR4YQoAd
FwRLkLDPNAp7mAbxQzNd0IfI1uIDu04VSauof0znNI6fg11u5MpwtbuoR/g2cB66dLT2w7B25dnt
EEI5q1F/klcf+uFaqeDv9G0w0R7YZq8jK5l8/URKNFC1yN3ms4SnCrZXNLDTlAJZVvGDMhYI7gOE
F0b3UTD9mfBkMG2isFZYskxlORHYYJJnUJ3ssd62jb8kGpP7AhPhetJw+0HUjI19rkbsGhxjjtHd
uTjIUDIvgZo9mbAjZd9d7laiPImAzIqxCBAgjaIrQHnh6i1BOkyCXLxrMUBGusPuNqAW9F8sppCk
KrlttGUb+z+e8sjtpQ75BgIx5NRtvG9FBka2zsa/eJyDZawcPIqzV+SoY/vQ12QlLCCyZ/nzeJni
6yu4IjsCspzmO2q35sihimFbLuREss7BQ21FPZZ8paN4XxQaMlR1zZdJA3sPI2fbuP+4AB5Ez2Oh
kscAxMjs4dNB9xSb72Zvr8exPUj2R32Qd9UtlH8YdDdVjCI8In4wyoFRQWJb8noVxC0PZHbtXF+C
sLZq9y8OvW1P8KbVNv9aDTwj06ITJfObRPPukU39C4QDUTQZkdS4ont1/MYWesU6+iT/PE44kWcd
yw3jr43aF8gab7OJkLOp+q+WNJagHt9yjf4CutRUfpcZxJuXzQt8DnKUE7A5b5P90cwZeTjRV5Em
uy7LTt4IGIxXeR+ix5L4TLXSZwLwSN5FH4GFJWSNBKuPql0RVieXWLSAQd3EIxaxFJmp/eXI1W1g
bcaCSKtj18/LWcejnxGBiWmq1DC9NN2rpYQnHcNTgtW1Jt2s5olG6HmUEEBmxhAsdivh/fM7tUr0
zsnIG6tbOdS6JHxRQciHHtUUGad2/8tif7cj+zsppgUVgxsrn550j9bwH4vToJG0oVGhoNOLzqWV
ngNZoOvxBmlDQeb42ivohAz3mmbNudYsmsxhqEjtuVU+WMXcHm2MvHpbX8PeOuh639Nfbi+IOI2L
dolZCa6WjotcudNqQi780DI0+suYqMqHPuyx6Rmim6WxJCuvuVqhaaFWNB/OJFt25ilH5UTV1ELH
79d2xaJFm1B1hKXh5pI84czjHBm+QNBtWvFax7rQE7GaG2M1oicvdevWjsZX9y8idiMAycu4jLvI
g89S1A1byMnx0kNZzotQnWjgwbdBBFrV1Lsk0Z/S6Kml9iSsFiInmEbdxOtBrkei9xuTNU5H8DZh
XoknhRifahP10VFFEYKM9HtM20UZhE9+PBBbhNmG6AAO6k+l+qwbDzEjvnI/uiGEJkj3J1HPnr63
Yc4mB1jUQnHcNHD3pOLkqrksiBmYK+UrourFspOVt1BU4xQ22TKtumM33MLkqXJ/iqCEWW6XucfO
Q8t5balk2OarDq02OgzLefdIccI+5JzAnRSCPovwOlbfanNjdFBMi0hkZS0XDKTNhlAazgWw48g+
DJzxivnpWqRGgl1k09swFLtWqx4V7eRrtJ2W9Ub10K4cdPI7TVwtyhz+0wNnOcCJkIq4FRms3lN1
QxRVDGRTqHCb7ta3SBTivR+RE6HhEqEswV9r3DoRlLDvGbKUrDX27YnAsNigL8DNonMQ/KWvooaa
Dw67oQhwMvvZiHoaGAiNqtCuhIQIB3y/+0Rdmqp+6FEq2UQRIqFBJV9U4euU4omAsOUmswrrU4Rl
Q+U+ZLV/DpOLE1cbTQ5l1mRcbEVZbhm3Sf8yjx5ZYl0PSAMvIhcdwVg1Twcb3zJkpiwy88MiPfgh
zlixPPWqgOZwjqrKeKiC4UimN0l8NySNGB2g5hhru87c6hUqLg8wgBFBQ9EUA91ltL7FLWEuzD45
7otx7p/9DwHPUVyGisfoYSC/NxZW/ZrmpIcFyMW7W4xsQiM1cqYKSwsee7GB5HsA7AmvEkg8tTiL
vuT5DnJMHRbRhMnWYznP0+JpRqAwTfauTI4eEpkG7aKjfrn/qik9NuRR6rBeZTQt5eVPhKu5xWNS
p8B/iKUpT8gQVFsEqlIHtUPRFBBbmTj5wcknMkK4lf/GBfiwgXRu6zHqxKRJfN9lTInB5kSAe9SJ
4Se55Jqi9jNH68SPt2E2QjaSrjF2eZchiGHitRPtksFUTh9oENmiedzb8X2OiPqrSbUXENbmsGbv
ptAt3HQ6qjaiBHRfvbFzxsQDY8feC+TYKPY2ZUCSpcYpyYUeqZTA8d8ENJpY6BLQSPRmBeI8Pbs8
b02gMYnM95G8rVNjOr9zzw/LA3VdsJ84zPiNG+0S3PvKgOQcUcakFZ8zythRV46CtWGQQySNikv7
UJrm0hKNxmtCeyGhHpDFariXb2if/3OBS7MoR/1U7tkAMKyzYJMzMJHc6e4tHgy1TFcp4o3cUw4o
jklFoauS/H+gvxa2FjZWYAkRZrkjvY8AhAHJUnV3VYnRj6DklIDBrV/EBK/3t+dgFJWasZeLpcU5
CD2O1g7fQj7064QD0uXwFiuHCTncjNVajo2aB1n6ACrkXXKh8dmq7TJFKJEy5WiQ7oETvJF9tm+x
m/mEN0eEjrQ2zQHDdOw8ztYSrpMvcDQ/8zDbirkRfmUiyA/Z6sotUuSaHE29Rx+suSzdrZZ+BLP6
9656JdmFMDIa9I0Hr6iQhBxNd6eweACHHYNPVKbrMEpWMxIV3fqFFj7IriCAjqxFrUH2MudnGXS3
qT8RLrVFuLW2XSxoCEOpKrR5XBBiW8pqMFMYb0ukG0K6uV256QEPbJuwFD9f9zPQVcxj5+5bmfEL
sowgpBwUOYXebVvEY/M8LsqxI11NXUg2i1/0C7rVLqBvYa48ZTHTmLruGIm7lAkp76S+DReJ7dab
sMruc0uygkXAfFwevew4anet4htjMpgj0R/U9EVMQKxvYP5LxPCLsf6XE9AT6tmlJXNw9M5hZqGk
eHEr7L/APj6xBQRtNRHnb/lcUfqnas02VNzlSJ4d//xVgyV2PuXJjH4ZJ1FFl1WSHLSEBBNVQ0cf
H8oZi669n01yMelQsBuKcUmx1ddkOnmqvpLCV41bYmoYr7lH/hTsLASgP4vSYtbhpzFW2/G3mnls
OnjtrccRZJ9Unl1egn1hUJGwtlbhSRgT+z4gazKi9FuzfjtWvbhS7goXnx5jQhhPtW1hjKceCdIh
IJ68nV6F3xIMNXXqlQD5zkxIAWvFmALjwIqQMf+SFMCZKYMVb4gKUjPiutJNOBaYzyK3VqVhPIz2
uxaGG7nm00L98mScAcf1YCwz/SO1u2e5QzNEuOgdV2U2XScHWLB6CBKXrVLiWjA0Jna+ncrzHLPG
C40i7H1Zh4eKpu+m7u8mBhehGtop2dioOaOJnwPF42BbYuLuY0IGELz3mLeEMDAKFSmwRaoCYfMj
cbJaf8lm71MN1kZwlV+z7MJdVUQn6gftMD0IC5OiWprAOXKOf5lqLJuoSfGb72tRXfrDRouVU6M3
WwSVD5pbI70yT5JLJ/HHfg2yy7aU4SAfwpuSWs9GkB7d4newwnMZIV0gqlxebEoDF+e1vNY6p+qG
Eb2M0Us0BOp5N8MynlPSh5zQfHFgrp0Sgb+s+ih4tPmHyt8/cizFKz72zk3OXYHigjp7k7zgCZeO
LXAunEGMfkU0Eaj0TMj3+tBwVInAQj4JAbX5XlBzi3gxXDLJ6I2+cfp2Gfps7e2IjMDUzy3CsDIg
OAMpgir3901B2mMSjokOr9D2spylOTMcucKT0h4YJxeYEwLX3uMRkzXPGjMOiBdlrO/ORh54wpIf
zKQ7+VBQLndknVcvPYwKQ2HbPss5NDL2Ng7FVvg6oI5DUitoFV5VfAwp5JTCyw+4Hwb+0oQ1ml1o
qVKtZuVfnYnrjyRp0nTRjKfBV8mRNuvnMMXE4BAFDGhUqT70AJFiwdrzys9ar5DgV+dU/5Ca2ihE
2K8W6xEqJkS7gsPIxVwogG4GdCORAB4fdeiXb5WlbUSULGeeCYqr8vDWIHJhbnLzgcaRvwgp3uXd
ts97iMhm381EDtd4IJNXIl1fxeek5YSU5UQnJT8yDMtdZTHQT3yoxNRc8rLmf87iwn9RfssVKDJ1
uBG1VDds4WXEzf/dKZ+Go6zCzCBNRM4e7VL1yrrF6oKe/ODq1qtLNYvfHjzXXRSZ8tUluLA4QRAF
nwqukriOGElfh3Y8zGMKCQt8BBgxZ3xZYdp9XkbS/2OOSWPCycJlb8G4g5UIAd5gVuPlV/Ofd2Iv
IE5ep1vfBER47Gzqo10+a9v7p4AMxukd91Dq8zZHPKPeAJr3Lox7zIAUcBhaOtbpznsDu9nlDkpA
xPwzmsHOZORCAFa60UmGHse0lpc2Gw9BbKwkQdfqEaW4VGzyY4OGXDLWgqh+J0QHLr3dG5QbEdYq
3JSqTtQTfznNpjVfO/81MbQ9phVP8bjK0+cknx5U0zi3FJtTP4MeZ6YiazwOIy4WtkhkFWQBTBsL
HdIYtidPMtXDfxU0S4ypzOTUyfBcXKC3hUsnZxJvyXOeQD6m+lnlderTasRWX7Q9p5CyHuzgKKV/
3TRcAh+kGSy/RQTfdStVwqWoWSlDTg4g0jrK1sYM6BB/zmW+Q2EbxQo4jXnCvX5Cuf4g9qO86QDz
3V+st+McLqVwbALV7ozpVhbuyvXdHRTh3sCKx3LXQUlUSbbHW7GqDGoqZiSBrijPkGL6y3xKAYGd
M98snunPoKJx5Cn3VSRmwyO8tY9Rx57sF8gZ8lwVetDAu5wchFZfywpW8FWnVAKMV0gpiw29Z/Lp
IaRmvr0y8XiEemVMQoxklPImqyTEMwpl47MbmijdEV3PyV7mTfmbJBadCsJSWAuRZ2VPFQz1zHdP
yxQY95cElx2FkB1w9ETENfqDjgs8tJGBhNuEpTHV30rkPEOTbTQcFTgDViJ9iGv3X3AwrWJFqMGi
JOiBzEZ8A2SnAVuI8j7kKYrC7K5L6JoBpa3x4bRj+I76402r6keZwbteP6RhuLbZ7eQmhIRjD+fx
pAysecrnQzWbSLVA0vj7OfLTi0p2HN96kYSJSEE+LAeVgvUYoA2V2SzggM6zch3Sx+hpJsp9bW0i
EJc3PrENjpC/JXaMEDpN5p430GbgriKY0Sw9hs4/UuvWvtWS4oYU2VUWA6NXltEcxZJd9nuEEg0m
jDZm7xnNHWcuucvzthSILJq28sLki5kGWNYDh048yaNjgJw3pusyf8z4XWILXUxMRhm3/l+fPWnm
iGAyQqDllwKM8Pp8jQ0gmSGWYoqnO/MnG42tps4vYzWes2raaiCMMu3oEIRCKxvJZ/tPBAQZ1KQa
w8ETybWcmfsLxF0FQG9XcNeNpLL1cqAADQ82pvFqr9iU8pwy5l0hi0kB24pGUZvyPfNMV6OoaCnX
TUNjH1qcSewpE0KvCi+pfC4yk5mMWHLx0wwlP+0hK3LifaixCPSNmJs7iOd5Kr65EltessoKPcLD
FTyoytJ3jJOc5ODVSUeaN9ILTeUy6veEKK1gBHstOoxTgG/5yxkZMjJzW0eXnB0pUR65lyXAJENJ
BW+ReLgOgmMP72HN6cWsgCYssTH+RohF/PHl75yurEfov7Ve2NSSP4N3rtoUV1O01R3o+Rl7PJJ9
capx+AIkEXcDN2x+dqODHpcqWiFd06Pg5FGDWIa6CSUYrsma/QuSFrVPzqDjh+6ng20EJZ+P8Q1F
2oheXggrAZ0n/u8pg5tHSOf0bKIwppChTloSeRdRmxPK3YICBgt5NQKjd1b37AEy6/p09PCL1q5I
+TGgcjVRqokbwmB4FqYiU5S1NcGHc99k2BshSVJIb276yvtQaSwj6GoH/L2MNXrgvsSv7Vivo0Ep
kAToGHz08mc18jVuT9WBdRARUI8Nkk/IUN9SmiZ4eZsU8eJEHkfUnibnJ7UKHh9v4UOVZbJ2kYpC
Yg5YUgBjyocXMi3Vzi9lPoiHYS4IaXZqa2Uxe4Rs/mLLlmXTQ/cta6kYWSdFW9c1kIkdXceJxobZ
3/yR1DaPZ2y86yRLz5xIaWi9RQx0Zn0LS8oQ8MGsY+seIiy6D4RVI6gnHPUSkGukFbhkeEI9Lkwh
oKmrWYTdt6miAtdtphrywshFais+fB5gsTMZaHtI510MyJ5lgysIChNACq0HJ86LhpXLhUgacvux
slAl0I4epMnGUXu4l22HkbDXzJtAux6g5J9de9gaFAYI3irKCoM5KCIgs0rNS1qgMMhuPKl4Q7kB
dzIVjQWIphj5iz7Zy+AVzg6mG1q2ux+12BvAh7JZB+gpfby+glci0VjTiLwJ2qBlRloqbvinBK2b
/s2AiBW+UZ720YZJYR4RtI2Bxcq+cN7RNhDuyJtaGIm6G9BCd7W9LoLqrMa0YVXhOQ6E0iAXBgd+
GTJdG0918BYyaES1f++pnqtQUM35Rwu8jErO9O8asQ4zD31L2cg4DwfRC8rR76gt9cNff1qW4E7E
5BJvF2LV7uHvM+CQiSf3XNeoZ2s8IxqklM/vqtP6zNgQ/eud8hf1z7Ib2a/DcuEeS+VNVodxoFqK
sJdQ7/dtNhNx9NX7E+Kt5pdaRmYyWpK5F40ClAv5nxzvYCkZ3zHZ4X0YYBr1TgZnhOsyQIOPWeq4
p8Lr5LVbogcFepKqB1ka+sndNlayysBdMdOu5CRHv/eVMeUo7IeIxqZu2rcN00c2/Gjz0fXCrcPM
6LZPGRLnidKWCCPGRDgPz1MzYBGs61sVAzhzNnTmNxkhrI/RDz6NP+srnawwVQ+W6iNt+sybM2Y5
0ZqyzUXO2XIRpMKna58p0rrUVx4LR+fwN3dUPAz8PWOKVzID2E6MWe9ZdYOz/CIzOUfZygKCle9v
g6Rb1IVjSqTKlBOX2aC4JGhW6X4ZHmokonQU5IQpmXxLDYWsg8XgINnjuhDXUq7pG4/Tpqh/YflW
XYtmBiCpgFmD9CBdkO5wMkKAnz9lrW45qnxWrxwCCmnM2nUPhbrqdKKLTfNv0JAZSOTVAtKFNBDW
yDFEJyVLmrj5BPD0ee8N2qw05Yn9E+4qOsSd+zftyV8XEhFwYaIpmQRsohAYqVhkp+Zb90jnRm0b
xhPAUbYqS3ytLZwoEDBy+3MCueGH8waR/9ZvxlsIMJ2AtMqgpofkQKt1GC1cUJ/MDK825ivc7J4+
b0KXezQv8pd06K6yhMrMRIa6FXdb1Y5fpty9VuRAOMb83CQbX5wGuJhnx3gTEZ45P7Oxyl3nursq
/eAdXXc9hiOmGTONN86rPrCekVQUBO9d+xWj6hTRp1jq/x5QMAMkJaSqr7NY3oybvE0aczGxOlBU
ebOWyS/hE7Lhd9sA8wZIiYDJhebufXQPuj++/knc8w6DTMF3i3DbujtlHRW13Giz69KKqNJ9FcPu
2YeC2U4+Iy7nOR/uxOR/FX3zqeXlLkyAhuXKVdm6Df55nikVIgMeCtxCRuqGwcIhREou9dZ8r+C2
A90kXLw40r14dbJ91SAKjNErGKgUJq6WOirOOfFPcO2qQi3g9Ld6Yfua6AjrVZi0Zf3Y9VwRMRk5
nFaoamfelB75laCPcu2EToRtqLrHSEUNdpKeuz6jp0RpI9xIJZkNDv9jhk4hxrY1my0xd0OEaE6K
x2mD3CW6/m/qjatj5fc4LLaK47/1xbAYdUEL30kjPw7pfCs9jEVqZtzcOmEvxSdBG8BAuuMD10lY
lHuSEtYpojMK2PaTkR+m2L1Mabiq7bsXYT4QgSo1ibRqQx5E1kYiQ/KQXzv0l2X5M2gzCXU4xhgk
5RcTSXOe4lR+Q/JxlJ3aqX96KrA1UKF2+pYvXWCbcPju2a+KW9tU50jPV3ZXHsecnah7VHXB7nse
2YTY5GxP+QgjaoClXdAQQlz+VMhR/0KY7VLKZ6NSvwjKJ/kvFJCDnuQDRn7zFnCsc4plwHc6dMYU
kblVoMNKkDFSt4d/45giOrPNfDO7MZHHCvrcnVGWG/bWB5+oLk/ny1gokJIDGg2Kdpl+lRYRdIwM
B0alw2GRYM5jvya8JS5XosaROnOvObmcJC6wUw7v47CONqX7LWewKFor+DXwXyxrGqFZpLTkbJpe
t8/zmSKncF0qhBhQHmCSQUM8QtvOGy17S9Evyk8rqetTPuTdMNVqORU4LfV2l4J1wMitcqpwlGuD
ZjX3QiKr6g2hU681R45MgzbvrOt9mIm+nVzwT6d6FN3LkNF5q9XnknzlkhESbCdIyk3jaRtRCFQ1
gFBI4ysV83qyTIG65I8kB6LxZyZOnCLgBFVyKSU5BsjOGdnxmzC7oY35T9KZNSmqLVH4FxkhCoqv
zKKCiGjpi6FVKk7IPP368+0+Efee7q5ygM3eOaxcubJMeBZDNCTy8Xczm+06ZkcmOIiHiO3TiSmd
MM0MZbdLwO8sm/x9n4qjICXykgfnL01hqLXQwY3Nyuk9F13vysn9SienA0WmI3gr6CiY/L/TM5vL
UExbFILLGEI7BoLJFnPGc1gtYlUJTNxRC5GWZpUGh6run6li3tOpAFFVU84K5BCVxM3VrzWu/ZZq
cFU0C3rVwBKtNKMK1LWfl958WrgwqDYBV7cPZ0zDBDmhKLXV1IobrCia3ya8IjQm4f0MUNaHOuNO
sW33Aa3JVcMTY25gcmfq9GAp+AsPCmjJ5DFv6hLuM0W+NllXAxQNn72IQuYiY0ZURNReR9nbFWJF
oj1EhdUyxsEoE+E7SRQfOc0hXeyGn1NJE8yjYSZQjN41kjgdVAPCEzRrEEd5e4L+lCUDpE7ldfL6
/Sgp/JjafQ1G/iODbMhQus1oDPQOs+lJfUKFURajukTZSeV5pyKdVVXO9/iPRnD3c+rRKamZw1zd
15/Z8C+P70xMow+KcQnbaanm2psW/BO9Upv3iaoq8EP5vLv1DM0QUaP4wMxVhjQzvimpQI/QB/yT
UAhpmseDsmfFzPdCHZP+jaXrJP+HrjOyprB6ZmS+G3YiulxVMubMcxIYS2b26ttN7mghxfWKImnX
N6WujB/zvJ2ZFd7ojUsrultCKhq3sw9iooU1Sku9aiSeQ72V78QB90mEhI/9bJjfBHgCF4aIUD6M
cYljVElEKxWx0Acc9/kCj1am7jdH349DT7BrEDJYHf1KH7RK2PGqSilXygFkAIK/FR6zfk3JuhL3
3s9wJyOUbNM5ZXXprhzvRfFzp5ce+Y1VLE1BKMHUua8lDSMdp6WXq/D7eqFxyb57gWC+WNCHWWfI
HskjX+SbI9Gv18xHCQMpB+i1UEMXPBJRs55w+OIOaRooBTT007TFcEuJdrg8yopv2AkSR5fKUA0Z
ufMVUy4fTzNOTxaaaoz1lDEcSfOiskHf1oiS9fCznUkUSZRZsXl94+jZBeP4BQE+n3+gdJDcteBP
I8ByDTkCdB3G0FqHYtpPPS8eVSANEIunDVVcJ5IMtztpySxuDUk0AuRgMBTni2e1posK+TwY1XVC
7Qq4V6kW7bd2BKja1/dNOsxgZL8hsNcO8JjdZiX9WJ0dVz4OwJCoy02p4gGexdTJ0u9Ae7KrR7Bn
pjItO48GjJlZEIiwKXxjpTSr12m0aIpJ0NHvmCip8ykXPVh3jpYSMqno409hb0qL03fktA0D0uMr
gz3Y+tNq92gpILby08iZq65lrAONusUT3H42x44xbeBD4ZooUn76BV0PWV/vc+A+kZ9RK+pixUle
3p1W7zodrSiHmPG9s/PsdLx3s0WS3AN1XIQ1PfMxw5oHKUSG5nTIH6Xdg1MVz/fl86aVHwLooyar
bnvGrnxHgSh4t/f3MXtJy4z6qgLAcm/L1VMd/53GlHbL165+k/ihUABTDsWuOiz6USCSwUJi+nA7
iZ2JBLbz7ByaVIUtHTxlw5GHn5uEqxVOoWGd4FoFecoM3brBN8GHYDCfOryIPD7+Ynnf+VZ9ZsHr
rjgVGX09AVOEGHUiCZxAG3lZDzQKAADzaQ0vAiLxczoTcmBSrwawjZQYMB0TMU2HfA1/Mj5wCjOi
+cB4hTGtTyRdKTNGdXZ04/W0fyQo6+by0P7QL56hvtIyuKI/zRUlZgPF8xTffJrSl88KwsFM1dRp
sz78cG1VQQmebqAeuZjJd/YvMSaKWKPasqSe3kmPY5/0YZ1aZfSALZGPR8t7NVyVY5BKepMH0sSj
/idpX9LSKTZw2m6nctg+X8FIDZi0ECqc8VG9buPvLnlcnyDMAwWt1+ZWdzb05cW0KpbTO5wHu1SZ
nGlV7W4KJpC5SKtLMxq0vJPqTpCZgz6dubNtnxlUyfnEexK8IIbA0CJ/lG36srGuysSSu+XovmS9
QWjp+pdTcntIQPPq62avw5uyieZ9ay05QymJFy+q/PrdaILyiH4LxWYozH+SGDHE9BVfSZdMvqVX
VWsqBAVNSEP1mZETHTNUcRrMdqcnlLkbuUkole3G25lsfGjiX4F/VnCJFW9cc2v0zG+wX+jBUSxm
Ku1MMdQTPTr6/ef70pkz3lCihbUGkrgeXZBWIw0mSco4vRBVUoN7Y8Li5wRAoJcMpoEzNFqomV9Q
qrsxNIQ+JVQYmT6F7Eh/RC5zrHiEq27yWr+kzfjuv55gQFQt7Rlq6mC4UH/oOKTiP7HB2PPKELq7
zb/lp3vthGwzSFfqChoDXichVOjfTF9DaOplt13AvFUaeIVUJNsV1VZpcHtzBqQJ03OZ19gvZcWn
zvd8uHJemo/mRhM0/JUxvE8Qf+6mmSA+Mk8gZxMjISu577Cd0Eocwa+GIktfHzj5ReQUlL8wnyyw
qFrTmsZ1aQ+fqebInw238TGlRtDodK1JTML9VZhyP0H8AWoPoxm0JJqgvwg5a/H5+x5IOEiMRkDB
eD3C29SQrtUeEQLeUsWAjnp+bEqGkGuigmifLveZBiNATjR2AyQAkjHmwp8eFt85S5moS6GdtyC4
iB48furxi0NJKTiS0O1yZg/YBHPzxG320h/0SZxkXRkIdrCLEvqmjsmV0QCE6hXIIiIPjGlM3Qca
aBvgicfD6sZOTEEDQwTbRRsMRJzCIKFACFyhM7AYA8T78B/rzQd2+0tnVjZR3NesUoOpi8ylE/Iz
d624tNfT/nvg9pCkBENmxREi445U6pbmjIoIwseMUjgZJw/WSMnsGCQtSN84cXCyXjpVe+QJ7yHD
7II0IiiykPsNkhWSPdbDz1cnU15UjuHFTqK/I3nPewt/yPj5uewUThIQU8y/VE9CRuQeh3tQ/vtY
o1/mdShY9RsjROapWyzH5jtiSlDUeqxhBvki+kfW0EaXwfoZnfTeTIN38HUaZ9bo3WXKk3FG6KJf
TvBzuWCDB/d46UjFcQFjjskaci0/4zWcGzJuJizQLXpnPD2jt5lLKYklgOG0R3q9vZLr1CtxtzxD
ni/MFLIcxIyAYNDTcZBW9tXNJ6RBdKW4ife8ni50gOozA6lzec9anzY8lvzKeUA5r96gKFRfuUEs
FC18IMxbBDHY5Iwi2BfuJ0w26oVLO+379TuY3uIAze05Oze7IEAiX0Z7njjrn15zBlVp6IhK62fA
Tk2u3YLVOe3rFaNBN6cLJ4OdIS7/WoSNP7ywySfcM1cdVn4ZwSh0avvrTxb0wi9O5td6+YlLP51J
0mtmlvg/6zOnqECuf01XA4OnxgvkxcuazREkn7fWn2RWC/ozLWDQOaMvTQqzbmvnbAG6TIiBZ2uO
MoTQvZBP8YfLkSYvhw6q5u7MiE0STRd5MB/OpgnwYDJNzAXudTD5FgKH69Z+bqrF0Ejd5Di0CFY5
spnDZB4zt2MvQW3maXZ25yCuxJ+DhbIur2Cfm48BBGtkc2A/q7br1ZcNCddgXc3fHq+3OS/HZDXa
y7/ZIrPI7eZwfYw4GJvd/rQ56RMztduVvKS1w8lXspPYshNvcvvuP/xyJS84vIxHJwGMUE0hs4Jl
t8anOKr/doEYgmaRmHefEHKT+Yn+pxj5ilth12BD/Om68Pmq9ZT2/FW9wp6t04je8aDZy3v8B5oZ
9AlFaTB7aok9dMpoeOlX6ZF+wIW8eAe8Rev2o/0rTI/3kLIPJ6las9Nmu8kCA0dnKo0ml/pchKl9
0p82LtAZmwX3WPNx7yi1WW+HiYR6vGFYq09B1GU9j82+WHR25jCG2UZAwaqWqZe6d9518kFyXTmg
X+TwXn0Xs+VokUSqN1h/wgFbgdMitmd6jYM209IVnqGGIK9x2p9z6VD5nK5mn/nc//s62QPMi63K
ZryifsC/vipgsV5ivSGtXSWTDBaDQi3KnSyYVefcffjL3OZoMdp3+8kebcIFytd+a79X3Zzx1IvY
jLHMzNwYsuUyukc4tfJemec8Zch4JvtiUV2Yvx4NF/Sy+PmVRf53PkUB5spET6vkUaAvyZezYej1
jLg2aaUuao9yt65aA7t3Z2ydfBUvpTBZdoF6wZ2aTInbDLDmTDtzM9yTAmZwbEIafoZ6vXoHQ4dZ
QWx28ThS+7t/7Okh82gGolUE98d/sS2ijLQbasoBY4vL3BFwDPdAOlhqGCBP1HhBQ8F0z/daj6P8
2F/Hh2+IruEOY4DhO+2ZMqto3610LSPYbaMNvNRFKYZxaSgaEfRjU/T0+HQzn5HHBwWnuZhsZgfM
1As9GfFAIKUyVIpJh1kJmkAdB44Htg4hXW18QERtl+2ZpxN9NxgVQhGsZEkTNLG7Vq2Z76REn7C1
1U29Uh0MVhpV1O2eq08o+YQm8lNn/zE67yjd6mMdUH79XGg7/ug8FJfdO9rXQXl94bMgNSKJlxpX
oiB8Mnrvx26u7DCjDTwrxttx6GJNkrXnETgI2/10W2IVpouTLy+ysL6yC4D7+ee756g8EUUVomsF
VGubMV3Y9fTns8Gd3ffEjxj8zKr88YEdjJgc5H7lnJ7ZlW2LP5vt6E+G/4lY9mayZQNL1yToYLYJ
dzk+tHZ/pbueafVPiDoo1Hgj+PsepUak6Ib8lEPvD3h8PzQv7V5Q9556AHbONbDynIgD9er2+hli
TWL3tJ/8Tnec+68/xithdLv9cGbwrejmKbJGkMESYsWJFvFcbFDIYTgPdgZTk5oQOWm20zhKN134
PqObgsuAtIeTZSkIr/efMPvrtg9DOkwPr5+P2OXt+f5LkhZIq6//XDWMt201NKr41PzKLEtOAlEA
CV25UukK4J792R+/xFnCiKUWRAyCWgnyswFLVoS0LuFb9cHTYNH5fj5tRFh9xLCVUfbHNmMiHctV
hdKKx0n6P1gWFwxgxN47XdhrzN7mxfmRb1CZMRaUEXuX5/QN+c3URbm8Mt6u6hHIurS4MgBg6g6X
zHE0c43s/jDzpjgT6HBuvSL5JkPxd28cxMfqFhi4RWmrOr0VBlOSTWVOzDKPo9matRxe6BFDYHzO
zojX6TIxnxzszB8hnc8vP1jZ/Pr4ZZuwyM9jeZUvWDvivInzxKh8Q8KM7t9C8xJCUcYduqrTzAv/
/vPGvtOnFgjvzRJ8aPBu9nEAZOe8wm4uwFthh3DGiy5MV4zpJv48FoRRWLZVeuXL0fsGUAV6FjsD
785j5TkQSrxKLQlG++eipG9XVzeENemx3uTX9mWmR17ehEQsMhbFIWYRG4QQ5kpk+i15/nWkXtIr
Wyw9EtQ8rK+VYjlGi/iItV2VHt78Ch6ksnq8SLneiUUOGJ16NSZQ1eVlNiDsEmBLiBkvQp4Zt8/C
ww/lazFRxKcDfRxJ58Gadrj5/u2oWPScz8W6vd04eG8VYzxP/u5hFyY66oOEA++AJt89wC1hQ0zb
znK6Rlfi0B7j4/2XEyKjNUYPZ0LsR0RWhBx5tsfk5+Orl+GljJIr66wcuGE8C/o+PI96M7kU4WTf
XOpA7DCXqOYqEzxUYezm17eTXAl2MAecz/7KToRlvx/u+13t8QEkBNUa45AeCbpgLG7SDU1uRNz8
i4nhGhlYzZehCcix5vXcM+FxrZrv2ZKJLsy2VX3JfdizIN/0aJYSW2Icar62YQGJE1H25XaSc7m6
+4xE4qFGiTc4DJdP0qRVf2WU0VVeTcMM8WTtGdSb0sNMXJEKQ6tPH9AwRzsmJe8dV8JmqS7ISxEN
t/TZQ90TB5U8hIiz8Dnk4vnwMmjmIRp9JDgYbPpMNcR0pjYaJvmNrjNP3g+P9HFFsI3fOno1q+H2
4cv7iUMXPUhmtR2v0flalh4eod9ly7dXih0uRYNtM2/+npRjHlq2JwfjGjlhrK04w+R3PKpL2pKg
6SdmMM3E6ilXnAkKtu1R+csRdcroIdbGN2RJlW3NsA7qYlfyGiiU7ys523DL30qm5VLQJDcl2TLZ
+MMth4REdliKDFw5DB0exYtjNMH2tavn4hveQxpXjoid7rtlt0/hymKxV0kwPsYOTeZRQ1gnW80S
iNAH/iOfoc5lDA5Q+kxkycxHODt8Fyg9W60tW3e/XDaEH4n91ul+dvAFFiBS8Fl+LERHrw1RWr+u
wjzivKYBnYZ1ULuY5kuuP4yJdecTvj4JxPXjKwfYJ3Z1EVkoUAK+to6I1wkUWdT8Z4DQK1kEOtOX
/pxuyuDhdxf0oSMcN3aBkIHHUkZkcsUepTOCil+ytzaaXFh9jj2WYHyt/vDXPHrOAzako36GkAXd
MIToFaR3FAEDSkjMgZkrJM8K3AuR8YgtioMhdaYMzdk/4n0Yi4EmH1KLoqeXsZ3UOVkASPG19vrF
CwL//Cs4CnNDAwQQD5+i7rOQrXeUrgoLre7Z8q3Ixk4oXMBhE+6KrSDQh0zjhtodO4VggiimvcrL
NODmXj/tCkfpsOdar9v3Vz6c27//5EdyjfqI9eHeETgi5br/wJ2AnrtF0D/im9DX4b7/iP0aseKM
eTjyU+769TvcYnKZq8CokJhvgzQbYF7JdpEcoQ+Oafdi/iilc9A56v0gMMz2JmlEk5BBsaTmOa1R
GqVLfqKqfD7WdIrbRGCJUIJeU6pskqb+8IMnIwTpxDdOKJjm+gmQBSULqCAsks/0m141Z1AjUgfq
yxjVsWKOuOGHRvYU3MXkOfRHrom6K83DVN9e3mnB89ri2RiSqGEcxFcQN0405pICJz1++Ffa09BB
6leih6ARggtvZHfb9lzuVEe+vELeii/Jws+2WcjOm4ygCXFDPqTG1Xg3uTx4Gj4SeZyn056+yvHh
yevGESNI9ywqD0bdP/z+yDFnIbEzaNfQBVT88QbxGF6/PebjuWAuxly6MoNzqQT9Gft2yTdfP7mq
C7puiADfJMGFU/HZ2eLtEJEsAFfugDuvnyGh/EjD+E9XzP5YVH7BfvegthAjEMBcScoOAxFQja8D
3PGXwA47uM+s2oNXS4CKTSd5cNlhWCJa0SZUEbCJuP7NYzf9S6/v4+kirZCFqT24FYSo7MwLKJKw
lXt18yZMwfJGtVdf4X65w21+zEKOhQoRF1k74xXmZ9LcS+vlR362wLHipcCo1qBnfLsUceiKi7xv
trifKA4mm+l5sniLvUlO52DG0E3XWiIl/EgXlsfh8nOgc+19hUhIVkWMzfnF6ZK399f6WNTiGsWQ
yL8ZimERSRXfyElv3xBgtOYPW3ElboFMLEyvtHqxyNODONKECpnZzUc/qt+brU386VXbxnlGuUdL
QKRaMcjA14Cjtp5tGdUeEAms4utsrS7yFSE3WT6XyrcNl/Gi2TImZY1WpiUdxmsOhDV0nu49FMat
tKY+we4ticipOFdReh2HsUM/hIdHgvYca9NljaI5wdQ/iOb1y4ZnSiV2QXhOWgB+ZzvhxZbtkcXk
EJwuJAagoJgeSjn4XWX3OEAKOPfkg99D49cegipRSX492RdksOmGr2o98evMF1uQ/nyHGCIsQawG
Wz7RnKwIy0gySoK+x/zNDTMz9kizSFSvsCGf23vL+NEB3ToA0WhondN9T/j2Qbfupz9yAb/gaSHp
Kcv2McqVOCgekzWcDFyRTjURFpEQZ6H01+3ZxEN8jcjoh5c6+vrEIoG6YSlqNjRoBxhVSI7vs2BE
1sKosc04WPyF58oD5u8gXCR0Ajog51oQvYQ8FuDtqJo3i8bnr/hHDpx6ycI+YkPxYewfsYa1Pbrk
R74U68vviNF4NeZa3bNBOdQ/OeHCMT3yXTxkcSrJH7KQmApH0l5ZTPYcfiMRpggY41hdMMNJ8Kj4
EbsLt0qAyWO6sOswx//fOwKu+DbOG6txb2jBFGcP44GTk1Zc3+AgNjiTSMJ6w1fBOSPb+ucIaG6G
7XiiKe9KAQIvAz9RqX02MUa0x/xg8ji7eIt/+wme22jZbDMcP/7hl8BUWglT3jg0ayFutUb7fPdi
LqrLHhsrBndyz00Svk9qfAbCKDC0bo/j+fyWpIBdrIk2CvYcF8kC3X+xnQvqMdhN7OP5dCn+Tguu
Fdn5Y3fh7bhCkmqmlBYhXoaPxPdNd/df1rM+imNTIc5OfUWfotD2Qm/KwkfzhDteduBmWo+gF6+C
/A0upfbEBdL953G5FSCXLB4CKADPROV5i8ONjNSR0yJRdybUZPsgJQA4/ZcHeAx5383Zz0f4NQEY
KK4Zp8Vf2tTisfGhfSQRbCQuRSQ2AokDG/AGEsHGgFk3u97p2sL1kviD5INLHZVIuo4jjDgSP9hP
MRGKn77EiTydDIFhtJqqIktCnNsehxd+wkUNU4O0Ln/ZANptO2c/jCt4LfTpYbOJyXHMzP1ky2/I
KHGnYNwF4tMiXuSQk/IrKLldiHVVBMAhhxbGmC8nioWswH3kJlVD9V9hiNoUc5jETLun9YrXPOMT
gjMUPGZm2jr8sxvTrW2hkNEMDJodeLBcClfPsWU7sv2nV6IjJEgIbIj9YYpBx2BBHwZqxs3HokWw
qfUCvOL3i+MmBsFh/3uwdz4QgiBq2XcoXfqIrKrUx6lFtEDIO+HRsTuxeUgUPnkO4iQh6EXoAWmZ
nYbTVK6Pfx6Tl1B/kSktfCmWQ7YwSSPYv8QjMpfCYjJ3i5XjUHHZWASsKM5fQK7EYb2Bofe4fNAR
njJsPLz4P79HBzb0e/JoqUWNiweICLhYbswuz4yPJmcCgxFbiGxR1kKWAUbrdDdlZ/bA24xAMRSg
T6gjeoJPRsvG4C60sxst7bPp2UvP0+1luAxd0z44euDapmPqruk5puvqocjVT2QtUa9HjRa5S/Pm
xpp78OzDUIvOke4+tSg6u/yRa6551l3HND3PO3u664WBqUeuGWpu6PEuZ+nqy1jbu26jmedwr+fa
eRlqHpUHLbzZnhucQ88L9OXNCVzPDd0bEWjo6Gbo3HRTD81YCxxX1UJd56Xcj6ab4mLOTsSF3TxH
d4JzYLoOuL5xN5hCpoE96p5ZaRFygprJZxzCCP047fDHNtB4c8BV819Fj4JOc1w3MPlOXT/rcxgp
mnMLG40fvIww0Vz+xzbgxyPtDMHLCNiAWrhwO/HPwAsd17m5lSHeEnpmuODi+SbXfVjiKr2b496N
MLq5bmhGgedFYXgLn1oY4W00T7+FkXsWi2u7ie7+RW6U6xGEXy1ioclSjZAXsIhcnum5jGD2htz6
jQkZ2lsPO/EabjHWbvzWcU2dRTJc/qMv3UCPtLOzY00jlt51XhbX7OmOuELXO2mp/vf30f5uTx4U
fg18CT8csFFlcjGgXwHyNOHHl65DDI2Ngc0D7OP/9RASVOaftuy3ls4vdqaB3Z0AehPujKC+/EjI
ZAmtm0ncYpuZwmTKY5/5IErxo46oiCPVJyG7CI1phHIpGpRDjtqUMmFc/KRfBWobXqqA0J7vUCZy
YPFo/ffIbKQTfTjK10De//TetawiXyKVJAUrJgnl9xEqRei1AHkPZsanL5zi8zWTWb/ohYvHPFRZ
Yz2krz2E7bY5dei/32l3gYaD6IUlOueyFKm+/K+jL35I/wH87KqoVqJHfybTiNtXVqU8VnFTOLBO
n+l2kDZwsD8mmUdyopuHEYKT00yfJmHXcQ+Pxp3R0TGucxq4Yn3QKYyArGlAsB9j5lOWdjpL9Xoc
oG7tpYvefnKQX0615BRrYcdQbojjiHrgXGjbKxD6qpEg46osngVmSsHAqshkjcwSPz66Q6Nuy/AT
UzKcuJnEZOrE7KrtDEJhe1pff6+Hg42H1L3D2YsOnutFurf3RtohUnVE3fkNKQ8RLGNI6QBljKPe
TxfM9qVmfhrRFWBNP4DdJjEgnQqFNj2TNCOZTy1OQDYPcmB2VmJA7SsYP7l+bzqY+Vp7RruP8O8M
eZtp2fyq+cnpLOqZrSr/DAVWMb0VdHozYHukvTfgDFQbc7pEaUGamNw2cZySiVwp1Sd07GvQP7i5
CY9LQh1Qx5PMWoOghYytEfVVOhEROJBp4nxAmTQht8gfkSs+Ox1vNixgb8I10QdAXuRdW0r0HgkY
Iqbn2e6zrE3CULfxsyUzodxy97GoT1CteKxla8hguG5fkCYDR6JIcEIiRWRzKqpn3B1zFxzlRqfe
WytvjwPEaNrUHjazvm0Q7u53yuh0SL+IOHxQpaOCYGQzDZEk5olo8kHyBgxE8sYcnL/RNr8NAtqs
KoR7aIWDMgJiw/mk55t4i7gbMcKTKLDjG94iGOMOCAPeAbnvqdbKXetOOxJlOgo337W0y9ZcslzD
yaWhlnELX+ipKGrJOu+DwEebRUzfHJ+IZjL0TnDhnWLDQt3c3Wz1iRgidIb9bwOXLwlfzft6uqlI
JNex3+7HbknstOvtqTlaVxEee44mzTreDH+ZSocmPHaDyLyP3g49ovqcASXuC3KnNkZ4CAPrlGdy
osJQViO6F1YPn3cPNCWg7rkcAgrHu2aeeAw2c0tvuC03px82T0KvJgtzLANpR8qJz2vNhzFcuG1E
DSkq1i0ZQGaRNVvwFaze7AymOph51M2L9WM7dpPNYysbBGBWN8/Nr5GuxibqlTSkPj3ZQvrOhndh
U/4FYoJKaCHsOT/Dw9UnRvSZR8V85o7NZk6quBhs5Dmdvj/pRnXy48CllPmbboBEzkhVyofHfGKc
rEcU+7EPoVh/UHsZzLulvJ1RhKIkxMzzn3aXbuTli3nXP49l83NfZyg1aojJnVBApfLY2syUW6ab
bA2avaUbzk/O3RJKzXpMQvjZnmi6podJxKLw/zwEC7lT0pgHHyBojX/NBYSI+lG+IwNg3kXpfl4U
Rwktj4zyXTF+1x+YSIOjJ1Q6tTs1B/q51B52Fj3mU1ukXrFF48vm8Xtf04hnIuLujpzakxfdfGIR
CPEhIzB1SLf2fT5wE35z8sAHvts4alepTQlYz5YyKe39EDt8fXQ/qkuBG6hr1MN4DPLiaYO9rQYe
0sYH2AuuYlYW/F/jHU7WRTTVMwtNzMXYZhCE+/QE1gYDI4yBxCuKnYw6X3FUqeWVEblLuXos093A
/i4n1nA5W70O8nriF8v7soJ+gJMPkv3MK13aVVYTQ1021tgdHL9LURuIzZmLQOAKkNnO96mDTBUI
/NP7GoPgbiMiQz18ZIB2GP1u+JNRdR3+zFYqlsqDy2Tk3iDgKue9B5vO4OXm0ELrmkgMsoI5WNEa
QxHj+rFZcL1aDrj97/xhMaOIDYPNtCcOx5c9SrWaSJE9ec6YVAoeUwvDM2iNTNaZwotBbScMFYJr
ZNN4h3i5DtdfpT2T00yrN0X9kTBTRJhYB3ojBrEwp7wGtJk0n+ld9FNAm+t1FFnioSAbCaTt3Gw/
B4w7kwSxEVjQ592qxXA5o++14e/ngL7+6xcTC84PiGc9kQnRpje+gLjXSBajn9mH2F1jIiXvx/y2
ifH5a88MAaECDn7yi/jYYxsDGgOuf7UMpazbjOrPU8Po1apR0OaUmzniOJj2wkCq5cvQFMw1o6NA
ma41PK6PheWiFgqGxkdgJrs5kcv9B0+k7NR9Ej0BGbB5nCPl+sYpQBtcn4UJpUmNwBs0RqCA/JBP
Y95Uf5b3yHgIlDam/Ux/DZiVioK/qK3RDZBNASGRndJUdNS0z5YcEAz98xAPJN68b4o7de9bacO8
25BcbIzK6s/pFyUfZSeBkBZb+ZeqPXNvaXyisU0U55Tr5ALegN9/OzBZWlMU2MvLLEoWvddTZpfc
fJOvmCr1x73zNtxNvZsY3TLfvPHAnfbC0/6xDMMtsOm/sg52friUdvVttFR/1BDiy6La8mIyGEe2
Rj/SjkZJUO8jW00MFgPc+/qo1Xvkpw+YKW7LBBE93aUevllBwubns253yq7xYfrnXr6TyDN/RNFw
Q6GBYRPH1+GzHd/K8wm6SU86xmkKJ7/F+vWTUesc314CnGgu2VpQNne8jsE/NzrmPGml841fPxsb
HcpbrIeOp8QMqLAbsovgDhX7fhUTsQrgR7GZq7aSLTC2+cuWFt+o1d/O1G2Mbpt48aLccOxdIBTx
1Eio30Ee3H/H6/e1tOkY+AOzhDLQLGf2l/MGh9cHA7Fr+0nK/DU6KmkLErVsLbN833W1oASxq+1s
/nTi43cdH4F9kMvYfoHeBvPhBXLnkiFu5iygAy14e0BOFp0tYbMsYSMgsqnJxt1kApQx3YzmPZWF
mT4LQCmMjsroZF5SC8Xt6FODAsJ2MEd7CCP6mqNdYQz3r/kgiEYYjFY/OUMLJpA18eKg8EEg2T6U
3CQTsG/TzQFw3g57Y7Ss8fpo3/uZBZUCIgxPGEP/vAE6ObN5ThZY4VrQ2rfopl/XuySaBScn9xIT
MVnr5DCxiZ9LHo2kAWGP02++f/AznYGdmICQZrbk2/xn9PRmjPXwgcTYD17tTPzvmnKq/9lyBT34
m2plh2zOSAmX0hVjS35Gv92SYwiIHkExgGsASQj44zK4seJSFB8TdxZ8WHkVoPX1e1eAZIA2ULi+
jRB+oHV1hyf7HiY8sOEI3K32iEBJT7b8gWUju2b3FyMd+AD0mJC4h4eIdlhq4PJQRhlSQQF1R6e7
02D6PZgdNdMGTOD4e54HCsHfay7/TFensL0htZFtWxMdXgI4Wl4r//FbUrjlUYCqMTEd+nuPeJpR
bqY7wk2AAbA65SxFnAig9AqgIGJ5veGSU3KnjgMwyNAogMF/YTucEFAhKm89enV4FVwnkTeTYAtt
jG+2MK3/xNO0/jqkKEYSRaWAXpuGVqdVjXrtvxJMH1HGBHQFOvmjAkE9gw0sigz7JxSUrDe4ZJAi
EjQiPCwuyEOWmVOG4DYONjEXrFMAOgwDeNEq244umHsArTHN2+B2sL4HurwncgMyAxUB9ZO0skHh
26xhor0MGrdGdPLCyvuljsl+hqIHmZWaGORO3k3o8IMnIVolfAGdgU+DgeH1ZS5AkvQooLhflob0
EPyQ1REH1zvtodzw05OA6r7hdAciVx+pFwlw06NYCnlmD+AE+5Zn+z9YBEgiCLfMzRDyDyblSEAe
IGgSwnZkETWTkcBSgK8F1AQZC3yN50Isz7QpxLlV89NYpAcx/L+p+WKRKOEw6vqh140Jo3Qw0chG
8ggYDSwGVJAv7hsTLIwirZAFolEO4wrRVRJFKcZpie3HU4NDQWWWtWClF2QJ4D/ypfFHDrAYd4Ln
OQERqoh90zSDmjTzAAXCg6IUACQMYLYFV0CYzzq+wAXBj4/sNIECQhagODgRKQHkVP4JQk8qBEwJ
IyM/Kje+iw0gOEAwWCmFi/ogcMHHZ0zhmrqnqLMQQFPlgroisExxOre8HmrJDd9XTgR7aJiaE3bZ
h3FloniG5iunDJOSvKmnQK60Eq/4m17ZNuBceWP2Z9Csf6xacDU+5QEyhitFWdltwgE9DrL4N354
KmgN1MM4vWzSFKTxr9x9Q26RMg471UdPOZI3wBG0ctBLLsr83Dr7GEIlSDbPAgiPB8H3QdgZ7/DY
r19+wUWD5LEg+IDZ0+RthBaU42PtuWHULjRJOq8B5ZmLdOSyWSb2Jk+tP6pUbQgaqcqsWEZ5Xx8h
DfE+2v9Z8BWPW9Tm4gXHe7Cm/I6pevlDarwjCjOt90UfEhiezxQlUl7MrhdkWRgMiiDUEfeU1G/4
MUnb4xcmPPggTxXQldrQ5Unxk2tlr3JzdAxwrLk5gjGJyq9eHzlE1UgX16oYDH3lY944hC8zQo2a
sajso0zAiP2VU6QcZjuSOyrvAP2ke/+RdGbdiWJRFP5FrKXI+Mo8iLMx+uLSxAJBBAcmf31/N72q
Op0yBuEO555h733IaLOydMzAjuib3AEIH34M3Y6kfX0qq4AuuQVYSqG5ZYOhSCUByjqCU78jkWlj
NV9QVxsbwRWMI/NPdLzG1dLO+FCkHt7kL0VNjE/hmZsFOX4R8jFBwoZQawBaRlKatDvPzDokccTO
JW2K1eIrFWmynRijGl1jKsLH82PP2uesIbnLihGYDTS1nNa/XyiE6F/1Fw1yBXZLgHOAxkFy4yum
50J4R0M8zoMDcEtoCfqlRAsM80i9GFC1EaffAr+Ir0RJovhhkbTL45nPoZJoeMKxB8ztCxuj7PqZ
fjL4v8ZiZLXyZHQQYCgdPHJRsmFboezzBcvuQqr9Ci8IiQQcfN4HD0ngz8XQYNdoXUxRShFXEOV+
Fikb+8CKZdC6Nf8HsF4fFJGI335w9kjqvOaUJDkaxUGxfSwmZCYwF+R+m/kzwo6ybvUL48Y+4ATq
t1yRJAwTLWzQQb2wy/hAknr+awcEEB+VGXG4UMTAGqw2cWDQ28uwpN86oWcBzhUx9GVYYzq5GNPH
IgFLNi0WOd07bSLJIP0m40SNZI7TVl/Sb0l13hdu0oi7sL0M4XGHdXhfeOrr92iD/8cAzcyIZ6gj
oBX4uhOXjUTprlizWfgM7A1wG4ocbyplweyxwdWkP2WsYuouT3LyYmkR0U5OzNtBlJfYmZVjBNq6
WDCcSkzRaMsIitiYIgbDy7J8bFofeCgxKZVO4mAGg7LVgZrImfUlVoA4VMRR2s7MC5/1vLxXqoAH
5dExrg/kSBgk3A6USBYFfirH/IH5mGw/orxzFaUiGOmdqEYQe5Q/2Gd8ED6c6pdY4RRZ90wO5pV3
pt88A3ubeSWeWhs73vf65TFVLj8WIQjv4y/HKieGXntX2aX5mVzD1rJr4FdkuIDEmR6dQpgZQYVg
QQHDBFtT028A/ro4CWjaIiosVfCBqDb4dL/paNiBKCzNVgznPePML9GxwDySulLhSdFQXtT7zH4D
keEJeeUZqaiaPxdvpOce8TtP9GtEF+9PH9BCOBsCDrMXqZCUV9Dm9BoIeWUC4II6T3vgqiyw4jvr
xQlE6QsOD+Q2iknUmd4m/dUQgXDKH7rHjnuHBBStGEhdUXghmcgDkdtTDZeD8zVyOEveCYucag2k
wP5wc0VFEnYOO4BxUh36EHZQt27CqyMexVjmSMDkHue/AL38VWE46zlIOaE55ZF3hpPCB91a55Wj
nkXnTnRZROGK8hT+YuGNG3okiNIb679PPZFCY0xNcT5S6tFpdKA6HH8cN6JCo/rsM5DTmC0DFgb8
HZluqq44jGaAbLCZlGXymyjlMK2U8qAMQZUSboLskoYxMH2dS3s28LKwkUAzMA54B6Y37kEcxo+j
R4UVq5H3aN26rHSziNWPbxDy3sGO+kYx7Zvp7ea06H123kvzYYbcyYA93SH38AT4LYwSuXlR2oI3
RFe+3iErmtKN3rAYbcE4ob5EPUqAzrgtBo/boo7bwcHGLlOQ611+teN6KR3Vgb04BPyfq034LPAw
uH+qSldEH/l0XG06JbKoyx+WNS/L7JNvDiSDAwVGJVQlLkCNGSODW4JkGCJizCIEAnoCiMXH9ETg
s3kGMWgffzAixof5z1g8wa0PGDDxFdoZlBAqYJCBWIec3CTUXj6AXp298ncnGKB22FBRpIwGLMjs
EkwNcy2cGPZWzBY9stCoBVAXn6AP4WFGjzsOaV4rjahjAiZuOXHVLcfPpPClAk6yM6yNMwW/+8eX
2hCXW4IPN0Sp6TWcqLekAPBeu0WzaIzNUUHNPmx7H+Lyy/DU+1S/xprpIMJ2TwOwrAIDTVcMdaEd
41T1JfIsZY0cqNMrs0GZ55fiuSPlAF3YrLzuCg0ciTRB0ZHe85EC2jJ9uCXF3HWXzzNQUFZtTJth
KuV+XU8nUsAY4XVK4Q0+xuDXxF3aggL6q0w4ozMVZaU5LBD88JJeHVBUtuMF2PuRqMUz9Qs5wC1J
ORU3T1HlJ8fmHZvZtZ3dBLAU/wTHbnLhDcBngWwv5fP9QiKR8GjLCchxKqwlwMO/oAS9de6PqwCM
fx5Ip+Dhg+t6Hvh9YhYCpByYGviCGzAJaL9/GAqMCDiCPgGGiCtyxdn8bLn19Oexy0CtQp6S/nc4
tD/oj3zuzv3FOEu5OxaQEE6O/7FBr/WHQiXGead3eN9kIfecEHB1FrcDqOotzI6RVXH7hBg4kly4
XHe720EROBBpAnRB3UKb43ZqPJEzpx1v5F8ZipLYe8B3uywazpyhLILCLkAf7Kq5wPwFfxyG+xbr
T3oU3BVF5XkO2VWw3Xh0YkPODX7Kc97AvBAe4mETLQA942QoxPeAyfPaIzgg1sOdI2hQxOOLW6BT
EdSANbhC7Al3zuUZTMItflnav87ipCRs4HkIgR8IyoaUkwG+Mduiik/wVYvABAUaqfJeV4RnXQGL
U8WhC6yYZ4P+vWVpI9SZGVBs2djRZ4gek+2o/H4XPw+NtRy+4AgUMVfnVIOfkB8ATtGoRANmLlze
8bZa35IX31xec+6Pp+S0fm6FRgDGAqedYiLdt4Tb2hK9oVZNwpS4EmQDbRjwd3D9cGIx5vwa/sib
KpwDtJ6r4Ks+1pQKeS8ritOf0eKw5FhnvbVL4oczyFocaOwzkwwhc5wFYw4u1q7sAaA5cw6COj6D
lubUIoARsgLCVWSOQInQSQS3GnAh0TmRAiEvzICPA+NRll3CupuAKnPegYfAxWF031sOg3bwOcbf
cJ5C8hzaAYIj2KSW2Mek2m+l/0b+CwoCGbvBgaaNSjVHuIm0PxN6wfFGZ6C6egacx7+fNFBCRMMI
0Vz+01FZ5ICyG9pp/YpEJEkByLAjIIiWjO6lQvsLh6SnBARQy7xr6zl5tyxpJjjuoxEYaefogsBt
0Pukxtem7NFFVkuWZnCITk6adqjllsKZRGMnpOmqD+uOGBnxyvvou9EPukEv8J+jRNuksKW0Y1Ic
QtENwOfEaelRFLNbCR+upsdXmCUNHb0qZ8KezB1Z9B+36ZxcHQl1ozZfNGpSDNM+9zt5a+SbtP2X
ZntMYvmKM5R0EcyNlQa9Orqqz7QZKm0KjSD66bHxzDvEBDYn4phPTPE95H2jSfjUp+gVDMg0sWoa
Y/+YhON2WehLBuTx8D/Xr9fnbCoLXQqPJUJIKxOqybDqiE3a5Vh3NeqVOEe0uUflATk/B9T2XYAl
U4Khj4V5JBfDrhPtmFhPaK88aXANsbTvlmyoT+7mFNgy+/Vlkh6Ex7egn3AkJ0fQWqxXIJEoQCiD
U8LNxNQyVmgtAeXNXTo3cV0l87pJ0EoBcHGZzGAacUZ8ROOl+JkGOjeo8yE+kz3OfXkS6Dk+Hkx7
+0XjJrTS0IDI48Lc9LczzOGHmvQ5lCWvpFF552J0ICJygHS4HkSCpJhYWJhqrDYbs92y2M09O0cj
2yiFWpzOYTOtRjtOy2fymCtTaQHjjnQxP2kv3D1j9e/P/2cPsA3Zd2Izs9eCZjGK2wvuC342p+pj
zs9k4inCLUwBGPqKOgMhNnC6JT606HWgcvKjfiJCcfyw9hqZX9Uc3w7u3hSf5b0lVE7Ru3oij+Li
weB84QQMO44jaoD8BvEmJxEQJz6AqHrHR4orkpXCSQbeRHQJz2crLEWObXE7ZLdKSiNObqBaRpEV
CJqNVcd6TS7mhaOLGIsiO+lL8yKT3NnzqdRLcF+u3/qXICHrwkPj1fJOZweB08FGNbVAWAknkrK4
JuwRAS7PDbiTExCH3oeES95Z5Mf+jzpZFbxMyukgaHkBInrCfpDGoka1ZApgR+MPNwjyYHpcbCpB
hkQjSotLAHWgnIIHutJg30F0E9lvXsKGi6CKkjfPgJGnaHkW8MQdB5Y4REjKMS3EJBfGG0qkL1hC
Cb245/B5tjLxoUUGmkcEeRg1cR69djmcDxT89lly87uY9gCrPOkXygqOeE7AZ4hFBPZRQAYvnIx8
y0FFuhENoDMDzYF/XV/XEDUdY/Z42cN5JFC7SxCFQQ2SWGB475dqLu35bH1RzFldwIcFZJ6Makzu
OsGhMH/lWFpws4SaHGLM0XbY6RGJwQCorv+AHyDOY4BgEAs7KkAUfZY5OXq6SoIubXY5xC2KEgdW
x3PJYufOyHNqO+0sUi/kStfHmBxZIv1StFj/4xUGnMlhavRFE7CQGHhiJyaHb+iqtOTnkGMCkAvi
gd8XfK7oTsEfsT+2S78d7d7J7cBYdme2Lw2NGG/w+6+g9rEP+5rCKKiKGDrB9r4VvzLacWXoN1gG
lch3YWzv09ZTkmF5PPWsEGyG4nBKZDg1oGc6ixzM0R7F4lEMb4JMzZwJyQ7jvfo72bPiGXKGZtfs
2HgQIvME6dSFscrwt5AOsDKXdoE6IGq2JsFoOX9Bey0d3WkCNkqIv7Qlh2B3wKdq7t2YjWJjBdk/
eMVdcGNubgkNj6IbuQYw1knhERcG9BARAF+qEDSZd28s+ytEZJznpDnjrz7OymwSNi7wTsewAXZa
WaJTpMj8V/yVejr0YIqXgTYjfnGNlcT1OfOxSFEXqAtHp8Yrx5BZ5+nadFi9bgbrjF6TcCNKhz7b
DGTm5vBDRBGHWohNktUtHUCbMVuUZAi/hYgEAGqPOA22B+3iw18TbK7pIGEb3xO8vy7gSj4icxBx
4YQF1zUCvaGx4vuYa5JCxJBKv7cLJvW4YiKwg1hxnCrMCH41DgwmRThyjVMgsNV6eD84cnhqEgB5
cscgcefH3WTbH8gwLSQBNlt2U2r9s3z1OcjW+g3bV6Us1AuKCiUtdjwbFLIaNfsl5ojack8ZGujW
uk3upJDqiLoy1WUI5ICV34l8Br8sNBUIM/F7uzPbikWMCWSRXf/cL0XgC3C5sAgQe/DKOBt8JNxj
3iG20Atem6CD8ZcVgmPCIoHeOUe4iFSNr+/5AWcgBxARBUYAH4ZsBswfvLe/jS58Xc6Y+HnBlpEQ
gSDLxl0BfU+4G67JDXFGSXvGLz/0F/IA2pnAi1Ae7wsTC6iWD8ZLVEAFqAvG/e1gWTiDCaPYDwOm
HK4sI/O3JXCXmQPMyBMdCrKhnXBFmBjWawzYneVH4plzgHeLvwnPiWeJ28y2n5BAE0OTkxRCrIca
8J+fKbw8ob+VRYBcWfREIiDSuYf8gsxIgIOHdBGPwTdcmGfHXuCZC9kDWrjbeu7jrOLnsgDwVoej
YGCiB6lyqrfuJPcH3HawFYiIHDDgtwuMKdx2Cj38AFeZ++cZ6UaRiq6HIg3PTznRuCLGnytyaCjI
9uGRUPehQAGzhMIMr7PUFlhj/gWZY3tcsfIXxxnk+S0+BpfimfIDQ8sxyn1S8Cb66HbCK4BjBRCY
qgmWa0e2g4XB5+LNEj1CexK3x3rikAFUIjKFg/CVRQYS2hcON4fUu/b0wX+R8CARTNPYT/SC+6F9
aa8AcVY0YT2jYZ0g5H+5CXQveVaO3yssY1+/xaU6nzT0zkW8Z5ZB865PBiGMsUTiVlJmkhSoyvqo
zskvjPuldPwnNUmrLYzht9PmtfT1J2Tvaq91T/fYbvnpkg+5nZrGzuFDQRGG3sfeqP+lZsE3BoK2
RTyhDR7EGWqNE5wZ5wNhoprqn2/pKnLhLlFP25E3AXfYcrgW/VdGD1oZWZW6OmfIqrcjNyIXw+JW
00GgvYvjkoVzzCZAyWOmqqgthVQ6QCcaOZDtuAWzsUkXCYveJ11BszmHTMxLp9SwMHbMuYizX0gc
k/Hgc7sLmi+3NGQHEcyPgCB86P2DPP3o2HmdlCJ3+fYLCn8lMMFJgxof0ksK+sT5D5rfIImjK7AB
xA6oTMknbcxGrFAFpQE42yikPSXa4UQKqRz0JSLVdjmiowzL2S31WJpfDfsJjAVRiCftZ/32yd70
ZHQViGpWhuSV5M6/VCSSEB1vAG+Rci4gKzYV+swa8Gwtuv9kdAmg9MpeOgY1+2qVSXy5xvwPyPar
CszL80RZHp/2NRuBS5HtolzpSvK6T2Xz91O66TDr0cMw5u9YHv9+Ukt9nz7P6Q1paRmbolpoag7v
6Kl5EkShISHFtGRbjsjq3thRcGrZGlkWkcyraWqNtYwmRFc3WstPX6OBwkTnssR7gnuizLMB1bXw
aUv46EVGHTpm3id4a/S3eQ6RxPHfb5pcoSUXfZwai2TPsf/5rLWctO4dSU2ydrJTvDN7uHqKEhA4
3QYk9kNZTQbsZUFCGe1pVCMGEVRJBGPF1y27yNfBNu8eBdpK9TFD2o30J3GeEuDOaulezifOkSpL
FpWfKaG7dAOR8YhGV08oIWlB81wPOb2SuVivRDKpHpoqVcHI2Iz/eNd6QxUwJ8JVcUiRwjvmc2lx
vcKWSacfY8oC0WVw8KAYaR1MmYjDd0QaLMbq8bOn7HG4IWNIG2y+CmNWokBTRyKPQDFrLHATLPuS
/WiTL0PtHoo+Vsx4xchpk2RQlJBqk7jCMOWm8yIW9gvDUyacihiMFHUIXoHx/I5Z9NjIQd4Wqo/B
GjhFiRW6BLkc6mn43CYqwsDwkqN24AaxnHwCamOGIrRZPpCZBP3YwQZxPXJNV3V+pWkcJFhCA/6i
4W5MMZVk3ZlTfBjugBosZoWmkCPBIUfrqadA+XCpyE3wP5DsJHuI/iUZgU5QhEVZ/C1G56qGZIqr
24b8fUVelAgPFxPtCDLbLGryizytHKsVcmchUf5Ii0olfCKMKDKbtcew3f8yHSRnCVv4tX5L3tKk
FyK6ffbw1H2O8uMr41ngp09OklRtMPBoguVQHwpavyP2g6cgA5zAYWHlyRP0sYBCvy9mxlyQ6gPu
rH3ACc5JiKDIF7CJqSUTNn3UmVZ+i2xg9ksuJtWT7qOEdzrH58gPKRwd5pcQD9ASRcfx7PepV3Sz
ognpN61Ks5FsP2GCa4ujfrUVZsU47vPb16uPh3L5RuhxXRDUNzJnHEJ2we2AbbyNv7HwTTMrh192
HPsK59knZa6gjdVNXCgxn81gBm9p3aQIWbnvPAQmROSVXwMCKs7YHJDkEPdpnAYGGX36FQoKnUzS
ut83aqjipFB7GCfDz+QeDYJvxMbXkP+fkl/Vw+vYrhhSV0WwhFWMjjTFokBGOQsePPgQMgkkdco5
rdT/WByIVzFPuNSD6eHsiPTZPu8E8DFOkZfNBIORmZRIDGcLkcaPKZhAzqOLgCOfcUcI0wBb+S8W
UM+JlHv3Icp8PHYiJ2P31HY9OIxKhw3YvkmmoXA0QjF122uDjYv7iwFX0AAwPLYhFpMJrdB4fLSL
J/27gJqQE47LKuyLBU1Otzifxnv90ufUjukcdwIgM0LTbKBgBiwArwiCAqElzguu80TEOp12kApi
SojZF+XziwYAXR/pxLgsc5EcQJ2MtPeb7qpnqjNNS0jvaq0gwRzJSoNg7KlxEJjTKXT8pBp53T+r
1UM/sFE7zTc4LLs3Ssw2VkU5kwzN5w6+6G37eR0oM8Ilp4DVXpDEw+eLOQTrgG1EeKYn6tujVSbl
gTwje5PkohMApuThPrUFXh2hkrnPlnjk2EMWrQsFrZQgxNCblgiNSoNIZOKSf3IREtDZEG/tjItC
4uAv0ddveyqH8CBAXFbLyukqla4IYOnuSX+Lx/nlcZs3WqhPMJMIFpFJhAucRk8K4ip7vtxQfUs5
sSSpcVvF1/LVGEgR0I6KXjYDREiaHExVicDc5K4oFsv2+xHr/0iOoTBY78F3k9y4ocb3ZJHUrt5t
wESFZMCrVY21IlU/x8FCKIOtMXkJPzEVmon6Ii1Jpg/7uzm2WPDoggunLKmOJJlAC17Ko/e8QKtr
DjUouKunktFsnQGesEH/ykraPvC5BMoe3/dJQsl7oAN1ZI23ORv9F52WZ7kD21z5dX86Khft5pWq
q8pLk9pYk09pMTT+HEBftjQbrb6vzQ40/nDH2Q1AstZlAK7pI7jcAKmhlQOzxgFQ8A7jKzlk30AO
cZTPm3ZBDewufaHBqBBbZYCUgF7RH3dcWyj+Fj9qEStaQlu3OiEpwPQ15jJ/TPPDlR5ZLTnghDIf
dvvezp8p1zynchE9qu+airNoYnudH89SiBvL0n/jrY6v/5Qz5Ult3rLjJtJXVWv0/sBcXv/RUIq+
KduiSvjRExQEjQHhdFOArHH06G8kcjyRKOEd2MQIS+WxDGmCLAWZhqgkfqB/AbC6xgHJjHxV8LSI
tE+zGpYF7hb4zXIRYaPt9VEwlTTgfSMn/SNfwe4RXGzZqjzYQHb0tEuw7Wuqoh4cXgduL/LbNPfD
vQBveLSio7U/3a2Z4BDhicxSe7uGrrTn00tnfCoBH4Nr37RLFhgEXIf4WKAMaMaGlpQgiCFsENm1
DeME3u8xjuyt7b5dd2EuXdf0p639dAkBALqi0UX9koId7LAei0d9nrj+jRwXHB2eHdShxb3ih/kG
HPHiG92aPTjkiUuxGiUhItb4uIvsiV05kXoaTXvXBjQJJ0zzMsYAwwFCEceDq9gnuCDdBvAjlVe0
HU6QCGye7URVwTrxNw9mI+L5j2te+GDKqNb1O+INkfv/ZWwwiKXDuJOYcbdYOut0c5Gfs8ZcTbDj
YMbZUMNC8Y6gAvEJN8CiYh72fs2P0PbgxsWVgYZC24TBzZ8nwEu8eCEtxh9g5QjRMMxudKIguf4b
UTDxFb/FkuAzKx7s5q4Bq4jheTJsQ9gsKlQ9iLtgnz1tSG7rMYwT2Yqom9oIWuRgFlLbX4MsEA90
QkrAaiBFy85oyntuwQgimAN9+RH2Lp3irC2cFtChdDNlfXThBJLMxGapiZUHhS62x6742cSdYac2
9h2lHsUDaQvMcMaPXBII4jP0aOzyGvx4hiEDKFvuAU+4UFw2+PTfWVBb09ql+QFwbwlLQiAVSgBm
7jDUn2C8xDQLvCppc55NZaYqxLXIJrOD7O12zb2bdC30tzY3xDr0WLmUWHnoWwAIXLXFo0fMKO1T
NlkAWkBaFtN3jFaFDfTTJjtlsZj4PGJVPocOrz6CxeSPXkh84NAyWxS4Kdy+N9vh5YxKAW4EF1uf
NJ6/dEZk6GDoxMpvu6v8Q3g4SNb8jFC8o9gHzn4XRKZz3sz5HoNobVYg39i1g9ODP67YhDKDTZdm
VzAfVYiWtTWb7haLn4UWljZdYi3DOTqpxa/xHy6Vc5lamvNw6Blm4WhbD8aOwJNXBg8ktL0XLzfO
7hOR6bDB5i9bV/fZz2wyC/KRdWdrr6cnwNMkrcA0OyMbvpBD7y2rd+a90zu6NbJpzINS0mA3rqJa
VJrnrUfV2X25T77Cm7cn/C7YYRQZUeAjw0aagFQeBC/L/0KlIP29rV4btB0XzWLMDdBlHTJG0NA5
zhKt2q3OppHlA7DCXeisXPEA3Q5owo6uuTS2tyErjMZ0Vgcl9yHfS519mhMJWMgNv60VI7I9hhPn
aoUhRxy3X1meZDHIpsUEcGDy3+DSd8dFWpzve0c84ccxmZH+71kP8AOsfmryGxNv4hnR4D5D2i3T
/cu0HrNnWHFVwIf8J65Kczj36PdOHbbTByvGEy/LPMfHeYZcmzeCArDJSzjcto2EC3OzMyzGWTDg
Rs52y1wzx09rbGOlT+S2gWxDEcB6wwGa2NmK/pC8eLRASPAmTihh2D2dDB4EOo83u717kr0sKGCN
0TgPXEKk/zOjj6uTocOWKt4rfEqzJuSQ2NSA0jsMdTdFonFxz/xu15z1BXO1g71cg90ChU3DQffx
8ZTG//x7NbZK7XFd2ovaYvVw61fHdOD6/QOdX8ILIav6ZS4bFMgbq/uRQ3lPYORmzmLPs2IP3yRp
+0t9QPmNZDWNXBZj+4f8TaJwINmE4ZXQREEcXdUc1P01mhxTksRMgBzUBGPqQ2jEFMPDs8+ZcwbF
Ynf+ABckeS1bMCcgcCknG3gWzpAUcWZnNtk0e3FhLmsPxoT9ss/QJe2CWWdZWAvs7glsnmxtaZGM
ZlgER8kq7B+6/1qL1trdYbzG2K0Z8ukAUASxWZymHBocvhx7WHyZ4c9dSLQcevYJbifn1djm/KLc
ylkp+ZRpbDGdJPl8DI873k530JBzO8b5s+4OABxuiXuznmgGIsfiPr23RwXdVXxyuRH5GbYVD27/
y7hJhAOXdyZ9DZ9XrBwwQz48mChLQV+K08TZUte22ygN/R9hPF9ea61Sa1PSbNBazR/W/EA5mbV5
mKfiIWt3etpytdbfBhzksy30Xhsa76y1ZxE5Emd6wurs3ZvlN958vgkPYZh4oL4X2b3YprVCQ1LI
euNETT6rhqws/uLb07DuTgc5mYx6qihrsh4YuNTqLc/7jltvsFvnTaYdbLf3dIB9eo39/HvmL/Gi
iv14uWTRVeu3dRLeDn77++E2DJBqyYmwTPzLir/RsrUBtlnC6hAUWrzP6VQatKJNVzCdDpk174rH
PNet8U/j6laDheLWHlaCZHlIwscuwjmYaww+1o/SmWVAmJC9N49shZuJR7/k2etLi7SIHvAoTXgj
V3aHk+6NnfecJTWfHw4bYb89RveMq/33p7dW/t06QagWDoRwB9aczg4sbXHYDqE9kyLNi8S2hoLD
Qjkh1O+07pj9bZ3vHos11a1hNsw6X2PJq9MJCEsL1i5sRzHD9jDnyJnL649Pa/t5A09tQa5rCl6B
H5tbyLuY3OlnKf4hr1/e2De3/XLs41KSvaED49IfR/upO7VU7tTiG/iOLs/v7qkAWAiyQt4Qo+He
Zvv9XvKFRzmLXiEQKjjnY/e2ms3+zv0ZJ7jCau9dLqYnmtdtIHbhtkn+wD4BNG69pmry+EFT4xtI
BdtacX4IB5TM7iBEataut7lB6/WDptF8cjCEbyLUN3sfqi1pW+3L37HYbQvwuVUH2Rn644whTt3V
5WfqXoAPo4gR6DPJDT/WBjyZtektxKd8yaUFZ+KvMFvTwZv25yvH3tGnepzNHn4ReRtxgqL8CObE
2tydw7lkoQblTIuMSBx1zb+jX1mVlVAwJxrFXn+WZD5I3cmc8L21id9e5cKLctrEDsbzzs6npOaF
ynIks4UDwsipan19qVaMWih09Khyl+JMSliD3uFwoPVOMOLEuAZz2tRaK4yiXdo+E+nsdj8PaD0+
nghl2O/FzveJ25lfw7EuITn74BG1C+o/9tmM53owzELJ4tuJc+5DUnf2/LhU/Nb5/paXpfX9/X1Q
8BVW/o8vbYX6tGa5w/eUz1MTzbpcruGPmJ7F/Wn5zI8839Vuay8UZ9Hau582svybNf25Mpc7eU1R
zblOp/6O3eWiU+Hu3tFiMeXXrbHv+z9Xe/piqXLDP7uXhycn7pum8RY+99UBUegaMf4oLuM4EQLD
EXKO0VrGmWspUGbWco25RPXBXUe17aBQsLULb4lt2rsg6i0WoIDpY5Xx5rcTuLLp4jEFwJ7DGlwa
69tXdpJ/+n/GTwFJyPhOf+Em9uWaEkBV2jDNlO/6a/QtJaizTREP954uKfc5JXY8K1ALtvCqLv2f
0YJjxp+rNU/mMabLQ8je+vaSuRda3mI6ZfX2BC24Vt8gBcOpf2ktfabbFtlk3C0aZ0LGkpLb1wO/
4u+YuzaAQAE9ejTwHlJHSV2TciHhJ5J7S1W1lHkaHgPVvfOf5ghmLP2QbclFycMBgYr3Szu5CGJZ
hNpseIyLn55IHZgRWQ9DwKn5qgJLArD0J/ZBHI9O28W8gJoVDAh8htJ74gRcF2LUzKW+NJcFYGjy
mhF4CnAAy37svalZPuMbYBZd4FEajicwVP86WEysnjFMGmvym+4QBgQ1TjoajgQSCzUgT2foqTOE
aT8HrPPuPfpGyozgTl6pizwRBdxXPF60+4yOquQbg/HT1bHFA8Ar+0H9s96ppD1YfbQkfBzG99OR
xt5AD6U9WDmow5QWyZuhKM3pN0JyL2eNUE1AIRMaFoAHKrOUC3kRvV2PyDEhavKi20omHohQLAFe
sRCWDGVoYicisaRORA9CirHoXdQ+RbqFKMQaM93RYR9nkbkYztRSX2f9F2Hv1QtiCPFFqCxH/54I
JiCQJnn3OwcgDu4Aa7KX6e0DE+Od4m1AxZjsUtIsOloCX9VIINEgZZAjqCNZwV1uF+/iytIVJzoF
G0AUn94l03u7Uf7Mf+s+5K+Wmc6Y9hTAM+o7nSXJvxTDpaLT40ThtKD7ZW/TMy+shB7sAwWIt9MZ
KBuUX/J7rYMByOktVMlntSdvRwIjq87p8E9DlKedtymqe5QwPtbrtlXJwj0g8xuOlvnkJHJ6w70h
n4IqhPHtF6WHu5dKoFxDOd/KJrKEoYZMAbKqR9QqRSab0iIZdWDC1EG6hjD2vSZTTgo8vSXg+sAP
lmowupKmd6qH86CB9D5twncWgnbOaDV+IddJnhydCymLZKJ1uhm4kJMU0FlktfxaMUSVshMJyIxU
O/kCTSMNfASFSPUCcDeM78O13MBvGjZI79AUFYZyQ37V54pvOL230gVc3xx9Abb5E1a4VqBY7MnI
vuIas0XhK4NK+4NgwJ6rajcHwkChnrwkHFJSrZN/6YLdWP9D8xjebf0RhgVq8PPf8G1SL/siqo8r
aOK3bbmrQBuk6/EVBZTPZky5AciAUiY18PkawfXndlJ9rNyY9iPceyK6PKazknu//lIVAtgBYPyu
zjLaojwiln8v0cl2+iS3fP/uFXABIZs2DSnLHF9ozdHTkzbcZP+VNcUfqZpSaQSyO6i0h4/NBRAO
UbXeqUCdeKD2seWZKHLU9clE+6BP1sBdSGqKzDhlZdB2HRQhW13EFNaezVwi+V27XApAFMVheAbk
PCnmnplh6F45Sa0cufftiBK4SUu9oyNK05C98MWHyGyDMlOQRS/KRKYkoc4bY+yiy178UBB4Fpjo
dVYsSFA/xIWckZrQhwj+2gYcLaOTMcSVhk1SQrp4sJZYL1Se2WCUC5pi80nXpNePk2DCm6kSsYhJ
0/n15dMGqrS695sBPRgwagxzW+CaBnj5BE8JWWIq9BAt2u2VdXx/4HxvUSBElav4ybqA/jBcnnIp
xRmGLZ0fiw2goMy/LakMPExKReif+tTw+WlheqBVaCT7V92/JVSCOzC75BGbBUWmN8IZynN9/KxU
xckQ00sDac/csdLQaCAQca7ruts/8B0TbuoGkqb06EDER2IuMiIc0BDUAcHu9L9m/pWylt+zI0CA
z2QN/lG5JdQaAOmUozNWi5I0nKv+i4fjqVF+r1Yk9TN/6OnMBPcoX5i0QOZeFSRN5e0TXRXqFJlv
PhuXJhO3YiZn+8JE/9lw1TyGGzpJf9N8TpIb8XVWBHM+oqbY09kzjY4E8TvaegChUtp/ZPonaPAQ
5zCE0soce0fAOCTvgIGW9BKkRxGlsLscFwSryvxxW7KWMldfgKxSTmI03w5lPsDTcX7ppLimvBg8
W9BFCp0rVlQ2zD5iOLAZopMS9Ucm0x8Jok9Ixh/IdbEB+kAd9raUOojf6aWXLumcRfvMv6hqgN/y
qeIBLCmZwwu3BqgBhX/lZPKoLQL4qToHLct5AeCV+epQ/9tXuGjGsrp/p+MVjw6t8yimi9rrUQWG
uyLLTB0OJiwssUxZ6yGf9ABONgnNyRqlCgr/dN7bm9AnkVHjxKFo4zPVUe43O2oNw248AC27+9ca
zfiUGxMdWEKmrQGLSXFZCkZjl2fssW/HIjHGW9oK855Pv38pp3b0XTU0sgEtE7ZYJzYnwwY6j1Uo
o/oS0EAEI0sEV8Q88fh2RjCjBX31ua8E+NlHValul6zRbNIKBnGTAiea/9U3sMSj3T1hargYEB2U
ex9AWNv7SpsB6WaqqfJQNwWZy2OJXcguhobULuATgCuBWwCgUzE3rNqBxh1y/GD4r6IhFwhYdd8u
J2z+EWKyNOwSWucUx8j0cYICPhW6hB2VUkRfsVUHsZLzpbxq5C0QF2kcj9OoT6O6W4I9w12m6+ga
08AtMvAC0j7aKQwC9EMMwB9piDEAPw3VQNgdNgfH54W66MBqv2PvHbyVOhpjj4GBlwkV/a4KqC8z
esC1OKTlmBo9xXrwIPTTKjiDmASKyGx+rCyAeg71WqV0hRPkvLREVKhpIERBD8VpsbwMDB1Fa2jc
gE8Fr09AjDC8eUXpX0wRcNVqBDzqHav7hvoYexi665SbAChCly/sRapxL076cI8jNAQFUqklOQYC
RE0YLDYXLsvxDpbCeVICwnPTXRyQ0WMHUJoGHJTnsFYkK4h0qVPmkIQivoIfyIeoUcLbEf0ggj5g
qyQNpYDWeCD4KeQyHK0xrROq3U+qrNyoCU4jvNXTK41syFBRqkNXnfjoAmgVUkFGDR2paCg59K7p
QnY+a/KDG1sFbzo56xFEATpmQNYbaBFIE7YAwBGwUaw96wSM1T2LOHlgTzN0IJ2wRgJyBWWd/Azg
VtX5j6T7Wm5dyaEA+kWqUqSoVytRVHa2X1Q+tq+onOPXz2pPzZSvjy1LZLMb2AA2NlyY2Y4I7OYH
YIRdQtBX6wTX3dBtnTs3Qysrerg1do57XoiZbFI1nY9Ca7F6dzZOqkR8GcipeO9e1mHwF8qIwekN
bxDFLesDeGjmRsbA4tjSMMd6OvAgoZPZvHtUa7V7WmYNWGRvntqO7Ff3tk1hI9y3gmTsHwnZdsvh
pWAxnwacqpMyV0pHZ3KRZUPxuj6bazkuumcVKa0hMhrF5uXWU+xcLrqMg/vFwypGn57+bT5EcWCO
5obteKgA5kavR6d4GugUOK36BRl7GQ0sh7gHkuFVIQ0uiZug9wQOUlmpV/L7NAxVZowekhi+blO1
x22sGJp6GuvsPwPidFUhJrBR3JRVjzEmfeI2U7ox6P7vsoJ38ThtE9zkS9ibD5q3LKynt9v+tanS
zFfmVfV2r7XWfUUltOnWHQj1S4fl+Lf4OywoF4/JUfgbvYX4n5kvN7+1JwT9oZTTwNG06EZooTHk
LgaYKQiKBkg1Y4XtCSZoeYd5qtiy87719QKOHT8J6qqqjQZKdywx+Ll5QqF2uDdPKrTVX6FV8dLS
TsbKamu7Hdr62BBnX/Rd78TfV+1K2kEVhAKmHEBUvon5H1eMhK/wxa1IisYPy8OLfl49gQSdtVsy
ebnRBltDvhtH8E+WwavULxbfl2LdWq2GdkZVyoMl/a6GQYWWr3vvH37usrH609K5/EqOZloTCjI1
IfS4NNA8l8LCXafWv/2YNJaSlVCZcBniQ6AKGx4nVy+k0cMy5Mx2b9Kv9uagaCDDIPbhfTuQdqjg
wo1HlY5GtculdZOZAO8vzdr2sRS9FcNAqsa0BOoHLU/FbUY69KoIdxftyq+P82yvMeCeaGSJ9pjG
DfvSJ+ARAIUwrS5GmgjK2wd5JdfGxYhyc91rGYXbLNHQpTkxeXD2W8pSbmdRWRrlobanOYZ0tq/6
D+NKR9/d7WLIsGrM26yS6EI8Rk9LwzD/np7Bp5u90h3lHI330p6HoD1GIkGtGA/JA6tE9EeAXp3D
f0M09qTsJJAo+5jSG6pvt2cVdCxzu/gwCaPj7MXVvs3Iacrz/JwxVAz8vhu+ihtk2bY9oZoelik/
UmptawqgaGo+7PLj9hZPHuKp0stLs54eiFuYgOHOQ6c6qUASCR0zv8Jw+Sll06CDALfxXji5IZy/
Ji6HWHjxL+q/q9Mt24tJSw/BgtBpnBZ3qc1P7AHjYz7eVDrn3ddmm9x1IG0TjVOhxbLYKkrN2YXw
Xanlo9Xwt7PEG5xniQ/UzalTXOvqdBc63/WVg1rFaqr1PK4xFOQ7TDzSTFvZKAIUHnQq6s5CqtUc
PvvZ7dt2x+KdAoJGVwU2inD1sF/t6y1y2ENBM6dTYFWjxj5q6BZWMq5OW9u81N/p7yGRLvBCDVFF
3Uq4y6Wkwu+A4xIdxCW+HVyfJ6QovvGbtduYgKwmdGmbQphL468C9yvqc2O308DTWFQ6Tgr4Hh3e
RKfTOK1miU5U2stoUuANJe+gSqvp2sG2gu519e2pIZD+9d8f+2hMTollu9+eC/oWKHrUepo/5yVG
q368jVEr7Vuo6loZxMy0CNQa683Q0StNQ1pEZMCHmQe3S7ltDxVlxJ+IBoWCnMl5daq7NL1Q/oy9
gOvvsFFr8R663xo4TUE1ZdO5yM+KFBAA61Wtg3xz6CQ/v9hdgTCQb6wqX08l/qh/itqosvPkUqTn
hKZRM3pcj+qm/h8LkxsBY7qNdtEn38HX6MkMzabIw60iGlpg0CWWw55iE3TE6sxVLd4803v628+a
RZEeuzw7X4LxhOana5ocgiYa7bwWbvdRqmmmJlGJrE3cSrcZMSqbF3dBOkoIfiyNnc7TT9ydPVEA
ungIfz1EulfgvWyWzO/tABIF/aBoPjRzzy4D5Jzo3/89sAucTVqaeanBUGRgpwn1oyUqICKIneVh
83USk7QepWjiEoGYlw+Zm2TyvP43eSbo34w7v4pzzWn79L6/NdeXxm1ZX8b1izLgrX6oOdyNApJO
oXHP6r3tf/tVc46wemsu1G6Gq56ymCYZ/wNk3hfVxsovEWLeIxklieSVusYy/PvcOqQMdmvfI088
Nk9drkXiTFrN/9HLUGOrT/7y+j19PX5Xe/eRWOjeNphSWMVjKAqaynWun6Zd2cztvYkLs702apnN
F4po54yCSpPoUOXS2MfkTFqFaqudf69m9cK8c6w2pD0lENKIXAKUWNUoJr0ZFVtTaaanyhsKcLJW
5iioeC5bmpUVIyavc/e2bkSvl0EUvo9elx+XR2Q5FlW11exulcbK184socMPag8RGzoKq21Iodgr
UfzgYaMqe36Op8ZIqkay/S3noyXsthnZxcK0A+zqbVWSmEpDBDY8AtEtBTIDpoJjmXn2w5F6g74Q
s8/t0h/4W45RL6MumIHFvESIw6rVagR7GCxtUHLKeoojDCTmYjdRm5X3RvDiJIzey32wKERwGLTQ
M18d8uKFfp6r54y2CfKfQ81Drew7TeDs8lUDqinjzVn8iQZE59XpzrNmSAWqiSfy7oxAU8O8KfHT
9fPq234tFh9zXMStT2Yuzpm++Lyj01FrXk0JsUdAlE3dU2aIq8vX4Fzt9Tjo7Th+JcTSe1CfQQ0F
4fj6bV37BAEDI0gn1x9RRrQcL45diA/IrhpXApqqVE7qeIbgvfhFrmxW4gXSpUlEYqptozZv3zc0
wstDaZKtTA7+08kwCn5VV/ejYAD0R5SUbrjlba5ioXXFNAx0zvOqgb6bo2dVoRtz7MbbVHji+Xhs
Ih2w8E4CQXO4WU789+3Z02M9ClkWOvd4fk6t+oscxkwwVkiveuNgYS6JG7prxDAoTo6Q6Zw+GdXF
SWmc31/DbEZBwq385Z1hOlBvUk6C/C+ipNQ3r6J9/nb97xLGfX/Prx3aUptTN5IZI2vBCP51/Bst
bx4kH3L7b7bt2JWx7Xtro9bZhPGxG2A7GQUM+Nkfe5sH7s+T6/J1c2lBRaf403bxl4QgmJz1zMjJ
5iVOiVdsnJ8rZBUc2sYEIXu18L34LvzSNiAzvts397uWLbaJXrAkF1Mguh5RJp8GWXKHgFxUfW/K
XHAwHzyK7Gfpq1ITtpv/ShXX5JcGVULnKjomRBaYOH+FNmeq6Pm1siNA3rwRlMTl5LNWreOsf129
Fe6AXdAs1AtwqCXLNbSRlNZNsommisTFh+q2i7daPiZTDZsrHZZ58eHHstqyZFwQ/x/4u5tO7tIh
RnWZ9s4X8E77g+NmZK6tqNeu0tHqt8M3NaoyV/dVvAAh8QpjMWP4aa0ly4e3vISuBCRe7quITgMi
4FdcvQuGAX+gUWIU9Xd67+GdT5kZu815I7zmKEhdY+x5qtksrU47Aiw+3PmcfUOjBqp7umaw1xEc
T9tacB6LbQf43yEEFysd4CW8FoUq1yDYTosEzKILQVtkGQ1sPabKT1Y8yLZVRnEM0DShC7G+Jsd9
mAAHL8IMtmyxuTM47Pq7m/Zql4T3ln+3U2GsWiYmaB5MJDY/FYb5Layq9DFskoeTqej3lBEiV3Q8
D6NaK38P5+SO22ngrihY9qF0CxkseBjbWxoWG9E3fhv8P0E403wWzXOWVGTN9LG0QXAAOWiSmB13
DIMM3FDFX2w71siO9ZB0HlIpyUpdYlBHvSTHLA0HVFrInSDIq88Ob8V/Lp7NcXwCXoQp+GHon36U
2no4jR1Qy2LCKVjorK4bR9YPvdpCtVK3LLd5ReMIqmvW2CpJuN9ur06ib7alrosUUwkqvK23AthF
LC44rK4s7qnLXrDdFsR2A+ROkoHXTgHhXPdHy5P0VAIeWPyAnqFhRYOJb06BSLmhIhQahxrHJZGL
z/OySVZtboRnqY3HjcdIqB8yyB87AN1GwwQF7Cu/22SYL4e2vb8vtVc/pp/cnvJZU5xw+oE0gRh3
7HMx83J/s5MMXcOgjFMk0orxvjaP88oWxEEdEC4n0rbTfYQVZy5PsU3PurwCgFpF8LRWn83omlod
U9jQ/WV/mpdKkybyNdecn3okokeXP1uQKSV37Lbcpq2/43ZvyePVqu/3dbOST8qZE9qA5HLFNq0Z
atS7D/+aTToOcglbi44cC0BJ28D3ahdXhJFYrnRQuMb6AjlkFUoWuXlH2fR2a11iSuHAdv/A65Mu
9UPssxieSvytqytm2Hk+VejkQhfl+gmBU9xbCiPN2CD4zY3NMdP2P4W100LytF0uMl9+bx2U3a50
tcugXQdyMeXevbsmilIu2rKUSiRZZEfHKyNJMYTxHOiUwikllZVKs5BPSNFQbYV2cuv2ply/nVIf
BBGpVbkhb5Thayho0ETfaFFzPc1ZLaktOc+gsRPNTw+VQufrHjfKWfuqCEBorybuadfuTZBqNQrS
qIdWsRhmL6zXjcqLjWQPCjKhWA91WeqvS+39OkiVgbQkvsnuHK9NOopc/s3wRrI0u8far59dSk1W
XYwgYKxcO1AztlGvpsv0m4g5704lj97f+RpgfqZYqR9zX5/iewJ0ItRKwkGIiQrbrju7/BRM+gUj
NiNGPh/U3x9AWpLl0POhTPKPz7nce5VfQ82mwRtQno+7+jgAeUBc0qEcfzK+ixaEHLMIlN9ts3Kl
Sd7ao7zrwTrXl4VOcAv5ZHrWQvoQ5ZSRGujFE13g4rcb0pf9pmpyX42kQ7L72IFznQ6T2C0Cre8t
bMjJsUmvXcrhl3tbfDuCrhz+w1LdGiKihcNHF6d6NYJOZggIjsnlxwJXcOfyDY9udWi4Q/Mv8IHl
sNPZOyS/DOzuEyZeS7mc/OdS5wEhNcM5f4UiLnNZC2vFn0nI2Fr5njp4CEO/d8PldBj2GEl4n1wk
u1uPMtm6lrVzdubHliTJ5ZjsDo11IXFyhStVmkzq5cbGb9r7Y0tbG5rVPG6owt5qbU9K/ZJFyWfh
UE9O6eF592wr+oWs0t5WKqX2PyDscW7jho16y5r7uwzCHzQWA9TcMHPQrHxNyGpdG8dZPaYFvW4e
C51MZ/KpF6Ei7fSt/qy+L/qw4ocZgWfJ4to1ARvsmSjfyOt1VskTXOGl3upmsd9KDR0M/sl6ySCU
ZbBk+nX/fV0/AYhwS1S6jq3c2lB3znKlONPLH59v+miwmShgb5q0/pxqj4J1QaXNZ/qpWvNaY+uM
zRohMXJKw8qV2rtSI2zkTdOO9tCdPZmTCZJRrgldsG32FlY/A3G8syBtAwZoOqFgy+HfXpbTVqnY
LsdJlWTmVQNbsnd4K81jKT1UZ3R6U4a79t+C6T7iR11nxgOY5dhWxKtt2vyCp2CLCPpkUOCrw5/V
dSpofjnJBVeUY69GR8yOtTYhwb14ymoJQk3mZb+uHv4qcY8yMTvLyz2ZRKP+MA0jbS4/cHqGhYY5
rxIya59LbdMdWFl7wiGzAPvLI8JTZNuFzsdGfjrKbo09drBLlJsxdaGdHV/YAZkzDlIMLV1gDgbK
Hu+ixEusJmCRkFqUAiL7ETUEuVSw9KK6MR9NUJobMA2GIJq/nSVnEEXO5BoWvaiOjpRdrm//roiz
mM4ak1qbMlhx1ap8BeOFGKkXR41g1rbuHisCCfNfpKfVd7Sn5lgGPs7qg76ZqxcCra4jg2i2rImy
NcMGyB5nKVxkNJ2cG6Qbcm5ZJ0h5PUo9+ZSIId/Xo1X9Goe1P+7qnIvJG5OaUQtWl3dkizAU5Cjo
wAHIFLwcFCd33/v/HYmISrPEfqYHVp39HT+P/LSiqUqq4oFi9kHbTHlO89f2DNcs/UZzLvbDY8Kj
U407RE3Hl8W3y4v5p8JaJaPx/6926cxMpcoDNO0Rn/ZBc7XiZJRa5arSmB4q3QkEtw3ukWXLN4Qr
gAj/D2KUXrw+wPtSWCKK5NuO23EtebqbfEH4c0iAwtj63AiAn9SvDUTvQ7y56YRMhvk+8cPaETol
Vl0C0JIY/He/drzvEWffrKJ9U0CYr4QX2H8kQFhO7yOHWf0CZWxUG5nJEV8fnsH86N5aRE2HmOPb
Ljt8l25nS2Jb2Dy22BXZn+DTKKxfSjFyKzM6DU14oGVWasG2wA3VtHsfFjtnnf3+K8Aq4HHXKhIJ
ugjljGI9VDrzUncGt22TUrGr7dB9wcYgWkEEpvdLQMfjeNCWpxB3Lb9Wnw2scW8djgGvsC6il8mq
5RyuvvePxmM4r/N7ak8UTff4hXkABUhMfmiX6u6W9WZNtPCIhHy/XDblwWSikX7vbQ8xitoGX1al
oxu76af43WkFOKyySYqVylNVaO/P/sKkyNxzPi57vkX6l+tymG5wokqp4uAhXQJg90Mxz5H6Q61x
78Mtzpd0BpwoLnAiAWIyefBubduTyVR02JqdNTx09/n3kH67JvmorSdPTlDuTYkgf9UYGx7Bcexp
nrc9ClyL1mbai8tfKkHQuAeBrHUQ7HtW4L0cpXq0DH9gL+jHviR7wS2hEpGzMiHa+Op19Y0a6U3L
Ry3IXcVMkflViaeK3dKWqAXXVTQkc9dpJfvdE3RRsSI20dv1wEJ3Q562RteKCFZIpupJjsMYOdoj
0qkI65KMt7E8d6Rfk1VSr6sMDiJoYRg94oo8R9eFiJYkRTL5jgdlTTGbDSHTSPD4HHIsymWKTEL/
ExWJT89DLOXko2YRUEaIiPrVYteaMn2Mh5BNzm4yb3k6eGpiXeqfIuB5q7LpTkes2uzbMEgRZyUk
GOxDaRt9xdL+npFxnQQUwfzZqelsFHb1WyuDlP5yfmTCc4uO3KOBBLVVc5URssh3Fv2CWr9CfF9C
UEB8+PEmIX9YfXP0ZoaBbiktoDU9SC61AldsbcieJpwELh3l2rX0xEuHBNfifTuONN0TC+2SJu8U
W5W2Dvh6rSl6IcseNWC68EInWSpKaMVzxgmToggl6aw5bZ1uMOEwVtvyW14joUmvP9fg4m/CpKoZ
9wxtGND+pzwZLJNT40Ho9NEnkcmihruHLS4hbJonM6Nvbq3SWPtvD2CbvVutcpcJWJDKv/aVvKq3
dJkwgtSYDBj9MiBHxlOTQABJPZCQx3RY+UjfMLTyNwJSe1zXpOKOKM7jwt8y7yzIPtYw1D1X/XJS
KxSlIeE+YxDkFj98KqAUApD9yCxJNQ+5ZR56yeo1PGvSS6G0JIpV5ro8HDRwrFsFACnfZB8Z01Ml
wJ0o6wGdletDiQuUOavJc7b9CoCe3F6L5RdFjfX1wwKKouXGS79xMtHD81VL7cogelDpMFbXRZs1
vlU60ZuWfYU8xSgFDxYESuIc49j8X5Gjx78statfDpKMVYjwp51qFgRxnRhykVAHNLiS/qcwXxnb
XquLwhecw6BJhHsVNLrDE1RAippOTZCvlkynCqWOc2xVfvOUNSTPNZ5/71MwUfSyurZKX9I6oK1t
bdcjtGaYoaLCHgvASkI0fIS9gSPNNZ7bTrTBCwOKBLWv0i0xfZl4J9O5DeQlS+rkOZK1UotHMLnl
WZtHKLxcA1Y6/Biny80qDRTbfDH3HyJjcFVoQSHnXA+2N34sT9p2uzNpc7CexfQuWsWW3gZry+za
r4yGjUB1lViJJkovlH+KWoF0d2+6kXPUKojFTG41+eTe5J99vvuJpeBkBZZtRx6IP0zawhdDmzbC
5n3D2dxM24WsvtcptKzn+gdcRpUrfUW4qeXGOZXcTvlW+p+2pQxSyF9kQeYYXLaQfGAmde5JQeyT
cKjJnvpY2F5pZ1VLuFDo0tm7kqZXmQCK0YgZi4hmYgPOvB2frdzu1IxrSS5diD1K8MxRKLoN0KbY
C0XXZD2IajL4dYtEfMRFFjXf+GQXpRS8HZvUI9ISEAjxvKTQgc2q+x/uTqxwvbG8Cn6pIRlsF4Bc
tHcplhxDgCda8hpLUqrgNHQyExiKjQtFm6X8w8P6Vb1MvH8YhcgCCiTC/f0STdoSpfJsx5YbL2wp
oWjirxssBauvHjYvi/4E1zIQooEGqUQhmlPCGSkHqnafcg1oJeRTbk4jtNz2XG09cNbmKSnG8syT
ABssp8wnzOIJHJdd6ZjNUJVfUpr1lyqTxfUXjq0zZTUX+RaDMouaYq193NitPkWaUhdrcTMPr4iX
/3fP5AhSm0E9nG1TtD1nfZNZqjuc73VeF3gAjWpBi+9zG+AxrqXYmz4tXqcmrT3MvmqyBp05g0Xd
B63lH4MaRX3OQjJOlQDZSL7Y+SDNiIdxl7dWRJRIlEVzcMyjGCoGfu7080m3y7LtDa0zOzxXN/P2
017bXEIDMchpdqwRT8EzaIUe+pmaFENyVA7EdGA8wiA4XZ4yPwzf6FwwikdwRzw1LbwCY2Ko8C/b
7vzqy/xRezYT3rtpRnydP8bfq2d84uVgfmgxzctWNtiYYDS85vsbM4ZWPabBbtu+rpPFS23Qjjol
Y4jWu/o2P7z1DqaNdL25UVrHZed0HMN+4TrW7D4GVBol1juvKHpXNe0oE8ug7yq8WxjnoTO1VqdS
7oA/zoxXk63JCv29U/0cHMMHH6jpkl5d6jfT0annxgZzcRRSNuKrDlzdLics9bwij6bLBLiZJ7om
CwmrVTR4JWvMB9Xxx5+fzvVzY6eelailfq1+PhD/X/3lUrxo3Em1MRsFh4vIUJSrTlZkc4fM6D5o
N4fHsHg/dex/2ZPgWWiBaTge29P5Hjbj/TUcoXDuxJrOu6gvci1ll8kef0p3Ty/tspJaS6A4WD96
q2cmMTrVy+97Ul5Hi21ddUS/zYer8W48Hxa6uzA66jVclg+FFLcDIeBGf10mR5CQ7zUcoxhmJ48Q
2b8MLTGhCutq3p//VtCT6F7rcYmSrBslXIkxOrJmg+wxG8RP+WHpMTcIlLv+9rVw11Br4cak6/7t
jNYu9sAOPO3qxry19UA20AiUVtQF0MznHW9TCualxv3z3ocwsNHmffp5tkp9Jy+hKNsvUtTkn9r3
zuVrTh37ORvNBrWnS7690rylwppSFO1tNHBdKmmpc0Ur/Yg2KSWr2S3QiANp5aX6cdokSjPXFN9q
MuliEEWPlN76Rdy132iwo+H7REHEINf+9oXaIw019e/FcCrJ/6vYg+C0HOe7y/H52mFBF4tWnKiR
yFUTKGEyjYJ8QZZLr1nQGTCuqnhoC9X+fHPtN6iuU5/J+yN0l5ZmPQ719Txm724dOT9PeSOVmlUb
0ZBu0HJw6dR2vY24Sx522tWBlUsnCSM4ykuwJ1vV6H65c3tfmqQSJ4BaZEstnm1LWZXXiZhmMN92
F8/xk4B2HgL+2ig7dwqj6eDeuwwujJBQbFzur7rVEWnD7vSJpk5pdOhmY6oT7t6gr/Cc0OSvJl7J
EUnvIJr3tIs81ir9eIQlmGBm9Ktj2NA4dWzgW1AM5sVNKArDCHPhP+n0qfyY9fKxBzcdlB+Pc+0U
uaQ03LzOBq7gcfJoiUnlXONe4D4vmtUP9hhnmsr6aPoEbg7jwan6UBlldOVEFu52NsSAHm++rr07
Bz083R4u6Skt1xq5nhuUnFaafl4NVoNrbztaJaf+9HNLg/FpM773NoMtlLurx0jH6amg1KZQWSeX
NZ5RaaIM/DfKqtxfbNLKz2yTXvbd6WxImijoVD9OshYd69W9kT90j+egiobOZ4R1/6TiizhhWhxt
5j/mBypUNqb6+5n/h1CHsDgZxANl3FM3qY2i06BwGuZX/buS0bqvhCoYm2rzk85DtVTWQ1Vnyn9p
2NiKLMbw2N/3g3Gnx4WeyFFvnkSduzgMNHco02JXAZCXISiQdUz+/VYI4+d2CvSJGlExavuUTZxi
sqBYDtdjXLEoITvBtCQC+nLX3iXFFIUaU/SPCHUlEGzIjNEsLLzY5nuZYSThNESem47pNIvh4umy
6fhVsTurtllshUfkLHMP2DtZY9XOdPMUi4SEbamCD+KNIs9+2d2XQkTI7EF//zK6EgrXMeVJNFMX
oD9qlxB4IXLS5+QVjve3sRfzArFblWAQUar4yUyoLqpGAnW+Gmygt8a8q4lgNwJv3WuUrIZWwrCC
F60LfdV2lufvLW6dc5+zU3g3XD1Kpo5B+V+RKKWwUkGLNDhGXx6RktvcNd15YKR9Fv8VQ33r6LTn
Q+3VtMHxcmzdN09RVwi9GGIBKN4jcG97OidKXaSi1RAbKF9NgWe4nOc6xCmqzeGpzgYRiAwCkmXW
wxV3d63DUCDhcbC3Vo61CGcxR4sy+DpsGUS9cTnQBiEFkQ3zbdBgMN1qJLVxDvFDbrvFiYgIpFOP
to9ClarwjObkuS/rs56lu+ECaeCNRz1T1CGOlEevTDYOnDuShh+6v3/U3IpvykfifUWAsBZVN2bv
Hc3/Iy8UNwDJopO+T3lADVSGveR760FsRqj2tns6h0xTS4dLXg5C0GeNFq7f/t73zwZnLNWhH8IF
Lp5EeKL3tephf/lihomNv6lo8KIQESKi1UehH+ZZzkZhuuP5VfzYlLEWi4sgldIPw/zbadpT1YR9
3uY2kv6QSE9L1BUv2dKCHeh4JWp0UUxk1fQ0ZlJ+vFcA/M0yM5UqOcuxtePhwpTGr/3X5rnm1oo9
geERRvq5md5YM8Ry8Vz8viMnAPQxgRYqFOEQES2XWciNdi19fKe6Gw/PcNOxjVUJwzff58EAv0wu
Wp8QcWj6YYGuFF04BnO72kthm28R/W6d+9dqNIkTF8ZbPy4HsErA7I/bAaAMhc4HxUIjG0xHi9pL
rX3pZYNotENkUp4ek5XqlgbL7uz5Glr6Fj1Xib5nVzhUik72/XkQk9OYuIqAP3xcv9A/UJ2o4WpC
IrttZz2W5Qib6/6pihTwjNVzMWFyidWHT4qQYUBSwCA8wLM9H+PGqbcdrJ53HBaduiO4t9r189QI
Ll0ag28ZXvmmt3lZ/S6raVEPkcmA43g0NdfvnBo2KBmsAbE765n/mw3kBeL3fSkFoSW/BrVEyzTD
rSOX6KtGr81b6ZpiYMlCsUP5bphDpIwyO3nujtg2nc/74nWQXJwYkOQS0pLMJYprmkPUNJLgWUYy
k/6TNgvYDMy5pRW+iDymLBGGyOd8jDmAgGaA3rS3emLKzr/ra+ccBjFYzG2an74yuavVsywfmN0V
sp70HFLSai0v/3K731y1q7igrTN37BVLPQniRa6/PQiaq0lN512hPVWcPJrb6YlQ9J78ai3Ui0cC
XTfhDvtnUBJ94j8duqF9h+wWenK5sTVRZrB84Xi2/eAo2YNA95Q1mCWrbzl2qSGHEjTB0s2bs3jq
nY7JtW09hJJouh50tdheFzpgsblIilt8kHfBRpIZQeAs2sF/mNX3IfhYNPyKOhQdzgZa3/85bugn
zDdMK+8u2XDtKOxpz/s5ncKkXRWoyu2BVRKL7oSjZtRR0G3tvnNQ43xY7OCCZRF8QVe1t+vWGDnI
2uTPRap76hZT50+3wZZM+7t+oTsbF7rTcWlwdfLM8Qu5D+XBjgA9hAK0kDv392qpno3EVofXuF+E
coIiVheGiB5DOwHZeaqv1KgNPyp04oMJumTUh9FwXW5nfgPahEdBgJtML5fyLGxdPLM1c4aYvcFM
WPEVOQNwDBW2sOzpmIWsjnK98/ulmC4106of5VvXXum9Nlz3Lv/Vhle9nyOTLzr5fk79TBXr4967
9jZf2XPcj8bRtB8de9nosGps943NIl2h2qnvDE/p7PU+3GX1daF3bN1VIbpRv9aLRahJTqNHcs93
91rsTBow369pMthjyYWsC10q8WEzZX3tMZVR9QOOrygGvJwJI687wP1kQDS/OtK+se1v/lU+Sh/l
QQ0hrkdX+BlVFd9pSgJ6UP3IJTYcmsP8ZdfNerVkRex4JWJvr7rezSoAekSF/WZDhRhIo5Pc1Wg7
hcCqyVKzqbagx8m4MgSxsl7Uv+zr1V6JhU92b7meyd9UHIuDstagW8N/N2S1bffiYN4ryQsOc0nx
kWR7JYxUuvYq4VZyPc/ySK9dom6iltKbv8BROkcm7mtjpuIAOKs4Uf2T/h8SLyZ0kNkntXh5mwzW
urEypsIRkknuZ2bovpFg3L6YVsL1ILpSpg4uUPD2BP5tJBpPcGdAPLmRVjsqiJLD411g3q/Htn8A
4ZtOpiHsIwgwO3baO4bkTWEE+TVq1v43Q/QOs5GYEuX9Fyn+9fglbpmmBWs7jN4k3y125S3R4nY3
zSrmGqL2PiHVyMbPdCQ9yOotU3ywcxuH/tqGPIK5Hpa7h0ObMy0nxtNPcIuvAv68HijZpW58eCvz
68H6Xduzb1YLzIPN5cPDR40kWL2P8U3Ck8U79IYdJOcLhky6IQjnGHYt2OFlOQPwQEfUpKBejydd
7rrHffZECd9xkBbdPJ3CqCwxb+hpCPd6PPxWCzvlT1ANG2s/lZAUnc3aCoWLcxdJy5shzt2og8+e
SuVU9XhX/rea6fnAyi+179WBxFwhTPfM2vRUZbPOZB/OX0Wd59XtAwmAe53+gx40sPk9kxafq560
qo0p24moAID0brmh4Hpd7K/zxhLODPN+uCFvnJqSfGahKzgodVUxC3DL3pVcXe3l0BDfK4eX7s2L
XvwTubTO4dYNyZ1UiTyePV5maIrD4rRN+c2M7mhiGk1zkTWvyKvLFsZKkTaR3z5H16cs68e7/nKw
vWNdXp9m8HJU+yoe08wPIlM8p6f2dd+q9TeH5mVKVLO/L6SlpQJC/UT6CQXg1DPeqDQdnwojqRiq
c6oNkEZh1Yi/d7lhvjDi5I+PnlRbu1mgl6uJGEJDe1pY1scs1yYoCD7SZF3pGBL15rqHHTJv//+U
6KAwrvHH2vEmt3QzH5ZADc2x/+amqFCIlTmmqTww3FEn46zcGZ/+iRzRfTf/ch9CtcdctWmyy8bA
HTNyGJ2P4tt1tHw5/Nu+VH9ub6Lx3Zuu14/FcMPXbV9KnenQ7AuhkRHLg/gxRtB5EgEu6dG7giWG
SFCLznRZPWoZOuruYjZWfUdSx9F8vH25kjxd9Wf3XmjwkYUYEvCMe2XNlamzc+UZy1CO46r8t02P
wah3DSQJcY2cNdtlBHJilyeLuL8TUjhCZGD3XzGl9ntfDVnWpR0E21UwgAqBzsQ7KH5CRuTjHbXd
OsS7tfS86Fy/TmH+1K2n4HsZ4vOKzJVNXjjVUDuR/Nl05pIIdY2LPCXPbOb703osmadeoiARSk6u
dTUM4dAsIQz953T49YDNN09BSNOMzkoC59A2d4rvIUQqMxshPxRUiwL4jS1NdjWfjJb4bhiE+wUe
+oSYt93TPYwlrfzCm1lH0jl6c8r72/FO1mfxlO85CvtHuScd9GHaLNZPLGEj3TRkJM6f+1TpgYZc
JHJQWFcO9gH4pch7T9DkeDtLVdyw764h4kiyFQspOtV+sBbD3TpCPlW1VBTkva5CRkaC1XJ1wcaU
u6wOfcfbhyJDwFdYOXIhRjVrNb22ZL/kXnaj1bfDu60SGPY3wDO7FtCsXJHvlF9iHsk33UI/ZGQm
gsUgKu/hJ+XuEupei/iO/bAdUKZD2BWCK6PFU539bsvCuiVR5TLUoJGG8JlqimnH/vTb8oe4uiXd
u0zu5HYJGIRJpcskSoq9e1/ZgC2jZncTFZwHCiMhbyZgzdfwvsvISh3hVuASKDwepdU2P9UpLHMh
odlafZg65u/iNxuIFYq7Enwnotj1otyoyggqLeIAYZF0ZyhwuScb9ze9OSc1j2DQW1cFjJzJZ9wq
T0SF+LUwHMqzRse2uKPYO5yaJVGG4SntQqnNDBusDUaI93vTj1snK7UPP/tU1CkTKqRtyWxjkuSj
ZuQh7Tyk4B/mcgQGgcagtMhIrWc5fcM/P84SnOhj8X03RJsM20twC293t2MdVyK/wqWvl4TLUKLS
mReKT080858WT6sh3qxYGVsUPZvkrswDOYoFsYwVT2zACuqzQy/z6weGIPbxabdjAR9WtUDV6RYv
hlml4ela2heTfOG09e9R5M8SHLR4fm7YjE/CtJ/r3/K/zTIDZrcvu+t/hnjtnvJvZ73Jnrm68Wm4
DIFaqFaFwno3u6Vaz+d91nODNvxyfjnwZUjecoIzZb2gRd5RQDi3JU0csALlBY+A+0T8lCBQs++H
7FWpVfsNCetSk+O3wMNZrzSWKadoEnJ5y8fcpSG6yrpCVnSPxaWNxbcTU3qUoWcEwSNe9jWthL2L
giZkGarXXIKZK7+sTTieiNFL1ssiswrV1HgTcb4G6n7oSu2jMJsFsumEkRTOYV82B0/Zpdn2w+u9
Hcr2f/FhFDCNlQhpk+1LEdiUvDpLF5p2JsHhQvZ9dGCT4bPkMBlL+YrVLWD3TKssSjYgyTbdDENS
3A+fXOtcK8CuxbqVtywxzobsRcjwr2Iyw4eVSOdmhJ667UEzpvJf1tzVkqKi7u4ZLWpS+cUBPy/T
3Y/y5XH6vmMZc6makGzEofJTvQ/Ly9a60toWx+dKa7WgL1V6Pp9696Y2AWpyPT46V22st6Pauls6
PtKmMcU9TwIxlAfRJpuafuQ0sjsR72bBC7aKBGhYnXjXOf53rbRue9mgprh7FbcLGsFAAFxZ7ZkT
jZHN+4TiRH2yb60Fv3v2oXtB7w20IK04oeQXW9stzjWHeNYq0Zz+rDX73Ot3wX0dx3P17b30/sKp
UgNXmTOdVzPzJFmc8ijbd7aH9+j6KS4oF4f33FWHiRNC32Z2uD6sX6Jlzeyl5zNZCgVfqalVv6p/
X2ZmImMLG++0bQT96f+2pdYaDCuKy8sVIsnHpEzGvip7tl0vWtvCubU8wf3C32Lps0ydXH/1iTwB
4vvyJRvrlP+cDleQMB59Ke6pYxYPpsIoFm92KCf1i3b+Y5iTNF6/lLVIEnIeO1gQiOgxH7rVNo6k
ArEEmdPT8bPV0FQj8x9lkIVYfZsi7KWybaRwh4ttC2+4iClSR0jEZcpe58pgTmGt72DrW78yBEc7
ngcVuJTf+M+QkA/H5Bb8/P/z9elxHBRRtqnsl3RMGKNkukh3oew0Vx1bPy55g+WYr/AoWLaQbpQD
YflqkkSjcxurCmkw3zuJdVj4zQgVYr9K1U1uXfmL4+tJMUxolDOBPuTgR5tKUxuUqtM96tZUxrev
12KqXqZ6Mh9sv46UZtVHOxxkl8APFJFhvYeKe3AfWRdBie7ptr1a8xQMR8D85zZvUmYt9um02pZd
MHf3C0CdPwriN8/rR10VtbybOZWJAi7QGDBX1Xe7DIsTtfsfUXfWlNiWRAH4FxHBPLwyDwIioqUv
hFoW8zzz6/tL7kN3G15L4XDOHnJnrly58vkswZB+wj0lV7hSxh7mpoOneP+02W6tW8sxu6uvxrji
zeubBI54amarXnu3Fu+wg9XC+RI1IOEsB+l38sPixbW+XrP+/NQvKdODCFV2HcjC3JKrll7TL9ne
Id0UiiuVeEeFleQXL+618JGwfUm1Sk8i2dumvU11cvPaXTph1heNigUjEyCi48LyBS2A67S91+HG
Rtmtumvt5NaL3uVdvfT1DgDn/oD8QOWQTrZ8sBiCrw2cU3fa1mlJtjQyHuEmhvcYxY38I5meFGpH
w5EfhhjMNX9ZPcPcprAIxyiZKUbx9hQatFNeBfYEy6UYo43+F4S1egGGEdOTDorCtlf8o4Mb8vqk
4yIQx0Pyef6C4e2EbmvazffmFljamgcHs/DcXfLaQE6SvhwMK3zSP1/b0lPC4+4kj8JA8KibKYh+
L2Spnm3F4xSpP8Rphvxv3Z5Uxd+CXMDvY87DAh/60sltdUQ43hZs5DfTFk861owi4p7k6L6H4RyQ
vaWehw0JIYtN3ua+O9ehMKP+Coae6AA2jSBHfD6Q6phNRfiEQZCEHm0aRARmwxLgy0d9Nn1slXQ9
2AKPfqNDVvwXvDDuSJekd+8XaYTGRQw1tZHVicPZO8tPszstEfpcfypSWQ2V/QeieoWkAcMBuGxl
M/N1YoJZyvilBHccgr+hnzyXOVLwg2XVd/cRuz/yd0LveZv+XYd0Q5qCXoxuh3X8VFkriQzVBu4Z
7QiVjuXSWzSOVZ6pga2evT/+lftK/RZ+sb50RUdt/D1/8rbZBo6F5Atn/RRnqwo1MkhSCFRV5LJo
vGvGHt3chE6JziwzikUHHHgsPInRI4ggE4WD5aRo6PbOsIXVC9D7zMDSURoh/2y7x9ERaOCvejDG
TULZ8Mxx/vjxWfWnymC+ozEC/ynbeVjRlVI3x7xwQ6K8LfMBfY+DnmiqlIUWyBzs4tN2RKiJVYYl
4MSD3UfJbztheeluf11KU45EvHbpVAcvSTN0ZYzaQAP8yu1nZLS5RJDxzowaLzVabn2R1Hcg2Jvh
XpTxKGS8cwOWXoShkIgpYJ1XfWOHHna1YxTNXcNdUIVeMasPtgn3YKErAOREp7MiO6oYzgTdG+HK
rURA2SYB5cAHc6sqIB4qhwVWZNDBMlCuZ4k2QFyiNTl0dtpxSfeSPHFyDVfDSb6xHxkRNmFrGCRB
Fqha746c/Sj/vehff1fmyM0OFSiDgBxRI4cRN5NOGF/HzXP4FGY78tQQS+7xGl2d/s4w8egBYKZE
g/XJs/Y4gzkqAEydju8zBG4yjNyyQ7oHlPKR54g1UyZy3l0M5Y0XPLmIY86/4vXOfhTP6ySlm8FJ
E6QCeQC3Hds7a0IqR93Q1p5ZfwGure/565uBZuskWHQeW0qjXKXsKkI23I7Zjw32O+55Q9dg+qVg
jynbB28lfMvFHxFwgF3SiO1w1dwKxlC4hRzKMp9d7oledVfm8nH8zgdYJwPOGGKKcwDsETcfsaDT
Eyn0WDEWsA76mE79qIsNQ+z4sArhUwhmLuu01sXuahTsLUtfQkoVok2pySKTGCNmcPvL0WzIg7La
mOwDdqFBJTQz7gERhpwGnm28PYB9cyTpVxR7tLPSOR6jhyUnFVOH9QZ4y7scJC/PEVqYUfYgLZqR
cNluaDjUjEawZztpdl2HCKzhwPO5Co+dTYWmY+oA53rlqdIRakK5Faw8aKCNqRhVjBjn8+Jah73T
+ScEJO0T6fnid7jgrPr2CR5jxojd6FvxbGTch9ke90iMZbI9KIqhPLXQf5FugpUVQSvNFetSbPTt
LW5ETb06Lvon3cX9iS9utbSHy7YoaxdYnFl4nDBCiKD0iElh+z9YmTBLXGmSJd4pHapnmLzKc0Jv
kjIZiEMnr/2c/sm0PEK3rKDIoGa+1yOltn5REgHt4eAvlNnkBClcKX/t+7ZnSdhNGxQdGFDwbgSR
aSUMMr/mNgNiubUyuOvo3Xih9eXu6TiaD+xw/dLYpmvT6pP5G6QFbxGWWKeDq7yvReD0Tkd/af/N
zz4Y3YUD227cMf4sqEdmKLtwUf8BJWSjxHI/MoNr4X6643zFv0AWj0qGveUHvDXaFP7UFjSDwTEQ
Ik0//RpiNFLMlHK+RQlid5Uzriu9PMBKw+x7kWSNcycVekmxk6aOkhGBBN6wB5/09wQMRlPKJpZf
uLVOzBiUvtLQaNzzW1r09qMsXRdaXPEByc7p/iRCGuxlZnF2H1RkDKlZG/hwKra3n6fhko2cFZ3h
soKt6/p7+UleyIWN/aRPLmyih1Eb+OURotpRlWRepHke2YPrz+PVaNoMOzCNcqw+iyA8t1+ZVYG0
TPYvJFlF5maoP+Mlts+QBkd05AS1E4awzJC8HZTpqHWEfkw2wbp2hrKPSnsqHHBnLi4tZDjd4T1x
SEFouAXFBw8haLWrSw+0XMRs9MTYjrfLM3Ybe5PEqAzEi5HV6VVRjBhAVMgmLhuoe4f+dkFcwHaK
VLjSR+XIbBn8ByzkwDna3mwXPqEul7YJHaivyBYXO4rW9Ay3BBBKMQlSaOjLRuar9MaExT8iPQZF
mSYrUk1SjvwyOx9z8NbKqpMiPqkwJwOYma6rAYWcB+Jyzvy6nn5SRhP4HwaTU+tZFcHhWWpgJwgr
NPZaPzVTmTp8iIM4I/t9bmdntWvvSrWk4zUqo16JcY/jb8wNVlWG/7au3wLJ20IaN2tH2W7nyQQf
9qxNESIjYC7LOM5FaSeeaxCeDu3F26pYWXwllnq+P69fr3hCbmvTKaWqu39Z5Rvd06yV6S8vnUyq
nFTs0M528915oXVGXWwv/9xRgLPfp/a50Lj3LwOppllrRiI5rRCqfV7Lxv29lahwVa/rp9KpRUtO
uvEcTJjL6Td17K/QFaVUetIwh4I8fCUE45SgUgJplV7HL0HkSdVoiaY1J8601iNN12lYadH5OA6i
FSBGe5WbdOjMg2PV17yrcG0TuyIYtiHzdSD62JMIGb94Efk+etjEkGmVryvA9BeSYUteor9zN29P
4f4+VLky9uP3BE1FR1eKgk0yIbwZazW4kqKMc13vL3QEFIF910kijOFFcQA5u8ICnhbJ0Bq9gBtR
Fgrn8NUxyakXxk8RgHzzTmtTvt7RiXZB0TrB8ha9TfJlVgCO9shwCX+p7cgk5XRlaRKEWvyfwcM/
XyJPr53lzBIraUdzVnfvc0iChi93nc9qy+4uZVjuut47PQ8V4Ha4BdPlm32qtF1ptv13HtFaAPSc
C7rUM2nrAf6ViJjnAhQb8rBkhRwEJ6dicz+AdfJ7PnfDnAagORl+Zsqi7CtRxyniF14BWJG+CutG
1dEhFWnC4qK7eV+kaqtO9mWegDiUj5rGdnIEAhOvm46Gwbk1ZC+aPGZfch+FDznWDDbn6dn0yw/K
IyqZECI426TpJAMSz/Nf05/78MNIGT5vfL54K22exBCeNyC6u+5FRLR2own7CyvILXpF57RxSIBG
mbtEiFvuMDmOv6nraxbgLdkRUZRGrbdojMlmPjqDTlXCq+lmG4v5LmmyyODLWT2OGKexfndnbesk
0Suqw2XPAWEY54PiNzmu5ef+d8W7djh4XSweSh/J9/FycCK3FoaTUZ9P//nRM04/L98OA3JzQ5K/
vxP6ej7oF90l/+24BnfxNhi4R57+pjKoHgjHVLjXUraugBfWHnjxpY4fFYzdzIgvhhDy47xWK0Ga
P+r/ZKJ5NHCv3mHcuk7QrLGxW2ghahLXxJKhE0/KPwv3mnOOwOV36OqBfvRzJawxFIOZByjcQ4wn
J3ms45NctVT/uUZxrI9xUCrUdqIA4Wei/E/EJ6RZDY+53pKch+hTdielH3mic9Ip8BsRqvh0uv01
JOmOMIJPHPOw7wJyHddU2kR4duZ/NCJHohkITNcpaKlx63bt3CmSNpAc3wXnQ5eAUmJgEmIkvPO9
wIhWgwyNHBbOXeczBHcXBHpbcTa0geBdW6H/akihSI2EfoadrWhm2s4ovwn61fKTz35v0wlYnJT+
t/c8kK7TRkHG48ApkQIZpTKda3eXeN0DnBDbZFpXQ2BqAEsbbKLz7WN6axZmeJlcVGwgwhKoJg8/
qF1QJyQe7tkyWxmyCzk/0qaMXbF3vgj9Ch94pAUaq4MlBxMf8ZeSXMQOsXb6sAqOAikD7oCscyBg
+65jOs9d+LQuVXWEa+7UBn7f2peI7XqZuV626YPmiWaBsKwAA2TXmX7SWSphc0qm5TZPXDERi4lI
l+oOpr4A9jzibNA8UOxZerrdnk7f456gfDt5SOJdVgPtuRfF9hUo0y2+K17JdjKRPWM3jOvmKdtL
4ChlWtneWLOPKTmTtjiXXiXRwBxyZOX4q4vh/NaGPNoFarLI+lkkKV8eQ9cETQUFPjwlfhLbzGwt
hhz4rTwf1zb8LnGICDTSYnLJ68/it41C8YEJN3+dE/mJbkQk1yB3PUJidYB30PO5wfvAzbWL7r/H
QeFtNyx2UmrNk6/5b5mKfJbjafEgCy1qy9/b+/JUnY7mI/t32809hyDjh/Mk8WGfAFuCuBlsj70+
1EGUS90bgFk0Jv7QoncT3ZPv4Hz1ecoI6cLtDMBpQZ1jIJqhxooByPkM2X1uUvbbPQNFY1/4mYDF
oREB9UEcY1bQwahp2K0jJofqdxTki1pkdoBwcDoVsaq8iqVWqZ3TdmUtfw8xjB976rFTmfbkGIXJ
pyegrwoVIXuum5p3rJPz/DnzYc8SJ8PciDBxnO9uuNDKsqjgtoH40qHJ11H6ydl0OLbOdHTjAoQ0
8uXssZZ6y6GnkXaKZcLj5rpvo2l87tlBKqNC5Q56UaIMopLmyms9jamLRPFK/vgqGMr8ql0ubojC
tMYLAinVeaEzfRn31XxNq/s33MXJsbaZ1lIINKlu9g/q0Plr8XePbSb19aAgzKr7nsz9/ZMnKb3H
6V87mDZQxunT5FItKLFQ1ZZuJXs7pLTrE9hsXXjifGzE22edq4FlBpcoJQe6iIJ7axNpZH0EMM4L
ktQcgjMluttbUD9pndOPoqRHE26zbxRzDcub+qGHDj1cBxtJQJangUcR7rBQFwHMHHfgerYvYBX3
r8UHdVgjVsGYHLGiGEteXgZgPR84uzkAbGVjCIw4N3SZgz+h2uBzUKF8VPMuS0/XmVJ36sGTFnsA
scInpNnmzilk+mhPoUYRHgickOvl5ScRX1EuQ8BFGWyxbYOoWcZjRELnUa6S9dWzYkFVEM1Li5SF
eqkOtWelfSKnbkD+m3oBabMnzR+63KnOIdGRj2fZmGZIWqD8hbZgC/dSKDM5vgNPMuy/GkmmwrF1
7Aq23dOdQRqsu7sHRiwnESwaYndxuEOg2qRKBUdOh+2IMGZkqpGG8V0Ef0k00ZG1KT9lp9BwMXzI
lKy4jAjwb2YdnwywyEGwteh4ehb0PGmthryFU/6R8Lp0fYzwdG+8hj7BfVgDhLf2HuVTPMcXwGWG
NupZis4V65sqHFuiEBqtl5bg/WmcfHFXvkqXLg5OBKfuS7dFCk6Pw7u6xwe9U2/Bqb6xAk49eWWV
NZnaZUhF6856MlMFHGZVN5HoyDeUGeKbyGUp0GxLyUoQkjnty7Tt8RfcI8yFgxiOCj5Vrpt+uaxa
d0YgWU6sKY5aU+TvCRX8saJNj+MYqSN/6CRahWyPOWOc8D0m/fTpOXEGPXBDidhuqAxa7w9ScDaM
WMd6ZGotm2S+QZGRBGSSfh1ZJIU2ETMKH2+qxSVX7WlB/LyjZsjxILNyjPDYIo5YLrjN2OmWNuNm
JDGcRd+7Jj4FaE1DNuWyQ8ZMvVZfGY/A/942YAdSPpXcSOSjJF1cRClBaCTZN40cI00lO0YjXlZ/
PYAcySf6HmNcvwxvBPtOHclXYa08K9/j6rQm2phvkDtaL2NyPJpjw2YgZcR3ZrxMmro7rPLACrhV
zhM0VPJ9q641bV/mJiQvA5vCzjCrkx/WEeupQ/HAlUVi9qxKy5xSSgOB6REIeoB4cdFbTlraTDPB
KLOcsQdeFQSN3YPEj6BRoGFAR6UhEEw+wUgMN0LqZI2GfPlr/weTH/D4KwmvzkqQK4+soFqNdq6J
eyXPbVa4a9cm+4JksqOR0lZBYM1lfq3oa8vxCAwiVTTw7NIKKK37rqsoood2Mi5436Hy2DJ3ZE0j
qmkyEwdVAg/Gu6m0Bw1CipA7/wAOkO8iZ+cDaOXn8apgA0jcISManH6VBe7ax0qLbwz3ogOJhuiD
JoRKxO+xTYMcHerAPnjWZDQw3Qb8S95BbMMiEWVujIVfik3VtO2yiXWYPVstgi33b76BAAwp9b35
o7o111R3bUb+y+hE3CKMAyTReuDpcyhA7Ep+XoBnvLmg8fBhWBB3z2BH4sceuGuCfukClBiYPeK4
sgOPAegI70uBJDlJhQx6GDs27JiRJe5F5prFCSDJWteU+EHh8T6GasuQBZACiJBqtxM34eRETmrF
T2gXaFrBo1VXbFpyDWKOtX5iXHuZtiAQtFQzppu8W89IfSKSGT6IIYS0Bmiti5XCeObGkEQZa99A
a1GwDlOHQgEd40ge/BnGbek6qqE4+AkBj4r1YM8KTro+nJuOLg03AvUoJhkSicuDebjL/AK3ZcQ4
I3IA4F0Cm5yb1EPvzgaJJQfPmdcSftj0qQPUmc58B0FYquzX5klRTXuXgMmS1wIroQWgUweoC0R3
f0NKATYjZkSyFJoG4jOiZnzU85mLAtfmMwDynIY8wIfCCLNpQP0M3sq/T5d0S6vXX4j+KYvhHMIP
AdSL3h3ZOFJkgEt1nhrLMW8v8n3sjNDNJepIYIZk3rkXAmhCCeRqxSgeTligtfCsyVtEYXbnW6RE
kk/RpTmbpySU621/6QA4Rs45NfeaK0x+aeLfvqlP3763GKbVBJCyroZCe2zGMfu1zz/PP0EJoZQw
dGcGRKHZHK+FZErbGO0F30rwoQscCNwnigHjt9vlnzh4BXsgIgjQfn+UYmjpCsIeOWLdb/rdwoZc
KFwT1d3+rgfstNS3DYNyBr6mq6iYKzP/2aiOu7ydeKZzLVxKddkkvm307cg0xSlCQyE6RWzHfuny
Cpv57x4juStKoCmxqa+yVjLt9hARbthhqmanrHuipSbr1v5PHM9HXmirE/+HjCocKb7DXYi2HX+J
aNN2pJxXLA5Mkeg5ulmLpAWC0Bs46u07woROuDPv5BjROFfpb/GhncqF0FEY6YQbLWw6kDJe9AWR
/DGR5WY14AnR4TxuXhgJb/F790/WmEt3hWm66ztXorzYNzbIM8ZCRdGEveaqcuIJPHNn3AUEQL4x
ffmn5X1Y/0mLlzVlavhpRILtvvzzgryfMMRtk7b1cYTkXTlUPjVdX2g1UJj9JXp/1VfGuwRki16e
RiljdS3zZ+kYTNE8hb3mGXdHDxKwTolwaIMxUut//7WONwVVRjQuiL97nVEVAR9AabrxTPVNHL/O
PyEQa9lYTmhElLvDkK3Qy95ryWd4UWkTXmoUpY3fFsrhpvYrTiXDdnu0QWe9HdjfZvR+fbVRkK4I
QhfGb7wGTwMv4J7llaeRtSdxGqrxkWhHnUhUyEk6QCfqCS51snWHeZ3tXEbbZdC/MNZCT77ffdSv
kVrlA3q3G60k+1g9XIBW6feFuDefk+3ye+HmWMtrz5rUeobocapyWv0Rhy0oDty1JXg6LdHGicFm
g3g65xzpxnkmg1YvFGp3TPfaZFbPbJ7CMT+3TvD8/KdhURhy0b0odVUsM5ix2xPCoKRSzB63ni1i
uhC7BlLXFrWSYQexxHTsB+ZIWC9XDUWqQX20V5C2yrWcVqzWoj4ZmstxjVvC3HkkR/O8xscEskdv
F4/4L98Zl17tRTbbhdWfCbSu6v3D4HlyLpJdz0o6727f4CxnuI0eOixD69F2v8lNO/WyER2Mxngx
iYrXwmZAHS66HAgQBJMkEUsQErUae1JDfdMM4pAVVmTWH5+ftyM2iYW37QOlh8xAtG7fbPC5SyEc
Eck9WuUR1/i7hCNQtkuJuFU616wPefqIc2ZznVUso5Y6GwEAWDP5LXtszSdQSKs+EnZj+3gmI6CL
uEGZLt5sJfEToPK0bxh2O3jLDT/1aLfy1YyyZcgark99jbsZF40bPLzbkYmeUuoHQVGhTt3wiypX
zVSIV5fvp2pIzoQPZg+Zh0UdcL/Tjx1xsJJ9QrTyUto34CNIkP3v046/85p+vL9pVXdszpwtvr2T
2ZWMmvwxyzFFsQ/Dh5sNZTvEiJuKsLvN3sxr0Zoap2TTLK3VC68pyKMhZTWlDxFfjwF9/Mwu+N6y
W/Xr6nt+7vutICP9PcjtRkropp9VfeM7LCVpeatg75gOqgZ/xnntuNNDuXd6nqwrmo4nqudt3fkn
50r0qWIhbj83VWbbWy4dpA8pGzTZ7BO+3i3fpXskzB7vG37I8HdeaahuhpDdddfCsh+tyKD3ppuR
MavcuYW//5ktezlcqt750ylqaRXXLbZ14Ix0y165aNi0Jj7RipDn+Bkc5d/7iBTdUO5RBl6B0d35
j7m/qThqHT+UpSj2VpNNlVPtWf7BQFH200/hNbDL291oqz2OHhRDqQMtkVk4v62E0sj1+ujIJRPX
N8PMp03id9x+asKR886NQnSBgMvA08sa7Qe4rhzlr/3Lpb9Pf+qupwrziA0IK60uxgPJnlO+Fs/X
BO3bVPxVeWkfNaIbWJdWjpY8FYxpkNQz1yHOWgsGIlD+R0KB+Jb7RIDdarh2Gdqusx8wzLZ3nw2O
L/Poy+WsZZxv34uSXnRcOvej4fZu3YV27gf0TVQqpGooIhWZqnbUaplwxejP6JTKa8Y1HYoAzevR
bT9Uj7M4li9ZrYiTum3WRHe7d7UW44pWMc7WS1mKOMmeE6tYflq76W9pWGNlrfKn/+uNVVsKUEdO
++2v/XvAalHw40BcdBjsa9eU6wYAP7x15jps6EN1JkQz4LSYt0tTksR2IGm+xBYebT/3g1VdTcQI
DRoexH5IEUTCUHp0BBQBdjrGAaD2/oU990fOZZXvf0v+RIKDw3XE7wWSLT8tmW1YssVQVzGXCngb
7FNp55HpRN6LD96WiabQDO99CFJmZpE+trPeyeSsEbqHcgDkWsY/oV6I3Ex6RenX1+S5ot6wSJ+h
l99Vj6UegJae6of+EOVCZVs7VRu0KaYIEbfWMP10GZ40O7P0rZT2bFvlSOBnfwetRgaCWdEPiF+3
J7bFCm+qdzSnD0kOFXm328s+0UzNG9frQHHARp/Wj0Kqm77XsUdLb9vPdXd9FqIpTqqsE43j3Hle
Tt+iy8tuAQaGliqCcGpNSq+5+RES8bTLfGmDlj/pEqhDylg7QZkXrgVnL3nXvUux0USwM7ptORqz
j3Tp9YpLw5Fxut3PTWNLUTvQ/etfTU3q412DO1i8IHgW2+CZ3GgeLHZKiKRACU6ohQR5Ij5OK/sX
YUKbOMGfeQfeX9qNkpd/918gm72y0spE5LbJ7+UNXhmEcYa+0DNFbwjBboiTTqr6SjUo15h+3kkP
sr9RopjfNdwy26grSBBbUm93tOmGZBmQMMXDmN8apb8SZvPtl9ZdWaqr/LjUt19vSJULVu5Pkhy3
p+yfVK/4rI8k/d6yLg35b212ZFem5+4+25PwW+Ua8n+5c0ubslt6pJhLoyYLZFwcQMAn5D0rclKr
6xtWXb4InC9ncr1bZiRSYLl0YTioLASYcHk561uy9W3u9/HzPG9lg53jqFnuXkLC0o3H3mjc5509
NRON11QY4YNq6ZRtzcdvp/sPefcSYSua5tfLh/NKzEdlyA+kQotPNhy3FQQJZFjm3i/GVuGKWJAk
2B3MmL29JTTmdMxqdkhskAyYmFAbgHvheZdG8hoeCp/5c10vwZW+l8Xa/awV0Dx6n2VK6oIHjv8I
gK6X6m4Om78/7UqDHG/C4ZR6mfD37+BHfflmv0uURQvMIN2XypSpQ8yvG1a4wL2MoJhLs1r0nYiQ
Lu0oT52i0ROiTZ4ANqTMhIal3JCenfDpkm9IeevDB/ZXH7RHLOOaANfX/K3Lhz0EQHAsuexGCeG5
xoNCL/GK68Wq/WNWPdEhStU6TgMH/lQp4H2ibc/HyXOI2SgNsvoWLe0eopCrzaAg6Y5msK5nLt+U
BlGGFpc6cgehUU9c8IHIkUCJ3+jnVHN6P5qROAqvv8wUZ3Q+4FwZGYCgvB4uPwyg2PGCQwSlLJzV
MR84omH61n3QXe0fiVZEIFgHz8P55fc1wAMlkNB5J7dMkvlXq6j5p8OAi6/sxbJWJFJZ//qPdzip
ohcbq868cHSFVlw3J6DDOBrOOPD8oKzxV8QlMGPYS+cmAXzHPvJN4izxK20U42z/6vFp2FRCJV+8
UEexeTuNP+CDa/JkbBgbzaTrFkbZtiZSiJPKQkfUg92y8b+cLw8qHHGsm3p1NfXxt1166YPuXK2s
7G24ioxhrpF4FiP62OWIE8eR5erEQwYSrffZbU9YtIUkO9o6AULTohzRkZpAL0q/C9vGsw8/gneE
IaN1JdnU1zXyNY5LMJVVceewmsXa/XdVPyWrF6Xrke5RBtvdt5c1Li4gcfaDFxIpizIY49ByxAJK
SBpu+nQCA3AEicFtUYKkWymZRynRIoAWm5mHI9bzJ1jlykkY8fg0EEEhF7r50BKdh4Njybkpx6Ti
mjbl70T4ZsCjQuX4mbtaBkmW8J2TVRMCO9+OMF0FYuRKGbFy4Y0Y6BFnJWSTKJzXKFLtqm1O6e31
HiUfhG0zo8IX2ljp7TYsvR0H69CJwfWYTZ+K33LD0+3LoQ+RLKXqiGI49d+5VN0q0SRPuWZu3lDl
nK1yF4yytSSIR6KvW0wc8ZMNNABGFBEiMs2m5agkLxGBRPYd4ODkntcIOELjpKMaYh2xhYJrJJ3n
69Vut3vNENu9d2jAoNRwTcqn7xN+saYT6bo63/b9NxkC8srvMfxqI4+tE1zrXtt/wkRjPsU8VPmI
lAGqL1zrcrAd2vuGkO6UqVA0XBFEuzQSb98vLf9r1FuTcksP85fX1ktZI2N9pDVwfi6Xn8oaemtb
Wm63281LuTItN9cVfSErzaqF8S+a6g4d4+V/g+G24qd/0RJ3Gh3Ma+3mUPf5YVOnk2lZKnU0umEr
maxkediG2PjtaOiFOjH6v1/GfWNq12KEaA/4ZXM4XNTbw3hpc9gcgSu5D/Pav3/wvLhWe/h4mx7R
/u4dleG/kVe7k3+3MhnJ5P1nt3jFh5+I3G/fm3e8B3Ka9DiBqAFs0f8z3lzOwKFsspb4MZHrLXSP
mA7zu1oaYmw1go/IfWpC1mehCqIi+R9KZouq/gHUOy0t1Wkj0Q/8to/yQdWWmdQJiSh5I9ThAarV
i/CSZ/qDC7h7geHPMrXzJ1A64UHu167nXdP3oVwAMn1sEcqa6fuTAwl21g+2tPBTbMkCLMr/uMuI
6/UPtRjRZ0k6B6dGaahodf1Z3V1/dT8esUq37/ko8aGrlk5Ct47eb6xgX/8nzoWARVjzm35PFmXt
eYPSROQm1RbJ89vXix9Dtm9ITuscqI/hetr0F++EVURQgiLtz1SqRNRNmEU49TByRSWd9DtwU7VA
myds9dkmbvugvCQ43kEyJEQ5L2fIP4zBGT+clVMz30u09tyzHNC/nFb4tvyc/Dn/PiBcnDviHX2e
SzLyCISsjwGa3kchj4M/cNMipSmyUzimUL4qF7BIVkdiYvlAHq0u1CfHnYNI5JWve6euOHbrZ9ua
63GxR3oTEOUs1dc1QZz/SvZD4pdtaH6ROJdJgolBXllaxXdTdU2IeputDxy/T5JVkQghn1J7X15i
njSFsHTXPKnyTfOnmPVTTkGcZtYufTRrSK1gCIwaFrZqMCP5QGMYHAV90SHmrksDzjdkSaz8fhxk
fic/OaApC4lI/XP+FAr94mRCTMG1gVCrVGKZJ2cqbHs77iLNWU1Wd6/zsN8JnnZlT5r01CgdP/eL
NgWYrpnWh48z2Jn9Wf2dv+T/HF6zr6kIM5aVI55h9tqOruQK1Au1jDIYTU41beF1zi7CyUNnm5ep
1OauOesDJW4OcqbSiF4iOpbnNxOlX44bByubrK40c/8BUB8lP1b1kIJTTLn/tMHAfrpEKVq9cfPL
CaCnjgzLn+mV+XJsyGSAHa66RGkfo6WDBJcY8ZuG6NipK/1zrZfkIq8h8Unx2nfWlIgpQf0QmXj0
VSMPMi301miv19qej6Ww5wqzakin6Sl1GbdCIHPcmBPDqKi1VIhOJ901aP3vZ93VRzT3Qfx+aLGv
PvBWEyKgrEM8hMGPvdQXL1y7KOU9tKRDE34lTafBneaaIVqfTIfQu/dEKfsXMRUQwx6YE4wCAdgs
U1USoo1BstS4VQv/aNsl6MjpGcC3P6vAiS4M1EtU2pGETBQrfpPPVFS260uXWVU1eVAdNG3SSyTD
cVPkKVa/0IKs27Obwzt4Wq3BXuOqS4tTrPueXrGLKuba+TqQ3BN8aZ+toY3vrAzIj+cFX+U1yGqL
wSbX33Pu3YkIrs0B8UQB0kpKzaCNoFM/BNwIbR0Ut2uD+kWjkY4taZ8W1Ke7DCWKyqa2r2Yu6utS
8FKw0KFQ2SG2fyPYaZTSzvfWf/I1TXM5WvQdwAhKrHpYBhq5oD1DUHLIJCJayWgJGcVX1xrJluS4
ebExFN5tWqgAG1kiKOdmpuEuruNIcV1uVT7aJzxfRzLEtgB96hR9DuENvPpyQXutfet2qZIN2bfG
Twm6RBlnzr1ybh/qxdciZ8mEo6p+pyYw9PqZ+yK2IqFIbzNsToeB0z2UK5Ce1s+JcupYnd2jK2th
quvkEQe/ucg0L5v2+Vi93ao7HtSJi1SdXW+BXtvFLNs6cgB2kMbO8FcwBTEmkwFeU+WUbF7e9bla
PQLlrdgdmPtoaaiPFZ4gzIqYHhSEgQacqNZDadLVjvu1+zgO8i/JRobHZj2jTube0SmIPTlfnGC4
svTNS+XL6/6FGBG8Typ7Ws4LC3x/Zya5Kks9yNVxOM9G15D9tiv3n8FowKMbzT5sl9RX8lUY6UBT
e2KqqKTSxn0I1TOEgRGCfkZ22b6Nkr/6OX5e2OXPm5hP20H5O+K6tups/bqURCXGh9VETxHp4nn1
l+y0GMnmspWWL5lR6rcy/mYgbd3MF5t66qsZcL3gIaAlUlOFoX4b2eWomf++d0tv0QBlK597/xWO
e2cK0NSyzYh2/aWu+OGZjo04ORQR260Iw4RgD8eBcb6OZn9YgjUMxdDSBs/Wr1/277XhsF7V1/N/
BIwuT4g1CDMHJeF6eN2F76lyNLRHlhCuLD4Oz+ctUhKIT9CyHzihJn9XH7vhjaQSqog+hf+WPXwQ
SACRB3q4vNWLcKFPiuOqucjDdGjtlJH7vz0tnnfP2176adw5fi1fGBEq06vy9Wv7VUTnkVlqfJHu
/V7Us9/iq31jBS2AZOMz7ig6KqyOgvRVPUmaCFzJi1ZK74cwcbJtjw6k8EwePIcj5PczgObQTIsW
kA54x5Y1acxKaL2Egh0Z61BvAi95gWm0LiLFx5vQfUPbHUVhmkLWdSow8N5kIDK7jjf5O69XbjPc
+Huo7MJJ3EO6WBZyequV5mJuyXnivHCInF90VvAqFVDuyXSZKQLQtyldqXiJT3LjvtyBL5d3bcgf
5WHa7k5QV0LqIhHgXiTsXMcdaVfhu1phn+C+3QKLbtE5t/76z2rroC6TNfCH/27SLanp8wiua+y9
rfCL+VW7ZjvoPT7Sb/zJPfkehB8ZD2TASd3bEcPcqBevVx2eoA9eFoZ+44tAgJPWp7gtM+LZiEG7
gqnJHOuTS/xT0azncWWXYu/dmyurV/Ubl/LlOb3eL73eix1JSku90uS7cs601Gd/XPS/z/tv1q1X
M+hv/olOTx7HS92Nu8zfO1BwD+CXHjhujrIPv1lzFK7t4yN9nyYb954HdBuu4fIGgfBD3I+LeeG1
ajJcwJd7plm2B7cdq67x31LyaaYk5loMNI23e6+3WAB+8x8z1y3E0D3GM55gUlcpYNr+W27e6+u/
m7UmTKGB8uDaORSjXMi7XTW29mM+fUgMLbZunz4J3NXgPO7Wx/n5v5e6AV+Ta3Q3i6GSKNKqkNje
Q1XYHMVoX+qeUbscc+fqhsrUuLQbiNc/ptJ3N/bfp3iNUfQg/olw5rK+6Ft4y38z641u0VzHYPNd
GR6Fcv5xy0RPCepeJC/iA+6hquuHaScdkJ09ZM7t5lWkFXyMpebLtTwP+o9B/G8h3hU+mJ5VvImG
tufxVD7VUHJfrBg/IMcYOxd3BXfvB3qGHBWCgyzyYhXdcf4bFIwhryQdgFATDY3jKmTBcKvuMaX/
Pev4UidQ5md36LPBGj/G2YDbsabejeisa2FAcc8ktSuZL79SIu0fPutZhVV19TFi/loqfVfPGj2V
/h3+aiS5LW8+9HJ7LLjJj2qR41cqIntLcstvD1nvRXzUaDWpLv7sPvQ40TgLPNA4XTtZKYuNM4NC
V+huJfEy2RR0Kau/Da6Q8duIokGuNSfabjNgkG96N2GcyEGnYq6Tr2bbKo7COMH68cVRc3gt/OOT
rf5u/oIkJZXUtiCRRs8LGE/RCRi9TzhrQRcU6x9Hru4Y5rxZCpNNN3cbEO8PolTV/lvttUZUYlM/
HVt4pgqjMwNdwmLTsmYnySVGy+Z1IpJSIsg+kc1KNQvo6JN4fuAGq3nc1Pxe5wMflBtxf5XUzzc1
79D8r3jUyCE25urYLBzqE9ozCX3mavTy7lojTGvk1fXhOk1rZqNQoKml55QcUDVHiZkWu85lmUop
2ZoBqMJtRZitbzXnOdZ4uPmcGo4a2SbK4xvi/sGbrV/R46NLz2bSST/q5Q96dKkppDSS/b2N+2Sb
0j+H+vh1x6XalzVx43a8WHqE9McHQsM1zX+UeCPiY7PmDvXTSoTcXCd6KT9Pa9zlvHyqZqmlf7uj
hqztxbm1OFOk1qilrhUrqXhSE6dDc64Y0wNOGto8Za+adcbVeLuntp6pk/v75aQItn0qtdZaJISc
b22ho9imnM5U9rsKGsOV0PhUnrS6zaF5VqfkKN6RCJ5Ow/H34nv7J6/yalndT7RS4d/iCZN0J/JX
OafKx/6pMc35c3lP4/7r2knn06N1OqOhcm8mTMyvlHPu/2THn6XjaKvg5zaEPzw5+rr53uRtY2Cm
WjpXtqkqUlnZ11kDBb61frZnuN5g/XOsL2ToTROYOqNBQ7nAObHuESKyMtiK4FoSokorK6a4WHqd
cmYTyRTdrkP6pXiaK3X4O/lJ5qv3kSqtdG9f/srUuKSdQpWwLsjnT3GU/bz+AWIf9M2rZacYY5XN
v8JRVwnRYjUnlZSqJt3az4wnM61udpXNCwpIUjNaS+MtlZNTaKwVlGkQ+zFnkBL920FoV71Ywrzv
9+nPrdeXTdGnRwANktIHQNysV7wNALKrtL6P/W2mlvieOPc/f4p/70Q8nIsF5rCyniPskNqwECu3
C4nlxpSN5B3jtUhrcbTYcWCOZGRnXU28bwalzoQi3tu1Wu+m6sqJlLCLpLX+KFRvq9oRVFPEUyiX
1h/JlZS5isTyrXJZNSaFaiZVzZNM/rfSYNOR9nQ/1O4/l315p/+e02Aa7yM4dvD6wXi0/1OC/aSq
+5KLcbhCdHKqMAsYeKkMFX+j8AhWUP037eStWlrXVYgl2BSpHng9TUr0C+mx47k1uVdh98k5Z7py
5e+/5lA6S1WcbEUCh05uW87uy38uPtutXXMvt1w9maht8KeRa6vFItpRlUwiOKisC3GtSGBE8+OS
Fa3fUTW/bmwPVVNiLDi75bPvp1V1J34tVtd/P9fP2bfSrGwhZ/6MrYA9Fg4VmfLsWl19Lb4KP9u/
+zgM4R1VQVhyU8+pCzErwMBNXXyWnjfOY41m5Uaae9wCIijkB75n2f8RdWZLqjJLFH4iI1ScuK0q
BhGndu4bw7a34IAoCoJPf760448TvXdrI5NUVQ4rM1eqehQ8LZ/xygG33yYlZkqre5CTnxt6U53o
G0qhzOgVkWalaw3gqaBr9Xsv3aMwbtEDsdvl3x1qxjKyR9T113IpGGsTiCPINSyQ9ONzAIo0inHh
UeuWkX8bJmfyRDk7tirDIjyKC+K2SIXAzqdfMnOBBs4HqBGnhfuq+KruncYIhfrmPqfvQT5N5JZ7
mx7hvrpSt5NueKddcXg1xaWv1gob7UA/ELrKbFEQw7xF8zXVJocPdwuDB4qxnqKf223Tobkc8DQ0
JHSuVNuLSuFNoQXdLqJH2qF16NECY55+ZZPfttsLgLeeDplp89KQ2qgjvwgvv3CRskiaOmYLTBaK
fBElWxqUJfvNpfyBncCGox9Dbs2eSGVdd8gOdX6GVDhrK+HAFocVfYwKTpDNip4CxHcgBXUqEhF0
17eMnJiJwLneBppuByYHlxRAv6by7xb7NGkn8LkHaNVVvgNHdRF8DbcV1JHkzsM59Y9Lerzxg7cc
67V0xjZP01aZkR86PYQIkzRxooOlMjczJ/3SNBzVloJYkJQc/boYamZ98iAnTAfEGkju8LjK3Jr7
wCk3Pe3XI4BT6na0bew+U4WDa/7T5LzS6JmwHy+W4o+Ljn4odmxBjqenliLVUd19lv7WP+JRASrA
7VlTvS9Snw6dLbEvRN5XXPOrlndujTmS2EhNM1HGsUMgEhLnD8x9BgQZnwiqBNh2JKhrfEkDmuSj
0lkPcyaqagtFYpNsIL0FgUeSaIhlzO4VVp+GnVhQTZ8UsgH5nx7yu7eCi4EfYCbLkSYTAJs4qPjW
WeWdXj4p6R08zB4l3gBDdCKldv0f8aNv2jMgbCjLuhlx1IGPgBkLKtoM9g314thDLZA2gIi4T+QN
vxrAiFpUpj8CkUbl0aFGy6EGOXz6SSSfZeW9XkRdoL+ltpQ+5jEUT5Y+V06cgcnp677x1DWaNTZM
1Z3lHbPdtTBct07XYlCjQ1kSQnc7yeDUohpvlJxnTzOAJLH21DYUccfwVNHOybnyezu8d2nsPDjv
AHCShAwTr9ajzn0RWUHzrrtN1D4wOj6Mzh6moknFzsbqcprLpoaKXYPJ9klRYHoTo4FrbCKbtsFp
QrsY4CvnRDzZI7rChIeKxC/610k8SXdrm280oenWnixA1d3TPXdUmixEDNRmrUoX0tKdh2PPsqPI
i8JAwLxkDk1zpzCFkXfIVfq+KRiJNQLG0JXLtNfoQ9Vd17mbJlRBuzpnAlxx65qcE3v/di/zwgyH
1hEtG11NS99H9Y5izddBq8LI7wVoDu9s68fOVixfXZp4Qm/BtdwgzEIH+evSf7JaKh33L2tRQkGl
P2qbl6Vcm1Y0mtW2R8cNyk3PqX9BYqLlP/xj0OFYvJP3NZfGGA7dorZslhVEaSrdnlg1f3/mmJ4c
dvc7ZNI06yQqsTttx1isNH1gf9SUHCbHyBXfY6oLodrUPSIzCBCnrdrqBVGjjqEjU0+D9pQFKmud
qw9yTW7LZ8m25TVAGiAlKg1fwyRqDDp9qmIWLU5AW60UdEKdTPUPFyfm7bYfBecAP9zPfPLbXVvv
twZ6Ggdcd1MoYvYqdwnTDTAtXHJTHEw3RQ2OR4SfwwmvKWICGsSB8I0szzbgv+WVGhpryoIUvdKo
vFB4nyZakGU3KdT7i1jHl4hYXFrOf+fJaSLnmuZ7V13jTcLP9akwRfQNOJG7kVu/kKfHdzg6p3E6
PENqGxy5S/IhVnfit9zKk0iLyQnJ8x7DbhzDq7xqLhDnqDRkrUMfM0UXb/63w1ifXioN3n2kvOHJ
kjGAUG/psy8iG+qCfssRRQD9BFtFbBdztmlAFkryQJuZcnSXZ++MmV85dzaKlmGhoEF2yZEp13Cp
r8dwxsFc1jb2/jSHOYHV8XZl7qOezDN8hrQGd+74qdoeV1gebK2YsAlzPl129w/cO1XH6mJbxZqR
V3r0WRo+Ynn/vLj14GkeB5E5mGONfcWUrjN1S/e8RAdACmV6w5w3iJmXzoPesJs5cR/7Czdj3BqK
QnkakAwmTyUKJHg4t/V2kToxU/xvljINQUz3cfhwcqzXNRoCBeq1ZxmkUwq7GiZ0RGjNPe8wFka9
gEey7Nx1seWx3OaVmA7kTxhIai9YVIiHCnsdqDm8hhy/53xOja5oWPVMW+Y+RXTqGqbLilXam6IA
9etQmlufi/OJlZnHXb+YfVwuLrS9rrC2UoUYKfDdsBJsj80PelEF6eg8epqI6MCaC9PzjHXNvXwe
pEiGJgOV9Zu8YjW+ecZlyOAxURI+YLH2eBEDggbKJDGrViCiYTt9rxtrefDCA88EXmKkhSw7CHW/
Ix67PMqaf1nDxPt9Ckv3uS7WfFF2RwRGfIX7oT7tcGRvIUNjw2TNCFC6zbomZIMIClJESuVZaoBr
0501p+99evbbDG88t7iFO31L6jJb3mCwnFC+i8jQgrtlcvVgsNeNVMkcwcjUWYgwHcud/8nSv9fa
WGZUcVTUuLEjc1CdkaCmN8Xv4EExXxzmE7MpxcgQcfnSn+/JnIELl7GDzSHHg0IEyVx5TeX2P19B
pRemEhv5//cjMitzxbk6MWnqXyL13qSxahvADttQP1avQQ4RN3b5AMgbqN6aWBAswBQOsI+dIZY8
racHb3oKpMSwglPq9nBn80LIIeJumG3hoCpfAVq5l/TP8j9v/GuNkUbDC4rEnEOmhenMSIbkeibF
rtc0wnBiRPm4p5g5GlszFB2qt2ticxJHxAIBb52CXAaw/61I8v05mopXXI6viFxlmjoP+SYoCR6G
mGGvzzDYmKoksyv4EVmc9Mzd8zx5GHf/wn50a2Ubi9bIc0aFDD9i29suHijOC4NhjWXCPA2riwfM
rJITicYiUoHAYFTimMMLhuIaNj3Z/jgQNQoBMtgP1zaTmcYIXkKRCnJXYleKRnkajItvBAcyZTt8
sh8rMhqdd+09K2zfCe6YpBXnzUw5lvH705SssxYjOMf6ZeIcR6xr7ok55/a8EoHUbnFpKAAgg2Kd
4+nVNaFKftvUVygbpePEky7KvgaHtqwFvhm7ispNRhhdX2Ja1wC7+g2Eb9eHvp+fC0IbCb/4KKCA
BCXT+MEkPJnngARm/7Qix9SHS0nRDUK1v1uKXHXGkjZ8qJYmo//Wd6gI6vibmroAB2eJgG4aYjhp
26t5Yi4yu/oyiUvTQnp118myHrSZ0k/MZIBzDU+7Qw4z80FUXTbKdky8Phg/WorEZm1zsXM/DdFF
nmgzGnWZI6qHgKjfQJESl+b2KBoO4NnUjSCVxiSr15rY2YVDXwbexBd9NIibqgfZyEzMUse7c/9O
JO6Y7grWdgfJ9efOsOLXiaxUGaKPrcDo4jGuX1hJz5a+zq9NBqipqZj4E2Txr8i4arkVe/A66QW9
g+irMqw7RYJnQrnlb7dAXNMtjzFAz8Hiq/ORWIWMATbLEkZfnQboRdyX5/g+xfPysAYYpBO2Abaz
QU+778+gifuDwDSvryTo9hg9wBlDxYLTUNW/5Ps8hSRQvX1EOKd56CNjHfMeR4y/eKdP3C4BAXMb
39H7V5f+fsHN7a5kNlDJYiB2MznVZgEpilgXtS9Mg6Dhy9+Uxuj0G8uVE925rBg4Yrm28OLkYgI2
MTBfbGNoZMbxYJBy6Tffhm/BMZ+LWn4d8wT/7qjkSg65yMC/xoZCDMsD2/NfSz6nIkkGWq77mM6v
sotc7YxfF5OCwIOINewRbCLZjjoh3ojBIXaIPCMxP+SViTLA7RyAObGH+KSozg1OJHaIuJu03OV9
rF2+XkJmAxuvZNL2a0iZGvsf/b/X6khtqHr2S9G9568nyw/nFelOqQAiXd7JFhk8y6+GFH/pjLsT
80X2Ex3KzInnL+cyl91yr+U8+yz2t+7uRb+IOvn7XR0AazgOEffROjZ6RKZl1s84lBIVBEE8Ed35
WhbhadJookRrY1h1kDofA6arGutKMCRwIVYcw5A7He8anmtYRR/BYoocOdMK3C7NiRXqGzkWgBqt
4uEFqQlr+FRuCINXlM3HGBfF0mYxQ/aou3X3Lt0dfMTy1BpTK8tOYnaDiCK/e5lOMaBFYnNP7qA+
XeIni/NLL67fyGDSD65k5VyH9HmCPoaq8PzH7kcm97eODaPGltOUsNJCJYZUoEyjGuQr6P5UvCBj
usenBJF+QN40FQ6UL0ieyAUewMdT0Q8CSgei6mTzcBJQGv54KfLIfDLIXjjlR4pNXmgXzCX8XiDp
/uUjqeilxg/kXroLcQdNZujPgoAWh0S+KNgvLjbZQaiu3p7bX2FSEFh/zG9qFw8yyT0UXB+ZJ0b7
VpFLhcDsmV6fCE8g1vPVfatiAIhp8Li5w7NLPpBPrSClKJnHl5nz7UQtiKNxwpECZWUVsQa8v7lc
Axl7BekgHbRJzrJ2xMi4kAhasnPWCFKP4k9oZXlGPDgaMMD977cxRfSn7aA0HiQA7F+/SKImMqNq
Hm3fyMaiNbdTIzvEQpYejaUbS2i0OKsI5U+7QrJ7BoSJLcCCOsw0hAY5ccMB3mE/aMfJm7zP6M9A
7kfTP9OUCmWzkEoTyTWQlL7IgDOS5UifoH+Vz8OnsZqxJz00fU6qWUwPv62GoMam98dvJ3eZWDLh
wBVN8lO3TRPbjBnXIkVPN/oyMjiGIA8fu4fmpMENYzqwZg9AGrwQNKBHFxLs9BlqHGRadolhy7qj
pf+cOXnO5RjrYA5OLsPc6hhCpFhfHL0lpc/LA6L/gdgTLRJ7xMxHZ9m+GBsyz20fvEidWMRiLdAm
945Se89Sx/bb7IJpbzAfsEKeANmMJ8bEI/tcnNmHAYyLIZ/eLP3esyjXKHCYp8n5ceqBGMG0usMC
w5OJRpXYy2KL1vWp7WRcEuK/N7k0zA4qK4LLL3JZ0bn9I/Vubu6Jz6by4cWIlrdXSXByyQoibq2s
lbh170HkXKj4cFOvag7gAPuhLG6I+uC1QzBWJ15s+BG/MSaNyxWH8TRjy98f5aoUJxIutY//yAwH
YSWCJapqJUeSgT7Bp2QfUWXJMKLwA0dhI+osmsr+sk+xqlih/fdJo8wTuvM8/RotXszbj125GtFI
bihyigHnYx0l3CK//21NChA/oFaaHpIXMV3QMOI7vwfnKcDhdSwO+cWgvAb0oJ2KwrJQBLcx/BXo
xNpKbAgLh7VDURJ+KcK9fkRzA9NUuzfPGq/lReARyAN3i/SUggddr/s8ZbPt6WTUCXqegC5YY3QY
PIN/UC8OTIP1thebQsaqrul2gum2nb4QzeJviWmB4Skr+yFQOKYc9tAJ4CooDM4R3G6wpPeGyaHS
LbrGtdy0YiY90OD7B/DlJYRHS513seiAvhi6uSY2NmysM84cLcvxFjn3MhwrVmh6iEORwjCnsVs1
Zer2G/3UYTUg22VKf5oOiWQWpAQXQVaWQCY3KFB4YeoP/xZREwI5EUyUDGN0rAFT6NrI0qCm0wOC
YS0SKBQQRSz1aClJHKyWHEXQWXD7su5esjRFnaS4jOLDIHsWFFiGFtTYLCe5rj3vjR6Djy3PxS1W
L97zEXEoj8wav9lAEOKbZswoLG6B2cOpyHPhG3Fi0UNy1/AWzmSfp1sfiSNIQKw1lC9AOEuemriJ
JP8n3Eh9+iflM1b/H+CDj8CzOS65RXVGKgnVdQcLCXvEqXElln8IwR6S4vJ5um0FBIlNi3vPoC62
i+bFtKbiz2+/aUDJms5pYK3LdXsb3MJkh7eb4xJDHzNqxKZy0lHrzuwChMe6aEHUrsaED9pbdbXQ
7NVDndaCfNMPDlui6N/mzWUuAHg0YF7qrNAJKhJEvbUUfPGKLMDk2IF/g/18rBLZcPlt4BeIyVPO
5X9rKRYo8C2xRqwCcrd3OWY9OJruEvLc3fod5m7lQIKEmqSJE9z2mCVFBQBS7sG8uzxW8cwECl+K
o52gW6FtFTl9Y0Jkor9hkUZSUgpILQWcfm/SdCgPIIdqQd0Ekt7a9EYE7E8Q4tG09c8AiMxrEBnI
UAkrIqFQ8VtHSkA9DAfnoimxECOh8/UWx5Cxzpk7IWhfCriB3h8RNdStYWMmziEjsR2CjlCrygrF
bAcqknUp6xUnbifPBxYjfHyBkPD5WK011i+gEO27iDbJzm9Xdsd+O9gsGQQFj4letaQXAoohDwTb
wswDXoUBFHkNRq3ebrpjlO9AKS+ncyCIVRieIR8yMJySYQf4FV8jI52Rk1RcGZgETwR4pO2+3erq
WWuBtC70bEdgu2INAuSQYj96LC2LQx/gL+5/6AM9B/Bd5W75Gj3egF4E0ReHkJs8f7vbKQgEVw06
cqlbKDE2wUvF9hP1BT0sQoom5YgkOc8FLfOgsTjTvOMNk6Vss8fd/XkklmyG9N4Bh3F/96WNZyvg
MM8R5K/sI1kxGJistvvndmBX2yTnjsURsQx9mqyPCSyY4mcHMMMHJjGp0UR1OjwdcZYknARM6JRw
9HwTK/CPlDAR22baRr6EfxqhmMnZXIJSIsNJhKSJN9Y5mHRsmm9dJvqCoXwfsRa+sP/DxH999Qh5
En/DUh8lfgfv1qSAtaIoxU85OgTYddfGUmugYERrnLHdrmP5CHQMZJRCpwGOCsXgWPmmt3muSlJg
4QkJ0JFBqi38JqjpXzhXJ1Fq2w1x/5PhjYn+3bB70HytzXUl8G0y3NbwtIhzkQeJ+/Ra/PDIEpyi
5IJT1x7grq/uOHCixlm8R03ggNL5L3ngLcwNk8VklStWKcPTDMQFuIJUPA0Wj2ATInVpeaiuVD3c
NGT6rNoSCTk5ruDvn/QcAdHFIm8CwJr7Kv4Hg7ZuAiPFno150wJNQz5ORT6L+Q5UifgkhGx9Alsf
i3lOqtGvoPaIcOA1aRTHquTicqi8y/lE0DuJlNUQF7LH3YEIyWB6wbJBJF9bszZvJQZn3/2HyHq0
hkT30TkvrNuX6dz4RoT+kbHfp5Tv9VGA61xUKXrn4XRn50MjMolE6gaAWwtRDX+KgUwo7gJNG+IS
FeCiDfF/Xk6yAyY5aUhM4SbUlaGHs7IONFt/63aAGaFa47sh3xnc46it6duzSdQlk1Tf8fYWVLHQ
jWNfRQ6VisSmAUE6yh7SxkMwE+cdNKZb2sVMj7q2wLgAQCFlMKDj2TReNsfJGqDedL+3vjRDUSVr
iv3eLfdhCtYcuBp769OSlHiOtXWbfmoAIsxp9XCBRfR9fTfvEUEeZY0sGpFMGkxaMIHVneTovHS7
3Hfzl37sussp6uOrzxpU11WnXz/9RQVIwPqxSFyeEFFQ9qi5SU7GzjT92yAe0c3ZRcF3Q6yCdMtA
IJR2II4NBZf9V7grnffu3s+onT9uhCSJdq24DORWU+dF/ch2RXnBjaReXK8BeQJw6qHXxXcjiUFd
QRYXNvMOJoctHiAF06mBQBYPzt68VnWWE6wKcKbAUwpg4c1u3uxA2R9RSJTB4YT2qNTR+OU/UobI
rD38klRN3c3RRO7hDIeDFPlA/euS/iAJr1AIq8VhRxcLWFaopaP0CmNfHQ7CSUiqrp+6h0otxCub
+dNH35aimWDG/dqGAuvZIVe/MonuxBDF8aUe0rN+l+/ZDYdl8EvXsPF11x09UNBAV3uI85gKTJsZ
TD66TtDn5u+hEgHGopjB4EOVPD9kQYFPlQMYLbsHmAAkxa5L+i7P+I2fFpHZi2+Ie9WmX1/Gfzpw
SZ0raWPjyoeGyJUbrmbbFRXD8FkIcz99OPFQBXrDdeYvuKymZOdgjN3QTReAC5Hf1SFfNoOsT4AS
VAq7F/koWEgx/w/NQeCBvwjiJFH9/2L6Hz8UZEbs7dfiru0fSbvABxARBQDEB8hOhNUdCX/20XFO
d0zogyFHDqhykqx4nDI0MjnoHghjAcMEG0E1IL36+R3h82fqDX0z7IEsxJx5RRLk3/fpue+Lv4NM
UABlkiy8jmpM5a9sybr13uSO9EkbpNvSDjU5kQX8MLQXGz1C8sosljigGYCgzGQEioL3yjR4RwEk
4eMvi84tVYxzTnn5mlxBlcwzMsDw1zPyUCbpnHFhNzKgzGmUzkE+20FKpjed02XFC0xJ8mCI4tFy
a9GcrcveWP7mJoNrfVi50TzpU+qD1nWb6zTmJq53HU22dKth/LsBhRqnr9J5UC5AtMt57ppuy6XC
1W1w4+G9/yI5QSrw6Ac92u5fTUOFiXFogsTRZL1SyEEAH1KCy1cyP/6+QZZxYINieUMDqMsoarFf
MueWmJ+Ui5rnEm9BQAC+YuVSt7QjqQvj2n3YqsEIKTiu+W5bEvwQCS2zt7Eev+oTbmJkg9OS/ASj
wk/HdH5pJbih5UgKgFyo7lc3Q1qRDrgofKokwNQH5N+MzsPGVt9+mpvnoEtqimnin4NLUsrNFF3E
bq8fOTeMgEl6xLnQXXqXGNgItlyFgtc+3EQv1lVzfF1aQQniy2NdkiwHyOtb4BEZpT8piIzIKaB3
6Af+VgGESswhsqYdktzBNYrRYw6MWP7A/CELho+ps5KFR47UJiJDNNJUOP3K9Esn2RsWcpiggVXo
DKfySbpJiYxwPlmajeF98oDk74lhQnZ8uYw69NchQVNugwwDpuTJp5qMFemTuUrCIk+e+UquCLOR
VHi3cp9Oa29PbQ/mFWR7j580rO/b0TAiz1Ddls21zN1oDg0OsphZ6wm8lIThiuYzplpTjgAyD9Oq
211YnvxFsYf79johAuj7opqz5ErJyVFvfWKppTqG8eqJA6P2pA1PSZBbQgFouosSJVu6onCeqj6r
GirfP7eOhHesIWf0BYgvYFywpp3Z20MtoQTve4lof+4goNbAY1Y8MbH11SfkpxF7osFsdslumtGr
g+/fnPeopJDqReAa1cSwktHLKahXMbTt1NVYVNZRR9y+qKKuiNSrT16M7qAW632K5+fVWHa5+Ufi
ir7sWXBR8j/RnAWvDW6PRp9UYrGe0ZnkTzocOmsPi0ACGmc0kb4MzgBHyDrdCePEqS3lHh4oPO4i
vHDganunXQLrW25LIuuilPneXZ2vs8PDvDNGT9Z9e7qdVXsZ3BzbB6OhBdTIUhebABqMCf1NRQjI
wTRwRRWwRrQYF28ebgNjAyAN7nlqBRn8Rx8Mxq3I/mUryR5BfUYdj6KH0wfnEFPbHt+X6bITZLgu
ktIh6Ae0P3x9KyAdm7ibhGPs72NIpgGP5BMo6YssKnX+ZApRQk3YmBeKZ0R8IuEeYYEgue4KZAXY
vLkhm4Hp+hIGIymltkdx4H5gX5OeitfwxGWq6xzfAO+GCJh4SeKFEEpDogu42giYiWuSoVkE5zlz
9yBdtAqnp45zeruED6QlQoi8Tag+5sm8x3foqdZeVkBn/QKLpBBrkoeXL9BJwkx1luuTfCZyv2VJ
Q8jiwpeWkdtE5bZU669u3DeNc6hwz7ybaEd03xFXlIZ74pA6xIlNzbz8/IfiZYesWw2lh4a++WMs
4sP5BbROYFbVP4mmYJp/kyAyPZOiQYEsj1k0XDaRFAUByCM8XIo8+sAufGUBiCuEgrxSQBLx9CgW
xrK2eZZ1SZUXtUfvIMwgYrBB3aeWd5YTbiLjiQG0fNvdwkssN2obwaLrcLpjrPAVtwR0OBtoxFM1
NvE/my9Cn+H2x4BnLm9owMaV3rAWERgjQZ+dXwO7T+m6eNPwE3DN4RFWAUgu8Kq5C2i/oHiRzUDt
fjp45oJ8CvrM1xqW4klimkt0WkLsRBf2BBcb2ORVIPE7IPjT5yauw5xW5zwNcTjEE7n0s/C+JIK5
hkjJFWV6Z+o1SGkRmSh/Pfp3C9118WEmRqw2mf4t96N5mY+0ThPs2QffZh87aPA40XP9SO9EoDcp
4SV3fMCwUhrdxCp6jSWaTFKoGIiYPLSR/bxi9M0kK04+y/tcfQcEygSLv0BP1/RpDes8/M+KyZZU
DPUpaqYVGlMVAdzETngZWSEsSITIvi5L3cEUmG8i+hQfLvjf+rTjNBRI7kTIkKpdkm2tb4cubI1U
eyIuENBrMdjbXW0NZae7yddljCywvwmVH/vYgN4esYEo7sxgRgfZ99741kgHQE6kWEu91nIekUdR
/8hyvuAbsdafCLKnckRWItGGSfjR2NclgXhXwqLWlDy4BJIPfT2I4GlFSMYbMKiToxvyPVs+Utwa
th0PmeCSJIq5L/L2biaTG+uaE0NugP35mxD4QgMjs7HROZkI/PaQuL96T+l0xof1zdOX9CbsXnNn
uxxcBHQMRe+Qlz5i+7xG6WY0ZLs6etsQKeiTuEQIG2iXbCgioOJub3GrsQdgdvsR9+aygqaUSpyV
jaugysFpBoo8fAzJWgIpzsm0BlK+UtTDGoK4YkAWM7g0YDBWBz+EHSOnJCpKulMMQiyRyBIvFDT4
6FiDNqXddcDjeqnuU2r5Ex+erxBYDNhAVrv70/XlvPI3tk+/7mRYgF/EFMFK8F8jPpPPJa4uIUjs
4IkYzTyuwRmgohO03QcrW2KxN95h6hAyxeYnxVlyeFrgCh8kBCiCTwH25YTeSQQ6cV04t4idwlLB
HVA4DrJPWrJY3MfgrY7BZSySiWDsR2YJYs7z5AGCl0tyWupJ4IkmJTitzgW90I+GYpWddZusM7jj
ACMsWnvgigTRtOZgdqJj5VM0+0CqbE+r10tnP+RzdtUlFVuM0X9NGEu0dsLMg79oJBH7y4AuvLyX
GUBFMx7lNhQNjIschfx6rRse3KAhGZ4OcSFZWS2mUJQxU+qWlrUnuoBp49x2270s1efu+kV1MjY/
ZllTdZeEnwyVYW3GEn9I3BtxdSJN6bFJJ/ETA7YyzSMZfoga+ZjmvA6CGLE5xa9Fe2KvIZphB6S6
nz0uNOJmIyWeFZZeASE2m+mnO5bzLkYRqqbqQ4IhliPl81ccR8g2kD7ySjkYhLxTYev0+QWlG/mt
1KijBkiOHSOGqGHHrCUmRtE6XY80fi1dOPWHjU9Yj03soKmmVKqyTbTtg3EyJZVLVDuO6fI97BTu
0X3eIWWhcvOI5mri94l2Fbc6WxBvgxCBUls+zZFbWLIW4JE03BBaBJQFJZocLZenIpNVQWk2DDML
tMG36KsjapPuRub2jxMSJuWdLqkV5nxN/01+JnFU5Gcg8NFWaKA/ekyinKhb1MVAlLCoYjKJKUHS
aYSGptC0UDuJTYoNTlK8ypZ0bls2xEK+fqHg3e7h3m+tqUnVMHdJrmNtKFaUSNv3B3k5UQlCqVP/
3o8J6qMxaJ37oH5APUIRyNSGByds6wgv70Xa+tieFk7Sr9YUi944UWdNttqoxwTjJEaklJyeead2
1bpaRwXYMLYZdCUy7Zhq5K8U/P+YQ04mPecrwKAEhyua00FHbwokP34VUKy2pxZ4CPZLyp3hxIVY
MUm5SonjkAmC0t6f+zG9ZWftKX+hFrj0/4X4C3vxeAqfTvYR08/gYRCyYzEwsQRZcyH4D3gSWcEH
Eezp+kjPVSxjeFzWdqmewbWgRwqjF7slSQWpOXaduiU5n9nNS1tf6TPAKc1hcW0RmoGLGq8UJUue
KVMe9BeAL+eNujE6NsHvw81eWVSk4n2FcIfozm8OGkD6TQHshxfnFAhSFS0khbTzexskRE22fjTE
Tord66ok7v9z9AoqQeBjBOhMYNs1XSpknHhMn0PwSo8Gv1DvmZ5JvOYErhHYrRDHnX4KLngiSbUL
36cDw4DJVrUK0cHwbGznBZkiabI1Jy8BV+2vwq+Kfpueo3Qgoqvdi7xJkGXANwR+i7nahOpU14EQ
gJURpjonbn6H3kO3QXJBV4e0yxGdoR539IC85eejLD5ZNigVUnnREbzqchChkESOGjsBHNtyK3wx
hgrX92vr7inC+gLQ+cT2kdR+gtTbuncDKcbWp2wLWM6rxiUThSQ5ASlsspDxWJlDdNnCRX9h2xB6
ZwLi+B9awB7J5C/uHvvSlbZpBL2xoCSBCb8aXJbMahaU2I41oubVx8gmikJ8PWd5S/sasY1AT5yu
11qLtcDCQvZ1UgQBSfzQfJYLMZBSOpgT1RRLG3f26p0WBF1ExBQdBMJZ6HeOBv7QM/AZoBJYDfIj
kFOTv88yeKquJxaaWNdHKAeQIazMFZJ4LyKXUgPpyybWakWJoYgYrHFuBNEqdpyxPYh7pAdnE4kK
rGnKRQODQuo2gYaoe+QIadku1hQ2Covs4x5xfTHlMKGnlL//3VJJqgFJAcJA9JFJWHr8lRj5TU84
Oto/yTEkIcJH8ji03JjcaEfZcasQU1JyOZINj5SKDL6adOKDk4BO0VCkwsrTshjDx/cW5dM+7xHh
wvo5RZx2YBLG+pRnW/cxtZ//eiD+yEiq+z/oIiIzmTGPqD5uujCNU+pOKSZUoxAakxQBdSaNzwWa
pBHbhwX8bKA4ycgt1TwIJCv3D0fVBdSe9BCgCNj++SXkMLBvX5x0nBg0DmyKAqItZpTb4yNw/6J9
IPMGJkQVCTjIcNPAU4S0lIF0BshshgaUCP9SdrNEt/UGUHWyy4vTUtupa6B3k65MtkxpmmtfHGtB
rWf+22lRJKHseEoXtajuQkXwIr/76ZwJQjKwQHUryGGW6OfauU+tyPFTlPnsuOSinNfAVlSMR+uO
zDm40eDGpNUGSqkJyw8ZojezRUrAM0qgjlHKoccmmdS0iTIddXJ0QEczgIU11axv5714jClAIQOD
3vFksp5/ynGbRsSp5fdYr8wDEuVfVLYKXxjMHgVoUUfDgw4fAg0YgWOYy+gjkkOQlZnTK1QD2Hze
cTEe0hY+stNpLWsHanA5os7qoY8BYoH0A/ALOLqp7sM8JC7bcyAcg6hXmPMIjsbB6V88ha0LprkS
RkMI9Oh0ePbKRQ29isZFRAB97Mt4lhIOw6TfZEA+GcUk7qneb7fcmGpPKkZIRsPQxKhdn3+7S4pn
czjGskVCklME2QZljIpCIPJkHsITKrFSDBTnQeCEwnrh0LdrfgxhNGxzVMTEVChKid5xdMQa35fk
7Bx1j5wuQriUH78p2iQdpE4cqm6qpmthGxI2qrtR6vTq/u0NbZtPFJH+9S3nSD4KPkUbukNjkZ1R
cztY/LBq3Kjf9jtAAlcYWR2KPbm2lG6QFnDyaPlGv5GYG4VTskBW3+iBRyYaRDNU+anoCXdcb9r6
d53VVhc0Nth77h07bgpXS4e55lSMP4Ie3BYEAkuPYkoc79JcoMq1PSujcNe9Q1VQLbLEfdV9ej1B
ZrmsbWlZoddk2WydO/GKG9R6brG/XUk/aMwofZ3ZsxMhKdvvzrsh95qt8y4p5vVTABvo3SQxXm13
dmF2n/2UwuCwTi5RN7wZe0blDE8iz8iDOA0redx0TRtcwu6s0k9WGbbQuEsgb2ztL/Nuz0+YcfgN
+2dI0m+yoxxtO3mPbf8MgvVToMx+CaxNWsOU6mj3mBqyCPa9YWtYTdtzis2+X2ingtDIdWQXDICO
6RGF6U/qzc+VWUeznoUfQM0x8G86qNQs8JFKPH2HXx/bNZiJRxwgnDCgF4sFVu4iCxY7PdLaGZXO
KHBGbz0ajTajEQY2x8y0ni34Q48C7U+X08HA/E6J9f/y7/el/MF0aoxvfjW/fN9MTeBPff7Q/Emo
Zur7swPIy5SN2gxdM1yaQa7Mr9FG+67rJmpoKKnL9TLXhiSMAece9BxOetLEHX0uMFh/m6FZLkkr
ybV/Vr/Lwe+SeOQv5+FckDpwWUkKnP7a3MX015eDzZITTQe/A7ktyOL8teFGF74pXOMveTuQ1ORf
M0XdTdkHCjp5Mx0Aq+jBwT+Yw9H4M+6yxovv68OMENFhwSPhySK90aOLBKq9BZ9e9e/MJ/IEDkX2
owt5spMYdv2ot0PsHLDQEbqF9/Q0YhmSuhkEYaIC5NippDzAQ0Sxndj28l+yGqeSOjeVPMfZjNGa
cd2X4qFrHsDS+Jzz5YM7wV4X7EQfjwJq3DTnlXCZb/TEUUogk9Fm42wa2nE2m9LRmB5OGIZO3aD1
EPAjBlah1bGrb2rEDTtii4glMto4jto8Qg53AJ5zozYXlHFIcKOlVsrzPAUX32ZzVfzD3Hiym5Nj
a3twdCjnExURzPSpwocJndIJmWN6l6kFj3wGreFh29sl3xG5q16tpcftsJhffmko6rePzrizK+fW
079u+8W8x/vs94UkEG8ZK+45IDJ6/kbEBtuwO9picAJT/0HTbw8bDDOS1h+DdEHs/d1VKZq2A3Sx
qhpQoc+r6ND4Ier5IwhEKaGICnsagC+BjkHVvhsBSCj1N6hP/zpqum/n0T+TnrYrllYPUspkjhsy
pgZi3Iqcx77ai01HMliqerN83ZieQ4JJ4kbU1xTu4+Ne6P5RgJTsH2vMQbsxt4b1frU5/dQ3CPpL
d0oll0eJ+vi4QKy6hJW8N0bzGMQp6O2b7nn+sDhnjD8bmfZxKXzmAp01llsCDTsrSIg+xTSl7ri9
AV6on0xeoT19B5VL+IGI0j207xUBJjL23WiCfUoH8euonB5D/K0xLhSdAA7HxXYWj9pBvUn/OP/d
HdSpGMHPeuXQh6kcV+KQQCYbm3esV/b3CdNpQD+eSW2XEerFxEMdI/IAAFNj1yk7PntX+r8AINyc
B5m0FsSmFHga3uxz4lEEbS/yr/3dgG+k53ZxZ0gWw626CuNDkZgcIZqqxq7Z/B9H59WcNreF4V/E
jCoSt6gjerV9owGDVZBQBZVfn0eZ+SYnJ8V2sNh7rbean+sE2vtXu04WpB3DpOgINRECVyY06lsl
ptTUFWsAcJ0578jMyEXjv+OM72ANO5I5b1sKrQpEDRqOgeVOBAjxigTqvdEmYC4CTOM6R38C9HZn
0kiQk4ljQgwDCzG/2ItRaSEUgqtgo/qgFEhyR70yHhCQwdzWo6JCsq5AbUenSjGJ6YSPsYTt4IgO
DVJ/ynFirCpfPz4NRzs18+3WqSiUMirdjskeReYQ4mifz24RBnn2BiYzhjBkeWSYvedtZ7C3aIqr
YTKVHOl0ZEPJYRg+64BLtVdZ4oxOwi3tzYR9Ddl7GODmCJwCdViFJ20NeOM3+ULd14r5zu1BND7s
YuOQ9MPfUyjkQ1YumN29rozPpnWCzsgImYwPTWUpkJrk2DADeej2ExJp0MmZgFUKUxNrFmsj07ti
6LjEYeMaYgwctUcGlSF63gww3pAeM6M7NizzD+C8KSWAotXzakF6JWbAfi2iOCINkAeApg5Dg2Mb
k4nI8jVf0A2tPc48Zvrbvswuo5Xb1iRTB5dRLY02vRmBDSh15z3GkrPmVo0hx+b4I4ZmS2cTKje4
L6Y9qcMsQ7SvbXPsD7t4wYdPN4D+vBY9s/nhuZK20l04dPv0MuXrZHI6iHtQsMCtyOmdmdGh88sT
wQ7RQUHsKNkVL8t0pYJlqKZCEl7hPXtakJyAWFcw9IcO64XiJ3x8kqN4eVEiceuOo43vK7oLmTmt
5sxVJV99Ouctt+IPZKvp90eDHavzecTwCzalmSrqLBSh+bzE+LN84S5qkQwSsT1X2nlxSy6QdSyf
CNnPIxCNqBDShS0MrDVC5ju+TRB6S3b9IVrF4rwS6UoyMGUBEGiVPZ3YA6XmIUu8E/a2CteNIm2R
/05lEzJXnREAQSgfE537LGz1bXcM9SDfcJiQ3/l8stNYauFiv962ig2D5Qvelw12PT2239Ff+TtD
FvoXHie7eDulAbU6wT5I4KGsWYyuqcVUnvSMywZ50B9tzfhPuNKzNMd0G7G9vQRLgeR8WyHb47U9
1tt2AybIoD7Y4jVi82EH4WqYGXFsjbsJb/IPuRl2w4zI4yERP+TVcLJTu5AXJfh+uc0nK9YWrZ93
LycdLJJmhpfTPd13T+fIvXxzSDIQPt2+cfJ+3X51lV3DUONAZ2CvbImkk7cjVCbX7zi+j5H1Alaw
ni/Z7vYN1pRl+zWBWiXgJDVBuqeksIaIu+1kMHOC4AloY/z9mGFq6XAHxGlx9hJMwwRKL6Jil3xj
FFvFdhua09FVMrCKDPP0XnwDYj/VdcaZCbPh8dQ0hVUmfGPNunVrom4BE9tjMuxfybFLANlZFeg1
+njBx2uJn+XsG8yEpr4X/v2VDF8buhPJDd6WrNlNb05jU80tMbea9lefOMJnNzOGfFHcZBo2To3P
uQ6zHxIPEhgJ30MU+RNXF+283ZGyEbCGrxTlwicreW9HNjuNRHAIEQhb0hJnuan8x3MK2U11e5Z5
fAqtcGJwrpkpkxKChj0xeevEKChzO0BPKlmceJN1c0lv0VnZqI72Jyxfe3FRHpv9dOxMW+l2h0Xz
9D7U94DbEX64MgbA4yVygqmOyHvMCSM0lwxXtmfCPJOMSgsGH+XrvSnRq2yL0FaH8YTXFonPm6g4
E0IUoIaA7althCIzlcXeKjs/PlY1NzU11JvySwZubJdY2BYSkhN93pPbR07eklij4jwYz+N/lJIb
TfwjWJNSwL/hrH8hFthiXttJmxnikIacnjNfDeFEH/Qa17qxyqN4ZkcEpqtqAor6xgp+e6BCYsLO
pHPGVHcSck9kCn5WbQ51TYnk8rMgYXVyAhv9tdKr8KsfAhdVwEIitfTwcl+u8KUftB9lw51cuAmK
++OUMoPxNbcEgiMC86VsEjQs7dzT2S2IXj19bvXjuSgO6eElXzUrPNUtt8rE4julxCTTkD5EWPX/
h0AxJV7sJeoBJAZNZkXC6tnbGc5JpAQkFWlk0M5lVAlQXTlDEW8Zwkc9YBbWYwJdZS4i1UwBYHKX
pbpwZgo/jL0N+jx5lJBHo3+1eBAl0exaPB/ztjZ1mB6APcA53RCfLgAvS/y1PhJhpjEZFYZ8ilga
NXIbWPX1xopmhsQ36TMmr7b3DxhPZ0aYFc7T1J6RlCdRKUhrufXU3LSyB9i71BpIodNLc3aKT+VJ
fJ+SxZRpzP9UVKO9q69JZok/mcr1glsRWtsCB84BemVnsnr/Z+RGRoXjaVX2F0lkRkqMWJthtNSE
r6JliFpz9PQpYube/jwX/ChnTqqZiQ6M6mmrMdGqA/nSTIWud2HREbdcOLo7cUC3IpvQY5ZwTKCI
Uq5TS1gGS5QqRPjQaQN1Ti0ogieYvU97fy/V4O9zLlcFzCEim2MOb8oHJ20QcSdaadZ2wq14adFQ
QiOoRpF5Edp7bEy+sIEMmpymXw2FXsF+uCPhJFOoY1KJDFT5OG5SFDQR39exT/xNUlLrsFPLyApE
ShxHzTZxpRN/upBWOkT2XeN3wGtxfWDdYZQs8eVoNDcRHqstxpHsAfZSEcnPTQoaHc6j2XoSgOB1
CRopRTKrfX4AHqt+3MMYAcx6BruN0lzK5tpW204YNg3mMcCTaTjXvLNPGu3cxiaSneLHiOuSBDSx
JusJm0XjP1edu0cDvIE7jOC8HiUJaO5tdCjeEObX6275PrdWdF+t8nnqfexRqe2hMIGtno/BGL2V
rV9eKDmFNyqxR8lp4oXX2spQ/aSmxOzEXEf3REBYXm138IVH8HBzcPbhKuJzcrsCN8NYmop3nJoX
bJKoRES3tR8BerBR54isHvUgNz8ajHAzbKGsLLzJWzqG3R7fW+LcR6kDBlYz4fmAxEek0ZjI1S3d
sXukupj7PRLd4BtT70+e/zAJOigIMa+MlGbqwSHZmZNgOUDuADn5qGEsMSxgaPj6SW0JO/0PXxJ/
O8a09HTIa3B5DDycYPxtiWU9B8pUHMYQEzE+4pGp8RXZK+bf1mqWSGes2KYq1W+W9OA42LMXfzUI
Kp54nG4cS/w7/VVIpk/tEDxqvTZNsnuTccorfaj4N1I5E1ovGzfs1OT/EPvSHHRolUcHJPQGXKHe
CLQrdipIz5yG+EXF0SrMxVsrOuFuVrlazuLxJTZzbA6IQVi/J1sWARrGb4BZt2iSLmMm/w8mCAFG
yXgGD9l5WN38l4BlCNYHojMgOhZekB0LZRoUqs3I/Z+i1Sok4htekfnxA138g//YWobWL9i7s/5O
rciqjHTlI1Re/MH/OZXDQOyOghL8OyPDN0LaPmi4+RcAxkNoghVgQrInJsBNZN1P3DPgFqOdMIHS
S6z17k/w6UzlMfDH54PIp3ni+AUnhrxNHL5Vq5LdmyRTkIRi3NONU0Aev3WJXAsf9hzRU+qw8R14
8/83Jo4ew1EV5BAJaqBvYpDnXzfSamyTc+PlsDHzTEFMLqT1RwfcSthvx21g/ow4fMTvDvw9GQEZ
Ff8N/V8/rwddkXQIUMq2BOr4Ea10/s0sSgO3RFR6zoAIB0S2Ir5Pgh3DzFKox1W/qRnexKhVUMLO
nICHF4GYoxyD5XMVWhPju7cLH9L6yDkW5jRskUtpBPfGLW7aPn6EJWVF8xm3lAlvj3AAntnSt9UN
l/OJgYSLjlCRJ2oC5M6IwE4vuEBeX8hYFPW9hQjVZH9xRX80DKg+7oBDvEs3+QNMDpEQ9uv8pz69
V+WuX3WHfHeMvkT2hGDLaQIzqhqACWOJx39eQL9VP2ilETdgG9UJsnckjC0oD5CHlRZwM/gy9b6z
0H1zD5eOhgcdlTx+U3fGIo1afxmdRCraJ0s6ePfKOruVPhV2PtSgehf20r7fg3CGl2gGyMVhfkoU
dMwRwHDr0RjEuFbOuUD7gwQBykH6P5KUyFDkx+qVuUmj50+5wRW/IVgRDlApS6A8ogQe52Fe3pvU
I4/yCee4p/TEJaAGccR8lLVxlnLHPR6xddODm6x+V4ta3tL/9Ml+n/2fQuC13vKSEbpZLIKepwNi
/glk3al4gTgWJaLIFqCYMzA9YLyR944WKISVcRoAbh8TmBmeEZuOwsSRPpOodciiOSmf9M876jZv
1h9Gm1N/YWTgRY6kL1E/DMLTzrOfFzfIJEqJ3doGNVDJh9pwmiSJrpHZVobP9xs69qII8+4BbxDc
uoeIdvFHH5Z8czT4bG3M0ycnUWBcBPBgrP99gxPEu8QXER5kbhj5z8GPBDAPk8GCcFiIEyLgc3zT
MtWgdpPRN2nnkZMB8BLbjpgHajRyuqmt/r1y560YeY2FxSYjk9hIwA94bwIoJVYAC6rgg6iIl3o6
73X3qUGg10SDw4ZaYrhj0dNEh8n0zasiLWaZ1QerNtor6NAQJvD+Rs77njOzhJFZYxP5ZVtprOSK
phFZUqZ7r3MC+IAeGSETKRlf0oHrX/Ik3gHn2kYPyhwHwhaJ35rgiCNIQumYG8LuId/AaceA9KNz
hqGF+WNomi7bb/0ortVV8qf+xDGEc+BG53JCgrzRIC1gnm7JxiO7zyrAaHAIXZ+/3I0JoB50FbQ7
Jh0UT7lJ/ImAqgyyWTW0o7qNZRrKjSGxgM6lHvjBjBKnvMikeiQOjTovolWnQIFz/YvJm5mepQ9Y
ryMaYseBr0IZiA52q091xDq5EnGMf2E6ASgbvki8aXHQsZLjP7y+ry/sw/JhdAGeo6O+it8UOVgq
1yeMH+FPZA2upX24fjE/Y/UEJRgtJ2PSIjQNK1pDxuHi1VA3ZGSEP2o2t9KAEUI/16iadJt5SJK5
sUwRCSF+TA3j09gLxNs2i23sE8Srh6x+IKun4dysZbxO7LoiTdmlO2xvRINcRAX6ms/6fyJAxhSC
6bhV+4jbPZOJ/pP50n5yRFJoU1N/4EvmaxT22v2Nl+1CFIyEqQ4f+BK6iOO655Jm7SFmr/Hq1OyD
8ew5plhUzOD1HYCeFt0GwgrWsCSZYbJTMHALfCtTEftiaeffNSp0oMrnzA3FmaXFeMuiQzwg/mwv
Hfmh6TZGlx5Jspt0lR/kQIfiZXYWjhDW1vU6SnSwZBwGTO2jfBpE+oTCxATJQPEjW5w5/FLi1nf0
aWgAR/Y7t9vNZ3/i1zP42afNPSka8+UlNrbOx3Biw3GIGjSQEjSMKtvtdnmxLGt9RUg6/tHTxxkc
zUkatF7pZlKb6ms/fXkEes8ewfQs19eK8E5xiTqJBTK36Hbp1avafdM46UgYytTdc7ZNOwrabQkj
fu9WdMLTVMBie2hmi2npF7PFk5qde7osSaxPrc+KvD54TJX0LVCuwSEPmGjr8UzGuTOlLcOYFpCD
JiypSljH02KZ4ReJQqcVS8VaHBoxGhzVBbeE24VGJ1WfP4AQCD6IuVl+yA8VDA2RLmkrEtA+swIs
ujNODFzCyIawx6AHCeGOwXTsURo68uwfCKLxT+Ia4yhm9EBpdIDTGanww4vepmIsRuWVzm1OSz47
0xN8vT5vSGjlFHhkzJilGfUuVULsdiA70Kl0wVOQrhMAxsdkL0NIymDwm+BirRAJqbzvyHu+HqLx
i+XsI1bBJoaXBo+GVDqSbJiM31Z9p/tRFL3ZMHLNU6jgGIye5bm7duvsm+OTVe9DbidmTH70dPez
j0ZG02B95i8xZSCLDx1OU6heYg9ChEIMZpDWeA/RLtVeDNhEakzukAlMhG+DFh2quzYBxfkvvLO4
cjJzIqe6qTAcFv4UrLe2X+Iq/JBnOmc1Z0dP1yrwM6qJ6zsz4moFsM2vCmTZ7F8DW/4sMqZf1RWk
O/vGU5IC9+HADZHmeoPgpe8lH09pFt89e+nUrxDp1W6hgpjw/ZtexFNgV5f6e/TKAAboRpTRxgGM
VIAUUWJF+8cCXEH+e95nC179prGr0OaLni0A1Hn7AHQATzdu/KCJxeELSGgPHygWJPt28/mZnest
jQsBR+UG3SrMRssbkKllfFroFOXGJHOI2tDMY5Gb9zuyDYgjJsmCgY3qtXmxak5TNpZNsK/paT68
6BFrVvQMNjC/uN5WNTLb/41qXTe6st4jU+0RrQ02z8gBVsPpUpKuBn1N0PuDQMv1YJXbKz2hwAKj
Dq6/jPN6vlEur4V2jnygFh6cUXPBLfLaUcyA8O0R/84enWzLj+dXBEMhWOU97bm7w7eLEACcYEAw
c83vIEK0HtC50JyrdWsSmvXaTxaf9Wcnn9/LfMvZiywS2ecdQQKghXzm8mbrjl6m/IcMIv8YGiEf
DVHZRlKuFW5Zad4hw0EnPsor0XmCurPH85Tlxw954oEf25wHsofopFqN2kSWdfR0mP66UwdDMgDt
rWeaSal5ZpWeSjeWsC1QDRC78l5W5ZnnlM9c8ViDZ1QQXiz7FR+Id8bbeS9xCsEbgR6w3tbUNeMX
ysxZeghJ0AxqK4pWEhdLrxKiu+I3Y3X8k4iUutxvaxcI6/WyQiJNQmdoT6pm8qFE2qEYBvhKQoeq
TqEyFXrihzVPqdDQ+Tn+ixtgiwyUlcNp/OzRe8+HjSDp36TlO1llTvrNpALGP6b8OkYQMo970MYT
f2ZAIvVVa25P7s3TrXsbQd1/U0WjmTFxJWzQeL8yS62XCP74zXSyZaDhg+qhKav+q5+L2HcJhomM
QnACAa9kSSo5VAVyfw4ahljGBCIE0KKR4QE2mpikOUuqEbyWn26pv5YCv8WphFwFef7bFVpnJjvM
ufzfSea+Axen5KiHxgaAvhUNvWwg3K4iA+irRGVXel3sCaUp/9Qpv+OiHrHSyi/GbDiOm5d+TNWV
oJgpwjnVGBlIgsZQ02FNJ6YI0pLgKDKikD67xBCrMCFQm+j6XwANTqx+fNWXvMJ9m8OQrpqzCELP
wrevoKto6muWA19SgQVPaWxZXeCAmaIiSTiiP/XfO/p9t8aU6HIW4B6A328CXyT1h2GK0AOcmc9d
hvbsEG2gpCJksxteXRdT85i9MSHoI1wpBTc5jlhuVHBgtNQJE/Gu2cJXKdtwJxO7VD7CFYwxMTTX
YTVqnoaTOP4CCxYH42wR3osrinzIxeX0N2PoGbPhuG5mrMEEA6FpokhvyTOZrjsn/C1+KC6B7Jq5
YATYnMl08KKVRjIFcqLLX7VSfOoF4RG4/7hWuVuKRSQ7rz2nOHgu8ZF/1YJxrM7mn4ZmqdGXqqRO
qWw0ya/Tg4gNEZldtZ9iAAnng8hctomILyBlSrfGMl1KvmjbRP/DJtW5LTsip5YTIfNCYyd7WrsI
UCbjmoCYAQlLfkk4ovi6jm3+Nh+m/dguHc/j4YcwmLJMcHo4PNSLA/EvYzNSTul0f+8Y0RJbjhac
XQJxhMN0LU0dCl3xeBYE2IL24yCdkSzhc6qHwCuUlAROD5hJwicHNm50ErUbV5h5Kpcah5JODBDb
Bj2xww+SpY9u0TRLe+SBmiZ5ug0Ur3vdmCYYPZgjNGXUHrLuDTOCcsdWigo7zP9CDD5bgEYTX3O6
4JBD/UXMPncan4HsepyKXKT8ImbEFp8EWC//BGhiZMC0cjmYUV5QAcMYQ16zD+M2hiLEajY91otB
c1DTdEApCGeJOknciuUV2gTAgrGHdUD+qezwouw10D67R1NuD6WXIhdsHK2mSmheJsYUoo9OJbKT
OaFx6LaLLF9kBVUE8ImclGb+3koBrXJU0LOhopU1VQb0gNv1/uSuslPaoYLFmJhZO5NqU8U+H5WP
J0BTkLhAtBBkR0AlJEk5mIU6p7w1E1dLmNxMpmBZYTi3qcUV3lvhwneWKnWkksjcQCASMnTHJ4Hn
QSnGJ6vQrZwsfvrViwUtWRIPQk0j8gKkIFFHZlrsjkE4VsZPEofa8aobS8N5DItVAjlN+B4Ad/fN
1wKXXa0kulY9Sqc7yPd0Hc2shudUOWVThzcFf5GLnSeXtb7HArb6nPgf3io8WRU8dff/V3+YO/lj
KamjrZ0xN6B0HxayPNbqjD8nBoyfiGAmdt2u6ekAOOBHLm1+5ImkOoV+EWSE3Ng8ph/+Eyxhev4o
C7SWQv6DeZI/UHLnUloTG+NjBXiP/oOhCQsEhgXgGv4oGzNPHTcyjxzvY27EbOR1FMarYb6mLwSC
D16vEDlpjUR0If7qzObZ402QfxxtYvHsd6hv8QhD+fX+R/Or95IRDwa0JjktU3jpzNmw4Vbj4qQX
qq49CB+8xDL4Zu2l9J+pe4QF6uCyE/MTRUfX+oWbV2WiJdKi4ImnT8fCyC+tYYj7t/sG24Wr4zd7
KG0C5C/Y/96Q0prJ9RVJuwR1OFmVxAKmNlcWFwdWIPQVNTdIZn3+f1Q9mnfoZjOmTYSGvPcmDrdB
3zpcOdxD4PT8OKnWeu2gEoQTlnuU0Q7vW151XmAZ3uxj8JZLnuuJ4Mux33DDdUv2Nx72YTIP2Stx
4AY8Stb4nshdFIRszUSNtzfQ9/Gcze1CQvo3B4UCSqFykZ/Ug8kDnuMOh77YkOwdqWYsWalk89am
nTaCjMB6yFWkmBPYRo5BHn8RmtnAhUZv7iu7cT9R7syfnCAOIeuPuHrd4nPXF4ngktx8X/obnxaJ
KGhsj/gaDeZAGPc8fbTzkQLqF82jvRU0QuYu74zxK58Ao8354xyjpWT9cbhSL4cZTkeCQvH6xAfT
5aFGH054c0svuqFcwOFww/JIlxxOY/slHwvlKHWxoD8IOwqbRmkq1evb67l+Y45Eao3Sg/cq2vhv
dvJkyvY+MlNjdTWS5spBEAzuC4NV0e7J5cDs2S/odMehTzmarnhCzQPPyUMe6golKa8eXyoeD+XG
vsbVwo9vKncL+1PYTNmxYMrcIRcJwSGiU1O/KZfphbe6zl8PDZGYHoxZl4GR8sRKSbUoUFjNwwOi
hpP5aYqnQ9JZcUVElz08gktMuiP/6C/1wbsVAfCrs7LfATXlgvda/MXTw3TLkV911vvAfPzFGN4x
SAtIwN8H9ktO8s/PhIuLiCqgZm72iqQ+dj4S+mjFGU+U2XQU3fI1jbqrC68uvwCM1pEQhCKADgLJ
4vnkA+slW6qZvQ/VD1pdzp16w8eoZkx4O36kC4y/3B5S2KzZWcV+9f96h/q/M8M9ENMGFwWvcbAU
H2o5Z0zvfiiEZHfIfsvSFJaf/RPQ9J64iG0B7Di9+Op5BbjY6FijQVJp7aJfld8FdQKBg+oZdokj
6T19gL/JMLffwEWU0JRH7Q/pz2Shu9QAg+2JmCWNcd9davECOEMn9IZ3HVccTBfKHE4s1iv6uhg9
xs1CPdOgA9kYZDar5wcDBGYd3XzfITAROMhWTNz/FW0DRyHnYIrwNqNYag52yNZLDRJbCR+u/H7H
JsDiOMr9B2BfhErPfDqbWrL7rgL+bjTF7dhLxVdJjzaILvLhb3Fqh98pSCtC4vFTcviyD+Xjv6O9
I3WS/ldliYPDVz3uiaR0Hdi5MpgLWMCpBcRJQRQvJgVZMos49omZiZ77s2/gTqWxme8K4/gFec7L
h/h7akPLshehp07dZs3Ay0rMS8C2BAJb7UeQE8s2a3dtvtjQUchVa3QaEN2UVrKls1uhYFHPnP3o
xzn2sX6hZ8gQf6hQz+hOOA7JQ+GLIfUCXcf+eWexZfNiLVeoEEKENFjdNYwZkFEfFmsuDTwM8My4
/Aef15kPykeniVNF4beFaM/uGPf5Uok91LFfKEYmXOq7pDAr7GrtTibEls/KlzVZcGkhhsd6RqLC
HftXd63eJBbUv7wCeu3WIBXyd0ZGWLEJOp8dfHD0JYEGGoeHGdhIhS39RvIIIBNGbNUKJDOY7t/V
ES6/LDaf91LL/2IJ27qKU6UgAxY0gIf+5XCJjfde7eoQn5MDG2IhbGj1JP8hAi+21hFT3mD1031D
xIa4krjS5ONk+l/Oh9HWq5hxIHsSq/U/Z+RA7G1tZQosHQzgFdGcbD0cBVj48m+lXCGPUX6pMxdW
eNs7DCaLZ0XNs0+QQBRsO2TV3GLIF16+VBIVvY5us9Kp0d9DC2PSKQxtM2OkKgxJ5BUOdS/b43M2
OYLh4OUR9aN4we0IR3n7VbEnjOq/B208Zw+ZfK1FI5/E1jPZBBtEYbnHz6oll8Z65sXP41Nxmf6l
vbJLP8Rnd8m1hSrE2CU4L8Tp0ba0lEX3VaA/Q0bEJQa64gD9srP01uQgrel528yw0xjPzWSZOnQx
rj9Wcm6Xzap2Kf21Ge5xTRLWNK5a1IlrGF7V/fjz3EtOT5t5AbFu6gwrjI5zv9pxp4FfCD+fYubw
RGs/89jTOd3w5IxO9BSFk3n6X/rFDV3XsGjJjm4/tpcZrBTyQ0qDtAX3YqUvJcVTt4mKJZqbeOLN
uJWzkC+NQb06jfWd5OsfmHE4mofCF1wIc36L9o5oHNIBCVQyuXiiiInxPr6MDSr0XhjnNRsNB5Ok
bm1i3u/T/oh4Lu5GCxRiLmk4ILQSCKnDaVvDCILhfZYoaFZF53JGcTYsco5klA+YAtaK0tF5DyKL
+EoTvXB6LuKDisQ0xTwSEKr7MoXAoaOxZvWWcvQbrDDqRqFRJbEnMl1AAN0wnOfqDyFW/zwhdMkH
O6nWb+FQA/6QF14uu4cADaww4xY7oXRmsHYCuzIeu1Z2J99JyNiPikXMgMzgg89JucqkHZC9zKQs
k8hgiggLpt7n42tU3JEp6NUUhNCPGJrkwHeQGMTfYYEsd+j8A4053M7Pw3vew05CGrWHd2S0g6e/
tlAF/Q5YoV/pWJFuIh1qq126wGp/oobrR/kbEO7Bi7Smqq9UpFur6uM/FVvZIW8IZkY9TgnIr1FB
0O9w1ACcurmCWIGsshy2drqqQ3ruKD0yGSRAWUVb9obJ74ArEEKB/oj39s1amdMlvZCY0lXRF5V1
gIGDOaNHeCY/AOZKfMnsG1j58GFxccyrh+YxIs2+YRcym6ogeObReQRNIg5WdoTwQZ574SYXQ1s8
gTmDInGfbFH8tr9oAtHsoOERTBEYU5j9cJIq3WPiDeAXmTf9SYn3IZXMfCGP+45OrZ+wc9TzBvrS
y32Wr5YtBq8ZA8GRu6dZqQxh/HWeqB2NTUeFYEta6flB9SDl9oB7S45OHdv7ltHLIsTKaqzJipGY
E5SDE3Vf6pfY7fnKpYAj4L9BmM1VowC30MB6H5/ndpKQ4KJcQgbJQ7Kq5VHGjkz9e82kTNDg014v
DQOXMO/EYD1DL9ES+ztG/05sxsq3D/E64dbtNv0+/8NFo30pf/n+taWuyPCwSljO3nvClnQm0dWr
HHu9dEl+YGybb/X7WfsdO3VBTqy81ouDnF1b1jntWxZ89CmT8Yo2IydxoH40xexvU+xjksFk9s5X
cMJTd5gZ8jn40hxs07M/5qPwtRL/t0k2ZFPGoGZzcG4JGeIaJG1KTla8hNWTfqmgq3HtIJQmG+Fp
M7DTQruaulyJ8XECiAwXiGHzt337LZj2U+dx3jA/TEBY7wPoKRj9U7x08v+lb3j/iixL46X30n0M
YDw1zTraT0h+WObEVwleGXDbWOCSkjZiguDRuowIKWEdUvTFtHBx/TAcZRO6WxSXjZj19u3TmDRd
C6IVb9C1WaM+knRvK3WTPfA0Gkg7sl6n/DYciAClWm/z3kzM54WsNzuw5KmVODWrwhyJtNGe01/e
9TDDS6Sz3GH751X9LRGq77JL81vS+ojNEAPkUoWvmqfXmpGlnTkiOl2bNAdEIJUD2PkdejaoLnHz
nryY/KFU1796G1UOiFjl6rHp/ci/P/GiDbYlhCHG+mGv0szjVVdxAWAWk8R8nu5CfPSjQP0hfIfT
pQxJeESal85Pwsx+XoCTMih6jEiuvGgPrNRIcH3lONsxSDx9WH9Q5nXz9VxLfxNCQNMbtVhGDqwC
+UZEHVMq0qWNonk4kZtzfFREs9yCmM8Wgi1Ghvo3tgRCn3xWfCunwXdGGS6msG7uckWQl9YaWbFI
4vvbRZsBZcqiFaKwRv7ly9/akZubnJGjAheIOIuVBR8mSrbLBIRDp++efM/8oD7ibKXpFiRVjxlU
QTvfXKtzei1/kT5088Z/U3FlAtJieWDPtwQbkdqY9sXMdBa+JosUg7oDIidj4GaHTcm+GLzPlQG1
vHdXJdi0X7DGJVEQKDZUgbygmHivJYRJhUfcn0S2uNcp1WX9lUnXGNF/FM469nWaXA6s15I3LLBQ
fAGRM6bAr3wsbfRAP4nWHeyI1IVtvyxA+/XxTJtrP+E2X5LRxzXuI86qGDw31BIs8y++gwMOUVP4
ThEWsLagd0gOGiPJLrklf7oJ/ASQ8eQBJiMiSub1aqahiFCIHIGxr/gHVCRZPfjLduOwGqJTObMm
/iHoLG3lUl9S0Q7t56bZMWa+rGyDSYGhjtSePXEgskGSyH3c/5mpnAZCorXzXyLHNBN5XonwEoMt
y5n+3WHGCPkLYCdefJI5dC19yTei/sIoQo06nvOr5vBqF/zrWgfjBtbt2XTxodSjOaOYfa0RIByV
DajJN+Qaz6bJSyjRjGKgTU38F6ZkHluOwjHDh4K9I3mDQNa0o+AvvUeDC/8PLgFWDqQdxP4s8LXS
GevRt8qWry10cN0kh2YILDE5ToGVgQcIjOgMbAFIiyOUIcFnpZPelskOSdGjX7FFLWpOXl7O6EkX
X5vvVeAvOM5hHk2+W+AH4SvE6Ngn6yFmB2JTyM0b4fdm7kjt6KmcvEyJQ4Ts826vS+s6dngFXpdn
4JLVyPfziYClWFXX9HWYfljCnFA4MH0YxbreCpSYCVasnEC/ysOz3dZTD6lTS36W4BISQBQl1Mfz
BydKkXhQAUgm3l+jeQa1ydjRB1MAM4ISg8yq6UYUHJWkFcT8uEBSNGYWalIZrTgm+XqhM8CFR5Ch
1x9I0ACI4mY8pG1tvQZP1teM2lFgIbSfnJAl3VhFS5/Xb3yEERqdsfaSwOfUe5nKqmO5ExeVLzo9
MQTrxC6dBkDkFKzkL3lTdibytme8JL8FhSRz9S6luqJ3GoEneZ5uwtZ6xXb9mBpouRkwUMRP9hrS
U2g7wf+g12Oo/BE6WqM+uUvmthnvWQlXBHx4uCT4VGSRoPpJzGxXPiIedbTqfWHj7minBp9QgFCY
+KW+fO6mXnfrHzl8rYrgw3hJpxIDiST6CvB6e+RcRNUeEc22ez03HI/KnUpV6uWeZv6jjuVYNSbf
j5uv+u2UcR2wV1tmKNQRnI/v5bhztL0oe0L1WceyPUxMFaZhoXFTuQESepvkcMAujIHw45voMFsP
CMYagj1M/TflvlxMdu2XZuhbbcY5lK0ydCbAlM7nFkOKO8Lp6etjFugcDYSAPJqHOF4JDyQ9LYXk
Lh9N5zRs55+PLSKFZdiu+DVFN5PaDJGJbFW6547kecOpAGOhtMMhfvigs0cMXyHB4MAgTTMiFqJb
9O8VloyovMD41Ly3S49RKUDIxv3LPFCIzoxALr56FbmpwZfSbvXE0tbRHyozWnqjFIQYOgkLFgzf
yGRrqd+CjR76WyRTm7lNT7FugwfqM0vfF4+36kk3cOY0CzFdnNWrXO5BLWTZTnX/CbQRrhkImQQ6
Jlx2Z5S+slm9SCMMfBZ09mtWoOzYT/GGoD9ipHY4TwTq0vGLYDDEgYUaVNziwm9+oEhm5/eR2EYQ
J7cFRAdO3DIjF6t0pW5hvBRT7px0oR0jBHbMWs8tpd/ITFktJQucoHCCvXQrfoQL0CObQs+ojNcQ
USgwIkh4fQN1636Absl2YM56mRlRkHiRYhsgnL2MwRmx4Z4nDR0GHHd+0FB2bhLZ72sHC8vYYQz+
AWjuf5x4k+5eD3C0HE78Z7bEwj8GzGjLhuSNK8FaI6sxo+nXTDWr4rMUlnSr/ecBnB/5+IXVsduC
YP4j6cyaFMWCKPyLiGCR7VVlU9yXUl8MLUtAQGQHf/189ERUzHRXVyFc7pJ58pyTldM78Z0TkToT
Zt2rF42iPI4lYQZ6+mJZwn9AF0WMgfUOOjNsncZApdpPTG6Lfb87pCbhYgfQipj+1S6IMQ0IvXfB
VgfaFFjodStBi/eIigk1s6H/8xgaoP5lMJHj8wEdwB0coAsz5DVrRbqiwlyzSCgiGp8NdXJzIrH1
o3VAFt/gprHgGIcWxaRjvVjqgTkAtE+Yma3NIzVuhhbMLUaSZynxElC2wpTeGI+EiSLTFNvBDRZc
V3coe/d78wn0T9ZBoKtmTmoTk23A92lnHzeDgDHF/AXyG4gTFnZAfSpMIAv3PAAk0hVRQg7qySgB
UKxjndSMl1DhBmAI099mQrIu+hh3ypg2jwk9YEk0m3jH9KYGp81eG4NTbIXIPxzGG7Szd5EgwQw+
McFJOIZj5VjdOM1LHxwPvI+3ASfwdWl3VMBhwU/R5Ed4J/jtpvuFtYaQR5LxoY/ugu60WGVS4JTs
cqZtji+OhUV3QDaonlWIxA2R/8b0wdHrgc6Ov7JXzocFCs8IkTBirl2Cfei0PKprChjAOGwSPxKe
b265y12U9CC7yQE7iVl5pxUHMLIzUp2cmfEH+KxzKhwiCFUyTj+/1YHJNDVQMEHfpauGVVHvO8Ti
4CUwimzYHdj44vpEjlgsQEqjk7aitgGZwYEMoHOWRfwigLkGHR7YfarZo6sj/FONohdwknxLGkO2
199dIXzgSlRQ2m7vo7tyxqukg8UyUJ5i7D347asdoGfflDvw5yvXBH/GLIKqFIQ/+A8OUWvCceeQ
vC4TsIzAZ0x27BrRSmdBxytzWlEIJVUoCnRnzRTOiIQF1wenDE+I16SykDcZ1ACRtOaB1qIMS1D2
A75FFkgapKLryZjzNvOddKBuHtkg+BGOEZkL6zT5+IzL6yLsG2FLURd0RrsTF2lL1lIMx/QvAOEh
q17JuQMCzzMVrdv/9Ll1lQCv7En1sXPUk/9CaeVgGLRFB2p0QcCLdlHjnr5EuLQm+Vp+XGEWLvo7
vVPzVbzi6gTkCGM4vR9hbLF86l09chXEtH9wMSfXhatW0MXLGZ3UrHIPLY1Vrnv5HG0G4RtsRC/B
VGLSLV6X6xyC1kyZGTaVDG3bu6WLYIAYn7TueqfNzoN6ArNyAbT/eE9ueogVn3Ko5/ibQFeBfauc
4+lNI1ejULpNDsz5I+EFDa/H0ZoJEzp4Fk6Z6j6H3wra1FtAbE7c8IctyR6Ieiys3xZ0Tfy1xDn3
xwSwWVkmpbb4AL6JNyQwhJdeHZqtE87H//qtVx2BBvK4iw4lSnYUkOLNbKg3H6kSggBnXvEstljs
bPDWteOzZMJO456YODQXqM4f0nNbniR3/Ngs+KQK3l5EjZbMYekaVhEdKnkaH0OvTucNVpKKE+tn
+fMjX+dBeJbe26Fi3JCLH+vrdKho0ISGEyrZhFRq0GM6FJIFqjNsf1gM4I0VjNlS4pEX7PDVec+I
FGlD7giP4M77mEH5Y/2aYDQ7ZFDux4G0x4YUTZ4q8PMGiwvYUtaVPt8LCBf1QbizOWRU836/rkFc
j+pB9bOlunuO4j1LGU8sKnXpgvQPGSKrFeul3slkq47sNDqzCCA7X+m5Xu4kmOzQ//80fdbJp1xb
cRcRkq0avuFUQdV4egHrsECwYcJWePU9Q4rVDkCsN3OV0IjCMT1swV5IQSlQODi1QIh+t1gy6oAS
vGTVVQH9gdd/ibRVp943G+rLYkhtbA2QPkjcMoh6zTa/ohQJ2az34fyzzAfQAje6A+d/S60mXFMu
aOtZk7g100xFhCNfspV8H7zCKdcPhAcqE4bpQQ7Mc1e6ddLiewSth0MdpsNWLRozCNqiG6ySdsN4
c8hS8MjXw6r3VZz2YVUjIXHVrbB9cZ5hXe7hb0z7QbyConGF57/frt6DenNgTZP8Ke4bsx/7yrlL
GDcZnLZsIuUIhDhHeYeECbLo8jNHyJ48SUvfTza3Q+DUf0G/qBe8xAEQptUpVnPg5xz642bI5hjs
AWAQjmVLvZQGPMryQymPrAqQDM0R5z1e5AfEBsgLEHQwARzI3EtOQ+Cf2JfmJmSUFVebRY78u00/
9gvCyETadj/IcyyNcJUls+72MM1O5VK71U7wV6y24RGpP7aHeI9bPdzEn9eJ/XYMnrbONspA7Mk4
058YOl1MCIyyQywFdxNu+rwY9KZUIuhYxnvmyLt1syXrbeTjzBYB5VA/E9Z57lAHHc1JTQYviCtt
rCqeOrwpt3pVLOkqfYazbkDGmlLKYJSHbYOg7/NXrooD9uX31O6cL24I9Fqe13etx5OWbaheS7Wv
FL8f5gL2LTSVo8opIiu1KfD27gstk35Sy2n0plHxyxdKKIiACq3fcJqfqWGV9PQpd9RQoXXPrtuG
cNWtPdGOdJd6vTIDRjDmBR2YCE1/CDzjH+7tEE2bTblv7TrHXUCxRj8UqTGfnMErEwR4SsGe7oh8
YyJPe2FizG+vGy7Ty9AiLocBjOfktpkz10iCsgXZmbIkhV98aRtHTLlHW0j5ubY17wPj/N5jI4li
bgU/7PWZkcdfAQjhtcBWodw9QtsS4gsDj1xZyYBV6lRXna/7JmK7KExOtKnM0w6TTRiJIR4ZOQE3
fhRo461GdTPCOMxnhGWMy8NnSFs+WEWlE+lXJsYj6ySMVr0MMqjbAxD74sEkKHZymhAi5/lYAxJh
YY+WI1bRmddv1LGTcCVxrqHiHAvkAr8jL4eTr1smxM6PfJNIZbIYCqVd4ZnDmayuVAzAQYl6hzn+
enw9trsrJmIgOnTvG60Hv5xmF1g9avd4xeLDAPNjZ1T9DoE+6bNJr06rdbFLHgaliwu923k87h31
M/yxaJJzAWIlaCVfqNMYNUCdxr0SYh3NQ8TycEcL0odeTNkJUzg2rc2bjH2SgLf9NnzUw3C0Ta1s
Iiw9QL/kTb68Hju/RSQc+yPESc/y5cXPF+VCS/ujnGHV5zd4JMG1D87xfobfRYKcqnU0bwTZjx/4
1Z8lXSty+5tZseZ/lJXYgs89wcf0JRIlCe4+B4y6oIjGbt9Y5ecQajOptt9zaYtUs0XTY5wNZXll
0qF5ftmVlzsIr6nvhPpKgjld2RHepL15+uzRMST9PCKUNubG8bOnNlH+5VszGyvgOvlY9Ip5TTDt
AtchSQ0oKFhI/MnSok3R+5lsJ6s0eLZk5bSa40TNPBW+yIJ/MHDQo08niWnrSYwuyimVlgOc6N8Z
Hx+K9qvyIqT55a9IfQGfVkqpcFwbB73fL9LusnNqKholNSUSVOxgwc5xI/17ZW72p9zT3uGNq5LV
VahccIbgvMCtY9Pn4wo3DhroEbNCgQMVxCsx9HHOkI8iFWQUcYA9QKVbJnaxbtjnqQHjFQA9WbUF
GJXnd8ENTfDx2zTb4lKD5FnBLl5xlhUuh++IAI+lODpIIOMJgN+C5VTHljxw750WZkdk1wc6aJcX
9R4dShsmZRjh2jSp5WHsykW2ESpwGUpHHzCPZPs13VG0aFNXCebtMgGDn2fbEJXWrNrVS6Ze8VCp
cieuTbEyWZsyaqQxUkaR0i5E6zqwdaAmHoduQGTv7Mgg4wS+vDKsAw4du17rVfdP8wAHDKK5GtrC
MuudghDU8NNkWcE/hCtWEEECEqLQGQYTD2eWIUcjbE8qQsND80MijQe0ZWN6Ei1UwccsZHKKHa6Y
Mfm2QW8w5+ewW5QPLCJKvRAxWvf1G4ELc4LT4BSEHkNYcy/WkI7G+BzwsiNLQziUklNBTGnsAWpB
W07HT6pg1qteJtqi/jMI0NnoOtitoeYI0H+ov9Igqpzr9fq9A0t6r0xiyJGrGf6wZeQz8yfngrQE
QsNCCR5C2wyosM4HM5Bml5NTrwabX/ZU2KO5n2JbkWvT7Aql4SKA+d3EhbHmqvyr7NVvS6dgArQM
XKyDXjsZckaCT/qfYwv8/NKSkULaWtK2GRRsMsIL45UdWnh15bylMzalvXAcGhcO5PTAHJ7xLCU1
rJBiNTAAVMXx90ekoke5na6rNVYxZ8YCaK35eBX2ptXq9ZlWdynZVMCddAJ9oaV5vDjfNcfDI4Wn
ZQN94+c4cglJ6MNBYSc7vXbskXnrcTQIwmQfFD67Xse+ZKxlWqbna+zK2mONzn3/9iNtfKUbnq+x
BDBGwF5hmh3CUzdPD1ciW8PikDbnDY3vMI0nyuaIVvwPBvNg+CyVQQYxYZ9J8BSAXAd8PWz/cwkf
Hko2plVuC9gugW10mN9OClwmsA1gp6qXEguTM8PI/Pq1Nkaop1YcFWQAuNwkG74dhTMOHmQXkMIw
faDyYDN9jNznDQTyig8SoLiug6Oa0Q/t4jWQxOIpfB3JVTlTae1E2chbVQ8VDMDvMeweZnoFnpEj
5ryDeGEBQSSyCpG+0NVwhC9f7raSq2GOyzFHQd2iXr1ob3E5fp3bLa3ZBLbMbb6U/GL/Oau+Oucl
0+nE0xldDOmAnx9macW3dzWLJYe2b9S0kcPjHhu7QmcrdKQRiPLV1dAipaDcqXePcmDfzoNZalgS
vyZ679rRm3z81Mp4ptdnibMflAvUlABMIsyitogfhTxWEFYfZRQFUCd+ZeJMFIE0G8MpWUXJMtFP
lf/CW51STASAMsZqjped8s8MBDEtUoVmnB9H1JTYTFTUHNzOvSXgOsu3AgPQeb8YHXSQmFt7q5c8
rZ9tI5y34cQQcTIFRkMHAO3608r7xrzJIAVpvKtnb4wA9V3WkZPDjmN7/q5D8yZRaOnHCtLJqaS5
9DzshMs7OgjKVsvWRuq0sB1RY4yCRRm97TqZ9TcYUwDuuF/8tok9OLLzxQeOAbDf9hUxNSDV7g2L
tl4F8VxrybXc1BGDv/IwIo437df79GLH2bBeUnYIwmUEr2i0O9e4Bela1tdvqGHfeYHFTMocncq3
JgTJhaC44ZB4hU7UkoLOYsqzgBy0pkTrU2IJM65gvlCIIFJiTWCeDTPb7zOr2UvpRdW2YsvzOhG8
6GqWKMcCZ0ImHwzJ3w+M1C2nX+FXXEXd9jPKmfm0R/2T23qz03OP3kJX6xoRfHo9IhE6q0c/soYT
Bi7ZcJ7ftAF2c7wLycCIof3Pb4DcD5BRhZ2VTNWrDRch5O2yowl+jFzksxHo/0Bk8g4cNbCuzJIO
RVB8+ULE+9a4+qu/OjKUUbUN5P3bcIoriBaNKwBqmTcL2gEt85M+sikJURw96pCHHsUqWZmH71M6
5nhk0JMvdk0itd4RLrXpZOBiCHLpDSpTBurZI2Q4IqSPn98vxufpGa+IT71P8TICdKrdtr+rrVOc
3r097wDoUB9pvqn6OUpVfWfCCSH8qrZ1ewjqbcKAF5tCfcjyTMAp4op0ZWosxMLOpFn/9dLSp+Nl
woOPX/oBLvnru4a7Eam2iHIqpkMnrZ0BU+BhpYSAwhEnGw5HtXSY8xi9TiMNjiUhBifIwti/jsWF
VLSzOokpfU6YlP2mIwslGCEPE6Mh1Z221TEH7H5J65G0gHr0gVeB/qqCX+ywNxBdxqlrPEs0v1+b
TRu6++FqnjLWoUm9lRo79U8Yx4M7qvX+zHO21pddv84FApNx+JRX1RFcqVugqdV+Sw/8HYtBD637
P78sLSTZtjnCpZFXx/NGtDnAJN43GQzS/cAhY0vekxRj03AIwGp9KU+MGdsqjrUk+Nn8nfjs5SFU
iWEzEAWc4Xsc/o+vExtiMt1yBsbTfRbQYvGngFq9rdlNrHgT0jHuUGiOgt6iPdR/dMcrDDxkdJKK
czNE3kQjySaYXQEMYSvBuggGjX1Gm3iHQOqFMaa4lZplBaeTBgL5IkZVAPvQw7lWnoJ3WYhAWnio
02hRSYc0WiS480kejTXVP/IxI7MwHk38yn55dFSyOugusUCUDZxB+DwDvA1TwhBaB+JwZItw0yE7
YntAIVSAUQjBA8Rwo7iqS29m11ibX6gUuCdhyEfIZrVgtpT2qRtCrf9MqTJixAuc+a/Iypz/DCcz
Yr4xMdf9ihEB7Y4smS6TlS/PpN+czTOhrU4AVokz1hQGIC0DDKd90vITb+yrT/lwOcIOGUjOxjNm
j+UWyJ85ey/1WexJTk5Vnl5F5lN5gted9JkFKe2Y0I2rmIa8hH0PeyErXZXTsJ+j96gozcpOkMLa
duLUVsNFRO4sOVCkRvvXil4Qs/cqdowVUIujzHCJ5irQBjm1vxBpiL599CJvTD1G/iiY658nnHlk
M8rb+dR+KK7y+PD9rNPkAnZC/QadYyh5OmZF0eIazMvvrummFEUUXGdehHbkb8JiJGNCa/URCfRe
xphoAXSstlNuUc3mNNwC8SP7xzwMsRi2enzB+sDTCIgfUiO39z5yGGzbPezBbGBHfmFjrEa/tHCC
ACqPBXYl4L8HECJKO/E3pZFMe9JodYBSecc+kvkSdTswa6gT0bl8BLBM4GiyQWHil04p14JdoD9D
KADtFKdjPijhodHvbVP2fnqmoSYjcF0DO33QIpl4iw1sVO7TvFAIGZ1YvZCDK8HCLJFaHu5eE3DT
ochAjxVsXL6DOh+wkjIEOkETvT78DZGJCUXTpYDcFMcXFUXyVEB1rtivxJ2x+twA0fgG6tPuZpzi
ta5P36JH05KedoY9eAvkBfMJQZntmWeQ6MiDfxy+dl8bCKwSXTCV74fUwlbpVL3OFvo9XTR08LaV
Z4lUUPERQUDE/bQHoC6kigGUymaSQytRJgEVvHTChwn4njTDAEAE7W5QJmLyKJqBg3H672fuUQV6
RMPoTpHvNU/IKEBnHNvf4wduBRae0YQDoQwHN8ckn+CgFKIe/OlXwT7ZSovr/HukksJmcSPTYh7g
qta9PASuJv16Aod+ZODB+kLzxXV6+GCx+HM9K7jzjc5s41RsfWNGHlAu020wv3ohR/2dbeS7/RzR
ImO8BAmvn7LmlQ1o+yreh9twydS/fQejCzjb1ALABYHk6WeGqUTtf2bUZPbMnDd5O1sETKInw80X
j4mihLHClZLBwVUAaSTEKwlZR85GP2BxPCX4KX9ATYJL15PeRrySnFnAbA6nVPCvQI7GBK4EoKxt
XmJa61JNe+aPgbQZDf4EDBx3k2NsSbELeilYO1l/NNWoU1wBKiba9WYGi6GFE+1EE5uRTKn3M/Ln
zx0kSl4hcHyvtAqxJGDp8OlB6Va1TqOqr4NqfwlTAT4tbmL27Ws9A3tGoyiIfsRdwuxNAzMsujEB
gPFgI9N2hpaHqkdFhCiM5PLHnH1uqgMWA5GunBZ0oKthsq7CTePkyE0perkFdi2QP+dQxgC2YXW/
tgUkimL2ZdU8sWFgnGhNN5E4FBa4LrmshbnhVXOsnazIGZw9sMdxWldf052UAuHgEqV66V2cq8fv
rf3nDFraPPssdeBpWEPbAH9snZfn2wHH3Rbf3mBX/H3Zh4BxnLl4px/kbLASqcHRgIfLvch5Uvxw
ENQv3M4moWmnNJKieoJ2PnQbWkjlVh5bVPcXdDRxaafiRJC6tDP6F38gpg0FoK2y5rPWYJzU5pB1
JBeqqtc7ImNWJfvLe6vecEhZDjb8bjuLtsW6RFLw0Jya6gdeLtft5wP5J19ByL/AuBNoMj5og/Wj
Tv8UZTApZ2KMwAT+7QZAJSM6D9AtA3T8azdU4QfF+lDbxF4OYe8VYa/dJRRQxhwCIjrQgSAukcjC
duqm2MqBdNOnJYXfxWYnO12w0eOftnFk1QU37+hyJ4+ZarKPAgC5wRdfYuQMOsUyD/mgic2EbotE
0MvyAYffxAW58kf6XZlR94XQjnxBZovgIxr6Qjgh7uKQOADyoajQ4v27AkhJbTiZ1CKhNt5wqURs
kWzjYMk0726taOudi/3NrJVpUZhKS7ZtYEnzRI+XLnMIt/p9rVgZLWeJ4FlfxJm32VCTbVDXeaxG
xFLKBvf4D+SvdPalpZLkobL4Qt2BoywlTtX4mbTkhEL8BJhDtVrr1tw4j9sQz1d2cPVgSELm15/L
XlwmgGMJsHCXuEr2pDqdhxh4bJJwUcUugMIrhb4zCO45E3GhvGKbk04qXFRIJ+lItxQwDzQG1QZ6
gQ+k/XTK6XWFEvuLRoNtRwVLAHIt1D1lcBVr4GISRBRvD/qxGrwyIHa4S0IoXj2iB6W5N7cysqD/
m53H914AF9WiDUCNoILDO0rpY4DYgN5zghPplE8tBe0q1UsiCmpc/1jkJh1k6ARW4Og+64kJTeR8
doIMEFmRNtGwuCHqAbYFQy4hz26SZMlfYYHg0gcfUIHkcCjKwwcyFj0JYyQs0tYUjs37boLJLjRU
vsZQEIegpeL8ehhiZwVpQD2vIrcFGVSpnVVJMpmEkWviQktiXmlDnfNLAxy0TF/ipyZ26tz6XHrh
faKsZEpeHhuT63jnGEHqCqbf9Odr4Es6zy6yZyJbaI3Fl6RWoeCr5/43pGnIn0J3aNG45NWki9xR
ta/w+NBY4r0tIMyguaRwvt5L1Qs7N2MoWtrpzgQaeOs/nbYMKAwlnctjv6mLvACIW9QLybqIHy+6
I3wdZFYmeWGV3VuMyKBP8KXX0xhhZQI1vvwSkbrGz3sonMeYqbZWzCXpPEllCVdBNI79wsTPo4FO
F3V2TuKpSUtNmGZgTV0+L9J1nUukduUsEjY5v6sz3F+dMl5Cu5ZpVP+wduEEF4uwXQlMCRSlQDWq
8mHGznP10MPWp/9UOCzKea7dhGTJz6TFTMMyOO0R4hAyQ69KtamKASPvI/B462IfjqOPm2krOJ4D
0yFZq/QNh7Iyctt0UyUYYluQlIXAo/aCbk4AG4WYwgPuRs2yuPBzjELVGxyc/2w3cYd4QXFAM9Ut
EKsxeWL6spPEM5KmdNJbq2tQfkugjxRHZWqSPyFFLp02IWyvIBizD915Ic5xuMWwlel6SSLSrhE+
GoWDbhMlncm0WUbvRRg9YxgaPTE0HAEloH5ckDqjGmTryk49tqmKXeazXJzCeomMxYdeiz9Bt+77
47u+RH07QXYnxQ+xWcal04HxGQAvIz5HI1P+2Km0/Wi7WPP6di0zgjnIFg8V89JVcE4BoAGEEc9o
AB35LMvb7E3o37uMRR9ckF3pPBrEBzE+y/Qp4pj/FURppnewELHZ9QrFriCXyGRnX+oYYDjf80u3
2V3q7xGX6kEjx7UM1WVn+QLsywamWS+0XEEDlesQv8RZAZHimxnrHgmcJJ94DhFsKkBU9jb9RD4l
s1raynhSDBEXqr2WSrlmQBsMXtNBPpgx1NC2VLeoY1sUJhmBAIGa8tkKEaEzOphk/W5WMcKrlJa5
jtl2R0GkJFAWbt0Jdv49IiRJvvSs1UBCBk5Yly6hiFGfZZ+AXZmIM+4Nk1f0j6gWv06748Djub5/
vKvoN/4l9+4p7eHSrO1Ywjw1P4XfzIcAgZjpM5XF6VB8V6FIkJkDA+YulJJqA3kG/Uqj2JAVpQ7F
+jovQZGAGi2YQ4HuZHSE1aaSYmO3Y7KejM9U7SC9A3RBCUHGZ8FAkeFCwIoCXmptQVuWK364FdhP
BvrRcIv07uPPQP/JinU4NF8Zdho+CvIUomloU5x1uP0ggaG+wHMKKg2RfnosgNhK/91gJG8hgcit
HSlWktvXH+mPqJSLl+KUrxRms+pdf8zWosquQAKDZ8uigg5Ex8vc5bVy0/DWDApfQEcBslWiZ9Ae
1vMEASj9y2AApIrFr3zZMvEGYkldvjSpDqgPLYYR74avIl1SGeWzuZeQYnO7Yjy5BoIEfhsBJnS5
vl3CzmJAQpECu1NdTHLuYFolyKPJCufvkFvl2fnbG7yNBB+eGAZy/26gyu3ukq8+MbW70EdCmr/3
GP0x2gwVt1/qKzSpuBzwxeAL2o6r84Z4OCSnH3rc/5ObKt2gXr1qK0PDD2W4K4GqEH6ahcWWHv3y
TNUgU0WbyTTh/aRsmyGQDy+Pl8DvmsqcqTNc9rvh/TIkvE4pGZTrCF45MqsL/8geJANhb2LqRfWO
N0htGsZkd2HEmJcKcD5jyz9xLU6w/mUbKEb+6PVwYWbRUg7GAffEf7NiBo0uPkUngpeKWJlopJcn
cB3aTXyiMEMeAqDPpQlBQuSVPDy6ewoyQ7sTCAc2vCY2ZGY0h4Gi/zApmKCdabFsuL2WBzSDn+i9
H44NKFRXqJiX+MRH45rEbgPbP4OAB+Gd/1RQgTTUh7f4xFsf+uEcmCzKoVv0o3tbTdS/fl9sRz7X
0TFFZmIMNtVDlZ0rEWIgBO0Rau5xvTmDfD1Io0zCogcUb7tbVFSG2Q/P0QnzJzSvml2voFtBFxV9
AxUAidQgViXek47ms90TqYCrnJAkpXsa3tAAndC0mxJ3fi8w/biJ9IyCkwQcCJ38XFjq+hxgGH0u
eCyiCmJjqGnA31+LzN7nAwTIgJy3+DaxtT5oVx86+jN9cAGCXPMI0QxU4RH8YrcFawamfb5utlBV
kDEXA3lkEOuCZQ4EvN6LzzDy0QbO4lO/zx7DQOiT8Oqjq0P4W0BhAjgg4op/YUlduktPu6U3d0ds
hjsVVtKUopbNdpCvBnZX2ebfEBny9DeoiuzQb2yRLXFP1ofPuUwOrkwhslxP2LerMG2LDWu8330v
+CPgac0T4YMZn8s1b2vXPqDv8HdCS+J6cofyAdf235sr1xL8y9rP18hF+l12hoxDoogNF/2bDsGp
XfHOolOx5UUwUoPzozHtPQVr5fys/nGc/sl+eu7pPcSqYJpdf4Zz/JeVzDpRp9muXuH+gIpqTi8u
Y9g12SEYQqwR01+elqHJ33a1FdmNB/pFEhGW/1POwmbU8C9Bjow+up+2Xr2Lf7nWN3LZ4XqIGWP9
73tBjsRxyOAyNGQLvDqe7XupV+UDO/hiaJUzUDnTNQnL98ZbbJY14M8vQSw3yUJn9jdbw5ix2Ihb
6uG6ZA/r17zdM2mQ8fLcLAemALTT72VoYagPW4n+xza+gd07Il7djNjIebCrzS7LN/IznCPkz4xe
cSlmxg8yG6jEzVQjzmKghs0hP4f4P+yaC+d6R/OjiQomvWRiBSwCNDDNkqdjwP8YEIYf37tmzsmO
HAvZfbXlfltE+9fhtOed8dRkSqf6AWmGCJKjfRyfiB95gA4DikN+Zpj4HYLefqf/DTL3E78p7sX9
kHXs8c3dvubVlhfCWlZuQ9dyRpuZyv42HJjT5gIVlBvRKHxCByOVq60KLJZp3MxEDNtew2sgt1QP
0S/X4A4wVGei1w/E2+YRizd2EfaTM/JpwESYBb5EqIZatFyjMxP3XL/c09ou+vfe4Y1Ra/hlO5V9
Jl5zYwo8+Nh/Ev6Wg+pG8suV+RaoSKxZxYyHa7asq+i3fbB+VZoTUu9bFeJgPvD/tsQziTR3b/es
FcDm4eXzHMwLRi/1cZJjspBOIX1DiSA8ZTtft3t2WmZpjXUJDDvE8OOR5pQoabbo00nk+ZX8zO7F
3OBuS8UanAsojhIVjBOYroh0oNUMdksed1U/GLWqOjLSDKxYOlfQM4JBpgotsi+MS7MV4HZiPx/D
gcCAHvbaFKSbB+Vx68egspc9k6CFbZyjI4htTnK2cL74RF5OqCzYI1j1eBagwxflIYhkGnGjn9dC
ubEjvLgQTmUsGfAEvs884T4YUWaDfmNlKkdcafFUmKbKIOrrYUqJNilz1W75M3m+FhIdYTNhqzeC
Uz6sx2OILjvGtN2zdfPK2Gp6L1t/3zuz9od8FjQXq3qgf/LwaCpALCVXjT2+Rqo1dGDgPrAioiaL
eh5zbaYTfp9UqZVNNdpj3JKlNmk8mx6OTSalCPBY6tXIqii3YRJ/Pb2bLX/lJ5Ml2K8CfzO0YGYj
eQD2vp6i83sZnAdEQnaKW7AOwARw+Ru/jDNkUj04XQHYQ/qcIF28fY9MVO7kqlpfzeaGwZFBPgAd
MpT4sEEra2gE0E6RkoEPF9wwhwk5KT2/SMv+wWp0fPAlpDu8/GyMAI+O8OC34HyZ4QW4RVCzwTQG
4CDjVVJU011EGrAGsfDj13DSTBMbpPH1Bk1LXPYNOi1iCzXjyCeYqDbA38tGdF+I/YC6cUxNhyYb
GNPzKQOBEdog/Ww8GGfaOjFt8VTFbImjdVLhsDapbO1QCI6yUlfZ0TQp/49otwO2TpL8xv+JAxPC
U0UYr7v8sxFOrvjsbUI/S6fl7DqBOFngEUSL7X28Vp7WF+OwKQBvwF77ZDDeSyIZtk1KwOYau1IT
4vcftPNgRyRt2KNyrmQ2XtDRyNMh+rFhQC//TEtM/OjuC96Ix+1TUBHvERxNscgB8i2MiQWYDUUU
YLV78n+KBEEFkXWsb7pn89QPxjpfRGCVjAgNcUa/Kj0JG/VmRmC32Fzhci/M1A0UxNwcMNwssL6f
SQ4pjVSK+js+kIDzdFln2+MEZrzYUKnh/6ATUpe95gtfas6Otn7Ra53S/x/qf0wbqONOg39dQ+El
oN9YhsCB8lgvQOKz6QdW6tvr335y76H6AeVg5TaaaazRh0aDCUi31ZrRLycwXyiy11gDzDI6AEG9
SH3YP9SOJsl+sI//eF9bpFJsL1be/q8be3tv6/jfsY2ZJ/2rpfF9Fbv04XNpGj81Adqn8iTHYB39
np9Z8hdzCmkh9lh09BDyY4AwzFre751MwVUcHZfjZIyl93di49tqoTUA1pRoq50t6NIxWbOkdKth
Xx0uC/Q4eT0UO3AbP3AVu7cKT7Eh/N8a/CnG6bbz0226LTxCNbfwkvXw596CqKBAtj7VQreVcRLb
Y4C//vJbwsrYvHkvOKBQI4AMMO08tDDT97yZ0R9mKD4m03gbroM5rId8qx0Lzepo6D3YeWOzOdH+
0lndTeo/2ohA3MUmhIbsLzRGLiiKme3YRnO2e4SahDnk02e2peIGbh8uB1fCp7Z6PzEtvuZTObAw
Vwpv1xXr0lRPmU8jG0RTCsqGBE4bFMYF65bpODIH12RMm2LKzdK0ZKZSlCkt5UmZ6sOTr/sHxL3r
nH5AIyhy8/oc++YC6nrrfWbJRvyhmwVCCPyTssrDOA1uAqIB9mGq6ki7ULywGbI94mViPrM99ZcE
VJaaiE8RjHiVmgPcobWG1yIbHwEwuCK18CePxdeb5rLUO8AGCfopsNFTmh0ydKgaAIiVry0VORlz
aNDoIxEPpFzGq09h8O6aG4htyKFBDB1O4ep/b5SDMFfnv4SSWKPB5mcLFX/wTH0X637/Qh3cTOi6
0wR7ukzQVoB2OsGeCFaRPIKwcFockYVeS68gEiNak47Uy6IHxS8ge2pqyrDe2bFBrfmc742dmM0d
ZJNjg/+ydePdopS/VMNz6lZUTckFMocKm0AVkt4KDdiXx/Nwt/8Dx33jZJVLoakCoEe2Sg0xGmwA
qGmyv0u3t7pney+bE9Axg6zRNdLvaOSFLpcaPMTjN+WYKYg0w0/KQaTDVQB+Ob64VrUlco5rnteu
lrd8iKzlth2DQUdXfLaHd/YObM5FDGeBfOkxxBiD0fNJhYSOGToEShOqjbxi/MmI9rvBiKYEVr91
N1IZftY8clyDAHO7IPm8NKp3V9MhTCFf44NzfhjgPrVBkWvjl2mDaU4MysyhOiAx/15WbsA2yKzs
IVnkRSph7qvxeWQ+V8r/tApFLoQY2/x3HBs6ZCAas5I1fX8EZaOpT2KEERQBCk44fFJM+MwZ50Eb
Y7gfDt38D2mPni8hOZcEATDJIXi+wNKVjVyf9NIm14pR24sr6sFkFwBbFC1fW2awlMyKm3Lk0A5h
hMQsB+pjsZdSpwYSp7Mbo0MApUCYsOtiwQTtjSF3MJ/44E8746QKO5gR3KYI71C1UkpnAiT+5xAV
sJptoKfc9PJHnPiFiDwTt1Ph0GMwtEdQgYIgp+v0G1Q9siRlRuTXfZ6iCO9gxSoZ6tD1PUOGdC02
Un1Pg7lo3nW8H67LhCfux/IvIAxGTCuqRXQZf1RU+vOhMmcWtKI9tuY9G0100cV0XaGzZzUzul1R
+VliKzQth6xFBy7iGMml6CXQShpNr7iKjMHe6PBFkcRUY0JoqPWGq2TCSqxnkB74aVG1zM8yyM/X
0s2hkXaHQdRe4t87TUscbKYvxOLQ91jy0SONDzxLuo4kalH/0XRXu41sWRiAn8iSGW7NDHEcO76x
EsfMDE8/3+6j0bTOdAfKVbs2LPhBf6wYi7Uyxy7FYL1IzdlTmJEQ6ltNkxqN10226uLEISKTEhb2
RFCkQVIhCLv+oK6Ps07fmbCTFPolyvrQ0TXe3nIyE+ghneQZHni8jPV0x1+XqugoNGvvg1zrevvZ
YmlhhOVIfZ6+ltnRDhL6n4wfaaTFUzkn9MiD1mtaAV45f4qJE43AtTZuVL2zBXgGMP34cxjM4/eH
BqlYvn1xQEN6ybdTK7GzC26q1+dAkLZ8/GhxnxaVqFhqU6OJmz7TUOhccoP1nt+laS0OjaKqNHdd
6kngCciA74//2ICWeLTEUXVJW6asI/kl0bScBVrE/8zenfdni9AqLabm0Qg2CKaGaaGjLzoUL54M
pBm0/kBPO12qu0Rzc/x+kzshv3/svhyv2drmSFDP90I39hiACBk06mscZo5bmKZFMb4r2xGBOZ7R
mv1zQR/a6wXlWdd2qw9K1YlFL/5qpASdkfoRqToGgXEGKwGvcDxkTl+a0aQCbpeqFkV2qtGn1wbS
sLmwrsw/H4Nl20bPabxJewwzkyRwWIbI+/gT2vO3OrXOd7Slo+W6okvN/MymGgYw2m0/Tr3jz/1n
py/soHlWz41smOO77O9RkC9E423j/DZJcbMiQqNnEcYjB8OS/d1datfI8LJp7hPfJIXTk47jZt9W
LjJxbuQYDKIqXyP+br913LbDzJvWjcEFayodM43NZrC9/cYom9wqsB9EqWLR2ppC6A711fBO3kRI
sq8y5ybtpvn3EYYQau8fpsP09vr2P+l/Wih6Yj+O1dCVd25m32T0C+cfRet/gJMbNlxRoL0U+1uO
1PjVy+tO1wxqy6Qv7PYnYhxUv33AhXgYoMl5nu3DslKd4Mz3aV5A6LT90+NvPu9foBihVR0kiyHJ
/CYp7Uf6Q2/Wl7OrD1qU9pa3U29ZTI9OTeCHhZD7EnCPp0vtcakGSB2zOrPOCG5IeypVBJULEAy5
SDYHa9Z0k6Jx3UdJSezQEA5sPrdfx6/9TwLJLVoFyABJiY8Wn/uvXTM5jY/sQvGRANsAEWpZBVyN
SHu7rePD0RKei2kOpMGzU5/kcsGrTGFugfxRhw05whzLRcBBf5Yf5xDJbz/uX27ZLmCAARQE7GFF
ibOlGrmKh/WYbsbcFlQ9zsWzcc2SPpcCeJ5lnLljOHzuXwcOqJeqpRVeHMcZIDWc7bYb9AcKhQwG
Q8TkdMMoJmvBE4ueb3/cbfzZMDf1XCWDrn5zkt6IO7cWgo0X1dyCvrD789CBN3wO2ZSv+yxvzqgm
R5MOUi+3VLHYaA19hPlIe/1WMNIuD2/xnhtWGwzuB2Gtf7/iJZjCrz5nOC/RpNPZTTDgoIp/CRIk
rmNYTGePb5pxI/3Af/MlH/2SrgELuVEfv/zwpJOO4Vh00yNvHJrIl719H+TlumGvwgj5GC/v36y2
R3nElA6KO7JZGfnE9+LPzpQdZUek34wsBIJ4EjQApMlpeP3yy54QOEgau0mVngjQXpq00m3S65n6
0P9ubxnTDyuE9/+COKO2XTR0QJ9+Lz1yJiRHXjWUkENFGrroysRzc3tKao7fol2fCWgEpdlEtOqr
0nOTIBbgMBbxUhLS3n5cPs9BMgD5glx5duqprYfzjwkj3qMe5Llhngy2gTWARsKqM6Rmgpfi4z24
m7YOwlvQJUw3bEFesmPF3PHmdwbyHwvc7mb5GqL7/J4qJzPh5aygu0ZGcilGmb/nkkvh5qbq55b7
Uq6HCAnbHgTYC7mAH/PK3Prq2YiO/Eh6avSM+qJrvq1Bv35SPavJJdxjyr6+zW/+2ASYkl/O7OjN
YrIvGMZ3vJedLv68Uc+x/QnvP904iL+3ecMLKOUzb6+yFMT2ODlXIfiouMlSlBiUEdbZApSbuYBH
OZI553r7Hxda/R2eFcrcHxyL/2Uo5gV5I7Lf0H/T7U9Ytl/GJWwUyHnqX0rkvfNXmmASBJriBjBa
qCxkJqXH9Gq6TU/x5jW8K7d9/UrN3fCyvQeu2Cn95sH13NV1fp5vvzK9bCc+chOxuVXvJE6HR/Ux
+0s5TNk56Vt+mS/80a/NoTOJUP+ohAfa4rTkQTT3X4cgY8NzxtrWwneG+fMaRcbXuZ8w3O5t/fOc
u6aayrZs7K1JXzx+4VJNOtHRpO/QWsYqmVgd4ukxPRuSwiNTk+r564N7MRhyc21Qysl+ZAwaCrIV
ffajJhJkeaYqjvGV5FRg4z4yPU96nr+Etu0lEThZHw3g5aERv9govAbbmP0wna2oNNwlkIESH81Z
LIXjPD49f7He8SzvV+f+0FoQEvJ+6+y/JJBnbL+Im3iwl23uh5gewd7s/eFU/HIpBqmwTLYOPMVb
5d9dwCAqbESCfQ6SXXQqTRUDx6ex3slivFaCPJuN4NLcOV2ovXt3vso6MK2Z8fUYmSrpjh9NmVKP
xtEenIKxK9CUOaM9KH3ls8Heh2yPvyZvvSyHoLnWE9xPkyuQPq+PMxPBC69z31x+KQKdw6wTylCD
NHSR8SZZWoQNt8JBNse5TvcUzfdViFWOpcSrhrS24Hrtw1fqZxHlLwd4iVC/q8vFwfSYz/rnZZpY
1VzrMmUuUNoI1Cal4zxGbflViHxth/mzGukDvayI6I94/SpE+9tJITV25Wu6GP+jPDQRXGHVgiKr
SS+KDz+75dtItSXydZoysRbipIAMoC2Md9BVi15JF3BuAO8PAMz73NLY1PEcE61TDpsqvxHoOSfG
z1dNmeiQw60j5tLxrMCGicpEXckgvDrXAIDEWzBDFnE6o+3MCx+xQDI6E5KBVI/RkiIUM07PSnEI
InL7E374HESyloL+Z1kPB4QvN06fq6ezkiJKUOXJa/tRNGiZcWpdNaknp1r6WQ42S/5ASqpI9iI/
K9PiAXqN1Zfse5mPZMmM85Qmhzu+kyZwv37xvLPKdzQKD6YUZFeR+pCrbib1bWq0n5QCXHpTTvDy
SOWtH357jxsh1vIuU7tS6bKi0KdMYGWn5mm6AmvAGIbtvLxYVRROI5pp+3PZX116cyHLWknQ83iF
J0SLBJ9+Zgo5ncs2W8kUGJ5RUlY7l108ptvP3QA/Ut+NuqPFZws7l1IWbckCfuvo3kA/jQV4Uz5U
71I9umHp5iaicVcwL3LxGmD28VC/ZwTwrHn1ivPR7/QffGEhXdxQVK1GZGCfh+lK6MrVvBYZr4UF
g3T/3durEFY9dKx3y3Ftv0KREmbaV2lPuju6npUcX5/kOPqH4X35NrfI0ps0HoDsGpnbU9W4RBLl
3M/JTGV1BUDcy/3ssTeAn028F7BBYfmV45OkDgndR97rWWZe+JR0vdRHtNXDU5Mp83XuWJ7cLWRR
lvuHGOEbCvnFF+PZY+mY4qZqtj+6GxNV6ca6S1eJbE6A9bvcsXVicyUOGDvio6satrkVfUmWErgM
nfjnjiij8mSwVSbCU1C1vEVIbBeT9spYiSWsAV34ma5Bif7tmIEuuztFNjMo26Zo9W5Hu4lWbhyn
P2IBcu/ct5XDdGFwFFRCl+VcQ52xhxK5aD2CCFHyjzYV+vQx1+AC70+q59beuyAoazRImUnAUsTQ
8+tEzROvAQ8Pyr+VGFbnrewW/Jcr6YoSZudBVSndo4+ujHsDdSNARpCN4HzB2s3Qy9UDWny4bA6+
t+D1KfreKI0cqK4HBL8p/Pzw6Pdd7fEdXzWyf8lHPUH2Ry8E94DV8b06OQI+DRFRcQFOgzjNbpwm
zugR5RkBWP6C16Ty30sWL/aESdlUzG0ru8THVV8Ki5bO3KnotbyjKjNFkmjAuVc4y3N41kS85jZ2
fsZMTla20Xxq1TmhHqjDlN94Zuw5lsYNOeEZRfPjrF3a8+dwCcp3uWLkgHxdNqG3/Az/YuANjj0Y
/+Iiv/K/p71Xr8ePLsvexqsrSGBpcmN+kiQf33hdi9k/xifksja45eCXiZp7yJn/csx9Lbmu7JM1
8Kzzb+ZVjO6bLwyImHpX6cS/Gf4sUSVKJafNrpRLelF8tXtwkl5eJNyf6VXXxdiJPNa8hcovbAfc
9kQ+ykIYuXZSPF6dBgCCxdTHFfWXWh0DaaqZCmTUOA9FhfUgukeCKkI2mNg6h+L8YlFXgQPqtr4v
rIeDfoPxeFNiSNR8JxNs7FRs9w281Twp8hmL6qS0GzFS75zg4qS6VX/OFr3wBXfUxd8TEV8y+b3O
lm8Z6HZBVhguv3c4lGOZvLsFrti+f5OHAXY36qb5/DI1rIc1TqMQIjDUTRYTcwIW8X2K1DBJDhm+
N7OkJsA3rn+SqUyyu3rWkVQAG3iZXYvRe28VqW6vOJg+guZk4FLhopwLd0azcaDtcpxqF64XSRdt
VmRJFHo9eIZbHFt1k0vezmrmjXpE+ojWLq25+J97QUk+OAzWzOcKsPJ+0eUfh3IiWYm9Ph4sBJbl
Ca4wHdNU8PxdebihL7sQpxwDkfzeDp9K759m37bB8fTep+9n00Mvtu0yCn/9W0VEzO5m60eWC7YH
yxX3wzS3eC3qR+1JN9LAF/bJyoJ9/HqEijK0czY5jR9vs3giz0zeBNr3aVoMch/G2e+uI42VGXIh
klb0cibdTPsYK9wT1XSmFE0Wk96rP6DQ39mu15VK1V+HcjxWzn7HIx9UBI/3Mv8aWgIrXbQIHspH
6lRZInaxv4k0cjEEnDv9pAdhn+JzaGQuj5ZTYseqYEZjLmU+PJspjscG7xvhCyt1Sa50hn9sUsF5
QHf2ao9kH001cajuDzVkzsyWMWBxGeDVrevvG6l6ljLzaJryMG4sSYtSeoqBZRV8LxZ2ovFiVb1/
xgePGdVIYoY36liDy8yNLl51gol7percNyHS5VNiHHhSa9isalqe0pygzudvkW4q3jzNNxK8z/gP
OrDPWmt4ygTgnEpI62hbQLxBRUqiFAicm48JsYXi5FVaf+rUnDvR2YmI3vjR2pC6zR+7FBIMCxY2
LEim9BiY31cqiclvn5/5RdwHzZjuqM1+H7tbNetB7KKPw6aG4vzHa3atJj7o3F2YOzfTkMGT4nMS
xCnsoFpkhuNE0QZgDOU0DclUjXHH+MkyA9WMbbybz9q9nzjWxtfPFPwxcUCqmX0bIaJo8dVGoT4M
aPYNH2mJRiEyfBf1kazm2EG5prgLCWHezlOP620NkKsjto10HQT3Ukh27ekp1C9CnYkGvQbOPQyP
WW787vuH9m1sMh5xLPOvAYWp3v3XHuhdL2IN52qqbVpafsnvdbJ2OA4umG0comgmLqo2qNcz/NNE
iv1qVP4yAZbWCV4Do/uwqr45v8E1NzYDWpY2hXR9Q03RAjk0L8n8Dm4PTLR/e6OBl54wcJBtEEhd
p1qcxdS/rYlw/Gpq7t8ff4Hivchfh9lukFdMFTbxMhq0d+YxxqdxoniXRn8yBguFmMAGPqstyChW
pdXHFTURUI6uNtOqQHTnDBLVgM4rqW7qiabKPkTS97mfrm2/bs1bTQ1U6uCgjIXyWGcRqV7oIE0K
m0H80YskZXN+79i5nQJB1iWXpO8BOwDYS8l7S0PskXHutTOx0rWeG+uYUguq2mqeMFMYe16weC2n
9dKM17KfePLlY8cdHvur8YVIhyWzrz6elXDY2DHZZP3bEWwadsT9s0kvlL7I+jbbH0skMvRaOVjZ
zHexcoRjMtufb13ZzK5meR8nLAiLy0SVlqJt8Xxtb++z27OC6reYMUI3N+0ad0oTrUXdZH+YCkQl
weKCGGbpMkNyAPD4uX4+/0kxxDai7yBaeiS+0I5CFALL5icVnqK159+jkv0ZcWOG/+KWqJtUESwX
rp2zRTrb9u/cyL8P+pfjw+BAwyEoCjkToCvBXuC5C55vhQURG0QyvaRlXzkcy8+/cEaELZGjRpkF
aTmqhl5P/iX/dq3Yb+r3NXiNHYsf0a8tCctVaamhvPFm25u2dbYAp/khlPr8vbSIjiQah8FRKTey
LSoRSjEz5MzRO5ZUJw91vZ8aVEzb3EBA1VZrHTvPYa68ql9ol//S+++sWr5pbfIUIUeuv/93eRQS
v9fqqxvXDISIEB+H/vtHqhrtXKbQTOYDu8v2ZsYIsgI2/hltIs4se0wHqmoTsXtR3Lt8lbZznIob
Xk9d1qtzv5rU5UgC8izE0ff7SOx3xfMpfyNwnGskYxLYQ/HxPVlVImA2qKOO2TRkZEnEu5YSkryJ
Vx1mx6TXjURPIy3MJnyx2L66P1XiXcHIhKH8oZp+VG+D3PDauUHbtJLfvgn8OnCAcBEpJVUuq48A
LM3vBOHj4/dV6+vj+hlrppT2Yq17fxMg1/nX17l2rxEfyH3gGmN/PvPiMiKm20hh1dvNKJw0dok6
hEGK8ZB+qLX4zovMh+mvHSBbh1HepnHVAgm5ipzw4OwkFrtubH/lVeRt/pVLIr1/hf2MvDvEylpq
ounhMmiBq1aXcIE/TNPyQ99pU79mhLCPZ54upAPGaAxFD2IAQX+Ulfq1KBLYCawh9X7fUfD3vM1/
+7uPDlbO0npm8Lq3VoP1hXdJOd19V9zQi7Rdgd/28jeCNAIpXrwMVLOSVLS0n2+FWC82FqDvG+Zz
nJz6vXW5FUNAU3xW09+Z6qECQruknuzGtNoirIJXM30H/ZDEz7adqOPuCanktKvXSJjDr+8N7x5W
zKpUW5TIvKZXxUlNycr2otRJNOfVvhRWdbG5Xv99Hi2mvl70vS/Ft/053Yi1xXYUVW/fwkaRmAy2
cqrjDcsDGu/5N9QQvnDx/JHurKfxwW10+HypI25JgV/bp8BFwi0mlxYLdjZMOJg/3MtZmR2ZOwyZ
56VEdaX4/ia4foYyh2zN9Haf8ZF28eVPpZU+z2+KM3rwWAKLLZH9c+yO2RT8c6FY1C+Rxrm+6Sax
csfnCiFKFDbIsyvNtvyiEx3uuhNKMbXnP+874naRms58wJjCDGU1I03On3Q1PtQOLiVqETwqygWB
6wgYAX24+4bd+yfCHX+UY7PrtqJFZhIpcEZ6GUVbCVgHRS4D82XHNP2z5QXkP80YfPWp60Ah/7tp
MM9bd6I4rlZFG6TgPtO8oiLkd0o5GixCIJKOrM54ND0DItiDgjevQgF98TcZcTKaxbr70UMNpaMV
32InjDxOhQCiM6EsG4bkTdgZsHAQ/UxpmT+aqS/cpNgARN3wQ+eu+TlQot+21U0Po0xLjn02q4Sc
1UwrQqn19anNeuuDRahYqlgd54LXTU21dlWICG2Uqo9zpFSrRwLPnqWbg/NRGD5+JH4OtW2DfHYQ
yglUNtYrwBmJ+fnQUF4BI/kM6XtxN7LNsMRUj1WILd8Hyd/jpvy6Nkfp3utVWAi8MPsau47G6lmh
L6siZG0Q4f66DphsNldf9BfIceZqTOBQp9Y9Aq9xVCVcurx32F3YY8cqD9/LEprDC8kPlamgdG6s
Dt2XyQCx6L1ExJozdH/QhI/NNxhAUjWxsu8ZyGjjTHAlUmVfl5VHPIS7BQScMzzozEiPd6AssVZW
oqu138o0V3Naf1xWt6VnKV0+1R6d+yDWxf8oWlEVfcBCHCX0RUBSHbu0bDwlJGJo4ueooYMcSPHc
beRmd94Yq066yrWKED9cZaX/+KdHOMxx2kLPaEACeoeAlNkqmzpvK3YKUF2zWdaTLtxx1xCOgPXF
UDdIgUbi1kn/WoUMpkDlsDYCUr/8aDyGR12GUbKyiYrZgxdy+tqAZ7cD9pKNZxvVh48IhhKJ2+U/
tgesMQcpNIy+fsd41w82XpgAa3L8QWn3PcuW3y2aDQ2QqNX3ZAQv2kc73HWVnWB6qZWdSqcOzueT
m9S5wqE599K+sNUFH0VIUQ9k2RzihcQpvxgxJhIR0GIcipe+Ln88kE/fpxjYLz8qXrCn/ooK1eN3
Od727hn+sYHR4uovA7EOLmuvFK/hZnKYEKggpVgesyjP7nhjvaztvrNV3XWgZRwB8qe57/XY4brp
U7r19WRzQprS046DYcKZxCdHgNml+yjemtlyIm9Kd7LlZdsBV9c8amQYcZ5HdIkq9wor1QqbMZ0l
GL9efBgNXob59WxVpJniSgiBfGusf0iK4PZGk/VevtIRPXWvP9dSrGD10f6oX1sGNTrkBgTkWSJj
NNaJRUPO0fFgX2C+MvxmgUanY5gLp49jvrMqKqP8qTJnO2wn4AmnoNxMDV5BwtkUiP9mDuQ14VYf
nyuFlpmHXbsDe/HsTN8rM3/TjLi3EoN11Xikk7Vi5BtbtpRKN/btZSPZPI/NTDkG/C9RntGycW1D
Q6QL2/GpnC1HF83bYYQEY76uG4upWW5KknlJhzlwb8XY+Whbia8+M9w3AsFiYF8drER6v/tBbgkh
fuNMDgmuz9145PvL1lzhoTNxrgcFZT2RYWxV3fbO48UUFP09QI1aKP4Nr7NTfxEYGpC/0dC7P/Z2
fW6R/3kl+/RzPUWSFDwNyJzVpvrB324aqV+aud7Dhnlux+b6frcrBEkhPdXom4zuBFsf5Wj/XNKO
tQvq5ih7h/4ABQFU7gDO8rrsds9TO0DBNJv+MnUb4r3kbIys65tHdVGPtSPj5lPdMxRQZUivUXpE
jpWBzH1XhyxwtPUiuiz55Zh8FAr1hUYwKOIYOaF/qh1MDyL+xd2fOk8lUtSb6K2+Io1IV9HHrjxp
vtsKoqUsW8BXLfalGRb7STaWJXKDTXjf8qnD9Q3Mv0uTYagJOZZUrjvk8AuRHrHpfT1aXLd1DpFK
5JwsB4QNvdgQ43zShVQubb+04fAYUhTiB2alybscmwRx3tG2sYbNuLjq7PoXSj3q/4XHkD9MgccW
PsAGEmLZelUPFmv2zDM03th496vu7TPZXDwqzy87H+/sgNN/fO7+oO8Ybc+NbWYOrwFpDAnm4ARj
0nSTvYY2YWr+qOVmWiXNMOJEZarZ6lpjiQfu881wrQBoxNbMNzO9yyjVSndWtcVntOwkxdrXJe2t
f+6ZgE5EEoUMhkA4NXNjfYh7IXQLDf6idma08E8gXusZ9OHLebi6VHUIHpOWbl80hu4WCtb3V2Gl
e9ZUSawnfpVRciVd6NZTR+RQSTRiwwumq0qh0UwVJMek5xYlwZdy47Z8Ghvrynoo6tWY+XIwu+Pv
UEvrYbgV0p8rwdizR2D5U9Gwcy0RsCgkh7RzyhfNvWM+EVAXOdIN5nu6vPq89SOVSAs9s8zhgDXG
qrv/cQLiHBeJPlfOU9qXRQCnn8W17mV3ASraFOnsO/qIJN5H12v50eeLNeSyVdGimSyK5NnoViry
RHC06VfiIGhVXmr3Srptu71Wzu3IovVsv5rpvsizCVaHR1EH1im+fqWxn0D8AbkWkAqbf6r1Bfii
ElWZSRErFD7kz9nMuqdx7CXLFty3CHjy6adT83R5XaU09SM2+wQDLKzb9vK5e+XWUFgWlsV4DeJ8
rlGgz3hpPpoa4qvPrPbSpKqmnWtpA40V3N8fIp6BjoeC8na4upc2rUWPIONCxMIw7nd5L2t6FYgD
JfJ27FZGEqoKYON/dK6Zglis4jTPR5qpz2whnn8UTQF347uUCM69C1pYK4vMroI0Ro2z5bt2MdJ0
MBQznXVzMrgWz5QiJrxAz7N9K1eF5iowQ7C4A3j80n+2zx//CGcL4dZoG4hw4XHVhQD6zx9heEEO
wiciX9jbATKW7RCnwcrE6Oce58hO8eqitR6K1siXxGuLePlYJdhSEAoUlkZu0gG4jrTg/bu5+rOS
+tk7w8Jc1eBjXM6WZ/VHor56LOS6K/u5tfK0lNOBaZRtY+nic7Qx59fNd3/iSNvXcVHiBF5xJQuP
2qm8ZWBFCaVIsJpWuvy8fucuwAi5F+lQFvDAvDs+ZTyQKqvPtPUWaekEE81pYD6AVfRu2cKmfQFz
xV1ffoAuZMvCnfB7ma44sBsp1hmt+OatlhoYYQdp8VYzuex3uDYedNckxtV68Pk7t2B790cn/D8j
AAcRY4sfcgnFZ+H1F+4ZnwontYEkmlJ7GmRmzzbuzo3GiuAO9QHGNrUo7+t4ma+aOdyEikx8EaSG
dGcjV7v4vCziR2pw6d+68oXvx+d/rJlHsgCxesEACTDkZ7xyTdRjcy5KxVw9NYfpXPw5By9xvhl1
siP2IugKUJpHEaqtC93U5b3rsU5x7XBFh7RmdoBKSwggU/xFr3/XvM4VI0xFIMJIqmEepLIKVtXT
KDe4llLo/UXGcOXLd1w/q6TcqZAxvvRuvfTPsxmDzCybP1JJRuCCVBrOtS0L8tunuKQdmS3IPaq7
7KuRmT6ljLmbmBQUJ+WOHxLtUJ/OfOBl99TYFLcuLYJg3EvsgovesnxuqLBPypXhNNSx5L2xTPlZ
DYWWCx2SZSfA2dEd2nAQrTWfQ0wemj3YS70nxfNQULOOEj+xr0s3WxbWF1PdSUGvqvisyP+7T2sj
rAw50sSxlak7LbLlE4rlrrM41i59EeexJbRdz4Cp8znUDjDURZEZ66/p/W99drKTwvZVTx9qbC6O
4/uMw8PVtHjUJAF+dSXV4vJeS9SOrfhvfChOYkHW2vziNz1aVy6tzEmANC0OWr66d7jMS/Fw0f6Z
N2mIThQOsUB+PsiwW5upUxibCU/p8feMVVGG8KxAwicKu11LOuJCwxxV9s52lulaghhcxYXHoWOt
iM+kTixZPM6SF1H6pc+/oIZx9P5CcxRIZw7N9IcfWXWuM0d0kAXQxF7QJQ3Jn55jC8+bQmRWfwVc
Gz1K+hJpZtsCjcata/+Fq3rL5ROCo3MrRJOR7qSNjWIoWAxsOcCThRins+4SAT6dK6eHq45EPj3M
DjeZ1gqPkFEeEfvwBM/8PVho04Uqs2iX8rhFkZrByiyrh2gxNghUwuBZ6KiACigcW8eZMsC2vlk2
ca73Y57xruJLcWFkZSeRoUTRYtX1j7H+X1aSzO/HK4G3lmdPlSAu7EHU7wD2dVffzKKbk85r6lRv
poOaSo29nad07MeXlbiPCtcvGONlftNJyyeHBDTef/Q8lu+KrEnrBoW+fWzfPl9OzVz9ZVMIvC6L
pGOvT/6aEuyZ/f71gA6Gr1Vc5cq4Pe7uI5UqvL/DRr9ucTExmR5lEn215Qcw2L4dJuulz4jcqRLe
a37NySW8XcdD4Nqb9JKL8JYRoG2nk0Kumm6n29wE6lh/4WWlO/d5znYda51b5xmfrPV4Uw4n1ql8
awKQ5XrvOU0yzA0r8NAEDqzfrPDMvYlfHHE68aC0nG61ZHMvcvORFFYWXb9pw8Fh8sTRGlQbrRZI
S7gzgPE/ByzdJhvr6e/RSc0WT88RB+s3lsUj5J7gp0d+7dG8TIJyB7kIloUuH5ai9M5Ikf1Aaf9d
m7+ePULB3IRelpKNWCuWK1ncOAN4c19SrS+h30IqyDxr05X+hP1XhWZfZTMG5m9QDo2LvYt0hKXi
zQtC3/3VR6YDflVk6DY2tmHkUl2i2HKUWIsbQZfoRnU7Nj/jDY8vZMeFY4zoBYs3G168jeA+i/6G
NGec/D1LvrFAv57tS7oe6V5nHiEUrOScrBJ9UPzXUj2mJZfB0L0+GeUUk/tpuwMjaWufGQI7n9Jz
HFPILa6rL2mknoaQTNzcwYG9tigqZ+oGKHPrrPoLuWeasn9I4u+t9NCoRXM9aSyp9MijllQsT91N
8sgyiJm83AdCq7rjNGsCZ8t8ZBJfsPKqWP/42/EGoRhblCpS5d/Sjf/aucx9k40WYyHdUCOYbes8
Jk3DklodKMex+lanK6ceVZPZrbgHJh23bMgnT7aAfwWMkM7L7P2X0kI5lAZ8pvKdoB4rYqVeeilG
iOx1UT5usOWC60ttXY1absx2hKy/yD5qDw3ybs3FXywonHHGfWF8Ls71xMDBLKf456LG7AS9zmt6
i2iYDkLm/yFJojNTGcqWzcVAlD+2Ha2JuageFhyQFHY2M381E19WrqOYzJjSedAG3CF2j6PL9jWY
/oU5MXG69O6z/dgjxn+N1nsgec6WV9OHc0JBUpnNRaQjUZv2hc1z8Tx2c5RYEgPpONI2ojNXQKUI
U5TWvp+YRAKvmhbDe6waqDT5bEmXx7updx4IwyNsWWxXfyVQIEzZTbFRhRq3T5+GpeJ8iDENQsr/
ezUj0LnKgd1c71qaVM9LADo+W8VN1+OEIzEqfxHSNOWjOA9G6tRN/SiawMzoWk2PH7s/CSuDEAG6
B3h8LlS2/hFdodpZQ5Qvf5tvRUOjaJVMnAt3qnO6Pk3FK9+OtRZmu25/6/4svalViVhNNs58J/TV
vZMq0123It0QNTuko8zInc6y7r/cFwI3EYVEIPAYn1yIhFu3uhyxuhlNGodbdff9lEbnhPFF/w0s
fNkGfTSF0CDPYA/2QCZUson2S8OkcG+ei4k8Dk6HGVOyYTdeTdHStTu6hMotWWRkryRXegW/hNUf
jgkMW30twNmM9vWjXFT95dkOGcWm+S/GElWtBWGcScU/BAqr1mIRs7ux6lA2sZFEffKeJUwI0bjC
dIROLQ6S4f/SOecaxdugIRcCbdd64mL17KRqnf5FdzJbPiBVifQMxolGvnJwA+btMcr10oTuAYel
MLZsMSDQKBjm9LoP/LZlrLrp+v/nPCBem6u/XeB/A0O2XtN1e2Mmf3mxIdIMxDVltLbdtyliS3aB
drpYcFVWEoUQqtICYA5uye1b4ejyOlUButl2MlE5bwsQQhCUYL0oaAKmXHU5jsrgIN5sH+14Q5VV
cfss7nZcUt/flB38QnOKe9VJA8VLZwuQn7HYPxzzskSqUWKx2zTxYTF9M3VPvGpe65fpbQryyE2v
ryACAnkPViKUwY6Z4mvqr49pBfBzU4bnAsaGkZsDurPdMLXbh1lkXci1o9+C0EVLh2QzW/fFoCRb
2UL2YBMi7VislEQv/Yt+Q3YkPx05BmEFV9JfNYWO1V3Y6Mz4fkh1cjqz8iLhoRKpMAs6TkDgQWc2
N1uUyFAclZgJWKipqKhPNyOzOcgjqFa1lBFPj7IN0W6ogC+7btkvj7OjeeGahrlnByaRGiucZ+nf
Tcf2Gj6vGP296nO2tmMxQHJSPB2L55aj0O6q3thCVZ9oMPzRL7McTt+7KV49vZbeuSewszddbNGP
ks9ddTZH6zV9UGN0dPiHKo1tTe3NA5AFY/EVPuj+6hGbUZapqGNDFo6DCILDA+DBKiNrX+XGxggP
cBX2rqWI53dU8t6Vc0/U99ZI4oNTO/XVz5K/8V/l93NLJGgUTwhzQaSHuM+5tQlRdkMl9yw1DoNG
sA8zH8vfp776q6lqb2JGAiRdI80iCPI798F5WxEvR4l5qUyq480osvQfpKvLUuzV1Pfe/xRcFvxB
x4tbQ32hsR0v1uXjmEEa5SxSasNIStoteC0KO/f+D8F+xLa6Easp0LfQNkx9Wg79TNd78YXxvn4f
U1vKfdlW4o24l33qs5v/Dhkqds5kpPEA+EaNPAQ8zcvnpbvixycxqK5aJznSvR72ZEwhe12mnvBr
pPXYPLRSWjBLQpkVCj0tjjuMZoOSZFiFKIos22ItW96xNdlXc13WZZNCpLl2iHeQv6O/lpqp4K/h
bHoJQRQZQjrwAgXpB767VCkcmpxUvs8fJC487KKjXYHT+U8xYtGJRwuLjonMFkbq+Gz8P6iTWVFF
xF9FDyFhWtWPurZunTUIrvqC2n/50aQ7M4j0qBVUT986ZHZA9wF51TDvFk5Eih8t7u3i9MX0PpMn
yF6aBqW91qInpxHuP81XjwzEsZrdtqwpX76p81ziJREVUR3TLgtFVfTm0o3s8KKR2Muk28exRoAQ
TEhzH9h4bVb/atjp4UVcG6m7ZaUWAW4WhruGvrya9mkFwrnVVUC7CawmxUGJoHxmXSVuEzEb2TqP
DHZOzSvEH2YV4GTMWO3rbwUl7euQoOW+HBpKPWOJ3EZHvkP+xBAfg7zFsx1y/Nw/sTprxlkd9l9D
qlS5rZ7KDsxC4tPm0WUKVsGusetKOZwhXffoxxVGz2INui9GJ2yXt7/Hp/Jd/fmjs9Ax6Q99MNCe
fUcs/CsfPfYoAtI+5MMyfEuJOyR+7ADeZzvQwsIB9Qp6D5H6rvsCXBldt/X3nAuZOffvbdkLlFxI
EPWuH9c2MiYyE7aPc8eGSrl3TmCi+55jKETOZXt0ER17sGmewZh9S+hZuPOhXQwcEWPFgeb5wwvo
ZhCskRvzi378V6JRC6lGSclWpQ99qxUIDeDtreRjCI7tdFx9LlKIg2hTyCfYJimpKI44uha6xNyG
DxCuiHUOgPD0VG2lpyuuKrj8uc8nfZQzx2w4onOvWrQf/4SeCOZ2hL0phf6+vulhIJGHcgCH4Kpt
3T4gdgCnnJ2CEact9jgTZbLum70+Ml3nuNZwI8QW+khBNqIU6lC5NlA8u+RiyMxufuCi5Nm5zf1a
+1+1IFfdN5/NSe81v5VudWldyIyPjqLQDKmupR63UJkLf+rfRN6L8anqXGTMCn5fPVESEra4TYFD
1RVDE+nRO44ms2UrKQ3v7jrnsRA+pg+kewYzKVbddaVZ8RFg67rA0lH3KVfXAbQd5uq3T6oO3UPj
qrzIGOdYyA62j7pzsfmGVBwmqPcr2eYvw+WMyJz2dGZf8O/Itei/ZlFfQQ3Eh2kNSFtnXyelxoiM
7i+WiHXz6ITSnV3dN8gwnVsWaMcu4bTAxJ0RMVOsEF9Zj3F1cbeG4oMTG58+58uMta2o63vNsN9O
2otk5UTjCIZ27192u9kCtSifZdc7mwARt3V4FGmEyUXKB5KgzrX4P5buazmVbAkC6BcRgTev0Bjh
rZB4IQ4yeO/5+ru25kac0GgkAd27t6nKzMpaNW+f63EW6gimOMiPTq3jof57yLTP685xkGhdu4K9
lILphApIhV1wmvd5CpIijA2WPpdWehYSp1liUYf8jcKCAmAg/e+DR+s2mY5PPTdz48vWmtt8fkQ0
6QYsgx/nAGaTH2dnTr9TLzO69Jefl388sdpC7Wvz2UzA6TSKAQW/xXW/Kybftk1VoPcmyCFCbrjv
S3812vxEW5sWyOU6EACkZyANm3T/qjkIH1Rx8HwgNQ6ntWSslW6gmE899P/6I/dv+5WSk8U4hD70
FM7oCkeZy9mvJG9l0yjSCGjJogarSs6Y0ubD80g3V8Kqr8PktKinZ8KQsHkKPeiZclKi4nKWKqbb
6UIEzgXsBMJzo42RaCQWgIxlCHoEP6efS+AGMzplEizs2rt/FqtqDcVcuj90ARgBSwmgS6yLuPKM
aNNWYF9hTLxY42pCQ+skXpRvd4l9Njg5pme4T2dTujHv7JxzWKRD5fQjoBQYrQ+11LOanM0DQeSk
dnzgK42Z8AZaAP8bIEz3RxXf4aqm4/MgO4PT2CGdiLv6dLw1iZnF9WUY18F+IDJSGDG6d3CJHoUm
2m4+hURjsobpfx0abHxUactXIb48hB/R/pPHbIHtRNNBwGY8ANC3f5saOrNb8CDTtczP9FYPU2sS
UKdNz9EllFlPK69NGyr1EHLRZ22/JEfhCHXcOwICnA4/bGwZIQuHhvK9+3AnT2yYJCF82g6c+TPP
M40wO+vuio4dGf2Qe8ilGuFTIN4OVF16Xwj5aWX5kRk5P5qhQPnt0GfQQAiU72zthKQck3MzQBog
aJ2PAE9CnWip0eEPvH7wbNYLOv3xkZp37w65iJTlxTFfXqJSTL2bb+bfGkwk7TgahJfvbzC69QDY
0jeNdOlc9Vjp5f7dU1Hu/fh57exaibdse9qGF8rrUsNCM4kr+kQNmZoeb7rhDnHaf2d63Oj1pPUk
LGamKmIUg6TmLV071shwGntoYUCA9trYc9v4io3ib5q8aFYeyNXY4o2n6XRsLiz+0MEAcfJCg9is
CNVKolS5tCDUkrtNLIlrIsQ43gkQIAeRjDAVcigp8EbQnkElZf4XvI7doxZ3lkAS4quXAaWzm+0L
HAxxE4B6D4v4zB/vOtj9ZLr78Xpg1xzogl6JP4unSqq7w4gcWrQiVpGbF/6nVlWrwyrE6Yght8xH
E/oOBMEXWVrsnXdy/+C5Dh99VX6H4FPPuvnSZnDBn+JY2v0j1rp+3ZUl6gD4tBizH8mvy3uyOW08
x3my8j4rIeePGZ+KVqmqJ/uUfcwbr+B+EFw0tAtlkmCHzjKkT2kHGU6o6ZhZ0ar05DlGSPmKckoa
XhEhR96ZuqgJ3OA59C3yEiSvrUGkvwXZGtdTdf+c6ynxRjIyjWmcEyQiybEWxqgmVm3JyiNfXln0
lKA2k0lu+k7nARz373mIWAjH711hlKec+KeQNbho/DcgLalhmQN8NRsdm+vhqp/82rwv1dl1Fn0B
a+FXpWj26/U7/YLctmP6ZXJMKfQO76DH2lWmcOrn/j2qdAp/4REPOHUDgfYSJ9OqdAQCV1rwpkpf
lgrv4hSULoemzbsAxPArSgSo1gsjIESJ4LYV+8F18jEne6xNO2apy51+QNAhnixnkvXA8ypcv77R
aOjocAlF87He5ff5tfs9f1Gs8v0Pp7a4ev5tlN7QXU5VAqiaRPYGmWAL5q10jBM/oicWLYfz81id
W/WS067DnhW8Wowmhqz9QmOCQQu/0FFoAhQ2oAV0CSHbyIEFa9nZri6SFcJr7dK/kzaI8MiFobrl
aXMxcx81JjTvymcztHhY3xNo29WHvTwAwo9PSBCKhm8TIZfIMYo11oqBSqtRoXYv3cuXCL3XJMc4
19ezaf/UClCebtdtUKZkKww/0hB3X39WNGbhkpUqZz3AaxbNRk+06om3593M73Uoii1LUKYlxbuO
CoGzuDVcRqEbmJoKAWXH8bTupGf5mVfZ3CfMrtvrcUgk344Z9PO+keskBl7QeqyrSz3elKZKROK5
4mokkz+MkuEM3CGxHogCs/gvl4DStmimHKIOwInT9fazvVf85IKZWOt2iWWKN25wrVP1MrIIaGEO
P+CwdRWmezpUnqGLeHp8PkSaM296/sKxHJcN/0x5ViXRv5EdSh5OmyYIdyVsVZxLcWgheVJE9/Xf
9uUoZwbtTe1j0ruE83bk5ErOSEf0I1537KDXsR7l80vDe91zdQespQU89bo8zODIqPT9pFKu7r0S
97cp0b3mKj+FrooHunM9fWWG4iAgrehtfe/6Xlp2IDeB/jixfsRHyC+7c2iiLg3WjAamM6eeaSzy
5Sz3Lg1U1OZqrKtv4d+tSWICfAwglpP+aZn+INPTZNUDdsxyOmEN1gP3aLzBGrcfmicXfNXXnBTO
N7HSKcNloLjJhNvxFqefwBof1lEYbreWgDBA6eQ+f0CzF4e/NlZ/9+webq1Vtg16ERDYmhFPBJSK
d4Hx+WKgq2ePeYmpNo/sTX314K1nH/w0CJcJf/JzLArGl3BEck2ugB85AqHJqffkrQmBOEwcy7Li
4ON5mUAhAMFjZ8Cll/rJz854JikrO0LnuY+6ZqtmNnXcqZcfp7Dtg01PZjnJjwUEDvN7B45zHfJa
06M3UL54JNGB7DGEilhzG9UbYv4spLyeytCIAKCA3Er30qIbVlxYGTiywNC86tOOCNRnC5FEfYKM
5FfA92L9l7Wov66g8E81AHM88j4C5f0TLHfQEuKwVV1890elr7q34QI9dS9v2/t2ofP6yrbO9X2m
eLlChGr53urRyPf+Oqeh43OdWGfaWmHuBStOyeOMtgGucu9Zqyf8Krr/5XLLq3p2nGwS8o+ug9y/
0zxQXgOAl+Nmr4ToXpsuKxex2aoCPBS25mcJmJilaPnovv4T4tCyNhGHyqaXRdLDmsU9Rn/t2Kdf
POor+AhnvicERfVQFZSzfXoz0LJs5rt+Hai7HmpNpOlwTM/msUjcZPnLAeoh5jePbCr+LD17jPwA
i8L22tdNCLBAZwEKC6OeH4OiRBV7GrBRgDlJ6lLlA2Nun8L7NdDNSejMugNpik51MYiz/vIog9YQ
CINdSDHuKraujTAhltfGorftmEHXefPy44OAKBbA4jkE1tkBth3H6SODUTJIuwfePBCq+3tlzhma
jMZago782O3wVC3D5jWHyePHaPj1NFmW7sMKzGyjcqBHRLmauPG7FC6XBJXJMTM/XKUhaKpIO04L
rtwBa5nkZwFGo8QT6xiiEFRIl5YfQilxtARJ8HjrJ0Z8oSkFf7K0rSC614QvLP2sImHy2kcbIX38
JgFFsMbTpYN+64uqBE3ogctgKkmw/CnmvhHdmZoalAxF5Ry4ssGEjGkV7yRH6f4bxZNibXYORE/s
N0DLwYwtSOw4wDyX/0K4ampbT69gjyVe/XcST4CuNfIMbiiQBjpj35NL0FUsYBR5Iqc6O6QCPoPf
xrN8OMFUVaA284v+yyLYVtc8k0g0sDJigGb6IwmuS5eb6VWT8SJeIC/xnVADBmWUmI4nT6EIpACx
HUax4X38bMSo2BnCnUPkS1pX45bTj9OUzObnxpo4VQkoLQRRPby4/ziMpGHhBBWSCyPFjIF1t2uK
VoRhToZlZd+5H1RklOZfDLb/e7hmqq3x8l+qdtNyq1Am1269bi0IMDjemoqVRETxYGe9Rr+PxI5C
rtBgZB1Uc8tvWEB0Ll/C0mWp5QLIf08/SdSil4Npo3MTs9TOf6zIql+DvIM5nPBsYj+Jzzvnwa23
7j6nLeRMaAyB2XDwq7yH93DNEtYRfNZ3tUfPnreQ6sy5iGFTkaetLFDs1A9E1EchFy2/mZ+EJixk
W4wlls0Dy87J/kNN94sJKV0RdSbQe9XLjkN4AEWr0zofWvNKvLEb5bpG3dEbAG7JewXvBLoQvo5t
7H+nmmAIgGce5kHzuO9PUkIsvukXe3E0LbKb0zmLz+f6rfDrQj5Pz1rsXY28BtOXUOJxV4KjICNW
fUB3YVexFh4mEDfq4dcUBkFZkAqFBFKdhSO3+BzfA5WalPxhix4yoz/2fpIfgQgXtL3CEgL/K/Id
TgUyeEayCwFQrptu59u/vwGWVKRakztCAELo9RpkaGC0sf0TlS2GnmxzSXnZiVclTSTI24BYcbno
C+m3mQnt+tKJj3SUd2DS1X76950B/qaKZ4dLQafSYkaR7zOi4iQlhpLVdxPt7lph5gbQUaJtO0H1
CDgC/XrOgfa5pbZ0M3DQBqVOvqKifgyjX4H8a+bNqjHFMi8pmKTPbaqLUO9fBA4m9UIPxjGOJWFw
KdF8lrc1NkOCYuId24KNg1g01S0Qzc3dp45pHQ5vHnSYMbeevmLIwsB2pDa1tEG3Nco32ZW9rfpz
jt2Q1lbAXw7t1z++0E3GgZJXkFiNB6VZWqgrBCAm2zhZCx1VXtwDvllsgvgkt8SgjUznTuyGfYLf
nFrQh+VnLEptKucy6Rnu81YtiLUwFA0a4E78XfFGLQiEpomq4ppWtpfq3PgUjHT1TK1wlI9IlVYZ
XBdQR0UuWso+QwXHVinC75HFSj2PwhrfT6Ujsk5x/rWcE2Wwy4Pk9PfjWOMsDy0wFCrdMbGq76aR
FiYK+PyJ+ZV6y32KK1+38rcywoD+327lzSilan1ee6yqzzF9+JpiZORXhc/cp0prUgu8lKYgWkfj
ms4aUWrOWITILJSeKss1rOugPVj0wtIS+MVWDXBhsrww/Q2J4wHmLEWO9y/qbB+ByGowA9K49y+k
9kpx4ZF4TSH7m2M9/YpEmz7jykZXLCsujrk2vyb/uJdi+0qY2P4wLulw7juFIT72p3tpqtIkX14O
FghSIBBRRzfPN6P8H+pK802U4MImLnqzbsRvunmXd0nCkIUIbNXaBzwe77AaHUY22c6i9bCbUdsI
MnpJXaiRZQLYjuymq7ENwfyAImyUps6NFTcj24q7DRqTfDuQR+tLY9r2S4E57U8jFAbsMSG3qnil
lAu09gmwuewYdHxHLk2t40FN09VzKEqIwqeWNy2R9aIVcE2pO5D2Qt8+gBhcfqA9HUNSiLRMmppX
+fbZbqqIfF1aTIB4G77oTU81cy/93mcHJWYV8ftawjKW3f7sevOBxz93drSMlkqWiSfineUqmx8T
ALuJe2zEZxi1Tnr7sWoVuhuiI9RMByZLJOrVhmMRxh9eFB4EE4fwjrRFhWgzup9L+fVQlhWUY2Z0
jzjNUDuHwLp3nSUCgVmD9gym7aB0PV8aWWWCUwmAdMFhFmC05ExyK8aWeoj2x3+gqP/571Z8JfQa
7ybJsawN3okuOkjtBvCJ8HxESItALO0re7GJR6z2AuMiEJIhyIAePxiWpg1rGZ07OgDgQfw6yf1Y
L9DJM8AWoU7MkzVJ3YiJ6avZbB5cRnZBKUbAP0eKqSRZUwrlWWBhbH+B7Cx0WZrOAKjbsPiI3Ktq
L54Ca8V0VsQhRK6Kt/4gJCjS4sfWmmaOoRtfonI9VjejvWu/hBDgaDTgpKiUVellZkBRZduZkgxR
+vhUXSV9XYW/f8Vqc7fBu2aw+ElqDOW6ckLGurySygznfmnbyGPcGCS/fy/Pt20P5p5gJNb1965P
yGEAoe7xRHk3QtNdN3opiW0rWrOZraqQ1PCvOPMGOVueOyqPDLVtapjnteS54XOS+8jtim7C36sN
1TjSvdECtVEYpgKhoSlJr0OJZgWTVk2j1L6Z372ZvR7gclCzSLp+nZvXwtqTjx4iLwvlOn4d3oHu
6T6z3YS56lW2mrBj/D2xw732l7LbPHb3GvGGM19mscsw1y8ennAVMM+Ah/AlWbEteaKyZ7NT5M/G
+RrJArbbnjWxm+jc5fj4j9FaDwzDSlSuRuYAKSDK/oOkvcIVlbYDfZsOP49D07vdfgTRhUUNVmCO
ZWfSB/b9oS2WrO9u2EhpQ1aA6rmV8h0lO5XUHOF4jaY1CgT0DvnWTkapKmmv0iuN0bn9i/UY/kCe
Jo9Smn5ecQOxg8Q11sURON3bYmJ8yLSnl3Y07+sv4iQSICwrq9aKVjXaRJduvpftvVhO37rP8r2c
6dzOZXlbtleosV1rmV7Ll9UpRRwQOYWmr3IZqWWgxe/E7ypFcp0zFXf5FMCnkPASN53RD4QCP+CT
ZbaKkJa1y897kDzi6kpefqqYffO9BVxS5CyahS5rAAoX0sKwWVvOsW/xRnnR1SazfYIQX2GFf0Fc
KQmtL9QFZY8qTHI7iIs9lWdpOLFQ3fT+91NJ3OxEYdbORUFFvuiey0gTayNbv3RXu8pir2RbM9VK
oVZwDO2oEPUkLIqWL6EpjfiPoEHKlJ7RX+nHQR/II6m3aiKuEbSB4Ja3qLUYLJ3XqY+TN1df1Z43
+CO17AAhEsFiBA35SqPdQi3RUcPaOylJwZbTZcdC9798SS+1DjoKK2pjTDd8sG1DcnrrK78Imq2r
OoNX7ytHm4dyaKQVGaybmdZav00e2DJ7/FYlFq9vBZR8ep2Ubfq1WD33/iBS87y2na2NfHSjPhjs
UbQYT872gf4NryXoirUUttSkJZvaqi1xMq7TxqpMjDVBTiRa94FKhuxLX0jBDjlQY1u79nO1Db/2
KxphqtCG7PPBLJUAbaCdnjj/83orBRk6Y97fOeUMwVw5SU/qb3iJP6hyd/XFpmq87xLR0a6a7m+q
h9aqGms6vPKlc/1aphoUPR1G+bL/K53f1/1lA432HnhUDUFlLrgVOrP8ON54dfOWVv88u4/vjWl/
UX0/RXEza34uRs/Ss5rjIgSVvPqx3fgtTNtH5fyuX5W2iMVj+1meN/K/GXJhPlY0bq3L965zMchO
xcFL4d2E04eOlQoJ21dGo5Rzn5pNb76SP5vKwnLzcZvI8OYgZj8h+vKGGV4b13J+FAo2lA0x79i3
8z3RcyfXybPqQpgAfu1+2Sg+WbDCupanP7nOnkjt4/KV4IK0QItkUtF6hoILk58ikM1ZWeOQ5vnX
m/fVF5QyIYJQ4N/Ck80l7CCplt6o0bqffF8i8HBjpdhAEGjMTtG2du7P+w/WcYGZw50WBoWO1uBR
tlxgAhwGicYuvtLVkUlZZd4JRO8gKDmAqKHQM20LNOev5QdzJK9P2XEfKtKLTgcBN5iqq/AxqGGh
w629SCXCf6vM6F7JJ53v3staKVTyP9dWUPMn33gLdJOXym2Y/gUWwZ/K7inAu9P+0rkfPnplh3m2
L1HYd4QuomPaiihcrCIylxOyTOvb7bYfn7sP3TCbaRRGhMMo+LPU8GJ1hti9R6/mnDg4hVPFsGsF
0FxHsE3voSLEZCQJGM3HhY4dw/kJShWOn75x0FXGMP+04PUAVj9B/0WfHfpiMyHYt+OsEtWNfW3b
BY0Q+BR2KNcVajA47s8F2XbjRXddy7HG0AtV40wtt5hbRLHBtMfHxDx9smhGMSwp7IfLV/lJfLgs
zfvb9mKYUlAm0yEY0uv3d3PhUBXc/X3zinZDn5ExlRqexp3WlCrh8hb/d81WUnSBPp+s9vvcX9xN
8+yvD9ptS8eXUtKy4dh9F4LPYvHaX+Yqu27OK+TBX9dWrqZBebVQQ6hrFnD5jpktOmOTzEqCtT4I
xjR5Tncq2kqxrxunjEZ+X+WIrnirfW5dZPb1h1YFr0qqcyzP2/qxP5o6YPbiI33vTtVgwtJ76uB9
r64zxX3bcRAsozheRgtVQg8IY6aT/I0N0j0Lp/ZYNKb1RTeelz/tf/PAmu+CqrDetLv84W9yV7PY
TiIp9FjgvqGjYv1KQyI0qWRFo8EV4/zzylY3g3lPssAKadc5TuBMndg4TaLXNDU33RQv1lO0c+L0
d90Hfc7QqOszTvxaqPrlil7h3Y8S1+qFpiPjBNJv1YT3mdAhnbcEgbztrsXY7NbleNlJj04URslo
9RlToskKu3u0Kw1YyCiR1vZNCCPYYn6uZLN0bsfVpHXT76t4JflvIT+LmKV74gCPV+nYn2Xf7/+2
gNqS0X9V2M6sKf41wMINLnlbV8KUGC6+D9TGv0mPaXjqbhXPIDbHDFGgKJ35z6OPif6i7w3dXLok
wtq7t2FUrCuhUpv3rnAVZi+kxEXfKWsjHg7Xz6/zo8Lr1PHy/Dp/JNqbRjoVXS0gweNsPvIoRotk
eTXICQTvpct42Xs6G2i0wYEjV5D/53Fl32/d1dfrbVvX56MyL1fW9QeUs7qpFNQcdrb32mJQWFbu
GmlqutfbHW0Sgo/hHJ8mUPhM3czyW/c4KUhGV5U7JYm3V6b8cxnkgKEqgjhV5pt8fRrXVmq2iF61
/eQ+McZmWf25rj5qc68Q7ZJs7G3qrjDjo0Vh/33TcT3pn1s3va3H/y1onOM6YjUP3/t5cfN5DvuH
eZrNNlbanEX7F0Vu+di2kea+9u0kO4Xmvp9Qrjd0oLQzjcQsNXZ5OXDF0kz1SZvI5jY59tiPpN+v
vT1fn7k298MkFqW6LTTjP1O5zWiZK3GaelxK98ltsK0v+FnyyIdYS3zxo9UnZRUxE8MdEvt1dYMt
mr89FCFNZcil/WgTGqlIeWDJmtjRIEaLgSLFrrk0zB9rnA6DU59TQXj2Z9rXlGqNs92CColHPT/A
rJ4YrPeUcJVy9IVo+X6hz2+Njvcr16Lwopb7irXkdApZ/60VdSiYA08CpX2sskIFfi6KEK2mxzOb
oWOmPS8vW0/WNKfi8Y2xbFObbtWWmxKZ8+N3eSnDz6nGFA6naym9hszlT1YwdrTVt96v82R1emdy
X7rjMvv6n9ZYQZKupCqbzlIP6fELaAbmHMemjfnkOrq29nKX4WPRvE/iIxY65hM+HYfd3dmGfh6S
IUJfThS72uodcLscPtCyf1Zs+SG+SmYiI5Oydoep2u3t1lwNs9V5P2zii5L2eO3km+Yrg9zkHM2b
nF5LAtnoWt//buO2zUw3953QgBcBUEz3YllKrtrSt+0VjKWb0gyAB5yjLDtTSb1fSazlIvKJa0Jb
tZAIHX4IAp5j+dxp/iZHDZCJpII6FeCyqEu+N6NCJNGC7oCJScylbUuY4HguA5AS5pCr+VR146Fp
fiHApLeQfoYIiwX517SVSZfXPMG5N78nEtENi+0F+z95UYi/fdqf3L6PQtx85EeXQvHZy7bm/x6O
8/m2ePpOv5/ehA5MOZhGk1LaPuxw0e3r2Uv2Lsj24YPpQaG5GEE0WvO+Len8vuru25ducpTbv6Uf
3LiKK04JiWL2pzB+5Iv3n+fIvnjqXECJA8XmMke1t+PX2MFZeDt8JkeZUCvNe23PoEk3cMeI9EuU
Fl6VV6vcZWJUnzccQn1b9p03dM05leTjHE70ClccNXeTbW91DAE1O6XLurU6VvPEWN3b7o0L3uFW
sVyESLX9vpQ1FDcRD/tbsWFJ11kf6Qo2CI/RvXXrTrWX6D6i9Pu9f324gdQhKoy3PVXW9Sksno4a
KD5alLa13aLqnL4NHbKn4Xrpvd6m/AEWpR1C4lyOP8uZAvdYrVKiNUg8U1kNPx4cbPNMfSO/8mdb
nKQlwJKb7IQJ/qWau0ooOsv3XOekfl+rpuL99/os5sR7K/HAqbhaRMlFqQC81PvJuy0i73YR/knv
NJRYRGc2xpniQj+tbXS5lpLs2lbN87z1X6qyFrjJCG+juL/ZVIj8N9dS+lna/6aX40Qnvama4VtF
zRoS/qZ7c/4s6ouWZbGsKDgeKAwTc4EDy88U81uHg2lD0X7mXcv2V0VdvhKE3O/+O6UVUUQ6/nw7
9efLci7FpvlPQQbbXzd5L20aCkHcjwYxH6dycvggv8oNU5fuM9HIquZULTsUtUR5xMiIYyIvojsV
f3FPFHBXt7tV0Z+OVdS7npuhl3JIc0K5H/qIfnH1u5Ntb4eLPhMA+qJNfzm0OTGdXqvf3VQCG9FW
5J/tnN7JprbfRxowRRLLIZNtwqDdO+mJ4Pc/egX6Z6nRz7mGGVjgNIqB76Z9ejQfjcxYUpJvRrCA
3QQnoU3yc8cTKJSXhLoITPyf09FhIqyGF1CVdMCPqU+RqRHMB75nM1pCepS5/Tt8JFusCrfS/UOi
Kwg4vk+1Nh0IHy9MQLQTqs6T9fW7JnzFCU1xM1OoPt5sgu2zpZh+T/+bvh/rBi5WvMNXflTRh+II
rhk/q86ixJihnGvOZxv4TfH2WWgmWAnMcQI3TpbtxQja4rEmG7feszmPtwv1VVkZZ40TSHupXHxT
UwSFX+uf0DmhR8a6+/oX/JhwXErt7vx6CS3q8UniWNuoIoF6J9UVg0pLOduk6a2jdaZ0YiN1ts3U
VpyfvpZ2t8k2Ub1aMx31PMOMBCFDuGCbEwrW0q14L+11IspJupc7KShRpAIXBl+MdtN6I93z/ud6
SKXcdXnfvr0tuvsAr1++Tl/pSUH57ZUxs94dpYUS8d7O/jjKSlVyZfC2Sf0da5CaUvCVLEEfNH+W
C2xnoERfy3GyXVB3DGCp84esPqN0k/KBFJXY4AL91fyKtwJh7XfsOwhPcmVIP1tRmeFqUX6cota0
Z0HFwvFRCZ04fo2JzPIuis50Xh/56ryd7Pn1Bfl+vUf7d/ncy9H5cS+Lou3H2d/87/Es9GRkeVou
WqCt5Nv+ozBhgeBQRWYhTeL4p1V/+a0F1FxHu6b+WwfCo3SHZWxr+3HJeY2GOlGhv2twBZ/bplqC
w/unpRf8cvupfvxgCyXQrjER4w/nt8qH+E1nB7tf/V96wUVg3VyjVxI6KuFOg+/AckgVmuy8esFq
jr/v139219khpMO14Wd3/VO/EBp0rYdaUiz+Oo4Qyb5vEjUiIJtpc36h92JBZcCUK2lYsmvsP1Zc
CENZlV5CPSgCLp7VUFrDXDJcwArZM9Lk3ICzH194ZblOoBcU2c7TtVi+eewIXeiTfQ1lGNQXd2MD
/mH4oqvko6Z+VgnbnYByyXXHdeoHJgKiOcRh4otxx3aoF1uNXYMJf/6q/uhkBR3F/tFrNXhw8Mq9
5UabX6OTwdawoNjJ0as7id++u20GfvBVC178/VDzqPdiGCoFYpd1fQVn+nPBz6GbLULVlNVci0E5
V+SNxmvse2gU148B2zo08w4RvYhIsz+ScCg1jsXsx+n98ltoeQKx3u2X47eHmpHUfT9RG+0lJHlV
WrYODR362PFtq8m3zKa8b+o+cZF30Xe9wn5IFUCn5lLUsNFmORB2ZX0i/tS9SXMwWdcX6hw0JrDo
8iHsWCqcLz9wVSxIzgq1ex2UqR7LSAaUwXTTes6ICGnnB3fij+cwScepb6TUJl2iIteP+tGir1Di
HpS5BTrGezO2jR7lE55Z/bCCG81rbkH4uKa1KxSPt6J+DElNKzRm0j03FP7/U+DWP7gw6BgI7kVE
cO6q7GkIuwjo1BP/aTJcputDaJ32GMojgYyVjD0dJtj2AS9y4jZMOyk5rE5n+IRdaVvM6gGiMkKG
rk9ohKZ+aJ5EFSI9HpOG2dj17r6HFuzrzgDIjCOxXckzAh+3Hjsqs6PE4FqK916dBGkaPU1Bqfzo
8Xnv2QMt9e1vnCTJMu+QxNsKF4lGZtlItg+MLD9oTm8CGCZhXFQU3goRxrFz9XVlxCho0ECx6Ox/
Cpnn5fupcvtwcGAUn9AMVXvqG++NJ/71I06xm6nYUWx+myNxYONlctlg740zZwxJw7TMfm/aEq6c
wg4p1PD/4R2YKWU+7pCrApeDZ9snPr7usvWsFgEZfYmZgRHLRgvhiA6A+lsQRZBKpcuXUy0/KnTm
//zNcacrmpKwiohi+5jE05X94WshzKQzgJbCqwtkv6UH8QSHK87s6mGz6UrmWmz4P5HJ3fxMlc4s
/eU4tIZbUQgMtgJlS2ejzcf695UQMJX8W3krOuZslNoNMxwYuMt/LB0Tk+cBvJRsOYmgxN7wuC1n
Rb6Xefk8ZeNXvm45ycUL42wPlCt0nr8fMx8+cneqrX8f60pycrbNMfH/KNDDHCMt02KXkqd3tTyf
xaNcY/sWPzUXiWi/fPM1JnibR+dkxxafU0L04J1cvIlAFpXU901l6qqU+IaFDg8xCr7ijYs4eCTb
3qSjNYN6ZYfjK908c9tC9BBx86fV4vZzxUdjp4lI8fYFm0ytZdWDHeBMm4XOYVrP7If7X5cd7nBa
XqXL+y2NcfnwNS2Uj8pb5tHjGCW0BUBraVzgOE6VNy7ZgajpgWCinJ5cHgFJTwzuGMFCcUu2OfGH
x/LhQ/CZH92+lu/pyTQ+jD9rt6/ccpI7Rj7o8LEUjhuSXCmVoMCux441diSxitExZddkMuIgU/FZ
3F2qhy9xgIDAs9mxKZhYF2ug4uclFULNRCp6fJKZgAiulcfncryJmeq1x+ftWNtKkJQXu/KmS1uP
XwO/XOaGmW+Sh8O2f9kZV0O9+3CP95yepVEhHl127N756xaPp362gMWshPfr3HaVqQ/xm2vlGi9t
cwLL0lY9MkBG7Q6JdFvPOy5Auk9PbqlufF+eIw/KyX46LkR4OzD5J9c4Fz2T8HVfpof22OYH3dN8
85ZVZ9aEXnYLam3nxcZmZaaRrdO84RHLexJr3IIIZ5wjLc9V8sugoXsN7B37TP2AYEQuwmq4Dh2K
utJuFxXg69bVOpRV50/8ePqzk24Rb7y8jfiRINctnDgc46/ZL7N/SjI2NeXDW3mBa3SbK+6l2aFN
Jtm/ffqfK5h1X/5vfqnOkWPudiUfY9qdKSsMQqroSr1eTLPgEgUggEvYOtUltM1pf0dhQjLKzgkg
lgkXtGbsczYE+0PZVM4eG39/R+Aw/RdqT4xZ7lpOfHtUFA8uMPW92+q6M/Ht5fP2uZzZSVOy6lqc
rJV0R+8AYhf+9QD365u3FkKuZxsKKvjWouIanvGRW09u3+b7+kUTwKKLOk5LRBSXz+/MvZ74tNRS
KRvkEP8ft1cbufJrkJy8BlRZfubqkq3CMqQ6Hp9PnSY7iV3FvW8+lKU20yKQ2TFdTbbms92FEM3K
BeU7TR0pi1aqG2uEG/TSN498Pzutqrnm9F/i++JxXmDlrEOZU3MB0S1Wll9ea0J7beXb0+Tb4m82
5L4z399P+4m7AN1hV8PDF6d7hyMI9pOUR6nUw4eLkANQU16malEqU1qyKrj7ZxnCiBUvlK4zWt1U
V0x+wBbMDJlZ7r6MTAzloER2TOTpdnN6npf9M7TXRcUjD3Ubmx7mMUr3HWTdxIU96/rZd/+GJpbS
YFjnAyUVbysG26L5WNFjvvFV7We+HapWApIkDhAlK2E9V/jGQGO3jTlB0ikd3ZHdwH/yll0t4SDe
09LsborEI9lIout6CeRy3fWUflEtspNNvPW3JbLgp4LhNL8t9qwhw+wp+v/FyE37iHCpnPq/jVsu
Vg2zFuUKMHRLyYHfhGvjiP1Hi2PgvUgMUxDtkkyFj4iXDdJ5LPWgyxBKQGZYQiiIQHzjhWLf+5mP
ds08wFaNRZZEuRz7XNXn/DoS3dT3luBhtrMv7evmntl29HvYDT7do/cv8XnW/pgFKjFsCDQIglTV
isI2rczndhr5p5220aSwnrn+xPe+EFkUoa7W2/SdEkuqUE9+TMKVouDxsA0hv/BYbZ9QrxTG309c
MKyvu+LK+KwGfR+9gqj/WOVfWb992goMSuGbjsG9U7eQWuP5da0fSXMpEOKnhsoQMys8JpON/SSQ
DZuyJUfR33nkjvpHY3kbGlfPy8vnryi1KqekEHi3h7yul9YMRqbpPgyZHaK1GClBvOiqYOvL1h/p
7j0XeNM2UeTDWAe87CqPBpmRAKgdUjEG16n5YjAf+rbTK3R3AIj5gCaI/iBHC5R4e8g5c87S6Fxb
yxWuleOxektUPKuk/XJed4mHPdlMJAR0A95uT8hOU1+Rid+sD8KDV5RBVyAYUgMwnKUE6oD7gdyU
6ZkVf3qePOkE+xc7km4LnDNeszkJwqNOPMTQ3vNWvLgL739PlE9MG1dR7jvVDSR5tu0invv66Vb2
a7ZAUkZvsvi5pAabUYicTZA9yLfskoi5LqeJATA1crmmqzY7k3bjIOf66x7+uikYdxP5/8+iaPVz
nFn2xBuu9LxpXbP1lOU5r/uj8L6KQeYoolifmEO1+WXVjif/zbWhsBpunDQB34f5T2rO0FuSwknh
QOUwH2ROk/hKX5RL5578d4vVYvdejpPH/l8O3hy301/AXmRX+1t3ude6s36a10xi152MNS73GiVF
YV5/uCsoJleVQxb0KI3Ksboq3Fq31ft08blNjTaZce7W2l4h7wwz39fX7nEc5DLLjm6gh1vLtEkf
q/FjdZtp7VDO+Yqxt39sz40ILKWUtG1bvH0mvtPxsoXjNH1cWu+vzrMfjqOZbc9er8zUbr2kiSyl
usu8cnsShe+lYGL6s/4918VsKl0KNbr2b5JLekrnB4FNez1T7Ou/r673Lgw9QXNrPcs1Kbhqqa6Z
ecJ+MpHcvb0cwDY/x61tDoxrOt/KSQ1bBrHmIUGkiaPsI11D+nROQkKEp39Sv8I3nU+6v0tUYkM7
gxVsJhCD9mEzVqF85XwcW92+v6Qj886S8Bm5Tz+Y0yMEpidMEvupyezdjRlpkdC8n+6vbmVbpzc8
N2JwtgA2m9+khPY6S9eqca2u26IP0kgWU4w9zXFB6u09zlQCgsSKwEHvUSo3k1jjJ3SwUd5u+32k
gzjJexLBZYMQyfCQn9Nv+sj4/TvdtxAh2r7uj6EM5n8s3VdzIkkWBeBfRATevOK9kxBCL0Qjg/dQ
mF+/XzIbO9vT3SOoqqzMa88510eZ1aOXaWBp+fos27XwQolY3Q5+phl8Y3uZm0wIi5upVSux97Zk
aoQstF5GDqIfLxgjxJImKkrtuaAmGVBJUyAPTez59+kLpwf3pFAFJEh48Vkyl4UlHS0voQqzMQhw
kXjrmgD/Y94T/eUs85P78ZT5YezdA5mM0crPUoFzgbBYhj1W+8PFgfeRSy7qBLe0tbNDLznYp0kI
Txq5wOuOvTt3u47sMN16IvU2H8oNtf8iJm4z0+cBvLfz2Kqm+jdDHmZZcoeiWxHmtJuY+BbviIVI
Z5tAWYfAkXVHATqAO0wpQc6JXR/QXxxVABcncm18QJO8OgFpBaYDe4LwgsWLXKABgVirMlhZDDZf
2XHil5XZ19Ahgz5BkNZJfAQIM/GvrARQw/FfPFkmjUs+CNHuMqRXc1POLq+6aOlYo5JX5SBZuyZ9
AIyTzZYUvZ+STX1Fsnx/8x8YOnqQaccG3moFxrDoF5C684hQic4D72VVz5WF7DxsNQerGZQypx3l
QMBaOn85AbR/V5LdWKSTnOod/wAxuumO0C9fxV3uKewF4jt8RCHAaLkFdF9Fp/nk3L/TjTj9RrWb
VkmA7ORFIhw2aHY/yFMKkJrSk/2LyJ9xV2DwQUBsfyyZRqAv/ASB0hpalJ4QB4pUzSM+Mm66i00E
TjJ55LhrJbuGc8r0QDJgRG61lZ94fqsgSjFzjXwHeEABt7xpaTAFCDepRagINJpB3v/SOHYRt9td
tSWo6c79uwBBYDLLpr+tZ+oupiKqMFnO1adNtcDVD7Ry/wgsstWC8AhoeMA0zVsFtRJjD5wFnObe
ZsbgNBqZHmDxYGPBQzQAPSXcTjRW7Zsy6bp+BaIaFBrWxinNd5LSbAX5ftTI5/Wkz8NbDQYh+5cu
Fb5XcF4ks4C3IW2QL+D1MXZBbhQcHjcN7cYNCgI+exKMDTfKtATLo71J4F5ffHTdNx0wfwcseOjE
6dq1GUyNtf65mfySWMzHgsZzczmWcNwnNAzthfRwC9Ueew9V9FRfyLJjDAQKXOE2WL7Lvq2x+b6c
pWXPxeNMdLkFyo69c3b3iTL3OKeSHM76tPKnJpTuipmOM6bZ/fkZ5Z8s1QHQyICRDTX9ffn6umFH
BwUN/jDAmgmbBDfBYm9JyLzEIwrWdNHZP8rJbuo9/BcOIRhkUlTL2bx8kD/uW7Y1fD5BnmzlQ7qS
eocY8w6pIVCpBMlj9IUG0G6gu9hYhwSIdq6/GKBI0Y1UTSNdK6RthJ0Lj1lddJabQaYvgNi21mOO
j3H+z8GccwNBbKGcmgRTzt+LKmdZTobhFsMjvT/LnKnbGfEPbDXroW5aKMOGj8PjVxhaQhB742OY
b+vIlWWvVdtGSDgnOquandD/yw+Zq3WmszLFGfW4CLzqjJI0lhkK2EQODxA8IL3hppONiERoRAzl
ITokE45gf3pjri3reezfh9UHue++22PA8oFXnhMlNiCPjgFWakm5PNhZH3RbzKmrpL0Kg7GcSHhA
H5hIV0YJ/vVQ8QNeq8Bgqo8xrcSCkw7OTUTMJ+Un+zHZ2le05Ndruie6cvv2KMfhbuyHAiPTF7KJ
55hecZzbV9sDo9/yp/T2zVH0zXPAiLB8wRBbyBiAz6v+jLsWgjjf+6LJ5wI6WoSqIg2ubgBBouVh
fW//PFt08kO3bOl5O8vuKnNDqMgeKDOH78dMbE4rV8IdVplPc4OFRHU1EuP1F7d3B8nHrzMehJ9P
RXWRw38Zy2N8ekk5zN/WIa8Q7EzLogUe/zoD843x5wGV/eaKHgeY19sNjS2IC+hC/ENYQu7k3HJQ
BQXTS/cx87Nn3VkrTubWyxDve1FiiCGV/YUJbN1XwGIPqRFy9wfNk7KXGOqtqgEiUiJAEMGrIHnC
OmzNK8PJC7vTPWhil+0BVauRf3H9OmvexUR4YNVwE2D3MQNm54ecyxIXfoRjBHQDvDvHlgcoaHKG
ouH3zxXB2eJDcHguXXcNF7VSu6DEuSeGADSD8IohG3UKjOezPMg17IVE3yn67/WSFqZcxyQEnxs2
mGuTLr5pdFRtWw5Nv+48tuaaZR2hONCwiV/Ss0RDwSAgzCwjHrPIMfezqO1G2W5BeyMU9Tj3JaJz
rL1tRRO+3qboi9PDLnb5hOL6q8lUf4T+WyrQFmmH+HHpMIQv+EI3pDNqw6vyauRTWL2rNIbIf6kV
TkRIHtTbaqDWCA9vN0AReJW+7C6Wa4d44b8ctg/2RxJTxSKzrIXyyC2YU4dFN6zQDy/XVKJVTeYe
LKP132qhC7WUqPuyogG+Sd/GHGBZZILADNZAvmJz2CWK7jlknd1o0cn9BCEoa4ZCE6tfW+HVCmN3
/67jFRS2tnuyEgRLfXp0j0wqDFlhuEPEpWXVwfRT4aoy0n1JxAeFXV38rn41vdvK0cvurpFvpo1/
Gpk2c6zG3YYkv5wqgf/DdQOBB6j5AXyb9bqJOF52MAipLN/Qx2fbGYtj8xlUJWX7SdvCc0qm4I4y
bTbe1iIqaM5HbBKb7H4ZYku/DLheGHrsBGbsbSFVq82N6VMYiL0HeCOTvQ4IxuEt2Gd7SSMErwrE
rgu2gPnhkqcOnvj8zc46j0PGj9PSZnQKE1EbB2Td38KsiZsEZCE/CoB9r9ZKSvaYc4yTwsRbeq4+
QloZbjU4KQjaMXSDz0aVk0AoXQdwDwnw1msrrGrSI3+baKSHWhUOOPOAlvrmOy1GkCDfBQetsmK8
CBfAx/pnwwQwXk/Juqz6UZYU9W3TSXjifm7CNInZ7IZQrzE+AyHMGd1XQ65Am5hlnazWLXeuhuL0
CjwPAfFi7/pRH06TIhRq+42yVkhVVvvhZfqx3QxW+TYTI65Pp+p+hVqFqFm/HTIUXk6/ljSJwhtr
WcPkcxh2qq4r0yrPZYKsY2FexyEAHQZWcvhMAUE3SFQz92awZQgsTpIvd/1D+JWt8wM+7d26XYyF
QBnxc1IMCQhnpFjEkaR5PmMT1Ajg4YDZfu/2Jkf2O0cfKNtmHs2nkCvwDINfPO4aSgfOUDxVd2e2
teePMZ5kFNwFv+QD8ElRncu2E6zcOUNh8zyzxEmfUYJScZXWW6funzGZrJv6Qyp4JxZYUpS9fZxx
ADSedyLX6mmhZEGOI/wnSZHH8ut/z5DNfC3TDWttSUK9R+THmCtiGE+DZPEs5/ZVRZVVsuqVzv77
sMXhvlWV3IAvFU+NUhKxXHH1qHFsXGeGgsSqdh3vI7M3GY7gSwPvjfvbzLJmRfkjTvi+ZGEde4Z3
sa64qngieBEA/1Utm1RcwTsiYCjQOZStzebXR3yQA+FQ/YWExuu2LDYYYq2VsnyZeT3YieWPJbin
3iy/d5WY14/LcI98a443seqejH/lD2GPm5tky5ni6HxrYJoYmher72reNTqOF8V5ubadF398p1bf
Z4QySjMUkNg4qWpUlUvGxFBjloSgeueWHOXtIXG8m1sVfzY1lYJhoXxuUQZ2S3BeQF6rfIW/eHF8
eOIuq72mscCn8OovjoeXEcNI2IwYJGGDV8LYGGDjN2HpgvZe0Cv0nmLzJo1pUgi5RGAaX24Dy+Z9
5QsvqIqDsOGKw8c559vOPKRzc4Ofxhpa3GCf80NjcXZ5FpjCQ1cX3f5x68F/T2wQf7Lo01TdW3Rt
72kxEigdfuOUQN5AYFgapKn1tes1eGp3zAdwX45BiP1+N0cTjcJoKw1Y9xyb1zePpvfg3FldPp6+
yd91HGJylX0LZY+NV6iHI08SYvDwapBsXkcmBDsUaqLggSX8i1vFC8AWWuA4+phLOINWSWHuZdvs
rP3Y06hl4eDaNjCIr1jXO9ym625SzXBOntxrDedGYMvaRR1bTUIy8Qlm2J16YqaEDxWqBEP+Ytp5
8pekllx9+F8wp5C4DN8gsPDawgm2PSY+7y4Dge5Rc3vc8YsbGd41FPrIASfIqGjyfpwp0xxn15ny
1omDs4+02Q/BtzOb/JOgI+DTr+kGujA2MclsCxHCUPK1b0h51lFB2MV6XoXvVFvSUHmZLeY3bMqb
UOk2c3d7XKwVAtrRxjSqLl+5jbERR7l0mYm1szTLw1QyqmJ009QuHrOCeUuhNDx/k3CHQL+SwVfG
P0Oek9QPAn5JLQjC787aFeMz5XDML+SrNeJ+y44KicE46C8eRoJmJ8vF3aDQ3yZ3ntR9boClRXGr
ByQUgn3nbW5+hQJu0im/iB0dAjiqWEuMfB2HdZbKCw9uRSdfJOdvBM2ew7L9V4Bld7xcd/Hikda8
t7CQQu1Fk5zRLgNnELaxLXYa+a3hStxvthliY4YNt4wXsPF95a0QhtOx66koSPPw2e7Zt6ruBJYt
aq3oobV4338cK9N/d7q7q+HdDLDV4BJGetKCeOca4oV3O9eD2V9or84SA2RjYDdKcfZVllZuJY4/
jC6jMF2nAmpwcWIpoK0+nGXSPArVNpS6d1SJIUjR1Zetmrk28v1WoBA1QrhmeV++NcVMiL/gHxYh
9t0bEJgtWaUAThWShSNiZzix/iKYt3Vlh1tjFSXm/hF2miXnCOvRCVOSFT+mneBufQTYg0KO+7fZ
bfnYj0xkn6+G6mQ/C2Fq6t3Mncsz0IUs9K2y+grQOZpQTwe+5PP2OJvl5NvIRDAq8+kkdwjeJXzf
qoKC1bHD2CyvKPjI/7dHGNSbvN4pnnAD6UUIRgwbGk2H7sbzhkABfWVdo8TloNkD5M3H8RleKD8N
pXt3BTvHyOwQBsgdg83iKfbt3fxvLYAx1Yn4D/AcO+f8K3mhkwearxlrYMkh9IkVwz4L3XkBthaB
pp6l5FDDuAa7yqu7KSqJEmZ8ngdSMGCiQ7mOHygobvBsPECPVBZ+q+Le+n3xG2isljc/XIV4M+wT
CZTIUApODzTf5u3sPC00lWnh7iuSsWtDVvKygRbcYriDmANfRYz0Hy2xs2XbPdjvQOxuiKd9b0Hk
79YOqg/8G64RBiePmahsH+1dNOE9rYna0thlgiMZHBZ1yGWhlz/5OiGFf1yIrXTgg/dJBTrmf8Yg
UIFd3A5NpN/CDvwtO1SLX1+r5GDXzHaaEZZMbh3r0//rkVBL2zvrbecyuiMpXVqrAWklD+OpzrNM
rs2DsSDLoPfwgvkwiGGxv1Q2r4GPHFbYN2YOI09BJTKv1+U0MUa04UgABKGjcIQQzHGOME+T8hql
MMHt2+7FahbP9LmnWN9PyW4YQ0sfHl5eZApbWq7HrBpGKRnIFR1VfRusZEs31W5ad083WswDydp+
6LWdRh7ZSrv/+bESllETClIqX4zylX2P23IwwiL9ahpZQm6QT+DP2S922kPEooYapowCN9ztsDj7
cHC8g12mu1nX3CZLYseIFHkxZ5xVEvo45pZjGUiaYOVMuV5yugiiJYLh9MHoyFM5LbZ/cO1w0Yr+
IQCgEd/wM5YnOTvcUO5dcG6mpgpaeiZ+6FjKy69TaTOFqEpvgraoT4p8uYhkwIDZtp6V9RVLCzHh
blx6X/fjnlU92uu6uIcX5Zcd88r/y9Nu6Yb9uFp/CMk8qjP831Hy64EucmhBhuKAzeNp3fZ+T1L4
Mxc1PPa2F+t7MP/NSltydQzSKfM3NxIWWFIGx+09m0LiEqIAvD6Gvsz7XUPSTMPMDs9mm6IYbzM8
P7rvK6X1FTaVYosD71CGkUhknfi2avrcWgh0wrJZSF7SQvqwmM8ZcEF64UlyDQ0pmTBG3UX+6FiI
jX3I+bdiXhdPKVlrgQb/96kTanA6DAVc964zN0nEq/yqwMiKg+qEVQjWK1SWzAV9Wf1XpOdDsTJj
6sJeEitFEN9t/mc7XRrsVT3QjW5GbNnrCFsLFuHESK3fQ3SNur+vrt8eY59zZ5jWplmOvCOL74I+
y23QmhpOPblA9bXgrGVYSvbOe5fV7dUUBT5WVPrvrehrWhzbWXIVWqrlzS+XkVnhh4Y3+3ugYXQY
iUhe7dXdSGBNJKbnFbjkAVvUZh9dfqmM5fpo7+Td+hQK/HR6KOYKLxjl+7AmmGXDLzpXhavn0PZc
BbGE4LNDy9KoOjdMZnbXkIeyE/xLSPu9+VyIdE1bObSdTSFnQAzS/30dtED1fIG0Pbroe7IbuaFC
P6QcROUuL7UBw0IFkoHR7m95UZ+nnvIKLXYjbktFpS9IuFFngIpEnnY3DvA8PrTE1natMQ+DiHqb
CGM+br0YM4PzgQOmZJyqXvsLh9Mggkebx0+SnqLGcgqTXudlWgVvjuNgXlWWRogIW3qF5hj+HcRu
8Zkls/10y5yaOHrwvfb8eo7wkW8OV8a00m0greBstoLqhOXkvmFX8BT5aJxQXVEzyu6TUNxGzNbb
/cIJf5IBjn5preXH1DAEodk67dxQrpVcaQfpJBIoFKe6zcXApc30MKYvCGLsQ+VLSWwaRsads3oz
rs+jeZuzmBoEQ8O1UTFXz5kO86X47D/xhjD5Ka1sqbM1eJAMSJCligbxQ117J0TH2S7/jTpAJykj
13GO0Tz/45uDhP8EQZy5r6fqPYBo15gIM4RfQ1Bw2BcG59xH8b1yxZLI4nI1zMGXPVRTGuntF1z1
IYAeGxEZVTDEazmV0D+YNxbL3/muk3q8x5bN5Xd621nmO6dEg1bUNaCg998bSM1ceZNszqPSMaYS
B6aQb61PlUvUkxKmDtXC+QuU2wIwebtY3S5SSnzGhuoHczt7nZs87jOehIVbwX3alIwYS85jh3/O
paQahB0pAEqUPH2w1hfy9YyXZqFzqDRhruRIQbz5qPvh4H7s73kj2LZbhyvah9FN/CxLqGSW/y9X
1bSvyMHYTemGX705nvRlBYIDffGTOZqXh2RK6REJTOSxv+yPmHH1y5ux0I7ybvk6oyHaoa6h4sco
0YXJFy9ahhM260K6jJTDdCiIoscdzpFInBZefY0E3JsOneJDmDe5+9qD8Bsswpb95+tsISc1WPt0
XarCYjjPfj38TofB5woL/EQnOYuG91MRtFl3Yk2SyPTfm1N8WbW4vZB9+2FxF+bisUoYnayzmWOX
jnz0pQIi3gzRMFOhDtcNLZQpz7KpOXaiDymSGG1PbGbVOY81MNXaiirRDKzj5wH9MfgFPzp4FKoW
+/R1MVw3jzHN4kmaF83Eok5jIO5BXk5ezsiWepeMuOMWXG5teqoFwUSaOX2vfbNW0rciKokjP2Sy
kmQIq4wYvwx6p7ewbcFEHMeFduw996PHZTYDb20aESFl9n4c+lvbMPzDfmYst6Tg6DzVz3kAXGMx
qn4TnxFCEansRu4sSlaD9ZqW78mqQaS26z3oVK5vVTr9QkIV0RPWhnimFtHYJr6QF3ygTzRJ211v
4bmJvCQg3ytGkhHhjLrJsYvkZxFNTx8j/Xeq6XkRIGttmlQQeozCMpxzUr706fY9F6LNu8zU/W3q
13irCWH/DnR9tjfv3/9ot6IkHDQxe88mykMpgnAHjZ//RP8eja04rrmcAOIbBU6n9R+888ft7UTe
gIR1KId6VVY6XTdVIV9MBOm6MEQ2+jKFscnWgQDcieeHMUuER4FT3omvpv6M8jZm8mPdN9F2+YND
YI+RFqikexPcjMIAUh2V3NTG08fhIzO4NE8VU29fQvUmzps0WyZQ182QEEen+CMtu3z3uWV76hqT
/edhrlVqdFdQibzAx5/Z5NH9XqQBXUI4Uj5U85RSeLnOGnHZmd1hr8VMlsffsekg1ELLTkOMXhGk
0r6q1wF5RMFOOPeYLcuSa1N9Fiy5o5wePz1jvpg+lHEsXkImnvUQBLKXwAo/O8JfgwujHDUNPvm5
P4m9lG5RKXUvb0yp6VIEnPkaSZ9jo58AnQddlQL11C2G6UYORhJnFQ0Muwx3YMVfl+/kV+ZUSQ/i
gyvILmkNwfdHADg3k0Qukhj6m3LyXtl8ElXQpm8mNsM7FkOUneHRLM3LAb3MSNkAyqqxHP5sFbIx
1U2bemM2AsSsTkFewQRd+9qfR7/3eOuIq3GqrxrZTTn97BTgfvKzHG+1qN3uTjly3KJyObxHl9pj
18/kO/vKudA6Z8iUYPwrU8+bme0zFHyOi0NRHiLyjUWd00LtMVeJm6ROLk6/AwIldkZfuMIn91KO
iD9dQCySbx7FiPPHeZhXsk+DSpeibW9ff556qWxllT+WHoUWJPstWK3z3/revoExlbKLXpTux4Qi
pidWlvFBKtvIJ8gPEnEqDDcmTiTQN9/ueZ1LCHsPCuYJGpuLt3TLYXMLOXJjZy9kMj1uy7mdTI+j
fZhPAgZchMmc7u/F+KOcI2lBxmLg6QsADuuEw3WqbgtjkN8HDagFBIaEL91JPuUCq4SiUeNojU/T
+vMt92Abvo+EOjvJ3U8+4WA9qqsFE56rIwPgot9x+ASTXDIJlPjg4BZhs2+prxxtdp6Z4yvc+zFS
ADAUOej+2+5jf61CDG9Xn+lNJbkpP68w2tv6QZ0AMtqfT737NFVMHnPFTHaUXjVveDUYfgm6exAH
uQCwBYKGj56POekhUPhzWYMHO6vTOURD9PAdbbuAGgY0mM/8EiVCPSPz41XibqRg54radgzrzRJo
ORfK1xzN71WuYqgxXi5wwflKV/7Drr9cytbeUvqbuWRJqxJOQM5tQ67XnU1U9xO6MwBD53x1HX34
m/iln4jegY/m5Hsv3dy1vr5WT9HbBUZpX9Gs83xdV3MdUNxI8hwNnhO4wj64K6R66t1NYw1c3OeQ
QtihCPmW+HGJQhsq2U3GCsPcT6Gtu+vOAdDTj3AP8Z3LFY/Xv8wT3+Mn0b+uOzn29HJjXN6hmLOp
xsL4z+ObIo/IezevJ6KGurLur6qs4Dh0OmCIBdKJKrjedqyhuL10F4B/uQBnzA93iVbomMqcA3pX
QXdudlrD76Go3SWkB4jjpbxkPBXcxD8COVAPyDk0L+HhPPSIJN2Lkf7cQ5AIk78KvR04yHtUX67e
VZ/8TQIH4Qn92s80EG10pX6WiRfwTU49ztLbfwTctuvewEUhIjSPU3Vrv6cxMQ84b4SDWxMlAOTI
GYSSt7DYOPbAQrFaZnV9h1AB/75PyDiuAjnjoLeeDGiORaJ6gvG8/h93ao3tCm8/FVDnlb1q7r3m
6rHUi3MYkBaUbky7CuSBaBIw6qliwgQiBADXepRtTIBiQ2b6t0Vvr6Zn98VLJGQuk8I1fJ8r+Hp8
8MKPNdWOXxTj3e0svagCNc4y8aqbX4/9d82ocuoHtH8+jpat5czeDcuQCyjGeKa5P9C9nHEnw2Sy
fk7XbBWAcE2m93T3AaLkd3hQdZfjOgrTeqoRH1oa+3w6FBl529exL4NM+e92DvMf3UOPslHXHHqP
nI7vXKsjWyBQxGMrnnv3b2/ktqhCTPoKNkgQuJ+JnU67fzZD9lG+2GES/qG9/FwacsbUoTbUYqYH
Z4dOgCcFpShlokclv3zfRI1z+ivFvAKrzZ+A2EOFmfO97UrhNJFow6nRUAqw5Qpwia9lQXwnZLC9
rdVms9pI+7F18T52MDEqpVgETp2CYVR3T7BnuARCPswIx0DX/T1Fkz9de0YB+vdU1wf8L3vptgfg
ih/VQlPelQ3amoCNJ7DRTIAP23XBHRtClqpjCPx5tO2uES6wqtzvtdtxvEGeOc9gOIJ5vaUCujmr
luBQngP4QLkvvvlUcnoKnym0MiKkRjXSzXUGsFWJ1VXIRKHp5x/ac7uFoi+635wQGvxQ/Qnoe1RI
o6G8/rhPP67i0lxT7CU69c/zN62+T7PYtJdAmihdPs5lkZXhHtviz6ryL17NDBRM3k61XSVdPTaW
jczgaADKo+VFlUZJxLGPULYImL5Ng3hT6Yh/hb7y+WhS+/E35+K9fh3R9a3A3V0r7FaRDnOZ/nkt
V9xWdg2Zz/1buehf3KeNlagVip+y0mr8I6oeCj5yqUrwKyzKPFGx6tCXm+L6gyHAHmEQ0zWm9r4r
YcoslZHVofZK0qHWEVd3+0+AfED4tasE3jVtWNKPsNQo1DRVRCOUnMq4af3HAHSutvxbNJb/UOY+
VkCE0In7puYjqYpHcR2VkMaYBeBxQedm0cjASmoJtC4GIOov7soL2+9R00EMdJ6P5B8FjHSuFTvu
sf26tA02h0N4pQU5GnglYvow0IdyoD+tZWIo8L2rHCF5vQvwTt+3qJvPNIiqP6K/w602/5OGP9qr
QxuZQE60T9YPUUPADjgkpMOXbyNDfCTwnuBwbav1OH5urxMVHRS9iNMZgS/XXibhP8vgUvO4dfh6
AEpPtu9CxcExU8VVWkE8pBqZbY+jyWdaxMBvSCXXjBF8TWqMmVT3EPtZRfQfD99nYqrJbibxJsVI
fewPzSu7K7RVdFO9Oxu+EEWtxHZ41gWj0W54wb5O/ZQ3yd/bd0kOG3Cs8XKH9cfKdI4BExGLB7DE
lRAC+WvT1uZU3yD7P3mI5LPuNadgEndk9JQcdvVDunKmdBhj17inilwQXcEoalMgDuN5kDRjsk5v
qQ9ls0xIQ2oBkfNoXO5vB4om4ih+fN3NGzmDcmQS5Km6LJghUloSemMS/1yWdtK5MLaa+ImIVNfn
8LDs3p6zZGJby9J3DdGv4uw9Kh8C5Vf3PPOklTGAQorWLXyi6+1n/fhYj8v5BPQ8EPPnNL0spagv
HMn1LM5fNK6W1Wd2UT0+HMLELH1T+9vPrpcGweVEqhrb1BCrpyhPZlneapoRR9F6IY2vKOOirax8
uRsyI9/+PzTggScW0rn3HUmBTSmebJxkw25wP0pmmyanPOlGbMuLVq6//6OBE380YFamAWe1lpnD
CffSqY8CWZpK6Pw9kZLqiS9qCRLy6fkXFQVSLLttnP+uhsw9kFzfLs8qbqmwK0UuZ/9ob0qHWGiw
P6Jf9bj9uXXgQA+PprT0miIAsXy/0GlFs/0Ga14/vzfxv3uuHcu200+h+hdOx+0Qq7pSPF1XBNdH
yF7+Tvt/y02H8Txeu1lKIJlkFUVFkMF4ptL9JD2nm4g1t5ktlnzy/T2+qCpo4GEJKZnkp2RWyXDp
R0InrH/Y/yss++l9BVZVV2wVnus9dW0YGa7ueUv8i2Urx8xXhpZzcmEK3C4w/Cg+BEXyfFJSpz3y
ODZNLDosmxdwc/5ubUBGISjAeKdLIUkzlfsnRxIhIr3CfuuqZDPN3ZxBrqbNpwlRbDZVXwCIpseL
vcZpBjxyixSwrAlHT+lxoqMg+7i0EvigEC6xXftq2+0XkzUx8Ximg012vn+vU6OtjB7o4BLbVB4Z
Di6Gkk5xaJGkhDkdRpluDFrHeJb1IHVrHiK0a1+Qii2M6PnBionu7xv3fboPBKihLAwbdDYbIg4l
Ud5PJ6u0RlMYpNe4nt6UE/bSKWX7Y2j23/R1mDiLlCwM/MRZmhPrpvOWsnmh7XBpZ8+Vk8nBwK7b
NpTjt1kNjun0bGhDQHTgTcdn90szc50gL8NS4taujMBBZE4MTpQakunmQt1gcOYgTM5h47/nh250
bDBUOiomA6bmZODvxfy0dj40Uhq8wkU2X7PkB334CperLSTUqxemzalqQwQZE6KB2O0NbckXBd5m
FyIfhTVrDg8JcXLXjEQ6XqPEEo+TFatNE01s0O3P/dzM5Hq3dX1KmPInTYVwePrOSr8eBhYUnb6H
MR+INnP1ycQFA7UcJ440XjNCqCIyyuYuKp2l+juY7mztSYgtV9+9HTt3EsmJaprelGLzybu5mdDy
7O5O2BiC5x+rM99V1hSyLA14PRX8I837wr/UUrWx/Tx+FhIBFWGzXtNfzpRmZ+afkqFKO1cz/Zr+
rZtpbe7KNT6iUrP4IXKN/EdODTqvkvlEFBdRntrrr1Nj97n9J3SzGtPfLEutKVa6dbf/pkejdxuJ
91Tqd1ufO2dYAvFS/usqACQvKWoSVFdSXQdl/13gpCHGzER2NeQ0jcXKczs5Y/1tqCSUIkN+MqXs
KH/9EIAfW4kJ93dYvCUPdc4vnmpTtASBo0U5r+S+z18hn/i7UXJo3Vox2jvAgqof0h2mzs2nm4l3
ijvJobLJvU+Tg8YfBk6ucTv0Y2+H2n5bijqCyO3p7d7zeAMudCnyfJTcOg2WW/FmsHRtU2iouO8+
ZAnA0sn8O66JoDdafCez6AU5bftkVwBJGHi56sFrp42Aq2bYlkOuTdI3pHDrLuTRLTUi2e+Pid4u
2d4kqgFwAae157tb6K85/PtPC6eo+rSrY/UCAyTOYV9zKAsPknshkc1O22wdPrOs4azzfe7l07BV
3zxYJO1/0jw/ob7GGun1IB9Z8l09FWmg7+pzuj3z2+/eXoYp1JwSGiXHN8OBb7X0pYn7o0ukgtuL
LpXlx352JFSnpG5E6DOjDKkTcaxNR+rnD8MQznUBxsUEJ2XKNqcZJwEaRokDBaP7Z7Qbk6GTFJtX
Cs9SrnERrUUjMkhLnr90XY0pO7rReeU5CV2RaWpUeDYNi7iXd5jWMxVtJdHbj2nomYqOwBcq92/u
3/OD4l3m+J3Z/3jUaKgC/8DEt+1jld2gMCHMRBIzQR+jHRnCQxXl0zGa1xLbchg4AY5svYcrEx7M
2MRt3Ds2CN5VMyUSSyxKVARCPIC639u/nKEPnexHvAY02pk/izcKSRz0x6G/CxrG5Weky4nJwLsu
/+bPkqOe31SizPemf+qtfjIzedspWz9ggZBi0o/rH6ftrCwyKUMDjYs3NdM2scZhdELdBR8qZgJo
8fG2NlsLWOQQGE+O+knFJ11WDTeTi8bovCJ1fRhDNlhmqulMNfHJn19Sam9yq8rqJ0X27Pkd/zc/
Bvm9WNsgEiFmx6nJvmW/n+TSGuQUNC9K6+qNZgvEZRg1VPTVaytyU5CUm+trmWh1qgRGW9Y0sTAM
SK1Q5yIWD91HwRaq9nmsUlvwXC1c13xpY4533SfitWyTzN+BrNcSv+ZcCZFYY/cT6mN4JQR2PmX4
qTgx+dAPzX7JnkWom9Q4IZd/l0RlJSX56qKWVCosJt5kcwo6x+fsmOoV7t3U2/rfpk9ngCzF7REY
8n7joOw+mbGkALyWnC0yQ1L+hWSZRVrka0pkqgkRhuyt+dxCd2g9/1vRiVdavEjW0z2WY5slcRpN
ZKQLoIVLNLnRQ4MuUCqNR/0kkyIJTOVqC/AEUbazpauoFKcjfVY0fw41eU6b0L+PqFSlanI1Skfl
m9a9qSov1B1HjvaUHiTJqi39lVJ5iqvXfskvqsFyVgtZuTf1gNoTb7N4i5kzKNk6GH91GV3+brHS
qjXvR6Nze2eASDP9/hzt2wqU8XNdBBjdynGDnWXW0b89m2oUZgTPWbofSxkqJz+x0b6vsr3omobY
Gh3qyUJI/s7ITF2SNNOe+0z9rs6sAk+aGBQcrIFdGIA9Xf3DzI+xFby0pkeaZoq7JqZZSSrk694Y
DvGxqNs5J5gnYkE9/NPL77WZraYHpkEiMkE66fv8OzayMx0ZscTp165PqQHtPw1tyea1+eJ1TTHZ
/mVej9T8fh6zQz1XK+zNmk0o94V+V64hgkwe78a4Nae39j5dzRSa0w2Vz/kU8gEkIFM5PovLZmH9
tR3NW8fOZlvSIujth9lJxogJ27eT0Kv7OokfTIMjAZEqb2bp5vbvkizPaRgeetH3MVt8siTtjd7b
5+lcivr7j/OADNvmZ3ksRfXTO7UJiEuVo1QpK9BERbrOnOXjgE5VPfWZKj+Zw78VVY3qfF4MFeDe
o2G4gCLewxQE01jlwCQ9fmJWA4enbshHM/okCIN72ACDh9brJDQnro19zIDE9m3XepLpUrsg8EKn
9e/RpfSWjHfSf9uOQXrNTb5O8jWzKC8+Jdnwje+5VGkFsUXQrmvjXd6zj/q8XuhS/rtwXhi9F/a0
fGgQB3l/BL6ZOJUk5dYIRQpX8GpmQFatU2ITFBbi4+P7sU5trWrY+Oehr/4BeTROfy6/dyMdnlMA
18XtuJ9H56q5OlQmik2ODSj5JFOZ4zcUfSgE6N+Xpp8rkm4qISqxpGGG8cG5Jzbhr7ZEbkgWA0h+
XT7UyTRym9lMS5Eh03h+xsob6TvRY6SxQJVYlvOFWuFH7nnq5QEHkp3ktJKYl7PVY/3ymTMedFPa
39hIKmqL0qOtQ+nFXtqJei5RRJSMiuQkX7potZXJk61FAL+XiXsuNz1FL1XJZMC+gMxWSVKo0y6f
pfSfGOY6uH4Qg91is6qhn8cIMjVxXW7I/ntuOsJfBANz1WuYDUkA9to8F/P6oWf2iuRc6QICZgyz
XYTBjt2qpK2FfS/UKPU5dccKKURSLwpZ21PVxNphhL9KTvMmRAhqJwYCqgYlG6sqEcHDl6gnX8vf
Z2d6VOdE81pf1NNdJZLMOPOZeDt+JCsK9aXjiBbwtLF2E51485ZvbSbLj+xESYsDMXn+H/d3/qS2
ee0+oO8+cmKCKhnVmg0FmscBwJNhhQhx5XPT0epdccku3AqbUsLP4rS2dTR5/kKRYIx6bTNUBEV7
ymtSdoo6l/a2eXuVaBMcpX7f6tpcPyvXwflvgy73mGmD9edQAwLWwN7CjaDvFnQUwc93n89bFZoe
jfztCAFw68S6qapYYj70S6o672S+ae4Qyq949t3borGrXg7N8zDR3zTiGsfN8yNICJFPfo5s1ctn
4dvZXfTi0LnP4rpymS2u1Vj3rldWTLAk8w41pqBXsxzsu8+xbvrv9S87MUpGUlMTCQqcCZLf+9PO
SbfKnpz2id3r1owfH9vOtiXapObTc9ljqwBWYe/1LrT7Nbuv2pNQ1Y/h5tyjwbqo5Mo0ZSuUQHS7
qpL2TCuqz0eUmihTtdMNAsYqW9VnL14h/BV/s9sEqsej3TwdLfrGqcjlarteuhkCDoOWjDOwcXNV
mYeSwIdZCo3tYD1OtQ/XBjlJYrLd5Mdt4FV1lh/eWPyLauuus4AvLVIsCVN7AvW+mPl+FHPtU/tx
x9IunRyzFjGWttRWF76SqTJujsjy3/5typ8GTeNCd7EtqSmr9zvrye6jLra3aHLR+B+1dwWPoQEl
+wpFh7IKzo0QO8YW8FCLZHb+60xvXssyJ8ds3ZrrODhjkV2wiVJv55ktVNl/gEgUfhIf6dkzUIN/
4YXL+z+jz2i+7jtYiRGW0BZU738kndeyqlgQhp+IKjJ4KzmYszeWYYsKKqKI8PTzrTNVUzM1J+gW
oVf333/AG2z6RS8aohgNcEViM+mgZ5cUQaA0ERoDH5lxiWbNXsA/rCINsnTE7u52wrzoh78huzwc
z2BnOLrpYm2LyYoaV73gIo8/tynVuK7x5+JjX5/BK1aS98O5zLQsYEjjhsdZ88cjcq1m+evw+U7M
+oRrSdacSnoXlowFZEJj2D3TlzVRPozz/V50va8bXIBhd7119v5jQgd5JLA6J7bRinvGWi6EVV1+
9erKxfROOdNnE2VPU2lVvhRY9AQHQGaIcpxJmh3iUYjtlfJyf1uoJoQeJb+xPmFvQNNjEK3s82WC
jmXQz3wj5VwEBtVmeMtiyQieCl6wUxYEHn3SXoKF9f3wO7IUzZfC2mctjYFu5+wOy1t6kyK2COot
3u1z7uerwzvjUsXaBX4LfST4o1ZNuA/Mlt1mQIXDZbqnuKIxonfS1OWHIfTzGnzXNJs4ZGOPWiBp
uoI+4TDs/kxGCExKgcfFKoEE1Oh7kLdc/Gc3eK3aFZl18lYad5BBXEMV7DkFiKyDXhggec9nKGa4
JNktYuVwvYx6o+sLfBcgCc+AfgUfZn73VCiA6kjVHGDMb2hdgleZdnNK92Ok+RbOu0R4Gb557une
a6oduuOb3HOoTv1P5bb4FSvJPe4NCzpjGnZf3PfTLOoWX9PtABW3hUb2qGuypuIR18efcXHqwV7F
L3JqQ3O8uD1uM7S8XdgeLW2Q7+LyPawuvlEE1kHDtnf+ubj4SvJvprQvuc+2W0ijhlxo2EinhsPe
6Uh8lB8eOCY25rsY/2Xca01QVIFK4FX7vDrvPTEddJmeJEIEegDdx9eSilLosAtEo4NZP3DX2ZyQ
LiLNunVZ+A8YDOtsSCQHDoVfLqpLq5ZmU4Yjm1DfzsFE/04qAWscgtZIzjhTvkzMMykye/5fqUL6
p1cXaqSZZSt7wSRjueqEUTPb08DjSVekeLa1d86rS4QNKF+xPeBWynjrS+t/1tclzYsE/na+VWGN
Rc+Mv6RQ8POYgYN/MCDrYYM2kk1XUSgmDSCiU6uj7MzEyUkl/NrsmdtO2NczlfBn6sdQlfGTYkPH
vUFTR6U27NHrnZoDdXtdMcxd8GdBlQwpDJpIJWzf+DMXTbidmgsVyXHEUrrCBVAPTNkTLxH+Mweo
jtyckAmePgfZS8S3za3NZXAZ7Cwf35ETpnMSWSqwegA/7iC0HhVL6H/N69y4HEEEKC7CIo4NZ2PE
PbE5ftSQj/0KiY02ZBcLrr5CI0PhYA8lpSprTTzX8HRizQBTfvKDc3AJWLmBp2RhhoY4ZYfHpgvc
jjdD7flSvB9mHIyWsBCBritGU17MZ01+P2AFwqlPS8IGGSWHxRpm8aTd0aJ3Ugws1KI4M65RL0sn
cyr5t5QD1Vy8Qt5L26C01ITJCF0cu+NubLDIwbTs4V8/SGaNE7ASuOHrIHT+jXOidWObFikbpj9t
RDUqUHkdyhsQhzAXYrvFD3njloODgQUIlrfPsElwZpplI1j6fEFofIBj92xy84O2oavi84JEvKqV
bAQWf2dqjC8szax/K2sIrNgGfQdiIvmKV4XTYU75GdAZJM0BnjdbPoRTSONuA8COuj1CtsEgZ4fF
3D9/I5bToLEAPHCAc4KofsNauJIgQRWUtmuXfvka6pdnH7I11iKh6t7HViBy26Go9nk6p3YKLhLA
OB8YAXArbCnAFnX1DXSfhSZnaFTtMeskrfCzVOJrRBQ1gLlDsL3DRsOVIisibdVXhZEzxw3mExfg
c062u3CzGRijNm7jzt8N7thvYkmd3ocfxPtQnPzFmXvjXOGnhF43qEPT+7gA5asPf9oQR0Dam+lQ
Qpb4PGJH7hCsZWK9nOL9YcPrwEl1wjk+xh+5ZHjVnOf8sSdrs1peoU6x30lIx4wa94aNhPcak+lp
xUyl/R7Dp+WsmM0Fv7wc8ENHFco1PPs2hYMj5oS+iBUhxjGJPDS4zzg7WFKsrLk8TTgBeLw55Ief
CFS3b9Erf9YwewlugfMbwfR0rVk2zKZFKgch2CmfTFyhKn3yi7Rp7fkytnzZg0fjQ/rx7Lb/ieZE
D/Rlj5uR/otVOL2YGlx5D50SzuTgXYeS4lLH8P5Z07pR5rTjbnKddv7yjGVVxB7bOdNF0DjMazmS
jlnmwy6KZJahzwQyBkrhm0eJC7Bc1X0clekS559tGTQH2+MGWjcOjQNEMtVt+ktAWqJp+h8/X2ZT
fVKlLANF55fof9ArPHhbniAtji+B+e5rM4KJSd4oo7zrE+rgSkMcY0lPdLIlro3dieeZeYeRa8pg
RduqneA64bGiiLYK/zrhUAAOVKEtQlYB5+DeB80GO5eHjBGUozZ4hpjeRHhT3WCuJ6zcL3kgmJ4/
7MAh+10ph386nk9NSHwnjFKBIrEWczMsockMwqHnQQPgkDwLw+77gIUEJtGd4bENjN+o8qyq//H+
sj5ouPtzRHzkGjrzkE2oEhDJG+dQ8ZZmiIhkAfBUBUVIAjoDmG8477nqPiYIShB3j82FBA9sW6bX
KSPBGDD7X7JLljBpTrBlHqkBRpnduBbHxW6xGzyXdyG3wRVXTBn9bPkUa19Io6fWeZAioDpd2kxf
Q+OANaf/dYsUf8r3xcnO2klGEwYjhzcShocA19Va5cHjUhaOkIZD3aNgQsG8bRsh0oNcifqAa1Ns
PwFslQNmgCSKlkitfD0fQCtogI/R+OJCiS0G7QfzJco70NV/F+zrKGf1eEN9xuKPj7y4TdCAE3oF
Ck7tQwueUGFcniCiBbGscQnoYDmPcdUg48X+yBklkBDGaEgGcQiVtvpjMYyq7zEoArA3JryzHfKj
Cb4sfFXAWacYy568sLFLXuah8vE+dEgWPGSiI7fPWILZjf6+dB4ixSSbgtlxUlug6t0GQtZAHyDA
Ud32fB8qrpVoB2WFA29qn59mv5i/z1ixtjxTVWT5JKzQadNAMXy1w98OrSeJ2/3n/r3fYUDbuDwK
w+feONKIYEQrzXgMqyM1rY53C4mNpcdp3Ab0heRwr4TwIIA8EUBThdHLwigsompdRMZRjXeTXfCb
/1L8wsLvQYSqab4ZPFK+1vL4g1cEHMxBN8CVKMyG0qhIadaZCb6PlJfnDBbuKSJ4AbkD+hBkGXDr
8OBY3HlnRoxk55HLMNltkVcdIG3fJo9JMWGAJnbVgVbjMauxeup80OHYiIRtD3vPUJrRIwEvS7Pf
kVFRMJRAtDDS9U3LLeegUnYR05fZEwOwdAbKrpDttvNwwpWHthrRaTwTLgKHABj2DLgUvsCR7Ir8
DAjAJmxsXTjIAdngk2YhN5rgkNySXA8J9RVPNiSuwW1yxYIYhSixccx3UqjVo9y/xCxaYQ0brE9D
qOhy8v0zFi1EPr8+lEH15WQzcQvuOCjIghnxU624sV/h27sv8yH9la8G9qT1IK967HK850AJ2RtB
8rie8USFrrL6Gg4fgcMeTUcjtFg86d/aNRNt//TZ1iIAXKlhS2PBH9OntscjhQsH2wAsfyhZg8eR
6Z7vSRmxVTKD176N74w6VFa1b6yNtyfNejNxZfufQUNBayYolknIdEEESp9kMayhN5cTTr/j2muc
O5sKZcRIhFknd1NLVKeI2sLfXYK9IxhmSiQHv3Vv1Hq6c/W0RPe4N/hdbEgxTJgBWYfKpjf/QIPn
K5IFTQoha42AFrDs7rKAXJKI6Fbnztnf/Qdrbeh/3egSKWtwocFjzOQDf9m5wxR1csR34Xv0WdTc
FdtyeplqBse4sufK938TbfKMOnJ2+9AEPG18i6n8hDaDCEkD2O+AsRCtZr1I23QbjvsdFUAcf9kU
KuzgGV6X3eyVIMCjgfJMTxuZZCbR+uNlpE8YHXFSRkkrfPXYerCZGtxShujeDMf9YebeZ4/ghSWL
sLrFcqsOJb+dgL8z+n5daa35OpEWIxxXoGv6tVdwtz8tVhR10lKiLiE416iKWYU4dBpLJULE6QCO
DfZn3DRRA4CZAg/D+D8ClQ4UzFjb8Ok3c0ylV7QHnDpAbCyultq6Y0LhO0hgsGyYE4vJ9dj1HChO
mJVwXmT+x7nE/8KKgexJSlts2NMHeEv04asjqAAjeFApeR5w4+Am7sNvIi2k9XbBdyaTJtb5TIsC
WpnpQe/4Akn5+NyERVpEFIvwnoCKnVpirzG9WaCHLfocbjLmaQv6bqP/PWPtj4pGPpC6sAAjAQ52
F0JT9Md5RWci/DzKdb66kozwG7+AhJakQjLwCbdvtRJDDqaum5IcvRqRQrviAiYkYBDg4F39mgO9
Xhkup1rwOMEjPAGewKsMIIN49Gx0fkDPmIpsru7wGQkvF8EcG77YxSW7LQMfJ+ZM6fWZ/fWBideY
PeDxaTC8J1Htm36/DrM/09+Vh1e+uwRwsYzas/BuBsrhFT/GOr73I6t/6BKQc/d7LFM7/rl3gPbn
kNcO5QAbCec5uW16a0js8cOtxhCEHoRHaeRQ9bAUhbEDDbN0LVQpwTWEN7auUlbpVbQ7v5eQtZLM
a+HPASsCKixqdufvpQnGSrDMO5CR3/R762JjOuSGYZBE9OEvJChGxMj8wndwD7XwlzDQb7IwH+6C
Z6x77b6Kfj7e1VcBeZgDFjsJ3Cie+cq9L6v1LXqLKLHejFt6h76pGJDkjgvY/cxpOmPlli/lWPGv
IXycsOdodC3fvgifNs8WITbViPX++RPljHQcceRFq4EePOb3pR43+6/79L4+vSXXwFrtgotjHC4j
fvT8b+cSoeOvcVcWHpAvHOGMkeKPNLo/z/IgDTo/MKt+s3j+vBtN3ugx+s52S1MkCXJS++Aa9bS3
lpfVvLt47+U31XzxOdbquckmpDVdoXZ5mNMJwx2DRWagjRj8lTW8EP0MtX2gekr6nHRkPcnRNb0T
8dD68qhMHgcoBLuxcjBWuogMuxzfFSFy78UTnd5WCXt+htULbOtE5YEhTkIJPj70OQzIMSq/gbII
l2ZsixjK+z4RFCCUjw3uqRB5QhJOJtXJ/rPYw5vAGvL+N//sgh3ARYd4rg9eTYtQ/7CV9Ewb9rin
n5+7Id2c5DXsfxlriCupneqOZzW5IKBsXklY3pKQozqQzURg2sf/zfS726LlFyoWiXhOsLoOeiN2
qmCir2VX+Nkw33NaUws1okx44bvLS8Lr+78tue9FggdgTDnWA3INgnxfpSy6NeVflKscP+9u3eAY
2NwiYxc/lcAMDNYSS/M5VjQQO7SGDg0N4RDkktTBbgIf60gXxaMu3PvXVGABILMYmRATU627I5hS
03oPPt26IryEm7CvHe1JSYLC1pixIf5lAH59DtXnuYhUYSvYW+vL7/g9yRiw0MIk17CKGu69zsew
IFIDZEkuQWPYe1gbPF7eWLxBIdRhwbOrw+SZPUyJ/7YgJ+PrXlLxcU2EPncELYSKv2P9zejTE+9p
79J2WtHbvJagPcoHhhChew5oBNXtjmCJ01uwgBNNtHANo+ZIHV51X8Z1kosrSNi8kTYnuAb/QlmQ
zBjMn0lLVMCaMlVKDBMh6yUACuYVuFoFTtN1iGqBqQVCIQQtMAZaNri/nKhYSzOFA2SUkIkFqT6m
0VBolWWH+O3nB0dQOIW3wRe2/ZgWkhXAibOMEZeUUhjl4AcHEIkAGtT0C89WmND+z4gG9wZvoHF+
h8YclKAWSAxWH3gOs8EEkvmBruxcF0rEv5fXImifOKn5Iim1BCfEXlV4iH444ZmZsDPmAX8d6D9B
Dd7C5gyP43z1/V9GYAn/AdNTRqzOE64ILQFk8u9GnaKpQIMAmiU+AoLxnktvop24RIwibKl1SCUE
P9F9MC3itgckg/pcH+Zn8HI5eN1imq0PduFYgrJg/M5VLpk+fsAdeVKN2yl4yX30mrcJSA4wACyV
pv9Nn4JWTaTwoQ7VkGWNIpz/rDnX7rOhxLQB5mZQsqgG/n2DHQ2XrYouKcAR9gSrblBQ8unht1qs
eNa+3L5q1m1vqn2VkskXMNWEv7EVMei+58hp/d2EO3TUBq8x9ETNEzB+wtH2fjJzYlGgj14Re4Y2
AqenzyDJ8D69zd7TfFtI7m91lf8JRu0FZE1UCEO9dIycKfSTQqzowVuZcVnaKQy9H8ck3aKDK+hj
o6ybbUne4NZCg882Cgk0WAK5YBrbKfKryrnCBp+Cmihhl/Sm1eqzIjgmIX6cKB9COz8/nN6I2SQA
ZUN6BqleEGPeJs8RybCx4PQzNypu19tfbys8Q2l8WP6IO0wfQkh6dYPLvPSr0Mr70y35pzo6pIRn
pOvxGBkOVGQGC0RL/cat16JjgbuLnIrtiZDN8w2979Hnvr/12Ns2fQ4kfPAPxvixvbFW1AfSkXwL
/KaYUmnrM4K18/EDzxhYRKR6stajp025p5lyGfLhe9CEUIuuB9TesBh4BGhY3rIYhd4ob5aslG1u
MuH3/g5tUP4+Agx4+A1qIM1F2UORYD98PysnagHqAig36HkBab8bQQaBUoObFPc/OwPuVHTOwg+5
Bp0A3mSF5hKFTAvWxO1EtxwSziCZcIQ1P5e9Ff90kXUwfFHGLYd1+q+JqQg46MOY5/Ve5harYSa4
OzsWbC6P2BpgymnBlWcyguNk+6/Gr1NSaYqpnHmvSMX2mtCovhzS1qYfWHDAB12YYxlnIPPcYQCc
He7Lu5cP8CKKRU0CHAHnoSd9+j/saYInACDBs/lEWCalPMTEmKW6gLWYdeTpJf4+A5gx0Y3kL5g0
4WVincrAimXhqPeB24ZfDuIDvPHU4B1I02fPZXOSHW5/0hxvjDHYAugnmOfwErgUjfuBAeqtC2UT
B9z3KMe44Z07iOsgdw4hzq6WWiPqQuajfEY5wqS1BvthkQdEOrGLCIaFhM3igbqpHOXO2UGIezo1
jB9ys4qgYKjnXrl5NT9cWKSNGnX+tXVquAbfARGZuWeTX+A3qM3CbloHJvspdvIkDxKzhyoN9XSC
HQF03GLBxmrU7G+RPf01YZtq8XdiNRtIKOgUUEdPH6kxrleqsDgFjoWPRAiiktZ/yNoespvX7nvy
GUuHdw+eOOcnNN84Bw59/Kk84dl3Ialik6dcxuTryJZfasP8JnakWLEJUBi5FtS+KmGXlTUufS/t
COxCkK7HLXgVEwAZ23mPBVjS0JJO+AHeB4FwlenzQDQzu0mO4xvxrnmqTnANplPn79MlcsfjlDpa
+rvftKrntYa5U5jVAmCvVzB2UEyjr+0Exi1Dx4+Vns8HmdEeIf8DYi6lM9Y86iNS2SqgT6E8vvSF
WAZehg262n9ybc5qHjfwgB+khAEwDcGBEDZEfeDiojxqMOg/9yxPP6i58zX7rxkWqQH7ILb41RHh
2I7zjsOKvJ0km7/n3R+2CsxoBwg7ygARph2iffgtc580zJkWm2GLS9Xh13E84DAMkwucJmtdFuhf
n98CNcTN/nYjorlfcvcDKgBKgu4JryQmRWCONZ4h6lTcBTyI4BWcNjeqEbe1OFbhGIIEDQy3t34v
+Ww/H1Zb0qXl+lX7vNx9dOFWH/GgGRvQgd5zYcI/ygRtIsMd4InCalxexyXFgs+BKTvCm7Yev43B
+za/ywcwj8ttjKituhEiGTzQTwC/a0PyBZ6YETz3NZOCrY+obyQ/KDinCOMLFy3wlV50dGv7KJF0
/zH5LN4HsmGwF7zBA/YeHhFYZBBiGamG+vF+dzhgRuqE2nICFs9dI+i811yZ9aD/cJ/R+3QC8GFY
jzUPcT8bLrrbuRRVC3RYsVRFjBQJqThc5fMfFHHkd2EGqwTwJ6UYxXbMUJSSdD6yY+am43f2HP5e
A7Stb8lTL+wroPk47OfzDtA8fDJ7YszfOgyQXD0mT70eUrm54hrap4hvC1tiTKCwb0EXT0Gp/kqY
6pTgGesbqieEeE32KdrNAX2/qoX2awVfcXcwP5GyeCyeTOFMHK4UZ5uLJ/ZuFjvXN+2Mcx0/YnQ4
hYOs7rZoZjb0PB4UVg+7qe7razRUICrulUPTwxmLmEeIwkmxzYDuL2N7cBvgt1RHu2MBrU5YLKfG
pliDOw4v3ouPGgKSFhNwOCHPAr41fBJyhHe48P/GkTwiTut6trDxboPLxgxYIRIxqgDtosGhW99Z
OGv/Uom044+P64l322R7sqAKLEiN1ZcDIUa/4V253T3wEJZdyswOylGBgBEABfobu02aqFQQ9P3b
zJzzhakjyHZugbMnaI/hlqUrcy8PCUmleLWbK8Yg+yzObm65cx60gYcrjSNN28/hsXojoIM09PDU
h0tc5mMXUHwBSW/H4hKU9bog4fHLceHJ2braLfSSSO5Rthsav5nFpK9OGDYuVvhSYijupeGUa3jI
UO1aj9+malECedyuo/tJDntp07jUJ78hkjIwxjxjC2X0alyGhAHBxPJSWZeQORNo84bahxv5mMEO
/wcTDgX3ZqZT7HA7l46wt8HgUE5wfo8uE3wSZtCsPvNq9Ma2NQLEbKhXxJuNcjQOUw1KOE0kzcGw
G2qTnQFloN87yDQAgzxkQQ1xzF7iUnBuyOpMFJBBhCl/TIDisaAyLwVtl91WWmRBfb7MIfAvjOFj
+ViaJwNZyGgX6ptiXGyYh6Y9CI2Qtocaj8JKgsO4qTcPaL7DD44j17BrEcpPKiO6XkPzEj31uMzG
ukmi46KixH1KgD77tcxtt7x4dTG7PzzyWAuAT7yFA/vOCbX6hd/kCwNASV6xdPyk0ugWXZcKyYIg
nZXPqprn81dF31/S6adMWlX0khctzaVV9uv6FSu1jPYq+xLvmaJgb5WNfQuVar0DmSMQ7LP+yCaL
7NEbwX77OO1us85aQL9gMyb1+MajHefR50U6rGc+lskNKF8kZL2nSBiyewCFjELbUPgQjV89WwsQ
3htVrN/H+mfx+A2XAMadNJGyBaFYbRnc65NGgIMEhyV50HO2MsRea2lLa0lCdjfSQLcQ3uDFq+YD
mMGo2/PPWboM259HgB1BnmzSH4qINgOjV3Z/jT7CLg9VbkX99d4N4QVshmQGNsc+9pawV6hELEKQ
JNtDCFjQ9dQ+da8ZGiOAAz0u/CuzpUWThRU+VV+YOXo0l4CsLRxPRhMyP/FRpGMC+qXc863Ct6Y5
odmmZ4S2ywkJGoxenWmJdg1bQkgd0RuwmrTLsR3+eJRhjXCqzB6ljwOVELqm9dBa5WJ18mjmVWzu
gs/+MqkkFIR1h3lg/x7Cm4MUJOKv6RgBjRd4Q1nTKw7HW9q9H3Pg02eWhvjXazgtaNPobBADvGM6
Waqz5lZwDoGd3V0wZ+C9ruwmRSutYj4G3iWxvXNRusrmHPwEuNZTcZ4W+6KQUYDXRv5L7wztpcnp
Jbn8sDib4euvigT/GTqEGNfv4ZUZi+qLVOXucVPCrPlaod24azachYTZIup1+EViRJHPQk/xOuS7
MXgHcEqNKUVCg2jHJt7amJBBn2bMxIhoBXCBBBS88eIAOswv63z5Bg+gtO6hoiDIaFB3shDcIFjA
WL+VA8T/6pn9RueA2NdLK0Q7oUa7MIvzpwdLJbOSMk/LX1JVuJh7BWFHhNZzQNOobotdKMr2Hrr+
dw1EzWIY1hn0Mjp7+0C7RPfdrGpmHKrFjEzB5HXeLcBx8j1hbitUq5DbR3WIybVgNbNFqI4Zving
Zt8V5kKtsBNgqU6wIj5+i+qghY8x9QjIojfHYQ1HE+S/oBh36ChMkCrEy+I7wpb9H0jrIgiZ3QE+
IEjBHrtsKpdp6K5HwAHsAFvyutiHJvfDLRXy/cfkOWKgwn6LZMLxTVjRIsrQNpctGMZ1X4L5Mgcw
9h+LlBAr3rzGdjDuRWKEwQ4A4yJ1JsJWfgHhSFhTM2hw55dlEWDCDpgjjV8Ar5xxDPpMunrA7Uf7
SA+2y9cM0wQXqYgBYFY76mf8UZIG/mYZMEGCNHAPYg70aQN+/gr21T8I5MFzBmOgxK7AK65JaWHF
S5TVLy0RADav4IlXM2zBLG6xoMBtSmf3GqKzg3QCx1EjBEd3SS4JcXxFEKoD218PFBoa5+Z7okOD
KQfnBGXjE7cArFnRlB5YzLFTva949u3PGN4MfxqtEl2YlLKZAIbANBfrhidxK0P9TEYQf5/hDuHM
P548/tQtK5iVMF08MZaxpt7tcG3w1dJt58SPwm0wof11nubZLBWEhj78bO+aa6+PyhC3B6WPb1DI
+wXNP1lEgdcFCoS429hbnlDhFtD60C2yqULk9IO8TafZPnEVOn05iJhPp2jM991KozCnTAsSLKSI
ILR8xclgsrUcYG07RsuDFalE4WBjxEgDerZzKGPljwdYbMjgGq2eisvuZMyhf7otoATxatmK5JWF
eqxiMJoPHu3wzzuf65SPcBPj/s6Gla+vQM43z6m6oDFyT2KutgIoAswer5DLS0PrmWPMbuO3oPyW
HPk1Ak7O+dcqP+T769KYs2GlhaCMIDgMm/Nz8uKZbB1SzpXjcwc0FBLBTGHGYeV9JybKKe+OzECw
EZKSlQa9JENFdAW3rUktGSGPuDc4pZPdLZTRjXcfPLRR8wdOjyYNcGJTzB4b8qAwLREZJvXkNtOQ
9IzLlRbWQ+KNgcSfcT58B8XBGvBOxfGKx9W0WZYpKxFsQKFMtk6X+1+0f7yV5FVILDbL+nDfQDnh
mbDmYM3cutmB+wJpwzvJ982EWygzWYeEANOqnFxjqWOVzQVoXHXKgJ0vifPjv7utsm5Nv6TYTOtp
YfevP8ckYXBmppTLHUU9fC/0zaE3/MUvkJi0cNt9selhqOm3fznukPBeRiWMh9bhGEp1KN839+F+
093WRkrcNw7ysljvJu+94DqjU5HJwC5mbwkuIGoFM6YPucel1b8B0RwhLBazHwrIvikFsr+DUO7C
wYGHBUuS5PqQVfvri/ALdTQm/gxwKCjSy32b/9zW8CU7hEZ7wUWRzwO/N/e6Hk5GP7MfCy/d18yS
PP34RNClciq4+N+bNqhHBdt9Y0AkRZ+Oyox1Fm7jvrL65k61eQ/zniPW2Hf3PlVepIz266W9rCHO
f/saO9o3sG5YjusffVvtP0oyB0bfFSdlb/sD0lpkulsuP8nDZwv1+ySvxfXf0mNncJww57pK45e7
CDmmukBXWVPl/wxMlXacqzwGdR7Vewm9lB3muNZB2DSWYAyrzsQ+hAv4mpj65n2l6gvCb/Flu1ej
8qinjPZlHQA3cR7ag2X+YrSCBAEdDbIa5dc8FAvAlqyLriQW1d2Iw4DU2+ue5ueWrs1YaC7GEksY
dZnvgfvhOPJbkISLTYm0i8HrxVjn/OY9/HCEqtBxGqCOYHSd3HDe+buTxnV4DgqVKcknF3zADXW9
Jy3Tpx5fWa3b7msPsXx9ReCBg8SPyu8+zOX740O2Vebb+5+FjiYfMF104CbWthNXhHUr6La+0kME
1hjEGSN8zICvkGAjlIsvREJvabzYoDMxPsfyMzEgZN82u40B1PVcWjjtwU+f3449EtIghbMfWRtW
zBVDsi92HEARDPjMXhcIphtKBtQDzae1JrMNLu4rKaMiyuPuEuAaCpFodp9+/dfqFimucYBauidR
mKBaNPXzYgA2jhXYwy3/sBHkxvRosp5mQuP1Yuk2poko30GpAytNs7ffPpeodGA1L1Vb8HtY0f4E
NZKhMP9nf9JOyUSASAJ9C97tpg2aM+xYStyZpQOaYNX2oSy6twl6iy8ExxieIC47/OvpMKJ2fyjh
m2J+hXwAWUV4ZJEC0X+OydX8k4KH7lvb27A4tEeV315Jk8rqW7ljkpUHU4nhLuRoqRNtROngxIRb
/Eih0MKHSeABxWx9vkcqcdga3lfBjw2fI55C1K1e3kXGuoYBBZmNtQQaXQ1/dwzUExMxBjYGzleF
ewt5R8D1bp2+PSoDhlvPbXWszzn0pDlzMJLUoFOGtzHCxiwQZfffoqm4DF9DNQZK1TkGMWITXyqG
QqNcAONfMr4FcKH57fhzup1IgebSir0C9O6C0Ty1dj7LM1pPtk4UrQ+aFkc53NYSTHqNOiGkJuYZ
f4Vi/ew57A3tzYfxj2Y5+ejwshfy/tOt1DNSgLxzWHIZmLH+8yzXAKtah/kz9yToXNBM/sw6rBQH
H72ZbbsU393bZ3TmYtztNRNxD8MmoZuE8oTpy+iyNT1wMkjBkHpo6hhmNlkTvqaqhcvFlmaStZvk
98ZAItYGbtvjDzj1Eigpe2XZk4D4n/Dy8ev500IzviZcGxhQlPod5v+yT0nRPQ1sV6jX4QXIVFjC
y5EiEOEOxdqMnyjBBrcTgHV1zNmTq47Gviq9zVVPJRvhtOsGjErdqUeMuB0wWdMRgpJmK9GiayJN
uKZdmusDUIvf0ZgzY5UTDPIuA3OQTTl3oHIjBGi93pzPcOO4xa943MQQK52PSJRhbGDdz4DVZTHu
jmREXDmojmR+Yj/SbxJmiku483ZnND1Misrg0frfjzhZgAzAjtodHgVik3ZZ4CwwVLfwlYCaMMkZ
GJoDEvOAqla4KNZgofJO/PwmCg9McL7eA6CALRwrQw9CB/5i888ElqUcvePbn4zWf2AvaN74iUGJ
LTdvRSdxwIv2CoszO0Mkv3yjO9IJsNgjx7W85eVY+ZGr9sPLKvulQFOZ3QeWeycUmsf2EpZ7ba/M
FF3IxyjKrIWWDSQHnA6E9VEd090mUJbbgzrgkJd44j8MbZMbKetZzMaKvgGJJaZ27AlLYs4tsVGE
BXx57Xm4VCPGVuXLWrpvHmAjUSZwc8LNDMyT/7227CN+/edGXtnDq29Oqxhfc1ii+bD4YyvQie/H
633plJYQRmAFPHx6bdWakGD7vMUyvIVrAFCHa0GF9z6C2dVvTJPGa8BpphvUuJ/GjxVGvPww/Y6C
EuUkkvY/ExphK4UP41dHRWi3IPFeUm1DOgwNxhjTIAx/oX9ze0HxzB1DJGzxrZJS9s9H/F57+srG
czu8vSNuV4os4yJwJVz/ga37oEmF/3l7sPCtZlXRgDdE+WFiBApIYvEIP8tBiVTNl33SPPEc9KyB
sFnAs0IQtB22ScmhiAAxh9qJlSTuwPCBxoUn87A5nzNcokdfaVBirID61vXEgB/hAvjYsAVQIzpZ
wlpm/Ik6bAH0frd6QPXE2pNze94+E1lMdIhvmAuGWCNgQDhFiiRmJlKwo4cdwYxNL1vmuwIbwLU6
uPSCmoqMfxsGAh8HnbILRqqA3xlQ8OAIZ0PNDAsCA9UYqYdOFwhXgi3MsN32pLh38cCquMay1y6e
D/e9f575VJcx7QSHE0wP+DgroIZfT1Q1RPecOlzoPwiJWPYiocb0NXr/cdS5oHJcfJMZy8MC5xNd
8I8Dna1jJQvQbtA8vaEwbmHywGGQjl+YCgmrXRIECTXlvt31+SVOX0on0pbm5XBGw52EUDrUUMNS
iTLP/G1latK7o0nBU2ykvEP2Mian4c7nhG2rKUr+R7Rjxmdlfd+X/u3QstuY9dbcfozY4MasgfE4
+q7tidjYNfgH8/Xj5sjE3zLDCboF/IVr53EJwfHh19v2nNFPIMCIdzZ4QEOjZI6aw8zHypV9OfZ7
gv5XrXA5NTDfLUP8vHUtBC/Q6pAKpMYy0kOsPrFAwnIBJUNDyGS9AFXAuxFI6Hs9qsaWuY6fiX2m
3qb4m+YyH01Yw38hb5sxKneZxY4RtDtXsz2GuxnOp2/7H7jSeExYNLj8IeZChPEtmy7Nq2CisMoN
ODx7sQHBkt5fxRjakbb6+rnmkMeLGORhJMJwddIsI1n4ryethG6Z8Z6ixkv1oDb5b9V7UxgM9E7g
7RgMq6Q5fP0Ps3jRxU2dvKXJJbkN0U3vKC6dUC4xxOv0kN8R/Euo028qIuANdID0Hv39+tO+H42q
eYXAbvFbMVyoM6mL6vnj5RtLY/tASf9Mbnvp5z0ljADd95HZcwLudIMWWORh5hhzsUpF7TimKJHh
rKEl4TuIuUkgmoGbJdJ/JJ3XsqrYFoafyCoUJNxKzpjDjbWMgAkFRXz6/ubu6tNdfXYvlwqTOcf4
03Avyr4SD4g1QAqPWMO/hnlCyqvzNelePmaV/CaFCNXy34jbo9fGWCOsQJKWlZRokbEZAt4jbYq3
s6/ZWr2T5LRZ53ztdTslyMR5ko1gNS5qvWdECgCYi9nYkE0+JxlThhkDhxMRHR7amkuQ0422dC8T
jFoP2eQr3u+2BmSTPkAIBl4fV/hawW9NXc7EGRt0Ucm2Ga5JT6GEchXwM/isiTz+5TM1I6qFy9Zj
DTEH40juihw9SAAdnTcS/YvCqMLDNh2st2hm7Q702uVsZVUCJRDT8MQJR8iMYAI6GN30tVCmKsbg
qYHKAPtXEX8QkytuBRCPiuh0WUHEcWVvlciuH/IjPTgNBl12YRc1qJnOf/miy97Ypj4j/qmsPlhU
SD+dIfSLe+Hbk6wcQR5mcZQ2ACZLnHw1aKZufbZ2lWCi9RubCCJ93ydaeN4Qh4dcrCaKf/5aPIU5
/QIGtUBbs+O47Dt9KIqoI8Kc44DrFamzs3+9etpRI5JABQ4SIoXbkuelRWCXNScJ0jK3O7SrALWw
Lqjgl8bxciCSf2ApCF8IKG7G+QYEuW/edjCgOpo4SkacfGjEr7WHM+xy4vS9RoOYfgOc5zMHbQw4
17GXXxCrEr4H6PCHABkMB5nf8ocsx4S1YRe+UHLQlhPBN+Pkg+C4PyKWSNKF0oSG4z6/9LEhIa0R
cCPH2kZxtgTO+TxnPTEDxQdlfhK4SzVKwI9T+NcEPrWlnevCfs8FMMR6siZ75TdFxy2aO+hATqQ7
CmF8+OdEnJKFnesMKw2+JkFQ59lFd2vdzW/uALE4OciEhOmzLaxWz5Uld1iP1Ox2NP6+IF8oeBWQ
2kTvh1+Y6I/3E2i8hnaZxoZTHp0QiRWmBkA6HEmDUeF3KYTiY1Vnv2CbMlTzj/HeJymqsMIjxXxZ
/Q15Clcjqc+uQsJFIDk/YcX5YFSYffvBAOFJdEMCuler+OlcsusCWEU8I3Q8ZDOB02OOnbUY+SJt
c87ee36d9nSM8TZtv44KeQIw3mU/MHUVkYalUIsjV5hetZEEljE2viP1cOm5/KQesTfdIp4Tak4U
Yxwbu5ZAe2wmaCIH3m2VX+IWZbg4QG2xlZ3qxkLeAlrwYjUtytNghrjgykqouHuRWiRfIr7IbJSn
d2K5FLdea0ostUyBj+9VcDEWFSKFl+y5nzosOlf5eP2dfp/cqfd6d1LRmRV7Z36tYff0mdYkOuMn
Kec79Ejm77vv545U7p5nRgIQozDrMOY6jxL7ambcSJgjEwgecV7ljrKmwmpQiThsIcPPFpgSX7nb
wzHHXAzm2N//Xk1yJQCAm0olRSF0Nm+ralkhmgLmMZxciwegHTWTD9YyeAk7m9yNvgcln56HI0cb
2LIePAk5Kgu3qFzBKCKoJ/A7kAl1oadQTFk8PpEsu93LqylWUKlJ41IbqaT1yxkG9npoGpiY+FCF
zz9b5NZos6RZR9FIH8AUvpa3ML/gCMheVU+SbQMhObf47Wt11Os8icAuDYJ6NVA9Gc35Xv+Y2i3U
n9agMQcvu3iMWDHa+Hoy5v0vcxmCLUxMHfTJonWH8QWrR+HzC7t22lC094Phv9+P2gp0ixWjEjuB
8xH5+V5G7hTKSW+DJ+D4oj/pRrlmPffqy7uebmga9tdH2HSpdk+Yv5ObPZED7CCo4OeA3SmFNdNA
yYtAcvVeFX0B38qK88YWh0yxG/2C1+kx6wfGsfnZZ8ItA9DwEU7oBecGZea/LVZPRZD/IBgSColN
cgEzTVQZf9Y6H/RIQ3KAqSyRi7F5jd5UVhcPerrXmWeIKXcLimLgYnY5fb4wkm+zudtGRYhKm/Wo
HhFuZsMxibFZ042I06suXvlXdWl1d41xg5GsS1WmCRjx91TShP98Na1zvodddXZXB0QoDoAVckbP
JwXUF59+b4y104C+HBRq86h9Y3wnFxHnMoNlAdJASzqbX0J9d3Xeua0hCBgedJSsvbi3KW7m3csT
7WafB9awgz52iy7sIWtAfcDQUBK5qfVJoMD0xbH0rx6lQIOsEJD0mFaEgeYwJAZt/5XUC5TPpGOQ
Wwneg+15EElgd+zTeMEwEmB1G0TGbU3uNxrQQenRhV3glYtIwznCskCPCjnFYjVYFg6JQ8oHYshk
ZoNLV5GDA+FPNocMgsM+efO+dcpmDJADcsOZxE/eiwWiVJJ7GNE7ABYPlUlOOh69NeT9bYlQLJCE
YQYUB0Qc0hEERxpjIxaazDHHGDOZaeqRsvmyLGpVqC8IvE/PulOI40CJDN294QmrI6PLdKT4/yTM
pPdRUhPi1FCfX8tFH6MS9eZvYpQJahB6KwJ5pwI4JtYB5Af/L/E8b2+IM4qsO9pGddI9LFX2KFAZ
6Am4AQfyOcKTDMD3n66UAAXpsDaoRAFr7cHit8K8TCzUv1HYzNuBZhqg7A+rP1oGRLXE1g191a1t
KEBpIiUPbUT4CRcWaEbMjF0xwOQbfNdIRBln3zEHINYlV9mQSPgBsicvfcMVus71T/bZQD2wRe8e
DlMlJszhCoYH6JVtmgfwmmUEYYsAhysM8dJRHsjp/UhWMCKtD8kAJ8UIyTIriceePK/xuwroD2hC
kZtC0aDnpK4l+BMBqcoUXYi9AflHAL4r4jSG7itAm9XhTELDhAgX7BvT8JqpcdT099iYXcf5GJcF
hJvI56ATYbjwRJ8PpyrH2On2M6WK2t0mkrxeUJG5koGNh15NHfdmbU2EBSJKZL5JI9CdMoBCZtIc
giwIdJ8qKsetgTHlgvAYMQRtaR3CCtlKQD8InH/8rnshBDK9PiJOsAMwKX1DBYcN824RVgZjwtwZ
F/XPP1Xew0NgRmckbVgGTCQlxqK3hpjjMv4yCiC+FH2uhp+DepL2IG/RspAGmpLgAO6FVgowgF5S
O5S40Pkslc1dh7CA9WUV3SqLeYCUP+TDEWwGJcdMBlBdzF6InhtrsHksCxRe1EQYeKRlHv9W7Vid
0OKc05fbRbdUQ8v4eLlVQAwEQ82BXfyaGT/j4QxS+TUmopNH67PvZ/R9lGfVnFE2GJEuKQAEQzHC
j6utbw7pRnu4uBWPkf9LxVjv3TVSJobXKggNZTzmYsjIdlcJ+oBh21e79QgNigeMUL9ZPOJkoHQe
ypwIMJyJu9FVTH7/2DDeBR6tUQuNx4vq5ctBHrXscAl6w8ND2Bjl7OUy5f7I38DHEgwaHDbjUK4x
GcUhF5ho1QXjgYnJBMF9hqQDv9SsXrZhXuHW67A90UDDMPb9p+AKgd9q2UNZq82MWWEB9lKmo62+
7AxLy4gNl8Yg/NUKZoilyTAl4CXNfu/IfUZGi8GVH4cY5598YzApGLV6x0cGGgKVmt/HGh7yyv5Q
ieLkxXiB4ugyeZGKzo4SdS6oeV166Ll7vP+bNfzcPZbAUAJJ8xSIe1s9YYuGus7n0ksQ+1fmFNZb
E1zo7HCtpKRhat2/5ScgMeeRFikX7NPOaPgmjG/0LjtwLAbSIN1HyQQMBOBtvOOaxRUTO8skJzWi
MRF8rZhJbggbFPqRpyuTak33fj6gKUR5zXd8NCHqCQB5Pke7Y0Q5T+TwwK5VtrOW2NWWD6y4aPOo
cXVtja+fZn/78FSvvE8w0wEMvMuZClHI+D3UKj2Ux1/XIKuK2M1rrJczfiHIt8xUOK6owBJ6FCtn
klIMuHwqbRGVO+fl28pliWLNr3OnRLOB6pGRGB/kBdZ72s/apQ7QRDHIzaZrYCn3AQHFlUg+mCKa
OcBv3NcXXEBOOxhXqB2e2d4r5aThR19nL+8CsFPtYldMteQbXqx2tn2HjLMEhH3N65S1onqcvA2N
09+tMc9TdghuXYlAcI7EHjFC4XYT4wDyWs376NUONO2rHsDgLWSDJSFFR7vHW9NvKRtA8GolIJH0
FcOm836IexvkmM3xa0upshc94pahaQ7VCv3wN6gW777VlYiEfeaysLgu6dd9zauJNNMyLh2wGGav
xe1rQUDiTLxu0FRyrsClgIZ9rh67RE0GyAq9Cu+me0+HsimHmLPUVQeef3UrgU2NOMGRQTc+5RIb
u1+Nry7zF8/YTxkvA7ibAjExYwoqAV1rVLooKRELEFCd9KeMh6LpSsBu39hIphUBpaNPlosp6mBo
0Mqk5dYeBCuSE3JfwcgBwXnKKhoMWrEh01kKjsLZP6OnyEfc8ccEceLbR2lA1z79xGxQjuwT3K/G
IGG3e9gRuPIvDgxgGSEcpSNuw76FIgilB2LFG70U6W6v8fBmtrTl7NbABjSeZ3+AoIZKIOv+Bqft
+OVo2C6MNXo6YtgUAodd9B1GD6Ei+hn0lm+3tc+LasxUCjxrs4F77oSqHfsy3+hPSIOCM7xbwJaC
HY4i9Wm9QTTxSvpgM7wjOC7LmxBWcbxKE9DoH/nRnBe8xvk5b/c6lcNLotiFV4/pE328rPbg630t
wj6ETXPgUmT63T8DLOco17D1UGfqHNN7lIG0RVPow51QWU8ZK8T511/D+cxzEkqNmQpDgLAW41hv
2brvPhMNOOkHDCU/p0qsjIvFlrJ9RWqN8LEi5AfAXF2Sh03D7zMHPsEggDV2Q6VGI4Jin9wVqDs8
31VhP8hKhqjvCB1XAg5giiBMuo5iQ6+raxHQuLWg+kG8SXVrkidAnVNlW+vhkoAAFM9GgOdkdXfu
eDuqKbZ5T4J1HwL/WoCbJF8WLAgiWB3UfP3Vu3b6kQw4dSCLSG8mxOa0RGU8Eqq6z/7l8giyHeVH
Zlps58ZB3QFrMgGXXY8PTf/4W8EJ3aPKMRwpUCA8HpMiGDrPU31qe5i8Zbyq7e6tMBeeBDhIZoyc
nhHrKezZd4KcbUyZrVB+EgI3BfrrZYqb+xTLcAhTCfce8C08J2SZerpsyBiAY+NMAj5xHgnQMRHz
BzKkE7bYof9NWRdl1iZ6XOxUl/SSkMmEMfayckCyN7EffNhzSCmKjoEc6hfgc/J5gdqQcm5y+iGA
Nw7tklFnFhYbcuPJU0IGIQaBUiRSofHwUCoiGHrmDvMhKF4pPagHbJydnLBgt1SPw/MBrMyCJkXt
zf8qdEBbr0VKjLS9+VdLn70KaR0anClnvCqmPeKJX973Q0t6OyKkwaGmkBskwsuamAU0e8xSAIOb
In/mTsASkx6C6YNtk6Gt89bTEPIuUfUhImLNsUUPyazhgCBpfMk4Tu8stkkua+3iphsXO4ouctep
S3U05ooFWkQK6B1U6W0PxtAztwGgqC2FfQG+MG7OZOILZ1fDFtaDvtmxm1To0Jh0h3CDoOJOkDAc
GfmRh0aa6GPkSQfyzb+g87t84HCmMMCHN+CUp5aWBsQxJtQsxWDOUBsifXEUCMEV8w3bBbHaz4og
vBFzmzgUWINUfXk8zPgjSn+GhXIHXnSVdQBNMSYh8FMm34KevA5zJXmVCTWfmDlGDOg2lLdHbm05
f5Yz6knmHsD9nFRWSvHO8HlVZYbnXyckPKd8LVJy+XX0Az/wZWpRBp9J0u5ZpvXLpQbuMRrU50Sh
c0+KGfx+Uvv8jc+YbinuYSpnOECCDxdzOUYYpw/vb8x0V/r7hXLIsrv8kd9EWUrmLnhcYVEslNEA
tEwdLcQOOymj9jLGvT/HitTDuRSfU+C2nltk3RL3D3sfv5U63KcruxE6ciZKaXjQMtanMB/SGI9I
l+BIJJiHsbYgZl30VmNaBpqHHdPakWqWR0pwFbGdTxCP4RN26MK0TiEQkL+Kd+N9T48T9ww6AIEn
WRdI98ireCyZT/CYAj3Ka0q5agOz148fUzWUdlUwWH3i67HIcBxiCfdwl/OczIopy4FDldNs4OjI
GBXzAbDrXtKeiwAMBYVDv8OU3SMV+XNKccrO+2UERNYymwuM1VeW77A//TryHuURw4Sw2m0nz3Bw
Kqgi4Dpo6waY6TAiSYiU1t8jd78byzPIp8WWa3oiig3KB4hgfO1N8nc6eC6lHQGzWMpZJFPGRl2w
WSzPMLzo0Y7fs0ef8z5I+ohRxaQwAkqcMZiIDYBQ9xthkRGDQIaE+znI67H5r5vVNik9GdKBUm+q
buiHlsWaub4B4gdj8UreNZeiOSEGRhDEDEq7m1axGPDYY8Ro5c7JHzH/mK/IBqh6nwkDrmAKsKuY
AM6tc5shxrZwmLKFMXePZNh3hLXTfOFI+yHU4T+2UUO6EmnDJhEHPn7TMQeHs97Xa/z7/hBA3lRX
cDPkU9xN+pIivQblhi9kBh9YUvAEqh+OJ7zd1HJ0ZxkH5QilQLJCfpc8wsEYq1Gqj6nEM0IXwiom
8z8k9whHA9m9zjVA0+egJXFPqMAcAgfFHID0NdcyBt4pxGUYlr5UGUPZuEQL/JV26W1HsMA056wD
2OXx0zeO3/n07+OKYSpg6QSweC9+0SBh5wIUXhL9OiKVAGyls+TF+UDGGEkxb49VX+E4rz1Of5GS
Qes7lackHaH1dnqeOHBTGEHVLTNGHo1bNBroiawvCvRbUtfU9ogu0FGTEMQ6aWYaIedJuVJRE5pk
KUUE7uHYXfA2gARjkd9Rurn7zRBqR70Ic98vQ0PDRNu4HQMJjXhK/shHottD1LnS3cObWDt6hBb1
KCHMBAewM3Ot3b7zCHlaQR2R23AHfazYwdauPYLQgm/MTNKW2GAK7AbPF5HzOb6PiDxO7jRAO9HB
W+5gjXYR3yxWMywxSe5vicLlWpnt7JNIwuOowTPwZ83xTHP4su7Rj/AEgLqxZDHcwUGS5KOXGRt+
fpQhj/m+ziBmjixdJ5XDdtybnukcARN4EjU8StiNGJJaxi+HeAPOVaLlJv3o5oFd8tHRKJ+AiEgZ
6FuopUZqoPwRvE0Ijmzhowv6HhJ66GpgaMGFkmojZCfU2/su7oeQUCEy5yZ9mLq1fFuT1/ROOqJL
wclcLfscXq1LTEhJgciZktZuvLN9C6hrKh/nACOp4Aky8jzJwMWEy/g2zmfMJRHAALxx8PDgOBhv
pIuItbUmpkbBiPSmSlhMxbVBHMeYHjbfckbUySzthxf8dPfZ1mX2GskU2yVp8Dby/ISwJ5eux9IY
3lOPWPlnh74I54DdzF9jkCwCA4Sj2vDB4J2xHuLmNEu/zGiuSNDJiDIeMdIirneNIyK47qwV9Ohl
tsrjoL/4EGzN0ELm/dQBM2EzNAREpj5D8nyI6j2vb+spuVQIxONvJXRjHNMGUXQeR/J5pNlwCfbb
ZwUsetxdwA8wqsGYh4PBVYyLQrajJmimrSGxH9v9O6yssWzDCYWUILZ1F8c4U+PDv18QYNUkbsLs
B9j6hCnmxb+0GVpDu3XyZP1clvPCYS+xaWDJyC9jaXe2WFkpoXdEnpNBN8Yq52hoaXv+dYxXmSHQ
bGOExTH7nONmJiIxeqHKQ9tg2ad4XAiDPw8HUgETXJRqUOImvxPGMrMuiFr9a4mcpmoiH64Kb+42
o8MY9feNP7CxtdAkJVguEW8RmuGhAWV9Nv4QfR7G9yWi4+JIDiEX4c0NIZXx774eRrxOWt/plxEm
TLGuC01kE6G7LCbS4hU92QaGhggWqu0Wa9l19k6q6d0pnerHMgeWDSrSVXQXcwIjQshqYLwFuQen
n8PP6Eg7ElZw9DxhvuXRILzG22afcBvR/2MRMTjXP+hZyAm5uTf3DP29VGnp9NHH67IXabeU9CmV
v3PP2KoImR0cYNK2luZytFgG0nQCIqrZY8zDUwH0rtBjRpIPvs6AU4Q9PrC9tL9F1R/zNzcfs/D7
43KhY5cyQQJhpP3yRHLFY7T+AT8yJ2SkJYbZHcAAkyqRUt06x/d2IVuygwEcJiyoHJSUPwbjmWSc
B8+/vvWYtJMhEimh0kR021EtesYLBad5mzCqcIqhzC0CIzSWKHmxqWDcJpoXjNBC67y7jTHS6uv3
BqvtkyA/xtc4uVWMB8z/3dynj+COKk9zht5wWaVcO+9NgwjhrLFRSH7flaoRo4WDI9rW3kisGwbZ
LLEqkBXydHcbRKznULZa918myGCkmsNIWlSkqvBp707uiCi73kpzSLsrbISi3F4jvDouwRwei+O9
3kZwHIplxLVTRF12joYTPSONNW3jwu6hkdhUpCrcwQu8VDXrh4uWTz9BhF3YndbfqEMZ+4d8lpCN
qMfELBC9u03VKYs4Y8aCAmf0VwJpEM5FpzxoHrpj8zU7U3xhwO3cDtuPTWtIN8mRlrv4YnwtAhmJ
seukaAFT/bQNULkCRjGbjQJ0mIpEjM++Yfg1qOp7tIGidbggIw0pHBO9oWbwkj3dksKFvJQ797A2
cUmqJintOTIk2bklN1vczeSOg3VEy48Zj8GttI/cMjQyIk0aozfSR6F3pdcvdW94dcAPBoEswCEd
vgLrH3srmkwi/gN2fXbYX/S2xeNB+0zW1x8c5Zns7QJpC7EDDjIhI0Qo7jN+gIeR1mK6B4q28lWB
5KA+9mgSgBIdg4vnveDd51vFKtMHsWsP9xs+AmLpxBK1ceh7Bij4EvpyX62LCZ906LQXtjIT0NQm
kM0DE4ovYT8aoE8aRsIiTyXAGda3FLQuMc2tiDC4cBZgaMOpiF65PLSknT/CO0Iq9ogwZYOYnmGz
knrCUvtGH7aI2/hFaOtaOg0wW4uUdIHO6PE1Ar2A4sfbwBXj3wFy4FVQHvF/3+SzoIn8Byv0O2Sv
LAUfOMLtZ3Xogaxe/phu8Y0wuVjobvcxLAFJhDE9ap/yF/kvVXBpYzUZJP0D7mEQ6paYIg4KYEr7
slRjFs9wyvwu8IdiUgOUSDa5yinsAeDM09wsxOl0IKnc5++U3AKWxDI/SuPcLdj7+euXaeQCcOLK
++5POZ5D3W3QX5E2AyNnYvcPfzP1i0wEXsxRKraMg5hCjk1JoN2ZlJCdRgRTMd69IpnH7WFe7Nda
4WRydDYS4sY2n+l96iJxTchZt1GKs5ezsdLAfkcVKAJ6pB1O+s+sRzymTlSdzhlQW7znxJjoVCdT
RhfuyeaZnMN8wJ18Lwjv5/fwWgeZBAsfjITZmUHuQGA7Vfr19AP7Li4TO4/rAA3eBD7Zoh2zFcT6
WGci9pUjRwST2Jbft0idSLYzpAp8ftyaHinjFgYW9EhOyR96HwoqPKgZsrQzp4cUX63nRHhcOIFk
hv+ErFn/ZaMIRoYcP4/5tAAKTbdwS2wobMO/vn3d/ZivSJ58wyZYOrf5C1dca8v4q3wYl6kyJ1HI
/YiDbcbwYLraGDW6NavxNW/ujjgo3EfGIWt/PZHbzg2+8EBgXujPPqg/FJN0tzcT8UJpjnDaa494
fUwQMdLqDq8D8S8jFMOUiZ0z5GQainKI/T0jUQLbLW0jvgQncJqPSRWI1YwXITpMOeGePIYDoZHl
2SmrVD3x2YC2SJ7TpjXXv7aRdqOXvCRIXoZQ08hUYEdtLSUfvQ7wCnCL2Mla6wkmh47kshE9oMzo
wdNvj3IZHfM2EEwlyWJ/0rjHd0N5hv3ybSrj7x4KFAqQ0EIO+qLw4Vf76WdFmS4MIs3hmVx9bc8n
JN1aXl2H9hemgRzHMaAkcdpPzSoWGnhesch9aAlXlM5GRlAp9RjFOwMefMP7WOcQSy2MAuG+fg8n
hXdNWWE1826p17DOaT4DFzo0mySMg9FAX3feDf55A6isxg+ssfcMwWjun3Uhr8Z+d/sTmzezhqgF
iNIX3wub9c0moI/L0dsbeySSXCc+L0Kh36rWmR5AY8ZLKS2GL0qqGVFNhJPoY+KRwM8Z2feHQxBu
Weik+YuDRhcczZkWCEzwTnwP2xKahSYgzIxaRKCuLBKkRjFLQUpAoLYIrIC1CwzgOOSvDLikCSI0
g9gFyHHKl7Od0+DgQyGm5x+7TdaJhgozFeMrn94v/aVP5A5vxGhiwCKpzTmTc73hFnTShH5gjYOw
r6Hx2LpAKYC4iP9ZAs5Ar1C9w3QNEMeBXg7shwiCR0j1mpTha3xJKVDVZsQElltK0+S0FBR4QoZk
fZ4FWgH8zehCY02nBcyQPT3hK3zswMOdHxM7/gc9LH5DzxJ2sSomU4T41l7WxFWs+Qy1/3h6AvsL
Z8mHAQye0FAxmEZPHkvwQREPhbAfbHsoVKdfq/Da2hHwJJkILbbLUbtQ3dygM2lI/kMzBfEaQLtM
8AfSUtK0RV9WO/p4db3l4Z1cEtXluklBOQMo9esE9MKqXXYiILzb5rMsvG5ypumuvdbmrNmOlPk7
ZhfLytUwVIOzZ9VY3QYEjNJiEi7XxSGq8rS/Vm18zb3ZYRujLrZ/B9qBZWH10ntEAqAN/Cht3jvM
Ee1YCUrwenT86LBnlSPC/TDDuimDGyEiOJ3v02bKJ/77EtbpG2F7wVjEmTeRV8Ja6z8gIk6kLPQc
mQr/7HQ7kXkqAHAtY7RWCqqDB2/NquKgErOEMThWNnk4GBs5aADbp7Dz7Rfr4gX4MFQnYJcdamWm
JImEgqcN6onutzEXglVeyjPYaEhHbGxAAP01dCvSNwS6FEkYd6NWtQYxVMCyA8sF/Xq6Y96dow1z
xaoN2HJ2Wu0SokRLg6BU5J6IodZEkIsYSyV4ITSA+vSKHW/Z7BUXavuOORWJNWmVnLgTcFKSzFmc
THbeToiV2YktR54xppGRsURs871+U4OKDT+2On/tPzB1yy/pA6yh8LnE+3fma4O/AC2KCPKBePJK
iBgZiZbJAiKvSESHQJm90fLx8mKpHfi2vegj1KTAv8QGHWCGZ48QO+1ggg5iiSMAfgXHAf8C0gtD
T4IlwTa4CUl9WpOrzp8anDhM7Sb+kqFSQ3FXeCw11f7Jo47fAlMkMczNPjMR7h/Tz6MAAs1nWINh
bm++MftIIajqb01QOvzq9i93UUnkMYbsQcLbwUDCPQ65gCgxXoyWIia8/cfkEDaGPEMSnw1/wPUz
5grArnL/ECcahXvZQeYjLuCnGNvJziCWz1J8bdBnAjvvJiYA+mSeckK/MD2Iq8BLmJwzgRxFFZ+w
5kCiPRz1ucvbyFvo3tJmoCicMu+GdPnWt9keAEt+mEG/kTIMKJ0eS3pqZlvxjAsC4OkSOJ/PERhA
fDK2GddEaxLkhEDnsQRi5VsyjxMcm1tKehSe2vC7JjGNvZNvwmu22DjLGQQKn4bpRncxlfwWIl//
2AqCER/cExRUcAgEpy1ZSDwhiFJYrcaM10J48113+X3CR0A58u9HyDnKCBXhwwzXXDV90nnCtAVF
y6tIS0a6Q5wrAU9yBpj+DImzyY9Iw8lQbhQRiESQT1izF2yTfEM0aUTkHBReaz6821KfaOvLlDSQ
h4WmosaYKqK/BRaELn429KEYnDl3ccSvwtLBoqXG6zlia5yAs1O7N+jG0cqg+HnD0AlMg1sClAxU
Egu8ULWfS0QNiB1KF5sDJf4cgc5juU3uc2S7gQx9+SV/vjXffUxwAO23nZ50OwBSMvwPOtqXLRlc
nA6k8/PfoQYw08iZPoEsJ4zJldcoh/jHAaEOyBm4KXwp5moGdIt5AhDg3ERWC7ebeei8lh1emVQ0
Ey2RbgThZq2ccgd+xP5zXZk9wSOE4lkMC8eX3IWAbzBJO9w23LDegeHwKGMpE0JugJZBUYK4ex0A
JXMueY7TjgaQSjwkPR/UGwQbyh8ECCnPhIKb2VfipANpRBnB88PAw3llvcmi/VgK+/qQgFhaahsR
C9ggInWuMJ3d3b1N8w37AjoN/gSrwDdj8+JSPncYK/S7J9jMkF/Hqy4ORTVMPemyc5ZMGf0O8FFq
Is7JnqdRS6IedgpSZOWMLyEIGCbQgJwSwylmyTqw3+W455+ZYbxjUawJmIh4rODmMdCic/qn29Fh
597BM9T8YiojHBRUnHld8TmAxxEqofZC+UG6CrZRtFOmgEXxofO9RVfFyL17LB66Jb+TZUacKJc6
xQYgWhVUajwCRIRn5FA9OH5fsNnQUcBT5LVAWtLSs9drEfYZphCsL3z2yhpabw8lxjbpzQD5BTTX
m+XoGobZb4omxsM8gWN1rVl9/q+I33I5GX04N5ftaqouEfZOxAy5PGBSBXmY0CBsskoyxAhZgZOr
k2vMLEqeRx91mMdIzHLMU0p+H8S199y9Q4H9UfmQbWya713jXhwiJS22zX7G47kacvBC5JPEyAxm
UcMM/ecSle9c/JyAjpEpASYOSCy2CoIFv3GDUIlHn4cuCn8WpLSJTEL0/iswPbwKgYDM0d6Hy78X
LWIbcAyh4j47C05Je5XPp0Tw2EiGwNQlG2SNDZwt47vm8iLoYRjlx6kRFMEOsyBETv87ZN9n8+Ck
G2Ldejo4QogJaGLJUlZ6+rVbcuzQVdeDUTnJOUJdkonLUAsALzysTjEQqTKCIyCv+MLWjD1/TTok
z5MY/i5YGYojW7YgaKk8jRmLG4ZhdE1kuwLvJECABx8VASumtxYjK0gmIKgTia331hle4wy8fMMj
heyCeOAt2WkGGxmvkaFEvwE7KnWJYYGaFieM9a5G4hKMKsI+PsRSChm/N6WCR91o/fFe3nl3QueF
Q5D0dPZFJUD+a+lzskTAjYlPQVcFF0asBVqvPLgThHlJde+6gWfR2Rbgdtk5pV3hKGF5RA1l3yyO
8jkDSt1613n/vhksCnos3NDDPTKfZhR0TEEgRsjlYRAZxvBRtxRzoKmCbjOyAU1axoEB1VuR4ru5
bz6bG4jJqFuWG7T35QbRSQ4MHCiEOLMP1zs+Q27nIYEt81fMpSdXayaCra+MqkLVweRYZlMy2Ubg
YLsvfWKHnVCk1ReLb9owkA7+ZzWY3MIrSt+UtNM2kE5bAVi36NBHBLqxdzofZkYg4WT8Jh0vtRdR
p4Db/wJc8Ydr0SAxDjiJA0AhEoMD6pEeiJYeM9KTSduyD0cDo7DGE01uNvWQfd9jovOrFVsZ8ymp
BoMeCtZepB3eyJAqlzIFtpoaheOb4SkctEWfpkmCr89gx3FWMjyACEMkWyRusHoU64sG8OMT8PHv
pBWBpLC3RxSoedAg/i/W2omksb/Bbt5GjBbxe+Mi+y2Yi5NS9bnYR50p+ZpmcA9eRwg5Hq8rYdc8
d5PWY5sZTSWXAmkUUxhGsGpwbQ/rVJriCk3hV4EXMP+Rtk+gLGUSs5a4F1IYCoaEggc6LWNpH6mR
vmwJbEOslvMe2QonncXqYnkzAgUSrTKR8vGMHMhaM7d7xakYgRsib9wi8tndXWgCGArKbbQ/5g1q
kTXHo87su8doaSScEQvFWpaJfOr2+OugEkUo+i27JoxGygYriMpbNoDsaPngTAng1Cn51FvWLzsR
AGJ0Kj0sm4RkdzyL9OFwKUwcHj2du/2C1uCtgf8vC5KDfT2mXSUd0kbCG0rRLWN1XgPEen/gfaSU
eMTrWeLxcioXFY/FbFiHs6vA9nKZcl0vZmD94X7lVFryRuFnXrmHx+k96kYnMW4HgoK0BwqsOaoG
my2f3s5qU5k5Cjw1i/6+DQ6FdXpZBJWJeOdytsBkw1d5salOtQXmuuCRGS5R3sRyltgrzOYoblae
PRMdf/WE7RAZKkRHeHOgTzkLKmEk8a7uAn7fpOC1VYqWcgM3jTYs5Xxm49680w+HyNb8poQp6Xa3
w+dhY8+2P5kM0xgtOI44slRP5ZxDoaVOKL9WZNfNWnuxTRb57MYgOsExPcZbgriL8DUFjO3vPssc
+I8MLv/Bw4iTFtz5Y96CJzMVl7SCbIUkjBdjElkRwzLYkGlqDTlq1nPTxmXa6vZzfrWY/PgGTCA4
lJRs4swApxvG0F0mBEPUDNEGJGEwPIT2pjftENULvJJJn+Xzn2oMYFcX6i2pMx+nA55H8/BiBh8w
Z4POdDgFJahWqFLw8jIVwEPtFhen7ZEThV0PeMMu/kRM836wUfHTTyi8iDygG1kjwypXlGAPOLtO
TJbSk3Z3pbgkVp9asbarCJ0QIzzkg9bSt1XnoLC4GyGzojb5mGQGmnsKHdlnTVJlCKQTSaozxGzP
YBt00b0Q/HNKA6LDeYGtogn/p7IfzgaT3kGAPBzK3z5VOrpjik/ZZyKfJNmYMmtozglbOfAD++9G
8agTo9Zpgi0DkkYYuScEhXg/xIRBM2ln2uLhYzFbwoKrbBBvTC0BI1lgZguH0U7igchtGisTKGon
gu7jdtnuys31SBaf8Fq9mPeLrnH3DNvxd/0M2fgbzt5MtaC/aICS/ceev45YF2mRv5iymQHARCxO
Oft8t8VRSuNusO1cZ4K4/e2FTzkd7onW/CPMlO6sFxJQMXvtx5zEhEMlNIBWg0aYdhreS45+zoHh
tvHvmAfv8MYj/kilXQ+e+V+7YDEYiYQJ/wdRgWwwMizifO4+LVPgD5nxMplspBNSf1E7alRKjD4I
FERinU2Pwe4SGGwg1ODkYrqEabmtSWSsGE8u4rqm/an49syOM1/IPAYBjbq9eYwRuv1CxjllfQJu
JyjNIbG8BXgaF4RjCIYOBhHIcZvphwYQFKBv1w/BC1AWwpZs3RUrlfW2pFuVU7R5/tucwhChsSBY
mM1TmKENqIHWFg7ia8TCrxeNz+4hEA0xPokAwDaAfjmxJhpm+YqA+nqCr5WYNPOcVJxW48/qeSLv
QO8YrKSYT0KTDdn8EZePBOH7H0lntqQq0q7hKyICkMlT5kGcxzoxHHFEQRDw6vvJ1bF7d/Rfa1WV
ImR++Y4uqevdlsBD6INueAELYNcY9SLp2B+/JKdKFcZ55+tdN/quGHOGCF+umnA8HX/G1pqhQrAu
tr4jaG7HQo0SH8s6Wtz0PW0iRHop0gq/uxCoqYWfyArZhfpHEW5EqCzQ71pcBJf1Onzte0dW29+I
cDqF+us8+HDsmVXeNsztheIJyvuWIqVxr4TIsAjDBkfi4+R/ENYt5MJXfj/Ja/wZUB6LIjgM0MwY
hRxD3UrfcNJSqI5h0MeeKTK76M+acyj+YNdE2y9ENirkUQZXRiQHqTQsn6Zdb7AJue9hF8Gf+JyZ
yZyHc2ChQZI9V875so1xBVWxEmAd1THWIU4V3Um3nbGmG4XbafTY9YUmF42Jd9QC17+PtlMC7gB1
GY09esinpUNqVcYLHlj+/YBeipSAh/NcyoI1oE0KsbHPXO6Ih1RbL7D+RSbCGF6emMeY5zEGQ9+u
G7ubg0auCYpM4NvJn8vh4DnRkVBxGRges+TuvnzMyaEidImeAn4Cb6Wb1dHsyiapjCaPuBxW3IM3
jtE/v4dugRneBw/gedcjD6VPQl40ew2nfVdoS77uPcEHugIMgSJsYC1+I2l2ZzBJtwtWC/oG+4eG
j67jbrwMwBQlVA7lgMbMDCYK6TEiEt4he7Aw14/4qx1QWBfzAdN+TNetd5kjcmDJ58USUMdNCnMd
vVHTsoFJBwIm4WvGzRIKgEw8ZXAdviO046y3SHfgYW+zeyAikibNqYejHTDASRm9UDQyOaJ7IOXb
EQyUdLht4HNWBcKO9sDDExDneZ9kHHCYcUXrgSCPSTkQLNKq5aJI/hlkh7mEGrEhLY7eFgUBrpGJ
lZojQaFCAoQ4LFhnLvQgi1xIakJ+voBHxW/WgvdcPiNgyaa9A38PpTH3MXsDGCifq80xh0xk1l9I
SCx39pphbpCB9hWjPLgAQRE8QnJMH40+wX3uV+fRn+kGURNyuB1yQuIbr9OatqMubkyhQK3j/oz4
VEfcWRr1H28QJhSgAysoERpxgQu/WhyTalBxh1V8ewZyxCQA1MkNJyNbFVg28RQBJzVkNHhr+LPG
qyJ8UYHMHMLnGtcgwsiL2CwrikXEqa4/a1E1Ce0gESGokxjeUYP8Gz9hX1VMbdE1AbfgsydwaCho
WgdJjXpWDlyowTWpKe7mQkERfLkfRwJW9Ykpp2yEHF46qITWpcdxCxnnhQVclOXRMGTDn5gzyN0h
d4nB1VtbdOQ9mFpwLewQ29r0TTl9mHfdhzOMMfe+xwRRMBpQ+DASMfHyzHLRwOnT7mgcyz37/Ekf
lslzgdciuU8oogbh9NA8PIN72iNLjoimRT4ixeuLEdn5wfun/7p6uOZkGbvKumPz4TGgh1P0b7QV
KVoO+Lkyz8clcbaE1VsxORV3NEf3SZPmIwhHCxoMIpyiFoJ5Zr/wGkAuPyfQTVfSK8qBoPeQDI3w
eqTvys7SBgM1nGb89GgIO0OtkMNeENUJVeTJraMSyTWxlsTTGsRfnKXRlaGafBcVVVHG9MSRl8cR
2a9kq2okD00+yXKQD5Y1DnCQP+bHEt2mODyAi3uEPycqagBgi4ECXfH7snz3yJJwrjMLHPq70ccA
3ZeTwVZP7e1AYHTSkU8RudEvIo51hSRcD19D1AGj27pbCuYOEqLgoxUSjQ+zi4OEDTeqSWWy95wy
S6FjmfcG1fgn9kaZUXlwXdZosMacDqsDuDuALOMfEbyT6u5jV+BLCCV39Fiw9jTcqxTjOWzy1uJH
xn1/lmPuoe/rgyKIGFG0Ayj/OHFiUs/2HBZx5/ZI8eT3QDSpaXMZPROavEb6CJifM2gf2z9uKGRJ
HP+4OVldMTSFvAo4rGey3VmtsHJQQb2uiO9Yv0IOoyEwCRAb05OhRdL4ji3C8NWBkZCxAfTDpsDj
vqJydMHPI30ybTcYgELqLOc5yih0o8GEQxUIFSMvfpspt7nm3Nz5e46mV18XUIEEl99A2dbW8jV9
ekicMSaIVE4qkayUSaeHDq4QQyn/psHjvrrcvOcrBgsHdUdT/sD5CBjFxnt+H2qswMhzduofBbHP
CHHbjIFqCGAm/3E2t4gneUKoPP+lcoEFvSgvnmFcBTK8IbqtE+imVX8DvQU7zfSFFBg8moBPwEtt
+ImZqQH/AFzK6SUGKOAberZHDu6sdV7Rd2nRWRsSqurdpuyWkJg+Z8v46dOAQaCxypDyQBd69Ys9
am2m0nG5eBJXILRyDH1MA1cEo7qLBc8lzMgpKNuD0wF3gl4Fw13oLiStT53ZQFlfp2wJCRmZa4PP
qLbXTSi5moBUTCZyc5DpAcCsAkyGXoFUv6tNnBY+iULY6Qjp5oS5Lw1gog/wSz4pCeFG0E0tQMDU
Z3I6x9Zw3fdGNNq7M5Fc249fxxxrHMAKADVa9VtqTH/i1BdQ3yBDKO3vq9eeYhQCGdlvhWcLQDxt
Yp2yULK+DPqYWD7YRFEqtgMFtUh/aES0HwQPDqVDFdk/PbOUNOj7lsKIBbKHiPzogdpS2yQ6oTjm
bczh83TDKsdCV+57yLDgZsJ8j129SpijUb0oYR20+ysB+aBgSONe6Xt18YvFN6lCZYqK2elu9gjx
UHJlzzARI1y9b8Jein4uZY1sVyxivG3cTPZjrO9ZuILcF1uSxQn6tXxETZwt20PJTsDQTTjlNi43
HcexbJmvjVQi+AHuizP9Uo1BftxalNuzfkv40NGaEhlM7BizYWv3LXvL3fVHnje+oZse0d++l4aI
9hggfCOqF98VSw9n0mfHeIaZj8OatOdoRdAiGhHN+7kIQ8B0YzaCdk+xYmqMLYJCYY5DjZt1ogGZ
phJ+ATEsyXfv82dyuiJiAIhsLzEw9EKVx4jjcPxvdX46RaDsVYmAJ+eRMJ7bdI4ErPcUSiree8W1
E19QeVaNxr6n10W3IWvAq115tJ1nTAncVCaak2eqgtVuHpACWANffv4KkZqNFHgAzhl81o3zxS20
unz9bMLx49Su3vs23G5k07sLl6NIRCEBvQzV8Q10FuA2fIdPEPSRYrg1FqeJmZIXQZLnXEVw1vkE
QXzc7mC4H98YcUAO8rD2X1Ex6AXvcOurs5J26JHEgjfoB6sqUYY0Kv3TCMNdgPA84nZBvuRY8UoH
UIlyP3BGAf7QWR1YiepmR0ii8fVIWKWdbXTLuc4rCP5fWBy+sfQHLjSQAn0iTdSDSU8cJvzDPeKX
pUppvzrfmF2Wb29bOUrwipBuHLQZ7u8JYRcqv4PJVR+8DvKBnBVcgMjAAmX6C1qn9ruxGuEa9OW3
Td67Cvnxs5WnfRltBxZQLgEdCvYH30wfSelpM/40W9xwfiT3v4urEAlmP3bbEekuoi4nuEd63BPq
oZ+dD3mq5yUdG1yll+4VAzMo5j3LQVgA0t8REWZ2aNroCXMuOPNR4l4cAwgHSQqtrLAmBSJnjw+l
n4skh3ce8ntLtBDxYwbzzTnbXX05TaRy9EaYzhj5Jh72mbbJ8+89egbVvr+TR0/nG94XGh81EQ8l
2xN4BJHPXB9GchO83GQTOysEHlwcDTlf59zo6vK3qIw0Cih+6+Lll1pQA5l6z6C34h7LZ6J27LXo
VfYrNYdydOe+RuM6u/gQe+tfkPF/2uizqc6kJDqwavMa0VncLpW49gkUTEyWYQZd5nbi8RC5qgBI
LAML8opEMgPWxgfJbNBY5ysWhCKyfAalAJwZZNQYZWMKM1xuT8glxhpe2RDV1Qg19t834WW7eXIf
bGf4PX+TX/w9l6ExJ6ctktf9tIotOoWv4dNrEx5EY0AJvPOJmjV5hS5afrgpYBJ7Y82+pBbNiCKp
4ciRjGPyrTdFFjZfFFIIKDEVjST82DSr/Fy+0rTBy3lv7nEPQnkPquvUDM+9QT2hyTTBcoeokRw1
apcmP1vHULR4Blw7NsKJ1eBpJHX/HrxXX+cXow5cbAcwXzEGJrdcYNyBe2eD84bGDJzHNnGwAPax
0YQWadZ3t4eaQ7MxqHau0NnSaP+NSdXgFuNseo3uIOF43XD2mI5hhCb62k0ri9ARGf0VMEobvIuA
j7u/Ta61q7/5D6c4AekVhkP0EvrA2Xumeu/5haWMAROSVyQjDiU7YvViLSNPiy8ixousAIzRfcwN
BHjG+Audz+Ec5epl2Xq0jriozOjWdjIA/LGe4o+9jm+EmaKB1jbflYIOWoJ/dLRTSaSEI6TITG+E
GbdhdwkVBOs8lCuuZB+DPnEUqtOkCh0U7UYhxlSzLxhQsfW0hOWTt+LricbAwXi+UNnJCYWSXXNv
GI5Ru1btYiDtTm9Q1cLvTiUl8lQiisY8Yv5zc7RFXrxr0nKkf9wLiPlB516Gr3q4LxqMKueV2dXs
ww2CfGj0+4gUcHmnDBDiXp92ATTBsBl8x9oSodcnfUBjD42d+uGLzzAHsts9SZSY8N06oUuh6ZvU
gs47WgxwDv8LrsMD8VZdOnbRY5k9RCrC7EEYKRnJ7yJFL4acDd0UjnxwVGV+23Da0TwmayR/P7sN
8S2E1knz0KxzTCkccmkpqczEoRYN6iu9313KDN8YVxGKkwhJRD1Hf9bHlbW5BoZL53PIBP5KsX++
auwPPArW5rV4Le7cuv0piyXCSL9fOoOMp7x1TK8Cpnz51gZlIR/99e8ZyJsqaRPJu614hNSIj1wo
wzWbIOQnIzgtFrPuQEwUKOShMmlWv4Tf4VCJjVGeCKV/7VuoCKfZ4o4lbnw7m3890BhhUnM62Bob
SbCydabE+3xxXT5I7Q5pFUuvHDFYbgQwBCc3InoC/ZZtTtSR2ffqjTVni9rnPr50KkIMl+35pdl9
uspJSEB4GBBkGCk2rPWQocWyTcIVUuJGv5wuAnzJMSWjFJT3SIilsm18TX8JOy9BURSMLXiEmEi4
oiCFJNLu0S0zf2Wn7iYmD/Z+laF5Q7oXf6U/NaIyrEhCL/jJ2kIZCD3j1aa4h1ul6Hsfk0pFX7/5
NfsUaAUzRAYDvy57lAD+u9Om6hmgoHCxtBNRRFoccXwO38uh2hyRu5GFVy7KNwRY0RWmG1ab8HwJ
tjsa/oDxec2shXOwWhe3cqzjQeChB30ACYsMR1v+UD9vB3fcDbw02FrOGYjpfe6uxd0x0/7iGhAW
u8IJbIn14r7IJtsxNxM7ZbJ1+Q81YtdsKpddiq1HPtyW5ZlJwbj70oKvVWceZVsMSEHhKvGiC4fG
4YvYNTtxocpQ9/pp/08+tOft4UaiLSFqL8pB2JZfCHfWBHI/lizyOxni5fpmtCA4U2rs7RTuFXBf
WG1+M3Aq+v+ooryLlGAmkCaRjqX2f4FuiZ0MC2Xr5Y/g95t8Su93P0nZXNUci4+CfzNhX3Da57vG
l6MSgQ1YA27FyOywJxCXN5Znv6kykRGu0XKMuANQj9Rg7s9+0PPwW6YcSJxy+GbnosiNTcZjiNl9
xnrMJMC0FVzn2ggG2/8iJEWlen7BjZruxzVGVCQRJZEYoJM9hgyLjGJ5hVADRRhAwBkbJSgPAhtM
wghEdZFMA7+KnoSANgqbCHJk6aEKURqgTRkR6iFgNywcXpeUgZo0q/eJjh7BEuQckuBrheqCLHg8
ZmgVcc6UseQqYwsmCjsgR9uoC++jz0pBXLDnkEY2KsA0OhlEGYhN8PJxfiaOMDbSBjlJmHPsRxAV
w7Vw7mGiQYmHqAWBj2xTIUYuMsu290gzSeixrKmOZIgESQRCtVvsgTl5V4i4IEw/3ChcCg5TNpVw
6DG/Bk5lbYoiQjoSJYlYVoaB5ESJQgo2l7KKFfoiMCwLyZmtcDhjRYP83/d+scQBMLqXHu+8nNRj
/v/Y9ACDkTxHMnOk5ToaAVs7ZRfI7jujUNIHJr6CPPdc8+fckFTJft8QfHdFYsIRzq/Z2i/kYUn5
E2ENDZSVLdY1cLfeQEEOhgZ1x4dLIgQNiySoAVMOPnzOpKT9SLy2n3P6lwaZxvTzQ9FPG+X5sbuO
oSvBwv3+CTc1j2ZcTfJpOS0iIPZ8iBXWjMVSZ6yz6DVQgu0sR9gyuk2vc2tdMuT93SOIZT3Iz19P
YjYtPUyPwS/+TeRIO5IeRiY6JAO2OQQHyHYZInC1T/posUPOHPneGvRIqGKS6NYGUpRZMVBHv7fz
6dvdAV9s+k7M1JyUXp5o7n3AM5BFBSmn3P1EFl6IIdqgL6/CL5znKoPVkoPfEHHarAAOEs3Lv4b0
MH54eb5G1sCI1PEjuTdJRaS/bRFswvbNlklA+KKfh8VJX/VXkpjAIXlWn4gJD04DZyWhXo3LmIae
4fz/73XrA8fCDnyYHLLP3e+QaqPKBUSWloZbrbZjtjVEpa/TVaeLkm5KljAB9TGfbl3+csqBS9ED
5ufxN7NrNsik5mCGgk+IjTjUUkpLaqWB9g8l3+K+qMIKqz75b853r0/vaR+rmJlehrx/1CWj3hDb
kzG7DihG4Jv0zn3CqLEhfDm6MNHOnmlBlKhrRN0GG5JlCzQRPG/y20veY39N870xMLEI9USw4LsL
C46BINHI5kAux/eFNfiGvdWNJBfs+hj/KO4lEStlb/qurK/3OT3ZeaeEcwNVJu9Rff83TyVd2rXA
Zo62uMByM/b9dWx7yW//JuyTgjqo1D98LY40zBaQ9hC0pM9coCUsm/g4YUxSsGppRyvqM/SwuyHN
nPfYAILX4Rog0XOszZfoVs3l+MD4oaxKZjfgJ3Jd/Q+Q54t0NsxIDMk3/wco6Oajywjj1srCbSlR
7nn1SOXlcDTJ/n6hSTiADdPcHsG6QLTYtyaPiK4+bCWKC+Es3DllpIGbvmITIEexx9IfiYwnep54
aRtO79+9xqUfVnGzRpwz7O++MS6rjlMg2w08EI1nt+ETtQSBdHCAgAdMIxt1hsF0fw2+JJrm5wIf
Jk12aDtYepFog3iwGFRkkbsZQzkSXx5XJlre67/J8isO/HketXsOCUqViCttDHsFucLco6EYX0tP
NwIGX+ZQ7gSLOZadm6AExPY0XNtn5UiUqIPCMujWH5+I5fPjzB1eiNnmAiNV2iZOFFpCxi3iQHaP
bC6l/YfLWVY+NmMVJpIgzqQZX0HTmkHhEpnHk0MjMJL5cIofjjUuYDMGZzA2lrgLc0QrLh8SWquY
RyBjFcFUy+e4l4+vNbs4Qa+/gGjG5rq80pfxjaxtyNlK01x+CENT/ZePyT/Gg0Zcw3RL9PFYJhWW
k7+ostdidVcdFWIXxYpvv0fqiXlTfjm5Ja4oLa8AMPwclJAr7i5tbDVBc3Pb/TZittBJXJSCekM0
pzrX5pyCH/vbXjW8a3ARPkHOCFxlXr2+KvE+YZr3fxERcr1mqOWuAgvAc8ApFkNMLYYrbhxTc0om
Qzw4AKa99Duna4zB+Rvl3Mo7BbZwA/HS4sPGerbrE3EyuL48MbZlyY+T69XT6Vmo45zgZxSTgOYc
OdHZqS6mFf4R3ApdFz+v3kHj/Pgao8UZi2PnA+Btgaapm8YBTS7opDhDqV0I3SINl/4RVndlTpwG
3gwIszem7MrDPl4veygcSRBE+saujSki6gkbwHai9+2nkWxTOGP0EQrcThEK+jE7NBHxAz6hI09G
pnrro+K7h+g1xmWo4CiSd4ZgqMCw1lpaohRH376690TSiX78Qg8M78BV8FvK6O2q/0x9nDBJbth3
ewYs/BvsmHsdqa46JKAeV0HhQEUgzEGILGsponHw4rZSVzVCDRhxiyTWf/9A3fIVLDQvza+qgDDD
X7PSrBn+cVh+JMFkfBCmB34QClwcUQDvR0eJZW76ROpn8dY4KWMTbAchEmUIjqxS0THIMsQiNJh7
gEsQncfrkDDFyASUJq6Xx3cIS0pc4KAidOACOkV6iwrLekl0EKvHtsbSE8qTZpdV7CIXQmJpnJW5
n0g2mGr5zDQPTLJRNnyeNexWQDoEcqew7eYIygsyqPCgl/piZANX4CjG/SK4QKyIcJX/0/NYG/p2
72BMSJjHPETkGwIXfc25gq6ZGgVaf1auITNMPG2XE1gxjWKoWm9YRYo9KuPa2+KftnVemGgBG+lr
HQkqWOYE0Yvwe1gwktkwXzNjuQTwTToKzzh6gisOFUyokGpEGSFUGYB+strwESxvcExCrfhzbzCY
0owHFuuO8Ljm2E9/4ek+ON1weTQL+mQpY8SMO+FofoFiRUC042i80pHPQ97YZmIsOYsMcWmhxUCq
PGrF0t0OEFhw7EDfwaUR5npOFXfQZp5VTElPYdNS1tWg3jXepCSqCp0BboQendUPFCKsnLHktFMQ
yREWXV8743xR/B49Pi0HHyu+bEzM2DAfhydUrYx1FVYU5pJAHhIncU6nZHfiVFHC/XtgTToPM6hb
nB4+xPPkg1UQtPQyumDwTgioh/mTtu4zhU/GifrV8ei+hJsuzCItMsb5nhoNNKOfSJiZ1TkoLEhr
09jsEPqHguH64xFGAgI57qX1AfwtfdNryk1Mezf77ZPIMjKWgKBP78a/QXMwilNWbxCiJACGK4cI
HOVkuHOSfwUQibRN3rXNC/Arn7XysC3TTvL6B+nQ44GpRMUI6829Fnz7F3KNoGNPefgA6xf0zEgw
ea+7G6Krj0+njAopa3G349GNy3IilidSnX9O/1CyWl9oIUjLi4tTtOoNileCzOeLMo8kKckTPRS2
KKRAbyTfIhYe3KStGT5wNfOnwvkqimJwxLBy9Rt8x45CBqYJy+qR/97wMDmSRlWGp4KhQROyP7k8
P1WTNM8A65eiuHnv+FHivFnRHPAHgfVFjbj+cuSHi/v0Z70tRc/urQ5Ik+orLh6/TJ2zjFqc/k3n
1g0fTKUPcU7enmDnsGPlDscAu4jA3WGCILlJ/UW3IhJeeO/iJa4R3lww7ameAIuzgH2NPc6AZoal
e0bXBS7xUhvVlPyR6UMgIyGRpAv/if3MslUPUxBcLOiEzvyCI/u9sPj9L7YBkL7VU3eZZgAeK/sk
z9S5FV1GncraQ+0f0ADHiOG+SF8L7ah7SiClQcDSFDMfcjDkINF6Ukw+bDEgM5vnpo22P6e3hcvG
GXUNUc8f4YTOwufM2d1ymh2bGiviWowVRtBHpAF3MWkT1GkYvsEqBKuArp2hd0U5pXBcFpf557cA
afheEryFDFuY+EzEsXN6nflP7cy+I824yjfkHQRt6qPCI2IJKv7nZ1MZCzeORMFE81ekGa3pJMem
z2U3+fZjErTUUDne1fCGFOEx74+MWF42CAAgt4CUWON5Egh0QVUw7FLelbmGr8c8bYI8MRh4v2Ab
gbWUvHTvk+KyBkdrvBz5wxPq6jIC33oGrK8sWBSfiAKpC0P8xthVc4PAjI8rLy+ceK/ex6Ix9LPj
geIvYCvn3yVtp1Oqx94kSy4RS8m7qvKa3ZudXOAuDVEPqR3pWLNfi3JGKhuh3Uw5E8Qke3DMLSKj
1AwlntUCXsErWnZ5vrXb6aSW4XUAiRlWc3zcV8vVL95nmImisBoKLaPY/obfaFDEmOO/QP/2869p
HbgjotZqfL9fFAkgRoSZHFkMikmGJQrID6Mwx5TNy2lOFiGliAS8h09YwpBZCFO6CYuOPAZL3Rb4
ai7k1oq75/phfOXebh0QfhQEnA32+YzFFKDE70+fMcqBaiQ+EyJCO/dOMjleCZgD1aXHigGHd46Y
4YpKgbmIrBKOulg1xwad4iwflltusdORBGw3hBlPn5ZIsWseYbejCkR8CRXpx2W6Mn9Jeax3lepi
0y+mZC6QxCFM1+JTzDyOQPYOrWUA7L5SQYnQa8MXeyXmBtApiUHLycvUPHTngnQipITr3P25IBbY
v4W4Hz6cU1+BGXB1BEOYXEC+vmme4uRGMkSRZcTmML3vYWpPz1nzT2j5PUnuA+kPlDF/fht/PAP5
oVBJYPkCrTCMGJxJRHOOlUgFSJYdwJUPDpGMCC6xT6nE733bAEdVKCdEAXu0XQ2ys/yGhCZX+BFk
Fs4OMm7CjDimfIoXTJrLpLxhI0OWd7yuCLobkDg33y6I9iR5iyl4KkWxEof6EULZJzpnLfNAgfcQ
k+Mq6KgXSM0C8NFgO6n8fvgetDycD/8mshCrnkg1rHCTMsgZWiARyAAnySh1J3cZ3wwsOOl6UZ/w
abZ65qYVjJovrxAC4qWw9iLqlx4a/+cBXrWclZjxua0qRhfKMNd1iD3ChaCuGpRHX4W02/bwPWCK
ia5nir9SQgNIw5ewwrnYqnDPSDYvQEM7SgUNabemTfqlIGP4kMw53ZekEX725U1kBtfcgCtWbx3n
H+kEk4zkuTUFgoNPoKx+BHzcfGOJ/f0HBIf/PdF2+ehNtk6PTx/kVAUudoslHPJIm5SR/3G4mJsr
PSicSphHrJiFwljSEUn/3Ifbpx+al+AOoM9y97NB6+spNWs7eQdFnSWq96Phr1gCxj+YuemvAvYc
V14+NAPinbkruyVn1A+riNDAiRhZ5CTpzVNdEroyTqXE6lAEzOeB6su7epBF0dPjlMz0HuBmTRg0
OAXVJ+D0dv/R7NNQtpEdFq4FQAFbTGrSnuN9NrmMxtCG89dcXRfuiaRtn8CJHoD+ixMShzfxyg6M
0WeOu4A51Bg4MkP4hvGMTW0biejGXwJSYw7f6D25t7ljZ9lEUHtXakKDYvGMPzT34Udks9nSodMh
6siDPHNQ5ZJWDM5YI8DYugWn2zG2lUM++JuipcSWNSCtBSayCLL4RQaUiwcUWbWyIaKUqzGk+NHP
yZyDlgCrBvBBU1chbsT0PGZr9ktiuu6DYfiJUQfPYDxCDh+1Y44+HmFQxJKi/ED7TtbRLTD63gWZ
4/2MEM/d48IKdNQQC+AIK6K3MvhGL+eaXnzy1APVuf8B7wbmqHdADDcXxXeWsFAgMuZEIiTJefwd
3t0M7UhLUs51iMjX5raMZfd8FFYJRM9+HiNp2ZM6FuQTYjRwlKDQ5XvUpB7V82qaZW4Ly90GNW+T
VXnQU6JH3ykhg7Y2wB0qVlap2IBRl/1H+CZNzQcM9GUXLYl4wCDQFzIILTsDmz8oEXE/SmItMzu4
j9tdH5kbd2CoLN4IWkafYz2vx1oiDmJxb/cZfZHzpqDc5QIuPsRVMrU4EYxrFyRqR2nMmK6XBYyz
Q/bAAF8Z0Nap21dpNQSjvG+u48vwOiCBcH49QnwOLSt8v7xibuLEAD7tQ9tOpfg5vm7eO378x/5E
X9KixwR8zYfY6aG7yWIY0vXxeLqk44JU1i4JYrty+AToDwgX93AA0EVSOCDkMrUoRqKLYAI8V+Py
EZtyCkn48/rAIMToLHVQzMz/zN/T9ieSnXuod4jIWZFhN/mmBCZS8MPb/RKIBMTCFDPDn5LXbqhr
Lqsttv2a2Bxo6zd9m450IbQdzaw60E9ma2frOoJn+HqFS1eL2zoZS8kBOfRYJxI7Q5Na+Z9zRjGT
9xGmaEz7FKzU+Axx4uIwg/rZulvMTxwe1u2CMOnnO2oJFm0jQv0yoGUmZOYayVFOtR7yG4eVt8Nj
5hJZ7xD8DYbREufH31RXDc807pgRr5pfckdrwS8xRAXRlog1yZGodpHdJ3r0nQqSs6znBdSi//r5
fBf7it2e7io9YsT4PbwORyHv/f2XHaz9NilyETzYPzVza8XrvR66qHv6Jvpw0nw1x2DjBSWdoswe
NJiJPqNuXtFpdgnoOC/MoOdAB2B46TiBAxkfOqLaC9mVoemjfMoVFDcd2c7G6gnS529pT2AEnHAb
jYV0OiMjTPObqOc8B5+BHjfor7VD69Cf4S5uxEHhFa0BT3upOrqT1DDZ+ky33FWbytPWvSBHkvQw
bM43vI56rWD9gvCHEd1tD33xw9qzNTMDwvX8HZwpU+i8OXT+S7U1+5kesjnI3mf99W72Ytj5j/M9
IhJbZj3ZWSP5UB/0v0yEv9WN/Q7zZBu+O9qSNKTXB3MCti3juRoo8JLIK5zepJcqkzuyV7IUXGji
JZBz3tnlGXD9SRsrNmnDbcbB49xPafggYWwPUMykxi1F2zK5HvseDDDcmgRSXrjDBd3bgRz1FzW2
zW+o6g6Hz68HPqnnWC+QUDAD0xk0vKZb0BJ4YdzPTLnsC5XT1+Jf5z5WLHlPuopDjSA3riIagMsQ
dQwpP6Jlg29qyNbz78B3U8LbeBLfTtl5TwSWhSPP+cBKg/hXW8Y22qJpsRIpRjXIcyhN6L8odO81
7i2NsGQytHk+WSskHuCpCUZAKN9SCszgG1PbalfB7e/pUp8Vo8izF3Q0o+9C30HTLJgIm5/lCBDm
IdqfiSzAX16urhJrgSDyHhOCMIfXMXqOD0r5C51XJQ/fuuf0FmqCCxTDpLAyUyi3qYmo5R2f5ASf
NgkCKOkWEvzxplpIm8ciP2GPEhwXrswY40JI5gBrb3xZoLSEiB8zWpHunF6Y0jJq8vrud1P59yUp
jPcJLxAxK7pM2MNif2PdI5qgH4m0cUJQQ8vvuAp4JzEUMhDuiaoM7q41JYcPuspj1iSElxMn1UyE
eDDfVW3c3xDzLEU8yfhdIXmwaAYWuROZO9RGyAlw0KHR+DtLENmIsmYNDzTMETLQjPjbFywtJU+8
3mpNL8CMGSyQgtmRZ38A4IdYoPPI7aDclkUK+c6c0c/N11DFBNbUMekYJO7hKxSOPXlym1e8H9Ly
FhhfRB8irPmihgCUIo0w/gzp7tkI2VJIm07ylP5y3LyXFPc+beewXLjTTHTBfS6LYAGJfGVtLFa4
h0J8/iF4jb3I3GaCBJLIAljJ+cuz/oq3A87XjlzaZ5fo9vgDdO9An+i6cazPIXkx8MyExR+NOA/o
xKBKA5xBRF5Ce6NrBgNK5Y7563f4HbAWkJG4/UvOPWeCcwqsTUd0b6HNlwO+diSRdUQc41AcD5hy
DRKXbkHlf9eIdfPBZfDmIEK8NDWgKECwvgd/PXcbNAjFlzqxWSLz+7eB+rWh0Hm9Hso7lNBnEgrH
yowBF9AsbJIWly3OYsxM4HhetqOJ3DkzG1P6ioxztP0DBBERK5U/QZ6GoYy3EJMURL4JkKsYbO4G
9fL33WWbUquCJBnWtnMQJkrfWcv5t3AzuvzAlUX0zTY//JhaSq/HbcFSk9Fc59Z6UqIsYCpX35Qa
u/yTfabkEl3PsulQlKLezyWTDqlT21CyzhKnGuFDh4MtGO11B1T3R4gL+iuCvTjMglPRekHWFwJv
SgYt1AYO26sKMA94BYPTii4k+sVM6nZ1PhAEY/NmwBEBQ6unHcygHpBNPe+BuxOLj7WenbkKrJDw
2hwu6RVtcXGr6Hz9fgAsIzYGE6owtzd5iIgMSzFbUcQF5oF5p0IPRa7C6rHgleFfI6ea0giSBV70
ueTpxbuvZRFyGwPHUDX0HDBp+TemZ4mRzRpSMImGGE8N97WQBX8Ie+QWKbyUZgDXcv6u9pxzUECO
PKe/VoBv7zkVC2gbWeMDspZT4pU00zniPgSchUcF5p60tuuDFT8QWxgpp4z1H2g8ICXQif2XUX37
QqRthr2kWZCr7XyGFKYCRwPScpJl9gU2455+UqBIvn7Qah7h9BKpFzfSm0RtGg5mYPyOArEdHLuA
xVjUJRFAkq/Ldd1BdUM52XzC7TcBRCZICifN4IscQ6R0IIOQkgrQl6xWbLy8HEKqnsHjE9Ng09zi
T+dcbziAC95L32shkL6c3hB+qyhlCreHQ/GVXHiOMZUHumuCqVw9kjKDFlg0etxEkALAhVcNS29j
hZDycecv6nC2Y2h2Zo2LeZXkXLruAytYisXsbLqLHp/RNqmTM3m5jpYMKYzwtCF0APoB6n0B+DLU
vVRfgYST77O/YNxGti5hmWVNJe+E80dDXjOtKOgwH2IDUtHJbNDEff+slbbvu5eUV/Y74q/jgPzb
/DtCYu7+gUU/h8IsQ/23CAbLB3eErAtyxnGaIFfQSGsIC5BNkvJYlcg14hjXxe0IvjXATY3jTyJy
AUxAwJlgXfdh+hiD+8E61kOAmhCimj45xFhUDy7LGSo2AhpJOkgee0L9/GfI+ZDUc7SQ0m8IXvJZ
XsbYO8Ad7zKS3IAIrh54G/BMGRlKrGk+lBBeBoUaJXwLR+JHhEzjig91u3/O2lM5KWZ48NC2AdCK
0pnMBdYNiT0Z8TikBSciVK5zCv4Sri83lNTzSNHingKf5RLUO84WtJaDBBM4ELQ+ESnRe0A01Pmy
QZRk4JNm0YxwkgkdNhjONWmP6pLwfsKJCkCshO0ONwQ4MLsLp0KZ55I1/5LCGu0vC9wA/5F0X8up
ZEkUQL9IEXjziqvCWyGkF0IW7z1f3+vcjpnp6NG9kqCoypO5cxvmuI/GZkxZ13upbz+kmTXzLW21
ZVc9UKucT6/pb2ZLJB6K/XWi/BvS5nVDikucaGwOgnxsLJxr5Tp/5VF2ggM3ySHcHSJqkp53I48h
EN0fTO1W0ZmMArQPKgmGyFvX3bJLZ6DmLmvaqQ4fsTJq32t+kKnnPzL19CzsHI9fiLR0Z+suGco+
umOEYNydY1GyzMw8krB0XdG6Zk1VSbSzjl4vLZGvZGiWvpfiPt6n0c7MIsdz9bHbRolkdD20Z/vO
WZwyHbhqcwnRMh7lYLFrbRaMvzKdm9JoUUUSuBgWfdT3XuFjkmgkEu37oU1EO6D/Wr/nlc7KvIKc
gLVsyLfhHfoJVjrH3r11Ghe7S/1un/YODS7PCnteNaG/GfASZslEbT4glS4X4qAnhynVCJDp2nhO
6OvzzE3ont3hCQ/rhVDPdzEpvKFYLSpj2zvPfwE8pGWsGljKg3BU57tfpzZlg4yjcp0fcJMBeGUT
MTKrsExuiWP4xaHvbPDisTrteeJ5DWV+hhV7rz+vkMN43UtyyyxGm88VpiOL5kftxeJ+2/TO9xRZ
jk67OOsC9+m6TI4EtrHhliXibLhVsjrhRznj3zdhDQDtut0qV2eq59MKUjd2nw88z6RR1gVZOwT0
2Gn1Pinky87YbNc3TWnoXYVHeQ75swUxuT5qROfHTDWZr1tIsFW4HWubW8Uvzw858H77cXeaYIIq
boz2eOcI6SJZcVhbZXi+nqcG0fnsaTSu3J7tIlNarpCKjnqPYJAuF0mA8g7YRk6RPFXtOzRBRegH
AmjDn18yNT4Vt6yAyLBdtAh8vhd74fy6CiWvHmJuFtXwMlmA3rhXOAMO2ZJiMX09f5PoCHKzetiM
sWIJ+c/gGZvK27anRVn9LWeDZDfRt1S5293mKmRT+1l1xRP4OBBtmi+fpQNO0vdOenSzJyFUK1bo
nZIElQCq1toaLfdx/oZQGgeZBg6JntTXFSXDpcblaMMwozxvIeIN4Cqw0n+OdtKX0CPaa3GamvLN
8Br9SYmOSKTf3Yul9GRx5Ai+ekt0kl0CbBBv4ByfXq9IitvWTQtLeRW4YQQgLQ18MRb9gd9QDNYR
+ug1J/RCNP11wIs0mVEBYThxtDgQtc/evHjZYAc+WKm+6NJg+sIzKFHiqIRpVhCBs+R+RVvjOoV9
tE+pxmXo3ktRUE5AmAvvNWbnZD8ezKSnH8GtPeX3VcQZnWuhunEJORYbiQ9oaHqUtcPTwrcvXzCE
d1kYNGe5zk037bXx/kR4r/vNL73g8bj7CzK7+StXnOzoumhKyluMt9/HSqaxbW0Zx11rk7QPRS3W
/nsItQPVoPTOl+ajp45l2mY+H7rTDq2B7gpVkTLPwa+jyU7w9cwWfIY855smfdpNA6q1ZnmrF5rX
8h1r3SqkFDP0QZ3Fl7K7jjZeYggtg1jMv4xtJcIozmj7ZC2pCUp3Q71I9p69w7SsK7m/RPf3Kx/b
lrP8uOn60l5dk1bCH+wnP8IXSMslY4BU1Yx/c6pwY/k4j7dS88zZAol1VwEi+26zjo9Ljlp+EUwT
tosmDHhNQsCK5Gv1leOKQmhikoGj5VoGMD/DRQ3R6vifmX0kp6mg9SiMhZys3jIJEabhBt3sKsGp
5VpfFWqXVTtnpffPvmwezdjAMGwpWG4cJITf1f6QffUMlnlqSID3+CpxOA9yHndWOF+zPSYI/VvM
um3XLHScvSot7fn/Z26yt6vea8HQT3kvW4QXbcQs19usJ4GTFA8emHe5bpiM3kGxzn7JV9/o8KZl
QQaZL1m3ktptWMUbZDvm0FSsPLYLpc/8vTwXU2zlWElXt+wngxbAe1OfqNSIM+OZfCkaXbdAA9yi
wi+p5x6jXU8CJyt/ec1aa9NYbW309TnzPxJJIszYHRpr/PVH+yC+D54qSAU5djoU6DwkjqpVAACw
RDdfs1rqjSUTIaNtR0mURg2vyMwvwyLFRiDTZDWGFxWnh2Hy3r/OhIZUrvcG2ymmd+8P7fzh7cms
jxVF9ROMw4QXVfyJ4UZuJ/XZc/w+/yNQ6WZq6c9pKTERMn2s7pvF16y1gn+F2NiOlqFMHXbjUdBR
fGbiB3FeRJZnesAuqudcHs4SUuGdagWJIXO2fXx/RGyBxbaNPP5R9V59W0Utjvhf/4LGzRlmn/0r
vGOeZhiz/t231x/XiA0Ou/xDkwmXPaTpz3usFOL7xx7Un6UcaO9/DzZUwLhLV0u2XEXLVM1Jz1SM
3Vyb2lMNaZiB6LDglzmiiXkj87X99XcQWgAZwQzLdTvT17CzYm/3prDsv/WqYaFtlpkgknza1Bfa
1trx8XvduneD27HgOc3Xv5QfG5ZBcSQxgpae0H4u0kfhL8YZrPJ4O3m+39mR7b89zZHEv47fjWKC
9kXxjt37MtpaLq3eCA6bwV3BUxEaYX6uk9NnxgelWZyPMtHPth0MyxxK3zbORjF0Yd4BHj/OAO2U
vKLZONG315q4myryAFl23KoiwIi/bez39X39sOV4FWyHOOWchulytlEo4lQAuV8aBev5STGap6Ld
lU9QFvy0g7Z0bzLbdZXtBw66sDo3bX60bP89iMYSkMtt//6aaSEUVWGFLaKtuxHhezU6j3mA0Zst
B4SwPu8T6muuFqRC0nNJftEUSsQ16wb82G4jwUGyfeguSGabF+4qmea1ffpJwrFvo+vHvl8AAr+J
Pbf56fWu8e6AbJlWkbSSFk2JyZk9PJPAZTlDV/t1qt0mxXn5PL61TpLnbODWseX/8O4G3ZYK8bFY
Bq7x0ihIVmPQkOXoox6Agt5SwDIfjoqsMQ70IcsbLh7Y0WpqmODZTxr7aLv79OPxvf4Y73uC0Gqj
RZWsQaDtvJIt9RMlFmLH/jC4/8lGKDMcxkn+MzaKnWBokvo021XxJDnfv5QuvpUzBW5ped6QpMTx
xZ0AXdBjLMbX75mZn0Ka2DYVpCk62s0YmMJ0R981S8Eka+6Znflm/mOzqLNbn+rFYunweenYt091
0/aNvmuwSnM7Swcz9NSpZnlmbX7clGfNfW/d44z98Wx+PdgcpAXHbSqHQHTzuhcJI8kOkZw0lM9M
yN9wEvJuqoYFn1wFKS1UIRP7H3rYylnJmpauV1vzbWX5foYDBq3vs36sL0dIDU9WP2u0BKvy2rNl
ImewVn3Wdx9XcqPoQraad1R/WeZ/Z8jXGLvnLK94OLA76IF4NkCv/HuhHLqXM1LCLDaJOfhXVtFr
0V27athbsl1tfokG7s4+//XqYd65yZnYM4nqLGauxb6Xj82T1evBss/x9ug/yvtRcjJtLz7nvVmg
RxUa9pL796t1AAeMtymZToUJcnk6stmbU8Y0FlEaFFYPXIhEqlH8nv9k/kxtgW47rZ+NQnvS3vVw
Ez04RUpPMAhF60oWKWzbnTX8pR6BK3le0OsufeXJYxNB5PnmjqgFBtu8i67l7X9Po9otMKMZsAdq
tV1hfkCqkTJKjnBLOSkT3XxN+6nyoAAp10B/2q/MyIrVkNqJ8GjHFQJzKXDSktgukuo6e1cF/N55
mfi8TF3JynK4aAi64GTlK0sVYHCgPAmAis+FQ4WlbLgu0h9q+TfB4aBIjjq0aXdWcXctKw/taWSX
HklFlbWzGaAsYHwkquZEnxSV2kc2Pqy4Va2ovSqTaXW9IzZI95iLUcAc2huuWDcuUcwjCXy7Oxm8
LFJs7J+Tf3G3RxOzWxP15nIoF6jEO0W8ESbFhQbjklawGK4uf3KN1YBkLvRt559s69RvS0XiKRmA
Di3M1W7/WrECUA9fmvkhMyUXOZb/Exe1Diy1q8SPoAUWet1Fc92luwgRGXUsFb7NpHRVARokiPMy
3xfnFhPKYMPBubBokE+iueMvtRZxsrXyskQgXH+Kk1WMdWdNSeWU76b+shN8qJunir8tx6ZEQ+pG
59z13Pzs60e5hAxbcDgS5bFmUMMFXQZi4X8YwQuVHHON2B6c/cMdrnD1SOXamuQPnC0L7iHEgzlk
wDm8NgcP/0LHon1foE5WsYymDXSTTaPQ86iWPijEq9naIXqusMKTFsr8sssaonrmM/drhy2zp33F
kBKKtEcXhb5sflHoz2/LZ4VzLnb+7+b3pRMI/7G6PLdF52iqVGBi/GTG1y76rmk63jSQkd06XMUb
eMrRLUrH1ON22KfoNABhvt2bt/aeSQUh1tVTKVzBSVMNF+0uEp56/VHd1i6vL28YLEpDJzkpfl9b
G/RCuq1s6evSByeCIkYeXqSRbqCCzlDmByYc7EsStJQ4iv5N9psnf1qhM2g9vsPiXxYdV5uZs/nr
nCidiXGX+jUpFIu+dzxDGZRMc3zL+UGAWpShritG+1ja0jow/L++5Xrnt/xg+ZWq++m9lzZfkjJQ
mE4B80t+W/sK+gjqYhSGdgr7q4klFO6zZGvR2P1y9d8E4k3VFdxF+yFm/no4a6yiox5FFjIOQaa3
mWBoRQV/9PayBQEUKm8zyGrpXJCX8OuzqLKMIzd5nfUEmk6768GM23+iu6jnI6uka/XamJ4qisn+
jbK2u/4OSOqt4VRmr8KZ4F95mg9zPUvc7hWuPboTBz9wkezzMNwGnA+w83L8GlDHlb5dOXOpSGk5
9RPV9YhbkTWkGWe+4SNQbO5okpFnyZpKNw4Rnu91d177BsvUDpVVvYdwFSFTlPMD7VlJSszIfBzl
q4pWHYBWPkfPXOn/WDBYCZ1bZNSr7nWfSVhBZTq8NyjZqtPeof1AoCjAaxROzraBjhrYa5do/n7u
rQgWEqZbN/XvMw5Jkt8nabml2WhVJ02oFuqriGNIeYRGbdybIVMo2wFLFB1DhOc/3BheOnSX/B5k
oA7zMVt8dc9RfK/IHyrf45vx4zdXgR43ls0WowGS8pfO93TYy1NM9nvF9qVWRGOncAMt6VNq+xKL
oHbia8Yxal3FjbS0T3QftU90nDqFy19r2j1+5udtPlK4V50pJhwvRKG49vIEH3orv2tN0Vg6TR5E
5aUjG7fJ+m8enK+bp9p0lNWuh5Xv8e/2vf/b//lI0/1sRJVX7UzjwVHFv8f04XQZicqxvxkeG9yj
Kuuxzew0dnXGz8Y0fkifWvTyVQJDi9ETO4l7NB3t2U5+OYYIP84WU8/Ki231Oy03CQG1P5VReJBQ
j26lpwYb+RIJi60jMvKlMpMj8ogybJ7F0GDmXCp3ga7n5gGZR7nBpVbpiK9WlStRdLqWkXRRrN3M
zE5b8uO3tBfy8WBTT4X+kUB+kMhxubdX6RAHc6b42jSfrP2JmmvZaX26faM4Ll4bSdo5BMazDEe8
zWv5fEvzTPx0UBUS3XvuF4MxWUAaqxwW7SUCHd2CGGEuZ4U4k2/O4IOSw07fy5cuRl722NZaMVfK
ADZQg4/tUKmy34zGtFBjFX45AkZqysHcyj7SbsEOpth9cUgs6uvMINc3BdRyA7T+3hoH+9zf1LjJ
9pnEXn9tVp2CbNaXlqznVG0e7GhlMMZnojwHxHe6Z6CE2JeJCxHmkhgyQLb093Wybx0n/3zunPY2
d/vJ7C/dw8otHaKP0IBR9LDgwvrs40A5T+rJr1P/XPeKWf118rWnidhqjVOXg37Vntbt72QuQlzv
VBEWevneKTYf6XmebBinH1Cw84zFa2Yg4G8y08U1s93tt3i2r8vX+SI2o0Ix2Xow6fQeViGMk/12
Ou8wCknGUAYqCK7Os2rRKia6hibvC6wgJpIhOxdU/fdb0jiVHt76LLS6Ca6C3H/mjonG7lhaMp6n
hXPzDWSHWyQ/Qn6kTTcL4JfeopvyNnGK+rjgn7vefFNCDnzpGcaM/wyCXl966/4N3y4V6Yx0xJjt
/1CxLa8tlk4D0Oc+U/VhBq9bmw7OOMC68r3mBuDmVD+TShEqqGwcPj6Ki8pRl2g//mJ1A7Jnovea
lfwTZv9j4xhhvAS25N7wJ9unaSugKdGBSZ35uFSXLXxUYQC3sggriCd/sWBfdfpMT/L6kxsyblio
XpgIoTO6cbgUN/nc8T/Odv/hcmG9wCstMgCej0wdGZOVC82hTv4ScE44D8TR5v0Wb4RXQsdr4rgz
d5CRfdEOKWk/Pjq/ou0g8FuC5aACFT2YIja30ZNKwhkDgJkOUl8PTpVBMoKL0C/+brrr9vbVp3V3
smEE1LO94PH5qObK2+Ht13NVypspaxQh4/wQ90uq6rGXayDRLkoTe21YHaRHN5kbvNQLnUN80A9C
Z2/lv0wz83YLBqSVcb8vQaWU/fq4oFbO7ZqnfUE69ORLxJ2IkLFEiB9CNCwlLto4dT9hPVSUC2Bv
a0NxaLNXmCjXiliTy8HkVwFLINvpD8v3xh2TrreICMWaid658a01rW6Yk51ezwI7n9Ht456uCAru
6iQubFz6p/bqXtYTYIi/TC4dVn6lP4FgwI8c9BKH8VOAtf7XBmNy5SWU5ZPzdM4XqwdEeQdIgqVB
yvPZvsYEjxqBfLTtbHqPEROUcl5w2cs4O8gP9A2FYPIVb15pAq9NHTgqtrArJl7Bz8tmwvgvKJNm
6cIZTqtc7J7Q9h5hRpXEtsDuPtiSbuJp43quXjkWmQwT9iufh06u4Xlade4tCc0do+lPStWScxvl
a6nfc28THz6EhDTWo5tXK/s7So39xofQsFO82laXOGrYS5x5TzX/krm9PmfRYxXPrc82eM2DFKci
JByEH9mL8FqTbZBcVQLzvZw/9DebiiH6IrKLXfaydZWd9CyHsboQnbK1pPGMpneouFpMZG9N+6Dl
7v3xjIvnKHmccG6DE+TjkyA7ZpnPupguiP/WA3Cq+mfa2kBo+waaVfFPE7XdbmrbPDzj7NOyhY3M
tps/NZ7HSdgqqOlWFJcyv1vIfWoZb3EbE1EShe3eYe/tA5J45NnGuexdcWpSLNt2bye+3TfyynRz
M0S5XVixY6LUj6yY7YfEjd57gG/deRmeADAp9g/1U33Z3EG/kD9eMROGjyjVuXcN+5bnQEqHSe/Y
uAbvH4v/WEouP4IxSzGwEhf8N3ufui6YwS+wa/KzqoX0WdVDX4DPEMCmQ/M8uU924yNSib0GiD6D
yEH19TIsDqUdVv7QmSrg9rYb4N+QvP7J/S1/DsVyWIK5oVuzQTCYtS1Z1p+1hG/h/hSZbOWA2urE
YX9FoxsHlCPdvVfsw22ngxOR9WJ8iKmTaqF9z9a62+6GtOU8OU/CcgwSV+wF4sGxAzurzLrcpuOH
dWeyB2X+f7smNiDdo8WXkRRqCoKQR4ubNnB7AA3VzbxE8rWqriDnr9mXZR9greDJ21q+ha8Fnoh0
yOr+PctBtpAOTlCNVbXYnDUvJ8u9RRUtX/N9qEzr6fjIneLr2JVoxKDrZ+vSLhyX1E/NdGwHXM2R
6J0r2clO3pp2pj0rjZLUIXMUjVrW5svYdx7KxHQwcAa1U/2n8sj9Kce5xrEOoIhF2L9x6Pow2N0n
x9ayt+3d3NyT3JhpT1A+2rdM2tQgBIjiIHvH+sWvZQHJzPQhK3vHEYa7EEazE9nmGiY0NsUXotWn
x8qgPu/dPolCG89vLIfFn5Kf5/Cdry3/CQ3JyX53XwzweOTLXrA/OrEqeJh03vQ1PpJRKioKEvq3
pugFnq6b/1m+jRmhlCWforD+ZWRSCQPq7kRLWOsXBpevy5tQ3XtpiwyS6uTawQBYakKgFR9rB152
TisOsqzHdS2UOI30cAdaXQqi4lXXS/amzsd0+S9Yfe4rxHXCRPvhHgrG2wzxsEY4qYYRveScwDBz
ZyfLs+EOdCJRDwRu6ltWPoKtbz4ksJw29es7njGahPYo9TEbX21piD3ds0ew282bPgxX3b3pge83
OKOaZ/oeiPACJPCfhxvkpTbiclkqmU1Urg8Aayd/cp2sTsmZYmuRrrw05/WXYYpbZ+F19ffojzNt
+5VcdYk6vew/7YeDef+6/AfGxNrggJaubLESa+hhPsFMY5KICAYCB0Z8mGVjzccVPuEU+ItTtncP
/+kwI2XNy2oaq3/kAdHvndh2htC9gmPP3h4DPKTi7kO6HXbMtWbx3Lr1c3wzeb9FiU6a++5flqro
qdWR6BGH0zkQEpbAEXtoG7B7JUXLEnYRHvactkVfUc/WQSUhyiQ1mP66ctVk7VyHLs7fNdyYqCz0
6golt78y3r6FBvxecf2nZAhv2Hq1uo4uJeG04+Y1Wuof/g7oKQwyK/ouG0Sr8co15DXjjxEpjilf
RmE7CdB2+KdcH3AOr1skidLH3XMVqP0KTSCd/fPWTsRA/0TMWK/NlMgaztWvBwdbp0Ttii4Sro+w
9foduna2/lNE94zqQ4raGPPFxuBVNr1BDNcm0szYRq0qa3ufRHwZpsRl2GYM1Jzg2stvhIzixcYz
/2+9b//pRr5K/g3JWhbhnBA9G8GkH8swRGov2FFSpanxB3FPZ9blZJFQFpNSGV6GABKWjauPSztZ
+sKrvrDbdUtKuPZHoTGgtG8sSppqdsvmdcULeoxUlOrPPqXFBSBJGoOk3ZT+8FT9u2Eg3OLAgD6j
3P38pWyisJ7YY6PUIEeFV2e/FNZQWGuel3kkh2xRf1oLzz4dyLNEfT3K/F2U+FZxcujMmgmVjr4R
MWL+DVD8Odcvg3P3ChBmVa3Xfk/TuQQGH0tbUOOsSewhdpW7VTJeNJLNDdTMW9GkZ4LW2U3mmBAB
+lIOdy/edilANkcGtvnmXROHawRtKw721ZX1qc160OqVE93tsoyCe23QypV+V9H1a9Eu1E8RZApx
+B76O94IbwdydTU9Xv3mCEkL9UDw1QC1pz12Cevhrv90/sIbQfe3Ki5aoUFxtf7RiO5mpWOXPOsz
KGH3Q9Zm6u6z9pyk+rYrA4sXATGvVvQeze3vsh2S5pa/qlCz+IP/c5IsmGonBps3ciYJNYrN2XW2
M3Kti3GYw2ZVCLWZqG2J/sJ/IBcSodI9sRqRvn3w+H0prd3+c89/ps+bl74s0xDTWtq9du07ow9i
FPoqqucuiXErDfl8OnttULshrj3Xtxy3N6cpfsHBwbCcjGcVrACWvvmfsHcsRMGlmJKb1fCyTOsM
J7w0w4pUiaFxQEvZC2gKW9UPtPP+qlH8MlVhaMk88iaKP8HbKOu9utmVGacGJNKhIaBl31pUrrua
JXYBfyEv/mf6am+r4auFzXM7MEj5XlYmdljD/evtC+esgbkqefEpsM0wHLwiG9nSeFczCT9iTrLh
tMAVfcVSGczrgT3WRkghxtH6SLLL1ryZVojGCFaoG4eIv7n62n6H0cBebDTVe4QPAbWveumGGz9Q
SeHAPu1GXsXyiXas2P05L7jsX6Jia+vjFeTQRHCywSh2K6ee/FVcrOOE1xMQxtCxis+IE6KkhUug
bcHrp5F5stiTsxICD7AIUx86RIXRMfimI8zWz9h66bCBT3qtBSvdl/Lz1+5TMgGyyER4ujF1zqXY
81DhPeC5uNbtdP5Wf3sa60eb+rhDf8URw308X5WFlHLz+PjHsuWf7wj8zqFwB3DXA9cOf3Xfe5ZW
0Vfq78Eb8KiGev0vNekYz2F6OPsa7wMSuOsIy/6izyh9+GSZIBWsVPR7KoTm8k47uO+tAlst8W8b
xEQcGfZemw1cwFaqsRuTF/XuPW7l3xhmR/q9VLTXBB0tjQUfh3YT6ZeFiPsI1ziJ2qqqH3+IU9Ta
v9RAZwxBBGhEL3GAvCtuSHwmf+kp8ECdfgks7R56YKhxxKqBY7YwXCaDc7Sp0yGS4M51wVdTsogw
PY0ebFJZtuZMEf+oDcu/ozSIPts6/7CRW5Rms5Lg1HxznSp/FCL5mpPs0DJBZo//IgV1N+PicLaN
AMuaOz+gQ3j5GVAQY6menKPgiG2E5arxPi6G6pHUc4v/C64CGpTiDalVyy+LgFh3D5D18Jr/FrXN
B7Tr8rvuFuoZewe+cUAMFIDB+jvISkMSyQukBQW1knvbDXeMeUlpeLbUkHIzbTuNtotV19K0ffWf
u3/j8tVv4PySgbBPJFy02WU0a9tQyQ0ftSUiXyerQeJrA8ut4fw3ztVEFyxIFpKpb5v845TQXG/W
fnY2LeoN3ko32DHyJDbdZPNzwnllHR6nqJnmMfoUy93N0Na/8JaqiMPgPWMtDxKY8cI4WZXPMd1m
nUIEupAHdqwIv+0unRT9AIToHof8o8Em4ZFSPTlM6f4DG/72ZoX9/bMniflL2RBRE8gfI+Hxk+Vd
4oPL0qqJgLwClyEUZyn34ZRGmwiitTQqV8EYgYkfzTpjdcjZ/tJ+Vs1jQxR9fNgX0MtCEQJ+ivUA
PHJaLTY2o0Nv5+zf0RyRqCqmEf5czXyJMhAaz7AULrbwgxszqt0a1opFC0XRFk1Ut9lTWlgxFLuW
UtZ9y9FF8Q61mG7fUxZuZ61TdjIvT8e2HXXJHMdS115wtBFL4So1XIn8cDYodrNDq/3yZDwdTHXU
Ca9EusxLHWkGRyxdaug1DE+Xpivn3lPOBVMVqsqz8sXOS9/xQpQhY6AX8ov08Iq9HD077TeRlZV8
MMiDYrnN0Qh64M5VnODmTpofpnN4gPfNLryGNhQJ46hPkkEPkqwvpCAk+ndtJHmv95aFblwrk0Nz
2S7+XORSPLuZQQiJ0shajRlFxZG/ihvVDfntl/hv2jnFEqbwcvJmOs1DzyRSGCToDeWOjKTEnDsn
FxVAzwcR7v8rSPQt+YMt9tAPyOnkTaxHmv1ANh1bP7nBGfU+ziGrZ0koN7VjlPPUtQWb6DBf/SMV
t146q/amDXWpcGnhysNtuPIavK5Xw0PsLFafb2+77qOJ07ws8Zwij8azmX+QrpgtAvhWlEkS/PXD
SXEVGfOIqXub4en+o70xsXxcPh4e5STTFxOae/9iLknxLi12j5W+5/Qv7yPeRj85T8DHOto21kHf
iEK7FL3s2EMZEDdzjWZdmo+q7NFKP+PeY7plUfYBkzFro2LJHiS1L2/Ku9/j24FIQ/vHf+VcGXVV
VhmZPobUBwNmknOLpOqHvcggpDFdTeKaYKxU1gGBEaCvrqbf53fsh8do3cA2L62cPRaM+5+sYd/t
mRhIBBCvEOf+iJH7oSHJ+jEualOCx7/B7NQ5dJ6BBBcjrgCZMSfL27tAUcaAqxr2T0ruXLdQDibW
+QCLpw6IFv92s72AIY4/eAaUdwOE39HRFJRCWAikSynRTKx31b9cU+pcTJs4hd3ueucPaUzVXJsp
QhyMxZOVNDeD+NpTzcNlnMF7D2fPt07AqawBol+8Rya4IgZO0rw17nt981fjBZ6eTqvaPn8cSH76
yfGw+PMQnTJ9LdpjHltA8dKjlBilX4OocPrb3/fFqmP2Q4kf5DKUC6gWk9sY7nUZW54Hivi6kXA2
R7dm3ocbz+shhiQ3xhCYY4DcxUvnNBbsrLSAIQke+b/goXCrN2aV6at7v3aNQkLXI9pY7Pj9VJdm
baxthxplyyT3wY8DLe4GGjj5G3oNsnwPECt0XFbuNshTPHR84vDSOCQ1YtW7ZCbQSjNc++3rODyc
90rz5yyFS0OHEW9fDmAxPd4xqc1wgIYi5Qx+L/wtYB9YfORIWrEOFXmC6A6pTXV+2vT0dGq8A9dR
6u2HTk8JQgYu/4RWK5CScIvjP+vpKmxHSv0rhldEsjLvvyjV+rvqrZ6LY+cZ2bCJWH8kpKuS+gL5
yJ8K7E9xvNVpdWwUj1D685roPU4OMNxGBJNImkd05Y/pQG9l68vfrVVtNTsOWq9MlJyInYSbyQMv
tNU8u4yyiEGaUzM/koH8jb7KsnzlewSdtwd8JX27GLcBC/nSypbGQZ4TQPc1rYYE1DxPTGNmrrzn
g9hwhrSef9lguRlJ0QXg5nWyEmdkwteZAW5+oKO95YfkPoPAD6Zr5Tq4ioEMeU8sM0hVM32E3c0P
7m3w2KT6R6FNRKEVC0PVIr633IduFGX2Gj/ejqLhjZcXYHz52sfaYqR46AXO1aPrVczLV2gnewpE
j8osmgZTExCEbWAt7RRNNNXN9vyfVeBpssN0DJKrP4f74Vo+/SB1R5vuauhSQDoOX4nBpSH2ybLA
QgEhuhDJQ04NZo6gaQdNb9OF/kcFZg7T1wJamhwZY+nfs7J/T7yuvw9yoixSyKqBW9YaJpF3zCpJ
ken6AZyLN1TNj07xP9IuYt9acnwI0VgMX8AP6l3rVR0P6M3rqT4TbXQpIVUDFhi2sdhOTXj9uq0z
nfcif1Dogmd3CA0MN2BjYxJ3vc3oz+/h9Vn+R9aU9dd/XYBj29hpaLdxpp9S6Rqb0uuhdz6Vpk3S
cjSKs5+3q70g4O09B+PN+PSXpJTMsPIODM5dyUfJAlgbhFUyzoTnKvuuk5FjLIBtO0ptHBv/MBH+
oDIXPeYh/eBnDqJHiZfETVeyLsP1wiwGkYqzVFy1RMhtSbfEdg+cxYsn/02ud9fSrVBmw3DWghEU
Z2tpG3EdYBjMwokKgKnP4ockRhNDR2BcQqtsJQCzQbB8Z3r1wPHRFJsm/01skmniY0+VWJpHoETE
U6uxX8gvoLGJ2dQkThxYsrgZefqEmPncokFu8CzlX1eR/z/EjKgX3lndSC4IriJX9r/Tn/UXk35D
fP1ZD6/grCQlItuxve3HrW1UMueuS3WKqrCRaG+QTvIGjNPnavCF2R+/vF1eTa7F8uPDnvLj8Qsm
6MwOpZEtRJk71NtUUMGsioRSO7Q5PMff00DWbrBRqBTqT3IwzUxzE8N+ZLywbYixnmKSkWahUqxu
WjQtxS9j0ytOVpd9U6hiSSmzZEvBHAt0yvZ5PjpPiHpaT1BouPMeX5ondQ0onyar2ULq1CWBrbiD
vQ33gdGm46oF3J4KjQVE32RkhoRwto52ceqpkWjKF/0cHdsWd0PScUFuBUCpzRz8vjDYfDns310p
hJ/LeOHdMleCAVFIQeYgFOic+9HXvPblWdr2DiUGKGIDtV8C4fij/tw+z720AIpALsqB3e/vISFr
z5DlYdJvZkRcGG7CkdRMO4pTXDw2QIL5jymp+1X81jTdS5n4zxwCAzDhDJ3Xk3srTNiWC/dVJaFm
YtRe2zPg6DECtiFVh5ikkHMUEtcuzSdTJ6Cl/1lRCHAt/oBQI8Psz8/HujatHN+ynVFA9NAmLDBY
qoCUBebRKbuJL1V+QWAH/jxOVeoXsy52WfgIBPbWM4zm7rWPTcceuzr15qYSRs/Jpi00qWf4znW3
Oz41Da8EjP9szeA16S6xa64/Xr7KNMpg+d9wOF4Cek4xXaGcrgcNMM7hBza9aSwwuAyS0ayRq2An
4ZOJABf7GQzkErCrnCyFltfXWdY27W4zALhFu3x73byL4O3Ex+4CT3iKpyvs/RT+y7TmhA1nxPq2
ZfK4hSMoX5ENqeOnmg622ilFOr79JZiMe2bdS0vbneB+L5qqy1rGJQuf2gbXSQznK7Xd55nd/5HV
SBri5sntH0FEB2+ee0eGHKLQOf5SOAcCq7dW2zWlMpc3ZiDBzPbCf+N966YPOMXyXdK9YdqqyhXx
q+HLVoM0OqT+Dc8Fjno14/UUgC/n1uNTRqtXAYLuKlDNu5+dgI2OWLjUayGbT7lEcTrTIzG3qz3j
WT/3fn67clqaRfzLa/NKWmaEHAVJy4Pk2+03H+8aElRQOIZLoQK3j3Tz3H0GFMPvNkYb9KdadPZw
y24Ifq+vBsDHKodCTLTc+6ZNIFs+Uamdok2waX29NxevT660wS6smqlDLo1DlfUXCwQU8CYOMTds
mste1jfi/uDpvrKeL6Xjrcb5fqqwh1u+r08cycrFY6XYLfSv388uk0awdjUon2ed2RhaCulAJYE9
Ajq2o1n8Ijv3XjuNrWKgIfQIbpk+YxRuJ+HHwMAc6ZbD5pNQH7ajRedYDwPjWc4LmyBG6Ofurjyt
4UhUCdLej935kI/LL1uZr2fce1R++cnG2SrXjf6cYfq8K0egvTIPcOmqFIO7DHNZyEvpAOopF1qh
BrJqae6AIxP6VddUMg3GqWwuzr9NYKduluTtK+QcBBZjiCS5xsvugdFNHLy/TqUzqCL9duuk/Y69
G8ojbrN8MsjJdbRRAN1L/3LSwwxDoAVmVkCcEct8dl90g02pOKJ6+pto3t0xj/XINgwWPOpQ+xYf
uKH87RVxxLBjFw57MoQl5cNoX5SNFVetWyXLLHbBWCtX2b5d3qEV6UExUS52Frowy3xmNE/egzk5
qQHEQJCjbnmbte68dSPBOX7+VzY4Z+Pn3SoZZDBc3sGIsyGCb0hACXeC840V2v4PsWo0H8j5ei++
BkLVqbaNQ1xLoZKpz+r28v3vze9CgWKG1stXs+1HLZDTLFpLv279kvmpuuZoj2TrS8QGEVCOgU5C
c689oqso/r30mePZ+y8+jkN+v5NszRuPt1+L/rqGe9zzDmfMF89fR1OZoodsE+fLV95dIiKCJb6o
5wvIA2c9APSteQnRb4C3+Ruc7EzLUbgdnNOs3ws/GfO0ESSJGXlueC7OgoaOX89BiKFpPd4aKH+t
GTJZXOjNhyH9I19myR2nJrTd9dkQucaWmoX4vvrCAJ1chdIsMa8IEvlkltKan4LbzN3a/xNsVPhO
BW5apnp9lBM4nD8bmziG5bfSaVtOPiqP3nNwFKRLCj4VWFvKhdXs+RBtdq28h+lSSxdqwDHJk7+S
iGb9Ired7vNaW8H7hM5+LGblNAvzU5mt8v2ouPZWSHat4qHB5rEgsW1NWiF2K15mX/O5aHbrTqVD
lcRQ3bmst7Or94PM9I+jtueOyJ6lZF7WuJ2qElQ+oRLhlSYXGPG1BDJQN2uhXr/0b4NLP/O6nMxM
TxzKP5DOZs3lJN3axBsKJRqadkpxtLIYTBflwjjB32JwMiIRdP9rvV4qnDxh2x+58UuqlHp9oHMS
AaI7LiozxL7RzsZhxD03OaLgTBti+5x1w2SLqYBXq1m7Sg8rzR6VPfq+hWgwrMstQnTGyyQ/aadr
yZb1dun7d+TFbiuiMK51P38GfDzHRWAK/ONRKbK4TVd8q9+Lg9tjyHXsJUfJ1gEXTOn4j6X7Wk4t
ybYA+kVECA+vwMYKjxDSCyHg4L0R5ut7pKqjOu6tOkeCbTPXmmua3vbr2MmXE8MjP/MAlSrRem+5
0u3KG6Xy+zvaLifHS8mfPEWODG75UfxazaiLuVH9+AoFSg9J+5LqLhh+qan5YPhYJWWulOSM469M
KmEYbHR9fnrwQB39raSGjKNmFAwm8BjUx/8+JfGwJl8R9y6l1CtKDH3lHp6bnChmY58WHgWqhMNj
+SySIJhiop2kEQB6JA6GUavSal/ygTlWR7zJmBfU438fjwXDfVE1Ugt67FBc15Zfj9qSTJA5Y8/F
aF1ah97bqihBpcjxEfnPsa2ZWFhG6DVtQzlVaYAANj0Ie4cBqOrwofVJcr+v80CUbDt8wCdUOQAR
JKbjF6L1R1OAq+pxbMTvOo/M2C+9U8+VP36puHIlH3uIh+xII4hZ4hV8kC+9JD9ZAX84/EXX8Gq4
cSgo90ffo7wvOBS+N71FY9Nwb03bNABJw1pXkVDPX4Ify6OmWlIbgAxezQmSWZUy1rULSVFwqTWZ
zEEDF7hZzpaJIwZ/vhKPd+6K/1yuKE3FdTm5GrxSKbklne6K30mAtbco+v6zdHxY8R/vz+FYQGda
K9wJlBCLvLJh3SHJD/8R5llZJslhdmJ7SETlEc/F4qg5CnryVP077iOfDIsSzNcRiOTJbywvkkp9
IvLSbW92V93OwnVfVG4/zsH/TzmTt5Yjcpj5ZfSSAx6L5PklcsFI8Zns+r+x0emtfXtF7iOn6Puu
n5unls1ULNrf6so6ReEJ+ZWh62z5W2EjoNPySsWewf8tG2te05G5wZJc6qGomK/xCW9v1fiy5D7p
2XJz+hrvz1gPjNYtp3SFZxi9lkEgwxAz1pTLWUsYyesJNr2gIugBwA/UagRy7tO9dPnxaawfX5v3
cDxCpJSJVNdqSiOIwX5w/3M4yE+569a57pXjEvbUXseBB7XlXsdGO95e0yU/7WzpxAlskL5x2AiF
/rpze6t5+h+0E6siIf3hhz6Gk+qFYem4cCd+JAEJybLX2n3oT/x68lZ0YEfRd4PlbNdzJYxCLq+i
H3OKKFzcSHPd5biNAbNrBUL+jFBj9VZFDjNp9zImvrZsLLUYALJdybk8tbHpcrg07JDilTzqt36m
Nsp14yMOzT+LR8kAxnnHstXsuHlANL3BC7OjWJuvjv2VIy5sFQGX8NCrfmwpIw7D791P8FDAX2by
IE53iB9zzFfOtwrBCALOM15JXuuJ4JTAe31+Grpq6enqUj4M3yAhqO5WxGWU3JZ1a5oSQzXmCE9h
F80sBbnMoJZLpiBWw2VLN5wUj5y2dlHx9VuSRw34rQJHiAnBIeIHAfjYZJDKZ82Bt8EFmxu501n0
5I3Nz7kaLqsCkth953r4DsNcUd/XSipd4FRxz/c3J7/eXqXL+jZ/m0CjMnp6IjlWz3y2Dl/hS8+l
q+tzLy0P7V9ahj963XZR8VGU/r4CT27sA8maMefxG/8Mhcn4E4cO3t3y0Uhz0+CvRUor8VCmd939
iFFCIzQR0D+97U2/mlcX8MCmsGbSKlgl1Ts7b9aCqw/MJPxyXeu9tPDKkQ94thB5WTUk3n9TvXji
39urlqL4nvouZwc6caEyr9rGkPHeeHs1f0EHYpSZg61qeREwsizyhYXf2FqtsKZreoYAcLRS3Xg/
2PtszTBW7oMDZ0hCimvciJesV/VJ35mKbes0dIQGKaR0gXOz+Dnh22rP0OvQSFkHjP/RucMtc2bg
zLSqQWB7qlmyS2tuwBhvlW3l+LFtpmxnzE6gzhgpQbH00t6MKzrdqA0aqx3mki7J0gx/eDMx4ahc
m/VnoZv65gRzAMAmmD4wWFJbcFsJMdR3owpWd9PMx7KpYz5V5cZ2EWg20luXfeL7wlGz7CKMVsN8
Nfgeh2ESQaphXC9c15GO0FMEcyci6p4ayT44p8QkFUX6Dj1/WBEJ6w9zFygsuQbehQMrpeXNZMK3
wFyX711cWe3VfpByVuHMRqu2MVbt1UcZcoUndF3YLAlTNC2Y3vuo4ceR6gwfzNbZwcPReLaDMx9N
s7evW8MQMtdD/3sfF9lNjhI6DwW9S6M8qgc2ECT8PkT+e880v1PDO8nGi96KBQKhjb4tV+vd0FAD
imGb8BjaDcjHol1TAELrWI1FVxCXUudiQsNyAH/EatNgK1VDbwsaDtP5e+EISdI2tY/lWNBzWhbv
P3YCC5KFwFrqdb1lGl6MTbxyTUU30t/Yu0f+LD04VU5nawdUN9yGVHmR5dHr9ZY6UTsnxQkUL2A7
tgojz+dl3GmukzOOOv6Nb0VcKRftIYNmwWa3gBRO9bW1WQ5GQcFjCCA8M4E/OatJcrr4ycCgvtDF
wAa5LvEbR9fQW1rsCqnWqmQGwx/b0svGXiILApHWVRNQdkjrVUCxPaCsdIs7+eE57fliiEcQBGC3
z007D4JJ9Ty0MEqUDnB0voOg7Ymp+SsQSKoyn6WMleLTgGb1CYLFIe3REcjObNeHAlOh+bry6u8+
bwhPf+wL7w97DPbyPJlM1y+tFVXNvXmAGG56+N60WYvemun9kWsMVBAu9hxueodWeeUHYm2WoB/m
h+Xd9Y8+Be/EpGM8cboFv5TP7CzRC/3yykAJtU5m653ZfSfwz1qIN4MgAH3gkcO+cya0x2l8Bp0N
Y7V8lb6hucdRTY4Whs3vqoZLK1kKyMgvr2G3P2xJtZNtki95acE5KHp+WBiEZXP7byYHqe/X9DhK
cfu/zAnzp5nvrPy5z8z/XYhP5n1S2mRrscezZrfg2c/vMBizeRAp7aDuK/wftK7Or2mnESQ14+HT
axptfgKNVjv+HgPkg2y9oodeYC1INS/B4+XeYMo9Wny4Kpne02wtEB9ne+Adx9Yir0YzleBgtzB1
xv+lQojNFvpwRhssptJ8twuLn3GXKTHPXhK7Jnm0Bl1zberMI7Y4sWzBfYMrhQACojGN6yT8O0Ej
4kfADzb1LckBRmvAXZBLUhGqindQQKh/OxkGBVs1f4ZrkQj4giaUSkb/KbFbaiFcQuwdxEq89qPx
21gRScISwq+AUmZ3sXnpSMxGOln8fZaz+6/lTS7gsbhbf0L0c+t6HKfkXnocu7+L6MSi5VRdX+o8
tZCaqAeMpF7LHmOaNbuSZzePCJUt5MHIp3IqGwxEMg8JVPIAuysGzEcM/M1nXOZRcBSJSUSdHBrZ
FZMakXME1GVMq9LEI1INefaVt2iElts9zM08VzjfMCRzv5Yb+TqV7BV2ltVkvC+dr9geaYTCyqaf
YRAyPLDbPRol5z6338/GYcJHrfpo7z4JfJjjaSdK0McDjB8tsIwjm+Nl3L7+e/t8+9wzUwlEsks/
cAlisw3eQ6ADhUTqgATFrbKWbLRTPr2Ilt6MCAHhKzG5B+PqQGR6lDP1EaomqipZFcFB2jh0I9Qt
V4tFE6rGNuansZujr6LIqonnysRyEhh0+57A+zVWq8K/o4ZxPwApgEK05My0ADE3spB0PLhTeIjs
S4Ml+lDKyP/Q3PNcbe34sMA2kPwap8pvO1vO1UPTwOaFbdMpG84bNHZ+T7dN21pJAFN5S5/0wOQN
w7xhsPpaV/DJtoNfdkzn9wbKvJnxiq2D2RDC3CCEteSMma8VsyAakOrm08teDZVC4fGPER8SAnae
53CDJWebq+2q0o9SH/tO0MYjtMrvW1LyXGvZ6q6r5fCgooBHt+7+i/dN+/5vV99A0C1Pq969lQJ6
ztX64Olr7za3dBv15or5+HDMle2BmCDYpn06B9+wfL7+ylTvWSk174wDU9tos64/6DXP7Q1YBgGp
nh3kvax31Jac2/PCa1YC8C6XDoo4dx0dTDSXJq5ANJz4JJvztY05qAD4ZBuRVZbYMNsuT1hkGyh5
DauznXiiG5Z+SW5infTXbXL/XPVZ4/J523zSnhz6c5PsUkiK43dlBV2+2yvMq+Nm+xacKy8Ct4C5
1LGmmOIsoSRpBrbAXtLHqzrZtSa9QC2e4L1rGYNuAPmcW/+qShNcspkGQssiap7mv2VleHiPIFC8
+ylSAmU0Faleg2+AGmzsxeLDiDYc1PhqpXtX/0MMN9W4eKYsN6PUUzaJpiTn7BhgaIAETnzSiCKP
BVFJPT3NtrNwlvGQ8WfFapQNR7Fp4cjiWtGNPamFch/JWe7SQglhudJnqwkaaV8/7r/0UYGSsqz9
jtT3y45v2g82vf2M703lhRPHI6GnrreKp3ZOtW0KZfCiANKvBdustBNiemj8H+yUMh/22Oy7r020
9sUZsTOJOD7g8C7A7FGOQcUyDIKL9y7DIEMx/Lqpa/8YESK7jpey8u2yi2zVDcY+0aVjiuKpaJ34
KCVtRBKNjLG/L6ny6dEe/1CZbOIUOVlLLwUowr1ZaHDJIcMyd1/h8q8m29FxSjVyYoip8DgWX180
XnZxbzwFAvuS3y83sWX5kjKvSQpwfuwdc7nh8FSEvbxCj//Eq0OEQaj8iX6XnN2ynIU2n8e7jHTz
m0PjOFJIn9Vjk9gtWplmBdM7mr8rE6TZ22Z0x/AYrP3HzWRd5Do5k8cWn36CtMRvfvmBEYfyE2zb
z5Vt9VZ7Dj5YtjZW/eUDgFXiCrPk0XKprLPROlNdBwCl/np12LqREL3ONW2LTkqhlQEpZGV6GSpT
E1Z/p1qKgDB4WCw2HAKGRPZDD2rxNswzUlj9UQPXHQAPf4Xf6sO8bDyUdUHreF6V48nq6hAYNcYN
zOFjxQTku6aNOAzj5W3n3D61xl1/98kOflM/dJ88IzPfr3bWG7kpzHYKsxCgg/5sILEzWsDsJBmG
sDb0Cqa5pWSV28402Y2hNKeEXRsKUjDUz2YZb5DF3d+Ldfy6G1SA1k0+rL+JitgH5gGgDDADlZU2
Oj+9/Wxnp5+3uZ4tPk3cURJXBFyJt1oK8pKg4lmnTTBRPcEG83i2msTn4jvwnOvD5c4kLKBzqEN6
Sry1O3aE2WjHqa5UTXjlu5L+PHGwueNI5tundFmHr+rbmp5ZDvV5OngvwKuTGH8G3Rb4dPf8Tvih
c+3gpFv7xPsxb0m1yU91aPlTzf6+5bnGEUPqtS6FBhzSMQ5b/Gp4LpVsDZ5T7VEcr8+XfKe+UVYC
z64ZHs0PMdHF/hFjUHEf2NO6k25eu5PoWdAqP9ehjJFC91JP9x/t+Y/YmlrYq2bXZoZBA1pI6CLv
NstnxQPPNApHqxzYrBa1aJEBy6EO4j3bDP0XpxKFWlUFmOyzHynj3jUDkzDWpxJtHU29kPbDiHX9
/hjxosv3w/0dgX1WrXUNgyMIPkYnbYtiOPJc1MLUnb8CRC5QprE7GynIHJR2uqoqHzFQKDOLHuLB
tW+ybyOk6mE27OG1npbQxvkgYYzzyFp2sYMC6TY+DY8dhdj6Y9fop0Y/94IK/T3VtfLkWmmM6yDu
yDVXf3Oov6SZ1BzqlJpbOdcdriy161QbYVRkiGPep4v4wYCpUGDhDIxC4XetgkYNIsqx1cfDXMDS
a9OyzEfdXedQS9b7VHXn8rN7g7Si+yIGCst6KncxDqNjs2u+XZd5W3s2vQpVcW4lzu1IpMOLBjLP
LW5byQ+QouNtnr5NhNISziqC6Vth9uqna/NxEM3sJg8Dye9EN24P2Ltv1GSYXO3NMJ0veHgxuMN8
l7DvNVJ6KCxT3SYSWTdXnCN1lBzkgyXxbngabgeLnnwdXfP8bR5yrV7IEYcqcj821QYxFHdE3X0t
BjdcgWalQLgVkFVliV/ml+ABSXQTdR55du8gIFEUf9h+on0Cl+D3XSJUOSOTNWnKF6j+2Vawgwnd
nqIx0OM8anwKmqFWuUSBMJc2i/Z4tJL7wq2Sbdxbi2pA4uaneaIbC56zPKSs9rFuoDY9S6vPHE0C
KNkc+FQ+Yw0YP6z0lw6fvvjAZdq2EKspn2aAkcL1B2yFdfKs7rvb71VZ971DVJZx2JASFEEve/tB
tvwGQw7klZwyZV1Ljp7DO+EbUQ5nPTFraDvvyJSDGBUwWxHsoPCg8EQi8jV2gTwDLCDGiQAc2YgJ
gMxNqkFr9Ee0asyD7W/3B6BSRG94jZLttHiTrSm4/i8drvM7Iu3yH81kXb6Ud9UpmuV/Bep3tjBb
/BlvLUpDbCg3VVQ7kY5Ig3cz/HKu640tkp/phQOBLtG74NgczTgj7u2Vw4BQFVEWaBZXtAfr6wR2
axDqBmvOS/8+eHzfB+uoa1QfobiBK0Lnq9A+sfeL91PNYEod8tSsoUrRIw5R+kc9DjOqBH7nsPuz
wTWCJoL3jaV7Dr4wMxMuPZ1wmJdTiwNQdiyGfktdoWINVQMiP24HXF7tOsoGkkltRz4cVFGY5QWL
jlqgDjL3sfMYFLtwJk+z37gV3DXKnI7NXB8ey0NrOxjOM8aKs7SeEUuDOWG41m9EvECy6Hvxc9cK
vkqTwz9mRI6OfUAQSfIBVOKFS2E2928fpTjQzZrYOevaEHHKExFiBnPddS20EcZnpAb8J8xaYgXk
xXwD95dzJoOc33faYUJ2YiYc/lFM6vcbR5Jq4kfjeRn6izYaQIM/TC+PgXnlLIYHGnpPfkLdcS1e
vTcNDjt2Fk0Frh9vysZ/4xJU39LjfV378xFSGy+1RUgw29KuvuwH3oeXmHYyDJQR++wO2X5ivuk9
+oiw5uS6WueQ6Z1BHu4YEwNMS8h3gzM/iarNEBLyxG/bfK7pekJnb/xPPcfuHh9qVc52vBK81Au7
+vV9IsguGgaBIgokcQcN/GxcwfmkGQkCsQtz2F81UpkfsMqWV3x0cpnf6t+EAZnuojf5VqRpqTat
oK9lLelh286Cdkw8amHzfaLxIBT9EkUXowQ1HfEOBPNZ9fKaDjdIKUL9DisMa4TyKkhF/u5NUFWm
KrzFFJjH2uHH4uQDgsAsuK5fetnqFU+w2El2a9eOZVjh2yI96JtG3qjHxvXgYESFXVk18Gqrt+6p
SKQwGQFIoYZisCFC+9Iex7gIN1A6f4YnFwmHEYMOHwERB2vfj+NfhWbGnTnbSJ9RGO2snGxgMrF4
aq4m6zpBTNNilHAtToVv8IedfhHMHmLUFcvaWz3fPgx3LcOW2FQqEGirey1alyvknsEszXJFFmVY
TxIHNzbroqwwIC2YYq1am2Gi7gKmKe5j01gbfx3cGBYcMtbaQZf7fixvujFdzI75BUy+te0cv8hl
XGEGD8FV+zChwWg+yt16/4AwK4xpmqgEyvJMNY/aghV+IBnV1X8saxewpPf23si/40Sj9gDV+JhZ
QJQP9YllFOGP5BPss/tx/3clRNT9u8eyianUVOGz0MdBa4c19RgCecATSbcuYYi2C0YXDDBFBBoI
8ZtKBINSXK0DBhl8tLJ7BcnMELhv2U3DHBuvtrJeEQ/HUhaHKcM+So9unghuOYw/Ts1Orp0F53CY
0NU4f6FRxoUI4bRutrPSobn7vmSKmQ6iSS/RV5yXmC7WY1HW8LiS/ciUBjluYree58iSgogBMMqw
6ZMt9j4wr65mAoUoSAtsDIsWWyw6EFVwWS0b6Ieb0EuqhfL9oOJMMLES1as3nwB9g08ecFe2lP0y
oKXjSiitpYBH2/fJobJ6/D1NJ1PNDeZT+HHveEW8ch0XoDoeHIrbsoXqLejfCutT9N04yft8kIsJ
rQt371U9fUB9NvWgo8YB5yL3Hu8jsWB1xcOa736ERUTf3KUhHOQBW7CWUXgAAp0ttS3tLfDgjpDs
tYnaZiIOnBsbdkhp8T4uJ9rmD0VyzDEpnbdA6NeQbZ/NPdbOCvbEVyfKUPSZ+ZgAFjbdSeB67VF9
j7WgdM5Z3TlgVWDW15rBdmfnQhg1d4wGSrZVyRKHSBEhSC3V5IB1LSE12j9kK+QqyESOS53jzWxO
Ts1b8yKZczmAxM+vNdVlcM9vEyEhPCX02ZMt4oad1JJROdT3ADtKWU6JyAsf8cbdw2y84d1hlRH4
yCyRQ0hXIiRQHhUdg1ATKf5C1K6KTNLCL1+aZrZvXjSjyIdB/wib4HdMF/k8F+O8XFLfYiGgfsnp
EUsVNbZJwgEO4jf86rM5hGfSL8t324/Cv9KwLqOuZjtyKTfDPyOUWN811wWZVlOCBSsEfEXrxu/o
MreQttd5MjM1hssdr7yQzVaF+cd5+KMijFtKMx969Wd3/JGyeHWYxHX4KcPo0GpV8AouNg8rarYR
b+yx2pA1BZ42MLL5apvFGtc2Pbnh0eSk5YyR82lFv3fsxSb3OfZu1XMDBap8X4GdU51VdmTFsuLZ
Dz2If4twkp9kgtj/Sx3WziEFBCo6W3aCo0NEME3w4bJAuqEuyPcI66jhgEi5eekZQX0ZW3vOQrP5
6hPmKG/y7ySMc3XhY+qYmJ7NYSRBU2lkM7xXJBAHf4id9wWRyqtmSspA0LrEY64+iRUHej3rJ53x
UJOY4ii6+3GNLXRdS60GBmy8anISW1i5eSaSYo8uTx9kW8iXj7X2mKmWlUItdFQEstEw4WFkEJ7H
n9+BR7x86eJG2Yg9kW3sN+qU4q/ZnXqGse1fx20O6U06Rymw0mL46/zU2pIg7JXv9qJE5eQLBUVo
tsT5Wd+VMTaZ+bZ2GwZFaKgLx9A+2dpT8gAKb8zF47v1ROVNPGFax8vGvldI9oHzjRfS36pucBSk
w4mOlB/J564eIpjHuXiQd/G5fitsJ7+NzCzVlxxVTdWOE/woFkoJu2rpbBI8H+sFputn4ejCMoVb
VM6CtXO1dOtqi1IwtlMI+xbS62SMMF5Zvadb986zc2wEsqK5p4SstIyECMFxOrAP2FVXdQ/cIBd4
amOP04nNTCvdM3Kt7PilpZtvnXQvN7t+Hj/xuxSODKWrCV7xSeswrB25NYnnhcLdehSnmdov1bmV
mgccP+N/z6+UnHs53wcTyc7jEeVDfHwBH+w9H6U6FxTEbSPefXRT4EDGFQ0La2PP7E6q8Ec2in/f
79zpYj0kXc2iXMxi3EE927l3xLWXgg2dMFeSw7ssv3roit6GdDSe5Xtxb0rDR3LoO1dddq1SeH1U
S2gLeNy2n4rk9GqeyhMgl/sCowRm3Hqy+pCA51YsOKaBUTCua28dvmrxrovOH8817u/nZ8t8M1M6
TzjESmDdPGSRl5OJ6C1dOixrTK4SH/nG/VTe8zFRDGFXoVUsv3jaJKfGkyitAOXu09qXb8WUznm0
OdXYNEdvbHOsbMjOdx9bfJkNE7okEEw9b0YC9MFuap15xsV7zsx0qcoBMYMfeNX4mOu5u+tARy9h
6O3nb+14N1HzaaVHcS1adv47v4+QDxt3pD7Rk782s+MxkgePTPS++ADNP3p3cplJprNGivxYJcpn
0xy67V0zmardb6VUoqxq231nL8WUPDOP/DZK/Us9kEUzEHLiRno25kX4kM2Esc2jeA+Oa1B9/3oF
XjJr5sWRK5xJyRjrsUtCVU9VeTjFSrl7dOJldy/nfpmSKu8fxdjng2VqrnM+R49E8Vfwu3cYHXiO
CtoKvho5IYH2RdxMTnxWAVZik+skh0XbSX2l1uYh4tsYUT96i8Kz6d5squtZSPDoG4vWm5zgfHgj
Nci2RMe5DrlBptMRNBfFJ/letpWOVu+OUWL1YhtdutkNB91m9lcFslTB5SQq1xe7Aj9QkuAsGTPS
W/YakWsfbOXHxpZkMrClcPGuv0xF2umUxeiIEEYr8mykfwkxDr2lEf4rOs+wxrad28+hJyNUXTdB
fa5tv35xb05MnvAfDfrVQXMepFsIPvgcMLCyVuEFxeRazFHgnsGK9na01bbok5U26SiBVzKWPl1B
S1r1XudmfvREE8kHdSxOS2a+ODZQpxQ6uDAgYwyj7Oj21r4IDVXU3LINmPmYepbZ6GKUStSzp8Hx
3OUInGLP/sR7a/vD1Kv9ykwZqL64I54HKr/94LmtXy+1IzJxtorBc78pH8/T9LW+ko0nYSOQgI5C
3Jt5bIw9t+V30peM6k4VZCyC/jvdxup2x8313VSPGZ7ucf/WeUsMEpbdxf3DX8RSEapOVq2T+1hf
GfSqmZ2FrjIV7Jl+wxDwXL6mZuv7spTZUXP7Ez/hfwayqNaysOKVZay+HrcZRN1P0zdk3mtimIYt
Z9lBabcATPoZt2CcHiXGHdyVuDm8N/T3Y3HtPcZ1n+OHHk4AHUwpamFREJ+ACUTud4Z/pu/HczXJ
mMQngtDgQdSDDw4F6m7uqul2sq0eimytVqDiZbL9kDhtPNg+B0M3M38bmfslkIUQoBLyloIEzOI2
XNj6kb1SxuOXaNlMtmPBCo1rRSFTmPaao+AxkTR+zNj50UZ8jiprQkdUNDVWL08pTkZgGL9mQnGz
vSUqDRldI24b4MXRXeohXGJcfEgJNZG5DBF0CIzS7ccU5yXTNX9Q/E0NwBfV3366ajB7aI5L6Vau
dIye00IwTrtWhdY1FxafY5Tu/gRhO8WH8Wl0wx20wiUZe14+iHn/ZbxZBhCbxmHBhPHUTcaKz6ZL
mXqUvDZvm9oJqQDZ7lZ8O7aS4/aObgR/bnpcfwRUefGjK6GW2pGZjn4ZImBG8vDBtZF2lCCxuVEp
hKRgR6mMoHVQ+4X/cnU+GaqTzD2iZ6lf0uWwloQPD90Bk/IwHVMoqWDeoCrQgapRS4XN9k97IHam
ZGHcRFw7C+v297L2feW9hEHStXzqFjS0Zl1+Vzaa8mHxc6WfQ0oI/vpBOTUYlzCXTVUZ3n7IXxW/
xsaqL04oAIS6wVKS99oKSgyjWnBoX4Bh07DqcXfcDMMBK0Tx8TngMk3eNu7VucIyhZBo35jBKteV
nzNiEKi3SgbNL8Ys9H3b3ShWt7UAxjHGtQUpupwh1mqp0g5D+UX02xiEtGXfYjBOUJRrmoB44oCk
6iM2P4ihZJSr/qa0j0jlkBbgQwny5T9ADacrO7qCgMQcESLthnFEq1Udj+ZSwRV3SdgK8Qjbfyhg
KoZHXA4hqlMO9RgxEDM2lvwIEFyCJlgXB9YpD4Pzk7peG+8agFOusCNYEjoIbz2f3+CwW35+ZFhm
jYP7WyLU1+w10lKyvl92HpNeyjCq1FNtlf/MolGlRr/lMGyD+H1IWbuL2nmYbXHxTnZyNvBPkcYA
zYLzzd8IByG4Hhv+Po0nigUzAnaHeRSRZ/ctxbf6jjKTMDNY1xLFyRkSHBhQxvGQ62zpNX1o0TDS
C9YnFko2fzgbqF9BqQ/diSuHTu11YNl+rB9PvMMgxAa4iXIgTLaKDWrNIhproNHq8sKTq4cxNdJ3
rcsj8ilglAAtaFKiDswTLR7kNCB/iu1sNFZKAd6r6Xe2WzqFVeGBAZJvHdffq2c7a3sV8HfpxQNK
JEQ6U0KN4K3Vt0a47elT7cqscn7DCuEFI4BmXU3sZoYnp7K07M+lxMqpmJcDy/TV93UjhuvfmxNA
O8ARNqQXXCged1XTQO2ninKDQF1bEgIj7nArHrZsxmgdfMsWz2Z58VKOzEAROB+vqoktbyIObe5D
eck5U4uvE69cp2/fQSS2aqXbx1G+yqOhGjaIybkUJmknU/K6efL01X9pvFjIjlb4Q2uD0MUndzJB
h3D6b4ssNsZ1W7Q0M02GxvsRazDtf+OtBUz2jTRW/pYz17scmhSlyCiG4W4xNWkT5gfr9AjhuHUS
5LS/h+4+w3+xfF6UHl8AdQ5Nt+pr9iTkE3Ts1lE3gnV8YqK1Czoz9YLg6d8pCK724HYvGUv/ErRv
x8r1QwSlDOPJjhIuUTVu/fvM1Q4+d828O63xrvp2ad1usxWB3q02TlZe+/J61Xj182SocbMRjzB4
t68HxmnfFxv+i2MahlSCKoon6Jfd5q0Xb7s88m+EhExWye+450tdWH50PN2PyHm8eEkIN/VeciGq
b/qvf5yD+W+xHJAoIyDsxE/n0riuCXhCNs7pM9YQq926yQODRVeWYFg93DGKI5yYPfTyliCAfy3D
kMJw1w7g7GhXSOhcIgvkdD9NtM74RfH2cZoiN0319NRtP2BYfYhS3jXUGpBG01XEaqmwTQoi2ywt
4vt5ikeJSIDESeIxNC08zdPuawVlYJYXuNs54i86psmj2rYlBr/dw/xVhl/k6XyAp3xlrC+H5osC
Q1BSLR1lowQHBASzqnqgEVxP1kbFhdVH1qb/GZORZdXA4Te+6J1Qq6qP7p//8S9scUDOM3tq58T/
dY7RjTxKPX+ljvo68wYlgEp03mzzUWyYKTEJZwa++scPsOv7yFTOFYT5cz/fMOeZp/t/Pl6GvYtm
ZjCwzQeDdGmEXUXbsTAwNpgHhNSmbFe9fubo5hgiNxl9lZWWpgZ8lYwGbsW/lRRw+ycAeeExaajz
Dfgbey4N8DCMucf1nAkNdGZ24A3r4bF8DM6DPcLGipn1tzoAoc6DXgc6yovUcMuKpnfcVHXlc4hr
QmoEpHC47eRENmq5B7YehnvV9BdIPcBzgAAzBacRCLmAsDBKgXyHCMAEFGjxafjWFYlxBl+4/7mP
cTP86SFaDRew6fdJIPTmi71v20ngM66asVabll9nOi4lOmMQQ76nEqGMemQLyV5qECy8uFA/um8e
aOCYRs/TcSq99VM1/bJN9J+nQ0dPeFZJ/Bsz7A5iI5v7ph5r0UeaYpV+Z4sGFUOSQ7KJjCs+rmWL
/9jJF93YQ+XBKm5bvvculWwVhe4jTBf29lX4JRMNd0+s2n0uDsFAYlxLdWLwUi0NUprjjWlmX6W7
bucPX+Sj1LaxDdN0m0G+j5hal13Yg6y19qWJWSKT3k39DSsf7E3EN0gMPdoM0y4VQW53DKUFfDUk
dJjQonPxXuMZ6wATYhD91eeie/sXcE99W5ddrRfhOtFs6kG+jg3X53apH+e3aWLwFOjA31bFWbnI
qy3fO9d1MTFItuK0P41tP2FO85nYVPR21/5W4NGhuWYSkqhdZ4RJeLakOjooQO/bkPgG6ZFbyXmw
ZaCpJWIBNlh3Nti4MvJC/7wsqTL3g9eliougWcmOjtdoP9i/eADYyhY91AWdbiKEdF7ViO0MaPSt
Fl9UwPnLQYK9nstfZ/5Km51ZNBdsSRaBVp/rYrpnqeahgZj0dpLT3EqSbO9PTbW+sDho5O0VAC2g
8nT8L/mVkQVdfIh15bGOdoAbt/s5/GTb15ESZjmgFTjMley6luM7CD2FdDkM9WNp/J1b1Q5U6Nxz
p8FKEJgF78UMZFLVxXJQvZK2U7k1YcfxKQLxZlNHtU620RmNK4ztwpYRIuOi+KJ05U9bO2s0hoiK
SvS6mOFQUlCP15DmlVHXczWe/bCN61PGWfzu3PdC5Z4RRxhaC+xHSXAO0Px0N39MX9eKP3ICIS2U
fDzPpsOxHSywzmcRsf48zLO4e4BqawH1g+MYuYpbOgRGh6YxCupzWS5d5sMeZ0v9u5r8b7dWJl9S
eB6nDuQcK8vKO+uWnrU1kxvnMlVU+Hwb8WIcJXhrYUt9pA9NBVs2GY3z0fYwEJF3FmCX+Fa/bebJ
fuKh1E81xz/pvurrzsf2t5RPhg89PKv+xUe+FiV7mrJEWecAbutqdlN2YljXv9eKm5HtZ08lTtuS
LP2NW++oMqdyLtVwAuBav5qcpa8MOzPfdkBGt899fZzXZohfL6kX1Qfiv47Tsh/e3Mr3818NAzvM
9w7P0voqny9MVX45NK6Dt/gBnS+IBBCOX4fuUVqd7HWCumUBYuzDYun3HSaC8uZUPiBMYqs9Oplk
5ZQvxfs8v625Y51/aQP3EZDNnErYYj1/jnL4BfF3BdZ1heYH9rpZA9P1FMezver2Yb/Ni2qNlvLL
0vX0tfn0rubObEF7e1BJZTvaQGoWt/I4GfIH05kom5vL4KuxHgvlQYtJr72fbXwokCvWbqTy4cH0
k0fgoWR0Hq8Nz6iG+tgb8ngaUBsLiSYVi2prFv8KrjOBdgkkj4YnpbPBlIH/y76RVDnhNiZrbz3w
/EEVgV9mHsoH0N88e+aivTCCV4YvFVgqseowWNUH3+BNoTHE9wlHl/FhWQ3buBhjQKqLC7w6c/Zn
BdfmOxDQD3DvjFsUZWsz5AluGegOWBmKouwgLuruwMLOtw5YoTMGYBWIVBnCw1RJansnTF5NteBA
fPMkHArNta8LxPGkBzyU90cHwqu+IWBoUaC0CFy1GOOEx1doAwDs4ehmYOLOSbmeHaRLpqFJnoFI
SE714AofoPO/X3DutmpemdoQfZdzoSVnRoleGuNOh+sLwyE6tFD3+LAMdFxr0QSYBLg/BPnl3zkP
ZSJUuXGg0/WCjSx/2U1heAvBkOF+hKsZvtFT5JL+dSvF4e5vIOQS+ZHwD0mHL4+7J2FQFNrR8Ke2
b24rBolYe66CMZazW7IcUcDJIc5EJUntjTELoJyb70/vS9cl1cqWuuHSwYXCuVZTrXBu4ZEIHBgs
4EqsHB6g8KepYIaW6Lnu0Jwy9xr8YWtYNC7OLtXuvaps9w8LovDlSOuuKBsn33CqzsIhxRruV495
gSt1YqzF3gFFZmGyGn6zqw0IRzuTGVqYrYuz8GHLD4+OEEJX8BQNwx19fYVfm1GrVJEYySk87F9L
ve3uc/Pp3zupXvhFZBwODeE7AlNfLn3hiiLpE8LvZ/xSONF48MrQGf89sbjmTJM9qkOX08Nx+FQK
08fVmBsfC7N8rSv3q9jtysX05qVrXc7VrrUDPURDxbV74TLi6qRn4XB91UGqGGcjV7frJcu0Qu8Z
/ipcM21V8V6Yd2eorp6MeM0lC4yEcXHu3XL5WccYMHsKMj3oARFFaehDz6XwFKT96Oxe7QoYagxn
wR053ED/9MOphLMzUPo7nlG60DjB3geYLrVEM9V8k+KAA1E/IV+gsB5Yo7z1TPNNmsJjKgdMzlwg
nptpVuK1ZnDs95h2Z8VqMR6xv5r99D+EIFZNV0uJz2eh2u1yyDDiLgzdtPmsFMdL/jFrbzbmXWy2
gKXNQj+8jD4gIsWW/Oqfer1fRQZYIIkhAaK0MJcoVqsNGNloV9Bo+8ez1q0WP36sd6VX9FOtC2Qm
T/JBZoV88ITBe4PP9th7EcAxnBnjy3sqWBT4D3f7fbbhPnu+rXgBx5ELnSwMqy3nELU+6v253/e/
ubAF3I7YezhOj43391waWjS9dKWdVeSt0mg42b6bVe0GeUf4QTQTP+pupF11r3hxFC5AhkFoaajq
Ko/MCRdV02nuJtKEDGBpNEv8rwoz18T71wUvIApozoaz/5F0Xk2KclsY/kVUKaLALTmKGDDcWIYW
zBnDr59nOTXnmzPT3aMIe6+9whu44xbtE1mHLWvC7ioaIBFqL56gvICemyjI8Oxhn2dHGmZcVcpf
44mTosP94cO6wLsojWg/CJ6RRy7NCf6PkgJeGFcjw5enO3k76SRNhXsLbAE0l0CPJnHtxJPZy03l
h/iRH90XPDfDeXw/gXilM3O8BF3jPx8SNtbrYBQ46BI+HPYTb++keOtYKf0UjLCZzcmbpwjlZVyV
3ECdgnxvwfbhugWEkKY8qEnMlczS4X8a8yyln5JK83Ri+JMZr5bGPKrBOo+/CJ4ALOHJes4szbLK
5ntgFR3HS50i9YYeg2/unrzvZDZLU7kF/Lw0cbHkJCyef1vhYA/yF7pwE5Jvmx0Zs+8nH8baR4vO
EDdLLpUvcZEsJiiU8kfuGahjL06LtLKcnJ+tGZDHeeHwyIAEy79xftcryuVnC0xQzAVMdMfJssxj
UehWwZuteee4SJ1Z5oFr8jil5Kx04Oak8jRVmwc74acncQFWjsNYYgYbnci6SwnjtAjtMyZxNJ5Q
BxfcNT2LoaxWqGGMZTnBgk6fGo2Ff7LvY/yL+ztE7th3HJn4Wr5oTulO/eJFIc3Q9vyui10taEBC
AYeOR/zh63Lg0N0G4XURRR55f3TQupstL8DACg22EoEyeTnTEalnDAsc8Gq85i/HcG9eo0v8EwIN
vCeG5105fEgzsCxXkjVa8hB+4DGIphsabr9NhMBcd7sk4zDgVxPE2YVuNbrHcD6xAAFPAINEQ96c
G+M/CSXr6/J/BD6LCLPIc/M5UQOTUwQPEiqhwODJIbvVmspZ2RTfeXSNRcMEZqnfHNBAc4oTj1wF
ayaIfyopEIpNCCm/M5Cc6OHJXiTfWrZRwjgwph7yCXA8pjcfrOW+oGyRFjw8WSSaf5RY8O41+sX6
d3+JoQ8+erAm16A5wsWQKHJUyEdGF5PbzBPj1eKSLnhTno18rxWeaM5yZLdCEg15vO2e/IA+PY2e
Y57ljvve2qFltB2I8yi4esJnmZ3wTOXT+9Wo5HsvGvsSVF/cOTGz4b27vEqKZyWEGpZHbNI1Iurk
6FsF7YGCTA1K7NHHF5XNM0kjbly0IsBC0i0WcwLZD2CcmHEIjlgU2+kng5XVcvkaYx7u1oNghSwQ
7XKd/0TFCUw2GApEri1jRnQT5Kj4pVfwVuRH5Xc5s+gjc4dIzEjyEGS1OyhIIBTK38n4HVLVX4oA
sxG+pAKTrrFEJZX1HOvQUV+WMt06mwbQ+/jI1Dfeweq9+EdUxaNd9GHUcBmhWXsZfUBXYqQT3XzR
2efcAV2+Q7Jd1nJO8hjSw2K9cntR7FMSGnVv/G3OAX1LOYyAvPZlLINLK2F4eI75gdOO8+cM8ii/
B6j2gZ1lIDOVVFLyGa6MnjTDDHw9Przl5hDxzDa5nBsc7JLcqbNG9x6BqEkggtPYjRTmENxdD2yS
6Hs5JU2hSyKIHG7blp/jeBDFfCBMCPVxD8FLyBFUtLLjht4b5Q1xmp+6ON8BCRch7rTiouWO7sVl
GUTJ8Bo0p236fBpZNbYmS8RZ2NnsalCGTw4ouVxliss2y0gNbj6uVOAW8TDh8iUO8PWcth4LTFwU
sJYAmg+gjhEf6BCW5IlTGtcPkJHOLa0iXiQW4eBsx2m8eY1hQKVwUGJ2Qch9QFscgHFzUIBIlSNU
QXda9QWYj146i/CLUO5LhJCjtqQn4Iw94Pm+HLt79pcsoG/28BTv5iHE1EfqjvaygGTUdkTyQcAT
5XaOeNkPuTwmYlfvQz6Qt3+bJNg0YgW7bglpDY4qVoFUUaSzRLzSIam+L3X2CxOfnX+VCyf+Ia4P
sYsJN5FsLaUHR7gtW59pBCFQEkFKaTkh0gkCnFA5scGQ9SP5poTIglhmrdET5iVB/vEOcusxNI8R
ZCTTwFGB7FXW0prbBWhdVtpaMkqJOJKcyfkgqwxzDOIhgoQB+SpCbQguhtexXLHRR3dX/iAve1+i
4iYw1p/Cj7weldRaGban5prvjvlRXm1M5NSn5FVTZDn/sFsGXE7H+yQq1MCB2TM4e7JeiFhc3+/A
+b34mM8NnlZkdslbm20yfCksxCviOCaJT2VnsJHhAxCxQHGzLwJZZCwVYNx7j2yMYpPw3+YsIU4i
0MkxILGLGC/Bk0folKxA1Am4TJShlekFIAPnESFOGPlclfzc/4xcaiBWe8jfWN9zRJKNvk4EMfrC
rkUtxvnw0OUXSrwCJW/ELHKBhXJZLAa+09sb0DhRMuVLW7gDhxyAWt6ARXLPav/Br2MmAnmoLGEI
LqqqR8fesOP5RIpjTuXm3RnLYUTC/RNiscKf5aW5pdaGj818kHFltnWYiHpcwN/W0YLIndJ8c8dY
ug7P4r18T3Dw8/So4RiojTI3QXrg4iN8RLoZLMilcQ7BCLl2H+4d8MTdu3tf/+q0fLH1PnR15Kiq
rsnvrYjeM5m23FRiLsmbxF6EfLlgRCmBpIuK6Q56cgmrEPYrI0pCaHzMUCB1xTgAVRGPC9+y/KEq
uyTt8BwPbu2/6LtEQPOpIOhgSWBHTYBJIVGfjhlPdC0OIfPfd2Cik1sxTufEk92rsEnQnHqOK5YB
Gg2QGhYlLh+S6iO+nOo9ZbhjDncFOYvCJW4CHff+u6ecY9RAnIk7mvCMl4+xiLQRBPRkTyVNboI6
wc3dAXf7WPVKH9CRowc2NODbUAsgVslY52I36N8IKP0xpZpYU6Yz25R+t9pXEmoaMkUSTJPkTobO
pKamRdaNBUA04XvyCe5Sh8JXCKBw29TABzs/03PgLeQAK0FoyWUJzY5vSVYkx8OBu7yB3SePgy9I
MJHyQxnCI3165tZv9dj9PCDKst/cUv5cFAJmt0k1uCrQgyhD0/oi+dAHJCs1YywiEbmQlLaSyile
nLctEJJPlxSXpp4cMnLEyIwMHwAXTY0Eum7MGXJ3izhnIU79BE7JfzEDqKUpasj5uojvLs+pICWW
7sS7B00kpuyV9gBZI+ADX5V0RQKSnKjKUOvGJAh0Q7AEYnYOJBInGnCgaapYXlha4bB/tPthf0j+
Dro1BQhEoSHBrXjwiSmCpHBmH/MefAyCAj0mQMSStJ2SB8WGN5uRN88oWyaTmIZMIcWj1B6d9AFe
UzJ8CeEE083gI3fcXtO24ENQbFGycmry87XjzLystLiYM6YDYeahbSgqSlkWzmaTCVGSGiq98BeA
eWAkznYYAi1kxVlLWvJ0LPCgwdW26cA3s73lcAjqIw7xyAMsioOHrBcA11DRLAoxiikul1OcpF+Q
D0DjPVyIgX7yil4Y1lYfQ8YZBdqMOReKVHBEGhEvMltmQ6CU7pBRmEemNdFA/adAtDzKDdDWPF6U
JIDbwezm8pbZUq5RXB+Yg8zQTKH4cjgH5fjOOZHoH2zyymdyLgw2UpCQ64H77ZMVU295BatC5q+i
/y2rTbJCeTjyK44dPVrYg4GzlrYdNRH5tbiRAYKHXTRnTncBDXFmypLKU+Sf8AjlBym8WLFUtBRh
IlwrWaUUq7+SdMZNuaAZgVGjRdUlBKurlXG/RF/qyA2RevRscYE8N1DPs7sV4qMdOrNJ6mXZbNaw
KaT4nuxXLgEsMx9dBf8NUdTW0L+CviK0O4axQzBsbhtRWm/5GLa92Rb4n7wdVtW8yU1uxhPk9Q28
8dWiRlNARSBIhjLvb4VK2S6dQeQrOGgMsUiiLyaziE5XUAhC47niaM6JzyYURQjWkfTByBo4CDv8
ZAq9X3d+v0mpIsebhAVxnOHMm/7v20lBJnWs5MN0etgEjxURgdjZxKzy0xfGpAi/UhwNafvKVXCy
0z17EobQ6u+KfIickfM+lpgUHp2+zs+wk6UjBj9Z0gihKMCcJBjzcji8SQkkb0Bgi+SXtLDonba4
jncm7S7p3cmZzpCpTxLhHBtkGdL2q+D053L9susk9z35kjDSZskpzzgDdn9ycZIJyRtLI5k2LKkI
6cSvdiWMyBtIiUQy1CPjkdj4Cjak1nLDpKylPCU3ElaKYbM8ibT0e6WRLcFYwCD/gzI934AcQJwg
YOzJ2+XrfCMX9v+XNPiMrv4rr0hO5F1MvAVOfB45qyjxhPcrtTFnQIPKSHKvXyRmQf/Pv4jM0q8k
U+1LQk+rHEsDvc0DgLtGquWQPpJzIuARrun56IT6MjPDK7erJ24nPBZQQv+fO+93HJsJrD360zTH
+RzMMD7+ZXIjs+WDwcpYXghBSYX3+y/146a1p//zxjtJyZhGarYbUTNTfpSks3xRx2DW6EsXVF/D
4v5/25ma5KfJl8YZnSsYs1Kd/xYP50b5e0kFqUAkZEIadPR00ckneZr+z08ljDan57HkmqgNTSGz
k7ZJS5tbgNstB7bJ+DmUdSyLMJf8k+c5oi5v0ccaS1lEdksnlWwPHjKTjMvk3SvgmfMBWc/SLa+x
m5IqTDbMGqvQ5dzdPLEOMSm4NHJcSeIlj8ITDB/GAUiy0Yayg5zyQotC6b3IoaWSoSQmBXNyXsf+
9UwYLeyXHMtmgoMTKIlqV1Af9Ex0GT4/K1oTSITsnQCWpXSQA436XgYDco7LyuSXj1sYDN0/ksnf
2U0+R5XD9jr/VhcOsnYBcJCXx0xOB/FFFkg6TW0uSSpPvbSeS5JflrbzK6WkhIouFFy7nP+nT0qG
RapNqSjfIFMN5UzdoSf7f+0qiCdSL9DBJ22S3ZbfKQH06Sso0QriZecsOUnrdjm4fjAYfMIQefy+
XAVNVRSdmbncl3JOrzcbaiPuHfIkjpC2xNSRc5NXYfaIMw1ZGOlhoMVYwnA1YntbYoQiq0zii+xc
IXjKI+EX2jnOTgoGKnIMeHGd+NXdg1tKlS7/kghIO4lHxnL1Psvd3n2hXap66hlZF6+G/beP1a1X
0xVq+ydMol/h7WzvsGBFSuoD/8Rv7l3jHDw04KqoSnOJWdMGnG8qCea20EW8azii9KISCgaoYJKv
3p02KwAK8HQ7fS8u/cvXeg4Q1e9hD5/c3E62Ky5Fw1N8098ni83gVhwW2qDefDwl1X3EUrpNsuOW
reQadLVNw2u2PbQLI8DK0Wey5XwMmxFu7TtE3kCSJjh3a6b10tw5o93NFfmFgTlDYyouw/lAx/fs
61cF6XQw/fpI1Cp5O9q5H2sh/zjcYyxtfxfnqQEumLam6ev+x2H+6N3sawZoMyhBbPqmDjaltj9e
w7uHh0KdfNGly+uj00QlZ6JHSn6Cyo0UCoDm7nNunboPCAKn4OE+ocsmr+SZKLlABb0nNIzaVvFL
F3Patv9wH6jcJvew7GF2D8RV9T4ObP5Q6g81voExHwMUBxBs4eDINBcWxQVESnQJjOzuXVxtsIWw
xX7G2faYfF3Nuk6uDs7ukZHtFi/v7b68u5Q27ZdzEBcWp+Op3jXBFXd9dvJ53jQlNaWyaiS3hWSi
JJYJuBRQhiGg5AqRxN2QxrMAKF/8UiLqlghYJWiyMZApC/DAe8XaX19sctmWfXSQZaeUFcEsSe5R
b0a2Cw01oH5vMB30wtFAYe8kKAN0tUhH2ygBZcOIXvasewjaCzXZBVX8walJotcBkOrv5Bq0ieMS
zZh5Diogqs/gNGIjYHT6jDcXWssCO8S4lCBBV4RtJs1DCGY4RkGpAuUkDW5YnKR6Ejc52wwIQojO
4Gc+ge5Lv4qXMaEFClp+npq4DyEvHs3RXblbJwPGPNrkb8iekM9EvjvSZpI0r9mhdF0/fQVROHIz
ki1EcrkNR4rZC4DJXXoYlZmwoXYuhjJuA6oT+vHIiaBq1Pig2PKdlF0dQS8ULaNqqPkXyNroylEG
7yItPhY1kZ5qnrItOnvM6T0I0QPse6Ss9oheYhghxyZ3gRbWmRaPDmamA3kAM07RHjvw1gjY0BiS
OEWWQ7IsldYJLZcPbVCImb6KF+kDVB4XdQs1iJEGjwqNcxZkg/9UZz+pwI7EalD7RtDxTB9RRvvM
N6mVsXCiGehd8mumxddMoMUAjXOJixuyL5m/kOuIvw4RljBPvRHgYcxn/NIpPpD+AZak92S4Rv+/
ttqY3ildrfmSKP6d3sCMgsqQGwT7r1/i6yRESMhVAN3IVUHN8WSLZvqGB05mKzajCDSSrYj2O5aV
w8NwjoYBWmOGX4LPwgeo+8UYAqg7mmWiKsS5Eh0xMj3M1IDOQ3rIpV/Fiuu2eoUMbUEV0v17TPQB
KBM0kYaoIiYAQkScs0BkExGgiD8znuiBaPDkIcKGDtv43HJ9VIIcpXt66+hwCS8cGg36guyE5Mwj
oY3Li7EpWMd4wzWYl8jmkQbEEej0Mf4AcUKvj86/qNp9PXG6Yv/iuAJDAncvkL/OKxE4smoRCiaX
fdhy67+DZj1GWCNPPxgIRA/bwJQQ14R2D94eCiQDlY71np7dB5KpZlPQIfFfObyGgXMH8gfRZ1wy
eAetCHyf3il48ycwI0DRkscyEGHw8wGYDz+S0f8Lti1CPzRvP//phM1EGWPUumZQI1C9K3KTzMIy
TNAugPex95owxLwNEeFEsmSJBCFAD5S9EVM3XSMpw12RvC1geX2hpatTsNSH7Jy3ky0M91fRWVwG
VxgQVhNmEL3cqeFQcGwhEkH4AJz9sCOU7nsKcmzikAnk1gtb8dEm7neRS82/dAOYqThC6wL09g71
muoerWqAgYKqkt/paBDHv/a1L89XDHz9Z4qyDiJN2e1noAfMKbkhmd+hLn2mYwyorCVGxOXX2k0f
aEDwcue+sWmL/scezUV45Egl8aFs0+bSRuDNEt5sCZXMrbohyqR0jYbIbhE1iUMPp0Y3ugE+EHR4
Bv3jMLzRQrqjlNLhHMPFkva+92bLcrmPUP6gTyooiCKccsV5/EIYAxAKEPo4eUd90JqDUw9FiGF7
SVRTbWWlui1MPjrh3Pt747vdAwcH6oH/VHJwsh9xPbh5wJ+I3CizIeoYb5cCe33BihVr+gpt9Blv
LwJ24M79RyJaVXs7nMBQQCcIZoAHe6vCYhE1FmZh2BMTp7X+JxJ7aQzdQuSEJmgXuEichZ38Pd2P
zSFNysrwj4vWqoWg+yNUJikAHev8Bm7H3aOgxYEOxhqQ387TwzeReqIieSW5BRspTBgqIKqplfA+
D2Fz8pA6CTG0Rg551MANROa+HbCel+SRiHihjIblB0EkOzMErtDopVMuUiZM4ZleH8JiA2DbUvx7
D2s4wmnZAwqWwxL80MbjzAyPmcFwhNQDL6ASl1sNOD19yl45IN/kUCJQEGngxtN3qynlU5LA0WH2
Eh06/CX08BiDmMppc/auay3er8yNNtG8ruGdaP3NUTT89m4rgt6x0HhDhXxwWwD0PyTXDSf1KzSj
ZmEENXMCPMOojGls0KVZMMLaUonsF3ichwdqTTY+Xupil0yBzeHa6dJaO5KFri9UZIjOCoIJQBmS
KHApYL7SHwgYsr2aVF5VRNlz898uKUWweNvvjXAETKc9pA1FuBOnQNv1t3bDU3EHFLI3ArvDeU5b
+WpY2EtAcUR+5A1XAy4wmXnHQ0yam7xLb9wSfUJnwX4NzwAXMBqkuMeBhcC241J1QmN7AniNcRpN
UkzJIK0yro65OAUZoyO2hp0UiNmZzr5t6wzEhm27Hl1I7EVFCJE8TlKMFYPGR0r+8MZMphXiKA2Q
DbChnn02bNonmg74ktg1mNM5dEUkUMdXzimo0iK3AYPTOdKmhMcI6wD8SAqkA3CS4GMOpqWivIna
vTTKGMZjjYX4lQEepANx5siGOPstQD5he6mBg7644g+LB8LFnT8kTiU4E7BtYE50G6Onr529eutB
8au89rKF+Minxlrgu3y+/ftoKzbmMILb4KBvA/Xv3sd/9wSVNjI93u5DHtJXFy2CyEJ25WkwjJkx
MOUN27Z0oQGDzQZHOiycRDgjHLIlKQ5OEhgN0poR3SLwvPEzFTofeQHNiTYNaZ2pGncPoXZIfT0o
49i9wNEg40CzwGV3kpg+82d6TQ/ZC+bQCRKuyuY1YWi/mu6bgSg2bG8UTCDMIzqsIm2HtUb4yOZR
emVSiqICE2OiD/ilY6z2b2qCSpvRlV2kDzkOcwWEuN8eSj1PZvv7KD9wDQ6OVgsrMbrnYxUybMBo
g/EhyhIwCJXVZwEv0pvj5opMBaxjguPdRycATlgHos52VuEgcUw7U2kMQkL1oO6h0IqG4wDlFYd/
vEJjt7F4ZGDONLpd2NLAv9lzInRCgInB1Df7W7+OViYhD4rzI8C4b+9/GTtU0fUPvZdPVyybjvlR
DjeyIkhIvVNWx/OeHrzFTuKV7rJW/w6Iu3SJEWi9QoK/I6tGRsriwZdiG/3tnGXLI0EvxGZe+O7H
zc4OXOIOQea4EaxBBeq6GnZg0piyS8g5PQUp5LK7RgUNRo04+qLZhBANB0SmiQLA3lVEWwY8cPIa
6YiZqBvoUUI8Dq5pHXz7etphw9Z0+7f2TnDHz8WFPQBtFmW4b9Aci+3MFy1j9Ey1DTppBvJgexKa
FouEP0d7eHk1HhT7v2zCGBKfEYoMLLPcg4H31Wn8tjIRX92TdnOutj0Ma0KPMbmPNEnwDgxaLoC7
xWgTo5cSBn6b0Sr3BWqiwNa3AUT5sDlWwFzbV/+GICdsc8UdijpNA7D6fsQ7tLPl21qy5pCgliIK
5VYkN2g3bwQBDjvd5/9QskPgbnzismsOZpHKOkxg5EhPiWFSxuFDnNS8ARoSxghLWIgRnJIWo5A3
QWo+Y4lCDRL1DJFpn+f3o9NAGM2F950JgYNAxq3AwIl/SFHLpzvm7aAVXP9gZdDoIq6/ohxgFkMd
OkiJljbRTBP8qDl42QPDg6UOVk6UY260ckVX5+8L1JPopPmmhUgAHiUSv3qr2qZCdSDzOaRH3XkC
CQ5S+WpLuPHDIesInS1yoauDtq99sP4U8PRoztp/qBJaYiO+tTVrtbf7HTIGDt0uSzwgjKe6DbH9
Zr28bThffYbH3tfeJ99u6R/TMk0Ask1QJC6afgc25/jp7ZEFV3xw9Tf3uzkOKbnhk7x6elfvksaJ
fwk0bqXbQFoIbTmEBBRxG/LaAT0zt0xpwONsGZIOYkwD0/wKGZ9MgxFluCx9oV8u74Vi/TX7ej+j
n+0zO4j4vCELOKajgX/LlxCs2HpffVnvr6MxC2va776Z0lOZHVBqaBGkANjf80fynbAWlvzHJKUx
PfoH5g/nLl8woSx8EWH7qSUE6t83IWlcXnjtz5l0822g49UKCJfF8g+PgyEyla5Ibp/9BpI4f1ds
K9lT0CW5RnFgBK/L6pGcaVxjJlNyMVuchFtdZAMA2MIuaI/Vv2cfxgpOGEYraiIfm9yppu7FB7Lo
hgg1RLPOuQdQ+BRck0yObdrngOqBMmC0ntB8Z6iDhArTuV/qA9gRl4R7lxvLf3O/miJ1OcYySNgR
DoWUvU/hNeDW6+m0CvGWZgKBugRRXBr8jB0XRPTAzJbNYMfP4/6BGg84bmCFAreY+x/JiRnPlCyt
oRScy+wASo+EGKTeGToGW4xvZQxOZlDbr/YsXS7nMliJAQu5KPwfu3iVEFS9q79DG/UI13ZPFPrr
M5cavq2/PzZ3xuuHfUTrSVkAH0rXtsUIREZTBdUnBfKaFjpqHdRUGdxkOCsUuqT1irWEi4reCOtd
VnmPqyRL54poqljDITQKJCj3jHvO9nAII1RYNSgMBE2OddEanC2ZaCnk8X6/36+tniy/Cl1Le7Va
fTKTQ9BIeoklYw6JCCQCX8ebDUM0hfWbXSaoNWMSTRxH+Z7kmUEL99zXwrlziRuDGhEek0OYjwf1
5BZUKDLZl4BdcokfzJDgkdDcGnaGuw0GOYgpYPAtZ4TJZNNqze5IflTeDPTghtdA6X68/TMxR2Qa
TkjFzIEH0YWkwYnM4AsYAV5sD2AwlHhbVHtkTGOC1+dQ+0KjBmFE94ZYht6Kzg3YWrNDKDoTr609
oSPPDdvteaq6O036bytcIiSEPqiKJiGZFCkSkyu0XlGxgkpmH0eKi/Pkpt3Fu4zNKE/h65dpHcPZ
ir7d8+TiNkL0G2hrMhLp6v1OqHQ5GiFHRCpe1X+kRegwm7a2Te8GHjzelnTq5O6wGaMJN7dapS9a
gpxtmDlULlUyddK96ABS+pJCnMSjEFd2dAGegJFpLaJeuTgXxi6EwI9dR0MA/vEbOE3b5Vy81bQ3
IUUiDl/PU9Fz+aDrE7ZRfMRenJfiQW2QT70o0Zu+SvNNheY197M3xdmqA9HFrgGlEFd4qY9X84Mf
74EYnRhLRGzVBrnmOdNL3sturdBc3aA5czQHx5fTOHdP5oJWB74RUPOvL/g89r5M56f18xvebuHn
G5aL3cdrXdIXNhNwv9HS3CZ0mHiUQryBknKk5/Yw4W2i3BHzHSR2SX5vp+x0yvhmpTMCuzoaA5hq
hCgzWXBH+3FT020XKWFhE9Cgjyg7TmVf131KFIPZYm7MaGbAyfjo9huH4pvL/6C5dN5uE77cW1+U
R/9iZIiAH8wUdslpgu5i20g1La7ruNUc17p/RzXkvg1VUjB8xGgOnZzmxdJfkGB6r47TIFfvOLpq
c/Aet8PrKZgvDJN2TBuhjDqupydSP1p8jIZupMzwU/wjSmnkj7tUu5P5nV1eTu1f6UiOW+FxeUfz
Ds0VtWvWgNPfHDEcUA3vDcJJxHqBNvGKTXoiqsxrOpR1KMyRe7PsaLrtcRds2i8Hc/jFadF0WxhP
WZ+Qybc/UuncnqL3334AXW90Sudj+DbZLT06RgyZeXY0LIApAClAc4gjr9AQBY88QtybniFYVRp6
YOX3F5eEHPa8YLTu9My0JYkw2TVFDbkFz9eYu3fkcYCr0S90mhslbdKFMx3h1jL7IHgi/IDMF0pc
TAe4OKIXPllBjaUXYnD+hi5S3tFhByuxuNHuKYE7oycwImBFaDFy9ifx22Mtc3xEVEqBluzcM7qS
KYSz7AjkjBnTshSo64Ab1m/bGsWrJrJpz1Azxc2V2sJk+oKR8fKQAj65IjvJ12lJD29RXYDioLak
MITipAq8YtaJ3uFeUjoySjp92J80WD3O6+zQceZYE+wbep3gUXoyAxrv1d9QQ4CHc8PqPp1taAwa
xKaw5HhiXHGKGHhMjkP4UQyLBNsiZrdVUEvj/SHoObBvb88Irj3wOtP7eMcsn7qWjltnBFCuAAca
jahq6Wg3LNU5UvowLzsh7YGRFy1gKGZuY3ymo1wNroNLae8bzmW2d3jsgwferrSf9Oj9dK7a4ouq
I656aD9Wlg7in4nzkwDOxOHRPYa7xT2ZT9DRycsXrhiWWZyKD+jliHZ4/zh8FBp6Jw93xyE5nFdf
i0HLvXKuAA7wMcFNI97bxhQNML8cbnuHPsztwEAgXUXo5RHcnYV0ZHejPd3jfe9OQlLsugwl2pXN
DWM6EyoXl0mH2YWK+4HyuU3qqJWiFFQtlb9qo4z01Ej462l8ijtiVOtX3V3/iwsYLeDaOkOaR8jh
ynzX2fUZa1zDAwJ4cDVr+1tU/WsyJwCQF/Z2AWoqwXc0R9gDSBVNUWycy6nqXYrdgtHPyVUt0/9u
GrQ9KygtSji4oHD9TVuLR64FPOkq5wk9xzqydjQxO+k8Xaux6FHO/xjYs/A2dCFXZUF567ziKfrL
bNYWzQRwylaLbcSfQOgA5flU9ujtrgF8ipi+4kWyLJxzCPvC3pCQecaABiwUtHBAOck1HDOaHvNb
/H77EHK9J2jU17JKP8vqD1gfhSoyCj0g3WziV3weM0a+kWIKllgQZyyjqUYnw6GxSJ8CDF+ne6pd
NhCDfSqJ0tvTH2ZegGYGJ8UrkhYNM3JImERwKrnRY2K4kCfZus69RwGXd0uETwY8P3rO+56YyPKM
x5XfwOKPIhqYKkEaAlsPRGKF/Yh4TtM0LknxCbCDsjs7ZR+ALUxqGds+prS+PHKxH/RLQ/9u06Tz
xXQDTLe0ir/Tb6Z40P87KQcOza9TgQWFeyieKCZeSRDIHHqEMhzKj57mtTZsdVQJes+k441UABU0
sTpBFYnkbJV8e/AvmRpBp16Q7EM9eVHGd+jnMOt0zWg7vC0+SfuHm9NYDA2CUOnBnwc3yJh4w6D4
Q0U4lGlHsXWmLWiwJEJmzpU875PX096GDY5loLtXu1mMpGdRT19gVsMXuE3oODl0VmQpWnSQsGmh
RfHFvZXjHLLWBcNRXG2wtzk3GNW+feiOtPHg6zgiW8uipvBaqz5Ng7dEFoGYr/kLfkgR0Hv6lNBY
bysz0YfSTQM6q7klnM0WM169oDFY9/k8428qPjHSHG+uFJiDX1LnHKl94AmMTDKU/suO1RZ9/zYQ
tk/y6D7D1ggDpQweAjOVm3BsN+oYZGVJc6+SbEN70TdG8eciejecNYERnPrz+Dl40jXI1iTxE2nG
oEsXzQRIA7ERJ4EdOkKIl2NqzmhXx+5RbNSqNlMgraC/nWDHd3doJ2k8OlQ8VvU5I+1RTAtRcxNp
C0xsMJN/6hOaxggPvZBkQsj7LD58tzW5mR7cR9c/6dWP7yiutdFkEGas1VmXyTcvfR1jmrBNcQLv
ukekwfME2vZjyOWgjgMCGdPmhKKYGumLIQqOle8lr/CavnN8Ln3UrEiAMWChpXN5kCDv/coZ0lRA
kJNyerRPO2sxAEazkZpwt6TOO9MkjpHOctopenG9bW7Gxt8jhPq/IFfD/8ZBvvEYoXM6a6OMR/Of
VBYVSxsrReokGgdiVocDjo4q/plRd34FEHYelXQGM2T2cQBEzBse8hp3Sf5ZPbwMaQVgISpOINJt
mpEYMs3q8GwX5kp0f88zhJymLxy8oQX5CMDimir6+cin0XpSkQ6sGCEXjEw1XGWe6TdGUhcaAIPb
38TzId3Jk4hsGHQsO38IgRYXxOlJQI60L74w0gBc3ABwHH4uyCZBcQVdnWJ0i0zfaldotKz0Poj7
uMG49iFeCyyEuX+YHghixTO/DaX7onvn/rE7pBvTK6MWxGImw1MkOTrWs5UfppiC9OBp06ot29hM
8NP2G1I9Vhj041zyRSS2XLIkxqLCukYLCidUoY60aD5TnLWQ6JWZ38utpuqmDC7Te7rN9yliBpHA
7QCXuUgN7N/cz3186TUKdJ+oa8muTXB1SAkcjFAlvQI9jJw0ZLMzXHU0yYjBFTVW1gnM4sOeEfoe
rVCwMI2LXW7ULgFzu2z1SLoKngtJOIl+NWyDvrgAxAL/D/uX7OirWG34HCMxX4CDDP4/VdbkOm/C
AgNPkKusWJI6yBDYR93xFU3vNyCV6w+lEnmc7CiqBg9gPgiSx6jBqSC6U6B1Qbzi0oBtUnbDpGqP
mGhZtNBclboiOZGLq3DT2XTAd5zl1Z9xqvUE3Lek09ZDHpjOKbcY6AiSfEzjCLHk+zSi5jNAuUy0
EKHujL4oULB6Hss3tgq0BfoyB5BcE2gviiSze6SRTI8BDSUUxBA1AUYB2231FC4ZFTZAhhgLUCLu
XYCCohjOeYakOcVlCVHmOp5TaVL7N+0dALRY6T2xr36F6tgue2YkU4XL3n38fa8sxsvfLaU7r4GF
2n4dU3dP6f7E2YfLC0wlBKhiUN6kwtsjZQjRnnIGpt/iEdYZjYdBW8clh37oNd9idXYRMYEWZnL1
9JM3oYBUNuR+tiEb7gE3jiPujGgrhQwqqSCeoBXnL4CzQEluFrjd2qT6Zd6H+hoP6D15GyPWdmW3
l48MWBgriZw7vG+QnRb3k9taeoyKTZFMOwEnK9SG3oHZXz093W30Oskn+/ReXjOaZ2NGb1tUixDJ
iOlrHcYnChL/PSbylWlbDaHkh+1ojNojFf4OR94Zf7zW7nEXI27C+IzyHeECq+YsH6s0qbq3ZQcb
rSmihqRtB9zwmKDeNeuYXsbyNaRJoGiM1ZDhJGrF8W15Bxm9bPXH2gRtlBUgnpXJYd1TwdIBQg1o
OCS7ZXX1UWVhwlCj0zlA3RmIHWjNXtNvrCuS4+XWR9fTelKii2wH/rbIpnR6Wg+hifganem4fqYV
EQpJ1JyexYqtml39K0k0qh8flwaP9OCI8wiNv4NOb+/TCgJXAXMzaxrWq68tRBmkwvL5xupEwwp5
SCS+A3JsW5koJFq4yCXzEf3YblMQF7CX8/OHPXByPqMXkwrmL1KitoBB0EiOq9U3fGMEnLzX2ELc
xLZhih6IL4eEdK5aTHBebPx7r3oE1+gxQK9RBfGW18sDAybNuowPTXFYxnnBO9LBkH/acZr+FnWc
Tq8Deic5r2r6YkjydlW0nq/pI9sHTLxd7EC6YrqLhfg9P9vbVA2/XRXj69V3uf/becxMcYelPRNo
U7P/oPlXl5aJPrLP0yOvZ7X6PF6aTkukWWbb2f1tMfKhKdbEuYmWz55TEPO4eihHLa3b6Qtt8XXb
o/lGh6Cvx/Qz+iC2s9uEn6Ri1zMkpbv7mHko0rs5nQ8A1wylIJ0RKbYFtfSNMMEvoC8KyndotbCv
eCYV0h/AVJB/PctRjmh9yDQLOZWdt3y5kv6gI46ZGMr/gmQxs+emLMiw0CqBYnRb7TeCMuZJ0a6P
+HGx9KP/CVXT6D3GSlfd0UZi+DBRGcQO7mkT4qacTJfMWAAUgk/AuWeQ1UYn5zC4ZEwZ8N9iuKzH
H/Dun8080kZ00BNzgiFxisJf/5I1Rf5V6Ha/yVSVsZi3nKkBe4+ziBCBcNnm67QDPgrThKBOStRl
9pH+O/Ih36WSFmu5udozEXyO5B3bDXRqyj8puZ70Fqad3jadh9xETikEoumMa237FvOpg5ePCQ+z
HR55cgffdXK5fqtJxPZrtzN4rjpWvRDQGQPUxRNQXd2vgo83bRYItg2fwLkhj2weDC5oANDjWCM4
++mxv9nrKYuqbeAA/JOWxoceOdf8MKgDvS+yQAdUEf9EiFfgZ19kvffpi722H5Uz8iFajiQ51pML
vyy1F6bvnK88yRbdPcG8VwxMaJVjJwlY+44QvGazdb8YPRPyGI9deTFU3JiLqJjQX5aNsA0XpsN1
Yd+HqrmD7tP0FJzG58nH29r1+AD0gjYuSIxPrx6LYu+bVrX9Gh0aCbYd31tUTc6EvJavMHHD/xfb
erqZ6E+hqkkMnoK+OK3pPzLGQ53+tWhSyM7JI73D+mnyrStNxjXfBHrx4p9/UawliAf8jiMtejqH
h8sXMcvF2LeNPAkyqAVCobeHizvxbXjtXg30qbs10rnAnhg299rY8kKW2srcFifk+8nF7xd9UOAX
z0Vr+4+m81pSVd2i8BNRRUZuiYIZQ7u8oQwtYkIxgU9/vtm7zg4rdNtK+sMcc4Sso6c3K3RfcVNP
3DaCjWFWPdaLM03vL/YzgZaP2qrH199YDdQDy8Zo0Okd1KHz8ptD2O6BIS9rd4R3DOs50jqxDshR
qx6w7+isXnAC4A5RDfQou6g07nsd2lVwIiuS2xaxAiJKONBXL4dAlF8xWX3FBnQ7q3fBEbjuMnk5
mfGlcud5J7pNwya7INVpKAA8wGlGU4WBfP5H3+r3Pn9vatogOKp4dt+hzeE7Q2Plzj+RTao74K7O
bDwxsYsZWcfUmbuhK10bIZacFw9S2Okw4ti/xO3r9Y9vsHCdMZBmfmnwPQqqW99CXQ0cwocVK0aR
faWI0HwVsmPjW8hcEDvNH3wnuBke4eq2hP4F3Beysm0jJdTXYuMHEOW/bO/DWMKBluKhDjRlwJ0o
eM4OoWL0CYDmTtmf4AmhFOT1mbo8GORDQ6Cpv8NzPnrdxuyoXC2w8jRnNDL8aEyZoQUp8kyWbUKv
jnyBCnoVrbI8dSl1JKxKb0OqRXJ5D6ijDuGr47N3YF/FawnrY0aDNHP2v0sAc8Jx5K11Zg0OhLQn
wFxosuSlXkJwWZOq7xEqVH1obE/4i9PiJnGCTQjPQnkJODzgedyH6OTwanwFKd21mB0NsV2AtAUG
TLxHjn3hCAe7VwrcC47MtpcDdadf3EGOKaY/n2/XINcFnz2gfgb9IXjt8TEl46kOT3sgthyal5aS
KvWsu+wssf7THR/bVhW1ktW7EqmOSBfi/4K8KR26FLFu5eqTY08IFBk86FxBcNF9RLL3fZvyVT6F
YwVYIUpuxuYXKfKSWvuxJ5AKRNbxYKF/p/mA83TkQHA9zKsQc44p2299wL73JnhieDSGB9J02+Ai
GgjrSXfrchqwRW21EMK4ZvkPo2t8POOJ261Xab5ljS+n2eHQVelts334vZ9nd2Oub6A6F8hnB+dQ
nQFqzNTtKbHhZRx8LW2gta2r2Xuh60JjBh5z9X/vRWGFIAmHDBjrmjkLbVEPm4f3HN7S48T9Lf4B
4XZzaPWkNdGARfHaxZyNBsktojPEjhgkq0TXyO8ZaswIlWPy6GthFZzT40raufAXsQI6Dvbzo2gN
3P7Cn1+B7OC5zyvySXC5ePLOVUhrV9AWXTCHzvCMwXnabm70fcG/oDmevH/60vI7KCqL6Q1OFFC4
hvGO0oUzk4jvIxAsCm740fhpYR166xYxMy9vCE1K33cwZjujBxw5KF9Kko/AzVGfjG9bReIeUOsD
kUJaPS/ZKAOVwXuauwOIg4hwRB178qa5132zQ2MKowCJGB/qfskQxl12bkba4B7JXz5T80cF9UYz
NwODQd3BM4FuJ0B5hqgVGbOgqZ7QSQt6RdUPhVPaWdHv/iNZfFn7dahmIAd0xSevVI3LRb7is0AR
PxMAKrajVFFSQeEFWmRtWHnTBgDNjNnKkzeF4Rz2sdD2iAKbNugmOBZMFsWN+DI7cCaYymRDK629
HQZHab5u0LAunBEn5ULtNScyYrcPiUVYIBhnoQGJI5IdxP0Z3fo14wZOJQ8+lQGRZpAgOXIWYRg4
+LV944ZIXCLZiVfpBA4dzQo+Q5EqWL577Rg/QYYGFnIbjRNVRsTSH3xS4ugsGaODVLVke2Tf8Tnv
AmytSfMe1VtJPgR+L6fOP4rS9z9MZ1jIab4wgfDB6VMsF6CtAZssCQ4lJKQzyVekjPPwYIwLe4m+
BsZDQlHb5yEGd3B6p0h+aAJ5u38XTnzwCHREqOzZQBSV3t7ungLlnz3k1wm0uMHzgw8GjzeMEyxy
ewDjYyzP/WIKrRxMj/xvWcsyyV/k4jFLghV2llC36QjATIS7qozuqdXTZlX2nX3iO1gXcHLy7VOo
kT9HjRC5W+MVy3zMUARm3H9BsO4Xz53pcDyuXTIUv5jcKzIhfDHj6lGG0o0gXAiOixY5WHs7AALh
65bmWviyYiAAzUTQ/NowebRXLB46IcmJeo+Owg1HDW7QNTlVyRtGZx2/9cg2E5NOaBkB6lPj14fu
Sw9B9O8nv8DMdZ4DzxBo1EmVU2j/1KtyeYc0Pb2THkSQErlBvxUrYh7lyC2BdK44NfsaFpOX6LXT
zrE6cwvfXeS9Q9eN730jvpAvEH6BiSkyLM+I39i+l0gzgnz64LGbF+wdb4tH9CrCdgnCaVCgkjZz
91ugbZ3ehwmV4zAUCPsekKdQJQRw594xs6PqQgPLAlWbsUEBaE1xLc+a4TO+zTk9UHLiwPy2z93r
QVbBBwIQY8464slu1cL1QRHnpSmn5WtzRhez5USL864NWAbUur8uPi5KhSZsYiWm1cmCR2EIwve3
Iy7n7PGdjG7qzEQRcfmlkL12T31lAHx76esQWmr2P2Qq/LPS2wI5dgJxZZP3n2k7uiyNIVVZ8kyV
tThdUhZ9YE9urOzatal2/0HG7sGSu3bb7T0o4x89amjOG7E7QFgd74RTzcUOmjAV02JxNRCp7GLa
mb79YmalinDaU0GMFzwksP4J7xsYv+9B7dsRHZpbRkepxw2e0wlEsFD57Q/KGhEgYkLhFR0P+gNH
NM9DOJYoj0XAtz/0XjyPMeUOHvxAyeoV6v6bm94MjpN33CbuL+2pX70TubTde+qk+vmOPxOcJmCe
cgVpNo8A+tVoThw5UGFn9R3/MUXFA+sOU6IF6EIiJw1adUiLDR5+B8D8+ovaiGgOcG9wMZoDEC3R
IDIOcUXBUyJIMf+bY3OHDo7sX/T9yNpDGL+sNZ8u2Avp0F13f/gFmEtFDCndLpwFsIJBvqgPvmOx
oiUhHKE76nA7g0QvTCGelANS/py/txNzgGvhqPxpJxNl5U6u68vMSd3UWZxIyuRAcJ6IyEQFWhmT
s5bdlmjZyqjELIrkZzujS8ajCtGeig26ZNOFSsWyTaFZ9vBXYiEgdAUqPo3OZ0TTp38kDEqUBTSw
MUnVzBBjC2YpwIf3lJnQ0tijgAdabqpDQyO7kR0WM8pl8R3d1tzyFjFEvcUX2of4N8PbdaHRKhCL
MrEbuU+vqQ0l0kaL9eSSI4eawrTr7s5zJ6gJpwNnU+PdWfYoIkz9TNRNU/hTYEiWCaJ05S4eU91r
fJpMCn1CaTi8EcPBqMJEjrYMZXXfXn6R7AVVBOExY3aik2e0qHSwVxgck3JfwEqnxSVr5qvDT+DK
7fjw+TG6hMY5VyJ98NwyE6whyZK/9kuaFgnYmGayM7UgC8p25cUqTUtDKJUiosWrQ1yAxudluecK
f9gYbevlK2TbS+3XetX6MONWvJE/yL9MtvZczy4/z39y6FNgM7gFvKCz+tO2oJ+hJfdh/6DTJkXM
C1DdicsMZFa6PcBonpXek0dyCe6wAvA3JL5g63aLoTlh68sdB+LZAScTcQmP9h43pL5WiMhKf/yb
ULaCAGfGOaLKus3s/QYDWg5jaCbwDeFpjDZLI6FrDUb/GNQ7E37mHdKNlV0GDOngEEEidLPrnzdw
QwX7whPlulWzI4stfUO63oDtFGD4cRwHbKfc2eenRFNqYFdojHg9QN91BPoPPsquHwKr5OB8e3kA
qS6VvZUdOzD0GhiWYol+gSd1WsGgBLNlR4shIYSsL1zMy0dAMOLSDwkOcWP0v/D9Kd/czWlynx9x
2v45EpQCE1LI/a8M01E8ksE7kIZCzIIkuChHiIQZlGIXoI0oE58fvqH6Dnpc9x8jy0jKiLhgZYeh
SbCDfvDAvuqHhl8Rqd5EGynMgw9ErcXUGivJ7dehaOsry+PTf5FiCzMI5gN2D8PTD4A++5JiSAbB
l8UZqcTSRFGEAY5Q4VnJCVG9M1l8z6hZeHLAqD8hO6DOngT3CZHOozPpW2caA5goToEO9tDpJlxt
ZiZaIWZcDKE3HEgPJDAE+to1AV/Eley9PPZv6KFgV83yuGEyQOyOihUbM7651UkeK6CsEVDT/Dy7
njM3IVK9APTSU6z8GhmWx7gAUxqt2crh8wYNmkQXpCjcN1xxqgVB5UAE5zGRZd17jA1iV4fpzPQW
4qrcfWX5nrilk4+RK3JHsQfFZaHuk5aYFF1zbYIKQZ+F0Sn6AbG4aoTgOr5nWr+z/hCtjIQLfZCy
LLqS+2f1VbT7OAwSaw7lBC9IMUW3M7ExVKA6C9ODCgpN/73XsIm+sxvWsNBOj7SQ5MDQO8SbYnX3
DKAtv5oTys7PYGMAupA+u3nUMEFyqQanYcPThzUuXFoqS5ywrT721GJQzTXAlznOx8qUO9WSy8mE
hrI9fBJ+tBKjUZIwkbYOWHKi9wolYkYl9x1TaJ02b4hhI3VlTZmB9RrfdSYG8kzKDJyk6QO1XiYG
H3OfHNWA2Mf0Nld/WB1pA7C/J2yO5tmRJbJhukESj/bsQZk8wCCWqgB3oo294tiBkCcHTpCZHSkH
xyim5zT9ofZ1ieslqECk40zmpH31beApwYzhRc2EmwpkBHpFxSCb8PLB6HQIKVcw2j7Bh4UXyx2S
FAgJmaaZ4qEnIm8GyjINx1xSr4Utz66qV6VsuLpOZPWEungMKnjXncSNaKyRpXlkVw4dfnKCen0I
MapDA+WMmOBSdpwkHl+3x9iUkSZ1IgFcqFTsIdJulLwtwv1a8Sak1AbQC7Bvgb6pjY0RbaoZPvDq
iivQwj9o8LLmgk1dLE0jlj6MJVvc+F3MgsVwXtQL5qrDrE/M2pl4XrSJWCswZjHZhXdD0Cq+l/sf
+Lv0HCnJ7ixB6OTF941QjrAzoB9nzSAF0N/6h2DDTekYN2wBMBuhOTTl7lLQE9mAoUSZ4eVGnY4k
LDCmnRDRij7EmBXTcbQ7EUB0+v4hc7tPtw0XAVR/eh8rZPG/YV/no5Fc0vtkBlN9GmwY8D0Y6Jxn
vSQIAU+BfUu364a2WZ4ok6hJe2KM6uiBfV7xJ84H5ddEtA854kE+c9ujLRcTyA6TyEro2/WwtIUv
jRqzgvYxvW7Fb87pm3bQLOHZQdnZM2FrrsxeL0iB2zPG8EXP+TEZ6gWpwVqPCCRm5uuMaCP8KN5j
KzIElabJew61XhFSoWHggDjzl+cYctKjB2kKW7Pj/EPJSvopCnP15zwHuu01OE+13Xp+psaHF7Jn
gZc7cu1jqUI1ifFjIvblQpnHbCOEZAcGxjCmwcUEgJpa3Csw40o0UlqtH3Ay90eueWZmQgwhKHvc
JA80NFOSybISAR3yNkRWiMT6VPfTA4cVXeYoMogntKJmRjk0aoJRB+LrlYbWacj+R3zR/Xp6HzSM
TlKomHMvJunKNpusc6SEZXz9ixmBWfX1NipfTh8+4QArrcv69Owa0Ic3NLBZt5rt5jL51WfESg3V
MWEA6oKpJTRjldNnLg2pXUKLLiGtHD3Ee1mDde8Mrz2JCbiFDSNS9dlJNJEYxrM+pgVzeB65jDzi
ngeQRGFS55E1cej7t/g1NSl79/A0+QJwFljP63CGATl7LO/EImyOGwzle+bYpFcNPP7VQpt6ORxA
kRB1xEBbVhkYKlA963fgMs66KnPo01PZSA+eFNVw/MtQ3x1alqlAhx1MjwRsb9mgT4ocQhFnVmgA
hPMhvPWT/hrtBcR03ZpezheZN1uUsDM9Dp9pR6o3B1QYiC+F0wVdcM6qCQoyfATF4AweGty330l9
oear907sslXmMZ60o7yrjvk+Z1jxyoI9K8wT0uMnD8oZnMoHp6j/7JpygFXfHlGDqYnj+MqvFaoj
SbCzpxxhAuPi85exVx98neGwVafk1J0XRaJO86kKCEok1ugMV394AsjkKluTI2JJVPU4YjNJzw73
H4MWMK3Ne8C7cYWgbLRjc3rpuxNKQaLgl8q8MHzn5oOfobWHfqPTm2bmIXiqay30oNyx9YPyS4IW
j8Qhgs+MtKCvjoS5ARs4em0/Y3dlj+66x3/FzgadjmouxhvLb99BPQvn6Lk3t2VsAlpQsFrgsf4T
7hQsF/cQfcxAVQB1yW/p3T6LI9HLLFz1LTXl9n0GnWqdv2mfhK0eGcQNFFBWkNqfYqvZKefJC7Ie
q56ZvDr9mx6yD3tKcNsR9JtHi3iKFAnOZ6CH9h7Ep+fk/yTr4BG/oCXqEbkDRZO4MKron4MrNd6r
8J0HkLX/oT3beK30N2f19HWLDjTNBu6mSWhmAFjdfeAULI6ZOPvOCO0eDTjk0dvj+LO+3sjbdaPZ
bUTXlDq5R7kWvSF8M0n3L+nrt9nwFE9EaECqYsC4HdQ90xsTsQDmTr/uPL3Mnz1tWAzM4BHVoZlc
u2XyApqjrev9vH+UsN/AMLqPz8AhVYTAfIz9NuqpSAvzLby+Dww9jhKy+vR5Dpy5MjdnYkXQYUtN
phWiO7+krVKxw7p6LlDnw7cyaW2f+nRPSU9gQP6wQ4dY/zhSrLvDq8aUQDaFjeSKHvdhZFBZT6/T
M7stNJChutD3bNo66QnK+nPKjIGemNjZ98aFFf7+qfm9Q/EZlIPL75tbA5z2hUUO5sD2Q4KprjTk
80Alg4NmeDuyHjzEDOpHRP4ejdg3zsM7tCT4aAxoy7dYqyUfnEvYkiUuURTDdqRluL2xGLQAb03K
EO63S4tph6dlCPs/gtDkFzGc3cQeFclhf/l4ROhSBkNfP7QgNOzUN7RPtKFDlooxPDFZMGN0LB8E
40VV+eH4SRN+QadAawBdrPsREhER1hYNjLBq/PYUaz8apICn9/h7ltRDauTB50WSIOLXoD75j8Y/
fiL9E97gorArnPDQfT/j85RnToG9eotosTyapCR/EqFVk6i/NcaAhHKUafWl9EyamjArnk4sImqQ
rFH9GeoNeUS9ByBbdY/4S43UvyF32VM6gE6ewl3C1QJTOyqbqV0STOeVTViQ5/n7/MTuT6371fef
lSfldVG/vEsL1c4rebphAGN3Nz61QY7oiV6rjfTaV0EXCv98jdqVEbx31c3no6wcUm54gIGHyozF
tYgq5uTCfx56d4yUlA3ffWBZVQ/z0td0n9crz7AGpSJscG08E+syr2FCEBuCDAsBzYxM5CNs73cK
Me3O0oLyUw2NR3DbFUSHSSiHgk8Zbgn0JeC4vjG0qupxB18MXBXV6CUEERRyFb2QMTMHkroLD0hM
/mFnYXC0w3YBUg3pgdimMjy+wtLxOFRal2fS08rwRD9uV1265Ch+nwRw9apOwNduuxa3d1qLQB20
jk88J90ncy2w1PgGCjRzr8GRhgBwN7Mv2+B/NUxQyzf07vMwOoOj2X2GVUVYZpt8xiwF7ooGcgFj
++XpyxuKhL3VeifImmbfOLOedfND+NbjGz1ooFU6d25sYdcFx6/0W1jB2EGzeTNDcVqhNiI7jTvn
qSOAYT1RmHgubKYv8y/JmdiTPHwHAnnlqyaMECPjiafpO2IevLmESwTNRsOacCMxopOGDQK5mmTH
IgNsiM6jxcJMkN40n60B1h0fr0Z2DtsFKJCt7HnwGdDk/61Qm4GQDH7fvhPf1o9ZsWN5YQXtjIAL
jVg7pnnXGdxESYVyRJ1qK7uAqCEjOTMTWZmRAG9YtdR/ztDFSymxIQBW2MpRrq4Pm/uWfvuXSX1g
DSH1xCwX554+BrzUhl8e61kZk5u9YmdFqa+ObA4G+BWKG9aGnW6reyZ9ZjqiY1qhbQmWAwP9TX5J
WI1vwzfJdWMlPnRB5ZaPi3/snod0fEDZzyltpxe9SjXhZPgPAOhDrbqHxurQdfFObDm2x5r0pPNG
nRLY84g6Mg0yj0GCS6rkJ+edpgZxKt2S5n7JXOVO4NCGym/pkEFbE9x0Dw6LD0ydFzJF+vq0Q7D2
CV4Z0C1uXuyONrYpExELCNsllkZZrnAZiuDkP0cmdQiE9viGK+6uHh1H5eS+aljffgn9s37cW5Cf
wjJFMhYwR7zYFSDmGYOM90/8eW+DceRs8Had+YPBFoIomT5eHHgFOMscmtYe9il0E1JCWSoHjIPn
7E7KDInqvRxlI4Ya1IH02chwhcc0KKdshG0H1hkmayjA9bDsoTn5LOgD23uCcyKVkM+Od8sjB0wQ
7r0QBnEU8A6PpCSzHtVq4ZsKQIGPO4bZsxrIFL0rN88IyuVrmm8sns8mdE6B2vGsyifJs7PBbRSe
4hGS22l6TCGqPX7u0KXEkdX697V85bbCSI5F5cpKkbRnEmBHwk2iGwtSuzAXOfwThGZbSCD+N73W
spu8MfoWt/ARkUbsm4E7uPfZg2mpOf1CLmNFo16t++S2x/f5Z0X7/RnQnQzq/W3BeD0PD0Pe5Iyd
0jcmCjZRMhhxLBXWRoVgR70kQEFHAeaC5OZOQbBiDDttx6dl9WY/5Q5OtKahO0LkjCiM6G7nZVJ+
AsWJX3kIHkgwqbv9MuUNqzV8Ohq3UrQR78hBUGLECiL6x6jOaCx8cSXqE6oS6bQhYadK+agFSp3S
NNh3RAoecXRHRNan+B4/R7d/TOf8575juv2O7mGeYS1z7Gjgn8BvT2E8HCWhbqFBYH/gZjahl/0C
Hag9+mNvU2DHwzkq2CG0IRzHDrs2v0AXS+uxCF9U0u2g/LFryXk4msGxivQWv+u6wHeMns8DeSvk
xhmeZa0Aow/mHWgXHe88p+w+/N6hu2yuA+53YCtB1QEixhjMCQwmRLjrbUgIan7zab7DLqTMRXzO
Ru0Y8ibnE9TQ4eUWIPzRET2z1YJzpPgGIVHcHT0q7nRy0bLcq27J8JGHmY62sCAJXfz4b+x+aFjl
vQ/CORQOtf/9B7LsoEWniPn5To+YVhvbx556Ft0XCPCDaAIzum6NHboC0jQhjl2w+oatACmkExwB
xUEB30QVRw/sNqCIoVR6+ze3a36JbSKXL7Sc7HLpHiH+6wTOeyRSQdVbq3BFjllxTujPyT1qgoZq
DxE28mm6fLjl4Xi1/rKvI2btPD71oKmZc8wRsHosB+Unq2f1eX7KJC+YCZQWPrvTS8Rb8UnqO3s0
wV1Lzpjpvr2akvIdG2gLYP0cYlZYDu5LHuQjaM1/BVSfB1IxlkZSAIPjuX+6BnDfqgzizu3ZddA8
UW48IuSAsEVea9SArK/aIznuWMrJiD8doDSEjTauQHD7d2xATAwUGB8qgw5ZZIVJ/56igU+cMYcc
dhwTQQ0I8jLOjL4yoC7YZ3SB2FcNzztalX0L9jb1cdekb0CnMEVArGHS44K6Z2dgO6ji9p6flTqT
k34MDSApdykvzvffPhHGjJwAX00axDhmkTGB9QJ5z5B9zrv7UIW8Jp/LMKbo86RWxcAouPHORIKR
W/oExWbnfeE6cykvmcQZo59ey+82vBkYxwJoNFzdmUqMmMrbX7Jq+IAlc4YACTCbYYSWEkTP8WoR
hHdYY7yQCST/OxhhYVYctgY2aSyffVTHKUykjCvDdzqpgUOL4IoGPyuHKheK78q7FNljUWZM0dR7
UPrJKrVEDyufCLIRtUgOiNzygFk4UDkJeLzyoRyweBScMnAH+YMW6Xu+ys1Qw6JniuEqgRrV+kN8
xNBU4Gv4l+yUGdFr8VoY3D05PvmxMrOW1dpaytXADQMcj/vICd5m9QwnlWGH4j7imP6+yCRCBDlW
HxSow/tQPrt/3B3HFSncMo/G1fos91MO7DK8DOEV4BKGA0cfNfXaTm0MfujX7yvIvgp4MCds7uXk
0UtzAeDk8yMSk8pT4sOxhz+SowfAtofnhW44dhBjbqW5f13DJ8ILhpp4AMlvctV5XGcNzRH5kMvw
xL9gzXxFeg04Wuz4f9xAuQQZ59VQkkHmaUQg7tX/XtGAPT15O3lH/e/z5WflQYNbmT7WFacksnYg
e0QSBERKOsmTREsxp+JCwWlIQXTS+xqWp796wD6VR5l/xTYWR1oweW15GsKoEuc3osz7DU5bDdoj
9gFyJUCE2N7KE0BoCvMBnwF2xDcOY+4/3/4GoibnQuEDc+FTaxpmwY3bsZaLJodrHfgFxzd6XOoe
Q5fAWBYZQgU5ZflJ1qkhxnfSHuArqJ4izoEnawiXzxEHAa40GkPejRBGWdj+Rk/RraE3/nci3GZO
9ZYABt8wHCgyiOgoYfixGS8SckUeo9xPIIoz849NwHmJsuMDuVikSc9gzKZ4nfPqZ3Ie53GduIxb
uU78vhBfYdXn6P/+N3Ehwm4vcfjeAK4ZK/ZnLS+EkwZD8L8P5sfwGZazsTAoYh5gR4Btl8TBvBZy
k/67UZxmmTEyDv/y2OUUrgk3jcPfC8j9310UuiClELnynVgGu9wDiNnUDYmMOO7jGg+4VC4fn+7w
Jn+6MHFFYsRh74OX9H2BoQ8XRhnxsRGWZbRTaAIKigE7jQNVQdURnAV1P584/OnvSLigLm8oZ/rf
29IRmUFHXtxwyqpRRbRYeeA8/IVA/P/BIbdWpRd1Whc8Cyu5itAF2eO1KFQ0ujngiowBFPFcuG8k
nyq3m7mlz/f6z2QlB45OOiRHWJ5r+c4r7EzM+C98Y2amZSZT7mrViTF9Yq/V9BWMkLkonFQxzAdi
94c1Ik0S4tRCaNQcDs7NEDY9TJRXDAKIOjyRjuRGLMS+FqeE1B5YgpyfiZ2QVhLEJc6KhuGCDiq6
fpnp7dgVepH45qAKAZuVICGZEZiLebzg+w7eEQR8EepLKA5tIejMMp3DGR+uGnoYwok+9Tarz0J6
Gibpizy5uGTxpDA5Nthq23xBpbu14hf4DjSDOBb5CA6Xw0exC4dLgRHRW8qT8GEE4IT9JW+INafo
ovPgHpK+uZKOiEHzasNNkMyjJW4c/IrBnTKVj+HuiOx4gD90xLMD4EaLjrRIPgw764WVLJacAXba
3owr999RvqCWr/ixGYHgjTejP+9x4WVov7kMFx6kFQ8mz/N/91S+cU0geztetEHWEfEPdHQPewcx
JMYBAl/qxYIzkydMnooWNjL7O8lEajk0Dlj80kVT5kVe43nxz9XDo0E+9RHyy2pD3dVLgAm9v3mN
s8OAvoN6dIkfOIbi8sYuV9dOl+QY8TkwEWQs82Xp+w16A15C9CV3f8kg4QpjFNRj1AjZRI7FjAc9
uZlkcHHgclNvydJYDmQUy0Hw6r+rKmFMfGAgvs6Lv49HapPwgR3G738XZBVFuC1kcf9f/yfOko3N
EDD5seN4NcoKTi/23n78dzLiaWH7dCl5ATcX+p88EvxTMd3LTGhh9oMJDX8+7OTBYkhyAeSVjBvm
9GiAnIgpY/DYY3Yl31fpG1BDn0KDNUkjw/1DKUc511tVi2bpbCFiQ+KiBQdhALuuZ0zAtooC4b3s
TFa0hXQwRDx17MndilA1XdZPapw3FSVty1MGDVd+dHRaXxZ6yuRO4u6y7J1IQgDZhzXA8gN3jAlq
eed1DC6s2SbmZFCwOQdWJRD9s2dm6GN3h8TihuvFLbrtkMGD5TEjUoyhD6QJ9K48aLoMxj2c4KCC
ZDmpmWGX9kTBJ4g2JzdbJ+saG/VlS9ovKyQDgRPDh7shvfoDiRD7n4W47GHRP26HAMOif9gyF5NP
i/ko7fCRsaWugo+LqH/ywdDnFpg45aG/46GwZH2S5UvhZUVGn3K6UUa35AgC0sfBKa25GcrW2Er/
TDpFxz7MOOQaNNWnD8h5b8k7RQ09YVFgxwDbYn7jzdBMkPWzMqilLuyD3iM8Ojx1f19U60DBLUBI
IVxBxI3plxDLGYaMsiflUTnOuCwmvvhsuBCpyKdKAxQeGns2oCuerWZiB/muiMEkWt/GfmBtZPbs
C7G/WhYweugqNBncsIg+yAbrntFhbwCYsp+iPf/5h1Z3cNw3WYe/jXQeXNAwD1TX1+hw56G9lZIY
6r0WiXfhALiTm47w84zdxCl0NL9Kr2wY2LWs3R9p+QCoXugAHacUDAEQCwxFqty+kYEj4eT0A64E
Ik9hon2itoByDP/S9jusqQY7EjBHfY6ghWYagk2QoV8dAVvt6+ucUqWUwsRBRvCOzzul7YF3JogP
rjtkNvDQgfPovTOrfkN2sd9vhEsPW7RvRLl00RIEvOy3VG4/NlV7BD8LNp+HHRUMtYu5YM/CvhzN
9L7Rg6N8WRPdQQ2ld0k1LO+I7+YCT94jwnkevD3PCl/iNRQLyOyp0dgHXdbXGYOG0pj+PNzwlI8F
byCVAiBU6MYooByAM4q6bjX80iJHTc7RQFDNJ+zR8ZfJYM1rEdpdEVG0CxQMH7weEMicx58Fbktr
d4mcAroEKip1f4WQgaYCi41hcQLr8I74dQmIUz0iYyuGmWAx2hLbVnYg3/CihKx1R3yokBqy/3jh
zgtXlk9gA+Zu2dGw2WoXPPMPRtAD0q0Oe1dsW9ytvb8Mle2T8BLAKfxC6QrB5JERU2aAR+6Wfch/
n3+OOAc2Y5AxDJG44FeyRJJxnME94qgP9aROPhhLw7BSB28CtahZUUvRkN+zw7A91e7x6+fU7cDz
6fgY4oLGNdP2rztTLQyLasT/wEE9f4dvSCkzIAldi9koqc9M/3YVvX9Zo4qu/+xharoWkHbIhVgj
sX5p5JkH3zZSahzPQ+aDG4cLbZOCaW/HfLscap3YgsGFmr2PbheEg/8s+tU0CmnxdxKG+tfEyowr
xw/XbNgiDGFb+ZYFTq0OvixOSwft1PIJlLk8Jy7mC9gqQFPZK1OmkOjGen2HSvGM3kvCsSw4WTnM
wMMAHgHSUZk41L24X+zE6VZCWjClWyNLN5CoQshnr+P0yuwdiX0bBYtkP2PfS84nevuWVZ8s2C5l
+Ay/gB5tNShIIvPlVdYUilLwZPV3pHqx49Ne1KlP34Yp+N1CnzMRoeLylzCly14Gmx2cPEVo/giZ
zPhIKBDHmbJEnJbmKwbBdYYx0xdjHmcKeYaZlrOuOoA+PojQN7pQDt76pwV41UmS1kVHfgVKhBOt
QvBCZQzrnTmSGB2YBv0FTPv4sb/jx3XrdFU8lNm/Y8D3jva1NyVgCrsU+NEQr/b3CFWZqKTlHN3+
qwvfK9psLKAvtCsYBEPVo5A8zhZiVcn2FGGE8BO7NqauyEa6EKciEByIUe8IriRRtHgnLnTp/VXr
zuQe7lWMIF99uJu8vokYeQhfbgm7amZhhEOwE0C+fPF3O0dgHsGvVGplF7s79D3fXju8pB0w+7HY
jznhyULz4/hCor0Hv+LGiMNZ/5SKOdoBS3GswxGJVXMYRAG1Eio26FM0+2m4B3wF1UDpb780I54p
mH7XAq+0whpcKvjE1wBFJJozLHW8LcMnMkdN6+e0IGgR2vzws6smZawndbdDZDpv9udiOLkP1Fdw
QCKH5Gn7opKFtLakN/X1bCBMXOLG9+FzplAOMyc+1YCOEwhWu1YOgbI876gi6xkwFkkKaLLAduqd
q0soenkfP9ZgP2UIKsT8+Fo4y4La8kurSmZRpob8NlQfEeUxCnkmUepLHhlcyY9jZast1T2PHQ6G
Im1Hv4UhArDx89HNr3tqVp71Iw7YMF6YdGb0qLZP+sJKWKNQuS9UNOdO91zENrcf9J/n3vCZRuo6
YA787+u6PsO+p/gyk0YdmIEE5WKkS3//j+cGVsycwZA9XQImCjhWvFKtI/RBIhjCpgGTJmqlOuBX
Getk29VdVvICajFsm793dhUgR79u5ZWQKh1e0HpMBkCmjBFwQUBSxiRE0Frfv07p/ZuQv84LSjrE
0HFOkfWM2UzxB5ymVC09Y5Nh7BpAVXijvDrHTtQMXa1PwtNDwSAmK09py16AgO1VwUSAs4+NUY0I
EGRCC2rk67hy84Rj+H6iMxJ8d+XmjHSTqgd0n8kB1tF9A5FfH5IHtzsOSnoLhNlIMEL8zLAP8e4C
1l8w/wxvaTMwN0C1GqQmfHU4KNxq8ZXB6YIhR4dsDXdzfACRJ3Qy6aEMbrDSPM7oPCAe9lKb5ZSm
K+bqmHXjvKCH790L/SLU07DKbjtEZm8cIR5dqhWWveRTsxWMThkVPt53HTgkedzrZDXBPIIGiNs5
L0BhiFdUyCryhsYCTQzfMyMq2ZHCvmb+NNmXUnZTL25kB2t5ewy8qVzY+PahXnuyZ1NG1H9s48AD
YCcB5S7Ydy527hidR4s5OoE3xsxKaoC4xZVWl3+agkpb4zsFKwpJfqQKl8cI+0oKMuRmkI5sNC2Y
F0A9eA1e8xINKJJqJnMsSqgpmI4p3KnJqOvEqn1D+x0PQHxolCmIRIQy74F3SMImppl+2BnxPQTs
zKd3RNiPxXksdSUUL3z1YTqxBy3h4mBp7vEtatvxF/sNo8vKAXXwTfEEXd2b2t2W3w4J5a3uG+ww
m67+T8A+de0A8IGOBfbkgwsJgprg2zdDZL9Tlb+jewt1BFT0CQKTPWDRpc0Av+mUXqPnCLfoGTAj
hSeJo3QThzCz4PVClH+FK1j7sJt4b2T/OMp0MohjVGNncd2n3u8MSKPckI8zOIQQriHEd9LLWqMm
pPuFMQbgJpBb9CHNG+cXtqMco5j/fqnd74vjDqy32wTG1pqa8Q6OEObZT2qqGtiBgcbSIODFK5T0
ltNUstrAYaCFlukZlRVCRAx3CIZ7Y02hpsX6tNdXB4Xy06FqJRVRa2AKouOaAR1hFe6lVutdlMHr
gHnynvhG7omscSowguNJMX0ZfqCpdlKE8rhoLq1tMUQDhEZUp2UxqhbVgr1UObzsNYzqHaznioxd
nDuaPGZ5j3XQYWsugnrEPwFu0j7xAjzCkq+C920MjX/XRGzFDNz7DZ5ZnMf30MqA8F7ikPAYVumF
m366irCSzRA7vUv2+T2PeLyOkU7rfHMeGd03inyw0uuMuRXvGjYHuMtW6wr1VYMkBfd8+mRrShSm
a77JS5jEkEZOeThxdYELx5aJetkJ2DPRAYL7CE+Qqg7V9v9IuqslR7IkCKBfJDMxvApSzFDwIiuV
Wsys+vo9d9Zmtnemp0uQeTPAw8P9v4o4RZFpX7mFCsOuRMLEv/hHqMum0ONf2GKrHdpzZUk3w78u
QBKBgBZ4xVMCeKZdqjvFIbx8LUHMNhEumqVZDDIBc9mxqWXulAziEbY394v9JTov4swi77VgIkCr
qyGebuqho8U2TTS/1TdP2yhNw7FsH4l2k67o5/z95OtnIrcqJrBrbnQ0b3hePnCi5U9JEoT7BNFG
Zn4+VRAdn83gDvi3KT9n084Ky5aJIq9VOwgmUkvCXLSYKNHZH54OMnjh3xML/8XFvkwY8zAOvhJO
GxZte42HbvG/WuAoF3wwg5fctfh3wwtc7xRD4OnemgT5g6QJnY7obMFE2sTj9wCLrlSMS/1t15JL
a0J2uzhtBGM2m0Aql2XECifbPrD529VzGth4Y34Yn87F6WA/ew+I2lpW8FIWjhYIGcJmeSJ5dFJ6
pFqSUoy0A23j8qZER/NvXaX6CjKV80/VGI4yCePgZPNUzZTGyDcfMV/qyq4rwS9rHf3EyKn/p61i
lWLV+em/EnzvLTBhcb90Hl28atFDnE5ZTlQvy/tBIVoP8rMuUvX5A2KCDAMt+D65wtSCnsv0OwvT
tVhQSvZW+n5At7C5s1TxROKctoNfeWCPb2v70KNWRSMGJUjdQc051k38GpNYhVSs25v9Cc9dfsFG
LhVpgpKmrf+pU+MmHGr38sc/i15t7SO5WM8qKehlnwhC72lMkafSAB+saxPWE5Kv2PVg9XLKh4zZ
3Dyxv6BYyfVC85NtfCfxLlEsRZ3TCHoCsph1BQOjA/GiS5AbT1bgR/F0G7QdZXhBoxDE0rY/0/6h
rnAKIwqQ7yJgugnzIFaO1l6s++mH+WeSZ5PC5LMlifdOMgrJmNA8XmsAVOmrl8er4Pc48awQaCn+
xKNNJ2ezDP85Te5fdCuFYprIdOswD2X5I3QytxZTytpRh9ggASNFwUsD55hgk4mFz11fUxK1Rpn7
3P4EyWolaTMsYqQbhkMV2EGieYjOg0xt7Wze6udSFKQeXIGyJWKDq8s8XiDYgA1afrav/VPv3gEz
fISTtuqS93aBNrJYKrr2r2M0s6Ca+/Iyq+FyjKFmOSYESNkZWvgd/D4c59Pns39RqUIW8A66j9nD
Xj7UxvnAg7IKrI45/du131aJbbI28pqgYBlKcMkSZPlpJ9wNTxUX5/qGLkRQbsqgzYsP24UDG3pP
XxG9T5oHh13AAnK4vaS4U+gZKqp3o1Npnq5iymve9mUUAOMwgHMpXxpm+AXwarMUlLdW8SjPJwYs
XtFqrmSeIW4fLDueCxgugDLf0OIvO81GvNhM6s2ghcsasQynDV5AnFbf7dy96vsBjOGv7lk9RTQF
mvUgNmbQYmcOsgm+L3VBUzL1X/OpRVlFJKWc42XNmRvtyXAgv+1pJSsElDIzGOikH/JacnD7PLWM
WQWrUFk4sRFZCNAR1ms18Pc9GMUZQCfqi3+lOZzMfDFDs0WCBWrxxBS0W8HB4t4kCOS5vrXAjwKc
CTqSsplwZfotzBYZPvSWYR2rafN2Ed7NHI1Y291tCTI++CnXf8fGze4FLjFMo5WzrY3/gZVpSW5T
YdJT5+XVyHyhjIyWn/mIFMXQ6ndn/xETl86VLGmk6t9nTouecfKBfODCd5GaIS0fHyEAg6FivQ5A
Ra07yCHgJF296391F94WHfIgjHedeSXl0ybaQGuNBJvPyhToHGwKmciUgZOOQ2jdIY2ktSjJXX4S
FU+hx9hEGsfNPpK87sje+m9/8tXTwntqV+0VZD30zK/PvTaGchcTIzVoOKwHLhJpiwDxBlXyMNAz
LB0kZG9NmRUQBJ4WX5z44g27Ca1JZ75qhOr2ZIq2UQ+bMot+5YeCKREtOxlwzyJZE2CPnosf549r
MhZFrE5ZtJH6p8QfrvktBVm890IcctVBYiTx+8EAedXfd/fDSz+Px6c+QTVK9xO/iZ0FynImLUAJ
FfZ6FqfW3WW4xgCbSsBPH5YuSOoT9XZ5b0G0wETXyfavkihUfQXkgZhFDvpDRH1ALeEYhN1l/iLv
oCdxD1Y4i0Olma/6RJRAXAZDf3OwaTUJvsG3Cesgfoq+4bS4/Fp+HcuLgE6nc6FPFZp2YcIe9oEe
5mbQhEii4MuBM0/iPmXy8rmR5Zsy8k/iU1NacGK2HdJtihKD/Il0wEMGSSC5SErGi1Cbvhvrn5fx
F6ykpD9KheWNMvSWNs/GmSKK1PmTUk+/z6WysfiV1nhYV50hTBtlKErqwGfRRH23qsxlEsn82n94
kO9jZE34WrLxFEHsFzZC/SBE/IbqNctzO9g7UTToBV36YI1OcbkyTNSDH+nLsg95trrLklN75oBC
sHqBM/abkzF2pXESSMdWzS4yEmKVwATvsYV/DLoa0qXcCEIknuLIFL9zKual9Ip0FjTqUlrtygC3
L10eHcNMHxISafUccSQpMQpuGVLhYYSjUItXsj8aI3w5goB07ANGwhcDN/pV7GLzUBOimBIXt1R3
bYpAFdtTYDSfczGmW8mLJCwB2zuuGgiCAXrTBtqa6XtheKqHS/WinxIroTCRhy1t67+WJ2i+xCv6
5lJv4PF4+KHnj+9k3V2/kq1OqxyD5NNnkYlXGuZDzSUk7OXAUbGFZB1jW4GxobkZO/+VxGOVfavw
semCRX1DDKsKf3ZSA4YSpgpgD+qEXWhO6R7tSyPz5Fd5hBK+Lf1TuJQKv3gpI6QkU3pCUMBJJ6a6
+CmdNh7UpWcCfJYPV2T7c7pXY8WRBUcaGeugq+ngfnQLGNK0Su5BaTDWjv1eEfZC0eDJn+K/znJD
B91Ddp0AyCu5wUiDumcGTFS+spqQ698OHt1XU06sy8yDGbRGxxoO6bMaumizzhC3/10qqcZA18aZ
ZGMO4cT7TrnO+vuIKh1dBzgOkRF9MUchXorZd64kr8NFMPYjcfMPp9CA5vr9LaeVlo1EDSja/Wv2
CoFd6b8aQhe3/dssUfyXqP57yVyBI47H/XGqZethCVMa6QBxKGzaUSKScm9k6p9BQoMbbyhrwj0R
tMS2esjt87DaHK6FIRgEcvUVvCH2nS4XwT1Xq9l7sWL3cVBlFmZZbiJnyUsa7ZxG19K/LC3GXmwm
0bUHSo7me/yqO7LjSy/VMl7bCMg4LvTwcM2WiPrTwVP15MawS0xHdGdO5b+u9Bh4HVHC3leITtrC
0hVf51jtIgWFUsms3iODRslh0ddFrAnCbEbHv2Z55KRX1VC2XbAa6C4khneYi1i7oNxcnG8DbcMV
Dpmg0J0P76OLBEIIA9aj21R9DVL/vb2VYFEorDPy2MVFrp56+ACRZuhZmqNOFpEhMEu0CXMH+1au
xcub2ngi0u2LNbVwsR83wnjARGk4/edHg4SKIGKu4DUCZ+Sv/ldTqPu6qY/dwXNE/99fFo+bf93/
2q7QUELt9+W7SZvaRK+VDH4oYV1/jETdylDLJhOs/ygMGVjpzXa9t1FIXLW/xqLCJfARJUX9YzRt
G+zoCJVU/JjxTLrStv5n3evfMWO4ZoNFvfJXrnGeBt3o0WLt21Iv+o0jlmmHS//Uev3/1px1214i
DFPXu1puVfbr2hRJHBQ68k4SU5VHd11JNYOY2ypCwB3JGaeAfaa0Xg4Kzjnmkri6eRZjM+y0z9eX
gQ+42Gky3zi56o08jglGwifKR7g+PMmzg8TQxIdfcuiALZ2eRPZ3uHfR5WPZsCyGcpPSq8BNnCLl
BXPnyma+K08bQRsq5q+pSaBFLnwJAnbl0yJmRc4OoIK0Fpvd+zkck+OqtPxY3cpGwYokZrIWA9vh
qtnNiymnosLwMqIxS5Cjeahr99MV+eGmMoM3gg19SbA3Sn9G1BncJ/y7viGamd98e63mTaITNaZ/
9hUtVdOOCSZbtDbhIw3Io64I7unep/L1kI81vJB9L6Szfy+WP0Qlqc6nprUHCcLSeXSdFnc8JU98
YlNwe8v/vHSamwo5gvJxxL9vjc0eCLJUPqN9vYB5bnCpIlZriSTJMsLHpbVUDryDBM2b46A2B68E
rXdvO1mdetc2Hid3f9q4+BOnMCKu5QKLmZWdL8Qs6jPbeHauCwyowSmyhIe/YgfNgxuSwYqR6C6s
zpS3jWPj3E7ba1/3dx9njeAzXyaPBeg2GGHk9yooP+6EBs514yM9lVzl8ti/gz+5hkbTUfZ3Xb79
hhGP/5WV+umq/etWoR4a2QLJl3vzSC5WQlh2Lsfi/I7cSyNldC8NE5q23HD7wwfCa6+jXJhh58di
xUUXGLSr4yhklXjTxWpraDatzOje3HZPYZOL5DxfW8Lk5ftnygulTFcyfBf8nAqJK1XjiULnolKI
qmyryd4MmtMtNPGKwAvyPvO4NbcX0O12oRPpZIxqSOw0LBnW32QTR8vWZfY3C+UR39E85Tl7UEJg
PlQxlRuqy8oiJk2CNXRWf93d6HoCbrju+NioVRKYe+eI6hFK57HKuvjfPuayUxjuqtseV1bLsKlf
iZjoAe3yZe9SWrWDVWS6SnA3VY5hCsDn7ScFEafcL1YjpiqWQ/XZB6jVs83H5CaTo2zNISpUX/Pa
Fuj+bzKC8dZUuLmu2ts1MPSfIHpVc7+rUMYFIiEqQhbEGVi/AMLt7FmLK4O/46ai9HyIOLcwIh6f
0vMZKFZP/Iq/lj6Ker5qcvD4DXeE9bwOE1MWVCM9qQbUXF0xydiDtjCkJywpWGNwhFIESChr/GT7
ud8JefmSSxOeT4fW8xUkUHiqkXfRyxwt3P+8Nq3r5PmTak5/YmQuVsJPYsoSc1n+SfWpNqkPIedw
MI/tO6IR9G2GsWsZTGyWVTNOij83ApMX7jLOfcNOK70S87lpRfQwmjWHxYSjl0uzkqhZtmk0Gvt8
wL8g4uW7uxYQXiMQD4M/EEYd+BNKsOS2pi9QFhaYESaLf+eRwtnogP4ekCf16Usl+7nWC+5qm2Jl
Zsww+DDJd++WNGyWEZNJQsCezQJJjmQx/glZqWRC0p8WH42cwskyeJJhqwQXcmWsdl3sAbrQH+22
NagJuaTyw3fB4wbXZ6EeCLS1kyz2J9WsK5dR6IDN7/e0qYEsgVzscbC5yke3BKYEi+tY0CD3mrc6
riX2KW49X1SV1LS7bJ479px3PQ1NEr+Dro1VysFhtP1RF1iRpPiue+zuGtloPS3GW+to1Sj882sL
ld9aBGVNRVRwWCMnPSZx5wuWjacynwdqh+WcQiG/COWYPIpa5wyzRFaN6zw98He2ffna0vhOdxCs
bI+RM/7orLsvXSclmcX9vxJh38ahYJwyzPZpo5/LVCB+1rXUh2dwkt7iaViod33C+JgK3uFXFt03
YzWwfTk2elctFdymtbcZbCd9aDDryLXWr24+3rgoD4ak6KSB18Cqw2FTXioqAR3UktEL5Kx9UzO7
flEcn0aJc51NxnM1usRId+Uqt4fNg8pr09u9q8ePVWPHxTHWI4U02IIzxWeiL8T9qn8CKivcHcC+
aR5Q9x1+T594HBHjBeFSOQMn8ekjTIv3It73iLkh0BUiWq6qSEC9JHDspj1URmH3XSSXqvaStbbR
X0GRE/tV0zemE62OGjsotOXgQ1bzORVDEgN4HPAZ64rV1+8lmqQHWjoTtjA0sEf+cZyWU1+v3ulz
/SOaJLrmajxSDF+WxafYSsM+j5mm46MksDZ9rFzJpeWj2GjfPFk6D7xAciJry1qdY/jz92M5Ncrt
uzt1rm+/+V4OUxvindS1wr7/0pkmxrCf3H5Xy1p/+5jYiSnMCeBLBtUHOf/2rrHWMSqk8BKVm5PY
0A7Kp+edCsoUyp/+dkBvt/ItFmwRYl88FhpsV6Z2sp0dESj5LfTV8Orrsdrf13Ts7vucdeHvO8dO
+N13JSXpgu4yrp2xkIWRib/VxD6AF1kKOIdRAqPlSzl/Kl0XqvpMNzEkTOKkLkhykOBOFrEpYpfK
6dSePr7JE67T1Zd9Z3MDO9Qnmi8OXuluQnWvxTyWhlGme58u+/pUOfzemAb0th979m+Kr5ftIBf4
XLvf/PLORSvAx2/CXuxHcALmbtm6fRVubC4d0D9r77MtITXY9Ydruwaoogt+Zb8z2GBfG4qtvLjh
bPby+TrnIxoEsfn5I/NFCsMoGgb3apA+uy1rt3Rn86yfsK3W0eVdTdLtJj4FOy294qTXqvvedGa7
ZgCbKL6bh8q+RyXsZtiEz4HTSuD8GNFi7RZypVUt22W0apqy/kGCGN0/djZN6dtF064qaFUjIoOM
hRc32ZUkAe2vneFMQzbadZLNLAU4OUY5puxwxu9G5EOCFeSBqm43KUoKktd95WFsIMQPHA+JbT3Z
8uhlLpcvyddZon+rxqM9Rdeu3q5E4Ey1tz/qynw/VQ/A2OLYeyvtgxvImNmf/BE5GlmqCtWk4lAH
0wzSG4f+25Ry0wqCxr9P9CutCeLerlxoZITn+XM+7SajafPRPozTg9QoNhSyXJ6TOcotcgkc/kAM
QXRaHBdnHo7Aj3UtGXjECzNJnULgk9Dy6mgMCp82sNRu5PGNfg3rzZZK569ldG/uKgqdW0thekfF
DqanQLrG2zc42Hd7+V+W+mFqqDIdUmOL4pxEcuHMyleIi6b8ByE2Hj2QN4To6NhLjLPmsuJjsk/4
q3WiV5aqvIDUFjpbywKjEAM0cx6RRpHtKTi0jCt+4sA7wqnVF4eHlmStLKcSR26lhWOF2wxIT+Tr
1yxWOYKhUY7kcyhU3U6fBClBzCAmkhtiJiwPleyTtg23QwMDZcSuV/jVE8qw+F96Flms+dfa9RRD
Z6PJoDS9+rpLciQPq8IjKha57JIiNmvv+sdSh07H9Wy78P+RYA60kk7JgAJBAqU+v6paTN33P9ZG
G8dRZ/lFTRLZGmNx0t7M865FkmeBHEsZfqNdT1dzt0DZIuBRyQnVljdAgFhDlXuuDB7/L1yz+rTB
aVTwlMyRkxgi7QrVXK5GZmykK3EacfxXuuPgjgngWKioQFPyyse6HKvyFiumodZ253CkDbjaclmG
sDJVcjv1pL+iv58V74OkcvC6eDNcD2sbeYoyHLcaKutJtrFuYh54keISUVuhl0U10+HaF8lCSyP9
yq20GrzLZMJMD3fFyTEgZwFHXqqb9HLav3v1HqukQGksVtMlXw7QnDfNkrURATM0Y84LPwoIh4Vk
yzMEI7nJNs+1s5on5PtQEaEkoljpuP03dEb0H80dW2W12K5QB7rZCw5cdFAXGk6odg3K9ekmB1ZA
34vLSHDorhXua1v9WuZJ6F7La2DMsn/uWOiCfzSy/3ZDqu8ftj7dHIELDHMuzWyRGVkTP6+eho8P
tmG0z2kgXxk7vppPZMIwDZKuKKS/4P8XFrGZ3uZfrkwPK93/C11msPKJN/XwudJiCgG+N+Q/T0nT
iXC4YsP0AjHYO44TZUXU4bO9azkh6f7jv38POPmPW5EkR0TSsk4NF95fpxxG3+7cvM+utdDzq/yh
FO8Ovq4FQvl6rGYh5+SreISUaz8vlT3koHvD3yMe2lDgEhLS9Rp0La0kWIsnNE+npBOn9zFMd6bj
NFwmVw3jYBOnL5OQr0LtXLtFQSMrextkuhBHqYQfO9ecuP6yuOY0HnB8CWMSe9JQDkeCYAyc7gFR
vhcbBnUxhya0aeD8ZPE2oWYK2PZIw6p/BHcjl30kX0zDE2J6eay9VKyh9oyVXz9xClF2PDXNNAAX
ah80TR676M0tWund3QgSik9xH+DJ9APmtv5H8/2XGV/pT1kGKL1OUnDsc3s5wHNKwnYDwr0b7RXn
gRpO2bOCwOfgLz39YYvLqhxfEUPLyolu0dMnf1fBbQXanmTMT/PcUGHahJykylMZiE66XzfQ7HTf
gylE5BfYugIannsThXIiXiwSLRRd+yo/659Nz91UVPNzE0t2NTLh9mPrYKKCln9w6O1tYiDNzYWw
RErvsWzu+6dUpUB8QaVupTJfTq7D5vIZAcoUSnCmZ7OqXwul1aG0V+E/bJJpSMePj0e8mJjF06Q7
oCz3P9e4pGl6LAOp7BzreX5xwPLX1oEKI6jg2czLmtPN8IEUt/Vz+V0lA1AnlcQg9dlSuDWDtZ4K
6VDK7Fvvwc1wxsrzcxWl7vXsoWFf9EtBnaoTf+Uk708+vjJzYqnFV/U1oetA23DBuYrdU/D8zhoA
xhtkg6clo8K2dTcYJ50Qi7BBcEla3X8kvlSDsZbConNJm0UFm+E3hah3iVJ8puO6qXLS7XTH5nPj
/2BomPpI5duJZVlpUtkasHsJgvpbMA1V0oYSYj1htGKW+R2QzP6mploQ0OWXz/NEEf36nHgXEUwo
ly2L+rLdz2YQUJh8aYKShObgUSrjSx2qfvdzUwSMP8xUtoyJAi3yFGXCCud7ISgtB6haCvXrhAdP
9S6DXxtXM3WoQAcf5Nn0TMgNttZJofH9EuO3Ez8S9tVVwXLQcP3jiPgiei745txOwNOjrkGVsCp4
sc9ibn6v7YfHOsspV/fcTA/+5s9GpusAbzte7N3PdC+vYT4X7FrYAmEpYkM53d1zIFMv8/C5sNZZ
6IZ3tl0DjNA+v0ux383cjnPV3RxuDHQbCHyBq5KtBlPkJCq3fZkw7t6PzUh9dl47bMbYZVYNaIOW
ypWo0u+l8i/XzLAAf5FipFBltJMpJ6uPz4L8H/y8R20wYCIRqHt/Q+1ZW5WdgSz3fUgQSuKXKiAk
JMwwF9eJ4kJwbPhA55oqPvd1aMdZsxOhGS95285uX1DpjSxTtmB+UDX8FK60udxuuR5nkMJoDLmH
q+uPngwL00RHPbdBw7S4GGjP+wkxdL3LFrhkpqiS8XykIyir7kkbL32+izvtkEK4ktl3b+ZUWrAz
q1JT0UI5xZq+sz5X79bREIJ9UGsaemt2h/co9awu89GVTxiOTLArSqrAQwZfFFSCmfpZA/C1TpR8
Nfvj+Y4Q+rD4PeJRmS/QHwY1F1Py9akCxOnHekH1+mohzAw1+/2m1jjFLeur56+N7cfzUnp4sYoX
ic2JyuYJrALtosLo2jip5oG6tEDjtftMY7qrokB2Ym10ULqZaxVtqpfuUFBfaTPDaP3CJdUgwfDe
vZ6ONdp1O+NxNQ9tUMGt9KKtfo+kR2RgcmAP81prCkNKx9lpQII3VF8f9fMU8bQIAvE19rO/NNjQ
NCDaxaqhkcHCSEfrTHOa66yytWsucjWzt3nmMNo8hiLPY1p7eVrixdOjfqQPhJwgbRn+fvm9zKP/
x0ncoI3uFgzhWL7X1ml44+Xf4d/mH1mH3Nzm+hUGIV5tLMVjOj0edHGtxzczrLhPVLxKuVwlkYgW
O2pYRODNm0svfvCPCm7qaXyDuzSmHTKtX268Ng0kcExU8udh/FRZpT9Sh59VbOHFfTeKbNzfnqVk
spZmG78GPBU1fO9VtFmGw/vmXqOLJrmULmv5j2Qg8tEJXEtrZYpn5LcTOggBZ13dz6zub00pjq3j
83efSetVrrC7/LKymSa+9kk7ALMHhaj99FHPxppX+URjYpqUKxMSuABLPG6qLV236YN4uixSv/eb
ISKoOR14UiOGMmHsWsPLL038xqu7nhVaUHDIVK7oWifBCAVYRbbscC0r124sHX0ZV7iFhWHyMbZj
WMlk0OaJGO2j45k80mL/BkO/owvwFtorvJ7ekTYru20Ikqdp+0Fv7cJ29b8mUB2Yre2vg+N9HH9V
2LMmUpVjOtr+tRP5rpCQ0oOj5ZHbmI53sUjgsO2VzpYBn6vIQ5g3YjuO1vsqIWEbTNbk7pkm81t+
GR284u3TDg7x3uWHG+DMsl1joEOpgyC9yNcOEJ2RjckDquN8auV6lwQr2bO0LVFGWmiCDJaRxbHt
4NIzZtUpGn2pIZs2dVQXMMHQQyRQVUWxIN0fqeNOPkcoQ86TlD7tNy6eIEFc6aBWfKLdtaFlLay0
68YknxkGneodzawQ1N+i+2P6YSMuKys2wazV3HPg6uNHjE8sfxKC+TCZjjK58XYClTQhVYF7H/a+
OtHNrbEnPkduIxbdD01vnSXNuxrL8kYW+3dllyoVzvXENkqv68dpxT+cH9QX4v24q/qfSS41jmO8
urtVWeOmckHjIy7EnNf1a3z0Tgk+zVOsmt583uLN+/MXTnE0YC4mb70405F0m6uCkfux7KEPChko
htW1ZHh/d7O7snenBnKx20veJvXcltI3sGAZ0vRc11eJVnZXgQ89d2UF7NW8iPjkbb5N1jakwTN9
/1pYfSdFi9zkfWh43la5yvkePQqDVKqcHSeytfXizSNnkv1+5ggDRc6SsOLnxJpboX34pE59+syO
z1NTuGfjMm2QvbgG0yGomz5rGxRJcD5DBcrwg4cNWDT07RBD/yXdXlVhwb/ZsQv0mctVzWlSv/pf
QbNy1Ck/vjB/TqLotaFsLrlCNUtUrcenfIOjO4wLCKzTntZc5WK1+MYWLUF275sLmCIQ5pQ2MH32
NxhF10oW1Xs6iPXSzQs+Wxig3ag5iK6lwte7WNrwZfnSy0/HQUI7d3LGhSk1xrduJ9Am3fJFHkxW
C0Qtmh0plf+6rAFYtU6/JhfgKg8Z+RUyv9uf71sAOM/KtSNtXe4Fle+Cgp/a6GCDIsjaznxK8JSW
pKhYTWT3DvhOcxBMGJUOEC+1eAWldrC/3RJFUVpZaHuX976fTEadO1uxVaM6kk6qCK91Yp3IF6Yo
T8ewtMlP4FSxKbVs2ZKp6XSQ7cBzZHlwTbSCMX6vF3ACqtD3ph0f8bIclnbOTWKZOrPlxxs11JZs
1U+dm1R2qBY/PM4AHFeIf8zbKSrGbZiOUj25Ya2S+Jj+k/ziotyB3Blwq2Jd4Fzry8E+hVi9Gr/0
Zb6wuJyomC/lQa1Mm/6KS3qL7/JSBuqAWCLfedrJ9Y6zU3k9gaOmRrL17SvXkr0UAyaYh3RvZ459
Kl42ZFIm62PjWSAcVZb6E3NpxOeJRblYNY+hXrnP8p1TrnIvWFu09hkwPNdJVnSQRfd3P4VZgh57
n/x95UaS6h9SeP3xVbizX4lU9en27WvVLsxBfeFxxJbr5eJR5hAVavnvY2X78R5cflP1wGaKN/ac
V7YOim2Wz8OvUuX1pF2zYkQqmWw8DUqNVcTMOtfyyIYCBesuKIY1blACJJZ79IY3Ws6iFos2Silj
Acq31CamYxVgt3IwWEW7dQe+/IpVC4fx4VXN7X/u9yi5ChfvRkN7U/UP3mu9gEtnv6HqbuDjy43B
aMflWm9LOaWEUzxO9OLfHu/Eo3lQRNtKUZycy1LFlWy9ksDnc/+SpgilPCiR9paN6W2UOtdEDIbf
bslrU9kzD8pHqoV0Zxf2VUIZ1D19+o63czn+vQkW9508uzCkRpLx2BI3p5lIbKzKEJwQN21DPzzA
2H2XnXdXYz/bjJU+LspTkdGT6AnqtS5OFTdwnKyZ90wZKHxA4mj8tA/EUwk9NLa9ROU17ufKjtYU
/R41Gtc6MXz6NZScKrDBWlWFbqFqrIGHZ3ck7i/miyBBIiX61tyMEtfFjgtu5Y6B2lUb+L0HhJpd
wc5zlZc1gG3/Qep4PE3VPdvP2RNr6VF5qznGKXvxJwBaMPCOexZHZ9KD49eXQzQ/cBkwBDaVMsVb
FoelYR9bed633WxOFWTH2ZdSDBBR78yAiqdf7p2sjF25dGf5wZunkutNK3vuuExjRxi6zUWBAHLW
zLCzeVQK8wWMqxZ4veb879Jn+xOny+y7H0YlsVpywFPdiHlQiMstB7J1VBYhHfloTz7OQh2oFwg+
QgmnpXyMvO7hF2BGGDg7ho//smR2bqonymmh2C6MKEEjq9OVukXBC9rpn/V9gv6i35+WJqGL2Rab
kLYarWI/CJd+QuRiAM97cfKkduCTPks6obB6BG1/EgzAFkWXzI9dAMdzzm3e/SpAhUvC2Kt3bD6N
6Twx88yIDNN+Zv43sL7ye9Eo5yKHZHpV04sSB215RzJNfF2bEMFNOz+I4zzVHSKnsFDjP91PY9j3
BMoV19X2H8irl6vz7RyxaUCNpk0ejIT3MlEOo8Tuef+vV3g2VvjCl386uFlYJYwrLkk3EGVn1JPv
2E1sG/LLMiOxL2khVYhkKMEgEhzTDP15avjXVYBN/61a+rZC7fbL0TwU9VBzmhsDGVV/aqm3OH91
/w6l3FfhK2Zu5qCmO7G5aJpuO1++qCcnN0Lt7xh+dO7enfn02AEEr4nEHFjmJyV/XaXvz3u4cjcW
NiYc2xn0gYq1VszMbh6eiIoTbv7dKcy3ibH77G8BFZax2lRcLwrLOrmcKyUJDLzvNFlzi+5uMd1M
yYR2lPX7UJ8Xc08QZaSIYRQuBQiEeu/wPJfXs79bWX3s0c5Qp3yUDp+6WT4/RNYJSs8Md+QPDqQr
ECwb5wJx69hINf+X8Y1KEos7lelRKTftHipCcDD3dRfCy9ND7/jQ8cGqpeD4YAB1LDUW1nIqvl7i
69wMVNoU06GVdbL9R6b3Hry68X76VErntPpIJscEQevnPbJjqAOqH2eFr0yd6Q9l+CQp1VJ4WD48
ftZ+uhugi0/r623+aXyusyXBkbiokhqtZ4l180rhP9/JzHME/j7z187DOI2yrJCpz/24H2qFub0n
7LS223kJp3f1qKXm6X39hgez7q1nx2npeK66mX5OQJlWuEJ1QJ/NFC7W1/EetdUM09KOAAtUJVFy
vROY6l9Z/L5o2RVA98CSNXMzb6LncgLT1D+dh5HbdMOUXEWKU2/3QhHyOS+MXz0CtD/dIOrwaL+e
RwUNX2ztyD1NXy/xlYFvqNYuh5CPDDjdC3tv8UNt1T5+CHk5dPhlaIA059lpyUMlywHge0sjaXhV
bTrw0fLCW/vpwRvT7At68oDilpiSGXmIzx99RkvQg1Ie/Xx+0zBtJ0raRA8qy/S9atxbMH1WU2TH
FNSb+VzRZWX9zm2m/v+TjpYBTlpP4twSaO3Y/ZsgMrbu/cfoNrfZmuQfQW7jBQNuZYbUbkrfh/I/
0vK5WgL3onXBKpgQgjK9bxwpuu8XRhHoFECq//jzqdq+lpzA7IHx2T78PpCl4VkH7Habh7WwOmXN
vfN5bK4/lLoUaBpkH36CPNarRRkNrYjY0bpjDUnIx5qBqBCq8Vi2fNo0bjdK+iDX00z/51fyk2cW
ETa313+1k2Ul/Oa2Lu/PDoVlZCquDdvcOsYWCbgYsqihXS7/I6crPy6f8nL8O9YCcTaXs1i0apvB
/bI1FCf3vOopOmrEsUECelJSB2WJD1CPcTlGis39iqKdJhfxfqJySpliq+vtdHpcP0IyuIeBbLKd
AtYU6tnO68sjd26KNsKF17k3uWAcxrn6lArIxqp2bo53ARAocIaZDm7jGGM5KrXqrG97qzOB/fBq
wII82e9Mo7Cu5g6l/ipgZ9gAR8DCbezfpoPL+PRP6eHgDab/3g0qUVojA51n4EHxWtEfQP+vHOFF
LA3Cf1CR7OYbcMz8bwjKyo//Gg5TAesugx7W3/f/GAjzm81LKeZZnDE/Es3s5M7xiGMDWtJlaD36
0nvMn8TbiLznPrZN3OcgBncfwKQ590ytRV87r+H9VXn/0GQ5lJ//ctHpy4a0PYgaDHxn1F6jD4Hx
BAZ8hQXrZzte8cMUNAPBHkr7+DxLP7m6yuXbhm/xNoSH957/MjWUP970A46G/thfchUwu8Spv7bv
/NeDV6/MTKxR8ZE2OLf/e6uuw0DaoNSQJCG8TA8hU8pOcIDdpwgv8KlKw+/t6fgrbGIjBYIy+NXN
tmFcy9lRWRNcIa62646dBMlWi9Fssh2J12/QeaG+N47/pJEu0COTZfv2+D3GXmYX+uv10ozHN7PD
hayZCOTADBoJ4NvHtUibH6e/ZUTx5BAgv/QewUItBI1NDd8Dk/ZMCN7foJPBDb0qoHvNA9d1ZpBG
hiiim3nu06Y4JISrxKmZGFDg5rKReaBhMhrF/rSJrdo691FoQMO5TYtcxC1Xs3yr5tKAXAcyigc9
i8CNtmzM8MqFSedjF6VsMFFBs/QwMkm9LKukMEQPW5JQCGOpwrVmVcFXNjZFyTbG8NN/FvWX1fy2
AVNnVD9dtpU3n8R6CIzgy2Zl/dr+gA1xseFp4/02pYBgjgrJ5VKaOXaFoYA2DwvG21YIkRjxHXkt
IHz/9VLicuuCnVU3in4vngCsT+vgiV8fFBjzXsCLjPyfp4npCybkg3j4prVdtg+k0Lbmdalfe+rn
BVQLuuFZAX4lrjoZxXv+G3Ly1tsKpPsKMVKWzy9NtX/19oqjVWk/2U5it2o8U1zjyruHcOFUab+p
c7T0AdPXwTbRf4S4gQdOfRbLDOdyOWV44fPkutNDZ9N6/DqsVFCv11b+MElqHU79Y6KxRQY02rpX
CwVdYt2AG6juPcBAylGv+2wYQi3L8V1ZQm4HGDwd5RN9dDobdF4yuamlcmO4zcHg5l13Q1f1Px5r
+utNQ0u1FEUNegXHP6+yqf0BUTWbvw5lCvK3LpoDJCzWknI5lymNgtgsVPwVpcT9h/7K0MMO8xTj
zk0qJkrXcq6aKGV+yIoma2AyPcH1A+xr7aIfY6UYYi86oCUQAtmrL/JyDs7Uyvd/avbjfP0PB9IW
3acbnPsNFr/LShKtx6T3xD3GQxAWxJbNsOyUXoTR7ubLobkeyikGM0gPpRyqNPYuEE3Q//tcd+hP
Bq0d62MVDqihzjHGqVomCgpIp8CmVilw2y7MUuUVW4wyWnG5QKl4X91FN5UB9hjqXb6YLaWQOLf9
Qo5o8/XrJb3X8xRD8OoEq96rnxzuPPBsKuz9lgqD26lyykdMEuq3BbvU3ra1HKW7kHgTwybHmzo5
/9Ts+NeIM91jyAbeR1b+eA5e85Pswp74+9q/92NEQeV/TNN4JX2oWAWpPDsnJNHVMHeuFrQLMHlF
Pm2Lvya76NlzsLHcxqzKhejhPVCvDNuGifJ7MiPPz62nfBsVTJaFL/ub/q+RYYTOa4IItkWFd8Xj
m5IG/J7R97ZMwXdl/No7/nsRvBq+/0fSfS0nli1pAH4iIvDmFrPxVkgI3RBCSHjvefr+VnVMzZkz
3SUJwdq5Mn+X78fGdaDLNT40X37TeHH5qu4sBnqUVj+Z5lVmeiq6f8sdcoOH1HzmJNJOtBRGfusY
v4wJcakCy8HTNvdVPXcOgh2yPXE2+foWy+EFXEXUVM5M3wvZBLsk8Xh5kalkoGmnOh1hjAqAQLsP
KxNiI5JCfsWx8KamEoUYwVisXnWwapDmQA+wMaXzq8auL5PgUt09I+zMVhY8JLtIXSsXOZRPkg+Q
D5Mg1FOQrR9j1cK/DbTSJiSF3Qr/nlKaDsryn6DbeXOgUyVAaXJbXQuUSjSw1Jf0YJ7DA5wbgCql
yX3k2SSlW1AEHMs541XMOuJWMpBWt0+6gEeuDqlYfiSrfi6CSzPuKybPGngVwmfoy8icCHrxfHsu
floNaylekKizJX8aj3S0OdWgE1bmKmQfC6FZ/J8Ifg9t+jOBRbsYLEt3oFO2flXYqRH5YGzKM5ld
4eKj3LmaESpvtvUOamQfOg7j11Zh29ZNQHvjsCgWhNi9YTwxo+mbtcPP3FD3fHBDoqw4kp/l1/g2
Xq8DvHtL9daZBkVj1s2PPzfXnZrXUxM9YdCRjTWFDKyX0QRcCO7YvBdWlYXdXZNfYIPL++HTMCua
LaGEx2jC9ROruxt317obWA30W8E9L6FnKeGdk7vGM1mjSIu1QCTJQ9W/3LrRxd2t+rk7kOAPmKfR
g2JsRYUXA8ycKZnZVNGkRCU4plY+NyPi1HgZPqfpQXxgeZ+WMkha/Xl10rmy58raLcohjudwmXq7
RUHm1Y9UifzXEY8nh+o74MQMbQcQ2kRfCm4366IHY8eyMyaFzSmAauctxjhJhanN3WITaStVjf4t
8XtJzqLUA61m30gVPnXhiYY83soTI9DNVoAAob3u1UuuGtQa5iBBPUGkZ3gB9Ggvk8eoMH+PUbJy
Pro/qIMT48SydUp8JIglsxqnvm6oLIIpVTcOe08hVrDWmLWp3n3nvIeahITlWpfc9x52cK5ucpX5
BZeBQIUonqK+wGmNVeibT7AQE21mEnmjDxSnYYNayD25y0lSppPsgmWtmC8+NyQKLGxxHvtxvnC1
quwLZSMViJQCcYiig8rEWrqy2Cw38909nvV5tLXIahmlyWjAkdAxUv1PbQDlUa4C8nyNF0Sz9wCr
psb7kW/swKxHa3xkQKF0S0HdD6I6TvOnJtj1tqpuUzWH4fBorFB3MxCunn87mtORg39ORy1eQL69
0XBRPEGSGKPju6Zmfv6ZQ/IfzryBHhn19d5IQ84JpX7fmMNpbp7+tiju06Pqc7mZBUXGmeOHmlCs
5kjYTK7iROaufT2otW8Y9Qz6IEAB0sClMVpJty/vreTwjnkUHomWi0zfGVqQbXV36O8CXlkqpPRE
QY48d7aevfARzpKTVmLxdX7KAQquod2nSSbVs0lwXjTuJ95UJYSK7/s6ln00K9TOzAOyPHdihH74
6eTo/qTcr2ePzZfL4iDDp4ITyDS1POk0Ds2b3XTOCSo/0n2NT+FSdZgVq/Nudk5H23g13j983o71
mwj6Zd1rw8J5uB0aMu9o8q0E5RYdPMJ111Cyskf8HiAm0v74BVW0dHh+a/gOxVObfa6cG4tLVQWQ
4f+sH1HAXgTOxUUc927tanPMLLv6qxfIciPSvHj73bXBGC+hJSF4ALqwKGvIU2IUUvLCugf8Rq7k
Wx4KjYVK+sWmYKyVEqH9Edvc1EKi+Ld/yLfsuyqZfc9+bbwS0e8wkWdv/vjKryDiQuYTuoJl32mB
uOcWTQ9Z4sK+jMnUYCrWKyYQN1O8CuyjTMg+LCcsu4REcrY9oOFl/ej7kgByLSiGYhNJMKsZN70m
d8A/LgRY5JH3pD8GmUVzF6tmrpXYEmlW9Ug6rJlsJb3sLxfRKWYwHoQH03gcHobSZUyTY654lj3I
/4NcnggPCKB5s9f/l/xBIjh8HuX1IoKfe9nxL/OSELCzulLBS1jOsizjwTLnOLK+tN43srSNmOtZ
WM4aa8qqVdM0cnzics8seYdlHM8dSP1x34B/pcZpeaWjGWgnLF13qa3/klajKw2UNkbVsqGge3Zo
K2kCsXahbtho5wWSvy/61AH1wtj/nQYApahRq5zL3356PfPvM1809t1d++TXQYDEeqd2mJbOTctA
Iu/tJTqCT2iIfq2apEMLvkktDWkf2l0+xbUy279BDSqGvQ/CSmNQgCYUUZ7t4q57k8AQ/JYTUqy3
w+9ZHFss2o5yFvO5Ukfkag4FoW2WwudsgxnnaaLclfr/fbI2LGbGtQ1MUNto+ZtqvqYFzVe0+lnL
IDiNLMZpZq0FuY9f8DxHN1G5TAUOgeMdkVskOUjIZJ1dWOCZLYAcnfrkpmH80s1/m6ILliClWofe
pZf82PJg8UGJgWS3nlcNhhPwyKJCS7TxXWC/rUvkA+rugcPCMmJBbGpsuugzZb7aDVx5k7cUSVdu
rSurdUk8z8s74xc/N9EKUQgTwZ/1AoVZKE4XbyhWYw1jdNipVb7UkDXlQyQYLkqXaS14iE4Mn2ZK
UD/7X33d2QGAxHyHaEhbC2mXQl6qxDFM9fmP/NoNKtPnay3MdX0vWy9AYdRSxgqtcAXtywgpPi0u
VGIDn5mSwQH+5epK1d3/AUTlwfBWjmNNs2518rufbkf+QeAfu/vq3Ce/Q4pui30wEztR06TWCFHS
WkQkv1G8k0wVLY4N8cJTTXpxeCyt25vpz/jUKW2K9Xqitopsu7iW5xQVv/Pf/HhBfUtTeWNSIz34
yH+EdCjC5cznUzv6d8f5BJ3ZVzAJn0JrIWHIkCpC0drFQo1q2zrAMLRsO3I3TcpHZuPPJ0NGd/mt
LNB7Izx/JPpUzUrLD19cKDRC77ApHv84kX4mMBeDn+mH2KdqhNaupvtQBf+/rg0pep7aECwayIM0
DEgUONvztYBSTkJZ0ADBPWCQK3cqcYqZ6xZyV/CetfPX+V1KhgBOLpxHXevat5KuJkrfr2hGbulp
2HIf5YO4anC9eNh0u3kkNhw/q4r6y5GjTm8/BM7iWoc8jvEmfismAkmgFd4mLSmWPuW6xgdxs7Zz
0vZeQ0dLFBjVhXBaa9v18xL3itOXZS9BYLb/c2vGoux70jbKJSPtziYN2YqaMEJbGFH8WbwKjPGB
d/cl1zg6oph8P1fXMrW6GNh/cRLTdX/7nl6xdsffJBuSNlojSG5ip+eB9BA0WrzgiromH/mtc76V
ezGdL8vBedltsrETuMB+z+Ufgvkn4J+fuw/F/j1yZ/LzlyMq5lach38ApFDvDUmJZ7Sys+ZajRfQ
WAGoIJBeZQZBg+GpADmw27gUJpXYoW2s8N9BCYkfbeTtc/9BIOD0H9oqFET0J/+1ZEz7ALlOvuAc
/0RoxHIbz1Q7+3Ugn8nWXHZnko3G+l9+1evTRGRi0XgnO9Awt83nKV8t5KpBBKn6nRuxVMXu6uey
buKxpEkf8mMAMROZVAYMNRIJbGvn4EqLyTu9L7VQCkUFLhpiZvAAw70x7CRTedI4zBTcf3k8ZCZQ
cMNFiwxFpKx9DBDQSsj4NW+KV/CgRrme5Ou63AtrLeGtQV+QZ4ZbzlIVEvfWgVhQsmlvM6SNFx4f
wtiWlYeWr3HpvWrTkAPTCtkJvlerUN7XbGEZhe95b2hTnCAiAGEs4QZYvcUGbI0jiFmUrSaGlFJu
BOqY+vE7JIrdLcE4zXL2Bpb3fzcHe9m6QC8/01/UEMsPb8iePI0xMOAou58nGPFeNWCgGzNvSOQD
7Uey7VlTu8LdO0h+3fsLl3KGbqy41rgYeED6kief5cxMO6zJQUr5jmKOv9EN8EtyDR1DACIhlYRM
vnI7xWsaekKhm5cpUO7xAHZS18wTJb0w7Jjozs/V9W1Yitwmghs58737c27ksn91IJOfWZKOSJB8
oOvvYmxbfkRqRhxovlr+bQvldKG5HeXpxHu3sV8iMeMu+sdRrawMGtLCocZhA/EoNbtlSs9U3TBl
5tPj6iix/+trNN83MrOPXZrqsvS8slMm/lFmvmwJ2SZBAMAH73qq96KuMxHkKvtzE2Oiy/c73saT
dCNIub60jtgRmDa+JzQI2YG+BfOChFpRNw7uUxB6rkUe4/NIt+cjrql4EHfZJ1hZsTMqxBrh99jM
kKPX1/kabJ/4PA86C0PHq9OPENPhckKy4d1CnKJXa5+us6QBmzfA6TGEq/c937onK89j5UWoSvbn
6LwlX82dKIPh+lYsVL8hpeX526Jv2bi/FtKWvMhfD4j9t/34H3HVULe0GtpHOYBqSnwqb/EjO/kf
Gn42WjCi38AbZ4rwcf5jVO81d/ddod6Z426RKw8x3pNsVn1/1kEv3VzPr7CeGljO3Fnn0XmUYlm7
qlWrWaolDLFJnh6ScARgBtxPi+zqE3LQkVnNE34m02jreaYr4VXTqx1o18FjmAPKatypXfMsCV0B
0Qbc+4flGGrConymqv5QxdiKShexwxw1hxYQ70MVpioHXsy/TyJw1fJ/5BG44/apXkFiri61PWsG
nPTaePZJDAGWKRLze1P3T6eoyCfiESYVWaMPsPfbU/wstlnNaXg17N9iaSwPB5vTx++6cBEZZHZ/
80U+I34Kz6b54dyiHdQmFJbwhSCX0C2bVWOLZkLaQTzSYmd6ecMPnG346Hrv9xZ++zu1TfsmWWmQ
uGBuAnVXJNL09poeIYpO4CtWXKZqBkxnRGvClSLVyCFNvLv/cuGTI32loZgnKlhIttB4h8jnNIeu
AvQTPdzyv4GM1oThdbwgl4nF+rd/SG/i7ZKtpYVd1Mx3V6qfVAABKDs0qYd78fb4PMVUgyRvkdmC
HkpVI2C6VogZ8K9el8mUxs6LyHgAp4QwZ/sy3wo9Bk2LmsbeEXgReuPx404BS2kpgKYJQpZHZb1q
3DzfOhPTCpLS752rUKligVUzjPosNTz9CFU1Gc+p7+tgI8ohjPJ0U9n0d1UEae2IqQK+ChCkfiM5
QaN5SwGp1YZ0x4aPi6h7h1sWnNfWrSOa6xshtKIxXj1sJn0cMVeDTdPM+Zcsx8uH0q76aHOxcWGI
+dSVSwTaiWOyrM3umlyUE9A2kcr//AumjViMOXz9bdgKAWUM0jg1qNe3IOiQY6LFSUW5z78NhzWF
gn+4eBdfNPMe2tNORgH8HxHm1VY2ZodBhDjHmGnuDyWqbuDq5uqKGWvzR661nabGtC4hpSfkkhbY
Langv2UzxQK87zDCXUysYI/8e1aoyykjgwgAoB/7Pawjp90HWJgt2utUPcxkeEEYslHjUFlPE3CD
4XqkHqSCOiDUXTT1YxzTRQbD4N/JLu141PCqc0RawTWsGvgMMr5r0XcszILyqKPKOzdXLTPMRfKG
wBi37DSlTDbmpWP9SPm9kha2A+E3do3DvHR7lA4ZL6KctLJvz6nPtLGfBnW2GgLmcp2HhR2g5kMU
I8dCZlU21liLmjfI1Aqfz7+w2eG+6cWcv6/cqwVrP0RJAUdHGHqyd9lCyi9hyWxqWhjdv/RYt0lR
CAe6CeiXZLRLrt0DIgkEAookOlb3Poh8MVGzJPD49QqBzbd6gukGwkvkz6SmBcuV47sqRFmdCkmW
f8H1cC/rpzKr1iFfv8vCmkhfk2pu4F+sWlC6fcy2PK2jTm1us7XILppFASx+v1+zdbrp35wrFyTq
owueJRl2v8LX4JSUugZ8spL41+nn8pME8YRP79NX3LFFi0Cr2JV23HVwQoUadKCKwF+0NbYGszpa
zSTSBykw4EBQ3+EiujNQ2na6nXr25qMJySuYjrYDmAryat5idZP56x/9HNdviuVZdq1Sn5xLh69b
/0xwUrnvQpxAcl1KGgBkljjjN/0OrkCPw/ExsjI3kjuc5oawsGH4Gq5+6LJXY1L9LtA9cJZeLCi2
BIbuxkfsQGawzFi3ASTwHNxryanQAnQ39O/0+frJ7poUApYXyb6xJLISzxYfw4nUwK5VCtYRL95S
luuKj5sdpcSkOXWihFz8U2BQjRWeXJNpC0qgu1Lt5TMw4rCBeRjfJqManMCf/dvjvdB7jHc/u0+G
tG6IFjq8bSUrmoD8hhpRr8iVLxmMsnHjtlh/c39KoqSUNsK64hIiIH9OP/dV7ZqOLj/Wp5sFPF8z
kgAIZUrOQRGztZ++xvMRLJOub9tUvx/7Nq0z5JagSleim6LLvIz1dLF7NXVv5Ca1YFtfNg+FeRAJ
FZKdueYnSAFSdRCkkvp6g+GdbNvuu3w8hl6OxtCMmyyUj7glsYrTlGaSmismKQ/eXmBEP0bAJHZu
twjh1Y5aTi3WQQZd0eAK1royJgJUQToPsp9789QmY3/6LzoZvwxDQDP/lSs6WwKberou+hiNOEvJ
Dm5YA2vGeu4yMD2dwWscSDwOTFBfjVOvEsRs1EIVJ5cF60l6dJLuN+kDBwyx61qulgkONf6oNI+L
QSumHdGRZcLu91H6URyuxpuZNoI3ThJel1aF63uMYAJesBY9rQUhxomw7WH6DPLgQA7GplIhfxFO
zoxtsYTNGhrGWFv1uP/w1fl+vi3egCZHm5cJvEFuuDAzntiZz4OwX8vtwrAtRgUKYTVdnSMeJM0B
/pvdR15lonZ9XyHFf43OqqFBsRA9xLGgI4fcpv8SJ6xt64t2QWAToQYi6yLpg3F330MzI6G26M5P
gtj8/lRa27UO1Vs1Vok/HLvjZ4p3C71+0tlyMOWISX7WtTTJzuGfWuUYQUlxNWTtrvf7wTbJxpqv
iP/wZIasGA8yhYHG9UXc8YgYGPx9CCuAEmyea519sLxVTmXQGKrxc/u6V8V8spZNdfUBQb3YECkw
+fZy/NyMoAVNRHww522V8W6fYhBLOUv7ZkpTNHv2s1+07bDSQ6Z0Xrf18yrVqvoiRhwvR04tC6Dv
gDbyCLjC9Eu5JcSfy+na0MfFO7dl08tLdqzrbB2DRjvTA/dLEeunhFNr6HuyiFblqL6qu+YLrWxH
t3LItfbiuB15zYu7W4QAHDLIPeO8U9DBQ2vz8G4W15fSFb5GLhIQ4NPP8gPdchCUd6kqHcmv5u1a
yxLRUw56RIMeDYiaGkIvg/Z4rnOSWCPpBe4WQ+ZXvDQ0ESXcTLdnFNndagW7cwXOMnMHEmCVCOOX
v6/6bn7XZbpDJ4bT/PNZlk+WbYvUrLpFVBLKgrCGKjfM1YXxCEPYpIuxRHOeaywDj1/K0Jo/ShcR
k+vZtZy0NTfVeFUYSLUz+cq9ryrgC5qetx61Lz8S0s1UJXrmzl6lB216oXm+hkc1Pog1w+COltp+
7HgEiE0wmnTz2+Y9WzY3MQqZeYA811zQDVSzmqYosW8xY00meLYab8DSCFPTzIay5RZOlzOnrwWD
OBE1LZ7ZjbPqd401wuKVBd+QtDV3fRDougxKK5Bb70MYUBjZBM5ohjlWgoYlmcHrRpNr5NictaJB
Cu2E6jzjQV6p5MxtlTRlHb+cWUWQLvTyo/mGn7/Z4SEOZT910xSWney9RXXv34s1+czwvMieAS5p
sodBd9jyHr32UWHMxZwHbL95Uf6s3y7tVTPekhpTDW0ZWSC+zJiubY2bqw3O6fplVYUPjx/P6uPQ
WsbLx+7jK9k6dB6g+m3pVVlUrk2vc2XSMk/iXaL1MCGVYZDPOKOlHNBntmrmBK3XBVlJvGIJ9qUX
AQd7nud8BebtnHS0zkWXUyXVX3Tst//IVB+Na/lR4bvuTtgNjcGyhKo5OdLQmZAcEStnp3uRSMD+
j6Rq2E+UGrF6oZepu6x+JFyfuZTv73z0ve70KFMyo8sOeXD/UugWMyNBtARyrQVuZ0vLOWmQJT7G
OfcsrEp4cdeFIZR70dfI0rM9G5jwGzkF9NJayOFtaEdq2HQjRIBwkeXjPCmlxscaN4aLO1FefF52
EFCJio0tn72dk0j5l/lWyOYbrgPiKcsOIdk1+Kkxiq/QxFFOyEj13N/YQHya3qbLeWn7dW6vunlC
607cEezkW3EM0PgGfy57ynJ83I1cadleQ/DsaADJ/eohv0PIvxsnVyPhWLi++Q4KpYJdnLdrQ7qd
3xZYd4TXfR+/CeUWmQpZ0dVd1QWf7bsyJwyTxkoLrqxK0SFvmwuOcsNrzvstcOPaMIivp2SZ/5rd
l9ntB8yFIFiK3PEbaT03UWB7wzowo/F8WVoMQ2Ibm8EwCN0QsqiE4at1mu3nxYJ21mKwObvLo3h/
iI3u5t0qAzDiakgY8WP6IT262XwlUIkN9dGSR2EZSfdJ+NsvALF8gtE6yk7lO43d03jHPY0unNXl
ZrGBxIBg4mH26ezaAoAH2UF6sCB6vJTV93Qb8P+y8NgnXGAiLi85Uwamdj8FhrmxVJ6zxwcXEvqQ
d4Cyc3UvwHL/vvIiXm73R+nO8xadas9uOMqKc/v44hFNSMn72nHsYSCKl+lFt58tyctcCvwUZRfn
p7CmSChmQZCfb9g4dLc6zNZxEP+IfV7T/WOhtJ4TtsV+EsnyA5iTvX+nHWmNufcTif6qW86ENTHX
AwIDTX//F9L6YPE+lki39It4PnmSPIjafvkVrmHp3NrIRH8+b2cV70++jwAxBO3XCyKZr7qU58+K
sVyLnQR75qugtexpYJ228WnuV31Ensj0ypEqUukbSvK/E1tszw0xMrckObopOxXsMzVXWb6dckQm
77mW93uS6SvI8FTCaJuJjHDUF66T7Lb3cMDpHb6ggsupIQ0+5D8nv8kOPnY7+uA3WU6TX74M6WkY
3n0+n0wm/FjNwmz1i44jPHUhJWaS1OcVe37G4WIboQ9H9I17UrENj9eJ6H65q7mjX9nW4tZ33xFQ
+zo1RLQf8IDC2uU/X7e9LlQhsOF5Kk2+wZN7y6BVjZy7U1l/5D4QhZtP977BevCxr6n4lwhW6csL
EvLYFN8usWqArh7yiKGZhCqkK83UMKgxx67iVA8jB7Cd/rlx7sWkqqOXEFnnoh6cXbWXsRsCJrqp
LiqXwb2VVJwu8qdWlVh5pr9jWwA0f9EVva/LBWa+rCQ1KF71Pfa1K76Bw//iA9BfiXeQKxu6SUd+
MfMIvM4be559c8VD46rjd1n6exdiXjT28i/oIgaQXS1Y9n0+5XbIYe+vzUXVPUqS8/DRbpvGHvYK
ca+XiAZC2ZGOUAFlusG20AJNNAhoJciBF/LUfPR8rDQ6sRZV+r0pKfDaOrfAUEUR9oNYa2areyle
7ywaSfbv93v5PVZXiMRLoTMjbZ/QDXujylYFdS6fCgSjjg6v9OFitqok/pFrahhZL2Rody7mRK4/
B6NDVeFdjVnawrRCqD4L98vM8YdhHKry3ZuToh0eFJGBSSBWnBoYbHMAYS6K/RXrrsAiDpZk7SCg
0faoRtizkO7PVsV+8IoEt873nftw/h3S3V/Wqerdf2ypTOLAxTLbwyXC6vMibjyPx+rIKGTOX34w
ilUxO+UTr87burypvCq6ry9rdHQ/0qS20R/b4rLYPlfbRFJJwe8uIJayFvZT6jsGb11J/82bj/I5
jAvleGW6KNOd1lP9qqwXquLYTyEkV1NFW2OUKb6Jq8kaBwut19vRNhXaUCMUPTT/abz2B0MnXBL0
xZtYm+0r9uVIS6SuYsWt3n5YcXzaGrJCK9mmhci9yaK+l8WHw05lDSF/Kx9xEfpYUThpqY7Cz3/N
B9N5A3L9d/1ezfCL/VdzesYyI40qZy9xbYVA2Ouy7cCjjOLZ+hwVsh4Qyq5rj3qheX9fRS9vSYXk
OKTQwtgG4We8RBWH/7FJq3ZcF3fwhxr28iUCY/sbxNbU/MN1J/lvw9RygIWivKOIxAqiS7FIhSUL
QIDWyNJkvXzRWsBeo5rv9QnxLJieDcx3wWG4gCMf5sP6piIk0Ne8NGX4xnMjNUyN5wyM37fx4j3w
4c53bLhrQx+4FVpOHmRg3mWbrF8iqGVt0gA5k64z8LyjNfX3xM2rNlUqd7EuxWRjnQUW12Jhd/Jn
vv21bbhBe4dW8xXpHU7lhATMRqJyqlJqlt3GEEt6jrpMclGzFs/JtDOIDT5oXVi0PNvrD5JfS1C1
vt75vJjdMDrG/+agdtMIY7dHghdiBcoSGlLG+0uG57gMz5OvkWaA9/yQm9WnYUuzjW4qa81STpGu
qHhXMWO63nwJnN1efj1GL9B0C6yQ/4pFx+ZE3mjGr0QRUbtAwNd2uTwik1f34YE5V5wNXPainpQV
N5FtN5fdMf8IfvPLcMExuilKp86Wc21ptaKzeTeiaf7P1F85jSbjZeNAHp9v/Au2YmJl90i19BnR
0UNAzv5D+mLTxiv6IqYd28CEiomcLk6QN6loqmG8sRlj2uSOFCJIXWb0hAlBoIpLb/2ytujxH7Xa
iYDiocJaDreV9enypgtpGeaFj2vkfqwq1na8KBMko8qENawNd2VzFStBcxLdx/P2o3Zu50YYbfUg
//U1nL9PtBVfMqeq22l8AKyxnPqIJMiSUZjJS9le8lBMj5PUeqMz/Rav4vsEBP+WmZ66C7sXcqVJ
thjLVLLhkJfE63wGxj1fpx09fge8MFv8un6EgHG+EU/sj0oQ9qNKyu0EtQ/1SqgM4kPW32DZfa6c
+lla+4q00AxydLohOEqCfI0//vPxOecLtBx4MSaGhKlmubtjkeUQ9vOhaLUGyFEqUvI+pIy4e4qH
YPqND8JCo7VoYNcM3TYmW+hHmYcM/XBuKDEPKXISfB1drshG31URkqXcSfVjxdwmRNKndyhRg7kE
bIfEo//E8/4y5cNA8qXI6WQ/WxXLQgmdF+pvR0dF/FiKQZFNkvHl4rvhZWpWapWa/efIaU3b0ZCq
n4Lb/WkZBR7M/XLme1IWq6yLlZmgF2KucyPpf4+exvlHop7sxz8KoRSVQRkGhWc/0WWWpwCKZofq
rvpx+ZRvOLiCcTLaHy2pHVWQQtj4nG3yM2xeeHCB50su1HZqqPv5R0EmEQXCuBLMmsxW6vm9Y4mC
pUesWSFvQdyqrihbSc1ydZwKiIdqqJp9V6KWI1dw1Se4/puk2jhGrrBUXUY2gFbsCffMu5zCsgZK
3QuxQRzpocdP9AJhC6nlAHuNafC4JqGXDFnMmGCXXMt4aBAW1tFz6RsXYQOF1u6HtGpV9XMSpEft
WNOIfqhs2lfWXK7bkRVAAQT0fQ5eB/NmUNPWjtN0RycrJ99vOUoHOnyLxwDgCu5lsp9ePoku2sHN
mOmB4rQRYhR/byJGRq+ZNWEc9xZ8/LJGap8YFkcsq5imweL3PtpUc8NYsIaKgqzinyQsJFjIMkNq
V2+Gl50ICkdTwkJ3uAx33Y6I0nu3o+8Rc+KCHxybSvlrDPqknKQCUd+AgEGeQRUzUMM9e8G83/Vj
DfLHmi6YIxdAo/dkJrdy81Be/C67urCO+PHoILUpnsO3XN7TCx0EvVzTNhKzsFOm8ymPY9VnPd1c
Na61nAVCLgBkjqgvMkmcto6HkAfFIyJgWTSn5O0jFohmsaoB0rrQNw6mSDH9MRksescP1jf3x7+8
JgJYq4Ln77aj5fvCfTbRvNET5/b9sDvPCpmuG1R07f4d9l2/9OYcAWEVEV3v775PVVXLuZvgFFcP
/BfwydK6zOj6/mhin6vP9r70Czgu5UqF0rKxr5pzZMflisv3FxBxsJlmeyT0570xprRJ8gUUz+8T
b/G9+DiXYnZuWfO0QmAsKUv4Ekv7wW54qq94ugohguz6PcmV1wiaSfBLUb/bY3b90GRI7+juNuKj
9ploUd+O4Chug2PD9tqhNBACZHYYjpRjoQMaMbwecrXj3zbEwBfe5BoTNd5CEVNxXJxE6W4skk0h
t4aeS0TxrtQoKc+aqAplAbJy4kZdAdvt9frfQYzgCLfafsoezQUI19XWNPcjrf3YSTrYHpht03+H
ixGuNJ5/LFrxL9rdQgtKk+zoSuWM5oq2pWOIKDiJaZvLvwnNc/uTfjU8xwngrYHi1U0OaG7fDBb6
ka34UREB5pjAvqh425H5xnSaw/RKEgmRACRiUN7gn6TbpUbQsDjoSm79D0iEMagdfkABNQkRYwGo
3ZNb102gxmXL8EtZqnIV1lNzlwbe4xxCEAb+Cbb0NYaXJgeKNltuThqlPI8hThpDypaa+RfHaqQ6
T3O9lQ3dqa6ulOVvPc2SZZry46XdI6KopdouWNvMNa46rGJBsuaPpANAKtYWzOrJV4b8gQCxByL3
SEFeb9Sahg6P4m++Yv9OrJ4fKE9AfgDbKbr3c0QGopfzVRrXf/saq4JirYs4/ZT9K0ZT6GGG2Iff
XauTx0Is2uLmIYwhz2JRvVojWTdJLqf5Sn4AnX+PDWvk6oMcgWdOjrbIPuUAKINvEZteW695i+Gl
9V071Ak8AsG/urHM9dkknzvJhGVeWXBzaqYIZXV1YnfMj+Y+xfHVi9XY2WfhlCDITXqEZ4iIsZZx
Nxk4F0YotmW4t9k96PPT91a+cw0mZ+Zq3OG/E2ZgfDZjvVgIU5U/hFP1M1Ep+c4ZaTJT3zN1uosO
gE8tUgm9vdpWKkcMX2Z4wYjMMP6x2aQz6cDKA/BZJ3Zy/How5+XUP7Oabh5ev0gOhL/X6dMkbpHH
cRyl4B51MHD7PDUEJpTzzDDhvThP400bFSPZzZE5sJn6u3QmxVcjT8u0jQo9WwHgh8663K1usnyv
i1ZuvsVJRok3K+/Lntik303jrs8IvQBw9zv/VXiTEm/XQ1xeeGC4mBBKidFaSL/Kd+jtg99nXdPl
dNfV9HhZ/DS1uO/opUTKwODssrdYEWplhZwwLUGrh+7DNrlsCYaSijI1hgOlbKMZgSd3QsyR1a8d
neR7WCC2q287h56+LhL3ZWkGsWdqtHrbdanQK2aV6oMgfpwYnMsp7VR92zpHS8mahSky+HEx/Syb
FpYl6BsWYS+DDib+h1jyepAoqrRd1f5TWuo/ug9DB08TdhriLMJ+QNPvtxA8AYCgl0yP1R07Vzm8
04ghDxw5e3ugfD3MLapnC+qbaGABdIR5levvtp3o7EuZZoGfpmx7OoklLeUDu7UMCXqamMOP+U5z
YWh+9cgBMlnIdt70FYWxWJ+qVDl6P7YVBGVwUMCGeL6cN2bj5y+KG/BEfGDl3LddHWGVUsb9tB4c
P4IAmU4gkgVW3IHXvr8plsKPRJ656XJ1JzdtU+o5JzxbmkGmpCEhWiCWMKOYngi0drXsQF10Vzvh
Zvl0h5EIWG9BLBCAUOtEQxA4CyTO3pvkuMdamhaIT5YGCxpwx1+nUoEcohlwrtVi2iJ/L9AZ0mR7
NAQtSM2uvfjS8Y5TY1RxZSsyePceYqEzmknIvppElJCa7Umtk2thEYVaRqFjcqbXIorhpn84XgCd
E05w64boBnYKJjuiwUJ300vTMG0aj+p9+GyddefFnO21LsLx7Sv3ndQduABZu06twjOKFcKG9jAs
pQfWdYQNRYtLxcLAt9Sno+MKLIdrelK1zyNZ3nfcpjD3lxDZVwsWjAyuzfuFzkGXVoTy17btdcNk
04x/vAgsSVT8dMN6CBu5fJ4JRmCwFuEyfdJMLIvHvzIB5aIFIXuEcqwC6rBUcZsbRYZt/7Bcilry
WeY4UtOR9AI5MktTYVaUQc+H417M9CYDKwo6ECSXnljtTlpmUD3Z0c8FgmnVpJw7P1reJe+YP7ww
2rCHITU9QogpbomecUEJvgqGE74iT2/go11513vrTVuQjE8URAezgzc6A0izTFDs0S4RtOU9Mv62
C0CRJSWJIZxXFctYhF2It2hebkiqiuTK0qG9s1qrlrOMjdnMX4tHqGw+gEe6fM8PJVvElh++CUuO
Bjhp1/C+pTd0XDLBSSCWRyFcvQsdx/QNA/1DUafuDg5X0gTCxBWRDKGCf++WF+VyjeThkMMstgIQ
Ju+eiuSXnnKS6pJNqcHeh9T41k/v6icNoSlg//jI3Y86lFY8f2voeThJ3pyoHJxzcv1bx9eVyXPC
1LL4TIsHvOaLbunYctcB1i4Kg8RGonU8bqLdtLOpB8lY+3G8aPyDfOt3C07JF0aJlC59k/1ex17S
Kjwgp1sluRPTl31AO/f5RDWbVpBS6VRls933JgXN8+kkbPa2qU9yIi3Wz2XnsX7U1+tCMbN9lAr5
+LF4O6eb6Uz8SQlClJQTwX/LRrfFtrGKn9/T+Vcltrl2T/ZZIrUnj3t96ei8zr+LZHN5WpZW8VV0
fr3aO9NPcvccnO9ZJPc21s8s38/nn202jbPvJHLreuy869zAMet43qaFQmVzw2THV5WzrRGnLLrz
9xrL22nhpOcuzSxo/vZiemPXfvgg9gfW1ostlfMbC+cp81M4rIcLornzav2zSF4YC9OgtMJ2sF2v
q5PMUWOaOfX3hXjrGnuYLhPnRMMzGWxKIupincLWEqtXN5XSkybmv4nn9e8yfzZvTFe0kfPJY7RJ
nuurrQ5r1V1OcrSQp0LzkMuCrTLtSerYiu+/DrF947QEeMj3OB3ymEuGmeb2agGUwWP56u/O4Uxv
ZVGKCX9YRDtJkZNuE6PjSjedTFJgCWo8uzzScm+f8X5231ta+HrBsu3zxfjyOsjetq3lpZV/uZ5S
S09ywYN02Rm4FuvSMdbMZsgzEnA6aprF+kbrdi4/s6/yw/LDLdhMTG5yN6kv1cece3Q5TuxXTW96
8g69z2RCWMXkxp8PKLi/HqX5ZM5aYdEAFcMkX7zthHSlxKEWysvltn09ZaPws1c7q2ju0Sr2u4/r
wi/4lUm0n5D0HFgpR/l9byH//Od8DzvUF8L0ZSpTIM2XMIb9/L2QXdXS1017GytUYhmSgld0TwLc
Piac5tAJ+Qyb8+iUkMSZu37F44RsKW67gh7oeCzu5/f23bN82XCq3t8L6/xneGbusoAey+/TMVbb
nWuF566yXJKEpF7l/MWW2t2ms8k9i5fPxes02MSswrnPy/szWOcurvkMgFsKIXs8u7EkW0z+9vOw
nW5dOEiWeR3nQJzrDYH9ltru0tjoWCl5rN6yySiXBvjk7QK/GqUW5fv9P5rOa7lxJImiX4QIoOBf
Re9JkbIvCEktAQVvC+br92Ai9mGnZ3q7KcJUVebNa4hj6xgDOuU6ZqXM70CqjtbIRtXgkOyoZRiT
cDZZW5l2H0Pg8Ncbde5i7di2HlMsfysMmW70FmttN75EOGwZiflt1gayFGM4RoEFDNiEzDWMcGHZ
vDph+t3X+GPUTn2WBUEZnVZRKUTbIEuZg3PSRU7Xbzyfq7ZqwiY0fyN7+bBN+Vtn7mIsxc1rscrO
HPncRowC6+bq1YwpCBHI4+xiEVri5/2n62B2LkII5QmemOrQzkaZ1XdAcxg3wzKnFI2x3KAvtrJl
z7JtSoagh49SwKV1fy3L55596Io5+nRXGYQ362Z7hyRZe+USJpAka3rcRcnRcGiWx7OgVg4KSot8
7zdARbH1g9YtxK5NXpgjeRP+ZFfszGBa8wFRu/asf65zSB6Jv81hpKVMti0QzJR8gL/S/pEUuBRP
bvuu2r1HapP3ggFJDIDpfgEom8HzEP7jpdbUCVGlhbu+/DdEOy3bT+beJSaCZApeRv6tGO/OgK6P
7qef3rgAOyFq6lwOL4V+5kdzVVq/C7K1TRw1pwFj4Gll//UO+VHWrN+EIVFkt8p8iUIOdGAt9ZKl
OwdiD2O/It4q4Sx80BAcLrB4LGcrzZVrEWg09ZSJG4Xx3Hhukl3VfUdMRzlGnFVkns36PY9f2HKF
OGHQ7xj7ETSjOhpinWPY5F160C0fLrhd7UbxsMWRhW77L6P7HmHjBfJjrWzjtWzIOptocKlU9W+I
Cex5jfnVze10t1RQQdjevFsvPxzSobJ1UyD0O0L0bA9WsefPj+V9uhbuRwSKouNWCtTsvGfFP246
jyz2mKef0vLFwhbbfdxo8OO9ldx55J2Jcs3DaYxPuWbVWliPMd019ZfT/czHh9NSMCeMpGe3J4uK
vWZKhDdLzfBIvdXeXxiiLj5Q4iQlJqX4z0J9PPRznygZiA/7PHm13FONPQEDK7prb+eX/2IMpSIq
HBz/Uig1/BVaqHzaKPGnmIQyOeQhCLbseYuGUsdH6epH835ZRXxmI1dTeOOdCMjzMvZGceDzox4D
insO5NRdM+yi4g2FgDQwphAXHgTvgArvLl9I3IM+puzlBN4zWa3Gz6nZpvWuA5UefnkLk/Y7h0Dq
yN8keG2cK04Axkve/5rRh2o2MTnJ46YMX+PoKPsP/pkUSBbW/X/jERVanIoXp3v1EbJ5pj7fLYGL
o72Egce5zis5U23QyViH+Qr74I0bLjVYr2c5PlR7yqNznFxkv83dj6kgrZePhgjzoTe/FXynuIfl
UdFoYudK8etNpwaSx7h1gqMu6Lg3yl9l5c42z3XwzK4pAXyjS18Ms1+J9M8ej5pgn+DAA2PZTBxr
qXiU7XOFPXtF+Dk+o9ic0n7fBuea1EyN9TUXwcsqxFqWB71falD5AQosXg4ptkX45ha7yDn5yUtc
fkTmc1f8CHFLJJ2xndB8WzooUXrjRUVbjeIcXRK9qymuNfTBcNpzBtvFNnY8PvnJKY5D8mWZj0C0
G19gYxC129pjwWfOYy6yMmOCnQI7uXXfqi75adkeja/R2uXtp18+pxWspoOFt0jF4b5in5vijazf
hPnCYmEDAkAzpzVLmP2PwTfXxgZgFB/zLuiWN+EcciBCWFYw9KslO6E+bVA7zLevPhMcNX5Zf/DV
0fbQfKEsaeOzbV1Fn88bS52v3YOGXiD5kvBvfc1fZCLDk5ipYUisj/6uzLXGdxL3Vhyx0EUkzZ6R
hsRgWYSQYS9g7ZRzhJiQVye6Yg73YNpS41jxtQZxBIQAVYnJFt516VUhUq1CLEf6TdGb0NVN5uqs
mG4nXzs666j8cKYXI3b2o/8bsccMMPn03jpklTykdvoy9CHWmBR5qMPmnU30D46YvFfLGObi/L/O
QGadu/qHnmefvpf+SzqyUcZgOpalDvyGkbE0Tm3ec0TG9TWvTXybyvQcaiE1avQ+eCk7d4LcolPu
SWP/lU6+yiVdFPxvJxi/hUQTqZDvQxNwAelr/9OkPnPQVIpe4W/h8PYgRA5stMfdsuaYTII/G1Bi
CJZF14LkxATu1fZ7nwLpkBrgTwk9pq0tyiafKE07vH6wO0iSx5hXe91UX23lbbKaZSpg1UE0r22y
uLXhSfOxFBv+GQlO7xMykgj7FfVbdde5arQF5etgMDxiOBU4nGUcERr92+g9SfvT5NzmjQmNAG2M
QqhlPCuqZJvrSLt+WVBJThgqeLzxnQ+Y56EuiwBxASrqduVP8ugP6uwRXdTiIzse3eRXi6mYHLju
VY8uiW6lMleVy4FH12Ypfi1XlNWTd3K5fxXmXTiDc2MaDZ65A4tmShhv8PP03NjYRvpR8Fqb/RUP
NNOZuERMBrMMkCWWGqYILdJzBHuousm8bLPXhmGx52UA0+d8giUc/rbtiwOqVr53qKDS4mO+Jv1g
Mb1j+FUq66lnFBp351wifSo4LwpCKmJ3XiDzbZDujwQY73u4GgrzUdZCAd5myH8URitDx0LdQHgX
pOd54Wiyv3jaq4/cpK6ifQiHOLGwGc74mRraZniNjU9RGrIr3qv0mWf9xJ+XnGmZXq0Md3gSGpUq
URI8PDUAWpcbPWQb/VfZOi/ndFDVo+JbGw1AgLz5KmYsjjoLtk/KzheY+zAG/ePeasWb6sKd5kpK
6OoYI8UpZ10Jw9AOzRFcJ1b8ToAlFz6TP3d2WSHqJCp2aVifrYjphd6wT0WkW0XJYWT7mUsTOTLE
VrSSJeaumX+OkmGbq30AWDb3NIPB2ZzEWyeaFp2cOUp8GxRKWUUwu+FQmXKfzbaCu6zdslT7VGGA
Xx5+BGyx9jDcKyH+TOpFN2XeF5bL+edU0IorNkz1UmJmNFTxmi2vrd4z/eYHkgSRBvYXk16hLSKN
5sXR19EIwBEXFkx27U2NFAL9VB6cwNvnZrnFqL4p0uegES92yTTZzwB+xD1ho52XVJjDgkY3pnOT
OdDrBGaVwyx+8Cgi2uBl8AeQCYGd1c0s4Ifm4dZpm9NIUBMlM7YUeMBFJjFM+tHsKoA7IGpDYhPn
ox/20DXq7ofSIvDfiZ0gLJ8KK33LJnEpYbIHrEVLN0+hZHIoBa91mIGFBCY2ebb+XZ/G6LMUeANn
BKdkz7pkMOYyoSmwV+Emm5HDnpDDEKn9dRN67GrlwhXLiXmWwxcJutbhNbG+lE8eaqLObg3LwcRC
v2WRkd4IbtAG2BA29TIX7kbnoloaF7/N/CekUrJoz0jyVTnCtAQzFYGD5yRKm7h/6BQvdqAuqolD
OI05llQWWUVh/O3HFaShqF4JbXw1B/ol09buvs7C7SOciXBVmRUu04tml1udJZCTy0FPJGH0lgAB
qYVtkg2m5COTxsoBfAIuRpUsi3DhI0igASBCgNWKOjLBRafGA98bXqacYUMijIMYylPNBq4cYtPq
afGZRtEl4mq937l77D3WcdGscyZIbfue8yJxclpTuDHC16LwqNKZoaMvU1TGifvuW8O6BdEOZkZ8
cOebso2gGKD0SLEdbPO/AZ2mdKtNXzKU9Yb92KQJxjLqkXVIqXi0gvVkjB51YgNgNYMsnZvQFzbN
v9IZ0REMEIA4TDaAm3UQYq9WeC++oHfvTEHT0yLBGTMsErzvyfd2IbwLp0b90N9SDdQmQ0YPAJFH
JKZJ8c8TOFNv+v7VqjaW4uCMjVNU+F+uCQ0n06lbqR1Uio+EONg2GPXgvg0RXeuI2TvRB4BoQU/o
GKIDFTCSA2wxAsxqLJN3Z9UX+F/0+jfd2ogWyaryt7padARmO/h/7bzYPBhRcwv4wX2T3RL2GwCY
Zz+zCIjA4Kx/N0ijDvjaWoyHrEaT5HMskptW8Xv99JMmcPBy6BiQgjLwQWf8lhJ6RNmt2Im5To1V
a0hem5rX12heaoAFqvjOzda9Pe2jwcPWDiMfBsTWZL5LlzaqPJv+WRsvSXGRxSUYz6V+EvGxa/ca
o1N7rYtrAFnQRW3GadmJ4aRSzAjLfhs4MNBK2K5/XgpnrqVqIlGjm346l/BoBClRuXRdItHZ3jkS
x+aeoCegUJ2xMWmzy3IchWj3iEwU2T5oXjESHLxdpmr6iAnfeG9taDcz0lZdSxkx3QxOJQ4BQxp7
YaOkR/bKcc3eZAb1ozaDe1wGm0b5UCPj966lzeYlGbqMxUGibdsgQNj1xBuW9FqT1FauRrrYX97s
6aVtRebHIeh24c3AbmO6ILxJ/0CBcHzaasM5b8JFn3JYWnJj0CPEBbFWLks4sMGQyd1jJuxQBPlZ
h3r7GhmvQJLRNO2kjcFTQjIWGRnoCknqK71bawSLSuTrjnsZGOMmBeqR1AoiRoBm3jrRH0dKf8P+
NwZEuhDQ0CafevsyWfM+dBiY2zUj0wyVnlxOWyWtZ6cwdjZHRqfOhrwlAxRfcRgChiY2Hc3wqZub
kr2DozQQjxbrVi3OoZRxUFlQyzmodE+sqUetEUK4QRte7Wr+prNnd1Cs8rqHOXGNA3IXQLXmc9oh
YyuLryyOPnLRLDBacd1jrjebPsJupNGeawHdDXlNWol79OEBdbeV3EDiPcppLihphPykAU9yTiOL
e34MEq2MgwDnuaYzmz+zTLqlTYajQjPVYZtktvoJt7vEYohPpaJ12bYAMMtMjaSGzGyuvgExG4Cp
osZQCdcnyk0zJkuTBg1qbGFgJEEH0CTxT2zDF761wXKgiqWaNWNidPP60rbogV7Npn/EBQPiJiD/
IUSlUueP3NCRIffi4IfaarDqPSi7qUW/hjc9l46/LjrvNWna/TSoxag5v5nbPmIpSPrAQkmUN7ds
tpZp76NoxutakS+M5tK0E4wyPACiCax/zK0P5PBN69cns2t/2/Q1FItMoaZNt1oln/yxW1I0ChJl
euuY+UCq9ltUf+rdX9pChaLw7lEPxtCq528pSLKZLO00w3ZN7z5LIHbBRZOGFFjjGr1x0LPVsyrn
yr7VnIOt1yuPk0TvGGslJ68XT9jR6RVhWC1eO/TyPp593TTiqv02Jm9TRsnY/CYudHCfE2C8tKm+
V7papuPB4YUy9LMn5ZJfOgeGuutQ9O3rYVj9dyJKhWx44Sn4VKJha/35r2yGSj4/89oiSH4oF7Gw
l3NrVvX4Jg3o8c190gXHwWTrjnHiGHJs+SN0MXW3rQvjB/WWqSFFVDk85vQcMIeBxKESzkakdlh/
KIJM0Tv9B5fwFU2tWpsjV6XHe2+e5jBy9irKarvYz1WGoAzKrWhlqC21x9xgc0vm3aQOYDWjr4qM
YRsjoM2I6QaCad0aYGQV4U0SD9+REF9TnO4y/dMPCZFsvC29wCqy039zv5K4Ie9BvXfmAkkf9ffS
EhKrWRCoINqZHS2uA5JsFT9GPexFwXoBTQl7EOmQGbjGCcwaW5v+dxJYT4BVWhc/lwoJrTQ2ytsE
zfOIoHHUjQv6NoigF8tF3gn2KNzypUzt41zxOBj0dUYA4OPjP4hELg7Gq+FUV2UZtNXmf6e9rr51
91UjMbY21bZQ/tHKYNunkFh5phUYv4fpV9czu7HCZyHhuVCYTfh3Ww1HGU+vsNQmdv88TjbNrS9J
HyzDZ4sOpmmS27f1m37UWfLZaC4cZdV9m0p7S51kwIhMw7Uhrp4qwFU/yRlVl9FjNJCDhtoEGVCO
SDkr+9bGfbGiUw6eypKh0IBxKyuh6Q0gUHaquPhIG/tcCP87G3DtcQOIGbpmI6O0u10U5NWSmjYL
Z7rATVYoF0NvZTbawm3BmkLkWZBQ2IGLEnYnwOeE3KkskJtwGFk0LzETy+lHuC8VZRxt7tLrm4N0
xHPco353NCx1sNW1rFNd8e2aAP0wTyqeCvLsh+rR6IwjI+3QWV/28OAlm++V/abpKTOR8b3vxq2v
17dGTt9FWS9qhzYhT6n2gNc8MkLbVR2gwCZ4fcQKvvmp4j8ryTYjr2pOWxy5ikx3oi+DdDNvlZFx
juFizKBUyrlm5PnGd6xFmrg3O2p+i8a6m7ThHsIgIcVfbTGDn+S2qHS46F20resQrtegoRRBhpEk
vPkiOTQZIwjTzVd2/54lEKJsf3oVYvrJzSZiS9YPmiaSp8KMEJRDBDbkS0vqaHOWPgWMVxOjkr+F
U5IstNiBBSNJW7aJiRZL2ZP8EatjwjRHiujRRMauMwq8e0IS3JGbaM6/RI/jWSaVjwK745Rvqjfe
2h/lRpjpY4r6Fzso4nWXxXfTce5BFB6NYjxHqkFaVUPVLYyY6CTMCJr603HjalmmGKgJcEFLZsum
79d2RHB4b8cfhTxNysW3W+n3yjCrReuWsy+2mbnrUpFRlPfsH3bDLLzGA2q4TgrzD5BWUzbbUCPD
hTmh6sDvk6jaV33kLOqhJLhi9LZ19mnoXrl1IOg0BF4NJSbRDOMWZj3Ve+T1Iai/EWq7oEPNUkYH
O4zuulYe23CCGBFxglbpuB6lCXOAkKM2zrs184Vd7Tv1ppTqqnLTexqVf1M5SWtpg3qgQl/SDDm1
GyDOoPJDaEz63bfaz8YeD9Jvn0PT69cUURcrb49BrE1LYmPDXPsVmvaY3mNv5zEj45e83RuMxpDo
a/cx2fM7+v//yX8W9Cf8VtnuU283/wcuAX4ew423WKV2CB/cx9NX7I3Mtve2ocTdDVIA/LI7F/E8
JFW063X7M2R0XnoOVViTxHHGWRfgWlscdfuQxMyLw5KyyqxtKmfgD6t0nqnirEWG3s6ZNqEqNlNT
OcQI2cPTgDJLWF+BgNLbxe9IhCRWbWn+osGDjYAAvW1uEFxLml0x6Mu+5Edl/a5n7mhDPyl06JAe
3g6Sxn4Y116anuwAR4vRXif9OD4pO7AWdQlNrfevHfS9KsNi2GFR5P1bFCdY6gRIJCNgJEk5meva
KTTFow9wKjCr/I+Nfe2adPJ+BdmroTEpki/anC5xnrXQP5ci5Yfbj6wcH95QDEvDQ1JRCQwJJH1n
8dvXQIZ6ZG09xz/1DdYhZdBY9KjIRKEssklfXEIJ+QwBhEwLm+nlvpxwY+71dFfawXUU+s4oqYfK
oToX1tRgrRtBRXUWlqQXLRghzhuJqV7LVDB+svCepl1pEv1XpfrKz6gmu4Sdu6QyHKuPXhs+Ur/6
0UzMuyZ8pnPq8qLh85vi0ymak6zGArld8a9v5aqYMK7wIW1q6JttTtg4ZROaGE8Ftlg6nne1quwz
TaEJNu+ab5ynGPfCAWZYyVy+K9ujr+ePyErw42yWPsZZJRfawWvNsp0m4MubuLU58Hdl6TNYI3Qg
dbdWIu2lE5fXplQHx3GO2mAscqgcrbG2ZHMYFUdMHXt4M9ZMMKJ3Uei/+vg5lsg7eubOmtpWkoUb
DNQf5toa6Jn4Aou2L/aZ10Ac0F78PDikLoP5AMuOHFlVJna6Wa67ptjUXncr+gTkXN3dsk52+B2b
PNqhpn6zB8LZeu6xzezWKZOvdpJvmcYZ1UX4hIXlbTLDez9vA0o2X1bOeaQ5x6B8jScT4DE8Bc7c
ogNB8GoUH7n7befx1epxUOauKN/4Diaw84H6Wffn4tNdNSp9LhvlPQl9ZDaZnhuJ3MYDZ1f+xdGG
8Kmvu4fBSFAm47N0sOToTl7tbLJAX1sKZa6TIlaVBq2OYV15vd2S8N8xwTEvBgOKb9HkfOsesYHG
xo0/47qlkMsZGugBShiz0i4arpVV1N54z+HqRtkGNHvHW2E1oH+WSVtcxM+qyIAWQ5I86Ymz2TLR
1b6HRKztvn9o7Mu+7a0yD9UQizE0/B+Hqw704qXzi52Slb7wDQB4qWOGNebXrmdRh+NHl1o/8/3h
VDpnkA+SuKcOq37aogOIzuDRetOmCssrs+tjmuO/Y+TP0YiLX6Rv8D8EenflTUdC1WTH1gwOjl9t
aolXXBkEiNCI9W3pAMNUAGNwB7wyO+pYyTY+eZJJeTOxhcyzYp9MzC/c5haX1l8AC00k+JU3qX3L
dKg+wpYmZVVwtMzxYeP2aoBPQUgrA/3hySHZlMmnqAM6t9SAaUEgz+jCwei0i+d2Oy+RFKE12jSW
bVbzhs9/N677nWcaF5wfB7t4b6v6e+oR2Pgxo4Q2Gg4Jr6bnK3z8vPfG87d1KSBBSPO9CbRHk0Dk
Yo/JY6wyvfBSg3EkerksI38VVP4tLPpP0/cfroWvRGh5VzHhTKMZ7HrxSxhM5/lNtmrmg4b2FAwO
Zt/sEmk8I2w+hrbDVmWt8TQM3m/SlXBUSpsXkP3ZXnWevFiley7S8CXSKPm7cb65OWzPvPgYUvc7
rYa95OF6HQ+07P8852B6iP9T3VnlVnbSYB+GdoRwl27Ms9a29e1HdC32t+YVaC8jxGTCu8fuvJmB
z2lOuwi5G0Vti0WVjB9+Cus2g1IOOPiMqQxzgnlUFH9wpu0NAwt+n14XllJBpvV0krV/6YIC27WV
J4pb30L/s3v6lLK8S9W+uIPA+EuZ+9YnsYAEbKkBVAZVNSyUMsEIAeMdXEpc9UnQhqoQTOOe7/25
Jv47oPauT9sP66QxAEa0immIV5MGoJtn6cwvYELSbg4ELRqyqayjQSmppI/NXuq/WFCvKWhXU85J
oE2QP1lwqV598MjVopDJK3DJZ2fqu9qCJW9Ya2HP5AF1SUJAp3A4aK56zUYKBfYgR5RHsEwbrpgu
5MXzk7cxVDC9SHpztdPQcsSFltpGeYj/yyiuCWeVjI3VGPiEHfT4ldQG3quQ6IVlkdKR4DBTfWZ2
9dbL6lqP8H5CrcL8Egs8jqr8qXTyTe/269wPYEY6K/penJVoNOu0oJ9ZhQnOKAUcZoM1O0QcSMNf
xQaaRz+V8O92NX75rQFpw3iQtQ1V0NxkXjULYQH/R23AFClz30wfgDBP5K8a9YvoDHINsSxSq0A0
rLeQ/pqDmx0a7rQai0fJACHoBCr6diT6ddg10NS8HEe5xrKv8BQFM5apSy4JftJJQhdLRp9gDqZ3
zHaJMmAo9JwYMH9bfA+VPFmVsxyUFlAUec/VMCGRThbJgLKlyS1wP/+3rBn4TRBO8CtuPPtrilqo
jjZqg5AWtOehRvCpej/67LF+KkccFQuXqYJk9E66j9d2r+BoOfPhexIyYPND8WU1FpxIJHJVdBaM
K5/yTAic8leuOXYbBf8vYUSqxukahjDK//vienn2iwqYDl4hqUtxhvB4JFnbcbZK/4V3MiYMNDUB
M6NC/GI0kjAPqi7J+lJVtdQK461uvOPU6Bstg6ZZW0tDNpvWTDZaGZMXYg/b0RGLUoh31bh3e6pp
vmyqSNq2MH83NQPCKBO9ZjI3rS92pv/cR0z0xTIc5N2J/VsQwCNt+QI9fgZ+go95ijWWJf7y9qPH
6oDZzjbGKIoDiYK639VR/GdP2YfULRzc0a3b/ybNWGfm+O3X3nPRdz90AQsDRUcasowiB3Cp8u6D
0V3HBIZzkHW/BY8w09KN6Yt/YcyspEACCknxp/CH18jH5bEMtmkMijtLOycq70SmuKmofTXqy9Rw
aFSNnV9Fq7oDq6TzgWQVf086npjNMa3dfSEc7D+mH6YaL0FFGZE20P30CPIVhO62RotBdCi93UIk
DK+y0vsbWkxgeP1opJe0i0fV2R9+wpIITMTnB0dQ7hTYQ1B4Tjp1MV01OcpipSUzehwU2wGuXDdj
KfE9DEBXWsmbY4HA0Ya2H555UlG6FI69yByig8gc46zHaaRiB5RgDxOFzswN9X47euiY0A2DCWMX
nXut2PlFgE8cTDRDfcDngU3TeYy2tH1wC2MetocoURRcFPPzEi9Gc4Zzw0WLsyMue/MHusBwHRuj
meIzBDe/VRXBF1/wmML8H9OtTdyC6vJ/FAXurCIHIQZKyX4rL1wkFVkw+KTFkNEpZgMDb1pscLVb
bExLI26WE8+J6SB+teTIQz8wXQsHWbK6J2Mx1e9WvC07sTmwsvAmkIjw8TeM0fYBqhpjAnrWrfou
3vniD1N4kzls177wA8OeP8+l+GzYXo9XttE+U5WcnbA5hPl8cnSYO8GfpEoYMwr291JHEV/8NN5b
YtQL6GyXEbKqhoiyZo4ew8ZsmLdq2UfqXfzhSuv+lPAXKVHBFa2n8M0E3tcwtI/FPCof1lkmn4qK
icjRCYEMufqm+ZtiTsffsP5ufSQDiDabVpC0hgiAlHWDP8ZZ6hS/dYROEpKhpESsOJMD8Lf5tgs4
WuA5S47bHlhOznnJfND8VDpq8xwufKHgxaFbKvjxFYdPifhTg0M4TdoJ6DycTr39HnnMXXJGCphB
dLhsl6JdeXHPIFtfmInYzU+GogE1T2ShnWp/Q75mggw5z5plaTSAkIi8afnGrLlTCAYJRaZfd/co
G7a9JJKLgwXE2OvMVfwwQ3+F1TOIg980l9Se1kVDTMf85sYSexjYO8wkApvhxDjlW/nKk1kO5Ygl
YDdgUoH4aF6xVVffxTyusLOAB+hQiLY9nrmIFTvioRwIZaXG9FQlby0tGoYZBbpX8pfy3ETjKAhL
F1l+zxqmPph4+dELgPBOs9xNxR8qXO1RV/FpMLjY9tWU3T6cMKErg/cy1w82Ag7XwvTDHFFz0hm5
LvyqstVf6+g5DdM9k/VzgOW746tNEPaflZdsNR6s0/jfg62ebaPbxBN1XJKpldF85Hg6tVG9s+gY
6sL6A9LcZPkm6MM99WhYgcVpusWKS4y3XNi7ztbv4dyVDeHdo0nssd4YXYAYFn8VTesqoX4rBnBN
+FNQT2410gDymtha+8F7M5KZG9d9iTnvD/NOyyheLS3pn+Yt3WAk3Qqip8gK1zeTbx3bXKAbnHT8
ctBidxRKuFyV8XWoybYzBfrFAMWD6e/TJDmIgoAaFxDBz9If8higOrOPj/lJKt7qDHH+HOaUP/rc
eZ4/ZDK5jzmFNp46Pd9nPvJ0ynbfJIwt75giAJqQMov6PMHzdNSjc1K1e2eYKNSwRtF0c1FiC2WL
9Dvo5DYFGyiKnNAh3d91DUyTqITnhJKghlTqBlL+dykjd2ymLFjOtRrKfUcGVGk14Va9+xFD6flO
Ue38VHl97wOk2HyD0UJdn8cf+K9FLpOoAHJMiGddZqBXDvV74073trx5Ez7u/oQ/TsPWkmjZ2lPj
ga02mLmGgJPbwVAvlmCH4jEUnTyYVbUuPdjSUa1Bx+F41DrjOKXFJRP2OsBWMQOi8PwGHUcNCd2u
VpiBFW4rNjNOWurqqnEHPKeBLdXT5cl+00Sch67FhA6PUnc6V23PI7Lxf6OyzdzinGbpHZdbUcff
TSVXBvLCQNbvLbbeRotfeGYGZw1IfYqI6U3cRN8Ulr2giqy9nNDykqbRjuvXgZFeGW6GYtoBoZGi
N1UfwDIno2EX6sXFoGOZS/rcZV7GWx6V+gc7vk6shgmFJp+mp8Y23yqjuI2ACH7+EQ6kJAXYmsvu
KwrEtRiQeaUMtAIvOyIUa5LXsDjEKUm4Mj2LCJAbaSgo7QMO0mtp/rp9tzd7ZSyiBCo3qHKajecC
qrFgP2k6EK/Qax8ZPy0Q6Fgz3pmqw6/P73C6jTFubO1fOWVHpk3gW5m9cRXdfzoai/fYz976BndT
o3UvKgpQSt3rNv0QUYQhp8H+ql5qdKv92L50naJHIiZ+Xg+zNsXH7opknyQtD27WfMke7wpdfzQ9
MkYDXM+jDarCSsGUV0secOrXD1tR+XWZhyEZ/b4l8IiK6qsTs0jaSc8XGfCBi/ejxvh/0ZkhxjuG
AquDT1kmPLhR8RpEfXVK6b4nSR/T2ysJmO+o8qvO5ymQAiIsZPkyG+1AiQcmsE6S0fs02dse62e/
7RhATqhzlJN+j2l0jSMXexMI+Oyp+u/Mw7D2qabgFYacM03IyIU+r7YYaIl0fBVQ51v3JRIFITsJ
loFYkgrl/9gJ9MJmKt/8kY29mnai5ODIbPGRpy1K8glEM9BGvIUoCfC99NqLzklTxBFjTPQBoJOh
Ee7LmSveYkUXmzc/R4iYY8fSZRddC86tjo8Y6iRcJCPO6KzHD1Cm+6DODqkqnSeP+MChzleJy9LO
IA/RBKQLjwC3TmcUZklG4u++Yu4xSVTkQ/4/js5juXEsC6JfhAh4syVh6D1FSRuEVJLgvcfX90Fv
pmNmqqtUJPDeNZknsTnV6M6tdNgmTb+NlR+5nJkPz9iatR7jkNQ6Q2JyLQUyEyO9OTZo6U2O/WjM
qSSACaYaDVpnmh9FiViM14it0KYWKBSmpOzx+Fp/qQWmvy351jSSmib4UCPcWu6ZxATX1YqbyrS+
rEbbaIgdmRqSJm492cFCUpqUC4/931CVS0IMV2NUQftRJPxp+sh3gCktz87phEzOwmFoWoRBSbel
hsxzc9MqJsIg2dM0ldJKhQHiG6e2RiSYmNldVAZ12Sb+JQEKAgMLI4VYlEbopZJn7/aNX6DfX8aC
9aZtS2K9GUmsJgtlG7xUrfq0UF/qbBEnIXgvpPDYd9VHL77Fcq+sDd36M+YRVxAqE3N0zBAkXRhO
bCvUSy14vuQfa6UCeEwFXS5fZnLFnBcUzYnWjicA9KffYa1qiu/U/+zUJfmil98Q093q0uDPLJaU
seYjlKtrHOUe4Bel7N5DaXGTmRSaEvrXXGSm0fK25lxzkYWstQDXxO00puat1vESmsoj6CePkG2r
VY+T3v+NMoPrGWjYcqRL/bXmUs7SAEKY6HVU1aNhkd4bIF1DQ2B0dkTr7hvxmzyB3ZFph7uw2Vsl
eOi52U6iM5I/EfIshXn3p6YNCWi4KDJ1F3BPtbiCC3qoZAyPaiJxmFBl69FPTzMzo5NtOn0bUk0b
dXyrmK8xcSJmTMpti1oy3vayf8nDcZOqM7ss669ll9Wi+JWoNnWxwz3BlCOsqg9ViO2kZgRuVBT8
WXJUG0SIYlUXQOTVM1MV3g6hAZ7MDGoup3WvaS+zVX8mxBaTAhJSQzjAnY0lZMNdey2QvigBGC3D
PGWCbOdT/mws6daZ87+iEZ46bFE8GI2Sfkb+fKxynl+Q0gLdfmKSdlua9vJZLP/shelgFj3SPdJv
ja8hg9HDK5vhETRS/R6CvfAN/1ebdIj/6WVZl6KOeusTOHZC5Or5P24zJwtbW8ixUv6Li3rnK0Dq
mbLmbXAf5/cQtG83knGDsyiAvFbljwShoe6zFlQyaEXN4IxcuSW6SqENPIbdoFUq8pBQDiLIzbv0
3NO2TjUMhkjx9Fh7l6SGiVZqDz2gTNOv9wYwln7K1xEXgNQE3wGFa06oeKN/yLIB26/cJxWQu+Q9
FgDZBIYnqb3DTpWl0rhRdZV0UdgoUcgw1twUQrPPpvov492MTNOecsXJhOQ4JfoVnfBN0WYvxckn
oBk3qYZGrN8N7W3Zi4xQR0JqTJVrRIfNKXaXqrdYEmbnnFc6rzMX/SZEI0M4TcZdD1N6vszEY4D3
Ovc3eB11S11Cehj3sM93pUl66E/VSn7NBIV/ztsmiiQN8hfk0xRn1POmkd+Hljquw/0svZJSeY5p
gqRaki5Tj3BGPrPc2EqmejBUZUaCNDqqWhxDYZcWLP1VVUYny4ktcmEieHZKRImR+ExS/703EaEm
CfHCIAeSrHRZxawqRTixrnYlEWemn39ZY/EYBUKEZv+BFHrb+xglk/DVZCapZOUHQuaLaWJowVWF
UdJojb2qQJPB1ux35a5X2P12WneuegKofdjcfb8wRtDlFgYZeCisBLKquJti/PSd1P1rCeyCqN1U
jMQk5vnAunl0f8uhuydJ6YY6ys8IPLjo151tsnpJQjKRLMyTdMBDgp1Ani/jqDts3wLUjoatZSwv
DfHoD/194K/WWp0rl8WPnymOyFCVG8mEFR+NMhgROJEV2+uC23l546tS/Q4RhyQQMUQ1ug+V+q1V
6Nn8YUkpnUY6xZrm0miYdQlN9DJMWGEUVCOvVcuVFFBkYqY8FpyYYtYcJdyW49yuEY0FuVegG6yj
Q8pBblXxTQ2sqx6Wv1KprmSruCxwurn9DHQKlmGi6ye9LBFwq1oB0/Y+bTyWuS9xHHEkYPdB/E72
JW/BTmg6C524uee/rK1q8WQ31rMsKKvoVv0oYSKDoCeg+GEx4buTonhmXbpj5XttKm9lc9wWDcxC
mj2tbbdTHqCMzgs23vJqpiqdLXnTCb4bSMLOMEl5VmIudSKn/3xjsGeLl4vfVhqBbQ46ix+dhqAv
te1k3c1rkd6Xqpx7B25XLG9zVTnXhkygB0MVRf0XDBbSp4rTqD2MVnKoJxzTCG+z+k/gZJkZzxud
iX5w3BoYaha9WeFvJvHr5xgV4U1RJoqTJvhr4MZVGGRanObCzae+Zb2KCylJLuWs/aV+vasxAjJS
Zgs+UKuFBLZWGOx490eRiEGzJOkibo+qZF2m4U0xmlvBwqDAk91YA1d/BsMoot7IxxFrQqd4y2S2
Nz6j2jzVnLtWqmwkxJprHHaRYazHSgEQGX9NOfojDtkejXrRJDB1RcurZeg53ewgQnVmRmvIxZiT
LtPFVCoeRgI33zAuPGkHlM+HuUqXomE/GqOncnhlIbxsUzqOAwKvuim5fP4CxgXAlZdTWkdB3jJ7
9ZN83dLaJwI18EzZQFEghD94yjqkHKQVSJwPcNrDSrsBb8J91mXY3xh6J1QakZVtGVajq+eJitBR
GG9miUQvJd+ifzSx6qrsei1jm6gzaEz/IcjKl1pjvBEK208bV4XEpefhOs+Dd1F6KkH8plrdPykA
1mX86GoOdUKfa3s2/begIYRKsnKvUkwaELYdqYbvPRcZ1jJX2xYlA5Au3g8pw5FI33P2ridaFLcv
5sbW8Bd3UQ7xwix2hcnvUOSQR0URUSpjq6qdOagMmb4xtHHg+zMvSiDsG4n5tm5ivGuGn66eLZL/
xNdUZ3+hTo7YLLy3Uc5ofM54zkhCaurRVtD0cCZFAs5K/asJPsgPjMKFALwyJf29IhdbE0FNdVoL
ZDlE3aOUWyOM30iy8VuMuK3OaIphST2Qj5dgLClGFeUEi5Jojo6D2Nx9NQ7sHmKKSZRPic/PkGbm
spHOw6GBYDbwGUUtQCCtgwVYMEpWfOHOatfRG/jDBnljTc34aBwXy8GXbkqXIJFWQtB/zn6yLqN6
jU9q6nSSFvTrYCG6MrkhBay3dl5ZzoQPNO+Th6AIH1yVzpwMmY2EhSWt3l6zRJdxte4Mo74WIbi0
CKKgrnxJXJ6jpQ4rPzqPWFGWfZ8bJnBqGtPTJDbghUhcFjJoIRxY2/fAA9IMYGbRwjRQVmqdf1aB
f7EUAy/1N10cd1VwWSrEsjW/6/6j1Dow8GTGZCoyp0VbB4UAd2lB3hwg6Lxdj/7IRpuQoX9yAsmy
QEfQu7wAkCbpiiyf+BsrhHsTUY0r7VmT3ET7nGh0G2AS9PirtviyMKmoFv4VC3AaToVv3jmm4JPp
qhMLsKJd1wULW/XV42jlCyqsR9WMOJRPkxa4zEz4l/SidVJgXLn64lNrQjhyDNPLfgPHezBAw/ew
+vdSfNHHAwPOlTlwC4nfbJ4JsvKz2W0QP2fGro02He7CgWtLxbOgrnAuqgub6NIpm2jkWmDJJfyb
pK8S6gALWu518ZYmTIvQaGHe046RTzLJKww2VMkTxy6EECSu9H+cUgYEroEey/+gtCXKScTIzCs9
PvjIhgXGs5F+i8AZ7m1CubZm3SZ8LMht62qgojD3zTmjqzMPOneijnb5K+8dM8KK+CHlXwbxeMYj
fgrhJk/2zOVbcleQpdvgkfxPaLugVTXYsgztBxfXCrAxAjBUrCuYjhK3e/XQx0Dz8OAScBMSMuyW
76LmzSk9+UqMGTkZjiH+onaSu4u8oNjwLPxIPX9ScSsYyJg5sAtbu5TGge9K5C8f+jdgFrRwQe0J
+kUYvVFiIwLYDq7L8EENYP0gsZApxkRj12hHuOhaMzG7OChzSYRVttYAyDNfusoGjOa1QqJAjA1h
FT/aFpcWJ7/gpO0OPIeBeZ1pYXgoSOAQ7P4ZD9sqO9RJ4PCElADmBxra3w4YkPlOD8f5IjwiSP6c
PIhBtTtHbjeRAHmC4RCmnStRIX5DUGpEbE54R1B6Mqrapdql/jXivUnAbHUYVeSPeFK/6FpT5R53
PPhAyzf1s5A3uc8f70ArEkCBuSEgRqglJFnHoOlQ9UHhL9Gq9E67DARN0lXuO4VfDzXQ+oA2a0bX
gU8d+fR3di/O1q+Ar+3pZ2iX3OmbBy0w6QkduXtD8QEVlDSDTt1kpNOkTHz3GiSeyUUckF+7F0Jh
hMXJe/dQy/NCmSh/+Dqz+p6aDrvz5Tcj8bK76slRLD2ou1ie6vpATAaUfv4cplSyTKHwauZbOJyr
8a3rLkp31hP0haDLBSRw2MWvo/bKZLYHxaEOdxPfMisXFcmvi9yl+cbsFmvVag5/i+kNT6ko38zv
TH4aCYZ/JzL/pbqtn0h6nq6QqqZ8249HHoCu2mXn6bvtjgYWEhXdGGUCpdequjCZxYDCBRSAvwYM
+IMLmLKRocDUuJyrA1SNhtSDtWRszGsvBWjIWHgxrAMICJrFN8idYJj8TGDxIsnw92i38afHxroR
4IesefOY9YTtDm6N7l+E4grTfMCgix3EyG6BiffqFBK7EDH2VrdpfuM1mCv8Brzponb2OeXG8inp
F3n8rVleD1yW1LiYXMRVgjgWcvfRMB2Kl44Z7778RIrIbsLjaUVLyFCkw6fyJU+O+BkPbFv3qES0
3GWDkv/MW1BP5KzhjcjtHhMguUhodWbFgQ5E1IPm3xTMZjuOLewNUrLHtVtGJztMUEps85iNmcxH
+ZKyA5I6rXjCvfRtsFzq6JDfEGuyi82LB6VhU2jJ3HWobhmGxfYk0D9eR6zfMR3bhrUrHzmJJVyU
ROfxfLeRV9Eb10fAEiil49CrWO61TByW8DEEd+q17LbW6IkFKwQvHLCxM+K7gsPpE4ccFhD8P9mm
vbQ8iN99w7MMcDBfV6aNjVW4E9MCA5CKxfpa5s435iEAFRDmpSem/365YyfGacEPlhjHrNgUPCJg
kysiZf9NNWEQjKARD2c/6P3XQ7lOAdpNybyBUEnqIwADGcFs+yuGZ/5/WDk+xBRS2VtPZFBOaTrz
cwF/m2v0c2C7ePuTFTPs9qoBz6qO5IwXr0HzuJ8iZtd8rxE+BwcfGEqMJc6+WjochCK4qaebimqk
84o3EnPUy2SR9GRb2Ip0euTYgtZXls8ixmL+khBL7IL2HhDiDTYPPRlhFMWvhAYYlhO38XjhazeB
w9vDPoatIzmWCm1kP/+CwYvKHRcRIZmMJMnMBP+nq2ch/OdzmJfAF2TRYV8Ii41vERskNmUsAxpS
VbzqK6Iox97GDUOupids52QhTkLAgoQPgRvViO6Fj9nfxcKuIua0Qrvx10w3/ip89BG/SlFshJRz
Cufqhx5zfGD9xB01fMnEX6S7Vj2kLbV/D+SXlD53uPWaA155IVha0ovcEeyOzUQRs6Oerd74Zrkt
cEBjua0xQTYuxh7tLRiejAeQHqCAGYddnmOhxIVEZpgdbhkmgXNUkN8qnAJ8mSE4ZLNF10Owofgk
zoUnxfi4/xHI1cAu4mpxOezYB/Ihdq4S3FJ9w+qT1I6o2DGObqsVPe9JfRcpYOQn2jRv1LblT8Q7
y96UvHe2VgYf3Ao6EQQMMzyD3DPClhgfbz6DntfODB57yUbkwjfHFYMIFqXRjCe/7wiD6RjeLClg
JGFz40zlhrcLnrp5nUPHAm/iOwWkVGfKTyL2ODvGDbMlEINfm5G4t+Sb2aCuCHfbxdEmwIpLAezM
rvUeRw5aajK//pF2w7SsJXgEGl9iTy+OkMS6EEo+zycWhJFDCIT4pXvBgJDYU6GKa8tN3AT87Rg+
3ef6qhMeTmLLRvgx19zcENWsLUex7iFCElHIXhdS1sSyHRUBsmB+flLEWrLb+uUhY646s/ELPA5R
rpwlZsv4VCWn2Tcb3nHy5SSv/hDgo/RreRdT8od7Pi1euQzKldMGG+ugpl6n75jXwXXMTdR9rM95
JYHKPlFtl0eO7Jq5pm3RRQLnWpk3YnwkHguAh9SKEXoj/H1c5eQEgqoEDAmpXtxh2iaygYgZTCw2
zGzlwG4oPTDNkVni3NA2kBNtuVmwJdvLUVC93ics7ocrp1F2yM53TgcFwZK4WSb4tvKvBVjp+n9S
u6nopgBhJ1DDtjbiQJ3Oi8ijUwnV8CciIYpBBVWr7GTpXvjOybSXj/xSZuix+DK7G39cdRVUfcWK
h68mLK9gJGDuFRCryURYJnV+a1LLwWpmKZ9iT5PwI2jR9yR6VXLv+ciFf4HAH6PtyCBnGs02pNWf
hvkbo85D1qN/CkiuSY/iPmjOWuwEL/0zFC8m4Wd/wZuGlqu89wtTHKLnReblYdqPj2yb+Tb1cPhg
bI2yBlgHSGcohdYPpE7xZKxgtDKvajFpkZfrSaHD5ISBjE9uvI26CRlAEV9ZdxTflrRX/Y9YA5Pl
djU0XAR/5/HUHkHeQfvi/FE39N1ImNT9SDZWelKBIYGRPMjW5T3EYyaTnW3tjDtBdXW/DoJV3PDZ
Q/OOYMyxHj36nDbCTQW16ygmthTMVASGn5jEDYi1ugNC/hnkJxP26Z5N2/ii0Na2h4QBkyUcJ3Gb
6Bpz0AqB11/LENJsmFdV20B7F1qWN3K3aFYfqfbdmsM+lX94/gc6gKr9CmXaUHa7DXYY0EeM4RNv
ih5VexqtNz0mLkYFpbAZewzQMipi1KP0Pg0nt/aB00SmuCY/3bLDZ9wfcffoxJyAYWayX0GyErmF
SnrXDiWLO3+mmyb7lEMb06m4x2Gc/SNz40IkBhZEB9Ab64bSMz58w4UfV0ygAg6UTPxwmS10LD+2
vrmW/nW7eBm34g7fJuDfl7w97SLvh3uSPhFisK1bqhqyLTf+eAvZqCvBPw0N1PEP8ZPuP/yTEXkU
67RPzHHQTXDA/3GelvaEvZCU9/Afg8YCE8ewncMt7zhizREegrr3JYekom4jT1hgmQmRrphTm9s+
XiKPAlMwuO1eZcLIjjHuskFhclQ74gYUKsMs2dOZxF1HkEQd7owN+vtc+Y3lX4yLJZxqwHrjrh2O
Ps8usUhonqstPkcTLZTmDcW2pP+hbS9ucXFIgkN0b1u72/NLTX4S65cwOuFApSDkt+Ie/eslyDAv
CeKzTz16BVGQOb33BGRoXAACbNTGqwPiD6jfoN+gYV8F2W9rAXtC7UgwaS4TSaU9wl36W/7GO8zp
0l30NC5vGX2k9V1QXSWAMIfPDNxZZ3NAGc1jdt+y5gCBs79kPOkWcNH+WPxqr0pxUbrH5pW/3OiV
L910+u9+QvO0lh+sKzVHavbFlXSVxSxxSP1HkNj9HuNJMHpJeTAN7ADfFoN/JD2sgIlmgUKlelZ6
lOV75rGBzOdDxIlLOqe1j44kv/lblnEU6pQd+rrio9F0b2VErlC9MM42xQ1pEAppgnsylgUQny2v
uw3HAsrqILkdhX/i1LAPAc5gKlYc/2BBZtIQ5eCIJOyCx1+lvJxH9uQ3YHvfI2XeQdqwRl8Fmk2F
NjFVNZw2vmbSHQl/akeMOntwYe8RWSvEnXS2RcpnUO7oi6HqPQ0vfau1fV3euwVchdiYS5f2XBjf
yiRk+nyW9iOd4Ux3WxFJP3yo5a3s61WGta9lXBBgUJS6FdSA+tesSOrs1cNn3qPH8TO7ovMS4Iz2
vJLATkXiaeIA4uLFYrvZxos1atuX556ufBQ1WPYDewzkxSQpWd24G5VDGOUkmGa7BKW5MKO6oqgV
EoxHNPrwzyhcqa/rbQ2tUJIP0OAyiIqM2K27PJ1lZPCIQIqBVQSaq2253MaCO6pY1A8gZVatRS3E
XlNP8QxC55kAEJCSbgkHJTroOsZ+3MWVj0rfa+iX6FUo89C+pG7dbKmsNHTNFXvixY0QHzTzizfA
jJcQPtZwYeqC80pDqP3cKOO/rP0yexmT3qkKCDsXtNWERMlkEWmaYCgpySpuWaB8wQzfCgIFiFeg
AivLONNfkSyDIGKsVwZpEgNJimzSVjK0RJbJa5a+4K5JgxQ/9c++OnIDBH7vFfChLOqOQVRXaL5V
Ni29BU17UhDy6MUmYocSo03JBaoI4Z1K34x3o/8PYsfFD4hItHJGZZhz5nodSF9cZTLVnKZeKNhy
hrADm6vklTOCYjENDdQEJbpPGsYkHGLRhdQ7TdwnAesT7CNJDpv5xJiLgo/ZkDJEWx2hX814VcoP
FZW7ySxmxi8fEwq9tvAuFtgrhWHXszkS9zmKlRdWaevR5Jslhi//grNroFfILla44ZfiQGUUeyFF
EBgNKarEVHWSEyPXtaUvbXKmrVmv2VPT97bKHf8LTCHyces98Fsm1SllEEr1NVPE4i36ayvblLdq
ARzoVBBZp9qc44W+m4nOoWplhbzrdqriRTJHvvBnhh9Ru5yQlETA8YdT+QyfhJ74kxNfNOKAg5f6
1mRQp/dV6VkP5iEht+6wEedDZR4TKtaS3LlNpDzrYNt7jNcFzGZv+ZU0g4qBqex2ItZSNLFYbd2M
QTlnT3to/xkfqeH2R8041L91iegC0ee6eeNFG/IdFIPS34aEvOiPah+CmE7AWrm4HEFcDmxJ/4I/
HvD5WZsXgkIp5RrNcGY2I4wR6YqNA7Dd6m5Jx/o2bIP3eTFSOj2+eQhcV2LKBnRBD+CpS8kOjGM8
gXhPlZdpPoAlVS+BzV95QE4IzN0Kb0V4lMVjVb8pgYfB3pQfjQmqzdUY5TAcU+7If7ia6EgHjosZ
FPCKHRgtVEohnOxS40ksR8NxYFIeMWff+Ap4BBwqXpx9GcKWy2X+EOBZMTEI6EOF/Xw34Z5bq2hy
IMD7v6RnK2S7S2uBho54DsQ2H9H0z+qObXumzlCI6mUAkrzJDBxIqVs+kCWObc4oiP9RJdAdFigA
evXSGodBYOtOqSm/MzNksJhFWwsV1lK+T/slaowmQf1E/N28hmXgR+DqtWJ7oRybhepbfA+4q0b9
kL8LG6j87YbEYQaM7B0oQohBopyU269GfEjhG3TfAiYdmF24LZ1LF0PaTpC8jHOp3mKkDEoJ6tCW
yEYbIpz8P5CwLNOx6ifiE/J5iQ5FKTmueaTLf0z9+R8YiJTItAU7fed6Lb6y6jSaYNc+Nemm+HS0
m5hOsFdIuW7ag3HOq+tioBfQWasI8/3+s6Xcj3iNG+nLj3ivGJAM60bEbI4r8gHHXYv36nRTcClq
EeuZDD+wxoBPQ3QBI1tk49FE58kw6WFQxiVEM6mXKNPXvRE6AIkXh0TJbBpekSQ2UPxQ+1JJDxIh
Kii0qle7OOUZ2BgE+MnzrmUBkSbfyz6CctIW+TWwgsmGlEEF6rtMbO2m6p1lmRHNtytG+LhKNiVT
+6Y2jjmfKH4mT+5G0mmM1VB5iXac2D8nAcqDPlsnlrHO+SII6kCgyf0GHuvGSiBQz2iNeXRilwEn
Qy5Lck34SMNPi9p0mTDNt4LBe8EZ09XhusY5YmkwdTZotelcEU6PICqUu9B9MPvnT5UXbUU+rlPQ
DHrDDnMdZxt9o6DBC5hecVnDIQINg8t8g7ph2ZWZQLnXfKLSyFuASAcffxF6tOqT/NVFj8mEBbPu
5o1Ysh4iX6U58GIk5Z0KmDm1ZnEDCR+WcKNqZS1Au093y65WpsfiDK7qcZUyzctixLx8nezo5Gcl
w3jaatm/VoWvf9CNjzr/AnaGqGQNnrk033qZCA9D4GthrDhu6/LZFUzRDFoJDzA17l7uvBtzI8Ca
7B7A2oUYvSLxu+hHh+hQ/EOrgjBE0sSyI1PPhtEYzKN888PwGaOsSCgOGP8A2RCZF9jCmKslZ35A
46cpSBJJQlq89TBtZ75Imx8TVwPrgCC/MloS+GZGZLKrenpnJkCGwlR688fwqhObGT75ZxpjU5+c
Fw8VUdiecU6y2raCez84C4yMwRtAOOY80Gzh9/AfrBludIUEv4rGqe6OZX8N1RMyeSJsafDw1mj9
sT1WjIg4hJYFKho5Dk4QEKzvmRetEwgZ+kZOnQqV3ZX8A2bdk8yoArGLtBajs17f+/l9oWZi8zoy
z+UvCKgoZsoZhXY3wf6HgqBoFwtWGwZmHoOycQ3wSWztVsGdS7ysti14Cv2gtyfOTfZEkbELivdS
RDTjol7umXNHgC5dojqS4EhSBcT1v7A6MjzQfupjOz8wSTcTkwF72kAV+118MMGN95VcCoap+Ny4
CrNpk8r7nKgI5V3l75ZhnsWT0vs77AIYmVuDtB5H6V+RsOYIbYeNapBbynZgng3eFlb4hJnyigC9
UNLABq9GmpqdkTSwvFVF5Grlk8VVDvzyFkQu2bEyMaoLb8cy6BpD32Vcqwm3VgFOFebOAtGryl2Y
ay5rHZMsSLOTeZGpH9V7pj7jTwF+sE+4tLgjCaVfz3TxlTuyIgM5g3tlGRr9zUxCcXXSpUbbWjnM
Z1ZdwiWtPxlF6u2mUb+UmYdK3fNf/IBCjLQAg5f+gSW/FJ+UcRJuVgKzZHb+t6m8Duy/M0cVntMd
5U3ltgFiaq4CDrYl36kg0+OYNDcR+ilbhe38O1VguG8iushqlf+W0R4x40y/ekyjnclyHTgECbXL
o918NIisrohSW+lz7P6B2j3kxqMJPJlsyuGmW6sK5TNDQRdUrAjTBL3WSuGjko4Z8lyLD+q9UJx8
etCFypx/7RKHYF6VwAH9m4sXxHJZ9iqqN6M4l8xM8eXeUib65GiADW5OOsHZPBa8H8KOL24CK3tD
yJa9KPoY5DeksAWOIB+a8cn05pqmZ1Xd9cmhjZ/jHaqD2D9MJOwmkSnxuTeOlbgzpn3xpUkoB5bE
YcgOOEvbQ7g4TuTfjqgV1REFFmYbv4SjdOs0N7DWyntVXEr1kNfbifkswbOBZyVu2XkUe1gIqBSg
60KgnrI97x6uZdE2PkSSo7/QMOPZIY0WnOqqeeP3I6iVCU4K54VGAnQLGwi9hRqP8AQ4DwjVAPsd
aZ+cfB0T0yahnbmbEihcsP0LP641x00H4y+Rn40WrZVgVwt/U8VvCxZhvnVUpwFbXb+aN1yyrJ8a
Ks1ROWk89xG/T5zVR1+VPF6uqb2AweE9TiHYWUTPEBxTsCUeVzLfVDq9j8PaJ87DRKfR/bKeafuN
xHEvqSS0sI6KUDiSMrw4skKoj4K5KDLABfd/LKxlll0D6QfDL8bXl8D0xWcnMjP1DOJzMB3So6K+
QvWVMy/Iq86pllZRUVgrkwby/1XR+rHTZkyuGdCxPzORRwR2pBF9qaG+iVE2YLIEHjaiREG4pVLW
M5JtI3HbJDQ9cYSI4poH7HMDmPxsm2Ef8hyJDPtpvlnrKV/BfJisj7oEwabZPgGG8lONzhL+hJvQ
l+tg/NGICRgytqLXhDd4YpzHCDuzdlpQeFIhMN68j80ne6p8tHhwbpTjAz+iUT4Hfj332aogvZQD
LyzmlZhejZgYexrvdhicDStBCRAb0yxAkEpQMLiG5q6sOEVNwXQNwjCVxI5oTVqzdyOk1C0IVfHU
/4n5ecy8gjNCQUNzEI2f8mumfkJa3l4bgkxC2tPiY2ZHSFKEZAufMSJwv9klJIH8BijN83egO6E7
ie6M7B0T3RuEp/Jr2RFibQq2Imni2pGpf0hJhikfT+mqEyha6RL4+WR1PbSkho5/1OwM6AEfxQ8i
nYI/okAYRREaXhE0Lrxp0U/ODItzr1T2wegmPeDkY63vK7vIz73mdtXZx3vpn6vmPakg+aL8EcFJ
uA0j/Ty/J6EXGo0zN/8kvtHuQsu2NM7LyEVwagb/LT8uV3nikp9X/CYJ8tBzehHqDR9DQ4vxxqiG
xF5Tvrapq0XlutX+dD6NBEp/a6JNcsPxlIkbbLBsS/HQdYBoeANdVjFycmSxRaQPW6WRrz5AhJfm
CBM+pfipcJCE7XuX2+38ZoinCsMCQxd+vE80GfmPguhRl69VbksJZ9B6+mmJIQNSxLI9Dz60PONf
/BYniMqcrpz8KkHuijeQyCCQIqJxXmHZiQwgweE64e9fnNHvkQDCx9u8D0q6n9iOwqtmiuqzx5H+
Ip6PjhGBEXWMC1DU9+Jm4JCO2KyplyadPe7hNnaIch/iap1RplEoGNHJpKfHFz8ycKQ6MEuPQkRB
Fks8R55/sRWVRxTKxipUQEA3A65GNGjTzSieOW98TL3RnsNjZAkrwf9Tuc0T8ZvziwiDPS9FNdP5
sAkh+B5jLaIzEufIEYwRgZsDqWzfJfrIvnjyk83Raam5fbq6CknfBt0dkR3Qvyj7YYdwt10F/jGq
F5rhUyn8SgaC+PhNwvTACUdxTIs8UMcrvG+DAAdG5Mk7Qtph36usTQmoEhWlsBkYvJekQFELwXxE
+McwhbKxXcW/k/IV6cBrVWqY/MgmxGSQFpJZtkVxoxQ3RqoC9GjVG5ULQTiADudd/JvCmaLVR0Uu
2+GFrK6B8ZR1ZOYA0H1kfZE4EqClYJu8Z4g20M3aRXVs/una4YUVV8MmmF97VEuUHNnwyxwp+NYi
u3xX/4Alzi5qOf2TxtJE1MGwLrA7aNGTKxlvyCV8iITL/gs61zndwbU6LBH3IE5sSD4KUiKU5JyN
LJq0Bz+v5ZUVOxjk0Aurj82g8RxSmrNTxwJlQf3pDMQqVGzMuPhk+O2IRRp2bNePFSk67z2bCOsE
xua4LDZH2Y2fA08WY9ldy+4Wgma2USlVqCz0Y3s2kQyxfjmSKX5ItFVfbvt2C9FBMDaadV5oOQ+s
ZfGHSURl5U7zNvgrObJPiy1zq1unplqTNkXcTvWhvM8uFLwhOLYSMucTTxERd1l3CJly/qrUeLBH
1FenAn4OgAmuxsjuew9LNK+1+NZ9RruAH/dOq9Zjk+6IHSe2qj3QS65aUG2zfwyKk/lpkq9O7gqq
YB3LeM6Mv31iKqDVF/KH5bMeFXynSttTwdRqZIYaIRyl4/Z/uQpZT41oaRjmiRw7NOboUacT0XYM
35DLkSyDcJuP8EXdRH9DrewPNhtjxnOUsilplP0/Bh55wFQBJy6zu2H3rl5DPBqh8V0JF1rltDoC
/5HBaXe/dfbFsUOFsC956H+WGdW4RlDDsoKAJtLN3jEp4WVBLYvTUPBvb9kfPsKKxSOZXp/KVlU9
OSQ+LDLtFGVPoaAm+xDxycb+btQ3eOtQHn1I0YVJSbFBj98OwC5XU/WaOAhorALtaFSf+DOyir5Q
WJkdxR3gU6k7JkOMywihhDd2x7xGvkBHzqXfILfDFvIfSee147h2bdEvEsAcXsUkKueS6oWo1MxZ
FMPXe/AYsI17YZ/uKonce60ZW4WiBDDVhY85mE+S4IF3xPXiSeYGBytFE/RZsgGZxXZmCcbQKmAt
MDB47ESsNyHjjfD6Z14R9XPoDGjqjLvGDyzzR/V4kkCIYH9weqUnzpu3vpUQMazkL1oikfeptzqp
GFvWvDVvn7eezYjCeXiIwmosAgNWkJwrBhkC/k3nne6LYZf9TYQggC126CyImvDbidTDfUN4cm4b
FHYteD1BMHcp+jI1tM1DL63Hf3Pq1rTSdqJM15XJHZzhswnQ01CPfOqV2MqDzQh+Nix+TZlFwePM
6T+UDyl2UjVcUmsp6Kdcv6adO5b3/PUNYGcUm1hY5ee4WL9I/wzvzKkmBonyYBAhwBUYe6ri1GgW
LCR2QBuEs2is8lSEIATyQjm2OAv5r8hgIFde5FJH6gjryw6VAClx2IzmaQaQpnWQWMVPIBL2DKSl
N2swMXQU/7J0Syh7rzyz7pG3LkFDoeBnQAStskai3tcdd7MVD2zAgNtbdBUod8myDukhfLukIOb9
PqQsxmYJU21hbtrO+289sJuLCjQGarONztoT0YMRruFPcFovq7PugMeUVhCukvZjYLJUx60ZXAUZ
yJ2pDLlbwKPhUV9DMg0EPs3nNZvn1GFrJcNDDN9uIv32J77m8Jv6RTV7As6O7b5X243ar/Nhq/co
7bTmGYjED29jg9Q9c2GrBWVbfsaqGRuuAe6gcZ+gaZviY/3RrqLpgQjdbeWVwSWU8q3iRkbUSzQV
oRKB4lH6h3gb/mDfMD8DqkKZRZJbR89A+zRAwwNLwe6Kajr4B2SUxq5ASmtzFOonUp4ejhxsStoM
T/ISheIX6K6l/IM4cE73fY4Iod6bJ/JmA+hMfUWuijl+RosLVsM0PYQXxv6eBBn7/ScRazvrD1aI
1hjVEAdrJwrUG3ugj3EeH2Orwe5Wn4LXuUkRiS8yu9WJY/XGaT0ZoFbi4S1ZEflH4EjpXmd64sen
eP0ZCDZ5X6mCvuoIj5s4qXSJYRKVpZ5e398HGeWMK0tHnQDdEqX/Blst36xx7HuAGRLXvQrT91HB
cXPS3/vMpss0WjD0EP/uvbSrmXm4TCdjjzc9t9rmKCX/6mzTI7WOy3MF4doET/IzSPULOe8mu4xX
w4dEZbeXb7tgZUYodBtecERm1rDCtNjTokGAOi48oq1x1PMHT8rBbDYpTzuVB6nHS3eNuw2UFJma
3SlSPZnWMwoTvhUosJIgIbp/N3KFGWv/Ss4zJvvh4TuvnHdyRa31L2Jn+x3Ru1AdRVVTTwk4PFLY
XV/Vhzpsw2g9id/kgtehr2N+ARyKtxVNQDpJqAbhonw+OQRk7oBHCaEDetqjJMZqaQQrPjdD96DB
spWC/otciQUE/VqUbzUxQZbhn9UzU3yDXBPWhcQVmwYBgzY/eS1w2HBM2C9fKS7kAltbKb0Nopcf
hZwQb+yU7I2MF7krrxGaonlvbclcvQ07OWs/UrUb+406dsugOHCMF/zdUeGFpp/x2hYO8kzMW181
AFB5Xsjcw+iNiUFZZb9ibr1wBqnHvnLlBJpxlR2iQ45EYKkSDvMXrGhumn2pMKr20BIJPe76wJM7
gldOOVJtpDKpJZrfTeB3eWzxmfL2Z9OWqE2UnwYRjyQhTp8LdaXc2QAuDTzweShd2f8/PJ83rql9
Vyyuy9LLRqb04BGUJ7IIdLza2V009+/g+M7+8KKGEHsXg4NEbs4h5GgMTtEttxRoINZBWjIelMgO
sHrmDhqFfNoMye8eGjOTTsS2RB3u603zOvIS4Ik07sk1k+5965pnoX1WIhGH5Ekeadekb7c999oG
QL+Dg9a6lQ4I7BwCmL6zQTkva4vT0Xs+LBvswSi/q/tAprW2VF/oMgV+1YViaZo1PgFo2nSbLuZA
7DF1G5DAfq3fitcRe1W1NTGqsd4TUNF4fbJRydE+B1wzJHydh/VPar1LnzvK1Jf86HpyNZlzstpj
ihQyb/pgrHzzRe3E+htavPhqAUohLFj7mnNzL7fAnh9YMnTtWooUEjF9wN1C3tdb7GlV4pK0BqLD
BkLWx6OHrAHJjkj28abQVk5qv0HmBHsTPfpbZNBdwJm1DPWtCuxQOjJEnyP0bHVbrBL0xgktJlyb
t1fykWkvwxfIOmWAt7fiCTy0b/81um/jC/AhMRxU21A9LIA1y1zrhDpU/6Hfdx4gQ1hsI2yY8plP
3TLWQm6HscXw+uaft8t5kXLMrRBsqOqF3UFlyfHXdgeBwMtvU/bI2iVe6b2i3cHA/rCc7Oo6Nj8G
ei2sVaWXvDeJ+FEPROpuseAHfrHp5ft0Xnyx/AuUWEWrF/ni62HB24kZBK7E6VC5944J8JWvRX7X
Tl0ago820XiznPMrZ5RCE/G3pEGi5srV7cqnU77YIBDm4Ubxl85Pk4a/6Eb4fhSfYbLzVLHA2pNk
y1jeSSt0E0W/g8xRGfPnCzIQ+GRoeFCMj7i+GJkzuK/Wf73XrbxOik8N27mBsKcGOTT8YFyp8F0S
umMi3XBot2CAXz3lQKJHJeLcMWF14rrQfRKkUz6kTvnMwGqA+msEo6WND2pZVOcGY4HOEDWLVviW
oq3xqRV/wNvSfG4g3C3xmfA7lfSuwHQhLevoASpp8jPol961fKdTdSLIU8KCUl3LxdGdug12KkVF
VAsndpmc6SuALyYEna5bciEg7bAF0ldBX6mU0PO4ErJdFP0DYtf0K5sqPROk0Q3UwxRnFFYQMM2C
gHmrQ2JFKr7UWhPqiDgE1wfdBF6d7Rq3kdabxSMuf8gs0/sN4zwyuMIhGnqxoEGP7jufSLSclh2H
MTU0nK53ai5drNCw6jFPXN3cxBhTr5NHcNsd2mK4fcGnmzGOH3TJ1f0OBbk7OwwpHgnbv44fkZln
gFfGdrQjgpYVQs9uhXBJ3yXxkbb4IHpAOQ02ke+V6pm5qxROhewBlOhfWFMX1H0b9f7lR7+i8osJ
klMVAXDbbBE5ojp566i2YT7KZ1iBdK6Hxh8eZbctqyPCa1H+W4xuuk9zZpijfgXxO5UiJZsQfyvl
H39PFDnyj3HrPwLEl1RiY0bYoGY7xPKn5jWdp8sWn4LGuYDpyt1pnkJ10D6Aj4qFU4OcKrEbUtRl
6YNGxCW9RWTWS+ys2GKG/gq5JZhXugo0RrPYljlc6E+lNpDtjtIx/YCjt6PeBOR0NXU7eNHFfwP/
6705BeUaCCm/TCHtOaQnuO/Uh/oXhd3ry/ynBd6i8KoB6IScNvUy66S1NXJshuQQPUS70Xtvgotr
SYFqySrH6Q3gAXZteiLPpCDZw2dKKjd0zxrujph3xA8FMM/Z4C3rvBC3WbNtmbtpCkGt3NhUryu/
BXM1d+YoXmqen5WO1gSkWvcied2HmwgVhLLJpnUGp/SyI2K73s7wPmXdDhoVahbNxLglEktBDycJ
Z1CTxhJvJsGd7amcProY05lTu1Sb84kJD4HE6xqa08ZfWedunLrhRSOiVMBxCZ9i2pLuwtLWyH4w
6FROC79UolAORdPi+EgIvrmgegtXyDToSR2TFfV9pXwKThwEvM01YJO+gF2fVlghB7Qx8UHaT8dg
DygzGFtAWBHKPqjXfAWoP1LttyWD6Kob1MoMXzo99MEtlunpULaYUEzsa0w6yGuXpi3uephbgjgW
jiYcSSVpPN608vdd35s5bL5xn07LZzrC72UfcXrTwSsRSAZuh8aAaBxLXyvbr074eWH24c/91P7z
jRC9wuO+TUYvWWNToWwzS73s1pNxNAPts/5tjpccwXxpjTjrT4p5WTXV55s8AgreyFrWZw0IZFvO
2M5hvQu/OOs6UG3fiCzFU39EQilWCC6mH+x3wnk8E6BBLDjBbh8xpPkzPPDgJBS35xtM/ludguPn
8CT9/BT/m36AaErmj3nYt14PhIhui1Le2PMNYNYFNP7HD4RJCx+2RzFLcHpt1a25USyyWXnVwH8y
1JqtKz9Ax0BT++oYbgbSowliJKhA2cpMm1+UkqH0w3C07EnvXcLsvhpbfugH8RJ8MrRAFyAJYZ4R
jsXvW1ryL4iT/o6ubrKSY3E0CPQh2usa416d+cq4dcPQJZVYjsGxrPxULawXKxn4N0Wnij18pPBM
6Lt9GOxo5s9UBJ3zf1r9r8zCBUb2NECGgXBJQEMe6yiPgVZRi6GrvCbYTRFMlkt9VzlUMB6Iw3hF
BIVZ4z6JbVporPScasAby9m5uayBSQ26aCA2kl8GXvSmGnHMoaXSPchdc+tLa/o2nsKTRkr27D04
S3ec68yW4amgWZo7O73G18qKdtmuOIknRH1MNF73m+3HnxaOE+Dkk1AYnkA8yCQ8k5Kobg1ywhU0
ScRuUn1unuEw2iu86y8IYftLJ89S3/e8E1vieSA6nOn+mksL1cIS6GN71j41wDW2EciRGTmq0CJ+
omDioUUkAcXPYjNH/y6rzK7NZb7VRzDmZf4LsivuRnIa56xDa/GPTg08ZLyo3B/8ZLN0cRzXaGg0
QMuPpCD5x245waDOUxptVumwzG8y0h7E82ge0FwwaDxE8heAhskW/GHHqA7EOESaYxBRjZHonJYI
+DkF6FqzxYawPke9ALLjIZmJNVKb2Vl1qnTB2K3QJH4eYgNlDLF2S3I1rQfPGJlL/XnxEc4N1Tbo
vmSitXO5FlChVtrKQEbD3/RFY730JKV7kWxHAf7TrWFaM7ePSWexxNrhwyZrs5AgTuFJrELk9iU4
2qYEQSA3cn5BywY2c00iF5/IBeEqQts3zAAeNqvrXJ0UDzez6srhr0dQpe2YefRmNRlocVnv/bo7
h6IfjZtZsLTYgbiQKYuo/D3t8+kANUfBwhCdmVQQWYuE9mxBM/Uno2Dj6uVxIkSc/41kN607UDG5
cHoE9ny8mogxyn8z0uWuSCBOtooZINjn8IBACwOwvFxV36iF04abnJOC0yyYWWHcd6i4kC6YvSO8
fCynbwYJTA6pFdJwi7Nlhi+w6maQWH4T7AAZF1xgktdEXibbYKWV6ZmoP77mfrfRJaZoiUC7LOYH
Ss/nQxNZ+SxpAT8G3G4dne+9t5PCGQ1fFD2YsJhlI6bxns9xyUMuWp3xRKbG32STViJNZyQ9K/1P
/ooqjpt6W4kHHvfMpnSRH5U/NQcNSo8JUNiW4ARmNiF2BIYTi8dO4O1tdh9kAzhlAE/ituRcLz2N
/WB4IuzOcCykPrMEJnZU5RO9DzCuZf3BvBdzNkH6ldrnP8T86qdBQEeG3TS3ZDwpinRD9MBdL+fn
+jtBHmUz+A2GiPSfXqsboM7idTDpFme9tbNim9DMIt8ouSSVoVMRoaKEx0WHd97L33dNvKm/i98w
wANafkd4PlSCchcPCSckPgPuzA25xUl5w71BbiEJbqFwK1X6L4FzYyv9zEy3NpxFa/W7NngsDN/U
znH4eE0fC7pKtwEdcHi+ZpHj2VwcynzFskEgbxY7wPZT+vnmq3uJ9V7XUIrmv2jWmM6J3UVXGJIa
RBKoH9b8Ii/Qe3CfF0bggeWKplliiOhuasicHNsznIHY+DXXq2vABwKqE1Yd2ZQYmgYHxC3+MhFG
47FJL/qhTfhT8j8TgwXPF4Q/3J5QEmHwD3omajw6ZNg9OSJS8juWj4C+CafmlIyxrk6PN7h5E3JA
zzifSc3M4kwx05VhWSD3yfxAG5ZAvQBfsqHTe6Q+2lm4whla2AsWQju71Mpee+EvJYNZAVxQMNje
EgofME5uJIwx+AACToOFPXUDoNFFYvWlNiqD3oEo3CzGj+IXeUGZcbPIz1AA8CgZLETSdaqjXkMw
cS1SHDqtkEjJ6rlnA+Jn5wYJnq9sVx1a3BOGg6GZv8noffrx8Lt/GfA/ZOZEO4YBvE9vWzWX4gPT
9h6FC6GIc5wAehaSbm2d7P8JCzWFgDM8D0AoHStjpROjFhyy+ioXzwBBMjQEd7OoL0iv30J3xyVH
cct+5iB4botj4WsqakHOYPkf0RgcXBLCYVZlQvSFI5NHpJxlgni7Fa+w+VWBUyRoIModPkT9tYt5
lRayuMPp/sayUgPkqvEGtouyXLG8oRj4xTK9SCiStU1pQ37hchquEoR8F0i0Su1748SamH+DN9LF
zILYoKuWtzvBYhaZ7U0Ng7IX1Vf8FgvZluEh+6Xq63xqTAC0/3CBHBb5BSqaOVGbtoZ6D7hRFRvS
EJg74y6AvMQWhZlbeZ3RK4rhalVpx4TCXw3tFyrSE52eb2mti1eTOaymxNYdiOtEtnyePXhAq3JL
UuBJbcjVQl49JihOT8rsqhh8goLCbaR72h/RJcEpYThJigOl2nW5wUglYL2S4JyWOuOJsA9XLVLv
ecvmLtRBE2QCj+J7lhwFCIx5afgOZJ/66ZZotSr6axZ3XbmMrLq3Hqk47qVPhc40i7Qfn9KH9wqG
pYHrmlVUh2xLSzapG5jBC/7oXsMGgSCJHiUzvs+ovkA1ug+N9u68zEdWgwiyDk9UTWvIPl80QEuk
PJ4J+yd67lrM4gyyGuB6GVURKaJWE9WrAT31QwFatTd4sEyrpOJj+smLh85ZTH+56U88lMgSSukc
4KVJUM6yqZChNxJ6TgiuP6orpM2tynLsG9WJWLQRUR6NxyTCdpsp/wk1vxqemJvN3jZxdL4u7/Sv
rPrZK9rL9qL+JyJC0gtbzdCrOO8WuQ1GU7fJ12FGrQW6M2zm5JIC0JU/DYWnyXYhkJYnoEhe8H+u
hffppbFWERLytR2SD6osCbCjOCd32HcqQN7lK113C1ek0bLfTiH9OhbFF2+daw5OChuPesxRpCeL
TU3JzSPlpStDDOl+ObhDu19IfuOUNfGzCByX5XZcMDEALPhAB+23qOwBIDDaDBgQRuYPXGyYHMbl
lK5exGn6C5scljq98gXjw5O+s2KNCK+k9iWI3D5DsgNhar9pl/gy6WXNeTqppcTzp+BTLLYTckCs
SBdNupb5GiK42MpusHDqdC3jAOCEL5iK9vAaXyrZgq/6UclUIXhFetOwKwp+RUAXFmSRHRqof7AJ
DMD7WpC0/wS6WBAtFs80bHFFyBQA9eCQugon418FirvNv6QzZccYbRcEZ6EtIh4r+ZzoxRH+Bnm2
lhJ4poc/yLQR2vHxiLwh6uIPvWotfBPWhLqpazdphvrozf8YUXoRSbscncysoqFx1ekHAEpcTlFB
JDZOs0W2z2uDjHwbUjJzY/Gon3rpV0LQtSXL5BUgdAT23IKXC78FZFK+GX8mjVsS9dm//pLL91n4
RsZA6WQV1NuteW+bPRB2NPk8TQpxHOpqwa8koByLvk3JfaPwq94H09wCSfCi2AaW1H88dkhVUUMi
8SuXDOr9wENtgX63LcsmbiNQ+SX6vtYpdZ8hBDsNxjb0KIxXVIBM+bpDJwJKOUUuJcXRinwL7HYf
aBLe2U99jGhpUu7yvQoPees1zfGLK/dNHJZwGl3FXAaPaHrWAd8RIN+N89RBEaGulZcPVMBTKCJK
kfitsPks7JozCbLLqEDOnMHkaPyIsh+j22j0fh9Mm9+iNtx6RfIQ3gwJtycqHZuYO3RuCLGTFZFX
1gISASsA3CIBgO31Xe/wvbyJl1gTSEe6SG9JACGq9IupgDpobqruiStc/Z05VfKo+hvXTD0rOgDL
NJXvme34uMhcrYOchXck4+EU37FE31tpjaTfAB1iPnA6FMivotikOG+yBdSpLVS8IOmf6E9H6svq
nCmfV4aeG9qFx24PWotmBxCX8onPe1Bv9PepQVArko8BoLPUqzNoo9a5/3h70sURoZ86HrHuAnnw
SnX1Zf7P6iJ3XBFn/RctLcQdSSKBfJvL5oizUMJtdeLp4DCf6pWJsgO9dy+QFOVN+EscCKOakjUO
hgVsImvKrNjZ86isqUvEWuAoyH1XGSRt7tQ95pgHbgd0icCqr4TaT1v9UaT1UJ/iYC+qf69uLWNI
p7cpdzphnd/rc1aRAmz1EsuwFxmHUMCo/DufHO8UDCew9V+pXFfw4um3geglRUSovn2FvkdYl/eO
cESQedjJwAnE7zHcJspGzj7IN26RqZ2k7ErNFMw044FPtDaCUYjE8QLVJL2uwE8jb6iirqY/rMwo
xT90zSVt5bUnA1D/e0O6SNphnKdYkoEDek7HW8bFWlwMFkTtl8ZpbpW+J+6i3PTBF16Hn5r2O0Qy
qJ4P4yP5ErDM/Ob1uj2wMt+l0UUNm62FaiWidSZtdzOhk4u2uZ6DLKyi8dp8ogaGanRe6JDhGdTs
m7AE1JBoEDTDfQ+cagc5/lXGn+jEBjOlv1lNzBxXGTVmzgL7geRmw0ns7Dmp5ToNu5ILePGtwRU1
LmWtpJcIqxLcGoCVudZq1u1Wxb7KZnUpVHRLllGfaje/kNMWacf8kICodxZWS6hnWlYRrCzDA5d/
vzH5Ff+YZEDx+K5Yw0AlAwPzB9GzRCx51RkZBqkESXsISbcjMwggL8rvAWzyPrlxZb9B3UECEFs3
SGLgQcgRvjOtOmhBOmyDljnRonzRQ4/7LlFpwUMRVR9CIE6WVWm9uKg/aJY69AKeBtSDskfJkMKe
9UN4D5Wd2aw6+jPWBIDQMIQT90s31yYsZvvdYX6PHBS7Q71bEJE/LT5zXh2VZ6T/qRAMmRzo/KWK
LaMcQVH3RPk+tyW4giMHO3lywQq3bb/Vmu37gTu+RU57muWkrigBVLy3WrtdsGnf1Z/CxgyAKQFn
CSNYdGQl4k3gjFrMWyF4qgvIQ40VhUTTR4vtOycP1U74iKAmYE6RWnOhueGard+w8/eK54Vvd45v
paXJ1skx4fOpcVoOkLuC8gj/vdjkaqCTOxIoNijylbBplnZT+JJivzJI4F2i+Jp00d4+K0DlFRT6
mIdXQNKOiwGevlQZKy/VSV865W7LcR+GFtBHsoRIs7UvIDXkIkhdsI6JbrvszpOv8muTPgHn8e8T
umbxw1gcnPRDsIvJpP4nrZGS8G/5pziOe37j7JJc8hvcyKwHocDGyv/im75Hv7xNvrVt/yOe6GMc
Tvzejvavvldb+Sf45M+irOVQMEjupXO9qT8W124WKUQ7PEcfA2YUd1osdV/31eP0nM23xAvwT3As
0/+xBJQJduk/7XNGPzguLfWXqZ4bytVwm/wzTsmWuYKPD1OjUFLA7PeUEEExc++s0kdlNxFBDgd8
nKhdoXyZr0E8tf0LVigFC4Q1qZZjtrNrmFTeEraJ6hP5DiVJpYuXFiEUhWWY3mbN7Jr/An+H7ofD
NjfWUsHEC6cnkRCx7TJyxypXoL7MXInrOHLU/Nd4wZXqPpS5nOxMmPY85Jy2MJIuq/FAHsFwSWg9
77xOssnuNKFBtMPm1m+YbrUMM96MPJEwYYy+tMNGYPAhiGuQ2XxOQCGizSY0ABX5i994HXzSV0zd
QsUzApLt01iXqXY2PGtibb90clZB6Gxo+4YUysxpgPfQd06PQDtFIxEOtONU59hctYHb06YRo9Cy
+Bj99y39qB53vslCXz3YlpibT2jYY8U3bWWPce0Q1ufkF7l5YoTQWkjoPcxHPfvg+0SxUpk+SLzB
Cz8LO7FIRn+zryVSBKd8719kTHTSN2fPqBzE/tlvCP3pFJ8jsuJo8lWNgjxuL/STfPrS28002rqs
jIlhdpQQgSb0v0QRGsGTrzEfeZ6DTYP1RSMiDBVc8Gwi2WFnBCuJ3eizqbZlfuKXO6X8ilSZMb9E
7RduQPrXUs0bVb9Gi9nPmRQlx/7HiN8T4VrpqIdEvhtszvn5v7QoGxBK9V8/kLm8y0BIsQdJAy+h
C7gBhe9JxULLZFkDR0nDfUgRWoYMw6RLNevyyQZiPGSrcLiZZ+kmfrug+YhQZqLvqLgWnniA1PFK
EkDO6yORzjDVpGnBwAh4vnEiQ7Y2+Eu1w0t+mKlfvc90in4QnhOzQe14IcRniMGs/yDaGYmezkc4
pT8BcvltSqTksj6y96yibfEjwB8nNkMG/zh5YtjsyuVomatFN8cxzVEeS/tXf3YxmROUKvklsSe2
xMqKctgWIClidSdT3UWgvDZ948qfZahHnt3XsEePNOvj7mFKQfAXqjc0Sc+UWTFZ84eQl4JsvUeT
T05uzymenVb/kGuRjQOU2OK0DT6wNsFRLv66mFrk54SNiClk+OsTN8US4/EUU4SJn4Z+g2ZtHhNk
t3zGfWAXvI/tRdgwovCLx9mhG/7p/qzrVuakhmfz+uzHvyFt7BfNc4IrTD+Zhyo4I201JQJcZIci
9JbqYLLgor/AidYsvSwH6oKfv6Vgu98H2g4nlnYu4iMvZeblB2W8j+1GgRnCngVuz1PX+8p3bkMn
GJUtbUg7Ug945ppprfdkaq0aU+bdX0enE5EekbxhMVPwyHNLB3cRxX5wNnVwlPljXteFj26Od08s
v/hhZGK9amdqyJbvvEhS1rkrINMYuaYSFFaEP0o/iC4ItC9hS3hIzTdUCF05TBcu9nHOKVwUQJlQ
NyHbic1hbMZHwEdeQALhpC2/fOGJLEV/SMJ4Vos/TbgqwVEUCT7m2iffHXcyB+UQ7zUQndXokWyK
CnKZHQjEskLWPKZZ6RJAaage2IQbHbNHt+kIGETDfnmDODntHcfdKtiTE+uYS67glXxpS8xJcA6Y
DQ/i+lbclD1xDVo+m9TKn4qkDVv5pVsGOObZ9UvdeVZfCk6GFb5RYYXBmXwIkgNtnm4exYoYjPKI
KhbrGfWZZNdsa/dS58u50sxNkCl95hu8cb0TJWsFonLDE4nSDYU48QeW9t0Z644i0HSTugyvPBTA
gKZfR5uC16MAPVMPRr3mYU3Vg4SeLfEWXMXQmzr1L8M+lEwEXl9yhTtz2xK1lAFE+Z3p6R4qK5Np
JsntkkucDRoqb0lhMJ8QElshmr8ykv5/6pffRzMgyKZ60LXNyP/TK78LDs9s/KSRIH/oFqOuOOuc
8NPswAIN0Y0tQmKJlZmsUPeVn/Y6SpbZryTursaTI7//DWm+CMi0Ohsa+TrnDsmV0fgxMB3anmpH
673kCnYEZkdhEoem1dz4UPlyyqdOVMMyftmJeZzTYeGdeZeTi8yBA2xSevAL+jqHbKoOg2Gl2g/l
sIA2njkSUGGx6cLWvq40Q02WRiAXg5G12FMBKHvPugYFkU8pK+n9XRxrogD0hNWPRldQQPZLR0rO
1eRgkOvS83CXHtFHvGY4QV9H2kq3bFANW/nNgOzCoo1D5oooi4naRfxVU2/AOjhsEuOCDOWV2TCr
vrQJ6SC1Y23dIa/4BNif/pkqKwWWQJzqT1TmgS89TWvxJ/wgQoAIwS1vkLxlSZqTcE/Ee/pBKFXr
GTAI6TCR8M/sXR1ShUqxwAfVKukG6IMng1YBTMFszBjcOhTw1+RbWpyrfGfMQjFF2hB2toOF12hd
WguP5C6Mx3zxtrsY3cqO4X7kQ6AWqXUCQn8IkVxiBNx34rK7FPvgpw2/FqNPms0LhawtfxRPsEKu
33bD5j00DiFPmfsaNzVa+Wpjmr6WraVbhrH73Fx1HoQ2uMgGQpuY4WqpwgoFx/YZHBTXiL6j1Thc
WEZZ2FHFXZHiCSNlMeVpcqoNfekly3WAOmnavegzEFjmxOL44snNdw1oe/BIws+YMRJ+rzhkjHzQ
CIzjyEaXDQGCX50HkYxHNcTAh7nGqViqXnvtWH2wqJKSJX1lCA5SpzwTIo/e8vBqmcPNDck/xh0d
iUNJgw3PTZ1F5Cef712HU9KdQ3PIevggb3guDgHlYZZ5u8jxzQxszcaOk6LJYIcEsdmG/0aays0/
EvLZSyIaUQDK8KbyQbhYxDy+zOxUXZJHMQeMxSxsCKAxrhtL07QT4cz8H+9UA1SBfjaCfLjlTeT8
bj+u8PAa1MT4GCb58YjASP10xXuu61/NsGZ4wK9oboYfatYCrguscKVfen8wScg63YBJZQOPh0Tl
h6RZU90KgxPzOWv0CjFPhLVj1043bxNQ4KVTfmQ3E/6icYrMDfnxUVskXiB4uDaQHiXrUrZTRJrB
I352kjWnmtK+KgMTEqSurxL9jwQZGnuW0i+GEEJJd/IOtIf8lhJmb254QIlINKj7viIXFDwiS3RH
PbdnVn/Frc+51x9VIByCpJh2MZ/vFvdGZiKEQdg0H7jDaAE2+XpxMTzzBDSbDZqYgsWpGUAJdgvM
GHxFoHd76eChTx9LXKXsvcg2c7/H54lIuHSR2M4iCMRxS7A7j/FGXgXxVQufSv+L9BmWjAw05YQT
lKeFZXLOTQvRxTsYSrE/sE2PGMzab7U9v+AISkffk8qGyYXkV9Epus2wUp2ej2RTbxOqlc7tX79P
+Ow2FWG1y8WONzNn2At8ekS2CWQ3uuIMO4oKnrxrUWsNKMK2ZL8Oa/UjpGKPs+rZ/5su5CZzEHr9
bKXMZgc0FSAk+uxTAEhUXddveZ8BWFIbzO2JxpTxejzn4he0GTsweOs5/6TsqRRllhAnumTDb5+f
MwIPYZIlN4TwemmHRrT+qtX4iwxI9Dy0wlylhH3vUHnBfUN7t17tkFPuD8tRv+ef8hzPJ32GUEYB
0yA+ju5f8FfC3hePBpsgqa3GjZCPaktqyU/k4U5EGICLDtwAScGwg7iesj1nNpyC+GRBx43zIm/f
LjRCY5hy2LFahB6/i/gAYLQrb5mLk0IxnRlgN3bVy54D5305Pb4jHNTDgSWVp80UyQ3zKYkVyy2J
hiQ9014nrZhldrXuIb/HmXuI/Hu+75R1h7zXGuzsR2+tK/akgLRMjKcOyUcBUMwt4lUvFrNUxJL6
LYIagrLIgoUK1FfEysENUQ5DGqcNc88DWNyC3wRCXt7Ht+T73R4nj6LVWWEirmuR0A5Eug7B7nOw
V0VhHIyPw3lBr7JTvti9OemE2PoR18cUJKBDrEL19SJekaRTf5MuBJAMZTJqN6TVnK5LlMkp3tpN
Le9DdO3ndFdUjnKcDDftHQLJRR4dE+tdk5douH2ZCIv6PggryW0MVpQDzUth6r50vIqDwhdD1iFn
AUF6j176aVGBJSY1ipz2VLI/S1uVMzvX/zUFy8o9RYPftnakPkXJCwBgxGPaXCljmwVOyXRLQlcG
sfnJRze5t6g9twwDyHmbk7Qdq0eEK9lwF5NXzc0rRDyZ5qONbdEhlK32m7swxxxZ7wWZ8TwwWkig
p8HbpVrm+wtpbRp+V1Qh021TE8m6R/K8iCmmPvUMjtwbpHviHCDfMPeU1qniXd36xJWTV12cRltT
fhXViao9vDi+r1vyh0UJQw1lK733+kSHHiFhnaMjgw/WlqEi64QNccm5RoL4sEYR320RIUqMwRcV
JKtgXWWlqvcacyXvhY5jGq38S7e5w+PQHv7wohCdXZ/reo1gK0UOD2+gcb+TneAPoCssDLClbzjc
WTRMkiMJio3qTujfkDfo/yPpPLZbRdcg+kSsRQ5TSQTlnDxhWT42SQSR4envpu+su49PWwH4v1C1
yytmqFoi9JtzXVyUq9DGGqtjPuNVsjVBXrXGmVGHXhvcu+YgrhHE90cMbPFWFtZNevwUy7d2r4dj
lOzTD8hrMqLGCXZ8YRjaB4+QXrL/3GC1KAhif6iQMJJqGJymGiK57AA7uEio5WbJuJ/lhsDmOYDY
996hpsaCR6CRTpHBXhzXNl+9Nc9C4OHJPK3AtKZHYXDpQDk6bIJ62BlVF1/BmPDLMJJFXVEe+hsa
QarOS0uJ1p3fyoXDFHTbPGq9di2eKfBWdMshhod2g+Sq3xJYFa5QhH+X4ldQLyfX+NQ1MGwdZcfq
MWov/LnAHuEa8bi9B04KO2yJ6YYhKMyCD7rxBdvMeWPBrVrE6JHo53GsTQZPauzwL+K86x2p/uE2
OEtUNOWkVjrHrH4ypQUSgk2FgRkdDoFH1lzL7sy10dWdBbTvKSSE7tT4bti+3iiEGaPKEeRGYoMQ
/ma7kumwAQLCFVCYCk4krGA0xMOSl8HdkAmQp9aiAl0KvMyira6ZvDQMwFR7+tlWOMsqsnNq+6/E
6YBtX2odGmrM7UFV52ggQBaj4Y76htDHaplkbmVt0pV1b2H/LToefEQ5H/1yYxleSabpgl18V940
VDrJ53cUOeo++6ZCmk5BK28SBFqZcop1j0ZOjJGbq8viF0up/nFTzn6VdExYqFBW+PxhPmixO+Jp
cgh8ddDTuGYBJA2SKBbE6NDgGcei9ldGizjZ0LwW/VqETIs1+rOwlkl3QEIGQaZ+fORVXv00jAPl
Z9DClIkWfIJmA+sL4ro1i8WH2W88pkgolEkxOnQcskUA1Y2afQl/rARNkjjZ/1GyZEExqFkKE+4C
PsuwLh4o6jFTluODfMC59eR+Ds5ohZkJoOeCBWIUpIGibcY7Nrmi+o2UwSlyMn2D3RADG14u+i19
QSbDAHhS5un8yJIThk3UXk19as1lNjpvjn3GJwIywWrev1IeM8wIEuu9xCMSlezdBJa5b69BE6Hx
jJGLf77L4STLboTViK2Nva3zZzFMy88RWSi6sGFumK40ITjIRzthTU8RxLI5RQPdQgScjYZnQLxV
81s96RZ5DIG1BFAMx6Taoa9D5LL1+4eIOI+6QX7V0TPtwEypc0lbdic8q0W9fEcYmlnoJM0Lb6ic
eCJqq/Rzy9GvVRq2uZgd4HeCrjY6vSUAeswMLyP1cKCsEL+Qm8ysAk4Vgu/EY530wewJjOSzZfDa
yM8h/ZOYmcUMeKGymZU8zz5LUnqJN3qqU/2LYxcE/RkTsJERC4jGkKrdpLSI64zbY4vuoIvumrRQ
2DnkP0RJzPEOoK4uHb61HD3CDwBMrAOfuyl+C7K5/EzKDbYtH9WdGE9sQPwCEw3uIi4WSuPShxOa
UIPw72ArMCfU+3ZyOFHjwGQRqbP6Gn0Mj58pgq/eYSdX6OZCZJpGoLj/5F3Zu2V77J8mSUMdyKz4
GJrZvFfuwLPqHEBYcSdyqmjPeC5xHfCIRuegQTymlzLgsaBR75Gz+SjrcIbxq11Avh0rYAaJqXVm
rY7JUv3FcJxsCRCxHEkjdv5jh+mjEX7f7CzobKi+ngqbfSzQ/C86xq8mkuvvDwKXa6Rzx/31sNEl
PnEEWerN6kI75bu1Bseg4emUbBHxHUvTiLtBHQ8phHrnEU3mRebTKVB6c2lopOqhOu3e5EV7gvnq
k011i+EvoWtcZspfUtzMAFXqFD4J45irsgveno4IJOEXxHiVjGIjE8zQO6G57P1Vx2M5C6wdMU7z
WL7BF1BThJJIgNx9PmzlGzOOYDvS23QoA8RD1fHeJjcG9EJWTgPM/lBgeBHppBisEetPz4MIWx0o
MWZBAmnMMNCpKqApgP/EWk22cfxb4U/m8Kh3wr8y+kFc5I58YzJXRaV+4VUMgF5F70efbXwRcMYk
AJUZmpDVEPLYXgM65NfdWSPj6yrincm1xd8dn6BUcTpn/ol9noG+VuXSQb/+Sf4AJYwAhoCa/iv0
30w+6OEybb5Css1+iW3ABXkgjIR4JmvFHMhEwc/V0C161BWU352bt0eO5lw5qyh4oPR/fj/JDRuq
mEFX5DN5tjPQ36ACBPfToLHdy+02+FybgbCBv8iO7FhnpIbgtGcGxRJsjttuRjxlH+2zu/8vELwc
dJN5MUGS2rV+BNBh4JTv4cFz+v6811gO1+pTem/7O3euuoswkJ8NckzcUlzU02hAgvOzwwTNMcdh
qK6MYIcWwaTsAGsT+2AiUX/YenhGcZSNN61YaGtF2/eeoW3zRzTuKIrYw480VSwm7MktwjVenRtM
FqC3gnlBgaS5FAdyxpgf4YMyS/6qnGLye6AoAHzWT6bi09DS4swnoTzVR6V6xB6I8itj/CcbOZc2
boERXAytv7RUmEy2R5QIcfmNmrmgL0ZCv1O7H005mO2XZuzztdYcgxcXQxrTPkJhBDTCMVh3F44g
hvykttAv3SRhom+jA8Oyq3Xn+sFelMContjBVRTfBzTv0dWvNl2+G/RF6YSuFbHmDTfhut1BuMWx
yIYUWz+LQYAWE3GLYT+Vn3ITzPlnE+k/ySaAhjRDC/DUQkY81wQ8/iFa4lIUSHbyRCZ6+/CWFsd0
WtuhskIg/M1wuZDJD+MQr7huzzLTh29Ulj2okRMDgNzOCDCHvX0pu2OWn1KWhzxS6N/Cq3xS9CVr
zB4NLrfRQWyg+C0EGEWL3HDkxOVrjOLtJ1mCJAHCnEoeAp6cA/8P5T+OFBEaxFNQNkXmNGwhZppN
Vx1cptJ20Rzy1DkEUCtWXbuWMvSQJI84/az7zd/rkbOZDaptYI7CwgA5Z44+n5iPYFl97V+qNQ+f
hFxkoGrAyWHp3RKW0LzP3R/z7O9h800Tn5q0mDb1GvURQa8dbyv80k+U+d/KOXswY8ECkZ4gT4+4
zqE7Mqz+IWuM5TMbQgfRTMvyj23hOzqIAxx0droS8QlXdPsymO10F2mLCVCaLv0l4LkCISqjKU/R
djQU6LS8Ut8QxFCtCDrDq0Ijiy3F+AlNZAwn5Of5zQpOZUiEBC73FtUh4v07ktx0Jt0+LPdhjN79
s+Z+LjyrV/p/ELbGmNXPTNjCqCJZN0EIemYf6tvxF+on7FooPxhi/TZHRNRo2z+3uD+zIq/qE0Me
9cheunT+Ot9BXhLsowVtAIx29PyfEp0BNQXsatISG1eDXItGKDt9zIpnxab/qz4XqbihfKYNkwfn
w+EcfC71gOEBQT7yvn8lFAVdoAcW8EZ66ZyZh0uptC/1aVCdgo7z2IlItqZvBhq8xi5+rFBbqjI5
DjaBp7uem0sWVxImZVV1QBwCAcGxAg+N00QlawOB38d/RujK2zcAAp74/9qnJAkHnSC6EKerceSR
zx1uwYvDwgtNhievdqHS1+LbkBxRjdbpKeap2agusmiFD9tPySiiqtZqrLUYTJl+JduJ7JLFB5aL
606+tvGuzp2YflL4eaPDh8LYKcs4/pkwMyAWUbv0cNq0CLi0Iz0VeguIsybqkG2jf2GoV3vydnAB
eeZXRwj0rPI+3S3VphmgdI6vTMwTcpQZgVuXz/sId0+l7M5zwbGQAFrQglo2Veg6hnmRb/7gcWJc
qThjSDSBPMJSq199UFQO/tw41IyHEVZlpxq1HpVrP5UVle5ICtTXvYL4Iz9psBrj9vkR1n3xzVIq
0b90dSlnDyxtLeqc9nNN9a8I4bPIu09+AGeV3bYrzw1AIzxwWfQvobMaX1CqQphobUAFBtLTOIy9
W3TwIpGgSHawUAmvkdilu0LPYTIBqbRtmbgsdMIWn9Enn5JGEm3Zjiu137BUSo7GBs/AHsWfWLIv
miQqvC2rX1nVngA5UVk25lFuDxmbeEeVl3zK2VVYIgMSXxWpNsCFCdTyugpYARwO5sB7ODgqewC/
mGAU+H3YqZKJxhkQ/2q88Dr807kMNVwvOGm2MiZogYkLP9Dxt8BthcIfK3cCWxApqBSSwi8nSxA9
axyd7PcwXhAqOtPEx1uEU8P0LP82LckVAQDuSRhJeb30PhGD2/eFrpXmmI0m20v51QAJZr4gxfzu
YUMknUB5qenZLQMovOiDP2RdckPyCOBqoE40+q/Kf7a0ozCA3r+hHi0bFiB5KWw+b/AF96SCn0X4
9KJmyZx3rW29o3MPhRZkoij+mPWIU4XZxbem30UUmEcLp4tsh28o2kzXswfsQnJMcFsNx89IS8/8
QrI2LSo4GQ01mrWypumr4LaDwRYWUofNCXYE6TSlgY8x/osL1vHpWsYS+ehRGcmok4oh+Cqo0xj+
s16MjZ2gXaLxlnauP6z76CjXtkSzY0eXCnbJwNgAoWUAUSl78eLMQLbbNLEt9NKMp0aoJkZNKPoh
q28ok7LBlQCKNnYPnAQPNBbLluPbBcyUMBOmxT9bA5KFaVk8BU5Fu+Ccx8/QcHzVtn7jLYkSo/iL
N7C08Md45ENg3P3coQ1nXz5rWr6BuYlG0u/2ADjYwKe7nJGxQ//ySV0hvpXaIVQZbOppYaO9Ve9v
a1o41pSiPK7Ro0ftDnoyAWHZeIxVyRuS95L1nx6/kSFdmIGF5gNpKPckl91+98lF8E2MTQ10fXQH
gQb8NzlzYJa41fFdl+1CET2dYhGfa4DE55BXxwKH8HDzXyWbVgkSND6EvbGwaoBG0MumhgLMAAjA
Jl7m37C1mN0dK6/kMg84GgOWynIncKPNpQ6q4rdgDo6PU02diwr3iLH2tV+l/lF1kHDfGDUAQX6i
tYxY/5DB55mlLC890gI/MbJ4j4mSzlBi1Q8YLWH8w+bdau8DX6EkQTUZMFkxVoGpuzTFg6n8MiwV
QbJgLreylZSuY0S6Fx33CtNf9G4tMRiMm0jtmbEBSVkCzSnmBz4bArr5B+qnHZqjdDkNzt6nG1qK
YMMu0/T/U0VaNiGkPnkurAniUmW8ZlTaCpo4+HgOfIVM3peS3pnERPWDMUMNfGJugTmwVTIVLXh0
Atldq5FOfxnhnBdVu6SBShgQxMxzpY6YAOXvw/OmHJF6QRr1ZQagqJ4xoKZsYba1fJRYnvMlaP1I
y7uJIoRUf+jIOpa1b8TLd1wOqZvULrJdQzwqJYmpdp+5iDssWng/2VzjjnE0HfS9UB7oAeOSR1+L
AwFOGnsXROvMfqMjwh3deolsA+jz2M21emPLlKFINd9n8Yc7/c8SXRltFs7ESZbuDoFNVqDd64sG
878yK/6Cw0Sqs+ayRNX3yIODqXmy5hUF1G6HvA8FS9WAbUUgv4DHC/fkmfmY6k/j2MxWbkhvwy0C
fj0EfgK8eJ5B86JFXeimp+tc2YL9DMcvC1g+jme+ZAu0FRo2aRH1Zx+uRtttOhzTTjHtgRJbY/yK
ufG9YFr3F+5EHCfv1eeCR6v9TfY04ShL3v2WseuIb5L57Tt3uUB4LhOKumeqW3L+RVuBHHndC/wV
euYA3NR40PSHb3jca3w8sYmy62j4dnqAl0u6i2IzMH7Lq4ifaELwn4sSm0Z8riDCEoLG0pd56YEz
IsIJpjDxBS44A+bBTxXyKinZZ0tHKdj61cJKkfJjFY52WvIQSa5gLhQWnsLpxW6FVWfoCrPXsGVs
1BKoTYo5rNDKvymvaEDH+YqiI1QR8X1TKjddvYN4Dl4h2pGX2i5NFocKg1un3Yyh2yP/Hc2TX38B
txreXsgn0O5HYd5cNQxl0+HGBO/4E6Ds+UQo3fSDxBE5OT/uEetJzNYyvbtoh5ieZc8qt2xWbwRG
S1yqcwa2rIdRpymO3M/2w43gHyJyESW9OGQobY3+PjoqQ4E2cH35MtgVVPC58PDdNzrD+Jl6GZIU
HRpIS0+K6sx5/xND0ipl0P+bHBrFnSRY+ZlZFzUgQm6RnqjN3/Hk4h25nRSAikji/IMpXbTwiuyI
HHFjyh8SQuBSTxHb/FPjsYtE+V5tk19aiardS+aq4gEEEwYZwC/EDFqnDUkr8IlXpTEfM3sMnHL1
5785bihsuYFnAGeQwqk/gsEleY+UXYElqIGJBNxnV0T7Ivey1gn3ZFl0Eqv0GwAE9em3y1J6TTlZ
1FBfkTHn1X6hI5KCZeD0+/pfCpQyOncVMlQjZ2AaHpFRtFd5TR1X0WWaDn3k6IjuoC5hixFmANtw
Hb73GUXHMTiq8doYfbiD29RNr7B79N4FRnG6G1s4Ez6gRwh2ZwzmZHbhe5i3w8w8Z6ijbOEmhD5J
tMSUCA9BP34ochVmr0z2qilR9qXGN6PZcVBX8cw/h9niw12nOwFDqlXoz7viGn2oROYAZ/pTW811
VLGUG2eLvmL8GcQ5OzPkYzi0hj8kBsUzwQtrsondVu2xQg8Hsfz9rTdH5ZSSC94jFEZkxvJ3ql0R
gDKIGbQ5S/6hJbyE5W2OdHp6cczn/Nvn2jEWKTlvzFlZrBR9+4Z3RaY6Y8u5Ck8WbBPw/nbFCJ5t
cetAkilYh3CRt8KzkH+MF0koobUKbFrZDhptwozKI3C2P+pL6KFH1pfIZr4ZmBPN4E7G1XtAFM0J
mBxgweC1MHfRmRoDgQ1eHC/krGcob8fzaq0AHCD0agKlHfFD/JFRMD4zEZXfiObjZXVLecfsWNSf
LIagN12q5Jx8ft4pzBf6jMwBfsGOE1DMQh6Wn4ElMmYHsloVeoOjmXlUkSw2mhdJBmfxUS0Qtqni
DV0HDy8WHjyx7NTHrLf7r3qx5Y/bP7MShZvoIOIGTA5usa1d8+1mjD0ZSrLDSHQiG++idQAJPwsC
PO3Sr0EYwA640y9jz1h1qa/4TEdsmLsQ8RaJcx1LOZRM6CwOQg3A7JHUdraTH8j44fNLB+IS5Pzf
ONy5BhrAUxPHP5S0GfU1GEKcB8NfdGJ7G/yXyiWPXzjz4XsSPrUMaQ+Ic3U6EIw43BbhH4tpkeqL
B8wmcESg/zjyXqFdz1k9Qo+YDBBhbE8jevh7AlJxEigkntuM5Fjr0813gE0Y3pWfr4nOJ3Y/LGWW
BOUGnK5+l7o+NNCP9F2hvATNeWGrYcsI/2IzYQbnYrNOjqq4TokVhYPzqx/C9sZhFFNxFB9Xwc/b
wyGcTic7GdD6wo+t7m//KOEnXSToYNg5RPSXClnwNlk3QVY7gwbEvx5sAyUWg8roOgxIkailnoXB
nmyB/+kNbPqplSz2nd6z7FzZRgA/+1+dSrN1ygF7iZMLWAxXYr1oPbAuvxmkQRb+VK84inzzT8BD
aLGR+lGVnxFvK4dSYl6l7N+oPXR0Ge2w76RFPHrSUeszb4T+zQ5QF44JZPm6gUnA3UOqT0IK8D/k
0dpKav91IkdZtrL0S4ZAm+TQp3w2xJXOlEgYQd/bHbmBHN8+ygvF34w5C4jMCWUsbeJfIy3e+cH6
ko4Be6hhpg+H3NoryZ+svwauVHGPdNwNLn6wKEjggsswX3LpA0j5g6fzS0SN8RUcp4fVb7ZAMgLD
GPIRJuKCFT+aG5UemxSLgsfCKkP9+Tm/GaPpbHDie8I7Jqwt8/RgNSBduWMiwwlE5sOSKoUwvo25
5O2HwPNOY7pMoy+Zh9degg1gi5FLGixZ9S44KKxGRDuE2TZNFvmVcShdxhwdRBzthfkHYkwyvxDu
1IUrzMaNa5ElOrpm/oIaVROlFmAVX5nhTF0G20CFgnopWifvn4Z0lem7jZym6i+75+rhHTo1Ko0e
lOeqvLNQIOXGydhVRUuCmc0N0hyc89m+FjamMn3un3ov+Jh95/rZQJh6yoU/bIS9F97TGGxYrzgD
pEdI4Lv2pHvMUPQ77ZjKevHe1qdCOpaqM+heNkkGSvEalOzUFgQ90TsyyY7dRL0z3MoXKdPwYwQ6
lIN4zfiTElmV5+gZp+BXeDuGLdTbAIG1cmVaBJo0N13gyxq7mrPycZgGFdoaXJfTs1ens4lxWhdu
82CQ+S0uoMPItrxAA6i+KnhbNlfquRvn7x/81xIYMRh1tY3qxlgLNy4v4UhTCdV/Euh/PPkkEiWj
LawbwrbvZvPZsKPWjDNvu068ANX4tNPHMXuR+gusmoYJMflb7L9m2Y3blRithi0dhD8Gpsv6ppqu
Gdlsp2qbVeairJ33KdwxeTUNNPeOgaFymX2pEBHZCh2zK0dgUREsjK6Sx/6AghNvC/kVGPUjTgno
We53DiVgj9hfC44480JxPmA8pjf7OyJB7QY7e7TqZwEKpQhdAp9jz1gKf4gByFMTmdIhemQKNENz
S++bGyxgqSsoW/FAvpddeSkhNDyopr3+0D8Is1Fd1ouM1klA+tjapSScDB1TA/gy2yrfVnHIMUbC
eHP4ymbCehpg74FksjXHpPowlnLkYCUwWjZ0y9AGm65RbEAQX5HcYPxVm4AhVfbL68tZr9ls5Gq3
w2nPF4nfrV5wsMjiAsE+eV31sdvQSPNjQ0hrilV4ONG/rOStobORepLnWbuKW77h2R9iiGu0pk52
ZW6oIOtd8OHbzbLckXVgmLZGE9csWb9Qr/3xAco8kEihhQxDRsisbz0ldhlVBMAKkZHNeYrcCzee
f0Azen5+h0pa99xPyPMQDG/abG5dkLTrLwQXwgqrZa7+1ieiPC/a4tYf2Hpq5+5OhthpkuMDauGl
sYDkc1ZQtfAsiJw3ZoLGA6pord7zEfYIA8n2R7ct6/QBQ7JHcUKh26yhyTHcAVoeSkQCkjXXFCuN
0LYwPgjLCbTcbnWU9EVLv/IImAo2SMG4ktCu6Qgemz18VDl9qBMKD45LslO54NItiE65+y07vFzH
Eu2/Skk0PVLYGBnwZLW9So4c30PuUVxQOTeHODZxxUwa0sWn2ZUJSzXKHnM6UMvrEO8tKljpZRFZ
AmW7nBPwzfotCjYDOBZGBoxW6r6zmZUxxqvVMz80yeJnKNGSNeCSG4kFv0Q6tNr9Ha6YsuGraJPD
O5i39cTPeobJPxQ80kgTyAtEyfexHE0jJ5C3WwDF+0invAKNXt0z5kK8o3XDPBgeEr9yUnZbX7m2
HKPfFHsE7zLvAR0zdJTmOJkvOu0fDM16qxVOa21A7OG0gh+FbUmB6niUcUe/j1K3BdVLxDYqAIQ1
uoLImjziOY6OoV4H5qrjSgaCGgF022MnTp11kZ/RRNVQBNDFkqbI5/5pD/gxK+lfykadDSqqDywv
1PwHo7XfR2De2krJ1uUpPpb6gUZDm0wl5Vac9V8Ke/9DLNjiZZjRFt5BZXyGmcSlUFp20+4wM7A5
4vaYyftJg890KbDDX62DorpKh3/8OVM2A6vDgLXupZI+zOG08OsjtxOEPSaJDMTL394N8f1SMJMn
0y7aHbldefYViLeiBKvMVcpIsn+yBGvOBYLkn1jClMwQQHaHYq/VE9LfR/ti/UMR1A+e/gNeYw0S
3MNqF/+SUQWrLHDIxy5g8KjI+W2+gWYZkYX0/S5JU3/BT2EhiPop2MXVjcOCh6b8IfsEHSqM4PAU
JojlweRdA4JFjGcrzSaWCqyvAfnw3IYzx3HDMU8XoLif0guFOzUS1vx8UhRQXST3wHKV7pr13wmh
XQgFxMGREfRj3maUybCIB20LIsB975R817xx+C+QGH0zs7giOVGd0S6/BSpqA9xnO9ijcLC0Rzux
kpJzhfTgyNiA+iqlnBiPdP4fwGqHqtmn9dOMD/WruHOKfBT0uNoawV8tXcTJ+P6lhBinqUmROLiW
HcyWFAbsPj+/MvrpraYuMYwHzfzZAHOY7bAhoIpnnS25tew1eARij9edL9T1cGe7YDU2bVuw0BY8
R7zmXzm9i7qHxK4W4Miwdzio88XNGwvFMWWadUkPxfGGdU01VvJnBUVpM54ChLIgKLFzImdAzRz+
vK/oZLZR5Q68s8ZW4Bj5s2aDQSmXETSm5wLTWEf+iUzCiOCgi2UjqYJ/AvxGK3s1JLtl3r0Nje34
ChdhAGBhpkBHt98kk867S2tH7V3LDnTrX2igzGoFh144oi1orbvSE3V5qm8cbbqyxP0br4IlSSD+
2R9xFnTgTEkZY26GVUJhk3YtALtHtP+Ce6hX5mepVRtji8JO0NYtWhGa9ZKRoouvy+i9xHfGZI2Y
mBMJrLe8S4ZTz+7LmwDrgmNeU+OZam5uObV2VrolepqqhMP/nJ6x71vqdPpS4LxfmNcp4d3wl6gV
NQKbYifrl76xQsMvbYWed2Ljxak8dhw1inGwV4xQwPKsrXSVB6+uXcV48ISjdM3mt9r179QaUXL6
75NGXdUZjCJdwtbMHdkagPxiapcte3CnUWyyqrdolaedBzijYIEkswaAnXi9b0eWa665pViSHWHG
VEtsADwo08YmtRFgIPT1o/BF6iodPBc0APNtXwADO7VIfX7MH5gBJE7pqmd6BZhSBSal40M9Yn+4
frO1iSgKqhnjYrncv1WnKNzyc06UnQyhD9cl9WnNQNAgs3guioAAnRHTtOHU7zVjQyt3yB+Le9ha
pIQucMQcvOu6YGqPdY+LL7wy6pgMO78Kfk8JNTS1a8Y+DXi0ulXrX3N8DWzGknVT8V/mq+qARK9S
FvGKTYPpjXBfZzTG2DKVZWBcUPJoJJAqh0xifOE0oNhAW0Y4scg9JoABxfF/MdU9K1x22v28Pglv
jycoGKhs8lLk3T0UGRfNWlucXJAVmpXRBgI3vg8t4/cGPcuMJ6zBky/6l2eepu7i5kLsbgzyCNhV
v06ZgoGScCWYMuqilO94uvDM8BKn/L09+4n/gPOc76S1RwQjT65OH3EAruUHDJ3KmIucptRujpYf
tT2hRAiqAu+rys8681noPQBniOgVcw8iaznX3QYFkE4E4yzndeCcGBn9O9i/aKKYm1hdT0tPrtMB
cz/QHRbPt/GHApKQPU07EaqnEc7MQB1szy3Ztbxm8gh4CnErtdYeeILJt5/gl+YvVH+05h82nek/
JXFiZN20rh1W8+LOurSBbHMn56dFcjZFOE0EWYpgTiLdeE7bvy0HYDNBYDFmdUf+xjzGWZesc4x+
MDWuGcEVwo2SyVS4YiiC5GI1UnZy77kLWXVJe4wWYj1XX8YzY3S0bwloHn5wXAnRP+4ClGeFowsX
FpAiA8ck4mtYtS6A5vE7/QeeUWOoLqebGFwbk0gXmBTHIyRr1dFnr+wlTX0gLGKALzM2WNltMr69
XyOzKyJD3i8MtcjKEHPJqsfyfZvDTV8GrIe06WtWLgwpI9xYvmX3tBXstWW73xGJbhW7cpc8ggWS
FWj+2TJRL8MfaCKIO9SoxowtPCrWYEF8yGQjBHxSYFpV+HXy1XRQySo2h5jqjcUmmBO+5rClExbR
6+1WAA0Fj4fmI9yFPlZAXttcBD736xNbDbW7xmKU2OwKKFnCzsv9tVbu2f5a6kG/Gt25/ywE9VTm
PDb2iBlV5Sg9WB0BUTVF9IpOcJNh1+z0v/Zfs43RzbQ7ZsxN7dCp4+ZZG3OGMCnGcN9a1Vh7PA4N
hgRltR79hU+FpicgYI/IbhhZp2iFrJ7rgnlayVonPsXMkcUG9fUuQM7PIUdMRuMvUoCs0b1lAF8G
sNKSP4W5gf1hDySAuyJSLCPcCZXgcEh4uisqNzmDPT5ApGIKxzGCdvyGL1F4YKQrh4cR2zEi8Ej1
AFzCHZLWMkwU9UBcTMIDrf01hB+9XLPwVw4dXz6AZarfHP3fwcBCiGmNpOHsmxBDoyHIkkClfPqX
8AjYBTsiqmW5Q79UfJfhymLAQGFJiW8e6/4iPMXwWVOn66uapQZMEIGtyLRafD9q/LahvC4wLCf9
LbQz1xiLfdZfMmuD35XfMC1dxvzk+0+fSpeCVW0PQEOLcEWyXHkdcVPrrKtwpbKrh+f0RkSi7SoI
AgFlVU+fV4OwWcjQFDsfViWosJpaUkZAkoublkWTb2xzg9q7vlZYdHxsMIBcMyK8Yyjo9a19uwr0
pfpSRMZygJXPAlbdqOGrHL7NDP2Oue4s753dM26dgBiDhwCLb1hbldMgnhL1k9R/yxz2qvnKo9Mo
2NroseiqmNhzwebUOejss/xP7s8ClCI0wizdINDBgzKZw5Rej/Mo+aoMb1XbXGRabndPkRIbew+R
XBB/MjxrzEIScgavjE9oLVj4o5VLt7R5mvDI+hMjB64Rxkhm9GM+E9NGOYBebwz37zdqDuRXytI6
Sdz81jyiDba7Q+yvJZLQMXncT1jxADie+ZqofSpHP4PJRhF+AXV5RGRIgpj/1NETN6ye19TBgj9v
X/ncv7CUSFyESmQLmeSx0r7jWcCdyQP/GxoUxXVFUyFf5HIRXHobu3btth1f16xDGjjrueQXFL2s
QlkoqwuSD3pl2aPFePEfaXANT3RQPiLe8rfxdyavPvLGSIkRFXtO7WNiEAoo/dblK7D2soLp5SLw
cVaENHXHWLaZplG0otmbxycRww0lZeJYyQwmPap0Xh0jWT3i0buQl/J5o6s236JA/w9yciTDbgsd
GI2Z7q9JgqHD4AqjkOMN8v7w2AaEzAyvf0QDc31aG14dl8EWQ5HFIC8lLZH0dTC+ui1i/iM0/V9L
ovtS7RztGwkt6hIccKvonynuAJsgP5cVD5Ik9Gg7/WNSEZBBUXq1xlRlBdmJdzqF+fwHtlrL6xII
2z8B8hJoadHB6HLMvUkfwvNqy3Qk8dSjzGyF5fSvOjiUROFOSxcacLWlsdIrl7+H9YPMCY+mH0kt
XHE7XaPfQdowh81cAkBcwnXIHBm2AdaZf2+XZ8z6/fbe5jqi5rpbxF0S3kAwzaNvKbHnHVUJnhAT
mnOO+ddhDmA8PypEdKYWffqkxYUaBmNmMZ4HmqlZk27HK134HyagA5t6PkcT6xxE7+pL7Jxcdy1U
Zql1HO54nudeULmQPraCaneMCMsEvuo8vVUwdxgdAVNG8RSuBGPKTc4R/iAPwIigMeAiUTFt53g6
KI70lzaBOSxWE5ZDHEvL1NxcBYxrgsWchQfZ2itWu0LD3n6qrBkl0HV/phpnnlKmFtc3uHR1GV5V
jDDEruBoYfIyUJa6hupgfMDHSHu2MUmZYiIzF8lq2BS7nqr2VAV0fDS54YYDnSHI1JcnK3FuQrPq
FhqtHbdCujPZaFxhy1A8FKAZdaDAP6ShFcQsNcqKAojlYMhoCB08MSkpcoJ+WSmOlT8jcs2Cxvm8
IEFbS/FkPJDCo6xaBHiPPeViMBacHxsKoJ344gjQC8RHBOmRUN3ijr8wg3oHf2bo6OEdUbc+TaBM
XiGFW0ovs2LFGsLbkRYjRZgX1zZ/mEAiFWy52aAbKI+qQIjwPQ9m0ku9ovJ6I6xpHZ/wopqy2c5k
r22cMN7Lya0b3ZqOOF1IP5gqxodZ/oz5/tPvFSKWZj0JkfI82gHLpdwCdQzFbSne2LyTBfy9wOcQ
QKZ54bGA6V/SKnkAHFVCmag3enpOzvkSwUbmjMj6O7YYWBgO6R8LYVpKbszhJBaMwKzqKdZXJM5E
1qCl6ecFqcZYB2YfjaAPWyr3tDr8L5R8Q+RhoR/IssPbs/jE/yPpvJYb1bIw/ERUkcOtQCAJ5Wzf
UHbbBhFEjk8/H2eupuZUdzsI9l7rjysAQASRTMK8t6BwCCWwlHDFcvlaZ3JcDhWmIe9NYavH+x2c
gaEGd2VCRtGaqS6DG9hEQtLOT/qm/cARrrWPO5aeTeLelUVPh6TwAr5EDYYImMGYy7n0yRfrN/2m
Gi5VSEz7bP0hmf7+QsRA6j/tDw6Kcz3dqIQqAi244VebPyiFQwAbI70bfmpmHfkLvBKxCLkkZneX
2MWMU/o7t9Cd5NonjJDPmQSGhLdAr31+KuF1H+VbpDkF9y+zK028Rn9i2xQIZUUehnJgxdGmAElw
aobtpuw2unob0cmQB9+3F7N2Rvp/VjQzFjsJcnJp1kd+aaPPa1A/iFGQsaFCN+NczHagUy/VRuyL
ZtaPdmg4t7hH4SORH5J7Y1CKvDTu5molf+tnDDtzugFfuknpoVm8T8WudK1ffXLRXERf+oKk/3Uq
rckjnL2DjDMuMtotV71iF3ftpBAZ5iDdGbdIwIgEoJ+FVcquduRu7sB8wFHQoKHJINrDookRlSty
AYclNAydCvxH6b4TlYI9XiQ8tSR5bVBfgp+SJcn/5agpfVHzArv1a19gfUO4rLqYkpmx2AsLd/pt
S6KUqG5fgGc2jZM8kApSpD7h2DwLpIs67/Ir09eT+Cm3Hl8o0z3+/ZjtB0EZ4ob8wDCK+8i8Aeo5
KHleVGkhVrHLZX8K4TsWNL2bW+VWkJi6DY1zxygQzNBRBpMCJIG9U423decTCQAcTSZzIM5FgqW8
YvZLgxUJRcL1vSNdBrIB8+yGsGCTxuJViVnjc8w3cCTapSpOCHrLBwsws36DN19YvHfF57TL/hWc
utIOqEukifJPuvEMES50+WNvQCvOlDlNK4IKwNEh3UvNyx76jtydF917KMJJpuKwpmVxOvELLeIl
nWQ9h372FNZl44PfYH7UiViuYB5J61taHym6EM9i4QXhAChlfNYEHnnU9w60yRtVdSMzP62afWH6
RAE5fOwl6GjMhoVaQpqMhZbhxjoCH0b0ZC6tYFvQRMMZXWe2usWZLVzJ98QvEyf4ZGd9E4sQWpoZ
skJROVk2aQCWLYJyvgjGmbXCFaMAyefs9RVdLlELuUQvs8IDQhir4GTNNYSepwGHaJUDaGGGqUxD
wqZ4Ggx4IT+D7Mb/78MOQKwi24MglE7fz1q4S0b4xWujYTX8IzvC5LrgUmEqGOleZZAXNkvBI0Fo
9lVhcyUvibNkZ7UOC1eOBKH4epNNQk3UMtrJjxio6KD1IDLPXOG3oc2gFhIergv9KMp2ojh6eUoj
yGIbfV0+A2i+vMo/MlLv6p2SXYyBv3Xk2eM47EuS+FFoc2nyw3LqkfWcp6c33bTMAsaHDYQxfIgr
rbjFO1wpY+FwTDPFW+Al/V72U/a88jYZW6n/mFQkWneKIDiRQUdeyVXeF099Q3OwPiwZm2RlR1qm
+WkBrTbeqH9EGANZ1LkpfeyhlQfrTu3c8MTZ95p25XiIzUODO1+nxBiapx3XUOxoq0nbBGg6Kul3
q6xF4m3k7//u/qFdow3DAbgjR4EwnE5H6cPmA3dIJ3QZbUeFKl6RtChE+IOy2LB8Qe2RbGODuv2X
fLLY7wud+AjIGYz1DEuhC/FTZAeFAtEdTsi/iUqBDUISTeETk0iRwEtBGDKC7BvHqPmQuJ4h6GhM
wdtAnfAt3CvptkArhsrSYEjZ8dQX5WcPwD7rOjRKVz7pxMN8NjhH8gpysFCG8RWWxIReUfp4srW5
RDcZCljeAFiWjDCMr0p7HdFrIEEA4+CWZCCiNrk9VOWNyzbJAIU4OwhqZ71PWN9ntUk1uMIQ4tBH
cPU5KETd6Rt+7vab3wo1yzrgCQrkkDLPjUg0D3oUHAqwCCiagd8Lly9mHYfZBRtYfsUtytMP+RN9
coy9YhfwwjoGoPQhfwep0roikBUnDgCHPacbLow7yZEj1JMT+dqJ4y0tj3xoqwI2unAl5AhYp6k5
AkQDnEdZ5Euir+pXZvnhWQykO3hs0SkO9afeHDkAX/1NYXt1ieUqx631w9ZdatQ78VtEEnd5E7bk
c+w3n7CIa+EHgwZbOrAv6Y3Z+MkGo4Oc1ht6fhBxqKI3gcIljO1gFJ16Fsd1nvvNFtGMARyd8y3m
V0lywmJP06iUfZoYFh08KEZM4iSbyOjWL5uJMXrdMuEhYAOdCRi8ifq3wNgzPPgSCTa5r1Rbhiwy
NiXJbfZPKQ4iEsQvZjogS6wL3FWSHxCLYDF3N2A+lz66TISLxoYntBdVZvLwVaSdDDhIw2FH8PAd
s1+zX9Ro+2o4ISJTtAHUnDt6idUJWbUynTUiH1LPfNMxeH4H1aosanDWn4DHSSRDw9i931A3gNfg
aTHUFB/DAgFDpHuh6CEDEgjFpPznVySE8P76qt7I8nBCx2uFbIJx/zLAm5g0TMfgDiOmMfysYsyf
C5Zh670q2E6whxl22GxA1vdEYs6aPjpKxrXmDX9RS0vfIl58kBWzwAKeRUtx3LO0Dn/5Vv9XRLhj
7sPoh7Q0pNXsTOH70CpC/23t+Q69ptxNAgcbWtuAd3uhgowp8VaVSHs5xZH3bpYah5yEXJe+IO11
YxrtUHgI8q9hfFvR1xu902q6gohO4Sco5gDw2u77xJusU5v4GNIwi02VlyGUQy+sMN/xTnAZGsQi
zNKmy2iOdsh/u1XWxwgCFK+aPy3zakyxN0IDiKdJAbgkp1HpJvOsxk3ivQFqrBtLnVJmRraWWpP+
n5e/b/TcobyRQ0SXmDkbXzBPgx+A4ZHeLHQECy2QehTyDdCLqAZ4cTP7St9rFQVDoG+b5E0itw8b
ZHYI3VgD0CEky2FW57NqIKBeiBd63CCYMDMaID3BCkH/BDs50/7qHEBRjVsx/1JHT17z1SSGPQkG
E0RyDe98m/YoB2t/HeGOcpufokMGu2mHwBGLH1x2CVqWS/3HhK8yYtxfud/N8z/iD+Ju5EPBGZcs
2JbQAVL0l4QrMgLy3Yvz4r3iBzZfHl2DOpKQpc57ntmivunEZ0i8wBtD0TLS/JEptVG+KMisiEok
IFO5BXDNinl+C045elzD7My7SF4SeS3TBFBc9eBTh3oNxPtI1m9vfumDO2UAOf8akjGyq1X+k9rb
aHovC08scWL1k55xzcBrDiQ6x3iCNIzUPkLVvdZN86tb9zrxwCfHZfsnfpr1ouhP06Fzvo2H5Nfh
cIiZaB46dkliN9NTFm5q1nNF/Krjferq+Ta90BuEyBlLSruXhnveHmaNTgztp37wufGciOEmv0Wu
pPIxbOuTwGUSHvHasOoxE1/He4Mat6ADquU+gtKjQszkr/FedI8xugnDXLLyWsN1vwAzBTKADsZM
UsdIQSPKHL5qSolZlHrdVcTvTvMAVwV6tLQ12saQ1Ptm35SUlu5T1HVa9KEOp4oy39zmrBoepWFB
kOHAW6XaOlOJJvMyTw43L/2hhn96cjQ/UKZXS+WBagnMimRRvMGIt265wpjK+a+TFnYY2SSUeeLN
NlF6UyI/7fCmpVd0UCX0Cd8LwSDvz6o6FHPtMbmbhyZie0WanDSuSNRnt8251akOCDZB4iS/v8pK
Kp5mjax4gUFxwABduDE4eb1S8I8b8CBtdytQxrFMCMbayj4a86Dkn8k30hPDRFtvG9GxGvbiaNfU
6u1lmnWqQ2P80CcM9F6W/8j/4LaOaYX05xDpzO/VZ1n8o0goJxui+1cPdGYDjqQaEfLHcI9w/rcO
zlO8iVFINxYNqD75KlQlVt8VKTPqJa68JKGNlEvUEcM/zt7kVHt0JhjWSmN7VDYvpmmEPYx3SF9g
yR3jhpqfJ7PgQ63A8sPZJOqZ5XEU6eTaSEgb62+S8rlGF8W0T6hPI4zhHyBNlu/LCIpd9Kr4Nsre
IG7pntTBK17HiBRH2Y2Sg6YR/gWtuTPXhLyVC0QkmXo088+h2iL9+kO6GQPspPoTZO8lrP8NmxeW
AxqyAjpsbFI7kLDk2wZ9brynYNLgRovWKca7atPgpdT2WDdTejgR0MTlLm5W7+ER1zsSHSLcIdqC
/1Log1NQFVYtWamnH8yylE+pnL+gMuygj4rON+lkJLONwSnoOCDRmUs+ERtwbwD1jOxU7fD2GIC7
JVwc+hK8MyFT7lGGJuXgZUXTCPpGzuFQ3Csks9gKNUPuIR3t3RIg4L9Uy5DwGgziZG687b4CSrMt
+GKyz5LWWkCGcEi8rsAu1Y4BMmL/VUU8mW5ruk17ZcINJeqiS8ckPetl2tXzVW/V+jfo/im4yUA1
qTrDOiVkILcUV9OlEntp4pu4+V5wLPEPFAlMxq5m15yFNHgMNwHh4Ov2EiEkJgFSWLWQW3W2m//a
AELwnfKTylxntbSv200VnkD4cWAQnhEEGxyEjeoCKb8LYjzmq5h8m47GgNY2pvU47ekDBFF50r4j
5L5JMcN0UP6oCuyvan2lGg81MzMUCNgNzYdBfSjrIiGWhez35kYDOIU2JNkO/KBYwR1lF3Yj4Acl
WaYJliSSXrpPCff/IBE7ywVKSaz9Fqk88AxUn/gszWuA05pdHYExNFJ0Cos1g7d8xszaJnPIoY01
W9t1+dloDyWM1kR6V8vnmGQ7uBAs2mr7J6kP+gGSS2mdVMKKi1/KKVKsi6G2G7r//3uIHYb6gwYY
ml2GN6H0Z0v6CUHfMoylenwys1X38mLKk9afobDV8k8ovwEQhnImhvOSHhCaQaKEMxMB0ayz9wVh
PaESZLRmPsBUmDdHJFIGmE/Kw/DTmcuAc14T7oT9Ftql7Y55+l6+6QWSzzkBSh9S/p0AlJXFE7aa
/dX8lAlZKMlrIRUGlpunWY4OAyRY4DP8TQ4DLzpXba1QvxWtyb8QB2RnVECiIWr0Ege/XzK3PGgo
N4IV7jNLI076K/6MPqPRA0vlT+YKyRqM2RFe36yE8kdewVOXoTXlW8/bY9/9a9Rj3+wnVBlkiw0k
IpHgS7LQmtW7B4vKiWBGikYs4vTXEbSYRJ8vUsIWLLB+J1KHcU4GtyGmKYxgMeg2lM86SdSNsU/M
30hbsJMZ6RrcoFDQp3m68j2hP2pBWTRYDh3ZG36NLlzzW+BDl4kV7cslsVO7kb25krnAmSGG5ieX
umVCOqJKqPqxZsVqyGb4qYUv5at+7+bMUtP4w5xfzYv7rV/9GU6iuhmbEAEt1BruLdHhUDc+jPD2
nvPaNg3o/fAp8KpJpbYwxD/8Io6MzmSrCev54e8pWXZxMyb6TqGrAlMBrpf+Ow3X/LmTyO1GmuxK
jWw+mHYpWC58XoLMvzq9yx2nl9HsgmmdQ7sbZN0sE+2S9tR4WdsK/ITM0tEDw0U9kW7frdeD0Zpr
UdkU2Q00eiBxngizY2I4lfaPQBeKjLIHNamDMyDciCAZXSIwcKVnDMcxuRtt/Ihf54ScPOvCsPyS
PGbjpL3V0iYd9zqGoODT0PD8sRAtKT7NnIxMg+qUvf/K4DHb9OZqA8FccfIOvpVsKyLs2Dxyai6E
S0Tyh6hRAWGsgmg3bHNAm9GPNECEZfTx2ivBpqolJnUvFo80ygOfyoizCX5MHSP76t43/APTC+nV
qStOFWHTyl7MgO+I1QUn620qV9nA023eb0WRQgf1bObHjAIZ5QwYDUdeKocwSzazqQHeLWmIJchV
OhKpyQIOJCjAgRGNmf0iO9N2LY1ES8aFTj/nb2/Q8UPYJVM6h1+4xDF/QGVRQSWRxEEZOipC6hjQ
e7Sdq+9LM0H1wtOHHQN1YItMHvfBNup2gX7VifMBpuxOxuuOy/jl/NUV5ZtoWlR6AjltiVBlhd+D
0bXamnMfPSwZejlKJgQfjgH0zF4XP+sGxa7drsC1iVek6IThK7pO8q8i3lv0zdBaePrX1CImxT+d
eL0Q0KFz33ylnNy6OYKsax18Gm90IehyADd2KzSGpAQGZN+cCc7m4+VFSn0Ct47Tj/yZv++CH2JX
adDGtj6VCoaISGcBEJHNIbz0uk8OGyS8DD9T7MXtrmEma/fCMSrcC9CG/OBG0sknuZCSYgQsQLa2
cKSLIDp3jhizxNPukJYtIvcUi2ci2zpNeFjn6Y0tfqz+MoJ/WqwCRP2sgbZzbTPhJm/siWa2Zi8Z
S2AV5B4xYSwqFos3yQjqLvptp21JATwmZ0q0AoecHhmT2BbMy9xPul0qSy5c4iRQyzsZ4bvDmVxl
bEGA+5Ox18ILYbxJd59eqP0wsriAI69/6IzHi0jqoOgRtUNdlVBvJIkt/yms+HVG3LMTDp5gSTKL
0qMiOsR0MMR3RCsJ0S9YY5EmIyZCMQDZFR7edoBXD7lsCu4uoKtF7k5OJlTYaUCIwySZBftx2pm3
FAZfPpjnUTyn4+7t4Z4i4WpNzie8proCT9JZK8k6QmHc4A1GnMS8Cqkp/yO5jvxetgRSsvn9YIwI
PV7iwViRckVYOUsdududi7VR2NDt4g2nhunbru641479D7/o1i+RKRBBof0TtC1nIZaXtnNEO9m3
y8mcMTc6T2GST/LncCAlMZo7nIjM8tMbituM2yFxVNY30nJMOtXM/+LUt90X/no+bXJOLpSPHjED
h08Mc+oFwq5GjYHXcQcf2KQXUP1N9PKhSAKCe4gbEOdaLoA2tjGSHlg5qWbYTei4CRP8R2O3vk9R
ROERuZryNfD006Ch8392TIiv+0Ds1uB1mtNUtAgix+nomOcORc/NZFoCmdMU7jJR83rmLkagIvEK
Y6mQBU5VPbIJwpqVxqbti1Sb9XThvbDCW6RvOUzIrmRPzNizPypYKuUio8x+EyO5SlzY1KlxdMUb
XEp4qLON3AGD9gbSzgq+XqSZkOXoUv08vxExhV/eoP6qwYN2rdytBL67E4IrpEDlElVIiUBDPKUy
fehLbPOAnZm2ll4/Lx4vSGr1v0hrM0K3RJgF6pH3m7scH7NGK88nlX6fgmOtaPSD5hWmOU8EwBWF
dvRa0afbEwZSuOp3c+MtA12NtBneHOgF2MNHjiRvZ40f3ypnx1WJp9/OkJjNGudKtIcGhMI2wk2c
+u9fg3gdMohv5BaGLifjIICsQfbXC+gJxX59kUdvWnsEZPRkFgO+Qq/0V/2D4JyntKGQmOAZgvnI
OCfRAWGH7UdH+Y2vn3oRvke8Ho5l+uiSYaPSVVO6lG6331Xi8Q4DDRoOPDxVPJw9qP1pu6Xp+Wd2
RqCRe6Vb7gNyTMWdDn+3+esgPfIF+176DOy34porxfDfG75KWfkMTMxWF5W32C6c6fg68LBlh6l7
qDsMBxI2C0wrZrkcvmqa6abFHxW7VC3O6fb9hSDJNb9jyIW8WIK6tyvpKJ+INVPHZU9NB3DzEBHD
7SUHsIwF98h/GZEoqICAxQetkMCfLBSomg2qeZnwnBzDy2/2rfrYThbZdXStzVH7mhP+qUQERi4c
UgoTpO9LuSYpyn7Nn5CXowhPPzKw0D0vAZEFhAnGi+2w+4mXRBIBqVMXR/cDiYgAsL0bZge4AKKu
wuWY3xnZIFwFhxRJEQ0ZelYKNmgV5ZNzZhs/e9kVpwOZOFeetSQ4yojEIJSAGGZ1+hIulWBKnkeW
AJhdsoFLHQGEzRmhDz+ttiG9DUx+VWc+C4Cxzr5nMhdYEOLeET6QTdGnl3qRukH/bFRuva7NXYiS
06DXclPBz5GLgwa8JyWJ7g3w4r3YcZK7JrYg45gcJdMRvGhwtK8BgRonExx+5NLnzpsluFQby/EB
TlDvf7GACPqeg9ogJvE0azpZD0vu7yYB5Lqmvx1xWKbLjsm3awFUpy+8wj75QJSyR9lKKY4pcOgX
KR01UPtidnQwHaLkkA6b+ZBe5wapxOTULNJ6nV57a4+sm9Sft7WK2OGLY/wzNCtj2r+UTaP+pKFv
clRVhzlJZiGZLkyc4Uq+fufcJyGNikUmEEx6vTs9ojkmsNu2f6/Me6+NZ0urHHisuepismIcZHaN
Qb2z00ybdhX8RoB+qg0FM1XLFIgPmaK+VO3wHLXcPvwC/yxMQEiZy10AIdS4srhWv9CBHQThVjCZ
FhxRWNUo8MPZ7emegxAfE1J6xXw1IFCq9wBPiDa86J9E4Cir1iLqPBGOjbjHZPUiAs5CfrEn4tcK
v94KrldKfRY66pc/0JMCOTwDHGcDXCrsMlNG89oL2duRGBdVKHQfspqIP+OD4wV6gicx2BG8PccC
UWzO9fekvBZjNfwrHzJpXCNxui6JUvVX0UHPKtQ4RU4yONlXKWyD5pzWSwomSfRVKWN+88quJeRR
5+lFlg9Q+r7EyK1exNgvb9a4TcqtNO6kM8A55NoTJifGo9/dCxicnDOpJqPZI25Hine4/RTzoyXl
DAXYIX2+wMoWNToMwvZgV2hIYkT/7PzuUeDUpgqPNjcRqtkeBw849CoYpHc52sRTY3NF9sGuYOZb
WkQ/ZAIBsPTS1GwnBV6jmmKti0yqMKEvhEXKKCQU1P34399YQydlVfjsFxau1xNqaCn5IP5qqDww
VVLbdq0LNd+gThbuWcmH+1AqvvOF9i0ql/o3vqCBy245iutilVjLTof4BAjevK+hvOFJ5TMsC9fs
aVu9FRxcyspi0Jg2TF1USqzkYW0EV/yIU/I042VTbhLzOKkkfEGqVB4wXqdtw9Kt+x1hzlgKcMC/
mL+HTd04eLlFXDdAQudOOPR3qpBlZHwSuB4bWp5sIryPQePOiwCXPT1+KhVd7Jhb3OOCm3Dx4k1A
wtX9SMwR0lLJoXz+JYTxpU+Tlo3YWIXIFCjW4yYPKYtmTdLMtbmLWo+gc6Fi6UHYEdJT7MknK3Bl
7VQzpzIR7/FQkQVKHS/yu0X1HSc7MToCsOhoz44WUa5nI/CRBaYCzbdVmx2l2gO0WpjjphzWSHXY
Qkw6NKrwkzS/o5o+NNiJgdzCKxAaMHlMMp7yMJULUr8g35ofvB0R4xr5LYrkGbj2GyRXwb8whK/j
6e55E2EwSvQIrAxfEnr/jQAK1f9r/kp9Re9kgRjy3oJvYUw9V4Tzl1d2LHRqs3NxsLVfjvfBDg5Y
Xfub1N0wIEUIviIKwWtiyED6Rsp1F4PpGlTjfXflkhpc/dgy6pmS3zV+rl6mfK0xZq6y30QSls3Q
OczdsTMWnwPPy2sJzC5a6EIwGzsjep90C+qkGhRcITfqoSmm/HfAppJsOZ60AMHBQUTIToQQHcHp
lxY8x+Gpkq5NNixZV/Dsx/VsxbnJ6lF83Yn2w0UwAkNSaMOCoW8nghhT+Nyq/RO6+4AMSvzOiXul
YJyf/W23GSsV0IZxrpq9Suwpzk8eEG1vjs/QQg3EGFNSot74Gv66eS4I/4z2CEuk4n0kulT/y4WL
UV47VBpukT0Vvhc8i6QgLLPfABr2vVI/Zr3YgLYN8i4gh6rcEfIgGCc+VyQAovS0gP51ymMQN6nr
urwFxRf9Z2JybHU75s3m1/UkJy48jeTrNX5LLrn2eF/WPOeAdzv+UpEcJHmZzwNFuCEYY4RXq6u9
9sylAUGXDnKp/oycq5KXSKe8uM8tk6vyC9gYg5Nqia7G3SUBZwDI0opG0fdIsZ+4oz0x/1cmDx1G
afwLz5M78k8Mn4W5JjguJLc5GnEy4ikZfZghcvxIyOXlnJ5kpJNqn9CQIArLpPzRggQR/DJhiaj0
f6QIp8ktQMhmwaqkWFCI11awxROEkt8HdpxJ2jKKdwP/GrKGPeMTJgBAmIDgjYiZkXR4WA3kSlyy
FNqxdjX74KxO5ywsac36EJD0zqG5ww8yaZBFK/lO+vtLPQyQbAQh4CPhj4yclSIFBluRtUXjIEND
SqQ2ucQlM3bOpprCuEU8JorMRCZDcDQH1I6cJOAmLILSbUBqGftvIuPDj5iGQpqHdLyYH6r8VbL5
xsTQb6aN6CTrBhSCmiWnObMoMIbQvZq4JMP3MSlf6F026EhRTyxab1iPtniqObQI4CWYvlshthiX
sleNRyYNHhSm/Oxr7LG9BSz3EwOuq/Kb6ULINf7dF9MzZPw+p+3hXVFcO6s6H6JQcs4+QQCEkurx
o67PdWVOJV1ULos3wb4YmILi0ijE/mJ1o91t+BfzWaKyCgkRJKzEy8VzI/z1SGtzsvoQMJz77+Kl
0Z5il7NcYadRkcQtDW8I7fTEv1GAGrzPc3o/7vIrn3CJkjUNf42eTJB4ry/Tjl7SBdGWo0hol+6o
r6vMQDIe2G+GpXKJOGQBKXTfkO1x/GY6RYX36n5l60OCziSiqdoGv3Ou20o969nR+oniwtHRMjIn
DLGBhmM913kFV73mBsOtKpUwQxjukXCVzHkNyhyWTQN5bmy4tLAjXyZtdduGjnkAEsC1nrtgSHAt
aUOcox2juWdaBKzDcUxoI4zLlPyzYlDJfg3s5gvR0SksdBbLDIECg49ITdgLlVM1V4bbLyoXVNt8
Jscws6P9ROiIuG74vAMfPko8YyyY1D3D7ANIzAiQv634/kj2Iml/FRwgWdu1wMZeH2BVUMe3OkS0
Q+nkPy4hEtdx1UeR/WiW1T3G33G2KrZ5m9eh1+j9spVwh9URSzrXbndOEMTgg3NHPPEIPTM7q06v
IxsTWL0+pcv6B0yXZnpcg2eVmQNKybpkxAKuVExmBluBp1z1JeoM03DHcZUTA8BPWSAuOKDvguPI
i1V10mxMogEkCoE4UfrTSkvL5P2eQ3OIICsHvwTZQkSQc8Rgk0GldxkgZpfmE7UT9zQAItpkHowp
36EZpp6B+oMV308/UzTokoluGz4J+cZqHvyy4VnMYqnNIKCaHxhM8wdVpBAwrQObtAoUzixOjSqc
CyoXxEcSO/WSHVFftU/mZic5xrQ9lrZFnApb2KGlhoB4FQ8FlYd+pQgBnvJ6sYQ8pXF58+arHzCs
1eqZGKdUWUufOPAzDrLom4utj2lBc9JvOHbJfEC/jNUpR+KAbIfo/zeaL+f9qOf8oWTPQVPlh/bM
bTtdqxq7qBf6sh1sm+Gf/NqTu74nQREmCqXdY5Du0ZW5aBYIP6M1kbB68SC2JHj/WjyY5kLWYUv8
GDtb6amYGPq1+RG+KPDMsYp81e2uAGyxMCY13JwLzaAQPoO+JoXMIf9IE7eG5Xatndek2NuY1fLA
RY5N/DFQE8UFULTvLQui4NIUvO8/ayQxHBPqDlpb0D9FvjoKcMwlyQ6HKSJSa3DwgEeEsnvDXTOf
LSvlWOx437ru22joPcefRjUyD2WywjuAfaHrb3yV9mxZF4vSjmYnE9rSkbrJvxgTNleij07+ciLL
U83HTqDj71SNtdhj9FsK6Er+GencF8Oghx+jJ/JY4vVYCPpuaLFwXhV8h/XiH3YGcvqAm4xsxew9
N6K+tqZBiIvl40vTlgqFHpjxmDtGRu2XgTv4kagIdF0Bz+lffeTZHx3O3WUBnWTTvTEiDhO2RLTI
m+7eZBvUVTywIBw9aTus7YvXtx6hB1zMYn+sJ6RV80wjg2AXlS4saxHvSxYcR5XJ+ICRqZo8I1nX
RzAozC6iR+pAvAeOAwzlwNBAroTVXMoxnnnuQbdh7Y/sy4AixC/O+DQGWsJN0G0AeI8FjyF/Riey
tIKJ/D1RcNh399E4oQLR4a6wsEdkepzoDSNp0J5DMBn+VLoCkFdbR5LtWY+V6J+WA9DPyGx649sa
0awwHjiY5Nn1X8teOViM5QUWRICpu4reWtmg6A3s/lF3e+TcQfuTRjGR4zuyIlEX934Yf3QRKZJ+
Unlicug6vIgHPIQTEkGThNP+z+oXKygem5LNnnZihp73rk0/ZqQZvJ3TPAJzQZm0zD+GYfeipR2V
XX9/E0qN1TJg2qMdgDQhY/2yrkDXPpk/AEm8O5c5c6h1JXnPIc+j3ZKWAiJPjNaShXVE4Vp7ZXvX
UD0g482cUpiTqoFBojUSWQaJGWRq7Qba6n0M5E10VWhWcMnEicPNJO+ND+2DzONmL+85S8lUORnD
Jn/kPi8R9aMQ4UivVZIKJDveKHfaLuTV24bgzHXI/uiAIsxG1worN/eu9ztH+sAwAnNh/TDLxDsC
npK9Em7opajriyjfsIZQnEzCJWQD2vrauJTapyivrXgpkAIDQgtXBEWho7T5HuLv8gGKB41JoMPg
USVb/FYU79wmTMZfBlzuQvsIYAf6FWr2gdJhMMP4CkTygI7EorOQCd9wUAT21eE9ZzsMaDG++cWW
j4RgFkwcqPjcCHdNHPvwJQOGf6Yi6nDSHSmi0eZCb2dsKx9Q651RwBwDhtOJyLorUdLN8smPytMO
HTuPJZgq+nytyt/R/K04BfCIbakSKBRIL7/HmcGArGE7AzJo3fQXiwivTO1DkiEX0uvVXGfFazRu
mN+0D7B3unAA0wKyUDzoSg3glYBSsfsD5CacswRTvRBkW+0uCFnSSzThDcUH4Mr/5Ia66CMyOTGx
wZ1YQWUQkJDMfxRZs/+EiASQXqtwFSLnUUDM5AMwWBAQK+tJsQdCaIk+Zc7gy6NGCZxLLq28Ao6H
XQvHVUuGh+yJf+I5ol6F+3EP34ZZF5prG1h0DizRHSuQ6s78v73Nqk/fNDHM1E6b5BEadNHZncdb
go2OzW+TXSTg2/aotLTawyDYBBLidRK1z6m7cs8KNMaTaYByEI1Sj2KNCD1HQ7fTs1d1CL5xamSP
5qNxyCOdoyjtPlnpmJ0Ydiu/0I7F+ExDxCnYgT7exMJVS5XDB2ulg3Hgd4Iw4CKxft+4CwhRRcnL
j76f+fWLtTG8hFJqOmwOEP9VtHpv6GXypSXV8M399RR51bDjPDTh981SJPixgCPwd3yvedDT4Row
w8OevPt1KN+AeFV9h77faD6Y9BHAzyeHuuZLaXTAgE4iEeC1aroVlB5kDul3/wDRW7wQpGKPP1a3
SoX1gBCk3DFDRrieaNOmGNoXH2i6EreFRRnvBZBgczPHn4Qnchki4I8/1MdEWViKx4N2DPxA+nfK
rJhOXshADIvvN8gQ0xbD/pKmSPZMlQe6n1aBdTJKhC6QZ1iufvNwa2pzWixRLdn4h4KAp9EEKVQR
W2utm6FWixU2LtpIRdV/owtNSUWdTBLtYd+k15+YqMta+DDqzz4je4KmV48nknbTjKxduOX1W7ir
YGFteq2G66tY6bm1kIejWW6CiEANHYZ3VSOIzhTVplqmyyu3SUjqJcxWP6a77lfhe5mojqEli1SU
yiih5UBTBqqST5DS0jMRnUaKKQ1mNIrWhUVIpJ8dxOCjtLp1WzzbS+KUF5l4QsS+Jf7RBOG92fBf
fvSKKWfEZfFAK52ouBDhlkj25zISwg0ChPd4LZD6J1weyU858oBiH+SJEwEj8bIVUb3QAbGiYKs3
vhQfCapwImubpwfr/kIETrbRsMMAG8lr4zdvHsKAHAjlwqjddCQNOZSyREZlN58gXNFD8pPpX6/w
U7NoUrqk8/5tbnQ/73jHxo8BIyRmSlf2NXTjCnJnvnUeile9uIkouSrM24VsgZLTU01sn942gCaA
IWTHvTHU5upSSn0dtCyJatZpygcCjuAn7kXePaWnU5iXz4j7rQB1NP+VYDbs1ZgH8f+J/Oxlviss
m6AoVEB7EjguMwNsLqedJXBdj7vc3Mn8MXn6SwtbJra0w1dgDLyG/KQFgRQJ9QGBchnbB4xRFFpo
Gbi3RagDVWCZ4C75H0nn1dyqtmbRX6QqQMRXgQChnCx5v1C2bJNzEvz6Ozi3uqure/c9+8gyrPWF
OcfclBefYJAALvyaBsPHAjEBhCJocYjvCWmS06k3g1P0xDO11PEhwItj195/i+97eMkYhG4ATegO
HMi48IL630it9+UH2yo4yfN1u7TmcK7qgG5fwbreY/TOfC4AT0FOLOyH0JnWUMdgvbHR/McV9m5+
u4SLmTOrBWSo86oy25AcWp3Ux2395h3lz8dWgpqG29tcgjFWLuoRqGuYw7nFad+uG0ZQQvoPgEoB
bxZyq2QFi/ty5IxI7qRrkBt4w2KFNE5YWMuotvxt0JEi96I5iEowBsTqte89FZ+UDUwOBHQnYOz4
BRbFuST24I0jNVfONXw4CjBTWaDB4QRWJbz7PyKSQB3gDBzOAJ8oBmOsUgWYCFvg1CRy2eMTIdpO
Djib3NDGtEyMlqq7+rGi5wCDovHeeMFvP/x03WcFUJRCBrEemALD6dkcuzwVYIQl6/0xy2SZBlnY
r5fMmX2CDprHhBQBKrSVm+no5f8yZd5/AyRTtLmQCrsjxzaogen3pfwxJ8xYKI+2TCOrf0v/Zgdt
fiyqOf0FhSKUhgW7V2Y1wb7ZLL/Ae2EoFy8GefQSCbicA4x1sRQiUGH1xaKCS4GWeC19I7WRDgoe
BM4t4Sy02grRCXaRdjZmSMZLsHnGYjQ215ih7wh8eRWewWLMQx1Lav+4UxQcNxaVnEH7YSo//HG1
jtfR8kt+KL8IydJ/kV2L2wgtCacKvTsTT+2GOZj/5f07KO7gYk2pjFO7KxQbXQWhrpzebUDMvNQc
WJFdVRnkEUUcuc30HRFGolk+gXcq3ifGuQ/+WGvIlH/xljhGFBau9sVNTW+PHQvjIRVVFO7Zqozr
esnZy9LAuGrq5omCCmsRz3FrMJCmw+O0I6AhppGhZNeQ1DryreHg2tJuPETfVnbyV0SeDQL4FSev
+eY9TOhFmNAt4MTItggWjrEaCHQDgT3+/I3M5h1tQmy3OyIb81ZwhQBCH/QC6QG4IO/JQNpmyU2u
HyU7gnSvBrN0cZS+CoF0SsYNvF2wmgJXHM7JtR8+o/FDGgHLW9lL3lWUQcVP6Ao6y4FZmE4Sh/xD
cwWAOdbfbPghk9UnRTh2wtvuSS6y/OnNB2Pvsx1pl7XPVHKlp+r6ipPqu+rKeR4cIe58o/KNLUgn
xDTMj8+L/1G4+rcie+g/KINX+r0eZ9g6U1x0FBTeXAj2XEexKFzRTAseuSRPK4OO8fYQ+dHDaB9w
tPSCJxX63lr+ZncA2Er7E/90EiEZ3r4vuJ+rNUc5XvB9wuuIUgEnzuhh08n4trUb1ifAIeM498V/
ClS/xlWuaJU5j10eC9SBAFhzbMABsOgrTyqpPz+F+OJK7hT2L0wt46OwDfOP8D0XrfwEeKpCLn6K
cr7wC8GwDux1Og7cepuFv9Fxo2NGPSwsfgTENMN3O2z4pZwTNoODGb7pH2KkxBtBYE+fLrcohaTp
MwS4BPdtm+V78R678KtnbFc02wtV1rjYKaRDs9ilnM77/5ZqPMzUUxXPxRyahauGh0rPnE7ZvtnC
gm0iMfv5xoHlYJHsA1v7wMGOusEULoOJrJDWJvggviBbHpm90AyoB/4/GC+JC7oh1qLBfZtZAGMa
6GwIy4VuGFeZhrHJmVPi9GMObJe9jsz+ZHxBWuawU6cdrQCdMVEu8Z3cUldjwM6ElBWinj7VA8u3
N5MeytbBoecOSqodr4+ZwYF08Hnm1lDOg2fKpHCIPukiwLP0LKHGS9Xg+b360r0HzDXwBPlfBdwj
amJwfcJt6B3td85rZyAtka3HB2fiOCA9DH4XWF8y7aw2h0bFm3tK/LOAyOgf0noU1uxL6Qh0JKWH
ngqY2Si3I7NCl4aEDhfhUcCGjo5YAz9FM3hgzaVXrSewnURXB8BjKyqHUfcwNyYyalZmHy35e6hU
Nrn8AA6u/SyPWbQB5ktYj35DhYlnYF6xnobV3/KE5Yy5ONS7nPQCDmiGpCIJuHSPSnuENDy4BBYB
SNESG26hBHvuWjdrjnIUv029vcI56I+BuidBPsMgoR94xxrgv3R6CJMv4n8tTSTs8sRp4GhGB07U
8cLwY97zoi9bnGrdGtkg74EzS/WuhqBIcsWK+5Ql1vCD7VhDpfOJHoKpQfJAjEP4iS2IB8qcxScv
Wpe7QfEidi/7ZssNCAMh0Y3mRaq3RfYcRzTe8Y3EXjl74nXjLePO6NDbIwVf0AKv2s5Npg1ITajM
11HY+Xx5/RozgsYcE+MSF+RzUf/zETM0yVkonRLf29tDI8sI+8xHQBQMeZC4Xu4hu97zpzgjPZqI
4juyuCPVSzDtUHxCuwhWs8M8vaCEYG6NZ83n9ulOMkoQ5n3pnt8oryk0KoN+aeHK6g0BE8MXUC0c
efw20Yd2LqgOmcN0+MD1Jw7Om93vJ5IbRuD0fdb9c9iA8kd1HNmcMg2knri/zS6H0QGryBSjmT13
8W8++525DoMNA1j6eP6bD8i0OmJ1YZaMNjd/0RFIWbMFP4lqWTmRzYjEI73Pdl02NNgwiwVCOczb
iLRWqDAZ5ABpFG2OGYfHNmoeAIGGrerynKWmcWq2hOu+VZ699HceGoi20p/hVKJDH1zaYuSaDZTR
S/egoymTD2CPQyetXHTLitWgdcGdrDGzi89NSYcvkLRIhQss3PbPKPR6vEpHrAQrPLFtukaU7w10
Fz9I/PjuPmteKaZyAYOBvLO677k7JMTtSafvMcwktnV8cKbPfMeEuQHlwG+/5wi6LtlAo5MR4hug
V04FX8fUA7X1ByF06PG5+XqZ6WBiJdIH0YQjhE6R7RF0ImDPmfisweG5Lf+6fz7/4cUPzyAHysRu
iqUIS1wqo4aE8x0iTSzSlMK8+HYMwb4kLYwUJq5ONhK4bn9477TQXQ6evr4jzeH05N4NslsRY1+l
SPSyafezSFnL0j7yQyF5YbfVeYNbUX8Sd4/I3cQcrDB9xXGE8HT4RPkyLbfYaKv3jwHe55Bc4Wsq
yQFJPko+Xsdyn9gV854v5i1idzSSLTKeCmaTjr6AdAjX4gouGINw3le2jzmturIeQ82bogp3ZNDf
d8QYXGLb2BEJGi7vHRL5GudE5SySkz58DLRpWvePEFLKI/9Al4/GR13jY0uKkwKtYk955AciBczN
4H1i2F5r6GR4wXSk/d5C3+rNhk3OYsOpwOdvHnSjhg+fA1nalqcxQTXOV86/MXWYoi2CP57jRLyT
m5r9cEsWNLeHpebkb0fLyJVyR4e3GGssErx6Ro9L0hEvDy4uNpDzvoEDaKmemL+hPIcsO7bnDFGl
grXklz/v8v0bp5hhEhBczsfU8lO5RsHemLNeaPro1lDq2kgSmMyK/FOI1linvpAD7AXNbpjMk4LL
kmkF6JvpAGcpeJCi/0mjn+qbjzN8K4s/DjQaWCR6rH5pBC39CdP3fda8HjERCLKVkLu98asxKrYY
O2wwYRAmo73GdbybSLCHsAp9XyKyj5MRq4Oy9IRb7UyDg2R7STX/3od30NvLTU8xf+NRleRj4X/q
/LpG/8Ypm8SeMngNGwPOnKm8YNPOl+AUhzMl+kJdL5G6JBS2prFr5L2C7hpuckHalZ+cuWSAwpTh
78iDmZvJlde8hJr19563c8WFZlFl9obGPXguFwfAfLMLHo1m8pqjkWEJ4+3JvlWGpHQCb9Jff+eb
Eytrsc9RcFh8bmorpDZo8kYMQisiJ3Ai3fk5Kvb8n7yv7F+RGyPmErYaUgDgUix8CFMUTAJNC6+A
sEdOLmD9AR+rONGMNPHnNLgIHTkrtiUCyfqRLLYJblFCOTnx64RFyfCblrt54I6Mj8Nd/sppPxdv
TOPYb+UFfA+XDvEzF/cp8jyYvExzediDzJG1f/N4Ow9u2pdYXhr9XDWHYpYC9evlX4rkwWaEK+4U
tKzffbnL7+R3iYyeum8Jp2TyUYADYJdqNkAyGZr0X21zp4ZiZJg8RbYBMJXxlc0/1HqgTiLk0OF1
frP1bCAaqYXnSxtlOTs99doWhm6lvAJ6lWE0JYc5d0MyAeHLts+j8sd/glgy1F3npQGt4i6DkjjG
O7izLbpjGjG6JJxcmvSjwwpOyW6IDagZXrlIwTfso1Cz0r1QX4n28uXjgAnKXhS7ZQKZlJGVSlTg
t/H+hJhLkqF85NTib2mLbKWoSNA0DyaBj5N72CfZrQR8SlySUiIbgS6ho4zaqShUcG7/VKyThPff
mD8jKKXgHvgax11fs0kDSkJNHE6mCDVBtwTtD3AQdAVZXgMXYnuDX3+sHYC1oFlMj/mQgDcTiFLl
FUjEeqsxNo94gvqwytXVSMmEeoAfhBeD9SwRTzz02hptbvveVBC5I6fCcF9ZCUfBYOkGSXAHIWTN
flj+/jAZ5oDkAu3Pg7SJ2JATSEL0vIeHnSqMQcwZoHSGML8nFW0lh47izYSlr1eJKsBYN+gfxwun
mzZR2iBK/ON9oBux030p7orSCwg925b0W6VXTK8Zph1+0kZ2mx7Swn/3G6aX8Fyo+6bm3x5c+5JW
BTbMQVw+aPM0bOn+fD8RQgJ+kQiz5TV4/05s4H9gDMTyATYI4IF2cPvfKbxSTpFMFtf3OQ859tAM
hNW/t3zIl1dG3wZOXk6tIwSBGA43Fk7VwzCRyZuhO1SllyfriErandc6Lj08+6PGFeHkIyqAEaLv
jA+fsPvE4hvuDIsrx19sc8WSVQc0aL4EpYSqCI3OXRW+OWMxJTTCjXtB2qIfxiLIuTqnISoHCgKC
89I9V4M/OzG4QyiveWPpGH7nrO2VMeEMtsQftFUAcsB9LEn+EIl2MLvmhKW/3+SwqtEmrqCAMk9i
5YGVhqHXM1yfQ8IHVvBnTX1dFA+uoHif5c/2txh/k8orWTQwOUaD/kBMANoRbqza2+yzNCSsGP25
1nA4QELq5m9xn67HR6oDDfxc6vCftgXiK/3cS9tuugD73Urypq3veJuocRncJE57n5XpdIsNXuFP
/CxlwLZ5jiXKzYZaQT9D+ZASBdDf/Onlg/CIrsI2mZhAqW453kAp5HiH9yH74WD64a9OMCZSoZBE
NbIEpU9v345xW8DHomcbuO/7X6F9MFibECmFv8mrQFtNq7r8InON/DaOVWwbvzPZ36ba5yxdRi8M
9Sxi8AUyla+/AH92Hqs9ZXLwFbp8sdjhHKQlSL8GfEYE0vDcKKvCwEzjjLpbIb9iBqSymfdKfnlj
a5b6c4GIapViYPMSnFrbUf/PmtGAapiHoF1kGyej+2Rjqmt7fJ/q9C0nZ36KmCy7mT0HXLC/KPkO
8bGORgzea0HoLq4YcyQR8ouLU9OAAJr5HTtCw7gDkbOt+rxR60Zz+Ig4UPNXeKdYumKXIZuGj/iP
LlUqrabYqOmNvapwYijdwFiFzmfE4A6sEIthbP9RfxSjq/DGa3YnY+E9+Dj3QMP/A7JGC0kGLeYI
NiAMZbbsqhgw55nLzyYsPvlnEeVzfZa5tdDN2D/kTHdAVBE/Bem/v4hrnlSZ8D6nW7o1k4l0/uoY
AqPbqwO2cN602D123BglllZG0/K6F4585Un7YJMWqmwobotKY78wt/oTYh4XPUbb7eBqayQLHogQ
WzjauAoPMxucs3tBjNTBjylceZS3oPurbTnwG7eqpctp894o94o5Vkp8yV0leST9R1tcPZih0KAw
q63vyrDBAe5g9sJUzXmU2WbrTEzTI7vHpGlF1xyhYD45PaJIqLLMNhHSMVIAZ0+ow15MflnoDdu2
5hZEjkedLBxT8l7SLx4gxG+zwJil6m877nm/WmnDipNfBWuXiqLabx9Z++iTrcAmJtsXypF6oI5m
iQnwheP4PqkExrFpYMPRaQwTP8ul093Er+Eo85egRrL7g1TvKyIj1lSb0kZ9oTg4kPyAAAUb3/QR
Ggw5/Gsnm820ZfYfLwGBwMFb+8c3XkDIwXAGuyf2525xDPsdUk7/xUG/qO4M+eqMk88r3qRvOemb
FjBc14Ib/fCy098RonXNjp1MaYGZd+YOt5iMZDZpgNmbjQ8JkdKOPVuFCIVID9SmieHQhCnxRshM
Pi41PZsXmtcM0ugGIinJF5CMIUjIRF+6iOZ0AQDAeZ6AM8ygtaFJzPejyEx5+gHj2c5BG5nxj9iL
4SfVTuwTqI2YtjX8bSujuDAzXPDMheTwDHu8F/QCjKErE3VNeOlgcHOnh3A6qQ45Igm2YfU76xAs
ijaBU4GLl0Wo7lTUDh57Sl7Rv2X5xePHPU6XpYuo4yxZfq+Cn37d66Y4IXhHx7BHPsVLLb1talT9
WdwoU8PcaWneyH8kphHJ11V9CY0bMz6MrF5D/n6qOtcQPWxHFct2amUG4EDarLjZadJtUmZ2S0af
QMtwKljPjqeAbWZgCd0KcLlC3IgVDnf9bcMm5RvPZ1apC8kNLlkv4ZPcUKi+13Xz3RneYPHaoR7U
+coMUytOtEETj8EzZ4h07vqVT3gyz4mOW1q0xvejLbezdCld9+fyAp3EV7/LDyhRRbvvMhsMa98B
Lkb9Pgccpl/iv7Rmhrvyfyo8TXAS38B0YJYgO5ou5ehmNWmTP5pT7CiclIPAKFKz36jzah67tcBC
EAtPBVd03ZJnmdIyEeU3M/o6mjfdjSZ7GtfF6028osI2mcvDRAWFm2aRIfmysKxZ7O5RWRtIrMj9
JWgKjTKQofqjEA7KHzsaSq8QRdq1MVbG3/KNABJRD/Ub3sR5vIskuFgzqH8rc0OPKKAXoY3ArDXF
WXW0roA48gsf14Q8ht9oUynrE80BRMTuAqpVTQ4QTuh5wMHz0jCKxIDKw8BQEKyMtsZiOXEKDetY
M40flJ38gYaFWuQSXMvIEGCUIOXnRn/jf5/9KTmYjL++dXAo+VgFOGLmo38bkTzNJZTabLco/As+
LOtowJnPKV6d+xnxs20BCrGBg4mOSy28wlprYyuNDgTcEoTLJiXtuY8VcxQsTTlw8YjpF455BDLc
0P05pGQJrXtwAu+1cLhvhe/h3GRIc/BkzLMwvpWs2FNwaH/MtxhrgRDmUkcv0b7X1DxRa1p0CSPw
JOQTq/RuZN8JXi1wW2/eY/ZZs5wF/mj5Rm/nztcj7HXFbQOPr6qHLMF0FxanhbwHhQkYAuKWQiyG
vO6PEUKyyR+wNIRGSmLJsPIAhTWdw8WYAlePCI+zz9onSjhZcItpzaKUX68gokb6YHVU1awtYWM4
/OZJVMxZZsGQYDXssKNW+g1tOVdTxD09OVL9kQ+HqDbFJ5Fd7EXbHzSxkOjRs/eCiWiehfBSWdcD
SxjdIiU6Y0PzxAmiq89gQgR9BOZpxBDTacAgPA2vJahfrXHSxYvnK1xwiQ8o5xgPToxxpuVBFb+o
N3XxSw6PFWYD/TaBumCivJSYSr3hCUsYFdBkJhl393SZaWbhb1Ew8lP+xTEQgb0ObqCXOa0yvA28
a0EwF4GE+S419Fx4uLmP2HqX1f2PFim6goqeb56l+NToQWkkg5h9Hs1kLYHYYlSQLhHK9hzsxB8M
8s2HJZy+NIH8b/624c39UF7e8U9B26hCiq7evIJUheN5jj0nxPxISnMW7MrJ458DFiaO5zY5RZUb
5eck+hwKd4oiqwaJofgfMalS43bgnWcc7Fs82x0+Uao8xFgSVTMsuTXiG0M9GcDU0FXwhIrqNVdI
lkD7hg8H9Jy+K5Mtti6t/EJeVmlOFqOKSW9Zwi+kQ9d4rBpMaKOXLD4NNs9i8KcwvFLJ8voHJOH9
B9eaqVHdH1O2Lym7/hBFZaDcG3gCxRvJDAOGeZyokzyTWH4+b8MZ+jEwokGpw4evnbmxnSYzAQzm
HgcdirJqN25zJzrC4YkAEqRe8BOc8Otgxp138hXn0AMRSeq0wNDWAzpnm7eVaqSyhVldxrq43MTB
hqykdnYdsyticZDho3LA31CEX8eBI+zRQzaiLp0HOfUh4qw48cMhQZDgX9yU4Qh3z9U6C/MlI/XC
xP7HXByMBv+md7ouE3R3jBZwjOuCVxCezWxiThtI5m04kRx2ycylYpe0JcO4OVKFYUm/N3C2Z5r6
PXT/k21P/GUdFHHq8V2ZO9PS6/8W0Rx1qk3/CAdHfKeykzYBFHyhGQIQwUi0+W4eMtEETKB2IKin
/9TGpJUhvDHZ3J38LfbzhVVtGb0TmlHDlTC5G5ZIpfEY0Optxk3QbMjH1dDUUvwz3lqU8J5rawHT
zqn30xdNfbzNsrPOZqmyE0DG7zmhr72T0BGf36HnESVT7EZUzCaDOKS9rfo5BDvJh6mMiZvFQxt5
FRNzzrS/gueb1OINnVphL7Dtkpps5h/UrbzP/w3Tq288msl+UM/sUf/4eWXjOFzTM7II4wKqBQGZ
5G9k8TWPwex05i18kREJsE+NMEDPAeX6hZ1DeKZTpQNk0c5osbOwz/IeLLDN0prxPhNGEIDD4Zfb
eEj2l16zow/x6005vxM8WkGFRIMwVpDJyw5/YT16lCigPUht08y3s4zIZquITX114zY5VfO2X/xa
hi6pk5oHyvatOUwQZ+UbwJaj2iZmM5y48uTsxstaIAZ1GZLouivKXn1uhBcJb+B8SEuUCL9UH+zL
sLq3Ltd6Vm6UCSc51fmFGWZ36ydSNGjWgGqgfxlcVtk3X/mRew81XIKMxdc4xv7jkIyKGwz8S6Gr
20F97n7Ab2PJ+qVjwkL9Xsc6Gd74KR3OTW7+rWoZbDXVV0NkdmPPJUhl1tVfddPOZWNnN7S1g7Fh
Dmsz3NYP+cKJlhvthBVTL3GhoEAK5G8VE8SmqDYDWBlCFjPmxtzRj5jvUHF4RTiV5G9pyxE1oxtV
LkcyvzvEBZJ+kRDX6y8pnfVAK0gE/pIAuXz16b+osuWXoLm4O0AhJfvFJWME1SD6OXD8Iu4xw4+A
ZWqw7gZkpbAKXFQviBkHQixs+UaTs8txdxkW2xtm8cx+B9XJ99oPPKRFyJibhU9kM+WAWzUscKjP
7EQUrxKw2jl3RwlskjCZ3vsLK3n6ylEMNyJEQdpxYs3xcMySgX5X6q/IFTKv/mmIwbUKdGHLSxTa
0Bvk9lCIX2wS6uFT8pnnshDDgmrNonF6emElyCgQPUSgEGSz0krsK717bBv0lknzqX0kvVd13qeQ
2i21VnUR1H3BamvFhEuePvqLQTaVzbdU7gOmNmZy0/UVzUbIPGPWnUkuksB8hGFmRhUG93PudbrH
XS53XgBxhA9vQnJ24MakfG55qwpWWFxlYVemm8ZnRMcmfNOOdKQrHvVVhngcKBkkOobWcPnWi8j0
EY3K8jfNUnNlAc7oCHMyTzUY2CMBQMmLmUHymR/k51jvtQjcmlceOvFRIDWbhnQV42ZHj7xelr/5
NDvZyCoV1w3m1jQEYXG/699ij6RhIFbJ0tCYjXeM3DjvezSP8gZAO7XoUSdHb5OCI/2KqHpC8cMI
t4gpUKPxVdjV7T0c+Ue4RNVNuvdLb8zOUvE0Rq8Jd3mKKtOt/3nhLNyWN3NgVW5FfwhIhEtt9RaB
BVsykvHNrpThynL8jSvyKH1fK/kupzcQLTNGcC3jRNoQ8RL+8HgvRIshLqN6wX9m8jPH/E3ZQZoc
v/WcghzqLzc0i6DkEB3ZAEXDIWa4x9CGQ1ylU90xueDdAKYyZ2WzK6rQHpjLDX8T2nAfGCnQ3nyL
pk248Il984wQiTnrdMrZZWH2jk/c4cz7jBvxPfolssihEBlsF9OOTToyumlP11jKfCIkNuyP90X4
3RJYEr0tnbkSx9U4foy+jcRbXnypmdkfOJBswl3vc5Gx+ENPX2pmrHwymA01OsB1bXbV2qBSAmJN
7YaOlLvRWHxENEfSmh8iHS7Z9KDAZm0XKw82OaGLlc7fIl40FcmZqtMb1ZiGRMFNJSfGbU5FIBzG
ApwLPyuThG6eTqPwF+i+TNC1C6qx8B+HDb9g41QTPcPdX/afgO6N09VNz16lkte240PirFHWHFHJ
kygGJTkNgFlwrXRgzX6RojGPRqUzBFtS28EcVxuhYtZEwihiOpwbBnLgJNtx+9Se9JAKj9F6xI4P
LLo8tzYGjiwr8j/bwIWQQBnDfzENIdLlFDM7tERwAsXiHOqnAcEPA/mCGiDzmht0moJwkMGaDJo3
rymPS/9aas9Ya9akg8Qzj+4hyH/KcF8Uc50xh5z+JX5vtZgok+qs8H6z2FaqJVPSQzdsq/c1oqWG
Ub2WiAVNeuZqS28Kz1Nw7HgF6PeReWavmBpJzJBGwlXrPQxU/CQiOWfke1IJ5f/4bcIpWPLUMMsF
JJng80KiFhZmwCmD4l88sRBMtY2KnbUfvKqaYVjQk2usmbSKBlun7JgBhFa0+dvu6y+dqRd6Yb4n
JiXvxYdauuWSqI3IJZIz4urDRwQvDyYmtY2KT/B3MbcuGPkwPDEmrx5Kt2cUCR0FJYvEMVd7dXkx
1EPbfqgs2KJuI3H7Lsw4+67vxfKbC+oSyc6EClYGD7ChovIRITbGSxP3RvHH1pdK9qOtAGYP1J5t
ysWNGos2tnsQj9f2O6y1Bkkixp8hg3tnWoCFWfhXhDtKKYAvtPgTvgYMhKv80C9OXWaK4Kgs2LwM
BwkwHzCsI4cpcWxKuzT6Zf3BkDB2hYLkuMW3qmG9jelbZFMS5qpXCMhC+ohgwPTPnENSbTfUkOhA
vsR9kd3ecF/JD2I/ly7WyDpxFKL8eG9UZqHhNgi2qEIp5TGAKZ4gH5P+BL8f9Hr4PscsgYzpyb6/
NcNiPX4LhYWtAldFuYcryzYqvsXIHQl/4MOsy1tSmUgm9/C92Hzn8SErCH9C4QG9mtveHVAXvFcN
cXzIJVBnnue688cYT2h5qPj7ajMaFv13CNa34HdjG8xzPBrzWNv4B7bK/prkd/2WfAOY/lzArsbS
kYO+YpApayZShkyCDH3H/ahwH9YM1J8RYzEWCeyy1XseO/IF+MK1yBwOXBhdUbFOXCysyX2OXQ4+
oYiOBntfbUWYClTUjId33UGlZkC7dNXBw/g09O7Q7yPlFAA6yJTTMvfyHuDZS6JLaZFotGSZwq/P
WAOgoaP+2UuTE22nXfO2mDAqUMLtsl3jlZuewG5QxjOyOBYMfV+qE5q4GD4X1dW/hTMnzqyMoy7t
9IU30bchYfGa9F5+MMPB1lyDkyXNNXok4aXh3MB45c6nsQOK1X/UHNlweqfbILP048c4GD5RX2Zd
W8eyOmeZ1YunAO7DDMrna8+aK+4wxnde9oF00Z+8ngaNSVJ7C8JPFoClSQXPqcq4HTUDBrLV4ggG
03hfy5hNqQltR5L3+cJVK9Zshzz+mMUAu5/YP5bA6TMnJZYzPxCi8eZ9XKMAhDu5BEiBPesM/qvf
IQnQkGPfBxq364RDCIhYsl28PzhRaaCb7Zv+DXubkp4nTnJEq6v+Wyys6KzvJ+NnuWuc4W7o9vCb
rBfIMUGmsRh9slUSJBdSCoAVwXyC6sVRQKQqESaB9NSofLZdBf1i1ZxDEXRvN39hF3Kal+iOAIqO
mI9MsTlHbmmHr0XtiDmwZ3sIzm25gg0p2u13fi1JM0cAYHPpV2v5LEf8KhnHngoGNjfMbMA9renB
TDkxj991ZnbtZSKyjEgmGzoGcQaVidIUv0PnALZGVyCQxAy4dMV03V+ehy8VjIYjx46+eIVMBdvH
Ut5U8iP5Ddil/VO2wH3xvKxFJpeMnq4Z/l0cVvJdGm/j0sGdZo3cZSC1UXSCHb3nJAUZTgX7aj2T
HTRLGiyp+R4ndyIHbqqf7RO9xDL6N2MZCtmWBQ/rZ/4CeBYo8xyKqofKCgUuQz+2dsoKESLQy6W9
3AHfuxa/PJ3N0gmfw2/Xu6hF+L97gZp3E6gMONmWBRHdtasRJEe1zxFA65ltYp2FS7eXiJ6h/yJJ
Gf1t9SHwZFNMjkeZBZc+n6O4FvVNm9EsXJcCZO9vmVnmm1zjeECvTg7E6jdiMY9Z3LcrxoZYYXxL
XnoStwrYPxIyTKBYNbuHQy+CNbEVFg9sb2Nz9H8U8SsVcVSv0bl36NiWTosIKdnW4nd4jVpmUBgD
OXwt/VrZeIW5HYfji1diT54Untz4CMR6cuFIAOLBaTwbMEG9pLzCDkI6GQDBbnkz+AzogFVPXjAo
+Jp8MCEaiQEDVhOOFTtPEYKUxDKt0lfrr1rfRvyuhNjgDkr3jI1NPR1KA/GIqTPvSZ23dI3NrUGU
Dp0dEDB0zk8cXNqAW40MBHqd+FwNP4CsBM9gVWnl7TX7VaOX/KluAFTj/E2RHM15WxyDDwPZY2tX
FyS6BQIEYA/rY3ilg9SIVLUC0n6dFqC8pWzzaxof398R16x8eOfP4r3q2dUAIZR39cYvfgfp7KOT
JemmsYmhg+4CYrfdab6XbjJ+Fz13J4NNNM3bCRvC0iqGSx+t1cLxMff+bKMDW3pTvLcSraGy4xCc
GUePcBcpG7yFyOj9LVkr8kfW3LpbjZoZrZClfsf3ihwVPn2xOBXg7qYv4aPm0QgErqwkOMJBDsOd
HnoFaJHlFvRzFtgLmVnvZ8bvtIGg2cCqHO85NPoywHyxwYyClcXtKrRpBDHOAdhIi+rWYefN0jc5
qKi+JMw+sKy6//OomKv3rNPtEIs/1lM0jahp1emlpzc5gM7R4Bmy05TYiYdk6b2DKIVZU6mesmtk
oD/Aq4RXdemRHUqyJ666eblJAlFmxmw5KPRq9gXysbHwjzB60P6MP1G1g9CpGSUPm57yaxppnWAa
2Q3iXw37et4jNn+lyk2cnMXgCg+GKIwCsXBV8nGChopsiFQDRM1q4s2i9zcTFGL1yIvDTs6SjATu
QKRJg+qaf/o86wCUtIsYWQNvsxr+cpa2WC5oEVC/EBpPMtelFk698urWtMcv5ZneIKh4cnccHOSb
BA6CT/1YcoTI5IDRQjrLZxBv9BFT+g+EAg1tGzuH+TbpaLA42xtyrJgkS0SeDJ7G8Kgs7pECfXlL
ZDIjRMi5bypmaqZE+RVuyArnerS+VluqBaZJc6RyZU3lmTWvTveFVQU4unwMaV9ZOWSFl6xa1DGI
Rwd3bpB+Ev3Ap/jSUa3wJ6rJnB2cXZwfyQ2NTNWlTdpzkpbOMrflywx7I6OFpYDZnJIFZR4qlR6z
wPqLUPSMaHSTsEazAOJlyv1WuhUMHQucGrtBc0Ri5Q9JuGa/+/YWHyIqkA3hYaQlwaljtoYLjpFS
eRT/6nKrYq6mHiY+U0CB9Sb1i0x0Jl66Nq04VeNvAJLxAjAA694TAlDfQjzbczpJdhXc8aBJvp0M
JxZRAbl7MsNKIIWd4YQi35nLY1Oy071T5BcoFRIVxo1NPNm/rkTcjpUjlhjR+I7yldNx069Q7Gb0
KXcpPbIs6JekWlracJxX18IPYTo98vSWQ/zubzXF1g1E0sfoTXgnI/LNUoT8/koI9pgQTK2V6MrX
xqoJ9Q2rpiLDUZ/+CwZUArjfDzLWJxNqQo4ki/8QpGbatozUQnZOjELAFtYE+rC/tPszT5JyLoTf
/sCQtggdjWGPMKcgSQol0xwSy+6f+TFxxgga0RwwTTBMehJKWvmjuBEOQxltsHVZCc2ZUQf6hly+
Efobte48fAcV+TFaSnALhTUGINbbOJ4aG88sGy/d0hc3uGmx/9eRWY7JwIhPCa2f/tmw8Onmi/g2
UPciRY4+FmgDKW+LbuaZktLp6OhH7zL7EkZmGLcZvBZ4lQzVIVw09tiDdS4LkIX+i8RrDG8xeBCQ
gPW/yXcb4VvEmipA94ys4LtyR3YzzOZJv4CJx4LZ1270xv57N52G6bPsr+LiF7ckQtWaQEjG3snR
b1zlziwa0x2tNG5hhP1JdGvSfdIeYMhJLJqYqob/4+g8dhzHtiD4RQTozVaikfcqow1Rpovee379
BAd4i4ceoLtKIu89JjNyvoQ4Erx23kMqS4m4Jsrq2Bx9kY/qO1NOhXaxWBUvBqaLrJyaYCN2n3Lv
SMbDL9wStrFmMhVgcvpUkMRwHbPaDdEGksQh4ESwIXshUWWZaYN3uxGv5lPAxv2vGn+37d/c/wIu
I/vgW6ZSDHhzeuBDLXsSdEj7KPg3Ch+hsFfh58H65AKEr0ToLV+QG6GJZW6oPusQDQNDL6Jc1ean
6rBNk95LHHB0AlRff1sdRnt2dPTka9hyUQoyYB3pHT8JkSA6RJf2e6Shl4pzjyYg/lo2YO2mIofn
TUbk+1FJsEfR8Rgr5OhS+MaeTxa/Ip0YFXC2upMf0VpGmqeNG3kTTTcmCAbnY9ddGh834pMJK1oL
SBk78muAFEbw5akRmLib2IULtxV++HoFSvTwCXvU6q5sC/3oyu5tVt4je6NLcAY3Gn5XKfkRPiHq
jJfs1KNNoVL3GSWAsAXu7jWgtl7KAOPi3xQcOX6dGuaOvy++Y4l+TLOx+ypInULlBN6FzSyNHU8l
fU3MIuIoe/kirNC30m8+Xhnx4jSwas7t74I0GdUe/T+GAKCyGZDKxamhR6BgZ++JAY05OHoikLS4
qBH5CAIOcn5IOiSSAsI1ezhcuyc/H3EtqHQnPO4T4TZrEV8TaPnwYe6owVXGzyyR+42Jf2wZPNhd
eIsC1EGEVwzBFnLedtzo6ERgTNrWsWMkhPqI+/C7v830K2v5F+ZUv0pwBex149wWF9Hc4nrwSfpl
27cWn/KO1BXml0CWOXmSneDvNOtJr4eTT+K13OPvpe+kRCY+z6FvJiYcoAir5/da9cpNiBOSvYG+
U4qt0l9YImY8ZzQr01WKPKa1/MbDWgXQxyHSeggGgfkss2oqp2PHEH9AkvMbol1ycC8j+DZDiIiM
yxgaDvGDlOwJY5WyDY8oqyyWnjX9VQU4mQcIie6G4n1WHGxWyRm7JG48tBnWo+TLxSGUjg7++3J1
gA5Cxc6Q0+s/UdOxUeOwETe6hb2dxfF6HWyrD7/xEnFfvme4NHjJtxQeI+KIaVvtEVishv3MJ8y6
ClADnCwkTzKHZrAu9pSwfuHIOyVk8XJDRoBTYuzODXqyA1UIgwN0vd+UZkjkGvvP1I+mnLsddyeA
DWnLlpC/nRrwq6OCm2kItOX8NSno9w0h8Jc4fyt9YI30v2B+0lWxFfF6B8c2Bri3SoRzdUj41I6X
APkjAh+K0QtfjjDAdcLGvWHuRy9IGc1DZ/4l9HTsmvfAM53QRDZDMi1GuYrqA3fIseEOtA64sJur
z6Dst6zO0bSWKgA96CtPBeleETFbRBCAL2IoMyHRcKeecmQHtC6SEM1sY3ZV1rPzf2DYdNJbhT8E
ACUQWghKjgVr56MKNjJKd1eMDj1Z2BOyDibiWvYbMMaGpzhN7nztpF/EYADr0oVY7qLYVJ5SckGU
MnQ7rjfUSW21RmxCZbnXnsrMGI1RxIzk/KjgXTLJ0kXjEF8sYrIR9qAb57CD+nkxH9o1KdYRgSsR
ATzDpVwO1dqptvOO7mjiWADDlm8AxQMyRV/tVrgSzjleUhfQPWsZqsSLzrMLUmQZNN46EUmZHRjs
f2F+vknLYXGDWkMScGUTnKAssXbWe0zcbNESzF088viqabsw+8j+LXkuJa2TV75Zu8ylLShrNk/E
dTGN3FK5E/VtUhrxkEREFS+rYhN7x/kvwqptV4tSlzkYpcegb5vi6vMAfJPZvcHciH5NZMM6L3IV
PsYM/E++kjcJi6j38dVX/+LqlKIpDOnTpgoUEEr5BQKYoDBCzAC/SrJ1YNzXjpKvROc2lY8QgZUI
UyHH76I6ev6oJVb+3xNdZoFac8zfrAHNvh0V65GUIclZbhbUqIBv340TIUGQ9vjczUc5OcKRxhfR
E941raPI8HdqwyWNsDeb8QCUiiMjeDeAAvJHofSoxlNKFM5waN9JG5lnG5bhkVnVIs4mmJkkFEZP
hpMotxIBusTE0lHJ/hVZyrucHkYEEwDBPISKYTfjIxoED/zIubO2TbvDC8z3VRNSGDg8STLHksmq
Fb7MKkAZNQnfxk4f3+t8r+CkkP6F1Q/PWQ/n3rGuySX7KSrM8SYCMh5OqqZywgh5tyIQHCcMD+Mu
HV5c/V3LkuJWw72V//zwmaf3InopJ9/lIG+/NSgtQnk3yNxaVx+phMRypYnrFmz0Knsapyy8a2zw
CGLTtjHqIi7MC+UExzPUUQYb7b9Zw2Z2HeO7wJpjstvvmBGZH5+a9qzjKhe/eR1Zr4yAfV/StCet
Nk1ePsof+GTCFgvRHel4GW3qZ6J5kuBh4yqh65tfQ33Tx+/xE0losfSDzDWRAhqojLPeVbhGV4h7
J244wCDzi1aI2E72aKriTB94HT8rGpSM+ZRNd9EdmWvhqL0q9x5lv77vGHnl8ESd9j5Pbx31KcaI
PFlQthUdubbN5XXqJteI+ENcd7/pu0RTTcz8WucBhLuBgn2nVzdFOkXaY8JTPjPKu9GR9xKKbMrs
HS2dmDth/CT+lq8/cERmi51rk9rKr6nnuyje1LydBk8eughoLcnKAVgQH3RXXK0BxZ5psyL1FQob
y/qHIwGa7eLLLXaptuQM9tFBNe84ZKpt362r5nuuERiCs2WOYQfvTWZbG4PMpnLj71UT1rdbGTdF
uaLGYz7U75oAE9A6OvLFMUIVf5a9/9CcsPAoiFmKjQLKevTIK2Cjy8ppoCljrEMbBs9vkQFAEsZB
89cy8PgJ1hnkIgx1jLhIkwlYOyakZLc3A04UAoh+1TLTWCWM4KEHVleZtW5yK+qDzLUROtIHyX7p
ss+zhcnDjTFQtlUEY16Nnricjb/OKGjTv4bRKp8l00lrXbwihwcObGzER2Sjk0YxgIVY2WANHI79
u+7fIjbbCJZMZkO49L0zE2xE9GvyI5RVyEIBI5i45XZgMQ2/78JOSr0EU2yLlxo34FXjEcI5IPwz
A9I6H5PsqiQr1F8VXExWW9xtuiOpH3G0NdhVjRVys4hYAgcqQ/AcfcwaLYNnpyNkMuLIFhlqEB0s
IIr0XYX+z5yHlSIG7qSQUhqz5COq56mqRK98q1RSNQIoZeNW7N9OpraXdyaIN+DSoh2B9C7QEQnN
PtmNHMzsISJbsSsuUfOqs8JnLFYbO0V5CuRsIT/wmNLn70L31zNsz1QiHng7U5vM0DOZwDz2ZUeO
NIVhKLFK/NSyyTH8pwJtHp0voe7ZEyiz/Fc2aAeAHtbLcrYiOsLVqOf22HSwYXTIqV9t+AmzN793
HoB36ZFfJvbpXJxMr2av89J7iZSJi6z2mCxH2kqrj7W1GYgIKl25fqb3fiMy6dfsUX4qDUtxoDnD
UQV/CQ8K3zQTZSY4HAfMdp7cS1w1EnzSi8Tk2XcSzhYILLFTsBrfCkxxUzYMLB6JZb7F3Z9RvYvS
fib1q+DlajhSPF7sXPKUkXQpyPPPkSMpWIew2vHir5vyqKVe2l4qUB+Gfg1kak6Lsoa/gNHXWY32
ANpMCRT8AoZCPrqef2aUs14L3fmWWjsGpT6DEWIvtIuMIvVX1Cke+BI/J9og3akNdxhPFdp+Knsg
0hTmY/tsIZ6R7mwPwe8Uf6Oube8B6hEYpbfY+Byik9wSeEUoH8DnfyUKhmBTv/cr2Xqr5a9MYI6E
HBJTungwwdy/YNRhe4sUO+AzZylkudVaJmBT4OU7kBTJhHsgm52tSk2eHLuCunpvp1uKX5yfsCZp
nZCFR+AgP6T2aKic03Y71VzJmEqj8i9Fg6P/zgkoId02xMWtnABLxK8bY+WrH6F0WgKxSHW8FwoQ
rzeWrwWZcTwnfecE0ouEFoU1emdrh8ljfaatPjhlzhNx3iiwWdEjOJpWb3iSQD7uynMIszV+5C92
lWwpF+9oNX+q5Z6Rb1D8FTHrV0Ylw1ci9DvFldDWyH/y+gjzSf7sufMbkgGBkI3jXuhXl+qn6zxg
0ThAOxe+4Zbno7pLS/VqKpBDWE8kV3og3n5WMhV76HXKyMElPxAiaW58B9DBejeNniNLOoGt9Hvb
bTuf0lqngJcxGHGsrhCFhT+wRUG6zQL8UsS0cWD/CTwHA5VVKuEmFlZx9YoU+tMcGQvMNWaD5r+O
3omcYpOdPSuNf4a1o9+T5Q2pTqVqh4xWKyQyF1TsiEf+RiAv4NjuDTqhuXc5p7jDBEf1NxdTYIQh
/MTqS2VeESAIQ3uLbnNGODuWKqoVf/NDKbrcjeaxyA86kos1aWyPLLbH6HFpOLLi5CNs/4mck2b0
rS15CxRdH2Jj/gbd0SAYmp1TxqihG71c9fSH5ai/LW668dBxfoQBKQnMDy/LPgoNKqE91bQrdLLu
T828G9t9N66nRkSlwOgyqWGM5HYn8ByR7DL2bkh3NSNBq0CnwsucKYeMuyj9VY1mS/MxgmM0vLoF
j7MPeBxya68pzLDDwFb0h8B4VmfdxDHcRIfxVkEHDF99c2n6q9o/GhmhISNgJDMZ2QrULzHlBsAE
WtKBrNubxQaMRZx8IDiNtQsHchDvZ/W8nKpdfMoJ0DG+UlDkGu22fMlZyg7yCclqRh9Tt38lDbnP
/hOtLCPIo4ZIY7ianyaNKDmTGSV9WuzYl5g+8+OtzpxCTBGNBztd2EBepekoZ0iZyLFfFsrr6VBb
D4OFmimgEMA3cstURrtbmYH4TPIoGyDssgMB0MNIvuVnhNxCzt+T/O7T9nQLODOKufE8DedWLqw7
XP3dqcQBwgprtHNjPGrzPjLeA/oohjvySxyR0HwEWCt1j62HZQXuuPAZ2Cv616wEtHsweuAEJ63c
Vs0ziP7yfk8CoX+txM00vTR/Z0ENCr1IvY4i9IpDyjaSoBfa9UVEvmsJtGmPlUKYpJzbOclBBUir
d84ztngcpiI2VDfstpZ6yGHLpBVkdL4jRBE5nfIzVZ9iRKO70pMfUX+fyq8q+Y2Hi66fAuM0Zocq
3Y7s8xDHQXg2JY+cgzE5dPIOhV5zIyGg2UyDzc/Yw1Jm9mU9m2oNyc6YXYHM0L9MPupvyrfPuRdw
Y9O1DPsoQ9AChFi2OIuJOjl0zyg76RQZ/AojF0F3MNNtj+UhprP9KKLLwICcBxVsZ8fXjRj7kByC
9sOsNi04a9UJSfH8iY4tAQmwWlk3iheFIKAQm8u2Cr/K4Zk91B9a2YqdN+lBSJmofhG+1EimztMd
aGnKIpJ8d98rX8si+re7GPxDb/Pyx8cCFcyfzixXODJ3ainmDG9agGUMGw/gEdDotuwO8eWg09O2
hkR20GFAmzETRHIdC2d8GWQXtvfpPlTnnkBK7vDuo0Xl1yjcGH9o/dXHIF2kIYIUG2J0sctslwYf
QYdTpPwXK48yu9e5F8oEs7AmAu/of2pE0uSbYXTzt6747KBoPdvSpTCGUxdQT8u2jAmoF1GlbqTk
GH6L95wJ9F28CyiQGQciSGh3soE4f2V9hemmz7zhAzmc3ngCWsyDb+6yC9YUI2PC6SHGN8SjlO/F
ZqOfo8ZhHWBcJ6K/2I/SE3zSswGGI8VB3sNSEPBo6q5vbhGeg18beJfGvfE3V9zcgRfr7sgM9JH9
gvkCVxjnHFFPJrTGRKszMTZAifkDMlD8aAlfGPchwgaEcAzKOOcQ5eJVD22tO0h9upKeiIPY1XWM
5VCp5AKxznhn0V6KH/45BtGackL9JSPZnz3sRmGRz+YGcSQYETe0acWlIBoDo1WHrz3N7p8DOBhz
o2UYOnAT5F9Dp60UfT8o66FFqpy408WKzgXQYTzlQEWN5jTfiuIslKcSJ4vgKhpyVsibf41xQ0+8
G8olB2sWFtRPT0ZyvsH5bwKR8pG6PeXIxVAZkdNONO4TK3fYi4cWCk/jk4GOi1DF/+LJ4x2NGHSV
vivXgBfwDbCBUMJjghsJl+ZJY4+OUIN5w19m/EJNwwcVElNbvGnGmmLTQmZ4CTOvlrwWM9N70p6Z
E6Glvg4/M/044iDGMLTX7eRQrIv4os8oegh9tkDUU+TnkLjXdfBwSF7iUeQBmj6ZaxWM7679M05O
EEYktPgkDgnsH/kPntzuG+IhYiSrzx5Td+0F7XuBiK0+T+axCZFB3WtQeXXqVWhnKorqsv5LFo1c
9pSzF4hrJAeQ0pNtxKLm5tdkC/mq6upMQkJo3kzwpWszn4aAJPo7CmvcXpRPTbcdsXOTKbGo2yKi
rxo3MTZ19o8JAHY1cL+vKKHtX1WfyLp56st/tHFZ8hEBLWFydYf2hQ6fyMYK7RRnBmWBfjDAUf2V
pC1zJ2uejGKaewCE4bulvbOOs3KvUWxB37ezBzaPdScwNEHZ0xko+kdkbaVmIUCisOXg4aiqN+ph
4XO8mdgGmJztq+962DF0Rt+IMcJsadpQLXiMmxhvTvcFhzQd04grEjHviRWLeCbNwLdIF3P1xFWt
IxpowNO4tDCRmgkLCEoRDUQJnhr11oEusjam6vB/kGX5R7aBVc0xyurXGW+ytSp+1Pyrbk5Ttwrn
bcJ80OcjJmop7Q4jSbPycYyuyW93SKQLor0AZG1FQMazwv7+0x4FsupYtXwy9gWTN35a4yVv7ZoO
IC8OfX/kDzu0EeJxyUCSPQ1KbnxT4f0xxOvPdNO8TDS9Rn0FOZrtq5nM3SVJJv5o+R1Cp89XQQUK
bfjSziOzW8zFz4Z6O6Y8vShcEkw9FCZopjM+ULgkCTr+HcL6rn4HGsX4Do72LLgx5m8TMe9ueOfN
DnDOintJsuUR9ZcjyGC5gNxICEQWmnvbIvx3ksEVPlmr1S9slCgfI+GSMRQke5WQneiGyj/ZpnR9
HViUtXGQLuZiNgckRJggXi8Sy0KC+wyUGmR34qtn6akk2wEtO6W1dJ+kHQNplHaKYEc3MSM0Acsu
YUkLDi/H7GccOGQRhXcU8a0NnEc9Aeqe7+1PZJ1gkA60hzId/kV+lQCCmus43eOOfpfP9lbARWt3
VrfWc4eKA0ihWNxM7DcreLKJdeFz5HcYZofJHvOGYOuz8CTlCUgDtRqqjWA4xMTpXglDHr5UOlSo
a4nX5ez2t9QFKmNd4ShK8tp8o3hiBpsSF105nemA+C/S33HgKrCzCqZ5YWqkoKKVOAkYLGGgp+z+
74rpVrdePgz0/Xrt+oRJxE8iLKhzoj8GUYh3AMSd6nN6Dl4WtBUFNhq7Z7QJq+GrfOQQ3mvoSfyV
g+D4u7H/iNPD9JZyMlj3HsbxD2umSB1sgb3SIoeYl32SAWUAb7SEq34lH7FeL7tRVj3ErARe3TzC
BP71xrDOhbm30KtUTJxRU2FvYeFiSldR/hx5RzS4xuxd8Y4YdsF+Jl5YWCzwWXauMUHKt4ChTHka
GU+DwoBdED8oMzgwQa9rfNocOfMNLnjmAYBHMNXMnA0uMeSi8koYHZKARrAi3F4d1RZ8RzTYPFMY
+NPUKe4LpLtFh+e25ZFlF01x8zf9yRPrsukuTvybKwOxLUoqKqdKp1np17xoW+VXxvcCb6nuN1Nh
l/1xYjhuGIeJHtl8Nd/Wb7NL5EfjX7A2ZuQ3YJ9aPFUP6XtkcK2CJwKWVEEZ62x/4MM/MzqqFJdA
tuJYUMRZLPsxiw7PqABhHN6Un7lh5NWAfWVJanqG9NfM23J4V6ptnlIoyL+C4oxMwCIRlu/SDiJ5
10Yv6VxV4sxmi6FES9xyVo3Ip85yfK2xpaRhR3tIeUS/5TFH6hjiZeGWYEXZR6QebqFJYK7APjrn
X3AJdTiJrLEL+SuBza+8b3b8/p2+43VDFR+zHcua/ZzP7NYeQIdlEdwNKGevvXIzyGu5J/1sAdR0
S3qDnBwXrbv1D40IM7kWpoLTEBzLIKXc3YEylOlbYN9rtlb8jN0yKbtBsWF2mxoH7Jkwi/h3h3cd
wypfmQMznz06NKD/OYNT/wtGAYVFjuSvB5NIpt9AiDNzFBAkp7bgTtqzSydAMGIsR7odKE+bWMcO
ecCMNWzJ4QNehQ6xxxaxUJh/2ieTQiicgBkm6xPQEa/RNuONOpFViamk9oDBiumxQTmLgSDZlgeN
ITXergfNHkJ4Yg/X81PecE3l1IoetQ3/t38JAkuHVfrC+YDvGrEUlx2uQPolFiSn8TPCvudA777N
LxM6M/0ebGNhj3SXgTXScEQplIvQV7ttEni8ywnd7Tm49Ax3uNNt9Zyla/w11r8W9IdtfIJSG/o3
1tWGebQupc5o4WNaVrzCPtVIHCQCj3rrKJ44+thBHQ3mjXj8xn9ZfK70Y35lOpOkt+WJpGiM7eYd
08EG16B1efMdEbvKO64Sa09MsQRVSkAuRVXthluEwMKesxxsVI7LyInGPY+LwdzVgaDHEt73MuoH
DrP+gpAPL0prICC3Vbp9/DNjiBwPjrtbn6w/Ml07big7qjeDdYZPE6nreGPu03B5NpjEz5C5bOKI
VvkHyMTGuqT9wg4vEzdmSBPznH8IOEAMe8p2Bujh2h6UFyy4uXhiY+OYm6bjAr6S7hkLqi6WuEQx
NpiU17zw/g1EPxRy9MMqRrL4H/IizF4+R+utk798MF8Dgd3QYrOa2Cvl2UGA+W4oq4x4Dx+pCpn2
DZ8iwT0zWrN9r7B9w9caJ29vmgpRMf4J+/PA0KLWpZWMgj+OfyW5Rz6+jkK8IIjC2NfH6CTEAnxC
QH4iP8vLLzAt93aoPTqs5pYLwdr4l21ropLdCPpCjM8NshCnAJnNeD4V7CtsIitipjuN8+qM/GHE
ugnJOjtDmFP2GkyUBNR0RhOuS7ek8WoKigFnavYzYQ5pG5g+4QehDk23X9TR0RHksa6fBxHxeeqh
wDE5mhRwMsgOwnUTfhlkY3QsXfYs4aKL2n5k4EX8iwYhiEVrqyPzVl0zsiXUM2dYARz2ESLltTxs
m38qL7I9fSgV6puNRnVGObd0EQbV1jMraJpOWewkniZ+s0abVTKdHGl5nezoH2Ox1P5EbMy6VSv3
1SOfXkKHc80/FJ56IThk3YGlAP6fj9tuGz0E9lC/JT8OSxrgec9p21XXdtoS9eEB3lvGj9BA1vgW
NNw+/+fUwWk4WTvrFq0wDLEQ5e0iarR+quwIniFk4tmNlqHsvoU9sc+LvcJ4HEh8v0/0TfoNEFZT
PBqlrPW0P16KtmcQ0L5r4W/NwstE/QXFjruMiQffCJ30yBR40RzhliCwnZWX9InFh5gNDQrzYn5B
wAGbTg1dgRw77YgaRtywrm82A4AJCFxXscCGQeNSLaFUt8KQ3xKfmLSM+zimYIfCq80tvGqGKB07
3M852mPV91/AvycRTSTl/1PLWhfnnKq8gtKJeKDVizocdDCAVgjl1i32MpPPDWgaHlCJbvpkIBJi
2EygzDpSj2UM+ebkD8YmFxQbXRbRxShy4N4xtOzZGv8uyQycNlOxE0aWxsq2hbvfDlzVaGoziJuJ
RmBh9wdBiYVshUpYdFQwLNN4UOdvS9jqZbhmOIoJkH3T/3c3AUss/LZtvJda0Ou8gz3uT7A00tIg
EGWPYMn8v5q2YHWve+QWmkdwEwKSkNTfbbSv3yMvcvrLXl2EmImyMUbktLAuf8AqdjFzYAmbNQtO
9UWNb4xXvEcc2azuZgLP4jfARBEvOeEPo4eo6sAwAC6WFHNNpvDEkeYw+uppUB5VfdcsNHHcNdn3
sLqCWqhR/BRuAH0BlJIQ/7BAy/MbKCpZeoZohpWTOrHRa+l4wDWQByeuxoVr02EgO3G0t9qF27aT
DLAfZD7ylJDN217M+RtUBXcTntzhnbq++5QonPs37p6gO/EYtii/J+RPCuYcy5tYaNJaa/q07oW/
SWce4/9V0wGbJ/vQpU0pyM6FA8GBKW8kFAunMNzVKFyz9IodKy9mEOhHHVJm72amsfb51ripBe3S
8ujKzT44xwHDUvoGye04JFTMxtStiPFKYmj9dTxeUcl13YnrH44uFCUr3uNUm8jfExaF5bBIBDRG
dcJeDE/IbfTgBeNl4Vc0XJgoXv6/jJkBw5IVBi/7E3dS7Rg2jxYir8A4xmrF3btqqBg0r8VxBTAW
IPhyHKM9LcxV/WI2idiJPxh/c9TXiPxxoLtXa0u4OM8tSBlkS7hErp+ontM30T2Np/IoUyoxw37h
vYoPAlpQWz3gHgTaeBl5zDx8aFQ40A3xnMZHZi2D8F7maxyJ41FZG0AEAE/T5w1kXcGh6r75CURm
V0DEnOhXDm8hC1ljX7SUsoiUA+5Ku73xc/PVFlvLlhltOjDUl+Rbh5IpWsK0nvyerHiUJYJnadgr
ZuXIAtKTKrDNf6ogJMNlgCT6HsB3y7aYjFGO/VrZYlZexAbJcz4iyW8AjdMNIcDDRF46KIC3pIN6
4ycfbEwJiAQSPCdGbT10OQcuqrK0fNNiEckoG8kKZwchLREgIICF35ptx5SBUVibNzAaYByozkTP
rEg/ZldErFmBtu8aMcOGjwjECBT0QgFBBgtLqg9/4XEY7MgwBnzzqrFSNBc1iqK9h3z+qnGNuBUr
xjq9k6RXstoWGgWcc4mdVs/UtcXnxbMFvPQW0+LCl6YPbNZhgpb64gO3ZBMspd8NWXUXSbsQHEMr
bpX8zUjQ1wmnEIvlK+iOGQDAg8+AGtsKMCxkEnHCmwU5BUu0yhkPu2l2EXZkdpjnJKBIATgLNA+p
afBHDF1nk4JUd+fK39MdpUdiJ8hZ5gMR8idi99DTs030DUZU+MyjtxQpxXrG+4Q1rjo05U6ad9NW
53QhLp6DFuBb6VqJYzb7kG/XdIXoUovUNRFTVnT3KGoywlGyLW81i3rduDZM8qh9MVjRrxNHz8rX
ILJ0PdwDevAnxfiA0f8hjawc6N2ZsG6Y5cZ7KlIj3gWPDC8zqQQofZD7TMSvkKTB20N+k3oL+3dm
fWi5ffbs5M4vNI19955j+PL01UkzCL7apPAiD91ucXfqLrspGtVB/hLhE234POGwVXvsmUHybJAx
rDsSeGjZqlcPmS+7LoU18kVuS9RPT35sPqBvHc8kS7ISO4EDfxhl/bL+4glAhTOs6HH57Mt/0LVu
9Yl6k1ZS2+o3PgQYokxj0EYGyBVgavFb0U+ER9wraNt4yvKnrO/qZG98RQ/tZK0r97nRv8leY5KW
ROv4l63j78xjyIrnApuaM3Cp88HeLCYh3PHrcDjqyXpC0/+vyK/IvSMa7U2r8YOnJAZdSwagUCrS
6L5M4rkzHSZyU3uSMA6if9kzCZ+PqPvE0qHz0MKnIbqIETvRrY2DfOMwRaOI/xUqM/fC/MTWM7KB
6UliY0oapOfJ1WK4FizNzJt8Mtf+l3JWM8cn4WqUOJ//sju7wAhxb3gG9EtdiE7JpwBmiDc5OLWZ
yEbZWvkrU3qZmdnE4vwJ2kOXgtYhR9ZuAMBdiVKnOQzyUxVvqeErVlrwpBhazOqV+X3y3X/y7Zve
7D+xHTQ7U1zr6UfJEtnrr0CxD4PPEGChQJv7dqF98nwPaxvqBxbJbodIPUO/t+G74gHm0Y1RJhJ0
hGZbeWdOSNgD/SiIZirQTxEPavssziEABmvPCIlL51y+Bf2K5Kz75Jq1jV9/2GTfwNhRbTIsZB5A
c+Gjgz4Jv1O+l9unRTzQBgJwYoPFExC/4iml1Dcc3xEeHB2Eey1XrUbQrQjFBD1kflqWchsQcbV5
ycBtsSXdBu1pvotIFFEJ27iT8fYl7/GxDuHVyk8aspmkAuZ8Le/KB0LQErkyScMb7WrV7iJCze+E
qSzWwdjL3tGt8zDXIFsdPnF+C17qEOHyAtVgmo7iaYl1V3f64AIJDwYwD57yGWLXX2VfgvRihI7C
FY0G4ADu5iX1E2P3i8v5S+cTXRlg6e3ysgwbY/TxAq1q4UKvSf1drB+sepNxT9SbhteFr4GVZHyi
deqQodIt5nBLEMszdN1GaMDya//SRWxGFgqHTZHvzeNEgKzji8Ch1cwlDx2RsLpFXC2d63QN+YQX
t49/ILoGIzquq/KPK7G9knFYtBtAGspCUbtBkcIjtktmN/vRSpdEhnGBgUAOA4KMgBhxTYkSxFX6
TUcoIWnwTJvgQl0ZF4jqNnzKnDrc0BTjzC6Fk+VFFu3UtuuZKjlwSocNFv4U0QimuYL/DLhu+D+d
g3+ZnD4lYZ3iwscUY7dE6cc08YkSas0XfUyvcfnFFU5xY0t/Kp0QuBC6lEsHuBmcKlKyhqBTRzri
RIj/wayFVJgTx8FqsX0M6SG6oFlk/a0yx3haOEVc9pKMiI0TVaV+GTcsYSF/4ecDQBtoToW+HtrC
RMqaQ0addZGOJNtHK+M1MVrgxYJkx8amWjOPYYbV2AxNd8o7W3bq6TWbQXVZCGJb3eYwadj0eoTe
xSgBNDcr9oxMWdr6DP/Co/6FIa0QHdEE+oS92k1AsOpnLFAteDWiUJe6GltR/OgKPF5fSF3EHYMd
/xTZ6+wODCSjpBQdel1UNwy7YE80Wzpauq9VLm1LEdHjUunM2U5IN8O0VxGcb30d9ywmQcJtuauI
/2LlAFkLTlYg2Mjq3to/g+x1aBw9uANiYFhldd1xOtcIojUHFBdhNuC9JIaZ13AHsmYbbv0j5lEe
OWoA+QYONz/BdIL59uzeKaCTcwacfepXPbZy8ZevH5uNQv5RuiOCLpXOvK+gwih8aSAf3W8CQ+Nm
eMxpZx7tbC1XtuS84zu+qEiZNIZYHBZ6vsEaTLEQ78ADVG9qiH1xwyiidQGFQxpmppvjk+9CTjAq
FDg4c3LCJC83906xyxsysoR5CtmfwfxNryRd5MqdgLihk1XBmexRGrFHZoYbKDtNAg7TcJdLbNPd
Qj1SbkkIllpb4YS1kCLaBIigr6nduDoG7/qJM5WiqEAoBmMVkTkFJW1bYJ4MwU0/kBpRxqjQ46VV
+Ns+emGLZ56JGSmCuEkJtkfk1m5V3iL+2lN+ztGq6uMmPqPKytu1scGE6VbyVTc5WTYSpUa11Yb3
nmEKGRiGG4hXHH+sAeSd+lJfeKiNLauOaPgxLUcoP8bBY8QHarl0+v4RcFF/iojfsi26fsvy0kdR
/OMqsY17epjNs/RL48Q0Ot9xPCXGK0cIwLKEsAQVo0kvrfi78/hHeADjxe6BGQfSACNRPJ+i/Git
27Bp/2kJjomVzkqUQItroDFnA3fP5MtRUQUwudQEfIQ4ER2G4phrAOR1BjWrIzJNIslvCwcSmGv1
GfR7apHpUW35YY9UHOz2N4YXXQq2l8itIAoQY8pnQn4oLlhEDXt0D8m4AIiq2BX3w9VQHcvaGtim
qOCTr2w4t+UKDfcpEjcqDSg3Uec7IUXp3a/d4U37mDFTfijdgzUTPzbMYIYOgvVWGEcl2IALhh9V
YiGmbJ/cIN5QxpNtp9Y8Uq5+RaQtrYZ/2DsFp0A5y/8a6BN8avS9RHb4w0+AgSmDPrFMXW11p5jk
dl2Tr+ZtrK9SdeToKOeTICwO+M7YkzckkOXOarAKoZKylt4bBLa6whkjO59L6GDkViInBoGIlLo4
WCOO/atyYr3d+owVbNzAjnIwfad5Y4dCj2AzQs8M9Ktrn8wEzMoebsgQtxXceg8zoUrhsO+YKB0V
8UcYDzl2O3X1jak9v7TmJmjc4QuT7DCc5eIWMM6wtR9g8M1faxJ/zd1nl/4j7+iImLh78m4JtrPB
Hxq4rguOPHI42WfMcOEuyHw042F+0uX/x9F57TiKtVH0iZDI4dYGjHN223WDKpIxOT39LEb6Y7em
u8oF53xh77W/i3ofTRhMDlV7IN4o+GWjWHlmv8qrbVXDnaYI8Tr/NeVrmh2BQX1GXJ65Q6dRw1AA
xWg8GxVcBMQJfD+sLsEwy7eY753a9RHKrE+Z7+DOo3l3WFzeK33ZUGrsy69MXPkMyuMTuoiiPFkP
+l+aHpp74gr+ZyNurDmkG+Vxsiz2BWPWN+9lP5P6+y1KX8KUAMYu2wuQAGKmEPJsm5kNgP4GZi1c
NQxBE++j3RPYAh/m/0immeUOEqi6ZSUZE+uwPk/Jx7CT7JvBEg2tNIMxOknFPlrYKXjkQeWLHi9H
yCVu63d/r/K3UkLh2td+/NotdjMIF9kaAtIITRXrANqmWc+HQZwy2zf2zS/Xu/ZDSHgebf07fvSA
f36roVZUXVboHBFLFisyOvvEI5v0E1GoUm+l4dtAB3hBWdbDgwzInXXRimILExa16RQI010fxOvM
Rgp2/UGy63LZ/2FmhjzRVI5P0iVlNWv40VWqjYTToPgxUXYio7SWwYMiER/TWsufYbtlZxg+E449
6ElHgWe+8XyuRl88ytF14lRVNyUWIyT6SwWh0IadYZFSA+2jyCuX6r1oPQS+kua0gxcxa2RG0W3L
4sKUet985y8YBUm4FjSvDgMgVIifhvCjETYIp+eDuDviuub11p25VUEysURc2xN9yOR5ry8RlBXW
OmxpeH7amsJ0zYMB+ukNVjFzpnpN9e/ENE9YL6etkvEZyvP3mVzINJQw/Xl8fYbmAM0fMEnfogvi
qJaada/wF4BKz47l+0HHXBMS9yKwidgGFEp/Ppa3b108T5VDYfh2Ra7XS7PnVJhT1jJ5JRo2YFEO
QH9ycKukT46E6YN7OX0CsAD0y08yWxp4qZQ/mREouimb04kZzJEfncLKp76MlVvMWbcIy7EaE242
HcsH0yoQG6yyjWhXxxvlR70Yu5A07G4xfUPQmIw1U1F0ecU3ey76Dn4Y2Uoi//wDQ2Y349NzzL2N
MvvK+gzNw7TLadd8HRvbReKzty7m9NLPeX7k1gRKxtspeGid+1VnHtPxkHJA/NQHC8LQ6s1jy5YD
Z9LSwFoSLnt13wMosMJDNnohY9Uahq2cIflnqYuE+o9mejARTgorjZnp+1tHcGy86KQCZIJzH2/z
nzARovhIWBG3v+9AgyEwQbwzH2T6kvqeGN1ywBTHHpcvfI1j1OL23+rNg1y36YfW3TJW/ifzjeJO
a0Gp/1Y+FH/e3VmMgwX9oQHIs34Z8bD8o/E2XjXJsLR+6Z0RN2OTrvSIOH//cZ1xQMX3isX6HQyb
ZUPM0ta0W4n1Txz3MhumPNrl2OvUI/TuhufRIvJcxNTFb2Xcp9k8DMWhjLevUjkeaYGN2amOofWm
8L/qHP5bgNQAl+/QoP8nnTxDohwydWPCnPGJlbxiwOiDmpHLqyAdD8NuFNoxf+zbz9Y1wMHSRGPk
/5rtnwVCfXi06rHpXtYrKDyNGjDCZSuFxLM479ZjjRex9UF7UF8maQf6S2YzQWQmkTbik1qAspH5
m/F/8ThinJEmW301mKJDdE2hUzw6aUNkBmQiUdkBPi7lLyaSwRFIPls5Jo8VeyErOdBaWd2tHy4D
U2PhBkwQAlpzZnUucHlrJ5XCmMImnUNzQNACRI8kukQLVDB5296AcHE2GWImb4BopxuAfWqyA5A0
JCvdXBSXWCCUEyDeEl/f9EnWULHOP654hrHDANJ13j9vBvqDXR18UEfzcvPtguaM+71GwX9InkjL
sitWeR8O6LRSI6e+neR6bforgkdVeulF9cA0xpA4XbV4917KX1vc3uKplThTMDwKM1H9M0e3ggQb
2FRHDVEg2p0bMA0R3T+eBFHYEqZGXBHNLy6X998emoGyEY7InHP6vfSea1xSegwzFVvb6kEx3Jd/
1KD1gzFDB6Ury+ntnBYQtUyuNi38SjK/ggtAVlBWc8DAT+kpfHJLtiFWiRgBI7nWErZjCzYor5cq
XmdDf7ocwQ9TnFf50lgE3c5KXQLwQjvBhJY3Gwp45LTUWjwTfejSQLLmqVYmg3w4g4LuUqwCEwZH
SAWNDkMsN5Jqz2McptNsJQ9AtNAzqmmBM5BL0u4X16Q9sB2SYTl1Id6dpxHv5i9sWlp468AJQml+
Ucsp2Q4AERzjt9O9uNLNfUVNBYvkYvY7vpCk+4vfd2rTeQlTwolcgUyjveejE27EIdMKE4li/GCJ
YkVD1tQEXdj/BZvnI3E2oW84jF276DSA8mclkQzz9HHhy97EPETa4nCP7xH6oR85gby3DeaxcbD5
QThUYfcjuOotM2j4DfeBy0DEB9e0ZMvDZHUkiHoeHFLno2B/vb80vBjhN8UwkECCSnqMDwn15q+6
9QGYMm5YzQ0Dmp39+6vDLzdL58FJ181JXE3DgWhZZlkiNBuoM0vmhtYJuzdNymXc8v/ypQeAP8L/
eqD8IYIvxAyiPguDj/XO5UoaGua+KjmBAaYbtl5ycwCwvKN8Fl74fck07thNH/Lor3Trn+SkZDZZ
V/69amgi74O4p0BBn9D/fN6R4XczYJPX3TqwUkXfJdsoFenziWtBiISfGj803PJJOPi4sXoPaQra
pfJfcYcT0SOTBr6HEK9x8V7R+8VuBc0ISig1xxXYbHuiSwS5zriOdQa7M2sR4v90hpORnnLSnzEg
YkXBN+4/THeUiEyd82ChC2ZnNokmBLVwrVo8g6TdupZH78Sg3c2/WXeN1DHs05BeAetiOEVD6FkE
82Bp0JbNMbch+/LV0g3YrUdHOV4U7jvyg+DomC6vbPjBOo1rLzA2sKZzW/mOuCTd7Ms/FPPYtmb+
fqueMbriH8FYF0+44ExEMnJiyfflAepBZpCIzIzd+f+viXvA/CvSKQJtSwyrwppFO6WbsnISmG0g
JcEHpeeMUgN6B6UWE7be4dsErsRuvDjLyGa4/uXZwKv1yULB42ribYSDYy2TvbCU1+LxlZzgH2Im
msGsiyY9iDcczsLv+1sW4MYzwNjl2B9XuCCwh3G2NMxc1uBEN7yMNfU6m25tDd7Y/wdUWKfmGRwJ
b+T7iNCbynQh+Swa9iYEzmvCEgu4+8E/fpOTSGitTfo3NQdrTxuqPzJgPlbFIexip9QffD8GgBLR
7vk+WS8i5Pusf6ZHQd1gYme54QnpzoHoIgkFIw7vammkODM5zvb5B9PK7g5Rkm19kXrNpTbh+pBI
fJ9bgACIGQXQEy9C8qCkgH8xYBBgY8/nN+sxWBOFGxQH4HaAkvPavh1L/cqHp5axSvAoKtBBzymF
pad+WKpTvrf6fZ4ysiBIz/xgJ/bLtKTCscbo5ibxdYTc0Tr4NYathtWcYCvPeoLwlMyjtk5pbffg
E8JT+P9oAcSnAKg38sDOmw1+JdFEnO9CikB4N4QHYRan2uK+3GTFygpYxtsgxkTbt3Hs0JG03E5w
gODlzU4mt8dMFJOKXZDyuY17eoCtZn1K5XNcEo2Atv7RTSdEZQgnQurlOefRKJ/gmfU7RtFcPQi3
Cs2RQkUJBTCO7v085/d4HULhUr//hQTNdsi3lpPJyCOes21ozciwQbwm7JpoxTYdeBWtJt/XeCp2
CPgE62gyY2Po9WluimxZtpeYSfBOskgWug0JEptdK7JSYZxezekCyO/iiNcUsnQ8exYaufWQI2ac
UaYz3m/lBpeOZH5Pu1YnImMNQ95EDsD4bi9kr3QnUqeMy35JShLS17RZ1XDnMoe/L4wY4jp+w8xo
xY9O1vY8tf2aFYL8BM5YmA7wIoasnMPKjxHgZ6KdY08reiCZe6+0zpxVY7nqlH+sKXiLiENdcMci
5cBUeNfVdaKusu6HQCRwHvTyuLiUaRuC1F6USNTcWtkqDLuPdBg/YPa0ejMyN0vuWu2gZWzs4haL
bvDR0PTcVQaDdxnWrPKlEHSQ7uNrBtCMsYi2jT4L9FKuwM8i2AjhDV99rH5KYODLrQyAF0G6jXMr
//5focOcu9savBZnzdNqDMlePb4X+gMhnxldg2KXnGE0jfmKqZn46EJIst22So9m/9IC4AqrTriD
OKHxl9cgBmB1xxuCgf5VcFollDiIJ5YmiSYZITPFj2ixLGC/Ix64D4xlA77jgL1fhGbTCl52FvWr
Sgaev0ZOisyTMlcentYhv7LRg/XkTOuRRciYeLK4PsJCVtN/PrOD1nkzsYas/AigTbzX4MIhKH7B
DmBxlnkSUCtsCdB/uot85mckXsa/iWRj5Hf/pomuu0IWUa8Hk86GwuBmCcsxWWVeAItzJunVy/dd
Cl1/zaMnk/vG4w/Ag0FRajBbJi5ldN/Gmn1zsmYKyoGH7Z0hyIS+cjlTIMNj+4qo0zY6mhcA0yHj
TGIiEqANC4HfF2ny7wr9cO4WL7raQwgU4SBGT5VF89tLNuNvdSWYnvFL4vVMthVboULQE7u61uA4
nmp7yde0qEh3Gg+RJM6fQXBBiVCxcdTjJlsojFR2owJ1nTuY2gr1lTPM6ybJZT1j99raR0m4N6FN
hoyl5GU0B6/Z8qpmRcr7vMBkcCp4WlHQYrdqiHj0V8SSbDhWmHO2K2ixMrd9wrVJrLUkLsCZeIbh
MULo+TCJJ2C7wVu//1IsT2ONqh2YVHWKZ8b2ynK0cnNrOGvlRUWbwirkgSQGmx2jB4YUbMOLf+C2
AQvwGAQAMfHPxid/xTBDRj2guNNXJWwx7sH2w7ytdl5XbPCfmuMKg+bgr/M5knKTC5s91LjhZHF2
4Gg2V1JGQOaa3RHTQtffJNF5uA4WqP5zqK+GdqvC+jqFR2yr5zw9p/hsT6iARjuO3F73Evpvy1gO
MrIw34MwJBzShsQHJiXUQY6+7jtHQEJnBbusd7oarf52YIgbt2ueS9soj2+NzysE/sIQnX/r4O6b
6VGVTsAjv2/ARIsMrpFlzsYj3ysR8G+nbH+rw40EPYmR39J/Mdx4f0AkRGLg7zrsTacWjflAUjxT
A8KgGbww2FhC3KPakx2wccxkFuU+JJtXo8TCNr6+WezshIscPrhkxB6NK492564nr/4VUNqUFAYM
uLtDDESOi5OGHK7mjcqTCZWjDIhZPiasBcI/P3EMaD3Zvv/lhNPh4HxZ8pd4n9ZMqcJ6r5uUfwsZ
9dUdViCjqJO1oAdqlgPW8S9ZW1bJMmbyjazNQ1gF33kOScfjgbUdft44no0J5yHbS/hjyep9bkt3
YK3GOFljkRDktvk5MZb30PxU22xPyIwbm5tg3Kh3xV+/+yPh6jybCSHGKETY1QYj4ysT3s9T5iQR
OAeIisM3xDg3IwjXMHBudwbEoX0c5wdR4tRicLcbambH6k8tb0JhEyFlqKxjUDxiHor6fQqSmfGv
O7CNJJBKx0S60ClZ2q4FIStzY4AsAp+aEFzmlONdqIqFkLk42VV55adMZAR6cOqnaJjrW3Gkh1OX
hnjqhWvoI6BZs8pBmN4SD22Lv4wmlZ1BYRfrv2l1lFju1bQIdjWiXuId1SGQiB918WtB7vY3PfWW
dAT8EPV3Mg1j46GfZWBZ+K28BJ8O+AvOAactLglBY+nLMm9KvytQt7D449Jqy+008jvDPU1GBGoo
OWz+cMH6FGMPvCUM3gEdCdYGrqpDAqyDqCdtoxnskFAzQX/FNihcRfKw/gaQ3/Te0mJ967Z81/l4
aV/4teQNdiVAuvlFeExwzyv4j2iclj08DtqoFpXJkvd0JtkiG5yeheKxevgjR7VIGCCS3T2fHSnP
vYCpCU4UDPQzXoUovKoMDvvfmtF7yrDNDzfgbYt0x8cuaTtVu8WRI+UvmRAH/qzPAb+USvLTkp3O
RJ1FxPIuI+EoXPXVT4ijfhxLyhAeKkb+Co5ZHlAWvQAco20WAz3hqRSXVb23uue0o/7RNyjTO+1i
ll8is6pxAcIV3+wg/QPRyTrrDWojmlVlGCUwB19YRsjtrrzorM1zDuveGxFTF8IrzXnMu6114GAK
Vnh6O/E+sJuA0aqtOF5lvlu8A2chWUpA3VYCKoTiOMBJ4gFfMPQMf4RF+ioENKEMhh2s5Ey1JPxn
r3Xq6i/9ZU32cGXu4KIOJcgDh5CCLnnZkTvVuHrPzoKlBGxUE7o6s6eCxSjNB1mF5Q6Pf4LfC6G8
zaCK6aUuLKRdBVaR2hdulrnrIw+LCD78YC9NnNu7AlV3e25ju4LcQWokxjYkisuhXCqr/kQ9UKHK
/cdfC6NQdNi9RXigXEyztX5gob7KpgPXcOVMZ2lw4CK12JFGCJ0+8Gk7Q0TEx34dP7oERD+hfbrT
B0eyhZgd/Y97U3/f42w46VF0rKSLZVFwP7R8i2Q7/oQt4YuHWNlItEl8XSb5a6zmx/XAlxm6fC31
MSGAhDWbtg87V+TELqqrrNjDRjdX43gluMY0j8J0FqN7eFCrdR19WvV3kWNWPdRzelO18kayJxfB
iz3NcvrNPwiyklWPQrOu+e7Y5Tgk8oT00JSjjBnmdT/GZYwu2SLkZkswXAKnXGT6B6hhMpyqVXTt
c6jYq+zYjWeWCSTb1FdpwH+JJd7b8EfphH3tYu1cd+yq+D5CR4PDkkDn3teM6GWXVpnBRk+/QvvK
4EnCQ7utOifvPSYX8SbUyIMBSKdhE83mcKrhTlmPxcnaKANS0A/+N9aEFHunpdCucHuMlIjPAbTF
X1d+1zILm3UQHbLh1XwRhrZTPsrx2pF8U39PD/paBkzIG9YG898/C11BblOkz9IJlkjngUfAh9J6
ZHHpfxUcX/lGawki7+yK4MUHYxHsLsSDDAxoRFwNaMa1O/Nl2qt5713kO+aQExuCbJspTGS+zeo1
+ty3uBs2bwG8PVPLPPchN3uNWTBNZ9rylMDSvmceeq/uIO1jvCCqEmUhStNZXtajIqY1ISrrE8+l
0oLcG7fLlPyI93Z8Row4TJAvulwjqTgoQIfx4ApAgKTR8zEQShhuS2tjWq2n5/eKC80S79V7w97G
NS5q9DDByzHk2uP2LOfpT+e0ySqYadSYF7gHlC+z2I6oxtacXLVEpXE2qn3abSpGyijEdNjzSx7+
cVrWJkqCFI0Wsum/99sgM0xcGF/t7xteBpi0Ah/Uacj3GUZzzgP5yIA++FUFrEaciKjvWwiC5eAN
P1PklPVPbmJlYUFlY5AffqzpR4yu9Z4L2AKIaSwjzpL3fJpSn6zqtfI5JcDu0jWKq6TeJwz5cSGK
AIaNp4mbCAxWFf/rdNTJC9AAHOgx+h+qooosuCPJmMgdMCFLswX6qNE3TI2xUCAOaXybocoyrHJy
9I05dDY0/R6CdRK8XHNtLSv2l/p5Mv/1EhQYNzfsHaR0qdlNFN3s7ur3Rxft1SBYicln3zFbwI6K
Yv2UUauVAvSyhYY1htCliSyA+tZdRv1o9Uel3QXdypESEA25I7/5tZZBKl/S6JQMIyiE6nhnaXgF
E5az8ULJvAEsJUvRYAawjKfS5jJReShK8sHJkSM8jzar3nfK2YJXxe/RMAjjx8jJHz5auk3GY43d
sdxisrmUsMVTbsrjdtSpwFridb4qHcswOdJx88Vvx9KmcPAIg9qfXOYrdi7pYIGeVKu6funHf4WM
udCJPxP9C7czcQqDeC7nxkFZ5vCNuNoziNwrjBrYtaLuXFKxdqMTZn8VfgitVrgwLiFCq4Jqr/bp
lqMViEzewvY3t5jb7qvi0TIt1LKTGn3keFTRYOVscINhNY38ly7tq/87SIVYODr7rbJ8jDbaS6IE
DcS+6DGx2TeYAkYmXm/wjZJrHNialACRkDuoGELw0ffjQJF+LRj5tTcsC6U9nMWGjnYhhlTd5Q+S
1QgaZASAlAG+fszqTbAe02XEIOIgi25U7mXuPBE7/CaRdiYKDmVFmdHwplJzflh34e341g+GWhPF
LcF4VMcFmpIDDWLMB14tvmsXCE/JznHYpYj+5tQv+jjgkUl/1krX6GAnEWnNnYGzGmcFliLghRCZ
7fo736r5ziCMFNqdnxHltdbBtcLYXKbi6tvfoRqAV2LaXGJJv7agAP5i9ufvLoBwRttS8Ab9LLS/
aXk1RJ6+6pqUa9SS3fuk4fsjb7JGEUxJUiJJIUlBdBssdNUW/G9ZEIOz0jvOjZP/InwY+qn/oMGh
yQIfWJhXYT/H+aJzX6nfVCPtZ/zIx2PBx0/UmJ674FH7wANWJKT7EEGKf6uxAJP0gU/9k3W05L4P
FBysPcVgX3FWwYyhTVrTxWiXsvhz49DRxRUZ7r0tdc8SNsI8YEdP5owz9kqiuOqEjWXey+EjxvKp
3DJxjfcTuKpBZgPaKslcsdm14BEId3g/ue2vJBcjLM7mnAeniTp3UH8sZRfAmHm00R+0FUnf9/vm
hv4rowiP0n9N+Jkom1Y4aNpv/anGCMPlVXIxtJ+Sl6bslgBtl31xeMuVO5TKUihvPgfayNYphQTq
U+iMEZ1gwSnSoaZq8TEShshrRqn8MS616mZyXFTcYvVG9E8GMZk+6R4fPipX3NQ6Qyh8srYFbeyY
DffokE+nQF8kwrXNWdT/JkyNUriaWurW4trifqGX0UhjGOlMxLnO4mtW/M8k/Qd9tsni5TD+Y60x
gJHwIGSXBIqYOAV1koAdZWKjKlDnVdpirOg+jhWm8r9ZLBpal7J1Actmxjlf5b+pQ7zEDsdg8P3+
AhTJTZBttR8DcfCmCn7ZlZ8QN/fnHBeHFJ0ijqGBUfId9VzisnfAPNiPZA7a2Xf6Bhp7Rw1oxfAd
0xuDz5kLeB5Y0zPAbXldNa6KuDsaIJyqVZ3dckih0WfqGRieoocMp5+AmoUyf7kwZLV0qXwj6qzJ
yIXc39uaSunimA0zreYC7cRfEUPkB+xCkLQHR2PcoiPDtPKWz0lwVicuMXMhiA8F7lLwtgemftU6
r57VdFK+o+kotCvicePu2elOMQM11nVmwdBGcu4fRHHNY92Z9779nB9ORqX+A6mfE5AIsFZc1nJp
9WyiuzC47xiHcwVc6x+bcbS/ULOGXfGjaURUmnuA8Hr+j0TXRPKAh5kskWx5GRyCi7V9k4pBCxF8
mh+lV9kDolLxnF3MTbOeduATPMNNNs3ivUMwuPc9c8cReTTt4R/Qr22JNZ3Rt+Ix77RF8aDwA8TB
vdZ1byq2NbnCtLQBsJ9LpnsKctds7FxMWOzytbMEYicEQa1SEiCxWvQPTiCdNnheLu8YSlTjT4Sd
8dqrzDjZDDqUrjaTRZsicylfE7JiL3Vtm3OczaNhFQk/I7mNEQGH3YqnFWuoDyQoIO30OQZ2+8qe
dLKjWz1MC50PQXoLXJa6ay6cIthb6XwJwoeeMXPc9yxk+vOIB3CnaXtqB21anFpo7XYjucR05hhU
2MnMi1o6L5tnnxbOmMVYKMFfLHV6p3wYjYPoSDLQLC70l/ALECUQkM3b7b4xF7Hs1MwYkAuOrmqu
UGCCg5iytX8yB3uIwVnstGotMe1/kpIRI/HUliz+te95qDP+lY+4Z7x4SlEcs7ZbWF66Vxz1CC8W
rCyCqBs3U7BEBL8oWKksbKLJ+sUfC1bk2vJFkqgwzw0MfhQ+kN6W2blp4GTjK7SbtXlWNbAJvkPC
95eh8+D+sYG5vBkEhhXSj+XIQOrLfPFWBrRasTv8i/yfvNgkwZpZXvnhAyU40TAV/FGoKqFZaduQ
YwKXbqK8IA7ozJxByS+Ig/h/Hv6w1Y83S8eDccu2ROBB0gOVwL/grn1AQjpYV0BYSNstW1/1X5UJ
ScHBS5RfmQzhs8yDUyMcK/NbcwPkTY1T6lvFDQHvuaSsiNq1RczYfIFmagPmorbfrYOPaTt8IWDi
I8a8YP1q3Y9qM7CDsrrktjoWhRdUF+xe9ZvpxtLSNyjY6FOju++e5DWKVUTJZf2EjzXhWWZ42XiM
je/KnsePzjMeGeFSMIP6jhzVOYnlJYu/WvFKOVqgTEXsPmuzt9xnnJVbutg6a4EJniRmVbvKs4rV
2O7BGOSmG38N5/Vi2MKs6/EHKmQBgTg8SDj6unoL/BffZ0y2HoR+ABS+LX1RhTMJZ8zB8G3aTs0W
PhVBADULUipxaFIb5OYrCVG3kx2mm0Vf+mSxRGVobMm1IRnjaGx70H1IhrD1cxdT9j+U7I6w6T29
AJ0B4doP1R5HMdA3ZIiV9C1GNIJ08kBpRJgY0oEMwZuAIq7gSnUqAU+w263j7O4LlJ4mxrDs2PP5
BP9nJA/aH/EeknbXgIN0SMaYuVMqoELdABUILKfcpN+q5CVItIxZqGVFfH0qmhEfDfsGK57Gt8En
Loc8AmvmIYptJcfkrPxrf1ny8B7OH8kGMUxOJCAm54TzzX82Vx7hCZ9Bm3k8P9zsAZUgnjaeUJhB
KE342At1p6KOhinQX5hC8ocPFc02O1GavXbHBuHCF8+fiRglFK/ZRabb5WsUkVHHLokkbcU4Cw/3
tGtKtKSQRw03rvdZ9etjWAMvLx6nkrhgJ2TqpvUUJnZlHLNsO5Z/PeMKYfzHdTGQkD0R5cNYMWFV
XZDks0guXAAdUkd+RDhNUC2xoF5bM5VF31bE5CA8OOettjC+NZUxEwBVoXeG8vb+VIiX1fhMAGA/
o+4z5tSsp3xB1AXHLq2QhcLR/7SuQDJGxFGtyVUrWV5AE6JAWHr/UV0kirYsxkPvUHRmzINcsipE
A7v6paqrQwPK3WR2rOMCKL2isf16oPeiT5Ocd9QvDGGeK7uz4dLHnhW9kuTWmDP7m37ujZAEX6bS
UYV0qwmIa+T0PSZNWhrmjTsJfZ1NksCT/OfgSpxZiI2NWTOJRtDRFvGI1ZxhVfEMEWLF1h+GWeGm
nQy0MsEG7YAavHL4gJwHBGfwi7z/He3v3tB4bZlWstYHX9Mdo/D0ZtKpPON+Z5ofXfOh4RGFBhH9
9goiw/MbpiRWwHjfQVLttq1+nEwH/1vTYIX8w8cYi1vMUcxfcMVinAVmUCpeATqQkO/8birHOHpg
cgU/WElEOq0YElc3n+MSvQGuGyIrlU9LXfGmh+y/lWtxTYB9Its/VNWx0z/T9jqRFxGjQaVXZmRt
Nd5wCyBHEn96VtRlSG4NPhMTRF/0IRs7sYPUta6wpQKp46xgfs6XKQdMRE4xoetwUvlZabldlTzm
gasXBxMuPRe+CPLoFYJvB4yRLcdwzzaWnYg8hwfZjOIeDepRYWcxde9BbTAoxzC7iYqLwWrVPDFG
H24JYMwcJWxRAZGkpDQtkKyLviFSEs0k+j0fFLHo+PJzKBBS7YDUNwpCKX4d9HJBd9ksUmWtycxU
cNyvgUpWDGO6gw7fNF8qHxCMyl0UEY29bWtP4fluI0e2jjhBn/CdJulG/zGgzZAYPXXfCfb19sen
4kh+GTVmsDuI9JPUNSBbrf5npSBv6PRIbRxw6+KuDC1XV3DWdeuk2A3oS4piPlvL1WCd66D0fI2o
xI8xujb0/X3yi4DUYDV4uOXpTZ69RDDh4VeyBFPVs8yAPtXwd1sU+cIxjj/7gr0Oh3DReOkIyrqW
1zX1RVG8jKRYclQAKmPw0uPxatFEWcZ3nopAi5k1C/pfZ+j8WGdE3MfUbhTSaISQisTodwJcLPSh
Afw3aql50dP1JPKYPPqP+b4eOMLgi/oLUhcQbJbWPy36UmUvJXRx1twJro1dS1oxTMMQlN+QzVYn
+BKcHbSZbGAd5dsKV0VwyBgPZKzveNQXAnjHPTpLhE0GzXa8Jg2IqtJRaocVVt0yfFuq2HQDfNpO
yliSSs/VdjCBcWCQBCeuAri7PcT97Fd5OwH48RqwBmtMgMtARLVjxmpYZ5PfOyIpi2DuWmdkvZYt
k2Ze7zLqa3ePQvuD0BOzKEESlCb3IDib8x6H6QHdFkEwnCpvQEzlXmcQ3jHM1Uw4R2gXaydLQCYh
uEfgBxpx2EYMO8c/Kpl965jIRPz3KcFT05ezn45Um2wmHnUu+T5smB8jIvjGwSWBVLx+H9RhVkFQ
MG77P4Cb4vtn4C0wv/i0GsaDAo2TyZXYoX7UGT4bAeXUHMugMkIFdDEOhG8zCq/I6KH6fNOdoA2F
AJW7pLBExENkNOSqlC7LnGsAfBU9Y08xClT8I1VWZXWL86uKchyjguYwtpyMbWUc3tcW4SYuDYJB
1dzjaxclUpIot1kAgEdhOPq/GJY1eL9g3DTEM1ZG5uGXvVmVt59zXBTeEcDOM1eFkINDKy57ZLrp
FX9UkG9jvN54MPpT1+OFWkriobvF/nctejSssQKpk1tGNQ/N6BbDNo7axZhuyFnS03ntETA/Fcj3
sUZsWHrv1NmP5rsosMVtSf7C2H9rEtUCbl0SdLUPob/5BwRDvfERZTeLk1SmkAcf9v+YahqWA4EE
BB9pJ9LT8Ur7mdfEGIZXUbqXR9tA6eYEf+k6QC5cVF61cwcS45cGLnnwxUNmoXL5Z/UPH3bDPzk4
UnxwPjO6YWlEK5G1towehS6iH0i1+Ozys5RcRvIgjol4HN/bjpgWHCPY2GH4HQ2qNlTSmdszdtoT
QTasUv4mEg0MpyjJjVuCMAYWjQ6D8FKNbdOKfwRi7lDbYveVteyDDo2y68obrX3HhZ38K9tdBNVO
PrdM41QYpahZu4Ir0d9P1APSBAUdQ5T09CPgrPU1bK8pUgWvAdvBI1uvjWfMz4tOdGQIwACP97N/
/9Aai3Jy1uE9tQgoIe+9S/DUKgliwTwHkrRNishFKFCy8cMbWG5wB1wQHqoyBqMYjCzDXzVLHyHT
fd3SNiUiXR4Vax0kR7HGZRKBfsN5N7FnkiU0Lk4XzG09HVPvqKgSiuGlbpvkZ9inDlI25KaS9WzY
HciEcjolWV46Sd49/yzCgljY+c0qMqj5eEfD8hCxuLBQYmA2Y0a/kv9nygpE1M5WJmoPG0mmZP2N
w0UNjyl3S/4ZI0vaRiAy5JYglnMcy7MAVzgh+iJunShXvHkmGJ9/Et9aR1GjpntIEESvi/ENo73F
LwlQZ7s93vHqt2acta+YZlvJKSjh3gIw8N+8SdWmgdpmyrYkfmQsIs17DvTDqUbPwONTrgOkGv4n
1NASRdI+5d2v2TDM8KO3cWEcK7wPsbQiDpL4esgdERuPAome8DfJc1lC2BssGJYLQXttkYOZNiNh
wj6Av/f3FFkfhQ+X5wp8FB2jYDcgdawH0W0V8R2YT8ryShGjjBvixsIFyatkywSPwfA0C7bGhr7C
sAXULdQMHKsfhttQ0CK241wft6yVE9Eh/BGdcWsdLGsvUCvxw8zpUU/mZ1l+IjBhmy4QWckQZnIw
bDGWbPe53X9wSOTM4VQO2Nr94BnQuCcvRrYn4alwJ+1Y/k7E+LDbKEmeIuTgKA83fToHNfndk/tm
XT6oIZsdBFblwaxcg2ZHQ0g8F7omAys/lIk2Ay+kzngZHkfxD80AtEZgE5PDkzgCfkI1fpGsNW9t
nWx0vi7aJ11D1xwBi/H5lQdaG19cxXw/732JzSK2m9Blzdn7D5HBal56GXZ96WMSD9VJ+Y+jM+tN
HFuj6C+y5Hl4DdjGzBAgkBcrIYVnPI+/vpdbuq2+JXVVJcE+5xv2XtvRpe+CY1DF4jry2jqUWEL8
kIZjH8yWpStL5hTFTgH8CzEG33b4Z5ge5ZiQfiPzypO1rzgML5n6yC3sqLfNCE+pMfkxbLKjtcBC
Q7qyWjyHiOg+OmP3dhT9xj6ZBF3ufAUBe/aP36YwRcLeHz4a4aFLRDUBjPrpe2/C4gwS+v3Iqjuz
YgFRudHfJvQhkgI1JnpV6FMMPqlZiCKyYS87cq+dBEqvPF7Syly8zWtMjwYwLwEPMc0KXeMXw9Jd
x4TmGOQhAeKyR/VrwM8fHQNKeYyj0iLUNh3zBahZ4mSbGvO+dlwOGTzfO4PeODjGJGin2h8beGN6
pfEjF26KwcRH2eUybZiMkvzRGNy04XL+6E2M+Lhtpenoy2STMk5L/lg+s29KgrtqcavuVOzoPHFI
XGr05FeCdLKv0WTpqIteqq0C5kMDCYiCsCG+S/n90JpNoaDB3pr1TW9/eaLUBI0c8jmo60wUZTzY
50jcsESqw6NFKlxQeZrKWhgOKoHbs7epviiI/pk+Ie5BbpHoz4SNLkFu+OfYQbTBsx+PdcMiVRMX
7UNAGkw2A5JAvVuWGCzw2FRQeL6V5NKS5YNkE8cw1UupokU9MMHG3KNjkeXCj88xnAj6H2SQATxj
sXZi31PTtcaKOZ9X2sQlEkr0Q6MuijvykCdrjbEUGFo6R6ly70NWusOvLqO/QVt1ZIW1C+hjwEcI
mpzzsonWRIRPLOFOLrBQkrtF/iv8zDebWDQHuAoQTQ38vwm5IYUTpdebry4Ufvqy3rS2+LIAWg4K
byoPiqB3Njxoak4OuJASbVbbfFXdiTed2SyuSB2Ea4FIoQQQhhqktUlUKD+WyUYpbT7rTdZRgshf
w3AOsBa2KDEXRLFVEB1YK2VnBdxhIf6K2Gkq8xQWy07LzgXYSLGpYe5jAesL9xC+dy2I2tR/vKF8
snooPi115dOtfVlEKSzE5k6ekoSz4wTDmpxSUsOXT3VJxgnceDTwHgVs88tDgfFFxEmyYJZU824x
BuKds0hIA2LOB2BgEfG37/ZrUFObzl9lCCHT/bci7r6VABRFo9D3eTdLXva+Y0hNGMGyxcavUNsH
pKlMlPQVPARZB3banQxsHtrozP+b4h2FZkrRwb9MRnBN8l1k5HXTHgXdKSMSw/9CjGQ34N2sWTlB
pxv+T1Lm1C1X3GBMDWfD8Umw8MPtyihwhIKQJF/1EFG+CTg2FsFXURocSgA6EU23+d7MPk56yZ3C
y1tA1WVKIOAOt/7Eb11xAV+a6CXpxgXpz0B1jomTRQIVNMUGWZvT+F6khv81wtCzUCYaiNtwoBtm
+ohVZuuvULMbTedGGZUtJXxFpKMI9EiQbzK/HFBd9cwd3zFu2rjd9VPgicKxZgiSFJv/zz+3UNhz
8ib2HT9M454X+5naOgeHMfk3xV0NKyIieYSwbLw0FEYas6x1S7yy6ZFRrDMx0V3uNqQJ31EL2q++
hUe8jzJOxxEtXWNLSBlT/zCmXySYY4bjaR5ZIWGcJI1a8xBPVdFPmX4K7HP5u7M9S6aAMQeLgWXV
Ln6z94azHqAyBOr6SU0X5X9R5UAbDf/mRyRtbMVY+cqDgVTts2Yki2fgq/QkhJ3oG1AxEZCHseLi
F5tW+Cou1fTFvWZ9Nvcaxwvm7v/3Bkm+2c0DbR7wP9yRNVsgcSlaN4+5ZwBTmnlsdO6qk/wigT2t
TtzzrEXS4avwxLWG5a5YYrm4hfP0PTsSXTOZHviSSDnFf5wlW3K2Vchb6UZZqWv/vTeRWMLFXWvB
USDmA2y8udRvl+6Q0EzXAC/86aD4v9ClYAgbm0L/R/Y3MynTa/NN9UiL9Ry9zkxTXLFFGZl0gYhn
HhCh38EktOEfdO37OV73JO5M0l0YcQ6boVoFk6cQskA42N136c5TdJxE/UVOGuCEzdhKUrg6KOy3
dH/kQCDHD9SLIC8FvIsfUruP3x4rJ/z5dIoLRuL5KXCLFRLECHSRU3BRmzAN9S96p+LAYk+u+CrB
2B2NEFq2N3C9fBlQg1hDJrNia0z/6vJVQBjLcX98YufUK+Z1dld5aLjUdJXmDz4x5JOS73aljYaY
HhQ20HJuc0/KyncdXJk8CWJGKhJln4d7CHERfM7YY+tHw14E3O9LHFgsKhitRrPr9gN7Mht8xuhz
d6uIywGHBmd1clBt+lb1RWL7dNfgG65K+SJx1okHDt+AgmGbnAh5ag49rwRA9oTVj5OdjfwAabi/
lq5R2Kydi3BvoNR4vlsX07n2PmCXfA/Y04ixP4TX/Eu0lnN4uc6qGrRouEOvBpsgWRXyq9pSldB3
89PUkR0Vy2gdMvxExbFggLIvAd8Czw1mV3gOzmpJ8FW9TNhCAaKuPPWkfhdPsdp02JqwSQ2QYtzx
nNCrc5uz+tKcCZ7qkb0Gt5O25Y15kxrtar47D0M8nm6JZCDGjgzV6DwQZMDnQCXlv49VeeH2YvjM
Z8LIJnCDM/JoV/wxHDqmtFjlxEJ5nGXYkes53ih1my0vvwHOoiKbmoEbPWLsvDGyUQVVd9nAQ1sy
pL3zJ2Zs5swVrl6FjxPBUmm/a9eCGlMtmJxdGO4zaVoSDausi23o1SNvMvtVa1XNacDdvMCu/sZ9
+KCZFFH0M/CCqkUcjN4ezGiR7fCGpvhcSVLfvOlHyEBKho+ddZffbpFs6fwUfHdNizmyw5qTfMbK
LY22FdCGARGFuUJ9hlXlpF00T5Sv9XDo15txHfL8hS7TLHBy850uE7Zpj/CEf3D+J7tGXAYdOGT7
Uos2+ybBcgnuyElKWvFwKgF+y3Wd3+Rd/UvbDo2MYuvh/1M+hieDE1yOzBgNKHpI25kBOPLCdwOI
1BFreAAdn3oTLaRqBbNDMH90Apyp6EqvZ16W2RC4psMw7oEhBgeAzvywCBVCBZKy1+NoR7bYUOUz
MSHvdi4h6ludu9hfCE9lBJP8QzDBlvMv+VfuUt8RzmN+FSRb2ySjlweX7i+l0Lf5BqE+F+a5uVB0
CPZQ7/qrJC6J4jp36/Tjt1lJEgIb9EdspUEtA21nC0bKGIu+4o77yYCUzw/9Mf2i/t+AjgHwRzDw
C3nc4KgFAA57OiRnDPVc7zrj84XmHyuaWiYi3+giFI2JwybJVtxcwh3BcD9bzhXAPvh+7AokFdkM
DN+4ZDrHt4CWo7rdya6ZuXfBASarf5d29sM8dwoIObXZtfhrkNNM08LPjonNeOglKOO0BDw6c8Ti
fDUwZ1RXUeFwBrPYwJ5fV39M3LjWNBW/+8Ei1V3lK52xtsvwSNgrK1Pejdi6xtNXtc1+BmQYhjfq
FyICeHbeZ+a+KEP79ZuN7oD1EvXSNh+YhbmGvC1QD3Gog7jC/MWUCk1Gt+yV07wyn458BFXN/WLw
CVcrxbxGML31le9/WfllGJw/YraIj/6wPPW9BrJB9yrWx/xczBFe9Q6FWCmcO5EpDL0afi6CSvJ9
tlf/lzpwIfO3zNO2pQmEb+WN+5hGgieIkcwlKY+sN5RV/g9NHWYP8OKPnsFAwZYUas+JmhrQxBIi
ZqK4yOjixJmZMppj9bDXFkjL2DK+UK5/zkatYlWe4dFwOhtnxuPm9/QkqJJxK1auyfVfAXAdW5w8
0ORddoYlrpM+t6YX5ARMMDBPUNX21iZ0GBv96D+K5VR/KKYLXp3Tm68bYWJjB+IcKUfri3auhk3I
uSxsyUMaDsiKE/N/tAWP2rCqDogByn+EGEv/C1eJauSbxI7xPiBN0B+TTAKHbjNgAKG71ODTALp3
ibqwuh+BKCewWMvCehDqdUPTq5rbWS9KUxfZ+cKxIJvgCpLCfTQua+pBlu5vSpxjX7wGAq7KR6OA
a8xdnfgYAA/GmuAXYmTELd8f01TibUqAsx+a8cFtiMS/+zSsRfGbD4vM2lL4G4bCqbQWzWWM6ief
R+UMsPtZof5piUcj+ZYIDwjdjr1749GKZ3SKfMIpcQmyvumwh3i0W1a/DA38gn/tYPPzSfkqc2SU
DsM1aT4wHQJ2vwMbZr2yCh2QEhDR2+9mG+Fev2nhFlxOvcLVlwAcH5biDHjRX74OcqH26NwyoCf2
1HjIK0lLxH2yQUPPVJtdSCgc6OcGYsNr0o9/cnwHTPssEHAZa3LOE6W6iMqp8IA5K5e3f6DythA6
5RupIk8sPxTcPh3L7ucU8cwz9whZ22NRqOnAQglBUo/IwljqCKxM+RJbPLYV7y/cDuaQgS7y00DU
D4huriPcuHWjiXuFo2G05R7bfg9VICVyjL9mNn216NobZphEVCrhj94vDbb9erGo7jygJcGoPHhh
ufOtT/J8puLBcTBp58b41XAn8p2lmKFgXU9o4C2X+tSGWWl8NFzFDFqeBimfXqSMbj8/DdWD6QfT
87HYIDNnotEmXjWrpHDPkNawBQ7E/Jmvmku1aKFlMEeu12XtMOf8sZQ/U7rI4wFiD/teVmULftDZ
edZwCEw9spde3DRrp8XbcHKwGHGThECjqCk1h1dHQBE5ELwUzpUCrQVVhUhvRi9Q2+xF5fF7wDJv
7caR0XN8zeasTP0PeWvXQTME8AHR88ahxrIFRAJWd4ojmO8v1RU5qLP3P8q3+cRs24XMj3r9zYRc
OWW1ow/Xqr7joRju4bSn+aZgJY26uEWT19UoOHaqK7HT75NPdGF1+TslTFSbnal806ZVxW4ydwNA
YOujYWYlhSYkRx3kEXsfCl5WPLFKLJz1kxRPQX3m+kbMb+r7b2qkDzH5FOttXFxG8RHH20L6p+i/
9Qv4zIAxsv2RfGErF81Vh5GHaFXEHBBSkMvZC45IjvQdvcxkIVS+5YCxawDFqOv55HiDq34z4IIp
+Yx4siSevSFwW4Z3rNsH9R+HmsIreh+GTaOfU4Z5MJ96f19TsT/fXC8Jfo/Ca1rGI8ivtKf5/id8
9lhr+DIyyqj7yABTYpadxEhB1efkr6NsyZZKb7Y56eMBco8AFUvy47MiQE3XvUFNlKzQ6QSbHFlC
+jkya4s96ja+9DcDLu6hLmMUBSANKH147nnOlWfDZzAy+Gza1dyILk0cK1QprG+MGK5+ssqDE38M
28eMPYM/fEfxl//edMRyyMSOUoVpgJE/DNgQ4ymnuJUOTAorGsEp+B3E/cRsvJmfO834bfgKE9pU
essye72VP6oIznnp/YjLU9MXtomiTDY+ac6X1EkfIbrcQgKyVmESfr/gJZmGuPhGXzYbUfozmAhK
R2XLwBsPEXAxxaPniAFjG4c2RFVXg+mjX0LyjvF+V7vh4UlJUDPhTnYlKUbJq2PqiWyBrTfIZ8o/
NA1kVgZkxUmVC58q+BfpsASXDXb7N5o6QITKzgKOc1QAO4zZF/v5+mmxevTbcz7ZUlO7UdwtA2wy
PCuhSL7sqM+VXDaivRmpC8GsXseRL9mA6duRGrdCsYmRMCN8jaRQQhtW0QbLIR0X2b4MgsxdVLj4
ysJ5Y7rX27PIblbnkEeQMVqLyXryd9fkNUYU6zm7owB9NwOuDGAz8vzBz/aNtaMOrmyhLReoL5Vd
URPDUuwyIGwhDuJTHS4ilOQhdupBZKj5PsQs3Yjo8Biv9dGXP3mxdIyPfNQTMJmgVhwTx2kMKUEi
JjDwj7uABgac5CCDI4EGLqnYZK4akoSWaZMOrLBnzYJ+SkdGDcIMVSFDOWTgwr2XPcFH292s2VW2
0wFq1FvWbdg94zcpAMA7qIyk/GJUoNKhuW0owRVpazHIfLNl8/Ob4Qergo2kpWIQeB/1hhHmDxAe
wRHxZiMdzP6NWCnr2MM8tSVSQHsKrJik6CrXW5kQ0BZDabdM8WR0XAz2tDUcpnQiTGiuM86FbhFJ
FWHErrj2p11XrTonY0HKtMJi++Xz3fg82GCAmpIikLKa9DcayHuGNhXsaITiKZyOGrackn3uvhVg
3QS2ShtN46hYB6n/1J4NQ6+yujGImGjP4AaSUsM2wYB8BPlTPPD96qMrqQs6Y4mRlBWM9pxlx/Xc
bAUGkSagptt72r8LcL7XN/3C5Az3ZPJAwVMg8mdJ5VIMmfL8qNZeQnwzMK2KcVCqtNTso4x37rS3
W4Q5gTwcEvL0sEZrPKPmXbqfKTxXtFo8th8TITcwT5ivt4jRwgXfWk8CVUvog2Ue8lddI8G0drVd
FaeCgVGJYKwpeRlxassaNvSeDU5FXiCAGJo3ojaUPP0zRCoJGVEmZrZkoeuXlGlBLPPCmsTaeLk0
N36Ul6nJD/wWZb9dsXpTMGUw78St3//2CDzo0u7A4/I9kgzQUfkGpJQVQVOKFkNbLpV7Ury6/CHL
F1Sw0XCVVVSdlMlYLwFs0ZHU5AVabhj8FgKjOD6zzkC9wLmFF0Hj9O/oj1Tt3uSPAQGJUp1E4ZOp
jxLsgUnWDlOqnoW09KyA7mgbU3xE+R6MDONj2JvHt/qEXqaA84++tKVMcfGl1AA10e0B6fMZIKKy
sHpOFxlqZOYGyWcEDLrXKq9DN1bH/qFEqzTIFJAqsSztZRD7G2NJHbJt8R3CYC5veHnU9Miug+ow
gZat/VKCT+K/Cuo7XBiENOScIuNf1GgFjvHOiiAEk8X3HEgdk3myG77HCnaUT+abNpYbLfgRrU8F
GGvL1SijYEoojd/hT29AfOAd4BZtNSyXMMDeIwsGAo/zW4JCwEQqnzKXGHoFvxytPt/WwK/rLHA6
/rY0dbriIgWolrETEZgVQlqeGms5M7lI9gFXhmBB1O6ZgYEBCFIzZ9iOe58d9zv0CdFb0G3Iicq+
91IEM8sG8I1YrC3OOA7yNy/6oCwiHbNVj4cksXssHBV8F9bNAncFs1q2ebxPhixtYUFC7mR8V5G3
guK2ooAv8hrJzEetGHZO0QGDbMDe03F7IYbGjE7ACVoMGqSeArRAbQ47bmCiXW0FyoclvFUqUIEa
PcHx3aIpJ6aeX/GATHsGVzwaGBVmDR4jkkE7UyPTJFv6wZco1qyuQnyLQ8GPGcHepeErw4HVU9NB
wATlp3KyFu9rD8xYPxXMPkbuaFnfTrJM6J6B21Zb+A1JB5/qgsApQOTkRNXV79vPURF/TAxvxuxf
RQ24k+t9Cr+GzTx+hBLyk8Hi3tE+asmtm1+10JiGvgSc6Up0rilcBvUFHI+1V3wUMQZQ05TpuvZR
4WHlST9l8AxnkpL4DNg1KqWnkKnNMvXNUwyJLcOKIJ6gqwnWusc8gi48oWtkpWrjDWg4jUz5VADe
l6OJj8zuC0h4IZc+pwUTjZ+5SWSgG1GMGG7L3cIzWSB3XXUWjn/5icK58tcdKTKAG1iE97fWte6F
5a/6yNNNEJaMpPmHw0aisHBY/5df46ooP8bfePBgYM9ywDmV7UMH+pIR7gt+76C1tsAf3elbINMV
G+DmkeEpVWKaHvKEIhECA8wKKIp2YFrIS5baX/PgFDQM5k9tfqysn/m85EpEOUHvmt55+bAEWxvs
1ECPVNDWQHEF/w8pUgVqqK+55/ILaNepvoPCF6VoMRm3d4hiL94bg0smXB9jB/7o26vEyLSizhpD
3EIXmgudw9oaj0N5N3K8ZWsjhqRmrXOWXgOw3hDFFD8oFD6JdBneh6H7osIzZEaLmuAYfrOLZGsl
tXi/d3L8BQGPEQge56nYNbASsjpBnnM3+ZgHGX6z9CIVGQHQNvR3La9Pw2XagSZXaH3ZMqD8/1QQ
kP7fSbHXQjZm6rOrhx6CKac+RQ4CWzWbGNEwhZfcyljJsbWIOBYEWiDRHTOMbHet2HVs6UMWcIJ0
ywScMtyJBhshhti1RI8J/rVYJKz82OvZc0xayQPdJfg62BVQtpctzRlN8jRs/LAitQR6F+7Pcq4v
grVGcTe3f1Kz7pb+iG1wX5NqGgHqqZVLwSqC6HR68xQF7nDV6XyYqCTGMT8hjM2U2NVohisvPZYy
6BoXc3rBntc08UC6GWTDVP8L/UOgnDgNTINOl6OufhmfZBqA9mlsVDBLQKCbxCl/UzpezJ+MnSMI
ADpSXgU9aXQuonPLAIbxn16+AiiTxS3jSiv/htbNhS+VToE1igjSM65wEVGrBMuKrsSiXnEnOkTg
kWyl8ILwdckvkxfaFz0txPjHuC/ge8LizamLoHIW7XJQPyiECc9TiZgmhLVZRaKXvDcpsY3AymPO
FS6lj5hbUIL/jduOIWUMJofwBObk+Py2nIndlrPjJ7ywT2GFsx6Eg4gQHUYx1E6HOU2bPCPApcS3
cn7fSa2rq1tpLtT2OrfiSrIw03WgO3xzw7XxLhADGiJ/wIw0q7c4i8g/YEVASPI0eCsas9nPhK57
HW8rrBg2JuILgxCmWDRquoB8lQuqBKUMfJKgWJaMBIkzCYMQE6rbakadPLNXayOrXUyEs0lHqV7x
nLI2pLJHXUC+y58cXAxGhSJDcSCxy1j3WAvSCi8E4SgwH5HSVczE5+rpPyi22ez4YksTAgFuuGr8
Rrr1+fabvnucfglN5IjWgz5fD3Y4mPScKRCmsHrVpu1BzxjEILglDAEME3Z54kZK9NyuuAG9JZAN
/YHLmGULD8R08Zd6eBQfA4JRdiiTYxBuEi7agjjcTcX4SIRRLowfVl18+Ih2TWZwSKRY0mX6hg1L
ys1OssPWxPFrEjNh11g1+JykvXVH200JmV5SEiB4VN4159tfSOjM6O9hRjTkoDdeyZZo1X+TNdAs
LEe1oXZSz5E8z/ayyJwh+6ZNi1YS6/54N9Y3rd41mZOSCU+1ii327bG74L8F9Ic/sQWezfAA2Rn3
x/BibtWzVI4HPGiOPKtwOPYonThTdBTmPNdLhnG2tEyPKonUC2MGeC/C8WtIt+Xed9GjZz9sT4im
gRbO6hjVy165NdIKlVbK0/uFZmFQbf2EKmr6A5bvD7eBTd9BeCpkx/MGwTKpiFLYo+REdK8xKEg9
rXzwrvfDAlfre5O0i94pUyaWxi6f46xBjpQu0IF43LIS5E9Ac8mjXE/2PNinNKtx/ibjLlg39lNz
ix/N3/PbZ0pIuVFg/ib1vyYmHXoxmndBfSEojn+icl89EHXj7sM+QRiYjqadNce9IzPjiw2x+07O
TbKt88/0jws0P09eujxkJ8lf5qCTgcTMQBV5kV7QIDGhKTWH1EoqIZny7ePte+0JcEelrmRUMOql
yr6l8tCJXwG/K4P0otnU3RVnODUuJmjXMH+ZMwgxJqmNKJ3IM5qwPr5pgLjZ6dNo+Xv5wvYFWASj
wgaehth8i8od2I3MDA2UM4/7VsHXNTsvkj+l8EZkJ2+IZ2gE5zevUmYdNrQFALzRqYJUAiabLraz
YSt4/G3lkwOalSQrpVLaoaAIqXWN34D65CUc2vbc8142eA7u7zkUp12Yk8cyYdYiErNC2PKYz0jq
I5ITX6Sch3ELUpN9Ih1BKOx8bGoYRYD/5Q/rnrB5RXbu7SoRUfqf8AQ2gzIn2JV2zbzjBaCLy1vE
27lUnt04T/rA1KeLe/lVhgcOuKLqFj1ne1DdWGPpNKu6C/BK54pubPbJz9i/3vB30I9GTPVJJeDG
qG7ohhgRINxKHW6eYGXc/VNjIZlGEMEtHGO0Hldy/x0WvELA9mG//ShkhIjeW8PZYl3Zw+oywul7
B7OfYwZnZ6ty1iv/hGHDIUQLTXPM/OZde7H+pM4roMIY/gFddGtXPIcJNbDMFQocBl1dHKL72zLZ
kqAfzM5VHOV049xgieSNKOiZFYEctjv0Iy7oaApIrmCL+HLTQ+4WiLuQ2tuJ6NtWwgVPhbAaOwD1
34XH+WWtpg2OpfFfZLPRyXcSe6B8wSRR+4lOIyrrZiFahMsuRflbT2YmUAab6dtiiL+BIBsf5cFL
BuRp7Qogk9Tt5YEHDFQHL/qinL6rYNNtEUsjJFgG1IzLjX/6xtHS32pORN89SE6/Nm0SbWgzrJXu
tAcYiyECOpYnKzr5BMGPvK4sLyH9g5vTTjbltTFOiGr8gXNvh4hilUd7/cHL5DuGiytwkLAYx4Rf
b8ZlxZRvJLVlSWRRSuQpezuIJLMWfpTYf204PV5AW0b0dhLRDHhljTX2c152pgQUukn7rNSbtcmu
GVPWNU6jo6w+cPgxI13XEqbHJbveOQxWeYXBRkKfPnliz7YW78kf02MaI3oA/mg7zG3mXg+MKuOr
Vy8A6ipxK9bPLE9XZdM7A+pdCoO3dOxYUUbi92D+dkK7HeWHMaMeDlVyzSRPFRVU/fT8n/E9fpTV
+MFKGigZ6kmHDbAsnQR/R3WRSzP1bPBZIJ7zlg5yPCX5l1luIbgTI/RTtet8vDJiQ47hmm6bfirC
OkvXbL3khz6S+KGdA/Gg+TvmJ3iKWMVh0YhlaECuoVQfA82wgLHOwj0AraNwCutiPsAzWsFDwTpp
vL2OYMr0Nv7LvxlTZ+FXM/wLDbeWv9VoBWHeJzs7Tg/R8Cj4HEsn6re4tNwQm4TF7kuwNeLlhR8c
yZoz7mttSb/2GnDx9gclJ1reWmU02uZ5MP6aI2LQkLg3r1ElsAioh8JNhGssWmDLRbeJCpXKpMMA
B/2Xs7VlLJ85+GXU7BN+XErNXlyi1byt5PyPzT/0O+2+QKTYSiTeUf/v30BvYGZox9BYG+lFTY6i
caw+y4Y5JLY+RFrc1tDgklVA+O5oLQ3z2aLiijD5cazOVWHP58KP36fU0LhJ2Zmt+A+wpTXQIAb7
wH5Qm01vG77KsXC0khW18j0tostDrV0YqOJThytC+gzz4Xd5kBf4iRMWSe/4PI/t2xUvqKsvwewG
R0Y64p38A9CO017F+NWjEEY8MWpLmv1o4b9AeDAXa1MXQWbwT58XWy2ftbm4gYpKExV9zCVmLHyv
lRPF6Nvb1MFJH78n/Vwxuhlk3Ldr8QZIbPVeieWpx+RMshjxA+lnAfLhiHcG9SBsQAT96jrbvxOW
1qTOFotf6EXYkK4BoMzuotTYpZwktBuW0LQu8Rl5jWihbkM7g+SgwgCGoCJHF5o6BcDJi/SMwysc
dTRttAT/EwD27xw92gqcziYpnOq3I6ZWX1fNBjxYojKy6oh6X/gnEmoIyhLOicgmgSnsUj2FDN2Z
L8rNQFYC+M/kVAhEPlAjKASLLq7zWuJLW4Rkc0k2UyFE0Ew4lsj2DxAzgqcWLMgP6q7tBuoxBzlK
2Ca7Tvhlkr/5dWOO97ZTYSdoZ5lXXBPWRbxl/scPPPyMAZB8QDmAExst3zdqZN8J7Am3MFyO8CdI
tvEN1R/LiIeP7e0KpknLUMXCCHWDZil7+l+DnZfO7N/AHpD/zk3YSalOpK2V8WjWP7T0GMyyLyKV
pr9X7uwrPv3Zpq285KX5i8od2fpqXa871VYZ9ogzSVa6+fWWQoPWc+k7kD0KAM0QnSA/oF5BRzhD
AbxgRaGbqbDJN9mpm5aauJ7olOPzwG6U3s9Rhz31Sm6zoHWTcK13l2wXk9Q6Lgzj2aO2UBdsd63y
IlUX4SlPq55xlmAcgnlYh1jF+Kh2EBPfsqs/1dEJ2afRS1v/qgWC4X8Vm0iEUyRFgJci03VBJpn6
AepuxiFkCADVhcr7CCmFDrO46Tbck2QRuvI3RbNP6Fv/LW3kh2a7wRoBPsIqx0rtGGmrw6MuKq4/
LC7pob6H8i7nRtuaxAvvYJtkHslCIJnsN5vuWb+E1FKnxukOIOCAQS+9gDQNEABwtCxKQBAJPmxQ
lCmsrmf9IJcXBg6GtoDDg9P7YtwR1EpcX/OUi94iQAUIgo4pDWEawYwHsMt9n9s0nk073+zxe+tf
Uw5HY/ahXfp8j7i65s7aGCXUEsYcpCXdEHd9txgDmHM61XDDqoJ8jK3pdpJcBmKKXa3oZtDS82Ol
g+K9z28VOP4u8LpuQ2ZSeFKIbz8BL0jXlrLQOUXRPcX0vQmRADbTriFa/qI/WlhfRP0yhr8qrpC5
mGVIWeogK7KeqA7tDwM/jKs+XCsMCrlrYjM37j1MXfHIcutNofNRYJf8iJe46jJmQsgbCHz/ma9U
tjTSWhR3waoy3NB3rfp/MZu+0Ysn+E1S1wK3VvDTL4kkYUHbMXZkY8xMgWIzhxSALbE4Ev/yZkEI
h9XvqNgQCbxtBIhzx77X3aZeZSbuI3ReM+PB5B766By4t7uw2OJDOS13h+YzSjd+4aDRVOIzNkua
pIpYSeyJ/6vV+p8s8aDGwfqA0Xp7E/eR1rbuThe937GoKG4jh2E0/LC71DEYoRwRu3MkeT4IOOXF
XI4mTWpQN6HCQzNhK5s5roI53AXtNnIoZGhCA0P4RU9JB1c9uAysmW8LiQcC4UHguUAGK5U3BXU3
nD3XdUioCuqnuqYiF1hOM5QJxmtXQ49eZKO26L/VgTWsDehk1hSyqB6Ulz6vrU2v8g9Fu9Y5iykc
pein4LNI9TNjfetuEUpjaN5YOjj262Tl3yCrIeBSkbCsWZ5x5QMazMycsxZ7D58r/SJvCydB7HC4
FjEmcyyAytpfM6ryLPEMYbbq2LNt1KtPvPGvpXogTjUnWo3Sqqgfre6EsLZ+xvrKXhJbd47ViJKM
ge2BxydeenXhRDYVa5K7vPomg2KISHtm9hnXSok/Gh0+uhg2cW5L71at1UCx+fnX+648DIpdf7f6
V0iQcs0c2tRnBECpfmjkxidYJZz6rKETob2mDaqzNY6uuVCvWR8iJDJXQLKoVhdwymbucIsTUCqc
QNmVhbHoEVIgWNd1zFYOJqi3zowTO90vsLuFGCLXBOaJMWPB5BtAVvfXw7uE4aB1LpUQpULGkCO+
w24o//X/dpOjZAd20Ujp2KPGlduP1xKV4EAKgMPC0psTn9v4T9APQjKzTBQaB1+AW7XrY4Z8mOCR
S8DHO9b7X69dFj8sFcHikRQdl8+mhRr/MPmIZ+ObBKerCNkAbsB34JjxP+UmwhHToce12QTMy4hZ
4EItIed/8aemrQegAwv9ZfGUkj5A4b+JaOA7G3ikOi8P5kgx9Ou0Kpd+U/DHXpgJ6q+USCIoWnDz
GYsxVWDJb7PFRburgpQBBpivW3diAwHJndvYpXgU+Td3UbaoDXYaS1M/MhnITnickUDGHqICxvpk
Q2gkG6P2A48OeW6GZ2DeIc9Cvw34VI6Dh0xqdtaDml625dUUvOFrJEShZQZfH7WHiFY2d4JPg5PA
N9byVlX/Zgv49EVgFXFfHXpLCrardqVIMBbmBYV/Wn9V+SpQP1jHjjgB8RHSu61LJ1y/jEdUbRKm
9Kqx76k5+ZrhKDew/y5V6BIlYzT3vgPDvOZDjnkMwWmMqyoC1EGU1Z4pFOcLGjbGs3f03KxB8PgS
tguvZEMOq9buSvGK3Cdjgi6TQ/TB1u4vGc5NtFXIh8JbyIK42vjAVMhUgcUJdgu1I9yhU/SSYWvW
KOdTcBYb9qlh+aCA45lm2CUpZ7X7GTnyWOeuaUALa5d94Acq546tM/GV0habGKMMfbYHFDKrG3Yr
L3a5UPt46WWbbSjoEPVBPWDilwTZiBhIRpwMph+vwXRA2NSRuemAxAFO+TUci3uQ4R9c9uUNUZUx
OOx+j8IjWVo3MQS9yWT5RTKBaauYFHYCYfERHBu2aJ3+tNo7GnmGHWa6L9e/1v+CGTCjiBGFs9V6
4mAP/ZfOJo3qj8Xqfxyd127j2BJFv0gAc3iVmJSjZVkvhO22mCnm9PWzOMDFndTtlhhOVe3aAYrm
Bg/gFr8h7Z46HOTZD0bY2l9a2eAhS+I1gP54W7Eay761D4SRuN3iO8Fir3MiaduDfi6xtMFPFaha
BAKSWY2nz5qQ2HRF9BjRdIQwc3IZr55OgBEYXWb0zdDJvj5jVDvjnrFUyYxjLCFMbGuu/Y8RUJ3/
iq32N1xYKE7YDKRuTBIfHIsWYiYfg5wbfBTLGU8FIGiJExYu/pOSBw4Ds3lH40pQ6DSzQGlfMXy0
jYfktGtano35RXwQN8z/zpDZszG9A+w75v4Lhwgm8X6rWwsP6CLhZ7O6RSeGhyABL5gnoWclqw07
vAYtiS1j0iKBx861FTOJFhwAS2ybT4ZvRPNbV3xV4BrhNUPGoLI8VjoECAeWAmwIZJEMSaxbgVP5
pPwkBAWhgh7IRY4LclhZ796CEoBSJ6KysRvWHfDyOxIjNlzzJyMwFeSItQnCCXTv/qu7Netux2Ll
D4odHQv0zvHe32WnokaUq+rftGPbMb5kGO4wjdgL/eJQg28/dk0zLgSzDepsiLymZs8LjzLFbGJh
802GknxwB+P5HAYDrnasBzsLtqmEN4y0QhkPfWwnE+UTOqh44pWyFw4sg9l0pozqvYXkgM/pF/M1
AuvnCVgcObaOlDQQVkoVXh0LzDUYxUQb4uARLVwL5+hEs0zYj0E86ao+E4hjj99sF+hb6Mlg5PSW
zAgxfwsyhhSN2EQ7J2eIzgBZ44ZAnluG8moFoEdbdJ8Zz2jhHQ48z1gzj+A1F/QrVjizi8gR/VrL
r/Bna8KJNqNykPmUPHQX4wyFSuL+MEViRMsmZdc+1U/xB539TMwsPgNpiVJKJAyVPw1q7FfziZb1
XLsO3o/EETZ2DB2d9raF8MHmaxUQIvcFlAw8wwXnglRX5AQkC7PHhvSDV4O2hAPFlS4B7UGDeV1e
gTfi/Sx6/R6Z4G91ak79s+WzrSSE9TQ0qDpQuJG2RcFEoYqJHylXDTq5LW8N6npogxr9MBy+7Mr4
C1hQHAG/2aQBQi5GfKGInFxyZi9W0CgywG2caRUCVKgGwkGb/3xqNBJk8rFhuLPbuKWovRpYDriq
r5oTsQGAGTwaDk4tK5IXnXKJkwZmCixzo5fxUW+zI679DkSru7aZ3wNeGhlLk/kNMBNwPOiNVv/3
PssOHBCn58Rr53ta27yBRLnT3D3o3kPuxyv8mpUMt5qJZl7MrPIvCNojW6Z5COamQy1DweBw9hBN
9+ZqgChcJO4OHFamUJW+dNlcaeU5of5o6Li9VXmTRLfXl9iS1v/Y32JLMIeiXoy9hi6QigLPqnZm
0QmPIRYDuGPljHV4fWOI49ETI6pVbUpu09igzeQn5hwq9pNHlnU4RwEzOx8xhsgNkWppYO3Hh5tr
A/tXTgOCs/BGhCSKnyg2EnSKEnArVxWKrv9ivXQqXxwM6IiLEzpD/w5VE4yJtAAZ+S0xs5zs2NYi
mSUocOSDMp4ymNyQFtPHo2hp8epaKndULGDm2Vn+gRqn4rw0R5WwSFhhRQD7fhE5EEtmKEiZr5xe
rRawW+O1Vtk1K1LC8cYli2MwChnbMdaBlUXIbh+vjAPZXwrqaqwJUEQkmBXbbb4uTSfHpaGwEVbz
YuP3xUgbkEFETxPYzImwptlAs8UBNZ2PDYQDfxFczMipoR6/2SxwVeyZNwQlA+4DjBsSWiPM7WDt
dNaeTeL67ZkngW3W+twSZK1bpCy7i6txnpxHdifXjbL+BlbmwcdgvMRQibOQsweSevaUjtkuyXBh
tQx4xXiMzavFFRFSvPBcZ1SaFE4T0Jtjl+mTYgxB+ptuuzmh3ZhxfgbdFwv98S5aR+4bdpWAb+M/
6DYqsMaFqAY2O1zUQFsBe/HaCbgd4FaNeFpdsRf6jcYlFScC08UPtYdcAPDHkcS7TO/t84Q50iUj
IGsZf5BFH0fLf/0/dOwksRo02H/+N3Mn7YV/5q+M3dQWCimyUVYY5q/+gKNitw8ZQgTaT/ApokcR
siHg5gWFss6nWmAhwEJ6fkqmwu5jfPhxlJwrIW876VAwGszWDkXLEGyAU340Z2L7rX42P/qh8dbY
OPikM0GvoSkmsJUQ5GFl/rCILL7YpkwAKXg5zd3NSvfiOTYlhOI4P13Y5a10EqbASpeU+eSqQK78
qrfsja/4eVrdvmY55dFzfEp7YVPbpjd8aRzFbFzpZ3LI84ggsZmizK7kf+pxtDM3RuWA1RRZD0/0
j8Ldv5ufgKfKn7zD6hrfR6+968s9ywoekYjd9DL9pzzVX9PhzRM+CE1aQ0NH9aftk/8fG+5GDjg8
owfQ/Th4mPuwIMI05ww5kLSMZXIPDsKGdU293jMaC/9XPkzignsN6WDFUc5RxvVcQGoBYYF/EntQ
tfgfvIs5QdCHseJWio2WbI4RDHA7RDFT2xChTcLxMOwcPc6CaPKozTAjNLJz+y0sl44odfSyNRR8
Xou51D50SIEskWkTLBm7VBbWhIRh7IazDzaPya3wv8V0YQcm3M3hn8G6y52wVFnR0iAGRQNHJ4x3
JtpyLlF4y3cUQNfaNl/jaL3fFjSWN9ynm7Z/c5Tj0yvSq+AbsWJ4hhsb/FX1CjAbTw9Uka1KMt+q
oFioVsyhQDb5erwjBNsFG+1EDuYO/pInYoU4bZstkU0ntvJByQGDnmvBoLksD8KHz6NBrdrrB7f/
Cr9nDupyRFt7kHiUvqPnTFnBf+9OMiYqDVF1jF9/9mxVPznpZz0Y2VRItlbCHydeJfJXzl7ljvkQ
ID+aSOzR8E/YIH1OpG13aP5CBpKX36wy5HEb4aGe1Xr7/iBZyJ65SMf2wKT5Ef/2F5avVcw4viqO
wVa648og0HfRfbFKfLXytjqOB5KlttgL4A2IfopF1hu/SSQdHAlEfRhEAjLaH0WiHYq1g4BzHo7j
h+6UF14gnjeuATA/WA//H572nNPgL2EGN3EVfNNw40zRgSW+mt/xLD0rR8D+dzM8GJ8ewZ2EBbIh
4Cbpt+BT7JdnRsXxh7Uw0VsRW/N79fk+ARmWhRX/cTrjggpiHIzsggWCFKm+rN4wGPjNOzvzV6AS
OxSr18gL/9GlICfmFKd1gOIHskfql/8hXlUETQKczMYVPoID9wYmTMiJjRIEqA/QFONaPjtnGoWS
Npg1VPgFBMil1VqrTiwsNnjMoXYs1U/OUPwCj82RZZ3TfGIaYdqCE19UZOlLo7GivXmYiLPp51DT
gjefeJ/PEEyWhrWebYMvS9ikizt5WFDDIhAgUm/ZI7P8xM4iYHSA4QvBPrfht8zwBvJe2LJUl1v9
mcHVmMsMXLHr7Cq2J6j7Hydj+S07otWcmps0b9cAtehyocf7H/RwXC7KPQ136d6Cy2CVd37H8Bgv
1Vr0Srfc8KgC+uNIdSpO3Q0ch5YBi9W5XcHUg3IF59qwClAnaAAd1HuLnb/ozG0Xk8M6valwnMkm
QL0DXwSzm1m3JvP+4fKwX/NeKF80Epguixf4Awffa39pP2MaLhwJl82lOWe/w6GEuAEwhrMltIvl
sAFtG5ctDBUNyfhyA+trhH6NzxWqAaoeSxpIKHSq14/v+FICctHwvHROIux14dytNfxUy2i5S9Ym
TtCcICmuVOJBxXnJRZJB+C/8mp/3GV3aH8dAzFOLl82hWg9Wghkf9L0BTPeu3ceXvxd3qA6pZdqG
ffqm3LNLQYn0hor5nM1oYVwlGD3EHVpBHHFGpmYgAjIgMAigjFG3wY3hMtNelyMlmivVPlhaSHhR
RTY2iogUqZFjuxtm5xOnWuwBWjAXyS6YO5bnYUcaqcstFCEgWTA44G/M2RAQpLRvbFNw30EjTtLf
gvwNKwrOMqIl44e/B+ap9kKDloOhr1Jp/5MWsbvbNPMQazE7Vsq/KsYaHzE+7k1J982HL3EI4VWA
gAbOGCA25FYXNwWXMKA9REkw2jVkFzR2XBHR2Te+Swe7o/6dZ6/U8wKbPwDN5CIKuyLadcjT0J0Q
bUCE0f9uYnQ1dD2Unu0jBiD46nGEjZejYHOUxPBuQM0GS3q/4EhWN06YieRWyc5y8ntxOv/lw8tr
0zrHf2E4z6jas1/pUHif+bqVWXLPaDUUcrZzwLlNtYfLyJxLUvKz4PZQELEtnYgksTELho6P47BG
ly7lhxqnkvpTXcv/2AKT4S1Irsi3WrRe4z9bE4OniqB2C0oIDFueD2VDrm7wqY9O/q88sGIOf/E4
H5bGOrLDKwa7VvVr1CfddzCys2gmiNLU0n1BgBJBqGowm1Egy8CfBNrqso0R6sH5qYkg/16E4ObJ
Ay9crcc+fB3wC8XTgDSVjsZK6VWKjm2qB3lzZahngedHbr60DpaixtMvHw17EtWlp1FF/OZUGvoq
I0EWZlt/18VtPpwbrpVand7e+xugokpwtwHdVpDpOIKIlnJbfxZsvek2JnnLKL644i+82KWu5q/I
z8P9AT2cYc1OAfO5PravtntVwmPIHaaj6MfoR0xlnESEVX8kob2fKleFILRt1T12f7G9+FrlH0W4
iZ8aiU6NZ+b24D8i3e328Ubsz2qP+JvtThX9C4dbCNB8DlguasiLhxegXuAshs27B0c07NmCrELt
+VmNbsHGG0uHHOyGuEFS6lkJ5l6mA6aMF532YdJ5BDDKZjVhiv+GYvlKCA8Jbym+RkTSr3zE8gmm
q8stvSE+VzzoxA45inqexOu7ORnKnjyq6QtuicoClqiPgBxQnLVZXHIDudyhW3IzS1QFAvT4oziv
V9jy74m0U8a1FG+M0iG1MtwNp5LDcm3xCw/hGtR/HvYmGsmff+IVnqZJ8s4u+MSCDa8S6clHkjlZ
0CzBhfFXAcAXJBsEZaQKqi5O8m+SHxRLWRs3prHOWBJHwzGE999bdtSt8qdCcq3dmWfSWpHKWbJK
r8z6rCEoNrgwBJDt/U0M6vNSlwqKQ6imIkwoF/J4UBCOMK/KqLyomLE71LAcIx+LBQBQ75kVNcWy
RA7pEX1NYGtDkuyEt/hqjmvU8D1uUNlCcrFYei52+q32Sk/w+ttIxoTPV/mpnopXIURbKpcBqtjP
eGGSCZ7slD8nUE522+dx31O5zGuHG/kyuwM0VODb2KrfeIMAYqS7P3uBlrjJou/EC2eyxMYaYUAj
Jn3uoTxxIxWHMQzpCIeiCtcOH9QfxsUJa3Rmwn6GwJijOaHyHf0wDXOEOVgMGdSBl9tAXYzQoniS
vBYJNED4s/AK3AOhfs1W+8QqrGKmbGUFoZivwtPHM5G9ra60RCimgMSdk5ZwLuxMdeXO1nHfwbsX
/QU33hpYkjWXgdSDW6edFAMCixfnx2nhQDhStV+QiYz71jr4WzOp0jgWtwVM/pe87klrxaV/GRyM
Wbw0z8+hgG+MJUYOp0AkOXLpBoaNdQZmBxx179QGEIZOgilgx8Ba2DAqaGz5IEwc/7fPISw7c4vC
2UPscln8otyAblU0K+wrQpV07J2kn9L+NOh7WBlZtBma1U/hcNizUho09KvzTjdRqePo3G1YMux1
3oPH0DmCyeDITkmwW9M2tyhmy3RLq16OG13bSNS3HrbTirC1lE+B1RChTi1btM7iqaZgJzLyRBdL
yibmZSL2wyo0F9hGAtoI1li+dDxNQHWwkgneTSzUJnPOIpnYbw87LRqVNT+bVJZp3GkEOavHpN/3
DHeENJgOg3JA1ke/l7QT6y3+Bf8kzTPZ8BP16/e4EVm8jTvMSE1mZYHhhv1h+1EYyzWXcVhRC8BS
Cj7sCn8yzC+w1pjvRAc8uZmwQlE8EvBiGE0U+R84qFfoLyCmEpm2k6W/kd46fMwUR2a+uuRghZAr
Xtt70ye9pb+mzoC4My0zRACY0+0DKGMCwDeeLwDT/UqFXlmSa4c7GMagM7jChymf9FLzin/VoWVi
GoI3KVhEfGFy2Jqr9BeshWmJW4iED0tCvpD2x9dmjtLYz9IlQbCmZCmsLJcp8B8F+QrIhWsjOA2I
A6fYjcmDeV8beKSXbDf4HRshQscf0bIOL0kD9gRhs+d9KqTp0NNEhxYr+aPTJhTpi4hHHsuJt3EZ
/+YlES1gREiA13SlcHGMAodVb/gMUpsEv+mMDGLvNmw/8geP5qLZ+gCG87uRRnZA74chGvZ9IL0o
wRaMYSyveIrEnylCtbcq6Z59y4EdAZeT9+vNK8ZpU2KRZ5O5w27ShwoXzdAe8w/tODq6t3Imx5O5
FrIopi6+m/Po7TGjOTiYqJOeKZNW5GCgwbg0ryJrD883zLQgLuKW2zh8HrVAiI5sch6XhPrHD9Gt
EJ+ZLWynjtYWDiras8CuPflBpMjsgfiU7zSbZi0rILPhnhnXfeulz1hy4n1ypQRNKoygYyCyQ74C
2SKfQZLCTEam+KvVaeIAUeHHcyh9Etwu9rZEPIBlvt0pOQwBE/2/oVun/TkXEXN4DekguOymbubb
kY+MyQkAoguuMoOz08YbfbcVv6vim4VsGt9j5HJIZf0lq7NVVkFFwc9vVfVrA6tPFtSyp/GSt/xM
K/hMfqpurSuHetiRUiuhedRZFawYFkm1/dHYWkfBI7dSzA5XC9QovElr1C8gfP4al/X4F9Pm8qMl
PpL89x0gBPDWla3+TmUrimxM2W/z8iaILnQlkhJxRIMJgPVDOu3WysJG0cAtnqmTsDNoXn1gIYw1
/6ckBrJDp8KMX15kYL97+b8nBUYXiCtm5SYRr2wcYeL5WAeukm7XUbKe3cl88KeMBv5Gs+lwjpd2
aCs5dBkbIci8fCATBYWcsIe+4jPrG5pTiPPwPJAMyMN+w+/c79c6qapwQul16bQA9zJHAvkP10MM
V3OdPCnfTTWfR/Ve+UhwORQQUa6QLAVocr6Z0UJSDQNH5mQONhw5ZeHApU+OC0i2zaqAzl3swCl4
icMewgc26XNwIXR5TBBbwWYlF+PfxpIO6x96s3KjBzu2/VGwDoI1pK70yrceJbcmO24449WHQ9Of
lNj16DJjrsCE5m9t6FbEmnCBmlEs9/TZNJDzCulu2Oh6gcmm2Cbk+/0pSd5b8vAoozXS8i2TuipD
9Laj7XuwNdXyYUsf+YDw7SoZD3EHBrppOA0Dt26Th5t3+K44azj3wIV0h7nzk1wY1eBe0Ncg/WbO
T9jvKrZeeVGDgzuJxw61H9IWqDnEV8bUe/47BPa4Mp4qCg+0ASOp0IgJgUnMYy9/wVcdQQ8BV1Rv
opO09jNvEdWlZ4zHqfGKk/xgcayxquExeRW/OMqHR726DRgWNGDJHAAzukmFzQxbRFtzhfcbsE8s
LM76LNmavKIs3H+YXCiHHFmIGO7oz2feIqxqsvwmF6IfQI37lm6V+YP9TFy7fmu1z3aORfT4afBp
pXQLzDXFTpTA0/7ZTbMLIeAFecS6VegXIizx3Bn1rTk5PDZEUUbVpUgvXfCMym81ewj9raBInY6o
SDPxMca/cH9x/+R2hzK5klBDyw1nKhQRWMiNeBhFKA9fJqBEPuwkrMGZ3dDiH0TYPKiDD0WIVc4B
qytksE53zFiOh8ZldqCmuToP6o6/RQGB8f+gfS+G14jrfDe8StympRY+zFbUgYgdFYNT9RZlaD/4
FLPRW1PdarwoULoK10prnQKSqoYxLJRRXTm2wV8nf0v9Lc0fYbvVcyKl2bRwY6Kz2j1itCHdRih3
Q2TBPpOdItjK3aM1tpNOOQUz6GDEdXm/FIXfSDoS7qyYJwoKRDaj+4Ez2lYvohgC8xTwqMXGPog3
gugZ5QlGY58SfXTEX3fETp7tkrCAEXqAuiS0O7gsffQw+gs5br64hhKpQU7HVGatiXvQKZxsBQ6B
E1JRyHSb1HQ5xnlkacs1945hfKFYPRpjCAPEXV3QEy16R6fKsylLvFkp/QttWfTPlbGH2ERZTmfH
Otok1QM8y5wi/abe82oRmJBnjxqHXRtPNuzZExc2SbGRibl0w/xMutx7dH0kfSf0KdNuUWwa81bh
DXxtJQeSBM0D3Jkhf4w0NFtOxfLSvl2h++o/ggsXQ2mebAQFACFUAvQNw4a3VdDvqb6dPBaN0zaN
HUhJb3wFErsEl/YaCXswN+j3xAVL0Z1xnGAQbYV1I60s/24i4rQ5iuNFRIPsohNN+quBn2igXMfY
LcsPRMZXOqiym5e9tEO0fkm3X0RHkiDf9T9S2GlhaV/emBZMjsP5JLBjHbcybzb4OSO6jM3dM+hs
mEF66LwVC3iEBo6uGPX6u4WizdZ0iYuWi6McF36W2Ic7VTvyvGFrCjRbdl4FtaU5xYVdd17sw+pA
HGYXAH0ddfSBrakVEbLUHILq4SuXXNwjkhn1S4BPo2PAUUqIxiDu/dqK1zhehzxDCXozckPrVYR5
UGoF2m/WblhtNfTS2PSe4aKp6SaRrCJ4pPfFN0kPUNdHqLZmKbNZ5t00LcmHl4Ycx7ffAdmeMHTJ
cDiZoyUaDohWhIooS2mJrf4CGhXpcxc/N4psXfRRXCrS0w8wO1gR8vdG3CdtR/ZLZJw37afyf3J9
m2x5hqk/YDniHjFdpl27YUeBJenUe6NPifZReqAukYbDDMZ2UMDPeJuY9j7EQidwEV1xezCl7FLH
GIEeqVnAZh5S9K7ax/+E2c9LKE4wGgHpoMuwS2NgQyU+R0d6FV0XZyj1/oLEhbOO41nXN6DscDNp
Znndo1WOGdqAOu3Sc2VW0TPB4hDEFx+XmHDG/x2A5nb5Up734HWBh1gKFSX8M8aZ4gTvqcPRxyqI
SiDjht1tXnjDPPRCvHbl2AnnTTgLc4+qpBoYrzjKnONT9h4NOXWS3oK197gfafDZ2ChHP79ET+Yh
aHY4/PR/YF2wWWranyV1R0UhhCK5WoWJs5g9wHYyB+8S3lx1TQ4CLsnZphxszq0f2l7g+cFqWU1C
lRONNaIEzmmaCmgMv4Ox8UfXUPiHGS/GVTQ/4tTNV/niF8DfzTIecmThiGo2UXUAKqOVUXErwaSS
LTJbycHSF5vh/XgzarLhccf4XkkeWNt8vlQnzj/aA+jX0CDpoMGFhewOks4JoVOsuQEKZmfCC3pr
18DixfRgeeR0d5C/AzQh2uQ6T0jBKphbiDE0Z1qQB5eanp8c8NM7UdRBKrroG0ETCZaAeAE81sir
ys24X/wKisLOfI/VMbo8DITYiB8Gc3Y/1laqwy6yxj4RO9ncoqEXcntmvmCebK7HgiWM1+Agh/eY
p2ZPvC2guWG+wngA+SMh1hsj0BhPlmYN3+5I5A7ZvVz08sxmulTOcDyl8jU2DrcaznwEPckN9Hnn
z6UDIycDTuKJFLwFDzncq5zq6LLtwTg5B9XWJOhHZPpZ+k9CisYqPhrfPqZxc6BaTV9JEvYSs7e6
POiFl+obwvAYVHAJZrrBU5Avp8wWEWjYuISStEFspapeeHxXB1pdOAVi5zrl5IqW9C1OBGPP342t
crQlBmhYZ/nmtkffafof/FgGHmzT6C4Yj1gOwMuhWhEzxEBWe5MKZuEyuNBpLop1NgHCrYk950zU
OdHJpwS2WiKrglcH5Ix+FkwXDi+zH11JdVI0kHvC/wjaWy0kPGIBPWYBp3HnU+L+OdfmZgWAIUYk
ZcyFDUngm7BYNipfubyMd9EH+7IVt3JM7WTwFDJYbPVzuDLhlwAL71VDUplq3fBMJbk53Y6E0RJN
a4u9g/0YcqnM3HISTOWGiZrlMKRcjoFipUjO5Q2EAP/CHuWtiVqPLQMbc5tLKGkzwxZ2sEnqd8CQ
mg4v+M685pSO9QDeA5US1W0EY8J+y8COW+WL14eSPKJsgkeDN4ay444h0BPao0LUAPMFMeIKCfK2
EHh14Bm6zSo98tBFKaSjVNozTVZUUIg2pyiZewU0fyyp8NmSpK8y/dSFU8hafYHR1MZHT0pNZ44G
KAnXmeworcWhpxSOwS4zIevFAaiAcFHywtAh9A7TNpGrzOcz/wY277Sp1QNnEDEvaGYrcNnUVo3N
29xh9N4jTWkgE/QoGdt5h91Nd25QTavmo/CU2WJVJG4qjKrT9C9tPxNQ6Ra+pfLBgCMhM2Tqpvw0
D8j+wWMCjE+osh071gENb9E9avTVPsADQidFfC545GvWQAuEEyWwN6+hxJCkBA+EU+S0+G291WgX
Y6C/hL5VXo/vnUHzH/IvhOK70Z/oe3LzHL13aGOC8hLQgvzLor+E4CFxTjqIAeUUBKAfQnUQuh2u
FRGUrwOjPjxofioP8YYJwneNF5K/U3sXoRI1O+01ckMQUxvY/UJoQT3L/obd+BLf6gyyItFTnRVt
JSR0CAxYdy0cdJc4uxHBAao9h/9ZbEwQgDDMxKPpdGDuIpgPlq8EnU50VwVx18M5jS9VY1fmR5ru
Om1ejXBwKKTMSqcR99/sMJPaoWJhcl84+O+krmp8t4BXQneeMCFR1mS/VOatj39TtVpx/A/mjWq/
0IijlD1sc8uPyv9KhrOu6UvafQCSutwlCUwkeuFNx/RXwpn4iDCYCBlTw20grQkk4zhM2gu1Q9qQ
fEEDFG7DcSuSnsPiD3pXbK7nh7S3Ev1BSE5RfVXCp59tammPeyaCa00+EwJG1TF/jXidpyAKa0Zj
WA1lxoc8ltItw867BQncC9xlJkHjTkF/Fy6AI46XenLr2kOOUWYP85Ke7yN5xtZ7T8ldmNYixygK
y7/PZqZ4/IW0yvNaWKZTWxuSpyeOtB9pcHJv7P+K7FCVH/1i28sfanaEOJSP6yqgxeZoT/d5dzSl
pzpt5NYKkXHjc5Jdq3StEAmYrLFEzSe7/lfgYEw0Nauqpdx/6JsJAf+h5YAnkAb6l+61KpbalJxP
0bDklwmzFnUEwgN59V5Xd5GmiUMKP/beMlWH/0a4cMiDZH5ICPlxATnwp+qG5U9XDCTNCgucyk0K
r8l+/cotMfCYXHN0pRKvbmvoKYyeJWdWWF6M5iQCFW4bIFdaeWkLYTk4FrhES7Y/+5YtG8NmgwZe
zuZdlJxaJ88Xt591PKN88OFXbe+8sz0g9wJeNj6sjhn/aj72wq7erSXZi6Heg64ltonXOg0CUkMb
/l71LIlte2Nga2uFpTPMu1MwL1hgyuJBdWzqzI1Ur/ynGiCXexPesF+jKrzp778VVzFHRACOMHLk
+aCeOQvJxElhFSyg/kI0x/tyExb3UrT8Pj5EvbfAXRkdOhMDlt+907SW+cWMlkMn4c2EVdSR6GtG
WF+KbXdYEGLxq7ds9eGVvxcEtJQHxak0JyqY/tDT+FTmOHDUdqeh20DTvSjvSXoMODBgsuSztF4+
xEBiO0nZdpAOMkLFStxCHQz6k+Y1Kb81oB4eWv9qQDwtxqyLjUCOXipuYT+BxIjtF2vMGoy7276l
33w8x8n9TQGs7yLPVQQ4/w6w2WMpU0FiQT2UYDiR9uscf6DumtQ4JtlIzNTEEyQoBPuJu2xUm0gg
Rr3VPHXBDGqLxTYHJ8CQ56mXTsvyRBuxa1t4fo3jlT0218AkceUwRb/a8Jtk+7rDsNMt8BJGqiwp
+2yxFaqrLGynds2uDNY7K5HQHZKfyfwTje9ysRNcP4ac6rTNvkWmC5EMNI6In4mntaNDPs/6qSF9
ShlEopnGlbGhBbMmWYURskCreZaqn/f0JLMPIYO2T9t9MUcuKych37SkMjfSZxYSZnwfCL5uXiGx
XKzJ2K4tdDJ/WJs8B/8SD5swv/SYe0oIW84RqyoEMINr/uOM4FEE3r3qnIP9fsTtmannWCQW/0Ji
32vL712aHFKFwWUT5GvZ9ybB0Wc1wtge9HgrJLcAzbLi5bDfiw0/L1C8UcBhAq7EZqBmoqEgmAx1
Ajj+wuM1iiq3CDlw3NDEamoVYSbR2yMcJLrhVfEkpWkCFPG7TZ/RyqH/qk2ZASFdTQQEvmFtdfRR
4y2vTxL8IDk+d/CAqvQ8/MxJaX7AblE5itPuLeD8r0FWDP9K5n0g7A4bt82k/klAHzXUjGYj1bDF
v7riq2dMewvQdiLchtjHxSx0YvxYFsptDLdShbcedNRgS388fWYSms7wWxEPC3Qqhmemn8jp+dUd
5DLcS0X+dqRsjfmRdlXHSk4ob2Z9adam/hr9mdzzwxO90jJH54nGs6MlurZxF0j1VfEheMFabBgk
5zG3vlX409MTyzczuBXJ1aB0t/2OYyMKrFDwpoDAE7K6QR4WEKXiY+l/pcF1/EyzTY+WbzE9xprv
BYoD4Lfu1WM3nMMEY7z2e1QcYwIes/NgjR0JvmRA1HJAxuyWFWYynLrwLyI/0EVAa1CqPjLFK9RD
LX1X8kGGCBQdBmKTY+qEx8sYYweIhqDIL2+WM/BZ3sZ57P62GvzW+jqJ21FZh9E/P30s2GV7ZkK1
djU2Avoz4Pe9wy+h/MzZjxGwAwLjVFiP994bLfT0W2SbasZme8wzTilhgqWrAh4o82v/xoleWA1Q
ayBKAnTjy+MJChCqhftSgAl4vlvIFk7qpBN1olMrLt7yQvsnm+QhLc9BB36KXwRhgLY+q8LD19g7
YXUvCogWAZxPaK6hAreZI71nBcwueabOQ2aqaC5Qq+aXMV9j7sKqM7kv+BwMaayJKP4Rb3VFIjnr
1+NwiIN9hmhPqyAptW4R/1X5L77OJbHQhHZDFv6e6MQK/K8+BfmDA1lprpXsDvG/rr9V8MbMe1Ps
8mctnqT5+MRHXdC7YhNqNCqzwVF5GOSN3u0KotXyc9x/qdPjLX7H3bUrH359COQ1S+lF6MXCTVav
WYZ4gpMmTNg53gSMQYpjjYZx/W5cA2kyTXxk8QY30QHXiOgAOo03plECh/2EUKWD5nNsblX3kyYv
0yj+DA6zN7pOTDZfyui7vtKsBuALkUmJrBGorTCf4NIQuT72V3I62QAyoBO3YcpcU/rbHPPOBigg
+JDpMwfpsXgjfAjfK6FgYp09u1LR0upDTW5WypJWD3GLZEXnMJHgY5yEaDTPypx8abPO6ziOknsd
b01zdmgwVDQSTp2iC9g0xa1FaDyILzX9rmEn1JAhcBsLZJpqxIPtXS9NW2GL0OEx0FGcfGYasTfY
6gNBgvfvFsk6qzY1Jg7NoRytyHBkECDzNv+MaUx3b+wG3j+5ATelpJMwT5q2BbKPWVQD4b73bff3
Zmfsmhrn+X3or1rOFSaSrCD8Da/7SIHm4gomQVe7KN8Hybld7PAL7CebkYmj7F2cRmCCRfKj+tCS
9N0i+m19Hwlrvgx1pvdlgPtt7/lU81pSfxLSwpXs0XQjTAeatgUsYoOJDilZIoawoGDQ0kWNENXJ
dIlOBNQVgHqaBmWrp/wUkK5Hsn3gOYQBVqbhmbMsG2BGoMEWwl0jPzSF5RYurgJCtYzdYgZwzsRW
MQNzVaIBkQaYXCt9Z4RTFCiRlH0/F7J+raj22FMfWavVBJjJNEZICzjSxrhnjoBZoufX9v1VQLsx
QU58DVAgur7DJ+E9ZE+eyBaT022OcwXTELMhA4acvhT/N51JGfVLwbOrYOed/Rvll6D8U8ZktVDx
t+fRM5BAV1dRbJYdE0s7n0Eh0xWLgI7RGjKGqeHJIcwjy2NA3TzSGi7MYqXyR7cZ8Wiw66EKSAxK
Zjh7L31WBQpLUAKp8RL1e2CuzZSf/tqz4s2nb7Xi98k8GJAvy4UCKR+4Whyw3MlXRYGVE6T3kp1U
w58laX8xOsPqJc/6MDotqLcqgvKBmS3+KacfQQTy40hR07tPmrt4IRaRQaBWHJW+bYPh3ipSFTdB
IjTCgJxYjKdwYnE3kecZ9JggcxdhZ7kLlM0YaBZea+yhX0DyBugBqI4cfEzIPI/zu5SSJIhHNZq0
2Jv+0uqS4FDr0PfF24T+ACaL8EWrvn6TgnVKZUdgDVEs7pwEFvkjFRbExT46pqEXQXc25wxNFTLu
NLkS1D+kZ6y2CuITclZw92kYN7T05UYqbPkfVI7CrdyBsq4YTsSxpSNPb6ddh+6NhXiCT9EZ6r88
Ld/rAYm95f8okt12IfZZYMj/kXReO65iWRh+IiSigVsbg3MO5bpBLleZHEyGp++P09JIM91zuisY
9l7rj/VIFfsrGFgP9WJkYUlkdsxB5ZqdzwduTAuf/EGQxHaroGmptHvmUQOrTfMBOdw9IeU3qNdm
jogPqz8GZz2KoApYxRK2N5XWsNYKVWXRT8hFqCaooL7fCLLZK0hoIJaUfEHeG1tIrI6yeEJTzSOH
mqztlVS1+lhZdRFRN2Iw1RIMdcGqqnE4cIUVGCE1MGbc1cVGJOsdPeHEdkOafPYTvl9BP1QExNgl
hV7g61xSaYHeE6mlZKJvY11ORhv3m9zlwkBTh3lO8J2kxjEm/UZofPSnMidhqJDZtKMxiYyH3aOK
x4cKAMggLqR9dDv9RLDkfIM8hzwCUq2sPFi56BSNwV2KzGXiIqRQbcGTNGMv1AR9bXgBQxPrvkpz
75VQvIp7tuiWnnBpm4PA96JqTwb8QIboC502voj3jik+Pyk8GESVDtnTPTXyGt9QBpm4pKR5uqLZ
yxvuOQ1qj9aEklEQMcAxaWyOHNTGnAMWUZjhbV1phcgIXpZwCij+8Jh+k73ggDpMtnTKOP42OPcX
7SbdyLRZmo5od/y3wipvSeKSFteJsG1w5NFZN8bA4sWeYTXxHkQxyOV4XnmoIapFhpsXAoX/DX6H
YBPFEUsCUj3iQqbiRcVEhn3qFwQLeWV/nnwJ+A/5bvnY6tAWXVvrrCZzCrIfMT8uO+1C0+rAbIxo
h2mAoUxgpk108jd/1XTJCK/EPxo5+A1VNyclsw3Unw3dbrxLKP89utG3KpxEs1QwvBMwgageFaBw
ixGQSObNIB6n9PcsjaSihatY/xmqFbGGyQ0tp/b5ErHJgOREZDdx60XNO6iRGyia44/NKfWBwNFR
3N6SYzRGFy2pa8t6S9wZMlMrvqycqczRljj9G0hPAoEhcMSc+BvsGpUsznUEC7qEO50LaP8JV+Qt
dVzsBpeUGbz8P12fu7zcHCgxp7+CGTr1aem68lwGr0yhqGDKAoMVh7FS5WDQDmwdynhRmA+WI1wj
CjWIWBtGucJMY6R4dzRjZPbaDKxJy0/pIG2bgGpVtC4iGyN3hRPQR8Cfyijh3jnSHUThA0diiUgy
eCTRPoOQ9Pm0p29yvhx++3w6gd2ua6gFyVtSpVmFt/Sv5EmurQ+1yxkJU0h/StaeGmWW7r89nk7O
QtZ9zTELEA15PREMu+Ck7QDpUqmGo/sQz8OZuSy2PbN7gAxPKHuLlBeUBrxL5GRa6QoIo+a9F1EW
hpwRLkkSskZQ1gBLMjhKdOBXpXXODVeIvml/1ATuki8wPJ4rBVM/u/4t4j1TJjbY4kwNsD+zflix
+NMSrOW+u94i+5Tty8OH6kAnFgiEuL1bHK4zqVum3YjTGMpMLqyKnx9ftjsnm0QgjYE7DfcRXJU6
Lz2oKzI/LZ+XqLB9YZ4P5HXMSnA5TPkq30iMsw3dVmCzcua8Eiq0gNVgOEIlSNQl109E8RLRqxA/
jN7jp25k1uSn/gIABV8NEycLyCUmVnSO0wVMAvjcZAugIepBBA9UH5nwYn3pahha+DQuceIHjlQ4
cb+T31uh2fbm2pGXx0tY3iB2961/KkODtrpxAEXINlrLiqcWLWMKRgwUd6/JggNY4vawQ2HRKdga
uH27LwTvhfDrad8fZV89XG9f0iyU0m3+isOr9NKzCwCwXqxZKZLKUuzPDlJLkomFpXsO3RvK6lF5
gpeJsG9sRLgW5XdNUAeeWAaJ0aJXMCb/SPBaeOWhKZFy+jZYlq9OdWrAKKuSZsc643LFT2EXmc0e
xRSnZpYZODE28mTKn0YwrtHHaNgGBIo7KxGysoedwP5qw24AtwybBG+PhmLK9/ATDaSYQQPMRsV2
h6Z/6r34bkYfICIaohAA0FGt8QoDsHrj70PWVkk+z1SHEGtKGjMYO5s1IvU5vGdMj4QC8G+pnFHB
Fdooaz4g7BQSzXTqwWgSjkF9Z2i7uDAV3NKQYY3DGiysnukwrdUZpzL/g0fJwKANUg64wpqKTp97
i/o+UABsOMwlpJijtyPmkpfkzqjGn0VQ6mP1CaYVfxwfOHvwUnryk8n37MwlmPyS6Y0LEQM7OjQs
q5iKUmRTlkLlGoGIY2oDD+w0efjkCgZW8iCNVvtjz2MeM2+Te4z3jNHkLf/7En6JUZMYw5mm2a3K
J8TdhKd3mj+lN9hoRYGZbJn+rKT2bUXmoUvgWTLj5dEhF3EHk3yKZgeXsTdnwqtwAms2F7fJC1nS
BmP1rMQMmZ6lUJXHrcd/SHhb0gq8UTn5Lyj1fvvKapFOE+j4Sn65k+pfvg3Sgvgq/JgDXmZs3sk8
6e1SmZGzxPxZPHNhXkM/4qvdSNpXRbwC5ikk4rpFjLSmU6Q1bw/Srkh41xCLWcwKHAg1KArqmkvw
kDHyICtP1gH5+VjjYGx8Gy220cw+OFrRp3VjplP/2+C1I5YTMnNcqa3hzX4gsFK0xENAyzsy1jcf
ssthC6gI4/addkC3NgUE/lAwKM8yYcYxyeTp4jkk6pzxpptmaIkx7cLxwAuSWkLypGxrOKUl9NgA
bBaPOTV1XEfs3wriK9UBBiHeOYNbO+dXHlKiW401YKtH/0ERuFPSeNHVUfRCVKiMWmLhGk43LIhY
DAor10kEtPGkeVz3CUFAswmgK3DQ6CaagbwzCWUbJn6dMBQoZf4d+FMJgyE4jxWAPFNlxdMe/XKw
8CwRDcyJCHKZztqFvMvmOsx8DlA/62bci5M7UEvIj8UPim+unWcoMLY813lqAZp4BD0FFuHuHNrA
ibR3Mk8PBpZa8L2ti5Engfq0u9QyuXv4l5NVOthqtKGdnUc1YkoishPylAZJ3Mk7QNsNKDSZRJah
QmOg4J4a4iYAylAifgE3r7T4Ulq07oszqIwGDvkbwNQv9HVCgC+sm4QiwfLrUTorEyO946hgWEEU
b7g4oK0c7Ws070InkdiHZv6cwhQT2T/nBFITm08TtKEuD6p45FwUw3us3EYbl8fDgGdn0wcMykTc
CcVWI4wF0xc5CwU8wBhP6JkjE0xgEYpFnH+UKNJAtgIYMc8Gxmiuo4YrAEQsf+lU4lgYNWEeYf6t
CUQ+kwGaYvbNPxNwVkIAdUt7jouzUPBjskx+pU/ecrTuhPaYMyQDLBuaPxtop1DRrlmpydQ1k8mx
kq0U0tSc+hDt5FEot8h0eOLZ4wj7Zs/CzjUsmjdAdGMCCsGv8ohMu6e/6H1LcOc9EnysUQhjOd6o
BMASjREUvEbZeMIK9z85eEs+S+pibcZOrSJ2lCvv09m++pVmBz8/Rw00wEX5bnXMTXPswM06DElt
AtK+YxKNFd8B3xbLbxi3prz/U59R0oVOAOm/2pzEqlz27t+PyoVHGjlcLk8DOqAV0uIWBz4seG6B
BOInf43JDfywIEcKeANSjBkaT3cMCsR7bqHjG4tFiLNtEX5t02RjQIRP0Z2QM4TwmHt2lArMQ6aF
b3z3wXUotkRGVMZUwWMzDf6KbhP/4G5G0O2fBUKWmR6kOc8ZCmmSFka99Kd3kLwjG6fCkT9GDBBG
fxgEFn3sE4iw1GV4l1+x9KzAE0mhqvXdWMzBD+Hh58jYsuZVvNW4P2v7fzdpItk0K1PyRUYWVhNe
wfLKVyrAok7SyALEFpg8ScRts5kMc7qoCIBEdDyGy0DZfbiBptKlZoRi4yLghoNlDMfyMd+QKUAh
Aw19XEr+rMHLynnJI1XbmIhDmiLpLeF3QmwIBCuPebeEWKVo1OflGglWlAp9Z/Xf5LrxZfCtAnDM
xCUaWK5nmAvz6J8RN3mhJX6WuXDQy2dNV+Veo+m93Ojolis8ghIpCtqvQTsUbcESomBTV5wc3awg
H1lxfEQY2jvO0Sg5JQYMKXLk9KLFf0ZJJiHZjhh0mkXZ2aa5hnbhsuKe+ZDAUi1rgYXBRx+e8CYR
IysH18nwISxX4g/8y6HiJlLUr6Y6JcWywmv9WUQYUYiS82ARmMWbhUb5gaCuhNxRpd9Q2Kjesy4W
imxM8/r5udQFGXdAR6i+pykHqcez1zMfD9677f5qjY6ufS/PixLTIHyf9gWqRxHlguT2cGmCAtsT
WmYp41LNZxpVluufunavCbuerD/0yQaDiOxwuWXybSABUeH0XaGbJ6ElbtdeZgVPbXIKxTtKGB+f
brXJta+UX5xkfVB1kqF20cznhwI9olCipYSIpTs2PI4l4S6DY9iiuvkUW6P64HBiPOmeeUN4N8lv
XADGXHx8jkGLB1u9q4iNmm2em2u8QGq2DUOKA/faxBpO8CFyyvHcYudB8IEZifC6D02cDaUnLJRr
gz66xP2s04xLhiPRH/jHVPIqOEWYJj7byjt+Cl6Gl9TojGiAXTfGZDH6NtiKJrBlqWpgR/0VqYOh
0KTkr0hMAhVIRj/luSXLLWxg9X187p+nGW976hXTlU6PNwdS/nnJ4iGfkCsjHzWfGU5cR5i1/GsJ
jjtH2pdEGyIRamugSwKdeCjOVbLciYQjY19YFUx+BPSDwbXZXlBtbtAJ1QZJs0w+GArm2hgcA3EP
Xqdk95qgC8TXs4wAC+zorb7X0aky3PhdDhW27nPfLsPrZ6zg+UD1cmljhfLWXLEuazREqKSsFGXL
LT8SNEm64YNPE8f9uEChJ5li3x5WBvQYsQpHGFho3ayaf0sPC3NIL/ujh4WbC2R8FcPCwzfB12k3
IqFC4RyHbpTu+aw+di6cBmm/6NSAfNkPsSS72r9HgkQf19kI1wHaMheq5ZQWJwVF1V3HMEm6QA5T
7c1BIycmgOFYNIhY4uFme7ArckvYcN0fPbkXMlMbn6u/Vntspzywp2a+kV/VQHI5n9e0QzzHVUg0
/j4mO+hzCBqHeI0Kbe2/2HKWK2LJDKeAKysm64cUr6r+atj5dsKeb0DzbMRhsxhweQWoHzDPFA1w
nP816dDm5WQMZcCzCxnlZG1QAOgCqX77ipN60iw7IGv2kSyylCAz4ko131VHdkkyTUkelNrlRKfq
m28aQRefbnWcNF+MOu40P/XlQh3IcVLetfYr9PtPcOVES5zUIrOLHGAMs5aBxXAMwGBCK5jom2uJ
uaUrf+L26n62vc3jkD4Tcu6Y3AYU7jwdfIeZ0y7LZuWF04A9S2TeqcmzaU8D0LOW0CNxSZgvey5p
SUI3Xy/VaObiz5DBvBrNKhD80mHYsY8guOxa6A28RBozi0ui0pdI/n0IPZqA2ZHks3ZJd2W/7d1p
RFxZyJfOln7kvPs11Gg00tsa8STTEAA04K8QKPj9Kv2L+YcNVB9Fx5HzuaIyMFkEvX3Ub3ocAbHK
pk/CAE8a9X6ofZXWKV5rxho0NwQdmBkRAvaPQj6l0/0axJdhQILh38oja0A2BpBPMYoYjGqtamgz
mZ05WAefGcTCnuii+IRTg4LfmHfTndU0IHcH7Zz/NixS82pVzB0EUbQqjxWaNKQER/k6uak3RKSR
rS98ShjXfyhoNRu54Gphyvfisy2yCzhd8Us4y4dsA8Ceass5x5V70Ag3c4bBag/aKj3xyMI288uY
GjvO7+TsLvyfFFZ0Wi085Sx9KLemlQ19HP1RX2NglJNvBBjsfeSu5a0OsTEVmJuuOKv3sT2mXFSY
EknLADInRkocYw4IYF6hVFjDKGotQRTbj7bthG7aI07rO3oybxQfgJjwHLB5G/HRneNJEvJ1kxxc
AiyoPxA2CabvFZcbz6F6gbhVJmuQsbLgSPF37BmleNdkApI5HsS5wG8830Ckg4rwfrJ8p1tKl/xf
8Y4BVWtHPETwEYFV+0RdmtU+5MnqXyWalLH6jtEdDdQzcC8oWfxvT2c1UKelCg7cNk69UGXTAbqN
xKlV5o7cXIl7lSWFR/jXwOob03cznTzqkkJuw5FdkqKTKytnCy5pBXNMbz5pDyHg9viFx6wHATWq
afczV3FASJrKc1whQwAGrHLHH6+VuDZnSBfzM5r3Wj2o7kn3L63ghCr7sjo1c4vjkMphYY/IHAjC
swyGBPZ64sB2JejOFJvNlXICPPbtm8gnzf0O3n5sD5jKyNTkyKQsILZsqeEFnif+Pqr+yENpCW1c
n6sebSgAf4swFm3LjcjIrWctyruImtv4Cr4yq7pWNbM7YU1R/FXnRMAiJF7G5t4cb30rfX3mKjl1
mPf3is1Xq/KzryxjfuQLhd58m/HM87b1u3uxoZBovr1gzUKqjZHfPE0wIZkdOzjZjCU87+TSYSO5
op6kdt2aGgd3Mmc6LIUT6WVzDBooWgUsqHcuUN13TOYDXsYMSp5iP27wFTm1D1+dt3ft4Y6ojpjg
U9pUErz99MjpI5J3ZHQOD8mPPDendjxGuH52HmYSotyCHz8aJ/O/MF1MEBjgK0C1Jz9c66+4Twgc
snXkd0RRTTHFVOEJLXnI9yCgDnxFOxyJuD66BZOqwkgaGTvLmJc/AY6EY3NiDQJeACsc/lrK6Xmh
cGlW0wUZ/TDfc2KdwnbMNgOlY6Bh+UhtOo8hzpC9u9GqnvOLFL/DzumCW9geW5N8ZWPqf5M7EE7R
bLUXdmHz0oTgKLixwakEcre+CfFjpKOpcap9Tybsy1+B+W51nnKOgWm4NbBT2IMI6WNgfmU8Djlv
MSUuZhX2tTuStko9c9/7IFfkdUl4+nlUJuryLDwQQGRoEXlEyM+KXAdU2AQmbmfpi/ODbG0iWQMO
CHVXc4SjmmrmmO4KznJ0VZwcpMtJS6Bx/eSWe+Gzbh8y3xKo2otDtDUp1nYsIEGE1wRpgckDUs4P
8dkR91yVLQf3ZIY8V5i39fTKZmmczdm+wzuFaErYDBjko62sWoo4Ve6NaMfazQf/hn58IR1v0c7b
rbICeV7S+2DueRHg/+rpJbWRwC7FsyIT27ATTBt1eDTHwVGR+WAcKWPAlelP5iLAARqhjOrJWQwg
5Hm/PmswfkAp2ph78mU0/TowF5Lw2Nl6gdOBr7kWQI6deBvzyKWwEoue6OJ5/aMykGfNwSetFlaj
w0lCmo+YrybSjyR9xcdAsAwYQS3ehSp9R78KgQezFVbzP7Uu+JG/jYjfymlgWAWi2QKaA0UyMDd2
euVBM8a/HdkGSl1pGmahAysMPIjZ5eGvNQpjwPo5dFHt8mwuNGwJuGB/i57ebfqXloW/1IvdIOyI
DomRsMxZwc8gDCzh0a/azrhUZODoeU3WDEvxlfyKV31R9VNnwLrP+C6kDoGmPTkxhAkPICQBCEo8
gWvWF2M6z29+ugCtg4JxU5uwrhGoIpAzxm10Jwkg4GE0vWshLN0MO981S5fSCIDEDnNG66LSt3u4
wpCEttXA1uT95gj0J9fYn4EEdqJTflHXJ/8gxqKjGDkDZzzqlv4oTe4iie7GWvnwLVg0veJlPkNC
KreH0Z9BrfRjOr165SLaBNRTzeSHoUyNB49Ih22Gi0ukrxFxODfDgk5ivBr0wYjzrXFAZkGHUW8P
M3aLYS9iBAaWsaIl/87ZZAlpzYYxPnVzBLGDuNHKo7LJEeCzknOVjSD9DNqaztYT+r7mc9BMY0rs
EcKS+OXhuYj2OWZTngNyi6914YT9SrCYlNAqjQo13lJm6rOJd5OjETgs3oKF/7vckm6jIcrn/XMm
b8my61MonXj21XfPMIKKAhd7jxGFUXPGM9Hho2PAZJpQHcJqYyeiTXTc7Hv1rNJc4v612kHElXWO
pV/0O8KIN1BXlcm29ENIHzJtSXtif8fCntT7RDl/6m1gPEt3AVz6sTb4lJGdqb+9u/oMu83kC5IQ
0eZHQ2cxAm7sHt1NwGLkJJdqj9ypTVb/J9STojMbuwGGGeFMzZJ/G5o4D7/FRjuyOmAd0q0MlCrd
7TAjWrJEON0yTu4DZl/imAXapXE3oFA7yuSx2bm092roENBq4syJf4uJsbXAi1oG6/GA41N3itWz
Fe+M+KrWTSv16HEjFwQ1+j2sSrzMJoR2T+Ytvt9njy60J3HHP/bmKzN+xegpZioqf/4fzi76XbSl
DiKq+G+Txoo+4WQhgSA+mgyv/U+ffMnIEkl9H7O08lUT7TjzSxBvj7skAz47Q170UJESpbzdSmku
H+PSZM9a23/URQOMQM7ot9A+gG/ZFZB55NeaoQedQR0fIT0j5QpuiEJwZnZ4XGWC1EYdU0YeYfcg
yGsProZ/GMF0B9mCBYCrE2NEcFNof1hjpnuM3zc8PmRhRDPDRfMXariPvwO4QZXgBxT21drf4iH6
kCvGqCy8Df5m0s3bp/bCEunwReWxaGEWe2/Tan9yPGOzTILmAfrDb9Ysg33l3rR2q3+mK6BijnQa
zuwlT1iDVEBfEZPmbV/FPHrJ61BjG4VAdx/ielKSFmGloxy5xjM0ArTchgg9Ren5WQu0SnLX0g3F
sQv7h9z5XxCJiha+Y8yNdjk9R19K8yjdh3kRJmCh1ArMhg3xDBREMEkCVrFrM9ZQBseUrixwH4aU
tJFGo3R/aXMIw4e+plXB3SrqLsAR3+MKZO1m4GPkaiH0KMgywK7Q/fWLtjwz1irUpaKuNmeiBSQt
GGgErcohnnJMqEy3sbHhksAGEO1n8rr4njSOiTO93wR2OJcX5VmaY2A9qA8OkbpfcaULs8CBB4Ol
nWP2Elp6z5DbzUBPX6Mtrx+LSYjIG7Xj4GHg8jdiCKIdygm+m1Z7ZuImbuZ9SF4l6Gn6lEn92rQ4
buJ1/l2M0i6bMrK70sHRjz/AOP0PVh1fivBPb8luo8t2LfoPQ3zlHh/rqydTTWIlP7jFueouvUB7
LOvbZag5RY+Kf06/hUf8V4ccmp+ZcUqyVSniGyb9GSvfyh/fmnf7E6Ebv54rMumFvwG+F/xKabng
+1ncPQKe8uLPZ3rcmgd8DaZV37UM4BfJ+pWnY1IB3ypXkg1gogHFvPRadpvkpyzGSE1W9i76S3Ti
FyZT1Xe0ZKUzSgqy07Gx/cWDweiiozremYk+68UXZIvvn5ut+BN/N8INPz/Lp7avi4HIUcdAeFFw
AgPbQ4UC+ANPYnzni06V4rsUT4J5U9tfl1NpzMec4cEWluAb0QnfjPKvuTuU559rzSg8JhWjwgn0
FaNakOJbeefNVmkWE7jb1egTAPo4VuLsUy/APoyp7jxbZOmz4ljJ+MOtTpxLjsB9uo2ISqM+g6Zx
nV/bvoUw6leQnGVNXdmcqRZkP301lWWGu+wMlgUIF85YafW9SwXqjeXJhN+ce08SEf5WGLQclHO/
ClkFTmSjS6LPkmZMEO0G+w/ycqKQnRKJNGQthKs2x32rTUvzwt6mCrSLTd/mUoEAZR7faXTwtdqv
r5M5swL2rIXvttrCwRkjTLKv27XUWsYUB5p3bLprsUO8JzutTM9K+h0idppImIk+BDj2EBbgD9VS
9nYddHxZHQf1iJMog5pPXpUROsBaGbnUcfUyXgEmaoQpElvoFMb712fXQCHlgn1M8pW4ToUbCFup
o1QjWG7Pcsv6BC/TTzmzAysyjr56L6B9P+o3szWl6td6RV33gKIx3RvxmxhaEvswcv7kOiga/kvy
jU6Nu0h8O6wv5bzhY5pqKcIexYQi+KXH2F2whaYEF0XqN7XL0wxzAEzgt7LvVx/JITaB4lwKr+lk
J4i+wgNBUgD6NqqisI3E97CZedJeve0DTB134gOwX4oTPjJUMClimr/Qie5I0cAWlvzzcBCQgD5F
rtwJYx6KZxCX6FK2E57EbM3oTJ0VNi9WMdqzu/VCd2QfldOsXRbNRtxEQEKqeA6M1eiO4RVfTLSt
y/9vPhSyCL1H2W9Qp9ANKwUvpLP9IoajTmztD8kRJIe3VpVbqUL4E+TiTKAByFXAcNs5kn/AP1us
QQgjQBsSrzqfHC3/WjH5Lorp3HxLAOTJJtB+egy5wYUw80UarlnwGUhAIg+duen6BwdsIFyDA1NW
AxSSvTB3EEWi2m2/i6m20hdF+pbecUoae7kM9N8wOKpEfdMG9F3eh2CtC5gUiJz5KrK5ShbiCl1E
LtxFfUETDdIBwubm8Y/Hf/BSvnoit4Vr71LAs0XW7JExWP8k+gsyVw3xUjJKv8nInyNqJ1pD/JG0
rRrt3EcqP3WWKZ+al2WLp4UOIXNPGm66qPRpvkj6L5rUMHJ/fyxHxRfQmciuV8NJJiacCkSSEUkP
vOU3I9tDp9NmQG7asIBDAEw4TILd8KE2hu6PuDzj5zbNhQ6hrVcXEdSHECCM1MVVG/4SjUV0csZL
RkrFhLGXLIt6pfNO0QXXjjV18cRBp4ypS8bE17pvoT8Z+oYcKe+IYPOzRT3FYGhwKzoFNIE/u4Xu
Ihq1M+WhfdMVRRIGhOeeDnmh+RVuIWBNufccOOLBtzuPyUg8KghKigkRNfpDGR7KsYSr2cNMzvp7
SIyVt0KjxPFTe88mfyvyg4QtHlx3Wh86cqwA8uLfGhsmN8nkhrYyhrDEafTZFMraYEGa3Efu7lxq
VCYAJaFJNdZBTKqtu3EZIOqSLr8tQ6CqbnQOQMInAXO7jiLCp2EnNc7xrzRHUItxFQn1W38D5VJa
qi2rE2cTsmKzuXZEhiFXYIHibyFc7L6FgnV0U4u7eAfo3eFbRzxE24sN5IzqvZv6ypo+b/Un/UuQ
35i2Fzh4vgK6bggmUpxRr4sFlz+HsyZGIJdag7QApxYmZ6R4AQqAxA4YnPrP9tOvjeja9mduibG4
mGLKbh5Ua1h1kLNG5i9nqEnjnahvBT424zfwUF0TctdKu6pb8lVQM8sD8nv0NPuEZGPh3FtdfhhQ
qJufXwTuJuNJdJ2UBPDCaxLrkv2WA2/dTtY5I7Oc0OZdpp7k7DsIgO3Zgym5lVdRsfAL2+RDVrns
43dIi1C68xP45XvQ7/rgx6lbp8osTfppNKfokGNMvhPcSyQbVL5dE6EAgyWs4VowcoPFDBKhA7+g
sHgRSI0cA5TGxGe8dpW+ZeNyDVKwozk7Vy48GzCYAoiBw9GOAOtNGAukl9Ng8QGwr+YekhFutM8D
9708HPtuS7sEOendVyIvTD4YZr9EPUKU0tZG70uGqzc9yuWvUDu0MAC72cYDAwdwdfZdftbyHDZ3
MFDMsKlSIgXJBRnPsUn9W3Ehkpnw0d1XK69Kqp1T5aYgrpHrZ0Re01wbM/+6gmVk2nrTW8iMF74C
1CxjBD6D60DBVXHVD1xIrT+NCZSbZe1cFMAxoTinpw9zBLsZCn3Qs8kM2BWfyh3fBttTRQ8NmC4x
uhAzU2zRMzm2Q4pbi6OItx8/df6gLa1RHuj8IaBKvDOtrbq0GTvsSknr8KrVB4/yPLj9elgrJQ1s
EfbcYstEV5YL6uemx+jnl3MLzaB0aAu23Te3f+po4BJTwScXClXWRseGt4rS58jiTiBCiNKfI6YZ
glWv7j89qD7po3N0vQiHiAOBZeboZ11kMSBYIfpTbi1vGVEAGXARTotFE1u419aGvpWkRZxv6nrF
7wwfqdkc/W8ETtoqPmWt7X2cZI/ISc0dsdsMzTkFbIKBSQ5xQLX0Sg8sX/kbbGBpEkh1F62+VVO2
wUiAkSPjay6o3qEmJpGdQFl5hEu925FMiS09WnWpI2hrBCraADZOtIBcnZrwVAsHEfWRCKnRJN/x
cDdt2p6xGQtOjV5F3vAcCHxhdzsIzxjBWBtsDR2xBzHK+GYeIXSP5NSkVsmrTpuLyiVi/Lp2nqOQ
UETZuDt8p+ib0VQQAFIR6mQpka29VHHhKquxpRZNxYSKsDHuiZqeDzT6JnKA3QaA1OFOmkky2REL
VYjutPBoeyh2gfw1lGfFvUTYGlEI6RsGr7YmN4/EOWcSOIa/y2AemCm5DOkQHdD3LGJz1GeVdAnw
cRPLt4Ce7HInEhCBzVv4W8bxhnio8XHsX4KJD3LaKpgnZh2p1S16lVm3pujpbyRF5T8j2wrNd/n6
oFI0z6W+aFY6md/SW74Y/jpJudsFJSE6dhGoUFR35I3i8uVthb9k2ZfLelMW26H5CZF9fgn9PDB/
VO2kuqu4vhZv2pHAfswlM5fMkUmb+jR+Bgd0u8ox2/B38+LGlFjjcCQ95NgyLE+saurwWwdTXqif
pdGu4/oEEbqBQ+uymworRKxGtZHYelAKaVM9WeNzYeBmrsPkPuMav5XSSVKc6uhRRlHwkRkvKT8U
kgM4OBHtCZlr/EMglKhNimDrEv40prjweHGBn4k2Rg826eCrlIeoo6p363lZHjvvWAjiKHnCslLT
HKWvO8DigPiCbphRJJJFm2ry1eQHdL20eqHjxEhn5FiKoLtNp6t4vHVQFBZ0Ep8rWkOn5YZmNCId
/JlG+1CLaAh/W0ilCZkzJGAwpl7D7D1xVykpLXb71SjHyV4E62+sqJ5V0nJiM5lp0ko1nXTYc2P7
3pdBIomOYn9Vm1vXezLuZ5euubb5tmUuS97sgb3AgXkQqW6Vrvnah3cWbA/tQp1fxJfQz8xoUcob
beUiaU++S/PnU4+mWiTWRCJ006BcMOiH1TMjTqY8BeqG3N5KXIansRWIZnrxnqZnbWILiHTFfR0R
X/cwvB1/yfraEm4/45sQuhN0l2tuifDJuZsPdbCp4WGxHuODKN09Uqd4WAaeo6dO9TTohCVSkXkX
MXhxDiFMeJSTnRCxDY4oFx8jJSsCQU0T4ni3qWqzws1jJPBXhVxDY9fbpFXR1TRV5oroMKdWilOy
y7MWl0yMp8y3Y28eb4tZux8yh2h/aBaaJ2cI6koGE6jFNLybOIMFolEso96WpJXy2xglb/jTEMyP
UlakMbJT50eJoJkF+n7kEUg60kVMwyL6FJtRFm1qDDWfOQlFeB0oFgf8+Nnr5Y6k8kabrnoLuEG+
B0zov2gzsL4W6L1YQ42QfWKRLePuGfL4+cO3RgVgd++Uo0uUex1RjnTSGAjAvZZNtelfY/RDtEQ6
msL3IPSpxf3naDw+Wo+Tep1D8HZo3Uh5QNS4E8qfulo16E+LuZxfevUktIROEbP32RqTxIKt13Hc
ox3zvKfa8Cj2HgFytSMDJkrdgA51tuGNDi5Gb2flslTeJC8JLO0fJKt4vgimqsVDDL33IVUlQZAU
kPLXxqzuxo+XEdh+qWsnRE3fiUSyHj7jIQ0RPZYrgg6JRJSd6AvkNssRrnhPJb81t4RnBFyvuPTa
6RNtWvRhuYtt8YJcTKGygmmHN8f8iT+7rPoqZWvCzvCpqabrrjyvhg5+zvBtD7dugiGGSrCVmf+V
TA3KO0Z30iKD9FjLKsYAM1vnXDXSM6I47gvJnG7Mwp3yBh1FywoswH+wJbJZiC9/FP2O+hi3W7sv
4eia8JJoJIRR7TMqf8m+YJ4HXxhL3UarL68dJFR6UxEB8e0B9pnT7kYKe3LQo+VIJpYgIBb6XzBS
gK97fjLuKJO5xYMH+yWnwco7ICnhRWPp4x9sTvXS/MNBguyCd4if5HPpbt6hJPsKn3dKCTTE7PDt
xleADnQFNeIeuU8WgY7/clYJyDMWUBHK5y0jNlY+FJGdEvKJA/dn+PDQoFhBQaawbK5AfQ2mK0U5
JoecXnXrwRXB8zcJ+JEjZttsQ3p2evuPo/PaURzbwvATWXIOt+BAzgVU31gUVDnijNPTz+eRjo5G
rZ6abrD3XuuPOq4xdCVUZTofA0HVgSmU4aRgNeZTpDaXn0c5pxcrK+kPkXTUWi4qZnySK4UYxrf1
VYzTStZRP9dZk8q3xxCNSSBB475JPp5FZzT5jmP5jHdornENvPnvTNIU40fw+mL32bQddw1bKv+i
MilurwPxpEAiQbWMr3yBwraxdkb264M1USUQy0cUQGV40kk0uUkVt6uLidj44WxBI4OimoeC5aT7
CDbvigCC3jty/PWUAUI+1dGvlgq6T2LF0AUZHjrfVqdb93ck/mPLZGnNbvw4xlMov3jThJSVbEe4
nnin03UsX9/LgAlyv9nAYwTeTahS6iSgb1Fcz6PXzBi3IJB3zl6ep8Yx+biA6xbT40gSCGeJua+Y
0EtzUShHWdimu4gIZ143pgeqD2X+kgk2OdluH4zVE0tekPbFQ5hfUJDLeMo98g8evN38AYsHJyK4
mLEo0VI/Y5yT/Fb6A9DjfUOICeNean6kOfKc5jr96Ix2RLU4Cl8z7qLS/rjJBcGyVSMSvfcCA4Hb
U2umEk7qr6JlI3kZ9yamfZmcHjhoJ30EfH3qh7lgi2AaoYEqgjqnC/5nPksNFwufMmdkeiNUTvnm
OuLBdxxk0rJ6asSthhYCeZFqkZ5z6JEYzeTyElieE1zoyDHhXv9JyrZwmIMpQbOFqEdiz3M7wSuF
sIgEdN/YJoVjNNwqDgzOm7/wNAwuSi125sREVzPjtLUMgD7lyigMk9d6TAo0xlEFMwXCEcx2oIqF
JeXfCD6n16Si0GzAtxgU3wpBGgV/yDY9Q1gNwxptf8gEzU6NalZZJclGEnbMjjtWztf7YvHYhp3B
+YRiSuKPVjAAcRhpnhp+MVl9Ag8fQKxeptSK4s+sjzRht14fDMsiX8cc1L2TISqY8AxOC7+7DSQU
dcUl6deTjJsXuyH0i8REfxsKhw4lc048df6tMr9E2ss/Z7Q2LrEc8SiU+V7kN1CT3V4ZBAsPLxX+
VryKbb/Ap863xMjtn2QMo1xGlZP+oonAf8KN2XbHUUidRQDXkFGqwse1IskCQX3Rk4i+yX8UIthl
cIqt7wgtINN5GLg1wYVZemLVzgUb3hX3Jtpuk6ENHkLfkgGBv5tbnd9AbZAZLfBOGaiQ5h/Ovx9J
vHdrbMlWsMLckglLsi014TTV4p4tlTHbJqjn/T4u+IsERCvUvC02LTiDesf2YoDu2vxJQ+NgDJP7
JB/+RMv9kGT52QN5McIUa5whqdfNaKyWDlOYwQxyEbNqDN3TDsfMxAOOWSfd56K9JvglQ6peTjnJ
vLbiSwAWg0c1F7JFO6O5bhDlCQKZAX+4PAU2ILc3bBpCJocQHjLREZvfiOsUIxY2IqKKBLc0PemY
AbHbBQr1zfRoncpvjve36am0RiNt0e2QUmpXxWkwqcUJzSDRRgWepZ9tcBTrhhOqDtG9Te98LqBX
oRVs5A/pr976zyitCv4NNrdRsrUlwAD8DNtv61hWu0Jci43jjbCpIUKS2y06vXlNx/wQmctGPkrS
ijnP95dU18R2VYJN0Dx0I3eTgpmUEnTee6RGM1UX8Hkxh81K7eQoLHxi/1nI/VkrnyiP9MZTPLAK
LyIEbTjnhPbEMbIe7cXmYf198PVxe5HQQ/ZjdJDxRIjmj0nSDdzIZCjbTwekeBiZMJT2oQ4Giocl
41uKDn7MyXndlsJqMk6/jVOkU2QzDaoDTCw2i0HcifVCyHEfrLhBWnn6YfokQM59a9413qbnCmqz
NWZhDUhAvHwaDwzSLC4o7lXlt8i88Vh264xZC/uejyKRawYTZrrQKxR9mlMDiw629qcUh2m2B8c1
bQmJLVAkd7Up4n74V3khRvD4vRaCpUzgqCvl56QhnTSe75zhs6pRfnPOk2ZX28W1J9NgtDo7pD2V
njV8OpydETJPfDu126Ncre8mMBO7ZdjsRv1S3tUzveoogQFnuguXefFB5DFV+u5x6WiFk6yLZUTB
j80+F8ItYjiY8cvCqeJ+OxjVxgQkYq7RQ5Cybecy8+qwhqTfk3jnvfl+BCR0Vf8VmrxaB0BdRoc3
FtAdUAO2O7RYLEeu3K5T+bu2u+rOeR1eHe0fCz7KbdYqgM1ZgRWMOAFsTdpr8jQBoi6Kq/RlUua2
6TAcuSh5xl197tY429TQtS5AQJ/V+BK0J+VaEcCzsLClA6URCF00a59gKOBwXvesb/QeMPaxRBGN
6MrLDPPxBinw+0i2HKZe/6bTV0xZyRQm/43kaKt6MTfatmkXQDS0lwRkSBI6xZ5vM2bnLCt3TCkW
0UkEZeg/+poDVOw8dQFf1ByRm4uedhS8iT5ngTe+I3p3n49sB6KBkqKJ0CTPGm65zi6mCBKj/paA
2D5z6xIQf5djNQcgIEHRJUkvc4c1tsQPNa+6Rw1jCJCLVOZXeBVPTAEi7gLqHLZLintm7SbNvkXh
EBKJ4ZBb8iUg/F7LaxylKqbjPQdJA/g7tUohhJnju8h7e2pQsd/wi9q8F9dtN1m1Yf+FX7+9arGX
61tR5LoiOeqskOen0T2UbxRh8QFAwqzX4V8bqCGszwEwkAkNXTIKyvBsH0v6lftrA2knZYPbUgPY
w/yOeOdkjsIMZ3xYxSs/+AnGdY4IKfgmSsoy1gKYTWf9SHTc4JPT3foybHisSEgZNuzqAq9ZAViF
UQkoE/GKwn3KGJmiy7kabxTs2kXGo9NwHA50gXTWQg/WWrMRRE9/AanQC7uvQFtXmrxNKaoeXcFD
8IxkOAznFU7JTU+MIIgsWXqcS7U92HWAUGbOtmBaANmwP2x6fIGscvkv6vAGvJZ5fJf+/BL02B6Q
zDVoDebRkjVWVl+U0ITgt9lyyUrw3vjP8I0KjNhyG/O6qDsfQsC0hq8Af6vLcTAq3odzHhq2JwYq
5xBtqAQnJ0lajtdqF7CL6ZwLH5nlufiNKSwP+3hZJRCQ0ra6+tE/geX78I5OCdNw0J/T+oQLCVQC
66p2DIadkB9o5Ulgrl0cG/y1cI2cxrzz2uGBpOH/eZC2OrbH6egiRWXYRsLPKJCMPCnC6UP9IL+r
wouYdrDzbthcFfVI5lvK9KG6H9gnAy9PSo9g051CHOYjlnkMOEQlVaApCplKprXHppTDdjE5FQlH
CX5lfpVYFUZs3pHaYtIq3U5++f0hgeqapTfthLuXHxCf9/Uv2YmWu0f1sBLnLTLkGU0+7MkxSn+A
K9hrrP/qPxERSCHOCHyJmx2uvGqiedcNrU4QpFM62833XxyaElBAyBnL4lxzjHK6c+iX2HIQkJck
C9fq8z0e8ugr/IknH8ea+7EYieIiiN4eMuiJL4FrL4dR1+bIWo0dxV6CSgD3rGFFbrm1oN4Wmk5O
NMs07J7fwEbCIWXDU43XDSJD0gWRLEhMv3vRROVpnUICSHAy1d3lje6cr9Pgm65cWUHNMXUegAXr
S5GPmQ9eCe6R8KhavCHGQoMzSuoVc2rZLFK2aZUrmSWSfVXudogGIjK7L1KyszqyOpcg+VK3DQYm
rmzZT4knZE0HAa4I/pPh3yQdtjhKdayL+n4wtmH6aoNbmPFdlo/a2Pq8FcWp0TtMQxt+pEZKZrLG
LJ4nX6g0/Oyei0/keZLp5OwzDNFUfAsEGsg/EomudHgMV7O+KWhAyfJVzWNPyvgor3PUBKQ8QXAh
5El7UDx46bBVZ5268Bn1SrIBfDbxjCAmgc05iF219D4tAFB6982LQt6s0uwhXgcmeP5dDanBgCsC
nF55iNQGME9EEM300ejST9x/TxQC4p5AeqbDJYSjH8vHGCxFKszg4MlTIUXEQpMTjt8mHlO1vvT9
d0F9xgcn9FmQXJWf2wHX8lnJuINzaIegWBREjkkDaUyEjalfCn+DAUBXQdPdIwUftEdIyiJxosiJ
+Cc9wJwj3zWUxJ24EYuliGwLsRVHQKZdmO/ZBQEJBAXegEFdeprNsmleqbXuqFM2fyOZ+bHnej1A
Akzpof/CAhWOO5xDad/5vLCGA7Lj59ROHPtf9JPW4KXGtAquogGpg3kYIgfoQdwApQBeAHym4xZ1
PVPtNXhCYAoe3kJAeHLWL1HoMQGF9Sn7gwWCeVA3osvhodcrktXAtIhndQX6yTJSbc1Pw7hPEWgK
b577SxUga3iDx97Nqe/013ionbAIFY8ANnRAsbjsgH3YcsmO7o8ZAc/l10hAQHDzuXMGGMqUroCA
WFgWlrouEd5zcfx28NGReE3hai64uMh2888+F+lGvY/FjwICl39nDh4KBSO8vmXFXISYETiL0aCZ
xL3Rs42Ka+7LyeQbbybE73NAOiqVtg/NhutBkj3NPycBQ8FSJIQZncgCtzeozyUpZpmF4KNdhe9p
kzfsWNoSkGCWlwS1Sv8Q7wDrFeJCA4Mq3q0FPddaZoM7icFXp10tM1iFauz1j5w8eRX62LR5iO3x
2upMjwQuMfWR5tJx61se17CP3Lp9L0tik//yw+fS5JKLewC5HCF1f33+UxB56iQBka40ozPIzfNv
PXkYOqH04XqdOtMhj0T9E6lrFVmDzEEk8rYvBRsBvfhK/U2MEVipDqpC1Jls2gmhfPUlanvKCWiC
AAtNkXBViMOGktSgC/jjjM8QUOQNnIh6JI+/ApPcBHscISUm5Lfu7vx/E9zD7oGT2q8WhnqXiD/s
OCGa0PHMvcyvf8Kv0sKvsgxD0rLZKpG99j8Y4dp80bavDA05/owsPdacH/cOjn0m3UkYOGgo02zX
pTBn/4lBo22FhUaaoilQEyrjNkLCpVxLhTQl26eOOv75fJZZ5QbKpvF3/tPASPy58+mSBwMMq3hJ
5CCQ7Zq5hogssLD7+Hhn+pOYonJdaho6Xapfue6yXUC+R0fEVn3MlQMfQOpi5TlIzOrjV/XevQ9j
sZO7+5idQcx85De8kLFygRae47wGSBNZWXrcbFZ5qD/36O0G6T8lR0HP+EEqIL8D+LOXPcu6C8JZ
bMl0IGsBNc4h4qWVcI8CYcY6lhlC8QgxB+bCc2UM/4i1AVafMgN6FYpqUSS3N8pljhc0bPjLhn1H
Bkz+aiDZKoKNSnoItklNeNcPcf3y3fCAit4t0XfYqYNdG27fodPJfz4EDzMq24k6O2N58bud2Di4
27sNwQ2wktUXZWkWckVy79FbAMfwzlEZRHSveIVD9bVrQ9bsXyeeR1yruDxvIrF3aJ4WPsLuYEp8
FTqOluo2dZ+fr4k7LGLtPA4FiCIn5FpBDcw5I6OD0wjZom+uJkV3iqcc3ls85iZeDTwttHXrx+i9
4t0mf+Ytgl08IpmY6AW4JFTEIbYgHC4lELWwz9kSiU1ib7Tu5JHjbErnSFIhh2lIq5bCuZE3qrnz
iQXkxdj7V+JsZhILoC8dTbRzKEZA+lhmmOR5j0dS21dQ26J8qfLvWEbhTlTcTKz4liEbsxVx1J9f
aXjl/4Ip6GNqSEnMtaRex+qIXKvkNSBNiCoU0t4aYW/iE8gN8lPkQxbuUrxOKeO0WdKh2FG7gsp9
gsvJ5e8sFDgGmkOW6c91wNOOKb0lMpfNIKuXI44kZkULCTTrkoKpo+a5B/JhNE6I8KJ17GSZv6WP
6wJH0R78OcF+AP2xx9mFudCQ99auoQmc0FSQfSpZylVJDNE/pV2HeKzAjSrbsDxLRfp6iCiHKUnD
uUuwetVUNCt6WHV4FE0Xhargv6gRHKK92fDX63snXX2QWN3qzxI3lnmQiEBPvlhWSS5v+OdBmJGU
dCL/BX8/HnI3RE+P9xIESvpKrdCVa86nYFFNop12G/8K2Hlxl9ML15IUCNdrUmlBkRDT/e5l6ycs
cgFd6ASn4ippt2WN0qSHtiKA0Nxcp/u7WdeoLqmaRUkdSQFtO/vE7biTAtK3ioVAeBZpsJz21ex6
y799ZHvJrvUANbvgh1AGtNc8CPo6uMRkRDCkbm9t+8iXvE8BAiF9azCsFQg9450ff58DYqYpaoGG
ttJnuWddCPXvKtgTqMwkOPz2yJE9nxy3TrFjyk+JjSJeZYJhmSk67YvrqOfrMMXdhCeT8gCwt36b
q1C5I3odO8f/acdvP6V1wLWYVpQocFTdo+6gxtk8q8w1y1CjXVDE/okodnhOrBnJBbH4zwfKB9rN
yl9klc0RCOVmhMsqluZBvyM0UsjPAi0J4/XBYbABhRpoBIKMq13riIVUKufEZoULagFXsW6reP9f
CTtc8i1G9qdcMNf+zytM/0JtLSRzbTzKdu2vDShQvDTp6l0vKnJk7Ge5jGqHARx3Spe7OPX5h4hv
UpmHD5D+jhZSmqXYKsUbF/hw4T9AzIuF/EfnQ+TDQE9Z/Q4ymjHYCZDI+BiOJHBSJb9TrDlsMxFP
tfCd0+72pfSeiMc7W0zopQBsjBPMyUDibuL7iB9huA0I/uqbX8JZkVU3Zcz/QDfKN5lvOX6VH3I2
Fhxd4I+B3DvilPS7Lv2fLF0og1NAM3Q26ex04BikC2X/GD0+q4LUXQbrgmbGElt/eQ74zgvW9DZ7
ZtbmAyBYGg285486EuiG/9nt2y3Jw8O6G5++9JP3r4pZX5DnamZ4nXUxaVRQp2x6+ScWAJr4j9l+
jZM/5wNr5pQL/c/4Gd0qp1LEx69awIcSBuf5zboslgrIvm+u3qiUCsVyIhH92VoOCcrJwBLqgFWA
y9NSfqpV0embQBE2zbEg/bwiBGNETL2UyEc09WtHsHQCQpUgydKkRQOIW5sTj2JBmaizjAgoi8d4
mhatye+hoUslOc94+W03xa59fAbK2Ts+CfodVq7bTDIduuztDBgYuHQBR6ItkHOn5LW1nyef82xk
EvyYCzJ3g5dGgH4pHYryqhdbkmgwJrEFsTbb9dsV3Vz7GaqFJm7pUy6YwjiUcOovEbAFXu8wssOo
oiysXSArYlOE7Awbi7I3N/5ZdIBxTHQyxc47fF18PjzZ+/JQyQCoa/QSOEjeN2n+kHkbJOEstf/i
dfkCTkYPNNJ9QYCfX9LgsG0rrkiKdzCVJWSGxynlX+UfLwPVbM0VruzDm0mm9WT9Hep1zZIy9Pjp
EZ6hxId/9It72z8olBUod1iE5MfOSAce/On16q8maRMnwnrScJsZyDQ1DGcvXf/11atJfTrrxwRA
FAGwDDiOz7yR8yr70xwX8MNjGJqu/G5o2YwgF9l+6dNBVgqm0KKVUY09u0ONSLkvfxN/Ga9XpeEp
n39iRT3zhHEzDnA1FcPS4qHJP2dYOUM98ptGbkKfpF/a3/kq9L+oqlmsEF+ypiT8wBrCOUX0GcAD
H3TAw1H7JnkIdlyzfPfDL7Tckq32XaJw1N0wR3JGgQ1CctoLE5L+8ssH7Zzpf2mmNg9eSUvQU4Le
CHqEyOq/SiRVbyWMRCRPOSUAp5WKV17/Y8YlMzXic04zcmwIY8eiJyAM5CNsHtPDW8epV5zGmnN4
WZzA/uvr0FNsydLOeRaFhzcYSavgBgZUWaHwJyQ7L+1G2q+Qb9HBSVy88fch1YQEsg9fukig0/S8
oTwgjplXwiSsKNtlp/n0g6L5yl8L2jlN7RIaQug5wnlsDoq8jaii0hbM/2/OV+u3MA88kjJBBW+h
QknjGeEiXbFsadqFfaDjTuTS4w5S16hCzp25atS1Lt46jJ60NAUM1NnNUlbN+xoWEuVMwgxMB2cn
lHsZnxrMgqjmmwWggNYvI41yvV3cbnz+Muik33vBvAPkNfFv97nJ8klKGoCXg8TjbaKxxCOm2yXy
283o85I2C2LBkGcWiN1SqeXvuY0ZWplgTGUTZ3byzHV6QXmsFyzfGJwsEH/02XZCaK4PkI68D1jR
T+kyiU4i8zTQK7Y+tJE/lT+Nsuu89ZIAflbb8IyJ7axmdJI/nslDNBGEAXqxFjoZbF7ZmCHQghqs
DMKetJPGY551ARwSsZlx5sb+LjgYwNGlxADwgPSV+zWNETiAVeVvKC9lxx5kwE9IhRMV7VynwOOj
4+JHDcTdPNwkkYQgPycENUKG8rciYkBP4jmIAqAOxHXer0WEMSjbEu3ZU+1SoqFmy5CscwsmZ30Y
gD4USITgqTKqwn+1fNXRwBcdh/sKqmZif43iGcGBau9ftV61fLijfzO5EUGzBkycEvlMg/LKyCUi
Ak09tQSD+URGExACuhwb+bqpfuQ3PCdPaPgcjUss0R13bdDtFyZwrmsCVLk1FU65KxeEEIHkybD3
mKG9KEZFTZl3eU79dYXXDuiRCjOabMalASL5LX8Fv02L7KJeFxrNhB1fuYpwB7MbgjRZ/hdBMvD2
CyIAvDOGm5xLnCYMyXcj8yZH9PEcscmVJfJiXLRwRxjD7Oj90LKnslUMt12EbnQch19reIVU71LQ
8AiWw5OvFKFW8Bu1e/xEwgkLQPAlvBfI0EQ+nA+2bwqTOVj4NNDwb1pMpWFn10a/G/kAJOOsVvuP
/1r21MugDl9IBSYTZ3ghlmkKuItas4f8GBFK9mFu7q4KKU2g8EEARU7Uky6f38lP9ybeC5+wkxIn
1W8afFYzAx6GwJ6WzggsBtXZoAN5bQonhasXN2j+SHI6s6g+5NWQwYNR7jSzd3CRsi1KXcU8UmFH
/y91kAMJlbRFkha3UmWXTkIGYx4grUK3t1NZo3jXZdglWEz+bIgt/yW/U0nvTWh3Yg/Sy2t1hzsd
PE1d9LGLc9vqueaHqzisKAtlr4JljMgYAsYJKF4hwMoRQzbSclUTA4ZxoYUAvQKbGYXj55D9M872
THkU+IZ0PoUa+ZQVfFvdlcAnwfFtVSNHDaHl5G9WBwgd8xaBkgCuW9ElHE+WvgpZ/PzvAT0XwQG9
qxN2NYAbT4VuRIvR96CTVauTj9adE+uUqv+gZIBPew4WhlyYkfIZLUnS84ujCQIbol2cAttsSV/p
JOfAye7AXWB83tpp0Pi4vBtUmdid1fzSSa/IcED/cbL7EqcLx01uv1HypMGG6s5hBrDfu2809kR9
oCkTvwYJX45ttIC0q3KJCk5aeSiA/yXCShEXh5wmnL+RuB4EJAA3K6E8HJCDKXNUGNa57M8Z9SoG
didea4ltjZcF/gJRBloeW8Qdgaxpk4QkoY3BcUhqTywYGsODFTB5zyOu7PwNCo7dpuYaNC55jRuo
ffmbjnN8Hm1Hv5/rpG69J5cxAxo3voyGh76DmrKrKf/tp9LZ9hi98AvE7Wc+0nfjhnzZX6VtBo6f
xbiQcjfM/lqy3TqEPobGkFBRFD0u3wUyFXKPmPWdgqlMRyciZcgp/pT8Gl8jQlNCnRaG+ZTGw2ec
oSJGksU+WlETg9ymSZ2UM2tgb5MuvI/BxqycEQd/fvEFZZYINIFXGEaYf3uWEUnk2PUpLcPh1Rsu
n0WKA7fsybHPDgKnbhYBCTEOVRHpbRUkVjQuA7TPOvE7GgsSvqq+JVEQ6CMuE4rSgEBQUCu3qLz3
4vfkpEGMphyUnLSwf1qakXDC9NYjbRtnZGTR0AKSEpuXalE0OzxhVrI1PzX5n/u3ka4G5dYwHTX+
OviK4sOnm5+ECJldd2zlL/Cr6AvyH31NFD81IqvD9q82SRPDTujb4BolsD2FlWoEKI+yfQT/0bYW
dYMEBiXURPLLoC54NExpw4pcyudmKniPDkTF9LfEY62OoIW9WKcxz5OUwg1hSRqolXqdKg/+w+mN
lwaU8n1XJyMk86z+xZ8uN6+8a77PRl1DwzPDD4dO4+ZlqQs7VE9wbV9KfidVwKpuA2BO/kgxqBJM
obhDYteA9722beRFKNgJZSqz5JdGyVa/xOGWaNL1ANGOPKE/ou2+1Yc0JAiKCgEKr+3xt95rj45Z
45pesTdj0bSHe6itqQ/LOX55FdF2JrMWfcrWGrfvzTfr9Cw+wdqAZJNC5zpI3mu+TMbS+cc4mhzg
1Cr0NKp/fSDlLYngOfcTxk4kZysVUwq65MnZeJNRoPvjyzIB+lpOB8P9dHfLYuStQjoDlDkzMxJB
6e3kWN5AoAXqHDeoJ/qrUqypclD3PIPUmzUrdkv0JekJQrwdl3FzGpJ/iIEK38GcTYv3jkMOV9pd
VuaCYTNSsDGeuzPL+XAmYZKSU8Zbbat3q7jylG1zzT9cAlOHBa/j4MQUEkzvl4OaoqSrdC4dOTm4
41BikGvEjUsWGSWUBGltGk4E/rBb5Ls6S5GGsejuI7x1uh+6aqhIskjhAd4eUXBzAjiIJJR/Ih8S
krfILe0exhBFVyivMFuZ+3ABUzOf8K2FrP4Fkxy85O9GqJZ0Q18tEb9HL7tNmlpEMPzy/Tk2k5cI
9pHT+tu33BFh42VOfuYVBaI5wmuSB+Go/gKcCdlCUa7EbxQtvUO9LsfXOPdLO36w2sUTLduvLNUN
BEhzFqMdFQbAzQTJGAu4fLw3hrSq61VOe1C6gCLJzzq2cLaEreQoq3I64HdcgSET5qSBj/j6Nnz4
GsMYQgdKkwbXQVgPqizgUnD5LaRbOjDSKEGq3qEmJUzXVuxI16HaQt5QBcJjJMzHL6SspXgW3h6v
ZDdl+I71Hg8EUd3qOuw2IYszXZjiLN9z4K2KeFXBTXJ8msEHSYUEJgrHCjS0qAQsBjakK3vuflig
NkCdoGtLoV/6/jGNVmF1grqgqkCGBYnAnLxiJ5GR3lOXmxhIBtPFIc7ZIuYKFAWiDikn5Mcl7bl6
XwtlG0vLgt7Gt4O1nxSyPUYr3FwUUal3sb5DL0casWCkO3L+onbtXhRiqTgRFmW2IP4k84otXsjw
X8q5RMw33hfZTcQpmbSO6bma1Wcrfvm3ADQuIj84BgqSiNHPmJMqgzhksrQCnx7oCW+WdiWQxrcm
/hulbXAYmUvRLpwOyF3FTYVkiddlqbEs+AztRLECNib0VWITI88HeSkdRCQlVpd0981lC8aCYjFM
FpJ/qO+kEso8uNbeiIZTrVFE81QM2zrm9+4bXkSmkpZZkAyiJzKZHICu9sK/+v0tvSvaPqhmnZVY
rB4YCTAa/L9SqnxHZXSCECMZFg16/Cf90+T95LPt5rGwzqGDd8S6uEgDk+9x22BC4XSm9I8tHlZ9
yje0A0iAxEueIFM6KXsMner5zRZ4ZqZmYVdGGAwE567k1Alp1l7ezoHdLtaWnEi6AhSE3JCwbq0v
fCq0eOL9gwym8TGWID4hec7iuv5mSGqyF3EIx9ZpduZPmV7m6oL8DbYfMonnZUp4JjIcvb7T/Cxv
siPoZ3WsXxNY0VGsjZfpwHtnHSVKek7+vZePCIJJRAauZA3ljai2NKef6UOCvmlJegI8QghNbLVx
kf9do3rDxQoO1iDvwAXDxJ/sJsAMb76xHSpPNsnDBexNGWXlLclWdOv08tonO0IqNTeFsi2Gkp8Z
zHB7l/1fRzn7e4rRdDESUnzmtWi+VF5/dmsNpFb3eu4GXNiJ8+n54jqn484B2/WLVVSuWiIWUwhf
KDAKsotTomHmXRIw/NH35oAkgd0J4tbMLHhn6hOoJPsNIZ0ADLgWPzdeUz3jmvQURDq5f/yY+Tx7
74L3vtKOIpkG2ldOj9622weHWF7xqcL0YeEqgcCMP8yVUc8VRuqpy4NqHDU4KTSksjdOVXCXSVjn
dkD1MSF6V7UmWQrTL4MVeeqQtRO392Yz1ncDAl+k3e9/OQBBqrs6zFAZPQz5SFhsuhv8B7KWaFKy
WkukOZhdQPIx26i/inHX5JVoLtXyyHPM3xVBxrC36EedpT8yYsHqNmExptPgEXtltOo48l586s/q
av2F1RzUmSAR/gAabcHaUkMFBN5Bj0NMPvSwJDwpjlbRs1ty1yDWseC6i/oB4IWfzopWxSp4Vdf2
r0cWw9eDfeDZITR/MDKyjNf/+EEfyjwDO14zDx+gucB2TzId4ZDCioMdT8W82yzA39s3Dnh6g0gJ
XNUjvg9aSjCRJs1iEtDumQagslHr06vir+GjimutOaCu1Pbgcv+p0TMixTbWnJQGnKavXGOdkLhq
2+Z/zTV7IHyr8t+KTVwbyILOsTFh/XGRrpPL3nmQD/kvBrOSMJ9Zs8b/hT4CvJA/b+1Ocqm7cZRW
TMjvFyI4Ip1oTWKzZ0+Xo3/GkfAXapY/i468nMCltKsmJxikiDMvS3AdWUtqFuPemE/TM2Yay/Pv
CUZKnnQwqF5wcATDQTMvt8McYReyhGWNC8kzrYdOIAWQBs1aWMzyB4oVyGjDckbmjpz1d6ZMowL1
NAqijJf6zQzpI6guV59+9qv88PcZDtkftgPGf6KMPyjhNu0vVV71ObrrzYQetvBk0GF/RfEyecNx
RH6JBT0gnvzS/snPyPrKyZGYJDqhnXzxXJEtl684wvvjLZ0VJ65bJi7ujBHP/7n8FkZimBYa/ZCU
JnQks06PR7JBdqqfw2tMkQeNgw6G5dopja9kA9np6OvsX8ontiRT1KC0waPzBcMPqwMELOmWYbfv
S9ci7mJ4UN6g0WmYKkTuYbdFo8jMXMyr9zOpVjiTcSQSfb8wP+28scApv6jPorCXDz60jVWHhaec
V7lHpSB6tugVXTLBaf/U+o6AtLsTiasd/X16QpW5VA58q2uamw5os4CZpARLrYPLIPIfXCd8M80q
wk5Dcs3/CcU0CedfZkfL5Or9S8pwu+apPsl7ZEEqGO64AJXXgDF7cPkpkF9BDfdAifC54IvDvUqN
pNQx8VcAT3dubBwHpMQnRLvqP+G4pK2h4Zt+L4vF8CLCxziWG9ToKEKW4tK8FESpvZqVeQ4fHD9j
99U86gtA83iF8Ic/4nhZY4PoJBu0g+VwyuqluIFVH/Nv5WX46j8gZXP/VZJryPb+DxDL+COQBGcX
kcnb/itzjBW/qKDHHM7S3/uCEW/KpfeQr0FZc9cL/z53ULaUaV1nBSFBL7Jz9ZDEEIh0Q2EqtdtF
c6O8fZX5R+1H+YkZRdHoWlC14EEHPzM95ZQbzjOdfVte6/DmcaSu2rdtbDNIoXVKVwHTdYQy89Qf
5UMXe/rmiQeR45G8+7n+rS6jJbAwnhdHWrQaFwlJkQ3mNkgIydFfwjyjSW/OVnRMqOcg6gDriP32
T8RfQvui9O5A8t0b1gKR7nCHZ94ufgVP2bG0GI66p698xZEor+kA/cUBvwIJ5VN23uhP1DWX6mjT
OPG2HeoLYI5g8nqntqubtSWQlHmRUEn8SWvew8+eZ2ZTPzUnbxfZjL8dDfZLpIckM0j52uFCQgO7
YiW6Q0Sjp9J4cUBfvKLbkjhDJYHNrL0Z3m63Rw5HMoo36br4A1X4ba9AedvhZnSo+oef4sjQuyO7
Aj45NQ5Kz4Q+G6/GH2YgFoYCeQOj9K9OCOu/EtV3gT5qB41ZD2tQ5c8FgRsG/GcqbzUAKx7tR3Ya
DYJkv/JgTXoVuHacLivRQbHT0xnZ14g671J/HGUMQHS2+ceCVSwetnpIqr3vVoSvbVTMUMgojfqq
QeGJe1l4AAEZz4Iklh6yINdOsXXODcI/Bgag6gR0xzyfKdgNyn/DFN3Cxt/Yp8kQ4cR7LOU9U/yT
rEleP4MRqWc1mbxvUznCkffGDylldkcv+Y+k89ptHMui6BcRYA6vEkmJytGW9ELYZZtZzPHrZ7EH
08A0Gt1VLom894S91/YQQIOFXWJFBMm1mhzCBWQ3w7ldI/L1hA1WH/BMRPconsYoFAIFXaAdykzh
1kG6uSjYkdYCVI7Feh1i5enXRbSml+MM5OZik7ZPNoz9GCExcag4LmgDwF/MS7BwzSAWCTIImIu4
LRscTqsG7HSGPYC2cEcgOmQAcg7I6EIKpXrk2TbjCp6Ioh0ouYZw1rZBbLBTFK8kASLOJhUZWL1p
fHdvxzpb4oo+X9fx2DARxQa+9p+MvWQ+LqVcCQwx8rnO5c2r1VMan6HccR+2rp64eeiUN3lXR/TY
OxrJ+DUxeoXzaVxpShAWQMAq20NjOkTMsOswfbtHCDlOoKOwnm7w/QfDT8FXrnlBsJNGppfq5MQh
GRW0TLJTYAQx2dib3Z/CK1B9KgniZfFR5o9SPY7sLoDzqTVmpMXw2lEUjl5yBAPNvODGJrxH9XtF
5RAIOwSArf8ERqZrq+Iuf9fjh6Cd9E/MEbuOZQKsUWSmskvohAxrewJjggwxYqnCA4XmY1rD7sSf
O4MPZkdDENkS1lc+MgkM/SI+M0cfuhsumDHHlz3nI8eRF9zYg4nfPuHu7vAr4iBfAyZQXSo4JGkV
eO+ThkSYV93kRhrhDy8raTvLGLGScw/gVnSZJEnBnnHhGK6aS/JA3vMvTz5l5F3Gsh9eSnAHNJhB
8w6WdbPBFNmdCW0QpC1dGJsWHQniB88wA+ol57sFC2Az/fKnoL9JMcwvdYcZ21z/Hqt0F1181TV8
F7+VPO1A0PL3I6UqshQsTQt0VogHK/srXjxh2Bj84MeSsWGoXKp/zHQBCyM2Qq/CgP/N8MnrAfii
ewmPcmpPDXsJXK2XODmADR0MEMAfRufU5Mjsw/C3D59p+CthOcJycsdjOoLn1C8hL2e+g4HFj0kq
NUmmA/BfuzE8rpsaVYINbdbUbQ488ZPV3LUntTt0ioO+VtI5Sk/VNyhRyhwewab6rQuGf0d92kbN
WtMevB9vUJKQascdXTuJFNZxBNNGoHtzyuH+DHA1uXfgJdn6SgJM82WxggZZuDTwC34hHqo3+oWB
F9HPz+lk3rmvqJjQ62Qu7+i4sZBboy0AFGvwLWDXWk4nNuDl883iq7NRH0jNMmfVvCBCYc0ZvASD
w26LH+abc9zCBmCusL7IuCvf3L9uWRwGjdMHokLlFLZ80IkuYAi6gxgUY0kA7ZAsIgCc5CSgqDkA
M6W1MnY4rYJPepR6/hnE+Cr2xBUhFkRoTXQehhhjyYIlguCWOBrX1leHIT5npVreRlQf/qYx1o/U
0/6ZIZDqbfYha2f5NeDdMwBeYCsjtW620fOIWO+71NGjrkfW24QpBxJZKFftGYzok5fRH9ZHINRv
jSbAfZNp9uxYW/D9AsE4VcSaXFE8URr6q/LyCg7DeAiY9jAnXoQNrGDAnhgeGFxhf8I8+JqOFMMc
u/GBJBMd9/C1S91uvEbhWTO9ngW7iUnK7oS1savsmFMB202yruyMyhSwt85QUb9X7/skXEpEH5yT
DkoikUrDhVSvdCs+Mx4KsF/WpsEVeR6pKRQ4A7Qmqd09mfuQi4gtgoR5QkEHu0Ftu0RLUhlev0aP
Un5S4o9/9Zd/J6OjdNiKcueaK4MhK0bFP5lzX/03PAjUQZvy5mFcqfyaHYoh4krXMne1a7B9ILNN
heC3gNX5Z6TLgqG/Yx3lCIYEikpIPId+hcm84lmE10o50NOpMVS0c/y2/lEU9yrurLb4YatGsCIx
DckSkMC/6ab/yaS+aK6kQM1gNofjkv7e9aUcro+TizdJAGU/Oc28bYhuvC8GpgOGCPkmjtGt2+ZZ
541d7iHXucE3RN4D4cHpo2SQU4OX7n/z32yfvGi4AXQpiAnR5aExEM/Zl3TL4H3+oPUnBZSRET05
E4syWESAqVfM6Zi6O8i+zOX4M6Kl9VEdONpWDcjiWqnGwyQAviXYrPpJsX3cpHQnv1eStYgxfeOz
wZLxy+qK42xyO9RXPA8XM9i/yavnaRVIfmM2b48lpJpoJ6wDNjBaeO8Y8nUse3jNJNBgq2BTzyMG
1Oxz6sewe/GAKrv6HqIauyP9fdbWhp0Q2WjrauvPFXLgxDZIWE9wcpR0p2xTXFNbhUlMigViGsBo
wam8lJeWxX6ILBbgix0/5ZIb+yMggulg+Hei2rHzMsJNN/G4DbtV/aU9Eh3txDrwD9mXjP71H2cz
8QL4aRaKwMBvrxx5HdF8MBxYtH/5B5LAt6dvskOfeOgaiNGx/okq6a5LINcWY8aNyCd40ldFfhzc
lAmRM6fLYIZZcN6SX88NDdet4Tv29wN676XKK6OuANXj7FdXvDCOMrrWv5gJQ4H7Hob0v+kRfLFF
0eCMLTsGS/xSj4ghNLEcTnAwjg1WYOE11wID/7L2TegFYRxcpf22EpJNpuJOLVJHxCaLkSuKl2X/
ryCVqgT38i4RVZtOpD6GOIIf9/6IFABy6NxZa7jMjmRa7LqFXnTOOWdS873UOD799icY5lFcvS0x
EccCg9p8oyVA6hUv4/V5r/C2H02XjTZCenGrMJCZmWpHCyHOk0VgMgHu3NeG2/DRRuguw0/pkR2k
elV0WAlg8FxCwCIhku0f8pUtBeChV7cn1ATluA6uKggZxiwXEtYRJhoKxNIDp39tXMG6hT+1sp4o
wfCF9muKd0VYMHPnfI2/J0Ci6hfsCdh5AgHWLKB5tS1X+NE8fVw306nGjV8t09iR3+ssPQs3aNsR
mZjslAjNyNdcxDbJKwU6s7VMCThpBU3ZSiF8joxFXbqPBm6yux4AHdROyfivFLZkuwf8wAtBQNeO
y22rxThdnfYKNtHmLKfEBdwIE5u/9yOP3MgwdAy+2B9W0Hm0g2SDceUedNz9y/RJ2o3QLtN8D5Sq
bncS0WL5gQRE/Rxy6dJBSBu+fUGZK7Eff0SODFGF/Qdd6U2eFiOO/n8/MT8C8xASS/E6LrDrDXbK
rUlvgGCq+NcEm5Ks+nPcOfxcfILMoxm/cj30Fex3dCncpwQu/l0pYj9LVs2c0iM1+SoE4DkrohaA
LN8bpnrnquPiXGVk4kKti1fSUTzj+UFHav0I62YXRXv9TIQjRVu3lqudSiQXAJC/BorhJUbWQxwp
6g3tZjpq68Z3ci1N9KGrzMWXcODNgZvmyVTlWCgBwyDwx1uyr8hAZe10iFgMLOxiJ8PO8IwbL8bd
ME4U+aVlTzFj8VW/2PLjhD8clL3s8pmiqcFjt5xyd4KF/dfcRri2wIWvyCoRhpA67Q4r8FrKqbA5
BKp/Uw+VPdyhPBbRkjY4CVbBRcPa118IvEBlKq9E+rSnytRF4nNHRlSRd7nuTTzCrx7xIMqVhyFx
29ho3UaX1XGqOn60HuNzw17UDtASaBEYUbc/t6WD8fP9MAxPPgPiZA2F7EwhjeDcirfAsN8CkoJF
o2EcvKbCGeApps0hcDBuH2vYndW10z6tk8yGIeaEkc0thw2BDuNiO0huA7CJ7UZGWk+D8iDfJJ9j
5ghsNXgiC8vjqEx8tjac8gvs3DieezxFkD8c/4Vm+dqhgY6KTzqFEG+XM504MbrABiBOiJwluh3j
S5a2C8MH2IHDnJ0hu6Z99eiZCB75DFPK10W2h9wCGZXTUm3v/J4VnKWl2n+PjDk8HcvdS5FQjyz4
BxyHSeRpwzaGJYaHm7zXhnyRlUGaMuoyOBkMdCkcknanjgxKqBCnNTUf/4jtkbkgy+auSxtqpf0U
rRSPpXGwKCfbesp7jNjtto0cqIWH4UgWmsWNOzcYGOxSAFRf44jqFykE2hBX+deex30FzcZDHM46
Az86RcaOChfAm7Qtocxu9P7WZXuJ8jmyixOmt744wZXz91l+QFVfgU+5+idefOMNRZl5u62Jl8Da
EpYFW6JB1h5s9V85OVSMtG9x90BOL8Y/FvmW8t6SGSuwU8yoXpRHC/QJu1tgoz3H/gT18w/E4/Ad
JzfuImWrk1s14yM9KHQ+Dac868MRSvBQvzWnwqM5slIFglHGtjIdtHmZ0jxa9IDJDPoDuWxBUMBi
D/ieWCi+2TfOuZByV26Mg/j37upVz2MvnDrfJHbCWFugYFMfbCE/mfrLYV8KTsZTrAHln4Xruy4W
oLp3rMRKni32LKBVSdvNi0MIhKyUQB+8GzuubtGB9U61Tvh3ohYBDJ5+MVvFEVMdf1/Z1pVOyeg+
W3HV4Buoope5j8S9bCbr+Q1BpNhPpdNJfwkP21Rw5KS/I2hIHgjlxSMzyddgukwh6iSJ6cIGKUlK
Xiys0tNbYEsobnMqTmM4WQb+JVA3TfDjJ0TQ4LYQUFVV10hQHBFEGIX0R9YFu1ovbPiuRnfueqLI
dtMz7BjtkPMabFrOyr77yRRPFL8k8QMpL4sZlMtA3/i4GFT7GzNboZOR0Sa+T2mzaqDvBN0h1WWP
7GIbtaBnvV38HZ3MT6HE11qJ7JTOKRNNVyzdHNWMaF4jAHIhtCHp780Xq6IhiswG17Nsa7w8JRXU
JnvNX+7bJKFkRrouiK9tfgPjHAPlpcdZSihdQKqhkZhOVXMxrBNrY1VeAoaH+GSWJAfAYHCqwWYg
mrlUCB0jMHgIuSacCHLw9ylctQ7BJPNDcxVl1xyBTQtl5RRWa5PtrOzkoTeo96nEjdi1XjpSzaKL
aNzpfeutx6TyNDNa0pETyO37OvXAD3WUfz5KrCrfDby/NT6SgkwHjCdKs8n7bhuxNJnbb/RwIWW+
lEiI3oCVFxN+QopWy3Tetb9qgz2nuBek16EZl6qW/GW0PnnCkYLuRpYSN0CFo59FjMq1NCdmNzx0
AYpD4Sr44d+7PBvN4JrlbE2FpiLjpWPMHKuoW4nleD8tAHQ4jd7Gum4j1xTfPC0+uXzaQtLLD0GW
vajq7PQRp6GbJX9dfq6MLysITgL4q8yMmWflyO16XmcCgpCAwmcRrIOpsHhVUd7q8CyO03+D44fm
s5Fs974mw8NeRdhSb1b7tJiqJmfAu0xUlM9UQpGUY7YjcjSVqGYM0x40OvWMaA2iozOycnJP5anN
pVlO8EnspMxwOR029TfDBl+l4cxtMi3S/R/jNeOcoLd572QwgOZ7w/wK9KYQ/KTcLYSdYnUTqkfE
7UF3aQkb4Tj+JfpjdlGP6PgBWjVEDVGH13zsGYxAU9gVBKMNBey49NeojhJyi+jUB89wH4s4KOV1
oLpRANCIpkqXwXKDSVF7t0NFqd0Uz3i7U/ydc2ObApssUpAlAr2iD416doA6pjPc7EhxfSfjppge
GheYANuB14YwNC7ecM8GGrELO9dB+C2TZFUo2kITI/h0i4h4r/ijFy1+55Al0hPumgpjhcgUWyAh
VNRIn5Gv+qHIvzRtKfRnPfOGI6I7oNncGT1aBvXUDv96jd/mQ+lE7EWPEIGOpB5qwPT1NWSX1DGe
NJkcKcFGaMkMEqDHxwcxgV+fzQI0rEckFEtOMYN36Zz7EH+o6VDvviGqd+9L3X/oJeqAEpmRGq7I
giAKOTGRhzMLxM2kU86m5zLpubztgLT57Gwg1EWvRT/OSPZ9N+j7tQORG8QXz4T9fBdy0nS/0Ozd
iM3uiFTKRrkDx5t+0ufqFvi7bUMO+3un6+dB+YzvpoZpDzdj+FR6L3vv8/EHWgVeEVH2wDkbxg69
iaxvqn3JxWycxATeA3cvsVs8PCjkaHzQd5znThlVt5s+ElQJutfh4Gcky84FbC6p1GcKOCiw8IM/
DY+JyNTtednQ2m8DF+6KspdOHff8YToxaZhIg5Go36nDG5OVvLLO4A8x5snOquRE2SqkEezGgzJS
NIGvZkqIsx6JzkSCgt0Ea+uGGjdgYBPS8kx8ABzfoPGA8pZwipBfor4D+Yt9Xot2MXNnUii6D8GN
EdugNZB3In8mE1/hx9i56Hn3IqOD0Cv+tcm+Mj6MyDGk3/c8X1RgMYNeV8djSInAaVrRKjGoKw6B
sTXmeVB7ScqTCE8qX7XTyn9/ixAvSITyKLWw3fVcgOF+hoxaI4Mm/gt04TBwh8zlCm9EG8calxWC
m+kaACWe6nUBx0Fh6oxOhiK6WySHFB00wm+4LyN1GYOGNhjITmNpmIKGZ0RnEf+5pfATjoR9UgAL
zUqbWF0+hhajhb5GBj+8pIjMIDYh8p+K3CZAZWNK7CgY+Lh+NrIUgyaNNJiUQJGBWhKEq+pRkatT
V+6E7rjOD2J3T5tNZrDCYHZNCJ7IJ69yzCY1tAFKQVJ6LFTGtYYvTUbIxNqMAYylYxLfhDWSoEPx
42+k8FsH7kcBiQQDb6aOy9OAUzNsKyiWVc3Onf26pJLX9P7pzHvoI2NDXyBah2GiDtvkPFRoluvP
4jomW8Yl5aOBHummZGxRtQAlhvYQrKf+R3jXbsp76LflKiC4IWSFzCHOQIMHaM+6vv9IZypse0rR
fm+xErbWrgteHbk/4oA6aamZc5Qzc9/gYG7yizEjhYQr9ixW5S2Yjoi3EemUyGsBf/BkMEVW1Zs5
2AFyrIuKruAtg7zgQl4zx5Kbf+q9O1byt4VnRD0L+ooJCDIFaauIPCzbGAFqQ+5VtWCVojASjQmg
h3bBldyIlyY+dganpwoSEhwb1NrxH5pqXiBrJ30r4nf0m8H3dNTblG35syYcle8vNNTkdRUy5mG2
AUzPEPWk8Es/5NBT05bx6W3SvMwQMfgsBeARkEJE9YpWjb1WUFOjJT9y7yAnNmrkO7ciXieqY8Wf
OapIqJfUKP60CPE4IJjSnZmIEdDWFzNCP9bXLafuZiBEtWUezH3vaignppWmrXJEmB0gk8rRy4PU
bsICw+WlEDax8iHPL3GHi4DLXWvp6KSbDkKibPJVM544nMDQT8hMfJbW6iWX7n7xySrDSAdKO1T7
AidujVHb+g3Du/4+xDI44Nfb/M7Ljxodlj9/afmvItshVNN2NwOqhj0TLgX5XoJtI1mRGM3q20DC
bu3Q+k3CU0uWEqK/N7h0+vbz240YFOFfqfgGG+MlNNt0cOuUdRYjBnllKLuBAeYccYXQvOhcU0G7
SyP9oYd/Zbqypl8/2aYWxP4DrxxpglX9NI1T3DFI7HGsUBgc9eGsbWvZC5DXdbbcHg35PsDHMH8Z
NTg0Fjwyk6c6o7RWdhx5prLNzz3qGiVe9veiO7zNVwPiQrf5WMqDjtBnxwhNeo3CVe8uNZiUIcGf
iQMHS/zLYOcAqjVdy9KK8Oq3jWSZhTYaVnOBYQ8dYMZiL6/BfN8zZRWE2DcILFipm3Ei8lWaFwjZ
e2WN23K4WwCvN0ww8Ry4b/FA98WslnGeyUuCZ8I/6spNYXjL1XZUoTkp0/Vd3eSl20BPl/a8c6zR
pE8DbsqSzvQPw3Ed7dVwr4/3tv5XWCybNjJd55AY5EBtAlStf4bxTTJ0JJyGfwYKExijIA6RuaIA
V5mN3tUAR/YlOkCRthZs3aLmQhpZ17DBY8D2YUgnub1g0+CzDOVdz2hrPogLvAcmuuatj4rchHyL
QIeNimvVG4NzFuzE28kQQLEaLSdHqL1Etyl9Ct9W7NRfNEeiBdT5Ar+8/DPRlut63R0Z/TkgkMB9
btPjBdOz4eTWToNWZmyVdBfQRDsxKR7cX9wNY/MPQ7iYbrBeFxhTy4uQuYMq2SmuXfj/aLq3TWhn
5U94S3waNhrYQLiy81Fgme0pPOYkEvfGhTNqVz88h0SIfYR0BmvGk+r0GtBy9MAXaZJX+XlgG+fQ
t+442ASESuGy/FAZ3D72VGxYzweystDs5nSAxxYRnPLn0z1K9UNlmTZg1+2aDRAkJ0JCUrSEhNL8
L+nfm+lABytwvPqVK+JSg8+IlGr+dhScO5gsCABN2mevXBHkmMgX2Gah2c/7W6UdY1JfGAht5RyT
fXW1OBTZ7d21XcqAltuosJaK5dWjCJnFqSrnrX4X/hnJ3VqQF8KjvRjiQkJX085HbYD5CQnyOXOo
x6XFkcsQX5/I0L7d8KoEtw5w1BXZnYPjh4jkhhnlGhdRsRQ++9X4AfZBtuOT+se4u6wSIGN/fMEF
WXA8D/wv087CgiQlj88+alwh+ioPiXbLwofkf8totakQfL5kygeyXs31diifgfnQZmjKaNmFh6Mo
9uC/OyJbM49pzVCv2f6py4Hmn4FGuWZxMTC1yXRU4PgTT+p7JdOKnXTqT1zU9nTj8FSxKiNvkttF
Ux1TBas1w5udKXL8JjMfeVt5uPa5pfiRUaPRHY8Lbig3sZaGscbF1CMCyzYsNqZqLzQegS8L3vMQ
0dGDOFvh8OKpzJUVOI93ch9uuNXKV3thePRo+EUvwIKP+B4DCH2ml5s2a1s6jtRaE3m5g2vwSMMv
HsZOuGfD3Rzv71v9kQpYEhhm8tz48Hzh5tLVJS/KCLBpQb6lMil7yGohAjrsLtiOt+3k0M+XkJrj
i2AwDNxX1hznGP9o1ZmR+7vdkqEqKptsTe4Q8h0cP1csW8mWcWV8EoC2yU53DI29+QVRkSVaodgN
8oEFRkbN9f8GmzdYuBbab1lF8O3/aRmNA/3+yLP9yIDiTdLJ6Eqb4TrvQOhwjinyafDJzLXTloiD
7Vi6ZDROPIsUR9p0MOUn+dtvHmjWt1Snfv1dBKuE2wmBxAhTnCrEWlHW1WBP63yDagmJZJrsGEv3
HwUjNtKKVq+tmnxWDIx8za2UvzCgSJhg2M670gGti6KhWFu3YPPs/sAE++3VzS45KPo/UGQLdR4Y
8DuCeFBQY5bwIDXWsW9HX8FCqB9+knGIbrmbOQQCgN4+grcwIaSaLNB17H9VxHLPIynZvxItDvju
MH5oyUvjLGc9dw7dmggE4aNlR7oecD2i9JNcS14TWDJUq5x33/qo0jPb7deYX/7b72ELS87FtcsY
sNO8RRvD91R5P2JjbaI538hHpYeDUXzVEzNWXJMYyB6gIsRsm/fNihOpQ9xEvxot+/SkiCDr/vr+
WVk3nbl3bPdOyXCnu1Rep30Y4tUXsQGf8nmSrn2EGoXTlVQJHfxJw9nGkITkAO17anCGuuZGm495
ZtYLMIkUwDG8ImQ/NMIXVAeMTqtgW9z4/wSeiGkr25KY8HAlLs1w03HTWy/S1VQ0qCth5M3F87Qy
fxvAI3Z+wOLKqNrmMGPrWIFb3lEysJNaWg9/o38R1Eo8q8RU9InVXYIStRZMzsc99/AEX7uBzqpQ
0S4DVFgJxm3h+91tzO47aD5qXM1z7PJ3Yy6CjZm7jEgpxRhJTdMnu91SGaiC7JjxqcrKHc8Yv/Hk
SvqlDlwsPZn6lLtdcVIhxybwMirjB9CLxJOs6yaAMHZtb6dAiWS95rtnrWJAvjXEUoStR2nTZa5k
/Gv5Ckdju3+xl+NLW/E618knn/h86em/nNkqGw8yP9+irWneDMMUf1p1+0ZxkhKqZLghGpHAUtjf
eApiZuM6INrjBCbGnsGOE7wKpBh4E+wecRjWZGFp2ghg096V1lA4U5kB37lNuZp9jzK9niCdIDOt
qg1pEVWLT4XzNs/QU2Ixd31CMh/59JILQj6OvnyTDAPaxDGI9gOSKRBQAkQjiIlIlYTqpkO5KY4d
Hp/gNqm7+YGSmQBR/47zNxswK2P9+3FkTGqU+DZAh8l09/TurCJN7hA4SdvxY36qGfpndAV/g0Rg
SNgviXfJwmKrIV27m/Fnlbws9jHMdTLIPWyBWNFGxEvhsskPvUCpjim8fBaIG5OXOsGyXcQ/+l9G
XNF01dGz68mvTyDOsxHOlOXi18TrEqSVHeRXBlm6QZHLfxJAXm+hV98b08tikmYZrUkG+G1YzWzB
vpIzE+qSKa118H/ib6yZMUouqFAERb/JP/xXMZM0Mk//6ZtuISl7Xr6qwDy5HrqfxL/gv1WSxyiA
pYOdv+2VOUoQpYy2l8qrHpG7ufT9y0iMTER7wkxG30zk+bV2Pm4wzXYc6UxxFO7tNEV1/gpeUkqO
W+9Qc0+Yngs7OVNeMHiWy3vHO5UMT1KF5/+Emh/gjnHSkcuQJR3Vdjsjw7QP/gHJxzo+b5lUSpwP
yDOyuzg/21pz1YnvSuR9212itcylzMrZ9aOlmKzY8C6PNwVMOk7zJfc0lWiWfELPD6/mFwd3GGwb
2WZSCpb8/n6Ep5ZsKDvb0yJEb/ulQA1ZZIiA/kx9q7gP9lkiNm6O7wQmweRSdXGa08OxBCEeAqEo
7Av2AwDPiRNf6kTrwNugF2Pody7cWQEgFJtSxNyPnMmbxQm8SKzZplXRsu7aN9xEBvLnCqafaXcY
kcF50tVIlluuOAmeQFit5BmITjs95wTJO3qZMP6ykl06Yqg4x8+WFOFLEhJJgnGa+UYLbe+VvW1z
unUezQJPfAOPwtz48l7q3Sj0OooQRoLEPUgHblh/ulUSMQqfE3EDy44+PvjIgBPrw1JBR6kfyxVn
Zom0Xla28SOYpbQ26UT7SL/qDCyyZiGSbhwgEOX9Y1itBp4Jj9L4l/DgZgKNe8hvdy3PMJeGs0Vo
n7J+tycBxx3tN4UomDrOK51L32txGwW4SZa8/JXlaYpEg7uTv6gkEhpCINUTZi7oJeSSPK2QhsLR
Hm/CAxKvZMO1j9ZVtdcJoO02QbtrLG+/xxZsZ9Le3ydMhx+cquzmXJqEwgt/iol8MTduPJ0S682w
SfwbQLELp7eC7tWeWtJwmIOild6k+sU0bMqueC4o2twZfzWSFrOHJWwprlDMvEt8BCg32OkNooWh
ZdWhXU3wANFg/5kb7qNQvJriui53ir8KoJe08+XSjl8+TiDhMBGzUbvshKUVDkpp3ObSXjXsBP/z
6CTKLaQgZgvz6TfA1ejqPuhEOOyKCB3iRq/uWeogNBHLrf6+pvXZML8T4SrPWxX4uDm/JptsZTMk
lwCBbXlriRGUEaxTzjJlMWExJpy7SMr7YwzcyH0XntBec8TIevSwpi3ffAVVJyPsgie8MfD6lUcB
9cb8C9fcxxH4NyukzTHbb129IdlhqBT+UNtaZNcu842sn4heaxFUJrbRrANYGrrCx7+MzU2U/IaB
bQpO/WFgykw/J5H4LGDmKPdIT9E2Oh0qMEsnIaHkUdM+hpzqkw3zsL+P6TU5UKgJqiNKDKQ5OzVs
fnSDjO18iri5c/K/LGOdJqT2shCpSmWZWvz+3b2bAGGiVGU2nl4rMNp0XKS9SXgTJbdIdl0jE/QH
4ZEkPLL4pNPohD9h1FKwoR8yHtQgPkZsI3/W/b2kNhPmNcxwVa16mRK6bBC0EUcXmsRccFqKPYq/
QPT442TzeFdMkBFwoLOEFHCzUKkou6REncflakDrKGDgyTfWr2rIRLsjHxVai4z6L/8tIW91GCYr
UlKHcq+/m91Uq5jT2W0gJCY3KamJcJ5Xwjz3xsRgGcx2uXwJD2Q/5nfBUImasuhgYyNVrh1Lrpwm
4E+PFwV1siQzdCLEaCDa+w3D1eIim2eN/LlZogvhV0wvVqUcNz6Qnr8IdhJ8MwubcTKfdWy8VXwG
QXCbSyVzEa2i34pqIHHAMyM51RnQeSr1JYMpTeeFD1dT8N37xXJ+rfueZAAK2+5iAqZnWk5FxkIb
+TAycSeunoHklQxI/M8kZo1jIxki0C1hAggTChcrQ5IiP5fySkY4WUgHhn3ZcO5VxrOL8J/cXZiA
GqxSXZKf0p84tNPe4/zlxcpppHnnA+iI6CqMpfFpHFRPQi8cvAY8FfXSSC5pty1T8u1IPldYih6L
O7zkYiszjh7vHQzF0uXZnRcUMEBRbBZsEiAjo6pZae99Gz7E7iUSjDxDNkm4s1IviOnUHS16Eh3s
844AU61t2MnMn6l0epQTqQEAQP+LDUwMS/ge75y0A+EaRVdTvY2Y0i0sGJ5Rn5Ny62N7NH7rEVLV
qZFOClNHxJPg+tCXlU7B6rxHvsEPVJABUJOSNOID62BWbJmxTdM2HA6NtWanbeKmlZda6FYWGSZt
WC2DmBm0JIkG/kmM1t9RfRonCJOc6usSTY02XjsaR+FYlqd2vAfSOhpAZTl0kypN3VNjAO9xiDY0
TJKXIU/xpxXqPkFJkLECjhARgW/FEj8HU/sXRzPHR/ttSvvqh6skZhyMPJgNzrqg9tOEffuFRKg8
0LDXiOA/SSJTobScmagFgy3qDz9zJjcW9kzU0qcvHADjyX+VtaoLqBxsYBBoMeGQN6gjJ9eArof/
UHMa9WMWNPB+FXASCTZl0OQOLsNQipmQdYel/AZfTJhpppmlWBNUfQZ0qJmUR9l8zzX60ggvlH6d
3X5QVqVrPvl8PyhreBIM9vJhEVBNDrTY75WaXTt11/Je6exRen7cs/nbnvXxi2uupNsq+PKrW0be
wfzp3SxtDdxkvBsoK3Fa5NJPGLj6v/qZrFI7shyB+03bvY0fekkatWytT3gpjh2K3+jLJKlkWnJ8
MuuSWOvwk5tbNfvM6o+jhBoGvvSiHaK1Yq6ZrRTBweJJ+zZRnkolwh4KRS8+MX5nxIb5nW0KKiJP
BmXZKcSyIr3hux+/iszVxb1J9gt7EL75YSBQoV6LwRmi7cnfDPqfL6D6d/irZIzIuWv1oRsKe8rn
MQs+e307Yc7Ff0P5bRxrSPjITniZ7PLMkeYcfRR7F8wHs7ZSA5Io0iOIoPK9Gq8wnhGy4dp5eCJ6
gwwfYtHAEeasw487WvD65PN82zNRVH4GhD0Tkkk23NxX43CX6nVeniQ07Xn9Q/MlWN8dLYHEVVnK
wAi2zJYbsG1bi7PUJ8gn8biOXwwEBGT6qceLgnhhy+Wg4mGrao+xPENPZq/8eUbMwd2dw9zgQ8Hu
eu+RBZpXubqIMiSrADZ3/+oGl61rivtddYxqPYinGZuGF3NkDs8Fs66W8YZU8qm/ysDjYV0QlfdL
6EYV8qfCrkbm1jjbc5XcjVhbG88IkgNr1aCBvimy4u+BJh8j4jWxA5vVtfjFhazqsL94WLcM1Wve
FvFTpoQ5lsZRiPtdTcg5O+BVPWLdd9lZCxgHpgdRXzCISAfBNcQ1hP1sXCXacXhfDG15piFpbLFg
cLPEB85fIzzvjbiocYK/kB++cvGSHeNzgBQ2ZNeKv1okwQp5tKgeq4C36xKGa3Lh1wnp2Uv9c3h1
0RkQfNJs9fLThmPwW38PpAb+0eJRgaS7xia1dkkIb80l5gpewqq3+P0Ttz/j9o5tpMTC/KuwK75z
C7PgWUKVd56z+TJ08ERw9zWMi/s1KL9dnMNLd9//coIX/+/L2m/wns6w2wT899p4IkQBA2ggjNMz
1qH0+lDuWQ0jLheYKBK7wO/EpNFgr41DGSr5/0g6s+5kuWwL/yLGAAGFW+lR7I1Jbhgx8QWRVnp+
fT18dapOvRlpFXHvtdea85lcporjDx3A6IJFpCssA/GMHQFz4n4hDcGJAXF8SMnfpJJUgjzBlGp/
UjDIWEW7UZ4cFYkHaCAa80sY9hNun2E1GAh2JL2N9JN73e3+CzjtYbLdRga/eugieWrVuYVHNQPF
BcojmSv/SnU3iojshyMMw2I6McRjky/g2GG/3IQc7dwaLxEqNcJCROFLXPnJ65AI/xB0DH/8mK7s
UIife3JCFfjnJlN++sNjsh832KUafILltnmwYDMueTmJb+iAW6QDPpcro81mTqx2lPtwZWjKoVnC
LCU7jUAm6ns7LRljp5cX5wFyThAzpLtweogM2b4p+1V7r2HG6FcRXqNZWZpuuS2FboO8byh43TfZ
mYdevb6ev0zHdvgxd9WhgLxIyqV6aOGQP+fkpddhsPB5L05IeYEXjKfszpumuT4rb0Ug20f/qx5T
Mrpo/WFpB+SvZxtUjGi+ByLpO54ss3+qBoiS40eGk4J4JKqNf+rEGCAytMnOcAUkW7QNBHo8f1E1
PvdDDSSaHhOJGiaR1Z2j/CrlBb2EFe5VWpEoPDatPLt0amWveyhyvNolz4bWJactFiSf6o5XdDXM
AX2Rij7NFt6gcww4A8DCkLEBBhhmRr3ynwVYsDDl09xumP5LFjkaGhGxoOCwG7ST+eSkSo1GTMUP
CogVUCQG+IOhJfYIFd4iG47zvInzOPqd4BoWbsmtuDj1zEYJv2FSSpNp95p1qijUBkzx0so/sfV/
Py1Zs5/kNK1GY3UcSVnTjRGunsxhX4JUvuAeUfyF7hXptfgTtzFb2oWGkGLOxlKdPqNwYyBcfPFE
+TNUW2RjrEobOcgPM8l6JudDRkEGSPsJrPoa1klNgHbhvxHbYnj5N0HKbrZZQyLjHBYPbqhFH6YT
GSa0NteLtyKxLlJzUBqGY6ecwYLiCixjUPdYk56SCSO60JxsxrogavOWEFH2ArRPtF147frtK4gp
Uuq13R1ekr9CgvHZ/LEL04EuXWgq7+E0cCMAWqxwYneJxeGSYUSM3BHQHWKMtfjaapU105Qki/4k
G6iMfPdNWM56cZJfW8HnDHsv4BS8VGTdpI6bEeJ7opSmLRFMVe5JLI0QRuZoElwog3KIXgzKcdsK
C7q4NOVKqCkTpmnEeQCDOLLn/ybtmo2ED5n8FzF1+iQjT1jP+t03crBs3t/SgLKeNQkZd440XfzI
9UeLxwKVGsXrioB08NmciGNWWPm2vPJrOEyIKYoIpDaQK/1Y/u0lcC5WCqe2ThiJ0VOB/yte2e31
1utqApfLaxOtuLxB0hNci6HxSUmOzAqwc4dcYCi3FbvE3GrW5v9G0oiTEwsLyyPeVZEbJBLMJw1L
Gh5P8Dc19FuUPSvEv4zzlel3bHmJwstY394pGJ/61jJsLWdDAJxy7maWoKUfTncCUHo6WGAmZtcX
ffBpu+gOHeY9ub+03eOdrJgUMg0RPzVpJmn5LxiqrMt6CX/MauFVoC6sdBvnYoxVrkw/xPCS0CZ5
v/7e0S0TPyCr65FXLQtjwcyavlpEeya9aBNDoT9NhPFhi6/TK/xd1E6mfw/U99wM72qbRLeRj2SI
z0+8HMdW/algPLTJV16ewrejvfY6f0jQtzpd/mW76ZxE9MWlxUKWkJmx0E5Stx3IARBv2ftrxaiU
VgsqW5gwOTOVkepmDO/CwnkRxIruolU/pm7b0dsJ2ZlCzgrAcF/8AwT91vUaWR97YThmpEA0xFh1
h7TE7fL6Ze/S8Map/7E7sgiXNSi08XUpUiak9dzvS5xIgCdmF5VENtXXeNP4IKHVT97EE66QRjIA
r7H8fMTJAzBkyVv/me7b4SMhGYiXblzcV+UWLPIEtkGGYqJkQcZtsMrvLYV8BVBkEaEjizp4Rccw
3Ws4oQB0dNV2bG4reZOhz5v+hUDr2KHfK9Dl6QFsxqoH18qlECAC5d+ZDbvFUtz8u+Tjt9M4bwei
Csu2Q34vev/SKcwZRT66ZNWz8H9BDnBEV7zNmn2Cte0FX1jcxRtiqeVNdHFW80nRLR/vYLHBlSiS
0zMD8pmk+Ym/cBdEnPDB/D2It/PvhZv4+be4ednvB4/FR8PNVzjH26WTf7PV8tcSa3gsbxjtHfjD
7vLONzjZmUfhihs8pHxG4f/n7/3/9y/4Cp2secGndkj5q6Xz/6+LLrlB/EXRxeW6UZU1T5WoHn6e
f61m/vkXgQikVftQHd2YHy3s1Ic+fec7ZxsLVGL6UHR8LenROSk/gy/TYTd1oFzlfCeyEer6a8f1
VNzU73ENuhUfFvb7Gw+Fze+DR63deK2aY+NI/DQdPHt+DKk1P4bCZpLBZ3M+Hh5c9NGlJSzyEgje
m6rtRqqs5ANEgwk9Q4IAeWGT7074YzGy42l3k9II79J1KfDcu4HX8v1I/H6jeytPN3GIlmua5hjR
DYAT7rULEuzb0iOzMVRyXeCL5H7qz48495+fjYOpn46Bw/88f3O/Pz9/Nbs9cw0Ke+l2jnbruLrz
9e64dgayMuPt0B7g6SzmMjv16Qywp7/9/FhQGXL+AqZkajfcJE69Z1bNd4IJNzLut8zk5MnZ/psi
vTtxLefrwcU6I4Cwr9SUNifkNfxabBv9Xv5J8ILala3ZsStbsRvSbbDZhvR//Xb6SNyY/6z82K08
1aee4Vs9/iFOWXDmTz+/up/Kw67sIvj/0Siw3BwcGOF0HnOI3Mq5UdKg5L0w8i/TcXJNgIQEAuJP
jvW73hVM6J7kHBPBc5ooMsEVcOg05Q+Vi1v98cn5qTnSoz2XMPl5QQiPcmmT+8NjseGyiBuuRvSb
+rnPJbToNvE2fMHSUtyFC+li/mbsDwiOGNruo19lM984AZ9ognrPOIMXWHG5k6tzsedbedfN//KW
9kegxBt4Rsy4WJK4Nd8Bhisbr8bmtf53Xqxvu8GndCdKk/+YzP8f3HW8KX0eUhN0AUw4t2Pp41ig
lCa8ruM74P0ZMjbS+NX8C2A+OWJqfJ2f5/hYXrM9JygeKHmMZ1BM5jt4nbNzEmEhK/a8uYL0+OJb
mmB+pGUgbsSNgVTk+DonxwypOK/96Dz3zz02cv1AtGJBM4eG2jnal3x/uxG8PHiehYOOJ2xzzq9l
EJ3VziKibbV+ojI9CB6mUzw1adBvwpN+qEv/P4uQelgdtF2ENbpA7YHDaBPtUbsfdIZ4Ad/IAfKw
3Gk79aAfkkA/HFfe6qAKCIZVZFUOQn/0pvze8KSd2g0mqviaXFHF3IraCPkp5MNwok5IakOruHNi
26A+5fu1XY2aEZs2H54ijvTcNkmAhTsI+WvCFg+azCNQeXCzl+i/z9abF8dH2Y2DeiN/gQrgJ2oi
zObDJcJlHtC7XwvbOJgftQfeCG201254qIdqkwTzk4D2TxTaurrBaD+hx7NIHfzvT8moXnbskwA9
AvbS19NOAi4Hz9Zs15tzYqzw9pgN9BCw7zdOGVzpllaFH544AWLpvYanmq3sqp1Qua5yY3nCRK1+
CRfc6rf2v7/X3/Mr253wBTljZsUzi7m2kjHe2xtHofky6VDcN6Z7TK/cj7uVl/LSzi8pQ05UjjxS
9ZAGugc+41HSRcSCvRcO0X7+nNtueIX5Jbs8qJ52NN8qwmG+Z0hUADh5lsqfmZk1clhtevzEyg3a
VkPneUH140GKgMNA9g2YD4e3T56pNke5Fh1nDE9e4KRbpwjKoqWZR3+CRr8hoVm9HxgD1i3AvoT3
JCe9aGzM+AliQqFfcW+X3/qiNiWGCFlMDOYgrlWGxc+RgMpBY7QUWnLfgyFUbBXdZ3kddVz6zR69
tLg0C6JdI+Wrly5ptMFvxHBPI+/PBh3/krfPP2lpY6frwDKoLDYwYR0i3yrzlqSPhiIWSSNv9jWA
QH9RWpisEb7YybGaNj0OADUo3z89Wm6lYaDcu1I9+g1D6TG8pIsEi7uCUXOfi7rFhced2b8vMQl/
mmAKMN2ys/pBXlIGYpRXnxjU1Zba7wXyS55SHHMQYCndctVWu6OcEg+XoGYooE7QCU+7xh7V1bpW
HWpsI2KbNyuEDDRdNEIkJDt9HqbeeSezQ6+iuS2vu/cvmLZql35mL2/CBpeawldNvQiniOTefv9M
g0H/U9sSmzxjjsQZJbAk0I87UHaMLenZIDPgtuxJTtOcGv1og5HrvWl1O2+uw88i+46Jr7DjJcJd
JoJyhiZ0ydoBIaMCMS3vNA4zocvqFRIfSssEgzGNatmXF8YH4rwqB77RXOkRr37615Wo94KmE6lb
WFqSK1bMkvnIC5VaCN+JbMzmTR7XvsCgfWU4IicuiTLZrxCrlqIwYEUjmHGNZAS1q2exJgDyueuH
X25xXjJSPSSsiiLPqPLC6Yp4X9ItQE9pvRdWRIx/1Yww8D4SXcDAtrN5UvEfjHmnC3AwsECLm2ZJ
pWmBFkmD2EE+gGfAKHY6msDJRCnYu4z7N8I/shKxB9Umt/169BZLJ/6m1UO5qxc/0ErwzDJAwqU3
OkvaqkO7X3A6zyma8db1HlS9/rUnyH7sdhWOjGq5z6/cTpe5vtqINheYaf5Z3AuP6bi4/KYJOXZY
JQFVEVj+Dnds3ixIqleV6G1s5XuZm8UmOjfONJi5RfV56weLd2JCfxMIkUOCCqemg/r7ZBzCcWFd
+z0BC0b6wCoL1pFRE4A7qMQIxwOZArgDWgaDgjBK9CRwP/vDEk1foBzAy75dqGEANilmoNocsSNA
17tCve7obNo1HYc1BdnCE9hWXhbLndRZGDJKijEODAwWuMxkRVLaIuHgMdCxoMq9QlSAeQiKmVd9
DRzCfu8gnFbbOXyZWuScb8be6EK4kOaT7LA1EqJPlJhI09b5A38P17EpsOVT+hNhfm/QKIynRf2Q
Bzv70H+f/9AEQUo4ZSdaaKhjMOwb4XcOCDEyXwTZqpvog3a9sGfsz1F5S3+Plooou7yJJ2kTaUfu
J5wTtDyxumHYGQ64Jj+BnlzSL+VKK/te7ZvUI0KCJg1nmWVQqmYtnlgL3Bc6yddhTLHAAN41Ee8t
YX+ygC9Xa288izd6ad9tvN8cyzXhZQAUg/i0G3bVvihNYWXRvVVUXjPe14UF3b1dU9CQ1gJysIvO
VcbZ94vtdSM6M5FC86Lcojic/aookI7x5hzuXreM8B48NmeOPdbBwQK0uDy3YOQv4oX2RfX2KZMi
cvgWNrdpA1esJHZDMl6wOkn1dQmoYdz153fHYp+rmFC+sj1sYOiJOBYLypQrdxTm0bnAoRYO72pP
prbHcZG6ZzluC/2If1iPn+sFLeZ3zFlj8oc+WOg2WYLdvHEFdKN6Aci5Rxn4oGDGZozWQO0DbnSX
l3TecEuHTBkm8V8S/TeNN4CJZYjYcTh6qCoZSBPPmH2SWnI58RA5gTK4Mp5BFCRMNiic5/ddbeRG
Sa/OzBxO3C38SNzFD+HeXuvWFE6qNfwL7aUJsboDC2IscLVxQyDZdWrFAnWELd36U/f4he7yoXEE
51Uead1AEoym28qnoRXS2kIMFiE5/vgi3IW0iIe4bT7IQVx+Ci+4z9g3J1v/N6bbeOIIjcpnjnEO
P+dqK4TtI25OF817u3q9Jh2l+4Ez60ggI/wZno1Ra5wrZ4toIXgApak+3Rp7X2XDKI6B0k8mdxeB
2rnC1FZYa3RG1uK3+gUFZ67yVDZ4tww0ZV8DIF5Xd04jIylZ3JG0wGRT2VT3BrPRc1f8+2+ggCc4
fuDkx4rE8S4jt4MqmPYoBx86vaFJ8XEtI483IkZ3UXS62FcTc96nGBlDIgHqRH9nS/0H0ylm2xLW
xMdhFZtdprg/NXuKXFq5GVKw3qBIxafFqoEl6927WckD4m1VfvdZMMr7kREHSpP7CGnBAIImobuh
Q0wju1+L5Zww9vyV5/Zg+94yJKB9S4FFFUWCd94SI2I+z+WRZlr3DdwImTKxekNjL3Q3AkfITUza
kOrRYi54dk+b3wvwAVN8pXghx5vO6lub/7a0jLhBeoMyFoIOSw+Nb2xMLG7v11ydd605cmXQQKDd
TGYOwvPMCQGvy6Y7rZhISSij11hqwtKNiamDsda7FJFM2gH+MCfBs67pdNoI6IFwOkeboulcLNfx
JSnA6VlUvU3iZJKVSDZWKXKPiWbVkETTpMssXrdqZaIfhgHgwy9oXS5loaFKssL4/497bvlS3FII
FXcOBHyFu+Zd2sQYzFheW2RCL3H9jPDG7TZ7PmiRbaPOT5AqJjO+lylRrzoskAp6HJ3WN1Mg43lj
2k/gO+oyUB+MOFczjEtP4CExHLIXaFzvrBTMFBZPm2WVBbV2OSUsblyySSOnApGFq2oW/dxXQ/iy
A751YAnqaBFxTq7Jq658hkDkzHcceyBtc4yhyiIOh4000awlDm3c8DTpl8menOJewmtj5QGPte/s
trOrlT9jY8dttvIXuSfe5iTJOSlL/UkGS3p9pI1JpaICGwZe2NkswvohaneAg3A5pqDJ3KRlVXxV
To72whmjL4YyuByKvdQFb/DX/ZoZKu4rfCCw3rkUOArAbyB47zxwDizpfMzllpp9mPuyjHvPZCqW
sDfphFHh3GRqYpTSBo8irI8Big+nJib2xfYd+ZGCqvLEjtp5HDc6yEXNISc9svMmtlemgVApKNCh
XCwsbKvcdNmvwjl0/G2KH5H6PdN5PwEaCNt/z/grpxJ9c1qtZ1cAn41fyNQhOc5HkLQEDOUneCQq
V5pRu/O4isFY2/9TSp8eJwUy103brkQJNajq5ShrYWEsrHLydWLbKVXy0/J9e8pXld/ddF9y99W8
0BRslfTYLoOCnmh+Vzl1KJzXhf5LFAlH73bNeJGBjIFsi/0YHhWsDM53wkZ7XfAsT+imZasovLqz
pXRDo5OOHWnGdU3VyKgKVQ3QvmNH2HWKqidgXMRCxTgJ1/I7uz9hcpCGcCl/aoY/WwXsKNUxi2uN
qIARGpFesWg9c7B6m14wM43YEAo4VIeorOCMBP391a5XL0QqRxEcF3vPGkCx+j5wwiyY+4QYYRJb
/6JZyvrBkRtclazcXt3uLZAW4oY63+LW6T6+5jCQHPGJMt/MwbqzZWUuEGvWXIqUym/aUyO6Q4oH
dd0/bZbe+YCIGyrZg0Y/EZM+zL07lnjNpsSiMwYrG+3KAjyTSa8RzjDhbeJr/1SoBaHhmTABWN+p
RZwEfhqeXsrP3tRBWZJoq+LkxDsMrfdU0V+jO4vz4+u9gajKBCQZ2T8tuLGMmJgA0QciF7Qz+st4
YV6NPvZ1IAyrqoOV//zjq1mGYtbSpDXOzuTjCVfe0KjeYCsyCymo9FCA/JCnarcXkbkVzAzBqoSf
RDMzlpq/7M0Q1o2wXb+amMHjwm2zaC/3y10/ggeDEyd2nCiwDo7c0RMsvXhBk+P8pF8sQqKDdT6z
V0LgdRIk+ke53gLaZKEwLwRNmvmJenxLkEe0V533hhDstW59oybvA924UXkyDadyNF5u7XyTYEPT
bgNynjoKTCchz7HiPAm9A6r3EX5Sfqs+3wttz0AsjdRVo7PQAMczw22afi5zAL4mDf8fioXWhhVP
OFQJygtrT7cXX6yIbhaICYhKp0STDdNsgdmY3S9yl8lvEn41TzuLvJBJTyDROhejc7JADzqncNiY
1nCjjUSfUo8dwbLFs3LEpATSgSGqSAHwKgEnDVD5L0ocNzG9LpQ0tgjC53BDnGAOwwk7eKtYkN1z
ZA2EgbAJXWOJANY3FP0UhfwWz+zrb+53tRxtAIp1W0EzFbd58L7KQVO2ZJnAkzIVrPGcca9AViNH
M2t55ySl1YOMyEWAVm8F7OJGFw35tCLYgPERRlqOA8ioTK1xRZXWvFtLOzKM3tI+2USfHILS09hY
EzpAjakK7zWMwN6yxX60jk+kpVLvylR5nytDPOT3Sx46WFxAwnRMp3BNUAWdiEYOWlrZp/oDJRsS
jxG/D/qc0yRccR5OTER2i9TBSUN84meGItWV7qX11ryOF7IBmXFbLw+1w1mC8bTLzAZ8xWfyQdqI
Kd9B+/CFlQWacDvNeQK3aSfMaWBuRCwW8zbFE0EKmQAAYqcPQu+Su1vVUY/9c717yiY3u8oZF99s
YZ5aIHUQP9aLT3Y3k2ArK5mNtarscQ6E4+EgQ8LDZeAIY8W+hxdclouVJUdfK7ppe/6npmghRWPw
MeNKp2FpavsU7/wJ5fICP1X9o3RYeyxAx+ThqX7+QXPQObfGZ4WK342X3ATGmnY1JYrwQ7abwzr3
WW8VxsSNRXa9Pn2Xg8mgmdWTrGB1ltkaNalik72AzWdWamNcKR84woFNt+Qf5FFyeOYgQXYXGRYk
sS/W9fa51cxDCYfYX+pOmxmcplLDTGjTTyNpvfOj4FA4FFvoBM01Dzj3zZM3Vpbr3GYb11uEvoW5
uKc4ElzO/7tonn+u0z1OlT+wuwyZuVTQFXifH4fSGobf5xYjeG+WEp3x3wNwFhaReFNK2foJK1F4
bor7qw5dyr/hx4l5QuLzg7aFo8M0P2id6o3rlC6/PTckQWCKH5tsZHGoU/O1fMSgCeROMSL55shO
TKetLP4Izep5671HK/0g6MoaZ2Az/4cwUWo2uvP2F/GW0dsa8PyWK8SY4ToEuo+tUP2n3ENLsFeV
SfvvWPc7tioWXbZ19mJ1ovUcQ87QZz6UVJ4Gmi5Eev7gHHSXXguWh0H4QXaf7oDFdFv5PeTcteit
dq9vmoDB4HGv3KFcBj2qjXVNyexydF+LcDDwYQdZtqtTy76sZ5E2ZzgbX9G18Jt+1x4H+KOs5LyT
rLDcKINJXAyYCQMpk/gXOuzRXGdGO+w7umq67mvmucGwWcFpli8q/fPlBv3sm4lw9hF79dMXwUZP
/jIQKv/1b2S49a94faGYP9Kt6g8ppGq8pDZjWcF9x95xUE65fclgGLXf3+q6OX9+4ixYfpOaGVlm
+Ykz9wfmhugM0pppoRtWdEhMGIowm/Yic3qepFcydfh8Uakh2N2v9v20zj25Rn+MGP0VIS6yMbuj
2gXmVzI0LxF1Ucy9h6ffLhVzaeDO2/ElW6fn/IE+Gp8pNvpL7R+bJngsLC++zf40Gp2b99OKye+E
nm8nDMgcaeYxjgES1UY280O+lxUDz9YGySrSAfPNyWq7ZJQZOcTssYQJssGKVv9MuH4HU3mBWQDt
4iBvg9Mp5g5Wh6cEzG5d/aDoXul3rBOSXTEzGeFy49TmrGTMbrrL+KAjqXazk7jWEIkazdNcudKW
G2fyMeVlp2GLsK9rN/UJ6R9AkHKLT1uCuGI/N2R7JeiJyntRWHj1CCjABrqVBZOIYcTcaAqkS24i
INUJcM7XdvXtsOqjAimAZWyY61eQJAwJBCvzOPh3qvsiBUiZ4Vdxu15cpbuOn0S6RUzHrI/2THeC
WKL+WG+WVoHRA+FlWnqBlpV/ywn9l1FfmWr3p8UsjzIxmSKKL07xX/pXK1/41V4nME0RggsGV8ma
qS6yZPLKlsY7M6AdiRbCZSSkSuoNjYegtm9s5JWr2isj5NaflWYCfgQ1wYCHiFj39X5g3/lTbpvW
mneC2uvRzwp7foDNnIPRIakDXsppi/0ENQN/ecZlfcmtgcRxwMFF/AcQXSwVSMM5OBuRizWNvGVe
CBilX8P6OaAoMGIj+WRRCTxlMD5Hh774RnKn0JTcHPOi0Zz10qf6SffQKITby49eTpiQz3bvT+Qh
xzN7F+dIs4987avgKPs1ShvWRlSk4FoNbT9psFUw6Ri6FfloXaQN/p6ROmrKJhMIOuxmZ+KZn7Lj
8oeoTd/pmTQWfD/TbYQf1b3gTdpK2wNvdN2KseC9SV02lURcR5QY6tMjNIbEJhoQJp10yta5J585
FX82QgtZHeXxe6DQSG2Z56Aj4o5/xonq4Q3iHD9sjqPXBCMLQWlod/KrJlTQRyKK0xn9wT7TvTfE
+CoBQmcSzw6pqZ4tE3A+rDl0zUg/4chRmwwcLYx2gzBu9aUSr0bGs7DmpJiU2xYDcOHpXZCFRHFv
ZKr5ks4/iRWFJ3LIeX5l9TkMDWhom/qCIotuZ6Q+aq7tZBVkUKKibD5puiM6iGmNUlfMgSkDlOO1
Ja41i/2MG5fuyzaqzhzkut+m5dnvFqe8xa7CtLgwJdGez4Az2nbNUB8DNlOUJbKJtSx9qqX9xH8O
vI1XmrmGXU7HOfczi78zlIfnJnUGvDl6dcpDmqbwsE1i0STG78/zghdl9aNAC9VOJeH18nrMv+PN
AuAncrTpRxk39JJgqawVQDCYAuetBZnNPwFlVmXM+TXEBuQLZ8RdQ4Ok+wHiqAsMDX7C9c9bYOvW
PRR8NAbmzb++1LqHEiVcIyrdTtWBKXKHnf9fufPLXRVeAYvDKEXZVu4aSpnGR0zONrtoP7NoZ4wX
drHGWGok1cypJfmp4W1XGUlNvXvXZU6MD45iwj8yfvpqP5WbuvFiQmMbcjoU3fWl6co9M2AkJ3Vg
+L5y7uUYIs8KNvSdbDYRWtY8uJJz2gxW1W4Q+7WhnetWtSCHk2vylw+BJp2maxxzvCb9Y/E5rojf
O7X5secyCfMchxMGMhvaUmlK9CKDAKQjbbTNFlxIrxOgN3LWrZARouAmv2qIvUTECy/9MmBWom2K
op9F+SjEfpvY1bmZOkatJiFIC05ZEj3eIf2tewxQflxf3xnFRYJviVXSasfHhOynQHOY3+UHqQE1
MZ34fJGkqI9l6amMXpfzwC4W2K0EkxTFKf14qngaoUNNfqNixYY1MKeTm0jNqn7uISJzQZS14oBg
0vhBgAnXh8X0Stv2GolboQ86zL8vdBY14oTEXmRz45hMav0jHYMfPqD753SULugaSuh0a+UmUA7I
Nl2v+yDjun8UjLPz+krnSC9t9GEpeukHcdXJ4C1wpOXHlMUZ6jipBQt+rFp6gJDUpcGbIFQ82ubo
fHk2/O5ZB3ISHpQr1JRWVQGMQt5IdzxJTW2Jy8ZlxyBzpsAijPQqf/4T4V9gPVoFaD1oNqeyHbWb
KfYjbAbsB4iWwvpW4dU5xt+xBUqD0dDLfBN/RhvuOCuhC96NAD948l9NCuSBLYy9HyoMY/xY31YJ
eQ9m5xSHduY3hcNDeM2jeza42JdiX6GzINJhh2VCg5HWmZZ/Uh13QQ1SHSkzUTi6FQoI1nCEVn6m
/jSkd6keGTncDvKj6HfoZp6/tRbwohrMCanio/e+gr69croPFHIoIwju3VDJIpRpCHNBRp0dWnGb
a4cMGRwr+zoDHkL8S92SyKKskZXCP63NiPid5LRKiXUflKNVx0C4AAadR+4dDozwvV0aCugumyNi
bS4GF7nSAn+uU1OrPHbc6rJd0TevLCQXvNdKr14Y6Fk0xGggAB8kzNd79DF/+kDOtjMnGxul6C/R
YkUwUEFGpPsK4V4ehLcVt8S8egutmZmEVXD3FFR8RB6TYAq3HmXCWR5w4bA6ncjBaibnnMoMOmAb
YkCA/kzHDPUZ9CVEJOqP8jKit0XoekPjioxyDBfsXZPDuJo33563JIuuVNoS9GpquIVFVBErg3KP
yZNT/dTNxO0rtIermv1e88HrAqTX3DH8VLy+FhfelCza2W5uHy9BcsKC2Su8fQAQ9I5qTQE5Kg/y
mBABodl7sAa998WBhgGn6WiJLpWlkgQVIGLvgPYTPojCYSY9aJ+9YsScstst+9/XS3d0Vgxj5RfS
gf6W/G/8pP2BqUmw9GA52ChTGcy2zLX/VVvxlz0NGey/oWEQfRWHTaRwowghr655GFCIzUOxoJ6A
Aloc8mRDyi0p+uR3TzBz2DTIE0eFzW77Q/hQjC1V3MtsckwgIHPgfrg8Q4fg8UW0E5ee0rhLtLR0
U0iytHBnjco278DccsryyGyFcX8gGhxLPKUQ1GafRjsKxuyr/iPOiEwDBkZ7DnX8xV2+XNM1Qpq7
+idixHbjDQNrPrOlbY4AhyAKyI0k2DA0QbM9Lk/tdsR3y9/k069rqpmxbug4t3nCxCN8vJ9kopXp
jSvLd7xqU5UCriyi2llAQLP7L87NUaFvbiyh4MME5ly7MjndIiUmFHr1A3kyoIqgkT5DUlE7IrSl
3cskcjT62WjPacxnAIFjALiAAnnzc85GhOO/pO5gxnhcUrlnnNaM6YNz8FyzTIa8nNuKbEsMYPQP
Lt9k8TXy7P694fuCchsNAiSfC5OsjIisePHABy3CQSEYY1OMTUU2JmP4B06ADJ+W0EvZ6Emwq622
uiDNEAh9HMwOZE1sar/KJ8EdYJpI7Zppz+Ycg0alFgZ8QKJYP+0kPKYLs2PfR/VN8hTuEVoPMxIF
1Ov8Ja45vgjytJkFcOVb6RD+9xkuPeZa/pYGhEqwmo/5hQh/1PKAELv54JBOhll9GUBRMKJFvnZc
XSAZBO2fSrxAyP2xQBmPHAy75rQv6Zo42rSrxANEzWWxj3EVmAWIl91yYJJp5KeY21520oaEEAvP
LYOMXb91UfEAW3JFdvzqb6E7DJAdMjBX19Wu0y5RefV6SmhEuSBrnWi92tGJRO2JJ4ld5EfwIpPB
xRD9kVzIBTBpT+/lD25obpFh1wX0tRWkqv/NCr5VzVyYhEVM3yTthHv6m3h4UUaSw4idhEVzJr2h
RjdrfHg2YnTqKDJWJvvZWgyeFiwL/8Tf94f88l6TjYuGXhWdCJaq1xeCIMlJTkVDQCUubDxA6+na
BIw/4vSAiUgeLz3JduWJhVQeAt5GEeH2KZ4ui/5ZeyDzaWnTBzDQXtJTL+xwg46C7BRCL5xStlk7
mU1QLtO3WefLLwaVtNpHj7XIwIXYYj+bezyzPP/cHVOiMsEqos+RPkfVK5k+M2dsAu1GlcByzOhk
NUNSyRoRciuZyGLkzbW0tU/lN1qsD8mupklIwtNaS9lXUU10jO1xehLuRjlVe6NJnLLghGfgXJg6
s0u4qfbqLF8wOcfvGHYiDfzNioCSOPrk9eg9Li3+M5b10stLeyJbBYaDx7Q6pPnN4Dj2Ecezg1Sw
FsU5rbMkFKA/s4ssY0dpEeu71DQ4TY96eiBLbirtVkGf6wsIHLX1S8Cefi9FbMMwX6ku4g19B7iq
gisf3twN7w2zAVqCkzf4CIaXrcFoTPnkbCCoYPqOkdcfCINKb3TweHcW3o7RQ30o3n5EHf87B4/k
Vrsfsh1ZIl1nrgazT7fTT/2XgL2lrFSrH7navuVyveyZyPWJrWwi4VK99uXqwIbFq0iFPw9IOvLu
cM2iXKRxa8ZolSmDiMyhruTqyNCXuG0Zkk1+COTQ6fMjAPPlwspKt0AWzXwNHamQ/XJTqCrUKhdR
+SiayWqevo0aHRlTH4+ox4XY4+Zm+2fQTDT1B/s3bSeZTS0U8IJUKyeqzHdz1dDXrYxG9EvRymjd
rWRbvJAbI3KUobdKlpPB3ksNgSI15nCLYQSzuoI/BqUqpQ7Tc0KlYpMEuwu5kniMcJt6nEbejGA4
o4NcIliMiSd7AiSH92Eeon6WP6xAMpjBnSx/PTsfEG+EljA3e44zCHCyo4hZ2GqOdPR5e/uqz99h
+fyOPjuofEfkljjZTIm4M+0bJ4rWnBe4mK+pLlN/EmbuF5TW2oFipq1o5cbbVGWGZmg3zEODI/V7
Dhk89US7hSD6xbMUeyJ7PqYXyZ2zgNn+1H8sc+rLe0K21FBAwOK+sBAvbNbxN4QTwrV+/8fRee22
jixR9IsIMIdXSZSonMPxC2HZMnPO/PpZHOACvjNjyRLZ7K7atQO9OBI18wbSwGJdZCD0a/lYPj/i
VQcvnohu0IHYRhcieKgIfL3JHVTX08gfDRArXMaade7deCCv8tb66MvgxlnincDAM+dKXmKzy+B6
PeoJR4R1pOkHmhUK5+oIjXVXzrV7dWJvPhnQ2ulqEA28JqJBblxHjklqUuLe5IVdMnZEfs0QY2UB
u04LgXOw+Ed18P9Ndrc10V/ecoNDzL/4YlJm9PqS4E6qCYjVxh9NYxw7PDNEHiODybYkV5qvmoQZ
ooaQ4fxNRpzEP8zSbzvpt/UfBmfAxja2F+KKnYXDJFuTCsdvwAVBQZ0+ZHI7DrTkAYc5B+7OA1k+
DEtsgYl/ieQZ7EaHkxiLLKbvK3B38yWZZHPZNoQt8mMrW/8Z8bFjUnHXVogBFeboC/RW/7i0zXpc
1YTtAqvEi6QkhItehBg4xER8LjgAE8ecD9VPO72yYZeDmeglcyrvBu3BhQUHEwL2FNxIqNTVunFX
FCJY5yBcnOVnHoNUnqJ1796cvQmp9/qOAuOQnKwV6MCKWkJccuOogNYKddc0O5MXRE9pd5o7oAMS
DbEf8NYw8ylFaYkCIGOwBAuMbYZnwIzKRNpz0lD2CLETcfA+hiu/0a7QeJL248NVLjkh9anUpytF
1dssAp3ih1jkI+U1zHLaZNK6GWzXdDfJMdZQPczlJxLfd3bUaZiKqQVBjLamP1S3m7KD0NzvKXH4
55G5MvipMZc+2IBuyQ0rHFo/3BTpMsyNRRPEAJNxCpX8nuEtEchMUC0gZqr/FoJL8mN5z+AHxBZs
eGr1qqNoTDPpFCmhSW7PHnUVhjLibCgKLiHXIYTPgmk1ukJ4OCO1AT+JpYx8SkJHZd8BsmQs1xlk
Sl5UpNLQ1lQVARUMO0mk8q2w+nZqGjQuNU9AOOOqAzDA1qsW/taCRfUvEiHWa4+Se8dMUuWK0phG
v8jEMOMVAITc2SGUCoKwh12FSR5Iibzj4MzNrQ/NhElk9WtTrgowFFYHnDCFo7ASKGt3B4VHZHPg
hVj4tatcRgi1ijAbSGyyO5F8I2jrXEgCjriESCq81BZKOf6DUhOh7r8l9KLJzRqO0rjPe7DV4A6P
f97i7CDWm/yRQPeU5v9ysjSMRSxRT4yzYj2J0wyCw0Dp8kc+wDuLN1rH0Y0HCEZkIHulty8rZdmN
pwLr0gKrJvGjL9z07vkLuJEWkslz49Zrr8NpJ8fQL55dGFv1LyIbJYQkx3+9jmHLRk1gvTF/SbOT
wLp1dUphRBkIqU0ZY5hhWYZ4Kb2UFWSChGm5xxSOUTCsctbrgHQcwy3GJS+ZiY91G2eYRJA6eEzg
NYZQfvlwpVJtEvPeEaF3Jza3DKHXJf11xASg34TSytC2/XAM1hiaYY27qfI9V6uul6CT6yzF4L1b
BA1/cYmgkQ3xGv2KqDSbVc0oCIPkbCRAcymgN2aiQOU/x3KClnxk7FDL5VJjHloQ9/Ynyju9QQVj
iExiHy5ZP+gQuQUt1aDlXvM//zEcB8wWyNXM6UURomrkB+1Hm3kIIrwkunDn+/jK1JPLUu2i6IuC
KuKR9s9U+iPwqYdrBpYj6d+JePB0a+J0RFWdAfX13qvsvguF3zn5I7TYbJV5ALGfpnKsaSECMEfY
LnTSSUxulW4XloCFLe4S41OyDYhaAkFZORMMytEavRlYik5uR6g+OarN178K7zkR6xuW1eR+lq6y
RDklPLyK+JUm8Z9qvUWGMKN7xTsGfwRw7/xjNiv/0tu1cpMJIB1CnsCOL6rNfXVwSpMIshEMXBsc
U64h9Lx83j6+GAReGaSSr1r35ME5bTSbl5sCemPcf+KvUPM2FtRY2qtwcjygPsAlOIX+KU+DW9uD
hZlUiVNXePWAJxv5AyJhUmArnW1d7m21rnEhSPtkVzEFY+nS/lzVYYqNAymxJTuCv09VR9yyLC2a
RpoV6qfkEGUpmdIjlzdV/8yjK8vLveo+YRONhd12NhtZ78eUWCRjOtY4vm7yTMVdCiFxcIsazMln
0jCXf8CvOdewA8MFi/Pkr/w2sN4+JJAUgp31B7iRfkkP8wciclQu0u/sVriz4CZnx67dRNLJwqsf
y4HmNDR2FyxcyRZvg4pIaKMuqwXPRPPKo1emXIZgmzC2KoXd8CIwksTE0kRs+eUWcAgIHeufOgqq
uL33pjcvIHhp0q17pSzZvjwYmjlr//Jowyg16q4UavGiOTY7j1ZDxe0Xs4zv2haAY8BgEVKSV4hV
kL4dMNeG957vpfQDYj6uBUIMKKBn0ZnYwvKSYadvPdx4GxB3dhvqda6f0A+MOCZg7F4uzR/DBGwE
c0VmWawHY5Il991CbJ+adO554CKJzrve1bYJ3gDZd4FqtbmX+EvsaLzM2Y9JWfaVxlcT3CSvyNJ0
6kfTY/pzw43UhNJ2bvwTT306cGA0q4F9sGFg2+LehgN2UK5LuHcREbYT082ghXQiXO+jfVxts7hf
q9KyB6kw93XIkkcb28vfls2oqXjGoFsnLdyLcYrHMaHXF007l6lTyixE2alKx11qxRbWM8TqlFq8
k/4aehePGNfG3dflb5DcBzb7ljrAZqCv2aFHJtIqNLcDw0v1kTIf1ZaK6AQVtgeO+NNmJ9KhC87j
RYdHinkvhqtZ3MZw7U5TzX2arIPwEOONsmEPK5NVfRj0I+nKgntyq5X0VdpT0byLL0AyMflGMwYt
fSPMwvZNbZPyEfIpd4JCDcJbL50hC2ZL40EM7iLvFq3BWGtM5xZ2zxG7BGCUzAyKwGTG/4tkWFLf
d1NE88bHPSnyEwIvP5a+UPO99pX+RRaWsUvlkRg/3Edx/ZNDMKUsxXGGXlVKbI1tUtp7Fjrg5jVW
7wKDP/VnqF60Yhx+sUyvRtde7DrtVzbenGHJZmDYGxYHWbuQu1atMMSc54eSzE15IX2P5qnQJwjq
O9J/M/dnQpooKQm+3vXIJRE5IXVZ0RbS8pmXFqxmIFPuBIZmMtroKTP5g0F5BABT9iLVqO98s00z
EhE22E+ldvQbLWFeKTuXZ4+tKartVlkirVay77FfQ+ASjBdCONx2zG3uwpBBsJT++cVfX72BgxiK
jDzzA1buVJpW9MRPY449orEvI8cn0wemPygkqdtGcQHMi7zwHOa/FkkxCcyr/tosjYZ0j+Dbd69s
MABGIZm+nPyeiP7tIXMIe/53CTaOl0w7flVoTOs3XSs1Wi58YJWF3cXEr6Nb9cappg0M2COZYbjW
F+J9eu+pWkJ4OyFvAlKHWYGBFukSI4yvjTau6FiVG1BB72EAcR3aE1WwqR096pP6pmofwwTZq6EN
W/TemGvFZxdIRIHcFGAmkZAMIThFv8vGaSCrYGzHPB67r+YQkOxYgCEgsSQExjzgQpQau6o6JcWK
rD5Gn5Qa8hJVrnYQO7hXJZaemcPAIDZ3ck6nxhjtV6lpMNcYNQ9EN2MspM875Wie80POHDrCtZuc
MkpS5nDQclaK3cJQNv/lzTH+gooJEakWDu5WZe4TbhNidQNmsBBRgq2yluUj5ixdOc9f25C2j+Rq
6Ay7IDwb9GZT0M92YNZdvempCg+U2VaynfrU/WUg3+jF5WprLSATF2uIu019aiFOCmzxX131TvtN
SxCNvy0X0xCoOIOuZUsYyuQ0qBG5ljjaYdlmVw42GaJjuqRDEB0JrxuK9Jju8EqY9ZiaDisNyRb6
DLM5lMlF737k5gCvdthDtu5xP2VrpbyCLrA0Fr+0wWzLk1jM3wj4AEKxqBjdAi6uFezHcWpmt/hJ
MLGeFDjFRKlW3bUOGTdcdpIdr8D9RDjzCzlHToJT0bzJ4bmT6bZ3mWAOq7Emc3OKHZ3GpGBEwYo5
br3szH9kI8OPOwCJkVEEssPtKd6qQqG7UlBXUfuvJAUHRMcP7uWyJZQPOaAnUBf/WgtOAg2Ta4sc
Vei0eI7OfKgw8+TN4hFXkmdXLtM7nN44T3Gg4D6smBpXiBhH7sKhJdgDozDIwPM6WpoHngOUEujU
tx6juYW35I6HG4JMm/6Nr3IqHLPZXiOj81YU+PHz0frW0S/4SyvSjuBBFbLN1ljD/E74mhojM5Qq
Gh8t+vHT4zaq3ooJyH+xcDARz0IC6YVFFO5ihejZk7zhOmFk4nTwq/Dsx0/t7GYf/0YpXE284hQz
ojxaauFXX3UM9xYAZuSzMHvR2pvAMsjPWCrOo2ija8vmGzqJfAZMEx0S6wgsY6DzJONHjBfKtflz
XTunnOAxAP4CQxyhs7hOb67a0tH3FdNPaYWX8pDYHjIzvS9sNEArZItEo/Gq9oI8Ga02HB4SpUhR
gB+fQoF9Nhui2MRxnVTLoPsewieUJV99hGTe/gnWkXSVAr1ul00yG5Fual8Ph1gEYhuPk+R42UIU
qzcPBb1bz6A23wvyo6t2X+Ts7KsLe0GXUFXjpo4EdlwP+WOKC+yI1+q+26VP7h5tR1mc4QO6TpXi
rwt6yHgFkrw/H/k7qsamOR8oRLEbG5bEUx1C4w75n8lXxiN0MvcWFmb5eI2oBmzM176EcEeUih4y
Ld028fqr6L5VwjRlOKU+Tz+67mxTJdvQgpKyZw12+UGW/unUm1xqug/GfNaBB6BkO1+Oi3GyO5yy
R3BSG0gEGQ/Vt/VqlR3+j+SpUe76WPTjnNfrH2s84QyPk3y6En5beu1n3gxz7aplIEQ2lowmg3jQ
5OD+apc81mFB3g9s+oWIxIJWERZ8AHFORf8J7LcSrtG399C7xWvvE61AZttRXIU45oJWnnCq4opn
2RYT8GJubkiNGAjKI7WwbLfGP8cAMZaWWQYxw8NMfp+jR+ZZ5KEOs3+ZQ2ddbQN50226gQdzW+OP
E23Y453JXmbas8Z/1hqHEQ+DaPTHGEmknnNWg3MCbNsgFuJZtjWW+A9JtToLkM5LfYfxEnx/hZCk
GRbqRdjhlYIznDTlqCVruGOcBuSuqAf1Ug30BVsTMY89eEtCOnA2YfliO0rQXl/j0klngnkSaXue
Ys504AYvvCm3stqY+P9+R663aOUD7LBuU6gvGTD/J2uZVFsoT16mrfinx2BtI9hQen6VJHITn4X6
xV4ztrdcd2phZdX7kZDc0DLWarfrkJSsC1zE3KXBWD1MLtwqdJwY0xo3QrCIGMSdxQUxUS4k5XY4
FKQPC9l78jvA+Ewq8H4Kz5HwIPXVgD1JIkwf/nzcbbRFLj8F91Ohl0OQEQsrvA4Gn4oVEHKpyrZ6
aHdKDc7A8QyaZVFYLIhWhgjGcmZJNmR0QVuyS+jPiTNS3XXmM+sWRUnqBNN7mjsGmclv31AwPy33
q+BMknQnXcM1xwGeXVi+8b/8FboXdJex8tR8zFQPWoHVVnUcRo73BS30IGioeq4A04TQwsUxzhCM
tzKe5+18PEYAogzsTv2pIB4TuIbJC4rlwZaKyQlSys9Cs5ZDBFfHOkFTbjni1HjMdYRGrNBoExzc
gWHdQ9J33sUrD1r7/3bgs4n0R1UkwxLjbainu8ax9B2ZTDKl4JwJgHSKJneqBV4y3jHzSBonjzV5
ijghwJKENx6vvG940DAWeVIiVC0OzAVfoNGeCRyBuLMuzbk8rCci4VzYGUpDatG2rDcWxPv4DzN9
gv0iaJodnBRLWcnCyS+ImKUhLShrmlVWLmNaVlb0gpMGKq1PEEQzj4AmR6e8DWQjRU7HSb2shB37
Vx1+RfA7XbBzXMDgr8bkxXDvg3tOLYHY1d9RKYzC0j9NZxDu8r3NgasthgGvmNs8HA7N1iQXJ92R
f4RJGIwJYRd2POpKcyOiA81phTmEerKueuLgUwoFU6qOBHhK5RF7MTdZSwZG+TOZgIK1ocyywe7b
NQ8FIV79P1y160UBQMjZygWs8p8cZwntp9JJXXKyyeZxo9LXygwWgKDcnaoSIkppgbdxxIRMjwlK
iF4pxZqVfGc5ictzIfxTneRdaMwfbeOlkEwdz4K/FkmDAZCFKooc+n/aHzNNGrx38Swx4f3Sv6if
t2Fz9HtGGo/a2o8/vcXZti6xIc5Rm+tOqByK4FkiZFPwvENGVYuERbMFSqh/2luzGf27q20qh3mx
f7fci5cDfi6r7rfh4RwtiBjlshNggGDc4XEWR28C7hA3A0oNQMpjzsaEVldVHeu38f5h9NTLrzha
iDDnq0ujL5K/Qrf1g8BEr1zjYkbYFOpLSaGyhpC3QfQJd5qnjfeapT9B+63RnJA6SnUitssODO2s
Ab1RGAXf0CRrFHFwPIleaDw7AaQamNqlNwLqJDSywVwfydNTZ+jKEuKI8Z++dYD+yyjY1+ZaFFc4
NWbptq+12UtwkZJZ/Zpczw6UcMJqny1eNDirmysrP2sw0KUfsuir+u2ah1Y8DOkn0c1ZwhSLxkzF
qQXbRo/eaeuzg5sOVgRt5dTWZowhIcbXQrm1U7AEc6wMidJxCNd9sxHMVT9sSZUtXKwNYCJNtr4K
x7Q261pjXpFc4RFGN9WP2acP7jy7lr/DxQG6469Rv4hyNpOtyipQaExWbMNDvLGsfc/GmU/s8ert
Jo4xHKRiPcn/oVuzhDjjRc5jEnWIgiDOI8pXHgZQ1lvpXlZ5DnsedDaJ/NcgVzb/8QVmowL732E6
LF88N7X+Jr5EoDMOT7nljDsSmLgKDWko2jsC/Ryks8GMUudH+xSk2fDniow992VwIvZxKOEJJ46X
LbzLIMGFJnYg1kHyJRJBbB9CTK/9VcpLx10hIS/bvMEyF6wno3Z8gxJitQ/C+FZoghd4iuU6GMC5
UU9SbivhrX0bLmFev61Aub8KG6e9aQjEpYk8aDJi+ef131nPDHgXG9iiF+28b1bUKeMhh3JC429i
N2wwnMd/syY2mufHnYZN2dGa0qz1JWdtO2I6DfpobscBV6vUgbucnagiZHAxBacjbiNFmUw8b2+P
DDQzYDFLInRz3p8yY4HLt1wvPYygILaN3lcROBLz9oiTn3RV46PsSsIhEFji59TgQ4cvtBDmDgtD
+dn75r2m/FTwsNWQBJd4chUPohmxFpej7gBXzvYRCPnWRY3/XIBs0qOIch/0eimpLVlNb1MH9WIe
5TJRmLNlwcTeBIW+GK8WUe8W3AkBTG/6zEVCU0zBE27BsgV0oJzSTyaqOcXPEZaGgDsfLqMGkW4V
XaszvJmnqej+2CyGt3r2o50Mc9cNr+POJwHhEGMnotwF9ejTEKJhWnqc+GmxV8HTRXHTRPwY34hU
S6p8kudbvCrxHd7myOPQzleXSFnl0bHCesG4t7gSrmLTUaxvpWekjQIWblqwYiwQVcD4cyHbNFAf
WxlXYqxz09VgZ0O+qAqgSQ+2SE1RrdxiJF0myEWT/XIgZXwEAURHjwB3LihSTTDDtFyE+ATIv1MX
/DMihCXnelpQuLXIuyB7dMiQYoytR/w/0mI1dDujY89LZpEP/XtYVE27Ju2EyMD+GGhs/8IrQXWl
B5wAM0LAGHVVxxryWyrdBbLwGsdwf0B7qSONJf+CnPNeELeSifdxij+hj3mrGW0DU8H8pT80ISPI
7qcnajGBeRuN+GnpGMppqOoU8UAg6oGFTN3cOknFxRWw343LY5/rh5bfszAEiVOdMCcDpnkokgcB
7iAnWHi4fIfWsPWS3KdBuat1gjk6jUgWL8fMeJowp9QWGEkqmWcBxvvjXWrkZyqiB8VJZTR2JpsV
ExGAh8LW3a3W/jOVdS/gIi8Xl9Cvn3H5leXBV5jtpjO9p+XyJyt4E3orijJLMMjKI5Svy0qksb8D
d9I13Z9SgpDaKtnNVTE/F6nYPHgUEIktHOM1GP1xpJ57muyEWHM9VS6qG8IeVGto9Kb0T2iiixb8
jBi7JNa/IBsXDb+XwJnIzf7ZoJfmMVfY9RokTAb+MFFzkqNsUahH2fDPpINLU+0xwFQw//WNSxCP
eWwrlE+MRnPD4nt8iDWxq6HeeMNu6H79mH1SNG+BWf4J8EetsH4GcX8QEdphgBD141Z0XSQb+t0R
anXrWz14eI7q8yOl5jkT37EcE+KIqCURdhmpxRZOKcNQfBo+NfBHp0Lrdm2ExWKsMUaB2kn6qKsw
G0iyk0mX3ZjirhiTm3eNZfVIhmcP0KRvskBbpK65lhBwsXaRqnC/SFmAEUSlIsgtI3B3E/W/aGyh
pMsCxvdhdYrS5DRdGV0tLiJpqiKbR9P+uT4g1Rj5OZ+ArZQdY/ghbeSTtoDfrmcrKEHM4unHydUN
b2rE/JsmlcZ9SEu78NjNiY0SlGsymXkNjIrJcHf/cOXKBVTGAAYijD4uf1wftQrPnDL7Tlx5Xpq2
JmUXdOwiDLcmthBGYa3B2xdKiSCbPbxkwC4BgqvFzguPlLWGoK0dtKRGGy+0nHALprK9q5wMnx77
OWjw7Gh5PczbUKADMNK0kVrnOVgPKBmnJ4GnfJhG+c5qRqp83pHu0wBay6N2I3eQtfvfmmTAoP9t
3gNkar5OhfpQw27/t9IMsAoiPlMyWvi4bFS5MMXEYo9D+644Ix2oiuW9KgLXiiTLosDADEccmCh5
JYaQcx3ibU/dNUzfEKCw2kbg3R5afRF8xLsOFiE/pDRhWM73Hjt37l5yfl93kZGB8KUedFAcTCTp
kUZ22p/j/NvS2x3GUazAGW8gQn57yby+lCkb2r/JEZcOuRhwxjHPVYDOiHk9ZtAekMCLqnAwm//f
NhoXA88/3pOAEf8GVgK+u2n2zb8TEGy4LLkCFwLeIRQHW/b/TcG5Jd/fLZgmYtOrNbg3WEv+i59D
qUQywhtMKb/EX0IhHZtjKCPfPhYhvoPi2zSZZnt4peFRq3/5XyLrr+XrSemFb+Dj6WEpV7H905vD
dKc7xqRpCHpYfRlwYwk38wjUUNSDZolEjGj2uec5rkW8ywUovs3EiTzreXIa2j/8cn0PhZo4EFIC
MYmJf0HrK6coWSpSaFCTcs8jBkbTkhDUQ9+ZqxyyqBfbwqKWl3FIYaA4Inqh6duG3jUDnBcg+sJZ
Ns+sZJU3KSPIPGhTSLEm52lRc8u5vi2OKSqeLqrFDj8t+jLr51X/8CoMxxZ3V7kX4080/MjKd5xh
nrXwgJ5rwV9MTiZc7RSL1bC8e8NvHAF4TTnHNV+3km3NghkQbns+KCuz1lkT/a2BsBomb31slmW+
Kz/5J2tSmMU3JCA5viQmfc/Yg417m9ELNyCpmB7w+Vwppb4h1ZDvzFeFUhXli1Sm5RLk6Y/lFuqk
4c1QLCalR9aOanRDo55nEa/+qNBcFP4vltysH5ZM2k34MR7ty/yja4gu6WP5KwL7rBWueO2Q4g9j
BouSq1QCzSBo9IhBBY70NjrGfWF/MXn43Mn+IhpWUpgvRnaDPvpp6EAxsdI6HK8+SPMzGVS4nxkQ
tqsKdS9e2kon0qfN4+TtGUzuc/hyaFIQ48RCgf+v6LhZvjKHH7T9ZfSIPAGianaa4H+DW5D7nxpe
n5Zd8AipWMBY4DxEfAxFoOo+xkRB4wG+Y8MR0Qf1PlHSLBspJ1Ru7Hc40UyzRLTkRsdE68lf7bbB
/87Ug7pWwofLt274WpFBJkM8N1mJ2N1IKLBx6yaUOaJtZOSwlbgqZX8ro5MG6Pt+5JhoiWgpIXO0
xHjP2s5JxVfGAIBWIOVVSqTZbsFpw8DMxQXZJz32KnafWj9peWVnFa5NPI0q8rUvrFQ6AjXjaLuV
eN+qBIHp7JZjxbvmX7p5nvYIqyEzpFHZ9KyFE5HeGm0FIip8bx36mwoighksWckuDhgK2B2LFyM3
teuIpmNe2ZTYzDMpwaCqjRBlkc7Wa88o1bdczzR5Gz1GedpT50oBxhv8nQhd5QMrcVwfkmwtYWIO
2B6Z4GG8XT+Tw+I89kxltQWm42JG4uOKAGEISGH46w4/uvvP47NUPh7PDB9O8WfEqvCqdA6uHNO2
BxJK9hK0Iq3DpE0GBF/jEpEG3iauvgpWis9znvPVkn1Jchjmh2XLpor4uWW8FKJzZ+bRgcpadh6q
J73e0lfMye/ui1WBjJC7p1bXGhsuQdlL/sfA+y6GOOARV5q+6m6vdP/w8KqJWG1qZmf8lLlq4iQJ
SjNMmu9qMzrIfDcPUKbJyHfEuCRH7dLpS70nVbwa76bhrypeoZikF0/uR0P/kbgq9O2K/xlIUm5P
fnmferqtwWwV6yEKKB+VGrzHdE8WmBgsNZamAC88rNFXz40ggtdp6/BCy7v4VHxrLWkHDYMaLkZY
fEvDJpXgedtkWWGum20fvFPP4NACikCEzXG3PVeA8iV2pZMHWYQ85pyzVCpsKjLgBJc7G4UgjDWS
JVg1aYCiv2xWFUyUsEASjZMAKfD45gTpTKm+cBjOBtxbcM6/qyU8YPU7QpfQEwLY0CYW8N65f/hN
zwel3ghBScALjKD+4/JZQv1ZQDgygRHgL3r6Gq+v4Rxkr0C9B+6/sneE7ML2buJrIi8rHR1csDTN
cmHAkhBYDWIBgrcF3+ahwh/L4O2H4N/IflxXXwo7kDhltEf9p8MtIk8BAzqPxhJy5HSvGP/J4KzD
IjMmfAh6MUTz31F61el4LVEuZyDjKl88QFrZQTAddgS9p/uK9Hf8Csi0zgLVdjOnKyEnpdKsTYy5
DN8sI0ZjZDfG0JHndF9+PHx4LCgdmLWXvoMtT3QQC9TGxCLTpdBNVHApCcmDgjsi2ubad8INEdbg
7cyMeAMXi1YWB6KDjGUzSZmkNwGV80TnWA0+EUEncg+l2kcTFC5dWnceNKirovCv9De4UEvNMdFg
fWG6NDxELmRPnFLK5aJOW4k8UPiqdNhYWTAUGKrNGd1378k1l+sUM8qVKKGyZryLZBvkGEhEk08z
CJOnkL6IDUrH0wflnO0CAnT5wbYHcRM3KU2kIwz4Hjps2A6LUsaXBZBVSmhEHRwpjHKFpeM8ZluQ
LipCHJ30nRKbGoaNWv3VfjiJsS7UYSiybfb/kF21nIQdgGGCR1EgGvsIXmYZLS3Pg1BPNQXnD4Qm
DjEY3+pvwWCOv2S9V56ylRFGBKk165gm15F6Mjh3seqvnrgWQicXtx1TNEago0ZSXH2Ui9L2GO/X
eX9sGZl4GiRdiZlYgdTpoPBUYlcTWRhwo0jJoIMIxQiXYji77khee8sMgaG32cLyp53cNCjLjEQF
Os83fYoMCoJJPgCq4S1QM0V0kqvJT4Prk+vPDmtCgBFlYD7JCg8ScCue0QR3bo48HX5Ar1Y/goUt
SymhS8HlFKQCBjx3K6ifpbVLshd+4nqpw3gMtyO3ACTEjhJjYZR3k2XdGcO6FMWlJ2YOijgtfgjD
Bq8lncjGSYOYxo8KbUsouJuApCiND9X664AwyP4eEHOSc6/Z1pKlMdxCRufoYtRob4JE1go+WlwU
ha8p4DsxeUfrFh4s+DhPjFF38iYJJtPoIneo86xgrwGLT3c1YOyoED7Gewu97ih0ShA+0cSN2sIq
K1vwmbDnF9RgQcNX0IjFMGd9sYPEjiZx/IT2GOMESdFIWvOD7hTWdDhT66db0AGQkR6h4uwZ3OTy
KxJ3/T00upkbHU2uNzJJKP+Tu2mPGbS4Dm0BFxqFI2X0/4LoHwcQnvG/Qn4pw08zdluWP1dtwPTP
JGj8S0ZHzzCyAj+GM2PFD4kEPpgOgwf3Oz0buN9xPbSrAKjVnUKGB7XYLarkhsMR14J383iprN7R
kQp4jZYYNIrCzWWDbfeDcFMaaELxycIMiezd7lCYG64DtPxWfvnmCdNy7kTg74KR0b1AAQfQHSY/
GQtD6W3RQ51cfiOBkKN/nQ//GJWwyRgN9myaQDvFT0Af/zLx0afgfOUmVl5x+yVbXx4eM+ZpyF9e
PyIOOem8P2LiDLsCLIJ8/2kE1wIGYTzAWkkAbJkrEVqDFUiD+FjTbl19Dsd7Il5D/5ZYMKC9R5g9
Pd2pECvWv2b+Mia5MIFWETNYSQA5ED/kfOj4Zde/jfjRoN66wltV3yKIE/hHXa464+PmJl3UXQte
UkfF+yzMX1N7mMWxA9guq9+6+hXbl2z8BvhJjve8u6j427c7MGcoa7JsLETcudIM6sdw98xLUZ9z
huHyAkNsSCs5mpfqTAs4KwQyFo8o9YopCfHWD/eKrnB8VOElF3Lq9O+k2kPKVOofOIiFiwvYyejA
YG6Sd5ONi9x1s9hEh9y/M9IwZI0psfrWq9UdhrcB96ggS81Cn1CgammIhMC7l/0lv3T+Ssr+ksw/
etrDMszZKQd4rxvIRx6qMZvq0pZlRBmzDN/fDqguPwr+Xo7gSBQ3Kz9NhKt+UpCVfOfUXzH6hM4k
R/cCIiS+Td2dYt2FzmZJ3IpdOOnokWiB1NTaUu/I9P4XgFLX4bqG+jjImIyUVFqcoBzjwzUnX3Fw
70Xt+MwKy31VZBvVxRJJF4mOYHMwHYiqDDIgW0lgwwcki88YW5X6UssbVfnwz61Hyg1swIaSov2r
8Z4oO3Iz641GEFNXIw7NfhMELuOm6p5d+BWCsEvVO89/Sz1aur64anKNxLQL71WQyjk+W2PbecgW
nwZIu4iCHy4ShCuo6IgG3WOJeSL4ogQ2GLEUItDBHC5UiCxAqS4qs7pMsnX0JHn+iKV/4zRggdab
SGxE4RXmcBJ+eWus/7piDlbsCcuy2tFr+AnT9hLPTmzj3U0u3SAUA3LN6vqSeS5r+08mj2bkIp1L
7ZUZjiLCWmErks5IxnDujf9EDeMibSvLj4zHskwg19s9IK28gcaHmDNkn4BqmhBWGMoreojBcIIW
gHYL1XrA+9A0vxt8KBVQU7FEvmNiOn5XLEQvzHYL5Q+WKHXdHDVFwQuYHHKToGya5drQAJy8KSPj
SZMYlz/S+OW7h7hTOAXpsvIT+nwvYDSuclaR4ajPdv/6QOY4xeEO+5GQz5dUL5P5oumJSBUpGfpl
ZbybsiNz9h760XEkGdePNiFuMkIAwTRjvrizsm1mOQ2PFp+adpSH9lq6tmx6W2tYByBRxi2bYxaS
9iDMRIrJEJAVot+/JdoWkdBBhuh5T7LWnGRY4M6tGsMyNX5MPFhbSJ/H9gIREo0E7Po6XRDvA7eH
7cfF6sqdbVyfFCASLlgSD6sBx7H1l/wa/2DXia8Q65TBRuiKuyYaSEJScNER0UTMBhhxKMzFhQT/
jdI1vRqC3VZLH6/xxzz5QWlUav9xdGZLqmrbFv0iIqiL1xQFxFpT03wh0jQXpYDU8PW7sSNuceLe
fc5yKcw5Rh99tG7Dc0yDe7pqH5RvBsOwboUgQS//fi/ZYm+GBcjBVbkI7QVyjq45Qnptm5umH3qE
hn47ZhdKeKpcusyRnn8qP1WaDQl1bLIthDsVNMebzb5yOKaQ1iBIzww/OW0ZddDXopu4deE2Camj
VLPdUhNcwyLQQBgIVmFXaaFgTaZ+oyd6O9hXsC0h0IzpUUDSLjwBTSeLnnaCH5nbKQ3wOX/m3d0A
aI79KbpDxdBoxmuV3fTCrR8De0KituXTGawhwXZez+IVjRfR9COiDKJLiKwao//JPGgp6yit4Nfo
/kP5KUXPniKV4B412YvoCm72xvKY4J+7BLlX0T9RZdJPmf2wIX/4I+F2BlSuUVGOawCFCqQ2at6m
PyZYtAtwJYmP5SPp7zKyUX8z+7+RaRAbyOAZWTSn0TbYv5qhfriOf9rC49tm8RtQGnSOrUIvpteS
PdU/rOW9mZlFCp1R5mnx1oLaM3G9A+mvHH7KNiStZoVQuZCIQynED0m9D3iNquMYPbQ3l0m62WnV
6n0BLGlQMldiO4Mm+CMK+Ejh5WXAoc1XLKVILAYpK5kirQhWkkXzzP7JFK+D/IsVeFYt+xnLYDJo
5vsYL1b8h0DL7AFWDQC0YAN7HO92IrnENM5BkvIjwhZH3+MyndaC36ixp6eKYbId8lWBm4K1Taok
5gHMEVqThQrBo5Zra1YVz5gWh3xRGyvlDJkc8wAnGstyq5DMVCe5jGvVSeql38TfveyFWB3bFQ9d
wPSPXpykPzYriYhGWdASx7rQLljxuAJ5j4ree7OSiAczSZcVgpTK/oZ+mpKDiYKXs2orBiBjeZzL
QVzV+G9uwXQqusNcxWfoddExn9uQzBrJgty9w43Ao6tPrKem4EViW3+hMQ2XzlyK2B67jNS/ZGWk
uCH2jOogwY5rMn8ok+fRDmXvMCzUmURB2Ut4A3Cd2Te6FgavzHYvymSTkPu5NK61lih72yxzjDZb
FQguDHCxosbXZt5iW7GUvpA0nQ8AyoKOSuBkLukoJ1+ujwHGEaZEAF0D3UtYtniTxjh8yhzF4FMy
i3MYrz8hKKDFaQj/WbgikYoQDHECtSgwD1bRsZ43wlKsjh3uPC4G4wt2JWc6M8YYm8ibbFnW9p00
2GfKvR+J8GNZmYuUzHAMG3zPETG5wUHJKeeqjw/LWNWfrLXeYlhvAigWe0q3an0PBk5FQL3mSoda
yTiYPYGC7ZkN8LmaBwK28CKlFClYQGR/E2t+5gfNYhNdMQucmphZyLFF0ktctVlTRUQ/b/X31W7f
5rXGWHSDBxisRDrzL17m3EU87qCNd4obpDu6w0SPaZRwLe2qhxbd663Ht4PBEGpzjuL6ARIxLRdW
fzBR4XelP8mujpNscPgLsgXUdq78hLDCMQEnGUfckoVJxkea7SF7hzQpnC8LGMPw5e/v6iysRXag
fb5mpCiCkc6ifoF9kjOVpXTQfkjjcJg0cybg/3OG1qM/lT6rXZU7lECUwGxHIuxv5vUXkUj7xM3i
GxTlEX6FycIce3kkt4XnlmFQ7EkehmL67E90bkld9ywIFnuwpRxJawz0UXeS0EtFG46RaTkwBlT0
VnnVW8dAI5EH8UdwGemrcEyI2GuN/RTCRxn9YE7StbmGwvAw6PPDhHNbgVQ+m25wKbUfm12o/0bm
ov3VUez3ZjeH0CSzuxisCI59bfIoKUnvob3CTXfgn1zX0AF5jdhrZAXI5fgFb6ufGONxinCOgyPV
oid3RvTNRUfUCDzaco3CnIxr4MdIo0Po4YvkgudFRkI+F7oHDw+e7tDMKGbxAsNdx/ayxjvIk7TS
jSPVDgvRWobF32er20QLGFkivDDQcSLhhIsIjygurzrb5spNlVBj7FrdZyynZ8cBTVAf8BNwCSCi
tzYJBkXpWgf8bQlhnS5SI512inrTNN8hSBPhOpZef+k3JYlX55H1LeY6gR+xvGbLEoTMJaLspMKW
/TAfTIrsVwJwlowvGGiougcZMA2IF7RtBgh0ruWq1vb4sTVnKE8dmwQQ1MEyHvjLjXgZHbT01572
kUJ0ZAy+bgils6srCle1iK8yatKWvALBY72Sy5tDmu6IeL5ktmTnR+knl4/Sojjka4lp+WvBYI4N
wYW0z7/ynu+OXCY+CyCAHexAZkA/UDvxV4Chf2ufCoYFH8cyhiF9gkL7AeaW+Qvahy6fWIOQsNnh
l6fvqvBpMy5fQ1FF9UkM3nefEgpAC1UMtEV+GOtgeLjjpGfHfjw7BO9VTLBl7IyQFpK9IbhYbYK3
0/2hXVUlI6XviHAsvC0TbfIZH9UO+WUuj9y62U1bvXNCLuTGVuSdKbJrRIjy8pUdez+J3GdvoSry
pNK3t7tXuTY1p2ZJKh0A7X2k+zfaSN0f3pzjDUcaOnBKHg+0VXyiijCQybonuSPr9xkwRAHMI3Ya
jvbcXIaN3zIr2HfbODj2zxHa+k/JxG+16f7hk+FwZa08c6vvo+DxgSzhKIDr6MhtnjP5mNm0cLdt
baH6VsCYD5841TfU5Z4IBkK9cMTBFV+0j247sdFL0o7mSU944LicYBP2to4f3oFaDgMcg8UKp1Hu
KIgNxEWuTUYFFoZBVmnQHm19qbDNRHfpMp4JlpSic9XqH1tXuE9bohJqImAjCFoTAe6zxj+Tn5pp
DWeCEi/zi03NEhbY09SGrXthSL7C3sQYZzHc0x+N6730ZkMhtd8W3jaZNfp35dV4IB3xVPuDyhLH
8Fr+sH2mpMzeat9n2XNlPHPCkFiixY9hQUpzVDKjJ3ICjANM8qlzLe3GNvkcN4WPYovrDjtUsYRs
oHkdi/PdkkOlelMG4pDh3YI+IP8yAf4YeaEX0Y/5lZG0MacTkOjCTAcsCrUBZHvSZrHM2J96gpf+
7csQyVpCm1BOzJGvjPmy4oQ2bPfqyFfMP8NdO0BMT9cw8ec9GtbRD/1jRoxCZeU/JAXw7z61WUuE
TkDf9clyy8ATky9Jv1vymYZ/3csOFwBhQmDjKgQS5KPUn7WFifxzEn3tccVEGKxC9ykx1YFnjPea
ehQZ2JJg4POCT28QcR8ueEM8AWnCM7luovMsh4MygjSU9+hwETo4uVjqV8Oqo+HVyPCsMLEZkh3J
KIQ5jgokoiBY/yDgWamrYZidQaY86+2uB4RRjw+j3X5O2WP+YuPkjlCbOtY9+8S6yo2XHMb3mRxg
7UDmg8hSDcfy+9MildOIwc+v2NyZ4S5yspH0eRnR+otXw76FwrDCxNJKP7IKO/JOEi1XhbigwxAD
NOqFqK8b8j2jb7Zf3vIJgjwXXsR28EbdaKKbzmWOtZOY+i1U9t0Zb3/00OfEFe7HXW+BBDU8Cl8N
SNLJZOEGVs4KSyealXUvt3SND0wTo8JyTnTAsAjtJlhmjYc3B8cUHFI99rRqrUjnIfrtyyUJBLVI
ZbSKvnHMyK9tc6T0Mf0qYZ3+xty1DYgKYAEWQon2ryn/xnEFMK+Icba7TWC/idj2rekzJpdgjlL7
HB8xEVEv3gX2Tatjxfuz7ezCFTpMtCQ3JMu3gT8AAtFB/oKoy/CDs5SNVR5840BeAfNDkVxz7pVy
QxuAy0TQbU5OrC8M8zAG/hu+iHTgHtvBNTmz6vpReRh8JLQHuhG3EIkm9TX5mRbsXHFgZK/TOKKv
2kQw0ybiSi/SY9geXmAEqUNHwefHYQCScx0G5Zr7jTSrRjlzmKavr2Z0lHBN+BSjuMlsv5hGtwRh
Is/XwNxpd4BpSWDZ6oprFo2VCdI4APFy2JqaHQYDJbkAvIgko3kU2HA/MOfL09/C+A5Z34pfRzrK
NzMmDiQ1uUd8oaQHc4yzO0UuCnkV4So+qzdpWvNseilHKgcmPZn4JYlfcczQHZ6NwXoiUTnVBEZC
u2WRSxlPj4l/XYoZjOOICDp2acHY3kJlPzeb/EY1r4Lqhed5PlxhlCWbqaLV5Esqk6uU+En4F/Cf
gADXsoRB2Smy6qdV3x1GHtBsczOCD4qFr4hZX0aGC2kOGfGs1TljPBgR8DM8iQsS7IpRqOrGAmR8
Nn7o0XA09DAjVa8hFoO0A8GTVP5NnF7EE4fqj8S+3Mv4fjEf6MEz0Pmr1W0gtEqmRYolnR2FD0Hc
g2emk8PwzrA7bXfFnH/D4nSya+VPzi3yKQgI89542Vt/HvMX3d8ofb75Vy9CUxt6ZEiXONXtLvmt
uBUH7kLBY+YsBYMrWhelRJWmD9R2UvPNm0u1lJLPNMR/I9zXWZtv8Y9YSxlf2m/ROOYZNo5+qs/a
HUL02nTjC3NJzJZE67KttpToRAHIM0BY5L+45xWkJW1V/fKkKUt+WcSXDggDhRKjC0eGGtYCDAGZ
r+P64Amh+IlogH4IAopYrKashvP6w3OubhCO+X1hRrGj0B8F1zoXxFrj61iMP9MXmx8Rq5sMEUiT
albGnrroOhzO7Mfz+HrDVxrtxTU8cJb4uAzVXUDQUbkKllgN9YCIAUwDXu1qwWl2AHGoobwnh5zp
u4qEgM5UU20tW17oO1gx7/3k9ux2r2Z+iZToOqGodEvG852OiQ8f83puXH0rPw3mhgVUJuO8l/O9
JEDos+5dSGtEhbowR1uaQ+JZEU7+t/Pw4LZEGTMU5DA5YUr95s+nFjaNtXUYneAI8b1f9idrrzV3
wY1MdzpLB4x5BD6wqZWsP61rx7b4OmFvwudQUsuKb2QX+aQ0BEvL2RV3HnnNcJjPMzMs5/sSkqqn
X1TVLpc6fIDey2bfWxU7uO/hjDjX5FPBMigSgPhOV2xV7zm1MbObN+NS7xOBlE4DS8z/m3Uwsagf
uLz0JVkbRGTvwpuqkkbu4vzqvumDIc8JxYcdFi42qro+M51ZgAP8BIPVn8kF7JZGvX8/hvL7TeC2
4qIWGMS3DE4n+zpYUfXHooHkoWVv1WF3pLhRlO8CyPOcoQvxH2R3pgkWJ8uFvyNzFDv3DD8CZrSs
r9qHcp5PrTmEAV3vfbMoqpDcZvsQ8TD99MtUEB9SvSeThMGMtJR4IIJyGWn2MH29S3DuH+0b07vN
2QbNe8H+0aH1aHQw2S4L5p42dKO8wFO4oI1k25ceHqGdf09IOqWzKN3sZh7SXXGSkItOrD+7yp/+
RbF8knfRJ6zrZfSZbSBNfrKAZRxQsiBEdtAOoD1LzuQcyjkozoah+zux7svG2i2O19Dpe8PJruwp
bBF8XreSxhScbvfTnOicuSoczdrk6Y3RhrVOfCqn3Fh2dnxiMpqUH7HLRzIuLQrWAV9u7k32a83u
QrlW8wVi6YHdO7bRs68r8mH1JYOD+kh5CMK9/PIizjxsHSHldtGzqfkxQrfknEPVAn7u1sAr9wX2
64I6wSd0CVD9SP3n1Bcwwsx0jbU7l13KsCD5ITgr04d6F+iHFsYn0CdM14k9bGe+LuwfiC2MI+TB
RxwNluI37/1Uu718z73gT0Gv6DwhdtDoICwtAt7BBSGlEdFzGCy0g3IJG8qRdN75Fr8LOKLtCvza
dvzToCAu0fvIj55c+mo79OvtH/o/Nt4G+PtFBl28R3BsFz4LZpTJhbrF2Dsgzt2zLzaJwCOC/2IR
Y6sxib+z+0uV0bp0gMSIYTqbHaVxdiHriKaRFjAm+XVIrhbWi2LVoz29TCfxMdAYK/k7g8b2UVEh
bIb3Vken5yROE8w9tlgcJFBmus+YR6Xi/+hJJmWFLlx33SGcMe+MIjb9LqOyIRQNIYSD/ykSGUaP
flYld8ztVllLxm9/ra/6mgmnBO4l4b0Ju5iRrB2Zj0pYvYtyVco1I9zvLmHpDhyJSjegZeFCqqDj
SH85ZFsGzOwcwRD8DjE2rk1lHzcHqdkKInxw6UcXl2/+/BpnG9q/+HZS68KyB7YKy8ZZ9MaiU6zk
k8UjSxuYIudLCNVdf8EfL0RPtadd0PDqBf2qwScT9LzNLROwCI9KlCyJcsG5NvoF+XqIeaxzfwsc
2iUWlqI18cQo7V6zMKzv0g8ikOkcZMyWdBH69BhDDCL9xQjei1jwaWpTvNUBS6pvtLZF2+xauuMc
01dD8hqHMmba4hZIP7hXw5i48jupPOjoefiXzqZCtG3jwI1ZnVVcxZrSEU49G7Bhk6Npz6dIgZVW
JW2VM95Qdxn9Gf5Smsr3o8T0J825g31Uorz/6dlXg3j6hkBY+034L0YHAbkuzA5K4EkDzVoF84Y0
nMyA7qft/397sMahLVGjZbh4SugYuZru2hEUrAjsbIQ/Sbkdb9Xpb+CsF1i3Dr5QFTVjdF7tFwif
sofVHJzrljZ7ONe0NVX3o7D8+GJFgtZSRsZDCK5WKEjMsUrrJjTXmNXeh4UZZ/jAxPKO1sKtcdFj
bsJuwmETrtvtcGPMqzEHPyerzu//asdgufEB38Ivb+9P/a/+E3aNn9zKYFm55qE4vtYc7SC3/lL/
5Xa+fBDP2rfxbR2Jd9nqDHkXwQbdNfNVG6TIWV/oh2Hd+DqpBiqLfcfOz3zliCZqbQFo/vae+gjP
fBF8+eRI2Jg0ss/mGP2E8D1nG1C5Hbot/6fhA+2TpQYKeE3wsArFS21WynsfIUIWb1J+Dhbs0Vr7
kFV2Yt6JBSXYeK+DaqAOZqF51di2+o/D/Yl1hvYe6C/tF7iVJVipck7VJQ9nFWarGV0RTQvpKrra
k19H6c7tA6MNHD55JRQ7la2Tz7cfPhoCfu0joV/lTJSEMV0vs48fgk4BRX/KMsaQpUj0qbhiiAA5
B685tgYkjBdTBw2CIy6z0hnwtvRs6/cs9MqrrrHRaNqFAqsJtNUT24y2aPYch+8RzZVJ/yYR5o3m
8NG+fPFonvhCyu0/2QdsQaZwGzmoOpnj4yr6ovKvI+STBa/Q9AmYnal6e2ZEblDRjbPxDlEJ6iV9
Kn609NLSajMIcRLhnFNf8Q3euCjB+sEHiPMDEhBrkv2Id/y3SoAzklI9f9XZkUNSW+Y6Kuca0d7K
fF768pelaoO8vYiFdlwfU0LcPXuxIXQzOM+MSFf8eTGfZHDTB/5ftBxMozguo8XeV52xJJOBlxYn
QoTHfTvv4KxFe04pmZYo2+/CY8I2aowBFqxzGiUb6KO4oIRA5W+OPDAoXdL9hQ6iLSQvjOd0YN5n
l+V+SAbyN+0yEx12ZBRq+WxZCU6trSn0K2leiG6MDR/11R3Gmb8Gdpl+I8KHH0f7BJGU+UW3tYrZ
t6oY7MnUPp1GiyEqRknsuG28weGLgwLESgXgILKjcHMR+Gl+GHfZ8jUWFdOljC1z9KJ1wYniCyvy
kPA4pm7goNhUDGwkjL/zHiK3lMrGUdMdU3SNgY+inuatZyrVe9gdAoy0uM3Qv0wY4fJPk14t0uT0
7+YvwGvaLs1THLKNiqvlJ2dYRnmAlswucKEhZa561SFCLaR3AFnSLjGqsv+EBjzFOzP3VNWLOCJb
MgM1VneWZN7i8qJKRyJ6qd9R8ksuMHkwHbfXFzouozJRcyg05mAgKlwgp0zf0sSdAHgAFphIcJtO
fL015ZcQ/sWwDsvhgnRIYGZF30fbI9Ec4TCefi3t8Abco3ppfM+AEGa4W01OadOQlnlyxZtGXVjU
Z27yqb8w8Uzen1j8GTCq1DD0niWoueCqKvQoDb/SeT6Uubmi9MDDgzTO30Pvr0rHUm33T+A/Pb4J
jE0V/pXOzdgzR+WWcywFRDEX7arHghxh1asnKMVkem0tavOpI22K6KCnRpqQgRB6mLcfCmy8dDQM
Bamve+s+e0td10DR2jEfJ3CbNDOZCwjHuIB6Xi6vmX7Qe3jVf1lxShAKcQ7r2LQbjXjXYUEuZLLg
Gb+hmBs23miGiDOmnCAdvZ6YHYPnwaAqt91SpJkKPTWe62PSLOkvxxtzvUK2FpiUZeZwSC/04C0f
EeN+/tI3gibOuX64d/MtgeSEeM022hdW4p6+Ez22E8DcDAv0PoPHAUo6viiMyHjVJxMjBf9d0lu3
dHpsE+Xzh4oNO9HRonN8YwygcRjazJYjAO5T1h9jljwJcJjKn4myQcEHLvC/My5wFSNfQMgtSZUl
J8aLT11gv+dbV3WDX5QVTuLUc3RbINLAv03ev5nMCakKeF/t8jYk5eLdwSZeEKtZuAwJ5ilIfwxx
2L6umConYjJxvQtMOfmu0okwNywjFmY+cg6j9ym0cAM68g0oP/EO1KTVcNcA7Q/beT6tPubB9v8j
foXJHc0CcpHC1S7qIH+X6qObvwkm5+klhrSvSqM3RX+Bsa7+qBfy9KCjSt2N+Jm/Q7uibIBeL+DK
RQ+E1DL7D4PXsZiuJVMyhcHy9K7RruA5K+B2+dgqr8ybUqnk9izXPFesFFj4htteRrW6mQJjMOZw
w7HLDumX0ZB1/UwZFPUuCrPRHyWUIXIXW37vaAxnkD5jGH2babv2hVwd2zG4HRyDhhV7qonQ1K4t
cmbfF+ZoBO94yPfWllTqHKA0enctu9knQznK5fbGBkqteqr+TUMGmmXUlyaMCoZeL4eoVPpauEnT
Pr7AbTLAdheH15VtRBARI/ttOyOhOTyBTFPnCoE94432mX3zWr2jleCqylqm19whm5pselngL7AG
+0b52YqnYTgiOMHvflSzs5ZnH26wWd1Syq4UkwHebIlIgOqT6TWROn8Y9ELpZPL/xbFgpc+eqcUQ
J45gbnAM3Ube7RjD7UDmCPFpnbaLIneOF6RVEHmBOFVqiJglGt34gb5E4yABmczYKoiocTMHwtfN
5MeSUIv5c6PyFOHbleFwylh82bOPCdEQhstorSC1mocYv3ExXi1wadW8hq90+5BkbAw/Zk4sOTa7
8Aann36HiRYrkQwdB2KgCZVbvYbVRG6Jpd/a8ToPUmbJKgJrUC1nm7Qxz/qDOHFzqlMmfBEBls3A
sQSALOWkblLKdzyrahexQRLjwAbbyYTFApmE2Qlqv8/9berHcKZws6WpR5eR4oNF0Hc9LLks6vFX
KL9D5qgK7CIOxK83PTiOdgKUGUnFK0Z28+H6Qqlm8rc2eWpJCpw2KV7gakkeI1zf+oUb3ulRPfrm
NmRPS3IFYTemwjKMNml9q+fpaP+TRI6gnhhU8Al7wkJgA2GfZEjTJWBG9mxWWBRD6CQMqkuPrdt6
N2Q4sfYvYQ7TJb8ej8cOLOFI2tfRwOszQxZcbO3CP8RNblucLwkT8/gUtCc8/kq8NI9hA7l2lY2c
eqv45wpnoE2A+CMNs3/FmE3dDvkmIW8195J0l+pbSg2IVBTyhWsR7xMtZ2QC+YadqzDbNJZaQjPP
3JqVvpfg5wqjW8w8PFgM8PD1S+mS/oO/Uq9yUp0Qw9i9JIGW8SpMIz5EwUlIlVKvLcBFsPzeEMNX
crZtpq+EfzpFdgSpxBtW3XPZqxFkufl7AmeB/J3mFfDEU+SrCUpH2aJTx9wH73PdXZv4lz1YsTzz
PmYd+yt0Wi5cmnkswa7eQCiM0+T45H1j3oNklt4RHakIR35rBDahPeqjre/UGUgF5efS81BvGgaa
qoMiZ3mCp92FzWs6UTtSBLAmX+dc3sYySR/TgX/7pGC6TO23+6YY1755ijIHppjoIgLVvqaeo8mB
f11Iv4ijLRcg1VCwI7sHABGrPqReAf5fSGfED0oVNNgHf3rHQr7E3pvNvmFcepH0xdkZphcOZJJl
KcFMchygkV+43rgQm2IzdViEF5aHSvnJSzctCTvC9dJ9VNOS8IaRFRm13wAhBI9fnUBCEc4g8BSx
hlTY5o7rTH157xvFTKvhPpFgUJQAzBqTNKa/eV6PhiXw5OK/qs84/JkoyG6U+bLlUiPyNoR4ZpdB
8DVyBvC6bJn0JW76jwednxDZsbsyHLOekXVVkh3DieqMCa8HVQxdBhW/WIfMO924cJV+0RLR+pmy
8Arv8yPQtkSnoVZyFzOQDs+sdL0ZOcfSCeOVyDaKZiO1MW9vGKnxz9Hl59qN/oQuSmhIiai/OVMm
NkVodVH2yy3VADc0/Q29vtTZKpCmFgs+20dsLGkqJhj2UxtMG9YTXaaGxsitP1zkh1z7JpNkTI9M
nD06Dv5g7qJTRQibrX7bDImq1tVifHihjZOWdeXcY74Fu6NF/QGuwRZ+cWtY+g7LdV+dQyQN9bQe
zKtyKMwLr3KjHQLjaLVbK4etd1fabQvw7KHCaLsxALNIYZzl738UslTPOK+peCb7fWvZxagXkfiV
OVJDR0asoFvfoqMsM5ERsEnDfYJ6xFwiqr6Np94cdKZeuCdcSPJ+SRWZs1QR0HzrO+0J6m7OhE4u
ARMmfnn9GmigcrJoBS4nvsGIeD4jZstx9+ShYRySOEB/nVJiaEMqWamIroryk41rrmikKm4KzO3z
WVktoVaTZpBJ2/iJAPQjx9zKEU8IE65+CxOI+N8YmGLjBtmKjNgWdid1wq5uWVL3gsYXH3Dmw/30
nqOsqSo2OQP/eZ1LnpuFK0411JcEi5ujxPTddgRTOloIkInJvoA4dID8UENrfi2VT0bQ1N+9LyQ7
/MhX1GZm5Xhk4RZQ0pn+G39KhvfDHkESnwTaRMfwaAVBcyCEzl8y1TD8J72A4XMFmMEvy/Eudb4G
w5b1B1gSXDfLcpb/IBOsu6ecwp4YqD6ZqOW7DOf7e2uEP2YYLbTwhyGk2GHauc7Nbcw5QYAtQa1K
fBDSYTEpOzXYmFiK+2tLPSL0azNaKa2XISoMMNNJLkoPPdvJGiNhQQWogkLOfLbtwMXgXsJ+hyRm
FCyFzSEIlQOpfyS16w8rq5QCc1i2sU0p1DNDcuEriYqLl2PiJ9xgzx+xonZ/CGCkaXuvynEoRXyq
JghuL6cebYo0GvL3Qws5XwgzOfeL4fert86htEaE5IYiIPCfVi9zr6nfdOeraCPrRyZNo0yWhkpe
DDQ8jF9OweFwn9kBZvPPaJfGW7MDIBVWd+R4EBJSwHc9TcMI0p+f6+NKGRef/1XOP/iO5jfYUW0J
W4lDqvozIdB4w5UMhJ9hB8dJwSz/kW9Ecs/sFxrQGwVidtUq+QOsfdMfuU8oe40ByB8/Mq2PgAAH
l0+tfGBlfXeNOAtf1W18HdmQTKlKBVyrSXFibCr2mOlR/ywDJL9T/qlMLPfYo0rqjokziqaCQ+Pl
RJtz67HbONrW5MnKxsB4CsADVxEwO0Tb9hbPeQYvzDxzbhL12PTB5lj7wBQsPVWNCGGEgYXmv6b1
e82TRdxT+o8ZMv0avd1A/YP7iRHWP3NaCl/hqf6XQOOhQ+pWynMgqUfiLABjicq1bW90akljq8fp
a0xdZGFdIt7NmXGLOIKkWymsWjIxARY3a6SdCVoALteiYRgq8UpE83bQR8tJcdSHJbg5w9paPa09
w4KgzVcaXt8MzBE+XBA0oLPPsfyTGJsp/k06ADiEC0NeifE1cT6/vkPp0jDU5IGxwpNo4czcAgSk
UZ3ks5nvSlDP0ZIPE1PLFNY5l6+ZDLwQmiJ4TixHFislQMjMs5QD/OxtZodKvDGkv0L7MkewLetC
vFAxWQyahtdPzJc18B2XvLpNxPuus5fFwoqj/x+vjve5rQ/1tIXVAwpFq/YVyOjoGvzIhD12x9G4
1xjmlfgXe45w19+3iQDE4YhjiQU6wAMtbsJSeFpPCd9fxt4zqrJ1kkUHTtULKDz4KoIPd+/uxxJA
UZ4ZDJgONvj4J+CbZFrZfk7GteEqb9uV1m6RuRmNYWMRvhL4ZziHP9gnbSwAlSjLpMO4FZTu4jKZ
20RoFn5R2MITdwjRg1RNxoV+FJ9Xfh+Y85yM2gV2vQiQI1ArWYy8UADPmIk0we0C77qGdWkHKFVY
1xdsC2ugbMzTi1W8lmm9I9LhiUvD+I7Zlibk8yLJHyWciIjLopBJF9wFPTGFG2ml/qthMWJ+0U5T
igm0Aq5MLkwQcAG2P0nodMiUd9I0Tacgl4iqEI4nO0GTTFkTL1+Vzp+N3hFjT2WIxkA0GODSUUig
uPN5qxVjh+y3sY7V+cEj4dVLgJhPw0uOIooqf7+g34D6M5uDkK/EaK/rPMZejS6lCl+AweB0Gtbn
xFjEZN8S2jdmlFa+v674lcUAkMkat5upjLYpQUkfPrR9YPTEyqNwMy1Yz66AEPxC/20op0ARFzlP
Xy+ystRcorAgeud7/g3lkj3ZgL9hzQ7j64cMa3ohO2O8Otqsv6QYLkZ0S6fuAwz3AS5/bAvq/t2T
QBVSjUATCFdg4Iwa0+GyfzAjUkBit4Q0NVidK4Jb4VnYpuXnJFUVMqgjFrWGbzkDfkaJa21FMLcy
3lgg3a8QJNBn24NsE1bNeECuHlaxRiGOAYxJuuDTJksUqG9KTv46EdCzLtAXzGbeGAka+Wwl5qNo
IPeji+FzqKkImAP1KanrrCBa9huBeMpXvfgj85RHLNmEKFAdkI+ZayMeO2kjDLKrEpBbSX/qkXY9
W3aX96Ntd5ZHkTgRhRzInhJ+GiIpe4c3oJhsRJdFPgl7kLCtGwm/NL5ioa9UqlD8HawYzXapfjip
aehKxRbPj75scaxHjtxe2UABusaAkZZsgBOZfvWVn79OQW537aVq7nMTATkAH1Etfqr8ReL0yxQ/
g/hNk8mJS6T1uIuF0G5h/oS8NUl3ieRZYr1M+qamyJNdILjTPWYSWLBn4dGTSPI5au9RuOacM0uH
xU2JnCF4Wa8TOumYfr0Cnx4AiGeU7LgKo87jEsSkyi0cMhYjzHvAXbMCgVM1dk2wsDRPj2TFM/JN
OGwM/gIpiShXQfCOWQfL22W+FNBVMobGRRRiSHdL+ha05wY3FreQd06HzTvw6Taibsm1B84ooUYE
y4WXTlvUXMLmlflViGOpRMDcmRWMjXWreDRAAGlN1eHPh08TMPvEcMmtyhEFshwRkCEiXbzqKOS2
s6CauxEzepObCTTDxwCGE7+DNhtPZreXvubj5nyyO9d70rsYXGejynsZ5C4SL92BSIembwrVwfJE
8Z9w7nE+5G6NOQ7ESPCPuQjMnJhPqnh8TUjiSLyRvMLtykIWhxASIv0llbh2GB+soGx0yiKKV/6L
Pq3dSsqu5yeIVgUqKY9gjWnYwR4owxFlM1XZB/PSiM8bSjE1vb/5RhFz+LZHBny1T7dpkQo0zNzP
hBsgdLECQbpgWANQGvyndm9vKjnRo838kt4SKTelVL1pgTubhVtsYB4LMu+ccCSvBdaFx4eoEoit
qpNq20LbGt2FCZIY79XxlKp7vnc+Q/EQizVtaZbu4JFhPuEPQPRFPlYrKFzUmueKz4LjlMBarB24
bo0PdtYEFxBmhdJYuMOwJhV9hJXc2jPEWXNC1XtzgMxkw9BcgajjrYawOEi+MjhcrvgLCSuibkLx
YWIBoZWbRu2YedsFF4GFIOildD48FgwaOeHx4dIYQ1AZNnyTKC9i4PPbYw5569+pdadd75Jdx8T9
yV+O94C7jseGT4kXhX8K73sZrlm8YCFJ3DF23wvYP8gL+TryBDJlpU9pVJs+j9ZMPkm/OkNUluo5
MwRHyzcGppmgu6La874Zgdt1bpYgY5yVgtEYPyuvm3QfgFqMJ/6ngaPjYT1RURgn07LR4PCt8Lth
xOR/Wk+7eIR79APrWTyUg/B8MZIGcZksaX+RPdiKSZRzm3vzw/2gh9RPxrPD4Yj9RHjyA1DZChek
A6St+Y/jhTQY0tF8XqJtS2iZ8jf6ycK4zL3XE/sU3yTP1evR++LcBbKOJ++a38KH+4ww5cuPRYpX
HB8sGzpILv3cQEoCOsKVn3imczZsYIlGC/CFEmu2eWVfoVDaHCI8uEgcGMbYCv9jvlXDlzSW9a1M
oKP6nUTeqpMT2WfcQQDTVB9ELKSBbQbNURMQqjgsXB47xnSRgGlsKZgVS4t7XMtZ0jCjQ+1mFC6L
jZ1sZW7b/0g60+ZEsSgM/yKqZFHgK/sm7kvyxdKYyCoooOCvn4eemq6e6UzasFwu57znXXCes4QE
V10+n9Icbg+dxddYpXQ23pY0PYrKA+1RGk5AJ9ZFvZPpCm+wZmtaX5E5+JSlSV7I5O5NOJUH5UxJ
IqEAFsbzr7+3DTa22pc6Njt8d5EqEGwwmoagk7EZjwZIHwmnUzgCQ42a/0VZxKSoluh+oB7oWKsj
fXInqAeGaWq+x933S2CGd+Nv9JiJpfq2YfAh6V9Mr0ABRFaXymD/LvzddAA5iFWvsvNH+mrK9Aay
wv0FCT5l6Kg8DFh/Y4XVpRCe1vT6srBGJTW7g+ogvLKZrzSwCCjJKqe+eeyiV0ohJfk6AZW0yoEX
/NDRvP+K8gYAkV2j5xbfPEEMQbJnGnSLkXKNvEPGZGKKNiygixu7eRYuoNKLtEWT/nhkk7w8lBcA
VQgENOyKU+cD50dB+hYxhOQQRvemF/aNP9ngMphggxs37M9avq/ZIjgA9g2B0RhTOxp/yjJ6WxAy
HvW3P0yxBLQ5PNAczEgAcqFZ8mkCKsLMnkDRA3p+EM1MTAqmvyvKGahEXAC2CfzQOU5eW0U1dnvJ
G4HpshJCzvH2dFEb8lHF4CLpIJGEuad+CzgjVuezwB0UPovXK7zD7RxFZAIXf3dXaM2nSwW3OGZr
Uxc6FifMVaMa4bMyzdZm3yRzU8Pz7uvE0U2LzRgPHih8XB0OGgiq1EYOJ80h7ExGTJztMAtQJ/LE
/3t+uwuHwPelbVhCtZRIohy3JP4yt4WpGj+MEwJlpUWDo4+gczhZXDl+Km9KNeMVi/3juIGM308P
WjkAseg+WE9vmx41I0QmA9LGNNedaE51Gr+RC3H/ZXDIRc7heJ6sOxftbWLjxcgWTYveYlPpjiZT
+GFASMNM6eXw0ZwobWr3b6kAgiDFpK7k1nyymEkxq4gT4NTR9bCW4BqNKhJOt1tyT7lBvE94hIfP
Go0O/Du8iDiAk7IQ3lsNBRbI9WTN53DaKuQl1t5rzkXlnDkDsGKs/XhykNGNHHwkXntebewEDIV5
MQLBs2cVcwA/iMf8HQ4axj3nULw9PBeQsnAhwb+4C+SGjV8HIKhtWWAQRBE9XmNoZAJveloInium
W7A10DuVRI8RvYnnXWbKXEquOQq7Xx46PgEkk/+JJhBOJfoefF0ml+6ifkH9mmK22ISsUS4ZpEux
cl48irnFWuRag5SzdllO42mjKkOzypscFPOXZy2BnzPWfDZUTvoo7TSWZN0FK5Kkp1x238xEptzC
wsUWmsGp+Fv/MmHHm9wa3zBYVTEhxgtmx8geJJX9fbpkCyt2uLFXDlRifjHRyVlE6NbYAhhhMKCn
Y8Pzi1cNrAU4U/h+UDtw0lD6LpRgVIAcBvAJuKsg0L0zZLa5Ta9siS8ITyUlCteOBc1lhqXAiUos
Vo2JHW5FaCQtTHNgewtfJRLROmBJg9qzkl8sEwo+7E15SfAfuP5zTRHIPF164oeC1HtcocRZc5m4
L/xFsEtMuvichDBrthlm1m+Paw2rG0TryYOO7hlZ2xuuJUvPO1Ev4iKDlwujGgANnLNEEzcgFgcL
vFoA+TA5lBVYtEvsW9hsH3jFqMFDslniBXRdHtg6+GDhotkIrJh/cIzwL5BycIcIAmXVwk68uyQE
fBhuJx4cXyziOETMhD5smDefM4TljPksIxNIm3if9Dn7yljoICThVvzbVy0iST5aVNfRQ/GULh5V
q3WkU6yxTj+RMpurQwCUxhnys6BByJnbYvLeLVRlo5U4sG7lN/jghuBvRFnQ7iUmztDud51gSdoI
Ybe/iDWGA5UzR8V5TxQPey2VbNMk6GUS9Gp1+WTq2039TmLxmjDlM3nE7ZjjMsV9jxEa+PywxaAc
gEv8nkTEWbMYP1OrIGR76hMonvSEYSB4HLNNVKxJEq+k5GOQWHtavmBcC5GC30nwfOk2hgtPFXEP
LpHQ501e3e3HbMFpX+bwpMEwamjed+PM0I+AQx7yCfQlOA3MNhkn+ERZTt3yuUJwSJBWvf/c5oTO
vUg1U71J4RCBU5WOJjHi4kN6E0K1zljXf7ktL01mSSgURhlGtSVJB7sJBVYKymMx6BUnwdJdgZBk
ndA7Q+qOOieFHsok35gZNuZ9MEC4quZk0TE+JFYokwAELamxG9UrDO6c0TjAVCKBeTMAsfdOGuWL
RuFhJaAZEbuGVf+l+iLH8yGxAVRFkro+AQlti9qb2hPfPbD5/EAHNiEC2QgaLdEld5sAHpR2RC+N
4cQG+09IAoPVGz+t/Tw/tvlSgL6NxBojqD9Y3Sh2mFJngCIwTDq6X6OHjgsHnVAEqMQ/RSwGDERF
mmXqPVPB7bLAa8csyfRG2uX0cE00EOYR787YZfbUMyXsgBBfkuXjql3uO9T3q4cTnIwo9YVfdYdF
AJNvKvzCgX9SME17es2xcxon918mF/l59pjqeoOLdspgH+d6HESykzHcXJ4H5qp49VvvzmVaEEJq
zhcoWEoq7Sv3ERIELi6sFSEQAuxecJpgiXAe5xzlMsJ1UCJDnZcQuxC35FZ85nZNV/JqsGS7+B53
dgKSSW/8vs+JdjATV7eumyAz7Jh1tai2O7TAIBchchtrupzFyaol514IVP4R90msznGfWJRLySFa
dNUlaLWeAUmI38PPdEWO4VIKiRFiw2CsSY4od13/LTfyjiUtoueKiaVeYFN6Vv/GUGkHyImxm+aM
owocbVY7iWQeRmQGsiXenQHyA+OsGV+FYR+it7Xb4OdlrEbfUXhb81n8ODznm1gzxmDQen9b3sA6
ndwRlinsQ6LHj0JQfeFPIe6Jv2IeJ1yLY30s/5hIGCadLjFYlOJ0JMjcECcgBqRusnhtVBdIPlzE
J25HVBDb+1q7NJt2N/Akua8dKSWTi/715hJrXrnAYm5ejkYMtFVjb8DIwYc/5etbJP/8qrlchEwz
JKOIRzL9GVn74CfINyk4J8y6eJPx65+vICzDblk5+p6fGFITMKd52DNbms/sYYX5PzNJ+ojrlTBJ
Eg4Ie8a57AgvLXz+Cv6o5NhRMkJlg0JYXUg2++0unEiy2oCI8TZBgtWOLhPgvUQp3vbAu7cz5PLT
L/o9OlBI8DJgdOqm5Mey7Ojr50fc/xykXy6cN6xpHnRjxkgyUl1t3i8ErwoZ4I3TuwMYAQxMuBl3
D8SVLBPdm7iT+MODdQZ5TP9ue5EYE3WT7tuj8j29ciT0RECuD0LzaJloyPkcvsiQ+xvdHuxivlx5
r5EnrH/pV6D79wWUorvwzle/xlf3ugfOP8jL8kKZRLlCl0SWUHUQl3Ar8RtDzQcEqlqUBWgxmO+B
KFAz8JbklXBivrPq/GfQ7oQlfdJYO2z7JYOlhjZ5K/s8/6wNeWzOxnvJO585gMTNws3joGdMl4z7
jpVBwwUvZIfF2QXiL85uwhdOHV9PUDXwNohGY1FBt0mJHrbObJ7+gTEz+YeFwZB8CtMBQq/Jzy1F
bORtfucw6QQBVyYDfj2oNU2tMWSWsIoW4C9ly8JlA5sNxKe4ieD/V7pkTmlzdYNr/eMvi5iQqE56
YIWNN4wS+/+fxuKNpTnkARf9ltkYvM7PFEfEsxmnFXFTJrMSq/XxGz9rq7edLeUIExafqZrfetT0
DM4Jc+9Dkk/r62cre7iNO/mcKDPntTgFMvjtuVx3a/HS7PTwE4Gk2Pme7AhtNeB79Hf6U70ag6FD
Iphg/F/KcvI1Q9N5QbjgClQlE6vnmIbg4b4p5n67X3pP2PWko+SYAVzgPb/nyp7B9ybbTMPTx6yC
EsbnJV8590XDSAfDHdw7eAxZJwjJ92/kNaiWDb6LaGj98J7XX4/1Y43e1sTpdvUIHmv1UAVimO+Q
mmVOuro72Pysi+t7ny1V55J6zb7Yio5oPb6x21mnoXop58jrl6Bey3pTeiWW9cZjJcNlZ0yyKVeA
X/BgN/rNOC25Zs1vw84KptQat5V4aHbDb3+5fU+5Larxe5vXuC6gDYJOuXnjQNRThloqPCZP9OrF
6zrbM1f4QGDvjccvMKqwzlfVHP5VoNjF9bXNrqKFW9gpaMzpoVzdx2vUzFXyDabH00r+Qdk5c6v9
Hb2X20fFNl9jTRXOzr2GxyL6T/OOup3Wv6FFhuXDnBF2GjU6KWAhvzPxYiJZfaC+n1tpr4LzJ+s7
ya563H+Wk+nxMSyYfip2a2kMARWnJuCIrExCCHSkiDzEv2qLZ5U30+JGiJqng6deKX7VvB1hkQ7L
YbLKVJyIANScTovJ4MrqFVOoj8r8lMg26zZQdbrpx0vxB3xGyM5gR4Fxd4zLEA6emRago2SqLBps
GOo4bNN2WcSokaSaXofti4mJAU8H3Ptxh8iFq7whzRUizRIXBOmhAjMKIcwoHit2PvzNOh5R6h9j
emTIB8lCHDdjPpfv1uKHhwD/9nR4DuFw0TVgvAkLVoX1CJTMXpiBUYVEIdnYL4EkQZkxoAszK2CU
Nm6REwAdXjU3iHowr8YH+80uzE8GCkQ0DFP0OG7AXneod/kiWWlxebkfh/XzJ/+7H5lSwhphp3x4
IsJsDDDoWgB8YIHimIvkfn36lebp5Y28I7NplseOCK4+cThNuMckw4AaaUCVMNhhTbZnHjegbavD
hf/ul8UctAoE8i5iL0XupjsZ1rUYguUC3sKEEcMHyMx9zTTmrTloDVHzQR0+gfb7yikELG5FpEce
4PuDfkZdJe0CCP5DFABcf9jvtLd9BAQ8iDageAazufTHU8D1+D0qAgu6epCyh5uCfXkA32DYAIMM
8qEoDwB9bAntEl0vP03kLwHKK2RTkPpgcA+4mSyBemwURg4+rzyaOWw71uRMJaNs6dnTZC04zZwg
LDhtH9SMfIgFWAB4C7TBAAKMT8OE5uXREFYH3td6BA91xOZMxgDvlIBQkxf5TLf6jNh5B+x3hBvA
TTSnxKGWbWj0oIeRxKDHh/XSdX/3+3pke6dgZ/hFQglnrWEORYqArprD6xcW21RYS/kqgcUKYstQ
kp50rcSf62wt+B+0B1L47x9iKR84CmQBMv91hv1jE47/CJGA6LzjEbj0CkIKmLrz0hkIvG2O72O9
T5fdJvtm/Z3OUKjGXvhAU4GDJw+BKdrgkwdwTeTihJQTctcNIzutOVC8IAcEW+mNxuOly6XCg5tm
DwAFDUO+b+lCNaKseTG6Lw+3E1uKJmHj9d04ZFfpOb5O62qjKoZODygxQPOb2oPQn5FtN1ZNAARv
FAb35I++LFfhvro1cDU6wRUABxFShIvKdwsVQN6SDLT6TNgt7FNhqnNlWYeyC4U1IrqCUpqyH0+A
8lp4PRG6D4bdYxeiaBgO2LieKb2jtS59zYOtKZ4G6krb3GOiET3dVazcfPEWSKM0elH9l1Z+ZQbH
Gzs/v/8mMcA65f8zuG1fEHIaXwsn4R2fCaLCY0ZhvP19xcEWSA5OZhO8XEYrY+GnxEmEEU7cOZ1T
HD5xGhXnBEIyHThvf0bFFrwueK4BLhOEj5+wZAW9JuDuW5uLPm4QCyIs4puDoUOczLU1xfu6I7As
2ereKabpDbACcD7BKKbov4cL2XvaLj2zZz04YD24x/ju4Foz4iIMfdC5ONzgLLxBxIF5upx4nU/n
gW7y57YkR2QjI91jF7ttSJla4oJYEMUH/f8geTQSgLUY2PzSjbTnekWdaBLV4Hzct59vKo6V4eQZ
ZTzay6cHyGjq/J8TBfAWTC4/YHK053e3xBejJYv2ZJivtfeEnkq/fjpQxLpN8OFNW8azOTEvjmRh
rVJZhA/bRURnYaXLaoFOiBKGh85TYw2mCHPQTXURl3pUuL37DOpVsqLWrkLxyjPKZ7Pk4VYyU8Mp
HVJ3VFPSMyBxHvuWHvmM+NnpfFo92nqnWhQBMK/dbLIASJYCTppLwSmYUp5ShWvPMZKNuEAeBC2G
9X5Rr9wuvk38ggBAKviFIRH1+pqtfFinmLHDu0A8w2SrOqhLib6hnQ+H05paEaN4ybtZkGq9G1dR
o6RInJkFPR7fP57LwdU3AkYbiS3RahQ7DZ0ALyq2IrD9Q2J3NjzKWLd4u9pkH60fno6tamtimTSu
PD6YnM0FyYljysKItswnPNc0PyGTVYdHPsH8tjA7M13X0efnsxjWBWsDxN+GIvgzc09u4SvfVWZO
cY/GpNZ80ENCXcXJZOA+qYskynxscf3MJ9iFY3l7AS1wMOWMahf3BruB6Yg9XygyL4M9t4ZDHReu
gOO/kZ3fRwJ/cqt2p34RpdggsWCJBV3iuFWsC4+WzJq5Bfa/58zHrNJjNGHQ5BqDqcH9MGaDwQRD
9+BjZjryqOmm8TSbTRpiMo/hYuZKQWuxD0LgGIKZ29hX8u7NlWRyyBYa/PmVHFQXIUyIUDQA8uBP
RZSQWTh1Uu+0qjBnQp5xqYM2nnhop71JMHH3XC8uqhRTL1ldmB6U9ZhuVllFUJsa5ku5hQzYmqyn
Fq5NvrxRVg/mf1fpuz+2/mMNxOQgnI8UF22Y97xm14TQTf14C0mchzZxaH1M0J5+sewgQ//gwipe
3vM2uvEnBKwMsKI+ev8hJSrju5M5PTbEoLGmTusxZSTGHQFIoGTx0buZcDM4IDy1CLGi/kPNYDM2
BNOpvYdFfbnV3HfQOxMbe8/fPOAgOP2WbaL+BbxU/Umc/73/kmXi6z+ChyibNff0U08Ob8FjXljZ
Aicz8xUxzMTEbYRJ2ckLV4+w8XenMfIsSwoylghQvIUhmyNbj3OLTPzOJa79zs2/80AymY64qtM7
XQA6vKZLtiu7MwHmDZigNgHZhhylYe28vJrYbqJ06PvCU/CM0r0qOBC5xJtbnQVMPKbsQ409mMLP
89oUtoI/EFgFdpBYJnppiNzPfuwgxEzD17VepCuwTO+1KRali8EZ2kiEs3YaV3E/Xhn75L5dkZPF
x8mtOfaBrwADuwkFKDAttuhg9AcGVMFze78Oc/YIU4qRfjGHMNRNZ2P4tii/Ry93o96y5pZMNqhK
1pjHYp8D+nBJuB1QzEtL/pn9dan5nNnF132rLwp39K5vQmhUS4gUaLrpkgLRYYkuif1jh5v35sx4
uONhfSJx+9owTGwXxcvM2UNoGHFwJBcTFGEnHx4xxX625V2Pu1kJJCC5xM5QvNrYzbHwW59+SdYI
fCAxDU9Gg+51qfl0JRMKy1UVJ8fsS+RCQyQLOve1fG7RJHv/FlV8W4tRuqLaW+frtnOZLEsuiPai
AiDQ5njsQjBalAcC0MIhuK1R7P4VOJieHzHRe6zqAl9tnitoV/OH916VRBei4F2lCyxvED2z37z5
iyRnOKrfHaZ05or72PcRjZ666AhiYQsRfLrsz5f0jZcw0k94Ly7U+734g/XHfSseFZ4hmDDch69+
m32d3NpnEksS3uwPUta4zZBZg2ICrMIrFiJ2Bldlh/K7oxnkEnTfj3iUPy7zEBlXcFqNWb3k3K2x
vFbs3pv5DzdbFr5oYcJqnlyKYfvkZxtQRQcervT38rWzfBQXfwhpWOmPuIyRwGOluCaweM9mZRNv
FrewvEpTc6Hk26SqmxO3X2qrYsuusYSq2m5pSmD3MAkwyE/cTwgWN7LrJ3rPE4tGmV/3TePO9oAQ
P8xzuxniUKu4NvvqrwsUXhG987ZhtXwoOuhJrYQnMMae0P2E0HusOhqCao8brgshLrjFsCC4gdpK
g6WLtffPe9UvoezAe2i/nj/D+i/mdRDQYFGsOFOggMqtx3RrVxkjdtlyyHSdMlqU9s/jsBIicdnx
5k69yf4Wg1vQQb1+QAZosmhPRwVZYc3A0lv3gcIHctoYq33jhQMaFrxX6hWDumgG955HWsC9EY+J
51Hc0AshDNfRFpo51BXcsGj28HDSTz6gVjo5w5jFAIT2DMhF95ogFJdwQSerjqSn1p3VpBGQJjuJ
ieFE2QvHRcaRh+kMoLG9l7sxoJrFRR0hfkHcu5MbBgUPlY+NEyc//Nm6aB3o2Nhj8MwkCuwLGAw4
izCrx4Uuik8C5ONPsNjgSxEOzG5Nf8cb5H2ABRaml2x3cx6b+zcoFyNR+hSAIbqP7BdFPYWCybuR
8OvQ4u21xLEFCQxJyUcyBcQNJ8vZNCx4KAQrYkpMWJzAvncbZNL4S4wVpj28XQHrDszPARI/eHt5
eC1aov/ZUBSYrQ/Ry1Ti6pA6/W+gROmC8ntH7pYDmdiq9tawsuRFPeb6xl0w42s1BlWtwxzVnZiz
+XX0vWCUQnBCYlyf5kE0y2hqH25+H0wMNhhTmcOqMF/HxH8fpj/Y6/6oi3pb+9my/WK1/FE9LTjQ
bAVi5j9R/eYLaA+HbNddPNmHZL0c1uoXKytg8IVnFRLi0d6L3ZD9S97y0hM2tz/+dfqGGNrZn+Pt
fIsXMmamUNZpcj/U0eDW8OqP2c2oljZQc7amRv7XlEOkYHSaLUdXntqRsChim8bL0P1bdAd9eV+R
M0wpLbhTSpwX0JmlhUnY+Z89bdBmBpqpeUJEPK+HvCu3AdxfO3obxoLIARgSmsxg57lF0t+iHSdu
dMIz+IwbZq9G8ovgg2phoBYG+UPsd7NYy322/JtaiO/Nh8dCtXSf+ePDm8WZ+ff2mQCYfzTTQkS3
dhCurM5OobTqwnHymUQkhZrW5FCjDSP1kNVJJbYAvaxJfjhdaKnuc0BP/Ian2z1ZAzgnYo/qs+Xc
l5INhcZuAO/2XHpPQTdhpw4YJaTieOCdhmcKlWWyLdnE2F80DAJjbA9slaNFbeKyweNhyEWiX0Ak
t5O9mm1QC+4LSIb3TWqPb93mLBynvHt5jRzlYxV3cbNSPSWY7KceJtqLfvNsrE6ad6v3Lv2GB4s9
+A4qOCYi+XfNPBJ7XuZrHE2Phyn6CGOCaiysdg1vcCZnN3/oTbWx3jeHaO58zKqzMIUCQMJU5Dj7
5rHeK26yna1Y0DBQQOehbBodT0iFlVHnNd44rDnNP8dccntahfgWYwnHlVKXzPyiJ5sl9Bqvsimh
jllE3DDsvcxOQXKBIMYGIItwhHCfEa8uL6VH4Rlxx4/vnWQL29ot9yoeMZHy3QRPBwF33FNJqdHt
AJguLuFBVh2szRHcev5MN5APB0pyygg/vwjRuC4SH1QnEJYzkk/AUAyy8ExO3xYBdz4YyOHbcvub
biHu86jCmOPn864ZbHBZ1iT3i+e4d6qQ9TuJeYWaKcLyTRax87ipRVTYF00X9aMMSXkWAA8ZIa89
louwYYMnQ+HpKPE7UFaU6HYSndivx9ciVVBQUNXrXn4gzpopgpWfx8Ly9QXgNaGV1C3Zr9lMYECy
wAf6otQZLy5i0P4n5SPlLbwu0uLoZFpXiQR3xlaEYz/Orp13fq4LDCP65bCiAGdosCWtNCxGszrO
kCLBrqPkWlPXzjB3x8Fu5pJSyhVqLkTx0UHcl/olt8mLtxKH10XUbsiMKZhzfw9z2fqEp698955P
8cQ0QG6BZzG+P2RwJURTwdCntiAqDTu+6GHWvqiYMl9uu+yCy8a83QJyb2Tc35TRVwNm3gYz3X4y
VmIVL7PKTDYKoyHQYHe2lKEfKAYeETE2OK7mYyk56nOohjHHWVe7apWG2FzyNVASSgI9HAigyswc
0B21BO0kT2eDNRjhWjgaMKIweMZUaBeJO0HA+gOBnugW/Sjzfm5iZZd7rU9HtaX4AJdM9+W+5E+i
JYfdvMHjccTJqatubGhUWMMegiXtk2qgccM+gpE2ohfjeWmhlkPpoM3DeEe1NZnJuDFl3rGrfuAm
utP17Rf3se548giCx5j1afaryVflEuWypjByHnNpD1t4zqt5AXXNkU9GM093sKBhuew7R1rq68cq
DWY4ZummSAQKgsoaRxRLnhKXiZjSyT1Qf64qbVODXwTwv19vpQCaq42O0D/5FS1ERyvB+MekLNso
y5udOdTbduXiWsvY4uRPbZgnTvvPDSUPPmHrfULcMb0xahiMtjcT3Zl+YA0Yd6TbzI/IncHnDbAf
/n5tDZUJYp9/p998dy1SU5kJLRuIBmElv+VvPq9DaKEUjZ9I2kv74UxtH2aLas4Ee55scoYKb+RO
C9HzP1SRTw4A/ZRTuiLAoynyA8EDCX4rV3ooeo2bbXrEqyvRogs4Ex3T7Ztzvb2dlbm6BVZgCgvH
IVutyLpyx4I4N2BPmkDgjnj4HNIgXz3YTvtmw0c3v/n3fVFsqh2FI2JVFincPBap2Jgt/CreFgvV
m+2V8zvmp4cMMQMmt3WMXMfGf8q6BeX6uZnsxAOfBr2/kfBj8HQmEbw60XtojqytOp4OmEPQmjGP
ndNzQCI87futDCMQtdzT1GbIkSFjWtnJT2Rrsqcr6DfiVsVohf2IaI/GakElZdIFWIcY3UX5WqVz
kJHoG3yX9DHrbc70n5Ey7z4Ml6iPSLD5k+i4bt5jPV462pmlgoI4i/v9K77bbUygRT/xPkXQdMS8
uEoL34ZhsSsh0kCORbulMCsdUrOEUl5K8+HeB5oekLG4byeneQH23wHuzOy3TMl9X778m0crRFuv
+dghsg0rJi2OzhwifkU3j1GS2zG/miYW/X5899OwwajD4K2jBfk+I5A682Etm5/o6efxKSg9bOmZ
f/5+eB2zbHOXCB9GVXSEpwfFvfPclmuMqdplEzdnXMnBU8ByxOPHqf3SLj24Q24JtcikU9vhpIwn
6Lp0q9+BLYcsg6n7oeI9PFb10+67kPv9ubAD5DvRS36SI+O3g4o65/AM9ZjlkWyE9fPCyG6bzoW1
ECcLPZaWt2jsm/M5uxWdYoVtgV+RVcjL2XouOAOv+1UvDMeY4LWHdMVDAUfkl+EYEePFATdW/cSu
YpCL84IFzsiVySoUe286XKW33RAnnUDYtJmtlbr9mMCbM5/EhAIQ4LhM1Xes1sN3cqRVw2KHm9WW
Dq3u7YNVh8cSqwDDyCyD1mrIx+aMov7r/pV7GjaaqdWjJLnDdIVWbt91l9aLVoSHqsAUXrCf/+zO
yur3Lbp8nTZOeWOebYqJ9bq5pN8yNnu1R1Hey0f+Z8XMG3deSwkKq/ROwTiAo50knb3nqle/mByk
5wfGxGRouAwgV3jnrPUfGquMZlgz4WRrJ8a/LnqlonNnigNJSrGVFQUsTe44OJdWs/l0o2+wUmEn
o+Ur3e5tEb5G3Uule/pG24Sx44dCW2LkEvVS9BhGNflNxD3CpI4AHeNXsu3iftMuc0RkgoPg7l3a
U9Hqf4QNh3NPEA3g7UVuDYIdhtD2hDj7zAd6QyULSEw7D4PYVEl8Ik0bPHAwPw1WMsZLsYkPL5m4
E3vCf9xdccBK3mIWNybEZX6akT4Kod9pSluvtunTmdFS7GkEUcY/AY11A7hgz2UDawDjGga7h1s0
2PXgFNWikgLEm8zm1DboheD2sXFpnWZRne0Ipc8bp4JQhAzp6Xw4f7BIzU0llBZRyYOFcipH/LXQ
H6vnJ9Y/y9dpzqSzBxHi+/X57R42XAn8HGmIFPsNrvDEhc1s7uHk6WgfT5PwpPmdSKuejOIgQTRe
bsTT4nVaSBzXKVbadf/v44Wnz9GTQTM43FQgEy4NL1sVM+MOwweH6O2mX7QzTwcSEy0kgVx/sbFr
8nPkiHHrkPmDHn/q7aNdz16702v30nZVsXkWkKucz9MvW3r4hTRK/3yWZp+Oj8L0WJPXIjCBnUvu
PWrsJ8jE00v0l9WJX0/V0++LFsvm+0JqaKNDdIiYNE8IzZmGuhjddDajy6k7l9K2GxZT+Xq7ze8D
ws5LDZw10TaKtuE6Ae/Qu+d/TFcZ8aq9oxIj1NgyG97+Hdw78/RN28+zofwVVzni6XufIRSgMUYu
ih5MNQnizFU2dhcn3/Y+unPJT4f0gIHy/G/2gxtx/HAUemJpPokpMgGECDfpH1bRBCIw9wwDIT9X
nBOGwAwHTqxwHzNB1g+9PPJL1pQ0syQ0rCXPxYQNVTsjUbzL/Aj4Bnm+kYD304hvRQBZt6jCME52
sf54gVazEAVnyj7PICh3kqd3f4f3ev6s5zKlMuZ8MyuHtZYF3Ddxkb2B3UAGbuwJNiLIlEz4pvrR
eGhTejP+0sPLFBtLFC5M4apJqD3C7hmpPUZP7knGYih+t7s02yBdnmKsRrSBzFBxnCaTZwJ9BWE4
/fA7KmaeiplL6afoRgidriGaEl9ufDYtjuDE4CJUJoK8sgXyoSQfVk/f2RLWGYKP3IsJtPL9wXMD
3e8EoSTGXA6l+Whx3o9QilpGDE75daP2Khj7mJ8OwjU0b5Mvol6eyhZ6bWwcpzAk6OakRYJRENNc
qEPIedUv7LqgqSRp+CJ1b+Q4WSI/n30az64ERs5Sf4+CTPJO0Gp8UmwgXAQNqLgKNMu89idmghIB
iDNlEE3O8PjF6u71X7Uc406GPRbTXz4AeWAGiNTSqx8FncFuOLRMEfWrAJKerd7difDdt/Xptid5
rhCbgnaINFS2P8brwCC6pfLTXqP1CUPOu74WqAIB3Oj34zzdqgCwCLSQotzoXWsXfd5t1KfF7X03
leIO5etIRfa4EWrKefMm9ZWSV0107/waP3TF4X4wlZB69E5O0bpIf8kn+3S+3HkzyW/fgciPnqFe
tYGKybUalXVI4rA2i/hI/vgofT5MQxGCxZy4eXZb6R2lyPD+3UpNh2Q33n9NdjlAWs4+dWuue+fh
ydwyJ6kZvCPJsOW3O2p8Oo/mHSJRenh99TSJNTNCwWFrBb+AX57Zt42wzQ+Mz0GnEjk+NcsTL3k+
Kw2hETBXAOW6/7DWaGw5JOAyelFhAhsZ6jW5lxbUCo5q1J0gvru9mcKOawcKFoN5DiIddWq4nY9X
ngPgyFAQwjmgYW6ykQDF3+fb8E1AzT6uTSwvnpSglobvG5QkfCSzOaeRdfNMWRZpyLJNpM2nRGVL
nhzeDOIoZeLhOVTDulWWQ7oVBGj14V0M0T4hjkzvft9azPQ7XtWNuMMroNQcFXdUXFkqNnSD8SgT
76RyhLc7xU4+mqkOOB5LXAAOmpjwAAo0+KnL9RBCdTNlhIrPcvRcNq58IBWLcjftLIdqA2IJ3hgw
ty4DjvlgQsE9UEAyM29EeWhsYSegakLAxuhwFHKBGuAJTCc5rE/wTNp7xMEidONBk8vzkM/LKtDT
UE5RDVmwTbDwK2UPHeON37X9p1nw1ECR4MTAGCUsnDKYYybsiam0gQaCT0aYIXlpFnjJ99wfSroS
fxeB6dF4L2HOccH5MPHxnRFn0KA/66N2tMYbmRkoLGFhvFHPJc6o2GP8AvcdMoC0UbpfxHlTmQdj
5PHx0yFHVE0Iw0J8bflvfhpMtjvUAAGKIipJvqZeWYOwYdqXp3ZzFHoneVF1fy+EQmVxHMWiw2v/
GKFV4Yp3MH+J78HkAcFPR+wFGgsK8o+VKAYH1+L/8Fo12RZiBv/r+fJfFP9CNx9aZokwsbJRp4i+
kguNe/PzFrzvo/05dz07/VVtLJSYIXtaHzXTuciOh6m/hjG4jcjnxO40hgrAQwm4WNXDRU45U1wO
hAvCyoKCA4cReuBtge0tqhqM0ilptb2CaReK1FsgZVvpc3nBB8GegQgoUlVUCXxgzc8BLkbyDoME
ZslQ21yOlh42wy2RZDoHpSka1Q8SIRk3AxuJHaeNhOvDWkV/pW3fmAPePL75jQ8O6gkWxSxAl/N6
2TUkkSYkDIUP12/XFvPXzwXGDIgKgguQTfR4cBKhuUh9lE4uJ+6GQDwnGibMdOHjICxE7YRhK4RJ
jIimfC9PKkkzAHEwIFTSnzGWtbH1YRYujhKyiKPgKyCbJWYrswDXtTbb5xgR59uXsP5gjNwHaGXA
tzGgR2cxwcUXjb/zVOJOWagivlRLzHwJQHvDCc9CGd9txlUivX6IKzuKA1wnXmLI7Zs8XBJpUHbN
ZA9GCmsBlxyk/1waFDjdAZnAKGaEw1DMX+Da6BSyJR+ArAYpUQXzFkNBBJZ4x6G3ZgT4XtWMESv5
LLSLBEecyYWbiRiKX9p/JN3XkiJJEgXQL8IMLV7RWlMUvGBFCbTWfP2c6LHtnend7kJkRka4X7/i
FMRd64VEJDw+DA1Oj64xpIaT5SDTXbcS1JmyWuMNqa7NY2/fsh5srFecz1vYm8lxwV5053hJfFeC
9jH+lcFJiOBnFlw29rYnNRylV4y6yPPWgUqj9OIBITo9wh+QzviJw/0Pq0hOXfY0XspmfwS1FiZO
9F6mraDb8SkzRhX0rNRt/2SZfk9z7HG8UXfta6Q5/1OdLDPu2avzYJkYbO8TQjqbI1KUe4x8lYg1
jo9exAOZSxUs2TDKML+Ax6EJUzTvmWliwDXdo2DC9PhJ3sq7scqGENpYe42IXlujRV27x7tSpHYg
5LNtRioUhjYRbKzdKbCtLDZPgEW9v7cs29WlsUgx5qsT8HrGssyqsE8TnQxIEDnC7mPJz7jmh8oo
MOpUc24mxMvZsmfwQpJS9yh4tkQ+kB2xAc2WPYjB3IfIatXwz/26kaHpPU8fr28rFF/aboCUFtk3
k4oiAj8yvMmtsRvbqR9G2v90Yr6vd7Ck3JSk0X4yn1SZorwyITHl+n3NI8PFx+kjqZfRVcBMzWpM
5MG6jMHwP5DTxrvOc3QbmA4QUf/c6pqCeI/GtZP4vpe9vrezdJ3T6tjno6FO5hiy48yE8Ocs49i+
aiOnofsJf7/TcpjI0/MDifCZLwIE7Sjl+KEen28RQa6VLU3woSMso/eoiovri/VAy36WZy0dybs8
RbNiI6oDbD0MdYh9+tadI0m5b32NfHcPDAoNiPUyN9mneMpNyKGsssBO43ELhkz9r/KydXCIK2K8
IHQhniO7PapwcqO7bS2h2jj7RN1NdV87fAhg6lEuWf7QjUbSnDHzw68aURGOPhsxmQlnZ3jXvBlW
RelnFoaV5DFjFSKiLs+6gcXXbdPBEwsWO2ODkdL5k7PiKzgMzX7XwWai/MYVNrXNhRuQRgm71Vgy
RXEvjA9tG/vaHSv71t5yCwO4bIZkagyASeVe1JT3GhFo4l4LbMay75XEpeQje6BeIF9YN0TfXWFe
6/Klkxrt2JgiG5IP8b2mjWqtp5jhyebt52BAPxB0Y8W8TiW3DBvLA237O1VTnbTYjkaOmdLO7MD4
XkINpKO+MmSO1s33VjuRz9jBzZc4ynPD8cNiYEOVqAhSdrtDczNDewUP62y4H6uBlUvglqrvvzVk
5/zlL3ELk+Bj9zl4yewLuJ8Jf9nEZimoPH/+NM9r+hFHzv3QDGYFVI5ILN/8a/FnU99ZNGJ0f+m7
SI/iuxZuznZ0kaWnbOOagZSyL1/x4dikPfvK/HfnXD78afbY4cwEipwK2kLIAoDlnSwtPg7V5Yj9
S+U1fHROndXAFcn9hJHy5ssHAj742ElwOSCFGueFQ9XyAkx2kIJ1WoEsZD3JqoP9iZ7blLWHuh61
6HlBgBN4wT5kZGiPszE8IOOCsZFQjiUStmVPZXaZq6IMe2VimLdstUWC2Pnt55rLFmHlaNeYSdMr
c9HS7u6/kz1oXXvf3Uqiw/ZY9CKEtfSV72KZaK6MdWcxY6natjJDsgMkXVkxCt7YjH/FMHOr9Ygr
knKq8H3tWcYIPsuxjjRrO3FceJwkn60+CVkuw/vHkQk/Nciqu/l5lnCk5GnEzEuyJRbs1Xcn3V+N
o4bsw2Vndszn+s+GtqFiivaBLVIW4dO+Y9hcm4e2zddoiWFQiumZaXIJD+LTNYPumA7gD2mFCtE6
egai1MFs/GFu9Kjf8J1EBuQj9SOoFKI22Ez0NaWrnC/TmsV4NtKi4nduIMs2Oby6nueWQfAo0Yk0
Ej/vDt7AaNl0p3/VUTT9Htrb/CSL7FiyBysCkekex8pN0SvetxnGcC8Lx6Dfq7QWH7NReppOMVLP
X0l3nt0UPun0CfgqRgWJnEv2ToqSfnZ0E+oziHRMR+Cej/rGEE1pOGTWPth/2oef36lO7Ps+SbZf
jUdDgFXrYkxkCkTRQ4JmKhSwEo5nrgXWFaXVx715HZ6Hr79lbVZgETJMCVZnKF45hXmWe61ZRGj8
ChkGH7lhtr3qxOenTqz14DKQqaX7fLrKmYUHt6BDiHR2beiMpPCP92fsczl81N/dJ7sA7E2T1RfW
2rmc+E58UsX96VHN/rDkwua7/I2Rkhwr3BIxTfctZqMYctm87bBDKogfCRWfLgYpVoFhWaGnx6fX
78T3epgaCE2opdsvdB/Rbq1kewN9N13wXK/zqQFtZ830NZt/tVL2Zpkt1TADXAShDOsQDdhK75Lp
BJIO+5ZPI6H013YSLZ1rHJGaTx6D+ZNAGJU2sOc8TJSBKyyVzPqiEKMC24XxpqMHqD0nh4ZZ3/el
HucjuW+6XUs/f/m7fax/7s3AKUvhqskIqN86qHV996kS66g0isCYwXG6/73Md+NX79BYtnibNzFi
zGQTn7v+o81oaPv9bHIG7SwwNYhfMuaPmWBSZO2kW6/+YRxvz77CF+tn29m++1Sm/ionCgj+sNhT
9f1jjTgn0iP8wfa2gJavA3tPjp9JwwJwMALsuxrDshSV9ffMVNIUZfPUj04H/ePOlWRVdvRRRrPw
k5GB+HD+iJdPtfMX9uq2TU5JmZbjS5TElOgTJ/86SWdtlKWy8+zW8FBXXyHBON6PVt5lTDOG+Mnp
oxftycB4VUi30ZnOrWsrWV1qJg+Ns2FushKIfNQ0yEl7d/BYSw2en7PWoU0jOlUyFMPUFhWvK1m5
ZGfqywm6ojd6oKL1eD1EbGRbNlkTV8qOT+bz+KHZCinJu7lqIyVhwUmu7sR7iw8MwTqYcbEqHD62
zS0+H0BHG73AKggsVpaa8SsXuWg513sC6xRGIbT7QLqXqV8/xBWliCV+nh+jh/kxT54lfyi3rH/4
yDWRbSq7zrJBOYzHKiOzuKy+S6mCEgahFxaGXLkq0wzixG4rSqS6qg/EnKcaL8W6+28y3Nqr/qhf
PCZreV79CDeOw5hn0+e6dvk7fGQGx1z+/qnAX30lA+Gxg5JfEr/WNCau+U/zgir67/P0DT4jirqP
m+wo+1C6dSGPCPy4tefrY9U+/b36qUmsRjzeOhu1rIXICdZ0sb/ZlXnSO4sxOC3eQlnpOFhA2a8/
Ch50VbA8stPlg2AI7ftRzOGUPooAdfy4KIdykpRsGwJRR7hmwHn+leRZipr4n2tPnMu77fzZ3FVT
JpTX6q5yFtcQr8F/q0YV1VXlUl40FxWT0cZzvJlGS8l6uIXMQqqL3rNxrL4rQX0bq2e/F8P04NlP
N1NtFOrarpLHxy85A4u5yqF4pQK91J4l7LFiUK9GazwMxpWrAsztNoQlxlJF0OfOvU8dWSZQutrv
V9lel+rg5L7+Ep8nM5HV1wXTIV2/N5UABcNYKuLSo3iq7alGHoXWHF0xL3q8IoTw+JE6tCPSFiGx
nuCQ+1A94OO+8ofPbNOAuTtrHoEJekfIQ6x8n5sHh4G9AoxaHiGscyYGNT6+idypGopleawfUS2T
v6fePpZ/5EqPbWnHZ2RfyNwL6VxhayucrCc7nO5V4SJC2uru05Q9DpW0lcgvK87krvmwFpclxuub
bPFoks5M8NvSyCSa8X1F4WYahFlyjbRy23KCfWjXMtAFFNYz7JrK4QJwCFZGtcipl8pUH4dG5sLu
vPTYFSlwILwGlrtC8h+H92LyFDLki+9MlYnfbldMQfC9xadBho3tfK0/1rVi+lyOxnqrVHnt5pte
bOpmG0fvniyZBh3jzQ3004u/SvRbi3a657wXw6CUwpaT4dwzwHmlGm/mb5fS276djE4kUVxy482l
v8u2N4hM6ap6CjxPwJmNVoDgqcEt2iO/Ss0CPLy+aqIrUYts/ZlJdKP3b8jqJTqK4HzvgxWXlk9b
r+DaxUPJG+nGiGZztcPgSdIxFs/a4L3TOvdzHohhpKZzPdfjPK7z6/qLHxg4JVdU4fQSn8m6JLvg
Wl48PAtmh6nGo3Jrm39m/5yqwLx98/qZ6bRyndXX1gO9/dl2Zz007q/0VJVjhoMXrN8Im6CpoGe4
n/k8tVNxTINSSIlTGSMHZGvLJzVrxcQp/uYSJTJMMiU9KZVSJZ0uxi51Q4BTiYeTmFiId3pXi+ZM
uaqUqqslEJS5eFHAhVoQMhbtS2AdGlZdVMDIjMqMR8MMIvssOWtQhKKZAqf0w5+q+PGXUv8rdB9F
U68t1b45pMA2k7tMxWhM5YPJYwIWP35sNtXT3zFRyJqiLIRMVxfIcw7A1cf+2ollmiIewAT6dO1g
5Ae+wv3iifW36eyUj7x4/qFxbLW0y/kkX33vaYTwKq8jdRNAb3Ledw7vmqEIi9I7h9g7ywoBY8Ws
dpl1RWtvTnVBYk9gPbI5xSF9dzeXpsIb9guRZDBGvHo3khiCjuzHS2TUhubN+IHsJlP9xwFCVGjF
x8Iz2hleAPn3d3S6G6s9NBU0W8rF0FSQ5x/y61MPXXh4HBqwNw+B8Lr9yTSOg2cj3eUsjtSAY0OR
Sh95EA+U5UWbTzgtb54KHsSw+TA/XNpOMkUjKyzTbOv8aOScaWtwZ418j57uREz4VAZlvuMIDjNK
UnMhFhTV88k+jhBGY7Grpa4tsL9jT9qGpjIcY4swu0taLtOr6VUub37omihyaAYVEMlgLWj+QxG9
25Wy96I/Nz07vaq7eJXFqllCCkWaivnesLQSCe5krCpLBjxL1iYaikouWl6xO/pRd/jJe7p6ztQY
j15zeF+pGgb8gg8T7kkxw2UiFVSO2KUSRdsyu+TtxGhtykJL/Mrth+YeV10SyJRTWTJ4arN3B5go
ZcB6/8P7pjgn0T6c926teLIVAVdDZpSdyTx1M4QAWVUd/2KrHPlR1sMsMAmJ+TP/Ywcly+7n/gh6
o+0/DTPMELoMGHy70MdSJN3cPiv7VdfgxzTIH9GAA4g36yHsKDQHieo5QTvTCPBjoqb3B9DAXgFP
vPBAz5dbmf0kiG110VAGK6Pwi9zYus+U+ajCmr0O7MzDAE97S/IwpNjX4EEgh2isRJ7Irg1esVw3
rusSz0t1H9MXGspZH6iVefRY0vAcsnCDoH5sUqDiA/dCuALQ7izSruuWQF1skGAf76K+GcIEgWKH
43P7cJc5Iz84KxyZM47rAsdF2gRtLfh1s4MizvnXHUWGLg+QG4LlzwPaahYCHPmHvUBb2RxuElUw
LgCSEdVz0w6RKODdNQuZgk+DLCjtRkDhbu5bxTLBHiorgSG/V4sDPHPHvH/68nzxOFANqBJBvKvB
4lS6zG/Vno2Bwh3S56KhONMHRh4hepOn0mkOotTckpCB0P2hL+EXaMjfDauDRysp235kjWxHIJ8R
Qb5VMuUdtP6lj9rNl+jNuVqVFxUck9GSUOgQ0O3YRp6S+ymMTUEVC/J6dsDX36jUy7VG3EcijF+2
NC+zeBXejocdgH8wBwwIs9gz0iLT66xbl6qai/8DzSu45pa/kjhQLRdzE44OLDAqWVsO9wv9xqyV
6iR7uWEmoGcoIHVmVZULYcEuyJj6t0K0n279Ey0kfjZzl2cexDDk/ghhwTzIFTd08Jn8smbCtgVi
IBfhatUTC+Hv7X/DR/td9g6DGNQYcwqnltnRr+v1z5chPtfg3YIUmB9fN9XNTUzsmhqScaoLZOpK
HRuhjJok1vhlWnSRn8ecMU+4VKphtc5gUzw/cTqCURGo7DB+TtatY8XIunHrbqVQaP3urSd94pUv
qbRKadTf0eG6ev04NONDoSDjRZNxVxA05leVWTNNi3iSVVDMkUwdSlh/HYc0UfijqNm+q+dUsNne
+XM2MvpNDF69DHNxZPOBg7307MaoVR60vzXrQKMvyHscLv3oMH534QEbFNNTwyi7uRmu+69i4IUz
R6vr6Cabud4VmGWxZIZLrxbz34wO6cCsAGj9mfiOVOE4iKID4Gr3+a2KwV2MdQ7e8jU+dG7dxTfr
/Y6chuCKZhJZ3/bc8MqtcRgLSWFFCkmLFSObcjpauaCDAuWRHHf5oJzjDSZOylLpe7XGsp4WIPol
M0VE+Qt/pzLQeJdjGgUVhuYGpXY5ujX4IOOGB6nPZOGt36/KkRUHdnD3Mc74N8JqHZ0Mb/1WTXQv
JhWKekrOqsn3ZPET+4iRsenseCWJpGtk6XyxYMtn1VHih2NvzXAR7fviA2WDqIK4QmPSPtVTDYVQ
YHIuGqc60wLYan42Qd/bD2ib7oOVy/6D0oyvpKhYfGx06VwxWDGSqCeLDOCA+bza1FvH6a3GG+gr
A7a+1Haz/PvjjGxKTZBp2qL0T6FAwuFYFjCI+HjgrRmUFg3Me5fKopQr7Co8TJjx4HuT1i1/lj/K
37rYhmUhetTwjhe5zWBHonLo7Qd3drvctTjGP/NX9P3viDLZp50cmB2jaF2K8acUxRSv6ryCPL4v
JZmVXPKqbFqdN24Tyte5eGSiHy+eIqV7tvaS0MihIDfA5Dkj+byruETOYKWrT7zZlVS5qacxlTco
Lf8FTVaEhB1XFfGKiWjZyB2jYk+Ljrsptwi5jOAoXjX83ukWEzUVDUE8L88wA4V4/jyE2vLt0KKa
XnCKk0j2yNsX7bppnqvZoRnTklXgswIydub9O0kaaQMPJl+yiFqPMQmJqcUp5bf26FUZ3l2F7Dur
+NueSKXAOTHGt/oxiIqBF/Y14z/ea0EUYuR1b0Vqdvv973u0XNZPDXivEbsz6RH5fHaMHFID2lgy
ExGzQoCDU0iwAa4oW5ijVJNb8sxcU/EDGQ/QjJ56tWmdwDAcYYULVRJgKrFzTI/igycSz2rVIbMF
Tx4HuAa+rYlPDpVhcoM0TYK5ydLhse45R53WvlRIBTcvCL26yY7LYDx8MLR7BJcCbrVRwpi233ID
3Y2B2qZobPvMyaTGBrOWyDD4Zg4d687e0xV4Y/bE09YatlPAeJQs64oXWI+Arzf5Y6fc5PBQk6kG
d4draYf13TVg8zIkuzIVTHb+jTcoHSqXOat6DIBwAiyqGT7rptE1B+xPtu9/dYUUPoK9m/PsTBPb
o8OtCAXpZEu+OZMkHqKyUheDdDtWU4z1+C/E2x4wAzMHIFmwJp8mKVI0MzEO8+gvRyYruYnNxiGH
hcEpiPpnsmytW5YCk9GyyWw1KMuB0kYI8emqnfs+l3PDNLNnm0Yv+7kCAWdHOTv01r3UIzRooqCS
uPHsLgqLcdyU5wSdkrIyeo8SE74JBWwmka1HUSNjh9i5/pxeW7muO6TGoPNszdq57oLd5dDYV8iv
pwB7bZAuOQXb1CtfOqs/CfMQK2l8gJoTmbTCZBe0Vt4/Hy0uursjA/ywmVWy0fyqA1oLL5n5+Xf/
wv3mL/Ab7yvvUxODbHfUQbitqBBg/4sy/p7KxBSdrOrE28+5obKJdZV+8TbfIZQ8RseB6f+TmaS9
yCicsS0VIlRZlkYIeDbM3f+61F7Qhb7QwfxfILiJ/+BT03gTZNSFTrJ6D7jSyCl6q87Y9hfMD9xe
MHz5NTYqK9mTq9dWb9vCcmwefBmPmnWnbqa7aB06qiJoIR9rZc7vvsIRYn5k7lCOj4/1/Vfug3lU
talAK58Lg1153YvT5WCqWbYTziPT643XkG1D5R58iPaFD4UrrFY9VNoVBzaD0scaFbJ6a5xHijFj
vbwk01bPmToHm4eSi1EcPWUov/OLuXo3Y8me+8nGsmdo/mgsmH31svPDQN637+kBULhQJKlgOT61
SMCeZS3Ki+RRo9ICxj8nzFmiFBaqfcYrBteFtAZ7RH+uyna5p8kQm+fFIM6PfOaHTIWLyOoLSKqM
z1XfEw+OHnDkWWL5nO4v76VsIdYNJU+DXVqImwhVKpJXzQNUXfbcdAECmaK+w343o9B3E1lKdm0v
65HYLu1X3hwUsXggDO8Km6mbujOGVL56K25b686ypCirJn5EZdgr4r6lgbmo6NTHa+5zOvu0TQaq
miTTrEXKY1YIy7E3ujSIbvEyeNAE38lcLdLlJbDPj5IKp2NF7JRZ2YBTg7Ee/4tnMt92ERozzqed
JNaZ2WWuaquHIoOwYd9Yara+mpofu265akJH0ayty5Em2JpHzltYb12TeQX2QwGdf7tGpd21rYTf
zDcaltptnKbC8rQqoZyQvzBvt7iz7gltK2M5EEM/6Mwd35Futt2zwd12oREyIeY7oItQQ9XC37/9
qKXp2HLdXNe/3uJ8f6NjjPdpdAhcNfidxDN2pBFRLHu/LpUGbzFWYdJrQk0cMfP4eSk7sHzxWM1l
lLn6BY1nKn9urybINfdf9ZSr/m9qYJPL/azxHEUo0x8DiE+FmL000j119qW3+R+a/9TzyckCJ650
LR+bn9ARc51OJvideJry9/6TRHJ4BdAfK698g2lPlflsK4dh3OTdWDO/Q44YrTqnH5tqmJyFovf9
dW1zK+Xz2o/34j2QLqQ5aJEOsIrc4Ay1PpCCOF98VhMaYzCqVsDRbERp9S92yvhWAqudLTFxNxyP
DOuS4/0v55hF4dXgcn2q4hvZLrWQx2K8YUJT5/qc50u7bCE6KmHzd+JvVLvMj7kCnlX7sO5sl9XX
GEVmYTCc3wyep7wc1pcK8cUtMON0aPD/HZoFeBAa/kowzp0V40Qn8lTmGK23omcnHL2bHmqCS6eB
i4snMW69lQ9zcVepWIOfji1dQxloPaoFxjrsNIex8zQ7axjJSx9Hcfx/06rEEOkq7N/vImI0Ogg+
yEaRWT/YpfpsAiU6fyuPl1dMEF3ai4QFPTPNHMO41P6L6S046XIdyFSyhPaXjsN4VsqCRbSEDs6Z
NDZjSOQo0vtDf8Wq5lHVEseCg73uzHPl/Tg0g4lIgpFg9H4XTIAnhgZo+V5NnsaKn7jUNEmscdHB
vFXdBn8J4nIerONlT/2s+DKW5+1NSlbUQHtOFhOXT2OJ8dkTfneqW24x2sZ4w3W/LgqpIizt477g
fxpcWP3kctP910jnzX4PIISAmkq9cp7+JZlf9i/x+uEPVONrRcrBuSM2irzyuYokxK3E6jx+WDs2
8vEeKBPIYJ5b7xlvJOfxoDarw/QY7pmXZbgxYGAobPVjN/BFmAaLrcn2r63NjwI8XjyeC6PU76X2
/gKMvoZSHK5fi2Fm1H32Z6xq9tni+uv2yYAri96s6178JfjgfG/6UMNlN8xKKThBNii66eI7K47P
zOrV0PvX1jw1OM8+BquLVCxxS+3rxwOFPA8Xph24L0uPdCOyLV9rJsh064kyTfarPnuGda0EDuwR
9dy/EUsMM4yLtezYlJ4bCiL5wKw9YB3aF55r6UIStNID674Gs0ThOcp0DUW0i7+8TJ8tByGmD2rp
8vda2axK7+m1F7htt99/tQvOfRgSFxDtEouQfHZim9pykHHV5zHLRAiDJrVgNLOM8jhv5iqbSYQb
Ka5faf+LHYMxcbh+Yf3CqWy/MXWVDxma1s7lz0ayeZcyxw71IU/+XDHeVy9scKcGh3NFt36uz4T1
BiN4BB67fhnLZ3bsHH6kliUoPEJyK/5Cc3+tQCkRQ1ihOmnoTCqpCYddhs5ZLtebgirmeekoMcJy
mKmYsnl1v6t0SReBVAvhsK3USNJr7uOczF+nL7MkETDbGkOhHFMVvXq2HAUIJIybTAMi5BXLAvT3
mallRxC2w9je69BDV1Xcbz8R5VMLzWBd77VnHp0uCQoIhdaB33VIcD8uTVXyDHLZAXsIuf+/OKL/
oz0mcuRM2FvLjVHpU2hg/MuHzRKKZEuSqxhZ7W5dheplOQnp6d6VuYMBAaRvCBBBogzYFponxg+W
6xg9aU++DJLeUD/MYO9FpFT4Fu5eVN7uy8o9JaRbS16e9ReSqbg8dhkgvx4/23XQEzJwPIG9uc6O
38Gbu8E65s5wuJw9DbJ0ERcku8E10l/cu2Ef4yM9Tyy/w+RhUU/xKVGRXwYGCYC3H0mNUXPHQ6aU
TLUSkVOhukE4cgQdiWyMY6+7oltwRkfIH+uHUxFu9mtV7MasE9HkDYGjf+vh65VPDMGjSnvUoIwX
iwnUqyhJ7Cy2oit2Iz86XMTzRkY3rdwhV0nf8/psZa3eMK7M8pAkMK61gyFZy/4DyifE8AWNrUUg
BaQQnratIJBvDApkb5oNbIvmQumpHYpbNsYiLuL26973c0o7fJIr4fW98B7ZSDW0WpnEuvvG4Is1
klPpmJSwuWADHba8WIFAQgM7I8I9NLk779blZYLnuYwK9iRFjx1i9/FePfNMauUWMrlLvN7MUNdB
DJHnAEHXriyKoZwlipln4a4++l3DNU2dMoVA8kY/vnWozGXCbbfF47Nms78D5Rj5PIpXokJqvVQ+
bvpj8Dnafl5IhmlYqZehgZQNh3xSw/pgwif5Np+/KxI+bYlhMgT1jRTtII5yfhYLV7trjEOatP0k
7Djk3+/CmSwPjKgrJK/F7UOdcjomu8rk9KZHeO9cefVpPzKhW0DqJySP4HflH/fQxthd9iblhzaR
U2yi4w74qt7IFhEtPtItfmd3GYn4PxpVCYqLwlUQDvPg0O0GG0KypqmGWqN9B2HtSuD63A8L82l2
zIiJkb5r/biDtBEUVUSizNzBExdPFrYIK0vozfrHlh5gfjWO5tu4MltT3AXnTwmm9De7AMopE0Mb
zReg+1hKjKP3KGfPhlXCKiLb6rYnTh1okFCQoJgbZCtZMMQLOBsIZwfMDVN9vMhf2be/obqDbOeK
AO+4vzsHjqUm1o1F9nNp2MDX3dvoOTdzvbUj34uvxM/6d/HPYAuZKiycf5ziRGd1KiQ+HXLrXXk3
lZMJk7pqRxSztjrxdk+6atqLkoEZEcZbSdWjRHsui68/NC+9mBPRjwB+zFuxtgrxahx/IjPwGEqg
2nMUUUsrXSnEKUhMnqavBnT6EHz+QhVnadAoGJDlmm5/UAIcS/E5/zlEDSA9KmdSS3MrOqph6+KH
Dpi+LFsw/B9QS3GtxGXJAswhKJbwBo7f3lEbpA4LPYumZBjDP/pSVq8y9QQYz2mQj6sQKktnyeT+
b1Si/1Q0BwnZ13lm9yd2zcOOzHjjXyseVL+pONp9yJA4Kh/R+3eFNZWNYXU7Tt8J0/17T+AzGhYL
sG2vDyd8+H+SVVuFDU728hfVpymwBWQbypAGbhEgOAedp7oHhki1ZeP5DLWfaiyUtYp1zre/Bz40
Gy7bTLVX+cToHausCTsGqV8sllSXis9A6cydE8Z7R8MQpVvOTjcf5zi+4Hm6VkOPSZye3z7bpapi
T/jArKg7Ic/RIx80Atmxl35973vqL3T/0to0dHL5Tn7uT4VML9owPnOjbEoenFfzZOKmi0hxV8k/
dGjTRaKQ/oRFOpD0VgpMJvTR4moS58cQiLcZyEamsHI7aHD6GuFw/lsB10Vx8SdM4KpLZKAsT06O
h60cw1Z5rr881lWWntuoHJ2MjHMOhefvRMzEjNOuasgoS42Ndx62bTjrHzPTCN3bqWZKzuGUNuyw
rprN5qIfh8jnzDwwmWzRPJwli2aHEMGsQQ5Ff6aOd7hkN+GTqMxyXoZqvwxTU6AGW+yPPRvM8IAS
1USnoChilrQ+VwEqyexIvxmkqOibNiJmJ7rslw5lX7dNYYlMloG0kJ99RudWuQ5X4uC7mbuzv5S3
op/XZnqEA9yUzKe+fBVQSObjot3BALh9kFWvs1UkiceTDai20TMT4ZyDjkesSscTmJ70IaY2qL6p
bDG7LZ9PhZyCEvnvpVr35+b5YjWiiK2Te09jJNwXyEcS8p7oeR8ncavFG0qAe5AQWV2c/cMSsAJS
1C3puiPwvKxfDWAS5aQlHerFc3H9t1wW4ovS0R7iiMhJFs+/R9rcHLJPbhL7OfwpKKfb6VVeyOdj
+Kpt2zPT4vlWJNGbf8DsWkhVCDRKaHp/x+/Am7xX3vIm8+nvfV1V+A/HP3/7ou30PPEx2Vezg1NN
zfLQmpwr79GR1THXGmxDZqnxfDJOYeCGXUeOrXVcRE9Y5PqdG3IWiTX27j9s+vAV7WW6qGy1FYum
4athhWlXSVeLq2bk69F95LzK4ttgoLn5O3/b7A5VsMxrvv09ZfLb2ruc+dwYknzE//ZDU48Bdew4
UcM7TATbx0p8fmxlJteJCTPcJcb72rJZJTtP/irTS58M/JLPfCNnPSrpLwQlJLHk16xyQ8Gt3ZSQ
i6KBdObmKY4N7OhUZJYjtm9YQd72H8uZoj2UPvQ0iSCaCjaWGXDfYQya+V3333/JT113rgmVynqA
ugah03Xv2LNpP/gdm0EU7tNdF0XWHvnxLwN233PtV8PclCLz2HY+ryaRYmgp/mGN2WlmsODRk/s3
fXfczbWi8/MvFRKb/O+w6FL5u4hwXwtb7NVgidsIJDT0jySy4Gp+ms9+Z6NwdGTsQ/YGNqfvgdgt
tECytcZlHC1KIexyi/jaAQzzyd7dSElFansJlOlXD31p5nzRmMnTrdEHv+Us4AO+q/HVOMUbVNeu
JsH+efAiaKeSXXvSXthpNAngGls1cBrAPUQCiyS/m3WRDhKvdoIngDSFaP0UlcbVOp9kwza0I4pm
rQ3GtuIYH9xWGHbedPtNph5jl2UI1g3eT2DuGjVhneSvFKlR/RU+Hx/IfNHepa6VromnM3opLw3S
ll3MJB5iTvXIIDtNT1fz9Ej58OabufjelS/N99/L6SNq9YEvnxvsIqUcW0K+Iqz02LWNM7jKglA7
kZ8zq7h1i66k8kYrZFgItpnep+uGx20m3EAcxWig6y/87PJAjFVeUxUXc+vMAVX+ruvX/q15RRY+
cQuKfSMRjV5zHMamcOGVFVMJFMhX/81Nx1ePYjtm2+oUJ0WkwarKAM7YUixXHM8CnvR9JwWM+brX
Ph7Bb8g323RGA7E9/E3JvKWjKU/AOdPorjTFoGHKHWYaarZP8Yx512igosCi4n0C1fUE5HcsCsxI
U7o5oImK+goMFJEaZ/fxLypjnhWmFWa9dAG54ba2JAT0Gje1qrNZ8wf8eNVUcgrIiy7HtL5lWKU9
yrKkENjQc4iHUXgj8csb3oP0mEfbSHJ4Sa1MDR+NBJQFXfk1YPkfz/vYZLKXKne03mHMxXYa3Wst
GF6jOVBPPPpZO6St4zRWtwKfc1rIz5QRMiOiUhp7NFtnLdu0Pad768klWlMxzZ7O2NJivvpwfaoU
ANxhUvdAensA6dD1dCl/HmXFEGT9yY8iVwodkEJl+hL+Ih3EZp1PZgsKl+xo+7t6kqbpFWzJWiTw
MRAZARKFAf4SYUeTj4zeWOWizbDN4vkcTqx+qpSuRvl9/vCt7qzcWucVAz2jvVnQBbDscFEXnJqC
M0P++o0jZUPykOh3wEyx39vwNjdzUJvy0sIsQA9Izy9mjmYFkC19z4NZiv3eXucBj/ae6rZkIc22
XJ2U6cZ+M1/Xkc3YOXLj8Nt0rJ8NdYlQuWTb+X6Ec4nKAgJAZiXa5CAHpbdMTuWGetXExVftJpyJ
x7xtzNH7ato9LJ5OYsi6UBzEapDFLUh7d6Ho4cqmuda5LOnG2gXZiW7PCwycrP4UchF83fegtxsv
/lYfb25nr7GAiDC/rrx60T/XxGQJQ7ewmUSb254UHIsUCPnuzL5Uvun5kTkNG6dLUOUuf+mczEHA
TGf2DZfyLAPaKEgjPR4ZuLPiyMzT6oxF4X0sUuPX38PIOJFEFX58PIJmCe/9HQ6EnOT3V6CmLQyE
M//4OW3dHHLHo/z/XF9HosfJ1IS+dnPD+FRQr3KRgbrneVE+1vWDOgnPtPYn87O1jFqwHJp6MwfX
fWtuuyO9Ke0v1VikxZvrynT2rQOVe0kO2b4vK9uhe7helmzjZ4b7wYk6zG5uNagmkZPwcMLcE+1i
nIk8gL0Y+O+86MwCf6Vu6rC7j7pBpv0EVHyyVm5zGB+IpmrlEZGgQ6Yu9UiTvlZxumok+yRlORQx
p3GyrcoPtbRrnCGNihi9NR711Kl6PxVV8N53FwIRPS+kVqvxaX4PLA0HpUxHZbg3EjOl4WShHmlS
xT+dTxYIqTzakm2BU+6rYrN9KgrpfP5Xs/8mht6NdP5anq16hhYPnMNdx7Q3VQAVPTvxNJpz4Np7
FJVFdjvSgs+zYWh7fa2bdLM0E56pL87YaEqKLyjFs6PT0lhhqx7vzE2KfNbMC2mbF+DKu4U5hZQr
edR3LIPf3eDLyfRf1bJP2jRfd6m1MrU/7pVzy3E0fqd4HwfD3bCxTda9JetDBgubP2NMPNzfd8dx
c6puK1rxvk9CBeOiMrnYq5ODWsT5rH/DO6d5DkrnR+HHX9gzfTZInJXiXCHDzM/VdHHfRDV253V7
/ZAuQc4A5bqs67lz6f4YuIfi64Vox1HBZPxyeOxgp/qEfqsxXhJSraV39LW+7hWMjHRjeeyhr5rr
Z9Cfb73VtoWHBkU3uyaR9BuIwSGh0Kwu0r3/dwY9Y06k0frZugwiHKj+XeFo+5xgKDC4fhOtr9dd
1z3Ew9J0JgY/19nfxdETAoiV4CqrrMc0E1R82plEXUX5crvAX9DM/LnP3/tcPj8Gjw39zX70fFfI
78qP1ZSBVqS9aO4BGv3l7+xL0Tnr5XIecUbNrIlgf+988MGQJ8X6Ot1c3T/So5dYhWxrn+3kmhSQ
SFWoR9l7/uAAmdoflXaoX2xgBE/DHeh0RXdmxUwV7u9S7lSAq677du136ATfDl1ta7Z6D0enSfuT
jcQ7iJ3ClYXZ9KN929ttvmBbAW9DPFwEAyql/Lq6Q538BY+SjFHCPK/1GeXNccnRpXbjcfBlGgfz
IP25dZ8J1fl9jUWln1jtKq9rM2NgAeGUj7ZozuZWp7t+vfWSpcujSLh2Cx7cUnjmue7saxYt4Qyc
ceCXZYYSOdOSdF7Q1Rv0wTc3G3ajmFHlu+DX8cafr0jduj/0xay9IGKL5nNPKFrb7Ar2q2NLg2/u
zntY4k0z+UXjgUwJ8aYJ3j9qzO/9XLSahcPHJ88sLIZQvBD/92sZvIfKSaTwQqKlSzX1OtaXYSm9
eukpgKPrLm7sW+QpPPscfIq9JTsvKefdJEoYlTX0mqxK7xdpKeQxZXBbYQNRbXPC2CAsp22FtvlO
Jp/XqJygTmmncBjoayKcEZ4ssMn7gBbxH0v3tZxKkkUB9IuIwJtXCii8k4SQXgiZi/cevn5Wqiei
p1ujqyugKivznH22cbja2cTC5V6x2BbYfX1Q9KqngABs6vJt0KVe+lFdluL7z3Z8GzyGtgPjz+p+
tJ9KJzgw0vk8vYLaEdje7n1BHblDQxmVL9+mrpKj+3g1lkEGxPo51tcacxZ73cM3cE8FvUs158Ue
3C89yD1qO57yTB5+im/PPkRZkZe+RPRuLuJpXvEXd9pkPN2MmNkoo7KoHt4Nqmf8SjVcEHgKP82h
tQc5zNZKP48uHEvbHrYmdEFxSCVUtM3L5tdv3dISnptz7VkXo/lD77Orbz+vo1lf0Hr96LN/Cdby
8OCwnH8cTEjbFjw02GVmj64XVXulynAp9GijstTLHD8QVe4vyImQPlvPPavXkf5ONYM4PHw7xof+
1moWqRuUiAZcHrsnezVkspYxHgenS5R4uenDGIhApgrlCWx7pSYJ8lk1DmeJ7J+PpCr/010DZWhN
09/JXL14iXP/zovOZhOtfnerdrpiIhNzu/2D4pS3nBSK0WNbuXyZOvFD8ql0rLrO/qRQRs5xMEwY
C4Q4xNo9NvF+R2DGEskJ8Ll4OWfms98KoCdqwbfsu2Kp9iSdzddSjkXoLPbmoaaFybAC1AAt+/Cz
jD0GdqiykuAy+1NJl2z5yWXjiBNiFg89c5SFVHZM+fblAI2tIMTlg00IxamEzNz1Aypgd0KmM1JZ
D4TYP1P4v/UJr5Ang6/6xNxFu2RbSQznq9hmuqEiHjyL0VExL8rJhP6RrAQORLGz+ZphgQwz6bKL
cloObCYQYAYQ28QQZr++Q91Vl3TqGcnf628AH2CY/Yc0D6dSiNa+1k8b1s9syUxat/XrzAsYMMP5
063iO784Cl90CHj9Mts12fBcTpxMLF8NuJ/ljSDblgDn2bV7eZdo/ki9zY1Qler5pnJztavvi+3Z
SyAO7JtZrngHH6OY/1zfpb1Gx1J19eIlsX2xLnBTlpEXCjYBxkgJ2YXuA0XNpfKLZ51FztJ1rGhx
GKLum9BqxVApozCKllRSuhspoUHC/VzFy0d8NvfExL3cpvn5hyzP47qL47B+y0LPmlD40q9VuwtN
htmZgx1wXkCpTuILLZgXuioG07mADHg4DYOMjp5DoanLwPgy4VVF3q41SZHzgN+hV39tE/WQtTJr
ZjE0NL3Ix6lU64l6pVsEC6WrUIPEvTnIJSC8aWK5R5lRe/QmazGVHpfWo/0/1joWEtAFzX3BSvHx
Vpr3Vzc8gisWXmOfas1ouQmzcUXXg/yD6yOHldPL4dqHByK0yaMtLZVHYKp/pVmxkhPal0LvMD84
46OYwVmVZBq8U+TGOwUxSZHacvH9VhevmdoJ7ioykP2x7hbP32X1cm6dMgRJ99+Z8tihEkL71v+I
oiebuluO2x7MBJDoLj1YYGpex2XZ3WrLe1XPMjftTb5aQbKd1diYfoUPNgz32qUU3Fsk0VjxZp+w
3jddIGbufRXbhGG4PF3mIoOF1fqhZCSm1gxf74DkMXk//ea2/FIDbQa7DS9u2RSfRDh9VPDNyvsf
59r2Jz2U08tgBGh3X/0UC83dOSqUxpMiovIw38rW09l2rthfkKv87BNCUrZvh7QpdsMRI8HNHt5X
+6iJlYKMZlb7ps9pE0su36nxCtGppZd3kkC3NsnK+lMQ710lsvrIfE0mvaLGPRuMX0J+nGdvhZec
wc1oYFXdGI9CUEwUbgwFDk2UHDwaJh4Ilvi+++r69sp9+4p9cY+2k1FhUfDsVmxOt0Rk8UscYXa0
CO4+qW0NMJvDT3009/vaLSG+qGbDSWC9bhv5S7qcoH9IDp/X8BjQGxgjCi3dM1ZyBNSW6xb5aV3V
c0g1FakKTnCZ4h/XmZ8z31YP8T/bs9sehP+KVSMwbvnzCtWOMVtywP1poN7UhTsqi8v6PgFEDWqB
xQsIg3XQXYq6Q5l0yEZ1NujoHn+eMqxsC637W+4ZUVa8I3Y60lW8xrsKmU3Mjg8MRcLA/PXaKFw7
loq91Bj6uBotF/8yN/Oe+ipZSUoECQHRlZlmKI9Lv+gmg45TCc6gg9SiMKsn7iGk2UZkXHyY11Ks
gYxJ1OChuP2TtQBVQolwDVOMg8MiEVJhMNXn8DedkTEHKQ3DhRILq1KgPl7v3VnQGNFFzZb1ma8s
WXWa9PJbpsf545kN/A1m21c6hnK6bciInoD157C894PDAX5EqVLspn4Z088V9zaV0n3sptJR2Mnu
/xwG87fkJ0MWE7vstZVpBsIMgzgQ1hO6mB/CRyb/0A5Qdf2dDAVMFI5srfKitu947PKfmWL589he
tU6T4bYOPz5/L/LRjNvlO3deGsND9XX7URgzo4babMBZBFsxbmLoxkYI5R4xkBl0NkxsB9exqvZP
7+WSyDW4tu+NGkuo64vWcmTUit1qLKPyZ4lvVsoXTqwf2y+FpUO/z3KhOCj8zEosW/cfmfajs+Xh
ue7tHYmxN4ZN3Tp9Ah2Pyk//7ufG1v6Rt2Wykzk1VokXjTxN2X1Mpl2oqwtkwM3xBXm8Lz5Zu3q0
/uB/9AAUBKnPp5Y5kTtnWDUx1Sk4/dHUcr+6agATy5PJMNVHleBw+HIa5Jf0zxGD5CbF6u5ohFl+
bsqv3BGTBUMS6lZrRKoAmZN9+hAOwoC2VDTaCNQ5s9s/ggyp0PXD/Lc551Rdnf/uvhC2tRRsloq5
OHsyxikEsvopBCRmfrMyDy4dFczg3Ds6fg/xHFG+sxxjNa++ZiNROyg12ipu6Y0Tb9lErsNgeOGJ
KGcSSpvKuZ+q3ED66XKudvjKNgWqi5V5NNdtF1w44CL+peObfW9/Ug0TtmSg5hTfDEE7hpmbL1e0
1JsMRBO/eAhXQ7DZ5iuLBUfF3zjXbhPrRZ3OK8K8ELZjkezbRIRB4td6lpoSX17g0KuvZ023vGxY
Gcc2qeyt6pl/1q6803vn8XHcAYdvf/j2AQDsJLcmHdfgdq+OLeRSnc4k4FrpWGV6HW+Zi8/5HYMj
SeE7m1uHp7FpZ7L8IN+m/rQSLuFD8lMYMNfr3zy6o9KLwetkoDVQtgfINgIlL55VzqGcOUvc6LNV
8E62kxzMGyDk2PQT0VRuDLcIiAMra1qRz8Mj+DFmXnP05K1dNlayOVl27zaGXwGcKO0ap8Q4gMmB
hCmTzPNHigQbzFc3rQPfLy7tkWXCD+EhbdQz/wCOAztQSbE/Ayc6TCxbYbD5FAI4RMGdxypkPkCl
4LOV+93Vbxb/tnHIxiZRYbrrhWCQQaQUJIs2HURZWhoA7q9tRWAoubjqmtlJoRFkT9gdhV+NpGMq
8XrnVR0i1it5jdrL9m4SFgM1mXjcjLX40Nje4RmnaunHEwdcT7rbEWKfonXdZuQDT1zXsKiAy15E
eQRWd8qGc8ig4gmhvVVspPvfcyIqFiOChtSvSCQDfPNqCMWHKQauCtPDVD89hJdsvjWu7DMwVHV2
YgRsaX/esfH1+3Avp0e4ZVw26dVzTOdWo9DWizEUdax5bmtbfkvUgsFbbj6Y9G79++D2Ko+Ko8pq
lIw259pu5KnZTWknatexuckSHDyYdw41TO/+vpv3rH2yjGDv4rQBu52ak39gPSSYLqCvn7PMVLuT
t01zaYKRlw1zr5kbPl+s0GNbt6qlcClIDh2iYLYuCMa+4NgoUf26X5SohGV9BQAMch/ojjGJxW40
H+8bTt10vHzl50Yfk4p249uNpzFUNxE6pMfw+nFqHb7dQnsEIRHwC09mcBf/YmAoH7IlmZ39agcT
q/DhHoZcLrKqexViySK4ONWK7o0AUVeQx+T2vc8bKS64PVfeKzIk52LzALDb5TfT/GBVn0sKmrXc
/KP0q01Ymvw1HDECjFwV26ZBkbcjDgodF3wVsuhZaYR7a4bm8Q2EcTJCN31Y6k8pOAIF+PIeuOvg
Ri2jPw+6UW2U9a+RtyWrzwz93vwI1XEwH/VyFiLfJ81chykitk7wuHEk+h3cPnEVDy1GVdYnlvlv
/g2gwH3R8csI2pZO2Rdz8/RSXgOxL6AFpr+rb9xwZCKb9KFeHOb6y9gOXGpoHibdE0aB1WlTdI5B
y7/zluLpfdJFaLdEf3V3LDE25RF6P3xjEeIBUV0YBOmJuqk+Btri+B4IqLzA5h9qma4PURxCkmYV
dYpHdhnfveb6G4WwiI997o6osdSGr8ianDwRNS51nCOYkKEUaWDuE4ltq4Mt8dRY9sW1eXRZ4mld
Vd6gL1mUWZqp0ijU1rpaGs3g1BcdWqNLS0kAOubk0EfwqtmhqrqrxLWqW/m9tEY+ircmc97mZUlS
WMyb+xgg0ASzZL+N0zzdKHfGaBz1sDd27+i0o1JllyUkx3gJwQUvpXtMUXIj0xSxqFwvBj8tSHPi
YwH6HC1nNSB74w4H7tx3kcZpBDJdv0lGbCqE78IYT+NHbfN76U+9cVdVr/BG1tS5vcA2Hj/i5sMS
R+oZXIxAD6E4YXcxIQsF75oGXMqpfyR577w9dn3nDWrhXbANe2jJyBXlCE63Mb/Z3O3dZN6vD+sX
+Y7NRgtX7P4PtzFbVxFfglRx26GKwKQaKMHLzP8ahWm+te4UQguQeMm9wMWbczJIVEoeXhQKbIxY
zj5QE3N97n/elvuHkABfVs1RTC+G99/SWHwGk/vGs0fvjQC1kEBcv3KZMyZ2j4BTZRVUZf9rtn2t
3Ne1A1OKdY2xQUxJkR1Kvt5XU5rNz7dSwz6PVMwnZlPilBA5SohxFd/cxyz48q3s3UTn2mPRsD/a
d5w88TN6A6aZUx0+kImqQmc29lO1hfnQOebQYTbHeQGvQqdhX1O0DDys9hQ7B0FDwlHaN+u0vFfW
s01DdTRPhzk7y91rIcb7k/nt35Rm5gewMhKkkcdr5JKwS4Q2nOqLS/dN13wskl/Vc2JdZI6TzwsH
VC0x5uKWly2XKitc50kKb7ICis6ShqUibSFQgCDB7GF2btk/RrPK82OWaTw/ULOQ1lU5wxE+uUcM
XRJFVizY9+rbM1FoaLLeHu/nzv4tLLLy48Q/rAVzsDtgdx3e/dLrteMxxz8LqMIyOGOO/lwqz/fm
323Va+C+Kh5tVudHM/Uc41aWWDbsG47U+4fuYvZy7iDgrNkF/7tiedceIHP3xXH/uvZkUWoeqkmD
SmezzobiXKWI/k2XbLxFd47Cnn3xwecD078Zc6hs7Hf7+nHpgiiWTNn0TCGKXRptof8L90APcfkK
/cJvuDHreFKsBQ02QN8FIahFNK8mv+2db/PBUQqD+b5o776L5y3M/AxHXeWU4z2izf2lxJf2lZGC
0pX8bVvGy0CuyfVtX6Nid2TQ4I3cb6+IZKM81fq5BV2+tOQYuH37KsJWE6delDWXFhzD6A1Ruriv
ZJ4x8qcmLFE53WqMBFO1BxyQROZM5beu7gpNsoukqpihkuBSDo2MIb+3neZmEy40truh1aVCEUMZ
GHz4AAaJBhCJFGhkNRwBF6trf/Zo7zx2haMZX6H5tn2EkyO/fM2TwbkMCePFQpNPmhaZbMGqg3o8
Yu/67Z4cT3if5jtbJNH0W8CAcp0Rqq/5BmjZm8pi0F26u/XA2OMNRLYQDKUPvzdtyv7e4xYsPPpA
lOulcpdnvPil5J1N37byyEjMX8Ahq1tsc81pXB+j9OQVpLjIV4s7xRnHGAlhcTDiyrfQ8I6fJFuN
5ej6oCZ+TtHwXRAlGlDCGWYLK/Vfbq2MZVJ5c2AV2Fl4WPC0w85gW6roc6m+VDuFNlbHV/rdfTsX
5Nc4YJbVESADgFBDZ5xqQm2KH/cP1Y8TwSUu0jwcqi8+3eSdm0eUfjmPJEYwALX09DvGEv6Goxoo
5mvqfOTVt3Qn3VUhe4jPcRLJeFaD6iAaLqxMVlA+K0ojAhTMhmMHgW4dzVZzPykM8tX7h7mjahaZ
mmjz0JpB+zCjokLenFcNFbb7RMsZHkaubUr2bLfwi48bet8d969znG6HRE5Y7yA5hGCcMfoYYVqs
BumFaN5UnyS7KZy4GAW4XuyoBSekbgsAY3SYKoSKLCKvKICgndz4oKK9F9+yUsglQ6SgrUt2QXi+
lYXyFDhH5skXQTqk3Ed5DXhrd85z2dDeHMemN0wHqpneuea2fKZRPxTP7fA9pimNS/MYSoJU/7Ea
sLNMoAtcmskQ/Szep3Gopr2ct4fizvnGWI19yPXnXAl2Vo6P2cjPHJWSab1CkchVteQgH6zbx0Tz
QNSueED9OVSBG6NZ+KsElNPZ6FKdjby/Br9jh2bPx04w2guuY6vgS5LN9g7fu+/kkFq9J2LwEOUf
5fy6XgxEEC8+CO85p2y8hJxCSZnJAZjt24pZxiu+OlEStQIZkF3Re9C2cy7K1Zxku+MP0xmGhgYa
x4oy8qVoCfrAaSrLVqJm0VRX7ywwSYK3OTmcuZfrT6bHcmozNbt59ox2eKjpYF38VANq/6fRNTvm
fRTmv4AJxfK9fwBgRs5URR3luVnFAfd1V7NIU30iz/d7T7REqiw04FTlK7R+dlFNJowWMXuUwpi7
BkrZOGu4qN+8K7S4U+jmWNy9ArbyvFS2vRAYcTLheZaf53GuFG/5TSnDguRbD75k0qKbPDjE3u+v
yBGJl+ypTWWSFngCqIU+mGVZJ8u2c3oAsDvWV1baacWstZFMv+YOkIpjLcELj6P+yxJKWE4dhdar
rSWFhNz52df62KAU7SCQTAlhPA8vVsqt1J3EOvlt/meWjhO9Uk+fjqt0fdQe2uTH4SfEfBBj7lXI
7eOu90C8OaXwZk+N3aqRKzbwjkPnb2KJs8zVFYZTW34kE9WZCOVV45wjtRjy0eEfhDE3H6ZW7Xyh
NVlEx3VvxxSC2UAdt4SkwXCwnsn1pP6A/I2uzF4O53bncKoVp4b0pWx7Eu8cOURYIopyU5SIWV7s
eR3IslwMS2yKRraDue1OKdq598JD8WjmFFOmu8du8s54UgxGhfkmy55kHKI3UvEm3Uy8pJtm7K7D
sZ141Fy3TLG+FVxGBYQJd+eYiIMnn06CS9VVk4eZTMWPrcIcTlHbjHKZKInHI7th8rLm8/cUHlBJ
5yq7YnvzeW7ASfA7ULYGFAcuut10g3lz6BTZewlte7yv9IWbZD11bzE/Cxf71mJZlXp22WCdmBqy
vvIxtjGSyPLIeYb/VJwWhGkeZ0Iq63im0NGhRKVzMwwSc2G5ekVhimgWycF5bCq4PQ4oEM+CYpaT
3qKbLvEm/92vRC60zu3s5OXQPbaL8WQwkQoZPVIDTo3rUNM9NK8WxL5hgGbEyJoHCKQDpWPkxDX+
8806KpoFvlEV3pr5z2Ub0JttXqbPS5z4KRTZKkT5t2WsKtxBYtrPPp1hmL7aNNJdcbHtRciDXEPc
ezeKWQv9YYEWt93rz/r+zmZKVgvxJ/lPXfizY+L6ciS39AVnvhdvJ38fGkjydUCI/cFAhRVQMJ1r
OdqUhkSRHSZAmKBX56WeRI5giLV8IgjybGrOZ1XY4wwtMxcZQT1nTZwhqIpuCaZDLVUo8AaGAm0n
zQmFEhXDACzk9ALmvTDAUhvSUkTZbet8rNgelufq9ybVyabib6yUb9Y8XTO/cM6umHYrraNJsTub
uj/WOM+7ZX/rkHR3aHCFTDegaOycVDYutiMc1Ftqspow4kLCvldvo2ct5JW4ejUEW1cJOznxF4eR
eWEuF0iQhVLjKpJc+vPOCNR6kUlxa1l8+SJv28q1QkmBimEoPgTfys15Qf04VBDzyFC8jnykQgi5
YafIButYzxwbyxVmiFSFMoOLrITYSLoRR/TyVhX+zl55VdnYwS61/TsY9hBvP0xzBVmd89Pjgkin
lczEGXlDCTqrRZQrNTJ0HJuan9hfWTv+xcheT/57ow5vXNMVyamJ5jLROWgV7o/a6TxEpxKj4E2h
WFHc8AABy11i2IRbeh/LB9pn/i2+ErMqU5Z00/O8hBEfuGICPwyu72Ok1aWsmPu7YJpE36+SNCic
GIs8XZ6PU61NnJNcjKZ7inDIP1aFRgZJgzSApXYr956NsiN79Pfp41gtebXq42Ne+cn31+/HXTO5
bacxH0fDvemphUQ6x6ULWaJ5bSW+pPX2dv18SyYk9O510uO0nSs/fnP3IU5mZV4xKKn8nN9/8ryA
OH8PSoCX5tnhD5s+NFPFz4ts48m9cUk35rd4zRDr0LusGytg96mTRZqryKccrvK14+rtcS9WLs9q
Jjs9embu2X9PA/E028xm3t79dLilC5UzM17wmxnf/KKZD1wyF2FefaKB7nZ4eECtSXWZmZ4m7wy/
EgXKz92oyPbENb9gBP8mhGYu4llX5thuRMC9l/AH2jrWZyPzmAf7MHP2xM8p/RGOFBzLM3SJT50p
Tdb8FU6rIgkpTsfaLPW6eTCRY9s5ym9CyBB50C052Mx7hRmgZkicUyK7QDMTgD4p34b7l9Oqeuu4
KNuc9zxQ9Kh4EDBuYglni4ZB8/MWGHcoa2vV0MuptR3zBMt+Kime2er2RzUL5WHUoo32GD3TlXup
J0Rokq1xCjwXGotZBwwNwN866K8xUkpBihk2ZlC4O2RURHOfQm0oACdpdUeZfB36fXIQFPnCQ48i
EXVpaYgApffj2YSlsp7H/ELpXG9MZW6rpiQh4ZcK3RLgftH+42xprueJZnrb4sp2LLxJd9d+e3wh
1JsqWHO3YVIW5woxzg5e6DycVpO3JeO4o8Oxbl1nUm1yqnMor+b/jN6z2RaRmndLz3H5i+3KZX+z
T85t8Tk9umAWKY0WQQ8ELySjzBRjwGNx0nXQQx4Ckdbgxv3JjWv2IVuEXCaZoc05b89MULvMutB0
HkSFOvmr1OTZPYIJzoZ4OZdRyYiou01Xvq+VHrZFy1kYOYk/75UepmtyamKACtcGfOQOlUkn1Fa/
r9e+RHQRhWfehWk/5XQWxvLdvNVBvrkGgmeuPCVrt7eXAt32+pHqpUrl1rbd4tBk+yov2zehsQEf
TnBwgPOcs7+MDuzbijWSnd69ctq3Sj/BR5mU6dBQq0NiZxVdPFuO48vvOkKUCdywJJohOXZgG1TA
Wa0bpFZH3aLIyRDgT6qBNwSthPXCfF534MDyY9ncshyQWFk2EquMrhX3MQnManrSDl+9ed/F6D2q
pZ7nYDfqCXjdlgHkLMg5PAIkR/l4JOaa1Iqn4Q/num+HRR16X/2YsxQhlqxObfx+kAo29GaPluFo
E2yuzF2Ps58FpwiGkHjSS1Up31p8hX87nJ3c5hxe/jv1ugh3qnqKOA/NvetjT6z2q5opU2vcZ635
72zYW79eK5asOdKfp+u11Dnx73X+x6iMy7rrn/3UDHS83qZq9rCu3MctkVx82aOW8LR5tCsn91Fu
VbtWRsqSanEwyg9a4boUyq1rpZWPT7ka24nWrNu6j8ObDD/lzVTCR1D22ivXlNXhfP+dvE3+JTRe
D0UHr95Hubdv9ExuJoNR+KvnsXbqN+mtHao+tlf0Ur4ITCtIOGDrXoORNEdyp9AkPb+KHNUDlPaq
Yyj0Ci+7cngL6ubwH+/HO1w3fO3drtvZfVQgW/IxOz5V7LA2zSr/Fj8X1A1lXeKjc1s0TLXYtkZX
Qbit5OI1zHed4N39TUY3HXTjvq3tf47jjGrAW7JR9q6n+njRNQD1medaFu4jMh7bBU2bpVvKmPe4
/Ay9ex1bkRw5Pk+9ZOQbeTay5VcYoT/3H/8Um8BBC4fh0Vip6UoglXt/oColFlvE9ugytQ+lN5VX
+LhJ5VTmevX4Y4dY+Wi8jcehBN0+u8q/8a0peY7dDY6j5R+eAlCRBpqZCVAoPA9///z/iwBug0uJ
Z9RCmoLy3QdlsJQfnDmKFwOgyxHo6mnCnVdgAR846qv8tg0P/PesbETAdpjRvQFY9LtsY0/8d0fc
vx0KxsD7RE35QZvO0E3O4sKk2dqM1Lkfhd/p/l+6Pn1LVMQBwJUqzVv5zUOheP73/HD1fxA+oNgV
v9E9nWziZDMft1QTLZBL7dY0hJlUc5Xf1vyt9LF6qVKTVr9MumKQk5Rin8l1tDINUz5BttP/f+hC
o2Uo7JoUoylvHoxeKWxla+VYCzZW+/F4JCsJ0mz9h082bxzHruuzFobeZaVSVMfBYsd0FocC9AVm
aNTxtzgiTUsMzwohTG2Q/fx1AnkGhod0NH0DFvUzDWwlVHuCZlOUjo59uESVdLmvBlNW5qM5GgBu
f0DaYBcXPucCEFwafZxrwIVcbfHlIbw17ZamvSaJTsZLA8yMJ608CGIiW0jmJ32r9NLN3n3GKCxS
kT5rJBkjU7Nwe9aN8JCFD+Yr8UNjj85/j58/zMZ/f6gw9Wx5xjw/vrsZjRwPNkNHit3w2/XSHYkt
5TVsTUrCxQOND+XXU3nRepVNoQD+LLTuaAP4cLR1LZi9nVYn/RXGvIu4/a/9U/zI1HFDO3OHC04C
HknZ3lws38s54cb+Xf+c+UU7z8wuKiJMNFRBbOM82/1ss3dChe1L4q7WdlHv0LnFiWx0faUVWNGE
wabee5N+bw1VKKcqXJNo7/IYrJYoPHEWKyTvbVtRHNKJZW5mUF0n5dcZunuFAk29ba/a56rhUc3U
5h+SUi/0ab65JGtT36is/Im87VHqR0am1q+XbX47KhbDXqLXY+PvGLtE7pfiwM5v/zQEN/YFJMbP
9cfGdD3rtcOuueTucq5hYViJ4R7N3J56SC22lRmIXrAHfDdsYb/J5q+9yHd8Y30KVYTbV3qxNe2f
3f9urPV7ronRBDOFXfU37NAWUcrKDO/i7+a3TMJEiPs/4RcBiuERF1F3oYvJJ18Ry83By9uxfTdX
uUW5TTt/rQxwWPINNKJCL4uP9eNcuDUFCKLpeo9hC96MnNmG7bN5h+2IPsDr517GRu0XYwsfSubg
6fKGpDH7/0fP/519Bob45TgppyZozBoee6/OHmdZWHLUrDLXhRpj2UULU9RVVYjx8Vzu89V+vZdj
EvBoUok3sVzTcskJaTUdLa5SNCv3FQX+t23t4ng/qdRmZdnGyc7R99JfGzF2V0XMcVP7TryfLLL3
XPcZf/SNujqLweYk6lfZrBxSAqlEJHVOuPFOQkliQ4dwrHbVFQZJdj440EZ4ecKZngxtk9bPvdlB
i7m3DB1PzLUi0kJ6NcKG7TNB3dPoXUbcLkZZVvXKa+D8FOfvNfzu3JhsNv+oCiYdUfa1Sr2WIFIR
lJ+AJxv/LdBDM9q2hh9OjdfWcunactvuGYL+eLN6Jwa0QemT25OReOlw3VYoYisfpXx7O/cKNdlb
Va+LnXz/2YwWi8gL19AxwtH19/HY5r3eK+FZ78GPegrDWvb5ebgMqeAX3fHZ1oCCVIiSTKXeHlEd
zamn73BIhNnXrZxlcaFOKtfvdiro/PBOu5PqXSshALaS4XBfUVgQJaLrw8FG+3OMqAy+oeaek1fo
iP/NEtRcEV1gUqYxb4pqQuaMxgUNY6rOhcBuutZMEKWfZSvThH8n6ODFEfyTQjz01rV4i3uAJV7n
v7nwyG9fl/2AyhQq8CjF3qk6sctqVR8CR8aevXXb0cEsnBlSI9Fb99O0zhWY28IzRQs5K73rZTnp
DzKvhdejcacKU8FJBkvpt5EdFed6qvEzWpaI7Dg1ryUQId9uezId4JbocXHg0fFbJ1E5ROeXXI3o
N1f9nLOP6m1raxzgt3SJkDOacAXpMLOpL5qz8qJ56hxwtxgsZIRl1lmn0kM1tnoloazd/HYqqTcN
WvY0jqlqR1CFAKz++S2rpKohTsDh7kpfnSygoQbaEl64N7y/xBJf07sWJ8mqhX49NzUwEIoeqJbO
Dqkdh0ZsVFVhPtLQOxTsHq2crcMp4qKF/STIk/B/WOziSfwV3+3p5ttYNUP02VzlWy1I5xqVQ2uT
7OtOTqkYSlIoj1vP8Sj8HwyUZ35ZfmhsA+DBzydt2NO63S1LKcdEicfGun9+ndXTEVbTmrMMysbo
XrlXCpMy4t+mS2TkKJRCO611eG3qOdqrgoiJ4iMUZ2ASR1pgsuATlB/P6PJ1W0SFmg3++ru7/AAF
+eVD71hzpuZVDKJ7hSk5xVCu9trZeMht1kolIVTje+0+xjAS6K2uh05sVo21Xkokswb5We5tK7tB
oVSDZMz1YdHt37K3dX/n0VXSBKp0K50fb4bXdgJV5HiugphgfE6SyQDoyIBfWPP+9fS1GtqXKrvh
fCZAAZZZnD4IYuZo4W+HophuBuJsSI8BipmkYk9pJtGE5j48LNd2CeepOo86Ol+DDCfptb7gAiH9
+tDJOnMX1SSBWQ2aW15hgfUyEx+j8nrflicrGafh75z5q1QuPE8BrjCn/mIoR2LkQb+lP1Q+Ss7a
5yTWp8zW9c98cw0k449ULqabKt/zeQxnQ78DMTivEhZRNrOtE7J4oFxKFmarVfNieGJV1ozbpTF7
/kxV4PX5ihTb3VROoaH8KQWGd6EqubKCfd0mONauhi5+8mxA9po3qsVNVEv0hB2k480zSl2COA/K
SkeZFprddMSnQgR2Tj1gv3sUgXxTx/sv3irCTijeHNuJF816K9iu6cmOFRy7qUOv+KZso/osmrJc
ecksvJMrs7yf1A9sJD+4KUAbrOYeif62EdDngQKYSmZg28jG92J8mT6i8eQzfx6SOE8M28UrdBPj
XnIawpenm3ScKdTvkOP+tQ3EM6RYdfNxenoIoVIKh0APzPRaOHTFzyAxreELgVSFevqCwZL8bB0r
j6V4DdUpQHKv2I+M6pLR7pu5ISV2dmgIW2V0T848ryhbUrXZ8HwcdHCCxsWB7OplvVRHwODgG3jS
TgYCRB6IvzJ6+nwaw5gt0br+pO1w+XjdLg5WCu3CD7RnTMUcFLYEzimRvIdXHyWVq6bOTXER9qFX
LmjNHNuqukW0/oUK1FDvktFtaHYS9XykqhHDszyjMNtUPktj525yNA5dz2TPpbCtY/v0tKeg6FWz
o8m9V3rpHKpjhMDLrpvKqJoL48tdKmYjlHHP2mKYxSNf1ffeSOFn3S+uX04gnT+H/Vq2eu3ls2U0
tB3rSZyu+h6/2Y7SR5t+TRa9WU+xLXgG0WqlNn+ILBgxNxRW4rDtMGrINs4m8k7/1aD0nSr3rv1J
89RNR4/pvj370h0edQmOBcdWPd86n8rHt3w3EEcz5dG8LXPlHAwr8qZfoUnZTC/hDEGhnU3Tn0KW
DaiGHgHN54vM+erIn6ihVryUr+XOTX4GU4cHBxUR5x5BxG1+ws65JSqGydb4kB18HrpP5g+hAFXA
r+zZhhYKV9QxTV90nbVP0Wt260yqP9k8PatS26IDM7VKfgrjqUlARO7pAY8Gz3dsFrPt6qQBFNxE
iVJlghfoQyI6uh/VVTy8OqcO5WHjXr+++1eqnsXXM/PaRpI+WmeGXXX16tvlbTa4koXcm5OP7D2e
9BedsP0UJtH1MQROH94WzQf+EwhbxjjzHEKLZPkV17Zx+ZzgnObjzaOSs+VlKofhLNtcfpRsMYpE
KeA+/6J68eTV9iJz2gmmt0+0btd1f9I+5JCM81xzQ6XdVUpNEu8GZHswwPaVy378+dh3l8/aEwcW
e4kOmdbkK4NY4jsg2lK8yDTtsABGkXbp5sOKP24+d0dny3+/cIO86uSkRkvPxvbwIEur5H5EvvAq
aXhhzMnD7atUqF/Vmpg3m3zLLPU5dhP1bSYTMuHtpalLXCpNymBv0fB4kvuG88vY4US6+CV9x15j
II8feHj9dqwZxM1sGx8IGcYWYmJuL7netahpdlY74i9TTfi4czmnRak+5sNSoqaYNKfKpHCwSe5n
Q7/fYVswSk9cooI4r5R5yjh9iDLpcmdAHYk0mmlaT4N1f394PXCj2LMuWInvkbiU+imcmtA8kXNp
ov3EDEukuRmp5wavg89MD1K5fXVatBrr9vbnMTTcnlSP+nwU7vpyxmRh1V3THFiDVHcBf3MalBqK
t+c4jTylHtbH2JRJZaNXKzhZv4tHi+xgeAOK3naCwtmG1rmEJgRHWe0/b4wMcgPaOKcEXtdKzFbT
TR7gbcOeWS0dZSYxO4d9TJ6YD0Uehe8k9j15Si6KCxQv9e7J+qN1/iDtNmf5RHvtnCsX2Mqsxo1w
PAsOqYt5ubJ6AZnUQQWVGaBgWGplWgbHKyr3C0stJOfZcPtLMB0d1W+tuxBpbPZNMhCcj9LMoLFZ
EZUMx152cTYfLcr370R3AnjCjMFMaKnGZ6n6aZSZVw7d0tjGgTE03bHJmpQ9A9T5Gw5s0fg0yo1V
dFAhVYvJwWFk6KwtoJNLCmVMvKB1ZUM2Vz52v6gSeyhWsyps3bwp3cyVMU7rly3z9M0oJIHgguEL
PJoJZWsOrY4GBEZ1q+S33Xv6nxlgdbULexMNt4PwWeLlLm5FyI5N/yecltJC3LxcbytEjYheD5gL
DifyuL2+oK97D/ZKqZgQQFQNA9fK+ad0767bh0UD6L8fb6b+LKimifESNTUkKnneM7Eswl4SMqJ/
V4v3CykBIL0ApXG+Tc9tW2LgBauMQfnv1DfLinvWy32MZu9YCt7BpWBtB24HqOZY+FqgToEkZ9N9
ZZtq516lBCH+iS/LvNxRF5KxjL4Am7RxVASrp7tFvmmfuWC8zoc9/ek3XkvNtC3wWJNSl8GB+bPJ
ZuxmWZ1HCOSZHCgsRMn00wOn9khnPG/4U0yI5NBZkDtHJ7I/hr8dKDYCXxnlfLXtGxjQ3ej8F5f/
kXRey4ljURT9IlUph1dQDmRj7BeVE0KAhFAWXz9LPTXdPT1jG4TCvefss4NrE5SAIC5mmmGiZGRx
rmdYnbWAOQzKK1RMBsEUPBwBVgjjWgUysqJxYxUxTGqpo2dRd7qD+RwOAY52QDVw+keeABsx3ygc
svYPJTinSHaB5+7EBmKmjU0wDmNhuXnFEileE9GMNGUay4S2brAEgKH3Jt7p7KiDRjuhtpYAz9nl
58qK8rT8EN9Ymec95ZrbLCnctTjNsJKZJXEckM3c+sAKC5Fyo3vMtsyEARO72BdyFIijtsKK7bN+
vghkBaw54fPoMQivF/anHCZEJzpJ5GIM9US+hLK4cG6Sl3c3h6QchvUaqZH8gLbnFoVRxVrOcbIr
zm53C+7niikXdyHNDD0HPeEp89kSggdOfI390uDMP1Y0C+5VeodCQEfEpIPSmF+F4nkyDk3aB2/8
S9duegMdJ3NJhCEZ4z645TbKoFiraMXAm4CaJsIejYtthgAGzaKqEybiJ/Qfy+RyeM7dFUoR4CP7
cVTk2CKLcjgz5D1Ja6ItneKYrZ53EElSe7an3uWWbUJcMbAHxr6AcnmuBVUCamUAU8kVj1Ufvdzm
zCYk28XOQJNhziZBrLNrAeDsFtzg/crziJLjFMxvg3rpuX7efQF8Gg9klhb8aTpvLo2vUONKZ6JW
7ZkPdbPOR3QeyPwVAi0MaFqcR7FktvPgYpUR/iF7VM5TzXN4CawbA0RPnrAuHWZ40gGlmq/Hmqnh
k+ES+mSX3p9huc7szyAsi3+uQYrnAhsgVkTjak1fi5hlnD+1ac3PcfXTwVWsiERiUCh7gGsMB4Ha
ubj0ZzBY19OudSfi9XgsHs66/ZCePiZrmrwkHEoQbU4UZZOOY/GivrkoyJeXuJ2jd/vH9ll5BkuY
FGPGN4uUZWrSOYkLBfz9hLUnne7sCwuYl515fGE2ZXNA1rStMtHhHfS7wzJgVXQwojttCU0ydIeK
Gd4vzylcA7R0rFrRAwEE5HfdN8oDTz9uEwBYGH5w/DyVKg0e4yNoebwiDPorGn7aj2nDssp5yDVS
p6PvwtlRi8aXl91DqLd2zQd55U/3tbrUe713LNNNg9gMrIwybJEOgfw3eLzK09Gi++1jnV0xfF2a
x1EkgWjpvmISx3vMhLzLx2OnuMK0TzDkaX8ly7Xe9T/sELWe1pp7HTgMTPaA8c9Md2GouusEx/gZ
aRqP3NgU3Gf9+cPTzNCWSwyop3uYKFp7StknnQ1bESMcs/8Sp3WKZVNyAT7Dl6+JLcOjcuPcF7eE
1CKcbnfndOlvkdWQJ72cw2cafKPmEwq77hgJmFJD98mdARkRzy60jl5x2iD1mltQrKjnWC86hUQ5
jmKBPRkMppVgLVhu6BvMgKkrawXlApwE2gqOHAu1pLnvMS06pJ/3ALiDPgr5EigEnOrLcvvJjgaF
rvxgmpvB9oKTV3PnDuJHba/ZEqF6RTrskPA2P9eYxoqF11zfr7O8Ci0lIzdlvb6nYa6ewD6MRQIP
A1dxsF76jgwFwns96/aBk5gB84YuM3rIXwRgMw1zk2OayOScsuOyt/HUX/FiZXXRfWUP4stzBU69
LujVfw8IQU7MmWajkmq5RkSz/byyVqG2YSY7B2giw4dPSO3iiKj+2cm5NoVEFIrbSzYkJny016IQ
X4w3+hpkxdG/jCJ84R5bfl3Iu4GZ8omxIB9Kh8F2Ow4ox5g5s0cZGMGBFGrat8SSO+9XjFw1nZ7b
wR+FbD2mtzi9NxjQzrv4ds68Tc+vIBmc+vBi2SKtkjA03E8QR9GEXgN2MCc7SxfYEe48tWJxr50D
RaDl49L2vu5Ez/JBz6+sq2DoJPbhmtZgUOsQHnJRdrfrnv8jfrKXCrBMhX9Wm3h58vC9Towvbetk
0UCMtun1do2fqrGGmPIlhlwNenHedQhlj8XUezjyJ9HSqUPAK2y0OwRriz2rCOc+yNxkW3DXS2V3
w6H6pavg4QCPrPDqUOfMmHadIWU1F+W+Iob0gza2UffPm7fIpkNthmXj3UARUJw/8E0FvH6gYpvo
VETkya35bWk7vSqC+VYVGLs9G+jXyCcBKNXyN8XG7JSnm2JcF9ctw+5BpBX02cXsdPis6gDKjbKs
YX/d3QlmHGGDeXxBcJlIl92dUM1Ni8ipqtZ00dK4Zxd5IpmXP1hbEWhWQJPIba/yQsIm9sz9lrGo
CdR9xh6dGHVj94JASqwm/QkP1GtJY4EQdRzwGmtAieHNWSuoapUU9yfoQCCQZbXWKIpEBcOiD0nF
sT3UAcbhLvEoZ1FahBblr+CUbZjUnD0DcuCLurb4Oo24MwOI2Nq/51mfoReCmDnBJyAT1IaYuqZh
93XHuHZm0/Q2DcEUqp4IPQyU+r4ExOM08gzYQDbGAjRGG9+HI4mKXzVKop5AGWyBwQwBeRcCAyTo
JupS+AFmh+o3e7bNYY0FXfYIWQkLlMllhSO9rz9xz8ghlJP5oWcW4D3PhFazgDisULDE4lxwbvrp
ses3HZMT+B0r3l18BU/p4wXZANoh5JtHutHbL6bCKFIY0WeP1bxTkhWJBwSv8fwcUCO98ZR41QkX
Oz1Ufl/7FF6Ngq1h8cyXdwmzpAO2Hjrs1DJGQYVe+UpAwIOHhikzZhHHV6zY/+RwJpeSMFbFHb6Y
3l27QPzLwHU2jBqI5WT1oxu6Bug0589THBUQOm1dpeEdKpZ53V/kmDnolQdABEgBB0nk2Uqeo9Cg
pqJqkHCdWFuARYCtXlXZ+uDcKwawfQhL6v77HOdKz8R4qsRVxoh6FTq3fad4vmFU9W1c11f0AR2c
gqfNtSh/pZfbkXkOts8GqP5Rt5jyoW2ftqTm89yGeksGZIgQfjB183E8pXI+N/QABlZ2l12Pk2jn
lHkFkkg/JmvFkrJFlg5UKBIg4z2Ge/DUIkvCLvsnTRi5sy/DkGYvH+Aqy+2XmL+bA5gZLiYM7B64
BOKwAYdQUn8ycNt2WuXUu5D+X8HluVVywVexzMm+TJbDmbfI9arghrspj1E3rWveTz7k9QNCh0nI
QYsHAoFBNpgAnMVMDG7yNnmuIOiBe39ef7sjE1Y1A5xBab2ukM+ZLv4I1iHn/E/xiH/cT3uNWxkt
kfIn8umw8rtRPd7IULLeXxXI0gNbqBaTED5GC9RmABLMmVMiHDAgToq9LqcW7qoIqgkz1TVo7fU6
79PyJ9UUPiX0Sj/yeeA8/+YmXCXiZnOuHoWecpQzNmphdKYqt/EAUPYPKg5On5DbMxJgLdLHJpW2
zB66xu1bp4dHjlArUEa6zkDLqGaNHxFdBGOLaQBUMLdze6Ehq1IdxaQTAftM12W5bp/J7NYk7QUX
y+kiD8BBn1DnP2eYIHkx7nqdajLEITwNw8460atQR4nMlnv7RGdwwe3pbvcnduDMoPqg3qdgEMZL
VAqBakg+Pmv6drSGAAZPxXgZhprhXqitJn661ZZoEZ79EcPikmK7Ga/r8ePF8lqIbxaepfhvdoO1
bMAI8u+ZeqNsbhl6crbnERvayzHtjvqs/4raPMJYXAUGMevRGbGSgM/XQqZObysYVcTxauiZh7iF
+cC3GmwzMxda+VVqcTnpDUls0P/bAanfbMxE3UuZCz2EeC3KMzGBjizTR7xRf8bGqTpc9ulv+vvE
ZeBVORqO+RTNl3kAB8qHogTCCIYUb6PsANvoy7J+R60zQk9BR0RMp0pXw9S4ue47NW639RvmFehA
jrMk4XkuLw70ZaYH9JhTpyyAnk2/uPsidPGRIUUXtnhE1WOkQjFcEAf8uL0zP+a5pCir7ZfhG8zo
yr/cWimweR+/MMNHl+2uPUEUUvGEmPXyTAjQhIWNFlEXV4CrRLvHylrG8vAiH5vnt1zHXbm5SaEg
/U4TAOMSJIMPRuD9LF9pNk8rwpKw7Q5SmzxnWa6romaoyX+JuQm4zSsWnErwenjJdKG3Mi4k1qWs
cendOxIMHhUWUtQU+vRNddqkql2/Lr5pRaLhygwi0W5cG5crcsOj4mJYyEWuHPftthWsHfJU6HML
zB/iMWOwrnpcUcEfTVDUEhvyZfG/yCz3+ivTtgsMPaSxpU/yjvxFAYpmlKsBn0T50DV8nH+LdDYX
R1V+A8x/XJTZIJ8ET51+YsrXLWjdudEGFxVPCwq2ggBwcQc+Pzfir5KvtBexJZZtiThI4FG44w98
pkuOd/aaG2MSUaUSqGb9uJ8w9kfBhXMKR8QGCkXvgrRiic/LS1tyi+KkQMEnNCTBerfn/i5F6Q2C
shFr7RqdNtm8HaNIyOOZxyJOjLDoDpg7m1j/J11zlIs9vQq+PEEqR8gxpuvqJe7gLPe6I2OwDiqN
MFThQ8c80B3+CXTew7BovqgRyiaQl7dVd+TvWbkXxU9uRhoW1tH73SXheDgz3YPq9oLvTGY11vRa
9Gihjz1zO6KiYcSEpPHCgimhWbhyj9GXh0xirD2DEHCuMoa0+ol5z2xn2P+UNIjiVtobc/fAF8VQ
o5O3MMljurIWcGVE3X6nM0hBkdK/+meO/andWbVDTtubtJe3ajJ5hF3VwC8CCCR5CP601Q75e/6t
rpSDnMzfCiYQvoAM3ii8zKSK51KbDaU6saAiG70EGYyr+kR7Cn2RGORQTy4x/CPMIyxf8LuQiQ/z
SQThMrMdDCMjNEt7mW/kE372P+MPBqF7QidDQw8mtE7ZceJwgDp5c/40XDCm5LVvQsw0wxoJEVIG
EC6RAAz+UwkGfDYiK1Z+ZWyPi0jCNneg5ojEHc4hzGahZzJYkncPX99xF0cW8uodcAqRj7dvjsnF
3+a6aKJLckn01Zw3SipTzMh+bsGtuCV67jnLnHbKRgu0wCBwLjNdBcLVjHTNMgYhoqhn3KgEgo+u
7OL9YnhFtuGHdhj5NvpwRCSf0h4eVVwCuFw3czrnFEIyPuZ+edDD2woYBilBkn3N8PE8/6oItq9+
caYkVfN1gv16qAOT0PqRToIpqbAmtGkzBoNXMr+3vom9xAkKh/Nud/PHuMXt+H6YqQjwC17LzEfS
D4rL7K8HnJ6pC3jn3RgOX7ANeR6xFDg0Zxo0qhGkYltjTRst7MWQKXkb089WMahXHQPT7mkywXc5
KnhF+CKTCk1Raq1vkDWgep+5J4gTZ/4YwnIoT9xSIQHXXEn6g9lVBLLmiD2BOTsvXwJjX8XSBncp
ZE2MQNMPraQds3a3/qN1xN4XVJz33YbyXEd+jVFs4Vhbc30LxHURSGEW5PHLy2J9LYQN/w00tG6S
yxqJViQkIENxtXpif35ZCcn8ncLbtNbx4FmOOxwunQdlgc9wyhu3d8whAjUwVo+3IimSLNESIxFQ
m3k970I2SYA9WpTGaqDHWdCdHjynoRYqoYDO1tHC2+a2qb/GcxEgojpkm/xgQBE8PIJungUvbsHl
a8LWcq2vi1jZjuEtaOmUf4ZTHozMVykW4zG8Hu/HPNC2mscAkN/6/nLM4iy23q5ncd2clKSM7pH0
2bgt/cZqUDj8O9W6c4/wsV3Rdb6NfhrUkZU8YoHfj7g/54zegD2/njHn69Ceedl/565CDc83vEKV
jiYel9NJ/mnPDZKW7Q2R62I63Y/1GUFQnB1ySuBjumcm715WCj4yxzG0EuGziNV1x3Rxre4lT9q+
vJyjlbbiXly/8OZ8AGDtpt9h031wqi/kdO+UVRoreAnNx8uuspI3cmD+u4avrcR5MZLm52EtGjcL
5PWLV+Q8jA47XhnBN9ylsbwxfysfiftODJ6UJZgx7TCUDapoQlQJ/U9YGSvNyUE68ij3lRMDe4ox
lD4H1l6K2FUd5Ls2FnCsmS1ianJsgwqDDKYcbQBnztVi1UlN5EjjRk3mIF96eOUAh9JHmiQFI8Ye
aINxbkjg2ycioLVFNy5BonkmD1S1Yf/dR9RqIh8tddNfM0g/iiQNhJ2w4s5G/cQdyj2K3+pe2I3R
6Bf/7rnHm7C64anGpDkp/oRdurm9MdXs3w3T7SOoG+8AcKPPsDJnXpp9ZqEUPf7y7YjWNnghcXgs
b28m7m2AUwmvws8n+Vv73XI4r+/Rf0I5o1Lk3fiiSfr7Ig30D6AveG7Cztrh8Mmd38MbElb6v79L
7+jawhGPoEiBcnZLjFWPPcFAAb8wQIF5hQ3CZxJ3c4cxr49hX6AkapCh/Lm6uJPZ2WECWN/cs4XO
pPg0Lt8lH9tgvKOZDRRuGg5fKWQZGMD/6EBmODk531BvnitzS+vf0z8c542tmHlq+a7cPL+KFS2x
tS/ZFY19c0RXwPQdSUyScxEUPw0tF1e0UPPnjzufa2HVR/U7ESTix9NW990JcwwFtBOj1eXwsSm/
RRizm9TlrnR0mxHsfc7lxuiBEEcAUHXbnfNddRiD5/KGFVS2zLb/2HfglQsd4OvpsPXdWUuGhbIH
d/wy0H3CVXjLz2SUsPHeYRfkZ3aw1eO9Ya2b7XVwZklXwke2Fr9rT46avUkIw3PdJ5hZ7+Vo8OXv
Epm6GKmRwCKjEZrwcG97JCeBnOhsxIB6IXc7gzRlnQGhtkHD5pD55UYPaYjgxHxlO8QSK0YbxeoO
Pe1+eH5BvhpZugChshWvsRURGJ6YvT6PMwjFD63oIyacXTFDnqceEEwZKrOSUy4B3Mev6DXDSTiF
YjarzFSkNCyDWSzJ/JB5zKlqndTjaGZyIDSUOsbK1n4egUETutMqsD+vhyqgEkdtGAJ4IuRht4IF
lS6qA1RMXtBTz80RQhjuTBAQhjcEkakHr4bXBJ5xmRUvkSSwG13JpJjfdTojrJ3OoK8w52mzMZSD
zgqQv+9oz8758RocB9wq+MxQN5CdTIvPngkeGAkAAwsCfnN0efEMAr5+eviO3ZmN0dOR7y8KH6Ep
yUoL5XtK6PFhBrSHz5rtOPVgsEEAsyELM5nJdpC0Xi5/41TSNa9mQGJOy2NExIh4kyYcEhP/GKr7
Qlgba3ZSlGxnTjgj1PyLAuAe8AecMHiScMB4aca0TE3U82xYzlY0M2G7oyausPyCF+tAiWrj7ii5
TE2MH7Z3m0sHoRmb8zlyA0QW2tRKfS7hX9D/blEa5v5jJywSYEkCxynw5++DpslnWUJC6I5jbROS
N6t+McXCKYvZ7BHkD7SAp45mJpyNss50dbRtgC9gWdgk2UyPE6VwCZ5OeamZR8dM7nc6omVs4MhN
8+GCSgZcRYA6dAm8kPFDdVEGDdb8oCev06w+b+NidZsJrECkSPVcUL5Z1IJ8oHFOibB+rPh0XxAV
5tXgy1iXsfIzsxfkpSt+zSTuV0yS2m9yRSqMd1o704KODeO9WHFFlpYEsREjfD3siBAxPdPjM8/E
DHIrIGMIJ3VZbqCd8//RV432N0O0KzcC00QGYjNQiHKy5y044Is6F0+cNlA6NSQGwOTSJiWU1pTp
JEJZ3RvOtBzOi+nyenZ25sSCzhxBsQDXXwgsUIbPP8+sy68gnaMMWJ1AatjRIQDEsHGkk031U8AG
qWdtbWsT4Y0vR+bAsimo3bnVIEfOnOb+R2WAQLcKUA29GecY+7KpDo/VbVURmwJehe0zM21mLh4n
Sz93x8svQDwgIRPRkIkgtyW3M+Q+Rp0a73bGfXSe6PFMTrwe3DqencnNVlrj8HJ2RRyX2y1OmPTg
sYI/PY4F8pYiTwy4n5T8jfp+C40SRGm+9W74ynFfwAk+AL7NJ8lNz2y5QPX4mcEShj8RWRHjfmzd
yS1osBAceD5Yph4LmwaIM95D5erppjrMp2BI6LOxHV06s8yaV8TNmZf1jBOgEcHnFHSEIJTjwk7f
ZpIc5BE2E67hGjB2ZPpwHJG3Eb0ZoU7hNPbuzUCaRcYfQ1U0jxDDPnnghpkhc5KhbPAxtBcLyPwa
s7gpovvHgad4J2j78mfpsb57YcMUNQRb+Rd8amyNekHwSc61Lxqp7HxSlnY/Z/4JzL00fR58y+vi
fKPDzTp/CKy8PNXxZHebNyLahIBNQody9M/SpAZSnMVl978H2w7alCKqbRtNK/dJGQOeATMDERtr
7rHZtcq5ghMpiwhTKyp2xm+sjNgRne+kss+kEhyx8OVUv1F8LlM8AN9waF3mBLcSn+ZWW/gLoLtY
Xtlf5C7hpmiEeEGL7tVXll/GmaL3o9aZ4b+c6y5dSEzUF6Xuqi4i5dVkPw9GKIJJohTK3Oz0YtgK
5vJ34baff1l/db2EmLLoDvDWMOnmTCwYOqYLhzf5IGxrdIyzBu3VnmKNu/ItY1CwqKDS4ou66HFe
sFWCRoDavexDtrsG2GHZbTCOwgaFO5IBPPxJRlXbxk6nTb4UiL9JOrjOngXS4mcHCdOMn4H/Lo9l
YadrrLaLw2qA8vNa/Kjr1nlihlLYMC6wTBYI+8XsJcOuxrCl38zGRoZLs9N+8afBmeQ9ZSCFAgaC
Hx6KdcDTGvE3xVqcTmZyGr7PhTt/RGPCkX4JMsKQcq0/gxo0D1SARXr5PIiu/oOVPuU4ft9B9tvq
nG52FlDN5TUkupZGk4eOmYOO9zd7x4k2S50B5SlE9YyL/HBc6xuKOytaf6vL20664KjHhKmkBTiy
l7DTskuLvvZTBsRrjPum/+rJqklmpZYZjWeeoOkz22T4lA5fGFOznuqwEJy+ofcaYYt/1z8aRo1M
/HQZKtLUuhLR4KzeQMcVMOZz1pKxURQdBbZESrVzkQBFag26wMOI7pvcv8BKoAHLoqcRFciT4Ulp
OBUEbOtnVw9xYmSLQ1DoQGUjHJdCzB5WIh50HuFdUD4wbXBmeSSmFxCY4VOCApOlh+nGV/dwjIun
lojjG/UA8Vp/wmv3L7nzpDSSJVbn5h4CY8PjBNqFJkJbfP3QZPasYveSN8X0lilJ7msskEgVest7
rjq09hds477Nv94MNbJdjjNXCh8AdsuaP1COz6RP+WiwP13mdIwtKFGZbdDWV2mQjMyWAKhbv4+p
bgCegbHwtUXnD+HlgKxAxhcE5Y59PxjXHZRQya9uX9NXrR0r/PO7flcFhWljW6G4/94WUYKdy0l5
3THmS1FGDccHjnes3gTkAb2Fj24HfA4F2fSYADGc5vCwDBgbr802mKauRw2147LIIFk8d9XHK7U7
3G6kXcf6SjOzHfAPv7o9C79xW99CBAQYX9v4jyyphKiBIUs2o094oVLZ93bJcAUu2hPbZp6PPsRK
1LWqYIA+NEvTSc0kvq+FKbTu3tJn3OfO9NiXpfs6dBdKk+Zw29Utf6Te7FZAHMvv9MXg/6aGjRL2
txjCa+ZxUyHZYEFmrpYmBBHDxRKRDlGpvoAKEqWFshDX489k4FrEtBrzkRDhGAjyELye3us757FH
YL36K98LMlAfdvpws9vmKn8L46/MF3W8Kl2MStPrQmPgCj8FuyTJybM9phE0W7WwHEacfI4EFM7s
zslx9RuaF44UYP7wvPjP609Jd8jG3t2itn2/5B9Izswnu9vaEHcV5kWLILWFylGKxSQwT/ktR3SE
Jc1XDwguOJPkSsZWHramsr9ghKltJInl4EJeBD8x+Do22H7jcRkeialiq8+olYszkpJFWsMbr1GL
DEmXpEju57GviZ/6EiwdX5krvpLXZashKIVX4hjK+vo+ssB+mL/iB17tScvci3EVZFlrVfTBs9+O
pV/kx6I/PNJdhf8MDRRqen5RPmqhjnfE6GmOuJ97+NS1MINAfzK3W0XSvkN/z6FjfWObAE2XZrH6
5o/63VhZqzyRPzSIHIvpo+UujDUiLkbH+hLuUMeXNYybh23UUR2Br2qrLFEs29ghxN8ZK37v1E37
be0mYaEqiyqqIl5q/j5jpW6yN33Tv3O77pu/+7rxFIjCXCJsKpI26n094MznCS/t11GHImayq+jF
qENYNFz21RNrqo860oPal9Fgfrd+nszvkAJIKF4Rdy48t6BxNQckCNih9XnVCE54eEtSF0YhX+Uf
Fojg8VP5928dbnLtv+Azu8SveBjrhXnQqc7I1JhtOpxhGSlMYeLEzU8WzBBKcar8GSGp59+Rsrq+
58ICCAVJBvQR3Fzxm7GvLJCK0/1careEN4hAiOWX8Qm8RDZd/PXVDR/vhYMRDRt2M4jk+AiDy3Nq
E8YZKLvsz7JsgcxdvNh6p5h9+j1djPQy7oblhMPf9WCoSal9XlosIWAsdO6Fvp7a+erJhDJhwd0H
suEMo2e0GybNYHWmq6a+1azMAQ8sjI0VOzccM8ds1s7xXyOzl2LlfJ+cjFsKGh1+Nytqh0bm0fME
isPSk0CSKJ3gjmJfyXP9gmuxaZ6mP5npXp1mQzWRyyvmkdS/ZWw17GvOjjUuc0Q8EpBlw+uCnzdB
4vp7xNnjwyLsQ1v8YSMSX46KlwvsoGBf5s0N/0JSMiv6yMu4uC/2r+UFlKsZFi9qCNv8Ia/Eqn8s
bbER3XhjYe0N1+SxEQZKu425Vs5KODoclc0FGU7MRcrzewV9o1osWtjby/LYQOlip0L1tRjJz5C3
1692ePMIKWAS2WB9abO/v/Evsd4S8rF/yvb7HVZIHeiLmC+Z+2VbeDt0p/AdCYhFECPbr/NHDwOd
VJPMey8OpbVvZujpt37BkE/mXDHDfxxqMdAgpSyui4UH+rddbizD7gW8IDd1u5vubgcGPMqHGy/4
8k0mEVutpgZhz+F4GH4svdf5UJWeeDIXt36x0TCayw4DriXLN8DYRfojUHZo6sKzvM1IPz+RMjtB
G5i//JP+fGyyzWJDhJWj/lgqDwfnupwWSyaTi/Z8C6xpzeJH9WVQ0AjSQcFhDkHM4hWurscMwVXY
1u5yWdeLELHSgkHgunKWyCOanz4clwdxdDtlU73XkYrK/M+0ofy9a/Anlpd3UiLmGsuiIbU1ItHe
hw35WecVkG7IFJoC7IL325eQyHQCuD0FXD6neqzUKmmKD+QBGx4Y+FaeCsB7xU1/LdXLG4dvZwQ0
QRkDOr0h9HVeYXcqYLQnI7GtLGHI/d14Gt41T/GYoD1QgixTPODZAnqexMKz3mTDGzY80oLyWaqJ
4QBgUs9/9rSeiFSPt+e2dW5BR8IVXpILWi7qlDr4CaHuON1piXfLdqCkZ8DlVWdufi3JsLhYXL8L
bvc/bQec9bDOin7IsLn1lOaPp6/yM2/EZxNqx6Jovc4Fps2oAyfOrZFYut1DCa/pKQ1P+SRcYSFJ
h5eHR6o/5B6O/e6C1Sb0LPi7QUVFughNPKmNQDfXPVZ7wOUmhXUh2WGLr8aWJV1GPlEun9LxQNBM
8bvpESNBciCHpwuy3r9dHeGoGcsbzhyismq6QPgU/mq/6+ZcwwIfL1R2Pwab/PWTm89IHSrRwbaw
x4ZUxiM7Qt5s4icMHfgPnZdXWwuVHbD9WwaHQhu/RdJjL5JBiAraepgPhEKYkP5x52Ewvx0FSso7
nQehn7NLu7xhrdyYxZdSR+xQDixHabKWanfb5S+io5lt1J/DdNLSqKWDeUJ5zDQWtfUN1diDAYUp
uerDNV7ASv35nn8YpQ+X6ErnQ67wBwmZFLgCv/xaDXrfMj9K2uOHK0K2difDkcYYybGwUy/6v5+S
8O0k/hzxuvmRgyoznfevcC99UzbcJyoa6yA+XGgYuvAnDX9lv+GXAXutpb2962tZiap1+YpzxANW
/mE+3xS8wum+cBRitI4CGZIMmN5toechspgSVz4+1tt9f9EDLcbsQ4UlCJ2/9SDeDU79C98M94Fy
MxMiOBQRbH78Ky7+1K8fV9PuZp0Onvufw5PIroWGf9KTHjRoFf96JMQ7HX+NPBS7ue0MW1zwZNmW
LxgL2xfdJWFl/OrVQyHjDUxMojThDceGbCI+aP2nybz1uVag1pAnTCrziDPSRFjxsNEmT2I+syUl
huSjFUSoxd2MSMGpdHtTMI2+v5XWUjyYfVizGNTLDfNm5mQOY9psRahXqjmhafp0qoq11P4G7gFp
NbX+Hz5NFzKbFleyfdAFIxZcACql8RVqxfAhd1tB/9AX3lq9bMxy8a18oii6X1xpVXVHtdsWgDXI
iDDr+PlCrcxqMkQa4aqS7Zl9xG7g/AlMc1LHxEoRVeTyj4vT0f9Rg1/d27gg8emNmhd6m68DLLPb
XoEnKKLqfF19W4b7Z2BW3tpj52K+9SC2y2GGziycu355IIK+4ojz8OI+Nfu+xvJKWFIFR+jc7QdA
OfMEn2ECU4uLy5zNyZh5ZV4bwjs6wDAlVowaJI9z/t2GjQuxykldHiYmYXLw4ktkFg8sCouKgo4S
Ambh44KEzNw2QyKl9lC5HIGh04QRvyrYPZkTXaJvIA893i5oRFD+j28IQWcZ+3Kn7gXVVZiEPX7y
uyt8Njb7+vXx02UOf2Haxtd4jk2MSSsWLV3+VdjVw1vMMiFtle1wqs/XXW3ZDVttG5cUO2g/UIf9
QoCgEDImSrPSsG/0buqhJbeSYlKt0PFT2+X2K2bwsuNpRvM8/FGnd6qNfOwNFoN5bNvN3Ab71ntH
dVU6qboxLjRjUMdu6SPUD4oxwH4WW9oAzsRFIQTjunBzh4IZ8c64BKh3KHUSa0cBnm8Z4zRQ+nXo
XL5+zFCbzLC7V2KZMV1/hT7UGYwCJNcfNHqtEIoTNkAXrxbWNPIVB+8gK7kvkui5SOyZdaC53+Rg
0LHRhcElfKJg2dnFCtpzA//Mnb5mv0NqPVzsWRvQ1UEgfEaPPLJc/Aloq7vPak/vDglUO8GNbqUY
jqdFX+K0bK13mbRGeMu2OSxLtxjmTCBMij7FEjUkZT1wOe0+b0F5muM6Pe5TNEKvT5TVV3l2Wbhq
vwKTbdNOj8PLqwvao3InGzBfwjTUALMn9Um5yYoAlsBcaYLTKBVqNKga0gmcuMrD87lBemaWmWtO
8NMg+aGBwYTV6CMVtUyOKVgsCV7Rvwk4XAHGln8vls0bgWgX7bdgJs7CwHfdO3dU41cFbjd9wdUC
12IiOaz0KuJk9yqZ4XwG/0XBFcqMF9vNH5OucX/zEZP20orVWtw/Cv/6MeulgawAAp9HM6zc5rMo
vl/id/eluHeuQilucMeS0hBLAW4IHkKoyaJTPDeg60VL13gPMdRTIWZR/VyZShNu0mBsuEYnyvPf
f1/XSqR+FTuNcYG1zrKkahD0aD+5TuawXP7CRNKvoYEkKuvfoO3LJRvbbOJbXmkDKRVfJR0Sm1Wj
YFK+G97zfS2eyEEiaXxQ/ef6cv2VRI4UQI4IKwXPz91N+xx7J1P9VvBbCHGbWviFPpPRAojU9w/3
cnWA/UU0kgsUyyS0PKxIgrZ/HjRuHHXzrKPqx0oDtKZjEzYUoOQk6EXE+F+eV4lQCTqmLNgy/AvA
KQLtoA2eoB/vJmxGatqrcbzBt2r/7tYN8g7oMFtvRbPjlS15QC4bkoFsGzIsRRONIAKsa2Ri1Ah2
gUPMoVx1t7gs/DqZDgNzMBo58+uCpFFfkMl26HTEgnPo1OMd5j+vXRNX067JX0kJyoDVGjB7mX3e
PjSoGSZaOBJXf8mOzrCrgsU6zCMXpnuEaIjefzzd13LqzBIF4CeiihxuyTkYjG1uKGxjcs48/fmE
/rOrtLVlMRqNJvZ0r17NWoMFFlI3ZeNVzSArLkY+tr8YSVFlgupR7Z9re/jC47cbbEyP2SApHh/N
nqlu34IL4kcUS/xF8QKgIuB+OaA0PLNMPKrRR+1RWZIzjDoy3zQ+r2S6jThuzjutUbwyBCwVqXrZ
ixSr84qQoBSqtcg30poqqE4FaRpSBswKIDFghLFatsVnKJgOWihKVvXZrHD9Zu/9yJwai9G2vyqx
bN0HfJG5PG5TzQuHVit0gQug4Da7eF0MvFPqc3YztYtRYdh9xH4hwqKQfEI6s0jScunpK6ow5no4
JGzu1ZQN5f6D+jmTae7n9cuhhOg3zpcWUTsQKPd5ohSyodLuUR53EsM7gClPFN0kFSAKOa/pOLxg
BK6lUk8su4/v9KIcZe1OVucM3vr+HwMBbFV2JZZePbvv8s1GrXBliII+zHxuFoUNzTnffTbM0+QZ
7dKNRVI/y+W7kXkoRDq8mfA9NomV8YDrhpKJfj2xbS5uw0hX9M8cnMWtvl1WElBb0TzK632uYN/c
ynXXvKaeFDDZfOJRWYzLwq/+iI1s/hlCM9LSHKbxUgpHiljD+kUbRC3xe7yXIQnG8eq4PUYX1Lr0
33ep5vUt/Y2zSVBzJoa2Nli9IUNoH7AJ0JPfmpx4xG3FVi8UQ3Vvaot9n8Zf11sL0X1mXk/cWqdM
PcOII27UtQqHybkSGCfWDXB50TzWVQiarTh22dLd4hYr7e+FK/904dZqmN5vNKUGUYICvjDbVRNE
2VkVz/16Di9XvQTeJa/gBILMIv7nSXiNNs7CD0XLinflLAB4gHT3lzMzUD+MoFrL/abfhJp4bGuX
78MzeGfk64YyXgDNqcUycSneODW278P1opDAU7itIM0sEtBYFQ6D24co1niqk6LtnD/jLbTdsEK5
apThaw2TviklYBourWV5XxYcto12ZYgEZoOn6Vw7DpCx7NrpB0trjjCbrmfruU/AD17tFjrBDIbr
wbgHHPLDfpJuZQaZgSrAVnnk/HyswVjxiWpzfyCE1g6teXkr8kdb/9Yy18Hh7TzIecHbdsBqbXqf
BPBWmmhNr5vZWL/4BR5D8VkWQTAhRt7kH+fGItbM99N7qnHqHcVNe7v392wWb/QczbiFY1U9186D
/df6a/slZe/yFvm49+PvgGKNS3vf3b1tqtfuIr+pP94RzE2d3+PC7DSzzHuD7JC6nFb3OZiLMYQs
SNnJM6P9171/HrD7fh4tcO3x8DE64R6iL5YABHpRXH6dBzTUj2H2T8FTzScnTPwJb2OuVp/WK5VJ
C0sKE9ljVeb6V4fZOExOvcMIEKV3b+xGl/dzV5b7XxWEqTlG6z04DrBilDPeAI9AYY4sZPt7H9wm
VzNrEGH93I2hsUmBfMzeDlDTPBm4Ji7ejrUAhzP/iTLdFc+D5PA8iE7WX+OgdKtYNZ7On9rnbqq5
ipZmh0YOqAFPWKoMcL16czKXKkr2Lzt9MdxC81x/VSLelMlpghuJb/TAZtEsRxqKamsCllYzRXwR
x/B4BK9BF/Yb+ciJaPyOZWnbP7OHlVLfBNsNewmOxm8Su/+z3U0z2xCtwYCCHjfEhDu0vs9+Dt2j
6LYmn/N0178JWNHO8vX8E1sUmz8t1JwcAb1IlCAtFBiIGsf6o78EpWnPSRu9tF2loqJbqN+Hyc/Y
I//8m7/R7ExuzUhl3ngIM/7ojxtLV7OvTXfxe2muhwG+JQqn9ayMm6nWsUTvS2ClCTgjoSjEPm67
wqyOiuUt+5v+QpOa+bjAvMeDPQfqx0Ain+dPBwQ5pfUP9pbHaCWaTkBnpatYp1jGo5zU0RBC5rEn
xU4Ankw2+vk1x/x4Gq6qiY/sroyEQe7MUYfpvHNp2WnyQOedvvaH3dP3rv6YXkbxwNcvmKz/2EmY
p5Ea7BnE7SZYCJMF8CxGAfiS+++hPv8KHHU4+EpvMT2j5HnmR1ZNhuUnc9updkoH9BJMN1YhqIGF
Nd9qjneAZpBwCsBjTUBrkMunYX1ZXQUtvxVXppIAcFwlVSD/NGteuMQwB7BCijUKMHrnkYOsvIB/
wB3n5wxRSJFfuvNpjeOom82VeH+ZQD3+XDQZleF0N5sSh5jNs+VxplqxqPmfccFEybP4iPwmuo+3
FAjktnkFg+UvgWNqUUn3I63YG/AYDcx8mKxlB+NBqr3hvRuwG6YDgj/cHkvwEF6kPyAS80jLfsAs
A7zHK4gWE19qPO/rmbwhHFis1YE18ggT8vLuY6kMOIF/EMb0INtK89KxnY43gRUzsECLfBw3W/7+
x45KB3nUUw8C4uWvf1Qz0uwn51N5NZj97gbt83BPr/mW/jx1c4d8ymLr3ZPcg59KPv1DmUsDerrg
Qy3Sks2ftdNP7n3+MW5mm4nWzIu4qv6dPueTRO/xE/+x1zuYan5uP/u/xFo0IJu728882np8UvXe
TqUdIRNlJVUVh638fZZnw3jLvR8+T5/7vxVDpEUcqlKRF0SffYEGUeiT24+NT5Qrpe/h+5vK076v
/9Z/h1w+aSsKdj86ffpv0Uy1x7VEYP8Tj5urb+BNCKVXOlbHVSpIz6/iKucANplq2QsPIOJYIqLd
Z/vZS4yyM2pgUV9a42amnQHAnFdPYlFw2PwQDgpf2S+HU+idg22kDq4rB+6pnLnSqQB6e3gEvm7W
IzuCkyDREDCwM+AMR0FLAn9Nvj+Hcel6rvCGuzDEvlZebvineQG7XlaMiUsB2er4YIu25stZEp0n
Bkg1f0OJx60FbMeTp3FJlEovmPG4odAD7+VghsuK/hRjOxnR1g8VFd06QdVmhdTLR8O4H1pXTK+7
tyU+2GQ9WF01LVhXBG1JYJ/jsCOsEVCZP/GnGXM8AAET5OubqHl5W99Qx936hlT2/QzczaOsvnpb
/2bZxiebYXqEFVCR0vfS8XMOcmRaXArVyI+9pvhMa5YhDplidOGwJObsPxfDy64B1oUQEYOEQb7U
2amR0X2vC0Z+XFce+JonHMqynkZiK7YR7SQr+rkAIE6MyR5xmgShODhQpIVTiQQH4TJ6KY+xZIoG
QY+uUlunhjgl516yCrTAU7+c62JF5VBieR/BwLAYQF0tJo/hsyZ+qK0Xa+upYjl95tOTDSPte0Tw
Gti5/QBiLrAx20r8bNpBTf9xdTaIwXTwCdk5mFs/7RM4mm+bpyHsVqS/+Nv/cAGsLj93o+iUlNBd
TYL6INEC0sQ5vWQ+tdH1V5RWjpq/p1xpPETrFms+RkcRM4/dABMOChAdQtMVzKY3oUAo2cTFnNgN
2s/q+NoGAH2waGtLlRqEIrApgan4W0zGhzLjZCtZWo2e34d3ROhAHYMHdHPQVXwNEByBq5t8J5Ic
v5KTFP9FOA0orStla32nP9H440xYc4KGNyqfRa3fBOzN9IxrzOFUXjFyFMRI0Mf3ucDpef/57Lsy
3yLq5eOrgyz+su+X+sMeZ8VsSLVZW3Yz+B929d2qaJnJNfbdp5VWxRPyzRgYIZ552xurSsCwEK2y
/58myT9lVrfKr0Z0QiIeXYFrkC5fZCGx68tSeUOjGqKIo1Gf/AhIcZqcm7fh6DKM/q0HQnB/EvyI
eYzmkZ/5L8Y83hlz4UeyELK36azK2aVjZJ3+Yp9eNv/V2vQ5WlkXR5UTxxAtkhKu6VdsiUsWLuQV
ZIIY7/OwrzwC9jLVZlCD41GHAIHEjlX7zICL/c8vSyCpF6IPWb/FGDOPQc8rlBcOPYOd8/OHKKZo
s9rdTmw+PFro7eHFO2Vetu9BrDIGqgXjwVlFIM8B6lajBkosz+R+uBUdmF4CVvgXBkU5YM7MUsYW
Jg0e5ww6YmTy7zabGrqIBni8BdHpeWojGwhbNBjiqtZ3W1Qs0LnXRg9W0/cFLl6zP7wZ2x/Tr0aX
wI5zh9dlEXhnS6xzRK3OyXIkUbrOSkfeyBk+pAXcLnP7CDoumHSmBerqRNFWCzBXn1GMM6j7I+he
CsM9Qc52LuIA2Rh9mnZXqz5n8gu6CHNuLhAFzBFnC4TYDhUQcIQr2BeOPHFpW/PJXUnG1RgV7LjK
38PebouGJ/OVuVAWgVa1uTA9hae4iS86OJZPWZhmTErYcMaTxflPiHgKbUqWE9UI365HvBa/v6Gj
Xmb/NilxyjhGUfxmWzteRaVDnC8n17rNqY39MsUjZ9O4bzsBOvdZSzzKy1kjIyxNtBVPcSutUMeB
3FJpAXAGDtI3Mty+u370H9xuE80hDcIj3djA2b/NnqPkQYC9jik0QPlFW8kKfRNS3ilWhdh+xuL/
Pj9VkWYKk5I943UBwxxe7YyCDS3ezIa5IZWvxX4Ow9MfYUMfI8p7d/rzvhGojL/CIp8KWtKC1klx
uUEjuaxtc+8nPEvl27rOBz6BeGS7GiUDNON2+Y4UqMPN3Nyf3HWx7V1PVQJ5MyqmSS+9ZdUqxTco
MevyzAWhdZJ8yIEuefWKTxF7lBPwn9kCu84fFoNlLcAkojmZHCEDb6CFyiG8Cv6qGxTdbmhsHdb9
3Li+x0Z1X0zuXeGfg4iPQaC71Jd4JfFxgTfVEhtpizYlkyie6ilEqkh3l1VKyOyRe1Yng/l/XxBk
p3OMxnDM8JkaL6qYCoKwMsKRxwXLLqKDmOcC4Gm2Xl4BUlN5rct3YEL8EACWIM1Qw4LiBGAtPutD
s67Pt6XkmD/vnk9V22k0FKdqT7C9/VfvMoms3mmEd41efPURyRfjQxop2W7p5Pe04IZsqRVd1cVH
YIO370BCcwK5H6xrVqqCuYI6bo5Q4hhvziIfz2wtHq2Z+uCzJV5dmp86PuDncGSpyVY2dLCr6oMD
HDd8fN0RpIf7vzgm1WHgI1y+mR+tuyBCMGOH3gMatnjuz0qUY8kVpt30FiR2Ar3bP+pC5Hi6bk0F
Q7tskswgusGM0OY2uWRSsN1PpZtY1/1O5mLk97exeaETrOQjNLHXPbTjujsckG1TmPPi9eMe8KBs
3dKPojAEkfoxW/29MUFyBkXjK5IcUiEcxscikF4vl6VGC766lCY9iW7EeTqYTogWZDMu5ulRoMhc
lQNmqYKNYjEDmBKwgw61k550LTslPp8/Jtdo7sMGxrw8PwWzYYe+0tBf/aVb90yFm50p5ZroZlJN
m8HqotyIDcgYb+tamfQgNmpt8aHaBlfoA+S29Dfzjnk5OzotsRUIUM7LXckqj9KJcymnPSGIY/2G
OZKghfYWM8T+J8VfjwiiE2KlyLaMufGilomUxyMzhs071PAG2VKyBJF+J+tZWxIwGDV7pcjFRD7m
8D4w0MePzvP0iV0e/xqCkvv9g9u0Wl1Fa8a3oU3WWN9FWAApZjVSFQKhZKr3n9nbHD5rpAlxKA21
HbmEu7Mq+CTmksoCf24zKvpNGBY/P7r7T3GzTObkQp2GfGrut8k5V+7cDEGMQSv4Cdw53fCafDyC
MGm+gV4Mtf4hOthxe9ii9ixhNZ8ni5uP1bIgXI8fcYUg9OBuJoD47lK+ResnLFtCFmA+sNZA+2rU
HnuBSRSI+8HZsc3kEcAZa7oR/OG4AsJOIWRPam4F8MwUc6d6gu+klWT3d9nWiZKYCgQl6LJJJDGJ
I0G+U5c1U8cKW1J8et8Xn/ivhA9lB8LWBvxpyY1ypcDIBk0G+QmrxuB/JMzCM84/z5HiLFp57otX
PjT32hGEnc8QcThdsh1B35MTv7VwiZbSm3paR48EBKQB0fe2k2a0op7gg23KbWbcqgW7YzG/zIyB
DmYGhHiuzr9LuVKSPbwTy3+m+I1gYt1UT5xIViWi6huWW4DE/CXLUsjp+RvXDerMzM+pHtBLnmsU
N8ti/EssKCMVj0ekA94fAyOh4fnEwQBwmQDIjA6Zny5tqMznqYamdbUtJY4GywNEtLsBFg4EYpFg
KpG3TIn/VulUjXXuP6TT15xxmVB5BmJ98A23NtNXaT3M/OXa9DQXWdEZi0zyGwizJQNc7PZojRM4
aqCa4gM+JqOtwG8S/0guDxuf+R4rvGUAd9SI18h+sH+WqepFjkEwuoPpW4tHkL+eioh7SBuRIt6+
GFvxqaoPGNkXMWN7l/fHpZjAzVVDSFKl//97DMdPa2oJJxPMChge0/dpRCw+fkcHMYx7PQG62HN/
0sDT449s+fL7BW+d39YXNp71zIQu3WKAJjddFLKwGgMlSdV3n4n6sX9ZlzAnHYUfTZfSk0ykqMZO
k4yqW90JuRVA1ofGGNcu6TxTXmt5YpcPVJciGN1Phdh32egBFrAHRNCJeJYq//FnVRm/tAaLUzn5
YGFvHp4dQP35wKR2NLxKm97YXnRdPr6IstWbthOQz+4Eswh2f65APwKfU4gkmUXI9ImfsSiF2pwr
Qa5vCTgL4EIA4dSwFfA+4KUQGpzUgjmBzOBgjCwRxlyZIsLDNfkxkNCYBooIkD3gr39HvJ7p2EOi
Z3zkHbZ2JgyGKGcSpzMB03zIo2Rkz0nMI7aSQHcQKa8tg1FPZeJwx31jl98CYp1KosZx+BbcDn8k
Oe5K0RFRx4HigQez4egtt1dMXcPBjpDaHwnGogJ6u/g2ayOZoCryJteESxcmMKVzYdMSSMKyuwWO
Yib3kCfBhUPG46kCm41tCAwlh2ax5yDaO8/3wRbBtft6tjtYb8Iac/NabgifCSlm60F9ZXYilBzq
DFevylOhLhyEXROrd+Cp0vsd8rLKW2of2poyGxE3OW6XHw01hCEoc/sZ7wrW0r8YD7OBtf6M+PDy
p3yj5J8cdCS88qxxXFZeObnQNtrM2df7Li93oS0cLlQxuVnr2AtoETXhOAWeICp7fwsOUFORm+QB
2B2IAq8iKIsLSwj9l9L7Xt8WVoOLzQTItWVrAyGnAzXnlUeDLuvaDjw1X1WjNXyUjd1/ZcP/dHln
qeqfJtY0qgZSqRoUsDvPAaT1MFO81F9AdNRehE30GFpL8X1E6kctGwmbfBAlQwyc/PnHMqUD8iMJ
uqIe4O+wAu5WsVeVNLSA3xTXofuqeMYUTD5+Ro885HYCObbM93TG5SHP/HJXU4NMcfPNd750Ji6x
yKC8xnIU2FgI13iaXJAYeIVcsuXDKzKxgFeMPdFG6n19yPtDRs7SuQiu6Xj5h3Lr0HVFagZlNn9T
mH9c38+H/J5fGKD06w1Su3aWvbyYdiAl3Yl+3KrR75noAx+qRbxeLz4Gcx2rkCATmAxK0eqxfq9k
q1E7wsAJn0DeFn+ll6sD//GgyMe+yFa36rO1oCFflpAGDGmUtl2KgvHfeJgDfE0IIoCMavpo80/6
1OmiPVPUs7sLuPkoDnja4X0Yao1jSZhttXIDQW0tB6vJDQVmPtc8njosUYt+amiSzQ0XiWKMNwhP
higoxp/ox92AMC7ePl9LTG/4UGuLYqS5QL+S/cPNIYAkuLP2+ls2A91Q6VFJljZ8fvESLDQ7kE8Z
n+xqUSPcn+ooMFkt50KSoiZZt5KHCkvdfSpEPGXYIPe1xHP+seTuKTrZsaLOkm3hjJ7d5UzsycL9
a44+gMEMhZOQXawL0xU0T/3Ukcs8KTGHoAM59StXu7YWfc/HvphZI9HG9lrFSnDDMwhjKQ4qsk4k
0NnepZTrixTQNrHsJlkIh1rk09YgiTmhT5qqpHl48pizytoyj3ID+9zagiK5QcSe18j7kc6GJ9g1
8Nwz3afHgeSYyNRE+jQbgyvyw7PTiIt4pD5sspZdsjge/tWqyru0sD/0kAFTAhqDFP1pbLEBMgLj
EcWSTdxpWROej6kqmx88CoDaNhz3QhJH8WRV4bIwLlR270e+c1wdgSoS1VULOuxjw0cZ8L921rny
ZwFkKfwLK44t8/7jSndvKt6XJuPmalkprVe9+zBBCQy5MLhzSCtfJ0+6cCxf+Xt9XxoQlmCX4124
yUjrJw/rrNhccKJlY+jr0F5da4t5ZdE64/ZPwsqWlt8ZlnTJGTRzcB1CTgarLfV0VsvPggAxdKwb
wXh5E8RnRQYd8+atfA8gi5U5r8evq6yPnej7fVW4VM59iEWUl/xIVQ8OjyHWpSP8/2Ahpm2OT0Ih
eme4rQdhAJvHzmLKYJ/NPz+O/VQKNDD9dYiXT5fiasXsTUSg3F92DpdielkZ167pOjMPjCm04Cus
yUI4cA+TSGe1q+BA023/UCF+YlgU02eNAd+yjh4qYGx4gsCaLxCSJfLrfTmxKs1XlXg1S7RgGRKy
9lRAYfyNmaQOxd2Yr0rrW0/UzPGEWuQopj2/LfQwsCV3lHXstbz24GghEzhYCKPynAtrWgbROsQa
F6Hm96An7TQD7nIQSdRSKFLTBW4QiFYTmfru2lETK8Mv1ghosnzEvuiOczp4cfmKe2TTC4CPOLg+
hC6mat1Vo6mW2KoRmOrKsj7PlTbnj13jCEKzrDxXlWiyGrt0RPu+3wZ3DZ2kdSgnAJl5NYvXxzZV
fJoqG6drNRN7j616y1QFc1HsWr7y2xbEfd3eZlqre0sUlOop0rhxrVl2Z6e+QBj5q0DhkbfYundi
uO1x2I9aAwvHVMcHQXfOlg0WWKq8NwT45dh39lpjr113cioHCH9WWo4tELQckcKjv+vy5NtPkx/b
3vom3FVhtgoCVM8xPXydAP5nq84Tr7MYX1kq01x5EWHHrwn/vl61F+fGdve2TnfXt9ox3b2hR6+e
iwbpvnzdfM4T7/YnOXZjy0njMAlm2EMvWydEHBiQ+/x8LnMK7ybZdjVyWopxeAZsywOARQoZ/o62
9rN+5NSPiO8slnNt0U58YqeNZSun67uNn51epo9vhob8Kp52J3sfPmq3BBtOAIWYFZhOh/aoOuXu
4xHs9mDbz43fIf3i/G6vmErQq0IkmmLuPQTt4ERCpFhB6X4oGg9B5NUbjrOu3nEv3HSaa/sRhwPN
R1aD/bGyuxfYLTgvD/lo/dn3yanmH5ULBRIyKOfLXw7HAjB57fzBgPIYwXDchdh5pNrnTS86vQ3p
YbO9gNxsiTHiafM6C4KPZvLRt2t8mNj37rcPPD73z/O9HB83A14wnCu3epp/q7H+vcuWt5xqr40N
jNh8uPjO3VOTRLSR3ea6m1szyjqX2ZYiRhaOrSRS8GQ3ffjaPbOtbSH2Bex2veHR3XJ1HKzStJ1r
cQrLD6se+ppMYK24oqZmN8b8BBY8C8Ksb5NtYtAEpQGXg/S+ZBnYck9XDDGz700LyW9kEOBoUGic
RdW0HKM+OO1L+j5gVG6Q+F3zlfqNpQqzRHUWK6Svw0D0+CbBPSP5devxHadjwwt9rc2APmOlDCb5
t2fiI5otw3tBQ1+2gSLN78dZPRepIVod54rXaynOtJLoRMB8lhVxC/QCkPmv2aW7yfQOsUKK9xCm
i2cR7ASlFBanrF0pf67CalEGaEssSy7WKV26l+ruU91lsi1k9wXNf6wxizRO46LvyhAn441tvKzv
R/CDHEqLPahM77DDhStKYuRrjYi6cYPkjAYiJxE9RfH79wfZZwVqspfz1r/TmATFk+GjemRkKsyn
e6YicmgtVojmez3YkNIOH/KucOgng2gMve0mv6y2l405A/+4lmWC3JIjZ8WYJbr8aGwW5fi+NK9n
+Kc9mvBRYDkGrfGZFII4yRYnvEljxbnoIoplPRXM6S1B8pLR/Loe/2BBfoeduVe262KkciTLm6hK
Z4qgCvIYYbA+bxB2hPchn+LGjuniZBfJDMfF7FKG+36D/mtwbJkVrz+RjMmzdNtVKTM7j8a81F98
ynzxk5hmv6+j6ECw2usb6Fz31n/0sx/P92h+34v5kSAJ3XBg0yercCx4Xd+ny951mv7Yjq6t/XuR
zQxb8p07M6dfkkUtA7nwnni/dI49IVkXn7Of8fetf68g4YgU7y0+FNguYpxORwskXPHJeXgdRtus
Sl/EzRSNOInvgzjrf81LNHV2+wIGRc//uhncWVZIsC4iZEJopFv+YZ5SBfcgZXjHTRdBghcoyU9B
stcdF/s4696sc2xtcmU/SQb8Ra/vwp8ulkyYoEyWeFL1Kwd3DKNV+fxu019mat6Owh+k8HpljX7M
69nYGxmkgku0IHT55+kXOj4JpPE6ctNE4B+dmV5+n1juqe1JJWgmNK29Gg0k9D2gCyv94BHPt6PF
9dvs6zx5km8C/ks8PaaQr/Xo0OUYTeWzkHDTSaD+Wf0SgpY2TqZ3jcrfd7opzn4A59eJRjXyqNBY
VHLD5whiNDPNTLzy8qtrKZ1NAj9txZjRrr62BmG1qz1Vp67Us8NSdevr5TX146cApddflY+V7Pf4
O/UeDbDxpUOHHNK79K057+v2uZTuj6uI93u3zoOMDtOSD/zPI9t+bnSezD7tJMD9qqvyrm+By94/
wjd5gd1GYGQx68GqmDKhV14XT/6woDYmcO6p09XP4cufuenmx6ertkdfcR3K59nzvuzsOE6XrLn7
0ZGt3iz4ysCHH75UhiaZHH5Pg/WbLBwHmGn7uPc0i+hnYmRohP3rVRSv3/wkJpJpjyf3ys7q9zkr
b8QCqi1FbyqryPVr23X53bZyHYaf2Xcw00XzZH79WNlc6N9ZFGSiha9bVitQwz+GpRo+qcalqg4k
mb9nktQ9tylTw46MxLvqvMrkt+lClF7uyZNxn7J+j7FucAXIltKcDI/kjcehHk3XMrvKAxDlGTtM
MgWUeUU2cxrGxxiwUc3GChGmj0zzcR1u7A94hmwMjaKW6EaL0QbuGutNbz/Kti+Zsg2j4tuMGn3z
KUDM60N8ggufY7v46BsBua5NpIL/+07fESYKB4k+JbXDfXc8ZqiFzaNIYaWEv67j5eRHrJVsesR4
Vf9Smj5dL/oz0pJ+GdxTcdtp+OsiF7S0LuK3sHuG41jZw9HsT5n71buMVeXVw5w9Hp4l82v4Irn/
l09DMOnGpWu3/yp9mMg5fOZRXXVQUPhDch1VEYJru+bDrIkToLUcnd/dv5g5GSFpCpEAlU9diLD7
MOCGsHIP04Nlf/We6kXq5I0mdUYbbTc493wUTL797Dh/DegijqPtKGgow3i0+Fl86rujzOQxsDTE
iGKlfTsDyPe3z9+a2zegGGxN9hfFDQPAZ1akAYw939lZ/lGNFLXKXC1UevP327dGtJPOfuzfg12r
sWTfMz2/Hae5gbV/RSmCj4IKYgplqv9qPOew5U0OQeP/v5HCtjzzB3kNXzVh1IbD10/qXTZhJT2n
koSNa041psKBoS38Gf9Yjh7HSv+QnBxWDMb1TX9ZnQk2OTy3EruJIqYbiXezlblyO02Por0dzw1m
L3uRwqzAjtr5tTrQ8KOlMq2V713dlwDg7Bu0sBIrTViEsPtglOz7WyMjE9RPdCTtaop59JPN1bfH
LEd0T9GR/1VfWBcShvm48GEOF4F156W6UZ7ru5MuqNLc89qjze+3v9TEqrzpe0EccmwUzGXYRi75
aHXTkYeXEInDEaeqldFNjzkrmVVJlcV1KBs3SChasw4MtSe06iVAyFCkfMBhV690NeU40gzVcxjM
hC+gHKOkOmQC5WZYJS5YnCnrRAmgqVtyYuPVlGHL+q/CwpRaKD46lG49ZdtPKf4QHqPML+36a4RX
8wqZLvv27GISLS4r5zI1YicySH0+6dEDLfG9tmvjMWAVzPSvn4tqsoS8rRwE70LANKA+yfUXk8Rg
8QY2Ax2Y+kz10+8RkbfpHlF4f54mNP70aZR4FBGZQI9JN0ElSbUW/7smiqwZ4kwUF5OoKBf7ZhrJ
zEE8rehw2920sy1i73aaDIKOywGXvY1F41t+DtqNTCM7orizNYEAoJ1M7POr0hh2gBNKb0NzZz9Q
RFtbg8QJFXzeTNhWpgAPwvbWcRtUYsdXOx4US0Qj6H3rEfSGnT+NYsDO858aVcmp4ZcahsIyAGwk
65TUX4ykMNCI6cB2bUpfamiV71gcMI0GzUH37OJJDw08/2pBe2+dUVcht7t2M5HI9yL7IHXY4cPO
K0V4mGhdmMrd3587/67DC2f3NXbia1ySyJUHgiPs9Ej25++XKorN1yQQnnX5+RT5puA97cRXpvub
q9FyJpYACvl1AKtfM5UX3NKFdZ+lAWGU6bGv/A2n8CLs48agd0mWK6a+LJKeuXyP2/4LB0B44Yl/
F57zagtpa9aPLSvuG+PrkcEQPiFHF5I4/5nePLuVGBT9NeGt+jSf6Q/6uGVrf0FpLrj7fqQGpVM2
M5zyBC94KUrl4ffHK/lU8Qx6C4lXSEFdsugruUfoQZfB/w55hBlIJKnpwNl9ZzNCWB9GeHjf8JY+
92X38lpLiN3Hyr6yp7IK3iALF47weS8nQZmDOFXIbskp73VHLi6sFonSoWzlkc42abqdhitV+Hx1
Xr9nGs/Sg8LxcvqJdAQDL/Ryxb96f2l9SnwlagkMt9tG6lBLFQXl/d6/L0fwcg5166whHYoVLBs7
LGXBW537vl1tuVJMvzm7lk5q19YUfzpL409nn+yOj/A1wX0f/XokTBBmoj78FOb2LxM34fbCbw2/
KvxTVi4kCwvkQTnLNnzQr8F25lVnXuRXb3cReU3W/gxL4pGwPP50eDw8q03X8g9WuNfNMNuwzM5h
+vOtpB0kcEdiNxXGWUc7VuZ1t/zsb0XxGmcNFQoKnrHgS60oYUGllEv4vF/96fHg11cOEgfixess
K9dBuaGovjUEifu1e/s79D3g4B9FDPZi6eTl7E9rf/hZ9nzLHiiQpJ19JfyksBiBWeFVMH+GJfGn
R5VZecL3yuZfSWQhe/dlMi+te7FsyR8OBZWXI/w22YUl7pN33AofcksGwdOvl3gVw4NfXVjV7F/D
4njYyz0Sfo8EHnxmg/K7kNh57nuC2ntlJDuFV3s+153wprMnZRRe/CtmeCH3MJlXyo4EJqWL/nbk
jgyXvUd10w/fF2arrA5PSZBsxKsS+TtKduOizdv61WyuHUGOr0MJ3H9U961/t2SgCP3xt99kHNau
Z3Z9WYXVEL7VvcurKBI63PRc8EYTm6fGZIhmIERK9O8cfk34BaYQjz3tsF7VmwPJ0RlNHChyX3ei
wSYruPH68sfrXd4i1e2VytmjXupmUNLXn9K7+e+8AOd7ZeamDZz74bPy1p7h9QMx2eu+HMKviH/v
iokKKMXg61nifCrQzXVm0hOHsbLZD69HIS3GzOgBcoVBYxEtOo6rMbVqGeZ7JlZhsnw5tODNk/nI
OyX9jZm/aPe+AZIpkJTJkdxoBiY99S/rsJBMaM9XEypPWNp/xdbj3VRCdabmsnHM40HjqD/PBgJ6
2B4+yQ8+Q51T+4U176bsnKVxjOMl136aJUrep7YpCmJrHnSvtnh1FDl4t6wBI4JnPO/neIBcyqs8
fUGDOLuTfF2EuYevkV3YCJ5VzcGZWGv8nLm4SeKlzpKEDe1PT9gbky9l6aZfHS4ch2PJS1xI751L
0e/YP4J7HlKBtBmK6bn/8ng1q7T92U+YmfsLC+MsSHDphIUvBKIs+QzaP/BSCz7DndzUC7zpQkUZ
/J+bsmj6aZ0Lalsxc1NPaKXc1GMOf4VlU3ifKMXl1ws8evtVLilk+Lq0/QoLmqKGkZQGYBi3NVN5
t1/ZXIL03uoIs85N5SKvzNQtJTwFqXLT3FRO+OtuQSbed/tVHCmcb0Gp/eT517f4S4KwGK59il9c
vD4s/P7/StWOF92X/6sofveXUuug9wm9zTD1vvva2NywzpCI55UU1beAtZC8+eSmkMDAea3n0uXZ
uJaajhtXmI1zdUe/DsYrkFF5205vCvN47UTVcy9SxCQ3gc5iuSud8N1nhbAK3B83i2I0MIWtBIlv
Rw4FXreLUmzROkHJ4fouzr7Q5Pz5a7sonLoZIGoiqV0o41kOw1l7u6lHIYJORdqoG7I9jKG7yjLe
umDZBzuYF69bBHC1W/rntpjMxbxONJMo9lfN9dtlnD/z6+GUATmZY1rIL7pLLgqk9L/Vs7w8dNEJ
xXGzbEtH8CgbCfSbGHvI7r1IDznAUzzfXqJ+KxNsMKKsahHk+z/PerQcnRXPuON/8Gcfa+gGIgjz
65SWS25P636CP4Xd0a6zyVRjsR5HmFtzcy2k4MSS01R9WT1PDpfKuJ95YIwrXsWxuXKUbe2QtHUO
zQzQqvjUm+IKX3c7RvsX76V23UxrD2n5s39Dari7VBDTLIW1hqfg34SgIYVZJfIehWr2BWKAioHV
X+jmNAGTSCHSXiSZAVe99GBRwR5tpSlvO3zxKpfA52pXxuVcSrwli4rTiPV4aU64Jm+Kl3MdUdAl
lw8IWOznvtK/8W2hfesnKt1ULyC8yDvwZeTn7TF3lE1hZa/ziRCpuh5d+hrpWF983tNiwBSCSrz+
jTv8fCR9lo7RamyYPFV3m/IcS+xvqj5/2zIJf96pHsuzBCaI0qIbVJ5Fd4IDCcviCVNKM1HhScSF
h4tPHHbGGKiAysUrp0qGw95b/FoDyUBRPViVY/XsTwyi9m13LO0GFG3ZzuNzCyzDmw1jDN+O5hxj
3l+s59tzPVQQXparCAipvxe2dctdsnpFkl24T7Atrdf1cWeN4qGdmOBnxLC0+0oCzipLrU9dXo/C
momJDoZ7LGPGqDFZltij343Y1depeakBpe7KzDuTLLDPj06xqynCBGMUpeHbo7juZbP5MxssG295
vnlN7aPUe2wy/jEH7DMFUTfoc4uGnngQc0AUlDdc6gp7vtZGV7p8xLBiOG+wl/CfLhrJ17Z7/yPp
zLYT5YIo/ESsBSgot4KMgjjFmBtWTAyIiigq4tP3V/bqf+hOK5yhTlWdGvaueiFnxyKQ+wAwxVUG
DpmhdsmxBLekhJfi7B3nGtWAdJ1j8XQarkCAiC7FmEOiUR9DOt4feKxGQ8SJT1keVTPK0N4TVTJH
Wpawzn13AHf3/NIQf1TonoO094+P9v70/vj416aqBbHvqCWd9tecbE40lfme9m1+9rwhWfQukMAT
ML78A6YX9bL8UXA8WXJe1n4C6XQJFI8ODliR7/aLnpfQnJZbFtyAwU4O7oO7spNR4Uta5picgycl
GXcP7ChyHjeSpBOT2tkCgNpROdcMl8eKhB1dcxggmLcPJszZJDM6mA1m/A8sHG76AZhqOAnjizMG
AT8tUa3mtHNPgeqgbBEBjnzDLGiSWjbEx3psdU0V7JJn8g9TeIJgiX4vnKsBlugluActx50GDQ6Z
bMWNNlneC9dRYfdBA4ZuL/f2+3lReQ9OdAedkIeCUUEX0Ea4Ghpd3rRN9NNuU/0ReK9ZmTy8x3Rw
Wu6VEMp9zInhtgdC13dDzyN1JSH0Bp3N4eHlE9pqe/admB6dXxlJthHdboOvvm6jMjIdehdHbTbH
9aml7hs+Az1tVvW0v2qSF1CKn5d4QjOa3fMrnJVT3HNgP/87k+UmCPHFvsJq41Dte5zitTr5ZWlx
g5zlNFAvKGskykxcb25865PHUa4Qzy8kWcMzm9Lmf17g9hEzyxKSTZTakCSpPH1LlOune7lg7ahs
CKWFhqt9PcawLugErW19UoY4JY/51Wt+tb92arFpmkTCcnAn/d7uGhOaI7BNS0bapLf5OR2urdyu
Zo8Z1hpLxQoBenb7AGj1Bh0yW0IsSfMu9Kv9gSGbKzEtjqzk0QfGlnqJnscC0kZ4CspvdapPh4vs
Jp5gVdpgoVjaKlsCcemcp2Tqr+AU2r0A7pQR7TrBjc7aqSopCj1C5EkChrANukMaG2VGgxDA2nK+
35hXEa9j8vRuBIAbNMOsSvaU8G8H1FtAHDiuvlgpdY3vqFxoZLObRcXDdMzp2UMNALH2X/wselXI
Wliay2WMC/gAR5CGCm7nJGd3BBH3P+oEGSXZ80XM3DW+H949Ojhm1NVhnyaxNh6CDeBnGVX3/uGz
nu8fXpPuj5PTr9hhsqBJb8xgL9BPybm9ztD6w6gNrI++e3FuHthkCgUvk7odn2CRNMEv7hGFc06Q
Y/WWTZTNiy/2A8WGvccU9gB4Zqq4Leiy54dO+xtV+HadmO5lij7tFoNvE7fgGldJlq2GtEc6ku0i
FYstWtCBKbwbWTSMqKnFq7r3bYMGFOoFcAtmze/4kZyWaMI9zVjDQAGICoAO0CFoVALza82RPKU4
B/0jFQ9eM8lyrzHg78josgeFCkQ/OgYhj2oCfrKnkOS8q2AlZARnUZmgsbWNr969jcra9DDx9opy
o+hvdkyUWUHkDQQbO9NoJQi044IvKCbp5zAr5mrvr4Yl5qN/3ryoH3hNjzQdNKAH0su81I15NuxG
g2Yy+HqpdguiIKXRQG1jh+k7BkLBvVCcokdDYDbBN+yC3sD5ThctBf4A+aVXmJsqqRSDj3R+FDuT
6Zi4v2rXUAXqKn86vaRjiqaBfh5TTyF0TW62Lf3q+zRpJxv95zraWDPy+y6pGh8VSDuDYCrjKrPP
C8Oh5MvFCUCC2a1L7k101xzteuFkngDa1+znqKAhhZ6pRUU9hVH9H8PrHNIEo7uj0zXtfVcfupsu
LoXDk+d/nHYDfGYQuymDPOIhaXCigGYK+DHIkK/Y+C5xL0IYElysFKUd2VqFwPHo17PH/B6clqTj
ff3hgRJpjjb0Gk8RmmkL/+OYrX/YvbAYkF5wILPEPZCu4gZUGIwz9n+ELk/TYntxGAWGb0NXg+Bz
/rTge1JeBugeqwdElzX7sT4EzXof0MPwSYECX6a/mOuIDUHN7RuFRykZtwKHJlgaI34tT36L7cQv
aRwjfNnmAjMH0oWD74k9o1huzACc6ntPS5qDgifFuqnHOr18IVk89zIRXQrI9Zij4a0uLhzCAY5K
QspxpvFAw8a42oCIuq1bc9KUACwVG5K20XHENbhzSLASZmwXRK2QcQhbYgugwueHuT6GOBJU2AUg
dLjd+plgs0kMUXY2Lb/RcRjcyw9VeiMrRiH8vsZ12Kxv3ipPi4hQLCO8zomodYs2Kme26ltOOcvG
lX2nneV28P4k6jfOF4Ml7bUd4dmKSks0kbW8R+dt5xMZbZKW2mrf73M9CrSNVKnAT/YrqRD69GwL
MF+Hp2gMIqHJSofSOBWqDDt3CZuuuqiirlePiOqszOji0lxMquG4y6hvL0kz0Mgxfu1erb2gcW9F
8XB8W702nP1J9TUATMojPlrFGfhe2z1R1OAYWuCL5CDZX+1WdFXY/FkTdTvYMEMvdwbk/Q/jdsEp
mBg4veffIkIbEjzfoGd+XhZVOD5YKA3V087rW/s4p/kvqII9O99UCShzT+eRGHDohpZXJ/sU9+gS
dM6LPoZTyg3Ju8q28pc0ii/byYPeabBPcL96tqrEKu3ByvjUn+RDoFyh6WUbUf23D/zK6gW7s12C
BtGR3oFuy8RTuF5/sAuq+6iThua6W1h9GMcFLhvN+HwASNOGHj4KvwMK9OvfF5j4mFjXymNKQi4o
TO8E74Dh8tMju6vGVZZ0hy9T/6jqjzz3qjqxDcpLrsdFqaRtR5O4kvb6MDV30x6lnJzl5mH4PTBI
hhXknxR43g4cghuObDetDdxu9cZN7a/hifTR7mlMeF2AIOyudPOEL2iXtBClCPx55g+p/z8np2pT
aps9GukSXz4vTs90bjjSfKGzvkuVQEOO+Qb/8RbipJxp1KDv8OadizkeF7+55N/cpnARr4fwlMW1
5l3rD81K9C55Anf8esU9LdTJ/nRNaB1A5HKf9JoCuuqoaZ+7bnFObs0c9keScOcleFOjnne7ug18
MECT5EUW1Zi3npXqi/pEWmz1uh4oA/1S6Ljs17NBP7rSRJmltTYz6ctASdxwlXsUahwoBBk19Nxr
G6bawoP5stZXoulnCs04HszlRbnPE8xObmn6xFw8w35m2eDj9acDrgkgHNzBCBiihCoa1h7Nnh4m
algoYrpygTss9MUZ+KJBrM2suP2s/u7tgnvtgYJn08dFZFFyXFL3EeoLEsFoYUyLCcLLgLLJkfKF
sw0eg/LFj/raaE1drdB5brpPLg24/JcGtGpBdcDDBFKVuxe4DOXHQND46Cf+watvPsHeVb4w2lzO
HnRXYEZxgfB3pwAqT/BKtVn5cf/Bg+zFzSYXHfbHsIBBbD6xGmVpj9QFbmtGAwa3AtqYcfw6t5/L
FflV27wRd1n7Qncp9EwRsuvZB3rZHtRlUmdJtwDgCeCfjZTv06f6Xm5+1N1HLUd4wjOYEbvAg/kN
PwYdtZseGQD5uK+C9WntwapxH3SaOYCOfWpfwPsOVvqCOWQ47H9nawRkansJmtzpeL573AflYNTS
0nGzOxTIFU6kIw1txNPAYQKlyxwXVBHAc3Fz4McCBpZ3WqvBim+BaHGmxCs4fV40LhQCTt3tPbDq
6sHIomV9waKxIYSJqGUkTgaI1AT+plrwS+8bfnIFI3xzgzix72jz+uiov5nq3gasDTWbxKds/u6y
p9QZYSu36oa2r/gJn6I9DPYefXyjB4iKjePlgZoOnYO3X2X8v+8Y4x6IFD/Po/PEOQEOa618mxMF
fEnNARKXSwkYz8BQnw34WmEsEDDqU99Rep6h2ifApR4zzXIq4Fc7wbDMYK3eh/fV0TWiO7F2Ivmr
3mBUbTsiFPiaFFABaOPh/QzA9kt4Bit17UAbhEzTvZTj6xkO51GVIcIOYOGXGxENpy5ccGX3fecM
bwh4TWf69uxTOX7y5jXfuFI07N5J2VHQD0AWEa/f/vLO4s1ZDVZoML+t85264SO7FlYMBE7fXGEI
ycCIAyTa7kBqUigjp6PWHi7ZP/Btq8j85Y/a2WGBGXsPrE/AhAh1LPu//0d6JYJAoYFhZ4Z98Ah9
RXN2mYfVGY359o1BQv1WLo8kXektD46k8Lbly8nj1/xBs+a22FIGzwAvgK5u8thK8l32qyXI0ytB
xUMJZ/5mFFmTeAsKhyayyQ90dVwnNuW6/2viIwC7fhvtrhG47V2aEVTqj3bDAK445xDvqEX4rMf1
uO/sQEcH3QIvcAMY5iqbdFSobZQxYD63bb67KKNr1GGGwcR/es3To7o+y/wBEJg0soLtCaDQr16P
qKvXCeFCS0ai1d5DCHYHYWNpYDfr8Lbl/1Vj15ptnR3CV9To7umPJjfwpa21iDr6cvFc30jGEkUk
/qP4eZjPXjwzD2irI+3kA0YCbmkJqOnZO4SVC65efJt23FGYKDQmv4A0AKnZ/dFJMgCDURpHwHSA
6fP4SxnwbSo8n2ck/3WGvmDUMi+aQUrHoPjXnGj4jSTVVybbDVDSwd4PZXiZs/fRsNan4bbeY2H4
R+qv19RVMoeaLOOiv9nHoKp7gxWaUlNttR4dz1T+j9l6D0qCroXXxx0u1Y2emr8dYWzqn0uB09f2
wPUKfvpRW/FqUPKNROqQ+T2rtxnMQRq9rXmEBXR+lmZwtznmJoPz7raGuQ1ooMOKjgjCSmT8V9Zg
dIofUTEUJrghKPUNqw+ePeD88nnQLKMcJ/hgv9b73D7HwSvCVE+pmp2dV/vZcVouXtE9NiI24+eo
OMUeLURn6mOpE7GYNvpmb4EidobubuiYxXyfPmnaLDZZ+oBpzkxva5ZtOAA6aaX5l9Vrm88QBHjn
dtnmEOdfTdyA2naeVVMg6+Je1AOTFjTYuwcWxdlwhgZ3E58eyv7qcAzoNnnAkAG8nFO7IKSpsDZg
AUFNd44/ojgUf5g+1mYqMGRaBFTVgAIEnOpN91XifiLcfuXms0EChI9LUNVItCRzOccVmJIA+Atw
D9ifAW2lc5WCsegWqimfG8xNana2AOZGRgRlOTAyO6rofeB2Cweqv5UG7v8hqP8mAq1NzTgkATkc
WKMckkYeOrcEL5yD3w84N8gCMMbKiM/GPfi1Nv/PyHBZwSxw/hS+Qn3Tmyu1h16o1pTzwx2w7iV9
yByvEeodSuy1vCYH1KuGUKCKnqAOCTIUPAQpoiLjnrYbtBDKf5DQyBGpQUHMIoBaIgJH+jmC/C+S
ghV2as9RZw26X6FUVNsR7H+gw7NJz/V+pvmvF04WUmSWzikecB6m7Q4Q25mUx9+iXe0L3yKDiQFv
hePQhLtSiQ0oOHW3TBrqysxp9WHFRWJ4WngGk+wVnibZovxoXOsrA0tJ+UD10kv2V71n8oJlsxcX
615cgy8shI7lto5YG5TofdNLXmC0pupCCBeINPh8MDGS45rVBRlr3kukEpu4TOYCmuXK8kA8kE1Y
KbamWMtSanMOnBlUazmlxAWS/cqa0/JwW9MOAy9jItyHN5C/c/4rjIhZcIIPcu8Lg+oQgKJ7coJc
UAT6vMtSjqiVyMfBi1rCaJnQxk7JlPfy0AAxw6k4CntO4W0LmejssOoN3du63l63mL+cq6Wfm7Yx
h1lCdggbjwSD823C2/EgjEydzG++anE+EhgkUqKBFB4wCxXFwWzx76Inp130ub7RcSrSep0tr//H
86tugIVGVtcYTur6U5EdpPEmGqAeo2+yX2vOh0+jYaq3CCwnKGJcj6jpO6Vmo4tgHnGMOZoauo75
YA5jSLW+RcCU9/GbYubhP9aHFYyT+y/RM2sluW155toM9it8ZKb94Hig4xGjHJ0/3KDEQ3E2YKXc
YcGwYvUW9X6jr4TchJJgLvgavxhRvcXIsggIporZZCMznx2fYwBloYz5cyD2s/LziQrsEbgCJGpn
AGbgQidYdPgutJnm6VNTIL1UKF/h7ZoC9Oxbq2P0CIWtlIjxtDfrLypfnSorfKdHqMHv8eJbBxg8
CMXiqkPHSuvplLDgzTbiW6hPgThuPkmcEFLNndfJ636II0MgcELIIW41gOLFCcRzHi7IFQ1JqPCk
/nRUENqdKbviDzFB6WeTqz+AD1SZD0FrjQEi9iGVhEMErwf3DpJZAqBkU2BXgf71W1yrHxzsi7zt
5TFaHYRoNqefotn5LyQIUJvg5kBXgkJYgv0f33wN/SGKD8hTlPthVuNvidq6Rj1RHhM9gGgkwn1h
h9k4IW7J0iebaSXD4EXWBahvISHJOZY036BiMpdeOY+Awnc/MBIMqN+LXtGAPsQIc3iKy4VYo2Fg
zely2b0ipkZzz6J2aR5KAGhdXDgNUKEyMBr55so8D4mSQdLyAvDx5A8+z4khA0QLoBn8Uz7WF4/w
RYS7SoDLmShhj8TLxSUheg2PY0IA02FUz/oRgMWeqthSN1PH+2mWDOcHLGlSeJTJ6Qmdk66Z0CQS
Uy1JjJbwxTWmojOsV+q686l5DfLpcG7Oj3EveG1UbnJrawkUKpTPm2KlEewmvqr6t5haD5CFCSBE
17iNKhiIFzmvG6S0cKUFVPD9mQmvtuXr8ElrqTm/RwQmqGwLiDvMgZzxy1DGB5otcQ0lPcZKUK3a
dSth40NjQ0I976NxY4sREYTIYVkc6T5wzeRRqnEZAgzsP4gXWDNuSSTCkovP3GJ4Rz+ymQBq0zQH
kiZMdtnXYKFEF3+YtNElaiJiLndghUbm/LI1E1pIW9sC3TvuYZcoJaL1g8YNmlMogeXdFp1pms1y
NVFh2lZAVV9EjoXqPaMl4jlIy9Uxphp9nc1lqGXMF7r1npoesA5c05dkERFFNk+JB2xKCTs2rNyR
SW6o9J+7fCHPNCmHCFQv5z5OdkENKQkNsiSfmgmvBebOHSbEt+ip6QGc2UW0rU4B7A1pRe3C/kyP
z74GKbcRDBPq9dgifS0LnE+F6u4edT5830G7VaPDQvX198r1o7PLOvr3YP8rwsJ3/DqkCs4FWDpo
Ii1tGAc46OkBuFeny8ZghPhqku2eqRY0J3qKB8vn5gQjOGWtsnjDecP2tRpgzD75reC+rghFwbJ3
Xw/nFDcWqxuKq7VhC19SPjkcSIFgRkiLSl5h4itI2+ZE7PgTVV+4P4QXYyVlalM9VlzAeHmPiUTf
t+xIhdweyI/Gxk5lOa3ATF6A0B3ODq1gAyLug3Q4t/zOo2+cWtF8raWDXy04rU/ry5auL46EmewX
FDLyaqRvw+/jY0h+ZVGTY+DXuLc7hkXYRkJyflkbG8Q7YCUzmacvob+H1xv3xveg79YkMa5gYw0x
lqdEWSg0QQMOPwFPgcOWzQdp0Ucs1KiOgb/iOTB9IzddJJt1XdXxzetHpZzZhZKyLNSEamnntdDH
17CLQ237p0Q6N4yk4EQ0EVXEzZaooRzwIT8zAvoQypgDq9DNdt5eGGcT3SMKL3PavwNGu8oSZWIE
9JUmWUJDQNyuOcwMAsFNrVSqoldGcIn68/bs9OdIQOkcV4wFKVoXfC4y59QITbTghQAokyYazvMp
pzYezs+sDvinE2v5//F8L0GwadmhWeO+lWNB09phW8SDXwB+Gpsz2ETN+onL9cs0Bht+MJwPgKHg
iBHqXA4R/o5lNpN7xDElDvSr/PIVeH/5wVpPtACI8rSN2vX/uXLwpNJaluOypYS22PGlZk28nn+L
lXx3K6efEl05DKJU7qiZFYCU8+EcRbQq4x4vtpaXdcEmmYi1OS9jVCUPaPiKsqlWMjiCuBGI+0s6
52WJc8doRyV/k6Hj7oRM0YMMN3DYEWVCawB6Zt1LZey0qmyOqMt8AbvnjBazUOUBcJulOOvsq+hO
ZXIRqsygjM9Rb1pM+HPEojKaCzXjog/5HV0xyBAaMnlt5HdyyGWReTWbmS8YSGSlpBg5P1Sfbypa
fzvqWJWgGMlLReZEuXXe5aMDTUSf1RMKr01OeDXJwWeD8GSq+EhvAOyH7Dfmw+IiGLU8TXH2rliB
w1SlDqI5QMvYj05TeTyz9C8RyBRnNupJOyBrhSz5IljIopxnRM8D/3Ap6g9SFfDY2/BEN4+Ms/Ur
FNGeR6Hj4qHfBr0x7UghvX5YDKwGopLesQIkqEGRqegcvLpoJdQ/cP88nM5mvlqzSvwJDVrECqqg
F1h+Gyo+ZWqOhqK485qHp3Fy0VJRF9aTjoNWTkr25riivSiidifqo1UVfkbryswgZzvep5AdTfCC
plCviEL3juNjTDNPw9ElHF7FBuaPtUbhvjeQxRRLlIWPwHI1QG0BpZ8L0PrVtdBmTZh//GdPb/7A
ATn7qLq0TxM0Uoo8FHHGrIgvY9WBEf6GqiXdB4+QYbjUIwRdKATuBqZzT2/BPrGmWFwwKSs4J/Uw
TzoopYe8Op8b7CXJUDrJkQkkhbs8UUpp6XP1yPRZyuSY7JfnycCDkCzI8XbO0IgTbgiLqKI0+ubV
cefnCyppaNbpoOW+R6Qn8oXIML2gFE60k2aixJL5N9JzNIQQ/uxbKdo8cOTYoZt88O1m4gYQ5A9O
QR1KXsJijZRFDiYkagw/O+SCMJPntHRY3tCpvHJymjSBSfvbI1Z5lDXBzPsodzQrZx/udGUKbH3Y
j7Pv+0R3RCdmc/JB98k1QaevpFlEJVsidqKcnf0r/PYEP8Dvrianj2qiTY3l2b+ga2ScA86FFXQY
TvpMUbKJlmqbHmdUdK8+v0QcaTnqrcB+iBrhwFG+t0ZvcxKNdBBgvDe8nQRRVMxoyxmEDqC3ikt2
B71OZzDgRSxghZPGzjq0mzrSHojPgKLhL8S1IWo3pv7GhRMIE0PVfdjf0ld6ZUWGrjYuwKoTaOEH
SXzKLRQMEXvJ96zgrTyoeuQPHBlfNCb8CbSi76FA7ofHANwgv8ELoHrG56LNJzqPHvAuLAL5CwrY
faYoUnjHIyRZdCXXhGoKFPfEvYmfSguBEogK0H1zS56U1/KVRoTMCB7QRaKkmCXa2X9rOZ+5df7/
enjjFzsOex+6AY1tBbTxiTHHGemNOTlegW0UkeqN+zwWrw6ke4XdAVYgQmwpc0USbjuSVlg9+aW4
rTiod5TMf/PQcvpk8jSWMXKFFflfZN/5j93VOyHDrCiL2KcMyAGfLDr7x0+GDpQL38S8+Fe3CCos
rx4CBdtz+uNqcwNqvyNrQV4JTUL/SgewGZt6RuMxd1n1Inyccb1LFOxwewwPZJZlZSDQ9dppj+3c
/8hqyB5aBAReIdFzIgLsHnwioRG8MetENcg2iBiI9P8fnwoeCZPjuh1Qyi7rqgTyL59w5KsoT6ZM
apGNqn+ugsEQ0aFxwf9RvT2JBo+2ZmZ69RR+VePOF0EvGQu2nvWUUcmynB1Cyn4xA6mFk4avTJs3
lILQZiDWgZTKYwhlT1AvYRG/tTYDoX+ljeA9d88wN4IJ7fXCF8A3eCVk69xBwN6vpT1D4TF4ZgE6
s0X5i+TMuq04NKhaF1+N7TSJbsvjxEpb8ski7uPW8AwdNUhKyx1QSowrxSowW8XVgss4yv8gMvYa
RFNOj0wHO8efaE/p/AseGo3GrsU6GfgNmJGIpCy2jAgF64CGBcDoPU/iQvIy2urKMcU7nswXSZb1
lZ9SBOJLhdYF4HnZG9acvcBH8G8b9evqql/iqAISyvmQAfC3TFe8Rfm+2EH5OSBpJFZxKhHq9+sY
M1sj2ydCfXX3fx2zYWqGfcFQoLJ+StH34DdO1PBKVop3UGizwb7xvAPi8/+ks4xYuvMf9GouH5HV
OJM374U9kqt9tAnbQvVgoHnCYNXAxQmLJ0srM8CDCsSjvTEQ1BshxICCGpmz4okqEv/krcbHR3S+
wp/wg9z6R2N8OJ7/p2ORLdcQ9Q7hEelTfDnpolRYyPfBfMt1H+XInOtdjclVAp0qFIRAceUIo3z9
h2nLuZVn/LcectyZKggwPsXkotxYdhM07rFIBkrW7fMz9AdDfxtQVhL68fD6dRyL1MhW8S5WhEPE
eb1HAA0V8QMAPyYK3AFHK33vRYmpN7nD4A4iDInsnZza9zoXI/+6A3YcWRKzyDAi7rQiUlT5BPla
ltFB6qmnRdR6UJGx+9x/6aqK8KrFr+TUsc4d7oy5paL4i/IHVYyonAgxP1wpAxNwTcq7bBlPyng4
QGhXMX18UbxqlB0K9n1GB3g5lBclbyEVL1DODVd5Bi3LLQ+UlRS7f3qwhywa3i816z5No2w8eWab
mxfPDTh28jQZumgTc3vntvjWKr6NNWuhhmKusuUKykTWXGWV8y1eJGIuuldMzUWEwWDWcutowcLh
VXUs9ygZnYxJRliEmIS/61n6tVhuzh+lsvwSxSU7p/oUp8otHzeVOhFcaU5OvZMzxb2QczsQi4O/
z3BlXeSJftuAZdFGPLIIj0+73l1FjDpupDyTdZSPYQpE4mRa+MZIiEgJXTAHyogZMPeZHVdY/sNw
RZhksINA2uyIXUN8IzcsvNq3R2vgt8t9AH+8jLkHaWO+hW9JMNERIy9/gWCJEMhNCZmiBQd9wzry
DyPp+LDIrCwzO8GlnYGzGcjcMLORAG5nSUv38A7bJyZUScWzbXHFZFwIKJ/h+gEqr+gZDoxUc7Bg
eCR8TGSFV7J3MnOWSW5IcnmgJQ0TLpPLXeItvEGWFxlUgv0UB51clGIX9dsw/JcjWRleGNBz2eN/
b50s507WW2wsS8+D5NLJtQe4YEB6RGA5EBGDY3fIb8rRe19eUMpykaEf8R3bkU0itoJ+/D9QcS9k
CTgz/EJgi1DGz6bLu9hLacwH9pM38NhTwzWMk4I7yDNS5rKf5rUjA8ZNJZMeM11mT/s+K8KaMNPW
t1DARy5tQAoEUgzDXvA3R3aRdS64RbzNbPVeo2yM28qr/ZspWCkMhSMne8lC/1cMOCQePT0MlHcj
49rZlc/Tp8VPMXyoLjnXIkn8FN0hhuX/bQnJZ/AM4S2Fjx2H5euGhRbZlwX+7xgxXbdbyoFjFd92
44KCkuMtSvbMPe34CcsUAtyRkOOV4slQWSQLLtpLDqBM5r81EdtvAeY1YsuGXKlkcCIaLCnSwR8Q
CTnZU8RIJsh7aBIZjmgw4s408BrsBLIoFA0YG849T0Ah9QkwyQHFAUI7yzAtfvr2WNiCd8wDcRjg
J4tWUvE15Ooku014jTszKyq7JqKHXIn/JqpW3AQ5HwxCNCF/L8qLM/4W17uPMIna6P0SWmICKD++
ineLCmSjRW3J1VkmjlozbAJ2ogjwM1Af3FD4FyHg7VzLUSwMV+aLT/q+1vxX/DIuee4wA8wLC4QH
h1nJtg/MCvxbtJ5wyJB25DGm0eT/SUNT/hLFcADNBuXmLfdyZuVJb6GLdC6goutkmKIm/ysCZOb/
fPfuQswV5kyO0h2mvvfWvO/6Iu4IMRd4kRDiZKJkmTUGVUb/Pm6oLLlsofg5Axi0iFCb6AQ+fisw
XLyxohFYZBKd38pl5e01IXhynEQo+J84sGJ3JTRawdbIW9jit/Wi24rpY8Rk3+n043zsoNQDM4NP
vFUJdT5yx9le39s43PZ9XCpWjhg1QiKngpGyYqBncL74jhw8UfmykOI0vFet2v2X4MdOrC73QeeI
UyP+nHhgZSjXIpJXAUgQ4HgVQdd4lFjPKCNNMbwnSIT6gL0APEeMGtm6xley7Yb/u18Qz8ZPYX+k
z1rwDpTocfgglAn+4HktBpgI9I6avl21D/trajtW1hJ9g1qFVANKRs4OxelgoztE8A4ObRUfwG5x
l5qoz5/Z7J45VXgCuyRkDylZage0i4e3vvgcRlqMPpQHWGAU1+lO7+M7hf3bCnDPauvzQM7Je33Q
iuMc6ZJa5PXnzf6ks+qQp9ndK7/NaU396cTaqYOwGYYZFBM05J3BmSx24BKAtDkqVvXqSoQCePMF
6SHPXLcLmijoeznDXSWc09fw4NzXvQBUKlB+VzUOMxw4vgbXzdW9fZejFbYTNZHhzzj9WfED1hdH
HxheG5im5OZSSUOpu11GiCA1TcFlQ1Ft9wtAkOJkY5aHe6/wIExrEgVdTy5DaQHGOE0ddFtR4E0z
zGUCgrqURtwJ9DwPkc5N+ryg00SnFmIDyAxlnjGcOh2FuBjIvfuZzVdDdexYvyHRTQfgntYOuVsD
pjD06P8tKGe1K+rrcCu+T9/D+LbRyHN74vDRlemrX/rsmN5X1OrsMoec/H7WPMbdF8k3ajXnRyoa
VXsKTwZYsB90SsKx7L5+wEF/UYR9oVRpzNPYg/1Y+QE5uKb2ipLA32GfkgzKwT6qoC6c5k8Z/fKM
r1nmXaDjpXERwAPq2KfKZ5nWV+dxG3cHnyzEF5AS0McdFZ/F6jxYLeBYhNXDsi2KpV6xuTJ+jeUQ
4Cj0Hm7274DGyE890Qt46EcXqhygvHkK6VQDMNFegCBUUtQBZAEmkOC2CTgt7QbHsXFwwR+gfPU5
PlbjFdVF5egwcooATHagwQ0nB4yL+iCAEloocqatEak2tWOj1gNBjPJz0P0pUaTsQAhIDrx4zUXK
15P7iDMImYFwYBhk6l7jwSiOc8hE7fqzeOIRVlymCd2Y4ey4IxTql14/gxNidAc0DsJl4jNUrMK9
sOE/GZD0/bA23d7HijwAVNyj4woAxgZIyOXVM2uBLCP0/BCQ1x54XxB29t2cO+7MWnJaacqkA34w
2h9nNA1QhEod9mWiOs/EXD++AM+dG171kU86yvZhgiTmZDProbtfYKSO+oIIdS0At51q52fHvLgG
BZjUEPcCZ7+uhrCZ2+VgXGruGUSLn9uC7TA9eDZxwVbgChAogByKGugWBEoPEqzmb5+Aws6+wssD
1oUW9jib4JQ65axt3cXR+yOBc+sJCxKoGg3lgRengggV3oTJ6a8SxPLT0TP/9vPhF6CZQLvlYHzx
1uRCofT2QColwWpwOb/uxI+Iy9L5sJai/wnX4BIDSAcs15YKZEToRA+QoEc/P63cU2MNONFQfwgy
+1KjuGRiubTPUR5Bap+8NOntrwdRozaEGXTw+5xWP5eoWmVzPTmuuI0ZG17D9UkFuhKn9msA22/l
gk5HZP9l2Ps1PwKBjUMUXxWhIqJQ05q+7v6Jhh1KDWGLZka1e/bau3M0/L4OgayH4MWNkO6dk1p3
III51Kn2s+++wFjNZjQ2S/ZG7oVy4+Dkc9HFAFBMTv3qtLSmFOg031Mw4i9z3UYnUOgKNAeYnr6i
OpBRwOcBRxkmVVnet7VHBPt0oOY6dxzK4gaMlXpTblQrvbbZRmC9P9EB0/qnUlx9dpuwpAocAYTL
rf24s1vh16Dqv7YfDiw4L6Bkr1RdKoIVfN5qQT82aaFcANZfBhHYiTW9Yd6hG7PjARj63hVUr4qb
hrqGM0MAQOqbo3BOhS+IB5vO8KvPqUvqT+A4AThMlOkTFidSgLCiFkPhAbrtE6bP7OnDgWM0fWwY
QV2OjUWJNNKsZMDlOWChYRFBimGQMeMHRFIhREO6t9+2vWlvnwIB/rUfeOYF8kuQSMeHRQEcONa2
FrgLwC8G7n28z0f3Meff2iesvEFXLd0NZUmrWIeHpDji41PxZxOXj/APNVdwgkHTeU518mZd9AfQ
Sar9Ogz8tXgBeR7dqBkcZ7MOdFs0jfccFbx9roYRHCZpdnaeFEEMp0PVo5bMNtz7c7SlElml1G0P
gBicifd8BgLxwYIC+pDkCRxf6EOdpiQLCkXwZIGRqYHYJZkNn00QA3oONZ/7oKJLoGbMK7+F8wuW
FQ3mnxVriTPcRCdMn8uNCWTm9LUAaOYhVLcgcfb/LlpQ/NbBdVKCjP8Z3TAGS6REUt77de6GxxW1
/M8U7ol7qEzE86c4f4Yysfz91Pi9wLbOwgjejeF2YGzrXjl5X31xmuVSxlUMZ6wMdTwq8WKLEEf8
7WDyAYmzwPYekC8OJVUsiQ2JVuZgBT2CLFS/h38AHQPNmZ8cdHU1Of9Vk9tEgr/V5PAnnHcTGGT4
QxfqhJn4Ec1u8T0sJhKvkTiaRFzvsBsrhJMK4pLHyRFyPnCDBAh5D8AkQdAuROfKFyTW1IWirYAP
ggKC4pbZQEhyo6G23FdRWy6MBZO9ncAW7V9dc4Y+gIXIpZqjDIkeQeADXZrzp21IX7z8p5D2Uoxx
HbcsINXr9GzSTc5ez/P585Ndmz6gVnaHR69Tx3eqUke5NgYrtCEjWI+UJbn9V+ko9R3sqEuzuAL8
6rQwQqxAmZw5DXExH6p20PWDJ1Mz/QGEtVZsji1nBrND1bkXI2qt1N0X9rQrwycRmovbrz28NsIN
V1AibV6Ff2PLCdfsOvf/kXRey61iWxT9IqoAEV8lsnKwLflFZTmQswji63twuu6tru5zbAXY7L3W
XDNoJ4jdNFMvq52BJXNxrjCS6e07hMo9ea7r+7fgGtBhvqFs0IbZ7Tu1xS27hPgeucefdm5oNE/+
VpAUQiJ30JXDtAU0lQZb3unL5oIfU3IrLnMVQZhBMF8iJ9FsxEBUKsaKuBbyJzZPiArbzHLIVb6g
775cclc/iTQ54uo1BgUEPYyLXgEcw27bqmfpkb9FTrkisqNW2Pvs8rtvTrCIoWahoUxXoezkCuIx
Byvl3LATuHyeyHP2uhSCpVdWJZ+icaesTKBiBs0GketK8BT2yPWQ2O1IQI1PJpXU51b8a1Q737UF
jMhl9F3UVgmuTG47sVCQkInmqHzjuCakRwlyUD7mTH9PFCGkkaq2Mlhr5bkpcWxaqlRIzfGlW75a
b6UrVtEUauSyEjfWbNVpV93fwtKWNuJW1FZhtYGzSEEnLI+co6jrpqPydF7QZdqt2hwNok04uALy
cqufOy1VeZI+Lvtm39AQz/HDSbuVCMKo+OxLgtob9tNUg4VP5sq2YXzgP53+ivdrEEpbwks3WrhV
Ji+5qHMhuo4uYWHPN+rCeHWtmn5qWNf+IqSnheF9rrVqJ/9RLiwuVX0RBXvbsOVry+jlaO6eVIFn
yDXM3cgaUVc+lyMOSb+t2+oHDdHfSe+udX3oNxM2NMiQjUcoglWTDBU5KE4Mt5dZ40FyILQAZZl0
GTt2K4j1tl677TbNfuJmRdQyDVy2dNARolp6LZ+L9yj6wh9kJ65IneqvsVew1m7ROfnWRs4WnJtG
KjLKjgrWOy5kXyoj29YhMO4eOMoqXmeWqz8aOGepO6DDEIK7+zkHIuJnbFXm2z14JFfl3fj65H2V
gAMU1//Jc9iYjM97sdtTylYWerXvSaLyrZVPK+A01WQv/eBJiCWieOY3rjbE9bD4nbUiUkjjuD6n
HmjuvX2QaQSLWD0pLru9yKwmyP8YEBYHspsTnwpgTpm091gnF7f0vQq/so15Hjj6qXxHk48hYF0M
exll7ZnYNwmv/sWJW5NczdiiFiVj526uhUtGIUgTKiEdwgXuIe+KAs/wfQkVz4B8b40yDoBeRmAE
sjY0R+H2Pf5Szw9mzqTRBbW2JHh3LYBhsYLXKemXGHOhHTjnin13INUfSCQTlWVcO3q/0kq3LiwF
OZrpQ+km4QwrdvJpB44yYDmOExqlxZ8REALGHpo5j4XXo4x1n5EdEtc+j6/olTQUddXSNun/Vj+M
/jBFsEq0b9payD4LjkscAoS9BGX0wPU02+uz3GMGbMf4kwiN31GEjeXymk9e3H/1mVNgyj3tMX2e
6OGhXaHsp8/7RvGBhYa91eemhJQaJmntZFO5DNpyDZjwtFX9MZGY6b+0axyvNBLg6XJ0wx1edtJY
pFgVG33PjZ5XL6aeDtZx0uiIM/c9/nDyF7eQY4/Htxz3pXFOsSSU8X6O3+WjQk2G49/7nG9lYq+O
JR2d0rQXkUV+GOKXUH7CNcl3++JK29gGTeMTi2dxHocnw9Wej4GFdX/h2sIu4Mj2eMYlPHNRXayU
X3aXPY52AslRpYD4x1VmomO12s8xbXrt0yM1KOkaS7SZHfvNlZhRmrw6t19oq5zWLq5xAWHrp/Oa
+EAV9YOLMwvshSMfV/z+p8jbsfUJsCVtHoZXu1lIrMnE1/fS97xSwSj2ka8czbO5Lzb3o8ZUt7Oh
cbj6nii463hVju2fzlQccHGbv6v8abaZA8STTXOl4SMXQaetB7i6Cp7yabzRTkhnhupb0W0D422m
k4HdbUxvIBeXc7C/YQ75kE/9jfn3qYTVUcKlg1AFX6Fcd+CGzGnEUyXM0S5zVc75CtmQoHLpkD/m
aUBIOgEb7UnbLRiRL24zz0ZnXK4eTIoa/nmBXnQRNtCzeM7hmX3NE32yZ/ekEIZ/xGUx2KINCUTG
8OqFqeIFauFmOjcONujr6ZB/9DeTUqT4jj8UfmK6Cf9eMoXOo/7EwBwl02VzgwlmgKDQhB0UrCl2
AvFItZ2S37J98Qbz124DhlYz42Uzf0PV+hE2I8wOZQfWefn/uswzbOkg8xXNC3dQ2PAPBXKAcpIO
tce3Tz8UaMd8Weo2pgC+CZMnh7g33fh3SFB47wsgVPAFDjVzI2SevAdvfNI3jHrZcedrykXZUYJy
vf5lyUOSKh9UDw/tBKnltvDlEwwjejFhzTUA4TQ3yonp+Uzb1FDy+Dn0BVAFOrH8w5j3z/Rjnlyk
DziaMDzBo3ALB/c6KYgPYRPR56oX8SSR/+FSw3MVRL6z4KzhIVHnJbAs5kIQrgxrkW7/SbgZVu+v
YF6PxhaPUVfaS3uRVMog2bCiNh13TAAHFiGsgCwMR9bKyzXapbWAUQBVIOYTxfC5xF34mCmFObs5
6A0Or/M3+JmJaMKPDkjZC/T/81QJJhGXVTrQx1zUn8bhW0g37sUpf0yHBVe/ZrTKEJa0Pp8RPXfN
AyaYB8zyiUu2Y5H2KixE6kamk6fxIJ7oU0FZUpYeX32+QiIXY2JNlmv9QrkNrQFimLJjIbvz0Ie7
wp3RL+mDzwb+sNZ2yVv9ANtlkujPFJ6ZilmTdsywB74fQA0cT4qJt5kKNquA88dM6xKciD8pH1Bu
dzwdPHQ8AcKG+2z+iCduhK/+0OwDVc/rihv3EdPJQzuAfbf4mUhBWccPQntZfJbOxVjACeO7zlxQ
6UA8jMcC/AEOmVdutB1vtLyMlBkazO/9I58g/dVMrMSCr8zn+JjZfSqrhqs4I7BwO+sP/OznGwCn
8GNEAufXD8hv8wCIbwmEw5iU6h3mM5d8xIV+Na/D+GO88YzCu5x5TpT3ysm8qBWIER+eRXkyf2YT
e3bk20wZwd2DyzLduPMwSnmax5u5mVcxdfU8a5qbnpw1Us2zVl77gP0M4RUz8vOy/i2ouuPmPoG2
DoIj7haXhU/3vuN5AwCmIS6cF9fy3yZ41M/Tt5ywlruAQwbawJzueu4CKB3Pm76ZGR0Z1QZ06WkJ
AMQqmVcp6jSesQKB6hGsDBdZeceBwhZ44VFmt+Rhjrl8yok1Bl+IhxJgCcAFNh+Lc/b9rD0acgCv
CsDkEj7+PV38EBAa/9Rg+HHnLzMTsAWX2Px77rkmw/wDJVuYcoI9C6oi0O/xtzOXG5oa90uq+G2+
J7sOtqb3FU8sxL052MZgfxyQSHMQh6f4RKrnQdooSKeX2H3bdUAXbOEn9b6vfsiQf15yL/fowEHD
4aG3O4k8ZH7qCd8ewQL/Y090xD3MN5STBUx4FAT7EmrFixSeHgZrBpn4fmVQtTGwJyitKpC+zEB3
7w4KNYhogzt5wrb1DQfG0lbbK/seJj1VDlq5tfhjbJ4wBL1nUOHi4hn+Yl05HMuYbdCskrHDqfc9
k5ReICOs0n/PtT/fcJAn0iUCFFv7fo2fE4O57R05ECKxS7xFb4bM56Adyn+EfCQ+fv+IZwlGggRs
8hCmBAi9ytXkSaTGbMttPi557319DEE/PbqU3pe/iLHeFTAgd9NG+TIdwvc07MR8moxfSu4zePNr
q9OCD24iLas9UYwfFG4dtRuvnr5F52xPzR1I/wQOSAtOGnJ+QrNIgrlphxjpGpqXxywflFE3IXp4
EknKfNgLfdWWka+ZaOF6z9zNuh3wZq7+LO3QtwL56il2LVMQ+hDlHBW4yRoO03GWNYiH2NV8dHn9
OtnHXKLXm2IvrAm0ID/hiL6DOnmcN/Nwl1zopKgdCeyhCsXIlikJgxNW6w7lzHpCDSsT6hYsPlEW
sRzovTyJf07e3Uci5afQuBBzJOfqnAdAPigcCi/dhLz/cz1LIrJ9+ZYGupMdEqRElTOQFZN6lKoB
mDkLWT6GuwqQYS4c5QAML92Z156FOOySb+HDZI/x2i1eWCiQNrHHeGD+fdQS0CpTRG+zGFL1Zpxg
nbLLeKajeyr/QzAH7o6O61ic82P7RjwatyT8RHwUlNvivPDyYJbgNnsg/GEL4ctrXV7sGM9t8olv
6fHbiOo+uSrZPj7OwkBkKkfavHOe2uFnjUGANXrJvt6Wn6QGcpcJYMKDmtun2s8gQ922OKmoPbD+
97gjaNdeN+mEiAv52PND3z09ZHfo1+phefdEXz3F2/gtfku3SKs4MCU8rCwkhZXdfITbAc3Pmifk
MiGzFH/CLTLjcMvPVUDBB1TFhh2dJQSke8nLSZrl6/FoPNHH6KdRslGd6jukuTpLqfl4PoRT/1Fy
f9A/npFFagdklnzWWSdm7qhTXYTgMdKj0BVwdNghSGJFeBp/Ymw0X+ZFnzoCNB4xPkr2cf/JHrPo
Tt1G71JmVehYFqi52ESmj7t/95H4/YgHnno0fSEqqeYRkcG0naVsCNlCvnGDrm5xQtl5aLd5MGxz
T0WQ84ugjI3CG4OKzW1W138jz483yYferHg05t1JRhc3uQjmNiJENI2/U3ezVAqJIhqtNyQ+IRoe
5FL78dgHxj7079CgsscLCGk7Rg5fsEZLxoKN54v6TyS8e7HZHxpvcWIDVHzlUnjJYzqhGOxsBDoH
dScfkDKhGG6Q04brOzlhxA8yCkGiEZ9SNND0hkHCFQAfATqILYXq3rxFL4vz9y7aHDTm0vwWbdCd
Q0taBq7s1vEle8PCf4fLx/6DDt5KZpDMY+blrSA8RtuA8w/pirSUR8t8vEzb+NWQ2EtrvQ7awto/
oqvBWzrJwsKzSgLpDF60bpvQXKlXXHYMnSabJtCvLrW+AjSDkwGE/vG8UgeT7G2BzuKihOaC742d
QWLHFsVO9+DEg5ISAqotGaUCTYZMpuBQQDOFeqCdJbZFL0SFkzhx7U8pYcEO2h4G3wS8zPoJyjkK
jJmSNGsRZtK0RjFBgRe5VBJz/UUhjwICNhFlJ5oDiHW74fg6yp/DUVjrG6pJIFqm41CZZ4IWJIbh
g1g5GOAz2jqPjmeL8Pl1waeodEFX6VYo1g8z+X3Wx0AJ9pLPKIBCVFrMuMkWGgM4ZjPBZpxNSpHm
yDDboTJQb1YkEZ3m4lTekQwxy0moMzjp5ZelcBLT+yQrWaeep1SD8nCYFRPRdjpQT3gYq/wR/E6D
uNhzMF9VDub5cP6XAApGK32D+lSwoPX9HAtKw/YPtAUyxz6C+0kLBBahn2c5SMesBuy+nP/45cpH
Wk1wQaY2rDQjiNcmDzuHzLp1c3Zy06lP00Z7153Xttq37rwXTpvqZ94xF2tpXc775ZokPBjU5tk4
Mg+4jBvd0Tl50wTY9ci4okH72K556MH6NWFhqUwQXuhsTr14GnC0qjaZk6SXkoE2z+AzO8rD7Uke
wf2WVb4gnQYwWtxYPoXm1mW0yteRYacxq5chJ5nBXdhNWDmwMqOQhggHrkrcKcObpr2sUFumrdPV
PzrGcvlbGB/vhZ1nXn9f86nKYYu9xMDxTSYdinLEnhnFGZ5NLMfI03F1AHKabA7wEH6ESkbvEnQF
i4AQAj3Rwy/4CS+KwyBULJGmAI3mp+ZLa20TYf3D9KhYJXwlYs5q2J2ETYoPobJf2mGCawgu82tM
QZFvElhYHCDxG1pcLH8QhhBjWngRk43hnUsV4hlqMlrMt0O6S+og/+RY4Ugy4BTYTWyn01Kn4q9D
B4F3v7/fEFsnK0SrGXSB6txBkN9NtRurH62KV6Frynapww38UN6oMiasR0A/f5lsGX/lEbm2F2bu
CLC84gKTUiYHD84CWd/MdhNDuepFS/nlEpHCTGAqY7zn7/Rm/j6P5Z4EiYJBGs0S3Dvu0Fn+uH9M
Cva1K2aj/CGgH/lPUxgAnHeJx+pgIF5KHoNhPXSJTSU0vY+YqzozDsnYhfEsrlAgyyMwVL0VkC5y
4IWkT5CKrQdGergAPTPSifEW5IrrqzZ0Fk9soDDxWBFm4NdfR3MJvroC8DgFBn6OrHj3Rx8vMOQE
hePIArwXVGBPf5C295bP3azE4XSXQQ0v1C9NsWXzDbcCWTHOQ9oFOLCkGxIMd7jUYCK2jd27Vd1a
YCNTBw/YdpRArBwIwkgRWV7AAyL5zxNGQwv1Tnw1q86PoPnginx+am4SbTTjQIZ9d+x+ezCt1ZgQ
IZ199wflPbppf7PZAonW0kdxTs4cFHAOOGgws2Iceyy3lFnA7CkOMC4pixw7f/WcUSwQJUsoG2v8
k4h3c4k0sJuW6hr+7qc2uj7j2afixtQ2J1IQ+w/zZeU9yQ1Og8nuxlilD65VPaGH0E7AYvyfTSqu
wPos8j7ZGuksaTqBFughP8Mdrg5gdIDbvDdjLrO2+hCrOvdpYivGqdRYAulwGCuOVjqchsIaiUNR
IG551QO7irkwI/71QiziAz7SPHimeOg94hF50DDKrZ9eo6+GHxyecYIu+WNpRXNJKlr8oKGCp8BT
IAJJ0Bq1GDOQdXmpXKN2VVwD6Tyf+6SzarhEU9Bn6zFzcVAemK8fcnwPCaSdlndUykyoXCyAkT7N
cCCP1nPFEF7T8EtaMAUGW+kIoFxFvW2YlolFKqd+Z8tqEMf7ugzY0OvSUqOlZsMBYAAl7kDKaKvo
VGlXVSY/nsIvdvZQn58CVks6GMl0hnsBwk9u9sL0GGeM/eoOI+GLYHLIKHdi98jV5ebhUfr0e+wO
m0BIHNOEUvjWW+M38RfEa9QEU3NCI0v4i36aH/k99RIm0ng6Bi8cfsfdC6BowHrCLw7dV3OBGTAj
zOQzfXXU0QXS1m0ouRUvgJ9p4eQydF/feK9/qS75UKeptwTwzmYj/wyEBr62IykgnIQcpjdptwAt
/Df1Z9cgt93o9+Xoa8mvTiR35OcvK7p/m1jqFS6zVoY4YNfcdJ7cetdyWExLTaNvtkPdCSuXZqK4
PJVV2Kzm8TecKCDenCsOuGMvGIH/xoVlRnOguPLH73LRmFySzC5gdSEvGa3Us4uQ1TIz+CGxNYEv
lPpj67FGQZDZaxgotFvKT8ARAnAB8DSqGPwnQ/dVIp+3ANyhCiQZ/aENc/6ONV1zJGVVTj4g6HCh
+dDA6P9im/HR4gmrdeofSzD8Go4fQrbnht8Tqq2Obp4t4bv9Q/6hqE7CxO2LWWjkN9/53+vFU2IV
k9M87UbcZRADeHNcWcc1I4DOFsMtn+bFd8e/A8tgPFzFfSxth/t5AhAavqTXR9i8Kxy4wmKVtZ6S
+LJ2LUVfJKK9XDOgeWVBiWX002Z6xgSp6l0Zmn17jNCmTHadB2XmqSzzUKaDJqPXmfwYOFmjmLDu
R9ZD/tVs2nfuO+0edWkl23qJQQAWgW17AlRPXnQNK6G4DZBq7gbnzfHO5PW5Mb+Nr2GxNsilUSi+
K5aI6Gi34ie6xFAjduGn+XRoOCjFxcNIRg+phHjtGksamA0+etJH9VyzQsXeyyWnVmxsHrp9ND3i
cmMal8Rker+KRmeUcWRYZn/SqZzNVcV6BYsvH5ZYsxjSmtDQZhUZXkaV9lG7w4nzS9rQ8oOrMedZ
NSOZioBIlKdCvkEgiHkAa3FlDtQyHRq3+jfVV326knnFcbVIHMlwWkaixoY0+2bTv67ZtfvLDvHC
qdPDeBlfTonZN/ZcsuEKGM1xc5cSXCKsn9oDuh3MUeXWzwq8ofrKos4eEIXQ3U7WcNJQ6R0U3D/Z
pjdzoHADCUi/L6PBSdctawMHWW1ZVq6OlyYGC/iXQTWA4LkG34FbaHK6vOWOTsVRI7jvJHiRRemM
yfviDowk6sfqylKVuMvZmVigTfwvt5vs2vG1yT+7nbmYX7dbBNRAeuErkDQYRcD/+KTPPmRkDOLs
ljr9cMkgABrL4jMN38I9w68BFVbrmjH2FhSyZPAKB/2GIBbV9lE0OKh5ZJmmNSomrRGJXVYFtDxu
UBYoVWBSS854HpxIpV2H7UeaHmG9yM+vvNrBnGL+yNQ2QxWfekOz/MFQKhCqvzjDHpGpfYIqT+pd
crxyZIviVUjfI4yiFufhdVLnodtcdXk5nOHXZgzPOflcFOjYnrfY/LY4iSRelvUwjAoIb+vopS+f
cGC2ceLMGN43KJuCDf9ZwcEe79Q/BaDtMqoH+hpj4YGr3otfxk75B3s+FsEbbKhj8EYcI6n9hatU
fy56L63dCOtUlS6OWPVgnimxcurw9k4SaEHnQQ3zr1JScg9SQhLaWWtnV0NcmY0dsgfL3Xvx3SsA
e2jfxDWhnxFtB+5pBODxU5o8Y17M+F8yG5x84RPjILh8NnOuiSWJMKCb8hKex2HVy2fe/iVCtHCq
hdUIa/bsmuDleWJk3zftG/NrThOs8CKt0paUSfsssitevrXHxkrrP6G1SQYnAgrXUNEqKytmwAyN
J+cm8CxBQLQ03aI6yzobkyF8riR5n7DrY64K+1ZcGfCKDQKU56qh0ShRHfGXNfhkZLGngHzhzXlk
ghVrDg8hQVOgtfz4gNWOLb+HEcHbFBqq/9N/F5oVCqvSuLVB1G81/cwn5HVbl8cQ8yPGPnjxJPaw
VznflKUANRkiSHHpyLlizF1bJGF55pWiBbpIJVpPrCk++2+uUNatxBA9n/7DYzKRxQCPnVRCaEuN
VeBQHgd+fkKtj7qrCVcvXONo5eZYwYyxLiw7AFSsaXMrwlncj1MvO9SffDKm+5x/5AI5OcSMBNaj
N6WfTxlNUrrhYWci/m8zkBQ4eMSxk9+FgXRxoGYeTgRYc3lZlvxX90WCc4Pdhp9cFmtKzuqvxy0W
+CV9ly45Ylxy2RWrMrCF3mSmg4N9HUiaXYiOfn+kTzbQI6bV9bTkbjQ3vps+nhEb5xv1W9ZXr78o
cmGuUulhGtA79btGp/mdQvFcqZ7xg69gvG67LdwCjuI7eQri5Kna44lGHOBeNj+ixWmCFimvSOSm
I+Eox0ej8LMYC9BALbepgSu7DXlUy46KvFiaBNtKYaD1o/1MILiWQbf4ao1bp5DyqJLGfZkfaPME
o3BQY5sarDHezdeBvPf1vbRhCMUj59gzW2UmnJFVATR0Y4AO8bYf1mP8qe4XuDPC67CMCZ52zJC6
tpj03E9Vat0rW233neICrEAPijq68PsvQ+D7kfP+hVvM0+7c8m3EaXaUVuCh8Wq+Zl462AtGHB8V
XeHN4JzEUsu0Bv2YKEsxJsXULRZIRroH0hEe8fdn65f4OMmbJHTnNp1BHqRl3E/VxNP2GUCYahOE
ixaM/iHKkGzL69yqvuqXU6WzFTw61s7BjTU3lvRYemq9pnXzSeiwiJW3jpM2PEDJhOhR4R5nOCJN
vxl6PLz39ot9xqQrY7CxWOwYm7y6nwjzH/Ovyr/KxwRAFX0/+0vRH/vOZ7TMBatqHIn9UDik1MhG
4mEv2m4aINKOXtKSEWUIX6Jw0Picsmv2V/himgPFRO9chvzQXTX2ugVO5/wotcECpkB+P7+yc68/
FspJNHbP16E21yMR6ThuhjetOk8HOMZy7Zg4TeLfuR83/X6xhm7aEtFuEJBtXrEScJNjXVktEcLK
1igsPn3PI/6cuYHjd7KhHaGYvP8hvoHgvJNx9MDT+1F9JqaVg/P3hA2LHxEw2fzMLEtbY9PcwqEJ
VUdovMx8E5gWp2R2v9iSyi+64eGT6pyHIv7SKbxP/RwYierL6MjMsGuD4D4Gng5TKG3TJC4ZupVq
0cTwU3F5hCuKm8krcjR5Xw8MEWnhc1ubfCqoXncXsSvpNqInZjd3TCFF+tHlXV1P+wSZiyBh5xxa
vNB7emmWslOdRoSE/c5giqR8NBjxTCdsUCp9lf12T2CB2tV7m5Y3rCnWBPLJvfZ+k7vDFL8j6WM4
N7oy/HzFYgYk1dYkWTQTU+rQUvH2UrK+S28MfBn1oHUhbo0sEFiI5aOXliFkvHotKQco5FL2pcab
Npm/xULaGNNbjMgC+nTOMYYTyFX8DP/u9Zo9vdOpumC5Ncla6rcR0BVQEhBqThSn2vM1DrybUF9l
aNn5H6zRgTIo+ifnaZP9qqUiYXiPLdE/eRQ7OdJIWlCoQjIXbT3UbJEwfJieXcpwA36YEAyBtTP+
8wjHppUJS9UjK4OIgUR3isx+RRsznA0FNLdL9lDte8PmuGfKLNV+/g79PcK7n2FsaouaPWfK4Ees
W8Su5N/8tKFBjNslR8NZ/LV7ZBOxywA/Cqa3jjXOjAjiRr19IsonenSxVAzczD/48ELhlq+P/MAK
DIs3NIQCZpafurGKANjSuXQwUztltaB9Uy08x9Pakvtleu0ZfXwKjCa1oBpdWNx4BXXhJvqchN8i
XWOAs8Ap+wlXCc6LF98K2RVBW5WVkq76jubTSkYkFJnsEvIjCNB+Qy8BfV2s29JPr7ObN57+SxVk
8IRqjjMNlxTBKg2ELWtl2k7xtb1DwZ/dlDVXY76iGG5pMpnLuyP6oGlryEBoy2Gy6ulEAvtnvlfQ
DGoroqgz2wBZA1YejjmsPWxAMeo02WitIbkUksWRqyc2it5uAfzn9ESE/DZcjdv9CwSx4DAZkN+4
mb6ZVGiLbyYmjDzaNP0jfGWcmDrv2XvgsWwAw7pvl1XiUkuwAJjaGzvs7qNXAHCO8Piboj+tg0F+
46oYMxX0CtnazpBmhytM7c/Ne4OmyaSO4/Xij3aNHolYj+TQp3b1xietXGmLMXpNpQiinNJLpgNd
Z3DH1Y96K92pzALf5NKnPjJ/u34lRX6anmSczbdtxUZCAIxm14Ord6dB2bQMRnfQfN0cE9yq+iv5
b5xfn364UHfDoNJysiyFr7E7EYh+h4bSLrXeMbpdhMWDaS8mF6yiX81J40D5IbPfGlyPSvfuNs2m
Ey1Sf8g+6CnvUDAg8sQhsYQPZg/ZTdZ/dO28KAn8hiAOoTNad/rezAJyliWDBpRslvbByl60nzyR
yM8oiGhTnv5dQOMRXXPDoiJstMerWDfxhoYYDYI5nDsoNBCZDRcaNyV//q4/PWqFAVgIK20S4D/L
DhIOeff4paPvoJxVbxqklILMnBCOEWU1NQEV8n07jDayiBxxHU2nG6pAc+9l5FRArdA6dfvFZz2n
X8pWv/W/IJHiiTctPTyaZqiqs6Eg3Dke4X71CBWOz27LViEVTk9tvvApQgzga+HnlfutZE+KNZbO
Sz+qQGJ3kbMB0E6YBXxv1W8LoYNhAyThK4q0N1Y2tmPw1osVGFS2pVi6PydPll5LmZ65+YRaT2CD
Ilyi52dtBJLsCO2bAgPWtItqpalfNSMfHEHZ+UieIWH3SvzW0w3pbYk1Ff4M2dLhv8XsDsvSDGIJ
29FDqvmCMdura5WVC4/yh7AVwqW61p/eZ6v19NAssWCZJVYldcvTUyJ7EjmxQzc3HymYzi8J1lHk
s8QT4qjIkoL+EXtT6IdX7b7l5QyKzfpcTdDgT0W3mbOgxnUn7tRuU+UBOVh6vYu8on03kpOSE5iN
w4VVmCuDeCVmIcVH3m4N0xXxGXmtpe5E/yQESbP76sK10aFweWTKhf6CfS9BFF/eiNsh+ScpKOj3
wvNEAE0k+kq3Kip4DsYjfa17ukzIhF1yEjBbFR56YRPRM/ILXwqnYVTRrX9XXzJDZuREMr7ewGiR
rWt8otnbnL1bnHY9mH3cBRUh340jSbfwonwLiT9lQa7a5CgJBzZqXK+xErqfzTRohWx5u5NTIJOF
BRe9OWbmSr727yqvbtDhdqsIz0Ja85e5l9rTqK5rmW43/sznKJ4QINbBTjtrd1PnxBsstovkI5qw
jThl3RvW4OKPwpxgYYlnkDXh5XNuNJEj0owLDt7bODGTX9ElNkgblsess4WVm7ALCNLwxpGEOTxp
H0m7ymq3V4PxuesLL0uCp/ilxGt1wVwYAH9AreQohzAlQ2trwJsDUmfX+szOYXhWiYaSmDJXVg1S
U+wreTcAy2KhuWySwHjexnkQCnM7Vy05Waeucnn+UUY+vxYGl4jGKDCJxY79bxWdce4LITTYpdGv
uiuG8yGLiS4WdQrIG60sbf7F0B53M2jF9yRGvu0q55fopO4ENF/4cM5l+R1/dDz5v8kDieMNJtL8
nX4y38YAF3TpZacvp8scuQ2qWZeLVyXhPAQVEJm1weGcNDBusUB84fsC190Un4Qr/6LfbYKG6ujE
3y/+hmIfoeDCA7JMdg0hJmgazXWu26Zp8Rc51mzGBRiKexwpexGKf+0a7IXqThOWzAsEyRY5jJHK
YVTOEzxyvHivn+WEIOah0uJXds+HRl/COIKn4yodo2pXVxe6YbCVdpn+pm8voCe4RHJADMgTED9J
vW74KKkbIAPrvii9w+aI75660/vPFOMhfSNXb4X0EIU/qCAZbLzezlfZIw5nq27lBpImP1e8C2tO
OuELqoPMwcbAz0K3a9QdqS1Njw5SVWSFw6qWN3iy8+uX2iGqngFmYWMQtMBkNZklP2eq40TwYrY1
tCHkgOqBxjQH6RN1t7RapG7nURJGlMhwe0jDUK0xBEBDPkaVBwrhMZpFds9pL6UcElggorJtVQKX
LWxgKrziBtmeZKfzJKRcoU+eDyXOgK8Rnev4y2Ap6vdMimPNhcNGS0NwF5bd0qrU9v14nBD1C+sJ
Ue34XvYHCt5xXIYdEOqvNPgLZOjZLmoQtH6zc5Cyo5K1JNv8+7kDRaK6hP6quZXuNCTYiRb1S2tF
cAHaA1kjZn1Snr6KbTVAoELeTphuuutwGNnvYVFLW7J6+DGC6RpjVQyW9p08HaO6lS8Ha3djbwp2
11BSIiB3ytAdUqaajvKgvEF1J9Rf1FbJCk78gFhwK5mYWkC1ZuI+q2Ob1QuVWPgmwGg0vQooojmV
MZEeNG2tFWNiOkA1GMTIujdH9l1umtxc2GhjemOOw5Sss8X7SNNGOHm0IxOQgJiUNmH3/MtbX0c5
OESnu/oNTSPK/eSvhzKd4vaCzKhzsms7+RAFRmA0YW7Y50YBn4SCQRv1Diuj6e0aAkZtYxZgYoIV
+woXmArMeKeVAU8SIbK54GbQCJlgkH4i/IowrZjFQCsybNaSgmlXs8pI+poL0CfgRkIz7z3L04S0
ZKCEUz7khHxRCzCKhUD49EBl/Z3pVtgGwqeBYzADMd/8lWXikyC0LxEGj2QDfhlXA+HkdOaokx+M
qhZn5B/ZlRoScXWcYkHAsHy0pZc7ZW6Y3BTVYyVlqtWIdmkcK9rn54pL+DyNb3xvGl1s+jlS4z1N
zeDNUWy7BMH9hlqXU+mP02WB7iJZgV0ryixvjpoDR3eUkZnl0ZmUnS//CNqRy8/tqGhYVjPSxYyI
6votp/i9TQunONGnkMaI2Dqc5mPyaa4EEa84j52NEDaB8gwrqsIRqGQOYuSSJpR/i7VNKUCCk6Bc
dMxpqnU+giwjLOpMtxneiK6TtP9IOq/lxLUtin4RVSiLV5RFDsbYLypstxESiih//Rnbp/p039tu
G4S0w9pzzXDtF7tWviTyR7nAdb29DhytDehLQAL47oJt1H4Su02z1R/OM9rnCJVgEuc2tsEY65ek
DxBGgU5Lcxnpd/JRaH4UPHslGErvcaaAeNQHchwWtUssB3DFjAD65HMuiaCGIaFN0iC2E/kTzgDR
7g4s6dXYkdHosHvg6d5zZNxpJJtjcbeE1Oc4EUyI4ZMQi5ezLtTHci2pLvsnBsXlry4hIz7OpPMI
zblyi+ioElbwsgoiD2IhQWrAGfPdvWZoOjIMw2FfPC7qw3sOu8jwGo2EDAjTdPhxIoYMWie+dMTh
zmNWTUf2KemTY3REakWdLSc8pGbeA/ErljUSt3W5Nh5BnpGZ4b+qIEbXgQ6HY6MH/3CjHMhJKy/R
SfusCMbURLN4dmkfHnt6jwMA1ogCc16SuNL9avgBNjfYtcvFRYFZj6iwdCN8qGDDmEtKclXkYCMI
e4o4dJwhOADPLbqyHEMiep8LW083DWBwsnp0dB9W00Ac11rLj3gr1P/UdyI/z6+fVrGHy3z92umr
QZyr0E9j48Zin5L6ZKU7+V19J3d3xNZp+oV3sUAOLovaEOEZbdUU178+YOWusTy9MR1WL77+l79r
Quph5ntsC5LAdUXgWj1n5ki4P3zyrwRis74DuyUsABa0YsjLq+kkZI/5FXQKCA7SdeETe79Nvzh9
D/sFBGMUae+sNzGK88TJduUBl9UNHdPk/ZmuQYfRUXPUE/A8d+0haEkz3aNbWJCLZ1jyyKmXZrw/
YXFHEpyNxg5EKSvs9Hc+B1unuEZvgqa6xGtDenstbHPhyHMve4eQBLg/36LZ6UzveeUt2jJUgu6b
swR2DNMCXMCpEbpQityTEz1vfT3SvVQFFwlh4GK6DonzCpHXATZrtGAohg4AzMo12tyJi8sQbkoB
r/YAHe9d9leppLf/eMufFpAYPjwPh6PL0ICf4AMy1utnx+ulW4Mkg0DWmHT2C7FfukHVvSg2JcIv
JnNrVbf0BrGHcw6HEY5FamR30DSqyQV3AH2iIU1v2jxwQdxBoBnAuczFOABMma4whKK76rKgYy9y
1im9Me5A/XAQL0mDdrLwF4BjjvCosNsSUewg2UPtMxJ1cQ3RP077beELDIVKAV4MghMwvwVWFhRK
2MDQakTgZPgo7ga6r1hPNzB27Bi/Y+ALmrnujJxS2TFjUavRy2D0cVbND+ZR2vU5xRMEtoIadE1w
0Bsqi26FJF45KaDlCOCT9fx3fmtkay7yZcLojaHVNB8vpEzt5jHZXLmmuPgKQ6lCHs4AySEIwFX6
ZrcCG+HdiFe9kdE3/WN15swHb5wWBZUU3ZHfcRLcmGqOHlU+tCyFCDrLd6k7YPYowTfyOnhbQziz
2b5aZsU3Z1NaIwLTK45gF/drBEurA1PHF8sSJdOf63AXbZAosQVwZM2SAy5I8eKocIj7mh8eW945
lmzwHgW+jkR/HwvyblPoG8qseSc2QHgM1EVoR9vXis+Tah7Kz5975tGQ7XSfO56OFpsBNIWFZvXk
VUN5WDGXab+9puMMDwfd5xFPw0q+5TvpTMeOtgTuFLQoBOQiucwHzDx0MTAFwARrD7/TM1IXulag
AY+SycQJ9MTrA348SzGdRjRBo2/2PxgITOoW0Kf6KHYvYpC+UDU9R7dmbqDiPz5fbCpOhMwDLDq5
+6O6U5UbxEK0P8YPTgrmWz5ue+mDXv145E6Ui0tirvPuw3hse9qqiY3q3EwPBXpZ1YvxFVRxcCKM
ZQeE9qA0oBb/Vsb3qxpb9FUj6GQ01maeqqCHY7tsl1Jjfqs8oHzz/DdCdZzNlndYgvYsAVm49gP8
B0JDJgxLVOYpRDspq5xmFtuznuZnjJSlZlXag8RO9xOof3P/ldJ9qW0TkonVEyVp0xLpxvAyFsxD
rAT0UBnOunmIolWG2UBEJbjLiG6A7WUuqV98Bj9L3mfkwJ+K1xB6hOd1otEN9mMW5JdBMjTeVBjZ
GU7Dqa2hdimOd31HRTIi6FiIi5cf7iz1aG909BsZL9OxMR1FtxrQYHCNe0eotbaRzXOcbtWoJRV0
Nbv7qcCUse62X8DrZQjEDFhBr6ZAtMxXlfhfy2IRD+cnyLN6UpKVXIssXH6exjGnDPDqxL4zPGao
eaX+/BJxt8zjeEosNp74aU8a/gwldIx1bLzshmFVNRTmt1Q6avNrxY8axfHJ6Jrin+aO2wvBgdJX
Y7WvU6X6UwKWdQ+G1lYLfxwverefgAONfZYdUrwE0ks3cDSBPwsjm5QGCDIVx6J3lfRh4nRwz1d8
beZr2tZ8HrrYN+M7kDCnR1JlCVPZUPGNFcEzHoNngT1ktikV13y4UemX6ZYOsqG9G91ukFftzMJg
pv1Bv4Ct0Uaccnq62LifsuCCsqbt36ZJZdL69KKVFjWHt8BZEIgwwa2vWmn3kOezSD3OKrgWNM1u
SL7pk0GZnEhL0Fz8V/L2fH83wJCporBkyOGmAEfCgKFPgDSp+6celcXFgHFsvPDZQWoBgsUTYF5Y
c+roBIMkJky64vmqPOJho/U+8FRi0kjoN3nvl92HTJbDkSlRT9ei0K3n/WTyOXqqEJe5ouBItpq1
ZPgIulOPsBt2MVGPlaiI90/1FMvuAEPj8+E+3+rHj7GvweIAtxlZDcWESfYIkxQXgvRgGgeWSV7a
rN6f8b+mPyefsrqDJcgyjNpldu4Sh4UHbOYroucT9JorRTtNUFxBEcZ9VxzQ2NIIRlAKWPhy5uFU
iB3tfpGP8PseX+jj6b9VK+SL2OSgGUS9elDnG3Ski2lbERa+nb/RS21vczg2kSM043hNLHw0dud4
XdAtvpLCSC+jlRyDJ1e/YXNuE9XJ3KcPRmvUmz/DGcSUKejrrxfZc7RBqPRqbs77s92Mj10LC7Q2
HDZ1fdqwFxSUILnwgJ3nAQ0jNgBORuoBY48Y/hQS3QKpyLooV4dKDxsE0VdsRPCE4zTHkVjephw7
Ykesla/1AA8LMmhevOVDOLLkUzs2squgrGpspC7Y+BSDnbOHiyBgD6B0BNhM6VUutZiDPIosVmx5
k5kHiqRY3cLIUEYoKtYlh3zHql/QXV4OM5+6LppZSbriuBYbDsA8+2bF/mDgZNHtjfijhE+BYB9K
52gtzkOynVfkBOPSRQ50YJyk2mdHoZ0s6y7gr3qAeUPB9tgqnGFxlcoCiJ8RWUrluuy2D0MYmMTX
RR7AkEnoa2d/RYPNuyLqonLho8OvGh0sU3jkceRzVH1UHh8aqiNUOlAUTqjinNZfKINodoL14vTx
mu/gkaCwnn+ar20xwXn0WHKj/lKkh7pYi+ZoZUeGDb9SKvymhM/njQOblJvSLIlpFt8k6JcykS/1
F3Ven3mwueBmlZDpcT2cMC+wXqTlTgHEhn7y2+hd5iZqJWmBGICQu4Qz19OuZg7kjFHD6Wept+u7
7A1YzBL5G4WwUaGdcZekc9sHKlTNzB0omwqszE30buRWv1CDwdnNZaEk6ggEnNMivK+eOtgFbfhO
B7AhRM9vhx3cD0iuqnmqVXkpfcPG7Ih8fmHbhDSYw82MzJcjrXp1fqb4pRBGms/erKolSat4tRSb
9o6SzEDb8Lr1w+ddtPnhq6anBSH1OL6lp8nw5V80/GpMyzmfPf+lqK2flzL5p9Y88M+RlWq+iCi/
j/w3ShSF9xIaDBB66eiVp7CyPyOIPDLKFHrq7B0NDvIqXYY5QuYYpl9ygd+RCVzwzqjyNZpDhcvJ
YDDW8RsDHjxhGDyaYv1jp2DgYTi1uq3zIzVZKfgEnOcADurYokvKyeipMJcwW1NgMOGEpwkXQYVt
1FZpmX7Mn5vBYBgDGeBrTlXnyw9Yf93vIviNARjETxqcmMZ2P+SKVxuyWyN9a+OPOYfbRcem9Fq/
5gurUKiLMAe9U3Tti/pdUJHYHsb4Y+p4JG5MGrG2mWhnz/Lj/UkaoulE8lvPhsYGzsrb2vRHR/NA
G1fVP5N0n1ZOCTnPdJ8UIY/KqXGmc3N49KmHmAKsBB86Nn8TTwOYmYvEG8T3Ic3VWCfYKhGi9QEL
71if0iIojDCJ/QHpRTX83PHJ+RrvEFS7zS9bfIbhPSFq/aaCCDyIV4cvn1omErzuF6oE+3yD39PQ
BwVRn8JhU/9sXp/Fn2vKM/t66JuaxmIpWlR5vym0Hb06XkPh9Ffq1qtz6QRW2aZV3vjYubzCgq+k
LDLrd/YqI1n1LQ7m0APJ1ShtoEL5y0g87gdnmJca9Mot6QMua9YfOnNdl+sJkoQR9hpVEv470pHm
KEKI0VPHddQC7r4/h4PRH+66gewF+uv9F6NXQCcSaPTp27gTMf0hyiliuBHcwANK7Sr6mINcTIMQ
rQTj4pwMILerAhMWNJAsXZHNZxwQUSA3wZa6TF2lHOg2crdpq0hcXoU1w4xnMUY5lfJGYVd6xRjZ
obsl9jumdTjv9kNFwxLcKsdLpJ3JBKzDZtfIQu8hdt5/X69TNn1nvNLY/1OHS05uDT/1WBxKtm1R
AYUMejjRnAEyFtwY1rnxOY8+NEo6NKqiokpXEo2dpuXE6scPfxH7tIhHfcNd+zO6cbq36Gu6LXD5
85R/tA5SJ1qcm94fHpiflD6YbEle+2BFhZ+692mt9R+D8CwvdvKCuCZLkV2pdDFywaSaH2nyMtS/
+uwwxH5R+sACMpZ6ZBxY8mSfSAmGUblw9a8TTfqTNac7eMs4pkOV6qDx0qcupOPzcOBVwUGWL1Ks
qTdHI7wjA5Z9u8SQUvhFfZh0nJwMMjUBqDhVdhzSvGw1/VJoDA6NSmkQllwMOPjA2u6loFlgNOSl
q9P9UVMA8PxKmDfjxC/okCTMwCzgzJxwtq33cywyfsZg3rtZviEdiTqcfe+fiq2DzrYExm6DlgNy
4ORjgWQ/Zmdq0cSh9mRVyNwW3rucHaTYH5dh95otwxhY5HdMbxJmNsiGTXuq35T6TULmdT+xHIGp
dOq2RzAm9T6tSYWiNgtlunP0SqBj5Su6ZSBEED2I/ibDFrZ8Q4BjifEb7f2AQ8YcH1tyqOBW9t96
zgq9S+pbTaMXGQ+zP7EbnZMI6JjGtN03nB2SLVSQMYGgx+HbH9jhYUOZlMXQ9LkSTLux0NMYxRwc
jW3CvlOnNv8BXALrdP+6DYBPW2DVu05ZewpOz3PZeR6UnhjCy1AeAVYnCrUiP8yetBfJH/XKA5CO
i52kX5wmDvRPB6yrxt6zxBq19J6fsEzfXifxreLvIubgf/PsJx7h/S6z+eWK3+JlhJmn+DmAUb6S
H55OZgOsPp3XCaDXgf7hahbkfEvmd2ETEskPJc7/vxpPGLbL4Lu0NF/nScHyvFg/gnsgcszEnyl/
E///EUxhLXITDE8LM+xsC/F7rfzZ1mdBxS8Jy3MtlLGzX3i0SW+0N3FdOUpcg/iMqYvbKDCXUJoJ
tdr/BrhAe8J8tSYVhL0eqPxfg6TPaSNvQllxAbwVbymCAO/4r98RKGbXe2BsJk8iME8j7Rn/fG5I
ypAruVmkdPPaUCRdDAOYbLiFeJrV3RbAjOLSh1/N43LX8TYLaNXh64+5uyCYNFth6g9tZ/XaVW61
pyDkH7ayjfLHldia9+x/6UeF4ShwpQPRo6LN3AZgCtwibFj45IDxYRHQzSEThLhzH79C7srkqK6M
izwmJviEPbbPgDK6D4V1/zOIvAzbsXqdBwmMTG4QDrhBeag9THvdxQ4GQ/AMEnzLRM4EcrwAkEkY
O2DGy76DAZ6wg+358//RAzGOQIEKY7nMBX0jkuHfWIUR26UYCjwRUP2Whpnf7177ErDREdcLGOAO
l2qvuvSdi4BNfs5TFL/TICGHkYdPwi+SaL91RfYC0PGew5rF4SCkiYRcmfapp3hVIG6X4lDh8rhr
HsUYUoYEfDhR8XKacyUbAjplAh47V+FLjJ6QzAPx3EYWV4YBg3nEhRhBFssBo0IY6dNjxxo6hnDB
6JlQQfK/bCJ8RgBNd+TH2W6JCMNhIRSzp4bHyAyoGOcwUHjeRaA/rYxIxw7d9exy9zryDO9EEhQB
YSAaIyzjNszt8qiuW6yoa/cZ0InSQ1TePBNs+QL1nfR4LyfQAumOsPIIxIhFr3/owGgzXL8pR8h2
MDCrFn9i0xIgzel9siFYpzkYriNPR4kPV7GRVlh5ArZgVo1tP0qvExmB3E5mKUOQh4f7bUbsQAI4
/DfgkHKwGmDH6mOXe2R+I2/gLmGTgsPI3IHMzHDhuBeWjH3h+81hAafCEYaufp2xNCz+chT4qoeD
w7r9vX/FyE4/GWmf3bCsTuqatcFBUMW0FqEHYo2gafq3bgD8sEbAW2NiYof6N7+E5d2cDKBFdJPD
/jcOyORh67NhgQR3BPIy/ybc8lBHYqEHaxBxOq5FYqibngqYWwbGVUgrxFfHXxVXvhxlPQp1h4aT
g6AeAaLf8Q1ibvBO/GYZpUXYh1QcVKY8FpZGnLvxtxdW1aMPUYprFiuAUK+ScMJ759wF8cKR15wj
by40cmUg//KyLuZ7XFodzC8oc3T8tlQu5r5VvfLvPuZBg+OfyH4RnwFt0J9roLsIxPrLmoVDVc70
1X/BeMs1/dmQixOfj9ckBUXcgicXnWP/Igxg5vztGeB7q4avG2a2GLfpobgVxvff64sbwQgRY0TB
aqoj2xmvJXue4pqYzzZoboqtuEfi/lHbUGlwDhdXHXnCpLDhZ8VNRASwnmMLB4Sy+7vz7uNY3UqG
rfiaeIGE/xUfhf7T39MhFYM12NX4dvF8xMWIYCB8GEWsjIhSM72GD4Xp2C9XveZTCkMJvA4535O7
Et2IIHl4MSdmUqVM/ICE+eH8UwQTRDeFkSh+oT5nAZvxHcwtPBQxVaQFREomN0UMIN6ar4ItslKM
2OD8WSqK2RLSvRC5HiJJR7wQhu1CxcwvPFjENOMARJoBLslorv4GuZh5It9AfIP4BX2JSp8WC4SX
H+HIE6/vdCFFckwgTJ6SdUyaEf5G2BjNiCT5i5T6e7cFniDiogH1t8J5h3/h7ww1IAmusGV+/V1z
tBGvJqTGvAJ1uY83pLhmESoDqMKNEKrsDE8gnJTw2al4PWH0VGEHJeLlhCsS6z5/Z+vKBGlLOMkI
UbYIXxGJZKyXMJ/F0o/m4v8vczZjykIglYg0F/8GGZnhj8n8n5hbfFxuItPQ2JF+wqMu4cpztv4b
tIyb9tatQacy64GvZ+QVy8E2MQQRg8pkaNSM7TrQeeQwH9gQGBY4UPLp7r/yJ1Ah7jDozMU4oHcl
Mn2iG64tPxX4E3oIbpTwn8HvSsQbCeo3N+7/x8ej0H7+xOoElwhXe57Wj7jL4o7x+vh6PkRLS9sl
f2NDzH9x+WJVER/m746Lp/ZnQwXlfI6fp/iVsAYxsND1hn+PFcp9KFyU/oaSNy72QFH3XwBNLIVA
ToQNPwzvBW0/7++xjcJxVUxYIozQ4f0tGoCvzVofWTNYDIK7zzLS4UIq5pGwMhW+G3K42IlbnOPx
9P9Vcp1svcx49vlmja2xmHhkmnmwb469l0Gl13DLeLrnKMBRJXiEC9dwxQwVbyOHEd5dmW0AdTIl
GKri0wjr0Dmup3xA2pPt32LERxVvKgZhwVRgBPE8RvHmYs3TeaTiFcVjxBGmYonTWWRUoXwnZ4yr
4izPdZfcX7FvlKjfYtYlcakQZba40/59JrGel2uaYw++JIedVDvJsJJ2wtdq7uGP9jc5xaQRQ0H8
WX/HuF09uT8shAHSzUBzIe3+PUWOn8W2Dro1ikS+wv8psb3DhDAUn/++Fb47jLU10IdIeRPGWeLz
iQQfOcRCFYdFRmK+nq7iGsX3Qm7nznDdEMZZCuWQ0C6WEbEcUQEJgBRuCHeOj8vz5UsMrz4svxVu
WHSbe9E/qJjOD0jCmuXn75vLgHkiru3ua0wNFltX2P4sXMUWn2XuiCkzd/otXbw9nZ2jYuPqSHUj
DAPpAGHXh5usuKk6N1NsKyh4xJ0W9/Jv5RPrxcyXP1+hIcyOGP8txm0L1hYRd6SwWjwZCOLh3Xkr
YS+Djy7WLxk+NIQ/8+ZizorB16ynoMY5p/H/37g1nINSwqOFncHLe4TQ6fbPHW49/kPfDyvFr7yc
OPTq8BLwhW3QIzylcBuQocf29ID2gPYbx3yLHG9tZo8UMFbPUhajvo4bK7dxIUUu5uiF2KarJehf
fmoHb0ZSz8mYrZSFK8Hd2E3Qo3yQoGju49pZwfrPEDZbqjMFUgxgFlShYreF81SE0egXmiBURu4T
0PMEi4DqEleAwknxXvyIcuwS1y8wjNTSIby79cyeD+fiE31v1R8XqjWth4eNKLH/N4J7vxWlG0Dj
wNLaibHIr3FSXKZhF7mRhHVOwQ7J2WKN3824NS89KLSFbdMDJHVpZJYKgunML0hdkXQ0PzQQHoSm
4LUKRxa3SFLgITQG/a3BTxJwVqN6G2/6r4aCv0NbFXkm3yB6e/lr89pK7VVCZ4S2XH2GaovB9LCa
51422NfiokAWxqLpZpjBU4FUhiMN0NkWmVgtbbE2yGkMLfs7A6uMaAktkXJs1FC6auBa3Vq74v4M
njK8Rd5rYQotcQlkO1mbz9ExKAyv/MT9wA/pYXF8SfgBzGhksixgkhghGJI2tHfNlCWU9Q7JFrYO
wm+fxottYCAIVq1zzsdbeLHEr076HtN31FoFocviRUbABSYac2Zx6nDefK0lea1GzlCee2vSoyUS
X1zLr5rhL5Y2V8QyONkPAqgcZLm61+ur9Nb+Kt9kIthMZRYojzb6cO3uqD9wsywI6hOqCv7EIVmC
DqojBG49Q3XKdXyOij2Nj4SwULBcemr4VnMKuzuq12Gv+DryY/VVH4GWvZn803HUxWcqhBzQLcgE
Ua9dBqDqLnBLNW4Gx7mi+sq/Z8iuwaniO/RkEm77UDvXfEjcyyqoJixTT2/WkKs7IFl42ESJCS7C
wiYuFxdK7VCzBRzbAXwe5Bi2B2IQDKsKlHxQ0tRP/O8N1KO4fterqPmFKcDmbUQ+jqhsoWW7aVtX
+yn1NQ7F7UEJhHoJi+aECeXgXqP8LOI9JQmGdMI1sU+vErYw9ASgx3SY5LrQX2h0p4c5cgbe8P4x
dDSR4WaZUNbxcC4hY0DZpWs92eXjGyBO20/tBjetetXS7VgWXxDbIquRsI8xtVDK153kyq0bk7Og
EStQvWvdGbjZeO0MlUwNN+t/6Ik98EaHBBSjtoXMdKJJD+lAuO3QdcHDBSXaWNLwuXE+K9bTi+Oh
JT92B+iRkNM4vir4+lPfoICYkH/wUrQR0we0Tbtfdp2jH4klbraRVXbkTuPqh2E1bb6OYiHnA1ZE
4WAthLIXxLiE9QFOuqQ2QkdM/jKGT0DIHMI4Zij+a2FYKY0p0HHzKE9fNu/ENQy5KJ/i+z8gnOqr
bffcxneNqOp3MCZ8bgwH9JVYKbjYlUceTnQk6Qg0ln9AwgE4S7VJs1ERx1KccaCJSORiz1KL1Xz/
ezhI0S9sBAIAx79Du08rGcZnYkdHrQtAZQt19/S0j6eXJKsfWt595f3Gb/AJDgeTHATQWPtOw5ir
O6AVWiTOoiEbhFfhXfmukg+sqJzxMAtC8/bc/Ph694/E8ERfJbOZ3dz/jWSu5hUsmdK68/nz/pDQ
dotTSLGNsxAlG978yoOOWcd3IEZocEHsuqWBlcaTIFWJDb2jk4MeCKZKjNdDnTToOcNZ9VanoGK5
ekjH9e/TW9St06YkCaHdKWoyNnQTLwfETCC9HXCyjN1vnWH7qCQRjc3Lw+UkKvf/XgYc4JLSN4IT
dCfR2ZyOc0gD8/QMsyA+gDhHvNwDUDS1aU1HNamJxWA1rED4E6X2D4DuHI5ipGRsV2F8yLOvMl3R
hb39gNg1vem9mtX8naQcNfPSkwnJWPZB/jWPUIaZOHuY9IhSR/4Svc3tHdexmoLKhxtDxAoE3fQk
8SFKDuxwQMRngXZbnS56tlm91BvfxpqRF8f6333OfmJAkA2reEkiEP+eLy/ckB+B/DaEbcGxBENm
c614u3sZrIodXXNJoIv55jRQpjyaExzeePmbTN64XAGx5m8SioSGOhlEvSumZeIQTDaz+PFD7qxg
L5MRtAT8fyDHAXmlztW3iC0u1Q5iskaHHeMQMlV7uzu271Nim0gL8f276l+AmLpP8wpvANOBPQEl
wCAiqxB9jzlQPyzAGFcajk3TgSaqzin9fXXHy+T5ifjOCMd3GgmLO+FLaHbailFlH6Th3IHL0AAx
PltOAeN7C8kCAWZUoj94a7i+sg/yJ3tx7NMII76wnl+n6WWFrRGCKmfqTaYrvmixUMLynH5Fz7K8
BuSF9JzPCYNgq092fekoD5FyXL6RGOBlJ+yQUhbs5JbJSwVZo7ScIBrCwvDmiGed1/phwrxByXel
qwtDzVqp76oa0JehLz0vHakN7iC6m1TYwMDgzaY1WtNkKR5iNx6mjYTmM4TPbL78DsXGvhD8UQGh
jgiil+VWR2sShfezzmrVbZW3eGkZOk1kyAmHhF5NvJQ2GsPteI+Wz+UNfd6y6CAa+twLI8x+6rvb
E5O1jOoNt5zNgaYRliZXcPs8s5GnhxUZnJENt5OQGT97WPRSQcJTwPygdem1u7CT2fGW5c34LBFe
vLW8ymyZa5tovci/e9Ie4IAh+LbqCwRYxWN9TiwzgPCKoMFSf6ZQvt73Odh9Qadb5c7YErOlPRV2
jWjLmh0wLwnwmpDwb49W5+dXzFrPGrgHKPxWiKQ/s8wkI2vQUj4tPqUJz5nn4EDEQ7PBM4A01QLf
zNByaet+n8ARwKSPo4u41/XnqjywjKNddi4gre4KSRnt19r6JW3uG1hiwqcURgFOnTjsSjZ5HPBJ
+/AT5xKykwaqL3aW2gYAm190xXuoxDMYJ45GFUYs9JhrmqlePF6lD8Z7ZEFakaxtxzbsvM7MaxwL
jHVCFU4qV2kzPgqw0JfHcIzo0Dc28Res9NiSfDA7FrSDXLxVHaUWtZJiBpsrsSkF8nckJHPBbggx
42rWjb3bcMCY3McWVsKQfdB0/om9srjJsE+NdYrDKqfMye8W4U9fIOo/HJDWQ/lTNj3kzMga6NVN
6+ZtRROJRUukBP4oe5ZvjN5L6JfULMCS8RoGtNRcus8GGldMaL2JH+6RcqSarXwRe8OHINXEgWP2
kyC3PLXjZYixThFEoCEOu9Jt3mjnsXZ22lY0uzgxxGLF4uVUnNexLFlNH7z7BzAt5Jj0RCyaPTJX
dimCBhULhGXIxgqRr4Yqg1p4fm0ftummtv4iapq0Y6FUBcMWzkpgu6g3sVSiZlChzWo9bBTjFON5
Q9wcvPgc0ygv17asRjF4FKUQvQwcB5b1MnwFlbwcrI/+23iLK0+3wW2Z/Ve68ruMVgQZ4JBDYIgb
4WOktWQBICNjpbLC0EwP78Nv2qDuTRWnlLFnbrEZOUbfg+OE6nf2dLPZ8vjPJImMsyCFkydt78UZ
HwqTBw0fbNmvk62RhC+7tafX8X5eN79P2BZIin5lM5gsI7aUyac6p+OD7QodlT1qsv7cd9bw+azX
dBXm1wgvCzf7yCgIgLPiLijeq5UQ4kOd2s9pGiRQ5jHWFSoRig3kfvD9iU9kQXj0ovkTyl9wB2gQ
wtAtpLCESIMF5Tm55vlm+pKRXLzFlrbGO988GCiOCItwJnJG7OKmgPTULgY7hrBS67FIkZZqhY4b
6yaREMQ6VVqwqbWPA4xr4R5vHkgXWARU0hy23q/WNaxeR6OxlLP9xj7RByUZayJ/j3wUZA5WVuES
DxMErTWcSrwXzdFprtoS83rzF6sirCqAOAQhlV1CzpYfcLtBwZFQiHxLFnYTi2JwmpzrXxUX8tQg
LaOD+sEFi4wnSjeHRv3z3y9vOq7yf3MY/sIYIyYCBtImwWkfbMw3gDW0iprNn/PVuEx3pvQFkUBM
4JnY0CeQJTs7f6w/UuAbZwajZk1j7unQWnTirWT5H7oJF4QFsNmywukyvgUARSEbP0Jb8ZrtlyFG
/mLf7masTHgaLAs4S5yS1hOsK87oYXqmfUnfdo+ceqaTg9cdGAJCdHQ5jV+QWYP0nAZl7qB50C4J
R2laOphlHMrPEZmr0D4YXrV/7ZIQDh086ebz1S7bfQdRmFwWYUmJOzVSsh94u3vBFmq+4v3C8PFF
wr+iA5ADTMC4Pznr0SlNg45OUbpGkTqDwThBUIFGdx3s8jwsfMhEUCrCTua4rHzrh+uE1X/Z+JNr
fnJGYP7ZNJ+JxH6+qas2FQoZkGQBepHNcMtnbiMvcxSe/eXlxR+N6Ufpe1ZdFhH3bJVOO9opGUU0
shkPo5UJMzt4VfIndo2LYasZXmkDkhzhbqIqF3Gxjy+kiyg9vntyGzMbPxyVALUP2rntF6YJPeWc
J8LHGE2EMxgobQJpB6deKSG7FNTRX5yLpg9yiWgmASVag1tcTKLt4jWiE0/9NnFFG4P4fVQoR8Lh
XTPwZCJ6cEdSwuSWjA/pgko5KR2TMli2Hp/5l3bIzo+PabJ4VBWNxBscgG2gfLLz3Z3kZHz1/2Al
KRvNmcPYx5yIqBo9GMetodvwclojkNj8yPGAfoQZVu4gmkcxh8BvbvjFtEVSosIXvlUf1Y7SgUU2
j45SgiUFPmPWU1qFCsSPBZDIWtnjnMEiWn+a6J7gE3IwSIYXayuMdXpBs4/ca9Mz1TOjXrT6Y19Q
YLKD/LW+1BSvPedMGzoKLJy5SvoudkTotd/huGTlMl+aJ4VmxwXRp9B+wWt8Ob2gAdvl5Ajrn72W
exUeUa6uXu4Yo0j2NuTg+cPNhfatjM5j3GqHNHYe6lqRN/e9cNUgJvvl98mxQfajWNY7H3wEXmg8
83vhjU8X/mRM2t05uhohMhjmpQEVGnzwOj+Td7OC6duSJ4RiABonh248zzkTx+sYrQyxJPFu2KHp
Fhw0PLJwVAK9qL8LZ7YqROzaFQ99bF2hfWDVl1mr9maiYGRHiY9zLCEw1KFDmCg4qyOjdp6M0ipY
8dV3yMdoNkabWyxYBGReQYFXtyYulLAz4B7NjzgxQfyOw+YfJJDnJ+ccqFaLPf4MiJlweNWtjvgK
QK0viBQEO+bYfUxWu358QJAHmREUd+T+FerEkUMhX4QrG8RYr8OO2GP5RxDsG2p8sfhw4MF4+khr
ARhonR6jmm7c4oSRe6aFnU7VB36CsVqVhKp2MOUdr1GylhN78/O3xCq7BRuKgvoKmZoP8ZOPEX92
9B1d/ZAB5Hkg2ZMInGlcuB//7qdfVld0CGd0FOQ6YjEaLU4QJzMeEMaglBAKtR3+J3PJY4nHcSjZ
D4EhOrA+xuwIDmSbGWcGrHTmNwpO5k44Q6HMtFH8GPkPkYJLfdcSxLJHKpWx8k7LAkanpdqtm/t6
kFMbcup6V8/HCTdNyIePpSj+l/FvryzBNqMfhGn8p2LPifF/j6RpInIOuOioHDmMU5yluJHVT/se
cDyWkCxGX8J61LTn8Wpm7q+v+LOX3s32BM+975G2bHAZgW1Uj2GzWMOugQwl+8jEAHMsBIColM7U
UGRw2fWF5UCndtDp1V01jDBTaHy+KElaaV/g2gUPjxrCmw97PAqdE8HS/Uq1X9/PLxWj2sTJW3d+
Kp3hULVCj9evI8UaekqN2LCjylY4j1W/8ZH8HYwZl/HNlNYSEgPgld56ckTWnXlQXOe139sVPvft
B9pNGj7/gGlau/QLfV2lDsLkO5lPkCn0U1JjyGwqmHAn7xK6ssGb7w2Lqrj0I2Ur96FkunhZF9mO
BStad/7eoHme/qjRcrLgwSDpKtmtIUZQHimbAZkJKK+Lrcwetn0bZN98YJezgWnLlBsuBsQ2WK+T
6zT7H/bjCh3Wn5YP62Putj8cmFmIdGCVAAtaKHR/jAcEBp8AASYHecpSTnOwJB0ANv416F1tXDrV
rl81ngJ8tBs28WGEqsW6rrvMKLFoqVYHW3ffWP7rJA5AbP2OuTIFOdqRVYpqF7kXtErYFxga/eji
NN38w26kr5xxeXfH5QGIUF1KxF68ExfsDJvBk5xXQC4NEgoh3V2m6L3DblOGp3oIJI7h7wPG5f8R
dV5LyiNJFH6hJQJvbqtKBgkEkkCYGwIaI7xHgqefL2Fnd/Q33QMCZKqyMk+ePOmcpser16J9DV45
toNOw6TzzBrZkT4RW9OiWTDjaIRSDLQpqsrQbXv4a7JlA0MnhcyjDw/t0q8xHWqtk5PxpSPaQ6I3
4WL5kPxYHZwMKj6+an9bg/9ndiD03S2h2d5pSjsJg9zKLoQPPdriNUCd1TThHT6GN73/26Hq56xP
zq6LHgSfd3fTIaUQFL/S4F3jjEFxQD2uDPfauQ629eW5z6oAj2lxcu5IEsGe8Dfj49MlxOPzylYF
aXiRAX2OtvseQcHGprSBrg0jyl+xZGd7l7mQRqvV3ixaw2yEtlA1FDtNasghaZB11PzCI/yT0RlS
Kn0Gp2ju0LaIvggtr2WIds7VoXen9pKTYlqXbeovahNilPA0xVWGIBA3JmsperXBqGgXjGgCoiQn
kvS1NSLHlx40tIvngZpVhXVBMRA1d9OMtjkQc08elrV8sBtHLxUuRAsWoL4vuKRv2Ck2eGt8vni3
3LrGIH7AqrNga1NC+1YxuheUo1NnQ0rFgxa8gLHALogCQGOn09SFUreU2ADDpB9/UMJZv7nzZFX3
I7jtyzdxpn0eUdPBHD8MgfkgPKgzl9KnUmcfE5Ru7fXOYeUvRmc6creoH3IoXqd8WZ9RlMwGaL/V
AArbODtkpqlh28Dfc2yce4uEIHADUBiFBiVN3e/WZgkgLypqhlucTUBjXLnDii/kzGjKp697begx
RFYMnckgRQ9h7zCU8K3AEN/My9Qquy2Uyam5gTFzd9FgrwwIWnbU+rtUFAEu7Si37PJ5x7dbor44
pdnwoNzd4f/QRMB+ekWSwQBQJ+cgpXTpELh4Cr2N4iaYYG8DMcnc+8+4ADfY3H06h7ifP9RhvEP6
dzPmbqEzirhY/ehf3v03NrHHZaNSuu7S+08wLYhZR7oXAsiLLtUGPVD7FTAIKTa/dptjOEYVq8n6
UX/bn+F/NsWs1Wre0hfmvG5auqGbPDYNIvcaAjBL0+9nq9Fo/b5CBkc/fBxalPW33cuowIKhC9be
2cM3quYGTXkfAeoAGv5C2tAIs4BZ3RLlTcIjcD3IOfSe68i2TYCjrNzOaR/6tF50+Ht0gOvaG3/j
l+HHPEPmlxFC1YbEjoVHx/ZmK9ny+CEj+fuRrORvyzuIrga/PWSvmbOlFs6RP0tkE0t2bs7Bq5Ob
Y3AOcqTuml5upH8oHTN5RMtOyW+bqgL+aCgcfXMzpR4KF92MEI+YlM98J0L5+qZQL+0n/yOfL7nz
bL5x+UK6dybnqGI/BkUL4WOrqusJcR75t6oGDCKriAq0jTQ4jzu2A5QDYC4QcLUqWKvSgpYYmiyu
of5Os2SzXADwkaG7q2mv6QErqJIhUIXPwGWwM67hrUMcQizzQsJIp6cw44bgdaFY9PHyNhWT9Ci5
H5wtyvAetFeAXpJ652h3MUfpZlFxK4tPzaEjJzC5xgXhPues9vBIGQMjqkn1A8YbwQEcv+qo6NYX
ZX9vAKU1Oj8Kv4efG2qlBwd4HNo6DFLNysr73u2HxlRCY4LwFqOGiaBEYyI0SQHzgarsHwFSGJe0
22YhvSS7ef5WbxvVbftpRv3VCzEUqIm6xdZfoWfDtaKiTkuCls6L3NGZR69SLT+kg/ysW6Pb4N5q
+CRzSejWeX5Rs+9qgRdkbUIgsCEp3eElPocnRO9fMc1ApEuz3dtbi0EPkSb7GW5Vj796qV70XrCL
hBYnOfFrJONQktMzR579GOofTZUvlx6KFKpyj8HaFASI7237qNVq9Tf6k9lEB2qNwoFeIbqkN1xm
5jOX+8gZyQt7puDqoPpgGGx1xanLfci5+bIbOReGgtwf+kGrRdVa4BwocBi2J6L3vw34G1l0Gcoy
tDOLYnLzY3G86Oh36dAa4DvUIRizH5lrn9iS8kNksoyMdtrdWWjmM9Z/c0DmgTTBe5jP38uWKXu1
wLLoEQ5ZcEwdMA3+RAcewTSNELgmYNKHdvPL2po5GRPvN18fbahvc2x+dOlTLhud+jfmx6HfFULX
C9XeV0f+urWPwQPCBo2NYUQIHWbWbXZrvSaPzW4FUkal9/irTqvT0xhaQ9nF5y+GoOeUTVMgXKHR
T4Ltv7ULf0KWKOp7ImQ8uRZiAn62ATy5kvtIFwIX0dxyhhVoOqeBXKrxW/tn1V3c9QIdE7Xxa3av
t1jQw2eVcmdJhnKdBxV3MLjrXpvkz/e2HtSIYnnTIUTmzlGnh8/YJJy8YGwpLlNzlll0Z+sgWr9N
aJ9lU4fKWnBmkFQPwds0vNa64DS8l8UaNcitWyJur2xlmJJV+wBJ9G3w4OwSzdpz9spl8HjX8BY3
/Fsv/RPyRMWczM6WIYUyDboFhwUSCW1iAIx0s12d/Iw1j10E6VVbBhbuKNsCA+iADtKjrU2q6O2V
oT+1XOEOFR1K1SGq1MOn1QwJE2jGCqsFGwnHyEr7uZENmT4sMvqhpPPFXm/9Y0QTkhrUQRTn5+lw
ZtVMSgX+m5Y+u04tpvt1Uqa9xGYOWQfk+lXR+4SvJgy7wBWG868bvbT/TI4RYEcr3szJV4TPNdVz
HZ5inUXfHQNbRO9Z78aX8dNLANjqwQbZaB88pRq4NMr2y7SI0a8t8sAmQT+UfsSOWHPS3p/49nTf
F4eO3Re6GrSsBvTPpkb8EqoCnB4k7xFjOeC1wYMANxW1nQy/2P1QKSqS/2Wo16jFjEi4g4BERfRf
1Hu5hfzTPrZoVkADSN5gzs6udx0WIaRo2kgdQSQOfrkJFEIy26C+EuTu9mBXb+Zy8AiD6H8xBl3Y
YviS++CNmPtLpQzGJTJV+8mtrkpJc3yKgiL3bVAHP0CH1AIz2EJzz0xasIoVjZA5VXq0mye5RDJk
w2nY/FFq6CvwDCANeQTGC8MISK7/a3azQpupEaSgKlF1UInSZ1K5ICpmmn81R/6y0TjBTdF1ZrxZ
HN0ri9ALv0jvfQ6MhsBHVYtKIlCV4YAvC0jU9OudYkxXHDodtbrbs2J/3SSgXB7WwA709aFh0V5f
0fBFmAnZxrxTKOroRW0V0gkI1iByjPMLvuMR+hVRnyUK7j5gy79YYeqGsDfbLEvQOvARi/gi5XYp
4h5lqmClqApxhIhWXClbYD2tjGZEYT3K2RDlF2YICAL5kgT6W2UMTxA5Z9qgwHWZFxbc5auDRoup
ReVlk/v0dx7fx+dxNb7/pSNk8Bhny/LytHhPZoPHKKWLVb4Y7MPG6NK7xeVhfUWZIdQhaEfl+W68
h9no3gOIVCRxgtsAHhW8sbLmCtvikFwGDG3Wk61LO56tlgXmGGCg14d2DTJGr9Q+wvYa0L4W/tv5
qlNYG4o25mNavEAtO8+pSMTxLlYJUrp7sF+kauiM2FyBsRduVoMRANqLfSstPmS1Szpj7qS947QM
V+/UZ44mlTKJsW71jMQ1jWFIbdIVrGVDi9pO9yuu8BNPnBLn6fNvhhMAfwQpq828/HCuMHyIzVO9
p6y+gJgkWp56djfvhvMoOvccVpHZcwsvGi2WQpLeoSa65QIzxp9RlSPy64wotZuRHUc5Up+g4lTt
4l+xheQa6gwIGVBXRUmNnbWcWWvYojDi5DQK/Wulc5oXjjAUKD60c7oy4m0CIkDTXr/HtM8YkB9F
g23F9AWFp4g1xWFHKi8rmG3D35ykD8HfEYxle1xl9MDYI9XeEjN0mDyZqXtFDzN98S+SUW1jRg3q
ru0yfdb2nYe1pWiMhIRVWDWGNzAxmlJU1ABBbNicqJBAig7LNCVNweLeIdZtH90QtkWQ+R5clpc+
xLYxHEOaDhMIliRhBSEZiQ1UTA1Fzbyh9Adg/aa0dvAZ709ObZw5FTrTbUllNkI0xiyUpp8t/Ywe
g4xuEvt2YXxZ4pLg30tjiRf07xndyg7kz61ZuwwhAlcMmCCDpvmc8td7SGoVP6cKG6w6f0YNv7W4
I6lLYXEH8XMkXUD2CITyNhK35cXlAuodN6SXY4OWnCh9dZHUonKVGqycvNkL3F+XfcTxUC5Crz2H
bUbet58iVgoET8ksngUMDbKxFO+tgShg3eNGFgYXqG3qmFzwHrDJdGmmtnJe8FpAxiiLEnvUDFlq
MvmItDb94iKLGwxxchiAOdaWFsjj7YCy6Q6gNZBpZXWOW1cYeChgoY9Oxi4NPysCeUzqHSlDGAZ8
ElIp/Av3i3L3MUY1hcbBlHFz2RHFRkVD17ugpkeco3IXpVhUSNE42az3M+m58qBZL5ATABFhPuSM
GjwRCytC125aPmBYM95XTPU5afSpd3xQjX1wPst7ql+UBKRAvLR6LobU+sProsaYMAh37Q9OMOW5
xWlekkzSM7U/ZOGm5J2og0buOEcU/Q86HTO/SqvLoI6gnlQLUBGxLiLbrGrjrX+L3+jzkI3LqfMF
41Uopt9ZBRhGoHepBZeftnF8wvSNfCS5QsTdcNu4ITx3wp2uYskRdSVGJz11tQ7EkR693hHFPiN7
8jSVGZTJSfUyP1MjVgsaPq2LonuUBQhRTe8rxn8+orB0vo1wxHpHwg2EkLulqNgrebsEZaj+1qs0
qEHUjw4GGHtI85A37dCSN30AmYuUzL7FeL4DeG+3yYWK8OWGkH1Ck5AbPSsYFFAQyCh16AxyNDh7
93nNriLMzYWFSjo8eju7yjS9T56TGske0U+kEeOjD+3uGNE6EHpnrw77wpp5kO/omvLBrysOUczU
FNDFpJ+pMCj0sFN91goM5e6k99YzotEUvtdo79ErcLW1yOrjmt10uVudIi5GpfKVko5b/1GM7ycv
zQJIou0iMKdzrGS29bIs1psEOaikOp6NUa+Tz7bL1HXP1C0409qBAhwwOqkKVPxxHuwiIJ67nY0R
FUOsx+A/9AHunf3WxrtZI3vOymY/68gJRzfu/3rIjqCxb/9C0Bq0Vs0RKPWJ+j00R/WnoUnnhTQq
azfQzHJf4S3Ik9uwPiLzfSXgGJVxG5dP0hXMErz5sjovN+NLCJL9WhXMbNEEMxw+dzY1sM+4kZDT
2w5OyQwIWWHx0VHy8jE5BcYxkmXct9VLcEwqH1E8n5FSJ2c/rAyvvEi1AkESq/RF5JGBTKDG1XKn
foOooPJJuso6Ne8wf1JZj7WHOUly5aszXK5NQbteqwp0CcRLm4Zr1TqTTCg3ocIgDYdQGeyUy4cw
GH3s9gmPvyiNMxu5xQmRz8YuNFa1FYsKWR4kRElWA2UX3taT5t3AngyGg1CIPvzdMBBac+Dw8fsP
7Jek1b6sLFI2GDFS2u+Gy3cJvwdHEfSXXj1lWgdZQPi1sw+VCdUQymrfCyhzn2+vJQFqMIuw74gF
T6qKWtdhKmkSwZsQ6URjTMUNCAiQL466MZ8RADL+OCbpcUW2i6JkOYx63JhWpgUUYrn0a36/+w2r
MWxB9ESCRf3N7JZFNXqPRENUnKQjmpTkEfXsNXUeV8gdnhWcGZq6ByyWmwnT0OqUrM2khenc4qMD
aNFNdrsQNUAmG0MKtT6oHqSfSS+SeKDomXC0gjaipEIAhDMK+1evsNg5Ba0q7XVoiqRoDxqkC/yG
jBAZVxjAbXEa1Ul6DD7cXAp4hyjMDKFr0PSPtJ60EVD3RTa6gPciUnXBr59C1CJv91rVR9R54m6G
lWHTp5x5dcbIUT0MVk8psqiEZZAU6OmT7NdIL9CFxkLYqTJBduQxqdP29ykH/qDEDrkgkiIVF4qf
kC27mEAMIZyDw3g2fFzbVQdG7YwWdjqnkTVWF6Y7eqWUIWMgqk62nuL2TGEvQt0ekfIiL4+oN7Xa
563NkAb4YgB3anSxpIs2HR0UBXFQzRa1Ja1beqX4bCGXDDiYkOWHhEwPofxu0QuonJKCInfcazGY
NfMoRYMMavW81XuvqwzFBGmSYpICNRynr8V+VefiR40It4Pue9LKMrNojHOAve2/4fuhDTpiGbiu
bgsiFRZh1VrcJhU6haU2vHISQnfn6jVGOVLOfO45ImCGwzABDXLP0+twH9JBz60c1WaFK33D9UA9
ipa9OB62lHdQ5tFFTDaO9uEO/v3W41tyerruw8oIp4MAqbKAglyI6Iow3szJQjs0Jhu9XbjI75gU
BxJcCwg+JBqgeKY1QxocpgE6MjA9Noze6LogRfdeMMJ+euUYeBa/1rj80fDQQzCvtE81AvT4D7E9
qmC485sCNf66fNH4VR8yo7yHi8ylpOvSdc6+1CwAZMExgwj+sa9YoBmxgt64N9p/O/Q9GlBIR3hY
BskzD7sOb0MKLxq3NsswUS8ACOVxxFAZKV/0JukTQR1WaTKztotTw6JNNU3nIdLlEOK84t0FquUr
7OqyAZMOGjnQkPN3SioO4c++w3QugGnfrPPfc4I2YXNw8ySXQ5PkDaSMpjn2S/P8Y+EL5U5OfWJh
vV++7vZsfAgo690425nazXfSaapdA69kdUzNe3C+mxMgx5q5ePCb8SfI0N5Cu7KXNdxramAioiNK
RgEpM/K0OEn1s6FSubjANSLfC9hOWpzZ8Zi86OeOMzCzL7Qj040DLGiEiVS63C3f+NQTVsh93S4n
C8oLIv5nVlV7P0uoZGF4N56qHuLdktpA6GwfffBw1lSsFPARacdH1RSEldXTxxQigVOTltgYmP3i
PILQQMsIXBPcI97ViqtBHWa+uFs77NaghqQhSZ1uvqq6aCUkx0HZPDs0JngSEGMvSbmSmyyWEdJz
tyJ+rasgNH3E986IfdEJgQYNukz+hPADIfyGMHNqFBCTEqY+hFh+8OlvFnhi2/UTHB+OOfVjg1v/
tDH4RrSPCghHu4VFHs+cfdKixXelf160lqKuJ43Xd11GBKcI9M5j0YEU9FzjtZwpQw82/t5tEL/5
1eGjn3XfOCQGn+3dra9wnUIab3doYBKf4RKTMsFGcU1Gh2Fr+UQIbLKBJQfrBUINlSlbijO4OlzQ
6wjE3a67qd8KX15rWJrmXqGLpDKZEYY6+OQUsw/7vVfEi5q8QsjE7h4fI3VpZWuw5W1Gu1vu3PsP
0d09x/j/wbtzSl7QB54CJ0CkfMyr4+KYla4q05h5+gdrEaonEtOSWkWYmase1yfZGAIDyykQxa3L
SojafPNiYD4iB4xxz2jlB8tXCHWn1RMNt7/KioHIyIdYS86Z58k7DknaIPV+o9qImPcY1R0y8cB2
zN4L3KSUTrkaI/BeIyuBfOExoYqcyJ4TXn/G1e6GBJL3kgjxlZyh8ZusKGImoEMk2BjUuHgIdTpv
MGLyGiZHiEuT3sepL7iv8X3NYEBdr0zLzLLCfqGY0yEgGNDZfk+Llk5lgK9ynNN3Jv70qtN6CEK1
QAeqNL6w7JZIXusx8wdXh/6wn3g2zJS79kOfqpXxzRyV73mpeqrQXyZnsGbwZoGEB72C4u8Bl8xs
rYo/2KgIt1INUAUDq7vqAXRGy2aPATvTSgswqQbYvYDua4HiDXIVnXXE22Q7Orx90N6otjxJBADX
rw02Iuh+FDnRKlqlJopWq60TOf0+JslxrkZFUdTvR86fM1mx0ycAgncKGosVRW2OZrBVUcGK+Fg5
hsGA410spLdwSUW5AkAHBexN5TwXvemiN5hOaaCmplNR1iIFo8bjqjOedseCIJbBEHkBfMHqSt7l
Y095hU+cdltKajYFZIToZN5Ay+yB0gSoU0vew6DfkgfxZD8wW8inPZ4VUOqqenfVq5hLj29CtUuN
fZP4kIgC0m+H4UETn/kxopCQvpdP9P33yt9zWAJjjysqybSf6XBjwnWCdCy1OJf2dNytO3D6xpmu
KW5YQ/ndo7xqxt3xy0iqqBHXETtgH0zWzbCO90o25Y4W0YHcUTlMOcMbKS9kiDl3fjv1LmsCx0g8
F3JVjmqcQC9hV8mIyXmBHPGYm2lRT7uZJecuGQf5fean7E2niyoFWK3fWXNvgA7Ap7nhMpQWC3mC
4bCzB4sFbiCjQrgcH5+BUm9H3No2/xgdPMdrvDFyJO1ANop3DXo8tHP1J0+83LOT+20ZMQKfyYW9
WwlXYtxQuzYnXuHoE2JiNX5qrmO4bJgQWcMuVb0jmn0oTo0r7Sf+FtIkxO/v6VEqqMdc/sS/2eMw
dJm0Fx2n3JydGlb08GzmAQLYwXKnbmoYBBflBUOWcDMk+eSy4/qk16n1hmropor/j31/GWaKyhL5
NG9NYjn0SfnygdSxVCi5zqhVXdaBoy+mbvmgvRxW2aFQjzN4ciChz1vcxPcR62yX4rRNFjv/m03L
iFrcXXADNzQwAQ1lPQe95rvcMCRdrxFVjgi0LCSwvug/KYEOtFm4uwbW5ehuJqMJnW8NrGOrzh5p
dFIBiBGbI9mCyci6m8zu9P/6yH84zlY7/dFKckOrfos0LAGXfmledMgpQWcx229SzHEeisnJvzpM
+z7/RZtuHf4LZf+GN/5FLe2MRh0KBDowqdVoQs8xxRMTHCnV4XmOIOHIJhxCxdtxielwOd3NOy+r
AynJkufZa9LJtTUaKU5FznDS5H0XFXhzdOz0JKAiznyzHRD++YghjYzMMPW9hnMfNFmX9gOyJBZ7
8knBhA8ejVYjaziZdDqWxY2+qA6JlM5NBZiZVZXvpWWiPrdHJY5ykmunyqsgEE6nM7Fmygr4xekG
Ace0WnUCQAL50jmjhPD5jTwMqQu6a6VWUYVrUooyOJAkwnuxZLy0zHq9NXBF1rwYwi9ToOT2Oo7x
QljFQz+kGGCY4jtnarlchuxtA/L4O7LYFEAyZhjroYFmouHwa9dbhkdStDaTWH5Pc1vmxzh5al+e
SQBQg7O10+Ey5BgY5Gs3Xu+sNT2+GLubXtAJdIrekKgi+f56yMhex946Xrvr0MhQPuk4hgIM6cAN
aVx+3LlgP1YLw8WPWAqqe2z/ab11F3soZmew4LHBDuMuNlis7XSK9SCXSZMeG+N97+JBYCCwEwt+
MBgYahZ/xSdwHg/DrEZ3mRkiG/liefb7Qqaxfn5TJ5zcWycJyZerxVnuNLMPQkWGdyC54RtzmfiH
OAk233LG+TcgWixZ9TC0EA0lZchHcKGeJB4b8sVTDpenDKclWe5XRxKtYu4kGSlGdErsTWbxuwr8
ayM5S3gCWNLG95GokwNp6mUC98igFU3dT5Ovbmo/nYKHeB6DgSiT45Srz4UGQzDzgztn0BIQ63kw
hywx6aRu1Qa5KRpiFL/hfZApyaF9xwA/Su4O7yWeUVCcQj8dbgBDz4rvfCr4yWHsxeEy8cmTyrZM
qMiG57W8c0d5NWQZCpdLSHvBMgQEqcNurDzoHR9yafnHasMNeElOdj7zqrJSzhxMPom26TGSZQ7Q
CcxrSrnKd0nYugXVLXBt2EEYAjQyVtzTBZQWFo7po/29uRDSZfkk1cmtlMspP5hwvhMz6bNOcmPl
NsuCWFE+q91UFp5xbndh/Mjz8uoUEjXL0sZ9J2RQgcwAISXpTTL8Y1h6WHgGbVaTqB99XZCSsgct
MoNyQEJi2HCwJQ5F7vdbs4rCK2fa9KaEBXLqCeuELAvdKV8lozsJwXPVnEke40hRZevzjANDWC/D
pG5V2gmkV9tfcum5pBZmGXusCwOp0FyuM8UsTy1uFp2TkfYaDodlFWxgKFQsPvJK8R7Z7BhY4TX0
iBfApxuMA29bs/B79206x/KIAcRG9f9I6k8mJf3RHQxpJwgCsUkIvhlsn2fVvAk2MbeCeYBVCuYA
fGKb4lDP50GMNgNzgwOhsBRGFmZouUSbr19D96OB1nbdWiYFm5lVhy7HesUq2rR2DmiGioceJ81Q
9TxGn4y7eF1Ac0258ZxvkZBQaWqurFsIMRA7iI6O98KeEIRg+nYeANuCeekiQ/R9Zo/cGkAwVyDW
w8koQA0PtgZ7iiW90jCrklBECy1/PpxzahMIy6xnN6TkoPaj4TKH9XnuySu5xWoCDkL+1tABEOoG
fX5p0MPSUO+NKARrhcBEhqYh5LsvSfNMediJY3tQ3gHxHTlbuRDg3mrJ3IWw/qa/G2Su6Q1WAt19
2E5tJgPdnhiIQsUBziWxf4FsQD9iB8FM8vi5oS8mAgqilnG37hatLSEsoOZsn60zBiAUGyAbFxy6
HnxUIhAEdfgDfXo5htb3RTq78HvHJQcIJREt2yaA2oAsCt0mvn6C7DGzNnbBiB2RTUicVJnxw5Ig
7hFKrQo1RJlfH1hCP8IIR9mRFODPZ6vDPRJHWIgZUC48Md+iCwG6xHdSoW+L8ZJPlkf5ZEI1Prj7
Mt3x19lijozlfH/UDXp1camk1F3mU1Fvouq64RcWqJZaDwBc0B9cux/XCCc+VytgG/forCDZuFEB
z4/nzjp32bNXZw616czVLdMsjaghEvLJFle+V9TYgp8DNx7LdcYiVAmFxYyI5SKH0KEgxWFOfi1Z
1ZFnSfuzQrTB2WxoJ3HzbKVUGLEvpxcmSZgw67EtGCdZwFitsERMgJDVYIFeL8tUj2wBV0K2Vkce
saM4ZLT5lKFDNdmy0fZx6ULxyGYw2A/Dtctc9+LYjV1pKpw72aIcVYM100YMCg7IaBLMsQZzj2ns
zD1vpzwKr4L55NwW12c+mkxmavJB36CbkWG8n80O3A3KRiG+L28Ek4WAmibKEg0+jxKxNtkuDtRV
EmMbSpllndm2ym4p31jUsKkRZHj8sK/TRztZNaqFoJyeTB4LavBM4VtF0KFViUlE+QFeVjCUgBH3
djj/6CtcE/HBmHkXnMkH2w3fcQZ/w76bl75ZqMeB8XUoe/oyQYReJKyQAuQp+MSGQFJipAFtgFRv
WuOiStyygOxCxBhdXAcn88ONpnxWRf2mmgd9ifegUMrbvjHFYDQZRakhOoADCFS4d0CWfOoWTE6o
IF8mj/ytkBzli+loKDwZMaScflX93WFLwP5UW9T3HlaunzBaKDowrXA7uCSwwR5kTTIbazLO7Ac5
KoC4uBn/TvXGCVeEUgCjwZASxT3+BKAr9uOiqw/cZNkoN/1y2PbQv7cOHSAmm+FmWLDopyW8xZnZ
D+mVacmxFb4XB0pMyvVpTshYyMD/Hj4x0kH9XSy5rNQ63Q09a/FOyTB34O8r0p4nWFvmj/h5NPpj
14eqWf1q+w+PlX+YSVhCQq1EY/V7JVIeU4gUMtHg/nXp+wIj7Er66cv4Y45l+GV4Zs7Rk/kmP1C+
+Jfqp0PKDgwYYiqPqR4TGOK0kfAkCGSDNiBLMJOn/CV6/eJn8ZKmPUAFu3sxzDDZvu4VGDKxecPO
26zM8i1CI5NvFN+BL5SVWjg9d6TL8CPwJ8o4G7gPTWc6ZTiINaFIj0O1KcD4vht6ms6G9OoEljh9
CUlCiRNS3F0QDOd3PrCDbSgKNmfCWQCP8bycj7D1hNopHt+0gUsi5mDBudMKSs9CiXnlDGX7Oqov
fMYPri19knFrt+4zqtlpb2ZGiMSM6pOHV5lW4xsC9roSXsf13ruXLkpOsX3bSN1EYd4c1Afsqvcd
MLMQTUDY80GO8y3/BCDgt4QNKfOayQd29d3W8XAYD9frcB2Si2bFhAfjCh9SlvStuXQlPpRVjb95
9rfFR1mraTrJ8/LI/xDGkmjVsl5TwuoKJsFS+41iWMxZh8kP8rp40hIQg7F9f8uzTR9syZbludwR
liUMTLPvyTfBzfyu+ENX3iPvBMHSWfvZFm+W4qMaOphk5AshaqFwLmWmPZhppfDGY81B2JIhTd6O
6EucnIyKDDFEKHGQKiIjBK+NKjXnZ5wOlA7SU5b9RqwlKbN/dcAm5VbRzkyTdb8Q4kgTEIrEaqrm
hI+jE0qLFHI7mV3xat6VotHroAodTs5ZyHISN9z08KGHjVXT5wxxv6FUs9KSRcKWrtFwlYsRVTQu
nIFt8GXEybcKc/SSCJH0lgiP7vsczpiw6Li5H/Qqi0gWiljog2+CtI2tTr+CoXS+4YbU9Cva+Tv/
2acBDN6UbEDIumgThhJpyrzFSmysaIU5kys1wsuNolHzO9sVjWLUbtTSJ3/mSoBeN3XTHLSwMqcF
/9fGEGlMhBBZc2XbwtW8zr9KeWjnkb9jfsEl1S2m050WnEJox1Pmb5k4t5imB9/5UDKjuur0+6s+
dplZyWTdsLxDLxVbL9YPQ8XhQXMkdv9QskNdEYaIe/QDAH9UbrFJQhUUmrcQvkHKmSuyhuQ6TbZf
v5fcFusNyq9/lOuLlcbF6z0ZFE9KW/Lv9wA//MAIsXNCID9qrtGZCV9yxbBVihybwE/CfBUc887y
gvSLDRhlbayfNRTTK+xeWS2EKMtpfC1n42vKr4YkiM49SFyykjwsrr5ssCSUgNhZR5ZK3E1OVo5W
TljOo9w+MRyqLdWEauPUGHMIcCQUvSQslxUnncsTJW+PXmoJsKLhIONut3hEMdN+JbO/K10eNHVq
Ne/ekWIk8WJ/nF/h/WKQ/b239y6YM2KvRIIt2UpobFLIj5Tmk/uHAeMGiUkWSPMF4ZReJpBCIV9A
4KYpQzKj+8dA+PBkofDh6PRNbCwRMVRd/NzcpH2x6fKVsolZ/nqMeI4IuWj8KX6LecRDwju+QSsT
zxJo3JVH8QXlR3BFcabfmiJXCJ2CMsrnyB6kXxl4i5YSFO9JxCrenDh5gj1KtPn9cMLGG9BGxsEJ
V/hKi92n/kVdTEwJSrCTEAAlKhYcQDY62n8/UIjDePgbuqz9XGZkQvH9DD6/uLeCEuDCsNX6v7c0
OK3fpQA+AaIT+FWgxLTNGiT0YqEpy/GLtyye8VOJTV7idO7aOJvhkm4pAagEt5o3EuKxHdoUDuKY
v+z8j0LhtiAY4i/LqeJ4gjzLtZBJyD37/pPVeMu4Fdr+Fv64QKUyWqm8wZ0QPjr/1/v/+N13ZQz/
tt+MEHa3zDGZJRRguZBo2pUgB1XlZuQseGAvA1l6v4t5bzEY4KIJyR2mMo+4Bqt8wYShLIC8LSuu
TKfNdzp1Oi2H4CsYARw6UYFTEASHExnXHbmxTR4zSgXGJWLsn88uL8vWw8eWnTNgJAGT5Fr+K64n
N1uuxPRrV666N+gJhk/0H4KFhaC8R5z0Kc6gJAX4hx36gBj3FnLlpnIBBZ+QUfOmYiP/DjwJa4B8
vCaPAgWB0Pxu+e+2H7SMGFk7GUCQw8rUGJC4YSgdnLVUacmokvD5YLF22r/BJgDwyaG2ml1pIcUe
O16VCDmWePatCu1tTwYVSDBgAUDMMpyXNN40w1S2AxpIFFtJ+BfGMaty7DJ+HsyRmoxW3rOERkU4
+SHw/A248vo3ud7QX3PuHSwIcYvR8eL2iA91V3tXsjGrjQXjwy1h8n6lHBX+ThlY4q3J5ZVbIgGl
jOw3NGdJk/9iRxQlv5EUuJb3+d66TSB7yzfTmpur+puPEMx4pzh6jB3+tcRkoH4ptxMtOIxGWWeJ
HKdYHwA1AxWRvYQP/07kOGRtESI4oSDb6q+Oq8oSJRtNhVhOZKOxDo91Vrda9HAfXw9f7DUW3dt4
u1jsOEkrPop8EFejZLggJUaoxBuSzxJHT8o0yMH0BbCq6j01MdfoN07scyB/INMWiEZuXQuVnb63
fGJhAcm9V/PvQwY3tH4qvmmVETf7BLSgTl1SCRspdSU6aLci3N92sX9xoRMs9k7DqrYvfovevzRn
dOlKYX+CwcWlDtiCPeSS8mqX+wjtC9N3smEQeJthy2pFZVwnjvrFVSFM+EZR5D80Pv6W2KFg1brI
AYiXZJxZ50hx6YZa1E2X7rmm3q62r9+FP7ML+k++aKsnH+duXwhaDjQ6dOjnxuokMQQFoRZf7hw7
L+/NQiSlViheEcf9ndwAkQ81z/pVnpS4iZJz+4H04YZ4p2W9PL61XXJOvjhr2/bVbNs58tW7a4De
0XCTqab7apq3uk5AdCzxUVGWIi7dUo+DmjO4R4bWEPJCrzbpCwe4DHWyAptMOnEii2po4Yoh3jFT
4EviBUFDA9mhMEditz8GiRi5KvXzojk9OjqCJaA+5cBA/d8K/htJOB9kPfZohkj+Q2K7p7kbee0w
IjTri6dU5Xxldd9rIIoPY0fCR/FnZJOgSRyFnZHgQoQi99a/7sPOltDpFp8Mw4RBs8dMi7EmBCEw
OSIwKV5Uzb891QOgf1oK0iaBPO1yNFSMOQJKjlRvPI3UIUkNhxTKiQcsvgRssuAwR+lEdqGv6Nfd
lZfEMXqaIh6n+AyQqUo0n/NglTX/zm3RvMDPxt2+dzJmK2a5c2ynwblDQj4NGrgiNbwN+UJ599sE
wG9EG2/iDspfIa0V4/3047dlHGI9mEGykTrnh7hJ4qQf2orWCbVgP9cCiWSnuP7YNNgxHxTWX6bQ
E6xMJv4HLB2iuSdeBGI6RJtSgLYNt6H4YamdxvIboJZFD2UM5jELTPfqYNv7cEDxDP/AgEgr1/vE
fZB+MR1NSr4oLcUXbwkp4VE2h+Wrf6dqnY6ANi3Bdr1mv3WhOz1MH936O84PfRTbmazm5G+QWj/M
T6P9sNkhssZHqyCgEsJw2xKxDF50qCP3iQYJbZxawinbS/N4k1PffjBUWFwALWjQ+elWuruS9e4/
J4d1PT6s32iDOGjqcIsbLlkkZLFxA+lG+kRBQRVpSaTOneK4FYqXmAYPoJNDIs7sZiCxEE2CYdba
4ufKPX5ZcqfKf3SeZshS3P29X0hPOZAh5M7ZV2Dgh3Xu0PAsSAMZMDJJfu4olePfgOO8LHY2+haV
VdMWyBktml6TXrMS3FEix2/mm/sNNHu7kPn3najptOpW3bILsdq9oCK/m0rDBFEkspFuQhXh+0N1
KnP7v5Lm0o6g9Q9RZ9qcqrat4T90qAIBga/0in0b84WKiUFEGgER+fX3mVnn1K3srJ0+BidzjvGO
tzn0QbMSro9YuIuzEkYqnA0WljggefW2jC9f0ev8Oidgn7jn4TAzj1GZR8Jt/7pOtyIVVItqwerm
wYrOSBiS37zEYWQnGp/ZsXeOAEyf3NncpP3fAhXLM0VBJzSL/6v3RaMjXsT/2Vs9eWW6+oJUwz8l
H/Qrn+UEgbvFpUvxStA8/wqFf6DUF4W8wIj+u50A14hmAdAkEEtX3OHWseXoIaFLcjIYW+wn53yv
nUYnQwssbMOwX8KRwpOX+StK2AJ6KOOib97EH3S+I6jg5EFiDsW6sHWmzSWpEqJPvU/F8yFqDQcc
gGfurw0UW6D424HuWOzEM4gHx0YoDsYMsUBnCwBIbNt/WyN/corSSqBuokQU7Q+3FQ5hfy/ipk5t
yimmyEWwXoN6MtpaflJpAa2An/FnrzbUVMjNuNUku96JU1yorIT2FVtXXkX/WKMlEc7qQvEnbvkz
laMA4C4p4NiLnB6WubFms/X0v3/FmqaH4QxE2UMHRFP0Ida46JWhum8gnMF8oWH+Jz2TXWv6nNzC
F6+iDy9PzYrTlRVBwNeSNbUGxUfepoWocpDaE86xxOKfyzg+1o55ZuUwuxFzBxY4Q48avJ+k+7NY
zn9n0RJlyB/yLoZ0WPlR9GtzaLwM7mpftAXMDCPRkOAWhgUzY7KJ6COYs/11HKNIFIXidUoJnEJt
2QRflHGguF+L6V7ACAI2YRwiQGLxc+BwCUdPXsTcHjd1REOUiqKC/INvMBwRtaR4/qFw8YOBVS7/
+5y4hcRQhfQF7klE/86PALxB/GvAetGCiBfR3yQuNzIV6L/7U2QciJtcICH/BWZCToJoKpAI8TIC
fyD5SFxhrt5zq3ItBXKjA3LgK+EiifvrccUtIY5eccL+QxIFeihqz7urh3ok/s8KO4pjA8od9WiT
Ab7RuPBFCBcFhCsK0pubfWLhQxcujtV8LtCb/6GQ4nsfLFbRZLCedbZKAXYKrsDXFzcED00ATaJO
uJHP59zXkHkDxp9/+4t4hv+hUGN2kGY7CtvM7ubiAohFk/MHiz9afLmAqsRHTEb1Y17J7JyL9x9L
PAn+di9lXuBOAJdvBU+NE/h4hA8PC2F2Yr5GWUIi/fQW4n04ETtsu2GE+/UHNvEEsW+V/l4Xt7B4
j5aUYeHPgYm+aAi20+nX4uQJfIS9Rpma3NmA6hw4bNC6I7vix5KUwlvi9f33wlnElo/iiDqBoEYE
nFBB/fogJn4yHwWCAoUAmEfUWZE0giyfmskEMLkDI0xxQkSktxFVRn2AJ+pRNvTci+K3C6QfTf9E
4P7pSsBrKgCUeNpje8QPUp1iI8qSfIcU6+8z4l8ooGxmYhLwdgt+6ZsxBPZhAHW47yIWC6XfAT2N
xEVCVcMIGzMj7Em4yf9ADpF08wb1EzCIGgjspwbqfrjiRXMN5z/vctRc47JucAoYvTAG0/HKCR4W
Gq+HDeuXwm+KEwr204Wj1McHRtbQsu9RjomU10K57Em3ch66oxu49tk4YsM4ztFDkhrsoM5TM0Rb
6xde+2AJaqTs4JG+fwdQYGDScajSIP7evxNg6nyhletmvKdtfr6IcXMgGKfDdJhcCXCq9gPkHrQJ
o/BVOe9f7Gml+3KYPRPfpHq570oNl5yEg2im4rK0ejqp5eJjTVLiFZFdG5S6PySByr7LufmQ7B5L
0hFVywSdGgr6F326vkzv30b+wSPtn1HS7MftZ3aFAoniZLzSELYTWDba68pXYZ7i6rN9fecJU7cR
ByvmwfAwj0ObYnT9JT/Qe1HRWPyoYYxPbUzRgzDpSViVPT69lwPZ4d6QkDpn4bpwO9/PrUEot8MD
M2rUBumqaxdmTiuWqtsSIiT0Hya1wvGcYYcSpUSqlZ5yZcQJn9m+na2NgRZmXSIjgSZu+bU2qaWo
aeFfb4jgA16IT/HJwNP53B7bc31MLtrJ4Jj+Q6PFhiVSWkQFgHEP4TOqx8oKGooeaT5eSnNzaa0Z
8i6teTcdgnY6+tPKJSTriG7xynGtHG9+8nnze4hk8SSemH8v/1rPVEAZnugexGRGhB81/ojOLZkn
83RuTsR4UnxPH/WR6DeHaIhQ1c6ViBWUTdXwGeC9joqSPGNfgGTQ0ikqkimjqchEZ/LnUyFRfUiL
fI4NU3RdShvxcl0288IX4v0MO/xuYkKiJl+AuHWsocTYWKje0Wj5nZuEhp/DnXl7okN/OXweqYS5
MHH2wOuGIItiXgfYVf1tFxyRnkj7KQi2ufP5JroRenETpRa5EHvjZJyao7aBHbqSF8/pGH0BfJz1
cEzXzeXBy3AuL1dwjouV2O/bSpD+0WJuBtPHtDxSjnr0Xqgj1/rGtesjIzws840RM2rS34MR4tKe
vh8eAKxaSnza6eVr7KD/jCclhu1Q4ZhVnzL6dwsvOrs6S5u02LDsYgWx80+iREXpXs2TogUae6Dl
XmRk1x3x4giOaKXyz/Z8RyXg9HE0nqi/LQHavZuM3OuhqO0BWw262NY18QM3OCyO3KM5UbS2DiT5
S/27sWaI26yZ9aNhzuKpO9jM950Be1JA5F/dKNTwHMQINqRw2vREMxlg6krpFccYtQs8xtbGXIsj
qpi2RFx7t4FoPzziGQQWyrqcvWDrYZVR+Ck8Pi0o8ok8Gd7YnH9dTPeyoSDzN2JEKeh1M844BIQr
JkOiIx2Y28kTKOKs4Ssh32yuEX8Ob5KsKZ8uWHMdq2N2IzRKTXDhin+IabxUZ1niIV39Inq4xYGz
hNqFXHnC5PAiqjsXX8PUVeYJ9UE1yT7ioxmOwziqjUX6QeWpIFOys94n/yitIUiASo7tliCGkn2C
1viKTzMSGGVvytv06akHM4SpIk2HxK8JRlPmjb7nnDVoImajl6tv5c+68t/Ixc6Qrh//Eni5ja4+
8e3xhsF5qx3HcaT9CRmyMzbnFWJgNAJYrU2uoy9EJfMWr1hfVbyxxMCMtvERCF+E0e8Lh7xliWcT
wB7CCO1SbAvJfayLFRKBeD6aw6UmSwcj8gCdzNTiGDTuYVhmgFVvITBtSzheFW2fkX6TbIipnHV4
ymfiekMRFy/sQWIch0/VpWyjAS+ba4gtUKdG9ykky8zNt/myBMFjEGSsAPHuK5RUBI3ew/oTByTl
Rc0jch6gpBT61kAJosFLs7AMIJNwFOXyJq+PWl8ssbTDuwTWefiLSaojz0pC17KdvscetgHnRZRn
Qd/vlzJis8Ix5bOJS7qLk6AGvwiw8mbzhlp/phTag3o0EYybWhCjezxVFPtyu8r7wufYK0I8bnNh
Tjva4J9xO8ujEMHQ/SPrGtY4ApAewjgLDxN0oubwzEF71Yo78CmZYSHbJTC3enyZ1B2Wy/1bne8D
uQwXep0eVTAiNdXAhFFlHEwdhWmWO5IpiRqHO7h6Hd7J1FwRk273psMGvRqO8Snh7DirZ6REn7GP
rv0JYOuMf1JGQRcjxuyPNr8c+S21CPNbAFVY6/vRqYtqZvnoR47pRTrEP1SYJQKknqgJt5Uck3TO
VygTRo43/wG5zhQp+YA3i/Y17JSdhSJI0wWHuL772Arf0Ezn7vPtsYspxxEgzZ0uOcw8Kxpx7h8f
Y0cGK+udMove2A1QPISjjHxORNsC0KmRguGFgWDd1RWQDqQi9c76jt92tSJJAvNqTDhxRfjtjtpS
Dyx+ES3zJlm9XdxPhZOCyeazIO486DdJ8NxD6lglOFp5z8V9xbTEGxHCYpGJBQ9oM54qS9wdQ2Vj
zq7+HbPfmXHsqHku7y/9WCzl+W3bHZN9vNIjTGmd0Wp86s7FsvzUjz071DGtZhRFyxQJ1W1F41qt
DMgFjFIE1SlBRTO3HgAhvholQntfnfuYBGYSN5xYssFOeA542jTN5YMc2BW5E9Tv++GoYc2wy7r5
qPRrblb9s1YcQM0ysJ4rrdiU7+kmBTTTl2JiJQFMAuE80pNeTYs6yK9TBdVY53NxeeOhuypPOn69
sttc0L6SDL5/YiM0dpvNc2FQrm4UzMYQjQHZ3ewOKJhJzNWtforKrlcdMEBp19/xPDlkX4hePrPP
CpmmjKc2l0qcIWcdxZGIcJEYELq3wh92GkeICYRX/Whf99xB81bv2BuKE0WLjkMU2nRcC8Y4MZET
Y9otqfGcsx/5FCsjtL9q1MzL9TBLvrIDFpG3bd7v8ic2GC6/9FYTGMO14Mhrw/p8TqZXfEoednsu
93pOw6QyNeIa/6iA7BosED2ObtbJdPtQ3YA6Umm8cT91HoRcfbPLWW9/xKrV/fbjOpd2bOQ4b41s
rAnO2uImbNQQVZX3+diKDOu6fUhTMEHKffbbVj2MRntJnlvcpVOkPneaP7z7GK7P8FIDQPDKwxst
vu6OEyGvfJ6RfxWWg6B8pb+g4saf2kLbxAs5MlYYyJ2LOV9YLh9bxKbedW4hNKxA4ADgobEMkYEI
TPfRMiZUIiN9rj2APRUE6Oi6bwsVL17dSZFdH0mtRhL/3nBEjBf8pgTG+lFhvrF9YQ8lo54UwaQG
q19fJW6dhDKBEE+/JZQet/SP5y+7ZHnGtWxeTMGw5vlZuBsi7X3KDnpsNWIqVcMxjawOD4aofkUx
w9chJED7+XZadsmb80aT9ZcTpu9ea6zEb5MkxQjZMcHpeKdYlVA3lhJADKckiwMO1Exbq9+3eEMk
+3gBmTIlngMVJyM/7h/iI3b9SVnVlNYbckwkyGQ5E314Z4i3uWBMDleF9nZIHwuvc23xhI3LAcc3
koqGVUYAPRTzro3ko45luKcuSbLPzi3zWazayJqBAMtkLXYS+C1srzchMsUM8Gd4CbUsRs50AJQ5
1g+Cw/EmaZyE0aEsBNC0BVxSnju+4/cJ+5a9idZUENXwytIRSVqGd788j9aJJUXytomZgsObAqfD
fnguI6IlWDIh2iEgPGHM/cW5DQDxieBpnzy3mhZeu6UFpyELXlFZBx1Z7JqIEFFvLgJVHmfCAkSI
h0oVJVk0Bsy4JlscDgkWQcbGoVdbNdnKM77nhpkZ5XQ3acuZzrCjXY1w6+W7GuZ5E/6I4eYZMiz5
F7PN1pVm7zeU5reMETCUPbJeHuBycUgADCkwO54Jvm5QcZ61JVykMa3PN88xwE7vWRiNQOkdz26w
hRmo5BjW5LRwJqaOCNpeFa6IXMMMpupteu17u+229y37RLFkr6WSmj7n7Ar0AuTnRsNEw5VIx2OF
zKtpTJLgP8Mp4eUmQuB6f8zgnSqfar/zW4ijwvmtQquFOpj6X4wDxfj836vwOxIvsndGPcmsagzu
qbr538ABYeyWwnj92IsuJQEhyZwh9fNLwiF5uYEc8d+23N+296UOPeJvXshIsADU46DzFJdQMTyx
cNQnnHAciNf//3f4s9QSDCnYLKRjYaI8ZehBJ/SYwyWbD8fumJEtJZ5TXWgFrWaqjaPBfDl9dboi
DZXO0oekMNFrfLrd4kmHjm8g/A5Dn9d43+rLay8278mD4XTuJ8rn4z1y3jnOrvf71KCDrNgw3sXu
bsD4Nfb3TnW1z+yewm+EQZRH435TNWAohQmFVKbZZ0ZX+ko2DuuOs0uCLYADR13NdKnzC9OaNT/V
UF3GYkoieU9W0OvF1FiDqMdhKOxgjMF9nuSfgcmU5pS763r8mf/CxGWe1X+Zy2RSLW6RcaAxxu4A
iF09DJDWRvidpxgvLnF+XeenlzrTf6/ycvQNtdvst2nrIdR5/FTIPdGKFpkWNteNReDYmyyac3/D
coVyFJOKIdvisdQDdFEmkCvVAHF8Z0lkKSit5ckNrluGUrpdo7zV7jOVqIwBqCz7IXGjwkASn9Ow
48TDZBTGEr+ULGrbXGh6GJNQna10YBI5TIAi39NadxPqXEB1Tjwk74nz2G4lbEXV8/UBahNjFzkE
HXS3B+2U28B8Nu0bCCRdE4RHroDqXvE7A97tXY1LQKN2SFdY0KY/2Azj1DuNl+/vbIYMPVCPBGJ0
S6y6fvEBCvN9e26oMdlTozdXDah8rGCmS9XpDIhfvhnGcAnUtbpW1vEWRgzHfFg9/P+oo/Era5u8
3eXSxLCcOy3o08tuBGe5leknr0mGFwvpB4pTw4+MnQw7bmohdqsEq4C4/JLYqNmTUVYyEF80SMr3
d7Iv2TfhEzATaN2KZBkUIWcJEgel4ByDEUTq+iaf0yU/6Glx+8Yvh+KXEcNtiXlJc2kuVOB5cN1m
3iuglrxvqbm2KOj5awlTy9fcPJRs7XKZRc2GY2Ra7xiQ+xa4LeHKjBWxdmcDaQL5gJtT/FtjwMyJ
8GEhbT09Nj3Tyc37INJMTYdPzF+HK6jfoeDjB4vj6WnnHrZ0a/lgTuN14409LLrn2fSaUqeSS/9w
pK0wGVCp3Wt3fHVGwicG/5mo+2lxLzgWW86No3TMuafcBzRX0Sabhw77ImAUwx0VgaI6KIyx/9aI
ItgVW6ymsNMcvW2NEIPl62Idqx/y1+V2poIj136NH9PdIf7oQdX8WRQCluuWHYaI5oX6jC30ddHx
yiAStVw0B+HNR6ba67dlDsTEfJMuKODDdNFsMDQadiRg0MTZOtskPjVs5BFNSPJFC6v47UQQPyrq
WgNWCFQD70+T0hxgPQE6X330rIT39WGHiRjnGhZLx8VRMNnaSNpgZXeRErEu0k/+b3LO8DQfE9Mb
joAYamhgForkn2lQBtZDO+Ilgip+R/vZBIXfYOvy50ygHNl745O0kDYWdmtDVAYP1sFjf932IGPx
qTob4EL9scatYWnOGkDbB+Dn1bU8jKFxjLiwToHmkk/93MwlEMj31yuwooqdno9tbkcgO0hFVlAj
SabMW6hMem8YHsZT65hMQVR34BRg/BqNjVh27U4RtlDPBXa5RJPTF7q1NI2hsGnwmgoyX4TGpXxz
g3g1o9ixbXxkC4TFS7gqypJdCRhqy4HdfYOcPA/jX4wkVOSkc3maR3yIB8JaMmB9xV6XeKPYa7Ez
gVMCmoNT3ecD24PaH4g2ZShX2MaPQdf9QwPGcctopEZNJo5Bq3OeEvF+ntl9Fr2vUruBUWPQgCDs
O/utPzB8GQ22DiT9k1QeYW8dP2fHoY0fAie9KTuV4TUioiwsSr8oZ1TF98xVmUkdWse7hd2nht0A
0we8eDMHRfkbB7jGJRx9jK9TJyxkruvqIrxALvHxvctO6Tf7IyXP+EzzfrtU/TQSdP/YYwc9XffE
pBU4OmiEYiEi8XPTv9/oW6YqaebCa0Zh8AUAT7CatSMLZ6wHDxJSiM+eP5bazW831eblSmuhWgGJ
HMLhLTzzGli3JWp64mqc91P81zG2aDzcx+qH88auA5/GZ2B+IG5RoV0CGsHJZef6UH+b3ZP+gHx2
gHULJwcF/0ZBN33PINUu0p/7BoMz7BuIWaBBoIm4L5oZ5j842aSUOZBQ4CrAK7h67Ohs7cXYt9DE
D345+J0RyTwcIAyba/fqwDiE/UPTesZX/5VrDjHboxm9w5vUa7ienZNTHeZTfRTI/LzOxlNFc966
954ph5YyBL6K6spJwLcWclg0vlnNzXpyixctwU7oN6ikeHqYKpJb8JwquUc51sxk6EhXryIiIQkM
OIgagUE+HoScGTnw7uhgGM69WPxHfz7LbKz27e5+NOCxnw3o+VBsuNG+LYbC8HKiKmLWANuYizHS
VzhXogelRgutTZZ5tWxXqAyO1213Zld4dqFhAC7UsTtEEuah6+uSUXCZ4UfCmYsnFYVR8PhjlNyA
TjkmxHjMBmzlX+WMiyZtwpRhMu+K18TeBJcg+F4doS0vmDY13w/3u0WegTUlBB4htGUCDpFZ8AcE
hYh+zYUadGI8xzBJjMqYDvO1vTDhZzEHxoLGEktpNhSw9gAUxi3ngj9IUzNBhN/zS8VuKBgusdAg
+JiuiKl4xicFs0pQ/4T8Or/gQ7MVg2Ted0gi3FNQEfv5ibktbKv/FpMgbwuNedjeWgxYdLWAIIUL
bMMZWK7brQXoOXttBFLRbPKw3xWnJ+6E7OGcamws8iEJK83hffP3fXgdrG/9o1xU930t7fEP+3m9
vkT+ArEWckivrUyejA131m2GXY60vK2QemyvH1hnqbo3jGyONr6g+dKoPn4fXxo+fXKol3a140Rl
mu1JT2fEoAoc7VDv4t9uArZE5uys4amZcsLDx1KRqZ3VT6yYsJo4kLjwKaYO+SynoWfEjhFOA1nX
WFtzZW19vbgSqq1Bi3/j9cpUSfjFqVfxbtJ5DSSGubLI90Ajse48APIrL9dc5elDU8m6SbxL50OQ
T6QAT7lZ/NOfr8t0ExN3G7v3RRoUjEyYOIGIurGP/CO8X31OBB0/kJFFdOxrlplHZYRPdjwEODba
8eHV2LXCIAgjMrUD1qRl4PPLlH0w5a70c3h7tKOAgSne9G72dHUApU9W5pNNS/GTkX8ljS9QlLOA
vIbZHcMKldzVHDoQRIvUfZfBaHAo6GEKWAGpsc26YxqwY5qlPOhLTGAQrDYXpDbieE9oLAPlK05i
LuB/XIFcEqk9EEEh0HoqM91y21DB9H2mcSVvlF0gwBqFljy/v4J+q8+GWbGiOuOsI9mEPw+ZzA/v
yb845rStd/tJowbCV+oQu6P94oF0SLGKy9ck5YiiKYaVFT4+3wti8PB3tYInpSvWLVQKpXgDJGkg
jJoNgDk0rQeOXcDJ3J+sSpSZjcdR2eHhpYKfYt1+pu9OIWVxW9S2DsJe+yo8YyAFqkFcguEM/yWu
Koo9WisCYRTdfnI299qakUTPStzW4B5IKKYPPG/TX0z5Ad4HDP/49GlExF4JI+C2NgHPkXp94wzD
T+3ZqymtGFEPQFXaGBdurOit2Mbgk9ruA8uhn4flgEZbVUjLemVIGtuG7NbEFhvcsEBn8kUM6uvT
/YTnVeu8BvvMaUDGYmIbsa3PcNR1ztR2xW3DXTPpZ9zsEW6m1ke6IZfkIYflKCghVwiDcSpSfZbj
ScGo6gYBfhVj2XrJPRzKDxWHA2w4hLr7VHYoVLvd7YeSLg6GTXFzut8Mv9jWYVfumP0wsGEjM20x
Ve3O5s+TEeDHv1srvzuP72Hz/EhRYO1flT3aDjBkwpc/BOUIQjJYkSu+tJhJX7GP06vY34rUT5nd
8TeDeTYCDhoWYmhs2PfYOWdOf2Tp6x4jFcJbNPoKZ1Ud67M2fR5eX0x8h02qcMeVkAHZyCWnvE55
XKKziFe0vzjWLLOXx7RXeNKKwE9GEJJnGBNznTW+Auk1ccn0Dt5rXQp49vHiOBHQ4QHGJAQksvQF
SAIsBYgRyK+DrC3Vk/IMh+3j9pGKcr6Zwymq5bOksCflrzXRcWF7I7coBPTmZjVpxa+jzKam7rKl
fMnDPHO7libijI9kyg4EsyM7tfMMRAmlC8GMjESIdohqFIiCF9IGvekVpYMRltIuE6I+yDki9kj5
ADfyH0faevCYAmjcVVeyMBRoyfh5QvjX1iaYJHdEx8NIwBjvs9oK82ZVnAYi3d+0bhRebHbfrGkZ
o0fSEKkXuFm5u9OFAliDoRaCkKjzQcyXACuF7oCfaTVWwiTE2QxEiv2jIExuUnM4VwAvTnsCqsOq
8nZz86NyAgrCQqkBjsxhnGE2yx+Zr6sXoSXVdF98VV817ulpyD2S/uLJwU9tACrGDkmh7yi94lrr
be8VD4I2G51OhZEFkhgeYoG/G3DXa5mvmI3I5AS06Y4kFgaOwIrV50A2DLWyY6FZVG3PYLCEeJn4
GulkQONbKduEP2m6V+7RA7yZyZrpcq/lTgX8mX3kqXuna2a0bZfddNwR3wMfAwOyGfcnZmYHJESu
sO1OP5odRVPu03ZTwEHOI92ouIYvyzfYel1tpuzHmsOXEINGDVg55dPTZvFRAd9pqFphpDRLkh9J
DyX7rzxmqC3G04PY3Sjy4A1N+D8nI3f/EwWQNk1Kr50UuseOmG4sBheYeOq++aV2HwUEuOf05UGZ
6FZvKh4CPzFnGx3kO0nk/RayxY3h46Zm0uqrs2olYwP2m46CoZ7LbNsUK/SkKfYN481zmoRj3JYc
dscn4wdc36Bo/FYfQnEtNBIp/hWjMF2CaPJ84I+Unkmf6WfNEeerCYAxKwFcmcS2FWU6s9Le0b+G
/Ra3Pp7X0xdO1rMRXMT1Y9lt2kW+aibKAZrM7LlT5mZUTbs9TxddyO1CcPoknj8O159yoZJSKHJN
Jo/GZ6du4QC9SYP0CRmRFCyY8FvK3jjxtNixWHjvhCzvSnQliIubQ3PATq+Aabl5HMp7yMgJ5B6L
754KDJdF9z74vYslvGY6iUwwt1tv6RPtREdxkXqkbF9729gB8R7GefBaG2RuDh/C3IxFpABowVll
4uob6YzBzWieH9MC0+afTD4b2OjbdT9NK8+Sgkdrq8lSjgM0VDdm1NgvzB7YeS7auTCyKQgigA8N
FYaaEMEhucxcXzddlksIdayZHUGMkNiZN9Q74Kvxh5FNa1xrCRdERgHJAqtInK7Mb2Muso/ApZxG
mphMiibN92ulbKDDcI9Pkom+vh10OhozkDT/qcEhH8/g79xgmwNyt1/jDwXkgHTWsOUvQm7nv81A
YZsgOqdhhyIdxZpkflPMmyao74Hsdgtp2i3G/gMupUOltQLAJXri7TQUXlDwU0rfNLgJZokesDX2
R1CGmb7p142fIjHsvBpRM/wl/0lLbIYaoYIwpEb+QgpesXARu26ylUWs5RLRB1GBDRDaXDpd18La
lOPbo81676pFAUbCEEQml207fFULzC2/THtxwqsGx5ja9qBSOdgkLE441AhCC/YkW+ttfzPzffKZ
pzBwgDxGkz6yT9jU8I2CaiUUj1g5JI5GuQdgCGMLPBx/hGZnTRfGFOMHxfFmT3Rk2PnZJ6Axxitc
foZnEzjM2ne+ezRrHNogaznx4nG0qKM5pxiWcjo/grAQyTHKdYp3w1SLSNHYVsHdG9nthok+rhRa
lHOgLkkWYhNmBETa0JWuGGkLi8Ugz9m99g4Lh82UJCKDqTR9uizc/N6cKnQLRCey1R7vQSivrbDB
BkW5PLc95JmP/tP44upxFiwL2clWml9OGDxM4uXgqVP8V4ffXuFYx3v9KfnggOPEbadK52quPKxY
gWzqX9Ac7jRzm/dMfNurdo+s7sdMWr9mdACHB1z81cslZTBdpSsJADGblLPHROYiPilX2BrG3xjI
wf22Po1PYy7tte0bZ2y0f9QdCeVx7BQPMWEGkwEhrBB5MwoBGdoDC0kbatlGd/I+ePOEgV0IAno9
XkP5lb7I8e0gouIm9HKymxtTe8NNYSXHjvwzdmsqHxwfcOHLUShIWGIMoTE3IFPOixDuMI+JO+0e
Fb/v3r8eoJW3t0lnOmMS+BZ4k7+vX5xCHBnGYeAUz/wH5GxOjagF+id2NpSP9wtPF10ywocAOyz3
NvJJJhzdlviOU7g++N1xqNw89tUGUsHPuN5aq9tnPe8uFKTBe5bzHLsslwTeM0zqyiWV6ulSqZCO
dZLD1/HOfi5sWQmvfZIuJOGCh6/Vy/0ovyiaDTHAeCJVHkeYXBtLUDqg+qYK8AJ+W2Si+uvmrAKV
MM2SbLZyFIXbMpJmz2OFEX04HYfSiQUE+sPC4hEP2Fymg/s44ni51MF6ArZu7NXqS7YdneXzjSwr
e0Sjvuf76wuLtg7wHVl3KF0IX46ypbaAey45SFUYVuF4q0MOv4w7JpEj2Bcob5d3ESQ17Q+g1kTM
caDX3GgwJvYUKTyKFqaCS7rQJyWM9H0/1cty03+k2Pdyqb+Z/35WHwgT0mMCGwxo5cP6vu2YqiIv
MR3AyRqv72n1dDDVNuoPfYvGqpyru9f0o1/2L8gnlXvghNNXDFnr7Q2D9/D68t5j6KlAUfjUZqty
qzvkS/U6uz6HCQ5j0L1eznvThKqIDq72Kdxv7OEn/UklgwdvZY+k19G84+EzPJxpC2LSCLwfi0Co
YaUtlFV3oluzoXw4NBgZzGdrwZjWSmejdf0Wb77KBXJRlKceTohIqT7yTX1KPeUID2B8Kjr/1c3H
2iL7JATIqMANLNBJJlD0e4JuEtK39scxpywn0qZM0Ku4gk9GQcboDKGNzjHEcGOSVzNFXxq3ZUlO
NI14OYcVMNa213bbSQ4hOyCsbqP6Er53U0wcPYqN12boAmVHD8IECSRhdA/HQFjhc3DmmgP63A7+
ddW9/Xkq7EK1LxkJmmoFtLBw70iCpRyb3FegC+PbxHzDA02+uOZM/745uVOMThtqHrSd2VddTxpK
WsYymY9zYxt0bGgMQX1D9UrQKDl4c2C/Pdfgwdf4b4FJQwWCQ4uyJlC2LAmOcWVrfmJLcrpBB/16
TmkckwNfzeCYITVt5ZFRMIF1Je2GqLtpL9mnebbeEQUOwc5rmPtylG2Jz8uXWqjvR0Bdf2HnrSMF
GRWmoq7fH/fN+CySFI99IAXjb+YqPdcLCpUeyfGUoxxmAMgGeyxoWnt4rHR4XWzP8xpa4SOC9W4w
QjJpCdzCU6bD5kayl+lJ5JM8SBjkDlIzu2IM5VSehrCD+mF8zLb66hXBczrqE+I0nicYRAIxUiJt
wv3omd+P3Y2REYxF1XSMYQnuGOP/7VZgTPxB/T3MV3SD8rKk1IHQXK7IeDazWfXcIHJ6gJilaDVS
+F9P/3Ycqa4BWg5Lj3wUhBs+nqyrZDwpKU3YA/ZSctFL/61N8DJ1mSGX59GVnHF3LHxt4ETwmGE/
QWKs+eMjzcDRU20Dc0yDxj1DBpF8uP/dM0gdF8Xq/bZLQUeI/raergfwdLSRd2eZ0KQeaySHmytX
hJ1+8DmkQGdfH+oCOURpn1BjWbn3Lk+YdcOhzmYJky5qpZVyetqu8HHNTLxi1Ytx6Db1fUIz0GWT
K4xAEE57LE3f0O7uoD12O0WdNNq2vw2h7CCwg+OBD/fT5qQwKgYjD/mHkAKsaFr7W+PMFHJ24d1H
w4ggRtAzzEkd8VXaJIXt2sJHMGzhp9LCeYWgCFf2hjnEw83BRUazXOUkZ2tZMPRePyhVYvvRcc2d
O+Q9BZ2htUYjJc0RkGG2TZudI7rcNvj192CbOyIHqBIYvi2N50Jng354ethvl92u2xUz7i3us15x
yTDFUx9H7bHhQILTiqmVBsngZhwN58Fcvqxj/pv+AiFkD786VUJkAythOvD3ym6Jd38KMc15CNHp
fQf52rauLjMlCXR70WB5e45n5q7irCPP1RBZqLDfDCwpQZ+MzJ7dCDCPPZUz2HAky0uwe/OGDDQl
vTQ+xNPnIscymhH1p944ovfGjaS3H6h3mFqcAVsfUHBQRXqQ30aGB561uELMuO5eqOYCA9UfBLhx
aLJt6JBvYFfCC+veNjIv1UnxhfgyOHkekO5BxHVIQ7+PyXPHOJPy3Me/uneBpJDPUG/D2VmwMjJ6
PlYJqPyEmqD7ktE3dAFamS33IGZfFGHPyJhYWEXDH2QzwPK9cNrKVwk9nzLmWK/fdoguBnHzfv/P
s4PCB88wStIvdjqaUajY1pS3E0e8Yk/If4s9PGxY/UwgeWkmXzJ+GHwP2HV7EBo0Yd8hXlmg1eGI
PA07ypRaDM348U/HZT1/yWQBHxdC7gmEBoXgtDNmS6mQHsHKxiEqsYWvz+WSzC8Xi49c+GAkVE29
vRH4dD7/w8136XSXerDKnN1/IXY0wVA2XbwPOlc0kfMMd8Ofn8JZo9DZviPsGbFprObP423/itbC
jxGVRvjzg58gBzD1Li/Cqw6I35edzw+hEUYl/OeQc07tJd0wHyl8PVKJjlw//zjOnFTtwxtTUhAs
BccBWsKJFJpGnZUo1tCV9qQ3/x9hZ7aduNZs6Vc5478ujVLf1KhTF4AaRN+6uWEYbAuBACEhhHj6
+gL/p06md1Z6s9MNBrS0mlixImbMCbG/AaDg3MrvffjKb93zlCBaVkbpvrvj9F93VgNEIN4ytN9B
0Oed5IPj0GnbUQlc6Pfh7XM1AkQZ3YAMz8t7O+HsprLFzMFZ26cAxxTNwTuAPuR3hntqi1swdV/u
r4bj+HyKPaI8ktx1cGcVvkNm0IHcON/6RdJpQkTbOgqcbwHosKnJEq0Q7eodlukTIRfkAfatdOlO
7s9JT1X865jcR+1QbxEftKBwA+wFAG/Hjtm8YDerfTOJWRhgAgm3IbG0w+RClIiGL2zHuANwALyj
qA3EaiWLJDIa6jsCrAzYhGJhmDPwQvhz25gvLlQeYNtQMgJ1dEeNonOimHd5HbJ7L3YL/FxERsF7
kUDcq4hwlZfxDlnoVaSoPZVIX7tcl6PtNN91vYaYPw5g6+YFNkJNNWHU/knhbOvVvgFUwqaUjExh
/kpVDTDKzT60b5MbFQnwQYEXTDrmSwMLBdhWIkNDi8ppo8cWsLJQj4f061Gv0DkjtPDEpkLxIkrL
SL1TtMrWvT4/3V5IUjaAuoSNQLA+dUy8dwSZLw6FPKQQrYwB7IIC67lg1Xkhuz+8fNT5jqUorYw6
OIZte3gDGNzGOQbmK/wUz8/CuiBoIegqT+0u60pyS1L+J0QJQB46cxJChEIfxE+kniQ++lXxLNmg
A7uDlNyv5oTK+QnMB9C2FsGwnqDSUXi4D3dPaRsaWCGC1cGqb8YfH9OkJUX0rx6ZdyHIFFIAcoSw
KwvJo1Sp7br/xYYnAuHSWAE32ZMbsKcMiTdZaRcSFgPSC2SVkdxu1z29d5wkwPbwes/+zuujDwt3
HiQNC+RkWbHHhRAaCXkDtToQ5JZPwsnGSEdEklpgo0EAvjudd7rKv7PB6kOjm3ekr3p4ug7xkPeh
2CmN6i6prn7Z2xsSq3oJ8b0cygRQTU0Ox7AllfJdMvi9Y099364v5IpZisQv6dHeKjhvSiJ2I2ug
heRaw1WPUMGoppDuNjy9pC/H12JajgFqP2uL28cx1tfN+vJRw6VU6Ng0D0CsA0MHaT0MY+Ef+qvo
PlQ+/kdROIbt5YBbsirQOf8sCFGz1wDFvT+dX5FLoOZdJDcOz32ErDK3CwM0+bTo9sRKNCiNwUFg
S0crmuC2DxRdZ9PROrt+Qsk92aQo6yPVlQKbtGZJ0zIQLvYdYBldr+DIHxReXEP5snE/bzOAZoBd
TkDg0L+dF/epeQUEs2PXY8+jHismK7E8dhv4EmsIWhfIJU7Y0gmFU5Eh4I0tnAZjwoIh8QdEdPNt
NMkATrzv2vpUyFbY7Wt1cnk5AjugOoXMLoQaJCFRHYgl9xIr1L0CfIBFCWYSxDZeywm7ugtw5jjH
ZCUK+oDpkJyeQfGiC5KpDS5fiEUEzUtYrpla73jQHFRziIHIEiLGfiYH9aboZB5iDW48ygwidUg9
AoTqADvJeVBLvqEPkDJLWTP31vHart8yItDklHXke4EIwWJNlUydfOyUNrpflw4RAzrlel/jB9ls
tYKXx83CcE8batvOnQIIOr2PTugaHkitrWN7kmi/75Qy01tEtCld+2gW22ccprJuEbQjulU9Hz+3
n7grHoeEpqVCK5TBld+nRL1MkH7xDxyH76ixsXLxCO2y64VoOM/tmbJURocloNUrdZ9lp9wO0IHr
k1Yghjq1+hlIvPiSd0DjrDrkGeoawEHbpChaINMAzBU8fX83KpDFAs/Z1tYkvUdXCmK30Z5ScGNm
gtSMCpft9xbVOCP+akkiaYaoLimVFJGt7dxewHDfTPZrPG7jXX0Fb9wCA5ItVkOtboHrwOpztElH
BBgWnHW2oh59g5pfNUMFvqCin0BPqqshkWrQSoRRj+A0qBDlchRW4wGP6ymYPwTkhg6anw1zkgua
LesJ2KM7Bry1/1CwEbi+6MDY4HO2ZEXZXGb5yHhiJnEWxH8kG6wCgllSK8jenFDFsCZv6Y6Z/eWi
Hhzn56UyOw+5GaYUU9TYMLHl0J8us2dO/CCygzvyeKu4wL06vRSE0uck4ye7XookGMcRYhr5YjW6
fOiyHSgvRNKIySB2dn3NX6kvGelU+ZFrInYN6p/A+gtw6C2oozHpDvIfJ85jHP5IAFQjpHxCMyCK
YXzUOUU95HYk/hGx+exekXke6D2TeudD561JOxaxf8Q7iat0LgOEKAyXAuttQfoHfFBkKr3tNkpG
jM/RWwIMTma523deVtOUoLBBarTD8YToCUhtCkZGPfYnlXOG2amAnRsv5LW0Fy9nkTv9y0vWFx9G
ezZBgs1UPOQYT5/ZRHaZookd+SbwlNA9DO8b12lfNleDHYsQu0EmX8QymxjT1LYnLugkopGg251I
RTR1ABj6xRkDEadIu+IEEbsbnCpdhKd76GvchqXd9W7Rym1d75NjHp6CnF385JezSuNOGyqAAweE
oxHDynZKO0oZ7AnkbbXBjtRMvIqK5XZKLM5lsmVtdVSS8DX9+tazatRO0CILj3ffggf6HmWcAPd9
+zy4Yx8GOGYFx3bTTwWkCtdDpF/aWzJqV+o7l9c30DOKRQEoh+0Ovv4eP8tpE5o7HkMD00KUol2Z
fWJ+1uSGrwwJF6p7Sag6UbPrF5ggzm8kEaAXp9ibFHH/yZjch5ok0VuiDnifmO8mwYJpFVyG2qdl
IdOH/FLh/+s//uf/+d+b2/9KPk7jU9Ykp+N/HKvD+JQeL+V//kvTzH/9R/71fPf9P/9lW7Zlep5t
mprquJrtOTZ/37xRpJfIy/9HmheeWV4paELrpnft7EAi7SnsHpXIlZwjZwbXEgG/U08SJrLk3WMn
F4vi75+KNMTVyZXwhrRrGQPYGj6/z6jHig1iHOP7YZQTx2wpFYDccM+gtcEnXCIqUZkop04NXr4a
19cupXclnmrW0UeEg6ebnTORYrvbiBMsYaY6HRJATVvnMcxq4nSWoA59ZWCmneq52QcUqF5XvTHm
zvQPlwj00ArigGq+jTIKsXjtSwK14nPzdKP2zm5XspTfL52echk11Rhw/PA5CQ7rbGDkASsDbNvf
+1hXDeufnew6OOS2q+maZ3nu753spoV721bNbY5PiCZuhs6sGtZxEyJBE267Oj+7A9gjoBxGnhNp
Lnio+iLUqcseOKPQZ5kMCTZmvKSJj9DBrQYipWuGyfCIxvFqABsZ3QyBbzp0Rhn6U8d+zie4E6Ex
ln/oniCHDMUxJUhkxSbpUI0ZGTV2H58ib1D5E3HdJpYWqaEsekR2u/jB3QOEu/KAVWqU9+tPB5vo
TnIKaeRN0m75d4WtTj7dm8lX+dkZmZRa4D1wlxmExFvY7G6b3aPJhM70sHg+f8pHykenQ0JzzqiJ
kXHsq9TdcPt5/+uDjn1pyuphSdR4vzx/eqg6y219NaDGwtADck1kEXmbNzv2m5hryG3sunlfD+l4
vspt6KF0Dg0LdjSq4i1b+Zm/HFGlAWG7Goj/bk7kLWhLxAhGB/KirO/wufIxxPjkWxPzssfN8RRN
l/vQQ2kZVyFsPGwYUTF/5EK/OnDHh2gjJULckwowd6DS1fpEpdKvJcESIv18AKVhPG3NpHkqGsrS
BrlUHUubpBdlzhiPV/HzhLL3yH5lBvXdgXyovPISEHoh4RbI1Kr4VUVzQA1B0wVNyAsX8jXfnHwb
JmX1FeAOr7hsqnjncTqxfY4rvhcpPKkEWtdeAPF8U6JDT4nIJL8oEQtpY78SJgfnHO36DZ9+CQ5Y
RH8bUtHM++T97qLgcgjPhnwGtdAEVIGkUvPsHyh5ARrDwQkySQg5EETg+Sou49Wb3DP6lJ9O3/at
7jZU3s+R1ZXCGSUgkNlTgsiZKxROk4T6au+BEsP1KWp4AeUeNJFPPUdy0yCVeSEwWP/6Iu+ksoC7
K1l9tq/05baPGyVArI4WSZuKQK4jsFlY/yCD5465A7kHhb/pA/ZtuYrDHR96eJrdU7RF1OcSZEAo
eJHSOYH8kdfSwWBlK3gGZZAlXMxpZS5tkc/dksPZIZPnDiWiQ3+TgKI58oczT1C307XQt1e6ZSRq
elVURod12TvTYBnaJjToEIXXS8NO/pmfnP5xIx0N4tcni0NlsX+K5Brs5CXpOp7j278fRld79Kjc
JRfgFFr2LH62ugaXBPg0ljPqjeJRv5nKLcl17Md1ZCikjUrf6e6fpH3uVAYIrSWaxIuKgCN7ZJLq
P0c1KnV0ubRTOhtGgT6I+MhjYtu+13W62bP8bcvn06/cF9fhXmQMmY/MTCYCRFV8AGdIuLJqsr1V
IFA8urd1i5VF7ue+Avixm5OGVuUxs/ysgAsbsHAEgAjChGka2u8cfyMH/iYChfVLEupds6Ms5fuR
p9V3tt1QnQm/mgUpD9QWXeN9G1rvpLPItDC+MuNkapxhjwEYXHLL9xe5Y7kxnSVkzD1+kubb0MU/
5rcX5c8ymWumt8zW5AkeeX5Xw21fpqesG5nuMkFkmctXsRSUPWP+uhqgm/0wmcpPl37eFYVnI3D4
p4PnsOBcNjpE//rCTVYvsuBBa/AgOVh1yXfCoRbx7RA6U8jVegf0qHFEYgGvS7lDeA5P4QM4T6RY
+s+DhM7tws8XuQBlwVtJ5j0nRCm7aSakDQO4upiUNYwEwiJFxWfnviAGGpRQgNziCgIQDnnBKoIf
jyJvOpfTJWR29YvlV5DXJd1VIN3N5944TBJ1cHwZhEsE8j0FhglCEkoHcAORDJbjJ6HZtedFZMqz
PZoJCqCILB9cM+OUhHlkDQX2a/kFwsaWD07Wt6n+T8ICSgHyU1BUIF9/6UEx8nikoXFoeSAwr4/w
OH/iu3w1x6JwD8xM6P4iIdhEso4rgR8PeA5EMSA0QG7SKmglaJ1c/06tLxd4z7k6LIA7yQnnPcuH
x0mi8XITKi9OwmO0e4KurH+MysDs3IXu7wENlY8Cu8x5D2pBADq+50tT96FFJJtKew4JjBMMBJEJ
pUQ6FErYOhYrIEs3fRJzIjMKjUq/ig2WL4t4LnNOeI7E8FEqzqayxXeQGXcJZBdka5TtSjYq+UBe
MLlumIgYMkyWvFfWoBfpg/RJTPcpkq86YtRf1kZILYhjFewN8mLZL84sWUwM12M1f1kk7AR/akJ3
oXNddsdXcXvEDWLDWsjbzFcM/6Ot+tCLkidWCrth9iz399iZWBcFW4+I4Mr9XYLrZts9fX7t3nJv
Hg8wRWhDFgFFN3IvRJ0y2fNxBQpq4BwWywEe8WPH9Kn4DW59xAtjl0kCDJe+B87ymEih2IO0SxId
RqtyUzGLgeb6W4btYSEYqPs062nDB6mI2A1mBLkYRu3Ywx7werNz3iTYJ4MPBTSDrbrFezAdD3tF
7uUaaxCTiJk6bzy8fJCKalfmf8GCKaLtE0fv6AJjCYCX8MIElkkvc0gmhqwj+bssAZnmMkGJ2vHe
NPx6ncxw+SSsHQWJDZ5h4nQYY+DYjDmnMNyIJr4x0Gp4ZR7IrJCeRF0wYitnZ2fQ5V+BBZOOl+mj
YluASlLusuLyYh7kMlcWFZmorjl3FrIuZKXKSslZ5vewClIJfDHBhaRbHt5A+qUKDlBX7vu32Aid
iTCHSX/I89ZEjEPOJ9DrrAR5kBdkgKSTQGIDrI5BrPCxFrSV8ucKU8MHQLt8j2G9HBlh/imdKxtE
hTRA+eL40gRq52k0JmFwWV+xA6vutSS4cY/EWvJEjyWLxSN1xx1A/rAmg+RrWAiSaXTuhe6/cLfQ
yPBbsbbl47AV8nf+NrTpFawU88ARBfEefB8noAi+9ip3RDOer9hFb0CmIDz1m0AZGNz3oSss41pc
EPbgFy0G50LIMYVBRAsPz9Khxx5NeWdqzZNQJqLZWUUGFGsOr4dlid44ccgOvYGEGclJjoR/Wj4K
ugpykRya7vGhb4Vpd8+D0BJQ9z5X5t+DNv3xk4XVls/gGCrTFqZDfk273qsMS8JvOX14jbkN+v8a
A99hsO4yvftyc7tPeZUMnAy6tJ10iAEmS8ZYnpA/574cxr96Q26kDBKqo+SjZbAM3sgQwvcSp12I
FUIjVjfQaTNypEB5WRUAgOub3B6VNDHs3aNrDLSgv+8z0huTyk1tsoVVnObfYmsinbPvXgvScfJ6
F0KGQ7/ZMPEgNk3mwjWECg+zBoSZdA3YtA3rs7XvS03ijQukXSkPoD4xRKaBUZNVKyMoLZX5e+DC
pC8DaYwRksCVNslFlYEyuPOUMLHSV/Qh7ZJOkd2qeow890szztIYxkEsDbCovswNeeO5T97QIIwD
Cuzc9RATkME+Qfrpklvcdx0gT/t+jZgFQ8RQpHT9lrZSssBckqWwh6pcBl0m1blPmSqfbky+hghj
h3MkNks8I5ntsras1zttSPvl84pO/xryrzZD3Y4m5L8vJKPjTOzRjbThw8LRL4TMaFTN8Dl8lxv7
aoS4acIGtgcoCCzwa2Vz55OUF99p53EpS1UmmixWXoiNpDqKweYi1E3oM5WpJy6DtEzHocsxlDIp
HisqEBevGZkdY1C/iJX42vOFh+cIL/qRPc0OIfDg+PV4qD6VvBNhgCpka8a9w8B3WA1aLD2lDORr
E+yGULh+fq1OaZu8rGb+SiukX6rAeS2DQ/e2zMg44g/Fx9dtTAk9jjXOM37wkIJ0vpfsbFv2yu3A
ZXeWI4Tsmxp7s3jOti+UDL743Hj+4PO74lTJMQDyrwifeFzyjgrXXdxxeR+FD9Hq7e+BCUv9ISzh
/R6W0Kprk2hn6za3Aqk6L0P0QXGKTBLG4j1Fx7X4Q5cIWgvZX6hdRAv0g+RFoOELHjm/kIXjNAGE
RPYJNmE5SXyd2Ljdh5dYc4fCXmX/FLmSwNS3wJXr2q5hWJruOJYrga1fAldnXrza5go6xSQEtquB
SXFCElwLf7WlQrBbgI48PekpZZevHtVkl+7O6G2LpvP3PtT+1IeuY+mqQ2G7SWt+b0ZR3y/m4W40
83IL+nULxELB/T/WPdsioaST+1JWAyP9VOok/OHSf4oq/Xrpb6E7Xa1042DZzdw8jBX9M90/1ZJZ
1cKmiRUSTG5Fyj5dEM0ENWq6YDAXu+MPc0jT/zAMnmHYmmsbqm252u/3X1t7J9OrupknDpkRSlkU
QPG2MTmax0Ap9/Hx5PpWuV7pq4lrvjVW/EMnmH9ogKeaqmYYroTWPOP3BlzV2sqKS3WbU4MTSooH
CXLyIWZsx2SqnOeUsJdJOMqM9RjxORMSBIl9SVjpiIso3m/eR/lXx1OUwxY06Y+v8md537ErgTP5
OIDtkEVTIsxWjx+CyVl1ydehQmKwO+eYUnEWSOrl0QlrjpeD3XDYrL1Q6BIzv8azkjCXFLg9johy
xm+g72Ux8QIQi9SKhqCXjfj2qcXAjcS5UTfwQ7PrGFxWdoicDVf21Wsb03TgT3xl19RiPaBW4L8o
f+PjRx3JMU0sCmfu4O/9rv/JePzW79/Wn3nY326JRr/vCKUNyPvSU/thTsyOvgohnxH3G46QR4RQ
olcSGGuIfsrxQGyFhJ/EZZdI19eRl3F4hDMJQkpMU94qkTQ9tu/R4dzO+zbsGbj0HI29kU3EMhlK
3FJibhIXfYT7rhwyjpxqJH4qYyujK1FPKluQl5cTX8oejvFnayIlIAZeNiAx+Rb+BoTNyHfYIwiY
6WrhsrzhWeJUMJiyRTihOFniR4jrpqI8gyrIpiYxzm7LziuUz3tcGwISS45zOMtiQA8wmt8iOW2T
48XOHrG2YnHhRuE8InuT6hdMXfmXd0mORQdYDClnF0+V73J2lU/ah+67SigiEp9Ehl2jkSl+pG+z
zStMNCDnHT04zT1+0zHUIKPf5bv8ZHzqwRlWMi9c8WpRzNFhGoVMlFAHf6dOBswjc/EAabSw6qoQ
0zKDelTXKISjspCdSoJWEoqRs6AECP8+q8w/mDRPtVXH9Gxbt3Xjm0nbmsfr1SzOEij/itNCG8i0
+QpmytYij3PUMLHseE9PnulZeM6G2Tp5uFg5eq914E3Kvtw/iyk49fG4dcjqd+3l31tryf74bQv6
rbXO76bHunsJFrGADA6jsgqV5/M0iSyqamDbG6rUypVvBeWeIstzRMBF4veYH2hFMSU3jmjKQqad
eFoSdRIfA8h8DNxuCAa9cwioPB1ShBnelpBuUO0twkYUfgUK7kIZ/f1mNPUPO9lvd/MtSXHRD1fX
LC4o1D+iUhKuVImTA+F4xLllHCTcL2F1iZ9bG5PwlASkVqHqG+hmwewD/IgyQ+a1yj8n0P49x3Vm
O6dvvAyZ+SfczgruW8ziUlwJYZG9+zJ7T93jm8H60+ILqKjr535+gHf94ot9s3BjxcqJxZMu815x
PzEE2FYw+iFsL9AFydSUE2uJef17/+j6nzJlv87N795Suc+90iplbhKtJ54Be9VjGOU4TC02B+Q0
Fj59N5ZNaPXYaL5MoPQYPSeHcD10RpJsMB4xYQkJSvhPzt0ZlKbMCqwUai0E5e6RtmZ6Q1RanSj9
OwaXEWVRnO4ltGXP5fh9wpoQGUKKQ/atI4EPuZKEdb64fqjWRHJNxIQKxkldSqvEPsNPglQbETc5
7jIWYv9QcGAyykladpT7wy1+HCHAaD3MI2c0jqYyEJi7/E04iU/d1Uamp8Ig6ChvyWRN3kX46Nx1
EDo6YZpunyJscO7efAdLkw3lcPa1Ocr3Kzjkss8Rpdt0SCTyKfI5lClHN1/eIzZJ84HOYZV2kDpK
gFqiQMR7Qgn1oHFJZHXbNWZ1bD9yKRLZkL+AXbm/SLhW6eNCv5fRuWe8mEMJTP00N8x/LB3HcXRb
9XADcYU865sTlKe3vNC2WjVXX71Rr4JRo/7cgmfrFvOi7Ozh7zPBccSCz0JyQApNs952iBbY8PR+
X1KWcH+7+29kvduHOaBzglc4Bav1kXqV8d+nsSGr+Deb9WiqabiuisOKy/a7zUqV7HrDyFbz3n5p
D/QG1Mj5VVj3oaej4rida9CfEProm5C/PhtgWU+tBQZpeep81hCLQYT4TJkzCqYgA0jWPDU9rw+k
4e/NNPV/2FaHfLRr6brreZbjPVbjL+59siv1QlP21ZxrLFVK+FLU4j+b1xruCCjAvLqlT7dzoETV
kkrvy5hQtTHzNpQhl8tidp1RX2YP7AlYcKW/mppPWzgcKAe5t6gqAR/fO02azwzKpBaon1WN1w5X
W5sKhT1J8AZxKyZUi/q8uZjtOQwsZEHKiOHtitKQF8EIEGQvu2eC6KktyKH6jUpXeFTsVwd0umAc
yBlQcWvD9bD3K2puKLml7h2OD/iDANfc2hSaH97q6R4+4XfADs7LtWpZm3zMBAGbpPXuq07JSRUe
hI9dCFmWTYXKU/N6BdO4AGByANCypB6X2loXBDlcIcTvIuPdVKWiFuoAvN8349SGUAVpbJjJn2EJ
FRwj0CxY1qiF3UC0ZoGZHlP6PYraUbsTRWQhIfx+dmCcBfGoD4t58upsqiElXQBo9XBJeQYVq0JL
zFlneFiCH3owvmP5ImQERtnYfW8WFM1k6EgaqjBNmkYro4QEYNLbdaOtoV0CZW1DPjfU1pAtJR8u
vH8gluk9mCnhktMg4tHmRRdHr2RZE5i0upABwriA8A+JTgMj2wB31WnGrALSCg0AQkA9PmE7AutD
LTVMrOP7RJ9VsCdNj06HSAUfDiXBan6YAGSyNsf3e0RwYg7RWw+/DXhXg7IDRUl9qk6axRVEKXjp
DXG0HTRjwO+HWwoXhzS9GQAtgjzpyaL2/Gm3poCheJMwfd8e8e0+9CZMKYbRGBQf6gYwzFjpJGN1
bAxB8nGMLj4xFYwW+EBIcqMVAMdnVp+zBpd0WEDJSjvVGedw9638ILcTw+SQaW1YFsnlNLDVAuG6
dOAxy5A2K/0tEf2041QdHRWdaDfdH9oEFakBqbW+dYzvXg/+LDhy96fubht5xatbDa8pBWrt01jO
xjBkEgnWQRIhoRgoTcujMo0aTD7mAD6vZcJOcG/Vz7umRQwR7hrDbd/t1uGl6lIUbWYBzxJBtVFX
m2UwhgEcsymz8vrJJ3vesX8jbglTGewOeit9M5GeeqCFvfnxALGG0EWOzsFtlH/U83K+NaUQ/E7x
GjM2/WRBF3PKfBYNCE+TRWLk8C1UawrCAAn/3er8f4yOa9v4n55taN8O81tjv81P5raa3zan6XEM
HnuogUc8w5T+ATHorV1NYJunOMWZrEZHvxopcYqkr967L9T1FU6ZxZnK98MPzdLEj/xms7GF/92s
bzbbVm+H6qTuqnlGSQE0EYvy2C5XUUNwoQKrn8f54L4BkOC873xW709xIv0PewZnax2X0TMNk53u
9z3juMouda5x/XwOqrd6FWjhrkMdkMHSZ20co4az8Oz2cZ1gX+4v2BZwwet0Qz7YedbmZ6ihxSKx
Tbj3HzrH+odbxkahG/zHecGzVO+bW2ZXdbZV8tVlfvIlF3rwNdJl0MR3rl1ETDBiQKjBEbWbthkj
gfkEx224GntDZwjod9+W3CGR+1jzzWBTU8YDSyqVs6vhxJy8g1wUL7wcnzrQX+JhKuOq9/c59yff
4Zf2f7nlv2x0J+dYa7rnXeZQ5lK2JsprF1o/f6a8sPNsBVrPpujhdQVxzwpvcE/YUqIKDce1c6Ci
6SCKD6L8tG01mOaMgOPfW/jPEJf0sK26umrqqq7p+u/Dr6TW6eTWGqR8n8amett/eIuspyzOo7ps
//1SugRrvs/0Xy/1LZhzuleVd86ty3ypjbYbA4WiXjKBpx8Wmwnw0GvP89qnTb60nxB+mQLH09G1
myaUl+1+COz9ac7/2pJv4Q3FyCtn56gMS19dOpEFK0evnNnDv9/wP8Nn3/r2m8XRmmN+Tw369l61
8g38Lvj+sKKwDXaLIT0M4Pvl75fU/+CsMpymbtmGZ6qW/u3U2jirIiEoKROuRn6TQl2/5LjhDNiE
BQWP6YZc4jyC1WuKlmD/75c3xBf+5xD/9+W/HTOPeZNnyR4bq37iofdX48PHOaT4h1MPGn8zdXyl
xjuL9cghoOWg4MkuN3BZlhdOdw3FBqv2+Yc1aPzJ2fy1S77ZkGRv1I5aJtU8+ZQ0M8cJnEnBcbj+
YY2UKoGXLVV3iOSy/8Kszj6vhSiD98m7tccpeTOph4IjYOsrlHJA5xv9vdf+CdN8zJP/12uGDOov
ViLRskY7Gwya0su6ytAbCt1g0dNHduS8eOPt4PBDnzg/jNNjHH+54t06N6XTcEUHeF7joxtFaK9A
hl4ZH+Nd314Af5ukU9i59cnqFSLG4NrnfB9YT0Z0WVMP5bWfUljGTqH9kg6MKVoHEQUWsFm94ygA
0iW/3m9gwqrGxcSaZL0qcIPLIJ2pUtOEc+mAo2qIOuEhIBI0cofgTh0IqYlC/b1z9Z9u9ZuB2+4v
x32+ZfgbBLCKruqXrQ/JJCHnQDzvIcJWYFyTjsg0/QgP/ZPNszWNg45jaSzKbwvCrZTGtFOvnFMV
M87HNwhHF0aUP3lkdk9diPraqEdF8h2h7R6I9I7RdX+wQ48w/fdV+Wsjvq2A2rx6Li0s58qz3Yi0
Thrpn/YE1KKH0F8GB2KPahNjROV4A5KiCVKOsmMtykacgBTKimGmepKCUEg6YYvfw4jScdh4d1Dx
CYsTsk/CQBdLSXJoUHykUsBD9Tyioc/7tfcCp635dB06E3O+/TReqxkZtXStOziHsO3C9eRIPetV
bQESasbq8/E1X+JNw8rXh9cwhe+m9g9FmAOpvVIC88MEUf+0G9imhV9och7V7W8HfLzFu5spDd1D
XdWpC3P8CRDtKWxgJaX47jpO92NN6RXwVnRFypc8GQtgKj+6HZFuE5U6ePsCZSp/3IeccoonHbkw
6LvB+7i8zO2YY/RHkT1A1050LL2Hzq8U+l7bomh5a9st1sVkhuJUHJutj/CF72jNfkafy+WyavUQ
MkOPiorIOGkv4hn/fyqdT6RtZ9GuheSk/xYjZfYomZRXUs0NHjBr72Aml9+SwIONHVEKZL4oxRKp
MhW1C6XD4VmeyMOmxQmZcnRA/MiJfWl66i3qTF0uIFJcC44IooG2qJ9EhDcNPj/f36naYul25UDN
VZNROpK/ibIZ40bZNrQZHUrHO8YDdyrVXod1sob1PIeD3BplSde8DOvqh4jeP8O32FQHf8ZUPY3M
nfltUCuvvG7vdlXOl6P1+lVK3qyAI+JYpGypCRVZPQw+JLIidS5UiZTNwKwoz9yorXFb/nAYoxwS
L+ruQsS+RJYtFhXFr94T1WC6lWrcuvfTfuD8yWo4tuWpruWYOnGn3zeE+nY8r3amAv9rH06wa/8A
D9Oto20gIOqtQqgOkHmHKOHi6xQwvkP2NjNYv69OW+tTXbqfekGWdFbyEyFbZICa4d7fbsOEksu4
+uw5cwOuMsDHgIypUnFR+oYDZGu2VxRLlH6ZQt1gzk/PRHKR7OyvOLCnbucQKU9ZkD1tnzih6GD2
oEnplKB51desf39eTbYIh9yp/J5TOJr1rk6L0OYhysbrQ8g70vD2REjzg/JS0aAYK1Sp9qwpdsQc
w6g7hmZl7KHEqlDxXm+oEmivCNG0OW1vhCurd1GWOYIBl8UBybcT5dWt/bMdJHXrHKSEILh/VCxe
dhFVMnZE2v7FBfNE3bdPKQj8PbsIDqVWSXwTRVEvbmZU7xchbDsJtGEc1NNRbnVQjznNYMynzwnB
aK1schyYVEUK+f/qB6us/cns/DrI35zQW90ku8ZjkDkZoJyREptirIA/XXyXIEwW5TGE63gAP/ob
P135m196vOaGViVsiSSjphWYU0L+UGe16hDiMw4giMxNr0M0m6Lsh4zuH/3TX2/622nzujIz7C03
XfvKExGl/pXHKuZIN4EvCKm6U3AIlngJwSlIfvD6H87vt33Q0zzXNQVUQG2M9MsvXk91P9QrRXUw
9MeW3kBz3aqz1vblGt3Xl7U+vk2U4emDUE2GGvS1jeDfJpWaZ22griX8tgYRyWn379uPKXf8t0Z9
25zzzDg36X5VzmEfMRGRZNIfWwqEGM/bPmqlwW287dsUOSTD+tN7RsR3mfSOL8eXyyiN0W3buoG6
AhPROVBeDKFIBm9Ge0uN3a0DiwV8S5dlOTb714UydsbGGCmxmfOD1/+nU+6v/frIJv/Sr/utYyT7
k13OUdxrQd6tYVBFG5LsHerXLlS17JXdzaHtvUFkwG6ThzUqTmZYdCIdowrhldVZXjpJJ2/PKL1o
/72LH/7z9y7WddvQSYG5hvkIgfzSvpWzKi01uZbzAqZ6IUBs7aie3kCgl73UA4otqa88t+sFbBBE
+HbvcMuTzamEzx4OpxcbEidI1eHrna6IeOHVUINs/dBI3RVH9HsrDdWVcLipmvz0++xMq4PuXc9H
JgJMdRaV4QDPYIB1EWNWWnC1th4wVyykwIX3aFeXoShYIyTxSmSR6Gi2b6eT/esJHo9XbQ0+5CxK
EtCjT90xYceELMVA8JAiOWH0DrHU5y7k0Sworvz6n2A3/ztP9cJ5stbG4wGdOcSULbIcttmqz33Y
gZ/kbUeNqiw0PyBfb+WEq96Kl69HNdlT0jZphofo3r1C8irpQgcBPUQMmRZfxMRbuGa3D/eJZvMQ
N9IIYWEA/WZNnMcD2Yb5dpjMAUt4E4S4+U5VngYvwIRaPHNz/TQ3t097k4yzIWeNPgQbSigZpYeb
go8D6V/bat/98zybHuZkHOe76RnSXhNAuxlUbASieZlFl8l9oe3Buhcxgj7QMhax28sn+eQ8uy4u
i/1oP9sieOyNOa0OtwOyTRTd2ANrZBJJMkbQMEERq7Vqzk4CgdZYaduFO62e6l7TQ6MOyWTiZgTn
ifmT4iD0RMwU+j6inEKEpa+FEIuaWqULfWUvGWWDZFSSUxgbBAsQq8kW2SKZJbOUZuwRfy4GF5SX
s9j4gPUt4OAQN70cZljGaXREYtDr7kCICNosQ8O94lE+SkUky/7TYZKz9A8z95sJq7ZlfipdZi6g
cf+OnJtQCyRREgFqXxp9r/f1sJBvhhtYHVyZQIlDqPMyuiHIN3J6NUoNTu8cywNxv96tC8VyjDIA
ugIFeWgbhE7RdeMbe4U8B7/VcDc+DPfDAi+GIyzAkYaaK8kZCvxHMqZgLbqYSx6imSJxEI2crhZR
BIoOijy0qPrQSMqK2qMytHHR0Zj3jakBdbPQjIsrIiq3ZUtrrRUcR5gUA2py2xLHW69xI8lQhRn8
WSxENHL//eBUvHohq4Sj9l8PjYRvKpqUkdKWXMCQWgcYG0S+OfngXCA0P3AWPKyljvY1hQ3CMI22
Xu/SSwePEoeI3AIvTZ0+J4w5GQ2raBerXmoOj5PTCFLUy+DOhjGQ38QXGl0GKwhsYR6d1C5fTqNy
lk/KUcG09kg688ttcZ7ZTzBeXAGSde319SN7vSxypMZv7WJxmh1mpxlMYT23Z/eujw/OJhXOSc8l
PcSrzXX2Kv+c27xUoFOhxLtH8oqME/MaJ0xXZUrmUASbrdUZaaGKB1VOoClP0d+NPLWWf5qFBDB1
9ncTa//NqzGd+ujePWahQByk6EYKISRVLsI4uoiOk05PYkrNAbsPDjxIvq3lRKZwRFMQiTAeJzNr
SLG1PAv50gFf9f8S9l7LjSNZ2+4VIQIe4Ck8rUSRsicMmRIMCRIeIK5+P6mJ/XeJqk8c1dRUa7oE
MJFYucxrHKaPki+g+o/6c3yfh2HnOO9CdfCWBh5ew4vZfdQ7a+Ea3bvkoY7tii/KHvCd6Lc0nGjr
DyFn80l1RlW3QlryeTG4DOeF4zYltbsPxHqdkU7d9NGEZHO3sp6NZ+359Jg/alPIFzA0fl8x65+v
7V8LdpGLZXEjd8eRBRNyJGIAaNBJl7EPF9US3XS+QHVETCsj9NQCoUsyRLFzJxonQuCeJAPpS5sv
9GM9IXQ/UMoiYVVEop/GwjwvVqv7lHM9JplrnQ8OCR/G3BLusUfzYIGUOmsjasL9lbTqH71XW7co
+5jXq9Bz1YsPl9qjVMaqctoeFhil/ene1Gfpvp3u7uw7ou+1xuc/2ujichZjJUVWDabb3w/vum/y
vCjHE4f3gLbXNNuYoI+LlU2X6/fH9o+B0fdLiTzir2zGqLQizkz5tD3DX7WANePM8Ko9IuN1flIQ
gIEI/Zqh3MAU9pFxcv34+/VFGvI9Tfl++Yva9NBNxrLVuTwsTPRc7yvyPJo0N/21z/mzlf39Qhf1
kT3Kha2OXEiaGze7EC30MF6kt1CwrnRD//GJDHoEsmXKikGSeBE4DD3rbB5euR3fk2dtlTyivVfd
jx+/r5vyMz7ZXMY0FEqQiUK36ftzU3rlrFpNXm414cyibOWltU7u+imJ5XFpeb9f7d+f6f9d7DIl
P561rDlIh3KLFeYSxY4ple7d6crC/RxdfvtEl8gYeTzZ2c7iInKY3ymRtszm13b7V9S+2G4mkwx5
AviGl/kra/5rt3fZzk6KIhFBav+Kox+4gv0c88w5alkCoYuFaohsyx+0Vx9eB79iZBohb0izRno2
Vwph7BbXl5XwfRmef1/jry75j3ujz2SbMhoLgBq/P9FOlc99KUnV9qn2y4fDx/HDQr2eZLxcDm/5
Hw2cKETB8e55hxrwsEJTaoIA/TrzURWKkIsN94T2awfhz5mpLZuWxZoR9GhqfoX9bytmJQdbKrMt
WgMDlPvkQwi8pC/pwR+M6CCtRxS0UZ6P3eSJEsD8s38BTLD3j7I3UdzSFK7pKF9zlIVq4+uJ06Pb
AvgYj3Q6KGigk8sjhgcQMEEzCF105LJUKicVB2MTERrjEcedwwzt2cmtBd7xIIA5v6/85EfRfPEZ
L17Zshvx9+uKbJs7BogeJNywvdq2dzuURNFQXxSBNcf1c6RPjXs3Gj3yINwnUKA5NtMWG13s/nhO
TbvCKJpXfqQYMVbHzy5xK+zl8PPFsSa0nXE90ObSJBeZUwli4G5joTq42sWhBL6ic+OjcMo5LguP
9L5kngGEFhtAsD/wLL2zMS3ucVNivPIeU2Ci/7aKPUTss7mA6iBTcwPic4PR3ZA5H/3jR/quvklD
aL/UD6Bzn5X7/eZKFPo6977tWVtQGQxThc9Ad9QSgeOv3VHutEwxVSURQEfXajEIcsyH2HkaHw+K
Q2uYA/wNnwcB3nNLslM3IfvL6RKjtYWirV1dqXu/YBffb0ihT6vIREWOa3NycXJaiWI1w6SUNtyJ
LAw/QGJMRqwJnDN6uGhuLiTUXkDSvICwGq5h0UTQ/e3qF6+wZE/6Y5MV0oYR7YjkOzp7KK6jm0N6
nXtGeyUsK8aPwGwrgPR0g1gG3EL+Ot3/Wv8EjIBt591kw9KT9QjpwiE4o6gjvnpfpF8YKfqiyvhf
Gvb21od4qzpvyCVup9O7PyH/WSwwEUKd8RnZM75kRpQI3niPrSc/LRarxep+81o4/uLxz5+7WEg0
Ur6IjO7t5gXlt2r6IrS+lkL1TbQZ7JAWCI2b/329vXyVNjdb0SGf3t1hcnR0HpGC9mgo42PE0/DF
ZVf3sbuCzka53bhMCWhAQCHH9DSgwfM1X2BUwJcYPohRwI5EDx/tNyGl93s4+NlVBL7ArjVURYMk
Yl3ShSRZ6nPjaNib1sebgJzViE4oeKLRuGIIiVBM5m4nfOLNPtj5v1/757H+dW0DHCMwFTF7//5C
ZfuBKXyp2hvsaEOhrsZLhEid0N68tll/NrIurnUZ9vRO2mkV12qpeQVjRfJRI3cRHGSztD5q+sBj
oL7TBenhq1DD8tTwo/CEarz8ZmyvpRk/Xx+x8P99+IssWzlocj2RuSGWHbMpkyrgFbDatbfm50vz
/TIXqAZpGGO5zrhM450eLHaycELdDs7782oHoCFDeJ/T58oho4l3/3ts+H7Vy1BpaK0BJ4rVBkkx
MGixQfsLvDxOWvuZEoEc4IAHaucPaBaB06FrXQNrnoTYorjHMIVqoUe/bzd18o+7EuNkQUpjo+uX
e/04jo2pnxJj482XS4Qczz6qeQENMuKH6Bi+vJTOy9vLdhvkLu6IsT+NHfZI4oVTUbjyQgdB7Wxv
bm5eEHDdtmFAVEFx0JtOtzeiTyK0Uvl/alcRgWM6HRziAM0L5mKCI8iME0FXLMnubm8XDg2M29C5
dSgFF4veWwz+V2jqg4W/QnzLxUYBJ7TFbZi6oejvCY5n7d3WwULUkLTYnVsx+XzcT58fdedx0XrP
i+dnYtc9/gzMOqPPg/vJYNLHx+Br2IagO2Xk+iEjmjx46839ZsYA9NNbR8wbmYUykvycf8zn8xyF
zZPz5Hkkg3zLQ0dy/uF9fKxjbz2ZiplqA4BMxGA0TD5s9wHNFWr3HmDW/8Ky7D4RIZdnf7mcOMsx
ePLmXuRt3MThF40V0Jh0Wj2EaL0rebUmYsbFzlMF4c4k66WZ8VXc/nVI5IackNdZx621wf4RUhlK
Sc9gpYQV+em+UYQ16uleW2ortIRn+X0a1ovjLHkpb5o76VN/3CCzLyMFhxjd8gy/80oJqIga78f9
cVLJBjjziW1evI+xOo51nWhHkgh71oMvikMoYTh70GdCwji5MjW6er2LN7E55MWhnpiANenmCVbV
GCUQzUH0Qbzbra4WHT9KT1tVtb8+30Wppp+PSgX58rgtpuQja/DGuSsjKlrNmyill6375X0xr6FS
qIyr0s3x/oSeKZbW96SB9ur8trszrsTAn9j+7/dkXYCEsmM72iOAwu3pc7yx0CQSZwBgZvVBemz/
aAEwhZk+ndyVf9gcHWrWuSM96BtrfdqSS/WJVy72VIFDWKz3DJgANL+1j/Vjj2jy5vcYpfzjVFDJ
bSY0XiyVeldsn7+2L0BTpZSr4Yha+LBtX07L+CW/78M+nNw1Ma2ibl29ADG4AQTQtN7Vweo/nx6Z
LXuTAE5x9v3yBq+VkVnlcRs/wBD205di3geHlUlf/fcP+hM7yzMxmdiQMGsyfZ+Ls3/C+H5SxfJh
W66ajeUwRSJkii6w6JX9IUt7DG+F5u7uqadpj6A9Aiq/34Ii/yNWaIpui9RD1ZUf8nO5op6bNpMy
3o1kajgPFTPDDj2zEZqSQnJHm8Y9U5ckC0F2HejO49A6xYfeQ+3e+ZiQq9GZO04Bu0yld06SeSVA
Soznu/nwmN0Yj4xq6VXvPHQxkCjRb03cNsXBokV7NPuEnoIwWiwhcOFh9MWqF0IP6VS9SREKKKfp
rQGRcsecPYuoD9F53AcgSJakhcsWqknJaAIPIYBg+EJ7Cb2Qaxwe5We9yPts2MRTUftYX4nVtx1p
H+NW3u+3QzC5KR9LP/88IUqOGohnQLtqfCD5yLdcG/Ffu+xFbaPZqZ2XZy5rzorAuKluapTlJywZ
mhe+TRNUJbZXf37fEj+B7kCORQ1H+f/V/rzIEtWdVsdjkjHtIjUag/PRa+Z4Ww34DVoIVTvaCtMA
BGhwZn8YQGGk7mkKVekPsKuQngRle3mj0EXUr+xV7Z/LYYKxsnXTogy6CKuW2dTaSdWzbU0Qz5cU
NUxngN23X2xCIYQtzxoPKAKDzXgNKgTVEwc9BvwyyfJesfaYDYNDr1xiz/y+aP+DYl+caZpq2RPY
ASCyDfVi1ezcSvohOe9BJsRoMWlBH1rQSie3BaC8LjgRSdplvUx9JI1n2S3zJr+byzgVHe4gdZ+f
DzdapD7nS+sxX8Y+M9N7isnupr6zX+X7alMkToHQaeK0q2HK/BbfIG1l3jZv8RL9qdnpg2m9vGiQ
atPXiIgG1rS7z8pA23um4gLREuqya+EchJ/TRo+oiSczVDvfz9MzE5U2kjHJpiJYIkiObAdjP+v5
uETE9k8ym1w5ioCG/zz/DUhmpmYhMQqw8SLuKVpu64e+3KNDxXBlFuPq5KpwqWB+eIJTpTDIwtrV
o6THWtMfgg/48aKqvcOK3t3T+poBAp4L2D0wMaCn0g1Gwgy0dWwudbLtnb/39FUXDN6ZyjH14CGw
NXfg/AUHNY5UrOsKRuHGPEY3yUJSCytQEtQRGr05pSLCXRLTktsD1KFsXv/B5jZQhRt4FmAGwI9I
oz7kFJ9Jb/rA2h09oEfPxuK4BRdyBJEjOW9gXhn23Q3M3sUAMUEWAL1WNNPIhh1sfHuPihiHESCQ
HTVAA9kSA+WbMzOdbpaNuGMZsx2AAw+64wM2QPe17RywW4Ds63797sP6Cs5TFbyS6mV0LYWIerZG
A/8x97BmcIX1wSE8R9VLFzZhdZ8SOIf7GkwmD71nrtxQX8BhWBZhst7dMXlTkV23vPQRJXpvd5ct
f39JVPkfR6sBnY9Ayrn+k7gnH8xq3+55g7t3qKZh6SPcNEOsM2wWovTWw87rOReQv3TjoKEC+oQa
NrVD2hrBftVjaw/ZX7Qz4NiRwTOXPtNRjAN2rSuHWFQysd2FTHYdlMQ9AKJsmmaqOO8M40Jhhozg
GwPZElAJD97Nbls21xH1vHwF9Rh0A9hMulhFsJvicxOZ3t7/Q9eSuhgGL9tTsNn26LBjuQQqBVNz
SrcdhRLKD64F0hs5GCoVMcpCKZ7n23M8AAV3G59O/eJLUYxWLrxaZ/RhlWCT7srBwH971GZQHJwW
c4YwYCljiogzsz1afqgz4gpydC1qcqzh5uKoy8ARGm42s1kFehLAXxiILYV7R+phFsJqMBLzPsW3
PzdIITsfwojuiBwfcsc+GuzITRzurwVB41+Pl7aUYA+AkpInF3l93bbpqd/V2VZ635McdJSVI++e
7eNl4ljYwuasUY0VweBpwdtdg+CQwK6mMLfZwWR2eyA+R6edApdEDkNA7XscR7JIAgIqgD2DBydh
al/p/0yu3fdFfbDLpVzO6ONtzSUxA4Y+9EPiBlf3P4GXo1aBUrHQomBfIpfBzaAiARwcRiXmBjJ2
mcg0OM2iZzdhmRHgNerubneReK/RgEcz8ku9iDIHGi96V0gTePYT1FB6zsBWTAceMAEixmchxQzR
CjF985hNTIVTXkVaAwPa+STUhRoEZzEKhRDCgPj319MQj+fiCDMMw6IuU21mkapoHfyV5ewHLc3k
8yGjLONIhVY5iQRJ6rQyeSPEd4hqMPVFK4y+X/4weGCZiJqD8yhkyga6vtkD/CO/c8p7oWclXGJm
HDm8BaJcpw9YYF8KRh10MFh+5EeuzW2/jtnfPsNF7WDYk3g4JHm2RS2bghxoqlcSgeGhqih5xNzk
aUGrkzNBDI3pEwDdx53j95X8R5dc/baSFwecvqsYL6TchX1vBDp4D5UKcOQRC8iH4Q/+7ej8oXQB
A207r4wEXOMGq+grD1QTH/a3xbjISaqqMqzY4oGKVJ7o5XG0AlJ+Y4NzQgldvjowHYNIVKChmoJa
HtyjYwZH90NdEzt5TFX4cWVt/tGAooQCoUbD1TIm+sXa7Pb7U5HtY7HLzqREPJ1Z7qzxYxB4CsSl
QEYQH1HjR0D0/HXC/34Div2P+pIbsA1NDFI1AN7f93l9No+TU5xlW4MXfARrlK/+1wH76pyv4BGR
kPlK0LPLRYcb4xwkVQ2+ZH/3GUfNNI3iOaBi8NKKp6EX2U2Z3EU6aSk8VvyCNA8DSP/tDTBj6tyI
VpiArv35I3IMAR6vHQyy4VbxWtEExOvo/f3x8fl59J9xHPc7H4E3jgbWgC+g9C4QY7Ctg6uEx3mB
TA0Dc86iPZ0M8ZW4KT/h9vZxtXq9J5I2mNqc+B3f8jvMkUUz8QtODwmUyHsmGlvOh0DYCyj6HqSs
iuWb6jE4gmWTRQN4JV8oK8iUeP+TFhE/TWi/ZGwSfOkIPpioIDHzpccHQg6PQjIurKLuN+jscyAL
5P7vj+0n+tbmXBHwHM2C7Uqc+v7U7MI8p4dGS7et2yMk/YCzcPLBw9jAqGe9WeTarWp3DI/EoBRz
1Hvt8wAj8LZbx/QkfZv4dQx+v6l/ddSZkdJPFVm/aX1BW/8KmVJvKgMwgxR2UPf88slYxi+ooAmA
PB4LczK32ZT3oEIhfMuAWoyX8y2MFZRMsLHfVsgJFF4H8E4N2jft+feb0//1plGsCgbpBHbmF3T4
r5sDVztaTdWl4GrTVYstpc/oNiP3wKaLfDdb7NYtGgM1gRsG9jFonw6P6s04A72KOTVJODY3+nsB
e+EQWbh5Q3Zaq7CyMSUJsds83GdIGy2gNBe7KG6uVHs/cSp0JKhDNYMuoWLal9PxSm7K0RjkZIsS
PVXoaw/KLhvJ4OR3PNr1J2x33pIlmGodBYNrsGo6IJexc0L3hzGxaRu2gORcBAmZGFZDblU39hKS
28npz0jZToAbBhbVSiwkFhwgh1A8Bu1tV9ATBwHL80bOBhceGPF3cor5UilsxATy1K1XJVDckQwV
Q+ToxJ9bJbLVcKAopOWCxQk4nCoP1M8KOgROXK5pLPblk8QxhXwdYOM5WgPDHS642KLBzO/WKsAp
tCmm/C+nmxnVz7g7G+5gIYJzmBuc0WQOR2SZ2xOKgubgK0KFG/uO/RuvPzau5NDzw5/znKfZhPIc
yB7IHxKueYMhe9jfpIwsOmw1HPux3+Bcjn01rAaSoS/3whRXFf4l4xWY7Mx+LAYWIy6mmNs4ewDo
g6OhX2VElYNFR8YEqSsQ60YXQqh5my+YB2zZNfqVpskXDubboSceHMeKmE4T5uWLLoFtjztF2sWo
QpKnkGjiOEYxBcdq8E5A2w23lTF9ujmhY9W4b9VNQz5S+rQ3zi3u6a5K9EWoCfe/4u4MqBENUpBQ
zY2KYgf+gkh0wGIDqJYFWhLJ/W11XlvafE8aj1cXcttakJSvvNK77rbPl5W+ac4zRbrSbvgJVvz+
Ib/wZH+92kpe9GVrSsoGni4mp5jUv5qvyTso7vyPiZREvOg+j6/xs77QeKhYx449fjW/x5eJOKl/
rjRTJOZILLh8EZFpxexNrbeVzXhTPsSjc8L+u3URaGPSvqeiNz0FVPY56nR/N0ZqcYsR66KO3QPQ
SXttq/MSoFuMmUcweRz3cH0wagycSTBSRiF1dF5jyzORhS/sEOWgT1DCRmcsiQyk0dCvM2cpG1UP
NXTA0CSm0nrdQ5HD5o2SEB5K4ZmSV/OabVtw3aajpigeem0WQMs5h3oV3rOZTdDiew+AgmEvTuUs
tpbmYYt1TEEL9jb7LN8JgIMXd7PJgw7B8H44et2dFk97RgkY74HkvxK1f3a/vx7tf6t6UYxM9k3e
2ntD2RSGP3IyU3/WTov1Nqkr83n8pYHkPtvT5kFjYKK7k8HFKN0evay4crr9PEC4FZAVIGJ1VVNJ
mL4fuelB1oujYSobobUCt/Jz1NxCeq2Mh4rUQfM1wAO9bz2e71W/1wJJ9ZN3O/MyI8zIDzo/0cOJ
ejPo+AVT42GKQP4k+/Y8OXgmI24IhmiywGG8P+mRKRyhdgy9GT1kgFd/36s/O7gXH+Ui64x3jTZR
Ml6YBCFCIOS0w2qXWRi9W5hwbvdyWFdAje+vvST/xxoijCFrE4uYdBmOju1Qp4OibIQSEXBXHN07
D9xUC21wXbA7k0hR/bgMiENt75tZKGeeQnuBKn7vkzPYUAU/8ALLb/ONLTt9Q9gOZD0akUrfhwoI
zcIbUC48TfGRqmCiVeGoBilK+6qvDOHv6/jPd54hwv//cb5aAH8FnlQb8nIAnrJBBx5XEoNGhe0W
h0DCKzlZxvZTlt3tDDLq9mHAFmi/Uke/q9dA/HkzTYd5j2cYflZ7FcxVjNf7u0QKk6cJ7tHgmV4k
qPxMl9g9rXei8UULrXvOEVCW5ycDIzBpoWrviryu7ZsJStKci3Y4wsawpxrdERNCiZuztvhNY0Z+
jHBVtgs/UwMtC1mXaj9v6C+huTVxc9Jf4MkaRjecss9jvK66u1ZeNeXtLvX04kY3pqSPCRlk+dzb
kZryFz0AarI560+eOLn2TvPenNYGPAnDrRr2/ZWc9yc45GvX/rfaF0mIHidZI+tsnv3D4QMTrXG7
Wxwe9rd0elewDH9/tj8BC+JqyAgopiJPNAS2vr/uR1vOsriWlc3uDNgR0y/InDFudraT8KruvUT2
0rn9ekblhiG+LRKeDF9N1F4QIHnff5RIbRB9ce4GysHve0/SnaQTBtJCauoanOVnlX1xv2Je8Nde
LLR9q/cx91ttsRkbds5IrIR9CzG48whGVunjjDogIkVnF7L66GaGgzWrbjspOeXg8I8xTR6Z98eT
0wCk/e8r+tUxuTwhFR18C6kkC3o5iK+bTE3qpFE2NfpfmgtFVuzuHcJf6C3hBOYAl+zgQmDP/pHe
Qg3r/hxjFwLFYHjq6LWQnxvv93v6CZj7WrX/7ukiqNcnmR1l1NiSJwJSOOmcHkbV6NXYuKtRlbnm
k54vD8jNYU7Hs722qX+2aC5u4CIUG/b+MOkn3IDCAMIWgMsKCHrtmK/q66h+gSwxj1TwRPZqbEZp
0DBspg5OvRrkGJMBOoida3Aijt7xeOWV+z821X/Lc/ESnJLKGvcyd2eV3q73YPrVyO2BcJX8g+4S
tQzb2ZMB28EJnd6zh89jDpcuDnH/PoBvi5m5OK3qd+A4a3df+ur5yhO0fvTpLhbwYt9XQz/sjZpb
hI+YwL89BPZhZlXrTl6l0qos5m27kPCfAXNZuuRlCqgiw59UHvtPSXwLhMqerBZFMB8z4IQOfOVp
FdMW/9j4kurpaigBS0DVDW9UOo34bO+cQ+eeR6firVdcsAHWCxDXoljF5l1TrIZihSyYzL1UD2U9
lfaRlOOOt9CQ/yjX5m65L24yTOxAHpjcXQizOls1atgCL4PGd0ARYpbbs3ZEu28p9VOi9ED6MLn2
Poqt9dv7eJGxticzN5MJ76NCbUBza+e0tPXxnqNhP+DTHXL8ntqbGBU+0JQtRPlwGLxj4Q69n/X+
wfZVLcq1KOnd/NpY7Ge37uKxXiR+8Uk1B1vi5poYPTxXZvKzc1RekFG8Eypk7toRGdcpIA/c09jB
HpZifueqmYezcQEJh4eIABtgzpF4jbsUXqGuuiPHcpQBF9MgPkVF5v8eUEQC89uaXiQ4lV4UeV1z
26fPdE5RTC9ht8hWBdDfaxNgmnO/X+wLyfl3yDf1vabmXGxHOQ7TEWtGdbFDCvoQsmoHVETIAc5+
jffTydk/jO9j7GuxVzI7ZHmQcFEjpfNzhKDDQYpGKSrwcwd6iL4E3bJOFOlgh1N/T9edmdHBn5Q+
bvOD5pUnv6eITN2YoW43a2iIQUV6V6ERIEeQ+cCfMStF2jr5MCHj2c6ZMwVLSq4JQJc2oe0alicz
H1JWDa1PXkh0kutpPBHvDXp8DV7NMbxxrQyMk787LrRjJA/hvuceo7SPKEwP9VztaMWEZIaG4itp
cGYPSFGaRGo8k7BPNb1MZZ5KWbUetNlRXZaTyDSiM2RGEl+Ij9YyrkPqVzD2IOwVgyaDQ+xN0djV
PAXAl+HZdGCxzWzI7Bztod5OcJ6XXEuKlCzUtCvB7N+J+X9H5Fel+9cTHYY8M9KyVTagwba41iLt
l0fxvYWm1gbj7mJVzdo39TF9ku9+37c/UWFf79tEqJ2KoccllP08aspwyiplk9uERc/A3JUuKzqF
H7xKRelWeKVXrnAHv3YEfoGtfr4z/1364p1BT88uEKbnnTGoYP2smjYMUj703iGzSrlo41sqiVc4
sLstVxXQ9vCgc5a4JNUGk1EUsJFEnrjH2KN8wN58kgYZM3TbPytBinsohssl2hUepP6m5LR0yGT1
nWNBzzv6uurZNP9Vj15kXnknMHHSS0O/v8br1k1kFwVIjrGCuXbqKs9YtseaZ6NAipbxSOd3HN2c
s2TvZSajAvnKGaz8H5vi/62PLcLAX5tC1jLVShVOOHZniptq4yoHt1K9At3cMTAavzS9Fl9Y5vUo
IRH1aHIBm0XZGTW2c2DUvlFNTwZvWYDdb9fAtw8b1VX5MIl/kqf6Psr4UYDaaA2NWAz7AF0a1ett
ryTn57PantJhxezm5CX8Oz7APGLpBGuo2tXROrVd8W04/duT7JpCtNTlpSw0kYOS1MS0CQDrbLuP
snLpbRC6SaOBX6LxyTqOQA+xyDACi4mskEdWVU86zIZkeWwXlXwjY+criT+n8dzarXpGabhOmvMC
Wqd0a+5uajvi/JUJebbbN37c+iUg/jI49WFqTs/2rAPugH062iCWS4lNtqRigqtSvl85U38OT0G7
mABfNJA5CjXuxV5m3KYle6VpNh3WkGBHOkcHwP4HRVcJ5iqzjhcFf2NqCAMnXHoz7h5ceeLxy6Ry
ZLWg+9oeJsHIy8Sy+P2IggHRlMjaen3sll+/1NazOPx0RyGDhvjMD1TdhI9YilB4yFx0RofPAdHv
z/RD+kwqd3Jw7NRpalpxDjtfTr3xJX7Xjw58wxrnGlKAzj3RqwVlsnNwVt4XzqlAp4CKWtQFHd/v
3IPsalSL7+qbhWMe2ry2Y0FyoVcAJYgJDTSd2tUyv7iWqP+jA/1tYS9fAhPdrdGIiwa5YgcbkxJR
VSjklTcm7FPBvTm/cNLYKTWPx5r+r6Y2+UfBd3HZh8k7R03undCt6ZyUd/8hfbdVx0UOeJd4ykiC
5Vos0omFdnVyQCNIjmhWeThEySs6xT0wZV38unqSI0X0z5P8v1f8orQ9xppe6Xqhbura9OzDZ7uP
rHwpSy95t5RKuNLd0etzqrMRrQ3ZDDRj51spsN0dfoUFgi+TQB/vM6wVOs/aTQ+ao6KQ2Gk0n1mV
pprp/H34DGhAxoHYMHgcLNTxdXJcp/NjoAy35+qWhoy0d9v6T/Nh5aKFDxIlQRUdW3FRGJUWM7+2
coMGORdv3KaRwfkc8R1eZAJCQPNeJAZxtOvvJri5p8AhA9VFPWnwSBXalaHedV0BW9N040hLHBUa
efSW4fu0SaPuJo0O77ARVjkiqKvqORY/ug0ZyYTcdz8CyB+nYmZQ0v4BPH9HtBu4guRkyHOtm48U
gYx+qTVr4vazzIzb7W4HT/yd/VxJQvGHjn8pz4CgV8/8JGdnCvU2Dvw5WdIdNXODGeU0KT2lepZP
G61eIvTE9xLNj0F2grtCj71edk103E1VLci15Wl8zeOb4hhkx+AUBzLSfju0f926WmnM3OvluVp1
KGJ0Twnzx2xpVrdKE53rh1Kfdfu7on8qjIWirJL4wVaXpjLds0OTNioRe8JFyZ7LSjTpwnx81ZTV
3lhreGLPR/VWq553MalUFJ82e31m1w+HhE5ONOCDMYka/upxczQeuMMx9Y+Ytg23vU3ulhJrHX4E
i8dDJqDmBMU/cbc4JitlN92pyxE9/nwWI7ifOj16QlRQ5Xwsb6TypkX8Hp5oStsnMLrQwKJaX2Ty
5oTJtY726FS159ZhQb100mcWIjvd4nyYtmilQ+UbgziPMoxf2Fb54qTcDN1M1teH44ueLiXpnr/e
cjB0MzWfsbyT+OBo8UrqQlmZDvydScSdpUXYdm9GvaxTUvryhgNQnjzZyd6VxmAigZo6g8FOws76
NCdP8gBLtF4qzXQkAuvq8lgvB+yRmzWX1Ky7Vl/b3VsN+6R+iJugwC4kDtI8KnGfOUy5IX4SH4aF
Yjo1GYNxErED+E58nvYAn0q/yYIUC64k0vJlQ7O+C6o06E5RV8w6XAPjmdktNTsoNNR7Kjsw8PFs
6Ah5WHKPlrtrhIDpCdRZeVtlKE6sU3uZxy9tv8qH2/rExGTWpetJ/NRa75093xkPqZCR7JmoSDdV
vpIZ3Oz16YERTOFJjJw6r8G2kUS2dqWTa6D6bXDEumVQGzctWTqM2iGi0LTA2wOyg/qDFA7Iqpoh
g1/ngYmlj+62mM6S2zfr7g9DhBJfK8nP5KiWZqo0Sw6RcQw7AKRylBu+1Hv5VvlUE3/fztQ4zI5+
h0E8VfYRB3n3cPYYNRTlnPSJXEvtnurak0nDKhr4/jn1O3jGzOKaIG19uYlkAENIsdmRTGO0Sh0p
dk16WWYw5rNXzQyUQ7Sro1MXcrOTw0zCrIwVPVdLvY522qLTZioNVoukMShwtJHpMXmpHHRxMNpe
jfR5M5VpnJiBJUfH4VWaIAfcHDcSGBwuU7oycvRfSt39ybH3L3F6pzOhTO+SdqFTFNX0doO+Dc1m
dpR8FHAGL6mDUpodjyilj9FpXHXY6uCno85yXuTRVcANHz/tPebNAc3/uHUNJEgUy2Hs/ZDvHIZo
5Jdt7qaqJ1ceq3aAdpZ62VH8Sk5+AfgPRf/sLm+mOzwHGCmMzvnpVHqcwZXpHTovOYRyEUm2V6VR
Wc2sMWz4A8K4p7A5CEf4pHF6JRCO8F9X4O/yOKrKtUv/RHjuPJ6CSlmEWwoWFmQlCq94mL4jvX7W
/FLza1B5Gpm135QBV0tKlMyDsufPvp76KpEOlf+JnxxWVhLZissafFRPA+8jGvm6B38mZ9Rk+/Sd
S3r5vCnU35Vvp+L3xAoOR2+nOK3mFKNX5U4FcwqWOV0mlH3Y1hNfBUiByxNaIqTaLA3I0sE/Wq4Y
ViH2HotCbUTICfzGmTaPr656oItoKMLWMvjXZ8c+ytT5afT6UxRzXKaBXMySeGqbVIbB2cn1qAGC
pTgnsMn6VMJIcAI3GzuEsC5mh3PYp0GNFBPymVCBYCXvBCeIvRvR32IxZKY+wBeKoFvmoiHnnOBN
ZllkHDgCwaqVTgdQE2MaOvIcUdsdL8xHt+JVmO9QReflrG8L5vfY8vnNHd4eeVAyqUPQ806oZHXu
56kTEmQJ70C8pud+Wzi7ZkZfSXoxb403MnCteC5A2d1kfHJUxFGZjCEa++znxgyy8/2Z3Yb2Frx+
qOgoBXbRXR0Avqxe2qNjydPxvB1PACrHTXr2Kwi81VRHe6r0K3L41rXWyPwfEK/xJ2vts9y2W4Nh
EeqB7+Z8j6MWP+QU8NvRN8Ax4UTwwEtuAPSaeF2oPQwrFUbTYR4boBbm5Q1jdgk9cUmMvpqZdjdx
7xtQBKAgrdmOFjFzxRYQ1IspFkxALowxrJlh7t1jEp1Y6iWtMvrWxj2Rw8RbL3VO9hJ7iDb1yfZb
tnD72PV3BiLnSB9Cuk/9vHDAdyHnFj8TAcvqZiQ9BFwM4Zb4zsvv6hYxmSwAk1wHmCopAYDaV5PG
AgNzMTWVF8b4ulceNayJ2/DMqYYcY+kdobAxojz6ciIo7weCHzxgoMMoW+6c/TsjPtpm5fhg4BO9
+zgr78bhYRhInlHFH1THOrznNeMreefUUPz3Cso/Enhfym1FUa6UKT/JA9+r/UshiHacJO3OoORW
WoeeqFo5CXlA51owQDvXzL0k9c2jTzeaVEYDlGq5x0nQiKV32qN7ary+8iaSX9bervJ6tC3BD1Mb
oLhMXXCjbHQGlzSImGv2AY3735sV6r87l/+lyxdde5JlpWfm/3X7E/DkvVc1/mFHbYu0rXtEamBH
qHaJekcaXZIzWeK+wC2mmsc+6P8/ws6rOU5sa8O/iCpyuO2mgc5JkiXdUIrknPn134O+mxn71LjK
x6PjGUtAb/Ze611vwCT21r2bhCH9FTBffvJ/YBnmcuX/6NW7KuuwLubKRH8zw17/6eUm86cf8Vd0
7PQjElzm5dc6Cu0SyfEPuDLBdaFJgSrD7xhG/e3K/qQjLx+5hlMeXhbMX34A139c2WhEvWZFXFnI
CQR9GObdc/OWf4pP6YOJaTOe8RG5MZYME697td5xrlPedXjL4pIF0r7zMEnpRnIWY/p3lHbqGSWc
/1x8trfkg73zWMPUxuZzfEyvMgyaY4xRxPtixRbds1//vQB+HuMfj/kfN/PbYx7n3OxaoZTuZN0M
fOLySgzXBYEay0BpZVZrpinDib5ZNW3wjCQ8isW+HvdxcqjJhF3qE3Yqtw5cYI9A9DqmGtZpnk+p
DxfmpFXHRr7K8jJHmGQ3QVeTbjQy6ghS6yC0OQu6SC6s4ukoNDBjF9eDwi61aSzcWc8AQjSQubwD
gq46t5ucEh+MzuVrw6e2cYXp3IrHfD4Ls5dTcQa2TuMOzJ/bbNCMuzhT23GTwduwvFhxUziqUJag
QZM14hP7/d+P82fy9l+P87cxzyDOkyWGBXPsD3mwZQKMaaWHFeMvlSiaz+TDFwAn/rIJ/clp+1mR
pNfBsVYxfPkNK9H1IovrBFxLIaytPuKKSweWRrb+1pd2FKyjaGXAAI/sBL4/toOgI0tN9pfNRPpf
m4nMq6FCrjOgtv02BlGt0Ldyk7WkEpkTLZ2uyvuH7AVbNyz/5RUoASCHCadymZb+hVYi/RCDfn/4
//z5v006MNMU/EoDeS0xe5gWzP6Zpakiq4EsQILmAGsIw2E7+U7R8sDmRK8T7Ep5P5ReaHhWZafK
upg20FEA/0bIig32kTTzgCE0uPAK2NXzyOYLDcZ9aqtvfBlaXm55dEZatBG5X0bX/TbUj1VywqQ7
6M5pd1G7Y1nslPA8dNcmgmy0Irl11O0mYMi9iVJHgxYNeEXlwTwc7gLMjaNFjrtK4eQEBjzIXZxA
mtsnwjYmqj5zCyLWVCa+tlE4lgVbnmw/0R5kL8daW9grxAgQEEqXPYPL/8D0ygacUUATUNh97Ko0
WMnyezy5VrfJJafLtv/9NvzpKsK6/OcH8tu6LNrZGKaRdekrzjw6jEvSw4BXIcoEJBcAh/iP5xtO
Rb/fkMdkAnjg+N2uasuO6LwUwA6bRo9xaNwzZFq3PsODjYlhYeG11Wa+VSiRZjpyOzZtPFFnf9Or
zmhQv63n2Esmx2w2nbbSeztNHAMQhyhUdED6zs8p6Q89qerWAwtALnZVe4r/RmuR/rTMXp7AwnmA
AGFhjfAbHPUT0tYMMcM3GGxbZoMNHoSSUzYefDZSzZ45MDB+xRjytcexB/WQbueNN9AQWuu53Yg8
HqyXZyeV7a6mjnVKJk+KXRTY+Ww6cdW8468KEbjMVwPHxLyKWRQoYghlfayG5cjW2NUxgK8es9KZ
5H07HUIBsGJLW0A1Gs8bE6Qe3/V0rQp2oqwkHCap+rs1CVZ0Esqrnzs+IOvOOLGVdNA0UZ13+BBK
BUGhxnuIsubYzpCPVnPuZUf8cTAuKvC6wjP4WmTrYQssDSoIDrYOb/PbAKN7gBZeHgEm0sZTUQUq
qxwmIR1qvsrOwsscb6TFn1QPVlg9YmbBDxGeZkxcgtm2jA3Va/46kMg+/qox60TXx6i1xYAL3/8v
fnTwiMeStWGEJuJ3X9iysYEVQfwONNMnJLU8VQDWFnjJCRwytbmpdE3FLmwVuql7LDwh71Mfw+ml
NpbGouWtNHnuq+ZvSukfKvcfm9Y/Voj87zoH65hCnaSEA3jijF2HGFply8DAIg1CXo8tMOxaE+AB
rZHQB7uBNPF8q8Ws73VNUlts14SefQqajcsmuwFNaJSvQaCZyIQwmCnVpJVF98jJy8QHLAooGhEO
wgjxL8eQqi/v85/3QjUBY122UPr++15SaZwlaeb0G0R30PZmtAVVDd4awzZqTyb6LNg08TbKbDXb
+MCAOLBLuyhzzRw02eubc2tsAonDGyRtk+eHstmwdVP65ZnDvm1g1Ditw4cYskF1NK2TLB5nVaZ5
u81IXoFLGG7heWbYAUbd+QYnbZwI1O8QaEu+Vgw5sPvRnLw+dtKxko6RsY+UqwTWUR+L6pSrB6tz
NXgGIcRS8slWLTn1oV2bXlQsyB9Es6k8NbA0ihVRc9lteIUJHHIEgIM0drPMtzYtGNTslPrG7IA6
NprvBq/tfYnQwmLYtHW0lUSyPzN9576q2+yvpKXaWWvLoQx9bGV8SIwMJa+0PNYDp/igO6CZYMBB
tmVunCGqKR1ltuXRbYpDqB397hhrxyY+JaTWNeS4UsjDkEUi5q/nQ/+M1xknckKcHOUnyr5hbYBZ
hnzvdYV1GtaFw3bSV4nuRNUptLbc9sR9IeIY7eHdQkk2O+A8DI3GYzPZvQZ91vZRAdfwx22FjRuT
oVuNRVuJPf3aDx3pA5t/FUoumzQu+ihjmSwL64YxCz5Wl+5bxcM6WmWvwk0jRNFfW0wFhnWFQ6/q
ivma07GyVgENkQK70TURXku2iYEQ8IVCO+CFbF6qw4220bYwtoPuxfm+ZRAe2vJb8Si9IjjIXNki
hnwncvIkTtLs+HogJHTaRsZWlg6VzTdqZFYIR3oIyAXpZqvkJy3alvOxRQLq26AgNapISCO4pgpE
FRFGYM/ga+NmoEvzN5zgDIlUxW7hwhuM6zdFvJI/GckhGollb2FQlHR3G4lsbvZC39Zi1wfKgSOA
9hiWhen45PVWrhV4AgGMsTvl22laCFIc1IG/zvuNTk4Neak0sBAC3MK3u8hhiAIHEZwWnqaBwW66
CQARCHElmxYJITAxJkCAe8S3oWg59Qbsz1+W9NDWjjBvgeJmclwROr9EsKK0hcWWoklk3IGuLHTF
xgv40LNNr0Oy20ykVcJwZ0DA9UBO6oDLVgrNAeFktO7mViV02HSHBlRrHTxzxrUoLKGZkc7CcIm1
AIP8E//3ms0fRTkN/bQytBWTeLYyKGIGcmzSWCHtTuvkUB2UJwHQejEMBclhZMzcLPkktDT5HFCb
U7w+h6+wfBlAqURKPxCVBTUY+tt4q9IFKKxs0XRhEFXaF4SFqichb02ZAPAwAhGaN1G0hXBbnENG
8gAtYGg5wNY1/2qJn9bfg3v+2nnye8eoMVgP761LLur45Z/kfZJQo22Ml8rD0JdNAFECIIO41mhK
AfiYII0ruXdTBoU80q9w5b/Xu4kIxnb5SPvB7ck3CXZxeYjisxDtw/jUqUe/OVni3m8v/EkQ/qUy
1peu4899meARBf0lLm+/NXkYM01iNfniHdYGldFdd1Nm/Zxl6k0n3OhUi0/k7YzP8jo+GIZXLHIu
aFko9WSM1Vwoxlq7q9D0UH8JKyM/+fmKHOQ+2zXbhkpABS4khND2XxppL+Ot1ryQFQhiIDBggqLZ
OT7yte/yKb2BWZsAOI/4i2PS6DS/EoeHzCwwh/WboAL77xL0f/KkDclCEWhIionFw7+PJDEtraHW
OZKsfKUA2x+iJ4XtMdskmT2qlAErnc+ON4sFxtIlY4QQhqcsWjNBY29E6828uF/YD4q1gA0ac2/W
/UTu6jrW99o1r9Ytwl3IUeYa6F5Fta2sCjyKO7v5G1wj/a8P8p9381t7qUpp2kUlHVZpcXysS9kG
cxIyEkmtV5o8U1pNH/RZcg8WsjL/9uP/pwaGRYR9B/Yy2Bj/VqtoStNqo0qtIuLyLqO5OBotbtrb
1PQkYaeXF0U5pNZWL09wBtXAgT8imwfNcvrk3Bs7azwwxNGF24h9c4pqYhW3jm9tG6IjwmMv78Jk
m1nbQjhOxVkjd9XoH+XqOpJWBAxa2DO/QxQEQG5PyXjo23OTHvVipw5/iY74Kcv//cIstygrhmzq
2nLD/141fWK2WiBk7d10O6re1TFhF/uIYK8gk/+BeKAuduyr5SJ8o9kOFNdx4s/404AX0q/EJ/5S
f0fiw0GQiquROJdv5dp/+x/9VX9X31FE7dftEw/npiMnvliv8gcBb6fuJXhQsU6wLtN7jTPEo/Ro
fRcX4016JOtDF5dA4Z7My+GcfJRseo///bqYS4X2540vWQ+wihdbmn/fuC+aVjdqaXtXKntYd2hW
KdkM2sod5Bepc+d2RxYX5Rt1WQCfU7xQsALGZYi25xVjZnZCxuPsHRQxxjvCp6w798260mhu2frX
cWlj6ipQuSYbWYWH4cWmg7EmCYQSlLGHxakKph9ZOmwreBa2y7ijhmzKtg1EytbEF0CUJymzm3BD
WOxIWtpuUDdkjAShPU6gOxsF4h27L6fLF/MDXkiIGSwdnbOjXEja+i8GqzLkltUUEz/tOEjf/0q8
/LMaxhhYXNSGuLdQFP/2sga95aOUhGjhf3Vg7sCEoJShneLfDlZZUN6s2WJ4WtAI+CVjzQDkW6DD
WBgqwVV7TZ/qN+oQqVxYKNWBeTann296GgP6R1Au850x1oiMHogHUl35l4JeWbrT31fDP+/gt3o+
MnC0NaKqvQeZjYiN8ZIXonVHM8jg8I3ankrcTBjVLSycikkLeL2KQy8VAm1I41nBESovvUjFTXWr
6pybm1Jfd584Ef4tPPMnOuu/LvY39MmPhxwtLxc7XSFQ5ZjEUqJYRGWv/JoDfqWWF9R4MUB6dJ++
iLyTSlt+TNzqsfmyNvqH8R18dJfuLh+Ky3ykALwaX9QL9W7hib8wKp0YRpikW0T3/37pZPl/AiU4
1pENJpEgoEq/wfBh2pl+pgviPUdAma4QwFr9WmrdGB916obEAT7gySvxITXhgm/M5tAy6ak92inG
LJKxVYvTSLYCaQrtQSxOjXWfo8fKOlXWnX4oBfQCRC1PRnGulYOSHMrelUAPUBDjCkT0uOpqydWi
oKQQT/YCo/cexKv+FRfbmULWuprBtkHIcvbLUypd2DlIKQLRI5W6P7AHJsn3xDRzdOCHDHhsJI+1
tomkc5k5AvkUNTw0xi+wrGAwbESiDZKdZSBRssd24ycezVuQu7G8vOEKvcHA9doJ73m5V8MNnDQy
njGLY0QyYsUTbvqUvJx1vUhMN3SVIS6y3UbRPdG/DM1hNLaxsS0h8ib3ub+P/b7gHpR19U49j0P9
WUHpfU89atMY5xIoY3fq2b5w6+mYymc5eGyo2YyvOoUe6+rGJ/R7GHELNT2AlgAX8EGn9cBFhal9
slrqUmUVYLuAr/Rb8zyFfK/1IG/iq0zJvZK2fuvpB/8O6/RWA35QHdyBCiMMdu++S9ClvJQZNebg
pDy91SAsfCNvrF1Bc00Mh6Kz3B1DdSu1J2DEkTClfF+Y28Q/R8lhpK+VjiYixnVVelF/scKYlORn
cToEqld8ikggkWyhdDJPKW5C+OIUl4JGU4hedWSd2JdiI6LtLH1bwta0qP/zS2Teq+JTKx9gSsr8
txGJXyiEJbqxrWlcxPQSjhczveT9Xmiv0rwPsBbXH2T93s3Xvjg26j6wLolxV8aLFDwN9bdcX/Ti
XsonS/N6jcP7Cgsquc31TpMvcXuUpTMcHV29jtIJSs4o/ir8Z8g6IQBPe1WCi1G/TESbaw8JQTTh
HhKJFkKc2armHqoOfbWv7EbL80knoWeGIyFfovgIBSYz9zBRaohalhdmB0g0TY4+YKekBxO+TPMQ
wvcJKILvsIESBNbqdTD3HYQdiTZxK6WHONyLEADy11b/HrQHXQ/oMiEo0ZY3RLKZITXKo6I9zfmr
SU3MPi2ph4zFz4U316C+pObNwGQIlg3UH3PfC4+RuhtBt+YWBgaf066VL3VyS0UnnfdG7wZ7/lnK
l3DeC4Trya4pnJIacuim4nbbrZl63AQYEdzTHNABTyAgI3COhWDqDhkZXHiBO6HolPN+IuAONhUp
O6mXQQ9JtyMkLjhGP9yjgj8pNoK22FNkPJgnil5zBjN0uec5c2b1MGW7vjni10468PTGz4OoRcoC
hCrT2CfyMekPYXjKIPTgfoncLWTic5SjY988RNpDEzzk+WtNH9Q8iNPbGGU0nE/N9DgH71P/7ve3
ovpGilBFxw5VBA0F+IO0DdItF25Ne3QjEslB1vKkZGWXYh/THNverXl28hF+4ggNrHDRvLcP4+Jw
vgshQAXLzfOrIuQmc8BzevXQSFv+qxBKlwSC4BomLAVPr05KtwNoBcthjUPgktWHpnCVdjNVpxjE
WtpW6rWUTqYAMvjoS/CQPN3Y829Tlq7lCZarIHiB3jtv4mgz8dmw6ohEgnOmLF9khJ9NpLhJZ124
mwFixrdkeoSV5ovnEeaYeMqiYxAsj72EV9VcZa5pvqfBKa/QuR6M+mjwBPDvCl3MRICqWBMzc4Ot
ZuDDEboVq04+itVJUJ8gvvrM4XCX5BkutDFPE09cbiFttew1D056d+D6Zn6uiVThPJV7DNEkaDMS
D9bOWT7UdoRvkdLEIcFaVFz+Stoch+rSHloqlTeY4AvHLz1wrcK059+NfE7imQ25Ek6ReuWH8U0r
0t6SrYVIJ2WNX+dp3ym7or9xNXzHKniI22UFZVx9dTHoJasLlXPrCKbHp5xAAkw9rpNvBqFs4O4C
l3sxu0MnbVXRU5WdzoQN6D/Yd7I71J+W6VXmM0AWOyrLxlCfVI64RDoX/GOm8Mvqz9J/L6uX2H+X
umd/ma/Ov17N+mkQX7PwGaJfV12K+pN7GMbHHBqV+Tzld9hxTXQsCKmVM4ZYbPr9fOdjXamYABYQ
AZPqiyO1muFXgljAXxzMZ037UoSzJrEjb/xg+b9R+NyTMjr/ghQOt9bodnN5DoOTDAzpP87JI/qq
vn7gM8iEE/8q5RJZbo3XqgezPOX+Y1VB2wadvwHV5Xx46a8+euvVJ1YEMqykO8jlaa6vg/E8Bc8S
mvnk0IXHUDgHwql5GxBoKVc9u+v+qVOutfpUIVCtHyaI7pRumBtN9mDZVY3tXEp0EvA4yMinqK20
T9hGg4J0dqMptgAOtU5mOzF4HquBoNyXARRstDnooVmj6Cq/IabDSherlQCAwJTKrikwGleK9nrp
WhBHoUVTt5bIpXEhBAYM7x0WZMwxelj3TiI7ZPyWAkIGDEIzrtKtzIPR7AeVWHrt3kKYZikuJFwX
Wie/G/0OhmxMlFjjzBgTgVq8m9i6+kxG1qgjJSZF6BveVby2yo2MdXziSLknM2Ya9n22Xc5YE58i
+KinythMMfSTbTU6WuaWdH6ESgdvswQd9Ax4OKsUSd5g7aroEGduLXtd5BrDYYj2ZXKUh53o38jE
yqPzNtZezepVMF/S4clIn/k1p8+KBA8Qx5P51leuQvRPddcjV8ttU8eRwBX7fR57je71+M/B3bvU
QFDDTtO3gelg7Whb4hXao2CcYvNktI9R+JQJH7l6FI2n1nhIrO+4/xRGKomYQdtRZ9AUAXC/ViRh
x+8jbjfyPZIc/lPd+g7HjzB4Scloiygo3jPCR/sFne1elP5TmW7zNbpkw1UEKRyAl+MC6auKRci3
PD+b5WOqv6pqxQCHsmf4EsKXIvkIh281OSnlLgjupfIoRp+t8qiq91q8pdp2Lndi+KUG32bzavVO
W7vDeFWrxyD+HKrHcKAK4n9lc1fhP2lMOifxOTM3ur5O9aMZJ6sQpN/wCc7tHbPfSia8vl3OJc/l
vZpOpnorIEVL0CrC/Bvlkg94JwD/rnT0np1rlg9i/NpLDyJ+r9JLKL0IIswmG+Cxfg7k7yZ/mVTA
iXntq1R810w8GaKXNHYgnebC7R6seWd09vxNsQqLMpr3luSNEMOMNQ0soDpuPdR/wIpYKqULiyrC
MKNxcuU6RbdcpN5zSW/shKNWXkZqt9Vc7AOOp971yxcluM7ZPWBjJeGTQ+ohGBfRBwMKv7sJP3LM
vHuOKuAeXvX0NUi2onFtUTfeGO+DEjDHKvDvQHjcn0xzF8LkHrdUo6COebjrKCnJPGN8ECN6sYMO
roCd4S7KYJ6hduZIoLQElST7XNnzFxN/VfUrxIkkirRMbW+p8qC8db8CqMHhlRlaErkztno6PDsk
busYgkZwQAiA/AyyFu/5TUo20wM8vx4GlGlT3jfARJM9Ns4LSpIK5irWhrRsWEPrC4cWaJvSn421
/4LjB+1UnJzU028Bghe0dIOrSFvB3CuZDWtKrrAfx/zBQO2ZbJHDZR+QT9Gn5TeuKYLuzN6GQKS2
ubEOP8BmsYfwiR9g3I/2IWcEiqqP3sqNGTuz1TDM5/A0vayxVRGjl10hXaR0V6B0qGgeN8AKQLu0
KJxWvzgNOHM8+SDLK+srekEk1z8xUD7UDHZ3yNVDqikn8bd8wxodL1ygtXhpPmG8kd6ZXcT3Hhcp
LDfzJaulG9ym2SCbmDBlfUpBDYyNvAoeEM/iHPoVcPgfpmI1tVARVzBQxWmfHxMoWlfhLZxWIrsX
WFS8Mi7ye/+UoUHYwpXTCU7Bb4BJEzDrbRkK4AWqrZrZqUi2JXu7Xz44mVPGtBn9ao0zfk+AEPf2
RqsFb5lnnEBuEJz6FSOe+knBlgppa4U0itz2A4k7DUzBwJ2NvSa7NQGGXDAq7F+pDjl6IZtA7bWw
1xbag6xBTqYV9OoTw8mu3ZYmpFY8VXZ8/pNsa4ozQiMfXMioETII8RRM+4TjVzj2xd6Y0Rw7OVHA
0AjQrKCjAI14M5KdP506A9b5Jmp2wnxUBKr2tSgdwJaQMvrxZkT/BmyrM7nyRmlnkc9D6R5v5NGZ
BEYdtoDmicjQbyndtuK2UA+MxONwO9Vu8dIV2+xDjJ2KxgzGM7wi3wknT7U86L9EskBXkqpVxrQW
f6XkoGkOe4OFBzyVZbebUCF9dBBhaOrfhodAcKcHZpYcl/CbZBtyY6ExI9pWpgeFvaQxBeQCFMJl
lih7drFb9xniOgB9o3Ykw9aerCsZ2KBcBnZHuLdx4GnLv+Cm+IIn1PFsdJtZCL5Nc7gwonkBAghx
xjIv6hH6croP3oS9ouyMxbrmjuRNrTittU7R8mUuKJoOL4VoTDzrsMvFTd/EAlcsN4GBImE3o/w9
Qog3kh8DC2KSuRR/0x1EpP7Q8vXdqNq4u/g4WIabiXUPDgSC8qzka53xFhrz2muZrcVu0OwTCaKQ
N+a3rrv0BWvcU5matSs5Pfr1vTMxuz9ipZO9sE8kn4m2RQGfFw4Xr+D+pHo7ibNh3ErzrsD6v2Hx
uCKyLijYBAqFh7Jy8tTNcSqbVzlKAApO9SDCVqVtsJjlOmw2GUN23IGFDUzWQbBZljBHS8S0sDCo
35gMU4wWfJMtNJqu9KplOu/k7Pwk1ZMo+co7xs4f9ocheArkjUk6EZ/wjhJTL9Gi7VTfLU8d/r0k
Z9JziU7O/v2YMc3Ttyz5hC5GXheWB1kNdR3kngyhv2D7OPP5TlduA4pzViyvXGmrqNqhlevbovIy
3c3GhfQPv5f75ic0xVaaQA62rGCgVKjlJq2hsZPKg4hTdO4YrTOELqQZCMCztUFqxryKVzeCCuK7
PXDYIu9lFJhjzInrhm8LEZq2lTzB+3Zkzn9GypDhieUlsl5A3I6K2WPGVgNm4EGYc3jusmbRNoS5
PdNtKa6R7arcyWGoY5eVLhcbCYhM4cYvStANk7hFr7OHrzTOaCuWjYucLvY9CRvenke7kqW1itKc
6EsExRnKtR3M59FcVwpuF2tCsszwNnVuATsRA8rUQaAHCdgHVpk4h0+yJ+tnHVMc7Rx25wxH1WFX
iG70DXW3YaYTLrN7hHBEkCmn6BHTq1FaM/anyzaf2kt0wyJGW0dESlya7wCqBVPQHcRsBj8R3SsT
TlJUnwgeRAyitvgU2AzNQayAlhAfsLGGFfKLldQQzyDYjLwAczmvLG3h7DNlZ6LUIbik8Eg33QXp
NsuBSQ5CWk4onkCY2JBvIb5P0aIEQTHYfc6KK2tbDliIk0hSGj60gE6B5+200zUh7vUOnAR4/rZ4
N+JHAkSFJDHC9jt29XcKBlDNnGKOnRZzYr62oL/t4UgKyo6B6UQE7Lw2dsGwavSNcgE/W2yuwN9x
yoPf3BGodkDg12AC2TjJJz9MzCArHWXxxBgZASSn7syL88ojYCINwZm6gCmwcEv2i4gOheCPXDhV
sOXaVqnDkJjzWyr2rM6FeQ6L+yeUzE8prliFFVQliPXqqrnzzxRRDlzqciFIA6ekP2UXxPZ5YHKx
gOIUQ2O14vIqYnN/dDzT4l+0ZnyQPar3Egl0v+Jo5M3ir1n1MtfMPgIBsomNbIH8WJks1vf+sZZ/
VBf51qRlkOB0IybbRKXN73qBTRg74y5E1VE60rSLzvy/sTxoJT6GR0XeG8NRSvZ6Df1sA5E71u2a
YlHgQ0SZtpOHS6vsBwMdm6topym7tuFOkB1d9czgwK4cjp6gnqD1FeNTPBzV/sKfS8mF769aVxHK
a7DNcGM1bRnVWnjNo2PZ3xQO4vg2Agh3Lg4BSI8ohELyZ+Hlzkct3zc/6GGN9FdwQqTH6qbN99q8
rWXMNXbCMWwPinX3eavmU9s4xgvzeI458j2RQ9R2OdjTkpr8CrFhqV2xa5J3aupQVnWWO4fwG8Z9
P2/hMuaSy8LGRyDCWKkGHga6IXvXbhpvLPZTyu4E4eCUkBHc3AyfgOlLU185kSlVNMnDOI19AxeC
3ub4WnzS4KRjjojdubEbzUOVXbXkZEzwKACgdhrwCbCPgIHIPum8GFKNwY/a4rtB+QEvPB3xIpVc
vN2QgYjLxQMCsyNPd5Qnws54FY6zuQwoK2ar6dZYKAT0D8cOEaOJLvQ0iCcUCtLbIprROCg2jI+i
FvPGNZIdtlMuNGhcim4LL7qFbMb4OeNF2gIUQ0/gtWp4j41dHbuGseHNltATY3fU7iXapuImWlfd
uqoDfICdxWmFwC899OREp1vajcjyouaoiGf2VJhfUwhn4KIxkIdZxEQVyEo99OnORBYFL0q8qPMl
n86x5syYW8VeN+wtQPLilJhbnr4MtxQHR9HWvVE7CfoltA5a7w0FS9NpFK+iQ8MVp9sze8zjS5A8
+AQGKPFTGNzN9MqxrKPRMw+meY2TUztedf1oJBejO4fGJR2Oifo2FjQBwMG7Rj9yaEnVIQ2hWTER
PqKQM7u9zzKvnEo7RIThCos9QLjnSKI3iML9NAMZbAv/OgSHJn2QunNd3PLkNA/XZr7BmFgaGnWb
j7sRCx3pqxBonnlykDvt3mB6cBuUs59tVWVbTs9h/6CH5244zNlZIq1A94bH+BlwVZzpntCQM4Zb
Fxk0BVTM8PEQQhIM0FBX97A3F+EQJWdcraMX7Tv8pT6gbRFXPHzEYVQCtDktJRfeXd3mv8dETA3/
GMcxjxZh1CI7IFHlJ/flH8KDSPWlNjNL8R4engfCCZTn7qmAtxWtGxi1yIOosMINg9cBNS5HBt0N
PAb2NvzR4SfABAJygYGBIm2FYB6bGv4MmnPMHsvfRnhCnQoIWpMwiD3ZIgOoUG2Htlk7C/GuJsRh
PVFAEz7AcsVWCkU9qiPG+sBG/rrF29jglaEzQUW/ikGUwkVRgBEGGqiAgxF7WGzx+JpZDyMpASxp
+blcLLp9FNljRgG0Npgc5XdwPZ9NmqLq54IBiJmpM3CXDs0pwRQZUPtonIxbRP6uep7OYHLCU8u4
oltFjIm1VfytHbODcYUgqWG1U6+APDD5tRhcrVOGxshGatsPVwWCYiRFtgEUpaxnTC5wCfj5Js2L
8FV/dx/5Ey75H3R4IgNmvFlHG2EaxR16sAGRElOrZtkPLWPxyWEzFDDOhN4L/ZCQG3x7n2RoaYRR
8cyRRtW4RzIqtzlp+IJ6ASwANh40Lb7QaGCpWVhhTNH7HxF9CFN1wzgb0RlFoTDCmV5cBjiXJt3F
MQC2Vf0YnK2tRdbYf685dZlR/3uoypIz8D1dTJJhnvw2wzYyQa60IRTvbdhAfdvmpquqaBUpqmEH
rKyz9gyndqm+IJ6HThTbWulq4RlsSSg2IG5wkFUAQd7q3Kl/oXgKy1/G2jwbE1SGhRZGMckZHVQb
w47OQmsHOYYyjrCPVdv/wlaiDy9/uaf/Zfbzz3v6baqdppM6xmEk3pt4p1nH+a7g0ONHwEhurG6k
gFPSw7ln8Dcq3dZZi8AnN+Kuh2zD5OJM5Y9Wruowhr4N2IEeLWnnl8e8/JjgM41OCY8XUehXn7lD
t/atVfdQwsf7C6frfyi3/s0u+E3s0Ftp3c8D427xOkwspxUD1imzxWN7x9AYlepL8ZA91O/1rxbo
4Bafxsf6FXo1TTj4wN9M87SF+vPvhbJcjk7GrwXLTNN/e6hDGgTtMBYk+sbbufbQAxXFHmZ7g5VS
tys5v5AA0Jr1Z0uF3rgz44um78IMQuluQs6HNtTcxOAMGhDEivls0uFffWtv9RUYLFxR69GdsWTa
W3/tX+treaXbtgpkEyuf5Fp/X1/NSKMZc3U8FchbgYA3uP+9dJQ/lw53iXm0oS0Zh8bvBGdJEGYd
l3nu8scdlz0SKgdbMAYl/7/bgUHCkTg35PTALLgCaT6ws/QSpdl6wv4diDJduiiuOng28b+566Ae
t/++TMlYuA7//jSW11ZVDMxV8TT/Uer846SQ4kQbKzFhovkRXmhhmtZR1BCnRWiwq2TPmITJKwrF
FzxkavymzNdxQFK/Cs9GuyrLrdRf2Il3xVdxHcoD+En3hZClwFQ+eewehVM3ePAQnOAVZYGAozsW
Nuz6K3QIxasfLy5iyReM35I4J/6bZA0pBIoabkC3LvCCawUF9gJbtnLb1bwCV3GRJwyj2/+aKxeq
v/wye+W7UrlS920+BNcudqu1wVgFUpstvVuKxwYUfM3jQZI96w2OaozYath3WMMkDx/dof0GCclS
kmQNr/xmI15e1/UHnaH/YWX4z+vCI4tKekPkCgAmHa3E7fB0mB/66QoIY77SyFCYS6WTaI9IyrLw
MH4hqBHnL79BxkC3sC/d6pf1YlEwqB2KSd6qz4ag3sAb3skLqx7rx3SN56Jp7Kr70oCQRLsO3mVj
Xasf+sDMCW194vD3imwvishCOVkIixxdYR+IACW9foADBwm4pW0e1kL/l81dVv5kKLFMTJhesgpJ
iWRultE/lklr9E2o9xm2E+G6hOsy6Q8h/PnJ/j/CzmS5UXTbwk9EBH0zpRWo721PCEu2kRAghBDd
09+PvJM8WRWVg1N1IiPLluBv9l57NXo6qQHThkmNnZM4gUWPZ2FsMM0DPeOyGsU7qLGHq6/S7NDJ
tGExzLISRkXQlaE6RLdLqJaz50h8HWlNzShQqWL/DoBBtkAfPT9ywympuJF5b1k/lRk9oTCnb4IW
miiSrJ3eho9hJ9+Cfv68BbI6WqrImJ/pDoNWkmbujsjdp+8Qn5S2cRTBGZJZqdhUDBAOa/z+/Gor
WsjfAwxXxM+XAjIJ69zVKSkWzYAZOfxbiEj2vRjdPOT+nWHVY97Oq68cIFR2q1W/r96ZrCluf8iI
4dQDIrrxooPKLhRr45QzlMQAyzceW0Pyni0xM8j8hBhXxyWTiyvzJTTPMEA0i2HTBsTkPkK2+hsz
7t42Dbz3KB+ECCRW+4wJIaWVeMyIO8N2rgP8x3fJV405zt/FAMYCMBA8t9TMv+ShkODV6YiNQG27
BCWO6SNDEC8PGjxl3s+yYf8EvJo0nzipw8LRkYzD5bGTd+1TxL0cYUMEvAVafKnPBZaM17E0yZk2
yxFtOrbQuP3AEAiqxT3sMqg1FNkOP8CSA23AdHF9Q22pj/gDHSrANhAGCneK+YEIGrgr749j8Y0P
wbcws+4z+uTHcdSooxRynrc1Xu0vX14kPnWkBMSM24Pb249jBYvMz6u/8ICNX2v5H0fib2v9D4rV
7RGL0rXoRFAD3u3sWa60eMn087a4P/3SCvDi1NLZKw3zFNWKh8wPBy4ZlR5phRKmvx7mSCJ+DiJF
YgDx9gljiQIvdlRSDEyKHxLHGNUzom5mWjXvyiXyEhU0kSC0p3/5YtOg+tLTEDexFVB/A2vpG1DC
qpb9y5fIplJ903AxZ4Gp0pBf1u1u3S7L1wpoQL4uq6A04KuVMBQ65xL7/TVSyrDQl7cO2AQMgtnY
smlXrb5QzAjj49PlLRNd0Y/fDU44XMew3L16OklccZC9JirpoTCfqRpxLIMMdyF2oHxNYHB1Akxb
j++KT2FWMXWzsy8dAywszkwmviwwRB2jPxFOoBASimYEyTrZEW9BR4eHiUblWcPX7eHDJYrvQWy6
l7cqfYfoKgpBdfGpRqAtltT2HvspHoLsDUyQUc/QTVpig9+V8AHIkodIL66Tgj8hvFJwexwKmMGQ
LYY3Sznh5Inxp87cZnc6EV6Hmgvh1xxVTI9pGjFsXy0d8cWGmoa2YHbRgweQdervjManB1Jxgi59
yDFJOIpTGNZhHo1+qLCh7FontM68q2u56OXodUgQmBWj3w9MitNrUqpeLwYu9XB7Y9C7qstdZwZX
Vg3aBs1W2mlXgvFGabzMJcwVZirDY3y9XqyX0RUHFoQp8ffd28gjt4cvGWTBGTCUTCfgu1rmiLmL
LEiXgiwJ9FuUXbwckG0ebxPvBquVdqLw7hBeMHJnUAVSxgQg82XWD2fhJaD1Y1VfswhRtnHWSDor
nQfx0KhmKFBJmKxHqSt1bi34GcKOk4YneG271pepBXiKaGh6Puoq5Is+KYNR0oDOkvBSTXKSYpgD
GWHMeAHfu8Le3V6j0Ai1X6+NjgEVPIGUkXoAW75/HyxXMvwU7FEJKewwe5koPHx4TiR9SCiCIO1O
sCY348lTQjnrXdsQgZvcRUY3M7QoQzuge6rhaS+/xZQQUviHRd4MXTpmJL/CLq5iqAkR0l5NZT15
JX6C12XCD8auAMAJ3z5uNx4XCBgaHLhFjWMpo65DTR2sKRsT4blHT6fjnQlQU7sy9lSik0JlSEBn
R504XX27HAoXIRRHZozi8pgZoL4UAl7ldN+AnAwCmQNhYQHY1iI2TmdWPE7yQJioUnEdyQ6gB6Bh
QG/tM+qKlZovCxEPpAkZKfcuYlL/lNznG2UYTCw401bs5FSzii3MkxnQgn6mmVKOOvarPtbTcRMS
J/FiC1wm0OofYNxHVGFMZvDFo5XliOk97Em66eUeNJv8C30Q2IvcjDho1SwhC8JEgtA62m8w0YQj
7aI0xknJImQhZm7MQFwhsIMTT3JTNbjcWesT1JQUZkkbku+CWveOotxhrC4qtl5AtnIJFenEQOqZ
F/+C0W9BhrwLXyJCNbmcVa/o7duMB8PgJcPLCJmoc0dUQo5bij2pbz6xMqXKcLnMcZ2InacV1SYE
nLBMw56BFgx0rimMDesNwyDdDBNp9ah2lRwU5bQkO+UZgiQTb2dhPUMTfXUl3HLcFweo5TG2I4eI
Hhr47YEdms+75EqDssM0DoKpibGBa0T5aviQS5d3PM7JLLBkX/pOztdnwLTkdvNHLztPvkzB61sm
c9M0nWdFpKjRRQxu5rxTp6IephXg71puVnJ1NF+U4eh1A8Oal5jwVr7SHbNqrd8YTYayRtc4TRJf
lhhUcOu712p6N9aTotg887fWXGvNPEmXIkSHCz4Hzivedc3SsGZMvxjpAYVez0xTmRbG+M2h08Mu
mgxIGSt7jCCd20c1enWMpn1maEjrPp4P4ryt1km/HUBasSkEyy+XLGOsEcibqUZkrpc2RrkxmVqN
42Ezc/hLKlMppsVbzEyu6/79+YxMsEV5PchrjWmxtknzrWfGMaKU7UvCC2+nXjdyta5eG+DY4QJf
MroU20wK2Wo3lt1tod+WYr5+1jidbO8sdJy+RO91DcfjkNATp6x87BOUiPNJIg3YWNWQh0wAXr8R
8OlkPobqDvx4fTfXfXW8iZtndeyzdW0dumY9wLt9roZ6Llaz+8t/nJg0GoiJSxsjIo6B9hHI9cpo
oyGe1JCDb+unssxff+vWlX/F7ixJo3EUNSRYfwApQ949eqkThu0dQ6Y6quB+4FeNquoyz6wAoWsf
ewiTUMUCOlBpo1NFwcpxJrfUhK5R+E0XiB/gaOQDKIZHW6Azhd8VtdOSUcyMkUo0fOAH/5adhwUQ
5XAU911uF6WrzbQZ5WwnrwZWBJMpCMTc4SB0QFVLnibFPUDfFd/uJLCYhbNJYZLgxo3P5Q7U+A1p
FKWyNDNxLmeyDJO6hedFgWBbU5yTIg1Owvz+NiDq21d4q35BRrhs9FM6xZUU6l1F2s8Ve1cmWe4N
QcZCRMYbQypCB+GVtIEKlVFQYr4p0MrZBiMhhmtPIodseoO4Bh5HZWVbNUpGkCPMXUDQAdXg59yw
oaQwIHqPUU7nNMwmS6elSWBLZ5ggjXkBUAlQ5SFFYEzHQo9H3Kn9wjmACTvjQQRo/A0w7noPFAUM
TzXCJcEp/qgjiN46vodIN8+xyoXGqE/aQAlDCHZvHVbms3bBv1DUXhOsF+PMjX+Ki4NmA6Wqyhwt
x9ovkiGboE5Fl0tlLv0ggMyxiCtQZntYckEVwoYLQsoFcSmHtTna6OIOBxkAe3rYESkOCGBsfO1n
kOaT5u5x93BRktQCBYmnfkhR6d7wmwLylhKQyOCZuRQY2Neynl5MxhpvajUTVGk9kymAWm2OzvQv
uIP+r3Dhb6v8DxRoyEgmf1jAhTnKWLyENMbhgYFkhJtz0lf+PcdiGE49ow+nL74u8NGA2j3LDHDV
jZGlnwfOdjEEGQZ1J0mgXw0/5CPBRmm2EAarE6cPpjCjejS3qYQQGiVwUUtvEJ2K4AGFetqvRkvP
dStgFYbz6AQscmStHV8p/SVFYIQUDb3DtYsoNAYTzBrOgldO2SyIXKlo6hMYRoq7FbMPxVF3OhIM
qJFXr8IzkSF4eE+og7j9EEiMcligUaiKYvT6JbDn8CC+pDkhYzYVN0nQqvvHsXT5gDCIEDmTJwaU
pq+LNP68wfDleKIYUHEmLcmEVyiD0I1hWAf3Gf0YnRrTWysZLVPKhr/opaRH6VHdhEUzASwtJRQS
45wyLf0cFXHlFQJUeF+F9acy5JtxthEiMrzHVwb0k6SatuQwN/MynZZ0ZQUcQM8gMba1TZHSyL3M
ZULjmPOS4gWsz3SlLSZ6OyOM7b9Xi6H/m1erJUrE7hFxLWvKHxCmJZh3sXiYwxbkVSO8fcBqesYq
iTHsuTM8d1LyT8BU4V9WtOf4mFHTebxyAUXdlsUVQ+3rPbbcDbFwa6Mxm1kKmjFfImb+NslvIfer
hpawWhu32VWJSjjGworSGN8Wk/lhG3Ii0s8oiM08bYZlU3yIdRj1LiR4DiL8ceGv4EOKrUCLGhaF
WlDROJy6JaX+ZRyXBxx9YhCrvj7KjoyXI7yN9qmlNEqDoSFT91/RC4Ndfo4l2RRarHRk9v1JNMYa
QTyZGKD4JZGV8WhWZWP3cM0WouoqH/LqkUTZI4jHso/mg6V01GaI8i24f6ajHIdwNB/AbhKZrQHV
hemzjWlEscQIlSnQHshsVF4R9IYPkh0vX5lDRIIouer5VYVC5yGp1zYsaUQpzfHbcpJ1/mHcsD44
E8MkiTNUFdBoaSZxHLhzgtYoNm2+RgEn6VcqDqWDApvexkOk3NT3KbNNzmf4VPwejl+q1nJxu4xc
CEwhu7n2BUrN/Ced9X2IdwBTd5wt9eexG4IrOXZsOKyQKdgnVcSIH9dg1NfL7oBZSOIw80iYyOQu
BLQM7A5DkRbGOUZ66OVg9DkVg+Wfy0FZN709LGIkOa2jh485dvcU1ZiBYFGSdMGrtDVe5JeEIULs
KkxtgxPsUlp59JrV0UqW1J0Ak1M1dTGJjiMGUHhhWdVc+oX+jCoYAdayYjCRAhNYYxao0v/MeScy
t8C4cHpIbQ8CWFyZQoNnssCkBLUsdoLN6jFn2LMkfMxCKwwrG2DGhal9QaV4qN+GL4wVsdWywRuG
s0CK+gVB+aL1GH01fr7AEaT9Zlmcup9saiwgwQKowXtOFJ8Pefm6vzbA7nJ0nwjInc1QfPivQ32x
zYOchXfoGvjgg5J19XGo7fPtGzsLs11iV3b2i1nSj3hYDK7xln2RRcCnZokSWYAHMv/R0Nig+BcX
YISmwWPN0ZPTij1GMRHVhE9FMnIJbZEaI0K1vwHlCYi88N46H/Mb+mvefO42Y93x7InSNUZnjOFc
4u6QU95A4eDdmyasPrc4d2/aWxPSqD83tO58MCBrjGtFzqsJlPHLVqYV/5E0n6ldxCWd4wsAw26T
7G9eczROzVE46Ikn0IvQqHRBEnGrwiG9TbG0N0Pp1GGjKHu3Ka+KoPU67KyQpIXmugf30cWIITB2
FU2y4Ps9LCRr3iA5IJiXN/yZX0GDNgCfJhZWABg+pfsdSZNtMEge64I8FxU6JG7AtrDJLJctUxdB
duAf2k/nnUdQWqXOtSsPt3Z2QT+Loes8XdwORs+EalzU9zbiFQDVXJY4ncKmD0E3TvhlQvERXHHz
wq/+qPudwy9/cDP5pmjLENOj9I79k93795WeLWHTKbB7N7cTnOB3+BEmtklFILpjtsxBfeOjMTFt
XSviQ43utbJ9xoEVzFz2a/s1GyKhWlwODDOvq/QTe1b4YFk0fL/gY/0qyuHTAC92QX51uw9UE2gI
CRka668ORgrquNXDLwN5vM/41ZwcNMXpZ/UJX9dhOgvHdyOE6om/Cfjt1mQEndnsCqPtp1t/wlvB
wwZ39Rq7zR9sWF5YVUzRAUu3SXYA7Od7jweALQXA8IgHifvlIEeTEVrBeVSl2rQRMI2az1eMpbAj
gPd88qTFeoL8T57SFQ/EFLy/VtlkjLcY2cKwXUcvHemTyEkRfVjpY5IB8A/dj2GePXzw6ZoHFLMA
3g1Pezjw0xosdZNAOsTaJONHDfwNu99WLU/U077xO4V7FHuk0BRUQFp44WkL0Artaw9NxhE++ORi
WDNZxe0OfUXIWjlnC+YZ4ln7KdbpHq4wtuYDuoIW1YUNIbrX5+jsaaxrmIFTfL0kYHy6bR7YY1LX
LiMKfId/peJVjFm3sDPF4T1x25yxvB+3Sx0vf0eH0GLvEV5jdESzxiPadalHQPgJ+iAdmaUuOACc
Og0YT1jh0BAr4sEiVYnjAgYA5IdahQXRQPuKMy3q8BleJmUXyUyA/xaiqpj/1CUbiNNNgwxaQ7X+
P4n5t7lFK17SNH5YNFOxJ+l7AKnhzMbFUguItf1Ep4+4hiMKzI4zUUTyFYfs5FHzeOIYMQVvPMkp
wh5EMLzgH3V7XZr0XushZW5Rgv0MaHWuDjazUFA4s23hjewyxvGtK3rJgqTPJSz+bssyxryHc+6K
NarCBRmDI7twcSy79rPGHuVOY/hUghUcCWYetmcwMahgxM+E22vMjVikjAcGFz8WH9sVaPnBDXYG
8dm4IMhzJiQx8/TgiT/vBtED0iaKFASHWJYzm4MoSHwuSFoBHTPiInhB5E9CERjtAwTp5tXESnC1
aUD3dneqADswn4ToayF/n+K7I2AHtEbNstVYJQDTGIQ4renFl4hnyWhSZjrCoWaN+4opRfppLG4R
5+oHVGbmy5cA9OiJtZldrVln6ok5F3v1ypXAuAdZcTtRJ9oer1YFEb/Twqbq3Wydn7UgB7yEEDy+
KSqamg0HAKPazYQOjkqov0yYBGXL+sTvm2gTxC2Zz4uATvIcPPUyZyZ19wBaYT4oeDNUyMRIecg8
Gqy5DMEyRnHvYxVHDZQu+QdFVC5MENjSR+oaAx/fxBXP7iZDBOvijsTQoS9084/2Y/RIL+1iWVs7
eZes4KTuyw4xh13ayjj6vE07eBh40UIid3scik7QbBbSvPkWVnHjx5vbNj93+/HHUXcIzin/TstJ
Dme2OKrUH5hcfadH3Gr9+1ePL1kCs1/ZMNsmaYN6n3omZSby+H4oLunYmEUzoBCZZu8tEwAH8+U5
LSF7GvzkgfMUjV6J2enhtZPmnJ2Cez2D10hQVHmFNrhNueAQ5EDYdIfnihsHmx79BsefOk5H/uYV
tCgjcJTcNjgMM3MChunxvZAdOD17pB4Ep9Khetq7cPeBS1FK2O1JIE5rkjLTVLmX6Nwp5QxQUK/W
tvDZcr+dwoXUNQaD0ZVjFyEPSoTko5onRsAf1MNOfEQjxVqdws22huB1sQvz2O3bJc4WT2COLD9Y
2RcSE+kvFBD5X8wCOEEYeaq6ZOmq8ieVSk4uZq914rDtltje5C4gyCVkgw6zF4ZjUJ9gVRFpBH3U
xtmduCI7C02Y9W/GWQ4yzdMDMXM5cvD15VTpQeSADfUg6dg/1w8NWQpxCgwrTv0C8ODndagU/hu+
E5Gn+Hn1C1S3Xb5nvKLegpi7E4YDhVhYW27LtR8KH8yxkd5ltrCmXqeIJAnXNyC/M/8J4xXHBQqo
ZcmFt2KDUtVw/aMcPurvt4/r5O49T/3RYFv6xraHHlLiRWWnu2YFUkSng4+qGSjYDzKNlh1t2cGo
cx7HbskOozi9wBGA1SAfGAWNMrplRTexUU4lqCoOORDcSWJpmbPipAdX6gdfBcpS0JnuVII/aKA0
xcTgdPmk723P6BuYJx8QO/AhU+qgQ/0j+2ck/QNJ21zxfP/NLbpOlCk0gsf5usPUrYqaPSxpdK18
d9xdJcEzDvw5zq7NGtYTQCU0HPltBHSd2BegeXFsuWAq92XSTEFDMYDNl1jfpV5L2fYk7R4l4Fnm
Ps8ciOmwkXmkHGo8Ug4/nAV6Ng1DoLuHF3zHV0KS35IjgMETxsykIvnt6THlbGPfZTpB1E6jOyjs
qRJgGCurPe7u4kl7bzr7soaa2t9HSuh/N81M5v+F2vH7yv3Dmqa+CM+ub3TUp4ROKnjNO3j7sw5o
GKYwTbeci/WOTkRFQvL5OKCqpzcGs8JA5NNk8f2Y0W0KCwRMCpwMthl+8fRQqFASr4Lwb24wMNau
nym5ClcaTuXEmUnpmaQGZRTJsXSs0qY7Cc4whb2DUhBZeNC/J9YhuS3KKWqTYiK9fL117NG7c1HH
jFK2dzjb0bAYD2IB9nYgC+OixXJARYzjUNNggE5pxpjVLSbVET/yMuLwvM1Rf+6yqfnFuIc9RLQz
53dqIgzF83PstKyj2To0x6xBhdpxnH1wI3cnOrdkLTOmGO/IgKvRLGe/bkpb3b3eEOdWWFPZD8Kf
6KMAEbNFV1Fph9lP34LSu+nyfMP66T2ZW3uuLrh4xoFsAYYFnKsY/sfCu45jDyDCMrMYVTDbu7kF
eXBhjUHY9KJt0V9Y7+NJyf+O47/zJXQISDadw6k3x8jU9A23Pwrw46joRzN86fpFASNhjIXCxvSe
KuRhq0H4xOnPAfxCb8OQRF1Klwnmtan3xKeDn8MTxjifI9p+xe54JO9FEn1PNBJ3fm65R1eDRuYX
7UvGNm7DZvjvZan9a0UmW4pGaqxhqb/O298qMuElDNmzRxONvvWMGwGs027JpSEvCMArVtD6KIZD
BXAWVPkZYp33hh3olWrWTmFXKPiruWTD1G2QrylR+tUm36lkeENkfQeshRWZ2rVHjIN+GcMvjFsI
Mby3QoQK493T4yU5krdJ9T7+9zdT/uWbKaJmWTLOLMpIqfpfjswz1VOxGu7DFrojH1hIXPGTdp82
v4Vzh7D8l7cMPTw+H5zCUFTfqq2+g0AqUd5zMY80I8BeZBTcyqgpNd2G3gwwjY71vz+r/G8kB7jB
IqQvS9cNXfoDUdP6pJINkw8LySEmuynZmFdy/igm3OEsVV79ZoA0sFZxmFGh29SrPrcv+ysRhxOV
BotK6C0Zlh0iGsO9f4LaPzElxN88gZXbYGPF9qZSCjUo5igGhz3FKzUcbKBrP8l0D9eBqg4L64Pr
sJviEiuZNpfhMGmIGYL5O0ysamZ16KvCC8OYAg88L1ddFftfiL0nY/JaA4Fx4GBtyj5HNE77jMfr
8XGGg4K49HNYMBC1PrlFXq+w+BylhJ/9rPtBsZM4F4QY4+HFQNJuJ/oxntJRKet7aFJawFSDocb8
hMkCEjrP2ogh99SCNQaAhTauGGxeTcTgDHPA9evtNesRo08xmkUN9v08VamdLO9bluOd4ufOj6F0
O4/p2BG98y/ZCAqtikYeHm+2wQmx/NFfkwQdm5vssWYBqmFJg5y4DBHg4ZsoVhELOaB3zoMHdmIC
R1D1tNvQ6fIJdgocDUreCb5ZqpstXj43c3UE99zyvaw5Ciqih7w7qTTwq1ASseAY3WAmTyuMevn2
RjPIJ3WfFGEOeSyoXlFqwXWDvNZGMNTvKR4BgWV+U/4rlBvw6zag5HxtWyiQt7l5ucVVWgQLef5g
y5q9Pf6CAmvGSLz5g5jDmsUxlpw3Vf3/Zu+3o+PR6rLYqEK/5aTocOEV/fotXsOq01qOj4S0xJjR
xlhsiZ9vyLwrj1kpTZA2AbrrvrjKqrutZ1twmdXLGCceWFRcF+pPNet/qNmkN+63x+G+gA5CWV3B
5cICh2FMBMHgjI8bSPEDGdqCigrGmt3zPiBVwPnF8ApujH/DWBaK1xxaxuvAyR12bzG8oBenuPYG
4x+wkXLx4dCEL6iyGLGBUg0mnEZHxq6jU/hXuiNRl0rQfMJa+8BRTcHLNqfouy+Ect60W1rP58Yy
9i9mF0YgRgK5Usc2gy7mVMmm1k6vPhT8XsQlzdGacICo8I20rt4wtnoxKKO7wU4T/gDUQ+jzk8eh
91BNLorZQ+OuB7xL3xuYjZ8Qt5szkaWP4yUsd5i8ikDky5HJenWQ0BKubUapLxzZ1hxpr8vu+twX
eqg9IjLBdEfEyP2bDrKZKsfuSMwkaUzvr7mRMgx0mO7QjABjS/ZtTY/jkh4hsPwwTm0dvE0pKU7y
F1ZbH8bdy36yg8nlMGmOgHn19ExxmHxn04bQKBcqT4Mt5IREhyMM0WHCOG88FjgQJtd9is/0I7xb
xAU/ZoaTmnSR4wbIpsJCOQ1wLbZqyD625phFlFNqjXJqMKHRx2zs5FtfKYv6qH9ZqSOvaBSfew2R
MJjoUTlW7xzvS/blk8/MDFV/z071KT3y7cpxQ6NiIpBpsNFq9QjFSIefU7NqG2tf/9xUp1mTYYNY
roqKj2RrXceYHApxt/jmvXSjOt8anTKE6QOxD/E6eGenTh20GM26w4KJ2TrZZmlALeRlU4wDhYOx
FlEb2LAmrtcp+IpHTOYi+e42QO4Z+ogd+ceLgZwXj95uKm6YEGOd4lqjGSuYOEWNns4qroOHay7r
A7EJQEuaTD4ZE00Gtq2xvz7m9BD8NvKCmmp2OfGwb0LAr2S+VbF5ntFNn2gLncZjWHDWxL78VU94
SPU0m153vIEjLwyiyBNx+9OzAqBDpnS0mo8ddZYVlQfIXcxtTzIG3C//Zn0BOMbnyuO9cTvuqL5J
8QBIAM3bcIBxkhmEEh0YAMwrnCRdzq929AXf16MqniHua2ZuUR5YLdCBDY10dw9ZDKE5rSHExK68
0DHYWD+nwlQPuA79J9kI/tNAGV9FENo2o78rBouXebKVVvzg1pEtH0U7/CeIwaCUvKqrRBCHvmAQ
hbBjCTrJ/8MqtJ0iYabAIj1uHIO4jCYgMI6+sOizXdACliMcpE8YRkiCIXqq59jX36EjYeefbehQ
ygPMzClFX08VAa2qcBiLZKtsRreMIAm9sMsU+nrGw5urqf7uad/moywYGRauaMCjEAeFnbihCCbl
05zQgqP0nYKv8HQEjJGFaFgL6QQF2ysUpwa25o7C8YV/qT4pzjHz6tQFIG4wYWQ8jemPK5+SrRK2
PXVbEelvhWf+hZX+D7YxYbiaIikq2RCyZfxDvnTv78LTVPtq+6snMbb59Ha8T6+f8k+90qbJ5OZR
fU+tzWWZB1DM9/GIT0RXaxRbWajsNxwQ8RIHD9iKwJ8s12+yp7EBItlqIoJV/S1R4h9XE5/YNNG9
6KYmQpA2RznAb1eT8no2r1pp8u0lzMJ0BbwWKKfLZYzWSqKl6qjR6wcFE9fPD61wvWuWePAr025y
C4hWCPFDKh0p2IP4Q99+r/bXrWcwT+YUEy4+FALTD6/f5dFGwOjGy9iOoI8HLAbkzZgRR813v202
IMzL6/aFVSW+wU5/BO96V29z42v4Cyoi/UPe8P/fF0BEVDWu5F/hmr99X7HIh94saqg7JOrt5XXy
2f80UBXYMCvDfwXskIBL0wfe3tKcaROEZSrwmvYIHmR8QJ2mIVveI1S828f8NX+uH2uuCdbqEWFu
gI5xfp+n28e+XD4Yn0AMwe/UvvwcGQSgvHU0TxXseAUSonG1T0sWQ1VDJRqH/d2pmVrOyxfmnHrV
QYZDDaYWIC7IA9Qerg4U7iNb8Do7Y/BRLhBN64QmULV+UhKg93yuGDtcyQOAC7lsUfsz2UqntEjt
EbMUamA4o3wLwGzoyIbdCDb7XIOxbI5kQfr+sblii6eeDlNh7F/d58lYYUpR/K2Q/1O/8etFGJal
mljQKryJ/114tfEY0odwz7fpLJlqyNj31w+ckdBVPL67IzfrKTv12z5s1kAP5ff1ZM4Jm/YUr1g/
prcTVKn/7iz+be+a5m8faOySflsZNH737HKpxp0geLTTK97ONv9Aq6GvYNKHeRS7SWB45F6u7nNh
0XBpVpPiWETlPgENPnGcAgGqi/uEtmdUIK1aZEk8aFjJf1nH1r9UlBrZTLKG6apIRflHF1S/Xveh
yMt+q6rTql+QL3FDSFHSel6yvfScM7c0rZnU/Qwq3gbtPNa2z+yctEvMivsBm6ej2gD+jozGbZ1u
ii9M3cSc0U4YH3Kkw0kZSGMiw9TUuxHClvUFRvfpxe/N0fFAELZddRDkkQu8eZXv+vUTa47KZHha
WIAcKHBUxxDnZkHaaSBir9etYP1IBCP1Ed0FS9bKg/wyiuWHx8JosWzBYf5AmqG2Bw3N3p5gjjWW
9ihvXit890F9L9d1mv26IBq4+C66+Fg9QNCnsFdFr5Kmt4xyaQASzk5xy3WVPv6yRiRtZPf8byVv
qYqkmjx3w5TMP2OIpKq8lEZcdsx0t0L+XipfQvpR4ARvXqhChg+xOucio8hNgZjTEj4ruM6qPLe0
74YS/VKSuId+U4RW/zQXcrdMr7NMnMrV7Kq/AUyKwsJQ9j3pDMnjM8cMYJjpiCwIUDSQw2/r7qsz
dwUncjUVWuwOl6/rYVCWBTIEcIEuKuqVKYRJgs3Gw66lfVJsWmwyKStvF9Sa+brt5vdsBX8ZfUpC
xyH7zanQPyhE624mxxul9LAClxgG95H1JMl1m6pz1ZzjRy8ynu3xOADeOmf5FhMWXvDYZkrvtGeE
0iQlinKcU9caqkEZQ0wqPlqcqO2PZfJ2rbELiapkrQjbPIepQl32mrZVZFqTB+ruAm6DoxA5qk6f
D6IORqrpq4EigalIaJEV100kfXGD/Y9oHIEFyupmTqBAOcdnng1X5KcWzsSdic7lihyMdnxcGNdl
E28oBiSB+dBcyplBTHryGh7HMnUlaSoox/S6uGEAI81iJZDu+1I+qvr7fx8uuLH/28IxRQzaWTdo
m+X/PV1aIZcS+VF0W5weSc/bFcyJA+0NToEa3RYIeWDq2U9nmHxkQEdYjbmFL+Pm5dzXZKHgAWKn
h6v3WuMnFDzmcP6l3cUZuTrQJ73MfcxHjgIvNJBOKPW/870GAwe7aE6yq/eIRsb6/BEVS32VufUK
gZMyiUPMl2bcLuQRYzhg45GFzUsEUGBbzsXNiZK1832xNUhN5rICy7y1c9ztJIeRWUU4jjSO2rRp
DohMSPwUYxq2ddDoU3IXWsmVgvYd/rsp+SZ5OUdzC88tlH4sxGl7HJdyX5yJ9yXdRnoA0ug8MOuW
SkjzEdlc7eYAg5C8U/n8DDVGN7ZGyjLBThN4rSL8s9TVN40KNwD5Ph0IbTSTHMHOqDLn4hRnlWT5
Kr1LQNyE94IAI43ZOxjx+PnScDEGMUZOZLUu968p98nVx94CvBH1DjgIAkGYHbBKV2bqpB/dvAow
/g1UxiBTqkpNQdgECeESxZ729ZeV8k8wziJ1xtJNVVENC0TufxeKJcuXuNO115Z224SaoxJq4RiG
U3/Waz5ViixM/Au0af15qv15F//xO5WslfWyfOTb++a1UA9N2FKdJh8WaE3+jTYHHwdmBcW4Ckrg
HBPMmKkqS6YH0vqQtxxpkFSia6jP8HlfFxvtgCHtmQ8cFRH49OzCeM4Ky301r+bZutr/WK5BJYNn
x/zJDhYnJnd9M0+/n1Nz0Z+yuUQ1Ku5l3l82N8KnV+ygzwTFDv6ZZif+bSmsUJBENfnGgTDD/sy7
LrHe3KaR4LdH7S/Xrf6vD8hUlPGl6Aws/ihW1KJ+FIJxzbfmXjjni0tobXsct2fdrlj10NxILNvH
62YHXdMi7sJuP0qYReYv4tDLvXJ9nbBtgHidOERM7ZujMs3ZKMTlkVe6kua4ZHiV99g9wmzz+CKW
dnFdWPRZpGks+l3+nk3GtNdTxqG+brfmqWAsRDDqUfjbOTW+6d/vt18r4bcv+kcRlL1y495afFEU
Xv4tygMkyhrWc0VEdzhV/sKm/UUJ//PXMaEURSiSOPL/Slv6reaqbkmhdamYbxlN+WbwAW9r2esO
cr8IXGmOTgWQYpgQq+O3Z2GPb44nMT6BNeMgvjXATuop+gnmQLhQ0QbaeJWsHtM953/IU5yQ9Eu6
MEAM+755f0yfR8397/36i8H5H1/hzzo21VX9CRydb7FliIQzlQ9sK1qlMsTIxTO28Fmad3kBWd2u
puaKot+5Bgjs3/B0BcOsJ8kcWoeNwcJRmuN/oBzG6cZfPuS4Pv/rQ/7xWm/qU2xqkQ9ZknrSuXB2
GT+jOsXhG2sgnt5tJUSKtwgf63bx2oBpdAt19gqTLxnF4v3Y/GWdyX+yqMd19tuLN/44cZ5V/2zq
dvxAs+dB9NoAswu6HMiZwTW6uODoDkfy3pM2xeSTk7gKIHo76V+ei/7vz4WRh47iXTQM638P29JQ
61y9s/7kuba9fo5eDyZY5/9Rdl67jaNpt74iAh8zeaqcJUuybOuEsByYc+bV/w8NbKDbPajCnsH0
9NR0lRXIj29Y61k4qV8R8lUAFYFQOPOEkTqjVHaHCHZnzrXiacSz+RN5pJJBvpoZtFaEKCeTObM6
JkrqEppluIC+J92LW/XeQiBZgbKyp92S6tpjtxtM0xf1jUC8DyYkBCDl237J0mKqz9L5n7995X/d
1CTz/b93+bvHt4QINd/u4suNVMBNMqM1/aIkJDCbLbZxbGd0jzHTERxuhxQ1ZrD/8wsw/9fxaWtj
yojFYIQUgH9/zGll64lmj033lJkx6VM029g/UfZ5U+wgUEZQdM3JCd7Uc/YsqE5MIvMm+TmeBzNC
Ap+A+hiQqydEM9+rW7pGwbjCHE2PRWW7zLa4jBfIhm7ponqmWZBGTsgro55VeGEUhgn9RSNBIzgQ
cjnzZjtl1iyTebEJztIm2N4odVf51jn/+V0r5u89Nhc5jnNZVnGfy4oQvy7yVvhZFwVBfMlvLAGt
J5UeDDIClfRE/eD9taj8beCDY4wDZkyYPJwbSLCCz+TEGmpmPOkMxJMd8OKlMw92QGzuyZU2AQUq
3USzS07tnjX1OX3qZvlWWijLdBPvQZESVICOasJ0fzl8WPokp5YogMIAG8SiDqZp5OREH6guqeNY
Y9MKFMgq8bj2INbRg04qvI/W1KIuvsLfeG4ugNDX/iY/EAg1vr7m2lzqe/jUfAZvMotjdKnfHuZU
UMlgeVj3/CwNEZi137xj41sBVQ0UZ5iW3+03gRUaEw7yZfCloTjy5wq06TVV4md5CE48T1/wzjKb
176wxkY1Q7wpulQfU99PBJaF3nuub4G3Lss1fERq189T+do9Sff+lYFgdqi++9fqHUqd+6qsyqN5
wxJXX0kxYIllvuNEMZqRPSMjCiI/g3AXbYqEw33TqGCpOendeNGsPJwJPe7w3bwDhSVpHkzPNfyQ
n8MPClj+tPAtN5fRqvrWOacyPvOT/+nm6/BVf24/wWaKVfNVh1P/lenwydkxX2320R2InjSLltne
WGHS2ear4WTNtQeDBE5lloEH2DgVQXz4QN7jT1yXds9QlksEGflGjOlH4nVguETe11OxeeZ1ujzw
iNikTbh7Ba6hSfAUfgBthVpaTfCAqhJA7wnjCJk9xcFbxg9vn67Gqz79y7JL/h9H6r8u+nFy8Y9H
em+0WdlLVBDpPCX/8KzMBWC9T+ulemIZ9JdbbPzD/vFcs5jggYlSDZJnRmqJPt6B//hhhm5Fgy13
7g7/b5kfOtCGCACt8FbmCFhsfxWm57DW7yKRaIfvlE0Jg+ZUpTEs4xckWUi/A51byTi5LmoKEqvx
Df/5RY6H2+/XaJCNqo2bP4vX+u/XKCW+lOc+XK9K2sRoUxOlAkRwjLghWva/UrL888/7ddjymQBu
0flJfDAcuer4///jMxEdbebgNe4u1dlUPwnl0hDIHT/+/FP++64sQtYIULJ5bqryj/HlHz+lqWpF
lUJdAmG2InCgZgLmNysDyVW3D8Vffhhr/f98iBa2Qlb+fNmM1n/a63/8uCgomSLKhbcbXCKOIZlF
sZg3abBQS7LDWd+7Ccm3/SrHHyqYv2MKT4d7GWPEZX9iCYckNMRnEieC1V6YVxjBh9yXsJtGEyJ6
Ht6DhSP/niNNHLyMJUP1WrWC9TEIrtFAwlTb4YludMSaqxtckLMQU1QDTMLG1aYn8i6OqVaR2ZSK
Nuk97+TiMHTbEvABgDXc+hmhmRZD1VxBTkBUFAnr09RPNg1+cI/Na1hjPbRgklAtpOVRRxdQqMAl
+G0mY6RGaAs/RwiX2rCEaNYzijgtZq3FRr3uqTizYNVp2T7mrGjzhDhwbaK57s7timlZRK+pCQnV
8DZlqy5004EvxlxBx+/7EpXdxFc+PRvANNvPrB+PcM7IElJv99kwNZHCGPygslJaHUO7C0Is3PRN
sFPNghQQGmtGb4G+dkloMzDip+SsqznxLUExURDgxVk6V1O0Tv1G8tdxJaMDBRMql7wtgy8zZyi4
4aX5asH0B9lBwjthbYomPTKthaqmCNFoSrv6rS44+PrchCuqP1TGrDWGgLKD6Rl2y8SnMnvJJSzS
cDILW5rWLC8UcIEFBogWAHaFN8PqIcQ2MiSXbG7WxdxqlbPVb+SEzCZuTkVsC6UgWBphJIGnmpfN
rNw92/G2xV9u+8yG46Pjn22P5ZpvLGOuCU1U60OiAE4MAkJF7k5d7V3g5YEFlz0eLpVpblrzSycY
rNdudkF6HPwz7PF1jXwCA7tlJiSMgRLnG9dzcEJDjQwEtwCuVs1dqcO5VIt9nBkzG51ZAUDEE/lN
oN90ubxa1tcDyGhhS8vxjJFboBM5u04nJl8kNeZdCzpWMk+SDigXdpvA/qfyklhE9iwbEo/J7mg1
t8W6rEcfk2EzBwb4h/GjqSAFPwyypCL7aeAJKeF4HS/2MNjX2iaokV16aEOQhMh8x0Mszr7PQiUh
IlfAo64S67UypSdTkgn2JDpRsTcBYgYkWgFS9QgkkROyPG2qA3eCFtwMdHh6WQFZ53npXfsm4r4A
q8G9pcafQYkqz4svPgrbtqU3ISg6S17bJr9oGJ5F4MyGcji6ZoeHUl87WfQyaLcYx6lZS9NQuVtu
hcYtAdG67FWGgMlTj8vAIc/LLDex/pKGt0F+iZsPs5TfnaDaxKSryOm95sIcLLTKTTPXKgX6Drpr
gDP13vK/UgL/Gh9JDxQPpx0/FcaZuZCJcBkWlLexS82dZLi5R7taNVnXJehs57NBIlr1437PIvlI
aAcl+DCTvWbqWC5IAQGTbTUoMGFmhoCbTYrgjuTaIghXQQ27gcC1xAU7RZZHeOgCNOasfJMepSol
haa9Ki1ZtBzOlQ5ptyNZ1UjXZAX4HKElSi7fDDZhWkNYIZNaJ7c44ILyEVR3cDrMc6nJk6AxFqVl
ffh43zrBcqM0t7JtLyXFX/aHmOu9xFLBBb7SNaqXTFKwX7LoktPLUJd4l6jmrXaZjZClQoD+YK3e
y/uhLy+mHm8T1vW9wcy/AcJJJTmesFl3K2Jwzjy1bfFQkIS0AyzzoqJcVY422bIVyZu1GV7D7Oxg
OGXN3GF/Nn0Gh17x4sgEDCJMCwKYtchUQj85qgwh61xdB+MODchSFEkYKjCzJf6lzCDg9+/sc7cN
Ui5oHE1O+jgUHLk2nnxBxnDhnBruwypFXzwA7v0M5Gbudjbul4BpbDISWWHRq3tZIiAKxKRNbVkJ
87OWS6rpkrQCTqKKlUShRduYzV0BYKAt37Q82UodIcIG9BhsZfkq68qN61Orj2W+SfGqAVKxMDyp
gPrkWRrAD+JEI00+UrmVo/aUae2qSkqUkPan3chQ8vz2DSnekJ80FwJB0kLsjV+rjm0U5+nFImte
cbtHnSQnOPi+tBqPHp28UB3VDEyx2DQ2buYiYIhRKZUKo1/ZnmWVsROaufa52/sY8HD5pQ/6Pcdr
EOLajjLtRW/OQ2xSKIOAopGwerBPCgBYDVhzZ07ahgB3JiI+79QzY/odl6/xS2X3ypBRzfAMVdyL
Kl68lLtLGrHx43VDfE5Dgev4+VKLwmOmgcc1v0Tl4W8g6VWkJ8K6Ca9GoaQKCNAFFIqwJtPcX3SA
GC4WWDW3a6BZjpEo0odb5w8VVqVvZm9xPL518aqgNlVQaRQ9tFoNnYkcHxT43WYKxSuaBzw9M1/F
0dbNJdx9IeFsWcvT1+iUV1UYV5vQsoE7LEK6oxnNOoYA7jV3BbQMDwRXhwZvn0pscmHPNI1zuEge
cgoUUjN46mpM2zPWV0m698WYxoRzdaVUyldNMpeBP1wr61mbWWgfDDHh0KdLabmvXbXapgym+Ti4
RmaDh4Inf5eznnAK40lV9hZ3TRwRdOAFm8HG6DeUF1mnSRL+m11bw8SPKthsDolKkM9g1vcE3StR
f8oyY1fqnEySh4xDzYZdiKg5L8BVRxSt8YDwMbZaeMTyRaKqzgZsfA2uQFvMy5oAH/Thgg2j4KxQ
hq8WFS875iTDFUvhI6yz6r/aTvkp5bh88pGnRN5IieY+3yXyWLM98oxhCPdWqsyGCDNrW56qYYSD
h8UOiLGsW8eWVnUlULwVAFY6u744VYLVXZsXngZlXxn/mIKHuKk7zwU1UdMGz2GFFjMF3KRIzhg3
2a5oLx7hQA/cAApqDDC4OMfbN7MrkYzWDHk67js5EmSS5TcUhH3pPdMC8Cb4+BS6+DDbqIF7rdV+
XTvwKjyCArPSWNVOQYILzilHGbYFnIqeN226SIFKEDYO+56Ws1ZLbB/cnHFNFXNtxNfB0Laa62O3
MjEJwAqoDUYmlwrJu8mH1AnI0DAo2zqUJ84QfWUUsbCLQ8FuIkxhyPm6xtNy24S4CvAmg1BQMOUb
iGiANsmZejFrIKehwpon3SXIPPmkKNy4olu7XdU2ArpER1znlrvEyS92IWZNkp7+3EEovzpFS9iy
qRs/bdG4xbZ+NSqxaAvRp4G9deEKly0oKkycvUbmls6Oc1jX/Z6z3NX9TeqHaMOph31dnsbqdwUA
j8JtWhioRcihDzRE8rAC/vwCfzqzf3Vu4ws0Gd+A/eRc+634rowgkwo3tLc0AGkIw8aOF4n0XATB
wrd2Bd+Uh+O9X1lg9nIeSDKdblGuB/KoeCI68iLT26UB/TOhde8ZC0Zaso6KgMhzQRGAOZhSra/R
ykcvMs0yPUxUzsa/cypOV2c6PrjDgLumyZqtT3R76B70bun3HzF/Yg5rnHsn998dDx6bs5Yie1P2
0Uz133IJZKNzFuUTHB2FNT5FtCcqMsTalRn4W7lRWKe5lybpF3/+1NRfU6+fr9VA/aSYqq6bQv41
a3a9Lpec3rQQdVwc8kPAe1jFl0XTQqEohrMnLXz/pZexZ3l3kR2GSlmK/MPhutUj1EdjxdiTFo5U
QBDH5U0+RrIEG0JKAYiIQ8DmFim3eogQlnpPpmFjxtf+MlkYB7+/v/p/volfTXuutXkX6Ya1TZGf
tkvGCEbcTUuf+xIUPHzl8PXPH5vywxn+94+kWUfTwdVmsgqRfw1OmnKInSAlfrViJGYU7kuLYcmH
bKv4Tz4BAblmLHXtOeBBImsF0a74wNO7xylbWaiXNLishdLB76assBzAD8ZMqFycYE8HQGOy3END
87ZxFU19FS1u956RSKb7nDM0rxVcY9u894j9WhoCrT7H4dwh5M101pXpz3p8dJH74KgFl4AwkCRI
TuFODk4tLBIeiPuMgNw0PqUd+A5ynABBi1Nc3twYhB8MVnk4ie5o0AB5sN1SRPkdWh/oP7a3q3Gn
WQrdBi8NKYJE8J5gIueRDpl5xNJo7jkvqKI+cwIR89YnxYf2ojHmffdeOPZmCCGaBOqqTtzFQM2f
grzQurdhjDvAoqqGxDAwckmIj0rPXZbNCztHzwtyQQr2hSa2HnNLkixdjvimojQFOD900w5WTWDj
cYxeRFad0ijbezreKpiYzmvJS9fzfu7holb86DwY55/OnNuWHsPBljngv07St0FTN1Ieu1MlZ/hg
cQm3eg2ySuMD4hB5bz10jRUAkMzYZHFzHr+wGGKMMGmps4/WuaUmdNYEugUCBbLt8thcSSkM6Z53
6zvXCJSpMTw7UTZTjQxAHyI+tpM9es8MCXZ6zqKz40M3OkvNZiwq8/x9/Dvc1YbTIKpGxJmM/5yZ
mDMt4uxH4hajyoxw5JT0y35zyaxTmzwp9t2VSZT3/ZXb2xtykzcVR3A74kgkMY27S+udx1+xrOqe
2dvxrXUBRH/8OSBMGhXXQcRoumrAX3cICcc/TUekXxGkUFNlUk3hY0CtiAM+eWnHmJOwWVM+yUqx
t1A2exID6kh/CoKvQS4JM6pBy90rw1vpibsb6P3iIlhldne1CBptsR3qsYGfqp2M7SYN3dZG6mso
3U/ZNdaHkoLLEfydK26Oj7O9j9EN24uiUIn147dr/qqA3BZo1ZvbI0NnhyNUbybH9imQTNpdkw47
kM4S/ym5iYT+bSoVjBefgYZYximxq92wjxCA1xq6Xmq1NGPNw/O1l6v1WHR3OSRBwy+neoFTlcmJ
gqs2mSsK2rzOndfA7TWAQqFZcLXVc6RGX16TzNrKmLoF9IQQwXK5SEmar2nzJaCOIrRncRwRGUgd
qD0Ac600SfnL9uz3qJeTHtcpRxZhz6CYjR+rzj+Gcn7jo7hSEmNrZk/D2sYGnaz7YNtKC5KsvGwX
Ffe/HJI/+qpfh6Q2Po5N09B0jK2/rEpBo7Q98wkkJmVOWaYziCObyUWcFsw0bL25qs8DWpG6xYSA
naImH2RkOKb3xuUT9Z/ixlg2/bfbA09WEBw2p3Y4Rk33rlQ16g9gdGZE6yW7605pX7IQA8ZQOd9j
Hz7Q8ggST8auMafDZEiVVgikYhK1QmuaUVb6BYzb/objos7irV68eLa26MbsqqY5RTw3Ori3Weiv
6/jWZ+xKOBIynyPQgxFLpCwFhNp927TEQesvhf/dA40KqRetXp2PI6zKQgLZgBmHCp5/mwMUDxda
8yTMgqPksZmMXpMK2yyEDa9v1+P7N3N2+fx9oSbnsRAxdJSMRX/2+a8IS5AxAA7BfYcUp32vqxE2
07KVy6H2uuukZ+vqMtUdvhIaMhNARo7nGT4JynQXiEOm2xjFkiNHLNC3n9Z6W4qB+Z62aI10Hq4a
Rp29RYhP+Vw4mHYy1Ep8S+Of6BubJsEQrpGdgXmhwa8l4HW42LQYo5RZflbYUzr1WovfFeDNY8/V
pvvUPwuTLRYqwoRj0YghgyTSCRxHDV7Vwdsua4igDDTHIXE6WeMurJzbsXrKORTqEBwgt1fE06Yp
4Uz0+H1T69JCV+NbA+QNmDHSjo1skISVTsn2CLVgPooboxaOEPCrsi6PwTkH/l2oPIxyjw1uXSLl
GiPEqOK6npSral+W7VsdOZsqqJ91B98qhbtaAP03NmUYvCR6RaAMZjGa4ACzXEinZvn2QkBGTbEy
eTGpcBaQDyWnooytu+26OGoYi9R3TYbVFpMRZ4cLl5JQTVnqVPqyX5VQAyOmzFLcHzMlPXW04y1X
XcBEzg9I7irFPOhXoV4WqP8JfxTZQuVR4AYJfhw+gq5cGsnexduVspSUo9uf7+H/LA44NOinFOp9
0+Tg+LWyQQfSsSR29G0LU4CFDGUGk9WMeoAmMY3+UlbpvxcHMmIdcP22xoIfLKH4VY3GkSX3grt2
7+P18JAx1dasRKkGHyOJVyHbvWhXk2fgDK9aWx0brTwaGjOYmJWbVU37Hs/swiIudGCOB2Qb85Ev
7Sh1zBZto3HMlV1l2S9SKPaBoq2EwkTa7QiIVGGpg0cjcgEnaCljXiWYqMuXJpAeSxxkFBmYE1+k
psbeSU8MVSfni1fLW6ds8z4ls9H/i9zmP6X5z4fBckg3NdMUpvj12asBlbMIimyvKzcVKq+moqwo
8HbA6DY0a9mJfLZwKnEX9nOnzHMJr4tjTSWCHgPTXpbEM6e46kuF4SnUoSj6No3t+KqF3gF+Tcy3
WMZUL8F6y5o3otiyXEPoS91BQID1rYi/KBvYo/+q03/ekaHLpqqyYLd/f71lliS6mcXZ3sG9VKBI
rDL61tRccSAuo/a7rT5S1jEtE/8xwpbFhtWdwLKH1NUi/3IJMU39hrh6cnMkEPnHRnqSHOBEOely
jE+ZFwkLjJQ1UZhthlb4pLKO1vTXwSCVOoGKN+irkmSuciwX0LVqPadtNtwYB7tZeM1zeZPbX6aL
mgv1XFcTP5MAV4Vzh8r3o2q+49L6KB4piNiO9nJwy71KwK6VFNuWMEYZmW1TufPex/fCTt22Abwq
o6HFfLP7fqng6UrY9WUmlYx7TBDfpgdDWlrIUbIan6n01WWHIr00LXlEdGLQ+e3nJgZuDc4x6wS2
OjB8zcI1n3rxVgQN4XP9PrcdCK/kP41JnV9xgbd66fgo79RjKHICt8HOtXCjkgfD6eUwYPACmqnG
6He89CiTa1YFt0Y9lAW6h/ZmIJiJ1JA0vuRdxw02uPRx7nfCfF/81VmgKv/jnpeFYgrOGNA5+m8/
s2t3QSeSDF1hEt5MK57VJuANvgo20gRUtOW+9JAfqPpM5eIX+lM4bCo/2QUBYBKU0NUG7A4AYyNC
56rQC2jGbtDhEOy80iCDcu9yHSW6NU8A2igPzZoFHVJZPFQMZqYPClYutql9sS/GE/zMGcm7U4C4
Z3tWUOG+R3tpJ+1clvHrduOtGWRPgKFCTSLAa0tlOOFDnqgna0oSEeJef4ssddGswYRNtWl7oDsc
84HS8wCoR9yKq/TqrvwVYWYTIDOz7c2cbbP1sCMeeoKfa6GuyunjaC3NCePcpXeKD/KCQmRNoB5a
GBv3Dp3OFCvkZGdNksnLS7ofVv5cXSULuJ6LR3cF4uZuS4Sh5sJf8d+8DGXev1drZYpm+SDPhlk3
C079XF2oC1DKk/34j2Bz2WDOm7U3eSEj98RtOL3v6+lMRunMrn4XH9IDnCD7FaLQ0j/7Z3KvcN8g
jEELtOvQ/tmvKr9Ax4JKrb6RBPVufmBEzZlJwp9TnysJ4B2dVcqUUBuuSQt3Tf8uIy5JrGSyZ5wa
038Nav8a+Jjqw+gh4Y/RWohYtrdISudpyQ55YtKIapmYpbGxsk2MEDgKfUZKhsqlm0LVhIzmE98T
2sM08DE3s9iqpVVahFdZGYOQorpj+INyiU2oaKNd5herMvcfjVc/Sci8uuysYoiIHNyYoxk5Dkkv
9/dKRBWiERhEuFfFckextJcWVoANqqJqZILTvYOjsGtCHoT9bchvvoLYuiX4qamhFnXuahybm2FM
eIf/EpONLROv0WW3RncWh6B3AbwDymvQ6UfRa8f+KmHiJLH7gfSh5cfQXap2u+sANiUtCp4q2ehZ
vjTYokSuTDe6UvRlZLEcyztMOOADUzCHIpR2ivwgl8FKIA1LRFT00bMLV/bPlcJ/in0Od1mo5BxY
PK0MLFu/lAwa4+Vc8RhZKjvDzuc2SX/lKpSfgmqd0tJSDrGsmOccWLGfnlIeNi1OpirVNyZcsIw0
nT4EQIfwKOR7L9n3h/05xmCxbRsF8TK4vugD5MMtcf4mTfkN8CJxBE4ERQddioHt+/eTSY+yyGzj
Jt3HLlguU0wtbbxuB6wdVN1mx5QWSr60y5nam+5noaL/ZS84BOfWaMe0asW85RTYLasBrbjLUA6U
4CBCYybPdAJ9U1L3NEgiglwmd1F7Jik1ZAwLjg6xVqxbk350tX+uYrwpPL6c5KGa7TSBRBE4d9m5
IEgRgG/8kuMxX4nsKYHcZYQHHhS2j/LqlBURcod2wdZwZwc8WTVAYi0IPwWpmQlEh92RsS0pQhH3
TZ3g3Y5fXF8HAfGaJdBlSMtLwJLRvARuOg9Ce9+Q41D63cEHoksMRp4AS9b/Jn/Rfzktfj54ekRq
TCTFpix+aTqjQariKKn44FHbxcNzK3LkKT7o84wAXzLYmmQj2UCB5PpSyfgppJGSRRrT4J5csmn9
pl639muPxVRcjODaiovq35RwHYcePl117i0iF9OmllAINVPcQizCbxFOVOfI3osWDdQS2WvkCwoJ
6n+3CzIYusnSNok+xeJm42AwRXayWDAN0HAN15tnDbcd+N3Bs9l21fNSDY6VKA5tPLAGa71PYbfZ
X2ac43z9n700V6gubF0ZPSmyDZz21+3leZJWlma8z328S3YBXQ9j2NJk2/OXG/l3zc9PGqVaFCUC
tx+9+79/kp6qtZK6abRPhoPUEDIi7GNrIRfyCCgIPlRTvJWNvtV6QGNusFdjwAfsmkLHn8Rkhihp
xZqzj8cx4yvD9s+QWNGCaAgo+RapINU+NyP6fB7AUbNxFfP859f/v+pmS1YVVFyjiFY3RjXzPwYd
tRkFVlgpIctdbWrV7SHqCegR7lxQwWikFQTWEa1JwAZYbhbC/Uj5dcVcKhjOm3JXVswq+F+wjTM8
J2RBRWOysnglLlkrrb3Db3D2HFw+7QmKraLjGvmyo5boyvAv7+U/QxtZ0YVmI0llYmMDJP7VEKVG
XyS08OGeRwTDk167yL1BcvWXHOyNcq1G6NfN+m+Xmv5L8M1daeKb4AnGfJtWQvz6CNPQhEamK86u
bOtJL5wzpnDT+QhwbpnhYgjdfQbGqHIjOLZYTKBgudjsg8GEY3EJO2c+uIDuyiNi7XmSM/mbe269
rTBQp+Z2gMZvVQMyx5DQDovcDBY1PJNtfZ9meChMwsmYiMj+XJ4cj+XkeL8r031zrJfJIlvk02Hi
zb6s2Znp+f4azJbZ5BlNy+Tdmswn8uTxqJflkzxJN2N5J8+UOdIclODe1J8cy+W1nF6vhCZOjPUZ
CPnsesz3wyRaAJOfXBeLx3HxNVkyEJkEM3+CaevBTzifpfnZm11xBh+7bTyNsYWQBYnlGp8NAWCn
L1Jdp3wOK6rEg7LGR/oMIntu8WM+zOnHiz094b+W5jSQlG7VfGnMmglvgd+07CZf3XbY6qjCOt4a
a4GjPFFX4QZwCsWX/VId0Uvs8WjdH7jGwnkG6BbZ2RTJ7nWMnRzWw5pnZfaWvI3vMqYWDOfEuk2C
BToxSsoHBRz/FtP9fbE+f6EImg+4xuRVfkfZxRtlsgsH+svfwMacknbBX905fEE+lvHfnHO8wJRX
+vOpdStKiGmzxXM2rVC1jr/7emYN3T3Kr3x5ZQE4zZ9DjBObbpt+UZ3C48/5x7ottjicc1gHpudz
uuSz4FeICbpQji/dyRd4qxhy7fgHx+PnEk+X53B6/vJmLj/am/GF+fwwd/71dZp4/End6IJberzP
ga9v3U3OfE38A7wBSMlT9HGzxzWePzCtza78q5we9dVj/OWI303ZRJnLkcCnxU9f8zbWNJ5cYdcr
QTz8r58f6c75sfPrIpk93MlyPTmv+WmL7Wq2XczSyV2aPI5jyf9As7DNJwBP+KyH3cPdom5Td0n9
4oU6fZs8KUDitx7lRc7hQ8KLEXCV+ukM8CcnYyEhw05RnySq8h45nDwGwi/9XmIHJJMsMS4a2T5Z
D5mDAbedgh4AlpYyG2c9pFjI8UEXeiBCuubYRTch7jb+pXyQYBME4K8Q1jNONGmCy7ibZ13Ah8K2
xclbhFdMDBTSE/QxPG8XZkT34hJk/JKPdbB2Gvx3Fym6SYIa0HOD8j37QLlBBjJGBETKkga9psZn
1/G9gUPuWIK6aPN0R56SF2R1NK+Eau403Ool0j/uL+Vl49eHvvmoM3Wh4LlqBIh9kaxagTSUYc1A
Vjf9hAdjWzMBOgOukq+AEWNzG0O9x8lhqh1GWS62alcoGJ+KdUXyGQ2T+dHAsDFNdTL0u979sCt3
6zbw/Au0ioX5ysEQy4cKwldRIRcA3dQyYNa7cOPC5UcqMYsqDMkiwf2/iHcOdMEsruY0r48mWVrp
61gXyJlBpEG1SHzlqWFEEfFjgq3szLL222nLae2pS9dW5omlXjViopIcVAR+6jaAuiLGTCZp6fvy
NjCtWRtGlzTBjiY6e+EPPGdSfVlm4txkB3aMEOSivecRc1YwLp04LjmmMD4GL9YJhICrkvOlzHz/
IOqVWPjsLBIT9sxI1uaacLJXmVo2b/QlaZmLUclB2ND4sNZBQ2GKyax0kcB0bPybTIxNVYonHQFX
BI21HtgjqsE6KznhFPwfSpeTteSS9gS/HDgIK++aSB4a8x5Kq+zRXLN1iVGJ5u0HufaNznlnwueM
/UvvR3+ZKP2MH/9dFEEjkDXbtgwGZLr2a0RmF5ZXxVnh7DyszQ50daklrMhiMHirHWhUtj5lfQu1
jTU7WuPCXHT2m0XeVuRf1QxgGIl9Fmqu5pqN2Kx0QOZD11jflUT6S1kFy5O64/eLtdgUyyi+qXS1
Xw9VhGJh6Om+s4uCXVzGa4PNmO0TNlXXVycjfMEh9DwmLbt+DIlE4hjTAxJuzAB4JwEPRSFzfaD3
NW+y9YxZm8m9v5AN3ldeoS0mwaJtgZvH6abrDPZWUr4cRMji8cPQi5mkUxhrM0V39rqIjkkkLUU1
yQn4lgj2SjXno2TmmqnhTiKzudZ5aFc88Kpu0dCldVU0szN52yO2mVCusMLgEGv3RfxR1occjaJh
mYzXsHzv0K2dvZj5v9DJwqi5mbK5EhTU3QhLsQKbywY2Tc5RxRhnjjoJU02+bDk/GTzaPONSyz2F
gHN196QBlylFuVIKnk0Z4RetYDKiRGN6WkyzkrYgimgH3BCzqzMtrr47KT7RjwWAoPnbBzs+g2XM
mGKzDjg6qjnUenoBd+kqqA15QqYB9mqu6OxKWVfRpFXtrVKeg+5OCxWBLjAofMdZpOMeWtRwBULd
zD06XbVGVreW9GYTDOVm7CK6qe5Xq760gZRn8OYtDIKZtYigNKO8PIkQyrt5ZNy+jhvlhdANLtmZ
zMFVuMZczpm+UGBZA3Nc0EX5TCrNqWxhfuLCtoi+iotF4H9ljljymfcNncwolCOPplV5XBDHYUDB
wyJUiHjhJ/mhr9qzhidOrmpCyYcrx/WmEeFcWnZqv4hVfWU0MESJJSnRovXqTrXxx/ntRQ2jldyS
RW09OznUxGI+jPsSGs3/71Idfz0eM5m/6nQav24JlcVIo+uutYuHvexBzpHKkxvwmEISqBrtalTX
BJV9UKpbiLBZI/9KFyz25MCc2fmwEv0d7qYWAVXrnmvprSfVpQzvgZJ+DJ73FKHfnfjJE43xRIeM
6TOPUVVWO0Q5cDSCwEiWbpFe/vyucIv89063SBChW7MUWdPVX71ag1LNVSXeVh4Gb44G5GgA6+VN
IwiMpvyV+dIF7SlS7Z0SSwf6caGTkZMithsFQZKq7tvgS1HvXf6EwEGVjFdbDWcuAWdGnp+5Ypdh
GJ2FWj73TMfc8tmEvRUyHjbQfypovT1kbg4aOxkXvYySUpjeMUxq8pDI90vjq+/1uyJmK9n8H2ln
ttQ4tnXdJ1KE+uZWtuTexmDT+EaRZIL6vtfTf0N56qLSVCR/xF+HAyQ2SJYl7b3XmnPMc0mAYhx1
x4w2NVD+nAKRMV27CCZic2gtQuxvNcUjC+ZRIjz48gPyiWXJTN4Lb2F9ELEcG55qy5tIjraSB4Jl
CE8pEwAScKP2hzdg3t93zWB3oJxqDnhqMa526zD6OSgHYRjXWahSxHptmmvKQj+MGG3ZJ5GgQiP+
aEvsd9U2iAAX+ey8mS2aoLGtrncEQ3kqsBIkPdphsC2ChmkgQk/AhfAywHqc395abp8rctCFwV/o
ZFQF4UeHvqBPqYclh1K/KdZHZHEc0RunpR1XxCeg0K5SJj/AWFpPWnezYwLYQh+OSPfVvRkoS0Md
f4RkNHUMlOFgPIbFNszJ4vO0ZTJshRHxsDAnQygrj9dESPM3V85vr9TdYGIZij6XzfFqqvdok1wt
0Ig3qb4XEhKYrHPUIcwufkjavkSLI1NAC7Nji1LEm/xNeEywFvp7pnsB3n15uDCReBhFlEv1uKxb
qhnIYC0FboP3UDIfimeJXki1hQlePJnrWeLbBJ9GAK8sfi4p1RjqsR0/mGuKOWQXD/+WErpy/6qM
osvSO34fEwZU0PUeMZqiB6Ca+lFj5JecGZ3QeyiMSD30w2/0bP+xYDZAedGolP53aO7qSUIRd1NJ
ts/egMo1Zp+KxGz0oEln6NGisJiliZ58+uaCn6/n+zfDpF6CxIzaofK7yPWvioOShcM0BDnJbsgG
W5g6kdQvcnMvKuFKq39G6ZGjFnlzoaDg/yx3jO3fd+E/qq/gSiRV1+DC8km8e90QxTMTnTSvezh2
cknYaGhZa8UDyTD6B2ncRB2Nc3XXKcQPiulKTzLSN3FYiiJJRpzg8jZmYpklz4V0EjwaS+FT35d7
FY2xJGTHrlG56+5kNPqS9s0NU/1a2yKpnS6njM4OqtlvftK/jl/XxhH1PVHbTzFhkMGPCmFykQRr
Q//skYTQDqyQX1QmsZq4Qnd5BPlxIrygqX9FJEQ16mrltcALVdKYEc0bFLfjdDFWrIDN/SA/BcVF
PZNPMD3K5zFBo4CPX69tb3g2yKxrpTOqf5ZKm4YcOP1HAXynYZCXjGcmKt9cuMbXgqcpoVWky60b
zAateez412vVRD+S2klR916IoHeCLw3E15Tyh9b6NOPdFDOxtmBKPupJtTIRTISQT1CIH3ERrend
YSxFE7aVKiKo0YLl4msSXSoLmgGW9lq/REH3KPjkj3WQOOhTTsbTJKI8YP5CbJKSp5s2aFzdbDYN
KhWcC6hFFDucnvpoH9AYK5utFdEC/TUUvwhyyyhmpiIjF1lBOxk1WKodx1dwsdEQU+pjZshIIaPM
zmvGt9XkJSeOWwJ+hlSvFrO8KP3oBPKEzcAxs+fQoBe9VOZsLDNzJu6evY/kLA4Xf78e7kEPVLA4
zBxiS9NlDvf9EBz1g+RJKfnHitYtdSTLifoeMV3Ko8RFMCcNHvC6W48kjPmG7eERq+oIZR+Z653g
+m30g+qWnSNoNQ20bHM39KEIWfJO2VPoScueAxqTG0BfPgBaOEzRBhFBY7yYhLVqzc/EYFvm1Qg/
zCYHBth8s/SRvlwzTFRotJiyjsVS1My7Km3rRWPVa4G1n8xhWXTezqgdqapXZrCIC9C4gWPBUM0Y
FwHsF/UyVEyQ9SI+6eBUCpe/H+6vZXzEsDL6axHIGX3ce3GZEHuG2iqesQ99jyaJ5YiefPFTDLrT
UeoG16BmZbznAup4xNaTUJzR0ayjKtuGIo69NEd8oEBnDk90pxX8VTg1lRHGj7YyxV0RZfuYsxdM
WBpDHVIRiNHgD6WAxQJu6j7AuECcNB1/O2EtlA6yG+kgK88j+v8p4eXnkvTRSzVBnZb5qXYfffvQ
0yKf1BdvQmFBl3bSiRVF2Chu/YDLB0xs2KOWasv934/V7yv8j9GCLhOiQJI3LZpN0v2piaisTSXD
UmjLEa6jFSsZJ5NeHK2mXNZl9LNn7CY0sNSekJOlwzkvntvgs8jfBo9iGfj/ueY6BJYzkF0yhsRs
zRf3wNlbXZHuVgHexBCleTI9xXX25o0AtpS+WcySUzEHqtthL6AOlKOowRAZ18rGzMel7htvJZXm
hoi6CjuSh67WEl6svr1YSXDOeY86GvK6+OQHby2wWZWxtM2O+rAPyKKPC2sLsNLRMOAYVMYLeWXp
tKMoRNCYzyz9IFnwFr12NQ1Lw4qvQbunbxZmj0PFu1aIe4oMbmseqL0rw08f2XJfgNDxk8gRizn9
k0Wd98hlFU3szC5ot3Fbbkf8XQFLuXgwqm/uIfKXaTxvFLJJRN4y/Dh6m3/eqr3UVKwUjzMoEdpu
aDtjSrRCp1P5wNuhtK6CJIHbNUUQCQiAObwMOiQwtBvlMWcpHy5lSn/VHISMrCvWDm2prv5+Mknz
Cun+ZIIARKdGVFX9qw6dUtOUBqqy99XXwTsEteCIiGt8qII1KshWY5WtnBRKML4ur1XJo6PRuwou
1GJ6+/u+/OeuqIrC5IMdMaS7w4W0NI+GelL2lubQCln4/v9Dp/ZryYfpFTcb7Ap0KHjld/e9JNQN
ppIFQq5yqSBokmJxMcpYhFGFCQL+tGWH2rqYlEclQbkxNkcc3O4QYcWDacsFsQuZ4+tVsTakZMVi
/mmelU4moNyyXwa5uPz7UfmPs4iy2jwjnWeHGs2cP88iSRzTukhreR/1hL5BcNf71CkUZZsipkss
9U1mkpGxSlA0ZmmkylMFUQkbUSnBIi1OMoolsq4siXT2Mo3cAtC4urythfy7c2meI/55LtH9Vud9
5T0UmUD/uaeRKjfJIPjKXpXPMXavWD0JOc43FH9C2rECgJiqidAKP7yK5DjmsiWCJjmpHoMu34np
QNF0eI5idUlW19+PovT1WmTfZugtTAa84vfRnMj/Bx4yiWwbb23+aegfWbkN6gEVJ5NXqJXwnjUW
aVNzM4rr3zc+n7j3x4XqIrOIGYuDBerP4yLmli9KfSPvZ/A6YDRhyTRf6K9Wf/77hr6uXkAb/XtL
8yX2r8mhN+pGEQ1sSaf+oX7kxUqhgpuTQA0WUHoYg1uMuu//c6N3V1SddFIpS72878Vtz1knplux
O7A4L0sNwolDnbcDDfPNVv/zoPJaDUNVTUm9T4ZQlLAwcq+S996hnzZK8EOi/WMWn+HWoAtRrKjG
I9ZBKW/OwaZM1uOrJ+Cp/Gbh9HUapaPp5KqkBoUy8V5k6eXZIIVNJu/9csH53aQHMbkK/jdb+T2m
359CpsSWLCT4FIDvbgJak3tq1CfyXiItk0ptQQfAE5JlrVwV4zrTRvt0vI7JWiVcQIuiY0kxIy0a
lzsAWmvTq1cEmthyQLlBsan9WlHqNEgjG/UNyKulpVQ3kmWQMcHSPlrgC/Ibdpkl3tvv3rj/OGJM
SDSqDxprGP1eEhz7ajCYgibuS0pPJcb0jh5vZNMnZ7MBoaMZNh7cs8fCKBZh/d1Nar7Y7o4km7fQ
CauWQeX/bv2kJp6JGEEX90299cLglvoN2i439tgbvbTF5pSJqJ2IcyajqaTSFnnaYlK/hct+UUnA
hpEtWuQaxXyGobubJXV8xqeWwzDoI5pvdR3Uy7o3qHhjEtZ+YmsIQSF3arXCEyWH+XYKPCfR3rg7
BRyo+V7V0+n++1WlzefR/dFBOc2xkZBPo7T98waiWunohZMh7hOPwIFA21hm6/YielnUcPVngRhV
EOSVNMUng0CioMTKgFRDbVMWmtWH0TgqFkmQIquM+qiC5iqWPlJrdliND3pUPslxBpnhOk3ALa3a
RCIFs7WXr8FA7kd0VStCKQv95vkZ2Y1Ze1Fr4dT4AfdnaZkKHTK/wemRpxmyT1mMHNVcoP8orgpx
fMg8ULbyaODZK8hno0NKCKIqpN+MJb8bLV8Okj4rG+BZixSD/jxIdcusbuxIE2ZCdW3imuamui70
Q9D3i6IhRtZTdynS3gntYxCcuhTPWCvtjAkKy1BQde+2KE+u3DfeVL//GQ7VXlJwmhDwKIf+L6XS
XiVeOm+6y/XnUOKMasKALfWB9+YVyAZU8nARaPR4lOEhyrN3OGxOQ4tlIvwq96drmBJoKYUs4JNz
RvaVIb38/UT536B1fxDwA819KI018n0BMZSmfy7jQtpX1Mr8bFfU26RZda1NobU0ngaYtghB6QKF
2dqns2tsumSRzyqgA/h+WhepvmvNBR+EICa4D17J5aF9Ft9iCq/ZKqx/EmXStavCvBajmxFfjxJN
Gwhl3qTCXu+WmUpyInpJA++LW3sXEaFjiC+KpNjxsbCeJQoFEGOZVZc6/K/pGBlriEm21R46b53B
q1ad2nNo35APfCl+pWtjbWHpu6oPQbQoX60rKbzBi/wrV5fN+/QStHNad4PcV9jm04JAlMnbFi1r
HYRwj0RnCkAgzVVCoiU9pXzXyxfDOhFAZDbYk+ItHfhROqsExNdz5CNmHJ/mZ3bBYjcUaJp+BMTg
5utA/VFVq65a9dk7YdqWRr1+5w8LPkoQVkhe6lthuTRftGqlEp01rSTZkdZ1YqAP5zp74B4WIObM
156063BR4x0rMC+v4nFVCh+dsqZElCS0CZbIPPvuIhuOzNkmvedQg7SVRtVcBpfs7UIfkMl6JHCa
91GS1528TqMZGW1R4KL/dygPSvUkd45nOA0rz0bfRtmGXjIBB56ybMlGa12gnQQWVzXit6VH3oG0
tH4EnyJ959R3pmxbklIvLmie2tfs4Dm+KyG/gJcY+LS7GQMWtb4lccDogQCeZIAF0PKsS2Y6+KOg
OpfSwof1Ur/w3kvkjNuGtg+JzuZvyy8wclrEZc1RaihFLxW4s9oyLcGlbFpS1990z6lYe11l2nj9
wleucujqxGtkMyLC0Gh47lGdhrozkYB9ka4JsSHYLqHmLzENQCOiNWH2hIGCPgJj3Dlkd2AM31n0
ZTZEdJNaquf7OUMGuVjvdifLpare4qkEIco9jAuXdKLSbuVdrC84+TR9O5DtFy8Cczsv2Bu6Wat8
lhzbgbqRZvAkxqHnOneNwDXCi9+RpO203roiCTcDcwDiOb4002OB5iHQt3yYcNNbWHnja62Xy7i8
ecNr0Dzw/vCBZC0n8kFZ1IhGlHqf+LCMNhKX6Uxo7hyQZuQOUIznIfiqEylZL5ivLBYg4y4q6DEv
tX7Zy+h41L2f7LPsScTwJTgWiSAtQ8TCip68Cu2ZI3snBfbzc0EMSA/OWoR9h23pggOuTtwWgGaS
bANxIyDTTqsNU7gChZKFsgvmUL9I5ItJsJDya6x4sZtgOlFIG9h2AIbE4SPRd8hQiCvJhmX41lPL
3DA8RPEyIjwL/ytijZihI9yFkIf9t9Z08Y1I5rPXuqpJHvKxapcZ6dwTAZPagVTiShk/aBWAlGlX
XrXz0cWiqkXuMGy7bl0J69qY7FojkH2fS9fKcJZRTti7YVv1KWyOFUoVYdr9/db7tQLMzIFlsiGL
CroFZr9/Dj9yOuVoYRtxX3ucQprm1iFZEGi+bUuGncvwyIAsULcSbnSm5u+YPejdrZTONTetDqG3
aqDjnUjk7q8pSQLMngtKFLlGuKVn7FgvxFJgs8ib6aZNtaLa4nEDq5Jxr26VDmNilKwoxDEurUQC
NA3/ZrZnFPKw8KWVYSrrKibsuYBawGGOdFQdTfmSt75iq0xqIq3gZJsAa5UHr1kpleJKIeMD81px
gnzYUwGJtwoh3I1hvqi07gL2N+tMIFraW8YQ2nYfQ6SshjzYBxKZDZ5MPYLinAZhn/6uI4zfspK/
TlsNSZ85tjN8kHrO3czI8NqBetsg7WW6V6jkbQ4aMQqV5RbtZ2/sjebYIWFQrAcjW5F7m6W7ehqc
xvv4+9v/ewr258A77wgnAAUBS/yikzekri/zZEJnFdQbH6yO2BIvQtfT8zQMzSGB8+MiLM41aawa
hqzwoEajI5Jm3EQfviBvI+GbXfqPEoUhW0yIVFVWVA7S3Vy2rgtsO0Mi7nNAt1i9scHRQclVYk0z
6lg6TQT6e7Gtt6RpmfKm629dcEClZVJrtKqPTqqfTeLIEwUPvfCopvibEYH+/cDdc2mplBrIZrAc
YhZCnXw/Y2npV1pBKnPgyueScoRHtLt3bUqkX8jiB3/gyg2cQuIOF54LL55Lwk5ogvcTckqIEHiW
NXf8TnRzJXYmeqb9AwLaDWvr0MQHBrKnzkCI1tw302hb0NCYyU+lNpIZlp0mwpjmOTxviKBfUUXB
D2oXTo1MLiFOosijpwgeip991ulBr8xDSx7kWsc9EHfLBAdI3AVoqQ+tQRERLWt/rjqukFRf+jSS
41J5HGIGPQ5vAstNw/qRGuDx6xvTbqbIr5Kn7bE9u4ChHeQSk0QP63mKnv9+lP+jOm0YqI1VVnc0
45R7J0QfS9roZbG0H8vxFLTo3RC2qLHvEj7VXDG3kAXLnX0dbCWJNtl69JxuzDZIhh+lmJjQJf2B
RWXmW7NvjlGmPSZ67SZtsJ+XvVUpXaRRdqshvOR1vrOq7lffID4oywexNM9lhlE+hCOs3VJxlw9Q
ELuH2LIW+rxYKYh0tpByTVH4WIgZsq5DXl4zXF4EOREvEqEcRBKJeCBsvKPnm8vwY6KEnDfUyb1g
XZov+iITKPYn0rBNgZu10zkymFv1yQ5zocPafaHGwcHrRTsn0I6inAc9S5hVj4LhVHK60arqU2uZ
nSAkd7NAew3CiCV6XhxqfKGUXn+lpffQyIyOPq22RT3lV593rfXfeMHyN7Wb/03T/7ybUFaQTA0E
CUo4/be77l8Voz72kmHwc3iWBXFVV5/RouTQGNzgspEU4PGqw+nSWW3qnJzhTI+QFiqdfzjvKx89
jTLjl+LT1BEUVYigy3ZSYGx7BdVCaOw6BPsqy+owRs2nkJsrHmYRTkrIX9DgZje7h0hPVzVMsLyC
Pu6JzLO0bdkzae8vfq38UsLpVEek0mLAi9tza2h21Zw7Mjw6saPmml2jkIsMp0ykjjQ6N4JiXgZC
VKYpe6gSZQfkfpFQ9fIN1tBRvBGEnSS9twOXWhxsjchyojbOFoWmk68kHvrCd/1gcsT4bA3y3lLs
3lJg655BfINRSTYpdpc+x7SOladrXiYjcttytKN2KxFbo8c93js1oPMj3oq53hqe5zKjZUKAbwRO
j3YxahcJS3pripsCr8N8v7YK1S0JtOjyeUI+Mn50GXcokM3KaO5Uctaq6SYX8OSyHos+xqG5C0og
hjed8Awdoih5KKtNXW1GFVAx8zdw/r8/870I403yHqrM+DQThRzrzcx8MtWzwC1qFIBYURJWaT4y
ZwhNR0T0k3gIh4mtSehLIDiFnbnwWb/M56geY5/qwH5EFHCrLLgUyIs1msypKSx6BDEJNjuIez4S
9FMCj78h7a4FPHabonEzRYqrUgct0vCt5Q0U45J7VoX+asnlb48WlNE3n6Ll7+JUEEIUIn2OTitS
A7LdOJI6wcj+9FhhqH6h5Ev3Ljkn8YeXvnbyblbKzEPHoAD+9HJHLvud0JyA+hG9psGqjd9SuBEa
KardLe+sYxRt/XZayXPiUHezSu+ocI6H4pznwzqb91rusPB9hLGIUT54auT2NOnjQX7JUpK6uSnR
/C02GjoAQ4ERBlX07zdU+p9fajJcogq9PpLdKTYqd+UGyHUVpbiOcsPBf84/pVPldm/EBB+FnWJz
ei56vKM4mmzuGYvJzTbVvtj7R/VsHjoXS9mic5FtySvWtTZQdRtzaLVMj93S4PkyFodgMbsBWIKQ
6D644yLFOypuowsMAWgaGdc6xRpo9S0WA5tKGP/kg+zpzBWvfAnaOay6JkQF7TxKetboYHj4TKYp
Sk8oA/whED4eMgFWfFix7ZrmBCEz73gvWb8TBxk8q9AKMYoNNveZXp2jwWA0A4EhBpfVD5tlnQR0
jmomTYOC8Adj/iucEALLFnFeFfN8ftKhreYjsFFRDvCwgcH8XjMHFJsQgqvoledN8IvJz6SwUdnz
XAMvHpGDv7fPi+RPDu/iE03KmsoETokbYEVIfOgVOhV7JiwvW+FqiVHZk1sKHpwP1khg+fhKWitY
AFi1HWO2jSEQVnj26L3Hr8xga3y5gS18MC4AhYUlERFhBBvkFxNj/qSYgT+ftxCzu4h11XmzbJxN
EQrCE+GEzwjrEX09V8QMb1doFtKmBvlN8LbUrfls/l7s8DlDkYcd8PfekrLIfkE1DwvbewGipL9o
z+2pfy8O3fP0rL6zSXR3iF9EGr2ElPzEokxIGBQK23hriQowj8IeZumj+Gh809T+Knmk96IgxWY5
AxCCvOc/FzVaS5+4rnxxP+ZEkccF2NLCzS2UJk32lFLpDudRidMlaYaVaB1zpraMAxpTn5k0m8zL
+HA4+EhXde2YH+IuPmpjBWGUUKgCfXE1qb+8EX7qMQ+SJb4HO22mjZneNPVNyiBqTpCBJglHEbHu
gBp7v9mwYNnWKosWJBhNfv37ha1/rbXyklVN4gUTLSbeI8B6xDhxm0biPhA/FWVYjiy568cRZEUn
ovOkHC+RgZSAmKvkjYDCqKNkFmWik3Xiwas++kzeUp3jQsSUzCA3pDe9GvCl6XT0OfHQiQ2h7/Yd
0ZdFv/RZKY/6mkWgL/8SC+5VJYKJLtpUSbqJQvSaOR5lFXNpAi997ixIebRVZ6y12eBd3QkFVGw8
2OaYzJNYS3z9FEtowv12zHDS6NZhrJjySlu6NusRZlfcfzCOUGv7+4H7j2YIBw7RCpp9hQbQ/QJY
1wIqwwNpad7UPanwi9M8XBZ68ENMi52Q3eYJB96Un41IT7cRkagyYuuyK7FY962PtsVMQsmC3i3w
XlpyIRTNENHwdE0VcRsOiaPGt8zHU6JypUASL9umZlmKL1xO1n6cHvL8u9v8V8HRfAH860XdCfBE
4AmdLAfiXsIAw7rB6ThFRXEdRyDWBJJNe9cQX3xO8Rjvs00RaG6X4FqQAfU8muwol6/XoICP/FOh
k+7AS+07YzvPQPNsJJk8J4ON28RD1zbLchT2n7GsHrXGPCVDu9RDyFqSmxna5u9vl/S148IrA/KO
F3F2VCp3HsRUwmcSG8q0rzR6Ft016EdIlNTBI5TnzHJKYR311zqYbnHoqGCei233bf93HiTv5rns
BP1z1PGSrFt3PVirKye5kOedaKg6jk5bWGdziN5kDS0rGmvB0VD/pd5nbg4kdNfmm6G9JQwe2Ka/
WYiqc6ngbl9UqGa/T2AL6fpdM0/ts05pvHTY4x8O8Ax4iT116qGLvF1jDEvfx5qNK6owP4wRFhSr
HQY8UmTK0bI7XElRfyMLgXYVtmNAqlCkAnBR3rq1tCu6RV+lLluKTslcSInP+HCcqvt4MZkF6lPi
AA7PiGmQ0ifkMznCWkLplRyxXS6yViXnyoiP/TsoJEsVlt+cCl9YHWB5qA/oKpUrjTbTXaEA1Hcy
emZszAoBeNSsHjcCGhz/M8/A9+PBJoauP1vdNz3HrwWK39s1NImUBLQu6t0pOJao/aYyMvYxEPYm
wWHGbVSkLVAX/StLZUcfENiYGfP8z8D0nb68JSza2nFEjEZ8hPpZTgHGjsZc1GPjIAI3OvAI6jd3
tt/v/B9nxt1+3jUn8ykWstwMKDzqdAGsa0QudAU2VndR2sOkgWV90eVnpth9dBmi796eLyPSvHku
Dw3+okmB5K6yKCSpnieCb5DUN9uJaiAz9d6vlEv8CF/O1om07suzb+rQ85Uj5oqdl34nYZhf4v0h
QDIlIgKaNUnG3YWKzaGNyoBDoAG1gYG4kRPW5/0Z/KnebHWt3FHhtmfwUspETde+gc59lVDoVFY5
QxRLQ0vMGfPnRATMYsDgYsj7UFwFoTOYZ4rtlHgoaJs2XFpg0N9cFPfxWLPQlGY4DXHRMtCc3pfP
8CJGDaByFD4YSddlT0i6Tv34A0y575LA462iN6bAMcQ/4rffu33UUnJd0mJS1p1hTzv/6K+zd38r
OzktxHGTEDbfYkq0MYRtiEXBPKGfh53mUsXyIgcd9E18Qw6ADTH8gKIYIn+2ObNgQ9gheITFwJ8T
n8xf3ibcWKTgKuthTScsgWLIjHlD/uyJ6rGg4qtY05HIXgTWZJGDY8rfMu1Wl2Xj1PIxwVGl2cLK
uLTyaXgT1VX2StK4/IObmEB+g77w2mMxrvRx2ZPl9ix9StBFyV6UC/JyFCYVZOeYjvY8PjHKJZCI
7H4bv3B/MIRVTegtqzPj8u3tQv2y4tJVtGHcog1rdkjc5+3SBM+UVPdl1OvJGuTJR2gAoyQW0I5G
jVs2PnJ8s6pZHeOykyg+IFmUeGvimrm8NDlhN70auu9WeFjR2bpdkJ5LQz0xYlcy1bto9qTI2yql
dWTkCz/srhY6zLKFNqODMlHqnx2pEYOIQSc3Vn7vnSWtfs9goCwsFFStPDnoTP9+HspfKty8ahRS
oPHJLEXScjcFj5UcM1JKMmrWrgKNlu40MVSaJQH3M6ngloL99ryO8Nr2qYiFd6CXe/3NTOgt9Svq
B152m4yHkKmhnhaONdY/K6VbUPd9bIr82Fd0pBCl/H2nv5IG2GnKuorJpQPnwLqbNqFRzIU0T5Q9
yRlhTRyVU0ubQHwJxUWjOKrTaXuzekjJEUhObfrQGKdEJPkUiOcCS1MOF8RtvCV6BltTNgNtxhYJ
AZ4jzGJLY9uw+qUn6Oiyk7Y2yyIveiPhySy3WrwEmMh0u84O0VYTnhH+ecY2Ig4ALpFubAV9YZJC
Gj+DVf1O58Uy4cutmnRKdIy4RDVStSm5/nmbispESlOFTkmQwUwKaGB3hFhpqHuHUqcClPKKGitF
c668ZtROF6kg3lqCeTG+rX2RJaLV/mqpkPWEWSw93D/FqIPMBB8sfpShee2kZ5nXZEYxaRiVEw0U
RgIbEd0jul81eA6KjcRyrMMBKyuvNfEGmpivFL9m3QEzHVuFElzEjlL4q4iBRZuSDStUL4VtznzQ
8QYVguzj/OE1J7Glf8fcQ6km7luCsi+zZIF6rJ9GqkPd1YhEmtnhc5dwDcZNjVhdBpvbLa3QXGiK
ijvoA/2Tb74U2UWWY6ei3pv3GLRayq8pKmQjIDdGDR617DwUr4NMWgAJsrNxHSCbUTmIOE8+hBHX
dZfvh/kzy2mbL+6Jjxs/4Qc3vuI2B4RwOOW2OzrugScc3AM/Org8OP9j6d5gYvENz+Bj6ebH+YdQ
IH+QNljD39Ttw4Fn/vOfy2k7hDb/dslrKza3+S/w2ClR98Ev/lB+5Cf8+WYz/9XSPtz4jx093Cz7
wMf8Uz7xnJvL7t345/x0vpIgYSe/+KrIvJSDyysABuav+SNEvS0PN5xei9vMEoPhdZiWbPZEt3Xe
Ao/Pm4LKxQZ4oWgmbIm/zu9LbKi0+eDx0TkdBHveGYB49nuwOHHo3tnYu8uOnE5usHBdyXY3bJtH
XBcex7v7vuG7C58gZriXk1vb/OLt5N4AZpT26b2256efBPs0b4Rl8WL+Pljc3m/8hL3lXzKwtN9f
br9/831+eglLQeLt4if86ybPu83vyM47j9T2TeE9PPC9uvjn71vuLQBdNmxO+uKQri/K0n3nwXgH
OYQ6CX9ujid9Z9PvF3bq9K4sT27swACZHwUusoAoAufj5M7oDF4HT3I3J34yvzRe4Px9CTnE3Wzc
y8X9/fPNBTbE5bKBArHZXOb/AYTgaNg8PH/ezD/PFy5AiQ2/Ntl8ATmy4d8+uZkbsBLz7/GUweZn
Ew/PfAuey4MXl4dnPEf+MYMs+BHjy3bGWjg8ZZUvLvw8WgLKmB+ef+uRX/z99Z+/NxM5NhdYGPN2
oVXwhM52H2eYxWDP5I41/jOec5l/my2w7/yDP/LI5uedmb+BhWGD4OA7e2UvbP5z+b/c5j8E4viy
/kOM3gM0IdE4OKNcLz8MWnDi6K9GcAMFXUGfXtY0gKH9ULSzIA6LIjink7bsu2hdTnQJCm8DDLv+
DBSRtla+aaMH6MuPOiQGi1ZiM/ZIjfJVIXvMWwXqkm/DmGwHqvWB9LNPrbU4iG5cTLNP0a2oZwrx
YYycLvlIDP889ZwVmHvE8iYbD3R469y7ZrPwbOjMY6T9AEyEykNtln6Qbn1GwiwUD00jX9NBPCGg
W3TSyoMn0anCTiwp6WsvkflmBb6bBNQ4Aa4treZz0lpatSAtELGZ6U6cs8JIwDL6n71sLuSREIRO
tlZW2OM/El67EEGtmtG95IHGV5H/uGWlOsH4WKkg2xEwLiNFXftG8xZqACGLptl5pnoaCgVYGI36
QVn4QRMvDC94MTRAcU+9LK4tmsYZNp+57EgRniposM615WQi6hsx4cvRHui2zXAE6REgpmRcxZG4
HPi58AOoVnobNURQ7ZF6FZFomQ7gd2Sk6KS4+Lq4DsuSyeZAPpskn+LyZKYZ9bg1jRsSlFRXYLqg
9DBhvV57BDO8q0JXMcxPFrIMAdQsI+iUOWodyQj3KSNA2abrruhd05/2zJuXIa6UhJFNS6uTYUE5
HZpjIFXEalHlC0LXMt/b8HUmOWcjMd6Y1fykP3um7PQpFA21cwuGIwwghXqb6j3WUqymuOrqeJkB
ctV4y8EsvdVx/VDM2kPCHrRcpDSKsGjExwU/uupJHpPIJcs3k9IcG+aHdfYzG583LW9MLo1rxSJo
yIAEXZHP0ydOHPrXDv5sTSZnA59OPwf4cfocAj1EftzzceWzNGZzwFSCSHgoJG+lF8Qg50QUzMK4
HrI+gep540bBu+cXbjyUT/7UM1j3p9xUfskCSrUm38e7AX7LSAG9QI0l56Nb867QxNrj57WTkiPJ
GZjpxsL0nmMtW/oItaLxIwEurw+HqWdG8MtXLCentt9lhZPeRhlaGqmaJE90U3McAuE9U4rDiKOq
Qs4Ti0HlVkD8qDX3eFmkdOX5IEM8NPDUq7rezpF+KaK3qaVkqcMqpBwwV7yq4Ejz7idpJ252EowS
kkuYPgv0b0ZNIkNtvqLSo56/j6Vgi4my8WUyuQyUdHU+7mSrZTn/GKqc5lTI9BDGJzo7MAEvQk/L
rv8/ws5rt3Es2rZfRIA5vIoUlbNlu/xCuBzIzZzT19/BOrjACcA56G43SmVJFEXusNacYyLStJA4
i6VrAddr8pVqhif21LsKdHpwjVvB/wHTOxeZzT5UmVM9n/p951AyoxKgWI9C2N4wv5cqNXZK/hpL
F0lr/UDknwXtOyN40wwwjVGA3Qj4lYmaTtGI8dK3LWEYMxnz9EaXhxYmRF9+KTbz/rXLPknEM5Nu
rfbyn76bXozkAVka2wZ87k45lRQCOq0CR0//dY6ecwt8joYwVHt3zJ2tMDhHZZwdhSYfgiDZNDQL
FHvy8MR6dtHhVSehx+DWF+U9pKKQWNilZmutwM6jPi4nCOOKU73ukLTETem1kbUxEZM5WkrJt3qM
IDWCmdS5xuHujfvNHA9cPJJMr0cDKTfvzVj1xTi961aLexnhlRp4llpdtEQiH/BsVD9ZNdytgC5I
K6p7rZkfGUBT7tse5JXkbLnXbzYwVZNii7YMcYV1nvsvGaqObD6n8c0ugV6DltXURUMQ+nFwLZYd
KU0ZWITDGMEmphvWBIeKamiWgMW1ZVeKuksQXU2t8dFiDEFEexppNXZG4Q7QEVVvJLUQ+Z4WilNR
481KfnWlXHXKuBrVxq3j6kh2Ega4D8UsNr1yapaIJxMSqb6aHWtdEtmgcSKpt5EmPSXBq1jA0MFN
yx8g917JBgZ6UvtohXfD+BaijDMlx9VG4U9yfQyyBuN9v02ZA3PlYxpoUDP9AGWv2IMaxGGVEeAy
ZziZKt4CBmQkSLGTn4QqUZt6T+f3hTnEflno2b5qziFiLTajmE1WSrMvi2fEFFtVr1pHx1amX9/j
3qV8ZFj4y62Oe/I6IUe0JGKmpnltluWmLp/oZ+eqvdgVsbn1GzPWxW4cKjAk2+zDhHu0Vbcp7J8p
7i9WKEDTa1tDhF6kvHYwTqXSdiNuK0Q1l45SGz1nQEXWUevQjEeK30xchxKu8KmnHPxZwHUJJC6Y
MFyrenu26Yir8PQVrbqMaun1TnaRwVsO5SJnlc+yriBqIi9h0M9R1LkGL1MU9JyLt/AN1twkT15q
IVsAHtsiIQ2JHV4SuuNmF5WQden4pQZNLoALgNpLq4GWXJ0VChkx6g34PX7bog+lumqHBUlbpy5k
oDKcF3kYAJGWq0LXN6rzFSfgY9HHKvJHRe+JvzQROwba0TC7P9qhJOarZg2ipNUuE9raFsI3Bv2l
rHO35/ESiLyMPaXKXlNtTcAoWpQ7Ok/0joR0oHg2Hc+OqrUklMdi8hoyQB/ocjO0LKaN3bokzCN6
NUd8hPEEsWDaWU7kCgglc6ZuoOGYUe2Rc+pJWXWT428z/q5DlBhA6sfA6+Thq5yYIWfVC2kStImD
5o/+j+NB6KPxqCI9BqMdS8xhwKwaSLxK7EuRshlqFismrVzSvujXzxUD6qhA4mCHWcIUoq9J9pAH
OtwD9+pqXc2lwI6tpGlKhl6Qfw6CKGnUpXo/kTY2uRq0MJMWncY6RKU21RWQxbV3PX2WUGfCjP4G
7f4mCjd5+WsHwusSzWvN3i3pncKFd+d5XVm7urxbEjt7SSMS5O+cZUR+fg06bVSSyIzpZnOjZNyu
S/IDLuBlPSMdmjaCPpmtTWNfplddyw5Vlezipt9neB418mSm8KhY6xCBdnXnQsVCFu56g7TQ1CHV
RH90FQl6TUg0RkWokaZsh6TD3Q6JS5GHdReBplVLP2qhuqgkzib1nn2zFqD0SGKvRuFFoSWAgwxR
VMWDbIVX1Q43cvySaBNXPjLLKlchMmCpYPwV0amWwjPRBntZTR8VMoowIzGkjNdRTCceTEPWB7tR
G57EhHCp2H5hiTtgscEEhZB/TmA+RroNCmE4qfltK2KLXTlajhneJtadg0IX3Kx8S1HdHilAWPU8
j6wW2FCG01NeVFZjrdws/B9UjTwTnUgP8XKWX+hmuMsarBVElgUnAVdfaj7C5GUMPtIgcVs12MdB
8JyhOo0dRQbrlKWWN4zHf/t1BrWSRCzqLuOc3C1wUmWj/xqyRL6No6GL303c50mK9STYNhSGK9ZP
Sk0y1Nyf5poq3VCC5VqK5kQNYTXQRMYnZ5OfLeUE/TInr3bpOfTsqxKDQNJsbflRpHcKbxi2Jd8e
on1nilOtwCsJKcDFFhkg1OInwughv4SV6g2ZcnHIA4/tmufkq9hMvuEerYcEbWCbXRu0jpnK+W3l
dwEuP0AQsVzss6yvcoJfWElV+uwu03pW5yhtSL80yLXnfp61ehMq0ymnPZc1yVbWHlTTdkXzodO2
QTatPUSF5okjMmSuHBhdyUeaKWgTQK6wLorj7paTgEJ8sssvDErhJcIiA1A7tkDra9C+vfUmCxa8
SEHmWGJTgllD/03QIpGDY6z7Mn4Y/Yfe37TgrS5J8248bb60jnLpZpacS8489zMwlIwaGcss7O97
B2GCxoAJumWXcnBlorplnh7KDlcKLoS+UQ8NV41E6nLEOZCl0ziyKjPgpo4FJUS2pA43uDy5Bekp
FvGH5UiGBURnqwRbbgV7LG1uhBhpHBhwiFdoP/Kagl1VboVjkjdGtYBktl72OgJA57l07bAhL3bb
MKY3hrweOgQVdY7vmquQwCgFJdCyVQzJnnRa+bSsHAMWCUlaHDIp8kjX9sZSOmrL9KjNXPRLGMpr
zL2g1/ExxzJgqCYg6mhj6d+jvQMQQ4rCdIAI7ZoSOv668MVyntjPxbJzDU3JA1jsjUCAQihdyLPJ
UCRAhAhYdQbVN4t9FxwdIB3UqPIPlI5PKmT3uqLo3Rl06Bj49XQ49Qw7coowJoPvzbXYNMbHsgca
oQ7xCanUfZbUkwjWKz+r4hgiyET3dEZdkI6v5FE63evcn7PupLcS7UYVQTP9sYyoYAhP8WNscXnn
dERVdSMcVuNynVEDisoDmKIoOzfZB4nPw4ylYxM0Erh1KqZRfiMb0htnNhIxO6nBB2FBpOU2I3JC
VYGJ47fRWxS1+VFJjP2oaRtTdG6dHeVOdqNcZ01eoN6PgIW9Og5BuuwM6ro5M+YoU/AlsV/uaoUp
mY5+JZOygMC+G/YtFd0mCfyATj9dpXXbAweNHE+KKr8QP2ljn9vpp8Og3QwwbGJegfjtiMSeKffT
zNq0M9d/QlzAki0lqh2YM67LmK0vozKg3IEJJWtBkAz5Lqzy1Y+RD2xjXtv8qucqeovMbcLQE+18
0/hCGhv9WHEci3VALKRReI1snOXwzB5mB0NI3vd14vVptieu592IYQfm2TnqmxtLg63NpWvNHwpB
uEnY+kV8NLojNsJNBzRRBqhcWvAKotxrA2B2hk1MXclXQQBOmSznb2VioVc+oupuTDEYlQUm1/0J
ihZWXuUmw3uGFNuJvyq180V/UIZpm1GR7bHJoJQdtNcFVJydZoQCVCrCIvMd560skQwzdIXOK8jH
pUrQFOENW1JMLVl2WCqgOQt+MpP7CD2KRVFlwhUlpNxV7lb5GGndIGNJB0q/DT3qXPU6gT+K7+YR
Ih3lQhjsbcoSpmTDYzQWorF23bKMWRrg1k0YRDUoyw1IeYthTZIZ1tkFBEO0TkcBmIYAg/JdJtQM
DYALwIOki3GkmfWaDzsNrV4va+uY4W1C0lmazVNvYGQquh/fcSNwS/9Y39QFPrUv54GwznziZKc7
82Gp8ZOb+CD4wgV1iAz6J6YdS469tpBWSqfs6aZQE1B9a7J8nAgbeejX27kG6c/GRYuIfxvAbTsa
+zaO+zzjrSmZMJ1h04Pys/WSm6HZKBnzntKt83DcpRG8XubRYFyRHQDOb0ZcCyJjrUi7QLDrJP4X
oNa2acJ1u0gB8i0hL7a+zCO6O8kC4aXNlIRnqiJlSftosV02Rob0S/6aSdBFQxYd8pjrqCVrUvdn
9ECNQ7AuU5CFAEYg0xumJHWtnsqRJh6hM5/1ppRWpsKHicEnSOptmM1dWuSbsXa8Vpl+u9HZ1h1F
OrW9ixbcdAuAsKVpOKYHpy8ustC3IzaNju2lEdf7WSC7sDsuO8TGmpc0NeIGOCFIfqktJKyE8lnd
TodUq7cyeSmmFbsOK3ZTk3C11S/1eE5M9ZTqaPrVZl9UAalNXXyeQI9lxntpfU7U8LoMhHi3KkzS
2GvbqwUouA7lY/Ha9SREJ6z0XhO+8m4vJkZB5TVFFETEl6XW2w49nhRhAaPNl7ZAPIRva+196r8c
+pxxJbv1nL/m/a6skpfU0W5OpII9RBoJLAxB+pwgvWUnFiZv1ti7IQok2X6ZnVMwbQN1Z1rsCPJv
FFynUVahTACX6m0ZMjGcJvUxmO95c8lH0gttxLhas5MHSnxFbt70Gs5evBia8PiH8q3LU5/aRWBV
JMZ64W8wckyW9Gb1rE7NaD3JCqoi7gvJH7AFmk577INy3fPOGiVTWyVUl/nOXJieOoVCSdqN0Xgh
x6fsAlenklHXH0ho3rWWDfHEZG6ZyJwj0K3lVnkIyViV2rhFCTa5fczs1bYDV+tKsxbJXuZW/Y8K
KCcy+pupUkhJlOFBKh6Uwf4lqZkznejlf28N/s9O/n9rkS0ttP8sbTeSWQOAPrBs5w6+4c43qw8x
mm6WPAvJS4wPEIn/+3v+zx7qwpZAqGvRQ0Wwq/y3ttzk9BSxa40tdW96Je2lpV4InOxTIjCkagmS
cjpKauSfU+eajwPqSgEei1LTkBd7Er5XIzFMmr0uUZWyq7IlfIX96A2LskeDAnqx/69jVv6HKIdj
NjF7g7pC9SD/d0N+l6g0eEXXHeX6b9wu1ZRLMe7U+alk22XDp6DstTKoAThj/vfT9U9M8V/EHpoN
xcziTRc4PczL//oVRUC24jAJWgLPaGS04FlTdgTGtpg/FVyPSUGE2gxgrfIN+VIwcEsostSCetb/
0fzW8CzzXv/9WCB0yCRJyDiE/snY/tPlMk2FPiPEmI+osy5FQnqIbe+z6mqZVLLwV4+5dAvq/hB2
6Ust6U/pUgyfsdo+snSgIpH4XQ4k0RlcRaB2l7Abh2uu+tz4qvEYDAYFzSDZFWN01eT4dKrKQxf/
AmZKFZaZXUcMeuVSIbejjnRARI324vH+57GPaVQWXmWA4+E0tVCaw2Y4S/a26C+GgX1P+hwq6aOg
KKQ6r/mogV0xVs7ElneIW6+tX1T7QT44QK+NXKZIKhYXf35PEUZLlIfnQtoGC5ZbGrKtpEY0TsZ1
Xy9jJrJQVAoHdWCPGothbRIx2EMln7vzEDoP1b5qhnQq3WralQrk2P5QO/sEyWyIMhQZL/VyiIXZ
H8JCzOaGQeSAy3ObKtq+YzgNKrE1xXgt5eE7jAEL63clu2vFAhaYXEXqwY3tF7hFGEx7e/5YYlHz
muKA/WDpuBe4ZZUcXUvP5pe8ptTEezfSLbma+qHRZLdUw8c8Vrs4Dk+m0a2zz7TlCEb7UHfvavsp
N7UrizcBQIrIzUct226v/eIf+ISZekgbFVsSsnvaPdHI7nJ4mma+nZ1kYyY/hv3JZaI8LXYiR4NJ
Y8LK0XMkOkpUtx5ocSh8NxL1QPVlppdtEoERU4FqKUrp8pOgFbeU4ZSopyT7Fu1RrYkkRZx7aqiL
LWJ6/V1zvjK+xFLKvIWZaQ9kUFRoKO13k5QwtkUaht/e+o5AnOQqGB0zAdPZHxOTVeXw1s7XxGqu
IkYXQXnDLB8SmKKCGUNnUZg2ZCDFWy08kNMwBAewWlP6Mjfoy9sA4sVXx/BNOYMBYxMx8cfju+Lg
8GC3FiniLe+5xKS9LGmbVORPQZKpBba7XELRGMW4tNCSbBospXE9YX6GKzXjq8+cDQLXbR/E72Ab
D7XOtI9G2cKedrKiwpeTdsHFZ7XYSnkeu4UiDkg33Tyj+FRgG0VqREuEJpC13GrztYV+HMtbw6zX
+rhNnV2Hr4rmzVC0WyS7Z0m+6g6lqSDfZe2XBN5uQllD6mNV/oVU7fbFTuse9Wh4EreBMQI/M0Fa
Jghwo2CvCGeds+TLIRJRlM6qkW17qp26tn5vZ9pLUngVA4V/soxVDDMW5uCU4oVZwjGgDG7Y4PHN
ahfWx5Tivalbvjp/YtqQT9VE35T7OeohSlNbtJm++68p/64EcWUBO/nsrDV0Mm2sE3BUl5SR3rxD
r1pbeM5ryhgBl2/5WlFCkM1bGCUPdvkeu+3ViPAiC3CgSTDaENGrE2gaaRNHNPiKYpsH+BkoEWu0
+Cpaer89fR8Lv9uAMKuHBGdB0QtQwsx5sQ4pHQ2Ij9ViN7DnlybswIceklljdnxGwiMGemddD04B
e0V3bo3hpUFME1LAjwqs9dE+su9Cu0W2AGSmvGYwBe2SaAr1hxIzHJSVUqheSidJcfZdVK8yB07o
W109IzRq87Abksdy/cohNqX206ZhYhQVcPbH3EdAPKknUku0slVcPO082EWKflKL7B3vD+MxBVXy
eBTz1qvNb6aIo+pU5E9zPbMBzUSzzsoXI/up2UmK7Moh5iwCTU3+rZ0veszO9Gurp5p+gWElXqKn
tNL2hp1ssnp2E5HvSwIRQ4R7E4tpeFsbGmCodfDyT26JJilmm2h9B6CXddiQTWY/RCy2pY5Hdhi3
iYQkeqanJlWHwhHQMEKAXfgiQ0R1mNGJFhZxRuCcQUCtGzRLKtYHuAJrlcUq1hbQP2Qiw0z7I7Ri
YzOc2dM6YR8PH+xgF8YhDz4VG4uqtqUDoNq0G15Kk+jDHkzxRh8GbqyBdCls3jBfpOg5ZtKO1tVe
BMhbZcrN+WYA/Iotm5wYtuN0UmaqPLk+b5NioXtuzOxcAvcegx6HJ643SL4Q/NhsYdGfwayLTWGm
J6UhlinejdYXVLBVjCpQhl3YJzsiG2WImASbslK895N2GOv3ehCbJkSAkr6lldjpgeELSh199mIM
8QHm8Glcql3tASE3dxlDarmetGldT3f8kkDnk00UMMcNEJUpllrqvWmW+Rm6ZLiTy6fTc2NzF73n
0zmnT6hQVhYFcgiLcPpY+H32VMkeB1XnNrFy0I3wPtczMr7qb2ivL8O8CcqGGitwCyy2lAhGiQSD
UnPecGy4YNdfFaDcEq2+XNlImnBNCo+tqh+N3tfix5RcibP+MIq3Gs52qW5XZTt6dcVui/1BHXNA
06UPcDpJzL8V80oIQVvmq0EBeGSbgJ8nWFCrj4yyjV2dWioppz+d8zvWb6aBFV2cazNC6FQ92X5e
ITRutJ7bfrLXNa9qGE+1bDc21LtUukQhPjCFni++paE4x0RIKD0NggrPDL+cDqg22+FAteJEP/bY
JNeARnodvHQRTbgx85ok28/gW6ry2Ksog+ON2a/1PPBNihxa265VSrB5Rtp4TURJDz8YZe+ydUgF
Ti8GOKSGvLE5wpIMzgpLnnRM93ZJQSHZhAkXYTC8WiLeWlHk2RRfUge3LKGSKLFjPIsFvQ+lObe6
caL+GQDhBZtImv3fkmy+i17eh7K9DNW2ad9HhY5VSKz6vU3pdaXzcWbDM9LS6qIXlVqFSpJAEASs
TsyNaKdLxl48P+vKbtkIxv1a7c7M9aE2ugU97wAcyyUd/tCdk/NXZqJ4fCtaOo3wYsOu9NWFd0Nx
p6KUuDLe5Pgc1ZEbhC1GHyx40DAHmZAXhzie0h/17RR/melf1Qkx28L5mG5DdIqZ3jtq/lKzCbSr
3UGooDaliXzXq/O+CRN200QFVQgBtDHxJhig1BcsQX4MnTTin73aOYATvYq+PhZ5ui+d6UXajGHq
6yCnzOYNw9fUEpeC6Ss2QDqwYzaJ7aAubxlQDtvL2FAwLR4lNgSG+p6ChFb+Sim9iu5hpQdBY3lu
1HvyMvVMP4Y/VQ7iBdmlfYc+JFkHkbyOothPJHNd0xsvpK9MECg7MHqi30uqYxZpu5pAZNkI9iOp
dSZ9f828WBBo4XPxiSbOOSFaCARmGBfSKs0Yn+i89SI6kguAA6ijJoyjoAGcrtE3TViCc7WYBBul
+B3Qo3TAacIaKeePXH4k0niQpfoscWq7aBdi/pNVCID51Q6/QvldtfDk8mGnP6rQf6jtb/lcrQaJ
iColhdrEnc181fYaTgsD8tV0VAe6hPMHfWaus34+2eq31GIds0xmmHc5Gv1qyM+ZPlFPJPxL25E9
Tyz2Z097RX9g2yCxBkwLgiIE0MTHDDGLc714FpTiSll/U/Jtl8q/kSMfjaHazwk0TsJruG4nIU4M
EOu8PTmcOySwmvw6z2d5YCHAWjRn2MyMU2z+0MlTmncZMK6dpdsqEJd2uCb2hcbf0vRhEZqZpxk9
AO0ekl2tSzj8hWascB/ZmIjYwvQkGbYm+BbrbaJaHYWHWH1NwysGIzgeaC6hSufPUd8VH3kcrfVJ
36cFqCaHjHGq5tt56vwwoc06+DHyr5TFGvkMh340HrZN2a7Cg7L0+th+ac4TM38arqVyOCShvAVC
Xhlv5Oumangcsfb1eNPUkKYVtdFS+yhoGbb0hwZgxnZpeTUlw5RJNCSUxgaGOwu3UMn4Hb2xeJ8t
yxWsxEX7rpV0I0kgiqLfxPqOw/dK5KdjAU4rSV/rgu4ZZae5AmBUsn1brJQ5W5zvPsTbGlMu58NQ
GLpmDbFXEMos6yA5x84hjhKIMnMiBu+lG/mc2ChZB7UGDIwyuHPABbGG6Cnm6jZ4oZk+ltE/8+y3
DRyms/ylkwncTH61yKYXLOq9wMUnxjdV+U2ymN3VMWWZVvd/7fBzbOisjpdEsIrNNilT9kjvSu8h
6LGTKJ9jWfq1wLtXn9Lie+T6KtL+2FD4DsXBkmL8QyxaQ5q65K3TuFoo6E22EWm+SoC6DQnVQqnb
OZq/XAlTekEizJxPpY1e3VYSxAEbDQ0AdNKOcdbS3O9nvkZlPUh/yG+ju4uW9y3vSAJeqykBqKyH
6k1Hvug0OPulTk3lBEAPhmZWbSaC+ZWtDW8p1K5ZmQ4OQFHrO+0bYGjKpnfIUOjvGDTaRRGoO1sk
F0A89oXIANbtbUn3so5o+Vr7tkxEU4J1hjmcFAkN342WvkdVc1Wu8sS5xkP8h2UQjLtxD/DtgQVv
Xcrmdv4x1GabGbQijB6BbjOuyokroYx9Gz9FtsiVDJaHetGs7BTYRsk6NkXCPNLCr4HeN6x8GocK
OyKUmE7IhPWqQ2AozfO3lWxtIz/8s/eX3V0HVW80GjPA6NKYWiHpu6oGXRMpPA1yurHLZy0dp+Xz
ak+MAd/j4gyG25NhsAZ20T170R3NWN6ZRXGtlITZH/XecoxZVV7FElNZluReTB6pkwcJoH83GtwM
oTuoUFd6CPJ6hEJtUk6aHm9H4eXDe48G3mnK7fKBRNu8OkZ86Qx4m33nQcy3sJdkIvBpd6yrvNyH
wx8GXTN1HTkkwMJisH3H93qqi59mBEAy4rIOlLcmoxgqQXVo1x2XZsXcz9t7dgeICnWWQ0XAKL4k
pOI0jRsKhQFHXjI9atzQ9rpqHpZTucswVIxfeWGtYolEIT1DRkmlyoiusk1utqwdlQlel5U9TUMV
bD/rj5I1TsqdHJcsO5x5m88hmTkfUkudFqSLEe0LHJIhlZZugtNuMBhqxa6fqZeAM+3Fi6qQdUQU
Tx2Yx6ilABMjiJ4BI/ftwyx43AxcwWKqDMe10rcbp2kBvrgI/LwytP/U9dGhj2CrMUIUa1Nn1xmC
Sdjl+++stDbKQMV7Ee2D77XZxmlU3PR+vkvK9Cc2oGoo+sOJ25vT/u0C+6Mxs6eU2NYqNGq0KOxr
nCleOVSF2yo72zbxR5l1KYp0Yxbqm24FBwTwhqPQXeqvgzOdQaesZhu6u8Vqg/dSUirtJHnUJHNI
U+THU7yNJXLAC2gnDv4WHGHij6BEosQzAkEUX3Kwx0FKM4IvJqDOM+ARGBKYHKkPzmDLEL02GG1D
S0VwyxK+sfZTwnpuSmToU82u7qy7ZkFpGxi8QlafYu+U7XoifMw0GvZ7Yq86wcY2JOrw6jl09M0Q
4KXvzKeOVSOw6u3YkVgFAylj7E+GDlzOWlgx5W3y2kn9buZvk2uopkiTlL3v1GhCYXfJUY+r61gL
C5Od+ipP4wmy3qjtJWKY5FUCzi6hukBX0bOWrDY9TuEmm+tB0S6OfEJzQdSTM3oJQeMR/g4jNfaz
ia9yWslBtqWXnTcf/Bxa6GmvU9Ghy0gheUA/0CRc0sOunjTSIqJ3bCUxdJvmrEYz9SpQA+xw3Krx
UtKcRjPz77JZ7JWRNUEwrPtZPmb2vJlVw5UsqjZtAdBG5YROy3rD6RO6oiBS6qNm09RyrEsj579J
S8Aqk5X+CBV0AQZiCfQUi/aaWuK06eRveFw9LRMsIds4BYoGbUudqEU544a+NK2d9RKgzdFIDlhY
FdiC+a4oxARmayO6Ka1J1NWLVHOn9H+dJvBpV0DzaHHpJRAQir3R3vPAviZyu7PU94IGYs9oLJxL
bFu+kn8FqKaG2N5AFdmJr2G8DsqStp5mqH1f60lstPYdTHyeOVuS5iUb+ZY57kawmkq4xxrkTRnJ
PMHerGZuN7ogGYUc9hjqLpcPuhSuG5NcPvGuSCe1L9ZTjl0OQQAuQ7hyiPxS1cf46CuTfpCF/KLD
smkusZacuy7ZlaBWktThxnwES/FNwgZOwU5l9OqjeGPX88Zk4Bp2CRLBpZIx5d1hym3EeD093uEq
ZMd1vieLfr6d0Pj/GvJvfWRLoSDOdwjea0MU2PZaRevSkJ08h4DJeXqFCl6jezcrpykZ8XqDIbeS
94H1ek/iikMfztCVFz2+aWn8OQ3DNm+pOqudZzCsoYO0SPlNa+TpyzChwuTQEUdoJp9hAEw2YChl
tEhJsSsXkuKbqrsGBYhVfZr1Cb/jtz3fTNg0baid86lndJi9JDcoJlNupND6Pi0UnF6FxwGEAFhf
HjqeNS/3tHLrMSzKFo1E506iD8hBAnRdI1JWHZ2snuOQUgtGLNvf7JZQp6NRouwsqIe26k/oIjp0
MI6AFmVzZ8rkgPcogvLKrcXoxzTrBqasxuG+1/yi0nCcYUfMbiO+w54SB/S5Ioivc2lcLL18XaSV
4TardHIClkq6DY8nUTyiuy4Zy+xIPc2R6RIbvSmtfmNgil7iOWJhHdkvpX3h1rpBR4YMvGWU+WOI
F0uxVzWtiWX/ZsrJORfSqeoX2ZPcvwlsb5HVPR0p2uR1fOvNL8da+m4t9+YUIjJg0w6TCqVfbd9M
WtPoGwUxHOrM3CCTOtMUm4LlDGkKIYKVnOuR1SU9+3o9TE8r7y+RMa6lSt5Ikg2wQVsbOG4UvCl/
/Wzb/HPQVNhV+ONf/o/Z5TTQQmlvDa7neYMdBe8J1DIcIP9hQcF3gqWE/xZvyMvdj/3Fe/KyRNwu
eav8ib/DiOLvKpdf/Rdu6sce/9+Fa/4iXIwhi6Fkx9Mib/VyX+JWeYyAVYS2u9ViJ1l+7u6re4aF
ZbXj589iL+GHj59kd/d5CuaRarP8Lf/w3oH3go+Egwq8n38hrcwVq9VinxGrHb6b5bBeXpZjvGNh
mQ/L8S+P4rXh8ZfFOrMc2+Jh+Xdc/PWS8sq/+Fl2mGJ4v+XQeKvlRXgiab2ln17wJlzEjZPE6cAy
c+cERD6fa3ny8lZ3fvLpOPQ7P5dztfzg1ZdM2ZfFW8MH4MD+46Hl1CyvHq6XrFyezSGNy9NRV/BS
hRuRq1tslk/BH+ZtuEbYTwLtYhFaTEJiOcV8GD4ur8mrXjgDwHfg6nnjTj4Vt/pC7fDOV82/4QHT
k+5+nE7Y0JwVJi3krl10ynckuxxyv9oUJ+kclKvy7eeH89KvVnf6kdhzdquV5G52Kx5d3D8/O8m9
80eJz8nH/bn/8KkJ1V2+wJ8fvrifH58s4DvfL6fH43T645bTyrfu3184UzuO1ufQq+d4kNZLHu/y
cTN3xXN3O9+CpnbCImYc8E/xhSn/ThJOIj7hz+6LK4XL6H63veW3l+dyvrg4eOF/19D9574c4J1D
W74QrtU1x7d8O7wLfqfVLvbuP5vlydwKl/vLZrla7pvV6rjhmow8IpQjvg8Oc3nShv94Ra75f6/A
41xRq2A5mPvyrfJrvPJ6+SOP3TFYuct3yFtzE/z/5/AwD3BEu2C5fXYcHSfm/sOFtHxxywf6d3Fz
gWDFuv87mcMtk+KbQGIYtQ8BSQXg2lbGxTECYB3jS9zSScuPVsUuaD2WF7O/NTlAIbny8rYB645x
ijpsBwxUh55OUgiktkObdRqrcahceXvPUATJdE96/Y5B51izuxsoQs8o+aws31UC1I5iuR65rpi4
0XTs9BlyKmAJhYI2Cro8k/dMnrHy2uL3HAYLdlrmaQhee0hMCgPhRFpYaqKHkWfmHXcpfZjoUAtE
TF2TUcBk3zz+RBVNGcBFrYlyRyzht9qppN0hj5anclQGfb7MyHdJj5BSuphQ6Eo0HRU7+ZiKag6V
KmO139zSDmVx/tDK+z/aakQAe11DLlvyiRBIojQXA4LFj9nMUKKiH1zSW53gPKe/1iD8sB4Rbrrx
+FkDHq7ZTzyHkgIb/bM2g+vcNNgmHp2e+smQgr0a5O2dVfCmbn8G/StdaoEzjflRondUQzfs/Shu
DkNovOYa2Vsdldqi9AOkMHP2gtLNMyMVyTlF3GjhRD3gcSQh/lOqxUk9+rY0/rVmpIiB9gjm6cRv
/j/Szmu5bWxb10+EKuRwSxIECQaRkkhbukGJloScM55+f/C5aVMuq/Y+tWp12+1AEJiYc4x//OEw
eelugiRuCvmPnm6tgoKNck3Jq2M4B/DoyApFb6W7+vSK6xmecQn3aS3hOdrL7bKhc0fQQmYZNlvm
Bl/qHot2Ady/g7QiW0d8XrL4UaYdM0ERyvpDjEFVmHHNs6axfqSK38oEL5eCcovHx5nKJEoVEyWg
IS8gwPCxhoMKY2c7TVfd3CnYgAcUTMHCb/Z1+kuAbZI2KgrdOQYYWy6p2caluU5BF+BuNZZ+kqeN
HEuOhvmipqAK0rZFQk4JlV45bPqReW1nOao2HgxQnJKuOxqt9SjlkOZ/DGnEmk22fsdMOwwXLRZ4
6lpMccPk5QiUcu/pEurXFN2LuYX5v+vTdqtjdEPUsRE9tx1uBApwux4dJ7gxGUbJXf1UgElWNLF5
dDJTGWdKcyXXst025xh7lGg8Z9Ze7VxG4a7ZRrbB8FY0j4OAX/4y7aJHAPy9DyEU5AUfLn1Taj72
aRkexiHCWtJE85lplHTvQxW+1lhum8KmA/zPZnyuOE5Vv5O7DQLnmMJRDuuTCC/Ul6y9PKHWCxV6
mUJiDEVw0kSCzXTRcDaMJe3RGgabwZfjlzE+wMAFM/o1I1+Tznx5RNHQyLztmY/ZD07KNJg456NM
pC0DJzUA+tvspuYZuqyRmTSs4sa08zm2UjWkCh84brH6gwuOC/McVcHWa0onBUWNZFvhp63SvIUd
RGVEYGqwM6xTgh5JYwuTfO8UoGyBPLejrEKdkzIu1Hi4zKAwMtUo2GUfuUJN4w79Xi7OSn710E1J
TXFIpoy4L6yl+N0U0ji3RbZX0jNVDVkA3S7XhvWgTwcvZaonG0dapKeoRLY8Ks9+vI5KA3LfHDZD
o2GOm2GQTl2hXCd/picgDqNrHWWMo0snUuqDrlsXlZ9r4ew50iyHrtjn67qKnyJV3tOKHwos7RP4
VNqIIUf8U2W8Ivfo3cp6LVrjg5DczOAFL3FSI8h3gYM3pstYQ+wloycSoawjNppeR9OdWfkNlD+B
3VEv9CWxq6e4QrDdGsolF98tbAhlGJq6eiBZUGe/U8JrDuYHolrBFY/smtXbETgGL6hVbo2+w395
HH/IY7ZULLbGD5PW3kD0xyQYsuCHXz1p3q8mUhYoqTQs9wtzVyY1wPNLKSC+nLp1/xv8v5lQRUkO
nyhjvR+Eh1N9W8c4gU7C7FGTXbLDWEELQ+T7s1uNcAcRSeCoAQM/WFSWsi2F2CkB56oMfi3XbpqH
AvBQg2nWQjeenpQgt88JkO+cllhnsdMbRBkyj6EvG616AQSIb+o+a6BMIgeJwickDwzriaE3f4YW
hEY8CWmV24FQ28bb6AmhFBUm9rRuA7YmGpbyCEaq6Vf80ZdogHGZj3qivt4jSVl27bk2XcgaJuSS
KjhXfvo4g7FegMbA+iDyjEMGT+DfSAQgwDS6lYncwR83oqYeB1VZd6/eTZzWwgAHj5LL/JVNCwS5
Eygxn4Js6QUTckLj2ZaH1K2oglo39TBmWA9v7QmievOaAD+vxg3k6ZX3+Fnf6puP/6356NmA0Zfo
EB2UfvGJBR8mqwvTjhzrmXYDuCuECHqSTmhPlvJBY/NY4hgE2XnBEOSBIc0y+Pj8TJyzYnuP9RuZ
j+0tfJg/hHbVNp7NpWmrj/xopT6qKd7R8HzWiZM5ykv14bLN2eFaOIkbCJe3p0/QK4eoxttnv8gc
9wKsumlIZ1hcsENcyfzP29FKLyporyjyOW9zZTWw6lq14oBFPtmvNAztu0m6BjrzT20laR0cOBlx
6OSST73wQ2UZsEVFg2KLLa0gKfN+TBAzF4rljE8BohqfIQcgTe4ia9hT2n6NsCSJG6hRYNx5u4+6
s5+gEuW1iuGx6meBmwfYvokw+8esX0EGFU/pQfKf0l7dN+p4qFGNimWwKuTpFqi9rcj90VJUjo/o
oLJ9JgNz0xj9ghWdE+YCRWWiRYzdiLNQYGKV+ECabMf8Hz0VgwcMCHPscDVi7JMcDpTRvuB6uxjn
qUjE7MvTQR9HfNanhUEZB9htOHJ5raD5VtHwIvWSG4fM5JCt1H607qE76TNG5WGdP3aEfiVbTdUe
VVzehWQjJu1Goj2Mpp+aYC5q7KGSBKvoQF+HDPCysD80eXJGbZlJqS1Vk20YlHJ5jM81CldIYKEK
7VjCEZMDXjOYhoewRn6pY7KeKghodIsm5EQNJzxVnm0kCTIJhUtmPAnlh2o8FLhcJ+GnUFnvbV2e
urF57ulHRTTGBABvtLRZhN6EszUEb71Tn0vfAL1YpepUL9g0sfuG75MkHxVs57K2dqmKxFf3gbJR
W8xusBVjpgTDorZNEJwzRMHBiK9iJd0CY+dFqcB1B4RtGeC0pgmEwDhBx3+wMJ0sD9alh7BZfmjk
z8AnBqPSIb7Uj0yqCk9/EUnF7nBNZHywVPOfRN4zYEK1uE1r5u8Fol5IEQHhisMHnLTB8mBb5Q+9
L1JiEuUn1uvGfzcA4KaJ76kIqJhwNeggJ9W6ea2mastwtDXsWiS9UHsSxu4okCKieYkrKnDwf2QZ
JoJKGj+WfNs4Tg91dDYCZJSgMkaQ/ERNoPmQqYBqImsTY/lTg8OaWrqriuGlkMR1IlqsbAbADQKW
fAKeOEUjw8nJtkjUGLNN0J+TdBayAPtm+SYtGJS27A7AvGOswTrivkf6e4jMe/A+/faUpOMqhjgH
inGJSvYBhhpyCIaedkzJMWoiOarPlZ3XArcMyc8c8B+yKgmmixEqQ1Pq15I8iFzs6FTG9bwaYpL8
FMCcNA+22RQikDn7VCOo8xPyJsT6cfDeR7WH0qNAi7F9fY3pesYLgIlV3H2yr3e+U0fIfiLmoXZE
FWPSFKFMMYWjbBA8o/3UhnMpJhutJ0+j/ElRJis/Degj5dVot6NeraKYdiR9ZsZpeNVpMGXbK0hV
ZUldNaIxaY6HbSl327pBZjfry0m1LmE1y/FNinbjOPkce5gu2h2bbKzMAoJLhvpuFtM4Wi8u06RC
805gy3ATArcePsRJgGGo/2yxbJqi00jYfN7xXoCnTRhJ1uqrTGUuZKSXQKpiqzJ6g4E8Fr5YpPPG
wcU7mAP+gNZHCAmqOEyFsgwZplPo3YZw2pfi2ax/k8ughCacPXhYq33qwPCxrPnV4fYxIjJweu4m
QjR5srJZQ6yalioSIWKkYvMZSo8SHOPIhR+ziHhK0ogMqVOPVqm6Ay7lUCLKlJGvqj5EXu6SB20D
dTlqy0hSywICRrpwL1gq7GAeReNdUJ5BSV30ymUSX0WZJzzd4nop8/fHeFBCMg0VNqIAB/y+t03E
e0WQH818OCKjGQTvWgrWj0nTDpgh7OAgLFFCbQI+kpFahxCx2iIqF83AidsKjnx8irKWzYxdfxR7
AkTVhzHGyTiRFgjY2YK9C889ARfWOIcoyG5NQk+CDqZiJE3XyEhVyFY4upuwHaxHc5JfS7BCXK12
sSh/wzL+mvllGrIhK8Qx6So/vLM/NEY6jQqew752o+RVDlxG4CCMHrl03ndefrNP3h905t920WR6
asRFmCQP/kmtLhQ9t9pozHGzkD+qut2o+Fx5cGz8vjkp2VlDHCYHR2TiC6mHjeLF9TMji1r5xub2
i9nlzIY3RKJbsapi4HfHwg/kSRzxpoBlbL7J2SdOfm02Z5thxlB8Ywb2lU5+91l33zmqOi2aND6r
j9w8CQk/OnO/b0nQHuBIInfuVIc8zCtL50hNt/HBlWluhP47E8OvNx/HLvIwNFPSdHj1dxcC1m8i
aAM/TqtH+jGVkXx1HuFSBowrilXfOP/vsQPlz17nEEy/IdbPxPk/n/6fF3DnYki0WJiayFb3uc06
wP/eBY7ozxJJRtYlkV/J1avTA1vsN5/7hUSv//m5dx5yxLxYgy/zxWvm0t1SGCeYe3jNt2A+ClEL
yzp59Pw32cQ8jAC0cwolTScA4PtHYHxJI/3tDEe+tcQLQM7f3S1IvJEaL08R4q+N5MFMTtT0dpSd
y9fBOvv+j7F845/tsPGYfozPrVMlD6lxjJW1Iq4E71yXj6LC1duAbFjDhvVFvlTGQaR+1eH/rTWw
COKjyrfUtYSXodjM1D/1rSzfkO+2/jaN3pvkGctxqcYqHxyH3h9BM/paydbKH16D/vBJqnfj4E4y
Es03+m8yQWjCqNIRjDYMmndVA7HU9tuVuTUwm6HvFxYxwYXvufIjbFaz8/NeXTPYp/3FdRnex8Tp
1dPUr2LodEzIdtQUC/qXuRcFfNZW7+Wt3EMuWDeO3z7pxWriG5vMzTH/3xC/3j7haHfMsBh9wJxX
z1eSo7g5E13wBqaTi/THPEpsPoONMEL0fZNLOy+2urrJXjvOOnmd+zCUtnW+HYWdrqJv24aVk99M
8ZYmZ+E05MRr7BQMPmdl7EN2aM2z1tlGRzLEIcdbhEqG+TOfVMg7mTHvcfR2lkq8Awf/UgV4JQ6t
+sGOyX/BoHVSKagdI3vUCpA6zRki5zvHXgIxvrxPqmxg1Dm7DIq4dd85oypFE0BvjpQ9g5pHxO9p
sewZaDJlP4+46NYXlgUCfg2jk82YXPkPavdAE5RDB5bEX2Wya7k36oYBJ/4FUH6P42wvDZWGAILZ
J0Zu8Xvb1BgkTupD2m/COTH+LOf7oHAtaAEc9bnylPL930vhfWJubz7nwruc0Qpsofm0lML5QrlI
lzY76DdFP8b5Txq47GeR/NI1MhSXXvZzHN81lgPmvoNJX4VUkmMTftCmYYURVMbiq5+aj/TJwyQg
fEC5q+R7g0Egi3YXG24WkHaHTToBq+g/t7jL86ea0eWBkhepQWGAuAEdsBtdxfcXrQwPlMANTPb2
je+KcBa7Axx0fBRUOED5GuIRxYEEJqoQ0rf5ZjMyvyib2AJMjc3WkiRNZhD85xmYR57oJb5FOGuw
7OGbBkC1uPDY4XAhgsIU+AGr/8rUFI64rB0L+RZIjzhhKd0p1FZx7ITyrjzk8q4wXNzSux1uiYdu
QuBIAvpi8lY5LdY2wxaOYq70rs20ih70546XmpJ+xYmjeIT/rKRNxsIZHYxW2ZIB1g7TuC8Kt9Fw
mnzQ1WOUHmT4/bgxtaxiPhD/7sLGdh2cYFp15rkXHiEwDIw9K5CRjG2DOLvIGU88+GajwUbCCGJG
qh2DVGqKzHArN7AvVwm8iQVnIX23KrwwcgZMhGOE1CMePoFDq36jUhhED7xi/a7c6OMCH8jN8IaY
VIrRLTmNAxuTYcCocHLsVAmXrAVvX4k7RA0EgGAEeBaLtfDldw4BPq87JAoM0kgPaB67jyVlZ02t
y9D9IDQr1jsde+Gq9U7cDM0K12XKRE5CiBSNtEM3k69bcbHJKeWwEZV2yaHNN7LKFo7oI3hnZU4o
aVzdXJtIFNC6RgSz0FbeADIk3ofm6MEz/i4p3fx6pOKIDGVVJXeLc/23x/R/9GGwNwiOpWveR1v/
Ec9GsCvulQcvERWMuMEAZ1Y91pv5n/kiPaI3zDG3I+fIIIPvYBmo1j/Y+wf5wqqqhY2OB47TWC9N
fB74IkCwpvfYhr+k+SfdeyBfzGJBCqu3yyQ7kpZh5GCvUZev+FOxBuERTapTbUC6CfguNqBtvORy
dwLPX3hWSzvMk+nB9tAg4wj6JCoN6O4hmsOibOq8sljFsMirwLX8jdpfJf7C7hzfVIT5hj0h98Fd
Awaf/M17+dXqHv9vUcS/lEATVdTMuyKhHut+iIZJ3odHE8rPj3Z0EL8i4FKmlYSg3EPzcrZ42gXJ
Lt169F2Yi4LtcyxNb8YnLmvDh8IJ0+wkxkXQ0kGjgItLnxBmF6qPgkOSZBeDU4QntCblN9cv/d7t
/6yu+AJkXFkWUXwKiN+f+0rfKpXpKYG8Ny+Qutb9I2wAOEwesB+QKWZfiKjXRXNIFFjXv/z6REsJ
7xt2X7oWL4mw8kfCuY5hbiNrafD+u7WJXdBMZcvQPLXOJD2CA3cPAtg9U4/maeiOhgS5loexZteJ
80eBB+z5ble4rXqE218l5zjY+GdTm3cudhd1wFygmmOoJHTfaGZymGpnfzi3ZHEz3mAZaqVjMWtR
nnrram5JBNX9TQie0GmHAYSRvcafGSTyBW2NCd2F3YvcQ8lucyIxce9bB9or/nSJ+aykWzYjy/a7
Z4lBCFpB6aKpB37vRN09wMAnhAXOF3/Nyu82RggRwiH/Kex/iPEaK0D/NFKoXbk9u6pEXjIThARh
Y0B78bFeuQWg/zfOHTxmcGuaTXCy/FHzNxCFivxRNM8JAwEoo+Z1Pts4hwg240yZ+ucQNF89FvrJ
T+E1H+bdYt6NVPGxax98CH4Qijq7YuoPPypGuHdoIqA/UFX414PLr3m8mNorRoAcguu+ZXJ2AlzA
zYZIrwA6fnorY5ptWlBySX3ME3M2A7LtxUV6I1Qr8J8MYUMISU9XeajjZ6qVFoPDjApiPYO+7Fnf
HHz6XI78a4He1b6Y/tZqF2IelqkY98CTzyTEciUj4Soud0iWjkU+fpaTCRyb7cKR4UK6nPDR9UZt
J1ZDhTxHX2GFtgZr2wvozEzEXRnElUwcIHEHiIQUtzDil7jFoUIpsB8Q3jQLC9YApoxxVjTpZ9vm
26izdlGWr6xAvSZRAbKTvehCsNOM4ldOClw/qW7apU8KdiaLZpDPlqAeU5wGsezaF530bHYCDuEf
cQxXnRlLZsF3AnGHuZV1JSAT6U2YOuHTnpxbrySZrITZXO1M6mgLgZIc3WTQLg22/JBAvCbkZSQy
JW1wrJkVlTCX6EgUGeZQvJqkHkuVS8mo3StdbtdiRt88Hm6S+OfO4rjCMVqIAtdXBpfOD1YoUMFI
1O9oHRtez24uscnukOjsXwemnnNkF5OrQO0QzZ/LoLvIYs8RtSwTysbGZ5ETd6qtS+BUHbfLoqa3
UD7K1lymVFolX0eUyV+rXvJnDelERDMV84b4Io+gzI+FBnbIfVXJwamwu+mhCrVJue4hj3nR2vMp
BsyT5+uIgLBtGNO1JpVPKmmRZjAwc+LrQ6oyqoecsUKaYgpa+aeiBvRlsMRBJTpi9ylO8kMnVjoa
igNUgx8aezcnrXkepJ1k6AUQXA1yr5ntskSUqhE8rXZtAzb+hM/bv9e28bXDJEKEXdcwSPGQv7iU
TxLTPmTc0r5Z91wA6uZVCJ2aEZl1TGTEmdCrdkgrZBa94JKqDYEtX8z+fnCDfpQ22DFVXz/gb0a2
xoJkFZMlQ10DexZ0oNlhC47wDpZBhC++L6+bXfKDTS2hiGEKn20wxcA/DcU+JlCR8tzKq3qfx6/l
vvQdw4VEh3gaVZJm2dJ8xx6VzI4gQTwtKQN9d8jXPZ6KuE7togRzpiXnFVc2Pv77NlkzrHK/Ayg0
KniiU6oY0l1caVF5kzAbFBAFJjyEIy8FITDOwHiT2O2M+ijfaZVdtUvuh4rPEjgvMY3XLMYeakHW
Q0Er+sQvB5Yjp8wUYO2jmETlAnuOe7HpVuOn3F3y2aVxP9b4tO2RUEBFTrqlavdQY37fUtyQFGPd
rpVqwcRGXIP079HC+RUj57lnqT6VgoBe+I8/LB5h4+QViW+2wqpdjr98molwpY0Lf/YRX0riNnwx
XM07ComL78vsJWNuoE10c7231K55c85stga/tTXpQUYpdtDC1b/vrKx9RbRURZVFA0GKrBJQMXcd
/ykEDQXKu1/00l5qcARbak8MpFiCsugoMMqllUSJyL8EayFSwPGvKV1mrQsrP8FMbRHr843Uhp0i
QFhdim+94s65kcl2IjwUQsGRE6sjV3cx7L3PakIxD3FyRXlQhXbcrKXAGRC+1Ycei4L8iUjr6anZ
UpAyvUGmyXMqLKfZ8igorhTQcjd5l6UN8ylGJkXnoO0ZnnHVGhfxEdAfU4EQQ7bF+GYp+47UqOBN
xsaLglFcmp+QbvDj9Mn1XUbZGvOoDs4IGNIOExVaXkiJdEu9ceoZqrDj3lqHKPMKDsg5M/hWm6rZ
UTxgETQp25BusvyhPqsrHZPEDH/2jcjs4IGygP6FRim7DdmWgTQ1g5gsR2UJmVZteal49krm+Lgo
pqv43Ue0sWr3SbMWSDDG4pJ9XDql7xlyfVhBUBiPrAl9jQZaYxocLKbL+AvLGxy5/J8zU+ZZRzdx
ZYhfoPurD9LFky/dR61tmS1oVzAURtwY2ACeMNhB6bdKX8x6YyG8PZl8HCZcvqNcMfSYmrWq7XER
Hep1TPcDvyMVV8Nb2rqsbZKPj4yDjRUfx/pHFtKtmHyhvpMe0he6Msm0+yf+qOQCi/c4Rn12TNyS
B8nbKxc0CE23KtdpuyAFcYCkXDj1ttzr0qLGBGvP5sN2L9vVa91gGbCAZ5BAw32Tfr8Bw3gZGD8P
tl7D2V3UG7aZHiMoChxtWe+s929eirnivd9uQDxF8jJU0mOMu3dCUvQaW9da2hOBzF4y/WIBya56
1fLF8ITftIf1/zYj/hLkYGm4BqvOw5hn2W5z7CE37U78ZgP8jSv/64rmdu4/b2koxaMRWwSbyk56
xAuQ9ycJV4FIAQ5TWViGTrxt992j9YnHKL6rrFIYxxg1nnJkPt9kYGl/ASNV0RRVC3MRJqriXLD9
52oUI5BLBZXhPu5XEgInxOYo7OHoZx8ZKnpzm3C/hD2VGiOPas2JhYqURUyDmdreJ7xjEpUZowIW
4jEn4M69jJVHJQR9WqocSxKOfTBqNtqRYS2yhVB0kcjQ8Pln2kzMxgsi1I8sMKiM2rlRfqL8nmIS
uA+Q0qThgAk14JpGE38rtO/K0b99eeYQiExNQzT1++DlXqgHtc4Nad9LDpHZbfTB70ZUpyG7W6W5
dajGS6kfPOHymeD2LSHwkQDKy2Wvv8Z4WPrVd1ekzgXw3eogf4vnQUKoyZDkroOr2rEwTTSqe1UX
lz3oTynNAsmgPZvFp9G4c/4tAbeeesgpM/toNt/axBWil+ZaalgK+2+BKjstY62mdjEfW41sY3nF
I0OzyqWPnAweqn3/0wivYQ3kx1AuEy5BdjGZRKXJeEsYhDVS/ZQTaG56n6nJn1BEZxydHmvSmSfv
16+WdtCaa4oluEUglUQgDI5suj1gUZ/bSsHvGdhqX+k4s3aTped0cJgrzenV+nTpEN9RIGq5WyNE
mkNwY0bGzLVxE2+DK1M9bJ8h8ZmXob1CTWf6/9mAIxkXvT2LOc6hOFZdlVqfcSW1p6jBFAg7hx48
snKaPsaFMGHGj8tBvSQKisA/JsEQfKLMzltjBRHUbJ6jzAlgl+RvorwpfFRNQUFzDmUiTRdDMHvs
naXOIRscdBmazams0Na8DgjEmRF4uPr25zmoltlFHdhxi+Uhe3ZEFnYJ7f8NXRgKsUqlTWz15fzL
taVcvPkPxLzTGuidZ4syQvjj/3rPY+2IuqSZCBqose52mCxvhwTV74A52EJbY+/K7m8bgLCr8mAa
Nri9/qzgerCvt5lNzZ4KS2ak6M11m/1uF7fflMZfcxF1HaNZkbJO0eb37G5RI2Bu+l7B8KpCJbTC
WgRvF/2j27IJMzmXPyFtQCQDQ1uGW5rwTeiCLjlkHaeIkZcQlaCIsCcPb/V75va3OKdRd3B++fd9
k8SvBRTXSXijAQD0F9enzmgquSLGfq+RMlxcB94Mmec5USaLI7phGI8USYV/7HADDadLE771FbOB
HoZr5o5auwrTag2CSwEW8OpVCQtJeJ26Q1Fd5rhG5vIZBbwOgsTBO7/LWIBZbb6qVIKleDfk5lXK
X6cMR2f+piLjUSGS9BHAikALJXr+RjJWmfkhmCjj4nFpEoWDox654Mv5dYD+OXQXS3XnN9XTT8HE
Nj7zxT4ImZZRwWNsqPpXXIAANk/E3Rt6+FBZlLr+Whx30XRhnfdkYwfWqRenLTqoo8buiCOpmQiY
zwHQ5ia+FGexQl5OY5hjt0NjaORYWKuHcI405zeVKXOGo2BgLRiGTp2MSzacOTlZbHBc5jVNa94J
lerBB23RAJwgHvAmVlHyzVP9DX/+uaOy+nR6UPyz2FW/zLaLUZaz1uz2nF1itI2JsvqEFNHovAEO
tGq3AkbJlvHWguptbYXiiJw2cGHjgGKTt/AtCPJ1i//zgu5KkhJ2KHZZXBDmLKJrRpv+kyw1/ADL
yOlfMnStNnkjcDFrvKq/OWD+MnzU9d/WZgwgSBEz715Foff7zEvVbi9DZA8p/to3NqCRQQ6saLyg
ymsHWaXNPzk9crKTVMWJrAtrnTEjmesa9rSpsiO8xNaGzynGQ6tCZ8ex4+LtkYC5dF7mcLIQ1YXs
qaPOBQphh+SfgCEaARZ+/en3KqrodGWElW0yI1K7WRNHgBkj51ru7dLa97AWwwTTk+s0vgrVhWkU
SX+Y738qFA269MGcel5LcyZ4z6d0SJTJ+TLZZkvvV11uCgOYLDib436sdngbwDiOaDc9NdkEw2GO
6ZOGc8fR8u9N5HfNcL/cKDY1CS4Fm/BvN7f/FFR6p6Wi0KrtfpA/GuGQqvoK3wDLWwX+JeEIltn8
E6j8wvQmaOU+hxMSHucXaT7G2ubQ0KLLpTOfzF66DZtFEV7n871W0FCm840WWS06/t7fXLj4tRoi
U45MKlgZBjGYv0uT/1y5VUINqkhc3SPCS98MojcAnVzDcij2GAjm+hoTq+A0MiCBDIcucukhq1Nx
x1zmyU9SNX42vSs9jTSUyCk3s9XvkzwsJCYCdoVD7ZzUZDrSEyaz8iLcIAJnpeEp4xFdz+Apeqi2
eFQ28d78jI9wixDZFcAA0Ewxbq9t0e3PHcZf+Eb8hLynMMfZhxsT4cWalvQ2oa40lzA806VcHRvv
GQQ7T2xAaaadwNqh4hD2DrVHh2Zj196GUbaMVeqmbyEXPZjeutH5WXmolYX2Ggar2HLSfULdi6Yw
WaQvxmct4e+3sNzKYViMZCJbPFE44Nt800lyWUqucIHe1uQr8YVcRusNkRwHsIueGjJ7s50n7Bf9
GdcMGIHFxqp3xOxhLjC+QMFv1/h46ILbvOXPvg/viLYMFwQ5XuIebLh0VtaMjywpPsJ4758UipJr
jbI/XbVrMB+TmZrbMgBfK79by6BbYdh7q2JYasvRXAw6MvsN3M3cWoMWF6+USa9YF9WbT+JI4Npy
4Cykl6GzA4tJ+s4bV5a2ZL4qipB8bRrOwP2u+fhbXWBiISFLxBkqAEJ3hUqcA6RZWd0wuWJJRHjk
MFXc5Zyt8m7aDVy1yAyRHA0cntUVQBjbR3A1PuNnyAVEagR4pdFl29KTDIxzhjIcDQ4u6fJDETr/
fj3+QuHRuVZ4/lwoxi3mHUWqUHG+yWBU7pVmSagFE6Irzle8s80Ge2bBpEJYJ0fp8v1t+hrLy5YN
nqjJmmlqqqrcQWZxJ40+HvnNniqt2JuuAhmV07bapCBe7bLbjhThN+/U7WRGaAfr1TpGT60j7ahR
65/lQVlZFOGL8hV4g5uLCeyI6NvW2FS2Mg3+E60804nf09Fyaa79BN0ReZzz/Pvfd1H+Ovj+86vc
tZt1F0UWnnL4aopuZjmEBUTtWTDPFf71CmUDide4saGRU4Njv46xqAgKRmrxIqBm4ljpw3EZgZWj
Pf/3lanzWrvbtykQZI4ZWZFwSr2b/bXppMTR5NXgsgwbGKEvJvRmLwXed3PlkB7BoSBqw798jR7y
bEnWdgWnIj8AEdErKLb8xJTKfGbHUFQMwtbZcTCOsrnQ4pN5g46KhCU7cFRmsY19uRLbNLX//g5/
K3VMPNkB+mAVsInfTVe6YVS8sRbrvfI0PorUZyB2sRtCJ1tMz3hEXAwqam8vPykusGR3rhwIlrt/
X8RfX+r/XsTdjZw8WVMtmYuItpzJ6dFYR5waQNsAvM22O804Gk5OFouPrbUmt2ChuAZanQUwnAMi
a/cwpPeFHTBLZ7xGXxL++Pc1fqnzDcxdYV7xPpvq1zNa0LQsCfF63neZ5iQ1wQ0sMxM7ITyuv1lX
Xwk6fJZFMyaLbHDzufonwOJLQT6GuNzsa8F04hGFAjgetUCevzGQgcFQ4WX3NmE8zX+hrk79t4wY
1kxvcWo5qABCcdJ8E+f8ZVTB/qWDvwP4SBJZxnd7GaFVtZIYQ77PA5xjX+ljaW0z/D3+fZvlv36O
qpqapojUvPf7e+LpHdk7eY6LLkEy3S+VUHHVIyhDiPfBhAG+6uiBgi/ljxrCDc9CggZiTMXKJ3k8
wT9RVdG61h9UakkHE5TRJSOr9lKSKDr/kjkE3+Bhv8l3f2wD861BEGRJVG+sj7u9tvGnrsjrJN+P
LSkfLfCB0Mm2CZGf0vmh9ItVGsfQgyCsk7HUC68p/U/PaWyEBwu0C4WFkGPAiDIiEpjphcOywada
0gc0J9pjqRh4yRvfFZ1z1f6vq75bZHTXct4pXHUlkCNbyuc6eIvxTioKp8XzTBU0TD0e4u5hLquT
Lt0WGOLJVNt+TR4dxBmYeNa4nMdvcavjkCM4PmV2DWYfZI//XhV/eflM1sLMN9ZURdaVP18Ig7S9
QTUq6FumQ18KFQlBJTleC1n7Zpl/KWjnZ/mfT7rrdcQ+K9OmJWOiIQ1FntEzOgoDmdrwmiQuXcC/
v9h8k788BLK5dUWWYeTdnyBItSI9xZF/PttGbm/gwuqFUTu2bl98s618PUjn76ZrUFUkSoMvjG3c
J7DvGbIc0Sfkc3B3056A7Uaq7E4O1jI+VmIyrs3oGPO1eVcSo1t20uuQJJswtBWO0zQmkE9HQxUy
jy2lb9ak9Le7z3hPBGaB6Qav/M/nbA2NOYXMtveKkJ48QMEZskjjifRobKmZ5M3vyWgIK5EmQcxf
LUKO5NqewYj5NYcHNFmuYB5QXO3/9w/qv1d2d0yqJkI8TYm4d6KjosmgD6yYgl9GpqS3f3/U33bA
/37U3WGoiFLhmW2c72msEXUYxhkhJ5Prf3/K314p3idF+t3ZK+rdrZa1ZCDBwIeTaV2m1mU/nzEY
ohvU78okaX477xe5ofBIQcKZQN5v6UHT6UXam9ner/dDdpFUrB4BhDMmnWBPev0zEjB4unB0SUBS
mRrY/4evasm6KEu8Y8CJf64qXawlHIG4oeDiENkktL7VuQpdCDn//qDf3+TLN/3PJ93BNLUoF4Xu
Cdl+Ch5FhJLo6apMcZuH6SpWON+glDRh01RwvDLMaf796X97osD/nM8UKhI2+H9+zaGrOhojOduz
kZTxFRScrxnB9AGP+b98Eq8oTY0iysr8Gv+n61fzQKIWEonilpxULRaaQUkADZ0MrOv/1yfdVx2l
lQldn/NJaeJS9ZuDU02venb4dpEq8l8WKQw+FS6foTAIv1skqYCBqGnw6LJGWdXmk0XDrT3IuANI
5S2Aoyx02P5F72TXoXS6GkyZO/VBgppu4tTtEcE5qsCphBAt8+F/SDuv3ciRbF0/EQF6c5tWmUqZ
VJVUKt0Q6iqJ3ns+/f5CA+xOUTziOWeAAXoaNVPBJCNWLPObvzktfE4tTSjPZELBtMjEVoXctUYO
KPNyMhQUzMC1fv+6Zo/a5a+YbMCy7Hz00DhqkU5WuDbzVxPW+1hR6tLchUOxo12U4rIpGoUDEEoa
DAuP8AEZmB4CBwsEVTc1m7HU5LJ2NGifMHZSMPHIGzWCXg6dHaZ2X6b7pq5PTsPEEthGlODfakOJ
Pynek+Xc6YXABFTXPZT4NFLQNrc2lUXTcNxG3g85w0yJ+pPQK0no7yHAuurotieorhI9VKH0oKao
G9zUQ3TVm6iD9yQLCUSD5pq+YpG5WyUFju+A7hlosEU7vxNCxmtVqzaVDlgzx+qCD54gljAUj0nN
+0kLpOlRAnnR6w5xVRs09e1oQs/+WxfSFgomLUF7q4QOaVF3GEiI8vqX6np0TtDUsKu947105Hgy
AC3Jz+5VjGbIpyIhlomQa2c0zwUaIjq2KDT6Ygt9QMfbSfEZEacVPkLYZKi/gvsU6S6yflKjTSPT
psGmENR+hGRhzIvE4GEL/Qkiiphb8fe49KrGDJE7GxMBdp24utta2kdc93RFcSBYDewJp3xDU23b
0tbK1WE7Ng5wBx7GVLZILxwimQ4Tbki04W3vZWDIzwRKb5wNr1u4Lxnue5acMS5Bfv/FNSlRkK2G
efiLDOGqcLStZUYLleJchHUUQ9MsaHi6DoPhc+gpwj4sggr1ax89uiRwXrMA016woZL/rEQW/G8Y
pkiQhcE6qhskwl+/394zGQoDAVk1FABJkHFEEL4IfXmdQs8Z0vRkixhwrD34jP0bZRixNurZiUuU
s69NJFgaismtqWlQNThTn1fUmjjKcHZLka098JFiJ9mY+rm3Ef17wkDPQdYk4y4JEmPPnSbmy05Q
bG1fWTjYXzsFkweZZAymH5u95Ieca58KpyiPoSe075stEt1XKAmG6MC0yCpoN0FcX6V9fWRDBs05
j8ptHEfIL+SATF5K3901/ZuRv0Z+e/f915m5Ah0SaYfJvBjcyCLIX3ydMA8V320zBIbsvRqcQ7Cb
DGjkWxXU8Pcrze2Dy5UmX0VVc71utATrN5+e/EGXX7r+MRwQYEACmcx0Obf40gbj9V+uOHn9smTL
mH2z8xKLsWam7hJbwXYZh6KI4WhnMboDfN09cqhbeYmNOFOnOCoRXYZ9qVqwBj6/WF3JjbSw+Pak
UCIPt9TqQO5mpDgMHCXTuv/+7c4VArRagPrpZI3UfJMfqw/MXVQrIJdBoTLYhp7wFHooawCRMoJz
7HwHZQph5IA+9AHHahsY42B5u7KWuamROOZ+TbvzwmPN7i/CnyFblPrOx/V7sb8MOy+lFIn3k4Jd
Oa5HrnAT8G9rzaU/x8yi28eOs3fBJ7hNtSYkaHVwIi/SJSaI/IYAOe+FRxJvfnLbQgckC1MZIFm0
IT5/mUGtM1kajOTUKC/M6HZScQwN4HztXuTXrQvGsXbwuZZXTnzMwKh18bkAsmNG9tKjzG4SS+PW
NxQbJ6RJ8lEbXp3ag4prN/CHKH/XaliF2VbsF0+9aeB7GM6j+LcCZgnUzdrRaYGgKtwDtkyPMX+S
tAsJ5EcF/eX9XDzUJCRAHjVJjPXkZOTqlsPaKS91ucdD1UPP0xpvAIPkubT24TyNWGbGIDmiFdVW
xrb7/lPN1d8O28ZQZN00QZZNHsVGIUbr1TE55Q42b8hBApsa8JHIQvyMz2n7RE/YtbnO+Gg6ukvi
mYIE3TY32EvDJlDh1AB8w/nB1ba18/79483ljpCbYXKb9Aa4Xyc7KY+SLlZkGcJxgtoOQFb7IDTZ
WinndZWr0TgaLdID6EPvhRxsfmRwsvAI4lhPPxYDUFUBxaTRSZsUFjV6sV494OIEVjvq6OnlJjlY
vk8Q5wTO45pPTobJHE6/6N9sPA+4BGTPbmHPzO3jf5/CkSelgD4kTukYVUaiumcXMMV2P+536g4B
iPr+N39dzAK5pelYOkPDMZTJoUmkzrfTBidbSMbwujMOAdeWWX8cB3fxOGjiYvr8ij+vN9mEcaXH
jdpVnAd8DiMTFz2YjL6HoA4leYKPkyL8l3xwsvGT2Z9riZYHc+Wi+CXsjcJQxQkWp1e6fBbqRnaO
oBAkrDK873AdbfIeMT4053DTyQOomkgpJEB8A8jCDcEAQLumRCecRa/RhV8TI1BPXddBf0u6e8x1
ZJOxDg4D51iVt6HdYwWt7DI/fLW7/KrT2f04hmM3imEQYwBcKyXGl5lyyGsMYfqz6jzgh8FcXMv/
1sAPXSClI2LFstLhDYYuDXPOmwgIcqyFD3o4kNBb/H6BqGHoyrnn+tSYc7mg10Rml7S4ltZHD8b0
aDDpZcxuYoNVR8E2zT7Y54r82khoqSbvEFQ2OaBVP+52TuSsJIQ1YoZvpb73qh+u/9tTwXgDxx0f
PTjVgQC84F+om49edaPKiC1XZySYuc3Rzo0B3SNny0TIdustPr7oQOkPTnfWCuZYNbzHyN54DL8G
5IdV5FpiHGZJeRML5qEhbQGVySlFTP9WCMOWKNt8v2m/3oNiEzGWM1RiGZ53ny8dPwyDtu9TIhnQ
4eCGBIgXwf3iU/1+v9LXPOvTStMRqssH9wo5S05OCPM8QFXrJyDBrgE0iJUQxMlo4Y6fW9CQZbqx
tFEMGmSff9oohY5Ryvw0Q3myJXyf9acMxpcDy0EMPPK9FS5g70TJMj2RlytOcp02bVLLzXJeJgMu
D4wCfU82omiqf/8uv5pIol1xuZLIJS7SFwRhTK0cC2IN4lJpSPrIOW3AMGmCo4BgDoca7KbpLdx8
H1fH158IstAS1GVS888Ly5Ivx8SWhHTubAH/irayjbEJDQizAzDfFPi766vCjn7pcnxXJerKdHHi
tH6Y3bEpzjUqUFSgWpDte9hmUY9ZdvqmMv7ziEGepe78MlizCwdrQPsDMX5snCAA6HvKeANKE5V8
6/x2Zf/KGvUfWYHSFgOVBukxDXedoIPYoUJk422ACHUVVMaW3sDstlJlUZqoaGnokzdg9b0xpn2S
nHrUhxodv2OsXT2rpd/f/PbRG9Ob57AOtnlvb8C8bXxV21d4Dkvmk44dI92EBzKVkLYBnABAcwWA
/5ysJd6UCEdp8U+txUgDAK+cXWWyg4A4ukQmrF4arPUxlYFYc3WlyBIOTn7viXgTqHsqKPpdPWXD
ORpvjOq3DQXG8KBMGEINlbytXepSzm/Cf9/EtBtb9FEH091PTv7fwkuuQWtlgSWUPLR4b8TF1gW4
5EdLW3/+/QsQhkMZpTiTa7ZSe9msNSk+eWCky+C1oJSuKw/mIm38uNpVEDKqJBWq2FfMX6oKAXeh
fe9CDG2GTYjxr8u58MZ8Id7M1PccSvXfJ5tcyPSMx6aNeB8jbTErvVGbDbz9aAAjVLIwF+1/GolC
5ErC28DqtjH3k10s5e+ayGu+nFJaduIliQJHBKrL8BAkZt45RnwKiicHyh+QTuO5c2+Btcbjr1CI
CKFPaKF0SyymwBAERHiB+xzBevE+8/YxOFQ6YGZDByClKtd81Ry5CCnKj9KhGNM7BUKTOsgwNMeF
LzwzOOY92h/FqSGb8nR2ZLTcup3Me9Q6IE9VSDzwTtCeDgWysMh7gSLBfRYH6RLf7k2M04CCP4Oc
vaJTm8rqnWpiOsXWL/NTl+mwEiN+I28/yyBEO7GCL0M6/h6RmnLJGL6PzHO705ShAsoghURL/fOb
L22nKIPWjjG7DNexgvFKfkxpmWhDsaWKzLub3q0Xbta5xPNyzclFZ7pKZwWaxZrpNpc2afPuV7du
IxJ7qbQXfuBcwnC52OSOy6x6SHzTjMX4jJRaQDTJn7Bs48r5/lXO3aYmcUtTQSVq8gdf/2ITB4ab
Na6q87PA1jV7nY3Wto8tPdfv15l9fRfrTAK6J1klRtwclrI6gs/mg0VQAHh/kAmM5PX7xWbanhZ4
kP/9VdPphNaFncotGH/MibHbBL8n/eEIwhTGcYrBz5oLAR2kxQHMR0NzGhSoxVRbhxvAfyZfjnkF
vlbOEJ+wfdtFdbtnlySkmnLwT7L2S3ubSHuoDNBDqu5dDcvtGDYH0YVxm/caqt/3L2J2H9F+AgwE
/s+0xVe5+Lph7ZVF3VXxKab3yK6lxV9EFPSEpYW4rM4uZSjQaWSyQOQyPi+V6oWU+lpJNGwEtcM4
OTiplC6YNw87xDY4ShkmB6GxlVvYaib6cObaBv3mWvipyYygX7qRGzfy79sCz69E3kIO8gf3zorr
s99495Y1cNc2h9Rwl7rkc89ON8ixuOpwIP8Ydl28JrdMA16VJl7TQ98IFLUVRwc7vHYpDnz3XETg
Io0jGHweU6DpTaaSbQRCdECLbinvnL1Y4JVAszcVSgZncrHgQa03jcmZ1PIzox4/hhvRPbWSmHtA
dwburBJ4iQhiGjFgCi8uEXHzkfu5IAAA+YPFAARn0YeAR1W1mK6EMCZeYiYY5Z4jmBXHDoIFM+Tv
N5zylSFL0kwv2aHd7+ApND0AZeYX46iP7APzudSK26J+FepzoOaY4b55mvOQ5eXBHJi6IOhQDwBM
URHozqEY4ACXAamCBvCuomGLY4HZrwwzv7ZcgqDrILzivodoVJIgrDyUHMcEMyWfH0LeJtN+yLNw
q7k7RO1WmeRCPchQ8dXyArolRrZBi5yS3+OC7EEGtB66Ec0UzGEUBa7Ey2CcXf2HE6A5gii8p6zC
BEvabp/6Z3AsepmeNGVAZv622LVVvAEfLT69FptiWHdooyP0D2hNN7J+a/UvYraT6YfYl18gXIVu
jkQv8MoUsa50E/g59HHaAs4jKOahRukUNi8F+1EFGGpnJ6k9ih6OasHbH28opELJgFl2Gyv2Hd2w
EvVgPzevamDjFUVw6Pq73MNqjVwQYTWBlUJ3Dwpr/NQg540lXSs9aPqmzmV0Fo1TzJkzaUmLpl1l
y7eOglSAQT2eHwO4JA2TthiX6wSKnHgH8rHIFeR9n/yf6YjANH0kZjkDr9RKix/wqyhllewJaXPk
WR16dDHWrvtOa3clUqr++1URqnCQQfFm3nWryHdp6D3UTvWrwJcxVja9BONXan4ubMW5LAH0IXhe
RddECPwckbS4ctVWldmJFE3CCM2BudDQR1HS99oBDDiUqwC3okh6y7NfloH3IUAzsxKyB1ps3w0Y
hilttfZ0dSGXmIs3Dv1wmDKAp0hkPj+ZIpml6aRcErxGMw6RQ3wHN9SGbyQTCy9h7n6/XGpyHyEm
a8pZI45j8fSfGZwOVF1ZiU1ehQlmkJG4jPPxpdfQCwQ3VJgHQSYiYCw8yly+DOYPijBpBvNI8VYu
omzQFTYG7jwKgIuw2lfj+CypSMHCbcwQFx70vVq5B4O04L9ceHILuhki4K3NRoBMJkbnVHYET5iO
MCnpUOC0sBmDfxYWFRXSNBG4/LWT+7CM0MFG7Tg++cpT15IXIydcMxUu10MBmcx5BA2VG/jsJtHu
v1t6mv1UYAt1BfO6UyQfPPc2UV9EYK26m9TJD6RcoxschhyKbbyQBMwGfzHvpT+rUKNNhUdjfRgb
K2Rje+Wb4QbPY2f8UvmRap8dXCC3io8kXIdBaXp00ifRvO1D3D65UYl4VfY+thnsPeHj+jHjz4Fb
ZOU7meO9QVO1BmspNe8MI6Q4P9RYa9kYeAVsGCananqO2qbaaP2NSCRMv4Scb2wTLvIOfy9bjY59
yHQF+EMeRue1QVR2ZPRm3nqhk8mWiPGhZvDvp3dR8mZynXqje7XwadTZXfHvC5q0lJSgNJVMbz7O
AAhlbAMwuXU3FkTk5kZBTRJKjydHGzFVAUewsPpsMLj4POLPL05gm6DS13rdR9wBpymyG87DAO0R
fDSSvytaQN6Qr+lvuaq/ZhInrjhLUrBLLh6/f5i56Hy5VSbRQNWKwY2iPhagqDhdEwJF7cH8uUYW
jIS5WRJxmw26iqMDOADWyZXw+cdXso/ejlfHp959rJHcs54E2ViCPdcsRboPtu3Xw//vWpOoa9px
N7oWeXfqvXbkaYq8fXNZKmFksem49Tzc/lr/obUfRwRggcxsHfsv/8uuTFB5OxXlY52PGxkh+YBE
InbxTon2EoJmH8ELS+1Cweik3Pc2WvDhU6S+96OBuDNsp3JNxxfMZQU0RfDKOxhf1D2aBAcd4AOd
eWQsbvr43WCLF7jBFtCCHvnybTas7A4XSKI/dEKNplcIo3VkW2AHKw6LCjXXyjq0OG9N+7Wha6/f
2CwhKsbwLe/qHRBtv1BEQ33AX5KmWm3kV2r/NHYHkZnGJD91D6jbPospSV1r/xCABTqVuYGioddW
n7kDs+yXyLLJQcDJacGbSB4jBNDdGvF8nDDsNzsSZHT4kCLX0YYzwoZCTBc3SmRUzqP3Usp/baA+
RuBtOrIPG3APSRP/z7xKDjyelxnkbQGODQgwO5vUWWrczTZY6E6YugM433I+YuXFYbPlsM3qnMNm
06TwA1iY7noEZSjL1r4yu0eB8ehL2MrMnQekxT3Us3orR00Hpc/ROpLS+uOjxQcJ3Aardz5+LSPJ
Fu4rybhWOjyonSF/XgZGzpXqjsXokvwdcOS0GmorzDRDL+CgNEdSA74xYCmgC1QONs/8fRiYDUkX
i01Opd1Ug9vmYXyS4fpVRrGBhE7JEizVp7MtgctfNTmSVp3DCXY8kgBJCEJj6wqzQIQ+wemGzc29
KCHG4JOai0b7f/crJ2G/KHFEMhJ+JW42LC4gbcyv+J3fLzMb4i5e5iS+JyT7adPx5WgblTVSH+JY
J+kLrYbvF7LFA38JcBcrTaJ364a0JT3epuwimeIPP7IUTRf01PX2SbBvEuTj5J5erKftdEfalFhb
kOyK/VPiegosJhjLaxlJNY8rl3op9vAJ7h6HznvQK872K7QJ3MDEpN+W/kYSTNbySbDxzSgRs8uU
DA44wr1SmGLQZNfFPXl0WG6qxIA8GIDxaXceUEQhgtHLZwM4CadsR/IggNs+wY3/SrNQhCWyX1Hw
pbjMcPsg/BGPMEwR9RB/GOiPGYNKVKrF8CUWAx90GQ0d1fuXWi8+erN0HHMk6enHYxnpP5hjicPa
S9Mnt3rXgGqBU0t0Cgt5t/AdFj7DNLOto96VHf+jcQFmBPkQhuHiRxHUlkqJ2baEYytQrAz07azp
qK/EEGsYEVRAzb3fmIgKATYS4TOpLXjkxZZS1qQXy1kSaiMBHkYRDa1UaTcqVVTk41tHCphHT2Ny
FPW/mN0I4K/XvPapvBWBzGZg4zBEVCtKYMQo+4VyaLZLdfkbJlEgztpWtlLs0wddXlse1glsv7Lh
96jvhvGbV4fYIYx3/KMbJm/ZaxE/DD6CnoBOKRgoFb38bCFLvQk2wsUpShVGC0hKdjgDee86EJTv
v7A5W0eglwpr3HYoFid1RG60Eq0gntgK4TqVD72PXZaWXFf2PZWFKj1HroTMMoWr5zEiBKpcdhuT
IR6Zra/AodV/R6Z/1XHDlClW6KZQ9eilYDUYKDHEz2P9aqgHehf+TqNtEvu3CIYZDDsl21tn5luM
IkGmXzVIYiLxvzaMP2b4W1QPTJMFMF9X0KngYrvKmwbe65/xXtylfNeNjfUIEONdhdNr42AX6wAp
QJrMMwDyanQtuOS+f1kzmBzcBkRdDe0JG9YppKpPfZkAnsdCeiGpnsSUZcSdKrePEqWEuGlFpdD2
Gz9KtgKfIH7IwjPM3mgXzyBKgIt7v/Yqw2ttGqFss5WGMwrMhspQ0V1FSkeQYN5oNjV+LfDcx5ak
m4oFXLCYMTZ2flh4mpmim5scrRWNOTIS5pObp6QIDYM+5Wm0v8adSKSotOAFyGF+lUCzfivypexX
XNmTu+HTktNbyMRvRrLEkt4rgd5DPB8ZP/BaCRkQpcV/cvzEdzZJ826hIff9T56LU6xvaCY/Gqjf
BzD34gPETmtIlpyQePV4V6lnccTphwqEikiqEUYSZ5iKz0jvfQsJSUwS9B4Hb/uNAFpHuNPX/s4L
kZ+XNsaHg8KbuDNcvmcTlj8BWxXU7g7+R0+YUiztn5lLnMe3Ab7B6ORHTF5f2StSUIxc4iGIYDPZ
2ggxmfe0drMIjQ9645p6I15eBJ4FbyvQMjCeG+yXTf1xsaKfAeFxy6NwpAuypoq40OfdHHWdD3CX
iz7PmqMOg7ciYodKus+Uc0AB4fThTsZ1UfRUQXYb2t7BZEMg5o3ht8uBcwy0RiEbkIZo1eP/BYFi
dodfPOHkfRVxkldGBt2VT+3LD37wu82kHekB+DN8Bw9d87T5fofNnPBP72SS/HRSLY9xzxfKXUYd
FCBd8oL6UI5L0X+30OR6j4GNyZHFQvCjyBlhHFAu+Gea99+vgzDr3Jm9eImTW4aGdg+LjltGU/5K
OehhoVthId/l37VGcdDw1DFsazXWPwAjIJK0QVdjMLW1lvw0yW4G69Y3T1bpPI/6E1KB27p79mMc
+uoYEY7kl42zDl4Rmgc8kel3mqI31x0FpwLMAH85OstComig1/Cmgs+uJaA1pbylMB0KbhcSjka7
USHiJNGb0EyD8M18GWX/MNsr+tor81vyeg9tQbehZ2Tqz0neP5SDu5IGTFiiJBZMFwRtuv4oJGJy
GB9c9qB4HJpQEFx3qf/OgDVB06HYY/eKYAd2e9GxU/F8tPDrIDynybuI56IC5q+hs9/DrJb1t9gF
jOMXxkrOMBantgSMGpIYGGAn/PpBi4kxLaqvDL8E6IYs1Kjvm3BDkzzjd3cKorH9SkuB6qEjEhzt
Gu94VNSC5x4VEhJHSkHSycB8M6uthRS6RlRgXmafi7JcA9uOMUtbQ63PypskeBJtHVkO3+P+IYXA
4lA4ippcqPXQ0SGP9cXkNTlXwasK1pq/P1BffStdWzXqMUiHMRhtWv2lQ45QKEbk0oOXoEPcQF0I
HND64a4tWvSUx72V/UBh56oQCZT+6NE4GLx6YwpplepRc3HGuLH4l1HVdzS4Eeky1T9Deh3HqL9a
/VpBpGgY3hY282xA0IT5AySQr9psUgfSyajIU8FLohnmOsFB9DKYwFqpwG1JOYJLlbH7ftmZfhad
fAQONRnQEm39z4Gyt3q5TjJWJQwBeMiSe2h+FgR7wbePUNdfmrTNJIYs6Fgq4BPZIUZ/XrDGatMZ
HRPRXhkNm4/cguTfFbBG953qUnQ3hCQec8Dvf+lcEv1p5UnNngIWM8uOlYEVJul9ExzB2u9z3KQs
RBQ9F1sWJnU0LvTeuEnG57Y092JEWaGrJhKuxgjXTvUiklQrkA9g8lcW+G4XnrSYqJnGqiyKvXL/
/WPP3qu6huijLJR79ck90dKhaXHRiwRyOJVRckfLWbpLrVuKt+9XmmmggFn/d6XJ/ZA0hW2bMnem
5T0A4Rcdpv7oMm1iTsZs9vvF5nLeT6tNLgm7kPy4jFitYcoAX9eTX8By+OGD5R6y4ZjqNz3to9Hr
Bf6Ta2phebHNvmR7Fz92cnMMUL8GPIejk1RtQVg0Wr4STUlo2Oq4a9A2runxh3t6edDNv1/7q5kE
KoKCHAABHgIvamCfj4CeKTnGPdxamTDuHn7GTIKdWt1JyMvJwkMXDqpaQpsGARmgceTCO7EqrCWi
dc7koLB1km+kfG0wzFnDTGzYZUOMwuA6c8C3ddGpL7RDH25t4fYLLcT3d+7wFytoSUJcBQKvtre1
bq2GWB94K5O/6/tfOEPs+fwLJ0dtCContnM+btI9krgrUb61y7cBA4zomslIFVhwmjg+ARiXHsUb
ertksiUKORCNROMReij338JTzUbYi/c+qaItJ6qUKuAoBek2qJ9kzEYMVIWCG9xYnHu8npfpXLOn
FzAuCTFMJ2Wq/GDEagVVjBfhZvIpTFNC+p+2vpGzJ09HrYkNbhxLFX9QqdvEV0khXzHFDUGfU9/I
inf1/RuYPeEXTzM54Y42BoE0svH+w0IICFnc3eQynK9FwPP8CTeE+RQKn4h7TjZBHweKJOdGJFqX
XjOu0XzF/ZYpLbWjcSPaKFVP/U9aYtG88FG1XIz55uwxv3iGySfH3xxUhskzwJSmJydumurFUNiO
UrZjWlBg1qK078SfyMd5JLoSpSbaI3roPrQYE4DYQBkluE7vkza/D2kGkdvRWo75XnXNWGHEjrXe
Y5nF9IJipykKZLHRTs3fjOOY2jsD9wNEasrhUYexUKGjzF2B5wLGjo8ywk/c7QqoGNfHPLh7d+Rx
Q6cJ9kBKttijcwezkgyA7NnJXjNUfBs9vNPaqxizs+/3xld5QhGVTM2yKeIsYEWTz2VXo6aUhhqB
9odTkQVrhDtApwzAM4Bg0H3GI1dmEqnnq6zXrhjc8M+cCeiTxavr4YHxSyFK4MPC+EPP440KYc4B
PiKrWHplA1rsTEpsbwcjcOFoz25s+EwIFELbc6YRtTBaOXbb/iOpqLTz4IlpK8Nq0kWK9e9f1Py+
RjoAVCl0ni/oNFmS7FKXNK4O77Xs9g0eFlmSoJMO6iUDX4JVQ3YzQAIhWZCwjlvslyuzORSLI0jL
3tY/5ngXrYKwGLPA9Eb0EHOQNPY9x4nCkbRfjJtFvd8PeyFzvDxkUWfftK1rKMug9UFb9fPdFQ1O
7QIS4lBb9TWSnVvVat4pVzW+dSCPzxYslJa2UeKF96LqqMAIiiKA5pXiD8eswWL3Az74RGFjSe0p
KujJwd1nLmaaAkniB+7aRvTv+6+29NyTQFAVkWlXpXhljKgRtTaMF59ty4EUPQiat98v93/4RJbg
0XLVf0Gi211by5HTUpkSUNglVQx1Qb8Rkrt0msP8fSC6xCG+iPnCQZ7DcirIW/zv0iImXuwOIlul
DszeTj0KQ+qR2o3BJzqt9DlEdViH6UH0vKG1g9zhxze2KbZqFbN3Fplo81v134eZ7Jc07yJp7Cru
XLwmnt34B23FWH/0ER/IFczi4Uc5zTpdSLE+EKJf0jtwLMQDS/CXJu9ALRKnGwdeP3E/k71N9GqH
/mEYUecGuyOb7rq0Jahee0RqqzG6URrrAL4BxdWj0v/VULx0qJ4Fi9VXyk3u4FeRkjo5iB1rP5Am
vpIsdClQVMAe1beOIpnRRmctuirMTGkykfUESXqFwU5loV7BXySSHhCZm8401o706LTag1C1tRke
CnAdvQZstTw8EegVMKJwaT/zDxjomEaKK0f0XHvzpQzKk2Z9AMY/sHb+a2YdBOKkVF4N89q75/Lw
0Wlw9l1FEzHVQrAo/mMau29CVlyA5HLV23ZRgbPJsJcwfIqtdeBpdz7EG7KPfKkdNFdiogmEXA3O
poIS+3k/OnJMzS1Q4UXwq9eQR+teaViC6TVQWobesnjrz5113WItxbLQj9AmJZOEpbxp5RbjJfQB
qNvQ8CswtNk3zmG50ziXVF4uNsmpvMRvJL0QmHf1rHYPanxoffonrb1O77JSggwdXrXmC4hM2Qb9
6v0sdBINEHuVfUyY01W+ux78fYjnzP9HCLp8MvGaLuJA1kPbjEJeQ4s0LaVC+dYnghWdNfv+KbAr
3CPOXBTfr7r07id1ldQFutymvA5X3VdoKIt5Z4pmMWiJR38JML+w2BQxZrdtZkFsA5aU3tK/sOj6
MCNImOZpxs/FbTXHaVLoqSHQIdx0qMg/v9BU0k03HcH+UD+IYzS8uTCqelhqez29SayXtj3/v79N
0jIAycAxkHyahLFWlzXPTZVY+Pa43PWw3uBpI3VNz68oFz7d3Dm9XGwSqsdMi+rSBG9ITARAQfFf
mmd6j/m47/FAXfp4c3RBhXEB00GV5ohsi6vjYn827tCEhcLECSrXjaJ5P1Rml0JJvMv3Rotbk8AV
aXAyX8ZQ3dPwu0Ec47aidSrRqZIREXPg/rRqt9PLCtHoV1UHrbSpfJuWDdVte0vnwLXDVRTjtBAL
QXJvVbloS0HbBa+GTjBDckhxGUxs86xoPwqiZun/aP0DsOLUP2j9T6l0b0e8hQt3IUPQxbebXlGX
P3/ybXVpjFPLFD8/uVUIDdxlq0j9PcY7L7/Wq12sbWoHXGv+7mISl24oByn5edJ7TxrW4DLLHGNe
n3D6OzKsI4iUjau0Owo6VTtJezW/o5zcOjg9FS7g+vJNzuOtLf8xf3XjaaTmyOQ/aM16GD7r3SrI
+wXC6xzlTcwyYehYeLl/oWoFUajUds1U06M75q+cUfSL33jEAa9JDOVlZIkejOGoSFeRu0lx+ysX
hGI+BES+vGOyVCgJwsdlyvHHUF4aTS9jEmFhjLLLqyvAQVL6UrQjTnJ/GqQQgze4x8g62We2I76v
2cHMcTK67YrXKgEbIWEYdmxgPGsVF9Y2x63WQ6RnlSvruIbIvkYvs6jZXE1+j+cdMxWlsNYSpE5m
E+uaryLjvG3SLKR+QYzO25dAPFR/4afOBicb6g6SEabAaE+ife4VPkUr40vdIvk+l3KxkvDXSdcO
6H9bqHhS8y4xUObPMBLUFuU9w/4P0dSLM4xSFxpxDiGxgj7TccUCopFSTCPIt9fKMOLOzcQ4vnfj
f6I2ujFCaSd7D50LjgaPbLj3wPSiWF6Z0g5i3Ab4I2Lo2TYfD1W/k4Krejhg1GkidYTbePQWkz6X
QwXiatP7Lc4Rj51/CDADp12nIhElB1dqPlwF2NWUWP8K0Cz9JXJlkIEvPleeK23V5AdBxkNzcczD
XTX8tNXr0HqR4MZ4QgMD0Szvp9r9Rml2G1AiyNZ9psrbIX6wO/vKrM8t6KsGMGSCaW2Y/tGro2el
Tw6Ks9XwrBn+3oNlgC2GYt/2evKzkdJ1o5yk7jEINrgZdkm3cZ1DDFOoNbdDCo4oe9D1R2RDVk5E
jKfDa0V/hFCBzshnNG8JcUcJf5piX/XrNjkbhrs1x3PntDtfIpB12zZcy85Kd5EYuHcZ2xQAQ9A5
aL2fDfhiB2FPHcP6EKl2hlVyW65s6RUfD/wdHTwDEwzqoj/liNWCcVWXwx7bFzLkPn90zHtXv0qy
Yue8tWmyjWScbrOyeMwL716tiKJGrd/lwg4ltF15IUTOTnGpsiFCmIhmOPKkaDM4vnztWCDC9560
lbw9frVBUK6D6j1IYaPeufgedldutXG8m0y6kYdu5Xflurawp3iNjD3dfCNdEAmdw+TBgBBjZTyB
dW3K0DCwNcpSJyJyP2rlwbL/oaYhw0QpiX0Xtg/xsMGzLY423ycDczUl6xLHDPSp6SCLVPTisNlh
lg56w7rqTaluIMHE5l7VhX3cmGyYo+GL7SrbhUXFO56EUGjcRBVES2AL25NFLX0AuSJb0UlB2xzm
0ilDo9s39+Ev7+f4jkmo6p+y+lfp41ey8P1nXzTfHjtIE6WYL9GlyxWnDEIatgWwtwopWmGbClb2
I2Xe1OaO+aNHZrQIghWZ3PRHXy48qSBCRPuATrCwFr244a9SusuUO6qVrqWBu0Lq3Qww3PXXQ3ej
/xzHc4r/d3IeuvtRP9fWM8aAzaEHBTgiD7npy4VvIkqKL08HHwXvGl0BHDN5uiR2jax16dThxAL5
FVJKhw+D/raYEX5UStOVAFBgRQ82CY+8aY7SVJXTN0V0cil1DXxSnH1KOduod7AoiMI3yPAXHY2+
vd5tGUuU2Y2eYG3uv/nmXUwG07gvDY0oqp8s9K9N9ybM6Un8I7QIwWOrjzX4LmPEJ3Ev1+tK2lj5
o1le1+H9wi6eaUOgqmbyE2hsckFOdnFO+OwdC6tQs+LGxm7Vt/6mZrRBhGWVaciIPzYRAJE6vzaK
5rCw+NxuYtypqxqqzDrw5M/nFv9hIceRMGMFIyAL31nBWWA9PXiza+++1yIMzE50wAEVIFiRFsiI
49tG3NaKBaztTJKPApFsaWxvNI+m/PmgH8LKKwLcPO0DMgSa+1unU1p9cPNi+nOLsKqPAeV0D9GF
QW4KVRD5C/6yBQTLrIsiTSEogllcwd6n93OrIO/fkBZFLfYxSrTOtGIf9tlRb0jmW/26BMvBn61y
B5Ni39hEar82+mBVVj/78ZdrPEsDwN02O5ojyqDBtZM4qxAbuwLDCqFTUwfCjEooSBnMevS3qjpC
OegShAvqlxA6PJqdBLZNXhx19EdMCJbZa5eMb3qLK3h35UO9K5uXqPxVje6268wd5cRYxTh6Hilm
i8JaMYKNAhlEhzCo0ut8wyB5J+XDHqR+q5f0+s9wJUMh8lAfnXa8Eq11WkKO8ptevFg5QBjtAwyi
PgolT6pzIychQP3Rx3PJEjQWILtMGOSw+B/Szqw5bWjZwr9IVUJCErxiNDJ4Tmy/UI4dCwmEhEBM
v/5+S5xzb0Jc9sMtYgczaNi7d/fq1b27fXyxI0kW8GanCloDJCr6t6IZ2rZ5SCt6SxPoY0cwTcA9
2hpzjJIU1zqL90UBsoVn6FVslW9IcTzcVlmPuDctFWn9lW5GSyq3rj1Q1Mqgkfm4v3vpAXJ7zJH2
RtrGZnjaLifo2319vWXgc6pWdOjvk3fIq6Eh7vFUTSrXiheUCu3c9siYcYwpcx9mZdw/maSn0Jvd
rH7OVw2NIwm6eNcHo7cbfL3UPqOnaW/Blmhq96kCzQViOMwby9w3OMwFmfJ2D5N1SnZ0K3eKNTix
O+qZJNG8GvkyYEM7mTTzHR1G6eO9XNJLrUc/U+bekYUh4bPrGriMNFzvUauKbWckyaye9/ZhSIHA
QWfz3X6/T8gMzKv6LphoCcu50OqNt5v318t9u91PnO0hBFAc1zD74Nzv2kl+frIuCbrAGOufvntW
cSiXmcPWcYwT7v7WnRAao5+WCuN8ywF7n2EI2D8QHI4J3snlrRFB6szTHYCJUKc6a5ROx190VteQ
NvgsgTPbjmaUw2uM/GpFzny+e9jRW2FW3+/q1+VuOPN+WwNmC+Zc/RWUHiK2escU76/YWJx1y3BO
Wnx+vNocdzFHte0DJRCLobYwss7b6l3ERZYsKMKAxW68Mn/ysZQkLGiy6OiwKedVmQe0hEJCKNgD
Md6hnalBXPTYH86c132DD+j0rrrz52Jm0PqoJGNlsjvQFIo2RJ3l1dKYAKDGHc8I52QjeZ2rw6FS
LIgAEIGzQ/7DbdaD2fGDzNljNx0XNcW/6izs5ZjC7Lk5bof5fD88zK5XNAMuVt0bzxil3R9Gtbky
Z+Zwzy7sKp+xCWCRULEAA0F9zoG1wak1vTk5u/UVXWuXp8Gqym62lRfPiQbtNnezmjy18LR5dQ8u
icQv9ra87c4HVB7xV4f8yjKdG6Li01N/R1us/MrbWKjpjDxnf2v1I8+io/XsZTmrA0Uw90cvLFlE
fYcasLubzrbx6UIySilEW5ovs/1OOzhOBSUP6/3UPtjQ3YQVaituuh8n4uwz8xg1py3NuJwwiPrL
mzz/3Xdp3rT8eSqnnYZ86yOJXxs6k1KPi5AW3VSVfKOdz2bqk47VY3BwqyAWc4JK0G/d5Utd0IBr
Hc3d/l02Wyebb0stfGbC+6ZFdQeK5pCEo/f/gN5p4RhuQZG5cbW6PmyaaekcAZ/c2boYrNL1kHIZ
KQrXpmlZvkeDotmm+1N5TznA70DxZ1CGHKmepVL3oPILNFFt5n1n3YfT6MGrZJ6Cyp2kcMpgZ3Xx
R8WoOyjnuu+NTtTN+lrBfgYf2B9I0NFxTKUp/z0Om22v3DFB7W5ENg8M5pSxJlWHKVjhhlOXpCBt
7+tTfpZMYiFOlHnB76Gy/wVPOLfxM1M3hdmgtDDVKCkSr3LnO+LRjvlOiWS3vyUx8BnzSO6s069Z
VW2NbfbEa+eeexyW1e4bDP7pQPxxURfIOJ/nG6Ia5A+hfqo+ZFoV9ozfRJ2J61PLgJD/16PwWfYa
/XhcamJ7lMZGk/498jN3nXo1/Q20+b529pE2Y+36VEjfWrO3DkEb077SfjBzlqTYjgMbRSj8oUxR
Eur6NfVy8UY8BZroDlxsLDY1M4bkSjZ0qzp22JNJ7aHe1os35fybPN1PxopLp+qo7eGxkGr496XT
s+NQu2tcSEAXcTH2EbC/a11P2LREvPfbPXOfna61odTbdHudS2szL8pqmVXE50k/hCe96oCtTEqJ
0GnotKSi4EeXnR/fzM4n+oH8YKH78zkvokBra5X2TivyTGpk4UjiWvdwZFfo686zB7SttKkSUHpQ
tuupdDAd+U7DzZIMWNJhse12z37Af8NUzMVc5bRyWy1C97jxt5ogqpN9fbmytxeQnCCGx1oCcKjh
1d8TUrHXYHNoyAOiweKO9uJmYFe/juY3S+TffubMuG3L4XHaprkXg5IXe2eVn0hHs5YUtZ2zd+dA
3056QJqr65O3D5QWdiIMTier/TxNco99TfOSGkfWlb2nYPCJxutXZde5d3uWdnWv5m5cZ4frlfFd
waHPmCZ2msDooNxsk4DD3yOSV15jlSYJJIR2WMra4q8dYARlZ8UHSYkYtQbUWzdTr7khr3m2frBK
anFTmcN4tssDWAWmlZWm0mdfT9Yn3v5fl3axenbb1c7oz8m4QO9pEybuNFWgwBDfF77WoS7lgnJa
bDQnW0075v4ehbI+7lxrTtRce4BoHDwkM5KNP0JNuFLVanSsH/qUT86fvcVvct6/vtHPFL2qef3v
6S8o7N1xky5JaGzT0+ZgjOPxmiogcZG/rdgUWW1+aKs1WT14PuSsqVLe3hjtcQmddRGoiIzNpnPl
vXx9XS2f9++wgMmpaUQX6EufOaU9hFdZ5DCcehP66JA9guemzYJsFaMKHtywc4u7IZVrUCpGSThl
+kqtrMb0orWBL0Z6QBdL2Ry63wVZPoHWRLjhR6n/xP7GS4o0oxZeh4QadgaaEwqSsQOVCglE7yiO
CXhaLbcTsm9wR0nwaFOSKFj+9ej860n0OqQ5WyI3yB5r95P/gYzctFv2qrKgZXjhU7k1XYTpgSZn
A/Z9fJuh/IlG+ftkFwJKRdq9ZcyW+Xh1mKb4y9TO9g3qRC/NdNCn8nea3cL7p+zSo3i822EjPQx6
46ZXhyOe8vJ1dcDdXt/atO5eNjlFMovw6FiRYX4bfP/XCP19pReynHdxm08ew0Kn9R5wuZo0/alX
XkNg0pTbXuNgVAQjEyodl2W0O0FrsL2XIgjmkPr2lCT6epb+1fhcDnyhaB/0/WWCnO3NZ+vSzvPx
7LGZ9m6yh+9anH13ggstVS1tu9qS3jLe9mNYDHy83Jo41ePXt/GvLvz7Ni7c+97yVC+Xqc7SiAru
pZH1zoo77L9BW9/djfO3ImSfJqiqw3CVd+lt97pOTs9f38in4vHHfOgC/lg11YLiLmvdSLHy091w
vfCrUUWj8d9kLey+a+vw3ahdrJplmXZSd8XJaDRfWmG5nxAymHdicq3/f3d1IfQ9u2mK3o4TwSpU
zTw4qacpYV32W/WvqvktaSBfn1Dz8Ldm/lseLoAMecMLpzI54c6YkItxSm+/3bDyzeC5F8xxbS0W
zSrnFItlvLSutsvr/PDmbujiY3+jy78704Wfs6cyUOZ2OBMtfIEh0PpsxdnNRR98PWqfqmynTwpn
l0IZ/4SKFz0386wma+Uha17pC8fmMcimRV/VSb4+FxHai/tSlKIP0axeZTbZX5dFkRur25TrZn14
2AbUBolnk3lshcfkmNDbOdh85Py1jM2kG9L4d1yNqaeV2G/V2Ewq/jKTZbyKe7dW+9cpgH+d3abT
bMqH43TavyYExhf0IX1UH1vG2XSByr3m+zHqtx671B+JZxzD4gwu59lmg/mDTlSPSfrLpsa13l3F
9bibZNPz//ObbtLlA8uHFQfXq6u4m5zYAja2eGO1G1T8TUW48Slrn87C7K6YzkLjrRcW0+yuio03
fake83s36F9bSS+sx7PbVbyYHj+quP0+W47CKnY5ovmhU+pFaK7r8lWno6n6hy6C83Ek6jJwCH1m
yzFpGjvt7YcVT+jSaSYpY5IzJowC3eC4uZyvLONqPJtoVPkMv0o+qJFlwNqRyOPzV9JpueQtGqdP
Nfj6IucZ69rNI6PHODC45OvxLSvZDb2BwdDjqPCXG1KJm371ALaBpkFnzvk/mx7KgYaV8c+4dP7q
8mGTO1ownMu4f+1d8wbTLwGgxtZ1TXXeN02ujnk+35Fp1Zydb9C71pFXjOL+Q1+jqSm/6eeWDVZc
Itu1JAq6eA2fhkpjrqvURFhJw7d0hbOJJE7joDvSp9lUFSMMXGQvdLkkZIfvIlAcz+Ubxw8dkfJc
yyte4COa/FUM/NSUFNNe+EL39HgW9kLNjZVsmTU9zjOmV7scRrdyFu7+tS5kSWeQdpBIC9T7uvU8
dm81KinDqk9oqHWbejebuhxpGdNk4SzsugNJtkaJ1aHP6NaYfE243tV96qSr9gASkowtVzRfJvil
VagRXtKJect6KV85GeUuWvnSfXDWwtchuVguXeepaOBMQhZjpiXXfDCKnON82hmBBSZbAqHB1bVr
QnrhKdAQI6pjjx7siJobagCWSMpqrCvQ/Oa6ydC9lXYgfZP3kGOOrLXMmSjMwvX0HORRnzwSyuGL
OjUbxrIBegRZ142xCz2eIxtcZTjnL+kbi2fOtXRP70XXewgkZ7PJ+Vh53JtYYR0c3vRM52VwdMu9
yTEx+eo20IMc4vbCTAShF87C5buWsdZ7HbOp1s8i07eH5qS5s5L0VXcOKE2ysDus/MqnEV6HdvXz
X1mYJmVYUHx8EXq+FdfRLOgOm4Ae1/S5XsS1n8WnhJoD/GXdn8JNoK/r9yo63dWR+15Hnt+NPb/9
f+j49SgLHZ/XeI5XHepk52+Z9zO+NwtS3s9iOLPQCWmKF+p2jCgP69AKPF7j1dgOPX7vgyLWK3aY
xZ2ww8XjjPPKKaF6/lMTdMJZ1Am9iT5XZoNOQhp12HtrxptxaQ30nSYgZzAh/WhsTNxrzh5RGjWY
Bb3Y4dq4htuTXw6tYTFc+rlvRrhvQRHQWsunzGu4einvyToZ5v4urMJ9dIwWQTmcR/PICKEqEjth
w1ucsXsr7PCUHQUlT49Bh+tbj4sxVzVejxdxJyEAxP+L2LvV+3a4/XBCY3JkhE+JXtc39gG1UbMB
e+50tTZ3aUzIdkg0F/pr+zGf6vuLeD49Bu7bfFrE63H+WsRFTI9w/vc4q8fI2Un16nEeve6Eh48d
Z4MtzwabsckFa4z0fz7lpCXDxnVxBl2HHnYCI4KihIWPzXYGOtCKnGTnt/egz+8DjXd7WXY7ZVlM
je3kkORTLyw4w2a8nK6mRkgGyo91XPKoXp2kH1KRFcKaadKPDqrfbLJO2J3vL6d6hV4Y7RjqTnRv
3McYbyk4vkkKszhFdmgE+qT5q3zjxyxwfAd5g2t2h6tIT7vDGf/XES8iprNg3wwkh6RRhP2XTZAi
XzycQf9FT7KY1gNzxo+7qoc0/VroKpgTXWkRW8E63sTdwLkqW0kw4jych8Z4zm8nnoeu34nrwPXJ
fg+3Vx6rRdez/KnLoEA91yg57LB2vJfmrfKXH2ks+ddrNNH7cK/3PM94zWHY8unsWj+UDOPSOsyF
naxjg9Fygw3/U9e3vTpNYDewhicf7zNyAyNcc6V6/zic9vm47kzDhghmA42lFfT1k+g7zYM5dINu
QKm5gL/G/bD7JLFYMFFFzBBIuFYIkZ2YLFQJEyK6H8LRMRrreD+2AovvG6HmrRtk76Y1WHFezbXE
knbWU+pXSdiWvFzG7eRzWWaQ3Ug8iljCiJi86k4X3DtSh2SdpUsrg2sZ7z7Oq8lmaZuc8Sw1xq0E
qkQyci5TMqQLdd+4aURsM3aSZlzGzfgYOMmx5Oa7T9SM43S6m9m1DiZpthOHZ2VsfzBsQ8oqoAJW
/pL9S4Ol71xZQ3O4mh78MtbaKlmJGgitKJOVutHRmZ8Nr9tc+4F3mS+E6SyfaB4iIu0km/dSXVKe
UjqzwIyr6HB34rVZVCEqDmpJihJCCeUr1er5FT/1aBFuR9soC914G22jgr8Oo0O0DimxELDDOzpF
drTw17ddvx94AQFH30H303hsuIhoVTdk0wef7aHWqUpc0eAzLa4spnAemUOahPKzvdsi1gV3XwR1
uHzp/jpG8yTj+So8ovCk9sgRDJdhM9pHy3ATsVcnanjWj13fCCj4gvKW+Nux826gzl1/M2oiNhKE
mxEkfrQerUc0CfHNkCy1B5IJ3G8ohc659uQf7td/kL1HJy+XqvXUD/jbi+0fssyhQbCQ/XzcvZWV
zbG86R0IKuklszC9E1aQRXaT5UMadf2uXyiPkeGhEVaYjvjcLQ14sfLHZBuw+fdRv+1rM9zzt/ti
caOy34TFeX2GMe7f51j2MxIBqSymQsNbrDEoGtQleCPcKqxsB/N3J7CDNHKC3bhuQSFA9YOKQpyS
+gNYd+daJh+EDaoyP8CfW5CG84b5vgNiyYJ3nma3dkDgOlpP2ou/9YJtnL8LH1MnF0AhuCuYSEXw
yAg2zMse5CBocfZJeuF23Aka5AnVFJ4igpWcTdByO2bLaftwwI665qp1NfQ9ASoBkRXXxm1zy6Bn
7sm9coLTQ4Gc2UMn2IR2tOQ3wdxhE66CRbJhaMvE+VX4+zsKhASdoRc4ATiEUeA7gaCq4FHv0ToN
juGRgSj9ZpSHa9CA6zvvCNuk/74Mi19e3PwyYiK49e9uJOMsCa2BDzRrG9ZhESx9Ge7cb2LnquMf
h1I5WvMWSrM7llk/jo5Ich5Kdrtk/PCfEcumU0ATu7560cFMhHzza0kRzgH1XVM+pa8gygh0OdpE
/ejYAq7+25yhNgF8chtAu9kUVw6Hz+WXc60VMXKGRlD6ZXRIh6unmhlhJUSbSKum9Kk0h5TUeDlI
yOlKkop7CBKtNB2g5B7OpXyd1slr/QP5GIKY1Rh5wAvj4+1Tm0YjiXEvzK6LkYMhtFyP5YdJDiU7
yERsDw/RLurFPbRJPRIMo3AZmkayQCMzpIKMN/SMTf2xSCpjFVWYUdDTUwVikzITdpK9TfnwIswm
+vg2msUHDpv93kXzgJerX+zI5OXeezqp2/MVQMxZnCa7ETKHlHSQtCJZDVdIxfoFFzmwfq+CjPel
4+qoGvVfdwm6Ev2oh0x9Ggt4Avf8jB833iWzoOCqs0kmADvqxbtoNypZ0HarITv87nA2LfLN44kd
cINywiVQTyFKkyLU78OomBjTbftduhk/92KDHrPcQtcY8IlRmpCf4x/eF779sxNtQi/oBLNw9rF6
3t7YQ2nbro+k+ybrUc/YKfG+ZS3hl7OmtSK1cs4zIH/LQrSdGGGOlhMrkvxS2P2+asElmhKpIZmA
FdEKF/5aGrlXWl20ZeboFce30PS6JtZWsvCzRLagE2XJCVtw4v8l75503aRjJ4eIjkJsuwvXE936
khHOr4vfp3Z8FkmadH7OYorEIhFMN+ZU5hWY0wxK0MHJF+qQncVYfghMpPEsMpkCum4k7OoEmVI6
AkveBwV0gya2hlTSui+H1NrHkG5ueqDlYrgOCGWxQIWxt2GOgS1ZqmXA5p7QHIJhQBECo0Wc3ZRg
C9nY/ossaf5DOAkUzBUc+eSBKzr4gjbUTgHZSxJnYzOWGHdRaSkmtsN7oCr/8NEHQ8vfkEezjSC9
2XIaSaIA1Rxi51tcmDSHLB+1CHV9+mN7K9uv6xLCcXnY+AhFgJHkZ+kDFYLqkVogGMgqnCfmaMEB
ivlAfxwjEz1The4v6xf2tD2+bn0HwpCV1c3T9bMMtuFZkZ0/lHMGPI2gut0iFOez7a8ZLz5pDdc3
zqtztb4x8VR0RUIm5dAGo8h476b8PTaHwn4OAMdi5tY3FvjQAtMJGwlXH8Ft578Y3wRU+ybEYj1Z
b8K5++CUCKlqoZ0Yfb6LMAjXpCy0dkxfdsB7LUJcRw2z1IG+QF9DLUx9T0eQf8fWEvxJqZoZixJF
0AIQaZRurMWbAn341GTRqgW6rLFsT6PTaB3KFz2hpHYjeZTSLa6EE59SCopXUCxomnAbdR+s2HoA
LuHR3Rg/NvA1SMwmsB4037oeXbU8w4axKQIT1Xs2tUagh+uX/jaoAxsETwUmIM0xMuIowwjMk7Nt
MZlHWZVjtAqXkyaiwKYXp9eCQQ1Ha/QYLbEic7+zEOgWFj/9ELJOnzXdBctbB1gEu8c63GKw9NBh
6zBP5kk1WQGjlqEngDVpjzzxiAaNjJhz/l6F5q85nayMm7mfI2ZWtMXSlaA2Jh27t4xoLHdHoVhe
cbTwAmtUBNIuVKX+jj29iO/9A7EuSOHZmpJGh2N1eCD1CJpE7MM8hsWTipO6ErsDGzYhYO3cH5Ps
YxucIRNlA4/UzRlmMJL2sMNUFxP3agsQSyPptc5wxpQfmGp0OWZFQpOh27p+FeRBmjjoehEHcjrT
h3Q3OL6d/QV84OWVnGFjsgaMr37IYZDr6CG2cn3lQvAbVdGfSKE0byR4oyakEmYBlg8bmLF/QDZK
Z5bru2TCFoyhnDuJhR5s4XwyojJa/CSzK1y91YjP6Xk9cuJ+nCFYWv45+GMFUAAmgLy+GXz7Ikrz
z+BfZAVURrWqZqv68CAC6Ihx0Y/IJpkZ8Wa7QH9ZAALRfKLl9Cppm2CqJjndC4ALcmwDOLi4MwSo
/d6w2tq1xmoTGGjeGjxtrRrjkeX9ZKJVZelNhszx5cNK5wsBaAUDH0PjkdJgaAn5shXT1/e3TOQJ
A18BBDsRBn5YteaKFc0jQx+LMaENQSghlr6tMX56zH0TDSwIpzWilaNBrXBDGtCgfjasOXY7rBlf
J5anoWdHqLKvR7utz/2VM3ERQVyuDO+0yBhssWylD4U3pj6LP2lajk5gPgU4Wz79gXy8cDiR/uSU
sBUW7ZOLPKBabOTFX19V7yIl4h8RuIg49vO6v19TlO+BHesfUmR10InXUTECT0bLJ4U0JByQheSJ
iByEtIXkTeyhPB1AOVCrAqrsfwO/RiSkMS9N2ADXO8ABQAMozkWn0mDq2sTqivs5wCwITpswBif/
OGYTGhlDGCU2lbzKEdbUHzALMhS4yNy50LjWwdd3b19uOWpvn4wMj+5IbMGiHtrfHh45yfms3ytZ
AS84Nz6BV9SLQK7ITyeogbwiwyX3AlxuaFybH5sP0c+KAlRPWtBebMRntxbd26L+VrXj3Ap8SZxq
BEo+oImfJ/gmFSa3R4hca232OG9pXr0iL9IeZsCoWbwdLSbsaxQExfKRSgvEbmV+VMOxyvLVwFpZ
Myk5gW/rXdZNgLt9f7KLUizjLMh/OlhTamfrAAJwHTCgBE7+Y49bXQUHmIAzIyBDeD5AN5ZRBbDD
JXSgPFmQ9CV+ObNMKMJxBi9xoDMABCW8hyYVg4cZwyeRVssZnAYgo2HR4FS/93KFeN/15dNvAxMH
bZ/IaOp5/ea+GFHnXgNmP/R8aiHHC7CULToIvh/k1FpD34WPko6g9ykc5lmLdEL5FavIfN+0qEG4
4cwJU+3N34Etzz6GUMQMcyB8cOC5/lriQJr+bmxiHtjOenV2Pzu4EmKKTDguLzHQL17S4dy2v7sT
HhXulKaRnc3D07OcYyOgB5UT6zHnJXxQ19fN0g4XJ02URh30+dTXotzuU7tUL39K8kXEfbmpDlZJ
phYLWbpbenqNnGpB65xnJ2Cf1E9nfKKhlxTKnVDUUjIpZ1wWtzOEveBBZyjGRyJR/ZL8zWLq74L+
z6z+DK+tCY7XnXBJ4phvvYkoFpGn3yLkxIGJ5gQ+AnzlSTOT36xgyt3+HSL/ZwUrOvtHpoEzd/Iu
LXcBEDii7C3HHUlxW6Cvwv2jXEHAAVqVPbSIuQ0JISdWLpPcIdQwKm72KKcZT5nglg31oRCX3F7i
TowQrWd92Yh8cju7yn83TKKGCn88WA3x3h6l9ET4nHi+bgUKoxfUvgMbKLgoLaYFswFAdhFaEe/C
E3qf1lxA6d6TQPYJF6AlUgPxii4/8pvkmPSe5NA4V87V0u/+1EhKGwom7sGQbOX5ZlTbnZZ/CZPH
pnL2JJIjp6au7WbsPwa1rtf7xtkUzcPiRzNd7Qf20/F1T9dv6sQm+x+QMevBllofA3i/41P5fhyT
EeqM+qPFbfdhdde9P/jN/e6ueejCsOACzW+N6zUFMO+zp9v893e5JhQ8/kwG2KiqTpns+LishnzU
RtadsZTsUxY2EG+g9Yx6w6ZCQhE6S0RyAGWwZqsWZ1K+4yP1hvUT6OXNCmnXBrmnGJt0MLSGnG2w
jxGJl+MIikpS7/XJRCRkCK1QBrEl8VhKndiIDALgK0RmHtdPEpzTewknIz24Hmn5m0iNOK9zuPcU
iD+BkcMESPnPHkVV1eT5YWm3aIg+5lfr1nvPfhrwQ7I+8DcTXYBg8Dbo3SpSrJ9zRFAKFDpUOuax
bLXMJqlBcBnR+BkBV5rWMgQO3KPIVSlZ0UfyWZBuYA+1mRmcNEqjWSv/2PpXEww4m7CvkUskdqnA
u6K2AgKziQKk4hUVOhbbx+W1S6eYih5VpLCDrSEAiOwayLycL1jGcMWC1MNmeW74K3+r4B46QArB
hwNKnD1d6A/3eoGDeUpOhCsW8ebJwPDQUFpwiCxIvatQhh6EM3DTZAbSuHwTvNw/e/5A8UIZM0zb
5ADRsvDdKwgV9MQSIlF+YUmkEnoGGyv7mv883GXYRL7W8ug4nVq1HgC0gO9ZtSy4g4roDAUNxIIx
2+D2ectqH8FnUqnESuHIbXhJdgTCetZj59p9VDinDprEum2QQpGS7ER3mJPFgJLhoxIbkf08m0zj
3YPOsei8QGrDCu6VPgwo5c3v8vd2cwW5MpHHaj2jm0fHZ3EUnn+6W2HzhaFdEDZ0FgSW7j2bSJfX
rAhIsdvCdyDJhNH2qC0IVUigBUiO+sLbuCel17J6NQxztw1L5+N+1PMbnNhjlMPg6x49OHoZkOEu
6L0gge1EOj83Yc7a68Wpf3dgyHdtHEEw0XwUROQkxBRgzdphl2MuHFKGWWTz7jnG4ATNnfw3RRjy
FpGcOTWPCZIjv+HTkrFeIma4ZEYE0FDuQ7IeUfoH4KamUtGPFrUELspg8Xv7n3CyBKL7jns/auMj
weH2pMDn6zkgpjCVIlTSvBV+nw2hsRmvLeJNq6mTKNKlQJRCHY3iwgXyR5H1HqEfhYBOqq81IBL1
INNnEFPVM0VzO3xXnyiItDmJi3sLbeLxwgaYr2iRwoKKb3HGc3xUcTjhDl2YILFEXWEexRtrnFax
K0sCaec4sN7NyBNm8rsPWmUKsusu9EWtCg9HSyFuom4JZUqSzoeeKwhaE00b74l665hnk3P60B0S
ZtMNn0Ni8oTbG8cOdXzaXrW+aQ7xJmzW8Tdx+gw4IwUe0kBBL3lhbMIS1SSHq6Wy8GlzOCsj7EI1
dWHQ02cRfNUdBFRLL52dN5FYuGwcYt0GR3WwpjMQW0a+Hb9zXxyXOKw+mw2AYSKuLE6sj+QJrAoP
L+6/0823pVME0WXCxZLLv5uHkmgvFksn4m19o3PpshueKSCrg+vdVUh9MapY3H2N1tot0X8ZWNLE
iDf9r8W6QGtU6suLmjYxD0ZE2zPiRzIOMhoKW9Sok869VIRCN3lcYmikuZVugvpl0WxQd5KLI761
UK6yGPbB6mMfbHlO9PpReq87LN9qlKnCfxIC4prc9ndgofe59SVtnP3W6up5wSLQxn1pWFZrfbFM
RxQaZmRInjRKh4oWweLqxkEfHe4qv3xChu8g2aPsdw2mPEQrFKuwuBSBiGaaEIWbCe3I2mQaecU0
CUSfiRHwEBxN8rIVo6XPZl+KL4KE2C0UdZ7lbHmEVcRUifoqfzmxaDh01aMRSLV+B7o7l/VhzuiT
/WL/vfcLp37H7pzmMCNCKP8R1f+isNgqPgXlQOkyGDiYCvnAClHI1nSiCtho+Zu7AyEzBU/cK2nh
9a1wKxRVCw/3qAfEGqW7YCWKfiKZwF8zeml4YhwxUHxSXGiauFeED4ay2jtyxBARwVvcyKk8q+Md
AS/GZA1JSQae7wRZ5AWH9wJDKI9PSTUkjpAKcPJXlMd/PcuVzKygK7Fm6UTUDKkKpzay24UX7MIW
nh+5f5rsr6vFUB4vG66WzEYf/kpx3IZZQdwmYlXOzhEMy/DrhcTGjc+wHzV/KdLTs2yKu/6N/2d5
2WeD+fzwAPSC+it8kX4lI0NzI1kD/sAAksnUJlasIzLpFXXbjNjIdyZ/RAIJoZ1lZTP67yf4lITJ
gQ5BA4Q9MJW8qeyjcw/D+ya0ZQGG5AqUP0jtw0j3mVvRi2Kr5BDILJW3q6Ggg1grwi3D8kWmUNZY
IStgArgEK8zz/SP7C0Aju18Fnj5Bepzw2bs4aln1c4Cqxw0VWG4F5O1AOWrn1Dklz1UYQjYb/yQa
xTc9/H1JjSBU/SFgJIrSvBe4gZwcdZ+7OdEo2UudCJuo3AB+9H/7F0pEYTrR8CLnjB8npOU/YQ/g
RcGSTalvOcHx4Yr2j/SpR+L7T0oSrLkegcPF1IQJWgGELF+S73HdBSmc57xFIVdpth1sCCA4EWbH
RyM+qTxaYd7jqz0026j6ArZJ4IEts76CTFQ3+CWcD5DQ70jBYY2yPdzenwlgiiX9MDni8YebdAiQ
n7NchZflwAnZyg8kJk9mHBFVsPYcp2pDEE3iu0EkXGZcP0c0c5OUyAEi/EB1CzAfUbUzYqdtN/C8
pYO4cLkPLVhG3nqPRrR6EqlUv0GaticjORd1f8QfkWpvnQ2IoCUps8qtVZxRM6I5MH4I1p0nv4rc
hzq/EkLl55cmShqgGxu0XvSN11lg00xZKhcO6JjztB457I4GhLUHeyQ3id0iqOGzICmY0o3Tyfn/
GTjoHHWRmah8uuEFZDq9EE6BuBXokIER+6OEIrqQRmkMPu4MTu2bmn9Jo4vHpLSQLm6vnFuBmn1Q
fcgigWYwpnPYki2pIqLRyUpDpSjsIOMva4a2UXBNcEcYTIlmgk6dBCIUydOVdTB5qWjEcnDALbDD
cqxMN4eYk56JLFQqjvtGfo4Al53oBVCZDungUMhREFpSCpMyozweG65N8IFiHF1oJXnkwj343W8n
v/ckbbfF87Zas6NEvQOIR8iB6D9qT4G1DW6vOA7pQwXdwDkgJLgwonYKAW3pqIE6pBC+LBN1olGN
pLMgZb/yR8DJKF8PGvJaZL/OCWD5JA32GAC+NpKFW/1Or8Wr8VHSwzaRzY8IbPCJzF0z6k0p8crW
coQ3h4wC7Yy6iiwpMMwO+Eh5BvOwYrc7gr6JeE+ybqkWfR6i8+QFKqVmTl6ETnAGUAd0xC+hKGl1
JTYY0OyKRNai1olrmb9Wv48j0hkmup4cLYq/G0GB6Ta+Ufbicv5BTX/o+ovtEHbfbJbuLlO8ApYW
qA1EkjOrAIUIW+Wo1mQk6Fmbqbob7B7EVANH0KziTCVEh6suoUapNrmPDryeYtLiFZ2rx+1VG7fl
PhVCJYmz5bIk9Q3pWYRBh+cw39e3dtkz4Qwk/u/WLhmXXdXJ66WDGRMVJVggZSYjIa9JnrEDlSFl
pud1pLWhtDsCgyBotloJvCogrLgg6wwQ/B1Zflnl4p9LvAjV2atOs6dd5+EBTkFaE6xDCUl6ljMD
x4QGuf45O8EQ1njpR5oZ8SMt0XYctGkLIbtkpf9WY/KaAHYbDBLhfyZFMbQzNyZd03+Ro+O9oGuA
IQK0b90B+xJ9k2zhw63D2yII5LE4V9W390qjiq9F7RLUWoW1q8u5sSdaI1hBFgnAQknNMu38QB2X
Ewh6QGwv7nskfxS4Cle9my68A7Q9TrhijuTV/WLnLxkSgriKB0p1z8bSz4oWtokwUfNMAIs8Qbk3
ivcZbTjYyQe2AaLS4tZvY+xO29WuRDhWZ9ybCmTpLZHqgl6KQ+xpE0hvD9Zf2SZ+tDHpkdTFHMXx
tdiC8D8bJ/ZZU9qFIAptff6GX2l18Pp2mUso6iAf18Hs9zFMP/bEcUUyybzKytH9STseZmj46/3H
OYetGvevSXGqtbOCrLU2GQ0Dqlz/dCq6rncrdHD+yeNG3JPCkQrGnEkvrfu6HMiQCoUp2/0IISMs
oRPjS5H+5l3rEkT6naOZ/Xux3MIm5yQaC85LBhl+jMy7dXtxNMnjQRvV/2AFiEF95XxZCkjrAfez
G6RsV9C32xCZTqd3dfEChtzTOVbUwY8T6iCKbRHtoGTxmwCkQgKi4+ccmzthabT/ztfuXLP/90r3
pVNr38B/o1ILiI4FngT48meFWrDBNtpiIwJOHKF3rRhdlw0aQoRVnEabVydwKC0Vy+UowHprslbz
qRJzW4IBVajHindS3IoirEYi9xcxLJvogWDb8gVK/ihiyqpioZUUq4zXNhbeRsQVt1OsPIspNiQI
UX8ot/VsyrVSc9SnviSi45wFTQQpGwAWcGjMe87+oKyxVRuyErhROPicoLFg7RThgmwjUUzKTxLj
LhrPjvaPylbCcZyQszTi9Vs4JeGboZDC/omEn1eLOz3gHndwnRUIkyIRSXa603PdDxcFsbOc0kRN
ekU7FArBBou7FWAgbf5WtqANAnH3SqoWTuD/1gU/g4qMkRDs0SEWsRRW+SStVvC6PiunShhL9yxN
YD4L5u9Ghq+UFvnLwtybwHg5JRYRgCKGWrHexCVxAjgfIXrZMKH79eoqbUNeFpBrF9HfU560XB6h
f/mKihDKk9jBFipqo6wWYTMoVAKtonZkSJTIIL9PJKtuVrnhYrDEQR2YeEXncw+cqStWsPGgHDd8
q9mNUnB01SIaF3gEnIz0G+FKzd+Wd0RMKAZyShTSVgb3ghNqxHU6icF/mVuNSEvBpi1QhblUOHLU
RZHuonxOvll2myZZIicpC01oz3O0UrcGHcotatZdpEZHEtI9367S4ZVyhuS2pNoZU/5XbgkecrOw
ym/ij5XbIdR5HmYk+oPAH5IuJk3rQJDzlAgNWPc6uvXgPSoQ1s7Zj9ZTQoKFmZ12C4He22ARrAfz
XhsENPvasOL4i/3AwhfTpeouRZh2lFyNf7R9sHxcKw6CuHBqGXorqO+UVS8b7+KCi4Ijpfz2HFir
Qqt1tgXSgKTk/6QUJIaLnhOXENtMiANz7dJzauA+uo9yXBRhUJDfaAP+zkM/sq0rxf6FDxW0tt/F
8iqzUAwCKRJgSF6GSpgaY2+sSCe+MYFe0QvyjOUR65Q2GlfPKUXces4CacS+5fhgIMrIGep7nRgj
tY62z4ITeij6IS7dhl2WPy40yf/wBzq02POSS6afn45dvZXywihFQI3/wLydj9tIDTbvTPDpAEBg
XeNDQ8bKPC4+oN65Pnei22t9vYE31ClEAPCt0eInmHXSvQMa665lMvkYWFrXALK96dxo2KDmXjhz
UrBHcLT264BKedvnc3hXDqLuQBGBzg3JYKMMMF2O+uPTM8kymOGvDTCJ6J8ZYI9ec2aPckUUPfnb
ABfFbunZJ1tABXv3IrtGlsJ9NdZmNIFJih7i2yoqVPrKYf8fws5rubFlx7ZfxAh680rv5e0LQ1JJ
XPTefv0dI7Oq7+nqHWcHQyJFkctmIoGJiYl4T1aBR2zOx0P1FoA6so6xaENT0sPAX+jo2plbIhME
txb44tBKD/YPq1ZVWN5AFcUKiXiT7z2cV9Ku3QNsLAQBxu0y2J1OqyyRHZkXH1K0TWdsSZ66OZGx
bY+Wt69Mndfg+D2JaGogc630FyUm2lFnrPlSg7VRhUofVM80UE4NCYjl1xIAuw+x5asmkylS6aaJ
1a4NSAn69iZQi03cezxlGaXXgaUZhmqbh+m71Jp/i1dIv//LzfkLGj2WU+llMVs84R0lnUN300AO
lJwJbA8K7vAJUswbXuE+yw2hatGBGssBdEgijrD4idxdPYdsC4d7/moAFyjfgAyFx2Jj3Ze+r4XX
FFYaxTV3ZdtefsZoX+BH26QnjTIivrbLAwFQ+3DGFAnuFB81YVlr6dB9xChtoUpCxronF8enpy9Y
UzwEV0vJmEKQrJ4sJNGWG1yXsLJ5uK/7GmqtBCKy6dOYpR1ziaCSCamxiDblcq9zOnnJ/Mt8QH/n
Hy85MqjkrengEyQ2/iN1fdwns+36mPeSM7bJ3sJNewf8M7Xr5ab88X3/pfNXudEp/EPG0ekyoNFa
cg9wp66sKXER4kzH1fnL5a3YmX7SH8oEW56VDzp777SspadV17oMUwFGacDter4yDJBDAfEd7WmW
zt7426ki7i0N3PnjsuXS72+dnCNLawJ+iPC9sQbrbACOdfb0dxD0FgJrzOuPhZeIIer6yLojlXp3
hXJuHjPBUtakzWdwFReNyzADLJnrZxub+wJM8xw/yS29Q8mdxXpg0mmZOnhZg3mJxyjVX79RNpq4
tf6E4AtD535Th/Y4yN/8zkA0zz+RHLmgqWtYqLKssq62IjiunAucCNkhuhrwaZ3EAMq0oA8vXZOv
rLK6G/NitfgqJ2z/EegQzfMzdVch0K20hmjR4H+JypS/js8ZprSoDOTmkHs1JAIPAcvQfJVZt7a0
PHX5ekxSVWQA302KY5FZxCyty3Uyv1CiKDxq2p1NMXFwaRv2b27WAcBmWRrmjpTgEYOFTFL8/Rs7
mQ5MI7lj/+1PAY5GBy0u1x6JnGLHpIZpC8aTAdimnR+ueppcFlKeN+A4Hs9/XxXQ6/iHWcBakC1n
aURKz/W/DE82tcvlKmf6OxBUjGhNd+6tKdGa1MiSpmqr2hLVrmtthqv3c31dLWmcXSu/F+/29S33
oIZG4sO6UxohodY4NDagl0At9F/szW8uT8ekftzXLrvmMlunsUCut6itZ/SC2dK8MYV8XbP52Jwn
1Qtar/XD8FzqTu7ynfWsXUIho5q/Gc9ri9tNh0LQ8rK6yte3u9o6bwCdXZ5rrfPLcJ/vlG+XbVQp
+4ts9bDpXPaIvTWL5EqncN1u173V1yVXS6HUWuxXkma5n68Oz7Rxrx5JflCeMKt+XqEYnPvjp0l1
VvtePKHYfIW5QteM5uTUzr9de7fHz9Ft6XJ/YrIVWv2kudpUs9PWctNav0yJB1aNzLSWu8s9Q+4C
mKsuT50UcGOpdq4Rujwd2ulL/WGQu+2+lueD4qh3uJJ3fL07n2s9RC+Rwefv9wk6k7PhijLRz6fX
9PlXqt6uPT0vn9JF+gRUU/VyY13rTZ8KGwiqm5vtU25WX9eu2d7r/HtZS7qpfX04bd090asJKc75
rLf5vFCoVF+AGC7njQRdsdrmZbio1kr1APTlR73Xbn44q8KtKyJZWF30VtxskproSVYbr91UP7dq
llI/tNvN9s7o4ufbqHotntPdQgqgcPZZuU3uPl4Pn6CVs5tyuZn59S/j8p8APBq9IO9nQxRU1/+3
s1IsLdPF8vFKsua1+H6iZq81ODdnQ5ICtBso18mMHDO1yWBJswO0eaknfEsW9UytSynC8W45q/73
w8kEOce/AcX/PJ6/0neTZWlPN0OmSQlTAnDe3eaqEHAyNzR3/0CwgGE+6h7SjfLPsb6cNlDmaOdn
9f2xOq8zbpKH+bVOIQytMvK336lc81xuHnt0ncZgVjM12AFDdJKzjTPB27E+rx8K9Vz/9LNe1rqX
uxWaGuclGq+31yzKarVUFkImE2fcGLP40k3jcJM80G1xXmZnB/IFe3q2t5ZMF0dmpZuao/gHC4s4
Dp3OYj13R9LwSNuYWvranN1Sa8tIvdQadHScdxdn6tQ22cb8CfvWzd0tmoVcdf++a6/r459apT7Z
19A6zlxak0qTOvFm6Tvb7x3z1e7pxUDiVzJIrYDZaDU+Y6BYOJCu7p9WN+N67tesXkYqtVdIGNLd
3unUnFZqT8Xm8Xs6rqU6tGLPj2qLXIcxRTuy/OJfFvz8P633FYZSEHAvoNH1v4fUPHelef2GIQV7
t9xC03qe0DKhXnilv3UencFW7tDFDnWyHM0et5VKrHO+BcmnOGrTJm71yPXt5tvGVMnhPt2nIOZQ
zW7u0Dm8voNf/BSL79OnX6wOvxZJc/uvFRD/OCUqGeWDcVYqf3PXtpvVejNN0ufHpFJF8BQF9VIP
azQCtDlXR83ioYbQ/iGp53ivUelnflX+rd3DPzEo6XHwP0fw1xVE8HRfWk45AhpzEB/SdOM2XwMC
SlfpBVC41FHinWyqL+lldT2pbWt5aFP/pgH4D1ncQhoB+0o5XUJHPRfg2P/w2qbn0+pwze1gcc5r
Sb6xQoAboD3fT71eGJ6rWe1EqSAic8NK/wgVJFMtjeu7ZY+IZ9QYLxMaQjaTx2O9gmj/c6lHz49d
tbm8LWzrFzKAu/tKczWY7mrl+rR+rZNpu9ZQVKaDPX0t0nXIroNCuXmApM4AeS+e8ObGLcCV3Y6u
A42jHVyaEzzpu2UGyfMazduz20cK02l5uHosXNvpeW13fNjVvzJ3QEaTXWc0bjVg2WA/EhJfO84n
WyVCgSy5qyFLngUPbq7zwxz3cnapJdNW5t8ksfIh7vvfpg0BWzTrVKekj2bmL2L/aFZcbpMpuRIC
VZq8tI7BHaaNMm1ckAsCIv1dcvwOfEleGldYciI6ngKxeMcPqwIURdVQEHYBu4VdAKvg/tiXSgvY
SLpdCZusVJV3ahnwbgqPAWYekKXirxQ/K5JKkZB84bURfAhdiAOSwR+niTYz5XvpGvphuTc9J8Pv
SNURALCwdfTN0KSDLhUzkuWlOJqaLfVTPcEMkrPgqMIMy5UJBk4vDZMTgw6/V7delFfdkykorLGW
iG2Ml41uxVdVzLEMWXJjEBkKv8VeeQf4moZHQWMpiLxY+Aq6mofwaP7dYG3ZqSCHRBAB53LVuL5F
HEKn1CJ3vUuWb+Ig2E3mErGYnIWZ32Mfw4+nrqd/bcPvM7mg1y2YuXwwp314ysUC1x4rgjQR2HWf
yQM1+4NJ1xrOGZH5oXWho0AgCo6ot5h+TINgA6FwqN9TUSCSjg2oZx0a6vwB/MimigpauSfANQag
U3RDoFLtgVxrAagrPGa9bgQwge54H8BsgqyI5XyTzvInftxAgV65E+pXIGrGDZiuuUJimf/skKoQ
CTMaHYOQnrtu1J9zUlOBJdLvVDERi/THak2Pat3wazEENSwVeDDiNUyTxDAiLCMoI1IpPcX/GlNB
hvuKYLY5ZgPVDJCfr1IovJBFJl4CoOOKUUfUnkzrlSc/nq+q9SETQiC1sAP+vN7HCsD1FoBSDC9E
wU/Gwy+0LGeLRQRQRgQnhDPS+GKoE38bJpVax8aW0CY+BCX2teMwM9g8yONeBtkPIasLI1skzFjZ
Uu9V+787PjEt83+sQyFLwQuoEVr8fzk+s8OueFqNjiccsQvU41P3+KUigVw0kSBxvANzx1kkhBjx
IZq5fqcBwOaWrTWSfvpIvCBu51dkOIBe5GrMPmiAmBxyERb0iwPJT5ILtaSwOQ3VM0UY+Ltm32wt
DlY3AxyUYdATGBMcW3ctmhuvf+oZPsLvArElGTc/46fG3T0pXW+6eEYsSBA6OgeEVpQ2PiS/OIQE
VH12UEWYCfrZST/qlOGWCoxcMujPiIx4fyMa7/3NV1/ER86BjSkZUvpkiXB3/TFD0MRK5tT7hZpX
tsEMWvRxHBmJR17LU0g+UgNLIaAWNs3ZmaC/vkVgVTMoYQqvn5jT4FXg0wy8QwHbB2gRycLwwBkS
+0MVDvjow9de+mIjP3DA/FsQ+Q/IIivIf4yRv1aQ8mH7e4xowIuABialTWUe9HAl3SwzVRPU+edM
Pd1QimHlTHqoPDmhvcxwK8yhiAOYahANoGQgoHF9uo814UNQJPWpeYz8q0178uI6kSY+puMzUMu/
hMZBCfT/jnx6LmVKFVTGs3+FIMmskK1Mj4fTo2vC9au4aET1CklLsMSaZBFIgGgoY8YIUaWuZMpy
h+oXOV0mm8QtS+RhpANMg8KTJU4CEb+Rd9c/V7//Pm8zpf/rq3lPKvTZIdlaoenOX97u7Fq45mcc
vYl1uYamQGne4WosLz+9JcE6SQEIupjLRPKn8pChBQgvzEK65KS7hx/5cvG1WU5Lb6McxxzqoJ9E
DYLsrEhQEXRI8ZcoGCA5W8kAq6SyjcPd/gbG1Y2cephGDTWFIAj2pdRKy43MmliPf6kXWIFce2Th
aM1dCkiVvDtXDgdM7B9sUZYZcxBXj8/FxOQaIZtra1PPtTavW0bXhsSamaryV6Gbf02Hraq15DZl
uEWzoPm+ot4jtZhgXiINpBl/W5K9hsayhqYza067lif5V7yPytNMGYT/RhktFf8BFOYeFrOVcg5d
YRTj/7K9u9XpPLomARS2UlwDaioYg9/2ruqW6bHMfrS9cg6PpIqLoe5DG7390gES7bfuVm8Gv4Zi
Uq2E8PE+U5d3gTIvTtD+K4DK6Drj7lE7gomOue/o/5iVidnrAjkbXLk5VTCmyyXGkeMWNHUsxIz5
jk5YIYm+RF8Ep4dUeSHIFZJciU6jI0mZwuhJUuASMuibH/PR5aBCgvRE2MEFQuayr0OGixmczmkn
9xXJqwqMODLV4tP3zAao1rKZWJ7gsz6XXlvcB6J5d3qqyNZNSMlLIQjiNmbD+VHvb0rMGt/0S8Cb
QeckzhBZs56R2oPiwn8kEx387oSrwUHnvqRbTtE7pgChqDglPt90gVqiYOko/KwomCFTyv5Qbkka
6Gk2C5xVEMlMsDRqJPpp0vX0N+HPbf8UVFc8UbYundMjUXvHv1XwLHIKya0X0L+VaFyGvcVKjagK
5HEzWxXT9GtqvuidZpoWSsCLwEhzDu5boU8P3stLF1AkuX5JCx63LWhR0tHTsTDpCrsURUL3gutv
oZLbVdjSDXnJ8IHx/oIKYKwXcZu6w2DKRg2T4RXyDCsHfrH/8r0x0okUUv3MuNTxSIOR+aP3+UeI
dNvfPHNsHihXmGHFQQXZxnJSmw1BZtBQzXHlvWrZ7omDU5+G0UmNaPgwXx54HvHGRuGaOcTAUNh0
+UlBkZBmmuYGOV5yX2MOyyuT2zXIUIVzdZPxlAx0PO5wkS2BZhQUvjj7aHehkh6IDtyXQ0XmK2Km
DIU4PsfI5xhdONgd22PsNWQMv+2g9RL5Kj40yp6N77k5CSbwTAKFJkr1UKLF+x67A94pJi+FLUZJ
yjhrPAqvuDtQw9KNly81Gh6zAHCuOGBMXb/ssUlZYQpDgbkZvUeRWqdwkU86waTVaB7MmrhZL4t6
TS4jkXJCyXRUXvXAgvylh4E4JQw8xp97YfsaB22LfwZTIa3GpBb+DUkuZ7TsHWvUNEJJ5+iypTE8
4576ARcnLZMClxalmZyMBkppzEj78b9cO4AvthT5xZUD7mhQlcBqUnavX6vlxK7hq4Yz0xyxZdSW
+nyQBjBIMeUxzB6G21ZRi72tqmOFJ4htyRRphBEcD0WCmQxxp3ac1gJm+/bN45cmXAawDjT0nS8Z
w+ayzUN50r4aPbkAxNQ0xahv/t8qsejSKSSSapZx9IwHcPaedPTiI0WR4Aqsd0UOQWfQEt/zW6q5
+DS9LeveFIRu5C486276lwmPwNScktE3d6GgmrE3P0TbuC6E5gU8UrPAumaH3gKEE75o+DuFfpZR
un5q3JHOTnGIu2NYz3uKtuU6do36XYGR4oyM0ovwneJ5mQExB+KRTz6NdsjOcPxhGeTT+7dLK9Ox
TNpnr8qRM/Oxz1VNteMFexsR+NzyIb9KFhWHC14olxswMsPAAkLo6yIHBvYrTdpupHpv0EeTjBCT
sDO4at6tQA14J/zhr3SLLrlGQNZdujdvtQduoLPqjV8y3Hw2jgfpMGAwvptcdCy7g/wgLLp8+Asw
efvqtx0wHqOVnZzSg7efqlPrM3mOW3LZljIX/3LxBujyjd/Hyr8t/7Q8NA5fv+DHvRISHHI32y9n
qrtxBS8jFpvFfWDUxvSm+3Pr0Clu3KgfTPA3Lq0SOkOvhHRh55HG4TYPTCC3URwIpFQ4CZyLyLS4
tHbsyFtn/toq6ngHJHHMXy3plyoBzB807zxfB7H+jJISejuMkcf0kDvpFxc9WnZ7YsJJeDkObnkL
714A5pS7pbV2ODdnhyPKzTDPDnBL/Uf8nW7RSYt9qEmCbIU3xM06NAq5cM/4o00+2PvuxuPM/iOY
jPGKjD6M3KNydTLrXNxZp9hCYO1rcSKlMHmUeXwMy2Zyy/rRZeHJI28d0qqpm6h4px50Cgk2xLfv
XaC1odEwa+PZgmrINoHFGkVaYukBP+JB80z7J2w2VpNxy7rnxzWdGnFphss+eJ3rAU95NmPVvytN
EZ231AOez/+3tn5qRCW2WmPl7gQqRrm77VRe1cvbU++pP+Aaqo8wGLHyJrdWwx9vrFQ507yd4g5l
EaiC/T4QKamCZhHtZFa1BuPwfZjVCy/wsyi/n7wHwpZh+gjinlUtsZ7FggOCeooU8+hr7QPVb92j
uKGd/WUILwGQHHtdHaYStSsUHRJHkJPFCm1MbMFX8ebLVsdyYehkr8BiCqNFI6khFIyEHzGGZn/q
yVj3Z9KEqR7kmNA+4qHEUurNT0wgUy3q6GctKXHKEtWpaSXBJIcOp2nrDOQ1iCaof87hMJ4bu8dT
33Ioixjphodub9LOQj4JFQ3ojdEW8lZyyqafIi2T6R5IRgA5WXBAfTJysYW7Wcf65cpdpqsw6/JZ
EV6FfIW8MsAGhbsUFMoTxQyK9c465RtETX/E1gyelIZBnBdMyTAbAQ7k0oyvx+zWHcOTuYkywLnW
NgRaRlRn2I7CZyIbMuSoMqHGJ/OONNdTiLgItYT1xL+kBJZa+x/hjAibiWctP5abmsqqsSRM9sy+
tR8sbrLtbWvV3N1cOssGh0C4T9/sBknfMSUr6Gix30lfRqYlI4IjBn4iLZE7JwWF2I93lQNCpz/I
Axn68VmO+E8NihCkyI2fGzX33SPURGtXRk3Au975fqTQNMiRkkBUtaDy5CfluuTr6YdsJ4HHku1M
X7KEnnH/goNufd24VYs69XzsZuHCeGhSzzOtI2UvbsQqyty74GCsqzo05z8qR4vySOv0wKWwQ7EB
O5Xq53dKA8tmhD4j/cZTrDztwVYFoyIIahx87K5e3ZoYU2R4updxp8TNEbIKdQucrM9uN27fyyN9
0r+O3fOdjEJj6cqH//FWe4muqBq7J8j2KO3954X3nPxu3CMKbB6KdE938ecADae5jm9eEN/1v6K6
0oW8ct5Td+X7R5A3T1UAKF8vPcnBvN5PX4qdOQE5mlv7Wur5fEeToXY2B+a7efXbBvio18KYlLtJ
wvx293a+23dLT96l3Vv+8XtSU8VGuzFuLSnelmCpLVGtTVsyalLpSmvIwFoq98eD0hBSU6BB9Ur3
gZUDJ0e66uQpeytxNBRITQbFTmWYxzgVb7e94v8wSvO3lWFkl2ap/4WVA8x4PxnAdqsMlae0wK7M
RuwpbxVdGXZ/hIZybRoVYWGJJoiasMa6kXHNFT2VBHV80z2LvlN6UbViRsajnMukNX4BDoBNqCNs
EKdWI6yNuiEa1pnKCvzBp+K7bPsA025DY4DIDTcY1LWZPOsYuya6FpTvRpSUqIgiHi5xSaJ3MAJD
6wmPaAgoFexE0ThoCibg6pGPxJljKpxIqWenTb7OvOb6e9u8D9z6dvlYk+lcQiehMkwNZS7JXVJ4
YLaCiBSLDCeQc6GULapbyFEWsEEMkVgEjyosCvWThWs+VDXatvd09w0796ZPmbnbdvJJWyMYar6v
DvcqRbJOqQfBYjfmht00qgi/IjHZZ7e45pZJSnb7qozG9WiGQhJpl96E0g5p5YUX8y1B1yqoRCjt
knv5jfpBp5PQrDlEzRrja0ZhxxCOhsqcQ7AcEIa1jJYmRzxpBvK74TuwygMjzP3LqRqzBYnhsp0y
oQbJ1ICai1bGLerp9hqxPqs6XKDchkbdGa/RjxbGV0Lbqj8IipMHYeYvfzIt7ncr+7PtgNmGSZt6
wqS/x4kaTR6wtlcVhYSGLs4SYWDCuJpoRo7xRvLzVtA+CnlNUfOw9oXs0+fozPXzqlrkImvtCHRv
aYz12/Pm9sGKUOteJaDBxiFBlWnvIK5VuL5TkGJVeQ73pK5wKayHhgLyPAJpDCUKVjMQBBtsGpQb
jceA+NjEPQPZCU6aoaYBV7FxV4HJiZBAdV115VYVfFG/EK0krd4WzMqqB32deI5Gr6IUsTOH3piI
zGpoomLCOZ9axW8HAEJsQJyWV+yKVHNbYV1CDnsTztz77NKr0XOtiFbI0VWufy8/HeGO7MubF0lW
+vHPoFW8Nozx9vyl+HgJY/eSA/uM06PMJgJ5kGEc+eyRSe/U8R2fL2/Jp6PfdU3GvK/yCFRu6q6W
pSemNsW+my9UTIYKf2Eg65R/mqgz9zd5XA6hikxuJ7ewqrhgagwpTEGdZOyPoPnXxCOL+445f1Xx
MrmHBN+1DLzStfBs9+golZCnkAQ4f8TM5fuZZDN9Z5rN4vXgzwDCMrgBhBXxSuMsxUXNxKNY+/TZ
C+nKb42nNQMc6lflXW9HeX1/+zAZ6DIZgV5f68N4BbzexUevtVfKLJH1Wldqt+RA5urHh0z9TAXM
EY8dYMtsrhBKKTRpESVxtAlkOUByX3u6uQSUQhglL7KkkMuaQl0b0yh1MxkSE1hpH2AWkIMAbQhu
BJRniFoOII/b9AMOOhV7IrIZAwD3pUi2qQd6mwZwSidcQR3R0Bi62AMgZokildZFwoF/ESiiklwh
lCjppqybpTGqKfjOGSNsqQYVIZ9YHBinXhZ9cS+SZd+XFMLEcaXD4LahDuN2RyOcffMDPlwIfB79
ctIj5QCMXwpGK2nvHle3EqytQ7SMUhfY5xFEzix32nTAH9d4+2GNTRRQcaLC50xq0Y56W2d9B3BM
AWifgkvIoHZFKqgfERKyqre5AGt1PEfmI3ZbLqzV5wraXT4il3Xcdtobw/hcaJ6hLmTgQyKh4b+c
0qPW9Db/43PMQ54Rszncnx+ieJTBnzd8DV29wijacHm5mEHNOh5CzER6gc3In1W0GVyrU8rRWTLg
w2sOr70ZVfIMRr8+Q58sSFXzJiJ/2NNP9ZMzn35j1YKXyILsqe2D8NqRGwhjyfuGx8KK4VDXBxwt
SVgWuTQmRbQDupVeJuQzK7WoluuEMIXJ4opJoGCbb47acfUIpVCvMd/vFDvhslnc7drPtm0ooZ5x
gqTNVzEDPcByLhtmRMk9fMRXF5IiFUDFt3hw/g81HAIGvP8KEVGGWpU/8hzoI4YyZjMti+YRgZcs
69sU+SOCqDcjKYdPpbseWmR1RQFTcZ3U++8KMXO6Hh5nOSDpCoOiwiFHEoAK4ApnTDr5V6tipfir
CQMTrl5gGE2Dug+O9T0ZvTA25akfh36GvffLFAX4qkhgVyGwsRGMSlMx1tI6xToD+e1Je8Up0fkS
TaRI8Ji3LqhTokLDt+TW6xcr1BGHcXAMXpWWNUHl1s2BRpU8M6KyAojjIP4TJRrSZQJxgkU67j/e
LO2e1tFHfMZVz9dpV87ZXXDavT3+I/54J31tIrPAVz38LPrO18YU3c1s/TzEOyFerbTyHJj75dYq
dKwjEzekDZ7hyetoxOFBw8MPK6AcKG70Nk8FvhQOPQ1vj2VRPiwo1OD7tcjfiN02YJywyYLHyHma
I2coKZ5kdQesQYiM1F4d0SC5VNh0POOY/vOqjgly5JicQ2nelHgZimO+gj6JV5TVC52hS7vyS6wT
QPBTYjZE19bpZqU6ECfLnU3QHsjXjef3jUhQj+G2Hp1E9PWHVywW7+lpcXU4UmeOt/WP53T6QmvJ
OMmfeIWggMXb63K3Qs/WQjJC7x9VCdLhKuunmfl0qwv0zb3xlgUqAug+DeAZHrBPuRp+ndt251se
aKTuIAe1ZaTEJVW76fdz3YUiUly8sIxyk1yIfahrrpkusloz2/Ago0dpjXCFmmEQ3sB6t1YqYpyi
KIJl89fsAFGLsM5c7oWnQe7AWG04cOiCFe55EswTvqRMFqQRHPIA94MKMYKZCp+N3Wv8iDwFEeUJ
DK810xNxJTxhHYQYEzt+dyGi9bQnHXoAxfZFYg9e35gAvrYS4vZY2Wc8cCAuJEDGiSbghXJwYBOO
X185vK7QfNygrYy8re4m2kqUwUKAQaMp7EZY3SjDYJ17gi4UgsRY/aLJjaGCamYupgnVp0dsNQL4
oQrVSvBU1NkwdBUqcXJnMSmFmsryVLxyeFSsY6I9VF26EI/EwCdYaANsx1jyovXNPvq3kInfm4Ap
eGKOQ09NjSdOjNm1e2UUxtBDW+Gl9LwPXz4vf7iITtRFEDQTJdAlW1B+6fiJ6vdcDoxqBfdJ+EUm
lcRHMQEiO8aTU0YLwX3CoOlmGVstvv0sTimLj8bC47Io0vHnYJXpYh8p5c1c4s35r/oNU/YeJX4o
YiW8VGffYl/XKteo/K3rOus8N11ujUOfOi83osxHpsscJ/QfNZOX/JteskDA7tV1YdxRXFiHBv/4
F5cZSVrvODgE3oracTo/VhAf2UEl3IgYAtts7PA2Bm1SVE3n1ypVh6anU+BiaQZ87XhySseJ63zU
jHiB/xgMOqJ71Zx9fkgArYL3LMOMYTfUjQfsmtEEY9wpUg0arwd9xrJsCKYM6KK0JIuXS3QWK9G7
iuoXHHqvCxgpJzh/IUS2mVqQ9P0sQ0nZwfuja8+Ar30bfnj+2Q5AD2MiipysuOmGnjNIfBpqDdqo
zTM7UO1CZV4DTfV554Carqy2QBMViWGdnvTEOH72HV0dIBBqm6LAeZiAjGaKkCnfnv64jMCiGvGW
wAmr87uwgzfbmx6XpogUOe0jBOVAEvQNQ4FZ7HD1upZaUupQFsZ4ci++Su+ZVrm6/tjkaut2altL
6G8Ap3eYodvGuXd8Ser7Wa3weTg1Fnf52kqmL4He87R2aCMf0Lz+HGjg9rWqNBc3l3T1mmohxXLY
Q8ucfKReF/eHTW3zfCB61plH0Ly5XdCMRvZLDvaLlYwKGFpxZWgRiqDrsxoVd4tq6h4O8eqbo5kN
oO/nRrVCqZonrlt0rgBAE7QXJ/fZIfk1vOV9/XyqXjPVCnyn0t14V6NWKfNApqRhQZB5tUvL1GNk
XpCieKScFEasqRhBH7mx6BRhx9U0X4EXbKsfOlS2eKAMiXq7VJOEqx0Cybvcm2jLhGrOqFhl/gC+
BTmgZZ8L0CCZQYLd2EQZIxM/oujkuxZVq5VsWqRuash79DOd9HuxUZ5VizQAMglrioH0r3li81OC
XUXoGFkj67t9vwRvQmkGT0a9I9O8CC79mL9x5bB952hg0apQmcBVmjzLBoKSxat+TwkHGxq+qm0Q
CQ9GWB4QyZMBlZSk0xFyNa9n0OSqdKLJkuqZHrN5Y/9XbEw+1WEqkvAmO0i4ZQxg2Od+TdOH/ZvL
9iTKnI4Lm+wa0z3GaoHR2HJExDGRpSVigYo5YzfjwmtT4UylQSewqLwAXp15v0JFrhkqt2fKmnc5
ORNue1JYl7tUz7SvWTpaPaKmTSNHpCseuIflOxqtUsu7GgpO5AlCpjelEiGBOg2GQVi3ASWGBGi9
/K1hGurfvXFQ/8zdzwA4nbOTrhImRoaLgQFfjAORDHAbPoLIHhDarJP/EoLSIx7hFOIwo2z5ow95
fjaQ818h8/Fo75TYewV9/a58vimNSlBjwe+fo5Kdx3RHI+rqJSRRACB0QTXIAauiRYxaBcY10DvZ
NSvaqRlj/YguswiCc2jD8/Uii9ME8MTFIlajauddLMpfVg/qwHmYcenQhrswFW98rwDpMB8W5hLv
nrvo/wBcsyhUGuXbGVeksKhqZosdrqThsLgWjRwGJY7YuNMEgscPks/qqfmyl6K7WKA0dbf+MbtD
PobYWexHy2mgjcR4ntjPR5SJXmGsxRjBke6Pj2lGUbaRbmhjHIoKGI1aGen1vDqTimSEQqFlcDmH
UAbC8YzV03zab8eIV3hYEm2O6upIJBJvcAKqs5ZjfJ6er1JjGEb03c3+5E/1+YJdjVrshL3auTZK
ssmNchN+1qi4ACZW7h6BKDw0McIIkAicmDEMLYtDX4japRbtVSBMObqZen/0W+RaaBS0ao7xKZQO
GRgyGFUSMo19JnntO0V0X3zle/smOXC/QK731d3IKtEawHr5yHxFYMXuZkwrvqTpirlxLYHgtzM6
6SjAYibbzToNTVZrGp3mFgpEoU2npN/TsAjX2DQrNsuSciZmKNcmwjzQ/WETiRwe++D9SNcdCO/V
Izk+RHG+IuRnrlp9TXy/AAVY2aekHiF6mUapG5EoyUJygEQnV/RHE8j3rNSWPnXjJYkXjGRvTA9z
FSXbSB/TAPIcM8ido5CVp6xy865BEgD7SqbABYDqjM6hOq+lSM5Taq54gquI6wglqIEgIrMDebJB
iA4QwJoP4CUPlB9LoStReZOlrFaCimIJMYI6iF5C9xcvUOWr8pX6UoTr2L88Z0jcMowZ2aj48dvB
XHllnQFsViJ6MTzSxs6xLsTipRQB9u89A5Ck+o+p6VELIpdfVdDGuxB/HCLc626GVnbuRTynBKw8
6e3oW3gZpF4O7MidltTiLDOgsd4kSzjUACozkh3Vflc8SEkCp9AkvPZQPKBA8Cvy3d2HNyhMCTBA
HINO+cfVwP5q/sQbV/kSIXQCARc6/cCqw5LEoAKzdjVykTWF71geD48sF27GiXxifAgO0cusN21q
PUTkYurFKEivXpUSzY9elCHpDgHYGLMTmaNUE3GSFdiMAJpGzv9qJfVtDUd1Ue2qYYxJCYh/qHaj
fVYiOAIYZnZuZ8BIBr5p0oIQ+jCXmVb20S3mH4NBfDRRKi/f3KrhT3Tp1zR2G5EsciPmZinVnVcw
niKzWnKDiJgA2ePU6kZG/FG390AhaiP2/dWZp5Kdqq2APfo74pAVTPK+PX0xBJHm69og2pL6IHh6
WKH3I3Rofs58nseljphwxK4CkGW20/WIVQ1nd9FM7JhEXGqTLYodeUJM64Si3YUpkJpWoUopAQIb
qtgYv+C0xe6HR7g3skqio2R5z4lGW6RoVA0m3K5wdGWQqRWL3LG9/PR0+FvP+y7D/66crR6yOGKQ
CHBJ23KzQG1eudAq975QmtY6glTIgzDgUNjChxUm6tYVQOKzsBWyr8Z0rkcpTtWgmbWUO4vmLwNG
waZ4n48/LpEulBcWQx19P42UDbcqXpUQJXYSdJXxAVA5FNuCM8EViQ9AgxPXRzNwosoLisUcttj0
W0JZwm85Gb5JKUPqbfpOpVNAjCyc8XaOQnuSfbge3kXXXDMUjiF7KVXA3SgpIqPNh4XxzTR6XXLA
T0aFsr1d7EW0yq/qcRskeI3U3VaSSTgIgYAfg3/PL6JgdkQGHJwCf55AMo0vjOaSYUQJiCzZPFsR
fDHOneApWVS1ax2eFo3zp+FalNQWjrFBg4GfsbHXzo6GpYa5HKMhY6GIvXpi8do6FenUG/5rBjae
W/FxsSfVWrqiLqHEfMSzFfxDBUiNFOzM/lG/j/ijrQ8h8GAweyT+UgU+Dh/F5a4orYzbZ9qA5gAl
dOsC3s+rwMEZUFSqYp1JOvsk7m8qBjYYMMmtdAiFVmN1XtRvjLnodLpmWYZ8Pt6Y1DMwzQxD5PPJ
vJKitXw1OrCsbtXApx5UYFS5KKxffY5L+B9KeySh6YHrAo8/Nj+XLh6uPoKutyYxKqX5mlWufqnJ
HXZ5NN+C54MPjguEDcV+6hW5RvtmYEmz2rriaqR9FPTt7Z/ICry1jI6gbUeSV97S7nv2u7chl60F
V8lYzr4h5x5Cfz0rPPhgjw/1dt/g9uSHI+Fp98Rq7h82D/DZq+nv3cDSuwLZJoV+6UPZMPlp7ilB
sYWcp8VNscRPMEmsRdPs/BNkQGWLOS3YYDYRIxm0Q5wDLgEYisd8fc5EUVCbV1Sgoc4aLbwxdNyQ
dt5XMn5ssG6JhHHzuYBSq/M7osJmWpxRPmytAFTkQYhgC13wp4vFdJhQ23RpZkGAHOfRcmpyx7i3
DKTP86dZDWrWF9+EFTijrqKKDhnUHJsbiGhzpLDjXXLJNJfqPXJdxbcK40M3z8/pWcHNJOyU0qVb
oqsoyZykDaH3IihWL5uWmyiYTAjPez4MzDOPS4S0daNN9uTwWdMcjTmd5Fexm27IdbtA7C5S8uMo
1Ps7sn2637IdBYq2S9I2MV+dq2/uWZQ5EUEAnAhmY5o4jw0xUfy6LqVfZuCxM9X38LQdl37F4Tz+
iPUFEs91juJ/HOS7H8esZ7S9cQyBWmAHNR/kaIOx8g5quERHNBvnu3DDtUCOmOyDS34Ja6I4T4GP
/f/HqZma1y9NYHVX9RnIcgyMyoR0ZmsV6Y9pObFhZJNYC7KorGSzJM7N2rmcqIDLXz+a2wjpxYI3
B0UmYKpaz4hIW96V1Iy4eAXWh1V0ZUHIxa4GNkuQM6ZxLt8cjtUiaKBdOe0gqR5gcq9Ib6W1/nCX
JqGLr6kWaWgHXhyEYvuCiPzz7kDf3T1NQE1i2Crc/gmLzuQRep3d3dfP7rKEoqv5pyzyEZwbiV7a
VCbDONjjgPei6T3F+eL1Nnkx66yfRw/6ReY3De8sD+UuvALR3QhVauIlWkh68SH7THdCqlvxgQah
jT05AdSRuQxUFr5ebr82OD6VczXP9AXmex+hGGd/3N98FlBoodQ4zV0LeQQpuMX3EXTPRUR/SW8L
ZlsbVE7kr50F5xOqle2ksTBATT6lfYCcDZbtyof0sqONwhcVpn5hIA2tNLDRno7emZQBYWsR+tZs
xWKrmA/3C+6h7odwrflzcnu3GqrovaByCsZmXCtlBlMZjnM3yGHj9jcSI8btyuuxn7LY49EKlcq8
ZrA0ey4PNPnZ1vk1SFsxc6jqeDTCpb9WnZJn2pZ74RCB7MjtYsh3C1z+kOIp/CygUzouTWKYJpRB
wF+nevKRkK+xPcz22XEUag2T+00YGZuO/osuEo3bQQHMXcb8ZeSnSZiLhWeF334yCANt6Li10tB0
V0E063MAZ2qpWZ3FKZCB0ocVHpCJ4TMeJlCLTqvvzD/9TQ7hl3jzvqffVxmqlKhcGm2TBESLUN4c
cohLMoRP/QqsiuNwaWeDMLSFXhzis7fpfQFp/ix6HkweJgiz4AQhltRCe3ezAvjLcU1W9f0wx5fL
eJ9+tYwGV5Z+FraVtUnoFhrSpWeRG94sXUW7WRxVGLWAvvTPham0gD1TQHqJa5uDhhS7bmxoE5sl
i4Z0DCq0O8i3Fubr4NHHkvl+heLo2MxTOM24w91yxlhkPr2n3e5jpTW/d0Jnm0vK0FXWDPl+HTjs
iLcMdxYwFgqKLNtDvUh2UO8r4YP6VjHkUb/eQRvZKK5gPgrYQXebfdTb2hB/ubTQOugTeWQiSJd6
we/oA+roefNdEvUCM91jw/GC58gF1R4eOnu04Zac+ryReTJPZpZ6/R6rA6ezaloN71ae3rvLc9Va
wTTX0N+IgnMdt3T4jk3usi/pntGEX1iBVKMOnm6rkz3tbslG+nvayPam3WkX2RTvw36wH0xprGPH
X7Gz/WDdsr+rneWyNGolOhkEVO2MAosvfMuQhd/0b5Vilu4ZvLhbFLpDP/JZc8mXJjeXHiGNL+CQ
DSRB88Wn9SDha24i1EAOpudael8tlyf1Sao23zwtEYjKV0+k8lb9ZbE2WdcnS8SGFpDBZs+p/PB0
GK6/kYnZNO6S7vZQ58s/SXc+/ll+V6Y9djq/O+LWJUl7jlrBYjACoJ7WU8eG0MIcHef10/I7VU+/
1GEHHOoIbczv0qkeo/OS6o3L1eQ0mC2rabBj9IDQbZnUZ7NacmpvkI5U2vjLPW7gG5erk+aMPteX
zGfSWNbmhfo+21stBtt8dft0oYionU1X+dS+WGtfqpPR43bxyV62p/akzonNNo2Erd8sFoNk1uMc
11S20vqPNZOipXU3dTu5mX+PmycO6q5Qfl4e25nb7GywWbbLtSPqzLeTdSPZLWqT469DdXzuL16K
DUSXCBTVeswjkynEgvMcctKpfgq5Pv0bdSBza7IOuc6R5mqd/BBi+xBBkFCfk+qfkPjhZaovT9S2
FIhH8hW/6nuBPdrL3FrO80emEm78kMhr6K6SFiJjTFaUPW8rCHOscNitebjAPZ286FoRoYVNwTnV
va/0rcHJ8EX/JlUA5xU1ebYGJdU8gG1qyzvTJC8ejumEFedZRioM6RIFzAKFNQQPqINSIyMH301z
3I9+PHupe/aeFKfQs1jIL/medUmHae1Uql7ocJBmLxtOVolQVOmhxfIgD8GFUoaTs8cQkZTo857b
K/2iW+nnppe/9wKY/S+aZOFjmVsLBlA05WAoRhLb+jWvleBuuE9LB2iwFW4NB7RrszPPH5Esv6G1
4+KWvEvJIF7VVB9qQT93y6EPR+naudRwR3xk1y4P6T/Tw1aaUT+wc/PdUw6PHyT75W9ZTSWCRifm
Cn+WbqfAa4eeafj5IGGi3JiTrwTp79Mnukn8t126RfW/R5KqdBvROFsbTb9Rq3QrbniE6u+QOvpD
j68sxe5QVV2FYN0SB6EMRfupeGaQo9P0/wg70+U0mqbbXhERzdBA/wUhBiFky2j8Q1iyxTzPXP1Z
q8o+7/PZDjsIyxqgp6rKyty5cydvAMzj3T0ZEmvgFb6xDTX1XOAc6q3wiDjwj9YCk6DTMrr1Vz7V
n9Vk21Z+d2Xd15bB8i4rjI0P9uewMlIIyTGbckjFOpF4M2iJk6XYPr34rGNgeWa6Hl5cKbGSzUYc
vit3PXwK7+mf+eSS3A2s6IyJu+EPHopKL8LQ4dO/arSLoe3rbyIBZSSZ0nJWKv3W0mizzqqzZXo8
IiolniyNe9HdU8YMnhfLH+XvmcaKOLU4aKxtqj6sCYNNRgkt7lDyNZI3AEmv8+Dw5oVMa4ls/6yM
ErSOcG/EUwl8rEr0EAViyi1BlvwmvQ3/SdmecKiIRxuKnMGJDUysyhS5FMs0PbDf1sANumek9nd3
e9xMW6KJCqVUpoinyLEy5jxeBwqSHq/eMFsnkBFOWNh23Xzdgg0+pCnQckRXdUA6ffpdkvewQzcn
EA2dUT8uhhTxGaMM0aaQx5cWBtkICCpLawnAZflL3NVxoEnxCHZGssUBzAL9S0NmacMlIsvtvY/Q
mG5DyGXUpodp3VICDGvSTYow+LfwaoDJ8+/GXCGlyfgFLn7MPMTuLwaWxna2HBx2dnBxbVilN+HV
pPTDA3gy6ZOneML0lO4GHjfZJx1VI+/sQcEPobkS+acirsTZGAhsDZj+edHLIV1pTGXIVfyoANUZ
5KTB8QAdxI893NthogwrtnQ9adngXd/OviLu9AF/ZBmyUoHgd5TXLHFUYrmRqbc8zqId2/UrVsP6
mVpNl2hQGYJ+Azjv9HSimfMwKrVwz8JFUUvteCW0C/BMo4Yuwey7AP8e65xitP+uXVH6XZJS2YP/
ralfZA+SdLib5lZIzhjvK1JMbt5hu1yDlTsYgOfUzznKklpPRD4SFp2gOGpMo5+Kv+bzsuZ0UJO4
jHeMy4uSCKSvv19w9ruy8v+94F/0T9Ap2xxHRy4Ypm1n8CqY5WMUF/BlYO8UixZAGEMUq0CALzd3
BNixJlgSu0nR5j3RtRyhG278R2K8mXsv153U63tbO8Z3GsAJ57AuWHyBSSL1hDg+BuKqZ1SREwvR
8YWcow0CqxmEiAuCYyUCAIQhO2wM7Pl/fxrV9DdFUZ4G4myFSrlUyOervzZ6KIzX51OyO2KMDxgX
WfsJMpFgJ+S94q119h+jeb1Eh1hsHZHdVkwyas8DcvgMwust/zYNYFFIvj8KmDnYhK6dEqCzQc3x
S4GYRLL4kSUkdhE5odZJgCGEZjx6yRvc6wKOr241zQXxxAOe/7oAif6nmvPvYs7/9wn80mmsNCiv
5tMU7RVTULLAN582X4BuGBtXvcs7jxbMlB7Q/2oen/+znNt/Hr8X9x+BvFFuuijmCpxcusDmecNE
tD2E006cTIICdc7sAYo2xRUvyuVEjbrRvs869GLfLXPwkLWGj/7FLYeOxq+BhkAmUtwUfWHWX5D3
HmLrpVr5TxRSRD5uRJKUx98zfkpe/O3k7cz/EgkikCFUUAbuF+KAkdAqF2uZqfHFm8GyalrTY51Y
mTe4RApkk06fYx7pBLBVuhKJkUHugNsmKur9Gk+pLL2h/5BWMrhUtFHSgbEVCk2QdORwIL/pjUTP
ZNA44n0dmSkGYn5YwpNpjQ91WHUm/r5c8mV1hH5zIf43YL8q9ZTmy2E2mbJeQplxseHTxxHHCVcT
wFGKpd6j9uFdu2zY6o6ueaGA6wk2C4LOiDoD+lMu01oR3kohKD7JLl83QbFJD9k+zrpcF5GZZtej
BKWfnPI1TbAJou6iVI/FNhidWxFwifNSmEwPVGmAG+tJqKZgEs+vfLqBsM0ztcuVDy52cBdPUPJI
dGHJcpXhbzpK7rQORWwqAXGNDiPuiS4LXyWWiOmrCybbz6zbG0A//25H0hKIDuAfiEbMni3RD1c7
XKfyX6aMHoz/GJtfNPMPx1nlPB+s0QhnGKKAhV5dAeu8/dChcrGYpHCBRO8MZf2w1GTpGFHtkCM4
vRgiGJMYJfm11AQN/jSFG/aT8+FQ2BnP+gTB6pAegAtWbIUKKQbMIba0QFsptisAN+mJTyz763b5
2XyWuIi1ped9aIJkDlZM8DRpRSwYbgor0xyBfpQJ1Z8s09lbCadR53FIY478sLZ4O77Y1Rishsyt
Ps24uT6S3l2TNIbwSMoA8izDaAIQRhtYCOyehlMgBwNgH4jVAvTL1vBNY5LwrDQiPhm7SehYhEDK
7hBEBAQMvASOShXrscPLkjZQKShsyizxGPt/X39/lvmqJvlysYzcML0h/6+9LG0Lg82oujr2dcy9
QDNRUYbFdH32Lgkhkm8KP4bFjsMmAGT3mpX2MRQ/Lo0VjTeG4A5McnMhMVXifrQEAfLe/m0+Cunv
srBsNlWkvrK0mlWqQZztP/a+sposKtloo4y9rqrsm2OPqcV0AXFlc2UihdUeu4RpG7x+q01MZcke
MAMe04wY7++RZmXaQFPt+JvQpMEC8ua6V8v/r1cocs8vMoTw9sw6sgsvq1ayqqGJmuPLyrq1EI64
M7ivAwa/kX+E4BKrKDUrkKIHbBBybitQq24T64wi1p28jJvQrkIS1OtZk4YAH6Q9oHZd33cSuvKe
r8kNe7fB8mmtILjhfY8DSm2kcmSxeIlwE0ibmTPRT9SKaJ8EU6XQUgUCyxUrRuyrVAkSAVuS+EuM
7pnJUXgdAn74MvAUd3EtG+qqIgBRaC9WwgQfP/lp4ZW0fcqxxwQ9FIJoGTQGtyI0u5e0UNdmXb6U
G1cpCvQmVcuNDX1Ilq3TS2huwuGAT9iMVSwp0r/BdxxRzFBFRLzEaxD18WL1Jlht/9yi/tDPLU1K
pbSEdmweAeVfd6jqZlyYnM9MsRi77mQnvsI+ZLqRYzUzHCk5tvGIXnkFt86ACc2HV3cNV4mBn685
3X9Co1v8Bp05g0wqaRRUCGA2sQ1m7fBhusfdYPC8IfrZ37kRyyeIe/eoSVMYQ/+/mwP6wP5xQZUy
JJarab6Ur/5i87PZZbo8JfSF0FYZgsiNK5JhN33o4qlwk9WQmizwt8jagZjD85DXaSFYAcltUn3J
R+TGWUfmujTiFn4mUYiDq1uUYYSNXqhHZJYnL8btzn2flcElwNGTPHa0JydPsv33LAKn8uaDsBxe
DnulG4AESgUnrGIy5tT1mtIDngUGCn0HbHlH9hWSCDVr5kPDVkJ7VEfoRI57hJqh4qjW9WkP6PIK
ajmpH7ARVk25bC0QhG10uySr44o1OW2nrekt/UNpcHdjiXxgErwZl0s2pWKatR6Dc5q748ub0PWp
VZtWLkZlwRgNxXypiU95sCrk+JsVDqy7hftsAj/ZqGrTnnJR2hO5DLAkb4gwQspWNnJco0swH1Vh
kAFyFKEh61KVH8RexILKDxETCu4xJVJNCjSXtQPhybyxuk4Qy0Xxm6O7255aEtPHGEsf14zHx/jD
3CJoZs9y35rcHmvDKyy8SCpAlvZANhzkl+9AZ6xi9zW3MOPu6duouUD3RkEn4StUflDv4UJ1F4r9
4ZO/dGvk0PSnkKUduvmpGRlY3BguO3xtn93T7dOLNAKOcIXiFjf7Cm1ej5S8LCgnlmkvJGGWygiT
tCIFBeaBrdeIWQ2nj46VGeBlm5xqCUzHSUZGFBqUFpMZiv31MKTeMPI65avW8dOE2am8RVzDUADw
zWyVI9KQPJln0DOzBeH6DRwQAB9YUE4gsOoN2DIYwpvO9uj18LDAm1zgL5Kv+jIlyeGnzVmMr7lv
F77PenYMiz6h0Gh3vcLd51FpBbSb8X+d5sLr+ENe/PAp7UebanWR/4rE6NNgniOHkYal+vtvmQDH
D/wTehYXIMBhsBApTHH3lsZlFO/8XH/QV/TcyX/RtSm5T4TACAa+jnv5YfBAnK92kCXCZPKjQqL5
TVUZf3ICYIPrVIQYWGKCfVWkRxRwOjQe0lckeYoHoE0mn1WkRgjBy/AnHVA1nYQJ6U7gbrHmiakA
MEbzwnJvk8/qYO4ZWDc/oCi8djz4WABm1YpA3OA9h09vVaR7qw+doIiHTmdwygp0zEbgPvpl0RLT
o6S5A744yU7lppm97SKKFNGHkhvr4nP6x70w8jVCx9c9+LWdKHOQ58bXAaO2yMxtbD1HhNxA54Cw
WkTigo0NDGBvXdXREpzQ8scYCibG9HrTn97Hdq5ojvLs1CCVtJQ0kMwOo+XlrRvMHhc/hgT5rDxV
BOMz46ZP7o2a9TINZ2iha8AL18DM26qpZ0vGDYdjzjZVuIoqDABrJMM3HwKhh5CXlthoxX/hC3Dg
EYqiRJzobMtJNCcsz0Y00HRlhFitoNx8yGTIKHrL4YFaZOeWH31SXIJCPdqujLDQCRfnM/IeAaJT
7ze9cgU42zUc+g/6JtGMGOWujrXBg4ui2K8+rN7Nd/gBF1D4Hz9E98GWb5pcTRiqunC5yrMrnx6y
d6G3Jd6xDrzTPThFzcEJXpaTUBBBKVEnJiTcxpjtQttkVtUXuE0ASqW+E0i486ELQ5r1TDSoSYpt
7qaYXJt/BfgrDJ5gWZz1HtpTuWU4+6vUZygjGqH27F2p9SqIofKUsmWh18Ijiqx4fRRfevW6LoIz
MDN5Ud/BenJRH55js1oXuWIsBnY/8RAn40+lNOd13LC8Eue5xYyaNdv7zJguFtvEandtoru0vrKY
rrRAU8sxiT3pmcI2xS/N1CZ9wzvtvpirw8eewIJ2wL0SWHAfboYMhZJfypwpCOgluujgv6XWI/FE
fpS8IO6ljp2hqlCjR5ExDs7Nc0gwNnKfjj3bran25XPxvoQsLfFxm8sTVwQVBH8Zf+VDs1SpFpra
ocRsqmXz7BODQf9lz5Ie343xo0Vd3AbNotGGthEqbtmIXXRn1rprEbn+FVkQTAk/GEWfOxfabjmf
jh00FI3HfOkMyBpUzsB7kfWuK+rNY05htu8bc+7ex5Hj+GVWj8/KcbVCSJkQ3QqfAuP76ukW716H
bLJZd/6BbhrfI22rva3cSVf0EnmyWOGS18aJGWb+mt7RRQQgzQuxRMCD7ZCe9LswESRQ0GCXmNVx
9OUOj3h6cH427TXVFTvsZjkc2qv83yJyLrrgFBUEi7+L/HPLPYJj6b4Qiyv0pRhzVifLgqnvotl/
nFABVojCqY6vxT/HS1NSfs2j84N49acSB67Q1kyhN4+ht7QlrsAb4S+JNUm0raD2SROjUVm2kCp0
8bGnOdt9vj+7KWgR1Jt0RB1p1gEZ1WULFihmXEFDmi5em++mOC0kow37NVD8430EOWF7jqbDi/Wm
qrcKA/oXbaEP1qnOtvrZS/RltcLsGfsTUPQgQMo269QJa5PBccO3GM5rWGXY+uqDPr0nsppEbTj3
ocltjMm8JC2meU7L9fW4hA0nLMNo8uh5wvyU7acjb8Czut4TEUR5WamCclAxOMEonMMUdTnpam/u
jvcFpH2l+sXiAkt1JPlrsoISb1eRXFt3y+d1rBwJxpvG0hIBXaAYLyYzST2KGVTaploLR56/8wmu
A+/UOEWKo0kSS4LiNFMeqhJKdDzyDrHgn/TXSII1QPGeZBPrf6wJhyXlhFTV4msFehE8nO4B8P30
IVuv+r6mMJ+9DKZ69iBSZHCiaJgMuEh1tmTXIuAJTo2eApzLoFJsBZ62N1pdHki/2ln2Co3Dl4zL
ZloTOUmYHDTP3Fpk6w5bR9KTagwZO8kwG6LBW5s/K9VGZXI3vRdliOR/i90G7VBwXQaCkDIv0zX3
qjKBvCJtsHoCEY4XpFmHnrPS442hIk9Lxj2hTb5uDpOAB10UfjSjSWxT5cCBwf0gzMY1BDzbQNf8
YOkq+xo0nsDLTA6SOe0tP+FP4FyVW5CzMPfFhgoXpZDWK7+vCzXYM1T1B5EcLzDw0l8rZoVuIPoR
iVwQD9ndeL7crZDF9JNfZ71Zb9Jb/2D2e6u+w3gxFjaPQfVK4Wp116PbIR1Rfq5PLDbFNbYpem/f
q+3R3eWmXGd2MWB6X2S1GCyrQY+jemj84hajILLMPe2OXw/XaB938zgSLmmX7BYHGYuR7mvzD7dT
l22Fcqg48H5Kncr4eWtjnNmBGNzZXD0vusALbkluSq7bC0o3JNbdv/MsPfLXfARE/HPcB0qvCUtb
byYH0wPXnlfWTsJi1lxvyFm4/A6IU+MFBE9gilTPsYpAtMLS2Ezth6dzJyh9XtGrgsRbU2zpxIyj
5k9FHOdYGVGyEvx/x9rJH6iXMAJLhEqSKiUP5pu0MeEvNKq2ohtCpnk7PUXLOlwkCQ5h1CVb3NDo
1wPur2trjuGLmgAonIAkYLK7kDEpvzizLWtnzOIyoCbReSl9MMJo/lz+JNRCxPfAmVmUfnXEvSZT
9HatNsgTK3YZl+8Ge4rSIb7xJjsP21v7qNgU3YXpZhIpxkQOLB9LgtQ2Q1eklesZHy+boztd3RIc
Vu+w8sC7OGqsEmKunjhQmTJJ2sAOa9SSivtEYTgvYMrE9bJi12SK4c91iX+TRxfqlGUrj6/UF8Zz
VdgmUmdKsnAsvteB8p3bfV0Kutx006JS1s0NxaBn8aESjU6oFkDgOoH4a6tX1WDkHGjVzBkn14uv
kh2WSCrIBDUW1sVXZbDyYOvTWHTiLasZsCTvEnnksdhr3Stebylk27XNT8/uhnShBrTH9DOvqFKO
BcL6ouVmaiEY/hqt7RdtQIj8sgbRHGUnHVy9Dn0uy4+rshVDhUNU7z7DSFhBprWuWLLDAhdpcKtg
NHs068wdCJeVuuHYBcDV6IYtuE2PJgQBFMJ0HspjJUZ8ceR4tZIwr8tkBswIVICSSswmirpeQRMY
YyMciclhvNtk+ijOClXElNxuICMzN7GB5BJuV2+5nlk810byhVmQv9Rscs00R6ro2gWg8qNIM3MM
Jb4rVBo5uzmJEscUFBMMg3XBcUO/2h9pwGFzSTzDhcCu+Fpon9EycFSiPmBkYTDHznXsH/NFaQCo
pt3LByxvkEZ+2ML9NfNk1gk9M8qBKs3986g1oP+oxciwCDYUO0wo+0GXhXm3bZcCG1bXXisOq5A4
kNaHjVxHCSHptfnGHuGgwFtnlRQx5EgngNQ4VydfoRsz0SrYe/dV4U5rohOCaTigN8TAx5b0yRAT
G2SfW54j9iSWDS+Hwcn9s57INSk0E5+v1jw+LRUktBclwk06zo5vx7dBj4tfnShW2VM9SPavI05u
0l3+cZWOmzx3h2P5HJD8gBKc0CcV22eGPLhEi5zNM2o3ogTb4lzPv7oiBJc4KTbSKQCSP2+idUAa
HwAQ5PD1QqWiEJopJpnPWgBPNMaYJEWWrXvd5OsWCF+YUiG2FYgrfWWZ3bv24pvfGbAUGufHIYXG
+ir6wa4RYwc9N8mAZlkMbXMtQznL92Mox3oQgsFFy9CStzGFAY6AigHkqpvdWVVkwWVceaGs1zBL
CEaXL9bxidbrLHqS4dsKyW5jk0oezEKUfvei/x/DD6Wq81+G7HvCNTq1xXcX/bB1gO1VaNBMErGw
QuPYm5OaVTHi0Lf/kfWjJnjdK6W/eI/THptde2xvJMuGRggpm0I5UZbuQLMFya4G4LEOQVq8Pswq
LFMdkih7qZwKw0gFg1PIyRnNqB5H9d1yjGJn3U0piyh+SCZffbVMzjUSsXhXjZUUrhjzth5l2R31
5HhrLR1Cp4Z21g3PDSd71e9yQzzuARO1Nu4Kl5RqAuVpoqauNRJQqZ6FT3yL80kb+7OX07CZLa4q
B6a69+U2oyPjhD2abuIXfd+utqIf9A26fJV6E4myaNe23DwPhHdo4+QVpK+VLdpoWh/fjo4J224w
bv3Rk1cTKkJB6CdoKPqUrcuUskCFA099bL0mQLc4uzCxSS1haQVDdQs0eptG7kG9U+GP4/XhIzh0
fC9A5Jmg99MvrK4Hoa6B+7XAv6UdU+Z6gvOb4o3bnUOky5+X96VGyAhf/Uzo6+vv+kYM0ZOPuQjn
TwyUzFQLHSh0YdcY5+PgYfNcXtWHEHOZ2LmWE7lYsKsj0dG4pqA9btwzioXtOXuYIibkAb67dmMe
J9hbBpKKMW2EFcGCWagEvWopVAvCgaD94sP2XfcD1wO4OtSaXVFX8nmAtOzpc+7Bj+pxMBPex103
oAXd3ZwCPEJLZNgyhLUvTUrZeCPTe47cXLRLRUozdB6shnVu6VRQ3vtg4awDO3qqOEFQg32KzrBw
FB9GfW3F+MbviFvYeJx/uYdLhXMv6OMYQCvrP5XdEiVl5XD9zj3dEP+ug4MAmeif8I1uRnxjkLZD
50tbvflAcntJkZWgq/6Nn02buFp+Y77+8FFiy5mt60r7uH58fLTD83laneReId6oNpckCqOyDEAJ
QURPt+ySmfXsujvlO/XU+IWVOaJqcbvImsMDemZr9iZiDZa1fxjha/DAKrdaYUMNRMtHZHgLJFnV
ReVJI2QJTpU2bX+Hy3jmNlA8JwSEbUB1rQajAiUjlNkERDSW3qR1CnDYVk1Hjdvcir7khhwRj0+B
Lhb782ZWG9yFbt59i68ujS3elxZFWzS4k3Y6CDcz7g5aVqmPjTWffT56b75LH88H6OasLzcdUQGS
sMj2yBi5ncMoZY8dtUYQJvOBDSaiW27JUTDKN1CI0Kc4wLa1gC096hzZdec0Ed5yLC6Hmag98fk6
FhQLedccnTvQu3S05H3qbKstHmt73JK1UE5UBwf/kdKVrLMPJMQTnf1wJ4Lc2qVxbFuNI6Pz0Nvd
n1Ab3NWruBj7T4fPMmcoMWnIpDGnIhVJkNrvRoGedKQAxHy1aP3FXLP5LaEmX8ZhBkKL29nrho/q
a5hY4f91KPYQzRevNC1zgZcufhmYnaSyYL+vqWmvBPJ4hT+o5zABJ59Rv20my+CKN/NGQ60ZXelW
VI7AlbpJ3la39s0yUSAMJuMU3mV7cmtGZQK24knjv4zjDO45mkxy/vnVwE0g1bOQiuf2YGVBMOJ8
JXJGuXbVwnG+6DTxVwjtYIw6UBabTyhi0n+qwCQYwpY/6lvF++I9Xn+OUgBHnKKlCux4DnsLc573
8W3GaEzqWZvsVMDtwKz8tuglhee84NYkycf6dh8BBSdbdKP2rc9WDIBt8RmKKkINR+Eig+AfpLFC
8qf2bqU0raRk5u3z9gvlNLc+F8bj9fTYjw1CTMcLFil2JIq5/tDgx9R0xLpVIBEPXyJPIXgk8hgR
8YzsFKgMf7090PLW3cO4XKfHfmLxZTY21l1LwBX5cr9RDiN+Rzht5CyGKcgWk2HissHB4gPzkE6V
KXgixxz4IVbs6w3oV5pAnH2tYgknX2O45u98Gae6g+siGGydWveHp+qiPvhWabAl6O0oZsBaxD77
0XFQaNsSqBY/L/f1n3BOLI6U9QS3aQM1hQ0X+VKssA6O5OuAd3X14+WKWru1YaUsXhE7AxGM1AOH
ftUstPT36QON6bIMNtc8s4DViAhFXE+jTvFYFwcFE73/J2Mw+72TNaOeZvksn0BQyAIl6D+Un/Vu
vp+PB4tj/3Ffz0xqg7yLIMv+Kdel00qfNXSTUhmDqGnze1af7NBDN5QbYq10mfR7jGH1V44vPBiD
MU0ZXgjujkQAEvz8H9g761pA3QCiht/1gpQW4A+k+4Wm8I0QfZt+n38XEpDsz0/4RbIE1K+V6JZ/
yz/JOszD1wkUoFeKw8PBpTW7kWu6Yx5EiydzU+queeBgWrBziyaVLEN43NoVEVr++N0/gtiSc/d3
uRfK0shBjPjCzyzbWdNlqy2izM0fZZPN6gOWbRXRZDMu6aI+aVLoU2nTZ3j6Bjs+INkkkEmdmQIt
X2qWk2hgHVlf1Jn1Z8//JPGGLta/ckJL1WKhVKgW80la/IUCv5juT8PDJEP3idgmqVfRQxr3hvci
VJvgkK0ZE8gY8ClMZyTNBPEeMDdQapcg2Pat2jMLCKCGeEZUgVFIbKUqxBQKjsQNiWFpoKWkwGmH
UCTsJnZogZz6VvexPWGZ/j8SoQS6xUa1VfmaIlqZPk4a+dvI2ZFovbwufrdKgfw/u1dInL5SwdiC
c/9PhnWl8EcDSBP0NKnYljb9xQBOD7nxsboo+oRyrRLJnDOlInToWZDI4FfXZAVoqfScJ2eOi6tY
VO4LaZ0z8lULoikzI343Bv6zXR/9b8AakYr4TE8vjV2Oljm6zD5OHi+4Il9Dr0R/N2qvaRKYfTmA
UUKE6h5IERmEanOBEMEoDSXVpDu8a5sFXQwCA/aDrR327IrGdQVQVWU71euUfDNHC4NsBl5q+sUk
kGO673gJnthkhpcg45T0WaXur2UGE94ObmOPNuNFkVkz5TahY+7wQhnjNje8MsA15aNsObZ+Y89q
oVzzoQbC456i5VM+VCCplEO7K7ujIBvY1jdHDtMFJSuNv9i8SgqbrjuI2vjnx+m2tuir2CTQWu5M
PikGVrwefTI/ZZ/DoIEA+Jq723Ayt6dzo0yeY0+c4kz3Ar0Y8lYf5U5o1OfbCp0RhPrBZ1MnxuTF
d0N4t6V4P6JoPmlJNSbm6KYGZc9gnCxSK/02rU3qLGKytOZWNec6G+U5jhAFLdh1X1r8FTVue1yh
CmjC/IkcHpZB/q7pXf0GCwfXofxPAxGKBkPeKHqTGePlWgQk4GQyfyJP0NNmgQtEceQbRAnFh2nm
MbqV9OAuWwa9i3yy0EOqquLamLi/CLhYdH2SmTEOLH3Y5HHeU7RCFhK31D1DOhw1q+FmTXY54W1m
ppyiGaschA7xKpmo+5stExvL8lp4dT7JqKi+kqIjYTd7Pm/qkKg+djT+os+W9xJNnSbPJ2DVIsYT
i5vcnGmIZNukkOa9Xdyy0qmsgDoyrc06tPq5mVGiPCUTnPuk6T228LJwNWX+8B1u5w5brMleNUs3
UizcWuf0vNdVxJfCx1ruqFp0qCbNQc9f4j/illK+qGM6oKiw8smSQv/kpfhJ/xpebAe6h27aqjRZ
J+V2YfHkoGe9+gsOb/A5c990fcn81SrwuBxVsaRie44S8Z40tjXwK4qY48FWHAI3lPGzBaPldzMk
KxiM6HEZdqcYlSFZA/dCtd5FwiiuYwizJwk/MvBL5MRKnfMHEO+G1ly29xIn8iCuAZAtW38WSNEC
RgXNGl0utfZceSQrSDX6NtMqZi3MbbhGEyaCOdtyYxKShXHFsOYLtQEakTBluqSfD7Ut6ossqz1N
LskFs/Qt6jArCJoMymTaw1yiFOKkQW4RSmceZXwVThT6UyV/2CKBMq6REfKmj538HYnrZ6hssFRT
HMLK3b4hsjZr23oz0h/HsBBIUuavLiO6Qo9r27pZy9WXIHISnAH0Yj8FuAjRX/IhESmE5NZR+5tY
PMRUl071zkBWmWJlso2wE/YqeRVqU6bgtx2yl+K5ylJOeoMMvRo/Yocu1YdXxKMG/mBCuB+0y5B7
fLopT4LKz2nHfyohLZtFeonrSQmx+nV1g3Ju6BlkaBvAodkuSjZM+A/H51S7n1zNO+lNEGqj6xlE
zAtpmiENzkzdRL/s/gzlU5dM1Io2Vfw6uk5TJs+gk2I1149i+/rZBRBRHDWuWgwW7Vk61exfFBtR
ME0FSqpmwOBnCRKfoTEOBEAxcdGmC0DDtG+OY1XL160vLL8f6FfNXeDpPUD3PNTmCPdW7nn4C77h
MoFqd/gEHn/VQPd9TcStWy7SrnfpnNaJUA4JZaObPGxRGaJ0QtI9rACSkfLBT/cJCaD5nJW89KeI
VXvVDG/zTG00R/WfrHOvWgww4Vl7eilDfgeAQAs48ZoFHVPwYekLtIRxD/uRD79E4NOUUgkEUKxB
pE+YcIe28jTIGtsSLXY3MJdVoa2a8EbuVojn0tmhqg4WxSzjsjhrmCJylMWPBANWBh0mLmwcdqHr
iRPUStYlwIQTU9RflB8gtdkz6Wb6LUE4TYGvUEMB/l4JAZSiQAlgts5XgoO2xPEiucfQ7p/Bf4Ku
BQcApOFsuNvwUPNw6EUIEytiAZOOyOWkpOsYYgDg6MqbO0F/BDzi2+HGQipngU/PjIvAmKiqP8e6
DhBI4TXh1CHHcFJwm4ChQrhm/0T//TsLEeXV5HpHZL+A1+oW6le87kDelhNHFcj1qGGMhOBEaPVR
4Zm4hF1nnjppT568JIFEQhPSD84zmmVJVma5AWqTZ8f/NNaoMv5T5kIZ2JaBZLRPrCFdWmfIpVnt
xhwQMeCro2SLAeVj1b/hsr/mX1fcv8RkT+kUJDHLpJ7eno/1DULQ8notFK429a51cjSl+lsiH3J7
cygf0x/5ClVdqFTslhjilMyEZW8GLS4057MZF9chtIQOYRFH3sLtXAej4cldtTFN4gVoBASTTZkI
z/vPXlpOOyfKz/Soz90ZNmyPHs3LeSPMbDC0KO7tvA/LA4jJGFq4zkXqDBRw5Hc8davqDK+c2gTL
q7p6+U56OYc26RNJlA0qTj3qqdiUXFOhrIX0sSF89iSXwRVS+eybxHst9s7zKjwH8BCDYlJVpcHS
c4GYePdVtNHuHiWKlvftMlF2vjH9pFKN4BdUYaqXKqwd4cc8ANmyvYDEbjF0kc+MWqgGw5TAGhNt
V6+rFDUXG+mjUNmk5Qtsb4hYd5m3zu6pnn6ksPWD9Nq5Nv20BQVUyapiqqK974rcLfsZ5zyT+jtx
HbyZa+U9KJD0KNIh47EGgbRmtvTuAo6Q6bZ97Aoiqgu87+dBKvONUevEzYlaxm428O87cw4INNs5
d0tAAVtQveHL/GXUOncjQDrhQQguWLjqLaieU75ehZhqdLPmNwKmJ9RylOPXmFAn3iXeQm4Gkkjr
hDYx7wK+FMQLaUKkZHTq0rqxmUvT61fpR00fI+cCkJ/OLO5q0ODLCB128KhkSci7WrdQ8BDK0gcW
x1vzdirDg/skMhf9YOtLdCjwfjt+DC7Gq7Q502I2gbZHt64I3UQJvlJcragco5vlMf1E1pJgmoC6
Lp5LF2I1O/f+Cxsp/KmYspLmC6VqJUuKhfSXwHlY2V2SUVo99OeouJ9ec/mr/dd8H2GE2gA9AhfC
sLbcNQHthc+zZmnUmJF/WdQuL+vW30tJ8vk/VZJU0lK5WqIUOl/OW134H5zmMNrukuEpd+hTmoWL
RjdvnTxdrS0Y3erZaERaC+Sv9goNA9Uapp0twXrxat/btEsflEmgzQ5Ah59PhjD/FLoYNc5TehPJ
Yz2Tm/HdFIwH2tfk2m3bLTvuX1mlToLGbcHNuNw9YDjccP35dJ89VMjOkSvAQ7LP1vxQz98auFta
6fQdvghNn27n18kTolC48E4qq2LXX6o3xy8KEJSeEtxq54rY8Al5jr8/xj/Wk1er1OGklaycLxR/
qSffzS6n6jCp7vtCXOm7vHhzvsJde0gW+SulLxZ4R+ZMzdoq+BgryisifW7/0XDqaIX81fcpu59P
xGqGQ23HExpW2oW74/XuQwOAASGJD+4+B3mySH5C1LC/s0YJU8b6mwJtnwGal2/TJ5RG7F1M/NYI
6yREBn9/BvnsD/NaHKicLzmzy0X//p+pVE13WXYcDE59MnQu4MMMVINWyiAGOt4uPWmGZxLaMe0t
kYmZAfdg25ikjWVtMKrn3s+NhLLF07meg8IzuqrcNN8gRDQLSLztydps7jdUi5dpOHCb6wxq9TUU
us6u10tX5xr9ZiqfV4/mw5TQ0/DrMrkpqEfoBq+X5MalS2wOVPxPZ1hJeYumihQ4OG9NgcvQNvR0
YYih+ELZ4VlfCGZyh6DC2ER2mUgAb+7qKFn/6mGhJplf8WyzD1vn2HModuOYM6MpsMcN0y3zf3c5
GeamJWMsEfN7cbM050TKTNiR/QqAq9RdXu8/ld60gvJAyQrh7TC7SZIYtWsJz/eSWylVUI/m74Nd
SBnLX8C/fFJOStVyqZhSlvrLWK+3p915Oq6c+sZzxG7oUSp0Lf9XGuiUeWvGrvpuDj7PBkfeqI7G
V/Pv1xEK3X6/jmJWKJSSrFQp/XIdWWm6TBdnrkMerbCTeL6kIimrhpEpJH+FZhkSkWBy4Yw1LoyF
yciUNvIfMqtQRYyyFkHWRm4dI84STaF6yAPJPaqfgh1CG3GFROTtnr5LAo4nNrJdXbtj9kjUwb0p
+waq0r3w2K2SBJ14+FcNIEIVfxgBKgPZQJKkUPrNcF+STbl8WR5P/QUaoIIpgcgYgNYytMZhTzKu
1abDFqG6EC07qvheBK5syOeLNWgsL94oRLXbQywf0aw9Sv6IaEkKQRceJzQQCnG8IwNvwHPUc4cz
91Ru53qBYkXUSaUdhos2tHrSGnnT0cHYB/LCiqgKz9/PWWuCn/tQWNHqttQvj7SEOI8QgvQ7x7dZ
/bsetoHalKYz7htYRahDhmYkWroqT5pOd7fQcZyT+JX7ERKfY5aTDoeuo66k/YHk/IVUJybBl63f
VC7EH+yWkeOcNTYi8Dej76InAcAht4cyFlVzIgaiWJTmQMZ3gpimEuqIqKEsHeoBApZvBlNAh9lw
I8NHC+F0HLYm38xGnfqWJImNySUd9oRxR4goiOHRAFSQaiXM1xRx0qLrQVn0YzUxBVR4aAYygmXz
IfGMmVOTr2SNO4rs5D4FIS57sIASmnE931vz9/flFxDsX5fffyfhL/vepbCcV9bT/AmEW3prlL0x
UNSMwgNizxNckvk5Znj082nc/VksQapE8ALgnqADRJkSPc/ExoakQ8yliLgpwBUqfgANwTipzviX
JUtLf1BCyRerZVyxLE3yxeCu/Wfb2uT26XqQ7E94QN7FKV+TmnXmW7n9fhW+1664fkIBy4/9zB3N
9GOuNYN0HGla/s4NXmQ6QWg/ph7Fn4tBHOfAzJWEERL/QUBWpl+kIawIsbRRWpwYJlueag2/Chiq
R6nNLI/HDUblDBUvxH5AbEAYWsNhPf/kO4uQ7nU6Bs01PpplF8LoWsU5Wr5RftrcqmHi6lpYS+Vn
UcDDj+BdD8xgLbkOArYGXrJajkR5LrYZUqAwa8l1GmES7HKRjrOXFPt12lfIS583harYbyVxW6mb
gckIFBhEkwEkxDT0NNZ3Pnjv0moEdTyFqvq+m2r5F2mbnkx7oP0w7LMS2WflZ2PAbmpI+vOBKUc0
flPpGdiGJ7qFvKz6qRs/CUEgrkiGCifgA54wPw/5R82UCI6ty+SGGMsLNYw+Ng1YZF2YwQHayG7l
2MQXXV674hW+hLx86Wcc0dlNACr0PMZthaitrtObdQ1PAOFNvxvII8HJms7wAWxeueJyNjxox2FJ
FCdwsZvWWPb8QraHE2dMw1JNg11qhKWlZyKJGdOM2o+0btXqJHyar0Ajlg1CEeXr9gtHhEqyvTOT
eX7DeIWwagZNkVpYVp+pO505qmmoU1IaIAguTliqlE1hF1mUPa1MrE8097AG9vZ/kXgsDx5JuLVh
zdSEvAOSCUH4URrk9Ml1PYKGqMtCq75gSASXYz+SWLU/aGbPehckWuy6MqOe4EhfPSg8pri9cW0G
FI43cXTTGZ6y2vMSqg0SpmoduhsLOPu92pH2AoypFtUkzUxSTjiBnmLu1NQKx8B/5jgNa92yfhFz
LoXTn3w6ZwLFwXcrSr3pkC7xJNyJ4aSakpjcf3le+eQPqfV8UqmUy+UiDlgh+UU9abnfnKqVQe7U
twIz15JQrQdgoZQbebqvu7TxRgs1gl6go/yYrjjzXkocssNVkxVBUPZp17WcTrbnjtSYrYR9c5Hf
CeCb74p/LePZssvhDAvn8/1nAj4/podkdYNJSrNwnrTyTp1MOOiJJlr2dqkArVtOsaeYPulQpafZ
GX2DKUpBMhtiGbeZ2JC/erUeSxX/eFSToMN7t04ScdhVjmnyYNOl8Qrtgjv8TP4hyt2Q3mB62H6F
42xq2d2kT+oy6FudwfUtyLB2Y0pac2DnFLbj7gRt51xowmVpRbl5ulrWcneqvE+4i4XnG/N+Ljp3
l74XzrUQEpA19DRpsT4GcNMDlpKy6XL6mN4IOXAejAcf3pvn9GFxFMviwmjwxcZI/hxbriikGN5I
jnLSt+TNkpMhQsa8IXRgSWkohDdLwtFnE5vMlPmfm+IoWni16Adm5ChUKnPh60dzpVSgjuDt64FE
DvFJH8++M84W/2BaZXhfhW1TQH/Q4DUe0ao+xze7Y+DbPF8Hxl8Y63iPJl5XB2pdCp30OVwtlTIc
zuoy2QBhuFbdH32jpfD42BkxhsB8ET5p+bNZoVDkR53sDKDGtNKkvf+gv0zfkMqric2qGSnOxHUf
amYXSeZyvE3X75169ppe9PPXo2+mnmxl5NZHDpKpyUF4twvE7dnN2YHjGHgh3IhOmEVooaghzGae
olPclxfhG1wneQageM0d+KMJY7PN2buj4JOLOWBrfmZqx/nZ0adlb/vI+Ye34ZgWkTnh/eDwvvjs
ewafjw36Ag3vN8JUfCxxgUmVKXGdTu8xMabXUGKZRK414pg8Gq/J6cA0Yk2PPs36O/LVTqo4hN5W
+czVnj+S+rGRYy1uuqT+Le9wXvlur4RJP+NuXAP+M5x1utgVSu1//h/VszuhIatOk87ycdR3Ermk
+Tz+bRmICOqC7+ahegjfYWbfbGFsICDhAMrBmfHXKjj+WnphOXOEvtH/iV3ec3viktys7hB7O046
u1eREtw3GMVCrfSZCuP0fD3Gbx8186PG83WOyqTt23zRKH9f3r7TYHV9dSw8Lqr100e2uZ48og+f
v0ccFH0gSZjm6Qp2ZwclEDNwSw2oJj/ZH9psXe62kFFj4Z8mX6WQR87XDBDfxEsM1mX1Dmi7gScy
IF4U3drcpD2VJ0zumKgwm6FuvgmmUC4VerYW8GFEe2ZP/l6fJgLt6Zm6JcGJUrvwYlCkY7TDHQjw
0O1ugtbcWbfKUMiXHo24/gF3KguB0rw5ryPmjDN0gKmNjAsxFzr8c6lSOD6KpxoYLQPh1vjCvJuI
iUiEOPMpoM3Aj5B6Zb+6014eSVbyAwgUbRkqeIcETvxNfPsnpVa4vHon096ilgqYfZXSlgioWwgo
ZgygTsdOk0M+cV8GaD57QzU5t5syaEfGCejdgcNkzsoGBpKdTaoKlgRiLc0N6YYA1ZchMv7z+uMZ
/OrZIhW20qR4zM/GPJg5ViP4Are6+upFFsHZJbzOYOKu7q2QKd1NIfZGht+UyeDtTsD+Dx/5jvRf
uprSEMq+s3niyAv/4mxwhpgT2T7rKws6meiJUk80Ie9N7j2f8EOcS5R48lgYgpBV8EErcIHTxqBc
HgHMuVJ0rTgOKVLrbq+ssYiabDE4LvfJ0nAu4S06IHFk6i0bUmbFxHVZqBGHaYwm5VXuoRDyMCal
ult0CXl+HRFDL8KLcvTtn2FRz/5OL3H2Q41fcjepaUK4Hd77uRcS75QWL2gIo3qfjeoJ/h4pEOFR
RDxryMkqXNIF5bES36EywKMxWUTT5Hf6s6AR5IM1b2lSyCImZScjwzd5MhtxYabySCmdjSHGgs5i
w47edSDfh7SVVPXjNaRy08bKg+w+Lz9xWspDII0Du5mId8bAY+85xR0r8ol9U6hDks/mxVxfcY0J
yEb04uKFcYoIGuLQ32aoRlD3gxclyituHqUnrWSTXKUisjiwYCdaPQQ2Km8AQ4b0n8dylLx06i8p
POA3pAmzB2Dv15S/+Q6DIEkDNJAMWV8XiNcv6Tz+7z3sPlwwGilv32yXy8gHqmSDkPne8jEGcAqg
YHAtF9r6I8Vy9yAGUGBwnY9Sq6MGN74u5KDZc+kVBkTQJjjjrwuBjAA+AhUd3zb+L/2E7Mw3sTez
BEbCCfw2oYxJdwu34hZUoKsMjv+ETyGNbd51w2U76SUDVaJPLrldOoupzGXLZqxH6ECDr54JqTGc
dh303fu5OfwQETAztKS6CXf+YfxUPYE3Vx9+sAy5zKSZBwPdD1Gj9z3FcIXQlxA/8DXpZiHHZFxv
ZdQOjNfYPjNuAEblwfAbf+vvWEJcX6Ssiws4xG7Glnnlr8SCC40Eloz0B9w9oByLiIMQSdAhEHOL
5fR6fP+PsDNrUhx5tvxXuXbfsUFsgrGZeQhJiF0ISLYXLEkSiX1fP/38jlR9/9XVZV1Nk5VJkkIK
RXi4Hz9+XOio3qu/Uo4951VA6LJesfrECZd7kvRrxBNKdSDQY5hAVwF1lvMEcARbJi26SlFplSmL
oye3QDt26j2t67QsUBWNGHmCMIQIkwtvigeVgkqw6x/Ax2tI9yr1VuoxQxm3KB4QONDR2oGaVjq7
1oudQRMvRanppyQcTbbuBmVAdm0GgyFKgnDN9PMyqleSmX4FbJWMn9qPv0F/eD+bhVKMEmBS1kZJ
R4WiQrTzvKIEZpEVqg9LC23/KrelPkWbr7aB1Gxrx8qSYqUajL1KNl5FD5tqkTsgf1S+AowlUll9
qWiVFQQmB9bCS0CMHUsjmhw/1TVNFTepKRfxQpuEtgnkI6lDsz+Ug9Zmf6iQhJG9wI4QLgt+S83k
qfsXIFd08p9Pen5wqpzoqn4aIwJL6C/mAjsZxDHCbbZK/W2eMaTVDmxx8b4jPlIXeByesPZACfXn
cAt3e9vRPqEKzRP54XNP1p26F47Ihsf4qZ6FGhLSy8ok57ikCzez2FCjoIroRYc7VnGnytIkHSJb
qNSCHZLIxQVKoKc75Tm7eitL5z3BGrp4XbIskRoDiWdBcYw6BMlc6aEMcClQmTaZYMaMvjt0jeBF
YaoqSdY5o4uOx9WgdrISlimVSap2SAisOTfJNFSwU7oq8AzOVz2TJBB35Le6AtXnSPKg2FB7pBst
cETcpQyllveepBMsMoAH0A8lqpXBV4o9GYtkyxJMuvVe/TzAh576qn11TZ8YVcReFnptDeBCgQLj
GNdOwJBscOT+Hy0y8JC+ODEl521OZcJdIPtPQ556ojYhNTu9XqieyctrKgu50YmoTuavcp5HPa79
h2LARt4VR1l9fKR8fk1qbJTet5dqmyMyQVpNwzIlb55rCtI9h7pUnT4584Q3Jn9V5VXycFTriLBC
79bSytAkYc7Shkane4JeYMGPTKBx2GTcVfp3s4yUHCsF6uZu0+ZGa5m7xQJYL9fLbP/wJcRe/GtV
zavt24mvlA6yxiuhoEtdqOjUV6pptngYaUVrWlBRwYQr9450FZafjLpl1i1ZbD1UlSq5MzqFj0Q7
1U6QX7z+kBUq2L+FSMqFYr6cK+YKlUQt8idMNypuXvmolHsOJMEjgy+6NPRhgk0Io+IW3BqXxg67
fl0D914nhfYFKEVXwEZTm33IYqpM5OVLhkrIkLYdQVTCkYrAOgJ8JHxEtocrhnfQPBTZhrRnEOw5
LOrmevQXIgkICkEeqqtfaJc/8jQyl9PA9hDXK4wPRfHK0ChLKqHeDeWMdALnDeQTti0px+T4pTiy
YlUTHJ/5G32rH9hS1apcB5TQFA3B2S7UF0CH0+t6ppxNbVw0g9EuTHwHjvDyhDmgS/RR+ii3dXgl
iVM8SciBYi/tUyIR3ZEwjGB0wmxmU9GAalPfLaUyNWufx6/GRpRyweBKMuli47p2ZUFTSj+RHU0Y
3mAGGOdz6y1COg9SwkS17yomvprJO4KHskP5lsWEN5BWZ7wpNj3hnJkCTc0K4JxpxUTsOVn0ESyv
k0ceVZtAWtWn5WHjC8mTkkLAdn5uvnuil0lNIIudtVmA4uwKASx7KAE3VbS2YyGnNlEel7y0Z0P+
WgreyuzJ108dWCXC9MqF0lnRYQTTpjsXMi1sp7KzSdoQc6mGbAmXA+eaMmQERiNIFCpYVW5Ezc+v
RHniG+KLChBPfPREBQMbvUt4e4oa/hKF2QzS6EjJrhMerUS7VPhcOBA2yTLIk7d9Wtcp0tFTV5Wm
w2WfZbAfX0kR5w82GvWmsuuS/tBeqBy0XF9lPW+wMBVeEOLqetDMZUcXge2MOBoeANI6q1aEEAVl
sdowtEXS4Y1f5KdRPaJi9t5Qnzn7Y1ZVC7JSK4fgn1wGkfosCmQ1kDJCbElEHTQLI1y5/CFZ9Vul
bCv7k1VQUvsnq3DJZHb5y7akbJXWkuoQCiGNlVhZwA6thzO8saaKAXYKxxVe8oH5vP9RdZ9AE6wu
tLOTlSiwQmuXJSrVNS2wQlgKM328MBGt7UCYDU08lAfSklBIkMUFLoXlcIOMpIC3BDmRM6mfhK2I
SyA4Lm2unHJFyj7UZfl2/COkJ+3FIJDhWFNcYXs7n+oZiIgHUAA4cMwFbUKpKkNhfGspCqgQhCkM
v7Q0T1a7RL6EYPE4yLFpaLJIaEjhoGaxomMF5PJJ5PhJhkjdeKW2oPWwov6aKQSPAudGLqCchBtt
UDYt+I2NSvvdOLDJqBLWasQdMZ/TuE/+Vap8oqgw6z7+cJdzKqr5NSX5803+hdC0XpVP+fe++Bzg
70PHSLNlYq3OXKujmFHNkncuRQL0FFO2AKIQBvzfE6O5/O/S8wXqfqyKXclbxUTS+6e5tjtc8tEt
f3oOUrFCrOFUNCo9pI5IUFW3AqUV9eoLS6/faKJc4XKWpyh3gszJuVe6XvZSIJkwTyYa7yQpSrZY
wUycWHTLVetNwCOnQNs+JdWetRgZ7X210lQFlULmNJEoCd1IyTaG4sKSE6Kl5Se2phjDSrLfsUPg
RWTY4K4qFD4iSiAxIFGj9YR/DcNV/Xd/PGBVi2EtsGnjg0wp3aYFXoDhLNMhNrLMgsS3ZGgi+jjL
VMia6N/dWKX3qVcrKycoIn2KRFJMPMf0Z83OxE8m9hVgJJ9SJgOPWmXG3NLsDxYGCRnIay+4/tqf
FcIV6/fJtugootV2rtIXxbDK9uirklXaDqDQ3L20nsOaKMTVi++uaBWItbHrp7KU/z5lbOXKf524
P8+YX2iB5ehVsVcWM0aawHKWUvU+bcmCxxXiKQ9DmElWHQLeVPWORxTxU0EZ7DHogZKWuoul+upb
iGCaFM3CymV34g5ozGxGMEk6/0idCQkQc4UCFfjENgOBILggAvXOSaSCf8S//37Bud+SdwpWIV+x
7EK2nLN/UbHeR6Xt2ioflHknYAYrIb+AskjWO8MkpLEDlEE9kkISAuw8VVnKUkW8RxkqOQrlxg7i
jjjad1BQJYRFQ0HODZRGRHU99RCqs6Fbx5l3QVAp1/kiGFQxaqIBg7PbvM4Aru5M6ejgzLox9GmR
vYmEGzShJj++onJAJD41sL6EYteoTjTJyCcKMnKTT35xLnmYA734GnxJI2nVFGcnaXFBWgigBSKS
OdM/uU1n2OJyAXQBYoPr+yP6tzl2QnpUJqXo3BFCeN0kEVNUISY9Wm4Z/FgMmYJ5SeKq22PxQc5X
KeFjeKZjPfjPgQOdabykFLCiUD1OwTXU4WmnSb/ApOw+pqSYXzvimaiuXzRLRR6qpqSdJLWUe165
cyhBShIFkjiu2rlxJl1lS5XzVOYzxVAEhWXIIiizVk6+kxHbExHIxVY8gONMeRMJY76qr6c+88Dn
qW2lLsfmeBf6PEn+ESCznhuduQgJ3b6Yn/8+J63f1WxaReajna0Ui5V89pftY3PIn8+Vh6VWBdqu
y9PUc9YKjCnLZ5tGvlS0xtS3xsOdyhGXry1brdwSeT5t6ErNvCEtsmO/lRi8k8PQq8ocifijkiNV
C6rdp3gdYjJEeEFiv16zzgFLKdRfM1Z+oVYyhNhQq1gWVPQ62UKtZPm8ZZBw4kc5wNroFUzr5XSx
CxAWWUAbuVTrtd0LHhT6rxjXAp3NQmSzdNeZN2eqmrX6/zC62crvyDY/784ygj9ti/vzPbPObLLP
QaGt+QFliNAEmJSisuJXhXRiKtencEGxjQY6Za0JXdyq7FX7JCnNI9zSEv6W3DONpPKJZ+RA2Sc5
pFSvFcmA1fF2hELr4HG4dhYHUECiI+erInBlWcUHzOW+iUwLrs5+WUFtZFZD/Es+rmyp9kPRVVQY
9aRLeNLKDVMgms0DWVoh8lJJuihWpg22Csm112rfzbaL6FRKFQeIkCgInQtWKvwyyPH6rtSJCf1S
IFJsYZLhOvfjGAcVxJNYi+ynqFRCCku84XHmEqTg/miIYHCh3BesEwKAvFjpFG46VlWc46hm85yR
rRSVVZl81VkCDC5nHyf4DsCmH1siMg2FfOA0eiRCxPckQuR1eaGq6ipg8Gy8B3kYUUPq+ZUziSVS
S0lZzI4IcUW6NckdwhyXku9qKPCRU0qkrSAd41Mr7r9BzVc1e0XWyw21+UL8n4ukYVMqmRRIqvpd
wV1hdGQrjxuqtnxhF0ThVnUkLA+Irjf2JLlPCu9FbVb8qQhaC1HedproVfJRc+svzFSJyNTR1r8P
GO5idWV9BpMgGxB5KsxbfC4NDAqO7gMXKvehbkSR5PbbaChRbZfK+q8adqLvKEFbpUFlMJJK3+So
QpBl4eRdyG7v27OO/AyVKOB3DPZjTEwyO0nRkshVChtxvRTCFZfw1YiG8jg0kZm0rf24gsen+nnx
VuAgclD17bAXaRwruS9qaMfCDNJFc1pqveD70MU0xTfkOXJECgySlh1yi0Dci5L2n1QY5FyNvpps
IW2pJcvpYHLXbsC4cP/dCsx/Qld86YQwxT4ldpasVh7PWvVPMlFF3Dkk/OnCvamv7ibTxlb98PWU
BuVNbG46QHQyG3TfNj6FfWx3XWQXOSKJNGGMSr/I6OWp9VMZ0b1RviX1ZlH9zlvSsDF1TrVxHtk+
ga2TkFJxkYihMw6jKFUHk/+ZGd6AuJ+gAHe2acAEbbT8Tg3HU4U6u10YZD4JVL1Hl6oyoHBpAqq+
6N6YVRHHSmIf8UfjTiFQm3XZ4WtDCLg+LVu3IKfaeGHazvMdnbpIrgURXROqm/J1s0WmU+rWy26l
Q0FmYlVwmlftO/JzebYCmuJA3bPcMpMCXwe2yWWojUN5d2Tc+vfq2RWAVEBkWPdaZk5mDSHk9gmN
AKpobo0VuMyT9Df196X2iwlOpEBSIcnDgGnxc2gFYHNpAAKaQ2td8Z5KHfVUZE3hhEIfZ5opByPR
4Zf6weILd7SQ00lNlTQbOMu7K6dZ0smpsl2Wjr16XZQo0aFk6pUNgzARqGO4MtYaJ5B0Rj+psaN8
Lkebed1RfkNzdiAzFdOBNLwmR8mb8Z3uq1wmUQOVCjxfjViEuu15chfXWq5eQmS3pHpR3dWZQAfu
BuxiN4cPLJJwGo9EEPW2Tc0jibkx1QhQwTAQhtPeugOyWDHPFOBKxasQXMBy9JpQUsvvXs3lK99m
ElJopuhXAY0wk+L0UtXGrYkiCTBRJjf1pB2pmMf6odLOF4md1V9cD6Efty+oyl9SoSPH8KVkcZQE
36ru2nsX4GnJaSlV/VwKI0nr4bTxC5Jmh28oA78XLzhJpSiRUuF9lL2BRAuRTrnDl0AlbzRpJ9QS
tKR8q4UglzwBACvCgSetFwsAvPRkB2QjC8yeuP28L5UPVoh191X0VhAwQEgmKEGSlULB+ZTWs3MC
dBDILv/tAISgAE3wE3l4khRKUFTINauHkdI99/AB5s2RSXLQTYd/s1SF3QHh5H3uqo9AEjZC9x6k
Ot4kRuKe/JsjvdbEJLiAMCjNIrRLaY1ocGnte5VGXEtq1wDaVgPBblIg05noK+aoUWzsO+Dtg4RD
XX1TOqQdJoUU04p+EmVqhKwf4rb22X93hJJ6oF9jvZ/doPLf3aDN7fI+5osFyPstGVjJ8iXeAz7E
uyblPPkQCqcLxM/S9nwzqDFiWqkUwSMhaqrtiJRjbsSn/35+9BH6HX6RrSDdk6W+wCqVfiEZZmeV
7WEV5xWbCdSmIwkGBUiFLZJ8IslX7UNDQf3ptpO+TX6bnvKTN53XErlXT0zuSt1CVlLUQuVL23k3
s6KZrwQly6SMpPVoMy/xS7mbxUbZlOHnKLcB91iTVLK2WqNCEKK6Wr4oiSfLzVLXVqI0I+X53fmT
vjvZdtqLtFiV0FCEqO3G02haNAhSIcG1uZ+XBvpr4RLChFOroKWsp3BdIQzlQIiuvlexiLCwB79J
CouwCuIDKKaO/O1IsFLaBkn4qF6XZdG5Uvo9ntVB51A7z3PpEY4SgYEko4Wvy2NQOa+QPSyk7Lli
CLxYn84tBBckLOCSfxYa5DKFKd5e8ClLYZ6tQN6zPB4JquBpwYxV9YHsfF37v5RZYujpYP3kFkJl
ulPRDW0dm+UtdtxU/wWPSS1g5BTnA77d1t9fqS+k0If6ELlPOE36Rt46J59y7UScfC3FT0s4mK+l
aHi6PFHLlH+VKNWR/QMPA+8qH+QTqFWhk3x7nbn8MzmgJaUBYFzaY/3lgb4Dj6UuRnCr0gcaIz0r
/UIY10tTsiQwP/GRUgdOh9DJ6jxRb1GkeUX4YduFNUqa4TSEyZj2tgFjY5w1WdlJScNI/QHRbV2b
6tQQ1iG3oiHUzTgsJQh+/SohT8IZc+1ypxIVG30jf1qEP3nJgmdJqfDgYgg4dGvXnJ2SKs8t+jei
hpSIeaT6koJ3uj510dQtE+6sn+XHClGmUI9lxj0VDJ3+KjmB5CAMCvkefRVqLVkcNDmQzWhr3el5
ROsn+Y7hEHg4fo91hzSD5NMnqfGEuymCpxxX1cimuHP6VaP6YgAAwDUlrWDdUkQiP1nhg+gumr03
7rguOyHWchglc3Rwzc3VUq5Gmg8TbyTmqnS1VvACYZdzq74oTGe565wazm6ilJOev05IsV95qjmr
BlsquxGXQ6idRGrkxmo05WYcYY2LratsVSLcgycuv16z+ERoJO11hUZXCKF5JGpUTK922dCoIPFA
E+UGssK4jqgHZVVjJDJzSj0lqCQq7SkkSsB5rnvL+MoReyFWGhM86RKwe6EEbcQ/4HKiDskwTRHJ
pcDbZarJPWMxQmbBH9PJWX0NSDSq0CVP1Be8cplWwbo5HCmWZGv2mQ0vjCY8FD5TM0SfkiQpNQ6g
KNeJhWBqBo+P8RjfkLIvM1vl1YkOg5hSjBnRBNbNo3KJp9S2NdV0FmsshRRXdTuIFBjuZPKR/igR
l+rA+5bSlTmf60kzhLQ70ZwshGtJSukYINnJpbEoGOlnxSTxt67eZsWvVNxUhsipmQf1FFs3vnmr
jh3IcpHy+JSxkvkTpAL4DfdHUZxOVKegu6wT0anE5VqB8GXfvZHGh+PV2s9MhBTqrvvMAzDF1/bK
2Hb7Alkqqs5eSCI2DrDMV+7jYm6E+nensDURnrfZ2c3NCkYs7PiWAvTd21DwOVAH65ykXwi3s96s
ofiZJELPrm5qq9q1++jQxw05keJIbWcTb90Vyi50Xfv2DgUVthqhgmrNJjxcmJ6cXSmCpKTRlKil
fJfAd5ExJIKgZOVbwC1P1aQCwbOpqHZFD21UyqXsuitEITbO16roQAjEMcVvPZOlzEy9+8PNFGF8
UJwozsdlZVqesV7O4+Z9JXgGp7E60Y0if6JG4FSjkUOeJnTgheMvyrHsKVsFKuronBRM6er0tqZu
2QZRGLTWvNjdOXFwcHo7vx7Dlivf6JnRtdaOid2ZiydO1Z6/nq+u7itvip2Nn4F+6sauKa6dsvsd
tXvr0WtF2UaXnn2PzPfdfJdXzacBaL1X73F1nf2s3L8OyAjvPk9Wn6MVuuCw2bV/Hq0t75brtMqt
NVo1tD8uoKLaRSSi0h+J2tLamsnVKwfXWdf/gobCZmpeOHhf0k58O8aOndzNeS8fLpK1jnkFdtbs
g4EFek7s2Lg2VgPPDishTBlc1bMpLi+tPHoFu67JNBqd26IyJKxC8jRnXn04I6ZwR/301M26n86j
9RnXZgdzqudP/MCYX1zkgMt7KravDZYKNQM4KfZjb7aHmOzMu1y9Qw3INGlmO3i+2+TMUCcXq3Ky
HWXz5tjcrN392rmhdpP9vDyr9617Gm+NgbDhrKU7DI931n2Otm7kRWZ9IjFPhRU5l8fkSB39xjwy
qOQ8105+ZyhmsnrdS96JunfovJLVoWTacvCa8s62M8nz/YutwzglSszv7raBQfaLA6vePFd3ppJz
NiZjB+9ss0hJq7ubl7NOqeKWe+7LhJTqubWMm+nOnHz3UkO8rOLSvOxKTu/o4JiatfnAcd+a1uTx
VXGYVpms91ib3qu7iiB/Uk22NqZYcd9Pr2T2tgsX272d3RLuH6ygs3snhhpJC8cf4VPBfQnjlcNN
wh12tBYQQc5OYvd7cPGLrbcrRTfMNylXaPS96snsXUp10fw5fZcf5mkGkZfPGvp9zdc5J8jMV968
8FHwyFlXg0HeXe/NfVTNd0oS/icKffL31VsvXpv59eq9vJxzHLxdUg8rqilyjea99fBjp6gQdBOu
wsjbHt2Dg/veDh4f+drJ4ZdlM1+PdyBx927JufXWeRORfGicepQFXtlvruxCxVbFeXRLW+fmZr9m
fQRB0YM6mO3Lu5rbeJZz4kJ1HVejq3t+ua/IfX1lIzgMD/eLglnCzYN5OtCspO88WX/GvcKz+XCj
cq2MPsARNHQI88vxJoXYLY9n5nlymKZ3yNuhBy92dH/XX1tn0zI3N4eiA0nZqzO7uDdkci8xst+E
3G1TWNioLaFSPXo6pC0+487N3X9OKr6xWFQoERA7thBjcKAYO12YfdX78MW3h4XFMsI9dOXMO7dt
9cZNFbX+0DIQyFEGoqNHiGpzPnw6lXamXQou7qxWjpECwIIhHPh21p9l2vq+G6cDBD7YSVunjB8M
u9M7uevP7ae3//Q2M1jpxuNMvLKZWCfnVidfkTP3MOuiknLH0tkEnptu5z0E7+bknp+W9xlNSggS
mivqQpwnjA28X5DwU1fR6QlqmcW/imbvH+JlEZO69vfBfXYsciISblbrA6XZxenKVmdfh646S16d
C5ErPSKTd2TRTIZuFhzgWKs15pZjbsmgQFLWEcm1nMMC0Seecl2F5OQ82vFU4PAWqWIBxcqF3PoS
MEoJf4qk49qzc+MTpP+Qo35Papa5Gk+ieMt7uQXiZJSciahVZXgndhazQmeqY+g90oVRloAew7Dn
T0ATCYcekiAAhbYocfjEW5RYESWNtUKioi7ShrA2FSooklI89UTTi0QwmE2y+X0DlE631WtAmgzg
cNNQxpIFltQCq0MpXaKE7YyUpVbqQ9skTDOeUnFTVz4Vo668p4rJpbAkoE60A4EzgmEUipEOpriM
REZa2f0MxbIsTpVDVp2qBIKQTODXOLE/ciUCXQR9WD4kBfiJ4jmIMid25IE8s3iIYiNqgHLJzRN3
ujzSIKsQG7a0q7yZJsLZz9XEGNIjC5GWr7U0l0bYM93Ba90gzKGEVqm2c7OJrvUV3uts9D/9MpgG
6adQlOkg1eEpohc7V391Jo8nPFZK32eOk0uOoNeOJOoyWHzSCBy2+WhK8CSbiAFf2/xpoNTCC6qv
EuFHsRw+mEekBs/f+mO9WyRUHZrZTrJQgirp3Ny5BZo7MTnFx9UCUEpJvUI0ygcwM0XEcmL4HvEg
FZaemZ63utJGWgiF6qOlQlVeYxEpWSgdJJZO0qRhD3NQQL6uNJsALmKlK/+MIja1pKqWF7aoRp5C
X+yuavCVgV/zmrhaAtQTFBJwspSK4vL7RO0xoWkLGRfALnQiBbfzdZi/YhzuSDMoy6+X0wrOU40M
xIGd7gxkKl9cDwUUQlQySUPQzSh5e4J36hwUhugzdB7p1wyhCb0JHka/Etiuf1P0NCbuefGUB6so
WBlMMdflYisAkAghMSdf5eWeBO4T22zbauUGzEpCRILiaVpevHwdH68al7sw1ftV4l+pn/17m3wd
dkLiN5ICUVmuBpFhJKwTzqLibFVdP2mGdAUG2eOupq20tlW9LqK2qCU6E7X8LiKq+ddlrkk0qFln
CvUqlhMRQsxNcWhUaVv+gEJZjZa6TlElT+LR8510pRkkYhP9K8KkcrxKViBMyW2XLryWgCaOKGqy
QCqbEYAibFResf0h1bSjF89tWgbTrjQBexN2CDKaibJpStqoDHTIiqoYVOiAODqfvEVnUneDVAlT
qLLQHdkTLeo8hXZD32y8eqemqwoZzRq9gZtF0KhYia9TQVwKN7lcl19rMqZjW4GYKWqI6hYUvmlm
Fev0Dy5InRReqd6oiaeP13fq/aLk+L9jdZXf8UZ+1mD4hdV2uJ129v2GBsNxrEBJggSKygTzpEm4
9KumjiAOxfYKSROEgu/ulil9aH6WUKNVOoHSVuZLmaglZQEWXLXLgHRJ1Q9Jm8bmG8U+0SgSco9K
37hjgHS6WzKvMqrPpciPIqLZkASFWet+6j6mxS+i7axZZqqn1if/iQFs/UOLyEbQCl2rXKls8U0y
aD/lmS/X9es2e60Pg/3g1o4+LBOF787ai8OoSoH87Q947j/lcPRxFfRwcqWiPu0XtDRjb8vr2zE6
gJbCKOyfltHFrHqF6btiIAOeLuYeRNOoXQi2zfNwVjExr2wN+l5UsZ8boOB/mBTWP/Lsfz+hcvbv
APPxNrOv0Y4TgmmxMpmv9SDTjwfnRbEW91fOnY0flwl0ddvZdR+D7B9IeP+YkjZt6REFQve/ZJcg
Yf/90w+Vx+YWZS+nwXFAki8XXP2ob7f+fd7//jMqpUI2C4fILv5yhYXiZmvlK4fTIDu9dyGrkWTZ
h3++sVo9f0PqbaZRKZ+3bDtv5fOFXzhKp2v8uBRvu9tgeDBT/ud5d2/evX7plBsFZ7MzJ3NoIA/r
bn881u7KW1dhD2UN6qzr6pMA+eAcnIup0L59PMTjdReLfHfxMEP99TwYzE/OydlWNyG4geGmuI/2
3l0nD/3lzul+dbvdkvsd8PHNoqEPhLMzY5pQO3c361TMfPA92ZvR1nQJq3uDQR1l2tbEciZ69VYl
ukoe/DTptHzPbz2dkpnwn+U0Oh3aE/Hojvjt2XzkTGx27ke/2db1NptF8vSm2RyPbTPONa7u9O6O
x+Nmc9Fp6XAvl5INvimb0eTAK1fP20+zzY17xDF4BDsjcsF4vMgj1vUWTdtyPnLu52erNWrd+rmy
eW9cSEcEjcsFW4IJbxoWXSNtL7jAA4O2aIaXWkgzNacMtUj6x0S35g/z6R8Zj+ROl+xi3s4WrfKv
zJ9Z9ll47y7b2yDPJ9rJp5/MhceWG3FyEMuduaA7BvlPR2BIeXKfx26GXyA8QMT9Va5/+15r8jn5
7Hz0X2a5XNKNhpi4tty3HwzqMjaqbCTXZJbNIRcZ4gjVwuHZHa6dTOtPF/QbG6Cp+58L+oVrYz2L
l0u8Y+qCKDr1tfs2vYjZ8d2lesDU+pEbxn8aw6Sw4p/L5T+f+Utiy34/r9Eqc7gNNtzC69fDGUtO
YTq1jCh1ABbewRmsTDBl1Zg2M3hnmkNWwtaJqg+zXAVHJ6yF4doJw2V/xRxarJ2z26xHGng/dgeD
IAgyJnh5xPcX1o6tCaPZyeFYS3OJNe9d1pC4eY7mNRCTG5leb9CbE0Emd1azK+czhV+mf3RiL2Y4
lo/kZqGu7M9KRu7R26xda657f9LSB1/ccdJNrqmd5aX5IA4EiA1Ysflmsup565QTSafvNJgfGhCO
2ruG2l2cHMSJnTctC3QndIIgjnCM7o0c0WwkTPTu0o0OKFZrZsz84FCoq5vqxsn01kHsrCKTyaMQ
z5dQAuOMGa0DjDs8us1xxQSBpTsM9mO+v78jE8wzDNCbkVtXD7ARyTG2t8GtoMtqbgNpQYMqtidG
K55w23w0Ppm8E9S4zMTnSBGQCW++tGWKdNin5JeNPyoAsZkRGnydjdM6Ev0fiaJf7p3gu8wfjzaO
3xuonOPhqawDdMxMey3f787cnj+afH4eTavV9XWKJPg42+7In7QmnUlJNgwr9s2n94LxyxlPp20u
ofvd7Y5a22GmPaI3Z2IXZPpeTtGMN6ZZjR2p7jlBfaCT/P4+mHxyF4bj2HT6wyGybsW7IKBBxjAb
bXML91X/u1efa67wR5oiuoUyxD2dSctvcaXfvV4vmXv1rUs0W2nOLW6IpSF1B8kIfQNk3s0XQ8Vs
1KTmfKhf9RYzZ7Ez0/aFUXxy43kDa8LuLsSzfVefOPw2x9cfzmNnfnEGJ+fiaLKt2S1OjA1sGATH
B/tmsX0HtftoYJlztVwzh231n/y6vmba4NnwZHkx1d7m2+8CIa0w7uUE6hPg904eJVCiEkML7YHv
7mczurij1mVHgn3XPSw+D90zgqdEdaduXENe0Wk3F+FnvtECRIE4/VHG0E1XliEsJbybOctFc7gx
F6/xdjpPb2ayJjenOUn94l28K/P44o2bw3AZfnioAJjjsAz+biKA96fb5p6O27pvYdhsoFH7CVC4
xibFmjt78/T3jls0zWW/0Smb/trLuACvtQIhdqF5bh+do4+BWIR7BwMbm34f+pDfkO59rrl3jk4l
qr3gRWaNu2w4ZzVZAY5sRgGG4sbGia04sVZs026yjhYYn2Wtz2GWNTafRcj2Omzyomz3C7ukmumM
W+ERuXZ95oSL4X//1//6f//n6/m/o+9DNzWO/7W/MYqr/fXyf/+7+KeN5xfnMW9v7X1mjZ2OWyRW
kKcnw8r0GgTTabD6gPzUyjijLktj5Pvc+B4T3PdHbLXe3jTYVjCV7CP9sP8wnPfDNFauVvO/n2Ue
Jc/fukL/Y9utXzyuCkzt6KXzbGJpmei6g4t2UGLeYnlwYFhDwQqTE4TJjWFMObsNWyHjR0o4mM4H
rPeTMwAmNdH0yfu1nDYes38eWKC1lizOd8/3vdH3xum2cCqAHLuJTW3LkIDleA+UQqes2uSdXezG
G4dWGOEeq+L73zhcAf3WWXJYPU/2jw0nYDTlz0wvpnphDGv1YDANTgb6wKxrmXSzkIn4xkb1ZJlO
WC1dpx74PsNhExW3RGMot3wMn/U5btbK82Uf2NHojWcCrgO//6+HxxlixnYypYPkLSsAe4zQjstn
AXsD/jTDaLAn4dwwFRfD4c0ZjnE1sXtM0iObGRfK1uGRFKo4rEEs8M6RvWyNJpMuNoLL4zLkKY3P
7vji4d+b7tb4vYvJcP7PN7hbwXzhbflXXvUH85x3MSVO16z7bEg1y9SxJId2qgwS8xpMx8aWLWNH
Didma3D8jNd7Y6bWXOGb7bXwMecz+Z8TPZirW0UiRfj5CkbsYM7IVfjkMcM9HodcVrOpTfPm8OXl
NJt4wDNv6zBX+cIcapKyIM/wYCWzx5Ka83QL3Z5cXyZ7L7l/MTtutWKbqEBiZXNi4sTV2YI+Tgaw
0Az0HgzwPO+WhzFY+6aTp51aXopQpcaARk7JTJsTCnFm8sOhLjg3LBWoOoVftsmV3DVnXaPjBvbi
ZM4fZ+fMaUBFPTpL0gbha77LOIWsObazJlNfBauyOX4cnVzWxJETbh38Pf6z6zgSrx8PdIjddejS
42nmhZG7ImuihiSYI8Nz9Brl5pmu3F/SJu6CliCaBxl3uXLDlbvBcaxx3HDItEjcAUwWMzggx4kz
o7lQD+ayabfaInKxXAuG+ea1q896vJiFbXAcwxWvPPlbcmhfzr3abIYytWsDLmc+PmT3luGS20D3
c0awYqJmxgwYdkZ2EDA3dbuGYc6ra4hZ3emC2GmfWwxDXemS8KA9DgqObviVW9h+utNmWFtinD4p
wceqy7bzxjDk+hYc8OYszmwSGOIf64up+068aO2mV/N1Z/vXPs8sqzMFvjGGf33wsOhyBKbOzXDa
D1wAATVyBWwWQc6B001EhMIPoYOu+s493g3Jo7HpPhzSk40HwYMVFNmjnrz2cpYEMdxMHvr6wpv5
/Ogv++Ww+XR3nTaLv8ievjHDfm3vsEswIDe8r5BpbUL2DeFNNOlD985MK3wiM1vxCvsjn+a8x3JU
siSNsnxVrMboYgUYyxwvvBwYIlU5wsNwsQybLP5NZ5x1uNXVYB7gPrXHKGe5WITBXDZP48PwXLip
7SmRWICrl/FmRCLfPo7XQGZOV66eUi+UvrLJ4bn37tNdd5+uxoRXnTertoKYkt495kqYdSs3wxBp
GK/1itn0gnVVUe2F2LXgZMybI9g60bIz1H8kCE3O0W8Go32t0ss3bz7XJstbz3BUCEumCIx/NyP0
ScjS4tx98dU/mXK4g/mRTEmXwpyo/UXe9N4gP49ID+YqbfSBpSOo0uV9f/ujkmHP+5Jn5PV22MIN
jx02gk/0MVZOuZ5xKEljbGVvMfiKMiq6JRqOkq8LnT686XhVMC1ft7vFAbsjZhf2nouQQ77j0w+c
6pbUsZ68C7bhBH5Zt9XyCKDJE5i3szcos/GmYPqu2uZB23Q+huX2diP/8FVGHvLOb2Gz8hWXphyg
dtAiBmA9DmCPFngwy78HCBtqjrPWZMq533PtoCfT5vaPx8iycX6tSavLIFxY+r0b2dFRTz8mZnGO
zbNoUMNfsMKZqHK1OY2cN5dXOcUGMEXuLivy6ea4UVmgCdzFpmV2L9/Qbq838jqfuLutiT8CPPja
yazgA9e7cADwFAsGt92vs4VxXgFrkjGszo6G2vaB3/sSrqDwf+R/Kw3/YMzKwWwFW6C407rvPNyZ
ebQs50TymbCCVCT/T1hoJcNoo6g8OVA/YFXnMWoiUHcfzO1Zrcg2HhMgrR+mnmwoc61nOkOyNtI1
lOygpuszOK06Ulf+aJT0Wm2NrmZETPKpJDcf+BGNj9/5JYJ/7KL1EYTdduab7K6zhyycq7OYdqTc
JWNqCa6prAkA3rWHf2Qb3VGo4AwY6AE3CE4mQ8Ag8F+ywphZ9DLF+bnwJ+SWmXRWskwu3OKIE9MM
+8AGXtuykv1OB8hD3s8K/42b2lnjNO/wTbOky7PGwRwrMJIRKpvcWEWza+pU/VGxaEgJp9pVz4bY
7+eXI9L5vpaFMp2DJK1ngYs5Nm/3+qadcbIPZ9UGe1u13+g6cfNKDpuqdtQV00jzBAedzLE7Hfj4
BUzRu6dJr+tjiqaey4iXR6Pk7+RFMTmZZqnJtrBL7+obWhVry5s/vGJt9jAb5/vYZKbPAhL57ujq
+T+sNmPFrMRpSzeRgEn58C/hGzTybUNReDdo3XPjbzS/C4zPlLmsze7ACuN82AKYhJDsJ5fwGJwJ
dWo7iCwn4jZmXcHFNgjjSgIclzX9jWclH06mbIcVHo+nc6TPyqjkMfxcXb3LrBaaM5C/x+6SXpbN
e5uRt2riN6x6W9rBrWpPN7tynnUbAYJLyLpja+xyA2VDSq4/+noypG0QAfZoPJkaTzANlhxnjwMf
YKdPTsDkeTexpXtzOpku8S2jypp601gquE1K7pau8rT0MJ7XafVaHLvfMj7GRlX+NoTmcvVVL9XO
OA4Y6tbo0me7Jzjah0fSkCWCr2bsheEQXI7tvbE2nQa+N56XHC4Cmh27F14EwleKGzqdHMiD9nuv
uQCVwhAC2rdurtqqZF2o5lC6c61VN3KOnVM34987a2c5mTxc797BpW/wAY0Pwi4y1zd4LeG5ffXZ
lZcfBKkNZnzG7fc/807nRYBw8Jo35+DVah3WPSugYEbdbuvUjz1tijuzCAnk+kun/wEyiYfaapkd
PTGDh+XcRiFFQiGH3X5AK0mugznL1Cuakycohwg72b7GQ+JFvQCiJEsxHbPcHu5k1X3CEz/+f8LO
Y7txrFvS79LjxlrwZooD0BtRFCUxJ1iy8CC8e/r+kH0Ht+u/q7oyKytLogjw4Ji9Y0fEdo0dK+tj
t3gO1e6SVZ4W7kvAf7h/g2WS4KpLtEX+R5zPmO0+niqPLSXdimjfPXXnJeYrBTb7a4qS3Haze62W
aiEDSyTQuZfC5e7BKTjsSkCdiqhO6B3hLkc0URTv+UqSMkOL7/2/gCn0icP9PvoD8Ya8ssFrofB4
oTipuZjgwYfv7dHcV1fD0zifl1N72fn0Xfe6BPuyCJ97bxGGLAfQMghLak26bYFBLv5fyWlpoRU9
3wN2XUXwf6eTIN5jSD1bfFvehvjk9ZV5FHpUWYErl2SayOVCsYzPlAKhAE1y2u+/zRPx68SnPv49
5Bo2EvZmcIoXbf/CsXn+s4RHf9Prv+/DnIq9a7n+vXjoUE8Q8RyCByi53nLWAQIs90vgwy/9Ej3N
naBM4S0PdomD/m+whVsfQHmCN4d2b/btY9XslYHOfJRHfxYR2ES2z7z7Idn1I78Qy6+Jyy6hdYp0
VHb1jez2N+dOZPjaMF3230sQSo2e0Dr1akgVmX+rmRZ2KhiV799CsBbEDSwiFLV7OugeAYK/qY/L
z5HGUuyGDVLvwGH4RcMfaCOLlmGGmQE1xxv90e+hMo1wzVCivOgYR36p7x+LboK7GxjVv/DdqqQA
cFkGnEXKI1nQ4iWqJKYl/3v//v5dUgjW1wKqMRW28dMSlkKOf7L5ryLgc3FcpNC1ZM6QG/HB4e3v
cZJ6Mp+gEKFHB9oTKrr99LYMDJgJgyK7Nfd8u33cNPGxu5/giqC2ZVH+PMQOA6FX/EO8B1GK7uJ0
xJMMvd/LEvYySqyV0j2B8h/u7rSlTpCcpqclI32iA/0rrKKAsecgu+x2u4/lqGMPG4WPcuPv4Rev
rh8gTodpW53Dsx7yaSv3ZZlCo0uNgFlG9ruA5LK7DBSxvQX7yF3myxIuc7aeP9+T9ff7+/Hz+T0R
e9Kpy/t74vVv25x485UdDWTG9F/B0r1ju305J96PxKGMD+aagJF32MZc8w9g5mfrPv+NsjjAy78O
bFyGI6ljS1rA6HD1u2DCPIXLN+E3N/pfIeWFb1oeeSt1CoBpzT3z/lwdfmMuuASnDsWc93cmHBsr
6BdnAuNB3sPrSeUozQsSRT7q93fGEk5PIAYvlIu85biKKBUtR8Ls/nld1uaG+cDBtSImgkv4yXuT
vVNPQhrxxb7zurcZBocNcv9KTaTaeBfD9d4JVaDEUQRaRhWR2VK04L5gwlB7omyz3x+PL6vzmTBm
xam3BIZLQWv5tWB3i7gMcjC5OnsaI8BGHoAoAa8cf7EeZ3zZKv5OXGidz/VS3cN2UdyBCmCLNcyo
3Z7YnuyQmbxs0t9wCbnwQs7HcIVnS9mLrXrZpY9/eOH3ld1iwfA4VF6NnwdrjDXYrrEkJ21EaE5s
FAF8LpO3uS6kFUBQ/izFcoSwTn45bQAp+HX7u0q5v3DFuIDABj6o3crxJDKbyE/PC/kFWiIkRyDE
zfd+87GUr06EiycOpTe/FNJTdBk4Z5FAAjsSs3B+LxHep0MeCcTOad4QyLyzgdyuKjcIZP7wdjtW
8O9+2ddeWQPXv/dz+f8UmRX6CP0TgXMsw6JXk6GaNGtSzH8gcFKa2IE+jNMVZZ9kfyZjtCrUJ2mG
o0QjYaeGlgq/WvmT03onbr4VA35Xc6nyN8OmjEV3HD0vVoPTu7o+Qiu0PC1MhJLex/BVe+ju2bCr
XS3/5A1C0yIWSnK3UskrZtWtdmb8q6mTS/nbbbIYikjj1TMbFF7ac7tPztVwr+R+XQyhW06B2/eq
W1fpmoI5HFgOFoukz0YmnTre5EA+bU1/LNG9BhetUTw51BS3l+o1XRr8JoUwmGrCzGLaeZpGRSud
RozKV1B/2JEp1HFjWpANH9e8bb0kkdy+WTdzLRzre7Z+8/RnanK3sxpaXPq6Zglbod2kA/tWgQlI
p1ynLy5V/ZvlgzfSjlydCSVXZZ2IJPaChgUUqO44sTggInZy7gY1Z9hHg+MwdHPoy63NcpIPevUr
N6nXOSKl5eOIUFquWcDSeEwoIQU0DsBOhcZtwZ85+Jz61JW1yyzVImleVDQJMrBj+6X2B7l/brPO
1ZpLMN0ktzZHt8OvOKvv+uOa5jupOXb6fkTrYdHacb5OTew68D4T8zUeoRGoCWWWJ2kY3Jp0fnYt
1bUT6iQEco91Il/Hea9mm2D0MuTC9ANB5VJHnommsXhTpEFU8bthb4Zqbxe+nnpafXGsZzW/2g14
lVq4tfUcE+q0L4kTu2VM9bldOdO1ZkJpAdBOfogrXejDZ5I+V/GlwG4s2jsZx1//Ht2r+KiZv215
Hrkvtdxr9FiwnidUtApizZGQO32W6uPAW3SW7hawaqH7Pa5JiB1ItZfzkwqPT7d1HlLgGsaPXFNw
mwy3658baDZpfMwRJFk4DWYHzeSJpdvi8cdSnnT1WMBTyW7JfTTAmtvSVXHEqm3VdXTRdyH/aqLP
Dvl0U7sQW2+eZNSKMpg9Y/kB8Fp7nw6fKsoWYzUo29L4fVCZv8e2NxSeKf+xwlM8A2XAmtfuuXoc
5LM1r3qbj/ycBFt5/JCV7aynYox9GW4obTbrpzHK3Sj2B9AU0xR9dW9ylVD/3bb2NtnE7GvzKhxv
EWObo154YQHP2a2xgpVDZ2rliT9N7SWzvp3ynjlsUNkbSzTF4DtzldrPpX3dnOXWHSnLRSKADdt7
Q+VKtBv35+g5zHAcwcDpAQEf64KH5LeBq3deepO3oSySfm2TvjnXCVd3OqvRrMfMvbkRPAHbFig4
ym8rOQeVa0bvtfPZKHQ7PqsQvI2rMx5ynW1QdZWP+oeVw7Kazy3kaeUtk4jbC29o1/BeHl8JJbfx
aN6N8lrw9qcsXoUUX8ONuqyTneWm6LTu0uyVdPLM/Zq40HbjP1n3VHWbUT9z7+SM09OIFDDx2tIz
YHZuigQCOgnv86yLASBqeFEV18jXUbPSQpE9d9ObDUVrXtRs5VPQGK7C2xqMeaRPXpQMa03CwcGA
6NvrXl6/F1op+mQ36I5XEoUynJKxqcdPJf9u1eQwW4gUy4tUam5t7KuidCtvjN8yShKn9DpilYgH
KOIBhcjGzleRssoVoZhP/bzOIYkMmx4rk/LQYbohHaRgW0ynhK6/ON/ZXjyJMvJbe6NdYx4pcQlu
bsBepiv1Sw1YVmic5xW6qzwZ1lqj69YDx1uUEyKp3J7cWD4oIOGrDCYwBcVIxLaYOePncx74vSkq
shhbJLrARL1EU3wM1IMh+eOvihFL4iGPxq36U428AlUdpNzo1gSZa8rqRprvDmelTpNsQkVaBzDT
48NgwexVXlukdovcYTaYgF+PtvJa9Z4mjegqWwTQYcNbFz1rZeyZ8e1Rv8yDpzpMqvZDqlOXMXWM
veocW3OPbuFBsZRiQQVWYsPxjm8WdFasQ7UXRB059XH1dyxPGIwqyAEMN+vWU77uHoAuxTmLiGws
7bd9DyoCqOi5TG5hW4u+fGma57a6cAAOmALd60OTset5Oj3nak8ixXs3ijOjLRPWTqJ649LDG8aR
Fj11LDExfSvBmjDLVYL/vCOy2lNnwVrTQs9IvPGs6AJvOIsaRODFbwk9C8/0E9fBTI4qoA/u3kSe
nQi7ZzPbsS1F54bcp9lKsxtIbtO4aiRkyTchIpx5l5p868eiQVLoO/DvD9L3g1ul/UQp6sAr85VW
uGn5irwqdIfoh0XUDWyR2yb5o7QfNk6X2Wp49CI1XoN2NxXnov40Z+ZGHHCZndV2IvvtzZ1EhGd/
NuRrQdavKulYkyOVp7I56GiSGl8LfEV9qSco9gf1Vy2/TXSHzkAx27mZ4+zqw+2hXTTtN+qF1mJC
0KRu/PitKzbegZivZHKck+oShKNbO2cbYXC7Zj6Vxdlsb/MWwKpCauI8RfW+0hq3tRth6gg4MwNG
k7PSQDqmShNlnYmHrroxiUSQyMLqnp2UIxtmcQX5PZJFjfn3dKI/1SKl0KObpvbugINF3XIogYbE
00l/EHaPb8a8MZyTWvIQtLujvsidkDrgYsSpCCnimzRJblGiUAietC72G2n3qO6dwur6GhDRtnR3
rWzywvZPZ3x0qXKIpostqSLvRrdQ30tLpDgqZuukWuXGR5bh1STRjTFqvIgW9P10NKtdREIhH8K8
QmQQEXhZj1iE8ecDoiXwZGZiI5Wu4vo8VIpbyrarI+qy1cStzFeVuM2MJHcIXx/WT6qeBqZTi6B8
BtGa9o/8Fmsup5/XKudhfqvbyQ0n7p4YYOC/Wv7WGMZmaqAYcCr1drCy4w+TxWUNGoHEMTQ3oblV
qkPPDpw2qZiCl958G8afwjmM41Eef3IrEwFhoTn9zBU0nfm1z17Nbt91J1QPuoi/ElAWR0UFZfuZ
tu+zr7r7Y+eXgXJLvBkoE4z3LvxjJvcE6WgIQaH3CnXyR/NUjoSg35o0icjEkUPb5+baDmkLT10z
LFZjcQ2QtsY0ENUbAo9NplD7x8cov1bh0xyWR53QYSb+7/F/oJk2RYZsoyF2m1kyJXFUJ5HVx5cQ
mz5sqUxPUlfacHyEB0l518LQnRDmlHHqh/JXH2ciS9LLnJ1sqd04DzQf2UuQSF4YelFKyA1PvZW9
+o9hvS0PbY6vDxZqEjqo8O4P9WQgjCxpPqGgf8rDaJUldLpDdCIVD9+q2BIy09PfghgaubVEWbX7
MFD+p/ZTPd4lyxZ19hqYyCNbiQlHYDb4bUez4hHUnnuNdvr4Y1Q33K1WdfmRFJ9SHgs5v2QJQA57
S1gpXqWmLIN0pdWdO49bpf1jE5Jb3In2+HwgPdGQ4mFgyTHMA33YlEaDi05YFRqH2n5TwreZMqG1
t0hWYR/NnoWuqz+P5UpKv1oKp6k/WWyy6VM99a5mXJNNc+jOTbKSPwtY7CN7M6Wk4Tjkg6saD2GZ
HNPEdl5eHNNql+fHjJOp5992FGWOCKp4bwIKDcVnHW+S+qfPCA+3efXWoy4rplWd7k1JqLOnjSLI
Lln8EIbSeVoK7jgfrPIQ2ITwpRcHrr2pdS8bUTe+deldLtnCN/aE6WtweHTXUiq8sSApurCnjKln
Kv6IdUT9hsOWhdy2SBHaUOyNsmvNwdm4hexP9S5SMSxRpWNFW6PxaBVXE3XlU6rzih8u4WxKx8+w
5gnFmD0pGO7qZz1n5DDaiXaz/jajPZ2vxGCmfpzDzUAsCJQ9P5sOXX/NY0XkxaW4aXLQU6ufZPZ+
zBZTsJWZ9qmvDnLl8a7bq//1r7wUa2Hp/j9cPsdRbFMxTMcxbAvyK9//+niOixAWi/K/5ywK0tjR
p6txtj/SdB9Xq5i0fm332/hIbKqrbFZuA3EA1WvOErkhfMxek8KvB5q/D8li8HAjjXogeVop6KBo
+GL7EtXEx0PggYPXOJN/Hr2mc+EXNdYuualvjuSmrQgTpIw7BrF4NjncruY+vXK01pWXrYM9Ufxw
Hj7Tz9xwC+Tc2MKgBUw4FNYRYgzEtm+6dv738XD+M/t2dNWxIMDQa5TGm//g6TzkeKwyRx2vQ+7P
5CbpJmm2FnpFEr1wryF2eepf+l7k/SGctpmxGc21OuMGu681f5a9geKbhtx25QReAtfJdh/0SZ29
KF5p0SqHftZ6FXbnvUdsm0KzYqoq5K4rG4LuQW8Fu0aMaQ5zs0Zk4CunDK8VIAACLZMowDW/G0R3
6iYgvaCOejUDUXReXPlhuQM0HWBBOY/VwzyqnzqN4lShId5CdxdupfQ087s8sLBmhB/IVIcNa0gm
/L7ZMfrcXadv2BVH4+SMfKRt0Px/CEaK/j/MN12TFf6BMW5rxj/4qrYtW9KkjOO10ESXr0sndSOT
OF1/lbM3A5Hcb1m/5OWSYR8n0HH9NWsuunaJyEPZAePokiJEx6wRfy68g+iDSM8zNnLnIr2NmBbr
txw0GoswLNLAA4IX07gOmKuwZrs9PyHHO6s48ic/KlOZwe4Q166VVO0s56JmpwIDpeE0jEd7fLGc
O6LbrH6zaUO6TeLVDNqunZX0GMYHO/QVTCWkp5I0AEk8/Yekt4XvXz7Z0k7JPc167z+i6inEKAky
0ON31l5OcriuDL/RX7XfTj6l85WQhSOL15bjzZDPdnqrghtfl/XXRidSPz1wQNLok5Q8D8HZ1IRs
blXEpfJB7vaNdZyHu5J9WmB5xjFKvjp6oelrhbXR/5j2S28dVKZMeE9RdIU7vdkHii8bRxtbfApr
UXVjwiSP57Dy0/RFbgRfKU1haVfmltyc/n1xwa/+D8kC24zqIBhQ0FLYuv4PHUsfptkwD2l/Ddrb
BHyeb1KaJdofBqq5ifqt7idW6pYzbMrmWSkvkY7g/erk94KTt/60qnfrcZzy72AGZC9ug7wb8r1D
n6RSzKFnY+BA2wRjH8iXMDyyaQzmfgzOmrTroiP4zZw86/1zoN8H4AWWsJWv9PJX/TBLMrLzgBx4
Qt2JgqZ9DqAz0gMduZR6KKPnmunYHQJ1DdJhYw2LIQVF3Hg3Wue8/Kzy18kiyozcWX0u8fxG/EvE
1101BOeAYl12qpNVg18y8RWKLnx+Qqr4f7TKr9Hn74vz44KrYOpClYOVtXQBlaSCOzz3HKAJ4rc1
gmbZC60nM31Kx3vLd+fpe6z8cj7Y07oZfGs61PqmoIwXvDTh1Qi8SX4fjXOfnrv0NRyOmfVHjr+T
5q2dvx5Ag+EhJQt/PM/BvZWfDe02By+B+TTjY8FxGrx240WOflr5Sx2OPfLW8bVvrkX2MqbnmVYP
4yWl4Ve0K8NDHR5CeCHRRkOAq+6H4Tir/mzt+D1y0gcvibme9Y1inKXsYj+eTeP0mHfENpkEheBo
0Ae03StN7aq0oEjP/A6z/TAKTXabdM176TRumF6cx7ZI7hWtfaZLVByVmXXzJ4h2DInx2IbZK7fC
m8rKe4klD10mMEqcd83oGkhvx42Skp9tM1zfslMQbvlWkO7nmlLIPC8fZKQdJKfT8BRAjp0PBpFZ
jlMaphxPAbtkueJeRnq8Uwvh4aXaPmDc0dY4B97HArKm+NJ5U7SR6LHF4BLY4j5UkfpRNt9k3b4m
DsGSkPCrOLbGNo93XJU76eadFR7Kc6XtM+kljgh7VrxlGG0r8xRWz1wnHnk5SCcf62nC8kbfVITl
xKjZU9Lt7f6cWefC3vXmedD2JeQP8odQmIYH9lS2wu48vmhhqiaJGYJb5yWqMAdfB4pD1g3ZEoFg
5xnESqkXPITG48NHRhXAZ3wsS3lm+nKu2VALMj+kORJiUuTCpmg56VCHlkSIXit5DQExrGQqCdCe
qMDBy6JXEfJ2/JdKjx8MDC/CkI6DEkyV6zo+V+ESeebLo2CKx45vSKJWhaP62d9L8L+Bjb0TP8FL
+D6rZq6WV8WW6IcVg8HN2vAoyZTV5bVFsirp3SOJLZ8xHzfq4Ff0f2EAHX9G4wqbsPQAQXNIW6Rn
kmAQ+ESFKvitMyyVG/benIqE/lWjq0kiI9fLCAhc7rboyPkE3wW3KlpRja5MposGu/J5Zeo7smsP
fhPv7AXF/vt+CGUkIs335Su6qzoHGVgSmsAfFYGDCHSXd1aJqUe2cY+nxuVUgmZJMJLK8BRn6+lG
mm1Sve9c3jPEApz6J6G5Aaq+PMmJwJOAkvnNFkKth60kFZoJ0iWsVABijKng6RWKK/MEgD//3jiz
wyhcrs/o8bZmBbji8oZMAUaP2+FPvtWRkjl+OPot6RPku1aMshcMvvpj6m64FCaQQq6IAKPKkx+C
2+SRs8kxOkm4TAKTKzMLDW+Zl1yNFxQ8dZev88T44GACo5t8cSLz0bnniFZuhtfzBOiLzeiB76WC
z9X+/a7+0xI89h6/+ShcjomwYNo4Nxsbbubv7/UEJbPAyg4FeTWvpdIDv+NDMvey2md+skAYGk1i
Vrl8YIn5pvkKw8GF8YGofZmCtwE+dGDeMqDmKKZsDS9Ff4hPoNZZFSunXFTvm+lm/3xWliDdyjS8
QHw+iIW/WeZLFCM0l1k2pMvYFvccxjIyhHf7Q6MmWIAZe/H+gZwcBIheDoWI0eVSJ+gFxRcncBtZ
KDifFRgr+LLjT4Cr1C4Gl1Cbtcqnpp7CMPIZbOYUBiaMM5s7KEMpAkwjHJ9KCk+bjTH5UlEqGMuH
ZTRTGjxyGsE7oogI0EekWgubahhzJKecMi6/rV70tU86xydgZtX3uvYpijx6j5FkfLpaBLFgYKta
jN/lnQvwU+SZWemCziqBWyE3/rZfJ5qu36VcKLFXg1gr25gSSeJSh+HPRFteXyHbxMokcP/CNJB1
gQLFqItgFkBtFtgOL6Z8zBDxs/S+zkXZAxn4uu0BaY/ExQD+7VYv96UJQ7b7mCFZfPDOXcN4uiNu
YRXJX+C27ZavRpprfgDDWbngd/sdvDq4pPyaryPFF3Izv31qnrvn+lv/SO7tt4VIZ6QxJUKHK3dI
lcT5miqRUleiiT13veIJkaBXjDGUhxvVIYmvNpfkMfDcGS82Ph28MXpnHHRWHkaFnJHldo59p10C
AdaCwlkfXTXj/Bh8xIUVNDkOacetTzkyI52yKfqEU7ZZGvYZa6oSOAqdzI1euNIvUJN5bvePg0rC
9RoqbveC/0Z/6m+JYO1uAqqioIzFDdX2Zj4iDmWHfkuO9lt2e5Boux1m5FidfLe/DZF3TpHKDe/h
HeDW+CCKsT/nH5OKg7pqSg+UaExdin7qZ5Z6rSkC2TX3zmt+ryL+EkDG/ojfw3eqaMNL8Kn88OoK
9gj0GNibVCnsHRApusCUXYyFmnkSyHcs7BwEdGXOK4UOn/CXC6/LKYn4iUJCDSDm9ib0qnMCcxvQ
wg3JQfNVYXsOVuiNB60GnAEoVw/IGQUgoWK6mrIN+rUMqf6pe6m+4/fxD5knxTML6x4ASNNtL+Mx
incV/q+aLylraT6Xs98dMDWx1B1fI+eXy11x7HAMnAEUPFX1LGNVwkn2rNEjwx0nP8BPCDcIlL+x
4E3lwOXiVLwa1S3IjdON2q9jvFaI+GCAv4xnKfQSOusCxIDboz78sl6cO08gtRd6FEXsy/gDzA2I
K+ubFl+deaUpa27XAsJaO9MFbKe6Q20qQyEqe+God8qSDlYRCtbqOR1pCozZ5qSDLq91uolM5JfP
2oW6a01trhedvQtLb0RXhXHpU/ss4wzBTq9/NpScwIDsZGX9hvxFaLoLiMM3yTuCfFV1oGUrnoLE
Fm564XcO8IL+583BmTrfk408oLF8XiUSfU5NgI3P8fhIz2N7MEEzcl/Fr0N7lTLPILB268nX641c
b0OKUbbQUZZ3AugSTBDaCY901jiz9zywGn/cgkRVgAJK8xbSpEotij+/jN9J/3pU2yWyTngewrBE
zsqht2m+Th23zZndu2BamTQWh1agutxz+dhPZPfR85xtrMfaqoRDFtA075VlZED9xao1x+3DROje
0q9jBOHuc8Wv4uQFhHKwg2tRSKfcgGQ+C27vXlWe8wO0pLPhsDNCVu85xMQj9g1zr1VPg3xth8/Z
3vd47pkrWxea7T1ir8OVIFxNjZeHoFrMHPGgGb2xHXmazqoffOqVD5BZBMfDpp3o+bUuiSrTvdQD
GOwMbBIQ4Evu1DdudFSjVUp/AuOoa5vmsdHL3YL6Vc+ltm+jK/X+RCnZc8VUAXYLACyt82YOdGlZ
1M6y8/od94QjCrsqXKEFAPGZ4lZJOcr1R1gGhs/ywymHDl/5a3+f/2JuZbSJvdn2xwUjdFllQm3X
I/5MzyzIphHO01x8DP3qoYhUWUpYsUwF5ZrKL/m0eYB0QPVHP8skLm8RJrAqQd2yuejOKiQa5WxT
/YAAlrXcEwEI4L4HdFprFVbezOwfIBi8qgbSuGDXwaWcbiX+JVS/2Mlg2GCuVYv0id5pB6MSUy6a
2FMI2E2RTJ7ceGxZL4kNrrkZ4ueZokh0bJx1bb2PhT/ZG+rwsP2meqOnKydbagI3KQtcyi1QN6n/
0LTWuehEQsEqGrcjp7UkDNKYghhoH+FxjnULlCdd+jS01cwGkzw7E0T95jXX3KDyM9srH+vB+az1
e+pss+eh3QA4ToGbYXIYe2yPVOoTi3kpEqIUNt3kPJRe/Wj8gU55+snZav1xNp9aUjYyCOmupa8F
XSOkvZX4FYBId8z6S1fv1XwbRCv7sZODvUMAoq/LfpuNax2HjmavcsqlDe4+5gnYriJLxb7X8PTW
VRshJXvwg5JSvawTCeC7Ju17Egyoxyl7t5iA8r6qO0CtE75RDpNZaFDbIO/A6ETKmIkpWVUEcrcA
L7ZXysj8JPE19ji2q0HIIPpuBddaTgk4YqNQbYqYsCGuygdvY/3A5UsVN32v7taHU7lGKGzZpRqZ
YaaHSKAVEgH/mfeBasALOQkBG3sCcvzA23Mi/Vg/Ne1EEclCEeRAZL5G35ndHbu9Im2cxHeSU/sQ
WcgbuQ5dMSSKnQKuA6uvu87HLHUDEmYoI+JBrYliILD+IFrdsw0qbxs9WqndagiYp275NT/BaRwe
m6B1oVjBcaXYF86eisa3EKblOq2nKKuZd4Eq14jQds2Y0rBLcT8uOOM8zldra9xB4wCCMthpgHyK
iFioXHNw8XLhdRFpSOAFoD1wdxQxNEJVKGwedJ2mjafa8GxWnSRMlhaRcuexf4y625HoYeRFHgdq
T4LGDq6Qd7AtClD/MBVO4sntyYnXBTIXjPYGYU+Q48xoxTrtzJ2BHWt/0bqNURPErIfAjzEGKl3t
HkpCa1YA3Th1MX1zzTOUbWGthuwcvw8cUCpWatKLrvo8wiT/Mtvrsv2QCz+EE+3q+vbAgvHH3KsI
Q8tldSfVtOrJ4H6NH+IGagGhszIoIcTb4Fye7I1drye2GPbD5i031iFW152nK4KPp8arBgurdK2U
K7YQCWuUeGUuGyOkB0om/pz4veVbMI0GPwo3BU6/FM8oT3B+YUwIakYVFRcUqHPYonVe/xDET4CS
lOC4hEYd0FmiGcPwpk+Q1kant8H0ySpNop3BX/sVA1rQBIpZGbOOAjFhIjYIXV+P4zoTKm8erxLY
8ekR9tIAWeCtCURl7r4lEohGZAgV6ExfUiryBwzNbzA+j9kNARwuOEHq2vLahgiNHfKvecUrzuZY
xJaE6Hdnwojt3ZkiKfXpN9ZnkB/ZRSW2Q0sMEbmVn3LSpHQ3PPdHyiVEHFQulBsjmuCcLrsODN3B
Z1kvmYAo4l1LVQn0a/6g5FhSuZBc1lw7EtxcHthA7ygV0ciT/lSZH+ApiSNr6j+wvmc8xq3aktUK
BWEewUL3lAczRBBhftY4sXfU5NeUmaVRjNE27faz9DpHm4bINt2P+LuWCJqPzXRg7xrt19Y85PLN
1NbT6Gf5PdFO6rMh76tSmM//jl5q/2FGAnZp0MFIdczFS/uf0LUypFIYTX13jRQvz/3Q8pyQuMnT
8QvD9oJdjzye3RwzA1I4OmaQa9c+JpGx5ILitZkXdyKgmxxtm41peTKRH/jqMxxT0jkK/5ACKMTJ
PBevmbx/v3vjP1qm/b17UzENw7FsWV2+/98KPbLeh7pmlt21/wJopcOIE7mj5jaOZ1zT53DfYT3P
Psw85rZD0aaC+r2ViAmjUTYPAzBJmK3XoF6HdvBH9/pfUPGnkR4IYGzb8KvCQyyhzbjyQQjB4U9M
WvIX0Anlv3bS5OZs52TNozeUVdyIf/+EivIfNi58RFPGv8XQ8TK3tX/YuHSq2uiSHrRXwNGWLUbY
pBy/EqaLFZmia3UuusARv2WKb3D0TchGmywXUHfKr/4LQ9+ZKu07iR2AMLkISQR7auMGy87jpdmC
7oAkAW1ARIqwbCP3Ln3Xqdb8T3DvFYEApyh3MZsrHv94gS+b0arDAUtdjQHVW04BV+5wsHUN0g64
9h0X93oC3MZrC3+e2f58Aqva9pTRi7Czfbnp0Tok48UzFDL7lxMjVdDM5UAdvmeAADL4rwc0+i8C
g46zcRQV7PVQVJwcCFrZ/3DBgLvGEYkQj+WPcgW3Us4uUlz0BoP7+KwN0mbQE2q6xNnucPn3B6P9
j89FtTTHouJj69o/pl6um80g11Z7TQ7sRHBJHx/GOX6tKPm4kDXJoMdrDkLCsfId/3n8UV+MZ6Df
mHT2eyJuR7OENvGt/bOkbDS6AkLeNOhmOPCBz97+/W6d/6FChaGKAglXVpd/FiX/f1somZZYhV5U
7bWaXFhO6Wv8fwg7s+XElW1rP5Ei1CPdogYEGDBgCnxDYGOrQUKob57+fOn6m3Vqr9gV25tFgSSy
mZk5mzHHnLhWNtPsKQUdW90bIDZM5qPuWThYLl6IFTj4/DMlU8CePlfj4Mv3haHgA3NHzek1h9QH
uXNrMNcdkAcQSJ7aucPEvRfOxEb9dbLK55qB0ZhbxHWm0hu+Z/5kBZMZb+3USF0gLtJ7hL+hJTsR
/Ar4uqTAunN0zdGFbj4V7KIEpfc6bK4O+J04crH/QGipijtGzqA5HaXGABRBJRmhpHPKsvkTN0A3
AxDltDzCnmINKZbQq4Hm+t1f4M3qv8V//jm4f4T/zL6djHqb1/ssIYIbVBP3QsIUBxMy2XgW0GOq
aEFWubLh0cDl9G3BXIbLc4N5GoTb+mgCrLgaqRCKcp2+oDL99+n/113+ny38g9xG0y73LDSe9X6E
gxSAlqM04H9cIGIKMNLKY7eIvzlN88VlpRB9mEaMX8PqRA2YAlxjTWOAPr5T2giGrMH3Pu0YemCM
lIUaiajjlrjMI07+8i87oPqvC+0fovtH8PrRNz1IKtp+ASXHxsY+ASR8L+0Gck3O8q34bM7SV3Vq
OQBO+qpAQZmcdfRFjEppGv8qk7/Ee/V/O3X+MZran2D2TOqMYfKo9xHczDZ+c6bZgdS7hZIwwpMJ
QF2A7AxQfPjeBic83q8pZVwIsh3ApIIxkaqp/JyW5RRqWOkpRhO720odBB7EMGFXYJgIrPYNCEjC
UUVezptwhAG+IL9p8pcOaf++O1DxU7WhgjPkPwTYehRhET1kdofv6thdx4P8Zfxqvh6E4yjzQ8Z9
x1qf6ofJO2KbH/prc+v2JpgbweozfnLuZukUKeD42NTvACEO/11+zX8f8f/fwD/kVwfl1YV3pYZD
1zUZ0BGQmVNmjkyYK3OMzLEt4W8V3kmhl039J9blgWVHvBuHBqhEMtphBsXOxJbGXQ+A51aXq+bz
gpSTH8U8kSBGzadvD+NOYpPkUWDkQI2CqhtYnjXYj3Nxvp+6PeYaBhg6cibics6zAHs41b44qTDo
MC/kHKP2L0v4P+vPCT3AtEzVslEDLP2PHTzKo8TshoHzJseZP7UmLuCblnSF2nvgOLAcai6gFfQN
GAv3Cct55yKD6HCPG9jXBx6PmhCQ0wHM/HExlxfBLp/c8PbmALF/PMZg4BhLidAKmBggTJhVozj2
n/3nmDg4zzi4RpD18NWT9vMpgyFgpwfnMGUMGA8cJzdYsxlHUARs56jqRuSgtofVnN25OdXECdDg
kykpDzq2Ez4EjSPC6b+fBWBenIJkKWA3TTGsctSTTyxaxjTtnarwGOr47qQYE60vwXKseFYi9DCs
Ssyyi+3Wxt/2nn/Tjs2JKpu6TbaFqgi5/MexaVdG0Vkagy4VbnPsduWmBqWPhcmUv1fEYD+UD5u0
EQxUkImAEjnhruWufavfWwYFfBgp0ajC6MH1XwTC/HPRTmSq3AA64DDXDVOR/9iFSBQpY+sZZvv2
IOqNQpx6IPfXZE85csKjkzCtPc6kDJCbiJuVjOOdsIsTElIhvxD7B3DZuf8ooTd6s6/KjH0fKO4V
DPzzyLlJpWXSFvAtmR8dQi2jM6KmJMtiE72nbxoUqo+v+qv5RfWslT2/eOXbILaE6D3cTLb/fQOg
X4z0PyFdP73VJqZO+pCs6D/f/2MmItkw6+hZp3vNelHapU11AmBC7duo4L3xK8q1sBNFbsG+2cyE
158EnMgTTgZQ5ukc5Qp3xERzMarayTy6bGwAKpEXkmsOQnNcgSBQ7Nex2t91UAbLNPLbfiXnq77Z
VsBoscYpUPcIp5X5WUqePq418ySpZ5mSXSQs+R3qD0Ve7I00bkt5m1GSQ4LlPZg0npGAnlxeGl+1
l2Dxxxw3hqt2S7MBm76W6rUpBVYrXIrP+0JXBI/8nUjMFz4cC2cLRIxHTgyj3toiEjPTspkyBpCr
a5mn41dO5zjjTSt4mH5PQhyeKsi7UzxZbqXNOxtfPIY1s+f9ZUb+41wWM2LBG6oaGCc6iUj/e21U
ipmGeZrd9xqn4GT+BEWW7Ppodi+3muyy4YAqJ7RExLRZa59tRiQp0KpAw3K33HFYpnUQZvMLzMqj
Y30R42SnJvQV44kBJ8HeRnD+1F+CmDQiYP6VG+b+JPIVe5dYQWkHdRX00qZod2qzuiv42F/sdraJ
YcOxFj3Y3i4o+4pMo5eekJ6pk1Pzq9Xe82h7qV+ieltPDskHgOruid9nWnzW0gqFFEi/Igf9e2eA
LJvh+8cc0SebNp7DJVbEnsaxQwlJycWN90y9WF5ZxMhNoFZTA8A1epOTqc6gz6twZXxVJUlNRzv5
MrRlaZNrNLeMQJXAze1x3+EoJMKlmEC458Jrg78bH03nAU9Wmfb2S3vThlkJFGRXczhd/rK56dq/
LCk4Zpk+FfPZ/lEa/7Gknrp16aLGTvbPU6a86JbTcYhMwPXChcaJoU71b07Qwnba7fAlrYma54Qo
pgausMSpoJcf3Jh0OCBs5Jag0aacyG68zQ7hOSLtdrJAY8E9qP7iYCSgYn9FgM1fbeK01l+E0RZG
8J+7wz+78od+kN1LO3vK4X0/0bxMeb0or+mwzibEuVYXe5+Nm1beprVHGD9fN8PsAYKRHAB6bWsr
7OVYY5jXRn1QWJlPv32cLqsndA44afGy1a56UzCCbi0+NmmZVHud5Bx4xNMPuTlDydLdPTWc97mr
35TWTT6KT5t4NBUlIbdJ/fAyzcjN7NsAiueaiKevbmWFQBsaNpAD6qIeBG5XfWnGJVKRlbNqP+Zu
t5IhPIFL3l4kZOoPfkLcOPPSnQ74QT2V42s9vhbWC3C5Z3KTOmCE7bZV/gKltf60bX5WuWGr4rAx
LLTe/73KMylmYC9tso+SVZdvDXMuKcdE5SSABnIgZvqJp8g0/Ads4vh96sn0cX/X7/PcpIqNV1Fk
ACMS3ZacF8l7lHOV4tPCEQg0bcHaVwgQrSbhG/DseqWweXdOlQhtBphadCPsD8SkoMpv6FFgy/IN
gjMQIezT77gMgI4yiLLq2oNTb1TqDX5dKF5Aih3udtMfn566x90gp2S0zOp0cSkD1d6klhMSulRe
VYzO8r6vYcKz3hpjF5evZgmYZf68z4c7uHSqAyFB+dezOD579/7xlw1UyOR/yCx+N7F3Kqpi/6F0
S3kYPfQ6T/YWwIzQ1t1nBzmrDKR27IEfkYdiE1y0nhvbmBDrUOE9Jjo/qq6pP3bJnU4mz3gTgbMD
mf2Xtpn/ujf8o3F/LKi+rxJNf5TJHg94q6waeWaQYj8Bqx6og1N+YvCIrCJwNeZS7m/xGCSh91hJ
8TT6jKkJ089sPM3XEE5GxB/sAmQVvkAXEHs2d6M9k4EuklPaOoCrQN9YxCwuPiiD++igxdqRe4dw
Dv1dwbsVne6vqPZZxPbp4qDCn1fsAJdHFKAs1oCstdAnumjrpJXMcPibIGhmJYwT5nJCwmjtxcpL
SMTbICoxC/EvtajJs8wW8As8nKAWeqp9XEAx4baatU/PIpUVg4IKHOsW7wZ/mdecusqLDynqVIG7
x40Aw6677oB2i7OhLY7ouLkICwKgnOG7yK15jcOXzIfMJUaE1zA/4+pBzEHdN+/kuuANkPvl5bIJ
zwROr2hm7KXEBZBoklp6PO+UVyHXAxUYHhB8ZDhg34lwdBcXW4tkTXWYPjWHgb4YfnzF/TJSga2B
o4nqZzbIqgZcFalZMRZCo01taTupV3X4+lBf/ru4/PtJ8g9p+cNEVwbVHHutSPbpDSxK207V3Z0o
y0FqHPXbzEi9ws3EeAJ/mIK/AsOMM9CWQJSTCLUAJFS8oTlnOBHRznYxIXuGK7411ML9yN60HWbx
88EkoH6SmQm64vR41c7/vROKAGz/x5JEjdb5ZgKeV8Wr/L83uzbXtF5TrHSPVlmTPaO4HbwKluli
4RZA50NXprCL7tWhJ8dBlxDH9OoJaojfPNZSv050T8EI2LewWHw2pI9zPLLTs7wvnjSZSb1fU5C6
AS3m6xfvArLPmuX3uUJ2Hb4vwiUzlfxGXzamUeleJgATiMaiwbsdBytbEBth5HWxg7UGhMgaHR2K
VOouxJ6aLRITiMMCzJCZEyXyJu3MaAFRocS4zcM1CLpSUlL2TJ5jLWXLlfBbU8OlBhzvyxlZB4t7
GhQ8xya4PrOt+aRZPMgobBY6BVopW1t7E1DelmsSMB4dMn3vNbWAPBKVn/W8PJiUNiIvGOFFHbJn
CTVt0znKW9OsRmue965GrVtrHlFtQPK6h9f0LkuzeXh8EuYzMryznMJY4sbG9AFH6dC9k1lt+rEy
bwT2jKo1pk9nrR4l2ZmAx5Td+0TAvqwv/kd+dIM57IycGnitfr5OIZQhAXAJ0sv8KhY9pWtS17JX
2XMG2k96zgd71b0ZH0XoGPKUvxz8HBXBsGULb4CnpPOBJbJBAaAEaYiz/HL3AFY+JAFnBKI4Ucl/
8gzQvNSZlpwO/Ru/wKI0rpiHHF664fI9cEKVhFfuo8WULoGagDotxJ4N1y6830jHSGE7cMLC56eA
oYLq5EbwolwJuvH3Q8DEoQ0XAqnK9wAygZqCFwTlxxuApbzpEwF67EYy0Am/+oAIwfrlKVXwvJhq
VV/ABJNi3oPF7Ked7WXxvsMF7YYwOZGATXF6M9CMOUGCovdIQzC/OlCxn/enU9nEEN0HJTKcUXYB
y4E55Le3MSVxwi/T1WYXgnFjO0vbxSYDUYLL3gwMoI5AL/vAgnCj2AHwqybOsOZ5IrGYitm9l3kb
YxmdbHYMc3YBDdwLwOKEgnX5C4BFmprzdEvMKIA7CehtRzxKQIGTT74PKRwHHXs8B5hYnq1UZKJr
eDBP0I1YXzwfUgKTGtOy12Rzg8R4fBay61dqIGdzM55bXzU2JIis3iseC2BrKrUgtBfysR/R+vL4
VV+CPHmRSbKnKheqy8N9Gisdco56bpJAHq1b8vXgYshn4OczCDgask2nprUcyFvkAjgGyODLZ3Bx
JRlsUNTou2dztXeVmqQHdxyXGmUZ77tWWYeU22odO33LNLKi1w1FLeA2sQHc7MN8T7p6q8KZ4T8Y
8Iz1OFfaU4yxTXY2PAlKYLHwILxQ5nAeSPqqLbCOVlmxHFm81PbS2llbz4erljlA/snuB14dgvRS
oS8yC1zlZvepUsaug7xNSt/6MN/1d3iColfdkt4TrUdhI0F9QAae84KT1SIeXFNgxSq9h1IeNUjG
9Feyh2h0T2L416Cn+BkSXGeuSTjo4Ra7sXrNIwjbiujjbpOETcotYvjsTtAr0MZYe7Uriroo5N/3
sJjuh+wXTZtlu4waTs8zfWORka39TIlH9FOsPSzvNLmivoMOjcrXUn0AN4S1r+Js6QFyEreCV70h
U3Np6yugtpRFy1J0av8yAp1aFdLeopxdNSM6Vk/mhrxu6BoQZmNpAhLbRJcALSU1vi7tB1hIO95d
8llbucA1B+2gIkphC3xtDD2MXcOf1Avb/DZJ/QglwEjDEvxuert8D1dIBMj1we3GWMhwvp2LteKz
wUNvIyhlxKviC9pHrAy47PqAaBpV1LujPQUt44Ed5zu4EGDq0z1BXSmuLQOUEep9CmIt6N7w7Nsn
YMdwVgnGRIkGiX9V63eAjgtBo/j7NvFDgndLcF3+/m+1Jt69/XgnVsJPwRIR3SYgPXX9jCaqMi0Y
t6V5Sx7v7N74aTCzzJkJ6Yf9prBZZJc1x4JMBk+NlSRjPErhEuuxBmAqTeaKCj6yNI4m8EeFwPGo
eff4dQhfB6gMwteI3LHKG4AQq9mvR7sM86WOTyWdyYNncfDlQGc2cIFgVyhAiK1Aniw1Cturr3KF
8+COtY25QZLtqiT/ZcDdAyWAOMLUvqOm6bojlakK4BcBtfy8kSSufkuRp+NYj9hepqQKLdkxrOMo
DtoSfKZwmTavHBpwEq4tUnQX+ncTg953+xX9jAnusY4JblIHPvLwIyU3KEKo3BmCf0MMYn4mXNYr
puSby9TRI9ceAUARwivHpdzCqTo8PD6sWxHU0BGRfHehXtq62BGKyXYR7GpECTMHbhJcryY6wxrZ
YRFeFt0Rv20CUBiO0tozYIpjrh4eLDAhLERndEKkHtcfgC0XlyDhyRrC0Z2xwgWOkDNYxVH7zNbP
wyNmWfaHjGMWZKQFSQNkZvhokQ38KC21RcdVHdx5LdbkZWzv63iX7eQj2SV4jnl7WeS7fPc82CcN
rX03HAdCCMOR9t94on16Hrprc73v+pXLBc8DrCA7lUtK3jGKzfWxrdaP7RMWcocx1nzSENzBkxFD
QdxKvUEqq42uTLlDxVXgwxfcs4JsVjTyZ02sqY8KBTdIFGmjUBeXTLI1ecRBvqas4qqnwGIbYH37
4yrfxfOQooYT/7FlqJ+UeUFAozN6yXAFVX1Lz/VWvsZkJJ8tCdKTKSoSr4jKcE1u9c/UapgxKP3E
9wh6gIS/Ydcw4/DlMJnEphKSHrGPt3XwWxSYdL7jSvQbvsYDjwjx0OgsM1bRuQ42EFLXQX2wvgm+
XDrKNXYA6aeNKZ6rYREcuY9/IRE8Bk8Xn3XpnBgzH1axc4drBcwgUCp16hsjhbCEiBIf4SP+CBTQ
IxrHJ3SBR4hLY/BaIkzNK0/hQ95zjXS6fONPOA1H6ZTt0m2/Kg/3XXnI1+E8X4v3lMYJGUvpRDf6
lUCJEGKhcWfGgQekN5rJz/MtzVHTnyG5md/pTSwL4P/MGrHEcMnw3amdB6YaOJVKOtmcZ3ELf3RA
/GH/jSDeudD6poPJTT5KkXgArlnEg/K2a7FFyseUBj+29hR5SG8yslMG/DzetC1dYXc9MkI8TT4+
D5dv6dRdeQY/013p8/DTeTTd9Ea/uJDvuDb9bA/opKmAE9uBrR8VUrCJ9g1s67m0lh/7fhXPxYqI
bvedtbDkOTEa0qQSQE1U8NIgv9uVQbbjoRRv5pjTjC+lNMRKNb/1jOlT5rIpg4hwMVWH0FNJEFVD
TkKA46prYLuRJosFvNWkDcxXKQb4Vdo03xkrprxB/nFr1t2VVcixQiBItPlgvdZBN6vhrJf2yokG
HB7n4cpYNJwmcFlgFLIE4p0ob0zZ6UOzZnCRBmKVrEXjJ1Y2AetJTONGBj4Yk6IQEePqiH+wHins
jRvWyx6CNeSR+aq8YfIJKyUVYXl3xERglEdi/2JxsIkinB2mXgQGRwRG6XtLsK4KCuHMIjXH4V5e
Ue3ZvVgu6CaQDbEvsvOwTbJGuV6SXh5bFKYBTrjKhxwKC5Nhp7Pmt3ocrjCLYHyIHZkdKRaPpAlE
ucR025/ZNT3wES3BACIvI9+x92P8d+unL8OwKC3N2cCgRjdaVJPeoQrIDNIhnNc4LyyXpVLtSCmS
2MvCaoq5Ft2wXhANcVXt0YEn0G1YSmxHY0OAso0sGGRny7Ok0yiv2f1zaHFshxay1/cq/B0uE4Y0
i/5FbjzHOmKR6sfnLd2K7d/0ze/i2o0e4pjqxCdccYBryFIDpOLndymyi3f6iFfWq76lDc3MdkXv
8kdzmCCewfuqB0ApGougERGkEXzIomcuuIx/cp+BD2HgCLK+nzf0I1qm+NWRL1g8IsC4Va9jUO6l
XxaxJRcz775TTiYVposF3LJrfiI6s0Fw1kzcikaL8PfjgPK5g+dwbkE1AT7JtTh4iQ6ODq9MYYUy
QIzbnpGAjjmb3MqV9mnv4UpefygrGslpwGX4F5UIo3JKUznxwp/XB9e3DmdaM3p0xJIDzhbaS2Nr
csU5iPIZIypGDQGDjyl7RybyYk2XkS4u4GkMCENfWa7FKPvlBpVf9hgZVAL5+/GoHDixfg8XLZQ5
w7FBgZZAmfPjGN+FgH7WuC1PFN6ZYfEUa31hg33hTn7sd0NpZaEthL3MlB2eMDsDt3GaaxwjMNPo
MGFXE8W5i/VYuvnaXGQ4wE5j5d6py0UWFWRoVMQGTI+3io0MlYW6r9/RTc2I8oiNuzi2qzbQrwge
vSqKLTPNT9MA+cgvIdD5ujqS+/qOcTVjSJ9bfDEVJzjsAytYcMoV4s54skaQX34ThqENVVCR6FX9
+VxZFAEiz2qyJIzO+6DHDbZ+HJBkfoZVxYjSScYJSU5uGO1P9iWx6Y6ODTQQzQN8BIueBAauAUjP
/tcjzGxVvv6uv5ozUcscHo6A8QUwAW7PRould8OxuXKw0DPyy5q1fBQd7MlNIwqRuu8ajO/qTprr
M2vmI2lnNqfHjdQsFjfNYdOD1oAfu/5scjD3XSxH+uyRaOSyJCcBFFyGJCOWKXWdqXcn/I6MBPI7
qtPqyAQRw3oe7vNsTkYxjNu6iGiRYd04qMe+seJcz9f3db6770DeDWxw/3cfoAFsq6gCqGS0i2cn
t+rKM8Zw+cAIXSJnF0hzcYIQbg36FblbyuGyoAW0p5HntE49ErllE03x3bBkbYfmckSy9eiTZUS9
Q11MM3ew1n9POe+7a3vQS2pBsXS4C00eK4HDthA7Aq/CABmdYqdfya/1++XTDwHTLbIjB84jQD1r
HblZ/V5uzC6uJmrPo5AwUms2P1Qk02NvxZpLbgRc4XKyT2zZ7bDk+XhWeWWLGNbtvuVp0uZ+TbY0
GuGJzpyYa7DGvvUK9e+JZIY1AwofE6vwsmBrLhZkCWyRlEfQeOZ7810cky19YoMlwoc04VBkkNHa
xXhWYpvjjZ4u2CC4jPnN6LHtMEIo+xAancpDdZU9yKXQoMcVk8dkHWs0kH25SreM+fMASP5Gp1mi
3MnjLEwAUtLIuhuWLAj68/vz//fKMcH7F8bynYHlQuaXq9D5hOZHjRHsM46KwKRiJZqyZyzRYNkA
UBtx8O8eYoX+3vhZYzyFhyF0LGjazznMP3kmTeANf1w8YYZ/LqPvfM5q43ZuZJK4HmVgW2/I70GI
17DDmQu4HtG8uYDLmG4uY3PHsOWfT/CIZSaYvywUMhNwXDllhI5MjzhCiSQXDrPFxLOaxfSL3DWX
ZXgtb7SKkUeE0fOGY4G2TO7xMl9oKwxcAGQPL95FdcCN9BbFyudmHkcH+OiSLszvJ1gdDB+gHrDD
/d4SruxnzA3XoQiinGY7RdpwCyLFFZhJHHX8MCrsb3cnU4gcsELZ+n63OGpgJEK1w3BYXF5AY85Y
QND/KazUg3XtD9j5aKT8iHQC+M4Z5bCX7dD3jxx7DCkLhd9mBllqyY0jiQZyM7FofoBfVWoPtYQ9
7dfPFmWAIRzEfcyD2PiyBcuSropJY+B/9kQ6gJSw5Zf1nPd8xTPvmeBT+z0cxTq5sRcjpeaxhWad
rBVXd4FnoNpmbHmncI17+L5mz+cGbuaVRzM1CABHGn4eXah1fMya43ux7H4Ub+zMn/FhiNhi+IZW
4DJG9IQk55zlNB1JE980sIUIiepXZNthgSFN3CZ0FJSlH0VK6PVE8lPQw3SI5ut36CemLXk8P0ud
m+k6k8LUsmPTMj5XmgWNasYfAUKaf65kP0NtxBWEMEif6FAMFtfyVNrFZ9zBT/LK+9+fs+9Y36EY
P36C30VGjGbxW3Ok9f1PGxhErkOyGRpURHRGVguSwyAguNyLei8RIoxcPmcED7THG/yQ0PTiseVu
WkJQcKXD5yoEjc0HlwJHVuuihaGoMUI0kC6hwPGrv4eFtvMhexIawrOdQQLKZUOGofejaIpzNBGJ
upza3MZ3tChho6hcBFNYJkuA2KHQUxi36gprH6f6z96MxilWG+5vFhqjm25F+Y8aeXgGqFm0gB+m
EcJY59xCB0KhuSKBj5t5xCtK2AwDbMuhItnwYglHA/PJn1iDMKj9nHnMCLtVvJzM24Bt6Q6o4TJF
5M1jdGoD8ztbc1oi5OxPCAtOAZQrxnfAnXHt1lzYB/IL1LcL6XPQFjHsQPDvgf6opHXfnKTnWQF6
b5Jm5yuf5Qprg2kTpjSudQ+9xlqggbNBoAmIrRM1kHPNDqJwzUQP2UI+XsgFLcWi4kssCuaQAeoD
Y6nMyUwXPgAIXA1yI3z2W6GGaAsAJ921Nrzm/7zFnkCf4DzAOcKkMkyM+6DO2Bz5Z5qump+J4RRh
P+QpwgJqFrSRCAqdsk/Ii5bsmqtxwihOfQrQ4IkB5ipicWRte0m4VCWPaCYjyC+JtijBcGW0WF2/
rVo0FhTrdGH4rJBka37za2lJMlaJBe9mSNxksIVKgz8rAYWCHNXS5oEHgIZevhUKFSMUP/uhJq+Z
gVgJ1HtAXx7ZO9Al5IdFYX1jKUCXGwtn0gBGmtV5b8lGkdeW8kLIJGcrkUjGZpjl6rO5in93eN3C
ZdZhnov/wz/HODNa/ANZuAjtQbFnl+JmRi8xDS2TndXBeCtMzTeGO0opgcB6M8DDNSuF0hYHVo8k
XbkRGW5XWGrScyNSTOH7pSe4WJBfuX+jS/Dsviu2kOcfjdPLMngsXiYXmOwEAJHNnlnsJMjqhAuG
w9nGuvlRv/J81rcAoHxdnWnhB4DFsg74hN4RdmBXVElRpjMxWI/ZBAUbCkHCS4K/SqggRMEMn0lk
lUQgoY/tbfA2IjSpQfA61Vb1rT4U63wNVSzKX+uyOUw+AcA/8Cn1AflD0+Kld6HlfCFOnURemfpp
OLvjRhO+yzf5bXhrcIa+wyjy8lhe/PJbmalb3SVr8DtZ99/yZ1/6kbBSIbl07vAAEVc5h7o7nKFC
tiGYhsnfpXLZHSKRF6IgCZk1n/UeXxB0Do3bfaX79rlISR28z3CJU7ks3ciwoVgicCVVZLyRrzgl
gpXWROMgEXZEuKkWbBygDPSvQXwExQKRppb4DJQ0MCkI7gRCZ9FJhITeQThCFQLvAz+v2h5fWF8Q
RcARAnFIp6H1MurZXCba/trgMqrmwqIlLikofF2OcAw2DjGveCPUTN5d7o4fEIBklL2k6tsWEOe5
OsAO5sLgABWG4GErN/SzeSfAYyQ+oSH92t8MevJ06i0iMRyxqmIOgIV+xd85B8WzSFxzGy++RLWW
2OGoXbIUOD8TP6NSCisKzZx5LQP/GUSHhig8nFGUxDp84j+bai7rceKD4Z1bW2bjnV+dPeYworjp
OYPUngzXFx46t/07G068kDwOROq1sDvgaqQrQM0Mzs0DQSzt4je7bnyDxALWiLvpGpxhmlvCV3MA
YVvtcKgT+iHEBv5A3k/qORA3A+YU4KPPgFScp0bptydkIATHQyAuM9TI7qov4H06KoFyniATL7Ur
7GLNVaaUo0XNnHYvgsXNVb0NXsWZ7UnEB+4oNxx6Nzyl84dbBhiaVAtVlv1H/EUoxgqKmUK9V8PH
LUj0wDEocc4a8RUqlpgOUzYlcXt5X8CXNFWwRnFg+8lK28gLjsdDtaaSEOQbd49yQ+xRl3M5/1zn
Pub3plg1qFB+eNZX5LUOc3iHJad9I89xFZ/74wPV4xCXbsGx/x0N3rBRxcL05dsUDId/P1QRxA/g
4cvveoD0UyQUPS8e2DzjRUtdkp6rc7zKoCIgJZA4z9F4kY62vshP9hvsnhGQR2DDuavlUCp4YeI2
54QTglrl5BfVLnGg5+BQaihxOlCXhzhn05pKXxcGZ3BtzHq2BNjGHs6E1HZSY9f3bgqrJRn3w9kA
MPJLG1z+4n5W1a4ObWQW5G2QtWRhuxNU00NC2Rdw8uaKYHMys8kFBN5DxANL+7HLNIuo4Lh8jq6e
uKBMasJiilOzXCtUMqf+eS/Bzg4EpFkztFDnhQ2JhI4FQTRZsQVS/1ScUnEAmqmJe3mI99xBrpbA
riQY1tC2eBkwO2DRZPZaPr9jX8Rl9y+eIuWu1XqR7cPS28POQ1pS54jvY9+arEyKfwTS+t7AjO/G
X/2vRHJCKHXggEzQTdlpeDL/KqDzVUQOXQ61DMmcOckjYJyJRMNUIt7zCc0X317wtkwTSwgKd3EL
F1S5w4P5PA5xTsHaQL6vyC+jCzSFaxKRoIf/9AepjFD+3EjSGQKKgZPBJssf2WDic/EKtzfteUwW
dyiyoe/QpwHgkvDuAqapICOpHE0Rgf37+xNSsbv4jCtJYbuDQqG14MopWWuKH+K9QRWtixuJ6L7Y
UfmwMFwoxyCJ5EncwsXcO9BH+MBIpS7g4cLYdOyRa2BXnjekxSoOzPr8DabTsijpBUwiklPwSl5u
4TVvHBVw24ADJkMZ8gNIEd4tyxsZclwaRALAakM9BU/KDxaBLR3CKv0+AwUAtRgfwiDENTxgQmNI
jGKT/QCQAGsQJD4cAmUEOp17uCKpYdmAPB1QAgFVm15Ab3Inx9lhrBALJjl+qZebkpUeBfmi1tzJ
EkqfiODLT0c0fU4ywEU58dPt0+XpPITm8+b3K/gtLoaI6c4GSejmh1ZKhYK0EyiFqPTANfBPBsoC
Dg+/y0f3RsPoFa88BZ60HjaEJ4nYLk/MX7t3C9cU4csXQGPKL1yHFJ6C5XpFjMe/BHzIrMcLiJn0
r+c+3SsXIZb5W+jV4Ag4Dt+6t8T/kn3C+D6stNt2Xnxlrwn0Q/NxOX48NrAWJfvmi4kziQ5LgtMr
HmcgwTI2/GqGbZDuwX407+1+8gHFG2cpUAsYrIBrABaTPkA736AzM35FJ+0XhJh47OlcAckXOZq3
bIebxG++xl9QC9+XtCmijrX8MvkFmRX5mwvBh1cVFL8DbhEvMbh/2RMYgMRpBMMEvCG3MsCO3veE
MiIH1XOTvYD2cKNN/I5EMkXowJQ2JjpGerlnOgcqHU7v1JcaA3rx8KkiW08t1I5lhFtT4Vj1HzfK
lhHPLLyH/3DwVU7rzVNy0Sliav9sCXJPH4eDhbcWyIIC4ZPHaQ9pFBhY2NkYITQGKMoAgdxTF82A
r+gveDx7Gc+bV4QM6i/wJmhW8lu2COgfw6zCXvHSzMhPWFSvzOC5WAAS2xDWaKIA51Z0qma4bkwA
F35dzXrJ7aIAwAekZ+EQqP0cMrNQX95jkr9gQhZcbmgy5K6q8QJWJi57Qh4AbgW6dFi8QM+2LoIB
mAXB4xWAUN+RTi+gMjB98S0cnedyO1AcTXbhfoPGiw/RavhRKNDoMzDE7j0eRCugkaqjFTGTHPwJ
mfOc0RdC65rbzJhoDntASQAXJ3C2pTOQBToazfmZ7iDgwuOkZttRdSZQEI8zECsoAFHv34eXIfee
k1kMMv/Ex5RzIN+GHATZeAWEQtcENAZdazKLDIFxUqOA1kKDhTrT7arS6Qq/NgO+1MNNlv8CYJPD
tsvRScDIdMtuBhVVf8MdXZ6Bugzv/GrbeLq+MLtNb6z6EqJicIkiNREr07xS6gPy/5zyCQ+ht+hE
sKNVgyyjnLBQ+LD0KtmzBc2V1xA32UHj9Xz4Zf4aqpsPnU/0RXtD02bdnnmOFWP9TpNTOy65r8qB
u0wtzZ/M58WrhHcVJJ/sd6GP941srbGFbdqlx0T2GRQGgJthDoJ6ygqpMzCDMYzgvErhDlRLDwQw
6Bp+Alc6HF8ooHQOoALLi+tcdHuIswbaxBpMphtyHWsf7aqYA6wBfcDCutkQmMczH7pwR70S2mES
v8xxJtTFrb3sb+DHeLK9JPXJ3wCnuxrL/LWBlXA6wtosTApcTjQGD6cBeA7EtvMIXfMq8GqNh5Pb
WCEpuDMBNgI4kHHGazPRTWCux3Jb/GiP0JIxhf3toxPCgQMLEUi0LezcTBq9msBm03gUKCHywn14
0mwHvZO2sUUzXxCqWUf9CgG6x79AJPUm6CdkknlqdtaXZS2h7zJNNDr+O9Q+zwQ3h8mt2vhrhDTF
aMCkh6FMAjvFIXhNoF2IOfCoOEnajLgvz706di3QKris4abf8nTiQ5x7s26NpcZTaNRP8KHY8Tx6
rL+h2PY/j/kgyPScVnClHaImwPQAfUH5HxHRIBxpGCvzi8VUqAEf0DG0aVoX+vjDpvWWp/AeUBiY
4mJnrKB9e2D71wHu3B23xQBelF/DO0OnX2GYw/ZjLliXj4YSQBTAEO2v8A5MRDQTmemD4d1YwYbW
39obsVNMdgQQmC/84SvWdbWjUdx2ORIHehLAQ4YJCF3rbIXXCtOo2aGYI8B25mOSMtQMALBkNHjW
CZuZ/BJ9mke86UKGzziXci9fnEqWFLGoOqi02Z14Iy4vYqU4BC2XeCTriQUChdFNrFoTT/UGq5VH
soH8D033tZy6tkQB9IuoIodXJXIwtnF4odgO5Jz5+jvkU7cO5cMGIWktrdA9e/ZssZLbrG2OUvyP
9zYjzUrPDs4xHEbO5IFaP1J2J4R0FXka90/LVRk8tIpuzdThVdfqRKM1fcD+3nsWOWGG0fEJU1Gj
LR2ycTzD8xC9TZ9YYIzjWhsDsvZm+UEntCDZPKs/7ooP6SK5jtG5+uLtWohfcy9EJJErn2zmfMfl
E7OGsXNAc5u1juSOyKbr5WTV33Yx8aJCt/Za6+a/7klJdSR1n8JM94SiUohvww0TngYac3ZHrDs8
1SIk/xkT9Nf+3CshQXDUZS9bBVXIrrDPwrUFat3MWn2iVI9CmtW1vt2QsIk2FRBIuGpnPDppq+/z
Yzw2PERX3k3lp9rk0qohg+6j+1fls/RUzMtyB8iExwPBE3VMZZIXOBEygu4QZiFE0ThVkUjcpdm6
Y1N+FR7PSH3R7lcKjGRuaehNUkMvpOoWvewRWzesqPZTjGs7moWkxlwq/zUHtPUXYuO5aEaMvcoK
CVLU5i+tPed4rOmv7KExB/JP485h/KZczHoWZQF6h8TlXD2tNHJtE666GxrQrWt0fS9X6yupC7Vg
9yurVXL8YlNf35PMZ/VZWtmmSjsnmgpuH5IbwQLmkBIyB2LaBn36ub64FmkGGTtqJKUHZ6tqr8Tj
KfNPwlYfblFZ1+Uq51VN6Jfqewn669iNKUWkhkVuHZ9+K2MrdFwZD6TxO+G9qqRJml0rcU0ehqsc
5XvqJmGL0R6JPhP7pYuoz7G7UlMPa0X6/okf5WugIHhDONvUZSTSBMhdo+0suqtbgrV15fHROAKE
IVAkelnKzW4dLVSBqUD0mAmkb6J9+kh9UDkk61l8FuwVXjvShYmdb5uP5qX4DsLhnZbiGq07VeTW
0T1FTd2rycZ36G7VaERYVocgJYs9USZY/f3zIlpD4E1ZmhRwTtP2vBx2A5deo9WjT5LAHfnnVarM
NfJh5kDwKzK+SMWlwwkGSAZICZNNfQlMwvN2EjFOTArpvWIfKP33WGc4Um9JQNAT5VqQLzJcDFUy
B5J/o4wHWVUNKhhsp/XVMXGWMT2qbUDeLLO2c8fXbd/pnNRNKDlT/FImQz/8d8N+QYLbfTowc4+v
0/pJL6ojdMV3ja9gUHdOZu4QLWB6T49fh+429f8+1WUSfaXWjMEPaXvSV1VQ0AM6RH5ztC6X4hld
sFnsw1IlfXGIXWAq6iVqR97hHGrAQYxMM6D88t+JDQoLgAoLH46kNe5b//TewWOxXOoDs1TUwVXW
a7bb0J04s8dz7Fwzrd2qtT02D9WSvfn9orwKJbxqmDXYvgkt3EUEsk26dS+0RszWrZJb+t3Wifb+
W1i1ChRwcDPE4kuJlAy6ZYc/yTUJsfLD84mbu/s+25h/V92/Me4LNsuyOaVaJNlo84g34FGTe5Vs
gaT7Y/Naq58mj227drB08e5m8RZflQz79NyqXM/hQVhH92da0/IwHafjLrWjS4mpVD9lmxCS3bhX
uL6uxr3cA2iZJqeXzHcy4PPhNaskFJ5hz1j22glUHJ4uu8E50/IwS5V7dCq8HDvb+5s+8qHc3uO0
7qmaJzPKeO/bQofU+74w8sj3+cjTJMro/WGTjqgxXZ/8OZ0lueXb5phkAX3b9nT56oT34s/bx0cY
C2iE9d4rwc9gQHwmiHu7ILzEr9tmq3eLZ43DhH5hXP9Iq9uqLhPsO/eESsglLXFbq9+UlmXXOYe5
0zt2EKDU+fw4dvbNW/zWcy4lsRWmrgbLl0x91ft4u0chGLQD/ahP3jY0erYvRLIGUjbjcnCNwl4n
XvQgk2o658Liu4BGMKEHGH4AFJVHdYMLZ9tMSq1H2Km63WOn1KrV5y/8Xmdd9exNwQQm5zdpDfC3
R/xGggzYP9g36XAnjIMkLS2cjzJP5EqD1lh6H687quoChRlb9d5HGIR1/+9M3jTmrUVmNeByhm8f
neoXCfdQ9ajAwI5bdde6xSZLvAta9dYu+PDDj14v6E0u8clXr4QGgrrqpcG5cxCUC2JnJHkRjYO3
c6fiFxDp4blTCF8fCqNfvdkFr51XUyWotUxItZjvUdrkbDR5I1Sin5w1hnYEvs6FrUXQcZFs1Gv1
tN19MKGi5x79p7BVz4Xhm+fZmcTBpBc6cau3CAatddSKX9/GgR/c4kOgEHBwCjuXej0fTMLWx2uv
V9RPaQXf9PhO2FO1ttfz1wN9rQb7F/w3JHxZ8wJ3v9UEXyLoOEma/3htWvwDeoXDFhDHjW0dm30J
60qzqZmZlpLNBx/rr95r5xTGvZa+Jl+oWCHh1Js8llxjpb4JsUNV/eTaLlVP5DZnom2poYhZngAa
gCbYnpNaOa7cBrdTvVjtrcdvh3ynnO0+Fq9Ve16hUzs0SpVX6gq5fZMS3GP7MkPTKAxLuTc6Xatl
Ui09jU+jY7F7yb8dS63F9nWdmxSW/2anaHXu7nOvCzohO6SDCtfheP591CzuxtHuItpD/vyrlJkS
lHg9LdpFRQ3QrE7S1Jv53CnYbCeFDc0wLuK+BghmA1+FBbkn8yJD7XAjdVwJ0tJdXxR+oOdU+V6q
EMkSCF/NHqvAG8GEmu/Gq25hIfhQzEjjuFupKuomkQcXBynWGCA7zNMDViu0U/mM/K6sXhKNniXM
qjzIS2ZZHSsWp3aBRP7tZ0o9+brsZy/JmeoRqY3dpJR93y0H9/HHsr9dP81mrVd5q36e/UdcdnFj
qAXlHMswJDRIU7GomhgsMEX5yVWE2Vriq/SfbEVwF8yu7/vDrEHRcEcWEsAgSP3q5LvIAc4wz4QE
ZW9QOmYqBMhwAhyyvSEh25BshMozXo9yWASwgrsUlCXgRnwctEoVgOLojxgnxfRnerT61jWKUMyi
KlSpqAQ1vM0UmJfe8wHcCD6spgJgFAarGF61xJ0QmV2W69NdY70kDBaVH9GYXuExpIOQHg8DlzBd
ZUCFi0/Ve1zHZ/rjNG26qfRS8Jxq7FJOTIZSC5z1IMdxKac6nPcVDdqmIgBzy8qR7m96PyQEXDef
DTJ0DHPhnd2tbN4yLqssQEb07ezep2oOxHvK7c9+4Pe6bL1vSasrKDX0tvo8CRqJUlkNlCkSGqCJ
psszoaZvwTzbpgQ+d0h5A2kvmypw6FN35NzL5MS876665zcquE5UBJqCFaV6e+VCT1n3+pGudg39
P74kmreUlEM+jZwY2LgcGhLav6eXaEhAmVJEgiCrNh8bCrdMFRuw+DoXsJD8+jgVtdTOnUQsDaZU
6Gep8J5QhmTL9Pmp/+JzXejgxzk9r88NIuctIodDrKj8GRA6RozipChieAO+Sh87hi7svb5O+5fE
CKBpHBGSrBKARgTcUTBEFUi73jD0oAyUdGJOm/6pW7yozj4XlD4A2oPIldYSXzMYV72KZyUFTAIH
Ha0rxf+wBJqWLmZUu+llNPtTI6QbUKF9/uhIAq+RJSTuSWcfdIV/b577uUKXYyIP6i0wrIPaLtkJ
+9DKH6sfFs/Bdac3Usc0BQgcbzhH1e7t2q/cGtdjXaLfukH19A4jnse0jVunfHPs6c9jWaaXRffu
zCDFU0KUbcNrIu47650qxkAvP67nIFPr5CE6D2SZnE4J0dYrhQ1pBGJp3EyQD3Ai11hSbUSoF1SR
34R3hFzwQcDo/G0BrlQj1epnWaHgaIf9hjJP0lvWHsdT0IsXu1LOLVqkcIqFQ8AAETcViVvP4yq6
6DFNi53K7CG+kB5FwbuMG7lOVqumhb9aiglpzxkqIDVGpL22lhZjqkmZ4OMgyjjrxxKdCpfKuXAr
0CoHY0F2QAFnGk1RKPESSggHMj3iPSf9keyG7ubeqaxk3IZqwjnssq2XaaN8HHfBWu6qzQjG9bH9
ptCdpvzC22edSrl3A1t/SrptZjrZ4bki5BNk5rMet5IFOKcFLmEAAeu9VH6fTR54kuj0qT3A6jx2
VuyS26SEWVxOFtv6qZzk11Sr/WYGCEqJA+R7aPa15/g2o90pGYPSpE2W0e3/9MWF7Kvtwqh4ih+T
yy2SLBNklk09R8hoPpZEnLanUA5qv49sX8Q/TV2ISNLppSIHtZFtw3NbuRZLY+EXvpOhJejOVzo+
1eSJ7D/8wKOp/R4F3yEW+NestmNyKwcK17Z5JSza0+g2KuaDlUD9qjGDLzi2CnSPFci6oSDhwnw8
RlXuIbY3NyDbcO5DoVXmqIa0JDZDDbx24up7rZUn7ctqYbxfyhYtNgexdySsabAR3JHuQmINGam1
GXEDcwdzhpGpOBGfborE/Ih5Gwz7MoEVwKc4+yMVn1enjkdQuL12fLFWgpUEJnItD4FSAO4Tl4yN
ihQoj0eQma8MkflzFnbuoqQIR8JV8JXjndSpvWjPeE7/vW6VdibDC4sOwrMcObAc3iSuImquEgAY
7bwenCzmCFOQ4DZAAbntXR60zi6mitCOSG9ZmzgjRidRRdckLuH6vlN40fX1y6IaHbDHkEaC5ff1
hWsYFYLciGATwZtVtJhsJnscf0BqKXYauedapZHVvy5xmgdWL3ZJ6valL2WdxrXXIzIdqQYOq95K
fb/0q2Khw1tz07osI3n7ha+j63aTOQYTLRj+T6Xtuyy/2z2f4iu/kAyfJyNz/s+90g260yWNCM7S
wpLBg8esQdpxAH9Th+l+JKxZ9DH7+9optJxH6VBdotml3SAni2yVZHDPJSjn0x9krnBFvO6e5PcL
vR6/ooolrQCZXK/wxlXu5eKi9mKJy6v++6e/muCS7kytARXvn1V1D2jiXkalX63XbhOvAFgA0kFk
8DmlPABxsn2Pgbq+7tQr2pxWK8DA12F/3aZTHewrF9U1fEbvnfDw94T91kPXHLPjYWrcFvEJ8em3
+l59p1GN+2t5OqT3fIu3uG2AkHXq/u6yjT120zX1gJ3JfY2/NuZr+/Y6ZyBDCb82I5p9Iu/TF3AI
L4j7/Xe4Rm6GSgAIG1U/d50dXAH+gtMG0AzH4TNyHgJ+pus4b+7loV5fYm/JM8lhkXvEAYuRKUmb
XdaGgi1KCAql96urxBjR2MV5qLe5jI/CvA0g2WkYFdBsczzuEhy3DMIjIByWPZjHiTQZgh6thlPq
BRFy/M+9N3fTs2S63FWuviPNbR6pDy+b+m034N46Zscf/4MbXCVnHLg7BFKL5T6VH8Pn/t2+HPmX
BFRTmAb6s3AjwgmAHvU0MBNolHyBLlxYGg+4LQa0QVsOp0723QWARVepSZYrqCxPC5UJWdJ9I1Bm
1NAJQSgaeUKs5JiIlVzJAaJLgaxSAMf5Zr097LmUZHVQTqHmmHefV3cYIfCYtsjnV6x5WQCAAWQ0
rr2CTPnIa/OHtiBRcMurxdjpCcBYPCsR9Or0Cx5coPpVeIc0uVssqrd1Kha8b9BpIZ6daRYbtxEK
Vn38XKhnm+VCUBg+6tPmZgRA8iwyD2qu4OMUqQJr2YVUezMrzBmziKtyrTY/skk+ybRWsVBWeA9L
tZQhRdyDSAcu1N3gqtC2kk0WZyueaVIhk5AR5gyz9rin9eh7QiJYW7/c+Gzo0ZiWHuK6Vtf7ujCF
5ZDLYIwwVw6SPBrc9kOg4+FN/umvLnLD+i0LOjikUnS1R8PfTgpU6HxjQsIrOCftwRhotjJ0Zpan
BFhV/vIQihIGu5eUZ+Jn2xf7r4LO93SzAOTB9TwKL9AtSO6gljWeoqEE6TskYLvVbnBc/6FxpW2v
Op14HJVlq5pJaH94ue3/sBGgibbUWvtm8f2eGCWbIfM3qg1cswn3fqp11TApPy902V8z1CaBqMCl
ztKGaZWkkNsCF06CQClF6TQcyumGwIEAW3BmejfG9qFpin5dCTF1zqukXIzzxz9E8JBoD0S2ilB2
kpV8jSrrFKicQayMPO2TFqMvDmqQNlalRB+4QDoh7ulLu69/UBpyW61unsIvDW0fuyUn01N+Cm30
z/9uzD9NTI8M9ORpuAKI0JnckvRoz84DART63PRUaNNjNbQsXQ/cYkjnL5zsIS/1GBsk8FZdC5B1
QeitNumPdB4YJpWG29FV05f/PvOUYafuz9+92/3rOweagOloXj0X/35RmHbdtA+NE/3gjWOcQbcA
ofdqg/Z1yS1Xv/ymCyUs7Q9nBgQfpCyd60B5uL2BoZVOoekuaZDkK41spQGmJhQDw1ueKcBE5qiB
loLSY7Bp0wWUSjGKQNbga2dIce9pHToOEc9/ubHToknPDWq7YG2ml2Busp8M+fdU/jZn62w4vdPA
240Arvm+0thIy8X1ejSddQofhJvS7qo0FCARCTjk6u5ifGwtEL4K4QJfzJpyaFxSp7ehEPPqNPR3
Y7JVGiIIwhk3w24kjHF+VwzD6cbPy+YlPsQc5nj1O5sc7I6PwRH9kbgjdKYmIdn6TPaACFq0qj0X
QGczBblES1JAX+Hqy1hhjUS4Q+2AU/qxD2aVaC7Icg/3tKL/XlsICaRboqSqJpSFj61jJhm78IqT
mJxP9aW1UGxl3TQMVaR4Vh1zkhFoDAstpulISZUFlrWdWBIKKx6JFPsaLozazBEA+SHM51NLdvki
UpAOYQok3IIBY8GhDDqgtZkm1KGguYcp0KPu3TaonlpWSC/6NmkNHMuXcexloaQQap5DVB204cjA
W7gAI2PQPmVLsqn990rXPNHh1JoPQNvpBZ3ZFfw1JoSVvlxVYISlZl0Ui0gNfPax1/rcsutqi5c3
TpjaKLe28zDhtA5snZ2z42vsjXl04YrR87ww8gPXcc2jzsC0ztfn2aI2I7Ag4CUWebVoU8vwTm3q
r8K7TyTCAYGsB/kW5D33axE6jSxgjt4UXizNlUXTrXvjr22xUi9xXHBq4Wt8MQ9JKNcqBzJnNDOd
SKqW0r8CHYa199Bm4acZM3eW9t+OeCOrill0ZzGZoWb2d+HXOxaUF1C99FsiPIzsGDD/L+o3A+iD
R7aR2amG2rzKm1ROS5zrkFrpTHk1li4TP9V3zFNds+mtzp3S70558t/5t2/8/vSI/XU139sFmPiG
x56sG8ObZJ9cGJ0jxl8OFgqDR67s0boFBzKfvfGXZ+lkm+V3DRWwJ3rzzEfetB8N4inkUE6jP7sY
2XXVIG2eqpp/KGSJoN8ohS1FhYfn7yIT8NBR62NaCo+0KRQWOAWX14MYwjIt9ABr2hXVGAHhBTM1
4HZpvZNFRrZoeKcl+XHIBJcPeoG9R/8cb2W9l9oHAJqiF2h0GaXsUymbR/vSLiCkkCkh2ldjayf5
p6tUPtlnJdtZ794qd09ipgqBvNUG62QRX9v0PK8084MjQs/wPpzVydsXK6rcB4ri5BZ2qOB2UWEC
ASAoDquX7+WmWfnOpWXhuntEcbHYDXslnP97DO40M+LVwrYhzv9RJlOBNUFuBwNRv7zuc+GtEh8r
QZ7OpcDAv81FQLBx39WL6alK0ufcCr5VTq+oUwnc4ezVt4eA2hKFsPnv/pcq7opxRAVsFox/5iPV
QC2hp3oFr7avLEP/eFdpvnv19/dsn2HB9KufxM8ltpWq9eVIRpjcKdHXR2P2ssF+j/DNomqnEmbi
dd3tRbNepb5sZp4qT7TKcRTkXyy+pVVIn1xyQJvSK04yQLj392QriZkzZPQLL3IN++VPCSXNbBh5
9ueXe5A6ZrTYLwlpu9zXdlL5yvQXL/nfE37yzWqfmuMlvxWX7euC9/NoMUCzSR7ky/PQ3N5xDA2K
lqNFeEsk+9FoKMgPaCd7qbuyvN+oZEUUcmKFUWqD4iJcdHGwfx/vpD/C9c+KnkKxla8/wcBIzoFb
p/1FtxCc9U+cko+LT5vONWxZNjN15Ng+jd9VvYxzhijxs+c11Bq55yzBzFWY+ypaTl+k88pLKf8u
e+fsv0tcTEilnXqmCcu7eakX4k1vPpAUgqgbP8+eVt1Zffe+Xwe/Qgeja4ej9blo0b7fEzBDb35a
1Ff1TUtZhm+OoABwc9Ns16JqrOD8F1EMVWKS6WjTOQnPMuzrj+Re3zZmPyPFMYenb8kiCqu18q0F
9+RL1avMVIMfUal9fEKPZcMautu3Kmqn4LadTxm7Xm4RVD52r+lNiM+9nUO63KNCIFPgbRNWh9d2
tjGRCxRmg/y/DTbj8zTKPSYHHKSnrM8U9/FLNA3tPv8FCmeN/CzIxdCPnbxxMMo1uHSzbyJHSkoG
1w4IC4TxMh0cm6oUYU1jTnerzOuy5xCeG9Pn6z9w9vTrUM9E1WFtkG/MWpmBmT/YNmg69a/tWT3T
NrnCe3v9/LzsC12qNBRmk1OrVB/3uZoJcuIQVtfePN0DGQbDaURsofMXdrn0QLuvtWitR0p0PzIJ
JNAtVb/cXqV1ba5iSDbZzt6tXnglktGB2h37u9b0HUoJVl4mi9a+2HAb3Vrz3lYFLv8GmNU5xX/T
6JCo0kR9o5tpYkODwiJ+Uv3yvot+LVKB/Mr+/DlVHI3v9VI/X7+kfb14Qvvp1CR3BmPp+flWKXi6
vYpU9Ma2u/qmzsrpTIcrzIRu2WhIM8avsRpRymKYN9UnfPBgshwsGlnMk+6muzCES6Gc0S47ti+M
rgbijHCSVMD3jWjZzz651WHnCr22Vp7tVT1tHTR+zidiaOE0AWxEswBUaCwnzmPsKcRqDvxeuvhC
AdS7rz5CwpxI5lGmKSTUuHUXrXmSI0R8MrWKHjkab2q3Tg51kQ9cU4qImaDQfAxWVNN33euJn5Yh
awXcRpox3TBEizIxk/mVLXkIzx87sWpCUGA5KTXzjqDOSa7EMxOQFcZqWv2mzsksmg4WQ864PZvH
jA7/fh7kk+KXGSk89llaRtV/ByB2Gj8I7CtCJmlklv8arp9rUa1T/XwCrRk7qDgwzFuQfZv2x3Gu
b9192ifkpvSBteIQWJ4at/rttfAX2li1IKn7ZA74fs0M9m0kofj8Mv/eDE/MngYbOc50+Vtcoevb
zhhF2/OE7DTJoumJNjON0Ws+YWaOloP9C8Dvfd88vsDd2ooIdannxtNn9Sm+FDuNPX6kWWN11mMj
qOQc55NjVOkuOyDwAD+rL8siXCf39qI1TdGGUgt3Lq0oFFj0X+4Cy/IYw3Pn3My9Khe0fRbDULtT
3NScqJ/tD+S0z7/LybI3bkleSTadQ0d2kxWfFsDqRZ7tt7KxP8XGMpHN0Ss9Cb0Pz835l8LM0Ti8
tp7uhkG+vakbxy+b+lzxIMuAMtmxNa7czdJteJpHpy4WaJRF1VGyIsy9nzrO+4s4GT4ai/64mf34
eb/+WnAHpUGtOY/WSQY6KP/k1Uy//YiwLPZBQUUnOQftY0we7BKsmiGJQW1Yx9l+ml9hLKy/1Ufv
598OYUeQKJK4GM+S1TMSeOltX5931z/Fj8prOSoJZR878OD7y6WbSvgyBk7dSaGFP5uI3wQAxidY
UfM22n7LRWptfiofle/C931YazRyRUlqwdq8VlkMktrYW6fCbLPSrT2lAfYCw0dihNQlI+n+vBke
hrmw/iC8cP1kvTTO+wClnbTXzbrRlppR6tKHf7QWvVnDkirx5dJQkuj0T1Q2lmjzm/t9hM3MP8Gp
ARnlQYW3Un6uxJnhul7+dmyXfORToV6p1y//5l1RjpAyQjp+0mBYKeycGuhmm0a+zx3Jf6XkArjZ
ZijKsP/YDgoED4Nr49jYpJBYpVv4hIHZ8keCGqLVLeSAX+lvI47k07jP3tsO+CrPy3MwbqscNGFP
FhMRglxc4w27gAkwOuk4Bf7KjdUnAAR74PHEh+kxXbOSjuLT5/xdOT8czQ9Rh0Pr8FkKq192iu9K
XGhd6kpdSdF634Dfll8acf02vl3rFldG5aT6brIBAVc9yRwNYcsm4sVw0T4+38irBbnfy6j6ZTgU
k8twi/Hc3g/y0alull9+5rJuJNiCK5Bsisnj87ZUomb7fKWEKopn5ljau8e3c+M8KPwWk4pgaP0y
uXRvP56onipLxoBHBiy3t2unFFofBY7jzZAYKpP29UzZqVESwaMSAyPz3VrxnnDRvvav/eX7o1vG
t7fBlM4gPEkLGMrBMhvlEG7SJA3hpc/rJRF1XBI6zPxmPq70dJ6UQG8cepvJpvcYbaNFvPhUhOHa
IBFukQeL3P6iDTMBJnJDo8d+MB83q3iTz86eqRXqm/bit/icuusVQCG16mP7IGNmk0bxDp8ZeR9u
AVfyWdSV2VWoYFPXS2L50uzcH07hXz0oscHateHAhcRBfEVF3URFKKV90AG/zuNzfzmNdruwRAdd
Wv2lXhX/xnVf9Xer9uX+cvthQVj+BSQPQouvpRtaXaiMo3D7KZxLsrgFz2lhM3Fp+zKS/lPxL9Sa
RqMVwdtFZl7up6CnFsnu0wZdcnf4nj/bqemqhKQ4TEPxiu2zKK0d5vpvhhugaiujHVdyMH2j8Uwb
JT4r6rKy+9dEY1bMFN4kV01YBSOhfU0Yd1DUNPQWeooX8ahvrtJ0jl8f3iaGVS4wRsvtPVFwEXBp
AKKV++Dcn6rYogrHLShmQoO3OX+J79GqUcbZkbJzszR+QJtio/HTfwLijVNohgFgmuWEQft86qq9
m8bHA2YJmLbcvjzZ3q6o4p3p1+Nzm+z7Is3rpNo2sta4MqnQuhq3w8ov/27VMAucRx1vS3BY/SdO
beO//ZRCTKSX2wjzo3HqOrfWf6+/RQAPQxUdM+FRwUX8VwFkwe6agqSnYPfD2iNJP7pMBMWE2IQe
i1LdFZMzIiQpv54H50GxYQOQXplOkGmeFD8ltwE0BL3y+g4BQOqs9vnEKQ/KYi3Z4xbx1hE9Gjs9
tJtQzLc1154OI8QzyC8OHhcdQJAGl2zyI1FOi9H8vTDRSqhN79ZTIfjRLb4VG+gkX5uhZXpIgOfH
njEx83ia2AmJrSjbUaQgXg9EXVqH+q2bqc8aNe3JRo+fdV+FVo5gMxvsWDlVi/WKeTp7Qol4PjZn
jXTfO70KFHa08Z/IPo98IES+61Z72caxX0zoYsbHAepre8eSZyrGB3YG3v6uVTqOys1xY96Vc7fj
MUlIfl82C3eWJygA9+dlCnA+jbL0fJ54zluiI6PVENEODc1mLgB0bt6wrQRJJPAbNKKLje3L8jub
Xjb1rmnkTsSH0zEpexOWE51fDk+rRqalI21vhmw52VmvsppCNTYNI6wH++T4vEkDgpcR/L74tZrY
PEdCPH8IpQV+/C5SeZrcO9fnwuhEXmktPS68TGAP04GhAEXdBmKsuncWPImrTd7ZJ6Ah6YPMtuOs
Rt00RlES9BIlhH0KnD5wy6vRXSh6Fvce1MqBUxCcFyjxvlNM7phQTgLqgme4eRYo304sKirWv7lu
H9vmo1WbiLcHIuBq12KiNGo/947AjO4BJV07zPqw+DmNnrPRYaKjMy2VGrvjYSVavY/xrATcL7y1
sDBy0+X6KCVYnSZ4TZFUOSYRm6+OPflxGQr/neL7x7RzfEc2LlbrgFHIsT0FtAyDh1BlFk2gURot
+6N1eqTld20STxBaTHFfCJZITjVCUTKaRc3SuGdd/GN+fxZvKH9BNAG6uxJYJxHkyABSAecpczIS
CQKvVfddEYoUPqLmVZLunRb5QjNFq0ypjn8fgtIcA+aCxcHnfCta5JM01AqM4o6Yb1wkFM0/wLCa
Fpe0W0y/rXgwu/2xAYQWUbT6qU5TlMmkQwmBN0SXTNTq6V1jxJZP456GuQ2nxUz1leKBzNwS3yN6
Y080JkTNX6SzPgH8NfC0qSu1AvSiY3oHdDYh5P+dCjgHHk+BdEnHJA4EQYgh8lpm8UXfsf6IDuDh
CqISskHfK6t+0vH07qxp4TN16B+JwZ/Ws0/Ducvv46A2Og+WaWUeywZwC2T4PWY/O2Mv35m6q7TO
1KFnD+1JWoKRfmyUlO/lJmfR9XgaVQanVVNidRtiFm56gi1dTmVQ7OP7/c6jbKNXadmTO+ekgigo
JnhkX5sX0b2TL2EZbjAbfplDjUz9bVpfdwCATHssU5CrUI2AOF0fKgG/aYTxm/d1mlTqvjcHxNdg
gYUU8tNGtJFz89G1ll6lhoVFIuqh0Z1yB7aUlkLMLJzKHsK+ZULQynlXvRQ3n9hEDLRNrzQpTABt
Zw/6AJ5sAsNPwboJ50g9NHzi3cRX5XcjLI3uNg1ZVA1YrzF86UFWdVc+UVU8ZXHZoNUJAJtKrFGJ
Ct0e5gCJhN7SJMV4kXcndSYdeziO6+/pd+1Xm/imwfjLHQv6WoXS6L0Wzz88kBStDG46eIjThstA
ZUIKVoS3MgDsLj/ynEwxjCHrrTcpESCV4JNAToudwmtWfaUGFYn1y9cC1LL8Wn/or8Kv3tH08tdx
3Pd2MeQFGiXYZz1Woy6xjadAcmvzRG3+2F98lpPptwmhxStFKgrR6YkrVcM4EHwMGbO02C2sin/7
iyfDRECAcaNYN3bYbzwfVYyb23M6+5l1Oqxj4by/3BUJKr/OraHAEMDmH1qL1qMRtVZO89KuzQlE
BToM8lyrE8GDCqdUI3sAyOCQmrN2UBk4j6AmRD6Z1qgyaoyfb4apNSmtDJpvJbx0t4W0TpeLQxL+
fRzk1MnFtdMzuliZS7m0RKWhSM1FT/3Xa7Exu1m5gldWbr6BrzUv1w8/vXW5vruFH+yG1CL5V0Aa
Q8R6xjFD9dqlJMcsF8Gsi6Sx/VQTv4aiLqJjf3yKv1Is6CZKwZ9fRpvWPi8rPhfz3Jzn/kab4afY
9v29gdH1UAYj9R0X9UVT1CsNW2RaldF8H43/zaSK5gIj9zQNJ9U3pkdKpKtf6v4nP0bmfq8MHuh1
l7+grNIzIC+vaMEszLaWb7evPDH6azNl/TcePx664yXPsRtTuCOflBMew2UkyLLtIBrKuPpgaBoO
p2H1q9qoRbnnTFtBzkkWa0FPI2686qnMB4PocImySztspc4GTFW8qFPzwnej3cjMnQ5UerwOlp3V
mzzcT+UasJb6FC4OclPvPclmCKkX498CFE2Hj+asP/vnJ4Iaxp/Ylwj9+uUQXj7zDT7KuI121Uzp
EI39i3rW5NTkljTN4EeX4nazcgvnX5eVgcG/Yqz9g1GNe6z5aTpxkuvZUpMyz6N85/i8fd5/3J87
R2BOyNA7DG+T1M5j2H9npEzLBoDtDD06lQn28mUo/gbVt3n/4QmWRugPvNJCXKwG1camB0rrWA0q
LdQwbPthaYIZuPxi8oL/S6Nr/7EPsu3jURwuQP+oAULSWXlUJQIFSTZ6sP7I1ppXQR4Kiy/770tv
++2peBiF0a13etoxyLFsWrnX/Js64IjVsNXDcPwv98PIV6FIreZ8R02C79Jk/ObxHZ8LP6Wfw+e5
P//aPY3/PV7Hb4VX8cXKqDAyG5/PL/a+uamyeDq3x73Mx+FzN1wOLFzzbxN21nhMzChV5VuHSfU9
neD2tRcrljVs1Zt+YHRbTDdmmrEAgTCkZkWVwwWJAmzjDGIyJNe/y71rY/F5fT52NqnpYcWCbO47
8+6iv+mf+tUWMVLgSiqVlpZ7WLE23i7/ZEQXP8ZkCVb/Kvz3avNCoePWJHPWmD/Jqb41uG7EJY/1
R3PeEGf+t3orNu/9I+cy3c5m7crr5pdhbWsZ92+/B5bt9EOX3kYzD0uo5V1mayfDeLwR99fo26jW
unZu8bkzqSYnNisVhQ4YqrNPps+eSmP6BycZjfV789B7xPgQDVCu8bRu3looFfX++GnRfLwv3Y8q
5FGOFMo9LiQ1eZjT1rpebBKIqI8JcVzry0aBcmMhyVD83ohU8+kxRBa/40a2X342QCbF/vZr/1V9
xrdhwayXnTRw6IHV0gQlE2Mn2zDUofwHjJH5i+Bn/t0qL6QFCP1istjLWEZ+zzBBcbEL4h2l2MH4
6/xy6z0m68HlV+hRn4EqrLzTwW4kKin+vJrYDV3QHmotLrDYaimdhkwOK/5ORS7aUZX6C+zj7IhG
Tr+52OkP2NZQYgOZ+hYvnxAZGh1Rv+FGkrnUVtk4YDfEIETMC3cYaMI5M9MmlZHNyQi9DKdfeKxo
pc6BYpUT9EyD7m2GzXST0hbtBxYt5/M44W7oqDKpGA6jQms+2L7YqA8/+K48uO2LaN32Jc3cmacR
RMZfSg9ybX33q8lLnFZ20qVuWcHZWg3lsonnPJBgSBG1jY5ygPUp2geOEQ20vZvA4rmMwJRzlk/J
fwwIHeUNK+Qwyr/nWjhGIqG63pWPz+d/21M6FdbA4gYVk7l8Atnrv25b23PduUrHfY9g/nEaWjPG
kdHSyr4uWw9y1Udq29s6As/TIjkMcp11o9Keto+EbQW5xKxqX/unSyPfLD9nPg+/TJrapi0izihn
H68mHM3n3Wh5TJkTYtPHUyv3f0oGI4uPYD4Xfu25ulk7xDx1s5lf8kbwU5FLOwsol5NmeREr/qzY
ioi0vJ3fi89jKkXYIWt23aNe7pR6R2436fJ+8fvYXbamQr7vl0F1tPjIWVjEhPqIcJ/ZdxHhHePL
C4HxL6iOdYGOgeHDE7vWXpmGwvL6xMDFn2PnpUacLgXEoUJB1v7H2Zk1Ka4lW/qvlNVzY615uNa3
HwANIOYx4AWDgNAESEgCSfz6/naUtdU5UdmZZn3vsajMjMxAw96+3ZevtZw/x6wWvQ+8YCQMYU+G
307EKy7SiWdNu1Kg7xxk2zrgnASdklKo8106NG9MHvai9kcsQF1/SmG/n1II+FW3lboci7TMzDPd
R4O8oe7x1SazvpFRumKQ/QGDOSe++y1PaWVi9I+Xxb1HC1M+6zVWiALe5+AIP1mnAsTbREfjk3XI
9dYdz0amh8XkGWEyJglM6XleGpOl0cd+Bh4dfaSwq0+Sk7x47q5bpmxLd5RvkOG7yF5tuy+8anjC
/NYWY3o7l2hrr0mycc2JePmobLvqpMHeJwSupvDDIwEYBwMDiGuUwqgwRcJ5W0mjsurpDf+iH18h
gmCO0m9Rv9Nhha9bfLV0XkG+8Qi/Q8CnbulDDVfQhyNEJi3EaFOY9jkM8aY1w3ELhR19DZx18Lva
6tIIINUi5SFtAePhlBKAI8D/XcBBnJscUiYpu9Q1B+og8639E8pJKwxHNeofCNoETQ419lrfphFJ
mnu0A8wjkCNjgJL0Tbj2llMJBTv2LP1/Qd/E+69sYy6zE/0Vmig5HwW4cTHA3E8kXm9GtERirl/6
8dpny+sexHJ0jbsmYjv4flC/KXOhtNvd7Ov6oZ5ZSCwhcMwG8JuRE9PQTQBk8JfgmerMTe6QNUM/
B6qmCBPd8id2o88u2yDkAopuZ6OcpbzL7NPo647d5mdOV+sMlnY95dvDLnTSubrFYVfd2tD1lnAU
voOi+dUcQYmT4X2vbaPR+zPcMJlnW42LPWlmcBOTp+yxvSeSFF+QmbRP28l32O9/PaHjUnF9SKIb
Vm7iAE3v+D15L9SFsrtdHnvmkiOOwpHM9uCsk3YXYETZ7LooJtRZGkdjtKf09RuSuWklLvnpytt6
jRI8pjAkyyEp4TSBf0tkwltGxm2O+yFin577lj4n97pTjrwqPEceQNSXW9NVhcyka3KP7vMTuJrS
BTAz7L0ZV0NzjJwd/cr3wHd+zXXdsDMQdZMJ/4MwXRhwmt9OjTOiOMITP5vBvkDP6tZEW+lT1YGf
u3dfmwpwDE0jFCXyVLVHKklkh3BNlOc8epOAkuzigH+0L6iuxsn+NYefIZNtf3W+iIFEd4Ih5yoh
6nokgeBcFUJvHNCjHjLtEobnYYxS/F9hi8DESUv0p2tKq7/tQjTlZOKogfciwSaB9pXCnl3V02xa
rCFksqSUiTLGr3Qojxoxm6DbrPNxG1gLeXbwUoI79g5jzWtcnFoQ6JxYx1QfNlnpNzhM9VQBS6Ni
eTja6YE9xsne0SHDSQR4p3YUY4xmSshaoFZoot0S8oQr8Qsa/lEDt8tBWkOe9txa5HUrdXc7tfMn
scLrCLuh+9I+dU7VEscajE0622zIr3iRz0ZsPgtzAHY7M35WJoSZL0RjWBLgY6GtJfYJCCgVFzPU
gKaQVPHOJ82pXL8GjxMh9dsifoOLw/Hl2l904ix46Lhjwm/pA4CzAsiUDycihH1BoYLMgMDLYkvF
zmWMyFvA5Oe6l6wO8+aDDuR1lS8olZTQO3wWG7YMICRPByLNDbc08vY1Z96ymr8apAIwtPr0y3gW
JaWPRLtU7G6egV8GtxN8WTYvtQ0l1Cfr/D7LoFPvcDaFJ9OAMnD6cOJyZnGUsYIg9FI8U6fDRxCK
GGoWfEyE20SE3yBLf89OscEDZ9XS3BpQhXvJ9B3I23B/ILUtx3rZ6zCIlzcDLJ92Sx4vsZJGwhY7
HR5zuacVVgG7b82FLXUZRPXmajfPjeG9l/JUmmgTdWaPJC/t7mF0YO6tbaoxXAuAW9ERpS7y5IV1
NicwNp0cRSwbhu4XQLlb7VFkPaFCjCWxhJp1c7GIkaKDke95DQ/y7y0FMwlAu5VOILrB/VJzwVgI
06RB6gb3ZPyYctTxFAu9R5H5oE2l8+yw0yf/O9rQ9wDmvszPGK3E0fjCi2/T+cD7k+dKPH/hLCRu
/bZmYu15Ko0lPBTtLYYS0iVVXQaw4PKjrVlR2vp6LgFKIF7Rk6KU+jZwpd1MjgJ0Tr65kOm/Hxv0
uaALhHByURsErxt9lnvl242IJYyTDCWxc5scWL/L9sS775yxkiDJgFNGprzBf3MFjSBn6/InrK4B
VCJeOHYEMpaCjKXuXYGl2M8suaJbfaZfyj7cxrRuSCkIyctwoaHs+QAQSGfV5v1FVHruKjYLG+14
++AoPkyfA+yH/Afkys4cw9INrFBEGyKZFmm2CBhwvFldRzQqtt6lOCBRZJFTfCFSQhZkwAJOB/z2
dWyFcsDeU7YRyf/V9qApsSeIXufPpbmRjzIkBzos12HuYd0wea2a1WMRB1hMu5A1nlsOLnZYykND
bPWZ7w/bdsW0PdGQQ0mwtDfxmW1I8+pC3/5Sjuy1srweH+f70LzQ3uE4pXwlwNpfZGXrWFSQ0SQF
k5Y9Ols9ASAnDkHKJSwMbKfB8g/MWLPpMxe0gWkd7N6LF7zvFjNvIe2nt5FiwhJ233vOAEIqd1wa
DvC0RSsKzcRhoPAkFq+rJ/o7xLNGZFw0BttDn3ZLJ3NjhvmwyXktiGW34sVEn9UYUem09jt9/Cz7
HTdgiLWTOJ0+PiOQxA7O3Qun0Zg9YY6CiPyiryxU2u5UsdGYoz3z3zNzxIBSYy2f40NPXT2T3uMU
7eFSVDSDyGsc+SSf2MmHXXXy8uAA7vGePKCfnK4BGUAzV840taUdNS45AfgG8iTf6lc+RnB9lUtJ
9tHe3nFIgB1DsOM/6F4dskoRIs3Eex5wdMHOVrQeqbapJ6TcMT/BT1h10lE5Phf4Ti7lbTLVnGRn
f3Sm9RBP/CA7mVwWSIU8Ljhq8iF4QHDb6Rua3ecoYGL5GDktd8J/Se4WliNt2220T5fSSQrwgKEL
R+q0ktfZThkVCzBEDtHHDsnbIcjOgHjljFDNH1N8QcBEv40gCWIOVAja52RNznU4gZTkkpMPqOf5
S9nK+Mg4F6UVQMIqPDdfKu10pq12PFYSPyryr0wkpyrjTAUloQYDsAABNBmfsqOdbQqE4jmTVrTz
yCaBxVgG5H0EdDCx7I0/PehDB0109113zRmL4cX0eYwez+mpM5JnNug3LJgZXwhindltyf+Yq3Ab
ra9rxt2tO7hGMjcRrhj4Gpl+ss4gzgxA0MK+FIRL/qEFvIFcbnidEx9PcKHmaBJpr9AVg7u1tGeQ
bOqtPuClFpfOzuSERY56ua47OxacG/bJvQdiHEg2eX/YI8Gy64zr0e38pO9TzpSAeobDKnbVl8M/
hvM3egQw2jysNdfSNppjwsC+vK/roPbjKb1JXmQCU6Cg4wl+r/SWBHaOxJfeB/UktCM01QWYlk0p
gWCdRQRROMsUgCKNf2LaB0hbu9IKxJWnTcuBOMTruO1eR9Id2jvJtwcKnTjSI6HhcIfXDdY3M/7e
4YOOlvUBBAHj9j6hEWYO8w0aJ7t0qeAgXoN4w8DWscJQGHaMqJm/usnoFCY9CSKfNiydcGsysuKw
FhuOZAZIYfLaIT+cwnvrXfd6vyaMHzZiFhQV1NjctT7LfyrafNgw9h9qt9MDwscwYgWIMDDn2jSE
8KPwPd25nBSn7K5IrCB1QkDXPoV9B1nf4jbLBrZHs1zEZQikuPScH7BAIHW4qKVEZ+PqWIF+ea/R
9Oob1XlMlUBfK3jZ8m001g751mudzHkLbSBDVySDWhe0Wxsf7XS7pD98CJ5LvGEARJ4rvIqHSvDa
R0yZdMrBOiboxBs8DHqFp/n8YzgiNaoX70leRPXxUZ+r/YNrkWjygVFk/ebyuoBUlT1W2XPLioMQ
OUmc2H0TIIakgTRe55tbdxO7vH/Sqnx+nYf3DyTYT2wpGd/eR94MJevhVGtqX2hVGYAUvQ187RSH
ZBGoW00dZNNI05FHo2d+1TjBzW94TsZ+yephPUEQea25ihfpJqaY92697HDmkzRIEMEa6h+GWNKX
hSy1y5ZMIOUWg9um/IL3BPLUUy6ag2kV9rR8PWMxjIU0r6D3JahfWKO60tDwqj6GnP1kAIO/TwpH
8Euc3KN+5oAepRMge2ygwvmh384ugGAw/NQPLeod9nhuj8oAFzhm5IFagT7TNOBHvt148erP8YcV
TEgv6b36drdeq2cYXMQ85t6NGycbAVRoffg3PX0ecVbv7oDxPX2GZw9coufoumHxhKPctxc3lPg+
tR09tkG+eHnPKcUAdpDKuhxTh4yMlbaLvS0qeR94nd0nnYyT6Pc8R5ADgfUQLg4AJ7H0sXuy0W0H
8S7knD449KjNIfWLyOG9x6x90epPAgFY0gzyGg9TE22qo5VFJGD58vEQUFiln8sFieT05YTinexu
LvPXSfYOkEU+uABWRDQ0GUByGGJsbnn5BZh9yGlqD+GKAX/3smU2fa1t7BcprobKlngYDol/TZdu
iZ25muViHqAnzmPL8O7w5VY1coPAHBUfh328taC5oTY+kiSni9uRY6p0LAgm8NhmooUNqtF7HA2v
4+sUgzhavgawmd1mZiwAUpRFvEVs3i27H4pDlpxjE0hzxjG7rB+IQ4QOLmToE4PdxyCa5F+eNKuC
mHPRA3Vhd7QjaFB0JySqECcchDMMtnJeTx8RSReont45raxRONJJ573KiRYA3xCAIseiqZCfeI+K
kH2E5440CM9A7jT75K8ImJ3+KvEBCIRjkEaq6J01FywltqzM6HtTcyCM4RBRljHMrJe65Sl2yapf
Y9xhg+pCpygZPqfUJdWaXMWEMo+/xeOB/kzQc54sjoD9RsbFN3dTfn/DbwMb4DWNK74hw/EfwvE5
bE2xqxG69fOe2UBKoQq8Dr+PsrBDwpfAPbwOKQGlh6P49q6vBBCJIcTafe0UL2lU3KaEkKBac3XJ
HAKSvSvWtykX4wvqxn3Ir3Nh8iD+HqyvnOqBUUk9cBmKgXHl5cPXWhww9Hg5iWXsBER7DsyIrgFN
Lq/1BZG8HqiXtvIhlnp0N1xLcV4XY5vP5TGZa+K0PvCMfKHD9RrDAaavnDhEe4Fvvqff6VcIUYXh
TGwR2MP+c5uM717kMcFwyaZzbSf2EGaPRY4JKuUaGyx+vYKQLzRM0QQ5muDqAfkROO0hoDHl4oqe
aEiMjxZHnopwo6pA02dY42DG4F4Xr6P8JXikDJR3GEAMu9BNFrgoBDB84fLT+4v8aEFcW1YeDVM0
w4I7ZTH3tZtznEQFSl9BdqgHiN7OiS1sC5qmj5r/APQLy0J1gcQALvVLvXofG2aXUwsNdcHt5Bhn
09L6ojiccXRWk/f+qQB19+45HbByap2UIEUV4cG2/uygMNqbbFT4twzWXXLutznmJoFAAMBgiAOn
HNUfkj/xe7YP97NT1ypo0Bi0XU37r7BXzCGQBJE4UDgWpC0M4JgOV+xibwL21LW6a5YEsMkdIjrJ
D4kOhrKoZh22G420ZAhTeECwAGzbaL7kPwMqfBmiQrO+D8slohBetLEFTbuvqcLgp1OWiBeuDu4k
mTLnFN6gTsP6S4apyNkpQZdQ7F5Epc192LI7Wc5z4ESYagEKB/LKlGoKReH07hGfevWqmPAQPCng
WagOlJQ1xoJOPq56R/CuJVEbvQE0lH4Z8CA89Xxnh9oYNdBl9uYIFwfQoOHjTcmuWUy3cUw4uQ12
64NjcpVaANLnFmSArH4BZ5oXePdO1sdc3I2Bh5cSUgHOxcQvBzdX44RidQ/Yp1nvqfkFNEc8aGhn
onzBw6SZ5EgrAfI9rMMHFONWtyAQIMp449m0LZ79cEni2vqCJw4SJPnVnqRQg7zdhyPDcuYmAr4Q
kYk9AvNMneLCHDSKBn5iMU6XTFuAPg3+wWYHxABpC9jQnjmI5tJ3pUTbuVsOoiCFupxzyN6W196G
aD6qKJashQlj+ET+GS8jz/YPAifPL+BYB1KioPXSL8iZcu8G+4NgQi6ysiYsaUaifZAuDuwVNA9X
HP9KELqPbcfVIYJe14iIiHoGPZ8xcAxJbp67Cex3luF3WUn9qaL+68kXUhXOKhEbC5whXaiFyRy/
F9Lwcht5ENPbIeU7nD+XuR+754yISOcAggInHesvpPFL1A8soiajvomZIJYX3hCfwxNBc7BM1g9A
EXoe5LzUNBQXDxJeOjZ8RbPSisAGg0ChB9lgxdrPuJlOz9TwNsBSpJsABXMrwZs3xw9v8cilZyD7
xGOwZjD0AxSjuE/ZSqEDi4pU3oOXu6Y3XWd9nt0hd66Rn+BQ/nASJnsz5Zs6FdkHLkgLEEu2p7ho
Xu7+xhNJvRTLVFxuLNFoAOdLOEZgQQOmH5M5qfRYPh84/yi2rO6QjaqSElcC+wK/Ic0TLkxLKMEk
/RqdTXtmfZec9/UbQjgu9RwzJBopNKceYGENcffQz1mJHeE35MOCxASHMwFeLrWodrrDHBw8g5JK
guVC4c3ZxnHhgjC4kQ+g7dB979tePaLonCr+w6UI9fn/bTSkD89Wv02/uDJJQDKUtvYOdgTF12GS
LrlaqpZTu639w0KccRJhBbbh4Lout4dF4lkLvsI8xJaowVK+TyLO40toYNNdqLoWICjaCxZmjgvQ
hJsiqY1tN4YgkA+5KayS2IYsKyRBlHxYMmFbSy8ILi7m4pgeHZiz4mW8YsMU4C2iDPvlvzNXkpE0
4vzjdUymQHo2v1Z9LevzW+3h8SQVfgtD4eXyAhh8bKLGrns0kChL0Ybwo0Acs+2L7/TVWYuf/5l5
D3x4oIv/oR8FBN/J0UCZZ/2cBfJOWdwCY9GwaLY8qJRBAhlOzO67042QxS9eqPJQu31/EmuqodTE
SpceDoNz+dSDH3mdzuedXj02PAAqmPe2OJLQVV4VFWP+uLB+0xkkpnOtMP1wr4lj1p4tuU9cIZh8
fu89cZZTxXfR9t3q0T//8T//9//6bP4rvGCbc23D7P6P+5MqKr5X5X//U1X/+Y/8X388OP/3Pw3d
lGRJ0mVD1jVdMlVF5/ufx0V8D/nb8v/I0rB+KqFCTrI0T5oFkA2veSQZnEWjpwbTZoS1bM5YgtiN
sGja6UlPIbPzqv27HmjEpHCgM70i9Z4Y7Ree/JyyisEwoGEhHsFPfvD/dcGWZpmqbWmSIf/9guNn
mjXqu42X7XNk1MfOSbI3Msa7MTDf7an3MtyNrOT8aFdXwBhsk1QQSppWz3HxnFhMoPkq9bXOoC8h
7mEL1mR2UNYLKlc92TT8hBeUkKaeR1j5khmV/u9vQDZ/9cQN2VZU1VQUTdL+fgPm/aEnVs0NMBxy
cZ+mrXdd3hpfQnu6nRkfJGaPKTlA2J6JAVbvD58ufvrP962aMi9ckk1dl62/f3r2Kh63UlHTJfaX
/RPUlN4C3UtX5O4FGr3I+cPn6fYvPtC2bEM1VMmSTePH7UZZG97L2kqWGlQjNLX3Hm7PGrMKokFE
zWOPNObDFsj6GR3pvinuwm0HiTdcoAcmrpMGX3zJtc0x3tSHPLClrV4NxCBckrtJoW+ApRW0Togx
MQnqdJFowYYgftL+7FguOPaLJJzeEPkKSREGb1sVF2Clb0Z9RslIwAXaxHwv9FOcBjm9nWxR2PjT
OjRyoYrizFyW7n0lj7Kh6WfDfGrr02j5ppgDAgXi4bSYvbLBPfdV7SihC0al2sG3vuoKQMQQBlqU
94huUC4/hyodf+gPjYsc4XHwItlvXot6CQgMUwL0I8+cuKlJQuYKXL/7/lov7vchlP6YYDaL7sOo
cVCICa8xy3bvGE7XszAfUENc1SC+j3MIUmavLjyY5GroW9nglfbf+jYOR2rdAyUkvt3MbkvRAiCX
TuRoSEYjnUioODuuCNUx5tGx8u3xmZI+fhQeqGSWTpUWd7YPO+zH27D805K0pV8tEVuV2A6WIsnq
jzXZ3q9ZHUpqsqwwJYjwxPKfMPPpTD+6Ui1swXnDSE4LbMZoDX7QBuMP1NJXK182nJzGz75eG2rf
gAOIGF/HSgIGzAgN6j2fPiIvkfBlcTJaIzk+eAJT1D+KaHi7f1AFGFCryzHMBoDuuhrQBr2avWhu
Mv4jeDKlk0GuHsQ+bYL/x6zNA5oSrxFN8mwLqEa/67mVB+Xbl2jz4OsARTmcP+xe8tmp3RyRoASN
IgjV4SOfvPOdDr/4fJWWMUILiXnuI0kNXuFIipbMf6jMqdWQ1JF4QlGTXiMs5fUWcgNH4MFlOkAb
DcprUFynUPqYkRiFQUs5iogUEhN8gdQxtUGFEx8qZVKTkwYbrCXtn+doCGw/00b6e4pfS4T1heZG
tFVJnMk9sr4U+lISFM9ZZo5eBbMNBnUrSPaUjvrVf0t7esA4V7OyszRoU1cpnVqeQbo2i5l+m8i3
WQ3LmWwRPk9DZTNuokEarq+3yePgqm8vN91XOLVQ3Uru6zAqoxF6msZyfJv9IkXeQZ4p5lmqBtl1
2tYzu/XCwsvyvvr+AOo4bNPcjwuMrXk4f4hP1q/XnqFLlqLrlqEYrM2/nH9l+WhU+SAny9dKHXUQ
VMDRNObfPfZ4rem9zkQ/NYPM6ZwPCxtiDgSb9Nh80pTMsbLGum3ML4lohZ/O7L18h5HZipkrtL5C
n3RQGUqid+TCLtnqDPmm94irakSI6oKQdEzY77yqzjqjnbBMtnQgDzvRWJpS0B0+4515hEZCqTnL
5601ht2Bj6FeD9ptKlCEa+rJqIZ2SS/3/hC4lV9uyn8/GHGM/eXByIdGe9WKkSxbj2aij2/XXMy9
wvoBKGb6DH7/cdqvTkXb/vfH/YgBlVHquhkrfNykWtbr+1S62C/R70NSzuNsU67gMWf2TRXc1WGO
GKkRY3ci+sZItbcIjJfw21pBKJeR0pRLSMrVHkEyiO8C4IHljYkelCp4kXQl8l4EDdWRd7+/Dfk7
X/p5vv71PsRx+JfHFspNGsV3O1km6G5j0AVPt/zI9hUbjMB9I+5Y6ah9qt7pReKnOlA6GOWT71JI
1qp7R2W3LNlIHomX1mGGhnvXBnE+UoxZljo10ABlCEDLa4DlBJOnbsmsgH9BUoaUtKYTLzsl4sWB
GjL08W5181MBEfmIlgHGuf5gAGuAooL2Je2dFgRhIa3oQhiYZz76rCeAByN3NNRM85LO5KCcSpSm
wEwpVS9mtLibSqd8TBu7WlP4NHAPJgKjpA+obLOpeXwItwRMAAyvRCSPyKAX++C7aMzB175hNB/B
XevT1vSuY35sfRuD0qc6o08ETEpl1eGwu8H7eMDx+f3b0UUy+5uXo4pg8JeX89a0QrGvLLJyf8XO
dt+Z5NPXR2dUDmX36RmD3MbDFMoFnIFoCqo9q0GIZx333efPHutsnI7Nnjrm5U4f9AYXKEZpJ1I7
eQBXgCKUuYjZwNouBUIfViHpBy8zG1wvyeXJwK3oT2fnd772u1v6kQ5H7fuaZE/iV4SxHwHFxXVm
oWzueddEzKztUi8c3lf18BZEK9RwG/3TmBcD2Y/gEPjtEKByU43qcci0o8OA6SpHuB4hoyzQR+0M
0hBqp246vPPC6ZNoXrUKl+YuXUChg1ohBzHI1iDp4VzzyZPD62Hx9MoLBBXAfnMqzaGolPt4+AJZ
CW4+iLexkS5M8kpkpK0eLuny3JriAoRC7M3kytLFdQ+LS+jSsI6EKgwu0fVo4Fe1UY/F+rpAWyIj
KhXjiAeajtgZk4VBsYf+Rd0BjEt1eJgwdDf5Qzz8riv+80HbtqYpim3Yyo889n2Lr0pavZKlDGAJ
oxWPcjTIy1s3PEaowI71RWIhML3vtshu3QZG9bUr+Giq2Y3hcbn0EaFH0vinM8Ng7j6DGuD07sqL
LfcWod4nN0WPN8mDtCdariHNgY+74tlfD22E5A0/Ugm2yb2f0VwCHQIPGyYrkIBHIJ9/v03kX9UI
Nv/3f2/1R00Y21rzlCxuFZiJcTwANNNI6uqwWpoFXEbKYyyuaYHG7h8+2BJR/ncP+cdprMh50Xke
2KDh8RUG74NbAktXKI/A7tzGGlfVmKSpiCbMmcmxXjqniLvgJoNg4FADRxXksWAon9fmk9oMLKgj
gEl4ESndTBuqLG2iYce7C4JR9QF+FX22qJPcq+U+qlGhdsOHYEI+Q1cMOJ514CzwWir3wcBQ8K2m
y1xOptGl/AL0w9dAPhgCRTymR3Yf05lNa+eBiTCuxllPOaMlEw0mTNBh9b89VVqU7yGsZsgLhccI
suQ6h22BDTDME9FsKYbvU6RNa9Npa6c4tec0OiLVu1/pcDBc122cVh0VJo5DfSx4Uxjt6BAu2iTD
mAJPnAbRtHDgy1YHm66QL1v9eF83PWtXI6BZV6agpMIBv1Fiqs5LctBG1zruxj5Qnb7KYfJg+aXC
D3Y0g/Gu09xUe+obK6RpEo6u9ezF9AXAwfYwAEfWqhU42/VeQbDtPyF2vWFT9e/4OMoDiQ6q5aAN
gUQmJS7iDouSKfdp4aZ0cBH5Y5hMywZr7gQBroP3Um144H0CRaD7bI9oeB6s+SvyTZT5htekjCp2
WxmzwD8cCt9B/3dr7keiozYdpRNWLUF9BcnM/sQnZ2hMpPmDl3GfhkHGbKuJtTFdbZ0Rz/A+C1e4
2TFUlUpAwPfyOp8nw7z/h83wi8NKlhRJNyQKI1PRRYL2l8NKbSxJ71T1d+GchJPkNjd14FY4PRxW
Hf+dO6/hi71oyr4W7SK4rdHnHy7B+EXx/rdrUP9+DfK1U+tF0yRLg0LpPQhjarKeGnef886Hdape
fXVl+9DKWqNHJgYpOIJ/8iltohhGco9wr+IQgsKOoorhTrA7wr4h+zHi2PdcxzuAWuD2+YSpeBsx
iLahowsSvxK8j8+8wnaty8zctPWrh/8Uc+Y8sijtEUQs3tplGp523TQPh9DQOWCS6JIV6hMJD/0D
Q3B9GsMhrDlosBnAmh/KwfUVd6+tIHaH8SQ1fIOJf61Q1EtLMdSlcDEkRJpxcCG/IuLAtfBFkxuR
6wQPUia9BaHpY6CIsgO5go6xIxrvm089zjYEF+dfsaDvPBTahJyghshwNjSXTMzFoxEVOyp8dsDt
1BzpHQAESytgatRQLCMqe/BdvgKZ6mpwP4wSvJ7YX+bsao8AzbPc7zyEBJ9MDc43NuyAyzi00zBk
hiEjZ5thFfrYCgAcqvfedXWbMGlB0Zm9+2qG8msAggzKbZAzGsMEk/zMlROn+RT8Qv2PaYlIO35s
qr8tnB+nZdmk0kHWKtISpDNL/EZhc7au0TrN6oD86jM8tU5xhoNtoQts+yyhCEsoEuPa1S4lFmBb
BiXCyCS/OMxe03ZiHvoV9qJKH+WT9UX6wEs2BOrYjdCkXQDq6TLiggQJpjNEf8SEvp2NKRI9N86J
Be4Gc2HogOvBGiF2j2FZSuuVCMZ6TFoVZnwF8see6tMNQIqBL5i2Uf3HOg8qECJBYYYXzbGMfRwB
0lxnI2SUDXbnHx0x0haRb7XAhYDRlWKYNkFjEk8k2gVjum7wxRsHYsKyKnq0x9qtlv+hitX/9Lh/
nNiRqb6LUuXEljwb/i2en8xkhrc6iThYSkbKde/ncl8ESGfLQTp8ncv1fWZO2wUMY4a8PhkNK1FZ
GSzz1fVkOspHZ86kYh/9y6IcoAp67PC9p2WZBOTpNj5T0PYC9oi0hLre/CEky38KOz/SgOv11bnr
UZEsi08dcfdOFb4XjkCHCP/RbQzzvDjJqo+qHfnxIV2HWBtZ3cajG/H7EKj86cn+OB3aupLUW8ul
aHs7RI/4lUbj5Om9GBVmT1rIVdRE45LcbndllmLHhUz6Kj5xIM9vW31z2/7+cn4FHv9tX/0okw8v
zX5oMvtKn7Zf0HNGAp6Sllb/BYnoE6cN/Djo2Pp/Sn9/BePywaamKpxJqv1dv//lNDL0SG7y9sEK
m4f+a/SYwJ57HmV0coduvLjhsjQo+TIDpqJKJdRbGHLEzh1ULg9UbcQQSmI5c3sfEGA0H7o78zbO
1vJ9VDA7xxMBswKla6EWGCORUUPXpP/f9O2vjjROjmYWXO1eg6sbtFM6gTDD6K9nvv4a086ET8fM
4Jfb+UMirInj7T+j2L9v+sfTNrRELqMnN918mk2gTmNM2YG+YJ6Y5fxqf4bZspC2NTF83DIk+yN3
b4y4Rq0TPGEvF70m710lz5hCo4UIYsQMPXX11AlDnDGqzGNUABS/h4rRdU9ZmBf4SMUw0oSTiiL9
IZ34f4SIf9/LD2CijqO8I3fKZGnC4ca5qHaZ/9phTMZ7GB3cx8NlpOMBXXTTv9GOLSFe9AzQlvNh
E32+O33AKkg+rxMiSCOfNnkAvpJJLvIkhOCFNgwxGeA5KL18T3tTc+6QJGYWHhPQamB+A3g1Xfk1
rXNBsVM7/r0eIHn5A4qk/ALN++sq1X8U+Ld3miVWzPaQPMmxYG+Py70aKBdz+97eaE1OpT7Qewvg
Cs9dXBVIBpqM329S7RdVzN+u4kdN3lZqHDdPHnV6VDbWt0bhujI/7c+nl0xz9IVjuAi4fg+ZzOhE
s2bQ+C9hiXUdUsDCVBaFAWw2ZaRBMjUZDzLgfGxGaLDGxZxoW5+eYMSejMJz1VkZeJ6Fy9/fwq+Q
ElmiYWOYlIGKYv5YLYdrlJpmQuJHr+LjjWsKDJu2m6rDFuEgDvHpiGOSEBD6TwNreJc2TDx/Bege
9mje8dyOWf+Y6KFSGKOXd9+ePoEZBK2qp3r4xmHQV0BpkcfYFx2LhRGotFSlKQ4MxPE2dl779ANG
TuVRMP/+1sxfvp1/39o3IvzXSFZHYRg+JcYifzxQIEErEZ4xT0SQMOH39jTbFHUPP8SRMVd9JAmH
feHqS2MeRz11GUautb8twjWV+knDlVQdIzhCccmiZkEhKGHa+YkIKAf3aTJtAm1AG8qEZCkHCfzV
Q79cXwvPSDyjw/TgnlZ3aUrA2C2xj2jfI0YXkc6VGMkyJweOE3arkxhXhbIvAAFbKGZxAtvAUwTu
+P2DMX65ef7yYH4s2+ZxMBTpRiFEL6M5TEsMehgisSciQO6G3VD0eV4SEtwrs0/69xiah6ONcZbl
2w/EgJjpkC+oXeZB35jvTBykO3JhAnmxLMcv/zYypk/0Y9DMkfy1QhdtEveBZr//QxJLZWvAbP72
muAEuOJ8SEY/ALm0PknkeA5G6cHzYKINGsff3z3tz18F+7/cvvL3WqfOa5JWUQfWdEY6EymcS+mw
gvUNjTCEXNfNKboOdj/EGJXGCca1qN6wWcinT8yDsLyJPAYw6+naYiYhIko8iJl/w0jOZvyWRhEj
Xf1b5RbXUV767RdPk7VVMcIFUfvz43aliYQhFbyAnrRBj8ncWWmsj8I1femYWsTucrCY8QDRqWLD
MBlo+dxOlx28N6BTk2R/69MZhYCxfJWjohqkVKZIz1FQmVjBPYBTNgcS8UWtOjYI5x60EF4ErBnn
7rOKXY4kBmJDD2JUp6shuA8DFYkM2zz1rXbJ5JtE9sGIf//cVZFA/ccZq2oqSYVBRWuKM/gv2zGu
7FSK3zz2+Gh2Efpg7ouS6Yb+HFOzws3V0R3FF7AM3obc5mP8xI4H5vg5IzPEsBGhL7wjCjISeOSB
COXlbBJGfX4BkZT5JOms2SANbFea//tLl3+ZHqgmRARbk21J/bFi2qt2Te8KQbJemKcHfON4Dkkf
Lwnko3NpC9fq9x9oiarpP5/Vvz/wx7OK4menCgUGWX3mg2xyoFJZt0NlU6H7h7IM/Mw0FAECvz9v
k5D1hEczyqB+u3v06zGT6gnT1FyouUxYa6jAMvCXrgGpbITgudpqO2kmLVVcKmX4m7g24HNb9NrB
c6W4722xzNYwfiHFDo2Z9j2DsV6Zl2wau9a8zbBvtAL4P3CBkl5xvg4iZG63ZbEmPGjYaiwOeAnh
gY9ljb75U+Pl+0D63aP5UXBGV/3dKhpnbjONa5x7jXFDlBk9zH6NganePYxvKfzJh/OeKeNO1fs/
nJ3pcqNatm6fiAj65i8CIdR3lmz/ISzbAiGBEI1onv4MfG7ccikddsSpnTsrsiozBYi11my+OT7m
k4rdmalvKl+YyDP4D2vmyZoYe3r36YjRrHweQvjG4Xx6XbUz+rQDIBZ9IZqdmNZvMTy90pFmnfKg
6QUSAucfBfU8F1z1SwNcDErVW/ucsZmqvrQiuIPOU21vCxOObnd3ky30SyBFfrqOJvlrcTgffn9d
pB8rSN/ez4es8KIkt1vcEg2Vz4zsEZ5XjS2T3PlLFgdQqmJBGeJ2cKS/zljppxIy8cN/3tSHDK4y
751QWrypucII4bALvFPmBcqYejItAYFxlXAoNk4p2QWjADfM3vAOGuRkCCYsLexJGLgaRJ3TYbpk
UhAZ5M/4J54xQ0H9oFGknCS0ldVR10yzahicJhfVSyRHkXBRsXGJFU0fEUeqbsvAvVr2qRkBhdAs
F45B3PbWf+YadSsFWzSfF3ko3u1bPcKYjcStSF75/uiF3WmtAUueJFhS0FUQbelFXFn4e6NGXGNC
2ArQiBQFgpqNqIIAP8Pme9n7I+cDaXadiEd6tQm5zn1Wx4MzXDSIxQD0eGlkPzm76YbeSiB7TXCg
ghrJPsy9Wz1sZTexRnXJPK2rX6bMBiHT/OPNkPqt6Z/lokpIgCxJo7j4sJNkiZpF8ZnlAgGXg0DF
c87tN2CjYMRxmmo7XZ61iqeFy5KEUhxGCV45rnpfo985rWp4GRCimCiKR+y6S0q/nIcpLlwrAWtP
Zs8YpP/MLT/ECv3qMlQNbM2YtLLX4uRWE9/en83bEo/73rK93Ua6f2NTiuBGSu7t66jDqqPACpSp
O5rmem9xEFXw2I4MDwA/OZ/eCh3ZENJxEhEE3wNZParCWAg2krJNskWQr+ChMFKpsAsRWcjg9jdF
uLvXC10+hOXGCEeNtTurvkZj6z4ysqe+62kNi2SZEnd1YyUb5bpr3lwhm9JwRwYaBdMcL0BmDZQh
noJYEeanMdkMr9DvX4+s/xijapJqKiYiMeWrT/LtUJTzJKvULqV8JiF7Xd2CZUCqbD61KOWvn/L9
qaodRVsXwjIUZyX2TvEoIJWAQdjOi/uTbG5ahoI3Urs8k0mQjmrPYgEB5tlIXyy2vgSKi07r5OzL
spdLc6WXEdPxILJ7kpjiIoYAk/ZszjlsL8IY2YrKbK+mOko6TIPXFF2EjrrhQwreynxGQFjJY8n0
23QjYmIMAgallrRUhLHMKQwS7TxF03WOZxkTHJzm6HSZi8FVrHF0iFXoumlK8H6oW1UhkM4WRj7L
CaJlSrWtvCoElx+duKxpUUTthLlLS9lRC4Sc2glvWr4lHs1YsuXdo9pMf12HgV0v6coYoIMQ04NV
VadXBl85qc9vhrTWozEtFkvzzfOkhukiRyPBeK3BeOVPYeMXjDbB94q96/WNhkxg0fBMhzr2hRdX
R/+AMR7E42irWeg1OHHNZn4x5534UkrjsHi24r1uHHgNG4wfAwrN0k7qk00OIf3dSo/QeOjI89aa
7b7EiAqras3V85VZebXlS9knphnZ4iwtz9xOK855pwvqjyGH9FmYCdrkelrHEBABFlLMvC5UPGaI
Fss1kfXl7JsxHAAoMx0y2w4NS9nNBGkrQN3Nluds0UFBqVir4UFqn0AOSvPmuqEmwbwZsEdNHdfn
l+zee3GLAqLTYf50WlwMxMTh8qz7zSy3XK3bSsqQ+v8JQTYljNJNKsiJnhT5zKdQDtcRH0trFaK9
yTBtR2W7T23JCvNmK4M0vDi33rBzI1JXyLRNku+NkvriKMp7O8LYcMIr3oLJxz1iFPkr2TGwcaaz
hvFrOEUQfRMR8x70BJ7GXMiGt2SGOYN1Wf++EtUfcyJNtSTLlCTRsB5yoiy25ECPhNNGxo7DkcDH
smpIcPFZWtVHch153OE3hN/6i/CerFkJxvvtqI+bvekbyaR9rodXaEPhV2/QxwLtcuU84ewXVs1O
f8/wRLNTT/7jsr+273+292+X3W//3/aP+iyfyqsRnDblzS/VD1V3JGVAIxoAYDCrsuXFRPN3rMqD
KY+jbh/UT4E8vtzB2n8wz4z/7RUGqI2LKedwy4Tc+TIM4Wmb8ALxP+tt7ouPcndRVh0d+3ZogBi8
m0zIGCO85tKO3HEYhK6BfPv9vCQ7AiD0ElAiwEDkr2qLpPaxxL83ayoIhEzVUsSHm42tRBIyuS+3
pJPQmgfdLCBvKEbGzSEuK7ThSRvq6lAqxhoWU4io41l0iFHa+ALTXSjsPyGL6Cw9UI6snuLimxhI
QjitpnLEbBbPzkfAoHe0GDBD8W6XkVRg++PSzWp0z8oBCA3CZoAC4IzH1vDWQK8annpciAtyir+1
EEdXQBiItYgEM5emxYkR/Ng53zFTdM7a/mq6QkCXwU8Z9KUYInmA0NCLUVFAkGmH5+kJBOp5BKiG
4SHGi+jkoLaG6JNn44KJgHICyAnSXoyCFO21QRNYX3flFB8eWVzClsSuMUEaWPtkzkk902PUrrum
30+Tzfm5Psh4I4WTAn9Z1OfKkBnVs7SmOkZr+X+FK8J1UfXDVbChZAwt3hvsq3eFMEF8H+lMF4PQ
HSqKY9DbrZ7yYkG5JGC+Dxo2fzMtmtJDzqy3jp74t79U7NbP5+V/XoGHcEY2qjCthWsf6QqqKzKU
hFueObrjvHYZ65dxbrzLfTPterU1EN632elJ050UnxNgBEpvLFNzgkDAxc4dSOviRIZkDAUm15V4
lcDzOfmmQs8dQoiDZxaOW1QyKBwyUpAAi+Imv2wN0QEKB/2FfhDUL7zRLm/ZPId98mKsBA3zYLos
+BU5FZSneHaFanCUsTxFb7CMTPwvC1QI7yLykrHQU7pDHtyEBxi893AdoC10yFGIMt6HSLX3ZsY/
IIew5WOyXTYMOUavOoMFzPQAs0ZtFf9RQpZ+rJBo/3nKDzmWIYTC3cjIJyRrnE3JjBgwh3slrQPm
WxcIvH7ffH+aTZDEb5/3kL+cjXt4v6n0XtLnLnSLfHg7Biv9TW4GyoRHUrrhmK/mA8QIGloBPxtu
nXD+jkE8Qe1AfNeOxi5clJeJSp1bBBznEqXz/Z82v1+p3r9fv21BD+mOVchaqvRPBj1KanrtSvlo
qCaiXjzSmbxhlHXBFcxJGX+/Q3Si6CsTWH3Q/BQ/MygI63RPyTfb0UK2GIfFDCuBImATDw2ww2Rg
l647IQcKZJW0zWtG8lYas9xRQ5FXmoiNe2/a9A2TWZAquBhJHqF5COgYgwEkWr1pVXwf0T1jEuX3
e5d/vHdd4mw0NNPQvwo8386aLhK6VCwvtKQqWzy2u1AbXj4z507x5e2+vY+qZ2mFRWTrJ1wXyJFx
Q2VBHhn+H6/nj03Db9fR7xHfrkM835KroCTx5jruGKM7lEd6RO2eCbnkrzbDjwvh20c9VMfTTG7M
TOWjwp1h4RcVLyG8JIN7NWim9+0FBRsTSJycNrB5HAyJm17kQ/Z5+z91A/9zHV/Ry7dbrmNNpV3H
dVAZu711ONMSYC3Kfbc6M5sNhpuB9Gxd7tRhNtP8P773H4/dbx/+EBqZbSgFxYUc5WL6EhrP8WkO
lgpYUOBLa/T2HG69ZUgNXGbOhLzypPMeb3DzOoJSxVXJwKXs90vS+g3on2X47ZIeIoE8KrXkLHBJ
Jdj+7SmGv65hlwi1MN0AKWJomZ8Wln+ZwrV7jvGf2zXPrEiBwUX6GrtmK20Vxg033cR8UV8guOW9
S6zyqm/kypbf02Oz4jhnuzORm0Gt/rITwHzMqSaUqikItPrixLQ0jrDC4Peb+zll1zWaMYxp6aL6
sPuGjNaEVtS/dJBJj8z2v943+huFDYcRB7Cbzez3D5R/rMx++8CH7TfLW6GMlSzeEPM2lneiOEyz
B8kEtl66q3aYjNoygItmR2ewfoZpyAR61bvDj2rLg619Ed3ytqbYYoUjZlSuEtr3P57KT+otSfx2
kQ87bx1WeVTl7D7AoIzKxgRXq7zMz2CBR4w2wJc6v5XKoKbcxOa3bOdYe2oX0K13zOQYopbH/8to
LIFTOVCQ0Dgww3ep/7jOn2vF366zf9jflmpei00YmXx73UY/Xl6Mm3vFzwydYOzklFjJUakr1O7f
4bHy8774n/fmYV/MhEIPxTNfYy7R5xKeI2SqpylNlfRJqRAfzgzav7VDJFKhFzQGRDjE+J0vGIc4
32aL8upL3bTRRjkzJNmkuuypWZnR6gw8Ql9IF6eghUaj4UOKhte3CsdCSLHHGtb7qA5toBTgBDBy
JlR9qVYoI9WNNEJdGYZAw8C32Z1B299FxVlH+2QlDDTwABcnEryqXoR3hzQiHYvQi64zVeoprjiq
qL78YpaOuMRNtTueX2KEKUyvHbVXaFbUAVisRNclLJbh/YkGKgarpGBnalj6OyqD26anhRu9FzWq
AmLqLpolH7gDHUnDi9i7IVZKnGARXSc42lrWHO/KDpd0gxHIQW3MbvoiABgg2CQW5LomcqGGGUQm
O9+DEj+I99iymSyKrlDI5136JuEHrXi/r07tr9X5cAZpgRC2ZsILdZGcXHWL2tHxkqWdI/Veen24
6J6P5Fzh7jSPlu2451Yho73QSBmwUET8f6EGM6gE/65utpU8rBATpwOOkvvNjUQneYK8SFaByAaw
3QSdWKsNCIHlZ1p4uAmD0ioqwgxfjdYIX+Tn+06hhm4NM3l4Le3TX1Uxyfrjlh+7+zejvoeywC2r
q870mpjaqF23MBGzhYgz5lDuAEklkPgA0I7N3LZg9KOIVbvRdcRs/rHnGLsiIAl9xFF9myejgKIs
TlBeO4V+VnpwOFB6Scd03eEBc3PYOLCuzD9iEEnUHStXqAdUe8LD/eZbwdiEq93znek+McU0kPs6
GZpH48osGe8rJ8Tg9nEZR35OCwZUhUk7ecwSCrI5lpP59kRbInG+zBXRI8fPIYgBbM3HVIghEpbL
PBmoX2LinLEf/IaQERLR4KY3iaNBeczz4QmsLCxu5r/eUGZxMoVePscTDhUjght2QHFnkkQ+9yeW
PkqlrYw5McUzbATZu5cMJFF/EesJvLoJpTIWGFHnJVgWBd1wGCvmNhjibYyrsB5in4OurrcYOZxp
KpFh5n6Z2zL5z6Qcn8CmLaBTcdvmHnLmfcVcPpHtdSwv11PjtS96EKGC4qidK4q0GRwDZrtOG5Z/
Rurbh4gELJI2bM7+tTfOgRWAgi6fndppKU1UlWYFqpXB7UAf9l46f+ltv/S0/wYP/3+f1B7imSxu
L3ETcZIom8vtucUaMxhdCvemT4q+yDwXQQ0I6FwcooW6sSl7MfnVFzGRDYYT8eJfleE997KDBRNZ
QpI0U6GNVO0+xBEvm9/DWRhP5XZ5YVYEuBhuOqoXA3oKBgj9nwwMCt7CZ3r+OdMYwgBxZ/Y1r06v
mQnS3zcP6ceylm7qROuijr7jIVBKlEgO2zQiVj7SHpNJhamoCbZkgB7AYaxI/vrAHxN05o0VTddU
0dIeD6HavEiSTEFKWly2p8ltnYC1TW1hHs6013IcrSny4ZTwpO8vr8rH73dr/BSu0+VgokGUdcn8
0vh9O3ubm3bRCr1m4hrzUcVtzXl8GWY4lVQDI3RLwHnpJIKRjVs2/4vp6aubPC7R/WLzRJU8FcaN
E2Mvb/ohXb+ZUIxEdatpu0u5baK5BBF4nI6aY8ViTF2+bZE11LlPOJkgTJwnANpNv6AaQF1Mg82G
SafpleBrivW5nVuiBzi3BC0JEb4aX8IhUchJoZ7dk23rwkcqgdt1OwIXYG1LwQbb9Mfz+SmSl3Qm
6kXLUEztSxnx7fm0daOoQXA/bZTcvYLCQydr2Rkh/XXOyXyFBdgT5Jw0QLQyF3fIfmqcQCpqSvbN
Y64gHlTDDH/XK8p+mm8rRkjFdGgi7qVnqnEK24ripS0t07vIKNGgqkZ68B43a9TXdHusxIVtDxCf
x2T2tLocho31JAh7ddhDYrAjVmgMQkFg11kb2ygY0W9Tk9E5GoKDpEhzx1Kycs/6qsdCw49V5hwF
quzfIFfMf39YPw1cSZLF26TyrPp//juQ6yKlU05VTGsm9KTQCeGiyeM7FDnw2yPlYLS+xvQxhmL4
6CCK2bUbjoFw8X+6ChgCoiGxfB+n6hsrrLJKsk4bYVS55XtxhNZQ0Jivnqw5uQlELtigaW+zwBz7
/vcPl3+KKCXrPx/+kBioVNpEs2YxZw4Dct0U1MqRpuHznZrQFW+ICh9wYtxoeZ5EmxMSlLHefmnq
c2CB8QTjkN56FdDm79f14672/boecoGkyTqxu/FQINCAU190ewnqS/cq7oW/qh5f2o7H04LcWuc/
po5s5SEbayFQ5Jn59QVoFlGuOOa05SgbKsCHaQLcp8UbTZoPFBfaVHCRKStQtakM4utLlkRvxo52
NBEH3Vvx0f5RoPix8y+zpPvymaSKRh9JfVvRt7ORtqeaFV3AlyZAWBluMGqgPXh00mf1RFmWUKv+
2kd+qgTJdEpUXdM0WZUflkYuS4GsNHxqNxR3Zyz2dpqE+t9cZRuGJweJG4zzpTVJPy5DGo+aa3nC
kerYrPLCq5t9lB/aHjlKSgWVtEAC9Bq75laAyoezJjughV+H5L6xzga06AeSR4iC+S2D4RumISg/
knPnr+A1KX/e7I9mgaW2xbyTw8+X53oENP+996uENPjHm/ejUFhWFM0SVU3UrK9U+tvzjkoxNtKo
Ygflo7ZMLZOjZ9MEfDL8dJictD1LVyXjxLiOzhumHktYGNaesQOTgmE/VpZilDRX32kKWjOKy7ct
Vnd0ZeHsU4TeYUnVwJQtfSvE4UmGjnFyz0PN+WMFGT8FBt9v5OErPF9LQz/LJTeCkpxZJ0wzkHJf
HELdTl1T4etC5/4cALYAPnYUj+EkXvbngVuM6QJwjr0II6aVMZ/i1MqZZ7ZN2PsrE/jKwJx1FmQ/
W+RY27EneOLqPG/8+EPHrWtcEAH757mOCe+ZsZ1B5lvMjaAz38fP5lv4KsC9arzqjvvUQXyRIR+O
A42REfvsmfgoM6SejOi8WMB/bP3F3DDROm5n/Ck8aBemD2BzoTN+Om0mtWp3ewGEostgNO1HKsUK
UPtoEs8Z4Pu01hxYEqBpqh5Hmi/UeRCYKaInvKKzMy3bZVaf5JCPwXybVGgprLSZhHUN0c1b3+ry
mnG4LZzk8+zBSCTtsgF/MLlD68T4Mr8jrgVKl62MzpMnCNhFB+umV3UC8wtvhpo4E6C7T9eESRHN
wbkONgzkHVvt7Nj7cyxa+Sk+kokEOUZkVVUexSBibGW3MuPtTdEhYupNm1DlW8Pu5rnbaAzluSLt
KSfaMEnVMGgjDUIaSLbmSnSkAowEeEMGbG0nDI+BPoU9Dspa/vFq/vxm/uciHzbcKL6k8l3kzaxc
Zr5iJgedymH4ox9PhJ72x6f99UgejjjhUlw7sV/Q3Tv4ILgyjuVi1lUe37In6w8G04/n6ffn/3Bu
FXFch9adW9NfM58OwAFOt2qHr1kxuIDMpc20ojEgDpko6C1KT0t2vWE16TIb8a31obsKobuf1na9
+uMx9Mv9n1MORJEuA1uS9cd9LZESVYpaHoN8ce5MjreDQzO5HDFCPXSWQ2sYZucwHgDAaxblX3LH
r4zrn0/vS9i6bCm69JWxfdtVlTpQpTopCHImp7l6JL7Bxfet3NBoLKkuneei1w6M59u6wRscCAqC
WpXsf03rFZey3iIeOHLEzCQceaxQHDgDU1a1NWMhMstF3o5ZJl2ZuXlIZ9ay91oeh8PMqdzWo7rz
+7P8+Yz4djf96fntbsL6phllwd1Qg0FWzLoS8boHdErA+n79PK8YVTyB9aWBSwnBUdaNAUxE9uth
uMTH/InBa6Ys3cajJEBbRf2AdUSfUnXwlpoAA04WdDJRJMBpBW/3F6VH7t/4376Mh/WntjfJSPTb
aZNodnFstgDRXlFBYFDZTKQtwiGnuTjSGJARvr4R3sWczggxh11v2Acn76+JpB8jMKWPvDh14Vmp
DwWwa3NR4uzasCG8oXHGm2n6cd3jluOab2dkQ1QaPq5zGCLn2zDamJHNrGaPGUDZytgS0Zg8TU8j
adb7WXnt5PxHkEwU/sMD+3Z9j9Wqps4N9WRwffGUWpGW+yEty2KkA54TkWWNmnYfIHVhhwVYVcIZ
HwNWx1yBXr3hoNeUQa8H815MNVc71+j7FEQT3X1QrPPSzyUbGVXf1FinS6Z0mNyZawAC7oPLO3KE
bMLjV51iHS8FhcgrfE1fih0L+HhHqPORfkjDnIzug8m6eh6ylc752y7lAMkUokRLYEk7Jyq0017z
NI6GGK3S1MaIjmFJAll5FTIUmc2F8qBh4suZJ4+p+ZD9CgvcugpS+R1tgBBbFR56NzyCZM0Vr7sN
tV3LMFThtHfPuno4GjXS6Haf4IOUtr4JzEGhnTGJLj4pcCwiaaCQYldL6+X31fhj11KRKAegGTFp
affHzbfVqJ7ysJDK/sxrhkbZl0CSnK12VHiXAAbgQF5m1/EVHyrsjWNIhQPNGBAMKMd6f0XBgR1V
7ZndX3vED2N2qsE1IcxUReLorzbCt8u6VPdADDQui1CKif5R5l8qN0SDgcM5kQhG9JQJTjWb7bKz
VjrySEwSeQlEBgdG1AhraJWyi863g41tjJPbNLssGMEImxlTXicMOhHbxtfX6Dlm/0GJTFgMMvni
oPSs0Lb1npsOyyfRmVuwlXBaf1bRGLKFUQxSSrtUIV+axI9I4MwXK+Pk6Q2hGA9xjANxVUmztV4Z
GaJJF/VLdfaQ6ZZ4yjyd0NlUGNghuo291nCZYAdicyfC5XIrB/qdGG6kibVn+JfbzC7b4vx+A1VJ
+VKfn06jkNL7U97srtVCixdtNoV3FZ4+ZYwONchYowKCbr3K8n20MEHVg6qqV7dwFN2HgUHp8ZBz
AxeJcHRgfnB2Yfx1O+2s+4d897ne/jff3QjEQP6amC6DwSwiVcVlZ3TrLTbJ7qsZBfL6KUGAcR4A
IYTSQb8XUk+IleqwQOdUMI7hnvRBRh25wc+QkmXqd+YwIMLDNQul6NmpPmlWlKCtZJ69a/Abt2ew
DmcnbEdX/LAG11fEQLcnvtpuFEIilKgo6824jpel5tEzqlovUTcXrMa6Z7lCz8JAN8nQIeNItD6z
87NeLHLsY6m7JLb1ivrci1eI8iLIdJyS4bjRB4qwg0ZaNbvgUBUe1gOQUzVlDPetMx2GPiKFaLbZ
QdpmRFEeYmaOpUc6rKxRvuKkEfc0AwDNI0Z6kygz09XHu9GrJmmyUOPntJqJzML29ttA4A1pGDMB
hpFFOWk++Vgomk30gQMRIPGEjqnqm/ITCRysh4SiNG/QAkjobYG+Vt9vxHTW8eqYDOCscZTDAzh7
pVZKL4bKBlsNvFgK+hpTpnRBbCC/hNP5Mym5QHHfZhy+Tv2sGYt3pt0d2J+IoJggp1kr5U9qhqTQ
bsod+OJVNE5nAlilMRSK7BWyadfYZ9ohuDeRwh9zkdyy/FSqBbjTgOEcgPKIuiUIagODPERD4Axd
ZEzLS1JICxypAqIK6oWv62D51HL5YUB0Z5jSR1RFcbk1sHKdiMUyaQdXoqmePAnbtv+mjBNYuDFP
CkgGrJWue2bCldmjPJ5U2Lg4OWwx9qgDJmv33noJyRdCIUZgudWQFwGoajrQPpi8CE8vkjyJz05S
bBBJxqzIodSNQ4keJ7t1DxBmjPaFajxhtFW8MnpGG7uoJvK04bx6i3ur4GrZk5oOZCAZ+8PIil2e
p4qtSpqhxp+jRGPCiCekjsC+FppHyzeR1rxoMrYbfftdwwl3LMGzNvaXESZwAjKwmQmsusWhj90q
W3EWx82oEN+xMzAzJvj96IIDgOZV2oKXo9U8k8mAmPbdyPgrtfi3nsURIFqqyAiPZSqPMopzJmVn
0ZKjjdxA0kbBZi2wTbyZTl0MORgHsh/AssbvKHFJdxDW6jJ22Pd0+PuZ9EOHX1MMRZGA0SmGZYgP
EaJsnIOiaTV1XRjZtLulM7WQnfpcjOUT3Rei7ftFHd1C/JWVZHiL85EO0+H3a/hhCBABnEYJwNJV
6lr6Q+VIldImDxM9oDSNADKYKsJKD5ZnvLZuA+0+rLMnoadoZGAW1NdA3gjlZ5kpRwuBfncdyQgv
hGvDSFFnd4GK0yOkSqybWuahmYyP2GragmlJgJNdMC8KjEaRL8n9QqsgDmeOrI+vAVSpVRVvsrO2
zvUBjo9p46XnQ3R9ipMXHR3mGYuK6iUoj3dck5kpdjDr0S1HEDxN3lewFfWpfvorF/ohAtY0UbcM
VdWRX5jKQ5qmX+T2bAqduQYU4md+slZdy07cZCV/AvJk54ZQODwTiK+uN4aKcGoZkca1qtONrOEZ
+yfU2AcG2VxKhPWbhD0CiAWbDIWozY4Z83ObUeYGL7oT+sjd92dAQzPdMf10jxBsSQjnZJs8c0CP
1bOzhcuBLT5p90HuG6N0mTrRMNpTBPOFozo1xtHE2ul7UkSqC/EcHRjdXB3DCvSrU1qBTyQLpeqE
G6MnVOOm2TPdEK4WtCIIiMURzgKwklx8B2YEqmugyvWEYare7wShOOBBtm9UqBYc5Gh0tYaV5vWQ
kT/K7T/oOyinSYomW8ivKbY+rImzEYZalhfSOhWGpugpppcGC7Ce1mmtsGlbI1hNpwnBqwlP2nQT
DMXhQKueUXyeQOQUd0ghKVarw6Lbx7J/lgFrDtN0rYpPqrwQhD/Wz79bCeVgmWRAUw1gpo+YhIyA
XzoxK7huRV9XVrVAo9Aa3Dok9q5we+rM3e/r9cfPY8dQWLAqBciHOsUlLk6BqZni+prFAGv8a3iy
i547vhYiv4UCJfi/f6DUv+X/nQdyh98+8WEVnKRT00Qdd6gZvlCmk0wmd2FNB7WBWyMDW15A1AXM
T1jT9YmtmqJXRWJ6m6vxH12Qn27e4GmLIlu3pHz1A74Fy0F0ynMG/sW1fNpr6oce+q3IZFfgi1bP
Hg2Z2f3j5vvd7/HmDVM2JF1WeQZfOf63T7womZzKlxPY7/s+o6qr0IxLpHYkLIIdvMBwxJcNsEuG
zlpmH41Il4xee/1cBy9/XMm/BSq6dbSgOCd0kS/+oVBrJWaunGuTYofo5dpHczoo1PeD2Cubg9Gb
KwHRK1usYTe/f7D6bx3AkLh3U5NpPSn/YKmi07WRBCW/ryV2sNC1UJ8gtBKGFHbvQ+at3qGFUqyC
GmxLon37vHoC0dKdlv38SqFOHp2k4RXtDR081aHraxRA5vGQvNFh7dAgBY4kM1QDaVHwstjNsdPC
s2F2uftJ5ibpKE2nqbyPyj8W7g/NI6PvEWuwqlVQ1V+V8W9frSxkaXW7WtU6CcA6iuSmUM1OSz1C
CW8Kw0BABTGoo+3vj/PHj4XF3csOJDI+8eG8lcSzFunhHRI4GX0EYS49eZKMgH4Zta9nBBp8kcb9
j0X8gyaMvdSyaJYB5pYU6yH7zSNB03RUu1viDN+a6FhEtq/F6gqsg9gamyT/5pCMHTBGHVnziDMk
HXTr3o2pnWIwEyOWtHon8HIlH4iBsQ8A7Z++Khi3ITOKB/ysp399Q/8uPkM3JRmRsWhZhvbV5v/2
DalWyWzIySq2yrOxKTA5KmbhWH9h8j2cyi/1kJGGmbm2IJL9/h19KSv/e9X/9wf3lZ5vH2wKlRBG
eVBsry4TFc55rGAHTqdvRFF0FIxyN7YvWO4xF+bETuLePAGJDuB85zZlIM1vPdnDJm7ZjBMs+tQJ
UMdNMGtX4rwdqZNg8PvV/sBs42ohaVuayEGkP+pE5cgQTP7fYhthZ0nYRWu29yRpV3h2XJJB9MFQ
TDBDlZcNMRy2UEhWI+FFx9VBwD8FUCKt87f2LX1hzO72Zj5RY5Z8OJb7+17122UfjBTv6lafnqfi
Rt0mn9g8DRIfTUvmmqNeIrSlgIPXMBafW0wFsejN8AHOHcyDqceiyb8hSr7+2fLsI4F/viWl5xNB
LDEM82ElZVVuRSetKbbiqnxuvdM8mwqb1Kf/SZ8sGHBCefW4tQEmIOfAmGhQjc3X266vn4ljZZh4
yjwYnomQYD3iBBkjGYS8MGAcHM4wPbrwlfH4hbooJ+cJ6PTnekf3g/pst5JW3TzdB5gLA5F1LuvW
L2dXP0AgNGvfzGP6Us/YDelqqRik9S1Obd/5yoEBfJqhW2Oh8FKcN7c94k8yVHmdTot5tzWvA2Mu
3R15K2+UVTEtpudtujZHMCMnl5U5CfbpU/oEYlbdN7Nslj9F7nkTjbWltgwX6WewaMbAwtcXvMPM
Qe8Bho/MVPaYz6VofJCHkqtO5VF9KJ/Kp3x228gOoyPlU7gpRtIfGRaChB++HMq0lixDStCg4/z3
EqIiUl904V5s1VlMK/wyiJYM0dJX2uH2bj/BqxvQMMRZULGR4DjISDDxyRF5Gc5tortXt10ZWOYF
aPnVmbSg2041hYZAjh148BRNVS8azGTvTgv+6tYDhBcOABWbqdSh6t7GJXEw9CKg9uzmOOEAm9Pl
CRPB5PiA7x1NtM0Xzs8zZo/UD4DxHBtkq3enuzhXigCdvW6pAvIXU0UC1/wlkLxkI7i4LVUvsuKy
ByDyS8saJiuFOkYG/t21lFEu2lXNy8POgPro0GHnNyEzupEY0R5GcKwDYoK30ncvIItXA+35ivcR
Don4sPI8sgGizHtiX7EDdepldnGgijJIic0Bi+uOghOHXpRHb+Z7IPXUC+QfCDTjy/gGrAAGz6p6
N99700gUTkh2zUGLR0/vPAaT6UmWqCi7iM364bC7C2MT/jk1ixBWjWBz4rWHDD0tPYXDl8sL+QFK
7h4thxHK5x2XXxFavU1nG+AFASEDUBiL8Sf27eF0KIlJ9/wqoUuLHwNT4zETbcARB/wNOuSFz/xV
peDBqdfjbmyBhupa2KZP8uTyGS6KfbFvwOTsb/yx+I99UjJ/eCfJ5QjSidYtTVceYucmV+u6k+/V
9mw/P7/e7NeFRB0TZbIr2QfMsO2bvbgO8LaFjHf26MQJLrV5hy2UyafPz+Vy+b7cX+w9FRi3RNJR
Ocu7zQvlYR8CdEMYUH2xPX54/h4jWn7R/8uYiL1+X94c/vTd9pifnVP7Gn0uX17eIvsYDHam+/Fx
PA1BCa4+PhT7g9n50QdWUt7q2Pu64rzo8drZH6uPwP04ZoP5fH5crXbPib2bbI74tNmT5yu3dOx/
V2R/aPZq9bGCqWnjyWsfBPtwtXc7LC93z6/Pz8873BztmhMMZ47/908wOPKplf3xx9H0lf487NGG
yqQQCbSMDPBLt/L9JL0IknrS4mpLCgyBAXXXWr1OBKflSnEP6+0zuYTQ+fjgw3s7Kw3udAvcpHlP
p5epxh1AWmBh9/di4D6l8S/wWwczVffusKEM1LGIRWmC62HvTtXfceD1vxsm87D/b+64HfDj7vS/
7v/RcESU3itX90yv/7tnmMUNAo83giqi/Tpj7ncq2AuwTPZiuzjw82KbOttFNFjwMLXh4lXARN3n
bgp8FAa6hybARkPncPa56mD2yt90ODjDV2c2G24Xw/5dG85mM3n3usA5214k/0PauTYniwVr+xdR
haCAXzkKKiqe/WLFRBEPyEEE+fXvtTJv1Z5Jpuap2rsyyZNJoiKwunt13wduuAW0xfHkwGvZLTPg
w9mC+Wnm3/cQN86QMtphPjhuzOPZbUymbebZxXPXjR78zQLNSTMxF/xHgLKhIB0Sc6JZfEX60RVf
M/fQ4cXIvfN0jrSlhSqTVY2ZKvC+Dryr/3/L900O6kCzGgwK7p4tX1F6Yxmwu5hCgR2I25jOLbdx
4uGGbU6jKNLsz6O3Ts1p4k2nYWqORoQwTzMba41h1tWht45wgwA/ftQzVFjezq32seqGWpyZrbPl
Eevp52g0ai3sI9fT9efnlXUnXohuD3qdMW8eegEHIQ5FfC85xbpYo4bvJd6RY7ESa7pmLdICofgc
4SUTiaOjpeGjIcKHWJEv84jiQ8STE2E5OpQ8RrULRszqWMsMd8WzI2Mwp5g4z5vosgy67ge6W6b4
bC1sVr4/SvfJM+sO+Axeq/UI0+3srycEMGquixOAFh6B/ee2HDUOFvAdJuVb4WHHl+CVAWGwytwD
pG8G0B2sp7WEH+yK1xWvjyKYdbWpuvkezytsQM8s5Iv5sfx26TE/tpzjbRjyoKDjhOFWDcLth2qF
H7xY6+zND0KJWP3oVJm4+9mn0/xsiv/ECq+HMV5w76GEGA9TBtWSbPHD0w1hT5zKcNE9zU7VADiB
+DS/tPDr9FWzSum04BQYu/Xgqxp26WGzUmM8/Vipw9XqLpYWsgF8fPvCIVCORUFqbh6OmEvfza9h
Oez7hnPz9nwSnWgjm4l9knHGfJtzyRZx4DTHqZTIVw1ms9P8VJuzL/E26H9+xyhKWOKSKBaQH6OW
E4XDxTIsWh6u5hDKvr6w2ASm/cC00ewCSuW6/Ak+/Rci9mcc0/BvYnbY1fRu/0c5002zVL/c1edi
LMIP7/BuDnfDvwLOZrhSzc2QaMwPOS9fNXGZ7+/muHII0pvVRpwv/oD4YI1FRLILe2NvRNAeb8a5
yDs7EUM4jxt+/zB3GxHR0e62CT6s08MhtXc7/gaMrrM7EE8mu90GJK3pTwgFC/TYLAIB+WwyaU0/
8v27tThG0SLyHxbLNvpeGp4/NT3d+mTNHo9Hzye0+B63tOd5jRlFR4nuJL17M/I8lpfHY/yjeTxC
7bCOU82PpnfryONRg3A++5ZmT49ivfp9K5p6x2l0tT6xVIjEszTmVCRR4bq+8GMOiG2TfTySBq9W
FPHCnjflg/94yiOvfhSpk7D2IPbwT/RX6nxY/Dz6/t0idthr8ru7xeGOPGcUjrZidXoEkXBkjsyX
Fa5HYgVut99LEVAgy9ixRLoMWSFh4FjBcrmcz8V9dDqRQumFkn4HXz27MpmzfO25DU19+n3nYXMJ
bI3VMRc33hJRO3MZsvSWwfJsDoLvf85mEIQFa3gZOAGr0lkG4tlT73S1A1bfTNzPXywuHkGoMU+z
vfU1W5292cyan+az04y0p9snXrU2v/8UbA/C2w4Aa3Mw+7phazlbcWRD8YPVisXB9+T2Gdl9tcFl
w8JdUyR2NLAx8xJZVPyPNbtYs9V/53LG0b9Lel1XgHpqIEwZmvwon+p3dT6fH8lzUbgbtL59iEDe
zdc85m3+a9SMOqN42Bkhm+60C93t2DiAh4pDOTfoWvSNuZ3F565vch+LVF46YiWZBZagzMP4wfed
//3rjUjS4i9kL/9eQmI1ieS/wsUF2ISoFLoeUsZ8Jw2U8Yrf5E7uDJ+uNFw9XdSzHVZgJU4POEQr
pyMV7j9WzQTrCuISGG5qIINzLaLYeLMTpQRu1exPOjZ9PB8tKj6ojL+/indAjjwcqAlA6jm7xsb3
2hW1A70tjhvdcpu3In6AHK5TrmRrJ7K+YlFlqi6TFUes8mQgqgT+j2fLLVF6StFz+BwWwwzdSJyf
4nE2zAbwtUhuua2TrkBTz7v2y6J4/DwekRUhF0aLDkthevteGmIJitXijRprBIVH5MPP9WhrmI7s
hqORKFiRbBKyY+Qothx+AsKocEob6wCTZ/38JEVCXh6AnLGOmn00FiIMIMlnoeHIV+z/jnePtX6c
9h02/6xzet32tG8dYdKR95lqWOhjWN1Jbst8FjCDxEtgtOXqnuw+fMQGwYzawp4yIwVm3xkQTTZH
XUJi0oaN9yQlIqph9fiUQY2z1ZE8CeVQyWudO2bBb7slpQLhCgAZ4UIPZZ5cDvCLkoJdCw+B5j8V
zy1S5l+JFeMb97K74go3wF5qnmHSTFIj28Dd22ORfcEOVnx0tiW2jfpXuUewwdRCppeYuZ4xPpbc
/15FnW92/M9MokOJ6ap9Gtiq8SOT1LJendtKKxc5UDZMUdKwpIVws5T3uArKoCRHjzrzbuJ3Z1AN
royPZto12KiwL1DG2fDl6Z9rarxiq3wksatBXKRvY75D2epzw1GaUsmJCvI83/utcHuftENQAMOW
pYp9DWvDk8L8aZ/BtBQjgznWJ72cqmtrWwSQZKLKAR8OF/g1BUMmAZKAnBSRXSu6t/ublftAg5B6
2Q96PVNWrdtK6Zvvji1hO4zDvPi/7kSfdSfvTVUPyxuMakuZCDJYz0WOhKKH3SGg7IT8Ly6H7vd8
lY/HQOz7UQ+bdOYZKVYayDv8ZzfqfL9Up5mdvRwteiuTHMU29DGn566NTNsf2TEdXVyCf14i9oho
yzCH6gBD1EQr/vN/LDI17Vq0xYvGEvDnBpKDEcCty0MVWVJ1CIymonkUnIEf3/G5sftP886S74Vd
+kyFV3yjPR636X2prpnY3eZnadFdpvsZdgAfOSHmqKOoiG0IwjEoiuVOCTO2qgcxriI1yrAWcSAd
vLdnyspXAKQEcwXks+xytGeu+jI7uA4Mks/cfY/qUf6FPf3ktsudzF5pYIf7C5xJaKuIRHCzKEVO
XycE4n0ghrRWwP84ouajvqLFRRcG9KNIVoXFjHtw518U1qiGMaW3n6xFJomBNlDW2C+u0X0PFND7
Ezbw9wk+y89d8R5rbk1+nF8GTKy/iZjf/97uw0s7a3MGueb1SRFY410rPlPrHIjSjh2fMPKmknM0
R3KfLpcbdthAIoJry7i0DCZ68VFCpPKP+kHy7z4A11cDd9XFTZTOaPef17e8tsXZ2JcliUwaYO8I
e2tU2FVQW0879Qs/GTz9p3+b5mFOP06oHj/9fYCvlQvD2au9yusMYDQ43NFuxxTbKoQu3GqZe/Ux
pf5KXbGFAjBJJXOkwGHL9Ik4rnn7ENGwDx/SV9w+ca11ZKi23MN8iPDHsNu9DNRVFlWL1in5VGxo
ziBZMdMwNZcSRFwdwprNtfIULHrPQT0o+XgM/hiqfk3buPcF10jQBXu6Lv+YGaTvOutmL6VFFch6
lWpQwt+TszCR2atI0f0daLrqvWIm0M3qzoC/k86k16euoYCLaUmtD7ptc0Qx778j6K8qhKMCta6h
zaVQhBg/Lp7RK9L2Ul/eUbeKnhrzp/rTADaQoDR5+OO05t9OAbQWgrXR14kJP4J12cr9ppWkJir2
ON0gsFM9DLerhnK3tqqsM1aVsSEf/vsN/pp6iDcIzwyr1o4h5Br/eXdK1cXQy6feRHEV7akkzp/n
1OmUy30b/d9e6MebK6pzU6cP3ty+nhT43N9WxRNoj2q99n+oHZVfw0veky66wExQhW7Mj+HlLc+r
WlfaJirpWGM4l1bvkdYujXR/bIrhdY/naJMzxT3jMIfO/5umLYN9HcHzTEOGU/W4xc7SdZi35byX
SF6e/Olk/NY6+nGI4lb4W9DvaM25KW/yX2ejuTBIh+K8YypsxTIIv8641o80WBGk/u+r8G/3899O
zS918kqpsR1QmogXBNuBNZH5bjalNL52P/ZUQf/9aopYHv/Ibf98m8aPu6vQX933Tavx9Xoe3gid
qs3pnSq4OJl9Jh318XKDicpMP4FUdUsp2trWlpAcehs7vV4Y1fTGhbk0iX/pxN6lNswabYEH4tZF
/b9Y6H8/MT9uz6yo9LyGXhYpyFlC5ZIlp2dIZo4pCI2bu/wn9RPxfL/ODIM0uSeGwcbPwHLpJNpT
6TyaSN1/9JD4lcT8M0uRdCrS4+sG8qczR4ZRaY/cjFI7VFAIuBpnXEKC2Z5RQyg//Axlic//vmL/
FoIMsWqIpp1u/+f9kWaXOtfvtyZ6SeNC+mh6y1QLrupK4xARJOv1/7RWf2VHVSMnYtxM8KE2Un6E
/esVoNi5f+Y8lJfxK0nNVxcFDYZbdYHuJUp77xsm7+Qz8EMZBuhdcEUxIgiXzQOwkKhtpOVFN7B8
zhEfRMJAl/CbeZqdZZJfAYfpfqLrf+jt/4ZRC7dp+Ll6T8VSVP+pn3p+31/l9fyqo5Ux1tln9d8u
DqLaI8SeDM+SBySbNZ7bvWxQgYKcnfHyY3JJW+/u3Q4P3FzmLxA0M2UUT1uaAgNlcxmcgLQPrm7F
nJN+2WtmbEi9inWetUCgGAEbn2hGU+LQswD6gMgKJQSiutC+mJn8Ydr5b+v2H2/wR3iK9fvDOGtl
He2rEdY9Pc27BvmDJGS2sumla3V8pbu2GQHgtrW9ja2A9MB28zVO3ByQc77+77vyN4Xpnyf8J6Cg
7nevxuvJCe9sVEZhldUisAE43YSQ0LLRbwdFPWW7gcohrbkE4NkiC9dM0g7sZp0XsrqFd2HjQ4s7
843oD0f3W0nu+/BYMR2V1N351tv9WzRvjLp/F2ZqUWeSgbWDjgktevzQcGqql33kgUJGdl0r+TC8
bPHQEQjsOtXK2L0/ikm+ZFx3H+hdS17C7vysMxcxnPoRXbqAcIc1pTruqMPYoWiXqd0fGFdBYwfA
StF9xdPbfx7i2EoxCorN+qgmmKbY1xnGQYnhwPIZ0hWfN3Y1u+6evcn9jQqJeZ5Q+N9HuGHYWHXW
QrSdvRiqlXBC4OEdzi9opipU19tMaTzsCPt0SJz9hYmz3LXl7cXtu0DYxbNAiNQfwevQnaqH7PCk
hcgIaXP3pi88zq3uCPuzu830Fy43duEeQO0GFMh9vLz7UAtyJyW+mxT6KkZdhqm+nExxU+eNfls9
R1xUoKMRETelSTwvkH/pQIywwL9XAD2tVyjZzUTy8dyyvzqEDBpnEQIaEPk9aZogtA5x7Cj5StTf
VkGS2SWLawYeaCYN4zl7f79jgQVGN5TduGQDD7/hl2Abw5OE3MiAB1xuwwQtzXfhNfWgyzyE5ndN
NRy7Om26147yzMS/z86sh0HdPO17WNAHAMnPsJh6k97by/BtnuIOr1k30PmYMFp8C1Ycd0vpD/Ov
3r/EUlbt/9yGP1ZtIavZ7Z6wavO3mHU2qVUA0Lg5+aoCd4ycItMO2WGWnM47B83KY6vYPgBrB/vF
HlGq4cOfYnVpMCKZ7rfPdPDUXQXpMrozC1gyjGTjiU5s4s36XfOYDnLQuPhPvsx6fgkI3Zy1Ft5W
vYpx0zj8aZGJTPAjY/793f1EUPWk9BrX76KO0ERF8zQsK1C4qKqxOhI7h58F5Tmhbq7MfAeVomo9
uTWJxi1WxCGGbA3TnPwIgjijD5JjBGEnwX7wGNM0nLzcywIt5EN/3V3dWZ+IanqsYQbmIwbwD6R8
+mt5FYeGd9k0RBDYybGZ0kGKXpvWfS3OTCpYEK7ccK+eAfJclpWlYClRoYAEECOfvZjZtdbrGlW7
fWI90ruDGvhL8+7HGqGut1eNFR67BL3R3gWLpB0WA3pZmSndBpB+e6DF0dDp2fVBX7GMjmgMYaBG
z87JUs18rYBN9QLtDl1m8Iz2a1zgqOwOIbRwEPMWWaYI823jqGOwA8IGxMTkewhYHmlz9+nBm2i8
vvdar9eXEBfcSTLBRcTM0ImdPs1LiI1OVLE8gETQcDsuMSjgB/TS6PR9PWePSbo0Zhs6xgIpwG1h
uDqNtdGdic5Mc5DQKIWd+yViPTeONIUFhoazw1pgSJb3WVJQDBmAYt+JzWnp4ciZhhrdI7ekcRBb
sVhcZ4Av2RFKG3rrbg2i2cUpmGDL8AeO/vAl/yEJdn6z1QnrgNWRdUF3Ekzij32Eml+7HeN2ryPZ
uk0Z4Qqc4OZ+t19nh118QXk+i1NarcyGR00BIuQ8h28QISXCqrFat6Fnq9pYO9gycLIbwgDodLt4
lhk0YB3ZsDsJTGjoFf1hBqfxra/RZQLOqD6BAi6bec40shePXrnzmmeapxXL6raSM8xewCBfrWKe
F8tX9u1AmV+GSYADkOS8UekNy9g5p8PX4DZ8lSNsqfrjvhGisow5VTGIF9cv9JXkzbvytmdWTC+1
Ox9AOFJqvDvfZit1dXcZJ3LZkgXWMx8C863INhhLChw0OYxhJbsIQRkQNIXX6tVEK1g+PHfEd3Hx
lgpAI3fJHQad51AdODoBtSmtWBuD4nst06tXYqqZDMsseFxqZJuQy5lA1kmtDiSZGJ02X1OWGUPy
EYSVGuQRenLmZWm8Ts3FYyxI1qqtck0btbX3mzutVtX875Cj/lvE6fT6OpiCDpjA7yrpb2k97V4y
wMi3OjqD4egD1rGSCNzaUSHk6DvIZbf7uKCPSDn6xrnAFAhZ800J27ISZwU2kD1bbr7eWqCPmDk4
fbxB/vsQO78PUYfLB3MaZJqwWvgxJWm0AtbZTauiWPbZR/WqsFTmF8A8F829XVcMge+XzR9e8/ce
ktfENlaU6+hRfKMw/nZa+jf9va97KlDWJJ/cuqVX9YH1w5uvv65YIifngioWnGe9qvaV26KBwL3V
y7Bkyocvow99yC/r7h9q8s7v5KcrssC4slK79DF+bDVroIp5GadPBCFtpen7MhumSpMtXXJpbUg5
rtLpRmGf+cSeXk3pKfdRUq1vzvvs/RE6/tugBF8FpQ/wR+1g5i3/RAt2bm2e9zuXZxQXKpmiiT9b
lUSsv0YtVqOFUvn91piqGfy//oufZ05e5NbjtR901OpPN8nvvSaDtK4Kz70nw7n5rq7/fsEKYx+X
V3HBGCB1PzIfNBSsI5a59YSd+4dlo8jqr0wtahBZRSG+q7C/+3EptOJeKu39+YyAR4IydPMV8hzA
Qwu2Rk4cEScnALhBoCC+6Dw8dZBE3dVzfttmyJqbryxQceoAgGdzlEvQFcxp6YMLPj6Rb0lTm0a3
IJRZB/Yl5nVdrQH0CZPX16AX5mMwKH4ZtUPMFG6TR+u1wzLMqL9PaOieFXjkaPNhl1Ih1X61pTU+
O3Md3t8WZ1VxYph6zcpjD0nnxuweH8sWPW5mjPWui91Kz5Z0U9lS9V6X7+NzoHrNOh50hufSgjzZ
dyDPtG+Uor331T2y8exdzZej7h7AQJpZdjOlGcfoGBP4TT60RlPb6oAGrXTYCy6D3imL3ZdXHKEp
nWck+wuzSmy/XiMRVK7OBTX0AXL/QfcgL6C9p+F72IwpvOQRPrDXqTR9TPv0b8myEaYK+TT1moli
vgBtwcbbRyoSeBaik2upG9L+XSQTQHHNHn0hFFGepsG5NOClmTpCKCgCmleKdlBzfjHbRwR2ajsZ
TE+xVlDF2v53UFF+9yG5ZxQ21F2cEND3+ZFrDa3OymfzeEZI3sWImWT1MNft5yKf4XqHXkEbQTzu
Z34LipWdKPrbICiRiZSaMbXRXrGTYnxVjznSk5LVwIvhaMv4D7f2N2bvnzXoP4/yR4X97id0i5v8
GaGs73Y+m7NoZUEd3jPGMtzHOUiAgermOezDrWKQNa79aq3FYJAQQuzjMDRJDndjpoNBxHFogjUO
kEb0mrDL+pPLLSbe4mh+Ha3RZ+pH61qTjR/J4XrrN5pc3Z+RUYwe751xGSjnSQ/rdfRSYb1X9jt8
g6KR3WR5cxFitNRJ6tO8SM7jXUHNmTj9dqTUg0y243t4m/T3JqarZqtYLhI8zAjlDxddaH98TT15
2aHe6fn1KcNfqcKwwH6ilDvlCd8sq2bQDV44MwEfnGex0w2vLmLy3M56NyyDfHUZN73wHPvqxbuu
8ahu0Gd6VZPnxd4f+1dXdSsLGxWatV3vlZlXlg7UZHRyYqvcvZnK9xx0VB6I6fn4PKFJ+W7g3FvM
y7hEFPLasrNAUqb0rmHhYkE6BjOru6rO6OXaIiYDrBwR0tLSp5DvFJO3VOGzZHWA1aVC5o2CZoaC
rYp9hRKgO+TseZ7LQhpeIMv5kn9Gu6W27qu3AJJmR21ZJW7G4GucBt0wDR/2e/g4sC4pe6TaqQWX
DQlve+y/TylUP4zNMYluJ1rjiKdG+FGtPc6PXJ8SaZi+A2Nv55Rf9fj5msiAaPc2dkLx6rJgVMgs
SKOtYRW1K/dC6sJ3+dFl0wJqvlzW6K2WjEfOgWpXmuUmuKm6Nf0p+gmrAtYavQjNjwNEQqaq3Tlg
taQd3f7ng4jn0vC7MRPFbBGs2HjMNKZkA6m659Q9b9VPmOOPZQ9/HeulWolzWydD1Y3Dhs3fEG0y
MfQr3NdXiiV5yJa4cLkQ7Ky4fVqhryIVtrGCDdBZEOuTq9AladfdaRuAe3OSIWCG5dXpu7e5McU6
2jZG6uAR0IOoj+QANgvLG3JRxEV2CHMw0WEei++lp+CY9DsWXhgoCaErUEMkzEz3SmnORqkSB9tj
DExzw93TQd2gKx7RUHbjSEFRXbdL5LNQPKXJCkoPhOuW8rRi57R3c6B7GlNxAwZAuqmGnJ/6QINi
jyDuATKksKLTonj92rxPRlBG5djYki4yQuv0dbjPgONPC7RNKRJP+yCd9PE2SHH2u+7eS3Z/JXCM
y0f6wWYulDe98Xn9PCTL/RZkv+BkLp+TZiH03y6Y+4pcmm2wuYITIEWl13fd8/TmNyBztt0hBMxx
5lW+k/icF3girdMLOjOMHvdzeZOGWUgoGHLkGn2dLRFVXdxGxqyFXHEqT/1RjrFePcfScPheU8nr
CyruSTGG4j29L4C8GfQrm3G9JkeUB/LPbXcJykkasTW4+u/NbfiewnEoDu2hBwobDCMCyqjH8jqx
iXDErlhdM7OkmYhnHAJWVM7gSsa9RuxAWtK3ZiJ2SWtBx+Sjz/aD5YneiPEpb+6gYIW4Xc2PTy/I
Fn3SW/qRhviYbuohWap+uTRFmQR3D9Dwm6vXXd/Gzx2yzTEU9nm8SXdoxrArvY2uq+T0YFd/HnMq
YCyE0uo9UTb3KdvM2FS37D54CpY4TSrKJGDq/S99VHxy+lWS5tkWgfQzJXb4+QqH5YzNSrKSRuWh
hn4GdG978/MAievR61PeNVNkN9jbVIdG5GMAyjcQwdh+jOTotuwA5NHdC9hV5Km/Pd9O6MrlJ2PX
blL+4jJjVH0yTu9THior41jSFaO7dXhvlWnn0BnGvh6g7RPoQ3mbDptZP6KVUxyY7qutqWCadMzH
8VLbJgN9oYpL3pkiUTFWD9dBPsjn14kWckznJfgoJ5uMC7/vv8b55D7fh2/vWZudjtvbnpfV4TxL
x9oYY6Z0xrYv251naHIlBqIuJgT+C03iNQu/OvR7FvPSljibmffDfV0PKkuaSww2QPMvXr5b4B5j
y2tIT9zKPtonmzgqWfI2v9mvdjgf+ePaMVbjDppJtWGt9iCZ0qmylC3INQMBx+qb2H4PoZiNsqVu
yyjrc5vdQ9LEUAU4deDdLUv3Op7EUCi1HTIa83TZ88VOMv8AOAZAiqbx+LYwZrJm65PWzz3cKV1X
C1Sw8k4SxTrcCmMKwOyTOl3FJjkRjdzwEWIfGlyjzDW8W2aO64/NmBSFlIYJTobDeiwb8yBbY7gb
ULYBspiIstrvNdhS4FiP8d1JfZbW8EnboONWBA4PKPkKsztT39Cu6y5L8MM+hG/zDu5spnwYuVkM
unMEI6yxi5wP7a4H7A0CNrgtzoajHuJZOUZdGQ9T8+J2F6hpX55mPYU80BHGPtgE0SsB1NpxOrPs
QxvFzp145gqRb7O7evTs+wdR0rkNG7yjDXQ+V+VCmi0Jo6tpNbrQcnpYwsigN0SkOBlWbyI1u990
8PCX9B06b/sVxF9rCC7XxaJ2aUx1YIiMmyF5VLYkMKnlqgUjivmNjoq7zZfu4qks6UkE98HjGA9f
63tswtxxx4rVHybx5DCWrdWpg95lRjvq6TlAsCilpkToyu7pjuq/Ow43nGGx2QDZQqcYsK6v04O7
+e38HXD/YtawSkG9N5zAvX1w33RCsRLSBYO0M9pvueDPEcsFSn2UhGxhKy/3Dq7mVaHICqX5xoGI
Zrx95u/BKJscE90LIzRm9ISWL3jhc9Qn9i/TwQ/JfCOsAn5YEQ05VGiwvDW1A3dBbIOC8jB2RA/Z
KrxOal2Wyk6aqyBAAerVQd+metDGPTtBAmiokOHdx8Ne8T4SUwW+Y7qZT/MIKZQw61qXLbC+ZQHs
Sl/GuxYhiQMnmaIh6FroSZPJYe1T8wgP1suh3uwHanQG7iKE92rwjMnDwQB4hjRzekgHukdLb32z
SZ73sbZodXZC4txXCIkuWP/7kKZrPVRCEuciCRNOKGWEscIOc9BSQEylcQIKEGZ2tt5Pps0A16hR
+rWfyVx07Msyf6ICaMkm8Qy6E00uZsKgTWI/RgDmUCNjkpsRwK6VOlk9L97qccDNC5tejSYUqKbx
zuia2SQ5pjZbxAm3U3AD7ps4ti+DP8LxnmaMdYEjhSrs3v4UN0kaTvFuDLtbsqci6BsBcuW8Pf6c
GgNVbPPzwsjB5l2+PqWJ7tquCpYtEpq3ewJzOxTucS+XKQtOeGa2TsbKlxrITJT2A/x1cNekfUze
RSuTZWH7yqzj9uFtxI5qu5VDG2SgRGefTHD2MQ0zk1M66jrNgW3oHNJC1zwQ2w7tUEJN9gB9K48m
xfwaJoNkJj9c2mTm66CHJeL6yKMwAeSC0zOzdCCHtN3cS8iQ5bOEBym6rr2ON3c4tItp3T6ekRVu
vS2L64Q2O8JIA6kHU0G3upKp+J0d1gTkOtA/+8my9eKgP3xElBl4QGvCiOQ6ihdUUMhlP2yoC+2s
pHfLE9du4pQE62s84cgR6F9XaO+CjccGuOupGbvw1WPFPeydkLD47M6onJzH8MIEzOzuwFY9zMnF
RSahnjXDexDv4mMHCoJHeHjZ+w+ypq6PLnhFCkoXhkKdzRvo+2WKA7y7T70ne9mRRFV2kq3MZpGl
1opBIGhlvFHNa0is9drC3kdVQIpGAp9aiUa304x6A4ioVkYhdWAL8vSyMHclvwcyFJST5AWJLYMR
ts2BhlZ6OaiDOMoEMGtCYN1DFNRNkZd0nuNLTOHMwn7AjFO4rVK78DEit91uUCC8t+ls9I7J7oh9
PyBjzTxPKT53l0UZSIssmyxw87PYk9Qfuvs9uFQsdUTE4V0hzoTyE8JVEjE4uA7u8BnkAC2fvk17
lTJyLIf1ifrxDWeFt07Z1FvRNFJPKZ0lSCSVPc9mKOrgo46cDLw5R8FszLBkV+J4iJjJ/GE7+Whq
TGOnDRnPpSetGFRI7ZgXeaDYjopl+M2s/ObqSFvMCTaQ0iC11PbTe69FP1i2iezp8u46POV9TtMg
O1Zkt2W5Zgc8FZVL2JmzC6DRPLs475Glj9k8umTT2LK0m6swQuMgDPNT9zTXYkjocTunu/726oKl
nVGncpzAQ6Y5iNlVvbr4cP+37BrM8ds5j2IbVfuFZrFmC7dvr8R1nrD7nFVDuig8lCOe3mEMwjU9
c+/oo0QD6Pe0EY7b8Byt+1yw6bkOxljO7GEpIShbTOqPCqlGaE0l+grzK9jw6E0jSSMEVDOC6tmD
B1Efe+4Y+ok+QgzzQaBl5FfDLhzTG+46z82KaQkGRdZXb8LW+DDubRrV0rIp+wlI0aSfvYeACV6j
H7qOkIPJFJvhJbq39hNUI90w7GNy3CYoh2JG7gC9g9zrje5huSNkPY5UEytSCaOafcc5m2F/GU+L
QF7TIbp+7YU19vVqodF069nLBKTr1Xq0GAchHQWANXe+ni5XilUI6LDrdJeTnl0A2gyciok1VCon
m912QnUL1HPidZEwFLngOr7snScnG2XQ5WcMckqQpAraZYabfzaW1wtpaNGhufgI9JWm1WPvymzB
tnBbULhnc7dx+P0IaLXdMs3y6dT7hV0PGJ5NlLAeoqFOOuwvUquc0MP3JdCHgi6lML69edrLyuC4
O/bbbWf32MM/QIPZw85Z/aT+Crteuap24121A3d8cS8AJhRH89EYUFRTm0pL5v8mYqfLV3D5kIL9
mqd9jftBsapJxpPeuhmQ95zzEBwD7LDPeAF9OAAU7y0ZHncH7FGWyFzA7ypiyqEgHy3J7GPUKFZ9
RH15tzQWhQKPg/dEGgFJCRxg58UBbw7Oq2nlI8egdzWuBHKjs5z3p08L+UQVZsD6BXJjmVg6AfPr
PcXE72SYmGT63pt1gnaZqKdnqErLa6xa+dUR2TP2SOMMrOckQ5iM7U7HAj1wpCH6wNAYwD0DdI9Z
topbrWVab2DUE6tY9ZcoSzHd582fCBm3SB5pQyc8X52lBWpe8I453cj/WSKdmcWit0Ewi9KUZolK
kEQuEH5kTin1nvUnE1EdUZiWhL2nu/ca2nXz16Gky9MLk9l5Qlm2t9OBpA7wSftWBU9s5Pbm8VyL
UtZLbLNYllYPkxULPUSshSeA8l4HxPxWYOzXfWo1y1M2JHJIw/PHXDFN4PjTjCOcdP3bHZlawEgv
vnC1ciovpx+lg1vYeM60HBFqbqG+AimMEzDcuoO4vx4ouFnpx+n7hHm3Aw67nZCiIxvmIxzzyJvU
yMfX6glNTxrVa6CvXAXZ5cZfACeyeoyU1zJem2a2ZAnOuhaB4XqqhvHbxK2QxE9tHXw8HW6gi4cX
i80Bn+dAmEdXrzqCSuE+uww60QVMvcRqQ3YMUVj35kFDHYj6GM8vpGjh4Ab12hx0N5dDYpHdDTN4
sgV1HO8+QibQP5tWmM/Tq51Sd3LV2FENz86H1dJnQ0jz7TZreYJyX2dphdeNbJgXDIUd6Egdr3Fe
M+cWPsfnzEX7uZ2T/qy9Sbe0u6BtRnGDgJYpgEi8J2JDumS7sr6ISNcszcHb/SyPr6e5d28hp8wU
LeRPVJ1iy5myftw0pDaC4d/zpS0asSMKJ926hBl7+2qhDc+7GgXJgVjiy7dbuTwTroSGABjUdFEx
Ill7ZKBynohB34NsXLnUWISjiWIHPMIY9xkXT2lGkXLC7rhvf1g4cod7Hx6LGfSnN8eiJPq43ZCE
EIsPgKPLvqGYXeeqo6+KMQ6JkC7ceoKWO+REQEsYbKf/j7DzWnKUy9r0FREBCHsqnATyNlMnilQa
vJFAuKufhzr6p6dj/pOO/qqyUgg2e6/1uuWNO/GRfkR7cLXZSd4HcH3Yh1Zv7Dk57luWwwvhRIRz
1VgrPjNvKGnb5eDQPLa2YUW/KlUGRdyO056pdOX02rTfWxcg7/GvugFYsQqv/hs88S8GH/50t2Mz
X99Spw+UHyptGyBV9O7WbC76hsPWI21NO0CUUC9UoiAIztswhXjtapQrsMIDzvHUudsh7eoaiPJ+
u6MzshOuqd/iZdq4LgtK+433ZkuXLOMZHpfpnhxnDiz8y+xfNTYOwCPpkVqRQcNqL0dELaNbz2Ey
YyrULOCYHTjmmWpv61ekTOncpQbC9AjZcAT7uo4IsNb9ZTrfyz/sY4ugJ6KMGkBx3HwjrmvGcT3Z
JFobNED0xhWBFla7e54bKhyVl3gCHt148+IF/UwIUX96r228vy/5e1J9SUs1D/GNuVjgehbDQ6wX
7cODf8CIamukeVk3K31ZraOz9E0QElgNPSKFv3epv9i2qHwnEDI7i5twy8NcPOjzunXezzuPEyJ2
UF4JNe24W15Qk7k5FNO25ac0j9s/14MGe47lCluUqTRvt2Qv9N4EELv6T7QEcEa0VZ+fPrsvV7jm
Kcx23AksSgAY7Wlqj31aFf37XyjC6mi4A+042RNgKSyYmVvYymWbf11QbgFmuu7IjWTTD9lKGBvv
cv6KJBMBSFC3XAiqm4Ih90wFXmsOO7GXEEnRA26/eEksxjA4dIjLqWcD0RZey2Q3ANpad3ZFK/6Z
IbKAckBshfN6NbNE2tPp7C2X5fevNucPAhEX1JKO1D5jeuLmEajiYB/eznbjT0PxL78RO0VHHMke
CFrviEth/dy9r8ND/eQWUJjvixNDl2zFzU/donQM6DmI7yA60NCCGKA3Kxaym7rFr7Hhq3JyMhkc
lLg54CyoLWlHFvwBgUAsWYgGHLbI0uVMXWO0277BSaaBAVzkEVzWAMylLvuL8RzxnLKjHkSI0mKn
3YUH5teXABU3RGLhN8ABiTCV9Umnwvjl+aWwzoCLZGMgGAJhBpCH86Bni29ZwLSY3i8uLyzoBuCm
uLhvpJ9sXTEO9puWHzGG1a+TDVEfuItiipZTWS/5G3LrnVpffKubT4B3DkQ+lDgKWhn5kczTbXcM
Gc6wmTa6Yx6wg3DDpj1KxYO/K/6oVuJfkUG+2WEETM0ZUJCQzC85hFqysWyIna1ihwuuJKeneWV/
gYj5GJdIx6mNvyWAJGqAK/Vx0K6z38A4UG317vtSe0QEtq3bTeaSQ3Z6HuTf8fq4L8Fi2aCjlxMv
gH+iIz0hJSNvw/PCBPLn/DuypQ0zdRz9L/IZYsBR48gM15MdFjuZJwhvbIMYKVznDeyufZ/LH2cc
YgcIuhWrckeELfK4hq+y0sDYZjb1jr5IiT9AE4uvHvipRrkpHtkLAux/8/cKNv7aIST75AYJe4Jj
MBHqFggHBy9gBz+2Rre2fm+Mv+ch2TbUG+n6zUpiU1twm0/hzGKAHIylyUwS5tNO/Qa8Ao0gnu7W
A6zcJ7752XGKMpHOBbBCD8eX14GVKOZKWwwS2hv2XlYFcQ13R7m+H1P43UKpLS1gwq6bT/m9pqOt
hu/h8+VIgAkUKoPbnQQKEmHPKDYvD0KXyvD4ulAvsl1Ss8wncSDyXtEtFqrfe+Dmz4BmEUEjXBdZ
NC+EhKPPDUV8ONXmyVm1UQq+CTF21N9qeiDi+ong8MBqUQj9BW8Gpl6LLkPWal5lHUUYFZ5D6fId
fpafqs+HnyPsPVN7OP/uH9/6pOlB6HXIlwYv6RnV1RCc20k1RIKKzw7AhVGBp7nVLSGaSx76EPEH
dN/fjCsg2kOh3eYVqkoL+9DZ8GR8TBOY/FAw5BeWQiNWLd/cO4MMKG5FsijhrJ3S8PSz7lk7l6W3
MQ+7uJ1/+umR0e5sC4ody/aOQ42NfYfx8kPgMd9trGj73rtvccFdn8fuke+kA0A8iAa1A7kZNCOr
ZANJowcwqvPr9IuSjYplACUO2ff9/Hva7nbyfdJ+CisfvGejwmg4yPWgKUrGPQJZszFfjcdzyfCW
o7KaAuUt1ffawAwMsLvVffcKOK51S5snB5Zau/muvuA3aJ/A6j5AGIPGYgYQqjrlkaH8E460/4kT
I2dayzY2RjYaFhh6KNZ1S7+IAZWAhKAgspPdtWBhIG33Yvb9Gf+XkpWXH2Lk/FAZTW0TP7iLXQ3z
3AvFIvUQBeqZ8ZPzSfNUOIKX282l8ABCCTIKUMUukVkAZ3o6x9d4ZcrmsqBISOfGJiTuoVyG7jOz
cbsxfh6j48Sm01UkxFjphDxOPTR0XauAwNi0HbL4MOVgvBX0csBF4XGqUdg4fqlS6mvYBDAfn90+
+9VPYvt3qVbh4SLsqp6baE4iL4Ti5TwKtAenF6q5r5idjCJG8/DBP7TzDCcfZjSegnoUeKbLDKcZ
bA+9gj6fAX6E22hlMMTzgXCW89x+ElH6iZSCX5esnl/0Yed/4AZNSrYcOCmhdkqrXXMv3caGYyi+
wKnAUkkPq5cGz+iDxVzOaWDCh/4NGO+JYNIPSolFj1JPP8Z/b2irU+aRC0u01fvCN6aO30UOPEfz
KzP++Tez0HQFLJiIi0yP3VU/7WM32w945oVdtp82QpRp0NxTQ9475/TlAKXOWe5Q07yle7QboaWY
rkxsMpPeSZWly141ql0xtvsgX6YtncIhuDDoajqEwaDt7FSB7WA7rm3ikzZ1azfpZ0h+zZXwqZBG
5u4i536TTD3t8RytOT2ea/jlnhIDtnsxBuqCPH7ITByVmAQbUNjQVzSrO/Sr13saDBLB5T5m14YK
KP0ybkxo88wz88is1w/Hrs5cJebmXPLXd1s7D8pk5DSjlbXWG7CW1dZ5z9wOGJdGOpb68WQgzYja
J9wkK/zOLczNLf+tMa5Mw3/CQ0PdodnJL4tQWEFM0HtOrfWSd4ssVZKcICMdkA9kxZQd8y6jdkYk
ObtukVCfZQ4FBRGqFe8zV0CuXcxflZ+Uiy71RHNFFJdIuXWFKMvpZvk+U0o6pxAg0YZHsKjutqds
8/WWYmxleDWWZ+KA4gWQKsAlZRQuVw9i4nz/yfiZFOWjW+3aLTcTwsR67lXqC0RKQGMfFVBC5929
yo4oy+S/6AM5iOlOQmuO2fuEBEKwX5H8bGcbjlbeeW/axszN89xHsDAyIy8viJCRVPJR88y7KL5K
6Uy+Uki2hK159ZR1OS5Zu4JL9Ulws8+V9Av9Wlrf7++IJ/c7Xbi5IIHFU/biX7nIKFhJoduPC2aW
JLztcAgtO0q8wTNMa6CDkyrnfA0qaaPuhdIgm2+pOZqvOIxmRq41cO9g2hemgF6K6Up+cXxGgKAW
UWQa0urQielCtNGCcZD/lNc8g0Ei9EV+vH3Fx6dxRbrKA9SWFC6Sq6+6x+V9aanouNETzO7qMiZW
6fqA7bMAhzzmuxPQotohA86eZN1YOBCekxpsFuB08GjSNhHZCJ1TfYgMsOJp2qBi5H91e6rn9+Vl
uojDKKwwQffIOHAvTHe0+FbnD4Sx25h71O/eOiBq5mdr+e9NW3pJdo9y/U9Rpp8Qhcx6CsMIHbbC
kU+59cHZN2wA/VUMvFt+DinYsmWs5hyn8UI4vpYPzBzr4SckWgc91cRpnt4PwSUY4iKeCTdy0SOJ
ex5czDqCUXXNYAxm6/js4Yy4KFjnUU54bO+KVYCDtr7uEZwwqXQkV97DgEHxUKcMjJ55BSjUmH/B
rHBL3w6MKXbvqlutyKrbPx3FF+b6w/yW2Qx5E4sPYy0tYfIPxb6yAWhZY8jfwNveyze5OBx39s+L
6ySUIqet7KhLd8QRGA59WU8gD3v522fS9Q1Q3yNBD6Sy/YZrdTHuM3hg9ZAW8SYP0tEGBKcDIrme
U8kunSL0tv2VulIjNgTYbtKfRaf4BbaIKI+Vx7BGB2yYLbOjQovyaSthBdUQH4QaWiRFBNHPBVah
hcf+GHfDH4fnZwmZI1sSNc1oZwFM56TDd8Ub2Hj5J8EDM2NiLn38FNA0u4laY8LCOM9+2JrWzbEN
apfTHEa28/RvxJ8+U9k/Zstscl1vOCg0zjfxr57jj1cDHAV85G44DYtLjLgVaYJhm1sVrG0d3Sps
DxYB4dmZBhdxPnl8QApus7lfWx7cxIfhKXlNhf4QgE7bSH8QSqxlgBwO4oDJRlR9cwmE2r30n5G+
lEuHFMJ5+1l9/Ch5wNwI0MGDuVN/mhlP29XqANpYCESV22ecNRrJfUJ13e3RFYCrMrTlS3MYnw3c
XLCZAaXAQWv7S2i/vplhDCulQggInv6JBUVpXQ6hBMypc7C7pEcuaNy9K6tmvMLGXOjfsBcz5O5W
vlEu9T4lintS99y6M+fHYkaQw0Yjc8VBbXljTHEfmPMRW8BlOm9TwI9b/Rt9pqGVlfZsgN5kypU7
ar4G6F0u8Cw9ewt5zJO3FryJOfc686ARA9kaN+XWIIUv7VyF7YSr8QvZkamIXx7OBiRR7VpEeTke
ZCkgk9sEcKIoKQgrdFOarucZWToibGUhpKckcXO6Mp+BIbU3A6iM/eFXG6DQkUwdNYKozpMl9Vqf
UcLr/qPCK0Pr/88iUyBSEcN6LlxFRlyQRBv7vb5u7vv7C1jde72DoV+LBCj0bj6eYiUYDb+vPYLN
mHcCjqOvW0z62Qvx4uIdL4johGTLLwWqK06ZZlsnv1Jli2cB6aXp6AmGRw936JxUmBABwBT8njm3
+magpAfufb+4goUMlQ3UPU2TccmHaKj44Yg4V6cTcdp6eJEbKs8Y3LaFdUE0Qhxk7UmwwcSq8OxI
tUO2CvdLF4KrkF/wBaeP0aGaq9Nw7h1ION9Ps9QHfJMEauqYsp38FNDfBnV3s+WCwaH3OsaT1n2e
ZwFdJNQ4RsGzscRsE6gfs5W4ZrTebwyfLp0YRm26xTHmplypR5GMPJgDw9mS+rgK1RVcG66a+lbt
2Nf87iLMTYCZ6QOh6ks/cbvP5oHS8tQvvnMvpj9LYeg6Za6SvsZ+8OhCa/bPF5ejhkMI0k9sfblH
nwnEhKbjvWd/Jn+FQ/chcHHsItCYr113A2lhPM0tk6369+2NkNcs7XzzID5n86aWP7Jn1WSFoDj0
3+v7ihMBZPLSnEoold5S7/x5fCCSiEdKgu++Rs116yg97exTXSAg60V2oAbyExszA8bSoNm9byoh
RuMiXlO2YNL7QINHPaBtUcmtjQtzkmZBZO+oThCGj3OWHWYbxDhIi6yKm8JmN4E+N4Rts5VOgJxd
nCQUQfgL79Mz9oiMIEP70fGweMW8bIsokp1wWGNpioMx28YoBSDEmeuDX3C0d8KBLd2OzxxDyxca
rvunzt7HZVEkUPEgQ1mX6/TGHZ8qKn7JvBGnaNKGnJwAUS6vrrZTTtVFPgEfgXMP23n017BgTmJj
7wpxfl/yL3kivrEiqgNZygZCGpt1tt1Ki6m4IXfpbF61mXsifWSLiBs9n1AtejhFzct+6OW4v11P
x2gAH7y1XSWgh2HL4f3VKAVZymCS2wrCG8SSaQ/IBORdvFcXrIY37q1wAQJUH9RvqkswGght+lim
Nlau/JXtHu01REETO88b69h77rtxXgM+yfYb4Wf5Fx/6JZN0ItZsILB73eSz7JxCH7x0Q+reInl5
b5k5SBav/CO9Pd/M15im7xDpu6/cet1fBwA4YQ70zSZXwfE3x+SbtcMes65vVFa/8Vk9jFfqVFZz
Sq3FxjU+iuOtpoSaLLgkvd533NMcSy6rHn98uyi/hUMRgKS7pPKdVhhzu8yqgAhDe7ZWTikEmIc/
OlwmF8l/fgtWsmWzBPrUH1m7oeZngWgnUp1yS2WAWfCCJOi9TP4oKkunAPtgBqOiQ45zST/whTUT
47B+ZY54Tc7M7Tw96SU849re8FVk0OQfjeyjhEckvFfx7dvqwN5366T5m+F6MnqIymmbXVU5kd32
K32Thz4wzGvii747zEIeqhQ5XJBo++6sFBGPhApj4iOnPULbGQk9V0RWO+8NpieVNXJVLA6rHYC9
w6uP7POuHAuyVplAJStHuoSBUZhgZ0RTasjtURaahwn46TkwST4ZjuLjztxHBohad1cmrBqtmRCw
s7E1RuDBd1vu93dj1cV+GC/SbDcT7RfeVsRsjQ17fP9V/FnnptCAKg3qJWGhItu18mD2wdZH1M6j
q1a8NOUKh94529zvi5SiBjz/rx0mQYdyFJHcd8sQXJjhWVDJv7N6EpHQC/PqcbiBRUS8wYwLszUE
NFuQZny4U1yEk7IJuQl0/ynbtjnoOgnQH+zQ+h2b5z+wHeAytRLdN44lj2ElJ7ZwiTZMPGRzunMf
Y5YccPYF9IEKrPoJ/ZKzip1Q8fOg/MKehvGWlVKxt9+P+EHLJalhv3fdS1DHtMC3C6aAqINddBdt
0t7/4XscKYKBwTAiUzfDUzOmLbJ7fqyzBkBEdLOqSzU8bMpzh5wDW+cFv2qxnK3qbt2Rvx4ziRbs
5N9+rDg44ZIthomP7HmEGcAAkPnd4KQBk00WyfeLQidclORyLe87hLdIoDk+Z8Bak2mw9t8PY89W
nW0ZxIUHczUnWIxBr6M3xPvyUB6Kt9dZGGcRkVMikkJE9PEvImKtsX/TxJ5pPh1Mk24l7SLhPMPm
na3GllHmXpO5NSp2hTm14LYjQD7qvGx7qIDlOJRq6zWZxSzpFB05DOJDBHLjJro3SWI5XUncEfAk
zXsVm+O7dYwXKWKkWMs8Vq01HYk46kGNlwLLNkV50nZ3uAd4hihfxDFACF9Apl8WahozI3VlOV5E
vLh1TfOnxcs0ze03odR1y5mZUgS8yih2GoVZVMaMd2tQZdxtjE6vGEzEtABubO9ELIMXzKrS3iSz
WysChd6dfl4DjCUrY44VAtf2Q6BKLDXnLiwGQdj1Oq0iYKKQvl2TOIY+KiyZjwIKTwBeqYRfxWGo
G4ZaYSQfa5DLODtqabGb1fnqGsdOPJPcukTOC3Y7MDm3BErupxAyOjcQxbBnuF9EryIprpnO4Lrq
cakRpT2ooHlD+F6PSvAkFquNO2/2lq0q3ItsPGMtByKQ99gA46mfo0I48NPPsdRE4mJWcgS/+3Ed
jcWpMRj5S2fbS5MsR0E1ccnQMqmvQ39HQZphPCi4KbzyETIa3c/lmykoljz76HKknkju4pwOTjjf
hXpXPH2tNg9JyXhgAslS5nKFvMdP/DjE8iBEx6uOybfvUCSGjJmvCieloZXQzVGOdREHHAANd7rQ
ztMTD1tohXuMi+AvlENX1gX6EdlKla04FnaCxDlKo+3I8HhefuUZ5C+RdassuuKQdsLna6yCss1D
p82kRdLiS1fWzztMwfDKz1rOVxN2Bd/gDk4EnZTbo0Ll29ML8dDN8fAW3r7QaUvhPPbsQC3cTclc
ElTdGqVEvuHr1s32qZZk1/dAAhXVuoT7bB7xFbKFJu9C3oRWiH6iFo3sq7OTlIM+5ka+xkUmV/tx
NHBTx3ug2+mPC/1lN+Y1mWbydl9xLs0bw04j2TWSciflmvOK3/u+zNxWETeNAdqgfFf0KPcZBgBj
L5coZBvkf9U5zgd7Zkr+qLc+ruifnHGnzSvY5TVSfdkLgZYUPlTPrHJgHJcJYd/W5xCgse7S9VR3
NwJRAa1u5RRbd37cfGvhvGcT0y5FyCgjAcMWeTbas/WFe+qkzezYTmM3TCk/CcPTN2pzJWigitl9
LoI27ZhNmbTIWWZA2Gq6f7Ib1CLJELDcdbOf3pmKcWiygSq71RdmRyUqMQ5D0uBBjKawjHKtNmeV
YSLt7FTsG5mkL9IKIngx9SX7xfBlqS8opvyo9ccRy5sKU4gySB6WajRawl5KTS9XKy+VqZYLYRvp
5a9k4OwleigX0FAKTGZEb9niyHmHI3q2+9XMIBSew8dM9vSR/IgnEGc47DK93eXKUp+k8izwEsq0
5JBoeJHM+/Oohe89C2/T1wgQGf45hk8/bjhn9F35apwK9BDNCBny410EZ5sFOALyF3WIkDDFkKEf
itWEp76qd4LWoY/rxDtzojgdxm+zRKise+pTmt85mZWFjC0HSViNw341IKuuDqLSoF1jtzMLMGgp
/BKa+pvg3Y0pNS5gscl8r/G+iDUxUBBt5WPsTyljSu+UAvXA7KxNcmVZYzNFUsa+wmlbIFZU0Wsx
Rk59Mv897t2XlnwZoNav5O9laJvwuWi11o2EXxkTEaDkAhF98Bfs7foKX6vYfbu0y8ds+ddFbje3
RaYgPvYDa6pCQRhEDL38MQ7apuMtgxBOqBrtRiJuOZi6eWElNcQZXqBKzVPG1jzQAfJ7SjtQd/pP
hwGOcNkZ8ygHZhy0UzTD5imfzXZZX8lo0ds1iEzKwE0hkFAc7JHGQ1DM/T/tUROWgFKhdUvoSpK0
kfZrpV3eATTcjLmBrWuQPQx9qfJwaKBCf7ZTJXfSRYD8WIE5m19+IMAqnK0P2XDN3ot+sRyk831e
2t0clxjwek40IJT2r7w3pXnGOHb0D7/CKlsLOx7Bir5D2qv7z7P+ycCGbl4HiOIPPTflhHfC+bvH
J26GaRORZtozJt6ua8kxDuUDWbZjbBKLzHTM8g7RfmPpcvEyIk7MQQHqjopQhKBeyBVBIyW0nhPa
kPOvfUtoAZXsuiKrlYbqDe/FOILq/L4mHpsktMlRYFYid8FDnNkyimAp/hW794XzCOHM7FJ+Eo7B
PQLG1D//zakhfJDcDDS0iX35F/N55iL6Jj1MV3QnGhSXCLeqDIa9ivtucO5/RFB8kcCinYXVJGZn
PBrecWMNIGN4KufE/O/LD1n+znsb2z45pJbx6eEwGmyZAaRz7woFmO5w2DC3w+PZZeeOOwMMicAJ
qNRgR5xCg2BG4KnJAF+/uFxSFhIHMUxqy9ezBNcAlk+57RoP+FiURYFyLXzIIWYwnmeU4vSiRGpu
hMqFzzDg3x0O+nnz65fAAvy7qMcLgmvrIzs8d70HDGM4AKUnDcuPnw5Ur7MlGhKoPjRdF69xyiUl
R6AFLXq2p9MbU7SRQJCPeeIezZYG6hvVZ7ilSabhexHjOWh+cyqUKYNcw+Y9L6C54sUkjhWtk0lg
1gSR0Bqwa/Yn06UreO6f7CpOqW9OYFVgQriqUmxX9JhMukNZbPOzybdKszZO3Si9wvl9BvKlPQxC
+DARRRd2wVuvuKqnr1WUeBZ/LmBPbd1pFe/hDtHKh+Q7MxoWOi4CfgHjHChcnoT+s3MR4c8IEUdo
5w/MdOuJAyfU9xmADy5YficQ3OomMqvAWA2jzQi8yPHxYS3O8ZRgS61wTIKIVXaMt29UUBfsyNgs
VhhPKDk5ifFPtNvngTjhTbtTFxMugQZlsmvoC74ZYfcTcsLH07/OVjKwGEnHjFw8yc46PTCkwMLs
OwXH6HO33a6RbINwExEPneneN7NqvhcR41EeEUoP8cGQMjRjdn8+y25vWJ/MYw600W69ftNPC8uu
WWxbybREW/4oP1Hx5T9+tS6hKADQt8oaYbAjrDOi5Qnihbj/s5zNXp7/IUeWrAN/c1AhUOHuux/J
caBrafH9FFS634XHBP3iJ7+88OXACEjpWY+/f1qA2IjpJr+Jg1Rj5iJXojGauP/ULrcpN45dXDwY
5wZDqttZ+ReHlLwXyFOLbWx83hnU9n2tF0H8ZraPcjCXMUCnactesZpYgGGeX9rvkpbIItl3jeTc
0G0gQshrDCh7IkxtZhZS7l903+c1/Jr9PfmjoPALL1ubJ51gl4DBX+onY8c4x9F4h3/aGnqAmFtm
qGAj8h+IhEbb7S5bl4M7xqhrMQXOG5f5ngMZLwoMB8zLfA0j372O8VFcVIiBeWEPIN4fr5U+DwoL
1V8E1c/pJ5PDv89PyHD/KKzfP9K63pbbxJ8Aak87KJvhoJ3NRXn948hQDgiMDlKI+ZaJV586OwOc
MBz9g3mHApLc7/xPOGoVZG3lMs5FLKCUL0L8rQPkzgmnIf+lXRpMsKpv5hLrYPcZse3xk1T9r3A5
lB88xnZPUfhk8ir52uwE3GL6eKT08vq+SYR5FfqJsBzP4YVF/5q0ea1mcRwXqj2bNhcry5w+3A6T
h8uLcX4wloafxP/HxTYINXAd4KjZcL7sQuu9Ek9dUCxNd/b9fsy2JkQUXFNqGwyrfG6hy8nKoFIk
TeChWtb0u+wKal9FtDq7oLC8Sbu2DEmM8FRt02ob2Zwu6bW3DHOKY8s/88a652dq5SnCmCSemROK
h+c2glK8W9qDL4rYgrnEMg3muTVXBu14Pj+q0gffS0XzMUK7CAGme3TbeIzZnPZoQ14uRxL/SWbO
L5pu3Gueme2YkVlomwoERt6Z+dVqvmj3+EEmh5fpWq23T+JjUQ5Qx/dLlJsmA3S/9C8Rwp3xuvVl
OOBdlNf6lpVOfNWUjNbD15xrJ/mANZ/ue6J2c3Orr6p1TWAQbh+r4OG5s9DROAkG2hAcXQx6YJvm
aP+7bzTKYgjPpSDMw+8yXKmX9tYF/a5wTMNSv/o/pbmWBvIyfh4VOEsusTpOjmynsMWGS3nSGsxf
bAQP/W2/lxQnkmIXxN+F1pM0E6dSbZ6QZu4HjCrcc6PdOHZHXCCZkKItPvifiYup3BFz5BGl6S6s
7EkG/Ubh+34onoyVQgCqYaGVD2nLUplOjsSb/RTYP7+EZfbx4texf/yTrxv/cIqjsBT3CiOK6HJI
oWUbrI8RBN+Rwcev/YsNmhwpxnm9t09xNYuBKGdnA/c8nRw+ouEvU0BUIt6R9Th4T1i7oxyiO3mu
In0nhX53UrQ1ZZJodVuUvbJLOctFtuvyAf1N3YWUSAiYgDqF7MwehYPG3n9RUOmIR0hzsyd7efZ8
oRsAunnDSiNBvkRg2+pkIWcsNjNW1esdeye7q5qLS2mH3fGWI8B7I1BgYBhrDJ1RRW9Oo2rljIqd
1tmL1HPwvpK87MxHyL5MXSHx3juCdxg+95j8VRz0HOA8QoT4hHprEeAXIRtlw4DIAu2fvpXXvFka
iE4YvFy53dWUV7dc4JpGBIJXUwqkNU9jhu6M3EDKC0Ql1PQGIz7t92mqi5Sp6ugQFSW7igXZ2BBr
Es0hvO2CbSOL/PSq6qseZI3sULpSSZemdvWS6OoygYnJnvLne/YnDqu8YtgsvL/OazXwvvT31+co
S5fXoOtOUn2NmVvSODCv/mWD6qE3wfBJwZU42U2Uz5r8VQzsVlvOCGgy1AeW8QpQawjR7zNGIRj+
/v9DMaT/ku4zI3ZIM0RdmXJk/iMU4znTm7QY9NdByLdC8tXlvoHp4d27GnMDyEUWH0P0vww9/W85
HP/zI/8j4eItq7WupnwkOah5aAIZBap5bYZ1TGv7//968v+bDqsb08xdviEYhKZP1/I/cmn0Ihfj
+lm86M/cUIoWUT7ihO0RC0DRGCINTIsdrRpM7O594r+UxJeRdb0dboeS84Cq2lPbAeyqMry70Fsz
Vd+9tOGozLZtuxypsv+XK/5/k4UZ/Ccbki7TZKv8uv/7iiNNGOLSLJ+HaqRyfLaVPfIGPJ94pimD
IliOqkiWqhlt5JhNc/atVjGZ8ZjiVXxGT8YqQcs8i48EDwERDFMb+r9GuP6XICRDZ26rJBEFSLLs
f1wjd8l4lmLzPKhDiuxboZH0hZSj1+z+l7XyX4Kg/q9P+o/lWYxREQpC/Tz0Sub2peyImROHpNKF
HUT5b/78XzJ6ZVn8L28E8xcNQ1N4BsxT/49Ik84IjXeRyQQ6oV2KIOJREdUGclU8h1LolIS+n9E1
++YyWmKdN339NDKX6hMhMJE2382kWLQKmqs9TP504M2WCGk1jpz0csvPAF1k4blCTL+Vyvsafctf
GrwxY8meoGDQz6EKchtJ0BoG5xfaCosr5WC6bNQfzKNTIAw1UK267+ZQ/tVMv0blhIpLWDWfMPn0
NNgPYXEejdVeiEuFBMXmjTe4oKdlA5u89gEFZnYyt/3HhV88SWdQK3yW+/4xWUjIZVic2WjJTnIH
1L3pOvd1ug/ONRIc843wIWzHrbBVXXWhw8fDFEo33ieTih0WjAdjiWd4VmYIk+Yxxk6kWqRgwTDy
RUREQDAs+zdCr8nUSfxL4WF+oBqiRJ4qteR8MYniRXfIxsidxeSY2wiXEowq8HeoFKzBsIBoIBaT
xmH80wvTNdPQUOLSI6O5o13ACPrdYwiXoUCWQrkAGHvmhCxm+ZZR2620mejMxFWRGrvv0Z/BAyPx
eh07OAoZpcK4H0wHGqbGsQ7ByBGFJG/4DUHKsezO4DP5wJFwEc9Q7bHbxf1SePBfhboYxxWZvJEI
ia18mxOg52XsciuoHIc2CCG9UTFHBlc/IQluRB+hpD8ibY+Y7TLm1kLipjF85GsrwmM/xgUmCro+
DPmUDFsuDj6bGBJoSfGMGw1KNKpsyOQytaeQKXA02uWU7xVmDDe2XjiH4fL/8Zci5MNF+HoBID0I
f81eXmWianNQuShw4ZWDaiLBXw3PZ0Vue5SuN134bJB0INtwtJ12mq3z1fj32gDGvmUEF7Sr5BSV
F0Qs9b6A2f/AItl+VDZdxvvQatDyJApq0VGxqKhbmC5jDVtZj550RYODWgzZ/y9NzRkW8t3agMmJ
8ijhnWDvnzdECw8xXDaJW718g9FdQWb6Ir8p2yaUOJAcibpES4FICB2HCOiizCW0thAOGOCpWqBh
UkelGVMJ7z2RRZ7dEWxu5J5M0kIlum4H45SuZ+NEvimogyHBwERPkENPYwWivVSVbUlVXpOLQIJ7
TQCwjfqrocqXHUhgbs4TBX1qiaTmPp0OxoK0Yl4zcgwm/6M146CZgissadNB/gH2YOl5VMGwzS6V
bguV1eZOOzhSZMlHuv0BTebOZE5dEBJfRqgrSIdkNUQQUBrB/DDv8m5F9O2ItiUr/M2x3ESuTI/3
Lz2gBT7c91/jOT5OjezzClRgXJ8/Wuh9z1bgwmSQ5XsM+7GEEBost+9p8C+ocmp6idrC5g7bTdTi
V+VC49TmC3TZMc3Pqj7Wg9d2f2KK2A30J9sMBtBCT8mFUBltnp9qG8j3GXjRLUQdBLmHhpo6+sE9
YE3hrYM1QY/zPlfb9FYd0V9DPcy4jmbqHvWz0djmJvZUBnLNvB3wBSMOO3/wNEIY3osJ9Jt6+tl3
enjtyJaFd0lJ0sdQgFz+TUIxiuTpfufOPwOOQB09r3+hzM6G4eiLCMMcJDx8o7ZBVANtSDyHWdtq
se6FkzmvMszxCqiDPQBVSfO4eiSkO616wW52qenA9NFS4loxSRIa2O6K6iN9reR+cSuf7pTLMXzW
2iekSYoNPsXB3bLWHA2Vwhoz7v8h7MyWU9W2MPxEVtE3t0pjrzE2SW4oTSMgjYCA8PTnm+vcrO1K
JVVnn9q110oEnMw5xj/+BjVpsVEhbDnQKDEaV5eCpwJ2QW51CNlzFyWuhpCvn+KfXETTHrKndkzM
aXnSpBkrtoQ5caXS9ktKXMtjQh8fGyESZ2rHLuVYd6+7L4v51VVeOlwiyk/TaU+W7uerSHVjwDvv
nNIaQm8ga/oJl6ezNrbv21fbyd6wfFhdVtO+3ZjVHlGjOpWZfF/pEMZL65D5ZwsR0ggnbhSjb3RX
IUxr6ZB0iAAUBpSGJ6HRuGyZefk7ViYyhnuG78qoH7iWtNZH7zoecWhuVoS/GqgMC+D2QjAt/caV
5qafKfClRwMJPVblFXPT5ZXmvRif30zm1MlIKp2MgQJJkwzkOGm6UZEPD9pLBXCDhEbD32xKnzBI
Jud1HW2K8GgGrlFOSmNmMmBhhH+f9iwyW/bSyLsBJS3o5JrGCbVp32wCLyU4eqJPkQfejxjgvgki
NSGv0470Qt6jC4b98Cq29vmQkjeFfAL0j0kETAfMiwtPpm1EQIv0/LIqVohrJ5ZzO6F7S1uOVPY9
V3W1d5+DwycCXojPIKkMiVHhp+T9eRXMCsBNAQ5b71D3EYdGWx03N2auDYIsaLEjzKFuW3iT0A3h
YuH2gB/hW7iWWmAjZZFy8693/3hhdJYNd+Unr3QIPHWFDkgHESPVHwbNEmCKbuf6iayAxip3Bmuc
/zBcSl/ziQHlHLbBrFphhM1gBoS1QMJheQgKMuG1AyQoYw/OTEWQ+uRFCf9PtEr0KeD4KabN48t7
i2/sZ73KJ/FMPwofJ3nXoOAkJad07l/6NJyR6LwmfzEVWu0bupc7EyRYQ/AdQWSQzlgC8QGQp5bh
xG/VI2IBSV/keMzwZfhUBjx0A78FL16mXrDJkeKPjK3dObnffbDbrlMMBoRa7yZ03qzVXbBq5+gp
RnYy3KEk1RHjL3MvcNEvQfgWzHKhGb7UIPAv+VEQR1HNAaFtAfeGDeai5DdlLqbE8YxHJL1c5o1b
IoadKkAbMgZpI66O340foqeI+uTqDJ7xgcThx7kvv8qXJHRON7zFwaaR3ysLwI52FWOCZY1LYBmh
ZZDBFQGih/a7nnK6DG+OuFO0q9fpYJyj5EMjheKYk5eXeKEsw094QyhKKDE/kLbyNEUE7q7cs7k/
02Lz4+gYnS8EdlgzsBd8wfsbYuawuC6FTI8JAtzccHN2mkW8wFDh7FwRVDCRoGlHYhBiaDcqxhWK
81hCJhDgIjBroYOygkbnL0Dd/DVVpjfPCtycrCwf9T/z3Xed4CSkVTBDN8rdC55DmOmpsy7mevY1
MEfrwMH2YKoaTrmvPjQGBNg+s+lVfvuM73paotAqJrh2aRjWDxU0beiFyifE/Z+GN3i6wj/0yJ0X
YYjqtFmcgYYc5KViOhD48lfo7qLXgnMOH85RNYmPyrPuQ/+E2MAyr7bByv68HplTFggTz6to/0GU
vZ/5YTlUQgfJEMSkqfh90uHSb8rPG0UtOxq7QzdDuewq7/Ke0QSRyZzKvjSLPAX4NoDFdejXdO2h
f+q9wVzYfnROssRIjBrMQTIBSuEZp3Yc43XUObv4rZiYLrAUb6hy4U2nqxCS5+Q8hHQ04baYArj5
ulbg64+uoA58uX3kI/lQTjLbxxpNnDoTalTwe3Q2JKchGcyDiTVuIbBzPTmJwDgzoMjx0Rm0X6Sg
OLB/vPMBH3sgHgRr+2x+e7+v7WxUI17YVpVT48e1N+ljsMbBQxuNr1Bf4YEjlHTYLDqFGzz1YlS1
772OFIChjiIV8zeIFGPbua+txB+sbisczO9e/1zgtUfsIMGEIKPExcvAXIzinZU2VRbMWj5iAu5F
9OFge0NQrO3lQ/s1YOEK9jJsP1/DvovleLJ8bACzAn+fwYaC7j67wO9D3CwGJGhAbVfjvXQtdsd3
U0ggtVkgSIWjluwvmL/L87sQERsQ9GRPdVJY4G8BPl4JbimNNFx1R0S0b4wlX+4OWkXB+8JaG3EQ
CDypjS1H7hx7kFGx4OvN4by3S0jj9Qk9wQre2cZges+YEOP+NZahE+BUmD4l2YjWIsY5bLDKP3ty
PJAiDFEUJBMQzCm7GnroF2MKQAtW6mN+tFjdnTdca44IxJ9LCIh82vmkmCgnEvB1dC7Qam34PYCr
dxJjd3SPwAKfiKKwU5hHy9u7OjE5M7zzWC0cuoqWj0F8MgRQ5ByzUZijRkO6BLNgsI5bYV8A9Ne/
I7grPGzu8bLJ5uoQ2gc+bHMqJRRwHiIVwbcWA8jzyiD/zHwGHWPLFgqWWXxxNW0Scverc+kbM+qC
scwW/WeJmNtIyKfQXz1xSvJfAX0jMb1JhtPI22MXmY7RbGxL57IZzOz1Ll7+f+vHlaqCKCVMWLDu
9tOVPeEcO78PJnvUf2KEVw2cdly0nnmBRSLOJe3EGBI7su453LAvjuwxh1uxttBET7Kj5eHLLC8g
a1OwbrAQubmC5ondkb8zaZpxumcTX1NynjQcvzewdlgD8mVET8g0D0un55RTIPD1iheBXhZntG5h
Ygr13C7vOB8uQfmZpg6v6dhSHIIgTVB7SggEFyP2uHGINfSdIxlRCInB5prrvi5gE8BaPdMEjvBU
CWk5V/dl9vR68wXSCsh/hkMP1st7DuCDBcL04pybtZWPrUN3UoCfj6I+WWW4oJAhjWKTUQw986u0
vbxoJzBaZoa1U0Icgos+cAwvOAywDcs259SzvKry+RFMe9f9MVIp6thMMAa5BJ5mcYKOKE+UGTOR
ais8qVIf2dq0o6Wk2AOPHLWnclMugNtZMa8hwLRjjO8oPp/PK/FtU8WgDbLe9pQHOh5I6ewq3Nkp
PRL3tuRslriEBmHAMFOwTGL/22BdSW6idPqQGpD5qbq6iVejfznRuMDbKjEqYuSiewpsmh4rrLby
wu2V+Pp9YQnnTWVxf7cr97JJ0LGBC6NEG9a5D9POhjMHLwZHzoypIXhIGjiDV4I7ZlRTo1nBFN2L
Xe5qSJ9Y8qVs7cKH3nihTEch/XXfdxQk2qg3vBu/jcBYWOQ0oZRj5ljipdxe5j1DisTTB65J6fvG
9sPYg3E9q3MFM40ixwHMZY3mjv3KOUkNPGP4qCfjAAdoCqqcMESBNs6ukJf0+RWxIOPgcHJZNXxP
yACa0YUa4BA2U6HBc0/VsbCxYfUUP30N1WlGmKQ2GnBMceKTkOh3xMhPIPNRnOQf+pcy179CCk7U
IThf2OdRMLsuweMH/uWlDR3Vj5f5x8DXUQFh50VV81GtwzcUt71jmy47Kqi5wTDxvi9mcTfNARGe
kqlyoFJOsY5rV9fpuZ+3tke1zDDKYMpcDrPPqTk1VkKTqh0IAZdZIC+4zUrbsvpI+mG4GZQe3puO
0u0LuCgVc+PPaq14RsTZ/krh2p4KaxhffJ4mRTfv/XWRPfGbr5vLR+GxoopTLrvxk4bZj4G1jp5g
vYJCghk1xdyW5Zt4/RTKeFkOZV95x5KAHUka1xCUEal+7qk/74wd9JG8Ih2ws2dFQDm0N1UUrRJz
qRHHEffdmsPocH/VlpJMS3pfhTt68V2OH+EwPVXCyTRe7DlM2ap22VPz1GNyZDnyImEmRanLZ5HU
ip7jlD9n05s9OmPOuclhL+AmKsGU4Ti/PnFYDrac278gy9o3YLhi41sPrGkL5/QH0/TorFh90CT1
ppzLaP2UkcVEeo+WidxPzIE7JJSFkL29NavMGtdv5XY1OFh+uynIgBiHK80ZyIBApAdNzoyA6z3s
y2aLhQOQ2dHEuNBrcLdEgpjDQRB2GTbDvG4Uzg1KdmpLByEnlUjl2u+16YD04Qy9pccjUHVTu5Bm
QJBf5Em0t2F3vpfrAWdV/Gw9BWso9U/Moz0EBUIWmKwMMsuGQDTD5D3H6wixIwMeLAPKyUUfDmyQ
A3gmS9qiKZApjFnkvaMTqmyosCFuBgTUdyOFGFFqwk1HpTZ4ysbE7rrl3nh+b3Aj0z2T+k30QpOQ
W5iywaXPIdEH7J/4FSxEoyd4o6tqHk2QYnhq51Jenj/MJ6GPx4JZaNxhFpdT4mWxscGgeVysqvUf
9zHk9BRrGfWF+Q5eN44O1BhPJNR/mGykZ7oJjt8OA1y4NGf8le7G0Bhf1tYYZvD+/NJzjguuU3dI
mfzy+hTr8kh39d46x/gNM1SvOfLTdNbG+Ch5uxreQjy2/W5SzAPBxiGF43VvPNHz/5KRoH+Lnv+1
xpT/ji8ujdHVcpXWm3DLVk1jR4HhNfkEXeyhP1SfyKtAjbB3QBhb+fniipvkR4xUNljll/n4tm84
KXGSqhFptuPLAZaIXE5I4dxCVWHmKxo0nCKexJDUQBrQnQwchIvxz+8KYRNc56OxuaRoGj7xxMNp
ysOIwzCsSrnX6m0D/T6RhyUFrfHJeV8sc0Q6TIFxv1sYN+8WIft3By+5NQN5Nl8iyrNt/KIcjS8M
zmK26gSWgkeRcCtW9ovee9lW2eMPV21axEq6G6/bTQud7IoWlFDeoUwRa4QLlFBZhnPb6IzWaq0A
SuHjtE08FfF8u4K0XXKGQCvkdCL/jZOEGTkklQDXNKF6Yak3s9vJeo2Z7PO88DyHaqb76CEyNv7O
tbG1TRxtay7gCA+myac8MSKYDuN4F5JjJnTR5FvR+Z3XII9idMCwNsfNAjo1Rgg7MZm18aLQp/UH
T8jvPfKERV/uykflRTj3YOWB2msmuxlGBuETa06AGvnWGqvCOpMRCuBc6AJGMJ1VlqxbjNyi50vs
QUPCe6qunEvp2/t76zLpNxEW4S4AnNpPbXRBpn8P5kqxUstl3w9zKBPRcyxNq2fOSmuc4hT7W1aL
JpbuP0tClVUF4rgmy/bDLEpr+rucF/1t04uo3C1f1uJ6MIWxmNgbj9WOJQ3JfsAXdrgdJHLBiVcy
gDVHNj1E7WdT3C1ujkhul18b08cei7HNDPJeAdN3zBud0pqH/s9L+fvLJu1VtQmYUTXt4bLTXM0G
YVTcNlUJxGHMaiQ+hmBF7xbMYNQxvvDEqPQIiy1U1s8ZbmSoEMP3qh6bzDiSLxkLfHhX2sdtj5Oa
9hK+xZeJBTuBDuL8DmSsfuALUWH7NoWugvTDyGA5/HwX8ndjOeLFJUkzJYWcgcfbMBNZqlKZUEMO
DbwmcLMsMTkdgaWoTvdVTLMPe5Vu0IK+NNt0o7mXqYwRk7JHJ7KxIANOBOri74GnUXmD0hefyaFb
axOMCdLEPX/G3hacN3lmBiAfULwIIDviEBjZO7hBR0zop+2S9I0GOYCTgnZSUxE+pTrtrF/T4eAi
5/GGvN4+KRvKhbQdIB8HcYOKSbUzub1REEG8GcDWfOZ90g4V/4dkD29m5P2giNBkeJSfyumXJ6d+
t5XJkmHLlm1YTJRFWfDXDNwoVT0wc55cT6Ye0p5jAReROANiMKBWQoEFmSINBLnNntZvAm7GK4nJ
ceWim0GbLOTPCM+i0Z1ZFv1SMzFfaH9E7Q2bFP8KZg2r8p2RDTpBzc33KQYH+9vcnt1P5qw/3cgJ
fKt9lP0xZqsZ6enDhvqfom4z4Cwem0SyoBllNvesz3H3PcXbMvBIcIBXSvOxPn/A/FzW/RI4xb27
l3mxjamg1QWwjtd59CIOhoO1J72Em+gDtiq7D/AsZDnySdifJgqksxWbDNX7FQLcxRE2PK/Nm0ab
I0wvYPxQmM8KfRLSlYDgnEcAXzrg0M9fhfptas1f38TDaFm3zPCiRsxtwRw7c3YNVvhB5C4tsDoP
kGLSgZ7UfhPHrwwgErQa3EtCPWFvLlt5ESjubXMhZYB6smOUcd9X0kdYv9cIdPk70S/cCVlczeN+
9/e6Eevqr3VzaVrlfrmXt43UTYBLYiJgtLFMPEw867OxfWQylCabTj1mor+szV/qVfmbcpXQWtKW
ZIWYWEV9OIKrPop6s9OumzY4JOdll1J+38F/GbTYGXMy/DwiDMECBKRXeviWJdG8weH6+UtTvnl9
COY2DNtQbJXYWlHx/PUY4i4KmpCI2M2laInU2HT5J+SjM11CW37kpRfVx4v2dCGNrroH2KQ7hlzP
br2SOJlRsc5tttpgkuqbLny7XSPizw2L9toiAZLmSHO6e/tbIrz6TRUGw0birFIMiCSPUTdyVFtl
nl6wJBt4VFB9rkyS0IR0gMBLhynezWxrbDP5LGmub4yZVKaQt4VWtWQj1581XMFzdH4Pg0Msyxi2
MguL3AbqsnmpR6o8U/rM08geGlzBpPG4DdPrL+/Kd2FbNCmSZKmaYtu28fCuqKGaqr1GSGlinJoG
j3cxCiN3p98rkPp0RsVEYyE0CYcNGEy+MSRM/BlYZn3jF9EvV6N8c/bb4sxXJRooSbceOEtameS2
XdnZJm5nukCEzIkd4amFz2WFCTLeILIcjEu0bYN2FTGJtVSUp+WxJvYa8SIUIk8v9iGewxST9blc
pch3fl6o4hx/eF1tTeUqLVOzTf0xITa535I4lC75xqIWvDZTUpV1PHOvyJMSPNaYFf38ed9Rx/7z
gQ/P5KzLdhPeE4yM6S14IbWeArB7R+QHtsgUGlNxIgf1wS8Fzbf3aUosC50kJEt7WBhX48pv17Vs
E/D2W9pTkap+pC5lysAqM9yBcvjlPr/9QEuTYARJNnGND/vQZaDfqiY0EBUi7KuZwZmMdKRqEt0l
TwjTlJRoTiSyvT2xgUJM4DFhubaQrwCSlxe9KHwjz+a/XNV3r7guW5pmoDKjLnq4qntxvndnvck2
UXm0BqGryddxOiAMKDjCAAuU65JKyjM1/ZfHL37v4zL7+3PF0/prO6ylc5TGaZ1tGoySCbcbaveF
WPA2sgi7+42O9e8ZYEmarCuqrsq2JmniRP3r0yIZYeJAtvLNnb4QESqe+FSeV8+0niJaG735jJrX
uzaJklODG7Dmh4PZvVomvXv/tJi2aYR+yLNAHWyU5EWOfsvvFGvtvw/jv5f3UFrJSaRGmXa+boTC
MmvvQwtpel5ByrUar+RVj8Ny3F67N/LNGXRpNbUp9O0gS7/UsvsthM/8N43LkgwNShublGIo5sOa
4ACrRQh6tqE+i73cP79BuUjHRHVsk63uJR/qHIFnh7HZEyRkjC33+vON8YK6rqYAMhs4sLP+lYmO
sSFK062+dMSQr/pH8JnOgiMd1bgdfiR4x/RoGm7OSdgj4lMxxpRDQ2dDSMhI1OSYPI3g7wxfZf/6
x7kJKw1fQzi0GmDTSo5IOyzHxiuei145WdyxiwKikyHvOzqGn7dZ7svjFJY47uSL/AnTTKw5VDzF
sUcQxlV4QpABZD8xQsSYWdmWs7OPBcASVz4QauESqc3pR8jDo5XxkRTbLqMG44R3uaCRr5DSYD7Q
OaNjtNb9weJGuk/tGM83fRjZwym+g4vyU5oBXRISp43BivzLSmA1hp9/9c/VOPObHZj6W7arx6X3
83v9/XcIZ9U0FZ0dTn7YVSHEXm+1zHs9Y7K/wGYY2dqMuebcmkpuJ0zE9soRkQ8UmWohPNNMzOdb
iCnEFDkoqrwKG990OvGPE1IPp1hUuXiLT7ShtgKOHwIkzKLRazP0z2tSoMZgVppXTnMIDfdjta5X
1aR4rSfVmgHN521hMqfHzmSir238g5Jf9pJ/d1ZL5u0mx9GUwIykh70kjdUquatZLk7VHuU0W5nQ
WafBhDLu14Pjm0Ocj1NkcTjSBlnyw2aS1iloT8DHVSUOHoSHnol7zHbBZd8S/dC04SikY2s1glKM
wUi5M3UAjr91A7+U3rL7kfISyPsMC7hlTq32N5edcPnz9/+HO/uwpcgmnYDE4xC1xsMzCWW7DOuE
08YeaiPAzMpHeuMmHmTHzDECDIWfnhkhutjC0AN3+FRBHXPaJaPPY+KgagYuvevIU9RjjtYVN/Nm
rK01MMlgCDo/rJ3EGtU15fOwwqOXNhqHspIu7oyjGQmOA6fcDdbQaVKGUW70rMzo6P9E2yPaAc4c
CmaRNT6/JIxzIiekyxWQvDLrgHhhT88uz2hdcXr6+PnBcPvf7LYAdboO51g1FVC5/x4GTXTJa03r
sg3BDV/IyPxij5ZaWHyZw8KFzOMlE+zBtvj7kQXTGTPgFQzsLCgZTDW9G9PR3iTHOfbj+7R9ArmH
rLcW9ndMGA/6hIctqI8468CW1KnTL5B8mJJ2N3zzoKuG1iTZWRrkHgIPJvRmSCkAseIN1u7ohiA/
OqRxMXPHcRFTR/7NVTbF2P7QUKGMkde0M0QQzADgIJFzxeRxor7iYnfA/arzKxSgTKycgGCegVdh
sRaujVHH8FsaSS7m3w7/eJoPzuyAy7zU5ENUsEhXyhXOoj/4wMd7W41NPDTccCJNIR0zKSvn5MHO
75Ort8XVJyFZGp7phk9AcwE6i2GizCuefbZjMatWdggabczWErYS8BLuSmFGHYygfIyrcU6kwETi
wYcfzGVJGiJwap4AB9THl5d2KoSJiFnhZvjYU/uwRl+t7s7oNl40GCge5Fd7DP4/pjBcKhXk31E5
IW4Tmz70ZO/XF81XXxJM0jBBJAX9Q5u2/QJdzAI/hODu3kgn4bKiiayAes/6wbB/FjMaSp9DVYPV
V9iaY8OOfSe78mAMngKW3rzEsgPjYhJ8chezAI42NhJT4ykdQnZ6jf2ICX44Ic+AtfwEX0rDb1w5
STOQd8TSV6c6Ue3h4c//RrCiLl7pIyMBi8bLbIXm31EYUZESx+ovxjwR6FUzUpy5LKL8mPlit8G4
G4IIqdP0K9i/QsGDLNY9X7xWwXz5vmg2F/46Bs6BUx+YKG2Y9d6FwPUpgrWLbgVWEJkAzI2uC8zQ
4at6OJyOgEhXqrisyzNCKT7BrZhJCb0tzB+IvkIoJ/zlGTLw+TA5fGuhr6nRJ7g7Dg2O6Ui4BFlZ
Nq5R/sAn09lyqA6+SJKYtxx4OMrPq2k4aV5sZisqMBCcRxSw8fpCsT1SZ1BxAIqUEa4u7JejesGB
vWjG5UeC50LdLRor3cH3BQoDGUbLFXKUs8QrF9+7NXFqS8M1mUaSxCLcyiU3nuCFyt8khQI/Gq9Y
DSYfKqMX5j88W+xW4USditGJ7/W1HilkYw3m2iKbh9uWs1F2+knmSAyF8FzC8Zkx1F31QwX0r5wl
rVBQEG1DQGlffcFOx90U0w6qDvi4+CLDR6jhAlT4NacGZI54q88gezAZH9F2wpnFZgHxOU6ouEsH
Ij3HBSddovNxNSwHiWwjGt3ATxh22agEhCKG0dniMDg0KFi0tfijyjHI8oCwgEdfC1aWMQMp/NwP
mQr3I2Cn4bu9bCik8PiBNST86s7QzfAcfi2zdpiqyaqKnm22/xsRQAzf9CGUXCfAiy9eQLjmSjKn
3YmIOQXNcjt8J1p9GPI4PrWhb0FRLqvn8gxlWb2Mk/CGnnasMbuUsk88DxnC4KSeCKIf2HTsY2cD
iX2JJorSL2pgy+H6gB3t6MarI5ZYAsWlcymwWDkoLF9RxMMNQoKIKdzqBhtg2pF2k/MC9iLSvnAG
ClODoew0HzxKAsvR2Qxh/OBGxgRyBLQ6AhaEKwh5XLP3luxgF8V0fMQbw59bnD4i8gXLZeg583D8
yuZyxEcTmsF9V46kOb7YWORe4WWdBQ3RQhNnnWT46cKaSHjSQfW+UJtaq360IzpnbhnnVWI5GwtS
Gq6dI452qkPjBU0B2j9c0ZEf79t5umXci3I6nDGcwmYZnfST4Fdr24EG/aNBPpQheGBw+34AmRtD
cXXC50/MI5AL4mhviRw6XjVuJXQH2+JA1cGAkM1SZRj2hmrdIYfWgnYIGcdV/G4qw25ECYi35yk/
mRO+Eigi9iQzIGR8DLJDl4ezuB9hE+jG4n7CTVIR1oQxpA+X96lu40Xw0XcEoCDkKN2WjJwWweMr
8UtDaU0fK4zRhoOF8iKq9h7tNMaJDrQXbBrPXrJgGB5A+OJM4/2sh7D+ItN5UYCqYEmYK1Eg3fpx
tcSyoz7GHyDs/Og6eSX7CE4ydUm2FS+kOVYPKa+AtTIFz9cLXnCFabfy/vKheeoXPIliYhCYulcx
XckgQ93RxFcdco54fNYcuXNS3pdoRoOpbzTc1NhOs4m+rCz6iMqaEHYbeuEqObUyNhh2/tqF6Aav
S9GRamffIskA+kF91MxJDxVUcm5L+JZ8CVQ7DpLrwQcHvKwLEhSeYdhjoJKHwZsBeDrFwbgtB0hX
ZoD2NpJ4+GYrh90bXikEB2msabug9+JyKSs6OSmLy7x6RSPzamPcztnmMqNy4WaRlZrjZnb7lGDw
MalbUH+h6hbbcrKDXWxiTPqmIAovVpwGvoSJ5+sAN6WJ4V0+yFFcsPI8hURgbawhQYL5JzZ/Ug+i
Db5gIxAQ9/w14Lxyi8PZgwtkO7ydsNGwJO9x2gbM68ZUcG7mm2tONJinjJlowziqZ12AzFsIM7mp
btZCZpQxGBre2PayoVOE86BQJtoLEwvdx6hG7niHjEng4fxEBdS7sKjG4ZuN5UPgJrhvMZ61fpkp
f9clWIpJX6sbhqr8A2zd9O4e6Ua6yZALRfUmpx8DhlRuJo5xiyvajJ8rTeVfaMX6A6wwbFJ1upOH
ErxWy4DXq8g2V5Z1ujeiRSQF0/LWuHd0Don9FMRY4jH/uecX34wBe657HXM5o72zXZNdh/BEBQs+
w1bvg3r88+XJ/2KRXJ4hm5akSpqBVO2/ZbB2zispusVgkZbfa/vsrnjl9e7Ug680xJ7OdELampZX
LNIQK/0CeRiiyH7sTyzb1k0AVYN/eZgKWF1dWHKsppCuYSFfrJHZx7NLqC74WoLssk6xtQlZpOfr
AKdsmzLhDmPZSppFeBPZAgD5NrW1MJrSCdDUcDXiG+S/Ta41myZAdCJZTg4LyJL0eVe4fRguU2OX
ys/X+96CYZNK9TiLCMmGh9jBYZWVSaW7vYFnFIFbNiaEJWZNTAqqrBtRmUWvstXN8RwTblXGRX8q
rGWZnAwyIC/yjehxyc+5jxyCcMwQIdJLZ2Yx+CtTUAtw5p+/vj/Mgf88QF21TcOyQLUVGvw/q+8v
SKsOjfx+k/J6J6otVvO03hhHSRve6BlGNrJxTPQO1UQDmDdwQDk/MyEvRAsGEyRZoFH1n365on9g
I3FFJqMCcG1D1ayHvrhQwjy95VwRPWbkCpYGhQJyEufq8tITSnDMps0OPOTsOPqcypg92tFGLw2D
ZIbXs+w3IOvfN/DPFdmyagJwSnTsD0v8JufqVcvqHRXopJlgdP6GUC1c3U79AcPft35Crdgwz81Q
sUvQQKj/sRzhj55kgrLMWb1ocedltPuEyBAn6H4GE8jJVrU2DNbpaNOMsHqCwK2FDj43563sY0M1
8gfujSkc+NxIX+JReRC0TaIc4XrvxKZ69VPH1dYsCwaGtwUxVOtwMXjtkMfQYrxqMOJb4oGgmI2w
rsFGyRrtk92ZkvwEod9NVwpMBww06AuGyxizmmo8GJurdC+4tRXm8m/BL3unIb67x9VmG0zQoLKY
Kpvof59ko7e2lVi3267A9W2skTOvjgoi313IkrbssKOqZz/o3PoyRrPKWxlCHxozBI9fCBgiwWia
+hTFc7sQJTJlzfnzvDNdorxsqocboVXP6Uu8DyhAYO0oL9cv80ny0nW/UNHDwdjwGJoZWCNyiMT7
FM0QhMlxu2o+hXv3zwvZ+Ec7zbL5+2YfFvJA7YOc+dVtBzEPE8j3cD6Y566KX6CXrSvK8InqAZLt
LnDRzzNril9iujE9fcbIArWatUZDGC3uVARv5s6G1rPvff2phNC7N58os5AesT9pMD0pINbornO4
3jX3qhyEfu6QHqS3GutoGphx826PS0757c/3+O9c7OEexf781/YRGlFXno3qtqN4x4kUwuFzg5tp
9UrFQctUk+5WHOT1z5+qfHfm2Jw34JE2TgF/dPZ/fWpVyFmWZEq6wTdPirGfz2ZF/aaph7iirSBm
BJkfZofMnMxI2RiQGWhgc+CRK/xpHBKjqWT4YXUyUBNDmf356v4Ad/9Z5Kol/311DyOhoh8wLrS5
uhLiXK/imroLCzetyGKg/1KXZn6IyJAAjzdY4VV/+uXz/x0R8/myYeo6snEmlqKg+OvpSHFwS+u2
oEIh6xTCNAZJ8XnfXpaJjYWtgNrbg6hYDHjn7ekOgw3IE6p+If32uj++7eJBMKmSTFgytqY97Jsh
A4DgriTpRglaiI7EMCK94Knn+i+P/Ns7/uuDHmqQTtabuLjlhFnXmyqayjF61PTUJdkvN6T980qr
lsLsXVHBiTmblAc4vG0KuajNc7K5I27sR0rqSrjQ4NUbbG7nHasvKkcGSqPBgsmcrY0z1FjEDjLn
HlClYzmj+80Bm91e2lUIMhE93fF9G1UIUZNirBoLmcNicDLl4lnNvVCpneK+b6C4InMkLNfVMMr9
ebVY3zw7hXpWscB3Fesfg4Gy7APrIqvxRiBe9HmqTFszVPrxDWHM8+V4PkEJM97yPQoDHT3lO7Ii
kiHPsNycHO/oT+WKJZink2ojO0pJXAeK4m4JUbAH3lj+yU9M7vOYxuc+l59S+g5EmbVHa22ACUFd
Krzmk6BGjqvpmTg8Rmr2EpXlZZ7tzS+p8YmKoL1CIjWAIihDwPSwU/QV0mThoYpPawEZgQTfWdTg
yNEamiy2A7VzbbcKOM/gl5pJFuv24QVXLN1SZMWUTdWwHzb2tO+gYdyvl801f60uzzfuQ7qVTmJu
zNDlWzYh40L3qgtPC7CtE2b/eGMQm4e5cvvb9/fvtaiSIRjUXIqpWg8ve3xmF5DuXbpJMOO7+mw0
RT2+MPA+F25eHH5eLPo3d67BPpF4DeAzKI9by027nfEyVdD7gNU/le/BLnuxI/dCYiYK5PeWnMIK
HuUS8wPNtVje0IUpvmfZOn2zU9rWkfTZ7iiAcONjY0JRfnEm1iskxZq/jGVTx1QSkxnHKB1cUiyE
Mjl6wS1omATbRR3K8NhxW0svcDJd0lzzU34Aivr5NrVv3gnm+YahaxJNBcXKf3fQVmrjSImyaNOB
D2dzxcc9Yx/PB0RUa0/qqp6CFvlCzmY9tUD6f6iyfrqwCJoeAN6UpxaBHQ47B4zWpxe88l+KbY83
Wrmstxil0awH+Fz/fNHKN3sTxGDVUlWbfVd55NNflPqSXhsp2kBpr9SnQRogmqDXyTeDZpqIk4Zd
pkIEgYlnifgGDV8MK1b6OFeMIoWDB1NsG9ApiP3c+GV0Ln9/dcxJbJtT29CV/z5S7XZt7Nbqoo2O
ESxpFBfS+fxzsm+spzsqsmhhcYUmberPT0UVv/fhXYWWITHRs3hlpT+lxF+H4YXXI8jCOz72BP02
22yefGq6Z3x1y+YQDeBdXsYWUPM8JkX5FS+N+4ZqyhjSOb5G1cL+pFzWkOUBQ26I1LSIJfr5AuVv
2ntN1XTb4lsTc7aHB2MxsK8CIwg3lqKhvKkwWl3k7dONicK1YMIF/kcq8+WXJf5v4aZCZdNslrlq
8M/jviElWQqIceZN1jcYprNvKClsvnplXfamCLwql0EUD7fTtGlGeQqHVqwe1LA/3/4/zZ64DM4d
Q1ZVg4bg4eSOuiK85SF3r2BvxIpgaVyNaWAfS8saDop5J/3ygd/euAkfweCR83l/3v2/FsRV0qTA
uKtELbFJln28bqxsZhemL2PBmWnHXGpGd+iDGsw0OWYA+xwk98MZFmkcY+2HVcjPT+DfBaBJ+CqZ
Mt+GDpv7Ed/JbOXW19fsvCmAMPCzuC6pHRJsFbTMmd8oI5rfHsE/D118IniFKdmcYPLjI1D14n+E
ndly4ti2Rb+ICIQ6eFXfi97GLwrbaQvU0EmI5uvv2K4bcZw4wzycG3GrKhMhpL3XXmvOMTeXvK4R
Dw4CaTu5Fsve8EkrkhJRLI0NDZPAbYedMZCbRX0mKpUjREZjSSGDac1+xmWu5w/uwo/14e6axM7z
7Wfpl8ptf1G5JmWL1VWGHlexhSdH6XW6lYOmS9qMBv1w8vvH/ljo7z717vHLs+sWUhT3vu0F+x46
Kpt6o3wkUvrXp9Cfok1GISwhHfr7u203dTboWr6bfGoJfKIHdXBB5Y0O0oN22M9mHN/n2yfdd3MG
3MDjWd/k4LqShkD6HZC93VSWSI8tktueJCzOj8zx0DwrD2qDnwJdpc9hEJEn/xPqibt7uZGrVt2u
q2zCu8WOMwJro0LOBBRfw3M4EBveFxuOCrFph92WHG4Vou/+0UYjiq+/Fvy7y7i72RdVvxyP600G
fVuIRIN99UqdsevsExG46/ZthNuH7n6Xf+owEh89UIMHH3+vz61uSnE6nrkLxz2d6u2GSX9dSU5v
3ZmdmGQdno+beXHbGKra+NdrQjsEcAs74Wm8vy5aBupDP98udvjsW879VymgkHvw0Ivy5a9bpMps
hP2BOtRkYWEQ7+K3d214brRyv6nOi81Sfr/aG6+LcEhOsKwJBb2MyKcjCvxsA3S1WkjA/TGeTowj
yHADLcqZLNCKY6QokAY9xFRdANN0PprscD+4WpqjsxL2vMYp/WM8CJWEqRGfQbovZRHDJiWhb3qd
jP7o/u/f7Kcm4+6b3W2m9bHIdsemPC+U+MT8WYdnEt9S8k9mWtA9X6eK26d+U+JudTa6d6FYkMAy
95jXbuIOMyVOPeutL+wF/tkd+J1Xxr3lNsyArWIBGNg3t4xkSyYqiBRhn0hDTMOQN77+/4tJf/Lk
YXf2wfE75EDCqeyng7Twrl5vrji9pT7NZiP4N/VTSfL5XB1r099vACeQB7+teD6//batXJxG+nl9
XuipEC8ohbdZltyF7n3AcDkavuizLlLf5TRb7OzbONRshaioPtY7x2qdnX20iNcLIF9BUO4ixu/l
a72U0toIlVgYNSUIvbKziRV/hNqjJNhxSIsOrzoxaaCMxnKS+wTNBKTOIoC7ImnbRCDZkyo+0s2U
EzkpntRkMO+5ykx2ZVQro1U+k9zhn9y9jm8TcmGqZBtvnH5KOUQTCeZ0ANYikicKqbhVyGYdV6Ec
MMML9MnI1ZwhKN/h9BoihiAnXHrwTOk/3ui7Z+ruMJBfetsqr4vz4uqGx3c1zZdV5DAAjfcR0hGD
u3Jy954cDjkNUF4SUa8nmwXhk0RyppoFfjRRX/J4wOMC04To1TkzMZSF+fjobYnm23rDqI76DpEC
SW+hENAj/J8T7ExiBsgBCp/onLmgNu1FN8EX/ZSgEFxWN2SSvz89X3jNnwsDpQi1ARXJlxrw28NT
DQ5byoWckb29WW6Wl/fMxU8WZXPZvXg3T/nDl3Gv0ZG4F6IFgiCnaYqqyWJE6+oPCuOfK6m477LS
Z52iQMUn/PeTfC21Avf1sFvc0k2iO7JXxz0bRyFhTepUjdeJFqmxZMN2sPsJ6ZbECKTt6vc7IotN
68cd+XYRd5uassmUk5Tp3eLy3JvVn6Sdboxbun/fR1+NcmRRZaK/4xlyxyq6zstkjSYjHabQrcZS
Mpr0XnqTJtrGqtkFynM/QtX6yEmt/Kwg7+7U3ZZXN/mJAQXvfPulLGtiSKHx3u9N9QSpC0dVzbWe
Lw4va8R5kNTsGq53F4FNTmoXoaZj9acaOeNqfGDWrzv4plxlogXF7DbdxAQroejsu0rcfxkuwDti
gV4gxULdOkpIUZ8COZspsTQDSRgRFe7uo8opJ7u4ig5emVws1dPGpB4FZEy4CjuDDs4gHE3WhMJ1
/BVtuBlrzjHBYGnmsYK4BIzdok6RJ4C+gQAZkf45sDr0EWiN3GK5X/biUVAkmnP2r34PYEcWDLls
YFxoYc7ojIkRS9swD/ah4ud+lYxwPRMVNq0j1g0HZB/6gx1pkfjLVzU5wO0ceB6m4MskJ/s6t0VO
6XB85XP74/OYLS/as+znE2Z6E1LU/dJX6EENUzhZU9x6KAqUcRah7h2f4mp2e6s/jhJkrTbUE2mi
ggCo6YT35ggnrKM3WMmTc4QSIunFV08PKmaP0SDtPzcsAafnHP5H6dcEKdNAd9mBMJACRJqoYxSG
6CHzWT88h0VEqNQ18C540YoAjjug88qFtMwioSQblihSnZcj7xSwql8ncF5SCN7T9rklG1X3j4so
2fiZd3UUBEZsTfEG6Jloq52i3GJziA9CMJaQuTEWSazb9PakorLmHGCay9uYre2tiHthw23DU4/g
Kr6EWXCwQUdDexqN9XToDiaVoNCjfHtTV7357g0bG7BL8+J1T0evPwYSm6oT7qR/gOR04c+iPAyU
GMB82j5XkYJaITiDUR6aWjLyLyZNP1/Y4wUVBCapoxOrWjhHb2SOGwuGBlNLQ7XRUJMAnVy56edQ
S/APC5yKOqbyiLcx8gkP19Nl/GgU8uX0uFsqRhwoB5LS10fKqH9Xe7S5fKh6t9NpcSU79HhziLjD
j0C7fYsDVBQNRUp6NcLpC4ghkN1exrNbGXvQP04WDkIedfYI8EGu0F6h4MOWP+IvCBATBc18S0uv
Mj8f+Yi/WnY/LltV8ZP0OQyiaLhbZq9VudPU5rSg6eae7XZ8xEl5e65fj34qbm/pjkyJ3ZYgoU8Q
/0iGEJbKaYH2sHVlG6KP8fua+3Uc+nFF/xtJ3x+Xmos2KK/d8bSw0PVJtP/ChngKfSoslqoJoruy
yYuNwn1wSZrZ7x8uqz8XfIZ2gkAtnH7MLv6+HYP1qTwcdIZ2pN14dKrJQ64X3dvQ2iwU60PQivqr
D9U+Oa8KZd0wYeLq8LihQ1q7ddig5iFT3DuE/QdK7J+tVzFp0yUV94k+xIkoDpnf9uaikfYjfB3t
okPOezBZRPOXi3d8UlDWQT0tg8YtnF4iMS5MtPkJLY7IpAsYTihIJ8fXd7KBzbnkSBiOW6//B4CJ
cAw7GEsd5NMuWMiotMjdXe12gX6Kh2U8tClCEBIfaa5fyUNClEm83+83/Mszc/9rf/9ed9v8qc05
st2YIHa4fIlJawXmS08Pr/QDXwZLaX562ab5i7ZSt55KnBm2m73RrJr3fkpiTt8nHc3pg/lBpTUd
iXk3vJrPc9RNoKE9IVBj4m0pU9Rjv1+3/s8H5dvvcVcZDM6YmQ63AzuVsY8OSyhYerr3YSTF3dtu
sU1haJ7d7Rj5xiUqQzSgyDNV80T8TXIx1FAN85fM2obSBHojbMzWhNT1Xi1zX5pez4ZIY/SEhXtg
obkKNBb70qnN20RjXwRjNDvhsd1TExZuljRvt5VQ+jL1+rjQ0yRObbyz609ViIazqwVXPG8ffP9/
vKWUZpw/sKJpCqOAu3XjRmyWVurrdpF/5rg2MpgR2D3SnXkMT4CEyClCcxrczHrVTvbxyNIenGJ/
zuLozvdpX41UbdDHdXb3Axy3m2pTlcVpAdkl3VuDBKKLkR4Cio+dmUEr5HmN3snbTXF8o5looPeM
wfoYJ0/kaaOSFce/mT4H+2ahVHYrd22fxjVCid8fFfVHi5crZWUdMTlEQ6LcT03kwygbHNVeQ1mt
phenT50CNIBxuYJuw2Y663wwyTI+OKdal7fyY2RSCFgQLYnWgAQwCqlITGS6HD57SFth9QfXUOWo
DsOM79IwmEsrUI1jQtYHD9adrw7s3++nQhk+ok8uM1ZQ70eeN6m43LJe1iwaW0iCJK8k0GfNhw+O
Jhl15BQhuj0EEhnZOtCdsD4YLEk3r5wQSvlHW+UcAPu+7OruSOdpvizOHsqU5g08HpAQ8gLJOhBy
lLMPUgThyu/3/qeBhXv/7fJ/3Pteq+THgnvfOkzfiJuiMDkhfue1fCYPwqtMcG6SQ8bkEQMYrAVD
HqHeQZthVc5zH5JI7R1naxiRHEddZZ5ZpFD4Qh38oX9BF5XoLDRRQClMNguD1Dfea3ixDvIUFCi4
ks1hYbv9cW85mB0sYQjbYgdDKfbUHzr5TEiodk6Zbghogt0MoUz3H6yx/9jjuQnCuMyeJiQTd02B
c3YZYpMcNItzwHvB9AzZcx+BNkYEfCpWMd6E9YvQNuOasw+U2h39nZMPKDYgxTC5JPvFn99/F1Wc
mn88Vt8uSfz7b9tZXyEPUe5UGsyo/7Fsr423Vpj87HbFNmojue6cK/M31Me1DaTUWWaT+hUZLOm/
WVS9bSLFOhBOY8gJbO2SB38uTa7PO04EWZqPhdS1dGDjH3wcczHEJBcN3+7RjRUnq5/fYoRBjnEo
yQ53i2DXbHrH06kT34I8bvB8BwNBGpUwsUWcdjYsRGy+SOXd3EbrDdDkaUtuMuJfu3VR8OpjZIr0
RvbuJ3r3JlzHO3LWfr/V8s+WkPj1/3eRd7/+qGXEcLlwkWfIiz1jruMhGD0d/dZHbrSBRUJHGj3C
Qg0/buaTgFdE9eo6I7jOxzosCKG1gSMFgrl1xs/Sn/5+ff/cSZh7iNK5j55Wu6tsslbvqr18bCi5
ePXMY1SY4QB5/MF6r2NkToGMuQS9MGeP3z9Z+9IS/vj9vn30XfGx3uLpr0TsJefhnXEhI+x9uLzM
WxRinFRSwg1gcYJ0aDThVMKp5SKTDOCB2sgTX/smCNG39QlZWufxj2Ipui429jhL0VFmrghG9S7Q
YYbLNTR/MptYWBSbkDWeBPKg0agXVj0BgFMHtKqN3otLBCDhDJgks3E1E+HYF/LGpGBKhiTMSwmI
CSndJZgcTtXppjLk2WVcP6F1XtBCpll2NQTmLIOgLrwpxGq5W7xX4lfHABUw1QtPZnxzEGJgNYEf
Oq4sChEwoANIKm2KRyqCrPfeoOGPL3io9Aj9LtgkoqFQVNNHDFSimVS/h6Np67+8Xfw5WcgTLFlT
YqlbnLfZyhkEm+RIjENFwaJZPPrGCQcIKoHwQBYTznR8gLJ347gBsIrMr35wsXZBJ1Qj1yVIV1/B
PVPSuihtthCcC1dsPU+nuLbxm2ArRVof/aE/MG1wVZ1ttO8LjMXQSW5Gi/eGDiaA2JG1R4b5PDCP
MxnbCCtyaYLhsV8UFyOO/XKxKgvuSRWpxAWqFt2PPaq7FfNgzCtIXBfEbRnI3Oltbp8Ug0V6QWQC
mfRP2AYMyO5BbfUqY1XGBFdaI/IN1tYYo8W7aGMQLYtiFSENVuIhBd0qQMReGE9VqPAnrONH6RRh
P6whSOugLoK+T+s4Wdt99A44fozLG6Hb9ke0D6oAou4HDVJzsXH6KGRGAY5tmJ25oQedq7+CSObN
VM3awTPgH1laMAu9iNX7GqGDmXXocF4LzsLrl0F4nhH+BduKD7Z3EDRrsjr83fPIRC837SP7HFMs
4yRDYbgoFntzb9iNpfBVIFPy656t2c55FV6Cd5YzF4GmkZQYE4iXBRnFwXWUjMwnehsTroWPzAwZ
xbP46ISUAi/zbqFm7Z63n8wFUO8GxLPT9aHcQb9u05/BBoFwlWBibM9G8dmhgT1ZRGNaB3/toT3m
h1XiScJabl/TAzed6o4oQNyPn7NDFFSmd6CP2p8TRkWaV5Cnuk+T6H27RB+aZnCaV0O8Ai0UCPdm
F56OF4oEDoNUEoeBxC6UeKYyDGHotP0BNmOKbvcAV7XCzwni1xL+Bvl9GQBmN08khDwz6/BVd/s5
NFa5uSpd92hvP7XSAeIP6Of2Ujp/QJ/aRWE8T9pJF7cTZqdVXM6EGxAptXed8gpYOm9nsToS6mEO
bNx1itfmwvbNdb32odjCat5wZ84Yoi4WXklBDkaH8q6pPGEveM14N6HTWac33DHcDeCw/DTs5s9X
nwRAS/RLllncLPfz9Tj8UzsloNpyj1MQp62bDQ040Pzd4i8eUhNrAZNWgWW/Uh1BucEolmA/4z8/
pciEDbHXVe89A2/W9iKg9JVLYpZgOj9Ynv+5cX1bne8qfFW+MMHK24aOCkFoVsZishzNzp9E7R7R
VVMuO5ewWWRj8SROBQwaRpMzglgdgohx9yHJHOSeo923KuNpwzxrb7c2ErECDGGOH/JTHe/JdGit
CTxtpxd0aLBhL3k4cSZQVSfHRc2Gd3G8R83tn8NSUZZ++2p3LVtdqtfbTcOeRxW2lAfGnGwJelcI
3V/L+RGm7og17Pfb+XUi+7nZ6SC3+ipjYunudh7xzowKtWgW5NpMKppSbQc3yz1MdhNSyCe1O149
wRY+gJxyniDTRrcLRNPrnAVnyyq1KN/bFxil3qMLG/w8Soub8b8Lu7sZ20rNzqNdKaqoDuA5qLpg
hOy7zOFwiUWgAeMeHMYHhwQVTj6op3IDotcyuD2Q+uuiXvvlFt3Pz4tyc5IPO26RDKTizG6alkv1
+eJ3KVI1cbIM6lh3KFedN6Yy2CW7cOvMB+abGt68j5NTdsYhohsztFy6eDvHrP/s5lVC5/kPWwbl
AwEoU6tvJODeG0skgBZhYQui9Jl5a2ftMR1SZmzNBtSF+0DsgODgwde7G/xWzW3fU5paPHVlwsaH
ZVIgx+WTONg9N0syj/qfo1R+vj3zrZ3bcxdRk+EGZocxliyBjLdub2T1efmidzPyxXXFdiv5+lz2
z+YLUtf+GPuuJZaW2fZpjX6d+DpUnUP/YLVeqxuUPebVYS+7GhDz2R3YKRjkiUP51tUg42rGaz9k
OiZcgAMIazlJBkPj9UJPF9dXEQxJ/WQjQ0B3Nod2z1Px/GIg9nQjZ190hBEdxFUA2tFhZTqFJ+PB
W/SvhxWVLP4FjdYH8Fru8beDi7TLzmWhsShlLxRgGm3rcE/Xm/Mc1Notg4+BLb+RDMZZPrcxR4If
IQqAjWKP2byzboJjbFyZn3E8GQ+nOrxnrOze71f5D6MFShCZrswXIkhR72rqXlXqh4HGK9Wgzl2b
qI8HrOaStaGI2k/y1/adHDEabdhnZfpjrsKZAC39x2GS2xKdZiaahdOGFyRSLKd0SlYgahtOjenT
e10RcWUUywFeFPb9SQbe2ke8eWXidQmw4pGfhOlYIfEWUItpQqutcOrTofj9S0p98bzev65wsJBP
oS/HwHT3W+Sq1lR7fSMO9wSjzW9oJlqbJYTX6LRsfcgZAfgDI3Yyt/V1fBd49ft2TmqtOGlSnREF
AYvm/Iq2OfvUgNHIQT29AUN3Rs9Uh8/AKMUv6Wyt1qdxSpIxraSNf30ePFev7dWIhmnDh3JmVhA1
b6d9MNdIVR0Chuxs1oGduYlgqqGzGR+X+Z/LcgNHnPgJ40w4Aj2Axe2TMu6AimLtmfaiCDvSS97a
j8uiP6er86ARJf3DkgK1SFJ0yGFCwzu6W2kz/XxSdrV+XAzsCnJijOaaSO+bk63WZsaRhcjJOcdC
oPsydMZzDOkmlEMxhtrFnHb8NXMhMSXgVQO1MwKMoFqimCAEAsoDjxHMiMrNYkyx1EqdmCCsx5l5
dCvoE700907uJt7bivHG8c4FuZNk8zzOY3mKr9bSg9ovLMkrLGJcGBPtGPj2nT1Tssxow4w1hNwM
XKzbgDwYu443E8nrTTfujb/+wAylCqoJDATGcq0L6NXWg0OEzZiGd4dHmlqHyqvvdS7yOntHm69h
ikSwBtUt6WS2jqeaMxRzJAjIzDaKWId+wQKiJD3rHeCrXTtkXj04nf+j/81PgvMOTBJjbuVeoDrI
iuqkDthyCn/kHb4ak4JhAH6GGUfPeKOoEUfC0w7XPw8H9GY5KF6pD1lEzjQJd9Yhkl1og/yTMw3j
tbe4htJqFEEomP/+wgHm/tcL9+1i71oJpbbWhlXFsiLNVIOk17EOZvtqYxb3i5Q0qpUeQdvg7FfH
8tszYYA09GI54jHy1lbFj450+yuCOhxRqR191K7RenyJ1nSo7dqTHVZwSzX+XJ9ajooUQT3+VzPD
hvhgSPPRE+QDF9aASSaGg6mkQ1ECx9ztTJ3nQMCaNUeyIwYdNDTMkQ3WoLBK9/gGQGZ+QcR086Yn
oBRnj8QQGkVTEhgY6YBKDjCG4Ry1iEulCrZ7f0YU+UVQLQgyOoWLJ/QcWzA2b1AMZITsHFl2kcQR
cUs8uQmlimOObDbjK80zxRcP9t7OyYvauKyQ7jHBfm1eAgz/k6lmcUTi+6aNV8WKU1vY7jjbDOG/
V+ZzHup47oWT7+p+RoOZMMsfImJb2PFOZhWJ9egPR/zwiEmPU8snk/LGIynhSyjSi8qn33/zfygg
/n4+7xp1N/ly3atDns96SQBIQtZV1CSSl9Kq9ndT2nEca7mFF8PdjEeQr3ouY0uOpA2NzqTyJpU/
OXVGn2UCkPiDHUAWH/5jA8CLIQvvL/Gfop77thl3WX+/OanZkRPC+VOc04gk159vcwId4zwQ1Rpx
j+YpOQQX40lHm9YGJ0z3B17qSImaOUEHiBInonf+SNgt/6tQQNuMLYlh3VC934KHpdpl63Z4XJAZ
sTH09x04e9ZWV0rI2VleYGGRORPUZgkajJgD1rYheT4MVE0xS+RUF5DchtBgkxbu77/pV8/+x237
dml3ba/ikskbfSC2gbgPt0s8qNypRbkY+v1VG1TLDHkDh1iRsgTEZUe9VbmHEAshWTNEMD1YA788
879dz93J5NZsi2u55ladPq/BYKK9oKPy2QdWxXzdGaPZIC6f1pH0Xs03ngr3hUzZuCEmFN9oTNPd
zV1Kc/cW0C9wMpbzbYgQwFXImziaMIjGJIwibcBZSvyTFDTsxmpQR/mcmKAgS3uwsNcvQ8QONFT8
nv/ofPPlbfjt693tusWukk55/vUkgFaPN68Z2pjsBZ2Mv4+E6I7WXNQBnhuZAjoHJIXxwcZUrNJ/
pcXBG8YMfuNCqft/IkwL/lgE3A0oNGRRIDuVPWAS9LBg+NeB4dszrN0VWM3+IstHceVS2mNtptEO
haejCY8n3q0pErVIj88+PeIHj+h/WIMfN40qGyMjfdsfjNP1NtPrUZs3iFSPEeOyFfCWU5/+6d4Z
AtOWrVSNUPCPnuuki2DXzIpU89cW46TggoJpN2lnHxq9uDK4eGSIvpVu83Je5BiIWVLZJdkNnuVp
F+x21G/bRHmX7EuCYMV+FZZpQkreW5t1mhyGnJUZAhL536+AWNwe6peM0VdvBmOK1T3NOUqNrKMp
2wNHCmCb0IK7xcrTyfsDnnMiAdz29uYqc16/eM4VlnpVPGgP3iLl55gRHRg8Mk4lGDsAr/69GJ6y
dt07XJreXPQ0MFNbt2j4errR2YtP8XHFcZq414DUHTIQCNFsLH25peKC7fGUhfnJKFTA+JCNqJzO
EVlcnPUjneJ9vfh9+fnH6JwLxbEmMrAlDSXy3xd6GCKw2G3L3tyKWayt2OIgalpxjFE1heJExFdH
41QP09iyTuEyjONdEpMgDynKecmPRurToQV/YuKs+zCMaIt93ZgNnmaBHamqsToubclOjq/BdR6s
yQsCvXk1mLZMvAcdKuVnPfT3N7k7UA8uo36ulHyTZUxQF5PP5cF4seIw/Nyjk9HCT28yeXbW5pv+
NpdbYmV3pjt2Tfo7wSLpO6s+D9f5z2x25dp+v8nyo0u72xpPUjvUJXGT8XT8d+vQQfs3w8dlHvsn
V32Sn6brdDptuYPJojCC6uWQejmhW9uXq0FikvfoAf25W8NNRXDe5+A8Ivvl7lB6VXbreputuVuM
Jl4ORsrwQNS5dYCYxajj2vzIXS1qLLumB24nwcDwBAnwT/jSRjtGQ3mytCbX8JMxzOpRLfGPs9Hf
V3f3+qwbverkLBdP5ch4KT1a98GL9pH6h4+b4aQvVztOHdrELhOd+fwDMa8L/91+lW0aEpUdeBPN
9jhZ6K+LgbN4nXmQcCY0rwMopb//tv/Yv/++1Lv9Ei/ocLeTetl8CQjplTsp3hyfH5N8rqs1Ml1T
ZFcxT6bL4oKkXpTW58iaPCQc/EOjS3GIPBfnmoQr9Ouefqu/zodet5FV7bhgZMt2nOw+TvgHVE+g
1/LJ7qNh5SknmE7SMlDD/WzvcF8TBXYoda6jO8WYblqATgbqQcOflELV6aIjdgSVKdkuFv8ETSrg
qY5TXAN/i8HgFKEpa5vOqZyEcqZoFaMWiWkRcwu3b3zujLhhEsR2yAaZcKizhvwV8Wa69YmSo4fX
8HmcX8X7Sp3FqRdYHTSxgIKc/2LLOfYYievIAs3kevl3WdLRbr55qieiHC7hhj+1jwq371a+FoOE
M4mOtsBbgz1qyTHYI/HTgtzLPQiQyA6OCG9r9PJb+HB7xKSHJTgqD96eDW8NVJsgK4roP7YqeIra
594nFxZ8WuYfw15C6puDzhG1bB6fMRbAPSN/GErc+EmjBrqEtQsxjDMHs0LEhLlZ+60NbdMCv0or
R2j4OnsIt61nyEjEWoESWWg+0NBkG95EE5L/1ZxEiLUL2dQ4c4FtoNDrsQ2QnEtiXM8/Wdd0tLhy
JIZAiKhhw1AW3CF/qzYe2UdbRlUL0oowvtGq54ttpKENymhMSBlpeXYcEmh6iLwWTgit1+MGSIjK
mc4RZssvtxLqbn+6hpCyYZdipor+f+9u0opwHTHGKAIIuFdr89LjwMa67vU9gFxuGdzoUJSUfhd7
mB7poYsoLTHbyDjf69Z1usarK34ZzAKc19j/bwHZrA4bdhfXKQqU0Ri/MnVjRhM+h5un8wFAyODd
6OiCSL/yXkmFQ4JDRgoTJ5C+9D+4AS6USnMHp0UTAXIgSYQI+OIBsbL1hMBdBElicra1NvY+HHHT
9OmIAn/ATeWWWjUotYon9misauZ+0Nk4BAgmm8w0BoCcofESkw/hazZ59xH5ivz0hd86a6IKR94a
fTW/EeesK0FxDOp8xltR5sg0VfbhwFfjxmm9jEpStxFSuw0HSUqfC5GIRDs7YASp70UHxARC5irh
1q79HZX0LmCQCqWt9PvPogLQOTPpqPwL5nP8N1zjDlxZYRZ0HRRSnAnYpoblymC6Mv1kVCzzMu1x
BGxobL+8EG7LmEn07jU3g36Kt5LF9OzWZG2IBhKPEcb1EBO9pTFp1uCxMEzkYRD9cVwjxCJK4hFI
J1VMw5pnaR0QlQtotfVpJId1Wqdn3B9nY9IS6syzt6EzcsRcIr6maPXw7AAdG8Gd1KaMUREO39Bf
nLws2T0pyTA5ecg4oU33+PePFEj/KeF+VLLfFsm7nbi8daei7VSK6Of1WKwgHeJ7/TkLmqmwEejP
vfS63L2ux3Wwn5UT3atmmaelzKq8IasM/224nXWp+jYK9bdtelhUTLuf6olILSfsTEasXsa0ltVJ
yazhar2imTc+8Ckg7JEdB69ZndR0YHaTOj7yw4ZQhVIYzD7NeBTgRYDuyNpF7MUxBiWjS9YeU2a0
0vCpkMxfAn1xHedRt6z4pwNeZBlpPe7M8OwPwk16IHNW8rO4iBrvZpPl618tHgDqrooHmX2B946W
irH3Pnh5xqJlg7SfhlxhF0g7kBagA1D9LS8Tqb0evwEeHkkMFBnia0mB6WXNvFaciY6sM421TTIb
vKnQjLNIssQyOqlA/laxNr2KkFDOhieXbcbt8ZsXLlo52oGE/YV0IZwe0ovMUXmobsszb8+NvxGn
Hg8ajEVe7DVeg5E/tL9EvB7xolMZJK2WnBncDqY1t8RD/+w/9N6I8uK3p+Sutda/qeXxPFSOC7oC
cGwlXEW7Rc8uPdQPHR4XnmZnFzdRRQ5bG4uxOguHefVK0ocfMe5QJf68GuDGQxgIGtI/DPR/l+hE
R5zq/fV6WPTdniGhhyA3MjfXM2B7EdldldPbWxS0NzUVWfbPTKsYJ3g3GlzJyMmDNqxLd3g2Nki2
iykHqHAN9hna8VibwWfB8sjUOLnOlOfuRZtfyTe6mIe9Q+ZygjyGL+yryOUv4dDfRCTcTdEhI4l/
PzKCMunuyvTvwRV6LLtPtHijfjgkRZ4ZQxZjZA534zV5eH2vH/VI/T6l9EPRq285xLIiz68RE2A4
BzL1wZZk8DJt3gr/muxe+oGSkKo0I4ZWH5PtSAC0UH8I1GavsLW3oYeeth/qfkduNojZF/nPOqC7
Z8Bm5BncPd0e0T1+Qh1UhbaWqsjEPcjIXO9aB9vm2q2r3eWwuND505brd4V414qSJ5TcM+/A7cBR
Veh+VOSTsCJP4aP1S/pZtf91CfentXVZs7ZtuISBWSNNQh5jwW5pJqxO6WEGbDtPVZ399fcaV/15
mhUfS2HJGZF8jftRRX7s6qaVmsMC2GsovcHFEkBMhlCGSHDybgbGH6IXEQ6uLYQ5wvvRs3kANTrk
r10yLhwEVmbmLdBNi7HxW8ex8uP69kdj5rmHgK3/2dHQWB6884Nzzlf8yt2r/O3SUSn//fLUg3aw
vl1aFuo57jCPFDNeIGxT3bh/IRfP2Uz2M3lrrGn7vlwLS36TFBeIWYD7iWx0WsXgUBzlGVcRSncL
CfX7yAXoiCD8iByGZFYaDezbdIhpmLNo5u+8IYzFNe5PQJMYzpl9xIsLoNSS6ErjgTm/yUygaHHA
ikPSiQ3MXof1bEBC9IYs1x7KMKYnQHslco8HgfbCuztgdZHGv/+sA3HGu7s3oP1kGVQkqwoYhr/v
zXm/LuA93A6LITI2xR7kcdsGKuFepV/NsyOS7d7k/HwkGOuFOWmew/kxQMA0udtRQxBNuqZrrj0Q
OX8Bw35cFSgfgtwEhUG/+8WOtaRc6vP5sDjbp9dUsZlMJJuX29MGBOHBuCVZyot2iaHTPM224lQV
I7LXGXE9uDtfsIf7CwF/CAsCsBl6UvEyfjtQ6df6sO1v9P1izfnmxNPiFBE1EmaBYVB7IKw9OblR
uL9J4dYjyx4LG6yd880EPh8VC1C+lD89HwvYZ7k8oHTWkq3PHwCMTvwhrZ4pWZCujlqxYK32W2Mz
ofCkgL+EkNuYzRB3a/EcWsB7MPm+b5jlrBEL0k9Nhn7HGCUQvXQJT9t22lBEw+XvTZDftdQl5eRC
WbIlEX0z4c/r020yDKuXfXCc3jCdfPSf4K+5lNkzRiln90YJXcdXdF+dm6WM8hjBDazWJXowoyXf
vvAccEBYp4NVteSQsmw5xrQTlFdaenSbOQDbkUKxf0YdRsGB7uD2BPDW2fnSsoNzg159QN/H/7xa
kHZjKm6kBzcyO7weqp4OrRMmheXQ3AeyW49L8x25wtbI7MMBXcLBgZIYSpXZzGRg6MggIybmpJ8z
hymfd0j4JYIHGNns0oz6uSbINCAb8jBbT8qGJfH3B0P+x6Qbq4VKus4ISOfgXoVfa4ND3Z7b3WI0
2yTPndUshhw+i5gL+ACFPSFGPsSun1RP6ksVVm/7pzwiUzjGN1z6GrribPqorf0vA8b3a7qX1uvZ
4SB1/Wa3uEXtF5j9HMsOa4o3tDPmCkf8OWY5kRuz5Yi32MWDs3EJAURPCGgagxSh4+7Sgaceq/3P
4sCY7RrqeP5EgvfqUa/iX9sYC44Gswp33gAh/N9vlnyCZ5Uf17vF3ic3BenO7iOHBL3S5qPguPgP
QKyufv/ZvvbG+9f5+4felf7DbN/2ZJkPZZj+MQprSoVXorZ6OsSh02v9MZzvP1tCDVf60K74qUDs
4J98+/0qZPEpd1dBY7gPRXhEchwRsn9/dbXoOqnMDtvFcHE50RkZASS91hC9Gb06VzKWaTTEhZWN
h34doa1CQegpM1DhOmb+brnngHANB17haQ+alP+oMr9f2P14QT9frkeghNtFj8nqwF9Pemi/f//y
P5EoFE/gnwil0vURs4S7tl6+Oxb9Ti5Jx3FPANvHl7c+QROcR7aLwtsu1Ae9uX89Z3993l1vTpdO
l/76KD4PWvNnjm9Rm9OnPhDN2pi9l+G72jNUslgfwRb/YRBUdDFp7CuK9EX0+/tX3jWN3hXSul70
J1dmNHnCvMbPMevslj1m86cp9a0uUUEpQY0Y2q6jrW4MSU0xsXDPtBUXiUroWV4e+b+nVT5v4Non
rJQg9P6PtDPtUZxZtvUvQgLjAX9Nz2CbyYxfEFUUmHkef/15kq17mnKxsXTu+6qlbvXgKTMyYsVa
K5ABFyb6Ax4PAA4AwMxmDJPlM0YEpujnD6b87ZtqRV1mfTROi1rp+ZwvR2BpVN4Wz2lh0VmFy3Gx
VcZxV+/A2YX0CXl2Z6+Y6d7BX0PDGFdghh+eyP2iwkbmPTeyvbKWs4QqfzPg33eU+aSl66h0vc+5
o323Ml1WUY6p1uF77qdoKBnaeYOegT/hFQaxOQFpCs8xYgLV29HxZrrHKrj5NOxClfoePK89su+N
IkWVt0yWkN3LfrGz9e68U28dXOC6nKxypLAb3bsJD7vkIO7GqT1iQu8JwZEOq2rxAyWlsWPtmuHS
LTVgvKB/uQP86c5oSCRVYby7O12ck+KXlmsTob37QvDKQDr0CjE1a9q1Xa72u8L1MKc4pOw7fBfI
wTsG6p15nALcIHq3jxjPYy8a3ltnjuGNfacRj9AfzYEGfXJOhb6qF+IZok93Bs/DWm+ZDLGoMRNY
+Zq5aaTSs4jAg8TiDquFzers64shkzfMnDrDkHX17+CoFU0530jFDEfuoN/b5qDPd6f0up53FqHZ
NkUyajxE/2kds0ARgpjhyhQKpqKi0h9jl+XuYLMFV+eCgO+BHyBjqALS1uu4HO4hQbCJJAffwMlA
FiJ394J0WhpX3xxY2PAcQ4hyZjSifyXJRt5401Xdk1OcgONYJzgg9tYfWZ1Cs4MFc0601d+0hGi/
MDNUjiukqZpZxyatFwPHM8xJ4LXhtscoBM2eddLxNtl19cn8xukDyM44j2C2CgrH4BEA36OwAHtp
YKLLfFtsDs5J+cHYA+ZJrxPdLTLIdqDRxfHMzhGPdWw+/TuleFRUrRtjXKi7IdVA+9n69xrp1Qqb
Cavwk8alnytzSBhx0NhFo/GC0I+5ep35K8uNpzVOdzDuz4HlTRselpWC0r2oPL24ModxoXAozRjJ
lXaW8WJQaJuDCmx+WsjpRLnZu6RQm9nYuIZ3B/nLYlKET/61L7e12Kie2LOX4FIUN0NcinzVMlYf
3inSqqsxPPpNMx2CUDC4QaMVAFm9eqf2HB7Qd3WBrCVudIG+TkPplhMsy3/LKdJBdJkl/A2l+0Dm
k6YV7OzNkZ52LnbZDZ6mM2m9Mi6ILVtxAURKsgFLCRYJfNpGSXzDcUQTAKQRHrz9BKYjcBtkyGp5
kju1/g2tg5vDKVfVMcvVyF5/b62Fkh52142WdkrgQ32s9tkhULkZ2LTG1WPfQ6HEueSU4OxqzIVB
PI2BLhw3a9ZC2nBxS+3SYB8vQcKZcZKUQZgweRfYZBermw0aVGgUulUW9x9pqYYEs4Zx1co9lS31
QOkcr3G22uO3K6fvcNj5pqcGxlCOA1RLDCArgdqbzix4MGkEE5kpyv2gPKW/0ir11IfslbtrpEhq
AOwfF/HvvOJAOqFqQgXE9JytOLQYQ8u0nskeLzN6IuWqXn8Sm/1ND+dSnD69PdznEl7lk0MkfT3u
cPqqWryn0XJ3df9I8QKXNkYeyzSVGs2Fb1bTHALBY7pMFs6ctoTWoWJH6VgC4Lz6Uk/DGtu654QR
gFeIBedJobnqKgydBiHcWRWILoN76/POeWOrpeEJhLGo7NvStM8kkKfUvBn7eSXt6LB8mRGtw9O3
jmPNFNup2V6Pz6PYrBtiA4LLWCNGdyO5uDq3CfrCb2APzrGVxfwYaIqG+5gwv6lsUbKyCtb+44uj
b27iybazNoq/mc6TkqMi1knSowv8drVJSaAyMAW8gLmY0S3jDMz5wuAopmedaXLg5C52IIhFW8W0
5Od4quF+TmBRmUvXU8CdfwoumU8b/SeI8dYiUYjMSbFVGWqT69e+d847UvQ3+QIWeFAb8NWkhH9a
UL5kMOXdiGmo53PaUfdMTjuFavXoFG+OgTdxd0/aMoRiD2h94HBhGKad0vHDxAGNShrfWoyX2fUY
94Rj3Q7NDxr/OdR52JGOLsc+FVqlrX1HzcqioFU+0OvMTtKap+49eURbeJDdytf9C45JWoXSsVQc
ZEY1kn3N6C5LndI5WP2M4jyRuPEuDOkmPDySNmxM/yBes5W2S+eXWeeErh52UIPpBvT+IHHAnj06
EMLjK0DyyZ7uqoVAxpwLPVvt69jtFuA/jrylj6UFzVBmxLRmVW9wDbCdgBywYbcNOVZncFbgadKL
lGyeG+yn7QBomV7kYQg45i/P4kbLL5JJGNABPccFFB3ZEIaZ437eDm+YfZgtm6r02pX7wswE3fJj
qW2Y91JIFiHsI4pevgwTWSaui20/gl9CGLQFT5p70QP9tipuG1IFshpUV3Xghk31LtDRTPIYQG9Q
ezr/jFRlMLCKA42aCbjF4+lwLuE0kOykGwWW1MrIOXFafSvT9cY23QucgDY3eMZPZVEU5WjTPVRP
LbO5Dg93+wYXPF4OtslhZu0bTFc8Jxdv49AyCfS4mBNT3hSl3CuCdDwFID5jjPn7cCjvTDU9n6+S
n9JVm31Yr5As6gsXhqRHTlEHarKQ2Dc23XXoObHlTzZApSLPV0V5x0biRoxKiUGcOuR4mSC+7NbL
ar1IKxdoU8Vm10Ax6w4N0OVzh4GDDueo7m5jKaQdNVHVIpdo+mlzOjljiHexUdNSTxeE7++ac4L6
qjOFL04wiyJJWOlf+rWaf65NJmW0hNNlu+nXloJxLkhQkYi7h/DYXbMp8L0+I2TRox3TXm1mVfMu
mERoG6jS4uEG5cJ+jciPI5GRWP7oakfbo6gjY50jQMbMeWD4l7I9ojeL2JPhm5K7wpLUKiK5fbVa
KdoLCY4vo5bSwBfU7Zkr22jerN53MUBfBWvk9DWjr6fbZkf2DhGA4B+jNm5+gB5sVb/5ZosMz0H3
VL9JUJoN+RP8jBJGl6w7P4uvU01p/BxdLbqQ2nkWzT+rMJgiOy3SWR7jD9iYTcbjWOuMVZeBj/0B
7uF2dbAP42p1SiuvdxXVtd0p+p2YFj7mOnvo4VSjTOfYiUJ1EKayPx6eumPMXSAnnW7WaQi/ijGE
/EotWVfsiyXJ6+pPjjWjLNa9pp1WOxunqptevIDtfUKry09pBjM/w5uuiBQLb5KD/L9p1zBmXKFn
gZ1x0VSzgEbFmGnF0xrSFX4FJXfoAoA5rZsvuWrOwLoHit2B5D35HI+UvzDK76tmoK3Zeju6H40F
vKqLHT1CvVtPTGjNduIB8IYolO4iPjbaSq09vYrpAveLzzfwLiD+Yh5m4s7q9kiN+YMtVIfNioko
IzbOIv1OGyl+IaeQ4Z1Yan4zZRIbjZWQNEhnrNNkHvWK8Njv4dbFrQEaQF6kfhoWZoo7jiQ8pokz
ZZx3Myl/0TyvTucKRKmyrOn6VweJfrL3EnVc37nJ2kvmTsJGad0E5Bt+I5hFnqcKJ9wHAziF13rV
8ojj/EDXJ3pa1Is7VX+y/QKf3nhNw67Np82FN236VZTZbd8/AzuPxp9f7xuWlTxYGdGAbbMOhpUt
USvXU/la0UaESohz7iOor9zgB2K05Qgn1iwWPuSIZs6yehehsQvBYod2jRzikTnmdpfdZlQsj2CZ
qcN+H1KWiDY2bw1qwdJJBDCzWM5F+LCQeLH1YNFMp9u63/z89M9D6883fLmNTPK5uh8eemGtjxI5
po60zouGt3bC6j4KNEn6QUDXgwHn1wWDtyzaMjCBvLA0HTgEmVTInMCfqC3fXziPoe/nvCVVLqEP
t5ftlF8X5bRkXPk4abgW/aKF0YLFeB9xqRt+wv4TcLAeyRdfjAjbc6ibxeAUx5QCTvXmnSedE9Zb
G2tyzmMJanLbf7qzTFjQtuYK3/fyKOlHNzsa0kIdRgSImo7ONlrGQ5xt6kGFOA8r9FaDJtxGJY2A
Pi7aGhFjzBbtAPDNIeGKydVHzPf5y76xG2Vd//uylczuVPb3ymNxqbDAIrRAzOWEvSOSZTVpYUXY
k1su3rTitd2euwWmFUusMdcHXy7ivy+JIpXGgMq0eol1vZz+i1HldFmovKSC34+gk+DzKwLRG4DX
2J12HgVWf4M28cj/LpeJlMXbfFm6jJRnQJIkQLqKQZ1ljCBgTpqRnpzhUccRB8EXvhmF1tIL4GuD
2JLP9etuAFGFj4QLlPJ9lYfjXoH+9egChNIjTR2oO1XLh4qIAeQJ3iyzlKO8Z3i/Icsq9BCUhPQo
M4j6ZZEqI/14GyX6MLq50XBe+7p2ceZwUzeAY5xsrW30ED8Qi0MYZltCVAei2WRn+3YVHl08s/xD
dKhWbf/zenq/4F9uLBOw9td0s1sw6pD1pCLG/Vr6dX1rJTMhKjsBifeBKiBRES/O/C+EhgHCQZab
wx/4CcMxBlTfeF5UqPChHBpUULCPPZSrDekD8flW35SIwCG0YxhKQZVYfKKSL8vuMdqX1wuT2Hpw
yRWTgqRD75IZvi7HeN9Supg0Oesm/d8nQRqaaER3KBoFOoN7w4qoQoy0q1VrlNodGqACWPQuStFg
HgxKzgHOvkbKYVv+1J6crS7eod1cmF6u1N8b5/cTZA6lR1k5pyN5tNbgxFjDS6AcxairOvWZ8LwQ
936jucT7coUQR/NWY422JYPEyzmpxzOj+nQbmf2rFy/6Y7uSVOhrlZHSFKAPd9lC+essGpUqs0+E
Mj6Qhxj+rn5nWUprWtaBFYjAEZao7kh8YynFlQROxZ7vRHxzyBRXY7OJf34A+ncQnOzTWt4+eio7
P916JhaUL6fDtbjk1pnTrn0P3T0+WBiyCAbK/jxdZnD+AzWWYS+XaPAXwv/99TJ7eF5cGGtDXvtU
ouBQ8Vu4W9hqzOMocqWJXwtCbdFEI3mzQgc0CsHU5x1AnM9ZQJndutynu0fpzi2sEShIB6LiGE8V
IHcT7idc//EC/3LdY3zvxWYY4MhbNUzhaiF3Kcq9FDhgi9nSXKTMoy+7xS5GQrgozGIUYxd+ilbd
cV1XBnMk6bY5nFNCML0ZJwuL5jgqbaSMVq/hicAtS8rqIa6WnXYqps1ppdX0nQZwISIsDkIdekHZ
YWKBvpGLRZzlVPOtXahCMBcdwkRezlN6u7nwNdRpgCnUppmadL4vn7bXiynDwybAjYroAK5SZWKc
XarexoNKfw3B9fMXeVJv/qzHl4tmdnRxdlVGpyMX7bKlZRUKgGYZ/VO4B5ItOv06vxLDCIUL5Ssu
UrtEGnY97Hr9aH1xh1LQgV8VRKzeCTo4AmV7G1RE7+5q3j7Ebahx6x6DcQfQDpcV8n5xF7Wm/fkp
3vR7ZUj99+oyAWF7MLaj04HIWm5DdNni4nrz77gXiJW/rUP/yrmc3CjZl2ZwBhp4EDB1L/ullpXZ
qrTfL0cJjId6S7daTEUAWB7rosoxnOvW+zd/qGA88e9ymW90x91/u9C5HIVAlwnzLHRD9KOEvIm5
5SIRAmqtBY3AHisUVdWlwAqjmnPQPh/q00Nn3nFlez+buwN30e3LdCmCdNjFVIGl4SZR1Adjf4S4
CH/VMcXid2uRm7hu1LeHMksIWjPHE45jdZxBrxfj8MFUcwdI4OGM2X0dZMMQz6zYmsYdOy/lfNMD
4wVW6FsawE8IhjNBd7VWz6d9mo4SLFesUhvnE9DJGzT+FI1u3Wj3v1ob6nUNWfmqVrAc3f7GtXvR
AyPBjrvRk340Gqh/UHf79UD8eN/fjdbJNynzSV6DAA8o0rJxPBAcPTOAmODbC76Cn42/Ep4TjgQE
e7ofwvvGL6zn/SRzjktn0AgUJ/Ag1oogQVAf9HBmE7HHJ/0q4C3WaIR7l88a/gTJcOQNKfCtb1L1
B/XESTRQ/1wRkQ75GAxCh/ZIs5JRxz+SDdWLT1ZvY7cMZ6gJbtl0Vj0cnewQYYe1DIDVgxX+Uaa9
ikDxoT77BTj1uItieiSx4zYz/wJtMHMNm7/PFVyXlIIRYUy6ODkili6zOENIplmzHwULd9gvB820
Ot1YtSuYVVd3pF9cEbc2vFocfjmblkWtImeGN7c4y2NiZTctMQ/x+1OxuwvDds4eNd+ddrQ94R3i
VMuwvEwJebypM0ggIxMYQEa2/nA4F8MuGpHm/wtzQ6Z+7Al3FEgkjuymwMPSayR0EcKlvwj3S55N
8k/zRaTSjzRH6lm8kLa1iHuNGRq2+s2+gX9/zcSwDw6IjTHxkfMMpyDpt7dAdDRqAIWQG/d28h8O
nTajE3j7d1ENv6UNhfw3DeeHcbGskJD9MMd9RwpoEDdMASN+vJ3wkhX7quUNEN5vBKG0vbGm1Xgj
ej8//LWwAxxgt6tVL9hjIyGl+T+NQZU/tLLasNit5rQDOoSCZuPNXXSK+FrIttXKMgcIf0SXbzaZ
5e28N2gC02Yg9JYkEYnJU5lvsC0s9M1tXzYTdFIMH632GTjH6ABMLaxDFyOdAFDRghrzPathrcS0
EJ25f6UKQwlmKI3avkEm18oDiN44Ir3eFd1xwvtLHn7cnreGNtPMJMUF5RgfEOf83OQAym9nPkgf
4tgoU6LFUADMnCD67qB6eSH/Mbd5ufRpdTZLF/pISa1Ic8ds4d6HYq+NUG+fF/XepFq/LpUptBdb
mlQFeGFJBXWB2sTZBqvL4bmJb0eD4ZVbrxJephV0D7ht4gBoJHkb8O8h+ev6mXTGXGwWlV1BMRm/
R7ZJjePNq7RssTfBAn8JW2LTPTbgfuDAnJPUvGET/f7AmQPzMNrML3dYlYnUHe2ZSw/Ygrg0mIuA
qXewH0rxplsRxz4A8eooFkxn3NYhhyPPzvkK75K6X28hc2rqpdF6dtrpJpZZugedqWxfuSA6LGUk
qugU9X7FnXZzXv1fEOj382fOu+NmdDyU1nz6q6VgkClh/l4PvgqK9ZwrvQmyOkgrBq444ZaZPvx7
KymHfXqeFUpmgkNnQFl9qTVIV6UxzQEjFdRuOe9TkwVCJguBycnYWhJkzvRyZlVd9tqp8jAOhaR0
FuhgcZcGCxxeW8NR9auU4EFTJaaog0rBwwr/4m+OxNa0jVfpNy2Q+8G+THUyVXEy3BBQ7h747QJj
oZoPfmyiaWFyZInSnQW9Bkb0HwWhttKfySPndHre5qfHyKzQ3eVx2221Peh9/9wdLmtfMmojG7SS
AHtVUo5bxQqhm4CCzWwfLiatsGIrd53IhfDpNjKfbzsy1P11tCtIqFwHY9Vc0vxZK7qA6BvfBdpN
N7uO98be4vA7hUOJBf/cFta5LOjaHuGvRT+tVvKVBI8auyu1uPeWYYnBILbUkAbo1bd6y6DBSDhS
od7DAhxSCfSOBzyEuJIuVINMqEL+3LkMfaoDGiUF3dn6atTdfpl2+07NYEmisF8UbRAPv3vLoVk/
GSmfXkJmtygP9XDUSywpNVrsEVpiSEiGrTEPmVFoe0QJnE1pHVDGaY027mGN6Q0IOObt32FI732F
D6oqSAkcC1UllsnRpFlwmz6/qoIlIQS/DCbNRYdv/Xnzld+UIb/2gvz9l8Nkd7wd79qGRTSb7vpk
OBLfpYzH1/Wn0EqSs5cELaankB0UXeyiYutcN8YYYE4r1iS3SPm7lJj/R8eFTkUFGYORAZ5nm/1R
f5iGAWLf79M1OIqdK6v2LeRA+ojsTEuLBcPTwjhWRBVF/9q1aE010+joH3u1nJej/o2Bv+8nc/wx
63Q+W10KhpTLgwzuRbT6jg5k3KjSaQKR4BWDQmdD3sztWGbDrzpCb1OxAv0AgBca0wuCL5H7nv62
Drgv3TBL2LFp+GFkVttjd9joO+ViJLWhatWTdXNBet2izeM1bq0eijfYrPrXtNal+RLV1rXuxrvn
9S/egPC/byKzckqHy2FlrLmJMkEUw7sVdpb1Spe6JHV/DrVHi83qOPFj2L5EKEvoduXE8bIMcL83
3e87yABB89ORsebFh5FsVlaXGrJO/v3ADkLbIcVmvOC10UDbbTGgyJFd4vad+Ufts2iqDzEZOc2c
nfT3VKGK50xh5RYZrJ0tELVZwVCNVVlLugcbb/x5XJwOh4+1Rf6/DChqgTiQzjYalFgBACEsCfvG
eE2oE+PYGLexgUHMDySUc7y+2eGsE3nMMTuZA/YPiT9VlXVBT+WmOoFuom1BV75wpUM21uHdNRS0
tP3zfRLOeIw+uDqoMkUklOD1jtkb8GQ4xijvkIt9fmFvMqxfN5bteSsm/q0aDWBwvPpD1GWVyKY/
ks0/no3vPagbFi2KaF970sh48vn66pvlo5QUnbkGCu0IKovfoa9SSbeX/VrTKCzmXUMU6sOS7bY2
PU+anfRHAJqInVuVyZxijVMHyK7q3N2QNoTVToepQ2HUzLXGMN/EwNe7eqKfLwF5oc836Tblrh7t
fn8PxkhNcRPJl9u/TyPOVgPrcYmvDR/hsGhhFdA9or4Kac7t7NO39JtOU7u8520iVhWcu6J1mSFb
9Y8ra/9doabvYTbrGZZXwjrFamH3ALbdgmjQW00bztjhuJzZzVnFJdULfI5YCv7wGFLV3oNrshB4
JOTFkjepjPnroTOB/3bGg+hw56FrZx5guIwZqzGsU023WlfGWdd2PgNC8X0l4S5ZoKf0qgr2xFw4
zVpehyX3A2SC/n2z1O4PRdWSvdOPtq0oAnKoITwaWYxF6wMBSJuDB+d5CzndUXhrK3Ap1Tk8lWZt
mNTBcxqG882gtlAV0qNc4Dco0+dHjISsv6Gt5ft0XtSjaGI2WyWDtEPn+0JO4FTb6dmeaDbWRVCt
+5Hf3ren0rI2t3/5ZrQHr5z+/HMQTlktZ86QW3m+WK3PV7nOZHe8IB273QhyQ6vVmnk/KuY+tMIr
bZpGTpVOEZ3mnOP1XQD4dQvZE0QzrpXSmlvoo2+KEKfJ3JCmWiH+mWMT0hs8pgOrY0ki1Oet/wZT
+P3wmZOjstA299nxpiVbJ6rdHbfwlazIen5GLsnYkmZ2RUDXaPrF1gS0Svp5QNDQ8u7i7Van7gHZ
MIuwIDMYQro93Xaz9U7jBK31oyIDYC1luhe412F/wNpnd7KZrUbo7OBCHUSpO0YPxIopCpwqyHty
sZa/9T7v5eWOMvtwfkItWLhstcTuRlE6OaAdt/vraY1eraAt+20Mw6OCAN8BPLL8PAj+TWPr9+Uz
W29nnJfXu8LlNV4ImFqdOt8NvJUQwJUxGgc/r/WrvD0EXp44Uwve9yNsxsobIk8/YpYD9JCWVwwa
IKaWRbVgTw272c3tov3Nun8/qLyrlyBfnF8XV7O4Ild4Uj9cRKfW17rK2m/Jp43jqtmtWpL293nh
v0vafn3gTLGmq1t9tHvwhmu1J3KNDx4uxyWJSgYtLSZ/tIAGz/KQa1vTWk6OpMm3mcnYfl0+E3RG
xcdjpiu87bLA+OzYvdn9c9UeDoeU/ZifQtvt/TziBhQO2v1Vy6p1Ja3xXgVEA2BstxcET5ICjKLB
Lx3UQwIO5OdX9HRG+HSPmai03p4fhet9zbfpD3krQWNGdSnaVnuSn8k/k8JPF8sEouveLB7PxecL
Odn9imcQAwpsfsk5CDhgGmKAg30g7d78dq2ZE4FznzWTAhXUgrp+yGfd2Sx/1wWwbvx4VFd0JvNe
7Ptw/2+rZSecb+ZL42jI3U0/B4MuzNDcVouuCFw0K967PoWuD/r9+XO+XfGKiZF5yaS7Z5QyW22n
nEurxY2tdq52GU4Jj8kltgIxFLo96ZEwqAioeRanrNXM2W3PMzT7dcslON9GhTGZTNH6vc0Rlx5v
ilJQJf+O1JsSJaL9WfHkHQSs9gZf+OiG3mCwh7YuvQjB2bmRs7A/v4V3pZLyeieZfX+fbzab2TGV
+77vRkVG4nB5stuWbnt0E3gDbZxa21Xs6Oz2pJl71L876l6vn9n489lmVi7duX5Z2NSKwyGYWjUI
yELJ8B2HkfBwJa4CknTOEn8b4F+vnNnO6YoPM5/N5RKnn7hl0B8ZGcwew3GYSwMDETWqyPvyb5iX
TDZ8+fKZfV08wPHVlJH88lFU32BNdrRcWAEemYUFYaRtbbxp7luW6+nTestsZ2VhcH4uF9rzqlH9
y70BOgUc3A2gJY4zLnoFwT2L/6+XbFD//l7o+8epVLmPeFzTrw1paH/Bl9paojW3hBiE4/LYatM+
yruqXLT/9XG5aiZbUbS1VtmMZmQrz+5bgSYyARvarXBopRLEqNBIUrSczfQ2aP/vx+W6mTTlNFod
jJ3KYn7Gkq9kLsGgVtD4Di1oN5TPJqZU0+YkJ5y8LVjLpYqO61IFy3c9c92RuVvdQORVuZR5Yikh
ia4WLmCK5Rq1PbK9R8m69J7IFFR82XnWnB7ULtZ5vHbRzNonJrN4PsAUuirc0r3PYeZtiH+9w0w2
dShtVunlrqmJPMuGWKGA6Dqtb88bnDG9EChX4RRc/fyq7Q2BXm64f+8mE2rnijrbaQ+uXOtvAnb5
l4szToMSwopjAkvTzgPh/ssW/3fFTEhVRufZfEHMlyHtbkXDFCSOQ9tDves5dzvutAu2nZNA/Zel
9++imTi6U5aLFbRhFcwELm5JVksoainZoBuEeIpCQwKYYKC3O8rHZ1W5wP5uuH9Xz8TS9aE8qtxL
PLJJS56Cl4qNrnW5VvJn4iv9/mrdaog+iK6NOySouv5UTsysB0aXbTwXe5KvvOqAZuOtnVe7qO9q
l9cVkAm5xowNox7lCjhxaw+XpBr3giBZtAMZiOBQlA7yqLNsHyk2DREJ1opwAO318y541m2fXlMm
DGO8tUHTIO+kG42aKPpH8fCQXJiauBcMrYvq+J2EX0wNGX7V0RSsMcVW7TlGYWF4cBxAgMm2NvGn
vuP0ys2BLuYJYhaP2m87qFZDp4cmFcwAZROIpt/umN31ALviKeqUhXe6wo/4/DxvzEh+7a2s4kqp
pLeVuq7Iw4w3G0WUC6w31Q4t3H8xKs69oFxHf14gDToFAy+mBD9zupfyqHA/bXfmrkgYkRTRaLhp
XDYYZ8odHfIFrwn8hurSbbfxpm3ucj7fG1UMj/ty9cznM1KtMBuNHnw+zrIIowW0C4jLREuE4IAO
8FOKD1ibMJazu58B/MNzZ41xDlBQlPtJkfsLNMmTG6z+sHfgYC5snVYQuJdG4PZ6VEGHVnUwT2Sj
waKtN5FezRqKMKkbawLaxb1QqdNfopLM5aK/TalfXlA5c+4uTEbClpa8oG4fhpYK95SmOJ1HjzyD
ws1yLPllqB5zDsC8L/OEdV7WReW8SdX5XX4Zjj/XxfASuAqmmNfSnAbuZghKRs4USx4/DzHKfebM
yWbos42BXElNih6G46Qa0ns6hSVqOB6ME+AJWa9if92sxHll8/OFfloXmcMtPZ7uxnHHxftR/RzX
kdEAQf4nf8fwlASeRgvcbaCqtDmvI3kgpZ383w68f/viKeZ6efv7+cw4lR4l3r4UhdQpIFoFyzN5
8wJTTsl497Fmyws+8tk+PXvmxLsyqWNpnIkFIFKnOo0CETRMS3gSlsQNnaIRlCS3apT/6qerZk66
bVourkYMeaVWhZ4Ijk4DZ+PKmvwE7S4uSfduwkDbruWNJ3+fQ7285sw5dlzo65K25DXvZEdE1qv0
G5/I0N4W4TYcxOMq6VtuNv0Om3nd1Zmwt5yrxULlclfRI/X79XqStMSjJQT5E4cLCyqP1qLmvOPn
gf6ynh6P0/xWfPBlOVaw6q9Uwd+Ujf21OEKTK9IHEhpDXhMqZS+EURcfxNhZjQe0qYr2A48YccGL
04KHDyfYw25okncQyDf9YRE828MvN7jZK6vHqkI4jijeh6BkBOILwD9zwnwRyhKDSOdPn+SP3DH1
70/df+vgmYy9XP123TMfZqHKq7sugY7Z4S3PE7Ay2edwJPO8W9+iry8L4I+eeaOV9NuZx+1GklMv
+5UIqmXaHt9w3m5P886799nsyyNm4toJlff8euWKBwgTfZlE78G+aPkjBfl2yGcPwlkmJGh5B0nO
WlczuftROcJGQqVEnQIWdfWSUk/CzM9eR6c6t5d1u5kbyfLWeyaSqZd9eipu5elFKEOTxWpaY9Qb
eD1k6pCv4emsrCvukDlP+2aiw6+ERs0Es1n5oc4Lq/Jzo/WX8cOlYByemY5SgoIPt+JGakH7Nwzv
IQ7L4RLZPPqVnTivyS2asxOuoHkpXu49ZaLc41hRjuaRaLN1+oS4R5Ds2kD9Mt5sbcsh24IRHAhK
atqOFg0zfzphvPfnzPZtE+x1yWdi3vWqHeczWH7E2siOVGdFWxwrSststbA5kKsfaJKlf4rm6KSu
tWaz4tw0y8+5jZwzTsvAJ5u9QZzBYYC8hrYL+dSuzaANYv62w04ARJHConh8EB2/aSQTX+nBiiLJ
ybmNtxXUv+2oZfK6bWU1X65xNJUBGTQY4pIYMgc7GQYzJxBa5PS2EqYEI9xBtIerkFfePkPMh4j7
dGJ6iXkFHNzU25EjoWb3Rx6nALxLLAksiB0HZJ1MQcExNKmnbUrMH3DjA6dAeWNjE+nSkm8fvGIF
bYhEMS9xx/+/YYkvLyibBJ7Kx5FWYtGSAXFCti69H+w/Q9mcqlZZoIVQkiZyvkrOKaRlgiT2i8fV
bEM1yU7B7WJYpy++cJlOp4rgh5+19LJoqPb3MwurQh6DrBFMZ7I/CPUZosv/LTnCxQ1BCcg2Am/O
zZevtCqtR8QTXkP3akWMU0KuzHh2upXAuZawIBDce4cIf4bcNPx9Jvxy6UzYWDxmzA1ZykszUKra
R5hftMB66B4x9dH6aez8BsUxsx9FXHE7TKZuLvLr4bdf5OUmMlFjfV9vCw/5/La9Q87hSnJauRZA
SW6tkVvCrXAkDlisze0CU6EFAzE+r4n31ci/O8iSRPYPbXS+7uRrsPsmHTwGCWNaRc9oYQNte5Aj
SZfiscK4QJLUmd3NWZTvwa+XG8iECuV4L13Xxk1N7pRDZMgIoAOqIVaAzIuAKqpNsNecAPW+/nu5
agYATbWbkq41roocpE9WHrEVSP8Y5t36/qZJV7JieoTMuGhO8y79Fmsumxjo6orGf5lLj+Y7Y1Q0
LxLt297hS8hWgoto+YssKWDumrcOz5LbcYOwmfO1n7aIf6Liy7UzYaeySUcl9XR9nlIuTaSktWQi
QhK53RpOEggv9j41qRsoF4eCjPUf9h4edYJDV4coPS0x3Zxxdnl49H9Zhf/eSSYyzY3C3bzuzzIc
GtIdFtkSw18Z8iBaptVoDOAJMBLs3Hh2tWp5gfF9Z+fltWSSuJ12OG/WZT7Jf05NRO5pu0UD8xsc
oGOhxfZgQOZsPPlInz5FJoe7Hh6l0mbOp+Ca8xjsow5hAO6UF4azBseRFMo0c0vvt3wVXNT+d/Vl
Iu7STO9qYc9lD24N0X+/Tuam1Vb2PkrbKfim9w1JZLCA7N05L60pGwAOdN4WeJs0v9xEJvbOF8px
tdX43N1+fxeAd5suT0+SRHMpVuy44rf9vAztfYmAyRP9DkRAOAL+PmuW+13lttlu5BqDGGaiZk2+
pFiuwaHrwJeudqps9pxHNeVuznzmsgYjDWcHJnYXn752Lyfc8a4XUNiuVex4bDStVCZk689+/H3S
ajHVq+wyVKU+vHBTl+8u/gsJY0zWEKiWtW2VvvYJszFcVsItt9pqLZvARGmvGPRKTUklHPkNgQFS
0Dhg/thUdtGKHui+YVkzORW2OS3YTXa1uXG7+x3jMzX8IRknNBpPPq/md7Q7hnmWKvI5K6qS9SOb
Fx/muTCbqfBtiGhwCo+xYsHWH5J6yqHBP3qIm9ZWlIcCyjWFZ8r8FJizho1Z2iwP6ZFnxp+XjtUy
06exvi5ndSBXRdlujluznNguxtIuFjtythtKDMqCc9BpNzEw1OOcT/0ObiGR+XfVzAIr3coL/ZBy
1YLPBN0z/nJDpI6Go/F/A90BbL12k2JQd/IK7ndxHXdLHfNNfJdxysnEz2VFmanng1JO6IjLphXr
x2ZqHGR3VY1/9MHSOxf4CmvrJstw2xv53w0PFUdardy/cVIOFrh+HdyJ7xN4dtZ0xDSbkZU3Ev5d
nIU7DIkBPx+2RNZFSN/sTK24vJafLPg9ZmG6UDDjZSRYXQIEKEINM8aBUJfcNF8SpnKW6ZugW0Yb
pBJ7IHxXsp4XK01fXhaXWZmmF95pw2E9cLed4OsG75KEY45cNrw1e5x78dhvn3ssUeuGIBD/6Ufe
jnmTBqiMjMdSydDKJAKZ1TLSbhg37g9KojDyQnoKSXXnUFtbw1WCUWndlcRQ1J0bH6MAmYgO5mSA
9hkCLTianhsf3/WEVSSAQEHQ1DBVzuQlagouvb7slGQ+3TE0zIDjnSaLxMQHjsNpb1GkoN2ozJgS
su8rGEEj9B3ZRUbcxszEo3JYn+yGkFDmxjIX4lHwS1fGG6wsjZ5Crs/gmyOEu+XNFVlOcNEzhe5c
US6l4mGvUG9T9f8PZ1/a26gSbfuLkAqoguIrg7GN7cTO1MkXlKQ7zPNQwK+/i5wnvYRYQfdKLZ1W
d58UNe3aw9prSeYNcGdUWLzYoHvhX/f8VP1JhHcrNuPmGSC0PWTKuAVq37G3Y7RRNae1WOZaHoKB
99yQobaCZVzW8oeh5GroK+Q+C+HV/Qk0YFPk+waH+6XcHd8agBh2/ub9Ce06Y2XDGnbWYS5mwxp+
VoGCzdn4+xeMnNOaOZzf9G/mELqIVAE8VwdyycDvv798UzCFpKuZDBdbWO0GEfkbcrKX1psTAjPb
0gzC3AKCbv9+3eRrA4O3XKaUQTOCfXrhXx4/xqMsC+JJho8z13dvCnd2cKBVcbddSzr/BKBhkl/H
WvgUgZaGYyYGGeisP8cXVDZAqaND68M87IF4264X9348MosBF7GbURVdPk0YUNoC8w/I85xemF92
F1mv5HYPuPHKev7EXs1DytosdylDFutTuuXLepZTV3U8wJCJGaoWgL4WBbS1OjfWBchw0FYhs4tW
OJR7n2sT5uJkoJZTI4zoAJT4fW9/xm2aDAprbuDJR9uXLi9CiaHqxygdathypBJmriNA0kA2iK51
kNfhyhkoYm3X3KmfTtxi1MVRRo6343XXqffjGcCQ+aJxFPDQ3rXb3Pob5F3pO7/Rbj7737arUeO8
pd8v0vc5L+KE3qd+KqZevRdnY/v4Z0Jf4mbmk9jsbptndBU6aCh8PuznXP7fVUjWjwdjMfXFg1H5
pGnbolLhYs2e+8tRcTa7FOBH1JLQWeeY+wjA1lVKq59uzWLcRcQQzR12LMG43p8/M7IebzXi1H9o
MnyG2iJQONu1KqX882p9X+fFXVZILBS1blTcZeHIm35nbIKzfxf5UPQLj78f5J+JoMX8FvdYjuUk
kNjnYBmeYLD5YXFfhl2WmW/wXi87JEHAmQ/QPIRN9+nWeLxDdRatnyvf8SNS+P4dn1WcL5c7TQKR
KhWOtu2hmzgz7aNwUMkY3nG/jm9QgUJlHEmpJyVwnpzg9nmmgVz5hp8O2uIb5o358g1KqEFwb2yx
1x7S+y96ZGqVNXO+gSjCPT2jTFbhrUfr69rFlufT++Vq8ZliiEPNQQXTo4F6yWIX8lLKwiIwwoPE
j9p49IvHGhwlfBsD5yNbamwNuk2aP2G40cH+SqqjIc4ZXTkL87n68REamRnj0Q6J/3yf/pTRGGg9
NTy0IYGe2zmsHKa6LYV6auNWpfP7jn+ayN+GW5gTltYi9VsWHqbA0caXVNqHoCtv91K/p9G/vPkQ
t3L+0aXC1gf397GXt/q/9UbCFap2OmTQP6khvuw0CUml6uBPO0xKvc2C3lb61KJQa4VEQvA0okm9
2SaQC5j2fnrrD1bePXWxo6vPOkSD9K0+3kjR3RRACi+CbhBIieNMdnJRWr9/55Ki4r/vNCgFp7cG
XullZNOUujaGUxMe8A6Zk/rRgSatsYQK/neylxmamxwj1EwsUCtpK46TPO/3coPAYY32WFC3gChv
YYf0GK1NsVqGBwoNSuh55vu03WvZqZDBO4p8VG0lcWR14WPcoLcxo2YpVk7k1fnPQiegvp+R559e
+5d9wp+2dBJZeBjzk6KclWyvhHvBiMPQPKZRk+Rnrr/gMvTx2vG8Mns0oOrQ1SaEgbVmMfuOlVkZ
DgGWXt43IL+v5GPPz4y9YOV7SFiTR0k+09Dsyn1E3EBJV5Z/4T3OWz+v+kxzPkNjl1X9MpZlqWjS
8BAp57rqzWRsrSaGHqHmDP7293P20/wAX4mRCG4CkylfPHJkCmqSKELysMbZuO+hxGDsCFvZzZ8z
+j7KYkWnQk5EHUySl0ACCSwG4kjFvoaqs/by+3SWIFasnYFQeo5DDFSfocj03ZIxpYoTXe0krwY/
eG21KSTF69EO0/boB7opUyhcyMM2a25Idy+kjREhLnGMYB9XIjJJmR8m33eDfnRHNTOFb//+fZ97
9/1mzd+nocPZkBkKksv1ZiIUESklr2pfxxxACO0l1ZCtYNyKKhRdSukhCKxBtiDwoBinwMBX5Lq0
aXlxAGB6N+JRGIZ8l7QQygaZTFG6+BGkgXQZyK30LWzCJfezO1ftoxsgzI5aoGxSpduFNHjQwDEe
l06Nn5NQHWqUk8udOAyqlVkut1uFyIsGgDUCfATU9BMm8eXu8saf9LGTuJeJ17za09Croos+4vqu
MBnO5+bran4OZDCKYgKSKsoyl5C2OVeNmnCvyLyp24NsBd7/SVbOVfZQrKbXlnZhHk1XkbPA3sE0
LcPJyh+ivAFxrtdnYDIk55hXKzd/bYTFw+invI7HDCMQ6inG47hGybO87csZzH//ZWOMqlS5SCYo
Q/aGKUk3on6JwnIry+ra83V1JAqPQgEVhQoI6mIkSQylnHfcC+K7JG2B2R0LV5Uyl5SvRH4y4lmi
KHT7dKdA6D6bDrkG6WEerpzEZXQMzwp7puG5n625qiz1spJJ51FKGu6JWt1II3UiFWoBcW+Oyr4L
tY3OW0cpQGwi5S9KdqHG5LbVIyU1NC2anaGEEF/W8gttju2wcng/ITLL06vPyh0UV2RmFvi+RlNO
/bgwKu7xaEsmxdb8xtKb7qQXr1lx8mG+SkW2jazHEwsBDny4KN4r5ZwL9PgPvh2LYt8HxgtN2b6R
t5W8VaBSy9tgQ6nkatNDWTqGgKBA2ltF8tgqYM+Lml0UiYsRjZda65wQCjw8s3n4qpT0wv10E0/M
SWNoUmXKX6zGTawHK2fjinUAiSJF0gK0AWBtXDwGktrlEGfsoKyeBpZSniZ2HAzos7T7SP9fvjvY
/W9DLZxrSlsoiGSt7mG3a+0oN6dSPqbjnjQrKrZXjvvXgZbHfWi1bqjrBnOSHoqBWHl4NhA5Yajf
348f7us8IxA94QnBoYF9XbwfjWo0kJ3KucdQZkiLvR9aNJ1V8QxT1I+GAv0G/liXCZ7xwRnxilUf
pfiABSaTZok/vHjV60sYQbEdcsVZdJ/H7yN5H6W1/twlu9t88RQcbfTZqPAkIVa6ONyqJKJAJNwb
KvDHZbdI8GwG+NlxEmErNLOU4y3CjDC+m49nr4D9l7SuPII/kye2PyZWGcqbrFpZwKUw1n/fBRA4
g2PJ4eAtvmucEG/SouZeHhfmpAxQLywtP212wqBmqGtQTwLVoJHYeR5boAOFL/CSa+JIOt1M6Fn2
KQq0LGusqH9Jw/SQMncUuF99aMOu9YRu1SlzB6abRpE6mcRm75nRAb7FKxWJ2UODJnrCzshDZseN
q7IM0m+Qo9Iysw6r3a6UVKcbJGegAsrToZkEQPBXHaR+uVZvS5YepTR0wZQEk+U7QyX2qZo5/aTc
Uy2x5VB6HUroNCWvgRbfJByKuIPS2KEot1rQ/Bn99vD7kfzhqc87/V8mDCYWQqcLU++XyFgUagQz
lsOSa52tJIAUTf/Y+KYHaHVv4p3fDS4W3tTayJuSVSbBRQbhc0/RDYjgGTU4UMEuLkXUZ3iF+oB7
UuMEXWHRMjR9ZTPCqj9CvoRlTtPuA7+A1P3j75NfQkz/39DGrLAGghi29J8B+RVGOvi6N7FkJ7g/
2lwyjmOIXq3iSWv8HUmguxEAVtKd2iE3IZVhBhq0ZlhUmHETRRbXNY/X50Df+3SFU2uZT5q/Du4K
5wpYKlQZBaDvl7CnjeAhgmFPDE7N2+PAK7uT3UEEFpx9nNeQi/MAN1Rajd8Wqax5aM7IjPNA5nYO
5L4PjRVrurLItHnoMHTxqozlJm3vdHibGFjxj0gtgHtt7TRecaEwLjeMz5kjgPs+bjLkZZbrieZJ
xh5KUZbcuxMF32kMwePhonBQlPs7GD/4JbOHGMd7PLe/H4orXimfVWE+WXGgHrJ4dULd6Ae15cyT
/WML7S2K9BpFRbqLb8J45eH5kT/6XGckMz4ZMFR1GVBMmVTEMXhfvNlucbk3U/VRQAlVQyUWFg2v
Xq4gwRF6eR0hkXTOBMg9e83CEtDh8vvEr7zsnIGM2YBS9mfd4/vaB1zruG/ozKPxXSsd4foPbB9W
j/V4/n2gHwmKedZo4IT9BmMUOIUXpyvxgXnW04h5PqJIOQy9qC939SQ96cELK7HHkisn0BiMqFtB
dKvm4ClvEhuuz8PvX7LsVJvPuYFQfc7UcA3cxovMYSsZhipQefWGVjb1NLaopjtyVfyZ35eIQVBV
6La8qWVI+Davs4unMMlj/qs6gHI2AHohx6MCDwiX0EeOBS4Z0IcKOIQ5rDhN7dofT0Q3hwb6CNEW
0bplVAIis3Frj8zY4YCVRQGb+8ZYbVHj0jXxvTSqu9DQ3KFuTWxBVwT2GGSWqoLcKH+ZX5QBB+Bm
PplSTu/qXnXKHg10hUBBB2q2NSxVrhRHrepOVVkcKuO1Ef0mz2wZjX9CCy1VTu2gkTaK8opjJKTg
3JDJjDC9oAEJJRTum6A3q5tyTlsl9hS158y4/33trxlfLDyWHdw7KiqQi7e8riuJBIOgs3sntY2r
57rdlI0ZKtDpAwMf0jfImcXAvyaGq8iDyXvwvBad5U/vpQWzx5Xb+CjTlaBjNjELv95AvRGaQcrs
pi1NUEvHGGa+px7uAJJrmyEFqjblzu+z/+xe+D6MAvfFYHNNn6CcvrB0U2r0cTHEdDYz8aA9GX50
1grD1X16jFq6FWXmcWyTnuUOYRCiiqZ2IxcvjXpuqtSaImG3ZefiqgwqN6Fdfpg9sSAidhO5viJb
cL46lNf44DAInMU4dBTinKW4+OkhZKNTQurQUBMnnaqbNq/AfEbbm6GG+9QMN2lXfsxH+PdJLyuB
uG4KwS9w9yFeQjlwUX2TsxgELH6vesXoIPeRQZQ6LhhUvQcb2GsTMZPfJbdGJtsJpFaZatKoP6L7
6yjXe1UDK4jm5vJrzWE19FMlVFtr6aUug00uhZuEGS5L+22wEZL6OGaaQ3q0BA6qKaenIcz2NNNW
LdlsIJbbCPY0NJ0DlwFjsnBecK97LZcydXaU/bg2Q5LvVC5tWVIfVf8oK6ErSqTky95p42BTMn5P
Moi7+B9ZaxyggAR4kbzXQJfKGy1Bek39KwTqN+oIhlte3U86fAyoelIl/CuN0ZEG2i5m5S5IJG9A
oAAZbRbl1qAGH7xOXS7kBzocx6LbTbl0yLrOZqpwGZ5tuAy1EkFOWN5PLHRj2ll91TtCEKsPNeR4
/kYlcqbQgI1Lu5KjXTi+0aoDohbPzyQee/YgouFRnv7NgySkPlV6vamS0paV0kr93gWJmdsWH6Fx
20+xpQikBGBJCH8Zoc88VK0ZJcZenrg5xK3LRID8weCOmOCYaE7r9lBVlztQSAeaFSjgLA31Z9FB
+jkUpiztohoCzzI+vDgMonlLh1MBorfcqOyKlt6cGGB6ZSfGOcC/T7tjyONz+Q9R2HtUylaoyJC8
UsU+ycPdIOBLGrdRF5jzHzV9e2Iy8oc6mOA6SDZ30bHkqYOTk+soZUGKhRrDrRyQW17YcgpSCSXc
TnH6h8UgQKagOGTlxujBNx9EpiD6lgbqilVaQtU+rw7EgHWiIi2qQOH9++vMqkyJJokrXtK86V27
G+TcKsLMzvneAIlRcjbCN5K/KdId0278qEbzylsG6FpjvFdBapPMt6QhMxN2kZN9QgE7qe8522bZ
kXabXner7nZQvTHwEtUxGoh1r0xg2V313wR0OPgySlWAdCwNXh6lfQSyKa/hpxA4reJSRhdteBjY
Ryn7MG+KnagQ8fX/6Q1EG+POji++jBM+6CbS3OYwEFMp9nprxcpfqeUrtulKbK4Q9uX7Ft62SKUC
ACyqeFL9FKa1k08fxpAf0A1havxm0jh67gZbJ6+8QxDQnaGcG+SGmXNy08MxLxsnVm9l8aSr56L3
hr438eAbAjwverLyePwowc12FMqfFIYHdNHw2b4fBh0aEkZFZcUj+qmnFxR5sh7ipFHrpjCakoGT
cWrVcxlC/USF/Li2kpm5kpj7/gELvylX1XBQJHxA04Oxid3n9RbFpsGYNkYTO1UBIqvIlQS0tdOn
fkrsgoYW16aN1L1PHZS4dEjNVodm7DYrL8wSk/3fMQOV3OxSgNx6WXki5SB3lMSqp8ajo02D1YzI
teTcatI7jbrqbTIFdoGqXFx2aK8R5jRsQ/02i59H45TGJxJVFgvculItP4aGvQbduTZwKh0UBJLd
NvGJgXAiDEor87KpNasCohEtKE/GJy4jJzHgEQazgZ7qZoETxCQH9UHLV25QRTFV4yNIAzNQiK1k
8lkJoqNUge1YjcwS7SwtmLY10Zp585zjeg/tsAlSx6jv2hzG8lDLSWKCV8HS+8HU8Mxa1Geok/yV
oegcqReGNyhOnoIO0gQDtRv+Xuaepj76PDDT4DhGF0l/SigU0uYEKeJ7/9Tm+7Y/NFCQewyNUy/B
34oGu6iZGYvI8sVTI7fwGR6j9DGCmMfw3o2AzWhPWuGm2lEtq62BBaqaf5r6zNgl4WxDQzx7pLJ6
cIc3MtkFVexqtbYjPNgZhB1U9oGkTKindtJwS+RWluibSFLMXrlNkJNvx8Q2aqiDp0etbXa+pDtB
lrmS5ptxDnbbHPSo2VMhFea8dIzBBLbn3LghzaGBi3OOWlg52Oi6/NOnxMqkzGr8ziEaxMEjZuX0
AHKzm7HXXCknTl73G4nfR1PiIMZM38fJtxQpMtNaM33yZ8IkqK87Gon3dQqp4uGdj5ozGtXJL8WN
RgYzhThxkRUHPzn4f8rplVWPBJ1jYWnR/NKL1yy8zbvWFNGDkXtyb5flLqaJ1cpWLhM7haJsFbkF
xfNTPOchFJAnu0guPnJGBVOtEM9mAjPeU/6Ul3/VYqcmDwY5BPiRWnFAetyO6X0D1GK9qaGzxO/V
dNt1lRkkOBPttqHbZDyggGexpIAw1b4BmVq3jxpblM80NKB8a0vIORP1YYT2kFRaNZh56/p2Yl6l
HLoCvb7huYA1rqGdTXli8g7BGdAmmiuHg43Sr0nJiZDRasLMTBUoje+7/B4BixnWk5UAjJGOr6P+
NtHA7vrgWGnyKUhzs86eNOi5f9TZXdNuQ/GgdW5R3fS0MIV+SZpnqfgbhv9Y/Vp3ATJlhpUEuF+V
OULdW0q3Y+n6hhf2F6G/abobIYWXJKlZGgiiSWdOCHUY3QT1DdTTjeggq2C2zD/ywgn5rRRlNpO2
CTmy4EMx3lhvT70OyAYCqYdBuddBSDLe5fm71B2baVv7JmuJVTY7qT1qk0WRd28OnLpT9Dfmsknk
2Gz77e+mDNm3K76lRqB1B6ojULcsq6GlivQgryTFy+pqm8fSbVijmavCvLC3sq6YwpA8jXQWWGmc
kDlxhCBTZ4CxGo6ALy1Q+Y4VRxWNmWuq3Y93ooOACIu8GiWUHuIJWtbe5mrlpQMkknvV4pVwk+yU
OUhVIEjswJlbHZgeH8VQ3YRwj8Yaqi35KaW9SRTJkpsGi01sOW9vKwIZuISYgteXWL4wZb6gmtkl
khlG90JObgIFhXDN8skljSPTZxVU+NxAJl4GgeqmKW582CUenIh0ZsboyY3s8DB0SPgcoI7OksRK
K90cW9Qd0FZWDMOGGC+iV8AAdOMr90bwr+MvmDvwmyblkqVpyW7IcVvbapOHgPfiNTCCcxl9pNn7
1BAbVVWAa6HXpt1P7WhhsWwWZfup6XY6D1eepiu5HgSUgJNSNNyik2OJCan8IKhrgu1UQrrVxNsE
GmJA4OEJnZSYzfHQkIDEv3noUuSxo/y1oZIl/AdkL7FZa8Bf4MavHS/k9meFXE6BSf7uRFSBPBI/
h8NDKnFolWkTIsLiuLMhuU2RAUVZCzs+exh9Zfcdsws86wbSskbe2Io0Osno21UDD785tV04miUc
o7k4QOWb5lKj+FWPAFIjed7BhQuLykxtWYZQUZ7YYduYjRxaWvSAFJ/QhsY07npJ2lQ9xEz0l049
x8BFs1LZTC1DgnPAtZ+cKGa3ItGtMAX2WPLK8YBgB1Ags43195EVrlHt/RgZECNy/PQ01v1oTgmU
AGkBRUgfhAoVBkKqLVfPejztUy3JzCjgW1pLOwnlN6UEQ9wkTCVC6kXxXQnPDM0lRxoKt1b+4NFF
yuUpHEAlnjyl2S5o7S577PP7OqtvouleL9RNrjeOWoP3ngC3jf+/SxG+DXC7AYSvDVP2D3pDUzNS
FXfKFPy1iuw2ujmNBw2YKYmtlaW1q3bky0Yvom7RTVMqDDhrBSV2iaUs83I7CMmmLLd9V1d1u4c1
CaLSC4MBzz2zw0lxKz08lgzSffso/SiVfOcnYOhtxUb2zyL7Z9DRlMiER7U0C0U2FfmgDE/FdKvD
0SF3BLqAcFnKRx3q7tKpR7+0+q/OnEA7NG2F7GbiRvmNUIxLnuxFcNuWhUPS3lXj1uJx5Sb8kuEN
nAr1SPBcitAtRhwvo7Emnmx4hRwa3SXjuPvd6i5bLD/9R/BkUp0CYcaJvAhTDJKVZJRGxTPq88Ae
NLhBrIGWr36So4fWh3pgi4puDHCKmpqhdB8W8FO0MYZaCx1Uu+QvQbSXZP3QhdkmP4UZ8rajvInh
lAGyadV5DKMsub9/9VV//OtXL4KXyCh8TZ8EcKbIS8oyLGsgrLJFbCzCSwo1Z+TUMhSa4LiYZd9s
VB0lixyJxETxfPY3ax2GB9QkeAMauvZx85ItciQqmcv3yPhSAC/od0PDamXUyq5RPNbuUTPLI+oE
5I8yjY7woV0VQVSphG+Mm09HMEUaEBcqJav3L0q3ho37afM+c42agcIG8r5LtGo8NpUWSUT2Yu7G
2Md8MNv2VMFo1fw2my6/b8tcKvg+8Xk0Bvl0oDKR8lpcPCULa59JnezVdDbvPc33pbafE7hGAmGG
0a0TtvbKzKHfjzEBqEG/BGD3aNX5vtgQrFKjsq1lTx9OyGDG9IFK4FEI3hsJ6L/ghFEV5Hh/n+hn
v/WPUQHfUnQFjoq6JFOPKg3FIlHIcy6XQVuUlJYWn9Rsm4+TWSJbi3J6oK+Vqa+tLzCvqBhBdAIt
Wov19RlsvVRxMudQx8LJQ7adC7JdFls8GO1RPMZCX1vg+bQup4peI0zUmLMxfLHAAdJBXeRX8lyi
wgKr8QW1ZDKcG+VU8n5rYMKIt1E3a5KnkTg+svS/L/bP66RCbhtK2PyzGUxbpBx9LZ7qVmlkD/kT
HCfU4thqXWr+GT8n+f/HWGSbkoaMaEVsZa+RcEtQF8iGwMklG5sqIi8wLkwGqBR1WuNIGfzAaTJ9
yQ4qJ0G5Kirvfp/xlXwHpoyKEdjwNA2O8mKjUXdRo7FlZD5e8BdSYzLnSiSQT2b6JlC6wRGrajcY
kEcaxLaPVtpGrp5vlEE1YP9gyCB5/v1WdUarpUqTyzNULRnAg+2/Sp/1sakrISutPnb8/PucP6Hj
iy3Q0ZcKOLeho0N1mfAT0jjFWTHIHkHarp5zfGxHZk2tCDH1cByyYtPX9IFp/zqp3At4M6XUPyja
nCy1SB7YcYoYkaeSGav9rgBapwaSK1S6JzX7Fz/KYG9rT12VbHqR7mOsaNLfzcXkBsoPUfjSgXok
MbKLhl3WGlQUkDFs3DodHrK2eoumzB5KfJOu7AwJXbF+5OBfkBhyyAgHf1+Ka9uvK1BI43TGKAAm
8H31syLKEjTaYyn6zsp3UnGfRwfKbATmqI8hVY3QjgQ2zY+IC34f+8qDoc9tjuhe0iE6vtz4KC/S
QckwdI1CJHZ99tLHC5CENkLdVYDQ2miLl7Lu/bTrFZhRQCFYb6EEm08XEr5mxpmUT7/PbKkCB08H
UHlgYDgAPoApf8YrX+CEbZiJBoyCMsCsFyVIzwUZt7P7D5LZfV0XQEojpZ6/M+2PHg1nPu4HaZ9N
6b3qSygx8m07+R+EjHaqxn9qmh0zoZ86Oh39IX5ODSC7c2tiqS2lU2K2iX+Yj58xQ9tQnGJACgXl
aLE42ipZNGflPeAKIlSpcqZdJln/kPy7dqzvBFFRx0LOPqbbGc3WcWWf1p3TNNmpzzsTOWMr570T
jwCg4RnPLyh7bkJ/2K4WyK8AMlQdmHYULQkHNHLJ8myUQyRNRix7eXaTs0ugHHXmynhxgoruJW3D
G6vQQpeirvD7Xl1JTmNkhmI5EDpARi/7HvJuzMAUFsqeGhEnCfkzwjo305FjYj2SXohuQuS6SLiL
q21SXLjy3gYTcgLcBKWQicJFF5fbdsgOaQtZ53i8ybQH+GMagxFo7TRpVz742kHGbdENgP9ldHEu
DnKVI3GRdCrxSLxFfJvHplQ6vLeAJM6nFf/yylsFT12b6cYB3EAr+Xfr0JGkNmoNY+FxwPXsIq8K
0eTgjGs4+CslDOzCl5EWr4AUKF0U9BhJ9CgJKUeptiMODSkAVYJSbNh0y5F2aVGmlhDQauqdbyN+
JxkxmyiEjKKMaptkq/l7PG6N5FE1Hn8/JtdXHRpXKAoYuNCL2EVRjZzEk0I8nbtYcsDUEIUhuisn
d92r/xlVYjFQxVVnRDz6c+dt+WI+GpkWotEF8YrHQbWSzO7V0dwAIBeXH1VxnuPFy+/TW/Z5fVos
gGWAQcENZIq2OFVSkUxqZkzES4zbBMqYuPZThsz+CJ9Pat58FMPHnuwyAmWx4W8+DbY6SLZfnqJ4
36Jy122MtHuTtOQhEv1l9vrxoWxKTkDR7n7/1mseA1oM4W1zji8lS/BWHSVhoXYw5RUSkkHHNwAS
As4D70kGV1SnFnanIUVX5tbKwNf2BSEHyJ41lNlQlv6+L1XnFwQ4R2TVZtcbSTaMigpu+ToUoVmo
MfQ+j03lNmsu0nzNlv4KYzIuoQrPGCDX7+MaddTrU5Eh8FAfISE1YI5HlI0H4rRCQXmisopGcnwZ
4I5R2RXaCjT06oJ/HX8RAldzPYzzRPa69i1TXlDuhkfeTznyPQ8qchDjPm36FTN3JVsw67XCJyQA
EP/ELnJaT0YtRdjlAclzJLWR7YoTZsVQqWVyiDduskaBABfJgrzcG/1eo8+p6puT+BvqL0HzV1du
4kkySVEi9RlYID/FmdbMtqb2KMVbIUUoCY0r333NZDJwIqJRCo2ByEZ+36s0pB1AnzBkiMhbKI4l
Dqs8LQAWtlkZ6UrWUwVLmoxeGURqaLtYHEeeDkLuWtzZHJKaVSc2kt+5bcMO1Suvspewqs+yiJ/5
gEQv6s5iHDaT3x/bzHBn29mkK/HbfAyWxxQteZC+BVcEx3PxfeogFBC+RmG2er92JzSkVY8+26nx
/wHWCr6euUqrI+eLRrDFQOBlMuSqyWGs1PKmJBWa/bhVFSn6JM4tgG283g40c0A3uGuAVaG1WLEE
1zYZwFZDQ0MV/JWlIQBdMx9YY+ADxhmoDyA5HmApPK96rVf9IhBwoByNnkM8wbNp+PIUqKzPqGjJ
5wusISkMu4zAFJJ76LST5GMdf2BMtpb0uvbafR118RrruppLVYzyQVL8I6kjqyCEThzApgDXlPP3
FbN67dx8HW3x9hQ5KAWCBG9r1F10ZHB8RIGDn9hd8hTqR9E5gQgRHveALiNSUhE37RERzyDVYrUD
95qJB4UBSDtmllZtyYjYUT9qBqkhXoAiS62YE/yQ6ZwDNDoMDpyfNkJ98TIE29/X4OqB+jLswsK3
Mc5zjH2eDxQClCbaY9qhckzX8A1rAy1MeSFJtEh1DDSpDoFTJ+b1TaNjvjbQlT4HdT6yKu4oQ6lN
WyRz/DpuxlDGSDT36vYs6tzu89HyZ8gPcpOiEii93KPTqAbOIYlf00w38+SUjYe6P/OkdhCerFjM
a5M3ZqAJui8ADfzsO/pymdABGdSVn8GvyrwevdX6EV0W6GDyV4/RlfQZekcBPZyfayBfFqZZiqRs
SDuMBIS14QNjPp06pHsAQe715hN/HClHJTpT9YSL3ESvXUUAcC1RvWlNAOKQur30yUqwf+1WI2pA
7lJBlg2G+rstISjqqwImbf6oefr5QxbPDYik3q/DWOZLu3wMZvsIEKaM93CZQJSSSRv7rideS2tn
btUiTbRhxbCBG9/llyx+a8LEG6FJOWdGZocRdzpbc12uwCJxCtH7gHyeil6bZXqrjaikTmwgXlj9
qdvIJUkL2J5sT9LgFPDi/ApowB5FatQ9AfUDIxYqMf9D2nnuRm51zfqKCDCHvyQ7K2sU/xCaGQ1z
zrz679ky8FrqaagPfABjDNuyNrm5w1q1qmo1hbpdXBBISmAhEK84dzoKU6kNx7dpfySL5lpF64pz
KYdmQSymJfeISFN5fs76xBV6Maq0O6Em1KAvfX9YnCB5Uz5hFeiwIsXmOuIo1XaZJfocfSQjAsKy
9Vtt+mOWb+xl1pKWPInTo34EuhtVeDR643//BB/WeEdfl++KehDzLDA7+egYaaUiKxwVKhA19q0F
ANb1oAILnTuU0C9CrFMJvKLuWS/R5+WOZ2bOJh1/JQWuMPK+LFJY1MmV46YrSjpV/kfL7u3cWeeG
BL6QwWlq10sEW11R3bqwtz04pF0Yu6m6H+BvEnzzS6Zux4Gsdspbkvo6Tk6WepnS0xf22KT8ptQI
/HEm9TiVJvHeulCMmNjIHcNlmS6l82jG2sEsqfwn02FyoG1oPxLpWjM6d+7zdd3o0JosvzYM2G2I
ldsAjB62IDwU8Ce3kHErsHpoQ1uDInkmzWR4ChceqW2QnglUTi0VHhihJ3U3gmjjKFQCk1gmIwsx
zkzuZwK/rNrGq7a403q4H4E7glUSZnnhSG0RoRnl5uhs56YTdZMvz3AUwziZOkhmyWKZ1cLVqGSP
0uhXCT2YEyRAkJOjBnpq6XjKnK7aiM5SnBEtfoWpclWJIprtG81lGYFp2bB9oKN+v5ptEc78tZpB
VBS+qGgLczRJTVTV8ZTCNJY3GBlcWOM6dLw5uaTD9iThxRmlFxiP9LYP7jZdxFcQWLPIJzqodiac
kSkGF34LlutxWcFPk651CENU+ffFb4xC+tCzd7m0Ti+jJ5QEg2vtG0gTK/hw1WW6s0a/ybY167z3
QO20EUO3KL+fFs9W/dIfKIF4arhpNS+BqL6jqm3PhwQTsUddugzabUQSuLgKSgLq3PfdulOhj2yC
h/5QwjWWfcn0wM76cynpx/n915yZeJvBuoAuaRx91GQOGq1C3XTorQQWWAs2szPi+9y6TdAT1OPv
oLoRzI+miTeV0bqK+lTo73O0axvrakSHphU7JTwECc5VKdD2vLHRV5TQpiX4nbdpscuKlzB9kpef
WsifKuWHGxuiChhha9lupY5ujc7QXeTH3LkKzMGNqaXATpNQAMJIXIzHLEAr+ZIlD73ymiV343gZ
LreTfJVPu8B+kLqrCBVHG4PiX+T6Rp39Jn7QoTBkFtTv5V2ZDoH8gi5waW/rOSPSP3TUmfO7YHoI
W5r2Qgg15mgtT9p6gnz3PskXahysaoCrIfsxzpnb5btxGAHvcXfTLuNXvbxzZmMF5dxLikNFCAux
k/p+ubLC6D4Xd0xO+4nRum5uWkXZJk2xkdK7RgLsHdKVmYLKGqFbIVl6wWmrClYqN+qQrWIyYxva
TmEke6XUPRumxRQma4uttkzxJfZ4F6G6nfOnRtuKMulisvBCCFBSE1H/KDfR1PgFRJB0HG4kHn0q
oe05uyQw1uHCutd717KrvQ6notFf7NiC2AZFCXLsRLzejfEql6eNlf6y8rfv9+dHPvfXWnM0JADI
RkT48jVwGZrW0PrYgTjAfZAE1wtbxeJahh9GADdS1R5h0Y0S7Rcl1Su7lzzDth1YRIo3oVx6XZt7
aYDUUPrVQCMfnOZMYHkisnKow9NoWQj7reNrYapaTc8hehwK82fRbzi+SNKGHJJKtDkbwp+ILZkL
NLpC3YKH7FFsaepxNFC4VQ9ToMNGvkW5MofbMOiIUxRvLC915RzmrHzkPcefQIP4hpgLLyZS/K+f
AKStplIcqIfQkHcFhGz00mRkLaGFXvyS4RG18l6EO0FP0yZMK+uZnvGQz8Yu/Pj3ZWncNlJzRx5Z
ItOV7J2Ofxe0WqOWrp3M9ux8vGpTLkc7woFA6R57Fr2jF7u+ibeiTqqaM6JgbS+0yW0Tvdr5dNOa
MNepkFpWsCqD5FZPhss6t1ZZubOibGXziJr6BlqljHDv0ZtVth/CxQLOJFyzRNHDWI3O+CQtPNPQ
rAf7eWQmkzjbLtJFJHeA0YoLyJeHsUcrha081p5pza71kFThCi213y+Gnxsa7BVzG0U/Fi30J85z
Qa3UUVXa1p2c9Ki+gLDwJuidbD2jE5ujuypvNnpy1TT2rs0a17GL/eikV33W/x66S7rDQBhtVtUy
rIxk+uex8QdHqG81+Q3hnTzBAbRvR+0PJgZTHfv2jzr4LSoTJRx+fqBo3rW0vWwDQtoygKe7641i
lZn1dQyXxZybCxO2VC+/a3PihVwqqqR5xBA/kvQ9sNLf1Jn8KXujo/mmHg2XaZRszPhVkyiY7K27
mLM1ysmRq0/DD0nqd+EAEIOAHfYQeey4Lsc/SyLMq84yr05c2aQxeMZCjaAMcoQZyFkVJXrA9TPy
9UNk3k23quB+a6W2+f70EVnR15WvkzaAx5MzYi/6oTb7lDTKbTPI0D6mA+QLW9pgitN2ZxKzvwGQ
r0McwS3YZA560DbTIYL/PqdX6HH5ymfr3ueGOZqzKh8VpELtdNDrR5Ay3GCE0vhc7vv3WcjLCIMm
bCkpsstHL1M4WUdNOZsOfXmwfoFkgMhJy2tAoHmOS/F3Pv91qKMX0jtQ2E5nqFzd8EJUj51sDwtH
n3/+hzXw6Z2OMuc+k5vFUIpJCBchNcFYTI0zy+zkx8Gwh1qkDSvhg4b2aZnFlVrZaVdPAgGa+j2j
AHOdxxM/8Oevy/ljJVOWxn+cuv/Rq8ToNVB2DFBlpfJmqKZ9Vr2OHXEHoeuvWKndxnhvxmqlzNYh
mrnklcwrg/YwIGZTNZ0bLfXg4Ld4VOFqkIQrGCNeL6462VhZ5L3B1L2YKB3k9r2Yu90SptuovcQh
yM2t7Cq5SWBISnV0aKxuJckVeaq6CpAkh1DBRxvKfrkNryP1QqXtbHKJQzsxVu0R16wN7U9hOni+
FfCJbbeD/65p3WqZcW4iPpbVAfVYCP5/L6mIB8xpJXHpT1myrkp4k/mLU+5VtfUkW7mITOfRhgqn
L++Jpbix+suIL0oi5XnZSSr2xAnG6A6s/xqlhd/DESb8L8POi9t0va4C09e66SJyystaxbUCz4Iw
gnldlyUyneCyCMhuusSfJGUvL7QTm1+7qP+92DDt3cksUZLO2ylPMJlJkSdmfiShmcv9GgZkijPF
Uv0xMVZUZmIy9VUPCpRZXurIeGgMBziICWh/Vy+XQ4lhtguzck8PCa+zlE2sJGtVvjKp0nKa7a3i
ZjR+ztQPC7jB+qx5Qtu8lO+13rqSEa/DfHQlOMlF9CRNW0kN/KBp9oryYGDkLDimurWy8ztN2yZj
sumVRyiWngPxN+q1dStbmwGJQ6NZXpUjDAl7MvFhq+fZlaIzBYBdabLchIJuLQ2roo5cfc09lCzk
JLHiakZzplh1MkUnQRcdPgnFoBJ8jVTmRhpq1YCvie/VCNAwrvpc9wQCVeA2kRH6VtWyC0dz26fj
tbCeEAFBH/cH8feBh4r6ixfT/hXhtm1dO6ShmHXkzXAGxTkhp/qAIi0Sc3JOjsuvD5rJVCizoIZY
ms6IyVNXgY2ivprSyqle8hqXhOHJdm6JH00HLyDTE8JVQY0VrihpmbumpG9MboyepHKp7JVqpSwg
er3m9aOogIbl6Fb1HUvmzH11qiAojE2ovci47UAf+vroBkqn0Go4RARUb2CeNrwSHATMMd4mFKGG
4FEoRs8cwuK3Hh9dusZsKbg6EOofjZpIozz2RcedL5fQa21Cs01vcSSN4cpwpnsCUQsARpD+a8ur
IRLPaubnROMz8ZOTN8DKsxugjHawD2jRYUQovgxNojwI0UR5TEPncnFUr+jwdm32BURHo7jUyxrE
pPcxmnCFYFUbXtOx2Kgtpwda2krR1nG43OTyjTw8VfbsCy5NTsVgJAr07Yr2XpTaSv3XGIOLqSu6
aAxISr6fnFNwOy3t/p2co3NdTyEnlHhTCaCn7e6Es0oDVYDoqJ8v8X7TeFzKRnLxYrQXAeptDD46
IAUb2wuE1fE5P3b9FOoj7C4AneD1/KUWBBu2u7jja9nE6JoRuRj88SwUawfJjwqHlHVgdgr0GuFG
ngDNen0FYqmhDyCJQRolQGFdvcnGNzi23O+CYT0mj8TuRo7sLp6vU2N+bThK6uUVATrlBjeRi5WY
crv/3SS/nOhPnP1Y7NwTaquoH85c2ifhNSiyYIEcOTheHO9h+rZqYVeoB5S3oQMvNrceJuD1JlA/
lBQiI+s54lMuxm6+tCYUGeVlEZ5jMZ1+ECqiJnVRQPcPiOtT+FAMs5zF1EsPiRrhLJRdDLPmw/r7
UI04+S2TVsoweNRHVWtW8EhiYfjSnoEbT2bqiGb/9xhHW1Qdm1SJQh4jQ0eVDYaPxsUuiBgURbiF
UigdiCeiJXCb+OVumGfXIADFfkycXc38UPf9ZrJuOn3kNLs9s0UEjHd8fgDw4Zwqc2ZZx5CVs1Rm
qbLtD5USb/r6Ko+KNdzm3FFXRWv6RWK6pvkeUjHW8vzMtUQngjOjH8XFsaZNbSCZ8BnyTT+q/lLf
ZroKRh39QC05uI02QkD950h1tEe1yjexnt0MYbTGysTq1dXUbgNy4ufQmH2tcnzVKtwO2DgA+y6j
A/lCgscA1OVeOHC9Zo2xoeAkg1Sb5YI+B5iXvSVEPHOECUiEFDd/IDqP8+ye9WFnod8BHUiN5EWO
8CCdV4ssXbeYpFArmqfYKwK60oBwWjsHE7CSijs4R4aLHCnwiCTCrjQPm7Wsx1/jWZgnyHq3Wukp
XhuwEun4tkmU8lIu5nuhgR0VhRO6WGlpttW7ZdfamIohR0P+snFGPxzlR5OzQvyOLtS3RsgSwZoP
irSFw4JUI5lxdF8umlXIYwvDgHD+OerjZuDEFscg4EQlrPTUtwhcoFoUA8+O9+9XlWr+HbnD1QIB
FbQwGaPYo5N3jrIh0xO+nEptSRgNUdCiPUd7lVQ0k81WkXSnJ56wSQvVdk9nSg/hwsaYaTBYhp7p
rIfsSuTNXf6I4xJ1qqJLkPH9nEq6V1ivMNDHxvLU5AkLPYGulBK599qYHfZvuhcStgwJwNKjD0yy
Kwx0Qilo1rahu5gUYJFRX6iJ7Hc4m8Rq+Twk+gWUemxYP4wUI3i3+ujzf8Wa+TiC/wVw6ZYIFnrs
OgP1FTiYsP+Q+EodPXRD3NyoODHRSqCuzOGRtADBRT9eRJrXox3DxkHVr+0aIwQUiNX03BWTNwyF
J4bICWKj+TDFid/Yl5UVQWOl8CeCCGw6GjtZDTk3KxbbS3Adjso+J3C3EddM0byy7P2SKlDm+9tR
j9aibDjoEupQ4dFDk3JOnJzwf8YwaAqRL7dYdmirgkHkEGkap9CizXcq6E5XrOiCfBPa5QcUqpho
tTTMeUbV03ueFEeRSHglFeZFA7tkCh4WiIY1RkDRoCB9BWOe38253eqBjeoZO5crXX61KEwMMqOn
0PaTQPdF2TCZqbUCft8q7UMopaxSDeYSQfJlxj7kbz3+MynArcBkY5YwwLpfms4P4VUXtpcy0HnG
c1Vauu0QLwpvUCCXWaem1rwI/iP2wT/TfMK001i7+dD+VFIFo4/gietfNrvHxaSdSOWKHV2ldDyx
mg2bdkTIkdSYvxHzKpwMRYCJRalsJwoQUcX/oTfumF4V6o8wNS7CznGx2nSXGPlkS7rUzSuNn/q5
aH5IxRrpUWbTl0raNHqwVkN5W8qEUPFLhJ8MPG+viVHj2Vun2PBn7WyjmESAk1/LUzeYudYLQtja
uO3b+aJQ5V3Wdg9UMqHSLrbGzlD3YFmThI/juu4yhIuF35Ttqhv6QyRcEeJxbzHrIgVUo3Wl+2ob
buM4vE6XCdQm30ky1Zo8OAjRmQgfs2Jkfau/hI0Kq64J/ayX11jTiSpEhiPeVM77shnOxLCn6tGI
3zDGQncMY+sjPf90T8dlFpgL9g6HdNDWJewd4P/WDD0jH3GgMi/S9F1oVPW3toHewgELfLlwdIBA
1siwOfvwavXVZ2FgZS3tPojTyzKvdyWsWJ7+n0L7VdyFW03ScIkfNjYejY6CokHYyTh3359+f4M9
mkNxUTR8AJqXj5OtskyDDgrrh2LHpPAd9No2hhgJn0BNb3niM0D7h2vb8R0uxFD4O2EVhYfU18xj
qGI8fnICDCOWvXGJVwv7WbFJ6pgAiOtegFmQdl+qtWfF+U5tf9BStzauK7vc65g6ff/6p+QTsAvg
J8FHpbnYMcsBda0OP2tAnMWaymOqcAaVPO1HO99CTHUj/aFCxVuRpCglsEov3OW+f4QTXl9gbIKq
ZHL1GHDnv86IDA1tMCtbEahelMj7Jup2VdC7g4W9AVqVdiBsUKDvl7+bDrChrqHGar4RpatUfxMa
KvImJbFc4d0fAQR//3wfqs6vX4znIxtHEIFryF989awLRhTiiCEnLfdjCQ+I5GmI4VMkHCH3OpX9
BmlLW/UrEdWjV/eW6bYooYDJ45nddyJvhTSBAzflcBmO5nGUPKamif0ruw9dRqX/wbYULitbS1yO
BVxSZG1nt8gJkPLLmEchsdGUkd01jNmMT1nhYe0KVxBsD+z1+5k+boUDOZi3Q0sD8kHOZdlHjKvG
1oJWnYhveTvOz6mgn9qkemZL0tv9nDOu0SDHBS32Iuwe8CTzSyvaqlHggd25TaVyhr5UiPcldR1U
6Uam8lBzgGc5bc8MaxvjJ8a3OfPU4v2P1wdROVk97bsQNhzNDw5XkjSI8MmhWtxRQuzD6WIwZSHU
Uev6mYsUC48dGnU3o3/YGDym9mZAJbDEf2o9fu7SK+5WubZ3iLU28tjcyJGON4vjJeO5fO8EZoNr
HVIIFZsgoZs6muLFGaNJihzlYA+4KOSJPxjmqjeH9TxomxSzZpsEt29mV5dnAj+0GfU+660dbCE8
DX+J2gwQ9VA3vmC95TfWiHc1vVXxIoLE+gL8uqTpbVr3FyCBq+9n+u+zGnSA6il2rBjjgZB9PShy
zApoVzYqBwASrHJWUaP4ylDh/bjC/OrqvygduRGwnnVIjFXMzo+SYydMnGJSMuWgZpAN3+iT6Oml
tisc02tYVvLoWcNj5tQbamGa/Iq5mYFIqZKSP2lHW3ilWH8/AScuDx7IgUmLG675d/cO3YzzANwI
kQmx4+J0K1OQt4zLvoi9OCU2FaCaZfhKKWyi9dWMU6Oq42WA/RsOl4d5CN2zVv0n7hDdgKCmYgbv
sAWOQ4LIIHmPJqYJaYlQ90ZSuIYO0bRoKojKYIFiQmsajU/Qjfen59Cn/PuJ+buizBOAQHI60zPy
Lziv1BQllBbE1GF/J+kfMQmhXKrhs/86pVfnX/nEnueq4hRG9kmPgmP8MKtio1VqmIiCWUxdLRAa
Zo0IiL+zTWqsIha5proKC7S8TImRMOrzlS44d3meOJxhaaA+hUguFKhHSXndmGk151CP/zFmbVPb
N+M+clnOa6cCqia3MZtHYRgLhv7e2u1TNzXY7Dl0WhOXGP4sqwZnzTjNNtpk7+USTN8gsW79ep74
mcJT53bxTCk+Z/n4AS4dnZzIyPCvwftEbOujh5/mxOC/wbdXRz+pr4vlQDMYZxIuoxUYkFcmbtt7
yvSAa0RZlZgRkYYH3lnU5wT4xLVDy0WLzoswE45bNWV1Mdl9y75qSuyuAHfERlok3bdtbLpxyeo3
DQdchlf3CCvwRbJSrx3zc5ykvxNxHoPGMGwh6MY8zNcDbgEbLztaaYv7r4nfbBu1Hg8SsF+ayjgg
tRUKcm1AMpN5CKoRkg/wT5tk8hJKQ9/vqVNxDyetjHQO91vqlEennxqlqDlThNUiX+5C2O3j9FhK
xqamlIN0R+2i1UTmyXbEhkrdSJa0qnVqfsWwTYL4zBb/53g/Wi18HSQpOjRY1sXR8T/q6pLHpjMd
DqIb7OXs+UbvXlouHdyenw33UnQbpUtt6oomdnB9XBqgP2M65zo08lM92av5gVdf/FjpXl9eO+71
6zO/a/Jf+ff8xe8yxI/8DDY0cP55vftx/UqnsPfN5v2m9Tc3m5vCvcFay9d9+FHek/7jZnA3kf/O
v6z92Ptl+tXW9uHX00iOXmYPD7K/f3m5irZvjXslX3Reva5cUiXvKnPfVNFYdA+G4u5f9pEb+3/4
M3Jvb2//3D72q+dH/3fvFt69H/u39/f+9x/3xPmFTpVbFPUHmtFjD3+doyvWSvWjHkwvCTRQZ36/
2LpHH+vLAEdxRpyRWZByTUJ4KdZLZvYY3VwOFD2i6Y+AOLpx8j/ob+V1I98QwrdGSjcuawt5YJIv
58la64X1ZKbB2tAfgja9pKADhY3FZkReXSi+rf3Bf3oZ8nWvOvg/DVdlg/GVgQ/UoF/wTtGIR3HT
+YqEq0/zING+YVE1hMUlCeZ0JjoRKNk3b3ycSWZRZGCXy5SyK4ETBtlTsjNDnJD6Cnnx/z7bsUBp
chI7HSxofcJGusODV9ZAxamBAmFA6nDawmf0ZkK6q+MmF98x145WrZICpuW0MQikaVHQklv2mbQF
hhHAW8fdIAB9Jf35/SI4NyPq1+OsSszazGdmZAgeQGz+XxghJ64/iOREstx9MtnrUTad0+awtAKG
wLPFJFuY96C3lGe74u77dzkRe34ZSEDzn2CPsY0GuVMZiKsKULKfhL4FbDSj3cM5lceJa+DLWEfz
1uthaaWt9rF3YJtpOG3V3a3AMb9/pxNR05dxjq7fqDOMEjk5dBowyhlRwwohtllDSven8vwte/pb
ATJQv8BT/bhhj9zWqVw3y8e3Kmeki9NGOMCwT2G8fP9mp2YQmavDbapTUDq+usrC7nMrh/JECobE
lXxV6K3OaTNOvdDnUcR//7QmlrlPaa84TkLIzl5jIGrIuvPQZT///17n6OaTsEGS25yBkGQGs+Aj
DQqE6nPd6U6FQTDF/p22o0M7q40Wxs0wHZT75T75YVxjEAjrKfDwPxzSbfyjP1AGtc7R1z+MMo6P
zk/jHjsv5bArKq3ooUGR2On7MHvUqfMMiK2EjT7eD+xrYzZcJlly9hYFnLm9C9s/zQCrcIr8lmDV
ABcNi4c6T9Y6TRCSXLv//iOc+doflcNPXzvPG10abMhnVBzwmQEG4QSgDnkWEDuVT33+DB9WA59G
Kiy5sQDApgMqL5hUw0CFQaWgBInjFuWRArPTdOPiclBe22Y5ExmcOhQ+f4ujQ0ELeqWoBgaXZMHZ
wSOvxV/kjQy3wDFY3BNO8uf7mT03pAhWPr2vRD/epOvZrXx+RDMurw1NrUhEPxVsW813ikjfj3jq
ZvpEifxofP5pRDtWRlNxBCWy20vwB2ZsAs82CzkzyDHSm1MRnOqWQWqa8X2cQFg+ff8ep9fkv9TO
o1vJVtLcqSXWJD0RA+A/9gkjWdWfIn38fqSTJ+q/7L7jLSojEQgHo/oIGGn+JMqmEqAw5jP/ZRzs
U9D5aWS2x3ffZCZqY0JUjJI7sfl5HarqIApn7r5T9zl2BP8b52iZV+jycX0VbEUaGTq3FYFjUgj2
hvC1tM7JkU9+p0+jHa3woBtteaaOCCNqwzcCmwCz4uA4C0yc/kz/vpZYk58WdpeYGogYnwlRN5wZ
8lZc7CZl/f1HOvc64ik+jTJOajEVVvlxQNF0qMejR+JAfGybzfcDnT4Kaf8ExgKDGRnk15Gm2G4U
eg3BxV0wdizem2wtdGDZuPn4aAM19tqzIXAKNaPSC/Ptp+8f4eSMYjBmI16Hj3fsUdCPC3fRwKfT
gj02HXhK0dIpK+++H+XkEfhplKOb1+D4m5OIGaUzafZHaMhn6V1pfo7jfS9dQuA+s/zPvNXxvDZq
oI6aWJDLfEWywlsRnZ8FUE+PQpkLtxPKa8c2MJZd1oEU8vW4xXCHo06BDZd2roR3eu7+HeUoOupT
NbTCPmXNt5hS6Q8tdVWODTjOBsUg4Uc9VmewkXMvdvS5srQw5JpmDwe7vOJ0J+xjNP0c3+fki4EC
wdmn0xd9iL4ufpwoNDNWhUYT7/5mCxUGVFVqrug1Vr6crb6cqi3hyoRDI9igDgh1NI+pqYdVVcij
IHC3nIX9PmzpwEDfoPIpgO5DkQBayvfr/tRJQvsySq8AqciBj47hsBqceZjU8QPQhiUEFpHYZOnY
kZ9r5HjCB1W8G/4z+D1BJLOOLkuDZpqdZBmjaIxgN8OO+WztJxtmkQw5hNszRtNoXao5FlmKZ/8S
16g98SC3NEJEtQLHIK3ONDX7iDSOQ1+NzrOwUCkKo7z6+o1TNS3KUNdGfLxdTSf7uomih7S7KAYa
Tnp1uI/V56r1y+ygNZsRomdPAfSm1/c9krlsiyjGwARA8brFD7O1HTy0002jbBcZ+zG/dSjO/M6b
S7v3jKHxkitb2icH7dGGT/H9h1TE7P39IiCFsqCncXd/fRHFWGCxxvM/X9JK3gbcrDhZiJFVPOGC
5zG5g7B5VnXw4eD13bhHEzi0Ya9UxHOHPNvr7cNH26DwQTTOEnafYwNWiMUhBvebuVa8s2KRk5AM
rFVFQXgrnK6ONmkWJuM4yYwP8t5etVjbXQPG9NlGVq7DEgtoK/eILusNfl/5G+K9ProL400BE98O
ri0T1f0P6knIPrXE13bff5VTtXX789MdfZXe7EdHhXV8GOetpb9HtIuIR1ezXiujAUuj/2T8e2ju
q4FCqfYrtl71ePZsDSA0V30LUZYWUs3eKJX0n9YLKDcXqwrqfbzzI0yNFJYS342cj4DSLBtUCX56
me8CufQBuMdIX6V0KPl+Sk4ec3SopY6P3k/Hk+rrQq2qpDDKcmJK6H6F6bBluoVyP8uXSIu8vPBG
CrHnD1dxkP21TEW3YhURu4Nv59dRB23Jc4vedoepWbVW7WqUVh0buj40JtELzoyHfVqqK0GVoWgV
0dBLo9fS9+/+UZb6+ylEDRXCH6YWR0dgaQxtZlf9iLSaljDDG44EqPQOjWSvac/hlgP9SoxgM8KU
5Epy42rwRUNUgdpq2l1O7Y7EzCqHa5YJqwhcqqw3ddR7NW3KreBZs+NVAv10gKcxQCrrFW3b9Fd5
Kfuj0dOMo16jEVCjPd1+aF+HaF7r9ob1C7XJRUz9krTYQw1zIaXaRZAvtzHiAAGo1PR7q5m0JvdC
nos6IsAvFIRK5x+iX7DTpPRRGlo029laSQ5BnKzb8jac/qSUHauMnmDpTzoTA5rIV20Q8gmsCzV8
+KBMWFRyGxzIKgumN+1ohpsmouldW3szLLyRtwzQd8dRfqZRjvE3wZwLiWKuonC7U7s+WonSoBZG
EDbjoQvMlZX0At9oYF72aMgNq3TlaKM2cKx2MaLTp0i5kkG724OjtztBOhZLCDKiO0wRpuNXoOv0
CZ7abDXTciiG5JYW9QqLFm7fjY2QklzaGR51CKl2qbs1/vvq8l6Cl8RV5gtyFWQKT6XUJuj/ohNg
r72BO9LVHmjwdVRv7KZATnSm6PVhOv3Xmvw0C0cHuEMTu0lruvGgdB34P6Km0WuhRNb9q+0kK0We
sfdv1jpCgAyG7nJgEYgXU0a3mKAeDjDqnGQtRKSJW6e/ql6FQnclL08x7R8kgkFHdK6tF3z/5tX3
Gwpo7NS+/vT0IsD5lAoB+feR0nLtlTA4FY1lB5WyfqT1Y9MMXks35BE3XAu1Ugxr1KHX1j4C20rp
kk6Es1Rv0fDaVw5X12XgSOvQxFfAq/rXKZ4PkaGu6fUtSoAmTfkyZ5t267bNKH5AdML8RsQszrAl
ugahEYRmeLEE2WRimSGJjaMHsBbZfDwAl4AvWAM0RXblDe5nN23/1tZUFzOqe6Jb3ISpL8GQXl90
1MZQRqynBT8Hls1Aox/R9FI0eShVOnVotEcakheEKWCRIa0xx87eqrW0694q5mEZ6XM/i2KXFF6X
F1XSbUUlHAwpd+idgAmFhQ2qqPVglEkCjhvrEKHbip9K2UBbMq4SShQjLhSidGQLYxvOCiirhtzd
gw4KEe9QXBENC1orUYbDr0Po0oYSB1SGTB5yyPIumsITU9qolCv7HUq9h/A6Bz1ULDdxUMOlj8iV
OCU9pzQoM9NgCbyrhocnw8SN8B5AFCOq+5ApFQ8az5D+gL+Ny8U7nZFd2egxqccfR2o8ea7odES7
G6Q1DCB+qiFUw9FRtm76JtnZyfOgGxtr+EF7Ndvur2eK9ALC1WANLN1rg/hsnshu2bZh6MdT6/ca
YYGq0Qqh9duFpklY8SKEliHhar16MJ3cT2t5axSmP2udr8W/rfSdHK7U6ZYwb8xu9uUg2STYCIiE
ks6h+7nWd1H6U4hAKR7RtSnoemQNkDYl16E7XsE5HTw60kMm2PFICpLhPmb2cMEEJQuqlQotMnKH
8q1Lb9BcjpKDBu8xlXd2zoUwrIPmQYc8hOWChsCOZmPhI7VsUI8yD9ZJZ64cybMbbVWOftpcKV1/
IfoNGglFUTmj8+FjBLEvPHR0C1TgRTrWq1D7zfYbp3lQw7bjNipbB23ksqeymGJADW7HNR5n5gXN
GTCogldcB6u06LYl7af+OcNgcwoBfppRnb2KkkB8L7i2mheL2WcNhVTGppGOL0xUvZS7iH+mzewm
Cao9B7cvWs523UOWYThGg3B702c/peHGwqJzaem9fjM1T2n9wD5zaoij24IFpUGGDrqJI7W8y73k
pbPrXQuLwEQaCWt4bqKNkiCzz1xbQkaxYBrWtesIAk3QFodWfg/Njh5U79oQrmZL88udzpNXvbIq
5HqDw6obKLca4UvW0haKbffx8KrhCbigi51dGBa+WDGt+pTC5J8HiMX96xIXa7ZlwWUuMuU+Xi6Y
ZvFzMFVGuj2iNlzPzbRV+4a1iI1UuHgxlPE0fLUQnIipEPQDXGCC6zLs1zQTqJDrC6NgBRBGe47x
L6n4bFWlraI+vkiHAOqy/Yi/YBXN141F4zX2d8xmy+TiXk3S1zHFZMZ6bcZ8bQTDTcHvGsyXMpW9
pKU23tLVCV1aLuhzSbJqsl8dEUYKYZ6cQuitzhzrJ6M1ytMOyTdkXUv9eqqXdWItFRWXgz3R+yvz
ZO16Aozspg3PDS49UBpZNg4IeeVgI/FmCu3qBLG9eouxc0UlZBG4xvTcHahM5/1zhasKCIuwWDXq
R6kRK0m8v8hJkuWh5cMumeR9/xofPST+ulodnDTgTagKWe/X16jGyFILJxoP4dXy3MU4orjKM/w+
Y9tepnfh2/ArvarWdFzdh1s6j11kPUTKVV1hOrObsoNQdN4M9QuNNbGNcYdt0eHsslabx/By2k9b
8s0b098Eu8RHxnG18M14C197d3zDhyjqmtvmtb1WHp3NtNevax/fV1+5NW6tW31drudtus623Bt+
dxvfRFccGKuVthnezDV9RLftjfKoPHZv5Y+ILtu/k23hncsFDJGcfTdBR5CHkkvYq40JSQgtDOap
8rE/0TO4A6i9Rkvb9fk9ts6rGO2PIMFgVCI2dTpjIf1/hJ3XkqtKkEW/SBF40CtGaisvhPRCIA9C
SMLD18+qM/Mwx8TtuB19+8hAUSYzK2vn3nuzAFv3THGGc4HHlyDcrqT0nRhMhKiDQkcvyiPrpcdD
dLUoyEa51lDRqW1Cty5ZlVBjCMnmYuD2IZwWGOIYsd50sKnq11KYKgyFAh+wSIOXrYJGC2XiRvuu
6hfnhpkrB7LdPbY6anUX03Aa64dU/L9yMxocoRDggfYnA/r77Cle8XX4TMnekSgRj0KcMICVqN7+
yBcNGPSvgdDZOussNSi0SSL8EQqHZlPnaj2sP/Fjo8K7byoHz2uX79ko9l5jNhoOtTte/3X5jN/g
HRvJbusGVKPYaF/bfuiETgPyh/2sc3nrXYhAvPY9c4sxZMbjbFSNnyMgbm+Kp3mqWywMRx9l2/iN
eJfP6SPJa10Kw+zmg62M9/B01/L0d2DnjsHfwHjH2rj7GL6x7D/Q8A107lOKFlyd1d2x30/v4/QT
AZ/93UHa0x16SNTYsVODBCo/UXl0B47paa7h5m8PZ7VSvGLSLgmmbjxJ78pfQx7EchCO2rYj5aPz
2hEpOJvMPf/dnQUnnHZwXT3fn+8ceL51XvZO4fT45UGbZyeO+V7Z54S69OtbYkt2PGITa/t3ey/b
o9je7+gkO5Ac04ZjH1gU6bUROwabOnFn1zmBMdacgb3fgyi1Y3u62sf298ueQjxgS++byXYwjqL1
ZNY6J0rrnPsYHjAXoiLepgZvFLoc2DkX+3SgPs7ObLKTm9lXafcOBXl250bRRrwMk5RQJrcPVAA5
r6/MbtzQJkBy0RRw5A9zXjvEpy4ab7ZGzwk4VTgivHVsewbKSnQDez8Pr2HvkUAWryzKN+jN7FPo
rhaFO7naib0snUgZ5TYn1S47R7sQqKzN5jB0xEU3pnMyHecUvj+42IpQ196Ac/CyEZGfo7op/wHg
d8J3xNcYwENNo2u+mtrhqPTw09yVoiaed7xJ7XfVhYbRHdgDu7AfYzHkB6hB7a/1YTy7utS6eBfv
f5uOUfx8OfiNZcHvlFFpafuLMZY8Enc2zZqJB7w7w4kBgMx4v40RFvPEY/OgF3t82pD1tbfw5byT
TBqtH242pwjMQazTs3incyGZdiTX/JBGg7EyGn50X/ej+UEd5pdEV1+ctex8RGA97fStee+WqgcV
0JfypX1Zb8bb8OI85+HmOe+/jU/YiabFtP/OPrIP4zObl9/aZz5OvLuLw/5Yf3ix43lLZ5mNdXB2
+QgJOrfxjHE/kgMNxW678Bomc+PkLhiZUeNbH+pIc8CTfxEWu92YklVbST2DgeoXSfPeaG/WTbeV
z+e4e2vehm7oWB68YW73FnrFZ2X7x9RJHeFW/ttDWn/buN/tzh+bT0DL916uwxphX9SS4QoZP8u3
AfZhODLfyncwXIdwN1iGc+MjOQ4PhGsAZRTdHl5BGWrO1ZHfbh7Ep+/Xr+HXbf/YD47EKFXI6DTv
7Xe4R1rLfY1e763XjYbKWN8OXt9x+n7Vv4bDaQe4gXWSo7rWTHrNq/eF8UURklKxMZoMwk/is7gF
9Alp8FtSe1R3xAxq9nn/Ukamm471DwrWxlCR+FWQ1gYlrIFO6dpg3r0+IHT67876RRT0u7f8vbP+
CCegz5ApXIqbT7WlUWAvygvzvbLsu2Y68IQLjW8iSwq+LNNyoFSokR/uTrc8de6oy13UbiSIYdh5
/Iohu1pQQeXt/m4gWYsRNB1V+a4HZ/bC1E+51Bi/3whtGxgtLqB/VXRWX2ysGoQq2ayKuHN4U9y6
36Zt+EPoBJfMDx7pD++Xdr2mX6RL8wkwyiNUFlyfk+6jdrkxiNKe36a97+3F6USxJAaRLblDIT+v
iumPiriX89nsvfOGdjtqRw3/p67elUGk3mwewRF22bQNviW2mFc3dO/j++k6KvBZ6qe6T0dYCu/m
Xd3HiStjqQih0Fy/fZDAwup8wwQ7wjWOMVyj1N0r3H1oV55ocYtZ70dF8oaWXqvZF8uWbk44MRv2
yU45ar4HzmOOp3q83SeX3IZhhaCCe4TYLaqnXfJ47mN8WBDQu4aj8fy9m86Et9Ic7jNhf4btk7z6
a3io3c4xl2wlvNIFZetVuBp5FHR0QuVRnT3hLSf2C9waed5x+i46VBhNSup/+aEXN7yO/tdLxmOB
oB06AwwfxJp8jkWG/xP2o8ae1CNpfrMDayyeNnXFhVY09/+uBfGMXTAUF3vhjRfCM50OC+pGPXmc
2jOAHiPLlj0JL7l+vCfiJM3uPbbu7+pHvDJZT8IJvb4oIrYjiPi9zPMq17APZKbGOR6g9kpP+AMM
/eVrc0Da2xPYX+EkOHF0uhHuDXusjFSu1DqT/CPaZvZgLo0aV8VYX22gwKhH8ykCf/v8GPH2014n
du78+nVzxZ+ZA02inb6XRCX9CE5cHtvCTct27wqQMoUnRCiX0cDNx3f3PiITgJ1R3OHHkyZ2oywS
vytX/4BtHbd8eF+9TzWGUfShiABat/PkEbXH7/vVwtvg5ux4zP80Wx2bY/RdaVxif1zwKJTqO6Uj
2VdEvUzcByRH7mDc0/6avtHHjbsJ6UDqHlxnW/HhdeqVtErbXO2vyt20TktvJgT3hCUbLPsPS9X6
aaX+kVqP720NqS02vMXuOUi10mmSL4wzpSZ2RyApMN7woL8kKJzE2uNF/0WXNh/SOPlS5ulX+jV4
U6fNRz0yxmJ27k+Gexnrk1KamCiGPT12Nh+JH04Hc42wpfbEU2U8csLoNW72sb65c4rA3cRR34dv
d9tnlTl39+qxmXJu7nMsPii6SyKSaEb/bZl/ZYr/tsxE6VQEGmTm/rDMSnwNq9sVY/V6FbZO5TdZ
4BdHUBQrvmLdAwUMHZcAW9ZA5kVO7Ua98NMYU/CtWM4z3ZFKA8JhQEZ17fY6FUOA7ozwnGPYU6MJ
kiwe9dAw3PQepftF/lLJtMJ0xZGk/lHUdxTBpbEs+9JNc0JuM6DSV2yaBslewFaVe/6m4icqQZ2h
LoYkAcuQjXQCOjwb5e1cZCzyHsumFz+cgBl/nUuqsqJTXSLQRGwv/jxEb+SQmpcMGu9LfJ29qpvX
UVh+XYRZPLBNNvDh5TqvZGWdd9knNGGTMJfnTwpATHIoV2DT13vQXNO38jHvH99QAIRCveRherGn
loMvJLjyKgqVrwf0cFq9lCzQ/3dPIdcGZbJXc0RrhPsU8XdqQ0epRKVacxnp5c0bZhDKyLPno7QV
NwtJFaGyShZVcKgD7Ls94I1MoksNtYeivFCkP1/7eWpCjTi4zxNoqOrXjCNey3z8sJ7+PskVPQaW
WhW0hPTbH5MpbpJnZ8ZX6dN60swkyurj9bVv75/Xs2IcKTtJNFee/fcMlv86C/l1U8rJGSv0KKQ/
gD5Kp7dVqXDTZKDaRrEnU/tAO85SDgIDSOVLPMTTlT/xQP0V/3FbikkofBZ8ciB8ft/jKvWtv2mZ
2n9mhZdeJgkFoimMktJt3xHiJT0Jax/dBFLpIN0sclrqbRJT+lfGn6Kg7YdO+Ndc/f+t+SPtlCiD
Z6a1Wv9JEkHpyH3xzEiKCRCcUo97aqFDktOatk5+wh/9zb4kOoIKLIodEWIl7/V7RxRWKilhwq0p
8kXKTi6QjFirz7fwOcpTGUriKE2CWH2OX/GiBRQh6DFIXjdI7cJLEZO9+O++UP9KzVCHxSGtUDug
QN/8MyPQygMpiVuj+7yhVovIo3ON744lXd7DJLRFVbAJINg0d8Nn6cm3GELXa5fbRvNhdNAxJEm5
fllQKhel9WVk1jdPJyE/yOHWYwGDxEf/Uj9e8eXTz9r8rS44Z4Q81bsnt6NVhSM1191StbzX8Olz
gP/DqdHfSBSeDeFA+lpUvFNF+HtnPx6mVkuK2X1WFXrURgjVadAjpwwAhYOj7lG/IQhuS/mdfobd
bbioFAWakEgIfvdzUeZeoeqo/wBq+tfCp3yZ8lITsJYK4frvzQL6c6GgwoI0+jGB8ZBsF1hFIdXH
SSt5VkG1SrKdqf/fQ/3v++qcSatU3oE+ElPh/52hVWGWaHfTbH9xUAGeEHQq5mVnoDtwGfqsPaXR
bRmMzo+iaP+a9pqMzxRyPzKVvn+YHSQtoCvJ4v6Tqe2I+7aqD79AUufIfH+oBYgRsm86x0uMQpw+
RqUBb6M6p96ec5MObfHSjklv/9Aj/7CGFDOpEhJEwi6q6u89MsBNPzN0Vj8vcGzHEOCd7mTEMYak
jUUVoGgTS++Hu4otzW9RBHwUAhjAPZHMpcju97smd5gprjHTEnn322MiVERjqbINdB+fJDD1zq9T
IfhBV1jtREirgl2yr7rmPtUUf+83P6nq/WK0+rNJ1NZT7M7koMT3z5WSIOtmWYOW8XlMNBPAPate
aOrlaG9Uj8dbVa+TqwAaPTfxnXj/NvzOr/VCBS+nsme8vtAayqHzzV9f2qP+yJT751OP3bLkHIrN
Y14Yo+G9H0kDThnuAK06w4T2phTnCndJHgn2ADMGllLm3kshjSIMTJImdh0mXohpbm8xjLdQ7j0b
5UtOdEyIGWiDVTI0P5IUluQCxhkq5jmBGl4O/z1gIrD9q3NMADRDQFf/IIo0c6I+jYJIUzmHw+Ww
hVf9RiEc8bkxuzSjpvhhpf7DW2oMBrXGOosF2NrvE+TR5VJaGfAfcWZL/UMGaJodvGCnUn9yzP8w
/9C7os0hQhBNU/9whaV07eTXkENwpj/Hh6k+ToYbTlmk55rSU8pfAFwOa6/RYked/azm+a+lYGAG
FRNqS/mvyuQh0cbwFtO1l8eM5DSKBLe3V3aHrJlD9rpyHzkbrX44TV7WFnw6pUVFyuzIZId80mgA
jaQyya3rD3H+v/rfpH5Kx21QRfWn32jzdthkL53yP9VHyRM2RLqfmfWjSf7XjQQuC6kdRcAl/9hS
De8PQ+6S6pclEGV1N0++v4GPR0j1v6fwX3s3TA7IapjHUG6kVOuPYZZ6VGYf9xJGrRu0aVBNcKDL
M/1YvvArfvljrcAuCY+JBlsjZa9/2DbwZ4k8eHYUY1iT1hg44f1X6T6aoPlrQxAC6oD8G6aEMKcB
7oCVte5z5VHNC0zFj7DBX7709/YA9hQkSpDgIx32Z5Bd3rVnovZMsISwJnyQ89rL6gQSDu8qjerw
23iNrk3n5Sr98ZrLHTVmClSDnGE/T3UdaNf08159a5zJyF3tZiZyyy0HcVK9Gl6NfXc3/MfwtrPC
t5v5nmUbNfUNQkdynY5EprUqQfcMKs5roaACHZUVnNaWnLiABYOk7/Z4H+aIPisHM+1GMbAfpQSf
2D3YyY3K57hh3ySZZ61fDJ+fP1bj/yoE/LNvLBCVki7DJ4HM1e9mRnkaV/ku6hIFfRuFkKMGftRW
v41T+ExTIA+P9r6zypDjgVL2BoPvQg2PlSA6eJTzVl+n6OzKnEvk+gaNx9FAf30ZXXAl0W5kxFim
96wPnSy7gk7+OhxdKBfTUGqpssS7VM9xBmVbk1gO3tm7vz5QtoPzHo/TrQUwz8pH1O+7eipBK9Ha
pnFbi6NpuSi/tOr436uDuPsvEw+rhiCVMQ2dgOzPFQ+rxaCqVO1XpYVxv2w4R3auD3MkkDhqJn20
ZXOUUvyXyfFr4okOE8Sp1sVwygLcRy55Xax8tCbpB4usJKlTNSXVxlnko87dW5w74Ga652SQL+Oe
QKv4xuAag3Rclk8vA9kXDrfmfYpgwOdVUd70op4l+arRH6KaO8veBlCWlmqkPaBB5fsAgxoE5gYc
3KeSOr+/QGE06SyD6boKoejXLh/JC4CTzrEY8DVBt5ylqgMGVIXn8FpxjkphN0/DweQ37ID2Paqt
1pWqgZ2q/ZrPc4JgfOOHYJsBjqLMrefzF0nsjTRDPstbn9LcMNmLsE2QcmiUAHQhp2maCWWa8aUA
M+n1EDqy53faph+9mS0qVEhiWOuwQbNWIoea7JEvuHI8/6w/Xmy1ZXJwMqulfNpYXp3NAtmkFE2d
QfeLYjBXNhSaCpYMkDUWCp0WCDqQUXm+J+8So6EkyxCGPuYiYS5KX6/9EI4i2REKFAJoCQ69uHPk
U3jgw6jw7K2FZX0qIJIu2cMzToPXzZGScGRIPUmDp2PFxqi4kRh9JI6A6iRJRIwoeNcAI6AMDgjs
Rjeb4ZeeXxz2FK3C2Z0cwXKnR03voJVLGf51JNfDtSD5jakSUqTHu5Ffv4UxVGvNaV9gnoaCxjbu
n1SWNd7TMO2coLfV3+P0s9Sh4wa4q4JHKukIciOCRd0CY4aItHM1iw9VgWpzQMqlLr5uUPWCi2ik
cjRQMw/HP32FyBWdhfYnVIc91DQC7qkzUNmQdNttnkuFgETq6fCLAC+5QEyGMkY1UH7t0UWbL/oD
6pXuAyjdk6wWvXw2IHVHgEvkb27sSikjM6A8zsg8CczZYxy/KpuaindmCpkW9TZljyMyYi1n+Ekz
CNIsSLvQHlxfNitH0EFXNaSGfFeA6cLhy+nrI+kyhlcA8y7tt8Cm5fB4Dmh1rqzb7q3UCo86e1DG
b/nrMmprVgBZMU15uDeVOQkVNjqUr6HQ9egGI7JrgmARusDmvmvpv+fr+Q5YRjArZiLdFJOVRgO1
kBHlghKZDgcw8kHhdNMv6xj1tphkHsJhcrKTSfkJmisBHEsly+0rsG7EoTUnvm3mpPDxaINiJMdn
Uxu+hwAqjRiHAyc+9PUDOwPSB0yvg9SygYwqzU991X934d3lpOyrj79rwEitArJ2WTauYPdpwQrX
Ze6E8DwKdij5oX8KisoKYS6uZF5DzyyfrpnfPR1aY0EpeXkM3hOF7NjdNTUYp9C64dnr7vUmSkwl
Nnuc/sgFB9DStJL3xMS2cdmJx4Yy0a6b1Cm56hN9FnFF9oeIL1r31O2ZYtciBu/0AqP3dGGfNOBU
FOMm6LZEq/ozHQ3qYsA16xuYpvb+Vj2Q/NDo9UjTWAbVy6Xk4wlXpsAX1XLyAWWY6IGQtKV4V7BY
giwuTY4thr+oMe+yOq07j9QYE1FKYTdlRAQf5gswonnfE0zUA9LAmLgE0V/jWY/upjK+C3FB9CMV
Q/3U+9dUeU6Vazqt8+fk9dLHVqxN4VBahEriwTc0TcDxxnI/luGOBKolKt7wYAB9Hdlq3/QYguTs
TWMlaMpIcMpCHV+xBUoqVTCSIV0IP2f/eNOBkr5CcAOK8PAVxlK2Jfn+UevM9MEpN3tUsU2ni4eo
KGVwAl1HLBG9QRIMGdoYAJ4UXt+Ni/6rPjNkxFT9PLjojqSPhGnM7tYCHSh4HwfTzgKuMkgdZADe
Cv0VCP+jh9lXcjXILLXntH7rtTJ2kzJZX9NJrpsjMIy9ST4VpNSj6KirQqigqCfPVwYxj4pl3cX1
xfmRMQBKvz833ejCIIwtQg5KcQCi/LG7KQeXErS4Ir9J8AxHrMlw1061Xb297OVleQij4qztLpG2
k3Z3X5ojliBN2pl5lCbDlQRd0KwNlAWf+Y796sy75lJfFk8nO7RBPx2s6kMd6MtHDvAPzJ/TLW6b
PqiDweHux36zGR7NVT+VzkUUR+byEknzdpoCud3f/X5LtiF3lXEWSIvu3C/vkbzkpTJQl9ba4DR6
1Qbx5rKRFtpOWVTnRnDL2e2B71cb8Qz6QTpXkRKZU06vuUW7aqL0aJw13wyuYEbWxTyObtZnuwKm
uOwieAy1CGd4bFf1Ck9q+ZqPAuBrkRwh2AqMc3firHqnrKXTa16hELrR98VJ31Q4z42QRnu6oV/s
5A0X23EVTstXxY4PFqdmfQ1St1tfTKdcmvvBvp5etxoctctrcD1YkeIXPCMS2fWKltXvmk+F4jbb
Vot6xoeXxSJV3XZ1N9x+pQw9Xp7WK8kfBDEZM38Y24ZvnXqYdIIYg3SE0a5YqDE4cDs7wghs+cWc
u3H8vmlX3aQ89ppTTeI3VKYjze9X9YxbvABqgD73LYgGJo/dYFPMyyVHBNvkoPCwAYkw63zdGsaI
OqrnMb7b1611tgbe9QgDdHH/SLcK/fuks5LtIObh85XMSS6ekXvW01w8zVKJXpCurCg5uIEOo6vq
VbFoom5Nr4gu5mzdr+YMyIov1lOCIXqlOov3km2+NEGFTXOmWXDzn/iuLe3yeULlLJ2TI9iK+0aa
w1P5jO0clfnCTo7pUa5tiYS+TdxBCMdXOYSNbZ6H/uHv57FYlMdqfsWh8PJZBGAnDiqQJjiLO9O9
yBTdIvPAt2iNdu58OaBUga/Lh6GYlLeNMg93AIYnKfd7RLfI4Iv5UoNadBX6yAveM0863XYV/a3v
byd53kIvbedXu5pLvhQ1Bi19Rczh4aoixPfh/O0AK4Zn7k5Lk/tIfdhXjiGj7szz3aMqks6y5pQz
lOfkA6HhPUoPxanmlGl/pXIFOv6X/dqZe+B7mxdGf3fn4GQbrozEVvfiMGpa7cyNtM6XtKI5Naf7
LgOhtO7Ww6cLHg/tlXWzhhtagqFoM2Q6NAtlzRiuDB8B+X29b1cFjnPCUsnoQmbmupwWC8Vn5mVH
/aubSGt2tq85k5QlNSt2yQFe5XaZZzbrYlHNNd/yb0+HrQcraXdlKMsjDoQZWHCafaFvtLW2xoe+
VaduzUrLCdLscmUG+oHxR0jmYXPxespE5oyWwOE4CBRhCV6ReqBjBkHGkSgDMjgU0SDAPgyDYWCA
J2eSE5USOh54UdGh7qN8zUYRiwvzB9sEcKJ7DaNHvkcDcIRl5PfDxp6tinMcMZOaBSuhiHrOuXid
FV3MB/tqPdy3dPprTmMOKVMPJ+yzc6F5FJtFzBse7rqlk6glyLwaZxowUZmuYlwzjzsNkFQgM0DZ
mmgU96WtRJUcqNWwOQf3qBdrYEC5gSMKFFD9O6CgJ81jv8U69rPBUd2Gu352izAHTVSuxPLguqgq
YlSUKNvWqzpmalonlnE5o6vLWT3Fr0NBp/nXY/2ljsJzB08eQ3kfiXEhCCmigm4TF9LEHCyi5Ej2
kT7gEWkqnSB+cndw0FBaC2Jo7YLhwaCsg+AUuS9MgnYuOZnFbmTH8Axanl4wgyIaHhi/7I72ADGc
++g9Oj1s3EJ6v7OWWLc8uozf4EoXQADQDvr0GxzLxJCBuRpshyABN3jlS/SKrlvpfN80G20R01Gx
Dw8T1mhWBllgLhkC3/xqDxf/cb74/fTiUyxJeBYiTGd3i9dG+e4Wg1W44zWxfzxd/OGqOZer6/YW
3fd4n20/lQ84o8ONjs22zYTlGft8PDs9luZWW+gr7ltjkg2fgRx8vjYJTymeUAWvRFRmm1dvcGBk
Jeop5piPPjBB+e3z4BkMmVztgd41V9Q9HbSFNL9srN2LgNB+bG4+xTX1lNXJMjUD9WC+h6C1mOn0
J3pFhyygEKOZi9E4PLA16ZbBpJMerJoOrvZNv2e1qXgubXWFMHGVZjg4JpM06Zcc+2+7h9vs6wOR
IX0LAYWxDbevE4ah3Fz44v6CD6Rqo96zgbmssTLWV0wwtJ9dvp97Y3s7qRtrG5+GrEqWwRAYwskE
hXm3q+CyzveyxAvtHolPrsa7XOqywxNY2xK6P4iwbXnfnDAQ2KRudjtddhhiWdy6mBcLvAqOzjdh
HRcO+h61y2KX7rupMk38dvma30lijKtxUlAC4N6inlEbLs2gXuVbckrS93PbHoebZhH6OPsKcyad
8mVxQrW+Xj52Ld1q7u87fHl3EgtCWnPBas5ni91tVy+1iC09+4sSjnzUrxfZ8XqszqWYm/xiIJFP
gJKY2UZ801vvzRkxBuYsi5kJoYqFu22D/Fic0i0z4Xos2QmvraiJ8NiaT0WA8Ds19i3ZautBUEWW
Xy7bZUgcU84wN1vlLDxVgla1j/Wdt7+MBo4Pi7koV4PNcA/L/ASuRN6RonD1OD2XHKRX83xZLrHl
dOsDTSu7OjWVa9LVzYl/3Xd08G2n7/U99493/Z65YaHjivwUaH0bj9jsmjXvPZx+wwQqCA/omphv
sQ9eViBES/FZXlM3t3TSEBa9XlzpdZKBFuPpKdb4dbX25XHDbl3sugl6rekh9LHgzUL0MR7B8K+3
EV5FWfNmu5TW2VGJZAqckEfZav599+I/jCxlScy2fq+wz15XYgZxeebyk6+kWxx+OcNn7SvaQeGN
tlbwHiKiaYloHjsLAOxuuO8ijhDO5cw4yUR80rkXvoHFTL1Y0ETWGde8hpDynKm07Xpol5Xo44BY
gjz4ymBImAXXoyICtybKuY7wp5r/WjAMpxjvujI3yrrO8HklcVwlRpc463G6rRHbvp3oZfVbZ5Ex
nqTh1hYoyCX/bmbpJlzdEldaJtFzEy7bub7rpq/Yjk/o0Z6KYLAe7owlZcw+9QLztnGlwPjqzxfw
PmSTZhUNmhnLJtAOD0zJrmRqzq+RdOgn/Vxb9ed+UYjXO9aNMk2p33DURXFImDHq93MDvsPvJ7eT
tZQXKGr50qFdoOrwLi3v1CtEw91gLQXasgukZe571rJfVAQnG254kIJ+Mdgph/asPOxwdY3U7yaw
lsbWRFUhWlir1FdW2hKGLcIfKnCWyuyJi1sZS32RbNRdsk/38oS0JY8zRwMh2z9OxpZqg9nlqwvU
Bb3Dz3PDL974arbZ3lyw676csDH9XhcmhCPzd+tormV82+ZxYtrXG22rrbgpX+vW7UaaGQcV+zsz
trAkYubKh5v6md/NrpG8qAJ50gVW0Efdcujft0h8fyRIF0XP6LJ9YFtY0b4RhJ9CaHNS7oa+zluv
bes3kMsuLsfb9obk/KqYPRdx5cX8u1i9trCaTLOo92tfX1erjrD8EAaa+IaxIS1osBN1sgWfWpbM
ZcIvtvqRfs65NoMY43Xp8SJoz3V03zbTYmnsn0+njig1+24yO9yz1Vc27Zr0xbqZZoD1IyuQGOYz
OewnV2FELH4ODSGIeEU9W4ceXLpy0A4iEeSXvrJM/CTqpv2CKZc7Pd01U2YqKZ/1k0Nf9ghA7W8o
tNrtRl/Qe3QLeMIEG33bvZSRJY+0J6kmW53HJyPxikBZSodnlG/UResPETyZqHOFCdHQ07cjxdN+
u24puYmKgKoXhMb921Ffd0trn+5gtrlsLR49qKbVlA1wve5P8bZc3A71rm28en1nxSNDsUeXgoxl
h11bISfMiEWMkeo3x36tEzxzBuCn5I5P5alZdgzDZWuyIr7zxYOUIKg+XDAByjE85IvydN0Vs9RX
v+X588yAWoc8YpTaqDg2U+2rmvXU5zB6SpCk9tUvwEYG6RnuB59RyiImz1wKWrJvURqpk6v/jNoz
m342NgfyMbxRRmFw2WqBcUgja6kcWKwxpNYBo0RbaEh/tniT0aqu1Om54aHCzPuXo9CvpfLZl898
hRaQRrpTe4Htx+Og6mjYfDoGWBUpQQaSHn1VggE+FzQBV7tGmAHroM5rIiv8TZCfLVEKxxUHOxq9
VOfdQZ4/CDFRCPLj7XNBL2Y+n8DEMGqYjoBnrLhczt4carpNEvUsleKLMj3CqEN/pg7ZwI5IB1J+
GUYk89OoEd9SgnYhBdyXNwrFbumXZlYFpCmlWeJ3U2xBoH5LgXV4+gkN6if8veTe0qw+U5t57qZ3
wndqJZa33DUgQj2o31rACVrJDerIOhjB5cg09/OBV0bYyhdVKQekGE1Eegm0Dh1GyVhevmbGVAc0
s3wFKhelRTyMdagC7oUpYh52TrgcrNt5eeadkkTAstpmUbaHoQ87NfCxdBie4e664awIMzzcdQe+
WZ7lcz/PImOpfouHJixZPaNkI+5aBVhOeY65OxqHbtsFF6Irnzav0ohP8bxK0ByGazqHloO/cc3x
i74ouSJLWJpaQcKUTCK6inBjoQSYqvP1XJ6zDUN2uO6bINsbSzrawAaLGaCtmGvSkoUtz2+sBgwm
o7kpMNzGkte3Ci6jCIxl7TNJmaLSVFpaR0w3eNIp2VMs6/pKG7utMIz94gLCiD8Iy1gNKJv72BFO
37WDwmqW50nEzInFTB3spECaaodkHy6tlbZSlm3OrMl5Fg4nlKk8Z9JMB2trqXHzDlucbfoJzmpL
c770hSoMengsN88NloQfbYvdVhrxwx94S6zRHoeC1FJGuBmuYv6d7K/7TCAq3XZ/HV2n3YzPip9F
N9O2tCcIj7fTHa5+EL/k2dgsrMMVl7x8Yf1xA+qCS6YwJtjWsZ+Ex3BV7oWHUMTg5pvUl2YX3K/x
ZR2Fn0g31lFaZvt8L7yXvKBZD2JcbYndzBkKZsdRNW3jS5rlhMKvU7l/bpqttDW+mHV4cGmasX6s
1Z15rn6riy7oJ/QxUzRxufThsmaUp2SD+ct42vw50xcNpnaebYik58Q/8/bpvGRXWWEB1O9uSwj+
dVlf1jzFMcSl0NRy/yu64G1c5IXnMLagjeiAekPgu8J0U+NtbO9Ya2HH83pE/1DxJux6bHnl/kaa
SnR2LYLCavCWo4xCeNNPEk5pN+Gx2xLsW6vn5oUY4ErTXKJCeNYJH190JOX4q8tJmlkrhc1BUb+H
bCg04lLRiSQr0s9wOwDNQryCLzHX/UYiJBAOZUJ8c8rO0jY8cgP6eNvNWA6TB2wZsFDzXaKARUEQ
wFaE+UnE1O9x+WI3scr3Wu0RChDCCh7xzU2zLUa6RTCVf4nbafaDusx9KKJcAv6WpnAZKqZ2xMwv
r91T3WtsRQSrI9G1pnHqJqUMUuwOiHSHlE/vcj5SueWSzFtLkHFFokpEw+z8/4ewM+tSlWna9H/p
43YtEBQ56BNGtbScxxOWI6LigAjIr+8rqK/X86563t57u6vKAcnMyMiYMvKOOiE9A8k7L/bG4jnC
wXjPNAkSJvBrsY1mUPVy4Fd8SFGNjBdu36YKVIZ8FScyaGWojrNta1rAOcEKzr4cOIH9zaEJQDAo
wQSVxsrqw3FsBi80U2yUsuhmKMAP97/hsTEVM20czfIVxtiwGAmPNPfkcx1RCCw+0TjBspjzqr5L
5q+6gzCP9iqqONlcXg6WzD5CtGIDJRwo3DeOr2mECrvsw9WNePoynzzGJpZoOT/h683fk8Y84KTX
Pp8ac2WqYe1ciK1tolUg1g5YCunYmOc6eKXtaIU+nl5WyViZ8lGlxG9rvjR/Dyk7v31NwmU+Zcc/
G5XrxzobKxB6ZMzTNfbO9rJsbpNRcVDZqJ89J4/1G/fiEC1f+3Sd+Ynd2rYg6UxfJLPb4XZQFnXO
KoXkuK6T2R0Xh0OT5LPjW1zEfkgPTcyncpXNWgB+rj6Lx8GY5tvzE03r8C1zhZefL4rhg5g3l+gc
fbodstX5QPyvb64eB4rl1qbGtMmRzPH58FzcDgFp4gX1w4gk0E5y0Lf1BU2xZ9hkYwaJun7YKUem
Mrp/2aWzYBFsOYIMNsIhWOjV4IoDhpB2eE6StXbIBy22mbD26Kk8u9jFjJfqIYVYGEDJWJvFQIKs
tFk5Kws7WOSDYJms3wN9C/jCZ1JggUKe0WP0GpabeM9222WlYVNgA3xnxwBjrTlJjvrutsFG0Y7P
KXqxibhC2j8wcrAgs/EVvAE6EOxaS/NYmjYJpBiOQYjpge0QLKN9vE9BUBHLd1hsEgzpC8JjEq+i
lE0Wi8QEKhyyO+8k49cwG2mzF5Z2M7Iue0yOaBXumttyls2x0jdqP4LPnsNw9x5gDPJ5PtW3xrSg
6PVGWWJwZIcTvuiy2NS3EXKNcCwBI+zmaKUvaiuIrGzfk7L/HmrzFrAF1uOYzTGpkJkPDA+4/jzX
l2imcJVwVHCTjMWKuPHz+Xh4VNpIHWnrYoQqW+krUTgI6Drmg7KrL4PlCXOOXalkFC4xSFcZE/AY
v89OuilwElCymCWNmJfqxsTo5PbR8rEuDtmIoYR7MdEIJe4STMj6UixCZPYiWcRrneXKshYbKOA+
wSTdNnCg7jtlZcwCRNjuesyXFzaImRImDKOmMtZ4ziH13XMqJqtMEWuLOIPMYjWBy3ReHNnRhrzs
D7SwL5kR7RjuQaFtYuzSo8KNhibvYBhTH5yCcByemZdHZZlsuOiGi8PtaO+0uTFHKW6RmF7lsXF8
NtzbRt+55ogqzVAg2aTgYawysWJwV4/MenNpUtxP7HN4Vrfxm77fbD+4xfdrqm6ezFI+0TbvCc7N
G4gqhy09ZXHhZOuCM4MAKiWHz/YMlMQWyJTToa2ttNx6bgnWmaua6jWJCy3IG62zPzF7sS7vW5XP
cVu2yne2uixk8UbsGjXH6TLaJjhqo8u2sSqHOZtP2TJeaFPifzOdfTBjXwzyUWNyW1KRuNiVuycR
g2yq7QjIbYrl52iozoW9gGIZEzw4wddsIlit2fPYmKi7p+G8jtrueYznxE21XSEhU6JqvHjAx/3W
2iAq/SIYdd8QHCRUWy6fG+LAgP+Yglwgm1aEqGvyTQPHrebeN8aSQ/Ea9n6dqHJJ6JTrW0djp2FY
8x/5irUuUVEJjQJp3nBbRwW2Y/ar8PXnqLL7xjuvzSl1nxuCgyaRTELmPKOdnDbL5X0TEjK/zAlc
FjuA3ORAqDYpVlzTXJe7N+MjbNudEybt35bPRT6SvKplwtoiPN6a1cfFqj5Gkq4qUSgRsUm9r0J9
JOGFM9mr17ac6Gx2D8zpcxHMmA6U9Vzmq7nW18Yq35bDYK2POX2gDht7vlYfBzNjz/Ryt2hu7t6b
4k68N1jLViTB+jljYADEXofKSPlml3Cdjz7j1xZJHXylo8/2vQW5gMjm9aBQhm/VmLyPEoQ1nE/u
GJP7MeAL2uQE4cfNWXw8zcpBncOw7AnU+/EmXZaTxrQclpMPPcnZLyBQGy3QDuUK910ZpUvpeklo
2Zhc5tdDuUJtlAPC859RFcu/zC+L5zblhPY2XqTLcKHu+o0pI9THsdTdtVQiy+GcfddxNqtNiWmX
Q31MXJhNphJCFYPPmARodVXbG/sEr2Csrgg2b7UVVKnt2QJg/C3DYe6mSEQ849fkPcxPnEhC8wik
CMAxe20fC0nQZ6+FuXpRgnXKtKySA++wygySkzgwwNcPxNOvhxspIVvwudBYytZcoUS35zX3VDe8
k9DE9np4ExpgT2fBGuR/YFgPzC104OItnvnpIPsRxvTO0pNxx4vngrZU6tyw1pJdPnqjSMPU0qbK
ODqWrC7ZZxgFm3qfkDjCbck0GWwAh5tw3mDrOR/Vx6wuAq5w3P3I2chqSakTNkBYxmjpOiFE9prr
6/tRqzjP2H/G+uiLXcD8CDcztZ/xqbDOh3DxPmZLNt5rU1mSxSDcxIv6mN6hsRorcAr3Tdgzmn9A
OXQ4uGQ8ZJD6uGB7G7adwaPsP5t7JvGYjxh2nBJNN1fqShlrE7IWuedzUZsmy3RnIlBarBl1Iq19
mk69XwxjbJLy7ObMRmMqwkd2yZV1OEcwHev9YAPLnuAmdgLgdnWSj9gFYm2urwfm0Zhmq4AuA6kH
qQiJD6+H+gKhuIoWjen5kC9Yame3kAVUH98XpwMMx/3HkOgi05MerofkYKyeTIusSuX7fnws1dVp
Fm45FrPam9N7YN9Ex2LMlCQFGNNYBEZt1zwaqGqiJesTu02kBbBs61sdgJpDsVNG+chgqz6cv7cq
YWCrtoKi+ha2hl1Pa7bRMOHltqc1phFvEDUSnngLe74jr7EqdOe8RgewIDBtHod8Cyue2ElzaoiX
t2JRmOizzQ73BbyYzR6j96SYpSDnIVfYMamMOkw7mjV63D3F+noPiNYdVMr+ig7hwMnjwOXpIR5c
HGUBP6czmFuZFmvsi+yQzaJltMNUg1C6QmLBbf2iNt8iOxSHcJeg5Jogyy2eqyfWK2PMWBA8I6S3
LefkwbCUWELrZJSMay37NdXFNELhGfMPw2otVAl+iWmCDVba4BawKlkasxrG0ySfZGt9odTszySX
229STIfi8Fhj6R44I4MdGYkBvP7Qn+ekvm0tgsVrQhjwcYAgpIo91vRb2Upc7eIWB0YWLbGXC0uy
PDEiicmuk3U6eq5AXNs+67Y2S2RxN7FHk3XwcDC5Fry+8K2LZhF0TO2i5OxeA9PiPcRgu6K1+vri
uk7XKpFDMQHeUw73kND1HoDZovbTMWaP3rtQ2/KgzvJJPnisy1k6wvhQ56j+YToqC26N0KMv9wmd
bW1zAoAPsDYwzWUimMHr4bpubdVZuuYFDMJHrcV7ko3U2ZtYaDFrLsQTgCbNhca2+8wEaIOe7z5c
09zeQpuAoozlg28BOQ/nQ8bMGIjvTcIFJYugPJwyJ6CRYJs/nOuBluqQ1pg/VzCTDl3Xr62YHyyE
+va0vskV9wWy70rUkOd66SQ68Ug4eptv6eJrQPOsDsRCMeRb5hSaF7NsVA3jvj35ZztYG1MEbDsY
f9ALp3W0QL6vlO/WmnXCoicMLGrP3LORebPNPWtsHHMknYgFe73lpBgoY2MlYiUfRbIXaU5RbXgX
K9pSV3/OzlUlOf0/8pRNRWtRrq4OeCOpwOAJ/zqcoitJVJZpofvX3gPsJGvQIPO2Y4Dw9bWv1Szl
L0ULtF9nIv7V3q/zWcn1lBl5kev+0rBYXBamBLtQT6ldVT3hKDw62hqTOeEnFse36467wTi2ZkgM
+8OT+Z8p8Btg6l89+nVqsGxltVr9BgW+SLCwtmz8gSMjT5d3zljH1hIVYM3lzPVentHvOYux6goM
YN354RCRM625mdW7Wb0hUQkL24V9CxTXpEfBrcXi6QwBP7la/o5DspyipnxWYs0UamfZ3dCZg8Ig
hMB4owXGenGOV3s/H02Ofx7s77T0fw32FyIEhyO12/PJYAW1YS1FwwZYsJaUDNtiRFg7eskAsLus
4cM9DBcrunmyjrPZDAQTypHdreWIDs5m9PrPfVMVmfs/8eKvExsN3bw8Gpwd9ZeA2+A8ulNEhv2y
tmdn3OpkFiAV4+HwChkPYyArLjbk9sE1tA4F5D4cDmNAKW1ga8YFAEY1QHIc+aCwNjOSKl1YZ7Sf
hM7RdBjCfH/2BXBJfvb7PVEmG5CWr/08cfgrb8zPnPMPndFxxLetEWT4WJyP//Oom7LA/jDo+q/T
e9fP69QMw4/uB/6TWSAtA9pvtyojlwm5OYPtywLn53AQsJ0DODuMlt+mvQAA4vt70z0+28KEsTUS
royckzW5eGhgCrgF1uxmz8Gdcbn2Yx3/ktv/N+lR/3UiJWu+qBEsq/kFMpATgX83PC8e4HHukJC1
BobDyf8zvdTqOOOfCPbruI32esSfe0KbwsJb4VT8bh5joIcqbgAMFkwOWcECiGVYLR+r0kp7QiQ2
Mf0ckA95x/whdcPaU3iPAnryDWxuhxVuWIJeZSKK8OVdcKcUm4/XsjbB7RAwBsxh27D0rsEzea1T
a+/i4kxbPQFT6PWeTtwrbNOPO6vSXgE8afVaYHBYi5UAdsjPavF2+P0AZuohH8LNrLbE3hQub36T
Emuvvrkf6ahcrXiNru6RTeOxZ2t1KbV3fFuTq936FmYmSZyH9O7P5P7/CIwm4O4gPnNa69cMX/Xa
OXwYUPsDRYHuIPs8dqeD7YHFVYJrNb05IrkKEK6awHZUyCCJNcEy8Y5H+nmy9lR1t+cAnM33+9Hf
MG5+QyP8j0D7p3+/uKERR0lxuSAz5opguljbKRuGNmBaCBAWDnJZwK5EtMYgjq1NOKOSGMNVywLh
0dpIMcOuiGQh4NVmgbP8jwr4VLLekRYTxvQ9++vC59DWf135/3T9V66umpqBUgaQVrB4wrHwmgEm
Dzg08NMS7SN8yPlwXgmveWsFjmQA1rrh1auLl/JdeQgzF+DIUM0eHCsKRhYeol2uhXXdJdka1q0j
4HCmJXwst5G1EI1F27FHAbGETGOE60qFGx/CidWvbF66q2/4cWX6LUu14dMcFE95J7BW1nfTWsCm
oIdYC0iZWCt+f68Kt3Cru5S2aD8WApuZPJXbdFfAm9X82ffN/jOvVkc3/y0Z/iHorzNX73Py/ISi
P04kUnI8xnRDTAhO2b9s4HeVwk7eVovRNomCOah2ZOjjaSfU2LVugITPTP/TIjnGPtFdvgKAFqk2
4Mp1696N4otn58/9NX+dUPwX7/6yvV4f5Z3VY/pbA6BoLXoYweX/SDThWDZtnLM3VXn6A7gGLhDP
5aFaUzFSLtbouMc2WW63V+cOeJvxLaBv/uEAkgwGyGG8YSPZBZLMOlbMjH/o8wN4T2jPECCxsPqM
5XrxZjhfoj1GLNsjBZCtyQzsF6ne+RcjRFV+Zan/z8CBRFDMJnWHG784vwbaZ3J6y+Ei5+4KyNq7
emReDrRaBlbQp4JdUz0YGSzFup1MQU5Ew4A12GvaN+cGVtW7//RPXugGnRqoT4EXgV10+qbaL1hB
QIM7OkB/gdOqEOxAghpEINmdBiYoOIVdCoinTV4iZAgBCkr4XfjynDgc5Cl8YIMoVebgVFc/5DeD
f8NZdi90QLDAMGgBftV0/w4FZPyNOL+4OHkWp1R7vrFHBeoQPnCnzC2LvFJQRPCsMfLW2QpC5NhH
ZyxKq+FtRQZjGRwO2JubWbV6FWuD6VzZbbE1edizzWGxSfzjHm7A9jwej/lfTYKmCNx/L8J/5vaX
EXd7ltnz1cgo70fv2RCrHiLTiItVKvtHqqFEnxb23WE3vNi+2HQgD7JdZy/AuBpn1ngn6rA7udlo
58oCP47QkouW6JazC1v/xfysmO5fHdc0VUqlAyCg/9J0p2dZOysn6E7XKNon5r9IR/kdW2vD+jIR
rQhPeaOPHDWt7YmCur2mhUYX4Xa1FkA4Luji6lukI3rjJPYXFtifBcd/txm1JpIOeJsG+L7MwW4z
jm7h6//8L/V/5/otCoDLFnoqOEwYi0RgHBLkhQN+7EbUHukBDuWDtTaAmFxCaq8Nl4xrLhzSwrWa
sMrhCjaMnC5CIHZms8ndSf3JJAL5djTa729iG8M/f+4+Ra+af2GSXwN4nLTmpaGh+nRiZw9HoOYS
fjf7uZ15CWClzb46ICvaOfcEiA4MRhtwFDB6OejAKzLfWX8vIMUopu2YvEoc+dYbuDpKJcjVXc7F
WXden3uZl3nGBPixZfideWC9b0jE9UXYcAjTSb2UlpcNGqsjjyh4ggdAXcTqlhTunjyWT1cdsFHO
u0+Xm3eDw8NROw9AIKVjdGhZH0kjHH9zL3MwVb1rT/ff5Eb4ul8ABZs6t17BEQeg0LxTR6BYgzUH
iDpK99p7u42BXJGhszl/aZ87uV14jLVzBSD1zE/BrQsv5ExNk+eCRnft0AQ/b9ecFPT/xXvguNvY
4cem3xylTmw4afXIuKk8yuWNpmi6a0w4CTVQuvKll6vurp0PDcoNX8dHL0Ux3oASky7JSEqv1T91
nsBe5qDFys/bvfHpm4fYyG83WAvlwHbr/0zIz2dySke6K4QWsDx5N3WYcF6fO01A73xTtageR5qz
F6yvUEO6Wu6EOkQ+X+BRMnmQSFpSugC8dq+YMAJtVoIvWwJyhmE/L7l70wdvFsg0GTrV1L6lj0LA
ejfp5ZBUeiGEktEIZBx7NxCt8J5zlb8CyFeCcXjjPtKCtJdjKwKqzvV6F4T276Z/msq9mn7Wk08+
IJ4a3EXvtkAoDPxmV+8K5TKnRa/yCon30Qn8+LuvevJIewCLosxUT7EfNJXTjZxmSA0evudyKUfv
2uykT6nz40XtmpwaAuvu6pieSWgElELN07wQ3GAN3OCr16StG+8+5/2P2wJu9+M2u4EftnX7Pn5t
FDdqy53KHifG24p7accukZXqKg6ECmAvawlwUFrVUa8CHyyvdZthc1sBIC6d85B8Z/4mAEAWzv07
5a/cr9Utwd6r29yFO5HDrnnnYQKub0FzyTTwS+fRCduFE3OERt7XvPhb8wT711gyfK4ouEJ+B1DU
tBpLmRfVI4HX/2n0hyQC8SdjTjoJXc24O9+bXsbvjbzTPHLMD78Z+6CjH1Uv6xXQ/+OKi0e6JPP1
BIIKGEf5SChEN/etY9rR6pYQ+zq8DtMOh1AheMMLug3vOa67HN12De/1LSS5DYOuvK5DvNxvzeVT
FcDKOu+oTuy+/aDLVQ74u04OmuTDO+1uvB+7J1t+h19NmzMyJ1t3y07uaz3V0biowWwInPO9++nf
uxg0nvF1c8yFAOw22vfRxc1n1KTxQ/ful+2yffbOwPoKFHTRPg+o6UCcY6RtcXRdta19XZ03WfLP
0X0EtAJYmze52NPaL//SvXpyI7Uddq+O2v65UjA5r175dfVA46SRp3/GzjxjKZ28rC2Yvyqfcd4T
46Efry9d6jw6L3jxZee+9/Bu1YMc7ptHdSOXcdHUjZuBcMZrcGwIZs+4Jyif5dcdp5wPutHo0hUk
6/vo6p1pX9otgZIGdRioadqDSC9sOyD5cORlbDFJOhCT6tFtOgTTR9zg7NwGly704hZaW0zAM0MJ
gfoM6aUMl5t4QJkybOmP2gZLk74D7YrnKqYjdAQqOa6uVr8EJLTxJWSTdjhcTosPwLY1uZI2hJDg
5H2dPbWdTLgz92eMttHGa+oCw+zH/pXrDYC4L7zH9QuuXbz65ZeQmCvpTSQt81yGLgPnoJQLfHLV
V2gGi+uu9B0VLrd40VXpinRJOsagK5prX8JV4IixhB/IAEFdDbs1vManH/ejUdzP2uZ3BLi1AHY/
vpK2CdBx2k7aF9uw752Xk9kvx+y/PbNPQQ5Hdd8eh4Hd0n31Xk4CQGjTunQ4TEa4gfPaXmEL2GPs
tLxnjwCE3QAQO3ei4b1T9+QRo3ypJSIKF8Tx1BNb/tRR/KfLeXY0zLnzRlGzhemd/dATTGQTBa0N
El8HX1ThAVIW+NYhQJPY5N7HIa0SRE6Qhp3SVXgVO2eXrUG3wXdR9R3M78nDP7kn9z64Em1/2yef
u3lvQLjrjOfpaP7Le4FbSmUsHwhuxlUw9jdj4c5tkqBtaoo4pl22pV3g+wkDvtsYA34Lk78BajOo
QPQWs6SdzEDA5U4mC/EEnWpQ40PvSBr3clrRrQR/AuRUR3cMWtGhnKBeZ3bNCVwxUQRNU3puOPFX
rQfkJBbEg/ca6J/USbyTywitwAU9380dss8A2CxchVlRPLwa1qUgcJNBCKBs4ZJA31XaJ1coaeA7
gZpgcza9c8WnSeyHT6mntmYpXQEGhWu8tUDBUz6cy6XZBw1KB+Ivea18/0ycWF4tISPTeLYjT7V3
BXMQ47OD7gBkbOYmrjx/doCQJaRV0YCxKowfiHN8KNWOAAq9YLoRMfVO/scXrniiL4GLptmPmFvw
hzQr2Lpa5+SPrnYE7KsKQ0I1E1eTDUC+z8Yn1KE4B6Eu1VbaQKU4IbyLv0ZvciiDw7CjJAn8G9Gb
S0cQbBPQTMFiBjFWswWv+j0QesTQt+a8Fy0WHovUPXWbDJ/d6WoG8H5C79U+A9h9A8+U2hwwMKWn
WCRg5ILfruH9NWyi9k34Ql7UnMhhoJvv0B6BA2DnbUBRmbmWl/lADLEaah1OwdErEHmhRNG/8N7N
x6D2Ffgtta/+8+vms/EOh71czaoBJ37xYg/3kr8XOD5lLFk/HZ3peYMWzsyqidNJyRA7pRWSH2yZ
B4GqZ9Yr/svsZu/6Bcay3xcNji6BqkKQe6e0v1sWkJyuOK7RoNaJvNDLF9d+jdchCLw/BnYDo/qN
8R151K1jvUpvQOXuhh68+Q1+hldjDPCaXAdG7MlvwYWyqqXXdy+0b6xJrmb+4AA3YVXKJ1dXB5r9
3K7Wdad0NRfHmrVt+plbx7WmPQy+Amvu2ikrq0xHegTfUrWgBW+zOqEDmWg8l/Z5T2QIdz+7mvjr
HgVecMpP/gvU9VqnxhxJ+ymtXDyzA7aIffNx35FVN94VLGDhaZ39JSaauyR9PiGeinPPeEwQyU3o
DcWRDJ+F4Lcr7dhTKPQhM6t7BfNgMBumTy0iL+6AkUy068N9JX4g0YRzG+w1VkfT073Efg2ucMbV
Zq1z5/zr7JMaQEtCvxvRJzCPubaBVPp4gnjcHOiANl+8Bxxzds+u0FbpZfPLUO6tyXWOBmr+k5Yb
vgSZhf8vTHiJvED+M+2E6Py7jzzidfolsokMP3EQ+/owtZpIkxaFHFrDBveJvTpjE4kaIlFl/CFj
vnjCBdeZzOHZ7cotVYImTeC9A4RUZCPmEKF3bgxiDIEqTAwEVYw6PyE6KAIwDoH4bozD9ckTJVTz
gSAVAYACMVlQsoxNl8oJ3cjG6PBihHXqDmUt0GuaypApGXQEPqlHv0njpu3sK3BMpjFm8iJYD+gr
FrksTrWrI6JCSCCs1UQ4PJimG+QF+9E3nNEZaVzHCIw8dhGhL+jC7Tu8lTI0IkH2Z8FRi+65S1Gl
NrwraNRe0memRsJVEc1F8N2lekZZUPfsaxaajWdXtBCcgRy8wv1IMiQC88i8USGqQ4Gqie40O6Z7
8UEVsmuuYKRLbQWJTgG1S3hOYlUyOMw87zqgsoMvJGv40KBnuOQ2OnEnoqJCC9LXZnGngSSRGUKK
wFF6W7Czf+awgZYo3Lqnss5w5hFWn/ZrcHIldCUyVYiGlGnXnbpzHXM+hetbQIrLpKg8Fx0PTpQd
w7UN+/ZN3owN5D0WQkwArO6c2jW/Aee3rLgDhFynZRn+ywmnOryuOBqTkMOfomtV1uarlzOpeiUd
mu3nvmHrbZEkNaeJbqCMAu6uBNGo2fMlWq1lg6oCYDkSjlaJ63HvC/G9GryQohU5kcQmg+4hR7hC
tkJklWGpoC1l/X06M0YcO80vmTvhXJGaFy8njBmypj9tJAlSTWhV9YPWJKxHATbkFCfD21fmDhns
ayJBWI8Cmo7WYUwy0ga6vWRW32ieDMUAhja01r1an7HDA6IJOWEBtnbcMVgWhr1LXZHBwBl2X5hf
HAPpGL7qXrgcjcNDAMgf88KO+FQk9otFnWPEIKC4gZT/SNxLR9SbGG85yNtca79Wb++FKow7kGn0
7JgUUah2h5gkJtiTwVD1tDIp7kO9UhQkceF7sDNWFXwABQB7NJ0Age+ZGAuXUYHpH2A4mrJ6MWaU
ZWDJdKsYACkmD0ITg5QgLG7ChVWPOYIQFEMNkwUDpIbBAWgN97p5sfvp6/y9gDF9r1wMvB4vxsrV
Kih+wcQ3sL1lgt9MXsGdICWGmdxLFqSIRJmACmsc2aPRgkidk4NJ3JWSOiJvaog1Cfy+We+YS1jj
EvSt8Y5Q1mD3rYGwx1CAEXMPSENe5R47qdj3RVVaJ+yeqP9y8dO2LM+UZWdgOss9oTe9olAYNVvE
2RN8f5F+FDiwWYhcL7D5OUZsad/Z72tVDtaZhU1NAqoBPDE6ynaG2td5B6AqHEl8KFpWnVMlJzHr
nUZP/BdoTy/OXoGvIU6Q1i6hHSBnTkmdqzMCXMMy0RinGLYF8yrlOBRA7OEBPB3TplyTH1XG7R0O
k97LWC6IkqsjTi6eI9xm0i6CiP434QqR6vAcdL94Z8ZJaSw37DRQjhwqQtQ8nTuGqxirD+eEKAzc
N8u0wcY05iGqPUHSpsy+cIdUu4kq/yZgLqQmDtsszEHBEsS+slF4CGCOb7EIT66o08qk8kRCU53U
WZ2RyTr2B2DzPgB2SFpkF+j/MLwIfGyFlPVFtqxbR9NTE5BHTcDp+6KfRTJTHBptCdtY6ZwzcSwi
coY8YY7iCLqdq3Ifas4wAPEURM6J7Sb6lweSTWoaUEPRPX9R5Qz2+1nTwuCysj/0J6BQk1TP+PD3
5ou3ADGWlPVgKugrV924YzlHulrS0hn/BbykNlJ5ozjGkQrFTgNiBdaLhfvBvsVEm7Gc/AxiZ3Y4
jToydbLYEBowbGBpTPYH/wbfj2nL2obIwjY1LjwO6BD/KAkpXD1wW5CXIN074hIbTKwJq967lPEj
XlHAAgU7YrjYGqucgg/uA0MhR5Ai9BCdIso1qqBltsYqEK+ZYhyijcSLF+f+McEtHjSr+MIFVzUm
XCRREA1WlSvEpZYohLj/otewRemLeKsPHGc2XXHGOeRHNCXEPFWJmUnVIIViDhLJIgSIxxR6mvUR
b9drcrebE6Dv8Emlpof4a5WnIbaRyHTxEqnIQF4DBYDQL2BOtsVDaNLuBZecQeDzPVgCAJqJtSfa
w5HCUgk29McTr4FcWSoV1YfiGxq+ORI9FaNPxd+RWRABHOF3iGQ/jU0fkG54ieRi2F52kIIB9prz
7kVDPFlEl7xbICyfncCK94mVdzTRZRgoF+/91cTeSAnlipP14w+3xmbHHEoFDGwLNNLZjb2XJC6i
f4R/4CtazntPFAgxNrRPpSLQfwaiJ7V2hl0fhD1ZzSI7RLKAsqP16q5ZUfBNYOKOUKQgAmGHWxVE
AjyOGSJo038whzgKXFlFtaYg8SGWCGIQnpAARzYUgUXob64Q/dI8hRpBEkok3OOoFCgR/oh4D3B/
BB/f4UQaYgjjj6CJUxC2QlD6iEK35kaIqdw5jzHahveplNngfLw4J8yk1P/ALkeMJl2VlSYUFIGS
IYiFq8UDLhC2ktHTYpiigjTvNMwJQGoEMSUUKTHXOnEQCfVJ9LZwdEZ573OUBT54sp5EzYrX/sFr
z1k5sopYPSuJfwltCGYSSZYYa+NL1guuMlwpmw1SAaflq0SOZX/d5PRGt74BEgzSPVgkBNU8MHEg
Glu3XUpGzIjaCXFwOAkxMABCXLM6U1jCLCWDQzLj5GEoeeAxw+Caf4dhTrgZIdNc92BqR68MuBzh
gXTEqOCQnHsd656GEAssA6FI0AaZf58qiAY2M7s4xAPsC1uKcl2YlA8B1RZZG61qobXYjpMwbEoI
Flw/grMEJ9GekZBUgkv8nNGLJkSJWJKE3NHbFzRXioMpbCcy/dn5INQUCKkycZpIdtwZdtG/or5s
rFbhD+6IOEOTZjzjhEtlKqV4B0QLqWyi+7fOicAVWgI7JEAciNUg4UeDySNIT3y5LpFvbIxKs2GP
ICAROTU7RK/JCCXfjnvNwzFT1RNB8iDWLXG/txQMYuQSzZYIXp1gfuilMFixESeb56L3YXPZUJZI
N+FMYSp8ECKtBCmEuQyu4cwpmhU4FPpdVpsChPpJsZCQPwIR4aCydTYiad4KOqE1JTMrdDt1BJrH
Swx9qCsF/2RbQViJTQu7SeE9TiPjyuIwwDtF5T8JMz7Rn8IVYmpK6O3np0CUUFfOx8riPVECYtO8
CMWpNgfBn50GqQklmqx0yd09wT8/prMoJsxYJ1w2cUUJYOHiYs72sm+O34ylIA61anmg+pyCc3Wi
AMWcFvV5djMEFqjjsjeeyiR/1YlQic7M8TtubhMmTKsvx6KLscCpSYysulf6t47Pig83ER0uPtOn
TZ61OJcKNgAhBNyjcBBUwYhwIEEyHvap/xMiO+OnvdocIIFCEkgwncaQkxRQLMRukOJpYoP8uKg4
C98SWgzcEwE8bSihAXnNb8Jiz3bMXV5tDld4tV7LDchxJHIhxkytR7XBKn7WckES5Jm8poAva15i
Cyl/RR4HVXTN6Kgro8OxjS+JtenfZwJlUlXxioVCsgQDkfFeu8RAiDjJ48qyyCA4PpTCbupjRGkj
j5MbBD0lCCEONy4tX435GnWJ+QIkRaExG1hFkA2bCMVAZ0hXce9ffy02JOkV/9rppkbC/0u/kN3Z
3T/bx/UyzuKoxvYxXMhG27kXfcuuj2ShsFPBg6pDbGCEX6IAZK2+2aUQlSDhZpF4noqn+iOZZZkQ
dcB4FI2Yo5MlFsLSwLskk+g7wCkXLRZY4m1KfKQBjcA1hVqwJIwHxgHTGhJ9ektFMepFhfiH+GsS
efpLitB/T7n6Z+S/cn2b73tYFiV7/EAsJZTNagcm2/Y5q//8l8S536jH/8px+ZVpa+p3CookNPUh
R1BSCNiUlSSOjy1JaCQabklP+0nmYVd+e7fHhx3OxsMaS3qnpKwNtuzTWdOf/XwpCPZx1zW+wqVU
j8dnJxdr9U22IBlXs9SezciWJuGg+n22ZpvZRhKoxZiInBGRYdIDjeF+/5fd/LrxXzfz/yMb4Rc7
XW8nxYhqL92XzXuJnr/5ebrlAGHuZawn2WeW/WTZY83d2kBEqOyUBlgWmld3UzInYazJZSTMdcd+
FGeoRLGKXSEbO3c2vsTIEYUljgkgAwhMsQyJatmcqkTlSIQLIAfSlhM37aImRkSHCQTh1FkNN+zL
FVKUTaw6zjD2ZW/ExNW70B5O2kzcOrEyYlw3ib6IeySRfeqK8Ry3EPUjEX5xk7BNqn48Ub1XhJtE
XYhSsxFfZ1HlLKsWkaUqPuPlyIprX5KNwbptN1biQ4gS0lEOYnuhlHst9sVf0IyAvCUBaaneKkLw
gzS9Y7+JBWOwY5NIbBjX9N4RS/ZN8jJBfQSGRLmpZMkaYgsdG5PWkEwS8CcroVsQ9H8j2c5Eeoy+
BpdlrtYVB1titiR9efnXPicEvz/OVoVVc0OLFJGTZNpIBWT+oOiOJqJZRLFEaUQMiwwN3LxtOE3a
erffUvOyEufAFCNpRQwnnuR2yas/p5D898Tj/+C5Xws5Kt73rMgQYU8SwfyYjC4K/nn50uie2k8T
K/p6+HOLdclb+pfQ/I8Wf63nh/6pNYo6XJ4SgjWsN4HoEhQON03aBohQJ6dONcCmrZCIyZZGbulk
3FDnCGgUtNHdrt2dGpXd2Zd8gxRuv9g1wboiAEPmbvMvUk6VFLE/9fVXDtZJC4IMpGCdivUcFfWi
3I36JWUF7QdHgt0Uo5JCiJwxKPK/SL2/ZSa1fmWz36KLeWldkHo/ealfFHS3lpL4QO60HPjAaCFf
XzIVRcqRpMTBamtH/lfPWu0W1I8V5ovJX4xtsqok0yty5NDHCP6y5nvEG8mJ8CrZjJLYyJ+/THPj
F1r9j9z+Z55bv9LAPklWV+vCWTm5Lg0HLEuqE3MAZD//ILJVRPl8ntvzh8MJga/5hd4ACWDzpMW6
n5OLSQ6yyGhy2xDhT64nz5YHklzKQJKDhaNFvJyzPEKB0J1ygohnh5M3Dvke8WvEjmRwWrthb4HQ
IrpuLZoW4omajcOaPTwMd9UpiOFwt+sNF/wbDhccCeexkKjkMPBubdKx5TFMEGWNb5NAJJJL9e+9
Fwnq7AhJ1lqVkMs35XbksXH0Y7fTScnbSfrgjky83mLC0kcATEgEY7yiRW72keKVJHRXZQghzcdm
1FS08b7mI+qe/V/Czms5kXVZwk9EBK4xt+0N3bjGiBsCJIT3nqc/XzY7Ys/RnhgtrdGMEKbNb6oy
s7IS6vCsr6+VpNQrC/cLnniy+2/ayLClJ1P7Qv7WHT07aNe/2v2vo6On8qv+xaXUhv9F+rS//n1/
qz/7Vr3vbzmfr1D3VC0ZpR9z416+3B7L+0n3FyaauybWq4bwTDKqq2N8Kn88sE/BqU+kXCKRAmEp
ERrpu+DLAhw9uTXoRoX7CXEP/qEm0g+SHG6s8+Jv7VVAi6QW2rvEPkqQgP8I+5lCKe14gkYXXXAb
oMVMfWFvukCiJEQICNBNKDVajvQOSi71pZQkB8kiRByrKNpy67MUiZH+z/QM8T6knHynS4G7DrWD
qgOrQjeJIgQHKqUhaeURaQwkcZB6RbAjLkEkTZIzSBHyAF/SmQj0RE/s6/weEZrbcMXurKNakOJm
n57xTdq335++aAoqheUgacslAm2VDolzqsCU17NdPCNZ/9OBUzzmgcSYgJnkZE1SK7pIIK5ATuU3
5Bgua+bXg3RO+bh0YIoqWI9hlCUJNNhRDcQeW+7XIsOetO/pDldgETGEe/MKiaDlHfukIg9JnhA6
sT5Ru0GkMiYwV0SqiBVUh/SI3sRwlLmWeBM0BxShAToqOSiZorIZRGSLi1Ak5YucXGgnfSfcTMGG
5BBeUyNNx8D+y99H9k0YDpCQglJkkKhnlhLQ5DKqs0+ChoBKPtlLN2RQgkiFfsIFB7XOCt3Dlo8b
ZzhUBbBWkD6de7nKxDtgKA/SQ5QDxNNKF5/wJRs+V+mn4osaXIeAA66ze8oi70zczJnBvxKLKClG
3JWp9grA9STKxCTSPQoCJomCM4GRtilS8WpcADGFVX57YB4pdQMKsOm0QXwgSWeNHOAE6gIcTfyy
69OBBvBdcH4lGwG6WEJ/1AMaqoJ7rcKCbSrtAY7+5hWUa53enJ4DxTlgLWRFK5stuuG2Zo3B0W7V
LVBTtgxMLNHFq20wxTpWP5Pvjl7ukDh7L9H0XCU0LJOfBI2spBQk8P9TTWsn6HSJlDdOSE8V+5vW
AtY3hXcU1Hwhe+/RMr6HKl5rkbLPb+TSG+sctbWEUSSEAFhFE5ANfHyqI2Dpr9PTWJUceXaDLWVk
/TrCUWnoNGQZL75IVnJVLhohMqASFx5xhFJT5bGit6kah7ZW0KSvDQOwSqYOmc2Nf/6HQUKEw9AA
XEZy8eDm7pkKdy6mLqcov3f2jJgiI+7AkLIQUtyRBgkwJZcb3rZfZ4gJbF+xDCbiBDUm8eRgXIqS
ESWrAa18GA2FtWeRXnnEs/D+UjDsuOtVok7df0YsqXeFdJyDb/x72S5KEPw/Ec1/V+3yj7jCyG23
8/r98F61L6xNb1jpU5xDzWZ9Em2l9UNHpJMpxoZd/+0oyr8dxo/gYGFcxq/FnsOQ7JdGJyA7WoSO
LEOSjV4BIq/Otp8lPpL3iCpAjIPKmOdx2Jmal2WBJac0LId3pIonLUAwQoZbYGuR2k2KNCREfrUD
jgZCJrpeU0ZM10VsOV8ylLtCOYhhEf6XG6lpc47HRMuKU3tl0i1aCxGm1xgbEjihLXZyXUjXxg0I
Hv0pUhvEXVkc8JLy/mwzNybEWD3oCnJ31fBI2N5oPNDn5zpMPrAtr9XJ0iIe4pGj9zAJLh5hhdpX
xSLclGyaUbpGjvrBvwlj+KGSlSN01RW6r+Kkl6uwAS9as69ASlV0eeZMZPDoU9HDl64tIvWt3VWx
G2UumlNGVkkG0x4yutcMQc0QSbGQ/nh0MOHKLexzj/TQE6ZyYFYJG9JM+vegLBT+Giv+MSpVC/EH
kDK/lXPrZW0vTbOmH7J18toTOuQ6ua96Xkv0iz6VG63fGETCQtAFq0ilCgcCXFhmz2UFZ5/9BDVF
nKG0lFYmwdUttSvdu8u95DyWzH4FK3POYwfsRgdwHgcsZzScSOwoe2HZFFe5dlCbMsK0rtxAMx9+
hVRZY2Yf3Jje2lKLvkQykvhANdin5Mn4qnENJaLLs/nUWKE0sWvOv69Z9a81T39csh+lP8X8cb2t
P7hkUqsrMTgQYklSXmoKbJfEnGSVrWWZYWVAa2wmunuIsQm++MPGxGaNHlMhlqgmkQxLuE9B/ZIM
FANYctOIlTSDSHNt7uCmBvSJ5orSZ3BzENA626lEdNqSr6yYZ1LZ3+onjb/jQH+c8I9ynsqhtjzc
HsobXZ0ghmaMFS0B2pMl+dfC8Bbwr7OFAx2it08YJYDYBicLSN3X4kDndOTDC+vUmkdA5TB6oCdL
hMwi4vSLohPD3kQlO0Vd3JNsdIdWGGAFpFmBngI7Hg0VugrH2+AhffVOXUTBsXSqYOw8Q0zGMnwR
7AmAWRGe7rPO9grhNC7fEMobBAEICUWViWoTaXnkeh/tQjvf1ColqAUIBhpnqTsEdFJmU8d/yhNB
pzslmKVu5VuiiBYcE8ExxyHxMuEp/xYjL8AHw2gQ9Td8M29koktIMMR0BDSaFYIa3oAEoxoS6WFh
T5lBJaKR4PLbVVGmgcLjTXfOVsGRwfjrGJDW2Jtw3mVeATkSpPUwNmHOiXKEDUU88gY6xF+zTzKC
nkMVkLF/kpsadp5ZpkAThtzDPIfV5mAX28A/gSDMuy8EVxuk/uT8CmGTwrEL+/Z7yVAYq9IBVXNo
OGgxubkqgNOiQjkCc57Z0BSHLopUkp8M5WZOSFwKrZhlTqg3szkNQ5Q1tZdchlntKRDErRZu2q2i
P1U8LHRq7uYVIxLtwobyt3gxUfkSGGj7UHT2YoGogyGVwM4Frv8HeoernbMYCeXZALwLaDfwrd8S
UHCrkHRIvZRtVhmCpoFxIZ7QVkXsyJZTBzFSqKOoWGzo1ZfCEbeZKBdID4uwgHfbhDei9i17Om6v
2TZXhQZ5InpR3CsETjgc9Fmo6T3uEh2Sf9QTloTgzUATG5MrvXMSPTKP9aq6VW7V7FKihYNkuzMO
tmB/+j4O6JVJbqOhp+fnwA+VAelLnKZmo8gmseBSLT8g4ypcR+mnCP7RjWW4G7dIFJ7SAbZp3gP+
M+PBKwxtlWkppSdKd6VkeMP9xFfScrnnQY0bT3t7bqrojyWDvAwGuMxUymIk3tet3FkQ57y3teMA
VE50iacAsppq6ca1MEPnRKtkj9rnqOYUO8pA3qGm1JXbiGcT0/22yBf+RjDQFpqmmNVKkZK6H+jc
1iiuj/XSTjkHA1t0G4G37lamiuX8/r2pFKt/A+f+/MAf4Ny69ljs5id2lQM7CAk8c0Z7pRZcMRzv
AxmKfBNDrMALxBUU+kBtispCXllNx4LyBnHaBgufsuo5903FAjvGAGIc8v+qK5Zcjyj3fedeyq2l
1BdPLbWEeG8JGlWqUbOLZD8K4N5hmxY0zPggKteeMrYSmjvpUBSSS0eqfBDVB3NPciiNeoQaLLtV
a+Gvog0KFZgURpokQJrRmpnsKFkwh/8Cx4tjXqamfTqbQHeaVJSIhIbBqO6Fvj/sO79RwoHOmsXF
4Lc15vkNxQH0k73CkURZ7x37AsPRPVOFwN2loiNTHUJokTBIR4jFFTNRX9p6VbGhAouFdUMlUuJ6
UpvEFlvI9HQGOk4Rx2goCNq27p01ge5sKB3EFbK0MXJXmebn7ovwUix14VbmrQ1VYFo8MewCodnC
MqL4JehBBAqepc1cGS14gRZVu0giVCMD0ZmPnQ+Afg5OU14C9odDCPpgQddM+fcIrP+1ardeL1dq
1Sr1zvmfsFK+kDMuiy1D3h72QSNM1TCrak04krBQO7pb0dkZx+QHJkyQCnpV1sot6PNj3zCj4fBm
x8Osbt89mm5s50zXdkdYruBOEbvu1G3GTQbgqBlDnaPAqFhTHhw1+VVKIAB4CLTqBVrWHorMGYN6
lLVNqA28kr5EUwsUUtYseY9QyEIUUC6qWh0rFROfAUPSNphYaZQiLGLWTkCOy7NwuGiqtHRpuvpv
yt/8IBAzTb0gNS5mkAYpTDhvNTcDyYA6fHIn6MwwZOmILKQQ1QXvnJudGQolUC4OKmTl5fj5KXvv
DdgkTq7vNhDYLq0d7HOryXJWo6EN5qtyda7iZgCrxj3GbwS/N64m5k9mAGrV4mg6rOMgI8HWMt1Z
ze78xySGimMqYDugq54380x+QgXCwSHow1PFmXFQgemZpDiEkB3QV6+D58zRZhx9mjOiFs90eQov
FyDLIXc4S118VvUHD9ZsM+gEvC2XHCpJEJqW/Iyz21qdtNPqdDrkTVwMTyXbcJAbbg3SJbT32J4i
n2TITM+9XffULLAdlVvY/ure0MdjsPXmswNbEvv32tkiDp3R+YmOHptmrnOK8gHCLpgvZBN4dVB7
9Nxbh6bkhmCWFCMh7/JLABZVc2mw+ZErIBKFwG+WW5tp7QPH4X28nltHaughpvbWPXncrN3YvNLN
CpeSHczQjNfvvgfbBh0iTuh4WifvBcKCWyTXflSdzC069J4g2/uH8BLnsdiizIfva1s2Zm3c0cpr
a0dX+h6OYqfk3sBwWAUPY/9lkRke7Jxf6+0+8VrApO7evmMUjD04xZaIuLnBL3tVsfBMpD3rpSL6
BEO2wqxI2jLB1ZnpRMERJR61zqZHt9HzwrzvzBUOB5CgrEBomZ8m5mSXFVKGPR0YO+RSis4oKbIK
D5QcO8er3QF+SdxxUeZ8jNlGNk29bs8iHOk9PBzJLcjWopmEODhNEsMKw15IZYDDufcguCdQ3Ukj
+TAty6fExf6K+lcrQv1F4Aew7cd9VmwsRnAZIvQBTPKZ/pEd2b79ZZMGkwjzm/6X4sUIXMWKbDt+
rxb20CZB8dttVl+YDzwaIO/4/O7JshwnscKuHbWjqG33bXs4HMajUTxlcegEadp041FzNGIdibMS
9qI19kZPJ5azTSUELVMlL5iW0pFFVolbizNUX8ABi1PfJi1X9mKYQ/3j4vY5Vh25UnfhoMraF8Ei
4HnK0e8g/+T50ZAiXpJ2pfeiTVjm3j/oWRQehXpZP8aLzupTKsTb8bynUkCRCn2WUhEwOgD+zx7l
YpZM+6uPOxNVTO1yR1EpiF309d3+qoPsfn+389HBQhOqQvbQdrg8B6syXZiI2g9sP10fUqPLLeev
bZPr6HW/u1zPpQ28i9VTmLP9tmKvtn83+Z83p67Hbu9i3B/YaHjo+863a/TNr77vEb5L7XaVF30D
G2KuwHN5FUcyt23f4t68HL4zHr40IKIoGnKr/TZeU7/0tqeN/V9wsnq9VqDjea1UKxd/AFTbo7Ep
7ncLityT/LfxWW/egWGBAdkiicDK1i2tTTafc9DfXhFzE1Cdnb6fMdyODl1c0FFFzF/eEUHllFmK
9AO5HWY4ve1s3r7QGR6EGIFlbx1Dd16iZS9/N0tV+p2aLNDUHJJgZD89sEpCNMj3lZoKXFmfJ8UW
ZRBX8/Q06xPazd4iHO9p59nYSE0cVNEbpfuGwejiVhTxlC6EeZKgCUaL26/qpMThfhmEr0jHY6N9
wbB1iKCvbs5bx61VhGfFZntG0QzRpnf/3rQM9z5ZdtZHq0xzyaP9DHMF3FDNQvPiXjCPRO/8Pf+u
LvA3tXPYFX0v9ub8G5/O78PnCRfhuVYe1p9KsohLNAjCcxUIrVPIcd/XlPFTT5o3N71xZ1PGEtzK
T+fd4tli1dk2V+0zfk1+ccrj/Is1CLtL/sfrnO/rT9pdw2zG/w5Bslv7EyL989b/AKPK202xWLwt
FQNX0P3dnTMs44q9R+ihcFKFmPSnZrpkhV+/kM7VvwT99ULRKBplXARr+eKPoD//Kr4u181bBkLo
cgOeUIWBER3pFNXlq1lADim0XIJCPNzWlKlSmgwFfO2B11FNi0mTX6KGVo43XH+Ax7Ip0asMsh5e
xX3Fe1AhBC64wFPdoUqPd11HjVUAPRbWPe2Dd8MXp3k6mky2XOPoX385UabR/04yfDeggStYcJSr
9R8U4u56qZ33L1DgPDT3CXnL0zKwO3i4i7Ti5Re0EWYdXTT20TlE6jHEZcKli+Xn9tugN7GV859w
Vhdi937O/TpieG0QBBaA/I++ltJXl4zYZAH6+rriS7tXKa0Vu+lCXJo4NCqKFG9LVasKk7cipkE8
Jc5v4bYk7xAGfLRnp2iRN8spVRLpbB+PbQN7oNbYBrGFMXI+b+hNJ+Ap4Cu+RysCh91uR7L9qc/Q
18HfRWecdRStFwgYPomEiL3jT73cIDExd+jRP5XcVQQcgLvl0ZBTOxKU7blH6kIjqjpdPeYZJGB0
qoki8oKXDwar70t4dSGsHyHngQqAHnt2AyupjJ0GjAaRzpxgjvagEO6pdlPFIxCzYGogaexhiu6k
R3XjB1ar4QaBLeSGKpKcsNtus2GISD7Yfe1pZwfsGAL769ESUy1VL3k2+7D1xb5zc9nEoFdE42tj
qoDYS7Z1c4fs1DGZFIodGYZc7KFsLlSO/GguGtEz5F3YrajtC+7hbXj8fkKdi4Z6hissLa6IwNlA
SWBChIfuoyXcZ9V4hiU8P7T1CQhR8s4Hl9gkS+ZX8mF442bNnPhA3n169C5tOg7kTZMKNxphcuYZ
UTp0PtaUEKgEaR98iNih5CK8u9XYAwOHE0OEitPTzgI20l71S8pd+vccqOV/EDLbfSm/Kp2ZAwZW
eXLv6PfjmPIbvGbIVhDdJiQzsGx4lYcHSlOcPRU4opUcy27/e+Ur/UXV98d8rOV/bHqXy/F4eZyy
Y9H9G8fV5s1GKgclZ42ob7LrZuwGgelMJs+Ghd6aYUfLD2+VfIRWt/3LJlz+yx78/w7nx0JsrNaF
112XhsCtbo4O7t2Lkb8wdoBSg9nCptILVLrZsJQRlky/201KYNJP24+eCve6xJP2v69RUR/6Y3eo
F4xKoVor1/KlUu3HmvVcHc/5/GkluvzxWacgvL1JD5S70BwEl6+lvaF4msWqaq78yhbPit59a93o
JmYfx+YTAfD+l1X0bwquPw+o/mMAXSvX+m29XJe9JTuTnyeosMZ+uWwXvkvWgnARPer9l880frkI
GVb/B19T21bXxeWDz1S4Wm/mEWHfqH/BNN5adx7YnJzSNfxM1S07bpp+qua9YNVxBxQTRi18eMCP
MaOMIdYxaFy3DuaApY9Fk4jK9BWTz+2vf9+6v7FM/+9K/RhP1cW8Uje2HDUIx9ishPVBms+ZD79O
x66N8/jtKv02VDLD3D+uknGZH439nqFSLZrrTv5sLrAX6JadbXLeQQAgJNv5Y6rsx+axe/POzRVI
R9nCeXncu/q/nPtfl5n/Dtu6fv/HsVxvi83qdefch5hwNpsk5aiXwm73lzlb/GvwUqmUa5UyPsjl
in7/x+cYtcJ2t9lyzqW9eQiWyG9BNTrl/qm5bB97J/p1VfyaXxweErq5NXezcoRuPl78spL9dSH7
4yh+nO0RAClfzBHC3Y9AkXvEYJ/I8Ffx5peJkMVi/7Ma/PFB4rn/ON3DeV1Znpac7hEpgLm4m3ko
jbF5R4+3s+gzwWowhy4ClL6aMwYbHfCAu4+tHSAHokasxncxbfIAXpwNim7733e9YlT/et8rWI4W
S1WjUsv/OMDd81p97q7HsqcskrSQ3dww7X6/HylVVpJYjmlYQXZ4196pPNSO+WlIPmrzLe7jyfXO
Wdn1BbQZbK487URqTAbGf7nsfWLwOh4W/GaY5NmZu1uMp1IcuyNViLgjV4mya49A5mhcIOY6Zl2X
uCQeDd1YTy7hF0Ryve6MIe92AbZDmFXNEyw+AP+WyTEj9gQJcqys+Y8MErw0aCcGWLsDSrEXwVp2
YW0IUIID5dkrkE9YQrEvHLhqDrkIbbwRRrirEMtIgHB0SIqXPA5c6iI9RF+Idxcm9Q1S9OGqUfQK
TeIWbMbks1iEgxwugrq/IqDZlJEvHIabRr1LCBuPyZ7gXo1mLV4FeIUJfT3ZG94hHy4CRTPjkRL8
+WSDoZpCpnWfd0YwhpbgBv81xiasjN1HnqeiefhGVDci41oEhMZ4Y9HHuOit+6Wm7sIdmf+mAdyQ
txbpIaiR0jULxMBc/AkPfi9a22STrhNjWHLvffAw6m4eDWAwn/107T8CCoCQxm9DYl5cbzDwwbhH
5QlS5JUaMuKBAr+6j4qTq22sSrX17FGNtbbuFMafrdJyYe8oYYz3lNwjTHMug2AJ+2PQqxzKaGS2
ZsCFnQ5memB5AYgi7nr8kx/NIAA0pCdEUDlF4xwmPjE+ApTLqIyygqqqN+lR22FaiCfIUrZ22FXv
yh4SbSmNBNnskBTNuwv5DIAffbSW1ilCwvKwCKrLH2/mwPPk3LgYSWmDpqrEPFt53xhzGpZVGUoR
p4r/U7zCDURazTy1AKCNldbWOg1IDOBazc+tRYPPlZ3CD1NtvVQlwQ0lPFoozgSPJYeW5QInfVqo
dPEKBfU1JaBbgdHWCPMPTq5HV2O4dWkDIPasVqMRPk0AnT0hq+SZIBzfVpJ87CgmlcjgbDsOQl2J
YUUw7IFqFh4y0JgWG3c19EZCRfr28SntadgV44r3fy5QO6lvTEbszQj5m8kuS9xI4kd17CcAb3Ki
wCwPfOfVWpQZ9pAkxo8LzdZgaB7A3OPWmBEmlSFRBPya07o4OBf4XwsPNizTrNMzihZv5PldZF6H
uEcitPQ6kg7odRdqAT4bDsl5N9fComX6ZC8PVe2p1HOCC6U8guTZIf0r+XOEq4g1Tp6mn3xQVU4q
BjBas2ethgp4Z7uB1L/TWNh/PJIbeYcAp022G8lP67S2UsSWQ4ZsvB+Bnp+xpUZbvAT5veqJYhu1
EdXN1CQDHsxJqg7wSKLDzzgi3D9vzkfBmvh41o9uNonkFfGC+NgKmfC8m4+eZsUX2NVTqSXG0UjZ
upPk6ZrbRqulO7rz8x/lYDcoYlXpqrCuMcESkvqsVr1F/LVob0arkdx3VK60MJN78AzoZgmcwL0R
p0W+iAJ16X0eoGNoPGc2Xs5k7zLom4u2hnfP6J/JxjZ9ie1orWeSPFYReC9s1Bu2Z36oYE0VZFR1
mzUXhadkxiTtUKGQNOHW3bURYyJhlDWrQjAVuwG65m2ZNstiU04NFLjxi48t1/0F81336qFGF9QV
Brh4pzHEW9RMqnDtEK7w2+57paTIRIMc9pY9SXax3kXGW4+q0dUrRZSgWK8oS1VPkYRXSkylXtwy
uooFc7AP9g3skOWIMuGi5YXEmuEkoR6H2TVQZeYHn8SVoJj9RPWNRpMUhku3yzoRaYhTrcyZQ70n
A1ipxgUyDbWUEYp1/zAYek/bwXhIphMqKy5R8TluXhze/Dr8aA1e3ufAQ9v92ZEmI3PFRySp5Hwd
oBVHKD4YGJ5i1AfnXhJIjPWF9AM+Yaxjdm5+CqPjBl6Djyd/JI0WgL21bXsaxyC3kNDAEdp2VRsC
vMJwF0W9dJ80R2NgTSb4Yt9tC/kk9wJn6Ifz4Tgds4d8zJ8kjsf1asDsZIyOky5sjpJ7wtE+/E6n
ZreADQQcyAim1Xh8q74b9wxYwYRLY3NBIBzigcbNzPPkDztwPvCSLoWDsgRnLQZexRyghleF1Jno
UCZ5SxNCnxwLggYhfAuCB3QjgKTxuCwNGKqZ14Kz4aiAxZmi/BFwwtHR6hTyB36IyXmDzdJqIq5+
AEuDJx5P63RW7pblkeYE6AEKkcHgwtMufrGa6ou/YzTdFgutpNccFoTwQlycnoEo4UZt7oxf0ooT
T711m3+yksENcUMtLxA/2QDGZ1XBrQYsoA1ITfKunaIrRbAF3IxxCfsLbTHGJoVfTxdJrHg+EXsb
/g6aUwUqrOxQYR7nPXdm7AT0SjA/6KBQ5+88ZO5AIqhBC/MSmXoXwi7LpcryNK30mASzLbx5dyY3
DIT2YkLdafnicuFyv49h2JrUg2NbWDDXGP2A7kVUmMjSN3BHKvUoO1P898xsVrW3oHpbao63fh0G
0/CbCqBw4fmm5yzpeZ1it5TZCk+GrwfvULLP8tyNFzEKiVyQKW+7XRYoIP0uesCdTHqYdTsnBGtX
PUH7yTPhpqUWVPGpyujJ3PxQK3ZX9jg9K/kQ/tDzv+BjPII9CuWjR1B1i04zVRUGkn3VpHBGTvMB
R8puSMmGXOQLPJfA4U2lmTh2cBm40c17Z3q0qlOudYeivA7svtmB/DxbxIxFFFnTq6dyStjaGI1A
yLMaZgIRADcUhgn7nCC4ecCm6WcnsKClA2sll70FSCcLb1Gu65FG6c7lbaTd4t8igCXbvxL26NFg
3mb8Raou0BPZF7XhP7T933wm+sZ1UzGjULvqJ1HBKV8Ks6lgxZXNbzrpdMve3/SCxsv6bDSmqdl5
uvxjbJrBtEk2zlx5mOlb3yB9jNhmxRFwoXIf1gdOU47FDAxfxYuA4djK3zngqawH5LuP+zAcqeNQ
OA3I6at+VsHSLuwZllZOLz17KkTAudjFPaXLJfWgTmi+gSibdMvByYgQyHGYpinmj/Cl3KrzSLIL
LTPcuyCFFwRlSRHBzaMcZ0ri6ojkDryDfzEHTHJR3Dogt+SrYtyIZKr9YKBz98/cfaJWbrqqMwGh
meMY5mBWo8Ew3bVoz4sNP5T40Uo5dVn0eNmtomhutrUC1aOdzYNLLCUzARTe0Pguu6ZMojM7fObG
o+EGZr1dsDrcIOSfdup9QkQziZ2UfnVOyXYr7F1o54B8FxRFHhTuxtuNI5A8xbTALPhc/GwaBlm/
C6IIfgNs0Uy5dhxfyiAumFN+qT8xf5o7O3U5MP6Vuk0X2lpfbsp7L024/Tn/TsENea2J/k5yEi1q
8P2p3lszU/ewwKkfraEM5/kNr4TN574zG6ZqBnHWRcxkAVO9OfOjeery8jNqhZQjcjkSHYyudDPl
QBkp05RH0p1+FTShK/mLQwCyM6HfZ9ybIOikSAq0wLms0hxxEHDgLHYVa+TCck6nrhtwNTkvbAbq
ZsqKyj7BYQWsqibVA1ohkTv4HdYyNY8RKa8Fhz9tXLLth5ZOTQsZypbsadqi+2vb3vppC7sQ1oeZ
pObSFGDRJS8grRBrJRzYmzwIOrNCAIpt2ChASSJeAVM/MvIM5gKWBVW/hH04V0dSi3StWxi9K4UC
ps2G9RoRAfOoJ9tH5EdNLrDHEqrLPeWUXAGaU/QZBG/UPjDWeCN0SVpk5YevkuHS9NSl7pAJv/aP
ZvPKi6uRXFDPWLPs5P4U4qiK62w9E5eyQqnf0uRdkEx/53AqSwvZqko9wi0pMJI1IXAzNaUb/Y+j
E0eoy0lBEaN9qkn/lpiuQy1Vs0vEVvNiOe1gSGpSUjawEO5RaO0usV3RNEgmB+KhNn6P8TgufUoE
TqAp/4I54Vw9PLqTU/gAwIaRpJlYES82DBm/5MMzjiZjUO8xU0rWd8Lf7CCXjX6W1wOKv4bDTRKX
PJz7U24Dyo4ZqzLbeDMo2pZDzOM0Ehhzw2Lbm4SJE5jNJrV6zWY6a3U853kwZ8wDBhwDPBvjnVRr
C8OSaxJo5vCt8P4pDdT3RStMyghOm3q0yQ8MrQ5vQmSRS27+LFAw4jhOmCkGiMYT9rHECcMTwK+V
hERTquBGjsEmTPQIBmxNCqx18lHbmQnPCh3Fixy4M+FP0rMo97YkQ3CS0FHY9Z0n5ocB61oJLzQ5
F0bJbObJl6PhmLwyJMgmmg+7iAUcNqBJUkCLhMfNMUA3ew8myUQaM2klFJMDBqNSfPW5Use0B0Bk
L5KBAdmAEyCB2RFTOqJsRG0X/wBLzIZXZUEtRVpOL9HBh07qX4hjyecotSG+PHmttVfB8h/nnRaV
S4Q/cvlpZR5gFmwWoVJ6Cui81R8i3bdHDD60S9w6FPI55+SfIngrbNjaKmEs88ZJcoYKgprS2rJk
KWcy+iyMBPed95R/xpTlOquPRwOpfatkI6TOJozSMtI0X6vrgdklzfzcvztlGqS6D5CXIt7OklYX
nXUEdd5C4hIUGqMzlvp112BKL5kTVQDjCtsFmyNJlNNi5Kf3+JnIxlgTcxkVJzKNhg1Huz6SMUne
QYJYRHnxoukQO3FcC5f+00E3p8AiZ64+1rwoh0fAIcXxunFIpVqkG1FfSsV9Z915OpQZN5b+Eq8a
BRqV72MiF5y9iYF4g0YxiC6zl7Pg8IsjG9quVc8SygseJaPVsMiDcyzCJRzfOtUBiw0icBbpOm94
pzxh9yVL7Kp7RKUkW/AJLeogIpf+MQEXq3BpaDkF3iWaveiMFpzVw8Yah+9Pp4yn9pjIR0YuBVY9
VikOQSDMNL/mDAv24Svfj0fxqGQ3a/0jNw7FklsLFyzdU+KRxqal+ISTPgW1cI49N3cH+6jni9qq
l43TdyOnpkuHlNMOY4PSEWccbr5OgWTxBpsKMVnpou0J6MN/NPadlz2laSUTdR828Ryg7GYcMhwa
7ENo6dXcYdwuWvGIKDpg5Swh9sw7sXYdidgEf3S04mm/4gho4KsrQEuhHBv9dJcWqI9RFn8LNJIe
SBd3iEsBt6CBCEgV4sz5gv0CbxSeJ3QvXnfwsQHfklk6A84iDI6b95i1KL47q5Y60A1jVhMEYDQw
WtnP+GwiIeyPnUMPdNaqB21hl9BdSHu2Znz2I6LmEsPl0sg1ZU4vCALjCKVxLA49+bVcrMQpE+54
L7xlcBfamKxCxM0r1pF5i37RH9vWpGgWif02PqnoHc3lkeRf7kzb1tNeRNfAsPYteZFW3G3r3iiz
UuS+qRViMtJJyX/0z2nYnbvhB3m55zVqzQqSOnlcBqNSFg0dgwMtlsj4F07b7+ehEZ8UhFQpCsIn
2FZx3d6khe64Xe9eHSDJKidTVliTRxXCc1GyulW6GNA1kRSVPjIU4zHQKK8mwpg1PhpehztHhDG6
Nbis+O11AlYJIrUswGGtf/YffM4OO6T+yRX5SnOqjcfxwFd2UTYxKzF6tyAE1Hcp75wBIoUOj5pN
NcirM/oky+q3Jfjx20MaGPCqYZsUhM6iLewey+45uAbbr2K2moJVJNegGmp9nUh6D3RwspLewjk2
wQnJqj2ZT8LG8QcxOZcHvHCJ82yo9m3ollSZ+n4mNnYvBxla3sTnEeuPEPSnP1RN7Li9aKHkysRX
7TuWtjt6/4BXCSOXKot+UkgVhqT3PuYS4fuTNuHFGw+05F/abE9yatl0Dh0An6SK02cZbCYkZv9G
bxU/LcJLrmt8aSAsUnuEeQKAjvRqEdeSqk2K2uUswIF6bF9nLL5yXi6U5Xai3fzindjcJhpOJeuS
7D8Ab+gaX3NpM8pcDSvutYVSuPEMkgf5rbyKyHK5WjXy0gQhHcb+AO8qslwmVTMHDodvcK65nQyp
GrLa3e4ErQh5rRHm2h9HOm17rxM4gyys0FLDAfdKYEjn4GPeyiJEmGBhfNwONH1oCRg4mutytFmj
d5AlFqVVpocNKzhfrcGYRIAM8PDBByk16a48n8w05GzzLujTt4x5QaIQKFFTcXcbTtf6rmEc1AYL
rlDEXGDft60vAh8NmIu7sr7kCCdNGly9lbCtDTg6UJ8WqohFIsEFUU7ZtFR5ukI1WLMAMRft4oBL
eQjZsdVyrmbiSl1kSJ1wcgonTktgwonRIZF191tWylntsn3qtVce76RSpGG9qVFBfa85fFIh+ATa
FX4bgXaia9g7w1MjJsZ24/ZX3o8ebim9Q1sbUAX2FyPdHzt9krMNN+Ytspd2DwFFzIBDA/fNusK9
T0C9gMAose0CHMlYqowEPOcdCD08w2k0Prj8y1aVBxzLz0VHZwOHoKoYnHuBCljxRJTX/Xu4QsMv
QUUm7gFIB38uopxsc+OZB2C1yQdLW9BA90scJgMusg2PLLJoyi5WFs4Vlxo3+gvLlk/SUIO7+O1D
EtHxpz5ssrWz7dCTgu9a0V+0jth3Cuw4p+CYHM19Z5/cUqoB6EZB608XhYECAy0SsKAonpR0HlqI
DzqPQKUiMn24ernB1XuOjKgeYXuDgHtPJE47qxthwa1L4pQhDbwW9zNn0zon7GYfL3tJdKHiLxUN
EoKwd9/S0VQprkGGWCDTMvwpb0eecx2pu4NS5zxSOe+I97Z7OFD5tX9YhemVTXiEog+Qhs2+uQ3T
cw8Hg/auC8FpXXt3Kre8c9lE9udsHwi2rvABR7Bqstl4C1r1qJnGAATIf6hZg9KVbVgaVAdyhuJN
QmNAVNWlX4VZGqhjxLl3jqtTlOYCy1R7Zp8Bx5ZYDwjDgHxQkwmOTrniKg8uIYcEoSRkE9apSU2F
e+qeY6UYRrQP2c6V4Ohz0yuLGQFFldYIt259QM2aspzRvn1sP2NlLBsIoa2zp+XFCbyAQ8hRLMBP
KKJn2/DsTfecGC4HsztZyj5WtHiMS2BbajBBwlalK3uU9c7g2jx2uq++3vHeUY2c7BuIASMjOrfl
dHvr3r1D89je2VX6SND+I7zGmwumWc/elRv97HE+XcO/NGkNEV1H15hLSsapt1I4cfWKszKDZMq9
YTDoSimnPNPOQ59V58yO7P7Hts6XUCwrN1HKyosPDKxtm3Yb3CFSkjV9Ko68tjSQP+7OvRBn+8jD
yf348IphA3P3nvGFgwWKAxV5dBk37SrBr5yIXukjmBIate5AXvgbfCDxbO1YW5Jb8Cpb4/CSGi6h
ySUgWLOvSbPU2KVEKlQpFC0mwYj0WaFaU6OTQOjCJGhO3UI43YbVQTGkMj+yawePUv2DZ3aAFfcN
8imhCpLtCxwy3cKJ3OF4lP6fezGlmQa4I74Y4XxElYBZod34ylzG1UTFnxdfHS9yTjEHUjYvm7dp
VZBNTVF4Czj64dSGT3vdOpPhbDosvf01OSTeqw2qynCCALdmM5B3J96wSZ29DjNj9u0KO7dcps8B
i/zcugbndDy8d0+sFWX3YF4DQrkPGV5jqFeigod3ph5nA5+Rt1e+eImaW+Cd6uxnRVs76aGjZxks
PnlippW/8CeFzJCWo8jUJd+HCToSsqWWERfAru9ua9u4u6u+kpwPjlLb2rVhhBL3GRR6yxYyR5+B
cyAeRXnj3t2RBl5i0REtggsOg2PnXz3p34Hp1ebLhwtQ4kj0wLei2UO/Tr7H5oxCORTYFh67x2Y3
9LM0UXEhQCrIq14DJ2myn2zY0nhLKGMEdlggWpglsNLDahCmZFtQm486WQb934gqMSAkV+1axAV0
4OYpSj8XJrps4heM1zl0WXXLXl399kg+MR3Ytff4NWqFlrEgAm6fKCUuyuoXyiE8Ahu2bxCgW/fI
+3JMHPbN24TUhPP8SsSB8FzrEJbxR6eZeHbYa/umt+AJ54VZm97iTVj093Czt3jf3YX7ZoWm65d4
S3GT8OOi/4j1zpBMeCLWpjrOk3VkEyOM0V6LsrWtQ5PFH07iXKsbzcb5FCoAN9kl4DJLs3qJhVav
C+ZttKfWahdeeJXellPI8P0VlwY1a1vKViSbvj72xjrHa7lpvUpUjvZujZf8H2Hn1tyoEmTrvzJx
3okjBBJwYmIeAHHR/WpbfiEsy+IiCSQkEOLXz5fumTgd3h27d2+71UiCoqjKyspca2XtS480Ez2o
+TrJrwUlQXAwWfd554KvKHLwl6FcBj90prLxEMeLk6PuKCuguKP9oF5m3w/nMhTNyNIxRybPQrJt
IoECXWu4uX87pFyGvrss5NGQTRTdyKsHGoaWmURs5N/k5H5R0m9zjXnA3sA9Ufua4f4M+94HQpSO
6cnRjA3FZclYXctegjgHzkDPkb0GA3RKFt298jlGZckfOfeHNuBrnGGID8oAnHI3YKBItDNyRXcy
4otdYhSasxGRGAlcyDeFmqL4nPj7Kt+1+AbOVnOcqQsNTeD4DFr8JZHJFwEWcQCnJDc/PqS2x4Vz
fCTB8KMl1HIh4jI038aD123lvp4RciW0KHrnY3swH7Pnh8DyilISRDl0mAjyjPmxx0RocmAA0+mQ
+cZQ4hHIqJA9IFOO2xo4GA9nQI3m6YCYO7P8tXIJZUhgg7iPpAHkyoSnShvtzg/pkuGH4xAk2jB8
OG3JzQJKYjgwo/kPJ/T7mXJ4SE/ItkB8epQBNxsGOboPvMMWlBM4mxUfknHDnJfD8oKjQ3p4Q+Ct
H2yGK15tnABLsJHJUIr5cIcB6CuZ7tnge1gxjWVmXxw8128DsWIUrTpStcFlZjOOD9w86ejViqNQ
L1aQDDnpis+vVmQKEVCdcFAcsRUb1GQgnztwPkgZMqXEMoiFgekSiNHgcivH7Y5kTAcOX6d9XFk+
xOm4sN3fQf3o2IzpxObAxuGVs5E7pOPpKMxZ4W4wdbwD91J6j0/SfwTlvp+VvHEmselgpsRWiGXj
7sVmwfX5Npcup+BUPAuxA9hXZ8jcZBNHU9mpcbvc38EJaKF7cEe5MyKPx6tA4LgLUrEBNB5eBAvH
xXvmNW+TyVrwwz/dBTDCBewktmnCPuHX99/m9ORDlbZcSYhEAznHaIF0wV72XXs5nZt8wQ5fQgYX
PPNBRFuUtbZdBK7rsEstdvtvQgtqNlww4JhcmYse3MVBLr7AlebSnJlL7L+TjoEIr8p77oLmcE+L
FYe4B5od84Z8UlrNa1ox4sSQmgIutuCH/7lrdzXiSMzbB26aU3ESDtJgQ5olf2DE8Glg73ydMwUH
d8WRgPYEckg6S4FOo1DrSNz+bw0al1s/Od8XP1DCiYqmEdEE0POi4iPlbImQpGS9pW0Hvp77/JJS
uKMDDCoIA7B/cminq8NB9OQOCQ8wZ6TxwyM7ANIh3Roc2LrwPob+wLHc54vwhQi0wjRaLXhHcclK
BgGVcwPhEf06wk1wiu/XUkCei1AJ1KeNcW6zeyOnKdshKb9J1Fa+KIOGecGphNYlM+RAcowWQVSi
Kd8iuqJCJdWvAs4rf755YEfvcFjJke92rHhCF/b8ARNR/kpkIZd6xsl71POTbuwE75m+4vorxiKN
4NMPrvyUMxzoRNrJhbnJ7y5ZHRTisPJSum/IYi9duuKOfvULO1HawzdpyqGzk96jRJIUPUVWSKeB
2REqDAv7JP2ucNTAlqH8xrcW7qzcXEhxzvqRq7PmEciHLDk4NfQTBI4v4XLkk3ySvD9uzuUrpoMC
HoIIIDCJDty0yx0sGG+0nG47LERyk0OEY+Q4e/MFPS39zNMj20i7v58Oj5sjnEMiI/S53Lk8HLkr
zia3lgy4odXC4cHw8tfWdcUReRrsevkmv4c8JHEEVoKBwED0sZViL8BzSwRErK9O52NgMG9im+gc
vrnCKtAuQndMjUfAGF4w7GUmRVMmDU+AwcfwcQMJuPyyCojhyDRg1u8BYzgHfoOkmohtkA6QGcJn
mU3oFPucacScNPh7L1M2mbh8vuIbvHJG8iXmtpyYaRzsZXpzYnO5XzB/RAmFd/YnH1E+IE/Bnpfy
eZnWdLX7PzOeb4ituMnHucZ+tBcJMPiHey7u0l53z1vM38OC4MD+FigoE1xHohsRBKOAM3Ii5vlo
j6FbcArQ76M97L4eEJQR0JP/8x//97/+87P5f/FXMf+Fbf2PvDrPizS/UwWXqrhgWn9iXjW1Y1iG
1ula5k/WDhK1za049jVUuER7Q+CTojejo8tVo9NUu4LF/CXI8qR0XUUFWcO9od+BFKuUZ3OSjYgv
XER1A45V5UD5QJ9DhOF7bKBkXyYiasAqJ+dB8iZ5hse0Dbuo8UjQXyLY56kkFnRKmv6v8CBaH+7p
+zwSBdZIXcrulY0wu+beqGKLLlJ2vQBRehLQUnpR9s7HwX1FhhkZAtlvym8p7XhBQJfQHHxi9qYU
hxS1F9lNCsv7WxaQnCUiBcMCrhUa6qgkSc2mFMELaoyw25dvSrJb4GfUWHmHfSz4lVzo2igZiiTM
L0BLQgSQE+xkVybFKdXXFLUEPij/QG4DTFWyOkNQkhpRwPbiCZDEjSgWCodJNHZF0QBtBNKYTPoQ
QRiibMJkMgbC6o/HQtoXlV6qFvLJfJRTROXqRggZtdBbOiH0ohVFXUIJ9chWSfMFRyF4wftAW2g4
Zb9kkbT3X7oLINa+j8TjGqgaYlULxGhQIuyPYS+BlnS7MxE6kC+1vpxMasY8PuWUgirTfArA+SJi
8kS+rrcgIvd+GVjIidTOZ03L+CUNRNCBi4uUCuU6hiLhIEru8ufBkecb74yvYykgSOmDF9lmSqEQ
4KN43d+xX+8+KWAYUJDulyIIlaVYajO/F6L1C+ZSdFIwFZ4sWtRC9OQP3FSqIkpVN7HQgLzQKuSV
801XpWKiqKqwCPLp5D1B90U+ZSnfBo8vh2Jhq52cJHtH2IFSalYoUn/wkhjtyEN4MlM0W1/8mh1S
skkU527ISIhIgwTQJSAH65CZgjicyMRwMVZXxN8foweGVxpNo+aiRSaNEYzfAyOHmHBIKZeJEWYb
3BWcGys8TcQGZRNrK2ehHdPHCGDjBuU8fn+r/AyIOy+h+gKNBYYqnxlEwB4F+ihHIt6FA84dcFdr
pGnQ4kkRmZBYeDyjbAx3VXBH/25gVPOfvB9LNawe0qKaCXS9/4NiU6R1Uz0tDWw0U6FXj7p5oCQj
I5lnUVCcXaV0z/nqlLOX0mNb7wTNPehro35b2+2zS0hkmJPjQg6eujkYJlh8SAOAOeoPr5mvU9FY
GeQd54Zu4G31JEGv+0oUlExxg332+NzNbBWJ7Ni/GmHJQ+mP22f4SAYRGh9ElNjANqMuavYVePMg
fa6bqLLv1qLtjKNOmJy9CPJzT//qo110CjrmqKdsLt15J50ckzflOYopdPdFKEl9eBYVljsr/Rh0
S68uA+Ua6h0/6vi17p4AAVNfB1z1Y5I3Xhx7PUorl666hcN2JVaieVkz0BonQviee73gDlTPr2fq
mpYdaXaCcCTU6mxUZZ/9I6zwzE8vkxuJpszrPcLK8gok+6vtuT482UyfHwnyyvPH071zGQTXyEB2
fS1a5Gc2dN03pbM06mE9L27z5vnSMiBMr+3umvbrZszTx6SKXuLj9G5u+b/bH9Sl18tHl3hSpBtL
907GqLhNOs9Reh7rp01ijfSI+xmU6iS9h8pQM0bd2rfi9b2cpuay1eTI+S4SnMfcvt0mScfX80mN
/hrZxsLv4uZkzr3xe+qoo4wUffo8L9JsmyTDc/QXQoup/2C0oLzT0c2eZalm1+xD+vrBoOhGVWo9
irazHiWa04FGcA2zlBRQXSK4dk9tszOxPi/YtEF00CoKOvdf8kxEHo6DIwl0UjwxzHBHuxOdK67A
bYT6zTGw105JzZVsJJIvpbloqD0D9PJMENy2MhAT0sl2sspW3UeYgjnrA9BMFIFSoB1YOCbMUYFF
GOh02c+HU1J1yiTDn35ZrMUPuy3cGHjBvETMQgt1hB9QP3W0ylPOoWrYJ5V1JMvDkqc5SEjihqkS
tPepmnh5n+w5oqmWWyMy4Dzv7lenBiaVEhgkuB19naROIod6mSxLDdnGZlyP2tOk1gLO+1T2XSJ0
W52pBLY07CO5U8PZW4ZlIfgGlZh9xqeW/To4kmtslykpxtsImJpOFBJFqXXYj4dqHp7ONHvbyfyG
CkRXgKUtGR6CYaSSv6zCBZzGGnwHZj9HEGVLomIZo0jhVIBD7ze62SRJaUXSVGWK0gdfRYd3flEd
hE6WRHqty2BNbz7R965fm6uvgF4MLnSG21eCL76rDtAcz1yLxuFIUO+FaDEnRJullPPf+EyUTVWw
JmQKSb/biQmYqMbtiJ07NTkd9bUJwvWRZ44wf5t6/LIxa7QR3N9O4GdIiQOjHRzfe7sS4KRgDRuC
teevHskNGQzVVxiRzxhYrXv7Ui6ch+LGxVgwV6FWgNEAQBkhHwCkwRzkoJ7qieAJGUig5NGVvOCN
WKqTEDcbcsLEvQg+80wu+guVknshvAXm/4jUxo0y24VzZr8E+krr7KSPaC1WcrM2RVo5th8Mwit/
l+SnpHUF+RG3oh8KXWBv9Su8zDOqKw3h/55P7wm6ah3Nw7VX0008QxOP+/sC54l0Pn3TLbzl8en3
Vc+QvsXkZzRyhP261cGDQO3D6eZOi6gcEmmPcUIBEQKaIl07AStefkDccE0cis2mBXiGPgO7iupK
MFOVf7YTyF8nMj+DGOApHkhFQl4dGCeUCE52nLpHKyzWhJzHjz3lV1ZdG1hQGrL2DIWjmGWTjyp8
1r+uQT5i3n7Fb9yKc9t3xsZLgOjtgT2CaK45GzOyjxf7eHM/1NgjJLY1/GRKBnU4UI7uMHamtxo8
0mYFhSJbgNovzwGnUtnWWLH3keNWnGyNsQRlnchqoF1GH4hIhc/V6rxa9YPpYGuucrKU24/VqoAU
cGWbVbPN7MLtATcMJNLfmN4Nfyt1LvhFXViHdKEdkWmHpM7d4tRVWzDld9BFGLJX7+sy8AemXX9A
SQOKfmpcaLSZzWICxF2H0tC3hymkEXWF3AKBU2J28A3w0Hfs5C23p+MkPe52sijYPK66o5z4jhE7
NVYJ1Ri7md4dFrPSVvr2pnznFFS9HYqfVd3tY+RqjM6HKNEYR8JU9y9sPv5LZuPM6LIjPX11dmxc
2fD1Ck/8D3G8DkrIHlAoQCYe8+bkJ0821+IjBYVClIwDdiQiE+hLtIp9oZwV8YFX9mMtgc8BpQJ6
c7Z+BBsA5B/0JWnWkjrF1cCIAgvcb39oOjEV7O6u2W60DnR0qtBsrpnTLUe34NaMK7s62205MzT3
zokABbgVAi1XIk08PUNgELddzV4v+2KjSZx8V6A/D7D60EM1x+5IPV1asTdCZoPkeOPZAa0Fghps
Px/2bbS35HMnpwuuDKCOTiQqugz46IFbOvmGNo2lFdbeIETutPmYa1thb8u2d3FTiQwGp40RRsvY
pRdqyEnSy/jBjxTWVEmjYkqPoqhh41voEng5nDBK/WGXfHW2XkA02l9x8GtK/0SOah3M46QArYRc
Kmw7QAOoI+JOEUHXaSb7ZcqFyN64Rxo2x+FtZvfPnq0y4QAKXVZKFJ6SjZG6t+JVz1bnLNDPwekx
rM5n9+WpI16k+Eft/elbxixqP+KnfUel8DzSzuNrb3jqj6Ni0KordPBrxC2gM5IVshMl/Hff0/hB
HJXFvofohnC71U6/p/6gCEfXpjDbe79dj3qrxrsgmaY51YUr3sD/WBqqdwCRDpp3vw/edSdDpf/q
vF+IHaP3TUp5Lipfa+/s+5dR5dljit2RQrBv4yeg/3HyobzXTvJwX5MP3LQt3N8y9wcJGWj7CHqF
KksH2FynaUwhGmK2ATYiQXmK2tXEQ/sOc+Exwud/Yny9f79x9cem/teN96FH93Cs1b72g/qv6tYt
y3ptu0YHCpyeykJGsnU9L6CsT5GBJSUQUPupnf/7db/P+1sw4R/X/dHhRqVotyLptGuEn19aQLkt
afs+G/sWpqx9/VABEZAbZqtrUO4DhD+iDvblXSNbZyHJGFgvnZEVPpf/3iy1K9f9R7voio5h6Fan
+y2V8PlbaSfF6N86WtmuXxSKDb6xTghfFX4DyFxKVMXAEShFAURNqK0t+cFgdp9nld3cnctWf4nJ
19v93EcZgOOpTd48d0XMT7GvUyjRzXh2Hc5Iza6V6deD6e75OVmK0mm/ElsfD7YFyw/oiyLBMCul
vR0mZ3tjpaQqrOEgpSxiOL6DiJ/kyPZsDZIbtb86Man37Gy3xF9PE9JwTOpgswEjNB2ao0dYL1AD
slUEnrF1rJC5Y1BehXoi65d/777uH6fRb733YwenFG3RFKdbu3bfOod7bV/Wjevt9AHJ6S8hKiFh
wQRoDwNSVZI+zSfErf42prvimf/LM9R/KCOoydOI+7erjOm3UTl+3+3wbdbIqCwH4+OaQGOfpZfw
cwXT8i8E9O6PPeyvcf3/e0D/MZ8qxej1uneuDRsateoJNw9CAb/sWwqP2iFb8rw5gW7yE/u/9P7f
rv1jTj2P7dMwm0u71mxQZuW445jDcp1sZ7tiERKJGZ9rewoHfUn9koDI+eIvtHPtbx3/QwSgjdJj
p29x866g//yJeXjXN+s2sH0bEt4Di0gqjdqzQkQaMhamH4R03b88AvUH9f1/HgHkfM3ods1eT97/
bQqrxqWt1LaQbqCIgcrUAyviUNIFbAIVyp2/dLv2p+t1OxrrR9/o9LSOTIrfrqf09P5TL0/tukQ6
tHtQKRgltRQiajsBbKYIpK8tO/OKSgIUE5rGY2vS/+xRZumCL4SvM8mJzBPQGZ0mInb872NCk7H+
cy783rgfM/Ic3dU6M7N2XQyMVfOW13bXdOrj5rys5yggTnQCuGHkVW+56ke4EwdsTIYMuOlUbLpe
hqeHrYyxFdeg/26t/9K4P2yxe781Tv0xUZVH9Uyy7NgCiYsW2bpDhnZ8D9X1yUtmsmUbUuXyhf0w
akjpuBMTHvx42s3DxtkJat6vABhQgYsS23BE/iLx8MeVsavrhk6RGwQW1B/7f1W/9/Su0n2uAdA6
d++9IFrMlmaio8IjFaKJSuL2/HUF+uNo+u2yMsl/G039UlUT0+SyCdIB3W/s2lcztJzPVzySefaX
u/y2R/8YH/2exspvWT2r+2PKmvr1medt3q4rByglkOHxS4Nu4ts7Kx97inDGHg5gvj7/QproPXK/
8sAfx/OpMjzOp4+1+bYl6Uue4i8rif4nU9L9rV3STb91g94/3o9JzSRGJBE5qKsDd0sM6u3DuwJc
A7HGdtr7AmGq+a9b/XOA4Gj8vlze4YhsP9It9SS718EKY0Otpb8M2/4fxy3GhTmvG7TyxzO6NW2r
44/iLabAwNCO6EaEZFC8uhfr+2WChgPGn6jdw0khzz+dZ4Lw1Qh9PAJIsmGIvkj7vHTAlHf9EfTz
wp7VoQdjjK6mTpC9JufgrhV7FpX2ZBae3PArniwleDTz3lvBUHOWGBGLPOwOWWFxLuxdLyAKEkq4
5jKa50/3k+TA1xLKlzd7Nz7f0My0xtGH4JaTrz0BZQrR2GzERBxFwtTofKHW9TygkAsakTPNDdAZ
x9Se+4SsEE2Vqmtr8hFLNo8hkRg4wGtj2WU/waOAscN8XM6+yXHh8rhZrs+BJ1ym9XJplE6054sU
QLK9WQRb4dm331uiNkdweQRSwJrOIwpDuQbEC0QKzg6hJdGsP4182Y9HsykwZ6Vx0wsorlYZ9IaD
V+0JLRnmkr9OCK2sdzMjxYV9B8qIhC7RhSukpXx3t/3PNKyHr+UTeuS8u4fIUwNIbuG4V8WMMCOC
YE/PHzdpWA6yF0l0qNMiClgxxsnxLb2zFSCfcX0jsaImQJLVReUir6gt0tSugeGSrOCfr5Vnglv+
zAl+gHaGsVN6zfC1Y/rPygGd8itakQRAc6hqPgCZ1AFuu8qG7Pkk2Zv7C3OqE1gKzvepInoVZeOf
lODRjBtt2oirEpuete52nO70PGrmR5EwuWf2i6YRjO/tR8fK6yxza3lhx253FsiKVYO9PgXUHQX/
PgF0WTT+YTQsixlgaYbV/7lbKvv3Y3tT1edaZwi/tV7B+EOmawfIElbe2c/JVSxlbvraxIdcRdgN
dM51PB4b2PJZhcgFEZDhimyolGC8VxN92s5pePG35e9P25vuby39Yd7IJ8R1x+w81yksHWnqWzt+
ZyfZuO/r3o4g1B0VDGdJMHN+CUQSL0md7XTVTvIFoXHQNYsFK+FfDMgf3eTfW/XDuBmZmfbPT/rv
6QuHxzuOQJdKBDLsoo4yRo0bvpgwAALSO/b+L6Ft/U9+IoncDq5Kz9KN7zzMb7a16t3Mu3J6PNdZ
NLwBcH+7vPWIOR3t5zBZn6fXqebCDL6vUsQLSKFSTmcV5c7xK1tpRAIp9zkmyhxPkt3pQK4lPhP9
WOe2evgOJU2Tnq2/lsS8Zxff2GqgOv9WJPHbL/g5/n6/gR9KmbEeWWp7bp7r+OU8bcLL+kbG9bjH
OmS3vzwrHbGkP4z236/2w78rint7LG/9J/5kEgo4/4xSCIqt7p0VmQj6tHg55yTBcV9upUdwCOrk
o8REEx7XnJqQWqhnwfVpowh8JctMVjy9SEFljT8FOPgacXnzOnpRxmAPTk7aYU4sSN65ZyygE6PD
HH2jbw7f8c3+jnGxWKGam2xeens1bGbFeURBIGGvvV+nll29pNM3XWgJo/tWQkwC8jHWkYOe5ssp
hfxTDa5n7uE2IF518yii49wOZ6g8ha1UkHKeB8OmxC+MrhxYfiI8nWo5KxV314azdzD7qa0PJ/DY
oO+f3AfSj6P7amZ+9HRhw36z2Jwb5dW6LpB+zOsAiVjIWcR2CkJkXHhyfYEcEOEnpxSFvC5BKwP1
cCKA5vBS4uVbNAHrjPrL+zssNfh2R4iZYxXBI4yrTsq/pjYB1IoI+lJn+HQMglyKN0mF3EaW0GbI
wdDheRye1G/vU7ZJ9emQ9jl9OGeiKU7cwS2ob6hPdkWh42xfoPB+C0H1iLM43SfV7FsuF38gOHpF
D/xMhOca5M3UynlqaeJ1AOXCFJCCXvGZvrp/4sQSfkf9GVY9idTgaNhnoZooXlZ4D6qaUgjFBDah
jEb150sze9EBjRKTNObC/4jBxtq9jsfBRkF//5EHewOahqGE59cFsbp5U6+vO3Nw3u0POs9Nwuzy
XJFBZTUQZtKKB05ZTff2uiAamwxX0WhF2PQQaHPihcFoUqEWgTyiszJHAlj8yJcgItFZ3icTKTT5
rN0RMaZ9LzS2KNYZAzxtYv/fcv8mrE5amyhcCJWszoWMNUmx8jk3O2t65mynt6X1nL/wiFT3rfl2
Ul7ciSHPvHZ5VB9tgvTCNGYixBbx3rE+tLSDBtJ7WI/7xDd4zmnweNK9Aitp+PlFqFE+b1QDuEMu
3UFm4FMUBeAHzAnYETAfUFa7cEFPYT5meH1cTfiTx+k5mjIEm3HcwHpUxwmyHI7ySfOpTVkNihNL
QFLbpUiNPlDmewyMN4hzY42hfcDFupIkGD+JtMCjwyKSNgsFZvJ4eQJ/gGROkL03YGxHT6K0g+ID
zuv5o6bA4dXpWXZCfWl4pBcRgrMzmNYUmluS9fW6iJ8KTRPv2pj1J/FBX0STPLyPiynhktsLyrf9
BV6ildjXgzWrPujILkQDzUGHuqTOeInoOW9T5KE/VUN1Fk2sGV+iVW1q96mHzkrbeic8KAwCJoBi
GlgDWF4aYhdY9TODDP2vLpCEl7IBTGDNK+zUKn/DEp2fgwtF7iuHyGdSuhd9gBRrH00wqKeMY55Q
CYwhPTwuMid6rN3UookH+lP8XLPv3nr2ldcvKtO+9DJE2dhuQv6heo7qZmZ4enqGSkzMUch7NKPL
+I6KLP/TVLwZhFnpOUip1OHKpwrZAGi/KqKIpRdtjohMYD+2XcMrKIus2VU5zpk3R6+L5DHPPx8+
KRl48Su4brd5vxjo3eACDl4h/YB7dAUED3hYC2qGADZa8btLPmqS+cgd7QKiCz0wDRVvSnmc/Har
kKrYU3fC6/KJkODv4ja4vlw/+qjskHkM9a/dA4jTLTjk71IyL949/WugQ8Z5NQQKQqyhhpq8fswa
sv6DapYFD9xAZXMOo7cSlueDvdb0PtQRnS3CC+pQtY/u05AHtbqNYq8blIgAo9DEzyBjCTFmF5co
OXTk27Q/jBYRNVigXe5Lz7AvUGdnp7cWqTrmhBRzaF9pHj3KWLkeHsMIbHs2YQUCvIIwDpLRAEj0
18uXNV+YnEafUAFKqg0UMwSo3NNUF+5qMoLSXnjgG2+jBNRXNGlmoELQGxunO+zPwyleqqESsPVR
K/uMOv+DQina1lw+RlnspJTgGZje1QM4iG6Ke4YFmywL95BRMFZZXV+Mz1OoTx6iK54y3T7jXSPZ
H+DOUF4aqo127Rs6VFDr8ynO8BAIhLKlPO7ucnfVeUaWg5pRyPWdP4yZ9nb7gDADLwuUhmID0UJ8
poFllq1gRJFku7nlvD9kmqIvzRoo1ab0SGoiEE/oLNXVXWFytvMG3MPieOjNmGpAKcP7CVZtFw42
eAxEowlRQ/ibmRtzQqzHuQ6f1F4rPQVWJZlaya3fyeqByVzUs3h0a1zW07QPl/gC9/Tm1bLA4sg7
GMFikEwMt2SJ1bx4VI+LF1wFFh4TUhrsrMRpQAJRhgw/4xNLGx/IjbB2mRenVd0T2Lt4YICN7Abd
9/Kt+WSSxZ3wAfe8FJHsJGXfjE2iqtnklI5u1ujMmj5hhjWznLwQcm8qS0kLk4Hg8966+XVPrHtd
2fWnMW73JL7yT9PRAMTv6m0yTp/UmOscwPcNtTkBGOqt3m1lf97RhcbFTmG3T7uySVc/O6ThQm1l
MRIXFO0jTZQSbRz2mdHDdIUw2mAKY3RgrrJpF9FC6Abz9sVEKxUfYFRuQL2yL73Dv4DSQtSYRzTr
0C+OtTWn11FlD61FPC8/+mAwIKZ0RjkUQQD9lt8mTjLtDeNtTl2zinwd+BpcEAwfZj/+iKcXhD3O
72jxkF4TgMbApPgtbP4Jt1OgHTwjFQ61bYTuzBsOkNyH6adoIcKuK33wBsevy2t/W/hUBPHBBa1R
tTeX8UwnOzFQvOMBR09ZXcI46DtV7DwoqgsA6RXytK2sasuWkf5y5gEpXn+gbhk4AcDJ70FxfM7Y
0h8/sLJJ19U+DZiqYDz2D/sKaoBQ+SbZPHYp81P3ijMpXtusnMf4Oqeg0Yz6ZPcSXm0n9aMg5emb
TuczmhWkf2fJR++9guZhfDS1e9ufI9/y+7PbWx5UXs8XeV4IVj5PaENIjcxyPCvgen0V1bRXB7o6
SNl/T7U55GT8KjK1k94j6LySp+1rgTHn0ecPW90WhYvrgP0rP4vS67b2KCN91XntwENELGlndhx2
t9R9x/hePqXgvYockYE3nIWql9Jf6Tvy9oH1htgAQgKthe+VvuTpGIeLBGNDLfEMVGy7b2dUjGeF
6QwvYeel83KH7DJmCeFp/Rrw2BLzPT00R7i24CLg4JznSNc5L6Xbvlnyxf77rQ0v497ncbpRhl3v
ThGvFO7Ycf2kPpIZNGp4SR0S9hqC7I1LFr0z7owvH7eSEGQUu7fUjiw7pXfJBn/2x9RC26cbhgfC
ZOcvM7T1sAMe8vYWrZSeXSVu//OBFih0lat3nsGQe6vcQ+IX4JMREztLQCJsgjtK8fpKhWAuGn8Q
C2MD9ix2KNTGvVE2628RG0SkjxLJoFJvdjbNEXU7tIceZJ3x5dCbdOZ5cBr1cXXCPidMxEBBeuW2
79KdMhNA2oiKOG6P1yzO4yPRFf5xXne6cMfzwQlCmBkoQwMUK8JSaOc7xyeFQ0gnWEOtsg283z1Z
bWPdznCyjyTyWQeAcu6LoJ1pM4JehSE+df5WAfl4ABOihkCGe3tg2e9MQZrFO9yENAvSw/mAueh9
GrPiOTgf8k+O8yVrfYQeeiUJbGvr50KbncL+MeC5nRL3dsBwXku7nanz5GrjqI5PyAucXNBgHlvN
82sCoPINQVgDJccFRhT7ff9O2UetzRnrbUPp6sR7MBZ9ZaXpmAW2wEY5wNl4UvaX2jG0orS1E7ta
ZxIvlc9j6vQfbFow+ItmFnUGeLuwyadYyHaLb0HFnILMmsuG4o2CttDRhS6RfKE+//SRb2WdRFN9
UXwUdrrsONVLB2+VzExYTfWXet0b31FleH5ZrzcWjWpRr5ou9c2oRc7K4ZQ7iu4RC/uM/dOIYg7o
TqSoJ7aUjXy8Xd3e+92ON+QW9DlIsGscdLKphpPTgQPaz1ylhh0EoRrEZrkyH3arz0Dd6IXHEtXc
BZBD4STcBSBCvcjNL64KdGly3PRiu90R76sDi7AEoCj2+0e7QSCicvne0xxfYTrfnIZ61ql3xYE+
ur3aO4EZQ8qFyh5kN7rAAf3a8iwI0yDUjk71HJ7fKwAYUs7IAfR0Haiqo+1yEyCEc3sEEXdgDpra
u1XumQKS1IM+DopqFifDDL4DtR2IKmDrMUjh5eK2COTgHpiwpo/v92hdcq8MT9UhS6u9aq/KzXkc
gRLatE+92w/UYVbajjA+69DROTaCqWPCikr0vN5x853KfQCTuju3xY0NFbUL4baxTaceAzKu29uN
yi72aY1WSjrt+lmXvxiWtXf5tMZofm76U8Io97fHECjDJJ6ai7ZCRybH7VgrNh6F3ZteAnUR++m4
RoLjDTPSHB5v/VUUZK8mU/a46eguVaRoFQAtbZShngHACRYncDxoVKBJHeWtXKu3sA+BYqxReg6z
v0hC9EuBBPpqKD6RAgbZCHWigMvMf7xaIeZ5RB2PIFpq8yI4jbGetxP67fj1vOQUl3G0QLwdzYY+
8EEcXvSrRYGnGZl7bVkGl5Eekr3qDdT3i+6VFHs6B939FTmVubVJXrqfTYLfQpfZFCugOt9H/618
wTo1w5L5iogdGzMQ5/mhQaRkFsPle8MqGjg0oXroW2DSEHMbXKHrotVaeUSdARB99FfncbS6fGCq
lubYXFMKBxjgMvKsTRomVFNlR4+LQ9h3WH58ILrhnMcJ4QU4b2OTHU7uXdi3vVJl52qDGDuOj4z3
RYVKwtOOVFQrjpjpGy7nMn9tkZsJKpLRJfOL1XyVhpkBtM4GKwtwaK0un3BPh4oBuF4lmVmM62F3
xq2hA0li0W8W/XG11aZ5cPus3gQDn4Z30vuPbfb6BBezzyMwuHYnCrq5pyCZQ7Uxee0orR09/Aee
lyGAyox6f3lw4Tcjtidx8LJw9bkKKs9ynwAGIGojq1Y61tM9A8AC/g/OJHP5rVD8OfPryElYcyGq
393y9USUgDJv04xMGmn/2I6/yl2fd0ZWMYzGxlIjBLpjuvcYYRPAmzqKDWDRsQ2A2TY99hbQCIph
igTUPeilMxB76Rdr1WtKQogiJ/jaFI6zpjESWZQV023D9MBR3l/PG0xHveNNDEb9auRhlPlf5jza
NvjQXG2jTO87wa4SWAczQfW0ARDRJzJPhl0XLq3oINwaOV/RGJ9r3yGMBZNekU9wsyBeI3Itg0fG
vXS3bR48C4+GdrfYqg5sEvCjbOzoNix942Pu0tkFJZ5seiu8+y7aa4VrAHYED0FvtS6X7jd+p/Fp
moGqDf0FBMwQBxE72qGkH4Rxk/oBrhWNqODEu9xvcn6LF2eHL2Bi74ivAt+sKIlqGXYBzf8V68ob
wGCT0uc1GFFgnEl3gOgywN5rFzS2HBQUbO1lM3mJuQJiErP6sI9wCtgsiHPx2Q329YYcNYVyLe+k
ULjNqTCWuxu6ExcP08yH8F4xmlhePij/m/IihvTCSj4pwGYC99TIWnJdSt/x/xciF5jr08W9FGGy
wqK3ONyb9vV53Rjtf5N2nkuqK0ubviIiZEH6K2/wHv4QTRshJCRAGImrn6fWxMTuxeqvmZiJE+ec
vczukkpVWZWZr3GIlNfGrz4JvbVkETs/q8wnlJ5RxUhCgfK0paxPeC3OPn8XgAyPwj9c2j2BDp3w
mowiQj+SD1eHaM1L6FvxFFQ2sSUsbbMMiPycB7w4j8/vX05uHfMy4qHYWZwQeOJk/aIMKxZeA41h
ffqE4lPauhYeavETdpPyk4nJPql2IJHEkj3zOSklQmpFNLTpJfF1bMBYYQDTk7e7QbpODfcWsxjR
rm25j3F7eMPvT+q155vKyyAKpVE1Ay/bQqeTiZ1VuCVBDqp62DrTbMYmldUefSbRzfij13HhnbZ/
DiURvdM1JxpnLN8RaO5uwi5g75nj7JNFydI8L+qFJpDSrA4eVQsx9yrsfNsM9QrKrcpRZBVf+NMs
cbIZXLv7sZpb6WqDAMLsRORaXwd6GhxqrxUZcOf12rpPbusD7ehFDvoSzYyFtHHyWdqyr1ymtskg
71V8T/S7hm0abmMoa0P+GligHrjNmcihnIp1OclIALB2CdOjs9nwpzAuFyiM7z9bQwMzXDK/6yKH
b6JCgCFPW/CXGiLE3eZnA9hcwL4hjagMKBg+uM5sAkZViTXYk4KoyJ/u1tpi5yrxcXTslQMNdtdC
Ojp5ZlUsUpDKkzzaRXT224vD4DCQYggOt/Exsx4zxfTa9CtHUAKjTZ+UxUGmmwRF5sD08xn1jY29
h+28TikZ7KxHgtCACah5UNDd/FRAYtVIRBFlBEXokNmMtlsfuQagA3ROQmg/mX1ca9sW1VIh1Xwy
rKzl1Hz9Dy1IW4Q6u5yAtARbOrrtEPZOlkdb2UrxeV2g1y0tmtjowxWmzn+1M3IoXwpus/ZWr+32
dhNfP67DPKXv9aZ1uXQNir78th/rJCsoH4Cu7ZdTMHfUW0CpAIwqt18kkI6JQISwnMdixdOoRTj6
uNgOSHe4yFyCk25X6BZB1++Lqw8iBb2UYrY82XVrj60/kilA448bXKzVLr53y9AlSHnNUuig88qs
lcGuj38MwPLwStTkKugdUbQhLrIh7z4pPPiQ1rwG0YxOP/1K8lz+aYeZx2WOuy7gDPTfB5wXSHXW
1vumuxFK0G3rOG/TV50h7pBYk7cU1PHJuQgkTlT2GKYYnNbIPGtDNWC0iG4tgNOxidQjSNrxbiV3
T6Pb8NGV3s7Dg6t2sSOgsfiI0c7hGixMZCQHY10kUDaegfQe8Dwg6hhALRC1F4V06xDANghA6HPf
JKq198gmonxyXhD5OZq4RbIlD5/tobIykY93uGwnPUxHwQ+H+23aVUKZOmHcHiazc1BHl0gJaRYe
t+zXzUof624+PzkFpfBhghuXFl4YH5c+l+v0ZliQV7vNUBoa3cRPZrwX5jz0oQUdT9yo7fbHddWZ
tQdXr73jxiEEObm30FteQtHb8j3OMTEaHVNfmXIHCjj4sAub1Y2jUsLo5nG1bH1WptWQzy6Tqdnj
btZPfS3Mv7i3tGaVh4T+WJhks3LC/fwx0gunNYd3QftOWtXi2C9R8d3mC2XFr/d2+qmPjTAjxygd
rqE3cOWQh6JD77FFtR0IcayEXBSOgbIypnV0jHkRKawhMiB8A17hSKFt/14J8/IxZ5b2ufcQ2+OX
yYxbyG1BiJ7A/uAzB1dUG28Wdxo0DjsIANUxqpQ2VZuLv7c+NWcMdrtbT5DFHp23xzjz01Fnm67R
NLrP8NgFruxfexkbsycDriRPIoQjYjSC64GYEqBpyrNST6bSrXAiRjlY9K7q1ZMbnoYU+DtLUsqd
nby18RcWkpW613k/9K9uTkUFPY0JxbFUCDZOD2NcH8/TdHzqV2+XqRa1rPOkDu9zjfaZJ6FLqcam
d+sa/oaSUIFKnhKxUuM0NqJyjOxlZKIjVM64e5GS5RORaHDuwUjZ3Fx65TqECNgi+QB2Vulwe2Ke
N6sTVnNMLjazfI0LrrMi9dGsmkQKetB2T7IGG6aG5EICIz4TGY74RZ9sHNor/JIF+Vg2Skdtja1x
WHOCNZBCIAGZ3lVD60jndKIzM2RmihWKRGNkO98STqhlFtw+tDkQG6+DiC35xzLr37pZcKFmfLQS
ioJUQtN4gyAcoUKlGYqwrVBy1+lqCOFLma0qx+KLnmOoQfxJGp9DLaJm6Vxnl8H9E+C806a3xzoG
2MXGGzUzbabN64PdAtYzZRdfhrvUuaF/8k4ef8PEpOkf3Ov8FjZrpm7I0o6Fm0DHvlMpTqfZx+PN
WOqG3UBkfWB2cdzu4QZ1pQHJQUPvhAobRYPoQjUDZTJaqtYlUMKE87UIxF0d+/k+BWIKQJh293aL
C12s8WZaMj34m3AV40Yy0/u6e4uuTifCydvXBncHAqpl9ky/nHJTFVUES8ccb7TvtweAQ7RB6/P6
Tl1Ok63zARvyxDfwlmZlUQo6eVxQE+L8nVjGVdG/DkjwrOTjiBQwZKPpsX+dUuRrRUcQH5wJKWKg
Cr0gT4YIlzoSOSo1PdouS2OpUI9CsZ8gW/r7DhQ7u0Ub7Uv9s5/aFl/c5+Cc1w36khw4BzOABj6k
j/oGu+XxRt11F/M/5Uoo5GjoOg+hsiBeuJZrRCxxKdpzAzARfDp5aCt6itNeGigQlFw/9sEVSeDT
xAiO/V2c98vhpX8Ynlb52PSPbxfgpnkf0GVlXeYUIdEh5qkxQTpS48Ofo08qsz69lzR6yLQKr1xe
VyV6/YFIQJzHWJoQ3Y+4ZaTdA8sKJVX0oZLhxS7Whtde0mPAOYYUZ0jNCZCMRWH/5pnd/ayKjkuI
txjcNj72klErlsPch2HChWR23XFdQkeS9sQd+gqqRRtULaYYKj8gjaLLC82sFEW2K4K96BcadmE4
XMCouW2Wt3nnwE61y/Ayv1M0uzvofVJoLd7KsEWnm0IbYBOXmtzVofSK5eD56wiw0aXOba6LwLAu
HDBCE/HapRA3EMYfjcCm0uXy9DH2NVxLJlwcb5C11T4tHOAzB8+MYDNFhX9wzKgWdzafynyLeuI9
pOCNgjwWrg7SS7YeZWFF0O9nCD6f35QlwsHjAlYs3Qk40leEIRvnyD9z7QkevXv4p/zJ6R485qyj
MkymyZQs+OxG1bbwmV4vfyNrokdFbdvXI2mp8B8mAlr3V4LC6VsGcopzCmVqdWRMSjodtDJpyg7K
ruonoRwxD1hpMDW7vnS1OyOVyfGOcdptPk4IIrPMSdAuBMHMv8TYhcBFA0HV7SsBXyhMPvj77cEl
qkdFfCX1o5HhqJTD8DV1j+N8fBiy51he1Xs+z98uWH9h09OG6ZX3d2MQITCrLuNdIHbtJpBEsVwe
ZRB+rVpUYXLKF4+oGVCu2M2lyfUdUrCLiqtNU3COrJWXDnW7M88RrIHqG5/HUreewzcu2Psjagmp
zU/aDDaTJFuXV5s4oI/K7v4NJFFrZ9++MmpH/TTxTYottPEQ6G3sDf0kAsS7tLxAzZZ63OyKOSVo
CSo4P+LuELFYL3uOyS+8tLPEp1xS7Zw7AgOYdJ7D29d5zl9rADugR113nP3BEbNKu+9qG4N9/yx2
+9URv9EFnpYk0IWDapl/nWSnM1MGbWKSy19pkzOgTZsHePUsjYFRibZlOi1O9q5wryV1EudOVKXC
zE+QWPN8mnRojhRUhAF1wHKZyxTed+6FSX7LLi69icP0AJbjyh1XZ5MJxS3ZhWVGnKJUL77MaXob
N10ijuRA8ZW4FdWWOtNAROdkNS0ENtOBvqK4rK/2M5hPea8RjZ4F3YkdWdxYwzcNIADUw7hskLRZ
S+IqW6OENjR2XH64UiVhHTF9hP1yWM9bI8XTFPDM92k1bPlIb2Flc+P6XYmnpdY0NjwtUOIWemni
WeiTt/2z3+bXzuOzoJAHuyJD1JQkZ337PM5OW22sD03xeKLVZnbhzgsuHP1w/iP7uzGcIVfMfpgM
N++Kk62OfeaM8aSu+ZWuVCRai34y3Y3ZT2y7VTuWKKyiu3LptcLT5BhtFgi5jlllt77GnYXDLdzf
kIAB9TGrXXO0j6VgF29iY0EdnkbV2TmhNkI0Q+t1M3hgCt2lV8QWluIbCRv5C3figaK4yuLItk6G
EiJn1PZpLrs7EQjztbStkTitFkf7TYMp4J0QmKngjEJZjPKRtlUCudfQMFDszmfdQ3+NnD2ztYUh
dNIIn1rq8jHb/FaXX4mkqLPauUdkERDKEhkDvlZxAr7jIVzkb/79Ymd6wAmYHkPR4hLKazur2fKR
854UCEIgd31m4sT0BIfJ0QAsQwLd3RHMKCG9869q2z2K8I85LWIyGtEZzIZKtzkgJniiJhYV/WJu
sgAV6sQHqwU9dih/nZBLw1o3nRkOVUEousAioMcG1/cccYazpbyf5+nHhjYxdyIq7g7YfAGV5cz2
0j0JYa36+qyeXXG4IWZR4yA/UgZEunHxRlGQ6iI3j9bGVXGWYyvb1VTe2SwHIPZsfLaT8d6mvWtC
6FS/WJnyvPxA4P3WcvfjNt4IBR+xnOJ2gRPS7m3RyZ2u37GrVctOI3KJsX8fdhDiSCuXBT/2wS9u
gu5KqBxWH29v8smOUIFEWafAAQeXxcLfjOl7aANotKE6pBciVCZGMHAo68ze7tOm29+3QWoitTPh
6gjRcoeXAMe03VgNZBn/iyIAFiv5LAHDhF6WMRO4qfbo+I7bnST72PrS1VnMjwAaoJfYJibNTY4v
3mM4P2xH9/i6TSecvSzPG42/Fjxf/0yFGhKXkLDA3g29MyGfNzlN0Nrts7mrIPdhwMXBbv3F0mVh
QI+3vlgVyCshv3exUUILvpKJPnwMlfFp8VXq/AsT4WKDrxrdDmaFRuNeE/pciDUAN4UkSeEcLupx
JgW82vZLCaK63+d0j5ow4rfuW7bgDM0C74tMfw9gK+YnXmAJI16mdc+SUFIrBzxlDsLCwb2eXs+s
07I+bnuQffcAiQLBxeK6RAeb3959PopxhSQb5FUTIy5vcr0Nv1pO1XSD0ekihHjpPn+Ax9ZDWqR7
RDlOFA/smuzMNu9RFVclJrL28U6F0SMi9vZJgNjQBuAgwh1cA5wTmUFYxfLw42A6NF71VthxsmZr
dlO0aLItT0Zb/wLjqBBKc7PO2+RrpKMl6I8Qfcsj5kvIpaAtGTA9LXqTLB5U/s4QerkzQhT66HR/
xxAryk/Q3O+wyidmykmq0/SwA5orD+4CEET8on0fLpe9XoXHyfjgl0mwcUJvqa1jQOxygEHBdIog
fdkbk3jolIZNIn6K7kwBuPs99BT67NlbD/nUyipHXP0rC1cVPKauDhVuxOwLTKeYYryJMh9rslBQ
oYWV1RR/AvRcQboi8LPDo4rSbRAylFD3F1JCZW9H8gZAP3M908ObKouAnV+2lCkX5AgPf3GH54/0
TjMEUMyHt4ZFfLEWC9XHhIvmCAWLYtzHaJvDZg7OGIFC2Z0YC+T1hJyi746zqOtTppj6CMC7iPgF
LHYiL4AdfLBE8xvFOWjOAGtwIRP8XYSwUIChpO9UAVCJDfRAh86jGtxhRvu62m/gzSNBh3qZ6/ob
rwuayIVzRIHMgQM8mWgLVMySCTv7LuiAqFsZ3dFIp5n0+7f+kczx7VM/WxXv61PnstfA6wqYYtyT
bCwgcnw7nQzNIkQygGMh0lTNTpmv7fC4TwhprmBF2hNpy3UYtc09NcYBrWaJ4JSbXSme8OYIZf3+
pO2fmB3fn/SJvqeo+a5uCbx4JhT1gRfD4wh7tHwpJwm5qM42TEbjsfExZuHAegDH9t7rKWdE7f+g
38ek5LRr37igrmkQZR4u49OjRUYG5/etyEIYvrqN9p9HMNr5xTWcZ0Im6PfXUAXT7xeAtCn+/BvC
W70kDzVpmPC55q97xeqRUifZQaCaNL2p549df6V+9QukpsErAbRqCAPZAFmx0dF58Sg/8Zm+z+gT
Ar8tmdJRPoB1j5e9JcZqW2Oev3t7x7LGucXds1tHwrM+ckvizx/fxWQw6hCvfn8OqMwv5uQJdJ9t
Hk3W3vNpi+X82PIgBBBQRfuWdpPTo64w3giHUkRPIGuGoRDFPkkud7sFcaAjIwZC83vv0NAgDbWM
Ojqgn3xPh0PyES5+R7ekhyeKWjSo9ukAVgG9BTsfVEhkU3gmLNA7oDV2XhhObnif9YJlLkxwpmlE
4cp677iCgCAjeTqrfRT0wAJCsJ8Cq8HazApqP7JJPREzfTu8k3hS2Xb2qjc7QY2RH0JBDzm9FtKT
oBnZyp93bEF3QJGdTYcdlHg3IXbH+fnxAXbCT0qHYikIi719tSSQPWhxOPpQXtGQKLofVZz7H5Xg
TrE8wU90ONJfLo1Xq/SJYZeb6bUpG75IHA+8+3ibuqExRJtmMvZpg3RsEQjtAPzRYcCVYPwRKOOP
+Su2sPzTU0CCUE1Vh/ONtt3fe0VpZLOT6kU9ZR10ZRTgAbSSBl/6iEtsXmxMWcSP542pGbKhmLou
q7L8xBw7KEl5kO47mB/29oAzGsmuSyOXa8P1/3eoJ5JElp/V8tgwlIrGvoqrEA0DoY2LxvXXi731
09b6/lZPDAlVQrZLOqOJZQaoANopKu4m5yzgsjvY5+BFkJbbP5EDEWSCeacrUPCez5NHdjq3TcWs
p21/w2XdR04CExvQABMKu4DDERd0CyHCvr6WUHCR97EkH7x3ik/NY1r5ONRzEBm+icAfpLRgTZt7
Kb9Xc6xu2MMduoYduLznMAvSaC14fDLIHogbE8PXCfqot+leQ8XK/fhSuhnSkwJoqCAYn41oogAT
VcHv0HrktD8Md0FhfWKxvEgjcgU+utCWx1Woh9ogPYeRifBdCafyvtwtNNy0jMEbyh4QQVp+0X9E
SJS/ZcvknVpkX8VQTfPeyQQA9IEqGGfOkcdwKBzzWY8zGlP+Lq4wAz3xGpHIdXcYrSMw7Tf8/6XC
Cuwxu/UpkIAerD6aMPNa3Fqr6PcVofy8zv/7Qs/n6LU8tqssaabCs/sUmIEJ2wOwlcuUxJcF9m7i
7SA6oUWCtt0reQn5p8vl9xXydADuWhdpo6eMX7qo7jn6oLSwnLscrOge98G4+CsEbF6887+BRJZl
wzANRTI1BXLcUyA5KZWU368qG476xBr+Smlx2kKgrLw0RK+o37edF1S8Pz/074Dy96Bia3476W+5
ulMr+aROD5bjYN1HS8sO/aG/6NuI58bzV+foD9y1vwd8Okb3RXrIazFgjEPT+pIy6Dj8HFceyMhB
/4QB2s23BTsJfdP5yyPj353/9+hPR0ZLbStSpz6q06PD/PK2WU84GmKvOQBfBf2V2caoFSluYPyu
EIsW/LmPF1/639X991M8RfHT/m5eZIMvDcFFmFNOiXXjzHaRGbcilB3iF0vL+B8intGRiHZihT0l
Sw8ja4qTdG6md8kHbCiR1166MDOQqQGbCMNENWfNF+0SwTYBc34qQP8Hp8or21YHStfDfSBd+cCE
JMzBrZ3sIy0PUdqzYZrkuQB5SuCKoTFPchWFObuNBZDmdSraqr32wYfGcsPSC6LGPgTerb5fSYIp
MX2py9PbYay9XSZKCeruXguwn0ol607XCoieddYHj/aaqxOVlxlgiCyLD1AlAPZRAb8OaMOeGj/T
HYAeD/DV2bBQqDsChI+Kk6umXgGEAYjL7KQjeGeDyABkAbAQTbQzzp6nyLx5Bf0ChZaOAZIq0DL3
rlktGKj0BrjOocAAAoGaRROBC1TuvQrps8wGLHiiL5+59M01vPTuvQQiBu0OJFdvwxrifVzSJF42
WoRtRzfnre29ggHcjZshmg49wK4SarWH0SPYeRjA9HF4iS8BakiuMQW8BRwTrT4gPsAbAbbQkM5p
qYksIon2A1CJCe7i70mMUkzxQaurHJ8/YBe9GchdLYGEHwTfp3bAWOLGsd7gZrZFNzAYFFSHpkdc
2lLrHGhhaW/RtARvC50KmR666Ka97Ayu7pqTLEArE+c17rfGrA3zCDCik0Yg3znDlug81l75hQeY
vQVLhyOhkJfNMcay+MwQ79xNd3pyIQQsD7Y8Tnsla73oVljVOZk/qJeDR7y+uoNkneOLWgMyVkD7
C2vc2knmOMJc4pI8HFc4/r1DZAoamDY6uUpE689t0AoGaQj8nqdCd4hMP/Fb46TbQoD32tuTQSNE
ESvecPeeuqSHgPxuVo3zDrxwfnA+2DhHIAU6+TU+TUdX7WvDCzA+60gZQ7Mk8SNi/M1qTOiwecFj
CCGOTxRurXR0HCbxIJ+AFPDLpdeBE+GkoOsA2r6X3UyoDVEXnJU9YGjw6bf5H/egCnPBGpXgNTW3
3hKhRHvHDb52sjdocGE5rqfn1W2SUk/gx1CgjfhRJA1o+dHy66zBm9ANv45kLF+ugEqdpo9JT283
aAmBXuseCiB4Svcl/aAfotDdar8fug+/oeEBRTo4bpW7rWlOawyWDKAYwAYoLrRXkRVesMZY00YW
33GGopV6eFjG/N5TWPw4EF7f9sMskHoPZz+89g/RCY3lyk9GpQ9YunvHohGfnJlsVWOwx7RvD+g8
GB/6eEfDNhklnw2acMD9h6x0J7Vp5rjpp9HdBHcPsCSlUcpjdtNtUiud7t524A0oNrm8RDptQRMc
IazGv2DykoA1B9xC6AT5tAdOGFv2j/OFadMpxvpLcbT4DRd6uqD0s/CA8W59aZoONdXOptnOKWjy
MbGI+4VU7pMV5XSALwijS85hShMOXUNM71tDqmG0EET7DclGnRQXvwSTqqWggnWTgbSgVhLTDEKU
79bDkG967h9wTkls8Kg04YH47H2ZGiZSv7t1R3O4Vu3CZHkF0B9qS3MkLi4Kcu/XgCLlblb0Lr19
3ISU0XoFnlgGWszzVKVbehgaQfK+iaX4SHOj89b60rpS5Rs876peK5h+9un2PtgyqDm9X8Z0HA0a
KfRHDna6yvsZ3VLA+kggd+9TLchHVGJTwnV0AaVEPfTCxe4xv9g3XEVo5MrzulcDRw06czBi57XS
PaRO7ZMo5sH+QY/j8rBP6ZsJuN2vWFu08TxUAqnmdrpVfF/sBOX9MlK6Bdv5jcfQmR+MR0zs5zD4
gIJ1js7jChOO4Dii/K4V0CI6lXdue6bcO0OYwKmbNivWV3jMtPrVzj9DvgTaq0aJ3i3Qwjta2jE8
bbyL6Z4faLmxHgoQfNQ8UUC+DDpcgzNAm9HpPOmogM4MbQDM3ywQzXQyFFbHjf/gsPpKFtX9PcuW
cJZS2r+rKvWUMkDV7vaZUxlGiBALF0F1O7kPKNje5lPzYUmm/XuUILM4Tbc1UGC4rZNmm0EOu9sU
aGtowU4FUm0XHam0HZ26iQCutRGSBEp1dtPr4vbwZVBZcOcMCy1EBHnvh2mLE+cY3I7j+lPdBYId
E1xpNkR8hiGT7sLvcHV7HylNt3Vzqbbxare7ILXcX2RGhrh8/X0blHTNVGSVRFZBt/bpNrg5m0ai
Xjv1dE39HYIgmyyGwWkf1ncyFnla4jK2d3ollpcPTyFJO04SXGHpS9CRJldxjHhzsWj+vKNgC1gQ
cFPqr/ch/pr8omM/okcEZOWdL0+ra3V0ha54yx5KEPva1vDq3yywbRjdePfJI3PRpuxQdIDkI3uj
DOFH/YMncs0XtWRZEReu39776VKad7LiUFxJCLl6z/ewPwan+QU5jOOyierhzcv6uncbaG/QacZt
zg54C5i5jZpPoae+wYudqu/7p0iOr84n/U/Caoa5Gienx6KAnr6hDwASj/Y68qvvcgTUQ1qCSKUZ
ClmH1oijo+COg7k50keXs3d6PyybIVFTxQxRFHXoaQ83Hw+swEr7XfSX4TfGRPH5Y67O5Yj7GYQe
6LNDjYsJGoBgzqllr1JKNJ+PXv6Hz2a46pReACK98qTduzYunMXHgF+219R5vtK9XcPbbkVX6sK/
33jlnzQQvi+sp3t3Vj5O1U1mggXzGnta9/P91M3QbzcsoS0Hbt6hd5K/GLbzaj0/XbRvR62z0c9G
Pc36ygh4Ow7gmltb3Qo2GQ+y8bPginkumA8ri6+9JPpUIxDEwcKVAvt9E2qU3bWga7qcwe675JVd
xeM8dWtW65tKfYKJjs5Y8TSOwEWeQgVFEoAU9yBHFqd0CyRe0ToPOpTJL97NO72Q4lDFhvxt4T4V
aa7Xdl4f1E09lWwAVhRpsBFma3JhQt7fxIoby/QBhK9xYXENEpWChw1hwam2VxtGmT2Cujpsu79/
7T8lr9+e6qmecyjrS3EqmHZgvdw0BRlWUI734bmr+TiWAraDfOoqgzQ8hIIwASjgQav/2uVIpXFE
Zfv3J/q5bvYtsD3lP+lVq/OiJLDp1jbsUFtaIDbiv15x8osV91xa0gw+yUHl1XVa6hLi3m37833n
DFFIH9PD+/21lJ/U2XStI8sqcVuR/5QxvmXvR706n4qU2qOgQbbIYnMEVtqrS9wBH0Rr2GYngz0m
CO3dV5m8/G8uLSGO99/gT1/ZuOuNdtkcCJoTIGZcwS9BxwXYSSv57PbvgWANvXjfH4fUxRklKYb0
j6b66Z5Jm0enFMu98MiEEPWQbKAm3jkGhAwwTjj5HXFR/kB1gmJlypFfviiZ/Fgb0r89xFNQudSb
VnGTeQhoMNh37zFGT3pZrx0eee8VTTc6dipXxVdaa/JPskloBHIyG2gnqc/aovnmniZHqidTcCCo
Y+sETSDT0GpgsfDWXcjdYAA2Y3SG/1/qcd+Hfto/x3N5O8gFQ88VfEGBoSI+T2uDCiYkakfvgUTz
aDq7zf+m9OrT3z+89m/FhLX236trT0X2nVpQYtfSeioQehi7nKi+yuDT0V1/WMt2/2rD73RuC1y4
kQh3OvaiTVPlEmiT2iZrQMnk1juBiZjhrUG7LMeHwnReOlD8FI31jtaWJENjiapP14hkf752Ourm
TtxDxdE9ehsKSncHzdkLbIOO8/ukqD/cWtqIDZuaLiMf2dGeDtWkku/y7sZH6RTYmcM8nFTkk1da
LScXQ+ZY8Q0QuCLT5MZsaSuqMiTFwMICRNBGDUTwCgIeti7WpAqQAvv98X5qjPz1eE/75NpOlORY
7OppA7B3Ky6A4zoiGbHAHr4a64ew+9dYT+fg42ioTUdhfXA7RDZ+45yD96SnwE7uJx4U45dXxh8K
xH8N+BT8mqLunDKZAc/IH6Ht+I4eAer/BAPoELU9S7xDReH6xZSKn/p0sP416tM2VApDqg5mUlOt
pbQDv0ISDFT6gTjG0xpGwd59S73Twnyx//7UB38ZWH/af2q1N9onjW9J2oaxLoAGIQrVa3knF/y2
EdaQ05xPFheUoBnaNGP2JX1h4Jfba6C/WPg/nebfp0F/6g7I6U3WjYyFTx3I3hps902XNgqSEi8O
nB8i7l8DPZXk73J7V55OvLYQ6+A9nYUCzuXVNVX+4Rj/axgRV74d4/siaZf7E8f4mZr44BHcYLuC
98B36MX6eTWQ2EbfBqof9/SYm5nIc9DJobIE7viPRsyrZsb/8EqmamD41dEk8yk2FcdS0Q916z69
oaYkCnAaSQwqRv8Xjfkf98R/Iz2FGTOnl9c6MVLt7afiK10COFFdbcIVncSfcjqaHy8Si/8htv03
6FO8ydrFTtrkDHrm9dA6YCIxLMGz1K1ed2J/OFZYHv8N9hRr0s1OP9diMBY7dXRKsiCMFv3UE6qO
L1bIq7GeIkzncG+anckRZoJdKlmDN8RP+H4ugilUzV/t5J8X5P95NTQF/16Q2vGQqdKBVzsA7Agz
vwvAoBO+UlyVf38rWXoKGLuaNpfeJm5e0OHfoqcB83iDgDQ9UX/X+3/JNr59MFl6Chu7vdFq5WIS
57CRA1THPh/cQhRkmX7/Wj+FJ5mbRkfRJRlUwNMmM6vW+W4qupg9Tr2Z5qwmnfDl24infY7930d5
2mB5sTlmqd65k2TclgbOeJTmAzRGeoiakEr+/ko/Bo7voz3tLDm9Hx6m2haLvYfUjDsU2jOEwhc7
WPtpSXwf52lTyeZV3uRH3goNEVj4QdYDfsnVCZMMZEEAZqVRh9KTOL1QN3zYqDaU46mf7Jz9G9V1
Cj1IywjG+S0eChUUGk9cLDvovxzQCH/VuHw5LU/78tjZJGVz51OLyB1mvY7rRy1HD1/M/otZeU5f
W5f7tZKuDIPyCuKGJT4DtqBmENqk4OW3frGyzKdt2Xqcb/pVfAMqJejURd4lVsewjaAzQtF58cVf
TeEzqO2eVMXBPIkvjiwOMiC0cmrqZA0g3xez+ON76TJJAJtTM/6Upb4ds4/MzHc7Q75PJT8P4cL1
TRslBxIk/G1eYiXkH6PAt9GeooB8Kapc7Uh30JHXr5peE35VFhT1ntpXBpUDEwuIZx4UKFrJq9/f
tC32/j+xoaOQ8igEGqnzFOmyyx0l1Wtzn6I1HqlA3pCNCU+2aHnup62JSBY5PEjZzqgjIqnB3bGF
0ChUlqCOM+iQEsrWVC4908UKstd4b411iht6MYpHxxNVrg7/hWAQo3kHPYj21lRcLG/zSRlDxqWK
rDspxazf3+unHL+Nl6CqKopGaNWeolArr1W5vbkwp1/7rhKV/SOWXMlMcI4A/vtd1a4mqfcKd/nj
l/w26lNMMh9p3m50Rp3fuuTVIbVwhCxerc5/9zjog7Zm4sJKNtrpPJ25+iNTOnXnoU6Rf2v3sn6+
aj7NXhXC9kCgadT2XpZt/t0PYkRDbbeBWynKn535bT/sVVXfKac7eIclpkQWzNqpP35PSUsXOa7i
lEcxo32VJfxQHPt71KfoIp0PrbN6ZlTVWi5Jj2XLy2zgHUCD9/hff4x+XzM/Q2m+veXTXqhN+drs
Lozn0DMRktYny/vfgJKuS9EVtergxWH5ckjxqb9NLEeY3rk2N4Z0DkCIp2GY2ba/cK1oEnA3fJEN
/VDX/XtGn9IHucoOTZM1KqcD1iiOyZBNfwCC3LLCz46Y25Xk2W9YKvBVR7veqxn+d3/8Pf5TpEvz
41l73MQMg/If6N0BeGDD99Zby7N8GvwrwervP3rR18uZFj/670D399BPl6B60zbKti6G5lBcN+4A
oQT45z5sc99dcbvbWQGkjI8XU/5DcP973KdAVBvqRZM3jBt7gN5hI2Cm4PtuYkcEdADXv69h/dVO
fYpASnEx86QWw6nUF1HfXeM4pDohrU68A3rLi7Pkq0OltcJwzJy7/cZxV4s0XLiwhyIbj3Gq6rRC
KD0f7RdPp/wYuf5DyElPH8HcH/KOZJ5VTrpez1uHYWJ9jn2/u3BB+n8F8at4rIoQ8c9X/zbg0+yn
8v5sKgpgtccgBqbvDtpRz2vbYRiShn1qVpdmnet27RkkA1ccs6NXS15sqd+e4OmDnCXlYu5LscM9
nBzU4DACZMR7j4dscvRc2OixhkzXq5TpBwQmC+/bq4u9+C206NnO6FwU5hrc/ckahDtg7eFixUwD
sx8FoxffVn/xbf85Iw6ldikNxpvHa51FZgBHQuOD6HLZhr7wkigspbT6UIpSJ7IBYaLd4VLqJ66O
gqPj9DajnhPYJ2gImJrPf98YPxTA/pqOPyWpb9PBxfG2Sy883tWe92JEM4Ba9UL2YleOwElgGgIc
RLCfvkYj58Xgr5bhn2rEt8EvSgn14M4ynN91ax5X8BADITp+463Zh1QE4CjZ9+E7qgFut3b7CmaA
o5dcjB+6uH9Nwh9K1rfnuB9vZtZWK3W6BJq67uA7YIWp7dvuaUX4e4XT/vPjfln7f6Ck34Z75O1W
VavM+WMgiDRxDyH3NfC5MPTf4bXjkUG3ByuIr73/ajn+UFv/+1Wfl/9V2pd37cLy33fRcW/jMW+Z
kwbF4t5aBiw6nqJ09gkyt9sG2UNta/X4UqMN5WbuM8VLU6pX6++ZZXBq7a+qJrEEMrgkFqpuaJUP
Qi+E8vEFPgytuqG7WG0suEGj0dXSCcQvLhs/H0X/RYQ/q/Tb5zgn9ybPKz4HQpUekuF2D1adD/lq
bFjuDFOBV6eR8iL4/aEpfRsRHAe8ioaP4NztuVDUtFAlX/cgIC1A2V297iqdrsDMBi82+4+H/bc3
fbpW3ZX2/yLtvHZbR5Y1/EQCKJGSyFtm5Whb9o3gSCrn+PTnKw72mKuHoz7YexkG1pWL3V1dXeGv
v+bli8VmQwsaw17RmCA2LPvhsPQ8Xbv9dlAJaZZh2Hqss7sFVdU/FE+tIW1W9/PMOHPHmAoBkqt7
7pf9Q6fepW8/6a8DG8wjlForjfnVbrXiWl1m03NamnK4zPnhctvNt4/xtjceljxMW4V5Ik+8NL7u
dSt06HIbrTzoaVJfzg5buWWd6ufV78ASmJIAJ8N5bTWGn20CdJhIMGdNOpN+GKWisaw6E2MqD7yx
Z26nVWfZgrlncsQ96PTO/UYP58ZoREGb+STBFJjg0YM+A/9dc6d0Ho1a0nXuJ2dZFsz/yn2ewGnD
HBx5bBu8K+CKJ12e21hXLNM97aZi26zVKnFuJxZN0ODDitOueNhUHrN2sBi/dpexpzvnQrfy95wt
JeRMmRF2MtYss8X8DCzHUQKkHm26RA6O1xdLDj0ynY2x979d5aywnDMhm7S0M08XrlPrGLaY39OZ
DSte7yrLXXjtANAprbXd7runjRg0xstSwsFLeZ4cjgmeG6FStYcF6cA/1XDXcX8fcLj0p8ZNx9c9
XLqHIst75ha8qy4X+4rB4bauYGyALE56ndtbaLZossBTZqM3DevkdTEkzSD2CeQ0Oy4e6YNX25J9
yX2AOTX2ldOeO32LUK+7uArA10OUGq1mOpEz2D7bDCblndQ5SsUhf07PFCvmnKbHZHcRb1nawHu0
iaJgLhNzMSAj3bjKgsE+f5hqS7Feh3O9Ot/PZatlGkxrMk8h84eamf6GEO+o97Edje3X4eYcwJIk
ZGefq437QsTUPW6Cp3vQbC7CZjN47RI+xl784w+emapxcv1lBFsFf5B5KpMY/gKeVs0h/bPuUjar
YAaqFRJcdbuibNR6WtqtTvbSpCDSksDiezhtv3zKNYip0Ol6JAvwlX+KU3ZqliSJsXIQx4y4m0fs
TjwRNqIrY+y7zKtajLvc/FZ9bHs6SGtRiuSPlSoWfr7dL5e2tTGp1BHCdQjah9E35BfkZPBY9b09
shRF/f+QpwRs5nF9m6+S1V/qj8Hx30IG8UmGZA+LYn/VZopHgMsS17q6N7wgWv1DtGLXT/vadmpb
7LKkZzqdxJXQIIpeoldZ6kD3dmpWqrqkp7VpLA3AbkSIYefWHbNIpv5tg37wCjsBKN4UMKSoky47
qztT1RM9bKazW6nGQvfh8XPSCcl79aF19O/0bnW90WDwpVurZmtVT7Rk71ebaRWJE/rVGsNZ9E0B
xnIjj/6wJTiPk3b0XNErnT/NDPqZs6O2eTVXhxsiU1hevKrbIgRfQTF5hknx8yXA58Yj0+WbtFIV
671bJsn8YCIVDkxcohUDFzlUGJi9Nq1p/PsfldZULNGxdj6ZpZVoUSckr8HgIaLbO2obkE4imD5A
QbGcaMyfXPoHlzSL/nJ7uzgd6/OFg1AnxiI9k+aCM6Q3XnkMHXS8mk94+WqBICSRqL03RXHUHwer
WKTz7j8WqTW5BW+NHtiBPjYhEM3VO3sFbsgf0hR7tLqVSuvtam0CSJVZAnU3nISEjd+fL3uA5fC8
caxa0yCH9mh/FUs0v81K0+Nfh+q/pV44hnIlun1NY4JUFBcmHP+n9ZXOA825aq6p6mdeVhTJr1vO
FWMv/Z3QwPQZfcvMzpe2F8NUBReBRmTh/lqVWsUqUwerOsppGvfSaTffzrmmbb8TfvCw9dxhYsFP
EXhNbzQdDugw0Xp5OqnKqe6tfcIjk8o1ZZXrcLyKhsPPdYvHtPvUxCi1aFDRGcECL94EZvz3UpVT
LV22VnlxWMhV7Ww500i8WZ6ztQveTZ6YhVt70mxv4SPzt0yQlX96k+flvDw3y8jEl7yAOpvFvW3Y
AFjpkvVgtUJ3safPKHVl0qZG+OMF11TYyHF2Sq7lI8Lhc3Ml/dsYMsyAN9VzNyEO5c+zLlAqVODc
cuWLcobptrvsbnOHc92KAstARYpIOy+MYAiCiQ9+rnikva2F1jAnVEl3mFt7darIuU6obUwjIlAi
M3GdhaBf6ITgDIHCDRTGllPWceYUxeA5taoZypNTql5r5u3EDZJdrrsTZtHhO8sjCzPyS5modDUu
e5Lmib+edQqW+Qr/MFW5xSvvz/Z0OqfJcfZXBkByWjtKGzST4ije3YY73MYSF8/dbrwnv1tvDOgK
06jZ48sMcujPQ19Y27J1L3PoOFJSphw3oDAZDlHw9nvV68bM3eAyV32NWJ12K5ardFuv0tqClXOd
y9myneAbDwoLEqeEhlqjVRh05LZaMVq7hXW8brask7xD3e3QHgW7wfAzciG/w5fR3KXM2D86WcVc
Lc/lW8WZoVdkVuj9Ie0AawcmROZ3uY0xvbdun3m50SVs42vEX7C6ujEtpe/MVW5pF685ZLW+cV7f
N0vz8Ndukzel8RonZ+jS848fl5GkaTyrLHf1YP1qyeJy3uxpRmH91G+O/Zk7hpIb4kTXYUQDHA/b
mPwWsWj1aQTnAL463TADekXi1r3/Be5JcxzFnuXv6atFjPLsP5YcR69HjxxJPkAApO+lAUw8WW0m
QvN2ZKjAnDFdn0qz2n7NBshsJVG5S9AhGCv7Ui42O5TvmCRN2cbzklBr1TSWvKxYter6bl/sTNlb
p4C8E1CqkIrpS0bRBOJec9pFmcS8Fc3yyrnF2sm8VDc3GHH/jfH2DWLcdczm7j3StkLBZOuqsUVo
gD8kKmarDoNFJTG4zs/iWlIkkQRX2Ni2oGEg0bV0+/CzBLT+xh5u9Nd/l1QAecS7bNWYJK6Yk6O9
MZeOU6sQBU78yWwYnhsNEopSLITsEpRHvYkHH1Me1Oz1v1iWX8mKZaleVqXZ0XQq+NSMY+z0xpAA
udMvopeoXseszAjSIspi3sgbHD5iipLwuAXvhutlvCbO+Es3qPxfbtffn6R6vnb9fpymlVIFY34J
QlxuybbR+h2YqLePZ6Z5PIrN2a88Uf+cuiUpLXV1I6GhtMnz8UFmE8Ky2pikeZut95oQa0Im4Opy
1/+idL9yFQdpsbxcTdJ8rLMStTp2NOHUe5eIDEB52G8LEXb3lZkmAvAp8YJp3X1Rqn8a1V/5iq90
XCRG9Xxnn4WKUJKMHw1kzzrcN0z5FvolCmE/A70xK348fwUr9qRG8Xm5riHY71AoAY0mLD1e26Me
juet0fCiRCp3+1ea4hU59mqWrC8cb2vSW8RkdiRdzrnWqHvJjdI9DsW+yK88xZbcr/NL7SirY4hm
B6BLYwxzZ7/vkuZgPqWgiVq36LEKZzmbR0ep+D+rZbI7Xw3sRwv6vt6Z8RNmC6q9OCJkxE7DQQEN
EF3Jl9bPfHDJ2jH+531WbNgyMS92BWjluPU2Jm5skJjse+8CTtOaSzFKj5arGK11ubRZpgtuznMH
SD8TTbvmDOilyxwzcFO3tiTtmlWQLJSv41HmbT/ecJ1SqU1ER7NipbOVLDb0Pz7wrjde33U9Ataf
HyLWx9IKAN7knH9VWG0SWtU3290UmjdBbEBO2iSCezPP7g7ORKZEgN9h9Aj8T17li1RTGjNS1mve
6PaGNRS+43h09PCLKKVPdUXHohLvH1+m2DDnfttbxkxsGGBY6eTEdDJz0xd5WkMtBunBsWe4m7yh
vp7K9fqdbZAKJ2gRaRi1G1TdyE+MvJ+l90OClp/Hu18p9r3+vtBVxVw5l/S4sWYYEOJ27BXrJKzh
jSCoOTZ5GptNWIMFujMoNzSiixS9ZpYdGiMBZ1lqRrF2nC53xszAUk7MSf3TYRxh+AFfzV+vMzm+
JHKj7nvFL1nuiEFPEsd/ab6hyPvLf4Niz6rW+lQjqpVvkJzQkHpuBFIMQ/b/sWRFb0NemmLJrtX5
ubq4lStkDfy3zkeJ0X9Xd4wnhNi2/ckjAQf2aJVxM8cDX3PTCn2PvHjFiJXmlykQ8GzD34hel77b
+BRcDt5XGlDU0uxt0VuRF6cYsp1t7BbVDatNGxfidSjyhlfmJuHuuNTWnnigtJdInjv1EuVEqt7V
9WrO1lYZkYDh3j5SbwzOFhcvcIP3Jkm+Ubz0Wrpd1SxTrVw7+7txs/bI9DMAnjsepv6QjBcbG4+S
UPsEFxmK/BoVq1RPk9rUMK/IA97WgdkydBsUORhnkmUyyTsxA+XxUWZX8dG+Kt7UebZfWdYJzWl1
zM9O2mid/TdJP3U/QmBeJKAAF0XQ37wmX3D8MnCF9Bd04gNtCqbIXOUXr5irpHap7uYV7ivObDVc
dadRD95vPmBo+f0gOL43d2EMKfxAb6B156y4WubdSSrVpehWi+Q8tGsfjTBqvOBsgXshgPAf73lh
oJhfqmKa7pv9Oq1sWerJ6/hg2WZSnSSx+UnGmhEtFF1QZo1M3fYqBsqwF7XFTtbo47InDOjmDlGE
YAhaFGAWhZN47zGd5ivWGAuthim2aV+rJKvdldU+C1y982wQNXRCEM3QKA1rjW9K0AtPcjDxyHmF
JnnR+/nRGkjdESsWy6iV6kZ6l+VTbKdJRgBObvQZeCg0ea8B6QnNhou+PrhYqqtlXGa36akuJrnV
6WGTCReGQ1J7JJABXox8CpY6mY5OphISVhaJaSele4XOvd6SCVM1etR3RswQcZcOoD4OAHPK/Ck7
P+wbDbQNoGrijVJXBjeMmt1Xl5xrNT50yrHEG6jFms99bx98EBIS5gwSf/PyM2jyjra/oxIMN6SI
+9B1doPmmjahCt2jDMF6K3/DtFL6Wna0d0fz0Gbw+ZwztV6v9rvzkm114skbDEKCBI/6QXv/TPFO
nzPUeBGq7zafAbis016KaQiJ6cek7fBbeXWkgYWnVXdbishZzZxtUL220r1O52odRT15DOQguu2s
/d44aQ4ZmrzEaWJ6oPeeAcD1WZXCqn5euGIId5vNcjc9yC3xex26TN0kcDOdlcMfEYF96cyS5l5W
FVN4vU1vlWWa7e+GDtoe7jHTJwV6132C/pZL8j8a36piCOuHu3W/3EQijqFDnQMFoqMjcF/fxRvX
KqxOgxTzV03s5bU+Z08lxgVd2Ru7n1HUDEBzjn50i9N4SVXFzB22h72RzlncLZp06vKUhWAWGtE+
lssM+TSmh0xrrLF1mjXW5NLmLuW0TqK7cs/2tPMxvmcIH8cLIqxChs4YaCsnGjNQUyzd7WwsjgtL
JNYJqsI3gYTQ/ARSFLimNnGuccxqosW59d3tmjU35VJyhAc39T6SFlMi+v2XdjMYNRP/GKXBaPB4
UwvzbLnLmE1DyAlNKJzskwrG3O/4WYG5bLjDIZFTu9sdeZcXyAfd+GnEav0v3UuSYZwfvF41eWly
wtMyXPvbOo+2xKyTCbMxxsNan7EK8xG/L59RYDbp/Hjad36EoDl+NrpaiIjGZckYlXPfsNpUnWSW
ygZMbl5IACvmfkZt0KXp4L3ivmcIHBJTOnXWKZdilHbHbbqoSjS19SctMLINeiWBE7QJmSk5a/yj
wpxM/pwVg2TNVnMHqq0KcXrnPKKtKx2NCY8DGk/jCtNl1hilx6qlCxczWGVuZ2szs3Qv0SeaObzA
YsXPb3wCqiffBsBIp026d6WmmKWdfb0sr2eWyKMmCHMpsDa+xeZu3SccMDqoHq+wqE8m/4yqHbbm
sT5bTDN3t3cm2UQk/t0G9OezvCTUWV2N+asrxmhZndf3hyx+SBscIuCIazzceMPvPqPfgiC+vGiz
lpp3U+36Nte3Y7UkEXjLf7OjTu8+boyz/HApejpS7PBGvkZpdCahrkSKV7tcuS9MESk4/U6IptKb
MLySsW1E7hX/hHawLFYNmk9e/MXAuvbJtSBK1rjWhfCt3I1Rm/sr9apxhM9SFr/hUyi0fFvjKEAo
eVNtllp3W+qKV3Q6b+d2VbyiZz/srZhiLQDWfvTapuWx5JN40LERFXBKlv/QXsUAzU/1w2FtINGX
tpfxKqjHIFjL4ZsTjnlexxFd1FzWUtS9Ar3BRLyBFtC6ohr7W1cM0346M+41g23mzr5duh/S7DmE
LVVciUMD/4yrtPR0iTvt6SoO06WaXivLozztHZ9GgfH4rwa3o9f80WZ4NP5SXTFM13PVupZmZFye
GVnm9RpMF8dd6tf8vts13NGP0/iJv6yh5irp7KGt+Et27WTUTHHTJBKWcWi42oQVbKw42rynAxzf
xxZRl3SwFSNVs41VdXtGp8Cr+b1jA7SlYKI5T0CI77BwSA1e65DKYT3wI2zFczrvnBV5HaQeQ/J2
pi8jmSKQ50NUuI4m0YUh7ayVFuUHp6HNqOnEKzZrfl7vqrV1ttHSP5aK+zAnt1PtRi/0SxOJz4O4
1Bh8zaGK1Wy4RrcypufcI7tazWhr2khCyxdH/BRxc6d9rtCn225WgHMtwtG6Qx+vzj7+i0dRNR2K
LzUDx1Rx3k7GapUuj1xcWJuZ10WI4+78F6kKS4+2NnVXvMu/8pRD3h+ndml9QN6zTbwqtUNI85/A
YEbRlTMuB81Nw4PRfTANYu1AkX9RbNs2y5bJZI3MnuT2ubKt3mqn24l9noQ9AvTh3nAxz6yVmVm9
NcTxX/qUYbGL+LfQ7AhyQmvbA8WP5FIZd2BVCTGN3KMzWax3+jcGDGTV6JLYoX9eo19xyomeFzUY
w+/ssO8Dn6E9D+qD5pWq1SIarl+OCIcIgE5cg+k47u7DgYPU22j9uAJOFnmXfj9DOejjvlrenzZn
FIsk2hDuuheLlFF3Bt1S4tf76dPjZf/LO/grT7m+x3R5n+1Nls1TgKX8KMe8v2Oslu0PSYaIv+o9
MZVzlAaCPh18PZb/L3b6V74SBZUq6b50vaJaF48SAA5PY/gNkhk7HYMx0M4u/Jen71eemJScVpUN
ejGtGfv7nDk20whsA+u8Q6xLgpb8lmZ9xRf3V57iZ5yt6yU1ysgjwuxtRxkJ18Kl7h9tAxQq6Ma3
owuLBBNa6fDW5mK061U8DLs2XWy3RzEcFDwYAITlAI9XI7zrPvEO6p7dYov8u1zZjtz22utqqbq+
ZJYCyPZYnnoQ1A1shRRDZWxq/KxDMGvXqLgY5XvNPlhHLMXNy94B1BdrIe2H7yRUmTT0+EyzpsYH
pkLtCaqfjib818iTOZ24j/txbel+MEKtic0YXF+odT8Jy73XD8pR1ovY3XebZYbc02Qbe+vIX0D7
5DFyUAbwagMXjeHMwMC5M6CIl1r1NZ8n0zk7ULhQhGgc6SRH3eTIY01wljWSPNoPxWYl28qyvtyh
4zSBdiyvAW5nCPiR+uH3BvpN0kZiRK5ZGArWwPYGTNL90ZxKYTE+ZzkzS5db9qm6KNdLJ1SPLkXx
RGTU1RUFJIdO3N2Gv8aDsJ55jTrBcoUeLV8xYYvSalarbOTlYKZQx3EP72+4A/3vZes6+KTxsZql
dhnTzNji/9F8qjAAY1aypksn23q/t++N094wErPd7XLZGBbOSOpAp2D/kjb7+5KrjUX1/X5xsk0U
7Lkzi+nKaC79j3s7BEdPyJQOwbrExscqjMXL1m22TrkVe1ZOpvbVuIuBAYoZ4utKYmXIJDey54mv
U+1/CUx/l6rYM+jgjof6kqWiUrQUCT9aMHTdF5TJu8R6BibxMh7pkmLK7OniVN0ekCddadIX8baG
67uB/p5pncKTHn3Fj62ZznqqZf8kOdWIHlChW+SThZyT5p22IV5kcvj/o0pYeH5WpVKrWwxggXvn
zwdieZjWr3NxZAk8O+E9bsC7GNGeThqbvotnp63NjBXG2DmJypYa51kyPcr1XLjPMkmLZdIbNvz+
ZCh2NfiEnC2QfLbegS08y1/BKs3kcgkZ3G0nTy+wYQr+9AMPKfm1vdf3ufukOcbiRyknTfFf69tF
eVdaIc0k+AzHMmelBx77BKULnduSTyILScsLqPDS+6V/KYM76N7ae9ePd8HAX3d+0ie6EB8rV/H9
yX2V8jQcL7f1wcjcD9ytkMroBmQSmdfAe5r5zOvVpdC0AhV/tna/3taGbEPVPdAGwUnjfPT7Ab2H
QN60mWX5/n/c19z6FNu/3zuH2+6EOOqIeFdhSNDN5Jo+FFJAOOKNrk5SfFtzAhX/dWP857Fpgcst
+/g5sEbJdo5ArGpOLyOAfLQ6xXmFQHFhnhJWtwl2AaxM9tPe9+czWPFIiIYgC+DFYWKfICskX3f1
mNouvExB8LlOPTqyrbArhGmDZ20AXvjo5vZBeQd2zozspCjWLepgm3tvY2jjxNe0x0wjeGVLLn53
Sy6aMWtVHbhRq2WKFYPlY3O6bpFOsAjMojFcf7h0SktT0SCeeqsXnRUrzrYD/zfAM0AJpBoT00gv
5cWxVpYSBvTpb2KlQ8IzDyj2T9XXXFu5Jf84+Jw0xZjMbni3i7ldBsS6bfTeehzwmVETHO4ey5X4
9Ls/lliIUxb27/+sTzEUiwqBb7qrI5HlbdzWIYDO8g3I/ZjRfe63Ww2WNFsIg4pLMmv9RiOPnv9M
buujZSvG4zw3zPvywCZLSe4STHao94xi5PDWJ/HuCnYYTALVolZda7hEZR7JViyJU7b396SCbNxX
Bo4yizeJeyHsROAqP/vBpvEaTCdUtNl9rVOlO27FqKS3Y53GLTYfXiR5MjpvlYDyUWT5QBzTmO6h
kZ7sS7fZinExtpvLslJlwaUWQs/Z+0DViuwdfmQU7NqvAehkfdt2oeXIaZpiOSrLvXUEBoimSeZ/
3u/0VjH1TszokplZbQrqK/9pMPNbX7pLXNEtWTEbjAZblEtyxvCedCCY/BiX6ICsAANCt7jIXtKT
krMdfD2+XcWQFxjUrYrjVMsMUkH5crHRzpnCJMGodVGuTi0CJAZzC7f602iYnayb+uYyxWsA/uT0
X3VU13LCFc2+3ea38uVyl1WDkw4xXWG/BocGrXlkeeL7XPduFdEDmXmJij6fk7R+ns5YbmvC7NWd
exrSCRk0JFvqvpiIlUCcqGwwIl+q5dsqLuPlFqxo9ja1DtdyySqPO62033lbxKl3cBnkw08DU/K9
dK/NNop2BxkHieHCHzk+mXm/dRs+Pvcs1P+nUfk9d0XXT8fyxTDnfIk0BoZ+6u0G2xHVLSDqdQ//
D4tGFshobUKAQCPRPeJzXchWmBPKbYei9fP0fLTqcv4MgoauaDweDiuvkhGClVyAriAxGVepeVCK
E4s5qYrbf67DWLBcV9EB4bbrENn0Qq6a5b6026/yTusGwmWTiB5sttr8Oq3e6oxfM8owOYKmODK3
ih7QHhmIIbWQa0yNHFNe7vb7B79N/603cvoxPVzCpwju1vv50gKjiu3N38evNscemDU1P964BzBF
ZGyWPWDk0hObZTxfm7Ri7LQ1Tc1xqy2w27uxnM/OHDe+YocnlMBHPET38xhcSeBHwBybPGE6mLXu
0quNsNcFA8uMBbq+D3lL9lBH/tWPMSS/675UB1ev2oEZDLQAb9khcWmb02h6cTL9V+fKiqVbHk8V
xttXxImZUL+XZGvC7LDTE484r5pA6Y2wHDyNZiHpkRFNKV+6hq9/cRR/z1yxfTd7fzIdg20QdiQC
PpoWj/Clwl0BYEGz4GI/OLdgxdJVTovLxj5yyWAf9+n//cBdSdwarbH9gFGHo5n/X+l0vVy3qyRl
7LKploUuyW5rbRzUSziqw/ADaMSQrj0qnRmekRKYDwGK99iQZphQ9W7npSoOsZ1ejqXdgrvNRXrr
VYJkF47LTFgENcrILxraohnjMdrzbrfU7M6D5uDra3Lxtu2b14LkQjrNmhjb7tOSmlmpTyX2oC0d
FWpf/hsVF7pSXtiGmfCNsBqNGHY+47k9+6UleZY1YXDD3cbA6RzGC6xdp0Orweu7QGz1nl2Rh5X/
EMXbqNdq99Juz4e0JAM9WTcgX1v7IVWPq+sODWD/ROPvKwbTxCdtS3qRL5sXrtzB6SGpVLa2vDaT
yUcvFOTM8OWFHE9AsTIjfnusGoWRS16gcuGskjW7L5es9nnCYqcRWnlt9OotPNk5U/pEOTFAtEZ3
F5/zFg0AZJt0b08hvUj+I5SLOJ06zqFiyJbTe8Ctv47Hhw54eNIt0SfsNd198+na4bWFYVTfLyxv
6aPbobgZ6+rUTq62SPehNmE8IQXq+aQ3C8aw5xwl3UPc9LTbuk2aIJ81+6/TNsW9KM3Ox/UxKYtB
sKP1ypMxnb2lT/2Bzf+uMZyAMAZGOsmgUhBqBezCofWThOsnWpg1X1NYKs8fhOJ23C/L5eI8FW2g
f1n8vnHjm0ybBOqg8DwcbP/x+gvrHjmJajVqed7saqlIbFnoXqcDdnbV5MHBxwO132yeIzDJgi3X
GP+MQfXBqat1pvR2ra2ON1lqKYZdbNuG8tAKGrOFOx73zNB4pgQTsP1MD+ifof4K3s2ZZ4yfQP3c
4p8vzeforkB2T3MxTvmaTE8bUz6nc6aUvBru3FtX7v8QYIawqm9dnl7yZFhfLYl+YWiXPwXF5pWv
Zilhyhen0OpYzclH5V3aUUhbvATo3QomUOJ2LVtVYTowL1axdtv11rYPmVhf0kJg3yFai8yo3Xxv
Ik6bGCrKadu1as2o1gkXK1nok9vkTfl0OrLPbPI5JEUTgjeSAszRBXFju16FBl9tDabogudlKgY2
qZ8Z1lRHZpJSb/WzgubwswrHy4Z+yBkMxsLEkHaI1+ce870f369Chpm8eMW0lha362p9vIqPg5eD
T/WBZU/XKPkJQBv/d4+tIWNYpWUls3AU9KG6eRv9TAN9k1lRmij/NYqpPR/qJkhJvkbIXvzODSpn
iSzno7lvdqED8eJFb+StwuaIudcaU1NY+MsLV0zt/Fba2M79wOlPmPw6ngWItUHMwxfGIcyBT0iF
/1T2wG7AtfP/KP/plq+Y19LK2d6r5p7Q2n+7A7C7p+7HhrwCXjbhvTyzi68y4b0dPk0/RvMFn6Pb
hQwUr9q93C5YUuLK3YF1xZzOzyeOgOd+wksXgncLmYBFsa4zaZ1fqYJPwjVZ4e8llJJA2+fhWthT
KHwQBTbmhgvVZBDUozuNtUcPczgamBeKpTfXPngkNhOfyGDw/PVYkQsj4vx3Kz5sqXKtOIxWlYeS
kqLpkyhvBCR/aO6FAGKgt4lFtb68QMUhna2u9vqcHMUpkSz5pvNN+A0gkXobx0J/q+YJKHTF8gIV
I3ycb5dra88Kq26FAgVjew5PpPawD0BbuxQZ3XbSxiI/URz341byotlhjXW0FGt8pCP/uDMvmWZ0
oIQkh+pCwovrR6g9BTj9WF6h9c+vV7GMB/OyuSd3bgNTIwKQnxQi6BQ8NZrxj+PHj4UVvq95YYod
nK2m8xooQImvCW+nkTTrMUDQXTSJ7bn+t0a360TvZFZ0PpX85UcXTrV5SZrsbSgesHm1zsqtukfe
d2o+oCw+vw+hBST+5C8aRF1xS3dp5MgeyVZMXnl2Ws3oVMHkCVOszzx2YXWOVl7G8tA2QgFpf60+
NEebAewfyVUMXXIplwAknjnacwhFNhyqmJQe3BIJD8/H9mvtX+QhBI3wTZqeylO9CcXISCjORmeo
JwILzetHQ7sP63UI+5wAJCqt2AuYXF8eRLYLNTsZv9bgeomuvce6kiFAHny92pk7L9dTc+tgIqVJ
jiw7mZDxYoCnUOo2nABUZWfoOgEEtG2ezC7sWZJyp7JRrge6EyykSMnprUqRYh1Sx7DvaM8mMKKU
sauTbbvqWgPGnFCRFtqKhZcVbQECvDL2Lmj368EaGmteUxpeY8nS+I/3p9Bnz3+TYhkd53LeW5fM
MsJc3zNIEAn3EDgpSNxxkGENIUwcDB6L1dkLtdX2vN4bizNsnyCVQjSKukfffSU4xG2DrFaXCSxs
S8+vUjGH2zS9rTYXuTuA8AGGheNdhL2gtLSByBVSdIa4eYAuF+Ge7j4Giw0OdNrpMsGFyIj8ZyhW
8mLBUnefsWraUaXkQy5iHKYhnXbXuXeVpPy43gqJ09HGHSTtsJ7+JL2vtDMlQU2CYtDSAteLAub8
Jym21NzdksSc81DJtIY3xo9VCNrikInHsAX0eaX6wIv5scMR2PnWlw4yqVVAxaTaS6syvazlA6Rf
tvqy7QEobwzr+LAVn5LAcnCDJRHeHG1+RuPBVRWDam2O1h6+WSTv/U7v0gETYhouhg3YLyk8MlKj
UXp1R4uQMVM6+ERG+f9PwyT5z5pdc4Ag/em7GaubeXDWO3lKmHAFHyjd7TQNUP1zoz2LdyLa8wZW
V1ffLowPkfi3YOUu3Kflozktb/7y262INAl0XO43ExM+zx4DBZt0KhMtlMLHV74wK56Xqyh/uqus
65fKtjyuvLUm24b0un+AunK2Ae2139WgTdHRa1qtPVBJCVsIU33N+12YmMx/g6Lt24NZn68X2doP
2eCdTu8DfoiYuRHf+9bCu3f70JNK8nQOAS/AoB//6/xqusuLpihUHMvVq45g7KFTVGsTVwAj5xrD
aLBI7D+pEvIDu854D9xf+HW+h6QqXsAKdQnkyh1JGNKwkz4964nKCl3F3Jcoijjf3faV0nktX0La
XNKzkeNxGJ6MetNZ4mLDn5OmaN8UW3Rc3JB2DAVWKDjGodvH+Le7o6buihefd06aonO7rXE9rPYr
8RQJkchJ9TqY/E7DCsJGKSBW5qpFuONPFnzlIMK/7ECbhxOd+sdFz32DonNL576a7mt8A6PNGIU8
wO4zdGkXie8BeSY9M93D+F26OGfajEUhbsrOCVes62xTsqzqku32cd4Mb7qH75kK5/1LkA4gk8dR
eeVGUg/eeLtovwauLjDIV9tlhMvxqXlpNIPVlITVpUHQUNL4lsxv0WyOYoOX950FgpdrYDLkDIZH
4IlwA/YwhMkA7xbsYHBvLf3xLP5gdPEZ1giz4va2rz3n4F0W/qJZjY/TwWHhLkcQjnVWHpzK4oRK
Wr/iQzG84OVsOt/elatUhSF+QLrv/vXlE2fGTxX3afMKE539may819Ie7Ce5UZDptLm/0OX/nsJv
4m58TwhOfGBt1ar3NV3h2MKNMh0uvQOgLl2ap/hlyJ2Z4nAbF4AZ8xNnBqj/jRl8TtiQxMrwk9iG
7r3mNRoRmrd0uJ9i9/RXrlrPWpi7ZbVWys4CGgDAAp1ak+mb4eqbgvFd2BJxTBi/CWXRrBc3n97b
x2egjKMfCfH0DJyae5NV/HLJjc2W8Sorg22QEuYP0K9wB+/oWeAxgGNsl4E+woJ/imNd5TLLHT64
sln+Iif6lkD/WbvOy2OLIA8aiI/x7nt8SaCfIdZagNWV6Zh1UIXBtAVoAbBCqT86uebrfwdbte0a
U5yrIJDMTFlynzJbzi/Wzk7YBci6JEwYD2UHwJ/hKwMWfn7WPNNiEf6x9pxAxVwtFmt7nq5SBMrQ
SxnhVSKv1GMaKXKP7gvFOrpHpN9upMuvFrvpOdmKtbray7W5qk6N8bMMs0IJKSExS8sfV1/wjeEP
n4Y4ZryIBk2ko8Bzoi73FeXT7EGh6uW+Q7FKh61h3q7rkkH2xu9tt1BJg9lx78z2IVgVBu2VD5+L
g5tEavOx7OKANSdbuf0WowFhk0I2ag86qhJ8rP01zkHqZ3xEQ3mx1u6rzNjaYOCIziCni+kt1ZYx
JPR7oAlqOcdew4RSPdgGnaVn8DIEhkkk+cI2BIckOHztUETNtqtlnHJy3CyPWwQKc4R4iD16d7KR
p9ErekcyFfstiYLHW17sEf9uuVqvORwu29v9hNptgpbhwdEmTkmtjf9F45YAHQUYpMUNF4YfOamK
37XeHc/H3UGUfcKoDd7iEGSYeEM1vw0+hSF5jMOZomFTTxf0i9vz6GQVJ8wq8epu5uhYp8PlojrJ
HB7O9oUdhq1s7dGa9JxGululW7DijFGhu80XUxYsaWmcMWrxY3iHYYSjMQqzykhrGrNIBUHorCtL
Z+zkj5asmLXZkTfVXqJbJZishbkDcvrOuVFiAAdF6jujXaNa6gKYb3PoYIu7Z9LiQTBvgYUUQJT2
+GWPlQ+yyna5Xq6aUKo7lvJBYPXTZHOoc89lnlcP2q/B0JYxNsI29oQzKpOunh9revZHHwlVDGx1
sd3Tg8kuyLC7SSttkw1hLMTdXViZC0gk5LqbyctwmI5gz6dWjPv0U2r8ABcZjWZgQu3E1Y77yghM
Hn2WYm+PdaZfGyl7wVHAWke/iNFpMDuhNfdLROQk6+oQEdGpOgQx5z3tmx4VZYeMiSso7KcufQdQ
rjZn/vJ7je82apXaJMsg66h1B1A2Ecr4A0AwQE61nQlFZfY/zlGx1ykDiWpLsZKt52cCDB5oYRgD
3/nabUobvC6J5BS4zHmBakazdNhuF0CkEUgXGCMPeRjC0PcXL60RMNIWrR4tKr8k82CGHV9BBtFG
vSNZO6X/5DbHjbtSoyPUDAHeAk1g7soLrYkNcrRty20zxgAVJBIXqsSfeWewZsj8qPw9mgO9vj6N
RsvO0kv51Q44KGo4/2NhsvCcqwM/x7RU2bCTz5JSp4xGNj9rnY3jqsYCFoXff8hS0p5re2rbVTEH
5AMZNSzo+kE2kVWygO4tpLVuLZQZ7WZz79K/ARcUt3FR16QBimBrf3yH8giUp0v7uIZVewwYlUpu
Gtolmgi5d6MUxnt3/k3lEmV+bAaKIow/pCr2f2/Zzq2SmQHaFuchvSqLQci7A6NvE++GyIfbw0Or
s8JFLy2Cq2XopuqOAwj8zyNe1FNjWq3dZduzjFd4iEBkCsGOB/L0KaPY0aZdCzeZwZvYWGTiQyum
tpJc97NDyZCHhyqAdJ7jRDsZJQk0CkQwg//Co6Aj6FeiYmfv9dO8vD0i8QAP+sSOehA1C5VQwyW4
lokNgUnpERyGRq+tgjf2D8GKJaXz+GDOqjdDIAInRvBslu7kefGzAjDQkml0dhQKFrXsbkdCWuWu
Wy9S+oC0OjCWXpvACiMQUQoBCkwmng4TX7M3RTmZPz5RMZibRbVEWyl7I5MV3sL9lspdxpey6izI
REjfMPsjw4mPC7+5H5CGajG9TvMU6pRC9W7vpf3mMrX5jJPnS9pr1eFFEQCHFDxghtTJKyhBs2za
witOjbF1jnLTF5tb6jjGDtUn3yc1+egUQphC7cv70s8n0UlTbnjimItL1UEaKBXTP3jQAQB4jIL3
7hLQb6wF3hWFLX8sT3HuTPtwhaIMgQu6HdF5SOg/ykDfxIyvvMbp1fJ5fPrgc+DSEgAaLdI/zteP
BC73/mP7VoQO+eNjlAtfT9L14Tbbs9fQs19HDhkkSXENwZ2+0KA9G7cZrAE05GUARoRe+GdHZ2GL
Hun8aasGwDwk1x3IU5ScGk/5hbbEvnDSATiDCoi8aksHDC406nmRytV3bunttq/LoqlmWN64HOMa
uJRcXQwOLhAVpA9/cNL2N5SzoYCq+5aXrN7os21f71fOno5A+/9IO88mxZGma/8iIiRAhq8yCN9A
+/5CtKExwiME6Nc/V2ree1tTo6He2N3ZiDUd0aVyWZknT56kpOfO6sFF2fF8NhbNTLjJktuSI+hu
Ca2mtHO1e1Ev7kk8P41BQhur/sXbJWjcTEUgYUAc0En6cZDUve/jlo4+sJgPS+/p67sTbgaEvtVA
BMkgqsxo/0LF8Cw4db/vl6IxBbWTevGvy8av46uevErz69id+HpSSUkUVThlmIrfHzMzri6SI0wL
CVeJ4DAiD+1oEU165LilD5KP64AynsbElyHovw2ruEmHyvyy3FlytF7eGt6HCA9EPdOn8RDLpInZ
yngsvw2mPtj2aT+bVxiMOYrMQQNfaUGhLSKZnzT5nLJ3EbkCNutKqvh71Q++bt/lspzpb1+g2M1K
vFxsLYdVPtNT7vIp5UOo1h/ab5WFV0m9Dyn6BSdOPTIm0RHoF2RwT49Mo2nfbTyUojvv9zE0po8T
763V1rxmf3lG/mfWXUMxtJtdOl9uLywQD2z/DahMAkkcKTimbIieYysL/ve75hqKnV2cVvvDGuFf
URoXIYi8ThFxc7g97/+2+dZv66/Y0mzVsFYz0vXoo+4x7JM3CtlSeoyATdn+KmhLK1TjNZWy2K77
MKSTz+sA6uWyc6E1BKofDhZWX8l3+32jVvf3uwehYzLZyWuKTKM0RyW2+cRw8LC0RhNfcwZLY7wf
A+caimm164t4m5xk0ftvrk0rn4OEJ/gLFHenTwxqXvxqC5xIhxKU37+aTbrWdZ266yqXfXtaXzeV
dCsgEW3jx4v+GEM6gssHkRv0M9oHcvv8nODYWGhMTa4g/cdhK4yu3P7MWqTOPt2Juy6uGiynSytr
obBa9/tp7w43pvmwmRO1jMe0rgjhIHWolBW9F5SS7dZgQB7J7LyGOPZ0OVjRFg/drqVvAbTdthKl
gUW18KWKldik6wpEYb5UeqqK5j/BYwUyzaTXI5GLh08nUW1Lz5xfeWt9lMt/PGRZtjHZnbzCqRbY
aMbDhdqPZPxKSOeboXEfkT0bwPbegUxIYasfzPvS3uqM2pbeDyt1PAoLodiH/a5RTw2uhjBdKPyC
FQ1s/LDde5BM6pDyqD+RLoHUM0OQlTLLVdQ9NDW7Iat9a10Um3E4brPG3F7JqX2jvhdflzSnOPWS
s+At12Ei5b5PYdaKOahVK/O4QRsiwDTDp76UcreHy8d4zNs0kLYGmGKWXiuGaItnc2uiimFw9/vd
tnFiojEBFiySDaD1pHMHdjXG96J/AKdxS+sHIWzXeLnQtctlKfGEXt2aN50AxlAVAnHc9V6l7Hrj
X1urPSDoO4rq9TsPwiYSLXMvwcXB3ZlHT7e3KhcWvzUDxXdLto2Js17mW1WP0k8e+cmo24e1+kaC
+EU6DTYfcnqG4z+vnmyvDr3ci0Cc3qgx6qPgT0nR53PqP++8uS0Sz6f2AC2VZa8LaUznjpQb4p99
VrUndtlmniwN+VpEl14kkCemHiOqQlc1gAvanGuL2coq1usF05LjcQVYKjEt4zpP5WwFATdq0rH9
desh2nzAWRli4EjDwHJtTcJRZalXmRITcmN/GooJPlczK00aG2YMz5yilg2dosfj4WfYs3KapdBk
Rtt/Fb4U1lkxp6cN/T8rLoat2n8h9fPBItcG0kSE9sj3zFRzCvNGHrdmqRhSy0p21n7BeEDSnCtp
lQMEaAZ3VushEV4/YYG8c3NJvnUI49DGj71x6j0jMAaC437AVMQF5Y7QMZtn5vYtKUtM1qt1RJjh
alFtYin2pV6zJ7XsMjfySuKj90ER7Q6Q3Gy1x40Q8UTvUSRPyQluHkcki0ZP/87CFb5AsTTz83xt
7hBwzOEKONbNZXP2JrmiITV1RBrg9BiPM5i31tnKW1/9sTuFsRUbsVutswsGVlxAbBy8EURmLy0p
LGzTcIKuPvYDuiDYWK688wVi3Kl61R4tflZaonn5Q//zLWr3ifnkMNuYk6WBQAhlbTWIyAAbPC8h
Ct24GZ1RoDucpYAVbe0ajlNzDMNUW/0udpvD6no5cQWfpJh67xnvcQvTA6AXQpqjJU4PhHjnGaAK
8swjCgNj9klL3CvzeYvfobyq8fW6NuM6l4Rq9hmtCqAjEGbQ1UeiZX3zFKssvnVNo94AsKUrptqT
YnGILxu7tro+zHuEmiYiAtdvwz890UflMKSv8xwg8c0Il0MqTxCYfmgDcSAKf9dLgRRXY5JoF1qf
mK6k6cMLWS2fPmqkkzgVWjRP962KAVlfYGw4u+UVD92l9vCO/hEhoYmf990GUNhT5i6sQhF/vm0b
yniNdbdquIaNJDFq9OrNTOexe1hVLuRj+rXe21tDusonww/YxZMgAvACX31cn8K59xg3Wy1tiFDm
bBXHV27n2dm6lMLNr/g+5DLmfht/L+42aa0zhSwjkCYP1CKoBLPgvlUlwTvSCV6WZm4Kn6DqTazM
7SnGOF3hy3SDBy/teoSD5BKIiDQvRWlAVBxKCYg26cncmO7kIkISOLgNqXVaw+abVKSt59gOZlLi
Kr2sUMoffdOw5Guv10jKqQiqSSx+hvIs7+2jlaytXzPuVzsSc4hjlwuajJGUfz7RGtli7Vn8e9Q+
Iz2Ardl3lUC83hhkjswGK9EUZ6jJo+C07iL87MooHKCVpDe+YmFuzVq5ZdcZ9cSuDNl/m3WTNp3z
KOtGhBIJSgRUuOANCig6OgiorN6neMNUA5wdF9tTvTG74mVLc5g3Kl+oPZm0I/QkiMDRdVsHLWSh
W10r0Fxuuby3ZqzYXPdgXezkxIzRMlyTT7n6m3bQpM4l8kRB0JsS1Ugv2fegI6CuZnRxK26Nrrgd
5yxNJo0dhx3qaBfX3O6AMOVaHh4g07C3bgsPaOcRcyMtrxlcd74Uu3ZKktnKqLDqXVxA+Ml5oQI1
vWSHD7xx0qDyvw6pmLKZsase3YucL8mZYUHhxHuv+x5IIzKnQnLS1eSUpgoKF7mqgLiNyQlpmlSs
59qrXuGcCSPejvC1iSGzbhs4F8bTayj8UbTt9UKrpXhu8QsUi+ZsKqvt1eALYNtRMU/lHFSYCNbC
Y4AqgGZTy+DD4mCK3drSZ+q8nLCpNdI0Es4wHo8Egnpk2v1HgvNAM2QpSOKS6uUPZHfTUOZ3PbqV
2mTBpnaTZjd7Qb4RIFeqXz7eFgu//3IM++Rjn9HUi9uva+pAd+GcQPPyzb2moe297kqXugqF71GW
oNFwNyu3al+AiiQgl3aNkTWm0kpaih0kQdOqDSFzglpqFl/M45/X+Wcl5MYVIknnXDOyfeJesGMG
RV/L9tVPg3Th1a/wmn+BVsNd2Fu0n1+XMSIuru4DdFNX7Peinp5iN2ErkEmYjF7o80XBiTfo1Tq9
KCWsEkKp7sX+y/n+mbV8VGHWC6tqOselxf73yQqSG6JYUPI0p977JoRDqjlvZcXFvBY/4ykmO51U
ks2lzv6SBwMIasKqGqLxRZQm7aDQHPH/47YqVno/ma+Nxv7XgA2knprth8lQOkc+R6+AA/eUUZzB
gHSOp3ZhFQO9SsxdfZ05srBdgCcCAgDaKPJeG0Li0Nlm3eFVbLO9uVSM04bDi5dphLTgw1AhYXag
iJlsl9SJf+leX3p63L4xqmN5jPf19SUV27H1lsQczYDkg/SOrG29GomI4/fCoZSu0vBmGzR2+6d3
c+HdQWwyu0iQe1SkbrwLyZhxwydO3OIYh4KFLpEe5gkPhUSbU5oglIW0Xj7Owl5EqaXhffkBuq2f
CCkNQrcZhseArqNejTDz3ASTm/mD0NhCwl4MZ/68RaEaXs+JptTZ54t58t+y3huozEcr8AebTQAE
6aVxq+f0hTn7PZpHX7oqk1JCU+HUm4qVndUMqzFfccuwrYFUcn6gn73hQJBijXq214PSBQze6m5b
AfnUJWJLqFNpboIMcsPAqUVNSVo9XY/Huly9Jr07YOy1c4eB3oF+Cy6ZzpSX+0f/XHXVBT7EaRY3
Joz31H3btQn7kp23nXk1tA2E7Rb2KqPXTt0IIGw370cNMlG3J6y7gqZiUCvr1dw9XDmfkgCYRETD
qOFS+T44PXR0mgJ/cYN/ZqsY0tV8d6xcYu478b/wDLf+ZDilIKEHpg/iIi64iAyPqv3bsyzFXIpn
S7GoxjaLM8MUC76mPMcMBBQGdyX/hWt0Dd7x+cmvfGlGLYM7iqMqZnU1SZebw4Lpvj08bPuIwUO9
J7X/DR1V3/pXrNetk6vYUiRzzOO1gnU7UiGV4hhtMz+Zh2+MLYnlYdx+pkQIY+KD9ey8y/tqTHyl
O8/ietz6CsXGzk5mbNYzeUnk5cJirR8pTu9NvEcGQ895/ax7LOWA3hhRdX8ny3W8dCS+OQQx+Yn5
A0x/aKWR0f5MwPpp2vhI+ZNeHF1j2PO0esEpmMTLCrQ8bm6AZUc6hvjiwYvQZAxfwQ06UounmWqZ
KGbRL1CLepJ4b5/dTN4SFNJrPYgDd/a2iTJXVBtYB386fYjfpvjBr9UexS0ruILgeEcqv9AENYeL
52733l0T47V0yUvdK5dnPQqLYSTOOTU3nHRekJd4gB0DTkOipctztX2Dt3TxFo8WbJowb8AdrgAb
SbC2zt1NdO6eP75pzHr26jPvS5/90Jj03DYUvq0yqa9PJIkwsQC/HyiXPtBInWwVYCtIu8bJsDUO
qlrttE8up0lKB1Fizt2CMAzBvjcr9d4wrVv+U4KGjyacpgcDIjNS2NIHEtQ/GJ52xA/QlwnGO36w
ikZ+ylFaDvifd8KM8Ef2eOKP6P629I+Opzlbf8EA/zHNVcVCNqrb1dkUx/rXxd32M2+DDpJ3Qv4d
sUVfOliMjBk+IDqDuEoaw1EKURdsZf50FHYppe1e6qwACgJqhqisuHyZOL6f2YAbVb97lp5SZE/I
ji39HUmqYEmOXhvplWZhi1+hGNGdHc/P9oLdO1Db27XuX6TxkjSSjP0pGcIqJFOi+EAnIfAXMO5n
9RWzaS6ddLFtYExeukI7hPvG7eGBWqP/Rtp7GHkHLxm8T7r0nm190frmv4YAKpl0XbGTw2nF/jda
IjCBc5x0F0BxkhmSi6IvztK8jvmaFHb80phl1Ukizj8Gm4fCr79WiHHw80gDfTk7tvf2e6zzddQq
qWxvwK+WOWI/uY0XwD+KZc4BDgCA/u3BSumkhaOUH/jC9Bb7tW3sN3mQjogdwtmQTphl5A7XQimt
jEVLk9D1Pab+A9RitH6GyNnvarMuf8G2/zlcNXlBC1+SNRbm4bzG+bmzp9J3l6ITjAxq1bQWMjT+
pC52VZsopbWtvTpISCfq6Jv2JTi+Z8CNFx+54Ow7lJ7G+O231zp/42/4APleFGZob0mqVdZylPp9
aSEJ6NbuoRWIke+goaQZTfOg5IFMYbTtZlKdzVzWc0tfBeCX9nQKK1cqHthFLd6leVDysrDCaNYE
q2xNOLQVgmRRpKQoZnOPq3FcApT7JKjud32oIa6vm6cYu1urqhilxvW8O6RpvpWHgKAMpG186I5R
XSMqQooLz8pt0giGDg6920uss4c5IleYdBbblrVbMumAdCVXlbYCd2NvmXgb8PJVN5q1iWrvkX/F
a7CgpQR1yuG8J51VLJMqLnpceV658B3HSlw7WGeWQJoMWKL50V31Xl4WYxD8MbfYDXjGh6fXXu9E
hc1jiy6pdx2/E74+Uw04TLvosACvdw5SlHhMPFJ3s4/bS0Xu/vY25fTTwjdW57XT9TCT2Kbfva48
GLXWwiOY7L9s0O1+Wds8p8i2o9P0cuhJU9kjL8siNCmhaMM7lOa2n1F4eqiCF4SLdq+3bfdg2oOO
OEKUQ83jNKWwyAuvQQe5uQGYwXMvGktJvxQBfHrCmXkfvIvGB3dgENauUJY697I3TjAinQwtKEzR
Neu9Xps4fujn5mQmgtnj2tMR13XmLvdVC+uxuuyvJzvm7OwIMunI3GYn+HoQD52N17kLdcWybrfO
+XK0cRfkeNS/t4MmiAHEjiiCHB4ux1KAcj+71437l7fFsR1ku526oer+7PFSMnPWyADc5WYiekIf
gAv15n40phy1g1oqWgefUzIdwleL7+bhBvLi+uPk6eTJcsfwDytRQxcDColZJbv/++uyPZgTe3Gq
Z7jXWEPIw2vfGUyh1Eb2Q854OXsTKO4jU/PAljKp6KL7z8CKx+pmhrPeu1aG/wCzlMsYP47jiBsH
xYfwqy2Y5VEv6lAa99XqlmXUaqTKDfl54XjRy6c+o/ZOhm321yPIw+3hoQVxlzO9hx2qJQaUBvaF
AZVDdlpV6vbeYsAain1CmW5+4JDO7yzI5C2HfwuiMb18gTEGEujOgiwN6aqrCxBK3yHLdGpG1ahX
HXWf1+f0vF7WNhn8BKAbMEqhjjxI5+LX99ajLLakD3WbXIqPFUZVNpnCwtgw0iOniwwxXine+Jiy
XsKkZ4kHQBS0TdblV/5xoAtDKqiNbWZm4k7WGR6MMJbJD8PMj0ClMY/SQ0eUWJ9uG/FyB6YwphJ3
HK9be5mdWdwu1U6mhM7A4PvglYeD8jUtOU63l8rLvoedlFjrfQbbgUlSjDCj9WQ774C9aL9Gpv+K
WB8sKN0ZKnX5f6apPuuLRnKquKmcIej3b3CcFwj+SsE4BHT//r4b3F7W/Pfd2Er1+Z7X541kY/46
s6I1vAmo/eDYgkzkf8RakH4nKXr/jUwgf/NmtZ6oxaHv+O1vyb3sW98iyFnBbhysTTxDHYS54zNW
4WABBdxRNC8HmvPcC/FoaHcAZmMIy0eLzJWakcLaK3Zrkl2dmbVgz+WtQpOHvBIkX/I8cGwigAj0
aIiCoJm/0kCHCFeHNJfWmcDD+p8BUR/L6pF2oxn6gdgxPqGJVh7pHqKgiJEH4bbZ0S15Ke+1OKLy
NImiujs77TI8AXHUY9wZHJoxqRQGlc41CSwAKI9AzprdLn+cCpNV7JadxIfaao/dolZStFWnlcF4
SoEBmtL4RXAcdRBCeeDlVJFiM+pOtaFCcOZqm9Zmm9xssbiMOfNSur1huEKyQa0z9HHNJEs5pW5h
SOVlss6HlWWKpYQzxZvQvnS30TxY+/MANYw2fFexmNzrhXDmRoBGlZ6213z5HS98hLLJ63k1nSeN
1a/3WHJ6JBSm44cxwXZ+s6Kwg9nmL74goJbtSas3VGpNC1+g7PXMuW5mdEzmjXppBh/khi8txk69
Ia0T6VYxmu+9BloYSzwwzQ6UO1+FoZW36lxr1K2lJZNHgqMJikJJNG3Cp1McUEnU5dzqLx2Vt6wv
Tr248cpzNTssVulF1pykEVRBGHuY8QicMIQoppdKl3P0h+kszFJ5rhxXSlSu+XBYDpxMLhTac74b
NPypoPzBPiCRGwqLS95nkZz8erIfb1vw8iTSz2eoEJmxdtzk+muf+QQeTLrztKfPxEOvA2C5EWdL
e6s1Z0sFyY6nqpVmjmxwE2WRD0LvC61fUm8RoaWGB7Tp81a5g1GgI2XmIhw3Fl0Fy+rr5WIzOTLy
qbMPRe9GXC8EkKcQp4Ek176Np8/6p9AEqF/AoHLR7ulJIuBd22n/qpY6QRvQvSSlWHEDGk7dROtN
pBh+f0q3ZydtxNbkSnMwilLuoJWJAEYO01K9mnqT5qr7DAcFCy/m52u0jJa+yyRuH4hSJmfxO5Qn
3TpVDcepcPEtL/dOoU1gddIPloc3lTcGXoG/448wV8U/7mr94zJntfgJyqturNPqki4SWU4mbdLD
9g7WbHuYerzoIQRSCbRFhmce6XQwS9/z4tCK9Xcs57BPZgusf4ANaJPMHS8NrMAM2c1ZszWyAl1V
fKmbXBxSsfXXemrvq6sls5W2ZG9N3nJaIKFTQ/oW4TqN+1hqXYvDKYZ9VV+7znrBDKVHL6qOaBhK
RVwElInPiO+ArC8Oo7YErtRxKQ6smHVC3vRsbpmnEBf7CKuIkzil980rmRjUbUcUhWueklJwvDim
YtN3tUnDNVMOMyXwv+rPqP+ToljmSj/k5/98dBWrHm/m6915m68uvBcHYBEVFWGwQZTk4Iod0WsP
lVaLFab5R/VFtZJc7SVLW/Ms/vzq5Z03FGeVJS6o+BIfTKOFD4Ay5FlD7cGJzsGBFMxj6x5lIhJU
L8ChqB6PWvc+MmchnDNeHK19KQt+i9+q2Lna+TI/bVPsXKO1p7e4oCtAr9NxlB582LOxDz1/CjfM
XgSf+6Dy2IMGRyzz9TWaLwbng3/b3Olun62Yu9WpvrfmCSeEdtlvuDl512SYpb8eXV1OWWdf1OKN
ZF6pNs4HZo/syxYNS0x8c0y1MFadSQZ6ZEe33IpBs93KKtkcOBrcOSEWtpa4tN6UAgQwXBjaTfDm
M0WBJ0+rG1jm4RR3WjFsq7o9m5sxZtzZcCSp0QZHSz0QvfpDLiVDBm70NY90j3yeVVUf+eK4ioU7
MOXZDm4MuAOtzpBZ8dpeTc7/+nE8XlDx2knfHlut4wclCE8ai6M9T4qV2zoL+7itMWnYDMIVCaMx
vY+iVzRGJB9mDG6fX6cMfShOVrFwaZaRUriKVcXASeNe8goiW4cfJxeff6B+MWbH1+iyjYeSXQHv
2XC84dYBifOFWRdghpTooEPFJFVSj7vo+3u06k/Cri5bWRrQFT9XsY/WvHGNKwn2EX4JyBcy/+D0
0n8F+//1pdsMubw3TkK+eEV4YrNJnE2cLw7gnqitrSOETcSJAcsfnaGQ7LVQm+bYO4qBg1drVzZG
blFwqFGP9Ka1U3NKJR7UEBErHtaWdPCObh8E3RuQi/kV5nqe02izXmNYlMtf5Kqx6eM2Su6/UKG0
hQQz4dvQjJ6nkTMQWXXeJWgZI76JpEX32HJDK5hHrm+BlIiH28LPZJlGX6On2x9bGmsVjoGjeHjZ
tXpIHUc+Ft0vco3ckagndBCtwdUdAcX+XZNt7WruuY916YfFqaPZUi451DUHuLJCgUQNUHPwSqlD
xfkpps+KJ43D9soxx4mGzS8tFOh16J6pRDK7Dx9H75DShDBDwPnhVyXa6+F90KkC49ElB6FrkWHq
EmJ/kT3XvXi686mYx028seamMReLwTnhycNOdGnRRsWkQBuonTdetfKIOu/PUeziJI6z+DxhRS53
Ave/0ezjFIGUTesIjUXPZyGh0IRwibjqyZslRFi3j5zu5XUUQ3k2pJxDPgDJDsnozAOq/dsNf9da
+Lb3CEtz/eEEh6ZmWN35Uwze8bzax6uqmCBJJCE6BT8b8Qme3s6Ilt5S0KAZUfMiuPLzgiHI0gYq
snX2Nwgo56Aw6QFAWNSbqCNp6Te2LJinXYLlUIdbQ8RP2dhzLVtYx6N1hSVHQP3WZ1dJ3zTHeBgE
az6tJUGeW8GXZpbya/807T/DKtuZuKdZvEoYFuik7gNQmS0TKHT9iNWTVr9SXvmY0CoC9dHH/w8Z
dNm3P8d3DJPiY8e08yR7YZWv1tW9xnX3KsgzfvNiQNkGNymaVt5dym1FvU8KLVvHrtN+0nIT/2JA
f4ZXDMx6bVmreY3hEdppthuD6VBE8u9plaA7waWp+Ib5M5RiL4z1ivKkCUPRgc5HBCBsvmG3FjgX
YxQohpnhy6MSkS/nC1AWOnnmzntKXjUbXn6sfz5DOWfrxKjaqc1n7EOpuXsTLLgNtzCv9KNde6AZ
r/TikhWsN2yqrc3ckyls8GJejavWrColWaKKfJe3zqQteoiol8Sr91rCjyzkH0eqMKLyKK7M+mF3
ck050tI5E4U6SWaAuqy64AHPr680R4BCObLa2iYwuqGVVxIpL3sRJ46UckKVJDhfBUugMalmvN7h
MqJL0woMZKa0MnWl/N9GYdbKSV4cz8v99vJrnYmHSHnzHrWkjVkNxHk8NIafldDeedPnZ17rkNxa
5zmkYEPkJ5fRyj87EDLM9tInytAcgTISSvHTlJN/2uxqBzO1r9Rl9QP2H8RiarSHi94QrUT/6yLl
Q5ohS095YTWUU24nx9l+eWBI8Kc4zP1jSs/CvK7TYpIjzXhypm6dOdWMnuJJgjYrBfrIpNGstL0G
apwOq+1n71WaPn7V196X9onS3S3lUayl6BdYZp2Tfhb9OkG9oA+jVdXzYNWH99/d1n+bpwpz7+rG
5HpsyIgiCCfComMXDg39j3uPVI9+62UINXNUQe6DnWwv+5hzTRsrHkaDYnSBMqVs4RmszaWszycm
1Myz9DX+OT8qwD2pHpPj3OAiWx5+TgAxCmZbMxqvHO8zhMvV+lpQRaUDr0s5Q4WbkoPbBWPpbjcn
hE05Rk9XegSIu9tuRtNPqrbC0BJOeqBjF5Tm6YpDKiZLSga4nrK+adPxZgOcOpnsQ7Tok6hDde4K
9YvmEDTtw6uWNkI5qHnW3CCd/VIpJCt7VU/MMyeLTe7TDiVuxTPPfLh7AGhpV1/5kjV9A+CZzeHT
DNcv0cD034/DRyoYFvQ4PTTBtJa++fr0H0+CYry2K2PZiGO+6wDGVnvZw4xrTs9LlI6xYSKm7S3u
4zvhmuhbCpRbsRpa3ThGbj2XQy4cBytzd455Ndgbecg+cHkjtGAgTpE2aOn6u5dDLtWf0RRrcp5v
t3PrIO8movm4BaCce6rwpbgubD2Zbd2W/+Xo/TOgKvWOydzQx1Wmh/Hq773d8GMdtpH+GY/JjvZy
OvBo1qSbUaeD9gzM75Y+iVb+OP18hPy8uMbbIzoTBh/xdAiehEbEcWuPszHHHYvW0OlDlyYKScD/
b09zrajCeBcyFPP0zHiCL4MlSrdG2q8QvvYih4IPZC6DWlvn5pe/Tz+jKj7RfjlfLfc1RgW+fKuQ
KyQVHrHEGE/MNqwl3YDlZvtnQMWsrOPd9no2ZW8FsMQXGVP3n1MtIQUvfTCx2/e0PEVRWFfF/3Fn
621tvZMBCZ7YQxTQPyH7walo6XTetWMpNuEUzxaX2Y6b8sS7C0oohKy6qKLCGNFGaBojYCmuzGZt
7ueTPROrUHxxJ1LPCIT1nl8F7CNO0bpO5UfFqYGvVV3bsZULUVnZ23olZrwzciB74fiu7oS0gRzc
kdYt8tjej3BneAY0h6a0yrcBffB/Q8uhKtyNtLbY1y9VhqZTzcumLR6N/fRBqD+tD4lGP3vO6Bg8
N2KUmOgx7VPyCvb4je6hObzQDfz2iSql6RS/RrkzK/NgrrJKJpEL9GicK3rr+e1omOFe+e9Uan5p
97r81vwsgHJrKvvEbtSWcoixQ+dHrk07MgeIwIlU/bk1D0dfupjFlMP6p+v6M6ZycU7nQ7K7yJhP
BrogH+1o+SxdA6DPa7a3DLS2kCl1afhVq9cdlXGXOPu1eTIOYoSCpnBh2uNNV7gBMCRQ4v86djQ7
WHJ1fhtQOU+G61ySDK10sNwmNYfkSWd9OKkwQeg1qcXkSy7Ob6Mp5+V8bCztOGY0pAyREKBIX8qz
AMkHokrvX/Ps0O0Z1ko277cxlQOzdDZLazthSUk4vgCdfJz6y8BdogXQ3t1tfVpfjOHvoxFLQmLV
34p22ybqHO9yquq/MMGWIV3coJlBvs5dvML1tem+MztfkuvDS5+aZq5KBP3FHxCG6K1UybP921iK
CXZcc7e3aowVvBAN8IKOI7dnDqhNH9yPzA0MxV1we63L7MFvQyqGuF5JDvZxfsqP7wfpALudtKbC
NiYTtIq+v560mFGZS/bbkEpYedrNlhdHZkmqv00PJY6TgzcekmsejXSWoIyy8ttoigO4XM4bp8k1
X1P6rwNNAe62Z4/gCASVA4kryb9B4xnNTHgj9GWDMaezEZp9VX3C7JLUG8YixQKS2CLzBwg6hj/m
+M/4Y774Y7rXXLevKmNo19gt9puMaZ9plQG7ASoHrXmG0SmwvcgfoCdhh7ppllqmn6uieoGLmTGb
Z2umuQukeApxkyY7G6FSJHH06N/wcdhaxMuojbJReVSM/Kq2nl+d6lYsIT4nCVVkM6wQuFEar1N5
pM0XlRrDwoDK/Vw5+6xhrHa/wjlaTLaFpfJJN9pwQj4MUdd/Z3x+ZqjczvPFrhI6548LGtXC+AKu
jzz8vzNNo3SjyW9THs3f1lO5mBN3RmPvPaOxd83lHGKI9BPzW/MYC6vNv5Zfip+5KReTs+mgUMru
veAX5BUA3AobhRdonAvaI+q89/wlvjG93C4VLHk8j5PVqboRcgnH8w0gQiws5LlW1K61aNfYnlZf
46gxWPvXoZBgjCZ6mNJZVqoNMyec+Cd/8aEFvOQ5u/Vdim96mhnuvm7xXU/7EHwEgJUOiuNDa9KM
Xl/9d8CJrt4+lL6xP0dZRbAzM01rNZejTCgD90OKakhQSHMPMYcdVJmF4aNjJJR7S4VhFXeiVnH2
58mMYcmMELRxZ+8oBvjkvUHGq8MN+nc26Z9TpmohVNfp+WSs8V9epBYQFJM29fRMEu5/NbgPtOr/
ZQST4iXK0bDCKbPT2uRg1dnNLkaQzaQHp0clvVALpsIs81GdntAfUpu6Lbe+PzNVjFOytJPFhMSy
kEvyZsxwPD5jX9hl92ev0daS9sryTL9NVbFOtXltN5vJwRVH9GFcCTH25Hn8Rpub4j3d9lTK4tPf
RlOs02riNmqn3Z5r0mx+PBAvdqGliPzdlxASNIPprodinA5HmqjUtyym1O0swi3FrbT4FAH+TcRz
rbG8ZWm04txUBDptHOLr1hQTkBcUChWFKOnoo4XQGk9n/d02kPiMo7OZEVWspi3dJ/zFK/vn+KiQ
tAFeFJ8MZtx1H5/6vDZUFlCQNTyg1YkzqJlxWcb9txkrUczETdLTaiOnld5utFb3yfY/kz/zWzso
Z/q3TU7HDSOrgtDZZr+4Vvecns2LlVfLUzmKfKBo+Et+cHT7/GhXU2x+wQpkztxxrqBFADeB2fxF
1gbhkEaNE56Uc8vRSmqU4ey/LaniDlnb69JJKjKmpDAyWqsLv4sHbrgg3f5+AOKwB057ryvO1d3M
PJ4rTLaSIM14TnI7gLb3tDokw0358X0AQ1kX/pYPhmSz7VKPalsqO+iyOZq1rIGTSeoV9gz29eHX
FAnKaGtCIei/2crCgMpW1jJ3bqY7IiQGTIL+A1B5G5YsijqDd6QWNGau/GIUhlN2cTbBjV5tGW4X
dF/MJhFSjpCHzxd5llvB7dmV1Y5bhsNagl04VtVQnA8rdndpY86DjFhugBRa3rq594pol25mZUDY
b0MpVz7ZNCabiiPnc0FYX827LNIw089QB4ZNP7WHn9zIZ/f+2ZgFqT8ADSM4AselmCH60ka+Mtwf
FqEwc8UVyRbLXa02ya8oThe7CgaJ8t7KS/EPWlT1iCy/Li4rfzMLoyqnaeLaG7c2Eb+L8iWCUVS7
iMeo65V88X+eo3KYGsicG+cqoz3ZNIV4u2sSeUbt63DoZZ1XcmCtUXZ/+0CVW6HCBBU35Lxamst4
wZCxMJibd/Q/kgKeGfAmvWQ6vxZW3B/dm/2Xm/NzlBV3ZHuunXcrecFOHSrVm+LqQVH47IHXoFBB
lZTWcy91uQpzVVySWvV8JjKV5X16yVBhkSBbai1R2BkMpBRF86xor5DilizTdX1vNJgiaZ2XXe/q
P9XuhJ0PXL8ISX+Aq36ePqM0jJ6tMPJJuyCfar2OWrc3WXeKVY1Px6btb3KVpfa7nKocEkR/ZvCO
p6mzUKUv988iqyqZcWKlk8k6P1Av5NN40doQe/KjpHOCdNZQFcM8L8702HUYi5BU+OjclgUeNMbw
5Om4U2Wsx6I9VJUwr+ZsD6uGwY4dC2Vnaf2EAmf7AfLBdHp9lZgoGbc6FDNF+memNNYvrKpih067
anLKJBDLiYcINTqGf1nS55FMLCJCQre8Z9Lm0MG9zuBs/ccTpFgme11bW8Ycf2wf9i9cnf7DlF1N
IJkKIeD2YDqbZKo2ya4f63MxuiCO3BSRpZrL9pK8oynPOWC6dLi4LLWFe1X5zTcemfzAFVyj43aW
nfYJI8+e0k8U/9+ktSgCzrR/fJ3cDSoxnLFHn1hbM+W/uEn/GMP8BhcGPlvraoz6KCcZzFEI33bg
QOkPW4CcpCp1plA7nmKZDot97TQ/MF7SJHpofnhtgXKEx4L6lcb8lHvXP4c3/3lhcpvEOCNyIKGg
aByI9YEjLm3lJcHzvdQFK7rJ5S9PYby4mjTOy7osJseHw0MjzbxUgqa8jmbjylLpRaugAjNL85Km
xknGenm7E7mh9ucUZmEEgzLXenfDf5l3KKyn4grZVvW6vwrw16XqD1foYzy2wgXotAx636CyVafx
ontB/sBlLpVZoy7Bit0Pgj5IcdvbhTxchJot3WUoR50K81OMTepUzdV8xXnp4sCLTKsQ6yH//KLh
6sVNNMY1twqF87KyaovMpYCb5xFfhBEFuZ1FlNmgJgaT/hUA9x5dSyv4um3pyrMdhZkqPtAko6Ll
ksN6aw+TE1jepo2aGPyPfUR5C1qkCagJJCMj6IQNtM6hSmqrCLSbq/hFZlKdb8wdZ5gUMzeGjC9M
p1cEu1GLuz1h7dYqdiero0a1l6WWgaSvKY1cvF8LPGrNI3onawbU+HwqVBNP7P/njiRNlGuwrG5g
B5/hMxkzKZSzNPZAZ3v+wGUWcbZvyEXpvwB7AZEjM0EBIpV5mPH/ODclQqtb23QG7IVdDYK3Nm2f
pRZQMEvS5nqrU3pLAJzqRt2CKa+mqJy5sbvSJk8iBfild/AxwCtohDQWgTXqzWgLd0+TGC2VWqzZ
H29yYVxllk7Nrhy3C2aZRygoJ5IL7E6lqSPOT+/13Hv3AYarmXd7dXMY5Na4ipXd79yjVT/n85U0
YB5xSs3hGB2LegR5oBntWkj9IRlJMfAECTHaWgRfuqe63CcpzL/+OzZ12Rqr86EicE3yuf3eeghn
e3dQbDetDDXn596ehxuBGtKx9zrUr9SXLwytGOLFarlMYvHlpfqEC9ts77oOyu+fcNhFzGK0f0b1
nchbf7YFyLi1+ooPWN+7pzr1vHno1J8P3371Potet+1QwqTbe11+awsTVexwgpIkVSCSuEuaTFXk
wx7GE9A/E4ITsb5mYXP48tbsFIvbmB+NyUFyW0/9ZTuo0/rXat6JjC7ZXhue0zBy3mj6aeOOBa1K
D800eL7aCFy279ZXKMZ4ZZ9t2xQYO+i+wdsYzwPQsgc6PpFWIpqBlOecPW0isRTI+VlrtcD9VKHI
KBU7giNBLivv6JUXMD9K4ajGHlulHn1hNAUwmxwrVSc5co7E0X0TnLzf7y7mwBmWt2wfw26llSX9
y5CODgJOklVcnylQWH00/HhJBXs2oN02kpDof4HkU7nOLR+5O3BLnTJ3+dtY+FTF0EE9pr9EnlXo
C0aw92tBk3Lj88szujWUe0l817598MszGYUxFSNnHGKrUhUQJvbsNHAfY2+2QsEmDeq0WVgjLLfw
1y9SKXP57tU9WG+QsfHb9TGfxsrbipWzyXD+SjCcfKI+OmH5tJwbfz4nYUKGGf+LlqiaW1gelxQm
r5g3F0npiokaJ5PH6QPdk05rcGBpJU0QFGjhPc19sxWbNqvPL9XKksUGmu7S3H3dkpogz6SHcuaD
Wtxv6K/a+tIRL8r9u8I8Fes2dybHJTxniVEMmqtdwyaThFLteoIp6ngJ2mVVjNvacs9mY8NwJ9+I
RJIWCIh4L9qA7B2o0dCnbzSPha0Ysk1WddYHhxGRJhCZKbpCS96Yp9mH5kHJosaNLQf2flZULUbf
LIxsfc7DdV7FOzaxErbN3p5UAw7C8EIXC9Jwg3t4v6RxW9Qtjk7POlRPZy/U4nRj1ji5NXGMaAFO
354H6GDjqO6BGry/03sGOYbbxqIcsS3MWjFQq1qczCwhKT09da++CNyQ7JBolz4+QYjGk2Y8jU1Q
c0fWunG0bclAPFVaAVxcvM42jCFSOUS6HdYY7UnNkJqT5ChmyPg/0r5rN3Jk2faLCNCb10y6Ynmj
kkovhCy9Z9F9/V2pjbNbw1GLuOdgBg309KiT6SIjVqxYUXH/pQNs9z2Yi4CHCRyOnNVSL5yin0lf
39ZzZn8EaERpJbzqy5rVMTPNZgJG6grJ60fr1qxC1OxD7fH3GQpsBr88+trMCMWFzDdyjU1srHIl
4dHbO+jDYkWXzS5aWM0lwzMvFM/4Sk7UGm5VT0FqSy8VIXf7YGkIZMF/XcrifsVyv01tZnhShYsE
heFMX4IUKQzBVy0F8n8dGxguzQtScp+s7vL6+6r+TCP5tpUzC1Q1SqiXMYZGpcGwwW0ET+ZDOp3g
JbOa6U9Uw0Np+fz+/vu4Sys8LxAffVWGPAEsH4IyJFGQFON2DCwBhe+onxZm+TPe/meWOrs934AS
0DnKuAH2BHYO/HF5pcPWIApwk9eFef0MAX8baWZqRIGTexTAsZMDWs5zDlU5ubM+OCrtoJd47iFB
6n7GYClel6Tdl26lPnOJxhoNHIvxa+hX0dqH6EgEPA+UbbSnhGOAB6V5BMK24IzIC26xzu7tt7Xl
9VjXNHZ4t3ANnhAWPDEJP6h7BEhrCBB1QKdlbSIIfFnNzAOkEx8+3dI0NtABOJcOmnIvHC12ZH+5
TfrMOoHcnPo1hBaACrHoF8x1juIZRx4dcgfI8C4Mxy7nb8PN7FLZJQLfCZg/clQamUAayry3Tct6
u1gPIPKYv4+39HrqM6co8yexF76gN+BCd+fC+DNvrPKeJ2eoiCwt5+J4M+MUByLfCgFuqkQgRM7e
TsQaJ/h+oCVASgy6XQsTXHg99blJElWl0Liv1wWdzMnFZrKjETQyNg78abgkR+GwMKawBFYYDI77
doqjOsrHkcUTKBRirRH2FVnBED+vJyQ+VWf7hL5ix3MC7xq1u095hH6/1+QTwvDYcZRMwZ9AzXKH
pDdkCQgT8IaAOVMr/ehbhMUdWGTo1KESVWX9LG4SCsdAHUa/yeu23GSEA1OUlbS1dsKU+1Xr+A5p
pJebjmbprNYcXXoeiycQRa1d51Cyk8Bg2qFx9xd/VVktrcbCDTJm5nLQlf9h+DAYG/JxOpI6uEBn
zH5x6ZcGm1nMtBHASGMvENNUYI7ZCf03DigL+Gxcf8lP+krB/XJbjZmRzOWoCUNGmwRf/YsYgUpz
xdpABuV9yQ4tGAZjZhiHVjHyRsVQo8O0iqH5g4RcgBcO/afOn0tmgV373yY2s3opPyS6NOAAf6GN
oLpF4ByvVdgGNOJjkLiC9MoZj89SNLr0lBszAzjoXRwPHUZeb9GBe5uaF/D5GLUHtStLD/nSYZkZ
v1ALxFJM4JixaJtZog+kOYAhYn4Ll2DpOTVmdk/u0N27ROc/2D2D7Isj4NvTCUYIXjUF2wG4eI/6
5UVEb+nUzKxf4md93jBGH6siYTSaD9ZKkZWUnQFXLkJp7BD+/djo/MzujaWQGffhyw9Dx5AzqkZQ
Ns9oNMYXhsIyq+i28YCKmaV2IgtRmT6nhPljinYPHcsGig4eagiNJM6XkzDRF+Z0HhdJ03+BSxVJ
U2VREfQ5hDfdZYixxexp2Zoo4/14A/cda4uhzEUCITv2/17ZP2PNjGhkCG0w3rGyEBfLbcYlQfD3
4C5a658zufqfgWYGtB/+B7aAuhMgYNZAgqBjh6PsDgdA3FAnIRxTv18KcxdXc2ZL06FIsqnDDMHt
B7OOCXPDwwP+akI+axGEYuv123rOzOk0Gn0FverxEhsIGVi3DiZj5fiueEYpAaD1JYv6M+r1Z13/
ZVE7PuC0DNP70iAGJQgMgBWARUbVYVWl7ufaX9Q+XtzOmTmt1TrTWNt32B2kdLd2t1oJ7gkFZI9E
8FAoAuNzBqi+ZO5+NgR/ZjuzrKIeT6Lis9liaZlIWMTqIJGoASAEUw7xFyRVF8y5trTEMxurtX6Y
jixVVZtDgCQy0BnprQBXs2SdlViHKtbucpUM0E0kK/Q5Yus+MrOLnsykcKD91JLHm+ZtLJKg/mu0
rQPrTPpCj++GaZ49uts89vamwyVfhn6XTuTMVBe8Ik/VF46FSAMYiL2CwMSbgK/Ee2Qey2Ug9sek
8J+rPofvuJxDr4sC9gsVq+wGPF9sGGr0AwAjbpnO8LNL8d8joc0smNJVWdP/J9nDdHyRY3n1PWTw
kN1nqe9dd0KOCeD+opLLz2/gn4FnFm3QebiEjLSPE4HTgO7dUDSxL7gGoJgfdNJZCK3+07jZRXu2
hfhjYVvn6F3TT0GqM38GFzBDFT0K8JC1BI0DXjhKcsEzWnyFl/Z1ZttAw5brrmCW9IlxsZlC3xsI
pQOOLY+Cxv/jBGeGjfenUC8qjIaJ4MXoNlseMqjI3yEysTzjutgv5C9pwz8bOrNpYVZLYcBMqYkb
zqoGkKK5XHC1Wd6KqePoRHM2jQns2YNvdVw3Afl90vLSEs/sm6GPbSuy7N2aFXHC9bcu0yqk9wQP
FxB30lrxVSUohNsBn/kAwWIFiukZmmPsYi2dcOXnGPfPgswMn4zsZW/w+Jr06Wmwn3rwd7AX6BfE
FE2YQLGLONJ4hc8p96R9JYh/mQb146GjYQ+lZggpBja4hPRcmC4Pp14P7TsINgsG+i/B/5/vnJm4
Uh273PfZUdkWHsoYIcKPB3BjvQRIEdzX76AW/b5Pf4Hq/jviHBhsu5wPkgQjIgUDJAkG7oRwwmIR
88KT95fA5c9QM/s2yIHcGSythchzu10hpxUQVkdMGWyzlCX9i7ek64IoGQa0/Ga3rlQ4WSualD2w
8JaYTBRhNw6gVGQuBkp/yWX9GW124yQUIZUtG42lCP/TQhtkQpCH4FrDO1tYyq9emf92zv4MN79d
YIyLk5Iw5mtnQmzs+kW7eJ0gWTiZ0F3ZIwwlN7VAOEEsbCeQsU9GT1ikFv1svP98yPxiGbE+pS3m
zTR9QYZYnb7yPPSF3ePFHjl/iWH+DDe7H0mmcJMgYN4ASl5RCcCgMQY1ou0Wc1MWG2/9xTv874Bz
WpgU52Hfo4rvq86U5ZVsiGm9HZCHRSIW+J/pXpeM1dLJnVPDRi1LDaPFmExAfY+46eTkLiukhZPD
2e+/G4ClJZ2rxyVSJ3Njh9FYxTCcKizpCoUklof2F4jy/5dv758VnUUxozLEfcduyvZLXxFw8QqY
OTpYMVrUIqrws8f7Z7TZS98rcZXKCkZDHRRyWEwZF2ofrF2a88gaaUb257JO7cKlmMvDGUMqlmmJ
JWW8FXB9/3tKedQIslO64GH8xYj/meXM+ihBl6eNjgGxhTLdQ0QSRAw4Myi4XyJp/5A8E2Veg1iW
ZOiiKM0JGFJ5T8JK79mNL+CtTaZKVXDtvK5F/uMDhcLo9Y4kVu4hE1o7eDNZy6jFff23r/zPr5hZ
974Nu3vVDTi1yIhiVyV3ImqPL+iIqDApYCAaISlBG0/RWEiJrfeFh3NxHWZrPkpqPukK1gGR231y
KqphAV6R+wht3VROXwL3/OtZf02ezrGFlTBWOeXLRXaKwDOj98/HgK2FJgmGAb0MTZ25700TFEYb
Yy0M1wyuSIM9cfv4oJFk9/SEenyupbqCRwHmOTVLWxyIUoJ/Hj1vKLR+ahq1lCeyq67bU0VzVO1G
RNk0RHHTfVOR5FkgKWeiwd7wivKKM1th9b0j2unjDSRSp4SfnhK/pQNlDh0iwvAkULR4H5zCLDX6
kNiJWTrom9ZM5mc6MFGfgo5EfB0eziA9iDxVLXedOygQxgulwfcrrN9N3JcK2G8LNDM5Wa+meT9i
gRQ0WWpZ/X511eCHF0SxJVuNKD8RQzyh4nR10Ky3jXR8vPkSvT0qsevoaGThuyk5PN64oyXaPg43
V5Eai1YhW4t+tMk+smOVvss+cn5TDFn9MSOVm5BYWYiVvjIBv81kZs6gTjuhhTaqZAuLy0k0kt5L
RisjzadGuL1B2o4gcuy3LUcvLVSU9ioHJ8uoqRTuEyofBoAM6Jn8PBG5oECO0xBawzi0VvSBwnQO
XZ0J9nwggRdsYSMZa5X1oEXrp4/0yBMhXfuv+GsDwKMPNRk3CkVtLqpzz/3j2U1Mrx2s1Kr27Oad
8487lLDfo9eETLz9+5b+IMf4zzM/u/9V0ZeBlrLbp50VwtVueHdGqhHpCXJWrP9CaH98yBe0rTOe
H4vUvpslkbzo4JOX+zvrZbUEX33VkP22NTN7EAmViloEwKuFpR8V947ySNbCK93159BaDJqZX/Wv
0XTcdQ3ZXkWfPzFR2Mv+fUKEV0YbLiRtYImy7SOb1djjLjwHSIePXixQvScljqVgd4UZOK1mN2b5
Mq762C4V0I2SYFPKOLDZ4+/7g2aYP3wgnG5ZlBTd0PS5Mt99KAZdyvAkdcK7AaQoNbPyrcosdVuF
dPStqrb5ESYKyFP75ld2PNq9lxu4h7QziM87RbNRQb0MnOlOi8nSvURbJ1dMscodoSCRblblTuSs
uCOSKayrUy2SZiQDNLbuNDzoohMM5rSKzw1pXkJUibp4ocZrt9dem22v0rA07SBB39DOwm0IXBx+
LFZQEfVWPmaCHQ1ex7oSp53dqp4YW+26V6hirEvBCuK1ftEsmIbyswfJ2aCiJx6lM+emK90pbWU9
kFj1JJS+gBZQVETObSUhhQ6SZtxujGMlmlxj19ccl8i6f/LUeJItYRdDRD63jOq6Ec+yQOqRKJmj
Rg93GTWDmdlxVjkS/U1KCXeMNTMRzTr1NNwvT/AmKn1yMhGfppBOmgn7JaSEl6+BDubsRLmIcrk1
PXfPXUXSxIIrItq8blfiQ8m5SuwMsqlKLn4thXXLkUm7Vs1C45ofWKQiWt2phoq3Cp0DjNmtDQSp
aCCkwjq8C/be8El9U9bwVuDEyybakd2ajsArS11PdHmS5ASC30ffuv5+OMWfHszvnzG7qpnk83HR
ccMXXd0eIFY2PA5EOr2xajPLU75YpG7pnAM0kHUX27b86DoIBo8mArwhqvrchTIGvc1SbWLd1puX
+NLZuMH1pt13j62byCYcmDCy/cLmD75rxZ43omuZi9dFlx01I+W2pHnJ5FF+Xxb1J5uCRn9QPDRU
Ae3YZ8+kNKBDY5koWBbmRT53puqoIwPkhlUD1+ECISWHkUwS68KdgJd81Qcfmh6sl1sK8apmXyHq
ey8ej+hB7D5YuyYiQJhaoCYA1RKC2AUv/Pn/P4AR5e+fPXsTla+ywQyfDcEpFBIH69cGLA2kf3aW
xKLvRToeO6Vz2/t9wNkprnO/TPhSHi5XCG4zxBJ8cIaXaxYojiCu7r7K/o+LSiA/BIb/nOns3NZJ
HI1FipkmJAWLYf8MCaK08FTT6s9nEJz40/uS7vEP4eE/x5whDUWnCVWtY7Jr8QhV6ScQNViQD02X
7hNU5KXwYnG8GaCQdeUoq2xxkVcHEYRx1ZgQiAN/ullBJ2PBjf8hwMf8BOhAigYai/BzOpWWtfFk
oDoTGW4ggl9FtfsLQZC/cR4tau0Auy2hNz+kuv855uwAjU3ZQpwDY1636wH9S3ZwROF0g8cFtkKx
8t9Gs/AhbrC4uvJPYdP32c5O0L3MhPFeY2TE3vr1tfAiIgE16tzTQA7jAVVoELT+AE+XY+w5ZNz1
ExPLWLu43Gd3XH8mNmIqECMXTPJPFpnpIQu8JqoyP2fA1Jme631QDuBuRC+5+aFZoIBfywUL96Vf
8K+b+22YWaSU9IlUN34xIP/F7QP3oiHBkF1icvzdki7NZmZIhQL1UPeazeZYXUOK0JBqjv52/r+N
MrN7XSsOSQw5XFSsBDtUovputAqotnBBvuQKfluz2WGtsrIJ1AzDiA4sXbWNnMCRvN1I7u66WAAy
lhZudjy1COLyGtsfccvdiYa3hj+L+5u4NKd/AzS4gN/OwcyoyVIR8H71tXQNjW3/oJulaxVneJaH
3zfpZ3v2baiZPWuGouNTHVO6K0QPqTHar5M7Ii5J3geUzDTwtHYb4VN1xw3U3ELEjcbCJywtKvvz
b1S7YarFoFbwBVUNGDyjjV0ysmS+dLnYefv7QRHm1BYx9GN0YMSiKiHRQePObQ6+AnLGuZtcUmtc
Q/JiYXF/yJdgI2VFhRKVBgzky6X5Nrd0SMRO6pMBJHXeK1f8VbO1x8gNTh3rglXacKz3qtcQ4TE3
A5dPiegFLwO6QypuddJ1CuuboiReJeEludZ24Srn6jNeFVaxFvYo+7qKXmcX1ugZKZWPlWVytvbe
QGO1Ne/WYIpWvVdsP6S5T8oL3KXj3ZIRVxcPiltGZpaj3e7dKk3lUJrdk/B2zVsLlt73DLt6ju23
Q0WHc3mOrMQRTurBP6T7LiTTSvc6kXAIgxzZ6rf9g2ZXuOHQ27F9k/GM1+0aHQ+QwBNoAdJiZQ7o
J/qCK7l+aIl+iQBPuI19txEtKMcMBQLZqsPZG0hvTzSg6iuiBf2cXERkI1/q02g2pmLl68mTQira
htde5bd8V+4C3UUQgUjCmhBLhKbilVcxsOIX+WnctLu+I71ZbHhTsqJ3/04NpxfN/FR62b5fKxzh
blVCY+u+qneaJwFqCuzpBqqKM2z7S7wWXcSeqdccZDvdTZ+CJVniul9zF/1kXKBNsnBYmNX91/mU
DQE8JFlD97KZVc7kLpdCnesvqud/VieRtgchJKDtkYPl5CppnZCo7mT1m9prt727VKAr/XgRv33A
zGBDMSSSmzqCo8q9BW4FjOJpWnU60V+GjZoSoTbrw4Q+xfybeqmckIY3JKYNkLpDuNyDK5uCV+8U
gyrdXqysATjeQOqdbqfPgb0kaPVVpf3bas3MfquqmRGzjy0swcZZHiMq1WapWBrJJgoc4SOk0bqW
qWH321G3Yjvc65d0fQcE5oOyU22GhyGx8orwpDC5GjVd4h6v4Hp8PFe2XgBFy3RS2A8Z1BO8bltw
NDHXPqo/nIV9Z4/6v2aiiIoiqyL6rH9Vfn6zEVVR5IBpse8jBW5gPAmbfpscDbvYDdDkIWVDioO8
idcPOZWh4W+jAdLCF/y48d++YPbcFHySiEWJL0CXAqsiT8rqerc0W3JD06AoHvU6pMMDOjygOaG/
MpCww2mkg8Md9J24/f1jvmovfluO2YMUJXWn94rfXzjotakW+HEGEUiz7c68la/85xCdxnIny8kR
xGiP9bWxG6uyJDSBK3bpAbt+BKbiwE6Vd0SFAXlsRFIdwlN2ka7lS/jSBBYPamH2EHhKiXOr7UKz
AtPwMMFwVCstJQ+BKRyMDVQvncSOt9lr7JRAi2FHvEhEynIk6g4QROMO+98n/0PxBN6Lbzsxewvv
Bq82XY2d0I/+kf/MN32NNkLXmLx01kOCZysVSXCazAHhLZy2Zzg7FhQlhU/gmqTFFbybEq2dgAre
aPP2fZOtFPq5JEbxQ+3VPz5zzpsUoTPScTH2aN1b0qby7rvQBrK7Ekli1sfSW/Akf/aL/yzLHKyr
66Ib+gbLAgB10zsTcQxHdzM7XfARfgSAvq3/PFUh10V91ytMrIc4wf0oWrk5Wvw1q+nHROsd7uJB
Bx3jBbtwrslGo7eHyO6RM8jMxDz7C5/Djvq/roKqioauCBoclpmNG8QpkfkaXyN6vmOs3273S/G/
cjW/jTF3aQNRlIcOS1vbdw90Ex81ZpWpeS1dsDI/H5pvI82sjCA1MZdLmI1gtz6u9GlEZ4Gc3nxY
4PhuQniiQR3Q7xeK/Z2/reDMmBRaIBvVna2gU+1kq0IDLt3+fQiRrdBvY8zurJ8ZRpeyw7k11pXj
rwC+BgUSVf1DjlxRQIstPNoXHzE0LXQSwksqLfT3bVoiBkQckfxbJMf+aND/LPXXffr2pEhVnihl
i2krpLtwyKlAXdIqvWRh6sKPcYoKqBQdKXlDmtsBZWzupZIGw0XYh4f77r7N14+wAh0xkCb7fZl/
tgHfxmLf8m1OXaFVejdirHIloKo/NlNSXFpaOksMgJ8X78+k2Hv9baA04tSq5DFQQjoA9IHV0QpW
VFstTGhp8Wb+3sTp90lO4MFAMukUoDBOsWTSpiRAlm5JAF1gpuJfhxQpWI2X4V1qXzDTt0n13cgJ
fawwJ2O0htXdSY6+iQeDcE5hDw+h5y/mgH7MOKEB0X/HnJkvJUgVNHuT2ZiB25wKD8SGid4vpVc7
x4XF/NGJ+jbW3IypRl5mIsZSoCvTQsI6sN7uaG8nmp9LOPTPF15TVV6VJdQMzOHx2JfGNIWTcmkj
gixnHBFkikQ6XQy7cQToGZLEQyR0hpzsaJBs1VJupb+OxN+Np5Jyt6UP+unAokOMzIuCwoNPNrsZ
baGFUGtKh4v0hiQS6sNGGykge6mlyX/+ovkh+j7Q7GZEpa6KYo+BajPHJdTWgnl39Ks6WhJEm3gr
3o/bZtvsot147MzECrzXCS3uT8qTSPtdbyXrcG+8ciRRSbfitwhu76eCJptwLz368LefdQ4oo4y2
gKZGKpBtsZWXeh/bvFU5MmQTJbOgBggMDfWPkRtZGeBsLQR8JdUkAUW8gy6DeOhN5Tq8FGZoGbfq
7GcEseqxtnjU6GSsibdREr5g9rc0c9puk1u14ddBDt9F2I4+yXfyW3AbSexOnz6RH+HQBLQ9IhZN
bvFHcg5u6pp//f38/hjO4KboEvZPViGL/E+jI09NNcVSPFx6S7GR7i9I8KK88ZZhJ27QkPimFAjL
M5i9+nVCjgVCBQ8lDfYhglKfDDRYdZZsV7aMAFF8MjwZDLDKLNc58Vkfcc7UDpGN4AZJjh6I8e9f
/6Nt/v71s5s+DuqYGzq+XiElcjExpMkkJOBBo/h9oB/9s+8Dza55Wyt8FcgYqLb1Z9WRbPmqiGbk
1gfAFgj6HM4KcCYkr9x1L/mpWCWrEZl10S5MrAtJzvE6tJa8xp+nj8ANnSsk6IN/oUDfjCuXDk3M
B/ceKM9khuAoGLTBeMiRLTiEsvxjbk5Sxa9GVbIizqu60V9b5qKSrYBZrgZbOfNOtlb2hSucw61w
K4DmqCfOFo+8px6ROAVGw4dUuZPq844WdJ8VEIVWoCGQBZKuZObmEjRRNjYKMYi05oBq1rbRUfW5
cLWSyLs6pY3HH0evNpWVeOKdzq6uEoOvKhptDRIehjuFDZzOIX6z0SlXkk6w+WfpIPRE6Ult9p8T
jrFGRCdN7OCzA+zVkMhrX/OGhmhzgGT3wTjrW/8hf5J3n7Jd0+kh9QIbDZRXutVTnsopGVaCDbjr
TXWwyKawS2AIpnXlKXbzUodWg5fzRX32Wc2sdFYTMh4BmW3CFZL28nO88h/at+lNE0xlH28Kq0Ue
06fhFkhuSMzKMswRKd3RlO33eCO9hRt+NCs0zBhNPiA9TBHES9/znNYxUR/0LcAsifg4goH7ivI4
nLuIyJ96b0qNC8SuvGRueWgF0p7vvZVztNxrrkwnMNIqKnu8hWTqKjrh98KbcYdkorgNHpNXmKej
npHQS0KiHWCnkkfhIK0aD6AfbRGW4lcz2yEQpIPdbi7T+jlFX26DACNwpIz1qHYcw0pfQxhmYVPs
6k30kny2oC3c4cyoTvWiA9szbA7vleokKXInykExpf0dcX/j2AipIdsoEN3kwTSK8H/dreg67XFC
Rkd0BlMwRZTkCKgHKqia0wImuVxNZuAxVkK+7rxTRBJgVzDkOEeFNdkNmQhn+asIyGN/VZ3a7G4K
WEDd47NqgYikwNbntkF0K3odnQGfVlGR6o7w1pkVptU4MlWe0E93U61xmkIHssXmSGownAxTt/wH
dNq++UAywaNQTd4JXnhHPMpOFlERzAkoX2JvgBGJXk/1nbobHcAFECK4bEOHe9et2vQfhrfJINwZ
p7pHbO9pNrbK1h2E+KcEPn3iZZ7m1qtoh2VUzvJWPoka0UeTyzfchltjHds7VfY46WhcO71nryFu
yWCmOKfobmvs1FXpBpYAPy9CMXjrU3lVvirouiyiKximCwUT4yw7vsfTcFUAWdtgNoYrOhJBa+Q7
ekeKFBDbWkBzKZYPMEdqnCdb9VR6f+YeRfokn/qj/4Af2WIue/4koog8p8qqtdNV71MYBEfBkZJW
+N6NvGXmQfbyAxyY3Ssw4SNoLvCc8A/oYiTGU7quMJXh5lOvRndKzWxjEq4MGI+G8MCyB4Awm/Si
7SUBwEtDKmS2O7OzJZDnG6u3BLOB1kJIe4vh2T7sxGtBezwMhxQnKN/AYMjOs+CCHPYiOgm80mP9
VBekjki70b0MweALt7+PEKiWj8Ke3w033EC2WzgVL/6xR4LiBZvWvfklZRtaUFs+qs6ILW/XBRXw
CLXri2QPtnCOVzxA7+Dj0pmt2R95p7zTLCU6HPyn8ILxnDtVd6HzDKxra+CpWL9Gp8G+Ux09mO5o
w807xvlOsLnbArMrUSeS7jPYegXHkXHJ+sfwA6cJxSzMvBqneK8RcNi6Rw40PkS3+wbENkdE4eUu
OvqrHD3YAvzXisJ2XRVWXOdFx0nHAaYA2/btCvD6vX8AcB9MNA0t4anQKZYmAh6PjWIVcezeFwhp
I0s5TcgktKsM2Cs7YVgAkEw/69BsC5LeKdIqYmdm+PWoHqUn+bN4EZ7wR/xo6SPtnoKr4cqn+6uO
w9WsG/3W3cqW8QQ1ZAUGW3sLdtAjWGev2s0o7ARPqf7Em60jksgn01Wy0Jxmq+/wAz3s9SV4NS76
LsY1veMFilfDwQDrSIaZ1j3tKzDUgC+cpafRaz4HE10k0f2PDmYOWfkReEuD8yR63FuIp0nAOiIB
RaQdavugrDDY2brEHor0NaMFSuuqzRvipvX9mX9QKaK1d9HBHq8y9+5ER6B7yFjY3aG/Sljh9jXA
OWF6+TIsZrDjQSQtnHodQTWoh8eS4c6D0WXgLAuwT6M32OmhPlRe/xAdi4fchLfhZdd4E25UZx0A
fAIYfOh3Ij3qHsuDIKw6KuvYTmCDvdTdHSbXaKjAk/I1jfBfNat1J6j0kVygwUOPTqjiKgH/eAv3
bZs+Ag6ZTsp28rSHZMO/DZ5GOasIPT5x7gPjuI7poT2rA+0Q9UpETJ3uvahpe7eS0R0rO8IFRn/Z
mAySOUJohrfLW10Cva8kpyxJGIGpRfFTpWrlEgklwr+U7+NgqqmbtqvxjnsPOxmsa5/oDl+T+BK4
hReXJMCJqrdts5L4g8pv1cnNAHclbosoHO/+froN+3CVXceaqNv0CY8l+r3c9J2yMjbyc+OZ8m6C
VW/WMRqa3Xq7s3gTn4sFvLJYbTAT8o6skvXw3prN9ZhSBSw5JJcshbQZHiCw1oC91x/aLfTusEuB
bCNZKQMJbj5V+MT1CoFY8yndUbDePSl7RNOu5gqu9squxWDyzyCi5pvkqpxFBzY8tXEILKQA9zCK
GFx1sl1nis547D3uzF7ncTuZNeh6+POneqUimNTRGeRUg1oqkCwj8RP/obQEW5nIJO5ssbuIrSkx
69zs+MY+ygAqYwutHacDt+49sSaVVbnZK1/Tyk2dcY0HHv9G+3tLVGSRNTAKqXJRVvfX8AG2+057
1KJ50so4lNvwGUmnDZwwZ/SCaR9k5v1zesoLZsCACK+6TQR6YWbhZXHx3EgBUrb6xrC6R5kj8k09
ZDLRAT7BOKGu9tbaVW/WG9/RXFzJ+gyObfahIeCC0Ww3sjOUpBXMMXPyJ841GISemCk070zdy1df
P2fnNkj1HtsZ/6VTqHzid1FLuHVnhocJEegBLoA3UmY6OzvZFbv7SUuo4kp4hsCfQDzMXQq3P8og
xZ+mQ21r51jE7oWrFuWjnr+t8QZIQOV9iK5odteBhQgKtDUEBLYTRtSZnIxGVg/3CwGHxZ9QMWeN
eGEzuD/jAelKImVU2uDjrWA7nQZPP5dAyqFFadfIYE1Wd+mdguJCOv6dAAaxioduPWI3z90jspzr
IaYi6gTM8E0ozWidMi4mR4fj5PA9WvfVIEbaxUrwIJc3bXIkl7QTIk80shMPg7+ukebEkX+QWVIq
X3Hoq8qI6T2q8YuIJq7iRtsSM2PhCqtLQC7aktmPI3laU2Gn1OsBLzh2LCMayHdvnd2ZHDiihaOd
kufORSdRxDkDsjLqmnPi3UAREt7SR78k3Akp2PKsrdtVucIz11uXL+cQYWMGESoZr54t4j1cSfaI
uxPfYlOLaXrOod0andCl6hkW5ZQeOhNv77Y1DYmWFxEReGz2gI2qComGHF0CY0jQ1Ot0DZhDD4nx
wNpWwMWz7hjympy0NwlxevTcrYNt4ITX+lNFJHGnjzBu5xYO9S2LdzFysSrNE1oNOB76R2JFz0gn
nF6nhJbn9Abv/jG35Yf3+iGmNVLk4kvFQobt/ca9wNsrkUge3AQtbPYFzsZ7eshX6ap+Ms7tRqTF
sToO5/bdxzXGU2qp5nD8gOuLc8zOyrQOqWxJLnt1nwcIq8GK7ESEEbAe40eHRbxNG7Bh8QO4wMOb
ZmavDYIBVCmYSAHHJjLBiJPgYdgRzH54RuT7DisKRFIAa7OD29NuNHIN7Aw5gtrUj6oXIp+mo0eB
umld0A8K5G84qm/0VXRMvBLFOIYdvg2r9KC5iYdemNJaVynXghJfJNZ921TkFZKqdyvcBI9ZaeVP
Ru/pOFo3+VTGRNwWa3UXb6Y3+FVu5gmmvtN9mju5Nz42j9mrceM26vb/cfYeTaprXbfmf6l2KULe
NKojLzwkJEl2iLQgZJBBEvDr69F+67uHl8Pd3KjOjh3HsKSltaYZc4w5c7KC3syRwK22M255zd3p
n6sIiVNIa4iPw3hA9WNWzK50gVNmms2HPNvUcfv0YOsWa3MU9+aO3erje8oilpeMzr/62z7chya7
KZAIk1/GTrtsgnOYkyV4yeAaHgn7tm4+lJfqizrdBbsV2E/OeT1HRDZ51DkanhARw1BOvaNHhgLt
2dUnNRkoAYBO2ip615FLA/lBL8eQB1cibcsWB8eJ8HaO9F/ztZ4fF6QoJRdLdF6tb+gNBBba8Pr5
mUxqSCa7sepiFICGEp8A1+U75Ny9MId3PK0RSErkQuqkTz1hZwz5ZNF+WvLP+3Iy+oNAeBU3qptE
xjyOYDqw99NkpHnW5PQZrzA6w2xiBlWUhMoQT0REmjitI74ly1mGcequ7EoXKCE5kn2cS5+UDciI
sTFXFEuil3npy3GcEeGVg/PoFB1Q/b4QIg6lNSH/q+TmPjEmCJjgnZASIBtY/aSuQpKRYE+0edJi
0ywnG0tDizrulZYRB5MqvYCROA3Pn/G5/8IeJ1DCnkLzbb0jOYZK9XRBWBBptjZjiIAnO9mgU+0L
hsycx6wkLA483mlUewKIwcXjwno6/fOMFcR9krLaPy92QRuWwIFmcHJf50I/Q0ufJxOdE0cZy98O
asfyZGZe7V0DXEDh7pyHfYH3HHLi41Wf1mP6KN1SPTHdw1qPNO88iJc5LQbOwPHb0WUTB42fjcoY
fKtyEjghbZD5dVQNClQhWlCP0oXspoPMv3rSQAnqrwPRSVSRq/OinX0lmVgW3oXTbmeuPORXxdn+
FYNiLq0rFTCzl9FE5qQ4uC89NSB706cVoX4aDDYFLfQuBAQVmsedM7KcfK26lXeYqKyGqLVa6MN0
cJ7IqBl2owYWDDqmsShCJkm+2glVfFNxYvrOz9LYUUmYlyKaAonNJ6beu0dyI2xpw+SEHkgqI53z
pr50s5bAaDvb0T0stWs3punYlKB1aE2K9QUl+BkksHJGZ5tso48FZA7mflJGRzeeqV/afLu3tdpW
vw2ILmNrcg3r1ZZCOD9DE2nS3D7GRS4XvON3Z7sVLda4Hjs07yXdalQ0Ge52eV4IKy1QEBeh7eGd
683OwMPK3/neQWSFIkCOToMzWBy5VKD2pL9REjWjs6O6HDIOJOkj2PCrNj1jpU1wYnlw/oLetKid
crx7J9Kox/19mV1Znym5y/RkS5N22H7ufgTL3UbNCg/0ZmIE9UHhc2nQC4j2dlR+ASt7ta9jTUuS
h/i14/wyf4Kb4CkBWOCsnVSDPxQed1L8iv4JCWAdCt+/Bf87bejnxlgZ66M4EjlJv+V6slbGRmAE
uO3AsvDg2YLMYkxO4Eghza161EWfLd9KFM6G/bmfVuue11R46lIfKZPLxvCuE2UMNksgUU+0obLu
FqqTTVKiuf/kijv7U5/F7MrVleC6ugf2DYWJL4TSRgQNee9IrqUQXD9kRHpmS4E0KKNmmS2vg11k
BKt55Su2t1uCFflaP1UjGwJr2ZsSbKFxCQ28Isi9fdi+7jlGLedm6+/4vtnKPLnG5IhhMWx9hvnz
26UBUt7aGv0G2MF4JYWpT9O6lQK9ftj5PZFLXioBRs/Jh9Z75fWzPfCXWNnz8ry36xWmRAoTzNeO
tLSvZxkTlcF2u6Ndp07GZX3R9o5JwEV4b8d0NB4ohOavkJqmqVcTE/uyfYw43t3XFZfr6UMJLqAx
NpwO9svSlB3pvfkSp/XbcXSei7NjT0/UdoyO4semO25o537ps4qztDJdc9TfPtnX5iXaRm0mU4Kl
8Dq89sAalMbYNVx9eHHPTifZP9PzopvJ0Ilhm3zFo9Mw+SnWzQFnVwIroA8K1Bn6Mv9SYOW0oIX+
a0WDjebtRkrwP56kATN7W8/6z5gEWyhuVnBYtCkXmq3nVlypYhQe1W7uz9ZL56lXLGRfGsj8p5qX
cN1zFFJv6UcHEPJ6ft2zAebbxT8PoFdNShgoklM57euW7eTQFc42hGk3Njlpps/ux+/x4BrVk3ak
O6kfj0kG9i/5VBqm02YMOe/ERTYjYlP+FQO/kpXB9FzxwB/XuY5I67vsnJ/d2EQTDAUxcQ/TbE7Q
QR4LrWaajGViTPrKY0KEypG/i4trreLImkvoft50LLLiXMeKt5spnvazDyUnjvo4eY9AMXb0GRIn
Ix2fJSdh7GLJBerdsjJswyo0nCwABiEU39mCAs+o+JQWp4ExziKFjMf96qOJvhCUBJylWrGv8xS+
5FdLDHwab9+OM22QcNMy7mYzPrzEmEy4gPoUxdFgNxOChkv2ns6L1YmvBbEPE3Zm6/iwoTTMxmwC
Nvcjdc9EJ0vRSV5zMquzK7z8BxdvPG2q+L3BkT45w5A2s/l2U6/0mTE5h8UL6JxhHz5FkM/FDq+Y
eMqwr11tZwXhm/1WUocKtgFZTWJnISgNufkOPzs8Mubcv0bFFMD4pVkVe7sd1o5BuSmkzgUwsY36
ody8l3uAf5c4DcCHOkPg5ZAHDLbLelNU+PyveKW6qf1xGeaMaYGZjIOwPuBcL5OR8FqC7E/M2W7c
j9vAQIJYm6ND7aTrio2N5I0yOSGeGS8t++CTRxGtbHdu56KeHAx0XGDh7CnBUdeRkcum1JTANWxz
2vs2IarXZ37/G7QcXMSzBtAxt1OZ5+z5Y/3uqnTq6XCql6k1hhTqZvy98U+DeHwcK6HkZgvSsffD
1JpUazBfsEKgmlCjrEjWd7KthYVlF79w5LmfdJjB+o1TsJAIQUBapzre4PMcmt+X2Xkej/qmJFXP
YsaGDPZUChijbPcXB8R4Mdh9y8Cchnt92a4UOxT99LV5691k4m5i9roYXic1Hz2QqRgyDYYa2lJ+
OZHDAx1tdhgjddpw/gJhXI/6XxVmO66DfR2b0INm+Go3G+1fe1dijXlpSnIpMqkT/NPGVV3MlYX4
eQUEqM7kqHSvcFpVOw/1F2HcjGT3iBxxbWyKI5ZdHHzn4/1Y5yEY2iZdnGugTlvv4/Bev5zGijMr
3aOFyu/qHPg4SNPICfusUB1uMaRlVLxeUG4El2l+IGziWof1+BxWn/ohiFcnALLRNiwxkgbtYnvT
mKGULdfWUvjWCOc0cmDH2MSud3ZGoHvUJwR31RBD2QQTGUcFWuhg+1VhfvVJsq4H3VxfVf7uRMQO
Qo89L1bGLPuM18bInOTj7KVOHAz63LSVuUoScNVd6715u8IW7vwLis+d37nWvPHllyRiZLGXBsln
HqAJ1CLNlabyXBgaS8ASyz0Mq8CKgCWFwBhdFtJMojQzUSsnF8jBLuHRl13tt/U6n6z6jz+BwtVz
+7ae4BcUHIjlivFhYEWngDrv9xUa8SkAox1JL+YKIBMB9Xr3krzk79V78nZ9PXuNX/spG5n7zeZ4
oNiMdQ8h2/UuLf+QBq3TGigFO97h6KrhR+VRldYx6QRchSd/Vdy5mFyoGe9f5ENgTUwhQkTHf75z
sinsoLxxY9L9oOD/SsZJaRt4UQsrAAY5yDDMMYoQFg66T6tzDpqbBz0QUfVZgHsNBaiZF7+Y6L4M
O87+z3VPRtsXZb7j0m+J/RuSKciwFRbXmuwGxcv1M1udQmg7FINcToorDPobIbrHjYCr54uTNfS3
7+J3I4mD0DoXdH9XZ8uBy3y0gBPx65S66lQYo9i0oTPF7kc9yql/Kl1fW0w+TeQYEtmP7PentFlv
Jy8cnEnjE0iG6Wo/VvDIn1YfaTeQNj+/qG7je0q7WUPBRruuzcpPifhzYbUeCxwTh4ku5kKfNOv4
5bLe6w4I404LjDYSvq0lqkC/CJqhJr9cgZ/1d4WT0YUiLyP5O9mjxrblAAXGTJ2Q0asLMw9lqqZ8
/Nl+zEDG68sb6aN9GFmh1ngk2IBi8pjlEAgKJJ50plTtcnpytIE5rX6hpffCcioRYfypL6yIQ2ir
wGl7R/yyAskTw3wMzsfeO0bGha+8IuP4ZETG1qAaNLm9T+yqC0mEbZ2sPxC5DFWQuAQnfa2rmJ9W
FZj0esWnkHhiYhaiCmuACHNooX3fD/JAmYlkXJJrfRazs9s5+yB2c352ZX62783s+K3hhL8FHEwt
Tq7gJXtybmWpdKummne7wEjC9ri3txfozxszhfR+Kp3dyVNTv9x7VQ1tb8L8Q7sSvFaMdluKu64m
BfKBJMRwxeO0aYKjMFC3Y/U43acD4ThpkzC2gvNxWAoDZTeGpiEA6yYDWfW21tQ6TrY4tRp9qVMB
lWR9Pia/ESKCydVv27DZiFSnp1Wzi0qdxgb8yi6Ka6+WXpN8Kid+aay2RtAC84G29R5uu9EoJ3LW
BFunVDqOwTCoBQySwFwKr9cCrMUioM7sjoytepGPI3Ju5bOeX8bHAMssTHpIkBCw+TpAlFoERP6T
3Tx7Bx5PBpF+cLV1Mym+95s2uowJzIeovj3QU/lMtiNGSB7QOreOtGj83bL74k/G341BqebA+RQC
xUh7zxrMuOlSVQhOQwPuxuk3fS2Ap3Y/YOvvh7cU8AR6ym9HNJXapS852Uj2s9427D2dO6e9ngLk
x/TxVAkuQN82sX96Nz+L+eHdOtglGMBMW1ojcwFjxfIPIIzz3VuzbOeHgUAVWRjW6Hg4c8V787IH
PSHZI7QgPLk65yRKrv4FYKaO1C+pg1Tvn5DCN079ptK8uv6BLb0+F141NLyNaMcvWDcys1MIawAq
yhnLkE17JwQR2TcdC77JyxYGuaSSGi3e417gQpBGBkJen0Tnee0SNpPYD/SpxUhaV2doIX5hwuZ4
yjh9/YlDcDP/NOSWRtegRxp6x9ANC2KIBIFiZAUU4SAxHH/TCLzExVH9Zv4pED93UwoR7umLxEi2
5capfvGjFEQ42eg6qgEWiFRxBrP3MCynXKK+U5NsE37X0Qb5OyiV/RETNgguwTbernci3LZxPu45
JYz1sQF7Mc740yJMmEUDguQps73d9HRoHwDfEQY4ddM+r+rpTnHPpEXXRcpTk6vCo1/1Y1YAG0hG
Mvu7oYZ6cK2oGJdTvF71fg7EEdzzobWhOct2IWINdO7/FeX/UI52K44WDkgNqzFaBmOD53MsG5jW
flU26YqTIC8wce1m63FYYhbKA8zlUbStWROaRE8p/LyKGg0RnJ7Z+apb08aUamZvO5IpRZeg60bJ
ugmBEXtrgv2DO7Ufx58nQGl5YIFZZfDnc4Chow48ah+g5OBN3gl5S24jue/RPUnDi+nXa23TaO8d
DQvMZQ3WccmjY+tb2kwgA9kN5Dw6XAK1mf0KnZOo4aXl7Dom1f8ulBr3tHNqRBkH/0K+JTiW5h50
V1Leztd5a3kqEBvKY/gP5BGys6NWn2Abvpp2kr4rCZQPu+08sQpqwVH1sVg7BZUN7QUtgdaFrWqf
d1GlUt+Z15av1s6pG9f6OM5t4+AefrrCo8YBK+TATYfk1w2qjnKQn/KgFNjlSbOzT93gvA0LGLeN
X8XDbOsQE/dYZjqOfcI6a2NsynW76ebpKLHFhYG1f8/s65c6v0q2JPq4GSr/2WUhy2FFS4fjKm2R
fw30AgpJY9rX1ku0wAS4olfEie4TTlJ64prBX0HyDVrqpnSELYgOcDYEcIfxYaxEJZgt2rNAW0Jl
afvHdds2Sn92U/mz5ALztuJnPhaWubMf9mEg3hIt2cHphnzw/Eeb1ZYrj7NfbdpS73szXqwwW/NW
W6foHL5wbfQVrHjr4lcphXvtnMiss2Xc7UyLrt/dAMCQYxGB5ZKz2uejn47xNPu5NavD/O36Qv1Z
8lRz2a0va7rWiKPMl4e/8QvgtbYpQ4oQdhdIbofS7TyVGu5Xe/DKw7Iz/d2LGF4iLhp69uv0CJFH
2IDp4pm5vKEQ7ccanlzjqFKtH1szYVaNS7rkqNM+ZqaqykWow91a8AX3lLj9M6kwcn2Vnj+ErKt6
KEXyBPrD9mrzieNPdZIGJRaZ4t8nmPsThtsjxvotv+uOCFjl4mF70KpuefUhhUx7rLfGcQiTBJN4
nQvOIg7lgeo0wXW4ez+tSXOZ7nb2DqEayv2lhiYhRDB650JU0troGYtffkAkvn2+O6ofo5bPupm2
HTyPi/NJ7fAYJGPiNU4iccX677vxsKOAYsgmczpFXWTd/6ZF7ioxP++3565vWrPS3+uQhsAwis6A
YecFFbKeATDTqSXXw2dyOOkRP5vO4LJq6YZlGn+YeF8fizjf1f/P/yX9392l2JonnS9xoQgAyYtG
wpvKhoj15B0fqTwU07J6fT/cwT/PcbOOWrR7ud3uOjAH8Df9Vf3YDSX7a51Pjt/HWYbpBxObXezX
J+s+/JI3697tbS7Hh1Nssi74n5ODvTkjUnoHpoIrPl2sP7b31GFVFBVR6rdTke4X20uCJdCOjB5g
J/ia2KGh5a1HXz2SvPe23t/fTft3d1dZpemGRd8fxTLoOvbf50ZRtychreX+222DNjLC4+S6FKkA
+TBrVEqBp/UOCMEYa8EeV4zkBf4IbXaiFtCZxHG4exFmHz36Yc1OYxKOUZ+Lbp2jl4+KUUf2mfjN
y2lROE+5tA936ubR79jc8jVtdfMAk31YRYrqoAu2v5JoLfvkmavD4PKkVafUywz+9WVu1rv7MjsG
GatNzXrgUxSl6EjkLsgCZRcK0vRph4PePPxttTvRQ9xWx/0148NAtwD+2w2o+eT26WRzEvJ5Risq
ArBntFlFfXTWb8/DnVU9lV2tCAov2cES2n/LcClg7u9+D1D8elzuLQ4tPw7Pvv4Oy2jU1m5ycS8H
MrbJxSO0ascUcXsmu1/A8pdKTycZGyeDmQr1URki9BGdgvoZ0YOnuMJbqtjdO0DfVfayQRxCZhgB
p47bteXNkoFOQDrrakp6MEpquCYU3u3trLZlKPLwJenxroXW584DXJcQTLR/0ntwwiPsBspW6/Mw
dcVVPo2R6EOIV10AXdOtwp5fpAzjzE43ideGlrf1W1o7NFG2sc4OrJtRMtpBe4Am9FW+//T1SwnU
40JiLhDYtg5ltx9U2ATYyHgXFFwYx86wTH10pe6wtdsJIuSBMaPrxifsc8J96hwUSJroOk7nMeOb
Srwx9dp8BZrq1JR+qFMFQK0GwMGVJyB4/SrdHsUgqFaYmLGuISNTuEqWVvWncmKStTG5lTD3AH9f
34IQxFDLXmR3v1DfJC/38oFInKMA1ojujjrIeV6ESs+AsPlnP2kAQDOmguLDieyjYvTdIqWVgTBW
QTi2M348/DnDpPgypybYfuz1VZELWETmFuiqrWUeECrK9kcBtN+RfJESkPebiyKQfgQiZSHKphcA
FmEA7IwlyJ1L0M05S+JE2dSfEt3pSKM9mEpTcXiBKrYPlO8jUfV2sQ+Il5qwh6Cs0IAvympjOezb
9PUNJRAA0wqNZ9cXxuzyKQ71sJiff/pfkCfqYufmTBLyn9qcZzbgzqkf8zJLipxbSSDHgU1dqhfk
cZhC3i5+eaaw+mPt/20FVEVTFEnRrD9qpRuX1122ohAnuPWe2Nq+UC4PoGPaKa2r0SE9cQYP+jr3
zuCf1e5EAztaH3eX7orE0e1bKwieQlGOTlZj0/36SCEF544UETA/Fcw89kL/LHyneEwsXdUImP7j
YTNYMGAnNqoAOA1/93dS/wp/29A7nSMRmSUzjb5bYsgyD4QnY/ji1VldhrG/6gC2c5huT9Z8aMoV
VdfpYK1JonTnY9vtdXuM27pbJlCMJN+E4wuPk/ovw9uF4BIdvGcir0dCJ/VmxTvXGOdVV+YmEVkD
/b1+3VNYHIqrEhuoQx/sItk/eWVUf+v+6tnS/U//a4Nvlr7zkvFF2R6FhqVfhWmxlEagpSp4qBXI
z7b14V1UTNEyZNFEU3nnIZOjVMRmUnZ0BGZ8HGRWw5+2tkcvQV/xwiff8KFfvFnszi+KR/F4PohZ
r1zpPOENjjkqRISVEZxQr36y2h8dzL82UTMNSRE1iV6wd5toXOJTvtfj3gurfWNBaLYBMCt1yZnk
zc5hjGydpBVEqfSrcUq09ffXlR9+RbosoFaVNcPS7l5XE1LpKin7/kL2EoZydSIIGJjUfCDhUYVB
iQuuA2fKIxcMOninTx7g4X7fPEB/p24MX1Xqyqkrkt7w6YNdeHizELVBdoBLSlfBM4XJjKoHPW/x
MlB7F88l7lL/jv/6CDePcGcNz52UZkXGHkDBo6odYZPC2aTGM//ug2dzuR9Hl7qmmSoJjk4s/t8v
XO4LuelMq8VI/GlVA3ksCYr1emvX06fb+795t39WuzODinzUNbPatksz2G+uhETrTUy3Z9cMQvnZ
AFr58Ub+s1hvrW6+pbk/GIIQs1h/d6CCYIbeLUrEhp8Sim1Hm3U5UqgJWKB5iqORWD1NHR8fp/95
BPKr/36EU5UWF73gEYhhX9FMRAHsI0j5jumTmD+5vg+t7//6lKp4Z32V4tCaxY7FoMTBYhEYQQh4
9P33G/LHa/z7eP7zSnc2gmEr51O7ZxUY1JDDUvensDtqs8+khM/e5s7MKsdj04976A8mQoDhNaQT
UNgGT7tOPfSSN7t2Z3LU3Gzrc78OtVzHQMLBK4GhU/5WGQq6QRvsPkt3HiIXiEj/v0unindWRlCb
62GfsIdnt/mAvU413LSxJpXzzC3+/Q6o4p0x0bTUiOk32SL87Dxqb7B/iiE4FYh0OwEv97Jn6eoj
fOz23e4MitjoSXbuhHZJa3f7Tzr3aZGkXKEDDojlALm33rN+Jw+m+BJB3mzonV3RGXx0yVU+Yt9N
c0sXcv9nXY8CSDFejwtBWYu+zs4HKZGvzCgsIol5FsXK/Rr/uhiGpcimaamWYdzddaNozezUX4zW
7T6GKCEQbJ3dzIsH3bhBfGXjwjyTygWpjArTnCoF0s6Tm9i7aUoP8yf39GGYYspMzjN10yS6/m/T
cymvTbb7D3pk+OLPzgs6d1DOUhKZ1Hn2AR4nDDer3d2iI+PajW0NVoViBFM7pjbOkV6Jdhdqs7+/
mfowlr5Z6/72XI9nSRXYaGmaUKoqKafkEXl88PNejUBjqd8fXCj4TNN0IRZEyqBzl1B1e4uovBJq
OzDA2f5mBHrkVr3qnJrPNdj8tpu/P+pDG3bzpHe3r9AYjXM4sCsddOWpDt+vp5U99TIPL/nNMndX
bmddsl0cs8wRQR8CLSIWmmLYX+hEgtOqGD9NRx+GaTcL3l03tSkZuH5hwRodISxlBP4VEi1KV2hk
/r6Fj6/2zVr9Ht94cfl4Oe27E/ZEdK4jNH0hNoxvDqVwRlqxCT72DBq5UJgXgu0nZElUS3nw+veH
eGyw/3mIP3DmzUOA9qmZfOLIAVcO6IzzZdoTyaN7/5P4U/oT4f7LitysdOfErUNhaOWOra38AwKQ
4pts0aeflH8ZyO9GHFyA5a4kyceVMGnhXh4ca5H8oIvph+upEaQxCqm6k/1sZ1i+gydMtshhILr2
XP4C+nvfnAH6QY9r9T2hIPHufBusS/1ASwaFVrVFP/7eQH7vz1AJ40SnCrubya46lIdWtAe+2VPI
msCkYpYfdWMnfZfdOpK8bEl0I3m/9Eq3j3QiJ7JqNxg59/JGOXBU+t1Lz43YjgrPJNFO/BR9Qigh
xOhFHN1H66JititK5LRAcIxp+Ypk0v6l/9vm+n4Y7L3+h8WBOacaukB4AFlgRau4PcUg3UNZDqvZ
rX6eeuuHEcLNJ7mLeGSzrcqTyCcpUbeW3okyat+szoIBz7zngoqv4f79vClPTJx2Z7yP3aEzLwpL
9gLPvr3a3jVdYbxo6Immww3s1QO9HiHh3kFGcq6EsfM0+qWDI1v0ewToOzgX1BfPEqQnFu0+QVMz
85Jqex6MXnhkZrMee8uR4f79/aWHQQTNSkTRVBkfbt7dgitYiR5vzT5skZ29k8DvGVqfV5t7R49H
WE1FYAG/PXu7x8Htzbp3n7rZyvGuPBt9HKH8kdDP6K7oh7sn3/dh2Qy//L/e7+776t02a6hetUs1
4KJIpCR4MXJe7Dbop0/+pcvQSqpAiC5b56mV6X/+30bmn+V7h3JjzkrRKq6tymv2EUq60cI+waX1
VXhhaw9P26w+RvdvXvfOYyu6jkmrWY/CsC+F+SaHpQuAidAXARiRfUtT2STS5h1FlEtPTXSZT+Ie
w99qLodwIGc0ge9xuT5Gp2MGkPMO9feTQ9cHaH/blTtvnerl9lwKfJTao5RgLy0ul8TjPCtcyo+2
v28YRyMZ0ZAs9e50X4RWNPdEMYw2ZBQ9TO6zzTCc2vdsZxViNN3vZ6mh8SgRvV3y7mCbgqRdhCKj
Nb8YvBImzC6A/X33WsO+OMy1urxadk2BAUMOD5gu/ZFKUY3StWetrHk/j6mcmugIvM0BCk7AZPu+
vfjvr+m54eAcrJyR/LbxklnMQGE7yNJ+5KDDeLPfftro8dkBfpja377O3f05HXeHRNdzdnAs/iyj
U/iDqoqp27SQqRgc29m/3/riSRDwEB27XfTu1uziLFG2Uv/ZmA4v2ctkx/iimW7XR4adMV5RcL/n
5bNXfWgKb1e9uzvGNj2JZcmXYzbL4ORr9lsCnevrC8UPeY0HC+T/F/p/u+TdRWAwTLo3K140sYfi
ADHQBMKS5ZhfhzOFpyz6+72TH9272+XuwlfTrM5GnrJcs5hWW7uf3mrTQb6InY2Te8wBIgV/suQj
l3675F0Aq3VH85h3/adsOP3J5F1igutS3SwCezbZfDQzZn/Nv59t7MPuSLfL3sWyDMqrm/LEsq9M
5vMZtITcZKqNlugC6TaxlJhWbTnBpLBfBufSVlT7xQmfPcTDWPbmIe5j2VNZKRWTf/qW11f6qPwR
u9JXhzYoT4EO+VEcc7vWnaUztII26v0LuwwEiaJkvKS3TYTgqB8MLboO7TvC+cH5flb7UB4FELcL
39k7meEsddf29m7sM02HGevQbu0u93zf7sNWZS43tke3yUl4GPzm3F5z+BL+zvfj16c3+KG5l0VI
DgQyovznVNx4W22bakIHKLJMGd6bvuynOf1lGm82WDefB4iC2jNH9nDXbxa8e/kiSS+n8kQbuMvF
Lkb6XHWM8IcqNDWY1KMO0zgf86fH6hH8od0semeS61bOannPWwIATNpZMbUKWhAxJvGMuC1THd0v
HBe62P796dIPb/PN0neGea8npqRnvO+RcBEVCJkQLN55Pjz1ZH+o3LC6L0NaEP3dijyMFgHxFAol
wD7KPTFIKfKu2SUWjUWNcO/D/g9Oi26NIGP0ZKH+mtxHJrcL3X1QPZEOmnzd9+3bRBo6ZWjN4iXk
WHvezf++1GMnd/NOd59xW+RxpV7oTFq9xa80DNq7h17VhSJ6Zoy3vr5RZ3+EFflHO4lFV3CF2ffT
uuyz9737oAdLVZK85X3fGMeDqpM4BHYu9Z46FJ+MlHqIXN3u7Z1/zYTsmFt9N1GBsZcJosR0DUW4
L/y7ytNOkA/LLber3blWhqfUVbH90/hVo/PPRPMNmUaMs/Rjr/vKazV4hm//SRX/dnbuvOv+eDSS
y54V6XJC9zOLjhzG22VSMFYsCZIfSQ1a0ZZ7MaJEsHt4vUof6veJABjcNM1cDUVONc5cK+BvDJLK
YPTaqffyGys2kofEFdC0vaOzVDqnqx11TBYuTmS6YkC+dURtIJmv52dduB/aGl0yLJmxDaJ2X7Sq
RINbl5j9OzW/VColenhkvrSsA8g87zKuc2T+nr+NIVgg7bk051SNKmF0quzTJbTej6dBO5A41HNk
QVcTUm0VYJnUxdkI0hgwkT55UeFWhode7sJ9zh2dhp1acG3HhntZ/P3KPT4Thkz/aMk0NUO9C0au
Qi5mRiv2/MJsUvQ90X+ukwTqNZxNWLrXzTOMXjb6C/SvQ3Gz5F0gcrD2qtwl0K3U/OtY2a8X+kLu
3VR2/cbb/cpBIfc9qrQ3xaDBjBFqbx1wzUdOP8Pa8M3WpYlfqji1FNDuPbZ361gdJxebbnndR5m5
NB37Apdd5MgAdK+mMczRvvxOX2umytGTQN7ISLu+r8uCwaIf2YBmAvTGALyqT1M6QsCkpsUX51Na
SApEKErsp8l5nX4pyDrLDyV2G8nfp/NzHmWrbHD5KAfJKmh+9lO0XcZiT7+v6R6tARI3W3q/TpBH
D3/iwNzTucXe9ZJLZrKjCKDjA7J6v6In6WzBBIy5QEdS8OI4OJ1m2Q/i13ekJzXXItCnUnCA7zT9
7PWhvI+DGBimSCRP6w1iG0pTCEI6UC9m92U0oVkj6lPmMWIZWkEd5ofPsvU4iVV4MOyUWYa+Mi/f
rA+EqeuGvv2hhcMq0VY3tqTZSaRwpB10OdVHupBey9kEHax7AYYoKoA+usAZ9ncGRTpu7SN93sw/
IqAz4wXpIR2vryn96fT9tKucc/mWnRc1Pay/oStBiJ72jHSaO509baVdgfEgBZt+z10EdFsrAsqJ
LUJWdBMLfT05ne3ip7u6186Wfqg+K8uauvgqj2c6zaJobuRXKJbgdNCigE4EmWOGW9E2w3PumcNs
qoZokGApHvzYPWluNhXSSFqVBPSi5dJ7CX0YPX+o8E+VDW0cmiKIn4F3j/Aq7Z+Dfh/s6kexFHcn
7hYkeC4WGgYHCTro4pM7/DDevFnnLtC9HPL0EpcK9Q8U8LBCGtio2Hf7M6Z8udpFG2l8TUiFnyz7
5B5rd4FBeZLTbX3h9Rj08kNXRIQEl0HqowKa5wM1TL6SZzHP4w3VNEWXYF5L4p0Dqxopv+p1x/gV
WvTQw5J3BZ8k0oOH+C7NLwQlB49ausvs1t2T132cTjCB438Wv/NlZVqaR+nK4oV7cfq26XtAOpNe
PX0yDJqEfI+2MZLDDIggRS8h0avmMBaAip6dq8dJ682j3Bnt5iRml73Go5QeGB768b1vEe32jT36
MX6U+agw5g4Mr/+DIsFD6/3PNtxZb0HpxCQr4MvtfouIBkmiHaEXBTiEqOtNip/jFO3H30/aw/c1
ZIqbiqgYiiXfralrx7SSS/hVLd2UdkMk4dBl+46iNPqCPfGCtukQbJFr8Ofk6fX6f0k70x1Hma3N
XhESNqP/MoMNnqf8g2xnJth4AozBvvpvRZ5Wqzq7dErq1nukqlOVZQxE7Njjev7mEP5x9d+t/oZ5
PN2VE1dnRGSyn2F/URwSc6z/Ctb+WsVFQo60nNyjb+53aT59tYMMhTsa9VpIvbIdKyTIRCmbPl7v
Ou+JUwWizjZFPInOlT6ixb0Sq5mNH/G/lGe0v222P7/Mr812N9UiTTO+jAwOtG9rKK30/cehAeAX
M/KQA4HVyccIZsQdSadumEW0BTOyNxrsOviuIpkMy4oJPJgY1OBpO2GUmjZ5gVVp7GzHxkiyPcJi
VJVaTgfRQG9Ym9UpHgT/fQH9FXD/57382rskAZRBlZ7/0zbXGx2podxh6tPiCb2HgekGiMA/jZWI
Vn77OX9e9NcurXvSrX4UN9FLBUN0mn7fqVeFgNT2cmm1szcTX8B6FkVSkFSGv8ohAUnjFpVTVbdb
ymgAyp5zUIx3yH2rAY8sKCgN0NZMC9G4/LrFFXMKWSh9wJUD+iX6cpnGVj9TBvmf1rq/0edvRq8X
MAB602yRTTgqgcK0lkC8XkfZNxzkrsf/K4NmKAfzetyHFr7rM8Zl914uvKGGf3nHpeANyifOUsYu
wUP5taf4eUJsOyRRa7gCO5PPFJ+ByCvQJ8CUKUPnP/ylN7SnW3yctjccDfBZakjN6OKgE5mvTugd
MzQp5lNvnMeuEXbbbmKEJQPx8xJniIjr5ctTEGVx9XXH+81BM+v8HANWDPeN6u+KHT/Y4laUDLox
K1I4xd3BZ5ADfd+HGm/jVLTMyrJJOsuEBLaEP13yqcwn+ar/GOWfOUblxT2KGfPOcOsfB+dfSiN/
7TI2GFPq6wTr4jeslT/SMM/7pc6OEguwOhRgjunep983oIbnuEbcmwpiFGpnTnn5h+n8a8KNfhBN
FU245Al+RZjqOy2k14DqB0PI9i0BSwfQtA/8QDAu/rHL/pb6+fNavyxGbipKo5yoYQyPsEELpjdS
RHDO1rZvMcgvZgPC8v+l4+fPa/7a2XRQGV13FNUdmxjQBV0DTQkv2Lqu/Z+mf8wN4jH/KqP8NXL/
87q/NvfjpCj3tMe9fjygkwr8kiXKRD/0k9z/7w/2p/X1tyX582K/zr+rVF/6qao/Fwzwc8bD1YZP
QTcT4ypwNEGgQ2z1FXHoAy7j/0BBthlXr9Y5jwIN8uGFeQ0jGeAnIbHhHKTZIOlvJcgRmStcB1gB
frphhJ4KeP5BqeVM2U/0JprMHegx1PZR+q/Ux9+s4x/3pP7aEZUsVQMmtMTC3J8cUGVohdMxI7w3
afHPk/VvWbo/r/bLRX5Kr141ONKjJZBCQH0EVRCKDXgkhYEKDNlIDR7iKG0Yy3gRAPWZ6oAqSIXq
Hy/zr4m7P7/KL7e57STjXIgmC4bZd2hM8vQVukjEiMd/XzZ/LVT9eaVf6bSufT20qygoi0XSpzUK
R9GhHSNj0kUHDNLD+go/JvMMxsuZ5+b3osz537/Gv7aKKuKIP2xfemuk0+vFVuFhClKWTY7rR/Dx
5P/zWv9aVb/M3VV6y+1FmIN8AaaSiLwaCpnHF71PNJ0MjcX/5739MnlmWQ1eJ2HyGAMF6kQtUOwm
UFee6f6rjvrX0u2A3n8hNKz1cMH/zwd5TTv9IWsabEiY72+vdUuoEydifqBYOTT5J5NSWCA4yqA9
6I0QjJ1/ujXibf1ftuiPL/HrbZr95qoXd75EHgpaNrk7J3W02Vr2VOBOWPl/7BdD/mlU/m+X/PVS
q5QujTxFQ6uhbGzA9JXRQVV9uONr5tV3jEW1K2lDYih+bt7elXehUeyHdz4gxQKkbn9x+7tat8wX
yjJCnxRM6AsI53FG+u59uH1n6Ed4KbIA6cc5VARmVDvbz9rVYQ8PrO6dSFVoFoEEeeOdyJc5pWvQ
67edAjfnFD433cN/H94bNYLLldYenIOmtJuLU5+t6uydFkew5QlCk8vH5Iz6auqfB4eSWaPcQZyi
b/U2fX62tF+EbnJwevp8jGk4/e8nQhoEuRv5+zLL4D7vWjnsNX56G2oo59z8E461bEv0Db8t5GFL
UNwjEPA6ntJCodHy+1Q51CSMg/r94jsNBBn8Qh8qQOlI/+Y7XpIr9ZmD2vObFXyXyYAM1cBX0XxG
MsN0NOKO3JUO50XxnNUzsmDDVqBviyljme2yjGpyNFuyhq/aKgDPLXAwaNW6CBj6To6NfReeJuTy
zp9NguRiXdBzYdJyMmo/suFrhQLnuF7WbXiJ0pWxLjuLiYv6S1uDkel/3eclMCp8xvewzYPKtFLT
bV6LFuwNYAbo0a176W+UAlA+vvyoHtg4VrLLTCbI+OcYRjBudP2OHpJTlqPzla/Db/sIaB2DVHOq
e9jiE+bzvUILiOQ0XZiVXvP2CyBaedDdnYsCIsjVtFDu7AGEhfeqbcdlxWda8uoMI+BFA20JHpfk
/dUFftDbvFqn19i3N/1j6celCAZzaXykv/q7MR3VdNrVZQcgHTmF266Y3UTfm/51m6KKtDRNt4Ps
9ZFf7evJMlX0BU321qHg/e6PwwIRheQSaCOFfrwyeo+6kcBB8kYZyhFiA+hcEv8XPq8uoKmmDw35
4g72x0iynxDkgLF/duHtQxuyWvqQlOX4+XmdsCm63EWG6cIKvTLjQ5SBmCszonLcMMFKM8ZQ/a6Y
MlJgsNLdOWs/5Lgg1sDxF9lO6MiCz3z3qnShmu5ddo502mX2uxmeDgUVI8hUxRc0HmAlNJJlzqVz
eezamlAC7hrf1pM27DjjUCdnxRmcZrm0lFjC36xnyN78FbtCRtLzaJer5jv9kIIyAPKUEjJKgNoh
lQn8SUh+y00RQhxKIeHACfmOPES8w66HaL1EOTkqk9OGuwPnLpRPVoRcPGe32qDN4ehYjm5ceapv
ThvAGA32QOcT8AjAQzzp8EtjGYmQBnGKigbE5DrR/e+rL2j0QP9twBEhWJTwtjIOhhRdEhWETUZq
GHrhWBmWGGp0bHp8fp9OufPitDU8wPnEf1nALT5CUP2wx4HJlxFShGhKEA0MgMeLVsZMBlPPQkRO
87YaHPJP5k3tHCL6GLY9G0yFotcFb+dYe0eQMbmrYacsY0juelRNnqNjIs0F8RnTWDkNjiM62kmN
DtcTrPA78T+em9d3s8Kk9EaCV05/Dr6INDnFuputGnijFWIxheWIAQgFzY1yBbnZPvr6Ag9zfJ2j
MgKzkcngj9tHQy6MbIDgFmlTlXHKDqbcYw7LUP0qEBCCwr1QKEXXO80ropufQiItY0DWEP2Obt90
XsD0RwPkq42x/K1tVCRh2GN78TXkiKvTNFF/C9Q8ua/4vpGn9w0LwtEsaaz61APo0HIbyOV9zshB
kIfH5L4QtnajeVpw8uCcfSoz5QJiAOH0Uc6YVwrcesJw29EZpOyya/jgJCmSEiggirtjBFb8h3dM
zuJjurko8PbnEs9cG6JtnANji7DRByDU/mXXolVRRkIuRYC1C8D+gtTBRh7vGxfECcYPnxvKmxVX
DnOlcf2Nj829iZcJeMeGfByC0nTbGtQWx9dtVaFX1xtCtXWUxXGdhy2jcRuqHeJp0A0LBkTbsJYK
IcPinHlc2riPVMYIiVi0Y65O7iHsMJ5Rl9qobDgkbVG41WJznjJLPbCfESwtzySJCgkKzWY0KKzr
5DrHTK3VrbI/zYW2RhpTmxLaSsJhhR/FPOwb8OE76SxpLWTXHsjjKpRKlUSfPATZ/dR6p4ct/ocb
poVpAZrNU7AY0Fqh8HeBwusghaBYDNNTMjEYfmZH1NMywdiBuwUVdExQMY/6M4anG/ssnmrVWjdy
nn0EQ+7benZfYHYFrPzi1r6yvkw72NB9INolRgr5GvTiZ+p3vXuOriRFX5YqjZQ5QjINDsSnkDor
URMpEsU7g22dUrBbG+Qvbv6ZNW2uGMg5Tczp+1B5/aSblDAJuO8gS/QKfZomuAUnOpJFuNV3jWEJ
vQ2NsR5VchRsKOPB52R2kKIL1Z/rd2ETchRLgUh9J4ZrhrTx0kzNXSr85gbx6xrUh2d03h/jfIxf
5xyogaLsYZ8GHqcfWABOXvULNQHvuh4k1I+azkZxgjN22y1OmzoDiv9KekzLz+59h4MY9Fr/m771
AEmB3DUpKqFOc/6EG6FTnawtnBokXo5CVueIng7HgNhv+SjlnPYHFk3Gkr0H0Q4xIOSMm6XYTipw
kbAU6LKC5qR4lKTs33Z5i+pZtTgv8KIQFDvgddx2mC8BXxc8chyFLCKF1A3fa8jzI1qtzgtclQYP
ifGJq6ftu/1gprLWAgWof7cGkBv2hhpNSoLXua8QcSb9SVw/hovG774Y7EGmufzS9hwuhtes3s4t
MobVp0rndpFkuydRbHhadGGHklkPGQZ4NOhWDIFjdcAk7deGBvOkCrLw9A2Lr4I+MFJAA4lvwRAJ
ai19t7ZyWhEjibycXfos7DN6D5g1W4szYI0oacViGh6Y7FxdaLBE05CvzsTfF8wUba9Bpx54Rumm
qKweerpbKY729FtocoMwY2/Cen67uKPm9OFBGQqeG2l+hmtNei4ftYL5Yvcajpg8JP03hrFaw3xN
mPaPixWf+qGNxepV3TpOt81X+VHPyt1KTWT8UQVQBGqKq7eH50BNGVmDFX99dZrVkY1jIihFjbTM
6MXvQhizPOeWEAJ3IuoN716+6SBPIMHmUfnM50d0r0q7oG1/r7F9BvjiBgMfuXfa69tseouISnAR
tZHKGhN9e10oxqHwv7F3V1qLT94kTyYDes2cJumIWZiUxsZR0DQ2BYo8EK48/OpLgoPyDNMzS6dj
NFNs7W5091r/DpEM9xVAi5BvWWCdh1+kDS2OVqDx/mlL5tRuZjoHyaKOzS/YuWj4TA7n7Rnjdnhz
GhsJbZNK0CQ4h28Lpt/V6a+MjQ6Eo+xcBhNGwsSr7BMx/Kqix8AQ8qrdvVbyjrhjXgQojzkaZ60J
N6aZCgC27kAtxp6TkZ09HsEUF8dC86Mh2Oazh8rQf3mz0p9dwY9Pjm5J0kW3ub1C+HTqdxpx8t3H
YFWqHSom8AKnpFbxCxCVeSO6loYt7Hv17in7bNp8ybp9GqchQh7UqKW1HPP+siEkYhY5EUI5EzKQ
2YwXN724jwVx0YGsM+LnTKFydxEP/scLARcsWMZi1/LgcPe+LvirQt0AJ+Ah2qfgk7Q+84g0KXD6
yztlpK6eE0je82qr0hvA+ZP6uBeL/LMatdSCrhODNS1Sbam/yhyh11QMKarbhyeYXsgUwBbfYROX
fky/75VTYV/jYmYZDiqiQt7V+iqW57FAbhyDSeUeF297dkbOjAbFk11PIZxUtG1DZsjQCOgt5GWz
fIdlwhgj52DnEUi9XPVoyzHx1aIbsXUZdYPQHvF2QN5RHT/JXgqumjEKcnYhmkdS6mvD105xfJDd
li4J9RhO80r2qsltZjKadbHP2+dnNb51lnLnmRn7MhIFwDfqBO2u5yhrI3iPSJGhY8bhznWH/5Eo
6uPw8c2QnUKP+D4Hle3v6esmYY8el9CCfbLhdKvaHS6cyrrpFLsskHdCmqqMPjQeI8fKCld7zgsF
3T3MAuxlBnNlhcCI2wSSV6zMD0LMF+0RSf/7hT6cqMLq0cbELd3XSwcJPSqVBYVZUVzAVG31rwsg
dD74YticxKw99lpkmJbBKmZjnCachCsEEOHMXwJcUZKAwqeB9+nQSKFSqtlzNh1RzKDhAFTrbS8A
anin40siNEOAXQ+FRB+kRQ9TNmqF3xs81qRj7g5iNUKNTcLXhb1PDlPjkHFRgHHxGKznyaJXEn2t
YQ/i9Ti3928SgQMe9m0msleEQOzaAQc0PEjvgXl484oPTzwSEp6MxwheCEcTPjtQQX5YsPHfaPxh
cciR6hglpiNJE6N7ze0VQetfQUij4uOIkZYUYjUCdnyCUF7DHJEgZPIekDdrHUMg/J4jXng1H6wR
Y+Bx9ZfP8V7MLyA26RAgkW+QxkKHp2CBio3OwhabGOflZeN7fbw4T8Q/7HGkYPEQoWnccrYn4KUN
hG/L1XKvzwyVbczEVG63IurFKqNVTN7+8KB39cDwuPMYc6LyNU98/czd97lv4e6A5g7gBo3LaeMb
PCCFAQtkbDxlTbh+ckhaMJF1JD81EKacXzvcNojQGEf+HdmA+EkcydAohh0nkGdooM3LrXEDDMCF
ex6p2Ph2vjjOKnGoouTRbRneBzgHn4jXgKQUIzP71kd2YcKw3P/+T44l64HBF6OQhCsIrwBX4m+B
J3Jr4Im5vhiSx5Nk/fAxfsvJhNUiBKM9DHoOWw72PudETZabFg70U1HdI+PfzJBZczmn5d0ekXUe
RT3V1vyKSBQuMMuA770E2Wmlccc3JN0MLJg8JEBYvOPLlKQHQnJoFBPdYPXoaReZdRbbGiYYGSWe
4s96EunTIhaztJzDrHlcz5/XLLEkgT96b1vfAOYPb7MzvilQuMNrfBCKDemUBYnJRXqaAB20KZc1
nQySEWgSpqHNTeukY+jOmEIy8pgZDilfOBa5o8OS/5m4Wqhcvl3ySBev+BK8YiHJxX+8uhpQp8Ik
m9gjnOTD0xhAP2f3Y1zNm/jyxRwejhWL8WIXy9RBEzQQu0VMy0pcTkuo2HFMsyzFoqVXV4JMLiRi
+FuPzUmWT8JqidLKIDmvRU2npmdpwA1IK5w8zuoWyTSiSyIZdNnYmoxM7jC4RPkIXOBHskyRHGQt
92wolqxqAV4/sYrxFMhkqvYeCRuxBrl667SjK7KFrE/MIX70kZORnT87xuKLigXTOLfFKySf52sk
sQGOemV8mwqD/3TFFZ4xnTbg6BVm046eEdL66w9Iii5J21j9xfUHi0q3CHOAxzGw963J9EZuvYbw
teEagXIFPQen6QzhEaK7dejZS53uTAZX+LE7ajJnnz5DPXny5sUTE7UmoQCDrDRzbwy3e+IZiY4U
5pCJLLl2xTCiwGiJQVz++MSoERnwUHTriDF/Vl109ECFx4MQ9ipRISAUnxhwBeaJT8T9o5W4ADR7
5S7SATdyHBlT9u8KSYxBLK7G+XYoPu901Iv3V9rlTGz13JMnFYGRqMySsxEzs/d9wVaDzEim2Ncm
4lGLWoDYVJTf6asdUBH4z51UOyhj5JrqhMEp1pDJ3jEdBj/hFDRch3v+QlzPOXrorFBNv4Pc0nl5
3DelV3lNLVigiPtrbnJGcQfVKXjRED5k6zntAZISa0J4nmwrFp/OJYRCJ5UKh6hoUq0NlpzYAXBs
McJiy0r8CbgulJuBBlMsZuvz2AS7HU1ezDsNhTRnmLMyaAmSb/vBj4sAdQ03oSUir0iOyzxUPaj4
l9yApc4HMUlhMdyHsgFNYdQrj86SZ00uHcCWK3jKPJAMNTTeWwrl80R3TQpQVSxmMu02OFF+gJ/G
Xooj88FX0CYopjpIYzraJBVHGZeAqcZSyFhIsrWESsajGGV2fyiWh8JbkLlRIPqTetStMr7anZ+s
rF3FAgRnbvCJFf++f+TC7agZ4bFHLEGe1y2WZoh8nJz33myFvKhtUgNYD36Yy4q9y7D0O7693cVn
EMW85YXBt62+riDETkvDJj5jT7K/REMhZ8WPXJTCAAxvjnaiHGZ7sxck4gf/cYw6Yk9hhYcSeQdh
Omm/Qb6Az4Vtx3QHnjoZn9Y+7nsTaQE0kScJ/8BPsbM5r2swoZ2QhwkTACqbfVqKRZSzb4E88761
aY1JLel1SRcFWhGQ7tkqmScWKbziWNDtgd5S1CRTwE2WEOxw3KwdU1HsPqZDl2CZWdXL2+jItxaM
ZvGAe24dwoZ2BGlOHD3CeL8jFR1RwYro8wk3Z4lgEouyCXcNi7z7X0td/CpghIlEwJ463fCC4F46
qgKiedJ8b74GBt3tkhJcrKAZF2uesLdkqDl8T9FnsVtEnwTMTA1++PcsweFu3U0Rpoelhv1BRgfM
kJ8aILqvsTZ5UatLCCm8+wxRH7K9Ayx7jLgUpPx2eHEuTgUGiL5Jm5/shaqYvIX8Gxfr1+wGWw4Q
fTpUAx3pKemDB/X95McgjTWhMDo9FICVAyglMiGkVOnZua52PKTWlha6EGjf5qQfw9tI8kVP2ffA
p0uV/guRXFUsZGkQ/2O4oURThL2PpZ6oLOOn22zS+XV3X7G2byOsv8tCJGX0Tu1HPdQnmqvPOVtm
/JHJX4NI8OTxA5vwiOU9SFPMMGkQg1q16pVO4yV8U3Jy7ku8U9LCUc+XN4g0YvsBIwmP8IscnjQ7
JH2hm6lkwbJnH/CU0WHTF9RFYB+wONAHoYdlaIIZnqNdztElpjPSGW8aP9zegn5nYFzMgNbD214K
m/kpwPDtjmc0d9DTkRVmMhV0CcQsguY+opcn+e24+mAZhscfs35x0FiA3v75tLe6I5TASMpgoNzz
EO0zG2uh+Yg+PN0XCE12FPLUtbu6YYNN7g0NEJa+AV8T3aBiZHwIjwAcTIz+25ROQ+enc8M6+999
T+evrtYyerMxDJc0vnv7fNiXOVbEEw4jmhk+JjOSfGV1Z3sBSyAP0PNISQZpUk4wmDyNYqFgnz4f
jnYA7m2X4255puPeHL5ClEpoUDkA+PfuwB1b72EtJPZaF73QqSsm13PYf3tv9CoJeKl8WTltTvTd
toHx+S1O2R7vgzOB079z64WCboQSIU10s7bhDS2dKclTfJPoOpdQnhGbrdi2o8p06Dn+HPDSPhum
+o+s8vekJQWlD0VbZwneuEeylBTXp+RUEUJqy4efOeXwkyTbSnQDPux8yhzOqERbCHrkTy9DIVvi
/QSy8D1ylt2TPiek1yKdDecDjwcd35v2QEc+/WIshcpEqCLKQ5nn2m7YbkQ1eDvfhl3w09XVMu/4
2sJ03K2ROA7XueBQpuMSrPJtfP1y74jydPaXQL9P3JIuisK+kEnypgYtX6a/+haCEDxxfNkgtfQx
GlUeCtzb/4ReyGDHPcpqkXrxMmQyyLcLTD+GILWx9ga1+tFtVI/oe/ZOcdKfKyyaV9j55aQNEd+g
fkEfKFnuQ5/kYmati7t1TYqJYtp1eHXRORvpQ9MrP3NGmiOdmCR6w868zemjujHuUtGeRGPIjLTq
VzYtlvfa1lni2I0F4Hz7CR08edvKFPWUwyU0YiRfIPi7W0gvV7pi/ZEUld4zFgR+RG0I7QGN8oZZ
bB4QY9GFJrPNqVACqgFQz5gz3H6EeydX/oBuoSEYfO/mvYIG4OZUcMdPMVLI9cDKCRNQOAOG7iJU
5+Rx3vnSiI5z63IVjWpo/T3o8JiBPIes9aJoGqxvByGAp9il94DV+pjtej5mcLTMSOv2P7pJYFo1
aZ07yjP0uXGAvRWrDqLGO62KPt8VFRPoQeny5aMPEHPP/BmVArwCkPz01E+o1Niv/cmPKlccx9tv
vDh7lSWbCG0A7OWbJvroNQZDBKoCXCn9gIB3mLAQvsRg1E0eVJtIbjtvJIlZyP3Rw6bvEu+k+hZS
CViKmKk9mvM7tz+6+ySy8KpDeil8Ifqi+Wfe7dktOBoNxteJrXideXKcSBHSyPYjOXPcZbYNkQV7
ebUUu1tSvx4xTyvcSUKsj9PHeXlGPRJRXqE99/Ze9ucjKQTozrSWE1HLUicD/GeEm8/+xWE9fswn
KAQuSem1tG+yOCbkbiLiGpcCBvc2l9wD2ib3JB8iPjR/0ZxP4GHiULHrAqac0MspHUhEdA00mCjg
HgJ2qkH6zNFh5heBUM6cbykyURZfkQy0AwwO9WfSDNpe0CjW+awJJR8EBWc+8hroT4Fnts8zXiRn
fx81pFNQ0RSVh1Ez1lYv3lRrA2lGYeFp9/sW2JCN9l2RDI+MSOUIBtbrqy/7uKKjkuzHCCkDRpOC
B630w34A779en5dZYSM+cMTb40nKXFaEODfYPwK4/sC6XwD7lEN6Za84HNhgsLSK/gNMLdeyVWxH
Kd+2cx82xPDOw7qBF0kavvFLqDRY65JPQQqZBI6fsfiXRLxbnS6PaCvFL8f0YKsQbJkfJu46ub1I
o+3j5IIXgk94nJ+n9NtBth8EGYWzEka97l193ZWGkkcFBa2bYbcUwiHwazkncu8eNMjMbVHSXutJ
5VFG+2xDHFcHbZahzCvHkAdlD68+nectUUxkuukyH3FZzmg2NmfNokcQD8kB0S8OF6Cp8scw6R8Q
vyIPhRq3K9qLbp6Jt6iDWtmz1JLB5OjpQ3l4hCVil5810deSUzDq09ssYy7U4CpUc5x6ogf58Ozi
HSXnGV6xS5Maq/kDez6vVuWCSRcm9HSUhIAcgdhqaaaMtoYPhfhNNDPV99UUA13jlpqBRhikROqm
OVrnVYc6j121Qi2vhFFahocXhneizRCVXOu0o/nKT4NmH8WdQYQeIccmjtiqQ8jsvpOBRSwGEQka
/BBqnETQxbQXPNccCYih4XbdSWN8vpfGioPBuSNEyi7Fy55eASevb+OLUx5dAxmyenNaPXA9UGMg
0qiJTvqcVWgHqRuG0asEG2oNEtVZE2XG+bAkfbijuPYhD4llyDqQTB6BcoZW/PKYz9wUaId9EQ6Y
jmGfVnnSuSxCbMktZPT5HKnru454lz7rhe+5NDrF8tBcHze3z8vkvpMqDzsHFOIRXOISmenYwK8x
LSH+RBJsyagBkURU4P+9WMeUUGJ9gRQT61Ozny6BqX/fH3GW0/FrYAkFRBylkdAa48opBki4691K
UKVnb3II+F+o1hC7J2/Svg+sVR/H8WyhOMwFRFh9XvaRMKgQ+oIbfV+dExQNcDY0AY32q+XF29E6
GD/QTmTvOSoivh7gf/wTw7nkDvHxQTBzXryPy5bSk3gqZMIEmk1xCYaIqvH0eDmqJ00ZK7qE5uaa
PBCyX6Bc9aGPec+1A/x03dlb1BPQSw+FaCmIa5AlR4+Ro016UAjvyECAtLYAUOtWecjCN17ybasi
a49krf9A3P4CWUXBDJPLE/a8596R/MPnyMA6GSwuk5iYc3ybbqqVbYr2owBtzHx1Da5rWuqZf3zE
vOpFC/WCg7490Gx/pRUlak58ZvrDqNnW+DUYnHNyXLxUVzZ9nsLtNtaIjcn7s7Z+hr00M1E0ofv5
TNE/8d6Mf529G2rmuTOggj86n6I3GTTK1bTuPRxGXE7z2W2aDRE5peSCVBwrgfq+RoVRERrCSKuQ
Yl32UoeKGal26oLxY4/YIaCuwteS9o6wl4YsQ44Am4YMIMMNsLsGsdDZ5Tn00bOVNzKkHZle0Dct
5umcJIfLlQ0WyfKMAjXbqBbSvhJqD9PLxiBzCHI/QQH7OtZIfQEKIRTuM00mpDFKZubgyNNEBKHK
aTczsoDf3aK/vJKSfzAzyojCwxWQ8mYiEgx9LMqoiIXqmZj7xUV2+nuWGD2aN+c2H6zyoE9X1rfE
VCqtFDcrn2WfQs3wjQgRQ0mcl1Q2gLHnkwcVAhLPiDET4a6zZcHSQIHm5DVLYwgDXrmSrBNspdJB
fUi1ZoZX734kwFlpNUOvCPKIzWRAlyv9PhkmzDUEsiOJdmmvkU8jRPJFdw8ZEVcFRPLkTD/M3iOm
plMmBIO7R36Wo3/rU9ghf3rGRh+R2RV5R/TqAGdeyC/gVlzwJZswIwE+uRCpIl/dhHfm1yc8+MsX
cpmQc8hZ9yRH5qWSoSdd6Jfk4ZBq+DQC2XRkBJ0mJ+dJRniACPYd3XiReChHRjRp/WZ2pKIxpBuJ
3oPrWDQM8p1pmKLesIWQn5NhHAjleV8kaM8epbF7CAodV0mjLjjY0A9jbPDr5opDVf45omTNgAJJ
joayjrbWVxr640wVT7Acs1ciU5HG6z0j2oDVFGRtOD9X3HfktfeEo2Q4rvOOIQljWq3uO6EMejZJ
uyNmzTwiPgSppZpF+vT1veldJtnkQY/wnYb9PNGi9+qZPD/yQIkwFTeqOGOh2TVtGPXveeiwwnog
qbfXkoyujdQZuNegx9YHBz0yh+0IWWeM8EGieZsGBASSZJ/tmPY4ynTkoik0k+YUzQDmHBUonN2n
q0yzEFNALofsuHNeqYcuugfPoOgPpUSldfgk2Ga9hNAAcThidqajHhfrzsKWR5xOJM58/DSx1Exh
hD8K1OmuSUvGtW89QVaSzj4vCxpwRpUP6yjBhnr1E4OvB+ra9NAZ69kFsYWODDp6k2+66OxiQXw8
P3fh8WG/SU7jI3fbNpCoNMyLcZ8s56Qj6PfZxID1q+FEdpj7jNBdLJwEyYyHUIx64QX0E/q1pizF
HiJOH4QxtBwgwplcZ7Inby6LbgduoMSBjz5Vv1wNNfF96/FAt/HKML4kPeilXmnWIDSJFBWPUplH
e81kENIaRp2J4ZazLQJEt55zzeM480gQ0odV4ZqU6+NajUloYb3pdB+LRpeYbo+hNLn7SklLplXF
bGuRMQkfX8qSz5jSXmtLweo4bveXsb5v0UnCTUMpSxQn0CxEKiiC8S8KFeQibn3rtEM2enIC4Ud9
sLWvbFvqsivW8WD+Ar9+RZPSmJwpPwwR+vt4MBBShIMX0m7oHHsEkARMnE3nGbeOqaS8suSevm/c
qeiZ2CsEVRTUaIYLHmiBfOXDHTC9UKjmntcaiQjmbT11fw5uOCO3OW4XakknIlGV6S4+fTiYdPAO
nM+nQxcQ7XSZd5tzW6gd+DWJ9ismWqRcZDDYRKJnzsrbZKtF95UR646JUOUgQYeVI5UczFhe48O+
Z0IeAR20pR5kVLhwGpCZQBehrpwze+7l1J/IcOGzs+PUoB0SV3gszllH9E9FKOqPRWzzwg/kVCAv
0iyU7+uFf3tG/MaITugDkgxCDa5lf18DjlikJ7c8Le/xdQoSSt0yexqH6cmRff66EkDbbCEhfP2w
FeTtZt1KM5yU9onKKUgxU1vrUebl5ENvb8R+7kiDJ+hFawjZkiRmMeCB0JGKlibhtZ2uX7gAogbH
jBEf/oxhHO7EjmIpsexeo2zy2gyQCa94YngveVSOpcgAYvX23/b2RQhsklW9W1qkkOs4LdHHsHur
nIx5pEXdN36GdyWGU/fNnGVOV+O9tXSqUmhlUdMgmhb6EbE0UQi1qV3gHYCGfPhn/zY87hH4okmD
Lg5kR+hCznYlFyRlt+kmLQWJp9s/2f0XPifjVBNCZe3oGwt8c7zy+cVTXGQmvR49eeyxjFEQMXQr
ugOpDcc98qrxa12Msw0O7o1QmPhtdIX2SL3zFhGqqGzKsBtrZAu2tzWDsOFziQJHQo6IuP62v2JB
hAB5QUrfNhYN6g5XZncfINZJIr/2A8FJPSHe9UKteMgfqaSNRdSp7+sxpzWPFr+ZJYGbSOXV1wfC
a1TJyeAFKqPeN/ZSH7cHHPOGILP39YxlAU8nCU8PSnycV194XORY7TYUeStKFNUXxAPTfmw0hzw3
Mp3V7BoRV+EA4+mmxJJc6RaeqKugW2LQxVU7pEuZW2tJGbZBPyi980ya3ka9KSfAIOYf4LsOnAu1
DyGs+KAvW/XvpDJzl17j8Ba2HqTM83xCP8ikc18emsQt8dSSfDXWByUYCkIIigUZ5x8JQ8J3Wnk4
Fckb0eLOFUWgc28oHjUBQWrMy8fXL6mj8HaJtu4Uk+qgdGs6IjuHE9Uu1wzDO58a3Xzn0XtujLRQ
5JeLjGBW9H21Lt3nzPUGKiMGyvw9lkbUCIhhhRwa/5R+LcSn+TbZvIrV4dstFrLT0Ag5HETI6W6e
pCQL7iwPajoNmuAypJsmIlZFaj7bPJcIuJHKm4gopqH2ws7AO2+dh6iAzNTge7UpHABB8aoaIbGN
1P1xR0vjQv4o9sq2JSLz4X488WrGBmaIBLpnRMptKDPmRHJGn8sh5IzwISNbTyvdEulKt8Dh6SK0
Ot0nGgIKRtJAFgxzPum1yMwRxhBY6tYBC9BaX6B6AYhkuF0H/JdwEElkh6PLRJQijKgctSOyh4XX
7jmiZqWnr3nGDi0h0XH3ZoZVmOYYaEfOiehfEPpl9sS9cH8ZRagMg62FxK55RG8JhelxtRxsa4Lu
bnwaZbvLqkPydHQZ0uG/YPxoLaEesz9FZ3enbsyKXM6J+EllVOtCmF2Ey7uf5CsNuvIzObk36nqR
M8LQUunR4pfXMJveklvtO12smQ4Sk3PyPpQovstPM6hoX36QcqJp+kkR4ZO0UWPnrAzBJG7pgprM
P7XdNfpmWUSOWHXilG1XLSU6pGTVWE4MckHFvKQBLjC9Olz2Act754dXTq4uB+BMJTsm4EtIgssB
edG4Jp+Adq3d7ik4heKbUnalOw7ABGQMqhrjzJ4YM8SfrWVHtHkKHj6sh+1t03H+U7scm7M8Y1z1
9D+kndmOq1rWpV/lV91bBcZgKJXqgh7c982N5Qj3xhh3YPz09a1IKbcPxwpSJ5UXmcodEYvVzTWb
McdwLBLpd+cckOHpHwMNsW8X8kjsI5kU6pAkKaq8tKS90lY2vOPVCMgMDy1lO5H5rUE7oVPNUrv1
FWKowXEgVLFlHH1SEVD6thK76m3bgO9suXXrZOZK83qPgXjl9d6YTlafWXHvkmYSgFBpVMCT7npo
9Yrsk+7qExrvbjbeNAlVXlf7ClxHc6h04QBlttY5ot4aioLKdV2Z3Xxu8dk8NbaTDLL03oX0TTYB
oG4omKiDc2hEGKIYEPndxB5XLhBfWOeOOIgQ4A/l0b19X+765+bDpYZa80CM40AkoT4BaOdcfdi3
MLdoTGaiw44yQoeiVwNdHXxn5eu0PnmU0JfiZw7z6uTF8+VfGod13HqCN5u/kFgmiZ+7mZvbqpXM
xfvWwOGhqTYdxc5rvL/Z52BBDVUk4GtN5hwQxe+H8s6qzNWecGOv/UtQ35FtFiJN3F8ELRDfjn3F
E5YqsU4T1Aknd27cDd8eE3WH+3fb5Vm+Bbortw4+f9NJcpPQ7zrezh6oYDQihM5JNQdkTUTdbufE
LYpE0IzJ/NzJkpqU4oBfNO7tLU9nP6Oi8AAG39dYuFWVxAAZkdR73dyT7su4wUkjq7T2FNTobMYn
AY0huTJAsjq4S1cC+UqASEEN9vr2eVj3MAyb7GHtu7dAlHNwa5rJ3mxwCqkLvK7UA87dK6C+ZYaA
XgeIgXcIsDjm+dUQirSv1QbhvirWbsPz8k1U2zU80QsoFHmeo0pAxQPDGi7aFM7dERL3qFIu9z+q
sbAtbIjcqERLJ/OErDQ9P+aIuMDJgyq51eDWVDAVvIhU5ib4sAZim+Dhm+Q/OaJVl62hIuPUOLSQ
GB9a9YDCIaLYwYOEFS9kDdoWbfQC9/QFaJo4GMFz4sZ2fXhFLZOOJjpOICmo9TMymLKrUIuTqSIv
qPGRRo5ZpRPQeJ+zdOjljYpiDki2kvxOaCKg64pQC/C4Ndp2eNrJqla/EPVsoutCvlblIam0iMfY
YXVcDys9hPcoxWV0Vwk8tYAC7MxBxoyPndFd6IORH6ao+OKccgYsDhay9FGrLXsz8ZQG9eFrFU/p
IIBB+9rMeY5qbbV7wDpO8HdqW1Md3gBBzk/YZ6SDvxZWtR1ZuWlREdJcXqU9MJHIaU8SpylyVVFP
pOeqti8cZLVbhVea5CtR4ZKFH1S/cGri3jU8d+shFNZ8qYCaJBcKzX2FOK2fAu7ictvybIszpGCS
tSGH27yj45MAYOFi7ylRcqohJwCGUseF2n+pAdFVgGmSu3hjHlEW+4wuXoeiH6Wg04CUd/uGJOG+
w78iwBuRoMUhi1qnTjoSTDvngFRSMuYPH9pcM6OFd3Sb3rkwVfEU4xZzbkORKhRel61/g1cBW4Ox
IHp9BHlQ43AbzdUSZ5ys98GkBYEOC3iy7XMHbAfNS17NN8Y13Yx6HDqhmKY7Mi7IkbJYJeA9wCWH
JZ2WG4+H0kKrfYAcvIw7xLnGAXk48XDMG2p0tbaE1I1bCbDioZjJ7UsJlCH5eCpQ2A4sO7FqB1fz
0jiReoVq5dDS4UWnODHAieyryCwL9+gW5v2Uc0xgBoppeo2sGm6cD5ijoyI6q7dhC9NhojBQNGvE
36fGa8ah0DjWZ/eiD/m/5adHvnsJ4OdFrzVeyH2NQO2+I4Ta7u4JvKRBodKgGsUvvkB77EIu7rFz
1bq3Lz5Q7+v4hzeLwAjDXlctg+5j3UxUG28I3cYeqsn8r1hAigBKdOK5atV1sgQDtINddOablVXc
Gl2GV5LpB2gyxHJwG48v+tnMmFRX68HlpSKBb9nfreur89cCmdqdKX2d7UNfxflQ8UCJIUFYgJAJ
DNAFxKdO0gSBn4eVhrG6TRQhwTs44CJWuHnX3nlwFZIZvCsEIJnPENAiswm0Y8jdy1fE1WbDqo7U
eDAZKse3Mt4O0Qv9W+dnob32kMva5aXRbHoHuvm0QYmdqFkYHjFWKf226Nj/bawCkwCkf/IthQtt
mFvzqmMA5/wXhFNguyAvwVcjMERKtnRg8Yd/G7hAJZDdDskhiujuV0Ahkt4DwVNxgJcIoCFhljDy
/S2gov/1P//7//3f7+f/2a7P3X/9/f+JH6fueR/f0aQtm26BU+ClV44H9cmoIB2RMxA2Nce8/z5I
9QO9riqp6PhpKppaVbXQsmzs6sfz4kl/NP1ZZo5eNHBCASwQnTF3c0mN1gYwEOBMA4j5J6oofxm9
0KssRberfFMYfbpT7A7tRSn6mrsOCJR+glwv21kBRdC+khX3LkHa1uBjzSZRa9tBlCkoWYoPFAR/
+ZhCF3NFl/J9XedjWqRc6KFQMZ0k/4SkGp0nw3jj3NytRwMTlYLJKCIOzho3eox+/4wPrD5/+YrC
jVISJYErjK8g3HczL6B2B8/x6vdBoBH/cHPVGprM0M6qdQl9QQ799/Lf+sh51XjVs0h9DMGsk8fF
GNGemtpBMK8zZ8QSeFYygF+tQ6dDz8RquncatNyaos+NPIlrtJukTlurxlQ2Ow3Sa/68YnkuqeOp
P9263M5ehrtysIb94XnUWW0anT6aHFQZAJy5D3NaD4Y7210Jo2yAOu43eScElJSCRcVZo/B4ttZ9
yUO0YtoZr5RgSBrD7Nzt+ioB18aHOLvRSqSgqeQ3gvXXmifd7gSq2Sd6wwQvqHCSeCULmNHYl3uQ
GXtzBL5edhIc/a+zFWzNPslnHlDae2wKF564aT2ylPYjlELw2VvUnvp98zHrCLTZt+yPaVa9A8zt
x42ubI7xxMbTq40UK5Xv1xRGRBDQTzt3vgQevdWaBmu7Nf+6WUPVJSto+lODhQG6/bSxk3MSBCQP
TKfXmNuS2SBT9DDHFbPl+wur2bs408ReHXHjAKeAMe7TVghE/O7PAQqBts7pgdGsKV6is3UkaNmH
RITk+09mb9r/yvlfVLwJLnBvybTGzbM5ftpKU3J0q0X+hnT+XObODycCWz3fm9+aR93EHDbIKgAx
3NlEzYY93zkrgRhvtvuit7BJVzEMlCwWAMqD3eGP9GhesButjY6/wLwo39giuunqJhF5zemJRQWB
w/ny3AntiOtW3WTFJ5QnbkSRMkEYaXE63MgMd5rNfn+yhlar0aLVyHuYc8+bH83V2ex7rd58jl9k
9uats7liFnQBM6lWB1y1c2jWQDhqYeNr4XTcscD/Hzyt1ZBFLGvp1DUoajpb32XuoipCkEjXhT9t
fHlBoyXzbzWLxQafze/Oh1QkvDafzEr7nG9rSgeIOd3yQ9twPSShaDY6HU5/ZHXAYVpUC8P+mpZI
s9VoPU17LFwnAX+nSSKDCM8JFX/d2tlTIIIUQSxKxZp95pa93ID/huS/zuG3NKsTTLdmy03NgDw+
owmFKmQPumQIKQ3320On1yZeHzmb7sCz1pndp5FkTY+VbTa/tqY5EzX+JofbA4FDatb5IhUAwNhe
217fNcGXN3qu3QieJku5s3xwBOzqSnJmrhPMYLzWzGbQb/H7YT/1E5MGNUD0wMdvZseec3T91Zh6
QkOx+4lJFOjQlvZzogXWfd3t0/TV8gF0Btk8YAMtr9/Ea0bw18tMyvxN4In2YZCaFKfpbjBbl57A
aM3BAIYznGXqOkNZaCA7zcgZZSZ5kxdO7GwQjnF8UXQBi0G2g02JuNeJOVluSBGKfJEdmUvxULW7
AlbYfbHI3ujFS30Ezbv5biMJsQv7Z88bbDiDhPkk8s02C40POgl7xDJum1YS5zCQ+zXza0LExWKl
jRlIYIeWoH6/K7KUrEabQJoQURiCit0UeBVAT9ZUqCAcPAAZzkpziBhjq+370x6AdG5NWwUNKDDX
Ob+34Wx4QCz5Y8GSJkTwtXcz+BZwSjAL1AxnmclTI1D0Agu0tTB4ihk1R2PLQp2BGh4WYdYAYktf
dXAcg6W4mv4ssbxvNqz1Mid+u0/jfv8b9rLGjf29AfASvaqDmz+gM7IfmRuSX+aG+tqJ7i9naQbD
S0DEMKBlkYy0jAkky2Qux+PMgnAenKkoG2xGK3cjXOqN7oTfs/7NWs8wz5oZAot02gMsj0P6qt8d
IgdgLhdM6GJOUofj+D26YrKtZezxNGzOgJg4EgzeDNsbwYQp3pXB7GCuHWoddgsgst2eVTgh3Vlq
cgImsBg2k7U222GoR0SnX6k5BH7hAyhRAazPNgqdSsG8YfGDJOwnl9Gr3fQmy357Z44h8G3PgUBh
LhqGuaqYU5FGvoRD7oSAKkNA0ei4wzGxSeOB3Z77tIlgki8N/+qT3j2aziZm/Ram2V5jVSm3mO1e
2CMdToHOBJQQeASi08ZsuQmZVZsvbs467BX46KsJ7Izj2QZZwSE+8apCLg/p1qY9AH4m+A+G2De7
7VhAkemXsTMWnC3t8Tlr8K4YC+/Eb46o3rR7/eZsuDSd1RJ4ignsmmTdiBnbDnX10OlcWk1xmq0G
wihkygbB0hW/S5vCqsneslw9gRsWdF/esjHcmVOUvGMr8/1wZy+bmzWDpr54DtdhxZqxp4NuxZ64
Q8oofMpkvrMnT5O+2mZssT2mBdYrNF3M1chsuv31wHOWTXJx00AkXc0mEEJOWk+xhl0YuCAQ4SCK
9sLU8kjOK97gYW7AzZkAnGOrNxHdGtMGQZY1m1nNGTwKS915dejBz6yBwGUf8Um4aRN/DPyE0BXA
k+Vz3SCp6q1Uswde32zMvgEfmfSvRPwhjeR1V3L43eVwuJ672dT6nnTYtXh8N5s+Lb9uGxroL9Bg
nA67d/Vq7RXCJBaV/TB0BsBqVXN4wobuOdDUWdqUp0VH/Z4jSdE5Mr3J1ekkAfgV72lONox5dQAi
JUydPD/4YLD/gjqLI0Rta7DzeJJM4PVHq09CmMK3FHzzHiwH65FD3iKyuPs2PpS/HnA5Im+ADDTY
COBC3cGYJn6sPjhGEzMxBb3mLCEctAcLByUs8j+cjDZZKx1MougJUMy54ax5U/K+r5luPwRsZw42
XVDJTXHL6DmZBR3ZnJD1sDb0P6wGNBxtneqsS9MUT/OyfiDLgt3ZtHtAD7EMS79nNbthj+tet6f0
0nDiQTEIa8Uf5nGjj41mK2HZms3NdxiIXpG955B5gkvSaokEm8ahRrApN/3uk/eq7zUHsUV9TLeT
Lwez9OQnIlOk5C0wSCHtXuhYAeabDL++nXXYG4fiL+w6NN2Nnj41WRtQNN9DhhF73u5NybX1h57L
KXWEgOYXuVt2sAl+HJ9x41ge2eGTuVmKD+YjMZozKsZT7iPY7LDZU0zbF2/y0fxS4RIFZcFLWafz
Eoczssar4dOfz3npjJnQoOdfG5LVAvDJzpGmo0aFONPV5hR4FGqr/RUFZishffK7H1//QH36Fy9e
ePlvXvxerW0fj0x5DKfz6QB/RnNaDTsYf/nzr9nwgg2z5pE9A51MrDx/mg2w9LQn8s6yKngKR6st
gDsbE6wzGMi8EbU4WOD5ThaWJwMPuLAxSGuUYtfoIfZ+//qPwed7DFIIPo87eXc8vWoPhHqAWP08
AkOnP+eFE/isvieZg99HlD9FV+8jFgLOa+2VI2nPiNPYDvqxOenQgb72JjQTWBQneuPfx1M+BPF/
2Z9CTJm/tvXsqjHe/NDhsh86glbiQuOs2cVbW2Y8YHuTlbVxaDALPTKJgfW9s82RcqBl1i/5HhE8
FjIZf/mcQnC5v9TSp/Tgc4A1hY3N75Otlv31QoJmIT2lKK/x16/Cp2xAGmUHIlUy8Qd9J/Z6hiku
RHOwtWfh70MrZftaSNGoiRZVjlWGboCfmrp9zNkaK1oLWlNcIb27t/zYxJTPtnaD473zZhiGQR04
yiEgTi35mk+ZhPdTJr727VY+4uOu8kq5lVt6bocwneCGttYdvd2SWp0+aIT++mK3++2elYwevJKr
8E60EHuiDfL3T/kX5fYvW64UaByTm5zt8wUrQ+MAwV1kzWvtxtVedYYdePaRDJ9yzoiYB8LT37md
XQejQcTgGrjQYO2C9Es+QRQMIvTnYRvebAxg4tD0NGMRH07vaaG4bnd59XG1cA6JaAcaBc7Yby4s
PD2Hh0YzBwp54oj3KBWyX74nXvoTwVCvyVnceuHWdXLi3vamxMiIG/3b/At5jmoq7dkO5j8NynJn
ZX+6YHwXh/O5cov407nV6QA0M7/oiIRBAMchs30ElKcULHubMS7t77uqlJh9pWA4I2nxMA7CcE7H
KVtmD4XJTHgxv/oVfPmZTdio4IROE6s56OXWYPAoSVPJJZddKVhSmN4r6nFL/uhkYs3oDMdH3ZrJ
F44uNT6/Bcyr9F6VLXjBmu4MRVVuYtpc8lZkc2xTM8S3GWJODyZUSt8yT7PqYGxADVlTzeGQYdbH
49/X/xMP+LsdVcTivF3wWMujfeXKBRdNlQ+IGCJ7I5tuR6RH+pHpchC+2Q5/jL8t3tayd18uOwAF
Uxttb/K1vmclRCu3YHA5WhM1pKEXTEPJXMUp/u0CFUwrmtW3115stO59EXR1iFdgiDBB7ZqnJkS+
FnAmxWyHMV7470PLfx8aQmRdVaUarMw1tV4YehFnaVK/1c4w+qvkIOgwd74z2xphR34f6e/Px18H
KhhsKborrzxiIFiqiUYvI+qCJ7zj30f5uZZ/Xcq/DKMXbPFVvcaPSswwBDHBBeaEkx+DureSoeDu
2YYyUljmd3Pbu/oi1pGdJ21Mogh8n0fOvkPyhEad67qMfFf++73663cVbWRNSWT9yHcJQVWYaY49
CuvIoDlPGGcIiUtW+8Pp/et4Yt/frk89vm7zi8R4J9jWxOkl88xbUzXhBiw7vuKM/LbmBVN50a61
9HBhLMHxAZImNwfjRW/rxwxcd0/hzl0QSXrrSR3Yn+hkAFDZi8ip/L73sriRf/8OxN8lTatXDa2w
96d0q22vNfmMLANsEDClQ9H/4kWFeqn1It0I1Hf0H2jl/r2+I5b6z7CFrc3rGnrou6o4cnAY7Uh4
TUSNstTP+HyE/oxT2NJnlijyRWN6UGRBqPFo3yBvvvsJoBRRn9+FpRv7+c7+GbGwsdGtutfTlBHB
OHj7ZQTjIBSakMSsLv3X8NqR/UNnP9oKaZ8bTRqArGlhGVXJvBrBGbykaj+p8yZl+1y2EOLf3872
rlJ5pFEkFtypjh/0BSC0DSaRJt0evVJbt6xM+CGk+esOFx5FY7fdyakinYF9aL04qJEe6b5I9ONz
gn+RwxR48nZ1H1dpnS1zRKplsy08hLfzQ2itsgkncv/0S6SDG/SLsf+qA4wWcLwkrFLIpyROZxsq
BvQQ3kmALZyS2yU2u3i7uFkyOn+KVtOlwktx3D7z5ylSOAxQgnqadSX7LJoozsMDsMay5//TpXof
rfBcHBb1WkXbMdrDMiD9FAjv4EjgTI1SkLLcaJLRXbIlD6vU7RL36JeJygUzEiWKcXscGfri1MlU
Cj4lanUWVUJnU7KmZUMVTMdVu+vSVsyS7GUguxLobDIpooHLGEeklkqGK1nUH2fg7eJk0vWxfRr5
ediCj9Be303RD1eugfD32Eypvu2dXDAb9QxX5rjgfioiZwjm9kWCH544s6mD8xEYj5J5fXqAapKh
qhoKD4pcKyyjfqzn+0PM/YSlcWVQfoRba3TBW36hKzai6OFLMVlheVTm1PyUcP9+Vv6MXLDJj6r0
qB8vr/Ow2quGMH51NQiXYKmln5TRob07dtuRv59d2wLqVKrT+Mk2vE+8sNKREm0P9ctT3JKHo0Pu
RQnU0siIQoJDLO71ShZa2JrfpluwvFEanfRDykKTGQ+3PpzMUFltvYVrWLOqnzceJB7KDOCHMIjj
JGu1qo5/auhq4T7ujFrlHtXFJJ2Fd+5T/iXBfW5KnSaK3TRU97W+apdM9NNNqUuyJjOqVqv9uHPv
N6WeJc/DjZtCyzPV3x2cTE8sQExV678cqfC2vNTz7nR4MBLNYa5oYxNC8FxLgLUlI4lbUNy8uqQL
2XulJlfVwkNSfeRCCeF+RhegtiHOUCD82/VFn3Lpln1evj9DCU/tbfmMTL2+tjpDQRcLmw7wfhpn
gA1T5imZVNlIhVdJ3e31u1xlpKtd5fxjqhvgP+ncK1u9soEKD9Livrgjn3ETXt6Juqr9RUGd55dW
67IpfXoU3vap6MZupcexXnkxJXpBw9c0Dobf+4BCDpjE0rFKzoRWsJzHRHkmdY2xUver9bVWnYdN
y33Zdfrow7xPqWAmjWou3dUbw8idFJECGZEmJOso/qmkdASFA6Xbjt48T2kYT+bNKwjW0gisZAO1
gq28qMprv98+zkNik5jUcAoEHt+ldP+qn56/98kWjOT5Wc2zQ43JZhRVbo62s460GxDLf1Mzq8Ei
R+KUVkbanjpKSKUpt4mFGmXO+8cI8P0zCoZlnxmV2xbtbw7sT4mCCrEorx/dVckVLDuvBbuSbs9I
IN5ZWIFcvUM6fmOGNYDOF9qHygL80mkVTItUqRuvrXpl5wLZhlmVvgtgHKLgWnpixIn4xWBqBdvy
fNT20UFcDoqpGpm3oWBihQ1ohE5b//dFLL0hBfOSaovj6yUxVtV7udEwX0qAZBA3OFFAutD2qG5k
+k+xoeO4CTcD5FUHDHcZWvDHt/1lynVxid4M93lROabynr2kTSs158O7mcHLeDX/ieNbr1bR95Or
Rq1eKxzO+CBt4/uFXby6rcwBdoXfklCtBiQC5OP3tf08qbfBCge0Hm2vUbZjUmh+bATAiwxX3lw0
xiXj1D6amLeBCmfzWL3s9vXk58rdxnrFkauwEUMZu2/ndAYKMD2+IORvIk+SQgtbN8w6PU8pSgPN
20R0BdAjY0MlTB0B4Fp4ojzqx2vo+MAqRI7wrcDtk8RJlzTOuRkAvSsceJCGoU6BTgiJykUPbQA/
daMqWgK0KsnuOazCywETOvDCdYVEiNKGwnogT/Zh6j9hZ4GbkZCKjpHJbSRkNOYoXfh06SOxAeJY
UMWKRjmsGMDCrXeHyDbxK6MYrMbgBolD3a59V7wcFlXQwkG6kUDsQ2B1ozt1t7d2ME404zCDEwo+
H/s+Fgj66OzQs5OENOOIx6ZUEO2jRXrbh8LFPabKU1evvNXwR3K0nmY16B/By4xouvRLNr1srMLF
jfVUeekRhyuxY3YB3gUPE1H/6WApjcHFSf3b9fwzsaIrbNwUI9F2HLCEnRGsxtA7dICwMcUUZo9Y
A48CtVBJFeajB/52W9WCl3C+pvouE77PWEQZr2YVLSFkUX6e0F0/ne9nml+azStZWFX8+5spkvbV
U006sbCQsFeXSHuYwaTiVcJr2CvZQnEtf1vVgmdQP6iV/HRnVWHKin74fve+AeHCY0kFG9qAGjLq
Tty/W2UDl9gLteApVF7HZJudmSIkLdRb0JwzBXsT1t0smWLZSAV7e1fvUUXOL8IZeE7rgJrQvIC2
tNT5Eaf9t6UsmNpbIpHoFk8mpjbchxd7JvqiS0MZsTC/DVMwtJJ62RmxcLFSdFme/Kf1aCuAfQDz
Pe2EmKb0NJYtYMGkpA+1eslPPFgpHRjkTgSXmmCeK9NyLLvhBXOSLBA4Oy2YGd08YcyJrMJiG349
4bGAgBFJ+PA5Bib4j46HIUtVqV4XjQp/vWs3IzbSg5qchxKEpQHJGiqdZ0BypeHa5437M1DxfOwS
9fa8cw5RjPqWpyB6aEOCUREygE3cr5qrkol9NiJ/xiscFCN7qNeoEgvfFJXoZbaELwXfNAeG7dGe
W3bNhCH8+7n8M1zhlERxdtjtZdYR5g0MiGifAaG9X9GSVzbUx5kpdJPokioZ9Zr49zfzuI/llxy9
jsJhlN0p6i129wkdyZNJlea/PzrCb2MVDOT9KF3O+/1eTGvXrYaIGvjPH/6q43ALKLZs0z6u4ttw
4hC9TU1TL69LdmA4ofEHo3pTNrvwy+DxZmWvd9lQhYOvp6fH7SIdxHV7ISi8D7+JQDV/3/lv51Q4
+FL9eNLTJ3MSObqHt513xQ27Igj7j8IW0vM/jjXH4wcS9rZ8UrY/VrLMiIcNzUPhuC2DNL3Z9Z5A
adLJVnYQP72e78OJJX4bTt4tkmcl12MOx7QaLnp6KJrUZCCbCez87ZoLsvwf3Or3IQtnP87rSm0R
M8OLI4DhFPk0oJuiugnNq/dPBpP1mlBd1wypWjj8Nf2e50e1TksmJUWrRXAL+EQ4WpDY2SVjiVNQ
tB/621iFkx8BvjCuJ9ZSMD7pJJRpbnSGlJuW1C4lc4UOtrUpGfPTy/Y+ZvEK1LluUkWLebLvgZCv
8HQ4pA5lplj5ZLDexyncgJcSn+/P8884yfAw3AGZhEZWgmNi3xSd+lXzbsG3/Q2xrJuOr1bjEFRo
Vt42BB408e6tQ6/Uj/h0/d+/qfA8HE/n7HS+sbeQ9tsqWT3adcCzIGNQnmorW+fC21CXz3HtljJ/
UkLegnhqXTP1b4F7/X1DP0A+ler7pAouRBZnt6qyZVJVb9cV5BP7zvjpor6RQxom1NVu33f4gHLM
AaBsvwzN8jHcfhu/CIfbxbIUS9nPRA1wLKKilbmj/8CpLTlRPxCuN8ujXVRVflQZCMwz+meYAQLd
3pMkyX9Q5RdX75er+XO83waL61F60yRWVesp33XUMiJR4ekJgg6Yuchz6dbv+/hTJvttxILh0ZTX
PbmI6Y2f02MbbA7mhyQi3DhV0j+9ktHK5lcwPbuXmmTVM6YHzx1R+CoKU6K+m7kqNCG8iOV1nZIL
oRQMzy2T80rlxvxgmu1rIbkmObwF5VFWySUvIsmyLNWq2etn5+YKb2E3cwXHpKD6KVnDj+Ybl0wC
SlVTjWJ9VVrs62feppjsGRSBtMId0bjTgpoNZzpdM3lDsBNrTsmoH6/B26iFc2LEafV+WDCqaL7Z
h4Ki+IW/uaALUcBB/8vRCucE2M2lUjtURWiy9elpRIkH5Ae5lYVTmnf4uHNvMyuckOvtGB1PwCBF
Jj0waBiiPh7cN7lNO/h/O6/C8yQ/T/vbU2MVL04LahmUEET/WCgsyaXE6/xxGf52s9/mVXh2Lo/t
/fTYc/JtSIABUiTIbSI6RBMLCGAS2p16y9QGNH3Y0BcM4I0pT6N/9NrePqHwGsX5XT4fnmo8PDQf
OFFCKEoP9TAOOk/aVM396onzVpqH+Jjm1t+GLbxNelW+52mlJh7cpGlMO4fVcKLSSWoFUXfP1Ld0
OcHJRLcQAGguKJR4ZZdUXIdfFr/oHsu3qJ7eDTb6alcGFaSLn3jkeMjftQ7MvlbpeCUr/QMheHs4
Hs/bIUuEUYB/rLn1RQP2UdS7TPijEQnYwWq8AxtQck0/mvM/C10VRuN91CRK6yDkYjAYZBIw6KJV
tGZ3Bf0vfW//6PV4G65gg+5X7SU/FuyrcKKwCqkpdaEXgFePjrjcX5XM7uPT8TZcwQjRcH9LtjKn
d9s2TJIjMMEzK9GKVTJQiW39qfW9LeNFIymSpWwenCbus/myQZeY31AKz6AHKxnsU+7s7W789H68
jfU4K2fCKCzr+E4nuejMfFqP5rHsZJSd/4LxeSZxWrtemFLqCiVH1OBRdvLqAKsE4qis9PvZG3zb
qoKhURcPLVWyn/dCR0xy2IczGv7M0iJPydtbLViWfSrFF/XMtGq9uz2sdgMIxicXm8rqStRMBB16
ydkoOYRFP/eUXhN2ixEJDBHoFnVdeGTcBX3KJSOVXOa/ObqHJ01cu5/btfURBoegEDONaiDUFVSP
aewoGbBsauJavB3FQ3a45LU9A0IRsOgKMu8wgR+z1HUpG6dgNqT7sXbVnuKBt1BzFuCli62iZCDK
uSVTKvElis0U21quAQ5nqLubPhAAFYPVW/F41z+UpVM/h7p/znzRs80yJX8eb5x50Ypz6B5m8hBF
QkCLe6vzbKZ07osEiTERnKkPSK6TMKd1slFDpUjoix/o5L/cKeSULEHJS1R0hI3d814zdnyWEAqv
AJhxVFBAFB4WfFiOo3+B7xKBJDh+/1v3SilYHS2ic+xxF1bHVmFlgFb557oYXgWBjzZEzFbJZEvs
wU/b4NsRTm55fX/b8kQ8SSIIc3r2DHSqXgB2R3v3MqFNvjQA+NCLSOj9tvEFI7TYp5XH0WCFLyBW
qb/mS8CPTZj4eXqpsYIHvBMRv6BXVyDEFcAPhGiAXyG34R3bTxdaZ0LyyWApdZaDVcmKlNyAmriM
byuiPdLH4SizBaisNL/2Zr+GPEJCO++2UzJSyRNTxGPGj92lmmXcNXob8ATC45LO+e9TU4aDNsxL
H87PGY8/y17MhR93O2V3kll2GfKaJzqMUMzzluU0zaRAjVCaFs78YDEQ/E6l78DnddUBMSik7qpS
wYhdz3VVOd7zn2JNRHeH6q4hb24ijfGPKpV69c9Q4qF428LXDX6p7IhXl5NkPSELvXO1AEmnIO9c
4bdOrNvk5j/j0oz8Zzv9Z9xCIJYqCyPPd2yoCuX8z2WyJvvyHOFHcM/7/ApBmHZUrwdFe4moJHN+
KkNQ2AhRsP8ge1Q2p4JFWmjGficbmQjWq9YcxBI8KAk+ZGk+XjyWfw84/ixewQPKteOpZoiX5/m9
CxaIxK5fPbknVDQFEcE/unp/BitYoH1WrSX5lcOo9w7Nu20IikqTVtjoBBe9oEYpGU/s/C+T+3H/
3k4k6YD9InqIOGNArcYTxFboIrSklQy5N9pnD4R3/sshxX18HzJ+PfVthY2rtQ4BhJZXZjnUg7gh
JyQ+DkSOtTIARMkVLyZ20u1FwJ5TXL2Xu/fhz4GiA+r6QSnKVJyF35azYEuA6z32xlXMjRchg1fb
HO49FRFiWtf2EDdfyUnAuujefKNZsqwl96EIeVZfFIAfNeZI8oo0hCCYGm1OpSCpsqUsmJJnnFYq
6YHbICBQIhjuakjw4YOV3rvPr9C/r8IPquXtnGQnQNxXnQkJ5psMQi3AS1BmQj0MqgrGCa9kActm
VjAor6R+VncRe6dAEzFEJxCC+wyODniU/pl//mdqBZNi5E+5vrhw606kGcEJQiYhKFn/cZDzZ6SC
PYG28LnPZDEpSM/JlAAiRWGXhFTZlD7HOP8eqJiW0bX7/pEfGejVkTv7peZ9bWGZ2jebcAgLBGKp
g1hyPIp5GUU7X1/yhQGP4OdoxUcbZ4WoWl+mUMq5rw9LjodmaGVzLIRVRu10Ny4yOKqqZ4DRU8i7
bZ6Ug7gK34LfLvMO38/VYZp0nggGZe1o9YRXO4YiEQnU2c6VTepz7S2644DawJ9TXHFeZJRqXgot
MDRNbj6uu0mg90jfuwsK9QsEqaHlNaNA6bzcc1/3CIbBWyo4/1M1ONA2ooVAIhFrz6Hwi6ciHXZI
LWP6bMYuVJygtbPe/RuM5hKZRFMJBMs7EIDY0U62HmaIrCdDjRMY3azrZBGcegu77kio4qWW6ug8
qC/7ObmdLXVShUK7YqWDw3QXW9EqQeic6NLTe1c7QYY1CylSOap/D/KwLmgOaA5GEi8Y73Nw8KKv
BsBZY3hvoiDvnVvRQPazufF1DhchHyxPL0hpHv0Tja51yCDWUuc0pe2T7lcNjr5vKoxngvPvVzBE
QBbE3L/aqyGebChn1JHQa6B1Vett20x1fEJhAKXKPi78wkPbh8xdLWT+7qOHMoh9GR1Z9/UrFFqY
cPWlFoTctNc29CbKR9eGhrjJRKFxZLVo7ltG4nC2bANynMf61dDhvW0lg+cXqMszykaoCXylX/eF
JcGy1mIVBR2t6DjnHW2uUffw9aY0uMLsPTGW1S5ipw4qSlFs1gH/SWZ1dOBLQ2OBzL0eqJKlD9PG
E3llDJCjTFLaXpXGkZhO9dVXo3r2aIbe4hG79b155mFJzcX4FN479+BU9TKU2FEoo/AD2fGzoaMF
Ays3NMPgVo/BFiU3Y5RQZX94Z1zciB8LpW0r0y1C6leNpLnRiZArh7R6h1iIHeXuA5c/G7y+JWo7
J0daOOrdU1HIvNrp9CG17uSBr0F2NY2kl19d6eryy3vdOr6CmP6Ak5Pvg3PNjUDMenfYwgcnTnlH
hggRUbNDcKWsgngXmi9LaXN62toG9aiVNNbGNXiwrqE8VG6t29nbx7ZheAbQ2JeVxU5SsxTk88IH
bKNVT/3WMvuMJhOaR7l5OfrxznkhJ0ECPEgM84ltkDhZehgNJajxIUJERyyzKw/zDpF0ap6XBigE
Dbmmh7eI1/dLb/EKrveQuT1gYq85u4cXLVo51TutodaDxyvQz+PKvqkd/MsxNI6ujFrJw2IaNXo6
b7SrBwoaLNooYWzJfcA/plpHyLdJDJzt+9NTAe7VIao93SwomiNIRNYHuAtTKOehUXXvvZi6BVFl
DzY0aztjwpbeVmcwm5uH4bgKsXyGycsgS7vyA0YAt3IzglO6Dn4OWQ70LWcrxA1CMQaqFQTnEOcD
S6Rz4uascsDIyoZKHYRC/5+lM1tOHWm28BMRoVnoVrMEiNnGvlEYtq0ZoQmEnv7/1OdEd3Ts9sYM
RVVl5sqVax17BJCxhMFvcrCx9MVcpGYGDE+j8L4G0mETLLbZPK+80Y8PXla12CbNCQ2xfY9GmtuS
lCI5eOtrrD//lj7Sy1DDtsJh3NbYEuF28jgjfuBgV9NYWHDADsceDuvXCudOBOT9adYEzI73735f
fPU/i/Q/Kx0MMTH/2n2WqwcibZU7YXo6S9ABelgqjAK0Z1ezymn18foTvOmoReoCAeyHPTgCniAo
2HMOHrt7buru8EGy8s3vzcLcuypSPHH79gwwkrmJEW/E43JzxxemRRi1xuk03UhvW4jay3gR/pQ/
cjmGuU5ZY3FmpsRJuVOyoPiLOZNPa9rVrHJnPiEC4KqMpL37WD/X0ylBMnv2XuDqERzFUdfNYTi8
zw3XmxJko4mMQSy68QuheuuxLe1mw8Gj1NXws2jg1GGl9RfDNF/igQ3kBbOBG8f8Lj4ElPrwfArL
r8f2bre0np62wKRr7y4YGxasx7+ZnFDjqCxGweLIUiy2Iq73sz8CrlvAZh3pYeXVaJn2LgOemOCZ
ja1wPUuwR4pNfU4ITF4SiKSs2tf9872LT/2n+Clo1kNC6LTTrfiDMfK+smLsmSCwtfYyPg5oTU9+
p7rt4LWtvemkL7FzKsTl+S8uk3DU7RQvh20Zb+/cpX8q8RMjdkTzkMa8gTRwZA20lSPeMydvuiTR
PeCwLo5cVc+lVyFFNJBXP3SfWyhHLb7wY3XFQzPjeL9v69jJiECJ/TTMjo2prp6J83r7S+NlEhlT
S96SK6RASbmVCGaChduX/jD5V0PxFL9csBvaoUnYYTPnzHJk+EOH2IsHFb1tXOBRMv+KEcOTtwvX
OL29x+150TAc/Mjx22LSMNKQgl6hqc5tl6657/TdEql/4h4yQHgDseGIz+6qReP/OMuuP9bvP21v
MD3x8QgYNDBu8R7/lNu0bZzlvly/veoq/8MwGWeEQEKslVXEKhU14lC9TZf8NF0YZlPIABSnPCkW
Q7qAkgMu9i6+eV5WW9NqvDZn5VfYTOv2VEQ6FSVqLGSboHg2kaI8VfVq4F1cRtlSuRMvQ8j64eSh
3oqoOGT+22EYAe7lX7nOsUDlWsw+2styD2YuXxRvNLjRe2TwHd1+m8k29bqweNnNH1/BfGNUbuUa
64Zl+lty4P/y0/tPwWhmuRlFU1JNflVlpvgmHRB8CJdgPplbcMCFVYLsvbrFhAhN94/hOmCut/Q6
zUxA2sYtQvpfWGlH2Cv/U2VCy7hTIiUS/82eUgI3zSyImESyGVPGvkxMSILsoHjTtl0b23do+Po6
DYytcavxIqtNeZsQ3LYq+ku3dMcsdyh5LQMdCChyVUQ8WahhR8t1Nfua4v901a4dwRnfuG/8YHcF
5lZ0HwNcWuz03LtvNuCbzC4N9HWDbnGHWMlo3veLAHfaHBHCEu6g5i/93Pk38rneH/kO+wYq8HT3
WEtextqLdodVd7EazqgjkpBhWmN6j7vZbJ6+uEqP1RnHv/Jhj1dp4Rv34I7AICm+sBnXdYTKQUtZ
8WcM3vCR/LRrkqEE3ttMLKCi8pPP5FOVrHkZ5YeJIUZwZwIC5yxbPn7U+CHMjyy2xGkwsTrsztm+
I8UqT8aWCL5d4GJeRNrflDqMxxXAzmSACLbgAhWVO2GD07GncLeyd4Mc7boZSB9+Rkyi65/Efwbd
TxItN6/9hHF0Ei1uJRaLKe7vznMtzwe/xczOYXOzQ563gXfDzTsbe5rad8rW3aonETLkHqeGIPU4
fGJg/KsdxUvYsfMIuRa+N6K/XJj5Vr9KtOUF64mjlGL1J+1P5oJp2Is1PuPMa5EKpLvqMAZ1WLO0
8VqOpIWpBMNXlaPUXDLwmH8pTuZro5neKl/RTAl/mMzKJ1ccvBFarfwxlMclKQJ5yPrF7rqvDWxk
WnP4Y3YotePSbmkgt/742JMljNn6JXid4CVvM1ZW2re072CSxtaY4wKRwiiI/xJfwOo1cQVcgCr7
XZHXY+/mkocQAhgwxnA43RNQ3ZqtxpDzg2pSxm6K5BVcaol6L+rIJcTiN4S1/qbttQ1RHGdu9lYd
8d2FlT/i5qV5TCyFStQDtPdsgvoXiUmESaqzcZCAZZawFlePVRLygygJFwcJd6MFErifT8RIyZ8s
ChCHYuaJCBp5r7zGfYv8kXIHwQtTJ1WHkHHIv2Q/daWgvGrEmn01midCn5JYKr4EFKSJ2SLHmmBX
eNKZ+xGCAV9hjqZkGsaWxPTebMpmL4knYzAnw1xp6kop7SH3q9bFcGhauMnkD4r7yoJ3czViEmR7
Sf3wtZ89iHJ7KfuDaCWGWzfOy5eD2YFCRBtcxcv6I1Y/uYn+a2GFYkOBNfzudjnOQu9NsaphNxU+
4TGoKJSeQRWJFxbMe5yaj+JnuumFS6Dp3qTzNsme/i9tSG0MtBlJyXZKhfc1EYjXx6UcwwkJ39iF
F2/LSP+Rf0RiLH4vclgZwaJOTLmxBsYEhkPXO93TfEtmFsPiEogRFzUSjg8WGTGE9WKPbcJO3BRb
+YWB9vJuy/iPRTHTY+m6+MAGUr4JJOKN9f4bqPY6l5tzoHAFbivdDDPtyU20mbRiFGsKMP6gt7ZC
AsCS4Z3s68goTxSsnCDsP99bensWGVXwcPEGpdZ7Ia7e4J+bbPSoopxjf3jKy4xPCXEHldLZJ9bu
g2J1dwlAC3/5VZ8zOsgcPAHVAXSV18pNxGlNs43D8mVl+3pPYF9znlbzJiKGIwI0C3BWlHtUoXby
UfDrIcmShFdjTGdA+Rhw0WTUbd8OpvIzsRmxgcFAs7GUIuxlS0a2nxPGJPb3krqLYIzFfExSYJGw
l609Upj8lZVVjHavkDpVvtE4UxMGDyy8mfWdCwRLEL41LCkr9xqTAbJJkcTnRAvB4hanFrf82GyE
IhzqnSKe6ju3fv0hlfbyO3tvdUy/l56GavXdXKBrTkFhmBLS85OfvlYp3j3k1tVK2r9CsXWy3Hrv
lwyLqGh3v0k9Zq8xQlxiTqTUA9Pky9kqHSVMTPUqR9xqER6YDMkJzCdKG+UwrPCW9PHeXuEUZj9Q
6k24wYnoLsNt2/lCaFNOI/GOrKnAVpCQJ4TTtscQXLWWkIgmMxVX2Sc36rjFFkk/NbHFFm46jIJt
/ovzy2KX07LW7TkG579vPA/jS+q/CRgSkvylJ/jiL6XmB57fs8v77BVKwI+4uzNUimOGw4X/SpjB
UreEdCfWTRR0H0zkaJcngvjuO6hm9aEAVZwwsaVvMqnWjTeUayRkm47j+ToYbKBD/VOuX39dY1UR
1CvoendS4udJC3u7RfD8fo6t157QSGu64A5Cfj4Or6TGlrFJTpIrl3T8f2Gf/7w+WngUbJ+1bj0/
aw8ll3RHcEPZHeQWfhFkJ80a0XHnTyYg12VSHFAn+zy3/5RNTNthXmMETMg+/gZL8yTOS7Kv6V3K
LOXbKqJ3w0aezZKZlXVrq/exk/5/5+nuRyWH5hsFR+pgwQ5m9vMicqLXD9cYJwO405U7u9A/7Cya
ScFMdV5ejIfS/YhqzG6wWKNayKIOffTFDu8+PI3aoEJBrUdwXSQ7avyX3zP34ZZYZEqRvsZGknpu
eckP2AASMp6ueOG6He7ea/E5E2Q7dtaTL1rEXlHyWz5lawshQ6k1bQnRrHEtwDDhzru8n9PvO6lb
ekoOmB8jYW+cnyZWEuQGjwBnhpc7QV/+a4F3gOqOk5vu7tgdUtZgYPyNezToSoqRKookqosVF1nb
HMDuruAAjL3htXzMsX1htvgFaPDcurfZi/b7YYlHcUeQXEkmJPTRAkqiFS+eZznifv1xHL3ZwGme
tzQuoovLk+KPuNDNHl6/uo2YXfgqZ96eX3JNFUgKMLNS+9MT3XhMNE6xVzgJVyLPVmBlY1NWz6UZ
kA2NoNauri3PeW285KytHzjNc1di3pH8LPdseTP+knlC3EERBw97Eoke1Y7REf+wfzcNN0dnPXGu
JLWQhQxY1ijRBxkLAiylY+6hOhn4G0uAWSsfbLkd2TRMp47OcvsMW9ydMKPRV52XhHPJBq6W2v2s
RIpZwuq+XZARIi61gAJSOLr73ig1tZ9IckQ39/eqX2YcsQh32ZqvSmJSp7RBpkbBFLmGY+aeVm+K
sXbNop+QAXH7VeblMM9ZDfIeTBE92CzRTLlvbumVG3+2A5csBT8LndCv+xPL1eDcWQZ1pFnFnoUc
mTySLCLteLuje+a1LErqMsa8cDpUue5o4YpR6sor1QUM4uOBTIIA9jzjwux+dOQ0XlazkrnEOqvZ
zMok5ewy5S0o/BAPocL2+pXytfwCYetANxXngWLwSlwPP+JldPsvhAV3k6ttuOfdhjp4Nh2WNlhf
Rm/nGdR8e/goM0b92pBoYYhCPYtbBEwrkezmJm1v1Hoh7lGsQ+IVFNrUk5OF9gvC1g98732BLbzC
uPw0rXV/OOfbBUE5Ob5BWgbzKtrfgtOnjM9VS7sgP1GdB/PGjBRhQ/rT6z41H/amoyu7WLxz1Wne
Y83QbtBFBHDo3W3Q/S2/p9ucDaou+BXnzV2gkWyQHZpt4r3+uN5nxLX8WobNT4IzIKUsYA3+gj9g
1zAGACu9MqCEBCeh/P5JsHVUgxY9+hYzzfTf80QXHkGy2c2GZO6Jg4cSIGAaMlbLxThvVxWjV4Lx
K6So07kLpkBMnEd25n9HPWgA/C859YtTmTZwNv8Yx+pn+OifFuJVk01OGOL4wtEL2ou6JQNn0jsz
SXQ5ak6/VhGtn43ZXk62WlANLqMFJCMuBLviXjj3TDqysz4Nlet3nr69o6BucdNg+NAhkj7AQycF
W/9p9Dr+XmzVwTk2p4TUuHZabwEyPbq83pwgPz95SgBGXgWnA0KeLbE4M6u0dCd0/vswZyi8oBtE
3s5vDMTdMkh+5jenuiqV2AyZy97gHgDUN23A2BbaFjPILV5BS36u3YZzPnHDliFeMRPfB4BEOM8f
4bviEVHc0jUO5NEn6QeHp8G7s8wVhSZFEPlXtyfr9DVbRBF4YcXgw+VRXY1B+iVjLHMDvezXitV8
P3cG0gK24Q/O3H1PSM8kOAaucq4RlTIQrX+wq1Sz+uztpVd+1d8LXqXmVRicWY9Bc+i8DoDoHP97
c+b9ZD3cMKuUjvyRq/5l5pB7MV0RYFG28xfwE4cTohqoGJr5X/q3+FEPcRATytHrJ74dy1tKNU/y
sFfOVVh7YOh3t3CMIzgZFuV9aosXYJw7iKKjnXM8I3HwvaYeaCbRTvB19s/L0WY4/e1p3tgF6vrN
BSY4hTOuoJOvC1/06Q9EIFcHyeF1mfUGYwG5sdoN7ry+4IHBlmS6ZhXF5MKbzI89iUIVf2S+SUpM
Z3GYCxXOHnEy51oYcIhGyp5nIGhcidmzz87h5cgg4dTN1CZzpHQBKh3WP/3COzV8ey/8kIBvPMhC
IYt843MVP0JIAqrNAAL5wYzI4qx01DAlflm4z3G0UZRG0lT7yyK+ErDa+YtpT8u3Wf0sw9r8bk8k
PfPgyPA7bEjdFp9AmsP3CNJAbo4sTUB2jeN8SjyqwvFTNPuTfnmsx5vhE68w0AM0tgWv+rgHw9K+
72rN7CLh7siX3s6ondCtAS3fvFckd27GIwFQK7s6CD/cYftdtZ5vuMov9neK4HQHUjEv7fnuLWEL
PAJiNfuF2TYrX0+0f5pQX0l0vPJg2honjCMutAHkG3cb4H2LD2pU+TQyAN+wqgK2Io4DK4HD4t2p
Bj0ZlITDZAAcQidJd/s1VXlsgow9QSXK4DHfAZiS9zPLjhSI4jVUnHrfYWnui1y3Rfg+i2wu976d
KxP10F4ndDVmJHa+7SeKejWqzni9b6Vg+Y+mV/Ur+gqjHtXHm8sltcf9ffW4Fr/1udjLtot2AZ5D
HZuCbcibxr6WGPpczQ99+OOqpxbz2wBjDH1XAH10UczYH1F/Zl6GhfPYEjfNpzNaeMGIK8NV/xP2
aNdAr1g4L8CwdbLTBgcicniujkfQ7gzefuFIFjjonDRM14m0KPFnyISc5Exyz+JzxK071ov2k+MT
yevnqYnmfDUEdyfiwhuJFoRqymdX+G2YDWD3XXSkSvx6hX24EOVrbV/iENE7WTReavbznqKAxgf1
pEengf4PjrCn8p/w00QLtM6j9nQFAVFGWziPZAWZU/xS+dC429OGSjOnJQ4kfMfQA/PY1FoTQGT4
Sw5gPrwnTEtnYyTDAtZIjP+ghtS+MWEKIenv9e+1vi3RueXyZ5Ygfc0Ii7zWEPOtN/U7GM7ImazF
tfaRTWau8VURe0/SBxvuKtuLG/esJ6/q89Nv7PZvtJZ4TtC46Ijb+qWKRqIeWKjhkrH8sMFxa+Iu
z7hOv4c/mq/3AAmWiwpM/jRbp/2Q5zTnBDxK2kLncolq6DxUMhsatpA+SbU2A4nd/uFWbOTZhy5Z
JaW9wM9yn2EKf0g287WxWBV/DfUh8GwRxsFhRt3nlBadpdvAF5w5z8/Uve4l6n7yGoQCkr1A91PH
HmUONez/iOLGkqNrQ4ViuBkgTGwP+5i75o4+LsmoD9K7X2y7vUTbwJvIlYmXPihhx6nkbYfDmXaD
7j+O1Od4piYelZMPHWXzpJx5lc57hF0xvyv6PYmvr4C6Ovf1AdLLuakPSO6cyG4obdiubNtZuKRd
8uayKP5Oop5zjyqYfRU/x8/l7v6ZczOycItbFlUf2BzY0074HsJ4M99+NEXsZ6itEw9e5+Mibzt8
bOc09H1eXDGWMp8BWn2s0o5F3htIpvr1d797/mt35RbrNozqejc+z2vX7LEVI1nsmXMDpTjykpTJ
p4rcl87jz7yzTzOYTZ2PP/wb57qerGZmFD53UBM2Gj20lW79XmelpgsoAXABDZlQ5zoA+Qg475xW
P3FuOhdcjfXVwqk38b//Ei0c3RBRYegG8dp//JzxAvPxudG+53Gg7ABMr4T5jvAaKnPSEry8xzaF
SgIWRxfVis/TLf0nfWSJ+Xoyt44PRNBx0RaeEkAxoykQAjXQrMLEeu6iDw55NomwBHAMu8cAJx7d
+cWfdG4aOzm/8PTiHfybuQbzGy3OvU87ytEJ+ux0e7yA9iDBnpjxeksxxF2I6O4XQXz4oylA/sGy
RzEZBm69mAunwXdjuY9bHjztOiRoozpEl8gkYRNtYEImKHXJfE/Qj/E9YM/RMQB1gO8EooBZ74y2
bxv6UNg/yjsaA2Rg92AEgYY8i0YLkM6hlHE4JOGcxbnmLf8koj8DfbX8vSwJh5AmwjmtnTimhqWc
RdrjhgNyz5Hgh/JmyUtf1QvjV186uw4hYwahCCBWzjyOW+6W+3mQ3SCJnDtq6XaTfTyIesRsNIcP
Da9Hx6QBY+rM7LugvouW5LcC77SnDJj/gnrRr/z3DLY4S9wRRV/8JKfJudnL2Cx7B/w33Ql0YDAs
VBGYz9EOLUp7pV0fm39pMDgk8cFS3DaarfwqBpDwla3SsUXnm/31wYlbfpdBCqbkVk53Bur36t/C
f26HM1fLYVrL5LJed+54gGgPm36njZYwWmljGz2H+n2uwbZgITD0rNrcv2XnvQu7+X4Zlurfj/2/
9phMYQecQYa9eWwrL+ccCR9396kG8rW0xwWVNyRUO5Hd9iiTo5BF478BoP+nOi8MbjamqEN5WDj5
tV1N4oz0Llqs17Nzin7w4HdkqFBGuLFnkBXTYdOIwN1jxQbjlZ9u/HUXrZLqA7l/waySUE3dXLSg
T8i62TwDVTefJJCkbxnDOc2m8IQvfS+T82+LdZPBf2Cs7L1NPJl7VjdrvNYhSpEI5DZvrFDssbZV
zI45z58ckOWwEXaGs/zK9gKxPQ76xivORWHXCJWchXz+NArT+ZiD4wn8xeEdvfYzRZhZMNtreW0H
1+hMnl8F0pmx6mK0Yjte42h1JjuWr2wvbff4fH9VuHcmpP7KbhGV2xeuhsZ5Qsy6R9SU1dixRIyI
B7RPg2WAG3ug7UCQqPD5Nua1MRALKlaiHuaCnb8xFSus9jiqgX5NCuZbZfeFBzmUm8Jw+goPZ06i
lB4z3eoBgjgz5VYrKb/HYTWMgUY+UF/zGBScjOu+KUUK5LR1SqUwk5zRFpZGeH9N8b7mBqxpdT+/
78uNrv3U95uob/X+JBW/73jdPogcFQ3p90a2hWqXY33WsCT2dErbbS/bT8RpKV0r+BLOxI8NX/tR
fuIqVHtf6F2lon9qatp8yFX1Q356Ir6ij9W0VsVdJns1HoKT2er/esyWl3bJdSd5zfO6hEpPcTX+
gEHD7rg/vVF1wFn5c/yIKn3VYlu/J52kX5fTBLDeP/TZ7S4aIumXpGzOEknkGIbQPoyjfIO4QT2c
pKNJM/qN2UWyeXT+orRgbHV5IFDt83NoMNGUejJpEtnGYycPnkH0UrEGqSzpr61JTrqA91zI3v2f
Nllunznwn/KHmSgh9RYcnAc9JKrjh9NjgSd6S1bNkW8x7c+T8CFWFh9LHEJ56U+9Uz6trtkl4Amp
owiBiNYb2lTowxGUobK0G4nFgAhT2X27IVl/ro3skGVWwV+mjq7+8k5VjMFYndQTSY2Vdak5XWcq
6X6utJYrWly8ZkXSK3lv3IGTVQb+19PndmsJC7nMqZ7rUraNyhqAXF5euxvF6PE1GJYOxSwx74+5
H0OTf6DivbINtdSXXn7xbWDOvQciS9mnmauR1AqmRi/j4YxPt4o/Mvy5H06Bl093nEiVCr6lXVJ4
Dcmr06T+dP2lKdAVOw6A3JvT6v6wH3juoCD3cKkJsm/5ei/mhsyinhMY4F6E6c/Ky9deX00BuyeU
Bpu8SxYt/tuiHiJauRqoV7GYqVQ9rYIpXELieqz7hSWlYYaEc229VPv9cqie7kf6pRDvktEaP3kr
veJTrdaS2702Jc7x2LeDqbGqr+iZmuPxuctlRxls7eGW/fFFEOmtmixTXo2aJyZrXQ8HiGm/lF8i
Evuk7FSJYCY8pNzNORISgdiIlR4sLolL+/bk4D4OWhpK3O6GA8o8wNRNLP7yxUw0KB3mfzwNr1Ru
H3e6Cjb/whnJJWv4fgi2RjFXfpAVv7CW16Llw+3pOVW35yOo9w9qTQWAdOJHQJaCrYwWxVBWeqAj
dEm4DZKH9bzvl7WVF18JcyTDUfgdc3pm4T127wMNYpsn76XDSBFTWJke5Y29TAMIdZNkGUS4hFvo
Xa7U3E3ycGZp9VZ6ecluDcUZncEGKB8CiHlvnSWfwvg2kLVm1ardXbk+0++hw8HudVDQOjzW780y
C7XlThw+a2p6AWabtO3oZFLUojkobzJjVcq7hBr4Oa3UJdVNFU7FQS4OTUvN/7rbheC8OlKyJErU
fVH5Dd3Zdse1pFN71NllaKPFSPeYKz2vzrK0K4bbS7mbsVCZ9IPv+m+ZrjqquWotgx2MraVLvB/u
wDecgqY2C+mbczXFwdjZQuJmYO/VWoOGp54esl3xt6Dz4jaOl2bc0Iwi4ox03u/fYuo9kp0m0laA
X/i68j9D4nJMNc1N9d+hDAo8pQRXpfJ4enIKIJP3ew3ctDu9jYuuWGNNT+QZ8mkFw5Jj8z74eXmQ
U3h9u1bfFtM+aVxFtful2RtuN/Bu3EH5fHYrAutEaKzXY/OZd5bcRxLlY74iMqmxtextVfFKddOK
zjB8dXk05J4ORFi7pepxwFXRKWFfsvGJgrEFjSRWLellvoiZd984NAt/AUml8Qb6Jc2nhoPZQW08
+gGPR5gWJ1kLDaxvctkUXie58cQGypujP5w5HtIifFmtaCm53U70tN2J4ku0KpAlQnjJ9b0wH53V
GR9xHml5FGe38eFIo5dgqDzspOQ3hz/GPYLBZG3rCfdwVGASxoSW6EqwwES3+OXvtd6O8R56+h3w
H7b0d19L/PRoKNsFOczLf7/2ELCExNcgU5SbeAx7hOe71aRsVdR6lNzra79nPfDFVqJq6dDy5jcB
c/mh8tpL9U9fXWqNnGu6caNUlIpLh0xGpSHSrcTpoNM5IyM0vmSFVhqb++3pZWNC1GjoJSmBSBqu
Rq/C4W4b0jAZayCdObsDjwQqR1uHkuF+5P9KDYrDzOtR12DIy8IWfT7B1JvQHVdQRwH2VfjE3yqJ
1tH41K/5ls2emNKwH+e+upXlsCddvuB0O33qn6Ur5LQshMzrepvkLUlCQw3lt92Q0sCVebAf3aae
5WuXO55H25G1+eCSO8mhdetLO/nA15GdDRAV2TQOxe+CwrKkCTD58U77pwWLA+CKcPydi7TFDwnU
Fwhqa428BjwoKFfkO/T36vCpePHCq8dQrcOKrVi7XRKWjzB78/jP+IuNTBa6kL1CdxqgCbCjjah4
79zpRScvN1NtCyByaOsChNOMzaDv51F/n/NKYfQ6QJe733Of63U4wKl4OpPs63zDD1qyQ/2TP8Ku
Xqc8gFPTxX8CZDn2+pRzR+5Jmt4vq3vtOQlsAfbp4wlUy7r8X6dq2ZpA9+Oaa5YYjPoqZQC1jdPj
JAOLAsNGukUY1VPN3xRTuHCkbOVB4cnGgIO8zuhZTquFIwT5m7bPMoi/ut8EG7lDk3t8IN4w6TZL
LYBBn0WoChwCEn86VBzlgc2z44mmsPhefAIJHxMfXhcDqh7pvupDe4VRyG+zdXnL1NdXQXJfv69f
kayfHiPpPw29/6SF8lOygjb0AygLwyv5qX7Ir+Bo37dMwy1w30udaNxTuZ+oNhI+5hN1SIX2S+0+
Ofcoahk/ncuQxt5w6tvSzl3Rb1dPq/gqTtn6d1wpO/CiEFSDGcLl9n1L1tqpgXOam9InVHRT9zLo
lOz1fQbGHC2CVwAmmZqpXwcjtLcAQHWbbbutsG4z637gOiXRTa0GSt3fk8aYSEb6+Vy1/uRlweiM
UbZTwymkqqdhxnhsaT/YmsyjPaxFYRqj08ODvUcxW5nHlLb6/a62Cz2SZEd8b4YxipF+qTdN4fJw
KcjE1QjVc8cdpuyEf227Oija+i77o+jE/2i7vXZlbglf8Sn7lUWHYdV8bklpXyz+Uwmqbwgx6bxF
fC648fNdkAA9tkA63y/S136dHBJf9tUrCdk/9T77In9S3/vCrqWt2KAkRlUa1myRBaXqL/fMoXO1
bbJbXjqUur2HO2DTQT9bbzFZscR1H8MtB2uGm8NvVL8tLkqZRQXuUxJ+x/84FKxKRiGX7O/HZM/V
qQRMI5CZmpnf/3tBOks8trOnXuEV+lRfs1URyT/NSKAWjPw2xoEW5VwshuN1+uTTwmqw4nDYN2G2
r86635wr9Lh4O1B/enPW1dUg2djSrrGnUDgmZyWgevp5fJI+o8fUh0lIl9URwwSVn5ISk8+5OGQh
TUI2b8enbLyWbtRtsvqPPLolZx2r4c429grewpAy6Ohh663P7QF+iRQ+oDDN+a1p1W203xcsWwIN
VLbEiqkSY7f3VQo3IKv/GnjJLwfWJ0ZxXB7XnM5jjHselFmXsZmAnMaOGapwxMP8zeLYS42o4QC5
ZuzkO6Om/0tOmSXtkm8N3hiVsO60DGs7xUaBSNUz/jVFi7nXfGTe7Vow0Xy/Mj0wL2bxXYQLp6FI
2yXrl/v40SEcf00OzvJ4Bq7uK+0rcZ5b6irpfD/GX/2VJ/nSdkDfBDVaxTwPqGFhaf9yYJ4F7iXZ
GcTPvvuvS0J9P372KyGQo0UU70aaVnNjSzlq6FHF7ptD+DK1k0wPZpNx1UtUbKBOClg3HSc/C8qP
Yj0dUnfwSN7A64CV6FZLQYGzASMUBbdeAYU8j2qKJ48MqAnAQjeZ845gS9jXBRjmArSzhokOappB
m7eMz9QG9HH0lbrS4ZfxCTfD10xynD+2wDMPqGNfmnWHS+ny38j3r1lVZik/QBuujIyxaDbnZgOB
7LGVO0ulWYM9vVuxRUZfd26DvXhD6VD3BJv4VK44pOwGhlr66yK3xM87bbR3GrKcQXJOZ4Cu+63Y
QWeRy5Q97RsRVcLTN5A1WG6lS2d3X/zpqFvENOIq3l0tUqv0RmHJIYKn/+l4SbEs7hDoXk/tz86z
jPk7tFo6qjxk3OuR+E2HIiKdPC6Py+0Cf9OcXuPP61LL1vvSUIq2JnEHr52JRdXs97Z3pDfL/d7S
dI2GU3HRfMnlAlxXARnVF/CYGdVuIppfhVWc8a93WgdZnllMlOa4M0DOSWCPZuuZO4CQlb90AWAC
3Uq3LRjoaJXR8hJfqOhC/Uxb/gJDG9XCQ7GrghYqX0Rj+bffPGBbOMm/ah27y+BGCK3Xg50wCIuZ
JATYZSQdzqTBRx0P7BBAZaYhp4DlVPkmj0aLzGpcsvilD6/PS2lCpPgZvP3z124SYYTNQvndDqF8
WgLk97Rjoang/jP3zhi3OonH0qsYACQ+hB3uMe9dFqjez1/qxTwXa7pA5mKJm8yRzhg0xdlc7cUn
re0iEL11b7XeI0qYs6jW85rCH4XHBNLvoO/qQBIOqt34x2UC0SfncCX7/vop2MBDh3nSVw4GxiOM
P+3y4trULdXLD1RkALSaM1h/LTYGFcpkLxe0yhWdxmWKgGD8UyOgvHCGNcn2UXYkF84kag1dcIb/
uxI+B9p0tLoBL2hl3z1pxbS0nUb5j8RM2DY9tAx8KL5wZTlw6P6XTub0R8VTSSbj+KBkylEQTVWA
PmaVciD0c9JOi2TmL1xgGqwRft8bLmg1qLYCc3MZwNT7BhT2uScP/TVROYT/Y+nMlhPnsiX8RIoA
NN9qnkEIMfhGgcEIhBBiHp6+v11/R3efU1Eu24D2XkOuzFxDOOoBoa3m0wlGWwouhRVkE65dIpWc
V2QYt+VpOVgNp4OwAgBLmgWdABQYEGzcYGy91P19dpuwJsZTLLS8PpfSNidwv1kuHBwn1aadD3dk
APsaX3+N2TGF2+spySgY3eyS3ADHAkK5XVN60dhZ18iwfIRGQM/D6T0mXwgRS9HkAx4/7T6KLLwP
UJ8MgO1S02fy/XcvJ4yUF5RuYqfEEGsGtiWWpuIMksu49nJV4NeqlV99Le5+YJiBdXeJjC3tID4V
VYYogOXo/KsZhXIuztph1bhNbjryFooRPxP+jg7tg17ZGkC0Q6vjH8cPdoKfxu9yFBw2j/DG+czO
WyRJyRXtyt7q03c6QtZz9elpi45LJUfHROx4Gi3RBTmDQEEaoEKAMCjFOpvX5jflK14TSo9hb6HH
2Uc6HHixbHwO0OlTcSPM+3n7BunYGA8c2HcQtGrn/bKGLxQCghzlDShnF9KkzVEn5QxsQXZ8JX7y
YIb+iQLpm6p/FHZrlDZydA7PM9Mfugq4R1ktmlx62VCk3KF9Y+dkLuOMk+i+ngK+Wm2k2gdvXw74
DB57F4gwkCMp/zhN3Puv+M5+jYNHOBojq2ACfaJcAJbgvVzdSyLb1x/taH9mqMoIQffo49UViiL8
yrBSoZISZtJ8x5Q5VfBElcdvdM7jQcz+8WKPsoH/UuXAhxrQd9DAcDCkCOmXd3Lef8ehpcUNq0Cp
J2FKfP1HosWcpnfa/JRwx50VM2+vyWuPej47TCvGQqCA1vOn903ni6xpVU11p0/XN7haR3+zvhI0
3ukghsjL8NWA1veYy158cJr8PvIuBZPryYmKaYyM6rSQgjYd/cquqIefNp+cY7j9kovwR0udcUqT
w6Tr3PdOIU1SVB+We1RSDdPvByqfLpGYx5scgSmcZVRHlKlUL768Ov7KcPCIDNRvGMsY0ztz+7/2
j+ekgdMlA14Q4zmHQeIrUBZnB7zFJfcFrQ9b05cY7V9/BhwsE1kElI6j3eXNT5fKf6PklTSZztOj
OStlDpngK8BFCDAWWT4zoDZHnt6tNUo0vA9VBnqqfZppAbE0Gjh3twpgfSRMBvy33a+H0X1+d0Ug
p0/z9ETQD26L9s9AWBBKWymsyQt/VDleD/cnk/wCRmipZHxduSFlU6bHXw6uAkNpQT7rnuzsUhk6
Qe+PZPGpmaTS6XGrLfcatrpaUSecK+vuj5z7+jo3o+tUxSj54Lyo3a1RcvFg5fJaeuRjEoPLdBAc
SEmoL1HcFU949IyB8ekFRUGH9bbPBqswvScF+d9goaHm/NO4AgaIpP160RGMT/p4wBlgCqzb0Kfv
9uBuD+eXG/YM7/lzLkUD9iuiWRmGHwibH0uB34KwAji2Yswta56sWS0qu8k1O3a8ldvk+XRa3X7N
9K/9qXwlYdfdZbyPn2BMs8bEDn//KffMy6cqIXuuMNf8WpDDRwf4OM7tHlSmX6muQqVex3w6PUg4
IgzogrA0canYu+bJMeXZg1hEXYgdopIY5u+HdDPTbvlwfeVtHJzuixzSPvSWRIY1gsqqap8S9EEJ
DQ7L2JqB0I1phCtys4Ziyq9PHn+5v1l3ESbuX9uQk8NWhRhysA435wU/DktnMhVbr7mlX/vCMvPO
ffDS904HGeVgD3ieHzCMEnREedjnfvwaOftplw13xubEJ+pq/O1MWwLRJvWWuuhCw7Hl+5upIdsP
alIaUFj504HXZfz1Q072D7axOwoSuWp8PJbXm3f6FNXHU+T5CPKFxBa4QaAeA+0e7fHZnKo+Ek2o
i/12/5gajAurglrlTSWuNOWjGh8+i1GLnMdpvza91ZvzeqhsE7ZZn7X9pL/YfNn8BkdWtMCzl+2u
jQ6Q5dGP8YendThMj9e8o3vAwgOS2RUkNSK368dgdJmhZ0WNWo2rdyFBfUAAfR6PZPutxbS2I1RV
dLf8AcWSgvo2UtE6tB6/5Ds/9dQWw10t+IMJfIV6ctiXzPJnX+a8JgqxLvkMweRsDYUmHIZT/o2v
C3naxp9nIWvOu5vcJO9zizoqt89EVmi/hpEm/Ui6fb4G8sA3n87pzgwBQNven3zzFBvnvKMVV1xd
8fjqZXlT3CFqFGhHXfy4ufLJbZF59pPBu3icx2egkaH/ab2r5PK4ZIjFt5BzYUquznj7kH6/Lifq
2iLRYwpkjfZMMpjX2S2sYY7ueSyp4DmJep68eROf7GyOK0y3EGMta8pI1ulcQvVmjcaN4olWUCpr
LFTZZwo7+qfeO6/NnlI0Pd1cjgnLen6OZJuQI1SCWgGvAGQMGl41I+YvDBK63GtQBaQLd30OAX/r
cMN1A8mRM/BL7CfqENpQ2Di3H6EAP/l0n4ijGHYm4lfmimwPNsdEYj8Y5eVUji4JuA4cuocnT7sA
6LH8jNvFdUEJESitfVvyeo2k2gKXnv+A+PbORGO1wWOMOwmmXjo8krvpVAHoFwFD8Y6h+XNsvR4a
QUhOrslwVYKSFGFZyyVUNt186APSpE3x17vaWGY7NvkOPe+vRJhkpxeINpW4Q306ua6/EJGpMt7H
aEiVv+Z+fV0gmNukWtZ3lwch8oKx+IRQ+QHxix52YHH9qTeX8VESSmGMTIwWSRrKT2Qj6F46/6tY
pOkXQ5wOpQC1R8CzhvFD6a9R6RhBR0kr7MI/vyfnEXIBcyY2jaWmPY3Cngn1ZlXb97SL0EJTaDI2
rrw3rZCw/BVpRLaQzrH3+0wev/tonzzeEb6Y/7z0XJBgZuF361zwouz3uLGLJr6BhYBruSAmsI0l
MAvx4z6xkb1XlR3tgzbjXj8S5rBum9IgUYBrxZM9hHDF+TFCmwVqhOswfK16jaLAEalU2C/c3Prs
nO8IFJqkMeEH3qjpj87qynkZedQd+WhAxhv9dpHsnrcqgU1Kn5HOGQSwovX/Zq/NHdSE3kKFrvHx
Oz5kb0AGfVICt+4dsejRaf9OHv2L9Uq+a5NR645Pozh6FVrS26IrT94NAhVlmWPC/6wQgSM2HCS3
8dExoee/PS0S5L09Wrlh49CrUHqM60JeoTfTXIzGZ/Bz0kdtIbW4QGajcquLI21qbvy+ituE1EDc
vyRvpBekFfv1tFsI644xZK9hl6l2hZ/OB8zmHOqUNTtoAJy2+ZdlVynqQqXGEM9SGX7ZStptaqTX
7DtGD/YnIf+OuhT1rRTuo96/2heAPgqq9189vmGvtyBdNz/vP1pFCcOCqaheGQesRuFlcwNP5TFa
2tSY3gJ8FKnlhG4So3/I+0L32bKjfsQGNHK7TSmUKKmRSgEVzqRN227KEdUquy0beveje/0zxX4F
fiK99XHbGg4p9MCb2mffCByn2dUhH8F8tDQjI2CDW1AtRs7qmwOkIWgRe3J64FQItr/q5BW3PxQN
PPxR0Ee8dHNnLCWfy/hDI+DK8/OsWzcZU9F0CPO3fGMx3UX3/BG22QlPMG1GYcXpblwKd9rb4Up/
WXvFUiEkjLtIn2sH67ru59cd1qk2rQeQYaTwqh7gB3kdgtOOqWXGdO7U7jQyLNnjD3tH2dA8e10A
FwNwiI4Lb34gZg85pbpiPDH4bVyigNtyiFAGU9A2P9ynigL26CiL9uedHpfVYogDD9rWC+3Cwaum
Hwq2mlK14Cf+VDS4aBVu4T7urvYBIxK/PzlnNjYm9TIZTM6bCpkAZMGr08xNbAjQRS9ViDjL644x
RDQEtiIo6zZ1PkVsKKX8oxWmkohxm5R+O7jwI3Uf4doVNJFCoGCRGeGRUUBMiDBMZ2Sizej83tff
MIEfv5zlC2OyUpT+n1tsvuz//uY81n7RLP/cxt+fa0RzMNlPLwmZBdQAuEIjoN7oWR7FSAL70CMR
Ti+s9DNArTvq38NMwAu9//iFchG1gRldCGm3s0U40gCMusWbMUyh5h/PZPlVH4GiXKyjQ2FdUnq+
eEf1bgQjGXIrTi//ti1xTrWM155CgxLuCC+UDtyExr78voJzgRbUa6c8Zj5Ntm3Wto6H/R39iALz
5l/pTQ12md0mWnwWjQm8mFXr13gkNGmTXkuCuI5GlHFh8S2JjTN1d0toxQHa2vUtNHen8LWEv++e
HTaxOi9gfms14qXWxT7/lpxexhGx/AeQQ0XYMfYAoqmWFxnP7fqvmmmz3v2y7FQdjN+uiOItmAsT
68XtV0riPYX4NT94ja9NR0NXpQwfDwKQUvjznVV29v1lj6bHxqaVea+GVXBmxcTkvMBgod8YLpYZ
59/h9hwjyX8FAeGjHqtEZVsHvDCsx+9nwTjiRGVAn5E9p98SvMAdBCjXSEbpkzx6nrXrb0Ta+6Bx
J3iQlk6FNOGaSYx9F4g5ffZfRRcWXxGW9Mb5BG8uyPKA0pwEl9/LxwIa7ewRV/YOXsn0XDk8Ii4R
MaT6Op/4xZEiC33OwdG7jOn9ShpwmFr2s+RlyWWNqfOc11hxdsYMbF+hrjiP+LOgAenJ1RwuQI1y
tLgztXOGR7/Lu0/+AAvEJWYfPaEESDQr1mlovcYXIDOTNaSA00VlGR7Fhk3/b0I5yMxtXXDcCKeM
3WuY8H/6n1q+r5PB7IDmGYB8Y+sH+5ohQWVpBmASdM2cYM2KrD0Yn24P/aFdHhw5vC3kkBnanK2A
mZTWCZQUvx1jE2TxDYkJbMTcy27Wb1fKoaiNBS3q6D/pHun8vYrzrARD4qRmDfOH1xNlLygihTpW
Wl1TLd7HLDbOdL/GBcvE6YMMJE+eKw4Cv1tsiUYQxufy+4HVhG7+u5bdNvrvvbWRzJLwT1xNa9Vv
S/AGgiGnvC31sP4lnZEgOR6UQPwfcASOXnlcSCHICLG4+Tt6X5LlzIAj/LVEZR5RnMT8PYYDhwxh
3jHjhmbqBDCj0DPw+AqM6+FUQKaX8OVdGdOnw1xKq/ET7NKTS8V7JIQ7Y6P6ck6jS3vDsrGCvbgx
iTJmMOVjpLkEhAT+eISXgSfP6WtBSZeA5+5h9UoWo9BH6lURK14o2niLo1hZvLN2el13X/tp2P2u
ZdqTj7wRveckGeav5Ym4E1GnUigYGwVExETT0C3PvJnef2NY+o2GBC2D5n2LRDJ5e0JKrk/2Lqx0
LGEMzjwI0xtkzMCz/kpVovtAQ87BUeLW/hZoMxxc+iiKDDSFw9BA7glFOz96IgPXjFEciX/Or8Kq
8GMvuYfxKNbA/ySRJT0zp5fP8NbBEAYlrndbHISykN8CaMiZYJt9eIuhwsRDmunBsp59qJI9Zdb9
Xp7g7K8JQzuiMx2QlJ4BYj+OWlJSWk9YcUDO/7Kwj3+LNkUef/VJD8kaJAIScuV2QDPaLxDRCVrc
tA1qvBxCV1t+I7FYaRTfxgZdpDE+hFAg7PffbUxGmZ1mx5Bf+iSRus1O4Jp09LzMCyjFlNrX/wL8
1dSC12VDT5IegaMJ102KrHUEhlSQPEmrH2KB9ku1FUuOMr1hHm9OjqCM+NZwB859ZLTpB5zir+mn
QBGNbut/Bpfr7VwU0WRzhOhSaUPB9Y8PWAke1MgLXSmIptsHhxLMluEGw14TpJ8O2q0Wa9U/L4Ur
5pWajLm3e80B6ChVW+bd1nujoS0Yo1B5UUSjKBiGF9x7AnMCcQqoG9nkSOhZq8wMKRMbv/MBRA4F
AXcFTWoz8AU+3y33/r4E/qJyUiC3Tc4gmw6df+NKzhbmry7CagNdiyrHgMMAb9F95oclrgdfgG0k
WWgilQ3B+EjRpUcLsJlMLLDDgmXxsj6+6rTEBNkl74GUQ1MJEE4fLd3ByexBcU693AsKmXOFPBFQ
J14pYlSfANylHY/5daNgONbOEGDk6wO6tPX4KDsqRDt2iBzc9jqJzPlZ99+HoDYt4+ac1OR1cFHm
P0BRlgqF95lBtemLMQESMbvcT2sQqPZgXxC9wNx7+vVlBSpiPPwBrjwH+6TYp1D92P38ztQLUf1k
aDigV0rt39tosHeOYJ5Y675jYIPhywEj2Wc1YWepjUeFsOj7eL0L/3aiFQDuHqbH9AB2x+5gaXXy
UEozWgTEs8rW/8Qnj2KwywZLNmusjCUQgwDhmFNb/ZqgooohgQZSJXD9o32/W8x6kScw9/m6GlXg
hZRLuXmnBP1nnJJ9cV0pvtzXq2uuhwAkQ/fu194+0R3JGRLervMTyeG6uMK6o2PWU6IhPetpTByh
NW3nvSvTmZDRb5Tzg6CaMtmgDDWWNfCjPuE8qbN6R/TBAkQIk3kbtBzOM2UgEpgzagT7lTBY4nk/
CA9jsxjkmvse1wvOJHUQTIiCFxKL04ySACmeUK1w77Tsg0deLLEXiWA1oYVoNLujcmUctzCoiGXn
fsPBieEDIZg3BoHRaUqy/+AXWPDxi6T+yvQzoDj9fizwpbsAKmHwANfzBM8Md27eYKIlQvCLpULI
1tYhsfMNBNllMgPAEXXoR7JPDuOE+DNyeNzVRlxe1Ikf7/nhQthAJq+Nu1/3YBlIVMV5X/GEAL/e
O0zN57Q2POTNJTysrpFKRziuabfEtE2LTQebG4yI9u6TpArTmOYUJRXugch175vlQziEDImjbapB
dixU2rPpYawt7FtxaG3QwcO2+7rVWDGJaQ+v9pFzInRADsEA0LCIQiUPzZPSAzpde72P7uW3PC5P
q0fCkBCuqffejbxBwiKAbL8GRdPG3xzFCqPF0WKEuRjgK49eha+E5IBBFVPZucEnCEhyd9di+Geu
rlQWd4zkrMuSGPYAEDh6MqPr8ckT/bjkHz3aJILXg36Q8R3OIXJogeh7D/aJuYLFMTeQ6z+ciNYx
5yN3dP+Ln8SZoLEdjaFxQWI2rSeKCeI//f7Re8UME6FEkcGeRO4qe8XPUoGUTql/S67A9ZRp9N6k
5xxI7cJfvRB9D/BcZDZHR4C6/5cBRPoJ2KhEqXbYVPEtBK6ikHwzgMAkHsMOHNoS8taD1OVI/iAx
iHK8vQkPP1LTS6IUzfyx5Lo41K+DRfdDg7h7JN1csGHA12d6KIWcEc+MADfFKOMeQINi5Cy58GZB
leSoZboMf5FGXsSku7c9g/Er026DbTDSMpFuVGI+Q4iC0/VybrPePi84ew63C+8efCXtLqWkpx5v
op7LjPAUiPrkPOeKzuz5nuLqnjHfMXm0ggiijEGUoI2oqZS+Xbes6bAvgTCkMKju4LQ6X1fM9xhs
e2RyMInOpRnKxGDAAN1oUQ2K2abMETsTzER9cc2aKWDpiF0ufI3v4Sm266vLPH3WBTeirrIc8iBC
La7A18SWkCPQi45QsUUoUyG1FL7rYsGchl8Ula97WffJYW4GDFJQNB/H9PRKw2QBr6CY2d6dCkrK
j+EhUWYyFtXLAbVHwUcPs+bv4QyepHd6ThdRKmLISN+qtN08OzGPQU46NamFSqDX6GuvOVD4DtWO
XL5CfCssLTym0hQyRc+EWWNSc09f4BqUrzTw+qRHWPwA90zAj5Iv4D952KCS6H0qjVhGLfT/8IWs
y/Cr9AY/lAGyZ44RZfr4gC3UCVMww/qmwLJ8G9DOBL86d1hep8CnR4bhGPHSkpSG2EROtXmf08N6
FLbR0WmC+1rQau5Rz8wf7QEFMvUI9TgUEAbNl1kzHUa4TDnPxT3Qy+vCdG8bhr6THuHHh0WowsaG
gBPsU2Ci+mPt/S79/I5gE3znbcavh1LNA+PIW3vkDYh2VecsGi9ADAaCgFXYkbzihll75UoeFkXC
b49p54+yOGy+NJsX57PlIVj7n8HZAejD4bQpu/L1K509PqDX4gpKt7dUDC5eBOtxE4FAEMxvMxIq
gboDbr4y4YGZdoc3OBn6R+7jw5YAh2HeFQdILLDyPhPVhVPWw7uTp6ZdJ81OS9oYHHEYMW0igXfr
/ZTkGPO6Z+TV5YOjJYK/toF2ETJFAeunErslKnD7115xx8z8yfwJUCCgC40HoD6v2T+Qhukqa72J
Yjd3T9lO0Q5FCLqqJUbkPFLKd2bh4QOKfloFHETrQl6ihnW+jDfliEmXnv4f/9T5FjgoN+cSPsCl
dJ8WHFQphIaKlxVzsEiglJiBWIuhL4I5YcHDcsXHBgWDygNTdLK7wRNgRkpDKQYwjO1Y3QjuktB+
g5LNxNox09ld8Jl5kGHnBtrnOco2DAPpDI7WvLH5a7zurC21a74rKP3iDxbQKbgXtyciVa0ouxs3
Yl1AJkrDPH9YczopK94xfmQGS/gOwasGAFDMncFjBequR6bfMst5khkfxOzhTqKEfxRlD8LVRI3F
zTPz/fTByPKWQBi2VlzDcm/tgmA+NxBvH62gLSGx8p8L2rOacSUUASJttAPIdXcX2piaIoZLPIIV
AxWVBMr9Rv0Md+QTwDe0sqzNskyUmy+Llx3sDjSX+yjfbil7x5fgIBgb/CwqTbuEGE3EOHnVgrwl
GIoO/z8qspfjRjtsuNwcLxYSIw293cSIN+zb7BGu26y3+GAK4KjtwCpfuGGCvp9DqkZfG7dzmUbp
YKuZ5iysJNpbWH19LN7oiArgaq26NdSwFfR+em2SKJXeZPP3RhZ3Jpef7D9RHDLNS94Re8I995Nk
yWHGS8qMoIUrcAS1AsNk7g++Q3GpWDeP1tCHe8fAkZvSx+L78d4MBFXApr8fwDTSrMyVoizjwdjZ
Y9K67xKMyXnNarukPm2sNcuwTiHv68KRKAfJyNE8MAnSj0YhcXE6fLoyJA7W5uEkhpUVLYRRgF2Q
r5ySEATMVtHK80yEexEVwJEeVrglrg1++YNj//C+/oQWYVVBPlASdV4yKUnWa9jAPp/Ov1dwc/g0
1+LURZkBuyeLdnnPQyDdRPxRSDQHrmkt4xyVjQ1AtA/4hPNc7N9jSGQ5tLNd9P7DyI/HVn7d7Byu
Sh6gsPazeOLUTtbq4zF4OSStlazcJhg4cK0CmmrEmtwIzGjimLzkgqVzTUgozKALl6Sx8Kd/jRNO
FqtMttc4QIj7dMfxcMs/i4tylfnMnJ7BZpMkZfHCBwcPI3GaA04uOzE4ah9+HmiRFa17qu2rZa/t
FYUtAWXyd4TMOGGGpPsuLbVpbxLLzT78EyMug4JXw31t/e1cS6vUyWsncheLJHPL3Q5v1SZULbIo
fIossnPMw/ANaWwpARLAPsrqmdyxoIO4fLR2EGWskgdgu5AmuL5uFpR4wN8xCGCGD8umxYqO+t7e
4j7L/ibrE1b/dPAU1JYym4BrReeEQzC011FHc5Vxi2vvEvM5IAPwg4gzOUlWV6sog7mSLpdnazwO
vbM13+afoMiSDccgOpGCHzgsoVBE2ftyl0Kg/G8B4M/vLyYCCPgR/jqAyXBvYxXzu7uXpug+rSUx
bZtvzYk6ybd37zCXAc6ALzwQJySyOMzAO9MdkOBQJerp1o/qpfy05O0cpqMIUi8/V/GbBFsvwDYV
psc+1VwJZgjBU+KkiPgA9sBxQVQLVDjBB9KpC66GoANxoMTJr0mFrb09WcuxN2vGX5xI9IC6hF+o
IkLFFQo49GEvdUuLrqEMJWjazp74w+hFk/SO6uz9IzQFBcsvBoU2tcYreDHBAtFnxOHHjOJsDWE/
gyr8Cax4G9hw4u4gtGJjUIIxwUfgru9UFqZ1PWZn0ARsyQFsq6HwHApxEU9jqo4ziCKtZsdIhdzh
QaDl2YE8zwGC6exoGE4hvC2u+5fzQO0GBXUDEY8qNAoCelD8S/mfz3wEJ2JO8m5ggbwAmWV2IFsO
sbfYqnzwW74I+4QuLL5aJZNt+qKPWLMEA46YH3aVfQEaPHiGGUuW87lla14KZzhv/KAAt+UgOXnB
RRVM0hY6AbVjJKgzE9FCyTnNF7q+ashYljEscVZjKHHwT4CY7wCTE/z4IznuvdGfN4Nvb02gfeVC
hfwM/vyJm3D97YTlZDdPdasE7hpcHxGeOjCsxWSCkW2qOVdIArBiUXqWT+C5LAADgZbC4YbuN3mv
RJgoMra+YAzD96su95C419lwLy58kKvWGoy5JkgGcGt6U5mjxeBHi4ULmQ0iyOwqEzm4XMt2QhvO
vxWf9sQ/27PQX4h14a4d7aB/2nrxsOe7KLu71BZhkoj65wYpc0USAhj2+OivFkQaw7KDbb3jzFjk
rkvAK4ygN/PW8BhxB+PF0Z7uHYqkO1bVq0ZkdTsniohEWjw4AyI5XW0lZo83T6TYR5/fj1WQTysB
7ZtOEWUibZk/6ys5GdYJQOEee2u6AwiTI0Y555A66xA++RU93P/rdMWZAsvQcCLRs6O94cNm3P6k
ZFq4ZRAomejMiJt3y/cvkuVnvGkOlr3O1uuInL7bEtjnPG7/J44pWx5WUYy8KAp2YFxeHJTQZ7iJ
HEfaNSD9BuD438g3CHor+sQPXIFj6pQgT1MTGfbABrIOXoR5YdkAHjfGTIxTC6EMp+WPjTkH6gzm
zg/rvKBWzvv0nlYLbYFHC7Ci4a2HNk13Yq8LMvA+W/hPzvQf6xbFkDuiPwNtjzka+GPzwaMitBas
9+IMUvA6i8VmgjcZ0cfaLAwrooIfOCWz7tci3+5pN/LAjkSyFWF2Q1enC25D9p2KrEtla63W6xJg
Tp4QdDp8V/j0/d32FrywirGd5Viw3Weebi2xbljzwW23TJRDiieRC7lZ23kbzuMcdAPME7YY0VJk
sA9+SoOImMpYIcV1HLEVh4hzER2WZXYh9j8cTtvIsXcONlzAjWw4QKJmzbFxwiMKV2Txkf57lpCW
0X5TYuT502MdoIjU4o0RLNYRoSLcbl+W4y5WbiT4kCcrDjjAJZUAK9DCaOvEA1z4vx4mKBsh4h+S
EvoEVyCongCGLga4U100ZvsINoN/h+cpk8IhTvX/IhokoKSk5Oz4T2WfYnHEdN5u3rEB4RkyhEGW
cgPkXMIAhb+xee6kH61GKWoxxhQkAYxo8162dRZhHMA2hPdxi7G14mFynDLEBYCkWZb8J23znip4
H7yhNDyCbqk7B6pzzM0dBj5Yuu4n8kYdf8ej6ZD7jgBewWH6yJCaCNxMqXFyFIvRKGnd2pNXNVAz
CG4DHfWxEJRRLaXNymg1KZ/EoJJOFAdBtklg33nZ4ZxOUzoUSC6mktUUtiI1oXtLGljr3IqPNdfH
2oemest0C+jcUyeXBfO6WGbxGf/aluIBuiL/ALm1jSik+cTr6YDpE29+0wAiXYFirRchHxCPS4Y7
DAk+IEDQTOM4iSA7ZLhDwS8geGaTfAxXaK2yqy1an+YCl7mpOsE3OhEHDpwSa0eqiQgMLEWS57yz
fc1iNjFx1Ig8PSjlx29JLoK1oMKz7YFIU+j/cGUwpSbEgFIBT0jcWHYSjxUqlMsvORs70qdLR8+F
DwAPuNrMMxUH7HrIWo1XPiyeDl6Q8T38LhW4PkXHYnb0PlMdOQFKOX4kusXavkFdYHCUQSV3obcy
wF9L/oGv+kBcYzmH1iUzX2p4TQuKbp6MYMDDuSHVo3rGKWOIKAu+Oy6DdCpM4YG32JSUSAV7DXTs
u5dfYUEFM36r/6MvvEEw3770jhrwcEaOaAbfWHDFHXaYNOkqA8xfmKRMFZ9/DL2b4/x8j/E5Ay7/
YjgBxyR//TIQ7xXxFqiHhl5NYBKoY6fbAxK7Gr54YTRof1RyCmHobsuuytTZ39ThFfQ6gVKVmkBx
X6glDKwsudDFXMdGW7d9Y7cKdnqZtdPv7t/OPN1G0A81JBA2Ui9AfHVCe41NShtySIbj74SD8oj3
bzwYrA9mXlLwZN8H4aayh6uec5a+GIYN4ipr9WQoWcchnoD3JzRwKuI5lMJXgkF8TTOrrjpf2IAK
a+grlqBwTFLuls20OLhzBkyn/WE6QIt8cXvsBISrrWnNj78XjNpHeFFBp4HeJMUjABnVu1D1YUsr
ECfIwi/Tua/2vjGtD17nDxYXzC7YvcD1KwbYWaT1uPsTE4ueYpCznjATtwuGsacxMwBQMqWg/IXg
QyQqyRSU8gOYju91AynkXDyFFm7/Y+hgaTC4+L66uP2+X3hE+xeMD84BM3xoWPdjrB28B/YQHfMh
pKk7td51vWcgqUjNP42NwZXV/3BKYNcMGLbVEyL5D5UpyFggXmWbKguoXPFeZOPgVpClyB7HFHyA
UMzsOoWwCr+FqE5gw/EStjI9NSd85LVWtX0xSPMManxG4mxegTggNlRwpufE7cOmicXA4BY+pzcg
Y0ZpZRW/04+FEx4DwlHwTE+eCTQgYSx+9S6wglTo9lfqZmDTAO47qBfTIsYwB2CDr1t+Fi1v6Ulp
InptHqelYTfl1VuUfnPBhdDAtWgW+aMtKBDFkzSnYkMuCEFVTLfmfZZMFa0114MHKCzFDlTieEr4
vJAxs6KQaRptNfUCsWv9uAozoQQ/zeQK3BcesWSDCpAyY6TMprW8eCdoxmdH+72nZsi1nBKloZUo
wXH5mNWAAkTT2tdMmPt2tzPT+5xBMyA8em5GspeN9ANnRJDredYUcaNCuVNCo1sM+2nrHpz47rST
DxkS2Jm5m8yCDpzDnANkhffPm87/bF/Gz+wyg48xSCI+9Oj1C+nBDPsUnjbdMuS2p2D6tL6GUz83
vZryRShXzIb/XosuvSs0oDc2ax2Q/M2E0f3FHxiehLsqo/+EZDJVBUnlR/kZYLOvpeaKusTqQa3N
SKWNbjLpZ7ABrgWIe5j+++WgA4PBOVCg8YoTEsIihB5wRJczfWNFP6cuMNEL3SOI/05L44C0kEMM
skOORD1ElbeWUpamAUjIaYutgo1O+AoZHXD6ihgPgrrIgp+AwI/cabTpdmLALXKFgGpfxQEqAQSS
9SM0CcBfv42NrTz94CwjQOjmpy7AX+k3adTkqDRXqIAR9ug+6LYe7tZPVwZ5GzkQJqlRgXKDM+kw
eMTXUgnuuYLeZz+HYYQmAoaMg2hqiBKRRFKLBRG/vX92DA6C7jQ6tRK+RMBZYsOdDDluhCsaVRf+
BuN/IOBvH4lRI1UHBcm/7YxX5+6dAbKP4z5vdE/a3X1GYu53rsVMDeFMiaR+ZySvhvgSRiymmDSo
itjQY7/nj/D5Y1LzIXGScdbDrhx/cesNiAkM7+BSEZNfyISYe1CpMfDPWdyCNzAlIU3tcExkjqFb
cbp9kuAlNpPBj5K9gmtJRXyHAkvSTzlP+moE+UiAF330/NLm13cbyRSORfMh4SOGsn5gSnYTOUMh
vA3gntYTzJddwmrCBQTR7Sk1sImGWGGXUOlCpWBMBPvAvmPCsOJVgAADqOaGx/eBU40KaMoandw5
qawDWhhEOv/Nx6Dtzu52BGsRSP2yUmAWkRvoplOoYt8cwazgqizwBKA+zV7+xTdCQYMzd8kfmdn5
W7wSdvQAqQHXgaJewh4sblBUyYjTDuDGigeaFfwH2d0A7C27RvzhCQ85/+cQBm4s3s85MXMmh1zd
4OjE8KLpsSpuXf/34FOqpvufuy9g+WPR++TV+1SPTmEz//payM4r5iUyhCmwSTqJ/5F2Zs2Ja1m+
/yoV9dxEax5u3O4HISTmGYz9QmAwiEkCCSHg0/dvOaP7OElfq2+dh6qoOJUnN5L2XnsN/wEIC90x
WrF8+nSxQzkHTjMZKuUArWKaw3UWZRa0J+OXmfneX2HRS74KSAKiUO7xiQDMHJkrsdNopiX9rB0t
kKQguhwWeQD9D2UtJLHfHgMZuMABIpbbnQKiHT29yR3QLpfUlCbPB1kUtdJQhyT36FqNIzfEC9iu
ZdG4vZEaIKt8DXN6i8LPoaqmNNkuL4gUA5u7Uno6vJy0GzflohqhbcSrkOG0Nap8QJVyPQ1zOpSF
qnt6jX3o1jwkn3d56YApeee3A2Gh13CxAGim0wVsF+ZOcfO8OvbVpvvmjPZjyKM+W0LtnN6KugBS
YJ0A8aGw2/QQBG0mfYYFR/YEuQ2tRsArwaHOP5rPdAHtE7jcjkbsoLgbGNCU8x2/4eTdwuuNnS1c
v4RpW/FypNS/efCkwKnssL/o7+UPYQBNMwCVtNF+lo245UN6SDQNE5oXFQBl6QYgoUnkWKmrX9Ov
tKmBJd4wurPqt7eCoqfSMXA7OnBdo2YthDga5X2l1USnb3xuVHgFcFUANbRv6yu6VEsK+hUXoz+9
BjTwAGtEp8Difm8ewGHXIgLFPsAhqsGUEz4O+WRMSQZ4mPoHh890fUbMhIHunTtSrp60S5d0z71C
5hUNtNZ+6WDi0otSANQogwMg5Q+fhowqyBEkx3Zah+Z5tLBI4OiFxi+P0K0+6ndwod6LFeQr8BhU
S6fmmc64SHaibhrugXNFHRM8WdKY7HihJpAj6k+AAowffGbNwZ5WQDgf21wHvDcy+mIgnQ5BFHRP
AvQlPyCDQGONXpXzDkjhWpsce3xrzrtMS6StofaTVhoIc+8VXaIGvaMWyQzHKifpPlBDJO+gWmCz
tfXhqSbzd5HNr6NLSKh26GQ/aD3/4jipdOLZsLQwNu8gXxvJNCUHjCf85lAuYkGNQxmrKd76GiS1
DVMAEpL+Ek4+qHZMQQj7AIQJ+esTtFlYcOwLFOohNcbQDGIaVfaN2b7Simo7Mn60iEPbo9HJD2Fq
cCdQg5uABQvTdEMk3TJANd6EyzU5jnF041K69XhL1FNZC4FP3hgj0foNMAbmsS+3gaCmYSm05nUm
JrJ0RNUGxWyikDFfMHLyEt4eoNKZ/FTm0o7MHKmTjpv2kewGZBX8yyB+Q7eDZ523ziuoSMrYcLwK
8SWT8kEglPzBxWPg9ICFn1oaY7a45pARHoNrXOueYZZVmoCQU3s2h5SBWxkkoASYCqRf9g9AGRd4
aWvuhDa2QxBBbN9CExi9SKsBFRsfbljEmUZ7IPNT4p8YkGktNJwIvbQw6WUeG7WiDaVRsHdcx/aj
UfjSAjQHyMyjEGj5BXYAiQzsr9XhZiKaDg0kveDJ293I36KJKUBGlLq6JyZR+O7u21wQ72YN7FCD
sN5ESKax7WxCcci9g1S7EzTPPtteI4+MoTE7iB5DiKUgm7rVO13LscX1yOi0gakJCPmsDQOAkX7U
E2/AygfdLmLuse9gh3FY05kkvHEUsPMIjKWTgwyCH7BvVFg7D67Y8TT42cjosrMaTn+ODgayaUgb
u4hKhMdaAdgQqiMXnFtDtqKhM/Yb36BZNRhZTiHazI4Nqo924adr+83S+MV5x3x/vLtD1NNQTVDf
5fiKHZCD3i1iJkTiLXL0m0lSRXy/enuPe07jk0eBLCQKPoiSINiCWMvYRTYG+s2L9go6prYZX9YC
1oO8O7jdaudtaI0RT3i/tuJ3uXTlSBCiozfOMs1UtYuM35y/jf/KQSi3+F+MZLVlwt+lDk/vYB+q
C2ZOUvlRAqNkz9xE8p9H36W1Ic1DzQCGYiMwEgkubtPZXbwPgHqDX6ZqIJ9UIjxZntseQHHjEhAb
C8yY6FfSHqCEohELL5Vkfu4tt/QdleVhYXEJbJtzCDkg2QY7BpUMyOnwkiUsqBOGnEigsXRs7oNI
Z1ojMWgOrG4p6gjo4pM3wBsAr0OKZS51D9rKncSEViZgwz4RfQEu2c9fCPWcWZLSHjQIWq54nKCq
SquPzjuDsIjruNZlOPSCTiivAmTzYIf7BiUHgQTqNCOImIop6d3rqDxBTkHg5UEioL0AYNZ4Z9Yk
b7q9U+PavvZFmJRGAvUXwR7vpjQwuhsGbguFxsaVJ5C0MA0eS1IHFDP8z4EsM91PLV+Mb7hipic6
alSLtNZvhDORszygWf9GldJLaHDNe2ItsfXBQL5XCDnoKfmIbdZUVDUVpkuARMm8qMIdZHo1vihk
2fDyFkG4Fjr0A/PUTxgqt/S8ltEa/zXlopghuG/fAaR5oscg+2gA6C/Fgq2O7g0apEaT/2ZlKzCY
JOqvOY4BBqMfvhZZ1HGF3xDdqzkuVfcF2t/sgwuYHjgi3QXGkrXL6wVUmZgX4PgVXBHaFdCP+crk
V+keZvchrWN2T0TSeg9vXLyH6oQcltKsu2EqCAAM1YGJAGYZDq2I6tJ+62LJDDrsIoFZwM0VPggr
1jMQZXsXbz6IDkzCl3b3Vgf4Gd6ZReIiOjrPADUI5I8BoK0gGk9+zcYExnCT/eJdTmRar4pHj45v
TZOUYw3MXaplWo3GsMAi6zAzmaqsXw3dzzZUxuCayEwX9uAConVbnb/26Q2iG+G2tyQJcljutzqC
d0WoyXdq+TBiQV6T9qz4hIsT3gPrgs1zCYt2PHSbm+rApAtO0e8/psxr6JfzUA0gFtXpcUG/kb0U
c2nRLdT7FD27TgwZl64sc0+KTkkFpdpPRgi/c/PdGcQJ3CqurqdKU7Ce5DVNp6VXmRbBj+H/BEwz
2K6xEEURnjacl/SvC1Lq1i0886/lVYddyEQZHCwb896k3Qlac4ELGYm7sEegNILpgrF18tddY3ni
g9oD+aAbf0L/fHAF7ULNe0eqAh+/BjfLqbZ7UWn/MIuaMweDXMZUFgUlVMoxw+oL7NAaaGKDA2WD
f42eAIh2iFPVD2MEgY+xhmjfFG1qIys4txHAgSc86M7ppiIDB35q7w8YKrbxCxqQZg7J3msPUFVc
d+Fqcm+oVBspzQpQDqL0vbmAe5weau70waxn/JkkIS3vzipLJtkgSCIPMVqOwUYYEEx4+Fc5EwvU
naDJAFmtzns0QLTOnLbDqzvJKCmlxX8HYgCzwAApT0UGtIrWKf0PAF/UpllT2h0asyOzhjAYfmY0
ZG5vZ0jQH6uUZjsF5j4DTtyaWs1iWlTXDspLwhi+N/Z+ZVwJTnvyI14d3hHUWBRvtynJPKFNeHc0
gmGe0BvKx0Uv6x/q5xGzUsR+Dwh7jTd9EOwdScKS+o3cpHV7zVpF6zM8MYUOVfjC3kKeczOCEd7a
RrRm+dNq//wedQAYXHgAwp3V4o4AZ09OzUZ1Q4lU+kBz6Tocud3EOQTSRHWDlCfKMJ3j7AFc/4gM
jXQaJDONvT6FE98W1FegAnVCjoRYj0hQE7tLuGWEq+aO5qYRwq0DH30Iu/3sldukZ0/0t/NSG5sD
VZgUUMEKIqX0FpickInjMcjwlQNKNsieFCgOcHjm+a9gVDjJclfx0cgQwMaGAgMQenvx7gzv7xF4
ScA/SKDor/SzqjvA7FeOFQIxu6xqsJ9g97chBbfjRRtvQCyKLwzz5hsYRam3dkfGYE9cqzZftm04
WdFiPwZelI/PfZcjcYOWnq/uI4jsSFSIrExTHCGxqVoeyFnCATnWDqpnExYRCMp0TdOExpgElPkH
Y5DL8oI9NdMifq8C3o8OEbccSMmZHX62wcnJObgFwsu4gdHTcCaYRAyAj9b0tcawkH5ow1jL/ztw
Wjs6dm4bdGYTOw8uAO/VIPSHh2483dI3WVN+A4AjEcfUoaGEZ+4ab+XUHe/OWWcsyFfiNgde1XHI
70RDghM5TYG1MP60exiVYitl8QHa+Npeu7AaqYwG4uuHNSe9HPjoNIpS3J42/oIZsAH0rcDuhGNN
BKbCwLZ1aSPJ4XoYX5k9A+vWuMEXzr0RSB+dBiatWzjiSLIDYDnDmyRHgMIAWI9PrPakNy2phgkr
jU4ue24CKYWhKMhPNvsbg2NqcoHEK+EKdWP/JX5Bz0V4cgWKEpgxA/kqmhtsbeD71KC8MbOhkqDe
vAQSN6/g87jbGZYZA9P1NkOZ5NDXCAowZ3c/bi6KACAsdxT3FDMjd5nS+kSdImsJZVRmMyrIPsRL
mNfmJJVov+AuhcYSMxrSm9s0IU4/Xh8yG+VsVbWJRnTf+JqGeyEBAL0TcdVY0dVtwoYTjIMJXoMK
LeldOUJ4tADncGoWecyng82uLif2k9OCZwQMP8pEaRvTmycBEyiIXCmkDhK8/BVpALRvwRiyeRg2
cJMZzWkCIU5srJzmjG4ioAfEWcgbaaRKg85BeWsDEIDx851Af0SKCxmBlTSepKlx7nyIRFHRRszu
A5WFPjg9ZoqMRLfBascR3tE/Uat9OufIa7lg7Mcbr58S36mzVr+GV4CkfcodBLJYUaZQxwXQjjal
Hbel1RrR8qK9E6wpxKEurhP4aSQy2DNGjSm6yDLnmrbPmm+b6FR4MLMrzVu4kp0F105tpmsXThC8
YVrZiPif4eKOJgeQn0w05UMKuCV5cRsTKW/xkmD+yAV09/tRAMcfdgbh3oRgDIsXcX4PMuqdA7vC
MaUX0YGWbQkXPzACcw20wxMNeqzTD1TLshsxs64EnzNJplwzSdw/XATgOkuRBNGAhkp7qJhJ83Ul
+BaGOx0CQtts0jXzr5yi8Lg61NY0CsgNdjzZ2qkOaOPzqQdHL+XIVo/1R1BU2fM0MoEbQToF50xp
JN1yYiWTHEkA6UtwSk3vjos2d9slJfFHgoiNQl6GiGYHvxfuKUCJc3T718JAvJGveA9EULY9xn5N
+bNR6EcuvnVkjEBQqKKJ2+FHEYLnpUbcNKwevTgZKK53bElEkCoH/wBldN8vGioSf2/UGDi9ezBa
wRxXe4Dn+9ZqvmKDjEGUhJM1lp1UFSH5o3Phr6QO8SoBwyWDse3kwVCPilcLCm7GvCG7DcY9yAyu
0MCc5QvkHrE70BmorxBo8WWU+QrvkgzxyuWS07LSmJx+MnRllANrhOKcv7FgJLVy60Bs2WV7n9B0
xfQGlIg+k4NNG7zG1cxDM5Y6DfOREDFu4uaGfBKoPhe0tkzQEx89Rm6ljL/pAk/u2HXWZoD/t+Qd
lJzBfnVGlq75q2Sz9kQrLi8gmniY4OICOazORbTkhcfh9OqDG+GL74bcfSfPHGoNGvZTMC+TDd2L
K+EFw/LqS2UYjbClmW09Ua6/bEgQiPaAT7z7YnwDEUkvgALYw9PDwHYFtCMsOlpsJpkc9OFgffLp
JPOG2bjEujXUQwKE3le6Sojf0mw/ZHCF5g934vHzShJcHDN0JuKCb79DZOjuexM+PownNiyaB+T6
TEbD89SdOagdBlP+ePNKMyqdwocBjQ/EhXQUuPgoq71D/afh5TIW+ETfk6ESOBq49gCk4oCRtVSZ
F/GG8U4ouOFxz5EBfh728B3zSbC4Dvbt1x1IrLz9ijD97FKDItbf8EL6ksYxL6cvtWpCruWvzlAB
EyMHp4l/hnS/sAWBcvbZh6/AWoG+CJZFe5PPrtKmRUMeJJCw3C6BuiR8WNAcpceEcaB/kM4SqVpc
7+OmAiHA7OjhFfWIqR3G6MQV3ozSq5asqbnhO9HrA5K22C0EFyaY0htTu/kw516dcne8T/ooG1J6
H8f22gbtC1+Ya1WhsoMizGzYMZkHoy7eFU5/xokm1+FIRw262tV3AyMnKS1gxQQKuFarh62q9yEt
nDMpyCtElRq5Pa0bOc3z95zykCGaxFt/daPmXilVl/fZnY4gGWAdiKYQ0bkitxyMdrtP+xzfIzwh
Um9K4X8YnvFm5cTUc2Ao2XuOsgJzkqqynk6Yo3Dvk2I3t9Qb59qKid9sP5ap4L1ug6EhFOFog841
l8R9BGSAWqReRXeM7v58CDKWq3MVA+sSJKN0Q8VQEbGFdjHE841/DRQp/VtAGYcGwY9egsHtfuPX
0QWl1kVcokruMkel90JxK0NweVk0Uq5cM8Rk2Q17vk1Gx3VDpZXTR6X7V3VIVri8k4B/28Ic+MAc
nrNOx+DAP1xh5p0IJEJmifSu7z60mFqEBB4Hki7sim0vTc1IZK0KnytDw8uuel/fyQU/S2ONVMBs
OjNQGLVKfUUDkR/tra603VM+B39zhgUR8IeXc02IKWyyDxPQJYTK9qdZtekrg6yl9uTO5xOSVaOc
DHiAG+TY3XR3DXodQktgHbdJN99upl2FLgvlCHXS1R9gy837gHDNgMK3mjkzUiySziCBuFB5D4z/
QPCSgji1dJm0lHDPdK7S5g6UYR1KOCMH2CKSTvDVorE7Elsb6DSvl0XS1yex/PvM1MRyabcjGHP9
YOickvhGtYW7rrCnBW9y8QuszNoG6dEOfzPXz+oy38Ov3OcGGB6GXRFmA25GR1XMWU9tgSMsxGqK
VpbH+/q096zzKQnMgB8qY1WqBmI1014IQ5I2Yqga4mOEMaNMiyWd03ys5igsldqb9FgGSJzAvJWf
vJ+muJliuhG/7/AYU8TPDyGaiPtlXmO2TcizQBvzExdSlRzCvCqhEExO9xBOkgYAQLfuvAFwgOiB
Jbe/f6cmQ2vE5iaBIdvS3swcAouFzWO+wE1+MX/jNbnghB69zPY279wI6bKChDbum1NjbaBWOb0t
+QWblxPFFvxaRqftdHnGivCMyc9xWpjIRnjzD5OhAroDjOHnXbAsKLPh8kSybz1wWzVhCyIe0I9C
kk+VugccM38TSUUDVt9Ib+hqANC3vVnYo6yZtcxiIOOSt6rxcnk7DYnq+yW4Ig0WJm3SI0h3pqKM
sOYjyJmUawd2i0YuTQYKCrUGaoD0c+q8WZOYWTL9AvTfUt6S3Y8YxORIUVUjeNrb4OLUzoxeFR8W
MuogLpDQWXpo5BRMjI4hGm6hO6IxG9yXZkcb065fzfu0p+26MhXRVaTWgluTeabVU0gSQfXODmtt
ydxKIvQ63rYT06u07Ve7z6EJ1ZmFsbDktdEQtBnSoVkb5aoE8es1khpF/wwRdOJwTb2Y6BMVGEI2
LMBudLd127OVakx9v+0zneTjQ9KsKb49wHOB6zSm6XglwaL1wWKVxnXivJxpFUjPhX6g1DKnOiWn
0z4vnVFKCUQdIyMRCKGk0vvw4r3cqQKXZldUoAvkvQqoB2rIH4UAAuQefvNpasNYax5pzI6AUkBC
pov8OVACnrzvWXV9gR5BFuym5psemk2hqWpo8cDug70bN5GCMF7ugPXALn1Cs+bv8xe+GHh2CFQy
fNsE8p4iiOxM7NmxfEpgwc39u1tHQ6aN1+4ITT/YF7sww49ZhuRG57HKQBMFWc2KxP7ZXAomLe2Q
bRckMXQEYfGR5dYnJh2AIO/dPqSJAXWBJGAt4BlGl1yH6kCkY261PCJMS2Cu9PbdeeeImlwgVmk6
uMVLcGzt37fvBiRs4VEd6lpAGvpZ5u9I+PbS4qRHzuUgromEc4plWkyk+ojIL85ojoXHuuSHsK22
CHAUL+brsQXltnVBHJxU4425wJmx427KkIW+DoJ/DTALQf4CsZjAxKyYnkwFHEVKvw/8vYElGvK7
gUZj7jC7kAaOT75YHZ0aChkTpVpbb9iNLXeDoPamxG2+1byWBhg/cg+CNRycUSSgak87qN+ACtCl
m4q4LKLp3AUqPXRimZAxFe8FmR9GBUAJ6+QLgTwokXi2RSarN4VXKQw3rQVpfUdiwgCMDhgRigI9
r4L9TLzOAWMmsMYyGdxKYSPBiviJmgp+q5JsHWmVMofjVeug68BzFj6bGjgaKY94NFzb0ThCOG5k
95TBDmiFiCYl7zrhAO0gGUCI6MsVfMtsV4eRKyPX/rW2TOuXurCsRQeKHjnMZGlY06IaOfCYkHwE
Fta4Q/ph35BE8KNFZl2uqQQRqe2oeDmhF3lcahgWG0FGV8BbZvwaozr+wHcBnUvAHWIEjTkAqDv2
EE+4kjkhjXRMjGvrhKqXS7/KvEAaFFCQ4SpzOCHn8k/V5o58jS01ETQR8XMojVcKMgR90gkE1JBB
JGXCCQGgygqKEvR3lsGBSaqAc/1R8dBoyaAZA6EXGBp0ORWhAop7KGQd6M9tMGc0pqO6SUW/pa1s
hRdmhiCX3FUOZOcaZmMG+o6oLIkxLeQWL1k4DFTlMB7fz+iogCZH6IieSOHB32jEHfZsOjj3D0NE
2uZLE7m5LhQknnnT3ZMl7viWe2BizK/vVLlwJ0ALug1Q3fe6RS5tDXcfSB3xuel1XBhzQg2hi6QF
DjH67UhMEUSe8hJxBCr+BRNu5BCQOxuRGAZJe9M/dItGLsE255pc8/lI0UCvS+tKaTJYYQtfgwv3
Gb8YBi7gamgiWF0yG2lg7o7CCGn6BGwjnNDDx6kTvyX093Sw4BCCTtXVP//x7//5f5e3/7P5SPrJ
4b5J4n/E+bGfbONL9h//VJV//uP06x83Vv/xT8u0LV1zNMc2TF11DE3T+f+Xi+E23sif/rfKI40r
m1MRj+9wXuhU1pYMojy3Xi9ZxyxZx/h9HdNyD3PneI3Hai8mqXDRkDl+bDugSxhSHICCItoWlqwp
v/2nZ5Pf9OXZIiM62yf1EY8j8lXEJJhOMqmkiJ6jibvnQ5Ss9827NCzDdVTVMFVXcZ/WO+wU7Xx4
WMn4go/fuTqWOozMjUNYspD654P9tpD1+4Ml14trRwoL2SSeFSAEqOB39OaCKZ9XspRWspT9+1L7
rMgsXZaCxdC4NkgEZbioBXSP6WWXLCab4OmD/fZczu+LKeZ/P5fVIQ8HbiUufEBmoH8tZCaalz3d
N7vytwXd3xe8HPLt+azxdJ8m7VkoMthRddw/wZlBuhkc/d/7dKoie+jLnjSMzS3Pb6yoUwfR0cy8
ZVwXEaSi7Nm+fZmmZTm67rqmo8sm+rLSPHYvV6diEjjDDGW3Gl6H2CCKKAgtSAHdAdgpW/PbE/Bl
TdlNX9ZMU82I4itrSi9evBaTan/ey9uDko0if88fG+XLOnLyv6wTbffxxpV1stp9jeF2MP4oyHui
4eJfiI+G9WWlp7h10Zzicsj4XoiAesfOUHB03MHoMJc80rdn+stCT8HjaOhxZFk80oXMSQ8A39OO
02YPOn5lb69sZzyFj1N+PcSn0+eZtnva3evMQ7TfG8rr0g7RVyUx9EseTr7HH9/LUlTV1W3dUO2n
faHfVFWLcj0ZG6GKHa2IpgqMz6wy9KXQLY1a3+7DL+s97Q/nkie7LGU9TJ5CUJswBWh+y4yn5MHK
FnraHsU1uurahYWEsSSYGip4RjfMlH9e6NdF/PwKHdN0LddxNFXVnz7auVCLtLCNeCwNaRkCzzu0
ZO8aTTj8YwGj0v3wlM4brR6YncCzTyRUqubZwXWcc0mQgTMnB2RH1yadQJSASK0w9KgAQUSatG3A
J+KOnNwgP0/dRsEIWxB5aBI09EYK2EFAwRuAde6ogAKh+mix1BKPwjv1tbVSox7s4Sul0ipkgAAw
6EJduiUT3L8UpNoVYU2G5pAmRZ3ur1j9IuLBrhte/ZyGgBlgGxsokqpWuu85SvdFTYVjwCwr8o+1
TfMdKt2YvJA2s4A+TiSL9kwBi1Pfen0A4Vu6bzGmN9W4f36QXVzqcV2UXNXQhuiO4GDTXYCJMLA4
uTAjyZDqPDE0blN8gh+3+vPXXS8dPRAOomXQV1WqGFp//AT8TdK6/AtoU6+SPtk70M15CxT5UZAt
yUpkxRn2NeMpSg5jLSW9P6Prl2igAytA6UNTsOybFbTZG5DdK22oO8MMGXz+vEnUb2KIyeFSbNew
TVVxn3ajqlnuNTmf4zEdSdI5RktSr1Gb0Nf7m0s9hauTY282tpXF4xnQzPp9sm0ChAXevF3e/+5S
Tzs/Ox0OyebOUwFtq3JtcalcPTTsZZBf8lTfHOffXuBTtnPd7K3tdp7GY7fXUb2hdB7kZl6VLPNN
OPxtmac856o/NvHeZBnpfcU+rG6XnYpGlpBe6WuXLFf2VE9ZjnHfnrRdxgtsoQtdL8IhyNsTii9/
a5k/Upvrw9ZTQ+epcKnwexHdGmbN8CT+7jpyCr5c/qp2m2+Om0s8fjs3sUeDPI1R78vf+0aqov2+
yjw5Vc6HE08j7WN66Jg3S7lCU4oJPK2Nn1+efIKn6P5lR6jK04V1jE8Pu9A4TmDNGhWmppf6i3go
/LzKd9Xeb8sYvz+UY6b2/GCzzCOI+++SYYAop/1clmH8vONU5Sk6OMbmops2L+8NgS8sAYGjER24
o0peW+kDPcWG2E11SzF4IHU0Q2k2dGsy3pNJWsmbkyP55wcyTdU0DMc17aczZF+S7OruOUPn2iNg
cxuNm5cNKrU5s/yDt4hu1Hka+g2nst3+faz4n4UdedVfdvtJyx5KarHbod+MTshs3GGZEtnPB5pd
oApKnvP7L/fXck+H61qk5t5SeM6ZGMqD4MJsbYLwcFk/4Pur6q91no6XcTGsnZrx4VKk6WZyV1kg
WjUm5SWZk/pNjcee/2ulp6Ol7d25eohzLkXBzS0cko3MG3+At4NZBgqIIYjZKHmLZU/3dM5i3YrO
+x1r3qt3siqrOpSuNSmDX/a95G/6YV86TyctjQ3HcfSTBA6lymCzg0NBIDqAICuFwBpNSh6tbIM8
n7jbvnJM5TamK1jjkvxAdIcuoOuXrFP2Cp+uYvNwedjRlQ1yat+brtdD0RiywqM2KnuDstN+eoNP
l7F2tKPLVudbqSPGT7OL/yDnq3yc1vdgMip5qLK9+BRFttpGnW/kUkF0BWVdRoDgVXJ8rLZVpyea
BjKkK1mz5IO5TwEkizIjPZoEEBkwizcihJL/RSNRvscPr9F9Chy3WFfju8VrzKtEqci/RaCEo6pN
7L8tUBgED2Q37ab0YksesGSnuE+hRFU3W9W6cwRSn8Zi8LbxqPeKtgiilqxU8vncp1BiHNIiS840
MY0ONE8qmstoy+RVlNqcukiRyZygZM2S7fmc0x8eW+tRqXwe8Jv/aGRvSXX5YAYDAAWoW8liRslH
fIomJ+2xd92MB8xqSReZpA2I1G21CF6ZqjBNLTt6ZV/uKZZsrXinXnViCXiGt2MT+k31ZRINKmWP
VfYOn2JJrG8tO7ty7K6+zp2WYboryOTFcVS0BiWvsOyZnsLJPD/oh/zBcaNeBl9E1UsXGEc3AAGl
n6tsradwop52qX2NeH82ULnEOzYF11LpOLT23HHJc/0cRqznxmVsxKqVWuxDIeMFUoKJbwRohLJD
9nOmRROHPfol4XmohlPZq7zAKyIkD1TIk3WM1Q7TJxhLbjUDskRNXTnTZBGVyJ8fU/v5lVrPaf91
8zCOqRQxGOnhjKh97GvnQRSg9IGn4MsibiKygQRP/MacGS2Qslj28061nuuA/Ogat4tc5zKO2ZI5
Y6/6OReGkge85OeH/X9kz/+dGpEo//6qT8Vjr6oKd6yD8paMf7Btrp4R0CwdjXz7Wh1Nd2zdtSwa
Eb+vlFTUy/acJ6SV99q1D0LT+3gFehJ765JHKlvo6ajPz24yj/dxPJ4q1Uejl4UfL4yOm7vmz+to
3x6HLw/0dMx3drFLr1ceiGlz4IK90+sQ1+r9LhwMTsarAQT+DHhIqZfed/JV/rhpvyz9x6lXH2lq
HuPxDahDaLYOPsjDrMeApNp6dEpbj9/vkr/W058TiGOS6JUKj4r/PHS/c/Xl9YQg4r9UAjsmC+m2
YrApf98iepo+jvH8QALR5NN5aWtbhdPwr92nX5aRE/glvOyMPK5oDssI1usR+e8HjjY4cIR9A9gI
ZVePpAR/fqy/nuo5ZciTuXGxd6QMSNvZIN5Qfq+SM++6d4hag5935fcNwC8P93Sgr/Mkm8v2JxU6
NHqnYOcvxVwLr9mSQKV/vwn/eq6nTGG/S7KskkcyWwWZDnEPhB7dXlzcAnqm9FwBEZ0x7Kx0PykH
l5AcECTqRFqyxRKrBDHhMrrCznTrJW/h2yD65S08BZsoP0eV7MJv+8UrwBEEjiWKoCAtywd68pf9
9IGfAo593T+K+539JPJuaSN61dFrq+4C4P+QMxD8Hs+BLZcGgbJ99RR/jEwi3WUTj63ODVIEMMb6
HMozdQTyz0h2l93KZe/0KehcbnPF0hIe8z5QmmfiDoiOpo5mygTXtdrf+4DWU8TR7pqV7TZbem9Q
KzOvIQNuPKOClDu/9Gr6PpL/z062nuJOcmVimZssdoKrh+WNIM8coO2l2dp3R4a5jgU0wNEsU3na
KZeLYefXHZ/syoSv4t1acQBLROA/DuxdZFhKzqgqf+Hz1tQsw2Epy7Fc8+mb6Xp0Os1vyXE8tb1O
MB6Kdh+kqjZKmIOyDfIJFPlhsedv9lDu+9RVZTEYPtXemen9uNFAMwNytOW1PUz7FG8EEIdTX7Jd
vn2xFigWyzY0U3/OGPP8ejTupy0Yca+CwvGY5wSjUADxQDs8nJYF2bLl5Kh8uUFuqeKkW/14JLyA
v52+HWuPOhMo7BKBF8IrKnm6706exjjH5BMqGqfs9+X0kzO/q1uWk21zB54AKBQMC87ftFRL98x3
p+Hrak/3VXq5adc0OxwpXwyGLbDLITEK9Ko0z5dz9ceG+fJc8pq/vMbYju7HS85K0gVBWI61EEFC
W+Z/0QP5Llp+farn2+qgRY/KkXd4rqGD0rADEI3szAeulTazu9Lo/O3J+/JszzfQPZnP3YRna3V2
fWaiqufRJah1Lfqbo7X/8w4xvns62nyq4yqWozjG012gxnmkF5vowIZM28WU8eoVbsuDaSpgR3Bl
/c3Q5la2+shtNKGl+LsAr9d3kLXIr6E0RD/oDLAta+h3pLOwvcBuDBGi5olKfP9ygQ8X/PyLVYk8
z9/esnRDAw6g20TE3799WnnczNtGQw0gjNsWepDLpHtrfMp71a/s61rmJ2NMERE1QIyzNOR/d4K/
LP+Z3H/Zeoft7aQlrnoY04RrPtq6j9UkKYIYO4nhiyEY+//PJ3Y0IrGim7puGjbj+6fdnp+iwjWo
wIaYQNUVoK8LdWZ8FB+X99P7PJgzwEdDIq8+HB+pxb0CKh6LmJ9/wx+1raO5qqmbDv9xbcPVn/bJ
/m7m+sM8JMOHscymh9f56/FKivLiKl5PYUBPcJlqPSvrmSjXvWl2B/VEI57eBw9n+vNP+SNR/fwp
pmVYrmEopmo8Xbrq/ba5WJt9MjQf3XQc6RMFc1J3cUCOrAiMo7eHEHIsyQv15133a1HXVUxDNXTz
udy9qNc83mwq8VBNXjeH0fl+9Iq1ooS3SphBVHZG6q3lQg6G6NNS1FbyCDeDvT69Q1je+Sqo3twY
nXo7s1lx8Q7Xjr5teteok9xeNoxk3DcM8+7mw1N3fXPbum0xOT3WD7emwKl/fn3a850gTyLwFt1m
zKq7zxuYCfXNzbebZHi/tM+V9oPuo9a+nz4OiPwdJ6fbxxnL9NWWlsEevcrbJMf55dRK7eoZDUC8
gPFhxJoxnvz8szi5f55rS3HYxg73lcXg4fdzHdv7+fFxU/dEIqOJgTVo61370FbBiwTzpot8EGIS
JrPHOb1MA+N0/3YND68nDJRu/mFloYqAA4XjW/ADu/eJ+Z6Z3ZtRf0DO2rX2UI6Q5wbDDkPOAs3C
PT859Damp79nuFejtVDfBXo974LzrLtDqGNI9mw5SN6JWgMCq5tVd71tx+jfQKkbNbUFkaOhg8Hm
JEx2/rkJ04RqUIXnquB0jlDVManua0d0ul9U1Fzcqgpwhmytc0JTvQVXHqsOhFxmRyhU4Y0O3+SB
LGMKXfaIFsucmO+Cy8zQUwfG4jndE1r8OiYWGnj2RINeLmJzF4xsBFIJrhrAsfmqDHchZM3qcQxb
HXWXM/WL4aW023A+Uj/wLAWFY48OOCkBRNv7uKhCEcQTaAz0meHFTOS0z8E6QfGdhZY6vjjwqbLm
6g5p8FHj76oL3VRZopRSd18rY5RLoKnbK2Q3PkD2w4baB3ZfB4oPCPnT/IgjAUMf9LnCABIOOaTu
7mEiupkYQiwhvLcQ/kJKxWxAHw/xciteoGDYoJAQ6/rkMzOsHPEfaN6on6DqIzoJ+EvMHgNsXRpX
fjIOwNgdoz+k9NJ1ggZR3luLFqUlci74usGbJN9CptUJdUD8UZiGUDLq98H2BRHAIc1cHmYPEQQv
MlAHVkeFybMhtT6P0VBlMis8OGhKzagFqq6rgjQawB/BP+8G5F9kHtBeEVoEMiEnyFGIaDew1xME
vjkDpYQ09JX8rtgIUwsVgpZwHm3/kwmQCR0rDeBrBoWok7gr7G4LWCGjooGNE8Sj47sNRWkLExLq
U2ky9c2N9tvBe7petDTJVeP+gE/Y4YLZgbAuhkME4HpRN14LWXP181EnRH931F1LJ4gThdznWYi7
uR/mu6LYj/Map3U7RBnKqsHDxMugcawl4RyB0E7au47vnayzQx0cvFgzQ5sM4TSkstCHW8SrLUgt
z0bU4Vzd9dNNGGu+bdT0bKbm1RRdo4Z1qmbrYp2gZoD1XuemD7foYYBxO4bqSFOqOL5BSF/QKh6g
taI2HqsCgjWaDPoowyELgjEeE7Ai4HsglSjifGwUCCfEjCVAMgiN+CmM7+H87Ti1RwD0AXcA66J2
zxrHYT483mrZWwGLJvdPo83ec3dVFeGqD6efhecOdltNA23EKxBsQop3HCNE7ydQ3lMkv+6Iv/U3
HbFO0bEny6Df2dUIddmV0Y+DaES9/mLBxUD6ELVVWGGIHzSPWNRXUU6JOCHMBXOQmduQzLiOBllw
hVN5q+J2qVY3djsasfYkp5PSr3S3oYWCZpijQzMVmZI5/grX2raBG1f1EKGcmtYLAbPtm9qEPjpt
AnUC7QKRx00bHTTUHkW7Ugi+bqcJWfRdRMEjPAMZ26GpM7xOSQ6RQFHRx4GCDStkUmmiUXtb2wN8
k5gXzS5Mwk7etQWyv3pBqgAiN6JHQfJpr9TZwrtErfoF62pvsqFBcce/WWTLIMqvDws9tFGL3KHv
qDRSJLZwn0bhFd5DDlVghnZLFaFStCEYtZ396EVpYFFRg7dVIJ6ktPO+6CVH/8XYmS25qiVb9osw
A0T7Sq++l0J6kUUoQqIRAkTP19fgPNU9WXazLLcdC8sdWw0s1nKf7j7mKZkmh2ZECTOYWGJHMquZ
K8GyklSQsV1fBy4MEafFFV2AAzROcD+gAVj5n4lV1j8Tiy9bXm7rdfsLXtFOfQ3WHS439ZdO+Zkx
tOmis+4JIBtmXUx2zOC4UUGgeJcWmv9ew1QVks6Ii+4xxp69YIJw/rDXjWYhuX2JYCqMroWwme3X
lhLeQsB1FWsaiCMSndkmXIhRqPIYYp4xWW3gEvXaRjzAmKRGHhh+HmX6FX6rcXbzW+eyjN194/BU
4+hfb4hYcFcYnYES6N++W9jQ+IcmTONAHHTaKb6xCYcbYS6ZDza6jK7NEth4I9FxRAY0GXsbtwZC
JlPwo6EMkzK8fDiDU82QuLBmJPe2vS2HtSja6kFYRGcJL4OHEUBg4LnSQULpI7Y5ZIaUCVY3nxY7
ZdbPhP1nwQPl3o45U+xb7QqrItuYj9uXahf7Dl7A/0d37v8jDdPE/2uP+teuqGS37NXIHXsU9qU5
GCYuzwo50IMN65ceozmVC/ZC+q/53z+h5P9IcHRVNPWx4VKXZXPy75RMiD+hVEa39gCgqZQv1AIX
I09CYhjPDhmBxhPRvjJJJoSO+XXTHZmoADjPppvSxiQfVXWavFavm5czfdtSbBOciG0BrDVNpaOw
iCnzPHWTpe5umJD6h8cfB+06n5Hi3lvg3+skds6GAmOPv7dBEabQTIA+wFY1RkNc3TdXT9iHJFmg
TRuLENdTBYYEt4bXcFJtyANBbGe2itPN/PYNDcU3FUcRbZ3TL8gz+7dJ5oxG0eCKD8XPCLn8b2ni
fya2/7qK/0oTX000mHIqtIcC/wgoKbMWT+OFLF3rbSjbLfyaxKmUtZJ778Jldy5aG0SgYNq05v7N
Wnw6igN9v6Z9Y4UxVV/aahgUPDoT790GTTd7EZ10xF6rDJnqz1TtmFGM+L/lfsq/w3UdKUAUyc5V
0g5pYvwr8XoNRdn3g9EexOsQH2vAdSpQxRinmuXgSaktnEv/A+DnvRO10aadWw14CQgc5DLmRHD+
62yZSjKfVLMFZWoas07zX9X2s5YCDd7ruvV9DVwSJwa26JAjh9jjaBGhPYnEj5NgAidQt7W9vtXu
zJNCsHJSqBCEQL74ywTtXmlw83ktJcWRinH0eOKuXPQR0zUWt/WH6LQHFoAVb+b3i7AczWDeKUFt
s+wqeAiATXTAS+vi5lDT+xyxLVsxCph9P3K4m5rHOPPT63+IC7MLxBIgsL60BDTrCS3T/n5+zK+M
QRuecOJgMuY1NKrQmsEqh6W1/Yr/JuhQjNqxZ0wAsTj/eyxDBv7vWGa8P5KsipIiGqTG/5KH2kio
4kZSW+QI8RHNX5S3Uz9y+xWd9akv7Ht5qyOnQCUybUFymqefIhS7IZPuFN1ohDoDFpr25d+ztIYP
MjJOuMyk+hN+Xrz5e6JRUh1pYwprshtD8oXKLXb98u20lKEGR5VsA3J57WkXPfK64ImfzrlUHE24
/xmECXXsK4IVQrV8zrrcJ1nH7LP5MUFMWxWdUYLzZH5Ost77rPc1YVejskbOBwTp62wCa0qgY8FJ
xUnz6fA4mFxGnHq8EK/bs9ESaHGQPu0Pg65OxylsWIsK4Doi7ku2Y/EE77MifYldiv7n9m1veMpC
9pC5Gi5e8e4ZrL0fHUvcLij+gIIahtuw9MR8YSTuJD0Y7U7XZ0xHDLZnnIhAnrMKdjcskalyEZUV
LxXBuFXwJrBZujRoOG1kQfdc1DK5gcggAZviBnaWe4MmROyGg/V35Y5szBdTqBJHx+U5/fv8pMCd
Id5t8Hiv/qSRcFz/ABr4VRS7AY9lPInYy40JiJgIi8BjWcmeyMPE1cUxqWmnLwDDHPk8Aps3HwZp
MPbw2lZbaLNWHAb9uTy3gTHhXB69LNyeqftryVc+J+qRJhkG2j2sqsMgbhwG9z9sucunRqyRr0CP
jjTwJLG3r6MKr5+I8VwKts77bNl6xd3nCzzAs7IyyY2bQP9Vp3oNWV+GmM8+S54J6CkjFX4zbM38
QxIYIcuGzpyXzcTGa2mQQTGGSsPJqpCsctNxN5f7I1GduTHq3xYmuP8c0ZQTCF8RwEZXXmBVAEJh
udezRYgbp+YPxULWZxPT7X9whhmtKubV0fzjFJEBvD3SsQHa4yU/TKu/ycant689HMlgm0LYKYl7
BHrbYCxPsTwBwSYAwoYw4pgbMygf8+45M3Za+V92WFn+DzGZJ1hDDjEZdxMVafIv4cE0RNrpb5/2
QLAz2VdPAGSD5CjZRnpBBYJX9vTaJODxrD/2GnBlpa6z1Kqm2UrksHv/NeouD12G5E7RLNVsc/We
x28qauZKgdDgRO67vxOiJ274lYq2AJr97aSZL0+8dCuDcppXhVseb/pC22jm6TadFDP/zUWCzKaP
ScMNtl+1qA5JMMyhzn4sJfMG4iMsfIF1i04LKsbNTyFEvoJT3+93jKHPlCIQlt/NlbNYAI1Q7d7u
Ea9bHBDMzs63Jfdu055D1XKBJNPQqlKac8xrGjo85xow2feGCRVszmTBhrzwgTAK1IZDe3gf9Q24
uw6KmPyx7a/sXM/rn4f9xcAxSX3iQSpnYt5EjpAS9/kgC86BTFzhaYQzwDbBOEVOgCAsbjuOVc10
s9orQa5iP0it23siZeJniaGrE0seOoAMYwK63ojdI5cT3D7yJRxzDtU5DyAf8vVTLCCQO2wdBGxP
GSDBLM9v+/OI9D8j4KCPEtFnNrCMYr49qW+POe0eEN1XKFitZV76QB0Nmcgqbj+kdf/7IWH+h7Q1
rjDFQNZC2NIR4P6ntNXc9P7J1EtzANnK0qofibx9iku4TMY3hJLy4yUPARRYuKyTIMTpR079YW1m
h8bwRcXLuRvrD+S9MatlUOvFBm2r5ErR00bISsCG/CgbpeX0fsJbjoCxXT7zPyE7f4jqyS4Yokrn
ee9iJPWOz4qlSJbN5JK0MIqvCM9Jovl0p0R+8nTjweVo7p/up7CNm+/jNi+A81QCXQiMMX9Y1ZDz
B6ziJ6NtbDg/DiPyoFXdAikcQqmNsf2nmyZY2AF95TP91zLTf5QsEP115s11VGgmAv89dq4bTZFX
2PUd1P1I5ONz0iugAGhcLfb/derh37qvzpsZaJKmKk/Eifbv5qPkmQrPUqInCCY7UKT12yltrpJj
OBsioBDxDGvSsX3zf18y/ymR/PO+zN9KMnuS+e/WTfmjxK8bTS10U9LR4rw42PE48QGuk5liruxr
u//9HYkm/18X1pzIoszXlBnt/9dGGKvtLZ9EtAR+sHsvT81CZuRHAlKFJ+RdhSvm1Y/nSthPJCf5
zgAjPaoRAmMnEECgPw/r6CRuFXXOcWOilu0n+3rWXJRd9BhpkLheTcMjllFwpH8Kjj13WPNvVx+0
zG/zS0aveBFVpBCv4t98QzV2ps7fjqFYk4XK5NFknmxTtxgVFTlxyz/G7W4QysP1c/teA3AHNWNs
jF820Ut3c6aoryYd0n+Tc3Ylr5x/DpOb1QFW/tU9BJJ0ps+fq6UK8w7Hp1lDBT1fsMcrj4HeuZvT
nYkm5vy0Df9GWxu0wtlYIisZAGBPn5Uj8oBo7etkAJKWd6MHCv4D32pg0qZj0h+krpmwd3lZkP5R
0NF8cAp5IaGettv3IllJXmi/PRNjEuA7B0hM9nVwvMPBOyBoeQBBZsUKoecgb+RNxqVJEcUHh0lH
B0zGOIYAjYjnvWOwrefIUsFXxUfzV4c3kyF1xjgHn25bZZauXo6xMVfEz/aaFnXgRFNKEGjTiNqj
MznTlOOI5UFkHpIOI3cSlBTgfxjxCT3BTXzGLnf6ojN5vff0H5/Q/vEEDfmVBvn65SWuzh1lvm6F
k9VSWb6mwj7ZVYd2Ga4/AXS9Odu1xWF5qjatP0xxk8Z+p5tX52SZ+iFLW+XmDItu2mx0nDHHv898
AD/T5nwbR4s3m3QZ7SZeuHkdaIr1YAdNiL96G3Bv/MDsnhjlm8gPvaX5Sf+Sv9R/LkfTTeVirhDK
5pNrB7qyvctrXFoWQOEWT/43EpPvwl+3M/hUGNYDeYdDBr6sswocj+DOo8Yg4YPvwYfkSgWhYE7i
T01spVgIoPY7SzpTMDmLFwnXaYoU7SxFhEOpFIK+mb4iT5Y8TbAqTIKMQ1WvGtXPmFIh3WTiB2wQ
jSmV9ezsjLejYZSWK8FOi3EVb1jFWM8MzhuueeOxz1Ma+pn8iLWjw6P2+WgpR2vifjBlAwV5Tq6v
dYfD6E2wynZZd3aI7wIOPVRrW0+EhAVLAgQZVEEYrIOl6jtTdpiApWryHCw9skSgN5HValZIYQGG
KeyTctoZgSYtM82r01l8Ie+EgB97Cv3Isl0fzbO6kPO5NHjRa5pDJCQv5Fzq5jKEOJTV0npOZqQ0
xYlYszaQ4NlVVrrXTFXvGSAGFWzd8pYSrn6/kRGZfpY6CriZ72dhs70AmpFYdBz/wMPHX8ZrFnbx
iKXJUlb8x1xm5e4Wzz6KewOSprjD0yXkFbd1dH4JXmPOIl570W9L5rc/VpnMJMzHn04Dh62cfXht
IpHebkDVgTC7Tg7Ro4JmJLP6GV/aApOHmJ0v2nLx+QR8Gqg9TLzLj2ZRTfV5BH0kd4VJwA830Bbb
4phe3wgEBEuHbKfNOgcvOOh2jZdTdpBpyMXcgaWZ8iCGvAvsRDhP47ByhXOUTGzG0D644N4jXLF7
oG69U0Psuauu7jLLPNkZ09umWJZ+sn2j7qge4SGT0xElYRHHHnIP67WPNLv5QQ5OfOLC3tw1SAGl
FZ4x6tzelV8JAuDN/vx08+f1tZ/81L60aBYajJ7PQlhPvuQHBsa7epvN3nvWPSv1NsXCxzWP8vQT
qDtecHA6dDDD6s7G9DMXN+2mlywR0DPpwbwKAAJh9xAdK4LV1/zpq8TD8l4Db6YvSwfw9SGipgR+
s/Qggq1V7IQ3eA0RvRrrkRr02Y02RDcvPk9udpTMhfaU4WCg2calUCzyS54bPsU/iOP7uYQLxv2r
7Cc+C7ndkC1AidrBB/Br7zVvNzEOp9THR48MFZdXjVr9+NbGOgelCnjo9Jl9ttoZihYVsvxE9LgH
lhqelYlVdj5PYfcO+PfsDZ+PXzKu0dpI90EetMBQM7SM0dYoubwCjEHohvB1F7ffo4mjLjDK3/j8
nqd4ckQ4QY2YFVTkGzRd5Dr2VnMuwvHZaZvhZzhTESAm+7h8bvJWVgLXtgoU0ssmUISAA6498uzL
bONb8jZu8PI5o7jJrlf9VFySlel+5qgjx9FtMrF5MHd8+vjn9RN6sffBRnoezeK1sEO8uz6vpO3v
Pbmop4FrClAq3GyJw3twW0RLY5r65K57KQi9JxdLuJIgJAsdAuQiDLFzIhJ/gHwa8lVzkh6v4q4J
nkr9C+8TWC9nJpL9JoCXg6JLsZQz5e2BYtXW2hdYYbw0IFzW8wgusjCjIr4V0nl4ttrYMsHC4QZI
Dotxj4vs338Zayh0e340WT0EpWPRAPOTZXlvZj4WJQ5xgBSM3vRszLTGgmdlOt+qHjDeGNGLDqav
bqNFeEb6pFd3hU4B81d0QO5CROy/8IIljKX7KvOQh2bal3KXOJgfKIClaQnft6CaJ1hizLnxHBPV
vED/1ZfqfLxokENGR7d0oeH6Nvg3r5nXRw5WW2Wvi4IDp6NvyItbjadtxug/+WwKu+w42olgx8JF
Na03YLOvYcVygrKFxsaosDLl+HNU3RanykaOXX3FCsyD97zppwUGPjtqJeQ8n/ntAONmLoA4iFw1
GLdVdfFy4r256p7Wc1EXTsEy5vvxANCCQBKKALuZrBDmvJtHGjDBpaG/m9f6bh71Ize4vPSX9uL3
l/rtdVwfLAEa1E6q1WOFNfV1NiEho8xmib/lpZpxJbbaWIuJFua3xLcoVVv75c2QIvXV6zzgucBJ
Rqx2yXh6sVxiNoFaGBZz12yWdtZIxP+Dl3Cul+aPmBESNesUxhxYCI1Nst7C8qHbkYR4gn/OpOVT
eYK2E3E+P+UQIPefi/E9capDuuOI8mT7adoVCwfvQKDR6BWYGYHAfrElm167ir+UozmXFn3n6E8/
2d3gSh9CsPMUJuQt82djhVDfD9AqQAK2wHLntJTcVvITfXsylTYJdaALAEhsqrCu+wmPqIpQSKaT
Ne/HayDq9TNli+hzeF9iypqDGya6h7v6QBEjCuprT0xanTnou6AiXlEhE0KOuOaFS4BhIueiRgvY
ilIGdQhAblMJWQfTCliDf5Mf/ScmmkLnwsi9tBCAte8bu4Vh4+WQECVADf7Nf/m/QsKhg3KKL2PD
CYsfOfGzUPF2CPDxoWMKz8cTsSGgXdOtx7DBfi578sZiSZsgS7ly1a2AIsJiv3OXOXHvKAUyrIy3
+yFOwHE1L+znJgzCJ6pCd2oKux08gxo72uC38sVmPj6EOBtdcUVH8tW4XTMD6hsrWZ7mlFTW4Sld
VCO5A9XPF2l2W/GXwT+hWUsPRlhtQsDvy2RJRnt+HuWNQfWzsrrc1ZrpJHcj6HLPIFGdgod7nc7a
o3gMv8TlcHjO49/wV7gDPEx2YEftbGkwbYH0SUvAjIf3OjnLR+PbNCyadnrDkRZpUE17t1iZ82bT
rMVlNFdOlKYvKnRrLHP/mg35Q/l2s2SqYW0y2AnfXyLucVtplg3BLbcLSiJ39YvgJj/kv+kOW8T6
u377BDnwHgG5uRWJQXRKKMDAreR0J5nHHuROr120q+GUclP77waQijbTZuFhgJEhugUwhEChBYN1
XJ4mPOf8ezeaNfNwTTJTXmNh/Yp2ZdxxOrrml67gU+VI+XoCSJyAnL0r3BTt8Zk6Kg1ipTSjM+tz
b7s1q/3db2RxJsxpmlLEw+eeKF4K8fzy+Tg8JR/ZFv96mlFwtyHqvE6Cz+WzLq+JalXr0rTD0M/q
XQ+ZmriJI4yHAkubWbSNZpQUtiU1ek5PVvDxc46OIjpw77Q0yHwbB2NR3kVg/U8Ipa7w9Mpi2m05
QHQ3R18zHeGbAjX3/3aA0n3VcxeN98WccuNqhKaeuSI3WRqAS5WDuH8DmZ2+5yqhhbR7/8hvW9lU
gYHgTj3cfsVBcR9WMehXO+Mz8P0CTsFtsi2Xw7zAq3Ecl6K6icnXuKT7qeHtoRTiN/u86BjAcQD2
dxye2Fcnq0Yfy/EpxdSXy54JpnoZLXQSR8WJjuYuXL/WIq0q7KbLsfRuruifovi/+9BUlB4Lf6B5
6OnuCAl0m8J2hCXjwryOoUQJhx2NPhB/3v5nGc/6Kd60Jxmi2IMmHjxuvzhCv8FJa16xEWb5qjrp
oT20TgM4HxYmXFNondf3t7ltHpJqyZ1XVr7EfPydh6rDijO0BMo5QGbQOQunvf/zrQbI88g2qCgE
EgzOmVgkaVQ915Gb/LF5axtcySgtIXIuK85BjBq4rAuyfAnErsOq19fVxDbNGcjDPbigL0Y6pgJm
ptkPypNDXwkpAmXM16LNqad2+LSjZkGCPuHvIRJaY8y1TL7JVnckI+13fSpPxak5mIktd3aTj9mU
ieYpeXW84tTo/8aciAIRbXMVlQqn/NKvUm/nIUE5nWqWeuoYQYV+SiBGUXqj7MtFtXrvsEmMfU41
DrMSXsYeiCDbXWSVI0kaqTO/1vtmG8/TPb5OUDC30in/HgAVA7iEmDuegWhaXEfSiIKbZ2XweM+f
VV8Gt3VJS5n58/ltfvHAumDB/HSe/9jB8YEGGst4J7bnNybPzgegMD+TTkzVFeowWcNAaEIthd4X
6naYQIPtJhqmo3n/upOepdSH6M14qMQd4Yl/SQAWmjZbsak7+HZSVFIIfX/jS79Kti9Px7WaZOXN
eY2Z0OMzXmeLvJ3/fmiYxih2dCKhm0CwNHw6NNKiXg7oUOKOyEymCZ4OTbmxa460P87KCkGB2hYd
vXSQ0JuQTAdprCywcxm1E4UBWYF8otNxdGIvbVyAjZuTU5Ronb4fW3DoXypiu345EI2l3+FrAE3J
mbeNoEhtc0y/+NNZ2Z76s2cunASPTz7MopkWuVce25n+m+hbyPaedDeuHasZl+PDjTNbKe0KAGgQ
rVHwO7oVKNWrVkQ+dSmvBNmzYWJ1QJELh/Tt8zXcGz1QQVQAKObzhFhz2oroTm7BDT2EbLjzTH2a
JEHHReTXptJX1joRujuCt+hiMiSnU9wfK4cyz5PePlIL3cprx4wxH1yIEF6RlOEpbt6L8G5Krg4P
/6eZJuemmTaxi+TMJRrL35hhf2zqMx01OYALKGSbGAI58Hscx7DPoJyHdxbbFeWtsc/U+ZARARyX
7Kh2yMOIIbhXuxJ2e+yYuDj8tAGaFfs08kVEZxJewPWSHaYT3ed7oZrzQfdUeSqbuxjuDVtkhQdj
8MbEt9oIutf1TomWYywT+vBeTv4+VbmPr1cc2rfSn8SzLPHSaGV2loa13wf5OCDE7MFy43P+CeLu
mphLkTJCOo9x407nCgiQNGiI6rkKtVfj8IGix06DiRFb+0PKfYFCELXaweqboMrdnCY0en9w/ODU
48K2YyIcto6eBqHilzRD9A7lScqZBTZ/FEcamy8kTOhMqUKv5XeTZSMHFSv57ZFAq9lZx/jtM3/p
LJizGG7EyWZSbpC93/l+olPMX5Q4FeBWMecfpRzP6bTMjrocGNGK3K9trVcxY7eJOrR1g+YaVpJu
l4J3K6YJcjfSwMetxtTTIwxP/tjNslknWmo0FXBIYkCWY45A6s4OMOnH32dT7hOPr8xXQL0pd8+/
+ksYg79hmYAzp8comZXmuiat7fL7O1tV6lx4+QaZZHNNMGrFjiR2I6L9Yq5Mdll6MfT1rToMjBi/
g89nLotzkwiCPtfVqy6tQt5zBcL6KKXzspnrnG44yD4+ISLPTqINpw9KeFX5nhYRbDHL+GiA7uYj
ao5KExvVIoFkYRHXXhu77J8yqW3i8Wul8UOOxfGkDtPny9M4JF/Hip1H/9L0IFN3NRnQ028oWyVn
KT7XRADKruxXmT7VzNmbjsvKN+JrP2zkYSNIh8xci1gxKDsh9W/FNkP6lbd97b91p/0EJdD+clYY
fkx/JQ2qmZeyRSVBLM8aw+76q4ASXRyw+MQuqXu8zZXG4QBEla0cm6/xwKhuboKgJERTXo8r/cKf
ltuH50Dso7R9IHjrrtjanPMqjZ7tFCawCA4PBWLfHuI5RtFn/ZQ8V2YS9C+PtnuF/j22XsYSsXQV
A6V0Xng04T4o13ZEWQREB2IL3QeQ51W3FTdG75XILsSXWHaL03ilDgHN62+VFeWIzKtBbGYAcn/D
X9H0dFKiD2mIL6QOHRQytvSVl3AA0/j7WQpkiE+/IJWlFPHyzN7WQtxUvYSTAiOM1lF7Nx/s10Br
osWZ89K8CewQesbCmaz5qTmTOuddeS/THvC5wN74PX782wvBwNXxb1DdjIBS9dRk9mF4vSGotFNj
WpSBKs+wUx2MEcxcSlZBeQSPZ9MNaXctuKLB7ebQ99F6sekWVIN+IzpK2Pwj+0l7xOCFAKw1dzDt
CSGO5qn1Qqt4iWkirIsJfSLeU3YgX79LLxenBiNLtJBJs1ZyuOdpa1MBbF6OWnjCyyW+obPSoNF+
sCbUQnGdI+HorSYJMl4QJQFfORiHROW2tET8ytlA/ReXvXfJ87F+78GdKy77TP7Q1gO9ekRxtG6b
lhaBogds77Hp3ijuxrYgIve5EzgvGA5mziTyFMWSEqRML+nYGqyxw5J8isFuOmrQt1f0vHDWszxY
KuUUmtUDV2l8mJsEsWoqYXLHEftZmjQmEp9DC3vgMNo8+m5O4PFsqJ6OUUFRB5kxrTNaGtk7he9R
TWES+F4chisqWN1YKT3Sv9JfhZY8WhQDOCe42GI9SDsxpKnEzf/UIzU6IbTL3usntlTYCq3JtKLg
WwRvJbeH7fCIiM4xpHrgmq0rHk+bfO8e0e8LK0MEnvCbFDAOwBZ+3RK7uOS7AVcqMaKBVcN45/mo
aPT8lSryZ0cULQFTNjoNXo684lRUL+pUWFBycSewy429gOGPsOguzYWwQH7oQbJECVvV9ItDZUcy
xhUCI4rXkfQ7XCiP+lu/p/P2PObcmLPMsaQ6ZV54zB4MEL839fF1iX+X6UpfxDQIvf7S+XMXHwzK
6c4bjZuoBskDEyzSIc1+0KCO8BvtrvoXXh4GuEmKa2hDxHiVRVGDP+97eEB5znnMX6NbE0HBvr1y
wConKaIhAC2AQCdHFgy0e7p5ShY7RXEGx32KsW3M/W25iS2aRcQzeCDZUgw7XBCW3ub0xHP8e/XP
5H5bChi5k2e55XeHAizMnrRIYe+qelRd6tFqB72oQjpkDfMwE/aS9TBtRcWHnD6nrwUZ4JF+4x1y
L2gB3dA0Pi9OJvoVlSje9e3m+TgoFdCzzyx1ROBlM1/c4GU9j7evYKZjtolN9DTEfdoIYW6+pxFt
6ff83twNutixmsThF0wIfkhkoOHUPOiXkE5A6iDMEkDV5Dk5ckGHNRlt9xyz4751YkI8oBfdnJ9F
dK5HTwjcOs/efX48GbKnQBTtZP8I/TkSrGrFdPxWY1Bm0EZPfxRCF+Kzalc6AcQhfgbCCHxXv8l0
VcFKdNQluy2tbk/KHQlnjahlDL68DKtJ9uPSjWmzTl2T+lnGATrja8R3JE99WIgmlR2PCoTend/y
Sdt2wjWv/JJSAgXO90YMz32JWpFfm+6rFL+78PSKNpPw/sSiDPo9UyXGVoeJmvg3TKKZK+gCobON
HxHjmOGuAa0rlvptFhZUxfogusR/7bb6Eujkq0/FFT2nqJ3XnUR9Mp/8oOjimNHjdKXZYsd99kIs
bkqyflcvZ5k0K6NpqAVk5kq8zZvgpdm1MrZ/1JEr4B7cjcEz6Pd2X8HM9/jPgGSe2HwDej1E2Pua
/SKK+U32rwW98wMpKJZETLGQPTxdYzSb9EzK2brLtX7HTqmimOMaQs3DkdHSsdn7J4wPBY9HHIlN
fzohIkNBl4ZDQ7Y5IWC0DWzeSBC5YeTCdArQB/oMMkYnmTVh3a6qXXT5/MWjAxADYktY+XZ3EqYF
GsEv1ioOcxF+cs5ZaYb9og51c7XUr79ZVHThHjVg5ZgYDXic2DX6kbzl8txw92a8BettHKIN7zk4
FQ735NGxr7JY2I0NK7qnJr4iD3orOIgOGvIewp+bH/VfM7fSNfsXGyDtsaw9bETgvP7c1ulelzyR
29hYTGbQHEXxFtdP4gFbZSbnr/h5M62PPrn5fGFV4+ubzDW2WF8suT6Osi2+EyrktUuiwldRUr9M
ODi9VFySXFWEqn4VuxXD9+lUEOev2O3oQaXxnikUIiv2Cm/AlJGyGW5Vkq383K5Yi8z7+QSzDPo6
0XH4pSwQ4jmxv0jXPlz60h6STYchg8oZ6CgT2/gajinpmGrjZcr1SxfxT+ZoPzRkhvPngd7h6dsf
RQd1Q09MzfRgYQ1/3YXEmSzl87a5sC8EXqzO9aChxR1PN06lU3km1Sum2eHDIAQbKVAbEimv/5Yx
+MVsiE7NC234NwYTcE2JrKp0EUhb+sGxIvhiE8acL8HnFoHGpiSSfKkXiMFzyn/TjoqoFWrjNFI9
+kN99R3QX9N5hNvujztoZl7RW1SaqZWSECElZ2NOGaVuQ487cT43mXkFylF0BVDKR7dggEcdnWKT
BpIDczzL973fFft+ynk07+5UJ0k3k7Emtla+6aZWiAR+6cnsRumKAQr6iiiQ0gYtWypzUWhfbMXY
gOyZTmnO0o/hk0sLks2hUBLH0QFWoZEHGV6WNEKSR0YO81nGmW3L2ClUryGufLyUvnqiFHJrLEGX
5qrkYePE+24C9YtMvaXh/5jN4umwN67hIWWoYcO0C5sxOQblVdYVzsNUeruDsVXXPRNFC653cka6
/nyx3742DSWC2y+i122TXvUVM2bbcJ3MRRoSHaZQNGv8E9nSIcGaj3jrztNQnycXaR+db0fthEZC
3kO5mZ7RscFo3gXJNw8+Dyi7B5NLuCzxkUrUJxwwe4tTNqdWix61uDFtpTu9S31xWszQDUKkt+uH
3pDzxKORgh4F8vKIklZlsTFBnX7+8B9zIdumVyxJgQlz3uviVD9UrJNp22Qm7lj+oXe2x/LYYASl
OGMBAd/GiGK9mwluR6dItK2LsSlVvjTzeMMZiJOOcZV3IlsMcT3taZxniKxuOk/nIoN80Yojo5qq
FZOjY2nzI5KQE3fIPJ6E0DZxCPc8/Hr+ybiv08GVepphF8/leB0YS6SZEecnxhYYl1Atjhx5mPK2
UefUgovUUIjLtnWUm8t9x3kKS5Ob4WkZs6KuQkqr03Q43J+nD3PsXHya1cjzsdtBzHrZjWqrXCR0
HTYo1EdcaBAzmQsYCNssLbOBTVNfmQwOcr9R2HLp1aXX8BymxNjTCWW5cjYx1pWnFo5U2XydRvJS
fMoML1dpEfBM5DvIwSxaZPh0LmiuJnKgzN+xL3aLV7bING7eqXmj7OG2oTid4siSOzRM7xnZTGrc
vLlINPQhjLbW7Yf2TjVfEiqwOge4ldjhEAjWXoh2e5Bbp6JdjOXJthNOtRkKukyraE3TOj66rijN
3rXPOhK/m4Rj0KKeXhFa/wmjK89w5zRKHiZzDERQBNXUybNAj90Pbz9g4IgQRO+syeADLseZHaPp
TiyMPzkcP1u6wj9sbZRLL9oKUykqJNTFSV2RsAqnusvLBPmhCQrKuaIVUiNgZEX6InSdJN5ouaV7
feglhW/GcyN3azRgTi+yYoQnLM1Qluptr20LTDeNU1ttDGXZFvu2WoV4IuuLCLk4My/RsKNFV8Ho
VGckyskr56l4A4op6VN0uL2DRHZvIHxlL8IUksEfJi6Rv+ZJ5qT4LrFzi25M4HhtaA2nxgfKmoYg
PMfrpaLOaKjXb+i+G5QTw3sJwbsJAo6PGrvc2J9gMNT5TeY1HMlAaDMvii46yy52Vd3NGBciHjEW
9N3ylgMkYQpfSDNYcql+KrsKiMkVl+2ljRFk/JeemaTjvE/5JtjGsSnTscoMgO6qxNeK9VYZ+cD5
jLmIMgtqdnAkH1oKGFVSN2p8v9WbsP8/pJ3XcttKtoafCFXI4ZYkmLMoUdQNShE5Zzz9+eBzcWza
JdWZ8eyt0sj2BthodK/+01pI6rURlhQJbKTCrOTEQKV6cw++R/OemXn2TgUSpyuPACcCMqUTv9GC
Urec9BZhtgZHY5j4tHowZed0s5nWLCnw27eAayGgQVFsp/QORkbjzBT1qsqPfvnQYv0qp+wgSjBa
BnocVOm0Yusqp87e8eY6OQK8VPWBCnG0NuwFTHM6/puZGTNgaHhxftWjCWEsrLgb7pxPhjBbv6ob
EfVqnS86F8fI3hLOYnGtwn2QzbNsGzGJg+w1yV57UMH4reE4MPgfSrjXkTsxhJ9goQwcV8DOz29y
e8Unu2QHoY7QIpyyraWH4CX7FNlw8kmdjHsdzM1+eC3OxhM7e49F7xPY5lCdsKrRMZb2mU/GCRou
ehqDUINlsWaswLgZ17nyitXlq7fgO3k9JzrrzNpZRsPKtHZ5tlNRMjcb83hMXpV199rtxx6b2Ht3
YygV8pyZCCI3oYKirwumYIM+eLXtHYOLcaAX9Ey7uda8g15XbPfor6DbcAeWOOTY+ukjO+yKnbov
1/IJWOfYbf0lx9e9usCLtkkWnPs2+kIisZI+P5Qb8dGkG2O7aTHB9Zvi0VrRh+CpmuZXgbZPqLim
4gQGatuTh84ZeDbaGmnx1dnGLRpvgUuPnQm8RT1ZouaZE7tphw9pvgDb1S7hGyivsJE+/Df/2h11
ZMXXEmH8KIidlPFkeCieKek4rooMgbJCSrejTlKO6tl9K9DFU/bRYoE+iPgKYUl3rFAxFemcfmPc
2FSeWad4VW/r8Tdx0T0GE33yeaxodhkenUmxGGfVIj2snUk9o+ZZ5otyke7cEzoDghlP6SHbCTfr
WF7FvYlXr97kVNHiomREohfmTPMoz+KVc6BBno3R5JG+y5BaIi7BeuV+VK9jo3PqoBmdHFEfn2jB
LNEStYO+v53aN8++lbNtR/9yVnKBLobZjAzuFx3JYfeOUZqPSXO39ZgFC9SPbsndG5Pnl2B2QCKI
/g9Ana5lC+ODTZ06RLwGL8GL+8Az+iG1R/lbsk/uBykcxAWIoo5H7k9BtWcMUuznVXxRaAinfKQU
iwiBKT569KbuWm12JVt/sWiGrWluTR9F3EqIHrPkRaIDLNyUfJP1DyXe+9G0ck9iduu611J4xS4W
s4FJHcSIefpeYKsof8vAx7u2aMEx+oRk884qZDrakHmygTd/BXS7tGxn7u+qN2HvnuJP2OsXFcUD
RzSdBA8RuZyMAgJgiZ1QDmecCWt02NgPHkAe7WabQ5ENz+ap/4I2XnejJm0J1Up80dHYS3vxUK2r
NcjZNkOj5VyQI+k3+ZjhYl4RP77DoZNPpGEGQYvQdkszOofcARDJbbXlpzzQAS8Y8nIiEJCb6Owd
HL5obZdCsk36x36HlmHvuhNKXoCNUaBpzXVipMNTdw1Du4NSJWHfREYU74hXQCurTcTpHGRsiklq
Ya7YoGcoGFEZSRsXjYuyB8YPkFd/CueSbML8hHEoOaQ7ohSQM4Hyfzpb56OD/xrNFTTp2MiUpG8+
TH64rk/1Pt9jzvsAR3rnyAbPxdlw3awkH8ABDdIZCRKn5wdybLYpAQKL5MmECAM+xhEJCspnpv76
wC8WYARcKAAlxcwWPVsFxINlA+QFCBuMmfkunEhgyGnI4c3AZNp42rENou3FWdHu2Ffqes/ukxDT
3NLHBFUGPU+6Gc2L0QoTc5BN5ADvzogbBba8oe37rLDtx3ZJP3EEqDNsFKz1M/aTGnVyATvIuQbl
7y0JbJYhn8M8INvBevD3tU074Hzjl9NyKR2FZUN3cZoZS8f0bbjlGzcEi5wl7tS8Dt2IBcg0ZcfJ
gxtPGCGurLH7c72Ov0CZptEu2okbzubqNThhhzi3bIbncsniZ9rWql8WO++FvypwdkAKMJPRzwlQ
1GxAOeK5chUtE1sCgriS1v8m3FjNACL5Gn1C8QczA16TWoFGfD9kmoweyD8ds7xYpiGKtKEjUEC9
S0fDHmmmepvFl/Kr3ktLkd0YOcU7p8HvX2Htr4QrQ5dFTTNkCZk8jdrGN/y38J8+l6pGq8hmKlGi
f1nYFcGix/wB4a3CdQL4g74arz0wJk6f6kmn6CbSgd6XZE9APqjzEqyEZpLFXGLZJoyCQI94nu3i
N7ATHrSUTVpwSBbYYq64sxy8GgU5wDaZb+k8o66SZtS/vTgteCFpR9hPv/+Iknw3lr/iYfh0Olks
qoUN4M+PaIhyOuSalZzh8wX1S3C3UrxDo2YNqziDWltwAE/VV835wX8g/+PCY0tBfB0y+TSmeDe2
dePFouJFyZmzfQObMQAbTcv8GHPSq7yF2WLgs0XUZQqGKjvgDUl4pfpF7C6c8kSJD9wkIJZJf3Dv
yOOy/PvsYkT+uLG72VUXUpMSfZScBUDrZlFnxwwNIBgqa9M1ohVAYvfaPLuNomw8Gv5Mzy6sF1AQ
QOw5GTXtDFGihExbe0Ck+/3zku/9p+Pd6aJBJBFGNV0S755XKomx1RZBco5pE5DaQHMogCqEReyG
xGDIjwpxCM1St9BvADJxTKFTEx02M0RXq1xfmQYg4JI2tAQipM5Ps8m8t9FjqWN/ltnuaKYhWdrd
Tm05RhxV8eCf9XxMNwFAGv+BabKDaF62M45+nWtz+nO1uaXanLU5N7ZfSTyN4hG+Vd6N5w7Q5sk6
gD178VzC1kl/cKJCypWabiq+JotMnUaIuF6bQ/VGl6YX5YRlXdXtoh+56/5DveAPSCowAf1mqrPq
zf/0P9NdvUtfkgMgz7mpJmAinKeHpf+ibWNQK7BowMAXxPO6Cj0/nkMLc1TsZ299vRNvPaZS9ott
dPZXiGhqqHZcbXYDHi1hSJARWOzy96zArzUd8DvT6rx9AHhkaYKmK2nxyW4AX7DsTtnItSCmK1pw
rKkKoD5MBXNqCDbqaDxvJZ95mEObWb8kJ81reRnpA1J94DU47qMEj+2SvmjQXKqdgcZXa4tIk/Js
oJX37FHcssebCizLykGZJjRT9w10DsRvwEWN8ABSJJsAQfBNbgH12Qwe+N6GOvjGmXm44Q71Po2b
cnERguHMxBJ/oiE2x2BEF9GuO6qsSe1aKA6+cQvlZVH/tMjfL74myVsi88iQdUuXDfHORVfUuVta
qjCczEdvBcLuTyTE8CB3BLCJiDeOHe14vV2OFlU6+NA1/mj0qT9Lco2idbci7ziAoeW89N4/Kvou
ueEIiuDxpMdEf8nfhUe8g6r6GVYcNQZCkGLMs8/UuaOMvyb1YtG/u+IR2Q2kYsQp8dmdKq+6sxGC
RTcSeEK4qmgYS7tqkK65Ji07nCztsSBX2bhhXC0At2ccjDm4QjB1t9LafL8Y/GU0HLuwijTJo2uj
RF6bfufgkqRW6M1Mqk5asYbEiJyD6ux7RErJwur3ZXnOn5LsYJ5Qb4HQBLTvqWxASAPRQYcHCE2p
060bJMr6wkWwNra6nqnyvHsz/YWARXXlLNHnOdHZ9bA9LIq3hmIuQOD2SyAq0CZ9HaQb46lYSMbW
EFbRZ08baGODgRwXIeLHp7peZynC62Ga9vOcuBwuTkGzhacO9InPsurRYr6BIHOBsh95L5rmkGa2
XJzbAwqkFRpU5HLAwurZWhkz+mkjPfx1Ki+v4DbdDZzm+1GV78uLcVRlkvfY+yxDVO7r9tDNs8HU
s5L0WiHcBhgqmXb2kK4UxIifLefj8liqV1FCo2Vn1h5TfPnRZHOKr+xRMGxv5wOLHQr4C3UH/DJ8
fH+DBPH9w6YoSyJvhmjJJmeiu6OFFXaGUwR5fOmbVyc/JupjqJ4yTmDap6tuCKWf+MCnBS/xQJVh
kTlmeDXKuI8CG2X4KNWLNn+KgP59zgkSiDauPa+YaCBmOUEeFUq0DGFe2ts1nGr6hEu68XBor3z3
1kqPXXKWq70gnIvuFDZ7U9iBuIfNwivwzgPGaenWFM9x+5FZ55TJx1hm9cbTV6tCOjbeq689V9HZ
y16CalHpmHzA6dto5VnrLn6WzHWqXTr5LBev/oDTHgBI3Wjqp+e+RiAPjfLZxx+J/xj3L00AKwLI
KjZn1b1o9TrBxGfAfhyQ6hTlQmyRaYACLRBWR+qjNEr7k2Yeatcw4vvNYM0tRBrROkweBqBeUj+W
KOfq126lRyv+e+w6cTlHwQhbKd9EahPg5SGfAbXBAXQb5Vk9hfDXFAd9dU6/0tdhOPL/uVVWALU+
V5hmaLNwwirl7vkSvpbRmuycBLmntVAmqXITyL27iF898L85TdyFehIOvrWXuoeuWIrDIcITrWKp
8snvMQ9hjbcSRUt6E7yzAJOHlFBB+SUg/XR3cmSbNrBkM+rflnA5sbrQ3EdRPFnOXO7OMfIgCLtG
mGjWV3mtq32dLJXsRbdmXbtgr07JHWqvTnGWqkVQLAcGPEw/FPDt7ClCp0OwFhJILeWBnqpkPoib
tjv35k0SoC1SSrmUqQasvmz7sTgpxdOgIPZF4u7vQw6OFoVJ7x8ojGoSEZGzwfRxHpNnTnUW003X
PRTSjOUMCsk3Z602h690okVOb0bAErwRGFsAsbQTFtXSHjybAZOkWWvuYZZzHo9ll85xE4AE594B
nSAj0chXXV4CvgOHA7WHuBzNUQEZG5egeVA4Z1lnAGUJ94o+a4Orm+5rYRtginbA7swnHTFVt1AI
xONC9Keh2MMPgdlkIMI8o3uN/lWs0mH8EZ8Izp8rUIvleLpB27+YJh3rmrkYQLjVDtluZUy87CK9
O+pzhqDYah+Q1DoLfaeMb5l7RpIoyZ9l99KTS+ispWo98kDoEtBqCu6rEbw0+ckt3yILXuwEwYGe
ttlGqHAFH4UAiCNO6YMG68n8wIxKa9MR7xw+9XCqAQzW2+IlzfghCqiLH8CSzyr4QW8SOTPEPv26
UQ+Oi8bjcZDsOJyF1lYQNpgNezQ1Pg2PsnWOS93L12X8pum70FunyIzJTWQDdpdFM8+hF+ujNsyE
t1KeGyg2oVjSVS/PI1SMCVEW9LuOp744rV+liyeMOWZtbUdfZi4hMBt1gzja8plDaEa8it5U6yl+
YSnOP2sORclSbU7cToVvplm2IIjqJISA1km42TZoD5HJ0zaeed5tUeikrZ2mr4W6tJRlzLGhocgz
qflq9JlAy3PlQrAGDsEDeY0ZBGBFx0OMPNShiXZQ022kj/RUaKvCp2SChQbvA39Kb5eqguTxka/x
S6e8NdlzE8NIxUuH/p3mGkCKP2N0VALSVNEWbJ6iTwK09NYO7Lb8PBDf6RhCBEf22o3RD/jNsmYe
O09iCzcQoyE6N/JjXR14f5QhJAdoNor87AqWYcwEKL8i3FePSrzskidUfVXx1vZHybG7Hi5oK5Rn
AlF6aFc8IUry5FMJlkTrI7RsPDpqTAeURsYTeQAIRmM02/zmoQVgBwI6OoS2aFCB85ZFpMa5R6QU
QsiUnMbrqNenWBJHp13RvUkchdLmGmIDvGQv7Qqrkd1dh7OFRF6A9vDgbZC2zBx/kxUPev+s4z0l
/bTR1mKyleuVhW8iB9puwPQXivSoW18dkpn2PQhOjoxA/DlZptvYPXv77tyyF4nr2lgpxr4u1yTS
uXToEdjL3FdsicmwrK2dt/dv1RN1uDOPjhLZVhu8wXO04kkxj/Cr6kupnUknSndyEqyeJ0auFjrn
WWmsXDKsP1RsQdLak08pmyhaesoWnT/QPSjtrN3GAqLF9wGd4xOJfScHwKd8E4I1cW9awT6LhP49
RAvJ8RC2kqJgr2c7btn1HutsZ6GQ45YEbCUTFZIuWSJky7gbBD6sKu1aBOZpNya6OSinYqM5zwLX
wUsnnVRcp81VPgrF3ph6DTvssQmWYfyaBFCf8tWr55WzSZNHhVa8+onvLfegfrTQNflLoL1gWxjT
mLA3IqXPToM+66ovU5yj8EVtjJsZraXwIuu2hyBDwJEz4WiFTw+HY9/uNHPuMZdRLgGsydifPoDk
0LERywzFCpSUYzIzm12mr/12KXYL33nqayQVYbxrNFoPic8CqJvBLO601274NMPj4NzK1k6afawf
eZUVEx4RQfMWVFdKdTbEbcJhmmwVD/05+nTTVvJFED0PCiEeSw8PWRPkOB+CWaseI/OC31Wudr40
r6CARWmOpzr1P3LUIfouCi8lUAdmT7/ZYcJ21D3EGOcnO9+GygdrWF8vm+qo1RyfDdtR9pm2GED3
otPQbcv6ZkJutysPZinGNIljG8QUmtgrN/UvrTJfrWqOlLgw9xEsjDEpjS35aiGvmbhWXjgfxsh8
ER9m7Qvixg6rD7rGXlhYIejZTM52HnhrXi9qxa7pDo1YD6c63nMQyU9vmABhjqpXZaqXs8pf8pNW
sQcKmGd3PlDcUOd0q46+zckstUDGpxafLF871GcHeQ/vOxxI6fiSWeiJZEHulBLCGXlka6c2Ivbo
1JxioPT50I/LrJIsgZTDF/TXHGJRsjqeHatPCEFlPBfeqoiXoruXdpaCsGoSmTN0nKiCx4OQNf5E
QaD/FOICHUO6mL9Ct1TjeRTi7JiifsGCLY3yn2CDuU7eUcipkV1tNQJ1UGHk2bEFiDrKhBzG5cp9
V14dbB/cS0xGBX2LEZV4k+CAAwjkl7oAr9LG2KnPfreXnpDKZhKcPRz4KtQXxCuNhWkwS1HCl3tY
cf2leEdXA+YGImHpq4aObDnpMbPiPagXnXNoENFlfBdu22TRSTOxP8i7Dvo5wJ5tC0SQcIgKqG7R
dONa49Wbhtf6KqXkRgETa48ScqGNd2ZFUNbyhWUFGV5OE0uNBY1ZolrICDNWvW5KvaNPqpfqKnmk
o805mCErMWobx00kzdARWb90DNVHQbofkqtDcZPOHUV6MHXdlRHMvdputFUvYVTnHJwn06A/GMPS
Gg5DyNHtOiBYaFjCpAkLhCt8ILo3kr3aLko+e3WuU3i0iCX9tfb2cXnJta0QLUXqUHdjdhtP3rXu
URAP5L44BNqoNlMhFK+9uGcaxuT+P6nPt4rwYnduNNvU3Ygk5UZ20C1b6HHmzqR+EG7pm0SEi7wm
cN6Zx+f+q1wLN1Xap9lKcraps0j9N44QOhdJXkx127iHrNha8tjBi6gqppcm78Rh01dUoOrJDc+S
NU0IyhCBVw/omEUsNkgfAGfodzK1vFNFVcdfl3duuevLnVHOFQtpbvNGkm/ovGXes+eSi4mnysg+
HUwrOsekKr4K0TXvH7htwr+GYSLTJ1NbOcKoMyIvJSugB8uF5a7ym7dsgQyIShgjGqbph/5eeVO7
vnBqgc8O/IcIui3ZteWDBeHdXTT3K9cXHgk2wqV0t4q1LYyjpc2M7JX/vkJD8Qyp/ElSFkPx1CHE
llZWve0fmCcAQPqG82ShT2Ms69Sbz9FGNQjq12W7fAueynSuP0jSroEwz8Nt5jzg0W+MKQp4Dv+4
gbftHFcZBOl2u71t99v93t7v1/v1dL9cT5fTJb9Os9NyE0wVAqM34xcKI7uYxfBtlCMrwG2+22zA
rPkfcoVZPdl8bJan5enry3xDOz95lCfTdb5imwT1Fg80CZst6Os4XfBvZV+TiT1dT9cPXOqhnRC3
+lHqJEueM2snGIcueDLYUbp2Z7pbGAzL/0rWwlh8oVo20+dAvUT9q9pfxU/SMGLxmjnPKrNh8FlT
E8GORPLhSBdr0ZISZ1zz6CT4vfI1Tg48niBfVTQvIEGqpAoYCYqmvwpY8uNjiuvWwKzmxmTG9Zho
FxZEFRs4PUu1d5w8KVuCChjkaM99g7Fx53on80kpZ15+i92T07y2+LqCGLhchucpT1qF3/mks5+G
MeI/dBVaD6IdOHBI0EQIC7UGMArOi2W4UDSiFKGclb1fnSPmQcJP2mCZ4bcXpZngmxOlEKcyq0va
MC+BBiUKSpV1QwB6dusnv30R/Uua0IW+gz/MOfeSMVYTr2YAuo5JsAkmbbUD91Vr8FNUEDlpjfz5
OjxJ4btfoX6DkBB6bis4ViE+xEcc7P7AYyWiWTOfY/Nk0Zepu5TFm4H1PLm14Eq0FppEuDLb9wYm
KXyvi4VBoAl1S7AJuoscUL4u62hfIn5PL7104kApmg8ugIMcnJr4UA3PSHJimOmWWudjVF/kxBVA
s5BOQxZGguzoGtS31L+p0HStc/PIggpxViyD9pQWDxXHEs3FtfZJ4pbVbBrpy+3PIU/se+RFuYe3
iYdSgNxggmCDiGy9A9yC1BFoEVxEF+RvaFRHIyRILpgE8lgGQp40WP/PmPP3mBC23Sl6a8Ce5aP8
IaGcOKKnR2/P4f9N2cfpBDGlTkoA+edXE3cQprKfGCz5H8z5Hzd8h8cHeh35UlxGl+w5evYu3kf9
1QFZQDhNonn1y3lNHjN6TGsyrDtbXxKg+QNcZfyDB1f4ZYn0kzBo6ndHWVSGEeqtpoYXCUGoPrfe
CdRDuzAnjGb2wmA4E8tbxEsj3O7Kp9nzSnvfCQ8EqR8C69DwEr1uGvXT6ScIIg/mZ6e++t1l1Wev
pjI5J5zu8AKuBH+pSGtZY4M8dtM1O+qTPW4HpY7BZKpyIP0ljSZyzpz4z+LFJaRgD8eFPD7MbXGJ
avqga8u6sFGTUk5WPz6JcWr8TiuNU0e3JJme4Lpu8M+fRFsdFGnX9iq5SwsVq3e0aok6dumxUs+H
RWwXq3KhrvLtGBUhkf5I6gGB9d9P37/Io/t7GJHP3/jMxNWaOK24B39fFtOcKuNckPP96FyiazPF
Ob/CJ0NsyusDsjlKHfJTkUxFO8jj5qdct39AmIyHKUm6Kamq+ouY/O1eCjcSEk2Vg0tA61N/ckGd
f8HytPr+I//rhf39KncvLF3I6LVicZXhXV3nOzTS8aw7fn8N6aeL3L1kcSynjdZykQYD56TdoyxY
9zg0bemUb83n9RQV2wGwLf5hOfrFP9/PKVMxQf8NVSJ0cHz7fxtDUwqMJu/14IIogdwVxKzCmSYR
k1swatyJAMVEaAe77z+ufE+QjrPo96vevc9WUvZpU3FVbyWvka2g3zIO0JFjC9aEhkHZ0idyvX4O
Vx4KMmsxqvwLumv92ID1pxu5e7i5PxiRKXEj8KBbxCcsaZxmiGHi7DDtNi06rqNKzNB4C+IygLSC
vv1ga/mx2/M9V3U/JHczIHRrSbZMJbiQl9dMvBkipINkP3aP1uX7wZf+eSWVBl+KbloqNMWfj7xN
Ld1wMuZavyD07RKveW9Q4811qrX/8lJ3q4VmxHmcNFwK3/5ymDjzMY0Qm+BKt//LK91RfaYqdlFZ
cSVvle+py2xlQfJ/ZJc/tGKVxufw1wvzf6P3S/Dx2wsTtKnvDOPo4QnNti/N8UiuFNIp8oHDj5Cm
ED98sHsqySD9Expp7Lglanx/94LKmeHGmV74l9weeFFkQpMBC3cGfbIbPHG8prNwjpLxxx5Sf08T
LmyZdPJTDAoA7W5E/bBj489076Ku3wBlx84p6tzce2grf/iIP1xJH3//tyEVlM7yo0b1LsTgIEtz
VvoqXREpMvN+enjjuvLnw/vjM+l3g1lCFtOkUPN+7aDKbNjIN2eekphBzOzmJ43Rr/3nu6vdrXKm
UQ1hNygeDY9JstgWRCGS1btwDu5RWxc/rKl/7yB/frS7lUyIhD5JEh6XvH6LHvT3dG79sPf/Y6/4
8xJ3S5RglLQ5VRm9fiEs6XSyM9f+utigb6BpBa3bV/FKXv68Rf300O6YyqGJrKEffj0099yw1ecE
093cI8GIqFi/n4v/GkVTshQqc4lEU+nuWg1dLAullylzV2RjraWFt7R+mu7/eKNRJFimqspIcViZ
/pzuWpVklS7L9EpI9jUuPRPbwimwbhYJBDdNWSjKwkcTjBcL6qiehRnG2GNMldP89EDvS3vLMA1Z
4dOiVqK6/lXs/fbi6XJeelmSOac0XkQEsGXQzxjJ+6JZBtJNC4l9eFE9Ml/k8qdBuH+o46UVE32P
pIkiHZjvpqvfmVLa9YlzytxZ1DRTWViuBPkgw3K1s8IACz1l8jUd3v9/z/d/L0sqr6EiqFXvn2+o
pJ0QKr5zcoW9EyFXGfaO8xbQKqb5YUe6n0n3V7oTp3WNVWdeEjgnWr4JWLSL4uCOSg7Ao1b4Ydb+
0kT9vtL878UMkSaHqome8W5LH5wsEmphHM3kkBnBLk9I48KVIejYkEzwxYYbcBEY1jjE3XiqJOE8
UM+qQrcX+L1iW8SPTlavQstZ5pi/CWYQTpk2cXHGyQud84+VXrPh3ZpqiCdM47GtyX5WnIXsV/NO
h/NWTgM0Sqy4c6u5KWAfPaSPnwuzCl4/Twl4J+U5wG+eJqe6OzQEXUCLIkSbh5lxDjCUuPjtvn/Y
8v2xcdS3aaqlksXMI5fu9T8lv8yuGqDOSSj3QYk6I7F52bpio2oYyEh6UsHjGphFIVtq6LWSBNBL
h9PyN3qFPRx9VZe/OaGMF/VL1LyFLJPsgwhKL9tpGHsqIHo7/eG2/3o3xtvWZEumLbko8kD/XCCG
LM7UkLa+J4GwBWedKus0taNaAG2hb1JLkoHuzrPhTFCKJZ00nAHQbKWwE3WiH0u0YmsXLXEOO9gR
nBeinvj+Bn+9JX9Mt183SP0ocXOmed/BwhJCqcjzwjzhtE2TL6ZEgfdBxBkV7QRsgfGogQ7CaLps
m3ny2TZP39+AfF8x/HqwtJUcVfEG/cDGEfxt4YodS6v7rjNPTb6kTpmYPSE8yc4f3EVRDIv3Mjqb
GEG0AIcx7WoacNB+kZMDTTtKn7R8LcQNu0l50N/f2F/V4f2N3T063euiRIu5MVQBCRJGhJ4BQeiL
1gO6d15VnLXEygwihqfwsZJeuvAHo4P8r8nDqo74SBz7MP+CUn4bmj4MRDlv8JlXMU2SqtjWVFKs
UfAZDIiC2FtDQwwULOMJ1ALCHTnjVE5IHg2+gWRvKPpqtFspdo9duM2Hx1LdDc4PO8/9Fsgwob0m
Hp0GsrKuW3e1ZVK3giSZsXFS9U3fTXuIcd12hn3irpBJ/PBM/jrw/Hk1LvznbDECX3ZyjavJYnwo
CJvDBd5Aqfjtq9u+J9arn9GNjHjMGroNR5tVXiVrnlrPRYeQXnkiUAIuVvVto3dgu65W+6L5dqVa
U4DmmhY0HTIV03rOIJWs8a/AS+mk4LUx7uQcsgY3QLhtBtr7RQ+FtbRSzDf6q8nAjzrL8JxqeMu8
qUXvyozWbn2D8sO45la5CNK1gANYR0dakR0lDVD2ySbp5UPV7Ikp6tt21WmAVBHtFUoH/yhAb7wQ
B1T88WsG2+6lAuRCeCQFKsFwkGJTUJEpJdeuhyL29aPJ3mBkjy62xaCDPNXIHoTX40ioGKId4sfX
As3OSvofVocAY2mT84d3kejPi77hc4NGh1Mfg0OPfzh6r4VNT/hhk26Dfq0heNMMazmUn7Rl/eFt
+2uL/WMWGeJdNS9HRZaJA8+VXS83Nm1qq9AUrbiXsx8283/OV1mUJcPSJDra3l1Jrxulp1oxTi5A
svYV9E8qfTClncIuYuYP309YdZz9d8srokHOIoCdCoN893YURtmLjWDqp0CGD+qTSdAH6K1WDrRu
Q+oi/XUK+OdUzQ6JOPPJbxaKYm0MmypLtqJUThtxr1jhrIElYxMwETJp1sUsCCQNkIcoxDvlyYsj
w3ehAMOYSkiXkguvRffYNHgVrecheevS/NUScdr5+lozibRChGlCFgbCscm6WduxQV4SZBwJSoy6
7UjMmX8/Dj8Mw6/X+reVrOCKfhy5xsnAV/ArsnlH8E/Ce0plWlvGtPgJr/jnhPq/gb8Hw1pvGPos
s/QTFVFSnmTiVv1VVL6b6n+y/v12obv9S6mFodVaYXzC2yDdCcPZhSGiYeRwjv+TuUuRTf8LazRL
mHentrIO5QIHinFKKlvXH8p0m3FGgwga0CqkP03efz00ietotI/XFA4Xf661Yl+ZUjPw0JA9Vigb
2hCB+b5F2idThYEJEx74/TT59VTuXxfae8gGRb1Jd4/x5f1tnoSGWxVxw1PTeVVKCC51r6dvAYpi
cy9UZ01/8K1TUR1+uOy/PqkC+mwwtgCo5l2B7zqu0iuFZ50Eghw8/TOUiFOLUes4WXWIy5eypSMU
CgkrUhBnkCjhxUvyxiM6Qqkhwoz8HIsFoKeJMx3hzfd394/K1+ARWAZdkzWQ3btzbKrksStXpnFi
UXTFDaoBwpzkn3pc/3SVuyGwiijg0ppB6tqaerSt15T1SK+//yzSv0aaikajIKbJs3V/YM5E10+0
iqIqDKi3W+IPUIPUqTorGlLRymGhyDg1Il0++OYiLk7B0BAuuA5IxepPKTqRpA8vUeh8tvmPGM9f
R2j2INykEjgZ5+e/mu3FuFVAHnMDup1MK+1UQcC1zlNgXa1ondONQCifTPVVMJ++H5R/jYmlAgkC
4dKa+x6d06PMKCSzM06hWq41/dNXrjLcoKuP9T+ctbH++Tn863H/ds17nE5vi7YSYq7Z5NVKJAi8
wr9IROeiiCXWZER+mDuL/Cr2uFDJo/YswkcKW8lE0iZ/OPL+JbEfizpLl3QO8qYiKfdkmCpamhZ6
Psual+zbjshXZMHueBPZe989hlkzU3RoZ9I3zWkm9YjoaPL+RphhbdGewhS2HpGKXkNFp4tbKVew
2H/VGiFUFrnCROEFWrGPjWzTOO/fP7p/HRL+uPW7BStpnDg2VZLbHfFWU6yxo0VuvoiTp5ywaZOs
ptw283jZy6Msl3CsoiZt6Sfq51+nY24Dykcclwr8YH+um7osDLGesFS7tKSXQ46UKFCC4NWTPXwK
xmdQFK+eUC0Nk+Sa5sszg4fcSrGoJBOxIFygJgrdm6XROcryaz43ZJK94pPr5FtDxigso/CwtPKH
hU0eT1D3q/3vd3235riao/aKztYpxAejITCiwzksauRo0Q/c0CHAx55poruU6moRfQ2tQAKLQtoG
7QrwJnTizsXXxCtZxPJNIiWAVpeZ/8Mp7N+P2ABg4gRmsivdbYOWi01y0EmfHfp9S5ACC7AnhZva
Edb/w9l57jaOrOv6iggwFcNfK8uSbcotd9t/CNvdzZwzr34/9AL2ttk61sEaYAYzaGGqSFb4whtc
FGhQ4bQyeZVGyjoaYBpnBTD44CDQmLiy1i6+rv+byPzsbNo2K6ycGDmtVon2ww13fOFSLm46BGfM
cTnAmwiYgudivgp6BKmR72dw+YOZliV0AyqWKs9qU0pt5knYEc22DZKchofnvbLMk+xQeYh/wzYo
xviXBtSlyNF7nObjxQQnFugku5HvQoVXBr541PuFXCJlMkJUKEaUrEwgLAdZXNsXF+MJCmr/O+HZ
9rQlt0o0ixUWeQDF2QwywFnL6YFCG7QnVe7waBWG+wYZou/f1T9t4I9DjWvOZnAa/Po8VqO0l2iV
bjgCl8psCBZqAFwmXRUFFphZAWQX92QKCHUCSl5CQgkhPDvG+qVFYH7Scu7A+LTx7vtp6RcvOZsC
ji5URSfm+XpSRJXoh1biwEobBUURFCMaDS1naBgovdEUhwjvox+K9qJNDNDIIEoNfAW18kbJkLnt
m2MS6JsE4kOKN4WC5kANs6THQrwPftT1Yw8hsNZew4D+mSYvM09J8dvFAMtI/khSBZqrRdA0bG7J
zPa2L+7lfAvIAtgFKWadv37/uHBM/z1joERRTAVqocnynL7lJmVRK6XLGVMIgF57My33BQ66isrW
Hbx3K0esccDOKc6Uo5r8TNrhLLQBjRdkXaTxb2vaG6Xh6b1xp0oaHUnPrO68qN0ZZnWQMD8yYA0Y
lsydIyFdD9GzNHaKjQV2hZCU1cIsGgIYy82toSDW593q3XDqUJU1OaKHeDiPMcyLQt40COXVqI6o
ISo2vvFbDtBHiCWQZSgi1fZvBVXVkMOnBrkZoiGrcRnWzc/RxzTeXo/9UxhHHoLJWbtKE+0eDHd1
rpBBjKDOhkb4oox/snyAw1QsbAmV5dr92+EcpsIq9V5KuICxn26wTUYTKaK6qsDF6pZNiWoYKOV6
krTG2lVEwtHb5q6tkl8DGtJVYdwq4e+28o+6BmC5hUqMtp6HurR0lpBmzbLyoWW/T3tN9C4yFogn
ehoyrdI+cF9tCY2l4NB5AICQU6aBUmSlMzyaFSBL316rUAZiW7nP/PyXaTRLQstHY8yPBsYD1kmu
lqrL2uKtfEyGZ9FqwkclQUIWBYjMRBo2WhfUwyQu30kENbRWhp4BDj/0AAlTvDQSdyeDJ7J5WDXn
P6txV/TDoljXan1oIQlkJhrzySFJHQsdWDKzvStT8knEIkeyKUcFjP7HSqHWHhFjyFgWC8Ik66eW
WQ/dxOjJBkzhdl11VyO6QNnSnOqGtbsG9t7g4guFwdJQvLUbR8q6u7NIHxudSmeu/UgyFKBANfkj
qjgpDuyKjIQeRIxS25I94aMX9SgYhgDwA3GldqFcuG8IzMg1TcsGrDU/wSTJ88e2FiRjyJThVKmr
x6Zd9eDokj4+yPAEw8fBP+U448oJolX+lbjwUrJAUZEWHlIvpq7OQUFK5JqjS6fEoVCfHursfsQn
qbRQZ/9rE0MF8LEskM41B2gxsC9eUx/DiWHvtj5ObHji3VTXpqReOE6g2dOJoChL129Wf0ykKq9L
IzScVGKTlMj4F1u72DfpSSNGGXEPhQecVyBJN0infX+YXYjZwa8QImsoUHCgzY7usmtxbSzITwLU
WCG8e8BBjyK8Eu9cHIWiMD0WWaeqOxulKkpwEaFPZtDsPdZ0r+4t8yWqFt8/zIWkhy9rfYSr9A/n
SU/fqJUpIs5l7otO3U/V9QEXt03SoIO0SGzn++EulIM+DzfPd+yi93rVYzg0M2pkS4ZNL/bWBOe/
8vo+GiazoNaayou2Sn2Rgt+0gj6VMOw8HlOhMdKAQFpbKxBs0KMKSD5UCsTSusLFDzk3jua9DTUH
saL2GDT6Tdc9B8XJzJd6d/Y8A1nNXSf9LiR1ZdWgemLQ8TloNbiaRbUzIcXkobKrK/r2FLO5jgsA
8/K6SNdBv67x9M4Xxi8VMiDn2VLJEjyIUCTPr5wRU/z0z8Pq0+VqaB9e9V8ftvVNPSvljNrEXkJF
OIPGvQd+qcCQuxJ7Kualrad+AFjER/lgtjBD36LFSKOELFFzCpNsITEXWuUhh53TLoK9b3UPdgO7
eXy33PzHlIvlUotKatFtykzaagHZThVss6iBZjUCts21FWYPRruM600Kw9VCjn7bNN7PoA934peN
5giuJkOJSprCEYveXg4bNq6XhQuoW3vK660aJMsSYfykejIgffoQSAJ4LaNQnLrr0QfEtspc9IjK
CzP4WTOFAaNDcMMImkivY3kfKsC6o2Zv9ciKl8Db3z3TpMsDMcM7CxsVmVtXFYtGohbsvmc1jBF8
lFQM4LJ2C1NvLPTHQqYha/+kT4uEAey7oTwpDVYSFsqD8D7Swt1m3VEfXysQ6j3ycMOTLePKpnN3
NIgQIRHrhYeqBt3JhagRq3oQcd1X37/XKjRptbuiOJaZuMfIHsKmFD3JLX7BLzow+TzC3mf4E6Nv
yddZSpCicxHu8xBzLNORKFpnnYZ0JAFj0t81bII2EA8p4rxtQRdEGo+9Xe5CRdy3dnxr2eprgStY
EUSwi3GkQHtDhMoqiJQ9GZZLVcLNKa7aOE+QXqSFvZjCTKx45EY5pEWwNTUsSbJ2jRdBntqbKg32
/YiuNhIy9jFOJ55eu7M8RCzkBH5wgkgg/M9012nNOWhhFCT6Q5Vq+2j87cvyWsvUpZHgzFDjR3n6
/lBSLm0fbaqEEaICCJxndHauDUmn1R8JcNCcpJSrVHNyFC9JDiqIu0oL1eTNJdhjmcVYkMuV0+eI
leWoyoXalbPrUrrE7YKckgBIAv5glrMEpe11hZcYziinu2pIbnrEDqviFcuQBA0G/JARItp4pbW6
3tq70Ae2NEGPRPAyCP5naXblWpWRt6rhmPVPMwA5aq8B0JgI2dAp8BBnyU3lxhiufYJLp8qnYecX
et50WWvYo0FVeRO2Gz3e2eWzHD6lMGQC+wz1ye6XgX4/wn38/utfugE1LMEVxTR18JuzZNoEvaLb
8WA4mMSpUHcABzUNNIDgnGW/mmCAp5teuXQvdft5yf835iwfNmOFZ217w7FpMnojDaJWXUso32qe
feMVz/QDNQpXFPi1stsOVrQMLcx0kFgNc+VKOHMpFbW0CbkKhApBrY9qw6ebUiGh0cye1S+wMU3x
oMlSWPd7OrpJugeNAjMrR4IX4YFNdg5KceO2u8DHMIhwn0LIopHJlovf6MfLyiHC1w+GZ4JkZhmg
ltchDYXacPvaZwhwTbSnRl1pItpatk+A9tuWEwS2vS1nR4KZnIqutryyvWsIsUvR1OdnnO2o2FNa
tZVKw4mLez/b1+aS1lBrHL5fSv/A+Sg2WOybDwAWO+jj7vz0Kvmig+lPq7iX+hXnDTYib4YKK4/c
rwk4MzkvzZDs3kM/XVu6LqbAqPgV1s5vXxLO6O/nc+lcA/ZCs2KqMBjGbJmVsogsY3SFI9UwOOU/
FATM8qRT0FZwUOy6p++Hu7STQEdoIN90sAZznEQSp1U2JI1wsuwubBdtfZQMNBK2sYsgoe0Y2c/v
x7uEQiAjAbOiASuUVXNWbk0SJpN4GakwwWv0KNzXDJuhAi1ueWUWT3VKVnctsLx4WbBXVMBEXBjG
PBsa+jgqsi41nCZ6HNR9YMQbL34SBka//okrwi7/TAm1d+/F8HrDrVHvtXgjT/d3Xew1YDLfv4VL
ITVdOqEALVYwrJ+lQprUe6kRl8Jx7XaTeTUCBJtQ8zhaKPKdvh/LuFTG4WYgsjZR3zPM2WFptYYa
BiGDqSjuaPSMEhwzfcLbXm+fkUSBIf+eGc0q1MJfmDXLI9AMu0TF5BfQYGrvItFvCqy+svxd+9Vk
twFvDpEuA9/enOUvaysdvEYqO4l/Ljt9QVVXdfdDZN24HhCkN0yXtPxOweMt3nfiTUmwNXusUX4b
XwZcj+tdQgmvi8SuhYdwg440CIkyU5aqicfIjhjtzeDyrCjduJp4JN/Ffxyvh9zLobgbuClNpnrt
/ZBdOWQvLlVzYhrBEaC98nEIfzoZ7KwMo7alalPrJ2I7GylhhTqrJm9I7HobKXj1Fi3m7z/XxUDi
86jq17xAymlUuHWK/0x/ty6Gs9ptcwuxdGhFiNNk+t+YqHEqW3w/7gd4Y56PmKbNdSqEodLgmo1b
dZUYYglKm7rXRwejtBSHnXIIbytDXSv6uAjgOfng7zIiYQ8/rQZTF6yWgttSOQLCywtrFbWPvmVv
fQQcQEsZSvXoU8w3+jdjyHBAkNY2S7wGv4dQdt+Y/80XowMu6AXak8Dt7N0lWZolVpILx0oe8vI4
RHc9RTkWoFshIn+0dWj16ZW9fDEwsAn7ELlCfZGGztcXZ5t5rVt8GydHy7VGA6nbJl23EXm5Gl2n
1V6RY+nbE2CTVZC1hwghsEgDNAWZ9PtP+P+YyVTzgSZh6fO7IwsB9Pmhh4AVNit8w1BqzmB2Nm2I
xN14NsL4lnzEw1NNSEggi3aZWd1RyqgX4rP1/WTUCzcL32DCmwLvFoASvr6WqNX6VI5NzWmnErZN
jzRcIKFTo9Qtj8GyGGALoljpafleGUmMavb36J61AahOiw/haaofami5yLijEokQyE62vXsdAmKR
OVORUk/azQD+LGRHXL2prs1/9lljVVLCLLY1R1MXofuqtehxIK+gHysEm4kNuB2/f2PXBpzioU/H
TV33SlGVQIjLZlFhSGceQ0ycM5yN9gnK/p0ZXFsvGv/H2ZbnE9kGK0XWCAFm2wX0sjboowL8uTkp
kOJHNE0SMvEEbQxVQYwx3ifFvuAsbpAcwRbGr7vl9w99qUVoUw1kpdAmpFI5u51kAtw4T2rAE/Yd
UFEbIbvC+NEV5wCnoxFtRF91uvxXFTs9rVQbPF4Zbr6fw4UL8ssUZiGXHHR9V5hMIWx2iIkQ0Nr+
tVN9epX/vOpPjzl9/E8fV241s6tdqj0ifLGrHQgkczipwRviOZSmWnRpMmy3evvP9492IZr8/Gja
LNDIhC4MZMYYNqAanpzT8L6NKLFC9kfw9xrY/9KN+WW42R2i5qNelyplVtD+Oug0f5eot2zQkWtz
bM9e4+SZfG0FXQimvgw6W8U5J56U0VWdyAyh8dpLt3roLachSYIV5dl1d4X6s/E2AlPtGpchxKl4
9N7w14P8+v37vriHhWxN3W4bWNRsKQVRbI1FC8qM06LINvITz19XD6Th5kOjXhlM+cAmzFcVDHoV
nBkKhuRqX1eVRQMFYUMapUMpfpWDslRSaRe62EchOJ6XHRKvTwVwSQO3T3KXIkStFIeXsnupNR2V
hoMFdLV103UIQkFR7gJE+bNqeFKTZeErKyXF16F+GtpupQbeaphEhO07gbfIGB4KHdx7hVVwQWAQ
n7LySfg00KU7NaR/KYDAIJKQesHOzn5N6TJRE5QLMsq++RnE0p2BA5USgIuJDpKNSTdmFL2GpZZA
d3+AVm/d6xYIflLU8G8pg52ZTD26g0iXasTFQHk9IyDz60OfRquYepfRiq23K4d8r9FF6PA4bXnz
9g/ZP0VYwGiW+tTrz7lUv7W4CMlRtbTLYNknw41AnKTv3/JnU14UUrNN1QL5Rql1OvyF0rdW/gH5
apGgVRd3Z1G96/W264e/BhIreLvqSYz7h3UDVygtsWV+C9Rzh2khepi7TB52ravf2w3qhqa/kYzQ
Mfr3jhfr+/pyAox6lXUnDys2Z404Wcw6DdzniMiZJrPfngf0T9oxO+lZeiXzvbRWFVNRpqSXSsI8
WshpvlLrbaghSEhmH8ALthhBYfn2hIDEmJ+/3xmXTiJVZlNo6PfbYLW+LtVEkQ15dEnBePelN9W7
dXTKJpF4RB6uaWJfKB3YnwebHQlW4XdN6BV0v6pDGR/N5FbBiF3aff9IxjTn+fb7PMx0v3461MGU
m13h80xxuRsFhgqAlMTWFRMTg3p5DELdXvRlvE5DdN4Mc1n0Z8o5ZBLPmWktc/g0Icofar40IDsj
edd66S7T1kPw1y2qVRXXiJFpiLo4UdJjqik2Zn3uq0PKKaahlBFkCJxTfepsaeFxO/YZCxJPMA9Q
yID7iwj7gxWi1uKjKrzMgC1bHQZyMIxqE5sPRMWsPa2ADVUAfOnwRCpBitGnH/66GVKFqLsgX/v9
O7uUittThwedAtnU5XnRkFDEqwHNG06HEnROLTYVmwhtWhn8hqoeKmhoiBQp6e+yB3xMRT08lqPj
GZP55HbQoiXWcd9P6dI+0CcdcE2dEmQxWyxR1RVKJKgzBdZdhGdmsCkVFERxRyhuPwqn+ZV3cCne
AG8G6ZHCNWXb6c8/LZu0V9qSDJAMD/+3WnFyc+32/8Xm/jzGLJjsVS1SAokxjOGjGo16qt8R3J2k
0kU5+E5DKuf713j5qQACyxTAWcXTNf3pqRqQRGFSUriCDQVkPPBPV+s414aY3a6W3KSdkf7nocD5
V/o7kObvn+JSMAG34X+fYlosn54iaop6lFuGCOxbIglqoRU6smxsiAffj3TpQPw00rwG5LreIIPe
ElOooIBz4oFc/4FotwpPdntlsEsH4ufBZqcvBL6iyFs+To8ldHPbVgdx7q4ZtSjmpYRiCilhbKgK
kNz525O7MAfuJyYqitDHpYFyatFRQPalQ2MieQgmw8z6jTE4siUtLeIRImGAxSR31pI4DjjOMxtQ
xwG4ju2z6NfDWC66Dkv7rtu6frQcso3bPrvmQ+hW6yCxcZFaNXcyrEvD7X8OtftHigdHNc99iard
MG5qExWRrL/X8pR/p4yDopqrWYuKKrmZ/Uz0PxXV7pxmSYUFtCSP+K7dx5W7rXSklIJTLz+Hgb9I
Uhmf4Iq2F26CE1y2pJLYruOu23uJ7Bi1TGkY5KA6FJtUYFI0gi4Z/RDrS3zY8tcR3UYqApCV1IaQ
pqQz9sNwtf0QPE/QC+QL1xqWrBPBKMCV2JBeDAszO/yLcxeHYoyYY5puMsrrGFtnAwGLFqwUzNAi
CG3TT8PyzKvFjAm1GfHb6FfcssFdWOEygskZXGra4oeiOirNwSN+wVoRppNFQQlnrA1Sr9Ifi8gQ
r6jxTlXupoBmsPUd6B36ks+mLe3rOt9JoPkTO9n4sVgpNX5YUFl9gkY9KZZj+WLKT7H9lirQK3CW
dHc+wDw1Qj8zOatcbxh41vnzaNfHEZlNKM+6pyw9lPoi7DKjqCM4LTbGZNxe7ryqxOCQdiWv84zX
9iADbI3e/U1fY+dGKGXUP7/fkBe3Pv1xA8Qh/cQ5Q8QM29qs5YpSODTw+FT4D2x9vzw318wdLh1j
BtVvug5AUtS5doaS9Fo3qgzkNw6j2OZDp12jZVw6XT6PMdvwZtUyckLRV5YauDsw6QI8JbX7hI62
hcgY9jJFjGqnk7LgFRaxMG4nZMS0mgpveLQQhSDC+P4NX6pt2p9nNbtqbd0LosxmVoq1y/1VTXU5
9N7NhoLKKqhWwNgCO19dPf3+URujxwOyG0QW1zvdjg+41qdTvZOSqATYqTutpeJ2G9wNiDdGCPUG
hL+6tskaTAFLeuSottlDsYcwDrIv3+WaPQliueZ9DmlQS7XbFJShrvzUeU2Z++6L9kbByLxN421D
fdH/XdBR17DglSyIlbZje6BW5G5f/RT9ZqKJme7vK+90emfzIHSitgCXwTJE/uhvfXq2vpM8mytZ
d0qUn+mHttl9n/zw0CrB9gI58mNbUpPH/Vq9Aui6dKd8Hnh24bdGkyS+y8BsZBYS5Caoq1cvlX9J
/dO3gwdOXxtE8D+8plCP/UEtUKnMgCdGeLWO9tnX3gTczmA8W91LoUNaADFR4SFTYxdL2mmpVHpJ
Iu0UnKf03km/BqNycpz6Km3tlS9t3Dx0MTJHtqMMO7myb6ZUcOwmz1sdIUwd7mD+mow6xE90MvNt
FPpHu0NMEXvszMX9Paw4jXY6m2ckzXOBpaI5K4PqDAaXkxHr3+zU9k7rQmntFHRTwWJcy3Iulltg
N8NvAjRF9XlW3YGaPChV2JNapsMNqvpejtFDdkpQU/Q4wyxQluY68a6pDF06W7jgwQvhTaNhzPY1
RupMEKVxGvNFko2HvGNyVsoTmZzof5DMXVnelw7LT4OZs2cM5TBIuwFThilN8ppTWIESat/HZHBK
wgEPwcIg9nY5+5KQs8c6gox+q0eDo+vX+Awf5bKve4102Z7ogwA9plT265PbbqjbQ+9pjqRinUie
R/syUJHdNPaZ8RbYT2OOsoJW3rVsOKnU1yFdECoFVufQIJHaYfuzBvgUQRdSBnltyQjVpXAfO+67
/l4X8g5gCiCVgmbXIK5I41w4fRWF/UOdVwORasyLU7oYBDcCAAWcAGhjua8yRRQft5Dho7+sVxtD
bIb8yrV6ocHOsDZSL7BASPrmgW4xupaKL4XqsF0FiDpDPOcYdMbjusi8Jc0ZAeq5yhZeA7u7O+UZ
l4+77QKqvZW4kutd/IJgC23ZRG1F/QcXq/o1qbTboUYO7k9FKCFKn7walGE0oOyqH4Por6vh9umP
KysToO2thyGNH0fAxlJ3zIbtGNlbUTz54WMN9UvztwJ31A4JjSy59c1oo2irMDv1DUysHGHZ6Fqf
Tv332IXnhrDBB2mJGHuWBKnKgGWJV/AVk99Srp+iaFu6vyU8jME41UA+An0VlK+5ad+KuNwOqD0o
9m0TmTfoP2SduVGSh8jQlhVAbc9AhTtzkqbHGuEE9tCkk3JlA1+eL4pd1CgpNM1FWWQjb2ozqMhr
2tchAw0DS042n5DNCNoUG293MerjXo7P0/uq5D8B+PIQTwUFtreMUvmV6fx7nvD6SPbJrIA8sAy+
buE89ayylUPVycstyFmf5oZEuJ5Y7apG2NYqsoc4hV9d/gEEuewBkrUdotH2YRjHH1fm8m/EyVz0
CTIGoQS09qx+BLUiERKxhlOW+soHSN/oElG6Rr98vI1G+0D3XDHvOpxSxAh4jc4MzUPPpMpDd6Yr
6pUHivDKpKYzbH7GQYTTKYlM8Kr5Gcfm6APbBElka09yvIqLvU7RqGeF1zUUdyxY0AtRoXUk/ZNc
XYHRfQTZ/4wOBIQKEZf9Py1M4fnNqIpadRoYFFqCmzMQ9SR+dA3/rnVHnM/xlekf6dYgvl1vhY3C
g9litKzDyNlP1C1KqkkXrLLJWhi4qa2+dwZSpeMrretfnVjUQr3X62ZV2cOiSbYB9TOkexCh3ed+
e9BLZP1zf4e2Nd7MsW8vYDZsEnEyLXlRiT+tD+LAJogUfyzgso38UIY7PzBQCMp3bacisoLbWQpQ
p4W787fCcyEssG/kbFOtXWP8VfCag5Gg9sDi9iEkonBEnWJ0WtiNAASrNN5XtEi7cs+vIi1fkAvf
oIAjF8oG7aotxolBAhuFpSpl9zpADMpXV07JizeFgE8K9gHQCACzr5tE81w/V8xcdfTiqe/CpWYH
C6PfTGDK9gXkvFFtcowaiWmvLL5/QwtkTBWQSBNJAKLctDg/BbNalscghyVlAiGoPQ1QadEOfxFy
Qfa5A4gDkdi7B51jha9K+9KkmK7jpSZ5GImZD0FzJ6QrM7p4YeBdOSkAwqagQvh1RqOUAw0ONYUe
aQ1KHJcTVNp76M1FsDbRC1HRKcWvLtM2OyXFW7nS9xM1rbGKZQsyha43GuXD0it+CYG/s73LSmUh
jS9CLMPiVKcnUAN9sa19PmR9TVNwisRmuwkHLsTFuPa58ucHTIVTRJkPLZOXKSfQcyhWYLtGGeuh
jWCWvLHvP+BHOPbPiCDaQZNBMyXQ+Pq6tLJJZb3NFHCIG6laduNq7H7V2iGQj4XY85AjwtJevsmN
XQUnJ1gLDhazgrCaH2WU/Ot7xSfZOro+C+8pDH9EA3CtOwuOcgqkYtVJf6p41Yz7DMwnv+hSDD/c
VWfgn/GoWv6ysyZn3Z96eSywAZ5k3BQYRGWKEW+ANw5mRu5jGa0TnDB4hpuJLm0Hv22wj4YMe39v
iiV2Ge2zSmk8PgBcatp91v/VaTm1WHguK+DOWXNllV2I5CmZfnpts5DaTvTWHKtQoVy7MO1zJtAJ
jp2i2cLoapUXDxaPdo2tcgEuoqiISaPADX+eeGg2qAqr2Y3TSJ5QcTEQKzmrblD0YZGkBhIS2OaI
9N2gNAlNQi73FXo4qYtgf/P0/aL5qPnPF43gL1OxANFo+mzXh17U2VkIO7foU9yUMRcMTp4kw8ZV
n+Qe77LzoLjn0p+AefeZV4K4t24QpEC1Kb2rsnjZ5t4uQhk3ulUgOH8/uwsdiynxBNuNLrDASXE2
u3bok9EwoX0G1qOlwFqTg59hTzOHLuO0qTSkWcazgjstlPZ1j59HACG7mvxoZGupFOZCLfBdpGb4
/cT0KfWZvzZ8vPmGuqESPcwmNtIrrEUCQxfXZX2FYHqvHmjM+pTkymVBI28bZjeGo7zHD+0Dpk/3
9W3KDtLuFMyiiiWO9ZKxxA1lU/5Fr/oHgfgiXHHhdOsuvdG3Q018uDpvv5/1hSMJQ1OygIkdp5G0
fj0gXLevYuiepFDVKqw2SFItbdxX1CO0LxdmWqW9fj/gB7hz9pq+jDg7wUWRN2FLhcSpZDx5yoVV
/nGlk6LfwpdSOrpsTmKcQx8z1WuJ8qVY/cvQsy+kS2Gj5wVDE0tVXJgdxjLmOO6o/C/66DnHEhRi
wD6S1LteHF273/80+5fAJJzgFwnVWFcKVrGHO7eBoAYwgol7HQAWpXlsc+uNzX+BoUNGAoIe57cp
g5md3f1DSTnJygLdCet9aP92MStps3efUDlwTMiZiYX4Fn3xK19pinXnX2kSsRA6GidEnrNhg74o
RFKr2oQLroqn8uClt7agrHJH5twBwAxOgbFCz8+4khZfCDm0zwNPCcOnkCP168AuSJkdQb8hWEFH
9IunZCIxO/E1gMy1saZc6fNYVVKEIUeNU0vH1vjL/QXqeYDANIHfrnEeL2QXtPanutCk2/6PLrzU
96UUdqC7iIhBkpVUSAgutf6Y9VcO8Et7mjqUbspUV//toJZBJ8Kg5RXK4ZZvBpg5yk7sauJFsst4
uALz/GBr/rNW0Dv8wIwhUDs7Q9SqLFpT7TWnd89RjEtPke/UIF2XmWPXN8MQbSMUAKZ1k8p8TaxR
+XvQehSQzuHodKV8bPRgGSTd2vTCvXaNDHTpfVgUZBGTnXR65p2Evg1tE7EH3amin0H7YpCVTNcC
cSuE384ol7595Qt87Mr5K6GyY3GT4+cO1vvryipcGRLxWE+lQLzqA2fEPXAsaLPV3UNluXvf6v8W
cXwrI9qeAI2JfIgeqkLp6bXKnEnDwei8g4cbuJyiSyHZJ7sKX6WhXpedvI5IM77f75fias0m8EC3
cmqDiNlWQH091mKj1P4DNw4WckhFnppMrYg7laA6UzAlLiossMrg7EP+qAVFVaKUQgr2I3yBhmp6
YZrroUkWbfsagb9w3b1i3ZJBLijeFUtLVMw+WEcR4OUy2Gudue4ls79yD18K3igkcFYCwtJpH80v
mBDckqvzKKDnPfVo2k6HnR8SO6BV7eiJGy25trcvrDCGnA5oSljwR2cXSze0whVJykFibkrrjcQ4
YpENwx1FqXTcVNdau9qF41mnd6JNgiCUcuRZXC+MOJQz11IcD/jlQHkMMn6KwmB803Ter9au7yb5
Az+gIaIGAVIF+H82Kz+9FTQebWj6pry30J/x+WDDutfFoqpzpGikvyDapeaF8x/sCVoSTarcuGgB
JKP9XOmETd2iF+mxLIprMff0jmZbhnuOr0YpSFZ4rq9bprO6rnFBSjuJGa1TqdqJKtoXXuQAP+5B
hNmivPWMbm/SUKhZdJ24do5Na/yfGaCKQ9cGBVfMJ77OoCEqSVSd0tiH9tH418eF1ghoV+MBUeJZ
l1XNym1grFPlMSgzNgrdD/KllNoGSVxhbiBgrpVguKkHqAFV8CO1njJ0r+rgts7dO53Kw//HVX0h
7jSUT9OeLT6717QiM6gOlO1t1yLMof+djjgY6CrQw7h7rTFAu7oELxUlDDQq6OIhC2kY8ux7UTLI
eCkGrkfNKfYG+s3aggKVxDLy3icxhahZd9ax4p77/qy6FEGytVGjoU4nkwTMDtey88LQpRjlNAjO
gJXGKFimoJMTTIs3/inTefvPriur/yYwgp5F8QHNQvhSc0yFGqnUksxCcazu1Qh++erddOqpEqLN
GOlG7q6O7rrsONLwyzjnumttgw8y5XyVop83BUlgSVFa+7pKozQuA09IsoOwTdndJe4B0ZO63biI
wve/qY7ftHh3GaesfdXTh2pYtcPJrP9kyWtZAp25rdOjoT/y675yvOLB6l/UDjc5a6dIyyR+i/iz
J6OH0nLsoifdOIzBTsrwr/4RyUjvYjPUJ92Nlq+owSCnEw4HIfZJeOiTR8nf0mZT8MarjqlxWxu3
YbL3xG9ZP2jksq2xzmqqcMvRPQjsEf2N7u6qFI/FnzA0/eivUt/X1X2gvFkD1qhi18CMaKzj0OBa
/Ctr/ijpKa3OIU3hksumQ83R3qfBU3dNCuBSi4QsHNoKZWBWt5hO309xYTFGlSuZGhQqVJyR/aHU
Sn16Q9QWeDE1pLdQ2RfBaRJ84p7z5Zea26zf6On7f7HSEXswKJHDYaZD8nUiaqSH1MJ6vrX/muS3
4DYarjKzffc2VgnPF1/5H4m0aMa37we+lCkZaCDrtPomopo9BbOf3oDMF/D0oJOdOhQHS882CPJv
/RbDqRc5etMwAq8weIPJCvejWsWddCNKnMwcs31y6cXpcrI0UL0dEaZxG5+m758R+/JiSJbedPnb
0laE6fL7SV+qDExVQVjoggAGkdrZpHMkjjUbeGKp9ksMSm5wgFZjutQkk3b6EjZ3Vn9XlhjpuMcq
eA30/qawXxBr0rM9QblxNaq6NKNJ/n6q3xOQAw3/OiO3tPXM6wIZAtRtC6xJhIc6P6b2zpM3arur
wkOrrzF1LRqnj/YpEWpNCwTfsl3R/r7ydj6oG7ODgxPDRM2DiAE+0mwyoxxZYUiO6xjypoPcGJxi
67fmv7UUuIL7wMcT81kBTN7Jm1T7U5dO3+6L6py3d/kDkvI0r+jThdl9Gx/ILbRilbXPosWFMP0l
mv6mFTXS+rdp+cMcH5BjgqgX0anoMo0K/tZS17b5aAXvFZ6SHQrVXf0cKH9kuv4hOgwVBT+7/d2N
KPgp8c1g9ShWvWJ3jcVM6D7YxtLvXiz/vYIvFg9PSfAYWu96TsrW3eQmfZDyjHGa6A8agEe0w/3q
rlCfyFPHmPqjh+iVf4wn/9enughvWv1ZEN905ntpPXbl1gVg0G+9fh2PjhS929yeLVPsw4fRuIvE
+X84O9OdxrWtXV+RJffNX3dJCAQChAL+WAVVy33f++rPY470fUVAROdIW3svLdUuO/b0nGO8421S
2aP/74ur1WIj38wI6rP0be7uor8DtLVy+gMHz9Z0orEyw1nJVrr+2mDR1EyOgC7Tqk5Es07CH2Q/
AHkoFacbSb0a+ttpfEGeAE2/d3Tyg2cA0p9f+zctLspWWD7gUsz7rLO6vh8E2QjDdjnKMh8nQqb7
Xn5aMg9XE6qSn6/13cEMOwTJIk0g0MH5cs8BmepKzhdMt7dRnDuM47GxEH6tXmBMaGm4Ygs9KTOi
S54q3xTgJrAg03SGLmsi3+cPzbSYS5kSc5tk3FMRQCQRpV9Nd9+ZLh77inX/8y/9EhVGB49wedU1
Gmw0nBOfrycmc0rbK09HdsIpsIXG7eSP/yDsMG3ksCIE6QrzEeamTvjYxU5nYezlKLo95s74GP4e
MqdFEoEn+/L//srNleypQmamLjx3Hl5UA7+tup34/H4vnZPjRKldjcp/s76JhwuNrvXN+sKpiwOC
h86M6Bye6mc97RepG48GlvL4bm7LtxzwZHZgq8GIFN7wcnkVM1t97Ua7EezqfSCF/MTmjHl8gXgV
uxOinbH4fE4kG4dOXQDBtbtfjF6F+x5FyUrHtSfsiFWKFFst8cR3SO2UX/p3g5DD2BZOSJCn35An
zGe+nzWzlsqI1vUp/zOTD38TZbaA9UPuJADqvxlehc8kKDY6mLUdvliU6085rvevyWvxV2X88acV
IZU5y6l+qE4SEac3ekgMMjNW4zG9VV6GF/4Aeur6QbT7N+Xx57XFPI/Fc7ZRA1MoKtQ46I9fDt82
CjEWD/LxWGDgzzSycRGMusat+UquKacp7Uh2ZzwPj+mVto3tN2UrkD5kvZMM8pTf5/fjvbIPnswn
HrLy3D0Ot+VpeWx/y7/5F8nL/DT/fi3vl8eazkbaBZvwvj6OT4Sh0vYdzT/VHvnBRIcjYOCBe489
P8eBDRewYWCTIRFxxXVKCp7jwsoYXTLG54hO0q1mzBnIC3bjwclRuAb40ZFva4doG2IHEhfFeEfh
gBku5UIAJZe/xsXoVB+J5MZ9Z10G4w5MlpJGAlDtXEV1jekqJsrRZNMmpcVGriEJdk8qAuHrApQR
csh5Y6mIh7fz84v4bmlji6arBvvKypX5/I3johHUhNUORx0AC2ONwAmbLWnGvwJm4D9f6qOQ+/zK
ZVjuMtYX66jdUM+26VlgkhEMbNNMeNVZtTscSIOGgHr53RyTvVo9WIHgDkyxG+ZAinIPaOzBvU7T
qiGGl1wdHAZLffDxe16w964S4gorPEnl1guV3M2t+06KAboSxzJ+IeA0GlCZ9Cmeh18z/kkxJrQi
Juyza1K6WeXBrK9mo74nAffinvGNGR6KE4JCAbVhW3AsfX6wkVFX8LTH+ZhafN/iYUiGW1161qeD
XBNdEeHsuMy7SXwLK9MJ1dyFJHXTxRPJuVi3j/njkC47hhp4BuLv+POb+PrSsWQQJco1xFEU3Gfd
VVfjw6tl1oRkckcVxWAmw7z3JNelX0jPyyUClLkuorMXTyerrEl2q9T/vJ3EvanN5lEaj4K2YO2l
bWqasXqGe4JkaRpQUSq7CvJqM7SnPntemvba6GtHU+8hi9xMUrqJFXWNTYEF/xzCmc0s6Nvy/Yx/
n5L0dt6FrjWINy2NW6SEW+w+vSD+EzTq31KJr5KgcjvxvrVk33RTIXvAEx7vqYW0kXtRdnC/4Ai0
VzPAIXpeqkN1lZE8HwaSpw/T84TJjC6y10PHkiVlD1vkJhqw+2rLfSO+L1DILe25WHR3aKWtmBJ3
FG7R5vumuloSLbsRuqC1juwD5ZWeYRuJCbRcQKymvpMUksFz0Q1za98sxlUVd5s8kPe1aNyPS34B
fvoGACXQENEhzjNQwL8wXYIAEYJUpuOxG3AVHbA/DhdXE9lwWQGmHjjjLN4VuejLYr1Rpj9QTh05
Zx9qLU51HarUFe2GMC3bjGgtTITVGK2l8MsQk12rNp4ltHdxPLpdEdyPxWivlJFKmS/sWd8MkfkZ
GGSsuAj2MechSL0QC5liltPRGPcD5rfFUWJrDtYiNL7FjU2ihF+QeWibsN2bnlH+zjl3f/6GvjEM
JvZAU/nEuQUan/PusRit2Eg4wOb2WolEpzTZb0yyPSi7PWoIGHvRThI3UVL5+jS5GAwTALJfBMGr
9cDLLsltvsGqPt/Q+tX/084aVauQlsIN1Yih2Mjz9kTzUpW7oLgdi5yNnbhmoXb42H5+FMa6l336
vgmcYEc3gcowpELT9vnKiSQWzRLP9VHoKRWtIP/V16PPyqb5TMR6z/R9A9OSb5WoHPoOQIBdbb3U
lB2ZsLhDVtpViE5aiDfsSJ3JqMrAGmrXSjRNPQaMinCPx+CVVbMpNM1fE7paTIzG0MaQM5ClBBRT
gY+XjhQc8orxVoBmr6/8rnwSDGossCtkKqlB9lK72KWSONlEhdZiWGcsO3Ma7iym5sSlhaLs1cmr
0h8CWF5KG7ttKXsNyGw648VQqGS1c35reC9XGxxhvCGMfQmvWsyjb+YC+lj6Lojmm2Z6Q4ZPXaI4
NbXgz8/7a8fN8+bM1um6PygcZ2+61lssXskBOxqNhnbmNckjz5IbV1WXjVHLTs3xqc5Y/mE8bvwd
++cCiAKT6m3YI7kei104v4fa6P98W8p6fn9aBtigrNl+MMPXRuz8WMHNb5Exsh+OBpUOZoa7RrAc
JBcm+gRTe9THo5ofxv63waPlrmvdVeT3VhZvic3Cf+OlGgUnh4wSRiVeV4WdLq0r6hLxYgsZcDox
HvG2Lq/15igtmEVamXyzhJpXJvJzkXmcOzs1YrbOQP/nHyZ9gCpnv8zk5EL1zrfOKj9DFebCXIZY
QZwdYD4olC9Fjms8+1xcSF7SCW7dvmssKKOgu9VjqkIfVLKJsUwHw2MkZZvZrb460rduq4Tu7BG/
6HVC+NJZ2+Bp7rONFIcHrS73YvLSC49QtAKIj+lkOFngrwk8WjXg0wh+kN+b6X8NxahhMiLQPKjh
vjmesuTaaK9WX/cue7EY4mchmc6GG+EvmZeBLeMdueIYddDRH5/iSXMKa/Hy6E9ijBA3KlcWyBUN
yRfVXxKCJyWoiHwJgUyKOAdvjnP/MMz2ML0LqMPrvkBIFbtSJ1P9rq1H4ZZi7Zu3ChkFk5FtOP84
0dVwVyzvQqxdIUJLhsXWKM7iPtrOPTbOhE+nJ6X4NUpOGezbWntIHysB8LXAvgmKYlC+jHhzmII/
KS+tWbo1hiGA/AZ/szLLW3mm1zJ2dZx5sdk5RfWfog8geG8Td8qQA7QFVpwhOMF0V0vYXTzlJbbR
/XMeC56cnqqggWmb3lhFdGHA/2Eb+2XF0JxKKroPnI3OSqy+VdMF6czA7OqdiebDkAdXihjfxdZ1
M0RsyYWbKdZdLVR4gVXXQtvcWlLtKlLi9xQaPZawM012fG3qp4aGQpVSmMnQRZJNaeGlQ4tQJ6gf
JrdhF2X0reITqpQ0ERr40bEwGBXkm0Lo3VDD7yA3PTYHP5nYk2bFMaLotVDMl1rsXDVqNh0gdEBe
mNqw72qSj7V5ZG7i6bWjdqkTw7Xw7uuG0S9qVHrDBv6qPPd+WSxeeaisxJfV+coqMb4OZZcXlBaP
2IAw7FWdGZpBlTV+OGIKvdQYvFVOEW/m5r9KfDeL2DFmv255rd7DJKJB1ANXEjsn2a0vWS7JFuNz
iLNXqasulBHKekKfvyOaT2AOiUoY+e3nY6vPZDUZKw3Au9zkVOmq7lcovefoqMjpbaOrDhv+Q9tc
o8Rxc+oeTSbOc19Tr63fQCvoTlflhx4hV1ufliKo7VKYjwptH9+VJW608qlQC/Y+86DndwNmspYb
B/muG18qqvzAxGWYUYbc/7mwYX1BitYDYjWEljmUqZTOkBvOK+wmgpwDmTl2BH5tFqTa0o3WrYNB
EoNv+XFpJpIHoyuxqQAPhx2oqc181FY5s5KiocZG7JTODdbnl8ykv84ePu5vNTijJVixrM9Pfqzn
Iu1q7i/qN4a5FUEqFNr+aWxd4UnSZ7fBAXIOD4Hp67HlsBwbCtQpeW8vTWQ/xhzniwAKg8wchJQF
XIE+30pQxFMTSVV/DMu7zqo2a5HQma2AXsB0SFPwTR5BsMDQZDyTpf6oY+vijDiQzE32Ued3SFt0
JbuGncz+aM1eqm9V7MZJu/6btX7RZodAuV4sxQlyIPBAdHFmCPqrTNVpSyqnmY56NjvL9LjMhi9V
ND/Rf7LslXiKmpYDFYXdlzBi7BhawIawYktUjWxrlJpv8VIHvBTGC0eetf7sr48Fp45VVY+j/Nlj
aSWtZD5Y9Mcx1n2tF/eLOZODEflZEm4SRhz5+KbX+maS9tj323oExJU84I5rJ+rgUgQvofqRnoM1
M0zBO7k/CKK+rYd9MeB2TcWUig+i5WcyIof8eq0QTTE41DDea8O3OK3Yk7YhS09b6qtxuG03I0iW
Eam0+j20FoW++JpwXWjx6uyoWPwwWJftWOs3ap07woydgi+N+kYLlmssR9weg/Ta13KPqggBECr7
UNpr/R/LOrDSeuk0AZ515q0gHGsMkkp7FmfXMHZy/ZbN0ZbTZ0lA+iWnFt8NWjvDuG3xGoLRP5g3
IqelhEaviakOweeARKtyX65uZx02IKFhHoroAiz5peo2qUbM/31FZwhDjg5aqgX0vFH81kW3Sn4Q
4guX+AYoWL2OQbklUPsvNhULZSY7gNEd2+XVqp7xcFSGU2fClKk9UKkLu9Y39aPJ6EYDnKDQok39
/CnGtTnlaTL2R4TgXpT7OAK1SrxNl9wLnvK+dbDxsPXqRGVpRctmGmHwhIkTsBcXl0KuPmjqZx8A
di70mBLyVpg2Z1toiDfJEEpZd0wR5gRHNVAcYjqN5moy703tYAiVixB1u97AkGuvTX7/89P45tGj
cmQyy3NnOns+ATe7QbO6oO+OYfWUzUCdshDhpHmKpV/rofz/fjFjLVWoVxTcQc96WU1apFS0ku7Y
CK/sx0Ezu/guqdE9nuYqG/PPV/toBM6fLb0zdfbKpgM0+fyiYTYXRYhj8FFYw/nQwWhHTSspN9GB
t4yamKA3xm9GHHnUeX0aMWoVnKpYnGFZnDqO/Ywmvyf6dGyBXelpFCwHukHahKCyWbtcd3LglOLJ
Ep+MfNqp1uPPP+Cb0ACZYYCM8bWIXTlK788/QF+STC40qz2yCYzp6DRd40VGSz0euyKRrTq9X6MS
5cp5mpF4ItasFusqN59lqUTQu2x0utMFZ4glXE5l3e+6ssQDwvhLxxpk88FQuz8jOk/hTe+WLRxV
p8gMb1EPoegnEgO3Y5ftNK3twTr2Fs9NKlJ23bsaVCuQ1F1WvTLMxpQnugAhfVMzcRqA5omrVApr
pc+/fGQmU2Rm0x67dgcRRqddC9qXPNoT8HvhUl+2g89FwgcV/R88w6r6tFYUigRd32MsKYy3c3ji
vPn5XX4HJvFrAC7AwxR2nrNfhN6T0faotEfMtu1lrh0dh8hktIe+8AFPwjZ0c+0QJsS3BhCfePg4
UstW6RUXxRHrnnL+Xfx7K2eH7qSNTcvIqz1qnIrWvOFk8zP1jUK+rrCqLRdHr4C75L3Uv/z8FIwv
FSOGmRB2gQSxCGNufrYDBLkewjaSWsis4lMkXQ9gI1P4ewX9RN2868L2Gm8mnawMm94VXeroCIbk
BNRDqBHUt6RaFx7dH+5t9XstPmq55iXExypRskmX9yTvbsFettr4a9AyuEy16tZCwmgxph3ovX5W
vHZ5zDBKserQG6LFX2SFlrPc6g0VeFq7YVqR72yTpeTJDEzMrtgYVeyEw69QJ3OOCeyYOUDqAVMa
3OCQGoVh5lXh4g8i4e0NIjlAwWko3bnbJQPmLaF4a4i9N6qHrBztAGuVkoZEqVNS9ohawJu7770m
ajn258gJLNObqFTV+cJW//0S/Ofhn+E5BdraUpegKnXGKRYOEmWMzLycFDbrbcJX33wRIJ8Y46lU
yGwzbh4CRGk/L4AvH9v6/ldZqC7h22yYZ8ddZ5GjoJR1e5R0ttXUM/KNGpHfd2mhSV/nfuuFcIZm
EqQwCpA/byCVovRFrQwte/+r1pB2+Fj1k9uD3ON87IZN+3Ge49dxodv7biCD+RVb9mrMsWprPl+4
McwoymajOabddUurKjYnkb23GXYivIzFoqieJMcYDsF4pCbsBDbY7J3IQ0DlBxG7EAuecn1JhfX1
mCflDJ786qfI8z+nJMudIpqDKjW4ch9iS3Shk0va3loQ1pAVbl20Hf36ntfr0fGqoIdYB58VjVor
BVhei81xbSs6c3InnBiDIfVCPiW9RmvG8B67gHl6ncI/MjFjoX7b5D2pWpo/JSdxrB8keIdSXp/S
8E9X44MI+ztDiZRC8aYP8rDqyeTTCr+0BTSYunVNF7IOaW6TDafPazViKzP7OgoxIeU715VVZgIT
l/HT2OI3r48PiSgx3gOa1XoHjkog+235lxx5nwPXAt1MsthL2Sv0i2Df142QB8RcYaWJr63p2QPS
1SEb06JpjuOcezWLwCp39O99jrMHxiqZ7lwsfL+eqeslTZp1LIs5Vs+qidZqjdkwi+ZotvdYgV2j
a3DKpvUoPR6K4JIb3rcrDi4tBDJGgCyvz9+BFeKNrMVk9ebpwzLteyLl2e6XXdjddJdECd9Uevw0
eGqrYAwX+HMYLOvjoprVqlmZOQEvHZ68q5vaaktFvGS/HZkXhMbBMI4qurEhAKSsDBuLwboyN8gs
PFOrqaRoMPXZltBUAynfSkgi1y6SDZuCfPTy+JeWVFf5gHV+3z7/vDF+s2+sPQBVHnxt4O1z8kdJ
Da5PWdRAmKbwTK8zZj10i9HwDI4NakYPeejb0etw8xL9rpYAd0OnSndW05L6TjjgBGq0+/muvpGj
rHeFWhka0lqCnm2jmd53opEb9dG0Dm2fQM9axd53pXEADNXxE6OAgc4270mtF6f9TDRf4FM8NkIF
ykOAIyOTTDskl/b3726MzQzG9Lq8oHSeHSRRHoBvzml9zDrLj5DElAoUWozGQMXWiZgK/gcodw1i
ZmETGGGDtvBlFVcKB7TSJbixyX7FcbBIe7HywuHS8Pub0xaBGaUe6BgdCOZbnz8AucmLXGqG+ii2
sPYM/QHngecUP456OgbqcpfhBNITmJpY4VV7l0ot7WVWXZVY8aiR5v78Ir+/m/XbZwuA7/xRmP1b
5UpxL1tpyIvMN1WZOEbBXCt+EUB1k/yoiIAn/opma/+NONUWMK6DrrXT/oKI+utMifn82s1YbHrI
Ys+NWnJDi+osESrso/ioILeAIK8uaXPos4qkHufZ3qmyDv+uvyphnEYW2JO0nRmcLbhmLIbAtPwS
ZeSbnXGdU+NYieEQc5L1NPvn4fRB1FlLEFTrwxlNAifHl8iErtA69cUK6NtrgQSvIlH+69wUfFAF
KYOJXx2hHWR4D/ASkmSnto8TjjE/v/RvtmC63/+91NkWHKtKiMuRXqHvv4+oePhGG+sA+cCgk4vU
C6/2G04srxYeBxnpEKk59j8/xVEqZSMvebVj9SdBNVMGs58owaaeui39+W2vt1uxk+4j8UbG935J
ULpXNcSo2WlTxaGeAtTDMbc6ZQOVkIKYy+ubym1ChqaKgJVF7hVSdYqpFn5+UN+QLddbh+oMLsRo
UT8r2opkFLOMY2Et2uIZHKr+rxtfJT7cVqwdKJ55bmyq7L0pqV4u2pKsf/vnfuzz1c/6MUsdx1KQ
uHo3Fs4SnjLyydGSO7mseJhsD+z4vZ7eisXsrWuyrKTdZbRE+nZLha+h4iFEct//nU7+8xUQu6iN
mWxVR7V5byjKxdmgMnyFRwtXbbX8ULwFLnE6oYEaNAeD671REmSomNtstOxuyd1qDOyO+jpeal/P
bxkYuxMU9oJpRkUwBoPXVsMRePayKXKNGikEYGjcEfQITqFF8S4vpFfC5d0i9tYpU1aLjBPhsuQB
HgWhI3fRMVves7hbe+acUZNOU9eFRyUh2zM4FYdoejUHKOFMqKaIJka8ijTLU3DjtJT9+hRVt1QG
b4aSXJQzgB8ED0fEoCRqe2eAJ1TWJAGHm3pJ3BjWTCwluHovdmyUzzqJ6fJeZyIPDNrV2F++yTyE
laDS0c/r7x3EvGYsNxmHjxrXN1FTPRnVW0ThvyI4kw6daA2ugw3IHraSc2rRcju9uuIcz4PWNnrg
sET3xAKG31Mm56eUKFMRbcjQeRPFa2gdIwXbyCh80q23lFzdCm9D5lnq7QhA9fNn8U0RLxOfACoJ
5RpH47MTLIjFLCnLvjpiV7pOkBMyt1bx30WiwRdAAnYYFDELaFCCH3hu1x1gR6UQQN0dyXOArfiW
1C9RQXIQks2gh3d308R/Orm34+JCffNlh+TCMKxBXiB24352VoUTfLZMsbC05H+SY8JM8tGyXkLz
hCVRMbz8/DTXp/XpKz+71tkhk+iNaI2D2B7LpfZqGHiG9SaI733qRYA9Q5ZtAXx+vuTXLni9JqIX
UFAeLszLz1uyFMtyp69dcNLiGtR7CgvJPELUAUlbh9ZShofJhVXz9Rw4u+j6IP7ZRzIdWx+w1fZo
prtWBHbxgmhnDQczeZ+20fy+UmrY4pxYF3zNo2YlfcMUT1J7S7khV96kHtLKYwQXYFqlBtfK3WR4
NEQ/P5svi/vzXZ6bNcSSXEp10KPbMh1uNM9EOOfPXXUpQ0f+srufXeisUhXQE/TKCmXWwvXQTxtE
pW6FfQyA1DrNEkTGbYZXFYKrU1xb8DHyGEeWxh8Rho3pK69Ka2FuwFRBv4zni+BOHV1KZFx4Il8q
k7MbPav1JUWKA1HgvRUqfB4MM55XOIhN7iJT82sV+HGp1bcHjYHI/35eImA26aDqVUvJzpS/Ua6T
nFQNtjHEDDHTSbl/MQVtk8jWRoQ2m0cHCKNxknhGQHJAvp+DaiOCdP+8JL7bDZD6kzEkg+CwJ3y+
K1T+DedCAS4alLA8zHWxrtCfQo7CgvzgYt+qfffI/73i2fep5E1qlW3eHge5+duRdm4GstskAi5A
jyWnRtl3/gTBUQeVjxLVF4IX6BH7shd3QQKvSX0LtJSj8NgyKdTFzstTzQvhL5VsL2SrEmlvG/p7
mm2W6VUwzId09oXmLSXbVgZnikm/5ZSd5T9x+BYMmKgzlC/pDDhmem38LSzmcWprD7/1+9Z4kGCN
JGXLrPE3izKWu4dsdscGG9BppG75E7EkydXY/PxWPvja5xsnHvbY+KC9AUw6ey2pGCVlXsvNMQvX
aWD6VO3Cq6Gzm5rpKnMbVwHB6uxxlTs50Ixjk2xkl0QAEaIL+RVkuTLhk+3gwThax9CBl3BlekeG
2VGNuzNGZzYT1+QEI167W0yv2KQPo7rTDYjCXpxc+Mo+Ts2ffs7ZOy/iIh3rjJ8ze8p7fLC2shfc
JK6Kd4MtgkA48Imoqnb1f8q2vxf/g5GF48Tb+Nd0jD9A2u1f+bF9D8j+gn1Fx0aceWkvZNlBr41t
+T14GBmcPkL6zWzjv0PsDpLfVh5hnT+/l+82UCAXnG7Qq+jM2D5/LUEoko0y9g3Y+g7Hd1vkHkLL
jyHg/Hyhr4xTdot/r3S2g1ZCZgxFMzVHI7+d4Ac0OmbqUr4Rmuu28TD/rcprGYaYOF5IGvg6nT27
8tmWKOshi7LnN8amoxkfoMJc+9YeaNMeHIPoGZQE468q4HO7VC98txsB0yExNAjdZUL8+flCvQqL
aVlYJ9MtfSlTsCi+TYE7uWRyKTDl24uRyMkQWscHVj/bkJeokIjL4ocGeAbjjMjTTJBVBj7d2GUi
L3d+/gUwcl4lOR9HwPlTlStJV+KoXWk5aXwslBO4YKy+GZfgq48gti9XUlffHfBBatiznxWNQjTO
WUr9U4r7LnqL287PNP120V7VGGy+viZYp07KU8WcHTd/H4ZbDBRR4/2uLe+L8RKmsLCoeBNLZ5c4
rSSskVlSORtXdfZewkBNDcuG8IOVA3akYXKATOKZ8J+ZSymmX/4tU5lZU+1ED7nu0JtIAdyQDKkA
sGLWHyKkPuBb70Ig/1pC9GUm+meGrEXhGQzgc3j/apMfpFG6KsaK9N/7KvFShTCjXvej6UUw71AK
2i3shG6FB6fRJcsX3RcxP2l63RDkM+A1W0r8gbAGGleaCxvBt6c56vn/ecpnVXTdRkUq9RZgf7qb
m1PJ8CpOFXKVEHtBlocx7ke4ScNzOKxkTebHemLeiyvoH6a3Qq/uszq9qUr/wr6hfLfOGB7jJGKo
6hchYzeJmgoi1gD64qm3G9W9GWneSnBI0i16rHLYRyERxv7a3cMM/fny353tGBv8z9XP1l4QLVbf
FLCIC4xsISIRspDCkuWb+v+5FGsbqAedPcaW5wrzHMZgWBgg+123mUtPMH3FxGmG8/DCb2Je8vWZ
ch0FqAycmmyus8M4FEDIuylrjkore2Y2YEDgh1r3K4l+Fxi4KmzIQYftPiZsULcYpWzG5TEWA9ea
9XdGtlHEVIXjmYh2HN2P6lQ/DDUBENZJX46pVK6N8sefATpY/8K861cYfJrS7fhr1WuB1NoR5Qnn
XvBUK8nvgTCOQkswld7rfNATvbxGIV37zTL4gj6eYHlt+fvbhph50ngGk4mtOXuJCfN+AGBYmR9C
TFaE+miM0S4KB0cYjV1pid4oNYeV+JrPyh89mfc5igCZ9PUQKNJkJBBgPdybXjc869Wev9QtYPAZ
UXtv4NAkQ8penVYHk0RFuM1ReGrAulY9dthJtoaaepBVe5wMfyjNnViRtxWjLYlyxySEkUbN0oR9
YsAsYTwOkuY0EGa6eU3mane5rHu19RaJjxPlQmk0EJXA49vT0qtX6zRcGR66lfcS3y7JE6ymDOJ1
FEOnSAhZqv9bhyBiat1LSXtozWwbg0Vqy2/LmJxK6u1emm9MUpTQSkQSroSIAk3xj6A/rNDwEg77
oWs2UnVYUINaij/+MnsZ31ABiVtDpuPgQl9jqPKB6nXC6GqFJzEu7ya6wWHyF/05L3Wcq3gYo/Be
IjCYKVI6fSAH5D7wRbbdrhu8ZKD2xjFhwboeyMQAGK7lOyYKuVGhwT4OZb+Lw+sqfFb4xLCZtDOg
nngNtQkNpqwvQciAZ5A3kBtSOd7IWuAV5XVfF9dc/6bTUJ9Xr1I9QPG61cx7o/O6pryygnDbZ5Yt
ylAoO2SyBL0Uxk7qcRiAp2QK2bqLZVxSk+Otdadhwjmkpqdl9z9vIh+alrMT7NP3dlYt1rFCDEGD
VWYuvURtdpXpRKAEV5PfbmvzceDVD/QIUSvZXYX6UxwhkOJ//aC1byt8gsWzUtBJtracbGomoMzh
6BoWGAtAjhDXMeBF1y0n839afV8nwcq0/PknfHc8rLbkRHBDFibt4Gwj7KrQmuRcro+zqu/kod7q
HRHgCT29dVKownUzPUn4VQ95uAUHui3n1Imga0sQwc0e1R4z8zS3bMrQS7jvNyfEJ0XRWWWJQeEo
5aNYH8OERAyEahWAtC7kTj2aJKMrmCVxu8vk94CP6zA4HCOPqJYLT+iDKH3+lpk7MJw14XvBxftc
6+lV0C9dMEKkxu8DH8UOBe4q1a4qNHG8Jdt6C7ECVR0V9SJEV+LLIJC6quVq5BZKnmn6VUg0Ma6z
biH4SebXpDfkDFFIn7Z7utkEzbZdFy7q+qy/ShYfE5n1D9Bz0EPkvHZXaT0jcxrZJfpQJzHtFwt6
TlxR2ncS4T7wjR027npgALONsGo0vQUjR07P0RsWt3tTQXJ+yQJe8/uFTivy5cGrYj8MnXa44Z8b
yetKfE3xwXKk1UmCb9Uh8WYA402w/fai2wkpOkEBT8l9u6Mda1K35S9wjdIPKm9eUxudmsoHUYKK
6gj3mM1ATBzy5sErO5sZQcItSw6uEPz5jrFpZ3M65BTMAwkxXthvQwWxvIu+HaJl/Zhbm8FwK2FV
XVcotnSPpgnIsSLEoLlW400Qu/hUcxalcH3RLpq2Ift9tV3oQ+Gw06wfW8nBrwaIikAksXGWwqGS
iS2fnjivLi3Y78A1vHSYUxGvrsKfOauds44Q21RipRjdZsCzOvMTqEwRijJ03+y2tkkaYMqMAI6w
y/KJ0S/je8sTXxW+7qhhZ7SZBl/l0VWINdxGcDQB5bBLCncs3/Q4plgQC2EAOmPh8n9XIpcLVRGm
nN6iOOoIpA9/0kavqdbI53CtcQpg4YSYDscqgC8cdLGhzqbpVauRsa90+1H2QdxDXtBTJt2keIQQ
tt55gbG1gN/Ia94tqYvJDfODAko+P6C+aqadoLkC1KvY0ztPQcPxFKTXhbypqeIib1owZXMUymdn
OjEXiU4FQ6LRBlKPCW3nn1/C1lFsdr2KdHiFICxHe+k723wTwOhnV1k8ZXIxhC3xUerdaHDTh0be
zY9h4OuSQ3Inorwgt7NLXuAfo7Dz7x25zuoCL9HrnOOyfO5C1Mgl09jZmcydMlMB2Ml1I1y5pnRV
qd4SuoJlN3f5tuZpubWxfj2VaEPlJNdAlvY5DuohyRrMKrdmda0OHnFaLNUVFMi2Ml7cAUbUdlJs
INuEiUvfIj8Gj+F15wF2pNBegEg6VPCOWm8syQ/VXTdtOsMjfouanKX+S53/hPqN8Xhhs1tX6Jff
DgeQYfRaq57vdR0ZD5Ee1PWxst5gIa6KvNoY4LM2hGZcr+wsQdzG07wrMfAh6vHCJ/RNWa5xbUjX
XBvTsTMYfoyCTGu0rF5RzgmrikjB9PpWFh9U8wLg/1X4s4KIqq5K5FArEAHOamUxn9VRSvPqOLwr
DyDh6byZdeYbDgPvci0W3PyxvDVSDxsTSE38qzZ1o9HPp6su36XjHjFX0LoZcVW2Umz4PIzCYYFz
0DfFvRDszOiXYWwEYdOld/1FOeJ3pf6/t39WekRpL3ZTUTAUfdKered8ggN5g8mw2tvZE0UyPmiB
I/Z+k7jChdZNWWuC80WCGQwpkmvivfYx2PhnhrBIuSYuwlgdXcquGUJCZUMGIBIPpjMPcNZcrFiy
kjPLbl+m9tBYLp9JVm9S4f8Qdl7LjaNZkH6XvUcEvLmFpRVlSFHSDYJy8N4QwNPvh9qb2ZqO6YiZ
6u6Z6hIJ/OaczDyZG0N02l8G4VVzGzE/UTnGcBpOPULoLKhUjO4Dk1gsZZOK/1Lp/BPUz8ddcQbV
4jP/12TBoshzPlCZMjDiqwOHDrxoghRGQQYjcGsvLbMbEITKXOKl89Wj57bIKkNjbktj5SR4sTDU
uXoUhOToqN3kqT2FJSZW/yYI+afFuRp74ZMB3i3Jxl9vtwwLshwsmbdbeKp4rMXHKHyYJzexvDl/
UOOtThpERNWNnBWP+hdZ4iSBh3a6Ox7lrl7SACGn9RvGXSjQzN6TC9hISg6ni4Nh8eXkWXLU7EBt
ncgOBuuG+y8nyT8sEnz4AYVRiq+WuX99hbbOaa8W9lerfIsMvxpPChj2wMxuOId+GR/S5n4Axprj
BdDsuChv0r+RXf8t21pnJ7CllWUdrQ+Om/9/5VbmmlKNhlg9mWsCN2Nm84OO8JPyS58/7smToJ4W
88WYbkL505BVmN7dNjkK2WNf3ub5+x79y6HzB6n7a+eg7gENwLgAi+S/hT7pfBc1oTYrchG2KgKC
mmSBQjmru6qsnGEiJp0xy4oycn5m0OgwIuIqBtGdKYmaMQ5wnMJh9lMe4sDAsAF9ZkXxx3OrYgw8
OslbLTLuuvygYGYNFU/+ThO/rgT6upDXpjLD/HQQIn/GvWbKmNsd3td2GblppVo4AGY4EQneqpPO
h36n1BizROa5xZl0MBFeGLY2WO5M4yVX6iFPKBSp6wrtHkBmfmQMBK2NaqRvq2o59Xn3MP7rmIr2
D3w0nvOcOwgK2SDSXy9V1pZkkoSMZ8gg6QJNsMW5VCzdYjrKmceohynvOYLuFie5WwHtEZ9wD/T8
se9fDOOjlj8T6c3IznHi14UnSYG1ImG7sMUzwRfmoD8OTWCqgXZn9NEhWQkHX8oewdi35n5Ce11v
9PlQVRvYiDjZAZLJ6nZK96Ww+d9biPHD/z5o+apw+4R+aeJ/ue22qrLEtSSUT8Vr5zHh+7C4TMZv
jE3scLTaqkfj7QqyV6C/taXPxuGI/ZD2wAz78tRdmo/sSdmfEXKcsUFyF1ewm4eWqIpf4dQfqof0
UQ8YQ3dQktiCvdiR/WnZEB9++0gz0j4mxN6IdvKRu51NNbsx9hQFP6Uf7ZKdtJc2urO4qLCc1Gc0
1iOzbpPssw0HUbhjQn0XBgLcB+rf1+6Wn/Oz9hY/VjccWl7zx+S53uo7qkAsnxhHxeoRn6xPvHtw
pSo3TDzHtkDDZ+u2R2yHI7vGq+nLtuJcxAP7YWv6A/+N9/fzfEifh4MVgGLsGsyuPONJCma/ctON
6VM0PSD/d3C+OvYXtBJevsOHYA9QhAvUaQxKjwgm19xIF7m0l0u7kzfqJt5lL8kJoam5YVrR51df
dsGcHSIWPcYW+HtkM17lJm+aE9sPFwSLDuCGp3i51z9pl3hv3LI1hH6dVZA3m9mug3lTkM5jbyIX
U8RTfgk9cJwNEweexRS93V2jEzW4mx6txzz43wvpzzn317FDTYdAFFs8E9n9X1tmVsYxSea0eiLy
VyeZvDnH3ZbACik/NL3PcFtTeTJASkVl7cN3k9CKNwyXx2LSvjg1uFiHrNYpepcIh7pxOsLBmSrP
HGFEH+1ICqAZkh1iwLysd4jW+pcv8I97/j++wF/FGgeMFGlWXD3hfsDka5/5reQWzeqQNmHYYTkq
YFfhW5aPDkaa3YRWOKXo9nAUwcEUA0913a49lgLKLlJBCzDrcOczUS0j3lqG/b8/73+7inLf/ecD
/+vyW9qeGfaOzxtXeCLbaYjBD8Nrvmoxeo2fBYQsaKxtMFewa2Rm4p0Rhza0wy/asXyWKDZSf6KG
yjwgBCj3//3xVo3H38uBIDdVVcha4HP+pQFpw7AQ1Lwrn1oigKiyt9XMREv8nJJfKH+J4HP/++fh
efUPPxInX044EgAlBq3XcvY/SsYwS8JGzpv6qakdqdtJ4bHOfZPmXfCyxQlHV3+uj+PgomrL8PI3
AgVHuBnYEbscN7l7mIPkBPiSCONY3EkbBootw+thZi13yF052YaWV4Bh0Dn/6TOZ0a01t9pPX+ST
pI/KodlxFAkvWcGBw1CHzyw5hK78bLjdrk1sDeoIj/w7Hm0uO6MTNxbaW18svUV28UXLQbwjj0/c
9uQs7dLes74ITlsFsITH/qLy6kRb+V5ypzY2lfDIWy8ZmJhBJr1l2hESo6KSm4J7uZGzY175U+9W
Gqyoq5IvZG2pm5PGr/WAGnrE2cZyChDufIuXGQRSVjlLjM8ZjtOYWgGqBExjxGQnq8dRPdXKRu1O
sxDULd6jzEw42M2BHsQ4Yf3pSqOdwvZkarlyTAzquKLhY5lOZAo9csllt94g0QzZ1n+kzp2Jto6Y
awWNDNTBLzWG+1b0ZhFsM+OpB4A85jNQ3CA5vICWT9QC0NrdjsWuveQD4rgeJ+WTqNBBX+Z8O0xe
to85Mgkb5+UhH0ZCk/uZtLmHB7O5GdppYlxRcNYXDUaET0HhKq27EFYdelPuJ5S3swf/wN633rAn
lNCfNS5B13NvS4/yk/TVveI7+iJdu8YGTGFiRFy2qerNAQ4tGOFWvNJdHDArqWAXdvc01Y1m/BG5
VJSNINjzVYhw68UpjsIBmTxWD3427JvsZIHCVH4PXgQWM7ipZpPgNMgOlVaGSx8VEU4oDdmtDg+Q
gmi+3XWsXuz2/NHpPuE7XetUODY+VnB+8MOzV/xWPgaNMAy4prJaa8m9zxsl8gSWIXoafbU+rA3P
qnxoIiPyl5r8HKSHz0mIR8zunrihtZ24+e9b1djl5mE2E59x+3zE1gzrlSZ+D82OBlT1rawPVi5v
naWaFuLdwM2zlpurHZgs5Mo3ziF0CiNe2Xwqmv0UGwASsW125o4Zm02dNn6S1H5KCyxkwuNcs4SK
QJLJ0XzDciZJFndKsEjgK0rpQYyvPSO5dSaQJvVWyhMjq5UTIiCWU4u3pjBWdneMXtiUJoHi6qcQ
HxAYycKVWV+tuqXRbz003iqBxhOb4ReErukLGhwAScxp96v6tBtrP1yQuQ5fYSEF4xyjH1nQoeuO
hk6MqC2mgoIsTQ9mxW1hSO6kEqMF2N6+3MejqCw+IhykEGtcZe7dp0Um82qdOpH1U42nqSW95o0J
dGYKuClHIYQTYco8yIE6RbMKphLUAFn4rOVeOW9DbXPXeYWD8mYt5KADfI2fBiyNhX2lsTx1uD4m
A2DlpcElSj2ALxjR9D30XKayk5qln3H+i7uudOvH9lRQ6zWXmCEzq4D/wMGnMwkP7KCmn+DD1Xha
nwWjHa34mDVULXWSB7wJqaaWYF7CXII7mDIutBzGp7x28gJs1ZognptT0226cQpUUQK45h5M6vRR
FPuP1UomT0fHNEanCfNzl/abonnQqw5nczm4C4ZXdHc/TgKzvHbZ5M1MfA7KQxb2EFGxO8+1J3UY
vR5ypjfUKt5nmg65PHKplDpODV6+AE04Ve+hM9cMooQ2GXH0Z/Z0Gnv30ksmlyVEVx7RuQze/NBW
o23Wn3oe0tVgownC0BXStsR4YzkL+d2T5mQ3GPusGXjmX0q5HdfMada3gaeRQMpn028WChVVLzfQ
/06vd/akJruKarnd8DdgTacFJLUrcWNSk80wn3sggCVGSDU9V1g6JSJKpjSenXuRujJgtNaFbmXB
sbWtVxblM4MaUIHQgbVAqOdLIZ3knEg5tTwnDf1HazphdGaSkj5Xnx8GAL9ZAaDBxydkpqlGrAwJ
GK9NCjoyi/3aMwXQFE+6mvj3DBMSjJaNm67hPJ5/5NXgFlxC3XIbjR7+DGSY6BTy6DIkiA1a6AUm
TszNz1K5+xIlWznP+2gcNgLK+FxXUI7hzgNwrHBONeHiMdDsj1C2euG0qXFI5z8kZqyT8sDs6dov
JsoCjF3sVnpFiJ6mKv6QMKydF7BX3uraHApwnjN5iRw3GGXvV9XFEjE10D2tf4iMLlBS8oesH/2m
f1rExW6H+26VqOXESCT9RopQhVV8glh7bGuUY0UWzMzvIteIncgUnCjaV9nsrnTaOou4hAbF59XA
2Gpd6FGnbqJZdhs2e/7eo4+z4AsQ6+9Xu6y+Ickzt9P6LNISMztvZNNmKGkd5idGBtipWE+t2v25
HECz9G0PebDq+HH1gvjAmw6iNhOxTIcHCfEFCjRs1EJDDpIYzpQjXG59gmZsxYs3q2Psm/iIK3ck
29Jsq6hFv4p3+UX8ztZWxwEChrxQz9i/8JsUAyoDO2A9WqmgZJf7ZHFV0TPouXhIlSA1XRXHPkgj
yBiIFexUkA4w4e/Wk6s9tZTvbjR6LM0hY7w5yLGCEbfdvL9b29Ry2mwT5lwL9njEGKWcOM/wjXEp
jAas17Cmlmw8ljI4ygs+lDQjIASGO7JE8XgWPIPVTttkOuUN92FUA2nppQ2IvidHoKMgZh6Sxnpx
ZEwxBD/WfKPwsMvpYDw4s7bhyGyZ3T4styoBkLLnwineTRlaBi6fCsO+TNyTHEGTX2MlnnjzQvEC
g2WPBcy2b4E6o93BNf3uYjANB42DPLhbqHrY8kKB4Kpwtfb6bfXzPcaZwzHLytS/y4fsrTmUnz2l
D4o9IMmPmM1kkwE54dyBkTB1li+Qrih6beEncsAoC1DBqHntmr7KvHMwJa4Q+8t4mcfGLltCzlWd
vFc2HRc75xnvfvV5cWgiVoo9XvujKPfH2kEV0RKIQ5oCg9Pa+vyw61l0O3ljDA4UUdOd9MOItlAY
8mf2bvzqsi2/GU/CDYrgUSJpN3UJK+a6bWPH0Gz97X6WCSbEd1O2MZURsi2jSBKu8bArmT1SUfBa
LVvDaWdE4QAr7mYjgmQHLShLhd/AuEVOBGdwxy6PBf0xA1XjcvCbdn7WuQ/gb8XZpFwtvdpwh6/o
WJqsDMZyfcPyJBVk9gXvLosiTt/Mb/KpoqdhELYIWGHMVExl0OMeZwbDPShXJQPlHQxnMFyqD+sT
7p1Fjq0Y+irhar6udlk2w/SFii6L6RKOVLsimApIrrIZ7UjOah9M3N8x5aub8E4Mt8odcAECbpn+
wuD7hNgahzD6Tu0nA+lcPfc8NoguutngCTTrtFsJ9kwfyKzIIqCaow3PJ1v50TfhvC/lY4TZgOIa
O37j5f65vJRnZlAnHCjpLdGCUPvmmy5xqOsiyPm7W2EVHHnz3Q017gMXGG5kfgVwTrf5X9ayBg/G
2Wly16y85LP86S/Nt0DBhyScii5dV4ApsG9temaAJYzzNZaIuVpeczzpl57AHFQyojPlTN3xvf2u
cJfYJe9OxH0hcSZGTJA/8I+/rFjaD2H2FYbhSD1J7BZbKcDd3OVySW6rTcHs9F+FRkOCULZg00P1
ccSwUz7Fj5g6FRK55bcqZxg3DC2rF05PA3tdkxPLeOXgWlq7+pqY6QMcZC2mzh178tmpWPnodblm
aKIZH6C2HZ2VbCWtAKsTOnLVMRZ0LS5vQFjW0wBPbTRmpeD1ml/wB69egiuHKyz2aNisevUl+m4S
L50gqalKHHg9pKrxiibYFtu39WoCd2iUgHgk7MkpdMQPMTDQ1H3JR+Ubd3meoRDb4ztXifiwvGQ3
o/NkJo37dUszAoXN8PyHnJ8GL3oVNhPIJ655o9380kRU0lqGC9/xBzNF7ASObtzAi8HGRnPuse9m
43n5vAUR6gSXHUwHoCNJLFENMVxki+fxhtsic0UhgNcHW1E6/pHWOaCLWHIupUeXbaqbPNoOV/pE
LXXhwofEFz9FImG8pN6ARMyLC4WufKXfvCFEqzGs/zuao1rjCXvLYwJ3PrjNquL162Qja9uYfuyd
L+xXr9l+ThwKcfW1fRF/MqgqRCcUPQA+r6gJZuTmHdU+auXpO028RmSCYP6xURD85INdfos3bkss
+KhF4Dbj7+6GlIblxMLGPPumnbtrPAdStCm0QKLzlnyD3OgB5ZMTr4giviTrGcrp2bpc0CZrWA6G
6O3+kNaMPpOU5gwW3ASmq34mkgHhrEkbCa8zf1sTAgoXEVb5Vv3mYHhE1s1r+z90/lIhz+J9L++W
5iAGj3/gQAcs0TnNI683A8aKzbvbgUKyJ3KfAiExXVpcdnPlxQf6VJHaNnI2BvTNp/ES/vIHt98G
Odb4O0OHs4Uv2XUu1kYerwImjQAu3zKwzvxLgx6hs8W1FhAA//FX2nrxhurDUJ1YQWvv1++GCHLJ
c2a9tXyF7/HcPKu6rVJI2vwVk8zpJT+xiWLGKnssKYnUcKoPWUeebIPbUvB2H8JV8iGWFHKKEcFx
mdARmDgxs86cDgs4XjQHQ2ffn/m8NCz9d/jKD3qdYZGZ/vOIrcSyugetd7gbUszpUNhXbq+u1wPW
1+PkUMGQHZVPnoloVnNFlnTltSC76yFINIcMmYTdJ7ojnYxQN2LOnv5DptfdmYDkCglgNmsspJTk
FsF0d/EAQMQnZZv47Qc3fPujFrZxWg8WywlLr7tZAza0Hl+E+vNO7YC2c/Fb8vXIGSWTmu8IGrP4
2LT1GO839iSvt4PqkK1ETMhHTPUro1b0MITIzyIqzXc8wKCfPX4vrw7esafUGwJBWV8jxv8iTm3f
2PewgdKRczzQMOmnWBKO+IuotBg1NImNn8uPeE5edPqz2GNZmrf5Z7hh1Mi7J0GMlza5RB4VDOJ+
4VHfMXaAgCJx6hdedvMBcDD1cPQOco5Gc6N4k1BeAC38afb5bOa2ZnKwWC85AHQRwfDq8O3UeOYM
CCqUG9MrxYojMFbOu7JS+w4NXd36t24nfjL0kfROnLucMYgt4OcE0wsbOrCguvuh5feX/GO5WKnL
TTIaB86F6lp+dTf8arR+w1JVTTYjy8TpMFstnIrH/RZ+sGsE4sO5ijmBsNr4c5VJnsUi+/JInji+
96/qqXpDTaOiZLT7zbSZf+YH+b3/VRanBLuEgUzXi6z5NvfWY/drPhQvVInFNyc35V9avIi5r+S4
g7tSARbznpTsMb6mN6veffbRlrT4bA62CTzntVfUlQMuJ51PKZmDRFubXvTAIDtrY8DBj94QujE3
sICALlBx3sBrVD2MeOoq/twGSrUpYqp/7gK/SV0TKCo8WhlB45tquVr5dkxw5r7ymShjqNJoPOs7
2g1iAj3SnCi0q/Y8YdhYPabljy4fWhFT2kARt4qx74tdj6Ftgxh5PfMX3anc4psgYwTb1MKdTvEb
CBk+9vQEvsz3th5C6WAgEYGYAlmdTyEXaZ2/FFstojNFLktm2nY2A9nYkmtbdMdGPcSEzK61eL+W
tBseMp+fx7R8cMNKbJsOng7dMPmmTkwjmQU4tKMEkRRvMFy58Ea3ty44U0zzfhC9pgpknma2neKg
X14Ma9uf88WHDGNNUL/qlpeGu0z18yFoFZsz0UImRBEnbqm/OsoHPCOWQOy4fB3kn1ycoHA443e1
M4IoDs6M1H32kcFS+zCemMs+IhyJFRwirQLXdtII5MxeSne5rauXWvK59MKXYvElHcN8cNAgVoIo
DEpzX0pbs/AppLXdBIb2jKOlFD212XbVE2kuB9ed7GjZJ/6ORcM+C0y6FlqaiByILQ0EwEs1OOSJ
0qDAioJRkKSBv0if4e3r4Iwr4sScvQvWYdCDMDqQObW6fN+5zskTQKXJzBQ1DlhYwL2so7aJNuKq
TF5rmepxEI7Wcop7fIw3auFz+48N4MA2z/5FnaD/g/AGE3vZkLChlTXF/IuiyRpSZ0jUZT5/8vJw
V7U+d+l8rM8YbXXUiRzk+EKgkUUb2h0KCRgjaEKP1Du5cRJ8K6iOkYpy52KkJAczOxV0GQXSvBNp
ELldFDeTaXUPDRgRQ5zxT235GUZmiB8uVDwULMvrQJgpWj3cKsXr8CgC5X6Noq1u29vcb8QQy7Ov
rjtHCiib0w+u1v+LauCfmCoGT/BoQnglGfKfx/QfPEGWCiBxGTyB+JFQAIN7xF4HRA/kWwPx2csX
9zr0ITjrBWxG4Z0NVA40IbZ2RaBRfs7flK4DPuggCGgJJzz3XQbAZ66DiBPdpSoXr+nlfzMc8p+s
ob84FWZmkC0hFFVkRfprIEiNrUQ1rJH3166VQB1uF7Cu0tEHgEDuhlH91UxirzbSfLDqTdvts3jX
tRcMRfA2nYvXUdtGtV83QRo6FvZkPyHW4sA0czBZTwkECVfetKkyZJqbjL6MQ2k5yPcTJ36aBEJz
UvNHjGjGMBjy65Ideh2VnStLx6r+iYVTHh8qncCaL0081O9AXIb4XNd4Kz0kwmuCpqS5cNOl2Wmq
N9zBSrQP5WPRv4bJUbwV5v4ev5F5ZumBVW0wu1HxtmdFmG4bBxJjNpOD+Lt77h/7ZW+CaksrO6Eq
Xg83E7lL7pa4bDMW2p1o+Sx5UwFve4iCxPTh3n1A2peNh8O7riD9XPOkstgDjVepeVBxIpNbyE7Z
gvTR/YdXXfuohsdMuZTDyWwDDNWjgjnQPyjD6PcmRb8rzN7d3C6dD8IUFn6jb+t8b6I4/ZQrL0Ui
0yFx3P/Jft+kFO5UbvlWDoNCe20ZacezvvMxk7xLrq56JaK9YRf2T/39hPa96Jw6esHOEceClaiL
dxWJRdoGP6OwR/vv6KlPzV8qZ03a9voLBVVKjhGPTHsY81eulDA/aPSCuZPqvt5ts68KDG9teOkT
RkTO3DSw4j9McYRUdcYjA01Es03R9j48lEeUtfpnfsGOwZUa9LA6PxA3juW5LaECXtDOlWnQzkEr
76v2RUsfpOy11V4qY2el/yLYk6Q/Jqj/a+X/JdMGPBMsQZzqp+6XIowCR3xtv9P37tWwwBvoGI94
uLbn8j1/N19jui16z9e5saun/lHf9W/0bvG53Rp7CbhOtlumvd30DTAYu9MflNbiT/3Sv/RnfYec
pN4wSZpKVMxEE1E5w2ilps1iRgxjs8Gm75ir6NZ/x+/CV3LjDOXHibf8ffymzVl9HU7ldfqskSOI
v9IBz/zv6Y2KVd1Fr6QBEgM1ceU+EmUi9ocRBPpVuA46XIOb1dgcOtUDVSstgokwFsa2WdO/gAhg
bjLIRNUemQyl+Oxg/KlgmZugd9zpR/Nj/Gq/CnzNEHD2Njcmg9Mg+TTlE3kU1/xY7dVj8ho999vp
3AHOQ6XRK4fEWElfYdCfavQcyj75wdd+zeFbIZT8q3sensZrdUnfzF9gAh4uYi/rFB77yh526kd5
YAhiOkW/BtX5Fzo28bm6Tl+4N+u/PO1qWeUZcIH1+3zj0KKBU8xtU6D1dSbEQyt1LTYwaZjCcffY
0dps2PIvn0z4kr6yVwiO6JdcwOSlzkC4jJ/ii/qQgo+jFlCAyEN022BNxk/2le6Td6AmzmFyy0R+
PSuX8JNbfcJsAGzhp3+qvu/yeg/NMuWDp7z2T+NFpEGS7Pup++bP1EO7eRfP93PxPT7HaITp3bgl
6R2iPQ0IAreFx6LZd9zuyWmsPOPWvSAzpzM53O15N/xKX9T4w2wb7/pnf0l/kk+U4OrH8Nvc4nfE
/fpPwczLM71wcsN7sa5t4cpazb+AYDAFwBXS2tOhwcr8eZ59ThvolF/aO291nVN+ghbklGk/BmCf
U/q0vDfX9GfYTSxG0CR4SQ08AKaVK534cCCvTf1EsZO8ywAVr0ANPD3ltj4fHgIlI9cWvSwdDWAj
//g+HfNN/GGdWUgYauIEvnryg1jTJq3zAtVz+iX/mGhC9aNAxaR5y9dwHX/0KyfGz31HZC+XU0LL
G10BUwBN1AfI6qD8yC+Q5X56ELZw05fyqGzzw3BrT8s1uQiFnT1VzywRWtBsb94IzxRR5Vyap+h5
9gQvfBzLtYvl9a3SzrUbq88sr/pb+aw/o0t/ne+O+N1/aiIsoH2/RNG6bVAEsQofINHz7/mVtQt7
G7+VW/bh8qJ/GF8Syxk8BuQTgIdZ6l/6fJXdylo9T3x2bEdhG9+5sDgO8vf88X6hxWZ70HtDGMFx
kwTXJE5GD0Gz96K8D/vptEIGsaPQeDxW1+wqvcVf5XfLKvqFhG2IKCBbL7K1b8b0aPc+20PxzE/k
6a7b6hekMH0Tf4aPOyvloyXQp4boWlv9DDk/OA9vZCvflLfoRirxUVbd8RNnluWTj2h9pi8GUCYZ
MSvCOXyl1/pTuxaHdgPb04rrkZaAVcb2iZOPZ5qhh3rLnu8PfNuMJhPk8x2lufqN7Zzy0bxNz3fV
1b8bxRbf85OyF57N73EDEIhIq94oO+lX/AKvVb/l75rPzwLhu+FfBGuFl+maWKcgYtDhIlyatAkQ
v7XTB92yJ9oFCkgaawowgNHn9il+nn4nMIoP4QenVJQFAN331JYMZlWg6uzkh6kR+Sxc+HvilX/a
T+lh+MJHB7yPQBR+svwWjWuQYcjb+WbWhEHfMwD9Ah9t8BHs8MwMyqwhRLLLm3ngL/U+loK0uQK2
hFuCdEMOsWHAedJO4TGQfyhkFSChAHd0VSoLPgtWWqFL5F74Pn2S0V2PvtW+xLKX3T1TdUO65gWc
+DCND+tGfo1Qp4kslQvjtwPH8cv9VfoCfmKTskiHj4YL4ZLsy2/IIM5MDoEWdbW6Sg+5BFgMFsT2
wficOsf4ROGQxoQ277iiWIjsm5ZADaaAOH2ETVKtKHgG0YRpLjQ4kjw0ZhU4PuiILUkOKu4ERdM1
fGdCgxqK/7ByIDaoi/hqxeCazPBN3A6UxjgoUBEC9IC8rrGPKDmpHEBBeUUzJJjDW8aRs5yZ+uP5
I71Y3zUuBPczoHj4Ob+QrGTQ6LzjZTE/Z5y78DW8FL4noCxBpgzhznY0k1kLEcmrdgCLYfY5UGnw
tFsNn0r0IhS/Pb62z+lNBDFlkIMOG6wVX3ae4PdwTr36A4i5/UGGNYG2y8/CuTm1DwyWB+3t/7Ea
FhAfugX0ZHc75bBun5P3vmH6Ag9/ZgpZafAxUJh28g5iBR8WfZVP0ZvJTdI7wm+rfNBeqkBKgiuN
R25VHfouEsnqZpvM7xpRbjLdC4GkE9HegCAW7hsOXU8B78gnhaEox132aJF5b3mMNRiD26V+xXOC
GLEcOkDurhEE5GGxnOW1ppTmsIRJvVVxIMy2dBufl1t944+0PtDgs3HYXjWoP7qDD7WipOM29zSo
PjTjP3VKQc05b6g+7uUV9TaLj7FYiDk63RfxwcyZruSOWY+i23wzTuoRQIqVx/pTb5wyFjXIrX2n
6kHwscbtgO0TS/RJq2FBi4W/Bu38rQYprPhjdHghprgwArnbjGYh5Ulp+3+T52w3XbsPZDV3SINb
ci2uxkE/xj/DZ7qtXq3I2qTHRbcBoRdyikFq7Jj+hrMeC0KQLbun6vpZr6xXPlJQvrLJm7f5VB1M
v8D20bQHbQuoPn7Qq/MUwrfhZb7WQF7rvzQAadv9ZTnKb8KNZat9zKk9UUe95y/LlfbJxyT0qr8b
K3gCTGVW63/EN+ESn7of82A9ga+oPkwg8BOF8AhewfJk32DbRMgNJeSleGW11Rt+UNE7S8PE3R/E
HkgYlB7/lQMARVevzMx6c3/ClVn8Hz+Yle7Li3CIj+p1DNJds8nsapM/SUdeqHJroCXWgB5HQ1Rq
QFOc/3c/SVn9f/5Lo2dg/Y/lFv4d+B/+VVWPSj0u+pjUGHi4dMLEfKBAk3OXeqzY8N6h/mgnHyzt
ZkjP0YQHHoOJW4EckMpTF88EUtVWugj7FTqzXPYUdTsPLt45NJUxPVbnltjVOAb7F/kDuC5lH5UG
ZQtRdQyNIPNmueAiBwPLJCDnMlqc0uE6CzlqEVoTa1FQIXrofRPuc2+8lp/l1brkt/ahIj0QF/xz
3fhZ6xFl3WaBpT+mAumrmz7e6dWm1fCcOmUVQThYd/jQmVKJXBOIbehc5D0RaA5BtoCoFMESvZUj
9f4M5s7Rg8oUr/0JEpaAaQbEHFQubCBCdkFJJScS/0XASNzJP7wOhj+xOhFNQs20ddrhP3CJXq7l
NJGkCoN4YFkHhrClfJNdVPjdg7YX7w4T4Nh0W0C8h/QHpI6YYAjCAQvY7BCKm3tHggpXB4J5h/O0
Vtfyn8FguSYaKABLMZNNisQIWfBCPhKxc0GTbxE/Vsy6gtsVHjvUujPJ5yv0m9V2XiNQbZQz1GLh
3cMXhF+VegNRXXaBoKIwYcrC08JTEz3hELjK+ghSEJjM880I6fvlnh7juadN9SBnQArlVx34qNhV
ym7ptg397zrX59L1tIlPHLGcsQxdjH3i0E8tP2XQUkAp4OhMktYeIwLL7NxbV4uh43wG20rLlbSd
hvyc3zPtxnYvxw/heGUoAxqC2qGNHExYKdt/0+htepWHQG83JBONms9NVVKzIar7aWu0AB6SOKlj
4tVBuQd9tkQ7UQtgwoHklOnJIGthsbxJYt58Lwq7ITskrEzEjJBCJPOkB3V5WMVHEaijQ/WiJD7R
aR3oNOOSxHK2btRtBOiPkpYcRYQpuwr5jKaD1KITnuS732JcJG8y0zclj0EHGFVOwol9A1arQKQH
qBjGESmaA0040Gj+VCKqbpPBVVh1OFPYh8SR/2C2hsx8Dj8INRy3pGd2KGB9ldrl/W65i/gvct9/
MsoxQBUt1q6qY5/1l/i2NO53vYyF6mkxLyZ8VIIEqNPowOuLJr3r5mYwLmh/YkIrVrmexhP738cZ
OUr/sH84xwhmV2RL4df/f/9k49gX+lRUT9i0WJP4/MdDUTMgkeACuI4ic58btHKkBAyEDTGs7lbj
cizBBYxtqOOwhmcFurfVJxyrgF1P9SwL81Hg4YbifGypvNZ/QTff1HHeNSw/QDqEs0A7BjKQjLp2
lvZ3jUIMfcsaZlTRU2SIrEnzqpcv4Fe0lYh8ZTUYeFEx8jPF+M3zm5l/CYglMLGKqGJDBokb8VIr
rwnqH0uUt+ErqZ/zHdQUH8wpelCtdPX2yGtCi1eW3JAf+hZ/MrZ5Pr/L1VtZXwS0UPcjgslc/ayY
3I76wLAqFiY6RkvbyHfFx0aC0PSHTMsPamUy7ov9nHgZ8QYw78RCK0RAXNS0p2A0kBuBf2C2EJsh
nnUjQ8WXHs1lWH2rKxchsY33OdNX6ti/ZgqPFZVtzwYHsHzuSDNcowTQT+1Wq2ZJ3+LwWET8SxmF
EjlnWfaVVKorM0bUrQJC8W1Zr89Pwjji/0vZmTW3yW3r+hdRRd/cSggB6t3bN5TtxKIXoodff56Z
1Kn9xfGOa6+sZMWOloRhNmOO8b7P0Malpd2ZLEbZ4Cx0iSS/7HcOEXrnBJqZ+6WG69ogNkbjqIz2
s0paNGdViXSAZjP5k3i+axsYFvZbYVMSpY8IkoNIZHW7fYUqobsaBPvUIRmtNn36ZjyDUxbvQPKE
wkIVJWQhJPRoY4y6wMwiJHYILq4tAjAMKDXCMCROSNl0G1kN9AAja48ZDYPrBHV9xkIdRaFhUdXO
S5d6NzjRCKd4DT2lcrRtxPZkpYGDBM+oj3b8nFEhcRI6N5MyMi5PjV24z2dExi2MBJVK6FisNKa/
Qfm8jg9Kc/Gn8ma6zoGVld4sgrU4c+d2X14oYcn7QVF2hUUSESmbUQApIthCfNmxKJnV9ahxpiGy
ypuVrL9lQFFgpIBxQXV9d0WaOysapTMpqC/WIm60dVlwOpgQgNfs0DRWX1Syyol0/sC9RToDQHgo
Y+4wlZ6KsEzD1Vsgk8XkfEB2LMVelkzsOSa6ProQIEZILaosYDektpAWQ1Ej4HhMSElhvuGkbd87
l+eLcWejx6PvjX26WP0yxT6AOtVkFgC0tLp9j7QR/MSqQidaEq4D0ryYHw62+NaRVtxRad7HEUVc
i86fw5tJsY8qVqJe/TTDN2uheRguiMpaZCHEaMK5dhEFJsU3qg+d41NPsF6iuIBjmUghukOhTBRd
MhIHNzpu6VqqPZMcQVItUuJwvR7X8nuuw+IZ5kdB1WvnV7DoY8weE5HpE/JV5VF46cQ9oRGK2owL
O7oTkuSG8xaFmPpyLKMfGr1qmSRtJDOmudnJzXCdyS6jkxlPObmNVufGmDUix3RiYU83CFb1npyX
prmi1SPAD/XaB1N+DQvMNTqdmB1PLqp9njZ3+nz1MXCsUym4Oq6MrAfRohRXnlDaFtNjylhR+a55
vnojgznCVBLrd/F0UM83V+eNiVIidyV8N6D3sBBo8RiIqS7eIz1XyAKR6DJpCoFEKMkjcRIq8GQY
VwTWhmvoaFwgyReSuuRuvdpVmNQIbBjd/94elP9le3AUFYuSJWPu+3N76Ee1bXobN/OQ+oNyiklF
mKQQ673abzML5XDQaoFiP0c/bARTkt9S8qYbXxuYrVe2j12xr/KD7Wzz4qCBtOC2zu1tYj6Ol8DS
4S36jMga6jAwjHqdgItRaW6yI9LlkN7TivwcFgPHwSUbPpyRkqPm4zy5U36TJkFTerAKSTR0qNbR
t5HEjVeqsZJ7lLEILVfZrURFfPLlYmNJQapsHGtrYbkYQ3LwiZdO64b0fuVK6KyOQxfWDDxtU1qP
rXFbQtGR/Hq8m6IOqeezMN9Y1fZCBql6zppdae5lM1QSIsQgwRhne2W20VUULATR1Tc+MVa1v7dp
kMKybMBEow+J+unUUVYawEs1wyhXPM/qzxwRQj3eWtXOuuxqeWNG28G57dsQulmu3/fqm20d+3o1
A2sqgmM3nFrlzckOeD6kaCGvqpY75teX50gnbFpX24zcGJJpnTxH+lFHXgImk07E1dbgKdGsx+mP
c722uuNlpFMqx9dXWGxkXXTpmA3CbV619Nv1z7Y7aGHEEL3SU5ZW75vUOZ1j4ce/Zp4+hC2OzOGD
M3FDddda5ARYaG1UtKpeiz3gskJwyxig2QiK85xAMls5CtJFt7CWxLvNz/wSyJ0LaEWDJ+WsLi/I
nwGAIr+qPMRV1Bs0HD1IQ+ZQz9aUBxSOkZqHJiRFBXl0hqMVPffk7wVaOy6Qf8xvEuHjICJM/iQz
BEugHDylclkiihmVGklH2q3xA7lkjwwsKGzIKewJ7iUdqJcWWiWC8NQF+0JXJPJBWXtg2jdCzIrO
d2PyenONyYOGieSc6M5EuZGuhT1ka9NF/gpUhhtUL2kGykeJBky2W3LCYKb5BF/1fItYZPzB6cCk
oYa9IrtEkNw/WrbQO+nz0o72JpI0ekhfVtnZG5H4ojc5b4Raku7eWSCByUBFobgUHCZrkbwlr+Mv
HglyA6rYEc0bO/FGGuU2kfTVtjj4akQwhDSAL6ZAqcPa8ftkVScry2cQgR4ybddw/AnQuLWmKeCs
B2W9HibWRde64ohC4uSql/UMBJtDVkziJKSVhNQGGdwBFNekwUGIoGw0XZnKirxw6Epbuv2d4SG9
5uYK3h/gEcQ0IEoLrowew8sa1ygL9bSiCGljJCJZSpvpxteq4xCzNqJj2rQJy4un0DelocXxqrF9
qVzr9DdPdhAJdexV+VrlTwdQSniJtxQCSZhoBHr9sej2ibG2zTCK6eC5kcZQN9Yaz9KAIOzZ0n3a
vZPoUvJ1RgEVs2/rI89CW0iQ+0Rqj8VfY7WyiVQWNoo92Pea+FIQVYVMG4nP8vKOVoXQh9wybSRQ
oFGZYAt6YACi6Ixu0Zmg1kDlMr50t/NPDHOUM2noeW6X8luKQndYcpLlT0dze85aw5YdDwtEy/yV
XHIlJgAgdE8iC4g91BpXiDHKCTv5guQxytA247y4ACNVtpR6hQQNqSPpFr1aSemqxKVth8jRWqQk
q1ji7O7Sb0tht57w6Ky5b6oVqhLe84WGu6fjqEcPonWEZAzRmny4zLeYt3UpREGEgwAR0YzEBPct
f9I3TPN6w22yZXF15W6jJH7vbJXK4w0VeAMbJd/gVyB1BBkXbLEy+oL2cQkGK5RYvvGFIjfMOS+v
S3KClyVPyRnQv/ntwXqiekOlH1VMBDoBvpAjIdBeKSKzRTaRTFSZYf7l+Lggm0neiwxW7jAJARwt
01dSpiLHTvkMWeQW8TgietJj86sUDpgkyMO8cHUMIN6FGHi0V+RdqdFA3CFvjP/iiuZ6cXmbtRVS
DnkB66NDp5gur4/ldkRFad9Hp+RN5YTyPAlBGRFRdycZno37Zlqad7aNQF9ZpMmOpyQ7nGtDMD8q
vWBc4wK6ib6p5tN58mrU1x1y9jDpWLz2NYIFspZXGPnZQfRUTXPEeWt7vlHNXZedcvIaXV+wsOyT
ZjvlHLRWz1TYlmxyMIQ6c6UbxNEUCE3y/L5anM5CPURRMKUqqNHyR20hqGxi6afc/6jlh38HGtoX
aRwbYInhqCam+r9YjLhkx0QZ6a9FabYxyZ/Nm+jigUlC1cjZRXhNW2IhvExLxScUQur7kj/YPIFH
lmvz4tWdFwPFEk8eZ6qXj0Ff3ZjDsdU2KsZx6AFwpvakyufvYBbGF0dort2QQfCLDNRndsQ0TQD2
7AvXvjZDsrsSpdjlPG+M8z5t1hHGRcR+dpBiVScZQujGocr00sTFFERByczc0ofz7uuHyFMgHLAP
EWk7C7r5Ic5gfUO8TFKaoA+lAvzqiaxTD+bEbTGHI1HTVrXmsf5I8QejMnms30m6fNdaEiLmVyHI
//yYn9tqjtjJzFwnU4Aqn8LaRdRXRFcKaoPL68NMzCwv52fO8SYQMWprQMcmthShjyXLXW7rH+zh
jcURkvl1nzcu/jIK1zLKQdtN4Z8MLqWOBrL0RjKAgKEJdRma9PwGw4jCSIdFiDEi3k3tdijpnh72
LsfqIVrF4LwaVHfLETOsOEuSchKFSfuUhjO2femWR8KHU/PH+YkGFoKHFu1KSl7omEmJDQTxQseU
vA0fiGZE6dBcqWLAueqrSi17rZ3XdRearOvdmkKxw5fo6RECMkES1H4ucgOCCrZP+YpZz4V8bFOF
KcXFFB/WgcQhe6bRh2g/IXxBfpMA6d5aLx25d1Ife9LBCBXkHSVS5D4khJW7MxDMdkX5Ur2fXqKH
BqOevZSzUB6wyC5s6ujYrpFXIw/H7kS++7JR3imd4XFFtZu/c20Ru5Dqtrkn0aERUZ7siw4i5zUp
6BE1L7FOu7wwcsgXkxjriHCf0Gqw4w87AjEsYdjzDFK3vvVG+YwaKPUytFNU+Zy9eTewgVOpQQ1P
mjdfJG3IlkxRSKWC8zF+1A/Utzq+RIaODCP3eE2zze4QBIEvsHMyye6VbNGhfKAWSa3mEuhPTvQY
2ffn9J60H/VRNqyyWFFEU3MKNMsqdx3KPEz0N7la4FF+lp+vVOHwcZQBKQMKnCO2UMTsRBX4EXEu
s51Qd8DiwW4WjFs9HMHHLMmOdi/8SEOKbdUn5UH9LoMogmQCQTZVCmmJGHz6SSHbpv57qzwWO+2k
fdC8Osdu9UAy9Po+cH0f1Ss1sitrJBs75T7k8uRw1TVbnkNWEZEleqEl1Tw9E54LO+Zg7aIvyp3V
oHGKw72IRuyYFNvkSipqxR5FfaZEXDbeSRdPSVeQZJgJ52c5BqHnNj/G9bhWnzIUBsD1KAbPS6nx
gH7RTRbFOMg+ghMyYGW75QSJUpA6McLhHtIPQw+BzsWzLx6SLmNLbDU+Tj8AOz8kx+k9fcAR0jGs
8TBlsNS42ytqMxcVg1roDCuCJOiCJPWpBdIBvR2D6idBBN+LmmVmL3pCUlIwxvIsIUldDDBIriti
A4o7yHR5GZwNbgSJ473ZEQ4txleWrxSTIpW2Y2W7HCGVeVmbnADQyK6cgQVPyMe4/Kj2iZ/YlDkK
Kw+sgC1PhSwiAfDx31uRIgSdn2RT/13O7U9HLbOqs3EmSXhK2hu1+nklQq+CcabbchiXH6kSdPSP
2TQH8rSw7wrjkGW7f1/CV5pFmyZXKmlhR1U48P156lZIq5RjAaVi+ihuEErY1FdZS5E1zOvWBGnm
a45Xo8kn+iOdKJymRR1cyVtcqqd03EVAZrMHFGqT7iOEHgcfkRrlxej1mwv9ck/4z4V+EsfGnd47
Fzmi5GsvZ+QPs3b2++opGWiYXKTK4WKlJ+VS40xkfZ0xb+TOa8K8BDxAOxVDD2X16qYW5W5SxWqk
YIxlqWgv8ks+mf5AR6eY4FmvZ7cHVqtyCpLAE//7h1BEieivB04O3JTpt4hM9HOOI7adOHXY2Kj4
sAgtHFKagBPYSk8dEgIYCyOL3iJeKPf//uSv7h7xjqlqsmo6zmeeYTlH/STBijtdUEblPwXu2oA6
qd7TFpfOtgG9rb/J9xtfDW4VYL1Br1UZ7tann9UYejoJXS7lCSoBPvLRgQdBAhbKUpbsLBX3W0Vp
si+OaYxyrNITNx+Kldo99yj2wGYtJZBkCX5EZCEamZes2Yq2gCWLac3uSvJf0SnB6neOPN00pB/S
iX0IOZvSbBR+vpwGUAomoCtqaGWi4S/jhKhIbt7OcImKn/PgIU0sWacKlMyC/wxmQLJwiV0eAVHS
aeVmImwy+oNa+TG///1EvgpD/3t7Ps39c0tny1xJy5MGG816isgRjCPKWzIV5+DfH/UVE5yCC11T
TEvTxPP/c5IX+Xy9dNeqPDWh8V5Lr6N1w1FaYpaK7s2QQoh9byrjmZWXy4C4/c3nfzEU6NlHP0+k
7XSc/Vw5dTR7LoprW5yU2FjrRE+mYS1nlex/8kgxaBz2Tvx8VetTg49jUn/MhjcX0LdmOkx9MxG+
KoQROMtUoMSSZxufqlBNOp3nrOFaJCXGsQHSqTwN2brIfsKZqdYKpvXRvxJOVPS3aezvVoAvHjtN
hyHS0SbFYHZ8ehRmM80mDvriRA++ybjLhd7GwaKTY3HO0WZ1ZcxyW3tgHfezbDzlxX5sc+D3d13d
uWrjWk5z9+/Ho4mZ+GlVchDcm6qtU9xGa/Dn8MjzKB6N4lycGBr5IN93VFaYB3ZxfoWzjawLoKy9
bu1Db73X5Ecqb6RTQKc+VWnr9TLVFkatdtZXmlxtSyzGl0qFYpCR9qTrKYIFu02PkkKe/BVme0g1
5d8/gPpFypLGM5ps6prFIDPFsvufyjzIg3EG+5izrNI5ho44q4xopVnB7GlMoR4cb687aR/dJVtn
Z6yND2RJVyIkKr6Eps46Bvf170tSvnrOJqueDXiQs6YlTnL/uST6GFRG1Kq5mN4M8V6v1hV2kize
x+cfE3p4ZbB3WodPH0lePq9ZDdhcrXd6m1E6yCFF//uCfsUSnx+ymH5ckcLZ8Vcs8p8L0kZFn5xx
zAVOsj4Tv93mxoqzhqVi7fETUv7V8owNNcPrzCbqS9XawIhA0yt8pPZCotyXEi9i7xQCtjMIHHVZ
l0R3W+Piq5yeyczQXWh2K+QLjT/kXiXvYs5AOgbUwEba72AX8LrzBsPThNjAcE06cJCIMIIr8Siv
bH06ryNOS+htzyb+sb++6fh636ZT9jGF1nteeRj5OD9JqFmeFG0haa6MK0L3cMFQeKUpa4xVFYC0
9M0Kpv69cSuyjPQD4iDji+T4n48zzmdFvc4Jj7OLkca0rknMrpwtT6Buhjnoz3vFORkWyVz7jlZq
Q3tjQDNN5DsVZV1fX/xL/GBG0dE2Mu7rTwCGfg00YyDX+O8H/YV9Bn2+plm/ANQq3Ik/L5WWjg3l
pT47jYfE18CwLq4U/ReUr3iGqBv1Hznq2yPiCxK72luxJu351N9U+xTtWnMU+Dv5rXlMiZR+XN4o
adU/LdFgYVl/l85QxCT4c0xSBoI+JmumY9DoVEyi/4xJeTTyuM3r/HQxN1dtk1PIAqcPSIF2KFYw
ak/JeF6k1uNw4fhW19/cqV+VjM8fD95ZcwQDDXD9py3Ycap4UkY9wx+4bcZ+g0Ij4URQoUdG0CRI
RRKqk0kmyWIGjnqXD2+NtBs0E4MzxDzKVA1Qoza4YGr9tv2d8uXdMXWuDIIqPPHPp4M508D6tFN2
0hu4j+Ym7tuXGHeWzGGyo1Byzoub8odipbvcQGUXX+m8hvD4yjIjXehNbVKuRlCQTIAEQNom0r6l
olx2ghjAy2kuXpD1tqgD14mOGQE7M29xBruixPv0yRskv5D8s+T3Nef56oXQ7IIAttDV1U+loOba
7rBpjDYQNz6STRdz692oxiBMFG+mtSbdYnHJGurL5MS+Xhpel65HsDC9AllIjY5R8mK+S+d42ZF3
E5teT1Lazl47etQk1kjZ8ryJ8WAk/W0VSvC/MR2LHsMTY5nJFWf2UZ8ph+qYKzSSAZUMiet8KBM4
b9NpKjH/cVzpbPSU6qSvdee8zSecoWodpFy4hAX9fBZtWChHg4WZMRFh2a3rXR+pq0us+hOAOjXH
pAr4ud6KIjj1tikujqY9fNOc94uzIMRty7YxvLER/0Ucr9tCk4gcOMQIwxssarsIzuamyR2A1KTu
oL4SCavO1c3osidsCdyA9IetoTd/+/cS8oXwkGvBf0fwTrc9DoZ/zsth7CxHidT0dAX2TQ8oIXOZ
HU+vEdWC3JHxzPYb+7t+PF/smYqhG5jnVLrbckb6tMhaRa7bSTamNHu4Tc7YQS8HEyN7Qk0jPqgt
mToUPNf0JToDrCjmnT5tGno0wQVXUZ7Rhf075OQXq77BfyyuSabpqfEpWJubaGryuElPhKwxuDMC
kCOqekcLzsbgTctM3p3jcVsjy6OCrxWrazQdx3GlKe3RoktsmRluBQ3G0FU/7aal5tyLpn+qWnG2
ru7ionu4xud1difARBbcwhJ4WVxdaVPAMPtOgfVFnw/WOV3hCCizoFi/wqj/LLdJOhdxqUfxiSJq
LO+JPsTmpJvzsbwEhnPXWh8Vl+c0NykPvLo662TclyTmlRhMjvLQ6dU3llf7izsMkFthjcPuqtFt
7M+RplhTY5eWJR0xxvTOmqJuVm2EeaTE47go353Lzmb9w/29qU4ke1qqH0c0u+AIOwpMgFQVl2z3
ubuZqiP5VUqLs0NnncX0UEVrNLIhiI+DgwqDnGJ4faJDwpap71OBCHWAtbFr3qp3tS/dUA+hrdB9
C8fHWqvIhVbV6T0+vI8ncoMteeA6aOx1/lqQ6oT6DsGrXJ8L1DwCfQKOb4g3GPdyzAqjm99Az/tm
MH6RFOcu0a4K8Zy4Zfqn3Sqqy9wGs2fwsLAutturdkeWYqUYNeEUgD3Qz+cigNBfdXRM0DACXFGH
kleVVqp5M7Sxl5vet+Y/VcyBPzdRyzJID4AmJi5i8frzCZ4HI28GudSO8Clmbw6KcPR5TomH66H1
8w0AL8wAIRqIxbZ7ttb3kkv518Jt4NBX1j17xZv1TVdA6+8DDdekM23pwKGqSHb/vKZsvp7t0U61
Y7k932gbkF0PvasEZ+8iSDkOPUsBWLik7Zm32IdcHrM6LN7BYXM0DaIjWvEtS92BNjM/qaiA+4sf
u/f4Qz2YT7CQdmkYd650J7n5S/9S7t+13eBidKBstbwENH9bcITGvBaCYXJpvIQJxJ1Ik76nO6Sg
/16rtb9nED8rHYSpZym0dJc/xVCG6UzJJS20o7j96TN8CeilMEzb99kT+jPTpzrAjKnpQopziUoK
ipkHMmMoImd5ZWsrw3Qz3ObNitT4dMEpsqQeKrhSO5Hz/O6s9t31fprxjUS3INW4aKJUsqE76P0Z
PfEb1K6odecCV/+iX5L69aYNXGF4jsOGg9GDtnhAym/9+PfN+yLE+vPmfVrg46SOe0Nj8ALwWsCG
91lNvPdLEG1u5f/7pioEuJrA4HNYhYD756BkVbYkA6XZsd2ay9w7r47nHzT98b5rzYDd/K8paWuc
8xDImqajauanFIciyfWUjcV8hMtqVu/15DWYuujkgs72RX5Rb2DoIJFXETLhyxWFY6i5lM8u+LOl
9YDBoNniCjy/6ZM7HqVyQUlHBoyLNM5ZqCe0a9rdEDrbNFkogYzfC7Erpo1nepWQfKUCXfWrHkYI
VpknqmVtFKaYAkFtIj7B3wdwKEfZ8jOZdtoLgisUtfNepSK0pDhS+x2VYVe9hzwmZNjotDGEYJYH
OO3KQf5oNYufxa68BUAOfgVe+dmGU0fFedcRq/c76ioduMEUHeEJvazSL+YttpkYLgpuGHwrqytK
gzrI78CSDXvEmLm8GIMRF8mqlpYQEvbkZNptSqEHZYwA9aDGoZCmuPa6olxOYez5HOYufj+t8y5L
jgr2c7I+v+CbKCXYGG6HY3Q1b2p5sWcbxUEn+EVLOAx4GFUAS8ui9JofLX0IFsiTnwnGqViY0oaS
ahX7DeIdyhhUHM6CtNLuO5jFtDSLdtfp0b7uyteLFFbVvs38GhMSbr4VfXKgpUa2j2pguJtfmcIQ
pJH8w4Kq3X5Pu6V/Txw0eX+PMfow04eUXgb0hf+8xOZnO2/bImGMKa4M+Cz1pxvpcHFwCuPAC9qn
2uJJBpri1tiJU/bOZRVYkpe94n8wwCW/zmjG3m1ryfjSa/zUq2Te2m/9S4vKA2RaFl4/rHhxQZyn
3RqMXKzWJOQ4wjJltngzAa1pdyggOloeQDte01AqvpcnNw6utkCoQf9E9XhZwMZof6GOZyjRqKyE
ZYOs0AXgX+5dcEzfUU21ATvBfV7Xx/PNYHhyWD0pP+Cdv17KNYl5QMtAhmK39siYjAECI2g+yE5H
DdHHEo9meRsjgUDDvqY0Mb7RkWtYCzvsnlYnT8Mqpomle8E/5+Jo0MDb3E7n9RxTvl2NDmxi6G6L
dqU4G31ag2kuwju8axfRgX2ZK8sMbBtKkgMHGg5sQNotackRCNvOtEsLl2zJY46iDZjuq+pKyGYX
HPePMD0pFzprdDyP0cagMR2g8VEIXt3qJsIn4+Y+w6ct16ayyIK5XBdb/EEeBBBCnEP8Ya1nqozZ
YtoaaWhba1Q5CHpYIfHftiEZ0vYBaVTpl9HyjnO6ckOTsKjcajfWC9wovGRnNxo2vNo5IS4QGtMd
TEWoO/RHoyv0itTHRCEcm/XyQii1n+vbyE3fauLklxbWJ41sFupt22wBPthCgMJV0dm1o2rwirqb
n+ylv2eqTLIripBxkD1B/lRWTbcEVZQdH+lchWOwbTyFjgQjZ4XFPT/kJu3ogrXAmctWyLQ0lkg1
FzDEaW8Y/4yvC4fNEqTACZlWBSsq6NHm4dGENSVS4xT+STXN3+xEv+bLn2GUbdDpjgOXZVEr+ezP
6PMm08gsTMc4ClXMIK2Ch9TGXQ8PmhN2DrGuAI84Qz9vaa85HFVy+RA0E0dfUw2ftA8Lt1GKPk1u
vjmafhFiiMy9LugzNgUk/fO5bIzUWO3s8Zj0sIaerJHycLZW7oipCSKMlSWgjEWxpG7skr6jbQAG
zQaPHJZBXAuIWpEuYHq5OzbE4OkahJQeQQulYaVojmCcQbk//HuBQjX89wJlWuRd2Wh1dlzrU1w6
x0Xdjeo8HlWheh+cZn9RhTcOAgrdMlA99JGHOD3NvDZF6+ijPUC52f+YcsFVAWZy1RfVhUmLplGo
IDNzWaAT/eWkndOTY3lm6RkVzHJldRXI4rWm+WYKeQ426aanoxr/N6BskRv1iBj5OBc5sVKtsDUQ
6jjXdTSusTl0uBAoe2GVinDbLcDMkS/XHvrotmn8M5WwNDDPLgn2iOWoofezV+Hgxb2EAt2ANDi+
sPApCM/TVaH5Sb0uB38c8Gv79TlQzgEyuxrhVXLMjLW8ARKeDR4M+oKMJNeoo6je6hFQxY2R0kMu
lFIawhEPLO0LgtNQmZ5qSroICholGPM3u/dmG1ahWwOIY3dR4Nkjz0eYulJoIJhu+uF0bTZtT0bU
p93qv5+q+ndWnWM4UZRJWsJR9M8a8bSRKCnM9Xgsm9VFXavJ6VxR3CeWgQ72CExU2dPmbjimkBjv
h/dim77aiuguj/gDksLl1nru3ioIjMgXsib+7oj267Dzn1lssg/ie1II8JCW2Si0/ozxqqthNElh
J2iXD5z36Ys1P9USBPgX9QVeU2Tv2U+ADlxfMdhdbReQEed/9qkncXDFoA0DUQIj7Ig1poWs2LDm
3rBdAkpQ5KOWRMumvbkOtOX0EOn0KJ0GJDTd5SMuvMHawFHFttTsaOqBDtbStxEkqMSP6xXKdxTF
fb4F6kjRC7dvgwq2nD1eR/MYYq1npV3R9aAMNE9nRX4p7q87bCtEVR2G83NoqQHmAmbP3sER2uyh
sjw7BIhYgPEuO0edklG5x4T7rppv3HXK7ZLpcqwo2xvLAr3tas2RKVC+FffTD2NtPvXoY6Mde2H0
ahUrxJtWCGetYfMH23+ShEpX2leQWptd0pyKZNW+UhqQWImbYYPKlBO4RbWJ/IUEdoVCgxSWi1YN
yRLliFdwK1uP5bgajKCVHlp7O6uejvqtWdqzi2dUoskK8URquOqjQHXgp8RfJS2E30byB3khKRsE
q8ILjwhN+24s638uUH+NlU8LVKHnOClsKzk+oW0i/QItA4/o6Nw75z2ymdkCOLbOSDmSftgT0RFQ
P7UY3+slaeBTZC3K9JtL+lwbFZdk0DTapDqETY+h/OfwrQc7T7tGSY7KbffgPKIWQ0PeEko/ye/F
kRQ3yddc8f49qX+1Gvk0aQyVvY9mWCq95DQRav4nLVWYpdHRRgpd0ClDgQZp5gFrc3XrVOFwHz/V
R52A45USBjrxJIyXs6+OSwUHAeDS1s128EQ0cPUvkB3wy+FNPnCbFAdajd+CghlWkx9FwLwXmK5a
mk1jAHIxoL/g7urv6/s8eujM72Q1n3YfU9HI6aGqoYGbo1l/3cmmiwZzltT4WGo3lek7tGOu/V4+
IvO74K0m2I1+DiyY0TKPNpW+lh44c5/HMB9vyMfb8U3hBHoZmPmTFMEU94zX7E1OT+gd/33z/37k
moFAg4SrCONRanxKH7SkUKRYtgndP+iGMj1YdLYFmn2mE8qiB2Rg0BQGn8Eqm75bLD8v5uIe/fHR
nzIBZZPklyQxpMPocETaXJW1Ya+naSVj/cXD1W5Hez3/6OghWKKFXORbchuYJHTL5cigETkSXiQL
O2TRAo+LDFoFXABlCSIWSGnafANspEERKtiNHIIHLbFqW1BRBCsZnQklmzWDChskVoIs2+DnkFUP
VjxlT8zvjTcR4b6iV3sCK3DRAAFzlgMVDk9NhAGkCK2XqQ3h+aOmZsNJJyyKdPpwOQEmyLM5cM6L
NmzZgRayApJobcQefTrcpoHFR2JmgfFocPuPhHX44XxsAuzbe/qJ6ABn4sUN5+DMew/vN/Vy0y75
0wU1sAAMsUBQvzA9TujlsLpiagTy/d3DERvVH3NSQ5zgsNniAcKw+ytx8p852ZRqX8l95hwqZ6fE
rzWhnD7fS7ROQy9yQc2ZGEeNCiJ+fcN4nlmRKoEGUP7PK5JmCqU2MwnpCkmTTxtqbLZJZtSxc+jk
sMBXbeN8uD4Y5s9Bg8LwkMn1qseLr1U/O3De5su/Z4cYgX/ehT8//dMSnTV1Os564hxqELFgrgFK
MgCv9c7kyFYn38TZvzK4nz+OwoohW/iuFKQ6fy6E2qQb5dxe7EMCy1yMedqt7yQcEhLc2UYwLfJT
oW6sKpytULPC8xy21zAbA9Syahw6Kj05pI8EDERbVOvaNDZRD4h3uoapMeFMqYLScdweWDAzqppx
yJymFG2r9QIljv/2Y2hJtNWVbnL5yem/GVOfYjemu2Bb8uMhiKC5yOeAvL2O47VJM+uQdK/czAjc
LTYkIb/7RnuBrkncqf/cSRK/NvsXMh/HYgv9q7KraxEPLm6V43UV3acBGtmw3KrhFEqH339LA+hu
IRD14Lyvt/W251d8rLfJXvwq9uKr+IdzGO+GXeWBg/VhMezOYetTvl8BQQWnfBRyhAVt9mglIH5f
d9mu9+0g2yWneUMvhwPOguNlV+zOp3Ezbuyg91FS8792UPDacQMC/DYLFdJAG+sN8KOH/hhlCszO
hUovPYvI7PdvnfZ+KFj69fBhcs31Nr8j1dIGzXredOu8DQZ62tlIKYREvPwx3NthG9RBG+Q/Ev/s
i99tkPgsX/wN0UKQPouvUdbyijYw+A5d0LaJb4fqg/jq9/fE68VryR7yPcsT/yLeJX1OeE/xXmdf
5z3Eq39/nfjg/H59bXnic39/Jp4Tvvv7GkDue+K3HdaB+J3wDuJfuIIH8e7i83jXX38Xn/j7GsRr
zfB8Q/Lo91uqq1//8vuaxP/fDsWf4nX99sxV2GGx51O3v78jvhZXBgGMptGLj+im6qtDzVSJwDpn
eIrK6N4Cd2Ydei8Nyi2c/+te8xRIbR458U2z5se9UVdY/0LF79bxtFHFJ5AyDYp7WkDyyGnCzQ9t
M8giupbcnG/4Hy74fNNus734HZ1QSu8zRpcdkmR67Y+0puFBn31sDojAWsoV8VG8rtjjdqhBwJ8S
Xp/eSYdkf76p+HfnIB2yvfjb76/ON+L14tPE98W/iK8SRrV0QK8fnfhDjGnxDhXfm9i6QkDhDPVq
y1vwDw6/5PAJmNGvOSHmBcTYUMyRlu9xzuLr1tPX5ov4e0sZpfXEL1qRr2j7se585yj7Ks0WjdD0
Cu98MFfpNl7hHYH1cr3FlAjQbFdikCAVqfrtuvDSMH0pR1+7BamznDbJId+B48l3erNxfvAkdlbQ
bWiTFNCKeZU9QlnnBtZ0rBSPsg2qID4KSP1RjFwgtqF+XwXQOnbVrtuIkVAGVx/ysYcPkbmbhd26
YKTCkvCcR82nuTCzM7UX4+Z8uuyUzXWn+MomC2ET87Izj0jMuWIlnmm3pj9TKJaA8ykKzEB3rVXn
iV/4gYLar97ExC9QmI2b+CDtr0zt627mnaOAhOBKW3ceEDJ+WSvoxcG4URgrzPWIaS7Gv5gbF0aI
eKbVtnWH5WXVQF3q/HzXbChaec6BNMDq9+2I1+bKuDNXVHRcdV1uxVNDVbctPTto/dbv/ZkfpFuL
xQNWP8++2l5XE89TvC7Zl1u9xiTz/x/2ZTWcphvxYJEB8+jFgxe/+y1jPkwP/4+w81puG2u28BOh
CjnckojMVLKlG5RkywhMAJEIPv35mpw5/4xmalyyKJoBYe9Ou3f3WukmX8v9ZMh4vq6X+eOVu2To
GD/+m24uzVRZyV3BnMPpW0ygXIg8uslpWTByYCbCfKgG1iN4/MynjQBxRvKeiOIlHLkjoH642zy6
vtpIVRuek45hNIP7ZXEX1DIV3I2yvn7XaSMWvbjbkCy+CzARAsJx/xxAOq9iTYZ3sShiicR2qc8o
71yL9+tsKyork84vr1znRrwPx8+GaZEJl8mvwn7DpgXnRcbIXmNP0d6eX5Gvu3W7PBXkDpES8Fax
3qLMCJevfDuGRrybyWMX4T58mY4iJosTYR1QanPGWkdZi1c6ItgiBSKl2TbbHhgyFSY5hGCcVTgi
TMFNl0VLTSa84hLu5kyMm5y9Xsrx5eziLy5PYq4zrqPi/EYs18WmH1OfbzKup9i2sekPG3JRfjFz
Yip17jbfZgRb8Xz8iDWRS8V8iFCK2wRXNzyHJTrZzJ3E28BSKjqbrbv5/aeJbeRWpzftfmotloEw
g3zTh+pt2oetTD/lgfNytg/OoGodl3s0lkPGTSySLbbmgAe2+F6N7zwsT0sDT9Uv7BmQSxni/Hcj
RMM5V2UjxXJokS94IWokKE+ylxv6qdx3vxAnJe6q4sAg9YSNzAsbSLN8TTnSUnxyvuYX8RZVFylg
PvD4orROoKwKKG/TpLj5fy/Iov03EXZ5V4azC68RFYDYPyVqFqbfvDpvpwg85q3YfsaV04vnEwHR
iA4kLhAFKaJz7Eyd4BwXkRfYXAVrxbk8ylHpaV2cFuA3ka8Ji6iP041YKZlT9VlmVQRbZIG9NZF+
hAUvKfMnXkYiAHcm/lS0wAX58270byrOYLHzGsqw7b7ZqKSMvgwhcKR+y3yJ/Rc9k+/okZWwokos
5qmLwcNnfLE5DDt4VMVaREDU1vu5XxbrajnMaSSNRKzlhkWs+oUESWJnZZAPoOTe7lJModzOdd7/
/1iKSb7bFnG1zP2zHMQhwhB97B8lGrvrbbk+LQnKicJoFnM3hyUhGApezLBWqJGEWiJAEJJFpykM
HtjNhH2YIN2K/wXM9+H8Wr/jO7lHF99GkyNmENQ72tqYMm8tzs4OuLU8ktGRW0QBEuCvbl5Rj87Y
IjFlziKbU9+GGZCYigYGMRFy2SJtogKipeJNxJeIVopluMyLqIhOy3It/+dV9FXe44pjhCIYQpl+
b1uugG+eNeGwAXXN5xvg68Il9mA+7T9gabhZXBFeuXOikNAYfG0G6BjIfnISNwGfgmEQay3Df7rJ
eBNJzAVLBa5Mi3Bp0waHpobOzVmlCV3oxLmkliOwMRbK1pnREh01iQYkH4BjAZtoSRvpfh91j+e3
NmLJWs7OETCyUCBbs3LFNlRKsVoCbyfKoXHYLhQ1QZWeTf/64AQW+N8UIKNA4hXBUWEb9f4D/TCv
ngm2RR1rDIDYUrl88at//sVwzwvLlynOGUIxcxLdAmzCPeJ+LxCq3bw3/Km3+baC/UruQR7lEuFX
W9WJEhlccrcxuCszNILx8RpoM4YxakIAp6JxYwX2k9gA+U1/FpFJLk7MBVXlRgwQFPNLMz9zLc8o
7H0SS4kYBWUCyzYBisy93IN4AjazbmGvaK5zMwnDQ78RcyexhjiBGpNXPooRyAlSrrd7F/GXgP0e
jdw/J7JywvJjr0QjxK5IEMMzBEHDO5diz9ZyqXeH3GJjxFq1cw8TWJPgFeUQS5P+bNFACWDcRFk5
AdqIcFbBLqkX1gxOR22WbUQADAbm/MFShhhAmxs+M4AhLDpCIuMW6lDOxhnOsY1g2sgXIRHDxBrn
wmkkdqr9IoHcYUZnGYPOfkWgEzrq8XlZPO4/s0f1jdA6PvmsgYMWB6HOlc1xqc7VuJzJ/9S44n/V
EnKaYq3GIoltVAGJvCvfU/PFgbWX9tVwh2TXPiTCgYilyiFzvlzOlI2HDRN97jiIHh+Q5pPfb42A
ljAuhZbLWT7DP+GVBj5RLcf5bg3g+iZ75FUAIgOYTAhiYdbh2m1Yxk/hsOYgBL6QxEYwtsbniPf5
e7j9yqvDut/mse7n8V2BTiEkDnyeOpuj/moB7j+GskkxqxdGJKO+Szru4TozImrKecWI5HWZEflb
JMqbqJQ8x/PMBpTrOht/SKj5vx/RXglS758U5ZNAVF17yz9VEgJBPqE8i4KesQQNKjqEFqHqXVkl
aDV9/dH0vecabyQW4X+/HZ+sfev2WdipHiTAHTYOn7j/oje8+/+vHbFe2C52bES/RaXuPyIs4gDd
JysAyPIPRRNLJz9sun3LIvmESI9YDHG6d6tx/4ScTERbjrG7PRYI4fgqn6ME7RvNtkSjTiCGkE1n
AIQSXTRYzKKbUP20JL8Z2Vigm3L8EbmK95Df40cf461Y+S9TXrAJaUVHUn5hnyDyn8vTA29SYE3w
jSLxI0rHl6itvz2Rl+5evYetdNIySoSLkkL4M9Zs3qhyvoWQEncasbwjOi1mA5qPySHYEX+It7z/
vdtyeRSNF0vP54LxU755xFjIcWV9KUap30gsI3GO2AGWMQyLDIwMmlwVCLBz0V/RYCs4RNUHPnjG
/c3vw2L7NsMn3z5EGYqMToPGMac4IaEmBiuEseVAYqOJPucy6TD28o4VwhM8K5IMvwRBNUZHHKTc
Wr2UdVEDRLXYhXOgRMADTfrZsJE5kBhBgqP7TN+eMXwpa602Zg5va6lDovuHx0zWjawVszVUQKjw
KREBIp6SDwHqs8g2ddIkEAL6oqrWi9RS8588NkMwUvKX7rXCnEmsZUTeW5FYjMIV73nXOLRxNn6/
Ri7o3AhJ0izkaA0+AwLxGbtR7HfftfK0MO7GAMPlovZ7epAmEA1iYsRa5bMd2M59KGGuBMnyUy7b
qf5jl6RrY7ZfWTM5pBz4foKOU+Wxhdttkm5xQjXgSd/QDS4OdQy5m9DCMDd86H49ZuhgVPltgOyb
arN8ZaHbot8ytxI6iO5iD/Bn1xVANkDfBt/Eyw8b0XbRdYKMUJTlNtd4B/mR/93jXBkjsU35qlvI
uU6MKfzHeE/7O9s28IdiXkSIxCjdh1MGUp4TzGjYtnx1SvJVvahxKOSUa6aHVh888QyGz6lYvRPv
HLB7d/snV+wEN70E4xwNlRCZFBva+r9HtFMCiPvj/WpvHhptRKxxQQ/wdwfidcTvyMkZT6bol5cM
83QForU4AglmTmG/NRnagppnan3pOP1j3NhEp84N0jDkRMyNBDBicEAmYOy670T7tyuV6zgs2xgb
h/PhWiWsbVGjIro8iHHeIWBi1hn8e8R/xveKyP8ZX4hpEyWwiDZs/yZ1EVvEnOsef8gV3VMKckND
eHOmvCY2WtYLMj/lSoTGDs1Q3E0ey88FQkZwqbNEf1IBI/9j+GRm3eSP0ZKn9+H7034x+UDbzU/c
kbx1i7T8y6RmhSrBjDyKhSqCJwnKJbaVv7J8kjgcaF/Ep6B5nQSCnSjPcgdVUJ6EgesWxv5v0NDu
TbnO11YEUJaEN6Q7p59izyWEIJ6/wEVGlV10Xd0D4btE3h2EjIh4IpNwM5+NczBaGC1J0oAPcpNm
eWbNTqFKoQp2WaLNu3+Rt2XSxADskhLBrlm83U0j6vC9Y4A7mkCmBcjiyLHMoQwy0GNrCYnrRB47
giRnBpA3g3/iebdg9z3QH+9O+/LgIRzja5oc1zQpiHVPOaj8SPGMhEXOlJNTrsY3JWDJacLSAnku
qTKJLaiHf7gbMZsQVUJWkdM8xm6CYA9UBHDBENb1USNkMFgCJXJm9xhXQvAzKimSIjoosqFE5zc5
CEJPkMJ2mI/NQpvloDa3cTM7qIk1W4kBEaGXcZJBvTzcXf6BpYASAQMBIlBoZnyCRYnEDTJABmf8
M4q46zCQvcE9whgxeXfrig3A1taL/SpdU50F+9lmv+KJRD0SmxtEZhL+SegnZvQcwS/KCltuXK5U
ZPsAZ87DWUC/pgTzXLDCIvy+VJHFiqiBVkvRmBhKAE0xV3ZYc4MyFOXqtGhuLqJb6H45ayM5ZJ3c
TTlNGzPiTNazEgT++XhcAm6X+vKyLHVVrusenNofEvhJiCofztZiWySnJYlMyXCQy4u7ufe6l6I1
sTT1pg7rjblgyloWTsSyfKuJJRey+wYmCW5C1pxKSKvkLc9a+RaLCold5R35K/myOnaerAT+stu3
lFDZGFN77a7tGMuWqpQnSinJQY+hsadGvQT4i21zNnmfDh/uwzF9MC8LpfhBHUQp/DZv6n5LTaD3
dNz/6Ov3opu7BOm9X9TUR8ysna/D35HFh/O3Ye0QDl9/0JfRHymqo6jyld1aRpjaQqlILSfiISRA
LoPse8UdSgivJGY7CYEDUCZe0n2QpaUeWUnyzyy8D1UXU+vtyXi18ucTAoI1gTfb+IcJ48nTIa7q
yQu+P+JSe4p+R4BMWQTkzNcxgoSF1ehdaPQP/ePMOy1fwsyTh+b0GkwpgmnlvVTqNP3WgtAIPjl0
S3Q7V28CwutD9LZ+LFkPSAi/C6/P4D2ySBmRQThff8m8lzQ11D/Lh3QNfJdvQa2AGomu7uVrvv2x
VePd+lcRIjkR+7rhPjo+dwgHiHwfA/e0Z7rLCF47y5enku7eP8NwgpQcPsg3PFC2z4R/uIHxCk9k
LMkXip3908ctjJAQwkncaf1B7eJNahykwNkoT/I/K3H8/Nnxy6hcQitcvt1k0EkckaBPEMt4Jj9l
xIjeUnrMQ+zQEso5Pd4g3cPOCKdtbt9s4vTB4zq7Ob9x90HzwxLUeyVhUmgs4FWR2/3nVoR9v1SS
5hvQM7ePK4nyKqchMb+GiH7D18XtzjntqxxMTgB5/TeQzRmC200F1GEutVfvJyL+achF8AME1GEy
t7jZmv/RWkVpknlTgvo2LkCdrQdJTn2Qn/QBD5WxlHyVEiJQ92M4pNGVV1Eti9uFt+EnRUBzbpx9
huaDK4u5HMQwdl65vmYuV2MHzquomnyGaeEaZIpkAUmXeTkh/mToWDAqifWqILYlk4kkugvq5lT6
gZBclUQjcsDcw/k2oZ4Pk8J2SAIp9/QuCEpiU1zDIO6XFCMqtxFlKGPIbtkVkZc59KezuX16N5Ux
ZjSpIPim+GgS491Onod5QUTcxdXn223FulYAzmHhe18/Q+tDEcwWLryQ9NYtGaUHa9pCvitrqhtX
2trYlNt+C2EngHP9pyyGjZfrCyvbtZg2WdXKuva2eXOzjHJh91FxEpmTkjShcwuquFyaG9YKKWKx
fTJwsuq+y6k8MngrVuIiBImCPFs+nQRZmAae72zK2eG2kmY17YsVHjnEIBB4+eTR8ynQldW5G9ir
PAKSnUQ5wsCuSU3+DorH6PwkKRbZ+VDWsksmCUjJbLN/yO9tJy1pdrHkte8bvh6bavJcesvX50XH
gpu06ghuJCiRcxhQ1K2klsUa24GosMxfti74+dNBaOSMWB8kYv2H+U2GborQzTHrymZE9uWmZRfs
pgc8o4YrB2WPgwFXJPKgbNIHAw2EMjAwEDvj6Tf1DOa/lO3TEgJMAvQGgMB/7Ske9eZq9sAlbGg4
PLwXENloylIZj0/13g2VIwgg5NBAogD3aWk0gXIJz8AjgOdTHwHAq/2DB0A5zEt9dHE/KVzJvlW0
dlxX5UDdNLz0HeWVBxo2Li/DlQJZavN+eCDi7SMgW6S9FlpAGEqgtwfD62NHT6vq26rgl5klmCyH
BPJjtR4nfZXo2bfDxQFDEsy2eaWTzswik7USJHdnSslbyv+oAa2SWl+lIPc1RD4Ceh5DW+zSQQED
Qh979sI+zlwbpNjk5AG5M22gfSoTgEornR0W2Fv9K0xA+IsryEe+lQUCA0P96zjzQJ3sg4G9FkgT
6PCjEfb7Diy9lmJgiBinx0fKo/gy5XGnXUibCmQyKu0icALQsgKU4AGwBxxZrOQh3VYH0uD9NiOQ
Y9dFnR8PJz8rtuXohZVDA/SeU2Wc6BLawOIux/PqYiX7w7KyIwX4jf22vPxMix+F96L3sWasq3Zj
1KF1iDWoJhTBJLWUoGdzlEqZ8rk6QPAc2mloKlvbedacCo4JMMAv39R0PTTbw35xeTfYWW9nFLec
jq+m8ekBwnOsfpzS9WIon6/Vz6u3MhSoUaiT36jNzAVUgyqYdNa7j/1l7ULWvtvuTiHNAxUQeSff
LAPa5w7essqWlHVSxqzZfkbXzBABBwaimkX3AGATZXLtn8FzO5R+q07NLHABzAWXFPDSJqC7psv9
9CyLhPqH8QbQ92DhrUMO1FdT742mG2HYCsqrD3ypSfE01Kc6JcDgE/oGcUcfUmmlZzMg2rIhLoaY
Wjb3tKjNxw4f35ZHaHcJhZSXEmZYoBIglsCy/Lyalu82YVUEPTh0JyYxcuEFsMEQ/t5ecwBbvzfj
097deteHw2XbKlBcJo316Krfm93LQMmoJxQZDZtX2S8D1GE3n9GytKOsOuxv5Wagoe0pt66oAg7o
JTaqWa1+19ytk79Wzow2yZZGC3K41B8IRfdL722h+eQegN5N+8A80v8uInWldNZaZfVDfn05Xxc7
euWHZFfOoaC+gtyVBVBieUU4DEFRg4kcK+5WtTZ7Y311nqi/74jhjYjaqaFY9ATul9Aa/QPLVLI4
3Wbog3a3pDre0N61/sXVQjC2L62Q3kltu8bKOG67VUelogq95Fp3l9fLYg8VC8Wifc+txoOx2mmh
epTyZUCqzb0RDgaFZDrgynC50WQmhFkfUAystK21oonA/Lx8A+dPeTFWRx+2o/3jft4sQaeAI8tY
Nq9qohJosKIGfxX+1mf355lPP4OB1/9S3s118f1Kqp+mYOJeEFXplUI4Ib8BTHZDmR2oOofT+grQ
bbrbxSO0pbthXO7rAHEB8JdeNAEwnmjAgZ0H8EXQHoqTzuy0EhPSXrKhOcexOihwqbkHuZoq/fGn
9karJMkfe00rsG0G1q8D3ejDsC7AHqdr/gQj58UwAZlx3nKhspk6J2ibKZQOnIFlV0r/kQJ5mNnO
ywE65f6cqFcTOOnnCwDZ6nkGm2cBWFdtPHcUjA/ZYpdJsXgITu6Rpt7mpTlBuNBCWwB+6vIigBXX
uPZeTtl7pS2rfKtDAdBSMtkcHFSiCcyq8RsH7HaVlrsYzH9lBvzeFVYoLPshvh5io4hHfQIgjblw
PknfgHK+tlU/s6ag4MEqv/thvVyi4Ul7d96Nl5HltvNsL/QFMWmix7TFwmp+fYeNkVpWgPaUYwA3
ytBPQSc06CyfTRkFaAqoYY6Rn1X6Y7exvzOGDHxKc0tLukwqHrLHsmLZkajARarhMQaiiVzWacFS
l33jZn4klLSDem5tagzB9RnDlT70I25kDWtJcw2B8mPKNDCGD9oxoUOqbmHKgtUMmFk6BekvVCfp
67jxVuRnz6pQi4PmyMyWUAljKg2hB1Om2Vab60nB3pcdN5tm09Lc9pT9KGh//Mwo4PzcL91V+2zO
oVUEuJowfmNGJ/c6Ky/V1AJac2d/6vDPflQM8xZEynFtLO3FmWxQ/qgsKVKuX+nggUzq8Mqe04v3
2T7D/lV8V4BeeWcMdz/TH/XTrpp0a7uOzrStZDQu0cMPbE4nbRpn9l71PEoHqgCbR0hy0gIbA8nJ
lIgQ5JYRHsRmiptO8b60+5LLoWYa7FQavkaBLYUHii5ILtVqJ3vq7qEgou2RrrsL7QYT60P5SAVB
/QwtGYc9TVFWzOMgPHkD0NC0kV4mjSmQ7R5rlSNkq+avxoOW7qpEdFHCGnq8Wk+HEcYLMmJHgBi1
C5kTOH129T60+thgaQhc8BEC9KWufO/KczCivbnxcNh9O+lbVXmkKN5TNb8CWig1zr5OBZHRvJnu
FjyUEKmkbyXbb88QCbN6YzGSMQZ9cEHFIPGxj0FePnR7LcqJJenwKx8VL5/UA62FlvlxhFqqmOTA
ya3pGKzzadOtauc1Y6RrkN9jai9bLdR6aCj8IvToUK4AsSde8QH7HY7L9ERYEhuXp5KiG7JvNjDI
fmGuDSW5YGrNpD09XPk3QCU7zWEUAQ6Uzw9P9OkYLkndqG7ndh3YzdzdbS1n0Vz9vMfnRH0Djuzv
0Mesf6mLBGlHA8lC0BZokf9SYarXnT4Uh8tG+wGeSfq8c2vKP2mwvoAAFWrpdDCIFABHD2mjOemQ
5Yb7X7s+MTt8wpLCcDDomXgVXOyWoGpy/SWIpDmhHdh6gX6K6dmuaViU3iFfI/9ZBcDu6ezUUSmV
+kM165o5I1MbMfhCfAXGeIq1gQMA01r/Zj//d7yref9yw46qAsRlmabpmTdcp7/UMe+aJlWurjZs
FDvRjzzGHZ2eFdzDXBXlZroVH6vrm3Uqp9556Zr5srWdyPMOvnlZaoqvWz59h1Q6F5cpWkA7xCEL
UkqNWx/rdLSAfk6qYTNkj00W59pEHaOWohKzMycHSCssno/EPerux5lOMfPdLjd6f5qMxmNjfoPz
gG643lzj5LssyYYnkzqC08OhfzWVGIdnjQvHe6pGAB6SPZvaw5PbrNsqsuEXOEKJBPgxEA8zE9j1
XVw3CRv/uhNfFIgHvjXp8gxe6+B3cPJJhJhYiL8Tp05cGGASr6z9DD4e6sehsXIywLNoxvEdsqDp
1K3DrH++UoBjAtq2tA7vrbGivyur4l0RHrAVxPHZNDsui1PSmHFXEJyFo7et2+kAaOsFxJgZHWjX
3RyOCmBBy+usS32YFQXkFVhG+uWY+zJU2SjfAd/vGwAlmElGzH2gv3BWU5GvyrJ2qIMsDVXKnbPY
GhJY/ECKvVDBdQmuVK+AApKMFi2PwG7DQenn5rzx4hOIDvvk1BDERBpDAnYx8I9UbrK30y/Bq6el
x1OiE8URpP/ccL+TdgGNrYXUL350hk9f4qjjmgMw6Ose4rWpAQJQEeZ94HTxf8vov4BVuMAROibd
L65D49iX9hddG+2jqSmUYxU0yYMRw/T6IEqx2Eh3sS6ZTfpaAAeM4azY1QQAkU3asyBLBQsSu+hW
pFlRfoqd0a+zuEx9vQxatnn7INVCRwvoIG6/5R/E0R4xueODfFdfmUVIOaIjfEEGfXT+rvZd6Nga
QdQ1CHzpj7xMacUSDEbWe5dJ/kmuwmlBWwnRc2bKKyOTgLeaOVp44EunacfGDwuqC9g1v+kR0v6t
ovtvoySK/hdFLk6n87nQj5dNm0nXXAqFAik0LBd4tYQXIEbsiNxC1ZwA+0nbtGngr0IiRqWOIFeA
d0sPFBBShtjOYqLcnR5CrHGCLg9KgpZ+cR8M9GaQvmoYWPvKV19ZBbC+Aw0vc6YwwDajtIvkECId
xRrAseGgC5TGpP6xmqmnhd0nRQm0SOSlLD7DDloseAgBCCD1DSr5yyiEvfppApg3zKl0FH+nYenh
CugYPAUX4BZhx/SJounWJClyiUp9PrAYILXBpnc3h0cB3pd0XMDhbukhPgWiBkWH+CPwSjjLQhX1
HSPn06Y78xrZegBLQ5r6ShmxxKZNH4x00mVpFZVAfn9WYFkTwjk0J+JfQ5cyUHX636Lt/qv1/Yto
SwvcXyYt6w0z7dTisjkcaD+Ygp7QwvvA8odGLqp0zLgFe0uh1RSaKP9S+c0nCAwlO5AQ9FyjAV/L
0KVTXoRvpUDUi/BaRwDzsxYB5EG3pB++3vlgUkIiXPtEvJ4qHfOtNjGgB1peVdZ+4Z5lYRUA8wCJ
cfp993qeHbcwuKW+SltYHdDgipm55nFHc2Af5pfYhW8lS3Du+GgL/DNWd2l8ZlEDOvwbTYIYylyM
0cwYtmm3qZX5uYxAwTjUUWX+pgVG/xfgHwyEq5t0vdrAuH6FDO1rhXbYvTps9nCAOxrLU/eyfDuM
/t6hb/IILQnkqiW3omxIq2SEdK9qMTtCi7PbR97ueZnnmV+SAR0IfY02HghHq7gfNNqjAKV3SAKx
JKh3e6yqB+cxyyX8Qdqw4ORLR4BYjEV3MsGXp70U/uwLzlECXhZh2v7Johmr2f/oyp/Dbt4VP3u2
GW2CvUr7MEgEOf0vDfSBYg0k1sAmkRn2IO8QUQxRMcyP2uuR/DewdCbAH1fWlY9uM7NVtiEWafd0
vX7UpjRD5ug07KFW5PWhDWQ6vYClD9sI3NWqRV6CnYtVcQgBKHepfyB/OoDalIzjj3P5g9Zmr39S
zWVXPrn6O55pzwfI7Z6M+Y5adTvYH8CqTwjqABc/s4pmS2q/Ls6Ba0eqmaiHrTcsFXQVplF7itkD
kqbmndjLZzRYOyScdGKC1aA+AK8wpBFA5Ker7xRR14c6GSJjbhSrHt5fPQX8a/Bo3doOJ4pIsu9D
lc/dLj8ArjnN3SmIBSBiFplv6wKPjtllSXCk/zQ03iVK7Sb4RGeAb29y/RTPCR8RgMHgJBCzk15D
EECHAPXa9Q+FfyD/DVKEMjdRGrbM2zkXvdcJwD6NFjSJ6ACWJ7VvFIh0PsGtcpyKESqedO1Z6xOd
tfxpxmOtTMH8w2/u2UGDbAiChDbooNphxD9ZtgFMC7fHRZtjhKyWjNhvmxQF2+pLP48w4VpEcAb8
lV8RCHageB8Ph/2wqWlLutJ05158nXV6Z2y9i7E2HbISPfDZykBLfPneHI3Eu+ihZ3rPl3OxdXvs
8uXZZL+ivp4SrYVAt3+rb4wCVchiw4NC1MvgGCTGOHv754uVgzjZUFMLuorX03bn7ueGvjFZZZ7I
YA41DKWHN6uHj7Vor9MKmppDrgWph8ZcwBI3dDNpDlCEHk7LjPxidqE/G8pACMQgi7iwNGu6zU6n
HoA1/ti7y+J8fsn0TWengB45IWSH0yJ0ToegEM6lK80g5n52S72CdJ0Ky0VGogTf7VZgCR/eTvov
ujv942UkqKF/gAvK3OP3vTkbss3YutP2AAvdrschUTNSvKfjZ2unswpMfCtXWRKTxzRJGJirIxgb
x1QJRgJ5yEYijV57M/f8gmV8f501ytN1OE1zkjgKgUIDbjHtu5OUsKnOgzNA2yUNengUUA0G3BoQ
TkcDh9O/lYKYU5JCAiGEhJGibfXsuR7MhVU8sqqjNAyupgZZqqvVhZ7zEcv03w7pX7BRgddQHQcU
PBWYYO9LQ59zOJSpcrr2G6ed1axM3JzMWD2uGtaxAAtQl2Vv8gvEHOA7vBnHZX6eXUltdqwTs7yH
Kpe9Co0bdxp0uYvPUPJdKRtus1Vj/tKxnsNphFxynI+G/W20DRhf6UkZ6ii7NBNr3yW1bYSZsz3b
+W/cxNdGXml5A77Z0h06jm1LV7/0bo+XrMkuTt1uNPd9hJehdjdwbiZO/7LTf52BV6ogI2Ff13w+
gCNzZC3332P7pVeS83sguXoucayKl7oBnPzF15dDtjudwUvcmGrUKsse2D7SKQCotBcSItF/n0z7
p0HgbK6EzDSt66AH/j2yKMwqdfdNdjsb61jt9OZVdC52vy4GizMI9JBvl67Ja+P+5j6/dMbe7pOG
aUEPdzU2Ur7A8GlDddkDvHUmJ/7ZqyRtn38PXvJvd/fXc3xZEhyPSnU0e/csYlr1M72uIzJSZ6J7
vdm2WeJqH02p+aNd/M7Sfulb/8fdfRlXkPNcpwFSkDD7SCTKzntHVZ371kGxJ9GCRcyZY5HIOrbm
LsTwGBbb73SRlIQRlvIKROd0JKAzne1/T/k/2kdB1SA2cnRACgDENb90iw+ukxr19dxumvOHIFyw
VWd07/XhGVrT/z7TDXDgL94GSOC/n0oG6S+ivNvn1mDVJ8Hw1MPhQpkhGQywwF6cUditteBcOfP9
gV4qDHp9BOypmuUOGb72+XwWupxhoiYZ1AM57YbjCUQHPQ0VWsRHE5aerJ4O+z1s80S9R3Yu6yMA
UEQ87Es5rfqb1aX2z5sxbAt8Tc/UDFcwCb7czLHaK+W+1sx1eZzuN6wwOnJevw5wnrQBrLks5mFB
2I2w3wG/BrYCIDg5+VhbAmgyPOTUPRJvkNLmwM+El0eVKiV6HPqwykGQm+y7wHvSxrCfHT71T9AF
QRInPGsuU9rra/ZU2K7vfLhy89taSHWD+s3cHD9GimA3J9r2z2FK7PKdDdB97FIAMS7Tw9bKZxcK
KIH39CQ/CsucsnS/URt+mpCWofV/vX8/rsRgr9sPgsAjG2zUumwJRrwF0Gmnefo2vu9gYptDZk32
8/RNryfDw/jL8IhOQYQRehgyuVDGC5HdBmqdT2dLnoeU3eMJpqM1u0sWW1KQC4K3xOYmm5LL/efl
jQxdi1q8XuBrIPHMgpl0Z/0b+3azln8TQWZN1wwH7Aigi/Sv8PGqUWVj3V4lNeSrtg9MGr3L4DuD
cQK3E7CMLGxKX/JRV/TtB5sFSrb16qkFw9LvwM+dL8s46dy24OwGSlIzbSz8F9dSNXZVDSd2kPYJ
mabkHIIaE9GV/mRNgFuH6RBNnBYPykJlh59d8pd8cXyix9BbFw/wuU+JUJNyky+GyAmHZ0oBXwlr
tqQrWA/OgTIi16g/nr4rD5T9JnYMDM7IHuAPtsBm3Sb9YVDlasfnmTKjlkDqc2kMGObU48yzR2Oz
nxq/sfBfPNn9dmFnMAEPddkp/2JpvLzpNeds6euamuvufVSXLQVQ4IC6NL3tfmNxvxhcTsaJQFmA
lQPrhjf7u60pJfNzdM7q+rCfwVykr13lEwCzMX87nqbZ4Te4JP+8NQc8Yw8GDkBR/wmMWpaFzp0d
1PWRbVf6t2gKupJ40yYqPScQIv23IZVo6u9C7CA30M2DJGF5RFx/vzdDPVaavoOjEZN3BNYkhVMJ
7h0gdv/7PObvTvRlxobBKNs250QDZD8A1u0nyOSZrS9QDyj3w8rB6vKuuCFEs2W3MtkOBib3GBvH
WHPDESBga1q6kivLqFplJfa+6zHh+4rsEbikExOkyMoHgAFbgalhV6DwQkin2E1xtPlFYFuiFjQX
KbSL//verC/xxk1A/jqIX+z3oVBhDHJsda0AB8k+ohqPNpbOXTltrL6cChiMp+avXQZogM+GjEoi
dR9lACI+1tlUezqYj82QnPoAUCoY//RLrAKIAz47KJ9wipEo0yVRVpqz7Lvzanw232gkfnKARKJ5
u1MfhzRxd+vW/nY4RxfrUY/dbjX2G6wqK9v/vlXb+Id44ngN20FiiNHRwC8C46mKabSG0m5YzC2G
/fB2Heple9VWe/PhUBsQhTXvFkggal/HPbiOHVhnw/mXA3QjGHCThj2rsyOYo2U30c8bSh6ORyjI
wW4y9TdTfTshiO61ei7tz2GACRj3vCerDyBGfnw+evBHsVd7WWYFtHGkQZzyfXdhl39a5lAtHivI
CeqATSITwtRSp5iieYAsYuql/WvbgilH6Jk1alKPp+U4ADUKV14K7FtNzXn3Zqe/9hroqlDtjR2J
t4xKf+/XhVxhC3BoC+pXqY0JbYqAqymDPdmlv8isCUyGYaiUPy9zNqU6eu4rh32/Xx0hA4H8soXd
XmVHmlIOs9sqXRqfSNyksHvvTod5VzcT1S7Z+WLVyXbAZRwXHRuiLsWvlYInd1hMEpx4GiR05+8W
G5YFEMEkeAbwf8syTDnbKVJA5TW0ikUOmOfTrgFkM+VKe+D2SYM21nc2/tulbVMZtRsWrWJt+j6F
V4pKSq9/cbSZYj/uK6idQb9UoHRzqh+H09NAQ9GFJWfNHnv5UmJgx5JyzPO2I5V31WbaIQKSeygD
pZ7lBToIyhcI6e+2V68rmJ2tZ3BSTB36wPSpqliZXdlIfJfbN1K6PHcvtfRxmlkM2spEG0mQXrZp
+nlg63GSa/ViJFnKSYV2/ryyOnvSOdYk5+/RADzqSOnkEWypa2yM9IrrywMkI5WbT9WRKlmlguS+
Dm1HoVyWmtIuOsH6fs3Gz2vvQqXSArt6dagVbcof2aGB6nVg9Txcwvy0Vo+g7Y7GQioi3LolRUa2
je560++zKnKbN4X5rK4WIG0BUr44gBjoqQ18fVcWHbTbqeygGPTfux2F9G+F96wbpE1LdZlrxqom
01PnTWAo9bq52kHFJnBzouK2t7SgZwvcVSiJAh5W9cgj6KvBZu6djPKkYoTS5FAFGensvN1NMw30
cCUd4vNun7CofUQ9/o+wM2tqW82i6C9SlebhVZJnG08YMC8qIKB5smb9+l5Kv9yYVOhUcm+nabCt
bzxn77XjYJjH4zHtOXwRhts72s2wb+1tj+KnbrtFZ0nbXBkXEZojh4CGmRCghJ2L8ElaemalNmGH
C1uXOaQp7WuSv1V0zXyKcGGdQuAc51JPH87s5p124TQ3Rr8C9BBB/MSOKJvTeb+H4BhpqtuPu3x4
MONLaOwSuMMtcDL91iw62ZsFmreOUYSn2WvGCG5vGWlj1LRSgiENhtlwLGKcixnMVZiPanEaDSCw
t/69w6mnXSxatd7wUZSfN5P05uAtK3Q3LTkW0i9tZAsBkpOK5Vr3x1NAUmenLQoifJRLN8bnWkzc
asiXitpCiwoWhcXSECxkJUGrAVYhRNOBXXU0H42W2Wn6D1MhSgjgbUUCmlW62JkvH8PUd8toQ9ZA
Hr33cWX7FXXPfKMYDHMsImnmcpxABRAB7EpBaITD3NNpO5Bn7VNrTEmnrKhBaujV+WQKsdyOlJEi
c7RjMKKUh7XpJtAsREShfVY/JCnWX7JNcmuX3U7TvFXXUlIjPBIhGkvkJMdLMLRtjnpa26nSUyhB
teItxMBax4RoTjJiCJXTudBMl59IoNiIvVEP6YFGTwpQ+rokQp3aSUkN6jacAiBt0xph8FVDi/pa
Gh5YJpWePjKwo8BHhnpjkUfsU7/dEFjwc7l46qjouAjaldm6la/CIH2Qk+bBC7w5+CNmdQmTIezi
fVpmmyYyjrF2amGi+0Afua3CLVzl8bgS5HgOgO8wguJsxR2YUjG5iKn2jAZHYTyJKRnFfkTDzSde
FuEDvZJaGd5SsXkCokcpNsk+1P4rGIi3Dz4rdG6CrjK7jxX1NFQCDQd2S5DcoAFDHVXrxCcKNdsG
7eNU2Srip1xwIx6F0RnPcazORendRHYQoUtUIsMuUri2jJ0xe1NF/ysg6r4ND1GkfqY8c3FUdh4F
jgQ0dBbqWwNhlsE3K5rXmHY65Y8WnHQ7qR4a9ar7VN8Czg8zC4hWk50QGIXDE8A/iogdLVyUZSgS
mUm9BDs0KFcRD1ULnxqSvD2aJ7jmOL4y0C/WxKIm05SScWIJK4YrlVPdURRaaf0uZecqPbxeerDh
giuO7YojxCMHxLlXrmt2Dp8pkd1uq6AFmM312HqM0LW1AQ0gWs1O3hCNQQG7fm2kmsxGthjDAtaD
RLMNLqrQrasEwXM5uCF6KM0Kll0j/RIIEPdGw3XkJHwS2bo1a1a2GyvyvzRAV+XQHgdxXFnlsLz5
NWGhMjoAJlsey8tWEK4jac3aqDjUM8CZTfWjiCo3E9r6HMh07SDEcKqaZk9J8mB/tpho2kjlk098
erlWGhOE1hF5PzzqWb2zHg2QrI2RIkzOEZmKZvwZ6MI1qxrabDGZWhLFeu+ilB7pyraJUUu31jpd
/DGI3gjqWI6tf5UoJht0f8tBOiiSfNDhX+SUH6mAqBWxkewB+S39okIfM3f7JPz894HsPiDpdyFE
MVRFJdgBtchvdcV/CiGtOBCS51nVIShk8sjp3FXS0aii2QQinbQTN4X2kxe504pSyMWjmXcrkyJG
Ib0pSWV7iUH//Pbe9INT15fWu/H63/79IrVvN6jp0EhJd4p7IEnw/qpcpHpRN51XHVJ5AJmJtszU
naKb0nFRUJBkOp2Yuiz8JWXeWReTr5HyFKKXzbRSxmawicPwfMMVRuld0TmLhWKyEPX4lN3KC1md
blWtFVOYTc9diqKNORoJ4SN4NrwXOYQN2AHGT8BlF2RMIOOkuQMhziQ2bZqboyW4Qb+r+9+gUWZn
h+0RC/iLRxs5Bidiegc2Na1tFx5BldMI1UAHemSs9WhJ1Oo978IfboHfqwt8ZMhhyL2a/uQx/3kx
E5KousUpz1VqYCOmixTRZZGHiwqRWIvqucaTWfmo8dD6MzOUfquLLMj1jS5/cKRfNeeNIMLq+qcg
+oGCd5/J8HvQqRpoeYNmDwTnuwtPRyJMnrJLHG7WW51plzjpXlJv2GmEMTUqwgVJPyvoy7TyaUzN
85Ch3f73kPrruFd1XoGm8EpQyv/5+USllN5QEzHuayLRa4M5r9CmqULETTsPo4Ds04l8krKba1TV
uQ/jMyPe4IymW5dEGBZ+hj2GDS/Is2UTN8c+8X+4LP2+C/1xueYZaiJQbkNUJAUM/5+vUS3ruMpC
XmNIIp+XrOkErxoy6KbR7lWBZVuMwBzBuoH8DEEoM9WfFE8+G7247lWO5/0TZ1nnpqanUdtJN38j
a9e2PhoIo6fyajltQClIC2VSQTCDqXxWme8GbmYpszIk4oUbc9ZTDqvi6jidZlI/WbP1pE0C4Z87
cqBU2yIwUvqDDfiVepP1V8E4VGMCW5OScsdgS8J6EaA1HXLjpI7hqYN8NNTqDzWCewEJw4oGCSWP
6W7J0Lpfy8KquvlqXVeHwqKgJyN7TGgAe0zRG/EDEhqqjM2mjjUaeFgzkNCQntL0pHy/KZR160cY
8Fz/feoYdec/Blr0rFQSwY79Dzf+7zxcXqml81x5spBZ7zVr9WjKpaLebgduaU0pnguNDUTwHspq
Okxl81rGy1po21Ac5g3a8iFH3dHM5Mh0pbEjyAVWR7E1o26rcozQY55xyjlqWvb6Yt2O40OXiE+N
5tme/+YD+E+NV4FnbcU9gz0nWR1LfnhL7GlHyycb1aMYKIc8EJaNQCYMjDVahJHQ/1KanZYYs0rF
4wt8M9Sn/O7m9O/Z+JcFYfo8qAZAcee3fld+tBItqEs1/X9PQqC+0ymA+ThCqbTTlcF0VXYjCnMC
PS1OXz/3A77VP4lYEXWiRXWZ5QDbzJ9TravGuhlEtTwI1dqsT9K40YO1WbylyBxq+oQ4wm4BRI3s
UuanKtrU+nrI5jkpacZJF88Us0Vk/sWbhjePyKkOwcK8iDYoOm4iIv1ZV33JJbj3jaw//vDZTavA
n6vEny/9ruFZybLehpZUHvJxr+hvGZaB21qrN4n4VnXrm7iIqeUSENIfZX68eRzLS5Ov6uiHnK/7
6LFp9vEREsYkc0yU9N9div+cJFSz0PW25XX06knx0I69wS8VVC4g3mk62dfw0jU02/GEG+YJJnyK
/bqG3KSvm+GHEfV7/b7/VKbYRwJ5dAuu7N2IalW/rKtoKA8hpQv1lwWz159XKsQgABqGAMfghuLL
1nBaEDxNqpf13CkHVJdy+wjBvxmOJqYE/aXPXGNRRysLnU20tMAlJi6XE09zmnhT++g3bQyiD3yF
h3uRKfgVvWtHmUiHS/A6tO4oLOPoUYtcMgxdNEhkp9QCh6e5fkmVpY8uWCLzwY0iFylxgFk+WkLH
QRGP7ydDOWVLip1qP+x+v8UU3z4dVTYnYKsyFXD/HO55P+Zx4lXlYUT5Gm01cT76rkbFnSwV0j4+
qOwbxJWILtK5hjVFdnTDlR4TRlWwTYJDzJVGcD2sTsMW0ZURkrBdXBICQWLMNpeCiqyGBM9pdbvw
HpJ8kwZ00DYta0iOOOkkN5XdMac8rkc/AH31+1iI3wMRJCy9W0Vkc79vHMemL2likpYHrBX8et89
xfZ5/eU5TwY21icOOzbK5hknsSkczH5l758NDq4St3dHV3Veu5k2l7aSS3iSi4LfVp1+RfUVtZ2j
O7KjzEnenBlnbV/ODEwCFoVDe4AdZjooAZzORrXoZk7o4uqcgQlzPPuCr8lV7KOzXhyeCxs/wjKa
/vLpZYOYwpnstcfpj/l85c53LigCNySoMnM6nIUX4ipm7QnFoUO6kP0rcza/Uvtl84tl/aGec6+z
NxTt+D5Ecc5bfo4Az3RcobGfJ/NXYFNO5mLDmomf0gYK2zPHUm0JXXM1fuDW8Tf6k7UHhslK6yrv
aHtn6SWbGyfvkYqS/SgRWIG1dhHOqkUPM8Y/Zmc4DZBoYDIglNiBGsFpHzyk23rWOh8tyBHwAQvV
lRa4/dbFE5JbaFNob93bBiNGDPptgndN3hu+CyVc7wlvS/OaJrNml+27xbjNDreVzGPQQNtAnZ4R
3D2vbItHwc3Z1ebibHo8mAwdrBWAHKf/jXyIXyoQuem/hbPU4eZsf8YOZ99FvigXdPFNO3O5rDu+
/YnMbhNusLpBklWdPd0/Pv7gsZsRSbiS5sMsfSj4Zzl9V/4JtXwt7b1XbxdMkOEjWW8dpd+LiAmV
b8G3qvfGc8HChj5L4G5rp8fhEnxYgL7pJsDxxoFjL+wO/FrzSBt0gy0kpvhwbSbwGogEUAobceXN
iWazn2Wgomy6EC1yi/q1XWDY2VOQbIgQ0OhuIr2bdJGU+rzOIQLLAsSh7tHXvaQHLHDI9SvyPPiC
z/JXSTeR2wyc2I8wQAPpUK7jXpv+QqbEBe5WOgR0+dt6DT/FmSBT8cokE3GtvY75rFhWV7ZA6SHn
b/qZsa62nfsVzeBTX4JNshxgKngMNlTmjyiU+e/qS/tUMga4Bz5ma+tqHfBs43jVT+HzcDS2wUV4
bJ6DI3bp8pzN2kW2S/cqOa6YBc7h2TgoK/WBL57L8LwEN4M8qz4w0fb1i7rLl8GKNNh5vmmxT9uG
OznRrUf4srthiS98M+DK1xx5iZCN6XKBJfFIczdfiosESR1RhNNvQjE3wuos28TCY9z+dXY+qRjZ
NM+dp/3r5uspcQgiYjpr7i9k0y42GWYe0xWDKFOaSOcNKARGJXVR13QQDDDidi/SytrG9nH6wYjL
bSjNC4B5s/PsKtq/nr6Oy2HpXL6+nNo5d/Zx+evFXfouL5uvGexz5nwljscUvmDb4Z2h53SWR2pU
JAs2P6z/xrS+f1v/LZZ+Wr4S9Pe7447ZY1/0q6g8cJSmHbH2Q9nxDXHmY5lrDAoganaWUEXJYK4N
83TDANHTZSDyDLnXdHX0xr6mEdWuPY6dElbcMn6ScNVo2spEMqOEDNsRtb8P0i7JZyoZhY1UvLad
vpDStR6isQsvuYIfB7i770ynzST+HEz8tp3sqgPQMqRqqlU7yo1WhBBvenyOuTzOErwsU/lLYliK
/GAZMMiQe1QeeS6VY2A3GXo8jR3cFaPao0vK2Z0EfyrCi45wuwxoHROO9jVBEz6hPdZtnnVc9lBY
T1UhS2sPP5zQ/vZpy5LEhRdhiyJa97ttWHbCmHvF4SZ9aTg/FQ7kBQHG2Fwb80mbmEMKLwtyxU7k
BK8XRMyhU/j3q/heQ7GA7EsmsjhVQsUl/7nlZxW3v1DRiFDNj6PqUWvzoWOtmeNW+tUkqVOTDv3v
H/mtZ8uJ0ES/xXFaldiP73q2QlWaVpmPvO/6GEcPSbirbgv06f/+KfdCsd/7vamjSJMRwXxXjrZp
kbWWrOcHwz/lxa+MMFe5unC+y5K1UjpksGBuQBL3w0Hj+89FgSdK04MVUW6b906rIczCjpz2/BB7
5yJYSOMczrg2fASEleBWMBQCHcCt/Pvdfj/d3P3Uuw/VHwYx1wQxPwQ3Nwpn2s1NaM2kJ9zrbKKW
trfUjYI1tgUnlK7kbtdi05p6x/6bRRYa3bodF6k2mo3DoTaz2ahOxcld9Z5wX9ZvPwyBb+3e6dVy
v0WURMw5o+HPUVfVpaUncZkfxuo4VlQAWp+wrfcbzpMOcX49rP798Ujf5trdD7wb5vWoCV7TVPnB
hLXRN2uvFuyMo42mvQZ0Amn0NOHD1PkYd6b/Oi0JFZq7f7+In970dNn8z00ovYmjJ428aUX7GtsU
RTwSv5j0oklH+PP4/3Z3vXvLd8uLFql+L+X59BkTXkEok1MQJh+7lPYo+mMIoieAjqrUybT44fHe
S1JRZvJ8dRRM5NJqXP7urlnjoJMaJsf5gT5thbR9bPNlRa+r7g1iQ6eegjKqa4119sbfqvQX2v6H
LIjfssA/NjN0LoalyZpiInlBh/Lnx90ZN6lDxpce4ptdacjVkNaQVec2qAdoVfQuDmnWNvrkPsmM
gWtAGRyuBF2xxmJfoC+NwVFB5mmTxYaM2uL/vdWI4bB9wNjswHTpJj8fPUbCXJAWvFqH5hmrQMU5
nlajYfuoYLH7P/57GMl/ebBE8VEm+r1yI739841FUpvT5suSQzm+RggVTCLq6OYzeudkfYWUsGWC
rqEN6E/0VKwb1ppqUTfgVPAj1N27ecODsAurheTL7r9f27eiAxuZTgF3Ki+bk/3nz5eG+VEVyiZJ
Dr1Ei6VAQY6TqhxsnTuC8PXvn/W3QfbHD7urcOhNrNZCLMQHnC4yy4YMJJMGkbpjYEfiCsbjqKKl
DxFPAK5Lb7N///xv29jde70rwxa+V3ZF4ScHy1TsAN0B5c9pNA/iD32O70X76ScheTYkUdNMxIF/
fqqBHFV1o5Z45lmq+kReNFZrvxtSAM6/2onkbqNXDG5IhIb6TcJrE3hgU5HG4D1wJdU4l3q18tWl
H0ORR/ny78/ht+75j4mGkG3yaKh0YMh5+e0F+8+6Vox516pNLe7FJ39j7jjKUc5Z+Fttg5+cWiNF
loJj8TL5wiDUcAH7gHZG+x4gUT5TtmQ5VKxNey5E+ip+tJxxVYNiMV0CGmNKrjWJqQ73p+DduuQX
5OwiwUdQCaD47JRDdaCGFH7QpcVKT4KSaYuA6QpseGgq2GexNHJnNg546ZxkYjAfi93tofvpGHXv
L/i/WOs/H8LdauuNQn6zhBLCLkNd2srpJhyXRP6RAkIgMrwbZdtvSJkyCUr0qbUfvGZVYZ1Rd0q3
beL5ZKYoiOZZRvlmCi3dI5bBdBOQzRPjpJ5rB6piGgZVZSdUP8xadVqO75+gObWDqPkQBPZbZfef
J9gKkaVkFPv3rbGIiStJF7E3KzloY6nDJI/OqAPwB2GZBU/x2DMazJaRZIdY0cpqj/zGbx7zgJoF
xRsTQ3zrdualkXN3SF5lyIe2BOK5yVaZmTmjR5qqSh6LZVPzhblDkhcX1mGCev17ZGrfdlxGJu0u
tJwKb0/T7lYIuav6KhvFca8FdrGKrk3nBlxMEfc1gABm/qdnsuO7IZrsbg6+IX8lT0nFIAZBJn4o
B6qVRD7X8AvepRN+jpSL8peg0d0katGuKLvMgYPyJjoUGJMuF0zMFiNs0tnSFZdhEs/A+Q1AWTYp
8IRiaXRMQkdCdbcwHrn/LMr3f7/lb4vS3Tu+W5TwFnmeqY3j3oMsAnJT2IL7yH6Srv7lc9VFdWpB
TfJgU70b7N3YBeZQIV29NUAYfEfxd3GAgIMbal/v//2OJOkvo/OPn3a3qbS+5PVl1Ih7TioB1yAn
2QL/8lEIoT6286/WgtFj9wokTLsHYvGLniYPOH5r1npsg4tSSEMIZlPqBtWgZI4eq+eiQwrbI1Hf
yPWwDndETyMEyF0hR1wzBz/DoCbftYUAWjsGapXBSV/6o/kIIwpbLwAZ9Rq8ox5tqA9wP8df9oJo
Sj/7jzqrHvb0zhkyhy8JNyNmIW8Z1Q8+fZR+jX8VbY11hbQWntH8IPtLXiFdnYR1/ALB0P+IXhMA
DXYTO4hJ9KVwnXx2wdLy2dPXYrL7JaLnLBd4ssd88rYPngNXQYXWiSy/+2F916enebc6mDLQCJ61
TFNWufv8/bpk3tcpbQR468QE+BsfHqnpVjHKC6eGr3lELGQ859JK81zpvcVYi6aDohfOw2452m2G
knTepzOE8xONJQVxMJzQnvoxh6yXSF5a6QYNRwivAASBvqw5FQuuKE9pe/1FFhzW9FDdhhIWNVaW
dSvPuanU0kaPHq12JREQMOBLo6hGDytdFpErS7Mu3NekAtY/dKn/El7IFkcfY4oWlkT9t2n3P4tl
0eqB0YvDsMeAbhGsujcO6Zd2UOzCLQ7atj1jN/iMQbOu6ahEC+GSEzK+n7a+X+xSmGtCPpkfpj0/
9y8PSdF1fWJdqIhq7g6FXlaZiV+NA8XnUp0j+kzXCJYGV7xgsAZIK9n9ErEREF7piwV6KYg24pvh
2G81Mszn+e72Xn7KFmiva6OR3o0RcPrzJGTLkLI4Ob+YgkdKi4cMKyMsb4uavQ1UFxJ2XC/Z2MBT
z6CcAGRqAP8s+i91rpUIHsyPDkJ38elH8wzQMrziubhkcSyKrSLY0WI49e0KmGTsDCdzIZ6iVQjy
HTWb3Zw0gqY4Rcfkvr4Lc53ADQ90+7Oh2ARy0KQFd2ittHAReBM4tM6pFsF3/PcC9BcTBA8clogp
kuxLU+RutdONXFHjrh32xYeMCPQtf9PTRU2oJ8Z6b+Zj3qGKJTriqxrbOagTJGg3QsaZGGhjONp0
FJXJewoBfC3QIRb4HWN6I/O0ddGcILUNuZRh/acVYM6x3KTgtbsVJ2e/cTxrj/PQrBYeWUS0dOmX
wSaEg0SS17CB+jXsKQVPilFp3X4V/hwgsLBopBOyxaB1jWYvxRsx3ufavoNM2C9QqpOia6zGH+Xq
+rd7CX1SVUS9retUs9Dj/HlM9W91ZKQSE8NaKnPEXHvKCxwUWFcZS1H7oEGRJEeRYM5d9lVsSC8O
ZEcgVhq/mcWCsi1A4wgbet5VvOjipSrC18rktWVnwi6zMNg7SGFrWwNmpNiqb99IJ/4CZVM52gFp
2Ur/ElM08Db4Qo4t0SWAUUuvI3c0Thwb47F7sgDysVnbespp3Vbf4DKfRdbqB3EnUtM/MSvqx7jZ
pr0L6eJZgfvHBtNAOL+BIXNaHgL0/HahAHX0916yUqj4ExqONkLm6N9He6FGH3uCMdFyDBDALvCw
Z7JPDPc8oH5b7QhiFhMYvrxCvrkVuGboTKrF2B1h5ADRYR6Zc9KSRcKkPmvPgZbHLsQAwXnFd0lR
TXqOBrmcu143G3Eu6Cg5VhCcMPuXBCveZm21MAo3PFYLZVOxBVJ3/qTTEH+i2aZhH8SO/iifrVN3
LehdaY4KRZSG7MXfhQvgAaduh8/rOV9E73TxINMR2mMSXMs2SYYDpKzOHt+DBlLKFINYE6W2rffm
rxYkaT7nA0gqB1gDu6pSOTix1IvMvypvHH37d01fw3a0aNycSfHFySSpiwZuSL/ItB1vNXiHNQBY
rahs43Mk2xlqNq/46H8kCM3gXwmzzlhimBfP/isnSch7YQzRBmicO8nteNKZg0Fa/mAXXxB3jSLC
rs4FcPdsXZzyVXjo34IH9TYZ7X3LlukEyfi52ENdCeTj5Jp3Im7UZ1aTGypnXjr94LW+N3YoRtQX
LOhvrOh0a2yaMWsd8ikYg31+DV9Qhpl4CjRbuvRUNI7lHPuaiL/tU1kN7/UpO4rvmCnY7/UH7QAZ
V57rdKt6R9CoSSEWW/rSSS3W9H6D1+gTrpb6fuP4Ru6zeuXWLtRbbXyVo4sM/K3ednDJ2SJTdyCq
QF0JJ4gjwW0B2G5AW4PcmhZx5zQfwtF7KShrfEYLpCRzhVYIJGF/MZA6I66qZoE6NdE3FRisj5yj
00X/NT1hBkRuJydrne+BlFrXcq+9eShHOPVuxy/Ov91jdZAD6kl26pgHf9Efm3myEV/MZb3LTvEj
XUD1N2B+Kx2poI+77JjTfjLhIzlMTa2DqDBxFTyOXNBlPgXwsTA0QWtNKdzpsBUAcEBV7L+ifpmN
CwK9PeW9fUXiXFaLrNxW0bzr5kM3J/V+DNYelT3NYa8ILsj6QDZc+s7OPiwfuqdbX3sLofgcmh8K
3/Q9u/QgO3PbfPW/2sapwROC5PMIeQKZPDwDCSPCUQOp1J9TbX57KZcJ8DnxwSdyUT5mnY06JnqN
lsXbcBbfwYmwJ6kGcmE7a+3qYXiD6usYw8P4Yg77sTtr4evYwM+L3+poUcQzFO7NoT3pL/VbewTk
zvmA4cVjij/ABnOUMTfZWzlnX3z1nyygkpf+JT3Ja/GUHPnYqnX+VJBBUTqljD3Q1WgLg5Teiifw
3hCWUn0XsPA3hwT9MBeUVt6g42OevfQzaafSk8NLrK9v/po7Xsd3pRGSQq/tftg8/3Z4n9gl4iSg
sRBe3F3BxLozlDaNhr2gwCzJrxSjzQxPTx87pXANSJYPllG2/WHL/laHYisiwpjjKl0s1FR3SkKx
74fYyuJ+342OzLRQ/V3f7jLpHMfFQs0etP7cpAuPVroK/5PlE4W5fjLyPe7XjM+1IhUecV1E9nXa
XUXhpMiXnvzmcneD+xDM+2wpYnvIuMtL9ph/GhCccu0pUV6UFKmWsEsgnuKjKNetta1V7tCs/dnK
oir4MmJdEMGHnCApdSHijvcWJ2QqLjqerHpOlIVgunhvQfYnZy1z03iWejsJ9Owwz6NtxO3mxpqm
6wcWTUuEZvCc4tgNQXUO8Q+VAfoS38+ViGs59tARxJNq3D0/xS/LMSvKforq9p+SVXv2WJ8vcn5g
o+3eqlPwUahLMLVoqhHI9Cw7JGQspfI8Ngf09eoV9KkH62w5HpXAQUKjTd1khDCcgRZF6CBfPoKt
0ClJL9QPrtNx6sD+Qf8M85XDokDxFsPRsoYrXW2kCFuQXR2AOc2apRK5HAMoud4Wo04LttdcvJM4
P1BGKJw/gfk/ey37wATYZjknSIReCH9GtOLdVnP8EeroQRDn0We5iQEvh8f4PYwm3zALA5BDynkn
8jY/fxIiSd/P6yYlco2LraprE7zhz8NSlMZSINeMUKpjnMA5cKAB1upZuRAeRki1HDTlbQhIu8SG
sWsh9P+EF/pdAP/zXvfnS5hu+f+5yIzC6CdanPV7lcIH4JFrRmiqFi36g8a++JS/qk9Dt+qX0slb
iY2bktkTL/JPsyXahBA3w04/sSsFeLjZ46FkQdxSVjzeniC2hJvisZXWXBMqD6k/JncbRk/9BaXG
nNUv1soctuV7PktWwdVa3WKXu0Dy2e29Fyy+MN1vxoxoUqQ6s+aoEbMXEL028SybpUjRDKQ7Chek
IPpCg1oPp9KYieKsO/57HfkuyFSmj4jSpqgqJmbWu6tvqMcpje6033uLISGpb+Q3cO4rW40yiz1b
hfiPEGFRBDP1qT1Xn94Vy0T8qbqC4RA+c1YfM7JuAGRSZQJYaSCCIVToNfmEfcQ7FtpdBTCpXzDB
G9tcdCd1SgVgURl+Woi/L4l/vpW7iRxwwUkElOx7P3ND6VGuTmDmFAw+8YdgXrGD9ejehrywBf0Q
qRQfw3OlLcLmgDL835/qd7Pn9KkS7g7rzdQ1/ffc+M/Aywurb3or6veMs56sK2uaZ9NgoNJICMWJ
GbsKlxU71TvJtl9AS6yHqegr8Em64tl6laZF2JG+6rfwentoUrQz2hMoO/iIM5yIp3+/3r/c+E2R
di7/0Slvy/cCYj/wy6IJ5W5vfSjn4Aph6lUnb3C4VA8jZ17OAtxHXZbDm1vKXJHd5pDOrau48L+A
ETKcjccfXtE0Ne+nLiI9OgKqAY7knmYTYCz3b8LY7f2n8TFcywv5pK2YBuoT4ceo1vollRgOcQae
vk8pW3eJE53EZm1i+AN5i7yHLQmd20I1fni42vdboDlt9nSnMJwjt74rRCg0rYZR8CmLyE9qcyrq
mRiynsJkPnrdtSwupnC6icTowTmKOjLPd1Kyu7FRJKdevqRFz20ERZuPfo2iSnq+aRuhu+gQV6E3
Eg8jb2C0NaSPYo0EvYYEyr89K/mbaRxz5YJ3b+g+KZcBaUjGtZcvvZF0l6K9NkvorB5JbvUBqlvx
I6lK/9sE0y1dngg4fADmXc8zMo0uKyWv2d/MRQzazwQU5Aw3x6gX5iJDgsZWpX1oz71bv6B5fazd
/kM7pxwVoSK89vvwDcXpm/ALKehw7N66L2zfyvAsILzG1h4iYXoFjQeXkBvWVLQGFuByjfHrZcPC
MT4Eb/0RrPgT9fTkzftQP7oX9Zxxuixeu3fpKp66Y39llj2P1/Rdu07FeSjY4ILe02eG0Ue/j5+b
d2o1p+wtehoO+iOxfs/ytX+3kLRFdvtO2vUny/3tXb4Wz9mz/mg+DgeV38Ohm369BG/C6/jAr6N8
plzy3B95WU/VS/RkvHYH9dwdxiNrIr+Sjb/1vJV1AX45C56Gj4Z6El9Hnpa5qL/wIXMgNgosNy6g
0RCf3jWu7ew1eSXTJks4lblNM/cynFNzOdol+pKTtxUuop8QGNJv18n9XJucFqKBVGfSyvy5TcLK
ShCxKFRSzsKm+bqxo61j01FQD224Iz3xfEu8FATrvINVzJ+JJd2QQyw/iAsKoa58DPAXnjrKDZx4
QCy7BPb6IblErpe45k5d6IvkMRZmmEeBGCA8SGy2E5xsTBKOlTBj0Rnyr+10sxi+LHunzcetJLuw
t3qXEkC6pqCyzJo5qEqCm4JxpvLa0LCSmWfO22WyYUvKqT1wicc6ZudgIV0K1t7SePW35nlKfw35
tC+lS7QkTIF98+JJfJmt7JRXgY12Y11ieCOnrvkdeyY9CGwVe2mhn5l+HNnkc8ja/DL8qu2tLrn1
zQbNaes1puIJbycfPBTBrgwg7h337qm/YV7cokbMXsOzP5/OZJ0jXJcibi3cWLv+yhWIfIiGpDnb
IvSm4y7/WT4njfslHbgWG782lkXdZdvrh3YxUmYv7SWo9KP2aP20b95DGOns4Ruh0aEi05qsZnfP
v4tMq8tUudlHLWySXnSNeF5NvTo8CL680NKtn+wk3InjrNLmrbWXuKATVxFvqvZdYggE1wDUtN+8
4qJuqN3AGEN2UneLiPNNYsIS8u3HSL3kXedOIokcoJJ4m1pvhHJwHynNSzFY1IGw/+JKks29LONt
Uz65tXC0QMtUxcC20lnSU4JqnrLWpAP12SYwuIGuRCb++eCrIXIleQOXjOkDSUN1QSHQ5Pu83whw
fqWcNq0jRJPo0xTmSTVnCuaQ7wXnBhN2qvTbpky3p7sG2amAhIjFWXAK7klo96zs5Kts1Yh4G6dP
120yK43jWF+FxKlEFvOlUEtuWmytfm6Z+7SB5Z9n0IIj54ZaQoVt3vUqXnSQA4W/jId6TbJIMnzi
dbJDfMuFby3bgATZcZyJxYpoq39vqOr3HgcP2YSTBxoOzs39JC9HTZOjsmz2dT/vpSeKuv4zDHMe
ZfclIyBpigfMH5q3ihEO6tvR22Taa5O/JcrF6rdDvTOLo2ztzYg7z/NQrVtlbwy7iLDD8aUlV85a
dsHWBF2ADTB76ZpDxt8LR0yFN2PvKfObtKqBJRs/dECVv21KiGBMKrOqAf777pqRdiLeob5t9t4A
wHnd0XcsliX3o25tefC8vtLg+eZdZbW0ZVYNSSPcAJjme6g+D+Gmh+0/gp9YJP/j7Lx2W9eyLPpF
BJjDK5WzLTm/ELZlM+fMr+9BA119LLstdFcVUPdWnQtKFLn32mvNOWYzRSfUAruMtpkxL7qlB6cp
PebBwRA+s/Dd9A89p78G5voCi+3fv87VbzGWQ/8UjKag9lJWdvUhW7FDPiXgKO3IsaMz6KqgXHA4
ofVnsqHCMWYO8yZBhXXX0pFk3M/6xEjNF6fwXTkbMm5Tnus3HF0QXZXQHu6Zxhh0fHpaJ39/6t8X
jn/u/UUTQkrwv7l5Wx/aW+LUV2PBqEIOH1v87KIcbeG40QQ+C8PEWwcfHDflq8/1eEC53LxMdFCa
qIz098vS1QkLt1X7lBgB2hK8+o+KMgmexidbmagv6WP8aR7B8KcbqnyDAAReXdxwqKNA3eB52Q3N
XOW1432nJoOcW029BwlilvNWM5bJbNqA1gL3bYa2i3Q9Z1+EX2NLZADXEPY/9T4sxKbGf9QRAyde
iovqzncHLXGqAy9OiwwiJS5yQHPsmkAIPjOGTW1+WyVr3COeLM4i/ve/f9HfXiYTBClDUIQumnbx
MrlRVMSjlfBQxjPIMS4XMZJFidAItPLfl/ohyx2/6z+XunjiEdxYdRhwKXlBZsdE4nyhkIjlz/++
zG9diH8vc/GI9mnZWULMZVSkMcax3gb3f19AufJF9IuqWO77lrYU0FnpVKBf1icMEsR3CkpsTxod
q7UunFPsTJSizUwnR0SadaBQWlryE/kDxkP6JJMFCk8B9htTDnSEY46oHVabMll1IcpsF30NlG8G
FJVNHzdH21Fe2R9+/eU5bMFAM9BIf42+/lmAYHl22POl6pCVhFARhHVbtwu234Zsj79v2K+HTS7y
n0uNO9U/l+r0UswEpcc3AnihO+ThUqzfFJ8sJnAfwpR8KgKevGHZRiwkK79g8Hns3wVge7AmvJUl
rbDSyagtEaLZ4VvTUhZd+Yi/HPEkDFQSo2bWFfXyRfTbxI2VdqgOCC5QdknVor91zD3nFapW4SBt
M2YyNg17mnUEXMoHvb/RSNSdKRi9AGjndvj490caX4eLZU6i3atoFq4+Vbzs08RW5Wp1hhSp7koc
srdMWhVLX4SIzFgNYHT9fTn953uDWkrnlIc59YtN+f1HimXHiBQr473pDrK1L4KtW70V+jH2djX8
CUZuLVyHneeTy7LQ8Q3lE6r/LpxDhlHjpx54DKtqtndwJ5hORguzoSS7ScvXghs6hkiJcFR8/VGK
nsx4m8Rjc5XdKyDNJssonp4b2kSO2NmNsQnyB7V7VPX3sn90Odub3quuL9NhXhFIk25biND1jRnu
4OjbnXoyg0OA7p4OcnWi/w+NWKjvSpmQGH8jXJsK/6be4VZhuMRyR2mFwuz7rfJVpdQDva5GFFxA
DB4e+gzW/oS4rnSHjtHCJvRej/myZO0u9TUZbUva49bKaucO2eOpNZPKRZDcWZuGEArCaDr0fath
UwXz8l56y9rp7Cje4HkqPtVTt2YGNm1O4wY7XtIejvJJWBAf3EFinigL69N5G/J5v/JQ+Xp0KXfo
KQtzWrwQu+IR7Qn8yZm905o/iUuCFTNhCRWmZaNmJmXQUTn3x7KHNG4j33KBRk2hQJZL6yyuozMp
AXDt4z0qhFSY+AcPABF/wOR9JPgVp6cHGum2Z2oAAPTKEvVTJUprBee4OpZ6YGi/jLj/LhytCWPJ
qHgmMxKm+8eiRJIHt907N+0L6HXTx9hFVkNeo6AqPx3/XnX3KhuoO3KOmYLoFkh96DaQC668Lj/e
Tj6ZwulZlPUR4nqxBzTiUHamV1aHlgIHbFfsiaMEnNTV/8d1eNZkdmgwh5ertKu4RV5puHt8DGw6
FrFi4pufzlWHh/zb9/nnOhdLtCPWYQXUrDwo5U5NPl0iBJodfAhK0ZCRvRZNG2Wntx/J/33lHXks
o3cG9bc+KlK+v0ySnpeNbujlYUB8iQR9xBSummjePNFfQBwHPCmt74i0GKPy4Pzhv63RLszkp2IN
TV4l6jmbtdaVuojW7eUd4XMhfpUwVQPwMi+PGaIWiVXQ68WhXgtzTokeyV4TZUpay9xfE0g1Tabt
LsdvibByhkNsXk8JSZ+YK2eFC3NS7sJZMEfnyp+XNvEumo8mzmiOrmtRLFM8phmMPxYBW+LvvuLC
T5zG+NMJts5qyTs/BxYartALLDqb2R0uzzGE2phhMl2QTYjZ05pwTECC1k+BVm0Q7j0lr6Tz4rxk
zjPvN9ELAau3sDiP3pph6pTZMaGl7aNzNPfKKnxEVjA9F/Zp/P89ctyaBYPuyaeLs5d2jf0p28+j
Igkz4KraNtP65M2A9kydWXqIZtlEvCW3eUV2D5mlwcKfMu1eejtppdxZ037RX9mhfmyIFz/IRf1o
VWpfhlggDjC5y4RUg2IucwTIsonpG9N+CK+ULT/nvKoojc+mKhIt+tNYP9SFlFipmrPmQXZ/NYyj
+SFV7FqnhOl2KNyb1t3fb/svz5wkAmkVRbR4ozL++7vgBXVQtnUKETC4Jwa0PWJUbDRbhmpJ8GJ3
ZW35Yr9+KzHGL/jP5S7mJ2YQ9Vboc7kauwckpmP8Eu/YPYoZG3J1oEeqHa177xie860+J36QB4Re
wWH4AIy0GYOpYdplV277Lz+zxIEIQ7uFzQWbwPd7kAl15LP3ZgfyS/Hhk1M4cuUWtbagO/r37Za/
3P8/7gDv9tjCN3R+5u8XM1QMhK3DxYRNSs/vE1F7flRzWLUUnrayicZJ3FQ2ppY2K/xZXdrek/9h
HIMTqsi7prGHJ31XP+AIGCljc3OFiEnbditrXqzUB/G+Ee30Q0dZLk5jiGfCRHdXhMt6aMmSQ0ys
PBRX3uPuEWXl2lnLa2+CZ5FnbFmakBkWQEzSDgzJLKym8U0+RYaEcAkSNcEpqLuUR5Roxca9je/T
tXlSHrDxWOStTmGiPSn7DGueNHG23qezRcmUr9sHLFNYGhBp2cNjcpfuJRYKsv2QUiA8Y7lpJinD
wHhtCSclvxEJQYbuGeI1nQnDoj/5d+6KfjgzKuOhA39JE7+1i2P3qTFI9aeBPkW6EpHFUe/ldN0F
M6LIpHcNPaxNaiG6ZfRh7ad4SxO42CYflCAKj95Tt4gP+l7dISDDPPCsvhG37Nx7gW29NQfliSZx
Idsl4/AbaWXeq1jWX3380WQ4ERC/kW6EpbNzNwfv0EywlRO3GZ30G20fw3doWtR6+ITapQD/25ko
q+65JBcHbdrOmYftxG0n4jsDru4BfdOoBrVRa5n0Do8B4u9dPwrQpmTVkBqJ91ug7YGZPQhBPaD1
xITTfnj+GQX834/mj2p8fDX/eTDH/fqfykfPHL0Fpp0dankRh+q0IPOCmPdQunId6cfGT+cBRM/I
UcbwAh3t+4WCfmgU2EHZIVPOgnNw1FtmgyOv1enXrXAgj6ymi4rinvPo31/x10uzzOFi4Mxl0ID4
fum8C2PHsXq+Y+Qt+oYbjzRPzD/l7DXidJCxJIXWfcIi4zUF8V39tZVmfLsv3n4QLtD3CTBh6vh1
JPrnJpu9mYUcTPkAM4zJ0CQ0LPPg+2BjiLAXlGk8Ex71iTjTcAE4/O9wDAnmBigFPwOHta1tNPgJ
LYQGha09AP4w/jufkHbJbs17hTicvvBkq9u6DezAQgZSszur83zOkXsqTkmQmyYzFO+QMMLRgD8t
9vJUmcGC3aZzLEHX6pqxnPrrO1+cXVKn7fQo4cGSnkCNEeaCvBAbcbCmy9V9cNT6+0f+ZUf7dosv
Nu3akvzEjLic696C04ycTQ35M0fjuKZWrq41h6UfzUEeZ6pk2t10tHCAX2xpnty2ZRyr7B7CPMCX
xW8BWPHdeFKW0Zt5h9DbGFaBzuSIuNkr3/WXnYtrG8zT2bkILhnvxT+PU+t2mZIFXJv9wnkIGBVB
TYBIEpGpcuVS46/041f8z6WQHny/lGjU5Mq4ckaiLa6JiRg8MCuBy6qnVy2n4wJweSm+jEbXV6IN
oVzsx0VCOI6guNkhoLELQQMBJdpIDZ/AVKonJnaI8b87UgXlaYZ2Ux5Dj+MHsZgwY8hfK1ZS+ja4
SVF+62Qv2AMx9J8GCkbGowMswxkJHGExiXGaGFPxM2aHYBKazGjp98nCId2oGyMD/XTmMMIZ5uWA
YcvuH9p9II1sI/ZqiyQB0+5DW2OHHaVx8BHs5qzINiBciSnjMxbByrGB7xbnBsH5KaWWQ6Ickcs4
wIcb98n6tr4dttVGQsvKFi1PxNBWCOn9EARCf8awwowMcva/AwHwC5oekZ3wOXoafXb+0MzFnfog
IAJDgxsjhJngGUkYJ1Voiyc9rgCwG9jl8cZAMn/MNvGqJB5AWwwz0HokA3+GN9qrsIjn3b1/SGbJ
+mvsqW+SfcV3waD2DK0ip2kIxN0fw5rZEnDqaiSAOnZ8ZocyD/4WK28ULVGO4cxY5XOPas29c57j
e2kJJL8jjRvbD0ln00GfNv1S1mcYgcZIOWLbLfhf09iyAVZLxZxRG5Q9kiIAViABFlQ4x1PJRAA6
SRGjQyVlW7CmGIryFHLbzHjp3617DGQMBtkXDUw/gm2xb4A4Q8dc2cFBfGaawU3AR8TdcFfKrXzu
2YFVYlu3KLqrRwuHALUl2Khs7YcbX9vjK6AOLfiHAOBMor32krwJqK3zRdkuMzw5UKZEWzpK63Rr
3mXNHNgdenL8efk7KYWQEhjuO3doKN7pTZ0ImAA97N/rNwrGDcrarXion/Wtv/Pv/G2xFJ+SYt7A
X8YofYdgOzs2+2oBbLx9Mk/WK58ffRjfJ29mAOjJdeeTWfnJR6hzL2+oDCBxnpRnE1jnjYSo2dYf
hWfx0Xwrb0ySi6m2wkmG1utROhdkRRSjXhcglf+pnX1oPUCGONIiFISJ+1jeFLfBJsODLb4FG+SI
Z0oYdP+oFcM36UbnnRGxhmH8RPDa8ZnyhUL8rENOKjJPOz10OxCIBNzy2Kk2RHxcA0RBP2Ob5YOF
W6TsJIIbe9C6xBDX5fjPkbeBuqTQpkOIkGbd5gTaI9kOv0g73T269QGpskkg0ygGlQ5k3Z4Dbncw
FZ47JkGjIhEGMNpPWzuPAxh5krxraHr6o4jUt0eW6xxp+4IruC3m+kuHThmx9WN7675V7w6ixIE0
OBTvAbnENs2qccBlMCS2W4JaVRTXzkYiPUXlCyQ2yhmaUI1OUsFIHGPEzl9T2hH7SaBBdo8IbSZs
8SdBX8bTJ+ISmZIhja6ZyRQnerhj9DCtO+UOk13p2u5j9OGTvnnql/rx741Q+vKU/VhIWT8VWloY
msSLw90Q12obNDqCXIBEFqM+/Ux2rxcQw1g+JxS7dBvtFq0tC5QHlltzgylRvGlzGLRum/rxrCiT
iQIiLYX+YxGTN6qrLZpb5CYYYTDTs6MvkyvgJ9M0L+ahFO4lLZq40Ii17mgxs35lx+hw8tTWsfTf
JZ5zT8VIUUtM4KEEp2exSBamx7vDQmb1dDPowEcQtNKnVGJgE+ONMhjXI1/1ACZPC/1ZKIeJqh/C
5lMK9sQFNkwuU5HkHG9vcD6Ct03hPhP8m7gjjX2R8Eta3TJg3cbYJZkzFwuddwoKopijuY4ryKJ9
l4A6IiVGHQDVVOgSeaEHFe8RaRYFUFo9c0fO+UqLZr50roFut+a5LO56+LiCkS56zhWedy6jYB6Z
yb3gffg6mS5+P5Fzf+/mxF9aNTjPiTxqBCqEBuQASd5HodByfmrcDwGhGe02Ed55B+pWkO2AlWnw
0nnmY2gJ7K7EnAdqns52kZ4SUFOCx9IvnWJcAVcenC9l9+WDY0gch/kX7flLhKYsCHKdhEN6KMRH
MTh5zF4xXyGskckMRBhR0g4f3NoOPPadcFtkrK0kXDrmk0R0RJAfdLpA+Kl8n6ksA2IDP6XfUvOF
d5K2azVgqCSDuOVLFW9CASfIS+zRddI/k/xDyG+sbKsna6Fa1eZNmt2EyT4ipRJ3Y/vY4mmTZyI4
7GjZ5HeGvFeN9zQ9GEQjOCzBLatbkX2EcWN3+VmWPyAWSMWs05eShcpGJOXTrs0lj3VTrVJv6ZDb
26wHsvZQdvCsEwsQbeNwkzkzrT4m8d7KRk+H4d0q6OecTQ/WO3ggMSHy5hJRmPrOVU6W+agU7wHi
UwnDQbYtqhcl32g6OdII9at1SipKcxAtGSnEmGV4aPDcyOoVj+9vzRVm1HB6JFlXaSLK30s0M20A
RxlCMsovBnMhJxvZnaOdEb117E76duk0S5FZW9ncpc6yEhc9Ie8yQQsz80nj2CAy91/l2sIcWxPb
oV9oSE6gyznLv58v+bda8t8PelHgWWR3BXi+0oOgHnNr6xCJnB3ZgmkxUMy5Bu8wnt+qH+cISBEw
B5OGEMAXaY9DMjP3gbWr4Eb3EzYftgDVIvXgWh7fV5X54x3QYJaCPqKN83WW/Ke2tgTHKPVGTQ9g
X3xSkrU7HXk2yiLFmlrRbWjMChSj6OxmYjcvhRWuMpGTHGZ37lxENgaT9GBZNCvc/PGwdDoalgkp
3PK8NKZhv8Vfgr+avevvmyv9dsQ0/vncFzfX1wl6EzI5PfDuyfK8e2yW7Y3BTv9cHTkVXM2W/v1G
mRxDQDVZHOwvzvNtU0uppvfpoRHRrLmOelYqlURML90WeTS15GjuSgwUDfV+l3gzE2YDoBnOQ0jN
+fWEmqhiqZ95JSusOXdxduIOnjatP807LEuKvhvqaitRlcsF1IAA1ZDe36nKQ6c7xzYQly1b85Wb
aP32iJoYOXQGBeBzpYtDKx0XKRGHgq2TupTcTWMhyYAacZs77bGEn+GPPm6WQEE/q8JDw7A87N1Z
kzkLN85R6b0OcNhk7ykZPoa7XrtNjI9SA4KN10/2KDafREImDfOQaWyJ+gkNu14u1DAH/EaXK33W
nAayW8BZAuJlKq9ja68ICcUHdFXtJSI3ru31qcYELDTkKcxju4iEWZ71h54oBseNF7J3V5iLrt10
FFRGNSFUA5zhOGix8BAqBNCtLX1WyhkI0ulYCbByasNc4fBk+CmMEVplqJna6iPFG5ci0Ft64r7l
NOAH58g/OB3JbchD9JA8FfLjwUfMB2uvxvEkxhqqRNIC0cJE9m8sLDUfTY66KA3ncsgmH2Mpf8qo
T4fiTRExY1J9dC3JGMg1m2LT60jZgd/l0SNBOGyHG8GIbdKN1XozSLdNd5MCARMw0nmlZtfG3NA/
lPi2Kx4luoMdGpyEUDQV652FN7DL9pXxXPZPuvrhkd5ToR0NKO7U+knEa636R7AxE6FXwPMF84Ef
tx+6aRu+jiVSC1iJ8B9Oc6F5aw0awSYnJpxFdhOYeGyGOT8SBqgn16OLe2fl21ZEkzv2kXrqxQYR
0MbEcBzrAXPDg5WdxO4kyCzH6n1GkR/V95rGUSM4OgzzsvAkiYc0AzMUbCPrFCJPYOaa9phzsreq
eijIFdIZc6uskBbdKqF9NYnejTYto9zh7spbMG4YF0ugATIHy/bYp5O+eGD/LIGe05YVnZv44KYP
TQ0bEy7lqIsA4+CXO0mbVtHRjyZmeK/ms7+vLY/L1MW1R32QwiRkDC3+QrX9c21FaSLPq+L4MEA7
NO+rfi8RHyd41J77WkQK+QgQLuzvumSjApcoSSjOl0L3YmKFYDCKvljcI9sY/L1+bRL7My+NroSs
sijQQhztRxctnyYMY1HqgvgQ1KfKfMnbxm4Hwza6h6B/l32aEcbWSHEwovhkVGw8tj2OdW1NAkLG
5A39ibFQCJFLppSYUbMF3pfnyzZbyTWEp5vMve1APJjzArSNtS5UhjJzUV97+j4p7l1t5WqHrFnq
+tQlp9l/r4WNaF0jTv9cAEeBGBIxRWUcBY3qezHRCH4mKYqTHELxJSG306LCJtoZXxJqZBX4h6vP
ZH0ljM2B0KR4eECGQYwWUvOCmhjfvlnlV1pDv3wmzSAbBicRzngqne+fiSwP36EXFh4Ka52E96E1
cqpqsrt9Tr9/P39fv+H350+FysLGT1Nv3NUuWmuK5DuG12P6zykEARFk22yV78NNvyMBR+OQitW4
3YvuRMCnjRAyt9N1ehvO2h2N2Wm6oPiD1DuAjnlJNsVMpw9gF7PI3jYzXOl2sSsW1Uv3gUmp2Ymb
/k189F7ax2DHN8HA+zGephEmQ95EBvOhvvE34mNPS+Pewwf993f95ZyIUAppAT84ZKwfut3asFQ9
AY3FZlfZrnbXd+Y0Ya8tlUOd3BIjWkjzRlgbyjbVWNEIDh/6M+B4vbtruvd0oI/Sv2vRwhCzaUkj
ITKflO5VMjaqO4a+PQzdyiR229Rxax5C6a3D5gjbyVAer3yRn61m1Rg5lRo+rFFsfvGjgcvLmkZT
goMsPsfmU1Hn0wI1VdXhYzZeLegaRk96G8Viw0bTmWCwPAbmvrToYxT2GoluNVL61ARoM02LdNqk
aF4DJu+0C+mTpOV7FG4G89Apm8QAeX4lWeSnqQuBMRELMm8eWe0/7C9CXJaZWyiIXvRlMnqoRcjo
c6nfxtqGFIoOAklxw5QO6kWTkcnoKOveXSf1whFnab53XRQbc5qQrJUYcElmscvh3vHOpvwIEzZO
+n2X4hpStg2a9xAghHvH+bIKaU9I0eTvX+MnTZMvQ541PwkoFROaxffXtaqMICXgxT/kkIUa/b0W
n5rw3sXtYOS7Wtgr9HYoBoTsWYtvk1FlFnd2HD/AXgh6tm95kgqk1d5UAt3ZCv00vWD5yQRw3D7H
LEUOG6HjPf/9qdWfm974qZHGwuCQdd24WGT82FEIUIF7QzD5A+6QTLbNnniGKcsAgXjADiV3oYqr
dpjRjCX0hRohI8CA0cLcZGBbU3/MawTUho3p+cx9pjHZw1CYafeE8LlPxObGhATTMUZn4h+o70Qo
h4fw7e8v8stggudHQ+srM2g2JPmi+6OZg+966eBxNqatkyx6jshJiX+y3HWgefFUCTcBMIYIo+k6
9Wml+RiGrkWm/lRUqSMsflyxDfx/P50/Fp0dLVPcQ8ZZbeYe63BFZWwMWzME3zHHDsWw9C63aFcv
xyTiudnseTByYdN3VxztP/3CjP0gKo7MobGmv5wsDL4WG5kiCvtM2obI2BKGrStLua+qWequOE7U
0tQBC9FN4wAkgsvgAZSZfmUb++WIpmGHpXJgboTISr/QADSd6ydxEAlfYk9zBiHI0nbQPBp90x7o
Q4KoEsQrG/ovzzXJ8rQGFGyNpkYcx/e3MTSEqmlDT9g7GqzDau1l9DzBi4f5Pm93VX9EeOV3JL93
8Obo9etnxyDP0ZlLykdB/7QgB7bzRHteJoRbO3dqemqrcwAZMB+eFHGNrZ/IsVVhxZM+g63emyuT
F5SIbvyg0zx6McR60kSrXqARF3EQrbwre/Yv8hkNAeuokcQyqf3IlpeDWg0yIXD2jU7yIzvoLqUX
bTEOWvvt/FS1V9aKr4Lje5EwXlBnsdAZ6bL1fL+ndV6EuVRxwcxcZakEAb+8LVqMhRs12brZs4s7
C2wErvxnEVx5sVXpbJK0/feb/nNyz6ewRLR6OpNPhvjfP4XZupAHqVf2HASpiXjFSYQws2tz3J8L
43gZhThtBMIYBy4uQyxl54NocPau+UR5N5AR+hJKD7FEebBqsx0WddkHsSNd+Xq//qyYA2HkUXGr
qIe+fz/SkKRUiitrn8MgxLrGvCsMN7q/9bIHkSO4KL4r1+AXv6ye1Jf/XPSijeKkqqfFQm3tHZqV
xkvRcq5/GB+qkmrNItPzUZUmBUgUeWPVLzmb3HD8+2f9OdzlE3C3x9uNWvHSnlz7ktgJSmjtA3Op
kc8Hp06dC+GSsUN+rQT89Ummoh5VZ5aMQ/PiSVYqIzLdhIvpxlOK1gwGXlEvY3avNJ+zNorpDkIS
JmO/nMXVrZDeVMoTSXXecG1x/Hnwg6A56iBhXylIRC5+7V7oWstxQoZEZ6dlMrFoAHE7jDRt18P9
dqjShfIR+3Pjmsr660jz/W3mypy2RTpZSDMuj5ygcAcp9XV9L4Qys2ACWmN9HrnKEZjJVCvdLYxa
fG0o0Dr9kIW82Jn4JugyO7xPiyXww5XeKGff8U5WrdsVXrRa+/A7bxXn6cmj1MnMZqvzx5oBgn7t
MuxMAbB5HlZFfeCGj0PScmEG+iyRAemo1U0mXsun0X4KFrC8c6CDeTxWy/pFXRAXgpAPha/vebCp
bdbZDYysR+NNe/RfUIoexB2BG3fmp4L5dNRvzbqTP2PEHdhoQIe1cNvNlEky0yaFLc/bchUckyN+
KDtGTMKxhVP61HjGfe4Ci6WSxpBlM0+Wp8Xi9u8X5EvecPGD8TX4wfg22Pcvo+6kwldxxvTq3rsz
Upt1d9kc8tviVMAG3PX3dAzXwby+tR4tRHEdJFibowqEDUI94H6hQvNoIu2xzKDCYggMjCN7NEdJ
/9TaJ28DJwJgrG/tM0ymZ2IFAGIZLy3TBjt7KB6SB+GWqU/12m4ZmL+SSqSAUmhe4zO346FYS/fR
LdGwOONiwm0etWchQ/cO9aKfSiDEH7Wzdh6IR3uWRjhED3gP3diZJrxjzLXM5s/UiDmYVgSEltsu
7aqjco7fZBzof9/Gn97sEZ5CeIFuMULkDbh491uYtYMYZcoesWGFDLOYOSa5ExPaJ9YUEGvTrMx6
TrKSkcxLfQr/FWv16Mdm2EpkNwmPREaHkwIVgzkzGrz6MyGem+R0gTZT7ayaCNUMI0mULWPhmMpz
RnGiPs90JhOrAWhdsKhzO5FnXkoS7HwI1v7WyZeqtaOFCOdTE2dxcvCLXaebOFGw070knJtzZ1FB
RNDmHa8PEeTaVM/WjC/SWcy0XkGtMCvVpe4Qajp+WtjotbKsgZBdUxx9HQkunkMsPBrPoAjiRL3c
gNtc8+usDZW9BxeVBiZJBWiBCET2Z0ROEEVJsxJJidhOEZOYxAqaW1hD+AfdYcKdFYRpoUw4r1F6
cUxOCWV3l/wQbTmXtBkCkzzcaA2T87lmzqUCbcC2BSljgZJcpt1Jp8WPJTy4B3rsijd6fke+ukzm
CClHJpILOzvK0Jk+CzSl4kIjK3XgUG4zZ60dKF8DvrFgAZ6NQz93TWXGGsxMcdb3x6Q6cMskf1N2
WwtR9rVGmjyu5d9unIb9aTzpUpaz+1weUZSo5087ubYnG5KJOk1R1AH1RwtwbeHg3Sl9GhEJCebx
bdCYk1Kpp5i+MW2Pcbmtx3se9w8GjugYMhqygCvHce1HZUWFDoHDIu5QZ5FRL0YbfjE0ol8W5t7P
3vN0U9SbuGunRXvTA6Rybk3/oxHqCVT0+ThFz707aUQ89BgGEL+aQBfTZyV7luIXIQNO1oMKHV16
4rpG7uCD80iSReLvCrtZ6Iiv/bFk9Uac1t2QHwkTDq3Y9pAKmQzEW5RJBTg5Or4RQ1h1n6UrESb4
aw9933kH0DR0t+SBZxj5WmBOOKtsyXn/e6n4UZKM94OmoEz6FzSXy6agEMZKnvexue+1J4aQjOBq
lJI9LJR1Ia8zxhV/X++n+/fighdLkyw6YpAKgblXQ5rhG6d8sRAEsxCrWHD9lnVR1xYClWFxJ8Xv
mLIYO9Kd4wweEU1BhFWCoBHx0t8fS/4xY7v4WBelcCknbhgG3AcjLqe9hEiE7VMd6MIghd6btAl8
v5iAd5n3RLl5Lh5ly1g5+VNAz74omV0WpMyr1VSK30rtJQMg8vcn/FnLXHzCi94LZ9daiUs+oVvM
DWPhtY9KcveQsbAmeytAYpEJQNPOA+P6UKAdhmqwUpC9hqgsEGTVVTmRUSWX0TEfoDKTvg2N2BTW
lXvXEEvvisR8VnhS/M9KRxWOh98HUCPft49FsHCvxdD8nBiPX4dDjAw6ZLRgX7yISe8rRZ6F5t6K
EXygPCOsVb7VmQJbdA5cRJcJMVghbE5fmXrUVEV9H/eFrXfM9JHCWXLC9wqnWX7uxhcqfLYSTG8o
C4k1EqGIG3cqHMsrP4L8Y3mTjXF+AfJi1PsaF+d83xKTgIajuZfkByn2V1Wm3EhxtOIsOfGz1yqk
0ZUDW+VmD+K92uBvVCDU8WKRm0I7MmMRhj3YoCDiT5TvjbPVmN93JLqnvrnv8JUnEM2CgpmgKK1q
mma8+VrPFkzl8feX+amdBq8mEWjFNEDWiea5OBB5eZbrAu3yfacvUnddFYvOvAvCXStth2oud0ed
ORnGOTNe/n3lL7XJ911ivDJtEhh6jJcvVa5i04W17onGXooPRozjkdftEEEIZQzc+dCBhZuu4JlF
IeihOOtyNlwHlAoSG8/zZi6yK05ak7hnwKbin1LITc9PlvhEqNTk78/6v9yl//6slKbfz6ptI2S5
4rXGvkVekZOacuNE+whdZ9w+CvLacOcO4KHoxlBOV678y5r0z12ioPt+ZUkslKorBmMfI7cy+u3A
ZoXSsCd/DPqquNTdfdY9x9L939f9qTpBeaxROtLhZcn/IQyOLK1TU8czIP1j/hDm+JptQbhNK8wK
rynj7lq4iQhwiCJ0KUBq6qc+UZiVQeMUzjlJgzhZC0Oc6iXnTRjLaKb8TmOfOwrZtoNvHBKULD/9
/aml8Wn9/kzxqU0yqk3OvJj3L36nIIhdQm9kfW+pH6QTWnu3OkeU+ypt6FSigzNj8OKjfdWJLH79
++LKz3UByDjZ3FgQCBKXLu385AvogucUnMDSWe59CgzMlPqj8TXizq1TUpaUaA2rbQLVTVpI4V1C
Wq/ESuHQ609enG6R0bj1/NuIQXJShMvAefDrZKtW3qRxoAoV7EMdLpHeLuNdja6tbMO1R2zg31/k
yyl5cRdptMmyoox2RVpD35+5oPQtp7Q8bS89qQ/xQ/ZUbRl9j5EJGRwpuz66G6SF4a22rY/dG6gJ
96XfSRuGZfV9c6c/5C8lumc0FbjyUUTvuzf+CmqlfpLvOPA3EqEIdv0M6eqh38qb5MGiH//qDah8
7VadJBT+d4gIQABHnT18IKYpPhIa65Ut4wI6pQ/CCQ25vDch9ma3GYrPrLPhEdNfro4ARRGlojur
37orUixJ/fk2KpiIcfKNg3MqyIv91/CiSlEMQd1bxqKOZ6JKCOysKqaCTOjF0rOWVgipeyo+ZhiR
hhMycRn1M7VCOx/5PcCS36J5RNhhRzQgMouJUSzUau6dkb0XxQwwdQxdRLJFMPPhDAVkzR+BBtvO
DEjhzNrUabztgTZzZgXzjNAIXRL53AEzFbztaIongzdXyW2Eig1ECEk9J4DBrqSlpc9TcZ5hI+1m
yTG1FpR2pjrj+OAJM0GEvj4bjEkNDI8rEdGERuUuvzXeOMOVHxWkaWlCAV8ZyKEL2skc1MiMY8CE
LORr8gEHCTYzC9QrPwMTUGDR5rziM8CtRl75JnWTIJqGfENhIpeTuliQcAVplHFJnU1Ffxa+MxcF
OspRq7tDNQlauA9WQ7EK9Y2Q7YZwDt6Mq/jyBL4dUzTiQNFvcgwv6isnhF+c+fSZ/+eHxk78/RVQ
kkJSKabUPWkhozTCzj+jM4cC5d156N7CTXHGU6lMPOILwNM5L/3a35s76ya5TxChk79xE227p/DV
2eV79b84O6/d1tFsWz8RAeZwK4nKoi3bcrohnMScM59+f1z7piz7WDgbaFQ1qruWJPIPc445wlnE
EJpBDEAFqbdvCNjQkhSPfYnL2cx/GTcpBsNfIcY8GLrSMnPvB/MC6j34Cs8hmpmf+r17323is/RI
vYEKWN2Mj9Vt8VLcQxenLCZXYGaSQbyQn8HxJVpSf14KNqF2OE0DRHnyTH9I3/u7KJiJz8WDt68e
OuzqXiFfl6+tYzy2h/IkYUPd0H3d8wp5R2y8mmHlnXT79wEj/QOjLk+YyVtFw+IV34PLDnGo3DTN
mPoj1au2yr10r9y4p+CRR43dldRMZHZhV9nCPVr81+BR+hBLnBD4C6Kucua+GvfBm/ScbiIHLk5M
6zCr3vQzfxseD/VD85bdlZxDeOybkw5TamfBTj2pb3E+m3z378w3Bt7iQXhSv6pX4cl65xlD10Fh
YE48f6C/4JTvgk14bl5ozjS7ehk+VVr3eqHcVcvuA/M+GIK9PznG50/oCryT/BnDjF7mTv9GrNyb
cvZevFt5j6aCfKmX8q19HBbVQ1LbMqZ1DGs/KLnP+gf6ANIgnoGc3JvRBm5Sn5FkZA/eZ7Ux1yIW
qfOtYicv4r53sk+YqrNml55K5MpHhNlr7QUgxPFPgDbhCZPrA6fQSXca5NPGXnop1hYGm+LuU77L
7L9f4k8qBVsE7yz6/MnmhLbx+xZxfaFjdtHKDmV6z6o6A4T4ms191mq2gDgL+3MokeNsbKdQuWS0
BXzQiRgaJ/DDNG10LWK4MPylhew8XPBXFTeQcKEbttfZ6PPNT4SnRJ1yLBYfzPCCcYmj4yhuLGM+
wAx/UYlbRfYGIR8GNW1AtOJkYChbknmKkjyewl8IN+17vDBtCMsF0bRUi9yu/AGQMF6ja0ObX3pI
KoB/A0CLZ/OjORCH0C89TQJ1S1YTGTxYiJYtR6sKkV+6IKkC5z8xdLAChncOVYhIEJecAfQc6Ayy
Ze+uo2vqZOo1XsXFdptGAPh+T4IB6rrvr6oCYRG6jldFqNJg98Wm8OfdW+LeNzx5f45hAj6zUbgp
iwNmixIJY/IDOLF4zpO9Vds5nKfWDlOITDfFltiGUbwTNzFucMhpQfvWRAVp7TJ8tjjLca22BUhO
6o0pbeJhbrRfo/HaaxQP6ypxtPsYFQUWkVP8LBe1VB+R92j6Cgm0ulI1uPmLnJNQoaRccuGIL/GO
9cBXIqlRsRm/h+Iqy5eoeEa8OpKFjtEgYqM1qImEUMPfYiOT4FCAMS5fNPxEs1LfaPJKB3WxpBux
2YGSKcMqIEE63kQ32GynB0VcRuV91a3g8XbJgzfuM3/ndRSpC3as38+ZmjQJ7vtE8s6qnILfJikL
aVqNs1JhH7RPeBbE7hQkjn/9vc/+Hy/PkPGNZQoqqhdgyWg0nl/0hewYN2M2Y0SHUC5B14WNLqsm
thXZBpQ1UK7VMG+pHubczC39J9a/wBjjUgxAcLFg38j6yoXOf036+9tpTrUt6lyTsIxoJL8vr4zs
YWGwKs4hYwOjL/8YS2ZZK9Jb2PeKt2PWlHKGiugYj4Z5TCIcd1Z19aClr9gBNVhTBeJzX+8a/6lQ
IJsup5Lyq0IOS/YHADwNc/qOAIOCfmPAwVT2TbNBiBGOHJ7ySm2AmHdGarvCi1vtNH2fQ88m8gRm
Cdx+JV/CAe3KrZK8I19SydxpVqG0pqeW9LWcAh5vsnFvKI53TZn8W7347clcnJGNULp4E5SygzoF
iUjkgB0T8pLL9hDZtWznWHj/E4D5teOLC/He3XjqtPgF+GngHCCS8E4WMFOVtwGbUjacgfvcAnvJ
AbEEaq3WbrKFwdSGZHkyQ8h6ttN6kWrzv1eh8kvlyy+B7wFIgIXMZXOTWEJXdFomO8iGWhhwBPWU
yzBeauUClaUyiUZm/r/glQbiLNbKAmipXVM0RraAkgwzeWnutTNi4uRkTpdfyAC/NvNsmWwoAXft
a4PtaV9cHnqowtFOTCD0jxJOVpCySGEsQzs5lu5BpgDDtk9auu6dv/QQpXdE/+5KgIbhEdb+aD2C
1xXXGIe/PDg2BP0zpiOMEsCLvm8Oayg83w9NiUZ6hjGras79h4a41BLH2UX/jOrJHG2GiGm3VAgq
0Q6ISJRhkfpzkmh55268LKWDJMC3mNSbIPrk1JfDKmuXSPjQmv39ouWfj236viA+QONAQv+Agf8w
dCvGlZHWGpJjFQvYdBSrSOgBAxl5pC/AMqTB+vmM0Qc9Add3B3VtmJVMUqM1gSdZO9c5ifo5XKgU
niyWkhghXjMelqfy+/u7/f4lL/qw1JDKUqqnh0pQtTJH79vCTOW6JUMF1R7bhOqVlFU80xvY55v6
TaxtOM4JFEAEgcrqykP7iTsgw5Mx/yCOF8REv0COzTQP4wA+v2NFy7pCOce9xtredQfc4vXPihJ9
mzdnsmfSp2Tf1LbnrtJtSi4LlauxTYlVvLbwfqnP+E7MhEl3pL/hv39feNmoxrUU6ZJTLhXPfqVQ
ptsYaxLhUDksccWtoCdTb28MXGbteg81fZ9+VtrCp5+bsuj+BSm991vjTEm7pzzL4rlw6PwFPYS6
lNFJ740tlOxAhRS8MiZTf/cT97JiH2mPjTvTvgpMUeHL7YDFux29njjY8b59yVtb4aLHAG7OmCp6
knpHHf7/tz8/mR/PpAeTT0ie33++OGZBBI0R0EdYWgJqDO3Rj09d8SiH28a0B35X5ZTDTVvvxeIl
S/a6yVsL1t41H8mf9DRMOXEtFDmJIGiBq33/Jli2u0qsl6KjA9qn3M3sokk+F3IcjiRcoT5URg7Q
4RSYhxAWKwRlStV3t4DQ9X94LJIJ3VqTqSQYC1/c1YnqdXUdepLTG6u2Wrsp9RuazBW4DjiFGiOr
D+dDiJntaxjcS9WjZD43+BT9H44ZGetoaSImQ0zRL25GK8yGZrAy0fEBhsram/ejNsvJp9KSZVWc
hEYn/6nc6eZZyILFyHFoFe1iYEABkxaWmR0MH0magLxg4qQhDnBPXutE8smLjhYc7VG+aa69yV+K
e+obbKB1S9O5Wi5LMaPKk0jr8ZMf4SqBhz4JCR791WtOJ20rJ2PrwVf4iBF6axpVJbrtBdQa98pd
/NuC+vY1Lk4bkeZ5yFW+RuT4pK5tRBwPGua7CGvw+cL8vJ7LOwRBBGQGN8Lyyln3ywXx7dMvzt44
Kntd9/h091W4yT8HZelpeFu/yt6mOGi2jjM/mv54hsb1UBBFAtYh3Lbe0ujnbrvKx5m6JrAg23pP
V77YtI8uLgUcaOAXTZbzk8D1+z6rEVJpndmMDo3MpkOrSZ9J3POyi1a+CfxRnulj0A7jIs5XY8cp
D96NCRQlz4slz4xkhJzl//L31/pl2Mmi+c/Xmp7nfy7UpDQH1YpK3P6F5ZA6aWXXG7+eN+rT0Gwi
PAHsuFsQVIhm00KttUT07hu2thCvGR7/Mj38/k0u1s045kadRDwgeauefZX8OUzP1spaKIkU3PXd
GRIUiUpE15XxMejn3bAqhz20hgng+HLXjAAmQpTmdNm67Ta1SfjyfpDgYBzjHpnZQYpucSaQAZfW
fz/E316tiT8mcPSk3PgndfjvM/SzXO/rbHCqClm7SGsaJYRZY2fWPP79ST9ZvBqZyIzCJg/TiSFw
cTCVnthUbheSTmbQzbb7sgE00ucpnqIV4/7efzY7J9UK5FtXzmZjupEvF7CpM1TkB2oa4Pv3laKF
xaC6OR1UfCvcoCrHR3ki74JHYdo8l3YeogY05mvvKNvxA/Boji8pXmHGMPG+FUTb5U4mi0C0y2iL
QX322ZOGWe/BAjHbwAJO7peFuaqeG29BQ982Z5LodSBsrCCR1c10CyNMBIAzzTqAa4fDLSZVhAOD
zmOtkDKRn7yz8FWhLhwRiFE6r/twRcuBiBIXBYBgovoMRvTCWsZIEO+J+KBdeUo/rdamF/Sfp3Rx
/gSZL5sYWg9OvQS7ULuFUC5CTP9xBKvyR+umeYzW0TY5BCqpjLaMM8MDMEQdbFrXhlrTDrYOQl/Z
3Z4Gn0oV5g3QNIjyp3lKkg0GoX+vKO2XYhXB1RSVIBnUiJeCCUEpEE82+eCElT2cwFAgnMSN0ylO
gTw0+CCIoiZlwt023nYgx069NWGQ4TIUg8ysZO/OGG4aRi4QS4J5VK2zemvEW6tbl92agUgQbsx8
XlT7mtiufqkAbpaEJR4RfJLkErZrwA0vXZs9JL76wNGiG1DS4SkttGuh4j/lfbybyS0JApCuYQZ2
cQRLaDRrmQhgp6ygta5Vlp2gv1YoY0ndyBdKcRPXJDCu8ehyjUeyFSuVi39LRO3ACIOI0/jD1zTW
IgBAeW2u9ct0kG9nUYghcGVOaF3UPo1RmSKqhh6l4TYqHr3gHA44syRH2XfCbIv4US63rvGaZm+i
fPp7FfzUABGSIcImh/sqGpQ8F+fKkKdpp8ll74hb7VmdLIkWobbvxhVIqLLzn2E9/fNLBN+ckftZ
hHYLRZBKm/5p0vYwWH3q4WyoKzF/QvHdhzsLtWCGg58tTZ65WOMse7anOgfXxJJk8/cP+FcZXpxO
CkxxDkVRY/h1+QM8vy/TTI0GpzijAxZuzNfmKJ+IfY0b/Ee71+Err3davmXkB4ynqESiEaSJWpyz
iCQOZNG5Pd6BmddnYVWt6bRbIurKXcGg+LmBbcQtWNKhEbOGzR5n+2juRUyDjTnVYYUf4TCvcI/0
bjhs6iuX9C+UNdAr2AgTwjG1TRfzHrExvSLvtcbxkCib8wajtkeIpbj+ptWhOkT/nInid7Haus2s
fRMfLJxthhVRzf/0e8qV78ORf3kX6DqqmiknCg9LOBIXVYOUZFJWyK7rkDiQYRRHG+uvpD1wadys
h/QJD9lhtC3t1IW3LrYP7+Ztw/Wgb7R25WV2hWtWspOae1kBRb0x4n0H2kDmrrcx3Ueze4nrezVg
TtU8FaUjhQluUjdSQWIFTTLYmOck6kuv2YG+vClV5DOQO5PMO0lWdCPDdhrQrpexdhqgvwp4RueM
ZQIsWSRh2zAOsDZRsWvidaYcK/FGGu4tmWiYPdNRf7gPi4dscnk8GO2q8w/4JoAgZQleUQtNwRNo
npioaxcSPkMEuNhFvGqxwk3WibmDqjkzyoc2PnmCU3P986+Pr2GzJUdarffpCICOxH2hSDPxNWBv
4HaJgQPf60XSN6VmTzHTpd2R2tPsInHbKTtdcywIqoh8MR3H00EDxUxmUMGF+p6gMJH5NBLBkuzt
pEPn/6mZD4mwyroWUs4q8ewYsMsnr6/ZAADYerXV+/vO25XSTTDslHhjek4opxRF76MMbgKV2jS2
JUB4cDaiT39YgOj4LLfkZJD/mfS3Pcbfle+keGUFrMNe3HjCAQ2Roe9yeeXxE6WbNrPF/MZPV8xx
3XCviBvZA77cS+07wq/Q2Gnw9nIS4Z/YOHK1TggpIoCKLCT3Xq6fMd0QXCfyyWLCqHufq7MziNyp
0zahMQ+VXeMeVYxhlIUoLMx8OyBq9TZJfVCbbZjfCuPG+iqHLfu0zynrN5pldw167YWAS562MxqM
txaJug/zHSG6cjBgcZXNB+1DSb6kiHz7m7rLFyEeeiZTBkFpgTvfi/yY4h7Tae9p6silDTMfN6mV
oR07wlb6tZitu/Amjh4rl3CuTQKw4NdLAW79gAhPecNnSiMZPHYyF9rAoY5vTUjw+qIslqq/Mq0N
4v8yXUT4UMQraXxIzEPRrYrkITFufOL0DEJd8HmnvtTHJ+jIbeJI4BTBPk9uauUu0I+GgS3bpBR5
F7ifg+w57w5EqWXFwpf4UTYsICzPQYC69hSHr365Ca2bqNrD6fLEU8VYrxnuWlJwulmOq7G7yMYF
BhOqsnHzLfZavm1cUcb9U399O7MnH36Jwxo/bA63yzG2FeLMq9a9y2pz5w2WQqr4WjE3GZGZKrx+
+ZzIq1I/5O3WrZoHQwyXBqpwHNLFeYp9GK0L47uzgmd4aVF6jiLa9rvWVddBt42kkvVsLsxuyaMu
dB01OZZPrvdWijnUMXLC0wMaZAjJ7pUi8H8ZV5e/jCqDgRa/DXnzRRWopbypFOtEB+kffg3rPHis
cSu7jfpF2juxvFx32mrwn/Dmy1CJjfAwJPMV4ZgR+oAG6qojTM1Xc7xLxuWIJbjXvkpUtxojCxiW
29RUtvqXKJjzlLQnKzn62rkwqrnUMq80GJsXgLYcVbEj6XfUE638qCMr1bod4cxU/TPBVG6F5iny
vH0fVzhLzGTws9J8I8mJ0E8Xh4DkZPrKQ2PGq5oImaBv3tKm2PjRe8OOM3NhLgJZ8gcjO1z6LyWY
g/Fckves6PJ7Z2AXf4wnXg6e4vlBqwg2zpCkWnakLLlqc6YqSWHXBpwAXIPTvMFODd3Gu4ZvkToi
PJj8JvZDYuA2Zyz19Eb8kPHgr4nQECpsl4hvwdxOWRUCh4udDzPVPZT1qVThMVRwmgMpWMW9tguK
8knoxbmXoczQkddkSyVDQ5DtM0zghMqaJhRNXsxlvaO5jea1rs9GhYOc4E8meZYApXbTEpAbCgcZ
S5mRiKIWrzUre3MhWJQpAC9GGARDAezIWCF22o7uHWm3yJ6K8qegvDfHd4XYpuytC5St0h8S4zWK
Id1nTjaMUL+OsnzEF+pWJGfa6whE8edRfi4JxNbbcOuyhAvJuBNZAD5MlLh49tOTUpWc8dsWhWQd
vVTVqUnHWVsfEtIaSn5DQCyxeSyDO9m/T5V3lQYkGoJlJIZbmAoLQhc8mjHhSwIlCkVpPj4LQYJx
1kgTBghN0G6PO84QPJkCBVKjpy+iiESLp2RK9YckS+8CU5FSfPT91EnKO5UJSisLc1dp1/xT8L19
arzpqZ0rPc2XYmIxMt4zPjO84Rho6Fx7lSt40GEtPheGYGuSBfd+rmn2gDsBDZ4e0em/aNZp2qV8
AocBJr6zNEqOtYxxZPg1pN4rHul+3WD8fMhky071aQLhkzL4FknbQjok8quQJe9dW+2UjKNeOwSN
tdBotYTRX236ktyZVqMe6XLe3NMwyMRCx+DdrsZdL4fKrC7SfRpbWz2SH/C+jRDXxIP40ZrdKiUr
Nu/1pU9QZyYyEZS89ch7SbI7D59ZAh+bc6qyA8p5KjxbrId8aF5K4nQ4oAj/6KZgSP0oF1utMl4y
2MQ4XKJA8JzC6hdYvqtGsoB8PIiLgAQNY2u0Byt0sJ3GjJB88KR8EjUCm4r2odl5vEj2EgaldMTq
GkYUXOohgMTrcUS0wEmYmpTtvRX7GANFGL8N3VNGABQJXPmoL83sTQPozgsyegoDJH60sYbjpjTX
CaHYhYp4m6TP1EQTH9q+eaq0xhYUk0wf1jB/QB/H83qQdv0YL3Jr15e7tDRWUVGvfKldCARYxBrl
MpW0HiH1wKKJvQT74APTjlVKjDSzgpmmnjJRm2tgmMMkax8ISoRS2JpHUz5jTg0i5k5P3T+OozWv
4SXobFpugTBna0AyZy7llkf+n0Z+cgFAVZz/5GA+proTqtSNm/JAqDGnRQ9DvoHVLAnRrYjlpD4U
G8nfNs2j0eXLJNFwMScEtvN3ffjoKeFtRS2kg4y7oORaMLFrppDHOk/WirB3W2UbUtcyDSPFomOG
Uvp2xVvs8IEoseKtLfx1VibXUA+t0FVWKR7g6VlUkJz0oejkBc6H42vS8fv8uQxwFaKbtvTsUUkh
YKQDtVTQbKZvrXKu5nca1WZoMiY27aCjS8uHdVy9odR9l6AaRWOyiAHLW+y0VZyfppcUJcKSTfjv
uJM0jzWPgQ820PFKH0gLLE/wCwKwUS3atZV/sExegkW3bB1clIIRF4houYtEFBd9h5M2lo4eK1uL
6pvAitcGZqbTQWoU+9iYS+Ayf7d4PynZlAvonqeEJWYnP1q80QsGQRChzUpDIM8CDjQ5OBoqlA+s
blniHFlFXzNUP1MqWfKtVoeEi4f3oaI/V/GwqNvirYWWp1YHjTlKo0p2IKtrk9uGgvnaTPonVAfd
Fi8vaNnUAcR+XbTUZd1JpacLUOYpeo0WF7F42yciHTT0yPHFbUTbitoFnuxxdjVx7QdYN304zRk2
ctB15X+l138gSasTrAD1IrZ1AphoM9MmV1TBPZjtWrO6ldR/WtlnEeEhUSu8fXUV4huR27U+XBsH
qD9bRVw4ZAaQFk4Auj797//5JnXUSU1itqYD8zRJF0lyq3KOyx8DCjtXZ3GfawNWIdziDjNcJqZG
KF+px/6Nay7KMcABmM+YOkmIfC+m3Erry17ZoYnQlDutvxf7DdpueoNPVg8yr5JEo7BftSkaJ/21
oTZRcH6LUaX5brWisWTsdoytfKM2b7RoBi0cJourSvXnlXUuoscROJqbxR+oaJha5mKxNYhl6vqt
yjYgGGyuP4+5wwkzU7jKAEbFTSUVBxm6QiQodsAvTw+4dm5U4tVFpxccWcACVhO+aKsFBibNpOpz
asBx76CLL4F5rOOPsu2uPClgvx+viyfEdIKQPBE/x0ubCIOaJnXzznRoo0ddsqUR6zXYRL12cj3E
luIukTAPgWHrox6kbBCh2ybEY3V0Q5RMaSZiqDG5MskHUlN1ElHL/rOMbqqATOc3azxY8TYQvtDm
zbmemzaYZ/65TDVUaKiXugnBICq0LRyJFivH+7jjYiEcECdSKoyQQ8grq3UsjfNmOFAA4MaCZxuz
FN3sd2JsT+76CX+iiLVsZm1VXVh4YoyzJBI1tFtBiStnFa4Na+n6k7mesIsQ8kk58+b4Tm1dYk8f
hbhjyvimAWP4qLFjd+0q/T7GAydX431sxjdNor83NYc5Hj2mMGzk+KCEjkasD0tMaMgvw6IKl31M
4XQ7hzma0VMKykdZqfYQA91jRq1wr7F7adF4MilfPEE2Uq7y5rU0IaSp9wrDqQgzzBHcmiLe071j
UmBUGZPhDPyml5QpI+dfEx4r6W0gACoWPirxODR7gWCrZYPdMw1xgaJANHFPY84v5hBfMHeTPmgR
YtT9zVrQr4HgP4X9KByIE2KeI2NVgQ/w9z3fWZVqBYVmOGHxjE9Q5pqbgho8slTbEp6NmGp/cpz1
y/HZQ2DP2DR0o3lE8ITu8QWFnatcIcf/hLkxOEKfh/RTV2QYjhfYryyWRSuYPeTTqfWQ4ZJz6mRd
vTRxhGYL55E4BZKOzCmGfO9XzYqIKIk9qvYH2ew2nUeNCJEzCEmCdp8DAXVkxWQDrQPBsppQHSOK
6AF/YUHMnSKotoJ/NDx9H0vCS6GcohIHZ687Tr1Jkg0IwQ8dNPKMdZyLzYEycyrfSQiOqDAqebQ9
6pmA1SGZb54xXrlLpxfw7UA0JURVeDxI8uROczlnV3q5VpNRsxwrXiIQAJWDYAyHQq+3sr+nuPz7
6r72cRdXYcSEIfAUPi5JqAdptZZICALDTsqjLi6Ka5Q/5cftN/08i0GVwl8N7ZLwEupFHlop8X6K
dO4rcx/BwNGxNaRi8dV+4aY7jh6/22bQrWPIbitOahrJXCVj/oEjXeIgC9N1i6mAeZ/jSZmxgwVM
sCzMmNlAnNr1tjTihYbsKW6Nmd7Op+Q4WJ5/PzjMP395U/JkEYHRCgO/f1vtP9dn1Fuh2NPZOH1p
ExMW96B2wUanbZTLR8srVhJovSuigqJs53xRjVXvvnXZbZPfdnCjMlrjGE5xqL+7iRNkKOyLdSss
DXNcKfwqcMnOvY3dFUOreSHcD8ZOzz+17KbGfDkV8VlBxR6cMnrATtWWprpVdI6MFRnUPoUT4xRI
OqbThCvJ6QhTds9l02OiOtMjazO4eLMajxmiyMKr5tPfPXeATIw/Oe6wrrahJw6htwdEnkmIECI8
eNGwxSeF6k5Kz2lyRoO9iIxhNrTZQmjrlaA/mAUOO4IONrcy1OdQU5Yt72EYiSnsX1lTTX3oaBQD
7gtqCjE0cN/cFjCEy+aVInAV0V/r0FxcoOGgnCLg/n5r/4YNF9tLFqfjxjTZYRyE388/z5dH1WLh
ORga6LF4b+jRhhEn+EXfoMOeF/Cu4PpV5TofN7H6bAZIqW4i7X4IURuRQ8Q3j0oY5/7tEC2HBI74
Qh3uzfoYNf0sZwYVCindzTEmOUkbT/zKv3/BLxsWBo5KZI0BaZa50PcfIPaxJnaRyQGOZ1OIezQE
yqUavCcEuibPY/D+98eRN/ZzmSPoUjScQUSdWvlyuKwUkT6OguGgmxQQWg3Dax+9dTm3Y74S2Vs+
K4Tg3UVlZqueYIySPa0N2iwpMHGFnCO57yLDiMq8zfHL6JR1LqorajslatYktBdJsHBd/6600qWg
wG7EkTroF6AGQX9QKuaznOuiby4EgK3UlziOndzy5mYP5YG3oSlwQ15d0/j0jXyrLutAXdH/Ycum
L7HXJS/EnREriogKsPyT0PBee2HxSmn26aOCiwn9WKv6nYTnfifMR5f4ifeq1Wdn12S0nbSPvMIR
ANgQq73QHZnx9RZfinLYckmT1VJMyt6G6r2TouW009sKG1tk3lbwAX8TiP4+RYxWfY31qwyYGA4v
nf4a8ptKxnMRw0py5HvvfO21/Xxr6C9xxWQwSayzeHGu63LV9KNYIZKl3ZbPY7Ol5MPnDVwuRso4
IqQEhb7yodPau9hc3z70YnPlcpRLsv+/Hyq0FtZgW0k7ghtQcaZTqrR+ohanNYxCZyoXMf6ejwmn
uUCVdC1c6aePCT5z/30E01X0n/M5L9NWL+UB5yCDiKEAbwIX1jjQboLReS24qCvfvUbeyQpozKiC
HsQWKCSIlohoDqCsxhDRLFcY4intQs3INVONpVUzgoKHHTdnP0o3Y2b3kouFSTs5kqPhwJlf2cs4
yUxnMOlRYwVgivX/e+4ni6zrZ7gpoUcp1Y0XOROkXhIq06VvZS1stdJbpuWXVRIXilI4ojaL7zqT
sVQ6PjQqgF6MlyOm8vXj0DnjoblH+SPQ3KyU7jhQ7leGZI/eg4WuywiCtagd+LkyPaQIUK0Y7iou
i0VB/R1TWl15+dPL/fHyOZWMiZeH4+bFkDzENMb3TIyaOsYwyXaMBpT0eOZUJzxil1VY3LvKl4cq
05OXKY1BUqC2pDW58jV+KTBoKP95V7Hy0Vp+f+tVKYtRoJq6I8eEYWOXA8PYOuH5olcsQKZddXZu
0cu19VlH3OuDoSfS3bWI7p/iCxYfuhkcDqkPKOYui9qwBgvzXN3xXNsE+Darz4GhtOdvNb1etxxl
A8P3YjxmVN8iuQadTZANPt0zZYSWkuAb4mNvfZuSQKFzoE3ufMLR8L901Hdyd41r8rO5xP3pn08q
lZlhMK7//tgUOTOCVAaGC6Rjx9WljsK2i6fuDo5g4nTtW87UtmiJ62LSrWneMglF0PbzyHHXF6e6
8R+6eiVW4aPgvvTFi65uU0bw00nqchnkYzUPvHxd0q0ZHHqgyFIWbqcetSX+xc/1k6a9hLSzYUhs
3+OVVfHLJUY1jV0BA3FJJdvy+8/z0yZSglJVpuOwp8sSs2rWmAwx1q26anyg2fiR5nV55WN/tOwE
u8FWlafqkOgA7WIVRGksmY0R607s3YEx5eaXWL8KINZlvpGwePF0bcaJXGlfECQWgM05WUdhkS6C
qQ4iiqQ7XvlG07n/fZfyjRT8WsQp9e5H+dAEvVJoKdA+510g2Bx2dbdiStXrr7QC6MOXbWfXuEqQ
5zI5VV35+J/vgY+fJO5sTRw8tIvdmVleKXgugC8jACYrYrL1CxsOGqVhVW2ZHKna698faf36Dv7z
kRfvoOxCyIt9ozuMXaquWA/Es3jngJHzNHermRflPSYyuOF3AlUDYzoFQVYkKRu9NB64Ozk+8oB8
qnGWmhjPsUS7wiQEbFjSq9Y4dKhMXgQA7c7o8OWu9xEwrCx6i1Eudmysfy+zqrHHSUmMCWxBxjxY
zeZtnzL/xEo7MOdRcavo+M5j2Q+SXATpOmzDHVnlffzAge8EHF5ez1A0P+TDFyMKqXt0YT+UWAb0
xbQFBwsMzFp0BkLIVnSXSXGoK/LFBPzJBnm8iaecLCisulIsaXqnCtxoyU3SymUR1imTFfiCSW6b
bbZkYu8r1rPM/dZiqJWXBAOCtTGkjOb6eDSlbRsxRQfrDkCZPZkJN/FIZCFB8V2INYlLDBSvrt2f
le/3tXNR+QZ9keh1n+m499NafcU447VzUCsGyyM26phq/L1yfhIGp92rIVXlP+gh9IvFGsl5qpOm
pzti9ihpKNLKrV7sBFpVsEmzJ+8BxCuY57WJPZcG4eE8ogAeqIzVFnco4PyJM+cvOvfkUv0I5PyY
xb1vYbP7QSHIGxi17D0aG8fHxz8t+zvOPlGFInFl1//kn0+/BAYZuOFvmRwVd0raK/wS5pp+dRBL
6/amtYodo8xpE/BPG3ORRbaFCF9N0f6fjOgLz7epPOvtJIg3YnqkbP37Af/+tfCPQqCIZki5vHRa
Fp+WIzVx4iS/j1pgKGgDZQAPrDphQU4LxlMrnYyuPqFgyZrVSHqZBTCDEZELH6WAek35PF1SVQuN
BOjt76/I/fDLgakQ/D5ZmUjosS4WgT4kkqDV2CPmUfAotMHTVOePRk8s2anHjG+a3vSM8orurEzD
H8UxTNqDbpyBR5s1EWolSlLFhBpVvlSu8lT77VGeRACSvM/hvJ0bcdj4g7TQNW3nytHSknAAqw/T
LSmL574u1jIqUva8oJP/rfKROXSXQtykymMEsIWrGzf0VNnFAkb48UiVoamAH/M2yQl/ZEKVHNvm
cQLFqMVFP+clx+G86dt1NR5HkiqY0TCsx5ydNHshOCRRfpQongwu7rYpb2tNPDGJmGUKSgUcJoT0
q1RGmv2cwLh6KW5yE1IKVXTJuESv0WGW5XYoyu3c6+E6FJZ7j9wnqlDvihlWwHiON9PsjUDp6e+R
EtustwEQ5R9ZJB0p0Rk8cIi41T01xxQp4RLFJ7kWCb/xTYereZvqm06RNomX7jxoqdMi7Sp3Fwz9
ukgn7+gqdxEIM5L/e0nwzi+XBNQRiQKXyGYEKLJ10VuJcjsYqgRjSPJBSn1tXyj9KQkQirnWEkQN
FylcMY0vNfhSREhqqnYDXIkCNdume8P31ybJgdWgjqTFwKH6H8rOq7eNJQ3Tv6iBzuGWOUuURMrS
TUOWqOqc86/fp7x7MZaMIywwgzkzY5pks7vqqzcuOjIYHF3ZamH9MlBAxrBgl9dwujhoSriLUCGM
OrwDkVuNvBjCgOsuZ7lNOYBLirf6yeFhW9nKuU0d4hbhaug+Q44DxXFOuJtMZDhprHzEVTLXQQw4
ivfRlapCwWm1WUf6m7zZKnohTRYipOR/TkGNRhUlkRL5px6+D20D4xkeg+mWFeHWBYh0Smvb2y89
A2yNGiPM9mPuIDQAj2MtnizoA+AQU1oA+dOT+mwKZWUi3zOgcJq6Rhu2DmEGU/ztBn3LUayv4Wdm
cq+bMnXZuOZq0Nmmk13VnM18WHrVuR/vTJKe0pNN6URErL3xoBE8wmaTTvhz310aaIpuJ7JPzRH7
iYpXxd12UDtgO5p+0dQ3Pdi5BJawKJGN8sajITGKCA1KCEMvQ68dsvaVS8yAwGiENQRld0bdGL4r
Lb1HRGm33lofyKBPwLnKnQ6l6gJJykuXcBkBABepQeZ7v26Rc+TR3kCm1wzoECSeDbKmyKeW37n1
wZAZgFtGx1lrkPeJYqDw1EMqxNqDwY45oLQ1cg8Kp2oSXYo02bAQ151zHNlpyoq8n5hOiqofn7SI
/V2z2UaadyVLSDYoSU0S5qEpCVwN4PYMceoszKJRjGeUTrqzMuXbpGuXuvPRIxhskujQFcbB5TkV
k72M9Pgsn8eg6DchUwMgRQLaB3e6rhqf/eutFd7C6OxN00qLdfhLQJq17rDrxXhM9Ol3NYabFwKg
jjmmwISgsLFJN16FPYHa91nE+OGXAycdMKHURCdUBIsRjUZXZIuG6McMpiZNxNxPgSCzcKki1meH
LGhX7bRXA5pciZjSXOKj4pvC8bqzUybr0sfZ35C+gVuFlgpiF/Ud/yxacH+EZyp6Tkj/se3ImaKV
cvi0UUW72sXDeikaFjEfIlaCEwQ6Q6i52cYOXtCYl83eHxrOKyh90q6eOdxBhvsJ8wh+YanKMnea
+/9eazS5u/w1rrPUWA5pWuw9OMe8L8NrECeO6NMuPqm9u4h4pHtl3MR6vsxCEo3Mm1skmzS8OoF6
6OP+mrbjIbMGjjjNKnR+miK+bYUkcxLpZdh0/3gqgcx82P8BVIQ5JJVZpgLafNmmJ8dBlka9bRvR
l2iT4g4kFjiLVnYK8NybJ0P/HTNSu8Sep4l2pNrBWFmE1yg6sdJEDpEqD7/nioPCg9FxAGtPRk4T
dtn/sIt/n+TkJ2eIw0yJSFv7Cpr6TYfAP0OcnIAEGZhS2nXdtLOS6gY3uHfTp9wloJj/FpEcEBMn
NDbJgvVUaY1VOj2KMp03zaEiqo/YjZqqqn6u1UA36r3H+lBRfYoFnJM1Qa8Qy/CXUTHrSHKx7kaC
3v/7nvjuYZZfBvmAdEGaJPR+OctqPpKQpveUY50jxcIw4Y0nIz0r9X1TI4nDDxB0Jw/tchE+m/hT
bMJhVCNaKfm171axf69F6qJGM5TjIf3hs/3rFpFODsIJqAr6v+r0/7lFAkiHAvWawlBOFq8gZ4BG
sn74rZpiEbhgniVbQHMgjZSerT3qT++N8PE5mvVVBJYVvSTWS0ooTK/fhyRQVWwP9a9a1tRFtP+x
HKC8siwwYPOnJ03CU38/aeBWCDJcBBFYbdQvp4soiEyUTY04jQ3CmSCfqdEwK/HSWQR9VH7HIara
RB5MCl2RMUUGtrL94eLJueHbR8BBZmucJhzI0L+fL9/j7orVQpw0CbNXGnEl5K2LbJV6/rvNipYD
XYEM+f6t6pxtTFBwPjorlst5eEmsY1wvKYnB+IMqvvnlJuMywh7htD91IWrfoD7uQBnaYUs7jPGt
DEkMnavnoaqgllRnSZbN3DR5TZV8pUKLW2RHTeAqmrObEnchwhcfl4DjKuigfkyh/IY480mwSIK0
MZFpBOj8fcl6hnLXrxP/qJbXUjBSWu5xsj2ecQe2XirHXAI/+q1W0sBascUfKmfpyaZUDPRWctV+
7H//x7XBzm/DlNBX7mlfYxv6ygwmzx/9o19cDeVScXjPTAQPFXlqm7R96rctx8aRat22ag9CfW+q
n67KP1YIafww8Lqp/Mv6ykwmRZ3qSRv5x4gTiRETHuZUwwY3heBEl1MWZHavsIRg83FnbaYYpVU5
rDL4SMN8auN+UWbsZhbZVi3WIJKY/vtG/76p2XTqIBMj1wILt/qFJvBqbE7q5NlHzSnWdanv1PQd
UcJPl+H70c3jfcgwAM6EbNadL4903qEe7QLfPubZNdE5Z20j5kGu2LWPEpBIqM94zbmqQ7tvWeOm
IPauoVtSGME8m44ZXrl4+d9f/RsY9ecjoZIjA5BJ42vOZFxZsZ+SPXA0gjefKZQJUyvXSLQo2Lpl
P73bnx/67xWFQyPPBoMD2x+6ob8fD5XJxjeHxkKYhFrfRs3oz0uGnrh+w9/TWLdCPRjoKvLGfXBH
hFVQQwyYA/2bVVDsdGTN/9/fHwc85aBkIXIDfA0JSdowd7wCXkJKFsNk7ffnznEXAH+K2Gl18xMA
S1vF10UV6APPHvACniigsi83wVQKddIHyz657mNMOZs1+gZbNfEjqVoup9bYR4hcUn9RIuWYnOA9
AAa1id0GFCkZWZtBVlkqcxFzjmLkRO5NagVzuR485Gj0C83aREzHWvfZBR7nOALzONnVqKc8TsQD
mYqB8aFTGm2V9rM6JQ9ekh/CqJ8TWnDvpNWHRGAM7FNZ1e4GBVkqSagGSb7IaV2x4qhj+EejfBmL
fZDCEjAEonaZuV65HZGpwFNpHFwqBRFrjDuQX9NHE5yphHVFSCmNGLv4hbpQYtU6fn5NEKgaElnB
QW1fV0CR6Xnsz4l75gahEjxeTNM4l6fGyb5jDv6wyqfeMdYtZ0dXgVgq0uxo59OyIm4y7e4yygst
EZNEDDDhHGujW7mDsWli78DnTtvPnv1UxbIjWIZMzkfyWA/TfDRIWYuLpdLU65gLlhGtSqPffDRI
8Q7PWYBkimNRoviYkIa7snlzTbwNnA6AMXKyheWLPX1c6tMNUB8ka8iIi2zpoucs1zQXv8TaFecL
S4qs8jcJZOKcntfo2RI0phXpM5lFFLSQQLTmHrX01GVvcBGAjLOknA4Karj0YYzKpd+uTfOScHYl
jXQbExxsJM9l0F/qJFtyIrF5Rxxj5fCe6/7KNZSnqjKPphEu6sk4lph0+ic1QBq4S4P7Kdxl+aGv
VhmHPPHW68fcPwRU0fl39q5RTyI4D0T64UcmLlPvX1tsThErUspJPzFgKnE5yHtUN+JV1J57z3nC
c9DYjFxv+nDm2klVtjycuvXrbyN2HwR6hQBxB1jxHy0gd5DHjJXkykESkGH3ykK1RE1lWkQuRC+I
5BKSVaxX+aLIvindqXxNeCQSTj1jnq6UJpz33TkEvB5wJSTAyhY4eiMo7YbV83GR1u5zXP4WSKIr
/zWOnpVpHw6sNY9d9dqbyHIsskyyYrY3eUHawzw0b+Crg/FohA/T9KiMnMSFs1FA+TKgnXAs7qGT
dX65NNjVzWUyiQOMCiizcCWSEXp02PblO60I0m2htOkHxhuo5hbVd4kikeEx789SA1oTN6XaCoYE
sFuAK480sJFOt0yv1vqHOhDF2fYzedStaoDPdKtG4SaLvF9OGl1jhId8jgj5ly8Br/JZUMMIp1Bz
aMUG0QRXtX4gVAi8wSWYly+HuL8yfQK2SCOMrwltZyX2MvZfAMWgD1dBgbiuE9xBwDmGjXJ+yTw1
o30+XMjzdy7eHOvF9Jq5ZuB0BjyBAqhVZzfUi86903LgEwDC2u2OHQUkYq0gHtLD5myx+8slrLS7
XVyAzHlkLCBF7LtikSTGXFIYCaYipY1WHcqFhsx2yIjfiVevHdShjQP8F/0hTk2cC5Knq2iF4MHt
0p0R7oIU8H+8KTSJwzt7rEBtpi36elqMLWFyIBQ6rEed2HPqk2dlcyqxNojBWtlFQSILnc/eu5f4
c5uI1z5b97Rb0By3spnbKspBYpITelmsN2uMC4UXnXbfDilSeZv8LVZWb6t0u1S5VsUvnKdjQowb
Ot4XVXyCnjYk96BPKauLVDpl7q6jRo7qjAm7HfmP0R4TRlhY8JCUxOO4K7Wrtp7at4TEQF0/LAsS
hVf2gJ2+I1cN3iPgZBiRImkBFqRuvM89byGiejdkmFgR1Wb1s9ME26QYTvTiyh+EZWVigfalbcss
NoNjrEJO7vrcV7utJhB/83hJDmFs/FmCDFTHpNDoJ006H8JTRWZ7yXI2YpOI8ie9eRish4z4gsnM
HoBLVk3M2c5GuETzSYoKpsNPjTolNaal+Zx05Cgon4AAJfen5Xbvg9Dn9IDvQrLL0hfTOUcT3mgb
hMp79HuDOJ+U5Uosnew4qFKhIYaz7DeXEh/5KSPsbNzUY7aP3K2qHrWxpKQOCW/JmYiLmBINiUNG
C95wB+rZZ22cfSIpG6R6PAgJixl/Z90fXf3Vsm8ST8Nhpqb+zG+QV/bRykdRZqIEU3bJiA3NJbnA
Ae0s97VJ0Ao71ZBShZPcVUN7aOiZM/qUQEYN4g1R15wSo4VJTlRIBjHCjM3o6vsEmUmOB9zRZxiu
Ms5HGuY98IV9D3LVxMpTN+mr3AHkxAVbeMuuo+GHiL+mRHfMhu910YsGHJqrWMKcW0RDQJ+AgdMq
HRo4zZGvv2M890nul5fX1ett7z3JpwC6fa1hC67OUWSsqkZHjABxH9B8Z61L62bbN3D+la2+l0S4
WvXrRIKSIP+r73XZnjuAuoOwPogeuTcprRfiv2fa0GFTIk6WkKyY+xKIDztYSxdTsLBA54A04vY5
HO5pS54N3UMwPdnilb1+zAFY7BfLvp/8z4z7S63oiaGthMAdojKTI/YzNX5SSWFX9fvARtwc4L6b
ZWQCm2x36GdbLIUxu0YV3Rx8VqPBI9be11R9pEFwVnvULoEOx1WuRjs/xj2wNiKYsnGuWop4t0YN
kmKqTr151oFM68os8T5K5TlvdXZWa+3g3erZLayQO+3i6us6ubr+qRf9znZwv+F4c1iSvalYOyy8
tvYU+HeKE29V5dnFDh7MVZSXKjnTQbPpk3WbUEiw1pkDBP1NNReoGZe59pTUHljwQ++K56pyZ9PY
HcbmfnQVcG8f4UW5VMzHEPGK35N0YhKPxPot+blG13YpcjStrzbmoC6YuNC5q9uh7mba9Nh4n7Z2
UYxTBm6YTuM+Iy5VALwX5qc5XSQczurfuwTX5j1/WTkXfTajUgM0cyDBVJQX0Pihg8vBRY5GcrAl
PAqDKD4yORK9OslKnTYJLsBsN0bFLiHDU+rsJAXQl5+ivnSIqKJIQOpuXA3qB2eJqZFzLPZ6Iit7
eULG7DFoz/zZPtLuAFbRdYZzsFYTut/t7hIiDccnFUW15e8retoHzq1kHjJYtLW6UFL5q8/L3pwN
2AQLb5Wxlwv3Ewa9MY9JMnG8Yk20CrC1iKTaB1J9q2GfRcNz5t60Opu7vHZqHqt+WLDGR6uYb+IT
4pGwo8bdE8o5Mnpa1t9om4tkx2npwScfppuJzDuUMs4makiqTD/TmsB8Pqgu+NJYCCiYJ/CGRxpx
v8YzFYNuj0W9TBgSysiZhynCXNZhI1COTau/mpBJadE8BbBpsf4aJteMRUE3qJTHWoVvSe8o6gY7
KxErxcrNM7nNPTLVm3bR0PZaK9piLexg5U54fburkfu0ETX3eebhw8T8pXQIQDEwRbjoePReSCia
25ZC21sypx/oqWQH0RXikMhnNw1lCWoHYD5LqS0r7+ttlZ9S4+T6m6iZdQwTiMismzk+J+Uh0DdO
8xAypVSIfwNBzAOqMtf2yQcnsG4c5iqH99rbNtFNlPHcCG+1T+oZ8oZarKKgXQ2liyPf3dEUSxZT
QajCTJ/KF0HXSDUWb1ETrhQSgUrbv+8bCwCcHxwdOkVxuJc3ZbVtq60xbQda8ax4pzKSCoUtQooN
Aig+HVWt4h08+97EkT/VpPnsbHL59WtnkddCA41a03aLUbyiiSUbxpUDhe8i4p96jlyecjUfCaJD
1bBNKmOp9QW0NbYdXUQX20ATXR9oRSblRECeUZSKZUMEBZHQ+Iiaa2fkJ3C+pUfJluGaZ8PqdgXH
CuaeZYsPtraS1YBEPLqq+rSoSBMN3Ib4RX3emspiskjmJy+/FN5F/agXsf7hh9PWVKqLywI0wI83
XbdPureKcAKoUeSCG3SI5OCxmnbeXeZ0DlrpemlrE3LBmCQJdTET8LImYq7WDfC25SuFVj8yIRei
6/C535qKA2ECuwJro1caZ8h2zZ0wcuH9jjSi3lx2ernMOjK9MTlSWeeaPYlpSvzsThDFOCSnVtnl
6MmxuHOmHJDcDftcM3ahC1TcRid1Mvaq8eGbkL00qXWGyyn1cRheg/Z3RdDvaDIftR5KEPJL+ks4
PcOz26wtbntQNdrHgc0bKetFxc0H9LdEIjPNB2TNjP6Th6aH0nIRz0N/FSbesqTdbnhhC4sGxCGQ
ArZ5CzFQkcwRJHhpeBg/DTW9qxKYc28CmkcTH0TBOmgFtcnYcp/dgHjLo28e4dfAZCl29z464CsK
pBeT84uApGUv1mnUnVvnPaWAM3Ue0BY1hP7mzxVTunLzM4xd/g1McCbiO/ZArww4IdbzjBwFE5X5
5HNuZTDuiFZDGxisfccmzzFbFxo6MafAp+5wHsJ33/bQvY6lXAYt2kVVhTvTeOLCrya9WgnFXaa+
smqpaRgwY1HcprLm8VUMDRO9Fa8gqBch431ORn7ckP0w6POpbRjZHnOxiNnt7XmQfKTQWTo+xCi6
ZRUHgmmfJpc4Pyraa8eEJmx72bX+IfKGrcjd7egCEcPBWFe/G9ZuBYD1Gy8EAYkLjxHeI5q+/50T
0uExYqQbx3qcDEhDqBvFhUetynmgJ1QF1Tzbt0lRljqDsTrtDcXlic+wsWoElnXLvNIIM7CWftnM
e4gOT7kJ2MomxYq1M+ApRcVjg5wheXGv9tk+eo+dRwfmrKCKAlMd4fjPhY1aYk72OvznEC2de8oE
J5z5wSqwfg8WCoEOxfgv8VBtm0NO/8WvmrD1PP7UzVeXm9Ict5Z+jXle4QvQcp7d6j0AI8B/4YPl
yCSAeUeFYEJ0M/H97L81qeRUSDsUzOfVIxnpmRDLODDmQ+2fpoyuJPNUkfkxHK3wWiMQD3rzuUmf
Kzp6oSpNS/8wonytUfpa69ipM3sRctYXA3dG/eppuKnr+iLxHm+wSRfiO+gkK07MrT2nfycZKGv8
bXJs9hkuLMLbEyTECcnuCGWpoggXmnM/BI8+0by+8zna/AfbURbjLOM9hd/O6+BlzK6xAirE6akh
zinPbionBZ+iu5HIgPDN4KFNzQ5UD0zNpOcdr75Ae2kw6uQ42/v6s86vEb1nCQk5biFj2iGaqRRV
Wi4Pxn6uDwjZYJ0qcWuc+xIbP5KwgZunzH9NxqPi3QyAq+bJVwh066/jxFEweVDKnmoDJnGiw/w3
33+szWNFkGQMnHTNc9JQ+JlOI6p7+tAr//bfWOI/8F0dsbEL5gfG+720x07L3PLyFvdmihMa80pH
4KfZzH1CLYt6+lSy1wyXfzVeQ+0KXr7E1B+M5lkXF9ETVkLE2EmiST98rG+II/Ymlaxr07BNwyPN
7G/QNSw1WskmPKHcl6az7ykUYDIZ1525saKdqJl79kG4s8f3H974myHpyxtLcu5/yDcnTqo0r738
5GYnVCAu9Dl64ybdSvQtWPb+VhmRIP9IB30Htf/3C38LzO4tnFA0lBUnbtReI3rhAibqcdpOCXds
8xWBysRVqhwXIVWdzaCLhU6CE246koD65Keg0e9xbfI60A5iACMCmLhffoCijP0x0Mv8hP9sh6pN
p+moj3K8+KijdrF4xczvMeHg4R0UZ1bUPwVmav/6JTQZTovDUpdW779/CTdv/Tawa8YQDML6ucLB
iPCzwH7FJOegQujpT2ZQr360YPzr5uMdQTJ5JPj3F8FAJ4bSGCFdT7xtE0YLo+j3mGwsB4iT0Ir6
qHACD52F9C+mo/cD//sPZhBmmgcSkykeq299Z56agFGL7M8XVzgIZaBdAApZEW8ByPkBQPpRwKRV
PC+0X5PfrNiXfngM/nU7EuOKKU8lx+cbjZoGYuTwgQsBjbECwyR1RNJk4RHig/K364O1Repddmrh
ziXjQeyLj6Yw8aJFc3FGBrru878/03danGWKqkwcCUjB8Uj8fT8I1RK9ZxfZqc445aRorfpPxDsH
fo/CUTcNXSWZ+MEo9s/HgNx4zLWwH7KV7e83jSIr6DvTQioFwTBhFk/Zr3DWR5nUnLs9Cc5W+QKh
7mCwn2ISgn4ge/4hu0DbaVom9iPIvm9NwhMF8XGkQ6TE4FhBqs6s92byToWlwQVjuu1B2IHk02aY
S+VUPZ7t3MP/V61b4yhtjNJnTjtOq1KNnV3Z5IlQKlhW0o3ULFkX0FYJi/uAS5MA8KuizRSGdwHC
7OBsxv0PX+j/trB8IdRsPPiQioYDl+R+WWI7Q6s7E04XTFmsJGkDtQjNUXk5bV3siWl2cuPhTDXl
NudDySAOmYYR5LDf08mTT0N0MZl6g9jiooOSOpCzI+oCyIvAAJO0Xk2BTrLfFUTFyugMxLHkfrRn
D+w/IJxZyq4dlN51fajrh6E46gXh4/Qam/VnrKfrNDnq2D5VUuzkBNgQ+GMdcyghEw4wvSgOwTaX
rDpb2lWp2Oc3monr3HXgBmC1PBoj8mIeQ/CENploY0HuCNh0/poHyKOAMgMZipCvEy1CMTgu5E2l
jwXH8GirGf4SNqEDueidEGM5cTV1u9XT8C4kEMEZcNUjmCJ4oY29N633z7VFJyoRwdkqMe4Gmqz8
JrlL82wduu3OpAO6M2DlfIej3hkUuB+rDX7xmU00nD0Wj+hjtk1OUofULk56vSN1ZWM4C8GjnhHo
n0OgiRrfFaAil1DRupXnyhCmYJNOn5e0cNEXXzL8LkFirIpIdgvdVIcXIjkjV1khS4Z69E8XtZWk
yQUvFoa6JKhjYbfKmYGi9ONDOjBo8QoMD6us7vYGbxk4+sVk+q8hcibIEYJRNlLcJiyDvCqyWEgK
LtB5hAxL/MAuJgCJBysS2+pvGlc0Ie+tIwhBVZF8VPafH10ffyr5+b5aEs3JDEU4Mhku5IH8vUr0
/dC4xB/Zx05e1wnddTnD1EZQz9QOcmn475XwT9T5lyeI93PofjJoPbQduYH9z5DST5nS9R11FQXf
VsTJJhrLBaQ40uDPQnbOVmaPlw4YsB000jxfB5EsjhyxZmBzq8A3LlVCjZm4Wg0JcnG1c3Nv1Ztw
Yw7TPBk4DofoQp3bdnd2KMEa8B9Dn3hefUnp42lxgnXVR0u8L0YqW3uomobmGOA+1V2SqLZRzXSt
t7CfccoffBXtxFEs2/z3VfiXQsOTBS+0X7FEfytWMvI4LsRUIE0InxXPmGkBCMjSsBcO03neb4nt
GD/s8JNMBm61Hr8GYYPBp1qszfhXm3/EXvvD2vaPxdolOBSvgypXbDqo/v5hLKPPVKq53KNRPMGe
OXazxCatUzHXkgAzGhf0UAlYCBEgqVMuybqbKwIl5vgw4lqTgFtOrSBXDq/aYhzPZU4Abd6vVVa6
+L0MzFXdPDrWk9OHNGwtUqLMWMVSd6dFp/++ut738evvryKFVv9zjwHDJ86gDy5BUg/2QMhjfyq0
e716YyK2gkvWJKuc2pS+aWZ1j5UH/ejKpL9O8cla4jsVkM9Vb9DHffBhjQnnD8VTK5+KEYID1pLR
jhPsu5Y+4M+JyS4yC5pWxoUCoJOR6ZXxHCU1eralmh4sm2gwp6dxDHCMT5CotGhk7kZBduIYx84x
N55AbD8RruFFe8B3PyblLxqvJuBrTK9c43nvegvL9S68Cvk/ysVQfZSLrjYu1I1NL+aAZht236c3
LErnenMYwyOyqT8n5SIbF4AXcwfCJyFGRdFsMhGK2VNFwcpIrmaOjNco6bCx+PG2OpjylH+yQJbe
D3oM25GKk78ffzkScJfZhukwKH4ZSsKhoaZbqwrWvqNklaao3MauMU9greSBxbAyomKqdViFK61w
3gvxVpAc5TkDwlLvfoKbNiq6mXx/pkPQNNonpL2RW1vh0txZwNmlp8nlaWp2Maf1rKvuRce5uEhe
xpi8BbhvE3CgQk091uVBat0DGNXAqe9Ik3iTBkc995e925MTyO6Jml0KY2QATZa91KRCGkPzYLIP
q5N7F6GitMk95/S/QplHX0lNJE+wCoP+4JjRslepT1lrhrJiHM+sAMmVJNfCGtQ4ohKHPHSX4cdN
CDZWwk2IjyFkEFJ0jVBWY8mXQJ3h1AP1l90irV/LYlghmeGE1ZBwJP1q8qwLQrtKDW1Th+KzN2lL
GLq95ICB6Oc05j7KLw0h15oMI+VVpXStIyK8G5NVjUF16MtrYowVwo7h6HCvpx027fzVybp7pREs
vaRYBCVSd/Y+x2NuKEGC/K0W2bsI2jqHcun6dDNB4fEtpedb88jIEaQSHA0TEcZwtJVbZvt/MFpO
YKF5sa1hoU/Zsm2yB5biYNBWUh4aeuWjgxtk2ISwydHoLuvx0tLzDFB1sJhTJuOTH7iUA22zy9kU
ecchNzlFTOshl3vJUurbo4DbGDWMwFZA99QRsftYBwyKwJCx/umHLm9Ahr1L7Cjz3m8vwN3m2Hxk
QnvshGY7/AdBOiLsN7aoMTHGLCBKlsqkbWPs2bgG/OrW+tO9O2q7SpWigmHhhIgNGWCl7SFJ+lXd
0lNTB3MNG5P0iju/exLlSjpyMiZYSOqU8hElGH5Ffv+IYHYGdu0EhEH61SHBwSP/WV42DXrT8Rmn
bKwhr3jS7iprLYxykbXtRXoEJtskRYABSaW+sFpV+bQzav7mfF1AZ6hMZTLAsGuttyRj+JJFwOZ4
gCldG/rZo8mzmRYczxtzXKZgfRZ6oEpt56NJyOSbS6dilqQNJVSgbpNLf0dFIe9wVrBl9dWrUXQ0
481TLDrp2dYvCuZRC3bXcqJ1Y9pPqrVRveHQ4bn2aSDzB50Lg5wltHd1iUHRtI48wnUDfM+DZqNT
aGS6JmocG7UOCUiunu3rRt1PE/lTfFOnEDsZ3eeO2TymEdLWqGXDDeL/v+e1HiCFXNzfkKA1F9sB
sStBuKrY/kD8C0GBJ+FN2pg1cc2cV1kJAUK6ls+ZjB/SeqKF9GMrv0dzTanpYz6MCL+yiB0KLhXN
tdx1an0jHWtMeFaIGe+CYZ8Gj3mhU7/OAwylLV9okqZYKeph7M4WVGAumU+SCyNzV2oBGfbBfPA4
npWrREvu6c0+DppH2hS9XvyqXTShlUbaRahqgsB/TNrdNL4W3sHFa4SAco4oyhKwa85bw54bSLLS
Yz1jJYybx4muQzHMi84tGOu3Av6W1eyXzcfD1IghJfptMR+lyKzx+wX0wE1TuqwJQ0T15GXFelKZ
9pt1qGqnEAYjGMxtwEQr9A7Ee+RSWYs6Pyd4ViM2cqmiq7GXcHau3Y8k+qDzcJimhfTIueMryYGM
yPA77bIxgcmJsBTGm8xMwWW+0OpLxg6GamtCpDQ2VBQjMxqD9R9lFYyhRbAY/hO0iQmhM/QcLRzl
HiDBdJLNoOSLAImTS/hbhbOpfEoL+9mrbggX/AImkwe2zLuHAX1ww/nbiMWGLEiTFHlpdXGrpTrQ
9pRhCSCypbIAp6jAyN8bSghQ+6EQe/DaYEVe8EK6eEsv3Y8E14QjIXRt9piE0Z6IEI+5s8q8pTky
AljaQa3fpGgmrNuFKh8K/08Gg3SpWvibpL+bbXmJNYirw/oJtavOFUu/ozv9sWxfRW3tOsRKqt7u
efZbxBSZtgTJEawTLg7xNL4JTpZ2TGAQiUfAyZVfnvsclQquP+hljt2TdnAJCTIxVFj5gwbalpb+
fZv1RFjR6tXpS5l9lcXXjglhQCcDMkpL2a4vSjpcRmYPHzZKS5dD2G8H1irxxpQu2D9lGIDcN+Uj
2yq/lOQhdRwarC8aLHFR6ouC+jZHJYYJBbpnW4yLoF1BcQ61fjuh4BEceeNwF9u3cey5Ac9ReIWV
4BeB+enPDt/Q4i7FU7+QXqHW6ZZpwmd2h5WA72L63ERIsbq2WVSyGs94MHR2hU6DKd96k07TCtb6
nFhPahBJ7p3b/d4f1Qt3bK3FOx4ZB9+tmZPf61tL1YH7QwycxDct6xYe96K8MvLdidtFhQS/aBAg
i+0pV5xDjDiJ/zsn006udF6MH6dmradBVHdSLCX0ghT6QzVeiBOucX5JVWYp2Rv9zMIWjbhWkTtH
/PmQZLUhUfZ8P+Li10mYfahh9ST/Z2Q0Y2scikjdmDXTaoTvquboCf+lKmsLcz4xoMQlTvNQWdQl
YsVy5QbeSoW2z6Q3PDbfSCQ+dcm+D5utkuRzUppmgXYXF8SNc9sqDPaxyM4eCxzJsWv6mGeBPexN
clPTemP1DiSx/scU1WIRJbZrqZbrCN8feYnL2BPcczdtcH/LpY4NtAuUHwDFfwFn6NcttPTEBhCk
8fckr1oTAIk2ZSfpui6nV8Yhy3rl2C2XUqArO/8JNfuu39cJXdNIonQ8x7O/5ofEeSNqw6JvCfS+
T5FbkkdUohUVJroGIqvYLAxk0VOCGqM8doxb8laQJ/v/PsTY8rz1dVK2XLxWoHeq++2ImBdm5FSi
BjOs061lx3RaoPXShmWtuneVGx7HPsenx8cJWHXS+tjGMbQP44M64cJU12crfeujrU+WIP5JpkcG
8nvTsdbR79EqFyMiKY1NpONlrWnSagV7OkQUvDiXZKAvfniWMAfZFMZEgyiB5hMW4GJS12G40hHC
SM2iQ3tyXx2BnRfoYMPRnw25+BWStS038jwe6FQkCjI6ZFrPJqnOx2p4jbG1ViS9+w0iNBzv1g85
RN8hDX5CzwCfA/3EYPDlJFsZbV4VAWirvGKxeWbotupPwi0NKrJ+fLd/gv3414nkwhSsml/v0bQM
db9C/okd+E3ORFI1K8dvBnXQ/s4P79LslR0i/Ole/df3xBTIPYq4Xacg8O+Ho5p0LS9akUn+S2K8
LnZQo/bv8pqVDEzJ+DHo95/4vm25ZI8hpjeNr/jn/+HsvHYb17Zt+0UEmMOrSCpaco4vhMt2MefM
rz9teuEeVKkMG+ei9sZaq5IkipxzzDF6b72U7EBtyHM54XrMkGtksCo+vbXycKziSzW+qsJoVzdH
ygB281r//2nuw4s0ADPwD8c8czSM7dB0vZkWTG9xCLfOWgHEgNFa2IMXdmVxhvxsMI5ILaivLCzL
9C8rqVunJtPJmW6fP1s/5Qr81yc7f1xNPG+ObjD7A0D095dRjXUHJ00Sp09wsTXS+Y4gVuBP2t7p
1HXfxwcZ2HVVyqTuBK48OZvGvp8RSGvZ2u5ir1dzX3yLUTPedYgES0qPik1s1qYNXeHWosPLhg/K
eyO83XJFBDeg3pAP3gDQSxF8oTQAQkGF8Nhr5SaUe98s2/uk2IhzkGCNt2IiVMA/2uSjvs9rzqbD
8pCRlVLTvFhaMgQKnyaxGFOI4lzOAffJkftEv1iMT8bmoWVNkOP4GhVwBK6Kyk3BC60L36ytbqkQ
WmTMphhxLbbXEXvDAUjo7NnUIxurst1gnRCJUntbyxGJyFtE2hMRxGNcrDF1bxE3i8JGpaNdcnAy
a+iq0SOAjV2UUzCaK9y2wp7QZvQrUywGFMPVYqGbqxCAf8TQ1urY9pQsvgoD+QBmB+hXqu1iTMod
cXmcFJXavBK9anHJAfIEOmP9Flkyy4NGmTxR+shzeaDZSvHxoLbLPlDbC4mdtulpnQQdB33G9+j4
xCvNtU098jIRICCRW+yEF+Jgzl4xVYEHINdprsU3rjPMMIfoTowbQcqAyd0IbwlUIk/pVHSjDaEk
xLYETE/5tpotzLZKDbfCW+6g5JP0I2FObsT3DaVvU1lIslA9Fs4tEQxpLuP7u8/M2VMo29OqpMrC
gvpK4Ny6cq6n+X1GfonBHasKJ0/elvQSKRvqLyljLm08U09bU+mH2KzzmW2+9wKHUf4EBTH9+BxS
dbTBVG0lDhLOoj2HzDTwdPhjhys5KBEXaPpVG4Wern4QaboRtbWo7SegAD3UVCGemPDu03DvjOY2
cDp2jtYzKRwGUz/oyF/ynIvFlEiD4jlfWg2nJcPCeWBfLQWUEi3Y2Wn4XE45FRDDETruFQ36udtX
hbFPLPV5bJ/yOR9WNe0M4gBe+XiJRBHKADySXxST0DbtuaZuFa1+NeBfKRk72iLNL052Klu8TYD2
3CGooxRaZOUgik/BuCxbdRcDm1X6bsMhTNAdVcDQSr4Ho9fBOBZVcYqCSSVp3kllj277dUpTK6qi
Yx94qnrPgZqs44amgCim6kBDhyT5EivTlCu4EYpVL/P9pyhkEZTINeAd7v8JMUdJYLMWl9BPJh/W
VgXtORwmz1CyjaMgwjL6z5NM5Mtm9cNeqnxVhliqheGb5jCV2Nkou8i6oTGaGUApdxjtHatZkw68
n+xrks8W+Yj1virzjTgslXSIvi+CvtrhsNE75K6xv0Es/ntR7Qt2P1wmbG80fZQjOyojZNYzKj82
1O9f68u9zcKXiH0Zfp1qntkS+2EIF3TMvJIpQqaKep+np8E5IAEjSCkkDK/2BnCXykEyLgrph8GI
8vXrk9mFkxWr+D+uWifL9GTopvzUdgoxQaEKNZaZ4tgqazVJH2XGMUVfbgHSeszS2+xVaCeZu16a
WcW+wuKkv1ii+QBakz9n0I1K6UapNJQN44PebzB6w/zIVBxXVsvaqxwF9UrwioghRRtU+La0tTPV
m7RjMqvuZEqYaIdD0Ajabu6rcnSZo3rOkTe1ebMDVfHKQYAzPQA3ekqSQsMpwngri1YUlRcKr5jj
PBW0sshP4mQFqVOMtTTOlHP00tEBF9iYoqhOUKwO4G5oBUc2VFXk0kHEvkJ7A9v9HvCmQJ8Y/HUc
c+kM4J6K13QDBS1IYxWySs5UWFjKhnbcQ01wY11j2sJeysHuoSkzr+Sw00rlPbuIU2kbZ+ou69Lc
Z3SNQE+T52gojN5weORRgXA2XauDs5PRc+o4PpSsPIBGRb92YSjR4fs77zOf87x2QKqg6di+RVDp
ecGKLloemzFHkdDdG1hxM7wW2vIh9vtYBPQhKk0uFDp+MJiEQFCjCUCOymcXm69PFNYaV4qdURz8
4MeoaXIhopvEmN1Riss8xWBZH/RBY/DZIJEyVPTGkGKAgrxlSNVKG6jMVIKZnl0lkA71nBKLgIkm
y7qrcTG2YhTKDiMqklp5HWdUJFtEBW7VwFBAoyu8onaaMRQ3duJIP1jajqX+R57bJ97g7GI5lklh
D8YPbc8nneeP4U5sGmqYYUI86SotyH1hoC4FgvwqWjoXVQt/lib991/QFz5aEvUoscGmswRyFP17
HYJYZ89jDaVZ9ILoZAVcDHbRiK1QNHlF51FcXpNOE5tDAVMtcq5KdSIvB/zkgIGEfI/v3xMyUV70
/EIwsEWJQCEsCGV/vynAg3NpJkT8iNZbwYCEqyFK4AnHjZD+9FF2lePpFinPzDjxyy2NRPx1dSNZ
uq9xm5ncW00RbReDMpKopnDYU7HNaQmRHjmdsjcYVHNTiXtQ7GX0aQVZhJNxWiu+QY4zLWZ+28Qm
6QTFXWcBpcGF0WDPsrrE/fQPYiefgvAQ8E5q0YLA2zP3v1TUJqWFylo5ikqP9OV9hxgbstJlEvdH
03hmFVKAu7SnDGeosDSyNX9S3H1ba2HWCRWEcJeB5ifLTepO6F3cma1WmOcKW7mGvvtWLWikkUYK
GYHo7yul7RsVMl4UsQWyzHbcacYmn1+jGd6OLPePmpUTTKa6IMt2PEx3g2M+C1xXHGPNAORZ4n2U
gP4V4PlQNerwGEam1gi6mrpDHYrRxibcxM73ZpVsqXoZdInrI8ppQ5pPBDQ+4uHxk3xY63P+1Mvp
q0GOVtXuRB9rTtaCVa4gWVOTcVUq4x4evYxcH2/mhGpR3GNpEOw4pbkpBYDwzVJhLpoFlOiaguxB
lLCjYGomN7Ntb2pgNyg+HL6/JaEHjWW2hbTdUGarLwmyIIE4wionylt9Ui/aCP9h9ks3EGtgLUSy
mC2mp3BescSMrjEfdIfcSO2+s+ed4DKDraCLP27S+6bHlZYTNjXVezHmoAYG1JYN5ibS1Dt7SHA1
Vzt2rqnYlZrmzlF5XXURc+DftUlfgia+jXRNbGJT9lvJHXfEkhgH/baCuzM+NUQMqVyDgbgryiVO
Mn3c3GcdLIeWAAm4FBtkfWANCIjto3gXkvgZzuuUG4MyJe8J8Ikvp2q5EF07i8IwTrmA4z0xrorb
9TeBbtDn490ZEN4UdDO73Mk3YMT2joQjx+72xpwLw2+R8n+lOaTM+JSCK5N7e9XYpcW1GFpITf0q
lktc9Emcw261Nwz9CJUKJE+AAAW5KFDuxdYVhPU1FHdlhTpvYxsHVvo+i/YRnRohSetT3Gso4Emo
4E5yqO4NBlCmvk3XptkwxP2oqP/1QfK6MhBHjgr3DfSzteBZMUt4TrF7ZftMdd77aPpVwI8KCXAY
becun8tLymO4Xgi0VVwG03ApJkVLqrKf0DlPmEqI3j6Li6htR7eHtk8Ii00ei+gufL+cfVX9UHdR
eBF3TG2snx3sWzuV24I+6Qn3F0srfTb6jg8NLJ0BAtXHoLyoOkQ1P6/34tUr7BTfv4MvNBkCXENj
A3AGAlL7bD21QuCCat4Bu033wCUxOAu7bkhkX+mj3pyNctMzFhZKNarQug4OIYw85gwGgxe0pMWI
k6CHd4TS+Pu39iUGCq2Ig4iPIvgfkoXs1AMZYkku2i487PV4NMEB5r/L5h57mcUUZZ4YcnBNhnTP
pWpQvTbO9EOF/G81LrCxovdDpDrbi/j1P3Zewxq0me8vOznaB7xYZuLDcP9fKa7Yv3/4yEIS+ffu
xtaGjJouLLokRz/bcs2BZKJSX7KT2DhELwHbWlspvlgchNm/2odYaENWKEm5FhRBg+6k0uPOLq8l
x4KVcPP9O/rUS/7zjhRFaBeQMCBp/PvjR+rQFp2EKK6gAlgSeysgj2LpTsTYng2TOY1KL6QU8nMe
84D4wpSjrExiDS2CxEifVWbO4XKVw4yMwnvxZ4TqCmtFOaoIyrAC1/cx/r+c8QdH9Eo5Nhj0NaYU
Bnm5rHcWndVpKR/6Mb0RQ0bREZjkZCeOqRnIJU65oaKshmtZqaFsCz0F5+nyfamFKmo/oMmxYkpY
5Ziwj2gxCAHRXhimO9GeKJAtSuR7D3bqGTIgCyaiHQKR7y+kIU5tf19I5DmaQCJrdPbpmf19IdPY
rNGvdPZxlpS9JhO7I5FZn79roBlS5DqUVB4ZxfL8vASvLQjCfNRIWTvZauyZ0wN5rAP6w2k3VKMv
MUDrhFwH7/iieeMYQ7/lVFEtp/HDWjr4QyeUeMGIqs00t23Adp21EDSYC5MRmRodQ/3Lgud6jEZ/
j8fiI5wwAOEGfcunCTTLY67fO3JIRGXFJp5f1GG77it65g0nqvbq+2vzxSKEfhpFHlXdV/1Ns831
vncK6wgdVCnHS8LlToXT+bSJmN6Aqi5dNYg81QiPmfSkIpPDNxLaxCAsMSIPJA/EKGt1sJZmeWVX
P+a3/LsG8P4AqbEUaRbpaWfLNAtRWbY1TB2LaVycPkFUstptWLzpfEfmEPsDHUBlPoza3u6sva6M
K3x0wN0mi0VqEw4nInI1hDsm3xttA2Nj4glq5WhrFO8pvSDSGCPGW4XceW2/b6s71SI+8o10iE1o
KYTkoUWLlx9uyS9qaYp6WbQa+Ezc2mcfq4YV5czQc48R865SAv8fnSLFNdPW7cy7sX+aE7gqH99/
2cpnU/jsSWBE4dBzYObEueJMfGl0YR87scTVxC9GCC7VVvOm1pTRfSifusTB87XRC1S13VqEGJiB
36QnFbFrqV0mmIMSbnCWjTHv1xn51AbYK8R9rpE9ycq72cATQU+taVu76Kn2G3wnGtBEA7kKAtmC
kNAaO2ZHzG1qvZn1W6byzdjy3sT2zXEZ8O5a+kU8NZqIycubq6Z4sVuWJtpMaljQj4597kQSY3r+
f5I7BYsmVc+YfCzF6GnAIal0DJxkWQ0Tj9bETOgoeWANkiJNv+wI2OwLvw4I3I4N6swA8QOjVlrb
FUXlGJGLzfgWdZedLZ7W6ngGGWBKE57nyEM3mM+/rSV0I8S/ueoFbbvWldM0N54ZpJeAPMUafJlU
byO9S1JV1g0B8w3L5lKTGYZnWBBiFwHZiZ9m5amWjj0C6eKQyePWIN5SRSq/6NeVwbzrSW+Vlc4p
y+hTL8H5ORK/SP4zcGxiH5iTd3ADLKgXD+nCEZlrnPVeoeH6WBWKGa0WizzP5gRDdIXAY2/o1+Zq
Ww74Q0Du9Gb7Yi1kumbztTRtUmEDt+fLBSphO/Ag6FR844PTVpdqP9zVdhHjQxX8sixrOEJNfijn
RylD+9eg+DjOcsfsy1pNlLlsWqRaYdorNjAb+X4RzuNunrfhWG4RvL5y+l+B4uc3xKiCmN4LkEFU
+Bgk3bFM1vBq4+GqqLMfGl7mF9uAatDz0GVDQQOriV//o5wIarlJgWRZxzQ19szOIOaSaZOPH3Ha
HlAEyDGaSfU+NeNLJRbDTHn6QMMuRmxgPUICqenedjLQWAKLLM68trHus9cqvyZZluZkW9MozK9r
JDEl8qXxHkWngmGuCUbGt9cqqemAb2HyZnvQgzU4WP6MfUW9KWI8GuYWcrZzum1FwyXn7BlLqRd2
T8FlDdMwNzl7DG6FyiYGPdKiWGQwMowbursWdvXlbipev18uPhuQ56uFaYA0w1TG0E89K1CTJjLH
HCv70Wn6k8SHFirFoD+Khii6xVL70EMiujmV9vG+idVf6nAUdWHKHFCqRattWg00BmjjKgG4IrbZ
YESLD3WfeY8zflD44mcALyAAAEvFJKTa01QQWsMuZ9XmXIkQvgd8kcEuEzznGTqthNYqeOr1B2iN
Xpy9oGIeknBdEi8QxCgUJVJRn9MabRkPhTZyIblSuAeHuHR/L+OdxWrQEhwbL6Mbc3bVnJ/ayMa/
MgJb/fPKqX/fahYd1UnuYutYc9JJFcSZ6cUcXqfRtpdueSyqKcJafSoVevBN5DUQaMbwJiEHtKDd
b9zWuCorZlSWguQMWIHdvhnR3azfdkbl1ihbsGRPql/xt4/xVrHesgWM7riazQ/Zua/j07JEALcm
tJU7aBYerJytar90poLy7HWy4QMmhzLqsQFAYOI6N81F3P+OcfM3pMqA+4opWAi89QlUXrVVsqZi
9r6/vXQxofz39mJ7x6gjG4589jwySQjNRWUzMpfJteAUpk9GlHmy2QJZ0jeL+RHw4hg0ViFS8Cg6
mINf465nSUYB7prRUy9t1BJP1XLRhze1bLpaRw6ZAJbM93p+OYBopwzYqeqvDh5ITBFlLrd6eD+y
7zvFRZ8XBAqQSVBcyAaCJISCSJG14HZBuTUEv0ecxN9/5k/j1Xef+aym1+0qkMsgs44ZG3CTS36T
odgjrLeEQyDTOApDc9NC/3QauBfxTTarfrE8yDENhuGlVg3f4RbXmruCuiTojJs06r0odvYqVp/G
WiNAmhtgBBzI3wb5rsfTk4SVXyTCBbnvlgYmWctDExIbcFLC3wVudBPgijGHu0V5AUenqQ8G+Q7p
9CBq17CnvWCgsrDJLwmPVW+wXhOzfmB4IUSea3VCANRgvJMtV+x6qQKIqN6pzn2nEQMKlQ42uBKN
UKXwrz/TZwdyc9eoF7VJDNc8+V19U0sSZJOLHy71V8u9yVxcRymhys65v4BRhJNYGZWjggUb+EL4
3tUVpyLFSyFgSjktHYZ42UMjFS4tQM8KN5TXdRZA0OKpSQ7GfGsld3Hh68rGwTw6afckGqnJyWZ6
sFzkxUVnvViDV053zvgGYzHuHqaZoxmTUqiOS34hkStfpkTbSW7H6JGH0YJYEi4H1PErHnOOjUNx
ytgeM1hl+XsDVDT+peDKyJ5i8D2ts0V5MKrkhOauol/OcJCBrvP7i/pEqVqXaM9YUJm2T0yfWRvH
8q2kxiDrYU062w9X9Kvn1TJ0hUvqWFTkfy9qCiqlUodseCzYO+XbzNzbCYL2hPbgD2O4L7+6P17p
7CyOmKC2opxXWgZmNzz49mVOsQrL8PtP9GUZzs72vx/pTESRzajsosHmqyM2se3otrKHkEaoX9ea
q2KXG5qS6ehPK5+4Uv+sAn+87NnKFzt2NxQZL9tpBeiEAR/fS6f9dqKbUblzotc6GfyJOw7im1s5
UI3kRyPfYNgxrb0RXacCxDVfmOHNbLyPnjKzxkd+YlwYCSGqBxizibqX9Gs9OijpexHtqu5V0hDS
3w7yU2PtbFAmVbahthi7XfUjkVacXf79dDaRWALXi5Ts7/skaOp2smTTPI7y3RRe8ayHphc6v8uE
hVvn+Cu7mf3D0/6F+VQMJQRJGdIKPb2zhdWa1anXcw5UtPNyrYH3sylnhKVIxlVaImyFBkg3GpIr
VLwxyv4flXzaV5/7z7cgjrJ/1Jea1gVKX/MWYppmeGMyviZ4EG1PRloOWwEvpsmUA1V529NfrTo/
y3XogjcCJV/nN1L6akd4poNNED0vM6eYKYQxt0/rbdk/NrhPkgn1X3A5gT1rxx9MTNpXNQuPNb02
egEcTM+OpLBtzF4dZB5vVLzRY1BA6VLnm9h6KgY4vTQhSQwHx0FgImcjJNOLjv5GUzc5+nHNfim6
Yp/1phc5/WXfDicw8TpKRYkaBbCDa+kGYQwYgg0O4viwNflFIELaDyvKrs1Q3iL8c8JHgXW/B2J6
aTHF+v5p/6rgoKGoAGh1DIDS1tkXZCp4xdHKmse6GS8MSEszZljH8NXhRlBTk8shay4b50UCzoaW
3wx6bEqIjFtMPpSiABl73Fg8rdKbvBwlTJYxZ0zWwQwkRLCu38b6KYRCgttTK0uMFxcaCZ5sFZg6
WvSjVnpHlWfxYBYvzP7ccCguQoumotzsa+f6+0/7qVU4ewzp6qgypx2FAv7c+RTqfdxbZqbhXXQ2
IfqRWN4rCymAV3G4eL2jIJGCZfiwUG8tXekvFlCaDiqXo2+X6icyriYOC+dvRyXzjV4mUVyWedZ6
0IzcGuXIUo82TRtrSWhTPqdwXoy3cryblMizl8QdNJGKRgT83ciTYKq3ZQ5dTO7AFgKiY5hHMHHo
yGD71+JQaZdPlfMq4jFtH45Rxm9uEdc4d1P/E2Xjk6P9z/s3HFY0BcGd8Vny//F0KyS6R4s9qEdp
vgrM2zB9xI1XqJzjMR1jKh6o3ZoLE/onghrLum+0dqO1T4b9nnAyHoxjDvEyBZc4jSiZkVXjBJqv
aVvpFVIAB4ExiYnyPsieMw5HYfTQQPyJG3WnITBzmLJPOeKxsvSMYFgHdkCCzcMPd8y/BbljAC+m
ICdLUNY+v8I/PmLcSWCUc10+9uOLbd3KzJ6QovUE0bZMLjXkXypaqQ7JLSf46hbtlZukvwycU9+/
EeffpYgHFHqByRAcf+hnFf3HG6kwJDVdtixcS5j8zCJWcGT9aMrXSbgNGZ1x8STAWsEI1HKKvMCO
to5OR5p1PZh2kTj3GdaFw9RR4GEiCI9pu23iGBDagFh5QmoAeWniFkora6uB0+ysxS0CXqkoIy8V
OEbLcZOpOEKP3lrrdHztwpsqvJoFVoh0Gdx6OQngo8f6rSPwcopwmw71OqdQDmmjqICx2jrxJzFv
vnSM1g8xe8bKR0n9rsAdshCxmPPtK7v3AOXf7LBd9DujvA1IEImiBnAXGk1gnwozdzhrHNlgujTg
I6a2X9FKmtKPomeOhoAoKIGsOFXu51XihrgY5NkFxOyq0bOQiDk6xSJOq56gnItAV/dan+AVV7cB
iKoOidyo/6DiEivp3w8LUXsUiQRGoN01zonrhd43U2vxBS7LqVQB802vqXbbKfto4ivAN/P9DfPV
y5m0FTF2wOexjLPNPzCTpQOhPR+1sXBLjjRj8qtJLlW8RVElbEI/ze6+GJCB3EeBLYT7jGbOY8X7
XMmXRR6WI1V6jBjQjNT9Ma4+mIOZMS6gozFgusleCGzu6o/MyPeK8X//0NjZUYDbtJItkmfPyg3K
KUUbm+VoFwluPEjSN8Z0EcQXhKJu0vTp+0usflHe8JFBnBiqxaYCTP3v11vKKc4GqV/gS1/1EAqx
KYChEtBwl+KgsS/rB+fQ38OLzMJNWcAh8mp/uiC9Bxxk9T6Uz5L2u7hIEkSUJOOuhvqYWPdSvW2c
VxkAA9Z5Kl3whIiF70luMCoPsVCUM3l25+lVy9chGDST+vyYlc/lbzvflrQGQJ/XB0Ss1XzAhDQv
DPkbL3ifrEs72pXZrnhWP+zxOER0Ta+i5aHWDn21Lo1Ha1jTGgaEPTZXSus1t0W5y1/s5sSqoAV3
wfSclne5dqXoz0buETLU78acTDi/OBUz/V+SlldTcpuUHwN/4zXezNTc5uaV6pz619TwovIDxfCc
PJSbNFhJz/N4KzU3s3nRai793qr0LNVL76MbBG+tzzOeNyISr1ZXHOlj6VgPbgs5MjvI0mVC2nXA
4rfnsw3zk36Mb9jvGAsyyOrUW91gF/HVX5P8ssiXdet1RK6N13ZyXWKdoIWJvpd6BkviU0n7u3VN
08Nk2vTXSGFMFCR0zSs/auG+Xc/2cciIjXRH6T5s73TehoVr717HsOGjnbCL1XhpO6vh1uY3x6ep
ODlUFfPV5KJB0uFYtm9zfWehGi+35jNbRZ3fK/iSEbsN62xT68eouJjsi5KZU7ytTd9eHqP6gDPW
kd6dxB+0Q0TLP/VL3EogGd+SYRXtAOYrl0Lhy+mMLiiiq3dn+/0t/sUqwiCeagmADQPX8wpFz6ZY
rpb285kORjTpeyslj3bf564Mn/X7FxNL0tkKKab+RKIiK4ODcfb01rUl5aHO00s4VUCfFGYVimgA
EOVPa/EXm6kot0RiiSh99fPCS6rVIizi5egw2uiMC1w+LvFaKy28rhXdbRqCqaUfLqWh//vxEFdo
LP/UfFCxzj6ePNddoiNaPo5ZDGmguEH+dUDMFvSw5F4rK7y0cdPN5HEjkjIL6P7dbaUqa8dAwdyB
G7UYxyi30UwDJcg9hQYp4z2e1mXTMx4Ce7rgFkjB2jOxCGWwsYLIzIkZ2w9bu8czwHG5qh4s7cg0
wFOkcqfprEcy8HL+UtNgW5x2snU9aW9V81LlZLrpb0sB1zyA4MWYw4k0iuUfvvbPq332vTui3UBT
Hcmv4ZxtVeoYJnWuR9NR6wwvc+r3ZgBhYcnhhwnYealB8agYGtQW13zd948M0dYkJZ8SRjqUnZz5
WxkFLEVnAo8/VGgnx5QE1Bf9oqyW6hTnwYZCxOs01KnFRyFz/AJ9UZJr1ikSHh0d+7/49524dhNg
P0mXMdqTURx8OEPujzM+1UXeY651dfPN2NeI67tY8c3hN5wx//vn4HOIcH5BLFlXZIUkbzbUs2Nn
lsh23hfmeCx01o1xHcYOPJungelinIHRcAmdcGu59ewh82brVUQ2V9rLqH4UJAu+muHBhAgbW9AP
o7fv39unoen8vdmoX7DXUBD/s+VNdROHcwRDfOLgjljIyyGnqykmvV597V1NuwJExwT6pqxHyCX6
VrLeWvCXHTpppKw2c92+c7ZxDEQVocDcLeyW0XYyju3U7YRBZmTgG3HiYbRWVfQT6ct4Js7U5CmO
fycqyltNX9UdIzp41AsfWJGqG3kYCWNCmFNvuya6CiMw9AkVLBgOhn/ReJuPa5V0zc5U10b9E2zu
n+huVVZMjYULTxJqWDiIfxcCyGSCAnIn9H8H8GZjbmBmb+Hd4NRw/MzusUhRHoBj7tPhsIQD/0xX
Sr4163ajFndtp9Lx3oXOOirvtPjBMW4njp2x8zIbAnxckecBGqXTyPGObpHkr3Wt8yOs42pLr3yp
AbBuO8CwEvNeTPX0yr7/2s/3AfH5UMUjFNEVmkrnsXOoEBAeduV4rIvwWotSr1OgX4oFQlsHerPJ
nZ96L8o/p+Pz1zxbpHupwU60JOMxj4KLhkHHLCWekVcrppF+EWTrGT1Ox3hY7lLfkqNDh2RmHKNT
C1NvsJ11x0y77LRTzSl50j5wPAezhBmq/vxmYhyb0EkRNyyMSzDyJjeGFLv9AJcWJpB1W2BFV+Ke
I/RT3zMYOcmp6gmJahRc08ZT64dcO4r7uVVbxvGMDwjZYwKD4T4hWlp33g0YfLC+ibZRPDn85Rg4
kOI323CZwpD0UEFNxYI9X8fpSY/5t173K0AbDKfmMjqEDbSZBCDRU4Dta+BGYLFTgw+bkN7KfgOV
gKdqFS0qaOpozygkTJn0FHfjkwRKGXYOa91VnWCpQneL6Ti9lGDXZ5jzDHk4DMmdVrBrQJ4YUGwF
Jee/4EgvYtGAG6ngnN7synBT53KIt1loe/mYCxwXAxWZmJmcboWUvymGIEs209uEL9jwhpoOznRF
+NbeQQwQw/Fp7MeOVp/JYjQY7eb725JD+N+bKnnKlmBYUS5QhzPJPrtJiHskMyGw9dNhdK/XjTd5
a+DlLv6fFfjvdXOR7JBo+BCV12hWPYef56C++vUCamd1yf9k9+lwe/vbe89Xh5fjg+wiO+aPm5vm
SdlZK0Syq8PeXqlrkihX1apZ3W4P4m8H98qPd4+a9wqugAtCj/+uvGsmjium9m7n2ZvDO1B1fvwu
3Hfx85J3/UACiT/u9U3n8bdfkM63HrzB6zyCC/nRU8q98wDzm2/9wf/vhfGBrYKVvLqlMHfVzeAx
cnHrleo+kZq6eTjcvj7f82skvK0GroCzeuEfa17G5cjMH7F5C8zN3Xonr+f15IuP8oxAe1VfJCds
7O7vUTCC+Z3mxtwQH+7rbu/jc7/s/fwVGDhvWXwMBFormGgu3Vp/u69Wr79pT60Rrz50vB6ttJ4/
Zh7Ze9e9P3jKWnYXvhNCVV1Us3vFlTYkYrjYA1bqas+1EV8NyQC3ME3W9iZyIffwqfQNXmd+yK6z
kvhvwtN5a+zmfI3i52kurX79ennZpfurtysiGdwLymHvTV/pq2f/7VHbKK6+Bpjn2qu3K9yWa6Ti
O3LUvfS0cLXVPdZNF/a9V7ri/47PdMlFUu6GfrYmpNHvVpavbOa3cMdj49retC0301Zi4L/qHodt
frR32Aq3GDPXkZdvOIOsCV/ecMr1PiBrrWP+HojKHp3OVeyHe4m/Q7xCuGHu5hMOvQK+5YKnvnqk
M0HKSXgFTWND0rA7Xtj8d3nxWHubK8ttvXHNT3g9163hl/kN68qHL8QNQcXiYm/wVO918ceL/kJ/
wgDtFqvHx4JblTRffjQr3/edzen0TBrzDkLHe3jkMj1emauLqxvaaC5CSnfhUhWr017mz5E/vbJX
jyO3irMRzPiB3wKnfKevsR/4yG1WvNRa8dXVKy8AqnN1f9qfnkGNcde2W4qA1X8/kBKuMvf99/cP
PQ3Srx56jvekH2oU05865j96YYGZD4h8aeEwxeAOg/LOTVuvuHF5xCevunL4edll3ugp/Ph1h63A
/8VTD2jD+6Vym7EkuyiqVqAFuZlkbjESgVaKF/MrbxwLubri7iHF1RXP/PPp8equdX+V7k3HLXaR
rQCWrGceS0I5vPICGAeXj0XabXy+szXcbHde3afeb4wprrf9Ha3cfbJ6rdzbwL0+wD32eMhddXXP
Q83DhxKeu/rp2sUlfUo9qB+sJao7+uunw/3p+fWW0CDexrz6qb0pzhx/VHNi+cSdRi/cFva+fxTf
SZ7JFUlnxinMfWM6kOdjJGs2sFBZm+hSq0PqbPOK5KUfFu7zZtHnC4uZFDJLGRf5OaDZHnTZbkFL
n1ATLctVIh3RgiSIQZWdmt1o8kYuL+HK285GI9q8cuWfmIvnfqJ/3sHZzhEW4dLaMxG5Dujy/GA5
l1mzG1pPRTxATRF6sUVO8kGq1017wZVA/7+Ee5jpP9zNZ6fes/dBpi9f0R83sxQz19UVUz8l9mYe
7ovCzeaDFR7GaTNKmzTxsBIp8S5w9s7v2dmSOWVrW/T/P7yNL54pZN7/7wtx5DNhU51hxdFaTT9x
LVLYP6CCRt8MbmZCDHpXOsYtGRGudWUVP38X5320/66BjfaTKQL+A/usfO6cxHCWRdVPnbXtcx9O
F2ZT7gymv5B51IrcBH9oN1F7V/dbkFhVdxOMj6S/5qxHzX4Y35oFkdlOL8h136XhpvdU61coHbJu
o/9fnWj/vVvhRVN0EAj65/L0xzfWjJCiZH7xhHmPh4axaljdLvrOjg/iak2HFBgQdCASLzLc/ztF
x2V9QL7zw1dmiqnx+dPLmfl/34gYXvzxRjBRzRPxbvDza1GeATgjtvxJ5UgUR0TGlB8qyo24OnBV
g2WrBHe28RhGd3KyKSLKzeHXUN8Z5NUoJSQv4zFWD6VxVaV0M19T/SDNt7l0EhwAvX4watI3LtKM
uTmrBOC0fVPecato2qPVHQP5Wgtel/m2qTdz/IDnnWVEbd+ILs2qJ0mhevbLzP8fws6sSW0lC8K/
SBFCG9Kr9p196xdF092ANkAIEPDr55PnxW7fcM9ETNzxtU1TKlWdk5knsxe5UrozGnNxGg5eMWJA
TSq8SvMMQP1T1MBJU1Iy331HUj9pb3jgMAdqwQIQGsbcJzNwhWNYcY3ty2nctYFmMNszUfTgfkg4
KSQxfQpYP3q4emfdUrt/acrI4Jo/wQ2Fp2v/ODBDu0uemrNK+6g6BFcpet4JuXHL0iUBk5d83z/R
0QPSZ2Dq+vyGCv8mInHc7KXVU3TZX/y4p8OYH7UcfGV3/2Afr9FA2NvELmk5JmwuOSGZEvBKM/Uq
MQUregMp4cMuxVgYrHRqbozg8RVlfDLRqtH+NBmePP5EWU5eevxiJBjV5GBaE8yjb/hFZZjoFdSY
j5vbwZj+tJP+3ki/nFAZueHtwzr8z40kPffPMqsIYmiFuLluhw0ZUIzLCU6F3v5VkS+GPwCeZO7V
uBNEw2iFyTSF8pPGhTzY//hByLth4kTVSF75jjceZVGQ9e4kpULUhQRA72n7g25HOskak9I5KXaR
vNIsdQ3TxHgVERXTvKaYwn1uzBRGgB0i1WUw/CAz3G+51A9zoFJ43cN8P73GgmF2O5wl1vLHy937
53GxoTcR5bBJsRnKo/u4Id8hziZ60jFLsjbwAcVuyFSsB3dRn59gntJr0CV9iVc7MtuZClV0irHh
th46maBJkBDzbo2wKvD2iZycnc42wsvyNGeYj+wyPP0u70OipTzaPyy3McAzW1f25KQMiunNbt2B
t4+Bq6kxns59d3i/O61kDyfYU7r8FWUwRFBsYWz9QUfsEnW4zgk2A3JxTpJ5fic1+Jyq4cE/fZ5b
M2zc8tOYEBrysKQ1ogQy67qDfQuUONsy5h1dJ0jM484mFcM6W0JwtY7vt1hC9WP3fUKRyjt+KWxH
WIbYp2BF3pd3ss+TZ4TxFCU/Ewj3OE+P86G5zxwlfWwqa78il+r4cYyJI3l86JP7+jXCZZZPxYDH
rmfZlLEIsw70qDOtW3T46Vz8Blawd1BPQtYQtgvTxqX2525+Xo+aeG0vr748dB6BHJ1ne0cK+hK6
cYWA7mra11K685r98B59I/T/+uRv95gmFVepuDQQfGYVbJn9t/AvtHYHpzT//UnSX33vt+/47egX
L5hBET/bf8ftw8cRMNQDJZCCfYAvqZO2/sm/uOp47xKiQmeHgP8HOPsXl/bH5fPtJ+gvp98un3NX
Ss/XnlW+0uwdx2cXtJ4yuItlqtij9e/vO+yrsW+fRqEI8gTbBq83/LayenViYOuR4ddtY/AWngN0
g3DQ684qktavI64kF8PdZebpk8x7uXj58pW1RJgJkHAiQ17Ecsai01pY+Zp4SdqGy/j9GKUwreMK
s1SnWuGO6mDwSiP4CHNatwELW5miS3ofIPK4ifXZYZkf7OvReznGTnMrR/Kbke5CabbjyhH9n+rk
7+LYfkehWEGfL2HiD7P6bZXV50WSnzfpyXPWPcwVng4oQXABduhS2SZIk41GbpD1iIpR6chxGQ1s
YfR0bkvJGbgDG7tBC+jfUqxizEStSbyerTgDG6NBwez/YO4NHWbJg6ynst6egUwHmsm0IecpFF29
2Z9NMe7f208ZcOFqf+40X31/xjh72WcW/2z/+0l/B7///40prLAn5yLSlW80yeMod+K5vj/TQ3Ak
3XFdTov5bfmIr+PWqj3Nht8c52Odvlt10DoDSZx+KMl/yYC+bzZGPHX8VmRE2Oq3kjxTyw4z5/aZ
kguMz+GOehjoWKVFq023B5a25CzhpEq2QNhU1sCjrnGO4cEZBoPxv5fj18ztnz+LJrHzac9QV/Cz
fDvM7lkhZTk6vRRPCLexsqBwEZ6YMr0s/QL7uVgXn8KW4fiFkOgjuvZPzEbpYYspptuARPSl/tOH
w/H3S9kUPquFMRbmxQ8vKCNaf72hNONMUBH3gdBfU7+dSK0ywMT+1dzT6mSe48P4aemLNrxFTdRN
mohMzyBPn2F09grvForhdV0FbEKCFEDpwHtGl/gyz3a0YLEW7v3aYdzEB/Qu7GokpC+ae9hZJcRQ
0+aqeb/EAxcpjnkenULZJ5iKWO5GMeuw8+7zNn3Nm0n7VYcAqvE5GMRytF+USWVXcy2sncMoA44h
0i8iI2pcxzhYuMwiWtIIZnnU2ygtj++Y3Fpc3i73FHXI5skj/pjjhm/jRGIx3iS5hwhfPq53qkrb
SKtZgzeyj7fptE7y5BxVERh5tcViyjHe8kQb658cKtYrHCZH/xopdJqmnAISRcUacmSVT+5R/aVs
YDWem0fUJKcJwamo5Q6z8uu6ukanzqo7nODNfTzvsSwkBgwlmHkymH7lIWx+4zXJYWY4tVXMSBHb
XLhnNxiYPrbDqZE+tpfWMqb3FeM0/sVnOVBTm1zhse616fMNCU+7yDYtNJyJiUzUJ142Zu4VK3FE
NTjE1dmSxlf/Eg1SeXohwHQEAS5+UBJMciqWzNTcV0LU3kyXHC3Cr2lFPkUJwjEA+sPvwe58HOq8
IqlXjft+3VHDNNQ8uOWGtctA+3SVuWjOQwS9Sxyz3g5vht1EQsz0+9CW/F02vSS4bIZA7aW7vAHi
eY9em4ehFGGqVuakF2tCUTI9fqjmYFaaM+Z1PWVEQRVk/sCTw1tAVrjTRYzWWrWtRG1EvLODE6J5
9QxqXuvglds782gwptYwKBJcNh0VBNK/Rbnb+Hsqny6oHMFGRePhL4hre7a4AXxtCLi0Bx62Cg6h
Xc7JPlpNdHJuilvdrNPyEBi+Ec+kD2FyTrExaOdnrCCc2iamG18Ie/yyrqniPsK7IxJlqnEY6/4O
l2HrMlUiMWr9yrt4/YKowU5yz+mN3+VUTpE0/qHF88zCNSi5ukKMisLD+M2WRhInVfxwyIe2AXfD
7OFgHbWUPDFkbt03fBXBQu/Www3yiPPoAACmLwrEE/Z+qrqEunsnN9+0Y2PJMdJCP3lKrPkHkOBD
DK+qvFUVq1S6Q3v4g3JZEvvD4tup98dh8u3aqzWxyioRxSzJ43G3e63LlLBaW3CGDvC9u+cUUH0Q
87EQ6FsEFNFg1lmv0SA4RSfM9+yXbL0IsVPdLikn2Ua3tbmcZvb2PM/9w1j3rsF1JmxlH9UaS+pc
I8F6jhkcYvrnaHLOI5MxVf/lY/yvplf8PROyiyz+nxZksbLJ5g3FZG1lYxWucnSJKM29jyy4+E4t
mB9KwL/2DiDCwpRmz85cLXhFbXKZHdw7HsrmaVF6r1SaYdXBC6bY4kZtTWlceqcPNTmsQJSDwaTd
3MPnWpgM6R4uu/Nu6Aneba5ERA0gDMkcI5bH8ifZkxa2fpygREuvG7/d4sRRJPlqENBzjlof9Zdb
+fq2HJHAMb8XJgZrC7SgmbVQeEEQPtjyWEpUG4dTD0PEtBnVM5gsg9aP84KBq03rXzETIp03NcZn
W/DlgJfvEC82jAVZyO68m68G/773yGn7ry0wlCUgod5nUu5bxd/qy3JonC43ubinyps2ebk4t3lC
6VZwMp/1rLKK+GqjoyC+oJugFsgW2qJUXKSo/n2jQJFcN/mqzSzBJSXGx1d6KwfZ19N7DOzXiCwb
efS0qnkP/j4+8NDV3sRJubw5epiFSMcyT13fYxx4o+atmdwmtwWDVI+tMS09MGL/4epv2Zc8K5f7
aZ3CfeOupVFw3W0mQSOig+1hhOu2e/0YznbKds8L8vRIn2cwkcwQtm0gB5ielOYxwR7KZDe72qRx
Wu5o0dMXGpF/fpbmx+AQDgPjU6bFXLWrxsfMFOLpYN5CeVQF8lry9luw6/Qw18NymkdH2wC6dR42
M2uEtoz3KW71XBUk7nw8lzKEB+RWeFvmPrmKwPx2HtZhhaGalb+VXyqjyP7R1+ZVVHp1Mkz1gJ4/
OK4wyuESPth7OlB5Ik/xKuPaYZMme0Z/QFGcV3iKH6EWq5O7o83KQPkQ3SYWkodz8Kt32lpuUMl8
ujmKKPFz/3Xx71YZ9EG7cRuD1c3rGP6zjXXCpym41+d3tA0xtuzBYLpPMhf7FZ/5sOjsDNN9fPeV
mfDWxN1apzY9ubXLrMAoM7mHzbxXoQ3TIw3m2AC21MeMAPIXwI2IawP6id1uLq43l7uR1/nid+PL
SuWHVhMioqiadGtcSkx0msd3Lic4nA9lRnv8JixurkqT7dzNL2XEwlhPSgPhTVxL61eDG72ZRchR
rEU7fyx19zbOIB2I6k5Pm9usHHWm5qChW9a2GBkbAF4bo5KYbcyzdl4ug69uR5d262EPriJldQj7
Y/vfL9WvwvXbsYoYVO+1G9Rp2Bv8+U4VcqecjeJ6S7nTzjwExcK2BpvJy5UZjKDZNe/Gx+NuISpU
AQmkyY2gVqJWUHhgPXQQkczuhrV7GJDXZxUrqR4R5Xm+mMoj7R4u6WCK5jMSizhMekWPAQL/dUGs
iREfOe54A+rkqQR4xkkDkgkgk6llXCy9z90PxehfKJJK6qMIqaFIInMN3wdfcrG6H7Xr+ZaW3ASx
gF12TdCXWQx+MI3rl+v7cv7+Od9gM1LjH8fuxue8bgxB4+bs5hki5J/wjL9Imv7rwADQCaowXt/p
Llj0I7kRxxsjsu7p5TekNO8thTBxwsQyMs38UnOwZaB8+fd2GfwNZ2gKw0qw7gajIaRp/rlduvwi
q80wv6V7fK6ISd67SEOJQ8fAYCA4L0qJK9Pc7r8/9RfG9+eqwgQMgLVVNLzMFXxrAG9F8XqoandL
b5aOuxnKbcZpzNeA+QzM+VwErpytAQQuFPxO89BlvHzJQqS1kFcP/x6BLOPreV6J+CnunvCUGkUq
YYzx0+6ZXjwOMCIFc9Nu5tAji4QjQUjuJl/I0qOBtZ+D0j1vljoZvh2XXXxBM2RdvXaU3h1sDpz8
h+/7H9BGz3wQgs0AmCJjffnnKj+RASLgON1SGRYc/zElrFNhJAERzp90FIKl+uczrjTU8oQquwRJ
bg+jfCFS1dxu5mOCpWtoTAaTzPfOfmPLiTgijybW3DZ4LcAoUjjaqFgIn8r0bF8/rq6SdKayJdLK
fS9CViqm6qFAjzLnczCTZwW1uuDJOwZe3TbqGWRE9yuB4+mHO34g/r2zdWo/+kZQHZFX9dsdfzzt
B9pRu+AbF2geF3IcRZ3zBC3L0BU0fk/S482MPOJmkSnsZt5ofTLf5nM36Snb/h/5tUQ1k5c9QgHI
rTRKRp3nNiatMs7spsElVnpfhLv3qE94AQatzHj1sKBwP+LB5OXVcTaiWnahaaC5nzZzp6Hiii7g
qq1zi2gRp9yob6C7SEkZO/sJR/ubCsV05PdF+HaKlLd22LzK9preXWjIUd/blv413kIuOCP+9z4u
nXLyTLC28GX/ZQsmaTD7N21TL0qa2teU+jFoXTEwnOuqTIjfjo4+jSy/hoBBsbU45zsKE0SP1Kmv
peodI3rE+P6u4kngSWucXpwX7PfikRQOEqf5ftZFgw0Fk5NZjGNR8VG42Kq5FGwOOpfBfMAQCGrv
5kANuoWHZ4tHs2MNAiwyg9NKY6H2buuT7EFB9hpz93mXH94btJB/Hb+/TFuQpKHg1RTxG0wjlll5
Rbd2SSmJrh+DDyms5k+qn172Ijq9ZgRTPUfwn2wjROS9isREudTXfLMTNV0BsNBYAx/xRpCb26E5
Au5D8LGgqEJK5+P77QyjPRUS8i1r7x8sORIdPDrD2kMrW3tznP3Mg7v3cq/0Cn7Xy0WXA0ol4/sc
nZJXpAecSD4CkrOTxQKZSjc67D4HZ7VPNLuMc0vcnH2ZNnz2IFQz7uUVaoK7N4IP3JS8Mj4A5ov2
xXpuO2JzoCL8q4Uv0wkQ4rW8zSVbPvjZVncFD6J6Uo+OIQod7+iVM+oe6zFikA18lrka55DgnRqz
VneXZ2XumFQycxdGN9CR7SDu9V8bfdqZ0qozhZhb2uwbXTI86fkOi+ZkM03076Oe5/Qfj1AFqme0
T+EI/A5vlifuHrwlLykBXk9MokcteNDJ1Il3CgoaqDIczMRQxRQHDwNrSaiGBQjhCaO76rTvewyL
cCswz2N92YTdAqjTRfBrlvRe5IlZZJ3b51Exy+gNffCRQVSG+B/O9jgeYsxkMrvJHbG9REoAnPEc
CVYxgs/lEKUuzU1tfU0fsCEopuELPo7LKiX+ZarJVhNzeWizBjLFxo/aUjH4mB8IhfFJTppS2MhI
g6bZR2bODF93Mgf0EFx1k2Jg/KlEvXSnjoov1dZEK3vX3+rotC14A0Frt3An8qc8//dKD/9G55gB
+m2hv520J9LRDPXOQuuJuHtan6LJSnqozRIADkit3D+O6XdAON8Pn5BgRuWeM/M4v4xPITOGaJeU
0Sm+WwacG4b3ZhaXHj623tA67k7xFU9TyTb4i3Jku7YxIS2dUVJkTWCQX8e3Ab5YcW63kTw++ZCg
H4IPN4+3Mh44tT3593dFefsf20pHZy9zo4JF/jX81Nx19TEcFG2qDvDLR2aHK3b5Lo9I90s6R3Qg
6hNQNgAvBRMNM/uU92ybO5H36kj+OO3OMTLBqEuzMJ+yyXp0BJi5NkuHwMH5ZXR2QSa76dOpTZ1s
EEvtW2S7cw5WOdkyHBw8nctYsxooQW18mN0HVvlVYjsxOk0gLWfXAC1qiWTp/blr3wcS95bhqm6L
Dgsx55yr/7bE6uKU1v51fPxs3yOgz5UYodUsvIN3CA5U5z0/OXTR8WOWFd4SUgR37dAWO/vZTwDh
g2KWWOqE+FqNrvTJKXQQRb4lr4czKNFjfI6HoxfuZa68VkequTvZ9wn9tXX/yBKmlV43q1A4/WHw
KZG4A+3XmCAi+swXULyYkONkayHb5hMYdoq1yuMTkHbbJjV+cN4ej70Ig/kliXjAVSOFzhoGw2mB
814j1AIka3EkXdHlCTMl7Ja3VFywpoYrR3KExesryhdqaqT1ol5co8PoDuhIctV2z+AT/bndMkUN
sYF6mihi88Ltf18NAV4H28ymlnvDmlYbPSwlMKaDLZw1Ru/2MOXkXuho+vIYCytXG58Q8g3Sr4Hf
0yQPiykiOkL8Uk5JGb7mnSdvDSeH9cnnx+VXrxfjAgALezt5QK1vD/+1wuqBcTZnenYH8TBqOHim
d6sBqMIoeyJMZMQV2Ns7Y0jenj3Gx9k7fBgiR9E+VDb6pv6SqTsKe0/GYWcOET1yABe2CExk3ldq
YV2jeQONOXBf9nnWeXl4nsFdTQsOnelrqgVaoMybNUDscHJ4x7xwdMGGDN0zJplnh8t/JgVnh8kp
O/fo3J1qVHFkvv26wA6zeiEzWeblD0sfG9Ne9zb0iDKyho50tQ/uTaWgVor+Fdl/vXz+JB+rzy9A
nB34lzRjHUMpOOHnB/41DLEUYsLPyuwej8crx9PG1VYAmeWwYFXzsJgZQPl3npZB3pt3mKHezp0e
dZYeoVojWbHIXxNxY7Quj5iRUbTSpH7RI3+Vb03IYB2sOg7w5nXLgmnj3CPCwoa2a3pIbZFbZayq
pmZrGw54rlkgbGPPcKhVeuLYSLM5f/HLr8O9I6R1Ui4Kt/YOLij7Np+CBk77QvoOrtcmpB867LF6
UozQesYcgOEzgRl0FPZV0wMXz7E6VT7btThipj1EQoBrkGbXN0ubIR9NhxYDuRd645lBeDZhZqol
AvWBDR/TJj5g5mqfbAx2rMxlHGfymKzkkKGFkX7FYc69daYY3JFk+2csix1lxOikkAeM5uyqd8AJ
BBoQCK3bMY9y949bwRlEp4XOhc4lWI1E3XlEfNFJ410jKpWwTRpPnR5sYcok2ehjWlFVG2vRySYC
amhYi5qS5BK90vvNvfNo1lnMP1jS5gHZ4hWwI9L4jrLxQ0ZrYZ+BdMpNEUkQ+EsJ5KpanLYSqdtm
vcLla6bTM1CFJLV7nDSrbnts+L/lBt2A1ZcVUm4uUA7XNsNLjMI5i8FSBaQuEoyd7GecrdVd5T8D
CW3zrg1WPYnesrjJHR9d8+NBJZ8Hz5PJDQ2bkiozpXTVybnXZB53wps8YQRqzNDvkBESLPjT1j37
nBUA2Ghnn66+RtM6+qjDB1wNXlPzDTjR28ta6NOre/KvyEnlgH5gLHjZaINfPfxuFzfx8Gk2BIeY
J4S02uiKCtbY7TexpyDkZlfUgQJEicrh5DZzblcPOiY4Ajpw0bbOMWjfnxa1gFWl41UbP5a3gGOM
glRz4bgSLe1MREPROcGZX/Rx/4oGX1jJWc8pGCbkBzamNhSAzetqyhshqCZHZNjDEeMJlHo9yf8M
z/Zs4Igx0Z1e5UAUWeqoZOGPAE+shv1JiTe7hR2QL0G1NtTCGlaOnzPVzI24ui56tHEvmuCjfCSd
4VeJH8KE7+8jluhLx1tP7M3rKdIaEMNsDLWUOyc+SJgfvoadRRzgNB+d+PO49c6EWYsfrt8rwDMI
y6Cz3uq3mwdy9GmYy6HN1AicmkgNqk+RYAHjC+4TSkaakuThHjziH1m72t2JHm0Xe+e26vXvVIjL
Q/L4+KQmDkTzs4fPFO+Tb002O9+HNQof9Ch4PFN0aNg0F86uNl/rwcc5RsjGpQeZ8KF7CAZcCXw/
2LvXBTjAwVvsbfxiO/ORHr271/GcfShu9OisExWzlnzCmAGHoZVZ37nuL+xg4DCHuTEIpNLOHKiq
YsEmsm/vd3tCWzLV/WbTjLt5O0Nck5z75WfpO5+unECRMU+OYp2EVEtzz8graRxuXv+BfhOc7N3y
bj+XL75RnTKfkNsPT/Kvk55DY8hgpUA1JffGvIRFr3uMB0NMAdjminkKGN2wZWTi17QG4Kis4YzN
UfnnFDHbyi/tR3pPMcNlmQr2CfUgL6vTBRI7+IF20GYj7EePobM7mwDAcnpHDq1aN8ToMrsdiX1n
f3GyOLlDIZjsg14yTWbmuPK7+XVSOEfa8n4AgIefoJxqnUn7+UipfXnTM6dxCmtXQVrl7tn+vHoT
yYt6ZgnLkdxsd7jxap6MToEBh778UJclv4+nOoLmcozAsAXKkv79qGIU3zFZIKP2be+33n10Stvl
ZAdpxvoK7OtyhtzRKsLS7eAkd3XEyL+PVtJTN1Y5u/DvcD5DhRQWjGKcHDgVM3vTEsN/fFA3DVzw
T9Vd80necHNnh2SWyoLu112AuLufmMD8MMboAGUKbNqnhFQugFlzBV/z1jLvQudDwPOu6wuCt+2D
c54Q8lFz/BUTgYaUN7a7cwwUoTFueRvsgku4cZXo/sXuMosxclcADfb8LYKWQaYV0/EkQvD5tPDJ
5sUO68/KHyykCJt4pz9XiAqJfx0jX+fFfSKxb55mmBLV5DoXM1y83gs2AFYtFSdu3yUeeHHC2QKs
1/rsB1bwkuWtTEuuW31ce12vVMuDYolPl1WF9YhsxYp7kIwjQPR5TVmYGPD3dG1VoCecO2MSiPxz
WIMj6FMSSPhOd+cwPdBMYRP6VbzJ1uLoab+OMs7E3Jai/lBS/Jafvh5xGH2VNiqGPPmAhZrJiOwH
VsWRK36A1dhXr2YhcCIFrdnbKg3/g9nPmKTwBJNi5Goif90hqu0d1m8+zq22BFv6jJlOQIjAXAvH
Us4GkrzB+hJQp9N8JuvMKr6qpAihmKMzjNCS6WusLMxONJ9bRs9QPGKjCKY0lniezFoZcy1lBtLi
aIOgIcLRVm/sbHV0X9/MfDQBhQi18GGDXtKEQFZpb+y9WAhuvTaL8+RNmRDH4gJmQh314zdYwq2K
L0M2L8nRO21fXB0Uby5b3hZNUCm+rQTvTkmjWpBbT04LYJrdOeRLYwQIAtMLvuilYcHWRW4uL15n
HhaGDxYfng7WZNF/bRnkRh4tn6ZZ+AUbipLlrb8VEPpZp+2VIdv+tL2nIncLxwBukJ//7tDkv4Hz
3qCB6es+M4+wjm/ITVlIt0Ie4MrXhWhAjDVubsnLV6GlKsQJtQs5JZiXzwrDWlOLAUHe95+n+Xl5
Ww8n+fi00SQY9Nv46omi2aHH0FAucmn9QEN/97cBgf7zx/ymiS/OFT5B0uuSighCdY+2aZ/jBE4+
mNmWfv1+notOj0UPafRSdXrE5ZUJk55OGuG5gMbgKIfqy786kss/h9fkvsjtbvZK8H/g5QJdUcf/
XllCof5GVFDhaLLEcLvCOPW3pa2ORSdV+v6Slqhf6SqjJ2JEMe1vyUqheYcdC5bZBDeYoN9WL4Jf
gzZSA64sRwshRENSoJ+qTahzl2Bq30yeXzhY0GUSqagSEs89LjIRNnBHOX7eZu5z3cZqJPv7N3BK
p+5h12JcTjsPsx+ulcVVpNSvQdYsRqHeyoX+yaCVV5krFc/XDQ82KPxb/HRFm6whGo0hN8o9otm4
jIBw3hW+RWUfXdR6YGsAQv7pS5hS3JdJ7mkBE/uNefvav2U0LMoYBa7VWpV7Xx2B8hmcCyhnV+fw
yRHf+Sf3Yq4u/piMxvCLsGzgttzd41lPXB7TwhEwwNWs3vdmk6A6GtIMIhNCZUYpkM9VD+E69dRp
dpuXnw/NrOd7/vtynsEx5Pk6fAYH4NU+oYPVUiM4J9wZY4qAVNse3iqG+Wr0GHuOu8qbUAD3c2iN
Q0noif7n1cVVstd5LEQQPs0Xwksozol+djOHmQdI9uNE3Co1bvfc2BrQzWtTc8fx5Q1X4jAqmDol
/ikShjFEctTwS3ffbrfklqlBXwWWnCHtfOi1ARmDHGXXRTURfaQ3RYSmPjh7Mt/gKvyI8f0HTIsS
F69+Q4PM/8tgu9jfNek2HDbswQHFdQfauMP2HZm/1/eJmMHuLSG9bzW0Reo0i8VAsM6R6jx7UQwP
pe8ckVSf6ATvKDfpyqY8acQVmo0sU3fvqXeyiD5ByfmI7gyzfd2Sk/XBhorp/WnzUHJWupkFfTPH
xtpOz7yiBHn5eVAH5bjetCNu5HXhSz6VMysr2LVkZdF9gRHqFaAhELBaAD+lUrKHDOylvzw3mLCE
iaI9o3obDz8LD+FFtZCmPBlXdhlS9B/4/HpVjM/RVApbp93iHD+0//3GY+X3X2+8KpMHQUQv49n9
YfubUAJvMcloO72hFkDYMu/Bmetn5xluOW2RsGLJZOEdwPpVwDCPmfj+CC6joY8y5m2AZAAkzOs1
oopDdHUKjmGzjsyyTYHEO8XMJ6Xu1KDbWZBt6IzdMtkUUx6aNbC7xqxGJe8k67rqlTH3ULMJJMWB
atvj2uIMq/4YxVlJ41sHM1h5YIiewN8vBmnt8Vtp2i7+Rz6vTMPRES3FaFxysxw/49rNUY331TcT
K6EQySMQqWSHcKvgKqTjfj+H1aRqzEU/7cldRfc5O4ZdgA5zD1zF7wbYrhIJH2tL396/XjSXjaNt
qy8EZMqUAWYGll2uYHqFKWISFIvRpBzd/EPcWZR+hOVuuCg/XmtlQoDS1UXz5Qzf+ZtNw9cmvD5h
EemUaXu3+MEr6pec+RsH2qfQaYC2PZP910BGfb/g0yg3vzR+hinjXGr2NSbAN0yZYdIjPNn1vBOF
KUumsnzSmKIA0cFqt32g+9e8XfCmNF8cgLjpfV22D2Z1LYqETyF8vXf09jYavZkUr3RzuOyrxzOG
wmG3ekYGnZw61tmquPK4Qy8zbzOV4u/qFOYATARe7MzYAtIvg1X+93b+L0ZA72X7stFLFHA8+3M3
K8ax3GtNfkFWflo2S0yh2wk3UgNygtQK+RTneV8SCInE9PC4maGga1A1E1hqcRj+JMAe/PV26fit
SbgTYMWBpOBXbtxvb9fl8tRPF/3UpDK7XRQkp2aIvhBO/r0TJntSjs3bofc42p84b+2m0afytfDq
+vD1fF2x01eHveAH8zbsfLHs+dF2i7TF7+9//xMajL/jIUhujvZNeGvc7/JV1ssm1RbqrIj3SyF+
jKt1Nej1UeXytAMzSM8BKoWgjPLoxXv8iM7u2T0y+lViT/VAcJbF2DvNIaKysThuF7BTgexf+Rc3
6k+mlCKFAwXnKrdJgRCGmMkIvxRADLuFeSisch+XAFe3wRHTB7RXicxWdtUAInFExXSMpdBw984x
eiK2U5FiAk7SWNHOvjgEhsxLGyCcuofNEpiCBiF1CFAM+4xOBTnjNtwVdsXIDgPqkDolonV9fKqY
YDHoG+muHGoSV4gM20CxCe2IZBMdJK31YXKjEchdEa+KQEQJvXeHAaFSkeBqqRCQt2XfQ/C5PHh4
sPzRIz9hQm1K89dEDIqtFtcBTcunvn7GVXriN92Yib0hh8DuDrF8P+rApc03edA9V06PoTT+DSXn
INyPETMVcEb0QjSPTFdFt6jwOl+wn5Ge1j+oUQZ/sR4k8fXW4ZpBShF+pd/K1eFebfRr+WhSw68C
7etyNLONhr61jQfOJdS2gv3a/PttleW/9t6fH/lNq3HRteHtVT6bNFsok/y9fofYaF747ljneTM9
wbZpDLHLE96ODMnU1ckMVuQ0PgU3lvUW49SsUdwUoIMULD+0GYO/Ko9vC9L/9L+9u4N2oBAGx093
CGB/1sfxdZ47l+0xeoWDnRGe5rpLJ+9K03+vyn9/rkZ/Q8AD7PQvZ5PfPvd5kC6aSlghN7LmDX9N
hlWQt9jfpnjlUIA/94wtAAVhoPLDR//nA/nto789kGt9fNaDFx/dE10YQ5rqtIoUFA4pZ3U0nP/7
477bx3Lw8B+DaSsF6QoBUd/OnuLR3urCyBmfMyU4UN1qlmUqOozMdUCvq6MOUg+uP0jFURkcpq/T
WH46rx1bIj1TD+83vfRicQPU0acwvZMHBDpTKbBLBqXrQ0Gamq8umGP8JD3p1+G3C5ZH00suDJQ3
TKAbDBT9uTWE4SNThKwdJLfwavfje32ZBJzM4D5jaj89lW9v5l+f9u1Sa2q9vktPPm0woz0IIX8c
KlusFZ4gIxKjdPpPn/itDfzrE/tr7bctiPkSj+3OJ17cqP0faWe2nLqSpeEnUgQa0HCrkXkGY98Q
eNIASEgISfD0/aVPR5W3tsNE9+nuOFUdu2onSqUyV/7rH7wcZ4tg1p1jp2r/vgLkBxOptu6bWZNc
dOl2ZSI9ahShtmN7ptLg+ksZQvv7wXgPprL9bZXXk7W7mwSN1nQPG3o/hGxiaEFTYoJqidL90Yjt
iqQ9lWrrk7qXmKNdjVIel+7drdD00qVUANw1ypFzb9eDHEmn4Dqi+QIefAuAYJBLPfoZeLz+uWT/
91vjkO/oFCOU+3++0uakapeqy6dtcO247ouV0UPowpUIZo5w3cCnZaQ5p0G26AA4eZs0kD9u/ZML
Qn6GSlqMdkFyhtp8+0xXx9XVmwNL2xculDhNpNxlKng+1kjHnEYPum8FDWJ5CS8EdUiEZvULRAYW
w4l4u5QdARwfwJHeBSGogZAvgzufMGzBvAWgEbQ84cKpLfKnJJCG8NFddS80Icn48KTuhJDCqfs9
aoNpFJzpalRv4f44ot8xzHtLBcje3MJEopzrgNPDWEDoBNbgvSiBtTQBheFZImkDlIYvMsoH3Sf6
O4SIN3R/gesgrcNrT9xmrszSob7kBuQHRz/1F3Th1V5Gp/DiWghzSHaLNrmr9TtnOy3sN7lHWbGm
1ziG5gPMRju+n5aO8cQNp5cO6cjpy2ivfl776qAZXNwL9EDZK8cjOeC/Ls9zl7ZtT+nTiIVed/ZW
dOw3xlhaN3NzBdEnmOUYySjP0tUvhzEtqBiBk8YRKTqqgp8mHEWUI3YxJJ9e/Xtod54jXyiKMcwV
5AtPnefbGTXLUOkXQ31WQ/6C70Q7uvKSV3lynx832tJcdpEzD6wFwr9NCr0pXCvvRKa5J+QdovM9
kmG68fFcfCxOkDDRqIRGaGdzLnXc9SxBnltzFZ/epp1lKdgvcJHopmuInQoE+AaMaX3FbQ4qVIlm
Sqcvi5s3vKfd6D7HLG+TPqu9ZhiuGzqLvXQaDmBb16lzD45HspDo5uHPyVSdPQtSsPdGqdf1u1Cs
ulsKSw/Tr+BO167rPUn8NBsyJDStmFLxuXSS4WmGRPG4hwV1ho9dMIsR3M6yJ6RKZG74tD1ofcAh
X6abPs2HA5MBkN1g3MQvRPQgICmZzmfkWK/o/cfp8EorGM1UP9teWRlqUNNoFFdS4Y+z423OdrMz
j7mSXcMPBzfNDXE7p3O6w5DYwZY4JcwWgljlqkHWv7AF6i4hu6gp0ddMYnAj8FdborYcaL1kcOvw
fRQXGFYEip1s0JcPcjGgAKGpB2LW4R4ucuph4n4dE46QlwaTmoPytQuYbvSvfLS1hwqxGK5eDvbV
sKUVGIXU1+ijoRMamBOutwUCBIE9VLR/sMrwPwm26hnTzWe9kgDETO9TdCkFcoWdNgJw8Ehp1QP6
R1UGnT8Dk3sTMxs73aDaw+Rnf5Wdj6P7gcb3E6N72FgKzlidrTro0Cw7OfX0gBKpj9LLuYE1AjNO
y7cDdjf0GQa7cTxBojuukJqC4Y9wjq/3zersY03B5nNhl7r0wuWAwTYQp3IPS1Q6lNqicH2gQwQ5
FE3c7RE50Sy2u5/MH5la9m3wuR/4MPYKOPjzeFE7YBTZ2O27nQlmJXR6bgEJSQDE8ixnPxO0RT0A
z1Gdy2fHdDYphxUNEnkAjwfbF3f4YvCX0prt0US12SB9fYDvFJqvZK1gWvV0RhlFvAw/B3kGjVk2
BEHRC6dkZs2wtCFZsn+BiwM5G6zg4JsoCWkropgtAmkmMEQokx4amvKN6w+SiuD502D31Un6cVRf
gVTGBoKKy2Nnxr4KvznPeBOSypoeG206O1yqM7qlDrv2MHderh555f1iu0P7LFYT3Iiga/e6joGj
U+xrr+eP21DiOh+J1NoeHSGfQPUQoovHhWt6xijp+nkbmI5gfTbTSGOIfArl4P1IR0W4LNWe6Kxo
vHOqV1oqcj8aaS8b06PTOzXXVGjbXXDun+x5NVE9Ll4fR4SeAAnLOT3QoSAWYfUFsbqwaTwoo3Qg
WhM5kjS8XuiRzDksnq60hW2jJ2hVsOToFG1UL+KnnOkYPjJUV1qFy1/HaQs2k7JzJRd5mU/M4O7S
OzxAreW5x41Nj0rv3b3j4uys8dfy1yx890EZ85fA7atw/u9h3qo/9W59Kq4Fo6d9ZEjbqs/5yabk
BNhqjI4Y7sEzeHA/1P/m84tivaN3VARVXULfRG31rSgEOtjtdIucHGRKECwrPxpVvjmmBjh9Vm+n
feESjsxHHqO2oq/WN1aRZLNMs5Mnmua4Wp8WcAPxl6a8sFaSS5nvXDZYIm7yT2uJXFusIVoN2/ub
8bY9uJsTmqopEtUACTdeGRQmJ2h4FKReNIKJSLT9iAaqI4+EtDpEyXN5CpeXVwA6qAgbCgeHU0IH
boLIQzVhrayR1Ev6Eiw99L4Q6i7B1pjdnnAV75HYCFOCLzl/kjC/AwulNQiBnS32SrfgNXsKpyQS
QksOX00gQs2g9andXPX9gocaSiyn3CwNt5lde8as+84XC32Odt7SnId79R3P2WU35wM9LyHIkNht
n7foQj2K94n63DyXITVf156eiGrwrpbbXUEuIORJXVbP1wHrHuLC5XNr3lHvz03/DIfnaLNBEdMw
/Ax9OoEvU8HyIkGBRjJ5iZ40fc2CaTLreAuMHd/e7nyH0SxnOjiFIF8KRPcSjP/pYmpY2SHqpUJC
LKfRA6EVdULrd+kh+xt12PMU5/bxwobsvmqe2jt37Osz9Yw5QtV04jLSLGIIWdosFJUMdYYDRdni
gEErEdPnkdC3InhcdWYfrynLR6jhxVWv9gQrjqz5KZYrCMXwWR8fAp3S4dCvRzhGHez7XLBlDv6z
0l+FthwYc5XOD1ote3FxEeW66R5KkLwhJTcIXgVxF5cG/lqh90x7WPtNIxNOb2eWPOVv3ZeFDJYv
LNzO6M6EP10WcGXcnCkhqM5n2mcXr7RlsswGaKsF0Qu6V9Fr5scnaKuI2KqBNU7g5S26yJbVoNMP
EXfCpPiEPzRE5fJBdZBSbsKlyXy4eHhCUFUDf1NwQV5bIrUf7/ib7086SUz0iqjgVtUgY3PbHicY
r/jhM8wLWu2q13VG6VD6qN/M1a5Xead3fYhoV1gTEvpI1Pz+DHK1hKZ0X8Ciu89hzUJ10pbN4Aaj
Tg7ugwugWQEZTKL5ZfbVO4QmBg+UlTwpvPNndwyxLMWxvM/v7sWjOncvR+f2lmOKXo4uSKwoYT2g
4gaDunSi90J66cq06xGABkuL1hMah/tA254XOJrTgVMont5EKf9MQR1UsM/TyQG/2hUN+jXMPFi9
WV8KQuqW4X2s+NZ8j+sqHCAl0KB4wsMRnSb8K93DSoW6cbXl6VwBK0O2CBIaum5Eh91cSICDoR/6
qApC0Pscag2RjT7GHuwq7zHY1STjy+0+n50CzOTGMR6NLgg94RYhm0P5vJyoAYUOmhZf+H1AiuuR
x96cH9xwv6CAb1CBOCgIUCIyTccAHaJ66/Ju4VVRWvkJNMejA3xcpav7SK6cI174rIxZMqnQEhFf
ancxqmYOJaZDFVxKXC+/CoT3B2fHDxdBfhBXQAV9m5BK/bmNG+klMg+XJJ+IO6jsTmfHSejABvt/
DEMgK107nDA4MQTU9O20kNXOSY4LsJ0XUGGWnAbuPwinyoNexxdC0J7f7+O0TqVYVyP5njBO5dMn
29y3EOHZ2cWGY/YNT/JwzeSDw12JywoWiuESplDv5FNnPodLq/9QWCLm768fhA+WKXw3DDw3Wg9+
O4e3zlmHKhUg8JgQFC4utzsfB7yNNcYztfe5hGY1S4JHl/w21vC11kBw/zN0qyi5aY12K3T1DGLJ
TQIvUmtxHsaocS06PU6ZAFLVGC2AWjpreGpQc2n6edlTWj96+8oPSCLkjP/+lFaF0qms682MjfNE
G1O/YnI7N66I/lHJnNhOCGaFewUwkH02ME7W0Aq2R/yn2IQx3fRRU8w5ptmkX28OXQlB8zx9xmh7
8faQKWivFJeEFcFDlIaQZjCiMZ/vtj54pePKbQ/+ByV/6p8mBmcalFb7udo8kSq7NpA7FcNyUD9f
njXbnE7qXuxOuCrPmw5ZzHb0GdbOAVMW3VV1Ny0I4e7BxGUbbSJHPnnmMrM43m6+4kM3mFJZsFnR
OywQnXVsur1Yqx/hY6rP3fdrL8MNon+hGDNsTnPJf/CJ/QBQ/zHHra2FlPNOvotYafHeDNLZK5yL
mUbBLXx/3eNAiM6e8DHyfh/W/KH0paVoaHzUmAvBwflzgXeb2kJSiq1i9YY7i6NT29M+FC+kBiFc
SkPz5byN+lJPftfGjYwLG4KDztyaWstiZFmc9fGk6MOAGUQYCzW9y5iG/Dv3ZXqU3K1AgYSIjeYw
d+rLR/MEnbyPR+40qXx0U+lhHL2qhl3XjsyJDKWS4q+yu8qAPENlm3jwFKEm1tMbcihDXEOXvJyc
tPeSgFwnf/p9Nv7Wm7K/K+ziloHBeUdu91q1NDlbF1nGNW0KIXSCccj+Jtq+cE6uG9KnuF9DXCCG
1oUds69W9P+wtR2z+X9aU9U1n4/+YY4sAbIryMVhLUPd10eUTdqyszRXHWwVkqsPNdyJSpu2WaFh
E9ItHG2JurpOVrrBrfbE8TXThmRyP53ezKGl2ckAYoGKgO33x/3hOGNHE6cG4fEip6f18jsS9vXG
NSWvk7Lo6OebhK5MNDaIVsFNvHROL69kijsVgXZXv2MN1HQItzqSx8RQdO8DvRzmoOWSI3O927nn
qmfoD36iIXb8PzdgbikYQHW5pIDPf/VXvp08lyyKr/emzMTWM9ec2O59UeDUZYh6BmYwF46Mht+B
ZWYG9DRhjuUf5jN8cApTYoXAE644PaCdaIbKu/l8HhZcKBDcndbFK2IE4Gk1iNAszeCQ31wN02m3
/FCG0DHvEnj8rTcJ8IAVzknIXvHDcARRExABYM6ThsXDdoT292bLE9MwMjhVxT9aR055TSpTOZ3h
rmK7HU7qPXyni13j6/UeDmVYMoPLOp3q+9BDMYEhpENTRX0JEQQcVp3tfaBMcTCbNIEhmPadrHcc
c28Gp+DWP8MiBVNoZCsPPpzu39vInz+6dVgpVnW1dmWW4f5XgSjXG9H8g7WFKC95foWEMzC40q6P
S3WIM7Zg94CnxR+5Zh+fpM19YuC49BYtbkw+dLlR+WHNUkgVJI8cxEZ8kBxcO2bAYcb7SWhvadki
MgB6+P2L+Nru/lpuOCBjpCr+R2t9EU2eE2evXzK0cfK2QYtl3/tNv37Jub89W6DGqVuQisZVJ1qm
sY8+xWShsPbZuj4ugTwk7Igj0eyjEHrNxjGCUcu71oiPEX6Vr/fFzlX69QxcC1kT+ostyKwn7Usi
jO3z4jZKENxAIDuw4sZWH2iwemkmOzqFpdj16t7t9eDnBDA7pN7CYn4CywNt6vQwa0YXbogyoLsC
dkLZSgdmps647has4/9jGibFCe/72zy1CkLC6mN5l/FZEvCVfZZ+4V8GMLQVAQjEPR3VDA8FR5Vk
C/wkEGGeXdO9zfRRtuqM4M3rKNI1KH6IIKH1E7hSID8iOYFHuQEsPdrpvraJ395rq7C8YmqQnqFo
TBTYtQYFi2xfApKA8dIyfPBapN927pfjdGx6ySPem/l3lQ4jAzqGhU85H7XS+jokcnPkTMqzybGf
rC5sV9rg5q2gg0AIRX+N9nBMZQPTEWnqcoVYxzsuYWv1aGXQjOGfS/0ZxxWuZDpc89P0yzkEM8lL
Xx6bUDpHguFv9KMgXuiO4pWrsGdst/XwCDBJOFc5ASfEjxCjwI3sovhUbNruILbgJ5Ch+YvAPx6x
d2RRsLSmHLs6i0gljdxUfMX/rCyUTpaH55NxnBh46V5hVR96h42xvQR8Bpx4OBoh4ZEG+SrpybWn
P1ihX1eS34ZvzflNqe55regMj9KfS+dGu0xOGJJETt0Z745uVA/j2o2Rn22t13ufTNrtbpN/aAjY
pODe8U54LIIjC98AfIAglCL8+zzj20oMGfO3LXvl8oTiTJ/qhXBorUynwQn/6Jrv1w8ZfyCWs3g+
lLDH/RNvKQWNRY3hVh8Y4dWjc/j2+94l/3Bw/DHhrSo9zqKTqjZMOJ5euD2+mxs0mJpLVcUP18kq
t3PUbxfnXw7bKlx1owr144VhS7/+vAb30u4k5PKC+2CM2aVMw7TbUx82m/8W9kJ0wvLfkIXolyyt
1lYta1c5torqOFEhKc6qq13Qr9+YsGRNqLuqzcu+YV5OG8kCbBOK8ndAZ5jv0kqbd1CcAXjmk2SG
yWDpxi9pHzNfjAHCwQE/BYqFFfWZdCc3yM7w03Wid+sp1mzC2NAbmH4okV+EShtdHP85wrsW3Rxu
Izl13afj6uheaIshF54ccL5xIPBT2I0LpzaCegucPO5Acz4951gP1q71fFoa6BZgHUMD0RCRVKN6
rF4pMbJr74piw+XwPKCT9Drbm48Vyb4e3cByBIOSwOZt/qyG/VPuIQmRSV6g9gE30u3Uj7jSBNEY
U3AEB9gfJuNm2kzClabY6cLiDFsbxNLNjUcvx2pRDnCnlPnydbJJZWjn/Muf3751IBGuuIfJ5PRJ
J3dlTBXaRRgE8hJKronEs9Kk4PkqX3grv3UG5jyZQVLzkWjKHLrGtPuG5px4ecH1fc239VtC5Aws
XWFPfHNzfCxIy57ulvQP39BicmlhNkaNEFn+ww+mTYjt4Ki2aNnhWXGfXgfNG9wuOh/C5HjNGnXk
ZeXzq+x9jHfzGp1wiJXo6C4880p21AYNxoN6VjEfTU3rc+mYFn69YYKbMs95WShrqMTSszpTJqJZ
Ptaxk/oEW0YRr88zsL63ZnSeEQaXY0ypbbo9DJ8hZ2IA2my5CV3Aesi9gN2Vra9rA07fZc4V7KsJ
G/nqU8RHD8fEfFaJ8yDDfY0Kvd8scnc3vfgmyBWwuwH4DD9jXM4A9A/DGhIw++R+N8B/ZaDNLd4I
YmanWkXImQeIAdJpFtA8BQaa5iOsLKyJ4RmiSQwO3mt2X8AEGb2AuifHeNFwHsFQj55rTC8qFXDu
cOfqbr2tbnbzSnfU3mNKA7CPpdiYNvcOwxWMfQIhyRwcg7PzrKu2/n72nrXe/uI/xzUs1RL9GMyK
55j1UG1STBBpWuq41STBhZUBb17zL3QtVcQWBlaK68P0OE9eTj499am1Pm46/FGMBoDWP5xycfc/
erguAku4DdKY/JXSapmO9QXQ4xvfVJqheK/6XewA8N4s+cf9LaqIS7fNMdbkR5ujJMQ3jL4iYQXL
iO9zm38qzCTwJQFzAq48Brcn8Es3XknjZIM15KyCDWH1ZV04TAb0Ybfh6tL/vHLNvtrL+yZzdSCQ
AF3PejeNNUJzagB4jzILG57ra0pnWyxVodX5fVfXHy3TFrCoHs1Ond0PyST8RJkHRM5CAjF5QfU5
0wD8N5bdBeXeKPvDIhwmlFP0WXGDgyFcIg+EZr36Ur+4KY4ahqeO87cKN4txd1wN5EncF15K6yPG
OuRlDczlHX7HgkOSjj6QMRV/ut4tuIDF3Bp6vz8apLt2ZcI1UpMhU5NVRn5Zt12ZNF0pUiw5wgdB
M5zdi/qmgWUDLQ/wu1hsrZHRP2b4WeKVPdXHnYEICkLdw2qOXGwQbcpsP8ajAWyK6Pc3BAz5pugX
UEk7C2WsLnd80hZCMPgw+BWdJmzlpLs3I+EmHTToTdi7UFGLuJoF9ZgOVaqYYvyPFGWofFwD1Q17
Eo5XHF1o2d6JfZzmN9uaxgtpC20nKxyIu9TOaxmW7Gl/50cd3YPuV/0rNrE2f7RDh6MNOO5KuBFA
z2rGZ8BqoXl5DCL8iYVTHg0+r+t2gqR/+9wF+kZbH5/vLkMirgnyNaRdTKW7W32QYgrKkVK4CcRa
hMR7fX6GSnFeHjHPFc5/xRAyw1JkHAHDIUUGJiH3Bltkt3nduWC3y86b9qZv43cwBN553Eeegllm
PI+Q3eejbF4Bqj4fUN9Q+0pQlbkdGp61Tu59bPGxbPWPr8VrJ3FhlcRBDMVGnVxqGzKhynpSVvW2
gwMYF3iYQqXXLJJNuqEm6+D4dSFOyXxLsCigi0LP7sxfh2acj39FQ3dULC79Lh2WHTIScgQCdibo
P8PCA6mZqIXNhSzrQ2f0Q3e9szU0hzIawrqHfqaf0N+bY7yLWgZRI2uWh8OyFgsl9NtP7CP0r1Ar
Z1O6JRCP674xOC9ooawOlW2+kTSZLHDt8WcnJ11CnY4Az47+fYhMf2yOjLE15j9XeNK6piWFnhbS
5s3e36Emqicv3Rd7JpP/bbx8JeHU8Iy35cvh4KgAn4MygILkwOyg7mcHWk6guTpKL54m4wwHkcQT
Nt7Jhzq7P3NLXOpQsETGQvOWjtL+YSFyvrry11euk6MEJjgUprMqkMIa3M3qm5PY7djP93mNPxZJ
cMFhquAbRvq4fXzRX29PVp+Sz2BqZtAk9MlB9jAR5adlDzrZX9eIP+r81sfcqvMLM9eic3WPJoQH
UUhIU3Zkvkj03V74GW7ivbwFpsxMOCiY+QqFCj0FwuBeLF/8C1RVYSN/983BCuSyf18oS+PFnCJS
4aS60H7Mxw0iFuBLiFe8Bip9+zTGGqp/868QhISKS+CUBsJrYfhrsPvJGyFG1SGjk4t1xv13Iq4h
NpmBxT5dpHAi9k80fHdDrae86rS8HkH2fzcP4H3jmEe3yrBkulUtKqaiSVIqdSosfaAqpqsDARj5
OJ2Wy53uZLiV8HBjZLyTcHaLvCruWch04dI83R80qP6GGC1FA1/k59A2U5Qvx7tv+B0/o0zK5rij
N8k2hzeNQ5s0fRWY56yGJjk+kcXATjGr60D+jGfdkBvDQIiOl9AOFEd9B8g4g36ufj8F5L99hf/8
ZV+X9m+/7JQnZ1MmrHMsDYVJT4kHVB/QkIJ6fndv+1Ov0xVYj/p0wdap8o+5l6+rJzADC2MndEaJ
i1fL4YPfH75gzgIKhwkILmiqTfs2oi8he/dM2JGYOL5kHwYWrlPcXNCnEty2jqMB+Ddss5sDq60e
HVKnxFSDPu7Ycq0RXtJE1U8paLKpPI5C+za6oOw+DjKaJ+o6Qo9M20nYLETrKICPRBAbNhp4icav
/BuQoAzX6pW0IuHahBKGa8HamN1Vu3kWQJEYItFncB6g88DJFjDR7/P7BZX/+V3+8eK/6uBv07ur
jS41xGn3xarGQQZUkJNwa84PvYbEvHx8Wqc9Y357O35S3Lohnctb//puzZAbPdRDGOJIb/8aRegO
+R5A9jutqjup74djF1BrXHCuzhXJMz/vo6tCVEztQYwYwCiBFU9MppvRXJw3b9KSLgx12If5voMc
aS3wwM1G5tUFtOP/xyJ2Kpiv2msVWIPj5IqBG8dePMLpHS18bUdP2KbgfoULaDqZsFVf+7e+1gun
2CaPu/vDlvgRQRFOezLPG7pfvijxo1DMVvtS8JVF09ZShHNnp9uOxDwnkny7Wak6LqlaWdkbKulw
1SXH5f7xf3vf7aG6rR3Hkq83KVeJQZWKPrJtmaKocU6E2OkD+YgzRRDirY2L49m5f5YfQrfuZciA
8c8nUdBwxL/HKWBUvFSlcF9HQKkm7u+/8cFsdEXN+21JykWdJffkrI6zDapkBClcWJCSA8o8uOXJ
rer5r8loYRNRR9rtqpSRrp/h4t6vyIsk0X1VbDo9oLZ/91Si2v32VGFYd+SwzJh42gEb+RWCDDfZ
3RRVnvzoYi/u7d8+o7+eqwWjRpGGTLFmPZmm02VP/Gw+oWccFf/fPVKrQN91UjUOTwzDramo7M7Z
z7Apm2CjRw/j96G+qPK/PVKrfrBKw6xO4pE0pzOOXwAguNqecVOgOsOmZR19XHo1zkcPOiY/rkWs
lwUqrAlruj/f2jXJC+2aHNSxRXkMw5NcONku97dVsgYIevCM4i/76xmtDjmKuiauPq3dz+jUx7N8
iFSSrLxT73BnONvCwSk/OUBB9RQa64NPrX3H+melcLmCJ4MY2ey0ns+81Kl1MhN1fDw5cGToZ5g2
XlmVZ+JAvxteprSkHoyp/bg6v43Z+hJSfdeUlcaYKmCg4mqIiLlSnfqcucrZJx9Qhj8PhHdwMlw2
Ebhv8aqLcbQ7uEriSSQCHYYmVwEUEJJdIyE59go6g5gcVN4BDXHjaeSflsMkHFjxpILaBDGPuo40
bJAbroPWFt4xhuu5aUeqL73//hp/WDJdNnRDxG9D2zRaU3oy7qebFRncMKcR1v3jO21lnEMOzq0H
IeH3seRWy0K8vz8Ga83lJb0d0io1lfGNq8HRPb934P3t4fXDI5MvqK5/H0+swNYK/WO49sZy31l5
KenKWF+TMxdihfKEOCBtAFEfPNmjkVp7y/US3jU9ZiTz7GBjIRLd3jEqh2VLq/H3h3r0wlpbi3zT
G6WbM1SN/9HVKeHUe9wBOm/d/Tl/MNaP4itOezyyISrRbWq9MDMOu2YSqjhlYXt76NUBnQ0nHuUz
YVz1SF/aru7+d3n8d7TW+zqn2UXpxl1lXGzBlgVSMQVvB871jMNIhBJV9iza68vz8NyDuKjYYDvZ
Sh4ciJ0G64FPiU7p99lu9/j++k2tN6uF1SHJU34T5jdIscnV9qfTVWPPcvQ3AJ17Gl0PhhSP+fey
/e80tN6wUsdVmuQMqZ+Ydd+fhjz40Va25WfWF35WD8YTf99v47Vw9ahOzCzb8ZIRVXjCDvvoZ85H
DX1JtC/Zyr8sfH4ftN1o+WdeuwoMIdno4CSj8KO+FRh1fCuuV7lQcA/FMBUe9AYaOBbbLtb9uGUm
gEA1woYprBEVcAJZLyhqjBNlA6c3dGhduNH4KJiepJPgMHMOfv+B8o9vgXA0EX7KXbeN5xmXg5rK
5wsbI/Scu5t/SHixzkCB3SoQIo4Q827nwZg/VHjdzrcxW2/+oCqqrN4Yk7aCG6FDL4dQSwhsFm56
v49l/vx8KFNNGfIpZM8/X8DtWshRVOV8bPDQEd4TdwK2wvXTuQ4IVx/VngU1PHk+ziRCrlbkBe8h
2Hdjeu/eblA8N+B3FbqOCobS/qb6Nxxt9JXYHYAeb8RxYHVnF5+wlul/YNsLO+7O/4EgcTPlu63I
kpTmMBSu/XJRBThfCec2YwYN2HRo4ppT1aleOrjM9C5QMqTR6RU3MJpNz8VYeg9RxdSRfYZV//u8
/LS9KkSMwcRFIam3dzy9UIzmWnTEK6jEK/DTHgo2glV+H6bdyP5a/9/HEa/n2/qPzqUaVsZdGW9f
x6+qu1otFsETqE/uL5ETPBrt0VO1djH1qihhdSIhFkHr4DB8PXihh8Uu0PMBoaKQ6NGlmBwUxAaP
zquHT9pa1EmpGpV8Y3sRducXfLdOvddVQFCL7OxTnrh05o+etw0Q/TW7rS1NrUulezlryvgE3beK
XFp/MAvrBsqdkM0lOFICuTkrIFP3KZocEUrjqY2bCzQRIef6ly+79a2ZV51ju2IKsIQkVy2kowbj
d3Jy3gCnKfVA+ky/QLR1ePp9ZOWnHeX7MhML49syyzI9084pLx5hKTKkV4ngAriwob2gVHd1Gj0F
cOIRMdr7v33xbbjQOGipFh15CfJ0Nz/OrhttIBRQTLrAZjrby+i0KhFz1Y/O7J/uCUR5/ucj1lp3
8qsaGkpzYORmK7x9bnh2Svg23rDOxwx9N0/eT0duLF5Ixf4J5wlmDLLmiTYwCfqZlO+aR0aT0jj5
mkg6Y4joeZOw1V3sgvB6CbPfE4LZJ8ydoFiBWLNfkVkbLeAluDeweTZIJrX5uDvSPJ002FEUgQkr
JuuTIDQllUgq0cLIgaByzKuB4XRvqB7uCEeQOwxCdBovx3lMI6UeGJBloyDHP0qofYvNPg0KADpM
YEHI+9WgJAApX+qvdQ9b99/XjvxTXfB9FttH9Ol6OMkJs6gFOL2RUaxDcFotStoHMDX5bovHZlMq
67Fdi6iQwGR8RvDoUVuAT9wUWqw1N2V8H2EJByDpk5WKrcV5cpmlJBZVzw8eUnx6vw3YXiqSdjt1
uuzDwy0W4d4BtWMDLSJ2kNjgvUIEHtLC4P3BqD9N7ffHbE1tVcn1PdN4zGR2mwiEuBnVuFXRhXdw
Lenn/mWJP+UDIcRPh8D3QcXcf9sLjncTvm7CoFjuoAqHgguT69p7VE8qP93yvo/TOtriuJOc9IIp
JT+leO44ZIIxr/2ZhftFauN2VzqEhuLaTQ/pX85r65y7lmaldI9fQ5NTK4/O/nQRkFddLga99wdN
op9AHmJTSU4SDpPYsLReYp7JF10L639KhTvXI21/m4jXSJYBmARIbhU8vEP/+BK/Ddp6iXl6v5yz
eynKUnXasCVxkPdRkD96uB9f4rdxWi/xdIJZKIuHw2TUKWdCpSbC1gTA/OCdPRqp9c661U4uLxEj
3TBlasiQgw09JmSd9fH7SD9+6t8eqVWIqHpWxrmYuhtiRaMXf1z6VRA/eJxH76dVeTRKrRj349e8
8Sz0Xzw4qaMGwsnvD/NonFZJQYBVIR/yq3g/SNsp5Ngn2ZQfqZgfDSP+/NueYRSXehdmDHP1LLLq
cD5HzbLzHjHyf8K2v39LX3vKt3HCbqx2MiQj3EGr6WWuYmDTHezsKkhf4unvM/dwrNaWf7jExHdQ
IY4TcpCEnYz4Yul/O/JYWv3LsVp7RCjt5EPR/Zo/iVyC04A7HTyGE07nfMEPBhNfyl9nmUhhgRlL
f1ZvrYm6MeOkrkJlfKHbBNV/bvS6BI+eP+sR5J63wlFwx34wpljPv43ZWiBafGouWhL9c4+P3itC
LbBydDsz5W33hq29LyT9llvPH4z7467x32c1xJ9/WzDXq9k5ljrPKm6rx2lpaysNOQXsxkc7oVgO
vzyh0Vou9W1nWaczT5ij87UmtJVJ1+H+z1M9Ugr8eHRq3Q4epkg0EFC1ZvN00OLarCR5DPWLQPnG
VTZq2e/2drO0B+yxg8uFjmGRYyt2HsdvFZ7wD+ZV++Fp6bd0RD8TLOKr5/ltXlP1eJKkm/yPb9V1
0J3il8Xugkx6sBNWeojhHoz40/zqMr182cRk1Gwfo9qlsIwsrTFcAv2J4AEmONGAIbyEU+PBWD+d
AN+Hah2edVetzmFYyePLQDwWSSI80vX/s2C+jyKm+NsUKgcrNqsDDwR8/2kMhfEXDoBQRJPeo+35
x/vd97Fah2cpXWud/exr8nx5ifttACECign95F7CYjWC40RctZFOfpHPHrw8MWPtj+P7+K0z1SpU
uUnvPKs4hkj7XImnbeAf87SCuvRoixP75V/jfbNVa+2n1f12OR07uIGp+Aw0I3jXMMIap8CQCkTo
oVz20XCtBXOU4qiU7ric4bwwBanEY1/sN4IcF7m3Gs7J5U12Kk73K/t67YoP88EM/7TRfTeSa62m
LI20c1f4kb1AEvA5PDiASYIgCu/BQD+dHt8Hai2l2y5OrpnGs8JXgaWEh/Y8mioYWCYwvISDnLR6
NOYXmvbb62wtn3sqx4ejMHcjgXkkQsKRwEPs0tc3eIxwtUO8eSxcuuvAdKHIGwTZIIyo4XeSlmIM
xM0wnkG2gnf28GR78O7bSOBdzvRDlvDbUGIAkcKNHhFLvCboXTgEP/qSv262v0zFF2D+fdfQq1uo
xrjApRZRAyIv77CpYQ7iOksaSoPCBn8b1p06FH2YyLfYvDB8IF5zL39iaZxDJnyEo30p/X/7Ua01
sQuVOCx0Fp9wMcRNilJJoqNt9LBzJtRUFga5wuISosv/b2zoXdoX5V9VW9XMobGK4+mWy5RpEL1O
kH2iWbq6iJsrOdHSGCommc4R3Ef6+Y+RiJ8KG73bkWU6FCZN7taxH5XHMCoPB/HoGv4sMG6zyYHY
S2EAHu2JqYK1CQ0n+P0r/HlD76pdcmlRC2p66/5Q35BOd+uEr9CXpnAMr5QaEKyIRKvcbJIvWA7E
udAo8XZTLOzAnh614X7EfTD6/c9PaE28GuXxIdb5CRV+hDT8JuY7wmJtBasI7x5zIuyxTq+dzqNS
8ksZ/Ndq+zZwq/opSzXW6oIpl6e5HNzCsfyGYQMqG6E9SVbJ7K44WuNc5reXez/Z+bvZ7j2vHYX5
wcZ71hCWhltjgpH/Mu1pK6VvEOmW9soBioeJNElVkM+dq5KUMmsWONJVYxSQyiuC/M4QLXTG8Ywz
u4sFBT6/7EOYm8JgPGyrQJSVoSsUbjKX007/yg6E3qzTF0ddgT8j/vcDDQ3naNdjO+K0vdMoJdH8
Q8FURtRu5hR3h17lkMPJRQ1nb4IBSb4MyW+x3iWCPsxJOb4s8UaaXrH/+YriwVBrlQ35owXBjfxA
BJjWaAdwO/h90f14IwLBMEyR6qCYeuuYq+q7dokqsyPoBngqjPFO5pwRd3B8Dh6cMz9+V8LxGssP
BSFPa4E3UZmVh6PR4UZJjo2jbMVU//48P5bR+rcxWis4UrOoU5RfY5SjhrzxhUAWIl6IQYKbtP4f
0t6suVGka9f+RUQwieEUEBoAjZZs64QoD8WMQAKE9Ov3hd+DLsv1lb797qinn+6o6nYyJJkr17rX
dccLyT5+DHlvTIk3j4b//3ic/93i3Ty+GldTr7qv4bNpRXf4GXeZ7GUwxXq4Sg7b/49v5r9bvT8H
denlKI8ixqKwMEVx4Ax9MJUnUUiql6SmH6/Lf9sXdclAZgSuXFLvxbfXrC/Ot1EtEq8T83VgGoYz
rfF+Cz7W/36PfwvX/xjpXkxL7nkUtQYjiVAgBqLt2b9MHz3BR4PcrfMnMxslYGiGBzhUXMup6JST
R4P8VUjx563cxa2X7KSqMnVF4lY81cYZ6Ek8lKGVzYaz5P/mG/tztLvv+WR0vDiTB/c/VWR5htvB
87/fzV9rLH+OcReXJmJ+TW7JeZgGN4dlmleEG8UssamknaiXPipY/008pJFWVgwNmw9kwHex4lkl
FAmVSgwiaGAm5lFAB4Z+g4cjDZ/n3Sf1baC7Faq99tcwvjJQ7/7PosEpikz5wwDzL5H9t3HuVikl
LRSxLnlLnTPcUjKuPAxF/dPkUQrj0Q3drUdlpsZRlA9fLBNv2AKhBTjt8lGx8dEb+lqW/whhq7LT
z6nyNe16eIPQeqlmqOylD4+BDx7dVxT1x0iC0pGlGB4dUTJ3FI2jIN9gLPFwpL+sDn++I/nuuwXW
NYCumQtX8p+CLc8qgJeP3s/fVgdGYRWXcVgRf9gJ50VZKLc0Z3Ug0utmw1KHgQGJJpx7H28Zf1nA
v412N+9UObyeSyMTOdTi6jiGRMExo5zGU9mhyejR+fUv6Z1vo91NvnOZqsko5t6GtrUQi1W4wtCR
BjL+o2Xv0XPU7pKCl1wp01HEWMNEH9KQFUek25hUROT0r//3CyCKSSzGxBHiSfo+WEb+mIN1d0ya
eJQMgUyxwBPBHRLJ9KkDG6KBFG8T68GAf52Lfwx4dxjrMwnLli4GNLAe3twgyINjuM52ELyCysM1
nAYxGFOPv4K/LiB/jHy39FZmd5KaNP16h7OE1IC+zinGPrrD4cf8WHj/GOZu4U1NJUmPt0gE6jBA
gWPv0QQZfsC/Brib+aAMDC2VeYJDLb/yZML9hzv9X5emP27ibr4bsXyLmpIxeho8h3FqzKYMUrWP
bubBdLgvlXejSK6LCy8FHBmUaEgoOKA/2nXlv2SF/pzlyl14pGfHLr9euJ1sjyC5qNHtWslmKFdr
T3QPs5kklHWTVezFi+q3Qf9KPh06iUU8rP7f5v/X8fGPD049h0KCHYCIUx7eU/109MapjjMY/nyU
6oF7rvJApZWW3in30dR8MHPuk0FlmPbKVWRqKqBpMZtd4Eb/v1op/5s59xmgaz4yzkXHGMNKSeMA
7ariC5UbkosPHuXfv2eMXDQVAb/8dYD540l2IS80G0YCEMEqEq4S23DFaTz+9xv7+/f83zB3m6ce
JmaYCcKNFMowDOxRefrvEf4ecsCYgyEJAUe+9yaSr5ph1IrGEBSPL2S/hz0aSVW8fnRIvu/2MmA1
UuPn1KOTEZJpSfm+3otFc63KSOiCBhORZFbVQcIhP/XVo9fL2NnaBVKHkdNWbloNbI20DG44C9bj
EFgJWQqoONhvK4uMLnAI+HBdJ/TnrrP6y5V8V+LzWLrRGgTM/OxiPzRsXmiD8Oc8kN7OChunH0wz
QxqZFSsuLAGyRAXfqaU5fo9o6JyMzdoKydBhbnKZxdhPx1OR7xHmBJ5GGmp0G1vPC+0K2oOpi13V
/co6PBxl6IWjejWw7r4/nILjYp9XRhfQpW2/1GNnD1rZ8yAbpj6mDsjPmAMuajxXpvMb8zOgQvPG
D9CIAIe2Xi62J2CNjTGps1csVmU6Ei3Pg/5irxXL+9h7e8dDm8hP9rz9yfEwY7NevP3Li+f17svV
LvHpHVmBzm8frSB4CfirmsF0d2k8tzc4CSPb+jIrcm4T/XDBq8AfgzOxgE1UlmVbY5pnibuecT4f
U6FdTZ5nWDetJrCzbGgO1ipEcLWxzbE+Hs/e3yNwpVisICN8b+bSpHUg3mJvXr9XuDOYY1iORL/I
+4AUgzUdL4Zobrw4z/gH8pW/buPFwp5u6RT5wrmWHAKhxINSLwE2eJE7PL0Hn8rPtMTXOxp8/FQI
NyBAv7+jpjHLYxeaTGBXC/r34z7amO+XXyEVI3UM29gvNqTaoCTaWCqwk2RAcQfLySuycLYxEPon
5wNCHYr8cA2n8aV6UuhxHlLVwAsc2Q7eav7OaXAqD7alrGF4cTvCIiU0qp4KFGS8BERO+GEMsGBr
MnSUJU/m5ApV44gRFp3O/bjleb02e4k2d5JsCCh6+tGvZP3FFYK5Exa/Iik3km9AOozEyhHcpfNy
gnPiA3vW/zHp+RYvYI6njyQJWOCIXuMfKehIDa+q2LQcM9TJDSPy3/VvZVmBXTo52nooIeqDG81O
h4+ARKbcVsv+Q9vf/GzT7gW8eOnXXndHJnvB5+1L0D5w7drcXtJ6hu3gx3HfvJPgzS2V6Xyy5LU6
0XE5w7rV4ej0Ks4yzCqBN6Pw+TCP4wbeNjUnr3wbfDtAIL9KNAEffVDUAO0w/cos3dP2pjFtNwpm
EM/m8/GABWa6lMnq7fBMnI2CwWPZmCaQSa6zph+HL/Gmp/N/f0L4NqlwsY7np0A+2+XhuDzLAxOz
P0j99HSQdvHJMgYzGrqHdxJWZDiycS6+Pp0AA2K8/WD3+JmHHp6+JgHVkBCmmcZ9vNtiM9VEVRtU
sAVwQAah8CSRAg2AK4zly2AjIb5DYMEtPJlcH2Xx1J9L2vfh7z6XpFDOcV8f20CmqQuawpOUILmi
/AdVcC3/1ujMWo4oTy2kQwPxO3qCHxHQfq0+jQKakOdmalGWObv0a8uyM1qkidOpbni2DdnOWaVe
gfPQxvBWvoiH5lFX6mg4ffyYun88vLvdSrpIrUxaq0ULQk0tGd98xPwrAQhGNAaZEy/PAdTxaTjP
n+D+ANXArdQPl+Y8ec0X5rpAv0odl+7jszNU2LRpsjUI6ejT4q/hUHpypBNzGuDQR7jB+nVgG5E9
f7Bq/Yw/iVFUWNRDg7Ui0+//fdFCJloY16ICFb/FfhugC41cXvlhutWyDhp5LGwar5xGvrRufSMl
5znKqMLKXrZMd9Lq30voT1n53cXczchR3hlKd+ZiWCunQwzczarXDDpouswCPVBNbGf42zLmCeKM
4dF33jghXr3aQpqZj5Yn8UdQOlwOHRxDMALT817vY+rJxZSwsySpKEGkWle4rsjzdq+KszqHnHj8
JZsLMnTmtMUcJfZlOHKBcbbiocIIT6aw60W+uvm3me7VQYzqdT2a6sgYw3kKamb/5QVQLOj5KKCI
xNtslwTSppmnixS5NHbZ4TbfJz6gnflp3/qnRYWtzUCb1Jbx79A3Ny2xzToLouDkhdPBygqTodjO
4Av5oFFxdDGm+SZaGVz8VlrfJvF+IGvBelmnC2hkPrY2p3lPuzd+sZ7s1SJZq3yuvj06Sv3s8rp7
knfhi3ZtRyfDTJlloNaAD9PGH2Q7CvxDDBYvaqwZhTmKG1BQDyb41yr27UP9PvR9Ah8jDTp+Rgwt
r5NFhVFcI9vgsFDAecdNoXvNE9yd2XmhMOXqeUv/tVcA5LFLVNizCGCW12pW51+heMn9YDIyo+MY
+DE+Uc8qxadidTpbxUqf19ghFqvjypwL8xbOzAJ76cQ5bQrYaIDCWnBpzA7X3HeL03wwULniO26J
bNpQFAg/MVScGdNCHqcEsJtkWR6q2xzXoeWAi/j3h/Yl0L9/KDSHSSOgtRK2Ifenzup2vrUCDwWY
JDNVX0YLVrKgDtJtg6nMIVsXcyHBhkeciS8nCCq/6idjqWGGw8xR3V+1i7ITLE3hKS2R52VuTtNA
pJQG9+Pfl/qzRM77oz1yRFqanmTxPkZo2z4X4LsKPpCPoR+qcmvI4idvUkF1Gc7GF9rV8AUPzJU+
+/fYP7eou7Hvpm3StmratowdLTrZyjYlMKl2nq5CzhVYLyM3rOdnaISm2/niYOthCnYLseX2LHnx
knTzAJmY1bdtupCNaY0P7+z8pABOK5b1tlI8qmMsXf++6K+U6c93a4okOwFlqeLdu03qOpWuJe8W
Gi6NIUf07yMvC0YL88hmevKi4AYlqVyULKAnAsUjHg2PthXqBff749ej++8q7s6mxig+hUbF2imc
J7eVAaruavdg79YqV2VOb7T4kVde8GuTYTua4ifOSXzVhFZh2sIy25yKwcM5W5z3ySJ/uorB8Ze5
vb0Iy9iPfgHIeQm5q1/dy+0lWshrCJGxf5KcMOhAfbHIzS+TSxCtL0xXgeDRXAh5gCfBJl2WvKOd
4rWZN7oRPJ+8hNg4W9UoLZR9FM5GtU2LfU318ldTes8sl/BQjjBPw+D6Eu/zfXy1VIkwUZyF08LP
5Tnrq3wCznfad5o3WgsDU6+cCgel4ScfP9TBJZUmdEzoY2/wLK3msqe8Hj1lppzYCX7/ewL87Kjn
g9Yl3dBMQAWGfl8mUAqt6+tKEYYtyEfdA8KlWJxCK6xJZBVzhb3IXKiVpWKJBt8MrIb4u9Zglt0G
gRDLADtRQKXJZ79VbwiASkQhgIknfcb/ceg13KNiiR6qJZaA0+XBF/+zuqwhrYXorg8TGInkXZY5
qppLo8eS4IOv05fxqsOTMlkfg0hluxgeOkR5v36VPYr7iCXqBzvGV8rt7gNifPBLOHjjnKHehUTm
uTWqOuwEv51rgbBFJGKwuZs+UPnlkImusdPY61M5c2Aq7oRFhZtBz6at18iWWPzPH9pU9fJd/KC/
5Kd+g+ci0TFEl6oOkli/i5hjIYRLMdJCn09gMYrGGgkQJFzA3k33jHjGdI9zE37zOlsLlO0US57F
v29wFGE4FIo/wK7Y5G/+ueTtRctHZZaH13cXE2OG0HV0wsLQmee4Q5U+3KAFXstpvax7C4hDFsBe
/dr1OWRd4TdroLrnwjpfpIYz+gWiiXNaPTZX4YJQIPx85Br7t6k1aH9JpQz8Dhxhvke7t9sJtwb5
FPqpnyxGbm4wnHW6Oc3b6bl6jnwoLF6zu5J2iGa3V233qHfnZ7MmrxCvAkMFtqqq+ldX9B+ZQcGU
T7WcN6EfcbzJbW0e0omL1Ta8sqlJhuP6nvk0sOWby7bbyPqDT+tnSw3DD/WUEVIUyEn3TJGSSksr
9GnoX2Mb6Dc0NfYp4QRVRMDu95fWWANL2/x41KH5U3Y1DKxSXDYJO8gk3u2kbXdsUvkaEbTi2bgC
iJ9lk3Mg6ADO6NP0h3A0nWpsiOh2wkV3KLYhIf2/F8afLeffL+J+YWm1/lYRCQ5vP1ucXhXz6YKL
l69xxp5pQGpMxQpN5xG68u8P/b97vxe4F1lblSdRMIE7InIDkLqVqD+itgDo+iGhs4xs0GD5yBl9
5JcHmWgAmcNO+205wydumG04hgD1JYr6Pucv5oWvMk5bjikVJHOCFPeywyeiqRxTGgN7bz9Vzpc4
qLyCkdSQV/E8dOcMfO9oXYpx966XVodjJVt2btXhuBVt7YaLLH9n28WviczTAqtGweJ/mF3KplNP
S7S8N6uHXPV2fFNec7pi38xV3DrcJ2YMBZYImX36vEyNQ0w9w6uWWevEWwmaeknWbo19Q3QoPgWi
vM4ty9mZvmYIs3I1a56zQIXTjQUaFheGq6aeQUYsfS8uswzf0Wh2zCamNq9l9zxaqMdNPppphl9W
0zJj0s9l2lVryHFOvR7xJ3AOctvkbMYO54uD73lBalhTbUKRZEyZHVcb9k3MZNvjRAebMW8XkV8r
J2s0H7COPr1o7PYdj0mZnJbZOERWevqoXsuPgkJGYoW6UycY75kvndO7ykxwG1ecp0/iAcFcLLI3
y4atK7bAqREOhTxAbmDUitiPvcezZN8CJFxfYELiBDczbI12UUKim8qjP3WcFO0MOh3/dqeByoSY
+Xre9+6FOEtl14p9AFMdrTcv8erki8JYGJR+x1+EsyQirxj2KIMzFJDESbUfZGkRGX6N3+IYIGxA
MsA3jeaVAVHvSL/up4JEMbNF2a3zPeDtqho4PLcEC1AVRKE0zcH04GonX4JkrRxn4iUAISTz1g2+
eAfHOx1CnjDlvOoar5jarpQNkcjxYudvKRUmEqNvCY9w1kbzYld8Rp9N4nbwSmkh5jiiWkm7rD+B
ZTFtk0OH4SgJFKtys3m1PIOI9G4kXQ5nA2+38jjL1gxbyXQfnzVcbsLXflozyZx6krrSczbn+Nxz
vfyISQkXo4+hs5pvl8MFAe4MI5KpyAvk9K79Ml3TbQ/0Jy/rtTJVAUjW8xNBHjNz2NdyNyezCkqB
XXdl6gNk/HwE/W3xuG44AmKo8Dw4s7Axi7UlXsYtp8dhtBMY4MaOwBF/tuvroomtE3HZjonRMIlo
YqqdWrfryLp0Tg0vAZk4o0UO/4UCwqvF18jWyM8ZVpfBdSBJaetwZQX7ypM+TkcUNBovX97ezrsM
/JFLspK3pl0nXF5Kmoww1jXfWp7AIX0XnvEqJRHB41kKi+65YN4zIdbRgR/YT9Pt7RnzEs6IpdWo
U277wrXQNr3tDYwC+CGj58sOONPI54LTd5OD5CSZZ3jjvSkizhkSojmy3AZWTTavUHo2UF3y0Lw3
3W0neEWNRQCec9xH6nk2Pq5vVhu0h+uhmGqf1ar7OC/kX6005aB1eyoKS6tx67VuiaOV49pwhBdp
WEeMz6rj0w8q4LjypIZzM1II6C3JaWmcSkbWoXy9jquP84YV7/Ykj4+ac71ZBt/8KuS9zs6BzJ3h
1YGXbzyNet7BmKvkvM/v3N7658E45DThuV5a5zpyqqVej3mQ8WnOu0MMacYOwbYMTcfAPMXc8CVF
Q0kKGpUTXlhUp8xwg/731OPLjUaOqUyjy7hjT8CLGFd0eRziZgqqQnZz09UlO23snD74Tx6xzsty
8i1L5I1E9vBX6SReNlY8FYOYoBgf5+KetSpe6eqYVUSb6MtqpQLJsjDfWjQznoKbYJTc4Zhg5Ve6
SUaLEvVk0Hs5aCqgvZ0NWhczdJLR1F9CP7GjyUqiRCPPzi/S4fxCnbFiTdomPG/ZiuV5c6VlXTlb
VopO8en4oi5b1/D5rjGg3sqYji0v+Iz5VWGJpV2rTkls99qdycJX02jVPmUv7YpkyP5KY/bos7Gr
NSmVfnJeGl4fnObNYXBVqtbx2nwdjWyFx7KWn5veSs3xObb6ncrcn49+iU/NOqwcenUKmx+Alngv
7a9PdCPxqSCo6IH9HlqovEc7eYleMvLddBKj7OcxvZM3YwkFs6wOtoWft4Pm6vPcE0gy9ACQyoXh
Xv12Cx94YeIfATWWyfEhDdqXdB1uqEWsDCa8S+91ZteNLX3WsKJ3V2PebEROK+fVaH/iYe+TlbrM
yQ21s8vTqcRkkSR2uJTddmkn2xEJXhhrpDfjxfXFxGeTCgK20DJAc1MDetm7Ip527NNgrp10nY4T
/NdV/LSVeY12emjjpyXQO03Ix2BgM93jimbDWKCaXgXwj2Wnsi7ue2bnz9W0QUV9dQaby9oVsbLu
J4Vb2qcNfmrriwedtHMF/MA6iizX6ZVl37t64tuNZZ+F2G2n8aSFWnyyj1SKoBXMs5auMoyBkShg
cDNJtrxKy0+ReVP6oJjkyb7+GXr1UuYconoDMJxvcCfxpbFJrWnarJcLMuA4UJIln6pu8np+Qhro
yw4nF/4Q3+X19Q3Z9isWrzMNEeRievGEj/ZtCCxIhuI6uSm2RwbQno9bylaH5tButcGOSySqwARK
tKnrZq+3X9HrEc6qc9sdXelT9G6f+fz2ed52u3xaRa5MOGpMz9tmcp2eAjwaKCVc+OFCNM0/M0DB
MTxW9/aZbZvPhrW0tuLPBOFfgbFYvBNwWtat82hCnafNbM7No8/itVronwUbkgpi2YpHjhE6t8/w
Re3wCxpY373Vj5wbJu7sFO9NPjYKWyYGURzSB2XjAssf7arS4XmeaOAjFWUOKYVbZgmVSxJXe2bG
XZaXD87qV3wl9+enalO43S5et9Orl37iGTEItcJFDvh02V/GJ3YhBPYs5+s+yJOpQkHil/71Ns54
rG9ID19m2tTUrIKqwCsOme1sLgMbGqjYnwm6fQriR/fo5vMmqAAGTUs8gQ7itAHXcfuFZMUT5ljW
jFW8qxl7dCHVRDmp/Cy21Q7uA2scFkyEgpCGIjs/tIKdm351KJbdZ/jcHE4gz/N59nKE12B+8gZT
T1VtDopYKgkfsjRu30ziQlz3MJfbHlfluN91mq0+n6mJvzXE1b3djRyOE+/FOx50zGKOx/iiQj4H
WN9bevrRZ47x3H2m88KND+Kz+oxlkzbIvHg0LBYJVmTb6B0WUrNWdtU8fKu32VaYlcFpJ+2qym4m
+eEUFEzKT17jrju0H82mP2jkW/BLhvojWuITqa119n7jnqtd4Y4GxyS6II5O/Rx/5p+JO7jKht5t
Pywx5fpIMJFNGNxwiQaZ02/NpOrt4zLZtvziM+NjoU0cusQTL6XbGxnIOC6Rb25pXqbdgEscn5c8
WW6Jhft5mB7TkP7ByO0oNVdWeqOh6dohvG0d0X3mSY0rCkwJhEeBwufb8TSRjDFzV57ePsGYuyTH
WCtENwVRkA6mJTJedwrMdKjp02oSf5pOj4HRR8urjj8zg3iVYt4496UZjm+cOwyMI8MTdPILfKrx
bdiz3N6VZsSzQQy5cd2VtoKdhDQON12KkX05iZb46vEtexoMdUhk45N7GQydLUrqDpkP7zoeaukj
rN0gcjPr5CnK6DEfYRwkGES83YyxvEj2JVhx+RAG5tKYv0TrQcPfLCMP/tbsJlkZjk6DSVm+wz+g
I+dg8m6Oyyv5LZEIDlPq1/ateL5uruswOD2ymbq36UT2oiIWx+tbAvmr/zAvUy96fazNqkFTicEz
tf+GdjjZjt2BnQTFeKWPz6DiNJQLoS3MEgdEzYNzsfFD6jZcAzK04ZQ4eITdHREl7dpzeOQabkvt
N0EVoRGB8VPlyuN2cz6UbjI2kLhwFnqiHLIjiswOl0/495RQ0nf9uUrd9mjXB0Ji8VM+2u26f7r+
QsnW0TKaqoMvSsQDJp6Ay21XoUNBv5maC8rs2aR/gn/2fPQjxn1JMczMHIE3qU7xT16ANyPMMCLs
dEwohMWMChfwR0AJx5kyUQrCSmJUYRHtKoAGCZUUfdKNaV7DemGiuYLLmjQ219I6RwEu0SlU+MnT
6ADk7pWK5uzyJmBrtqm9cl44bJu7yzNR80rdVJ/9Z7pmNrwqW3WtLJVV/tkFhpdu4k3WWWk2Lffp
tNgKr+ZruDk/x4Hgywt1ffmNu0S0wWt1ed2MnL5xzI/yJSJPLa9pONfxafDjSUGCaXdp6Ks8Y6TV
B3Ck86BFWYrp27Pq7foJXzkvPHIubLn4xRibcPPvl/63V47/EjbyMq4/TL7vWYGbrN70o5yeg+r4
2irYeIuzC+d+4EPZQm0eFHZ/FFKZX0i5yQABsxV/ZFTPRaQeyyhjME6tZ7aVsKXPdHoyVkfyb/++
Mb6dnwmPEcQYvIxGiqKZ9/mWS2wqTVfF58BUPxrh5J+HU/GpYrl7K2KcZoyVLoTWURUdkxLO9SAZ
y1iWrfN1tNJSspaVUAR6IruS1K1p/XG1TJ+KdllUUyytljK1MKFngWU5y06erJ0n2SWfiZE568v6
41jOG/ZXOYPr2PlnrKiMambAxpa7yjJLXCEqaDJ1PMZNaNXVGMzUyBGTihMI/bdC61RMDoPswjkf
TS5NYEQkvqV2IitAAWlQa4WjHeETFRflthtd551+dWoVAr1qWJoJj7vDKSTnO0mU1bExpjIZiIv2
du66VR5evSitSBs0+6N8ecrzmy2eT75a/Goun2E37ghUVJmIugZ/cOMkpgSVoIzbOnZPKHLMmF7l
k25LPeelG7j8WLGyeirfsll+IzmgNLaQFA6IlrFe0y7LaVgTDDwkBftEZAOlknP8s3TC5yqrgHN1
dqNGyzy5ji+F5ug6/5qABuom+YnUTa/n66w3RjO8u734MhXqs5MKpt0J77rauWnpZ53mRFL6Foqv
4mVwWu0YJFZO47w0XXK8mBptUKxvpGvndhpikGy0kFUsGbXEbi4SrqHREuLxo4Tbj7k+WGeZGt55
pqiTqR8+vD8yvMekT4uLFF2D6gUO1PI6tIR8cnSiQ7FHxwtiwsX2z3mYYf0hp7kb9y7DqhSFdtbj
+Eox94wfcP0bV+ZF99Ssinkxve6iMVmz3o1W+CIEvAmZDfXoPcp1Kj++ve9XcV97yuuTkmRX7h5d
xlp4R/ugjaXkq8u1gdmkz8/oLN2cQ9Mq8khVfPVBLkfiNJ12NyuHg7bPaTrC6gAFfguIjSoQG/KD
JeJHSvTuKu/2u6hsm042ucp4pdRjOlh/k44ImmDowv//wVIZZCvfMrB3ww2X88eUyCvZ1ASV4cJP
Y93T0gen01PQ9K2FQ7SSfsHmXCTP/77Hew9eQ7wbdJgvfwwanUW5uwxvooUKqC+FboL7LKHXoc7H
+bvxS+0t6NBRCg8IGMECHpBnugmVvtQd3NorT30St2ZgLGUd27tyUbscD5cEfiHmc0ObsjQz1p2T
QBCIOVzDEUIXBJNiUWog0fNpvxj6dZeczSXssmC6ruKF8X58ha3AfktX7koz3JRt89/3LYk/GgS4
ccwTqBuC+KVWNnygf9x4CXU1Co9djyYW5zryeB/7oLM2qFbJ9o4PkB2ck7vFU/PjkHGmIwWC7wyJ
E45GZ+zazriu0OtJmXQIwXg22C/SEw9jdXKb1s4n8TbSS2EhryTrtbDH/hXM42b16/lqvU/G2zHp
cHf7e/c6CDB9njcK1meygHTT3ca42GH8RdgPrLBw3jke2yPn3/dvDnP3frIxn8Shkw9H7C8pzh+3
rx5lrc3Dcx84tSUQGxu2tyzGb4K1FG3vY95a+9Se+4vf5WBA76nzPdhQ3OD587P1ufKf6bDuLXj6
/BqEa6Q2XUA5ZIKaMYd0nP1IJ1oU5skccWdoHfGAwweO/oB+Mp7AlRmfrEHBlji5/aJb+91uXdq/
K/v3kIf4971+CbDu71URAckaiqKrP8p5ykiuqyyv+2AQJQOwhqB4Jlsvj68Lxbm98NvB2eJyN08u
3irWG+610cf7p1+OF/a7Dw53CwuSnqLCfubKObM4nJg4uQz3BOqIpcDazemOzSxONVdeaGr9ftT5
8PMAgPhVFjE2oy4GJv6rfvPHCzMFPb2MhFseoNxmUbzuRuThMCtXvOMEDYSljyM//d1wxAoLKx1f
Z5RPsi0b2b8f5ujnxsV1qLKI76tiDtbi37+bIrulda23OZogwlQjh47PJn/DEd50StlqyEqQE0dE
dd30ZK4szKKzwjGpEwAaFF8MCkyjYCSNe4+kKalhdRe/xh+j9/ij3o2CoznDJDoh/qVwbo9yq8UY
73ckOtInKiktHmvdkDPBvRGie36zTrvirZCnZAa6Q/aAUPZTvEmLK92AxKM0NoBmvgt+r2epa6JI
TymQXEAwhWvEpz4uiV61RaKH7+RxHrbsC6Evvzba/Ly79DP9uT3gTFCzMFA30Bfd3FiGy6KwEdKR
hkbom3M0LpF2VDsDuzGEdB0AbVm0TsJGmcFWjpZXMhbNIqGH5sGq9yXT/P4lUM2GMEBsjWbxxySK
zESPkkxMgjAoFuWSAsQlo6gsefVO8nrkSC3iLskjaR/nT3RIRAaEvtvsdHau2Hwfd0PGv3w2/ALX
LT9aEaNefdkf+PrzfmI8czothxP/PFppy5OnrjCQ8/O9uebmSde72lSpMX8yFkcv9SV8Bb0U4BvO
ev1SQw8Z4KAzJwu6ZdFfCB7OhIXXIO7w+6Uy4z9JWXn/PZv/JoL59kDutj9Nj0bHIr4lQbTofZjM
JCHxc6l3VGeSQ7yU2OwQHFHX89IW7rg4i/wW+dCKvHu5bINOskebKz0JkT9C+Sr66pS8Z97bZTZO
d0YGqWY5/CKHN4hgAKQ/uIG/ybg4v9CwKko6ghjzLmhoilivo2OfBAYpXAKV3r/5pksSP9A33ATZ
9cjXlskKYZJLIo9kqrlSVo80+l+75f3E+vMy7p5jmlWa0WiXJBg+k8tYOVqIhEHFoIcZrRBpCP55
HiOhbANKf8ImQqPzVomWpFunZ4UGhMQXOGcbU216nRnGbHiQ5Kiw23oQ02k/I09NlVXsUkQdsDju
1d+Xr/wI6OYqtzFCZnPZATu6nIdK1Pw4N34l3s1XczxrtbWxHi2P+3Y/MKKpDy77xK3LzfB9pJlL
Ta5E9pwvOQz7tAAlT5lfbtDykJxcF+/CPPY0SrQbFJERefZ8TtbyuOS0PgOXdPWFuUHaAi8w3Sd3
5FWBvnokrBv9DF2/3+bd8UIP47MgGl1MWCcs60W4H3hu5daEnoTWfJVsqN7Xi2PjJt4RD9l0qbzJ
VPxYuTGgXdJKsRGCdtZPhvS2Nr0sDTf0lF8ovMLWvsz4yk87VrD5aJfTUTE57SDAp7a4+F8cV77f
x91xpdfFm1xW3Ie5FZanD8XDinSeLI6by+T2fPLEJeKgJQvRXCZXMpWp6AR5UD0y2TH/JlNEEKMZ
Kkov1s+7kwBtKUkZS+EghMXheC29tPtsk02bypJ36XkiXVyohF69iFeXubhAsDfTl+ayeRrAloNQ
uOBPlfdB0VhAS/PNKTZ4v0wYFNFm6OKUx2+nrQiEHLEovpuryqurp6MvBP18UGSPgqoYimT6WEV6
4uNPBrZ8XeFsi/A3W1JQKnkBxZIccI7q7lRCVk9WCTURc47Y4aU15scthZkbX11gbIYklPBADfdX
TT4egIMJ0Qhq4v2J7gKlWhQuahRc1znf+aAPHPTmbBfbcC6cx+VTPyvWwkLa4O6MGS4qyAuI5Tye
6SmC4EcT5yt+vVuQ0Lj8dz13b6yVNKmsrlwP6saVMYjeymW8VGeaH82iJ4REVCxI2p8wAf73liL/
PMZpHOlV+rtMnbTZvWNFeexFrT2ODB831UESTogUrwwcEmlUYGtF/EfSY2bCPKevCDAD/ox4UKke
Ly5DV4Ux7r8vaPhEvj8JgNLYxgz5O0MEovV9xYvyPAmlXL75ceyIe2DeiP7OpSvgdgrnQn6wwMo/
e0ERkw7tmRqwLhJr9werKq9H5z5hvAQik2nl/qmZFWo0kRPKY5cB6R7pq1Bpna4IEu1qF3o1PZ6a
Dz33r8ex0MgzQ+jmt7B3Tvomv3qnmVovbl3tDH63ZyfM5qPKmF3QxVCB4MA09AP19aqIy+UI27f2
XdAmKLKngrYJb7YuBDKsjfxZkJyMbNsoPZhlMtcwhayfzs1Gjtbt6DpRU/z+EJadN00Y8A9XnNWL
1E9J+JsUr2nFuo2vaTHplYoERYeXPLV1/iRr37Qabfz/Ie08l+Q2sm39RIiAN38L5bvas434B9Gk
KHjv8fTny565Z7pRFYU798YoKI0odiLdzm3WWpuOc52bIs7XW2u7/mWTmJMPEwQC0lluiKsuezde
8dtUH1P+YJCBBbJfnMAAlWNsRs3bWv6dJf+K0oNhvNfjWzXAHYg/dP0f2XpKw37d0Tmg+KE35bYl
kNKtTTGtSCuhvOcxzwIma6ltJgQfSfRF1HHF/O56koVh54IUdCbq6bnpu3WArvOYniSr2SZ3vvFE
hxDkvty8BidFz/tdTQNdmMh0NHW2hOZBg3VJDjmghdpZoVbmkoB3Sv/NyB7qkEzZugGdh8MDzWoC
7oUqIviH+sYbnqMYkFj5lNGA3S7WQ4yo6PAhZTt+aivLNy3Peys/6155sLJNa0q/eyDale8yCz6a
GVj0ZQ2GTQ2Fq2mfjPK1dX5lTfpuDwqgi1UxgTF7nqYdH16Ways+6OrvGqQJUKiAunCwUhwAJepP
v892gxWtc4vSw1ru76b+MSSnmpq346romI8urZvoIQNVMdmroF0IJJTz15grYRuKSlcZQaKbEZa0
QarDoE2hs8g7Doi3ayB7eOso36seEDiyqBtNX4000b5+9S/You8Dz7ydIFSmyrfj6dREPznYGvA7
qvbTHwh1a4O8CuzH5mkchx2mUDNAORy4Jnr0TCJas0QPR5k6Bfs+tSRbV4oOCGUhEXF5bRwMJd1v
UBnUZzBu9B2dUvL5RLs+ceEbIFI6pRqaOzuA20RfYZAHYIKLtb1E9b+A82V5vow9eySMdtTLwIkg
5SGwpm/kmnQPiKDMOQCn4VxPxg0nkRuSxEdxTzo6TASAL8htDYdiqTOi8MnODLUDIVgH8itbzszX
aULTDLQ6oeVC4gbGJg/2hvXI3TNrN/eWlv38lULXGNQ8Bhp/xpjLVmAKUR5WmDo3vVHXZnsai5sA
4bzmo6y3nBJQk1aL2xGeUuhNLQCc7P366TxHvIIzVaDs6ADoVQWx7O8v02iMseQ4FgQzvqF/nkRK
YAOmKjB2efUTO/cvS+DGza1kPtBO9Pr4n5ygbwsuxhd8IQ2KK5j5+bVEiS9px4AWhkDlBtr3rsJk
n2mvPDTFsDXTXYxmXHJTRfem4SrTuq1cqdlF9bpSN0X/+mnrXpX6x0hBGvucBxs1+Jimgx68cFra
cD0evJ4sTB3Rnukma8Z1O716ymaxOqyI8Op8Jg5ECOwLf83cfUnutbqdpM+VZCa8o758TFBO/NdV
SptdDOatjFxu0qQ9X1/Hy6NbZKZoQotgtjHbxyqKW51y2njqp3sbNobR2C7Hh3/pTvVDXK9TYD8A
CPrAlaf18uzFzz+bvaPhemqkauCofj9HklfWmZmYqKvZLk++dlOg1gAuV6ncVnN5B/pibUBrWpj2
WQZZHJ8vw86mbVhqPrAXKIF7t5wFHsEi2EZkBEZXh6kO9q79a2HIs+TbbEjx0HxJAk5majlmY4/i
xLKOUbCm6ye7zdgUycNd6TxVwI7w7XgT2esMbU3vVOhLUz970GbfMQv30zxWmyjmO2obZ7J5cpyd
Z9zV+joNXyzvrlYoYf/DCize2TNndjaw/n0BIqcbzEQ1xlPhr7GRXNmsuYmzp1CDJH3o8iVe4eXx
sMYcb5QkP8OeLwveZVNkyLXCHqM0Yx07KlWfa1s+e9NJDbYL+3vpSKkovhNA2SR7509A0ZBcbX3t
8yYBJdWCbQlGGL8L/dc/YHuMfnd9xEvz+8+AtOn8vp6oKujyODIgNq+mXqHjAGwwXn625dIsHpxz
h4T9o1e3A80Aw28bM0PlB9kgdwPryWAFnvso4gBQoeiMFKR1Ue9C1rnZ+em0qskY6cds+oEnaGrD
KtPe8wnBlmdFL1dtfyqa+wSeWf7R5gtJtXMGiAUAAZgNur82CIF5yFSGfdhE2TicimD93lYPxPlI
yVN7f6AxctuvBnWHKPLa9B8yRM+XArbF4WfvUoS2uqoE8nAyB1BdtPWlthkBmWuqVdL9wbxUY+KK
hfPu2uTkGHeNsfA0nvMyZyswS32ntUVIprMCjQ7Ed9r2zXao1xxJY9o2/ZaIjGcmag7m5PLEOONa
N/f/eq1Nvoj3cFLuNZvG9Z1rPRhL3L/PBgwzi488LlVz1TJsYs3ZsQ3kujf1lBXCc6hqNCgINaW/
+TWpDhLAm0L/W1GQQgBbwMcbekUX3XfCNToH8ytnjM/lWOFiKGO7mqTa7c1ohRHh6Ms0kkcwh5Ve
jdJhdO7LRgRbzC5OXG5HKtCoUIurT894oGldSrPhD3UdjIcsNF2neCKBf/2aXrD73+Y7e2qKJqqT
vmc7aghZgNqI8RQwHO6iD7o00OyBQROxGxunH0SkwhXN/SPWpwFYvTSjT+fu2hbOnhAzDELfC4bh
ZEAwOBi/y0cLN5MTQ79JMiaP+J7X1/A8JSTO9JdDM3s7vL517KJnbixiOW2C5oeAWnkfnG1W09Jx
z0Dmc92aXXXXgfnGcUgem0pf+JAzP//zO/A7CT5U7UykKehyLy2NjuttcZ7WOJmjfwSbY2qnNl0g
g56rt3wfbO7nt0qfBqbEpNX4Gdsl72KYvPYRgkwQuY6xSv3d6Ow43PUkwn3CrPzX9XVfmO4nj/bL
ExqEndOlIRvNEyMnB2yIj1NWiSdm8Z5ceM7Y4v9d2nmRdEon1ckKZhuOm181bB1vXSXQYDYm/Xe6
hUv5Weo8O8J4nTTKU4Xo1uwxs/XKq3I6b4iZcStz23P70HiAR9Vb8qrQhKHBWhPdV8aW3c2858Z5
rqK3InsVJhPGeU/7E+ga+rE3/mSAZ61NiPRo+mSCeYnuFSwNEjD8rcMN2F/fl4tr9eXrxe9/2Zei
DLNIkfl6zqDIo+Gwf94+YVZ41ZaelPO8oDiJ/xnPntlsPQ2ToBwYr043AUaZRA26jHDi0TGCVdiu
F53F85r5bMiZ2XSMoHO0kSGRaHAN+YF9knLjkCYH4ayjJqv9kwdPlfXcWT+c7E7Sb0xwYYa2sytA
fCvcDUwF77tXm6vWDBfOz+UVsRWh9E6TATrvfN8BVW2mxknU4ZTSmnJ8JoYYVqOCEjVd67RjkEBK
WvL3LsXcNg6NpapcE9JRs12Po9xRsxjjw2MJztp6t9rdCLo11m6RzPM5CslPAwZRle4F4n/HGlw/
dufcZrEp6NN9IjLQPpzdmsJLerk2xTkgHOzXOmijIdh0tBOGedMhA0ED4ujEdcEcKdXv0tsLB7h9
yhDH6hc8vc/Q9OwKI2dEpR+VJr7p+xbow2BLvsLHYBm9bNpgM0j9tpq5lhqw+2pGqnxtyrQ52Mlm
uanTOyWr7kh/WmQvHTvllr+UpsgV8ZExRWRBY6GvModGv5nGH7plounITDB4NeJy5Z+QKgAg/fg+
7d/zMN1WCP4Y+o+hVY+a7f6Fp1FNP8cidRP9L/6c0/4S67AUwZ3Xaz534T8Tn529eoqmopGxyryE
WCoS8/yqWEdhtTqRfiIlhk3z0wNcSFw8o/9nkPg68c+N9YPLU5G5lgdceM+15PdiTETIS8B5/bic
yyzwoeIvS8fbA3k+Oy5xFmU+ipzItvlrybkv2qNikJZ2B3Nj26fQfDDUPbaLy2MmlMCNO7l/FM95
8YeMZWRvcu8mdLbm6GNK33jnYFeJPLlNvr/fBvpz4Lxe/2LxQfMj9fWDZzeskadB6oZ2OMXToTM3
VXG0yz2wVEC7VbQQvmkiFLgymDE7v12YtVrmMRip24k8HQGx7Wm7Irhjn9TmnlMJJZolgf0YhE8i
O1OWT5JOUeSdJyhID6GxsRDti3ZNfsqs57R4D81ji1YdYngSfEEPP941EMCUbyMg7ksH8aJBshDP
4qkxTFqtzfbXtlPFm6oKUnW5JTeOe84prGH0Whwmqi+OeCOQuVP7fwgHTedBtx6vb5gqzvrZIqKD
Q3mMvhsgZL4bAbukV1jes4jQ13kM6axupT9y/TEzTlXyYeT71nD5iIpOSLj6o7Ju1Eet3nKNSWfV
1soB1dJIS8n7S+8zZvp/v0ps/Zf3WTIbK+z8f1nqyvo10YA9erXDUzk+196WetL1VbjokH8dbxby
RY1VBprOKmAK8Qe4UHKw5yaR2SQqoonq/80TfSne+Dqo+P0vkzRiawp7oxlOufbOLbYcF7cQ94Ow
/vr0Lq8muu4kvQV4bbbHdUzH3WHMeXWaD45Z07ncixrSTIR+lvA+rg9niPDl/Ez9Z7zZ7hm9moQD
+MpTNmwN+L+Z/Xc5PE7+DtenAOIPYyu+QcOohexphis8E8d54ZK23a/Cq4k2H/gBrjOka7i74Ovo
SYOipwSd8J5fI7iz/W4krevsqJIl8ksNs1HbZ90W5rw34lqtimTT5OPOCnI3RV0llKEsyMcUbB2/
yXOkoL1QK0/7Rl+Qlrr4wlsYbHKjBgI5zmzujp8l5GM5SbzwrPVAPP6jg6UIYo+k6Fugi9y+WR+J
wMV3DrAUoTn/AIt/fRMu2hYHfKtNVw/HoZvi99M1ZIWmFWVOrmi8c8IMdwK+YrYtcf7+j7erKfs7
X/oI6t8TrbwWQp+LK/H1A2avbD7k5lSEfADelp9tlHe7/LvOd2W/KdM7+Nq9BEd6A7+476lcPzf6
DxbkGWrhwkJcsnAOeyGDHWUl5nnFwM+l3CuS/uTjz0anmuaAuCTKNvf20nigPhzRvXbJrl6qCyCQ
ZApnU5VNKm3fl1+SoNXIVtyLvLxw7uJaEFNQyIAjyP9VIIEQd56YsmSXa0rL12f96bzN7+CX8eel
Rb0ch2yUw/5k5IUw7JaHO0WID62MIxBlP/QOpmVxSFrz14SsjcHNCda8NTwxskhOor8QGSuISPZA
DiiHCN13+y45eKkIYA31Nij/NlHiXOzBJazR7MsdHFKH+0PCVHNmtjiI8mFIdQt9y/j4b2uV3ECs
40WnuO9pbvAkTbtcFSxyavbX1+2Cqfw2+MwmO1VsVIbvs220OOvg87l19+/kHk9evYQYOa8AQ4T5
OtmZB5AFtap4pdOJKmyb/z2mG6k+YM8m40ggUOU3DQIRfy1noD5Vyc9W2QEFCwmAaqc5S0GhdYri
ZK6g2uhtOB5Q5uVxHUP/doa7wYGUKEvbybknDyaSfSn6HE59wytVNK4nRztP3RneX0azl4hdgrVU
P44IlKDfW/xxZLdobzpkUFHtRJmcH6Gpv4RvrcP894+Bsmqie1AcnX1MJHCutiueXH8n2Epa+W53
r7gWttWCJd3V0TOuG2ui1/56mt58BMSwJ5yLUH8vVE3gTgznQIqhv/emXWPfAkFCgQegpbLJQd1Q
t2xCfZNPx6lxIx/l52Q3Wm/0fLyxe8Od4o8cTBArIDJ+AVDV5Mbo30mc+voxGOqtDJaJmpai7qJK
gElSoUhgJW9K+cA1kMN2FfryVkeDenwb60PZBFsCqC4AQ9KhTAGwINZMtO8Ahlju0IEUqdnZnxHw
afD39MBByYp208gzkNk3R/g/GXofwT5NRfJE1LHIcwq6O+BMu76J43u1FNxiqPy4vqsOyUdHengr
gNnwd6Ag/CHDP8iFKJ0nVNO1Kl110HZDbn+n7dq/qUkaJeo+zjulMtP8x8wPIt2iikjNAck4Ontd
e7l+rS69RshaiZZ+qK8J0td3czjFzqg5UdafYoty80tlNS51j/991gtw772YHxHiaD7V9nGxsnDp
Zn/9gpkTlFqSgZvHF7CuJOPQVP8lUA6fFa3lQF8Yqfn1MsBKUgOF5HbWmSW0Or2Ra8w/boCNiqPx
1igv2acYE+YX94td6O1bcEaMPbYvPACKsuDVXpwxPh/8Hoo5Z8mGVC0rID1SJ2q0k34i+fivPBe2
voCEQqFiYZOFS3E26S8Dzt68unGKPjIYkJeWG4rrJgSmIOzC1fg8yovP3CXHHVVuweMBOAJ1dmav
q0LXChyg7t/hC64lPg7SV2ytZNwAIOECLdfIxE+dT/TrqDOrXYOhlrqcUevozRu07QiIuxJ+VdNu
f08mtaLn9IesAAHDxZs2BNsktwmWFtZbXJprnzFb70wL+6EOdV5K251OPx0V8ZxNVGzYYDxMzBPD
Z8G+tX5cH/hS0Ph11eeggyGXeTtsHg9MMTkUI5wETBAEBAZ2VzgiXvuXnxlN91Kmu06HyBmevjaA
ZGqPOQ69TrKNiHppSS4dwS87M08rJmAZ69rQuhOvBmCVsHogF8B6yMo6S5+N8H2xXHjJ0/u2GCq7
9CWMI583mprHYTDgxrHnmWGS0dtM8HfBJ0Qv3XRfIFn20Sh7TO31nbiURmVwiDqGSBHpn9LAXwZv
w0QqfFvmjrPh6iPnH2QpWSEC19AR2TPgfteHPFdCwGH4MuQc7TwKmDiUDFyW6t1urLvaRv9MkB7M
d95xJ95K0m7S7njQFekWiVrSMjyvTnk7Zv1PP9lXyrCqvPsECngW9bgOh8pWTnRu22KnKFI2zgrn
K0heSMHxZ4e8W6njx5g8iKDVWYliZZPQCtiEPm79bY5vdTdCuhamvHOSndkfM9veTryX7PtgEuKu
NVoeOtj8l9wGsn4axrUyOiLr7wNWzciVOaHz2BCOkt/oug/N2FqjK2CfjmO4ebeTlPuEmnOioczW
b51OBoyLZhMwzMH1zb1AefZhvTO7BywcEEqAmHlEqXqxOn7xeFsWKAkYfTqi69/PWmsqfWnEnDXF
OYqwGRbhcCjtVy+7x87I/euikTnHCYrt/jLkzMh0aZF48cRdR7q9qTcyihWpey//KV88GhH9Bc+/
1Nx43Cr0Lul+vniw8TLXWexBftHW/ecz5lXvKZFaXxUmh74VZGgdG0W6enADOjC2YrfwZVplVdAE
ZSmUuui7IMzAIqhgu505FS73OmjjKESewvDg+OtOXZl/ZH3djeu0PXid2+K6B2tEhtR9g3xPtYCg
NYUB+W7mYfASDfEJqKKepRSSuKj7oC9gGI9b2Xg3q2afWYErXGv1cYCfJl49iTY2FfhBufs5Qinw
99P4axh/TdreQO8MJ7aNd2jdOcZOMkK3NtzOhsgynbzyZMe/8Q31/qbCTHsyQvcV8IYtB7saaTBi
/ha3bh3KD6VabPB7ff+VOplS6WtcTFSATAleTBSgf/KzUk5t9M4NoLqJE5+2vUuauYh2Ap3UeX/k
cFHL4iy8x9xD5AZgrADqtD8t5BcLKLVSWxO7JKfI3Kf536ZF9SBwfubFLlM2JSEHXtA/wZQiZLTg
X50DeriDiqIpFLPpxoRm7ffb6ERVlstanLIxyYYjsrFxfPS0WWetSLF8tDGBs/QrGNPbadKfen/f
t/Yph8mZhL0rqd17qvyRmifyRY9JUt+Z+r7My5WaorumZpkLO2993Xifn2XxyfSOogQGBRI+8PdP
lgBpEI5mKaElOYHkcQqDTWNkm854Ke18SxBnaliT8kaRPbAILaBfp8NI2/8sfMiZCyU+BNeYvDMo
FrCT3z/EjnpzijM+pGhENqRbjZXsKg66TWgMsFsEmA21ckc31n1814pYH11H9Gk3mlxAg01Xpb/o
wJ7dtNlHzZ7yQa6C1hmTFDIGQMK0X4sv6WCwpcldle0nJDzsmgr3hL0pUVWSnq6vinZpVRCbURzL
UYHdfartfznMVtORtrON5BTk/l+SEj5lAgmXy6uxeHJstOETqF5egxpyZGU3FqnNpPHvQKW6pH03
RolALpQCKZcReoeq2yobtbq1cxb1VzJuAjtcy4EPmaIDoPpW91A0CUyrrnkr8nwHN+TeSCntIY7o
ZOZaVcJid32C4n36ZspY4K/zmx2/Qi5KiYwPklfNBiDlykx/RcnzkO86GVXSeuGCXlpNTQFjjXYP
OQ55notNGslOJ0yDNrwheLMq272NMqfe3sXhj+sTO4v3mBjmWZgiXQDLZ9lWs5Onpi1S7pV09NO7
JELUQN3pLPh/Pw7JBpmHAMyvNvf3Bi1uVG0MhSz4pmoew25vG09M6PoolxbuyyhzFy9MY13Nmiil
MnH048r1m/syfck48t1Swly4D/MTAVGM8w46icT5LNvXmwWN0hsvobHOPpXechgtybvuv1TaY+O9
SvXCY3rpALJyPKgqlF1AmN/NDhcc5lyvJadufPOrD8/DV0Fch3pfqH9oS0l48dPmkzPYK+6zxojz
JGw5FEXeyjqTS9KdwnuU1K9S8HB9s85jYM4elTKiYGQSNJ6i73MiAtT92huSk2U82QYFEihCknlU
zc0Aoc6ptI3YuZFMEa6De33wSyfFAL6BI4zoPtS/72NPfuU4mMPk1Ci0lzAsWFTIS9g7jmREQ8D/
h8GEF8QcQT/Ks8HSUY+CTlGYaLWnUKqa0p5NXlvdxi7b7X8/limjEwAUloYCn4C6L5Z4qpvUrsc6
OaXtr9Z7bcwfnEgj+p0tncjzOgnbB3mdX3TxJM5npQVV6AUdI2Ww7c3pxVGbNVe7gCA3Iv7SE1tY
EjpcIWUj6pD0mMxvJX280ZIdFrOO/G2hdgvbeungAvwWymcCoPNJsf4ye8vXqqFp/eRkpOio6m9O
7i/7T5fuIvL+orkaqmdokX0/O2psh36mOejUGTcBXcs05BkjQtfmF1MLot/XN1QcjvldtEQbLxx5
VVBevo82lllYR5YVnwIbdTGQRuh6ba4PcXFCQrxfgGpUNvP7EBbS+bHXqPEpNN6L7ujFr9xBOp+v
punoL9noi1vEhcdomuhzzG1LX4U68hxKfErRGmvMf3wh4WsZC1M6x2NzOm3wfShnGBpphpl9HrXO
ifpqolkFDOsUd0iJ5fvSMtxwesHIeCNyxUW+DYNuJ0cfev0oV0evWPiKC1aGnp7U0TRILvj6s72T
43g08yhn7yqooHj4rG4/7hoZqIuxAIv6VHKcHRSiPJKmCrPFc5jNOKhsI87DOD75E/LkETCozqQd
0SRvlVjdywHCqaOfoz2K6Hf4YzC6fRsgkJ3+thEtc7JVOz60285CBKE9QexUo12V0VYm4mu51vFg
ruXsZgJWUEx3kfjvA2Pr000rUp2DkqATHeVrP9QfetXfCf8zMgFJorRB54B6hAYso12GAEzGcwK4
1G2tfptiJGSoE+RLJrDyTkinyAatUzvbpfGAmFwY2TsN2kjjyRtfqJf200EL0rXvo40d1AtOin5x
v74sofj9L+Yjr1tNDUr2q5m0de7cRVayVSV5hy0122LtCbJ+roPG+fDLmkRVsjYjbxOyAHV2lPQE
UV/bHaL9hJZ5ZBSou5f7cfiQa21jd+bO48tNGrYEoba3VKixcut6NnKWyGlqTf46mWjaokEuVgXw
EbiXW93HeaaBByWvk+T4B+EaF578nviNO1rx2kRzVxrCBTN6np6zLc6SAbZGpfRszKvAQR2ZnhFJ
0amTPvQAMWdj2PX6HU9JEeR7bWPYhHuYvf/aDn0ddW4aprI2pQExyVOP8Hi/ywdnkzk3eHAG7nZo
LUzy0marYBoRRKLHFebi+2bXkRa0VcN9qRWE8cuPQLtXirugiOkF7C+crHNUKwuqk4iR6cRo2Gew
Y1/Wq8GLdUqjYeFav9Xibzk9RrG0VuhjKalIxLe7VNf2ShM+qqA/SheShJOte7XbDCpaNuiwpqZ5
LxZeNv4Zg5/LaYFLC4LNFO6Yg8rhp/jml9MvK4nd4QtGJyQ9V4EdHDWHapOUHQojgev8wnvKAahL
eafhL0nWfvDHD3MEZ4i+MrCzUA1PWYBGeV7elGN11G1QLNXGgbydFzllssR/Jr25wz++fm4uuSLE
imDRyDfpArbwfStVpVMDhOGik5z8iei3NyQQ5o3XrpTvtRSUJI2+QrUIuSlcuOqxbB7JXujaG7Fl
3kFX2oXjwqt94Un99kUzy8+boJjTAGxDd2gCuRGGN2iRb0EudxoeldRbiHw+EyBz648zTRQgi7zO
PKczlXlRVUkfnQan2ZiydzcG2XGgA6yNSL6SbnBkbs0C7dtKPehZSDoQOSQRXCpyvNZCfatqbzKd
/wJp/U8oTcdx7FdKSZ3csW90O76vUstecYDvSkrHAWCnpD5oefGamsNKirVtyFmOljJV50wIrg1u
um1apO5RUJuFCLpeDo4Tt9EpwRuRFIwyvTGmGBmM/Kc2vnbF0amem/K5tuqVKqmkzfW1N3i7aHoJ
jd31U3ZpS+1Psi7fQ91iZi+yHpe1qU30uKvf4fQYtHd4SV74pCSvcfV8fSzxVs9306ENGMK6wgLP
w/KBtoi9V43xqbB/idyJ5G/FI+GhYnR9oAthLIK6RLHYP4W/zyaltprVe3VKs+SjjARPkL0gFovR
9eqN7oUo/10f7sIaUvPEl9VAz8N8nl2LpOrsSqWZ2olOwBGNKfW3nCobjd+KjZ8tjHXBnBECCLcL
L/0cIZr7lUZJrYhOGsng/EZNXnHSJeVWlp+uT+rCZgmAAKZTNSFbzXOTpLnNUHYSvDwUan1550xP
o/WrRtv5+jiXJgT2XghhaUBv589jpOdSMOm8Ib4M5rVHZ1t2W+mjCo+L2Y1zfI9N4Z2MHYcDdC0i
jN8taqcYTVZXqKmQ2xAUenwbXmQCSll9rmLKNwG1q+gYinxmtr8+zwtnEmK/rBk2mXHEy9XvY5d5
KqVSaIUnOdpn+kYALIsPJCZEjFW9VoBIro+nXjiVQmqHoYicKZbMno/A9jXLM43wZFQHtV+X1Z9w
pNBg/eHMaLnpBuOrGj6CSVoDDnTtCgAawMMwq91Kf7dAxI30NfektUq3BuHaOuFDn7S72JNW4mtN
FF26R6n975fJQmFeU5CMQUNuXszWQ8eua7MOT33kUdR5Iyc5mH+lGEpeaap6opp8faEuhG4WFwkV
eRwZAv+ZsYByItu5rgWnuFddp1Rpz/CymPy8cJtAF5mcOVkhLzmnHPWOOiaRX9Dys3pXskdSeA5u
tyn/uj6XC5dJpDspg6DewZWaHbIx05qkAg9xUtj26KOO/qlIemaOscHZvD7UJW+a9DGlOIJAGgLI
s7FKJY6N2DB5xeQ7lMcIPxM09IxWnJm2uonR5O8Wn85Lh1rXQMlRYafAOG+uW+dBXo2ygWYjOn20
0CViU0bjtx51R7NOt743HBsDQXt6GEvN6BpxvG1E662WtPxffvXWogwQRN0io/O87gXKGKuM7gN1
AlRJv9/uaLD0our5rqTak6al3uVP8oqoPKpdY1DdpnnxrdtgaRNQXD1/U0UeRdUN5FghUokF++Le
lqFZyVM0RKfSg4teUA9vQLt1/bNHUcvv/a3S+H9ko7vJtsrYf0R0KTVUax2nqmtm0ITLam+01Z5a
3qrxolsio9x+G3vppqe+GQ22ayOKVtzinySrKq/RYvpbH97AyVnxn0STd2b9Q0LuLthl+bgVJjyk
LUwjiayDrfSuNrmeNKzTIXBJm6zG1OI1znBX5bXOf1w3L4ozHRPiAF+3H/MoQIz+HlnEVVS/29OT
A8PZapFqD+/zxjopufkwdfHB6H1iyPy2sLx7VsCdUMTtbz2uMPJY+cpJD01H72LVdn1negAg85b5
3oNvAPwd6n2XD6uYrudlfc+jZuuPRUP/7ONg/9Al6a+4+CnRF8/37wU+kFzrR8JNbYd6F+KDJ5B2
lEgFl0kJEyUryaczt1W4Wl5vq+4fVdoP1ALkoHBDPTuooQ3zJ6IGoaz8bluFtKfihZPoaqK3kqvT
+iVRzV2Pumwx0UKDjtBxswIj/NTQ44/MYotbClPLAE1BjyCAPX1P+51nT3qp7JQ+pXZwI/6ElA2b
lDGKKX9LnS0YZjeoivtAJnevPkTA61J56/9WFIRvww/JULarbYpJhwjpdviZwASMxxz99eZHSkkm
b5WbYpxuAgmtuFU3kBTwXe22yn/n4VPtE9Z7d32M6uwEPSbZlDR3Kzoqz2n+XJW0eDMct5nGTZdJ
dAbQk73IcYh/4fk/aYmTEPPGsPXZ3iCvX5Fkmf5SoSckI6jUrkL13W9urYyiI8JUCzbrovn4cltm
8IneicLaM/Ge2KTYu7N3ATKfZLBiPkfdHVJQBEb1VqK1FlOKq2nxDsuet4etWCzrnDcKx2UkuFFQ
qQNKgPT196trZ0hjKnoUiUpBnxobXJHAuk1QtK2kcNNH1opzkTZ7/RfJFPskquayebDGYxAOTzkI
zXKhQncOnuKLTLANxJwAHM5YCpKRd6qc46NYGYJ2iHxYlCBJOSPa6dB6+73V6H5Er5K7aVgvr8cF
U2YblJ3wkngoz4Sg7GlovNAPghNSfHJx58WbMH6oU4Cp6apHFJ5aqfDMlEV+06U6PBgqWQH8TfXE
mtNEhlpX2qgZ/VOYvPnHpr2rwnsm3Y3/xOMRf9Rudx3ZEx62xt7YyWM3vF8/mBfO5bcPmB+FVjWj
Np/8k4LqfUzvOTqOgO7JHlnlMVioup2VqMQSU9wjMtIUATefvRlTWk52UtUcPM2lHadR73QDwdja
neTb1Djl459mPCLzcX2Oc9/kc1SBL6DSx8hzcGiq1Ibi26QzcsT3y6NU7EznhWciXBJN+YQAfY0z
xUj8j3wUGR+Hesb3iyVhU+O8Jk0RALU1Qb/a2W1c22RKtD9UUty8RynXpGdaLwOtOdJfpdPommcp
D5QLPh8wUyrRS7wtM+PgtC9D/ZQiR93fat2wLRpk+sfR9VJasTs7n0RqC10XoASC4kpZuWpwtLp0
32nRJvGUP16JoF0NKD4E9AvRPtKBlHue/0s8JR7+9GjdUmHRpwqJrBcr23UmKW1zWCv1n7h7DvuS
jloAi7K1FAauBwLBHktXSUt8ihRBxCN/ysPX8krrUBv+NvVsukai8w1VeaKfwAR50FhNTunaXky7
A8PaSpH5EjWRmzlkjYbsSNesFEWXBps72bfVWGwatdhf3/2z2OtzUyCYw7gmoYPkzvdN6brWr6YU
a6cNz13iymm4ys2V4a36iNfvNeQlR5MY7YeMVpn/n2PPzH6nZSlVNSk8Vc5RB92emS8yYjBqAo3F
Zclrth3TarLWTbhQwTgT+5hNfJ71sCW7lqU8jIDsbeLytbQQ0UuOZbzr9J3tAUgPXwPUvgvlMUx+
KumxizZ6+2Gjih5UC1dwHoN+fgpRNmq00Py5+d/3ILLLeCqoBJ86i867P0nvK8btlG90+5BnP/ti
Yeow6fmBZzfxy4CzGlwtOa0XmWx6olm30/A80q+47n6H0PwRQDkGEv1znRF1itcCjKzlHbwppiHy
0+iA10QcIZG34h9l+TZu/6nodcltkwv1aCglOjk/fUe6D41h0yQ0HPSf6sFGlclCKbDdtsDOreZo
g/Nvd1JC481IJidurg2J7mT2OsrwGjc1Qhflxg72XYg/+tMsX/3wMR32anVX19sUonHrKuO2CZ/e
AQ3be7+76YOdFKCm52+G6l1OaSDWTYfY/6kF9po+Oiu93rXUjRzp2UcU1alffbNdQUTcm+kdStjb
/+HsvHrb5rZu/YsIsJdbkRTVLFtusXVDOInN3jt//ffQGzg7kY0I+9wFSN6XYllrzTnmKOVLapEn
xEpzfT5+GNpmug/6h2J41s2jJcXrSonsYg6PHegVaZu6eRbh1MJvW5U4U1HDrEx5IHTxdcJPVixK
u8ScqnkWx9nO5HI9z9XaWuV2xySjJrI71cM3eaQwn+q1FPXrQda3EIbd0X+K8tqdxmCbJCe2oKqI
dgDcIuWQsEvSdWs0p0zTdwJ1bp2km0QHV5V/qw1ltcQcbrZhwNoz0c6SBu2UEIGdohBALMb3RtbY
7fSQSuc6eBHQnHZYvPQ/UrhteH3A1X0ZA2jx6VELIEqqhT1kdxHOFrA5p+i18/da/TJa27R/iNXf
fvDqC3ca86v6NQx/1v1NlTqYybhT/2yiW1ThsU/YmaMyKILHyiDsoDVR9tz5DeMWaWOOj3LiDbxq
GXPa4LfGlDSVPgL1do6f0wq33AwNk/YQxTHJWMVKDsiNFNVdXFBGszILY3SGVjlV2VoRD7F4Ksd4
y5xpFaCLBbpfAdtWhuAO/Qn1EbKkmYSBxKtSwianuXLjCS07DZOsOQHhyFFg7mdfPJgt+Y5m8+wP
p0k4I070tPleriYIBqKNkeBdEj6mbAGB+qaCaCfTgRlFV9VM57Zp4CqvmXxM2LaF5txJKzFaRyLn
+E3nO0LMdGVtGjsRg+6bQnkkBr3D3qX2IANnspf/FmS2e6TGYp55gYHJ2l6wPMW/KSZXkg4hfy62
LRlfkxmfAt3W/frolwapGd1+jgpsfc01RbKdK7NXF91dr59bRoVVthXQVcUzadDq60TuXWM+cYzq
HJnWfCNpJx2T9rzcDcUbp6SqkdgOd47hT9+gaLN6b57OjIHt0VS8gDTMwPzohuK2kmJX8EW8gQqy
vBxZF3d13exroV03rXESOM4NYN4AX7AS5nHW+Fg58xz96oQr4KYbK7gbzwnX0YX3ajluso924KUy
v6iThuyP6WxZD1ytrUdneeVKzUiXW+li7SYdftbSTdzTwZK5Fr6oSnGXdhkmMc+9j6UPxPUko5NA
Qi2ZJUd6fvRbLH4JYgR4WefRS90gKyOVGOCMnKLYHgtnvJ8yG7OZkvRUYnzIBZ8hz/8e+xveYlOv
85CEiZJxJH2y5o7NWz9sp2XXCKaVSgg5Wbo8j4X+vQ85/Gv9pM2z3ZeexXQRNwV/n4TvfSM+RlX6
Iy0mW2kC27BgrITY/JAsILS3JkENGrNbcsw0lSBwjVRMa/JinSiBFtaLZv0i30ov/V0rbKp21ZGu
kSXTnVIV2zhmi0PGVvLyVY3sN8JZp5OanIyQD41w6kKDAS8/yUPgCELpilW8Hep1XIcUJ+eOzbVW
RNcaILM28PdFCC3tTkwLtxB3erkfRxZx5/HXuElMBB/6rqRvCwQNzZbVZmE5RjBoes8nm+UTznQb
XLmjeBu1B3O6Vc+pZlfWuqp3Zkk+sLjLy/3SwhFUnuxHaW3qryUqFHKLoYrLUbmZwC8w36I8wGzO
nn600Rs1wiB5g0SwEibbsRB5/y5K5EtI8PMw5htfQEGD8eRFQRTKpRblKoexTzi1ojiSiRhYOi2H
2NxV+HvruC6+dThlW+yqcvE+K89lljpy81QMp7QD9OjF3aRpi2dWeERz6KTG3hoLd/LTzVCHV4qH
7+p3EyU9wm0MahgJ/F08KJlltnVmRYc2RGNEM7+rQFsqXu2VJ7Pc+Jei4Y8LXTwYJYgnQ+q4ECc3
JYqh8JkWOz75PJmQWD79+z18X5iCedGRkF8iXdZnWmC1Waro4Ilg3fIOZAJRfEBJYKziimplRzLu
E/PzK5e9RAw/X/8fl70ojTrDKLMJDvAB8aVUb9uHRlkbszOUtCb3PRk0+3jYXrnmpWDl8poXKKWc
6pk2dPT3JoFHBdmKds+GlC2p6LS4enLd3fmLOO3ykhe9WOpXZStOvEyr8YpsnyLJEvJzwyEt9R9p
vjWO9FV1cSoShHIYPON/2GwtZZ0njjyqW6U/5+GH0V3x8vm2EIZPZGBvDdpxiV03aRHkZatgYcK5
MdkGqUjWQu2Ln4x6tvnz6d9P/tu188f1Lp5C4vtRqTbMYvik6TU4/Goq/vB0de0A9H+3ev641MU4
Q5tCcYgV3nH5qwOlGW9C42yFtLXSSfDXpu9W8ikIVhMYaEBT6vocczQMXkPeStT8yh8bxt9pgx0f
e/lbTmr5U87raN4GdSPHdrIKhbU8b2btvk/PrfYusCWNyStG1BWzu4y0e9tvkaFFdhzmm8L6IcHZ
UvR+LRbAgrm5AhuPjZsCMLakehEF2WmCZGc1dL7Q51JGUGCKg/zUEzsrbTRhwEjkpIWxa2rjVhsJ
UA4OqNIpTRhaNetO2lkKHvJy684h/inWOdBRY0/GLhhvRm1clbHsWTrp2Ti3KsNuUkd7Ob4nxfSo
1vEBzBE+lhIlT+CGY4rVZusm/HtheCpxbZrC5EWiNtVS5PbU4JOa2wI7tqCoYNGCN2WlTb7Hyudm
FO0xo6UmML2w7oPwraJArxoC7AWdb0s9m/XwqDYE5+6S0n8ZGHAF8S/QsK0hhDdVpLzIheKU3SmI
RtecOF4VY9MCWMjztGpbAuvQyIND0a4pAe2/eWXj/YL//WexWhCydRyuoE3+vcXrTVn2SqWyLCij
UECtpsnDbG55kOWur22LklXNb+i8okKDzXXl+l/UbZ/XZxa8WB+BAX62k38MM5Q2JG5OYVmO5MP6
QP99YPdi7g6JtlI1FcEFQGgFH41ILnQnkml6o75bCiA8aLSyvZMjLKaIOeFkgkx7Zfv89lz649dd
rKzSqkodwjoHBTQC0hqNE+hBGt10+hlvhP99w4B8LDOjZsb2xffXLBp5qFoOJZ9EtnAHNsf590nm
vHKhL2SU5ZkTp7xsghakgstAoVzOal9btiahlxyzVQ5I6G25+jn0b4smhO6kD4dVCSJM1TwrZ7/L
nrPkqaL6W2Cnf9/2t18A+nwE5FDomS1enIpBM1fzJM/RApY0GFhIJQ6NRJhgJd5Z8zHrtJeu+FDU
3hEKRKY+HUDqe6Ul0EIXt3RJwi9FPi0cQvhaVwqgb8+yRSQFSA6Dxby0Tah8SSEiZooOykuD80UI
yd7gyJaTeiUzD9JTb9TulepVquEo7XL1ZinGLClCk5gfG7yUaqHC2Jqfd5KuGRF/t+2TUIBTN6Uk
opfl7/9YOiGfuzaZ4yfEZdGha4vdX0Z/UDN/NEiBgwBzrYYxvjlq/rjm5VBbMRow02KIDsXwJGhb
c/SAI6PIhQv278/ic+O5LAn/vNLFZyHLZY+qECYeDmm2TKfVmPuqK7cG25AvQK5t23hjQXzrq8aL
k+GJciKvcdpTdDwBw9wVUjDQ/oPqltljC5kvcCp1RQRSFT5rqRPOm2CY2McNPn38P2n2qqJ/Sqed
0oTuGD2lsLPCXrgN8g+2PTGhLTbbbacpTi1m2Na9xgVNmxY7wL34S5yv3P83b1fGcFBmsmxSM15y
2YFtKkVIKRZr4c0YLEcsnwvBTbO1lZ8NmaDP4Q7flFZbh8YLIppRwR+uRP0q7GsZUPfok7KkRE7S
7gzhDsBvOSKz7jZTH2jKISAyBnjGniAGz9DuIx9OlmC6IyowBgkrJXjTxdzp5NvGd6T4bpb3UkCY
qsmFxte6wsMLexSGdllypUyTPufmFy8ehdoy7IeKRLO0fIJ/fNaDHEKWAz05DEZxEmPMayJ6ngp1
hu5WCUPubWiArJGAa6m2pL/NWr5NuQ0di6SMUs5HCm+OzyDoUnKUwmgt3I6det8Fa4FwUGP4ncA6
Ln/EPwTFVqwnOXHDbK0X+zE7K3C4VG5rjZNDN/6sxHdl2Bh0wuKzLv1SQfF8Qd0YFOuGF1tPy3mV
zz+GhWoufzBXDEiVHC0nKtNdHYI4NQVwAs5nQeCUtbqfem0fiwbuno+S1mzInblX2nwVhMswddMK
Funpw0rEdHeGcSqq+cZM0zuQYwMte+qXHrtML5T71BIPghmsI7+0E1PDoJDq6N7IbxZ4JQyyTSQb
dq08WQzwc+oIXp0HEjIrtNQa+5Dp6NroRHxOuH0uaMgMomXAIZCmeTMFH/SYs1LuJHU4sF0ftPY5
xZaxjjet+CpLBIgWSF7K6X6qSWEFmqxEhuHUCUEyELblP1jnsX+aTOVWHednq0wwHzUAj3x37vEJ
Yv0qgWSXFHpWvy97UDc7Z2VmVWqrc7r59zr6dhlxtuD9a6AU/jRT+ONraptqanu46ofU9PL6NBUe
+wSV+FDBAD9d3R+/THg5W6F5/vd6F5uy2bcJOmmuV5GqTv1SFUdOL5hnow8R33ISVXQTbJWsXWg4
svq+PE8h8XTjlIqM3uPnoWuunLDftbvMOCmjdBi1lnWpWcz8zEyCKmMrzY5Be8iMvUGxK2leHtta
d98Htzo9GnOI8VoS3peUm8/H8d9LXwoZMdcsjHDIoSZJzzGpnImIbsoAq2D9DiKx8/1oG0zi6iXG
FyhIeUdo3HRwxudzO2KSpDIdCTvPnC3YAreKldlBwIu8Z1aKQpaYCNpKv9xYBXkFh45nV+ssQLXc
9sKJnk7DFqZLoPgp2pWn+slSvNynZMq0ZXSOp9Il2W4g+02WMp6qJiZe25BOkL1Yo2rn0bounRgZ
by+R3ODM6VrN3WZ6YvySklNcj2DBsEuwaXDGTHKHGT4JvAPdivfpVLkqU4MieFsw0s7ySowOfHJg
h2VoSorZ0PYPpugZ4EPmsryZXTO4kxN/++91893EWP7z9i4gmV7L0gLS6Wc5iolHVaxzZbP4PpJI
16zK4UbrTmb38e+rflNeyARMo72GD0hM6sW0Sp/aIdKlJCKx91hJN/Sqw7hbsORGv3bOfAOMwDdE
nbyMxVTYh38fM2KgJk2XtSwKaSePT2KDBfpuiN2BEDj4O0CbV4dj3+F/f13zAoyZyY8Z9R6m41w9
GmNMl3VrafdhdTKgfauTF9XH0AhX2eRJM/6c1DM/Yn1niutEugsrKPibDJSywCk6MzFnU1ZmBA7e
OvJ85eP+9u0riiFL0HMXFcXF2zdms6sGTC4O4WCtu+mmx+gTQD3Dklp71/uY+JHznFM0XBOof7df
s6jkxUxKgSizUDf/2K9raSjCKmtDMLLdcr7yCVTJMyXtjNWRHDzlV3Ga5aH/tY4Xaj6gCr4e2JNR
NP99xb6Ps6AuRHJ422jdK3d6+Suc4vUk1p6pY2XXNKt0CF3faFx0qpRbeIZP9e9YFp8NZj9lLNKr
gGr0oTNSlk7hEuBW25JEpQmaHRaSHTb5bdQXPwSCnYtDFO+rvN5nWeBYSb0Jtek2hyAXRQnWCqvW
SHm3xbwWp97rMbHbMkCRRhMYFIbc+4hRvZYeF5WZpjsBMXXhPoPGa65kPyf4CBZPkds4HTulwkTT
yNcBmJCvJE4m4P2Eu2dYGNi9Js81vzFSDm05PknwEyYF0Ad6ZR1caTe/uHSg4oBcBHGTsBROoE8b
6T9e6cQRp4yaoR5EIcZcqHdww1urOr+0jVwzYjavNWslzT1xUp0hfAkr3Pa0+46UUl/DBzrFQqTB
/2QmOjof1oJYuai9aRQparODUr+Zgn6NNfYp+v37q4AFLy+6YHAR01Iu4LvIiCMLKp6GyVK3ASx+
jAwGjqHIiw7Kp36tqORMzfiqNE8aFjx6bBuvuHUwx0nYp4tdR12HwQv+f3PzguRkbTL6aWqa2GmJ
lsNsoTPdNnooOAzNPHPiHqqAuMPgnUBIZRWJykNU1mt/fB2wsEUPaTdSCTuz81TVfG1GeReGgZd2
FXvAW2CtkzZi1Lie4oBW5tTdmcJPeUn45KtU8IGiSARJiZiGTtW0S8aV9aHrv3XxdzH/mOba7XL8
ZqL8Ndfx6NYxIYmY3lIRwGSwc6F4n7T+OZNkeIIk/zTSewd1UA+hq8WgV9K0RZC6Mn74ikuUX4Me
81mRdgl+pn0kf+hz5YRL2kc3v9aN4UwJvs6G/6jVzcEYop9KxmAdOVUV5o9pAHe5La5sZ59n8eXb
pAAU2Vho5Vnnf6/xSatFdS51FecpZQfgoeiekJnrTrNlNSb19EOkyG0nyxlojID7Nk13mFsGSPkq
rNJ1kRfUE9E6IwWyskbeivUcB/hmdaQYTE5pkLqN6Vav4iwcKg7hK6vUVG0/bjeVnO5l5SUtutWU
xOuiH12/f/73qfkVAIa4h4xbggcOM5v8rr9vrxiGpG7EWj3kpJ1PRr8J8uk+BISUIHnQwPX1Kso2
hWQ8tQYNUlLY6oTFEKN8K4vtYTzXBhUXJztvrUMqXZ+MAa71c08QTcQkcPBpsepnFXVNs8vmFwl3
Fkbn7Sosy32GhFXjzst4KWlk25hfKnzI/n2LqCa+bNN/3+PFgqwtc27TqVAPqvGiK0vm4fPYyO5U
cfxNIsbzILvddCs1TthoT0o1HZdBPKrzlSE2q96kPa7vIsOdmfNGybFkeyafYzfIptczSe/yYSV0
OPYh5jajc9E9ymnjljn7pdU6pRi6BfP16CxJb41BsvLkEl8wwiPV+rNG1zmgksmCs4mbq1rU7iAQ
Qz8RvotasCYuzxigbDykmLj3IjHEfrifCQyIqk0jrq10O6deUruUsi1EWQ0/M9gptubWGx4xzqSy
DYLNys4SRtV26WMmbCeJ2zGm120ifXmpcg4U7fjtPtM2ge6pkFi1rV57wuCO9LOjM0rbMDzNZBGb
h4GKmMzG+8gKAbNP/dxhWXNFY/HJZb1cc2i+lpw1qEeKeNEJGVMxSLPcqQd8P1dS+SgiwhGb9Bh2
BotIZk/HNUv7IaapK8FWGM3Sayf5oWIGinAG2slB9T1zcoS0R91OLQjawRCrIPcC7fBQvofzrz4/
xWJuD74GYRPvrEF25prYsubOzN8LBTCDXJFEE1a9znereWIjE5HBBD5O37Xx+ZE47ulYMuROLNPN
RP+uWqbDfnAbp72TYq0lGzGqQNUuG53Mwx8Rebmiikt/uJ37R1x84ujFT1DB49pTZ822M+d1Fbpi
JAJXmXhrM9jq5xU7q6uxw1oQmzLlSqWO+dw3SwORCfGXi/rty5g2DLMhnGBg0tnhDT3hCMhmNKim
M0wR8MXPHmy3iBqm+ccchhCM3tC8NQU3qKzt6BM4YIZo11S8sny7EuVylYXo5aNPB4yoR70EfzIP
tuOc/wgg3fcYVNXjKrWWMGocjAw2GsyiVHDbXFwVoojgO7WLe1lYbDCfUoS3gYTh6njWoeHnSWmn
A6nY2YfoFyuFVSYZ3rJNBabKtulvOqF5yhEsoBEc/WxfK9mPdDYqJ5d+S6ypcQi31TBuG+MFYddq
GCOn81+aVMUdWlkPLcwilrhu4QN4N9JPJVZum2HkWGnoGvtSr7nHetv5H8YkOnVZr+LhbMYJmyVL
MVl4I6sip6+0uIepseWSMDlxPrXiWo+qXa4bt0oOjaadXoNwJMem6n70wjkOxi1KMFukJJP1UyDP
dmgyHqJPK8fsCdo7YSugM3y9fiJ48Nxntf8hAXj7ZoapFTHVBNLrmR1J72L/2EAemeWnCW/DYD2N
+iptfxVB6hTQ50YdcxJ+Zb3sM1JwDOBfYGdc8tvVwuS4JnBUvPHzG6GbdlFxhz1LZDHuZatva/8g
m/OmUy0Wiro1xPSpNKv3ng0hSFovKwq438cIlMj8NdXvldTZAkaQMOSqxOmshQ+Tv/aq3d4tGFDo
KYfGstPfte/J+kokVjFafJyHt/pxAC68m/iD+IyGZJjd+TAejJf0t7mbD8URi6v8rjr2h/IxO07c
32txrxUr4RfhTOvmTX/WK8hiK+F2llf+rsExhDOsoaZy5nWygQ6bZ3bd8/f5Y/w4SDl7OtHtKH9T
yFvmquTDJqXAqeLNBKfOYj/pHjFwaIX3RPYZWgpsOIRPEfdjrZUq8iSmo7X/HnCyjTEiONZ8AirW
NL9aIv6606j+1LsW1kvi5H7vFLV2B4jiJUSl46CyijB6n8EweIlGirNBczfluWM1maMC6QmhivaA
JOucMLtQ98op8eqpOAz54EXyNlF7WxlGdy6s3SA1m1CBKRU+ZCaipR4r+Ejiu65UJ+6CG71hMzL7
bYukPdZgj4PD5n7g0oo8huaorUyxvQVhAQat93owA42H6z5AnKUpG10vXFntkT9qNqbhJhQv6tQY
kpBYJevAuCsDJi+w6l5rv9pVRuDNbG61Ga/bQbIn/EDDIXwV0a1gSR9qCny5eidEP021wvOvsHVt
p6nYD0F9q9VxHXdIVD5Skg3VXt0EccYVmSbOuALU0iaik0GH/SQkocOoYqa7beWe1JyXQWxxLRSd
soHYyc6tDP0N8+mnhmMikd/hkTglpx5RnptA1h9g1oFeRrgOx0fLf0j8/nXQws8ZSBaZq5jXNkrn
aSYgiH8Zm/KxSkv+x6bNOCGc0q2I7R/cpRbezag/mErqBjAudbY5KEZTgQRoZokyzAkmHx63DbXH
TjImpHz7QpCRDGS4XS2ve0MfVv5ChJSnploFpbj2hdMynFRGH8NwnebR0cYn+KJ8XxCfCSfu9KMC
h46qI4YpTnycJ6LA0tr4APJdhVSNQu+UfAhxTopc8SuWiNCYWkfwpX0ySo5ACbbS+x+51tlITraJ
jx/oYLl9+pgCXk8BzymVN9GQPw2h4MmleMKCbWN04bYQ08PYNC99WlLchL+amNNz5KxEFMku1A3C
gzGd2gav9OQxmXtnqNB5ZZGdMyQUi/G3ke0KBN1xKz8qHSnpHARt5PXMwjOanYFcXiU+CuLBml/i
UtkObL3hgH1S9hLCR1ML+U6YgpcZtcWYwfxDZUoo+ouqdlTR2ioXST/Pkm3XGLAm21XenPXueSrf
QW7W6Wg4pRxifoxZO6WCkquOlgt7Ma2ckca4UKs1rNa+llN7qhVWIqdJ4MfrNG+9Kr7vC8tLpOK2
DoeNWcabgZ5rbgpEYvQ9xrgxLUI3c+VID7OO++GYUiJmcX2SsUkyc2FrRQYmQ7Zi2hFsUr3XnLoP
3FwSack9qUfOAQ1X4i4sNXooiaBeTphW4/SlgBQrVCWZ5MDnndOFeyTuyvShqzSPD85OgqeIk0LO
RT4uDPxHaCOx1xS/+n7bGacZFLUtoXhAcxDClcnqMdB0yXp0lPsOFVtt95zMMWQLfARdC7AupfkK
4Uv3g+SEqexk+UsXjXYSqjf4MLBfYg6NrUXYpvuIoZkl7zvlpxJ8IOpn1tV7zL2cQlegdhobjSYU
7uzcrgcBIiGHZIcpPza8U/FcGwdTxRQo3S7TtNk4GIFJ3xk7mZztAwqmDjHf2C3w1yoztAczgbJs
zLs8jPhm4WeY86oSntrBVYmFnMrEVnGgDDVazgFa5zmCE2th67H8YDN9SWcRH89u10CDzG/w+rDT
KdmUCXVgTxZC3z6a0xoO28MgLqkaZwQVoMPjY6Uqp4LIgLDei3m8jrJq3eQFC/1lHGOqa9BiWdsH
areZ4wTJ5EtZEBvYecZwMywEyL56jjKBgRy6z1pdCzirdkF8M+eCl9zGpIoIguGY4qlP7+aQoWWk
783spWsfgrFYa/HvOWjuGrPZRFWxqZd0Ekt1l7QFhVejxwS1iFDl4xKhREh9sh614xJUtDIXg4qh
dsau2RpRdWCAj6Abi8xro8cvLiRMSUBhZQ2TPiJU+NPf7WSoaFMihIN8CKrF6CkmYy7MoGOI537A
S2m08xaIKXqfenSU5PY1N8gYkYy3xc8ugfl9bej8FY3kB+E6A10PdQ/2GRcjwcKoo3HqA/lQJtEW
vxkrgJNwE+Pk1FnbRDu02S9WwvB+pedckL+/OhiLkfmCguKPuJhmXnBj5FZNpaadpIM0x26hr2PE
Gr1nIOMM+xbDaZVj342DH0EQX8GfvgAWSwI35giyomhAoWi2/n4FZhuqYTj01cGqXbm5r+THevqR
1zeUNnJgy4MrGGe1u9WDB8t6bbNtgw8lBwILSVCeKoOPe4ODSP7h9x7SzL56J21iHu616AZsuxng
779E/msl/oysR9OyaX7RlP778V1yZ5ZbAOxD1k/4DrYSF08vUmY/0Zq2POA9hT37Csr+gJ1tDbG1
3DKj/9+vJutMi5HzawqN0N8PzDfHOqqmoiQinSgR804anjWClOXwzYhu8umKzOVLguFyc8CCFvOD
RT/4iVb8gWmqZq0lqh+UB8Hwwq0kaptRyPaFiWGZ1OrLHNMZtG6v56LT5fW6shJbVngOGqArtvvB
usJLoYGZXWBJlJgJFmG0OmMW2vlY7EP+8zjwnXSksr/yVX+BYz9/Oqgm3cjipa1f4N1a0am5YjAw
k3Butsdo3PVBy1ZSJVvKDfRkdwqnN8O40Ch3OrK3AYMdnJ9dPzsdU5ky1CRAowTgGDjS4sILlGDT
i/Qm2DrBc2n6qwPM7z4lzGP+30++2JBqKTcjCV8kRm2S3alYcMO6L5XczYvqdZCrB8UCF66PZR+t
iwGBkP4+IiNf9DOtWfgUjTZDW3Kkr8FSX/hBy8NE/r94by4xU5fj5Smczbga9OJQ1tgGifG6AbjR
OSAz6aXm8DLQVOZZ4cjGM7b5YkRXlyU2phorXI6g5a87yvNqjB7L8KMWLGDgx/99XSjK8uQkC73r
JddrMjGrpzgrDkipYAiMqeEt/CDtdaShUnPpyjJUL7GI/zyQ/17v4lVllQwK12vEOQbRbqAbkytx
q6khMUMWwVvavjaxaKpi8uPKR12Jn8N2uqvTaquM496oynMX03Wiwa5Vmp+6e/RJafFzgrHxqxNk
i2kQyIAvuO05UOJHqBYIQKLtqM83YRBtImk+Da09WsFdOkk7Grz3iIU1R/o2QPs3Rz///Xi/ZNV/
3q8ui8SEstHpl+4UXdJpeq0k5SGoCbPJxNWsDTsfk9AqiB5kqd4LIdgQyUobrR+PjS66IDibfPle
j30g/CqFZoey9TmivoLgeBOIPyfdwAVhJKWtSLZRkL1d+cnLCO3PY235yQzXIEPoi+L7MtQ0B0QN
smxmENWlWBW8CThWJ+xbwTF9nVsCiu9GKseVpNTMkcqXUsrXs4FVQWLtB1pdVYVJjtE9YqYHCrw9
p7NNMwUVVz+oA7Tg6Zqd4ecs9ssvBt2WScoV+d0XQ8GuH5Iw1aviMGs6wrqzWeVOKra7WXIVnR5u
MLaRL7uokHwifTGZ+Nx/G0QxzVFp4F7E3XrYSlP4GCYkq6GZqdNfVSUtlfDUZnda3OwIy3uspBnR
QfNYzjq3Rd5hLKz//fC/1FafD/+PW7k4Fbs2ZaykUlGiYxmQYbLTt5pX6ucuOka9b49EevXQGKx0
JyDiHUjSsBTCSMWVdjclpSuYwpVaQ16W5Jeni53LUm1Q6FwO3auqUMRKzilyAUJjmCAoMLpRRcqU
btoaR45mPNZlycSkcFr5yY9kPOkiF0kxPZqGsjY5WsmxWFgWuvFgDKlnWeFDG8r/Pz90IYapqmGC
KX/yXP44dC0rmzsSbMBN2FdEM8fTTd4EHXR+2Xf0cCJ01oxdFKa7TJPJpeww0F+ZUu6m9XtXVavF
OP5HlVvu3J5Ti6Q1ZHTX0vO+/VYBY/l5i+8UxcjfhYil51JbF1lx6Eqs4lvBKSQUZ+UmL3oIeVT3
muZE9IRt7Rboj6zspA7qSUnyrcDxZMTzTVPIrqHj9aW9ZxpsK45ig9iLsmx4O9uIBlrM77JSImmp
peEW6UGT+tG8euxekjGWT/XPO7n8VJMEn64yLQ4pzSFGcQiHqaWsCYnqdOXY+O6AxydAWXZQY+Fp
/f3QhKFAU+jHPDTJgyslTxzvebUEQ5PDpyXRFTuES5LBf+7sv5e7OKSsiTIy9cPiUCUfIISm6hQ5
lotv6q+sJ8jkygD8s1i/XGB/3t3F6IpDaAo1jcsluVsPng9/B1XirADlBicZyV8oIPY1ZPffe83y
fv51WfXvh5qlXTi3Q1Is5HXoLebo6fp7pD79+yqfzdfFZbD4x2EFq00ZSvnF3UVdIRZKx+acNcxx
AxzdLOaAN+HaTH+ODTxdBiCkCbuBf6NmnWvInc3mBrkmUo2QVr29sk188y399XsubjsOKzHzwbEP
pbVL4auap8THnPmGK8bxFbfKb5YIBCLYspi7QRK/NBJTmsgfhI4lQlRllC6uEIQCekNTE1l+reW4
7Eb5aGVVpNCECwxZ5VK0VjZlnWS9mB2M+G0geUfQI7snmNCq6yWPV5c/NMCw2JhuTYOwDnmxTivZ
YRoV2zvB9yLtJhm1BwWvhQkxpBBfOdq+ee6U6Aa+nQQ9mLhH/f25hbUoqBF820Opu7J1yGCiW+qC
DGTGuequBVR/Ea7wOP663MV4UU6GPhsJfjqYIaAswh3zHW+LqXAj4T2XTrV0M4VM5HNHGW8QRV/5
6L95GX9e/bI/b2tdapOOqwudh7qpKlIMyH4WIiUsGS7rGVp4Nz7H1zQi39w1JE5M0OgoMWhk4vf3
Q5arsUpw+CPxBhWCCv+XigsSxm31BBGXyDusrkwoxAipO5I9rfju3/f9f6Sd13LjSLaunwgR8OaW
VqJIlaiSVF26QainJXjv8fTnS/Y+0xTIIPbM7rnomYqJSiKRWLnMby4D5/flJ99WO6i11bR6svfC
X0a9Q9GQOtvSd6orBE06+3h7ucsjRc6H6iW8INkCRTqJ09AeUFqQVY48GQiEmNQ50j+OmK6iKgBS
//Zq1x4O0xdDYFYB3k8PsBIGQ+tnPat5z4pGAtwi3r2myZjowgVtSwC5veC1x0P5SAg3gyAluf3+
MiU80FwU2MAwuQcWM/ttnv0KnFe5e5Pi59trXQgeqTZ847PFJj20tKBQSbwo2evyNgcVFKUC9731
lDfYmCjzELd4hWa9EwpvtdAStuZO79XnFbUHMo8APKbqxi1EGz5qvFNq6cAtnww7SlHG5dgq6NZ/
cXROdc7/rDWJRqYWwxGL2FuR1LIetLYifi6Tda4cmrlzeuWGZ3NN8G3kFAzgpxYSnqVZUpmyuZA9
TefNwWhU9wE6k7SRTxwzUcuCJbr9Si8vH13muKrYRJAzOVNcXQLoZsQ8I9mP/jPbCa59rJ7pSBpz
t9yVqPN9pclBlQEhaxGy/3s1j5c9HXcUmZudE8uQFXakhQy0UY5lVC6vwYzNfidXHhS/CDAktNoo
V81J0EvKunCtkqBXW1uiTjFuq+BR8I7S/zys02w9W2kS3+QicQtwIjyoeoyRu4v0I6cUugAfBQt2
7mtafibJzFm9DDzoSOIJ5iDhyb+nSHKP2wIUKlGV5/s7ASbu+OoHK6KJ+59zLoGCfFtv8m20rR8J
ZrwIdMkiYvbqxvYKT8MiuWsa6TFV+kMTQ181/EdRtSDgvADHs/YHbe9pJTr+6EP04M8De5npuGBx
098+2Vc2hI3QqfVBjEJ/msSqtuwtyaxNf+81H7p6dKN10h177dBGO87X0H7dXu7K58upOltvsiFq
apsS4BF/Pwj0l7qFUVx2X1A9jXRrokWQDbBn5pzOL2gZvAb0wBU+X4isimFNVu0DeDypJQN17h8D
9aAGRy9+E7W/W7xIyNNkB9C6Wn+E+Xz7ecVf/D1jRz4UvBC5pOgBTTP20K86qQpUHyr80oWfgooR
rxBGzJjsZmPj3GKTT6ou+rAamoGn9J7R2OBdEjBa6B9woP+bSPHtySbFd9JrhRKILYXqE2LWYx4h
v3XxsdK3t7fwSkj6ttAkIta9ZleZwRb2NU45z6UpNLW65H02Kbm6fcjLgp+TmYBNex6VSa+oTkZf
3Jk9ajDo7nBpwjrnjUOOngmAVz48GMHAnhHMlgnqkw/PTPXQiGy41qDvxXmkLqWvvCS3JJnW/A4O
zkwOdKUhBl5D4O8xlNIITJMcTwl68Ne9Kj245bOCsI6l/9n2uzBYc585zVdAq892vzRtSw93IWPQ
VN1RxlrV+6qYc7m5kiOB6AdFR2KN98yFSqKe+EPtu4jGheNTFO3y4bHp341WWnHl2O2ydoSi0l2L
eG25jPOv2Fgxj7h9sK7ctfwGOvZYMhrCMmBysjqf2czoo56RB8+W0q6LHcTiSn3sYm/FPdvAUkS1
RAu+rOyDCnom8l6ca04ZRkP8h5Ed9J9JTKopMACpe9Q1SvvKL+AjIi2lnopSYyYKXcY/jhp4ZctB
XgaJmemA0C0Ttxpqom5QvGUu6QNKwCjN+gA1QI80SLwBBaVFjUdIo33MbLOIBN9iIOLfCCgDmub4
WUT/77l32kDOlAn7D9W4HEFs2t5jWz5425AbHx7QrxC6cKxuUl1QXB4saSZ+XHzWLE/rHe0ZDCEc
y5rMdwf4klXhQtYFGUruJoSqYmOLhoEHxQWtjpmnvbIc/RkHrXPa59i3TDKoKKwgE0S1K75rfUAA
xv6MUlTwAnCiprvLvH85aBQm2lvVOiuRwrmrSIZyXUJCGF8rub23wz9u/6aT+v33N4C3Ey8eazfs
B+E5f38DspW2sV6O7kNr/NmVNfTUcm10xaqWYnBA9oJbEZOKTQXAW1MhUqDvRiMDOiv/6rE1Su+L
ZrjLHbTDpC/f3mZYpNnmph3B2w/ryilWWg6oNw/XSHWp3rPAPNqWv8rUrzr8lfTK8gkZPxoZL4H9
yqCgl9dawEI21FkwVsgcxah4ex0sckiEKlxxxGCHINyM/R1a01BUypVW/BGMh8JQl+OTj0itMhzd
Pynfbm/VhQcY9ndM7wiQUBegMdjK963yCs3KqOfdB69D8C5FEzT7iLRHLiEwOW+tstXdjdmSf+/C
HsBKvR4wApz5DZcfDOrr3ApoV6lIeZ4GYWfN9x5WhGdohSuG1BtJ/4pif9lHtsgCN4hWacY7Qar0
w31EUlmjFcbo3UvUDYZLM7/kYsRI24MILfPVQnq4ODh5mA1oBufOg4UJc2R5MJpyOLXuUlM/RCXC
XEjyH9wx+zmz8OUWnPJmpLuIjRyMSXbRBJC3QyAzD+o4Qrfy7ksXECw65xnpmtpBn32nTSDQcS7M
NRdIoYC8SXGynv+kLyfPfMs4I/JS6DzCapkEsKZF9L6xnFPzgC8iQM63BejWojVkq++p9S41X7Gv
LNzkd6cBqiWQqrXEUB9j1GykuYH2r31QlF+67ANjfb69V5f3CIkt74m28OnQTE4s6OgBAGyV7AXy
HZZXvx3cetnUh8Gds6S6kDMRBpEgGVSYnMLC1BG/5exkxnBY6hAO1d58HwFPxytt+IyObQroEHxZ
GiylUkXqDnYL/Q3m8Y2HmgLYEL+bu7svDwgOXOiYCE8JWG9TfTeuTqk0I5wk4a7SDhZZ9QhKi9He
I7KAEDKWIVCxp/AzM7bt7HzssoxhI5iOglTiA8W+ZZJqB1UyVO1YCHPfpcfYkwwqSJ67mvv74P5L
+i3NeTNcpIssaJi431hUaUhVTLIF23XhUyh1LDoQDDP/fl60Gg4AMCygn+ZcIBTH5vud8X1B8YPO
XnWpdTBWgw57ZjDvqfdBF4KHJDm0xkNe5AekmBD4bEd1858f57MHPaEeztZN0lFWAruJRfPMk9/z
Ysc7FR/5bMvzAusmTjMKgVyNCMWTg0/3FL1ckzYrhq4qDToNGZf3XFqhGBz27yrobDCTy9nOnAgW
F/sK1o907CTVPAkmZWY3ASNeFg0+WA2ZYkHznevJXT0uZ6tMPlTZbRFr0v4+n8ykiAt1uX0umyfm
QQ1x6/Y7u5Bi+Hsn/3moyU5ixGVnksTXWJsoaI7Di168Ibhfa6+q4a8VYPpBt6tC+57HTfFuzMd3
IgTtOtowcgVAOUWGq9bngsTl9SVe8D8/a3KG+wqnXsMu431MCkI+VvhfNtrj1I81VTGDKicCvT3X
UjkV9dNXLAqLE4wShOdkN9CeTPMIZ7U9iseyhh5IuhJoChUSp1y/m8oGToDSjAvo5ctEwtvFw+rR
XdopKlDjO3+SM56Wq2MzNpu6rFAMFigFWZvbnmufuIkxDyYziJIhhPX9Ex+KHjK2cOMFsEQrRtxn
Q+cuQ6BKEW0YPjiveixQP5kdrlyCLvn0zpeenM+giLKSaRpbNKYg8/d+D3MIwaDKfowHtNVTpg/o
5oCQoIthRfLBByjnK+nOb45IJOTZl4FI6/haSC+Zvag9bT1GAETlO0dZS9VTqCxLZW0W90XEkNQA
7Gvc2WW5QPlsMHejdxeXxsxuipd6+dL/2czJS2/SOJNTj2DCGsjVh569RIORl0ml0QLEvv3FXfu+
gQtr9JVo8lPYfX91KWapZl6n8T4rBeVtUzOCYlUSEYEbstX6HteR20teohnFO/tnzakglVd5Dvaa
MZbU7bIxf8eAk0z5x+CNSz76uPgxVsesgMvXtBuPEp6yFuh5sKg1ZJ8o7tr6L6tDpUUtVvnw2io0
N5MXa/hAZzqZn1le+/SRubPpd2B9gyvC9w2CLBSXURtiR56jhr8b0cQ1ux3QcggvGnhq5sYI6N7e
oVMle3EGkJQjV2RZNMG+L+omjEFkiR3C9wD8xT3jyl77SrOPpv3IInMTSzqA90WBHAm3G0Ib8GYh
rZaLLPsVM/lqNWshvkKRUVje4yAftBFYm/mW61+NdrAQXePurxV4p+7eDh9jINqZtOLjWSRJvRmh
dSK3Q0DTyUBBZJIY9eWvBJB7hPSAkRkrRU7uSnOXQu7vYuO31b2akbYDCLtkLLiyO4ydIHiVJN1a
b+FS2+QikzRZeMB8gW7RWH1K2Yc9Wis3j2eu/quH+mz7JvEIoo5eaCPvjKTKQVc+OeIlvyOh5ROK
FWb+gHhvv7GrCS2eLGLKz9k2TinCWbYRDqXsRKhr7PW63ka/NA9xba6kZKeStOvVjwD1B0WGRQUH
RLXvy2en/het1DSaT62vRmNMNRBv4Pg408ZBE0Vk8X0W79ta3+SqYCmWyxz9fi3BmQgR61Yz0dSC
Teg/itpcojnG/2qCZW49R1b4qSClYebNDz9FvKwwXgUgVoRNWkox8vxJJoPToKb3lEVnvvvOq69S
XlJsl/W6s/6gEcCx8jel+9NHoLKK2ruikXcocUKIIhbb76Npb6jebTrMcoVaG0rb4xd5YADcE+RB
0Bx1MMxlisgo/3bSt9zXDkPwLJXFjwLmaZxCueZiacFulIWOZJ63kvqdXcB02GH17Iz3cOGqdmOW
PyX/KI33xd7L43t3gAWDSGVjmluVOYHSQmBxQkS/3Ls4zxDvB6wnD0s/Tw4FT9c0CniIHVgUXx4W
PdKhPr5Vlc9DcLtFh66BYeG+q6EFXA3xdh/LEFTN4v7Z1T679Lka4lUUPo7JuE6TrwJEmR8DNGCn
q8y8039aQQ06r3juB3dTNu/YHi1NWKammQBQUMCZy8ssGJajZD15vY2oEiaAxU4XInf9ITAyNPaU
j0jIEsnjSrxDJZZXZIHF8KkSVJco/ohRqle7dxhqbvyyW/um9FRR3IJq434xymGVBirK6GiGA1/L
fXUZUwGVqJi6sNtLPFfSmTLzaslDHSx8TJGoRs7ye3AbZa8YaW7F+9SGfKm+613ys8eth+KnhCu5
BTa68n1jBj92csKcxlTuHWosg6qHq+77sjDmxiZsJWxNTZM6MsSCvUNNAvED9StDYll+SLUcquXw
Noa5sIEI0nFTV7sB3E7cmLhOwhFEfL0I/0QkdmWl0ZZKzadGZ+BX2fqdHDgoFL6KPxl0Z1c0UDA1
HBtM5nQqaGd7JuaIKHbrgSaJQtehV6FEbrSXNNSa9QO7x/GfV6oQN9zFOrSX6fcC3gBe+H3jlBFd
wzpror3if8jW06DBQGh2fRp/IjF3LP3oZ4KGnZk20Da/emr6lk2Va5Tw442ivJRYYdGFk0HFFpkH
/hPdV4f+Uxr+GlDjzF0ExVDdbxEr6j8zl7FFnK38RubymkF+XenJwUNCFV1mhiaQFZMjUOQRZ1LO
oz38xAXII8/fBdGfdT5C0HqTKdRy3JiJQShzUVKAPCvnIB0XSomiwLEp+eG7oG9nnoC9Z/cEZztu
jFi4ZFhbr4IW2DCxVnZ17W8ASYdtv0orkyPJJsXPdnkU0HlmJ2byrJLztGMs7nNF/uINRAFuGlV1
p+QeTGFMCEgOJf4PcpO9cMWYMAe8rzFUHpAtLAu44iiaaa+hlL420u+8hS8Ckl9501ysULT67vaF
eC2LPX9O7fuhkfV6lCuF58yUI79Y7Y8UbuBGSALm62/xl01P6PlikyaKVOkIU7hC6iR7Q2qIOPIV
kwzlSgYktcbQfsg26Ctuh7ZfjEN0yJRY+1+0kq6livTrmU4ApmM2PflQ9LqwhyGOTlkbGVPWYpmg
BCsZCRftCJ4tBuNnGcXq9k5fTsA4Uliw0s9B9BY03+TpA1myXK7RaG+476XzkZc2cE68I5wEmoXo
C8ToXifgKd2DrEFW4laBgjcrynXtjZ//jEnO2vSBLUsa4agtjkYLN2k9FPaCWxYml+LNFRGXM0jx
1IDfCUhCHGg6c7OkPC+dmuVC9StWuKuBDYpRFL0lH6YG2USSvnPmBhONL11eKukXnzX5ivg/O8g/
Kdbb7RdxojRMj6GjASEXCoMaWL/vZ15yMqNsQ/GTyng9mtkKtd2ce9z3o737pIcQv5eW3axVbHsZ
7+w89U5byeEbbQSn/UBn0zHQNsg/uAzrhCkirjKiAytLxiaOgBWQgxhDvHSGZjmMv4TWd33QjENh
losnFceRxPQfUArbiFwtc3AIe7VVVEJ8TRS7HbmSiZUI4sio6cLNjZu1hANomm9FFlCTuwgBjKTF
RPDQaEfay6Wl42YZvAw2uunSSieAxBqid6ayVqIEHi9Czso6bO9aJ15L3S6u34uuXTErXdU5xiUk
Jm2oQJUpNiHg/tR9G2Tnp0Vod/wnONtSMFNZale/QENo0BFlGbtMrsTWr/t8wPJ2bzivFlnUYBxT
hUoyrh9CdMDd4KlSzGUeQf/EKMWXjyA8Vnnx04aIb98bXvHOIE3skmakDLSof4x3X842kVrdd+lj
STAe1F3IfEpFT2J00plv+dTuvThCJhMSLgcgudMbKsriKopNIhlpIVoaIcI36pqH4S4skboqytda
+Yq6D9iSzJNijJ6VhIhqpY+xVq6qytnr8Tt1hRmTisdHsyPhlUVaUFU7B0UzSXq1pU/yFgeXOgUL
HW/8dBDzF7W1eF8JSR89Wp1WuyiSwiJ7SG00D6PfQ2DRYJr7ZK6+MAsAF6Nk2tLT6lodw9SUtDra
RwlIAY6mg2QQVVMHK1xtpYcR2zAZtx20IfhKXBvhDDgTPh2+UP0YteCPcUF1N1gryd5a+mv2GXvK
vuzGB3o7unqQofIvA16guCe5E2GPsB1CJQqcloktgTG+xvylEECWJM06qpUBePeo2qqphOv9K/+N
8A1Xf3BdBoklBTCpYCm/ebDPubdVQbhSDwrsCupqqQpXckDlk1i/h3Ib6TYMwl/a+BRa/rqM6bDk
x9IcF4P8tIZbRkmMaDFNd3TARN1jAPMOaoyherwKso/b0Um/VhQztRaQR0Sa5WlPQW3tSlVUzBvM
GvmXzH1KdfMHBEdXRauJ6WuJMsmgOM9NZDF9bQ6q6T0uAtdZ1SGFgEJ6GbyP2QZ7pNB5soG1COvo
CCv2GMcGoPMx3ckK0eW0XWCy9OGiaB1k5jqUtAVGDo8FHEpOsQ9vztbvffnd8E0acm8iFFcJxGjr
Phmaja8/qYhkZgDlQfX90IHH396HC+16kYGd78OkOWA6uRX2OunsIEph6TfuzzksKYfTX4gsinpd
QVypj/UXDgnolyWXRkc/RLAvK/K0mHvdhF6DTfx6dP5jWo34eaDFZZAOAj45CWGjX0ZB4lckTvUH
ne/WDzeK/EGLOaJ3Ik7I7e24ciq4QskfwO2pjONEM+EsH82HckzNUI1QS1jDK+SiqE+4KKpIL30l
Q7y93InxMAlw39YTxcbZel42IuKHruKexr4ReKsx5CKgci0MnCpoQdl1ixlc9pxDFWwOxB2taxem
ZS3F8ZJIbfqouUfKedHUJM/Bo/hjGKKkw2OL+wdxC6aVuSykv4Iq3tJkGMtwET0lLpYUK9W/w2/w
GS09NLWble4ssnjTZZts/IOvnBSJqEGYMdAAR6d3pFFFCCCPLiPcbfP0t49tstPGW6NFVVe5t9Li
Z2iM97e36FSITrdI4fs0NYMsQtUnaQT5Gz4QkID2TfY2eiijeT8DE1kuJUcRpHqtCw9tnuixdYx/
jaiK97r60GrdxjeDVel4yyCx1sgfVaa/Djxz5Zo14Ol2rVUdDnqouhUwAstkVSLPMqJzKlBawzuS
krr/O6fBN2AfGEW/M7oBrdcgPIiSEi6mXtuuW6jQ4kOIidHiNUi6v4ZHPggx5WqcuQovOUqwp3C0
YTgMvNfQ7Ula67ZRnpYaHwIdTqdFZzvf4dj4EVC5Y/ByxzAvTLc1r4iuSR+0O0Xq7qna6ZOW4Z9l
MAemuBY3vv2eSX5rdWnZp14ZwZL+8JETZJ5A7iauoxylULP8XQ8FEu/1XonHDYh1bmFRS5JmBpgv
anWy0RE9sX3UaMRFd/vQXBtBqqDgAIlqBrw1Y7JboybJSdcmdDfyo0cwx6TaPCT0HNx2CdiEIRlS
AB4Z5O11RbCcnlUGB+BwbZBX2lRTITQCSWocUt7Ye06l16TfioEYDen/2zKTp7O6DF8dpIWR1jiS
A/FMJLezwenqJgr+JE5vgGWA234PTuDI1cSInWhPWSxa5xA8IFqEvEVOWyFMlL50hkNYft9+vGtB
+HzdSVDsfCt0ubnJ+qRDq5fbLFylv8hEA2eTYVQRz5EDRJ/j8q3985yTCEPL1I18j+0ULobaEeYf
Itoix+LM3n6yuZUmL46eeNMYLk9GrsRuAiMeGug5B3kWDy726OKZGD0S+9GdAWb0/d2pka/orT9G
CBWpQMfQ21ST+8LXjx1dU7h24NAtRrai4ZdV4UPSdHe3H/XqS0QEGxgo75JJ6PcfoEQ2Tk0tP8Cz
IS2nz2J+ppEeqv6jIT21CEUolru9veb1E2sJQKKA0iDV/H3RwLVDNxyzSCiiY+wlOfm9R8pmMCwu
hRh6lktcHA5RYE7g4+qbPVt5cmalKEoCX4pJHLSjWtPE3ZFf0y/u05nEdfYZJ6e16JwhkeKUPieF
6QkhY0v9xrDye84S4C2RkaeGN9+su4J2RQz17BknZ8odwtpCf+/0XRqOJxKxxsjvpK5Fsw1JCwXl
f+O9c4yHIhMinfNdDvH+Lk41vUpLFkolEIe+v1/Zyf3O7Okf4AeLBbIy7kUr2iQNFJxVM1ue3J1m
67JLiQwuX4RJFU4UYUI5XYZnaVrjjG4ehlx2gB26Z6tC1q5cykq872gyiuWlhBoSlxPgBoYZbOlF
0wE4ijOPJ8pKgeFY7pr6sR4fyVKCP1tpYaN2d/v0X+k44QMAbAv0FlIuF/BGhXHHqLE5KoUsvEa8
Ll1abIKp7K5qeyZ1vXACYCkg/RYbQyPcon/7/V24rjY2o+Oi8hfEn1FTb3Kmo57wJmbuWma/mlT+
avryMUWFInHT9VCJLxDMys4K3E3AYKfzy/UYktLuaF28JMhHll72WA3mj9j57NEk07Fxu71H1z5T
0gI6gwj6YiMyKSdkrwazJApsANtiNkVGbKWgvk6ztttLXf1cztcSEfL80DSZirYjGRuHNUNyIKQF
6BeC+yAGb7Dc3Ca76xhN+7mJTU40cxyuZoz/rE+Z8X19NQs6z5A4tIp9L2ATXv6Yom2YUL5axhPi
8KeWjmunj2L2Rzu9V63NqOPyXlgLWFJbevMzAfrq9kOKYtYgiHAnKMTZlqSmrxauTASBAwcCjclg
fOLR23PgzWvYUpWR979Xmlw/XtpbtV+y+dhqESVrhpX6+Ioz0BDB2bRQ6XfsOwWYb/8nvVFXesU4
RkTOtvkdo0mY4jztRgoKt8FOzIlnjoaI0dM4puEXh3MdQMsLhY2w07u8RB1w3xIhmDt3qPaVibJM
aMZa/busfzL0FQgqxywgr63AMcz8giudJlUTIGh8DWg4TQtdN/IstwpCEuTyQI84tMYFt6SqrnCy
8X7il9WAjZpZU0Tni6c2VZPePL08lAC+H8jIRUO08YkYIGppxVdYCCDttAdRhCdntDIxGyiSbhEO
u5EJxe3Fr9YrsC//vfgkNRhSKQ0wNaLfk66x6uQnxPVv4yVy8xX3BW1MmqMGqe0gm4vchFSobsQg
u5PZCR9dUsiENmbq9cxXelJ1u7UpkystG6w6yUeiNqr944+0fxKYlGBXZK9hg0Q9zdeT1BY5mtN9
anmz4zQDpRQ9v1Iz71zjPuOc0snjGDdFsqRJw5/VeMnrBhrs+vBZYOlxezNPvNzLH+0I1yBDtSB+
f3+TdlGZOf4KJHdi3su35dXmNkQq2EitQ47mZlr3X2NSr03taVB+Dj4KZk6J1w/qZl6uPzD+73UA
C2g62H20OXX6kLkGwwAIRkzbY0NaC3w3AAB7hwOIhYycAfg3hlWBm8S6ZDJfR9FMznptdiTuMlrN
gsvONOX7c0l200p1zsuI0LDRjiawAhSGaWW6NPft1Lh3CNO2+UofJABzTtjAoMljJnB7f69fHWSx
hAZL12RjEr1c2TL9XLLDveN9eOqB84qXNBNQMdYwaOJ4zYb6NVI/HHoOM2tfy7E0EnYF9LWt6FPb
EKvXWqMr+Upxzl4oPYgrDUFaGTQ4QrHrpnljrkY2kc3aaF6rGM4XniQUsu+FbRU54b6VdjKTcdNd
FfYr1zOzwqjRV3E+A/a7ehuJVMBA3ZEraZIMqOXQjtWgo8aaPQL8ct0vWgN8PJzBmT29GvnOVpqk
AiEONWplGeG+LxgmHbycpof1lGXPtaORBqAdAMQeLJ8ZGvOyK9cQJvABBfUcYji9I3Ebnd26feQ5
NpKJocheYai1FD8NB6mx36x0aweI3mPbEM/xw67v7j+rTl7noKZJFRhaKFBnmXKQo0d6ib4qGkG3
d/da3st0iBkj1AkYf5PNzdKmriNoLftwD9hMxfwjXAXpHukCk3h+e61riGyV/BpRKVAzNsf1+17W
TRg1rYGCLzivuvsCZ1KiPU1ABhgFKBXcpMCFibw7BXwJjyDW240oCQCiRCTISgEy0J77ZkU8mMbj
81812Wtd6RJcEJRw76ZvII7V9EtVD1n2URFK+ZfIcgXf81F3f0jtQbofK+xG8llluGtJBeQuQEWQ
sgH9Td6EJMuVU45DKMgUokcJqBLtIjP5kE1MkFRa0+Fb37TbmXdy7aSdLTuN2oGpe3DLunCfaOYe
vYNQf0X8AFucZSm99Eyq0vhDzL0DLdpDqNtQlqc2wqp0I+ibJUw6bv+gq+UiNj2QaABjA1efXI+W
1NXMvfhBtvcSt28mHh3cZbn20uFe1AaoZQXwAa0QvRL1mJBoxW7EzHHDYJIGMsmpoBhZFmZN0Z+a
X+30kiLBDHZGEa9u/9Sr3QS6NOCZiPcKjLDv59n37MprIm7yQKBvSuyYhHnJym6yBR03h6Ec6RjJ
6Kzu1DX0Ed0hilU8jTgu03vGrEJJTjMp3BeuuoHNz8ASNSg81SnLCImKv0M6wWmXffahBH812HUE
1cPtp79245z/hMln4yeNHKKqHu1L+zXp4gWzHhGQeXCQQQw6BPbv9opXj+rZQ0+65h5gO32QeGia
NwxpzLjAgwpVVateILg383LnHm+SRQxeKiejSC1FH3U0xOOJ4lNmfEHnGwjD2M40pq9eNTAa4Vei
/cy0bnKcRrTWEy0g6IPUTrEnqsE81LQ3D2H+JXAepEvzOfTpb70If4hsOOSjyKucpI7PLrimSlK9
RKV9H2FipnbBJtTfQuXJZIieadGrbTFEqxk20J0pnMMQMmkW4pBNsmLcAyGEIcTSzA9W9xnjOWww
d+XPxazLx9RHPmr5p+gtcSw8sB4nHASKdznTUZgSZINk3h6OCyVlszzma51zrLYuhpfOq7jUlcre
dT+C5iF89+uttDd/pJB20bt3FmZzvBeUM0ovAGL4BEVLidtZpXNW1ODUVPrDb8jLxSg//lZq9H+p
SyUNY84Ij5b8qDvNe+XQ48zvA7l5ldJnKZAekBL+oSsVbjf5+39xfOnnaqqwO+cS/B4tOrMo1NEh
L01iUb9XDAK5ZvWaAomf/X9baxpE46oajIJ0kIEXLXkX+WbYD0C1zOE/lsKglaWjIoL8raPL5lR5
O/UzA6vtkVCUrH3MCVJPdGkiEGNVMvOFnIjOF2f1bK3JHdmX0TgMfk+uojXbYa35ztpypQXzDhDi
Ei8VEzzpj9ZhBJ/E2zzpXwzPfFMGTKeO3GpNaayV0Fo1CixQuVx5rbbOu/ZFlK1BnO8cvmwP/YFI
z38oerexxh9IUPTesSz6ZVLJv1KBZwZcLdUbcWBDC51K/h7RgRDWDUis4tXgg26X46WnMDE1rJdQ
8LnIE/UEi+aaQaiCnoyAh74z2pK09kl7qurH3o3Xre6tff9H3mYLyrW1QFNJn5KNsG0f3Fv0qUVI
lQBbph7aMBSOWQbZtbe3I649RY3QHoAu7185d50lL1r/04H5fvtcXR0ocyfD9xS9bPgX3w+xj0tx
qpRkKQn4Mm0o7nMb54y6h7Z/aEJrS5ZsCEXL1r8PCqxgXOuhs8OVogxQcBHjs2jzPhVkVnVy0Auc
cpjVd0xeRRVr5sPC1I+D5iyC/pB3yGbL73Ln30V1uobWjXLFxneGVYvKH+FwbP6E+FH65iZAyKbP
5HvVe2vt4N5lctEXXzGEgTx6u70B12/esw2Y1D0VrEJbdjiCzPXsCh9BeucZzh9LHQ/1kFKE70xg
PdJ3Jnz0KWe15/VrNSbkKiH8BdEXgvX3V2D6tDzqkmvCrpgKdYgSoGERG/62/wUqs7GWgnflxdka
bpGjveQjCDvcqJg5CLiv/2Hru8xqF/qAfzJn9mdZWcvB71ZdOjxG+mvtH7i9W3rzSoD6Vb426GYy
s+QFqCdQH3chE3E4RUvBBcTWy+fdzezy1WQYMTjDhF6MSMckVqow+JVRJ6jQ/gW5QuElGER/E9dq
hMXNE8BpZlGRP1xEl7NFJ0ETSewgTwoyz9p6xT/G77dxt8y+wh9euHWkP8CBwJFSuIfFS95gm3B7
/atdNqaNmnNqn6Aj9/3FNq5cj3nL+h3XJgZLzTEHDhVa1tZVt5bzAmxg49TBctDelHrvwRyj9Y5Q
DjkJo2Q6bLL3W7aamXdxgppebgtTQX4a6eaUkZyEaVNEIsADs+EuId0TkAULxBtNYcsBwxVsZD3Y
GuYudry3BrCIp+d3FHgpscFmwp1F8iqupGXlIi8SOpvEhaM9vtGW6fHYQqWJoWZMEy4B+tniSa7F
902doJy87MLilfYcOXStyWvNQeIDMLYOYoojAKEiyCLOLsl/gVEgZUkofZJ6CPidjyHfluQiwMlH
09pF+lXbK6yllyFeldwOi5TuT+bkS2jICb17C9yjoX7pkrGOvPcu7B+kEO8TyJ59cIKejpo388Kv
DhloZP97ZyfXWeCOmMn0DQdOOuBattT1nU3iFIyPETaBhMK+cO9zGc3no2n1uAWvNW6Dcoheaj5l
QbK5fQKvBzeHNgC4W+ovZ5LT1wx+3GIQ5lMgpv4WEOh3EpWeJuAYTj1iACtkPj26lanzF6YwMz9A
fGLTs0b2S6+F9jop6SQF1gOqUdwHT30PR/tM2x3EwEj98jeutTbkLX20GiclMsnbC19rg5yvO4k3
ru4nY+GVxNT0jUQBzLlhHXX/Uck/hzm1yGv9hvO1JmEm8+RSj4GSic88jZ9j+FJqu3X0mQLm6stE
YIkbArkSGqGTl5l4bm11Eq6bdFu4MZkaEUmFt4eAJ0JXoYUFhzFFTqaTwTXjyeS83N7VqxWNKCr4
h3xXNiYHvMjQ3JeNLNx77k/8c/POwNCKYZmivjK70uVoF5jJSxj+dXvda4Xi2bLTUxRbRgD0hVME
UsQP1hBGgLbTrcjmlBuvMQeET9L/f8ApZgIGfQtzoCU2hjtqGigiOOmMyq5KpAdJfaW1NOJYEa8d
GlmjBUw2VeCRN8uoe5QcB5syDKHbal1or7d34OoID8g3AlNUdPwzKV8LV1KysUvDPUaaohPPGC6J
BoR74ju5rTcChwShAUFLvma3NBfU7L6MLQLgYePeckpwAY9O0Czl+GCZc5YDJyj2xWdO/gIiEZoJ
xNLvN53leya2ATktN6rMocuOoeTioK7ssGhbKY33A84ToLh81Ufmk8Sk13bvMyVaoY5lpEwQSFGc
Le1DZq9SlK3tEJtdFTxmvcQneOGH9s9a19c6c1tXh0Hc+/cyzq1VuS2cORXWq2MPkYv9z7NMDxtf
YOZqBp8ZH9ho6EsdbKXtvuGt+At+QETGv8XnFNXz4iVTOiCGc0IXV2MXitB0y1QEAo1JVxV1qKGo
Cv/Uv1TcA2QZENcSkGmAg/+L8eu11AxlOpSHEO1zbH2SpTBYamq94+OCCU5AoUvI19xjE5m/8XoG
RqC2PlP3XY8jZ2tOTrNfZFmLnS8XZXFspZ6rHk8MY2uZw4pyrIKqU5TUuTPX4dVJHbIvNgLvgmQ3
FXzqjaT2fYVHrbIvyKVVmz0BPIOFllRvpp7AgMgW8kYy7cU4blpzHUu/Q7oeFC8l9Z4QcsaP08q3
NmbTnfWpDfbKQafALGX8i5mZ7ug4pzIufMMnvtHx+IR1mjAtmgXsXz0iZw8y2b/a6foKWj8Pkqwr
Y1jxFC5WqqRdnZoCI3m7HX2uh0XALcDIRBt3qgSRc1CHFoTwHoD2fWlFC9p1UBuYlVOTCFJrFT/7
FMNNIZhVY/HXCH0TzI998PoTPn7m94ir7iLe/PN7Tj2wsx7XkGPf1I/8nrRU6apTqDX+JnGSH8Gp
7PQ3gm4dVDZ0ngyvhKMQQdFhPePKdPuXXH0R6DXTK7GZlE4VkzpTCQyr4YcI2qX2ZXBaAMPSrj5K
UffH7HTnaoZpWP+Ps/NabuPawvQTdVXncItIgJkSKYk3XZRNds65n36+BdecQ0I4wIyrXGVJlrm7
d++wwh/4BDTpYJIdw1gsdQzpUTGeQXZaltauahlxeFPw8TVWFmJ2Ob/dxfPaSnYpgov8qF1C0Dul
z5cz15PRnaALMU5D4uWY1BboQAdrXU6qae0YH074LBI0oNcXTvIrFjFi7VXDm5XYvmyVhSg8pPo3
1w1QpjD3TZ99s6cHIbgElBhA2QsZ0aPRX8dvvvljLrlLnKcwsle5i6aHDT8xhvnU2ldRSNUgfo+9
Q8VStIbavtrGfHQzxZgZ22bFvBDKHkCif6w50fLEdosGgXm057LB9WJ1jAhC4jBYfPOjeN17750G
A7wZrqfhCVOfZZJzt0mKixKPXkFe+VHBxLVo/8x6e+X1f2vgae3XqDa3RaPQyfdWnPewDYrFNOLI
GSWr0Xiy0FpJ1sIpKUmfWFr9FF+NLVUmGmtK8RBy22tY0HqFetsp6tNc/B3NZEH2Y6Nhg5Poi958
Q1cBcqu16nF4te18V4flJoXOZZR/tzFqadR+u2dNvUoK7HZ1Z2/gXDdw2tcj8I+mvjB9h1vr3PQd
FZoUJ55wpWatdOoe8xRk1Aua2PcsINynEOiOfigGiCtaLUn95IBLQddJBZ0EJjft9EWL6a/zi524
NGZMc7yKL30dqcbatQCt1eukpiSSaYuGH0pvflLQPHCWfnDnTL8ayWnbmyYIr9W4WyT2sInoR5KF
me20LBcagAy4x1U3rqxAh4l5h1njssVgbUTzbSDVtS6XfSQk+mM+gN0BKIehimbq15CpcAbLGWUn
Mx+xv9EG+tASZJq3wFaDyd5IMeb8YXX62v005lFkYRu5Mho0uCSOJjFVaMMhAhVlb5zbVGEklJG6
3flRT9a3ACD/502P8hb2gT/6QUrHXSJSplUpi1U8DVfe+JQ1r6756JrpvQ+eYhIWlYcvHPJVGVF1
0zbr1BkwoQaKRKMCS0jkF6NrL7itaB4aNjTIx7K/V6t1wYtATuWH6ITnTv3OJTgr5hr9ndC2FhnE
eSkWTCgNAAJb6OrfruFfeNOTaQq2FsC8dRs831EkpXb6SMGQE4Jsu8FvIasWU3SdgrkDZnh+Uk+2
Ksmn/zPW0WnkB/1Qo+kFMKV+BFa3zLbUPQihOCCqfq8oC+zQlga2zOfHPfWKKNqjkkF3CUDhUT7v
t2j8RqMdSRoCRmwa90G7ru3v3aUuBAISJzaI2MNx0cEgQRXz6wZp9RlHSJQgb6xYXcD2eWwhe02/
hhH2X/ihjkKFdhBj0Ot1E3qIXHw0tCvpj5R4nFNZX3MJS3FeGM8BjW5p5mZBsxPrW+yaAIrtlYQC
dzhfBaHy0kEWS1DqhYuIZky6MyuXKB+NotqiPtmlV7WbXE86UIF0OykWxa9c26WwqoFW/lVRthqQ
ptAda9FMzbLBJN5qyHHK7TC42CpjJgnrtsvUlUPDpofBLZrTEqV46MoEmAyrA8oM2oYr9aFQULvK
8F4AUl4af6dg9OMCwsdz4OINNlUoXT2m+q8QzrUw3WbfvHLmaxsuD79xuqUe37Ujwrkh4kLolYKN
Uu3vIwr/GvIcAt6bcQCdquepK9fIFuJvRL3ZuRU4TqFsrB6FnwHd/HZca9GDZz8H5l6awe2wnACT
RB+2k79X8FApOEj/T/LPEAUsF3NUxe9Rx/F3jkX5H6+ihRK8OfNP76EN1q13G6CmUeWLEfK/wA+A
zLEXfYjogsuI1iMEsgzKbddNy3Z012j4HMSFDqBy7OnS5D2gIp+AUa1VIX3BmkLm4j1H079ErahN
+X8JJywMO2NKkNH34ZewVDMfwRFavGKr1B76lghaQnBfdDPaOBQgA+dlDBA9KtaUMaA9S1+Ivw9k
dtFOj170YmgvenDjhVdzhbAGx1TYvaXqX2baLYFlF+YHjtC6B/c+fS55UEX0cfifLf3WTvC0a265
BNawhHL6+R5tSzkJEaUDz+XkBvVPZyPBkdncwbMUCaaZwAB2WFXQehFxMf0Zp2sYqY8m1AbKoTPA
Ec4wQ32VNUQRj+M74kUkDAU9kKEhhZpmaOB6fx+AjpRuE8fjXFZLzGlQ2XmYEY3t7QcDt3bDVta5
3f20awZVhhvBHNrms0Z6o2rdpjRi/CRBibLejOjWxkCccM1BGCCZvOvU/2iGj0YcpLGUt3g/k+5R
r/+Av73Q671M2JBniwx9PEcBCHTjGtXyMDkQMgH3drTFfa7jxngogbmDd0MHa2mAWTqATYsE2Uzg
YfZL4f4d1iOv8j6b7ylaQHQvqum5ZZsme851W6vey7TfZN1dQZ29si9Aq06efZ8OpKOa4jwp5oTW
BGdf90bW90/yQ1Z4saB4snGACJ7O5kMuBPjl16OPD5aYXcZIIliSF6z021RUmK16Yfi/dGMbUAEz
trQcCVsIJ+nvUCXnD1nAs77HoEj0W86f/CeDB1h8KI5zIIOgO7rd8jKMYTfr0Y1lX+EzX9CtdNBC
ePXLAv0jmrY771LCfrLk+XnMo1suU4owzyvGrLQtxcUuM5dghBe1Tv2/vjWmm0KiyHDXIgloBVcW
uMhLyL3/8d4mxRHEIyC+SAr4Kdd0dEqeQ2TIlUem7y0DlKkn/SUKrG3IfQH98GAJFGkXrtpTqSUN
GgsFEzg2+Mh8HVc3/bHBH5m2HWKC/i1XiWbt2emYeij9hXDi9IoDNId8PmV6VT8q4EE1gX1t9ZEw
y5EpWc50ac2M07feS+/Hye1t334E1rc2RziTWJXlRx/dH4bllTRzsgZRk3FZDxcqRScR4TQu0IAw
bHqHxyIQXRB6XjzDnPM5VgUtQ2tFrxicqyKo6p145AGQUsIPULkEz9ySIV3/CbvokD5nljfPhA9S
PasLOkbKFQbpECqvW09fm22zwHp4laN2Fk7h1fkNc+r7gTPFQwpuAcYwR5u4jr2AnjusW7RhF0M9
bCzFFcUdyXfdLF1RHjk/4CG+PE4pIESL4ybQyj8c+3ClKkNklZKb0f7dTJyh/i3geQIk4HTPZQ92
OV8N8XvmPLgpKtr5zki9RdCRHJU9+H4pFf9o1J8tZmxT/lYldO6QlIkIXibIwiJOYeveYtQQU1XI
IMHpdNl0N6jDss8cwBKQJYizsGlEemwhvnVyjYoSIMCIukDwEAOCrRWWK+DatNQxRwNMRKE6L8dN
YDW7YKLUSRNM1AzOTw3YPXbLn3ODrpeBMw/+bEenl4rCvOn2KFyIfkMeeivMMDJEgkfDuiKqFJUH
LXjxeWCjIXefo2UWU5NUrkNEVmqCsVTZZ8m7BJM2GhkRtkm2+U3PUU9EMo7g7RpF/V2MJAy3rcCW
ZjAsdv4El3bRxMnaD52F675kEzSrpNo4yXcWrsQ18E4o3QCopzNPYwOgvap8EKjIVe0pz0O9UZIe
ePJDo+k3po0IRYCCbbER+R6JGxUNB1L2Bu2hlUk0FpM6ExnliEs5BATFJO1SipFEv25561OTK29C
F29rPYZQMS1NxHjRxNKZ+xwBbADZyjA/j8mb/DB+hzaOMPfU6LdJ5FkkW5M0Soj2kqay0wg8qEsD
LeCjirCwBHM0TihF1tpbH2QrVPv47GOaiTBhwmP4dc4XYFVEb0Z5o4bjJkyy1ZBC0gPoIfIyUvkI
ieGG0F1a+BJQtkNwwqZqkPJfUrq7ulLdNKQ9kGlBQvFDUwPpkD1bDg/oVw4B0VyUupePdZsItSBu
5UDL67VXUEwqnMCYnohkhkSCLv3h9BFlACl72CBNOdnYnSJlEPsf9RivRHYQseVFP+6cYW2m1jLO
rgwCMyq7oqmK2ESDo7Io68DL7vGnd5/KXDn0pWW/R0b1hOBazDslRPNVQumnKRYi5hJBNjq/2E/F
KXi3mmTcVCTRUvx6cRRZ75kzlSQxPfObl2GUW6PVXukMnR/oVDUSWj9KtCAcQcEd4F2frsaUtlzc
dYpgZ0hiCtKQAN/oNZqY8LYI6WXhsH7Asf7DOPYRInRegXFJe+r8s5wopxiAjMGgY3yNCMbRaUut
tBs9OW0B44FYq6nlAPSWlRnuS/ip/w+NE7mAj44UhqT8iRiL2NgdJah17uA6I4BZW5NieJLhEcFm
DpDOWLP825FCRvCuBBfulROfl3I7Br2EcQa3y9HnTaIZ9HLFsF4MxKx76P1vg3Nb9KLXdKkVdWos
6YNZNtKIVBuOXjHpDLeyam4Ui2SSzaH7sAEDCGvarey+//9P+Hmwo4An1bvEdFCoPVB20ZgukXb9
RZkHknzcApK7aFV16gN+HvBozbiN5w+5BdxbJPEon0BVR01bxE8KJGw5tNj9LNSLbOFT7RT6T0j4
yEdEyuXoTQczgy5ssG9YOeLMZ1mvI8B32/D3iPZvCoAvEKXzWAMYka/d4d3xP4rpycubmxJb6ch8
vig+eart+eWZjiajMy1QaCnPJO2U0FC/E2g5YILqzL3zCJ/i3l25+BcAJ0NnVq5oycZJwS4fYP9j
fkwD2IoLY+AY6UAbQEv7gGcRPWguMw+7dAvhPhB4UFQtK8eZJ6+uskhdzXfU15DJaruFOz/LhSQ6
t86k/wv8OPPjYOEAR1So3l9PVbtQ7a7sXOZHRWCoXu4S5d0XMX28OGj/X5KrO5X6EMNBrIF6R1R+
nAPCaNf8UIWnREWLokDBFQ/xlb4b6v4iAQpduEnVdUhEkBO6zcVlWbDT38HSLNMUCiD/+vrOelJV
Rj05B4Rzq66s6ymwdw7W9tQ8GjeDCPdowZy2vWei6IDQSI+VmykgqGSR9g8dMfr5I+JETA1P1/RQ
sQHTBFD56wONvtM01sgDARUjzkFjBz4NeuvAQqEUnR9LztHj4/3zWEfF8qEoi0qBNyPNYjrAvLIY
hPwbacwvr3Q0x0FrNEGm2TGy2eIxwysJrRK9jEJZCZn1/EudIlN+Ge4oDq7HJDF8V8h3dHBB7gCL
4p6UlImLmvhNwHmsLo9elmpdikxOKaF/Gf3o7go0J4k9H6graBTgBuQkHLgVPS43nr8NgbnyRHwP
H1iE4cLIlERBtrSJSNL5eTh5saEhRTuP+rJzTJNrR8vz6xhopuU9o4eEIkFbfAhMNr6QWZ9cRaTw
HPPCxzCOjnpL95tSSRkIoG7h54ift9eUbxG5P/9Cp8wu6EyCDbIJDiACH60jCE2IcnhAKiyuDMNs
dlGJ5h4vld1JhtL63nLqqyv0E9H0N8hbtKJfe+W2K72NOARg+Z0GN3PTLrO8vu6bSOhgM9Id8nkk
jpcP0ZniTNUsBVCUcQiOEMkGt9wR/9JZuoq5wMLor967RCI71e748nZHyxa1+TZpBFkJO5WVOxVL
FPvpdSDzJYxwFg0lUpPU6/ysnlwmnyb1aL1icKPYZcmwQO6knYCCMhA7amuAKv/N0eZBS0XWTIod
R98v72gHoopxgB2xL1IwfYzIaE0ULC+Gy6fPgU/DHU2oVjvzGOcgtsoQ67va3eDCQCn8EUtM8noz
I2Wa+cao7zXu31b2dH5e/3TFxHqAPfGftz2aWCwsfCfVgLMhdQ0fdpxuSLm6D6e69jdIQJnNsn7X
kFDUhwvTfHAPOz7W6WAByhY5DMhZX6+QvCjC1gpA+DlQTpTGo3UBtbD9HmbBVo6kAdYb6h/jXiqu
HQBxL1wPTbtwIjrrZU0RNl7gbrlRUeof2mtvVDekHOTLamUiCfgRFTQjUTch+XIID3I87VAOnEiY
W851R0FPlfoaZshr4NdZl8Ly8+g1mMuRMI9GdZMU27jLFoWOeUh/K67VafAaNuMidPZSAfazdmFM
warqBoDYgXyuJuM+Dj5yHNBMMlUiJhoaXCHzjDQgUrdxvu7H337w5tXvsMglwnWNd6N5lgKNPGUC
30Ew1GTZzvzL9u+B+6Aeuwdvze2QAPk2nBJwt7SfsEAI9w3lSGcqqBzNqOrZSA3nIBKe67DYigrg
+dVyahd+/mRHN3FuJr0fozl0g8wuGxGuFYQkAc5fpOzp8qP+WB1o+KCwi303PhlfV4cX1IbbzazL
UuPMVG4ND7xAGGEZ9KCbd/4vKYLJnqy3XoZ6SiMu4k79OlyD2qQ6BkMO8x9AGeq+MiGmPZyfiJO7
FrqUCZLb8TzC46+P1+UO7U8/PsCpRW2CI5iqvwmInHps3z9DvAmq9dC91JF7IXI4+RE+DS3//VOu
H3d1gOUF2AGcvqgq5v0LkS8lBdRdz7/kqRiPtAhQkZiXwUv6OtCgzr3Wzpj2cs5TTNDQhhXVJrKA
6OVydf/UB/88mjzNp9cKx8JOzJbRku4No5YFgEthf3nG/ehfi4SICFyXJd3dR4M9zNSef9uTIRGy
FryviJWjPvv1Acou9/JqYsVV5Qu9fCtFQLZaVvZmUCFFLeofRraNml2xy7TqsPtYexejh5Pn8een
OJqGIq7VrGsF2F1JhZ11Bf2ZsqDfvCKkRgGnGVADfCYnu9xZOvnBP83AUe9h8iBd1xpjA5uw53TF
qTdnnijrSo3uIrLgwoz/IQVVp0ljY0YE8qZH7iZ7tGgDcKbIgd50r06xF8wcCY1TVldSwQJlrpjx
OqB6LhCvC99f7vXjEwdhExYAemoAK45LLGpWOmhoxzd1s8fBqStqZKwPC58YTQrEUg1IVe4hNkH6
qGLpJr4QF55Cbr0/nsLCt5gqHrygY7k0C2FcJ5v9SFQxxHYlevfARmgHjQppQltws/VGzr3LW/Dk
DNhSuyMUtzEb+7oD5mQso7j+Z2wKzsFULiclhAXvi0Yv6E32vgi4SrFB5IfQK60uWYXrp2pBuCQg
/wSUkfDr6DOoKh2jPsWmG9Q3dnoh0ufYeGEZ4aHXdofXvVtCZgR1P+nvBRCLErA/RSJJvdHvofsq
dd050JfIhF64/tyTHwcDPVz+dNiIh2f/dEYZM1DXDvHzGzCY1yInjv6PSqVbsMljbd7YYN8sM3qw
cty79iRxKExa8ZtImVsk5fTIWVg+ZB+5PKnNywz7aNp3YXxwE6ERg7nP1vTGazWi0+7iovzAhZLW
7zT0EPvnAwB3JjQSM6Uc6gOxhZzLlH83skSpt0MoVOofzkRJi3K3lm8xhfnm//YdoCXztIoHOBRT
u84G+5FhN82MajI4HQcalPwa1akCAAcph95/ZD0w6yZZVj5u3XSvZGciD85HkN4G5HMCrkq6UW1w
lcI3S0nLRXD3knf7qSvPhc5A9QVTIFbn14WZjZmKZgjESR3CRye8a5IOKUXSz7qw/y4NdXSxh15o
JX7NUALoBqPRLYFnhMEDUSTSuZzFfvaWl2s5C3AlFrRFGoo5tCjmnX+UU4V018ICiYiF/XD80q0+
KWM4RpGcxkH94PrVyqLZHxZ3SFWBvbioviavdnz0fB7w6NWNwnWUGdmom8BTF8LkpkcqvBULRbTz
r3Zykj+92tFV2yYtAvg5I4WAp30/Qzzgpw1InI5Qdmmsg6Trn6+FoxQ+PoAHDhntp03rFV6h1TnQ
BcQVU6qldftYZo8j30tFF94RxUeQbFlcLC2aJ3T6QnO8cVRfsj5LmxDbu+VeXJYYevhWCAcDJgpC
UAaOU0lsbuoRynW0T2guJSAjIZxBngAmlhGpv4jluph2JIIx+zf2PejY/vfNjs7r3qvLsRlm3kzd
ql2ybkP9CgCpga5nsNLrb+c/mn7q9EOyl04L6RqCo0dfzbMUq+k8oAnE1YL6OZDfRoDKo7kT+L/k
REImxjMAWyj8bbTHkTxdJ62TKJjSuUeGM946cXTox0l568IjykHwx7f+9IhH0RMt5bCO9CmS5pMY
4nGHCHA7piOEZkuvl+vKxBShGB6NGAC2195Mk7skrsB1RjyARQNAL+aVMBZoPHLWEWtJtdEFHAit
5Pzjngz2Ps/occDlFEacemNEyXFknRH91Lc0v2trm7znXF+Fs8OaRaB9RW6hTPhxYXy5S89M1zGI
1OFMb4aC8aXhrLMbaJghDkXOihFPWT+rXC3owp4f9eS5hrgkyFzRxjqWYFYsewa+P5BW1Os0mBdo
nFVKC5tgL9Bhcl2ukPMjngw0EXamhaGSx/yBB47x5BsMr2ajUFEIcmfdFld97+wO1Pel3Tn7mKNu
vO3H7zlcOCNd1laO0uF9jgHQhWc5FWR9fpajU7YK/RnZN16f6F5CiFCnfJAX5vcp7K8EBFoaXO/d
7zIub1BZehx65zWcdTpQnFTnn+VUvA8lXvooGDTZxw3MIJ5UHHP98AYfGWAUqjosTAX7YRLuYY/F
+/nRTnx3cnmGQncAhtuxuoKp+HE+O5zD4H3JKP8xqSanIWSDZH+xqXigVB8tbqkdaCIjSoXrYAT1
6dwfdF/FgZXTMTWXPkY60h5jQ/dVvY8TfISGftnE6m2u0kBrtgkZDlV/ZC5VP/mQ1hsFabFjclFg
oipdtm+lO6zQRnfLDxNSBMVAvmBG8UNUIXJM1Eqco0A7AHLFd7LZ2nm1nitUo9xtm+C/8OhM14EV
r0u1lMyqz5DamVaDtp10e5d1mOp2P8vvNJlEYdXU4H94V2Vf30/aVZ19B8JuafMaS8oXX//byXau
m+M7iU5F/8ThZWKGSTxC5S4BNjHME4DM9x5oVSEMd9RchwBmBl2qQjyWg7sSB6UMiAz57PAzHt7y
t2LUfgSlus66vW++ixliTNTXo8EnBV1je34xnArzTaAKFuEcPH31uO7f+2bqRCqXSaLt8qnbQ3UU
VVF9zm9nVDs955ua8IHwspkt5jB4azAAxHIZw6F5OUE/kAhYZj+Zfpv6W+X9Ov+Apyo80m5HbtMB
82f/0RrOx0YZ/ZIYJX6SULccbeQVPsCZU4szonEFJ0WMfP2P7LJk3SkfICR/aHESCKlw2o+udhpR
QazmnMwtFlNlpqzbyVy78614JxOK2s6wmK3pZjCKdZI3wmuMvWKrxTgPqohNpfdFhzcU+Ppmq6OD
lLK8KBGlmS48DJskVsJ2+JaEO53RrYJuXvppjN/vY5jGy6j8qAZUZnP/VpoNDrUIIm0rewNw61Ki
LkBsa4CLXYae3Hr3MwthPxMtRz7g5+laU4CdpSIIRfFcdZ5Fawrkm6x3tDcOHqj5Y+Sj7hY++CN0
yX7pgNhpBTpBs2TKAXJp6S4L3vrMRr11C/gUweNkpSr7IMqWYO3hWuoPVKVIr8gFupTwg/59scMI
bJtG5lbhx4pRTHhn99lO5yf6jUBGH7PAuul1a8+eF2BV2XqrPouX8/huF2aHMtfTlPQbgyCgKrw1
jzC0LpOar0jnDNTo0AqzJ05n968D8NrfEXFNOJtg1yW/UoznhqmdivHOLz2cXMqNbVUYG4Yb8W6w
gHIqmBxUNZd98UP6xwKUnJ+1ILhJ7WJru69eEi8U4NudCSAMOBwkrVVoeE9R8DyrqJZb9joIywsb
8hQtzBRMMVr5qo6kwFF/TCv0psOtlmu5tL+5RbJv/Vs9WyMQg5oNDGA8NqitC8DN6370A7a826oC
uB9eDflbpI8r4b0KktBZgUGz6IYzYb45on4zQ/qawDj2ANvinUcMLumT19DIzdjjNMQ8AIBR2S/T
iVr9r74yYEdIpfGQ1eMVmMw4uz1ozoNYJCCQtz6oCw/1FQtS1ElMjMDO7/8Td6MJmogiCD13Dqqj
MkSUaI05Ty04XJoiyZskfv0SuThUGu3iQkwggfMfNxXGboLmltPmaOoD3e3V2GkOUWuYP1bxbxRQ
qfBcDpAPSjfHQ2mAMl3U8ckcjrUwTYLMf0416X0c0DYsymBPy4Ob2KCXICyGlNorYTNAo25ldXeR
0qy4AbO5wY+oPxg3WjT4RCwKR9YWS0ckTCLE6thvdAJLU10F5a8wCGEhZ8saGyBpXVCNcPUHFaf4
VdYE1yEVmiQwVo7BB2WxUNaI7TulvBH0QtDbWxjwUliXm5jugp+/TtwDBAqNmh8EvEDwEaHb6DSX
zryTHpFff0zN7wYHayN4w7uEyyxu/yZq9tXoG/YsCey0km0v3gcRxInIeTy/Zk41R5FU+s/sHi+a
QlV0d5iT6MbXHrWivMK4TMHbo2TRavrjNzcdFq2RbYTceWHkE4nPl5GPllDShbmfqTm5e4c9WI1j
bg05xKaf1CwktGFjUs66UepnlCmsKtvVE00mzvb/B5ejE1nFl2c5urvCaVYmzIAOhQvcXVdl7mya
4Rb5LjtwNlb5IYQfbs/zU3BqE32ee4NN9incC4bJ9VTU1G/MIRLpIYQCxohT39r9KwYGgCAc+sSi
mJziqB5VBolOeMl35gaFLcU1JDhcRLRoQjEgtzGB5vnXO0UM+DLmUd5QB1NdJUZKDUzHFkLd5EQd
AnEGtyGxaIdyGGuMm8QZcFjneqQ6K+gAVyLU6E6YQoKgjlAr47fnH07G/uNUAUOHJxwMfJCuX+c+
y5pQsUMOMEpVpZKtKH4qOXbql4CC/2MS/jvQUcLcWl0+OT2nMgXhYTBoDr7kyqvA6aEG75yxQtC3
DK+cOroaRlZ9PS30anybS+zl6KALrBg12zkwwPbsL3IkDiID/3se/hAFUBtjzB2XPLOVEmzzM1bj
p65sbgcw1zSZ8/i6SnZZn95NjbvxAaHgPb/ghuUb0jwmA7Zy9SYIjRvw51PW3ktJl5ax0CTMHvAB
saDRPaN9v9BY2v3HOGS7SlU2w1AB1W72bl9f1bZ9CxmJasu/+MaGGLhQQ0OU5eiE0Wq/dMBEUv3R
MVJ/oDjWGo8agt3nhzl175Ic/meYo8Oj9Ipcq2a2Mf0PKSgR3DEvtMNp8dJRPT/YIcP944NBo7IJ
eEgTj/GNlROzU2o5NLhqFP3vNjVf2NChN+5DS1+MTfZgAKGbLQ+dZB9ls3ntxP2mo73bu849Hq+C
I9Dr6WpOuf/qvW9MS4XQLrUW5YCyHzabxV0//jUR9trlolPex0Rb6lG5zKyOkNxYZC24vQYEQZqu
BsPcNBFlfJorVefhN6CvSjXf1Im/rjwKlFyUEdU2mn9F1C902MytFqzLZpOa/n6w883gzouLydop
5hVfnWjIhiRPj+zoowyJQidYpV5bqZMsZIgROuBOLvuh3dJ9DlM4SPWFesEB0/zHxzE5ZnVAhhZE
mq+nylAFg+m23CM9gzArQhYR2ThnHpaoba1KuhXgT7XuWfooQDMDnDFgEUghr43Nb+RpGWK64zit
O+MKPJ3ehDBBbg/4SF2/1q16J8UOVNsWfW5t+vKSwt/JxYx4pspRAJThWCQEDe3arxTmjYWCgyla
WUmkCl9DCfYXD+GDTc2f8/Xf0Y526DBx5o4ymkiRZD4y4wejWicLRe8cDnM1XFl1uEun3yAniDgp
Q2wdBYaml7+IKAu4mIU0f9I6W6qlshdWhKDLwThfrj3K05x72qM1NRtWULfSbag7CrMLJd1gxN3/
QPyUSJTnY01dvrhPhkkWjE5LcBtoOn1dUniaaF4OjOTmUDkY3rzuOvSzRYoWCGRdHWoQq1ktXqfM
WgU1pujbDEYz3d7z587JdQGa2HSk04pu/9fHUGBoVENJ4a3ofvsWCokC+LSvjXF3sZ96eu9+Guvo
yqyhmY/tzCtTtVf6fUVVN34hVKHCS9tCtu1F4MjJUOy/Qx4e6VMoVmZzUPkOQ+bmB8L3VNsh5yrh
I6v+/Dye4r2YSPD834k87u0UXk6rIo0jUReULB7XTzRjNb1dqMG7MI/EsZY2Fm1SVGogacv2J+ql
anP+SS698tHCwg7WJP7hlWGzEXyqTCvXFsmihGDnhzrVNTCxM3A9XFeB5xxnGf1M+bgqzPBGAdWG
6IP2oCNRf589wuoO/IVtrRukVOCGOU/nRz61bHFUw7zR4hagF/t12UJrLzo1bcObpJqJq6ZVAZ4V
j2z0bXKcb84PhiTtiROCGiHFNxWzdfd4sw5Z2SVpC5PIjN0IWGy+dD2kGZKhWHbg+jI+L91yXDwe
wQlM02svQB3TvYr1jwbARPvT7oJdjlt4kfxoHGMnisi9Ui612b3Wh3HjD/YmpekB5uYKVI1ISPDB
SBzbqNvBZEAsgHLOi4JSTYB6OwUPrDLu7aFSFzh2YVrWqeuk/AgApHdhsquhA2KwqmvbDvuEal53
XnGrFaQ65h1ZmZbwBOZHObtLOOUH9IA1WYt6GFdVPF3hNw0W8VFiHSJ1BTRDYTgbbljKQxZ8fptJ
tux3LSnXTups+g5224SFpecvSX3NAuohFSOYTjZQAOEYKlx9nj1SJrQXzMiUjZKV9iHiGjnaPVr/
Q96XKD1DbyOr1E0qOBOQ5nAuliKV0t7qAZIEMBsTG3gCugXio80fGx2c3h6itxZlaPQAEg24N3KA
UXRLhLQ5+e0yRkFOwDIx7EpIcL9FIl42ZFFzB393vOuZN0nKW6n7NsqW6iDABdGbi5VqK285ad1H
lxJRgUHgRJb6AVGxSLe6j9Ta+kxbJ8OvLIG8qX0f6yu/+wi1FzUzr/4pCQbmeCX+SLB+FmqHjPjw
KM8iLR8tUm8Tz1j1QX8fYYJSJtraq7JV2SITs3VbFWzNj1j5QTsazIVAMzPzFhmHZP6t6e4StViz
A3XCTSle19xSkOpiCnvia4LF5oheUAyOMyuyF/QUMDVNljE9UbFRkyvG9l/xp35ynStNw1u7fQ31
b11BoRQ2d6MZC9W9Q7zCdNY+LB/B4FIkFBdnYCSL0oxehmzYNH2+KZLswZ8qYjDEOmhhs4CXEREi
uirbgL/LgzlwhaBFroALCC5yRMaDhqZSNC/5qC1FpkUgHSHSE9Zs7gO9PDggVu0j5d489xe/wH5J
0zbwfk3aWgthHnUfQv6u4v5eNBGIYqRdUYfTQsAiUVC/RYFxH42IzzHpdEhCljOOAWP/qKZoaqWb
lq6CdafMV27WLzx1WOcYbXR3CGao1m2DcEiGLCXsxCmxDh6Etr8zkA7p7OhKKMs27E9BYounOIdt
mnVXoKX1VPmNLsqaRteVY/0b9ynz81F0dPLlDuaMY8hRxFAcNoo0KiV+giOCfFr01k7DSmSisu7C
vXKqdSnOFdQiASZa/xySn+7SIWmmyAk87KcK685/jH1U7Pdh/SPQN8Kld32hKCfoheCNsuL0MEay
zUfLUnbnj+NTZ//n55ASwKfnCHR0w+sWwg8yNJTrKXkoivbAwlc4VUnYN+eHO8V4Mk3AGgB+MApG
A/RoPKso7DGFjUNJgW4hQFebfnzwIdgoj6PNAotHQXCCc4B7E9zSKPP2Rvqb8345mN6WZsWFJ5IR
jwNWLltkpfkcf7qweYlZT2oxHeQ5gWWStlcoSyfjVkLnuUkXdrClpABKIMVn6cLgJ7rGdMwdAwyU
jr/pIZH9NP09hYJ+HOA/DNN0TZmWVALjNdVRVvDBg/Jw/BC6cms5iibKLBfRQSdjLcswdeQ6wQY6
x/jYLJ+7dtZBa/I5xKSEQGuwr73mJ6pEsXkQe2iAtNt0s1OKxQboyWJrLhx3fpWz5/yESNT6x8dg
YcjXQO7xOPAzm9CYe9GGZXkQYlKeB4kO1xkFCtoG0JvPD4f6/6kB6QIi9mjQEDjGo1tBil5ph3aa
66+5A+afaPCM2RIdKHWNPI8dLAv+eZK74k7LlgERWbb05o1lIFGwVPz7QxsZQN4uenK+2XfRfZXc
xwPiyfu8WNp3+q3+2CW79nv7UH/3HrLsHu2d8lVtF+GzYa/1J89a0lALuErwXDQeaui4AFuCJffO
9NI8QS56KPUlsVH9zdCWEwWgFa7L78Fr/tt8SDfaIrkOfmt/G7SkKDa0i+ZH9M2/C1boG3bTS69v
opdGXeoBMfTK+ub9zo11bG+1G/O5e3YpnwEvclE6vk7T74a+Tl6DJ+0eRI+78Isll1eTPDjTSrtq
kIlczRttVa/sZ2Vlq+t+WI75UnU3GQpw3+cH/8l9nB+0X8qDpV0b7WrSlqNyVXsL8254/OlAH0Uf
/Q7VDN7Fjrf+w2hiU7PK7zN33SlP1g/NX836vf0QfsP/Qo3ustvc3offrLvUW5m/Cn0z436BZc2d
8UTwp7wkt9VzXFy14S/zV2tuHeH0QtbYoYis/xrixfjYP7nfzI7gcau8TOlT+ztGGuPv+Sl7yL43
3dILl/1drW8M58b77s+/lVsvekSXvxsxNlmGP9T7DFyetQm8bfmG2Q24o6f4mzltVSBi4V4x7xHy
R6BleMiecaF+7h9Ue9M0mwph+rvgfph2yn36y4g33fOMEqC3MeO7+IftbxoW0ryZ8F55mO88a689
Ve1KDfZAmrpgHz2m7qN3NyHh9ejf12+VsXhAllO/V/Olcjt0a/U++C46jY/KY3xV7tPHJEQcaHww
zW30LYkW9k3ze1xarOOts9X/cm69cskfK1gj/Ch/zNfxt7zaB+sqWAZrZV7VaKcpW4AD8aqz7txy
Uw6bcQgWhoZC5nXkrlV3bZp36q/5zv/eTysHp7PqxxQvDExEntICoiiLd6k9ls2D81TpvG4cEp8t
lLvmWXkqnlFN7brV/yHtvJobSdJz/Vcm5r5W5Y1CuxGCJwnQk83mTQW7myzvff368yRmzg5RhADt
KhSh1Wi2O1FVmV9+5jVRt6m/9cGq6efud+N+vJdvmFHpAMm8RdNeceUON7yAEujsNm1X1rX6K/9W
yihsPeTXxW0uKH3Nt8yfufUMS/duLm/DZ09ZJNvidnjIbhlQJqAp8aKZ99doF2ETrsySG+W7/JOd
UGFjuoh/GOF8uO2HuazNtZ35WH5rcGZSZvXjKhuX7SNCtjdhBPF6nn4L4x3WeVZw46pcR6vCmTl3
PqH5Ii5XsbIuScpqmEBrVOlKfhFcPWjt2RwrHe/Sc5ZmtMAzXH3KIRItw2CRyPNkueLdtcoykDZd
u8y8jZvP4B0N49p/abGyQYYEqB1+JLQOGYO96E8IvVmrSFnVyL4oiBGsRm3X5FQMixQpOgpemhwv
WGt58+6HYszta+ILoog5TbQV1Ucpz4uVmmA8PZPLDWrfTAcdDOl/uFfs/+whuJFvrEu4oKj7Kg/O
w/hQ/LBCCpcXYpJuvoKawlPCMrHKvpT9FTCNOrjS5FVRo3W+xPKOtyMvg3ExSmwYPX6JXN1YJ5Z/
pw4dKiDhBVRzRJ1oZIKshNN1VzYb/c5FcWRYOeWmhoXaLOqnTp5VD+k9Xw9x2h4Z4WjdSvcVrkTl
knRzpOPl/zuZCAgpNAJI7pHan7TVFDtQkOwzAaT7s0LZlbcjp7GOBTOAK1h00lLcXIpZOb4G3WUF
SS2/HIG29XNcFU9fQ8cuIfSn4CQyn3fISA+TIgjDlR8Xxr45ThKAIDmAPal7qknBT690LN37vNLk
oZ0u1b200f+AQdu3rESiY0m3JFpW8Hx6LefYwNC0ULOG7yUu18liba50Ra2zmHi9RnKrev3CA8Qq
c6No8ofWUlq23iKkksPo1VfLDUX4Oq5dbIw+Rrm6kNjhbe7e2tpdDvREj+RtkF2OKXLYqbXwfiKU
U7vKtXCgr5RdmtxVAtYc5hsnfa2sBkXFZEYu7wV3JVSCMIc0hk51wX1IsRkyeclU97LBB6nW++XQ
v4FZqgIk9alKRuo8Km+YgS4ewforuY9RDetRQaqrWWE/ENfFNf9BoYagrz7Thb9Sbc5ZzuAWNqUC
hCUlsxPcSkO8SJUOJfNhM1hoEZvaZV8+FYaAfxLtTHUT0KpuQiBSzF1and1uvFodipf5ZSWPVK7V
6uxc9ehQG2KWLmSlUWQ1J214qfVjr04Z7pXyc4D1W/jsEnR6km/8ZYJq52K5S1U4nCWpH8vxULRx
wKSwPOfvcLcXatsFvgcU33d3Am2ie3Pgd4W/NMa7bHg/DxMV+2yaVJJi4x4NOJU+12TBVtW6xu+0
/UnX/Dfc7aoLtXoyb83vGmXy4K/Tc7LlR59RyKopzNQsBryHz9io9EnjJNmfMzCDKKm6EcoZ6hNx
RG9N0pRzTjDHYgi65f9ccVLKSswKk8hi5MUcuUovgfXIas8Eas2JOX2u9z9++j5t4hR0GWjwGHke
PpwzRGNRuJ6AN+90M91ktTVz/F6UTsQtOx6WRv1cIkLkKvimeGeC5VEAqFjWki2FynlfYn6umRo3
0woZtqqn5bOwvABkM1Pji0L5bnntTCEzyEZs5vz4hxMhMY3lW99Vi0bzGJJDJqK6Vvv4QqYnhXR1
izSnNNBC8tdS/iygoKJv5tEHMtDJKlC3r+kD2uhk0coXqMlrK+qwqoOjEnuCFVNr1rwCc6zWL57Z
3vk3nSKvI0WdFWW59IpiViuC0j9XvGClxh+aF8Oqleeez3TmVVN+VipaksFb0cKYSG7j5Hkkv0ml
nUy67BPguuDbWDUk9/ej+6sorkR/xIXRPDYvo+XPWuHXit+SBa+HP8CYMG/amVFchMh6CRGZImsI
TMmKwM/L2imdthirZUuKbY6ofNzL4zfXwPDVuT+9S0Tj4MsmAWGl482lwqSdHLpeLqoy8qjkmCt7
KPoikiU9pecmBceMUWgj0C6H4WJgYT7Zi0rrW0pjwG1zEY3TA5TyJAvlBUUQDqskWiHnSYyBz5V6
zgLsER1eNHZbBbnh/iM2Y95vSvL2ZEg+7bD6KoRpvh7094HOdAqTChVmubtsx0ckyxx22emXdOw6
/vzrJ2EiDVR7KCJ+PaDkWmxI45X5zVi9gxLrm+XpxY7Wupi82zgbQcBDy+Lw3EpRLI+eZDG2hLaS
Re9cyzZizKpJ9aU8+3SioYdpZAJ0BsUgjb70kCK4BWsWYrhp3Sn1qx3ASHMvqhSqPUUl6sPAs8yg
WcVgFFqUZlMAG1oAHCynmBmeJCub61GC8L2xC4C9i4aKjVGjRN2MqOUs89pVa3tLNNVWVfijcdWN
j8uhFnKHUmKYZfCW5Mk8D5Q5zm26+ypZuCHJQNQq7UEDQGZ6Z14TfYZjWxfMC1pn4CEwMT98T0YX
Ok5QcV8k43ClZa+p8oD1BOAItvJYoWIcCsurbnyU8uZWGpvv9dBSCTTbiviQAJhLdIdWHTi59q0o
EBNIpJt+LOa0kGy3e0jgnAhwY1c+s6t/hhT7ZA12mz3SLWeU12bdVedtYGv44FKFsJ4OWqI0FIq1
nwLQLyC6AkKi8l7lTJsV+XWYzAM0DQomjv2ly/9bWQvJGdOscS1AsTYe46vSmHlGdCMcCqXkIZ/h
nLt1M2YrmUdCf0dLuM7lFaSZgPK6abrntECHEUughHGDNsbr8CozAIwO72LUZgvN6g/aNFJULXtp
NQ7KgkavsGzJu2ijkq8JHqKg6NQIKwqtG16faOgkxRNMvyFDG7TehbayKvJn4S7B2FKwgbmywDLX
traAHu0NGgkXqvPdSg7KDa+MQSf7FicwgVFRpfaikc03IVptBgpepi49cTbsu7WOsM6TFXRN6VYY
r6eP0tHkiRkv8BIwLVxGk6NUyp5fqAokBLRjYbBG13TNotfBNdbEdpKn3NnqILJOr7p3Fp7GVPSK
4amCXtU4w4cb0wHg5EaqvMdj0a4WDnh9VO/gt33XaOiH/gUC5XF2xTR0uEqR93aljc60q9i5Akxr
fzD/MZCV1jNc68cnYUuugaaEcewgVBnFzfr0Dz52B+xZ93tyGRp+h79XrcvSC/R+XwAA0GRgLFdi
n51e5VjmQ+KDky5YFovXc7hKwQFKYkHtZCrBXkFwiVj9v4EZnFto8jiBLvWW2rMQrXqxkXXGW4I7
fZ5AJrbPlw/96ZEmubnlm3mrueDhUG9BYkgccoQQob0RU4JrtXdmNiNiypMgWcaFuTn9Qo/dSp9f
6GSbJVHr6WnNc8Lk0lVIS5Q2mKN6a9PI5rSiT692dBSC/jBkEZSv6cNPql/VKtTOVSlE+ou65o6B
sJw4L8IavWQiJcalHXx8YckCuM9mTKQ3t2YUwUsOG4qv8Ax76uiIwtEQ+MRyCI3w/e/9lF8Oca6b
Yw/aj0s5KvVF0TJzx17XhK9iAGIGlAT3AV000A8oBdpER3T0QZgAoe/ucggW5+Uj1KNHiQG9LpyA
NHLvw01eu6VuRBXfBJYVCY0glNEpsJ3xWrVuCYiCFS9R5CKx6KL86w80GREZxqYZdTvSHzgmmvEB
WVIgo4RZB7IPWfIhQLWunRHBApcUccRSHP1XJovugC5ij0Xpe6hHCwVkGgo6gv8hDM/pzKNboVrP
OXNmYaQgRqGsLEb3bNeYfk9l4dUjYj9yC0JK2kYbVpChBGAYPddAeZeqcgHCDVJBXaCDXV0bPvqv
+ppI6kXmrJMtjK/KS55SsDuYsXaNMTOiD997SrURiNibiF9FZq8a216r6Qc4I7KVFXRuMSdXO1T0
5GSJbbJg0mfhr7jHlKe6Dqxu7mdXkKgWggIiKqTOvTOx3zbwV6+4jBmH04DQUABFhEXnMuzxmW6z
LEUI+8NhAiIg60osXXU1uaKGdjwkY7PoriJPfRm68dmqJFrxCA6Bs6rviiKfFVt/XWj6Nz+tH08f
n2OVJlW0I1TFGeJMUSMS11CtQL0VMoat+yTjHG/sQJ0yMREX6jmI01HcEVprlsqoiKxbndx8aqhX
id4PYKRpVJEH6OMTaYsrrdGOFJoeQX4eArcHXn+Jh58WnYR4pa1UV68hV0Layhkhax21zLeKsJAa
IHK6S1Ic3V3JsbUOSYzyIJj16gPyBbPTL/vovf/56SdXQJk0hq8IrjReDzgO98yySaFn7FCqLzRp
B/Si+uKpT9/OLHwsJ4VPJ7CaJqrmxqScKuKiayGU7WNy284KgmS0cMdwXrRLK/8Qp5cZ1elF9y3Q
L6/906Ji732KhHImhaY98K1zfyk8MUkdlOg1194kbauXT1FWAa5ETyaOrxDZmvu5iUUUXuRyu5KZ
lSI1u+gilLD9Zts0MQVneSVYQ12N+phw/kAkHQRwFVdz9UXY+MUdItFX5NpAXeNM3yvigXExkvsM
x4XQXAwuGtz07TqKOQAlOKI8G/DaevfnUN8O9TVeXWjNkvfJZ97/0atfNB0MWOgm4g2Hb4JZNkY5
QqmitJ/qZul1y6jZZcqtlJ1Z6Pj5+rTS5EOHOZSP1GSHebBC7VtEngVYyKxmjndJzIZX6oB+Of2h
j2mh0hb76/EmHxpgj+dDdqMBDY71DwXA3l2wpYVYt5ncg1aBI9l6dypUvq55Puu3eOb9GpMcIAUf
0tSCPA4Qw4/0ZVr9QBMKMssC0MuZhz1+lKiDUR4xBQjj8FsCY6yNMCbfQDGS9AZPAx7v2h5XUDzO
4jT3B/PrGfprtcn3pOc/ygDvg63GRTIU8OPSFz2mPZTg1wc6nftj5usXUfeYtcFCS5NdGOtPkuGg
N/FdKqVLTNfWnENk6cHE4cbR9/UiUFYi9qKmhI9AS1cJZBppiFA0gCrsAuAZQdJhZKHQ31R9Yy2u
2JZyTDS1Sm7YIhkDDFzuRpzRBLKgqp0LfYwWd6DiLkcU64PSwtIwWzRpCzlZ29FN9+RkQ2WmRx8w
3hgEnWOB/A9b/69XNdmFXpj3bhdwyIRBBtgipVhXlIGMYrjGqDcz6fGs58zRXFc0Rf7YDNPrsyvH
Tuoz1hz9ewAQHGzafYK6CWf8nAnI0Rzu01qTHI4WtN1FBVk9eXXeSAtduD2Z72fpNEdTAge7WeDQ
MpjoyRWtxSEHpwdgj9dBaoOXFYZNG/RXwwC6MOaI5zrCR1nfzqcVJ/ezZIRGY0KK3/YDQ2aMhC/l
8ZV8jHsxtFeB9k1kZHGRr0mogF8Kn2F6QCBB59A/iKE6OmzW1mRznj7rR9+4wLUy4YC7tt9xny4w
b6BOl50cXpHgxY8zzKdAoPln1TaP7iKuZ1oCmkVbYPLGcaW2Ssen+d6rz8IwXIAzJWwq6euI0Y7K
+BmostGjr/IKnCfFwbYE7TgI1Tudp/bSc2ra537R5IukXp0z8+IXOfYaJQ6uEboAhFQe/2xj8ehA
gAz0n48/yYoc34zKTGPaEasfLS0c4aLRwuv3IXApvTWfo7COfLToK57+vmiYEawn4VVYw0MkwWCZ
1uZk6c6qUBUTZBJyEepUvnORbzH2mFXVz4KmftLhI+IYayMaF4mVzWqrXPjGTTQsTEwE4ntPfh2R
A7SZoNcbeXhx1QbdsWWRfQu150FZt+bOpldfORFppr8yoHoGqgKTNVh5ZrWwAd3IHhKWFWpZOl1+
SVnrdTzvm1s9xJWG5FiRVpnlPFSuQm/0Uen0dTOgwyRftul91l5C36d1uKyEf2g6q9sOH530Wg3R
TPVwV5TUmcVo3cJkw0QbwbzKnHcD1QthU1U/R3BB4Kbitvldc+HtF6gTafiSdPVMALbQDUc4+XaQ
H0ZVvcbkw46+S36yaOO1Yt+K1p4wzOAGWgtV/E7vr8SfbIoIdi+wWqO8Csbktk98ROIQDwH0Ezi/
6E6LVLOQwBihIDVG6SYMsqUOCBejIpJf55xD1JF4xiABYTa+Mp96Shhyi9IMZJUSp8VNjjitZw4p
3wLrx6ErLkQmeTaEHt9Xn9ac9EDCVO68MmRNsKiydSviV45Gg4OGDAgPO3oSBBKN+C1dgSXu225x
emcffWbwcwYAcQu3y0lEAZUoJYXKjA2+HB6DQfzcla9wfYhgYgJ0nkJ+rMYSPhvYbCCEZ1BKHqZF
ZWsHbeRBfmXFDm8h/oPeAT6PsPwvlerOrXthFZBopKLNh5Yal6aJP0F+BpJ3JHAd/IzJgU46aB9W
/0c9GwaM154y7Hj8JbUlrbbTL/lY64kcEMsxnaoKXe9JxqGqVtzhBR9sG8oXW8B+vDda+zS2mZ8y
8AN5iLsLNKIUqjf/ILz2YJvkRnEmkB156s8/5AsCxBhMP1K4QNluLhjcfJ0MCNegnxMtzyo1HV9M
QF0pZnS4f4dfuocoUbgmMTMad/RMa3BwDJ5ig2AdnG/PMjb5GqN5uL/WE//+0y0cFWmT+SZ3UaOl
m56ptNYmCxo2Q9itsmHZKgiZQHYY4W2E4aOdbrviYwy+azW6PnSojHmJZ1N1x5QOSDBFCXTprdAz
CLwXW8mFC9GiGtpZ2wTCtCHHGtoNXnUAYzE4hicFp0eE4WxTWuBcu6gqgJl3cjisGf7MhyRfFBgc
2hnqKtmq969juV1UebjubONCQrpb99uLMHUvbICAOJxBWSgGj/5QOvc8Z6Xp0q0wU2JwBtZd6h7x
lOSOL7tyHhr6zOlvwGmhnwC9N++1rZmC9iSUWgxmaan6gM5ydp+VG5veIPLTaQRrYjGe8/nTHPcS
yh/5b2t+L27A2MzbRluU/iiuD50CIKQ841SQUhkGiFVAQ7QAifNM6GhG9PKdED6T1epCC5cY+MwY
SDEAVVudMJrPLPk+iC8a5bWU86Xm1bOiche9e1FbH4MuU0I8l9Vz06qLFJJH+GokP8RECO/PVc1s
RaQuEeNy73XUviNBsuizfn76fB7dOELNQiWR/Sot1XqDG9dIpmyjhCuwvNMxoNJ3PFkKIVxjOH56
uWO1mokCHsdib0QylYg3ugq+KuRFkThX3HaityBADTLjdwRhgPnUTPqR8qgVbG6ZOQWuux7d8CGx
uext8HdjczX0/a8I6j7JJgae5N6R90qKWyUXDbNN1MNJ+cVnLdF4JrjyJfuKkQyNTegaguzmo7EH
F0UwbYQdJypQyCTlT7Kbzgqdob7+1NXdRngOdJgICG96JJNaNwHicGn24ayQUSR9FwxAR463qBWe
fktHSnWsiiwmUCgZCQ3pw9M8KnnMDETyUUXl7Ci7HGcSCLqcgPM8wCPZ3cFakzlIZqWSqjaQSTXt
vW9ADktzLiNiMz0JNRpnay97crTv5LUUpqcfUznWFDlYfJICKLj35pkN9w/1pBBrwZgbf8AaLXOC
C8HAgvxLnylLcUrvsg3/Z9AFL3L6QfVc9ahwEBbgL5XZTjPLBQyQ2ZgmC0p2KoV5gIyjBc+vksy5
UPYS1Kpc6I0BjYRnOHbtYnD6pepdBc2lbYWzMMwvQkYgGYL6jLeEAS/HO+6TheJ9HyDTF5sqfVDj
cesvnKydST4Uc/unnbabpOHnJvOIesxhxDdWvmDDwvzFyK3V2hX5iwCKVMobArSwr/wfCB5ZATVq
4MzRnoAaJga+bfvkRtFq7J86pdtJzi4JwdF2WH23Hx7Jn8ik7WguBt0MFPmrUCRpOD2GYq2ItGpS
zMVwAaSwRiTC5cjyjOVo44EgoAbdnh8nKN7Cwbes1SWTVRHiihoDOODADr4ZcrNiXZ9C7vS3PhZn
YIAoUE4NMoHp7auPoceRgrebNkL/iNYJcwiuf0Lr2WT2SEnKoBJRIDTzBMFhcvlGZuC1fW/7WyFb
au2AljJE/Hf6aciiArLjf2tCuObwkBI1Fcv3jf0qZv4BE9lWP+wU4aYz6dqxmTRroK+tEhRMljpc
qXcaqbNGzRfzB5I3rOWfFb6ilt5x7clM0bTWfswIdEjVuJuiKjB34ByhOC1/gLfxsgtXWBUmOxuw
GPeWClsOlZXC9lY0YvczlNMf2zz6tYH84lUpAGTyJKhIXetYWcnXRmKhCeNbuqy29B7HbHZAChiu
5PKNnYu+oE9ZLiTZcib6o64s68haoM16rYzOPJPWMSI8o2CUu8WeJqOpN3ruoXD04T7jFy4oiYA4
bEBnciWTpjAnbJqZxMwy+6jCH6JRIMZhfoumKceImEFVE+g4wYBAraABQSTAax7Wj8FQwyp1kNbR
9y5GLAKWikrag0Xh2tGCdZDkyyqkLpkX+QjbVVpgkH1VNhgphPqjNiCxx6MZvrE8/S6PFQ1omUMf
stFCQOJqUqaYtt31WSz7QrjFQOcPPtc4YDVSePliKCCWgDpLrRc6q4g6hf3aKznrZylcR78oMDBb
RwcUF63JHhyM2myMofO3CKmAAKDZEaYxBp5wT7hTQ2o3Q30S40r5QpE2cdcCQdqJmW0Xgi+HgCiR
4Jx5M+LJJ40J3sxfv2lSWlAt2alT85sY2IpJUXznA6htnGccU+Y2JRb99e7Rcv1lpJ6ZIewRDyfW
nnbTS8/nKrIH3gcnKPauC/9DNEb894RkQR2uq67d1b6zYcwixSQbmN8pd4jis3M7IUxbIN0HN5n3
2NB/rWtz5kvrKEcxEIaNKelXhHvdRWo1mEVs8q5FuWRn+N8iVbAWG8Y6aOTh5rXpa22TJHdyaUH7
SJd+9UH9moTtHvCcBKDAaFB6hAagS0O3d1/Q8jNv4xjBzaQ9ZAqPKGKiM2m7mo2ad2TXxELKWaBs
PYTZ/LLMvmH0Zje7TtCtg/KS/lhgQe0ndtGy0zWUndVyP4I6vTOO5U+ff87kyHTyUKix1kDzF2Id
z0QI7nOS6eBs9/Psk4v06lPhZUe9JuUFxH5TXhdvpfQmXJVcylzTqOboRkB14GU40UuQx9BaKDUo
HzLaTfJ4pp1x9ISSxAuAsonsy+SEFsWIdILLQ1Nde/mbaXT35CAufFtTB+Nq6WfWOzZLMHHUY1Zr
g+LDbubw0Y0oiNRC5tEBncX9raW+6f5wKVx0muCt11Fd1cFG6efUDY5+XEtF1IYmCtFocrfEsF6N
VtzuUveg+oB/IQqUD3VyaWXZudh7ZI4lPOz/udYkP41RBtVDyfG3nfOtyt8Mfdt1a02/sbO7ZHyn
5Djb5z/6FS0WpUjCdNue7CejRxSdSn5/18fI1IJ+Vt4ouWniO2cjqCHe1Zco9mm1ySdMvGpUmwE9
DCQFNiUcfGQWhHJ3XJEBM6Z0jStiK34ui9Kyt74E4c3H8CB5zVTEH+RmoUk/JKQ666TGLIrZl+cv
sJKgULGdTdC7M4Q0svhKj5plHQLgFLL/8oxArdWwJUtg5OTdfnKjQfXyAvhKkAILs1kN9CkE0oF4
KNBIQooP1GZqb4qefg3ahelOmIjEwTNVHJ3LeRCdM707+iHEDqNHAQJ+2qtzGqcJ82j0t4m6FhBJ
WFYzrZgrUbSXzgDmczpm7WV7v3yLTwtOvkXUVKoZRirnN/2wVBfnGlwj5DeGSSBHR+kjyi6FGaVq
KBsyAfBxMkw3KYFHjMNi3Dw3Xr0e6+seCVUp+9XR5TYFx1V7D6oU1pwO5V+fU3tvPNkDYXpZjsWl
NSJs82zDSwcYNGCRlbn2RREyv3gbAvBvw4XA3RTJiy+/CEVzEtDefQJ7FeOvYirLON/2BTD37NIF
78RPtVB1qHroXZBMuHW6/HtUpuscjZC0qjZJGYLjchZMhUMW0xHxsOL8TFw6Gh8+vcdJfPC6nFlZ
z80cyY8SsTh4RzI6K3eR/Ov0Fzs2kwF3D2AB/hVxbKpFNPpqCpO697eNImoauBwrUT8iDkIzFT0U
ujuKdUvhcd5P5dhDAlJj+ij+B9/qw9hr1YhA1y1L/2EoQgwUtJAS6/Wn0w+5DzjTbUnuSZ+cG5X5
0+R11qhYaWoeESIMk5PbzDReat7FSzkK7ovRXQn9N8r3GvkJvisaMJqw5HRfY+DmFCAaHgYAxLiU
3PAyVKW58BpXWnvuW8V1Uq38LkcTBMv6YCkMEWyKULO4cyB26TbOveYdk4m52yLljDCcgGSDT/Pi
1xoamq2EMzpVhYFMCZN7dMaF1InYekxvMlDChUDE8p90+RLLBQ2+GU1tZe6T6GsqcIrP2O1uXGNp
5+0MZSenewcENlO0CzHF76kjEjoHBZsaWG88eCsttvZ+JR2y1kTGqrYv6S7x1oVzhBB8ic+Jcx4b
k1Az2zDIFGhkX7CSjKjKQh99f69NJjfwSDg2GfC3tJ5TdKpGNes70IRYrNA9w6H9/E84lmhD7pJ1
/J6566cgYycaesNjJLbN7RsPACQymsjW9b8yc67T00wVAQcWgTqhh396/x3Z6IBEhU0u6olCafBw
o6eZbYf4mzlXXXRJ14b7EJmYocZ/4O7/tNA0oVfCPLMoPh1KOsgFd2WyK4FURk9nT5R+5NL9/EhT
VqxZ5b2tNbZzFUhbAzdTi5FxD4sSn2iXft+IGkmKQmKoFKsY0Zc4RdnQABEblM0yluncpN2tiTp4
PQ5cute2d68BR3XRd8HZXMufYxpnQwvTpHQfbVemYX+NLdpGrbYOvSxfdWdJkq3TXJlHo7LAxfJK
Q+e/y3Z6Dnih1Nyt1WZPWQdaU0p3MQjLf/lN0xlg3oa/AOigqbSf2cVMF+jwCZ8gy7tOaFwgEA3w
WDnbbj6WntvEZxX6AArRX1TrDAXkrSHwLilgAHUn0EBMN9VanTN7Yz9BybRLeeYycatoK/AZzPhV
qZ4S69U4d5L3uM1JKOXHwAZ16E7h1zsNpYnaQ3ClX5MJZg7qVTCVN0a18zuIOQHWCu7OaYQEmb1R
g4+MsFY49GygqTevTYKKQNhvGFap+jsfa+zvpPhcl+5/eF9//cRJwuubmhOkFfgZxYxXuasgcKQu
1e7J6rdemc6CBBNviF7lvZ91K40YyU03tB8oMYHLBux0eqccu2FtQ5OFsjf8Bt7Z4enPFFwNx4Sx
FgRy9LfFwDS0dp2OGhmHBY17m7gHnfCS1fdL/8fP/j+99+z2j89S/eO/+OefWc5L9/x68o//+O+m
qsu3OHhLf0MV4P2t+S37+O2hfqsD3sDP6r/EX/bPP/yPw3/k7/pzrcVb/XbwD0toA/Vw17yXw/17
1cT1/lfwq8R/83/7L3973/8tj0P+/vfff2ZNWou/zQuy9Pc//9XFr7//bhJO/+PzX//nv7t+S/hj
S3D09fS//v5W1X//XTP/ZkMbxkFBVxByJ3X5/bfuXfwbVf8bOxf5RXGeQNWJmiLNytrnDyl/g4uO
yBl/CDQBdJHff6uyRvwrVfmbA6Jegz0IslbR+GH//2cdfIu/vs1vcB5usyCtq7//fngpMBfh74Du
qOtUSRhhTO2UWlc2PE1DOKY3a0yUaYBkRMDCJznOEV+o1p/eyp/Lf15OZN5/nds/lxOsX5YUrjuT
7kae+LZfjhZK0bl65avhOnHPzcX26vFf16CBgqOvyW03uedMdaxb17G9eb4IL8ZmHqsL8wNLiE0w
u+ln7zpslMb8Wc4uecCL0483QVzvn09I0/JZDdp7fJ3DU+Z7eTP0qevNLbTnq5vYRTLCzK9c76nw
rkk/QJDdxUCBHSbAZ5Y+LLBZ2kbymk3E+bZIou3JY0cRSNxBYmkpvWnrOz/VsDKKrpVW3/Sti2md
sbbN11gdz0SWwztYrMsQQtGEAZhQhvryuhnOA8BQQeEUiT0LEY4G/cCMsFEb7cx1d1hI/rEUWZPI
njlHZDGHbzdoDTvxGpaq8gFxFE3bKpH/FMj9Xe7FTyW5z32VhNGZN3tkVUa6GNDSDSFxmvotyn1b
WFmAEUE2eiHEDkX9ESEkuHT76KJjpqw5l3pnST9Pf88vJ8VGbACBWGoilaxt+jkLxZaKaPDCuayP
WTpXQyX7qUSFp69OryPi/sFpYR00RUgiwNHwBUWA+NR1G8sOI/UiRSUPPZNEpcemoqMop1clTIHT
S319JABRYBuRbzZM7UulZYa+buUFglEqgwU5ePPP6RgcX0Ak12TW4uwfPkukWqRckoQilQp4M860
eVIm1fL0U3zd7wLWJSZVYp7M6P1wkUa2g1huNHReYpOyLEA/gzQxmFnq8K/5zYv9DsMMqzAbaVlk
xvYpxqdvo7iRrY/NEM69tiFXXY1Sg0Havav5szo9Nx059vJ0cIl7dTXFmBITme+ig5eDLOk844HD
fu+25r+813gezpGK2DAl9/TVSZ3S5HLP99G8DiSPJlXRpvOb6m3Eyihehbi/3P/LH0uYd5Ozgrak
lzuJGImkaF7l2XwsI0CHCMBhFsx0yqvTy3wNEdBcNYDkSEw4ULAny9RyrtRVUEfzvIwdtLzrhlQz
ZvbwpjiZB5k17EHr6zmSB3oWLE4vLjbc4QlGnFxjPiQ0+WghT+4c0/L0GKFpnnF4kKJHyXxBpepu
ONe++BooWEY0aOAg2Cab/3DfK84IWLbXoM5ZuRLiOqnlGCxkVfuzspRSnXkhktZnNoz4O6ePBkSZ
ppBCyIfdeLhmkleqPDR4v0pmgrRB9qbQ1LhIuuENEgCNYwRGcasLqzNv9MgR1zTUBdmkMhfa9Eqz
Yrly21BBWquNl4UC0jUo5LVqu9vTX+7IkSO8c7Ztnk4MeA8frw/yapRxv6N6TC2P3o7brZLMds8c
gukyjDC4LYlYXGIKQ43JBgkVSVWahA2SD5504zVY5jhqXp3Jfab7Y7qK+BWfgtUYZa6WpD4PkxUq
YGrPmsfZaF6pLcpicVI2Z/bG9CNN1xP//tN6HnBerW15Ktff6crVWDyrxcPp73N0CZQmHQsBUOxv
J1s+bxC6bRyWGMrrgcF4ggK00+dngsd0k/MgApzEucKSkGHTZJOrUdREIHijuWF43ZYsrlsmued+
dEmkbMekU5dhG+sX7aiFCPw16EOdfsojH47ugYzyDwcNhs/kKft4UNLKHiJMlf210njSSqFZwtCZ
DiFTmzMo1mmo3D8tWQDhErqHPN3ztoG2hpy2yEWNZV/N3NCt5r2a+t9SRByWudv3W7S4410eIqZ9
+kGPfE5dF6APoiFmjFMoBeLCVBs6SlWGl1g/fFVr13mfJhvstJu300sdOXIHS4l3/mlzhkOZqGZE
sBwz9cUcnFUxVGc259EX+elpJsFDNpPO70aSYeiF9hYrKYahbQMS8KKO5GaWp/ovKQmk+b/xYPv6
k/xHkHYOH2wMotqQtJJbwO2UWe/b1mVWDs6ZTfLlSHDHILmlUFKIJ5w2K5zBrFspxOvbUOOMuUP2
zazgGLjoqnupf5OH0WPb+OvRMi5OP95kEsvolb4wSu9YdqIti5XQJIqFBaJsng9NlzzlqWstAJI0
8HoVxE3xyEt+qri/a5QNEif+dnrtL9tzsvQkoNmaW8pNRTcmc745FmO69GeAys7pRSY4wa8PONmZ
QdcA1td9KtG0nI9usJJwZ/dV+80x3WKWEb8HKHx6rqPbHlxKlXsB1Jvb3UDCIHa9M3IKYrt8vuD3
rxs6G2QJ6ldjmrGbXd+qdc2HBne1LcAWVS3jtCDdakHEOCD6cfrpj71icfRhCROHAM4e7t6i8qxG
G/i6tpkDafPWBZbHeGyde8nTWlw8Fm12ngqKAkD9CaDN0STdbQM+paeG753R34aRc5lnyLozJF4o
Xa0t8sFWZ4bTX2TUlKef8thLRasbsRcLNTdAJIdPGaEZ0HS1AmjbT/Xm0XMqPVtpSViMtzUtHvc+
1rWsWPVxmxv3p5f+EvcoIG06Uyr5GhYN1iTVMEfR/EceZ2709lZRkWzQkzPf8EvcE0sQvA2LNgC9
s8nTZWGQZGovA1lvnccQYxh5iJaVVy+qUnn2JAQa3OFfDXqTJdXDF5oY+ugaEgrKdWLXszEqLsfk
XK7x5RaerDF5cz3WHdTpo1ijfu0y465h+FmYUY9s0LkWGdH0S4SlqsQ5jtBK44YEZHISeBwbyT9f
gnlVyIwJVeYXRSAPmAbrcmvd9DJttJkk84JXdT+O6O7kphQgCtgF5Aay0qWw4muNkdmoFJDYW890
mfOZZjTeG4UEKle/LOIGUVmr9n5lGiIZAacPF2HF2pku+retbBkLPQW/qjuwIGrdjK40G10vr9R+
JdKAkao5vKV6/tT0/UOUyQuW/W629jrXf7njY2Koy2HoloPOaGWQ5oFOvZ8HaHmpd1G3laR16fww
q2LZQ3mjwX7VS4y8/h9H57HcOJJF0S9CBLzZwtFTlCi/QUhVXfAuE/7r53B2092akEQBmc/ce4/u
5H5RIs8QO8tCEm7NWClIXRYepJ99arz16DGsmkhXq48ypz3JSe4bobzV5l2bmv2ciKOZsS3VmGc7
4BAOVtGwFm2OjQGHT4hwNJXYHVzirAA8KE4o9Tq07Swa8zZuF2wRzHnbIMvmk9nbVzTb+8R5H5vt
vFotyepkL8/51SZ7M6isWvUdtGi+ZRGkPRkS2HLxmgz1vjL4lx1jFDD20nYCrDO7FCXrKqdrI/e6
lx+t5HWw/6B9j+emeFMUxz60cvnjLdYfi3kFSUfPNaEpitX5uanvrY3LJhXi7GTlzsjJprCLe5kP
H5ptHfSkC0wbX+j0ZeiF3+D1cTCikIOPfa+PlaX3kxl4HCwnz8LSRyyxrSbHxC6JI5nPRvevUBT8
eB1dFGJH06ufZ3SGq20GKt4Yk4VIv70lGXJ5fQx68v4Sbb1o4xAQkkf+YUVU+OR3bu0P5KrxDuJ5
RqKev6C/refA6i+efYSvRWChX5DEpjW+3nG9+cZI6ElxBUSl9z8ZwlV3jrL1nGGMXHckyUjpV8pe
I/NZMSNp9qHAvCEAmdSNPwGxGdKPJv+7VDel2G38BGaoIbEdteJ1rXG14AlWGxX0QLnLrIkf6EMp
pw+n1oKuF/7YpqFbZxBjziIJEFRWxc5LfByajnlYUuLZXoUgFdJOfJUsuua8ma+pUp06+xGV+Nmq
z4ulhXyumolOf/ITorEVIhR5FhD4q+dqhEpRZG/1kASLddmUm+nth+4lybJQt5+tqfUtcXPGl2p7
GnuSYQolrpDJQ0WFdDt1wbwg97eOZOodDP2tWP5t9ugXSHY17XfrDlWyEYwOkWoI+60N6vm9s+7l
9DmtMfhfxyN8Pn8rJic2S/ggb5vJqvMgl+XVyoiQO1Bc2E5oONG2voqu9JGUhrZ+qdPDTGvhPSJR
KO4mF6oO6G0wKJpDQvRgy4MLxaYomsNUx3NR+PV6qPKvZHaQ+h2a6aAWR3e45WwgRfK2qKfM/XX0
+0zSh+a3fL1bPtoXk2yOPXMD6X20Y8z3JzF/cZ+0ggBpcbbHKcyYwlv8k3rOOise+cvgMZ0cv7QO
Vh0X464mEs581dDfvVZ6UGU/kxVaeAnQBunodAIDZ0+/MJQD8GadTdRByvSfOhP0BHqqCjQv+aN5
41NvIaQgbgQq/XuhDf6gtkB/zHmDkTNR+kyR5cqJSBBLiYTsml2iLkg9DAjTJggfgxd6EeN1LYad
NGy/12VYbeXfya0CSJh7Kzc7f5nwVfS1vZudbD+W1vu4mUgKkqOVEZzvLgmU7faprnBmVbxxrUqc
gi7iPvOuBK+B8ctxpj5+YDuzd/3gHGdsqsZmnsvMfrMJus7UBFKkDjdw0eiC050KVzBplVhM4sck
DIHj6siBcsjRehTa96hbUVovhC96+0Je20R9qsZD5W5HMuZ1/vLtdszHJ9MNiHpnbsVgJ/UMnu9X
ob2A8nDH8wxEE+SemTAxFBE5LZX31uU7dT4lWVxXsfVTYnN7XlCyLW3UZPsmedZrjmkyboY/muRh
Kk8dfsgy4p7ILYQV72gSlGFfsnyN1/pNKoHG5IUJ02o/MiKJ5gHlwV1V1QErYnMhfxmb5XWbTzxq
bruHQqw4J9HGY1ZDsjF8SZ6rkhLks+5SY4hd98vOq980He7WPF3T6b+BH6OjgsYf5uuyf9bIGteT
ejeTIG8MLbkhW+pbs46IfrFipXVWpoT5Z4egZ6rU+2Cu4WrnTKAIUu95NlU/m97G8qwPK5nmEwCb
DsHDpZ0/jfK9LL/gK0nzYi9/O8gL9s6bCL/YTY/D7jZtUc7hqExP0/y2rDzkEOzNMkq4E2f3Q1p7
1tBe9bdmAoHtRyn/jt6zOf1JMrhAxavIjosX5empzL9z7VRhFkS67Sv5V+p+Gnqw6cRCpziNBI/n
vwwkhPvPLnebGXGj+f00xD30yvSDdYNfEk6/xaZxVeS9Q0cBcS+14rbzExfu0z+WkXg+yVTsb176
0S1qnOFrk9v7rF1ND6EzXiO6WyQX7rlpASeZXJKKnF6bZsGbZPHIT075W2ljLOcmFDmOhcJgrqJ3
4chio++Ny4xhVyPhIc/DMZdfdvpi8dOno3Nx3OoAw3Dn9l/44iPsdAAqnnG57x0VJNZ2bB/J3+2T
0R7Kgvh8iEr2GsiBaP72Dg/EVxllsPN9SzrlXbfS67xoL7Z2Ur0fVXsyzMs6OOGwWHvNy/y2e+td
VpJNFyr2+uTN2VH2xRs761uhe6fCqw/r+jwMnON3LQfsWb55znAVrbPrVu2O0aHnPvomniLMhy1a
idz0hH1YNoeT1g7cHs3c3nBp1pNrs94X0wsc46nXJAG0NUFhRw/VzMzcv0r5+xGIWVd/keIRkp/x
XAGCai4y/aogGim+9VAyxL3Sh1Al9019N3H8q2SsOf233K5a9zYDKmh+Eojqub1h/LbhM7ihqnCO
FO1VaPnenjR/tX4ddYtmwihJw40ohYb6Mxl/hTWdWRDvqv68oQBU7nPy5THYWFeU0ItA408uZ1X4
q2o+1RsCwWlJ95urHdayfbbX9VhoS/wIcc3qOWwlh9Bm7ObsUiLpUSfbl4Z8aqtlX6ZcOF23L7KZ
89wL1rLc5WYbFa51H2USKxtkHxYioQpTiaIo+SagoA8xuYduR0xUrT2CPMP5UavwibWUCJKEUf2w
akdMHNAjfox58d0c0z8pmxkEcqvjgHjgq8z+mK3l3diodseJ1MDqUC/Nl705eFzr6cwU9yUz393+
rmyar41lrM0QRhDegGB6Ee68m23zvzH7rHgOu9NWWeGqeOehNmF0EBCU4GnI1EM6/mlz+2AlFwUt
3dBm4SLld9E+p7PzUWWncevvoNFO4/q4BIZI4i3ptYBywp+tTyOrgmwsAwMQjb/Z3fMi3Uhzcs6V
t2za4laRb2tqxDqy2mb+b6s2DOnSJ2xK1X90I0aR+JIRlJtTjlrlcGIGfKzUq9m9Vg4CxTE7lAu8
NtXbRr/mFNUfOdGeVUBlmL5dd9jIrNBe1vlnEuNhNM9qEhncdspqamFj0Ymp5bZQ09BQbAo/mQ6v
pJuSNWI0Y7+OM7e6ZaOoFHJrCABsCcj2cLGmi3Dv7J6muM0F4Ztlqvq2WgB+TyrvaXLqFuVUAm9z
cE5NYZzUNoe763lztJUWpiYLIddDW2ZTVnhCv6ubenGLwQ5NeDP5iuXJrusdXUOsi/S9W6ugcKtI
r5v3kg/DydSn1pkOjZBhXSo3OVRXdFZD1Hq2++7m3rwvWTPrI/yLdg4a/bxoPCCO8sRjyIs46Edn
cS9TpxOSSDqgstwecfTCLQj6koSTvabjX68z2c2YmK7iAUob/vHlUiz6wy+eq104bFAM0F2DktPp
kTT2vQ3roqI9mYvrl535kWjZq7u2PhPpUBi3ZUxOm24HQ4Yu1uIvMIY5DJKtc+jn2hetau5C/ljW
f5Dmk2o6p0saqTClZYPIwQkzrfZhkgWT87YQqtaVIARqGdjDHKqSu+PhZkN5xFPWFXD+0i4YVtoP
nB01z9Pq7Q174sqhW+z0z7QtQPwuQb3qr7yyHwSpxlmh4unxvGfPa54q1aR2AeiWtr8imyKbFES1
WQKR7PDOPSTZfGopguL2aVQVv+PmVeCGWKDsisuqTcFUQn5l4K+UbijGszt/16QatwvVinIzSGNx
vO5SWO8Fp+g0MRFrLbSCXMB0Jgn9Qe7dW/WYdMO5tu19h6y/JgRKa85rybX3tJQoTMWNiGVWguWT
1WVYXwEziT948KFYjYc8Z6A7QFdp6V2y9GBiSavzclekCe0Mo2vbvitT3gRd0cfOVMEkK8XPsim/
WIluSm/j0e5NZJc9iZvQSawm5jCP6pInIGlRQYI+svmbkC/0Kpr1X6oWgfnmdeApT7p780gSV7kj
LevcIHnv5d+OOlanFOOJcO3sSUsRmmfe0euilqOiLEXcOZc1pYcAYcg1v6b3pnppTXXP32EuCcKD
EmM2mc85SQBLSzIJ+Mr009Q/t3lvp7dHTht77SKfdtuY/kkIqs8p/+o0i6pUhIhlMnFZLGplmuEe
nHyXh01zSLddYYRrUe2ZwF1MWpTG7UmyeeD+HvXUhUipoE6vpTgsdqz2z/RiZr3P0UTDSZIPsdNH
ZQ27Pju7XlAKHMWEMhN6c7a0g169AraZvINGgYpVYaXIs8bDlEx4SPZFsu0qZ/mpt0wjtoz4Cx7p
qFR0UiU/6RpaJbSGI6Zc6WJ8VjsZ9EQcO38Xniz8S2EiIGA+AF58TP86AcVP5r5hd3zcZpR2JEik
a+At4DYzQkVvhRIVymEipUijbW349xXkJg/Hl3NKcO5z1gECIBIoWd+2RIuy7G+OtVJj03dNks9N
+atNTzr2j2znrPFcXQWph3X743AAyyUo8r8KQbn51aA1VbYPUQWS/tOhtF1OZYN7PCPH9qYm1wEG
qVypx6eXYfxQKIJZ1JzUqj4hxHop0H03OhGXnNBMeIYuaPr32VYBOI9BYrahkv+n1PeZYQy802M5
7AXWCAYx6+gnSmDor4LEHrsgF46suOR7tZV9L5DX6I8uBx2VfNyPFnOA0rfWWHV9aGhBh3t8sLcA
sDWDlA2ra1fS2yuYvR3okZo4Dsox39Cq9q8y5dwCh8A+PruP4NPKH4vmPSXYHdFQCYmrSWSsmPSe
dEgenbmpcdmGaRpb+EHX28x7MrunxWZGv0TDSD1E9ROuIMGldVxqHXUG9XwxIws2rqpoT81ENdq+
tG6BV0eqFIVMBUq60rfZU/mu4nVT+zCxgFBAXVCAqfTGK+QXq1UDCVPLAq3rmENopKToENlg9WZc
zT12nfMjMmHRdqm+AGyClTRyG0saHUBYaOvM9kl4R5gTF137gxrW6GVkdxRGU+dPZZX59jQeusWM
yib50ynDv8XTDu1WHxQVYM0oIMdvX4vj+qLMT+bYRMiQObltaJP5VUEqpKoj2MESagbBHrZNXACt
vtf4HpBj9ad8JPXK6yjq49R/DPqzZyD+T9NDxeC5yP8z04sU8ka5xq+4RstmhUaZ3kVbRARcneoq
ZbxVdbHxeFusQLqVEy1FCSdMKHRyiTsGo0b973kij/PM7onVBdM4EMzEL53Dk80l+v5a3TLfrOGt
pRjmG5/ht/U7etRekb7a60OpnA7Plb0aX1ZnMh+Qeb65fqtNyavmTs6+SDHpzonbf8+wJ9mVuFM8
Tz+znmm/gyCWMIB2bnJA9Kn60jUKsSjb2o7BJqcedEayKd+iGWoRPKL0Jp/fubmtaT5zey+5Eq38
L6I3jEk9SBJ8wZcVm81FruClrnpTxIl04LRb7AscnMsMa1lY4q3WqnYvSWU4mrYg6sQrtpNbOs4J
kelC0oya9nsD2fGbki92c5CZ2d3rxW5vTGfb1p+bXDzJxB73E7DPFxVt63Gc5db6ExLiqO3xGCmp
6KN+1Nd3Uy9Xplm68SbrUX+dXW38U9dO89/oJdp4z2eOEwTE2urulK0pf900x6+addkLmh4SUFNF
VD9aM+bVnmhV6preEuTjj4r0tZZV05Dzd/XXmmo1nBYguOBSDCtkOQfErPJE/2U7uSQIgrkjdPka
4cfQfNrTpF6lxe9EGt20TzBW3sVkUvdYjFpFW+JMSYWlMd6zkiVoDGt4Rr6uAytRcPU7Rm5/FQxR
z5mtM3wc8rq5Wp4UHhM/Yi/VNePqsglfmbFZFXPGBJajSW2UKTRMc/7TiJWmeB6JuPeJhGAyPlVz
+55P5gTOlqQv2GqFGI+qm+RUbJXxXK09DCYIyLfa0NtvN9EXEtnynvOr8oz/asvwGKIOszdeJrlB
oeu2ueDRb0opw0XnGkXpQBperbRURnqqAX6EwjRd19blYHOGQXvpSw3imuZ0oOxNtwv1hZa/E2v5
bFM7HUdbUXxNMconVSkdXv11K3DQainTxtkgPpVbdFN0+Z0OmnpX9bn/cSXRA5koHOb8besxL6jU
+V32m9hluQVtEv+outuYYTFmNTma61kdXxNnqaJZFQIwFLviYq44MebSJe8IFtbjEszEVelK8y8E
p9732n6+GE1DbJ1it4DfunFfGIuvWS3bFlQITlPVjG1RF4aj6Gkk+kbvc6IvTIrHPmcVtzP1jEZ/
HDRziNWh25oDPDItC5O8ADUxWemURFU5jUCjReZ0hx61UbjWjnCDaROP7+kUXnGkmKu7r1qbWnm3
JqVujumy5cdS72D5MbEzsCGrTP7U3CjK2O4sCCFWQkO22FwTNOz12Rmd6c82Liofa9VYir/p7gw3
xDCzo50VRPSVLdErJQ7molmboNZI8x5rg/w8taYytItJ4ZxFQxc8cipDq0xsC6CPkr2DXO937trp
MNe5+U6TrXFyaqKRHuPjvj9sXtNSbnSVSaCxnFS5G9WEKZbHQ/I85nX/N6FFuYtEMS45VIXYtJiC
8AQ0sIwnk+QFnvaPfloZuxVFrTJ3ShfjXkrNwX/PwRpkHsNyLU8gQholC4glzY2EXJ90+ycQU0B+
XB0tFpvpPtVLaslQ2kBcQkdU3R+9tOs8lhqt8UB8byXFi+0005s22J/6KHDMPFQ2jdqIc1IR1Vyb
0/cqMyYByzLGaat1aKgzPbLdsXya3SSzL6NXE0CkejVdzLixpAvsiuWGl6Ydzc9AYa92v7279H9o
sKtYjCXXm6Uuv+rAlBbHPwTqAUnUM1RZ9WIVpEPpkim6neXjbmnw3fZ1o69nS2mLV+oztgP9Bm6A
CWffZQTkaMwoLXv+dGd1MnxvlfJd5W9vYOBigNgPG8iN/MGOKafe4aDZKsopNNXXbVLFFzZ2RCIr
1m+YgzpLBBxp+94elEB4FEW5Dnyuz+m1Oq9ZskAlutShTOy7I7HU+e+6ebB2+7x5TpeGO1EMk/Zm
GFV14AiQL3a1goLKksI4Zlkl1MBVCMBiT7d8ZG1WUD1njyHbuChPJZqOne4o2UvvlrSnouhujbuq
YdE16y9ijJ799abepl42G4OqguCeTrrfivDyHy0xRrLR8Nz6qaas3zOwPIaqfVvQss+l6h3HJZmM
INGHJtpkWoeDYTdMBZH46EO6kkhmJwq8UEIeL2pXJVTbXrdVcVm3AguiIoaDXvCXC0XjUHMUw0bQ
r16Nxou+9mAfCnu516aZ3K2NJH9hLl2gl45LYVQ/iJVdn743DnOnrh8zmNkAL4fa0z/x3bf70iJ0
9eRV5ksxPwp0M9VJE07qdp578GCqrZ96xSQbaepTb+J7L9YnDr6q9L08dzQ/d23NCcdxMYgkc2xV
UKxlTDLy1q4h6lpl1Z+MLhvxHYhpJTzGGq3+mGfZxih2EEZ+lQjX21u9OkkP4nYyk/6HT91pomFC
qcJUeiJZutDXwrp6IkvUw1onlnjSTNmR9IZ67AFMFUMPeJkrEAJ0PhpfpZEWAy2DWshm8GsilG2S
J3sim/eD0kwTc1EXwuFIRVORDDbU5R4aplkaYV51IqujMe1srJkpCmgEEta6Od9r1ho/k1SP5Uqf
pW0/gwa/dRZN2I+tgEOcpsvvRAZdFvCZlH9kX2nvRquPt0p68hNdknMpVF0/EHt/W2xvJEVU4wAu
OUreE82Tt2XI/hucySK30N0ZguuqzrPK1xKSekvojPvSSYyrW5viOzX6IqJTMnxkRHK3ZnQm3GIf
mqB4cpqOA0O1xa7wmqskvCZiTvNWkBmyFZKtEx7TlFLLcFil2M6nqjZxLq2zMGuMY0Os90w/7bn7
aZVuiQwVH+680nJ0U4cDfHZ3JY1/zZ48X9WrrVDE1bqgIrT1nbWOTWxwA/lFkiw7T2VytjaZe7RM
+TYnW+BJO1ql+d8DLc7maDgCYBCRvs2+blG8WWSoMifvpRay3Imr7auBJyQ9K1REjUBut+TreTDf
FkthHQuhVebhnAJlHtqnhmSdRGy+UFqsthmDpellGeS3NF51Q9vV43mgRNfnbj/Ww94pc2DmKA6q
NMZiGCpzznUpbmm2l9oD4vZvzN1nFcDVuL4mif6JKJaBFjxmLw+cqSam9tXT37dxPOmasStN9ccr
ntZR3TlsUFvW811rRCz2/spl78LfndU6cFblZU7KY1pPezScvvl/MuUpy+tAG0+unEOZFjsVMJQ3
iHueieNMPeb0StgrQ2zmf0hJfsJuAQIXA/RoRN247ubJ2OeaDK1iZmRKy4bIne7ZIRjGPtr6Y9tO
/aFYXwRrRuUwfrpJGXajCJdU29vdB7unpatZ7+Z/Usl82Un5XPPOR7TkJ0t+TYDnSn0IU/5yGanl
mxqmgq8aQnvJotk5evV4tNueXjchTMCLSvfSJFc3GWOC2UrKTXbDHnjnwt4rrvUsuoLRXVhzSrp8
tdB4d0m5cfTyQ0f+WeZ/jYzhEhM12UQyN36NRkQaax2Xb+sVMUuht0l+LNi71Yn0DhwbGRv9mRw+
6KKqq7xWCza/4Y3EVr8UKNKrS+ZZJ5EPXzjTfWxfsdsZhJs0O1svwfZ2MA+awPCY1A1jnBlW4IHw
rQhAKrcuGj0W2qYViexjk09GTaSwqfpN7eCn/EjdmcJ4uzDt2I2lGiSqzT/fN3aG3WPstapRg/qJ
zSEpPv6WNlGTjjtLGOd8i736RWRPUxMO6nvZAXxRX6lUyXC8tTTIphoPGy94hfdhssAba7yUl45c
mNQ2gZYQN1r+iIrGar2UgMFSa8GtjuvY/gAWGphGFc7iz9oyae7pYlNfcxlSc7+5xOKu86tFkEKy
XUAlBSK/F/kDbQ5ydYS5YondXE378eHj1ea4A6K8Kix4N9dcGc26H7nMP1rLCdWkiCq5Bar2kTsf
4/bRNh9V9bw1czxv4/cG6Djpky9jnolItbJ/ek4wY8KuiwkOZBL63igbvjzndaYNGtbrUB2mCTsm
ROaNaIDx0oFYLHX9aeQhwp6LXRV7WRsOJihIlddM3qZGDTezDXK+opxv2fg1le+KvqE0u4zVkRw8
zfi3pANLziTyhnPa9c8ZfUoPIEg3cg4EjRRR/q+nYg46VDystFHAeOvHxn5y01q/S+4zT2SC+Jlq
NGjrhHneRJFCUlrxVs6KnxrnlhU5OzCO1Nb5nAz1po028Nk+dNb2vW3krjLHg5OyoidS0Ppwsw8n
vcsaDgaNOC+8VB4wlDUYzYsYPvDJLupRG4b3AvgaVfxFesl9GYrf0tb/s3NsSgZ5k/ap07F20NkZ
A2F74aYiNbk9fuY2jzX+k9vkfkuzoPMm6GWc2+wYvZNTfWeEa7X/jOG/VvZh0Zi4hr60ajcR5CHu
nvOJXC/xDvAUdfc81afVO5dEx6QIUsfRhC4NwE29zdt9KD4c0/ubZ3WgZEHCAFlGmXXCftxO97z7
YGpr9pdp7B8ikCk9549EOXIW3S9pXUUpIjKwO4cp8RwPRvYM20DjtNPS9DIiOy+rf7qknFl0Eqyq
qFO3ACnPQSlhWVs76um9Pv2u88Gbl2CyZ5jdy96uPAqxvTEfbfqjNmUM9THXNA3Yo35HCuDEXlgQ
IneyAIqnSuQZ/zJkiFmrhew+QRkc55a5VtNCiaF4YPw9LcS5Eksz5E8DeSmi2rkLYBd6nI0IVk4l
tX9rlvKJEXFivuWr8zoB9e6yX5VHRU/3k7sxZ7XRNu0MOwlqZF4qrFLf88awX74K86LP3mHWKhBH
XurbcOkRWQ1FFbqt8Xco7ECzo0nlwPVKgpG6WLOftswIvfRUr/kBtc2Ts/U/ND5UaA0VGwc2QRZO
SjddNQzyuF0ZNDpYrZft2DvEmVIfmrPJQpStr6Nqj7FY7JjrH90Sx8pow20sIh31Sp57zJD+9dWt
1AjrlW+Y9iJu9XNum/8UrwXrY0e2sdvUDz1f33WnPSgGkfIKIR8UN4WbRZ49RIqS7nvFiK1xPHpu
dbXWIRT8aB1L76qXYfo4wzZ+ZD3bZfNDl9QxpzDNj0oTLxU1iyTkC/T2YXXYsrGCqTKHdO3ykGbI
vyhEDYNcXJTJW9NSXtaXXtn+KxmfF0DHmvpTGi/IPiM9+W9dGJzxGGMxDG0ykfT6sR5TTknt7Jrl
uol74liEkbBxoDuqM8Zb9us2mOSKKu+lSeDMjRTqyCDLaFK10HCzkLhOn5RuZpPyfat/JnIzNaro
CTKtHPowLx6kGzNIR5MNEuinGVxpatVUMBkL/zxfLP64E9l/SOY699nWzIxT35Yozcq7p5tX0/Ki
B1TOTFYWu8Y+rYhU78t93dzV8WcEi1rm7Mk332jyZ6nQFPdbzEz9NG3ZR6GCbdTSnatn+859KUS9
T4Dubsu897ThuFk4txgxBNYwhd6SHWtIXHoN89b6nUZUK/uJ6JJ1WxlkvNnczRadlo48efD5Lmwz
PfR9ym4auSiptdTb1pF2q/znaEwY9J/UpC25qZLdgdzCQlUCL2+vRmoF+EnOsrqv1nzCJx8L8iFM
PvFkqHZS581UTq76Ns3va2OdirVKdxBWqFt588B0lvQqqrE+i2njcpXHalqRaNHjjitpJlp9zBzY
Yrl+VLNS3nA+2D4dJl2LyEW49cXAMJr2lmlCH62qgCpg/uZLD7LP3wi15HV3H9PuncOM99Dc2l2/
xHMWjvfx1LA/wq5EusvN4ZrKjsOzLC9eQTcRpeY+pT6Qdy02FL84s9UEGBq5yos685xHFss1hXf2
qLYxsRzLo6S9tuOOKnY9Fc65emMtUSp75cNx3/R/yRfBwuoHeHX3wySn5p08anItCWyUiDdjkGi6
v0a89fPzEqIoe+P37Y5K5w9D2IYFE90qUIfLCIUGsR+scrR2E5myKvBjc09YBpsrSt3pusXOub2I
GPjrrQxzDvnC3/b6kfXxOflT94fqtfF8inyiw4zY4Mi/bZ/WYQimIz1Tz1eiTejf1Twkjg5T8r5t
A5JF5r28sjGgODubO2qmx8T4WfmUd6oaNFXAN2L3vdZP8Kf7E7b7fj89NeYhLa7MxYo6YpmRDke9
mFgYFmFb/BbgUd4cNc7j7JRxLxr/nPrOs4SLjFFviupQPaev3S0/pg+jwotzbI7j76yETCNhnCKD
OTOpXdkwcpbFjc6imA80KHbypwnpzA5NSDSiGvBKZDvIV300fHRdmL7xmLDuelyKS0w0pc5EUJIa
NLJDFeKft/y01n8iuTvrtwY/Qn562wWgX4KyqIp17zDmoVaHPYtXsQdJQY/kLC+saTw7XKyjTP5r
/tFdGCKmOEDIu7FmHN8XO2S4ZEmfJRmblY7b0WDIhmSSPWB2UM2A0dmClmbbs0VQl3iYz8WIJLSN
+5Dv7jIriiWFoPfaMMh1ANDyVKAOJLja63EUEkJ2Y/0PmhrJJrpXSz9RszsFW0ZegV16ElHyqiCW
jBKaj5ea3wSIQoDnd3q1XozTVsb9L8xbvtci/PTN+vc/6s6jS3LkyNb/5e0xB1ps3iIAhMhInZWq
NjglobXGr58PyR52JComQPKtHtkLHlZXWrrD3Nzc7Nq9hkveCoGx4AF+2Oi70Om2wzU9ntC2jA+g
2VMQH1S+QvElA8U+NfM3gXbbbio3ZhqBswOuBfzM1ZDtuyekkIT0p1Ffl/PdjEA2JDQEkX0Km2Vx
l9E4YHtif3SLWz2/C8H9gf7ttvzKg61A8VR991DlzIB67moy0cimciIWtGv2ZOnHFFwtr2iyV/8R
II7YucOjtlem+0pyunAHxNd/VcODH9rtk7YrrpDrnQ/+AQERoI9INclc1vyjhFvxRX/2t94bDjMc
JW9TyLb0Opgkvtf0JHQu8GbT83ounhrg5c0h+hGISI4IUIRvEmlTfUGiA9qA5KcYoY5+pUoPlfmt
UuzIR2HRzr9ThBt/SeFWeU/Tt/zdfAL2Lz70qC6nN0grJxBySrROdo2E2hsEzghComxji/UxidyI
daob9VdwT5ivaIEEW/DllF7Gr+azD6/jtPFuisadfIe/yV+YAsBGTv2q3VnKRrmTXW3HqMY1cYSU
m0KD4KqjiyPFIy3FTfjglaS02zp1WIWsH/X4yau/6+B2FLiychqSWyrTG73hptwUbAfNtJ+RMEeI
9jF85Enh4bXWrVpu9d7xvGsFZJH0pakOovge+LukhgfOEel+QndTOsjkWI1tga8ZyLzlfKPcj902
kDbqC4sB+VyCiWDaGL8q76lA1vVWvjHeeTgAL280x/xe3ZKEPY7TlU9tkQQ1gwrbCZVbA1V3MMB4
pKe7GiR5afCDhy/zh21/6AJo4ilg/damr9b4tclvNfPWKrdy846ojqtCaePv0Lo7TsDH4ODeZ7Rs
ftG2V/jnbrjpvwHzY9WFm1xN36eGsVCbtoYAHfkGrZcH8Rjfpy/1QwjK65d3TxxqrqCOUsaruWIh
buTXMLE7LlT+loNyD3cJ9eKazJ2BEy6F7zBzUgEBv1zV+956KooHcXDDbktuk9nak8ToSw8v2ka7
kY8JT13+z9z2DD4RivcbotKLcJz8vXxU3nPfpae912HQpw1H26WFtd5Ohrsm/S1uVQpyj81VTBWU
Kv90mKIvTUHB6rGPXNYofMtvOBvvsv5sHVXD6YkQhOjaBgfaj641cNn4T9QihZ8ISZFfXU3KNUCL
Kt1CgWar3UMTPcA7JTABh5I1Zx2MXgAPAKQmUA16XL83KHt6ulNHBzV87e8mbUscA4WkjrzJN8pt
fZ1t+fPiAKsj/fQr/y70yfY29ffpdfwWi4f2xuxt/WcqOUN0GNJfBRsIpxy4to2Fh3rta0H86OIM
pYZnkSs/7+AnciXLUfKrxpTtHpxF1P4OKDntE/GGod8IiMcX4VBtFUe8MvatzeB9FO28/ieQEkVw
kc6AWVHbVTtmWq+td1B9vDS7nwV4BPmLelMf6jf/p/ctBu13LXylpc/A60b9Grm8WSDZEl7EmpoW
MqqbUdgM8RFAE1MhP/ofvXWlyYf4S3Ql8+/ameu/Ki9c7O1w25Dcwsz9moyb8KslXJXkTj/o6tbv
mWOSWTtUVY9s51tHjdmmjcV8iFse83jvv4aPxk5wi3ud2tkdf5AwAMPD8hjOeNhNMB3G1iVVGPZg
kLq3aTciVXeYfui31c/wa30t3IPdpJbNbXFtcbWiIFLug3vu1QfwuGjhbpRX6zF9EZ/1N2tWRefn
899ww138Jr9TEuvEO/IxhCR5Q4EL0baWd28qj7q4nZU0FZ5VX3iIyNZLKh675jkDwml1XzvtSosf
inIXZbdQYW0E46nl1Z40lBZ5V8CCZd5mPSxnbxJir9oObP8w7XrVrmUnpiiW3fNQKP3WyaC7LWQA
+vGOHuPDgMh8K8M9YecBgxp3Egmu314b+nGy9rnydS4bd8FRC9g1hmJ4sPxqEQJFuZbD4rd3eUod
X7d+1zOOzmCgIfC5gExBsewm836aclHtQ2X0gbOp94rYvYmBdkiF6GhZNF91cgIVwueuzPd++awQ
s+tMvw2FX9I42ZOJJ2nK1rP0bW95rzTaNvVrNiNFAOrqWw3wXBfTPTVdBlt/+/xAlRJK7sERPQZA
lQcXltApcGskqCqkpZ5CXhmyLVq7xkcmDtTY9xkYOfEEwRnRtoRRonoWhltmYej8VEAiOs7oUWao
uWOu6IDmUJDfZ69wqlLYqCGQp0IgoqXYv/K2iKH19iFL3ATeDqSfkm0HHEA2PLssN0IfXWUtANPm
UJdXXkZbjmvWu6vyO9+8RTk9bq8Qsp+aj4/pOfJT8TPGfQY3yHZAfXhWtmgnpDwIUOsKCofYMqEK
zPM5cpSkdsQZXhY/KoDKeTlKzw3r7mzBPDQtVYdN+VCoj4pC3HKrt+qhaa+4gFrFdBmdtbW0c1Km
pbz7ODHvZDaKZ47qiN/rN55wY/XWwSwfgRi7L8r7Fug0VYv6qyZtNOmoP3cAhuWbwgTncW39gs26
fgXjSQ+9AFr7XtEnVpVtLBCe9euS0mNhBEcze+/b5CDV8NcmyvcS0JdCI0L6RmhFMlL0fiMMAcmB
M48uZI+qcJuG9ggYrS5eketr3b4/TNlVDljNBBFYpIChwupGbQu7E3jnPE+8pZr0OeRzxEXFY5ix
pmE7A2w0uyneS2AP+kPMu7jcjO+65Y6/OPXCyByTMzEe4kxfubIgaY3MQ8SNJOvZpg/TQ8CsQ71p
reeRtZY7Li2FNxqKsLAL1po1ZwGClbgsQU1+1crBr2Am/uLlPDZ1cgbqElWp22XU2sPgqPVRbT5m
l9BTg53QhNb3Pgl3JRqr5SPgjd56y6fd3DXOoAl/5oVPsUsErfk6oQFD064Q7FTNdiVe3TAhVLaO
b+DZFJ0FGIArkyJo+WTk6MFRMNVSmQ5G7jllUdwNSniM856ZIKq4hZI0jpYhouIrb4Agj1UnCYyD
tcVxDGatTzKVKYDmVDBb600TIiD8zF0lIu27xruKLYWCEUYADoWqRSJJc57hMrCSrWGORxk8ezfU
wtGo2ybi/iuN71VEGhAZ4be4iZqtJYY0Shl6GyLFROmrDLV9k4DodRhooCxYmhJFTEUUcHJdg/+q
HJrpve58732ANnWujQHZNyTvAU74BHZgrT8ADGrevDSYaUzl5L4HPP4zKEx52055+JxOHY+Oru8e
JPhad7B5gOhEpOBKGwGXJCEkypPuDQdJER8in3JZrEXFmxrG3rUY0wECxm3Q5YQWaxiPeiqhwuLX
BIFUg3IBhhNpvNPKlNJG3yJWLGgpLfum8rWdB+PTl6CnwmAFzD7VMHzwoPD7kRQsrhU3zICHuAM9
CzAXKrmmwOBhrWcdPWUJxKBsJvg0WrnjA/JsqT11he/EKE9/KQ0heUti2Xf8MAIpGunoXj0bVU13
KqCUrzPk0/TB9LONDeFaBJN00JlocQQpFwDoRhopZlYDJwPhCbNc+TsdTMmjjpoBQY2LjImGUiyv
ml5U9xGKEDcDulEmrY4IAk2pLROD1agcG92Y3uOQQnI09coxVwXJA13nF3sQ2hypQPZnUk9aVHlA
8yzX62Q3mZ7Em6bvXlt95hwzcQOqYSQiEQVJXasoXszqsqFBn2wS9Gn28iDrnbAeWqcyJx5xRWC4
ZoO0LVrPPArrbPzl94xEdqKvX9chrxe/kOoreUAWkmZ/4+0KheJK46UzFgtAVpg0Jgj1UXyse42k
KFTNkoBTVdb81hCoYCpSMZKhhXo7vNXAGJo7X1ZKeTvJadzyQilqA8S8Umx0kDh23/H6gzWyfs07
SX2WBA2kW5cbA92p0C+dpPIAy5aFvtPjtJxr2mr106wYKRQ8tf+eS5lAFBgSpvm7Or9tO625jpnq
elGayOTRrtCxnroMaKfcTMW1EKITwoRix1EsDBOJatmf5fNSVWbQYlR13tuBZwkwpo9W/bWQhzS+
b0vchK7bWIlooaStdfAyrbWOQ2UAfQ2sVtJfdEr4wmMpahnUkhYVxBeFbSdlLIO6u5HLsbCuytJq
wx/GOFD1SS2jk0mIE28sYVrI6Nl6ZiKIpMJZYXYpQUJivi4NdCnZTiDkguvIMrkygtScHT2PFDH4
6bUlUwGT18btOy03WukbfjVrTlsDNWJ8CJCV8JrBbGISjipRux29jkZjn1ABvUqsrMsh2M+G/MUS
5mHd1Isn7evEXccdGufdtFOSkss+8CUAQkxitXlS3pjZ1JPBSh0IEPwtTlTNG6kcTINMVp9Dcig2
732oqEr2I8G/JYmGDq0rU9pmjdHLg7XtmDXRGSqS+lrfqUncM1ZmDOMXXRgqJJYkSIL8JHMYtgqZ
jd5OZTLuL8/sL+kCDAXyScirdMi5YMgyFmQFXVoKwGfmJ1D/OuTgYQGzeQAYsumLpd5ftrUcO59t
0TTVJR2Ob2jtFuwT8lA2lgreirGzuoWPqCbAl9nXONa+TBI6ewEznuBxU6Ifb7rLtpfcBB+2Nbg4
VcKwIi5F6QNEEBiuHZGnLBJeII0f3wqCWq9Qlyzn+GcrGlxOABzA/fyxm34jcLcm7GYrR0Q433cn
0Oy5b+WHMBjWuIPOrUmbGS0gerCAZyzIEApFETOvh2gCzcKNxUu4TfWVbTu3IF2EGx1OSbQ9pZmP
4YTKplPTDPI0tk0OD6p57HgxJ8QGVC9XDEnzL3tKBjJvHYBTlAng9uV/LrhXikRWUxkMJlm06KrG
QPpN/UbMd75qqFut6+HTTzZQ29YPMTdoVI/uZQ85s1SN5B/uDEmCpn1JcRYNAhjgpKl4gIt0phEh
t1y/5g1A6eqypTPnQIN/RNWhXFVhmllsKnoDow+ZZ2V3b/OMwJS/l8lRQ/FlCLemdtClfGVzzyzN
hG9cl/AI2FeXSwsrEHGiJ1V2UgeZE4NtfgV3y4imnKFu3QlrNE9nHBMuPBhlddo+HLjFAsGuhujf
4jXcVUyViy2P2HAlcJ23oevwZBJP0GH97Jmax1DMAP7YNnTezFATzyAf5qMvf6olZwxeaTErAHMy
2zezZH220jKIBrMEOydAr8Cccij/DjB32cjHKVr4PlYIiArcNNDxLvg4GrESzSKa2y8WY7tJ8OYF
2msJnEFCr8i0Emfi9SXUzA8CJwdEARAiqOkz9juv4VKptccojYCGx6NH4hXfXf71zngPhxJqQUhX
DMjkFmEmAL8IFrwtYVWX0j3YtMHpxiI7ZAXQTiHvypUvKy0JdGZSEvj5DVpk0JPybT9vOtSotANL
zgdRGyAxFYiUnr1EI3akD86Io14Jd5EhMdRN/+HyYv90K1UkY9RnglnOu7Zwq2kK1FE3KAYgJfCo
Gu1Dmsgr6/vTpzChapqmciJRnVhEuqrPp1Yf8SmFPLlo72s+XdabKwuZz9hnn+JekHWZu85C8UD7
w3P1qRgL4mkJWEY2n0jMrpo0d9posPWK9oe6FtYkZWmSDEJRpZnOSYPVyZp/pZPLwux1QHsG93uL
GszGCpS9oZS/jCnct0DRkJf4Uef1vqSakveGA4TrLW4tBlWZzbz8Ef9IalSdyKrIIvkGnJjLHY4Z
Oq0GEOh0xkcwjAiOM3IXF0DKmSKcVj7nH9F8NoY+IvI2BgKwysJbtcQrGPZhTgmiw/vmyJPWAdT7
2uz+/TXNIXUmGrUUy1icwky3ulgH6WCLfRZDcsFMr+GNj4UmfGkSkcSJEv5li3+eQ1Z2alL+/D2z
TDFTuF+YjgvBleW/KYt1CXPgcb9piifSPCoXz/CPrny9pV34TNWZSArWRZJF4vvCj/Jp0kdZzSHq
4plZ5Exr696tFBeMbt5kYANyivSTtRWDv07mv0VWj8Aj/3wmof9Mb/9/d7/ymfj9/wfiemmmL/3f
meuPv7Lx2ylz/ce//w/qehWqeVEnswThy6kmT/k/f1HXK8p/QSUKkdrMSzwTFOMYf1HXa/8lQiWv
iLBmStxk3Br/pK4X1P8y0KngkcEVQgouww/2b3DXf76VmHSFSN7Ujfl0m5CdiYvzIGZ1LHhiHSGQ
x8GmC1PWgROoAaNl3uFkT+7/ETRPees/B+y/TEGQSaI5r25JHSlHZGxQ81GEbvX9kCMBDqK/iKOX
/zcz84pPwuc8t94jpU5pWvSdgNrkmNc72CG2l83In6/XP5ezuBk8VUZXcLbjfR0cYVO7nTM5xT26
2U6zL53y2nxDMNGl42D33421oLK2mYvD7bdm28SzdUAZt4MDehx87ia2ARXvQFYd5WNmrz4u5kj1
92X455IXt7oWRZNaDxgFjmIzpurMS1Wd/AAcdZcfL2/w5wvhL2MmWa+i8AiEYu3zdww6vcsBPtL6
ic1yO2a6f0tNRtsLUm0eJrRV9/okv/S9NzheUicr1s/tr8W1J8tzBo6G4WfrFsPrVd/Se7VqxfYB
B0tJcSiYr7i8yM950sciZ1ltojS5DFyuC2eFzpaSigdaWtAoZw1JcK9X/ftlG3McWX62T0YWnpoA
TxpRoIzw0R60vOtfwf7v0L+xY+df8JIzH+6TuYVryl44+IqFueHH4PhHLh+6KdS+vxpuu4WTKblV
t9U3yc1cmrPO6smYv8zCST+ZXzhp3AyjnpmYh6Di23BNl9TxGVXZ5KBbbWhPILtYuWnlMxtsQmPP
davrMsnowlm6SBgjhgOB6djeQ3RfP4438IMorvI6POU79dC4YF2/0ijpnPgdapuJ0rVTr3js4r6f
fQmhA24RBlSpMohLBWiYFcJxrEHqzqezO9S7eJdeC7voKlhRgF5kqLMlVHB4/5oyLPTKHzT3AuT5
nEzQ8oUyoyQ0ZIntZIu8rZ3nd8aVvCl2q5/1z5Py2eb85ydh3Ys9WZUrbEo/RgbkXKauH6ADscND
cps8asMmcNdszo762ZMwSUGPi9bkJC45QAVTjocRLXpU3b6V0RsVFfiJYkf1e0SRFGZ3lBVHkubj
fsni7Ggni6wmJi/pp4QcHTnbqS9Mvte25xRu9s0Cw0SB28nvE7dGImolEP0Z7z6vdeHCWq63hp5j
mRGADRhVqAJ+SjlJzz+zovt/LOQ0Azi/oSiiIshjivJSjyNQ+sRTPb7hOO1LGEJUyNmC8pekdpsc
UIxFx/GywQVT71+eSrL/l0Vr8arog0aPYGIAOgiuQNtP+9zWD8bN5DY7kBzuv+Cn80YtP6EOIz23
FjzgnMfPnzCDeUFuoLIh2Fp33s7YTnvNHd9AFDlAIh3TvbzCcx5zam7hMVIVMYWnYK5DA5HWUsNe
FgCmm5fLds4dv1M7C/9AkAcdsR47ZTg52XTw0zWF0zNRlMLhyc4tTnhkMY8eS5iojGqEFkMAiiXn
3yHJ3apeVoD09Tdt8loy8OQj/uhBblLyIBZr2JDKOt56Kr0gsDZPihXcUnF9oUwH2Em69jxl2/tr
UX9tR+YTdXJWQ3mgZDfvSBj9rlWYmqyVaPDnPfp5Pxa5geUF0SjMUTY6+HsoaPaVa11BqbjyIl6U
zf5xRk73fZEeyErQd/VsB2gAI14GRNW3o1vdZ9vIMYnpEHQFL/JbYdnZV99pV1Z55tr6vMxFumAO
KjfaHNizaxiGdulO2pUHMFq2cbjswquWFpmBFcqlVdVYUnfCW8v12G7j++LKd1YT5ZUgsAw7uaWN
vvexpTT4d9pW2qf2DwT0wDVAq7EVnP8kfJ98Q2sRdSgfqnJnsLQmf0M4tJL2BSDTy/u34o/WItSM
rSeavoiN//FHZadu0227v2zmg/7+QgRdZlPShOJFN8cBddd+k3+DWBdd3QYg9J354b26mdBmBjJo
rwfvM2+6T774R8Urrtu0nDBdu2Ckfad/JnXcdLYIUdwmvJ8znPlFF28tp3LMXWWsRPOzmdXpd1wE
Fd8080kGAbKpHA+AX3yV2oxfXHVutAfX4vivl/d6/nF/bDUVWnjcyXBkeXH0/cISrMzCHLUk6vLf
RsYGGUi/bOTM+4M+jYU4iyzqZI0fiz6JlEguF8CFZryOC8S62MyZqboB2rPvIZxcPQvnLn2WY0jY
NLj6l1dwnPR6EVsmfCObzpFtRv4Rnv4abAFgO5MLGWV4t5YqLvpuH0H0k83F4dACtbKiiJ0Ur2aL
2Z1gM8p+HRzHvbISx85cPJ9MLa5ipcuMsDJZXinOOKyfYnd/+YOdNWDgDgjdiAaydJ9vthwplxqF
AwxkDGhkyT6u12LxWRMoQ1DhogBG5/WziY6+L/S3MHeW5luR/0j1dCVYnTVgUWaiwEUmtuwFMfCW
ZVXFGupxuhUkCtfmtPLgOm+CcjUCBTQGlMX9XIkRJIUQkoDwEplnB+kOoPfylzj3INBN+rn/Y2Ox
T+IQBko1D3JlIK2pMulMvtvTUbDVzbhlQiq/RybINe71lUD08bZZRIZPhhe3MqxCSZaKGDZvWogD
211zbeUbYxu6gguO5hbu4Sy58g/gFuWfgz06sGkcdfk/cHWqIhJ5tEY7ZCmrIxm5r7Yzk1o5MADk
tY6FlPblLZ53cLnQExPLLplVDyi11CxUlRoQPmjOA1uyYJjSVLuEgPuytXM3DGGJboqsM24Hf+1n
x0+EQB+AFUEQaktbk6n2Ly1Bsbbjq+4OqvgbRoa6fWcPrjltAZbCCutc/g3OXTFzpYBaBY8iNFUX
V4w3wrMIfiDYoEHQaECvXWOf73TH2IlMPvxLJaGz3kRfluKEJiF/rCxWnatRmIutCB3EV2krOQ2T
CJpT7sKr5sm/oiwEAl35pUO5zVC2HX0dfgnreeacAv3xobneaQzrsoHC3Oed71W/ZcYWLrPkEPws
tgO7zDjCt/khuJrTzj/rgq0lHMjr66TreIZQne1gdNsBZJIlpgiCrWHn1x6zKPts2IDV6a+B9z75
q3fgWa/+e7HLNlcUK0onZjIUhJ53KDO4oVvDtiZAeeKmAa+44lNnzdEqFD8wQbQuP++tNyF+OfLq
pebWOZH2G8LXve6Yd2Pg+o3b/xhc347cedjydc2fz6QwiFT+bXoRhQ2oZk2QlsHMkMokn0jDFFh2
t9pNm130j096YmcRiTNA72mpcnC7bXRfbH03nYdJBtvcKO64hzfFWBG2O5tSIFciwbxF58j6SHNO
0qYRSiyvyrGITOqD6g57+cCrd1NdhasPFvns6jCB+sfchF2WugJRgjJHYZqS2Sy7vYU2CqGFwklR
wkUKPnZyLh4WO7jyRmLK7ldFHSV3Cv8gH9ePz9nTA18P+K+5Mr70ptGfAs2TSHBUBjxqXoTKrriF
hWa34rXnLnCC+z/tLFwn14R6Qp+LEVKmUqhghpv5nW3civfijwiw+BY9ktUmypkamCGyy+asnzRL
wX8+KiBU9a6PhZkcFNBSUjY/2hlBG5fZd80fIaaPtTsAxGuPqjn/XLjvJ7OLEwoDz1gOwTA7ExyX
zVbZxzso8dxA2QHmc9LXlb09a89C6ZeeJzXx5Qu4b6XcYuTmHzm4sWWQgidwQ9KiuOrr2urOfEhD
BLo3X6giLdVFsgIZ3VTXAjGA+uJjHc8Un8XKaTzjk59MLG6PyisGww/nNGHn7+cHTL+li7Hqk2ei
GQm3hoogcCkUaxcXZVCUSqiNjCaYVgpH/BMgYeBlylq8PmdGluitgQoSNW15P4UTFC09EN2P1aCp
UvS3cvAkHQ0XVRI7SNwM4lzt23r2ceaiMEjn5oI6sdRaPi2UpAhM2tEQE+TWFykfkEOzxyxxpx6W
tCB3L3vhOb8AbCmjDakiIbbsOGeWVVZjzzIrqH+Cure7slsRXzv32GRFf9tYBJGhkuC4EGffI6GT
nGg7KNBWuo0rOqkzg4Ta+yE6rt16aytb3EYWClFcGlhNo2ILMZgtpv3KC+r8p/p7YctDlfMVq4RP
5RPskUq2RQ2WWhNeMEV0gmylNbBmbXG+9FIolBi5LrgS72rkbHqGqhL4GA6pbqws7FyB6fSTfdQJ
Ty7WdqjlvoDilKu8IikjA7UckcEz1ZmLOxEs1Mewu6dNOEFzM8ApcNkr11zm4+I/sU9JutWl4cNl
BqaCrxVn2jOFtmH6rKFjauvcqWsFwtkNl/H/xE0/ajQnNpPSKzUIckiTuuqt7sE+wpy/GxX1VjeB
mq2s8OzXJNeXwZVolqguwlhixH6ezEnZsI2pJTN6htaSk+8Y2t6I2+Rbdtt/meJNc7NWV5DOxWny
pX9ang/OyTpbWUGESvtImrS31vX31H5EdVPuGClEMqBmFLVyuxdGEPuGyvYx3v4HHRkyNtTZZWoP
QF0WntxBL4pGKjdFIjHiZTLqBPUgA//ICEKls+rMZyOBIqEIDtxLM5aVFKvSfCGeL6beLF5HbLRd
8SBA3cNUZoiuDBR7IXm/R2bcM7gEHZt4hVTCvaT5N1Yo/VvI/Y8ymEG5/p+/zSJoaIkh6Age4WZB
9TUdxN9mKT1ZpXI7NcruspOdXTi9AZH0QhPNZZXPiOPebHlPb2aFlqqHbqWrt5dNnKtcoiBvka3J
ksyFPPv5iTd5gqg3aviRiaa3KSl4u20dxWaE0llPe1etLTZP9eRRzGj7kKM1h+aOgTJG41Gr2wg7
lWHajf64srwzT2JQaQwmMMfGIdUWx1TO67TRVJ/J+MzSsiuTZxz0aEJt3PRqwyRW3kX9t0JkNI4p
1gnKmLiJi+8qcxjipvWi4Xnl95ntLYOUIkniDOjnSl1OtnRJCX/+wCuEcTyn+dLfQnQOV68z51pj
dYVGwEqCcK73Bdj0b4uLDxxCb+2xXgIV8/6J3bvaVjA38D09Za+obZg03Jleveluux2kuysXwbmY
fGp88b1DSaIk0pLsBRnsj9EAGFv/YuYuHKcrV965fO/U0iImeYoleVLISwe1I4Y2hetapjUNj/Dl
D3jeDPUViXEaIIoLM2M9j0PMYR8azVTXNrn6MkrxylqkFSvL67uHS71BqP0fyWvibb34mO7m2r7k
ar/Sxq7gLGHs3l67Qs89yHGWfy5veW8HalyPnfzhnvRH52blXKqzdmq3a3arN9naMuXPsUdLJE0U
PJY5ZynR2zSrN22yu+k7ZOebzgXkJz3+C82T+cf+cQZnPKrEKNSfGI14ksxRFv8qUM7gqaqjcaLt
0nt5TwGH2bL/wGf+trd8KApWWEnVXOLVtaOko3ymhoz0Pl82cvakaeQFSPkalDwXJy01jBQCL05a
YXwfgH+YAiKfUJNGaz37c/VdQzmxtDgCehrJHeTEnGkoLRzRbW+kV0myk1cowIRvg00TcVPycISy
nNcw1DDiRjpcXuy5ixFQFo0PcLYGwfSz4xRB1jHcSU0DX3Ws7r4OeveyhXM1ZKR2dUVkEFDlwl9c
HJAmMzgEyR6BWr0yKV0Pe9Q+oG547A8iReu4tlcsnssoTy0u8jo6VbLRgjubQQqgXOCGglATQUrQ
UfPR9zYI/QbwIWxQO91qPy9bXzO+2FEha4ZUqTAOOfRLCk+DYD4aqfpjQCuhmr5cNjb/sD8O4Mne
zr58knOknlhyZ7O3YfGSAMaIIX60RueykbMH4sTI4t4TKQ5rSTgfiLL/woDttlengxJEP6peXZl7
WlvP4uzpU9pGlYCpEtLcIYNV0BCdBNrbyyta9cnFyZsacO4d8kr4pLQdfjJBDqUigYv5Jga99uF2
7T5YWZi6wJYN8dC19Vz0Jo86+gGDlbVdo9xzeV1rVhbIjq5RZPj6SUHz0pSHY4XGE3lKFpQBKI8c
/dnL5s4+TilOzjhWUQMZsFhVriMBQX+K6LFVtrDU7pRHCUEwp+dhGjsWqF56qdPKxzvnjoYFPEAW
0SUn0f7s8/Crj4ixgj5U1Gqv5PnWgzin9YStUD5eXt/sbcvTdWpJ/mwJysrKQHl5Bjsp1d1kpsce
steiiK4sObRrU8q2aKqtHIHzm3qyvkW8LKNMU/IGq5ADwCY1k4FuAjvaCi7+ajxkpiNfy/tVJI26
stj5z09CidWLqIXPcBZ1h84jwlcwbj01+zmd5kyE7/8KUHfN5uzPJzYLubfkWp5tZtXOyH8GUfOf
uKjMwB8j8Ar3+QeQ8MSEJ6RNqsx5c+PA+TazryXbGajWOygBQ03oWI65ZvPcMQRNwnNTpHv7B8Qb
yfC2laWPtMh78B6oaWwhCILZhYMhQ6W5aXbQQ65YPdc3NU6tLj5gkw8R5Cj4COrd9yYcV2jAhbp9
32yMXWOrR+E+o/UOO5XiBleJbdpQc18+L+c+Jy9f/kNvT2UY//PnrAz1r3515vnbbnqX1dXAPQfm
5ZE8NbE4ktQYYUkN/wrc+uDArgfJTuzEz8jHubIj7v0f/Wth2AAdDupxrQ10Lvacml+cTUUtwqnK
5owNzbQGTqIMafMKEZ/h/fJWnq87MopnKKRNFiMtn/ey14ewyUIemyI8pxCxb/qXdnDm6p/BPQUR
afXiQ6ZaUNTdQODhrpifF/LHPp+YX1zEyG8M5Udthn7ijlfMqH7UFyZbuxIdtPwmZ+0Nc/bLnlhc
XMlWPsheNNffYVYqEaNtOmsTGHeBzsAu6gUdZKz5am/j3Pc8fesuPFaLpcYo5mRtRpup4c14a5gb
iXbXvMnVt/4An0mgHtfRg2ej/KnlhSNHSTIi9MDOdtvs4P2O+h1caVyddNmSg3rNENN+rdh41qdO
bS681xrRcPXnbLHbNtejvs3znfyS7hMngL21cwMfKcDn4IhQzG41Jp5Ni0+KJ4voFBl1JffQrQNW
7Jz8UfDgu9zEAIRQkxm33YtwNeyqm/Z78LwGgTtbKjtd9uKWKZGfU1BknbsuvUvr1oHosdug0bSD
Cozo6Fw+O2d9itFNVaOGTsFs4VOyFqWZV7BSA+62UtadRBl3JtQySb7SZzx3zygnlhY+VOpeoI49
lpI+2qcTkA0rqWN0FoJ2LR6sLWrhOpNZZ1oxu455Ux1qO3nStgkZiXIjPE82BDx2dWMaG+vL5a38
X/L0v/dy4TVIfKIrNbFCddddG8i9GptoO/dTCYDUyQEA/QtVjTlrXca+021d+EudeOXoZRiVkS4Y
LRC1VoWKZXpvMYaCElK8qVpgX3Hz0Cdryd/ZY3LySefvcJKuNAgijShLzwFJ2TaIsleDHTzBF8sl
3h/U2C77+/Ze6vdoJa1j0c86FMRElOQYTlOWJCKpXKAQMz+ci14o4MIzJbCEKEF6aOOsfNlzDoX4
i6JTdBBN7ePLnyy0gw0NmTKy3OTamCWmXdHFoRhJLX4DFzSR0NzMlfN1TMW5HdYNiZEi4Bz6H62A
RtXQiOuoY3f5uzoLLYiQYYoP/swCOawR3JyNPafWFkfUyybI4ebHynjlP8ouwna2+hTdzp1DyxG2
K5t67vudWluc0rwXm1AfaHPIN8n1tEVd7ld2B2nxjboRf8BwOOzibbzGQTGfweVxOTW6OKMp10qX
jRhtUnSxYAlW+xWM8dnLkuF2ZuN1GRzwsoQUFZNZWD3fLDh4D9WXeWw6tmG22ACosudkei2Gn1sT
TB6GYWow0RhL/J/leZM0JfPLT8j7aZeaDTzQXpP7azO9ZyOcYWmQrojaPNa/SHtkTRsmbX4CzZAA
RACVveBm0JDZ+L8dXHnIAtorXnJ2cX+bXLJnzNPF0CNicgYcMoxuK/lhBrxTJ7anXya87A9r+3nO
MU9WqSzuRK3y4J6Z37QSTPeJ8d5LFfSD/x451z8aiqdWFodNTuJknmthYQgntwh5Iy52ee/W1rE4
YL6hx1qBZi3Crc8l5P3qzEq6u2zjvLeffJ/Fgaq0IPWRumM8YGfuJId5IGYRq9fQhnTX7QnON+Ya
MGVtXfOfn0TjyOjE/GNd9e+GWOWiuihtEFTwnBoZcAd5NOyGDq/GtWrOmuXFhcdbKosEn8UOLSzi
5lcTnHOwViZdO2VLKBHgoUEmLs7FjQn3uAezyFUzbiNoWP+lW2btjC3eT0USD1E8O4rlmW5qAoZp
fqy4ybkb9NTbF5HDaga17T58cesxjIeU10vnjN/m4Kg7Ohow0zZ7TJ3qWVkJx+fWxvWpgBEUmR5f
gsJTlUMcFazN9FDSSX6LXrZZWdtZE+AyYACBT+EP/DWMyYr/36RdV2/cSLP9RQSYwyvDJI1G0Qp+
IWxZZs6Zv/6ekndXVIt3elffi2FgABWru7q6usI5fgwR7QYY9ycAZTvhRnwGOpfT4HXE76VbtxBF
QXeABs3w78cTUA1CDgYoSARsrL81wWvs0eBE/JDjilFzG/jbO46Sq6a/EMmYvgp41WjMILLxmgfZ
Ub3h1Tr1mHVCT7SNwSM32GicrVstOQFg7R81KTpaHHQhmwQRFyn5/nxf7OjSUdGd64woLT0WN6Hb
4mGUn6ajuTNBq8TNUnHXmTkYRaILfkM3q2YDUD/aSRc03zUfJuRzHbA5cCVyVWbOSVflihi83Qpu
5/mHEWCbB/Eyu2lu2uvgoJ2oUxkEPGbr6Rfyztpzn91rxowKGPDcAOyjmWyfZh4bsSZTDEjvT8EG
tuid9tM6GfDnoHP+Pv0Ufp23rHXDehdIH7TYZFWYKr+lAxoF0j6a78daOwAEmXNIeVKYE9PhlenX
pBa6oh1/PmQdgM1VTo/Q+mW4WDzmkIwixkF0KjEAN+Lgg+QgSuC7VZvKeO1tdRWhVsQ5mKuOdSGS
OSN117d9Q85H96+xepgZs9VmLwMZ/Pw2rb1ElnbBHAUlAPRYQ/ObVYAkf2fdACHz0IL8Zox/R9WX
ogoMb8rIugJmj0UuzeepNMFeR96mlF35B1rsHJAcgaPPbo5It93wG3hXDX8hkonHgGqdiBOJnDNj
04wCMIU5GZC1MW0gsb5rxQRkZWtoWUJGOIagfLBkGzji204BlwjIg2btodSUvQl644oH6bTaWbKU
zBwyEYhDIPqC5MGZn+BUMMZyTDt7vqC+xaJHrddWfqCq4Z43mnUHutCYOXYhenMU8Y9cEHD96r6F
GzxgvfzUXZfOtFM5oeFqWYHarwGdgIwW+sw/OhOQjhgaRhDQWLabN+hR2CoXMQqMN0Zrz49ghMWI
NS7IY3MVXyBQFBz9VHDO46qjWXwBo3E8GXVVVVhpfJwdozKVNLtO3X9lXdETicBGFXWkJD7qabV5
O2Den2qZo4vslltdhm4JHIVqnx+GR15WclWphTjGr9V5IBpwbTgb+l7KL/vxWyf9PK/Sqh9biGD8
WB5NHeYh8WoGGO1NoCN4AhZ6KqBqgXoYzyzpBcdmATDY+s/yMc6sQp4+zkaYibot96qj7Mx9Cict
Htstb4KDt3TMhR7NkljLhAwziifTrO1Mufb1m/Nrx5HBdhqZajyNElVDlelRKQ8K0J67htPSRyfn
zJKxOAwgrfjrZE1C5+XINaLRjnNHr81qYTz6n22xGBcMlHMh6uj0Do5wNRmOgJa3I3hqwat7oe+j
vfgkvkjfu1fjkYoPA9rimtqLb7goULT953Rl/LQe5kk6Uvdo9BCdQHx1oeyyLcgR+13iJEewuaFR
9iBfAPPmduTEvKtt3ss1YDwY+CAKOXwL7TEWHT6n1yg+gF/uDZ8BfLVoVrsytuTFKPzseVA16xHM
YgsYxxKMmKopCC1JPBDh2ZHenqarXmX3GFS7BWAzd2yXZ7yMb0mF9C9X5nffVO0e5Ne2qHP85aoM
ncaCqMvx07R1lxlikRESS2hZpVvrMeh7ugYcN4F3/iSur9+7JHbouhn9trPQhoF54M7rjwArwwuX
3mZViPbqDCli3h27ejD/aWv5NHddSy2Ac2tIBITabaImV43GGxHliWBsMh0M4EyTUgP4iwvpWKBB
gLNuqzu00IJ+X7wCxEb+65neuuaNArqamUAYN5lTueGP6L64RwHlXzykeWIZ4wsUkBrjGn1rX0GV
8beIBMst8DuxZWi+Q3cqmu8decerzPPEMpedPpXqhHZ4wMxpXbIRVf+i9sEyDaRyl7Ou4porW6wr
c9OFfQp8Sbrpkgfz0GzbRxUdtvIx2/DuOZ6NMPec0CZ5YJBKcy+BIvaUZd84qqxJQM757zQLO9oX
lFoKJhRI+DOPFnlStbXQIUn9WyDmvNXRc/p4XiZPJJMJbirE8jHFPbmM6lZ0iAEif17Cas1lqRVz
5w2zEhUSiRiauX0aQhMkquNzk0U3sjY4gOk7hOjbLzHmJ8jabWRK6qY3Qc97/jPI4Ngbb/kVzI3n
l7OU5gPW1kfvH8pow6MfAFHT9/GQzZTBrsUvFZuWImntFyc+0Mt5Viho+ZPWiTw9xnbizgGCHciC
rV/nNVTIAM+pSGdyIa8P/s7SDU6hbfL76VRh7AMU7+gF7JwcFLSAPUed383AUY0UngRIJsPx78wO
LFPuAPA5fB3ckWoBT2in1XYZwvgqzQNXG6oQO7wpDrxsDH0T+82Y/DVFIKXQo4b5ZlSSenQpwTii
FtyN+l2LYssgfaUTaimFcYJpa+RhPJAUIMEO8p0I4pnzi8/Tg/F3rW4FydQgoJLQLK7pW1AeWTzE
p9W35lINxtWpOqbruwpDRupWwttP2Y074xJj2dg1FAO2mnteJ1qVc3vDOry8Ff1gwqo1NYgzo0YF
sxZSS1Z0o4p350Vxlo+N7yt5zAE+As309FAo9XM0vwAN9fa8kDVEHmOxfmyE79e+0ccqeSInRcfJ
U3A7wxUg8SI44nUD61Cd8d+Biqy5WQC3EAwOIPJh6h+Ppi6PYozZd9DWAVdScotD4VBut3MxMYFO
Tid1uDgmq0u6EMl4n6btJEsNqTXvd/PQnAjXKrxCqItq9EtzXx6yq+Yi4dwmq1mYpZ7McdZjWZtT
OmjxPtoFtyqwRKDlRnL0DfglUULlJ5RXrXShJ3O2O90AWhQhTmTVQ20pdio81ROhSo68CI426dN5
UNElAWgtCShAzF2Zg65NNwjhFc0DAvrwAHjoJI7ZInE8udWvfzHiRlfjJ4mYBgF1DSYzVXYcRExj
v/cpZfAHDa0BlhL6VkHgeogvYlAgeOcPyKrJYJoQKUnUeHBUPlrp1EeVENBYpl6eMu0U+negmv7f
RDBWOSoEB2rioGfBjZg8FN2AN8rP8zJWSwzWQg/GCn0gjw+Jj42iinoQ2KCJ93DVifgPoNYxl5kd
o3vQB1+EXpx45SXvwbL6xLUMET3H6GxR0RX/cSHTEvBiyYyFrF0wXjd2+6v43nyrfRd1HXWv2sW+
uQad80+YKzrYI26/xOps5PIDmJtCaPNeTuK3DwhuSwB5N7a1IQyjFvWsXkNJF1WWCHP6AGd0tYEL
SbyaCEafmKSjhVQGYBazBaLQq4niw3IBOHlBmBsgCAaSdr3lZW3WL8WFJOb8l75QBBFJIvgblOeB
wgJ/PqKjPHDG13RrcXLcq658IY/Z27kXxsQqsLRi/63GJNPgP3PMl/7Cp1MPggjkPTHDAcCZj9bT
+UiaFzLMV71UXsL7ej8+UfOQfBB/G1fqQbuaAWNEA4zCD5D+5g+m4iAFW+1nQICVXFiTVX0B/AgY
Nx13MFuJladOqFpyCohwrhJh3pgCbw9X/c5CBLOFfj+bai1C4bIva8mBN2908AFNcK1pYumBw1lg
njxmC5tQ9TONgk7zUnuK0bN9m+wKLz+Gx94F823vKBfhptxJN7NjHEJw6Bxn05mOKZqPuUDl6/a7
UJ45qn2Qp+C6wsdQObK/B0X4DbBSHeEm3QHLZWvcn1eet51MUOeHWTsXBq5Lf7QykNiUINotu+15
IesLrBrEYwf8K7bEOkeFrlUihESKALCknZDezQ0vwlk9JoRjjxl4oEWyFTTDivzKwtrZ0/jchdm2
r72uEFzRADhEzYMa/H+26V0aXdWLx5UiD3VWUGSTPQyesSlw9zduspdQM06Qp+Qpt76C7+KYq7gu
Ms3UY6xgj6qn7/ubrgDl5xDxCgUrckx4GB1kfOCxkNmx76YWNL8j+CUQzL12dfFqVv7vPM44jbQr
VkcdnkhNYiQGA+aMOhVYh0chBqieIgOiWh6BptHsz9vcW/jFuE3Q4ABKCi0qb1O8H3eoKgWl9Hs4
qvho7fQtQbkqj9Zp3qItBsUxjLQDPZ4y2wBb31nHOnAFztWwlhs1ET4hXAOALbw3YyRNg9rnHL3F
a8VDe594Ddgi0LviTC+AGJ/uxRY3LdD8zmu+dtl+EMusbgAYunwqcRJmY3Aq5SrN+k2XCYCsLpwg
vgj6yhYxuhLyGt5Xd3WhLv2+PBNNEGrxCLkW6Cjr8nctP3I0oy//tKcLCWS+CwlhoBbd2EICpVC6
WwkcAKZrOPITtWOKF1JscwTSDp0TyFxFQ6louOsgUL/UAf6tXfh7q8F0tIDhhAHTEBxx9Oc+idMA
ugLABVEDUuxH/cSxHcqEVvDPLARyMsAv8h8Ig0pyZFt+9M1Nrztyw0WhWnNo6HH9RzTbduobcqvr
M0T/QT0Owj0hiRKcpyjSHB7IkTyOtise+4NINrARy7GsYzgbxY6krX5QPeWnAPzdrbkvNRs4Bffi
MXlJDzgmvOTt2pvgg2zmaPb9XFo1RcTChXyY75WL6GCctJ/zT/WaEsYgCurs7Lm7ilzfq1+44lc3
GnN4eDwCuU1l58caPQFk8wx/DiAzt75PwHyafZNUR37NiArldsQjMt1FGZI546uKefyb2HLMTajZ
ykOyaZF62Z3fDN4HMWFHgiiu1uiCwUMXL4BjJv2aqam6vDsvZ9VHGCJ6+IAmBTIoxsLDyjDyoIPn
z8NTrxq7dIo4Xpcjgc2aD0JYalYL/2aM+baZlR+JJtQcv8CTwViuDnL1DIkBNFo02BtBQ0rsf1sn
g7HPJBvBmkHYHVEXuYMCn6NzJKyf+PetYKOysu67YiTw8eC3cmVuVe8tCQX8NNRbJQyhgoz6/N6v
pf5NcSGRuSB0sS8jXJZ/3Ld0RNfoXXoBLs5N7g0tN33BFcfcFskEAjlQqtCzewShW0rkURelR4Nl
gstDYKID8sl1L3RjboomUPS2IzDQfs7zx6HJ9aMp+YETZgYAvrMyfFSrQvbESK94MDqrZ3chmvzs
4lYcda0D2iQsvhwHOxJjR4fzUlDE8Hn4/3Q6PylpwmspCGlQmFI+SprAb2YqNMQsB7PXJQ+5EtiD
/pgDr7em8nL3sx/Vr5y1hUzGaDJgZmp1D6NRrd4GSSxAjzmdHmQH57Ri7GQWAKllZpDQGj/N4bKf
L0seVgFPBGMdgzZkWa1gi3rjZ6p+G7TbkItMQIt/Tg3GDCxNr6Pehwya4aQWKTRIPRIYYbPPNulW
veWcZp5OzJWRT36vGSOOl3yjb9t9+iLt2ovam53suj9h1vtrjHBgm1oYA3N9JABxqwoJOmLi7xbN
Is9UuE5QlhJBCfcvQE7XXxF4TIK7U0O2g31V1uncTnUEJec7IbuqYnCRb5WNArrExAn21uQZmi13
ALj0aLTqJbmXEYnyx+LWUohQ/P07mPtgANqXLtPAubr1D3KCJuXqW4geGYKRBqzZNj8RcaOyz7+l
hy/FBgvZzKnXw3YMRUIolS3Dq7TaQTkfgIuAfY95uZhVV7YQxRz2KsUGDzNE5QkooGsM1Mv+Jkb7
U15xLqP1CHAhijn1lom7ryUYzX4zPIRgpLyOcWLEu84Nd+Zj9Ev6bV0S2Dli3+d6y8utr9++C/GM
R2gtIRCE7u0uJAJOIAbgRYZ8LIDsHwgCgluLWY1ZFgIZ99DlgRkPPSyZ3k79ft73uR14Fixo9IZf
M3D6uff9qkeyRAvpGJDbfgK0BMeoVWoUZMuXrVvviRFKQEFZuJwAUhBteFPsq++JhTjGIQFquxZG
ek9IyGOnYuGOGH2Jq2ETdJI71ZxbY9VUF9IYV2RKwdAEAZ2K/KUSRuBz/ipjdNN0r1/xsxawzmjw
Rf00izsKjdqFRLCibtXfsWIX83bUdnpybQJH0lUOuTfLF1MpgQ/zC732lHgGDBqKTgA4Z3QMlBHI
50R+5RdqtjMTK9j2lVBfJm3VHYpOFDl5odWQbSGQ7SYb4+GvZ1kzAcGdCgXKpXRLpJu4wi55yc+1
mG0pjQnjpbgytT6nN+88bbOqfZSlfvTUArgWCtKuSoIacITeh/MbunYQqXiHCh4oN+EzPwZRapdE
nQruRExbPqOmpoS/zv/9tbo2umLeBTDnAGwhfiBlENBNeF2Kztzuiu9AVYBzebK2pmlrP+aUQAG4
xYH1/VMtGgLGRf1pFBjUtFM0oZvTHkQVWOQiQg/dOgIPOnaGIXy0Qv0qFWoQVNU4opqSfK8FlN7a
cX9+CdY8gbT4DOYaycZ+EAqJzmat32JofisG+k5I8n2sdZ5RF9UXYlRMbmBkHfCyoGJhzskozwAt
pyghimqMiEl1YmOCNN6c12rN4yyksCkatZaNoafgx49eE0XDLNyzmF+PJS/ZvC7HBBEHHujQijXQ
0ezFkgD/W0W5bQsEOkAkD0IQZIg84qVVW5XBBwRwcgByQuDHwwB8fCCmyrgGtWFAQjtRRzvxu3Dr
B9Wd34inMRY2aiZuQXXjqHOxCzV9p6BPMSz023rQXgYrOqHiwGtKXrm5MNoIdGl8Gop7b7f34knV
FqIkp5QNq93kFD9Lu/DOcqan/ATykxvrmtdasxJKfxDH2OswTMWUUF5TanJHF36n8/dw7rfnzWcN
9PSDFGat/Rxl/oFqPRQBEA1f8qr+IlQ9cTe37v8ojIxssYK6oFZh1UAYaJ7qo7UJDoCVHF6INQI3
P2cMhtaHefp80IyxWKvUB90vkS0pOsM2w8BF5ZATL3JXj/GqrU9D8tSzowlAcc032Va/n4EYtmmp
i4WzV+sGYSByQh4QR5Dsc7F6TTunZk3Cmry87ozuqY/EU6Vl9+d3iSeGsbvGyvReJ8AsLflehPej
ZtohcIbOC1krg2B33pVh7E7oinzK6ZpF+8OR6jCxO/4UnBdjK7sj8WfzEiKraskmIERwDWJPGHes
lXMMxncSGDZuqR1K8M9awIri6EVW9cnq3sWwXWptobVj22KTWvfPeVKfb83YTtDTCXryC2J5VOzk
Z8ixjVVjX4hlopagk6fRpE1Ly2dVBLoPtz9y7XFiAfj+7wVk51LSSSnELIBmIBh4oClgauiP7oVL
387AfMxrkOFpxFi7Kvdd0GjYr4JQUKSfwfiVZq0PGjGWPkxgMgkJe5NygUFxQcFl6KaPWr2xJhQB
44P+FZ+0WEPG6n0B2JiKAImaj2hAeIoNXtSxauaKBjggVIvQ8sbkBIJAtkoUAiFBVG6DOHiSpORU
BcILx855ctjtERut6N/WTt8N8l7dRgAl890sdg3wTgRucfzznuOhsq6axUI/Zs+kwvDBPo54R4hy
GwGzI0ca7wzTGn06wwsZ7C4ha1vUZOkENYtH+BV1f+p38qbYxK+8B/FazgHtT+87xlyKwRAOYi28
eULRUTaoSO/mi/pROfX5oXmijqjcSzZAjtpmFz3cI5fNg7bqnLrMRVnWlRTn01v+TJxsDZD8ROUk
fKfuKGAabHga87aQuTRHKfA1oYOJJmVz2ZrGvrVMHq7MWnfbh1Vl3H0Sy20zYeQQD+RgdBN9k96X
UGuPqWa09ykn/04yLmbUEUHjk17ysg7r19v7prJheWxYbSxkWNN+oz2JoWM8VScdd5y5B5pU6sT6
RuXO0/B0ZiF7ej0D3VkCux2c8Y0YN4vu4g0Vimdv8jfivXXATQRqC+v4pdhkoS/jduYgUyuhgmhB
yfdZPu4rITlOobo573bINM6YKosqJbYD6qaEBAbOq15BJ7jaJu6gGUO6C0zAJR8mcVYskNpp+rMS
5zIHS2jtKWvJJlo2gYoOXmW21qFnfQCUmLcVHjwJUKZB4Bgenq4oHwVgt3TPq7vqZNGjCWhrNGKj
bQXLsYj4QAAshD3uKFuenufoHk+fJOPBWa2exoUMxv0MrSyoCQ0MaBlwU+RvoaU457XgSWD8ixGX
fSHHOO9jiXfwcKl105c89kIJxqXkVd1VU4Kc1HRIIsfYkNV3TwTGP17yQ5O1BypIXt/3hXEuUlWB
BmOERvG+OCm9Ux2oV0BAt5faYPic3GY+eM0Fb6x+bTZ4KZhNhXVJIQYAqKfosoDfSo51d0BaEyh8
qj3WtlE6QW9X+9ZB5zdc36bNXP0JSR2HzzjFsU2NiTjNWW2ksEYeNxwxI6uWYbDTZ6Nxp2bgJcfW
RgY+qM14F2nS80ii9SZo2/nYXk/futdxhz0G4bd4r1dA3uG68NUo4H2T2X60IpmtLiObUi9FkCAg
73j50v6mqIYPYMk5Ihr9vjjo/gCqSo3orM30rh9+++Kv80dwrf3LArY1OD9AoqgobO4CfACVnBHn
dzvFQA/JZAMN/P5JmgtXFhTD7RQtsMdsvkxb65grvnte/pqxLMUz+mkh5iJ7SvrnonihyT8CHVPI
o8a5HchVsbcD5mc0dNVJ8JnsA9msBbTbEzG8lUiBHcy5ZJtKACCoujgo8fx6Xqe1lx5uAgscVQA4
RKrq455pUxxMIS1p1wReX2o7azoKw7BtR82bE17yaVU37JthggUM8P3MVSDPclRKMh54ylXvmocO
DxUM6QF/uIhtut+zDRpbGkCEn1eSNubTki7EMrdDjn4WP5soGdBXbjZXTuZzNm2tigmTfNeMWUd0
co/hMENEvxEdsEKJaPoYDvOTtMkBnT0AqfsxwKx/ct1jSGLLA9EnV31OQebmGEJNNaYK0jGEsCMI
DELPTw+8+Ii3jsyNYVlK07QDxKjz4CWmjAahhLNVa7HRYh3ZkHMc53DsiE/Yl+OXSQs82Is3R9k+
r6zK7stsE8sJ5z0rrx0CJGqRU0EtHFNrzOYZfT/0GbF/1O7kiY56yDI3vpc0TzlKO9ONf9MoS7Xv
rmZPOzSybV2iNwrcmbGXI3ng8iqoa8ssEzMVJhEAwc7Gh600NnNDOXfD3I6K72kijxtnVQKaMGnE
C/SHbCdZV1lBpQLFGVjGk9tEneN3XFq6tbMO3oN/ZDBXa4ThJE2v4Fn8bwZYhmpwOQDZLgJwT3Id
nqjpM3GjO16wydOMuWTjcCrMJIf3nBXFNst7X/zaS9MAlaGJqiUy+4wTE5SmzsQBihHLrg4KEN0x
9z3aGumNW1zJBfdNtK7Uu0TGf6U57gS0LCGJLmS3/djdt0O0P+8i1x8FC62YM6BEejf7tHA00Ngj
IML0mA6c2+Q5PnQ7hRPrrmm0POaMcSR63CA7gZcl2vV7gEcNbQKMYH2YQ44/WU34LSUxBjEWmayG
mA/Fc1J0ckwTCZ56R9iKIuwvveSlBVaj6qU85eOFKimZoEoCdQag71fYlXsBhCbZq38kDMn+NLm1
LfIR9tcO21Iqrfci9GoUFY1elMhSL0tMFx0x5nMTb9qL6To7FmjcAeNUdhe4vE6pdbGocIkKGJqV
T8QbeGKGswFvLWi3dQum+aRCIBG6YfoF3BLcr++SmG1MI0vvNBNHwGx9dxZ/jDE3kUo29/kSfRfB
7JygW1ml0gvPuvsz+FLvqP0+Bt55+jWrfJfF7FcblmrWESGqFOAxkHmBl4p2/Fh65Q8J9PXTbh6+
dOLeJTJeqx/MMBY0LGCSx5ggRv1/Lj2OD1k91ejjkEFih6lhlpZJCMSgQCUJ5oCbpQCKDbDk/0yd
o2CdTBvzhVCzeU1c60duIZZxJiWwPQsMZtJ7Uv6t35jI4gK7GI9J8WV4Ma8kJB71wOYFlbRgn8xF
A0isKotgdlWYLcQcX68Y1I3dJ2B5q2c3jHQgN/JmXlbXFJj4Iqpl8mcy8koVoiAPwdeB5g0nwSIa
WXPD2Tc6PJ9UWchgwseq6mNN6iCDfOSMhFA2Ov2ucqmfuNUd3oa9hfnn5DFxpDQCiwWY9xRvUcNW
te2ccWMB5k91Eq8z0cs8HsIdppgTihI2hqfblMZtL78U0L4rrhLkzsJt9v40pYM24z0i3RKSvCom
Lmdt1/cPLQAYpidJzLnL2tTXpBlr23iDF0K/KDwYmEcE3C3eO25b2WHgaNwi9ap16iAFVtGWTsHB
R83kvE7zSngTi4AWAEwtXpBgIZw2juyiz/Enn3p0fVuBXo+DD9TETx2lhdwHUwoQprcQIsWoYLhL
TG+GQYGirXe7zrUes+9/8N4AQDvaFsws2A8XcvTcNU5fOEnJrTevXlGLj2IujjEVFDHtZTgkwb8L
DEDiIOVzm3SYSJ8kjZexX32ILaQxy65qeZ/GBiw73bf7ZguUub2OBi8eZxFPKcb3gAi5N9seK52K
oGFCVunBHzB8GotohUr6p/MmvGrBC50YC9Y7y2xCaq5ohWBjyrd9UPCuQ54+9PviHM55FiPbIZIH
F4l2Dh1UF7pwSwnB2QGX5s1Uebjw/Zjvi1ZvfXAtIECSCNGV8UXRWA5NU8AFUJlsPsYhMjtIvTjG
Y7ENgBBtbKt7vNnD0vFlF/H9XYfGDy5N42qpBdShf3/GW+prsQJlouS4wfAZ1MFSzXYTAZd73LXA
w8CAXHujgI7F4z0014PjhVTm5uzGONZzC+aKJtajgY4gAP6bbuuNzYbyrf+icXbdmN71ZI5jo4yh
LPRvrn/yBgSNDiBzXfPORK+3TtaL3npuTL7qDBdqMqfSz8c0kjQIpeHDAmxTta0+UKFX+R6fhmN/
G3XYU95T9P/xh++6Mqe0jNKu1BrsqXiIblWnuElupPu59UBa/gdIcHZQoU8BAd452dPsYCAR2YQo
2iB79LUORmtpYsw5HlsdBYYen0O9k3TLSw0qwsj77/Ud8hi8u5W36MyZrke5q2cR4jCRuJunm0B5
GFLdO++b1h3H+xIzr9bar8tpom6icggvBh/NWKO8EYdpo4lc/L21LJEK3EkVU8aI+thUaZOPINeu
aP0OyW1z61d24RSOculfG464qU/gw9PBY/IvXgtrh2YpmYnPcjGecFfBfjUbyAk4nvuZ3uegMCNm
jg7j+Zuv7N5SJOMWJaUC9xRNmFkTECIx9nxlyL6jlWLBeZesJh4WknQmBhtrs1PTEb6f0impqzxi
jjwBrEmzB90pas1fsJilOMblqXOgN0WHeMBIooMYodCkv+bxjZFwmuhXixVLQYynm/Qx7sAj+2fT
govkEG2BouClN7ytWjsDS0GMd8PsFbHFInoV1NtJNJxGReVcfdYKXlvYuhmC6xOwvkjhs9n7rBXz
yTJhhq1YOXmGiVprd/44r16DdL7+FsE4jXhWh2CM3wIBCbNI2sUbfylFAb7d34qPMT9hw9OKcSEF
YhurHKBVLR/F2dEfKOULlvDZ601Hfpncfssvvq4KpeK7pYO/+BNj6VC09SgmeDxSKnEPPhWUOLWa
l6pci0ZBqgZELVNF7Z0t/pniFJkY9EfAkl+IoLc0jXLXGb9B1gzejcSutAdZr13OFn72+4amEMIh
Yhn0UijMeoap1lS1he4GdYuOcc2yJSTR6Z4JfDzIlQPBUvgnXkfVihv5KJbxkSow79TChNhJs0eg
E7p/ALDqAcyWNJLDnfHn6cl4yEidTb8nPeN9cupONJRICPzKAX3HwCkMwbNW8taWfMbHh/MHJdn3
qin7ppSRTP8yAqvbDBBrgJ1HNPHwL4rjK+HhR3GMrwTIhzVGJG44CFfVLakI7ExP+i15FBzy9pCz
oiyoiFF2zTSTuFS/HcVbYcrsKed5GJ4QxlsamdEUJQkB35NxRSw0lTM+JgciIkNd54f27V9AH30+
7h8Xkn5fRPexWbWWRcbZuv5NqIJ+ptqarrKNT34HXJ0a2GS89NSaSEtVwT9qgvrFEpljmGGsssho
pGJqfgphZSfW8/mDviqAgEwlIAWC4poWeqGTGI1mNhNjpFHcRxh86XgIejwBzF1gRlo5RdT6XvnH
sEi2kTb8d5IXoDUsdGAWKRGLucNkBmIPDEfdRCd6/+SPgOgIH+QXgLhh3pVHYrXSBvJRJuOohKHU
8vCtBm7s0+k21QonDQ2nDF50IdiO0vUIo1esC3O8q7rS6abTCLZIsDJzAq+1g7DUnfVf0Syi3xq6
B5gsaJPSS4vf2pi6X7EStJsZqooHNtvNUIRB1SQVrqCmE+wqyuy8/X5ewlszMOsULVCs/C2C7Ghh
iGWVVV1LTOsUHcumaxpuc8JE5qv2WFwC8HSfHQlkf7gzgbbS2dKP6GnaFZxwb3013z+COQ1y1VZR
FeIjxvh7ANo6dco9s96eV/VzpEem8y6EORFzOFWFIiB2HTE2EYoAANzFGJUMFU6HIE8OcyyioLYG
BexKNuabXCWz7AIswpH4Ksz/PV+GZzkIX0E2jmZHAGZ93Lth0qIhUJDIUvv23gzTmyGHr1KKxJWU
8jlIg5/plHm1aHYcu3xLzzNWA8lAIAftmghuLEZHQRISJZURaVLDBpL3zrzTwM1Q3FQAXkL419iN
2z4qO/01vaKbXdsqjvGAKNTD5l4ooKo23Kp04NC9nJe9XfF8H76NcRHiBJaDKMD656DhLBFHZR0n
47YqAXRsoGQC1ajKDqcBl1xTEHpih8EkmSi4gnxuAzp9JbvC6C4VFVxCmgRu3497K/qVNswJtGg8
4crEEQS/+kN2yrz5p/5cucm9WdjZL21E1mP6QskcQwgL4cwSynCzs0zC80nbhXG+R6afc3usHPkP
IhgHCvC3Oo4aiMikaoc8/97sG7duld1/PvSAo8Sosgi4NUQJjGcxk8xSmwlHpEvNzSiqTidKjqU+
j8nD/yaI8S6GXDWNXlJSWQesaHsfzi8lRmqlhke9ueJeoBEqBLoMWl3gJn40jD4agRqTY+FqYNX5
Vm0PRbUJEnk3RjLnmK/a4EIUnYPF3eA3Y9v5MnQa2lGwA2G6AAY+YQCaKYZMZa+J0YMWG7fnV5Is
+5PlL6QyWxYKlViHVLMTYv++1MtL3+8TZK8tLxStg0hDGecFrrybYe7E/I6qK0IythCfSlLfq5Rs
K7x4P3jRTi03885yaq85DveJiNEmXlZ1dWkXIumtslhaq+x7XQXqv91Hx7G76Mxn4P+4mQDsUOOx
9jOOx1qLmz6oyFhNaUqpZsyQJ+w6D5NOF8OpuonvCHZh/F38au7yV14Gd81LoihAb1nCiVYYFQsR
3bN5RyJba5Ol+tEPza+c7oUIRqtxise4pI3DnesIc3UIRMs2Jx2AaLzmy/UNe9eGOQtaIxeiT6K0
K2LKyg7VN5AnADrKcuYtAcOpx+ildCyXR+W26igXOjLHoUViAsPOEKzEP1RgywrFdux7zhHgCWG8
l2rVyVy8pZuH3BFjsPZozUYfORBsPCnMnZZMReqPlEMvu8OkXQ/gBE/+Y/BlAEUaY9kKhu1xvSA5
9PFcSXPWValax/YopD/lsJYcFPt+50BJdcyq4IHFsCb+Jk1FQg9YJkDiYF9xI2hRFH1E+60od8IR
Ft8eEIPWnOh4VQq6tpE4x9D5J/ckDkWdhTIaT0alEp1izLqrIDI7Th8nuzmkiyyCsQnk5Rp6Mphg
so0q2W+GKLYNY7js5swN6hP6yb3zvpa9vVgpjFNQq8w3xRxS/CLaWQjQhFZ2VSl08+DuvCQKIJbX
CCuJ8Q1A0cHTu4WkRhZsKUoBq3EMDGHnI6mcjvrOLLfSr/MieUvI+Ai0MVft2ECkWDa2btS2XD4l
w8N5IWvWsNwnxsItZcr0qoSQOMocRUPzR8SbzF7dJAm4tIibkGFlgyaUUpVWCSEiCC/b1joYiW9b
Zu4OUvofHfjbJi0kMX4nFvosUjJI8kt9OybGoZXmwO4b7UcijZyn7uruLGQx3icrjc7MSVaaaXs1
Tr9bgvaErj+Oha/uj4qVk2X03CGw+OiBsqxTyqZLYqANGYlXz1L0LdZm8ea8FWDAYM2+DUkBJqxG
GSrGviOziDRVDmEHcixMjjxJ2aHUtfS2LMX4US3q6r6Og/i3MAvCd7GJ/Ct0l6HLUFP9MfDCQc9/
SeoQPtXW5KSZ4I1zUrxaSZNLbp0NKI5FwH61gZWYlE5ehxMQ/bQmbF9bLQZvRo7V7MCeoWgRZo6y
zheAOJaGVqAAM6CJxdQG4bjfd3ZQ5EJX2vFUxwhTq1lOn6Vi7rVN7PvDjyY3Z9ke80gWHEOyZuNW
q9t5vpqLosyegmSItR9BbEXg3MsNoR6crIian6klmoEzyUPUuKavaV6eqhgom8sxUJ257qZxM9Vq
NNlNiYKkE03j+H+cfWez3DiS7V+Z6O+cpTcbOxPx6Mqw3PXmC+M60ZOgJ/Dr3+GdXqnEKRZ3OhTq
Dql0iQKYSCQyT56DzgU1pMcEEsGPRh0gNZRDWkr1WMsFsL42kCRHkwvlUNYjk3zP6YFJuwGtVEQV
k70f4+ow1AYzNqKv9hF6KQWtxVisJXZUgdLU6sWkiTYsTdLEGQi4yF1eZT102zREdY6YBQ0UJnAt
rbw6S4p7LQi1r2qo2tjKgkzlTKpyJZASvoSTYDWkWthaUV5mgx9AEJoEHJLWRSDoza08tGVsBFYZ
VyBA3AxFX4MhFtkjCIaaVcINYWbRQMPrhESdr6brJPFr7ggGxgSulssG4dDTugW1rIRWnCN4h0pw
fbFhqNZGy4G3jtS4j518oa8HYtNMruXXEaGVPiJn3/qBN7QkUFQLrZ6VgjUe4mpwfMFIq9r0pYCw
DWcw/1i1PYtWulRH8obnEhXJKy4QPruuESTQHUZ9sQY5VZLfyEqmt26bA0hij0VTw260lPqFGfAV
NAvSgog/tDpMHTVV5GLFEyPrbE4twnyvIbWCwkilizq6iQbW0+E5KbssEx2BMyqjBP/VULITx+sd
0oK8prGbLpEzLtir8aCLn3pR1zlOhkFuhcZM+jaVbVUUQJS0hQhrd09FaEbsQtJHn7iElEhotJzC
WVlN6htJ8/vMZVWRyvsQOvTqHpFJmYIhWOOoywsD/Gckf3CQ2wYPILh5Ie0av6U+Q8I8rAfDKcCo
rno6ZzS6oxWU63a+zlHFiodWk11NjWXi8JyegJIFfBa9qUdSqiGt2UfJmhhxqNiSXNSaWTOhiO9w
Ay3Q5wtsVrmWokTrXJlv5cRpIAZF1w1X+njXid/Vlkp6qTIhmaD19zJhtFszbqjDTxZIffPFZC5h
NtA0cp5YgpKl7aqoCkXaBrkGqBTfyJAA6/wmFVxECrpuVWobDSZii649qANjdFdqiaqYGeEYeEMI
oZxXp30v3ndUrvN1SHxmxaMC9LqvW4b2CX3IJTgBmkcmHGcZHbis0ohZEoEvN4nvD4lFSi7NLNH3
ZRx6jc9z6P8tQto+9kaPLu48bUp6l1SZwgSnzRtDa+06qfjK0TJVx/lvACFqiVqEdE7hBF3BNYPL
xZJeyoplFGHV3QtdJYTofadVUIMWXe/aU4y2JM1u/NTQTEGoSOGWks7xGxX2PXgp7QJeNcOohwNY
ZVQgMZgBS0oaf3Pd2V88j3UBySCo7aDAOzm5Qh1aH1CDhT2BypHuRBQilTh1lVpaCGD+DQz8fR6f
jTQeOmfXUi3DsYG0HiKYLWTgKnonQwCOrYG/3/LP+oeQO9jk/XEZwnXx1DwbeJIOKgQOddXxNOPr
BAlat6EP19fw8gBoUFIgrQUhiPHzs5kNhTi0gwFfz0fPHZCLEDayro9wMb7Qf40wfn42gi52dSLJ
GKFT32XdU+qvPPu4PsRlQ/g1xCRckoSqYrmOIeoaUmA1uCKqRy3bZdrCLWqagvk2A0PkQW+Kqw3I
Sn6fCk5QKNW1GIdlQGcbKAvH6NnqEjs2BCSbVff6tC6uHIjPwJKGrnpVmQ4niWGYDNjSecK7eVms
wryze15cuEf9PowGCDgIHlUFJHToq0IKbbKNxEAriJ+0n0OoCoUjcaMvaWIh9a2YhdlSl9ik/jsO
N8qaKAZCThnqRlOSRD/kIprlwrsy5L4gPg9CPOCQSju9eCKs1eKbBDhj5dbwm57bhHWhQkEGf5Xf
dJJKqa0EtFP8VTUUNdebBOeD8aeMwX99DP8dfBWnf92G6n/+D/78URDw0QZhM/njP/fRR1XUxY/m
f8Yf+/nPfv+hfx7JV37XVF9fzf6NTP/lbz+I5/85vv3WvP32B6Tyo4betF8Vvf2q27T5HgTfdPyX
/9cP//b1/ZR7Sr7+8cdHAV8+Pi2IivyPPz/afP7jD7A3npng+Pw/Pzy8Zfi5dZEHf/PG/9z9v9t/
+7mvt7rBIwT573hx6LQdnS6IquCS+q9/fSL9He2+yDB889XDpv74W15UTfiPP0Tx73jjPIApPAjx
0YgMUwYg6s+PxkQ+6K4MFE7wWOGP/53/b2/q15v7W95mpyLKm/off/zuzjhw0GmjEsu095APYKg4
rXgvqzUrDRSAbZ/OVuLPkc6f/Psu+fnkKQN/R2uQ6Yr9qJbRQt6eu1UT2aG9v3Djm2Qifz1/crR0
WkO1JKl5L3hrVbP77IFpf20fqndlz0OVNzYJJgQs4NOSivnviYBfA062u86TWGzDlvdKkJKXFcBJ
xqdsDLaS3TBux0FMPeq+rq/dzFsZDeLc9eeSgOQJw1BccGjqkyYvUTqND/iVzPg1h/FlnZ0pgNqh
6VuUea8BTrGHXoGh3PjQFUYUvxBjTJLgv4aYHIyRpHdcX+K7Z4/DrjnmqDjJZvUkg6LslK7Jq9qY
eWEtpUomlEe/hptcW7k48ilPiOCpbbZLmLrqImPba8VaSbpjmwymMgyWNARrzPwlqA3MmOzEuL7N
0Wgr6jKUqLO7OMxN0vBmGZTvQ08WTPT30+/XV5scQwVR9E4rwE4wKPEz9YGnhqFyEjNllYDPail5
PWcskwSBkHZC44Mk1wvDV5k98fnCm5x77gQKGuRcVac1XIMPgY6w+zHUj9ete2ZdlHGDnRlhMBRA
P/P4wm0ruTEP1G7zNCrb4RqO8s/CIa3NmLoy8Q9BU4hakTJwQ0hfusSQeBJNvqHoityj+a42W03b
JpRztLa3UGC3hAIasLziBkL7kCW5QxPDCnT0CVHeDoXcSli9aXPicho7arjhxn3htG23yiDKGcn5
PvZ7W9cT4Nn7ag0+Y6sTQdbO36oSgIsocA0k3lU6hFU6ILeqx4E+6VzkNGm/LZKHun4lTWwrXXig
fH5sIfAXDz2uClBSbodDjxtLkouW1ErO4HcrIWgcLalWRVNa1Pd6iVvVWMdWKPap4MnakUWtzZUv
hcibQxWt4ugji9HmBDCGpulQNnhnxlPMJLORqoVE0oy7n+Kxc2RWQp3FvJewBzV/YP6uihbsRZx7
lePfnxlMHHeouafYSKOmBWBOptGFP4RadGLtS+mgHd0CklNia7eQ3JShHi1CRy9XnIBvNlGirMTs
TZGoGWvBriGlqSjyOk9EDzGTp2fSrT+Ir4EAtoG2c65b+MxRoUzcbF4HAAtVsPCugw5It82A/lVj
3szB7VRUzwz32ETWzOuDfQeAF5z6lOkF23RgAtfwnqT7TzQW3NCvUex89XnJZAa3oemXEGte1ipH
WvUHpDOsASnLQNU8KQJkAlKlXQOCoZZ/4or8tTQ+2+AhRl+RJqkr5neu1NIX1BKsLmJWIepWDCy4
VJqa/IIMlwU9kk0CA/czNDGkgVl16JpRdaQn7oNEtvOsWIkDsxpVtwL+rhcefZ3Zca2bhVCbWdMv
XJtm3NW0ju1zetu3GdZcBIJKZQNQVKvrC/xdfrm0wFNHLqRsyDiB9xCkWxT9IRJCGkP+5OKXwrBj
Qqyuv5PL24YegvhZqLd9izoe50OxgVpVaJiR/sGS0M6QLm3LfhNHN3FWWQUT7FxslsrPcwswOQfU
IpZKTTWoh6B5Hcjoz1xiaJxz2JOTwIji1gdEAPsv2+pF6+TaPoGCdKFvJTX6j3AcPw/L6e2G9EEc
GT1Om4Y7RtGn7B9VI1/YIXOxojw5CxKSdUlNYRuVm2+6jbSOj/JJui1B9QTWkFXk0qd66dy5HGHJ
4xqe+SqSkjwmAoZKON6KOQgqKSl6qUJnRG6w/q95W3niEdU0rzuhxijN8CRzX1x7C1923dq/EUEX
rH1a8izAccyKgCL49MCZAwVYgBe8ZB+tIos4vTsCuDO39xa5lcdddGm80Z7PVgxMMrrGdwPmApHG
SOZWud84Kk3tCuj/YdhXPoNY82tVPEuD2wWxHaXG3k8eo6RBrcq3Iq62BRAgtl1ptX69EkvRSTvF
U1TfSnXNkeLE9XNxXTADqrmaFRXIPTYnHWVPGdJvcQ7uqreaL20926kM6kKc5kTYv7wr9yq0jujC
oTBhXPtl4tNQtdOGjPoa78U7f2+40Ta+w+CZbDYIj7kfSmbyJ/mu36nrNDFTfYfiYlmsa9/WIbWU
geH3+gsWR6u/tOATd6YSWldRlGHBbX2VnrJbw2WbxMvAVTR4gxeA/6Bexe4o+9K7oivu+iMgsUJp
5jf8Ol1x7vXvMXOqTyVvSOinqOmoDFdPMHb3idt1nSeQdz5V/9qRMAXol6j8cKKf4BgOVxoEqJdK
wjP+UJoEsC2KftjniEeSCHJAnB0qz3IqmaKOBFexhM+aceff9bqzbSHLRaNEsc+8NPjoaq9i/yGG
56cdTvNWUA8hvYj+IY/YtZMcQJsDFtERudNAs+xfyrLBwjueiQqliZ/qhxDZZ19knloTN881W0w0
T5QfrluQPLdGkzgL2bKqliKsETrVC7DPWZpJHUj/gnU+8fztsBPc6E27C0Wz2REIkUfbzKrWUF7M
NspWdDsn2KSP6ocGbRMFyuTSttwZN9q2vFfBtg5K1QU7nFuFiYcLEt4HlsNguEklZot+YtmHmlK/
1Lw3Z44Tv4L+/0CuaIWbjpGike5+4E8A8ppSySyx/1xY6ss+Ywq+iqiUtdqAMUj33ANVBra9hcWZ
9Az9MsdJ3BIVKfLDLfzAqIHQbNp9iZOm26a3Ok6ZpWN5Li0xpTKDzEHW6BlGaezSFC0QtR9uxwOt
tQs7cLndUi/s3EBTjQ7S4FpXGgrD4anepKdya7jDOlhFsCzm1MfmYanjcMb4v937mYMYjCoYqhQz
Uks0uxqnWl1QyZkx12+CtrMHcyIhSjs+OAiOWb8N6j3Jbq+b0dwZ+H3FO3t22tKo70Dy4akrVHxX
SM0fU1d2DNffVJ6AFhxcth0o8KCJtlklbrjvvb/8ZibeQjTqmItHExiF5Ph9vVK8zpPtYZvcc/AA
+cPwcn2WszYw3fAZGqcaglmKq2bX3QOuCFZFA33JzSH0cFtalKQak8eXzvLvdT5bTxQm6qosMdLg
am6/Vy3qdG6181ftKloRJ9lIK7Ac3rKHcLu0jnN2NwkfkhJxelVjyCy4GaTXsv+6vmpzZjfxA2h6
iXzVgJfs063c6wA9HUGIZ15/+KSK8tPLfOcPzxaKH/pSTgscFXTVO2xH7uqHYC/b2Q48cTdICiyK
cs944+83dTZQGoTMTzuZoUYNBIvZ30JX2Ssf9E2+Hn7kBw5Ilg9hX+3jfbNgbjM28M3hfTYiCsY0
1xosXAG0QEhjh2cMxF+ZWSm1Nfi1ldbMGvKl+uTM+592EgRN6EdxgeFUHiCQxyRcOse+47ILgel3
NflsIqSry47VBPdstOZl5mdvFvhlmKX5LqDFvja/kDcZVT3w39x86sDbAzlXkJY2DjHxy0pXoVOv
6/VnaiWmZC6xds0Zz/e98uyLZWEE0t5EYp50B6wS2xRb3A8czamf1efuljyIC9jJOcfx/fdnA7Uc
idsSOG4cHsAc7eO7qjErL9kJW7BCPOi3qZU9Xd8Q4rhdLy32JGqQmFByUgJvWDqQmTlJu2O51dax
q56UWzTbONrWWMVOtQLf+w01ycMSS+rc9eM7DjibY99kQstKY/AePWohv2o9PmZ4za+Zg2qmG7qZ
ZTiRNQqKtvbLA+o4VoovsOgIxqTFpXlP3Iwe5gWQu1hiZrxxGlJfBXMbIMHASmLXwTMXrWS+s6Nm
AfA949WmVDKJUAG2VmnYLYqX0Y0/nIT8/fornHn0lCwnK3uiNQSeJg6QWvAlR6ReTpYYkCeCRD89
Jj9NmmS+kfIBYndR5633d/bNA1GSzorN5abcGWfCj170zBhiiZdIruFtFIE7qLYob66vzdxzJxeP
JlfL3B905slomqm4XRQuoD/nHjy+jLMvTCXgxBFJ4sHklGcbv1lIu8y9zHG8s+dWUpvFWoiXmYde
ClYjLnfqcolVce7hk71eyUEtGaP/0ofGBHQQmdybIlmi/Z8LQvhJRMBrYh/oY8ib+d02BpQvNFII
JqzRCAosnOAYyoMRGFADCExZwFbW0CMv3KbCauA2KTQOmBGtWmEbRcHCnWLmROQnexxa5gUnVfhC
rXFqix9+Bo3AUFzTIDP7PLcK/qmRFg+HucEm2dGuiGTSZin1AFETtlz0KjWGyfQ38B/impGhnUPN
XlJEAxTXs1zYSivdRKLLvm7oF18tmHDGb3VmN0NXKSFJMdUo2/rpe9A+V9znX3v0xAE0NYqr7WiS
jSRYfpOh6eY24sSFd3T5AMI3n2z9VFOlqq7EwRMrWAsI6FgXOgUlZgPdxBJ8zzWiPzSLOhL/JNLW
46ve5ANwUEtQqpcDsyGaiRYstxCiA0DBdhqjKMepGzmUFtZ23Hv/dlTgG06cCFOFWs167PWQR9Uo
3gx0KdS5vGXw6IkbGZgGDeIKjy4cYkN54SA71Z22rvfJKjVXoFvcCTiBM5vso4VUzPilL01mnOSZ
oUDU0AeMfByRHlV6D/pRJEzWSrM0pQl/95/nBaY0cTKAD9NcHT1jD1uP5BsF+FtggGMVUke6DxbS
emVIyTuHxpNOANui8iPX7oXeBVrWjDKgdPs3vZM3SXCIkr3MgHFuGht0AKtSbTYlr+3D7r2SF8Kf
udWYuKyKj2uj7jPqUWD3CnafZ5+Z0Fhg9jGvb54525m4INQsW6DZeeoJfGUOzRvXL2DqLufnsc4T
f5MqCgkjkP94rYXSnDvsRp7O0B4ZjXu7cp52EhRX279yLInGVOIOSOAkoAS5YtCyW133GTaPfjss
7K85F6BPPEyUkgGwZryF0mkdeUs21cZf6VtyStaRo9vlTn3Wn41tu2Ho835b7pqceTn6xPVIgsKq
qhWYx4uiFeuKpYtLhA6Xwyas2MRplGkG0dyywOsBl3Bk1hDzUVa+eSDL2t6jDV3YytN+GqOTuRrg
9XHZ0K/9AIEdF8huu74THoyFVzM7jXHpztwFBzgEBZHROAazuaf6Bo4XmhDsgS2PcbEQgaWaeAwj
ThqA4AF97nBUonATOxyPUkDGma0PstnuRrZlk9qZ23pqXDm5WLhi8x+Kov70V1NQKlFI0IAmG9UB
OCnupcvBBVix9fXtf/kmh7lN9n8bk0gJ+wEOZjW4gy2B39DHW+qc7Vtit+aSlu7lqynGmXiDjuIO
UOQYZ/QGRw5choinVjm44ivkrxeHGR93weS0aZjhNwFMYpwO2Gsh2bHSrAoj5ItGPRPHaBNX0AOB
TyoZ9paHp0ERX0v1Db0Fz9ffxmWIBGSWJhu+UqU/N7xfF2g0eeHKZBcFN2hJMYM6uClKYExL67tD
ERl6I3ZC/atPUjPm0Yqi86YR5U4gAONzH6fgaMz3kXhPhhtmPGhpbzbCPZRbzArwE42PPLChOxwX
mJmeb5BxQnPlRtXXrbhNQ7quA27PVb5LNQ2wgNDyZQQ8bEs72eLqhwyHha81Vs3fVPzC5Cdabj8N
/RshdbaVG0XLKr3rRxOhq8odWV0BvHCKFSqLNqgfNjoI+BXwHi0Sq89ZyyS6QetQVNKARy1Rzraq
dheAVTlUWjdtPwq/dLMwBdTpNVgs8M/4c23irMKBb/y8RC5D55w8X8t0odF40sfwa+kmHiqJej6X
DQ6JH/B0StD5kzxmBltAyOwULP6yB949bnNz3UpnX9QkKNGMIRl1DMegsHTQgmfh0l2stFv+xXd3
O8BJzH4d7sv368PN7biJh+KyWKDpaBa5UJkqxdwKFL+TJVjS3OGuTTyTlIHcUZcwm8ruHcmO7XIf
HvWNfMpW2Z5Dn7u2CiwJKkPQSrwNvxDRL2mbjbv6grOaQo9VmeSqWLHBE4DrRIswyCV4C93hqfBD
8Y2FAG/ubakTj2WkjYRbCzLK47vqbNkywJGYrCHg5zSmtCo3wOqtYo8sCijNvDB14sRKja+7SsaC
CuykAajAl5JlLLbuz9n6FHScANiUqQnmo94M9rBDNvCdHLv1BzRVNvWJ3g373Fqq/U+If35uLHXi
IfyUAF/atNTT0MIWFTtV3kpZbfv0XlcfWCG7RlbZYtWasdFY6B7Zl3piQcJmE4Wg1VBQ18hAKhUm
XkkFGC11myGyoRlxIwIHnlUfo+ZFkX8Nw1rJDxra93xisly1u4a39JrZcrzUuy98p/IumdvE+8id
0OlgVRqBDKrNAshVKBDTIbzdpa+xL1h1+dmKwUqkqaXR1BVBeBymteUbO0oZOmKLTUGBxJbeEzHa
hH1iS6RyiwLBnfBWV4cgQU9244igw8w0xWni3hzUDfpM7T6PVyFIm1s8uezuS/5kJKmjlHe82plB
+il1kVn1/O1ABVcIyE0gEDNBnx2faeC5x/2PU93SF4HK7yw+Kk9SgjY+Xkan20sfeWLQOpHuxNVn
MlA7yQuUrI/Ef+LSU4fVhWSMWaCFRG0gTJO/CNxgkWaXQ2A2FUwRKgxdt1MigDCb2zQlZitFVqgB
/ljqlhQALJE+MOWkFciR6MEh7pDnBbVVHh59qqODVXYSXjm0+mMUHGCTpsASB3JXjtRu0PNnpWlk
ZXqz1mPVGlTOYYGIlj4IBRfIHguPUBE+oZfCStHK95ecpTo5CBhafKJyTAXo9a7T9lHzXMvr64++
mD9CwW7i9QHILxWawVuhk9QE7zqu5b2bkX3R+xatIN9Csm2v/8V80bSd3JeSAk0YdPDy/CWL90pG
Ta1/uT6TmUv1lDxYFyLCugKb2kcDZ1Dwtl7c06q01P7PTqPfGo3Om0pmRphCx+u245N2PFNqdqzL
VzXZ9NFbupQUEGfiiClmXMwbDm1GcIEKClDUohbqgmaJilPsBpDLUhxhNUpfgCIL+bvc6lFhyhdj
7LkDcwqhFtIolRI0s3rhLtzUuBGP1wYOrOAGik3EK21l9UJtyUJNZLwKcwumPTvryY21l8QWtCPI
88HPQHIt8MrbaB1agfmhWeIGjXrjiL4Fv2urLsQd18uk8DMn9b8BpQmphLwKqIdMoz0Y4N0tsfB8
ZuXDbUyzaOmsnglIpxDpimuheTsWZUnz3AcvfHnye95EoQfhgWJWAlqF0seo/XF9H8wc1FMocqEm
LbJcyNBk+UprQe4uFy6Qf0th4tyiTRxGC97BXA5r6hlrcTVypqZut1YO+Zqsg520Et0YlL7Jk3R/
fTZjPHPheJuqsgpJKtFwrNfxoE0QZHndRLguALPnJ/U6BFsdBTvD9aG+0TiXxprEjGoRNV0qws1q
0k7HuccZgsX4E8RTLJE1LjHe+36ng6Akz488TiucdYAmmzUYhoooshTqJiD6ynsC2nnDUboMp9Cn
1vl7Du0AudyswFEP2knIXGog/052fb6ktHe5SQFo+OkNWUXTuQ6sqqepH8oAwsIhsCCKarVMt/Lw
XYemit9rZkxCq6N3YnZUySdYIaxBo1acoTeFJUDHlR7SkmjHHWzSOhClMnnubkgPKr/20VJyfZVn
vNwUDT0MnF4ZDQp7MoS7OfBALTiSuVzEFPvMZD8oEKON9xdx62/hQpzKi3atLQEzTKwlJquZA3MK
fgYoUk+1Htk7Qu4LfTfwjh5ZEXMHYV0kG7/Y/LVlmoSokRKE0JOFLTJ/U1aC2SLCuf7kuej3G894
diMPiiqqeg4z0LhXtXrTwOmPXrzKeE2LjVbciI1bgwHS0D50/5GK4FwIIoiydtscLRdDlB3yrj6E
AsogWgjdd5Ai+O2zzL35kPZhae2ACsUy9PRYZK7il+gcMixZ3IbxYwx+jRax1fVpzNnRJCZqZG3w
KcczzwB9eeu7qMNcf/DlhgvspYmH89P/XR9i8yvkK3B9TLaNJxyGW5KZ7NBtEQvbYFM285V84AD/
lI6VqzvGwqufceBTaLIeCjHXjtFem/4AiZXtk03Qnq5Pbm7VJi7Ob9DrG5aji9M/8uLELQVf4Oe/
7KinsGTW8GHLDFzoK0E0xQqEJ9Vt0r9mwjFMLSkZ2++L97xy22At+KeUvN6A8JHfSvoDzUHPcEjJ
oxC8SiVFA1VsxYbZ4X8a41fg4jB1zgroj7RvzTx7S3tIDtQBwKYvQ2PxeWUpyaouVzGUkSWjMBuj
sMAoZguqBV6Y4EfReVF1rwa4qvmdwxFTr9P9QL98bqcb27C6ERQUYmyBIB71SL7nIRqteA39aqo1
kV2Be1GTuwi8K3UduVX/XOrRJkiKR0MoT1yQHHs5dMD/Yamq4QrNLuvW4Eq6URC61PGWlq54X6kv
tD/G8RNtHTRjGfGdor821a5S7aB74u/hUHDTqSxdV12dIk9rgOzZ3+ghsInYoM1tFEBCzz8ow57F
ngzY9+CG7VGtwQO0RyO+1UigEJcNs+7QSeVbNRLywTvIpc0QfaURNIgbTxbMHrLi5IRFpGRX9rcM
KlxtcOLzO5bvSh+8NockXwfZjpRHWt5F5SZNd2rI2b0KtjYQjsYbEanX2IkB+TT6YyIGJqseEtkj
0meOm3Ea71h+10NYuSS2PHYk1p+h7iTge5V1Sxm0gxYLz1TIX0P1KcS1r+ZuMH+5/bxu3Jc7bURj
ikWLxZSXStIjQN/WDg6/VbZNjyCosaQV8NVOs5JBNbIQLcwVUadItJoOMYvYWOa3UD7CYOmd9t5+
sSfVNvbJaVjpXriNX6WXcFHmcCb2+k6enHnusJNiAYRDCO0S9GiUyPpS3IU1kMlHMohEm3BhIWc8
0BRxFvQSbfUmRFnf6O2W5pYcvef64198S6NvOptFAWV4nmh4Sx0E/+ih2GbbAdGjAVbl2NPXdB0d
w9X1sS7DvWARk1OCK/yAFTrGGomdszX31K+A8rLGX6CCMTkLoAhTsB6gNu6oayguuRmUvfAbFw7O
vv4l5lZzcp4MktQGTOuQOSMvldyYbJBAP7sQ9szd26adGh1ojsqCx2ke7gYXhSzUYHyAEg3rq/KM
W4ShEAaSIPTXWAkEdKKn9j+TgvmZRJs2csgZEl7FgIF7cZsYexYsZCTmSvnTtg2wEvlhEA6wD7Qo
GgiTwRWUy8wukUuVEJT29L5n67i8E5i5l9iO01445UNgQGPym7B4DJBl5fnqEOZotNNeU6F+ZFxp
cZVugo1FlpakVUZ7vXBdkMb3fWbHPt/0JBIArsugJKgELh+8XDeYuQdPNkjJIimO0VbrgSXFJJC+
gDblgte6zFgwcvr9/qWjUkraqm6Yx60VsOSPBvM+Yh4BY/Ui4For5PmT7+zC55IMxbd7urRQkw2g
q3kuawQpSrR828az0Jn/Cs9lu3XLnbbV3fqYb5dyTN83iUvDTUoLSarm/8JYBkAiw5Kcon8Fp1Vk
4P1nzCL5O5FPkUFAL3fEeiD1V9qFfyqQM1WhmJyFP3x+T4cEGHB0rTMUj+gHgfRCjNJRb2rQryX1
HSF7rj4YYmhRVrgRuu27NLFpynasyja8GNqafgANkCXz4qqX31v+PaxPTAZtt6cFR0U6hBHCjCVq
jTmTmcR1hsqBMdEf8bTlrRx6SBguGcxoGBdWc9pREneDkMgg4ENWSgEWWkQFNnFiu0CGxke1d0TK
gldi1a2IFW59S0JxealzaWZS0x4TSVElLhtvdIz/KMKTWgjW9Q02k1SY9phQPSVcy/nUkz6o8tQW
lqL3q+BeKBVXWwT9z7j9abNJ3g4B30PFxqtBbt9QxL/5UwdPcX0KcwWg79vLmfcJ81DiQ0Ue0Opb
mlWoeXKvRZZGQjvAIKX+hWz0iisa3LkqYimVZGZJamsxuGkqrjg1BHSYAffa1gq2I/gHrn+tuZWd
uC6GRrMMXY/U07UYZJHoc34SGK4vCBpjsknuro9yuWtLNKaNJ0HvJxCBxrFeod1EcptjdYxWjQn5
Qrc9ZgudSHMZhe8j92yJA12MiFRhlHwHDNh2rK0hzEZtDYlIFyxXS0HKuEkvbbGJw4o4jtE4QSQp
PdcHzRPWEn4HN+kx+4oP2QmB/nrY82uy1zaGzd0vrOGcfU5cRiGBeZcrMLvSaXaaO3a+QaMWjUIy
AiJxnW6z3FxSyvq+u16Y4ncQfbaUHR+3JGwxRbUC9ySYxdUHfZDBkrRLtA70dS9GsTFipLqRa5PD
Gz1UbTX50odbBUUeVgKXwPOuUuW7YHgQ1a0UoN1k2BdiYxk1XaX6s9x0DrhROK5EVily+vzQ5E9M
PLDiFGqODPYUYUXRg10n93H/RoslqM2Mj/pGMJ1NTCpEovJBi/pJk+1DyXB0bakHd+YFfVf8zh6t
oLhoKCLiRlV6yRm6INC4oy8VkC/3wonGFL8vKbms1+PTR78+uMylTm0KZuIgUnKArwFYqLf/P2fX
0Rw5zix/ESIIelzp26tlWubCkCUJegeA/PUve0776Y1WEXtZ7c6OummAQlVWViaYt8gHhj+9hurX
VvIPz+w7t1/vzAwWOdcEr4cW5gRpRuc33eKfwuJ3Sn+RtpaS+p/I0IdjqMFnW8HEz0UnAfK63tFC
Yj/4v6ly/VCQad+aF46GRM1pwRuaIoFeYuNhjh86o78x5396UN8yTAXDTc2G8izUU96Ee1yy35gl
P1339Qv/sbRWMkBOVp9RNGysCMzYEMzXuNoJH2ie94W26yGFw/BvHgo/vpRvSae7KqDfcFDA13V7
6wmT0UGDrhYGbUM9GjdwdQ61CCA0+lm/BLdr6PxLvPk+FLA4kBkwHH5ljI3efeaBmYPX/iB/p779
ELT/P8vfGrTVxjdcXoh3Ut4estDeLy2cHzBm7VtolsD318rEZ2voAWbe5/Px4Td21J+m0/9/MnCR
+d9Xn44NcTsoW+yk1fkZX6DtTvmrS2dI37KLOR/G4oz6K3Rb6UNh0mtGcIHs1HPdmw4ygt5ot/HC
zzm/Jy60q+oDy1/U8nrVpO6XnQ0GvaXqsFvY6kmHhB1FtDbF1qrBx27XCXaMRQ53d4kZ6PaO2XYy
tzSxueUt5RpBsvckqgg6FUk2LFDuWww46c4bOwMGWgPAawBerUacl3qkcuvexOAHPOEaO2mN357Q
D+RJl11zm39sDjqPquYST//p5e0+Cz8f99vcu8vAm/xlcV6X/d9ewXVX/uMLWo1pRs4KLJ2nl8K7
jeN4//D18e8f/vcEzP0+NWCOHetnkYPasrJgYSeneuplHubVm9l8rOsvKcvf4wce8v/egTWlRi97
TJ003Rh3axO1BMQRjq6cfVstT/9+Kz/kXy77FqUKEEtN2JIvux0wU2/0VjyrFSFq2/i/PK0f6Ozu
97GBEpLiZnklfraWBlfSOrKLjcCMfhWQkPLEsjtPGyDbhhxb4Sy8Rqj/Vt247FtVTEbNsk0NNkTM
mMKM3Xbc/mWB/T1xcNm3fBKa2nCUxbD7rkzvXOV6pjV6FRS1fnkt1wv82/L9Fp1A3NMVnXHhNo2z
CNQRpz3ld8W9vh7tJfqqWfzfkDNYXv3vMtOddckzlWHG0HlRDTAfC0mcSn9DsP7UsH+5k+8TAHXa
jxL2HQtaOCLS43yDf16RQc8E/VFCy+Nqc1r6ZjBtB0yzQx4vAkbpvZZRh3v8zfP079He/T4PQJZW
lSRFRz11U7Q5YNBknJXCtBqYYxKLz7Z5NC6/shF+WB3fRwSyuV1tMYIfoBtbXcJ03oBvJ3kgxPFX
jKjV9eD1VRNb3RDwQoXdBC/6VPgNv5Rp8MsS+iECfp8hMOxWyrFABJyCp7fT/e3Ns+s93P2yqf8A
cH97rd/ixsCVqlmHGNg1aWxlACToJTf40WieNPap2sUvpxHTNrnfmFYIq1mvWlNPVSdi6Z5rbtdc
BmyCXiymNw16MV2F2boNke8Nvy2VeGZ5Cg9Ve5dS8SbFaznegYugYTC7kBCoFx6f3V9K0D+Y519u
5Xsek4PIn6YdkztuXAwClUDwDVI3C2v3QzgEGlHJANFHqijM7Qo0ltAKWhRml9A/YtuutGHF+sp1
E0wEPkYO9DRoB9uElCe8RdsCHSU0jfpm9RcM6U+diuES6HVG57H0ji1ANUlcSRLYE/Xpr66jPxxR
3zOnvgTfzqAp7gl88wIZQYuDo2tuiLt6NoaJS2f9Rdbt+sL/9vS+RSqchY3OZnyTOVyqHDP8vAn/
4wq+rux/nOG8NpbGsAbU7PTG0u94/wzDoWCYbcDT/DDkn2Q41CP1BxHPxqbQb//9e384eL+PjcAm
ARoFHKVTnR9m9H0sRKburmI76f7X9OT78MgCe6kJOxSya94QqGD1Pj/fkd0+3J3//R5+eCvfh0aG
gY9VZbhqx1kKDOp2Ir907n9oycHq+H9fSputBWws/lz5Ne/nAZJMZA2oNIBY2l4TVt4RxV+47P6T
xBRsZ7/lij00tTk4NOiUycrTmlelHtr/JEmCz/6WJrJsLrrGuFZN1i03Hrh6sPtf8rcfzoDvQxlj
V2p8qlaI7NCTvs7wyb0dmiz49/f7U1L13VF0rAeYueo4tgGhAy7msB90r7z7+P0Zjtpkk53IzW/I
0k938j3W18vQCYoXMImtwe9hvdnrD7/cx0+f/W2PD0U1TBByRq+kIKEmDS9ves/QLgNER9ZG+MOs
PKOA7ldhRi79YD2c9Jp2q4v50NL1l3Trh93yh2/xz0DjZnTiNkp1zX0i7aUe7/797n763G9JYqEV
lGUUN6d3l8bY5HXy758LX4Ur+vGXsOt8C7umNJu6ahtQc7D/hmCuY0gZzmVI9hRSuXDEeM5u+ynq
raOZ+g1MiUqPoLBUHshntgjbMcrcG4MHOnhseULgx1uE5hxUxmvbx9W+SFp56Mut7QYOZh1YPLt+
yv0pi8sigr2DMPGHKBthMOLRdyvz0zbhPJxz37F9kn8MdDelH7nwyJvLdyMPZtPTH7ju5XrEln3N
7jnEVb56K7AcqFqEIDHlpaef+cdgPrThIEN1kvSpA7qEomeK7a8eHDnw/6D4aG0MfuJFZELFsHa9
ETYQ0zj481FO+8r1BcHdeT1ShM7TQVK/4RY4veBI0E12o+abJoWb4BEI4tBtKzucjSFe2zkma9Rz
PenvjSFg58zQElNBroy2e3FZvhxDRA5cAUP9aWIyIu/okXbLvrJv7azBdkBO6VvrsqHDu8MEHJX3
HfTZ2r3zJfqw53HFt/xGZuAB+qMbrBvnFspBfX9j2e8afg32QwN0eqEle99nXgWpPnLrNkbcWK/d
jX6eY96H2BDDPW8TZK22BUK+Dx+sVfM6JCvji8GjEhUVkoo+1PHJ9t08frjQR08D/B4HrwbkWw/U
k/oWFyaP6MDk6FdXvriHiqnCJAJkjEdQxjd1FurSqysoCH9KyQLmPClsy1LfZ8DcViumX2W3zcDC
g/5cZH3QFloTvv42RtreLH3nzB2/Sdie9h5rQgmdSf2wOn4mzrJ/KSU0L/ZLfhZjPEwJGaDZ6VV6
0DdBsYYDSeR5XLz6NovE9LRmYZXHUHbInzMMAwzemgcrHJ9umx177N0Tp/71Cvq4qUPzSb2I3B9I
KG+s6ehCExmzDXqPtZ5UMnCaDWWBY57ANjWssDcD6zHNIfndH80lXOvIgen2W4Gp9jVcUKTCaOgW
rn86hYYYIBJdbFwVTbD9aEDwCcixAlWa+bLyp3Zjq0SxJBsvDVZQuR1x07fgn47De1oHc+lBKYPt
p9Rr24+y3S6aN28LsNuDpbmU6N/A6ppc0vSgVNA2B9c8df1mhYVXz88jcBc34FCxrz1exk27z8tA
UE+4F4BH1iNg+/zJhrpdHy91wN9HLP7MJ5gTXkM0TWWLX8Tm8Wh6ys7DDJPtoOsPSw8SS6CwcmAl
4nhsikEmwn+S7NaKwEKCGRjlcUeDLIugl22/Vk8lRG6djXSw/RL9q4X8x00tcs8t8TS87JG9oX+e
Db5j+RguS9mdvYZKYDvhJeyt8X6sQixXHQpPH63cpHjXlceeVmPT9542H4brBfv4gvxJ0I9uTFYV
p5ehiMiCxz/Sbf1ZbZwi1hwfLaLy4zrSuZzxKvr0E7vFmuLJ9HsDAjN3RPfsORjoQ7FsxzJGfEoT
N/+0oUzd5h8KGqsj1CYsr0AruYj0dvY67LXCl6Bd5RHRjub40oD8P4eDdcj0GEoGEBByx7iHLRvG
Yxi6mMde+JCJwBqS86kbfYKBHPwdCtM1P43G+Urmb8El9fTCRCTerOtmFJ4jApeW/sj3Sj9Du9Ei
m7Y+Gy600E6j3LU8FHxTnrN37vouAELDMw1Egdjaw5cLlwEDVJ4FxrCxEOyrjQDUuoPXmYsOe+/r
BujSGOyBF1Wy8KNZxtz+SLsF5e1OgDWK+R0gzf3jABVNBILxqTKC+UHViEC+k4J9BMXHxHAg/R1p
UIRyPfvVRcMi87RPe/Hpjg/e9fcexcd8qUH6XSGBH+K62Ek7sOrQ03Cd/Ga5OEaCeSf+5uyyGBC0
iODOTVMPQY80DxokO79MJxhOM8hOg1cnJvHEu3RgLegPmHdot+VrfmqxsssEbnW58uUUNuXWdOKa
x8twWrkv7Jcq9abGW/UALlO6vzz0GCaXd85wW6ttQSC7/mmXqKqmCr6+Nz17EJgGMHblLdnDhOAe
wjE+/iIs0pzrKYkUdnmqUaDp3eta7TsLFIP9MITWrXsWj/nHou96lQwfMB3DPocEWyBLOyBZ5y2L
5TcTkNgOa9wYPDMvMYIFKchhDuC96EsLCQz2/sTQM2UIL5oVFtejYRw8akDwOGuiscLLxIVWM6Kg
PcQVaHxzgXihX+3RdgN84ET56cDfzERbrUAqb9nnFfL4pkh9u7JxBr9WKjanIphmKwGN4FQvwagF
PboNITfvevs4Fe9FeRF8b2V3aXaXTfsiPad1PGPAyknDZT627UNXHnU3rqudWretuMdxH659JLRg
YKE/W0dBDvUy+1mGa0WIGNneXKdgZce+gpILzkTMViswOVTz5erPK33T02fXjUX6vKTPdP6q8P8c
GmtzGxat2C7VTZmGtbPPnXcTUw3dttXBkM4+kJPk2hykuDbdRdLHwjo7tZgiVgVk4rCtDO2Yohiv
2jqg7gNaHlFG+qTEAeyknyOYJQpCujMImu79mh5KvTvkC8TkStC2ymazzreaAVvGTsaramMGoUYR
V9DXaOKpq/zWlBvTxDnytrQwE2B9BLPGuwEbo2lQ6ag3ScYNoLlwwnPGgU/GLe21RFNTDBGNzQg3
OslqX7qwY9QGf6nszTB/prh3TMl6TnGqDLajQk6eAzWKyqH+PCPuwlDOwIjdoN0baelNxPDgjbln
xY1lnhztpqKINzgEHOJCUqX288I8dC455SNJ3AnzBst9Cgyy4jiDpr2FdSArGhC1GQj1c44bgSZt
3X0MqkQaUMXoEfnu6gYWFPSXFYpsOHGz1AwyJN6NheE0mEdRME2HqonofBIS/CigFpjfSbryvYJz
pMntbT8Aw+tdTw54VXAfb42XgoAbXLWeMwuv1mfPzXDMWj0sx/Yl7pnVr2bz1bQyELMeOy5WzGrs
muIPQOZUMIcXSEeRmNjzPTwgYS35kk8n1ux4M3lmTeFyeJdx97WvO4w+Us/peFC5PNQHN+rKS6m3
QTGfNbN/LBzxusCtzWHkoLpMB5HWhZ4t4hsOgHSYE7iN+kVGn/XGQCc7u2SGA4df3P58MDBrmGck
7uo0ynNsttLLsjIqAb+DGjOskJDDnc994/cq37b4RX2CDVefx/aQhiR7bOt+L3hYlsd1vDfIS5Of
ZYnNi4nMoa7RuMG5SbdwrD+NbKN094TWSggRHLzHS4cFXA0Pev6Y456FfLBHJ15SKKVkY2DZTzk2
qZ43IcNcsC0IzDO7YG0o2NhlnOPDUxMHqhZrRryORx0er8v1D+iD8wcyoUkJ88UO05cZA4iWtQ+F
8dIMEPyHiIkGiSLyBUEer+3PlJwc9TJ3H5O1zadkrofNNJ277L2Dt0/K71oni2y6WYcXQj+V4+zy
awAUhw52ZaNo0Fu6OPmOOocBPSfLuBBd+oshPXP4YOnWXW91VKxAVkyy75xtJc4Ekw9d6bej6Wlc
eNUi31eQqVMJ6XYFCqlNAwk19XJrdM8LvzF1FBKYaU/rt3lGjOhNj6gvtR51fhH0RkzKk0QGBWTt
qkxtOgOZYY7QxQ6OxYOaQ+FuGR+EqDwDMS8VH1V2HDDJiukiIQD1uYcR5F+thRQlRUcOvfn2Co/z
tPHH8m5qzbAHq6y6poB4A4sq9tN8Ufy2hsR5tacTSOS7XBXY8td3MSN+paDjk0uH1jV9hc1Mne2b
9bLaN6Z6KMlzi3Fm8tYWsH3ZVcOjTZ97G7Z5xmGgNBr6Zwm5uGvXb+nTMIWau/6pDbk3z+bnmOVJ
nWebHk9Nnwgcd5GnI1u2OdkN02smSNAOpjdW0A7TWOLiqVg5PLRtZ6NZcl+DlLT2Tdiv/Ym5QB/R
CYCbSL6ZjDJurQ2rT8yYPQ1LMCsU9gyOZTbGRFqwxpRRgTBZInTIaxvRue0XDG842CAvbQ6myRLO
VETXyL5U2MFyOLZQxoZ1S9KCj1LkX2W6y2fMd78s2hMvdtZyqQxcG9LaMeNx1n3W/CzVQaFG4aM/
KQM2T/ueI55LPA8OO7BlK5H76FPptVkXOIhcS/rBTVSNFvU6860rgeBBJLtttxPsOZiJUWp50NNH
ZZ4KyHW0Gy4xWVTD05Z6C9UhZneq4FFkL1tK2uNizIeaqKQFOKzLPFgwEe3wPIAfMWZDF/TWpx4m
wuiTtuNth2RqHicgwABj1vJtUn2i5tChM1JieIGk/b6W0tPNdwZmTEq7cLSUNzjPOWiSRVEE7gSr
EYOEevq6qC+tAZNMf9fphlGkl+YBap5HAzWLCXUmtJe30wgOaad8uIz6rhlLxiM5TT6lyufVDppb
mJdecJRgdMZ+7I08Er0WrOmHDRCgQpramthR3cXut017mZ08WVGLaMBXhrE9yevQ+KTgPXTs0jwW
KCHEhE6zzvyi08Panu5cJ4dNj4mNqPs9qtl1kole9ZFdTaGGrPEwThi8NGjoAm/gE1qLyBXWPAaS
y3Kc7UvxkAsoD7FtOR+sBZtGKuTLh0k9MHlkdTKNEHDm2U01ZrirC8QT4QCBOp8bEUq90hD7Yk0x
5w8W+Uj2KKMzdBKcDVGNn/VuqNCNA0sVBacRlWQJetN8mnGO1oA5iGkj5VwauMhdh9aDsXJuyKIH
6AKl443ZlxvbmZ5M2QbwXAGAV2Kyb/TZvDcWhaLqfeliJEfdMkHTzPFzeVICwvQ4DmfUyE7To84S
N2Nb7xw8AzCEQ8Ixc2MrX8N04qpuVZ3H1ZDh6+lWmE5i9ut2RYbbWjf5QG9Mq4lJb8DNat6WjYly
B3XusBPIQjCSBapy76+5Cvra3SgbEsfw3GToiZgDyhydB6ACEERbfuVEGhpABC0w0qQqqD+R8WZ2
kfn09qFwGkzY5wlb8Zxm6rvC9UegbVnjotoERwnJCKdgovYV9CqbrQkvVzWRrSzSi4INuCNlMIoK
FpQzPIQqz8KJTlvHm1t9k2HowFwQjcD8hSZDlVX+CHW4shOn1uhA5Z1wdZ2/zogfMvUMQ0GxTrsw
0j9JJAcwVQMes3pTjWD0NBpIU4vao1SGUDFJnKs8wHzJ2wEtml1XEi/voWdBHiv8iSEmLNxnHRGq
r+J0ukxtsa0q8WywrVo2FX0kxAgtsmUq7PUqWGwDkeVhTMstm+HJnb9zwBlT7cL6iwV1xZIW0hPO
yTFQFq4QzzXdUC8NlJ+Nz0pITmRaIlBP13CVxuh/pApoj8v+uCDUGHJMZksEuQ6RK0tPVqPxMhAz
+iVK4THUY61Y9aebISlenfgaBiwNKFhbokudlupxnu3HbIRCO6Sy0zurpz5coQ+1md/A0TFw7aem
j93uGgr7BNJ88TwCMRoX576GaCIG9Q9GdsLb8rIVAQRPYxxQxxtZlKJ+ojBIxwyqpr200GUhXLUo
iq9Nug+nAA9AQZwQg1KtXkQCKCzRKigUSNzugOF4IfeDjrxOdxPYOnvaUoYN3lq3PjQtcrNxjSx5
V7l6mLXvU7PeIRe706ASCgtrX4EbaxM8xgi2fGCHO5qnCRo1apOyGXoayrfkpnZAk3P2IhUIgczX
9eeeleHMhA8Har/BAHCeKs9VX/A8P/RAr4jI3kfd2AtgaTnMGxksuSadbOE4jku+WsMV0Ujy0G7s
e47soNDYKZWrT9mB13uaWjutRfU8ffaovlIyBcKu/HVCQaPgZ1wWAXUMjHI+m9ASazR/KsW+u0pr
AGhk6XkAplpObVIZVZCWRtD20ocwWFJMujdb1snJLzmDUTQlh3E1/a479iAHG5HTHDPoPgO4ZchF
i4tlntfqGR1budy2HYyirUrf8w4mutTaSmneLcI4pih6y7a6gRQ4hsFgQX7N7lf6MqTln+R/KrOD
Ueob2xZPFmQZ9Bm9VyIzT2FF0g55WncDN3iwigqQh69BA1t27iJuksiyxFmAuI1vBlyKGbga+a2T
HtocFRwP6QQraTn4Gq18q9e2pg64p0VJrpEmUhjHM/fCdkO7wyGhFm9YnYBKFPolZC6UjdgvT9bQ
7kegsg7wmfWk8WUjUO8YjIDQ1/vaZJ0rQAmsQvbYjB0s9dq9pqfAXujWNfqjZtrQc14JsiTnOOAR
yeyToeyiZenPOFS6/Jy5UINdNwoIiYHMLW+qw5gCUwQOQcqtgzat1syQJEHRkKLT0LzI7gFG4qjn
USfoVli2bxyWlrLbaXRfIR6u1dX3EwU66HPOTqHfaIJKWee3Xf5oQLKFT66vwewLvGyvdl6N9jgJ
ILP260iH0EUWSCpkLBb6rgyiNWQ/qg0MeoPZNTb23HiOYXrO+KVQeSExBSEYUk0S9qZrG8/dvoJC
QkeedR0kzqv/Xyl8qzuiK+lTAKIwcYoR/3yjxrAgKaLV/GS57rtkX1WYtbIA++sY3O1Wn5nQoYH8
zmy1sdYCoz6baYEYjIpVvJdQzp0xl6nmQ552cWajfkZCP9MyQiPR14vqSwHoMp1LUePgHm9pN/nS
nO6Al1fDqbeB3GefrgP0WYOORKNvCwuu7eJTp0Bg8jp0qi+yxpxhHqarN0bbb3PNSaCLc7Kd/SyR
08DHFZv+Om/q4ihrNlNT+zOqFV1iNFiuh1WFDXtpKNAKDXh2Z0PtCXhikT3McPm0mpeO54mNUR7B
U4yrwgxZPrYIc0wVj6R+SnmHqHsjXDOpOUeroUAe9jFAnkYgDosnYoc60FZSHkqkazp/HOnOAgfG
erG0g16gyMYiY30b8tz2zFEc1/WrSDt/NFmQwhRIdWZAEaJbHgmAeyzP9prEQdxIRG+C6Ut4d5rd
tqEApYQMe4S5oq42ORK0CiS+egQAYaOPJ1RQUwPpi4WfkJ3rtX2NEdpWuFE1Ps4r/CbVSz1BKjc9
dQW6+s0JnsVBW9xBphKwUu5pQDf7ie9doWGMBgm9BicMTWwmswT1AjU3ynk2lb6gWDMpNBdNTduU
cMPk5ke6pglzY3caAGrjCh2wVRWwT8aR2BXwzgQw0E8AD6zdaKfbPl+2E+DKwtWjyax2vEf3BzPB
dWlFnZqBkGMp52PYtsonDk0s2AYaqPwUJt9Nd/AkDCuViT6NWySqNpPZfrDGOhjWLJgIAkE3BUqa
R61H78R8JSuCDpkDuMnESIWjUbs2k+ReggzcAHcbjd7LDf1BH6s7O3t3Ab4KVkQtaCMEJ+sAlpmb
NYHVIOFzvwbnZRqfeH6tX6rnxijCpoUghWV5Ob5nGp3buuaBNsqNNcltObqHGqm+BpUxYAm7HrKA
ZSNRQvFDp4GylKp4Ys6hgm6GTjZkdrdtagQ9emGg+wSOgiAu6leht+gpAAqvM3FYGyhAZHk8TdOz
tigA1+VDrrHQYCgyzM4OrWl4mRwDh/PcBRSIRc3VpRE5irxrLeiIIqnNFaUllKZqHaN7GhyNdNi3
8XuxZvuxE1ks6xepN7HUx2ix4BFZhhkpc4+SPKpQi3UUg9X2tl0wvdvpW97uGI6uiZ4bsW+bZ6Ge
zfFVDlDhyJ7oClFBwC42ZrPSWo8Ia545xWOhngXkFvAGt5swT0Nw9Bs09Mqjsqjfua+d9lyggTuY
VVBOFWYDe2Co72TZFGg66Hh7rtylastAPTOTUS9Qspi+I7rPuZJhi80FTcHZvGXlTgDtWzHwfF+a
FwFMnLInUzA410InIW9e20z5rk2BSebJUqFnpSn6CEPnUPTDXaFp9woKVXpBbqzxhiL7bOwiLCbM
MqgjoXJvtVPc2Od03dPajdJS/8jlvhKHGq2vvp8PTHNHX+qtHZjWcJPBcRYd0QdntZA0rl91nTve
SC+dSj/KZsbGE7ovhiVIcSwwABAYKld1e+wAZbNS3yJPw2PooxGFkVPCs666q0SZZPZ0bHMg08g3
A5igAjtHiE7vc1JhBPLGRsTNjTEkE6gQ1oC+w4CO2FhhQ6GDYQ3AvU0ZZUOb6Pp5ReuQdZGLPF0w
rffkXILUpB6srNxz0by6mKdX5RzlTN8s+Hn9b1h7Rka6bnr8nHJMDeCnRlDhI4zMMPn07GHX4Z1M
RWP5Yp58O20vKyjLlZO95dzaEIEMECFt1sqIZRh2AdIPySP0O4pX1TlBCtUCQ4e4Qwf03wb2DRAE
SiVBmUEOZgfdMoxO1UukjOEOcmHJbABLRCsRRUukd8utGrdoqG8gN3DtRjJ3QTdG7dN8BpVvgFJT
/QIana2+CvcpW94atELHkUaT1cX1Cs4pqi8ze23puYf0NhPhgmc5yANDM8ic0sDAGJBLIgd/vVs/
DTTZ2LpA39qJLMQrgksva7C18e/LMAPzgQvwobYc36Br0CDzhAEEWnV1s6+nD1G9FnOfGPAsnDCV
ha6vC4xNoFgunLNRHZv8NcNRAdMRL7ffB2tBEj6j3VTf0SwNiESWqtLiXjjox3UNSeo1P+bOZu42
QK9bdG3ktBkxvJTJ00CQtGruIymgCZtt1i7huhPPBMBDNgVN74Q2+o+Uv0tI7jF1p7BUFYQFSvNx
Mc9mNZ9cXSQYhAmqGlIGBTa4geZGwS86TjLvmnU6fA5pyXWPdKa3oqVLMyOa142GTIBUWyF3QmqR
poYt3DFjhEYyX42YxZeN2NeOXbLS+wxFC44vbsFCdinme9QQJqry4t0t4aLEzXdDXOtFs8EYncZ2
69okjXARPjVYOK1nKLVSnw08VDBsRMTet1N5hvHnXo7l3rXXJC+wjoVIJrkjA2pTqzjUtrGhM5x5
ECO5QhW/9vFsWvEK8VZYB5vGB0H7yngoF6RybyN9w9xShgYENfZluZ9AhpAzas0TaBS2fbbmY488
QM/UiaBDQ9D5K9d3Pj6y5bFKP3GigyF4NEUy5xhUPlno4LF0Y5f7BoqwIJoOFMUTvQFpgA7o3/U3
LrlxwSlj2oZMWyXP5XDIuqNZHWh+KOhBW97xmgJtuBvnImhZFi0Fv83blyZb9qvGIUOB0QK28GfZ
aTCQfLeXp96oPPAnb1oLSElfhxW6lUD9gADat/3gYCjsrnA3Xb7VenR9UelG0oXRTX5nD1DYQJey
L287Rbxrl2BVpgexayTN9xJQzmxssW5TBquF7Nbktx1Aa9Y/dI59nmf9NqP1KTMTTSYd/sokDDxF
O0jrL8j3o4Dcz9p7ubRvY/PEyXlFV4Y55V4ZSJoLM84RThgmyEh3qNzrW4V3s3Ek0P0HbWJ+KMuP
Dp6hawZEcydL1HXDsKEOwQ4GRaCvxTanILKsznbNztfT0a4p2tgNRpM4e53b+aTMAXny+KKGd9Y/
dY4VwZgyyhg6Z/3Fdu8a1qCd9zbm9XnNWDJeE6yqCbp12o11Dgtgd0tRRJnmZ4tICBfmaetoyIlr
th21o8uOgmNGTiIn0aAEnXcQJjHutWbyncaKZNonGX9kcP7IeGJ2r874f5yd13LkWJZlf6Ut31EN
eQGMdbXZuMPhkk4tX2Akg4TWGl8/CzE101Fe4eFt/ZCWGUmGC+DiinP2XhuNlqHtYtTIUp5+sPzT
5aF/r4fkWS/ldZlBvrqK5HvVuhHfZuyKN2HRAvGXzHIm9SVOllKyVcpNme9TeXSIRBh7iupsgpdV
WVCk2md8hSG6MbwvNdLf4uSu5mSnXstAxJ7YmXSqq8sfGtIGmTM8bj+hTge18GibsFo/sxBHj5ON
1odVxo/ujH5R1Z+l2S6LZKPam2R8V0xH+g50N5Wum3jT3ELcVC124MvpW0HkQuxpvRTXrB4SlcME
jcIyKlwSrPgl9driGpNTjlCJUThhr2XtehzXFkO3XqKW9c0rdLLMbAks7X474Fuk4fE9eVRSV1K/
iQ1trWcRkzWkjkWrr8RHqakLv1l69x1FlsJ+SkEWFCTbr9hRTcWhzvlP5LAU3Q7YF+V8TxuUPSz7
zZhQTEEB71mK3SmZ++0UMeu3+t2L92qyQ5RtxAcqay3tPdXbj08Euh8t7bZFEwWaITedINy3/WMC
yj5eJbi9omWh3EnyzVCzkQNIfevnu7bglEGtdKnEmC2AmoXPnbQ14w8Wb966dGqyoHZD8cOf0WFU
TtA2Lb2ArNpHC/Ss/MKRIBa3TX9rcN7uVkqLsYfvqz4OnAXYmcvsBWyX6TXON01xYGvhoZKIl2ip
w+vhLe/W06NVrHTzITGWIWfe7xqq5iWohHJG7nZK5dUDv67aHrnbuOse4j0tFMQTyV7cB3fWXv7g
6C6O9gV73bn3OhGFRuyl2KfwXlbNUWAvZRfEvz/5K78R1okTRagchnJujLxwvwuP1q67QS/TfRTP
4w3j6r27ZQtfygvlx5+VfGev2Ym7MRvMUKWbS81nGW0nYk3TXb0OHNpsi2BvAWO8YHc7Jxg95fH6
aakNDc2MfS6RNKZzImH2VAQ9aEJ7Gr/dKC2VwkR1U/vL8ob7cqQISeEkQOsSU0JCzcpDpF+wz5zh
VVhivq+/SC4hWRlJNH/vcZ2vGvflmu7Mcv6HtohzlBe3l6xm5wbKicC0i3thxTn3U06Pgb6uzUvO
lrO3bvbu/PIVrEmwb0xTKHtXMoKJaktVfj9TYRiRzkxrSC4EgpzReopTGalWWbGnwhPpyNAxoQNr
1jH0okVZWKs/D8MzTmVLnMhJQ9lvpC6U+r3pXQ+IndpcWUvwFAhVXFgq2KAOvaHC8jEQZ0OplJI3
p99y1aMVHFCF5MadPXON1fBa96X70qNsWhWU14qDnl7QCp/hqljGifSc89EkBz4y3YhPqDQgU+mM
qR5ufvJqwUgzT18B4Qzam86471HMgDXm8EdLewwXVoHyDm9Cqd8p9kpWGufCpZsv0W8mjFOkLHcm
p+hk4zT8CQnfzR5vtPAu+/elv5yWN9Ly2V8262BnX3rLMw4F42SOKkk2r2sZRx29WTYBLmhtrOWD
Yy6QiW6Twwx55Yldz6aq+qX55phl31rX6IJcdhIXxsy58W+cTF19XuVmNfEpnjoHDdZ6wgbgL25I
O1jmbrG8MHGdUzobs3L8l8fM7GNFl2wx7PeI7hbF9k1dXtNCWgTuV7f4fNZBo7CSObsjxa8P2/lh
XrjKZyaOU6KsWelx2YfVuNdpDKZJuiGP5YLe/OxIPpmUSozh2dQGM0eThvein7n5r+QyHhuUtdFR
dWg2Ldq9uY2fu9f0Asbq7A07mbACmyOy340YMVdofp2a+TZdfgqCNY/NcnNpdJ6zhv0LTjZUJdMY
TagpOr5ILVqzoiJNyZxqQG6Udxyn9HxrxNKhHKNN61ufBnpZ3Yz3iXegXVaYq0rdmJRM6x+Cc3FI
ZqBKJ6NWxCFhNZJRQ6T9cPRtdlJyBw/wbWI3ZWf9jV+pq7IMQe7lnFyUC3uCM2Yq42RyNNWIHneP
pqPIXgVd015D2D768avaqh9hYVQ/21EXppN5CPxmOjmlzI6xkYqkZNh1DtiAZbfhjLaPnHod3gJY
2KnX3jWsdie6Kutlvpdc+5BfGB/nrJqn2Fgt09tM0UOwq1iSADte1VfhroRZMmzQEzpf3SZd6wuL
51s8NwTcjvuZVwFIcp2sUVf/z567U8ZsJ6D6gJUf9qPVLTWzCZbNREfpz5fXPHd5TyYtA1eiohk8
eYY5UgS5Q1Qt6w8tIoIyou6gUzWObqbolYZrRpZ39hEEH3QpWT6ow83yl5amyvDsUe/U6w9LHK1o
l5Q28hZaaYL6siTImgpXHYZFhbKcuJHMTw22mOicnMGb5Y+GBwegpSfWfOgIYwJaUkn+0oTolA62
/BFGt6GF1eZGmm7bjjUluA7NZ0JzEah8lWl/bXt7TT+WNP1VRSyMEPeq9+ZRx1Wi9k6Y5a4wrUUc
0npJNsoY/IiTd5LKoMyvU42G2Lj986U8Zx3XTyZmEQqjiVpopCVqEuobSFsTJ0rlVVh/6aO0GoN1
HzxmU7ouOFzp0uDYfnBhS3Rmctbn///LokAnOZd6TGH7obzyvU2vXlrU5rnwd4/fycys5r4eSCmZ
hcYCwR7r2rDgxjqvFb70H3++cNq5D38yD+ugF+q+wozse88y0gjU53lGkLQ6QYIQrt0Om7qtXN2i
hzf2bldELoJDiGjbIN7axUZu1kYyrmQVRRgw4CQvryNDf9b64s6Wqaom4tbK2EtLXxaxt0qdLoUp
vdiULzmvHkyaHV5ziVX+++9inqIu6NXhsR86sjGD9ZzxoDXW4s+X6dwrn5zwTF8JdS01e1quV2n3
kKKb/vML/347bZ7GUgpby/vMFP0+RkmdghrPvQDkBrzKTHb+/BbKvDX/12FkniIiZLrqNhem38tk
3kZ4I4QMWLHa6ZHuCPRMEbIMURl0lGZ63YXJ7dzZ9ScZ6pengiZcn02xApQA3tBLSTSdt/W25urT
YjsR7eztpTn63FbiZ8D3L+/U1XUeVwHv9DQnO3/QSLkNnM9Xfxm7DOsLV3GeSP71IlqnuOOK/L44
TXnI0WeY0w+s+xtRDRcKCOcu1inUM6z7tiqVefpale8FjJ6S1KJwnW16V3f1Q3TrraL/mRVUO9mv
czyBmVTwVj0zZUFTotHyhdJfcAOeIbVZ2smaJhOlmcotYVwUc5c6u7o59CtbvP93UDzn7sXJZF9L
alYnA0SDeME+/O1DYas/LJrF5+scFn3J6nvOXfxzyvxlXMXCr6Wu5qvkgKWsNWAppt9hyT84jaH0
PFfsPmL3Mhji7DA4mfBFX+deP1+8pyeDoXwNZuju85nZFkrTJbv3mQ2kdjLhpy2IIN1LuXhj5SbQ
pU2UgOVjnz+acuWW1qWz6NmRcFIp0CMJEG+iDXuoOjM/ksMYBPUlKoNLU8zvJ09LO9kLR50v5NBi
KBdOu3x5Q7twRSDvtnSm5T2KAye4uog0/f0CQJXhn9f4tApNW845rhB86NDmXSZOvh4Wn6hSHdWJ
3frC83PmK50iMFXDr6ReVWlhae3GDqdNW14Ps08Mlc2fl4MzD88pCzNW5TGwlGzYo50X5azRWaji
Ar7izNj6eWz+5Ylp5SjQJJRZ+74s3Fh/iY3bUa8dM/U3MpoQb/Au7ffOXaeTKSBK9F4MMSwali3S
VB6pf2PHCZYpj+dzufW0AXL8M0awi+Sg36+iljqPjF++G/3Brh1rhWdzXMrLkPpCR0Hl/f5isveZ
QsrPctgvbyD0PPct1Bf7J3bwND4osn/2A107YvnmkzHUtEcJM1eGUCu+CKM5NxxOpgPh+V6lzOfw
MN7EY7T0xJNStqs/j7VzT83JFACF0MvRrsA1E3s6v6N2YTE+N1H+rGX8cq2KMTLoO3IzsAy40mJy
s4cAjKG+rQDLGcthna0u0XrOjLRTkiXQs1KFiMt3UF+FVaK+uploAkv49P58kc7cgZ8QvV++iypi
y6fjPF+kl4k+uTbOBrK7P7/4mTvwswL/y4trxlhqfg39LUqUEEm67uSowf/82uo8Rn6zJ/pZT//l
xX0DF2lr/QOnlB0Kp9zXm8Lx1vqqXuePQKa3vTvtlFs8QBDJ0+tLJeJzS/PPcfHLO1uCqPRx5Gtp
LP/aRtskbr68oyC9rJn8kW0skeHsvbtLb2jNK/DvvurJ0683vWHHdj/s5RoznTI6EeLjwT9EPnrD
8CsxicWWMVTSy2gSTp5Zu8ItIDSEIpiq/fspyY9D/GZjKzNqQAMRoPaw5ugt3Kx+HZBQBL20m9SK
RvGVLgFAr9Ib7BOreEzQ02C1UcyVRZysMp/ddeJa+jm3OMOMcIybdqllOeF66FNidQnyb99iuUg6
ext2/SLnA7XBIdBQeAjknxMyWPN9aqHSyzcSQpsxJjgCFYCPnjQABTVCFeikYNPMUNUONXt9SPxx
K3vZtkVvMknYQx5tVKSp/SPPSfOTDxmFMi169ryHsasX7cRJUBw9PQQ2+PHn0XZmJMvz8/nLLQ8i
Xw5jDtr7wnto8HtJF5YS9dwwlk/WElNkCJ9aH75Z9akhsk2q20lFPW+md21K3Twpd3odOt3oY4I2
F75Oe3hEFFf74YMGj9CaN9JcX/PWTN5qQddKT90mb/aVHKytMVwlWnatp58xJsG6b1zOe6s5ICMz
NnV9iK03eZZbDj/Il+tSBOfY7SpOgH59UOQD/iAzP5TpN3liy0I7EsZYYp6mGaaizLKxIZe1t23R
yDTmZyNDd5TiTcJtHtp8U9s+Qq8U9/y3IuxlI6SFhS/Dq8g+NGVHT95V/21g/68RHdIPaPfCWSnV
HxsxbBMDdfRNnhpbPXD1ydoE5THIt9mgv3axtgHphIorxSBOdPLRImVEURCWK3n9kOmdA8/S7bBl
edmrqa2mYq92z6ahOjkaPbPY26O3aEfTDckTaQ9DGWylWeWLOTEet1q2s/UEUQqQj2RyI+kht6Wb
tCW3nf58QHxlr+DnBzgxoN4SmqOvCgP0hOvjtFJ6/Be9v2qtt0GgtK0w/M/Gl3JwE2t0MlIqRy3a
JLWEpLW8jzH6eKOxSQua7IW2LIiGa3F+adV7F1+p8RU9NUzJXgQq5ENLldWAE1O3vu3gUwf6Xszy
aGofGT50GwV+gmDIkzFflevGLBzLML8KjQQca1jJkb7IOnmLqdbxMm2VmNlKoYrXQQzIWlZ3kaLA
QZblQ+PtBrfPvbtoUgHNkvuXEAmMCaerpSe7nJb6kG9s+bqEq+JHzsAebpDugzFx5Elxk+bR1+8a
2vDViCZZ/86KcTvJCJBFt8xBc2tR5qYtTk/EtAOK9ik2VlEtHloTcZPEjZFfJS/ceZiYZpd0ZWDO
Tb6j/KpWbr3qRy+Pa7mGj2LKF/aNxtn59eTkA/VPUTjD95Ds0VJKn9P06RVfARzSIJDWfadhoyCH
zUoXBfVLEzk0B83VaM/ZVcouI40tlXdN4C3VmPuoNYvMUyjMQ4lQGQ72rVQWiM6oD0xvinZTmfjg
1Xw9pR0ufvpx9bGpdlGvu72frNKK4muHqkjFrGcuYZHuS30/lSSssbGIiw20rJ3kg861gWYLYjQb
jmeZuRzbdqnXDAIquOaAs8NAmRK6Sdq5pHp5tuoEASKc9hWE8EaXvVUxPhooZbr0PVc/PFTBPnK5
jlF3pwz3OmfzoLzp0fHEPT4LySI8CG9CbrhxnV1PhXHwQ8LR0XYSyb7wFXvZZeaiK0BYkrVWKdJS
4E0ciYGz6+iYjS95bRHd420T4pX0sGYSM9ygF9cBgmeZIKY+1u5BvfbWi6LQ8hkgXOWaKxDPy2h7
k/ApR/qeV2TOuVGJNb3YtHg24Xo7pv1mT5hN6J30heXYooJ0Uh3yuCCdtdeuLNSjLaYGfbzu0o8x
83H1bNLyc8gPY/UUyNayVDU3t45tC1nLXyHfxbGkPMsS0ytfvh4lquPiSQ8lJ0754nL4LTXdOi/C
B0JFyeat76IWHY30qBn13diR6xiZjt5bOODpGYQ3kXzsazRU0rTpgFf0YbeNpAFoT76sYjRH9jbN
b+yqXHVWsBtguelHfcCDhevXUqT1bKMRo7RQqocw1fhXto4DVs4IZepaa1onl9Od4tWuId4K+b7A
r9XSRwN6JMubpE1XgYl3WejLSVQ0Epi1csTs4rvpPDetY6gtPMIM20Ev72yDpi25RT6qOjnN3c4I
8Qm/GUrsiOrbA1oq5fYxUX+UBeSeAg0aqb/BsMgDexElzMhmu50osmNCXCrl7Sxk7OrXJkmPlfxl
jncxj4aE0VCSruyouSoU7GnDKtVfhNw7ZfdeW9dZu5ELcUyzbtupxSqXBxAPEMnDDfOxPYDMkXHZ
mxuz5B7EBi34T7lHm95/d1W5h8AHK+NDZFc4vBCxa0s5vmnyT6m86gt4w0wrU74yaIDLXvIgM7/F
wTP2/5UqEXePqy4NHmz/Xa53wmcHo/BiD4qPnK3LN1VfuzgBVyL+NlFzCZBTVv7U1XsDNVVhidcp
RhQaRqsgfQuCyuXdN231kIp52jMZvUhAY21bSDsy16AFjY7FLiqOvpv6jgykVR91i6ZwDfk2K1hP
VHwtX51GzRKTc8kj1Wc4TBt7KcMvUSEVt1wM8RAnayv7MrNN1eFQRv0/JR+qRI4rS4IGnHFKiTAL
kY0l9Fe6vVofTDuD6IDJVuBw89qHSSZbEMUwPqAI603So9Iy7PvO3NcI27HBFSFux41WDK6oxFWL
8t2sX6QkRoCB9DFDMpsBSxoAY4jwMPn+V6TjEGyfoqFgg/esNAiFjWKT1nydL+IHQJc1N8UsRlB/
pMPtALRFD6ls4SXs002n3A/+PvZTHBc7O+XIG2abBoWOOSjbYrzv9He5fBlxo0zBhy10uBm0VVKx
0UH0c8RYSHm+8lvE0uaNR3IoYub0tkINpoHXsdDiyWO2DxUoDSqema55RFyLgNzMV3kcfCWKtq3q
+9R/0SFSNh7mSmY5pXkesxRKk79O8unT0H0UF+aXpdgLyWjYcXmLvvbQ8eeSo6rYHfS3iJNaliAZ
T4P96FefKa7IMU3BZGAspdH24fctvBVtBB2IXCShQC5wGucG17TBDpJVyU3Via1h30b63tOUT5ob
TljHe5G5Wkhn7KOSj2r5LCuvZhvcBVGKZzs75OIzR0yb2OW68l9LPoFWPtkxiFEvu7IbH6MqrZbu
sS0eDOhGY2au+kms/HgesMV+UJCCq1dd9aF2OwvR9aTiqwbTKUcxtoNjjnZ8aB/D/EMIjNdNcqym
h0p6zfLJoUu5oD/sTB2qvSvAFItBIXy2GZeJjfHYfmDh3MhodcXI3CzEboTysmhExyKnuBH5oKEa
rj35Sw+QQ0URraCZy42GRtgPZVx9YB5ye+xkgokhLSyu0URBH01qOn3bY+qqibVI0cALlI7EkSwV
ne0zFC9SUr3sJTfe1GG4CoE/aX7wkITUaOqO8lCH/NM7+MWtB25AGGQwNtq2RheZX6mKcYU0jSV7
frWMJ7Z5qRRjNUSITOLXyWKj4ikfZl1v+gr1e1TuPBx8RoeRM46xJT+PueQqPVAHA4FKRisi7CBG
BRhHpL1vEKkWfF44pVjnjvPzYfmXc0reBG1cBDShSoZsoE5uGD9Umnc/6tG6RlcZKimXTHIT87os
pkNdfprxu88soCaCRHGAE91DgB6yshTHrCTHx9SRZDaR5qitbydcW/10ZHFDXfoqtTC1jHA5QCGT
0rUtZytsugUxe5qgG2sTZ4RfIQW8VnGzLfxloXlvd/umrbZmQC0AMoxtv8seoJ6y+06yHgnjVijP
VfQ6cATKp60Rbns4YWFDDDvLC0/2GD554FrsPLsxcAhH5ZNRwGKUp0WY43ljUS2laGu15lUUY5md
+9iOMjO9cvyir6oCvMZELTUsa8/iBmC5TioQQOMxorPMfNTbhVMhls7R+FVvEzUF2XBzzI12DgVK
eI+eP8upgVLFhtNKh1CmoW2l2PS8taQqh7HzFwWiW9P6HocfiXYQPGvSeO9XewNziyHlG031Wc0t
nDrmIhyuCG7n00Gbye+ihozDxHf75MMPX3IcFpJ3yPjWcon0F0GvXtKUSZ4j8aa3d739pSEX9pXW
iYxqHfHQUEKTCrbZOFnDuN9r1loSsM80+RAmx4QJ0UuB31q9gzncKbq7BhdmhETbwpvlq2sJWsid
WWMkxt4CC44YbvNe40aKhGzwCMsIBs5Rv5H7RyxCZrerLYgBJG4O9ps8sNMLP5rOdvQJBEB0a6ns
pz+TroNe8iTLt4H/oelXVf/slbGbJCCsmOdaVho9xCp1R1AsTJie3uOGVB8ngEIT4YBNw4apzJTw
+EL67+wYPUvlOyapkFLkr5iC1nW/s1XFtYR3F0rqKmTHV19ZzGa2ZuKqlQ9Niiars/cqTuWmm95x
yXGgNh2zeMrrN1vcSfa9gn69sgpAXfpzUmRvup5g3nxNiHMTwy36dUYyU2DGyZmBVvsd9v4HHWMl
bMvZy77zcMFoobr3cFSEkn+fZSVepva21cRNKMP3sRUnVLulp9xhf1tU7JZt01s2+qOGtkGe+G05
PnjaPfaROrlrgJFQlhulhkpPuu91yZEU7SoGOjIVTlo8acV9ERAIzyw0Z2puGJtldJVRjcruzdZt
g1tJelazg9Ef6+m+QiqRXFfZvT/sFNDB9rOI9xYqmvLdx3MJDd0hGaEID5GCD2G4a33sOdath56w
k+7aZlPW1z7wLr/L70zdf8xIXIIdp+IagFdhOBlfqQCxogEmfPKI8WWXncZrfjIWtyEAKRxnJTqI
VPn0mhE3cDdyMGAbYR+1YqcH6yrjQYJFQYO4KkH9kV/oL9PYCYSxtOpnJa7pGaorG9WGUUTrrqsf
LaneK61ABSCAJX5zfk6CelFhBQ9KpUF2CSrFoE5uAk60vB2GNQyPAbu21lEpjug2JamarQhkKI7B
bpk2qw4tDJKS2GevHHUb0drboopBh+06gBnkU0r6Kh8SJ7UdYYacDOQ5lHgpIT2xq5XXIp1nP19Q
zkLvEjc36MCRRB1TG3NVCOvAbQYYwZTKGmYQa2vFuy7FIiZov08BppaFF7zXGcw0UHwRm732vhWF
2/UxZ/wB3xRCcnxfyXXYPSazCDXcqsFKAfKoKiBNcL0owrorJmUxMJ7ilo0PJTaO3vA0YYtmhBRx
gYtc4LCmIVYEj6C6HBgPWyKTbqLks5q2IZmNXo2E5qnM1INldQBvtN3gP0gNmbFm6XrQQVKgiMq6
l7lMenWbe+GVRp5rYxzbMVmRzbsaezqWIlmFfUAOnbXVZX+bKhubisVUw4yIcOB76954lQRYbqVz
wv4zGpqHEM2mttXS5868D6Fi1nb23DT6Jsn9beB1B5UD+J8Xy3Mir5+KhV/XSlMAabF4xvJVtmV4
rLqH8s7bTYdsW2zrlbeGlnKLI2ip7LD43OUP9k5ZVcf2UN+kTupeaomfLSefNBJ7pRO9ToVob7XN
o/Bx+qQqNlfMzBOtV8VbZ022tFLyAayv0gPFUeGrRiTZYyvoS/MGFcddHhEVYftH2/v+89U5s5GQ
T1qO1WSXOBsF0WqAZiIVd7DNGdS/2NI89/pzE++Xi6/HVteViUn3FJdQM8mPMGSDkYmVL5VM9xoQ
gFbf6tQKaEPWoO6nijndfwvHC3ulc10c+USKQJpuLjyF268pYIqqaCNT1husCl915niYwytdONTE
gfsZrsp+umyrFfQFyoWcWuQL4ouz9d+T2r4sRl/2igHZkApsMeM0Wz40YQs1hhVmuuuLFx+qnubB
bmyaTUU6ep2VqwSASM+aKPVYyasIFlvCITCPloL9ZNt8T/jk/zwQzlW+T2pjtRcpQ9PgTNZCkIHl
AhbShQfw90PAPI11ySZFNsdZfSTQrKpgxFqKYQH4lT9/8N+3zszTPBc22EE6IRtkiy0vvGIfTHRm
SM0kjeLCO5wRZJuneS6R1yCNNjS+QezDMJEhlyo7+s1AI/x7JbRdMmXdNNXXrehvFErMVpWs2zlQ
PNQcsG1OW0B6ibQt2JJFLKlfaIk2DRxBWkyuReNkNN5NVd5kY+v8+aIY86Tyr60k01b/+bkrA+KY
Wp2rEmAzbwftUFf5ym76LRCjLSnMnN6yVabfh2P4aQQWeJJ7o9Wf7MxcW3ayB5WXEgQ+aMiCWrh+
bgyBuVS//Yh6b3wfBLY7cpRUCCez5hUgpFpegW2q2To1cGU82a20yhXJhzm+xQbFnR6Y4hg/6aq3
JoFs6UPBZu7DcPMg+mQVJVA/puGDZe05Nh4r6cefr8O5wXHSGx5j7Lz4evq9kpCnyha9QzMwqjdJ
8PXzDf79c/hf/ld+838vaf2f/8GfP/NirEI/aE7++J9X4WeV1/l38x/zX/v/v/bPf+k/j+9dmH3n
p7/zT3+FV/7HOzvvzfs//WGVNWEz3rZf1Xj3VbdJ8/Pl+Yzzb/53f/hvXz9f5WEsvv7+12feZs38
aj4z3l//+NH2x9//Yi34919f/R8/Or6n/K3/nfl58n7y61/vdfP3v1T9b7Jl6rYsW4ppmcq8qPRf
808U5W+COZMnSDEU2BKz1DnLqyb4+1+S/jfNtoUsyyraIBpF85Ct8/bnzxTrb7LGLt6mu2MBAuDv
/b8P9k+35r9u1b9lbXqTh1lT//0v7WfU2X89FYap2oapmKau6LqJJuR01ZPw/shy0n0oihHk6xxg
kARJuim8+nuEysSpRO/Dsv7iKIXt7iVMUpXTaeKH0ndTyFkKoX9KCSNwxtDIQwgeg5CNBOaPCiOh
95Uxybb1pMHGM0rTAxYf90n0GLaGnvsGKTCRHILKM2vbGEFbtmUovnzg/jpVfU2UKubFqpYSur1R
SFGVNRRXa1onvn2vixRSHRRuvNf+IgozGc91TOiN9NZPvkAi3Ue62e7VQTbLdzSYQD3CcmwqOMWW
6u9SK84g9LAWedNro8SSgIzVSzTul9IgT9qr7nd2cUuHqY524MQLvqOnQD/Dpl5XOlBiOKiLuKv7
YT0IWx5cChE6jcIw1TnbLGpDZX5aSFaQA34H6YKPfJLAoPELUgeozs7HLNn4CMKwqA4VfNgaVXO/
lFu9eBCNlNBoz03FX1dqOsD/HdSuxFQZ2VqSXuccwyFn6obal5jnIvzWQIR8VUnes3T0OD1XQpI4
wIel7I9XjapRIPsM+65urlRdHWta2jj+56a0P+n5WsuzWJ32njqBNDLjCjiAVypqdCdlcje9eKbZ
+Bsdf5e0iOomtjcjXfNvPx5wrEtpJakVGeIG/dXcj1SrWnthqGBn0WJLw546Ggp9LT8Jg11Uh7T0
q5Sb84JgfIJZmRLnzC4/552zKG6UiBN3Z7UbaUwMYFAjxXZ3UidruE4HPa7ZZTdB4w5G0QDW0oYW
xJ4VQBTTAQ+8gGS138yiMF+YirvcKewZh+PX+Uw6FQFNEQz1rblsSZYYnMAY4srJe4nznl/XJQBQ
cwZlSkpZiiXsZvhVqqXpeCF9FfH00Jue/pBlWhC4RpwAuDDz0DL3oHA590hmhOJDDaR22IIRDmVX
kZWCnX5qht9K1gAGr4QScO7Ns1Jy5BZyn1MP7PTdCEYx55Peo94Z+QUbHpHn+oNfCbWFytIH7UKa
dI8o5amKKVoQSvA8qkZA3P2EtebQtiE9acCBcr8eWoELXPJS/QvqAxoa/O+EzdZ5FH9Xds+KNcCk
etOaIc4dtepGhVOrNBVuXqh6nmLd8z0z4pnr+6LHadA3mudmAelNy0CS2WdZnmKF13EsWL6UtEGS
EEOEFHjQk1DurqUqJs7A7IKMCiDDxH/I/ZIIe6MmbnPbAUWWdtw3uHdNPCXNgxpMPv2eSjMkae1n
uSQd+zhAdjV10ME4LLZmPE6rFsYeBnzWscAGnilCLd3XGEk96sW9nBnqMaqU0F9RDLQ/oGTo5Nmn
AdPfxk4qiqTqaIVEa0djKW8jnkqa002ey8siHTWKX1qflOUC3eHArGBnhd877eQNsP2GPhmvvMDu
jZdYj2Wxg1hpkQHdRgMH6zr0Ug7LYPL0dTQE+O1ULTK6bWkUGUXr2KroNZEBFQYUskJVW9h6Ca9n
MRDR2pULpY6SESKPUdEOjRIzFDsyymJrLh54Y+6wvTXB3Ya5lzR3hQEt8APoxUCduWuMIoS5Ocaa
RdsjlRODEMUyrGJn6DpL2phe11MT1DQ4Yd+VFHYanW5ylbiPg1x32nKyijp6FBlz+ns7VJK3Ak0T
QzyOi9w6IFIQOh7yIALkEE6C3MlFn/t5+ym3ZaCTSm71uf0UDjN1ry9ru3GkqUro/PZxb4TfZZTL
I1HEcdV/ejCYIiiY+WCvzVGzJHhYWWzfaLSh7Vcd/cX4I7NN2XttqsIW7zKzWrng0eoLJzTjNEAv
YRRm8RYOIlc3agZc7smIqy777g219tRFkSRVfs/8F3eUM+U8ShZDNCVAcLq4NnyqeJlc0jNMFTA7
kRJ50/9h70yW48a2LPsvNU48Q4+LqcPhcHf2FEVSmsBESkTf9/j6XGBEZZAgk57PympQZjWNkHQd
wG3OPefstb9lnNzwh2OzGUAIyMLQn0K70MzLoq/MMK/P7Dzv7XCbhuWgk7Jt1FLxL63Ql/IL2Y9J
OUmBZI6Zk9Z6R6oMEoevTW5FvH3KRfr9XcSwNAgPRAmqKuuKaSjqKnoz42YIJF29MqQhN19CRW8s
OPnFbJ/oCPg4jq2pRCu0wKiGqa7Vpa0+jQPc1cskDkEvhmARf74Jjf6OQN5GHK+/9G3AoaGxeDvC
6hoM3s9E9x5cwpMJ6FW/BEVl/iGz9cPc1i5Gadvei3+aT+Aq/XTHZ3WY0yduL6u8w/I2bc1QNB1t
BmGPtVYvjegO48woLoMXUh5bVv1E9eqhf5IPvWs48TG/QX//rLmICUmPn7iIKB/esaUYqmbDUFQV
/WPINedpbEdhfsEFAu/WLb3tbot2vNsmv1v66ILtKQfMVUs4z/t+RGWVb8GqkkYqKbvQPbhB34sL
1NNucGfishh+Tx6+/sArVf8ymKboJsZcummj21gLHgqcNSREyhcN3j6b6Shj9Rg68Te8NrY0buF5
7RY7LmPe18O+v9b8NarFxLVVYZq2uRb2RHbZy6VaXOSQa6PprjAikgLgtE7oI9/f3P8ehvoXUb1s
2/a6dw2td6/XZXGB+ULDPqs19baOg1Pzc7mSvlsjlqbZLHNuAaqhq+ugvG21WE7i8iI/rw/xY+RK
DpSjjeZEj7l3Ssazno26ppvLEmBJgLjU1i5oWgojqvOtA0aItCX0TgdQ7N/7NK8jwCBUFZ6EBr1V
PsWwRThNwjyEcn2dJMpFl0Vbsk/Hwc9O9BR+9izC0AzbRB1gCX15r29SbE3D5WVOrINaqIRItkUn
dyBO7JCvSdK3H2d5HGFqNlcvRVXtD5tHnsmKSZlF0f0fnQ5Wp+vptiklqFyRzE0gv7Ks7DxLo5up
Gi/TMTwhVVhPwdfxLdmyTNNggojVUTCrvZBzYp7YTNNrrQFKn/WF2TqGwZH39Zf7sHH8NZbOlzM1
TchrQTIIxpEyJG3FSMbpCgKi5EDd3mB8hJ/A5lQ++FUL8e7V6qppGIrM0tIMLiyrR8vyPIUJJnb5
QPhC6n1IQzpL9CQz7TMp0NLkjFVZcgcKWirk0PxtUef0SFDHt2/yvJu1cWsoOdg1w4cte4lAgpag
xsBM8ry3kaq+0PwChtFIx/1UpBGtWrIqydO+ryptX+nNGHSbJquN+DLB6ILm8GiaDVKAUqQM3a0e
lLJxVnHfVp9OvOgPM9ewzGXR2zInvczZ9H7mkmzCbbFVd/VjeQgdbJ6eaGP2YB57i+TJ3hrb1wH/
LyRprso/+be2/vOnvfhV/j+QqlnIIP99rsaZyrpr3uZqlj//V7JG0/9lygQEtqJaim3Ri/G/kzWa
+i+V/XHZ8S3DEMaSWf07WaMZ/yKtIzQBXv41wcP/+jtXw79HCKXLghiDec1W/u+kalb7jkU4JnRS
GJxxpqEy4mqKTAoEWckial8KNTlyKPqbegcu2Nm0707JSN9vMn8PxgIUwlgWv7X8/zc7aWEhPm5H
OioC4yaDFgw6eIqUE9vLqUGWM/3NINMgKUEIHN2J9NHhqnU9KKmr99EJu9LPh9H4FLrN5qKvXpxe
Fk2n1gyjcAkc2asNEhAV+LE3E+mTyPbTD6Rw7hjE6ZbM5vz+cahO9Vy/C83RveRSd/3D7IG6cBIi
upMSvM+eSWUeWoYsszGv7wNyPPj5qPFMpIteAyylmxe3xnALUI0gegRdSu7O/feihb/mxdtx1ffP
GFQatHgfcpiUUlbmztN09yde4/JP/HMIfBxi9bkmX1PrsWmXRwMWDKtvLzktHWdwXmrnfyD+XKpe
X423bM1vZmFqEaCI8fVV0rq8YLggJdP24PTlofKWuBxfQA0m8y02Hc7/4cOu1pnFHcvmsgwudqft
qHknyVZyeqJkw5kkhxbHv/b9d7n5t9ev5WG+etjVkpPDITfEMp6k3RtYQ/f9qeLT6oL38fst7/vN
+2zMkjgwY4oAwnflm+BS9bJL0rnbzMPp1cEO4XGBZGV36jlJKjRMJ17pq9J9/YwapWxbKNyxjLV2
VEY7Gkkl3eSwVBQnU7r6G+Yt8TFTYjzYOhDnx2ImpVIa4k+AP8cww1BstWixv4KNWKT2s92ArvGN
gUjDp8ox2fpZmGTCMcxg/N1YgenitRH/mHo8R81asnZyk8vkKw2yBG0m44KKIgSlmX2n9P7slbjM
sZMiQBKSlR1lyXr0u8GNFKCvHd10u1Tuuep2FZM8amB6JCK+TkdgrBF/3tO5NDt0KqfbPOksEp8y
FlBjdOgVPT2MQwFxszDrH2KIwMDPme9oWBvRzVFWXjRp4Vk5axJ55lrc+5b5pDWZNwY0BU8+Bpy5
Rr5m1pJDF/OV0hT2dj2Wm0RDIdH4FaaVaTB7hEfthtQSvaahznaGsQ/NGn10bqV41OSKsu1JcyoR
WctYPkZ+wwmVRM+WQCjQ9/BSZKCX9iTaPV4UyqUla7/CTjqktb1TfGmfU/yTu+h6FqYTxdKuthWv
otiLZUr2rclSZWcAnycbuOfVP0wBObZmoH9Ll4dfWKf4Z5QlsRBrDr2ocPMS/v1MGjWZacea+kvD
9jX3P3TJ79SywwS0qprf8dS+GJDEmpzmn6avDv8x6ILY0KIJCPMzd8rHvRT0t5082A5VmPNIW0rO
CMJqQQsJ/R1OZATnpUYzrBVPaMS07Ddublf/UZfWQJ8f/mtpQwuVSQocTLz+qzLpdcmL3ASPiozn
xKT/7DwwNdngyLYoNZmryPmfHz+r1lXOb0EmyAcx6L2J+Z1jV2NCp6ovJtZD4fIoJJrO2+XhfJ5y
gnRc8dQnftSymawWoiCEIGbRBEHE+hqbwJnHQQ66q/9TuR6cFBNE3G4ApNlw/tL06D9rTraNTtKD
XqW7Xwy8zndUTY77NkGN0zn+BVmIdic8nag6uMmO8ZW5ZQc6l7fDdj6OLhWpbbevL05JF1dpntd9
8O3Tv4YLb/bByiCLXlY8fXfEriO6Xc6VBe7YH6fnirhA3Z8SsX8yCd6NuDqc1SDVqkIpDTqUXqZC
Q5yQbFtESl9/1lOjrM5nHU+owfYTumSbR0XF7BVXDeME2ufEzHl9t2/eXaz4qP9rPmDOTlJat3F4
FdNNlle3Xz/Lq9j3q5myitk6nCRSXRecthjDXqovylbbJ/voyKL3xHO4H1+MY+AsccfJ+bEsyS+G
XmuqMz+x+sxnaCixj/TYeThwOojBrk6HGdqnY6kKqTHNMGR7neSJUiUu2oKxsGhE1bc3vtXndNqf
Y595D8vbi7eoFV8ir3x5DpZsE0yH8qx2R1fdIqSj9at0tBMq5uXNfnj8Nz9plQemctiWc2Sjo0Tl
lU3KvhlNz8TFQvSHUgiqK92+UE65pn8S/yzR8n+9iNX31mpzwJKGUS3re9teyKiKv55RHwcgi2aS
2iUCwb7FWq0OApJwuRES/ag3yvB7ECfy56+ZgPfvzeYyyWfEc4Cb55rzU5hzKVIDa6KWnkQ32Dee
zzWQmqJ2nLbsprtTIeMn9xpG5BIrVGGQ2Vrn7/QYt1CFiqEj7eedBSqH2FjfvJIK92LefP3+Ptk2
bW5PTFJh2jq35tVJplq+37Zyry/hP80xy/PROPqtd8N96bAFuKF7Kgr/7JuRIddl0wR6S1rtfcRq
ZJ09BgpDNulzPH3P6hMh6af/PvpnSximxiV+9Uj1VAUUsjsgE82Nbd2lgN9OvLT3vU3LWUMfiSJD
lTfxF7ZfxRFv9kvUa301CH+5ek4uz+HVZ8PO3KXHU0fMKiP490ikQmRS7LZOqPH+XaV6xl0pNDRO
tfLc2i0RfXA+7TQndkvv1Ic5OdpqkyhSX279ktH0m8FFt3OReYmDPqY56JCmsqcTr/HjVZDX+Obh
PuwOgzIH9Jw7k6ffIMQHhJheJRfm7/kWBMFyLdNcIqUSWdG/v21QpHlNIFmf1PeMOSS6lbmXqeHF
4N8r8Z+vH+31NFltGxRmDMGuseT618uKC0WKYeSsOsZmcPXKQUfqqe68t534JT8zLjXP8jB4f1wo
XiZaitI98QM+e7eWrnIvo+eJAtxq4qhdjb+lxsaIsw+OeZv6sHBdUJokWBFtqF8/QJp0kJVcij2i
K85c0k6lZxyiXXlDN/CJF/5JjEhp6s3vWU2tDCgXvYm8cRTg2+p2cJNf6MK3fbtBMMRlZ5s+NFtc
fzfqfgkR6+8YET4VJ2bcx0PQfj0qaPNavu56NQ3Tcj2sFO4KMMjwSPQMT9/J+1OJ9VVNjuwjeTwS
+LpY6i8E4quXX/dap0+UZZ2OYLjeBvt85xOK5veqtMEwlvVEM6q6LU9Wl9YPuB549ZZjumLCrsUM
qN/Vh8br94D7d+r+ZDC1HKtvp/d6nNXK7YwmLFX67Tg18kPGPCKeosdn21K3oIbMbfXE/Fnv6cuA
Op17rFaNrX19DM+vvQAJt0k04M8tMlFQ2I15Yl//7O29HUR9v9kqNt3agY1XeHoI9tmx3SeH5e01
J86nD9vs68NQoCNHytGLcuj9OKZViEoNR8WZjkuxNrHdcGc7EyeIRZZid+rdfYhhlvEMXZDEBhpp
8h5X4821NHbxoPC1QP7eFbcLNTu5aLbyzkQo4p2a/6tW87/m/9sBV2mvDLWtTxSDPd73kbtguUN9
Sx7mAnftbb7XvyGPIbloH3A+/1Xt0EyfqSeS0OsbzesjL/VcTZdpYDZXC+Gf7INsY6i9ZB1M0g+9
Xr2UpCO+3mvXW+0yFgV4viT3bvLdq7H+yUAYCr4bdVQDs1qyD1ml/qriKdnCMzgZgixzcbUCWQqU
JVWNllX2+PfftMv7tNSkFKMwd3JNJ96RC9M3Ay+WxNgdCpuvn3ElYnj9pO/GWxbom5AHOkwedvGM
d+1PrExdbDvi7ZL9VozN7DQHaOfbYKefLM2/iiTeP6etLBlhTeM3kApfPaeMKVPZ+RHyyFh5wEzz
moZJ1GLWQ0m73ygMKCwU8KYRRWkxfmtSvMbpsL3qY6u9octOPhvjyKvnmUwd0rhIk6WroJhIrOXZ
j2AufnZyWSKGSnaRSZJi6s+iun1QpNlpA/sO1cREh1ynbdVFRuvP2KJapP08UwU+oGGFq2bK+APG
rHRmh9WtAp1DkorfVsbBaiLc1HXQG4TYu6ALRxf995lW5uFR9Yt+DzRbvQqipKUjrhpQ+lrzw1TT
257TBr6tgua7UpR/6rlBs7AAcOQuuewhKLq9YSGxiiTsaw2zfLRpe+9j9dzu7e9AVrqtPNb2RTHU
BalLtNAq9imqOUCywb8WIfQzZV9yw3k/be1MPNdW6pDk2tO6pW2slOCgsOg8m0w/9WrZ5n6cBNVu
kK3xIS9k+7Ii24iAJtyHlgWdJL+bsV4vl16+OLB/p8ocu1I1HmbNNDZJXdOfm+uYzUXhTTENmJel
WnmhqsEdrVue0k7KVur0DjII1i1fT9llV1vPHIt1udShTCKx1S4bJ41Ceyt6fLN5UgMgAs1TN7x8
PcYnJ71N+u+fQVZHRpgaGKIVDKLDF3ERZ6PicQqHRswU1tRmobUZOiei79IdeWLsZep/9YCrpaF2
bZwXLWOTc8oPKoX77ZJJQddleepWp5Nvdypu/rjVvX/c1S5gTTRI+DMmp5IUHqIwe1ThzUf+S9+2
z0GlHr5+wlOjrc4twH0DcSMP2FsHs7zVmPa6uBcU6SfhfT3UJ2fy+ydbHVm6TTd8Gy8fElVeiIqb
3a09zo7mjN+Rq5+65X8MNd4Ptzz6m+0UxB4+6Mtw8hHezTHyWi7cpyPRU8OsjiZ5nHHzW9YAhOcr
Ke09jHI3TUX1AV5CeDPV4laXHk+8ymVhfZyXJGRo2ZGpCK2era4NxbcKJglKN/ZRqnr5g/9tdJV7
eX/qPf433+2fwVZPKJQpUduJwdqtYW8AuBBpA86nlvE/K19+PHeXD/fPeMsbf/Ph9CyU8kAwXnyI
9sLYAiHZYgfrpHsdJeHp2E3VPt/H/mvEtV+MZCqR5E8x8o64/hmoxY+4Ffq2MTs5xf9QqdzChMaV
AygoNfTOUqTfilxCJw8LBhkF/TdTY7opxqO4e3j0/Hp6ndANhqPfmHu5iqOkaFq4UE1aHDrama/y
fBhv7GEQLi3kWBTMFrl8DSW+Htb7Usjw/cyHWMrPpLHSr2j6nTZV0Yy3dpKcDXNN03yvx2D5oTwX
Ff9IiOMR6gF0VvHP0pxvG8PElRxKSGi6bQejqiIPiW4g2Uxql2x60z72oQ6SpDtoFkUwW09uMwPd
+RxcTFW/QwZ8Fqr2z0Lu4r3WyTurhTUXR+clgq4e7HcZ9KTL6cFvU+hNGl3lW1tkPRTAoLouZ84b
tKfhvpcn62B0YXKpxBQQA37sIdd0d+4z81wVonIhU+V7YyjA6/uSsg2bQQZZiw7PHqXpOrJEfUEJ
62nSUXB3iebWlTHtJKmbnbCXb7tYHq5zNerdeQIf5ButhPItkt12DieUNA3GBrl5kGaMxMz+2ij8
bhPqotzr+KAfkhiD4NzAS7lNLKQNSTLtRRO53VLgQ20QOQU1v3gp/llUAVWqgXU+bEdybltJVg/J
UjDMltJhuRQRfTVrnUk1203U5bMnxrk4xkvZMVkKkPJkkIKhJkkl95AtRcqIT48NA4VL2GpoCu2n
QWL3LZbiZhfk0jHS/MZTl9Kn1NU4QYsi2o1m1n7XI2U3LGXSbimYGlRO256cUi3J1k4x+nQbSCUt
qkupFQKFO0zzOVQ/nN7pgw4G8yyzcL4rluoszEkVXlAi+KK1Ey71W5tCrmj9RzU3z+byLq60Z9pG
sYYDo+NEASCvLr7um/6MLrTZ05aacDzSniiboezMOaXnQUPck8wBXuyg+5200l5Sq37pZOk6YK39
KGn7ccsIAKoYxnN08sV5sBSjm6UsLdnFi70UqsVSss6pXQ9N9bvOxB0CF3kDLhIb2rLdsU/8QX+K
SsecXzpJS13DN8rfdacXTg5ZRs/L44SxrDUPR2G051LW/BLyfFmN0nzM/GArTfrOHrqf45ChXELT
U8RnDdOgi2xP8dPHsQBzqWSwIsC8mL9rEgoNFMfRKPhrves3oEnT8Yg7jJMPmtva8llQ0iMcPdbl
uNcV3yGpDS8K3UNFf0BCscxODgnEBdLsF4KpN6aZu3hn5FnjpdPkZp2yL+TQ5aj8hiCHrwuaeJLv
0h5URz3a2zYILjQ9POi68Rv5ylkEYKNJ6z1aCxBAmpuJW2RF+K4GD3ULBLi6klvrp613XldVBf7h
5EtGGGYTluE5NBuUQT7SpOkQjfkuDKezlv9Ymtl9aQgaAuqdr4ttQVlMbqP7XJou/UDZogxwxnK+
bnoOAObgFEgwh6bFZPMmikwc0U0MQ+/ykv+s+wcMefd6/FzBVTIH64yCSIV4BNlKKx9D+m3kBnQY
XLl5yJSdFc87PbL3SpweFk/PvvsmQns/00gILpTKOw2Maccs+4kmb5tQ/9FZHbbaIufObpKsrzdo
diEWZdpRNQpSGLFbNz8i46lqlSPttFiGv8jSQzLEjhHdEr16dYevlU+vSvbNiuCJmBZWwILaPKip
xAc4B2oKtIoUdp5M01jW224sVTzLL7ued4mFYFA038M29opicLg/7YNkfqwHUv0ypuniccbLsKxJ
Q6Q/W+wJe6RXmW86E5KOjeBmUedYWSTmudlG3hTDce0NdlW0uujMTNRKI1QWrtZQTzR1MwsF99sy
agh57QK3RK75i949jvYxMAtTvVb1a2GWnjnkT3ypbThjf7oALZTyh1ogo1ZFsE8wgzZkBec/3EBl
+1tYZRcSzpg5Ih1T/OFfH9xYm3/E4AELifZUdiKuvuP4Q0nCK6vVBjoAIn0fl2m3MwcbVBDOGa6a
F+KsLfVoPxuI66hMQMDIgnY3tVlx0DrbPp+1ybrCdzhxDNVXd4JU1CFVzeh7UMbcfE2l2DRqAsjT
ryDwlXO2TULlRQND4URNc9ahcBNdch2XOJ+bM57GU1InbhLEfE8llG61eI7vQOMNd3HR1Fc9CsPL
rIhseuTQkl/JQ1fWfNe8pPPFynb+wPWJe6W5CTJ7dOrB8Do1qVzLsPAFkqLWTUX7LVXMp6abvutK
vah/mj0Cy0vEeMH1UFVXfctfR56DNYatXWHpdpAM4EKB5e+iqfdCEV/MbY2ezdyXklU5NFZfpZb1
awr8x8zvvnWqv4BxtNhRjQwzaOPMsJXLVBJ7P0tffHiSSSPTC3fdIwxzZyO7x1hgJ7d2tNGNETIQ
DqYdDRi2xSFCKy+EoZAvpmPPbRuHutOGTdhav2Ee2Ft/tsKNOWLq21UvvpG3B9o9h80kTVC3+Fvy
IB8aJbjjk8oY4wbXUzO5tAyflzmtyiXs3LgLARSENIlEocqcrdGoccqG+dx7JVqkvT4bB1G3L/Ug
eSjajmSpQPgBZ0wVqaIhX0BNLUGnDv4hEiBvenWvSRiBT2ODF7PvJkniFeNwSLJ4PzRxAnaYNhi/
ONODKmLU+HekTuCGO5s1Kr7JnfIjauP74JX2UN4DBozJGdT3Y2SCpwr+JJUAM2deDor8XR21Y5HO
53Mf/zYWAt4cdewoyfxn8M1nwwCVXM89dvTM3hjFFOsyd0URuqXaBJs+hwKpVw0cl9YVfjCRfK6O
AcB6t8oLY4uOArNSBRgMrSP3kNbP/WLqNn1B118acu/pi7tKmrevcUQx3ihasKDwBCI0/MWwinKN
qv3eBv6TX1WeLex9kuk3Sl+CQZstXMVblMdCvfEB9TZsCDkzbCzCWwo8F4oC2ibwL/jTT41kQ/pK
LwdIh5KwL6ivPah2fFSb4pCM8aUBlCZS7Tu0+6B8hXIXKeKpmwA9D137WOXAo21mzCYOU30P3wgv
X6W/LyWipiDPNkoAZEMVtJzORnOppczN0pgEjmbRwQ+nrTL3F6nOQTkn39Mk+TFMqjeNHLDZVEPP
pW+sy/4EkritUT06sAyeObzvzIyvWyQSfK0SwI/UlReKSq5oqgEUllP+0HRVcJjs6efYTHfloHmT
aWxbc9pNUknHkxS7+QjeKo8xH1InA0wiWMc4qvGFpgUOpq+9TMRxkP7kAqVcZw2oWOtLbZ6eOxWE
10h+RdcwtaKp7pjJ2W9ZHo+2iRnMrGMln6TDBhgliNjhbNI0nMGT4ygGsfUt+GpSyUbJkb/pfaA8
bao/VWb+p2db2qAccrRC42Cq8HdVlHN96CTwWGI3i2hbTyweRYpiJK3TOXJQR4Tj3jSz7ymSPrCW
QJSk5sIqMs/A3TuxXrKRkwmh5F3azPuol7gLVFqPA6/K9V3srLp7UirrXsjBcxjQrVaaMpuWJt0b
IUYAIp2OPcgIeyguwCc48WD9NDh9k0r7AygTPmlj/PHl6VfTxT8Hn9tOrJBTsgq4qEOIXXgeXRRL
lGBL+beqw43XFCDAg7MyjPBxa410X7VD42bMaNjkMEIJfDY42R18K5DdOkqRLpfp7CA/uI85VKQu
39WDfTMDBa378Fqv4595l37XRQ3TDFn2OIF+ThM3AzKTRuZZ0Gac7+pCyU3FAsJFblf5XmDojp4r
Dxwm+a5XGFRkxj3Fd2QHLV0hM06jzThdmHl8ZzXA0cLS9EY420VU38vE+ZCXq+u5WNb5nN2y1Z/n
ubQzon7LkU/qNc3PEJ1h6Yz1pJAPikGcBbOthnAWl04BNM7p8T8JoehqhLdz70O47h+5CjxNRkTf
orJLAAf2VbEPgDeFon1oLfuBuvQWv4SN2hVnVZRetZX6Ux9AXmkijTm/wscw7jNMn3miqJC8Sibz
1Wk08Ez+rpLGfpuYxA0A/Cop+qV04WGQtSvN7J5rLA4c1lnuhInWbjNZF7DqYJsa6Us4AaEZpeBR
5NOu1ttdzF6h56AsLZ+8uip0jteenzvCp94XvHInlQI6XyfpB92ikDQb3ONnc1OUXiVJPyI9/BHn
CdNK+RMlkbnpRXsDPPdnSv5xF3fpTsmMow+PTc7RHwZ65e/EJIEMKEGpyH5lbnOlKS5R/9OuWIid
3iZe2Wv3PbjHSRnuYDX03LIwMa6MBxo1JUcaMt0xW0j2yK7uMhvttOwrf1Q+I+J4cxeBoVKwViNO
ssDTF0ncEHj64NOa2qBcKyr4g7bUkMeI+kuzpSmj76ZwL0niRklGsUVNr5PjazJ4+NFT4lf5rpQJ
kMBtsTDNcUYoF9bnWZz/mIJOPWR9NTGd59FRwji/HHjXW3ozyisjouLKzWGaddYZrXtB9JIa1QO7
5kNW2hdzAXuXNXshi3iHcTGtB3F0q0bBz8DgYkDrwtaq6l2fxdXC0rxIDIkjKhPfExX5UhjGWIGL
LvTMLhJbNubbzkJLUYlzmSe0lCj0xri8DvwQpfnoO3AnDNAGNnBh2TNT+A5FJd3ITXtGv67mxnIQ
/TIypuJYpuVtk8RpvJHlJY4a55/oFTlkYAwbIMETbbyCQaPvByFhJmgMM1sfQSowNzDSg0AHXz1q
LXaY4741JkRyRh5BBOcbd7FEv21ab8hpQp0NduPInVsI2VOH/jzAUpOo47EP5mtwEp2rSeJOK9N7
nSMkGeV9NIjzOK1ukTrftjCz1Cy/DsdkL0X1Y9TDuDNUCTX8qP+adILVyDLKzZgXN5qETtSfd5XZ
3Vo9MGu9gRzqP7cwACShBdC/qdfFPT60nXIThxXQNllsp7Y6pjndy6FcekrGOTLD6++K5FtqtF4Z
WhAGSvRjiWX9FEp17QsQWLUVXdXyGEPSGZbee3Ra8iJJ7KChZ0V+ZJs8z5tiZ03dt9zXH4dSaTeT
BZBe18CTi9GWN3bS/9IL5XKww196UBx8o/PYUZ1wNi+C5dInV7sxDxC+18lND3SOr4FHkg45WqsO
Yzoe+rb2QD6e93NynZe2q+j1rpVBuDW2fgjT0t74Gn0JBI93hr0w+oqbVOovxBINqt1wDJX8KU/b
8wmP5MZob9PS5IhUQc+rOeS8QWJVpTAvfHzgZkt4ZHhvKhvJs4YTdqAdgHGY27I1rushuYzEvMM8
6DxNqnMByd7kBN1MIxMsnrOfttXccjvf0lMBZcT2Cw8OKp1ZuuT2vb3rTO1ZBMZDNC4Ql1hPd00e
eEUKWWVccgk6FxWHhmL2u4E3UsjYoAmyH70N8lQp48gdauslFWJvSvp1XVu/GupUQERr6nlo9518
nsAPEmCjmIv927nT+eBWVrjVRH1qtAr7EBSLa0et/6FYc0gL+7yUsSUASVWdE2Gl5z5yP2cupNCV
ugQCUqU/dVnTXaRz3zjB1ByLrqgelRhgbrfUmCyWuztTdkLJQ2/oiLeAETR/yqD5Xs/dBN8z4uI3
+uol6G/s57VsgLxNQStZSlvKUuSydVIs8bKDYngKj3yphRV+ddks1TFNzg/wz37LlM3GpLn1c1U6
E0BdniqVe6+5VNrofOW0Wapv4VKHS8t68hpKcwandEipDlguENDmvKeE1y61vBPJ7M/zvQjUUKoh
l1y7702KrHVjR753cIxn3a085dLElzXeq5tod7JL5tPUOYI4mv9MBd3GqmalFY2Z4sCKARME5Gfp
ShylzeIdjEjlgZs/qMB+X23ryqFthaqS9eNUr8AnyWagB7Kiope3QCGtako12Syh4rDNOfI7RpBj
/1bzU/WBj7V55KaUBjS2Y8VS1yrX1qJturfTyVlMvLtLrMb++B4dJE7mjLfGMXdHdXe6g+RDX6Up
0G9ZGm2iaF5pdVy920lXSmSfDLtouIKzpf0npXY9HCDbnqomfVKaezfWqiwYhPkwjZY8UU3KLqmV
Nw7SJtyCWOv2PUCnbfbw9Tz9pNBD3s2SFbAVCzljVSqLLa1VfI0Bx11/jv2Fh6LjkB6tw9fDfPYS
DXqaDEEvIp0ra1VkD5UHikm3tHENbvmj8cSBiMLRfsWnex8/WQyGzsID5qzRzLnWMyhKQSLPp8ko
P1/mB06tu6U7fGkvOlXX/KyMhIZQpZC7yC+tdQd8HYjEr8FnMzm01+5w+TA7M2qFGiDGqUX2ycd6
N9jqY0mBRW/eoCsU/7Qd94F9cJC8/0Gf0SezkHHoQaQHht3LWNXG7Jm4tMOv8lXtNmNPameHToZy
e7X0mhe7YT+n+fbEDFmqe6vqH4QzaGkaODUDFtv7AllKTisLBc1N+sX4qB7nbXXMv/VP5kG+kp/D
W81pvfAm/n6qv/3TL0ifwkJtoVWE7t/34yIzo+Gyo8lp0es2Tnm17Cfahe31nvxgn4BpfjoaKxzo
Ab2dsrruR+szXYThTGF1Ud2xR2+q74tssjhAwPp+qsi5VNXfvVKbEfRldrIvo1hf1RzB9MKGi+3Z
qXBjic1yo5ON+nc/G2OY4OlgU8i4B6yLtnbVm12bIYYbnHnXXBrnxj7eCRgxw7m56R4XHAbtBTuy
CScGXvdSY2HBaaDTRQ2xgqm6OnEGM7ZqQ2NbXmgpyXHZlIft0pV5spf6w8xcjbRqXqiGui4xfF9G
MnYX2h7eLSyYxGFbdmNANI68yb1Ta/3jt3v/eKu1bpJUXyhNVGHaBzm7Gkb/1Jf7sMpXj7XqXDCr
Xps1mRGWLRkCuOsPm/KMiIpHwtTB1coTI376HtlVTFNdMIuv7YZvSuDkZWNNrhgwIakiwotwvtWG
AEeefaT9+np2fFC3LrODVSYjh9BVwdx/v6qzuZGNKMNmAeOPXyYthNoODeNZQhrjLPPwJx2zrb/J
jzm1ynPNTa70269/wYeAiB+AhEW2F/wHgoXVdhakkt36y0kexj/rxbWruI6Kfzsieh1E0Dyz6Am0
9ekd6foYTsM8OVyWKwyTthbFFZ0mTek2cqwb9bG9NJ9N/IX23f718f4/mOJ/LRSq/x5MgTVHM/zK
mY5/AUkX6ujyN/7miNr/onefvs5lZ6I/V/wne2e2HDeSbdl/qXekwTE5YNbdDxGIkaNIipL4AtNA
wjHPjuHre4VSt68YUomd3a9laVaWWaKIAAKAHz9n77VZOX9wRIO/vnOIQN6Ao+FVydP4XxxRIf/i
VhWgpoSD0pa//X/YFIbl/QWqwDRPtf3fTIt/AqcAdvFqSWD6A4uGKgWCkPe9Djt7l41+H5ttDztw
lpG/sOmj4qXxmrjF+6hJO4cIpNmsvGBF2pI/3I5sMJPQbQz0dpWIU1584DfMq2K2Kv9QNMN4wiNi
1boYVC3lgxUnKgL1PjbLMRnERO5l06UEv7ij/232fUt+iEaDxFucthyYOQJxC4RSJK7HCpHQZ3n0
WmG2VwyvChZjW6f+qvWD6miCUnR3eKdVvWaGbxFn0MsYe2abRy2+42VotoEdEazkqGyyV3BagP4x
7oB6WAbu7G5iUdBRFstAeppjZsb7Ia49iTt7ir0tHMn2UzB287OQufrEOLxoVv3Q+CMTqN4sP3b1
MkIuNIfJ2MjJse0NF5nEtzIDlrfGQJrN22KZdbsearb9K9SptNE7e2BEUInSlJupsidgOc6CLdpM
G3HfxcNUHUaZVvjUYeS1vCSQfq+8MrAfpKFq/cFiW7Ufh2osycVrOMRpd/QC+rr/IMUIHNTHVm3h
iu9Pc5V+MP3ntq9z+RkArFteSncc9eeF6Zt59HVgqedWkXDH+0IbAR+yz4xx+NIx/tS7AnQdjaHC
8FNo1zBFbX1Q9XTKAaxEhPUaiGXabuOinNS7vJPl8MmmP0HHzLE+BaVeMMUvBvEzQ22Kem9pBsb7
pETtf0PAMQDIlV26S/eYmhYhdizdpG8Yp0hBlroMlq2TJY+N6mYmvr10gc7NU8+hSewCMBQTJYIO
hSGILOfeuirIgDa4GGm3pfnXP8y5zvNVSjnwxB+XL5Ml569ZrLpk3yfpWGzSpfPIiRhKiwTJqQyI
QfCd7FbLeWLOQWuTnLHecgAoSUHDM4fArlZ550af8jwzow9N2TNApdMjs2tbFh1zK7uyfMChan4v
GFuyzWcKqzem03jtcxoYymH86df1Y2nieajWw3faZjFYFVc0sKc+DMoR6YuArlLsyyUvqiNx971+
ZN7PTn7JrdQ/Jr3bbGPTRKU2TV/SdFj8b7XIl/Iy112e3SRj5ZYHP1Wkv5U8LeD4illqSbcsWRqq
rzjlHo+Wwo5fmEW17pXoBc15p5ljZBulpN2mnNJ4P8HXLRl4R/1nuy/VR+LmbGNtpYYTMVWOlTd8
6xvEXzukLkG6ScomcW5FPzUa1ZHtThfN6BLXIfORtFRjXHTSEmZlRkg8PCc1t0Bgc29r2ExDbmqZ
EYeZq3YhVGVqJ+Nu6tKWQZxAsdWtsjIw+jCavFluLD2Jmqiiqk+enNq3AbZmXo8ukZmwEw6q7J6m
qYariXSaqVhGiJ06SAfR9m0vDMh3Kz+NI/O2mqBxXSQRH+vo1YauPzW4eq3rRPJQMoikfUk6mNW1
G5/qxDv0dVJgP6d924lVZRkgrteDUg59pjZOiSpLVGUdJ7s2nhZcAurIl4FZIO9HZG6Vby3U837c
H2m4lqRvZophN6GDbI9Ji3CZj4UsCFG9s8zF1SSEFR4If2YN41EwDYQGoLoMGXhQqGpjdq7f3CPN
apC19It1P6ZRhKCddwiZSblgtJH2RrZ8JQuWeNEgC0gH05ZM06skK2wcIglkVHQ4PAlEuXCw1cAI
E6tKiX7mqtJ1lG8G3jdqb415NW1drYzlczAkjjciOBFJmWxKzUPTXNYFhFMvJHu9iYW/J50ML8F9
0SnoDxvDR/g+cNeUsRvErCSd9h+tRs3yAqkDb695oCh7Fy2eeHYKnZPF6+XSej/ZDSK7YI7ROpPs
t/joAXzjBVa2vBuZDzywoDkFAAfo1muQpkAmbN0wXkAhGJtM/MbOCDuZ2E+EsCCUSpLUte97O4sf
nLap3/d2R2dqyo1WX+Rm7REsgjsAl6DHHQ0oPk+AEoMlZW5M4rS/1+CHa+gWspjJLa6mhPb0bC5i
g+JhXnZQsOW4q9zJ8i8SioDPFZK5kxRF2T8ae/8ps/516t79+zJrDbG9rV7D3U9/4+8yS3h/CRlI
G+y67+DI86nu/y6z/L8c9oP4Ji2HNoInTn2mH2WWsP/CyGRbAW1KuhreiTfzgwAG490VQGSpo10L
Drz0/kmR5dnnDSif8spFDXHCNQI7PrfxpZa0iLKytk1tKje0W6QF6zpDyrYPFllw304T2LowdTxm
/K7tT8h8ljjSu3bMvZsswuHBzV6bxZqtt2c2SDMaXA+oHFwe6cFf1IvRnJAEi1+11BfQLpE5wDxW
+s70BE/i6FRVdN1x4NxapxNAFJq+tMXJCMbph8Mw1ObSv0hl1P1la6RqumC9ERoujD3JvdGV2j4m
TpoR6ORM4/yQJX0GeD1aRCWfLLedNDPVpVCKUKIgRsw8Sn43IPKkO0jDG7wvRaH08s5DZZbfkSu0
wBFRVfy5CQxXfLRmz6iuZi9TGBCSZVLvEytvMR9SI8Iy7jIHcBWPXieLazeLu3nV8mSiP6rmpUzv
oymriSDzK1OgmuwIcDNz8zTw0WZWQ/m2wLFvE9+v7c0w6ujrGE2dF2rRpCWyoaEo/Z5kpEUOH+bG
z5q9lmmzYEDsq7o6pXgVvfU8xrOR8g20QdlfxIMeyxvCNDRY+Jo68hS1WN8PC8SGVQSryAyJbDFj
HYL2RpNDkrFl4HA0x9m5MpySkkJMjhOts67yGHPXMVP0yyaK2/pzUBTFdFSF7hEAOYUTXcksazCe
qMJDGxv6s3DnT1TW+Xzpy9bK0Zba3chMiqCab04yNmVOynXtpcCTYwZ17xLbzk/BTC1U7x35jx2x
1M7Yee8mCN7ZOkrb4hsTr0XjTzDTqcEDlkTep9mKGbPV0STJB3A6f7yelyJmgNyaVXdr+7WL+ELH
zgej1OQJpn1UetcpBX++LloCpdcLUzAVokKs2rtuSejlBW1E4ScZSMdhw+Y/3ciiR4o0TBmjnWLy
q3FTQAtXl0ILClJmXN672SqN6GmKcslUuXCa92ZtOsll651ASCmwCQYptbSijZFXFCeLrFAnLP2c
uQdCWsoPM1C8BHmjEyHCEGMk9iiOdXZRtlTvd01iu0zEpBt5jJGo8Lx+s3QBSdRJUp2ySAcdjHTk
7FYM7yo/Th/tUrb9VgSdT2BkGc0MOrHcxwd/Rie5shZ+ZpW745ysR6sK+N/Bsasrco3husCdjm6y
YV6WY5xxjrd+lMNIc80EQRmviZlgLqOjVh7XogsGdJMLSNMXgbii3zTSou5tKhyEp5DlkfJ0RvBr
873YtrggI8EMdrRqrWW1kMo7HqHCC2/nJn6eHFQnergyfdYRvV1NJrDdzu8lXxV4euC7LTj3lUp8
k8lwnGZfA21nxgoAEYohZbvEo7eJT6b2IEQD7i8WiKS0w02OSs3Vc7UWYsmXb4FzKhxWQzd33cZQ
pR/tR1WX4+1EW2TeDOQ6CgROkFDf4a+r06MGGW5vmp6ZRFibC9EmWY268oJBsURqJfvWCjtkyB+h
kBPGnoHpr9FIWBMiat0bD4R3T3pjWEEADN7Ph/g+4BfjKYhF3B+0LIWFcjkueY2Qz2LIT94UIELr
WvYEKN5AZ+GsqwtFojG7ya9lFyPbdPIsNtZ+QjLBhVAik2tj8YiuTu2aDVCxSC/do3+ix2Jo2ZSh
U5YUzv0yFV/MMve4FTNXohcceUhXyphgH3DPS1RBVZ5ORydgbJr6ZM+kDUqUtT2QmYDQomyh1klR
PXRBl/s7YZfzS0qaIFNVKypvuiLgr3hFQSSh8JFIETZdfR8lmwCNG9ejgrKWubevkmC05/eNUbXR
VsRRpA65PWXBY8mP1I8d+7dpHTtsYYntSrE5oh+oLOQxSyQ3PvRVNYLgjfxhm+U5qYmjZ+OnGFM3
usiNZcAhkAULuhinmeZ8tzAYJmAXtr2Bb8a27Om4NPD6GTWPGjvZknp9aCNkwKHhaqPYy6GVxiGd
7Si9aDIBWk1LRxdX1ljaCxF4NqFWyAjmgvjRdBiV2vUimB7HNm5PKUAjJn+PjAh+fxMk13GWl/AF
Rz2Es4FYZFVXMkEunfTddqnR2VLyL/Hj5E092re86qxVlMx4ASrenfh9qop4KspVke4jMZIh2WWB
d6lk15GQIebrMQ+sraNVEoQzK8Yma50BoRSMtSbjtD3LMFDs5l0ox0aEg8a263pzez8kbvuSdY7+
yE65P44iTT87vdNcNZXhqTVSqfsBou1VnWjn3lwGfPxUKqwLbrKRbVlf6VmhZ+vjZG+Atn2oeib0
lAqx9a6bp/qCBoBprYaqWCzkw9K+KhmHhoXLXhbe3LMdg7tjU2aGaWvVu7IJ5q2rUjJw0Tg9dlFR
FUflVYlNHFJUXsPvRM4ymNhKVyWPAoFued5ptNZ9cxUsqf15KR3EK/Pg65sO+c6N33bNbZXr5LOH
mnNbmva3pI4/Fjg5dl5h4Mfu2S6QrBJ9YhSc3Rma4PKqsTImAm7/rrErccnXSEKxHbMMp32FdqSo
tUAE0Ugb4STwaeKD3AylE9r2JCd9crZnWgRR5IFDcp15T/uqW2nUAEjw0A1n2s3CXDiw4A1EjSg6
60tDtNa4bvvJfGaoRPipQvealaX4UqVVc9RiKPdpq1HrzpPj7Q0rcg5DUzeh7Y/smF2ZDngZcDeN
rNt7FctZrJNmqK9ySoUW4FGRPtALmndm5ZsfS89M35W+wVdVDijxcluQUd5oJP+uiY5OVeSTB3bd
BMiQYyBckSicu1iXHg/Y4OkHttgypB7seTa7gShpWh7JrTcXvFXxmLSfSuqje03ujM8HTgPeTCly
VIP9MVmWzOIJROVx3Ki2HW59mIVkSwfpDZL99NCV0uIJLTvUyaQ48tSR8Yi3Jezpr733ehRskRf3
e2oqLKik2ZM1b+YPJB/KexkF1FtNE2QzauyUktQzVNNuUhIB9zaK6aNuLfxyS+Lol2UJltuUHtkh
qQNnWyK0ZqCWu+LoLQLLQaNPgTTlYPkro5jcsDMSEkJqPADVYLYX/bREvOoHNFGGLvtLs20SnrTY
y9jgNoX5UAqjfd+2quYqxxU5YFJWN5GO7W1bgjlb2VVrdqGbiWqLfTfC8JA600VZRAak6SnBDcTo
MSufh6SX7SpAyQXOxCjcbb0IGn2xlbTJ4zwZZSSJ6UyrUxR8kkX7PJ6zQ2JqommcZTw17iYtUBkV
mt38FLQf28ZCdW8QLM7+r3IIMxqdzF6R5YGsNG67+Zs2+u62B+txhaTRXu68uMsoIk+GBeiGOtsk
JEYcjKYNpjAeVfM0lqL4SpsuJfQdCGS1KiyP7a2Jh7zQMnjsaKPt0sitbgeuOqnieYfNJE7qVT01
H0G+mfdjYueXSW/Me5qm4kU68YTTYDHFU4sc7GZBPfZxjmt9vyic8+NdQu+kClNO4JttGe5VXZPs
eIgcvdwKjEZ93ZvNhnozeQZdNzz7VWRUL0tHwzpkBNGmV2Y8MfJcj37uZdjXpCKgIRUVSZ166YtL
Gj3EkcyOIjIuc7veYP9enFiQuYsEjsZz1B3KpK6a0LM0Gb0Ec2TTmoGmrzAWqPnBy3vCdh6URpiL
OZSW4ZpGeoOTaiL17UlMSAZ13hvBzlVNL5Doi/qyUCeHCNHi+qHIMutLPpCQlBUUQMTetcjddFVl
35ZOmSmvQIHWXEA3rqnlDDeMhgY/QhmXMcgLGgJPYjGMZ193JyZOWqp027Sp/9VKJE8cRhY6kaRl
Ge4dexK7/WwX85waq8nxbSrxpZJyeq9x2BRbOnXtsP5pc8w7deae/hkX+ws4g7GCcJmrMW9CC8ZD
/3rcpaKoRoWXh86uuc7VxWKGFmvB2nvELWn0K3T3mwZqh/vSfMOxmY6XMUm2F+abgJfzqdfpc/jQ
JcAXMc2AdPX6c6BzU9OS8zXON1NcEQ1CLNGbM+fz0ej5Qc5me0nZImjnIEl7W8IUnZ7/fDHfOocz
QYBQNsmxWUMKNt+/m26NorntYnn//3eUM42FmtyO3VUTOuON0T+q8cYcHv98hF80N1wnBGFMDBDc
YHuCa/7KcszKFceO3YYnq/ikVqeRtX+j9k25ejur5XSD/Sw1OB3LMxm3ojMwXfIpXh+rQbuN5rkN
9dY/gmbc2Tu1f1sf9ZtvHg4TNzoyLCZY5zK3ri2coTJznBkd7Ow2frKC/i10yOnuOTsTh+4NqZ+e
L+1fWE+MIMqpklQVo22vaIHeCiTpVPfvVPFWWtAvWEuuGig476SMQrgHSO/1VaNtX1tWnYfdJn1g
Kbsf7rKjscHLdZIKxp9Oqpdim1+VH5sPf743fnuSGDKJC4T6yqTq9YErWhh2OWVhjb7VyIM7jA2f
J/VhSd5AFv3uC8PgLcAIneB351+YnUfKp2oOYQWSp4UhDADin8/k+yD9l+/rp0NYr08lS4SnewaT
fyP1kqNzcHfAbC7e1OadftGfDkRr8WcHf5SmMs04l79lgFRnJ0psAcGmfPp/ep4AAv33hTu7M5Av
1B7NO86K2hVxywk4lh7f5HG9dU5n9wGD4CktOMxJjSTA6JHVsS73cnfCN7q3b3xTv3mxnmCYp/XJ
Rrhzjq9ycmvOKp19v4BFvieQfe+FI5inC7mrgOCz7TVu39JAfVfgnX1tr456dn9MQc3caOR5xiUW
LiGEjq1Ffjqsk3LTekjjEer9Y1kgD3bgEAzqiFMr+BcJYuVZY1ADiSf+cv7Bxkerp6CCYEd/k/b/
m/cIGlU0BchMwJqa56iHaZl65udlSEZzmOyHZ3qnBjyS6yYE8nLZr8lkxyVCLXRn34rDn7/WX18l
HBuIu+MjXLCQAL9+LLBnAG3QNSZMLB5tYx8pdl5o+i5k6gbhn491Jl9AZoYqEZ0qODckRDTxz+7X
wWmEWuzi+4kuISb8rXFd3zBxuiWimiUHH4OxGr+8Jcb6TX31+rini/CTdIlmJtQVjtttxFathytz
3PcYI56E9T55YswPfje9yDfVTWJtulMggJFes5V463OcioLX9zIfg8k7gUbIFZlmvP4YVok/0W+L
EDYLrjfUJPHFIm08BnbUf7Nitgmsj7QE2T28QXr+dX3nyOj7KCTwigfn63uctlNHQgdHjvoc+1fS
08uGqfEwL/HwXLFgX49p2Tl8qBn8Zyxz+/jn7/7XpYRPYCPqRZRqCedc1dvl2NphRYQGL5gVsxHB
tCTo3zjIb1YTFikWYwmH0aPAOKtjOq/BLFxUYem0QPdlKfctaIqQbdh01arhpUwHa0ujFlK4IH4V
JgPqjz+f6K+vScQ+Jvc3AjK6mOcPVDSKpFLMKMVS0yRcvAkeivTHYcJqJYNs+8+PdnqUkO2fKGnn
wn26yhlkGlaAgEHteonT+ToJToGXwyidcfXng/36rgjQmfM6tmzfRQN4dnXjtFNez/3b1Gg4YO0l
V6M5AQyoElRygybM9s/H+92lRB4K//EUNvY9vPnnx5acGZv+HyeX1hFtMbLsGzcrr/xYtG9cxl/v
Ts7M4/pR/lI1nqd9qcifo8kqQorkctcEAUgTVYxvqId/ezoSxczp7Ue+5NlShvAgDXqjCO2Bdm6f
FeVWZna3iTP3rWLn90didOlb8Grs04D15wtH46KWPdENKHPsi5E02QcjaucXIovd3Z+/otNX/vqV
xoUjlYki9CQkds8Kndhv9ewHaVhZYOHaxQQrUZFbHENlkvWFY9l9EtrKrd94n/3mBDme6UracR73
/tlhMQkHKqhLNnnNsUm/posfmtVbMN3f3BSvDnL6ED+tGqaRiiGoyjDLotD3v9bWWxTzt87i7Gua
ejue/LgMczNt1xYd3T2CWjsM6Jq+8TX95snlVChpeDd9n7q/PpXcN9VCiFuYoKUCfLROCoi/8Zc+
uvvz7fD7M/rv45zd4mRSuh47sJBE+lWgGUF/K9o3kgF/+60gGoC5STgfxdnrU8kiJSzGhGEPGqdY
xUFbH9m6vLVc/faC/XSUs7JobJnzDxwlsIytHpNdbrlrpAuXbfs3af4/EpF/WZQ//14isnouk/Jn
Ge7px38kxP0FBp+XV+BL3sm8LXnp/K0PMVHaemy0AZ+amEygO/KX/ksgYv1FVSG+62NZ+r2TmvqH
QMT7C7waAl3fIfVPgEnx/4lA5Jyry46b8gJLGVUcSyFRqK/vQJuZdlWzI6Y1g1V4L/bF+iuhkKdA
sHwTv+kOPC9qTsejX4Iwmd2+A4D+7KFCUdYzLehWKXhid68vMmxD+fHtTevvTuzVgc7q06qJU9Vz
IPMdBs3wtMEz1sNWvxBNQbraj3DEfxuSdQ7R/OW8zl7iEoe326P9M8SqvawJQt9bz1WwzkO1lWtz
q2BLYj75vzjPs0XrlwOfvdjnU1a473Yr50ohi11ZxAOLi5N7Tq+Nd2SzpvQFcHpevGmjO13An1bL
Xw589sJv1GgvpX36JtuDl3zsdsam3VhbkXy0Vmrz9pnSp/nliAgRee1TIJoW2P2zU1UDGfE+7BSn
Ja4IBxHYetNY2WkDHmMl3Gw2tifJzjZImeWvRhNrxzyPDODy2AjGR1UnOWipxRteMkbUOyFLg9kj
/fodnS+QAycXcrkyc7+O1xUMOnvl4iZ6TFTgvBd1LY6j0tXVZJcMX7AT1+21PyH9BO4zQoYSSWof
/bny7w3oTje1a8Y36MpNb5WN8ZKv6xxi9kU7EVxOL4+9+h5jW3eXjc7irKZukHCSGOqZq7lz5wOW
kmJedYOd4rYOIBxpR8/9Xaf64WvPh54u0nJR12mQ41pBAL9LsrHa9QqxZ9oPLlqpKhld6LoDyJ2q
tCyma2Z66IfI2UhkPA9MwJJjWtoJAzkqbUaaato1TPlHJuV2527d1KzDbkwt6CPVgJ7HinwICPX8
YSJR5MIJQItFSYfaCG2pjdIIlt2oDwRLFM+uP49bZRT1Jm/77AHHkrhfcMYkK5EhTVohXgScgnIr
P4JUQN0eC31foY/amboPrkzDHQ4w7OiNyMZ9EYppUTMH0xXCsOyqHiOX4LBh3tYzhLSJNFZ0Zcuw
bsSAalOhWd9XspKHcXHq20l2xZ3ZZ+3VkurpJsoz+R4ikLgwvUIepmRC4amZF1UKTFNDVvwx1mAF
o0KrwxwZ6rNw1LDGzwwdPs+dxyopSm5u2epNxlzlHfwKEG9uXY2fO2NG55pWzoymJZ8QaQ6l631w
3Np9sVMHrp/2B2oiwCZ5s+PyOBUqEFQTq5Q83uZyMTp0vmzviHjjDXpnptK542TTYUsN3HwRo0E6
ncY18WVwNWK7CSKmw88uWQHLQ8dY+ePFzzfN0qjb0kG0vS5q4fSrDpGWvaEIzJ+91vWzlTUXC0To
LBjzMFBjBnCkSxoLsIoj5DaYIvmEQiJ/iM1e7ZJ+EAdtllZ+sSinsW8YVi/cNmNX1qHXILw91mhj
IPX3RfPOrBBUF43M3i2W2xVhGZkMtQIxYI4rDCoQzLdHIFdyDk2JVG4zOWW2K/0heuF6T9bOrjJx
QP5UXGRW08hPWW3Z2bMaRL/AB2mYXlWQbhzIcMhIVr3Vp/F66KrR2QRmEhwE5CW1ErPsPjX4Bw51
oSFsZZbeObW0y61pTM4DIsUWhJfqNfyevvCWVdRrhtTmAKEl1qa4YTM4bLzewyOmWdyhrvXNx9Ic
motg9px9VtdGGnpKJPXas3HIAUtrguMYTJ2/zk0F78kz7LVBDQAQxjMnXNNNVsm1KvtFfkgTs3x0
nFE9orYe1v7Mvr4GbFR7/Qe775o1yvj8NvWH4rNLejQJJkAcN3MzJpcToGJwFaIW27iKq7BRGWKi
MWkee4EIE1Va1X4pi2RCdTfO7TWpZuxmPFpA6MLUpQ2Ve9XWbp0D3jD0sykG49qbbPmoNdrxeKzz
z3XUq0sHPA4wHWgrRYc2tBnVcjScuNt4WrbQ6aISFEoFtKxX6MzQnO+91oPgQboXXaimMDYZoo0r
djzjhZxmuY9jftrJS+eIMN7Z90aVbXO2v4e6z/2tn+rhqpZte20sbnaBns2+JI8bU4rV9uuxLa1d
VCpi4JyJ1y+/ClUQCqr2GipMer30Ks5X07BUl/YSJVsYADN7a+nsk4FWkduN3rNRBEsIUrz96rR9
fEAybcEmZYjbNfWyAec4PbaDCTjJieyQ+6/MN7UDTQf1dTkdTY/HOwZq5zKkhyjn4QWBPnbt5El7
5cq6Olg2R/KgshH3YtYf0sEwwHyO0WYyZfaQzXZ2ndeOEcJcKTcDTKMrc0YLmxi6IyawGHZR1BaH
UUD24vZmim/HTnrIRYLYAsnp1WDpAv6cPe5dohBCVLfOnrGnenD9JN8JN7d3DIb7XQBXbaMtJ7kA
DRKHupJlaCL33xA2yTz+hHEteyu9KZo2+gIyXUESLZ+h81aX4GrVZh6DYB91LXajoggu265wd3PZ
paGMapwzLSRFqKOsCLXn5yRYKqBjKPDvsJ+DuHJkdUQYJMLM7aNb2ITFhzR1vStLGsGXJfNzlHui
/mplWbtBP8xKm08uaZZ5veVlRmL4bM0HpPsw5C0xfQY1k2+LMQPq5vX2wWnN6bJPm+xpSZT43Ls2
8ghnTtzPlatBluYK048ZmZsikurSr4fhodAxqoioYCOXjtW66ycPxeFYfAsW5X2ZVN1cxGCDd5NV
R5uekvUdaQXqqppTSTPRZrXqAmN+N3v5uJ18hi4i1oj+rQRxlQ9fNFmUGQaNL7eKHe+VHASq30o3
l40daeQcor9sliypQyxmrO6xVADu0lyomzIxwCbpYbpJ6bJdKlrOiD35zMix6w7pI5PBUPlxJNei
NdSuG048xoxKhwdOcmq5q/lXnG9mfN8YcI8PS9IpdC2Y19WKhSOKL7zImq79frIL8gN4k43eOiuX
6FD6rRXddBXspJWrffRPMu9mKPmqa7+4aQ11U/iZ5W76SBnEM/CG/UD2mWNvfSQ1AD1crdOwrtzF
fAwqC/kX6AGd7Qu/477s4O+bQHhqcWKmuo0Kg6hPeF0PeZUhb/WxrqBosLMvALYmpvOx8N6PpE3I
cm0A0HW+FgxuAiBm00QQe5ohUYub2BsOCepD/RXJymzfE2aRXww2z49N4VSjne1MRtgu/B9MOtPR
itGKBI5T3RpMQeKNTR/p4HtKfzW8ZblhezZekTy0QDoKpt3cj0BzYE0eMeX07PfbYGVl07NbW8mt
PXX1g5yIiI0jY9ksaNNWthE315aBK9E0TRvM6xjtsrHU39xA95+tDp36aq5mbyf7qd3Olq7fYShx
tkvi6j0sj2xDXDME0xMvKak1q2sngjDoRLPtrBzEV+8mZN1lM9Gbjd6NzuRdWMD+tk1HyEM7qmjb
oejBzQemJyvThtLYj5tbPy9Rfg6KIA9bkfZdlvPegvEfIpCWjzU6xNCrq/4bixfAT2OxCHbVRXOF
pHDaOEXgbxDBxvBbHCCqTd4s12h2CW+gStt/3yb/p2HwrxNN4d83DNbq87ef+wWnn/5h27VP5tzg
xID43pw22Xb93S/ANIIbBFkNeyBEFKe/8qNbYPEn4GDY26D1Rg7osEfsqqFX//Nf8i/a6QSveWyY
QJCc7Cn/63+82tV2Z//9s7ZHyNP2/KdNHztJtmXME7G/8Q9tq9ftgorNE3Mv71gZ1TwFGxbteUZz
NARYBZouGdI1f5CMj70vDHtjJ14NwXwBm8QQnGkKCDxvTsW1il0LAXCpPCh5C2Y+O0PsH8ug2PGb
KEvWJqmCC14BMYgR1XtTW9nGN3q01qupNUoTkJ0UUAI6PwmyhxF7H8w1Y2HPYN7UkYf9aRVnYC9P
/6crjA+pPQjnfbEwy74i271CfkZN5Nnkrsh+Jv6kJAXXsHVVEm+Vu85wbVaycNW66VgxHwsr0MtL
sSDgohcUt3YVFmXmTKFiDjrBjx6n7l2MSJ7YBUAw7q62p/GbMNnQQrErK7BTpIaoOF2X9tQIgqTT
xHoYh2ZerscyoWseqn409VPS2UFKWoozldN2rqQo743Md/qHFDx2j60FtT7yjKHJ209uJPEkrDOS
nM07DHVZ/clgD2uM1GCySMfVgCLOYS/COjN+iOzCpOsb2VXQ0RZxbeSgvPl5GyxhMEhhUKfCMQ6u
SLSOxh3Qq9x7inNRjx/TZJbxDnZc7R5F7p5ofyehO1hsdtds9KxgLC9JhgmaA9I7pcnAAyqZP2HP
y437uJKNvLHHucA4R/M9ltaqZ3SRvWApzhCstxo7Ydcf2qZIShIBMs2rX9+IWSP0pi3KTGjST+YA
yTL70iQ4ZwZ31cbkVqt77AcnkWMRU7hi4LCTKk2qks1/FuTWzpLUcrzZxSxSY6MEG/En6DndaF24
/5u9M1tyG8my7b/cd5Q5ZuCVBDgzgjEqpBeYIpXCPDvGr+8FZlmbgqpW9L3Pt9IqLFOmVIIg4H78
nL3XHglV/CuKEcXoeGCURJv9YGzmMt9nSowH4yd+RSPDB1PMDe3yLQpHNIA/2RjHpj7zKFYwG0c9
yvrm0M5p3UEWtaDVgBBUR2mgBm1EjUCvbqCbDhibAOEmJXxXf7LUQKh3OqbpgUcLXQomEBISp0Zb
5YM6WNuq1ot48Mswwwa0KjRriL4jftapBLSabwOoaudGj6kdqdG5UGgtnEVOe3nbN84YvCNTL7qL
BX2/W5kcact7JcWHCpk9mIs3LdWgu64yJK4w7HO1Rdu+Vkm4UUeP+zfAHkXwiZ8Hr28Rqr7ayC6S
6yTlEjWMxHXNTUkY8vfJuinSwtmYI5ZpEtQsp6Y9Y5v1WOyb1BwpCjiY5xigeBpJJfAgzqs6uxS0
U6JUHWtSgu/2QCn1xdFCZzq3c9EsWUES3PI/ko//v9X8n2V0+T9vNZu4yL4XH3ab5V/4d3da/dfS
imW7EShhNMulpfbv3cb919IQ1hdsiG4Kftd/bze2+BcoEWFAk7NpHgNR+e/txnT/BVMLNyRnSpfs
UtqkN9vLH7ebpaH3y26DaAXSGRhmC0U0ko7bBDTm2+qYGAZynCYx9rXpXAxg12s1VYCYw/aUagXe
xzDWiqhfEkXvVgEnqk0dAvCNu7bwA2PsVp1i6Z8ITa4kpo9XhrCVFqip4/dVbXGzD3ZjlkaYxSM/
EMnBlGSN6Ogmc+VitNhhDNc2j/DGN4EuXzvTLb8BavcSKBGQy52LiFzloCv5ZqjBIleYLEgt/Wn3
IjiXOmrwbhyXE2/tbkXXOl7eNtVG05uTsHF3lVE//vNqfNjmf93Wr3yij5/GXbhyGosv+szlW/sw
HFRGm0WlFtSj7UFL8iFa9280s41VlEyZ74TlcMoKmnczquWnSsVJ0O7DCebFqrVtVk3g0s38lhhx
8Cgj+++RImaH1Vo51/Nsniz3b84X4b1cfhjBjtYqd4cABqfMn+cq94ZMR2dfVNUOP5gD9rZFOBMn
6OvLBanawqB3zI4E0LbZDuV0ivJ0p2uNdaKAl4fRhSDe1MknA+6r7vDDTeHrXWRMFiNhpMS3Io8a
tjvxG07AmlgArs+JRhFxh3RZV3fwNIJjLl9TyOPHqIcK7TjdW9sm7jYFdeBlRLJmw/0w2Jjrm4LI
hWFEQq+JfG9V0UWyGV2fyrrrOVCo7X0eFcSkmeYnmsdrbt+HD8GoWiWmDHElKXtAiD5+s9aoYAoS
Zew7lXJQW6M79YHj56byIsxq/qLbJaERbXTh5IHHv6kDNoSePTuPA7nGHsIBrw+OzfIDEshfM0iO
LT5d+56UyfLBcpvHgNCSV9eQtacEVXkhCQOOdL/po/YvJak41E2nwnBmzyFoZzeQhrVKIGnvsZNC
n8Yyv6qjOYLhIIstPXbaRykN618WvMs/H/fX5/uWdMY6wnIE6A+RBSUrpc3Hu4A1yCh6C1REEwz5
LoIDPsSduy3UxjxSDemUCzlSJb02j3xjpOhYyoPtxPHdVObV5pOLWaatt18JoiWWVcp51L03kyIH
Z2eXlklKc2kaL9elwgxNSMk5hhbOdEejyMdzZ67HIDL2EGnIClOgFX5yGTfjG6jXPBIupwKODKzv
7s07nxHvYZO/Z3uuknrt5P6VSwfz1wA9hDLegWpBZ6ULsnCFmqV4ShJMQv3UHh3FuvvfrKi/3RaL
tFl0ZMBoDANl9c0gMmnwSln5bHpzRQbNEHS7qUtOSWG6BKZhgyoCqlZgM5D144KaaMi32qzo+0lU
46mTREdliSDhRlMe2zIPz0oot3FClEsBO9cN2pxFYo6+/vkuXnWiH77M5ap1dRFp8eO3u9jjrhSy
6rnqWcR0BTLyaJbuSDjK0gurZt4noDjUJh3u2jbcDlZbndKMrr6D3n7CQ7XqJLQ6N9Rf6Du0lM6+
pgLYLbpzXTjDmQQj6f/5mq/6uA/XDIQM5gDzV409nNfh49sQMOjRx7JOfcOugNMmFd/zHI1r8g2z
jeiHE7X9tNexG1pjpcMV73fKUDxX9nSh1k0fJ0NJHhU1JrdS/1FkM3B0ww2g6JMdY2fjuM0qH6hK
Djs8BptDs3KFLPpbZCnfpT1aXpPRvYQZjqHPKe0tepG/nLiYjxDkH22aFV6Zi/nFCLQLI6inP3/4
37c6BHUQsSh3FsWVdiv8dduSwI1goJ1Iy/vEOa7yOHjKUxh3j0hVCG6ZHA9munkk7GBkTYu0s6uw
Qiz450meKxcPsRV09pr+tb1Dua9sIxFkOyZ6ePHUlKo5CLe4fRGnyBbvJTviyugLZ9uaVvzUCRuS
vopOBgwpOjB72GuK0a1w7UXLwbT2B838WkzcWY3Cxsj6vAE01BM6C09kp5W0+QvrZw2h68X+TBN3
O8VmUQBlqxE4ixfLBQB2szYZpbAjuUTelLle7mUtYuKtctjanDqPHFPDdQ4oaF9Gjv1UY3iheXie
Xewv/Mp7KEeTXAvqmg5525Lx03z26C6L0odHF82lDnkHfaDNwVq/2c4mMB1dM7BIXNfv66qtzIzj
aM6qJ3Zsaoph3ZbK+NxK53DdndFWuXe9KjF59uKdA+lTULji1PQi8iyjBJxI7+SZfYlevRu/2SI8
iMjqPYMZ5KlfijAncZK7SG3CO8M4Gz3ATAYl7qYP3OYhakMynFxiWXPTDo+NM++jRE53qpoFn3x4
+z+skOwXLDeIbim9bwuSIiucymnxuV1LwyZKe1914pr2fTC61IXMPgMljDZl5JbbUM/U91API5iG
odiy279k1tThEugSFei2Jt5lMwCNcqLC41ZHh1zJYp/Yw6+RNiQH2t/9ieNc72WBRZGwDA0TAqi+
bdI8Bic1y3eGxdqO7NinjJnE2dDgzphRjxIBxIQ3DNPX0rKP5MHxQpdTuae++5pogFvVhKHxqFjJ
hv4QGO1MoWNDLF5pK/kKhNpbpgLaElVoUl1zxs4H5k0dblDPqSvjTkzje94b90I1TMBrTh9spqge
jjC0gCIUWoEZcvGbwSk8aYV0mPuHWM31k6kO+WEOm4AAOwqSkLFSAQv/E9mutjyDH55RlleORqys
yEvZWm82Mh1AhEatw/LadnBD3GA42EaxF32ePzWsfyuGwulr4wwbAXRiRWqHuRtK/WkcRX/o3CZa
TRGNrWDo3DsHMfMacYKEKdWeOCInd7J2m+2fF8VbSTn1ERfK5ArILmoldoePO0Kk5yNtk4YGOVKl
A76Jjq5ZPW1iaRRrm035SEir49t1/Bby3K21aOw3QUrjXHGzbQrG5Z7tO7ofkuQy+zXnyhcy+/w0
VqoNw5jkmJK/cmzz/pNX4j9euC1svkva9IgBOdh+UDWqbTDmwI78EOKfF46ICtLQvUhLJkQk65Du
leGHhoV8jSTHjaRXqzDtkiLsgMsZ2znq85dWcx7BrOyddL5X8sja0meiKG/Kp+w8go/6RPJ3a5C4
rrG8wFCDEFQvJ4yP1yz7QJSdmuqexXK/1rM3pOo8vbCm1hNswrfHyWGEUzmW/gDMUAPWjyBwSChQ
pxwqhp7n5UY4qXoXB61zqDKtvHMS45PTz8J5vHmKOeKzwiJAX8rE2yKB0MtkRCKA9Yb3aBNCzcAO
XUUbiwbqnojAv60USYitpEyxzYlYNY29/2jZc3qiXHI9CmBWCZQ44GKdL9o0O/fWqB0zPsNJODPx
wpqiPrd5Bn8nyzdwxrSDUFNtzUXNK1thkqQngxKTzJsx4iJF5S6H8XEsDH2ro+Ze6UNpbAON/Irx
AJkxv0ALIj1gmUhmLsWzPYDw74N9VnfJVtH/BihgHvuuMxlGx8ma8MT2PqN3gIBAgEtsbdiMA4g4
m63CNfpq26qlBavfIqithQSnmu2DXP47OJbVlcbNOJITvc0UkW5QfIyXPlQUjwBNL8tD46fSN0eX
0zqY4je9oYoe4mCbBWDL4pK8Me7TNhsMDscBPm3GdUebqIBtgVEXRqPrcjAo5/FkKHTD/vyy68vL
/GF9glHMK+xQ+Jn4E5yb8m/KgZ5YcQKpMckyz2JSCDIyrE+jSyyjaDUVfJlISA/sygtJDRzDx6ov
QV3Q30R/5ZXDaK2jQEkPZaseqqAwj0pSQ7lU8NuYTNTKqNwvnvkkrDHeTJE8aJWR+9fj7UzvmGxt
kXqib6P1OGCQjlz7EnRm6w3A/ihK7cc/f+L/9MYtR2Ckh4JuknarG7OGUINYkvHGDUbl9yKTj70S
/ZS9wc2urGIPW2r6Fo6k7vbJdNFYRYbJrr5aUmxE2IJRnwlxXjkhT+aE/HiRYMC4uu6Lf77UawHz
8ctZai9eNyyYtN1u5ZGtXDwsfQcUUa1/tiMWpn5QsjXj4jUCGOs0JCQltYoINzoRRiRHwkNpO/ct
r/MnywyMOw4qMCANcYxd2+Md1letxSBwTNJXBiFghqWtHsvS5pUmlcNkXLLtWo05StqS4qIkpzgg
GuZaAJuJ9mk/4rcahgOntghXAabx7N3uNHUtOlhIIvRd6IgrXS0KknDVXUCKMyd/chbNQSlPldus
pkkeru+EHTBfnWZ5XzbkNyblXG5nQ0WF0sSPUsvJ8SiNU9KO3zotq1ZYR0D5QXd9KKNipRFv4ose
ao9gXEou1lz/HFZWprnrSFMrArTMfyTQ/2Mv7TbqeNlL2UiJHRKLLQID+sflvWZxn0UoI/+fukmd
benBdSguWv8uUqJgjd68c2vQD4OLhixLoH0AcMnKUu5sNQMyoThyn4+SVbCabNR8lK1La4MUJoJh
oaE82ZkcL7OciCsBoOalIoM2s3RmnFh7MHMUruxrz26fpwQbQ35NU2XemVNabJHFMNYPFQYFuXz+
87Nr/Law8MnpswDDW/5Ppf7xk5epU8WalXBszOxoMwac++LEjba0RGuP2voSqa22BsDa+eJAUk75
ADXqvtA6GNF9e9IBh55mQZ5MuzTCuF730DPAWrZicmKhrq9y6fq0MB0fkU21SXQngEWEXQICMDw4
6tH7NpyenVx7ko58nzpb2TlKtiAvSSFyJAcCVfE5HOYboBsWM0Yr2lcBGWkASjQy4a7a+Epuy9jw
c0Xqnyy9/6FbgG0B6jF7/xLDcrupGnGq2w1eJi81JkjGtVjrevgODrY4kgQlYJM0xeP1hEXO8sj4
Ts18xJ1oxrrqS2YNTxBezSOJR849cYkQLzOCQNOGEDXpsIWNWGMM+f3PX+t/PBPS5NYd3BY4K6/t
hF+cIwVcb3glmUEOX+Zdz/6zUu50DqLI5/I16o4V2TLVQaJY90zF+mlUYrxr4dVVOWejfJEZxqBP
6jq+++TSlvLu19USMQ4GPHpFnAdJS7gF/peIJPRpCpEdw26/tqkLKJxgUU/XR8gtCeBtNesHguFV
BpxjZTHgPRqGIEuwLoNDa5hfnc7uV4VOrHWlJ6+fXOBS699eIBsOkwKKNHzni5Xxl3unEJwdyCZq
kF5B/RQgPmGh0VOpZoW49S5kUqubz7XT1QcChkDo0mMPA45xz7Ws1yTFVd8Yp3+b2m6TQ045p5pw
Pnkor7vfr9fImR9CG0ULB12+ZOPmvFKiCjUUMeociPSVpeXlHV8bMkhWF0t1ThUc23UZKyjoLeWt
bGluuJWabCkU1kqquAdHR9QJBaP4v+1QEh9kgFaAXU6VLDhNfbx5fazXMW1m4QfWQJ5Z2APHc1PV
mxzKN6UKfSsqfgysORhPyxdHATG/VO41C+w6Jl/G+/OXee1A/nqjuB6Lmok5qMNI6jczZCkEKFYh
BbK1TFsN/A4/zu3V7N4DREQbxpnai806W6O/IT5ORdANuyx60nWy2nI1OZb9+B5rtrVrkknbo23l
UxlxtEd0fQBmVq3QDZb7Cj2RqxfvTBTIfe/N8ZFzdLC1RIDiUEk+s3gCFP34jC4fi1aSgaTEFPDY
bzYsgrqpx2Qx+QPpWWNnwUgRWxWUzyvaOOLItdRLpyov1yNkW0Yl/T5M7fGSQiYLZecHneJ+nxLk
gNd2SzfFZGqrGlGcvJwXxS3uirwO00Nepi9qCaBIo0e/no2ifAlNffDRyRPXDCaRbLnGNNdMyJXH
3sE0AVRvHeXxvFdE596XSre5tglau0MQiRIOi56p37FAMMJwSpoPCc9sT5D7CZn0z+u+mdVteCqU
vqa2F2CWZuuQTIQPq6V7X4Nvvbcj8wAgLD9oPcwdhtAk8YVFt3HGMTui6tyFlTkc29n4qi7pdLgE
9Be2DmIHxx8qBDw+XPE15oxB6F2QbcrJph1jB1xWbuVbRS7ccNmUG00tlgRks/qk23ANmvr1ocRg
bzG24+tDkvP72xsLLZsQY3LgWh6nKGhIBEkr32qm9FFthnInlFB4OhLqVZ8YAUclfgzC+H4t9yvk
afsGkObZGKuCQ3JqsNAU2obZgLsuWvdLEECrnCdV29cQ/vRRNe4RY/Z+kVckMM9J7MX9TIPXaKtN
jx98VdP2IDFeaXZR0h7TZEQh1wbbSSBtS0WJN2Q6ID1pz0NZck1Gkr0Ccjnjb1bOsZJfeNd1IEUT
UPusf6Zqcy/ACuU6Qmf3SftgCUf4sDxz64xrJgb2K2q1W8Ox1g8awPDU9FK+z4sGUJZW67DvUCru
4754tZZJzDx5JecEh2FYOHdi59biLQr49GlPVm7Sky1eSZ74fNwILUA+LHPnk3Hz72M8LtRxNSor
uAOOejvGUwtC6vtyMj3z2g8eYJ3v5sFoTrQXdgOlnHCUXdTJ9A1aFY+hO36ZJUhvQrzGnTTuC6ub
to4kTYCM6p2tqO1zkwTqOUZiuLKWXze0iPCfPk2OdJo2RQR0aDRa84R65DsZkK7Pj5cUf8WJ8AMA
XqM0IeSKkZdwaWIhjH0KFe1QMOMkeD227gtCSjefrMC/NSWYttA3QM5mYKXmRnzcEYocaF7cCNPr
l5G+Y6OQcat+zy++RSUh7wRBR+u2VaXnLB3z0mYeK1z7DnEubcxY7BVnfEWxX6+0DuSiNAXWoJqc
oAVSURUr3elcMg+nh6hy+s+2s9taAMXaItDjf3QmF2T0x4sPnbaa1Gq2vaqYHAAcbrUvQkggJsfN
3DCmN8ZjjAWihQrfTV/BrloXPhmIxMpe4WzIELUmZbKZ3Cjf5F3XvI2Dvf7fnEJ/a2FSrqCCQhPA
LI5xyVUF+EvZUrCVGTIizZzfVq36rM4hAcKf8nOggWjMtbta5o9V6JI57wwYIkx9L93UPbm0ZGVV
l/lqVuCJWtCNt62b6ltEDvHJJF6nSk2GLGPyiYdau93FqGKQpGi4pzlyMcC4eTRCOitTNxqap4km
PV3LmCgev2up0+1Q9vt5XX25dr2VUZIU4SSKVzUWFFMzk0+5Le5DzDdrRRvodcMd/VYm4Rmt5Xww
amO8fA3J7zkx5pFeCUD12U0DdGR19QjZ97OH/HZR4njM6VHlhEBHk/Cxm+ekKSiH2oyUjQjR/Uo4
IbKpwqg8XCrDX2bTT9gLksN1dgdu/9Qm9Z0RRfIlr5jmdQ2nd+TAD9UkhntuuFfWEfg5nAsZWdpb
V2/GnaI/jEFdfeUYqdLrCrkVS+GRZeJE+gQwi6q29/+PM+eFa84onr94tm6+pKEfTX2k5+i5YkSU
H0ckTmvwCtaJbNSVCm9kB5i6wHCC4kWAy9kDcsl8PbHkLojpJoWdLj5pfl9JBR93UAahyxQXl63N
kf3mfqcxSQFp5hgYKlyHQPm5frSE83S9wbWzXlr98GLHhptk1ViPJg07WMbkma3re9SSxHr9Fx2A
kpumQXcfZzwU9lKRKPNkrqq8jRnU2AjYx/5VDxvntMwOThozs5M+4X6j/5KSpiw1fwIOvSoqnmCW
57fBrt1NrTKLDMPkEgTJYxDW7S6PTecUzo3jMWKjEqmUFzljYLIwScQMFcM5+MvGRHSE/d4eg0z9
29GTdkf2arDWup7iIHbyU7ZIqj5Zn5fv7+Ot1BissmaAQ4QXdYvyGqJsUnU2VU+mSFVLM5T3yQjn
loNHsO6WeVmCTcO/bvoVPevU7c2dpWXdSnDU4T5AegRJOeGN01OYLkV01tPW0+K6Ol7H4Xa3g/E8
f/LK/a4PwUtA+aTjxDYW4NrNSSOscJSYQBa9lAL7cdTsLfD2eBvOeb4WudEc6CdZ/oTikb3NdneV
Jt6sOawPLt34T27if7wY00D/inCb9ex2BitgviZKo1pejfl01TccYqc8UXm2zG416719Fy99FL2H
njhMjr2Teer6fRale1hq+SfHw99kUMtewEDrKs3gsbzFOYYa5lqGbzxsRaBt3DjLtmU9XkpaZ15v
ui9j3bsgoh3F1/XW2ZmO9PVA9Ltrk0qhZWCC637MwbpuCFQncDcraA2X2pe0WOwMBSiZFF5rFSS7
rNXKc6K1Fn0tu/zkg/zWx7h+EISEywQZbf3tpib1YS6bOnO9a1cxBRq5kUn8Xce/ch10CwMER683
9wScawwjcyb5Uf3CgkhJbPlEnCivka2gZHLpQ/75zfmtd8bFcVXcatDcCxbg5hBuKYNUot7kLi+V
zZK/IMvEOlZhmu4mvXxo66a9jwaDUWcXbxHXP5NDjQTNkJW3uLT2Xdv9SIvo2Rm7+Hjt06uIfT17
Oc/DYvUzt0UpPNvGaYyGbYwzFiMpHhzpTvZZOstohI5NvaxrLTbaQxiSLdWAVg9oaGHTYyCe19ZT
S3IlwS+EjHcc0Wqtjh8GK1C2IY6+M3Ms96C6PK/G+Bm9j/7p8hb+uros94hNHoAAgLFFJPSxgCrT
rE0bsSx5k2FtrIAmYQfpfl/rYR55bYfjF6hpeaptp/jnR1FaT6Ih7D52C+QAMjnwYJnb6z+Fyy9d
/24Ik3dMg8kBEfddMg79Uy9aeC/B3B+QIwrm1Q+xVd4ZDE6OZtfJS9dWX2wZT4frL111XEpvfet1
pfMQxwmOiADSO1SFl6uCICIffGtMNXavUWODW6XKROvHsJkqdFSsy5fbKOZMbsbUbK//qFpBsBZ9
YG2l4DgaWuJROlbqd5rsjzLlQJ3Uwwq3AK30vPV5qLJ1OUXihEsoXFNVJLCT4hqGP7pNg5bJzsGS
cCyHb0U7VGTUp92dU4TWM4L3lVo76vafPVlv7ICOeTUdFXWajg5TsH9fqBM4x9DIvymu0W6HkTkR
HHbcWrGp7YvO3mooJFb/fBdkD5QcK6fhUC3B9E2vn4NEmEDL1S0sY+NO0aZk8TxyGkyLBpu9ol/6
sZI+Y1P5rJfzxiXr6plG+rSzBhm/1G0w7KqxkY+Rmng82dXDHBLbYWbTW4gQ9Vma7rgZskjdDWrZ
rphwhIge7B+RoU/fyHNw/n1pqaGWhN0vydvt0O5TA92hYTMuFmG9bTGnP6KKeVdQ5OFbWzMPz59l
yo7WIk/zVFPq9QrP3RfTlDjucvPJrc1Xxpm+QZ/uVetgO2lVPhHeE4VeiOjypUc4MbTRI55p9Zy2
gXgcHVKLqr4F7T08xYaInpR5HuFeerYhj71LN0I2hCHVSRifmIzYG0Ua+hcI/jU9zEcbr6unp4O5
CUFVbVw3pH9SB15G+Mk5oAe/TvK83tCoiTykE5YvVMIngP4KAgOU6GEqdYLKJuSeSGccKgJWgcYq
2s0IpZ/hpdUzYBBeY6n5vcBTfo/d0cuywSXGsTVo68TFF4lLuo/hFy56DjzSw/a65CxKWp8egnq8
/qgHZXt9Obqp17aqUCM/wWfXNGF+juwXKQ1xsnt0Bk0EKf+63dfG8GCi+9kXaR/4IYBzLBbWMZ7q
eGPrw6tTVF8HNzsKd5IPWVHcXbUwKSZtNCwMGmu1OUZ1RiIEYiXC/boXNQNQNQSJemqxunkGsW4r
A1vhSaDNZj32k6x1XnE8h+uBRujm2sW6/qnOtUgNXfLypN7H+1TTGt+2MAjZBqfL3qrcbSLHdKOq
tLmVEWYEhj+ED+qOA3C4tu2hOujjbF8i3B+enoeuH9qlsaOGoBwLhmQVRnnyQ62BT47zW7+IUF3V
h+ZRPoDHt3aTUidspEa60WfNXuVqPB6bOLTXISlXGyNqdLLVFB/IxbwJ1Ui7U0odK+Hyd4PFWYg8
v3idRfj7TKO0oZx11Ra4AYyEKWKi28bBwUmV01CMlI8oTX16xH+NRTSe8xkvBgusqgjrfFU6VbSB
rz21QoCr1wPXhhYe/8zJYPO60Yn3sSbCbh8WxXyX85zflWEzHXKqV99lwO2LGdGmanquW8U7A/g+
QqkuZvlgOQjy4M1i4YUxkY++YhXmwQ3CniF+2z8TH8OUdkYiPsX3xNAa93D4v9lDW2G7Ya0udKZ7
cRF4Ye5WX6fhPJUkDURSRX7en7S0Lu+UqqQqd+6kJKgdT/zDSCjH/nocbFqJtC5xen/UZ+xVS9+T
vnx4wPUcPGB7FHy3BdvL6IxgKwdznaXbCjPYj8ChmTXGo/GoRMl2iiuY/2beUquTIFIYNFbGwKl3
VY65HcvpM1UsM+M5OF5/ZBjmVwZYiq3hxIRTkMnk5xKOSeZOJJ+jH9yGaOQRlkbW+FxqdbGmRY40
Mf2WRYX4m0Hb34aNwZhjfL9jAWfmIdGq6VGwuq4eYxaU53Rq0vU/PSPBcreduy3UFv2CuAdywvL+
VXZvE2HDGeOfcTjwe/NYO2iC59Z6gqHSnsqcaI1lcWlzkCjQ7t1tY9UM0sdiYGGgkVJic/MURQl3
hYaCmgkthlixGbBG7zETAGRnnlZk2X7U8/ZLl+6jJVaubeJ3J8hjr2mLC6Lz4GLqiB1F6E5HpjbS
t8qaRqOi2Id6mLYdHUkr4noUt1c25RxayETC1aiWwd9K9XIVTZSx6DdjHdPDu/ahe6PYXtubjWws
Igs6lezKxO+svPb1sOT4r/Lfps4rLlgHnd0ca+vBIpImQ4twuU7Bg16FNEFHlyZks9EU/fl6izLd
+JnGjboOSRc5z7O9mXRLOV6fn9gKelpNQ3NfWRpe5+dxpvi1ivpRDyfzSRrKulK963umD8sY3O3C
PQf2HTbwgEQlYK3XP6d1gk2sK3RDtfema+ksa0RoLdqDNiz0A7XusMJxKHaGGxFRoFY8oXForLUG
m/gUzCdSNNYKGv9DE8aH0ca2rlk8H1ZC6uhUHTSZ2jivJ1bkbBM35MRQmkjwrJx9aaQfCms/6ECZ
jT0qNKI4quaZ3vu6mlyCDDjYWve4H/06+jH30crpn6Pxr+h9kYzyJ/IyNBul9jxUbMxoCE7NaK/9
bT3oxVfWKAY+BOYEK6B+6OFGQX1A1k5MEBjB4N96bI0eqX4/2ByjezGR1+Bm1rOl9SUTlrjaKJp6
CvHmfaGCJyHdDN/bOvmaOvP3lB7TUISbqibDJmBtCbWJU4Z6iAKSAqH/aOqmTnWgL1U0X6axvWtG
Mfg9aXvICmjkEjtZ7Qc3sLekXoSeZReJT5C0cnCY2Hf23YxUh31+P8qoJ1wieTPa7K6OSaNspqZY
B/20NUG0r6Y4aVajg6oXcE+5blL6d30wy22LUC0z53tq6ku2SCntcPpClJO+HZF4KZDzw5n6IMC3
CXxoVKOTGVHkVxKMY+glFlP8vDhNjErSagGDLNhFhniEcI2JeAX8+KK06qvM+o1twB4yiWyrrDVO
AIU0pmnEmMM2yLceIj0cqruxistNNltH2A+sYtGFBbld0T7YzEyfx7Rdq+ok1wYT5oaOZJQLn5Qz
9RnHz9lp7Z+m1Z8GUe35tZ8QE1d2k6/VBKiH1jzg0XrJW232pji+hOb44GpTvbJMmrCV7GlTTz/q
Ja7CdId+o+F+VIEjHBQ3v9Np2cEcBeZR+HFfi+dU6jkgJKUC/SFz3KT6sAoz1wHnbRZruCNkmLL1
KRwuOeRssOI8EZ3xXCb2y/VBQYrY43RJ6DpJEXisX87BRcdNnFOwDp06I12FqVdyIcltlxTlpimD
42z+dM3h2R3thyZ8NzsiiPDms5feB7F2r9XSG/MJfBBqPYNkH9KEa0PL15zTBbM+hn55spq1drzn
azcSVWzy1LTXA6K11VBwW3TtB8nA6polSvXyxn1P4/l9HsZzOXWPg9BebC3BXNOYz0IldCbo9mmf
quchFuWxHYmnJdMgbJmUkOJl22+mdOVqLKfQN2uHjCvZKdsaLNW6T1Qcnk3ZbntNDQEvNfEXJRW+
ZVbuuiMCKxE6irh717o3yp8Fyd1O8W6lJrnJCqaE6NtIsIdPU/jsaqOHbdSnckTx3u+M+u8JOIyY
HgyGE4pxatzpkgywx7SfcjoOLh36bKsXxXHWEGIUWfpo6Wz0jhy2UHwZO7DldR1cEVi+q1yr7L0Z
Ezg71+cuSJTdpDlfELmYfsPwI3KzaZ+ZEjfdcpLKxiN6GVLB5vKHi8TEYYKn96/hSxvgObsLaffn
NI906BK2WMtMrNQeK2EXe0HCAkFdzutJrukb+FL3NVSnjavk40uOO+sIk1Ol9ZMPX7VggiUWToKS
AjN53cuLHrXPSZXKr2lvz34M4wdJUZsfCINI11gcTkgyUq+rzeZQzVO34TD7MLZYpXJX7rTcfjXt
guswgDMR/4HzITCDdQ9KOA0b8oWGVfNWCwjaHMh1JV01gVz1JOwMLiskeuxhU69z5Wnq+Ljk+6gq
TNkvdJRbT5Wa6zNaTTZJONwDgDi1YEkmLSqeKTwliWYVcYBEI6BPXkcDN/G/2DqP3ciRKIt+EQF6
s6VLb+W1IaQqFb0N+q+fk5pFz2KAbkGpks0kI+Jdyw5RbeaURizYgF0kKDxaYivj/rH3ch2NXiT0
1LXI1jH6Le7oW9/1bDDLUO4lnrzKdF7TqD47ia0Fo1H8XSbjgr4Oex7iln6iv9XaRhQHxku1BcwI
KzpkdFzRcK+4zTgQ9X/BgkIqJ1lcK98aMa3Pw+PgF9ras9J8yFP5mWQvimMW97QFj4PepS+S4HLr
YhPJOZpgZO2w/c4o4jLS6iuK+jCOymxTrp1+S5VlIwpTfnHkiWRsxQwU5ysvcWPadISVsbeMkssg
6hocBFwDUdx+bOSDpMXrppWzn3Zg5F63xJw8V3kbnQYaBvmrAeaFOroJ2cRZ98QFY/qkYLkWLPVi
hjPA/q7qaftmrsv2sV1VgZ5Sk2zC8Weq3t36aN3Kw8rFFjMsJqZshb39ogD6Kw3LTU19m4l+VW2G
HQlV9tGouTqo8lLQhq6j5wzatDG7zrMK7Ob01uUXyS5vRVZ+U2CthnUdkzeg1dKNMqIjkrTkMFCC
c7Ra8tKkESnZr9fkno0254LqORtMN7NO4HurTpA5XWVmTZsm6HeS1yGXgN9zDUqscU0se49QITnD
BRE5Xq7syXvxLXv2K4J6Msp/OUNPltsqReshwS69xV7pE9YGQgjnagzTpOSlYVsvJUpgMspts4rz
L1dtACefUUuerOJOutmLYxU3zIDVBkp/CQtFE1sHFhwxikqOFCIQ0aT6pwKRFfDMPsxqtkoAyiNi
gb/cSmKq6EgGZ7YRcbq8VvPY7aQo/hGmOrsytZ1+3MdDOA3rKTZYrtmAKP4KVCl/k/+N0z/FvqWs
7fH8XZAwJi+ZN1CfbEyc0aMBtoLve5IhP58XwreVxPba8rUc/tSS8NCHRNyeRlLsmaBdTbSg4Tln
wMztKis7EOziqrGjupUY2zDX5DogrJIKzKjLDnM+BDo5da9Wjd8+Bh+JToUs84qOekDIrqDc0vqa
KEsrTTCBrIWE7fxJPq3RKXPMg/ZQA9TiMlGDWWvVdjTr4lhl2s2YEzR0TRyOWM8UafP4texZe0sW
YK83raEdCFpo9lOgtRtHgQ114e1BXjj1T4jtwlITONsYZSpNlrxxnv+aXf4tU0REhse8nVWOkLbI
Qe6Fq1ott2PLn37OYKXBdIlu8hpEmE5suMywnFdJOHJQOt6WZfR6av+68aXHV5S9ZtXfrHzXEp1K
OktNg3KehmsmJa/t2hvegnx/v5I1+DZO2alqqs1Apui5NTP1KW+wVXDPyz2nL/b8HDeDeiIGbmDc
bB5xIbL61ib9VZeOZOwcqnVGPBJ/dgJcs3fofrVIaNJHNzcnixCw8mDmWBGTSifXgEwNLs51KwQb
xIOYktNyRy66WvZWCGHqToSmYm2LfQ2OUV6CWdrT9ReVwTT5DS/l7JszzZXEjhyIrSe5rcejSB9r
i8Q9vrWkcygc7hNB5YucKKGqxn5hIYOsyGVyKPcKNFvuXhBv14xsg/VXMv803JX/7Fp7ZipkMlbf
xkZ39RKRG0MnIU0BnZH5ske1U9MKQJqGRQjHOP5YaWiWAeV7Kdoj7WqWO0faWQpN1TSYKU9y8S+W
OPrDynF0AY3IXGk6VFLI6jpZeTDRbjCfs+59iq4jESc6O5e6bmN1I0V7bITL8KLVz3HpE0uHtaqQ
woXUp8m3Yl9h34jlbZGUrsQERruvF4s/GgV7dGC5Ufdjmch42HmUy2K/L4CKlfGFQhn9z2xs7JwU
p91kHYb4ncYB8FMi4VBJmhu2QfEa4UGwfe5Aq3sDmNBtL60PTY1E52liyS1ck6fbUaTLaia+JfeB
47D4yxrFVLOO/nYIhzImrK2O13BghwwI7ULiWNnvjTGf6AXTAzojzaAuCMIr8OcN5Sa3KDflDqbd
S2WpUVgcxS3rFGWzmDZooaP7pDurr3q//q3IJdl0BmziGpeNmwvMY1L9Q6UYz19RpsxI+a5PCmfH
WQf5F5lSl5lJZdO2nlNIAfItanExa862c6WazDXN48wNRWV5JXkl6OSqfrdjl4V902Mi7vQwmYz0
WOKf2c+jYWy0OdEv60xpUZ0/av+Gpy7SEcyhFz85CK02o8SvkLDgeMMU1fdIJ8dA12m1nBv7QGJD
60lLcyJOZyerHJMLIsaQx/RIdKohCpZB3hB3E6yWyu70Ttc6BCigNLiPFijj8Ai/8juSZ6JmYVZ4
bpD1RsUbAjSX3zgAF/YKph2C+S1tV46nqMSLtFThUA+BSvUdX+5yb29zvdnWWRS2SXHgsFKwvIjs
hgp6dmkGlLc9auK9NVzreVtk2BLnY4Yr4S4bXKasCWJjDTHJMlShYi5De8nsvW5U7pfeQNKnv7Cu
2xm6PbQuCkk6ltIeO5IjPSIYAoPQ1FAeCgb2hvF9Lmxlj0w2c/NmYBqoQrM1aDZuA157V17zU+fQ
KaetOE/QILdAD4SOkvBSAxKwf8Vbkv3Q85cbdFF+I6r9NBqn1Jq3k/pUR9EmITqTaEw/f4yxWeIP
7NqP5xk+Iqhz1TcospGBpxy2+OHxmjiNjyzaI9IBLDjGyRoFFvrMEkN06hGdRqndSzm5hnpX1A7X
EXeAUwSjpgQVy3wflQz81UbtJj/SmBLoBG8Grs+sR5yOBYIQtJnQ0tg+9mQHYVTzK6qnBe6IuSIE
iRcqbY6zq9Woq9XeX7p20zY62fZtEE+Zh+EGwPrEf2n5mS5PtYqxm4xVpSKecZBBJJ5KtOOl4FiJ
tgSqaUBROE4eDkucM7pnT40raUgChgGWQiETogzVJD1yaAA8bPxGAWsgwfDTzNijGY7wFHGXio1d
yRgMXjm7sxPpmybLj+VwmYci3udUud2IH2Joray3ni432ImQdtJD0gHUkqfTsp/0fmPHoKRfQB1O
NbLypNIrXM42jrL1JDkZka/R4iHSIvJnivYySZaiIAaUQLaMsJ3GKlHOMbTzFxXIQouMysyuAeOW
AR5oYYTDcsS0rcbeNw3JV1eSDJ2/ogpXmKB1jHEBA+FODv3AhA9Ztr9yEEuIBdIsLRy4RpL4Q0uf
c8zbXaJ7yE/dssKFU5V4RQSnUMvtB1QlpIzkixw4JvXHJAIP/SVJPkR1N5w0YHL3Kmv2S5Oa5tLL
5BoMGTW3WqCYNyic/GZRSs0r14G1M2M9Cad5CYxUordAMo6V1uHeSNY8WMrulPBLkgHauiXH53BQ
1D+EJdsniRsHNWGuU+XIstYSDukuZtmf23pAuNAUrJ08KoZVgWUYbXHGGmdsWpA0cvZanR839R7p
6tACliuPH7kGeZop1CgIY1B3cdft0C11pzJPLX9ai5gpjO1jpqvWXOL4B3bqulgLB9hiOUTYjyKX
7CYkVnXbb5eK13YYrae0zs/c9eQxbbSUeAaiWiO7Oo+afKy6ZG+DnQ0iPdZAlDOCOxgfEOcxf466
h+t1doRPpCGTlNU33G1WcxGteDEnWBhVdIe51ZfzsAzv6FGV59F5xoAZuZ381L0ZQ0VmU3/oVv1s
xf0hkv7SSxxqGgFplrKBzT1IQ+TKyR8tZdrD5bLWdqCh/Kxkx9OQolQT+bC9eUbkcwTtZ7156jJC
NYfR7ziXgVHB4FwWUp6yBPXiXYrzXYuVWp5uj5RhyqJB4qI9U0xALQq41g0shtlgR7BrOfkxFzNY
OOLHLznfMLNyHCWH0RlmgrLorx/irdTO6UVE0SvRWJ2rMcwEziwctyXDh9iNYt/qzbttZWJHATNu
lxJFiyoMztL2ckuH+rscJBlhQ1xfzFGpLqXV1pdML+PAJjvR//0YNaFou7BdewaZUxhn9b0gaPLc
wJHF0KeHuR9+QzfF1VnWhsO93l1FDTvbEVTA1la8IZCK0UA6zV20w7CluoWjwF+7te1d1AglcBK+
ThLC3LZZ95lAGFxGyIVXtb4Ws2W+8EPLg2iKa21zt5mjSC+Otcpe2ogDJgP9xDWMcGM9V/ba+Njn
q+tQo2UvltaPdbV4sReKn6X8hZ7t5UBWnngMznGAQyclB5IeWm1VQsK95Pe5tl/iZJsm5i5O1I8R
yP4U6aIG1kHMGU2kStfqwTaSzldVId2Lsq7o4EbdSPlAv0/oZvKhcc1DZRf/JjtfDo1qzYff95AQ
KZtBlq7mVUnxSHXs/XqrFu4wtjOl1yYDEpbPwQoKIzdATg0d+PIyyOTY6sDfDdTeobKaladA1RmN
HoXdLe2nG7kKmeoIP/6qMsqW6VNm0Hu8kdZkEynD6OqZxlmNLu1jIg/VEQiWgdzUyL+bukDplQTF
oEk5Wi/6m2xJ1x5z+xtWl2E3SNsG3uw+SB093LTaUvlNjXeV0BGcD06K+zT7SlBDQWyO2saswMjj
EkU0eUpio5vHpCFCSupxn8KzMPfOeelZxKbhVeLgVYFUrbwSje3pkQjaZuq38txcs9AAU00S1Fqt
ur5bw7mQev7i7nliTj3NubHT4mG9NG1VH9fcQfmuzCebGg5vSt8apbyZQ1q7ZoI6UWiMo62dwNoL
2fS4nwuarlFWNgqnx8H86rnuXT3NwKoyLd+z1dSExUAI6amdv1FxesV5v4wfU9//JM2an5Msdvy2
iWmAHhKZ6AopPxIcAN5l6q/Ug5M8MhmnmJxac1q+UuAhTo11HyIEzvem2v5FwBntY6moXDudAfzI
M2/7jNRBVQP9oOBrjx6C0KokFGlhBmm//JsyKrDHpThQMG5zOlVpUpoUUKI0Kve/7/33RkutjqWD
WHOTk0waWe0FKHE0Oh9QJTSUrDqjF0s1TGKWc+M+yDxmgsgfrPlblfPyTJpdGZKpoXCnDowPq15s
JLOT3mKVyV3qt0bnrFuaETyyqtdLojD3CAVBMEmzCz7h7ZRI5mthbxkQxTNhfK9gRSo5hLPG6+wo
53FQN4VMvNca6dnVWtX+3Fg8/7AE16X7jhNytgeMQ9t4ie51gbPOMkg1Vwu52f++R2EikuPVIRn+
IRhpTY06w5l6TUmfCo8a7R2dns5WLIr9Qu+U8HbkIYUoOTYG9jbiayg4w6JouliyvGH5rIvdlBEc
9tpIBocnx5doeOOFFEBGJpt9NpPZ0bfhyp0RiiIbbvWckmuoWsmOrTF+b+ACdHvuPlkPl/CktPG0
s4pktzp9c7PydwgMT4u0ZwInnVDrWvMENrmS8Xag470/muOILck062DUHeK35aEPcwqYj6iMYrcR
DgHaqt1sTKc6IEUZ9yT9/FhTPHlsL9iJWonVhOfTriUHgl5LfDvPX5VO6Ielss5Wk5a3MnIK/maG
axMS/g0EGYVk8+oAKRxy9puWpjPiixFY3MvCKZ/LbqhdsFVnUygdOKgwv/XMhk8qSqaNmv5vi8Rj
Iz3MpU1qsYrwI14vmIEfEN/LpCif9J2oqQWYKntly0sK/GjuxqVZX9s6DqfS8aJUuZVyMpzjpFex
LMCzJZXTvaZKc8eadFP1ufDnXqzbAsuw12rIcOaGIaQQE7g3+RYAM9by5EyKen6cO9O4JF7YuGZR
WnywtG4GqsO9xSFyIakTpopla3OSCMeCvDCwOHKxKa636nMB6hGMjtxRjGYR4fH7QX66sXNG7dIL
Y9t0xZ9lTM4FZJ/aaeBFjy/+fSNkFBKiGjkK6chG+uP4p+rK16rnpgUd8tooUJL4Xa/FZ2NJIqBW
vmTpj+i71wekBYHOQWu0kKk+6gVoySBxfqD2gPgzxA5j+7bE9stckGRhTG0Rsov3ZIw4ta8ia8Lo
5hZq5GpJAnEXAFDKboo+3Ccr6JyU7YS9Of5ZisgXMft4Ez2pnAYx922IOY03o3mZYNX4Usb6Xk32
cxb/SG231fAoqPhm3TirvbX4lfg3mwHuX6Xo0sDHv0qAf2ZFkFURrR2aJ02BvQS8SxQZK7SuTb7e
0O8lDcBHhgXF55yaYZ1C4TS2K+d/UIVdyk6RXzQOHI1A0xrV3S3lPN4ZiAU6edNI2EfMJhldiw7b
eJ7/6OZjnpJBoVsCTOwCkRGRCfoj1JVw2YC534uqmsjRzDP6Lva4Edw6r2/EzBke01PtSuC8hYMa
obGy41whtsumkGi0qJFe5VrAcJWj4KhYl17uQMTrDSBJhsPWV+i15ccrr1pWNl62JvtFs8JphDIq
ynOJ0b6pyJ1ly4GUHSJYybQ7mgbiljGrWWxE9Q5PpsCNQ/eh7sKomKy+gQWV59na5oStXJpx+JiZ
wrVC+1dWpX5z5DWYR23wuxmTvBW0SymFnRTrr11LFVgHayLxMlKHwTW8rVU5UHgJYuU9WmS2pD86
/ICpvQ+O2KK8DISmU09BsYR+tfJnbBJ+Upxk7U0G3Ihx21gQ4ZmgSIEelVzCaKwayd6AvOii9Kev
eV3kQnpNVbM89HIWn/Nb1AI/ptNDidB/DuV3SjXHlnV4Y0bJIbuYKdn2thKZVxaCi1PYxUtcjfts
ovFdreiFyWF+9npm1UTrS8dldcww1XXiVM2V0AKhMkUQlrYr8em5aOfjN8zKDkvVauzajuG5pjIg
7Ciy301SJj1DmF2BrC2ShMX6AcTjgTjyhUm4QG/qgDqRzdilcV/I17K9V2bpl833Ui6+VGphnPHa
q/wDdSLjqxn1vpz+sXgyktwgoue+GA4JDr+T4FrpSC4+RQyIn+KPibA/E7yDyWS4jRBTOTI4g13A
VXX0fvekKcBmJA7GjZQ+6EZWKtI2q8rLWmlXGyJQ8ytxNf7AdTgUXg+GYHEjmcWbwlDZm0HbnR1F
Y4j6Era2HW3Tq1YMeCh0Cn2nFRVVlaNsXbtsdk7lhnDenFSWOP/quKbseL6nNBWeEH0hAKmd3s9N
LfmKI3s30sX6gm1/2K05ef9Zb9Fvk0ifij24vY5eIjFyrCWoGBLdlZhGEmI1ylH2chCdOIfovEb5
m72ZxrvUbux4HzmGXxlc6OYF5mBcXrvCetYzih+6Et93a8j/chbdTCt0t538zog/EPjt2vgfXjvE
DJTNZADGyjcXrLT8XWGq6WOZShg6sF4a4wKZTbPsorCOGt1XnVnxoM76HbIA1Ilxb236cpa81WzF
XYqei0pUNxXQl2DhBlY1y8L0QBLcwg0VheUgP/Vy+jJqdFKoy5i54zqKb33VfanTYBtmN22uMSoE
dyQjaDeYCn5sslKBjNL5g1bDnwTx8bXp2+ii5lBYvx9PE8LWJrjrsC2epKk9jQ8ilEBEMn/k6aNH
M7PJ2gEhweMhN/8e1ejwrIymRnLagkH58fHFREUyCBZ8pXGOSx4v1zIa8ePbUBKRQ4KQlGu3PJlv
D6f/mDoYhghNuRmTlriDlI2fUBzCy4YFHLg7d04OyUGpSvrKnOx27G9A8zp60R7mpSbQIrEQiJtF
mJOihtoHWzdZ1l6G81ImhYZcBM+OnxeTE1r87iyv9vJiZZG32izA/N8pTIFcPqR9xNxmJjoKXZd9
XhKvko+GdVIgipux8pQJjiZ7Q3zgyXYZtA71QJD7VjMFRs3JsEZQiDyLggwYOQm6WGEEGXugCWtk
zCNS06EXfg61BPle69dgcMbfR4ihPsCb9SCNzUJEIAAMJFkMKCTRo7LU1zr+p2kzForPBwI/2FMQ
I0RVoKMnVHoASaTDeNa0eunPYi6eUkpe/YBlyF5PiiJsU9lfjUtSxV6LMbOXiICuTr31jVDLb5d4
X0Wjb/FJh44jRpeyp76zShLKDrfvCunVAPeyOW6JKmJnVd0OtmHonrQCQADIQfQqsPW/mrska9/7
+mtwJEgqqjKnoyIydJg2kSMXBErhopfeyi4TDTyT0A6NhjBWtd3U/N8tsLQcV+F2ElHjzisC1H6j
MbejduWKy/yBRf7BN7JN+AbEHBOpLzQcwtMzCpYK/j4XAwg8gnTlJpEA0fcfILtQ1pTgNDtuBC/H
P6fN6QOEd/U29WfjjtHVHfQ3w8S0upMsrtO83DoxupL4yTKf43x0JxlEpH3imXRbvpfS0Iw3NN4q
oHBsrnpWTTnCDKx/ojfnJXzkejdYkoPa9h/E6ZLvR65tZdgrteaZCBCmlmhE+U55xiNQc+SPJJsb
ZlR4NUc5M/8X9SYu04lMEJAUklgs52/Cny7NQC6P+wmibvoy9U8t/lN0wYzrdn4ZemhW6WwXOw2F
p/g9JvyzmK35PsIkXVVDktpdUcy7ZvPVVnvqSqhn010Oo64kE4HIgbqzvzPiEGbc0Xnzt6OgFkmG
WyM/kJQfEhHQzNj+nLyMkuNJq+kSrogpW+LZJCap5YeQoCSSGdkJ+UkO+Xrvtt14PT9F77SwE8Gq
idAsuOLTCSXZT6f8y2coDKP0x6LmJK4GMrgPh5xNFtHCRRYT0/eYQXJqkmfxEx79xiOocwdhZnDx
aBUHjcR37PtiTqCZEHg1Ct2W0LpKh1ApUV+FtGEk28rGKWlUzrmSe/GiEgG/HWgvDq00sj+i5hWW
ll6s5m5EJcrsdmQYUn/U1dmt0C7PuAym5zUd/Lmddujg5xd1VWkzAWXYKNho36JZ+Yy4DK/poHfP
1P4Gg5F9E5scX6U2GvcdXeiYAIZTp+vbcc2kHYvxuU+c/C7nuQ5dKw5yO+f3rC3lm+P4iJrbTW/i
IYbpR7iZMJuBF1jWZiIO+Y6YML0jWNypcYyur6jaoNXX5N6sqnyW5GTzKGu+/74ZOYGZPRxGnAv5
ZIq0OaimRG6YMjvPSreyVbEp/3AA5oxp0gI0jYXHvccpVJ6HrQLwszVm1b4mttrw0vXTt4j5jNFs
w3TadnWt7I1K+7f2BG9bQ5dClhm4BSa9OckYRH0V7oSKN+OFRrVLli/R397MLtPAhQpLX2ziSTZP
/71p5AiZcRKSSdb+74d/P/LfJ+iPdCYsvrP33z+wt6N2ARgHEdb00/R4s87FNp6adf/7oUwMKVfO
4x/mKgXXVfP3308bsCOB6f+Jpq6GyIzlk2YZE317kf0+L221TSd1Pf3+A11q8qlOq+82iVqvI0MQ
6dtANdwavVNlI29M3epCxUik92ZIn0n3+JPOcX5QDLAux44AnZQJaVNnZh+SORl+beWWZ8DfPGI9
m4+V8jduM1VOWbR70e6XZPzHr/BhtJL1Vl3G+adsop94TBpcy6m+LS7Ssq5XpRL/dEv0H/24bhA7
EBxE2siHyu4/dd1dH/TveqHRaF6mlt4iiad3AWdX21upRfdJR1oLnib2mQRIMaaiueQmsKcpKZvK
BL7MI0X/EqYghIke+zEBcV4zhzwBHOYbJIHTO60PvlHVe1GjrsjGBuKlERdU5damlVZ4nEG9y07e
fmWyHiRywglxFtopp6jooObKtYqjBa7ZMYBS+y2RAD+0II53Qt80T2B+3cYiW48oItZjEoOou2Ie
422ztdXpLpUkb8g2OoBKNdy4Nev9lKsgZ5qTNvsRt8iGeMItJSReNzQ5/HC7KaqO+YrPzFYrwMKT
bOepSN1HFvF+NSTtbFpBV5LSpPuFoZ30YZS2ShNRW9cI+/T7BssUiIZKPOWEZPcXDvp9Q3046Iy9
HsFKsVJFhmDNpQFhG/UEXqsP2AhPV2+7a16Vbk74Mvp/kKXfLzYKUBACBY6rU7BW/36vouAHjZbS
QPzweXWyIvusMmnTVZIJiKBbIdIwm1UjnYkch23IT1YryiuqYi62elA59koHve6Um6XoSNkYb61+
vNb4JKiQ75UAbocG+wbNgmL/nTueO3WMFE9Pst3Sj/8qE2K8662TZKS3PLOKENtyH6Qzoe229Njs
1+pf/Hj0+6G4vzv9BsxQu6tY1Z/NrPmpoZKPYiqRPJbtvMUYk/p4x6ptkSbac1fUhLv3Gc6Vx0Mz
R2PbWVC8vw9TrsvL4iiHpjEwDtG+6SYgqk92FyadzR4/dQThjvZBNQD/7XQtPxalxdldO8lesfuD
IUR3ycgq9+RmOksVKsWFebO3SpSHKYnt5WK9xeUqYUxxixHwehkEOrPZCtFnSsyrsnXSRrWHWtSJ
pagy+vfUSb8nymh7JNWxATs1Ygl7Gt9FRs1KMgzrl1kjMq6qiQ0p/sls08fzCOBUF9rJ0oWzcJTC
DdWZ/bizR/UsHo9+/xVLHsKIceDKo00FnTMGXf//fN3vu79fzIV91dup2v1+6L83v99LsjRpj5A5
/H+/dFScMohF03j//eDfT+zU5dLERbKpe4peLP2zzlHmYn5OrGCS6KeLIaPIdqBNgScP4n5qLw+J
12UV+rlj7dr/Pqqt4aFvUaUtHIRyyIzmFieOedWrY2qtxq2OlGJrNMACidZpd3MgPMppl2w79Ma9
okjgc6T31W9ZyVy6qzjJ1mt5G5XpJBvVz1oQ5Zu0To+Mi9ufWLe/TJJirxQgSsbaCwJ0csKVnE+h
S8t+GE7mnCQkKmkmlD4KDRZ6NLht8afTOdQbsrqx1PU8PPJflB7grVGEFDr50OF7AbVQVd1XHqAG
IOdEWKiO8CnuUZHmmqfJ0R8zyx+qgL49ijYtXWdtxqDDqrcfaD5liW/pGQbqCe1hNl0z1t7RUkph
klhHNLp/SEKINlhEbNxz/YsaYawl7Sf2HE6GWjT4iLDUna30/SFNumardu0pyrvukj6SK+W1W926
Ix1t6YD459m4zHrdnGq120bIwjZxgyosjQVidVq/SeZ/71miQ8shDMBqNivM6YetoWPU8izZkfce
Nd14xGmgH3VR5R6yKlQl+sxmk4pz3JXUYubZNau5m4cReX5T02S6GnHHYccoTxFtG3UdpYgWH4qE
qafQSPSc4Cy0rWxgEtKfZGa9IZIrtZnrRM/ht7P/aDP6EMME/IbW3iOkcgroDkVYaOBT51CsiEar
WULVUX8vptQCSkpTEE2i3laFtRtHhoyqaBGlxk8tygiXXeqfWmnPCH2rsJo5zyMTcyv8H0lJWIi1
apuMJsdta7TKXnR8QzUaj8kgF2cDV0Lb82L1XcfxWEs3qbKKnSA5ZCx6xaeNl+QwbCRsM/JyFBU7
YyZFVEQ8HppzBAzweK+3eg78/z3Gqiv705NaZqufyKsRyPr4MjnIkThpiVCsaHWkMftqe3X1WKU7
Vyd3yM/UyvFLpIJz0UinZsEu2U2TflEHPXAsAXyIO29ezOo2M2KfFQFx1NxGJ5kvGvAUiSfSQcam
7nJoU2mgIgzaZp1/rsSQIAvCapUl+XRS8vV77uVxU9N+xTzd4QzkEO2SyVog5ZvDQjLyqyx1Xw1k
/k5X/iGJbo954/QnFQfhYBPp00b5cCwBLnYo07DKVs+qbvDEzFBeosB2MA05Q209XFZH2+iilI/Z
JL+3j/3S0pIzJnN3rLrPqGH/miV0B9Oo14eKmZi0YRCK9FLoyZM8OsV2SmO42SrbzmbrKiQhXEiL
lSz+ng5igF+XwVo38KyY05MeB6oZ1/cmUkXAUUBC5jlsi0fYWjdDwWksVmEuR9dYJ98kkQgv6m1M
L60QKxJuazlmJju+CyWyTUchnZ013Y6CaGEj6l9TTqPu4qA6MNni3Jhpmjzex07QHeyZGaIrjG1p
jCBKU1sGyJclxtWp78Thoy1yxWsl7uOsqfIgj4j26hTAWXPG9DRjR+lA0a3e+mdGpXxCHl/Dviv5
8AOHXsIUrXEqBVVM4PVI7SdGBv1vOWXFHvYkTHLyjgmiPdQDQi6bElGSS0Xqq3FNtyzTkB0NuOAi
svuQWiEiAUtNh2O1mPeopTuNVmqMrgwEaMoSzxjx5cxVHXuEpyjhivJ4aBV1M4+E5qC0coJKydEb
MZXEgDOyQtyi88gcaVuDuXlNQzwbtOJU8Q6Bz6mwyA0qCCJHo0zibypId2qd4W2cpoDobxpBrKeS
hLQ5YlnH+bjrv+ZxkU9i0e6ceKu3Ag2NW5eiPf8+rJR3q7bHR+YgMam9FhTES5Wz09+SdDFOuYlI
a9Wex3oyXqfOBHlJa2njVOoelg00Dmemn1I+oOKU9IQTfyAgwlttL+9a5oC9KorlqyOvuJxMoWq9
2M1quElXnAju44ZW5//h6jyWG1eiZftFiIA3U3pPyrd6gmi1gbdVQAH4+rsA3RvnxZswJLVaokig
qvbemSuBx7Q2xhJ6GRKRXK24mPU0kFTM+qWIYKtJkC7zDJcWfSLctR9n7CNF8SicSqyDwX8vFQU2
g1Z7q2gVFHFMAvBszuBKd6gFN6YcaCNa3R5DD87L2H3NIq+g6aC+xqh8c7oaeEX5q09bxuk0Z1do
CNdE05JIb0NT1bOIaycO/1hFXh3seRqd+y+wlcXGm46d042bGFk3+veQjgpUfK+8DYnfnYc+eIoC
seu0Xw1L4KWsHXM9gfNZlWRajKVrYIQd7q6w3EdpeSQCYrBKbbogvaLxMkjD3LAwDIYAPavfDFxI
Fd1SD+TuGkbsEev+XSVGvldt/GK40xexrohhA1Cw6JbS1BwP3M8HmYjhiI7t2Wj/AK7KoeTRpgCX
iffZpkZXM7VuiIkna/E/Vo2xEmPnE0PB6AI60USPbzC2go7F3Wj9D0zy/okdZTgJbXrTgggZLqbj
Dkv9RHgnXlYQ/k2BB1Mv0U63EL/UlJHU8NMuRmvT0evQq0+Cxr0zEUmvZkvTYLTpFyUN2UZEuP6z
zXJ6WGTJ5BBhjKxVp6yQ9c5umREASAoPPWn2qJsn7p3Auppj4j1pKQuqFp6ropmO9AG8R5Y2/qNu
hn9w/sNjMn+2fH3CDFwgl2iJmfWClIRci4U5lzQjZfq/D/X8kYu7rcdTQqc4rRSLqk5ayjg/pHH0
vw/L15ZPXdB8R9PIGUQPxUmkurcelTGui0C8aonRbQcz/xWQNvdkzenArpvfpYaiwhIE1rtmt/H7
uj9nBukxFH601ZVxaDLejNAdkgN3tp66tyzW87NJFmHFYIUPixDyqcPwE6n87ApJAEuEDpJwJ6cV
ESsmug7ZBteK5MltZ/Iilyy/JzeKnssBEkfRd9W59eiUCUViRyw0ca2kIa7LR34z762SS9G35A+M
B+kH6/4B/Ape65R+DrKBaqMaJ303uGts7ieL4e/fgufPISD86vHdyOE8+d54LlII5GNwMksgekPe
C+S289cxHE/f36EHqj3pKRXFvMOgss/urrGaDIRYdGTz+39fJizxkTu+OP1/Xwd/4tDWg3Cx/O9x
8HKybBzkMZ35Yc+izbQlPryYx5x0x5YvuxiW9yFooV0eGu7a0MAPU/Hpp+Uh0GJcGqSw04HlPaVR
sDwuX85EiSWgIYt5mML49t9DMWUpvTv2pCIISh0OzVjpK4RL2bGd1MvyjaFT8NaJkmCy1rhMXcuq
O7/wPmTTc9Fom+VLy0PqNEDAMhRimFvsle/64lCz0cZ0ztMBBfAQUBdo9b4qYT05SEFQntpvRVpr
l85lPy5BN/1wVRauR2uKziN9qh/yC5fucLUChpXR+BqGmnjn9Cl2hhZ+mVmvzghhqjUZhuOHb3sD
Y6CAbMX508llXIAz1ruFAEfeFXahsRyRISvrOvoIUr+/C7Mc2ipmPHX38E2SD8CMTYjp4VYaNUYs
S424gBpShoBPo6+p5LrXXEZLY5jv0yky3nCgcjDnUG1TIUScq+5ZyvmO1O3pU6AjWQ9ugd+oB9tN
GOpu+fpEn2cfBAAkM/xjn0YltxkDm1ePBGbcVhc/af/fBykhJSSxg54jJXBn+Vdj1P/vWwBL55vC
MhnGUyxRKvOflx/TVuXdllgcJOrITtoeLY/Mf1ihgyXbq9Qm43x5KcphjyMZqTjx6/vRK8YnNT+E
9P9Q0me73nUmVOzSeQoUvhHPFU+uwzwf4ONR6eVz4M/uoqnvVpUcqm3eBPTKabdtnGwUvJt2/zsS
H0nThb/SYrj3Kr93sIKfJrJ3nsxchNviQ7htdR6rUD9Ho4GMlCTSJxoh9IsdFBvpgNEA0qh3Wx4o
Ytq9r+FY8ruRN3h++O9fK1TN+pQqbOT/9x++P+rifhOHLGL//QNM2v4W5BsP9uczy0D8PMn82dE8
denmz+h2tA+ZC9r2fLZ8V6qza0tkUbRc+g87Q7aU992LEw4VHRvMFa4BgDTowLhros42KQ7GDcrE
5hgH3W4REC0PtL4EvtBhWGu1px+ZaxP5vSPZSt4tx3nzmyq9OgmnJy/tOxQWMBKmwLnwVxfbwTDl
3s05v/rtLPOnC6H1PUC53swPro2Eu2nJxSKSc0uETrPpPSY/U+BzeavUYahO5r1qp2IlFcqmPEkZ
YQf9+6Sbs4YRpqu3iVUmL2bOrYuY1Lv26WPQ/lJY6ntUGvk6yNRXLq2fLf2GnTaRn1QhyiD0qXTP
AZITJ+UakCP1KKkhQZn5JyWwQjaIl/xBYgiGjnCNQFznUe6f7Iy7rNbLp5SDGSpMDuwMVE9o15+k
BlKicgfukHaYh2EdFmybjS4zG+J4ZuC6LbkcCkU3w6d+XkEWSE64ej+tGGwLBf3eJwYCMxt91Vr+
ZcqfHezknmU9tg1K9G3je9Um5s1d+7oAFUpT7hIFH5Fy9UPMecKdSxL6J7+A1BOkbVrRJi5ik4vG
2ZrE0z/3MeOKrsn+JCLqX31GRqkbt5j5MczpozQvNt6wc4klyoz98VCNX42XHkM9aE9p/9JYVnV2
TSxg0vA4PudzOqvY+XqBWEr4+15AXq1qn9ZakOonIy1ePGriLW+4OlC/KcN5n8mNVMZ9odZ+Vf0b
YsEofzIYojTyQ6fUTfxgVmIT8i37gaTFGtZwapX2CczXmqAX/2xZHs2NEmyEGuz8bEQoDDrCb9iA
5ukDIpaTx76vhubkCcffjx2rZqRiuS9bumR98czi0Oyjit1dMzrnrbLFsYuaLyA01Sqv4XKFnH6Z
J2kc1szst7TcicIeG7yrELZl6UtGOPbJVAkKMFZIhHWY0MYRR4OYol2YslCQ15mvei/YQZzguwbE
qAULesVsYq9sgjyqnKmhnxzGHBmWtMLz6Lr9gcCXlmPU8APtRsYs3NJ3taHwH2bjgb5XvYJehjC6
GasNx0Fq782ADspL92RHONdKtwFXYAFJ6WiM6B13ZF4g1tGFdyfPAzqKZ6RbnaClrccBbo0+yLmJ
GH9MByVni3OufRBCjGgVO/vOAYyFS5anidPFvo2KaRTavJWEUrwLVXmaOJnr4Bu39byjpR7duLIk
rJHI3C2KxGbNc2kOlsovlHj5uu91bUdu325IoHoJziZ0iTILJlYs2JEcsyzRpYZPZBI5IBuat6kb
cVKZk83LimJ2lLQ+vWvhlvpDjNlXm6tq3Qn0ISVyVe61fTbkhB3keM6ohA4xCNur67rRluYYUVUB
i4aXUZs5HqMNDTeaVjvkBmWB2pcd5xoL/aCWwg2hkYV+UOb+WmvleBNMxFNv0lgQguBA+XWYVIhQ
NhaoHemCPyAnluvWlNW+i33q99F4qV0my5QXIe3HdA6rQ4SfQUQcbAsskK5dHTcbLkFPKZAo3Mco
Lx8a2aIofI1i1RmsPEh9YAcxcUa78TRU4rfdBJ+VnABVvxUG4ngHB8jKhRFhB69xjfsvywL/mpby
oyqhw3hxUlwjL/qlEvOHLbJqb2KcuE4srgY10rOnZq+SQLFWtiVFXp4HZ7olxTHV80vjCDBferRn
Z1wJzsCfoHR/4jZ6o4RNrvb8UHHWhjzprw2HXpplgnSZaFq09ehgisLQBC9nZxaxPJJLWmyd7AQb
hsF+GWHPUPxEAm4Odo5Ft9Kj4m5DHtAlqU9B5JHxoqyNPXp/nEb/m4LTZraXrJ0g+9Ccpnr4CrZH
HEN0nj4GH8WRNOEg0cF/DqIDFsz6xEmSyt4HsOshvj6IhjaYICsedev0YBr724ARRFNIvyRz2PWo
4z2pp+gRj2CDO1fwzDtBPyIU2jEuvgbvImOjuUWuwF8MUyhQn73RIDHV0HLB2w7aMiWtATl2W6XY
Hz48c5TIqqNZUYaYqooETscQuWxgmbuYKOpDIf2fzjS6p3o8lEY1UC3O43xaurYDmzKdSUJV85r5
GTJ5FKECWZjSz1OPaKab9SVkIawbOC68n3gVdI2eA7EtNx2mzEHPqk3jMvOLmHutWluQTKXqK/mp
A6WLtNYywBZcxq3CskzreWZeJDlH9rBlUEnS3glHf3CqLQ7CurYfaKbeQobfNnf8rcZDZZSXoQnN
4+ggCCmjON1oyjbPbv87Lqz62uiCXAGhso3NZrbBvmSu/Ni7xhHKbkmW4YHgohh5fLMFZW1vfL38
CN0W6fM4fnZK0JGJ8b32gHhwSNXo9sG8eV2GEiFP/qBn6nc2R282iKxmEj8WW53qlCZVOsx4gpi4
H7mvSZxB+Bj/k6Yp0f+2FY4TXMGxBk8v88UqGZN/RZT6uzoaflIZiOPc81bGnNDjdoyncu2pwhq1
7ySOp74P+nUE1GkjjORJOvpPG4Mf4rH6NcceflGq3KNT+Z3owy94GXutQugLJtHctPjZUVgf89FT
+7jva4puuhVEFsPXqI4ipydqoD7flrHh7MUEj1wzS+I4S3R99cDfFKBZZeyo/dK02Dpoiet81Lr3
UjspXpZKA5zRG/Jo6+607+fZtkTZtCsiP7wbloe9WXgcBkmfPwg5vYN1fRhIg/vIlttBZazzUs4M
StKqalQddKAZ99PU3cgaBHufbpK43g4YmJ4aKV5cpdTxQIUNsEGBIM4NUGEe7zc7wh5oVLZF2qDr
/e8mR/4f0cWmeHpd9yKyz14uYPYZW7h33s3R/D9+MdmrWgJTbBqlrTPdfw8bNABJrXn0WfKNosny
3JckqlbxZzaq/jbghqY9N61xlRhnTnf+Dj3axtVsWlVm+6pjBoKtMuJaHB9GkbY7TxV4t7FJ+sNH
UKbNpsgMxk+gQzzGP6vWnH6pKBpXofiYUmRxbpZBuah43Xrn54hDaUegcru2lYnXPzMB+ihrO8Xd
88SYjgGb261HMQ9klWWtnKD5l2IyWhlu/beuWAZ0iby4/WVZTM6Ru4udCdWbth6XYWrLi1al/cpy
a0RySewdrXYnDAtsuRvfmC5+IUmctpKToJV18SVM/aM5aBz0Ch8rl8ZBcHmwIy9/BJH+tzbJFmhb
GrZ1/V5pw19YG9rartJh5wtzb8I6Zv2gI96ZGqrSKjmEDsuyVSQMM9IeO4PznijBH8MBDHVxtZui
v4kru+tgaRxCdZ6hk/GeImnd52h1zaLXzjkTFahHpClNLN75H1uF+6o2OEbF5S+7N39xCkm2KQZ1
RmOlOvcVs5ku+XTU1N9bKgwotNHO1mxxDrrkAtzXQBzHiaqPFDlq1U2NQ7zLWqd/pcXJpDgad54z
kqAIEeNdzx10x6L7Z6Zdtinsa9k2/VXTUNtTL5ACoOHpm5IrpvVpg4oqxaJAZA9SkY2RFz5qFOd3
yvZAfwyGj89rZzW0fYzBPUxmDY0mLWGIyWMUgGJECjpu9IhocK1B/qlV+A7LllckoiTHZbsJBSae
oDGe2yA2twzkD6qJwu3sy22tVLuGHts7EDTmWHOWSfJFkuvEQJ5DoufQAAaqiU1KUCawxK88v3lh
L4CjSOYIA/PqxQhtMqpS8omyirk+t3xFLYVGlVJUZ6LqA5krwdqIysDsKUKD2WF/oGBkeFDQjyWj
GhkCh1qhRmLu3OCjNnu5q7Qph/BlHeMOYwXCH4C48VeYEFHrymaOZ1aY1eQon5UZkME49vuggEaM
MrW7NkGBZhxomEeu12l5YKz50zVzZ69SrtSZPsHyrb9kFdLweGKxysDEVZrfYE4lh5MpeYbrgP5+
NhTmunVg72H2wDc74/8IJQj2tVf7e8fCq9d5z1Ef6S8LGE30c3xa5jC5taNyR26us3eVgf5upOtt
x9kfl/SpvReoYxUx8c1nVXOlbOME1/p5zC1CQlviVU1Y+Zu+UdbORlWeWe66D3DURbabXIsS68/Y
G5AjUHp3gUo3bjpody9nh8xqK3+Pmt+DMTgvEXh93DrA64ArwmWyOLtjG3BXZWG5m0QP/KcopxHS
z7/SoM7dSw9Zn6nE3SQCJO/jvT1Tjt2SIc3gxMW9zYG5Ah25s4MVtBXL+EE+wE9offeel/2kqM1n
0dlCuPSkXm0szCt3Av3+yjbo2XzFSxPlJfeCEC/LdznxNOzQFxGmjum3DTTKySwDfDzUnLu09L5g
30Zfuy2UQtcyTwbzCGSbWntdXvQlzyswBQK+GZwYNJUGYYm4wDKmWT3HRPkdiPQggeMS1uETa6xi
1hNty9xCweRp5zbLEsgFDHyampmuWzc3KSL3SvMZxAMchCW9YUk0pFWztjUYEY0TVuvGrJs1aDXU
Jx2C8PkE6uJOdfjr1qyclMdEBlxbcneUaOyzVif3SDnTSVB5djVRg5qVpleq1eoYYpVIbYJoIb17
+bYZNP2gao9UeCPEa5II5zso0rKdi91qjKPgTq+qJHw3qnq6TKiV9qShfLSpHE8JOXO7KLPhsNdy
+GZUqoAsQ+yFdOLYdS/LR2GM+6N16+JpkN42Mr3+lW9fLqKQ9Blcc5ziloeOhaKs0lUzJ8SYwn/O
ShJ6AroPq6mnmK0x2nMBx4KppFdvQg2BrNSIiOTM8mRgNmJQ4+ovmEGwmxlxsakLis+CTvx5ksbJ
01GdTrhOj1MbAH3CNuWzmmLZeW4CS3+3p/E44IqUMzA90XhqEROCESvCagmZgVQ47nSJCqQw0T1L
hLsIsOMR4m+ZBnct7SA6ZjNgyxuN3WBjrW+CqMDIyq6SDKTCRTpS6ij9/c3zNK33ds4aXx6SLDCQ
wo7yqKMhMvQAG4ltp5so8jW2d47dfp984si+a5aGbI178Dp/NnRphCCa2e6YjgBGkTM2Q+u8iNF/
DeBO3wTnRFyczrnGPMSQud50Ha0SzLEDBeKI+knD3GEXUGJ0coIeqPg3XAnIN+Zku3TivztWmnzV
Sb71a2dnhChlCi31vt/xOIkDCiGi4XT2iSDNyltUh/rXEOUsIQj11pOKwUnYwb+6whfMkTw8a6Qa
JaPBhDQXiDwbAwzmGEf9biKZio5MVWwAqfkHH7PIOyce2qQDwWersrZK9K3puNf0ctontXrthH4i
YY/nbaHcHBQJjSmz2yvFQHtI9OYoRfdRM3H9C0ptHQarbGpAw8SRs+Yd9q+IqMatqQ+cg0koevpG
5PeS3uscfbo86NY4rAqPxvUQwDbK9eTGmZXD9Rg9s5NAbw0niw0zyI/fz1+L8nfdfm4YjXC2RKAV
RMnBgf+6iSUmWTQCvItCci6L0/wwkJ1FQp3xQG+d72ArtNtSjSwjrYairpUHt5zCJwWsqcCD7EyB
8Yt1g6HAZI37yXf+dtLS3mjqAwGaXy+ozDlNY65h03wJksp7yqD9x3l0NC24DJjJGuTd+NmD2N5a
SY7QiJn9jbn+Y97BjzICjUV0x93STMznoeZwfK3/NoGNu5zL+LG83F7Vi8Nyu+MVZug4t3IcdvKa
+dA2NBk7I43w6PcXeOlQj9a+/zYFL+HYxRtD+eJZVECRvqNm6XgFGyk0b/+9t4UIWKo1ruwH1XV8
QME74VC1vW1WmvYuc3DS1Ay2qK3d5qDxzwdkx4BLYFmtuxpVczY5+yDHF7kytPQPlmeCWwLaEZTi
E3La1s/pJXRi2heoil8LIMfHcU71AZELrkvXNz3mJjT5xUOfubSl0TrnZQf4zilZFmlsWMQD+/WO
IC/zRiSWcw5afGyDZzprq3HIqmrCg9VKbaMlot9M2KLvgTD+8tuhrfI66DR5AC6EQ+RuprEyXgE7
0E1urf4pq6pTpIwPl4bpk9YhCqkM9WtQMXHhdBak9/ENSbbns9WUlMFVSRIKMeQGeICRJ5h0dnbA
jb1HKxGxp1qBplJjMBm42huE9XqjXPvAJvOVIa7+mEb62Fg3wnYWUoFhnVfv1kTASeDMW8WkRM6s
9Ak3KyN1js64n9tVbDkVJ7kmqS5ZOo2/fU1bdaOZIk/+isCg3csOjV83RN4lFAPq6m7mhIXiknkk
wNhWhCITHhScW2hXaBwbn1+UvpkVvBD+26jvEtwjhypm2ExWxMbqxPC0rJ34gpgypCloQUvDyDMx
jgW48CjnLdlMUrkpE2e7BEUNCUCouHR239ea2eG6Lmz7Jxn0HqZDC9pNIfGhSGagkzNiENMCdRhK
82eXqHQL84LQhaI74anjkBHh5NInyz7FFvqPerTw42l0ltIk+cMLbX3otkF51kBwhqhT0/M5aqbT
HXS9xEyf2WDtcyZXmBNLMzSfypIoQmG21VN/KPW85exfTFuCzlAadPbKmiQ9BsspMSLq2iHsqZQr
pSFtmeOcaweolRDcF4Ot9xtlgQfx+naNiGG4uX5zFv0+H0x5J+MgXTdJ4oOu5qRU4JdZXq1lKaQh
qn/ltplugnllCI0CC4LrdCfCgv7aXlps65lLQV+lR986mb8jC1ir2izsYt52rjoziFHzDvFN+ibk
sR7/7PKyZbjKtp51IKW5vvs61XcXWdsyFcbBW1aq1pC7hon1rjHx5vgzU7avPTjITkR+gB8c9Lac
OKB/jZJwPsI4PpffaphOsLeNnCY8Hbl3RL/d1WxMkl+5a2vDaI9Fl027dvR/R9J+tTq/e3Z7boMk
jJnxInbmND6IO97UGZrR3sx+PJp16e7twcm+RoHIMSkz/KmqNrZRl9ePsURwlOidc+v68FODqfk1
wCVGy6CrvcHFsFLtUOwA3gOXmW+egZIJYwBe0rSJ1nGl8uesniNFUGmVjmifRM8E0CjcZ98YgWrO
nWEi3je1X0aXDn3vDRr5l6YH3bEGUEaTmzjaroZsQtTdZgJweMls8raJeXfOVs+mrTgsbkxvtuaQ
a/1YXhpGlCiwpujazpN4khS7Q4aR9RxlHIXSyNYOhZlW2Bk4cAWUAmfNqa5xAz11EOJegr8GAsaT
JU5ktjVcMTNsOriOaye1mmNhgDxtUzj2+QxqnnD34ruAlpl7/IisQOFiT3pyjExIGX2Z446dk8Ub
w/sFKNJ7kQ6LglnG87wSBLsrDBYWaDGnpopdDBKNjQqvDhhnw+4dg9IGsoJ0bAkIV8KdVr7fJBdZ
4NYzjeLdGcXwa1kBGF7V5wHH77ZruDNGu+43eo8AWpos/yId/A354fx/z81vdRH3HKlZu3LVIh+3
CJ8CpMSabKLYs/LPoUdb4SJSwKCe4z4uy+KSyGSCsTGiZI3Uo55NfCXutI3h1/yIQIPapJpy62f4
keKqHa7pP8li6mafXjt2tyApvXWZOcUB3D4GabbVVYB1+Nl2mmuAIMAaKuNmo/9al/h6djxF40Df
ejU2aht7lLXLK97GdoW1H+97HansghbD3U2lzql0Uu6V3iaGPR3NoU9/Zlu3bX2s2vEPXZtoXRl9
u5+GP9CB0TL2pA04IH5aXwu2oYfuiul8g1GqxMofCXaLUFvpqDt/yFbp+2FIejydU/ypw+hCaMAF
pZ4n8piedUxnu6o3h8f3q1X25JwvxYDVdFhlgAQgFPouYQHHknonkdEaB1r/A2cCaCe1XR5gKETn
zLc5Cs17r85CuxEc3bfLfox/ih+Cs1I/dMhZufWoLR1k2fJXrNOkjefjuO5ITK5CQzhau1gsB/LU
Ry5NmTsvSeOguxodnruBjnpe8wB+t/otkWF/bRs05QEsgCWSYLIprae6BmwFVGQF5ofJC8WCbVZ3
OmTBpg0wlWp8x9YyVAxeeqZ06eElqr34Xkl1sKX2BOY1ZfrVwydJEL/gGqKtCuC21gr7JSVMD9NR
SzBOXHTrpeDs4/Tux524RKJBpocg67gUqZWwEK9GyYsa78u1Xvq4dpWq4f6kw50uqXdeSlSg1EjB
XPMSzPnM3GnGhiZxS4IFYH7laWyIs1NMm+NsmIbaW01iTgjw0twrFW/k4L1a3EbPdp84V8wAz61u
dMfeMi70aut1h+DuNEGAQ7+oiXPnRO9NVG5rZ8TiXXb2xTedz8obuCLmI5RFWBHGbOMMraE9i3Jd
ChxnkU03EsQIlY8ewzvth1Mp/IcDTGVtE724xs7Hu9VrF9CLyRW2H40ExP/o5RzMLiYe0qQ17Bti
+B6VaKYdCW+xx865xHnTbL47BAzBPDBot1Qa78lYAEXsc3Erme9e29CVp+GTfkrFlhZo93iyMVNY
07vZo11HwQFi1+0QmzWRxEb6iFoM+z6uhCg3N70PYwGFV3hWKFRRk+fzO5tqFMv8xeQ6PGSl/C22
GRshltqOYDucNtceuWnztvhusE4GR3wsS/sk5ftAqNWUZsZ9QOi3LgxcpfVUHaXjWM91B2fKDTn2
TLRwTnqk/fYr/WNK9PjL8Rn5lh2gHtQ1r2gDGon8xoWFfdeb5o3CarjYRd/sQ8IdoPrRJhpTIC6G
3qujKezVKHBhjwXEzu8DrlYlnxr36EfZ+NMqyYR7pQcKOnSsPxs9V7ep7YhAFDHyeevN68kxlWMR
PzAqelszpzfWTV70aM7FZdk+lA8p53vxz9wp3FvzaM6XIr8uH4kOl2mPI/MQxr390Nrqo9PN5IdA
Q+oN6p7ZyDcDnIttBTCfJ63xe0kfrwaHzh/8ekW1v+M7dg4Hxllrm5zxFx7oDVWHDs7OeYi1+Ez1
Q8ADKpfeOA5TmzxTC6TvhLcFaaO/e4V7SMC+Wb5LBLxJdzUiCWo9ZsZwUc6IvGGIBvRr8lX4BqQW
1bxgSGGOgNcUmkWk3mnBYHFu1TENAc4s14kZYWOXw8ZtspIwhRwQeE/seZZFv5dSyk7ar6T8XH4T
2iXjpbRZElX3EqeTGbDEDekVnfWe5pKxIeCXiYHGwKGMIIPZc0gqbbPhu4HAZBcIBxfbqqg5Dht9
868xGMVFpkxvY1IvZQ+Fh29A4PMGWI+sfy890qVtnmn9zhim/vl7YY7dtWnhLF4uLg0+aY5iXzU4
+NH3WtHRkJweEDUVr1inbQ64imp0DCZzzZEkupbdG7O1VaRCatvc+BlL0OfOUP9x59swQ8S0J5mA
zGsoeS8wMFZD3YYXTlhAuHq27Lg5Dg6uvKJxPvIo1N5Hn4NFzLuJ9iAL7h5HUfhxZvR7St9NYnj+
TJIlRJdZ+eyPGWXpFGeHZXHUlR9+jBaJstWQP9Wxqz0BHHsSlRI/0oYxOxawaGdgtfiR+ANCMk1P
wEkp6kZEZPMeji75mgLCGpcCbX6oAJyMaDaOSxmom+QX5aWlrlo8gnIKmncfL8iyzUwpvGvb7sgG
zipiCL7jPnxb/2gAxhVpKLdBnqAfG/Nq5wiGQhSQ2yX0Ipetc6oG8WJGi/9BN/B4Ybjr6+b830Nd
kFigM+g6owS9o0ox6VPE2YXkMmOfuSWL8whwFojoxg8ZXC4bYzuSI8ppvD0UZICvC2Z5f4nvAlg2
tuDGxQTgP4ad6DNWv+iVnTBYjtt9GvCW4YNRJ1Of6yuBqrYKEib69Lgon+xq7RFL7M2dae8MGyzY
W1Ke+jjRIFGS8VZyhthOesnYqsackOh1ti9tehBVxeE/nNuqqXIq2lPdI/ddc98H/DQXFd3KdGv5
oL1V3fW24+kNUfKznCCTaT06RJrMrDeWfE7b9tqqaboD6wbMm+MbT1BJnZhm2q/sO+EmsJAcd4FD
X4Ujw1L6uJM8RPYEjkUfxcGFZkJDBKtIFbnDQSgsH3Xey3M3+fFmtnNiqh0gT5fkJaCL+2rJx173
Lm1SrrXsrctPwRJfhJUTaE/qQRGqbcw2kGejXpuOdaXq7x1eK5HCSlfgFDWNv8vFJFwIcGnP/efo
fftU9unvnBJ1Y9GEY0GwPrIwhmvES8vOukktPf4xApuKrfEH69khdtp0HWW682JF02sOhuBE+659
QUManpaLr3DBWjV1/p6ZjgldHa2eoQXOvk2RWaEU7kz9j5vlB5gQGBqH69wq/J5I4JmF81hF8VG0
trEJe07CSTbJGxGXT75VZUcj6j32eD+62j74G0C3gQM2rScBdO1isgC8YYlVkYriaodIeiDfXBNV
RcflbWg1BN/OYFyYoDGX9i1OBy05u5TKa9Low72uinC9RLTVCQc0Wgiv8KG8PQ6IeO2SisyUBEuL
7ekHHV8IyazFs5iYUyWV/hS5pftHd9tbZ4FKkTTgNpw711Rq5iPz0XdVFYfclDo3GjLttWZIvyoH
xBWwU69Z7T8aq6fFmNACW3qpMA7j8mGLId6OZf8HiNWM0ZTEMMU4opBRKeTWRLMVef+05G0D/8uQ
menmW5iH6Y4/kjSS+Wf4+lpZ4VaEvfVGDfInK+giI4GfwG1QmOuJRmc36KLLUs99dxaanxWJbs+t
TVbQbGPXCvO8NF0tDsBz89NTzuz1Kf/R2OxQoVvBdVTkBywX2XIqWlZHzSYHWZlot5avZV5DxyV3
n6bG+1hiym1Smo9+hl0SBPCOYuCdYbTPi2h5N9pw4DFaKOHLp2biEz1T6PrMRPzM4BF+dBSluCnH
E9K9Mwbc8uESHfMw2OyX3zf5IHmT1G42Yamrh6s7CdIkAg0Am+urqiOFx03H5Dkp64drxpgKi4B3
S8yqXF1sdDeR22jsqz3qC7UiNOIHUnncTCP7/HJHO41zbSyyw7TpZhid+ycMiyfM1x2bPk3g2j3X
Xm99ELH8jAUY1q3yemYk4MDSTKJjT8vm6IzpVyar4mjAk7nJEI3T/1B3ZkuOK0eafhXZuR6osQMc
a+mCyayqrMpMLiBBgDcwACSxESD27ennQx6pW0c9pum+HKmUIoktEOHh4eHL/7N6vFF3CrStiPcD
esFNpLV3EY/cwaTacN1kigRDDZ6oryH8epbWQ1ngsbt4jw2xf//6pOpU1f3u8dTJ56Zcptk+9In8
LBn3b1VIR7BVvI8nph16iZDD1xkaKXjZA9wMM2Lnn8D/RtIVlaJJO38XevLRAS1PPiMm7ncYAMiY
WhSa/sj8mTysLzqpGfqFqsng7iNF2DHIW1o4PdhDykXz46vJOQGgH4P+U1ST+dvv0zNacPBr8FfL
vM9evtQ7GU0lRLpR9evhLf5oUjDV9+R5q43YdEVqiL+VJMrLUMoALZR9G1I5/dnno5U3o61iUn5t
Y4rHNH/2Apnl9beoq9iDiqPyHvfPmW0Mn3OZeGl2fgDL/EFSUDAo5Jz+bqaUqxK8zVUy7AqR+aK3
hZPJpLLrCftGIQWb8Mt8pah3hUlg9N/ah6UIkFNUC4zX14wr2A5TF4+bfqr3PQGBX5M6hQlF2zvK
mIxd/piTt0aVwD3ORr8UHx9ArRBXkKDTQFQlPJz80agk/3x2I/ve1Vrudfk0m+Lu99VeNeV3BSyZ
ns3uZ1Oo9V5HUl5kEyqNL6e5+iB3fGChTHLzV4eRg+cGbA/IW/XtvyY7lcX/C1m3LEswi2srPDqG
thwPfSZQ1PzlN+l/CbjF4jzTRWgI1i3m8EFLIVPKWoCNCEGqL6mYzZf0oTjZ3M8Hcpd+9xPqDSEK
YnnJ54iD2FjCjYK2gOZXc4YhsJq2mJRFTGbbIvQSDk59RbWTVojKKe2W3J8CbvVSh3eqm6F0HIuS
kEy+1NqoCPM0P+wh6YhIK+uvSBrJSgG1p9NbT9DlBYxC6BewadclyftrNRuqtwjsnuNYcj8PB0uE
vfeJwUuY8cu33kikqX15RHTPpEBj9QB9PIWGlgh3DroOk6z6VpSr+r2Jmwu8PwZlBGL+bfKgHFTH
OTl+7eCyQsGCWAEeVeay92YuHGgm6TIrfbjKrTC6OAUINMqq+Z20GjZcag4Ge1E9v8MLiImHhxyW
1+G9NfXdDMB0UXrYlACzylX2oYDr8yngH/42duC+k5xMWaLBrndov00l6Ut1Sy0HQTo45vryexmX
A/gvsbgUZH+0GSlDZdWRlL2ERAXDM751/P61kywekDfmYCGB0Sm+e5kAR4n6WfWs32YE8UGTyL9U
uTzLtfR7/FGp9IUmjL1BvZDy/f6xMnvKMhe7KAKkYh2nlMDlkkGEG24U3ehdAhsAgtbZ6scK4Jy3
op6D33WZpqkVaJ6PBvwRsq6GkooeDf6kd1ldrX5oCVi4CZuAI3CK2uaBZSNml2Jik7PKIhkoC7zg
8gjm2qxDdtM1U/JdqYZvZCEWFCEosJL0ZMx+RWPAsGjWnZYkQVfPtmSI268FTh9iCm9Xc7PtSBwC
/BVXMLxUG0VNyvOYeFSJoEcQh7MkgWTSAJdCbsso4Ubp8mOnzeI26ebTs4nZtCay9CtuqcA0CQkB
bN/CQFKPtkmlMj7nvv6pKdQlTZ1KciaYkGTrLKiB+U0fnuOhTdvsVwIswebhHdQB2kdwT19r8ne/
1v4HlVzwmnjKy5CBqKCTl/wijfJpaKHrSJRueC9U+fylfxuP0EIEwgem7er961Pbt/dBNfCE/Ws1
oRlogX/k+xXJ58Yoo3BsIfxV5X9iiyeq8DABXZM2CgkezHscHEoJxeTUa4TldKA7IiawLMTCr6+D
C5WPmA2mu9LqH5OIx1TSDr+THzYktP7Qcm31c0JX90swNNKnELRNyju1oflRlugRMava45fsRidV
bXFD9rr6a8x0E7Q+2Bg6kcqxYjKybySoeG8x7sp3UzEIympkA2wU0s+/UV9FGL/xgJdJRzWY8wl8
+AgCL9C/f5jeaHX6aL6s2kl0C9hpKHST7QgtrgNM9Cuqe7imWsClFRmSvVb1KJP15PdHV0+vpcGO
6F93sfRfCdsV1SSWLem0TQOr6Y+KWJsmIkci1F2/Z+IMXfJZ5CXIXoLM3il5biB5V95ADoMy2igO
okg2mKGn+3/djK+R/ONI0wwdw0rTVUVS9H9qRtXhuTFn6qaA14EcXLVFbVQx1h+pJYxWXFOyj29E
IsUNXLKUhInXsWhQrU82YWKn/JRW1NcnK9jWSA9dUVgOuV0P3Sr6k11erg8hEE//L85uWf4v8knf
8B+NTSDJW9Iiv/+wio3ARaRJlhIErimLgAYBLjBVLTfkvAHXkIM738McvJZSJjFLAQRis+BIuEE/
xsS4QfwGCWyaGe+xQCK4rOF7aHRUbKsDGrYyBEy9OPqZDNEPINem81eX/1s4/u/oBkbcY4qeRfPX
f+d7+CzBxgKf9p++/vUINssz//flmv84549X/PUjCWGFe97bf3nW99vz089vzT+f9Ic78/S/tW7j
t/4fvrwWbdJO++5WT4db0z3ar1bwHsuZ/92Df7p93eU4lbe//BY+Oxxu3C1KnsVvfzv0dv3Lb6ry
D6K53P5vx5b2/+W3w63sgkcS/ul5/1Mb3/708iTH458vv/lNi5Vi/llXVipeOHklwUi8YmoNt68j
0p8J/OE9kUwyeWRDQ5qLZ93Gf/lN+bMhKaK2ouhBWkkoNi5qnt1ySND+LKriSgfP2SSvy+QWv/29
G/4wnP85vH8qunwH8lSL0aSKf5ROzVA1w1REKtQk1RQlXV/Y1P9BOgmHFc9HXbKIg1akgOUKWGcW
pybgI4kqUg1BPY+hPDAWzej5Pc4pAFlr3pRGljrWtfaaSEAgvNRPKlbmaVjgF72pIsetlLBxAdYF
ZZTMCkV5x0/ZgLqWx8MJ/EVD+YzL1SkS5sGXhzb/WWkKfIx9MjaBMFImBI8N1e+ZlU7PJHsVgLdk
Z/8k4EEesKe00ceQZ88EyJBGU0Fwezw0qPFGHWjEaBIo/YizhnKsXBDGHzhu4T4cKR17bctkhqqv
a2HKECP4RmdpmgV4+2riYFElROWrJBq0GR6yNDvInSpVP54R+e/fU5wCMKNEIzlza0kmUrgBNyXb
PhTJe087ZXzUL9pTkQWU5EwuO940bfim9aU3vNV1Tk0EDJrp9KrDtQdd7aMCEpeUHG36UUGFuwJt
ShZIt4qloiQORj5Rmh7Gum/1A1mHCUFZT6yVfBelBekz0TwRDFFVLXuAR0Seg5UkgiFTjAEIPPD0
SpMNV7OJIUAlL6SIRbByR2PwPhWxmmv484QqeZE6WZmEFw/5A7RRm/uY5Uhr61xwCAyX5a92pYnk
q8XGUFPdjWj0FDbEBPiBMc6lUqFKp8azTaDQUzuIRvDvmWpBIVYzYScpCYg5MTHQipga+PhArFDB
pdYjaPht32uEjOvcMLfmBFOUg7eDDMdCLMBEUsBzno+E159tyOaUOcN2OXuQccYTIrCC8IEIEtXB
PQ7BymMTEqp6Veehmet1669GlDHoffGqCtVewYGDDV7OFnmmCYU26BgqLzJF1s2fWpQ+um9VCWqJ
21OnTgIFOcrFGnRfIbcyEvhBl64nYIDUSZcxu6PoR9KIA4UrVCtBONymKSnahJ+9tWw+5hp8sqIo
IFRJyBuZayj7XnNFmoy3aXzCeENdR6r/rPRier7nwtwoVxAO5TgcYtJYvmu9kBdQnK3i6aA8si6H
YFBLsw/CAUL2okNEFr89mj7Of4okCZhvFNqQ5Q96WyyBcA5KzpIjDkLxd0w24BTnEvSrb7IiwD6p
DDEwIlJHAo64q8gCrQAhrxInVsYJNDRPMckX7h8LhY+QsJM1WrMg+IZJboA2aWiT8qbWkZS+TA+J
aiy2nFT8GRPeMdCBAU05Jmax8OmAezCloPCYDz0N5lKvpR2Jjg/yhAUh71/JRmTNJcuolV9HsIDe
icoKJJgI4LWPpU4yZT1ks103pDG+sp0axFcVfsENQ8b2RIAXl+LTZ0oMFjdVds1lsOPX5mQCQp93
/ex4hSQFSScueegVyXdtNXs/9bhqpe/EySl3bbSF/1Ee5MaH66JKyRjUQU9cGbFmLrvHqIQDs3vo
lOZ0Zp//UkFxa6FW9dr5tdBFDzS5ChfaDuM3N4H1z6Bkm6RygSKts6I+pviHsPvUCosCI3MBddD0
VH1NhR6ICWNM9fJNWbGtfcFaUkkKKjxlK6rsEteNvloZPyByekibwuuoppOoWzffGqC0qvVTTw2S
UZQc/Hn2VYXukNUO8AvV4AuseU6nvMgtROHfOn0CCjkfY/H8hLDmXhl6PlLUBDTGOyn2kANqCsXd
5GGZT+ks5Stt/kEeMVG/bDbNYVOAiBQR1tCwQCiuHBZ/cVVVMAQllEJ+8FQIoGpCwi1mlAY5YU+Z
T7xTSTnE6ULWyzy8JA9QPQCSBuJtsBikKX8TVhOEPxR9qs33mCo2kK8oOBCcvByTx69YjUxy+yPI
6gEU6gEBfFAVhD+4kT3ojsSIqsBVrQ1LatHQ57ZnTkX+CgQJebbGgB/mDa/BbH5jOg+NLbQLOnPb
GaQ9S8THITwQin5FmXBegieJy0/fdJ4oq79iU0iP6sgy8TrEpCG8TBSVJW8aXAtLDpL2nL4ng/ro
b1pGNuW6qfUsYov0hOa0UCHPolh7yEqfJc8Ytnkq69M7aJnkQeh5ooKIyigTl4lwmb+SfsFLCzL4
GxQBFPpdhcWPIucZqOMN+wqTXO+HNKpsJVrdACaAZM32aRN2kiHY7IgT230tgPVN8faYb5oal88H
sdQ4+y5WkG1Ar0Ka7S8J9HSnrkqSivHdDvmvFMUkQWtIqOSnIoAxAtAue9sjQOqg/zyoa0upGUny
mirJVOi+oxAiYDubSoxfRzN9AEmFWmp/US9VI0HgP2QrQD0AcP5Jjjoh5xTPRpqvTaEkMPJQJSkC
crEcma8kssxraVWnyU9S58D5h5hEnt6qflWXH94zHuvPfkrMCga6hQVAS4yu+ZAealnDP6WkxqmD
3IYUIgCI7oMAr/VrXtWS8hpR1SC9Sg3J40dPYg/7NhDAIGPCU0Apo/5La24SCe4mNeugtrxSTYDC
HaYOeZNjqS2h/Bw8/OVNBrBn1CR4u8VxbgcY0CEA20giRDn2qkmpX2VTCf8UxK9DWX0oQm5OL5VI
1RMMlQ8K5TfYqVEEVQoVblm8KboE5AwIRc2MMC/5hx/TnHNuJK76j0cmxiVen3zAdP+fG+r/PSt8
W94Kq61vt/bDL/8/MMUlBZP03/5u4/4XW/wlBnu6zf3mTxTi+cX1H83wr0v/ZoeLGka1rIuigb9S
NMz/tMM5oikK5SOqRPk6yus/7HBBEv+sSksSPmY4PmRZoil/N8Q5phmiahCDw37GOpX+Z4a4Iv5h
n6ibK40tLf5OFeaXlaGo/7RPbIWozbRahijDeIl8svi9y7hVL70bBZLVhp4PkOsl8tWLeMltcQ9R
hPg57oyr+Lk6InPzbnTkA+d8JHZ356hhkVZfvhTh6Mxb4diHvaNZMGxNOM4eL9MBTiCnd4Qwt4FQ
P6+uxnHeivfGT3zDinxxP26p1INdy57BIFvjuv5eOOJhus9W7ksWP7WOYpknYGhWx9FJztFZPKgX
+dDdwbEFOngMF9qv8/IOWijeO1/2je30IvOI8Tj4jysa0DacGBf6qdknfmb+Go+p21qTD0ey6ve7
8ToeWclZ4W3VpnqiOqTX7iA4+n269UFzkU/irdp32Xp11oLmpp27io8wYChUW9jNRTpzswt3oTrg
2Fw4sbkNp9h5bKZTZLy0lhEIQb+NXUDM8B84cWj6st3wjoDp9UdaRualDeutW7jdod9xstUcKD8d
jzn5dkcYhfl52x9FW3AStJ69Sta6bd6omomdxQ15XZH/d4BjhdYXV9DVTLvZ8zTtfXUej9Nne6WA
vvtMfqSu6av2fOx3PAJINYsKIptE3enzeRHOzb615FPtpqHMyzqUaJn32NX1b3G5Lq/U58eueTeF
1/hqyt9hGH+4Mv1b0lmACbPJOdZHKXkl3X15JhV9y9tYsg/BtgSgKsVFa4Gu6o/NYfCnE72ydDHG
nN3tGZAjF/Zb+ETole6+HEvd2jIoY93iPTSczKakLXVpl80bynfxnl71ep2fxT3ZEmyywBqLmnV6
fVylfi36sGVRUqlB0eHAAMwlvA/9w+fy2hzaawceG6COa/XOM/MbaYSjpd6XJ9O9NeE03wi5itao
98leQN2Wy6VwtQhldpb33iX7zD4fPO/pZ77OhbWlZgyYZ8MzmkO6cMsuHf2tBdlN2o8HWHspCuj2
oi36A8WT18pHhlkiwRS3QaybDpHv3Xk6LU3zb7jRY29NV915v9yH2u4u4UDa5bxNCFpj7j/C5kYO
URvE5lohXgK24sUInhflzMYou+TaBmRxwG/XSrDitG13Mc7iqbZoxXAbbvmlKNbDaTrBaiKckVvx
NJxYRcTs1TivEIfhIJ8Yw6NuDycl6IPx2EDQ+clUKehCJPPUbpuDbCN5xVV7nz7FE5uoao+QMqV2
zSUNJ8JoVl2smReHbq/apg3U2pNBZmLFDGV7BSsaCYSJgNtyxkk9gRPwo7tNJ2Za/aKwjTsajhYy
/sDnU9W7iAmCDBE1lO9XltpFE1S+EtIxgkMmRcyACGHjCw76YeWsHFJh6S9EjUpVI+RHWQPPasFy
n7cKN+ZDjyM2zAIVpVeTj1+vyQz2+Ptco8+OzT3xkaThwExo/JmUG35nRjd7IehOq2Ck06s9jQkJ
8/Ao2X4CLQ6edIiaY24yRyHCRHo79hv9WnIQVMR1GdcC/HxMmNcS0lyrRfQhOkJ7cg/wOHkKFrST
+/MyB8DPnF7gP4AMcQwFqjb3iT2iHQHBuSqud5l3mY86GPz2uEwP7hu7D5SK7Bduf+wTRNO8MY3b
HV3d7vrtiikCaJcdX/t3yADu07hB4gvKfxkXsAgbfwHxXG6kLjLY+Ol1CcGXyyvSVDph+VdvhFCd
mGZJ/pPeDvXL0nfQcrFaHNU73BKL3iiu3l2h+HSZyo2/Chm/gu1JjwW+eS58XfgsN434ljOXmLe8
usS6wZ0iA5zQdWTTb7LP2DETj4K7StfqOQbk0q98Em7v+Xk4q4eEjkps74SkzLvWKRzDYghs430M
I/t5j+x5G9lsShbg94sJYOGhOssf00E4ehd+M9J1eYvs1XG4t0cKzX0Y7B3FnbdSyGIUZnRs4Q6f
TM/E5vTi9rQMVz1oR55LeM/WbQZS+FWBiIac0WrF4QVpuBG/CiEjK4J9uEd9QNIXvVZB7ZTOCuEa
Q3qXXMP9HKoH8jLO5qUK0HbPc2Y3OpLG7GSaGo4SGm/eC60Bv/CKmECc5ZD2POyX0Qif6JqHy2DS
SU9mDW6y+jwHzDaFlUs9gh4gw+3CAocwiZ+zJX4aLjknQ9CH6lIxswawQ3c9t7qhGNozJS9KELEG
wkTaB2mxjk5oGfN9IVIPdtFHGehudlPOppvc2LWgH6hiXj9vhvgCGGTnRKc6IEfteYOz3iMFZ81R
bhVdWAlMF47l+swvUjDcUBDopGmX3aILilhaHt3sKWH5Wuhso0eSkNncH63m8gimrbxN7dGq9iBv
Dt+772mzkb0N0XxGbWUZTn+sQVRaix+lO15X5+Hg2Sz2HepMvNVWc/OyTW89LyPdagT5hbV8ui0T
Qjxxw27Puc0lu/SW6hv0FI6B+DuPh/zoGl+7e7vIJn8YSMnRFgK99Yx9M5tvw12HZ53ViAZTzr9M
XHd06mtze7hIQnxtqfA5mf7gs2KrdnYZlnWnR7+lrnoSnM437dYaLQ87pt2hblz5vqxUacqSjvbd
j19Kg4UPjXloj8J5FTR7Fluyq5c1zzs+b6VFfUK3r63WQpfTrc8LSrm7QYxs0NXDjW/5hQ7OLlqg
BTw/ucwBsmG6/MjAT+Rf0K2X4cQxNv1nBKjBPKBrEq4C/ceC5oIabc7lN/KvHp8DZhEQNsmlukkV
NNBritP4yxlj9coDp1NzmT4N4eURejYafDgsfcyKoNsQ0rCqyCcOjpZ4Kq6yLwm4p9YPV7XzS8V/
UbLqpkfa5kCGyPfULRLE7ZHlkksIrbFI7Fizgo521LhhTzKrx2LRjFg0z4v5fMkuq2Dy5bt3B0Po
BsHtUbzPy9rAZAbzxxl8887SfEr4f7DkmkMcEh5b+tjBlqB2/Qj35aI446u8GG6DX3OfZT1V7erA
MNwSVtejcZZP0A2NVosd1y2ji531vMGnOrxmN3pZ+QCmgCXZTF+jk0nNqsX3Yfc4e8cs3YhW6pdn
zxr3YE7AS7pObspHcmsc4bS66FZy7W3JxpYANc7R3+d7VG8qnHK7jgbtdGtw1BDmJ+PSIpr72BfD
+XPeq8f5Ph+a5feJeSNvH37SvSiHJkyRGOWjPM+H2p4/s5tpSQczjG0xHA/Sz/xNtHJcsf7qIpxE
R7UmBzZg+9W05kOHcXLmgaHozAfhIofjHQhN7xj7ysfgmJbuGqAx+Afz+LDlo0ru3Rrzx7jIlrwr
WeKOuqUd0rNySYNHIBGM2vA6ex3ao+B5011lP+yidyBvD/QO/8ozfzjwPrhFYBzY+0c3dMwcaIsK
yV/wUl6NE7BJAB/dEPv+rLrUOH1dO53Gs7jTQwX9u9NdAXpblr/nhhJGe9rFvnToHOlzckxn9uFG
tHMXn8JPUHoffulH7hPdwoy2dcf7lRYbOFMuK1vjUOWOZGisCd5eMzdL18Ox2ZWHpHtN+N4cK3ew
um3hz3Zva6fuOGGWh56jLlfoZ6qV9WBBbj1wltUiy5hf5UbztTvI1j6DmLDq0uONM957P3eHbWPp
AcgOvd8epA9cVF5AoqJ8Hk/1bT4N20J8aX3TERnm+/Rcl9yFEcGPZ4YDJsjyi3I3w/mlepdDNSRv
OLVbW7ZSO/Wn7XxA5BY2R7SwvINpMaJ4FgDZNRQIREYQ1PGsHeg9ugUiVgguz9mlgptJ+qaSzoSJ
uU9uevraOLIlhqVfn5XDiEdzPX8qexmBGOjp7Oo5ij2eyCmmXNdpfWiSFDu7aqfJMoPHpWOJcU1e
3em23RYmyv403xK3PWRhfxlJFzrlzHiQssDlBXsLXu91d8THzIj5jJFiD9f5pGE8N+vZhtpIubW3
wZoYhsg1mBEf9eGpgDvxKrEEY6BcvbA+QFN7aXYUY3xI+/LOgJph7TNKo99ch6363u1mu/UZPdmB
lSK2ybRTncc99XubUSp8hGcPGTJUtP7DJ95kl/54H+8LQVUITBMHWt9zIld19PDhm5ZMkju166+6
wyjRlgVw425ykNHqYPLKN15IvX1vR1djWvOPKX/nElqg4pSlGBDdz4oDrAdEAvkmkTeFLzuQOQrg
7GEMcJ4zONwt9lEDYNrveywr1hunvpvNK7fqbcjq9qKl7KdQ2sNZSRtKO3FL2DLWhc0ZqBhGDdXh
8I4dtyMJuqaM8Jz6M1OleX++0Rg5nO9Ur+roETEEQ6dAiRT2wx+Wq2RnPIgOz+VAI69H+mXYdQ6s
e+IutactusBRPkTHDEs7pUHzJ58tni3u+rtwetynbY75Tm6+ldUbXdrwJh+qk6HqeUDvm6HuRFfE
3K6F19ZHV1bwI4cTcSecuxha4YRS0q3ofadv4WHUrcpRuCkt4mXMsHN4FqoIOYQIzBJO4769c4Ta
YZrhFn4RPGwVPSXYaDoUz+oSn+XQQA2vLlPIle1dus/7wtct5WN5acySY+mn5+WpnYPmlPaou6se
Tu7kRFhXNm0+PnzO4n1lZwhXJzqHlpc2i/P3ir5ouSNTWNyaTopIpj5dhblxkB1U1R0Uq3txZsjC
OBicItAtOlpHBy8SoB6RNdFiYkt7CpdRfot8nhsUt27xuyuzZDSObvU2QoqIilvRMq+o7ull2j4o
SAuMU0wbJ3dRjKS6USLNB8wyZgOIGTZ6ZESPhzKzWdqnPpKTLJIqXERH3KphGniWeVSPsjXWSE3N
uyw1f1tpj9BshZNpqTx8QhcX5/mTxcqlOe/aQVkUOqRMZxJoWBEx7V3UPUUb/OMDqyXaKGBBeQ4v
Beamd0z4ngZxQEk0aD5jAIPAdtpx7vLvMO1Ul/Y43jW75aAit8vaQ8AyOnlHbhm9o/1ZBsBvR5sF
8L2Z1/nTu3rHNlhWCHkZ3PoMXMEuYvnV383rsk48zuZVtIqgDpbVSzrQrCc2rmqhN2uGAum4KsZa
fxd3NaZwdWuD8jy4oqu/I3Ws4OK2YP6Yxxw5Vz6UA/npn/QxIgrj51UMoxOjvBW3HZ9gTOPjTjvA
FiHtizOW9B77Zw8XYSVt5CMaABQOFxP8PTpFJ97iSlh1aWobfFkXHGaJjHgP3W2/OqA/Y/geUd2e
utFdkrEWI4Rt6Df652HNi15PzNc2ACtuXDq7X4zCTvgBjFSJeTN/prDMnb3r5GLsm8fyXFHBdVRV
EtfWK2D9Xd7FvK5O6jG6keh5lNkcNKQOs6FQsUuXTsRZ8fhFpfCJWw071hLjNJ9FTIJlQfnEvrkV
d9H1rjyAPnanHdPhEy/2fFaPXIsVcGgwAtiKIJ9YTHPAkr/sJo51oPavmAKYsLAA1Gd86eZSE7HG
AgOhmsepJE9vpMBbrFwM/pGmcBsVmxWbuXodAwiRdHexYDXificap5wf1IosuwPs2JXIxmWphO02
rYXnbcTIAHOQfZLVsfOXcekZaF57vBrnas8Gozspi5OwRl7HIDnRq9mNP/mtZWnkfZH2gAhjH9B9
X5LIS4s76dAH5nFEcjwXyc5uj0D4jDeMLa/JX+kgupRdLS+/9Jn4wqK8rM30AP/j/gU7NobipByS
E7CyH8Nu3C8yol8V9BsLApNvWXE8Z7T5Joe13cgblHlylViKaz+DRfbYXBNUKzYQkP3JVbs3x4Ql
LLtGLjj4mTNY5WGFJTrbMXs9G0Rh28tfqutwNGzxqGDtZPjW/MT1FmtHll/ag2EPpNLmPxKX9fiY
ufVBPHLoaxEvLlxkd7v64AWNFTnD8QFxz36+lJf+INLRe8NuL9g7QeboQb0fbxKB/1NllZeO7cWN
orhre+m/1y9mYNKlJ/Vcn4pbcRPPciBcIyh6L/UJFgATyIwC9N/F2sJ+aG865tPs9ieQL1budC5v
xnEI0oqVdsNVK5dd/nAedyU+b06BxCwobr2b3vD/fazc8ib0r8LROMLoLh7SW3Uubl6+ptZQWzwJ
PKe+qYF8XqKaManYoELQEggJP0Byp/ngyp68sxfABtVe6pt3Vr9ebrxhCCm3yqovym3Ymu2a7x4t
XT4B53Liq3Rr6SwMoPqgAEy+rlzlNJ/m8cU7D1vPqS/dVg06etcasUDpnn25b3azn1+FaZ25CjYF
NsBnf/cw1nSrvqth4WOjKPfqyLqoo67Q9iVGDhZkf4C+YekqLzSd1X2GP/FqYjh6EaYHtoPnJNf8
2iYv3WL57ka/xpDOUB5W7ibtC5bL5LCp4H4k0h6aXb9XTg2Wtg5i1xWTI3GjUA/mU29jpfvSR4Kc
VTuqAbcYgxwfjmpgHEcwLH3RweDobzF7UWf05QBCZGwejAIJuzlx1bPg0smAAljzR7dTbNOh/eW9
tzGp0JklhgdSn9qqw8oUuXXxWvv1YbEiCv43LfU1G2Uv7ZXLuGcpc1V3WXBQ0DLmgxjKjufEmHNQ
FdX7yMEgdXsGoDx0pCT5I5sEFlnMEsoyW1/yVxid3D5xyst46/e8SnRdTDRciWGNCSk7i0WIzj7X
5/yiMl2Z1osN5HEfz2oDjQ3UMxRd4+ShwsLHfSCbf82Wr2fAMGq+jDU+w4cWVsfFZF2GiLmFn2EZ
xa8BdCiivQMDR/cSHwDnJ2RElHt0JXFcx9ilReNrslvxC4axSLaVy7Qe7fkuOrXPSQVbHG7H82Kf
qsGwZVu0mF7znbi/9gq4X/i62g/bpQdqv129RG6/WDFsV++Muu6s4he+KjYyS6WVO352hB9ex8/m
KPkVozRYit9ZbG46C7Dbgq3QmfQYZjEzCSbv2xSkEKYFMWX+tx+KC1FkFeCsW7mC9E3HL3SGwAQG
jvjUMC+fgcRxti2B+Nm72XmZvAlRI/3QOklQs1HbZ4HmzruB4FPv5GfliP/vpBIHM67jdthrVuEQ
ch3DOazwGPRHJcQh54/OdDekTUYsYHRynAcxck0QYW2eqrtmSSH4eM1dCat7buM3VcJxcZniVeNL
iRx/mBcDr3SDM+rp4xzEVTs7lY8fWIRG12k5haAVLmphudJg4waamm84o7xRsPdlvMozrlPON+9G
qGBY8w/9irW+eEUX1yjFeNqreRcRO0b/y3093SWib/zS+DFgMj7OwRWeTFzmfOI5A8+cnacf4TLP
bByXYygD5xB6F8WCrJnbXOaw4/1w2/60cZN+FE51XvB3eGbN3MI9bp7kw+jKBzSp+6UKF4+YJX9I
9D6aEEbm1m2C2VLn9bhdHauzd2I4WKztZbz0i3ox3CGYd95FPcDMK+20K5fJB+9kXBle7pbYq7Dz
xyf+Xu+yhCJx1tu8Ay+A73Un7sVPooSXYT8dmgBN7f1q91PQBRT44tl83ETgHF3N6u6LExbYDDht
refd4wLFiun4g37K7/Fp3soUPBETkD9yv3VmSzvOu9maaMlAvABHbXJmdZhdtu/ivnWWps+4lg0r
sx+32WXZoM4Sn/n+y5f/f7g7r+XIsSTb/sr8AMqgxeMAgVCUQRXJeIExyCC0Vgf4+rtQ1d2Tycqu
vNVvM2b1UKkIdYQf9+1rpy/psT53eNKe82P3LTwq7zfGE0+oP9C2R0JQIbMcvlB3fRiepSdy2njp
PZAXpsg086LE3fQwQvN5lT6sj4ZTwYPySrL5rL3yVqQPSgA8v03P3Jv0xIrIybh97O+RyXN7zQVa
Gcdk60P7yJdXwn7WHp3XtnONJz7La3Phd5hlVr9MOOZXdSGfnl2KmpkWktojf3p2XtlEz8mJn6m8
8TsNlzhnl57UADWdI3OQ/5ArVYRb7IHHfjmZR5elHmE9lUy95bnzY33kWkrCv9Cemvfx0LOR0rSv
PckP8efM7FrqDIfgTb0hJc7i9o3PZFEADt/CF4PS83hQH5hdJFwZceWnfEh/n1LKIwUQpjG7tEoK
kVqzeio/td9HnvUxPeiHK6qA4yejmU87PeAMnFzCY/854KXkSk/LlMQu6S0/qg/cHTuW8eo8OR8m
wzN+mQ5Ab8uFobo8pP4gKG8zbJ8Zo9SfnQ8+4ud44LHhmTIkX5VX+UF7HL4tC0l9lJ6ab927w4Ji
M2eUx+VqExj4G3GfE5PMiT/yNYynZfFZquTyKXxhYfpUb4I3hmzEaKISwGhXHscDVSDm5im78B2t
p+E14JZzRHTkA97EfXZRjyyKr/HReEou45GplvhimUDqQ3mMLgw4fv4DryhdPk93yS7NxXqt+SzL
rJRvy8/qm/IaPYfnkR/04TyVgVcseyzBzIwowHrKlwVDejc/LbZqsiWniGoTsgCmrXrWAy+5iHf5
MB4sSvXhS39WSAO70itvVD8zrBmu0YkyGiH88mOjE6ERv0HWaBkT/TI8AaQYr7hKJSf2ACYEoU11
wU7qzMgJppXE8tLLNGQxOIdLeWQsDs/VoX8Uz91zx4nljorJ70EdoR2Xta756R3RV39Htu6iqFfq
socg760u/PXukt+lK/nIeO6eGdzykzgRXwyX4Tn+Fr8TqvGidMA9x+LUqsQ+w0VcwveGTQ7Yj32s
X2uiV56RBsaW/yOld55fJJJAZPIuxak5NA90grZP+hIaseFZLxOPZR+VJfm1hCbEYLOnvRAAM0+V
Z4ng6RHywEk/LkYCj+Py4986QgdxqU5Eupeawg0zegmATxP3Uz+qZ/sYHNtH0oDVhRdSgIk5cd/y
ecmrpb648GTxN+Jl4Sq2T+6MxycSPnWH+nV+ts+16mnPzTK5TeLRxe5uRch15Ncp/yrFG+6u7Twx
u3B6CS36ewI2/EXmG/2YnbqTQuZwCQH6JzNwCz7hHYaRyg1oP3Jf1ylNpxfleXwc76rT/NwdCD6U
F7b+++4wC340ix73Uj5ys/Z5JAGId9MSmi8fgi+YXbKTfVaeuxO/YIDwR/axfxwOynNPLlQ8m8fl
JMA7MY8aZfdnB+Mt7vx94u+YZ9CgJBSXZ5k4W/A6L8ll4MtYLN9vDX9hZhLMF2xWAi4SnMdqlV24
ksqrtV7qVwYTwsnq1J6X8IOJoJ6jU7H8jfLI2peRNeT/9XnV6OQjGdHn8cwttndcntnBsiDu+VfO
E+9cPA+H3x+jPEebxAtO1hML7DZ4mNgXolN8ZH1/lW/tE/OESU8aeNn2nA8KmYXnfDDHHvBlYRov
td75UdzJD9brsqyMh3ipRTpPbG2cLl65lvL69yVf/w0wqHnL4rfiv9y+ubz1S0vCY/eGKq6L3/83
dFosTTz/Xt21J2iKfybtWv7ZH8ounFuc32iHME3dUZDI0jLxzxYLiX6l32RUYIqj2hYQUs3+H22X
/JtmaraFptY2DdMybf7sn9ou/gyihOM4Nn9B11S6qv6OuEsx+Fnf9aiZjmIZqqzA/bC5PTAV3OL3
XRZWlKmRI9nzXR/v4Ae6Jb7ik2puaVjDNjUmzzM115gkMeAYxtNKGyoXDTWlNIpx6h2AN7BboXxQ
WeDyjdVsjXCDEgZDGsneAjVERwSsKroaBk9oK0r8duhBCXQaTKl3CTCYmhh13EzxPsYIi9yJ7JkX
VFLoSypzM4mdvoDKV3W8RUOOtqmKV2iOsJAxbhPjzt6RCUmMG/MVT2k/BKuGkNjYCCQnxbWCziP4
wFAS57TVeB/bLzFW9pCBomM7HJ3x1Mmb6DZt93K36UHdqfQmHxPyL/QRKp/CxP/bM+M3ud/X09VA
Pqrfi7dYuqHDuVUhu9SHpn5x5q1lAAfbLmfDeZ285dMjRYL0ukScgbUoapzr9rq6rd5QDkPq7mqP
gxLJ7XaHs8GxV+/nz+622mehx1rmvEYhhkig6tfKx7C2nRUN88SXaok1Cin3BwJPhPua5ufWUwVf
Q9+U/VqifqRvxH8wi/9vCjeXLsF/P7NXl7zkBMsq9V+/bqf612TXlN9ojEJVzhTTVOY1gsx/tFOp
v6mKuUxn5Jqq6uhMsX+0Uxm/0XbFnDNVUzd1W19WgX/OdEX7TTcc+rKY/4pCd6P6dya6btIn9t1E
Zx2xDYvFhJ+oyTo/9ctEH+xiQEvusFvpEb39bR9PVflJC2htXc1JLUl7Sxri96gTNU0rSm0Ue/wS
nLfJCId+O0DCIEwQQ9Ja+JOYSi5jhoi+XWGdqINY1z2RtVV1bXe6XtwZQBtTMNcBs6zRyiZ5w+hQ
oaKD1lv6XJpGGryuslEerrFRmdNtK5IoosSaCqAKmPp0KUl4OgqA44JXlCz5PmghO+7SEliYcLMp
VTl0DK2iC8+oQ/rHcciyF0MZ2nA7BGAYp8QIC9VurO+FVffFsY/UkZVEigfDps2ntKrxArx8IEE7
6mlNZawaWhukgwUxgEVDlqWCVCbGMZoSeaD4zRqgpyT3tGLVopdTuF/F3FO24C4gA1FCDDvZwQUJ
lNJbL4y8HmmHNmlbds0sH9WJLnYr1S/RqBb2fTEKiLEY0EUSMWGRmDTTu4NVtCSOZSHG8Xboq0h8
GOUQAxDv7LAImf6yQ2tKVTZo1lQpnOh+kwpd/zDMQcMoVJWr+X2oTc2M/a5Pc9IHg9xV74IVvm99
cCh6gLais8oXvRTdfJca8eBcp2CQxyMu0xFJ1Fzl2T6A+sXTexAHlvHetmVA4jo2SwB1c2cq3SHo
x37gzKz0JdnyhEYtPBxKjGZfrbmbC9Ro+dRYL7MROZD3Cpj93+KmbcMV0DyIydpoK/dOSWtCNOKy
oCr69aBGU39dpVNubUZ7xjkEN2LV5DtgDTdtZ5r8tCs9m/t5a4yV4nyDghThl6pXWo6kRIrp3NjA
owEQBfnJxnotmSKZkdUnNBFao5KCJFBM29qiv7elTd2FTnCYMG3prkIlq9QraPBNWa8cGOA5wEmn
K+7pChLTNiiaMdtEc8/zrwanAteWVkNo3MGxiRWSL3VdlhBrCg3L8bmutfQENLBp9wjs6+GzceTE
+pYzK9urCl8rhV6LllZKKNBKA2EMHyudjx6GsVE8lbJu1b6iWnN/wByhxwRiNptcd+FU4pnRBiT2
ZlkXdO8bNM1bmDcZpw7TKbHOY3vE608UiLnZIkwb6Ww0ZhZ+d4YVPpZ2L6UF/RptSkatHMB2GrkA
aQL5bFWDtUN1pgdAOKYxg0Wbhx+qLOX5VV2kbbITNp2aK2ztDX3n5DO+QIHNGKBhRJ0h5gENkxzn
jo7+DgSvGovkWdaCcfTKKsCusY770LxXwtKEm5eEahfso2yMxd7UA6vooRzQi+XTglez4wVDV1zH
RucUfjyFijN6Gq4ZgSeP0KIeJ8zEbPLsak6riJvUtYQp7AJUwagqhJCMT44cRJ0Ha9mI72S6dMYt
VvD9AE9PaoWnd3SwfPbdzD5Kh1sCSSIc7MY6t+OAuwheI4VNNnWs5NICZypJGkKROSGqhfhW5fRj
RMzYvvSqno7491yt8tK3MtPWsD3WBxiH3RxU6YMAhDPiyRRGFYiGqABYjsvAVLc6S5A82QgKushc
wzqexrekp2ty9KSSxXt2naBg4FCMMkDqgl+gs45fdJXWQr6ZBk5zddD0n2Bw6/QkaYWURJ5Q/mgh
HHEaeG6zyIqvy7ZwCsfNFCM02pXZajO8tHY2dbwIu1JH7zcMJtcFp9TiXutiIaaa50hTSoRoFiQ+
Ezu4ISoXCYEaQ0R0YYiaHD1pmlKWHM6c5xg15T3dZxh5LUtFs1Uwm8gGmGezw4mtCqs8ofpeMdoc
TxnoFMWjGXuy6SXBKANhasw2RF2sz7AQtzdNUOpGtlXGeSTzboZ5JxBGqfDAX5I5tYfXQm6cdu/A
iRhGavK0DhO60e1HCk6ualPiFntBZ71gQMjI75IKt1uzmuR5y4/qoqPO/xtQ76vWueQzNhgr+DWp
fS+pbUef7DziORGboHkct8NdzXrN006utxaOVukhjKzeOvQd+BkfqtKk+oYI4q0pg4PetuqEHaYo
QzWh6pKE9qFTBraUFSs8YXRUx02/bmPR4XhkBoMi0aFjN5rE+jA60UPrlBwk1m3GTaHwNp1A2vbK
UGO1IjpJIuNmz03jR7JU43IY1Y3UNKtJl9Rk8LpYti1rP+ZOZ/e7wNYrgbVcEuHpsLd7YSpXca2y
m7uS0tHIzL7ZLyZ4cmiln84oRZws6YQW6buoMTZaq6OWVPuirmJ5A5EHUl1tL13cTGZrHDYWrcOm
J6yQlXItZC1mCk1dqIfbSZ1tcYf7TGGma6WNG7qu2Ei6TWQoFvtTMxlYWxVRIpGEduJYCXd6QUDV
bMQwy1SApG5Ur0NTToFU9TR833U0s0rA452ARLCp5VilIXQukmm+EqqMiwa4FbnXXCWUArjVc5ZS
mu8Hy+59La1Gu3/nuylY6ZW90b1rlgoDCi8loMtvcVOpsuHitYn5o2uxi/anOHbYI/0Wt1q0IM4w
Ir+Egg4pKujoGQZuaqgOv3IkkeIwZksaXeOMYadejENUAjLuDgfxXUlLmHlTxfCIHwvGqaA4KdVz
57kD5ov4P8jTM3FP9dFEUVJv7JrtmAEPw5sTkY5NvRQBwK4MI3VyzxzpL7+VRynJ6NHKan1il8a2
VD41dEEjXbMcBaeUJBmbzTQ4rbWVs3CgwKXLRaM9G+ospfxIkHXFtd7QbE/BhgZnMk9ZlCZnRleD
ELOo6DI8TWWDM5JraE1yY+IzSPYnNlTNy4G76G8zSxIGxr0WQNgxY238JoQ5I7ntUyklKYMDV17u
6qmWG3BATOydoZqtcizLQCeua6oUm1wvn0bdvh2qdsxbnCaUYRc1oOaOZWiMliD6GSbyJGHUK3SL
Bg29vbh5dyOJ484ud1h4g2RyFTUBRZMIiz5Alx8fDI+GPCuq5Na2POhXRlWEAI8jKbWumlEVJTZD
yRKlFUYd3VfVCFB1lURx7RxEjmsQSlMV3xoDFAYJkzxrwDaPAHjHe2x/VLj9hdAq4poRKhfRjYiL
x9CpyCI5DMt+yxrUM7/BKTX1jTHkmXhvSylJHv9+auX/5qHMoOvs3x/K2K5LQB7f99At/+CPRIuu
/2boHL5kFVCRtjC5/nn20rXfVBIslm1z0FIUsBT/OntJCic2kxObLNP4yYjhwPSvs5f6m66qJr+r
OCZ/qmh/5+ylcPkfjl6/Q8IUTni6ZRmaqnzpn7NhpSsjIA5X39h7yQX36aGV6VxUE6t+l/kx5LBf
gXG+0DPMP65JUCZbZJ8M+ws9Q9KdxJBgNbit312bXrbqtgj0vGjbbAIvv/ruW9z/wWL5AdZh/ghE
M/64HGdUUzYVW9OXVsXv00gsm7gPzFyuAeQEYW8meAMQc20sup+JdE6ab4Os2qe0vttSexjgk2s5
Fd/8wal2bDh+PGAOOTsrxdCvzfJW2IdYWDSOC8/ESA+ZIwVPygLqtE1Q1XXfoOhugYQWTbTT1WnN
/oWD7HNbT/s8QvndSmdDTe5Tasb1EPqljj/cR+ecaNT2emxlhXoXOMmq7mgZUcPtILCkTNWbPuqp
XvcH0LU3NTCwZk4lF6LSdTLEGxkDwtaSnptMe0sa9ZF2WT9ybiQRuBGivEj7TKJqVRq5J2FYXNOx
Po1PUOofmn6xBK03kWjdAVmi09zl9CkZZeNjO+Byum3jwBWm5YHou7dTHBxZB0c8MVKOFwa7beuY
t1EcTvRhA+0G4GQ5sYe70MFqnH2G7Vc54phSvpYyae8snryIyl6eFXeRom6iyubk3vhKM/iyE+zZ
Dtwux4Mj9UYxbKZk8LMGWRwB37WWHrrqM1aiyoPRgGDfEDxzf4UJod9ZyFSAZBxSKVrVFpl2XV8b
EHjL6S2jCOloXoy0OSCi5qicpNFaFf3VgB9qITBAxnkiSRiIirXFf8gzw6dcYKY3VD5BLVR6m9Yg
2pzBIjmFOyjDeYBiS1cbe1CD57aTUQoIJLzaShqQguSgpl3uhTkG43r2kpMIzFODclyeE9MspGfQ
yZk+rRvdvg9066PvnBj8+XIKXpSx7ROmtVRQAOWGzbYQ+jaNxQY+0yewRq8ubyr9PjCta0aQp4Tj
YQxorJ/UpxlnEwXeSiXOEBi8GD8YPYGqbGk7Cy2N09R3JQzHWkBJsvojg97rgDFnMHDzj1yiuTNW
PKMShxllihS4BtKqbo4ogFA8sQwayUNzJ2nfTLRaUwytVHOz/qypDKoiuJmSV9AWJGKgeWH8dFtK
q8B2/IEiPKhAN6XZMZxXmRnjz4RyKemCtyqOTrleQD+nBERroErkDK921/T152Dbm7TXttBU3Fq5
zPJZBh7B/NhhYbNJGJQ0qNOYIZ3yrEX/SNYWD6KCUKWbnR1xNZZxnH8dDOqi6Qm7DFc4kp8VAc8L
kLDWHh2NY6YzbbHs3oUyJ1i5vzJ6wDbpsHWkcFMNIJCDYAVC2Z+kjUK908KQlsGzquBJzsroVTNk
cavbyqha52BeQaDc40XmhSg0awBauhR55AXcUPrI0DCo4Ucix3AiJSx4shXUCxQk6C4zZlaV3TX5
/FLKxWFAFCQj1CrihyCwdoBKPMiGLwnwHm8KKNOQoQI26hOG0msXQIhNfUgHj5o6bHPJZLEB7fIs
mnI7STh/zhiU0OLS0WIyK70rUw7U6oRH1jwLx5MKXVVTfAbhCZQOeHnNHQpnI4gX7Z76bPMx1906
1lHvJpmnqnnkJ+awjkptCzz1VbHnAydHRAAALtI2Qz9vrpUGJdncYXgHogKT3fjU6Ooaa5SHtmjX
tgQTPiFvLynfcNdAwgycLydMdyth490i67eWTnjFIs0bWwiF0ZWKqCQxkhxSUfTE6ccfpg5pmqP6
Ef7cC+RAN8BcJBh/w43GH2M1KgDJpZIoDtNzx5i8HKR9nXtd69DGJo6SZL/hbkFKW12BFtw2YjxE
Zfs+pOKhaoe92szPQRi9Sb2xjoT5omTlTScSPJ4GLtxwMDRrjcrB6PgkvVB1vKcCuWUou8EAhE5p
bgC5kBvjwr3p1dFbnU6eaT0U0TsnbkZGygltF1Hr7ikcK+V6BJMtIXWwTHU9CmeLvyEHN6zn0+CI
TemmE4o3znz5ufLZYrl+qsH8DvUbkaMGVidxgiKxiXsKjqo67DoQJ4FwXrVyxvAbRn2keeo8HCa8
nbCaYhMqkrdR5oAeZkD2Y4e+CNKPWKNmiCZt4/TXG/GP1ZxlGybRqyuGacvA+hT5y67f8c5Hs+NU
E7B3Ksg/i/hNYVbi1gDhk37q2flVoPHn4GapUans+oRQmkao9MPOP2SsUHU/G+7ojT6e6162Flep
915f2+t4HTwk3l8/4q+ut/z5d1iw1kqVOIIr7tqDRoXlVrZ+RXddMuH/A/P7x0v87om+vMQGz87e
xD3UjXbBxvSKR4dGSf0G26y12IV7MIrr/nqXb7LjcNZXWINviw1QUg+vqGP6aPu/eF5jud6f78ch
wKVGR7T6JXPPbo3D+DAZZJHfyxkbxOSbDSa7R+hbIc+qZn9Etwwtx0v7k4nWzw5bd8KxsHMmbB30
l1LBz7Z6NzmnDbSDl0JnyfgsVMerjG81o8QJTX/GOi6kvafvN0WorcDzYZwcbKUaROTQXpn6UZcG
zO7v1UBazTTv2j3I1QQTzQYPX5CLJADIX4fkLuUPOUIy2Ldel4Z3uRNvhg5VHtEL2Eky8xQSkTUW
xVMlv2nSY5TehOJ10h9m7Qys2gvaV7N61sbRnc0T3qNHMY1eqnWeligk/IRvWaqXWOF1Uh2tSXhD
dJxGY9Vl0V4dkThQaie76WIdvqpnyunFfaUqa0n/ltMzCp9qlSaWKyy65u+66VGWFG8iuBxihYgr
W8kgSgmcyRUTIO517oJThRtqLLFTepMOkc9CzPIKE0gxn0gCrR0h/M54EfGObMw60y0KqLdYVbqW
2q1kGevJvl4HhnLTYvrMWkE+29UMBDBZ5jdG/M3oRL/lNL0jQCGXgHOeyF7aSGyXEECL2ytlrK8z
7GokDWxb/2m2z5AE/cmqKfgH9ZYEmmc1xcnkn4ZztkuwMq2V7LpTxEOZ0xU5q3utnq+6lMgz/8Df
c4RMRAzYh/M1vFg3mW7i6JlN765oipuBTq65p6qRTevWfBjw2hqRFsxastcKzKyJ0y2iEcWS4HIh
A1fPI2+cLMkqzcu9KW6zzHHVtN0I9nE44uymuNQoOIbOqRsizaq2GKF6Vix51ZQ9jKZzFYjE78Zx
A4JrJdevw4AwfFS8eLBWGQqcUn4tQSKU3BdAIjKM9OrIkLc4SJFB1ETs6828rhRjY8jpU0vl1Yqa
VamfyrYhJBo8OfnW1uPFVGbMbWiWmnMOBiQpyUlOJOgy8il26Lg2gfzQOttmwLXAoVCryCsDH5um
1ddq1l3HzcW0B4/wmm5X7Cmwt0jsdj2ND9CftzJS+0hiLpgvnfNiV68dUyhAfkviK0RgHAT3gZb9
/q9nS3dxO1wZFkcSatmW9A0LtbvS9CtwCEUJHZSRU+9nw3Rt4g41rNdjYD3kMSShnsbpm1pCrlPw
pyWI4ImuFyNbJ/GwU6xwlWmPWv4CnM6d9VNcGb6iTBu8UHyQQl7HcBez4U0CbBKfrBu8ekjWtX6M
rTuDht9CWJRRjMsohYeRFxTinFtBa1lsNnUDI+8CACKqysxQ16E0bMMAsisqJguH0oJGoWbEMgAO
QInXoB3sQfK5TVhtA7SbnWVvm+lRn7JVE7CWmM+DZGxmaaPLgGUc87loSfLhOBaa47UR4CGggW0F
s0A2EwuXedN2t2FhrNRkfDG7zssQYKUfqWOvO6WrXAqwexOFedFtnEjeVMbO6AL8kKWNCAlGERfk
VIUCjCvyqrjG6ntVJ86qavpVPZ1w7FyNVX7jpDRsN5Q9lQNFJFfqZZ+6oTs640YqBw+2Ffmlq5Sx
KNWNb+MQ3plYHOTJNszOOpk7eY75Xv21KMlJd/2tMZarBWct2/SV5CuIq+ueGFq283WsThxRAvyu
IhoU5we8D58zNFKZ9RqwwMYsrOQ7/Yoe01557At6Oxg4QwZswFGPghls9+YGwKaXkQOTxmEt5wXO
UsQ3lEc++orzydyqx8x4lzjGBuFrzmGmGSV8drfwxTzJFKtCPgZtgBmGsg7rj96pqZY8gJ9ai9J8
wv3y2sElFkKnh50pdRp6Akdgr0p3r898ZSCvMmWCoD/36OyMMfFiwAOSdVvXw0cmYyExgR7BGUlX
5F0l96u/3hwXBc3XvZG6mcaeIi85CONLaqUyR4qWDYdk5TE4zKt8H3wWd7nneBBpq89g3a/kFcHt
iQx34HWvv7j6T3bmH66+hGPfxSKlMcVJGswQQlBxTW61032xzY79++Are+HrW+yB/4N4S6aMb+tk
rlAZqF8yLeYsp71QYcFk19J75EFFu+pc4Wl7jGbWmMWugl8EXMqfczuGAfkJwZGhqA4ygh+fMqjs
Kkl7g6Swo19PiMYUZ0+Sw4/ZYHVS2vhBZKiBEnkfRx8OuOg5XDXDiXAaRxV59/ff+e8yhn9EQ0sW
8Pt33g6TZg490ZCmuMXOooLeuck69chqsxyCefRoP/edV+sXQ+0nb+GH6355702vyKHtEMPXlKQs
BKeiXyWGzqI2/eKFqz8Pcf8V8KH8+OERg6Gp83bkEVs/fGARalbGN/yFSORpTxyHd9gYPudeuxb7
0fDyzOtekivF+P/49D8Z3z8885fYXhvMCmuc3yPP44weHmPmKPr4Dz4oHtQI5GQgY9bXAR2QRZBG
ozbcbhUc6jcmsQ+UzyOuI3PnmuvGw2X1Fx9T+XN61LAUXUMSQyUNec6XrxlHWOhSvl1esbaGD4ID
kjd4xl7zUTzbbn3864f8yRf94XJfvqikigJ+H884o5bTEsd1SvGLiaEvt/zlmGAhK8SMgqOYLstf
HgnDs7kMdR4JzyKXijgBogENs0FvVuwt80UM7SZPaMJDQt7IfpxOrjELHyeHTYOORImHtdXv4umz
lZt1SlMbKRU7fnIcOKrlztSLl8hwjtE8bSdNuLqBNUhe7VWwgRrOcXVn4e7AglvZHP9phlVLmbzg
5Cp1v1tiMG77V/PkV0/85a0K6HjUQnmrY3cdzdFOMVl3w94f4tBj+SQcK5fMnrQuhuAw4AUMvPSK
kyxSQt1LM9xzekpLZJbatr7Ny2qT0YJYVr/49spPDuU/fJgvswiAnxU3JreZ7drb/Cq+XU7JySM5
s52xNxjo48rwEj/+9Sj/6bBDXmpC7nNIwS/z+7v9yWmymWgAUQoh1ApgrZ8eANJ7CLjcaSVuEKsn
m/9goH93xS/GKCZCCwyMuaIlkwyDLyHjjPTXl/jJogSqXqduQ77B0pe6zfcPVYE+tpFMGWw4F0qt
iCYsL5/Pf32R39MWf5pNNp9GNfEXUGXnx6tMtSq6UGI2WRbjSvGjDH60GIKt2e4bMtktIa+IOBpN
KOq07BmorW+Q/f/r2/jZB1RlQ1d13bFVJHw/3oWUUG6UqFQijLvGoMntu8b96yuoP3udKkpiVSa5
oNval9eZluSTs+WL1cmxxQFMNw4TnT6tssIufKuDtzVoNHBimovm5kUY0zUf5nNM7RU6MD9RaNHH
zdYyDa8JMKRU4Tx0LAENZ10nQ3gexlsnMdd/fdc/KakZlmpQcOITKY6jfYlJOksP2xIqpYts4YYU
lD/RTJzKp15rVzmgBKBaRlF6BexYVS7vzNjAn40MgvFLB4plIHwdKN/fyZcYsBtas7FRTNFUF+/y
YVznGIkoLefSXj8kebmWg4p4HG4Lwo5nXbAK4QgpFcVar7N9lcQ6h/E3KMeeOUFoN55/8aaW7/f1
/izLUak7qmD7v8ZLfT6p0tjypvTKm9eqF3ntZVkCOrD4PuyczS/31p+NKEd2ULyCJrXZRn8ctPhn
EU7ikcHeKlbdfeyDKli9C0/x5BW76xpi/S9WnZ8OBwePAFYeG9nX1+08UwKt6msOR3iqRE/xtt3E
z/NDnXnEaNvkkNzUvvXx1y/W+UkMgQR/0e1qRBK2/TUvl0VmkM+ZpbkTmpNF9wr5ILm0SUBWIPGR
7uwgq66FNW4oHrpCHneG1NxXY722SQ4j5PGErK/NqlC9NsAkGX8VhVbW0NJXnVbsNKteo345CLpp
B+pmEUUMhwRALI1+2YzXCu2S0iWnfqiKGoHui0MpYKjk7ZTqnK3Jt4QwfBCql03gqRV159pGpkeI
HD025mcz0C/7OA/NVieZ0vPuzKDca/FMCUDdc+crqUNHlbXrFlRaKWfMK+B7JrWNcdgiaXKnNr2x
x/NQJJ6hP89y5pXG4A2F6bdyBO25eVsSd8D/qdZdiiC5GTKMsFSURwFFDpyXNjjfYNkwbsYIRpxK
VS+yeAK6f4vnAl5l/FzGqjcmrTfgyabhpTgGL/L4rNATR39CDdqj1G9zGgiVaxFdOyOnExrH4lsT
Ed2IsKWnx1m1Vynw+BRORVHB+xAtyY7By/PHeQr8mGcnkeYaBuZed3lhXjcmT0ZuSsX/sKy6tR0+
asTg2VxiqQRyhbsxteg+AvkTYlydRzdzkpxKYbm4drsVZaR+nFaTbSxSy+ZutJur0SnORcU5QaXs
EfcUyfTCayo58qJ5xvIdGIN5aofS01rT16MMgQwG2bUS3No6C1g0ObdJ265RI7mIMWkFV6nJFRhF
duEtUlCvzgoMf690FL4dUAc9OswIZErSFgGbltq0vl6SL5uZfLRezEtiSZS+UpA8Rvqpw2AcUDxO
ys6Y3qfl5zX5UkA4sph6WdADvXD8qizXedO7muR4fY3j74MUtCSAJk+nsVIaKQwXCtZb1Hmr1p/V
FB/uj0SYBxzXl7rJt4gO9Gyw/USkV5U9byrJeQnjZhWEPXlAE7UdckEIRYsnQAaySGvG11hkN0me
bWS6AEfGR2LSO0UGG03pdTsR6FWSL89il5vSZoROLp/tJF/JRbWKtOQ2de7D8Qxof9WZ70Oo+rZC
cix5DbvSi9MryYw8zWlRKIl1rrRb5AbURYubGFN73GgAKGzt/mEqUEQiGQCn12GXVp4H7mHWZ/w9
AsiEA2nshy59cKaZlhNGsjg7UnyDg0YVytxn7ykGhsMMuFqPrzKj3CIOvengOATSp9WXfmgc/x97
Z7LkOJIl219pqT1SDDOwbJLg6KQP4TH5BhIjZpgZJgPw9X2YmfVeZVZXV9eyRWqXKRHhA0kAdvWq
Hl0RxTtRbYfh2UVws/KRHfBdP38vyMv7AJZuRYwbWr13BKGSRSNcnn0UH4/9tYYDJpSzywibogvV
8bspRNkN5WEuaHUvr0aqveluJYln81z3xcGjGG0283mAEOR8TuGVRe/0qLah+2LsFHEQ56P3Xoak
YCGyD+l1aq73N2RhbTB37S0Y+oSewqSB1dxFHygoY4H7nq+4i/JPFCCzRs2O68CpnM22kU96eJP3
R+DEm5uzLTb+tM9I6Iw8i73xG87cZz3NJ5qxHpfmo5L9z6itEnu++xxEYvssdid5sv3jOn3LMmwS
LSb/0GwmUnNVl8zz00yFnfvouD97g1KPUbfhHY7obTQVKUZn2DImbNOmQyGl672fd30BISgLyR89
+fdWBt43Pk2ezHYLtwl3nHbd+o7CBerRTz7ymjdSs+Fb79rlgxmdB7u94WHdKDLX2fBwL/2TQbwR
C6l8FsOA7Pci55vB8icSWuwHr3zssnkTzN2PpgS+YjBBqHjb2bRjBa84Mo8xLeBus+6NX50Kb9la
4DbbrdPJs8xkktvzafV7hrhg57eQyQjB22kiiyWxWoJIJWFmDaRklmZfSi6jBvPs6huMxtbW9cSu
V9k3v11I1PbFbkbl9iCktGm1r9foY5z6+/uvI2E1KH/apL2zZ/3F+oKE9WTXr5ZZHicJMiEtXwSN
8ykdfvXqblJE4gnV1Mhz6TZv9jw/+vfaeOubyxEopBfYC7uDazP79RZmlE+sui+4CA/8jEloqU+e
JELhh7dRFc8xBGHL/xgvbO5DYCUBUnmOEBrpcTdbp8I6+Np+WsaAXIZ8Z4hex1G70/5juBytYvxA
bXIyAK+ahw/pozVnbG8fhtK5iOBciPXUlIHeoOs+9Rh4h3A4tJV6pYRxbw1EifG7Ak8wx6ryrm4s
z72v99p6UONb5q877KrblZiqnqNf1/PNQDKreu6VfQ2G7ilKnyOX+Jn44APsUvR/toXNHNwmlvqW
91Bd/Fvcekd7shP3/vBzcUKv7n7wn+z+vfZ5yC7RPg0/T1ZNlRbPakwi8fh1Lj+ES7FfHT4azuvc
QKHjTZhgdMvxk+BAl4oDBSNbp7ko9uNl/zDXZjtrUqR2cVzrJ1FdS3/moYPI7S97A5Ek9J/X5lvF
zmd2xp3bvCsJ3cj+deneVbO77frg2Lv5tuO3FXDHG9abcXG0rKcsXTe2egrVckHV36x0emQYf0wx
nCoR7/oAXkPg7JYUPDxPwalIcH1tWkABLqFcVX6rzLu6/674SNmiPLSjndBivOn8hW5RPAnNuKWm
6iGe7cSnKUQu7FzB94yak8e0owVpUzSvEzaGlLsuY37Hs5AueOzWOH0IrbgmSwbKOtISIRCkhSZs
Q+3lRmvziCv5WPg2r+l7qiJzoMZRZO11fvNz57L48yaKAG5aXA5xRQmvmvYEMfYx5pZR4mCDtlRG
XAjlacX21MTk8NYqwXt0ZWP2UBECXjxS4u6+0MEW+7Pb+Ilp1200/SAWRWqGVcEiv43VdHC4x1Um
vjjx1/neuCagRuLqiIpok/N4m8NbEM270Xp1y2UfkHnmUQGWzsekhT+DAwDe26raqumtx+Oe5deh
vo1wZfql2kzUJOJ43gSTPtvmgvsPecM9plX6RA6AqIl+36fOuauLnT8V23A8Vv24o7woCXxvS9Z0
27Bu9FIPW85tsA70WiUKS5INneSewikeR14qWTzO8qenqMQ9Ze6XlWJJtyBUSSQLNbgXBzmdK3kR
8XFw3lnWzcvZamFyYT3C8UBzr7ZxzwanSXDzrx9j0lO1DCFDDNvBfXZnHuLrFzuGAB7IfVWdsrDg
uDVuaxySOi4fgvxQW22yoOOkT6sS5InGz0H52Z0vph0PU39k6CRm1u1JsTXBI2s6YZyLhdDTcXop
zHLpBrFXbMYluIO5Hs9Fmm07kXGdmL3nnUL9HDmMR5344JICq1qzX4G2Ux7tfYqCtxQkw1j+WDlT
q+W1nc4qbm5T0z+07NEjeelwQfvV8LgWI83OzmPGErSHnUPWYdeHh8b5zDOaYDpvn57xuQyHNcqP
yviIVACY3XvH1NfVjR7NQBH4S21eBsfH/fhQ8foJIGKdLQ7jcIqshyYeKTfGkDYd0v7acVTG4Lwh
6ZCpgcsgf+jwOTsnp9bsHy9zfA71S1qerfvZJrtlwYVk1Ovg3EKbg86ctBNRPnkJ9KNlf6Q8dP9p
pHS949LA3Jj07JGFWC8ytckHyGPUXeO6gKU/RzTyFOCGEQ1d8y4PcBelxUlwpzbypoNTl16tqL3S
7J5k5Wmoj4GN0a2+lZi0mwwHJMHeZZ52MvrUxsvN0s0xAsiZBVnyP09s/82UyMAWhp4gBRmR9fqT
QiqkWa3Gdunf2Y9J/8FJ7KO19QAihQfuKujn/3QU/vulwX1pQsLaCRzU7T+rSKsIRpXas7uZ9+q0
3IokxYc7bD6DccD1y3l8Z47/dEP09xM/o3fkx/h/SHoFvyo+f6P6zfHU+fTN4cj4wiyqnqYnhkc2
JEBI86Sgl+Gfjvx/P/FjNA7oBgnYxLn8tn+c+GPV5l40ku/UMDWgnLlvxXz7J2/eH0tI7q4cpB5i
LJHAUO+Rtf3j9yhUtpqiphVcnNNzu5+O89mC3sY29fhPvtPf67V//E5/0jCXucZD2fCd5E9S4Unx
ll0q3jhWBG/ZQwD3yoEFwsZ2Of6uaP9eG/n0myzzpxbLP/3v/7Kx8v9aVw6f0X9s7v/Pn1j8WsAQ
X/5Qdcm/+c3fH3q/RDj4KYL0hEda+g5E+C1bDUWB5JAfh1j1f6ud/H/+fjf6BeO78EXI55Ec2D30
/bu/34l/cak7RZ8KnXsqG83zry0+f3iP/vumSt/9o0rLLta570cFX46PP1L/n7Ti0heL6AMrTdqu
W3vCKlRv8VgTVZvkNOcVYMvGdb1HSI0RxfpNOb1LpC+VdpR+oyI9VsAEtFKv5Sjr+jMpoHyhLHTN
9LZuGwGvtJuZJRYVU/Q7Z/dtyiDDesBpYSEh4b+15PwzjsogeOmm1M+fYteHu9JGaSjeeKj6wQsZ
PQZwK27tJkkHzVOqdlvbOy+WF/WPzRChDTX2z3hcM5xLHYSSKoz77v06NblFPiecoo299q6TjMbC
K+6kPQaK9H6xbApfSLVN446yyHbx1vWxtVTdfnTn2Mu+KMEQhH+ozcb5GvYFo2etLNaWXU0g6VZ5
JiifAu0JkwgrlOq5pgmaUdGThv9uWOycVW4XzY61F62BteWMcVL7aQbGRJDzTVq/Y/keO8Cf3TJr
zIEAgPJ3LoVi0XMoyJ1fDeFyCsBIA+EHybPqc4m/eeCwMlvNj9Vdh+Ih9fqgeAyaCGzKEpo520cm
ojoe1SUv301RDlUu4hWt9vlIbd2Gc6T9XY8d471vT7HY11lNtqAIRV4f5hJ3t+yC3HumIa6yHoTM
hTjLoR0IfJBM5FQzCObjJoxqakw7Q0CM5u+Bky0vOJViHHR3TaZkwHqBGPRbvvQzJMoxd3G6FP3q
rMjdE+B8Uv0p1c1+0Lrbin5iQQkzIUO0SBc3VWHwLz8uSzsMRASM6I9hpYMep0ZldwfLs3X+tfKX
sceAQ5NUd4wAlsAP68kk49DR7hp+sX23LbYYsXrvaBxHvq9afH2HujO9OBP4dYhoWLn9wooXqL6j
ee1gAoxpvQ30iv5Y1E6RJ+7S2ubAa6RAUPP6wmeeF+Cj9hQI/3mi7lIkcYFI3dbtNO2V8MKJjha8
Q9zkgxRokW+WIJErNZYJGax15OA/dW9NS2n9MVikfQm6ois4y8WjeIlJLcvnZhBLuvNSGrZOXUWT
9J76vZwIzCQYTXQq0uBKIkKiZDkYSeicGwv1pFoP23bQ5ZPaEYNlKVLPqnu6Vwf2u96Pc3WMVUdh
Z6dXRIjeePMlUh3XjV+vnoXzSAn67HkbihM1quJe2G6VW4gFw6udSvwiloVSttOa5MaFN0pUPzEO
v6y5HdVEPwwyqT+aFLSJY7r0cE/Wxpt+nBzv84wjKN5Ykcy7s3BqzEXAGFxKl+cAq90APAa5Q+Rt
9poNS/hjpZOweO8FHBYAkYuA3NHaVTNyVLtmzr4RIZIrWl9o4dBpqWGlQpzRoupWUsI+Rn/9WHfR
ZJJV2V6/dyOX89/QF311i1a8INtgjeyK2GwXv6m6Bx5T654BsW4JChyaNHSmpOd1Xi9iCAyGqbqa
eHgP7khhUCilu6v61r/53srs3EFGaE5tUfcj2xTO7DsylQKQVB9Am1iCQKHQFa0hCjEuqb9F1sgQ
cvzJUITEPRNvdVvx95ssBafiqCX0Lsb2F0r1qqWXiYp5sL8McdR3H1WHT8vv9djcygqZcLKQm+2l
NANaXIaHs5s9TL3aCr95ymtpz1AE4ntbfdOlD1eu4h7O0C3uZZM6HyO996a5Xx6czmt1Erh46reh
qWCslrbDnpXPZo22fG/99uYU6JIjR1kdCreelw0Csx9tPUVVLYOW3b1pydphs4SNVx8ipxnbrTE2
k2JYz0F2jc2sspcSpXp4IbAkH6bYnQ2WMnuerk7jstrxjKCRIjVRP8BaHvPp3cANrwEimsXGdUip
OnolYgnU4uTGmQm2IljKcjtzQ5t+utj5s3mbFUHZLuj8nQnelWkWObfJtxt7v2RtBZNtHhsAU2s7
2PZxGEphHvUK1eJ5NO7d6Rd3sXMWqwv9XmnsgrvZK4r1Je+MmxL+soZsX/RkrNEyKzs9OjE2f4jn
bYNrrw1GVHknHSwgYUFlNfGJXDlADdy9igRpsDpcBetkPiGMzc1ZRdzEH5uejWyYK7MrjcMBjnXJ
XWJivborFxyDPCpqfKqUAEu037aa+41LNou4NZdVtncsdgw4jEff3nPnol2kzZqau25w78oElaQ0
GTDXi7cEa2kCCy1/hd9Z+yo+qMDW6gunY4qUNTt3s6MjGEYbzfPgB/NmaQ5AHuaMNYbppovPxaYf
msw2tEIWnBu2/dh5EJFRmOcljOhFaUa8x2HRd93XSRHSZrclGtbdeadCFiJ+RCmWQyA66eoyJziS
OkV19kldu90WJEBlf2VWa+7pHFrn970r+CobQrkjPMTBgR1QbkbHTltyT2nR7X1WDfLgmwGZ1zjD
4id8ctdo56eDh61DL+PHWSnQwQOR2a3fZCExJLUGC3pjpGkOzflwDgftznl74pneoEVOheo3MtSF
DbrRMfUjIfu4Yg3mhNMJ+7Rrzj3r+/4t5q9w2Ongo5xaWYn6R9HqujxG9QJzqgjjtjibiWLtnbZN
YE5CjG58HAHJZFec/Ev8SAo9olUqLp3urNcxHT6ysXH1mVCOBXVK5rqXx7bKRL5zXE+HK3uLUH6a
23TJb6FbesPRoboZ0HTmWnzOht5mV6LA6UTUCQzFik+3loFPgGYQrDRw9yJN4nEVU0D9DmlLhZBm
9dZ+obMa1S9Sdpq/Kwh6U5pra36UbPDE9NJbsYmPpXZfs6LqOwbiqCpPOqgmHolxq1adtI6qeID4
Iur653RqiVDBZOHDunZj5V+nXhmZTEHuxB+KWGBeJvSHEdUya/8SRnkMT5SYxHKOOptN0kZ4aPQb
HS6oWktL6vWx72f47lVr4SJuje3eTaQxv0yNQcuFGLF2pP0sz9HZmbvqANdjqHR+amnCxpWtAQiB
Vclq/6hzvvSp9YOs/RY5k8YhG3QupuyJC807KrmOYyLxvlCpnVtBw25ANPVxKqOx46PCZyhpo4Up
tQ0GhTs9qCO+Qd04H2XQ93hi6riNrj3UE2ejyha9lutPjjcIGWN08Pi6JH+0aaKdcEgtfGwEd57T
6rBgPEhyZOU7KUnksjerCUR+p8q1iD+KtTd9vAEbEZFkaGhRfYhSQsS3zoQtq1xlIh3hZcaCj8Eu
QyXL6sLNezpz72KP5daTfCyzmlPjDs9VkBb3dWvVvYx2N5b7UU5gWHjYNrN9SjFO4hfsJInw94Uq
oAa8UM8bLVdpNZk+VEEz5s+ijodhT6084cx45aF/aIka4sW2566LL25rokl/6Hwrn0HOst20yod4
CXSQfolFWIbuXmgnrn4zWfx7Gv3L3TP0j8dRAEiFVMWXvw2b3//F72HzEKaf4/7qbnCBiADg+30Y
dZ1fgHyFUeiFmFPRX/iT30FfNhMs/x/E+PIob/bu0tTvw6gLAyzE3hOH/AG2iH8ta+7+yQYY4uPx
6bnH0ugCM3L8P4tcZb3MHLXuybnc6ePXOFv0gBhOr3jwLlfCpA+APsIFX4ye1+LOwzKlo5O4lfbw
2c3cCsYpR74qKeuMhDTCNFmX97MF/geP+jx3R44FOtiMbivEI8vfCUejxWf91imXYj4M0b31aCZH
l9di5WBzA3zhZB+XcfQsRGbirQRTs0nVNAV1o9OzzGaq6MOCVZGfzt3F146Ve48h4ylgIpBhlAfK
cPEouoonN3+NIwAg67mtmjnICfz6Vel5B3x+gxifJx5LNMfpycrL+OY3ntWpd3Q7h17/vRVOXLtQ
i4cx6lUSUUIeLLexaON8ONNuLqlcWUXY7xtSh+piuvszI8xNl219LvqYU2lgyuEp7hxIfmPQYS+0
vM5rnnLLkXzhhgBeALtzLkvuaXa2Sn8HB0dR/zTHbrpspdHsU2KgFM0Rssv9lITbgtxc1s3hfsz8
FIwgAZCMjsMoFFmCVFDzCC7Zf4kCxsWFdVre7BfPUd/DacCjILIMC38m75kSZaNEfzRKlevWCdjk
PgZiLglASs6X58bxu/rdNK5UC3old7TNlEatkxhoMLHaGMa5gKnctu57JofkrUmKuIitp9x3JwwD
VleK5uDkBWJ1sYa1whhqSXgztKDbPywHttXbYOw1UNuI7m7ZbfUa5MGLG+Slk1RywOl7sIY5XW5r
S20777tmpclLNE/Gvfp86KZbrjm9b1t/yVkUGIYnayu6oI5v9dCr/lihxlQ/HMqusbyv8cSuLyjT
p6Yc5FsI2uhHMDeTfHBC9mqkgrwp/sy5nK16H698wdHLaVrzsFcTz1W5VMeRxLfeVlUU0NNV++1n
PYvCJyaTLc2edbldE9nKm+BSlxNLLo8tJKFav27UKfcKL2gJg2fdiAZuHA6VQWkv6uR3IbpE2lq8
5Z0K/PRhlHMsL0Xce9M7sTZpLmGigKvZtGMDqEVWqvxhqcG2wJv0lIxUjbfWR5XOtbP3o3Itv0fD
NEVPPGKIGQ3dQHJcccpx2AKXWXGLaq2zn4ta+uiwOsoE+2XJiD1vM+WM0aM32Kag/TstVrXNOhsM
/Br0MWvyYVr0/OZmbHFBIXPf8w+ibrxwV7iuEh+Y1pYfXPbEnmRk03heLqyyecrnFoEZ/y63sNwh
TR+weCpyJh07nAlpeWlVs4g3cdTgziw6jpnAfwr5emd4qF1jBqc/KD6jVMPmTQhiyo2agBkwJOy4
M9USdETCazbl2mlzrMq98iTFGTzyUIDl2PXXXhSTOrC4KsnVcr8hD7zWPv8gzbLpiLmuy74UdeHT
c9Wn3ZAl3J6n5yiQTllwsJ9se9Mj6WWHAUiFfOPXGoIvwWhoKS57Ert05I3QJZLG8+ZlTawguKfP
Up9Kriq8hkK66bfYVQSGs0JZ015WMij3/VSz24mGPNqX9ZiR42ZAo7tW3O0TtXRQUvwpzskll+qe
w1uXdXrIAdnZt9GvvOCJRHeor+GCfrjxHBS4qcFouV97b7X3beCG6TYSGhdTwfnRTaIoc+hXXfVM
zWyzsMti+zugInB0/lDMOQRvAzmq3plp4dOFTYAFcZ7V4nWK4IbsRsaB9LDEHr33fu0N1aPqnIJE
yVKtGj3B5p7dLjpeDoB8mnAPC4Lf2NYELKN2ZCtcwW9sXhdoVNkehkstHuMhX8WjAkDEoLF2xLy7
Zc3SF6BxhrKgCVjRyZvl4j3YtodpCwSLzD4Yheq/BWXWpgenURYEwmKBgpY7smrPsNAMRAsIFWFN
ftP6iXwxzJ/8TClkeNvN/GRYwB/ulj6c5yM8NRww/ZzmGAJrVw8gV1Pfb0MgZ6XSFJExqSZQJkHo
+QJN7bLU61JcmGI/zYsYElBoHQgqHnqHJpAR++uwG8KDilfsRGU2Vop4f1WVh8WfXOAJcbzGwPn7
IYyrg+xFj8+6l+C0HkIvDeCtt3WUHsWkI9/ZtpMaY/naeGg8bxqHGlotbEUuWLBrWdleV86ZQKaD
lt6mXNnZexO0MBW5ROn/wKzL2tiRXB4bL4iKeDe0EBphPffxuJ8V9K3ntrLsPMmGDjpsKRWl6Qhx
yAcust5JusrM+2h2zdOvx6R/Hxj/4rNt+scHxi1iPKzr//jPn13xDeD1X7Gxf3uAvH+F3w6QTviL
x1PN4/KKgzAM7+uE30mx3i8e6zMCKaEd+cKP2Dz99QBp/3I/ObK/dAKfA6bAVPvXbQaII455Qth8
MWSh+F/aZnjhHw3NoYOR1eU4BEqASF30dwfIaBDlDHPwIMHtFDvPRHJqr+FK7n7rund3XqM6rCzC
bcYKiqbMK3KZemUD4OMmFYd+SuPopCILX6HfO3V+GmYISPhe/BJHinInDCtlVi0vs8vTbBcujG77
zmkqKtWkVcdfizle5UMtoz4/e5w2rGTkvhKelo7ZJ6ndxmS3HP2IXp4mQPHR6VBB4cMsG56ruet/
AqMM9tj6aRwEcsrmgMhAsY99PRU/7bmw5mulo0l9H8oFz3qgOgUipipKClTmNmj6d9FUFThUhJuV
B73y6+3res7i42KPnrqVY6/jR3A3Ps9UR9aj9UV5axFgsYFoSlt3CKzsfhRAt7NRQwkh6qIELnGn
rSYinGCV8fxzS6xggUOLezHJ1n2qWHDm17rO4pKoldVxtypnSKFb+Stp0h7UIr/LpsvFucoHv+Yc
gI7eJs3S59mLq+2BCMxqy+y68Ews9lYHb+gCeK2gJV4tDcqHNp5B9SHr995W09RfG5G24mlF2qeL
pOzs4tOSiqY6TJhqoJpoa+xp1GPO3uUcMddHMUYFVkDXmvR+iqHpHI1kvr41ucuwMYDskwl3WsDV
WdFaYrNyq+twiljkngJeFshG4zC2h8FFJuCnZWZ4q8gKROe5T9mKdEtcqu0cjWlxTdsyHU8RFFcQ
d5YHcQ/jpddOVz1rIXeQM4VMWADNy8Weum7YAZUt7bNbrwgNsWzTaDdDD/QfGq+DKzp6ZZTvRzSm
6cTlVBNVnTSeu2rITIRXfKRDzb47Bkkz85PExeI657YlsAvVyM0XMlUudhUHlYVa5tQuTKJ+xZrm
muPqpekBbIAk6ZFExSTtaxivvnotohSyiqcACgUFktY2Y5ET4ZjsRLBNw2H4hpQIxpZBCakSSGM0
HSM2ImCzVrsPEXWyjnCpcPV8CVeL9KVBCuaEzdAGaqarCCgvJfLvflWLwhjd6vSb3+f84ei5OEut
3ja09I2EiaGAOFRMdw3O4w5wIF7WusDUsmL50q1kj2OGwWTnKu4+Oau4g4GrgZ9NzK31xjpCXzlr
pHSd+Zzd2zE7RK2adpE1uDu3xxCDJjhhTmEpR8Cgt7I2Ac+QPueE8PonpNL2exH10JywfLe3HCRB
vlsNJ2qaZDz9w9QiegNRm8ubyaUI8QH2ebjztQyxlwxuP34syxn0OR4PktqAGjjobL0OXgwcdN/K
aEQfQ1ynqPNAkeeMALRWHDj0FACoxUKbglF1ZXWNmR9oi2WpOyLK5bOT6LAlAhiH/MGR229KSrpx
vZIDjevUSRzMPoV7quw/R/0EWUXBh/5I+P2x1FUNYsAPMQKDuYYbv2R19RD2LgZ+jRWmO2Fxy1Ms
uuCr9lm4NgTGy5SaCD4H+Ao7G85wgleVU086j0X8CqS7FvuoNBHNM63j5o8F99shMQ268bUpXQCS
qV271t0y5pkdRwOInpkHJALzUUXeb807GSGLTR7XLkxgvEBpONr7amzJcFZwpOeDkqrt9qZCXdzY
Bi/zxzTn9eaeUZchlh3PsXbtGurxMMLCdDaNh5C5rVVhpRfjh6mP4VyV9alh1nzxS7+TT7E/DPM1
b0aHbS8n+CI8jH3axGC9iirv3mctscWDw2PHfTKIc/oIIzaeHoaCU+al7lmLPK2j17vH2mieC8bu
sHf7ug/Dt8WqZ1b3ZJW21pIbDIe29LxzEKT1pLZxi6vzoGMJp8wygVc8lFxM/THIXBW+pmbA0TpZ
dn0lzc8RHgBm7B7I/4fB14E3IDr4tbVQJsB+G/FYeLH33Nitrr4uvnKH733DB224cbwqR4ARVsnd
nCO0TKnADoVpPgS201CImFnCfvWYx48xO8xlH+WqSN+Uw332OQjTYbgMzpRmiUGSxhyq/dUBNCR9
8d3JIPQecNLhtEXg1ut5ZEmtjmrus/x90LPETDdR2jOssLLyrL0/qRleGuN++XnSTpNiwzPGOnWm
nMbdyv09v7eXigD2gLHg8Q4sbL6MPXeaswS0NG/aVajg6sM0wals1421ywNJ++oSLvlhTbM7UB3H
TfixDbyy2aftDBvCGqExPDjxQH+k0YuXvfOdafWOs1R189pwanHpPRjsEuW3XurjOEcLZc+Mq25S
6jSKKMHy7WzvO1pwQXULfjVIxPlt5F0dHp3YwB2pZmgwfqqo8Ap1h/ZdkSXkhjNUzMsM0jUFbkOF
XXwbSSuTr148O+UlkD7uuwEEsPuBO7TdfmG3IgZzzKUR8RWEfIp53hm4E2+VUO5yqRvbwxgFOs3d
IbRj2ZBNTgOG1XgsFSo2LyRpvTZ9QFCroLVETT5urKkjYSAjQc9ljlGBhWTO2HoYec5973OGyF1U
OLmVsEqc4d/oMfgplyZ9hAGOQTDNCzq7liDXexk1c73P3MWhI7xxl+oCeL8CLYQK9Bz2VeYmYcRl
d1a1LJi+vagqtpMDHPgWaD4cBLqmtNO3OJacXmZflvZbJAVr8aaQGXZcKOzYwCW+koW6pcqascxj
iCn3ZVdkrC7zuWoeTWV0uS/sYK6/SzDFZtu1eqUtth0lH7kiLJtnL64sQCrNmIbuTpWL3wBdqosw
33iZXU0f3a4LJQed1dL7vKoscgokb9pTjeZOJQfM6/KzHETzrp90Op8Z6IvljCKw/rQ8vyi4iAh6
Ur6TzsNJh3KhohABPubSZ9BHBPI8RIbMm4vgTaQYErCueLNZXjP2gfozv5cOjjAlGeg04+N8sSwp
h4cqKsOJZU3ZKAIq6ypXKChuXPjBCq1sntX7NbBrOym9Kp9eYk5UAKWXzhdXR08GyHwbMDFNxqd7
wwkWgRKa8iWA9YEPKjCA+7ZQv4Ux/z1A/eUOjfgfBqgv6sd/fPjRff/xh5GJf/PbyGQ5zi/MIkxG
EXnCX+1cf52ZLIcSjYACnXu2EXcgEIH/PzSFv6CGOxHeMCyfBAPxJf4+NN0FeUHoFVysfVfebf9f
sYC59h+j6BEWT9uNwWSAAwFkEP6ZglbnyE0Y0Wh/YZ9ashsPNalZahy+80zfsFrno5cdx2w4d4Ii
iJG1XFA/9+LNIaUKNBkE1Zos6h4C/cDZGjznVx4920h/TetP+XSJ7M8xwbgeyn2JvcLWb6189ujV
S+Pt4D8G+lst9G5grs/khwrn+0SIxB+RQF46PBKNvi0pDC/vrFx9d5X1r6Wk77b3kqZcLgXdNyth
uckGKziiOLb+tg7vfTV4E0Zr7xWw67mnrGDr6VbYFst7mzNeAAU/JmbPPWZXNsUZOuxurL61pgKw
DpjMJ3jU4K/Ojz4MCTv/vNL+Hcj3pYALnT3Zfb5XpCP9vDgAsdxoRYEQJMY1PIHuR/GKtvyw39XQ
U/8zF9tc4zmfjqtN82iTJqzm8TUTq3W/lin4yqn9Nvf/xdl5Lbeurlf2XfoeVcihq/qGAEmAWaK0
FG5QogJyznh6D5zT7tpLe3nL7vKFfWzXokAC+L8w55gXebxjXeb0Db2Q8RE0o2dFaFtqaYv4is3m
k5aYx1p8J7dis8gwfOGCqnUlw6eqpEPc4RIEsMObDw7OgMe83T63hK3O1n6aj8p4mRJtPRX+Rsdd
JxIkRouyav33IpMdPc2Ze2JSZJTcIY7DXrA18Gk08xKUbYeCtk67pyJaFO2VFyGsZpO8rQCEjkwI
E8CuKhwMbJvnKrgHjSbN70bJZQeWIxCK3UOfLiwgDaN4ojx47oqqB3MzbjCLgj78imaq/7LejKPp
sbWy52zbZUi6Jd1mrmiXQoD6W3TTadoXk/CSCspGBTrWRZGbpigVzc/eNLZz6bVdzIlkbRDUr2Jj
L5B0rVACiq3lRJHmIIxZUWKugu4cKZc+llGl+BCrZpsid9OXKho4c9OUGWTIz9h8qllNB/NXbGnb
CiZSX843IidcUIi2GQa7TNx33Gpp92GBbSjn1slSbZv4N/xZKFoQirjQsKi3hO3ELy8LmPvwMDRt
hrKD1pH0gsHhXrhmdGZuO0OWz9DhtQRITZG1nmljh0hfL0aCBCfC6DfrLjIuBGac0Z48B320q+IK
jT4LDtikXb5rDFC4tJymRO5l2XlFbe0omeyg/6p66ZqP4qGd6akQ+mxyFHV1Ix505TMTJNLEn5AF
nNCI0fmGPHoaenzJ0asYD0v8Koj0CYzXN0qrPukGyr+sK91BkBnpjs5QzzivSh1vKYbVolEfhalB
yaPdur65EnmwUcSLHNXwWa29iZoz8GVbhT9QCxporui5Ir2EWtETimHNAuoVqyF7/0CriLHSBxzI
/gOquPe4rPUfKAK8Lv/qMl/ef6puiCKOfFHhf9JYl/4VylDL2jyPEf/2Qd1FbrKLr8Zpuiye78DO
zuVjt/+Ji7igu5eqMShy7+P//K///Ejj3692jObfVLddms2UWvO7tuqd6S1Zh1f8p06xNWzaobXu
ILVfLUQga9dug0270R5cCFWEXYfrn3T+xiJw/4e/xfoGJWpToU6GbH7PQSTm5PhkzXsd/1JIWRyX
ojGqL4l0TvHqafjJxvSuwm9rZtdWe5X8x57qKYd+6I8rFlYg2dJNKeWYYIkACZ6zdtsaHxm1RjtY
q17MN7WCMTFN7So6NXidyGbAuEWlx0ieEBw614eof+grAVRbQosQI/EgHydovHIATVjtQgyiCs64
kWDi+gFNvWNNhZd3yBhIV6MZcDJA3nNzRqXoDEAjM/w47S6OXLpPJ29/Zf5JKh6L7hpCQx3vUvMR
Ycqqztio/78a4PLvr++vVPGFT/C371WyREabQFkguANq//22ks08Z/2iv3UK6955pcb6Yyzc9PRz
bKAJhIOdNTnA7dHO8Kfr8hLMMGEdPDbBNc8b2xI4HYeK0c8Mrg3aQpXytClH9vrrBBKhDEOyFq9Z
tw8Gw/EN9TL2xp2mJlud34TByArpn4eIbBv7psvhEUcHofVPUaLha7ecQX5hz33U/eQxS/dSvpsB
zVkFWcgF3lutOWgGlLoQOBaKJi0KTl1TelYuu12hrOJS25q6hKMPAxfJIWRTrBSLcA7z0BOZxx+U
+sdx+NLCs6F8mpm5mVVimi8Bb7RazC68HKCHN9uAxbwZMZYdvnxogHk1eDKcbrP7hY1vlbT7Zt7K
kuxIBJfGMgc+StBYUZwWUW4p1+7YzI7ZjJwbv1IRra0sM7zBOJ+zfZ5MV+9ku2DV0GSWbXEi+rw3
9Qksnw427z7RR28M+oOmCnfjDM2g7kCPAw4yAFTVh8x4S5Pb4kCMhGw9IYJqzYWlONuClUJv/Gra
YWOl0BCUcGsoj0Z4r+R3gUy0Qu7Oxh0z5BUa/xUackJk4EgQidnz0jMgSnJzMhO0eWOgaiNhiCkZ
57kILru8BBqAx3zVahFHP3PPBMFh4cFu/wWrwbEiGMtV5inTV5k8GwGJhNwbuYSQ7aTmJhG22B8t
bL9jciqacqNSzbTN4E14a9FVblhy2wKwhUn69Ml+V5nnqfWZLVUtPdSzv6Y73/otvyJTUCJxBL8/
SmVoawDJYxZHSVXjESC8JftFo72WWnjgY7SVRc9q9315bWTsz5G6Rvp7ZIvnRPqTKHV8Yz5O6Nc6
PCf8LQFJY5WAEO51ys1tIF6bdrJnfK91TCSFKu6hs627uXOamFuDp2Miz7uVMBMSnwYUfhWnyqpK
8OfqgisDudQWWGn2jvp4E49f7fCal6EnIrsEQF5W74Vp2jGv0bRd9wgpC9aNYiKuu7HaaoWAiquz
iTOzs+RiQkOPW4GCEVZ0cAyGF5NxQWoASOjewaWspOwJTaNaQUvuqDMt3WZZyxPyJPDbKK3XazNS
4MSVRmEVpbcGvo/U0/+HB4Nr41uxSwx6IAkp3tR1AQw/mgdHn9BGZg9Chf45F6g9TKdBKSqo3Dnc
vlWAZT/YRUyXhV71OvPNx7M9FNcJfGOqUsmFBE1Zwksbhozo61XXWHZlSCtf/8XS1JV5nRiZsilL
N8SdMMtkMRHNkih7Q3mdocsL/k6iUpNV3gBGtwJ4ujWEJRu9Gw8VNOlMtD7pT+9SVbukMcBCrdzM
4+SxSL+oust3WOJ0iGPQ6FPGDuEO2DhqmYg5GGURLmhxaAAKpA6qRYmEWWHYhpkXMPaWIpOIoDcE
YNuqbA5meZRDXj9DtI25UYnTOkZysGYC4gjTtGnnapMh7fATeZ2D5BUibxAeBvlkVrthAPvKu38Y
q1NYXFExUzv1bg3pUS1SV4MMSwtkN/3LhJQ47wy3ilEZo8ug90LNWqILCB5UbaCWt2w6LySRHbgI
0J/KYVGaNwI0VXQ0vfjQ6E+xotnsE1YdjNx8uIj5V2TtUQmtud1XdUAWMv+KBos9C+/0ieg1EZZH
fpZh70YpUuYeDkn31guj3UXzCSXmKiksJuOqY4Rvi2FxhLOSYMcdzWsZNE6Jpn2WCIcgnhu3Mrc8
51ruSsZE1ij+i5hcpU5yOhEkepo59Jtkb5YoJb4KETN9cWmWr/I45qecvLY6bVGgIq0CZhuBoDdx
8GrKW1m8JJO4qUkN40CefLbfJg2I2jmhjCJZeRx5NY4q21ygBLjhUaNUTh3na7/6THkGuz53UmYc
I3Phaki9UbhlY2bPOXt/bVolJncpCNZBHsh/cLPmnEtPFabwivNRD1mOh1dSyHgJA22/4UTAlFpQ
yga2hRa313ndEtlIKbhJwqcqJmOIh1PoY7sNifzGUNsJ4ClaO2neCt9g6/NKV+5mqNyDisD4t0aT
175h3SvxK7r+lWlhSa+YyYfdthSvucJmIoT4I50Lv17NRbq8q7dxPWwUdY9fC+Ux9RBlcTc9jcYD
k25d+BCrAmtiakuW78SMnRoFbzSFd2nQvkAqEOhzAzwr8ZOktE7Z8X+lT0r8+7y5hIRj6MHsKQMr
QdKie2Jbww/G5qvWuquQkBqB5pLuyJz8YMI2kalnJACp8C3I0NhrdUIAwktNPhKSbEchMS7219Y8
uEV6rf33wWcKyctHSwsHXsMC8VXkeFUT7E4GdPfV8AYNQNCrsHiRw1M1LfJyrpqrX2CtyMu3EcPd
FVG/q6q9V6eHPiRCqzvpJb81TzubfUfvBych5LE0UB6YmD9004urnOy3T7XgXWKZ68i8SMZW0Mp1
FPqbiuMjjPXdpJZge/ItQ89RhcGr8L8mVCQzz+b8jOUMkn/KrXLQ6D+lOARzD6EAcWuFnl+cdz51
jOQPDgo45mW3RH5KUN1P5tuUnurgZIzPCmkAWgiGsQEiR/PnSy3P9UmmbgliXsTFc9eo+woR+GC+
10kF/MbC/osFW+R9yZzcJ1QbyLVNpKPDPnVxCxAMQ8OtsULSPpBmbVFAb6Q6tw1jo5KJMHwV0G9y
ut3asGyE2Tw8+tqklJN6KDMAeLXWjYj7CCriFM/05CMyvYJJu9qtBx8pPhWCIJIfMJZ22vFRHQ9o
5ULtWSlo1gXp1dIHJ1chLPFthC9qXO8COq4Zp9GctauFyisbnlYh6yi/rMzzSxdh72PWPEzSV4MS
f8SZFyhXQjtXlUVzX330UC584YxnyVHUHYNnuxoSt2h3CnOSYVJptVPOELK8CmEXkCRgIWwT5MAu
4nHblBHiPPTVykBmauFofNF9HXiGsLdKjQHwrUacHfbkqLW/2IfZilk5Oo92JJyLAXoCOcIRtBMN
9lAO60CgJRqOOf16usjCi/NgvGiDubW690nD/WwxafDvcDbAZ1e5XT3CM1eJcK6VexmfHDuB1aQd
gukySTdr7Ajz4yhh45bOWPyNz7gt7b6Z7UFA511HDsZCB4zZFrPJa2Px5uowPMJ4JqaBrvdgElrW
dZJbD9Z9VIFgV+P+HgTF2acI5VWyFWDH9cx+BCYRufBBq8kz3r7MA/vb6ShYBOQAPwkQTpvPYrTP
dH0XQ3tTW5Tcp4m4cxF4TsWpMo+lI0GhSOZ3qf5Qeh+DBAcvAy89vCf1EQQ9sK7s1eLtlxalMwA0
ECDTDDX4WIWlFWdRy3M6iseOcz6Qn0j0dBLkeNkcH8eWqcbY0rKb/LsYdSpWxZZ+nKTESUGSVPAu
FurWpB8L/SaQkNbKKu0/5xsrYWYQuyGfbEU5ZUro6Cw0UsI1WjPli4buDTp9CTojodO1yEtq0vo+
Jlk1kyvHyDJXFagL0Dxq4Vfhj9wh7wl77fouit5NkoBi7pyMiYAhNodmgSjJv3LhPkNzIMigEKSO
UKT8LhJBB7EODKPEaehUjGCCxs8pxIsiQRIoxLprMXjUniXYHJLcrOu8dwwkg5g6bTF9Ded7nGfM
V5609L2x6kOt3IkDtkYwVGiSWmWrDOVmJELQxEukqqndmO9FSGI4qC6lYn4PY0atGyesKUbFV+xF
nkrSEEKrNSN9V1V46JPirhJh+nCPfARck1Roa7D7Gwvlm9jLJ2EixElZdVYECp7kpWo+SF2HVvTd
LzxBdhfd4dT3ntrdx9PXYPkYPzmo0mdMqaQJKSzWg0OXfsrifTMEiKeUVSK/+ZR9BKFiv2JZ0Oqu
2EJY7m/D+B6rHwI1omCgNYjW4XQMY38jx7t+6lGPfkn4aPQ5pqWa6J14wGgaw2rXZ/ezxO+rk0fi
N14IxiM0ng3WrZEOL+agyVcrQHDAiUjdGVQEwjAci4aIGF0O/fjEbuMiFtnF4vryjtaeZBwhv9Ex
rBCTOuqSrRoxTiVsvck+pYBAPqJxhw7+OXXgODqJBlwLUbKV3osw2eo5s42m3lqFf/Cl964EgYL8
O4zhN2R3MJwH3twJp2POmQLoldgX+olXszw3Zs3zzdwCRwcyQ7cnVAFzHBtMQEcIz6Q63SKPphxh
YEuh4ItXrT6Dtljp1MURxB7jtR834O38Lt8E2BQ1Bd6KMAKpiTgUjj51WDfz1iUMkfiYZbNmrAIR
52APRLKcD4KRr8fibRSgneQgzTO75A3c1NAbpC8DWllaPQ755yIdBfNKQfLccZLUXbkuOeiyN6XL
EVG/zkyAo3KJrCUJxQCyMz20CbJhqrVJRm/EdETLVg0orwpOlck3LGXXsob9NB47TWSWY9Bf9s7C
W8pZoXV5Qj9L8Q3CTKu56yzwMWTTC8plyFyDJiKqUJkENF3RV5KEj636VXIHJC26jllDNv+qLFyT
FsMW5PuyvwbmsaXerfVTRJ6OJG+wEcsEJ4Yix9N80dq7jvOwXgY4YOQmnlmz99d9emrpMNIGYM6z
pUCGt+whu4t6GW1Qt4mAB8rgXvpnCBhvmaVvE36w6JE8VT5XYnJ+jzyRbKFjUy+3y+MI406gJs/Y
iQoCp0g3bkA0r9KQ2IKBUaR4nWh1jFZwOlo2gSdYY1IJ+NKrs2SDHsjW+y+tnw8ERGx1oViL4C77
hXKjRbsWtg8SDoB/L2Y4oGGisVTAZ2LuFdrUEfDLlSrgdO3sU5ooAkWzbtlR/a5qu7mm1tfvYhhc
TAY6FaV4/cpz1Aafufae65Uz4pcNgAP5GcrsEEBKOBK5AC1KJ1XWzYYJkbPoZciadKvdlAX3Tojp
pnhUqotBU1f6/HL1p0Lagcg7d9T7iypJ51IHKtS8Cv5rxOa6a1nF4jJMmPRb1AM62VYJTY/+RpYQ
5Q5E/wDyEQzFDujSkAuHf56M/X30+ftYbBlH/oXwEXYxUg5Df0vNW5qe/VlxLUpnodU2RJRg4fu3
Eeh9/N9/Jhx8Ixgvo9Zlj8YmTVfQBSryt1Ergo52mqvyRnbahsCItlwJzCg3vJNtkvdo4hxGEwSX
7mQesM1P09Xf8Qr//nRCkf7FWDAl1ny/X20TzqoolfVtZuQSSXtJ/CE06Q/LO1kkMQcPDlBZaBDs
Hf/6dYo61u1Q7m4oyNbagdwPx98YW2WdXH8Clf59TC5zAbitkfmiMVu2on/9JC1CepI1xS0rnibx
FAwPUiH8NIpn3/ltFs02Ex0pc3iRaue7AYi0tJJXOaksdnRacK/LJsNbRuHqc+gubHwyVrbCD7fI
H34jReaPFy3U2iZa1N8vrCM+YqIqvlFGkfWicgB3P3zCn25CPgL6xuKs0lmz/v4RaO+qHBQp19U7
/yJon0MHYpUf7VVH3IgObJscbgEbEWf8t7D5v3wA/nh1XBybZEVhm/zt6hJJrzpJb26E4FGLIk1K
forRYmX9958NFJ8pQm9HAsVm69vl5Ubt61N1I3R41dQzwT/acZiHrwzNOYrx8Q2VIvWL4V+IJXuL
y+hRj0n21I01Ks9tEjfeAOXgmEztrxyZ0TqRVEbF6ns3ua1xGc2lvSAqIVmAacn0qPBmZqkC9YEX
N8ntctp4OjKdbGb8ICS2br231WunPQ9h7yW17izr6EivN004MS8N673ZcAoJD63OGw8AWjyP2yH/
QOiK5mJycPQ4s6DsMGBv9Uba+tV90DB1DChFuQ50afyFutcOE0rLeo/wd10nhmPFb5F0FxTpXmmD
c0qjKKifXfcydLqLq85RlJm00OB+JrqYWU6HDqO9jT5kTj3wNL3aZ0zH+1ij30KaK+2sKXyyYFYz
wfYqFfRKMeyF1sSTkrG9MyKE/2S2CKG+L4BpqkwzogQyQfkkxOpmKHD85MxlGL2eIUys5brxzDbz
hD7btshLdTIGe9726PVPKjM2WaxYkwagLd/nMDuS2+wGBJ6SBnoOK+UgMpaLpO619zf5cIiopBva
854JR12HdlaMu2SI2Wu/1FTOyIRXEkWoPFYE2DGGYJt054faBtKW21dQG7T8KMl+tUqR6gXRQ29Z
l5rBfy89kCFuxw3OChKXaE7x1dsRQ3msvNu+0A5I83iR6vAJMAf7hxn5TMq6g+4/m64jKAhZvbaB
4vZgWcOu3cqyuhHyJ5wxjkQj6meJCx5g1YQ3KA1bdWoeguQRVxEs1PdufBaDbi9Nxbaok36tqj10
GdHYDJPBAne4rxo6NGtEVVtJsYFPhdTNsfTy9iuvwOVO05HnnIaj3vglaDzhI0gIAS2pqiTREwJS
ThKIwsUgfAnKY+jn9ymzs1AsDwPp8gi8rt2g3EWKag+MY1jR2iB5LzHbfobMOz8QOeHDPXOwe19p
PIjAW60PNgs3UEGooXbAC9tDlZx9+YNq268Q3fK+TCjNs48hOQzxzpAQG0yAfXfN+B4CvAxSxS6g
slr0dE1PlxkqvzSF21Dstw2gvpVMvUhQGCNmpG4txEMm+bGaghis1qpxa+PZq9gVpC2lCtmmIbOI
aHhr/U8OJSdERa1Z9UmfkLxWZm3HccOJG9OrRAOie6bFzhwXdyEN38gPp6utuop7QhtTZOZ6zn6+
CaNfmIsOeovHcHxpk6Mu7CLtXRItOuOTzJHepMSiBYKr19Qr2N/7eLwIkgHU5xhOdyoRjmPwVMSP
VsKYDmUnYaN2pv6Cy7Lq+qeS8PmOfIUM9O3sW+cwxQ4W9HeBX0MT/FVlIr2KeVAD6xCHfglbMr6o
qbAOSTbSsgdyGyiVF51zngkPQha94ImPVk0lPg06Ez+EvsodclaBMW3VMg1OPEOKn4ZaJ/ScrSX6
Cn0uIW3oADuKY1WpB1zVjJz6T7z1L1EiIsYlmw0vmVSv1TKCSSPwKrdSqMj0BBZpdPh/XAJ/bVlj
3mS0d/9csP3h3Fc1SRIlYhj0v3PgRiVCnxTPt2JCLdIDoJ01zi7ph6P/X2T139fQMhQsSFmGTAwI
OJvfzxCa26QSau2myfVa6UYmofxui/98RCVx8qPHINnnEz+wdWxM2bO6ZQ008/jxpQk6AhZasCR3
kLiuiLs8Yh1Y1R2s6eTdQFbRJfddfT+rxQ8n+x++HJRb0NvxLPP9fC+/+Ono6qbhFml7U9mHGeb3
3T9//f8KMfj2xfAvS5YsLjQwU/pWd8FZIGG+kW+LVoCdYGNXNnENe3GdreMrG2S7delfvcam/V4T
sbUm5yp0edZe5fvg2nmym9uNG+4a94c/TP97Kc+fI5rUTDpsAkw/v/9k8HeIxhmb9wnDIOZUHvH6
WRvU+6wIniRCg/NA2nXRi0WAtT5UQFPrI0rSa1rUnmQSJ8ieoeDEYjApRh+JycApytZhwmYquwXl
dQjna5kF1IElrgU8Nk+FwOg/lsBLZMOLofQKq53Qngw4DfQugvmYB6Ujzx3SIsKNSn2PmPlDkbWX
JnJrqXD6yTwO6akocF4Dppap92V9NzP4RJR1HMvnKpMqRtbaVa/PKdKqYriJkbLK2CcVD4b1oMqV
C72FLoJEtWdzejSJNvQL1e4YNEX1R862rh5Z/qTzScilK1j/dFP5xRuSl5NulHao1tsk4SwqWFAW
EdGWbC3IYS1ZW+RIm1vrXpSjfa0wYeV1Rqjg2fBLLy0NJyC7EqQN48lsG3SvmtltDf2r0nMX6MdR
4XzupYF56k3uLqqJhyftzxZ7zBC4JlsKezH89JzVoIWcqUWSzsusaPyDNOaHdoruB/MzyK8h2O8O
Y85YSB9tZNKMYswgsRi10FMS74NRuq9lc52yF6oJ3qwkW47uU011DfhJ0sy2wTcOOoKqqV12kACl
MukYdUwNUnbhNVvrpQJg2RC9lv1XljIZb0495lPFusuCwa2jF4MzElDMdsAK2iX8VFg9J0A3AMj4
/kKWzZ8ifKkwdicr3ypG/9niWxhJVxayEBkJUwnjMcySBUyO9pZ98EsZvETWo6RFR4NFSClZp7xF
YCAhd+hn+r5k2ufUKyHHbpISdpcpRyQGdwzIXayeumLBpjVZHRAMwqRwFY1MGXcYcBAnVhuxnp8T
dmQ1M+Ux7mmpg+xm5eG2ldSPZKrXRcBnTJL1agnS2YyKXTSODNmGnZBTFVrpvh/uLO1ZtF7rJAKs
3wLgHYQDdvvHoKIyGR7S/COtoRmJ9c5M66cZAJgsNF4tNXusXQQW6a2dkVOaLNjamuNYOqraOaua
bYpuxkIDUObB3dAJ62KARmJUzJBc4qIR5QVrMXnTWVgiQS/1wh6VBX7aHhnku3Uxur3c7ROiUitN
vAfhgTGdzaBYrwlsWhm+/pIZH2PE5iDWmdtIR9Azz/mIfR7TVKuTu12ptY0WHJjD+9AMbyqUMOzS
9lhHR3XZ0fqJ1wgkpIsTlGl0IpJ2FlNkf+wc+DI2HEsb0xjvJC19GQwWrebkmOWXyN02YLTlU9ua
F8+Giune6kLX5ChvW/UcWN09bjRvtL5YQX5F75POU21uIaaRnCquFBJfJYwGc/CQSKiCxoMx7Dri
AUV2iR3rA3XcysV8kala0rDbDMRdlCLfJRoSE5O91FAXWb3DAm09slFK4xEhHAUmIp6mvdbsFuqG
NaBSOiL6Cdgwixgc5c3zAKa4TouLIDiSNT5pU3DfTjCf/aynMEYRgplhNVb3neKpuuIU8uzpmEny
7FIlsquLwgZAWWlnEmxpddjlmfTDiSP9SRGmmSLn8GJoIRr59/f63Pdp39TTe+yll2w9ugD5nOGA
inL138gEXP6x3483HKWqpmkkIJJGq387RCJd6/iv6X3cgJ1Q16yA7HEXPPBeWcVrzJvOP59avztE
/zWQMSU8p7qoAtCkIf/92nw5m9V+bLk2baO4yRZu8kZ2f5qVLGfy7xclL4rvRUyNyA9Tzu+fkhFd
5sNfeFfzCzYzG3OFbXQQ6Yn4CJsfKqc//VzIzyxpwQIjC/8+mJGRcIVVbDICEm1jQ03oO0ACVpKd
vcCXf/iffn8qqUUyJEU8vtRq3yYZWVIjzNHMW7+pvXyDTHcjbNsfQ3GUP0xM+ByMxBSEwEnV7xcV
pb2oxrDGAVow14WQANRhvGOS/SwlvGXK+qr5TDMIG6H5e/T9UzXFBBAfh9yNgmsWPfYE8GHIyux8
GG5hu5A+a8abh6i/5OpXnZxE4aoVjy3/b1arueoYe2ItYf7BCZ97tYxa2ke2GHz0aOrsSjX3ynQz
sa750ZM5vonKMYnLO2ytjtUq9pg3vMnrQ9t5EkNmI9o38ZeqE7FRIadFIzwKWyN9CMDQ+3vSrwM8
juBlFNDuyKdipMAZHIke2PY0nZvwSZ7YkNbQWp4TxYCrVBzGODn3cbeWyze9/DUF5L6YwaE0mWy0
Z6u+y1lzyYJI73wdw/sFQFgN86lsUNM1YHFEcdNopVOntDPsiRka1K1XMP8ljuCNM8nFrGybygUf
1xO+vg0KETDlgeaQYeKM0qFHijj1yJUw92ujTsKyv1YnzR4ACAhF7KaZsdXYF0KwpCIIvEgBGlmw
ESkwhr7lc3bkxt0UBUMBdCewDHlTap4cAEp/1cZgNbUpukFzXYfpWeDMzeIQn01ns8phKVNtfemA
7Ya6gN1JedJ8FidJpHhxYB6aMXckJd9oDZuAxHQlIVmn4zkIvSbp7anOXDGMt8HipOnRYQrDOaGt
5mTd4xI8FNikxwrxRoxvJkRwO54h+rerwtSektR/RIgNgpFttnWBk7nLxuIV6+uatfPByAjDDUv4
cUNo2PpSUDC1T1UkcNBhWUvqu55oHIB+Ov+plDdW+9g20tpous9+uhkSdjflbkyulXlJZOScAcey
0JFwkbFLZEwSiocle7csAhifgh3AGBlQZaJEYhl4EavnTEjOVCfwMMKj6YPThTW0UuIHBA1asBN7
tCroAeP4M0YP3jQ4gMl8Djv1mou7ZWaic2NGcGKXPN4IVq4qNqy0OR1BxfkN84NzSO5tM/9SQt8r
JnGvsXIOWUDMhPKYjeaVrbw3yQYrxe4hqIybmlnrJTZP4goiXzuNlbaOhmSfdufEaL3Zn7YDbEKz
vUzs1+ZnmT8RAZurs3sXF9M4AmQUbatOIWpDlNxRjQkyzuQzuvzH2ESfJKSPpgnyqJ9/DZTCuzgZ
LmBFd1ULyijtPMRyOUXMdARJ5uRWd2VEB/WdAiwVj+Ic/BK6nulhTYz0UJH6Om7ajoFgjTQpHC41
S5WoZmvejcY9Xf3OMINTG4nIiwHpR+JDhfslzslAZr8DoWQTWpjfohq1PYmStl+be99qLzE+Xjwk
V3gm/x+Hs6SKGoeLgnEHGMPvRwt0PfyTiXADkbdrXpc1Bkk1TrgHnGHH9v/8Zf/Xz1rG9X/Z1Rgt
IUfow2/iLnCbbbsfNqEb7346LP94gP31Y751uAIe9KE2MWd7tdfdBet+1W0Kj2H8HZLuHy7pDwsT
Zq1/+f6WpvYv11RH//f7s67SZtj2+3d9lTz02+DHT/r74F2laTfgZNAbMzP/VgOkUwSsOK+oelvw
1Pdy88NJ/Cffwm8fsJRxf7mSyZDk3M/4AJYKJjQm9vgOx92T705QsFfyCi2L5Vg/tP3fkgiWCorr
IjZOZEuzYEC+VQB5bAyhaZXvrWMSmeiUG9+zbKZapLmsSOVZC85PYanfAi3/9pHGN4sCLU9ThGbJ
lbZwgj3eUTayJjR69uQQRX79qUj86RqNb78dkDYYlH753qzhAI2OsMJsew62UJBmW7MJW7Wz/T8/
astj+3vFqAJHWRYoJBFof5ulVMCvRNFiKDtVqyIOUCHG27RLt//8KbKxPLLfPwcv8386T6xvVwZF
L46tunlfQvGU7FxnryyEmZLt45mUdpRKCAkiZjMG2g8Td1dsejlcNzPd9qG4iRDUZyWHUutNEsCi
OnMC66IBzRxoFaS3rnzLBQKdRIHQ+ENAk2kgYxTjB6366JKHtDwr0tMyeMj9aD3o3bomq3Nuieyr
zhrW62zmWVHJfAuf84DtkFYdIhEbWXSZY5S3uEUKImOsJrZ9USSPfkkL47/XybvGzhx9GqKj5Jce
Ew2sVxsA80cezWNNVDAEtH0tt6cyPCjyYZjBhMMuy9r6KC3yH3Swfr4xlMGDjITArQUMKu9UQEwV
zG8do5xUAquInnQG9WFf2QoId3Ge1k3xgCMcHt8trIjMUlOPihVeN3YdkbzrFKGyPrgKclYZpIya
rQdOmQn+iZ68Cag1ovDWk1U4x7mdBu1aiUsEZPo2X/j5fBGSJTACZ7XfvyHg75gmhbpB/q/gKoPu
yVl8YQaHHxMZZ0nwiN/j/kAuuejeG/oO+ZfITktc4oT1o1q61BoxYVWEv6NRweLdH/TxFIgEfeam
J4XISwpxv0RbafSgccQPolHOTZiCwlMto7OQFQeSm5yAk8KkKB714Mts7lq+s7FdKtKaPwH5ySTe
C1ruAnZzRdY/i8FBCs6x4kXJpz5s2f3SPN+SkUAuFiWVfEXsBrY2oVb0VOYZDSfxf7B3JsuNI1kW
/ZW22qMMcMyL3hDgJJIaqCmkDUwj5hlwDF/fB1HdVpGKsFT3vldplhkZIEHA/fl7957bHgvjMhCf
SX7I+Tty62RX5LikJ9X4jCp9ZQ3xKmwRN9HwMbRbAKf+0B5tAvSc/t7QX6b5Y4SI2sQ8dttewXhZ
bFT3UJBoorRb2T13wUhytMMfl1gq1HUU6shsP4FArgr9Ph0OM5IAgiS3Vjh5qfgYizMCyIrUKUWv
V5LmRSDoH2XnznyqTLSz47zuJS70JT6xw++ZN36GsFvN6mvScFGFg39Jmg9h3wqmf1Y9eHUCi4vP
DsYP++soLD+jXwSGf5cX7077mLVXAKb55I0fu7ts/FE787rMtzz9wEJiPyzaE4FV+wmfaYj+x+IW
qqa7FRkKHecxnolxUlfFdCLo6pulRPtuJfmy/cxYHcYxH9/0q+IYbAEFbyJnhU7LQyODy/cl9UNf
v2u/WSfFn5oTNrRRBwKJRsfgy/Zjp5wIQHayNLtvqGLDXYUoejO9sELTaVmJK0aOFEUG51/zAU1Q
+CNj3PfNJuj+3vo2rF8+hf5lR8qxiDbmUH46hkKyIJNPATM6rW61uCJmMz13QN2U3kRFG113s4X1
M14D9aMdZ+5l225Hg2NBrp5rvdu6k4QwaXgWvXBclwyKrpiRTtg95yOEpY+BMlydIr80+KdkwCUa
hHwmQ+lgiD1kQb5Tw2eJJU1g+uSNxJARbRxEoslcHVz1HDf6e+0AT2qs+zrtvYHlx8nU/SitNbx9
Py6FL0TwkGHwqdQbwjCwZV4DaNqoPFuhZW6N9gkK+Ib58LZMJO8PTcJYPKDZRx2o3E/iOlaaR0d7
VYeaqCX9ZogCLIRsleSxQ84iuqpFqqVN1kOYjCfh5GciQzMBAnW23cvONCPfVUuX/ilNcl1WV9wY
BweGe1HF8tCbDQj9twZLaEvMRGS5DMFl8ymxHf79BvmnWhQLqAkAgZEO4eNf9sciT+1UdPXP/hD6
2TXDCFLOES/8bwrfP236v17syytkh+lYI056kxtwpYclWF0+BsfRg60pVs12OFjn+Rs5yJ9qqb98
wS/NPV2SKtDwBQdPXMx8wXGnnaXnrHRPHMJN+c3r+qdy+y+XW6rkX4rUmESGnnjjn/fzStvFNNys
jfptw+3Pv5sl9AUbrFNxfzlD9KIDDagMfC3VI5N4pb/mXrdibL9PLupvvtQfKnvL/uVaX44QVeJo
UpQsQcCLnPypq7+RyH37Zb6scQaEI2jwyHf3ypW9mXfBpvWRE67pcG2+PRAtd+a3ivDf38b5spRl
jhxlEix3DtyNx9J0oBuBTAZIpo+lAxM0wsXEQKy8Mr4JxjKWv/vvrv3lbUuE3raDZn844bw2erkP
+uAEJy9GK+R6SlutcmSiOoGZ0JP2Sa5hMeiPg878aWSM03WemcgrUd6g4u1RMdTxQ6Tj8MctVKXT
g7C7U82cHN7vtqn2Dad0ENgYiShV/RTpCgz++z5ZAgziceNOJILU9YUaujcDpU8jlG92DetPvW7b
oVe7QD2IXfpydk+jvm4hBL3ligmTByqbTedQLj6967ptcH5lzEV2Tm14YIzRKISeVu9iJjaMTf2i
vsgsvrXa+Z0bQc54G5IEDNangdlDtOc6RVuPsaJmuuaaZwstLhRnGAQl+8MPhXRjByyXWV0nLacm
836keZVJ4p6TZ9W+G1BbV6Ti2hPjzuaxwdRLHAOqKY7H9cQ4hwqPBQJsQxcZ3oiILKbXon2Q1uAV
qrK2xz2RLp7UL5RUeFr/9Pfr8h/321/u3JdORI681TbH8U1xti1Bl4oTeoN9ltVLJD4EPc6/v9qf
X8BfLvdlNWlzs1FaXsB/6fUKSgv3slq723Lj7r9bTf502LR+fSq+LCf1UOlqwtFvUaiO+3Qd4vta
oWKjrRN6xuMC+vimCbKsH7+9dr98vS/rSwJ+vaIifbMhMQ84OYZkIJ6cgxqSGJV0S60NcPuZ39zV
b67qflloavh4hlNNb8Z2OcIvO4G2Frvv2Ap/XJz//d2+HnDHADB3q49vbn2SSLQRaHzzNcQfC99f
rvBl19ZbTWjSDT9nI8JdfgiBomSSnIYGk1rCCUNl4N6M+rlzKqSEuHNLENMICg1c/h/kyD+mxIXb
suywtFnXSq3fOhGz5cK4U5bjjISUoOlAderrCeLBN0/2H0uOXz78l+1f5HRUm3T5EX629HYAVPxg
P9/U+2xd3Dv8IN/Vyn/+QSwDBDIzI9f8ckUnm/vCNMFruJi/P+CEfPMw/9RQ//40//sCX0oM8J/l
mM4T7w8S6E2+QwdAvwZN+UPylK9nH43MlsTxcDt647oGGMr8mhXVgzDxbf7i8mV+/ywufHvdNJhf
f9nQmoad1DSmn2UIzQEvfk69N3uLr8tX9t81Tq0/TMlIRUN6C79E44pf7+0gZ4heovwo5st4lBAi
5XZhHynSunAZR+TJYxXPx7hN9ql4b+D5oMbcgqvYNhanSvJNAOn5JTnpoYB+jgpWcZQT3q21myRr
TGwLgec8YwZpXMOD1f9CpN/WkdmhZ5RhCve+Hy2w6uVu1JA4aCDdU2yzo5NtLPlcMw6vzaexV7xa
ZYiSBVhRaS1wtjAY26XjE5HVZfOgRAFdlvdU/dFEL1n8PrUdadbJMWLviQfsCWyCyjCegDAS1Wsz
fMqAgBZ0qExaRFoJ+8xoMHLhRLGMTSyS1769zLt4N9bjhZqDUpwvQP1u8rzBbtT5RTW8J726czhr
kWSy0eZA9VT4PGpvXTlJisUHNV9IoDB7W13rl0Rc+a6e7ufwAC7+xpEPhrXpo4pwM0z6ZNXq6O7b
blEkvCmYpmqXIxK2LrtJd1FRHadKfdO0FvcHPax560AqaeG2qWl+ydQL0wwUrW2naF5gbTn7rOYA
P6TN7dyVbQJBZeCHdUG6s2zI+NlNeMyL0K/m2Ae2obLlI1RYG0q9i/BJEfwyTbSJxnzTdfclmV2l
OWMz5q8tbC+yxJ6yYYfKBf4Io095dIfsGItLk1Nqi8OS2RhR99POpCxoht0APGhC9tEbpOxFjtcT
10ZklQtCNxeMeu5V627Ba6aISTs6aYnBsRSbkDnu+5FxLOHsafBEN3UdVgykZr8GU4VZD8cjPWun
h/aOAL5/VHMFRIexzuLd1Nlk7Wz1Ob5pG5KQce/PkQp6JkYPC7ahRauNNnDe9nHnB+hbyiE+ELzp
i5BgSpI5dEIFRdtCWmx8fYKalRLdbr6Htnrkr8+C4SCdt6TkYQWliMNoYwRMZ40XzQDZpIMLAwSN
cjVoz2K+13skpOE6zaq9mEL+aELpNgMJOYySVqR6HOWDwAtWu2I/R+EtKWJeRuuva4FGQKKuzZVJ
LzSGCGVdC5fDutYcKqyRbdFcSHKbOyQfEs2eNuQLPOAYZcY6Yo9UOLHH1XMXverqk1Juu6gAfFgA
xZC3SY0CVz269AShXYdK5tHnuaq6fYeRqmf0mlrlUe3KvRxZ9LppHwtxaT1B+GkS1+PYzFQcBuLA
/C8IaGndzfppKF81ikAb8U3UPZbarVvSqFN2CsgPhb2aNrFst4UyNits+Gvowj5dw3OKOsuAIJYr
nWc75oZgej/VSYOPrHXqKnvyUVYpQ0TtX/iwljlyOg1r8IlendlryuDtoCK/dUfi0t0NWain2sw2
naXfOcGpzwFVAKHf0GP2qco9Ot7FagBWyeOcblVFe5DNSHxVh3TEwk+bivTstnSslendbM5NCSCG
4abKqjHOe1cuTubkXleYMpXuYeEujCUSPdqPw/hCGguB2YiSqmgTVvDo8pBc8o5BQz18UqTRHlcJ
QGcMSvcZrdautZ111bmHtITQ0I3rYPjRp9Mm7uQqdKMHpK5Ai1hEUrrowr7sc+IytNxv4bsIVMtV
NEGlQBu4yrR5J7FDugqQ7ZmZeVQdQ+ONyGe+fY+D2SINw123KJoqbT5bETw4BF6BubLihniLK3pC
SIWA/0AcL+mTdtldPOIjRxcpmGYX4Cqy7nFMf6jZpQoW0ulO2vSQLrNR7SGJgIsV8iqq3utMgJgD
Bsfho8I3nXS0w+P0DViOb9ePavU6zbdJuHQ5nwvWA0dJLiYHZTurGC3YraK1/JZHUdwpcjsgx+wT
7W5I7dcMBYVb158zBZEMDhln55KHK+/vXNPyCcTZz+1tJe9bbN8DU5dMv5ax2EnlMXLvEsQJBjdV
2jADQjLcVQhv6g4K804HhuOO7TpurnQDeI8ab1U8gLNJY7dMfJtO/OScbQAkzWT42eLQ1K9sbPbu
iNgi2M7S8Bs9Q0XymffPioIoaNi6wKHkZUJwq2nfVfWn457nVrmIoIJYLhJGmnNdsJ6Cmwrpazpu
Ao1WL1CaOAz9vLoS2vv/vDHTe649xjTgA6A343SKsVhow8yvXuzKRvOVbDszwhiaxMuLXW3Q0axK
XODm49Q8ghq+DqKFYqAfW7QhA6oYDA7DyWjydT28Q7O5qjtgP/aW1IhVv1CRQuSayMU71ASrubXX
IrbatWkt1PlLwXhFGWAoTGS9QbMG8aVnt6owdmTAbcZ42pQqXN3mRhaIIrJMcDE+DJAn8gFByl0G
E1gGh7syo8RuUPxl6hZ6/KqwIchQ9jpksQ/WD2aHi/cFdtfOKUm8l3KdSe6qGVxIXdtpLAc6SSpZ
Z0PZ3pjDXZg/0w31SatBg6HvzUwaq3ieDVh245Y5VOw7Yf2umQidw2JrNGKj5O+JfK2a8gbswa6V
qE+y11il5lmc/aXyGHOTg2oEPXOdInLUK+t+lPk3teefrE/UXzCJ1cVChijqS3VrRXZjikT/LKpx
2zSAhWqMpODRFXToBemidUOK/OBuSN99xDK8EK9umsW/VBPOM91qyI/MCn7ykAdIScDb0P/MtQiz
qk3G52juJjXdMDn0YN5jdpqPMsjWjVJttV7Bf1x8SiN7oxDlicrEPnR632FsNNiGX5cd1Cog22G0
jdp28gKTskS9LBXp6bRp8zi7HKS+hne7NlHZzBUBrxDWkv5AMM2HC9VitNSHPu9xObFNjcbWiD8W
GU0Rqr4JyyWbC0gswdk2APmDL9eLZwsaZGtARyKqOdS1bV8VIJkUX2/sbW8d2+7NNtNXCI3YWIhC
1acL3GAsZcVOaa5JrV0nLm8Q+AOIKRWYDjaIgCBHHRM/9IP2guQVF+EUzuNe1TeibBhJvo10p/Q6
PClDslFLuRu0TyW5Uy0ocuq2kjoRuGwMtuOT7bLKU/JC1WcmgHD2e3/qw72mN8h++qe4kc/msv2N
D41x7GSw66c71tbQVNciPEf2Foz1heTegszcV0C7QT++AZ/3YxJiRm2rg2AGyQ8+igWo1cnd6f0c
nXIlz7FS3xgVMATIYk7VIxh2BawcfrZKbKf0lZAZLCX2XuhMTax0ZZntutTS9UDVbG/iXY2KZ2Mj
LhZjsgkD5GHNIs4G2x/2SwZO6pe6sUni+mxPxEWEuJKWfhr+o5r3snCoPlPaiA5bgbUFfaBlTNIL
MiwtaFf2SzWBFE3a48LbR9p4VejxoQCdh7zV75s3S7yo2bFwx4MKqEMkxX0m30mtXTvDjxBORTu8
VQNLIIOYePTDMlwTHwOqGCORfJ5AH9WIOzPW4MAmTIMNh5Tcukt86Ku0+i5bXNcxb4LKQFq9yAfX
rzCbtNNFAE2l1fTnyVaOfT2eJtIzQhv0SdBVV0ZG1MT8ZDftJlWFV/fGTQweJDEcpE43TRtcVSPT
F5c4XW7VZGjw5dgKwb7DRmHGjLjWSYtDULTr2o1up/m6HsJdHpA1U67r1LoY1QRNWwFY/lI2fG1C
uqHx8PUxXI0Z50coA1O34TVfm3Cv9Dm8aIAjRj1CQ1aeNkxvxEC1CgyxAvq60MhKxjc2tb0dKPf5
stgu619uoJQn5/td05ILBj5uNl8QSQaqlp/ZVspNFxqgPEAbqGJTY2DS0XcC8SbwjvYhVdr0YbgW
KrLwNujGXWy8qJIByfAAE3zrmD3S4lu7UfyaiWNlv2XNdaRhHxdEVNqVPybDTT9M15mwvcKtbx1V
+ZEDXYjV9yzkndGetfDMBBadIap55Yb8Mm4SH0iIq94meSmBMWKwSQmTSpyFykWJguJ15wTJdlmt
Qj0HksJYOjO7dSDtnRjtfVmGO0B7WyKNfGLVvADOKdF9PM3tszJfW521adD4qTp8ydBZ2cU57hVO
ssZ3Y8zlRP7XEztHaI7qNtExGvLjL62+UYLeJ3bto10zQ1+a7caeEdm4RtnC6/5N7+inWefL1Sxd
RRK8OHJN/ed05pdxiDPNlkVOxwdvudl7C/Qz37KpedB17EOyaXYl4d1vbrZTd9b5m9bP770JegVI
ngGl8wo7Xx1WTDQEuHX1o/G1jXwXC2l06fDH19Md0IH46lsVze+9JmBPKqBqR9Pwdn3VkRethF/e
LqOmyRt9nCe0CPjGNFM95yrZjffTa7D++y8pfp8oWJppE4vsopdB3v3l5xxC8l1ICXhr/PCs3XZH
cc9LuK4vU/pc42GxklcPzUvcr6v/hV7uD8M1ejRMoBBjW6QdfeW6VmpBbEQ3o41a1N57kK6euYYX
s0xRwP/tvh3e/N6L5IKo2TXT4hdVv4rMAgA1qIbGt5KJIWQ/P3hAJ1N/OL701E34o6Zw+oFt1Ptu
DP97U++vZc+XPlfWzcZYzeObaX92xUc0qt+9KL99MeTf+AJ4cvCQLU8Qr+0vL4reTo4WiPGtXttX
5aVAgKj7+UW5VdbBJrk0KDmxO3+La/h9XPnlsl96iSMI5iISzmele4u+3dkPPY/MuGZa/62B7vcp
w3IxxwEIYKrkg37t3oX1VJsDRtyl8W+RFrdRn0j2hEZRX9Fl+E5F99vb+OVqy3//9Y5qhH3XTvA5
dKEfOldZG/pjf/r71+8Pv5qhsrIhjTAErsAvg4Uil0WNt+xtpKxELpTrWKv36fj291f5/TVbJJz/
voz2ZZIwJWaCvYK+yXLnTMNL/PFRvYWet5ruUC8X998NTH4Xu3BFRCcIHoVl4Pf88sVAn+bRoNSf
7XpapxRji+vy50q2luwVoZc9O/m3YxqGsF83p79e9qsOsYlBA1gGViODVi92BuWiLWOcRDOlT9vW
O7NFnjh0XtlUuJMWa5to/cb8WGaZKkqJBKeSGtKogRwUhs3W7GkcJIF26gHQpSGFP1K6PAU9A0S3
xlLbDa9UeQTsGZ4cSRJCUY+1wctB49qNT+juDRDHy5E8lch8WnqkQ/lDL08t40Tb3WCJ2eInYMQq
zJ1Clreejx9IYTwFe7akk6b3jLFTuu81XajZwgoufRcaZJXT/wKkNcsi57iu3AfqUxeAN1SK3Zgn
Pr8J4MIy3lqz/lTXxW2Rpj9GSSspiN/Mor+sbfPGCoabHAeELaKNqKItjKDbWLUhGuQXgaGtLRx3
ZQMJv0wjv8vsDHBT7EEmdPhDoeyeAuBZKyJ3UECmvoELrwoAYNKy5PxpGjMjnNmPuq2SP6syvJin
YxO/BDFHqbjWGR/bGzuSR0HaLLEzHpnkMKgUhDruRYBi3h0sj4gTT9BfHUr2QPpMen8lhxCev3Vq
KI5neiyZvNH3SlZuUDSstOKEUzC00kenLT3AuH39PmXXsbiD+zgK7CbiYfG9RMl9WZ6aztkZnBDK
3DzMBGD29UFxH8Yy3w3yfXYkWVCCvgUtDDSUdX7tTK9mkV1kiPYW0pWF2g1W066smmdcg1euyYC8
6Xf9iMBc5KswVy7rhXIHnrX3LO1g9kSbUKeTqRlU1yqPyECbpie1Mg0hMTJXRD9fmdrRgHsYZ3s7
vHcQ5Okmyjscnsl9ZebbSbklYd5z6RLKxTMxEjSTfAzUkUMmDq2V05vbm/HNSE4bRVp5TkAx4fTY
xi4ks+qlUmBVGMOR9CCvHe+0GVZZcRpktdEnNJFIBBpceqoTXYba0+JvDKtTrz+lePTT8CMoHusB
87jkVEITVRi0lwDSoz36QRD7qq9Cv9DfYSevnZD2T/YjJ+aiU4mC6lVoQi5WjJTpOiMXI5iv55Em
XglUQSTPMdYTS2/9eXyNJmObdQ0OPkr2RGLUeB71eyt9DivmF2m/m537FN8xVnZfb8NdQfKyRFmo
1AcNfFkRZDfjKO+qCGKiwfzdqN4yc+a0qHh2wbDQTjYGSIspBWASwPEgRXdigP8YO4+T6LYpcBA9
0n17fDYwLgQSGa9ZrEwpEF4Oq2QAFQkdwwy2qflBzb5GGOVhrODNipTrQdv1zn1HC5+C0R7fBdJR
U6ORgN7N4ueYO+FV5GnTh0Z8pszMfCY3esqz7spcEpnxOUUa7ekqvO5rez009DaBhwwsLLYCpkhe
jIDZIww4PClrM22ORt/ddfmzFU0XuAJYxg4KyUST+DBMSijtMZmMWxesOY2JdZ0NvibRZNPPqwga
c/hX+vA4yGTX9gaz7TsbpULZPg7auHJ7hcPvSaqhr4BZtKfXDv7dmNcgbX9E5t2kX/dF5SUAY/Lg
QQ0fRuU6bWqae8mudhPkc60PYQV4DFL3uoG1WNjPooF6gmYbIyBt7sRrLJ7D8DArZ/xrq6l8Tgfi
1dTKj3uMPDSzowrKhvk0RWcBujGunQWxwn0yD7VTH8ogEBtblPfClCSBoXPmFtA78ifTAfHC7QBs
axfRpY6jxlRIF0GRq43unqi9TUzbqMxgBJuQ2qk61ajbKJNcNaDzrBrWrAlm7tS0CXLeaV0l5k0x
xj+kRKKX5Vd5rF6U+IhFjOybkEyXjUYQuqGWMy7abFv3oNJwf6WmcVI4WE7KTWUiC1LGJ1d019I8
9eJUTreueC0CiZkXUzAvRm2TOcUhbzCydcCLHDQIJtPHDPVqUIoN7doBXv2C6kw4RMapfpPqztmQ
Wu9VLa9JxbmVuL5wRrviXNt5ijwwup4bDJwKobrc5+Qcm5y2R+ZWrD1NQTibgXSvADRuaaRhwRWu
gi0e4rpzOIc2+1kM21zXD1UaeWGi7K0x8fX+tRnLQzbBDTFeZiU6GUG5U0prMzaXiwDYBchtQ/Kx
YWsXPDd5Q4ZZyq5E/7iL9ZPNMA8Tf1hJLHXHanxJ+5NSmIzqAIg76YZhh5/p2yzeNzFkd6Z9E6V6
xG4hsBxWxmEO9VVRkfzhvrrapkVO3dUHNYQbZs3+0MNe75g/4hFLilsTHT5hbZ5Sv1XV2dLxes5v
Ae9Hm4AtmtXXMLoso6usuYR1HI7YwIAWDPbbENYbEe9zbuAUXs9DuSfMdzmTYxIbTShsxqq1mR6h
68f7vS+79rkycTRHxaNas9C2fOTZcPwAF389K+A/G6Y7kjK5pe5grGhG9xH9hJSoVaW4r8mrCsdg
r1baKk1v7COjIfxd25SHMdRAGhjpxeDSXyz1vY21Mion6gh6mfGU77rS3oWtsXGHHFDMbRYkhApE
VxrUelaTU7zw95ToNk5P8RTsWpFfJsG4C0P9qlSSvezck12H1z8rz/8PufoHEVC/FOH+S/fyHyQD
x910+ZJ//Oc/jh+vL0VZ/Bpx9fP/+FfGlW790xKcJ4aPtvvPf+jmPxcxgoPD2qDHYS7F9H9HAevG
P0kI1kxVgyYD38vleP7fqVa6/k8V34uuOgLjOYEZ1v8l1Uqj9/6X2tkWpmq4tskpBKU2jbGvZxEr
bFFpklzpxTFlniVs+B+RDnJYQbP2CabR2Kadpa11xYTULhu6xXo3HsPBviw1yS4cBZ6MkQ/KXlLq
R/TcaRgzAEni8U3o5bSm0sVzXQanSm0pW+GYbvqyerXT0SRPuGdEMkHz7YeaqVyo4BjAoitFEp0S
rPA4V+B9RHGpMGAh54EgVAvPgrOdwupgpMpDnNdH+E7HiUWnqvlTk71OIQDwIQ+5JECSuXjuIHmH
0X09JNUxSptLJdK3s57e0VFVDwHj5ItBQ/BSwnIll1DpniploVMNbrUxm+GOyFui17OiXjet7uBU
SN/VBYJkZ1VKogtxtB7l+71Et0hg61S7a8tCQLQKicS46ApRbaY8TJ8EAb6YXytN3pKNoRDiaGtk
gtTzCoxatK8tYNoEVNLsttxy3ySWhgACfZlhWvdDQ0k9BjCdk9k92m4T7mSVBJlXkkfqiZY9UAGU
TJ4vsy/CeJ/0st5XsXEcIjwVWcQJwmiIOw1LLLSthn02RZMbiZYDe123bJjiVjFcHB+q/IzQkez7
kE6lAlLRy4N6eptT4yJNtRv+U70haDc/wRbTvYoYB2AzfEqwD9FN7vYA1pQJ7JfdwdnVnCj4aPsw
/CEQtnlxS/CZGpnmNsyT18Tkxqmd2h46ciGuZaTk26gfkNzUsGYLtWFiNZBlwfsRXJpxg7ndUO6c
BONIV+EckAPJOcDqCBBBrLJyJ0gjTSNpMwcxw/+M++fY1K3lXOh7YSwu57lu9oqJoqObqnxd1kSU
RpaZr/TRva+VodiSKZLDH0NXShIgttmpxn0VdykE1lAHEctCXhCfyHxhao+9Fsin0BKPblxzHCJ5
/T6oB9rgqWbftDkmFCYyESx7lA8fZQxGztFsZAuWdqlVUKjFSFymjhHXjEL8OnzAnMvslnujyvTV
UJijE5enwcTjOZOz2W1EB8MsIEqrMMsO0DtDo7w1nYuJKSGvTo4In9zlvdm1+inUiKstpmSgsphf
KQBx90YJwJVKD/Y2ULUHTUWaw2j4tU0I4JJKrntJEACBQQ/Uu7I9zG1DS06GZ7DF+lUUO0B1NNQZ
SkVRFw48euocuStl5A7lODrWMbobXNfiPjHrl6LKPiAFgCAOSagxcNXvZGuYeDAZDpFC3b8YVWVC
60sF8/UwWs8mNLdiUdQSlAsyeYEO4swJoJnkrXLFVBgovWwuC4p+N7c/gt45BkYFvFhkZ6OcLlqk
FTDbsaGPfq0YR63V0G7obu3lsUmeUjrguQmRxYYDNi/LPto9SDemZY4XdGXpqZKUuKaXJpN6Qf+M
XF/ifz8nrYLO69T5lQhtGl1WhaMpSXV0FIEKZ43XtZgZ1AiyY0hNUyYvhuq0yXrUVm1JLkVZSf5d
OC+J1Fbsky3a+a1WOZsEtRCrJiQgwfdeAzKE/GYbCx99McpnOlMxjiGV2YerLOgfGwpjbp3CYXOY
kE7VJAvZ4zVZNxhZeZdWPe2XzAmuRVe9EkBLIVIrR4Q0RD5gz5tr+7rCoZVl+Q0xZgSm6NBdtJJ6
g9WLsLKAGImx+cnceWMQR0Bx02qXtSPrrSsYMTpWPW7VUL+17NkCmq55ksmu78rqScmCR0jee6yI
T0OE/ythXW0VeSyy6ZZwTqjWRUvsRKAcUWScuio4BzmmPTeFcBiOzskwuoNj4OBRo4fWnJheE2ue
1z2BzYl+Z0AqZ9yLA100zY2eKB+GUz+lU/uadBGBn3m6D0v1Qmm0JcN1fgi6eF9nwXNrDouVzbkP
ZzBPhjVcDcZ8TylvemlYnvlRJE2fGvx2ANl06nV7E8SasdEE7kqRHJXRIJeEIZ2PVpxOTq7cZBMD
MptMR6bD8WFOsjtFI/O26eTtXI/F8rOQVkCsM3d7cMrdkCjXWQAVR1SkAIxvTm8+EVx0bsuCkL0Y
l2KLHTQtrMsgDC+z3Dlm6HjMhHtIiPk5UMpnK2bAzIqL9QDqEildyNZbMBERqTVHoN/XYcQUqnXt
61DpaBBh/cfCiL5/AIElPkdHvzVE9FLNA4EEEBe6sA3uy4YNGfXDESYBXRMikq/tdjDPRjTXfqKE
9MjgHrpyLZyMvElnY/K6wNLX6B6RpbOxwprlMFm46V1y5q04aFXKuHk86EF2mTrzRTMG7wMIfWja
mTjrEbi5sGoxeEnpMk7sAnQqi8KJFtk8R5o/VCrwfLmcTxEnkQeFEsgs78A7s2/U9Wtv1Ic5Vl8N
dBHN7GzKNL+toU3OFRqfhU6eCX3v6DEvy1hu2nz8wf2vaPBxP6sAsU4ksrsK1CSYBUb/0xbqMVx5
ua+hM5gqr1bWniN6wFupxTtTd24dVyeZxT6m8+yHHHv0ntS5zPLdZlznltiF6A7TTL1yholIorY9
tWl1lRS1sx6RfA2m2KW0FC+cWWzHkEW2ihpGodo2c9N7s8CdLcv6NogyRGTZ/Tz21soekm3VJjbw
L5Sc0sE/XsXvQeZeAtrwhWyux1Jdj3l0yh3UUW1k0niPpLPq2Re2ZguePIrIj4qMcp865pObhHcc
dtDFJPR2OiKXghAToFPfZLZYh8a8JRn52EXKGQDsbsis93lG6JVZtl+0+ERaS6IGovgRKfQuosRq
WZzUSj25+rR1Zffo2mSZhMR11Ao+XLefP2bmiNA2q/vepfWaqQBkqyIhzmpy9m3fB6uybBKkGP27
6JRN55TIacR67plDS6PfdM30YJvF7RKt5ZKLVCNUSXrM0hFIOmm52GVH+0bTjWmlygZJjbKNYtq2
JGkJUs01U9nZqcFiHl9iga3WBodwVm+STH8wbKSeMEkuIEUsFRcmKXuTeAwUega67S/a0yG0bk1J
bpWllleK84jZmyg/A5Rb2cjN1F6VNtpFt/BJhr/IS4dYqRyZIbGE3KPUeKjETK/D2kz2A8jwc2xo
voG+NIhoEFtiOxi3w6zQOK1u+cC7NjxPVbzPyvRS9I+B6x5Qs9FQUXdK1JuAtKCTE5VeNqNvDSqS
JOkr6lMoPyJUiVlg4EH8L/bOYzlyJFnXr3Js9ugDLcyO3UUCiVTUxZIbWElorfH09wtWjzUJ5jCn
Zz3bnilGRiDCw8P9FxGveIpmWmV8UcN2FwHeWoYPsoVvDa7WwjywGitvIWupRljfDyNydFHu7Iyc
KlQFqw5vl8ZqYbtABpW/AkvEwpWDF1GgQvLVNjpXHz4LY3EFQJXjfO4LNKhGhBQojVfQ3wsgwkP4
rZZtP6oOYdQcpvJnpyAeDDZKmZft1Gv8CTwZ8vSxSgdPyamkyT2HlGSRqC9HwckatUeWrEgflOyj
Pas3jjF+LrE1bZaHmTaWsB8dKX61qkltA+paGiOKqwCxkfaBVjxMsbPTI562JpwoAgs9Aew5NG8C
e60vmCUMpq/iX5dmCNazsUY8pkbsFYI6crHxOmbZz4goHHLtSuknXQEDI7U18n3LD9PWD7rxs+QL
apDp0wIUeKjuHC2AUZTc1wTjWacQms94F+EModukT1L2aM3JDxVbIbqSeMdK1V1H0X47qWmLJ3r6
vgAaVuCQYhhI1IYlin3U2KBrRxLe3UP0MUiTLyVa0bmsPyrheFMhl4yzn2YtXpUBSjbJtDBmpC8R
xrAi+c94tTwOOrZ3lLo0yiz0DYFYjR8xO3BwmVW29WR9XRLHb+t4N9S4zczGp8VCWWBO0FnODhmG
XyQ77qhIyAksXMXWqeVjmWn0CdwVoBTnEY95AHEUxwcbdbhsoqgoleH7EZCknXV3obLMbtehkNBq
Pa8SoXLpqO48IBxE2TaYF7+lPFwDHk24UrJa/qUm8dcxL46FZN6EwNB7LEyw+gO5nTnVx7SYPvUZ
QJlZtwyybPs6lGdflSwXTbbTBAw6rupP+mLtFCO3j9SbwVTjiyB3uKQtD3ljHSUQkdwVGmCeKfm8
BCp4y/C2L6bBjUacCtVi2vaZbqEQKJUe4Mxj0zjCJfcH2N3UU4HeGxXYX6gsbcrV06IPFTSn3Hkv
U5VT7e5d28qnUALdOQ/Zd0xZeYcW2yq1Pqhzc5WFEhJXKv497LVUCfdlbp1m1IJDLGmC8ap3cjQz
IKRVHCx5Dk9zginTXEYnaQq9GT+IfnrHo9Yt0Xp0MhFaG6pPKBfPrPJk+VOd7KMxuJY1EhSMMvLW
g93jNs0p6rWtPeBeb6LQpxbUqTjYKZl2IUQnCq9xbjQNt9qkxmCoudKkRds0SkRqIn+uLV7xCdij
edEQDyii/VyoP5bYcktVfZe0irlPtQWJ7MJV5auAxNAm18/4uSWqF2r9kzK3CHfYLd8H8HWW4V6m
4c/h21nJeJSdZEvLd7NkmCkAYB20w9Ti2S43aCsYFF+DD0UbXOshj9Wyp6hM7q6Z7wrcgbZmB9rF
VPA/GuR6K+P+0g6OH436rsErWOrZLO11GJrHaESUMTNb1Ewdj77rKRgK0r3Z6zs6QmnLZOLSvq54
SnLfqkcpkygsA8bqd1KGU3PyM+WVO9pXFjj8brhjdohR8I6JGk9acF4l49naBkmOfjRSaJlp6yvG
p6IAIeZYcJ7aCOfqYZbfDWnoz8qw5dlO+2SQ30cjHiiyaZQbHmu7Uv8+F9+0ttwahuMpoNrDNN5R
5N1Ns4ZxUo/4O+0gdDWS9qZZ8AuvU3eJ5/fGmF132gib0EofY4EImzKEtCIBmx1LFJeDDLu2LqMX
WoLJ2MQT1dM87D+1Ka+Txpo/1k3f3CLmnPqhSTlmyvJfzdT4iklVpVx+hTL8hnHaG7X1VdGqL0GE
X1PaVqhw1eBYK3gxfRlXj73M7W+XVnFUTEXxKtaAeEFTa0yT98VMH1pR0nxbjUB0pY7uQaFkO5Ow
7DZ5s0fp3aWxzPaIc2BuXV0jlqY9jkoJWUUjuC4NJliBnTUHuC3vU0ORTsju3BfZGFHPta6rSf6l
ywR6R4uPTkEIb7Td2MBkLS253wYtJsm8eSsEAyL1R9pCjTXi1trbLddgKEfvux790qgbNYohpbUN
+ga+xoBSuYpdtdf0Ok42SAQgWhJyCEdkPoxQvkD1XSErRDmOIpyFDYEJOECz1gTtnIIb8Dras+02
2AlKFt0Y53r0VG/eq7L7rDh59xtQ9cJ+9yWq6/doum4iVUglUTbWMo94OocBtXXSgQNZphceQVsf
sLXzsH25AFV5XWc0ZIF30A0xPUhY1CGf4SqGhMKdRe+cEiPqLhP+YpuPk/7YVO9b0OBvz+sl7Ob3
tJ6PJfAXz8bitVBGRcZYI7bIhnyty8mF2awgB6+HWAGoMjWIiFsMQaTCk27bbvr7yKf0CC9Vcns/
8iRXuTc3eLsemg/JSd63J3gXb89zBY15/StWnFjZwVonKfkVKM4fwL8egUlv6yu46C4qyJdGE3P6
C5X3ezQwK9zWKE1SqVrNeShDNcCylJ7KEe0AF0F6nxQUCiF6QwcBBEQD9svflVf7c1hE1S203EwD
1ujLr4lXexFUbCsXgR63oDOaYQwRpJ+6/MaUf+oyCbg9XZjrSxLu6zHVl2PKAXqkSWypboYAKppu
e2OnbJvdJdKn8hJt9Hscx3aQ5yX0vkbCWUqVUd8m71Zu0azEvpb1LF2yH/hIv0zfPpECudbj29vm
7KCOARxflTVHFy2J58djsW29jwJboZkFqT5HrxgU3iUW/wp9xNSApakGHAZhhWPJ6uoQpmrZVVLY
oTyM547uMq/3Ep7tI0qoPNVIXS98shVB/PeACN0AHEVunU7Hap/kk5QgDo8D+3gUQErTBX90bd10
G+1IB/0Wj9JLI2rrA8EUNU2TadFALXzlT99RZrYxP8XzHdH5xcO810YN4rvwSuLLASHavf3hVrhY
MUV6QrgkAYcDYmWLvtDzLwcJ3WiGOtC4HRRfu60OVP/c4Vu4a73Z69yeky/0hC5N9HWTSIyLzCwQ
SiC59lruRenGjIaiqvEtpQDt9rC5n9GZn6SjSsFzuZXeAWPj1t523xaCnpZ+nMkd9ar1aF9SzPdb
/DCgHRVwrabsnfit0fYikFYcyhfxafUrV4c2TcNU6xJKViAxvGDX71CyAMh+JQQJou0lbOerEMFo
mKrDX0YimQ2wwrrNEaW0pjUpMxw1X2j8Vlvr2O2sw3/wzZ+Ns9YDCOxEzUMeCKCDB6//iub3vfWA
y8/B3iwfhl3lCrXp0TUujfvqEhXzI+ACd7Kho5ti8z+7RLUmxMTUGnWX2rDzXexuEOzIaP6KvgrF
hQTy8+biJ3wVmsSgbDBI8Ow3x16FJjjXgV2NSGegtEDQQOkpAAY9uQIZXB9I2D2MTS+lQedmaqHg
TUAkEQIy+XKmi5AyGkcsSueguLbtWyMtfzfE/6W71Os4z7yAW5OQmoaKItdqMZ3FXia6iwyxM3eQ
c3ddf7Oc9DuU33e5H5hH86PjGd7bW0f87vV5sBQLtWuuFkLGKiDKaKIrNKQNpIzJEFBnD3qK6y3K
zboEMfwultttQd3t7VHPBH6R6aEMZZvklKq+Wk5eFLUVF8x1PObmxoErkLr5FRy2HXHrttr9R5vm
2YDGCucaRIpeUDaAPeFbn3CtaX+F+4wDCWoxgkVIaMRX53Rx2FfpkPimf83TWC3vkDBN/KMMgqL2
Kbdd7CE1v98Ne55gDuCg7XgQmNfGjf1L6h1nLwJosQ4SrYC/X52TWbEyp8sZW99pfuQaH/ubCHwv
JuIPw7ZGIBF90X6PiOOPtz/uijjw+wayAO5DjtCA+q6R9Hk0qaVU0Dt58lnxM5+aimArWEQ/9IE2
5fvcRfeANW82+a2R3F28A19fuiz7s1+wivKtWedJHBdsL+IhYBiX2gQuoeDPCfynaFt/fHvK59f6
2YCrs7tkGAqMcym2l1hr+JLoq+0iD0Xs7wAFETvdYBZBGB7LvydD8udqW4jw6wpfGXDcy8jUTWZv
thb2izOylzv1gULFofLDregj4N/wlOjH3qWdrZ4NiM+GXT0rnNFwetNk2MHPbxQIBYWCYCGcenpH
rn7XIHelfCj9AvA9fe8SwS38kX8m95d+yOvXsDhiz37IKpTklqEEfYlKY2w9XejhFmIeitLbzq12
l5D/T3j4V/GSM4URgUGStTbqiSLbno2UeKk28T5cvkeUkEpQViY0Crr4uPRWhkCrfH97g52782ww
PZYCGAg1PfE1nl20PSp7kmZz0U7Gg93fLvWHKrq0kV69vlnI52Os7tXQwr+iMkkixLEVh6aGOXwi
b/Ei3/SGbWPCpyj9aqdR8nPfnt/rVyqDs3nJlRWNlpmx2sWNUs8leAFxqU+kybTwt9JW2ck+W+ii
TeXZPeOomuVgvgm1yFyF5WVqKQNPNuJg1DSo+u5ETQOdwKc86cLMxN9a75jnY61iUdZRfKPsZjzl
46aLLAL9Fm9xdbT7gvnCdX72Yn0+2ioQsYFk0BTMTFhYiISs/TmdROhzdsMOvOil1+m5MPB8vNXG
tKW8ltuW8fSR0jSg0VJ+eHsBz2QomGTotgWnQ6EutNoZipN0tGow15vwycDicqc9PbMv3hkiA1h9
J8Zh/wmXW0W2VttfTQxTykZIg4DZHsA47XGqudL3l31azpxlhfcn/m8wYMxXJZKmSKF12sBuRtHH
VJpe20Q58nJm5qj+22t3bqNTuGNC2MzKkG5WUdo00MloM1w1WL+AnS5KTkBSVJ8K9eWM4+zMcJ0V
BmvQBtcZbCdHGvX0hJlxiHMg/VwF6fvUhT3vQa3YCozvRYOTMzuQKf416GoHBk3fJkvKpMzwMS+u
huZSVfLSrFYbY0w7B9N6MSugLpLT74pO2UvtRcfecxsdHXgyf2x1hKvOyxiPxJHeVhV6ZQ2I4JqH
lJWjKIrB8rSvPaOAAV7qW1u9AtK2mSGcYsHowk3CSehiNBZ1l/VZ4DWHxBh1WJlb4eVPyUB/2EUp
qtw767u8FTVm+1Gl3+aLRxa9vdCLdv8GB/PcGXw+7qoeJAMwqAsJmYHkEO7nG1EmHf3pQ3l78cUs
4uBqhhp5sUxgwSfxVSEI7SEzjHjZEifhSbBTU+VT5NdYCBfYlH+6XBl9Ki29NeLqHhhp51gwe8U9
MJYnReqwrjvg/LnjBjqgbc4tBP6aCoF0LcuD7LUHe59ePqNnPu2Lia8uiHJQZ8tskWbIDt0h3g7f
FC8BseGK+tCfTxGQWoeLaZqY3lvTX+3uKc0suxGvW/1+8sSY4Rc4aBvFzfbZ/aVb6dxb+sUsVxsY
Sf6g1dG5fLoGk89oEWwH7LCaD9Wv+pB7xc660i6938/O0ILSKFPpsV7JaWeJ1ZZKSGoYXXUe3COC
LTZkyi7a6yekaS4Nd/ZD/jXcWjc7a1WdFrYYrr5H1jU5qJDfh8QHfO3Ny43yUP0KPvEq2BuXRj57
dp6NvMqe5qkZ7KrmU5o8NRQvrt1wr+yFSLBtHZYtMnDj5sI9dmmyq8PTzjQ6ATsbbjhviiuRswmG
P70F3E2c62kr+lH/hsPJmZRY4yr75yfVVoels6aFVjPDZofG5wnP0z3ydA/YdrkLIIYDMfC7HTyl
f+OlcWnKqwNjlY6aaq0q4oV+hFiobhWKJNlm08Ly2MkeBiFu715k/Z+57V5MeXVyjJygyTMAVd2r
gHt88Z13k0c6SaXa0+8W6sjpNU9aFEC2IKF/lAcgkl5xTZf7wie/tPZifZ49eZo8RfBP/BCSStBA
iEE9dAekcOgPKHDzeBiEEcXFehs5V5gfuBeGv7T8q7QTTmmtzDPLL7o7Ft5iEQuAyV1KL2twF1dz
hy9S+SBdrMgpZ/KAF19glbPZViSppaiNQWByuyuDjQf/1cMd2g2/DN+SjxKFhM94vCP3BKDr0rqf
ea+8GH71np6byglG+CXsu+IQ7LS984AOtNvdgKPfX1hkcWxfXQp/nS9d5APPvnEN32IMeZOy0X5r
jRfv4BNv7FuaMf6lIs2FL7puUKTWrATdzGDoB00L5uGtvBkg5Tm2//a0xMl8a1arYFU0iwKhhoEc
uQYg2IKBjby3hzh/wdFtQR1DRlVsHZkSC6M1WZwOoT4rgZuhvrbszcfwyuRjqUDt3MtFnzPtM4OX
y1+jrmKSOfZq0lAA4XsFswsMZWMeRyIhMKfGq68UYv/Fd9nZ/fhszFVAguYKXaKBByQfg2PhD3sd
D03dB9zkXdqP52IfxRXxVlLxEFobYih9ruJZLrYjgLRRkXd21N5GUf3pwsc7d4E+G2d9dddltDRy
/bTtRQcDzKeOSjVSX4eaeYX+8vnCgOfWULEosFC5gnO83i0RlZ2+GxlQlHbQl9sHHgDgGwBhx/rS
mT63+5+Ptdoj1TChwtYxVtpssgM0f7e4XfZ42aFXu5OOuTeeLqVeqgjG6xP3fMzVHmmRG6saimTE
rACFRxqepQuXoCnJ+fR3QM9vMaAkZKsb9VT8dLyeqD74xp360O7l059b9r/Uxn88mWD97//7v99N
LW9NbXxX9l30P+/6H19f0Buf/tWf9EbjDwc9E2oDqiHcuUxi42+qo6r9QX3CUhwDeWuenRp7+E+q
o6L+QZMR9JGCjylpvUlk/yfV8Q8UAx0LURtEq3GSsP4W1ZGRVhuJVq2lYwhII0xYsj1Bep5dSAXh
tqym/kMZQU9MXEMLpnrThjOXMoziQSpO0jAPU+qilQz5AMdgCVAgduOadq87Uviu02YgbVNjxHA8
8qaDpm6MaflhbFqhhxnHqPg1xtCm1zgVDQVsNaNFLaGUQ+iQTdfKIMgsZWyhQMdyi1ZAH2hpjYEU
YgQtiPK+WHghomwuAecJ8P3q95Ip5YhBoAyq2T1g7Vrvy32vmfPsGY1sDvssxa6GeoyOoqBmFIsk
nK874yG08Ly7rdsEHj1aIxM17Ml2FslvalgFbihVg+KCwIR/0+QFlPJxbhf+v4GzOGCL636wsCxN
rCZD4tLo8JeY5gFBQ2psvbUrzNJOvkdNUQwHVR5owAxaUGDalcaWnxd2pH/FkkJQ5yQ7bg+dvmSN
tTEgEMiuUcwRQqJaY8zDnrZLSyXTqQdp2zQliqvp0ID7lRGzND8pBrrI04RFIPSvuQGPabaTURxV
SccsBd0cI/gRkkoG/MRqnlzB7BtAYA+hiR5v7nRXUjOieBhDP1MPwPknB/hhOekPSduMEJMcFXtu
eEWVfJsb1jQe7F5uoLU3TQj7M0msd/poNRpp+dDwRDDb3PKlbIqU3VDEClqRsYaeR92oMSokod2k
t4ujN9X1UJWFsk8oUeNzJAfNYzJasIWQDE/S41TYS+ZRRpwHCLV9/W4chBtZjiaW0EOxUapGiFIe
0eVURsrzWjIViEj0ZuLJrb4ofjNIaucbatu8xzIsonCVtU5znZXxMN1JszoUt+YyL2hWR1VPt7fp
5QLFaE4FXmzD8rUvCrwgAkWy7qTehtRRD2nnQ/DFQ06vYbb7oLzC0be1CtESNaQd931osfzk2pw8
Bo80RAwDI5H1bS0jhPBLj1Vl2XVtiGTBjGc4WiE9en9og5fy1L6TIr2I/WWeYwW1ypyulu9U6Ewj
a55UyItAwlCPbQgPFQWZahR/fVmCaUY4exoxTZPUMap5kqZ2bHyJmQ+iKZGN/qMbLJZ1lziVoF/k
6O7Um7otU+OLSbnaBkdlKMJcr5whnvlSZUlT6ktja5vfzF5aop1p5rGV+kEVpyAFpT6QU/RW87mU
QHaHDZq5oJxby/RQj+TO0fEhKqClVZrWqTepbqcQFefBnJ1dlec23eYcZzhVWPkZhnFT1GUSVRim
lqZ+zKOel0aL261j7esEMZvtYudOhAdXjUU72tOpbMNBNqVKp2cdDZy8cEtSW8EzqhZF40Waqfnw
GAxppH6ek8Io7owOothnUGTO5yot1NswneHVpLJ+3Yb6fRMtW9mYq/mUqaODymhrlMBwjAVhkrlW
tY2hwSDrnIIc0y50bROQYnixnDkQGTm2seTEaK0UMxWrdICIcyg6DeXGLKokdUPMS++DHP2HbZaF
Rc26tSmOx0ulqJvYrrF6iCQkkE+lig4nDsWJkbuJtEBHsZW6+ZxMNjor8BukL1Zk9Qv0RWmMTs1i
9DJx2YnydoPbcIoyIjbB9XZRnfyEPbq+j7qJczEJ5Nl2kYyKJDlMqd9yj+BCiHSo4pfzMiJ2v9hy
6xkqwhrb2ZkRPAJHs+iZ10ez2eAu1tV0amoI6g9m1ffDSW7myboJ0JOZ9tXSTepXiaLPskdzw6BZ
UGr2dRqZ+YQc8jTWH5ZoSkp/WTId9rEyZ9kODmc4XRupOqC0awbZULmEI5mSp9qHMRGw0SuYBlBr
8dUtpvTHXEwSlozDVOTbuddb7pFWn4K7CNy4csoXR0jPq2aufOmcLHWu9DiNmveoZufVdrSqzA43
ZWgn1q6J7Sr62bVmZCOgrdfGjaMV1TdCQEI+ZFgBGrmSJhcHbRnKfIsXYUHXGtvmfJeEuoLqCBvO
OmShgyBWm2ap9Flv2qGAqlUVSJ+ERTjt+shG5gLtguam5KNDnSLuQ8hsba2FW9yUNITLVEJquzC6
4Gg6lU23T6300XPgsuI7abAT8eODkH6dzVrBzcvNhW1hnKTYtqW2BVy8wTXbK4elegA7H1fXVTQ1
01UhxXa31VP+visVcfCLpg6Q7rbQUoQaRztE1ixp0C0xW00rDl0e2+NJj0cRNcuavLG3FvD29TJ8
tcdiNKB/QW3cRGGCjqw6qSwBuctCSb7E+sNdupkTUckdnI/KKrLUtZtsQXJVHWC8x3Yr/bJx2Otv
LYSyrjWEitFobQobDWuSHawdIOGX4zer6CzPXHTAW1Ejzz9GuYUC1C5tZX8Z58Kyj5k+2elOKZb2
W7CUAfg9hh79vLKjYWf2bfUV0o1mXAWtHeFTkY+oSgVdEp40J4d/lQWa7aAnbnLGekedoOVYY0VB
weyG9qZX86D3ZyM3qetLmlS7dhz2+VU3m5WGWzaKlFDuyyG9ydtwKDAA0bX2pLUY7XzKnEktfrWL
bubHAT/wbl9bdSHz9eo89+1lXKwtMEx9ggiYm/U2sEsFEuZU2roXOL2qoQbcJ9NNP+gmsuJl13xe
tH7p/WmU08nt8mJuD6ZS28WuVfqavmleqdMWZXnV3GqpKhQY5BZJ/7mX4WstMhQ8t1LjCA17isAo
RWltFG5L1K+AzHYSerORLsnhcdaF5VipqXHM5wq1FrlkFdsnqKZ25M92lMIzBkGjeZU0DMFW6tQI
IpDBbuOB0XTyXkHLnYhTQAbYPj3X/vt++IdI9//188FL4m+8IOLn0ijiX/x+OujigUCDliQf6oMN
+u+fTwdd+cOyREuV/+yohiVAbH89HfhfBGaCFiFlLfHn/nw6KPIfjqKjTYGKK1tYNey/o5KC8srq
6UCdyOZ1LTDNeA+/YmXwy0atmDBdXxSU1mvJHrBF0XXHRz8qfl9lufpRsUZ5n7cFeNg5Rd6AFMvB
7Ahm8yGsOuQ38IrGLp7Xk/0zXmR7n1QjIhfzKBR907L2lEUzktMQhKp2RIWl2KdgnR9mSUfoR4fN
X8MnMktt09kQ0Ga7xMumIONDci+bHrip82upk53Ymwy1P+iJEsT7BT7xTrFwYAKlr9OlydwEGRPs
U/M4/wheGvOAVm82bdIiHCArCxFMC95bTQtLxjYzLGQg0Lh9neR3nVrVqKlnww6Nd80fl7jZOjLi
cZlUtZtQKdBip8OH0Su+rJtFbbrrKJ/QTW6c4n6IteyORDLapEJDbw6QU8KFhqA4khSk1aD6i1No
37Hzy68yBVfdPhoMejq2PhXbQG+Ma2PR44OS3E+9g7Ikghh7zKdVBBNK5XpKuunrpATle/QtAJVo
EkLX0HAB7g99d5OUZeyhaQKWvm2H61mb1OsJJQgfqAB6Z0bX+wUKbOZGdgLpmNRJ+I7ga00n9CyF
Y/e47OdmmjdxV/UevP3kXnCGEDJYiCYW4ndpMZtXqLNL3/rKgERUD3L0WOvC7CHOwum+wS3zp2qi
5Dgg531a5mjyk6Kt7yvehlv0ITH41OxIVTZtLeFPvIxzfaN0mda5SRgA2CxpZ3KvmOgOjrZlnGwj
dhDriebAn0hFPHnRmi12EKa00WJN/mXoeY38eYl+DnoTLQISkpxZ9HiXqDO8vDSaj5FhJNwG5pQ9
DoFSRdsG8GqPXLqjxldZABNsW8a5JB2bpRxua9xhuC6c/iGeFMjhtqFPO3XMdN92yuIOtn5yauIO
HrEzaLG06bUyQwK8Vwe/Y5mST7me8c86ALgPvRkj2NhV1X3VOPK9aoXVtSKXxmkq5AFNBjjtsVMl
t0uiLD+Hql6u1bSBks2D9quVRsq3tnKm94XdVL80pV6+lfX0E4627JoonkITbqa7LrCiDxgKt5/S
Vom3+RLh+TB3ems8LJKJgA6GAqOrFLJq7w01FOnJbGIYpC7LMG7DyYJPOThjYUMdL9Fll/RkQhp+
AKi3aVUVtHWp53hYJxPyZmzhzkEsPY7YSH3ezZ+SYjEBIrZFBs8/jrEjxCole5gdByLSEnJNu3KL
YMiejDcOd3lVhogUkljkG7W3nO5rphXaTVZP40+erHN4w7VZ3z8Lv3e/C2jPuV/rTgTqUqZNPQT0
uowCrbNqf2kwgHuzwTRRFJlF6VXbtYfLDJd15FwPs6oY8rROtEwz1U1oIcSWBcGMxNk43Ivs6uHt
Gb0q8DyNZVMUAGRNkBZVpucdh0njM2i9gTENyND2JvPCpwLsBBhY2lZbBB5ulo/9deKnELQQ1POD
TX2H7oef7SovgCKSXCeGF/rO40V/17Or/eyncVU9/2mwIrPUxit9g8oJmGQsuU/KvviYJXvlXiD5
RaOt/8jR9CXPegw/vr0y3J4vSqhiYRxuVkNxLBB4+uojWFmJwIcwyHTsXd+3+7r6VsH5kQOaXyga
hJu3h3siED0v2a7HW5Vs0c2K8gT7jk3nVwfTba9FSfqndBOlrvNAN/naATYEQ9/trjEJukN65Fu+
eD8u+M8+lfTf+hmiafSs4BeEyNlqJLHoH8tueIo+z44b74c77ZRjDrBJr0HB7/Ht8rJ9tcM8DZB4
e0sIie7NvXm6DBN5BYRcr8uq72gQCmw7YV2sW9WFKl66aIlsohvTr95n9xdxMOuC5+/hLEvVYOxB
9VodcUNiL8imkCv+k4Fl09u+FkbNYsOV78a98+PtL/8KK82QlibLFvAbFNep675c8j63ncSqa7Hk
iDNuymM97/qf9fWwx31VYLRp7uzQ3wzU95e62yvxaZD4L8deNxxbVQN4VzI2+g675tB4A0gNgV0Q
YgK+dtT95XreRxe0vF/lhmJYEgVhVwtZhum/nPJYlq0x9nzUOKDxmEraXSehplrMaBJVXKJdhjFW
RG7Vzbd1Mvu6/lCHdF/NR2xqzHS60IA699FtDCRVg0o8lfXVz1EJNKrZTxouSB+kWiV5My+0QJ+Y
e+tzBYwN2TUAjjIFq5czBuMWQ420CCcocx7mnWDbyYRVQL2b5g6ekGcf8Ewi19yguuNm7nsBwa0/
x/7FTv66OSS2OP1DpkuCrpLtv/wpU6Cbco6tKLeYkCq6QTz6S3AYvlGQCa4gnGyTI14u0F8Iq97b
e/3pOnm1DM/GFlH3WXhJjSbr1JixsVM0DT8B6QSF/ba2TjFy/J5xK31vruIPZP7R1t4Js00gf7u+
uEUSZ/S+C4Y9YgwCKpy5l4C1569dDr0AK0H/WUXgAvUHWUIYaaOamJSNjxqSx3GnXgj0rxDJ670v
NuOzJWgqWnN2KJb/ut/2NMSheQoIhYHNCw25f8N54MxVhuwl3U6BXuSrr+74PE8mMjJimhRt9Hsc
+YBB59fy5+ajJrv1J2On+tq2uk6/mQhqfXv7i4v7YvXBGVsXUp02fa81z4jygxabErN12ujKLpwf
9dK9i20us665cHed2dcvhlpNE3VJhZcMR2wJHWNvUNxye73CinHO821K2oxKFmHt7fmdHxRvb9G8
M+X1YbL1pTEytEJROCw3sYzMcC4fIuMYV/KmU8zHt0c7dxtahg4kmyhFWekVEHWQoNagHrMZj4tv
+QjMuSRph3+PvH4mAbMMA0NxWn8wGrXVgZATNSotR8MjXC3QW5TzHxV6XYtSfuioSKGR+OAUPSL8
f9Z7/iXz7xU0VBwR2vLkfoKqBVnr5RFBWymOKD6pG6/6pO4ETXh51PaSm30EQrgxbxFF8jTX+IBY
EzW1C1/03OUErZGiBUwxGfHWVXyEw44WgzMDqzjyTU0wFsGdkm8QEdptUXo4RsfT3zT3fbqHX4y5
iovdhM5oJnEDtVvpdvL63cId3GNHIvr00P8Ob++jM6GOMo+GWbMGw5IqzcsFjig02yOlfyRJKE2b
qGOmVBtVefv2MOe2K1x5RrIYCWLjGs9kT2Y0wPelnzb6WdlszKneFbWyyaHVIJVtdl+cWD1JMWAE
zg086Uu/4Ez84co1aaOTziuvQKhDVs9sMX5BMQ63A1bzA/C5pTf9xEjpR+Ok19dHbdEOiRx4SoPs
DE6tAaLVmYpZXWNtUUHcXViVc6tPY9/UgD1Rj1oz0hWnz7JY4lks7JIEhu+AcZzAu0zbYht7Kg30
i7z7M3HKgXItmMLoH7/CR40TXUwEevWNDqfVrq/q1G/RH8LteKRw//YEz84P6IIC9Vg47ayOb5GD
1mMv0zlFLL3UZL9WrNvCukTmODcldjBSjPA5AM2tsrakTXVK9CrLCG++CAm/Yb1FImZTmQrt3fxC
XHidJILRAIwBRN6w2UirsNBD7VTjuVQ2mbNHEdFVtORCdvR63RiBaqliwcQi7K7WrbKtLi0y9CVS
/DK0kcK9g07HRWLF2Yk8G0Z9efj1yZxCKWKYyB6RXVu2Rfz97Q1wdgQCCzqPCG5TS345An5ytMzz
EdVAC3E4lPLQ3v9P1oonGtQkHk4gZF4OoXbKbHR6r2yGMMEzVL+xyuWdptYXPvrKBl0EZrgnoN8o
p8PioTz9cpwiTfpgNhmn3QqYfoyr8Cak4byJ752tsRM06SR0cahOdtnuEtPmFV1pNfo6fsp96Ayq
xehotEJAbH/mRIkZSkby5SKu8NzuezZTY7X71NyE6h4wlsDExXvthFPN8C7wKL99Nzeqn/vlcJGZ
fHZQAyCO8HAjKq0OVdZqTtY2WLcHNQW/MPCBy7l0wC/sljMZBZ8RuB/ZBGHpVZqWS4nUlzLCjPP9
8MncKb4EJq6l8r4JuGg1Y1d8BEZ0P1+1Pxrk7Q7tPr+QnZ79lty0MkEfG0aAVS93EvX2gGpnI55d
3UG+FlweUVRo75rdpXTidcLP3S4etAaUJe314Rh1qYwtVjUEOWMOn2sFk+FS3wVhfAiMwtfj5f3b
J/7Mq+blkKuMYpqx09WdVKFugggrDwykTQXNUvCHonuQQX/7jhHjkZoqiMnQsFoFf7OdqzINmGLl
pAcWnOKUeUQ06Orteb3i7nMC6QXTvaI0IJhoqzgzjE2RB6h9bWoEq2SkqrBXAkcW3Zq49EDjy70Y
8d5jfkIjdbqzHo07+09nx/+2P/9BDvTsc7yCT+76uPj5lVDatl/7503Qp3/3uwsqKdofT36BpOqG
wPOKyspvBCX9+z+othC+NROe7//n7LyW49audf1EqEIOt91AJ5JgTrpBiQrIOePp9wct77NIsA+x
ZZer7PKSNXtiphH+wBqySf7tg87mfxT5aHRS+J5P6799UOJBQI+IjqASwR/4mz7ox/jT5NGYC+sy
2QzREFXFxT41O1WWojDHNirfl/j1ZOLt7B1uIln67tOc6U18fHP/MxAjYRbNeUD84OP1IsUVTSA/
v8rmal5rVT+g764w4j8GXP87hI4sCqE8PeTFWzhGZZNWKZZsjfqWW+2Dnqh3ITLDfpTZjVnvVyb0
5/L/t3bwz3iz9ySqGfB1WaWPU4pLlNpaIb8aS7CBs+qu7zutV4svEiYWu1rThJ2mNP3jWLTWawRM
9SAbKga2ulSn1qZSkRuWCzF+ruuiva3Djp02UnBJLcBORilbm97EDToQw2HXm211gpaADInfaCBE
pm68VwH9PZTymN1FQRjdI2peyreq1GXZQRynxniLo0aMTxl9MZylLSND+xKhx/aYWv4UY/Hqm8pj
rSZFcmnIRXKXtCGFgkAt0GKT1DKlQlAX4xuwsWkE5WPVb6KclMck0EHDqbNqZuuBvt0qko5yYjqm
eb3R5Vxz49jTXlurpL09teqxyXCTT3En3UpNBt8MITZnTCt5X3i56EpsvWgjhIa193JFezJqLfyR
5n7uamKunsK0xg7YiIVN4xV5uMOPA2atYPD/7IZJehlUdDSdRlAD3J/o1dPHAwN0SEctohWQ+rjC
jWTrN2XRRnaTiuOPpm8yTJIazOymHpunbQegEMMmCwu8MEqtw6TL/XWhlTomFGGIjUARp9mVHmrl
Zai0vZPKnnUVFYn+BPAoRzEDMN1dnvj9JfYe8i5K1fAKfxbxd+5148mqmumllhHHtDBvg2xn+bLD
fmoe2s7PbqM27H4IlYbTPIi79DUOdcVNBUN9DfBzDzB888JvnFFvi/I8JPQ07CZ/O0RWiyLNoLSH
zmhLRD9xEE702FW7Kexx89UkjdKlagjGhdzLIZ4piBsOOwIQEWtAFYTtxpBxW98FOt0Lu1azQr1W
OpwLEE5WWvPQT0pyjxK2Pxxo25PFjNbARtTzMS0OcZRgSmVlHQqTXp1gC9APAfZwXaugny8NcbrJ
mglTBL9RdYTopjijVu75PXbQGc2yyRvFuzQGm5rGlbA3jay6STSznOVrdRTXYumptJLyXsZ3cBNX
ARzmcJD3XjfkvdOmaFxMsfVTG8rqvgAhcSqLyaQHGVqPvu9J3aMQVccWBfSR1nkT7oUqvxhnw7QM
UNxWRcwdgKA7DPG0N2bn5SwSOb/gfp2y1akyR5T3q7AFn2Cg0jnUom3oYJOlKqnuvGlWCx+r/qrF
w3xvWdhm4NuAZ3WuKN3DUBjlTemN/QbYYbqr5MykpVyMiNTjROC1E3IzUadesvO850zw6p2oBb3j
6Qj2muIwPiYZnhlKLiJkXeDdNYam/qNKLHwoRqXcilrzHBoIRtj04rNb0IJA6QTMABo1U3fQYCKn
b/z8ORklxanGDoF3MJaOYLZQTrMgk2+BL1u/EaCRfbwYu/6qNPvqKmhE5H4kT3+rFNCHAUite0HW
mgtJrX+OHmYqniae4smSn8dOxde3r9/0aRbAbkoBj5kUtl05abTfe4/fV4aghCdM1PQZoIBFWetk
qnloK0SaubmvjWhSHDGR3qY86jYRO+VQ+vJlY0Whk+BTspE9EORdhSm7rFwLUpzhU2fyKqU9Nm89
eN4MvLRdqr3k+BVavooxm7u0Zmo3KFJsBE95jrX0Rxf05tbSUbQu+3Z4GLOmPUJN4phbsX4YEQB8
GitDQJcsrn6LjRlfSb0fnSSvpo7mV9M3r0G3NupC9UW3MFKPMgBwABfHIxaykw06JTlZrae9Cf1E
SjzF/m/AQzLof/wnMrm2HALqt77Uv6eYsjh6IrRO4I/pTRE3CHEPnl9iTpHoz5Mit9dpatSPVjgB
FfKN8Wn0aa/xOym6FAVtDwvoETrg1lzcTC+FbEr29Zil3/ge0kNoRNYBK/ja8dENvkG4nDyQwbth
kwAHyjYl6AtzC7w6RNIkKTE2HZSKdLQIA+z7SozW+Ke+QE06i0dhH+fNGG/qxpzupE7LHxM9ly4B
9yusiCxXDqBl+R7zYoxr6oxlAXWqdnfakCTXSjJO+SYa1FG3w0ySv/mpLgEBBLP3bE1J/yKoda87
VYP1p8pbYwCYB2kKdAZdeTo/W4RKw33dSdMpkDA+kvjlW6mORScNZrGFSJoBm9kpmCJvj9NBs/FV
8xrVLgL6XjkiD59uQZMre12dhq1oRvdDoFL/zuv8NDXAd7gS9t7QY+UWmbMLnoQUtUhVvpaxWKNk
gD1mrXlsLOAkVVnrD3HXU5iLQj+s7Anfjz24R7PfppLxAtVEc2ojhMaQmgX2mcVwa0h5egMsJTmm
rX5B5VK0E33U9/3gm6dUacYbwajrk4mTy74qfe86jvz4Z4PzzpVmpsreb3LsJHTjBdB1+q0IOXob
lRDiQU8t6cKMq/iilf1owiRGku8Sw9P9U9vE5YM6jvG1nnj9feFJuBoqUXZCaLC84YCBZJW1ou7Y
f2lVOBq4HuSBKqxG5osqvzAnAU8FMZwcs2/iJ71QV3u5H7O+P+EScq+yRZlVP9PFVMvRy1Wlu7I6
0/+RNtVeqKNxW4si9qKhpSO9PXpObXGI/VxG7S0saqdW9ej72FSVraAH9wa8LsJVgHoL7k60UzZa
oJavOnUBfSVcXWTk8681AdEQfNMCJj5fBsZN5oUVlohXQyvYlv9LR76ZCGfbcztx22817wcn8J4g
7jDiIhIDDvaw6wjCW79EqF16NPznwQCKLFh2L3kHQGy7r+PPz5E7fUBzrjBR8yNLWESfUiwHcmRY
V77eq9dDrVZ3o+ZZr0oh+miJm91KiWJBc/7ngyhUM1WKZhoAhEV0beHXoFKmuMqw3t1IlOcy8T51
8Bs+1ra5Gb6r2EJDVLT2cn1UYdn/Hzjen3fQrCqkz4UDQzY/dZdCyVTlMDGuEG17Qa14cOpvGsff
mdUke9t46htnBt30byX1yde//9zvx56X411btCAQTPLBuKrV9lmSPej1aaPSiR8JmCp/WikffM6W
Ps50sbhD3hb6lBpXafvD5wlVirV6yNoAi4ZOrrRE6w3TwdUbUCkBP3XDE26AyF/goN09Zvs19dF5
g3xMl5gThWmQvRTEP0u4kJ9ZUEWuuAN+jyiG70yjBkdvDd4hrFnHtgiRLusE/yGn3HH8evnmOshX
gy9KvkKl1qrcmlchUteZhwBcah58s1g5kwu5uX8OCQgZk5Yk7cFPsmi4DimlnFhXanyUZoglvAY/
ulEw1iBv2QrJdxH3cd98+Hpy5xbTQGYOSTaaKJ/6kXmvdiS+wtUUyN0BdwfLtlBiWJERmbfc8gvC
SaCxICN4ROfz4wGoIVsLfZ64nZfs6HocU6HFbU1EGDjbj4G3MtqZ240yKBBxah00HZa9Bkvz1TFF
DdzzQJQJb3mT8yp329pYqRmcSeKpRL4baLExVDMJ/T5MXQ264l6AQ/SWZaJwPxpqeSTBxJFCKM29
J3goQqtl4GBXpN0bUWBg/tMLmCaAeJ5UEDHQlBQImAcrC6DZZ4F51JT0tZrkcNtKcrc3R+haZlyG
rxPt2x2ObRibF5iz4OyjF/xpHMROYlOK20LFsGGsRNIqGF14tKNGKeW1eptlY/o8lXG8B3tU2X+9
iRDWmxE37F8JMMTH9ZUrwUrzonRLqSkcSwiCLc4dK1YIZzbqhzEWt85UBEVClcY1RESuo+9yvHIQ
FiqXf86fJaq05kUa/ygtLKpMo1/NBCLIuLHWXUydWh4aYuSdKWA4pFRGhKOSgd+K7it4TYc13sn6
gKGKOgW3SdRAqJ0MBE+FLJmu67RgjcFkXxKQ+da28usAu6labG56uh4nS1GFvSXW5RVGbOK2D7Qi
2f/9kiBbiT4R3elZoP/jkkgibD2/r90QGx885cRHI47Hv39pAN78O8biXaut3hITpXBzM38bgvFJ
l9qVS/HM1TsrDuLCxSS4PpYbS1AT3MYqtzDbSyOiJO0X90lv3n79rWhTfL6g2LwqNXf0iWmqL0qZ
tdKLQteWLszS2sGF3YEgdI2JmnQzZuNdmOiUZrLxRk+yYzA0tyV8wFSLoCXk8AfSaNvm5S0opGRn
9thQSTX0slqn8SNgZilvFE+7hkZ5xK0JgJeW1U6BwQwOQC3FxRRzmt7MXuIxvIBYUW5CLkclLW3I
VdcWrlFpp7kFdoLwoJ7x7Cw3geEBG7dwXJULYKu1goUpJFOAX5R1lBK2hdf/7P3pLja0HS2ALWnd
cUqEZ8NXD1TsTmKPMoRgphvdnICAZv1t2AeXlSpdErU+t5rg1kNxm0z4WCn+Y5hZWMkhEJT03+Qp
TJ2o7UeqDqJ5Dde1OaiROG1Lb1AOXi3EF1CsoXAovXEieSaVBYgCwNUM7rq4vy0EVD7V1k3M0Y1a
0Jc4G23kstmVg19tPF06QrmD3lIdYgkzplyOyT1E7UcrDXN3B5IkvAIhheqgn6wm/hZU6ksPVQ6O
TXcXKebKDX9u+xHHU3mnTGtSWPt4iLD0rKcmadxefU3RIJqei3ylCXPmZQR+9O8IiyfEHMWGdK1x
8zD45ld+vAnVCMUK9EimqD/kVvGXEKB/rrn3Iy62OhL1+GlWyXV/gg6/0bfjL7SOtpVTX/IrbPHg
79YkBs+8x8BPAYjOeHPaD4vov2nFYETXxfXIf8zYgCF0U6AzIJbVSuJ1brneDbRsKecl3EE6oW5Z
gncxISUZd+GazP+iG/jP94MkAZyBHA9gxOJiNfrBVD2rdE0zlXG/TfTyItAr3YHeIx0rKSwPkdYr
V3GuW/BWjPYETXe8GPCQt71O9a/lMNXfvr6/zt1e75d0/ufv8ovQ8DOd18SVcFXATgzk8coFeSb8
/rBLF3OOUw2HMgxMR+0iBFcb4PGnBk9e9ehVFFnQC8vrtZ7yuU3zfk7Lt6XA009Na3f0Ojz4jJ3f
Psvedz+QV97J81PjkUFxlgbbMjWtB7EvwqnGTC/Jt4OFHxWfEh5eUeD/VR2iUXKKaDpkpvn894um
EgrPYECa9kvCTcP/qMZTfK02gngHNa6/HutSXblezp0IXNF50nS03GjUfdwZAhiPITVbV8uvK03Z
iNJNRX3164msjbG4wvD6AgbWNG4mm1cI0G6VLNuVOHx+Pcq5GoLFsaPXqbFYn8KzQZWzSpxEF4Iy
2hYmjp6Xcnsp6psMXo9uj7siOWTyPkT6OHPI0AbogqsCtOd2JTgLwDkosKMfs7g84UlOKf4CrkK4
1/EuenVKowhFQujHK/M9+1nfDbU41LFQxJXUi27tdHbpYk5+1Vzol7NINl35AzISdmGvDDlDFhdp
GpI8COsAD0VlfQkD6zhznchKRkKMS4t+VMTiW6CEOJ4l1WlIxBcrbx9BJjwhl74y9rkPS6rGK0Ed
xtKWHIJCCGrTyrLrsA32YXhvFb+S3OnScPf1FM991HfDGAvQZqqaWSqLjVtJhTOEr5Ay8Bn+/vUY
Z6eCk6ZsQkWY4RUfzxx44rqUVNFVrO/ogmwnDf3eKN2Ewet/Mw7tY+TLyLqWET6dQsh0Zn4NAXVL
ewnGbHTEv81GfGFlLy6YU/+8efhDiQARQD1+siuJDTkT0kF0jXucSfLt+K12h3RLGW0vOLg77Kxb
ZeuaAj5H6sa87CioQb7YjQcon1fKMfi2tlsW0LX/BDHvEs55nd+9eGTYUuUHpetlMpKkSo8hp19L
N6piVHaVT7eJCeM/8Jv4UAme4ESe+abQZDDnyrVuGB1sYE2n4h5KJ0ENBdvMksu2a9awWfMZXR6o
93nxvFXe/Uw/lsxB60tXnNLrUr1Nq/Dx6z1wdgD5/71eS3W5iiSvRInBTcdXWSk3RhCvLP38IT/N
4N0AiwckTarQEogWfW2nUqlstZ8FQOKvJ7GAj/1nNRWk+FSMk0DVLlezVcus1Go31vtZJqX9iYaF
vBmlPMOtDwO7UnfkyoT7Oh1Fv3sKRcFc+QlnvyMXDyViylOf4KmioEWEAYZrmfC9B9sIvJWLZ2GZ
9Z85zjLbpCvmzLD9uBVomOdFn6GsqZvdPkpi6PGtZBxwURa3gtIXxyBqK0ekLHTyS+1KzDGBHtHS
ovtWRXbv4c3aIFSxF+Mp3YviQP8UVBcwWr+yG38UjgPl052XaMC6QyXbtqkg7el+FJus7ENkqOtZ
LwysyVSP7dPKAp79fFRoYW0YSKmZiwUsEisIhVriraqOsRNdU5eK3gqnc3C9PvjiJvi1llOcGxHG
z6wsN8dOy+gpbLhWjb51xxACcfo6m92vzOnczn8/wvwL3p1dGmCNJiU1eIoSFqhk+hk+SUZ5rbRl
d1Okfmh3ZhnYXjNrMJCbHweUa5BmIh2fkKlyzb78oXvedMoDc63y+ClrhN3GtPk3DbHPtlid2guQ
tSVX6MqLyJwxPH6NeykQCb2Ir+O0XQmSP32LeTySYG3+D4Ov/vFbhJqXe1Miu1pS/fQlybdDY5B3
rRKv5Nvn5vWnzg+WFEji8klDA6yuY79zCZmnfuv1Rv+rwLyXDZ7WlEsH3//tdXV9/Hqp1/bSYnaD
MQiiEbQuahMvkyRfWVa4MsKn7zd7873brYt3wKMhNeVh7zY+Bm1540xacZIrb2WU+W9Z3tUEyKD7
ZjgwLKOPq8ThFqNsaFycandN092Qsj12zShsgDKtnI6zE5rxozO3HmDS4jaTDKGJCmFwUVX6HqWo
UATBfaJ2f7vt5s9GcwJbLVQJPiGbTTlShkAe3Tq9Fxq6If5brlcrecXZxYcFr1Ieg/u0vLqGoW10
jDPcevxWNTeS8l9N4d+/frHyoxAbXT9ILi7kGz34XVay0w4/vt6/Zxdj/umztA22OovFMBrZ1wAN
u43gbQSp2dT6T6NVV17Is/nXXBqHZTM/YstHukxUAU9mdUbOmSe5iLwbZZQNuwVEdTL1Dq/HsgOk
9FsIheskMuNrKVJwYi5hd3eg6F7aCR1CczZVstHjUreh4GPIiyyULaDd8fj1J1moF/Pc0oEHEanC
xJ5N55aloKEUxGhSe1e5j5/Q1T5AOLetaVPhyZjbs4h5fvh6xE+LMA9oobeL28t81heL0Ek9t77W
u3reprdGp6UnJHpAFqG4iEXt12N92rOMhbAdcT8qSByMxVjeEKZVn5dujUrJL18LwherH6WVg/Gn
afPhOqGBhh4AcFsdJZlPQf8gVFVCF8StTP25o+TzYjSi+aIOQfqthAZzEXdhh75lmjuhkhcviarc
VKWZ7iYjyi+zOhLvS30IHSVS8ifgGXT7myTEL0tXvd+6pwiPVR1KF6o0qXvV79NfWVwIv5HhCX63
bTNtp7RrvqfGuGavde6WfL+PFyfSiAYifuohHs6VxjXY3H1rGJugXQsprXkVPnw/bi/SMoOICFK6
ufR4qaihFwBdXZquwV5Kwpc0AfhFq8E8CFmh22g1Ngc/jvV9kU3qRkpblEAmOk5WHA4Ho8xzJxhr
2OqWhAZ/ov2ejCE5dYGUbQ1AOWhB6r/KxpRR5IFxiFmN5dJ8yB1PSpItguHdfvSKzkZY5ZesTdnJ
6HxhU/lWcpP1hnfrDZIIGI8u84Q2qp3LUvhNaqNZrKnzNUjF3exvbknYpZu+E3sp3fce8Mw09Zmt
pUSxxmhIB33AeWPQ/fCOeta4x9fIsnUt1B4tWUh2UYy8n0fv7JiL+kjDoTN/mkMNLdszRjTt0p9p
lcQPStPOUSzgZLH20302TaNTgNfclonUXCpd6x2nMZKvZvCUXTbZcMilttk2CMrPOoXDUU5S3zU1
RKB13c+dwugsR/Fjy9W53Lej0GE82WYoOom9jM9MVum7UqiUTVpHpj0lVr6RynbcyHIMhhp36Rvg
BSYY5kZEx6qPEKjbgKL2jqantj8kYWw2oeIV+9qL+8uyl8srIwIY+7fHHCssyiEkJXMl4VNNxEiK
HhuZwS2G4WSExY1Fu/jri+QM5oAhCNhRVsb6E73ljyFDGqedGakdpfmrVuwdEP3bGrX3jPZDYzgj
hEO1NO0qblcG/nSDMTV6xYBxCFUQI1ncYKGPMOPYSkwNndC43gyTuPLxPh/zDyMsM+NBQZe28wZX
jbSfkm4gBqXDj812YANWRlqZyx9diHeJQj6EejEag9vJ+lbXj4WwZtPwGbo0X/YK3AeCLZH98HGR
8rAsKtnnfQet2gMa47CciirZ6GPgyPVwGjplZUqf4vB5edCCohQ42+Au33rB98GYWoNbDaoDBnYn
mr/VbtymsgaeLVgZ7Exq/HG0xY0sjmDbRW10O5ZIkCEXxC9CdWNCnmbvbHTEU8SxTDdGlCHzq8Zb
DfyiGU4AHvR91EQPcY+WlhIeqkQ4GtFbpaOhO+lOwy25jWTpt6HzsUYPMLmZGG+DRzosltlK6rKg
1s8J/sdZLFYpFCbd6lXFReHsqB3ii5CidLIxEKDAKsEeD9ZxLQf+/wwJ6ZnaCfoqS5whqrRIt86B
HzojL9UDYszy93Ib2LODY5x+w1Vky1thr9wZn9+1eaL/jjqfh3f7fQwkDWDq6CJlUjuY1RSNMzu+
ejb+ugDCKjtU8EyZnGbfXojPyGnuVn6A8ulh/fgDFpeWkuBXn3EvzrJehr83cBS2tq09CA4Q7f+L
kfjZu+TdjBcbtIyjgoua4/CSf9enrZ/Skdr0AyYxyKRd1ZfqdN9fJ7e+Lb2uTPVTVPlnU/37rReb
qmqtqLOq0TVgd/5OfkopDp1zt6MB2H0Rphi0VUjZrG2sszfau/kuoDZiQt+94kZrhwqd1hsz1VaO
/NoAi+u/i0tk4CLNDYUclJZ0VIxuZZOsjLAUf1J7LYP9MrhY6e2Adjj6mqLO2uFbktI0QmArhAri
XbVPxc/ZOLXZADIDAYRHlWzjEnW3tvPP7gYQxXA+seqDG/7x5DVK6ktl6V+P3k2UZtBhUNucipWn
+fwgZDBkktJn/SpZILzSp9Edh/IgScJe6y41+XllX587UTxlJjUsxDo+4Tln1jth8eBGxza15Ql7
OuXCuiPScBrLzZ4mfLKbR+9Od74e9/yweBIg2TMb+y72XaKoUtoXmqsLNxnEAxEmiVnhrPX1KH+c
Iz5G/ugowL+EXQueiEbux3XSSF+GoA2vZ1/W7jhhdx5jImYqG/MmvhUA/ryVNrKwtuJIJ8mJ7QjJ
/gjAh52o9tc/5UzWPrvAmDA1FSRxEcn4+FNyORWadFRd8VRn82U9OrMeVzHZ3s6/9O6t0ZmeZmEm
/618y36tvRXnTuH70RcXpyBVTR9ngqtHabgp2rjbiIjy/+1lMmfe/6b6S3hJCmw2AHLhWklT/MiU
mRAU+NX+6w/5aSZzMsymUcEgGlS8FhexqqVCLUulq+kdBIf8amA/rMzj08Gbh5DRAoc3gA7hshKV
9ZEvqABLBM2PNqWRPdVNcg/9bkWg7twweGGCo7YkCfTe/Lq+e74H4LCNrmeu1EVuXkvXuScmGwTi
7r7+YJ9bdEzn/TjzF303Tj/CfpX6DEjdNjuO37VDfYXf14X+oOCPfi1t05thn9736D2GK7fLp1O+
GHmx58u0DNq6ydyx1y99r8t2USGKtthnxgYBpGxl2T4DgubhFMow7EMyqWV4jjA7irp5McdDtrar
95CDdgi/2pMTOb69Bkb//O4shls8znFdm2HHcGIR/czHNoNyqGJRblYIoKXlRWqoV2NfXabJdDlN
zVNVeG5XNfcW3aWoqt6I7P/SoGwutpmz6B68CskwwcktDkccVZJQBoWbDNZjWmZ2mXrfYdwitD8+
ojf5rdetQ6cMvyNZfsrb+EXKxyehLU5SpdqtMq1E4vNoH27fP7+GUpwKWQDhmsXyR0idSGlXuBJq
BVE6+53A/y1oE81+G8rj19v83GkC1qYa2CDThVomsqre+xKuYe5QokR9b+FRIdb3Xw9xdj4yUDMV
HC+OZYv5aPRGK9Wo3CF5bawxcWqzeRwhDIdCEJ8sK999PdzZGc0SAZCXkDhfQlwkK0Or1a/dUodP
3oz+b7CaF0HXrhUx18ZZ3A95OyV1qFduXf5IBt7ihjQPLYqvJ3P2FgKhPJOPFHTPllFanFpDiWKA
K4yesAumQj1oSdbawZD5ToQ66VtcJyG0YF+100HS91ORlDvP6Eo70sTpsjfNLNxY6lAdAI/Fs373
gIWumms2XAlhBa117uICnYKGpqEB2Vq2v1S1DaqxAccXIWLYvwXNTFk/tMnL1x/l3IYiYZydBPEg
/hQThF6qY0VSua2UQKSGuVB4D9Kk39Wq9WqY8cp+Ons/wmtBf1n6o2e1CLp6cfBQnKtdyvTqZawM
tLTTptwbXTJ9q/RevpGh7psbNPFFnK2aQbIx0yCqTmBLhqaW3AvhKP8Xjy2dDMAzwMqJBJeXRI7W
fT9qgwsSSnJ6dMPtrBxoShTQK77+2mciB7px1NaMWRQWePnHdzBOAxx36NWKA0Wo4VVNR+frAc4s
JyVCrp7/NE3nXfXuoU0rqdOjtnO1Otjl0Bc8qiLigxY7U7SGEDuzQWn/IvIDABYtjmWIUhneNMDc
d9viRs2/gzDYyqhRlNGaNNWZu8HCqxt45J9MYHkHUZ6nKVEyTjoiDiFGPbDo8SVLxN9ff7qFRPif
lwta6ez/BkZS+YTnI3ZtwxFgk5J0SrEzA8m8KLWkvisaTb/NxFKEkhOpjlRlqLsbseTURak/dqM1
uW0GCDH12+oFImn33cM6fti2gWF2G6UqBHvIu8StIqCrxKfNlgjS3JoY6exK06y+t11jOa1CcSr2
p9+S2klOO6nVUYYn4EyemZ3w5pHdQSQxQLK/+o3QabOSp5z7ytxapCpQVGe+6seNI8CKbWNzcidL
2A0iIUtt4WU1rjzH5/Y/i/kHXDsHhPP2fb89pUT0405yw7ocD2EZZA5GOCuQu89jWHN7mBo5/wJx
txhDQMwk0CfJDXLzKCXebRfnt1/vlLURFlGXNjVml1j0cZVfShNsgvHh67//cxEUASeRmBxRHRVX
0uXd32IBbVisuHiLzET1EqInSWUrdDzbexBv1BvhDkmNK/NhjiytvYYlc3JCiIPyz77ahquY/bPz
hREDiFGau6iLLKGsyinONdntJP2kTfkppu238jZ/3n7zjA2iDKCFczLwcWOMYj6Nvii7KgIaOmol
asXOl1ekyc4OMrOHAFrTZ1jevkFp+orXKW7a51tp+CEhQ4oK98pMPt/AzOSPRi7jAA5eXPGZIsIs
lmTXLMPmWsyCFhOushV2MadvGwTdsBc4hSth4bm7mOeEgFvhaUX77ePno3zvG4VRuL1vlRs/F3FV
zB8zLdpnabLyEXmu+Ms+xtTM0KLfzN5EZ3M5mK96YS4BACrQPt/WUhluEZy7S72p2jRl+C1OLFdI
jdu68G8Fw7oTIK16puiWHS1+UHx13tj4XW6tuCMCSLeCamwyRT/WoYYmRmG3bQ/A/zWj3eCV0a4M
h1sBN7FglDYm0hNRVR/kurxuy/SqjUZKbHW0CzMZBzwM7IoeSKrad+rW9Mb7TsY0L9TLH2IDdaq0
7v3c27H5nGwabtVsvB4NZT9il4WoERrcgo5San0lUIPy8eZTqApFUO87LbYnKbiYzNciKrap4N+h
JIIoA1u10Z+TXv7mVdm1oGQXsYZzt0FYDrZ4ow3WqZGhCpZSa/uWdVGOAt3N5E5Mw203JTQX8REX
KN5FGaz/oKUqgux+qz9GfH4o4eUVlp4XHaDWMeif+o66ehnd9ENypVXSfVsKtpJX8QZTlis+/iGY
kmhnjgENkaC8b3pV3uGm0l62Set6pnUaxGjbZfGBcLPcKIJwDx3g3kIyA6zIVoxlvN6ygxZ3t5Zl
ZduaRvRmIuzqg8FJjP6yF4AWlNoJpsIBH0bbSnBM83snKRQsOdNftTRcdV7xYuq6nafYeuMsE2fa
Ro74hMXwI5zanqZL9xDW/JfU857rUL5MhNG3/wj6ZJ75PIylA8UstPOMDFKeeZS6cpEje9n09Y53
2c7RTwh5R8uhuixbb9t45Zaq1oEvtY3icIf2yNYofUcqvB3P9aZPuxN/7sLXkJYRRAjbgnwysO6i
0UR+Zob5ykN67rKkbEMtkxyD+Ghx/kVLjKtQwl1NHQ+ZFm+LUb77+nn4DJHleZgFRKjXaFzJyxeu
T3wdLzOROp6GxO0mwLNkOuk7NFrWtRI+3yyMBd+H3I+ogFrUx5ulV8dOSGD7YBrlNArSHoK0i5W3
Vl/Tiz8/kEVtUqZI+km83ZzSUGriyU118RhOr/gL4UPYb33ZdFY+37kbWkLo+39Hmu+3d0GIpHtd
kY2ii6dgtZHaLfrbKtr05lG/B0WJy+Z1epwc6wmY9vPK0OeuzvdDL75mMKlqZ8FbwSnYli6li9lo
Rt8liCFn27XGzZni0Lx0/85z3qnv5uk3U6MJkEaCY/sUXijPlr/xHprNdJIZ0TM26XW2X/u4Z3f/
uzEXYSRRkTQKWul28WshuIKxkhSv/fXzJno3JTPKKw1uLupkl9R3YzTZVhZoDt2WbxvJzBx6UbTX
lyECiju5MmQTxCJh3DWBreyKm8yObCxh9FdubYfHjBvdPIzQG1bl0T+LxXCy3w2/RKolRtYqISmI
/xR+xw2peQgvjENxbd6otrY3sYbYIdCOhJot2ybwoev+sFalPwOW+/gTFqGELAZq3daSW9mDrW5V
R3sWtj+0veR0V1hbrrYXcfP++pNri+NYqmoWyGF0reHmlmXmxpDMSzk3TxXA9XpMDshN4smE5JAN
oMzxRSfn4Q2QnLKCN5ScQHw/jOH/UPcdTbIiabZ/paz21KDF2FQv0IRMrTZYSsAd4YAjf/0c7r01
FRkZL6Ord29RbX0tM3HAHfdPHHFD49aB6wZ8uypbzl9zabCVCepr0oUhlPaYj6Gmmxs+jCsmUFi/
tW7OcRyx6aqourcm7W2hYnDrQEm4TDiI0EoS9IYRdANBB9vAcce1SM/qex2KPgCQMCilwsA5rjrI
BUsom/TEmRTjgw3ZM/RAKh+A9BWIJ+5kWJkNclqsXUACQEN809+monYDzZCKhhCsCEYOmINQOlA3
3PYd9Xo62hzlj7K8E4ngqt1Kk4iT095JZqCGBaeeOmeQantsQXdpo84UPaO4VegAL5mdKWfAI7kN
yzxZAHUagUwMN8shi5ppxZvQyG+k8lbMr2BarhRu15ogrk2u1OeeBghnlXTuxIBYSMFx7lgAGraD
pt0mHlpbydtb0j+0fQuRxueuuxBzGDUNlq3Ryyl+yWRI3vWg56e+btVQODLcepCiup9DmIHYBb8p
GGjc2oQaWonZ20gtRBqhTayKuIVbOd7Gw4UCEcA8C5l0Zw4XRQkpoK1mrBiPYWX7PGrXRISEpNDB
r/MmLt+Yxd1UHV2WrFFLCRbMV6No7tQZ1z2P3YJUngTzuLzZJI0aQGws0E22yeLOBgHdbiVlLabv
spL5lQm+BBzdmYyGUTnZwiSt87h6jFX0IslikDpBSc9kHIKakmNo8y3LCLJ0eVPCfnYe2Iolw5YW
Mgy4J0htClekzAB+wLphbNMqm7hT3qjJwLokUcEmdwI7xxQq6IAJvqK95uJ4M8hWUFiFU1ka4tDc
EUZ4LpIarCXoD846YBzJfdfdwe7VIpA55MB8luk9teQ15By80aK7vJmwInsNDokQ+xELaAAAePXQ
0QHRLWDB9tC02MsMIUT9HgOREhGQ4s4k0Rd5/CyoSqgJABjzOmjjdZ5Oe8WcN21T4L5b6uRiJBk3
Ha3wpRUbXcYanUsWdOaS3eAIteAbpsSiD53SMNazu0LeSOP82jf6Rm3LqKqsyikrJTKUixrKg4xX
qKNM94rcAsdXuEomgkGxLF1xi2/wMU6s0KS32qg5abUpJGgxEUA6MHlqfTNAd7kmEDRLdXtQtsTU
3bTha4iTckeqdbeU9G1SwNgJEpSimduyMkCoMglTOruF9maxMYIZpmuwHq7SxVpXoAU+m+HcKbac
cLi4jBBIJXY8Fl6rJ0hcZjvVYteE726X3aFIDQWPyktK6or0KjMTp4fKWFWrsA9pbGJZPgdxQEoG
CB80Tlzzi6yE2qB2Z/X3CY+jRdalqD9y6M8txtgCAyHcgvR5laxIdqFJ3NE7aqck9SoLoEPKdo0s
bYShuLA6Qu14FgMiswg8ZU+M8YQtEqsRIqRo3uWPiJMjauTXalPeyGXn9Yifqdj7vVlcy710j3Db
IzXLfNBZVlpqjV4DV2vfyM2lMV2vJqwUUuxM2JDTecSnCibRhsaQpks79JFqEfSSLuIAbkPKXH+u
48GdYa/DEjOsMjoDzW3eWALmGbdoT5UKfz8DxcHWtvLS1au3Hogu3Gf4/dl9IjZAD3MJVhfNpC+N
9m4EdJUk4m7UBbBFGludzkUHJ4IDwBNgWoDqAXovx4mvWsHCWQc9PGa5aPdjujZa8qbUcZRIxp1S
QQKPwfH+TEhypMy9lCURxgE0jIwC4DtoT3yOeeZBHTrRUhDtGw8AHGmqo2ymW3R7dtp2XtWR7mPw
257iU7D59ryX1Yn3ingcKBNwfSztS48YHeoMLlIqiMDbJmZ+ap5rMp1oCuAJD0ZY7uAgqhOkWDTj
Ud0tgvz11eI3aV6btuiilgXHRc39fp0sCdhxiAejFkhPQYMCFYyj+qBRTxnRBDxPlIXgGAfpTvLE
sD5TJjmBmMdDHQxzVCSEVjFjqPiihjcnHt+oTuvE0bSH0eE1Wt+2us8c9aLYchskVIQsNry93XTb
hdaGPLVnPo2TGc+CVJBUJD1fsEIplZmWMcglGTBI7Xu7y6/N8bGYVZjfafvvX++pItthCHuU4lhj
A8+7sdhX1fAhasUzjH1dC8pX/8koizoPQBLApR5/FEyDrz3N9vCWR8Oh1tIiEtVavTJb+dxM/j8i
4r/HOk46QC42hEbcyTAw12ye2QvCMQXCsVa94aGOeED9c3nU6UFllEQBa4X78zE6SWtZnhRI3jqn
8+jVGOUuhHQgTyg0P9bKv5EunozD/x7xR5x+8BWag5CX8KneCTPxR75ffL5y+SGjKKWNqNaVEqgJ
62Ik3vczee5JraOEQzOGiWZc3TVcYhDkzuvBF2I++UmaP48MtAghIUOQwTneQ79wtId6VnBgTiis
6mnSiQ5PEP6JpXVWCerEziehWgw7Q1Rblprn531J6yYi9eq8SxqerSUhnUN9KtlNK/fIHLJ0QMrQ
F+thyq0ggWfvXa5ACDquhxENW8WAmDCO7BwibGdOBGnJiI53MBlpkAThTjSIj++raHvFYoO0m1Zx
wPwxFKPZibEsgPA966d08vg5GOwHa+BgWVhZI0gznVCykHypvTEmcKcUVJpiW3GTFfPojdlcpsWq
QbxisY+M2f2uLuHkee6TOLWJHd7I0ToZ+pTJogBpkdekHS9zBn0iiECBTrbWp/FMneFkiU2GKOri
aiDLWAWfpx5N4qSRBXHHrKlZTTnadXql1r5Y8+HOUDISSVo+IpbRJCjStJNwi7wvDhkE8cczs/0D
uH002zoOEhF6pcAUfeFTQ5XVmExD3mXqLDykkPVZi7MebwZZjX2BQmiBU0AFad9vY86lNRp4CAOT
spkhEwlSODTm6w0S12YDn/giUBbFIW3MkLKqJPXj2qCuUpjCJW+bzFZGOrmCXHQO4nfdn6mmRmWe
1peF0tK1llIYE8Bg7Epi0MYD9kgNIHQ2eUNfT+fqgSenG1RjYN/wH6BUn2dgxmcZ6wgKWlqsVWOT
IZmHkXssYouAKNb3e9CpM2vpCwGFusD6jpufMSOUpPBNBD7EhqS9TZqrIXn8fowTmwnEPKFFIQJn
hzj16MRiI9oK0HzasbS64n295/o5mPOP2zxaKZ+GODqoaJ1bNAG/FAyX3hU9oM+Ii4KK5ZUfmlds
400NZRzVb/fstrqfAgPcx8IVXO3inF7TuWdd5vZgz5Brk5bZgGfVUrCsHgg6Ad+/zCM/359B8eHb
PIquOp0LA5L/3eJeDE1F9Y7vk1XhGA6NmjuU5iBxjs6Pf7Y6dnKlaOiEygBwGF8abYJe1nLRaCB2
qCvZMSGXBvcyj0ZVBEVxp9ye9zg6VRcH+uH/RlwOg4N3adZKneexsgPsoHHhyz4Eid5bLiwZCl+n
kn77n7zZRS11aSMCNHe0zepC0jKNiwjGZz9XHfa2sDnQzao2kwu/iG0bcRwz1cv3w55aMSr8sbDT
ATb4pf8Lw3kza9puR6enbArj7h+TDJBEHV7/6C1OEppfkpjuC7jqYr+3Wf38/QOcWhhAiJiA0qKB
/aUno45Up82s7Aa93Zl57EMELVTYcPkfjGLCVkuC0g9cr44+LAHi0ZRRc9dARDAsLFQ1jaKEh3dm
ie73I53KkoDhhAAx+NIWhvq87KBWKWZJq//IkrotD5c+hXy24H3qrWFigHEDRFNHPPR5lCYp6nxG
GD8X2o3RaJsa1g+J1Z7bLk6dJYCdINlDKH1CkqRWSYXm4J6QNotoJ7aOCXVaDxG26SZD5RNIen7/
+k6sZ2z0AG6DNAGC0jHQBRjgXEdVbs8ROgViZUmNQ7k5tWcOrlM9nsMQ9Tg6SwS0y2COgf0oDmB4
soeLAdouUHDsPdWv96y2ye055smJt4kxQURd/E5hSLlM6uGOBNU4FHHFXVbnTo8+YCxcgnAXD2g+
/nMiPdKfBfq1qFGLUFn8PJRiZtbAYrLvxFVRrDRrDd7v9xN16mFkWDYvegmw5TuGa5gszxqlhbKa
DihirNkNXUn1s9LfNvzcznpyKCjOL0wQQCe+ANloXkqDnu6X5h9AEzQsQuLOL6bbuoMLa5Jug34F
GFzWmWD2xKcMUu3f4y5r9WC+APfiRQzxmrjaofHlGHDBGZtXRe1sqR08Vq9jXT6zLk981windBGF
OFSMvmCwRggJgBSOlFntQCAeEbTxkkp7Lc7PhW6nPjS8zQWKAtgetvjPDwe/mVyDI8hOAYwCR4iv
M+sfY9bQ9UbtSwRsEwoAx4FbmVezZQFCUaEc3JabESJD3y/Bk49wMMBR2DbphTnmcbFv9FdoCsJy
6eL765+aDFCGVaDxgT74shcpRC3UEYl9wy2/kqdwRk3fhInV96OciFMADvt7lKOIjPFhhutYt4Pf
kouyuDdkDAq98ERK378faLnQUZQLfU4FhmmIFIDYXR73YDkXBZSwoM+1b9A4KcdnoInRjzVQFB/n
xmkreIeZDT0TvJ8cE9i0Bd3/w0fv85jCQFTGdbKfVMKNRf25izQRhlDMkGE1InXWg2iWDZw9Z/3h
+6c9sThAvkSda8n1sQ6P1ncMqXaGCtGu1zK7rZ904eb7659YHJ+ufzRtSQLReiUddlK858ljk0f/
gUiuCVNqLA34n6CI8kV3VOJmPCigX46vCbxmnHLPXuR9vYkfzJD6sTefWe6ncgOY5QLiD+V2wNS+
5O6tnIEiL+BMnLz+ovTp6MSuijorrNSfyxULBH9an0VbLBHk0bLE6sADImSGct1xKEOzBm7aGHUK
0HCBBd1KCk3X2OqvbPbU8FxF98TXBgcFhJlA4MFN5HjbQ4vMSIYBXODRcBOYScXJFHGhi6qYXH2/
QE4sfURNi4MkgNFAgB59bkqjMSaj/iPMsFsrTDRf32Voi2VscFl+15P8zG54cvqgv4S6Fv776XN5
+H3XstAPc90gVG+ZbredlV2WZIgva62rXGliBfaVHr3mbV9pZFXyvHpe8MwZeD1CryKyF8W1MZr0
VU6kItLnxrooWzqeWWVYvqcm/GCZLV/uwT7Ex7gcdEnYAS/i5HPt9xO0HbV+20JPALLsNDCG/hE+
HnAsnB0gXy80FVZ3I19NQw1Toheg3xzekKhmSpBWIiy64qBl1NWqNJIrBrI1icgc24ReVRyMFJhC
wuXdM+h9HOfOXMNUtyMBs2AuKI02RNaDgllA3KHPkEFVJr8Xy9bXxSmYwGUAuBb9zDaQpGYnDumu
g1VnIXYOzGi2A0VzvUxWhlJvicEuhV66LrJXpVIuaxi2wwYy0GPTlkwWSOVLggavBbRC1q2MmbvZ
aG5qVGUlodrUQmfLRn/VyZWbmGBAS4g2TOZ1qWIzdEEElKdyY3LgDOXCBsRV1Reg6IJUrqJZUt08
pS6v0lUssKhQRm+UBfgmyqvCUt1M61c8QbMk5Rej8FFo6Q02azsvxSuxT6JMN9eJGCOsH31ByZ0k
fhhJv0E2sEHptuGvpZwEdGpuze6jmyFZJz0Ddup3JgUAPbczUwzq9AHib75J4y2MC+Gxnj1b0Hsu
lT6wBOIo6DN38O6oxSKUafYxJWij1LpPZKA12iH2Cl1IUQAFyBANT5Ww91gz7FF6M3v9qmwTR6ge
kHk4s1w7Gc/tASaQTPyQZRIIcuonVRMYkJXva0jPCc19L7zkNV2pRoJadyOs4MiFyAPMKFC8E2BS
xVZ2BPpcxaMtDwgZQUCF6WUwQxGjKt9Eiumqu4hkaRiPllMbujPGBa5+NRnwBSDQShSVSJlaBrlC
a2VVdC+Mb9KQXkjEXI0N2cxQNRDIdDFaQasJDz0sb0aurHqBe00MLwJZc7g4hFRv7GoUcfAZtlbG
AYETpJxxG8KUoZ48V+3g5lnuje3lmBl2J1w0MaqPLxYgu+Nkl9mDqr4PaKwQ0UOI4liG5cp9u67N
azqiHNkWwZikjkpG9I9L2JreyQb1WFO6BYV5lDAGutC4g5Y5EwF2ZZYvu3FYSZXltaAWC7XoI6YD
KoaFqfDSQrAo6yQvG4BlqExoX5elFtUGcHGSOd3iUH9EibCxYZNyw9rMqShiCWGx7EshGovIXEv2
KTWdrCoWu7vArEFUipVtLhkewLLuBGPGwhh8uCHYaXohlpI956IrZelWxvyM6KsonAG9Y3rtUhib
gSE2Prr0MWEU6kJEtkGrdIAG8nNT35KmD2k1O2QwvZxf8roN+7xzjQl/lcH1RH1uzVemKgGIG35K
u2C00hD2bKFFq1tNh2uFhGaxcGuURahVnZc3otdZrTvRbq8Bn1QMuxZaCAT9bLD83Uwe/RQt/oTi
FmrF7yTuaiBL1urgphRmckkdAX4QtXF/Z/BXaj7GI5xDW/jFWnFU67U3QeeewUbASN7gU0NdGVq7
LEalnk6PvH+DAlukwVsyMyag+zmUwa8H5V6S7rpl3lHw0Zr9Yg0LGXQbjAO8ysUUEK0fqAgDJm6b
sCNjUKOyjSJHIC6V6wnOqZBUU92RCDuDs/sB7U3LgDJtNsKpV2nKVVxMmxHFapsivretRbpJTbvr
PjVCI+7cGmBnqZidyYofpZxs0h6Go2pvvI2FdCknbcgzZdNwdgtmHHTseMhzdllJwH40fGNOIKdZ
hTvI5pOIwElOCwfIR5ib+QKA8RP4i8hOEM6PUQVXEPTSqsVLUdfDaowS9E8kJOucC08Z19xFZGPB
Nbty8dAzBEU8D+ThqcijEhxDnTVumdQB0wFMq9OQxMIjnJLmMVKs2J2Fu6K5RMzjsn50x0YKSwCg
AQ/qYnjWQqYHoIx91VehlBrnDuuTUc/BIXgUHRhaK5EhFYCXhNf7LaTBnNalN2kIVT2nuP8+EjmF
E/hhMY3YH4wGZOufT9wpmU2pgX5B+6ufXjmCB9dEd9FBF9z09sxwS/HpOKJbHK3/Gu4oNGbAfVWC
IvyoMQMQtzLRtjcCErJbEpwZ6lQ4B5shlPSWMtUXcUuwDKZJieOdVpQ7pUVzRxgeoRMOcbYaX6Xs
wgbmWdYGuExCvahIYYMAu9A9lckEqFcO5DLOc0834jPFkVO3tShzId1CE/SLH5jW6FKSzvO+JB08
U+8kiYcMQ6bQu/3+BZzIQrTDgZZldhBLiWqVqqy0dqSFqhUVgY576ZRzQlannkZTQc9WtYU+fRwz
pwKsKdEg2RNh1ai3TFTsijz2AJL+82c5HOZo2STyUCioou91EnakcTVrF2vWmfrKqdjzYAx96eUf
vK8UcDmmlMm+ME0A9gZ95PcdGdkTumby/aCK86WE0PGWdslwZuRTzWeUdBaMFSqpOoiSn4eOgZ+R
EivZA2ToCQ8MYJ05yG4g4QCVG/2MzdepZXE41lGIPSt9UzOIwJCxLu5H+NEhwiKJEcyjJvnfz9pX
cRQTLAeIfSN/QxH/S1kBvLaOCFO619Nh3Ki60F7m+lgHvDUQJmtQJXu3YoHCjCnWbmKxL0UHvsyy
Q1mCTV4H90Z3LHRPGYCUInmw4HG710pdW2mF2j/BgHWOytmozvU1li3vaI/CXUNkFKRiSEwey/yK
bcanRhn3epJInjnHst3HU+IlFXmWSCFfMEuPvn9RJ+ZkYekhE4SyqfVF/lkB7FE1Or4nvHlpVekO
0dAbiDpnNoQTz4WqwWKnB9s+VPWOtvoMhvOQkOT7XJn3Vgn8q6Qg2ij7PMxnaW30v0S0/+t1/O/k
vbr4+craf/0P/v1agWKdJSk/+ue/ttkrsEnVB/+f5c/+79c+/9G/9uy9vObN+zvfPrPj3/z0h7j+
r/HdZ/786R9eyTExl917M129t13OfwyCO11+89/94W/vP65yM7H3P39/rbqSL1dLsqr8/dePorc/
fweu7mCCl+v/+uHuucDfXWcl/82DBMozz7r2yx++P7f8z98FXf4DtVUgEKEuhxIASgG//za8//yR
8ocINULUXiGrAEWcBY1SVg1P//xdMv6AogD0FlA+AFUJPavff2ur7tePsIFoSHsXaW9cwPr9r1fw
abL+nrzfyq64qHC37Z+/A8T2+TtAdQJlZgjtYjSszS+sSyxIZsmDJLk1xNjIvTiFfYckG2p4dgz3
vae+giCK2y8K+G0I6p0k2VLjNZbNjHDwZE+jfoq9OoI/nh7gKo2t8UBDoQhIr/SOXCIUdNVV7SW7
WgxgQ7788mKI5sI4l0DaFFZucyjqsOR0BcVhfRECKKx1q6G506GnKm3xv7B5nVq7ijfssboSkcRN
yDF0t9uxm3K5WOGMb4XusrfJWPf5hk6Kbel7sAeG0utlWBR7rHWhZSjWdqOGQBkpWsiviyeR3nXU
helMjOtBe6yDOLojAt6OdLF259Hj98WTOTo98RstnAaY07uD6iqQ35VsCPDEN+OLEiLQBcp7dPJ9
/9JcZ6qdg4pxpa3TPYoLTrYRnlTJbaBF8WQ+zoZffsi5w9AvQXpwH3MX8PQxhlFMkLsV/EPtXnBo
uqr6CK3jNgmF1gZmtiEhZD7BZr5JKofsy2s1WyWjZ7woAHJDQK9yBcAWFDCq7anYy296VGwlJJfU
BWleqh6E1pHFhx5215k/wftmWuE6qb615itYywOg36G3AkKGZtmDdD3OW72JLHFbVzZLgcmytcor
JN+MwxbIpRF45Cs2vFndu4DMGlk7noGoe73aZDRAHQJkAuD5jfQxY36hudy8bHVwS0NxeJxujbDR
PHF+wuYvgJgaqJ7ROn0caZj2ZtsgQIMv7AzIuS085L0jlu4YDR5QoAENloT4BqkI8ZP30bTV5/Rm
8kq33BcOCiYB3eQ1LoLgdgytl/wi2YEs5lKwvyHn7aYg0kaYsCpCNlHew+XLuocIIQfB4mqOsssF
Joj3p1NfkFZwVhM+zFesBAYAIXGt50xYJcM61x6sDJaWHkc7IIZxBIpUF13vGaYvJsvNpr3TWAHv
VrhjGxx0t8ttFdU46IWBDtS5XWwbK4iIuUqARcRfADMhqV3fosUULlkApXa/l5jbWz6II4AQgFwn
4KvzMJ25r4XmnQH27KVlp2DewWf9Hlgmr9tqYZl50CtqbfpRPBfch+5xO3vLL5lRFs07uURvU1t1
zM5rnMp2E1YBHTwuuAnzwcnJFXuqbTA7C9hrJ1H8WN7Pl1oKKJRbY13Fjiz486WBIQwv1YLqVoYa
25Mp2GNilygvdTZqMxDlh13DvnmGm3rtAKguAQr1Xrw2GTgZbnc93ykZaqHXMGlFklcQ20DRQHaJ
ZyLHkiDjfCWNtxIE7Bwk9tBQLnqHvhbmitYujN+S+Y2CCU0ep/hGU+0YplG6z2yYuorNpQIGxTu9
ULamXUdMXRXc67B68PUPrjB6deO22GpA3cALKF0xc2HsMeeruXCN3IYvZM1CBTkuSifmmjSF3cJz
6LlBEcEzndaDUE0gN/czGCnkUdS3RX/BURmCCfq01PculpIMSCJQwtugkNTsOAQ0rUjnthxHqhYS
kKjMTVx7y//v9/p4V9ILU1hLldOMjzwNc20399uUXBgljM3fAUmzBKCM0sdh4WFn/pw0KPFsiAyK
yCpW9zJKAo75UoH7cGkk1/GuwZWYn3EnvjfelWeCzRyAJVR6PNCYprAKM9d0ppc+cWRIagELa/rT
CxXtaS2/4K9QSLRmlCVXMnhJr/0Y6q0Deeau9iiLZhl6v6EsvdRkPxiXEnTJB0+gXlt70GpxmiFS
Bnu4z2sUspzBmRyF2eplBepIwF5NEYRoT+u9ChkuCyfgf/guU557ac2Imxg3ZbtvK1dWAxDCrO4m
IZcAgqhyZGjUZpqT3FtIHeXrjnkHp/Wvo/Dw6DuGz/48+dDDBUgVtASETJ/j8c5AY1WDQ5lbfCz7
CxxXqMPD0SE73W+cYV34xs8I8B/FSv+/RUGLh9h//RVhfAmCcOI986rJnvPfwN4p34H9+RlbLQHU
8qc/wyBJ+gOQKNj2IGyB1v4PheyfUZD2hw7g4CLxDl4BWkAmIp1fQZDyB/BMsKtF41BZcEEGEqZf
QZCA68EjB2ozaBupkPKEOORf9/hvREFHSwF0BhBvMRC6vIBloB1+FDQnaWPoef+25CBlkFQBjuE6
UK56R+YrTYxku3w6T+A8Agj/HBWiMUuUjnr6j5dymIua5pxklL0pezDzsitohjvGOvEsT91DjcBF
l8KObe0WMqh2df1rKX6K2g9XP6aC/Z3+fB17SfkP8uBJsGKW1G9L9Wk5WIEcD+SzvTb5c3D5dZSj
92q0k97M7G2RGM7C/Aab91YCIxAHMrZmv/Qkp7HlEMV7b3JzD4S48GAxnvjGz77io5ICh9pMl7dv
ZmO1q7nu+kuV6IA4wlD0lkn19dQuegidA0KHz7Df1VQVbJPD6KWMLQ92QACY6JnwkHXNu7pUuysR
MWp1w5rBOHOr5yZk+fnBhMwKqK+keQPTFBOyoMagSHP2fSyz+mXWAa+SDAi3wijsCDXWj4ZJ0vSN
gFVZcrfs3mo4hOnqP6t0/Jr2g2GOilJ9meiCiGEgSKv+VFkYncnVbkUAS89WAJdSxuEz6dg10PJE
XQXSRaBaLWn3wYtTmwwq9ebr4Aze6LOoXlVbeFYCxjV7Ekhd8bmHOzfe0ZcDGwrwk4xX9KwQ2c2u
ss7CbKXtuB1b9vxcuf/GI2Kj+/yIMrrxqgxVGIAXYVCz/PzgEZPGijWhxfsEXzAL51BArXj8SN4W
otd53eojaJwGkh6GgzuNhsoiEIbHCEYu13zK1VejdtMbrEZHWaNV4ch7+aG9WeC6cnh2Er88IXY/
7PMAraMwAojK0cKENr+oF+qrHFivMKldUcfYonAKJhuYGduzU6h/nkNg1TQUfJBYY9ngAPlSskIf
eWo6nYKcOk4aWjEp0DZoym0qztTrDOD9S1GQJqpEGmnLfm1wrYbkcC/2l0jxIbdhz80kUm+i8tDg
YGj7Gp2tqWED+PViQjbKrEFyLTNa6BKTCUF5T/WJ2NKYQshdoPKb2jXDZdu2A1LtgsG+vEHkmRll
uR2bVL43BuDdbCXl1g2aezXS11Z45vUAsWEgQkQvH8fXdKbjFsk7OktW+66IDaDNdTmsOj5wqJuw
Xg9UWdDQWqpUnGx5DdpHirNvQCfT7K5xrA5omHBUdWdRejLVZFxAiUz6IFyY4Puq5BumQpMd6/Kp
GLOxghpPKq21rOcOjbXqArZuaNjIUCJtcw0W5bIuoN8ymMATob8d6hBnY3ZV0fI1HdL6KYeFLrJ8
2SptblST5VhQR8lcbKskxvvJRNVVs4x0Kzhp8N4Hdbq4IVqe3FAmJ4qrtEK3bQjUZ9nQNq7QgkUk
thW4yZMxu7lUsXUOnxQoTpaydCUoimJhp1bJ7EFs2Gpsq0zSzK7reUDPlPCKrvQ+hnpInCkP5dw0
WZCoAFAr1Kp2fcyTt3weh9d5LtEn6Rvko+VMIRzAq7dOTGSv5hy8bL0kbt1pozO0XeUMGi0upzmH
eo8Bj+d6lstNmxmaLcZl6kyFHrvwTnztoa5sZ7JOXLgTdhsqFS9tk0LeYCw3pdKpaOKhhtHgqxur
FHUJxMFZn04uzAG7p3gS0iBvp8SX60oIeq3nkZX2MxwNAWeeiZFFDU0qu8oT4NAFKCFltZ46XZuK
W4OxBP1lQ4ssKJJeiLQuXzu4zT83SaV4aVGDZAn6lYz8T5QypzOTNKCgs6AAUhilNyR0ziBOhBqi
XfeVtTdIYq2FLLdTbkBFX6VaCht6K23bc6H654YSvld8rfqyLQHIBez2MdaUlbrMhwZQgIZHJM1t
PCHsHjsfBj7PDEUGs6DB3AIj1UM7Xn/6Poj4sln8GBwQLFhrwrLrh0PRwe47palKeqhcZSKBQjCB
QlFF9PJMw2g5pf4+xf56QvSwFvs0oD+PTjFi0VZN88SZEZ0A2m2rqMlM1cP3T7JEO0eD6BZoeRDB
hbPuF4ZCA4oUWqamPekiZIMLJb9JYoWtuslMNxUsf/wBnps55A8G48zIn6vSPx4PI8OFDkVpBPXH
HaSWTHVStZYtpfOedKBfo2g0GugQFkPYz/EZ4OnnMOfHaMYSCZhYLehCHuOsGxN1rAzyHFL1KKD9
rF/myrbMzgRsR0y3ZRTICS/Cj5CGFwHpPgpuRUJnqbS4I66yEMmjXyxqLyRML+Mzy//r2oAwKTRW
wdBHVR/0rc/Hv6R18G1MVAdSf57E1ypjqFMKZ+Ia7esyR4YFBRskxHhlX2hj4CxAHaWcnBis9dae
DIITKW3jGnUqUZ+AQhiABlAYK32JAkrC20Tt7Sau2vsGXsmy3c66mXp6IWayXw+pgtRdIs1zqZuC
CHq/ZbgKTmJo50PL9cMqSsBL4MJqXABPY8CsJpYeilqBeTzVaoeqAKFocty9xKJeBlM3CWuFa6On
GV23zhC8oAjToXjGCGm2Q9mnwAagxD65lZroN1aHQ8oecdZtcfT0a/g6qzeAqxSJrZq8eRghQwmk
WZeYqPOAiQDLqtzsdE8pADWrw0TwejMWIoZO4bBjlZV81HIrVmdW6VHWuSwgJLUwhgNJSTKhIXwU
1uU5pUZVjA5zRx+USEd5sXYWTF+YPQbVNURTzkzxqQHx3aMNsagsYikdbTIpVQcCpxsUJXtXduCT
Fo7rwkHxDrpIpt9szykx/y93V7bcNpJsvwgT2JdXrAQlStRmS3pByLaMfd/x9fcU3dMmC7isdt+3
OxPTMREzoWQVsrKyMk+es443eMETvm2iPblm4xzKCcN7jWHpsw9yXRc3lK2nj0V0D20Hsw8n93p4
W3swhm5knBBC7gZSSOpADrIgVlIvAH6kmnL5XMyMGL1eDv6+CqJbZKqk8kBtXxEpA7wHb1YRf7+D
ovyCarH2KURfNfm5gdja9eWc0vrLcA2SYCyGjPiAx5d+2YSRbAy1Ilo1CrvhDdIFi/cHvJkVi1Di
/yEOF+4ID8S4A2opmL5ZT1nURasB0YVcZq97oLbZqYD+SntoL4JM4i9jf1QJ+3/aNST98f+9YPbU
//i47DKS//+vKpmk/wfk6qhFobsH+n+Q7v+3VygK/8HMOmIy4AOEUZ6MOv9VJRPF/4DIAdksgNN4
1ONY/10lM1Akw78IObEoAEQOPtI/KZLR1xD+voSxAUzPw0dwF1HhKgTTvJoWJViD8NQmTA4xmFQ0
B6qKqOLUT5lXOqyp0RP2+/wI0DbJkT/LvSQ1XwK5hU0yrioFqMqFB1wPTnVEQ8VVbWEvu11rLk78
TESyDYhIJ+bZ9zn+MnZeKaNg1RqGGi/XTR17sKYXYqziN6Rf8twOd4WLYfAD5Lqc2A+9xcruQPjl
smaPVqf/l1lEGWjHaYg6VEGoKSEHC14h1Yz8zAejHATBOxMVh5+hRTBizOO//Xn/tkdL/QUQchzS
qlLN4jbYd7cyemjz8aiagiUccnfcPfy4vq/k968/7W97VFajhXlkZBHW998apOShYcGsQVKwm78+
H8Fg4dwg56VvBZDVRblcw07rZLklOvG+y7GPo62AZ9z8BwWiy6LnXwZROSHwN8wQ0iQTM96oXJbA
YOK3H6SqW9wPu8EabZCBdR6zdELfSic/wbgYgcAhV6EBHwrJQSsxAMh6L90X8JR0176n+9DRHOlB
akzxyfAKZ/6m36Xfrn9B+r49WQaPMSbVQO20SrMDoU2HEVBu0NvpBz3DaMg0Mt5eG05JYg1ZHqo0
q7HdEOo7U1DnOARCA0LcEMD+Cs9Ziat219fCMkR2+SzQLEucZX2AtfRqdtdOgBnkxrPa1oycb2PL
sB5I2aJ3QYZ6qFiSpwvGKlqYCYwnLlnQ1czt6ws5ta2oc3VhgqpPhhLXyl3cEH/P79B/95AJW9qe
PUmzegDh+8ugWEdWgLGyNaBNDatKGUdYGi3ewvwaNBObXe5LjriL/jD1OpkiIhtgu8IsFx0Ml6rF
RJuQqeCjjO6NEpMAuhfpxyJ4EvQaRMqMwU/6uUqZo2NhO6QFqBJhbg5Tu4xe46xz07x1kiy11bpj
gPW2nAL1DSgfoRWEAgOVtyZpHRbFgIAxZ7Gdqo8TgAUMp2CZoNwb2MNeznMsiHB3zTKYj1FfEAFU
d2aXB5sFycdrb+AYd+fWqTpfGXWHzUWjZSBfxyUigZySkOwleG+g+3x9eRtXCVSK/ruBaCNeHt62
mcQ8b7G6UJD8dubB2Yl2+PxdbaClXk/7JHwwBkbAWD2mTj6CPgo4b1HRWHXvhiriSw5jPvB+/QFM
Ll7ickChQLHqC+YRzNBm8eNvrRJvRpQdwCyvrOhsCj3OwPaK4wYu9lstj74VnfSzaCQ3TOTDWKOW
OYHzrWWFYOIadDwBshpvAsKBtmKxG5V51IaEhOAysVu1cg3x1ghBhgLgTFryTscSG9iMK+cWiTOf
xeIWGh1prCETIUnf9PyrHYY87+FPBRpOdzUar78XR8Vjo8vGHhpb2FNUwU2pHMEECOsM/9yMyej0
ovBGWNfwgrxcUVS2sx6iiolcp73DXKUHAXALYGqPNd24deDODYmXhrhGxJwNKgAmLhkLU3QzH6O2
zhxeIKn+2id+r4d6CgQCioejjmusdBZXcYXdcBODkI9/hcjxrr3hGQFS3LankdFGvD3QJrpcVp4Y
k9YVOODiwwTuFlN/b1zhPr7T3PShBOGAqfqY8/PB8yztwXKq7AmnDLsztr27f/8MmuhNLQQFBET4
jJjVM4P+MFWAWwnO9WB2qhuuNhcVE6SOQEasJlQXJP1GQxJx6MgnjoreChib6wLMpIXaWMuU124M
KsadEWuypySYChKaat7l+iJ7fSMGX6RMDA9ZZyiWnE3tM2Z6JPCMzfPn9R+6FY8gYATaUEwMC8Cw
Xn6UCfKQvUQSeH4f7kCZ5Kdg1EwcFlJhcz/O7VAffwb/Li932HWSZiSDhYFViCRUrnIz7GSzB4GX
hUUmBE7WHVgHikIQ/IoQZHwXo8mEzo7uTBZNOZZ5hVXm+HflK68FaM1zcNw6g+l8183eHyCLbedu
8s75LOa2rccLOFB+W6fOs1KOqdRoWHvrzHhzQ3J7RL1usRANUZUZWDMKW2nCuTnqXEeVouUKMScO
6q4Pj0LeMGp0W0cIhVg8x9BixsQA9TGHNIUjkVwnUEdnzhKAIIdHDI09XvfN7YXAM6G9R0ogVErF
q+EgSj3xzbm+V4sRWM+OzSFD9xlICkA4fkirHJU6WqFWL0aMXJPFkItquQXY8inwCc6TjDtJjtyZ
GLNmvtS3tvDcKuUTmhFNpTbDKpQf9jo4jKsOrKh1bV3fwk3fO7dDOUMyKUuTLORTHdT9fJhueje4
B4E+2BLZKuxbHwzABnSHoF9HXhOXwWQJ835BCxMJfpBhCljnvtWlwMjqt0oqMqBkpwInulH0WW7n
KZrTCqkM4X9cfOifWJhFtqcvCUhkIVnzb3YQ8C6cYDz2QG5ALWqui15UMixKfUCXtjNB/w0iUhQC
fmBm+cjKD0nhcH0r/zZHv1rkQqzycsDFIXo6yLGBbAZoWrcFL3B/VfijR3Iv5k/cMTswyV633kwS
xhlwIZymT4jbnmVtaSynGD7BYslhaFuzsEH8bVeO7mvoacx2Z3VQqjWOrBrhludIYLQjRVNcEycW
yDO7RSCM2pwiNyjU9onLB7trYpbjbObA5JIDX66O64bK35ZlVrTTe1AER4Xgds/Vj9QJHSD0SX2s
syovt+sjvMiNPMYpJH96lQ2cmaZOOxfnAric8MwgaKrWG26WGdDA0S7teTdHjOi8uU6ENEhUgflh
NSfKVRonFDP2MuOazzmvfixh9DpEyhHoTsg2cOJsF0XF4D3e9tszq1QiIVUFD1lhHMvOnn9Wsake
pnv0IcHQGu47HjMUMiQMPGgZ3KH0yQaQbR6bM/PUKcXsCw/uXDhuY+seiPRuBkxtPHT3kRtbxsP0
xZhskTd1S/a+zDtWT24rmIPZkkgnopa1Ur5N84aruAQ7TnQHkK2Zaf+qjW/XnWjriJwZoQPDsAhA
ITUIDGkaP+khRsGriV/Mf2FEJLTghO4JlGCX53+YOiUddWzjiAntEmoECtQJrpsQNnfrzAZZ6NlZ
RxtEW7KRvAO8wsdQb+D1HjjBd9LBeNfvobblRHtW6Wmr/g8OHqLbRiATqxqk1oiDNMS4B1sn8CKr
9kAUkkHwYqd4IcJpeC/uCmt501vGhm6vllAjgsEe/VqayLWUMvBpiNhRfh/sC1f7BnBwjtkXciCI
eOFERCEsVkF501lUtBx4TBCuu45oABllwJGkRtExmgPpIy1grGzrqkBJ928TVIlyqsKuaAWYGABl
iDUdXMTvfI0FKSjdyLnP8BrWiqhkUIMAXlSkMMfVdnNLvmH6nr4YFjbWFfZabTXMqvxWID1/s1CH
QeL0hc9lmBRCPFFGXPmiaEr1jTGBnkF+HFgfbdtXzh5j1MkA9C1YwC5IghjIcB6FXXcjPCagScBj
YQZMdP4WgNWAleBsnsczq9SdPwCpl8oDziN5mi23KiRpIjio4XRA34L5pkCJw7CZr6KtO/F8dyn/
CdUM/iOdUo3BTqClclN8VZBwL/U/0HFjrZHynmRU+3AmSX6oDBUR7envU+jiPWpiJEWMDd18UPzO
gjWqkBmAJiozyGUvthXK6JBqsUqIyWRmk+WhOxj8/OX62WAZpBIbIqgpzDJ2cgEHU9alN6EAiU9j
UN/lLGQFtK1zeJbjn+Qxz6J3WddgpBRxzwdSsp+LaRdFjKNOrmo6WTq3QB27pRggD8PjWyV+uJN2
BEYf7dinW2SthDptS9Qo00KeRsP3ypdsYINfyYCfDB2sW4O3Qj98FgGOwhBYYC2Y5oNmk6m6ILdh
dsg33zTnS6aOYCg2PZ+QMjS3q/x0V2OYgz+KT4hsuAvbnfTjusMw7VFnbwCdTZVNWLp2nxzjm9rK
regreOJM0Za/sVUUN06fAmJxDZcF5oNWGCm1TKa2n+GgIcYey+KjArwOSGrGojb8RlENjFNLeH3i
pqeOwURgP3WQIO+FgqLZ3fYfynd13xyFGxXycdzscAfwNFSmiLILMMJHhvmNeIasCWVNcDjL2qor
qJQcuDIFcuy5sDeRXH3jsri12gXaREXMvTdt6/OV9qUI+tdOAoW+GjP6kls19xPOCHtsIM2hoWFS
lC3DjC0yxwiyFUv5psn5TVEIFldJZtHM5jCAtTvkIHc27KIps69vwVaZDW8OPB119PfIdl9mdnmU
45eFoJFd7ue98n1EyPPDG+2GlJaVR+VhfFO8NjDzt+HA7wKnZIjObMRBBbNmRCQIz7sVa0LJN+M4
dCDaUsCau4eD614mx80uDpfFUkfQm11f70Z+cGGPevK0ulCM3QRWoSpWKpMD/rZIQUtUIUhMy4sq
4u4Mw+bjutENL9cx6q8pwN8SVBB1k5USF2rQzNLMLH2f+Am9omgXp5hRhX5Zmw0udGfvO4H3rlvd
iJUXVqkvW0pSMy7oIiPZQ3jofH1kCT1tWhAxuoDaB8SJ6Om9lBejBVVFzUxFaC68lrnAiA8b3oH4
o5F2Nzo4K0pvoeJkZa5FzRRGKI7iHQUtCLAPCqaqNIyDQL4BdYNdmKLCuYaBlIEvY91sIs1VOcXK
yCS0/q3CSPicPV//NBvBVScQVE3kCQkEjcouWqOqO6XCxHRbWi20lXWEHyKZeN3M5vYBUqiTOU8A
Qak1BYkUKroBMzk8EAhdzaoVGwR9h7rjKsb+bRwscOALOsjw0SkCLOUyjnRN0U9KDBa/pTdcw8CS
uGaPaQVbllIrQUrT1cz6BcnK6G8GbWadmAMYXKTWhyS4CRYNpAJhKlsaRDLjFFNoBagQC/4lEkpH
xtg1l0Jnr+P/PI4YgJ/jxY3nIblBLpebQR5ygs4mPBP0Fh1e5maW8V6hLqYyYH5eU8GoN7QD40hv
lYZJbR13JgSWIFdImQUreFLgzyJ89Zw95hgPi5qHoP7kIQ4InkFzKIODJFcfSy24TfYdtDeME7n2
XA1XNaCQp9HhEx7yvBAwRlE2iUuNRA+8VxDLgLRUXflqGTPwR8Lan8A6LgJ9C9wluaAof6ryQMrb
/vTUKL/I+xGypHfiy3jIPYi3uwC8t8/tcTpITgxC3uvHZmuNxI9B54Om/0qpK0y7FiNWiDaQ2oa6
4F0qHQ2uZX3KdfAkEHQFScdJrImelQAafwxG8hbv98v3xifgxhKKql8zc3BGn9+Nmsmiwd+47MEk
BiFucBujwwkI0aXXpm0YDwmBNqKwoYPJxYwNa/DBneEO0Oitamv4go7N7M73vKsA7aiN1p9Xjcmw
KJAUODyIf3S1qqoL8G6TvJJHKalfzBLjZNc/35brwASgXggMYAGmU5p0LIUmb06uQ/gFoDdlt+XN
PJukYR56yKnm6BH9eclJnPFmKRhRd+PDnpun35ILz03NoiKp1Ao0bFqQyhYsxmGWCSptRndPTtUS
K0zTxpOztxSSt9c3kWVBvPQUTEpp/FKjwDCA11eDpAqYOa5b2MDx/FIzJEMDpxrspQlMLWpcgPnM
U99CBKORYAIzsZO86uMXikBgpPsb5xpkEydmcuS56O1eGoyXIJkW0rBQZ8PX9NLKZqj15jEjfKxv
XbKu32aorZOheCNzYEAzM2N+iFvxZ9CDeFovbwKeZ20iiYKXNyBsAQaKLhfmrVZc61EL+gQ9I4/Q
OLpRFJD+CoY3SrdRy5lhFNnXP9k6j720RiXPszr0YULeKtlY2rkqA12GWc9MdbJowPvkMcagUsL3
DKtb+0lUqHS0RwiHPnXncXkYJTxAFWYvA/iUOZhXdNrwqAw5w+e3wiMomIkiDuIGzrB06SAN9MTS
pcHc6LznWic6gqkB6rT2AI6SXbgnEDON9xtgLYR7Tv+la0jwZn+etmHe/OxnkLN5Vq5RE6Fs9AHx
v4VYNQApFm8sFhjEzFZl+c/W3hLqQMwkGQAS07wEehmpS1kJKJdWCwd2bkH1MxSgHrJQFPfJ3NaP
1z1ow19BOwIgKSENxVAd9S3nZCjSpMcO58nXbFJMDYNgafHYZxXYdVkp6cbiToEF3PYYcsfz9nIf
kyDhpHHBW2/W+KMMJu+ozJ5BwX+TZ+Hu+ro2shVVwmV+0rtV0Xe+NCVWkdZkoY6TIUp2NwOZGIPr
VrarFBwX2s+Wf7lub2tpeCyjb0XU/lYjkHqdhjX09/C2U5Qd+Aydnu93fA28EujfrpvayDmBMyaP
FIOolax6sO0yNw3420EN/n1xRae4b4D+0b9L4M8smOnBOkaTIRykxyKZm1lVZNBHL6MarAtmxc1m
q9/y41d1ZAn1bRlBegBGB0iLrHePi6WaAwclcO0ab0ngQxOrN5FjVDY22lcYDDizQkXLJFmMduyg
vxq8aPeCi/neCKXKgjc1R33CEZCsxJS/ZQcm6TBreZQz6tWYR2AQUEzhnnRd6n3sLDfDzTyahPyl
tEEIxea1IUHp8ia6WO0ptp4FLS1f+rqvYbTo91z/OYFO7bofMlZFQzm1NjdEcO4TOVubAxg3KR8l
6ev/zQZ9davgkMDIqgJBeaBtwsgu5Ich1hj3zDoIXm4VFZfEReykgThGz6HsV3qSHFvauAvnox48
X1/QxhzXpS3qLpnFnM86VIHMrDSVzCJYNvklu9eP1deeM4ubYkcy/fKpdOWb+StkIDKPFYbXsfHy
J5APe+YZPBCradXitKnpUxl8mWNfm28B77PE0U0VRj11A7F6aY1EzjNrgtQZQT7BGhmWw9HunvMd
7+S1ZbyOd7FTWrE37KFu4ZXH+AfeeMJH/PoPxJDXleXLn0F84OxnFFIthnlF9v0WI2QY+B1uDGuG
Ip18o/jXvzEr0IhUoMmFqgqaHrZaR943/nvuQBA0PcjHwTK80q1eIkf8yrJ6Kq5cO/BUlMHIhGEM
MzaaaKATzsUY7FKtVVv6MT5wKObvwdlpcz8TZ94pdvoRHMRD+zVDa+T68jcDD6neo0JISqxUVg9F
QDnLkDyaSwzJR8BWcpn13NpIDPE1MQgFICpw0CuSCChL4LoiOwyVidfZmfz5kEUmRCR01OgFB/oD
AIbmLleZPXpNk4nn2MjW69lc6dmvoFy7awiZHonrmIC2w9AcvfYlIqBHkHj1T8Pdv5rhu1w45cag
JM5GpDvkNAmuZCe2oJkgKLEFp/EgwsoIv9s+dbZCypMFfYoKuSX77E+3OVKNcp+99YflJn4BEaps
E9AXtCNfhsfECRww0CZe5nU1yBRZ7r1RRLhcOeXeajmIoTLjp3SY2V+IY7+AcxOqDmCodtCacKO9
cQyBN32L71k1ko2rDjQaKHuRBEUW6XdIEsRBk+Y4Wpp023M7yHyYHBqZ188Nywh1M6SpHOgxpDTN
RPrRqU5qfA7q03UTW5HpYiFU6JeLtBjUEAsBpZFoGq+Tnz5EtnZnpGism9EjpIJu+Jvym/Z83fDG
DXthlzop4iw1cUU2UJ8KU8I/d0FxW6sYg2L5CWsXqQNSQkJVHSrsYtvFVl5/FOAmmxrGGMbGwb9Y
DnUs2jAAHze5QVNxstQIl/T850H0wgLl7cnM60MTw0KXoYYQP5fq5/UvshVCzy3oFMICoas1AhDU
gKA0OS6u+tLZAnIsF8OLwFVVs5V8JHfdx+gD1GmF9sx4eK4fTOB+/32k6NqP2HADFFqwwLhFyJYc
Tn2QxLe6ZyT9m+4A+BYGI/DgXOncS1E7p+rCg+VXfmyCBz4vzaJyr28lw8Zp5ukstZCNvp1AtQUb
SmIqKUhcn6vl4bqNTY/7vY5T1/rMxii2clg1WAf6xgcxCr04kRhZ8Ma7EluECpGMMj9GWWkWFr4Y
w8kgNHDcDojCxs8d4glBjawB8iEuK6huACjw2EMwJdLUUNOgu7A1n8USqLZIRCdlYTA8J6Z+NHB3
c17uBonFQmZvRaFzg9SxTQW+EjEwpJi1CtZ1KXBC9Si3CqSvQqeUNBZWmjxOqIQMZSuNIEBBfI9x
t8uUM1ZTI+JSmBvTr2LaOZyYemjMoub5zMXoDXWg3iwztxQCIB0qH8A8JpxjI+slXEag+SMs+ivq
BFAB9GowwzWn6rnyyQx0sNMrQDjKI4D39nUf3XSgM2s0urZrO8iQNrDWAhoOtERiR7b4pHmiHQgW
e/yDaY/aYK5L8cAlB49vXIJyiuzYqn7iIiMY+3+AMNr6oOfrI//72SGsi7qLtI4c9MYnxwNP+N6U
HltbdAmfHBOQvXXoQX5COHHJaA19QDgj54Isx6GXxNDkAYHpW0ZCsBG60FiTALvG1DCG18j/frYi
wRhCsAqglFTEo43H/BdtMWqU45lEqBvhHiVNzLRgAolQIFGGBq3XuUKHIdwyLrCunAiKWUxFDKCj
n5z+PglN5aXY/4Moszr0IqFNAJZHwptDXQ1AcZnEV+hL4Vn0BGSmjTld8LqHuHcconF9+nJzZCpQ
vfr4B5wUpHRwEQMo61TIydM6Ejo0y4GnQtPL7AjnL8HbCtb8nLr9DasdvA6qlEEqccg1BTLUoNg6
BVXpVjw9SCarvZVdyClmVsa6NcgK/vcVgkT00oWGPk+nHEMpp2en8brcQqIyN8ACR0SpZ3tZzOpx
8Ip37ZP9ca9/W4OOsKXKzUWINyjwBqpnDJ8LsktuBPcZ1F5AWWf+aXwje4sRNwA4CDqKzlkCWQxa
IBxIfOMtHnILgDs6ZMKNIP5YjM2bXxLtWDxxwUaF4E1lsmkErrcxCTEIFtoEWxnuITAgPqcxgMxg
+/cyK/hgLHDLW89NUt6K6Q9uziKYhEaA4na+sMstEF0aZnJXYOSk8ZgA5q0veG6RcleQataKHsOi
kFnREQjmTjCT7+G++DZYILnDlEuV7wntTuiqDmO1q3COz4mWN76kLKJJRrelixgcr7oUq/Bc1Yve
mjcysBjDbAu6cyb9zirUwhpaLEBWwtSaNIovAZqWEhQYK7m5RVJ6B/Zk3P0hIxldzxBRdsilchbS
Cz3Ro0mAk0J4QHGNEJRpqgWJCS/6aryLTyPId72ZyCGgtjh4/2I0nLJPRfrKkEcxnon9uPWFCCmk
CqbG2mDUFTePx/l+khvnbJ1Jr+bVEGE/i1tUFWUHIh5WZta3IgE64/ZnzSet2+PUwqjzqGtR0NYL
FibcLy5kPVsrdMD1Ci09W7AkeGpoM6mvtoLr+SKpA1mpY5aNZDPJtQl5ndiWdsMOwxugv3q4fQtA
o/Qz+0T/gDVrvrqvsViUOgCpAvU1mTO63N0ixsCrIgOhTlIQKwjS3OL7ebaEVnwU+IQReFaJDqwB
LwYElYAu74rfT5SmUK8agJjA9LWfEqBfxu7t+mlnmaDcRQA1tVaNMNGF2RPAVI05cZATum5ka9dQ
IQL+DFgawKRIfD3zSb2SwULCwUieLHthALvnkn3BVEEOPZBqYt28G7ETeDc82ZDVAItJW0vzoNRG
fDtcR6SkXe6H0ofIUP45gOdocmZfrGyobc+ChTY18zhsrPXCOhVnIlWKUJ+AdcJaJqBikLhRvR/I
lCJBTEnQX4m690Gx2f34rbOvgtZWxqi5qIO6nPJOGR3Ihl/QJdcPjU8I+AgTPBnwiX+IZmyz3o3C
RuzGEJgAg0gA9NVEXxC0ZZmjj34aPdWj/ZI9qD4hMhOc5aUHgeo70aMJbBbwbf3CwefDs43kr7gl
V4BeMdW1omlF8onLDxDfuYYlPGiYeMOU9g3zk25c/xfWqGgzaZHRNgusdRidil4TV7uT7dovnOKQ
7TNLsa+flq2rClyoPCh8COgWXnx5XNo5kDkoc2MM5n2KzezHfCieypf4IB5RwN8XOvgUOwxpd170
MHYY8mec1s3dRcABSS7GKkg7/dK+IE1znaXcL8ATCLMJ5I/waOQ/6jd2srpxYBDeoNSigNtKXvFn
qEmrp20ARhq+/c6N+6h4Hjmodi/L7vq2bjnruR2S9pwFoX6M47RfYKeMHlLuRykdE4lR/1xHHsLY
BoZNMqkL3CD14apCnLsegAegf6rJBN/9PdqaWFfraQaeOHzPAgiQP3j5yMChQw0D5NKEs5vOhXOx
EZcg7qHJJuX3aRB8TLJoBdW0g+qAP9Wc2UBxDrji6zu5/mKwCjwCVHVQPlkNgSOYh4EmwWoWVAdF
i81ZNh5bUfPlcfh23dT6o0G8B4ITMjA4hDSAKmUI8cwbCaeBFzx9b4tvE5QSspzVNlvfgTBCKLpx
wwIkTYNiulksILitGCYEFk2hiMEez6p5rT0DJjRUEMGhC7gL3fybQF/N150OE0JuNrHiDkqwq6Zy
JzazFYY/mryEZPYngEhmKBkmiCjsDP9d1B/bUfbq5bMYUgbKcCN64zdBVomH1iyw8DS4vwQkO1LG
EPAtR/dmZ/A18EKS4WHJA8010Mu4MlhjNOsxIvHSKBVLs9aQAQGC0cbWoORRevMx90MLJQ4mPG1N
qkXZoo7jmOWC3E+wJXvqbBLZEP22+BjAEsaccyV+SB9EfFlU1QQNg8s0CnxW5b5N20ozwY4D2ufF
TtPWBzG42faJJeaJVwCoUUPVXs5B4S9mjG+5hk9gqYaA6ShQ7wI4fcoMzoJbEIBFpAPK8pQQA4GH
lqtXf6KUlFvaHd5ulrKfbzXZTF+HQ2xnVnKbfv3zk4o7CeyLKJgBN0ddGqDU10ap7zQzXByxKYDY
Btkuw4awEXkIdSUsENgVMvHLGB50Ha4QIi8xuPViKW7mdjtSd9zFn4AvI7nCCweqg9CjZx3gjRhx
blmhyjll3g7KVALrmH/RveW2sIVvKUAanEVU9LgQD6s/n9gm1f/fi1Wo2BcYfA7gDRbboA8AWVB7
aUEPgwsfiKzpABFK3/BZdbLtZWI+BskVzNN+3AfFtHDBpEHxMzJFIbQkjQV73wjpWNZvE1QEyCuM
YikhTGR4PJWQ0TRm0ZpYAE6WFcpT8HrrNCmbgQKQEo9vZNzGbwjvznWn38i4yTf6ezE0mizp8xq4
ISwGCpCvyyvEwgifzoP6PdqRQVBmK4GxLPoeaaZ44KsR9qSnJHRUL96RZkINuvfnYDefBB3ZGdqW
U6DHDywsgI44dtRe5koczbW24NQtkJxEXtqnb9f3cd11hbPhYQgALKZpyJDl5cEWpEKWU4g9EOKl
B7ATPfZWBzSD/tEf8k8psQRvyG3+VXShhX4w2FPEW/fSxQ8gkecsgM4Zn6iDDn8hUnTtXb4njMyC
VaMfxDzYG5fFhS2SLJzZ0sdEmaQGtmbY0tz2BZSnZnQnQd+uZkXMzW93trHUaQsSeeE7srGEgIFw
TfefROwWpdJX2EMDW3q+/im30oqL1VHeIs2iHioSVpf5EqShrcJOnpqb9pWQwCM8PwyHf/XyBdpJ
xlwB/iMig6O2tOYNLkPiTS4GwTVcd9mlVtGYuS+CBQnDbtfXuHUKybQiLloy8klPgxuFEQUd9FfN
SsUDPzWsUrxrDCa/GvnRVFIBEUtUgNDgVshT7NJPcink9GzBqGI9m4ub7sQXADCjV7E2kckgyoTP
tWwFjccXZsUsQW84DoEcE0A1RlDwz0vjUEnJcmPqUSdJ6tt57nyl/ri+i1u3OUxg+omojZCTf2mi
j2rI2syjfvJNDSDWH5AEd9FXlyyo8U5O4YT3yzG71RnPtDX2kkx0qRDLOfHX4K12aZgLeAEc2BDm
JQ966E1qfm/pnugYApS1TyWTweHtGRWb99xufdFMn6qHf4Ehx884+SsIpEifkbrga2hGlXOCSW4+
uJP50u2EV0NnedGGr2J+DzACjELhbUPf6E0/SGqRGljrDKFvyFlzubAbZRZFF9kyylcvzFBxJok7
NdIwK2KOlZU2buFDAQ1XYRI4PdC84Jrg2Zfhlovi1GNiXUdpcTVWm49xIYs9bAJneFt/OdWBHJQr
7qS9CEYbImjM8FiS5dGrxBgk6T1hthST0ZeO05VVGc8FNlPGzdsfVH92RRfoII9ZWtvaz3NL1H4G
Jcb+tRyWwjuipVHvA/9XIY9wyLExAxuJNZq9Bnmh8pgFoOOn0IGpuuxzPOl7JO+2PAN0CBJVJX1A
jRv0JPWCWRSHsZsba4Q51C0wHaLh3USFmLzROE6bEsMsas1F0gkOQoP3hLL14/GzEtOdWt/0vOBX
8ZMWgjo7bC1ZZD3+N6pdso7eEwpd0C5Zi1nOUhnyTYjlRr66J/2Sbl9AL4RQdLP3mVx+lAOhVgOf
hSQxKmz0zRG2OuqIKXTOshNZH+GfEZzOY7UpNg69DmkXCOLxuPtXo2hDBCZwiDYayH6LHde/tiF0
nMA2ev0Dbpw/MlSO8A2VTHREqNMATAEYq4XRgLzD4meaaPUCU4N7yzEhXIE3LRQRoP9F+Qg4d6V6
nCZUuKzxZ3U7AHEVmvVD6VW7Flqa2b4BM2cI8pyvrDRtaw/xiXDPG+jArIp53NwmRtnMBkDSeDfX
sVlFUAI3WFTZazOYj8LeKeidkyoXlS6NTaKBdM8wMC4CJXmOs6d8tLhMtq9/q3UuATNERRvVJ5Tq
6dbAmFdgbIOKjKkm+6o8KEVtCbPwMdWzl6r583VjG2cK1gjdBnh8cbHRw9PYsUTpoadmGuIxAwnW
oH4KXfDQasGLMMQgAGwBD80cqTUszM+/SEPuXv8FJDxenjPC9ol+MgiBDBHrugzUydKpXDTgUHdd
dLsoms1VxmiFknrkhfmhGxNf6oc/xVSCNQXtCGgKonIPj6GOgzRGCkBQEPnNqw+jRuu+LUw+rhmH
butD4i5XofJrgIiH7m5JaRNF/AJ/mQz1oS1zH2Avr+KDwzhA2jRlBmlxYydJH4AccnxIuq4TLoHa
ch0+JemmkZ5SZIcvgkegiO1XFpnp1mczQFZFTvtp9P7ys+VlkGcz0HkmOEAcPQ9eQumYy7oZ93dt
+BEGpXPdTdYRDJ/szB5Z/NlLrG1Vtce8Fj6ZUd4UGciMhoBx8Day3Esb5BY8s4GdrfsezVEkm3O6
G3qLcKFzjvg8Z5Z+Hwdm+0wqrckLE5ezzlYuLZPVn1kWujqLuggOCdXcbwWHWRtJuVXqxhQnaA/n
b1wquHxfmXnKEGNZB+1Lw1TQFqS+WQBrg+ERLQgcvHLeQ/jAHAKFkZFtngbIeELwBcFtlbeMZcFx
wwzvLDWctLmLbHXmnHkuLG6J3bH/ed1ftoI1UoW/zVFZGZSYlwClELQjusiJ0SHTK9A1dgwrG1Ul
sn+/zVDRK6y5mpez05lbOnDng9rzbvHgKpCPNvbiP2CJ2zgIuOIAqSDT1WgIUE+RbBSlsOZhQR8g
y2mEB23qWM898jeomIzYiD+P647gbimvAFd4tEQzbJDcp7kvPQJpFqzgJmHOWp06bddsEQ89c31Q
IoKxqIOtwU0fVYuUA5a7+AUiM/lt+W4ANnrMTFKRyIAHILrBEGMBu+8796T4xWF5Cl1WZXWjxEXk
Zn8vn7oelBACWEGNn9S4+QzKlAxPJL60wr32mL/ovngkm1EZVraLnOwzsFikKhu+e2Gf8t0oC+pF
Ivb71J8Dw47Eez5jcYqsx5EAA0QrAq8IiYhx0JdgOgvhKeggXxNBSqvLYKqEKJ9u8/ejSzgHcwwk
4WIUahLzGNHgNEFIf3ZM1kHIEGpThPHo8rNXnRrkY5oGpvzeO40/HiTFUwTUvLoUc1Gp7hBmXIwW
uypE11KzOGhvjQc4iPLRgLKe24VEnWR3PWZsAKTwuPj9o+jWQRJwsTBl+FFk0hNK5Db0sjn8jtGO
duqu8II7yWeY3AiLaGaCAAmCuaDPoSsro1iDbb0OsQ9e4weNWd0q7nxIXCDOfpSgSexIqwSGx9Bk
siFvHXNQrWFYAvBsJLaUn+t5bTRBGwG8v8/vALHbGY9E+AXEdV8lVttrK2yd26J8eqg4qQUlIrZ2
X+5UT4oBeNMzMMsDbwNEH0D2lg5ASumXLmcrx8wTd+mT8hG7zMoAsUR5HvJMXiOQdLxW6B2XW6Mv
yrgkH3nAb/BUzG2A8CsAt734vXL4I8E2owAjm9kLS0X3NECwMk6YrkilEJRbVIrRxUoQyE2FVAJk
IF2MSAZGcifdfzNi083s3FJ/ANRdmPmBhFwyhBm/fYBhFdRfXo0SaX7PdPqNtBHIfMQ7iInD++na
lqTnE3YLP4nU07MjaMv38pE0KNqnEP3H6/6+4e4Xxqg0bkonmU9EGKu5r5kCQbspsqIIzNFDg7FX
Fp3bRiRH61El8yu6gS9OU8hF+jhHggFzktlbyn0eIdRx/8PelTRHqmvp//L2vADEuOgNQ0522i7b
5aE2RLkGhBAIIQbBr+8P3+7XNs52dt237Yi6qxtVJzUg6ZzzDVGZZkbUw22ojIeDm6L2zC4gHe29
nJvbj5sevj/wMwihzQYxzHVuMzGT+tSG1qXOv5v5b1/++fNjkSPBur2+qD7k3IO2Qh+mAhn8TLN2
08JUYPGloMBW+kCuQ+DwLOcJ3erV94OGLkoVSzkYWOAATaD3J7cDpZAOSdsTgFa9d0/lIKH6nUvG
zPYyqKvc/5WbyJWh5V7Pqmm/Od0Is4FUm2Lyj9WYezZLZVUFFo1hnFsNcp81hHT2FUGKW9ubkTtq
IFtB/V6keZsRq7xjGlykJumNoh5xGWQM3rWxDgiHMF6uVeC95BllE1j3YqpVtxlx4pb+zuYzLWIR
Gsz5nplZPkbAhwP6sq0oK0iKu7WH3JzvTkKyBPIdmft1zjWupcgomX8oPWi48rTLJrtNjHIRPU40
DOTyMsZr0jePBtdevwlH3bttHPilru863uANH7Gyq3QbCYicFLtKsbL5TYDAE0nfNz0NYU0J1U7I
+1aNqmIwS7ymjwGky0xcNX7W1L8rsw2aZ6MrYAKlwbUKXyaJn3mt/KIjF51Vmj3AS16Qyz1sEyeU
WspuDEwJq/U6IN8rronoE9V7A/jVLQn0PEUlHChgo+dKUbK0VbotYEVU6hCqXwrTfM9nw3Z10mRF
G3pxOAfFIGCbOFr9fWHkRIM5jGntohKI9P4en9U0uzurDVzjWxcOxL2pRyLKH2UxV97FII0mZ/hX
nMHe501BOrmBIYyil7RzSEXiAeiSAE4tfc2yb64PiYWNJrPW8P3lzhjcUmlk9dfaCnn5dVROIVg8
Mas2tsZgztVFwEmNgzJA7ae/gHCZdlNUYUl22TdAQD64rT1gTkeFaDwK+oBnXyqfeShOjr6lr6Ru
Hbw0RZk5SekzZ3FsCFR9KGEw1G9riupBzHVhsQt7NLzgm6Oastn4bQPvspip0sxEUhMg1aH0Wkts
w5Lmjtr7M/Ouddt2SW6YGXn05n5E28LNawPyjZLabbADFZuTYzmV4SyiIVdtt6eScp7H+Yhe/105
A7vm4P/4vDiSdqh7yGIVY1tvobnZYN+LzII9WmbiAXWs7ZqCu45ObX0J4tJSs5mBnRsB8h5qrWPm
5ZkdW/Yox+2kXG5EWpfE22U+r1s7Zk7TdN+n2cbTZ4L5ZlsMi3SxnkYVUcdvrJcQhb253NfMyBe9
b17QFnJ30pqaIh6FmaMpNBtiKLzqybUa1e2Nth61CXMFnzotvfdyRvEQvSAKytZg2He+U/62iZP7
NgyCBq2fZCuZfBm82Ta/jKMEEK6kfuW4MfwSRrTuFKtN60gLyylBjqll5ezV6KlgaxCH5I9dwNV8
kJ5rGDg7zH6MK6M2YKdmgdUTN8MwQcCIG50lWRxk5mxPkVMSE/t4xI9WmPXMrsUTihfc+SUkKUyC
ghDUsjDKLKuaZ9WHnXnbjHORgTSDT8r4UQSqyDeEo4bURr0ajeGeMVQ55WyQ+s4uW2KndGozINQ6
kMb4N0mE61VLbcvojq1mnD/4qlcQN9M8cDuA1J1p2nV9T6dbWG16JU9qrhE3IoOqKb+Qfhl0fRRC
wr66GfxuKLNYTb4x9xHzdZ0fh3CWgBBb5VjsYMFkeGleM9t4EeVcjJBpt6irIvAabOuAbebTm7EZ
CnZZQSS+/A0rJcW71Kv4LsO3ZCdCzUpdC9JQckGCAdAS0lVjG3WmnYvnYR4U6eO+77nqoyxgc0Oh
ziqN+b9gG/9vLv8PH6/x/91bPm2Lrv2FvP1X3RXdtP/5H69/4S9zeYf887XbC18faNXCBAvJ0/hL
df/xD+L9E28dYAUh2woqAlnSrv8yl7eCf6JpglYD+J9wzULi9S9zecv+JxjMsEQC5nERyLL9PzGX
X2evQJUtXTcffVJAoj+YqdpW1RcDutSR5BpGQyOD0Mb0tfLKH28m5OavR/NbM/f14+o1zqIfhr7J
0uFbZZDjHBozsgoIvxXj9FWSTOyHzCg3n0c5ORoPTROfLK3vNYyndprWHwjoXZ5Vu6nXzuTYO/n8
hYVgJXwe6tSA0AYClwtWzOjwraouPne7xgxrNxIDvQnH4Q7WFOfSzaWa8jb/WCbtbYxVtcUMB5oH
VeNG9HL44RxLFi/9X2vnXwXZZnq2tqCTHoy9c6aPfyosvFlD18TmJB9yrmZWZeMLCV2foqdJ38qt
50JUOXTUQ05J8vk8nloyuJcFEHgE4OsDJbjPwgDgagaSY8YovJDZI6yMXlTZ/WHtdJlL4J88yFPD
ZgCCA+8fwsGsAmnNoQOh+YvctA7E66PZLGKk1GeW7dSIXqkiSFgt+HMtT/I3NTKqNWucmUNYRQme
+kV10xuYx5Ccc2U6tU7A9iMZBNUYNpmrLWjYWSVFNkOu0pK/c995qpXMwDV2IJV+bi+eGhSKpzb2
O5DNHwDjI8yreKAVMKED/zETt49GFX71SOlGf74fFh3FhWeDdsW6b+eNrJG0gjSkreowqcgMESsx
iwtYgZ5V6Fvnt8ue8LDJQXdFB+YDUpuHTYPnLF5fw2ZKSSK2M+y5cf3qrQ9sxcJ6QSrPvRh0+By3
/rkW5QdCymt8KBQv2x9K0+sFrPJeTSND/CWZdx4aTCowSF/8PPIE+Myo8cH2wgG2rIxBrIInzXmp
oQ8AvfVvWJ0xRukAylbgNyzFDe/B2pVbGG8c1PV5H+1T+xW6jv8a7uoTzCQV0liGO5T3ptHeEAAg
fJSVWrvZfb6JPtQGX0cFU0sCBD7MCdcazGVuiFkuK+tf4535l3bVpvhqwQwd8tYkhWbUOQL1ydG9
CbnU79589qpmAk9BhOxmQaKGTEg5LGZdmvDF2RvuOXfwDyj89RBXxRmJjIB0LuKxvbjtt4sl7wyd
DXt3rmF/4qYD3AGFGRMaswsv7f3AgsmeSmZ5YBJPRnetq7q6JFV4rp93YvpgXwkiEWCGYNmtC9yL
42nXBuDXWjlRkGuScxI6VKQyM7tdWxrZn19yKKMtbXRgwT/CENwRDOmOIx48n6coMDUSCK86WoV/
KQy8ID7fkCeOz0WRBW1zxMJ/q+cPmMOjU0BzGGK3k3fJDGfY9Kpzd3ZlnZOfPnWqgAq64DZDoOCs
dayyqjX3oUsKrz5rY11aO9u7NODbvBsO9Kr5Di8XqOu0dUyP7nPx2+rTPx8q+lDY1mjB4vm6uv5E
KCu/lAS7cV58VVKTiITWxt+Y0LdRlk375murnIn0+YwoQ/vUwL1xbliUjT8/H8qpnf82yOqCbeXY
tTN0ByNXfrGzJsVLPvk8wql98TbC6vQdVdYJvFihp2u5m5xfie65d+czQZbNtXpG4tUNyi6kXcA9
WNPnhnrOYPJjY65m5gAzUhrXWdvy70bXOcdmyobYkXxJLjsTJbzhnK/6qTGisgq3CtyxS+36/VL5
MMZF6aFAimFX1zOptr3pxQE590I5dYB4kDbBCAGqh6XQ+zBNqZfxoBHgFmngp+4YxhBogdcOe/zz
NQNFD74qOD+QzKzGUwcWn8IO02nI5k5BhCvmRhPDl6M9s8etVzDweuXQcQMFCaaNcNldHRtdG9ad
6F30tPQ4sdgQOBsTq6xMK8lZN8UhKgT7yRL5FYpVxp3qOnigVX5/wVpNr4LON9vINXH/6FB0AqgZ
Zdkp8Yn+2XY6uFnQIk/BBNPJCIy15poF9hAJoTyINpn8qQgbmBnjSjNTaFoYOoWZqXULEd6ARSiv
Vt+lU9o0Divup1Yv+0NTFvlVwAwr1Z020tzS8otXTcEjsC7+r4BpcpRWBT1dKDDzG+IEBXygxxJF
RMpm/RCUXgmBI6GzG9ba9a7iJHzirglJq0wH2c3UDHNqGGHBo4rTGb0PUTtw+2ZecWu4c7khgrPD
CCzpsbOpcat1E+5dzkA+5L2/hQceyDd9ybufIqjre5ySBcpKpq6zmBqYDqczw+8h7609sx30Uns2
5l8dc/CPlppxCWEUl1IXxcWUuwL/FyVe3B66ONgzb/ZG1ge/MwlQ/NRP4iVDr/zA+tG8oD6O/KYn
Ngw3sHyuNI2k7sP6wilNdUFhnAP/umys4ga2QJHvmF7qieAOCG5YRveNgIRAMDwZ0J15ML2xTlEA
m6Ne9COJstyrZGLVnVmf0bs49dGib4D3t29jcdc7LxiYRmkc6S2Ze+eSwQziVx8OHJzKTp95rJ0K
tZjMvYL+P3razLUHo4QBoZxGXdQOvex8P7UH++7zz/b1AFh/THgLWsgxl1LM+h3TTVNrzbyDeg+P
xJQ2UNRiG92k9G55Oy1G3Xw3pFDXusH+LmCdPQNBalsx+1q+iDNjPnVYvf0tq8cbNnJRzBK/BSni
sSQBHBQe+/xno4czZ8jJQPDXw9mCP8ix35+KOZNWIZa8jVaiP1DhGxf5bI57o6xoRMPx95lJXg6/
D5P8Jt7qsYhnvTcqE/HGuL3sAFS8Dg7NNRRx98bXpoKKSOZvgZNIxIZvGUu6jb1VB7Y9B3j7gA7D
gRmCdfyvca8mWPJwsNHEXtKaxXeWXODT14/Bvk2HtPiZx2B21dFURefErk89GaCOAQMW3A5ouq3G
j0pgZxktkn+pjAOaFoeQGGeskT6GgOoVynXwrEapC+ZB75eUFSOOM2tAm2E2kgwKk6Pz8vkqfsyL
l6Kjjdcxbh74yq8SNa9kQLt2iGAbj335A5dB7M3AAIB3lNnn0M4foC3otCIayOhwH4Q0w5qOQy1d
AHAx4pJbsuCYxmOfSB05X+1fS5vf3NALwwFUEcTGxH8+RzH+ePogOgSZMFwQEDDY97NplTTz6wlj
zSAj4liprX8O9CxkEJXc1WfxPspqO5qZ74/NsmYaPCroc6cQyLbrzTgcO5w8UEzZhEcb+Bm+ld1N
XZxB0J7IFUMkbzjJUY1C9rE++gpdQFGE4smC9KNgcWWb9JFVQX4YJJkhMTD6+9yy6dacWvuuChUa
flmWn6srnsjKQ6zxYvYIVy2C4vb7ua7LIbOc2neQsrobUkf2r/qZw7RYJfxqmCO0+/Lrc9ilE+nQ
+6DL0rzJFIrGteZqQFD/brgMX9DfG2+nI92QqyB8WHBLcs9Tlt9VRuyPaZH8Mbd02d9gzwWODeUP
3KfrUfNyQJaGH0DV66WTPRfHYovtDjmX4HpKnN35UssHtuA66GrUji2V1BJBHUgQ0Li5q/qEOzuH
QbNyESu3d7lVRvn1uc/p433zfrCrF6vsLUNXNuKqUMgtBVglLQtJ4jrw5SPNTChJfX5WnToNkWQ6
6Epii6MQ+n55K3PqIO2LgDOAFXW/s+l4Jn06F2EZ8psNxCll0CbwsGuVCw2zLAcvmD7/e6NY7RGX
65GDtQd7eSdHPayMbOGcmaiTK/NmolY7oiqqSvJlomjdH0N32jcN/GwXfTFe/nFtBZvgTajVJiis
jld4hDkRcaqvc2geCuuinaCioELzb4XCZY9SB2Qm17B9h9pTRaEQAvDGcCTed3yEUTCFSWnpM9vg
A/ni9ZOC++J/h1r2yZt9UHaerSeCUIt+MDoHzWbhMkMD66f19TyJ8dSuAwUeQC+oWoEqurqXGjK2
yuswh8gMruec3kz+Oe2+cyFWl5KcPDIHFCFUA3m+oj3MhUz/fF9DuxJ9RVR9kTGvdoI9ugANjChS
1l4x3zdoUOwDzvD0/DzMieceulWL3CtEt1FLf/UNf7M2U5uTLJ9HDCUl8CiCZfL0nUNeKT8UWw8n
LfnaFLv/A75qTQXAnsCdCq7twiT+qE9iaVvMUzigtKJfuZnui9hC4D71eVpd+tsuTPonua9wr1s/
6aX7XE7x3xg5LnXUb5Z+8AdQWRiU3BdZg8/6Um8I3hbiK/Lv4oDM+lUwTEFP/ejvz9qRn3o3vVnZ
dWIBbFA+EoWVNQ8DEEOxeVzQyF3Kr9ordqFhFp1fn2NvnooJ2TMg9DBQYr1+oW9W2TYzLwxqlAN8
F1B6ABqg7VuXToo2lDrTLjz1baA3BO2ZwFlsKlcb15HCa3mN1qsdln4Eqs51wMdz5N7lVH+fLL3q
Pvx3EGeVnAlAcdDWE5DL5rFx5x2zKZ6qdPy92E2IrZNU8gtwcYtBT3NePfvMCNfWb62CUrHFMEK0
R/RjtiUQXwUa8XvA46beLpLW5+G8p+4gvHRQmEYZw/xAfucld1gt0ewlMzA8gl3PnpUS00BkPf+N
K/U1BwQr4oTbIxhPdWMYyMSsXHrbhoV0Lztm//z8+zu1JfG0D+FcgE45Su7vLwW7KuyyFMgztSz1
Puz6MhHN1O9nDazN3wiFhpYf2CijfnARr4XkwPyhTtI6rN/xuRkeAXOrL4o6qM/USk6OCm8a0EMX
iMOaZ6iLkc5sKZVYZt6nufaeWSXLtPUhSvY3BgWkBrpLABtA9OH9/IHxUHn2mOOTRkFv07sotEXh
0JSbTkvxN96KABm4JkAAeC9+EAAMAxrWJtBmEcs7d19RaEqZVcDTz4d06u0NhXMbtFMXGa1Hltl9
c0ypLPMlxAGWLwv2cqBnqXsUo91dtW1SnbL21yL4GzXxuQ4kWSZrdZ6gyIOpxIWATuT6tm1HWhj9
XAFkk5fDpVGE9sGZVALrIhlp5VkRFR4It9UErRlfUvPabZSxE5YuX+y6yI4wLMgbZMEDjZyQaUBH
R/VUzTKMJQXkWoBmfUNYn1/3bknvzbmtd3ZR8cRQ0krmovKCqHGhvBbVs8jjQZfmEOeDU0Cxi0xx
j7lWZ66/EwfK2xGvb6GhygptBZhqlHlH+DyKPIFMyner1TdKw73485VdPub1/KImjuYZJHsWJcL3
CyucPJjmCZ+FBPDjeysDO6HuImwneFhtWWkCK+2j3dV5tX9wnQFwyM9/wGuv5MMvQBcHeG6k0B8A
TsKtBp5rvHEHOBBQKxK/2osBautiA5hzuwWxfnsm4ok7CqpVwGIsULWPzHrhq8Ia535pMxvXc+IV
R3mlQPz6y4c7L9KQRx5KaZCXP6vWfeIYQmzfwYNusXIOV1lRA9AcGsY4XBcPpsWxQ1/Wm3IrE3er
9m3Mv5yXkz71yn8Xc5UmFY1fGE2B8U4Hfr8I6UE+/05ASg8SqLuz9Bb71I56M8LV9WHZhUmtHNHc
PKE3gOHGAArF9Qg+gIv79+/UIt6MDiCv9zsYhH8HTSTEg1V8AvTvj0WYYSGvQOT14KEAdd7G4gN5
DG9kUCAhpLnIkENXfrWKnLiC6AGvNvMAoaSo+hJeNWl5b724V+iGHNgL5Mq2RqySZjfHkJiGwAiM
TRfEbI5yGd+eVVI68fJ594NWS5zRbEarED9oSeTslCUgsAF71l6QbRYt9mKhk8znGtYnP13g0MHO
QdkW1q2rqBAqpGLkeDC33UReBJvzY+kV+ZbVZXmlWpAPoJHpUxRnbCt4kp3RXo9N3/zy0FDbKIAU
HgJAPjaff94nvm6yMKtguQq6NrQ63u8Hf0CazkvAHSYwtiGoaHwtvWk56ZEMmsV+6Ig6c4Sdiugu
1r8LPhMSEKsz1DRyn0JTygOaRORHq26mLz5cR+LW7kRaLmjZqKmd8uHzcZ5YciBClzovThKka6uo
JPPYQF34ZJcwTsd5TchdTwMIPH0e5tQiv4uzfO9vrn5zLLrZNBFn2BRz6r7K1qlEoXYuIhgagA97
rr554gbEh4XePlQLoIBClpG/iahEWNt6ADon4NLdGAOAYwW/EE37MLTOObWLEwcyhKtAKbJs0/dR
sn8fjOGpC+bB4rUY+t/h3i4j1ap71oND8/lEnlovKIQEGNDS5FifGYYhKwbzQThDMEWjzNdXAXd3
n8c4NRggVODQhBweAhPk/WDMYugz14Ufg1O63ytVXBtO852245lO6qmqN2rdOPigD+KDy7h6Drqj
ABtgbMDG8LzgajRQII0bbQa3um/zg8Og1K6l06M/VXhBLGttxq3wwLusw3yIfHuyDnp2nO2suuxM
Y+DUx7jwed0QyAnIsayuH/BpSvTDQRRhjgFwsY8mz6yKJ3i6HBmFm7RXWudaISdmHb7LUFfGEwYk
xnVITh3DatwCutdZp/dKd4DitQI4rMlo2j/VxMTVg9KMb2J4BPTpdRFt6CwYWCqUUpl/bE0eK//b
6J7Ly049Gd5FWX30I7EAJuOIQvfNfrlQg8s5DiIX4qXn64Jno622rV1w7vkNoi1C+ONRxEPEH4Jo
EQGEOsP959/IqQPt3dhWxwvLuiAYa0TTm/xW3i4mFMG992oJY/06f5qd3B1vFmz1rdBZakFGhMs7
WAQ3z5NfRcSvzxSNPzBNX/cFMOBonoJNjbPz/adv9JLOFkOYC2AB/GsbQJpXc+4qtvfDDg9aCFU5
l8U95KoAp0w+n9OTY4Si8IIEBIN3/arNtFeD/IjgvH+a6M8M9lSQAj2TqpwLsnptCJN7AxzenKhR
3gXMI795tNgWMKn884MaaMb/GcxqJn0r65FsIs6QfaUQEVtqof/OdH00fHI6K2tNRBAdeMC1Snr2
lJvTmSinN/q/BoKSzvstAW6ZzBVFmD4urv4yI3Russ1f7UEIYZ1Lbj5fILRn38frNGculYhXCVxw
FhJlKMZw9ufvHizPIsCGAvFyCr6P0jY1rQq3xtFkO5twcmAMJvxz4NYTt4gDjiPEApfaClkTp2Xd
W64/twgyXQHSvrNAxguHKqIGTYDx2ny+H06uFFQwcGFB8g3g/dWYuBjaViuG72df3ZIdrlDITd6T
45B6m0WFO2jP3JKnlgoASgc8AUiNfJASU05ltJDwBdyKOdvaCx9pLnaD/ee4QhjgYInQIoc82gfZ
xcUMowUrh0ReoA5wVLppRjgdZ84Z+AgkHLHo74oIroU3FSTLFhzJ8uf9plgQ3INqSxJxBfSx8ol6
UplPH8a6MTfc9ACRB24ooZUPBztP4AjOaYNkLHPG5mtQUuuFD5b83nfEu5snzm5qT9IXFjbsGrTr
Pplq1H2qmo4Xbm3ORz8nw02AAs1dBk7HkTrMvrVzx26A6vM7/x5Ma+S/sCKOTCczU7BZD0FY6she
qNfakfcEK1BErPGC3QhwzRai7M1xNKrj2C8vbSQqm6ysRTpOMgfysJcbUU5oCvSw+AvGHmCv/ndZ
CCupvcaM7DEooFoN3XhgUoNtUJVz0oUtyo46vG2B70Pt1tBXrcXtS6Lnq9Kq5sPQhxqR3B9oNFm3
SBymtGIF1CpBYY9pUfkHOJm2MWEtTZQfAujkhkY0cc9NjAnGA/hA2jgXQC6aoynjfnShezc4alN0
9YNNFbkEojoEGpHmsNee8SQEtZmmoSzuvZYdUWGmURgMMq6hX5k6wTymnSAyCgneyE6N8mLduc5u
7moXJOJGXU2m5+9RtH0BLXi8N33Kg8imPoqOVvvYtOBik3Y0IyNwh2jSlrsdIPISN1Lkqd8Xv9uA
PRJSfOu7Ih27EcE9QwPT1EAHeAZ9ve0rJzXnOgOGSvabarbhURU4xXGuarY3R+rteEm+9TWsFnUw
xx3UI9q2fcHLMmG8n3Zlrskd13N1qAxXX4WkIHdFn9/P6BBs/SwgmO7WpNupDrYOZUfmLkW+SUCF
3u/ruDFsEYvahgSH2exV0VhJ1rv3YLqLLbGqKW6s8LZvfCtpqv6R2O03uIRduX33DM++7Nk1ajMe
oTcMXCa0gpzW+qFyF6d9MFe7tit/+HIQCfHBuLOC4i53J3bkklkJYdLcg1fo3TE1ExiiO5A3iODT
CWFUlMmxKOO0rTxBth2qwEk3cRg/+SJIoFCgoIJGoA8DMsItbRx5pGZj7jUo+4Cf5mIDp4/xqdc2
f+TMA5cYOatIQi3Jzu0GAIyLvnm0HBigWHCRSezKneIOELdIyeKFj/wopwaVKmX2cdbR4ZqW/j0O
bKgFlN0z5hwSXjR3N6DCiz0cMoYdGcoNz8rUk3O9qe22PRT2lKf4B8RhMgYDzEbf2AITJfp4mip4
uhVQlc88BwjXyjsSRZ5rPWwdbtTIUsRw6Yt6i3bIVVaEVjSSnPxmFvT6bFNX+8EZUwmwWZgahTB/
o+8jd0iWgmtp1VUY941CmkxrSiPZBEB/FcHUxB5qoNuqM4pn06rCa5xWxlHWvNxQ2oebogmAoQXk
JnVG14kVMsRN26jmAooI9j6zWnJR8c68yUKW/URPRl6C3e3Y0QwZsst57u2tzASa0k3hpJZZhzsO
+PDOD+fi2wSJK7WpiNv8mjqGL5xOA3bl3M74xAfdJ4A4KDvu0GLSsKAwGMgqTJJgV3q20aVdMJR+
ogC0v8OcQ4IgH8jQ4HgzKVY0p4FMVdkPkNJuguHeqkVX7zzuDl4yiYD2qJy37LKoifdotHO2a6lZ
fSm56LYglOc/OwP4hqBV/nbAQb6FqkhfRcLwgF1V2t6A+t1cc230aSH7fOMWlrm3elfHZleU4CWZ
11TYFEx1Gm4dYauHUgblEI2Z028ItbKNxGLcudDu+Ima1CKOUXg40yzq7wc/zF+gHtDszbwdHkIw
6dt48lj71W6qGQi6rty3TsduQfEZdpMV/pKy8Pwoq7pxXzYdPIgzBU2HPiRJT30cyvX0MkJ6AfJr
LdRoVT2P1yrUGKJuwY6vhptaKraZIU5xWVqT2Du8YYkKKzNBzqivHcgxQGFh7tMe3ZxryCqw2DFh
B0qli5PH4OJQS+rFrmEFX4oZZ8k4K/N2aqruC2S7/D0c9rw9jrEp5napdoPk9jUlJN+1Fv6paaKE
QXigbL80du0maCrxS93RNhYCFxSQ4R3O3Vlsa7MBTnhgbG93uZ/2jm8cJgu7L8odBkfrjLStu7Fh
JbLJlQt3S7Qs7sPZxTc2Qhul750pVmJ2v5h9kafmOOR73IB+Mrs23ZMQJ0lJPbx+c7jcWEGZJ6Wy
seZyGC99NoH5UksYPFpZfhUWDEf7wioCMOYHUmqyUbWroBXt1MYv0EibnVkN5iWZC7h5QBIDD9BA
tOmYM6DQzPYhK1vcQ3To2xuJqu3L2I79V4aCWZ1kLpvSeuDdS6cn/WPqnBevoMZvaCTptMF1fYS9
b8EBoQzKq0mYYTyjs37R+l2TsCFQu5wB7ZwHNEvnPs+jAiIO+ywjfOdLNwkc+KWH5VE2Fy6DUxXI
BpDGNDl/Ilo0O81kuBGiNi+LzGruQFXFrocWqfGjZKy9tHM7PAQqZ6k/TeaR08pBZmyKcDsMooiM
ELzOWpjPFA2ynTH55d7oHRorwzJuGcQ3FEiehfVrDLWDSjAr/Svfqd2rSWb17z43w33gzChUUEXj
zssfmfboBoUMvJXwXUKWBn8ZbsNFP7jtThasvWaEdiN+cEdu7NGqdgaDdPCBdyMAu9Bn6edYcYUt
RnM1o81aVrcSoKk29n0WPAyD5gCvkLnegsZow9W2vwwo5Ulv9yMeExRusJXrJFDfoUlAcELZBvMS
zIxOyDSE2y4YxR5HkYX91npbDopngtZfk1raazcNWnNxI9DziySROBI7LzAguwTlm0NlhxPebXWx
65yJwiOJ5KO5IQ2jj9oTZp24ve8+hbkk+xFzZW6DXqvuqsrqAHV84bbXRtDZT85INCpefWB9DXlW
PUi7U1s8Mv0LPCl4t+mxU65Q5B4haqKCPRQ1xstZ0xo2VB2k/GgBc2QD3x2pBnEJcgu9Y1BAS4Sm
bRm75lziFKtQsiIm/Q4dIuBfvK4dndjJXWebjxqaLi0PMytqoDpyVUpuWDtVFIF1EYz+dJFDI9u6
twc8XGLckfInnnuBERFIfpDEg25wDf2dGlJ2Pje1hFB93iNNA00d2qJ4mqOHioI6Csm1YXPkAkY1
Q+0+tIw9NICqJ29Wvoyg/m/c+BX3vtWymB65mpaO9mK7HnwbMxJuGLjh7qVj9K2zGbBJNm6X4980
qBqeO9sS+xKTeEWJZM+WVOajQWX7O4eP5LF0G1zFti81jequse+Q5edAuLZec9NShz+IQBnAAAlL
iLRBPgb2cgOdnsgnFshyLc76+6r32t+eNbZPMxtx6o15fZGVLDxWVOU32CdedouNBlV7vDzq5Toi
j6EqRTJ0zH8Y8FD75mJDPDEFyafcD8CtlaYG7omZ8tKFJNPWVZO1523VXeRuNaVynoYxke1cPns6
EF9wTfcFptyTYTo4mrqxDn2KIzMcu2sDkLgqhlVDBosNJ2d95IZcP9AgkFd4RUGHruaFv2OWFvlG
u4DYRhhfDhV39CxeWCNy2I2FXXX8T9LOo0dyZNfCv0iAvNmmpHRdpqvaTm+EdiPvvX79+1T34nam
Ukhh5i1mgEIvmBFiMBjk4TkjtZZPSIiWnpuFICBdtea+28m8cB7mydZn5IBE5WDF6fRY6vB8nI1+
0F6HssWm6jd55Whwnv1S8tB/D1sOTEONlsnHgfaBWu+Kduqqdjc0RUvpSC6a/ovICdEfOK3iR1Oq
6hdfarlfFYZ9YE5ro6l6zAopyPZgoaVvVRs33ZkH9KB8F41Y4j6rIyXrSihQA0N4jtI8/FXr0Y+u
qUpbBEDpCjqO3zaW8QzIgEdNIEm+Y9YNY0ytYiWVk8ZGDPtFqskOKH7po2FFCBp3gykeZK7Jx1bU
mVwqWhVevzbJS383lnH/lIomuezMey4galCX5zJNhMot/SI6Z36mfk60IntmmoQ7kQF976GXohF9
jqmjLYxs7CH2+/psSWV71FvaOEpUD7ZSNVG1s2DBt+Mk7N+rymie6cAJdtqN5muemd45EbvprIFY
9vdJaFZ7QRXqkzpp4W8PGp5gVytxdEwYU3ch/Rof4hEurPyL7/mBA29sSslc4Hkktr75ZPhV9dAa
hKkK6iNCQPio68NDGYvhQxlO6t9BlhU2M16Gw50ZcwQVw7bKcjjzTJpIOwUhG6E/z+tvohCqryKI
lHfSYCnxjkIXeZCaZqcIcp3vQhSV+0xN0x+mN8tAaEoSPcGeYLzzvSI9JZwUGIYy2TyRGFLeVoQh
O8AHG7opo3ZfpNgcnTE1el4ggnAagyB7N3Wt/KuOyv6swTQ/T8blX1Q+yn5K5OHcdUHlRsOkkUvn
0b4bpLq0mf2r/y61wnhISz05RqPak8QZWeOSFwvfBCsPPnVmVFQ7pYjNL3FQKbvMrIqz19BP8RWt
02BZU8HvTamaPmVGUXyzRija9z7sYk+l2cbfmskTHEERIBQSBi06trUE+I5+yqlQ0vh7PyTSIeMa
eYzFxH/irI4W84J68SNSJIBkbSMNtPTM+HM2KQFd59gPSlsppegoNfLwagDDSfk7rRugJ0GX7XAp
UPplMopuoQoICBhp+NC3aXLqu6DdiY1gOl5tFMAru8oVlLx39T7GrzOrKexB06NTMROU6V4YHMta
Fp+VWpA/FrnBIGHMIEllaYUdDr4X7jRQG49TJI6HsM/bL90YID4B293zGEqeE2lC951XU+bA8Srv
s5HOvOEZ1jfeZt57f/TJlns1JldJQyebBKmxITQQJFv1OER5Y33Re6P72PRZ4sj8vB1RswBMk5Yf
eGzIT1mvU33w0joOnT7WlQ/Q3ZnFbkgNsss8tV7FuCyfjNgfP5Q8Qg8QcHVfhKTvj5FWy61dMqv5
PhFLnRMp5cU5owqQ/5SUIPB41JLWP6m5UZyChnTuXA9x7j3LUhu00y4SLMF6aIfCFJ8l34TlL437
CjYPeB7hgrNlPYhkt5j0QH8N1XoK7JAO8biHO8pX900e98mhluNhdFXYTcqDXCWNjKYNFH3GzrJ6
TT4IsRfIpygR8vYUTEZS7OuOUb/3gpX033vFa+pnGcrC3DFFGvIxqw5UkxwRvrN0Uqv0nap4kfc4
9kVqHTZqiDclPSaKDC475tMNJoaXNfg4IV2Ba+8/TRS9nHk3cjv8pJ7iB3HP0LAdnQWEGzcq/3Oz
5Lrwdm11USw3eZ5Io8AYjlpVkT1TDDp1I2/U99aXBgjMopzInOP87xcN4cigsd0jk7GTqGInE/mp
qxQbNtYX8sfGXBG+sDHiEGOVM7Yelb5dt0ep/rnxgW5qynwgU4MGVKFrR0l50b+YSpMSVMwq1Bft
Z/25fBJ2KRq2yCzsvI/SQf8p0KX5opItONbH+7bXFvfHNGTL14vTsk6uhBjfmMgU7WiQCO5JaZ3u
W7lFCcLcA8cNSi0SVV/+uDbjCW1nNSErHM+GYk+O4pR2eRBeVcd8JrlTH8QdKrD/xioEFDPbFwg2
xmaurXZopFk+kE/g4g0AoGSPivSD9aQBVwcl78Ka7E7FVm9lZUcBav0xuoANgFGwWt6584TfLLqT
OL1/nH5YrsUyAefLTnFQzb/u7+/KMbiyuXDR2NBh7CvmhSYPMvzuIBrsLmk39nPLytJNCzETSx8r
YfMgBmdN/4u38Mb2rdmAd0mTTIgWAb0vHEUajIw0Hn/M+kJwq9aDnCjSRqeO9Mi9v2kWX38RoCQZ
v6D9BQPLDRyoMWUv6oOBXhvQRl2ipSf41EP072NpPluIF+2GKHzu5GCjw7LmIJd2F9topuQZpAhs
I5yQLnCS9lGgyeJv7OTsZzfLo0sFmpGb5UbHHc6AMjKKeQzSSpwYPaZUz3JSj9CNK3KK+3u5esBh
zPmftYXXW7FPPuePs9cjberEboYSWmQ3UBD1oOs13e5/GO+l9/fNvrnDcpEI+tAXg7OHltX8jS9i
s5eIKuNCuOR4aBxlr7rlY8kfuZ0CnJxs0ek+m8/Dm6ZrYXuvwi+92ug9r33Ni1+wJF/KGivvIiZm
dr0eKjuxyE+R6pf/ZnuBpNIHnGd+0Jq6Xida9TzyE44FOGvo36WdABfe9CZ0h4Tt38mxebSE1622
7e046Rvh2h+z8+IvtreYkLibAsyan2hCW63N4/zoOdBy/M0rrzrqvT3+Zdito+/bDMC13W8hvlau
RkbLaejCAg8FuLzwqxAYtpAlkIIIfFme2f5o7HtP5r2lOqNh/JuPqTI1DJAdgiJzYa0UzUiW521G
zIsiwmAncX6477JrAQ7y1/+ZWITqUY1hBpsv3B6K3YJdBSIflNmWw6y65YWZRZBhksEkzFoqlAD1
ZxG+Ny6/k/I6y0NIj5FbPG5ip9fCKbPOtFrhv4F/Z+GireFDeY2G9Rt+GQVCHmwV5QRQgeFB+MRr
JIL7+3UWDUidKThuy6+uL/nPD1g4K1hxo43Afe1a+UVKdZu32YZ7rDvjHwvzt704Dm2s+kMBFdVO
U8fBp6tgiTRzVKhP1LA+tsI4uKOgU/m47zJrkfxyZxdeqYeZJ6UpLqNnpata5xGOkuQbYKWNC/EW
vDcf94tPuPDNPC3Kgfx0/oSDMz081m8Q7fHZOORO9fvfeQx65xCFQYB4A1jT4IvJjQYfbX72fwe/
zN8BKgPWp8Bz/HPhGgdE7R6VT/I7VB//kv66v6e3QO15rRooYIWJzdvxGG8a9DGsMS6eERVSP3ep
PT3I9c54RyGHfuHBOKdO8BI77cl7Fp3UGX980s5QBilnxQa/uA0HW/XfP7/IWqTiULFTPJtJO0tY
luAEsnNzf3/Rq7HnwsIiuVLTgDoTNWNE5N/BiWxXcH0P3oa3vhFm3NzJoD/nJydz6ktwUZ7UGhzN
eFFy8o+CuGung+J9TJOfuenWAddHiSwrGZdxbszguM1BsLqPTMhyXSjghMXFcWlotgUFipG7su2f
SIHOYAru7+PqgbywsDgn/qgE+TS/Zvw4dqRK3A0FQ3dJZVfW3/ctrX6xC0uLMK6pudCAq+Do1z/K
6ewl0LKbW7L0MmHr5oNdGFkkUTRX6MtXOF6Nzupulh+nYeKaPxXGQIRNnY35J9+xJi3c3KOTXQQj
1oTug6yJNB+NmZwH+TTNd9W4codkPNzfxduJ6fmw/1nhGy/oReAO5An+nAKbakI3bjdLnoeu54zC
wfeOA6PDOQrPPejLv8IvG6bna+/ecufNvzDdF8l/T7V6UPZ0oqLnDh0psIOHxIV3v/j0T5U9pMVa
F/dwDfnixGubrzmI+zF8yAr9uLGmDf9/u0cu1kSbXvKK/s1hqEYyqtT8sLKTxVTLgORxDONiQsqY
0oDZiC0bR/vtFXJhuPTg6VdmwwUwOAkADa2R+2tbO3Bw6iFHIMJGfYO3m8a807P5HZOM+z6CSN46
ykwI3jeytn9MZ4BvE5nPuJFT7sSGwJXyNJsKv/5pjYK59wo/pPEgFuA24morg7jFUeMUzNFizGKi
lsfutRd2tTb1MKPPzzNI81DkOKdMQvkfJTd7ETZLf2tH/NLavP6Lz+TXCr2sFlJOpdJOkVk0+yTu
naTSX3MoeHd6h5B7Fb/e39TVL3exxEVQhnStiU2dL1fRa9oJY1j+lLNooJVslhtTDuvf789uLqKy
MjUCzHwT4aQ092rbumnZ2crE82/6eX9RW5YWoTn0m6ipKOruKuVvvwAUMZn2RIFntLa4vFZjpAoF
Oo9oZKnxl+uPFlldHxYJ5ZD5iZl1tvi9e18hYN5D4EQXmmzM109KcqCPtBWe12Ik7FvGDBDHP5ck
rkXf5EHOlCnVQe+QHiPSwMKNnub5tMKm3Wff39Q3goxlTL6wt8y0NFNQAABibybQoPCC6pKj/wqe
w0ff1d757n8Errqn/hlZ4P30qz3WP/IPW8te/bZ/Vm0tN9y02kqfN1wFPqy12ofBjE6hWh3Gofw3
Z4MRdwpBkBHcoG3h2OnhvudAttKj7jHyFn234mkjqq0HmQsri2OfNUJsajnOGn+W9sZ+OnY74Jtf
51Ewf3MU7JZJbQ5pkB0gEchwOwOz1/46plnYh978kKbO2p71g37O/ho/RY7wpDtWTJ4OtOI8/W5+
b92wqxnuhek3KbWL+BZ6ZS8ks/+ML9kJDfeXeZJ1vtSD13EfntAGpMjLSOdG2Fktsl3aXXhMV0+0
zkcqh28igNO+fRne0Tp1s1eJBsHe3Fd2/LzVx7klTb/eaEW+3mjQjkIrDlgtGEyGNh21Selp5hVH
sX4rs1i74Bk5R0QaegSFbsG1rVQuQq2KcFRTyKRHUxYsN5lUKFklHdhho5jxsyZMomMaQXYyzVza
N32dG/C4DsKpbaP6GAL3dTPD3BJmXj2t8NKi6ME8F4/W619mTi3g7zkxoBdkN2F2Urwvkxk5g7dV
Ap8vqmV0ghoQQkU4CSHbWDi2Ng2ebHk9WLWy/chYPQSBrbmXlNrc63XK1HCi7u8HxJVdhz9h1iuB
Tghun0V2AFZS0aaJLxw236L8ZxgEzn0DK5t3ZWARGRhAbrp0JNQhe2aL/l638nNltW6cbgmUblla
ZAHIV1ktklo0BK1DFRduUoa2oQcOOPiNNa1VS2hqMcNArwKi6eWYbTzMgw0Q6uzCIneDNtqLKQTE
VoOkgXguPK+2R817b3Tek0xBupfAY0aZ29X+N7gst9gaVpwGIQl+B32TmfVw4TSCRvc4bFpG1+oX
K5CPXZOAhkPQQYu+pL62tfaVbb40t7xBVa1SWyvHnHyoHsrvxcfqmTXOMpm8AFK7/jUP10N6unFz
rzjqldnFIUx0P0MjE7Mw2J8h8v3GHMDWMNlaInRlZBHvrFYL+rzCCNi64/jYfjLpaUSu7syqlw1a
jPGHumFMd5f+uH9KVr4hlwbCyRqPD+3m7VFJnTbEdUc9TIptMG72kDaOJegHRfQPHsjI++ZWEmbM
zUQFPHUYNV9spjSCshI1zAXWKZM/+eLTFH7+/5lYbOUoAnEJ51DG1HTmFkOauvUIFncogtS9b+p2
zBE1aMSJYJ8EwzgPZ10HaIj+isnIWY588F+9R/HM1Iobvgw7A8br6iBByLcf3NxJ/YcB3eAP7TH/
5409XeJqMJhq4mH3ljZcpAU6+ozVZM7fr4BsRw0r5RRKcbuRBax+tlmZZs7TZ/HQ63VqQ5QqVcBF
ZIgAItM8/t3LpmDz3Drc39GVMw53EM4xC3Mh6LW4FVBD9eRS5BzUJpR2pdjt1JbB7lRFwFMbt+jB
Vt6MV9bmX3OxedGUjMxpYQ24rJt8lG3hSze9y19m2kHIQ0PeV3QuPCjb97CMbyx1dU8NhsI5CaAw
ljwNbZ1LlZzW8A9GmryvE6H81DBS6mSZkG98vrV0CvcktYGG14ApcI4CFwsNlFyKgPeRiweafJaL
UX0nmY13bCiaOgJURMe887y9EafVY0FPDMxR1zliYE0bydZ8JSzyDH4IXxckP2dnqTYseMk40nPk
rYzQoouipYu+jKOG4XMcWN/LSoRX0Jd/wGm4leG8de1uTENLwjHVqNAukylmDEKrhsF7l/jT33LJ
6BuYSmgs2/cZAoH21OpUCfrqL02CW9DKgne0rV/CUfUOjSr9pSYJYRgg4i4U85B8wnsKAwi/AWcW
O1nvfScPg36X1u1jWPhuFmgKgzYoikpeWW0VT9eCtkzBaM4LqT4saajoX5imMFHLmSWFLFBhDKmn
dsNUtYXIyoOCXjPE1XZv6xtz3WsPIBT2/md5WUiVa5FwM/zXMjhyyclfQt+eOSAlW7Gjd/o+eNL3
sZM9EnLvx4Z1L74wvrg85BoeDlyctx7VAu/cHhoUV2hF2/JRf71va3WHqZZxn4Neg7nl+sBoZiRm
VS4SGcLCTkIBGSXd0QrgvM0TrKH/4laEXZJRUVVGqXB5K6JGCUh7IlVF1OxUtMO7Ium/iWb6LyIO
/m/RTRNl9mmRrxVMRUhpQxS3ZBhvADFLNlNp9XNleVtM1KvnfH5L8B/1nWVjFjfJtSgj4Ijn8ik+
V8ceBe3ucfNVvBZE5Qs7c/J2EdjQWi6GEDDjTng37D3Ey6O99zH+Db2QHb/P96ETfNrUqF+pHFHU
+LO2xR1VRrkRDvPaahfRn85uUZH45vUcgoZKtBg8RGc93fD9VX+8sLm4qaxUsZDAwObkDQ+hpv7W
ZUDfoP0jq3qs5WbjwljfVthSRDjB4FRZnDRBk/0iSCg29B4NNUt5rwjjuYblZWNZ60caEkRJn9FJ
N2J0k2IGVSiXc9+uOXlMnFIhbh3Jpp9dfdrC5q1k8mQU9F5RwKKypy+cJcg4Gd6IMbCx9AKL+heQ
9PJ0P3KspfJXVhbuoaELbI1RBcTLbV3Z7k7Sx/hc/laetEekGdITlYIDRAvZ8G++2cXqFi4Sp4Xl
CxKrKwcEa6MRfikeD3qxv7++rU2cPfXixI1jp8mRjhlD+K76VDG7ZMPCmvPxvkWT3ABDRvfg2kKb
DAOPEcJUbyXJTm7VF4aLTkUN+uH+UlYNydATMY+KPWmxFAa1U7/sCfJFZO5K8djKnwOGkO4bWdsv
JNf+Z2RRt888Y4KkGSNC9Rd4cznPNt6n83dd5jWXBhbb1Rs+6aU2h0AmCgOZkzOW3TFgBGWnmeVW
yizft/b2Irr4/IkJ0xyZO20W+O1Gtwblv4ttZvuBa0TxJonHWn0XWBS9MfQbEdFdNpHSrhmYDeY1
1+3jJ9UdjoU77iXYPUWAyZtEQ2sPgktrizNUl3WTTAwcYC0av8jQl0Hf7h8ZJYLVv/9amHYtvm99
Zvmf5gpzuFlhXveWP8tduCT95NCodX5A1nr9rpLCD5aRf7nvkWtFpKs9XbikIuZSpmsYqRxpPz3E
/k57UI4zRWC/Fw4qYM1tXsR1v/mzsIWXjsj+DUKKzeik5u9mjV3L5o8MrZjxoTps9TlW93EuM8x6
tDItnusYQgZkREXGs9gLSh2ODdqPSGNsHIZVI0BAQe1BO3gjxCf0XQT7OkZySTjEyrQPksPGp1rL
NeAP5M2G/ix0cIuLmFTDA4SNCVSq/Ff/KB3DTzN7kvlV3NOqgjtpw+Dqd7owOP/7xfmu00DKmC2n
I+c71Snbp48N5f70IT/l77c/0xqWFoC+ocxVYA2ao3mLL8wpegyjbE49U/7mPZovoEvt9MX8y3to
3uWfdKd1AOz8rczH/R30ccVuq3yyGl/gzKQYJc8i08sytCnTuYWleabf8g6iD/sWUrCA2XlVNL+t
0+bZW9vfS3uLCKOkIZUNA3sV1JjaPnOGo/eAAi/IDOH9VsKzcjXM4mL0DyC8UW+EAf2Kccx44mrI
6/Q5VNOHdGjfhaP/Kxi3eILXggp0k6ALYHgARr/sLKYJbHNRxgHv7QEq2RoGvt8d0Vo45Pu0/mI5
xeMWdnDl/jaQm5Clmaxopjy/dp5GqL1SCnk2aXoNn9k3r1X3TOVulCxWTvmVlUW0TBmBS6MYK2Nd
m7tO8ZJDnxn+Brxr7WV9ZWYRsQqtsyp57swmp5nEFf4Y64vq2xyNEjEbOH94Wezaj9XLaJy3O5sb
i1wWMs06aE1kTfl6nfebgr/vZIC//9VOMjAFH9zb2NH19/IMfYLvAiNwa7h9yRxitXWe113ij4lF
+Aq8vuqKeb6iaKud6ZknJQQ6Dgf+RpjcsrOoDwwMA8KPgbfPHIF668S+7fnn+IC4HYrSk253sdsz
+fO0laKsHWlSYtJJqva3Q02jl4dKprNAlB+NrtpN4s9afq3bbiOrXFsgdTISVwrLKJouzpZqNGWm
TwG08R5iCQDtNfmFibL9/X1ctWIBfELqkxbnMvo2YZcocsdqyhbpJvnT2BS7Xso2rLxVaxYpMjfo
HzPzpl7cMmLsh0ozl6/F8zzHEFHohYFjb6Etkxz10i0+bd2ja5/p0uJi+7rB772e4uGuyapXPSiY
flYOUibvBs3cyEK2TC3iU2nVjebDqrETorplwn+c3pulHz75glmjnrkF61gDBFxt5iJQKYwmCloy
L40bLPtL/qS9ixzTyR/8k2T7thK743ELD7ASnuY2OCMtFvzCN20j0HepXtUNa4QM35Tqndn988uE
/glqAhrqQ8z1LDsPeV2iNKp5VHWqT6U2ov2HVGj/9b6/364DI/OoAskceeMSajAkE+PDApIgbVJ+
bBPzSI66cZHMnnXt69cmFhGQgepR78sKFuxQcAPhxa9aN0eeRhid1tuiY749vxiD/VWyJFQzlCXz
LuQoEVQyIVNr4uQYkbTTQ9D0nXt/19asoJIIPgOUBiSIC48TvMbyxpml3ix+GeODD2sAlHn3baxk
ougnoZwCGavJFOBy2qlJfNFQR3Kl3p72MxX+TKjAyPJL+Y3xo5Pltvu5E1scaOTpDVHKpse+9StW
sqjZK2DJhGd6lp9cfL2x7LlVBNLDmZC/ghNjJyM15Oe2ZY9zBVXZb3PWrzjllc3FXUZk6owulYAv
QCb4NBWe/hr5UPfc3+AVv5QBLhgzOp+x8GWorwcwDbVH+0U2JqpGqnYaU+GYmMaXQR2e4tjbwp+u
eA2FD2YQeTutjK+hsRhrbU3+lAWoC+jR18agWLE56D4739V5Q8OI+5Enwgzh5X/XdwsAxnmSjN2b
uYlHHZbb0BWepGOs7MszXL68YUYICOz+ObFcuDa2WjI34X9hf+ExVaK2fj4XsaYp2s8XNfQ3djMX
DyBNuv8Jb0fzFrYWnlJaAq3hGltaK4M/bQ6T/PcY8WSLXmDAPfjhSxYGrgR/XQcxDawSbgOYyld1
OmeVO0XM/MfpTtSzfWQmG9fg7b00/7i3dhgNas1c0v+radLn9dxarF0qRQyaPMhInSaO/9t80JBb
Yv50G0a6uvsXRhehKQ1NDcVPjMbJB79oUXGVHCv5OZlbUuWrboZGCJAfivLGsqFieqhyt7P4+gwQ
qQ/xYW6opPuthsrNKZ03kbYsEzSwtt9AevpWy3vFIApCV2WL0Yd0+j7o3yI53k++sr/vTjcHFFuz
0gozjxLkucseW19BZlQDydsZreUEYrbvqCW24dYc65aZOfxdJH+jrEO22s1mRMbnQjdD/1X89v9b
yvwbLmyog5QliIiTlUOyGuayHSHEo02Jc9/MbSLLls1CEhKAAaR0l1l5lMld3dJF3E0/2+/1S257
TrPTXiSGcauD72y1um5uhhmbAKMO0CQI9m+69UPQ6kkLaHAHlK7/loyJ/NkIxp/3F7VqBM0DhrcI
o5TrrvdOFkuUXX08uy2y/szz0H8nlm28cf2seAGAAxWOV3iE4cdfIFiqJCiSuGXn+uiojZ995bMe
bUSgOdFe3ARIECCex+MMC8sbzqyaNJTyOTGGcFzUhTODFUoyOQV3EOOU5z6KD/e37jb6zOeGawcQ
ADU0ZbF1qRqUhRjW1FElCqltvPe1DkSD4gzRRuP/9iOB4Ubt20IfRGXMYrF9UmeWPEhZWzU3Gdrg
K9xIG4tZMwFOXJrlHoFoLKEhkaiFeVhQeQyNEaK97MCw30bEmffj+gvhZBcm5p9wcUylvK9n2naO
aajZavtdFZi4hvCkhNlLzt37H+e2EUiR+dLaIihYfTkyi4O1/ly1h+zjnBlAJvgx+hI/lA/eLi4g
WPH3WwLBt55+bXZ2motFDnAb5+NsNibZMv3ElkbZjs2tQsTt5yKxMumbcSeBXjIWq2vLyGqHWRaz
j7PBDesqOMPhvcWXcWuF44TXASFAuo56x/ViiqSwCgU2U0ajFAfiJFLydCMyrCQOGk8y9K9QQVFu
+XzaTtHipGN6LE8YCoRgr4fLtRR4aIYShYJk3+eZo4pVQGqV79HxeDb7Xz1dE9OCCg6a5Pt+c7tk
fg6PKWDRnGoQ0tdLziaYrQw9pAclPoBXdqRt/bz5tF6fg2sTi2/n91VWlEDed6oAjAk3GYXxWMso
ysXGZ7jsDpIVQd/WPJrt5//f4hbOWVRgM+EQxWsKfydAe+3JW7PAt2GYxRHrkVxBxY3H6fX+dYWp
GEMfEBRNYQ8fsK141iPkgzyIR+Y/QbkqWyOCt0duNmnSoUQ8FRTDIjpGQ47QzLyfofg41rAaes9B
9f3+zq0uyyJgzHHelJeN1yGLJcOCDQAESKu4qV/8NMAq6k2+E/zHyIMmzGq7jXh5m3Qi+s2DlERj
Tgm1xf1S8doJO6RzaC2XOx/iuH4onv1iJkc2HykenkJIrMVB2jD7hiJb+Cd20fvlQQWafUnAkQnG
EEJlzydUtKcJWF03+hD9vhbNhwbId8lLKstkp5eqjTtodr8bw6rGasG+EG0WZ49+uYcQWEr5GHbs
Q2nl2Y4ymuZUSte4gSF1Gy+qWwAxDCPgy/5ncHESp8E3G0LO/GhRxn1iHaT2MNNXWG78EJ8gkUxM
e/hb/5q8pr8Ud5a3+ufXxfUvWJzIaarrsgr4BQDQ7F7+0Oof9H5r+u22zbZY58KTIC+f6o4hEqor
SB44tGvOljujBmQnO2y1vW5RRbM1nWxyPitIhC7e5E1U+2GnIf2Rt58E42eixmfKovagmLsJ4uZM
KnZl90vsn7yp2fiitx5EhWpWXtMQxWVOY7FQCW5/LbEUbRcmYuZ6PGtO+qAPrymqCPvIT4ONcp9y
GxfmSTQA/BTQZ+XMhUFZnFkHO3RHFECRzNHb9Lsl/SyqDuJk+Tn4kMF5uONmG46Cq578R2iugbt4
78NvALj3I23k1BGZG0leZPgYYepDfDIHAECtwt9HyodxU2Nz3v7rU6YTx+Z5gzfM4zLjT0NFDD20
HggnYwMhs2VldhY14s9GEkScIpJ3FnkL/OuB+Cgr3/tItjYu2ZWX1HVioVzfEmUaMK0ykViohwHG
eiipVTt2Bbd06gd4lRF1/TfFAmzO72ock2RjWcdMfDPC4QAGD+N7M4p2vgaauNF3vvyPs/UrQ8tZ
QXa94BmpKjvGSl4lv3lfdtkGBvn2yptN6Dzeydfntu/1/hX5qBgFYW03qaH4bILSOYyGmnzQ2ix0
7998twnRtbvMJ+AioVVjyDDTHnfRGsNRUx922Q3o3K1gC3ItIj1rxoAhjYa08tpENph6lOW6RhiW
9tLHrNipn9Szamd785TsBrs9pU6X7Bj+JwYH55G5y8PWFNntZctvII8gkzAQ5VvW0qupUctm4CB7
ud4c8ooEtGxHuCoEX6Z+FpqnWORMCplH+0OWguP9XV4JXDMZJMIBPPS4dxc3kVY1KP5kTF0ojK6d
An9o960OIlPypdZpC2H45yeQYRLSGbYbpUMWfL3nYis1VQB5Nyew/t5ZJ8WZjhDv7bMSbBUAcvsf
D3LxkakIA90lOs/UkNcGa57nM+O4TglARyUiY1KNY3q6v423zkoZQ6JeolIVpsWzeLBwLUShMZEK
ikp1QpH7OWvHjZC/FrvANHG38GrRmX1eXG9gxZvJLOYk+tw8yO4ElKp2vOO4l53I9WxpY0m3jsmS
ZB5IzMfOQ0bzv1+cv6YYqlaQSIqMggRIzaWJrnOtHAZB3auZfBbj+FTEzUM0DvHGbTpfXtc3Babx
EIauqXtKyxIhdBVNKGeoawkeY7d1LGXHCbUVokzbH4ahyg9jGWwBaVfXawFS0CW2+MYxI7U1UujD
56pXuYd82MWDX0Odl4MQA9zt5Pi9mYS/8zD9ct93brs/yNYSnP9nefFhKSMOcCOx0+pj51i7/hC+
/Gesw/w6sxJsH4mVGsW1xYW7ekZU0XDFovfJgqPmnFKhQF97RGeKaDeTIUTAlfMf4Y+Npd6mLbNh
UiXqVwS8ZZ5k+LVc0ZjBh/30oEWwyzNuEX3JTAWaGuSOT2EbyEyA9T8mzethiC/P/UjzQGBOeqfo
w6PlCRE9jnSwq6H9GlTme6rU1cbFsFIbmF8+Gh1B/seI6+KLQO7B+KuCL2TCXuoPyUnb09r51MnH
vnVpso5wGY/HETmqLWXNtUByaXnxZbRQRFCrw7I5tLYSoDKUfb3/DVYeH9eLW9x6Yxd3dSliAu71
9OAdQPsdDDtodpULFbdb7BquPmRXwNqGTnvcYv9YSSGu9nbx2JL0ovBGFd/r2hplPtQndp1UIsUc
WhthZOX5wUotExTcDJlhwP06hLWxNQhiObv5o7RPERBF2eO/KOJtTrW3/HUZtS6sLZ/qbSaFvplj
rflq7GZIo/Su2A8f6QvapWNUOxl95L18tN5vURms+QzJAxNuxswGbC7ectBW1mFiUiPwgf6D1tvV
00batxYbLy0sXhse8gpFnfKOi5jXmNtQ7T44pnvjdN81t8wsUj440FtEwt7MzJjX/3S7tuGnq1/q
cjkLvxiSeGibEjulO+1lN9mHAnDMhswr2s192xwuMu191wPj2TdbwP2VdiqgiT+fa5kB5XqgBn6L
9frcunNXL6pt+GuNJ5WmsbpP0l10DuCYHZxmX34xPt7f463FLxGbUqMU3tu3lJDqtotTAVsn8lnD
a/GlQX92niIsHoWTCEXZxuddeaBfr3wR3KokqrvJZ+XqQf27P5gn6ZCfFFt/t42oX4syl5u8CHJJ
iOwjem4c/fKzFP+dJAcx27ol5p+7PPCXNhaRbKp8OowhNhqnZmLFnelHDeQyFbs7CM4WGOoWKkqa
cGlukarruRJrQf22e+ExcaYfmRM58UE7+Kc0t2dqXOuc7oH4jrmjf7rvNbfPhNk2pVXpDYnzVo64
SAbbSPaboiP3HOTKcJu6zfeonfyVa2jz1boRO/fNrV7AjALRKaaawoTYImm3kJBIPBF74ecKuY/S
7ktbcgilbmcLs9AUFxScme7mJq/G0gvDi5s/yyy5ySQMz8ph2l77OmMJ5jEQOLoz6RC9Su74busN
uOqs9NhMbS5gqUsaSaFVwtLI+LIItuxokbmt8GlEGPT+pq5ZsfiE9KegvrqBrAxc/G3tUyE3e+nQ
5oKjoikaWYl738yKq9AcgmVV5U0JlmlxKmpmqDNh4DYyBmTyQmTaHQSc+oe4E7zHKkzlDSqEVXuA
BCktQQV8804Zh1FDupZljbr6vixFxy+HA5o8uzLwNx6va6YQhkFziScR3MML5zAnJtcViOZ2XVmd
I5SW1PiklAGsWr/v7+FKmkx9mDo4GTKDtNpiDyFtpl0pRdpOrRlZ9DPhSCcDreRIOxBvHpF0q5k5
1zZ7YisLtCgp0kSxqCoCsL9OmIQ2HbPRaum7PTAFchLd2A322TvNYNir35tfI54jbW1vsZGseCZF
GAmIAwvGbRb76qmW2bQGZjv0VSwLScX6YxC9v7+nKyebOgDjzyyQQ7B8z4rlKAQVKNBdJYufW6FH
Vksmttw3spZygp5WQGpAccTDYZEpFcOQiC0o+J3+Ap6QlHOuttYP89jYdsq59rlwD9QFZx4enpDX
nyuK6royGl3Z5XL6FQL+HeF7nyeiPRSbjGvzp19cdhTJVIuBEnNGOSwW1o6mmLYdtmCoefEOAXzN
1lO975h9hh9+eyZv5XIlIs5+CPEakx6LHO3/SDuz5rqVI1v/lQ6/oy/m4Ua7H7CxJ5IiJWqgdF4Q
1IR5nvHr71e0u82NjSB8zrUjHFZQVKKmrKzMlWv1UtfGSTdorhWVzl2PxMBNIBVoMtIZ2n03A42i
CY/4kyb78ofBnsLHECZgOGRVRIMrIRW1sbJrE0BvKu9WkMIkPxeT3aPYJgEmF6nj6DSC9QH9LFhI
h/P0Uf8+uH8+bwVkhRyZyksclNQSmerAX9UYEROeOmgCSsrUHKAkMr+/Pay1o6eRYjFVclTcCotp
LqPJzxBO1VxDn+2vlVnbN7gAHujBUBUbU3h9Am1SXyBxAOoJOMnyUu9tJ44zFVvDZO4zGDI8CbTU
xltFbMTLjYoV0mOUgHFhlEcuD4VaaPVkihS/rOd9APe9E76j/XZ4HpWuvu/IFh4ae0o2rK7NI46L
KImuMjL9i91hSU7Vpz5Jfi2YP8h9czOpKelkI/n259eLpASvWS5XsGDi2LwKxMzJaacOuhN3atGT
zJSy9tquTe4ms97IE6yNCB1gXs9QR+CWFyOyKzhQ1LyBz2TOgcX/iMB4J/JWqm/LinBxr8Yz4rlm
dOc45shyRzFXgJztLWmrHXvVDB1qJJ7ArAAYvTSDLnsRRmVLaUTPUQ6P3Wl6byIb8OcXB/TB/1pZ
XNuzZrWD5jBldDTf0bHzQ0v1+xRlw79gxoS9VGSnVKKEy8HYRWpZFU7Bpb9yl9v6iQTAeQi2JAjW
bhcyzYgoAW2j+WjxGrdRLWygs+a4av77tvB3kt0/oxZ8l5Td8e0RrZpySLqCdIDebqmtxaGcR9PB
FDJtT5WGPmhiBu1O8Ye7oRn3bxtbe1xQOgU1S55/pVhLPnlEgoo7GkG6OqHnulH3udaXAB1QCXTn
OChRHNLHdxp5xjvYk0Mv7qrnOQ/0zyXiEw7yJI3fupQbAk8eVW3Dl6xk+omgyUGbgFkgrZAXhzwY
gtSW6bl/KZv35+mzoPwcd7Yb36qnbSzAdbQpAnYd4RN6UA0qhJf7KdbrmQ50fAoInV3bm27s2F6k
q2SsaO1QHw3taWMFxHFb+ujXFhe+JVACWSkbLMo3dbazDoL/Y7wZIE0zD/mHkGrGhsHraIIhigZc
ipbk2ZfBX1cjYJmGsgZhTOsFp+5onuVz4837jFTP1iPy2tlcGFuyJUnWlNlayW4uhvZbnZlQTrXa
faL03saoro8NoxEHhqoyyYGlVwNwOrd+yaUjSFopW6JQSgjtZkcyuPYOTtpduG9ujWG3NZ/rhmGI
oWdZVC7Fz195bX+sswwlaI06tv8uk5oP9Tjdi3PtNq3/8e1RXtuiaA6VhcDpiVOx2CsSEkfaSEHR
rRPrJy1Wf2jd9GOIit8j+Ly3TV0vHEZ4hQuwFS/JZfA+BtI85gYL1w3DH9Hsf66qzndnR9lqqbiO
UQiCuMJREuSVcFXgymu5DKtpZEyKQpX1Xi0e+/quyQsA+BsB3qopCi42d7kG5dwiwItjJZqzKaDN
J5LeS+3wjRreD1MO7k382iEsWsN9exLXDKKgpIpQiP765XpFFvxqnSJx1LTMSwsey6FCymGEVvbW
3ATerBXPSGpQvRfwONh8hat5tRWluE7aEpg0Z2D6nZmuVbi5Jxpw2n2b3vx77661fcKRUwRhAlqK
+sI/Z4VWTFLGEMPcRuZsolRoHLKh3b89k9dmSGqI950AwkLGLGb61dDUdFKSDK1wFDzr+xayYd53
PhGShGLx25aEh1/6YyS/uOdlAUOwF1e9FhlmJxmcZ1tqv0cZ4hj9sAWRWhuNYBwl/0Sei+v3cjTK
gCSn33C4MieYwcJov9CRRpcK2qaNY3y9A/G/OEaaGCA9vOLJy32iVk0XxzgId3F0jIz7qK926Zwh
77yRVVi1JRJPIttFv5cY9as1qka/GxRF+Po2+Nw59U1tKKGHxvcxG1Cmipx62BjdCmqF4UFyAk+m
Clx4ydLFk7FAJLnXSDsrh3DnPE0pOurutLc/IF+PUJu0t3bJEXWTfRF5EZcsYuZH8y9sTtEyCzuo
cMxLqhXdaaRaRxDV1UvnZDcFLc6Bl83DRpJ9ddeIcyaye4Ly4XJ+qVQMlVwJTxn0ym6Sx/rOrGf6
7cp8/PT2IRCecHkIdLhwefG8ZB0WG7SOGi1S40kTRMNQoPjn6ExX/3GryLW6Y16ZWTiPqmrywE64
z7JQlvdqbNNYOlloF8YjOUtd/Yio8tbZW7UpcDAOyRud3XM5i3mdRTABE/FGkA6egDPHOz8KKjep
zZ4eNrtxR6V4fHs613zK6yB2MZ1JCnEc/pENUk3tAcdV7EZ1UDe6b1agDKS/dJCX9ApAjb1MYFTF
1EuJyaoJDFdGWnQf3AwdhSzBFoWkw8dwL7tbff4ru/K1UWORyZgTqQfxx66MxszN+p5OnAdb3xja
yn68MLKYQKmkQBINjKzO0E22b0J5RC47PZtB/X3WqiMZ+HuYMTesrqCwLyZ02XsRS5UfTzZjS8/V
fUet98e84/o5bvUcrjzDLg0tNuXgjHlm6xgCVP7DR0ndk3+BDxYiAzMbFRCKEHPYamC5DiexSnjn
UOQBOn+VxkvIlPgKfsvva7iOpOKjgfL4ThvUEqXZ9Mfbh2B9e0J7C3Kfp+ZV616oOoNOpoad8ju/
Q+nOM6By0updL+9UC94QbVcc0iPpfH3rZKzuUWp2VEbEtbt8U9t+1cZ6j5+ZsjGAzLSNz3U9R2ck
xLfqIitHnbNHOzTIZ1Jfyzl1kn6YI5+jHkXDfWqkX2qt2JjItcPAIdehJQF5io7epQdTG2fEc2Yi
+/qvRthtaIAqTu7iEiDQ+pcdMdRX93kb+TN8CdgRzJTRvm9d+ZcNEM04Nb2nVm58iHaC77Nr37Up
GmLwHVG8d80N57m2SwUNokpGEUT50qtRXoD1U0k0Nw46mu9iL1Ymj1rRng2929iia6v3ytbSmU3h
YOpJgy0hUROr94mDgqftUY08zNGuGo6Ftt+mH1gpZ5Nt+NcQjYV7S5D6oCyI2f6gHSQolrLPOcW7
fX077jJuXj071PLOR9TvKRMfsJVfX0EjXH7A4iJWlVKbspoP4Ini9Wfh6miz2Q3n7W21NsWwZfBA
4abi/l08woqw1cBjl7yJAuPd3NVeEATexjKK+VruXAc+M5Fa5x5cPl79dE7sICEr+I/hNMf+RKnX
7c7qact1r7kWel5FDErFgPrM5SHxw9BvjEo4Nd9810TzfaHJt8BENw7BqvMUImKiF4n7ffmUdEY1
CbVMxJgcevj8E+AH+/J7SWQ7HmvbM0/DKf8qx7utDOtKGQ+leoJ66jyiMrkM6ycnz6JcZHLTlEC7
IHoC4AEtqaSNyVPcNu0fXBqQX1uV5TX0zbpjHf9K2sD/qMKUulHhXr0pX3/NIt1iFLLdKAB33Bxy
A3MX3Yjm1XivnsFResQG+0p2m8LTPm1sqZV1ZtZRRqcNkxZJR4SVr5yhU5gUaXiiwlo37dXRiwc3
4mUN9/Fd7TYfS2dXPWyX/lYOiyD9JD9IK811oS2wOJO2jPByb/zU8sobIvv49sBWvKsAn6uQOIrc
9vK+aoJZUaehN9wyGqWnRrKUH9IAlFPSZv2shPUWF8HKiDDCK4lDw6l5Wd9X81jVUdc1zQSnaAy9
TDPW5m3WVOZG5LZqBby2Qh8B7QzL0zLRnGFJdJ25YdvUn6pZr09JFw6nt+duJVkscECkpUVTIq+y
yz2Rp6E0muEINCEai12goFoQ+7121zaV7apOWJ9oHqQC4ltbJLRrqwYGWADsyeReqT7PVj34nSrh
3rrhR6j02UGJaR7SZsBP9iRtHLqVvS+e2eTwwSsbJJAux2mNTaSnKK9Sw4t3OokEyc4Oqb1hZS3V
f2FGLOqrrZEhT1pLLWbGH70HrOsg7X7Ue+ndhAzwv3HnreyRC3Ni1K/MyYjN1H6Hud6/ib6UZ0Gt
6x8C6xQ/I5T7IoG3FXCvRG7/yFLTlkvGYpmAHJoU6mg/MF1u2/YzUgIZJHZT7clln96Hvml/hmAm
88ag1U7y0GzFpiu7hvI2OQoRSVExXawjFEEOGnxkpm1rTF2ltL6iala6ceN/Dw3lz/dowNhKH424
MyjQLq21QSdlhVUJSCAk8e9RTUkfoqOAU1ff9Nvwg79/+zSu7J9Lg4v9o2TVmJcOBtMz+pPP6i/E
1z3rs5DRNuvjX1A8xjW/HuBiA9Va5ISyCs15DYBcyeHXDf98rRYT+DB8Mz3bVzg1W6IhKQ2gGAAY
kT4hqel8NfxZj2kQmOeNm+D6PAhbDj333Di8lBaRjJZO5Zx3TJ8sNTstOxnskbdXaNUChXqZVCQQ
dGtxh6pqPcPTJyYLPjPPUv3kZKS9teFHrr0V43hlZZHAzcsuVpoB2EYWxuq5M6voTMdh5gbIlmy8
F1aeSMIWDD0K3WrqFeGJLrS/9Ir1Kb9KD85D+D49gwf6JngubK/eN6ob3qdfkk/Nmf+339zx1wf6
0rz4+SsXNncBkWaM+eRLSecT+ASgOA6PshhRlJt2b7vGLoEvbavmtfJeuDS8WMlCrtMx0jFca9pt
Gw0PNpcrM/XY5Mqhoh7cTuH7uEmknS9NbrHJW78CHL/8gMUiR7M9FrrDB8gf1HcIwBWDF9wPe3Uf
e6FHImp87H6Y1hnZO68+Ot7Wjbjua7j1X6DA8tUFHBdGG412Bwl84LV39De4/rkNXP9j+hvQM/yP
1RYx3trhUUXPHmUDja7ThfNWJiupY6UF2zlFu7SlG2baYhm8vp4obb8ysXCgbdg1yiBh4nViQT1t
8UyuLt5rOwvHCVOU1QYaduIzbH7Tzinc4b6Cycnaxff9k4BvazupctvRJaAJNhv+V6cS/B8cfOLs
Lqdy1JNSTwWluB4l8x7u7d5Ltd7c8Kcr5Tim85WZxXT6GfhBXRC+N/vR82+qG60+hgdrZx3hLfOM
5Fi++/PldmHSoMkHVCcJhUVECpMsjL8TVXDgCw1xKLw34Rg0pz7w/Y0O6zXfIwjSFEgjSaQv+8La
aQQ3IlHtmYfaubMG51tny5Fb8TpzczuKvbfvjjVzkCainAXgEF+7uJ0CQ5F8IwOMPg3VCVnQnaNR
35nYM9OHv2CJqhz5CZFCWN5SqJLZ0ZQysDKTHxTpq2TSCJh0nq9usnxc5ynwHKKkyYkGdrhEL0Wx
6Zdx2YkMm2DqezkCiDuIFE+zcSuu7kZeeJRRhVLlFburWRONoeIuUlvTXvnUHGHUfLR2CJu63UP2
0Xm/mVQSHukyC0PWgKgFPjCGeVV7dOyy1CkO/CMLIxi9c4mKnMP+Vz2YNuTbLccibp03DC7BJoPT
wgU5YFDTv8+J8bmzf/X0rPM+RLXy+e1dsnoDADQW+QDaVa+qcZNaQHLrE8xQzQfdXB2znXqu98oN
+l83nRs9vW3vmp2VaPO1vYU3sfQ5VK2MsEYGWWJBPCwY5pPKLQTF5t38YVI8+VBTJ8h3/h6f2brD
7daSroVWr79h4bgTSYl0H7ECN/Vv2vkOXchd5psbJ30l4XQ50kVUI3cBUBubmRV+U3S6+J7ymJz1
g3xyvHGjaC2m7WrPvFrGRSRT+ZY8NmIZ2yz2arP0xuaPt1dubdJEBA9MmuoDkJrLIA3K9z6xY9HR
UjihF1rtTWNIp7jfhOysbX+TrIoiVCpJ2y8iBKuOW60TzFKpIn8xavXJ0fNHK3V+NEn0u2q2qPdW
14kMBHAMh5wkj8fLgTmZrfZDrIkmfOtHdKrA93MaJhcRvH20KR+/euAAj9BxAiyDRNxipRTLGNqO
lgmS5MEpGPfBiGALwhxCTmq+sSAq3syLry3da5OLKDOJshT6XEyiEW/uythpdnJu/VFN8YZ3Xou8
RF1fRAvwLy+zi5JS18AYJIor6jh8jU2zuO2qULvJkibc1/OoHEOfEt2k5yReunQL7LV2uZKSA1hG
MwMyuIsTNztROysF5oe4PhQl8irtN2cqd7Mznt4+DGuW6M5ARZVcKhxTiwAlkMI+HoU0bYFetFtI
xrG0EstFzvtQTeHG82xt+WxwGTxpIVmlh+hyg4aNMxAzoJZod2q2U6LIOWdKX4PSm/SNp+2qKTB5
IFHQcQHudWkKQKLvGINFj2US1ydV6+oDbWX5/ezUm/5xzWVxkdsKfQqCSnpxzlWRi9Yk0GTyTXMv
lThIZw9xlWdnu8KDNuSYHjeLAGt3OZ0nKt6fJDFF1MvxZaXaApqlC2t4YRVuiFUy5P4qT7x2yk1V
w7XpFJkIxUAF91rzSjJHKjjJABVLMGj3ox9nn6c8xqlMfrIFCFk5exRvwCxB4QjydxlZAqPJslYG
+xfFTslbJAm9TEn2aaR5cSZ/9EuYpBMne+5DZ+PUrxwGGudIj3Hw4JRZTupUD/nUFHDHp0rZulHm
/Gx8f3bzQRq9UvW3FlFduSDoYKCWwMMDUOIyK+6UcjxWKotI+Rs67vBr9aimrpG7vWB+Cg8/orN1
jE/DHXrpz9OnEEncXfJNEK8N51ze1cetBMbKMvNMIXhyaE/iObZw6UD6+17tqCnrk+2i4sZES6D6
kJfdavhcnWrw+4AjbV4s6sLDJdVgQuSbGe6cN/id1P/DUeLvpdN+axC1+fPOACAw9PXUpgEbLIFa
vPnqAjIleIwymauwKZJ9qRRQVRMFHN72pyu+QGCOYSYG5Ic0xMIXQPBuSE1WCfmB1nhv0eV9io0h
2kDhr20cwgrRWUcZ8IqYKc1rSeplBqQXvBpS2W3n8FwMRuwmCgCjZqvnc21U3IWC91DIIC4ji2mm
gGIJ7VmipR1Nca45fnl73tb2AxTF0BQDpr6GaShzMyPbwDXQQezdKCgF1oX/1U6bxyq3jn/BFmR4
YL5V8uBLkGKSS23eJaQ7jFz62Fvhk6UOBeKRQURZT9si/1wdGWUpIM74tKtQwg/nJhZAXYDb8Y0R
ZN/scvpZGzWogirdcGBr55f0JxEDV7pIU1/eClVvxEhsYqttg/sJraHUqj8adfP57QkUYdYiRucp
ruAfSPqRa124ibSZs6YFH+a2Zf0zGzN8Zd57Bd23YxCHZASy0s3l4ultqyulZmYR4hsm0aa+vxxd
B5LHNhOfeLpwo/vpS+OmnrSXP0Ywzxs3yr76+Ff6JS5tipPxKqNbhi1Fv8Ah4Z8OMKZo8qNphF8c
LZb2b49ubZsAkiGTQg83veJiaV8Z6qGz1rOG4N1WgxuEtPdZ2rqSnXrDMG1kitZO82tT4lNemRoj
GBorEUWHata7EKbelvlmI9i6ERwUHblEKMsaZd11JfkGg5zipLiS/ocBrvPtGVvb7GCuwGzrqKNc
CREWkloGcxRAwmegDC8FOj1SZR/BBDZthSSrpkTdX7S9EpYvzhWLYzSNz7nSuvhdHY9HqzMewDpu
uPU1MxToUAcRFGq0vl4uTDEOdHXxQ9x6eHRylftD+9L7fx5RT9OK6DIj8fQCOLw0Yyaj0itRCrjR
GB+kJLxz6nCrsrqynV/gN5APCzWFJaJeCrUh1x3evlWkZydThhUeaue8iXZTYowwCCbz97e3w5pF
kJNkZUjh0ZewiPjNUGq1SabxwamGc9ZMPwvfOetagUBqHm0kKVYWiv1G0Uws0jXAvMiMSOljeCRM
aw4fZOBNnmZ3yhk6d3njslo1hQqlYP/lUb/0tVFfTI2WclkBI3CrgSxSrH4sFfXw9uytHFfCe0rQ
hPdkB5c9wnOTTkFRNpQCS58OVM2+sexq/vMn9qXzBuggwmxXmRdkqAGbJaSryuBehUtItW8M68uf
HwhFU4FnA+bMi+xyc9twU/qwd1Ft7Kdv2ex8bXJ1K55cmyygCjYUkfSjOMtHM6odtVoIpjij6OlA
TV1IIzematUELf38h34QXuaXw4ijOsmgGWWH1f2vxMgfFaX+C4AASN3/ZUN8w6t7QMp1oZYlbHyY
Vdc6zKdkpxynQ3nfnVuyN3+hGALUiJZdbOK0l+6tH+PK7HPsAbugE3Ce3smD9IEIY2MLiPBjEZ5Q
BwEbw39Fi9LCjapomqmS6PLSlPGjETePccnQnPS7PQ+fGmPawDatZfJ5M5IJcwR8Ul5uOUk20AoU
5DWimv/TTqf6vtb0zt5n2qQ8TdBFQk8Zj+bJ7NXYS7NocM24gf7dH6TgrE5BN7pWVad/oDcW7N8+
DivugwwB30XPG+d7CYd0mt5sxoi5KBz72ATDuzwoZhely42rawUPyZGD6oZOabourxaX0LPN25m8
7bTrPZ7KCJfnu+5ddoyQOtIjV/o9/FQqtzxu7aoVv080yNsBjlyZ18MiGAWMF09q1xmuSsosdTMy
WjxRVNr0oYit3LRKN1Jma+VSYhq4kGwUSATb4uW5caw+ggkOi4JxrkUV9XYe7qN9tpsfqUq54qHe
PEzqvoXEUKa9aTPwWdngFx+gXn5AOvhw1Od8QNJVDyhyJ6cmjKWdHIhuq7zU9o3c/oyd5OtEMxZv
gbKjdlZ/jXuHjRjqKsWI9Ecax+cuALqS+MVTbTtfIlmN3WYww32nhrmL/kTtdVMIvlu3c8j2Hf1e
mfovkZN7aas9y133OZ6CPQ7sGaXpey0JnkYotl2jxAz9c5JLxuzG7+NvPMmfW1v28rS4lZvi0enS
c24Zu06nrSio1B+qkn7Rc1k55nMagezWHTfoeI61ifJZyzg56qh/EdEDPFfhQze3G67w6pTQWwid
BOy1yNaQC13soa7MANRavNobv/8qR+OjXgwPWpxtNIxdrRtmBPMOLFeUA7gKL9ctUovArALiO8mO
0hgsZCyf9KCwz7PR1Jmbapm6q/JE+rPpD8zidQ0iMV7wdFBdmm2RpIBMmutqLpudP6VeO6a7FoL1
t13N1UHEjHAB9OrTU4J4yaUZY+z60PZ5nk0JbOnDzeg0rkLQAsvJxoDWXoJkIVQALHTV0hK3MBWU
xRiWPgdgQhkxbbzwpw7QpHeLeK+9c479vWPuhqdM3rJ7tYC4UJqV6UZzSMpfgb79yCgnVaQmhdCo
UGQMESFzG4NV2yV3onSLVMtpkncwMyI59/b8Xm3SF+MmkHbGThF3ERIUTmSWhYJSp5yHLnkNF1lh
Vxq/vm1l1ZFzEtipeHPBtHW5jGobVnqtI22pPYS+q3jWCbXHdzpQweQ8eO19+8dwqvbh8W2zV5tH
jOqVVfXSamLESuqkWK1G5cFJ5L00f4xVQqvG2riuV6dRgPdo3NREZ+GlpboaxjZKeTbmc3WW9OxT
p1bn2DA2XMpKAGcThFA/Il9BgWxRjJumNk5zURRI1Np+bmR/2kX1ED6+PW1rg6FNn/evQo3jijui
tnMni+UEXLUqcRHVinzW5Si5kaY08942tTogE3JksrWkx5dtB2FQdWkcYMowGreWZqK4YcPE2iZw
SAoLNgxe28ulaSczqxI5NVxnariXcqopRfwr1JQPSRF+/gvDscgAwpmFN16mNLtQb4GRMZwq/JB2
v3yy8P9fBpatS+g3xckALaab6nd1M7pKFm043JXFJ8snyMh5r7HXxM9fxe8muh66OgM/0BN3CtWH
OmhPaqJunMyVZB/NzaDcaGMlzF1yfU1ie6UW7AW24R+IhwCIfZOmxCvb9F0Uw11qyhv5qWUBCAp+
Xm50kMIYLMLJ5bj0uMg7GA5cR/qQFf15Lsydmn+ei8mVB/UQxr+a0txYrSsEpTBK97/Mu5Sdd6WD
DMeAVJotjxNKavvgVpTTSvjrtX24tzfGt5zRpamlr4PktisDTHWOvFOkemdoyU066HeRVt10df84
B1tIwuVWWZpcOD3CC7mMJF7Fhhm4MpFV2T8q5VagcRUZL80IH/JqR9ZVlbdRwcimm24QxLNSeqjQ
CUav2IT0AjhaHLjJ++yTSrz4Qju4hYR9SQK/fvwtP2GxeWY57nuEVEDC0hf0P7Ss0Ii/07/ZPyPd
k880aDwPnoL5cJ/u6oN863iCE9FSXPnR36df9XseE5uNaWu7+vUGE87v1dxMpVWrvXhtS+l4mjX1
VE028LwQ2NVUPERwWDnB+DjX04ZT3bK7iJXGxFKSqMKueK0ADj5BM77XT1vUAcvrYTnvi9hWh0LI
n0PMNETppp+4m909L6mut5Z2caWGiDWzh4WJm/4w7KExV9zil+j5Amy8M0/xY7ATvPDKn8z2iaGR
GTPE44CE8zLwqkO6lIuQGoCU9MnBkTpzn1itAhVVEO7fvjSuQDUvtrj5RHGK4GRZm3IqiHJsUeMY
dqOXPEIMv5N26W3jOXRN+IG79XpecQzkSF66QsgvXhXbY71KHEcsW97XP7Ii+NpIkN6jKHjeGNjy
bmdgJOMQbgUXpJI3WyweMwfXQjmxDe+iR3k3zK5Ahuse3JiwnZ5vPvMS9LZeymsO6bVVa5EUpkpW
xXqC1YGshBS5yTP65QEh+y7Yo5jjGrVroMK1K5+FwMt0uzW9K67+wv4imG6quLfjHPvyH5L/Oc/7
o1W3u7q8tZvZy512465enWQShvAIUia4qt/3MjIsijVyQiBtjwrTTcZvtv85suPDxnKKC2NxFkmw
yTSfUX8BKbHwKhIdS5SrXiZ29GTTRSqZlt7cnQQzQv3u39AFWfFjouZIQYEjSLPWwrFTdYdsRREb
6BycBuKp3LWeQip/kIwnriq57U111k+9XLrJQUo8uI+d8xZkY+18XnzFwosPMbjnSGaGhe6GjhRm
sxNUq+iCnbr36c3wpLUb/vsFCrGc6tcDX0y1rAz1WCBLgSIA+S0TVQzNs27nk3/sz/B4pofQa93U
jR+bnzcFzSU0wCIQte8etjusrvh9xCl+/S0LLw8sLc2kUWywaV99AawSlq7xlbZfMKHkkV3fHX9L
iNrfmXfOB9+VP5m31uBuYUTXgrWLz1g4E98vVcQYZrEXopP6S5xlQUHIfSrf6hvR2hUZwGLM2sKH
FGXVAp3G2Hgwb5rfqeoW981Ls3F+mr5myOHslZ3xcvNsuY8rSOfS9sJ/mF0IkV6K7X80znPhhYfW
NY4qhGzuNmnz1sRqi9CUx6yD0gX29GP6Pttnx3Ivv6iSQGe/cSOsucZXW2lZzU8aywpV4UHaHKqh
xird3jQ/Qpnz22mdD30KO8jY11saNlepo+WMLkPUGtq3ysKsfpz2eeBFt0IzZNzFz+GJiPBGGd36
3RYnz+o99HqwC+dV95Liv6xj9BspwWbeG6ob3D5URx/noX7VaEU5KL+N36oX/Tu3/FWJYjnqhdvq
6tBsooJ1LX6Hn/SZRv3gBaRoa7sZEbl/iwF8w2FrC7/VBibUccJv6XBWiUmm/+4v8Ff8Y2hgnoFg
gh5agrvMMpnrVGFoeYOBuYL3aKvetxYk0SD5vyYWe6aYkqQKYgGrGT92cbAfg6/hLG+85lXhRy78
vBDqJVEETI362FUho+qR7i4HxOBquNPoKSPA9MZDC90XRZSdfLAPySE7pzPLlRy2L9irAH5hfuHa
s7BGndjBvNU+hXm+6/t2K2hYM0F/F11WFLOBVy9OgdO05pwO6OvVCMgoMLn4Z+e+v03oL9MP6q0y
7LZgCNfHnVG9NrnY+FOi1+3cv5jsxIuBfkz/W3Ccd5PHWTv4e7ozNhbyOkZY2Fxs/DJphsassGm+
S57niByq0FlqXbk+mayhv9u8D7cmdrF2khH5iNgLHcGdGe5C1bVvOlwLdECDx5a5l/+CdCipzYuZ
XdzBUmUnKXUkk7JF7FqJ5iEr6KWoFGXW1iqKRVqeDArtoGLoAiPQW9yCBgj4qegJZwsnOSVVJO2s
wJhgdOoPRlDt3w5tr2McBkZRAcZE0G1CSPTyoZ5ZkaIidUlMexceBXutvK8986juSPg/iFgrqD3t
voiIsVRPOsc76TR/e/sbrv315TcsO6f0VDPS0H7Ztqj1/tY80Yo2lW52LrzymP+xzT22toWoykNV
6qg0PizLqJ1eFaqTMsfxYHh6+i2nevkyqP/zY/y/wa/i/T8WrPnv/+LPP4pyqqMAMo/LP/73u+hH
XTTF7/a/xK/9719b/K2H8lf+sa1//WrfPZfLv3nxi/z7/7TvPbfPF3/Yk2pqpw/dr3p6/NV0afti
hC8Vf/Pf/eF//Hr5Vz5N5a+//+1H0eWt+NeCqMj/9s8fnX/+/W+CY/j/vP7n//mz++eMX/sU/vqP
43P2PXpe/s6v56b9+98kRftP8CrUWmQqdFQHRSg0/PrHj8z/hGIIWibKMTp4I6FYkxd1G/79b/yW
zYMajLEFEgk4JN60Kbp//kgU/ACVA9UVjJH23/7n6y6W6V/L9h95l70vorxt/v437YXT+1/njxOA
uqFCaQ/kBqCdK166sJ9bsy7TD42sfRqGEN36wcjAWam0SKpRtVcVqAm0QPom1/U5qdtz3U/DLtEo
/iV98Z2+cyrD6r1sgyoPjPazqjee0ks3iZ9CCm0ZoAMUmuMr9RQawbsAzQmXajLQGilHejEimYSD
G1w7i75XJkUvfUIOt2iLyu2k6GMWVz9blbymE6iyW9faLh/s76OSfk+SxDP04dnU25+0L1AtG7pT
ZcR+Xj6gI986n7Kx1XaBUYlWjUzRb/UwlY9RnOufEpP28dFwlO+dNjlPoZ52D0PTyTsjSfInWGZg
BdTJGX+QaEM6l0Pgf/NbzXwYfB/qISjt5l2RSiNlwLrcQUXd34dxPs+u4vRQfDjRNMO3Z5VULWsq
pzs1HLphN0dWdIjsOlC8MgujfeJYweewd7T3Tq0mQgK+fQ4Gw/+oxBMFi8hPo96rpLgNTlFlGF8L
MzG+K/QV7BBrdBJXG2PpWGlVdFD6oEaeNHBuszT53EGCd1f3NUBGmEcebEphmVvBkEPjtzQbX6yp
Up4iq9RaWnWKnleHHMvfg1YK7yMKTR/MqAw+BvMgdxBfIJ3mItCRPLc5H+2WxWzWLrXK6TZ0JBg4
AtQB7/tgbB+CJuhvzbEYvYkycr6TDCl6KjB+UgY7uCFBZL2L1JaoYCQZa8ppcYLhS/H6Sf8cK354
tqPO/jaoieW43TgogWtq2fxOh7flENYD6N8+Hs6FJTBGRkcOxC0HyT4MjTR8K42pet+EjekJ6P6n
3JH6c1/wPxTk1WNXT0A3gqEjRdTr0tNAm8t50q3Biw2zfYDbLDzH4Wh6nTynN7mRWeWukcPybNdh
f+yDuHbDZIbJlmo+6xSW1TEtu/msNnPyLk4TyPIyuM67sEluZzOOv1XRJD2VjaDYNuJk7+QxszoV
aeg1hvE0+Kr0ZEBWhPx5Nzt7ShPFWQcp9H5E/vNJnVMfxeWkqN4PmV49TXFlffTT0P8G4sj4pjm5
wbM8NvuzM8vwcVmVpRQArgQoJtU1NNjSfhh/W3Zt3Wtsp8Bt+Z3e7WKdfFEvpE8ZjR5w3xr9vRZa
82ky5XmfpGr13ocbfN84pX2cZMTWDmBWB1fXEvajlYWB5zj0j01D7N9nqhlSnMp7/QeihsBGBggo
vgx1Ph76QrGhabGUu5iUq6dV2fg4Nlr7EU/UfAu1XtobdTl6emxNn+1aDm9Nmp0OUV3m72VgEg9d
2fjvkmK03qdRjJZRqv9RT9b80EP8DfwmaqOboZ60nW35sa/fxWmgo5bqn/y8tRTw1Wm+C2QLgQXF
r05lB3ZTa3LI6WtrOvmSphz8KZu/jnBGTlUJpQxxRr6Xii74JVnRV11OvwyhfWu02e+iUnB+Pqe8
buNbuWu9yRgVb8rz8KhG/Y1amOlNRkefG1ay9lErEyb9/7H3Jc1x41y2/6X3qAAnkNxyzFFKjWlr
w5BlC5zACRxA/vo+lP1eSWl3qetbd4QXrrItECSAe3HvGZw29wvZ1LFKXNTja3TuYF9OX2CpVVyb
oqJXg7Jg9+g0yQ6CrhMisvgGa4IfqeYKD8NbGGUYQzFqdcymUr81EwbHPZPeDFQBvFPR5tBalS0h
T9HCVYb18wk4w9Irc4XXM2KRwl076IBlArNq1nxVKtRruG2/prJLcBDm8pPE6qKY8RZGVmEu3HDA
r7d+q6Mn/Tx2STLfyLD/f3DD0ptrz4x6GFB9Wjv5eP/8fbg143nXcFl9cqcCjjddUEAl9st8a7ws
B+arFlARN+xDa8cyz5FhKsGQ/VxX8bPhLy47MzFqk2G2anTRKzVDuwcaOcWBux0He9swI25oHb9L
LH6F7veh+mMS9/uUL247XS2GVGnzjWFfJzCHZs5ncMILdMjvI1zcbRI3masRs1rr6TijYOzw9afG
jQyK707+kG50L4s+ExL4bF4X95s0m3tupstNDhkft/VhofTzzvZ/uel/OfhC/3NuGj9/u0hl8dd/
pqWa+Ze1omQALFh5PisO6GdS6vy1YnhXfU38OZD9+Bi/UlL9L2iPQIsRsFsQuSCJg+/4KyUlxl9A
1q06o6B1Il+FQMm/yUnRkP9YLgFLAjh1KFkABwUGHJDYSJrfb+9qBr/fKYqwbyv6PaFqaWNgcPXG
hx6XquJOc+uzzpELeEuXsR88AXDXq5lBnLBH+mMH6LONE/rUlraHj0dxPbRzfbYR/IBbhZpQEaPJ
56orCrmA61EidfCUYsN45Aji17VFSbVJJNQvg24QToWMq+TAq9j12bUQPHyXcavYLfaIf6gVMwzF
nM7qrxdLq88laa1tS1zWRUY9Wq/ZkqFqbpTrz7G7pBgjoFPsDhRpon2f2QpOET1GZSVxHrmNBIpM
k2X5vZHzq9yypyZOcptBUlzWcrg1G2D0ooEZy7krUhXUtegP5WjmP0STiMDImkRdNTLF86WLUlfd
BMMNf+pHHftrGPD7WuuSHy0X9gNHgqNB6taE07mwC0ymr5R1n5jNiHuAYS/nHL7pXzj4jht76Yxt
Qy3r1S0a+aVPdfWYybz+LmnnQGSvF+zZNaEA5rfoSn+no0W7mJQzpOgSXP6hjKWNTtMGxK6MbSnT
CdZyqdTQcu3VzSx0LkGEr8sqrvK5nXFpKOYrUS0TNImmWb9G60uDtp3TDS/l6NTnSke0CdvKzaMF
9nwdKBRdeUsrSmBMJh0D+Q2Mjgow/+zpWUwi4/EsKjsN53qCB0k/QEJu4HVxzxm+kaWrgeJHuP1e
J7YovcZssKI6e6jPSDWSp9yg4utIAPGGiTimlJUD3ehJrx4n2WNldVRdQ+Wo6wMdPohXeWoaL5Zd
YZCundl31iQAFqY1X/xML7CAc2MowkSnbRmqmnOkLhbIdcvSziLAVc740k2DOOrOiJ/QONYEIQZX
dnpE7MZ+sTJ3OetaZl8tpaMeqZvbV3OT4EMxCoRvz8tpO0ihWpT7yqz2kNcmPwyo1bNbkxvug6DS
fkh01dCIqRT48WpGd98z+WJPqL6khPlLkyWoIpd2+mwtmTsFS6FrgSC69Yro1pwSnqnOG2ejmz07
ZZkMiDZg0ZaElcfJxCXbS3ibQq21quvH3oSISt7IflOVpdghSSXI1PNsW+US1QhVtbA06QfxBXcg
awiHZcEPT/kkDxR44OsS+/rRrdzmNJkZ0EFJWcpXNM7kYXYGrD3aJtWTlWN3ks7iL3U3Jj/cqje2
2drU39BB6750/YBrazsn40MPEIn0YMZjqkCfl870naJ1T3Y21Y/FkMOdjdlyjm3RIK8TQ46un6SN
fIXScX/dgVv97OJA4p7DJ4hpCVpohxr0mlfVOzgaZG1MP4oKvkT9XDKAZTPJT1Zd8CuH4xNlLKfn
wizUtaGrL66csIsKgWfIXTPdThIGOY1bZJZv2sWMOqaEeZRPqnl94oLrMOKqDXlwh36JYT+va7jG
GqnjVblJ860E1/XcZHa9nYbefTQaUtQBRXhVgbDG9c0piafPimmrVWYTUWUgzNvwQoRECtO+a1bT
Xzst1lSVd9IJldHRMxCzJoqNBBYKpmDptpWz/TL2aREaeSoav1CFfK0X3BF8pYlyjPTSImfwT9wT
kPsjg4hp1nyBpZoGVQ/OsMwNXfTXFXj4Jxg98f2kTLP25g6AabbgFYt2HuFEDkNfAWc+oR2YVtNv
Lip3N7Cga3cg8ZNz0izYpomyeeP1qcDbxjrtvSorKE7KATYvcOTJ6EYBhyZjqTQYORMusdjtpgKR
0Lals4QptPiBnzeHVfXXnJfT6ga3AYrceTRaBXxfIdZFDJDIjAiha6QKzLrUwAYhEqu3wT3PzpJ0
3plsmQYoxZF6qxZztkIFN67rfBmG7yZKfa+zaHGrtPKOQ2t0cR573KNfKzMnP3D375KVCNpVOxzo
yxy4JiwwvRYvVAYcEiidD1yyda8VdZn5nc2EilZ89GupUiyl9ercGdYEWT5QF2AvMLeYmLJhBVkw
NVbeUIOx4QypddVkubEnNU2CHuZBEFwQ7bYjzbTTO3gvANbfzkBuzMJ9XYwBOhNCZEfA1owDK3t4
BuQ925lNUfo459C7IH1c5oOXUwB5m755gORH4aPVN+3NlldHAD5Z4EJd4bgYY7/hUMKMElfPoGAP
pcJxSWXkNCMUey2zmHBXE3qxV8lYxjPIjV62LGWklpldDe1EA6Oh1bYyysR3hLsQ4JD4eMK2Tr9l
mZZ4o+TZlV61JASettyLpYCAu6olwC6zO4c8dUU4GIN1NRVW7S+zxZ5wcVy+lP2ch0Kjjk9qxn0F
v68oTWqFK24/7SfLyEKZ1vVdJ3vtJC2bBzBGMg8Gz9rbPBvmrcZxT6MJFI9x/aV+zdebMO50eu2b
dWseG55loTITXI/pBBbADHEkv4YX9Y4ZeRKVJBl3OJNo0PaTvO8SUu9tg6dx7ugFRPlqa9fZ8HrW
nIU+C5eSqHYIyhYttPrG58Y2A4ONxbG38+rAE7u+HrUWOsgWvH/crirjZUlIWDBQkJA1pDGvTCsa
8uzcOHYXU1K2Mcu5ddVZRIW42wFXMRnNLVg12Nu9mHxZ1nPQcmet10Dyigg0ppk72PHMjDTKcFPd
6v00RUOVsJi6HbDDvYtqmyXHPayqnuC2J6MuS0vmE9PhldfnNiSEOlpFBcs6j9R6ip+lOSFTOFAT
nMVH1hgwlIfwXKzqcnmEaU1yXcuR+HWfZV8Hiptzq/DkeQeSgyxacbMIk1+jULcE5lLyTY+U5WFI
8/Y5a10GRbI2QZGxk23vt9zGDWbQxJYWXKCSlzCfVQbbpWytWFVdgmJVxVBCwPS6VDanuqqfGggw
hNlEx2d0PLkHDocIaZ4y31kcLc4Mmu6Q982HKlvzknxsD3O6lM+G7KwtKn9QOGnJGE4uUoR8adM9
EUvv9wVDtWhxwJdEEeO2Liq6JSgnbInlAqM6g8WBc5D5sJTt46ZqspDZyAISorW+HBw0flLdvNZ5
Z4y+Ema5SRoK4wgOAR5zTLSQdo0L4ZGc39vdsOzNwWhCex50ryeNsWEzBViT4jNGS4lzxhdFn/oG
9HTuBDXyu0Wb6ZHXpRFYqW3cMJqIjU46sUMZy9gvvRSb3NQanKiltUmBhIJ+JNLKO3vIUE5pMsCh
9dYutzQh1bNppuzY6HLYJK60vijqas81pIOJB60lOOfkw1zA7khYvA5LkRpHq0vdQ41ts6cjULSJ
KNKv/TyRJxhPK9Qjm2V8yPlSZBA7lfk16+olnAl4w57R1ikER3j/6jZz9SXt+iRklsTjVBprtlyT
9qbpCLITDNpFS6IqX+iZ45WZXcZQx+j3i2n3IY5Qdk5nIjciF/WhSvTRt1SbhmMLW3nge61tB4vS
eOa8iQDvrIPUbLKT2yTa2U6qZeMAEBBYg0X2qTTzqwFCBE/AJpe7RuTZCUlOE5WAPm/0GmwXcAsF
W0ta+s5CwAxMDr/1cRy0G1QA6TMym/7HBBVh7BLDgRxI6/imKsugaifXy5yqO7iN9VWyWqJKJ2Hm
pLc8LA0EMb1XeWTWsHGrl+lOKXSa8D2jBL29PT58fdRp5wadK3+kArtCm9l0FEq9iHHQaSjbiR/M
tSTNi0xtoSPq3rNJm9CKxOzPKfJbBIkOBECIdzVIkoppAzGm6caeNe17Abvg0DIGuBfkCCooVhlC
C/XFApEtozw/zFi7MM3rkSIKT7PE0GVBZUGMKLQtXcAClGPP3VQlkqcbrTXLcS+1ti2Mtapr3lR9
Y97lrJ0OOGDwQixbgdbiplKGQP6nuTep0tl1iyCbrhuN2FR4II8vzQCwz1KOddDaEITEvnRohpiQ
4WioG4P5Je4z26ISEtjMobbiajDas4nanB6pbtUJaA34cQc2xRveS8b64yJZ2fjIffg9zUy6rU0c
oC6K2PeriOxVNQ/8RjSlUfrEpt1BzIIcWyRCDIVuXm2bKnGysGeF1kO+PhnQWClrt/FSZfKT5mZm
WEHauw1suxU7PhTLdT6bcGFwmrTw5IggGrQGNlo0abk57RfIY71AEXa92GpVzMeq8UEFku02mYx2
PNWtYVXBXI7oXo8T4OJQKe9Dg+F3zJnqLkCFG4hqkw/HuahR+XQm98YhgwqqrGK6T0hy28OEsAVR
RJAzHATJY99BAVXaOIdtaFBuDBtHL3pEuruTrSsg1js9JWaZHgzaVA8JSLRovEzLJreLH5kQRiC5
c2i0jK9h8jtSMrVNdGPvFs6jJaGA08xbt8R7gGjb7Jcsc44NJoF7DQ5xI++eZG6mmxTHgp9ToIoM
l4m9VZWz10/WS5bPd4PpPiBgM29J6iu7y0CSbSdv7LSgMhEXpbhLGGiRxkJunQSuvCIhW2WzNrCY
TSBJQjs/keaXSieLj5vFQ54o0zfWJLPTVYjSXxG46eL4eVmiFqjMnSjJhqQAo4IXvcuN8VjnNToU
xpnbHWQ5Jr5D4HU39phMfpYNPocpeeTCYM5finrAZQg/EVJObQya0xJNQnyV4wAUe/Zi62Pj6XqT
eeXSZp7Iu6/KnL8PQ+8P43jSnOp7wvu7pate2rRw47yAtP0MeOwyP1VWeTVQgVrwcJNpOLQVivae
C0lnq2i2Un1VRXID0Y8jHfLb0uH+yKoN2tV+bb849YTeW7GDx+JhqJYt4NR3fWPdaKCJmiO5awy5
mY00KMvmtSo6y9dyhF1ZlsYa6wDett0A0ickHhMLzSMdsO6x3E5pupGV+6R1fA5no9pTNs4eDs99
KdWtNZVQLqfUS5PmHv2ch3aeKPAI7e1o9BHKOUcypPiBbeA6MPGV/QlSRkfcjR5MjiI6cW9kl/mT
do17j+cskI9IrAXWKmbtzx1afG0ajGnmuSk0ucicRVVXRiCrTWB0E/yRjlw87x1fS5vTKJpzwpGt
pcuPaqapvyTsWk/IRqVWOC8U5UuFeGJ9a438GS479yIdjmOax2xs49a8F2jRIZdHTdq6JZVh+IOj
xsgutLtivkslLiHythJzDL8O2D1V38uS3lawzfLMHqdo0fomWe+EqScH3ERSy0/04QsZxm+EoZ9R
fDPy/KmuobCcF/VWL5pXR6thbVaZUUqcW9WOD1P+0k3dCwpEXlI/6c1+6k90LH0QF/ylz84ihW1k
rgcCLb8CdJwR8E82QuLURQfTxlUZlQwvd8CJtKz04Oj5WVsKHrD8u5UhswOLGCuMuR3SuAk9G3kt
1TPX3I1bqAitzoggmhpoRHVzE1Z0wo2S3SljupvARBzq6gvu235hnQ39yh0aUAOLiMnFB3Jq9EmX
bJe+iuAMDkfXc6kXObog1QZ6mVHfJwdTiQejzwKzl4Ga1+XK/JSIuOiHAGBjpAUkEhZcZ507d7Ih
u5BvXDb7RXOzoFuRTONu4NC+YsUGgiaebJYIkjDwGNFyb8zog8sktLGB0jTtTZIaMeQ0Aru9cnW6
qRc8lL6dJfH0OX1ihetTeErpCGJ0yBofqb+PTOPGGO0NlI++57hBcs0IWOUcXVp7taaB2n09V0bU
ogndI7tLUAmDzsWpB6Nm6SZ8dHHEuR7YVn9Cm8UnDB3rfjwDIbHnjISLVX2ZiyxwFz10HHDSnVdC
6k1mz0GVx/jhjQmzzmwO6qX6zgQNFieNyZR4bDpzdCbBHDqPVgMGMbpuuilMDyUGfHJwtLGFIJg3
8mqI57LrUJIUIsBzZoA5uaAzBIsJvmrQ8dx9ru2s3yG4ipOhQfGNLihnwMnEH9zzlJah6LJszwhq
MDQZCr9ldE/65U4Wbh3kNp2RYItzX9Qc56swN32z3CUoL0kPzeOivOJOgovckoL3LmZLPo0TDpdl
lBtN9KNns0zfydT50kEpzk+0ZPCoEEA+1kYZEjfFwoK4ZzjnDLtfg6waDDf7LecCsoPVuG7+cpjE
5LXOhCwg0fJCxYmZWM9Zk+s0MrO6uUKBboFpd6YgeZRVrarvGVF8QhiYEWdDCfvCBU5RWjthxxkO
0KdVr2XPbKzLyc+7jkMSZU7r+6yu9e5HMiDUlBWqyHOg6aj33FEL97nUUww6hd5QVcmXAtlsct8s
FHFrHsdHgiPjqjWKyvWqVQ1n8ZFSjOODVWRjeppKZR+gY4U1mYAP79FSz9vHd/2DP7Sg1rbW31gR
lOWhAAH1QAjjQHYCUp8XZfkht2gDwz2PQJ4M3O/S0q7Qmnfi0RHF/LNr8wFQ9L7d9REX9vtYFx2+
ESUJiaUOBeaSRaMx8lCzlB4wEE3i3k2yXwim/3G8P87NAm/YpGvn4RKHJly55DDl8sZK+F1r3a3q
z51pnP75Da7NrN/eIAi2ELEBFAh+kB8bGybsfG3SuGi+17fYEqi8ph5DncIee69HTUar5Scjfmyv
vb1HSISA3gRCh6EDMPRxxBy4ryJLdU/w4ZuV9zAq1cW/s0v4OYal4aXhqg5F1stZ4YWKRuHoGRIX
t3hie+ZA7v71i9PfD3GxHJwUOvHKpV6SpSjvTXG/cn3It95B0133q+bhn4e7wJa+TckAbX0l+GhY
9peQOR0ZPZtGCtlXK5qn0NL8qov7jRFPUAFh+16P5iVg0v8MOX/RSH8bGPVFC1QqZkEm+JIKY2kQ
PC7SGXrcSWxvls3SnLtwCrpd40/eVHz5ZJ4rvPJiQX4Y7rKr7KpibPk6HLxEdrgsDscMTqj5Pt25
2Wdsi5VhcDkYNEFtiEhgpf8mfAS4lNlUMOGe42ZrHFaOWLUZgsbTjv8LusO6lS4Hc4G5RsyjzPxN
C4CQCt0q9LHyAwW6E1ip1aGo36Hf5dnZpog+5QH8cUBr7Y9CsYb+JmHosL5VI1BgeekrWEvqaA1u
VuYM4P9zMFyDZRF88vH+cEYCB/j3iBebAo4MNkfvxiP71XwtTH27CYAr91YvW1hwV49TMN99rtSt
fzbTC/iDybmhTLWO2wdc3Jk+c6GPz8PTNs39w9nx8j2g0OF00xj3nTfdfU5WuiBd/Nwm76d+sW6T
MUH1Go9A4yVagvEULXcsRgUw1DbE57hCbynmPt78L77zH87wD2/9AiaBFiMZk19Dm/502w9vrlvI
viCLvrNCfG/sV6+HGfqnYIk37t1vq/rdJ18f7h3wRWO/BsdNAdYSaOykxcH0rUO2Gz26RcOA3cLa
lwNI/Jl+8AX0/fdXfhFJWG8Pxbra4ElneWxHjyt9Fa8aCWM0bz8Xf/rjUfjuG5srSuDdXDOhdWOD
DbUeFwVY+2lAtysN7T8/Lv5+sSsk4v1g9oSC6Yiv+mt27j4PhI/ljPZi5OC4+M82L9PhzmxBFfQ3
lW+Xw51xWs8n6PUEsJByNyVcaNcZar6Zhfq9sVsn+i8ZDL8+47txL2hgMm0bjtTbG3awgvZxu1pN
d5PNKnBDYYzy+Sn1h1MfdBC4k0AvVIMu5cV+WbilmIAwGY3NXYHXqrBQ10kux8+Ppj8t0g+DXeyP
Qc/B4W4+fMbi5yJ1YxX/Z4sUyZWFxo25Ks44F2dhrnUmZHkV2BlaNF2ti+bnIu12ZEuiTw78jwev
DaNrCPkjkYPlxFuWerEFC72i0snJm3VxFaVRDgzvwXpy8DZXcaKl+mTAj0nxz/HcVQ4YNgnArl8S
uwdnWlTl2h4EJjySX+dKwBT+2z9P6mOC+tsYlzRuWAbIyikxhjZ3dyXBnS5JJvuTfO4PE1mlz7EA
IbSJF3ixLBiwwZAVtb18hKpUihuj03gE/cp/nsobXfTv0/ltLqv5DrSy3sRkL+XtCwuiKYuZeOkB
SNHQCHixh54TQRkwATDAR2ex9q1b4wYdtKD357MEjxdKVgIREsXhjSO8nsNTRmi+bXj//GzrLrt4
NMijryKqEG1Drn6xdKzBqdDGRosE0Aq2FCeOSpSnt9DioVVJfbiOPv7zgH/4rswGFmx12lglwy7O
mZrqpTmYDkqte0L5AT4Qn4g9fTbAulnehQdWFBo6yyi2FKjTDHbde27/meP0BSby7Yt+mMVFipUU
UJpVuQMxsmkGG7o5/Mwxxg07mHdQw6hPw1318Glw+MN6/TDs+ufv50YA8VHS8YrH9hEESxDBxzfP
lxGZnf3a31Txr7jwfyjJ/wLd6t3KXRlCHyg8x+ey/8Deefv7f+MkcYMA3cbEVQynID7/T6AkEJQa
RN+RMDjo/KAigv32CylpsL8oiD1QrluPGop6yf9HShrWX1Dy0sEsgY0VygD/kryz0oA+bGq42kK8
BJKDUKtE2HMvQiuduCC8IICfo3DWt6Ovi6BhKpAMV9alvTJl5yvnBXCCbYNK/5yey/RFN24sistJ
44a0EgFq/XGTlVA7UNG0wOCbtn5HH1E22KNSuK1H2zd3KnmAdZ9XQ/YRerI98CTPAHo0hV8Nz7Z4
pf0uOVXkZK3+grvyftVBTECbx5O5JNQWX9gHl97m4npJruf6+9KAEV5FuaF7JUo8Yo/aPJtbPBMq
zEjxtAclN8w9mSxQ4INoLuj5CdoYIwHXAoDuDP084J9ZtnVQkex07sFwzTMAR6F+icIfKuHQ7j01
EI9QKN46bYfSdhFMCgK4eD2wkg6cWvfmBpAMIMSSQu4qUcQZwRQcLZz4prOMYwHqSUY6TwGYVnzz
gfCH7gbEaJzEq8EQIqzz4TcA1hOeCHSEBJpLi47uhX0EMWO1sFsNagKwFLwM/BA63TllHlh4bpjy
RJNuAyORbkWp+6PLoxGgVK3hkajTPZBzIbpLUKz8oSkNrZYJ01+2FZS5Rm4ARZVGADjEE9AZBarF
89j6RfYytAcOKNjQx3AYZ0Cma4vwYH7ADN9CF2sAHwulaL+FBYfhrkTnIgbiwlufk1iPinNfz26m
/GwVftMixw9nqXmO8zDMj/omZ1c8e6rprpbP9oAmvINugaZ50KL3y/px5XNApgOwmUDoj1YpUdl+
xDNVBjpn9Wow+bg+ZWZBQpVAfwtww5q/EGAArEKiHwFHIo0DJItCezmG6C57fabFQuWBnj9hVXXW
BGRlHmRm6+tYqIWh+cQ9dc2IO5ACctTnmIpqX9b/41rEEwosE0ZXaFDE9JexlV4KDN1EoMJJvolF
Q3/4EXa/PghW3pSZ+Ho7IZfYyoA9xWOV+CxyQIkCNLOEJXCvnELlat7ikqDNEaTtCTSujVmD6tI9
1fJR9i/AswL20wM2igWB5TVxI15Qs0Jj2KdUBQDNwDoB1aoaIk3pLZMxwFgBGb+qnvpDTqIGJ75O
v/Zyp3X4KAsWD1bukklkDnCZk1i10DZEUoa9LnzOHlGe9qlLgJbVvCHFU+Ul/K1fhv6qHaAntFRe
4Wzd7rFYiUINDzusAYh8eLaawpZlPmvj0VABfGo8pwFZDk3eHoywBY3lOdGB4ejR2i8CsNiCRQPW
uEUTGJOZsFbW/856/Lfx0uBhGYBr6NQdQFgLVAWycIXlBEveecaJovDnEwg/61qxTwydhIGAAb9I
aDKszhxkPKb5y7tD/PQzs3lfP7Yv04O3s9GCMJEOWX+YYl+EUMDbwXnrs8HTy1eJtvZy7TYTvqvh
FxOWXFLGWPUoIvhDtc7M2feljq1GAs3ZoufiN4uKZnzxkWrbaY7zoHJwmDSoRWsRtHVXjg3AbyAh
AjCaNkXsqFNHN808ej2AUDU6OQstPLfSvHJ+WTeZUm97QNY3lJ4SG77SJgUiTPNAZYF/8kuJDeTQ
R9OOhW74Lr58m+ElDo8JwIcr+TqhL2b+VUQJRmNs14o6QEOva2+k0pGevyRODkQM2hMrHNoCRZ1d
y/RWoGdkqfif3+5FfRSRbY08797uRf1lsGcBsXe83aV8KNQ9MN++MDiWfx7YuYStNQR+21fDvCL5
1UwQesw5kN3BAqP0n58EIfP3GGiisu1YNnzHEHA/pkrVSIgD9B2+c41gFzXawcBqh78ZkBh4cZYb
ta3fJ7vauXL7IAGgTZ4kXBtb3cutsK5Dm8XMDIohluhJQf+48/QGopTXAmoh7Utj7Vvc5DL8OhtG
DNyaR9mmoYNHhk8S2ssUHe8UCuMU63WdDTi5H2di5AZKmU45eMKMOvfb0JegJAIRYB+ArfrkqrKm
+++vAz/HMpBk6nhruA98HKuDImuaKjF4E6weS+BOQBuMhiG2lOd8k585QoGzfDmehkQItlNoiq7F
WP0ij54cqoiepIO3njcLvMLtBNsqBRGj0bZKxw7U5qhQLzppvxASuIgZEwE5EgB7AGsHzsNa6cCi
aFfa2EKF2EAcSfe6NhzXU76SOpqlxSPPG1+R5hs3z1Rs3Cx9yI08rrDJp6z/bhFtm6T3XdZvF1f3
NQlehOp8LnRvfYqyzE/SmY6T227M6gV4osCYo87BYaFuTChM0Od24WE7vExp59vmliK4rmkEAdfQ
yYF1b+NC7vEL4fU4UxRA58MojC2fk41CRmBqAGhpIOYJ4BEHHhnsZIy3iSFiSb4KU9uSlGx67Pm5
fQFScKeXGxyhPlaKB8BJIOyTPiCRAWNwjbxAkb4lNqDreNOIqSSat0a+dbZ8ukdT0Use6YBA2xQe
pDL8NZ7gyFuzBop/Q9bN0XG/hLPUetB3SbcbvtkgGrLSBzgJzNzz2EPOvgSFdNIBOoh1BD/Ix3n9
iigl3+OyP8v21C8RH5soxy2pssewQZDgyHvmKupGbEQJJncL2zOgqd3lh1mcSDN6SZV5eo8UBvwG
rXha57UGFFGfFxMvqT0C+dA6yCA1AIYJPqr21QG1ZH3mFjFvRvtvTdjGFk3/62EGZD+1Q7OAWZaz
KzgSYNBoRA4feAt6Eh4AF29hclCw2ej51sjE2VqRssZ0rKdtPo8BNbJtKp2r2SQbZrf+KH08WzAM
T8YIx/FaBGWhISlJw5ojWbRtAIKAUN2YWe4pDUCXbI7qqYzzGiZ9vMUbjgFVjRdxWIB94AgrI4Km
qeOnm8iqWBbD7w1cCITLjB3f4nLogPomi2dwd7wKCWzCHjWQMJr6B3CEfoJsk6kDSECbNVwbE8Q4
kB41RREDuLqZsGnWiGSJFzCMQGR+XFBY1PIetBfQpsxD3dy0eYZPIT3dwloEMrSoDKSKe6jYBTnn
277h96WmA4SBBUEeZwDlKnk7aurQwKZvtMZjz5EbVBJJ1QtY+Dqya41wX1oH2wEVI/MzpLXON2Ma
QL29rwBUWUdwkFNj4dd4ODXuXBHVcl7Xcjchm6WIWBzifByhzMY/lrv1HBgnHXwvFRJTj4e83wDl
FxnzeU1FkN24fA7WXZnJFQLA/QYhz2jvsALAT98QA6HZM6AkwBEOoSUGYjY4T7W+TcHxsLCdcF7Y
AEgiLaoBa1mj1WBpgYVDkLqbDo7XQnS+gULMuss6LJd5zarVvei/rZcI+Pa83TEgNh3a+gt4029P
UeUahFf/m70z240cSZPuE7HAfbmNIGNVSKk1Jd0QkjLFfXd3Lk8/h1U9jU7VzGT33X/xA9VAoUuZ
EYogne72mR37iHUc12CErOpWDh/rJmq0j7W583kZRr+blFpawhKUraVRii14WF7xVv65KXZdLSxm
PRKEgOUDUfqwrhIgbB/18L0t2oM5RqlF32WdQ6ecIlcYRxfT6ZCzG+D3UVq4QFsYgkgZFjdXuU+N
IhxSMKhDfGCi7ftUa8mnqrve5bgr1/+6niyGtA01ItPASS2shKWrNutCNbX/OFhwNaxHh4CnaMCF
RmnCtvbZzGF5sc1bB0uO52qbJvuBmT0ynv9srBO32bQ1ehZp7339zK2245D10des++wzg1FFamST
XfSH9UQljfLG8zjPdTMPowVjFkkikrVlsZcTgTJsfrXkxGJIzPbDTdEn+4ZVrPdfY/naZC679K27
Hnv71zJmfNnj702rA1/rZhqfZP5o1J9ZDfwX46/jUrsFzablPehK0a4cOlg/BJdv2i+hqA8tW/o2
9IwtyfvN+r+paiNN2PvJukh2kE16KulEt6Zs2xFZb0W2bbSYNNfItsfZmjlNK2IJgymNEv0wGLdd
cYrTQ1s+BPJcpu/2EnnWPo5fM8yJ+KWTB8GOeP2uxzrbu/dlTzTN/vzvN4s1HGHrztC+FdjhOgH8
0dN2Pn4knFqcffddmW/H0WGTN+/truRbHDcxyUVrDuM633aOtuvWh66+b4xPvbhK8LpLt9903UWV
445dhtlHiYMa6H2v5aY3mAIDiNEH91Kn72vUOHv05QMra9LwzujwY3u4x5qe/UydClTBWU8eRtvZ
VsMZ+ZaTVEUJxWNjPUz5m8byzBMg5vbhsCquCtCOTtNsemfBgHtVlw8d7cLihvBBpnBXHQvjFCzX
ormZWQEH0iIlJswyXOSTF4lGbA2vDG0zxZjVhbhGg3g7Q8mulh05v8ApSc/JbWHuHNxrhU2lZuJT
f0udh2acamIRXn80LBmZRfCoJd0N8japOzNE2tkAyt4HutyJDuYh2aug5m3KNFr1jk4jC+TwG3TJ
LrWCB+IDIbSPaOaecjItsmtuJJY/A99bkNN/W762bPwx1WtDehpp9wTCkWsZtr+rngeCh9PQ6MlG
8Y20YWF8T+K9ZmXb1Thp0j83jAIXm2RFpWO2Ok/awNluZLlVWJjFtmSyvHx3zIcav//6+3Mf2OrF
Mx/nFkCAzLardzMJ00wRP1EbcwZJgM9vrp2tG8ttYNYbU46RzJsNKcat48RYoCEeOSRZcUotgX27
egfNCV2GRbLKr0T1vVcNalKwgccSxRQY15KrC6L72OBkhKiSsm+0DbH1AsWugf8P7dso79cX7jmK
drgW02o4VmYZWX681cYHOX1KNBC9fB6s6piyeSm4vBPWw6H4NJbnqjlY1oOmg6+QFVuPh7HPt6b5
aZmKqFeyGnajchZ84RmPoc/1QjFZm4z4E/P1aIltRQvpbMutN+x1sAyNS7RJbdaPpGWd6ycya/y7
O6fRgUEdEeJPV0eYH9h5Z6+1Xm+wQW37lOHOrGMde61xF8aQgcHShQGbo0rFUY7UYBv8mLW+mSUk
bRnhSUepAiO1ZFtLQruJecMxqNo43fSKs4rZRm4Ko5qfL5FrND6jnC5om7uN/IFfjpuEKKjAbl60
XHbwYuZScgOA2M4JmhX2YVS80aIMc5IcGaudxuqQjtRXdK+zXMKB3eO6SGjeWnl71bncdxOWpnV5
D+TO5kg4edNtxdl9/TGSGdvMl9uVkq7XatfUWiQdbjOdTRge6aVP7uyh3Llu/TovLPQxW2Oxc7rP
2RkvA6pUhniQV/OObg+WAB4Ws0n53A2BT0g+PKH9CQtoOMUVtwSNv+hqi6Ud6mGMxoWtr5OeqwJb
bNVHhroEaf6kknmXEe8t5rPsk+OS6a8ZlA/pjBGEnHDVOwhSUHo0nIblDuvlxudxBgtnG6PvMc8Y
qny3bnpX2RD+CHkXFYrmNmn5CdvYj22MU52WDzaexcCjeJp2q+xTF9mu4mlueVpYaksE6H+zZDIc
jbfe4ZYnRJPr7SFlU8kjG4NiFnIpu8uZy0H3Ds6ICXrVICdxKup+OzCd6NilZRYVOCIs4zTE/L8t
8ngjjJDpiMU1PY8fjPVs86hKvoP0xzDp5C3Aho9jVKD7DK5+5aqnZemvgyrdrXt2KC6bH4v3MSTm
RkclXDdZBMoOYin2wVDeaGN/PVoDxtlunyb5k4UhRaZaWNXZ3Z9H8P9odPDQVPzzlef1Cwfs3+OD
7X82K1pr+PpXre/mn0yx/0fQYByq/w/8QvpW/zJX8Pnxf4wV/qCF2YUJhozCZBUZ5b/HCqAU8OhR
Ekpb7mo8o7Hgn3MFw/jD8ECIMV7kIA0TjD/1DwKD/YcHJCFAPggCpnu4q/4jAMMXSYU0CAPMtQHP
t/88rH/xQphkteo8f9BPLCPbDPdp1O66Sxpy6LlPv689WGJLVCH49h+aE9aSr3V0SiUi3HJYZMEX
0U5TPsfa6X7c+vvxCUD6foX//kkxLcJ/AyH+ZX7yt5f7ooIEWt4pe7rXyzC+XdHL1qHZa5Ha+h9S
QpGsoEj+FlvOF/ivysvfXvPLzCamFWCYcD7j7yMou1H3q2egC81dkzNd35ISPv7LZfc/KKFfwb9/
e8UvulKX2CTy9XsbpnR9P21IGd0Smt7OB/uvheB/9dB+RRv+7ZVW1elfxpZ5nRCRnP783eZHY/dn
ixJXTVLuvH0dEUYyfqP+ffF7UETFcNlC4sAyiemYWqNfX1G0AV26zuv6acr9iuJEybuiASJaDVDT
bwS6Xy+XP1/MdfAQ4HL1aGn66hFa2sly5/5tlndj8aNm/y9/1yz0P72C74JQomsL/p/95QM0RK/b
S/wWx/d699jqR3/+8ZuL4VdZ/K/fAR6hi5GEvx+gy68fmDdPjmmJN3Y0z+PbsCXQ883mgvBO83EF
jHe/aa3+MkD/x+uxKDm03mKj/VpQ5gknloN4G6L2qEfVoeE0FK700mW7IKVt4u/pbb7/Hcqdk/kv
d9n6snhxcBytddkWnUZf7jIV+KTYyvdsSuRJySJ/YvMjTsNgJWeXEce86QKAMiETOD9kfXbPgbTR
uNoh+2aSmwcn4dRvZa7ZR5WM6Zvvd95bUlf6HQFNdCBAmBAvqhzDdm2HcVqrbZDo+cuyDD272Dbw
Qni4y6WIfY6/k1lpH8GKNlPZYL4JQ1TmPteJhJP+HoIEiItwIZO49W1JUD6LZKJMLRSm7dwtGuGZ
jZFN+luKXQNxmCBUzFyugXq4cW3N7q77skIZaUSQXjgQtM9NvqYl2ShVbyhz+Ufp+gUsN7Mk7cMA
6kcN5YdjrUdT8LNfqTa08pF35E7CLnf20uoPY1yqm8nOyzuv6IOdO0JInQlLiOSJnfrJ8bpnIVDC
LY60otSJeXjtEGml34U9W7rvsSW7UJQaOUyn8PjTgrrWb7W+UKZGUr0iazfEI8RezDh12GWBnp0r
v/cRFzVfi/f9SMfwLpX9PH5rR8uHwQDbYth5jet/Al1Tn5nvpuSRDX1Ioz6Zqiw0dDlohyRNmRjn
UvlsLt3BfsmtlvldPyzZgRy/+cTZ3Ub1RMNNN11Z98OBBZnCTmNpaotJ2kz1lZko9wpAHPkTh7za
T4SJ9DXrSp1Bc2kRy87KuLsRSZ+ck9iofriBwYyyIfkjbIIdyjaAFlaDy0bYIhjVauwEaPASw1HM
QXmHOTrdqbTRr5ZBY9c/tMzgB79HtDKUHrzovaMfLKO4QufZV1ZMAoqnRjgb+rIPhFteWzKRO0cR
XDXJzd7OZp6uA/5gP6ZCfJ9Fa75rmStePA6Ojx4kldtcTgY0k1HNBA3Y0X404Eg2SRl0z5iI0bBy
PZPvKtdyfROooY4WOQRXThmITceSeIIJYIq9XpLI6FyVPcgu7lhsIX1G4Bb7C23dHFEcEBwZChFE
Pxfrr7kE76OAiG7Uc7ZslFTdM0jEJZRV9jE7un7PxcFJaaiNcQz1IO73GkfUU+K0VoeapfhaJBuF
D7rx1LUuXHVl53asbzu5NA828YzrJedWSyrG8Y4hxVPrdTBZ2tmjoTXWzKrY2qNhRXPScstw45AA
bkmXth7UIc5BHQfaQPtYrKl9kYtTXbrKRJE3RXFoQHOGwmlb8CP6cJaQaM5d2WuXsq3EKaOuJkK5
t1/NJOufg9Ht77XYsE6y85EKdM7udyJt0u9Lwf6izJfVOQHtqJ9WiwUjGVbaWAuOpdGb92uKZ9+Y
SXMslMkuxzKheSg1x9AtKzvMCSejoJQe6xchxmg2Bv8izUbbTJmrbwnFO9eAGsZz2qhHoFGJVnIZ
GpzgrbZ/p5k3PQfZlL53lTOck3pwozhB0gj0FsQrZde7ybeWIwF6ZCRHztHgKTvs3bbcpl3p70vf
JbPsNvZtCd/mm1JZEw4xM9PSzodL7dD4xoQzmb51gBfebDLd6P8GhJDZGIMP4Cbth9caCTIk2jh+
jCBNXmZhtT4+hjbdwThq21AQu0+jUSu0SK98ESn4TM/NOFh76YvZ3rZaKaKh7KzQqNLyZYqlufN0
pR0biqcP0GW1EJCkhiFyRFXJY5NIYmfYa1ixTsTtoCbjmupo+I+BK16TKWhFFOd+84M5KTI2dXf6
yTeWnmlJWqhtCj6CiGjpEW03suHeLUTC1CkzJeHzwbuMbdveL1raPg/G0j4WmmFiaLES/5wVjfka
53W9J1nh7Rrb4qufupbzuq3514ufl1Gqt6vAykDzJRs1Cj3yILajdJ7mQ2uuawSIr4ywbAdzw2Z5
7jfekMVhzbDqTpndcuPF0t8xTXfe0nGlTZIgBq6h60Neb/waf+KmSB111O1pfl/gg/1sCJq9LWOK
SOcUUj4AifRwJkrEAENlM+VdjfypE2vnUaXs705lma+62ZV7u5DBrlLZ2uOjy/FccVk+xnC53svY
0H92Unrk+LSKkKNTPM3AUCNwowBKG2Pa9VbuHBzeVNirIiatOvnnfJo9pgwE5CvTnElzS/J4x3rS
1I3PSRmuJd/BPAyk7IyhT68r5G1WpAIL7j4bTedbYQ4N+ibp4hh+RDtRO1YVKP14H5kBaOSxN0Xi
zE9zntuPRctqwK9Zv/dQZpqdHieYdAjzzxENe92p8kz/c1SxdjLssf6EvFXNjONLucv1AOKTZ+XF
fZZ642eSqOAmWFIzFMLRsyi1ZXEVdHW2S+nWPWatIIcITDg92s6IyD7n8buDvxt8mZvkrz0o1gtP
eePYCtvfWWlf3ODrojptFPiiHdLhbYN9lMRunV01kFF3gT1MnOgXWdDEklbm+1As7ovW+MHjAhua
uU6q70YxEbyQMQhYzTIzgBuy2uWmXe/9sTZB1Fl0GHulGR+cQreQfIPxmoIVoEnNYs03nen3sItm
8U2znOo0ZgVIPbMcxA+ZMCubYUHZxyzOq31f9S2PDmMmML8xx06/avFXzE/CWvRX9vwxBgvFrVfx
3/PtQDqa5ruWvPVWdUoTO7Ol9xRaEPC96hJrhTU9lsYMootdEOMauwDvnBYoaYklmABIp0u+mW3t
3bGFhQWs9KZ7njud+WY2j5MW6lrgb+A+zS9qtsW+keXYRWBdqenJVHvBgVfkKGxV92HVFsuOUzaA
KNJU5jL0UNjFBqx4th8GqLezh1C0JAuAY3xclNt5wnZultHC7gxntJq2lT8Wt7Ve2ueyqpmZkl2e
90mmgVXNFcNs8DXo8q3bQ58z6IIzmE5WwY2W2JL+WJase9ucBkzaAejhyZ2yg946eUm+t3OWSAyB
ey5YPt7cfBKfpslChb7tmCZSf6edM/bWD6m0LChpgV1dY2vB3THgkEItbHWYNNLwm/dFgQnaQHBs
jzjimqsi1uZnPFzJtamRGmcew9hhcDpZbIAmxcMmqdVQAnwTOuhuKgTxfDV5MW9czXeYUKm+x7+k
D/pLWy0phhhXzcFGtPwB9HYgFtuGZ0joBZBHmPSZqFWGVX0zhkXdt1NpZy/NQFT7HTJsB0uiKkbc
hBCg7FMOapHceTJFKhHpz3qSVcA1MDLDHerOfophDp3altsMEYvFRffY1KrRiL2I6LwOEdwgZ256
HZFupZf+DjzwzGyzUd1P0xMYqQFXPGao2kcHhZ/9s4bFbzk5i2mh91tdeQbvNXnHqWBIvJ0qkGKb
IaWletOOw4K9o49zPWx4+nIw54H3bKJRslbORZrz1Xik5/tMyRuPHDU0htwdQ1XG/XnuU4bONHMH
r1RFt9slGefvAe/gKjNdTjuTD+tt29ZG49x0LfujG+BqPCCSvDQPFueB5ZrthROAVG9zi3VSW4ob
gxwbW29I4ugwg+Ed09osz2WCbt9rI/scDw4yM3lLZwI5UcxYQU8qeW172sLjvunU2EZ+5nGXMHBQ
+jHL7gwx85SeNLrc3fWLU767qyqF0G4V/pRdeUE1VaHJs7Zlv+cbT0bT5heiB0Y09Yy6uYOCrVMP
6mL0tBtWLQarYL3p9WGUIR2fzXdhGcSRyKV+TCa46TY1E6adGtKOPsRbIsN6mED6YSEq5I7OgXYD
o6S9iqcUb0NflI9+4MZh60+S8QN/Qk6lFvlVbx1aTS4ndwxWZwcjQRrHgwPQ526HxX06OLoGv971
gYE1EwN2/066824M0oPqGnurz5p+RZ998I3tOzQIO8ULWTemXBH0LVgC2xjffen6GEQg/hDiIhb9
w+v5+MbYr5/ZyiYTeC/dLf3HAEbgAOAyHxd5rxmDYwIClRWh5bxnRtTKa0oHmFgoTj6bfum0q8Ft
8xdh5yZM6Ix4KdPEi+aw+9k0DChuFTDLk5EGZfgfH/tJz671pzrU1yCwvpyHu0UrUk/8GKLkzn0a
LsH1X61a3me/6R+Do/O71/tV5frr/P2vr/dFcxLVnDiu+JE9YU0zo+5i3K0d2vU1z8/HJPzdef/v
ssmvv91XUcMyEiHFj1iWG+njN2GE0trd5jef4W9e5WseLfG1qpTOB2XM3Npxum3uXKpYmm2x5WJp
0pBnoNj/Gyrlr96pv32W9heVsu4zW7nLD30/w8KKxpLSmfkRN0mwBXEDDm5tDfIx7f7/TMCfhR9r
q4ex2gT/D+1eZvXPX8T7P//AX+q95v1BiQy4Y8x6vo7OtN5Mf6UCNMP5w3JdWIYmMWeun39EAgzz
D9dzCG1BuUHixvv/T+neYxaAcx/NG1GOykUUzP+gz+Nvl+haCuJ6NhIlaS22Rr+qe5UHGtyymks/
3c8JC5N4ju3fiKAWzSVfxbUvr7Le/P8i83KmTeFsuhGtJsz51IKujON/C0www8jrZ8kOGcPc9f0y
4DoBJztmwF4r0VqPIIM5t9Y5hBeXea/WGBJjbV9vQY/NN0VpkZh2GudcuAMkp9rUi0OQq+AxbWHb
20tlRqUfLw9u3Js3Vc9uNXNRtWbbbPdGVqlD0rTmBTppO3HoB+JCSbceThZP9k5APzJi/PUbsGrx
ttV77cBDGkN1UpX2oXSW9Ao6orhPOjgh/ty6UZfP7I2GoWifTM4W16Zd9Auqb+lfSi+Y4iM1mc0P
VbTOp55DEgGWiGNvZ1iNBZa+k9ZhKUWTAuvBGl0CRz2J1Jk3ujfmT7asLAQazpWBBNblQRl6i1Of
jFhi6YDsbT9dJ525q06p69BdrMfxQ+VWedQ7Lp0slCEnd23eYkWZlxLvACHL9NyZ/XjoyzJ90rRZ
XfdT5UQBmhTzSFhMH9aglReqPHis5/7kXIt27l5qysG2i4zdq8GS3pucuLo3KdRqfAMNU4MlX65N
L8ujkrjDrmmGdo91uX82HDy0lgq8E8eC5TQmaXKOWw9+UpPMcFUzthKnDurY2W+a/Cml9cDcGLSa
H1M0tJ8Tss9+obeGr8LtImHig9Kk4bwZvTbcjR4jf7bRnB0A0PRv7HwhXUmnvtb7xr8zOx0rV5XP
kZmUnJCXus5f0yQIrmZhIFwJ2b2jcBW8l7SiaymoHXQh2yrhjGnTeXDm4cHHtILfqaq3bic05vd0
CeTge77naedcIGzrV7WWiAgmJCNXDaQZwf9sn+fTx2SXGkEW0wqXNdMwsVBccz23F/RbjHZJPx0G
UY+vRTfYJ4iK8ckYTb6oOcnO89zKMBnItlTKdqNWcM4eXWf8UU1Gv8ssGlWwB0NmTKqflWNkD3Gp
NVGBenaD/yvZe37s7gTsswgY3MuoQZ8dy3MyYUHhBGZtJ+BhP1QN1Fc0qtpZ/Yq4yrBuNvEQn0VM
pUdCn9hJNDboJTOZuTgm5SFJrDrkT3/Ilhs55nhsCqGWc4ZMHK0N4+e+IDPRxuN0VFOrYf7jhLJ3
UfcPZlr0u85O6vvK0pxin7sN0BoRW/6VbfQFp01znJkjwv9kaGKp+Wim03hdydj51CCz3tYcBE61
mbZPKUmBbVVO/c3MnhMcKwGCYkmsa0T67KjVmhfJ0tZvAA+Wb5kSLEBjp0AOVCWtsD0w1tAQjPi5
MKv+RtojDiHZV/4uqUBRb4rOsI4OcjfRGH/Eq5d6MR4Yp+ZT0c26OsbDAkx4SNPb1l0UTJMRLXfs
KyBBpFbwC1ZakEdBZ7jfnM6JWYTUGusIqi7yhqb5OQx+sGxq24A4Ucd4t1RVGt/ayi/JQrmTrUea
hg5iZO0suWXHOBqGfPgu9cI+2doy3+fsMLe91NCXF8PGbkTNImakWBue52zGMA179MLaMTxOcwl/
wRPLMxFITCJ9TH2Nypbz0Cx+qGH5wJNsDvHJ6p0cLEHQ3gxOAmojzar95PIbNH7O8KVB3+wB7u3g
GgVnt+it74qnGZMGPIHxhFVJH10/pIXE3OWBUjeujQXGaCUkjcpQxwa1Y28tvoN+nFahR//RTnNj
naLDJr61taDf19wWm9QW8w2W1O6haG1x7rxGuypYljbJkHs7ua6d5EjS9EiVunlJrSo9BJwCt8vg
9Le22VuEZTnjXmSjq0tdywAkYk5pt1mM71qwOBtk9eDWrfEAbpy0s++4FN1HkSxD6LdjdVoo+bmk
Cqlj2/B0JFvhJjiGdD2Nr7puCW7ARgNiItp7TpQzC34npe5mYzEPKpd6VEP9OwFElbthkAWyHmHj
sJXt/DZpTV2B4szNXano2tobTul424Ub8IzjX7zXwRhEjsoRNbNcIB0XWnGbyVQiZGTNWS2Uay16
vUR0dmcDZstqVYG08g49t4aNVZQaubJl9YP2wTxEtvDgP2naiMGPT1rd4fweaSME7FmGyjKT44TA
/9p2ftkBGarKVQYL5hfNs2CY+4EBX1Tz9tAFuU8to9YDUkv6dFWKXDtluledUl8QZK70ZbwISydN
5KZB3ke+07mfJme2dlMnhXrPxxY7I1CtNx0F99WK8/5DjWis6JT6lQ1qHCGvtph0cBJiRhF7lFRZ
6iYJPHF2ZeABTtP7+m0pDOYTaYerFYd3Ml+VaYuVuIc3BYBMgQsE6zU/sn1qDrEua05bSQ00wbdO
IDChM8vEsrdePBv3QlvMIzTR4Up0aX6GtR5j5i6M6spUXlltS5vSg3ROYhb2tLnJxqC/IxldXFjs
p8ck95B9UiIlp6QbGjCC0CQ/SB06RyehSCCcm07cxb6f03nVJPVtz0njG1XgJCSDnAIfaoz6h9gq
sOyxjCyHIFiMnabm+SB0Z7WF2Xqx92y+OLNMR6SttPb2qh31KxNi14bgbx+O7Ht+0toz3xta5V13
VRlYG7mM8XlJpHxnSlNcwbvtbih9t0MRd8ZB55keilz2a/iTv4YpFyRc191po4c5zO/UtZ+aKvRa
rEwssiK0Jx9noCjEdkDy34/C4LvJC8O76iu9sXB5w3WKNDjGhMBc666dSXpHyyyD+Ki0aebRylJV
bM3CXs4z5tzbuWtISeelUV/nXW4d58kf9q3j+ZdUm3lmSVxWBYhGNIWys88stfxMX+gXfTbpMSpN
Gh0C19nWKQ+qtHbHY7wUWokr0ktOHSi+jZjwG1YUOF7Hja/jK876FyYwwO2YWd0EovbIbOgcoQeN
KGXSUdpQJe5tybN8X40o/UlcWWsgJD3T9tAmFFwSXGswIJ9mR1Ajj0xI87ReO/su0Zun0hbWaWkN
ofZm7WgY9jqJq5HeUUyt9TjaT4x1OobJsdCRo9OFPKXdBlAy6+oNxLx/tAhn7YWq/PscL/FJUHfC
jNMDQ2jDIsT/ZnS3gpnnNaUG5YkGh64Js7J395lDpKtOFESOmlACQnzKx0Fo01KShMdArCt3uiEM
wEkfLW6kMNeT4GT5rCd5roznklg+xkvc8vHiBIADE4vLT8h2umYruFwCN00udeyZW9ekRkrPCjMs
Ro1yLZ2t9+gGxffUUGWEPZpUrd8sNyYzsi0fln4DYjULXVt1t2NA+kJ1Wn3yKts/j4xOH62uM3eD
DtiVWa9+r/uzzdisU89Ki3sa9Bpjudam1IwmZeb73nfklrGn+QwaP73YcyIg9AXENLG6maETrzk5
b2H/vlmCgT7w3qcG3bdoyg6Ym7qVT7MKeIG5ioJFjvj55uQ7TXMg1bLe97DbWyjKbPuWB0uru7Bw
DHRS5STuK/cqs+FMy7ORxNjg/zTzpNmOQ13v3KQn21f32kvMLmXXa1J7mLRU3S31mFYEDAba93AX
h0Jr1Ded4TF7b3++siGNb213JMPkNSQjBkmUAySDS+an8PxbfTHLE7vR5ZIWLTBaHWg8nPx0/GZB
5j3FlAuGXZlWeysQ8ijomj0ntp69OQ2G54ZhyrTJvc69qCxRWZimwfxjKacMgEQm2mI3QPA9Sh7w
8GuT9qKNw/xS96QkctUTtq4INEKHUFdAuJ1vWBcZ97aQQt/QQ7Uwwe6Ih3AeboOEwWMZNxg/W23m
FtedMBcUlvPiDAbHHGpFXcohwtxdRY7MiWvD1f4pW4uvdnDlTrmqE7CvZPJBojxvQx+BFc0E0i3x
8mlizLj45BSguB6NUZo3FMrcBmVOghXyekZot0G8cysLGuwaIFfdh87JAgz4DawZbMqV6+5TmyRf
6qfisQgG7Gq63n1y9eoSFG3Sw2Va7N4K+8FqjK3VVcm98NjrxDL3MZliCSBv2SLopl3AnrYznSim
XxGnrpkuLwaJlnHXoi6eHelkRA+KxHuszWz8QdtGnpNxadSzntU4oXW2pDeQyBSRUF+IHeE6g8jH
7EGLniHyehLQ5SFVA7ln/NXi0Y1j/crPpulB8nz61rrpsmM37n4HGszFyomUAU9cZdFixd7OIkpR
QrEZjXOVLsldPLjBW+8t9qEHZrDvvMn7CDSffiTPq9dHf9LeegnJy5qjwKWqCky3uS+TK9y/1M1p
rroukee2MguQaH3Z/cSuWK5tMhxu2+KzmjuC/AloY3ehsmceVQ20Nkv3sCfjEId0vc7pRbmh+ohs
94znoB9KLKhAK/C7OsSHg4XCAlzAjiTeYxcZQ4SMmIHnupBPdPt6yqwXq11DTLqXWTyE+2z86bhK
HgC1SwJEul7LEwTWGKhZXDEPb9HBUW+VdW2VhvPcmSSDNiBy5YfggHhrlp4FL76vjkPGSISnSeOi
yLE5HlHmrypbNR+ql9mlwBrFXLYdr4JZ6XedxcgNFGzpPpmjHlwKjtVsKfX2HNR+dWnX5WUrSoek
A3uu6magKuMIpEfQplt3Hh+OmevbvpfY3gIKDcKh0uePsdOykDl68A0OqaKZcXZy7BJFExxsCNAD
zPBi7DkKxGgAIibw0A0aB7CZvlELDwb3ox/cNZ2uhVkAwJsxcXwC1tzwlXbZh9ZYzlM/ZfHeZMQI
DHfkr5gqwiCmI9qIL2iJTGPWtkOdVWHaVNiYCPAw4xgdUgKNA5S8Ahff9y1yopSqmbaylApKQccs
w04979DzrH1PaqtjGje083udrOuwvbBzYkoicEtxwZWghRdfgxU4FuJ71ThTsdfjNJDAxlucL/lE
Qisc7dbwD5OW4bzO+7Q2vpWMXH7WNQfmfilT/83rHOZRvv2ZlCWHvCm5/BdlZ7LjNrJt0S8iEMEu
yKlE9cq+dU4Ip9PJvmew+/q35MmtyjJsvEkBhXKZEkVGnDhn77WNAS2SJmJmJV1EKB0Y/SMD+R8l
I5hdiGqEGjsCp9Ak30dXvI5O+XMe7P1iLG9TZfJGMYnumxuCTD8NEX6DUo/fu981sjxTmzySFnTV
a2PVehPn0jlEem9G93god60mb8S3d05JeaUdbA8QWXF8LeN+LhjzS8VkKGP6XCSsMMawfNjusKxj
b4kD3eWc4qT67kxxGyh3uHInfaxD9xFFeHoV6rZetSn6JEH6EtjoOD4nAkeFNcCxY1TH7HnkHBHO
88ri3HkqHb/mCRM/yeFmWFnnL1IzuwWlHm+yOW63GdIuDCzuRCJV+1YafOtFY4bwveUzsTni2Mir
2gyumbUsB/JXLjYEABiRs60zcaPi6klNVjAyzTHtcDvI8ojjal8QfOrU0yGHZaf6ZhNrFmTXv4+o
QMOMpo4efgn+mb/Z07XusQgqP0Owlvdnw53866kWxxDvzo78C6xD2k22xdi8DdgO3ocaP0VV11Eg
puqatZ8duBvah36mmNRMXr7PBvBg5U0Sx5lHxoARMoilSUhIEHAKU2InJUrLJvhnKumfgFuIkB7g
cPGe5IRrhk3TPKlodHc+HbW1DC8MeUIqArR7KAVUma1ASAOIYKIbVK7TnBIONNtmBFbiegrHChtm
n9SUAv1ESEOZLI+TEzPDHIYNmTEdpfsEatpa4mOazNE689rqCM95uebX/TTxtR2ppvBWJaLc6dAC
yIjWGsaFW6x7v360XfWuOZXvSrZUCMI4vsj5eei08V7FzUW50egAZgXLY4aLpCiKR1pZE9xfyhXd
EA8EgeZDEiUlKd1WSYRzoPEVqkaPQRMPV3FgVbUCITUJJzb5K5NIf/SqR2slrFcr6b4RpPNWzcXJ
YCpM26TxGBu67YaQlZZSCB91E4pXcFoc39oYubA5P1DyN1u/WRzgKcK5mlOvDJYYnR0HdJcBSOEj
bICLnSevVBJi3ZuNsxmJBdpAwwWQkFXlhmQsn06F1nukGeTs5pg3YZrcybbm5II0SDYNBOneCqoS
1ntW+C0HNgOLo2HkW/wXCJLQ4D5j1tInqiYYfYVyT1NUpXuMOLcc6/L1oIt+g0DwLXNtHjXb1VeE
FfeHfCyI/2F8F8zN8g1B22Zo1NUFCJ1Qb27jxnwKCdXALwwRqyrqh7Epb1UX0s7x72eH2TGv9F24
qL1hh0+x7jGBcNYqrWSbFxigrH5+GnrzfijiVzttD4k/fUy6vqQWVS+zsGl6zxPT9zT9HC9QFJ3s
L//vMg7fPZJ3VihCbqYqPQ69RrZQbYbM2HXmnrIyEEyOV6oHAxvqczH0DOYhUFf9VRtOAzl70X3Z
s7RHYmcpjE2d3BM9/IyAdVvG6XY26mzPWZowHtjDNQ0rQlnW5LTct3OyN+V0lfYkoxPrW08429t0
Q014g2xtHWE8nQlbHmw7p2N2wYWlERh7Vb7MM3VwUg3n2PODvH5XMcKjQUY7Hduntun3bAS72pxp
bqr+EtgFzNBRO1kkGd2EupD3ru4hCzkHK585QBbxxnBREabheILbcVwaBxAHCcwqnVZtNTzbTkc1
WPjDLnRcTjJuz94GwTwhQGmu5b70PpZYnSQzVGyKIlsLbbxRR14B+M03C5hxlqP+OVp8ZGG0sEiD
6KNd2M7PYRm9hKHxGKWULhGnwxUD3SwwLkIZ3crPrGM3mZ3ritwWI/PpypOY3JjJezb7G49lrjEw
f5Ve/SE9FCCW9yQy/VM2y1tdDz7vr3HtZQs3WT9MPQa6qj8vSfytAv+N2dXaYv3bTb6Wq64VtCE8
BHxEDVZQ33NO0Avz75VjEJqnzeHFHy+Wxiq88vEfagAJhiED08q/5/Q0O9WtPQOkTqebm8u5pc+8
73Hqb1UCpMBFOEyv4PvcIAjwekx35g6i6JNE98tbWDF496ixZaXQpOr+iWcL43ZaC7AiRNvJwl/L
mnKupWUPGmBdTt277N3n0GjICgjt287mfwCx7W4ry7pmyn6rbfZ6omQG65uNnsVy8weT6LSClcjy
ooBp+wr1HBHprCeEJEXqqEnrHI+taQZmGN3YVXZZANKfwxTaR6ljsvTmm9DEWB1zW3a2Srgj7nXf
AsEdrf3Y2vie/WN/mWuIGmZPc+2Y5WmZkmONDEGmw2UXeShHJ7ikGnhquCtoLKDiuoREpWe5qMfJ
jK/GJblLOEqPCTzH2vyGVIExFua1mtCYReUzwi8ihikc2jA5VcQqZoLuhiqCCXC+NyR7+LQrk/6Q
/nCX6zG6S/JPe+zWc1jvipR5PzkLJX+8bbM10EzxVI+jgkSvoL5hIVNGug6znF6DHJCY9GIrsglW
RXWT9d5ZE6anGGukHOpPdXFLAs3en8NgVmjp5EZKpkr2A0j6Lb6tKZwo4V6T2dxgcVWqvfJqZiuc
SVkHsvZautOBZMWgT7ygrTVka73v1XU5Vo9VBXoKpJHdGsgh6DGbT5NTBKOXP9Iz4nzW7UCjPYSY
+zP2Nor5NfLVOxwOP+YcoCizr3bezem0tmGB9dK8T83pmfCAvZaoTyWgJKu/7kuXiBq0CWwtS2Oe
JtoXLJUzLPFhrY3kB3gPklqMTZuhVEJEiIW1Yr2M7GbTCnJ7sB5OFSya+BaRNokJauNnPN7efIP9
ccdWfCcuD6YnX5vIP1RdeyJY9llLG6NfimaFZ8Kb9oWmQuNMCblxvLesFtknJn0M9DSX7zxyWv20
whQuzkY2IycW9saTjkYhiqeAed8ERayLNH9Nt50pzkHjeIdCkHFECR+o8SExKFwUXT28q1x1wao7
ZO3LUvhB54ecU5qXbM7fpsh5ITEncLLsZJjDjaLHGRc23C9VnybFjzEJ5v3uKkke4hll3r7HiiIQ
BGTxrTAJGPyuMRdG9jfdUXG95DRCpF5Wk75Po6uokNj+xaaJCOduWRTq6nvGPYx642D2zbWO2tsx
3E4yOTQKBFHlPxIC8e7E/gvmFL1qwmpHVimgrrJ7ikb5oC2oGVP8NJsXAGO9kQ324yETJyzCMLuy
c9jLx4rK3fKLMwX2pp7SF8UWQ2YASVCSXIa5vjOjkQC2nGRC9y5aWChATplTvicd76o3jZt2+RzQ
n8Ztc5dGZMOh7GWCwmLnnkJrvpBhinNOKilbbXk3OPltXS5rkUoaKqzQhUR56x8ulUIzM0vISIAc
F0pJJ3keZhTQdBjSntTahsMNlINN18htSeucL8kUNPf2kfQISeuOsyI5I0+ag03IHpsPxYwuT0QK
0RjNtrNlbkehXkTXvY+yuaq7wl2ptn1YBEtxPWlgLjjKJwIukaSJbQcjwIYahixwW1FAR4XYNt1y
aKv5scBJ3bsv/nJYStpXyGKB1Kwz98MpMWx4OpAKtlsNiYt/nxxOdwVtu0S/mAb3Bh/1UF8PZORZ
3cdYQq/JohcCga5xR9yG/EGv5R85o6o5eULnEOjwrS/jx6yf0IOX+8hKbzPCO4mzfTf6kPN6uI2a
kOEOT1I6MjVAl70pjPBbUsfnxZ9P6NiuGTlDbBBBMqZbl3NaJ/xnYeoAgf1Wdre8dPvMNjiwkyGh
3fvG414s6bmMsLxgGbgVk6T1Z8W3hDzdVMuF49B3P6yxc1dOx5A66Qwa6EbnBRTtj5xgNiJOblMh
Gpaa6h2ZP53EiBKLMQUqHce4ifvwo1fycTSQkbG8c/YFtuW5z6lDu3PkcnGS3slCnpzOPCyKRkMB
u5DBthb5cxFbPywycrRJlGRN385wjlVRXkk9PkTkRAkX4kfV3EVC0VinrBgn59Fr4w8mjCrgY8M2
axJUd2667Vz3u57hDbgpJCp6yjv7kgQx54wH0kk+GVlBSg00i2+uKRE3uE5xSEtS0fmhkoMVOpzX
e2PwfzRNWwSp6V7jVNstFwCNky/uA3J2vDWZzaF1ee9ClNgZzTQsTXKzTC0afU7J9WU4OBr5buiS
B/QLH0nED0mAIT5j/PbkSWXkoaHvJbyu/lHJ7sap5Skt52fbq3Afg84AHiGt9h6qYZB4iHg5A3ss
MBkK5IGoTprzXeD4E7Sz/tWw372M+dGcXht1g7vBOocJUWnNMKBwfPZdlhvLOE7J8tl5rDnhsnd0
c9KhfRrSAQOB5LwSUf1xaqAg72viVzON7XpoNgxED1QbHKX9JSW8yA/SgUmvejNZtHPTaVYmTfSs
a0koilGQ6qAdoRgNSNLbdDqy9lxJClL7evaMwGHtskZM4yajH2NLrxU7u4GC+cHvak429WoEQ/Or
0z+R8MPGTlN6L9i5iSdZ+VV07Au1xhm1a6WgYW6fTJ5RFRpX0bxQrQ03Dv57v+uuEw+c3gVOZKTw
CbHGz7j222PpxfQ5yW4ca9o1j2UPeiJyz2J6ryZkoxA+BhJBkx4IHPVQOf8opldCi7c+RDI8Vqn4
MTAhMus+0K5zKNFZtPK+gvZYkE0G46SFo/mzC/sfefpU2uc6ZflVzqY3SKHObpX7MYrvZn1LPtfF
vMY78NT0gS+joNPAl5pjHZ0KRRNxnNeuTzb5sO1pOzWCp0nQ8ozXcTQ8Q6FZhQOd52naoYChM/6e
xy8Vd8kW535E9AzPx4eYgcaVIvPdHsAHRi8DEhhBoT2iODesh5rIngpdtS9v8K6szRmJcbht6/NQ
IcF0plWVPRUVfZSO7Eqscw7V4Kbqmau3ONAKzEbxfOhgZqnGDIaOkdowkhPPXlERj+BogU7p2+Kg
qLCfbLg0LstFm6i1zyO2oPYpRbHCVboOnRYEKTNJim+FSIVpPLf7zY3uY3lVOGeHkI7FI0WKAe3c
QjbMjTvcHhwq7kngXqd6p+sLXqM12TS6TdnfjdTQ1ACoZdWNYKsSQ7HG1LpKiYTL0Sa4obsXHifa
+jALEh0sNgR3W0J76su3y7x3bKgyysc+TAJ6/yOVYhGeRbT30qNaHrv8SSw80VeEQO6VuDbz56Sm
PPEJPooB6ECh6DbKZis7le3V4G8r47oiLbeFeDkXPFg3fXPbe7T0A9u+IS6eJUpwpoCqjUSJH7/4
0RrX5Mr7dXKduFinUC6T6BdI7QXpVAZl+xQuT4714i1nEb7HXXxG8YCOxV4RbRqUoglkejnKvvrx
d0pIYAzhqXWfFpAINf5y4tgIhqd+cU61cWVMFlXAT6WQOUcCY0G57dWyjeurIfx0bHQGY7ZhnVsr
WGICVAU8GyBZm8mp10Nyp8mD5SADEyK9miMb6xQ7y2UpWW5Ji2LGc9PYH3T1UFPV6yK88fW7Vemt
ZRWbcPQDjevE6NKjzx1WVrlP3AjROxzQS3Yp7rCBuBRPA2oiaSNCX9DM16a5FJBImuPUTwfXQwSS
WLS3H30abJNtHXuGg7HxJgvy/fLs1gFU4YWPhEOunThem9ZHEouN27123dUwfpshV/ljfijDI0qt
mDW+e4nI7y0BWlRYRBsOv32cBPUgeEmzTWItR2Q5a5kYl5pnhaSJ4YHYLEm2zZJ+H4KLQ8l957T8
vA5Ce3NPV/cOLci6YyBrt5/N0p1HXoB+mPZMB4KlnE6LoaHkUp0b9SofsL2QOWy38Qkz6H2L/VCj
AnTLEkabsR9BNY0Gacy6uuY8E3hGfOjH7uCq+m207y8mHehkflQzl893KuepgTl3p2f/vTKmm8zK
CTBnCxqERxsKG4sannOoYHQPn/M4FKjnOxr+8rosefAIMSjh6pZ72O6M0nAg9RN2NlKmu4QRARNu
GgeQxWznXlLHlE57zlq02JmDXCa1d4JizKKxW5rmd+E6HBYFRw6O2Iyyioa1dlk2COZqr0aEHuY3
vexvZpu/qXU6SOCtQPlhH1XvXzUep9+mHH6otH606M7jkDjQpEKQCCZkoXxgmVmRUpzRPV/Wbp6e
lSmvRpEAVIvu/Br3Jcmd0ybpilfUX0/DDAB+ct4nvAnl4OzNhbzCYdwbnDw1CmDiLrf25dAgaceZ
1DN4htahYsxgOOWnn1VndqpDpEkYo7kyyLi4dWU9reKSE6Jq2RqNyH8V7BTrOW/7W2yZ7BE6/iyN
srqqJwaWMgoP41I8Gxwq16PnXadje0nTDudVixVibUykvrZN9KiKZlfncc/qQHvElGoTtkm1S/P2
udDJdVvQVOh8zs1DIY94DKmtLHQldEIVSavhXRoCv8/bZjMlxStRoHSRNBumx/hxseXdKG3Gc0gh
V2mUb8yZNSHtGInjOmy2rV3mx47T3mrWzRHppt5YfnUrIlR/hj3vfBV+GAIPaSk1MNs6vJgDgC8R
A4ccxh8gM9K0ZPBRqEfpp/khGztMW0u4hvrzmbQzKeweYB57dF6mTN6nc3idt/FtPOtvqQB25NY+
en/VgOZthi220fva55VskF28F7Ux3INu8qPmyPHgQ85smJDlQCnjwWDhnHMo/1H1TCpSc0xcp0dx
0ZolixZ4YIap39wh3Tu053oXZU+GvrHcdXScv6VEDT81ZgiPUJraP2NwYswkvPqqaHpqUJdV/95H
23I9EE2/wvsdHxoLeYBN967uhi1Nz3c9p9XOytpvaWPodTyWt4WJnmIcSbhynLcp7u4Z7Jxw8LUb
MmkPnaSh0aG2m6qlhl84bhmXPuYVVoiE812oE4yi9aMuHBg7TrYdSvNkZM3eyaNjWUfjZhjsU2Vy
36FjmRRfkTOeccRv/RAncy4wi9O37zL6s9Vl2i7Xuhrf+gjDezzqvfDdQJJICSbNe+eYdxvp4R0y
+m3PqGnAiqST+ihRr2lMO5gKiRtO1LSX2tqM8fSobGZGjoXI1tpNDkjJVh+W3Gfw0pZEMvfneqAB
iCpyJbIZ+25XBOVMNzHN36AlbDpbrrsiy3gcDGbf6iL6emNEfsw5OKm5DNc55haCjAOPH7Wxm0+F
9QNRwa2rwmuaVUxQLCCyg3UTz/aGweWPxhb70g7fOy9+KBv3pDJrXzrlfTT7AMrEDZHqZCNziJFL
SpPYOk6eu+691OJUXG0q7V3bsd7RGNumdLLE9G2kw+siXpi9+Fokl/Gf+b2rMK3iW447MG0+BZrL
H42zO/KeDf/ViZgNlV3FAcO8LyrixlpvQ7jqR92XNxQXmz5WezdvrqyJDMQ53Fhl+tnG080YWW9z
qU6D6dzERvdNFkLu+lkEYWIbt1aCA0OlJjuYOjdjrJk96NdqqB7MssE+a32PfLyShqwRdrpjfaIR
5in8zbj4Ech2s8e80K5shpq4WSCxCVoeZRnHgBOl6+/FIhVkUUvj+iIo+Yz9DDmXEuVTT/kFWx2J
2y7Mtf+JHEfGgc1kCmID3rhbO56IbBC4v3dRFlO7sSFQNsejXe77epyZ/4c9ooTZdCvumJN2m9b2
5wO6DfnUZgAeOGZG3m6uRu5cPuRP0JzqZ0GifYEHBGth32rzikoQMF3eAIpomAlvhrn24ZQ6ZYJo
Ts7y2tDMgEJUGgyS6sw/h90gwcNZEaSbqpTRbZP5akuCcbcxPSATltf1N4Lpo7lBeRH/5Fid4Xw3
y8/GJHNshY5K3lA6KTbQHr618JFhjX1kHKK6At9f1mYw97YNS4Bxg7Kw99fA205enFnvi1fMR7+3
1etFOHzBVCfTde86uMjr1Buuop7fE2Ee3pp2ZARfMt16oNU9H+AbNUdXW5QEGgw/Hl9339kFYEhl
2zbJ3b148RPiyQ30T4Hdl9YxShbG3F5LynmGnvDoTMx+54tn/zIbe7Cg8ezGMRKchEyrAnbXMCdF
PtgEKdDJdxeB961aVHKcm6yu1wIl4PeqoZYFI5lRysWIswgxxhcTDl3IMKQ16curuLGucm0RsTua
Ew1BN/woxLQApEhdBDUFEA8Ms44MMS4bAwnW6VBQcxnOUN3XSzs8EoxrndqqbNt95MPoRM9Z76Ua
hnOGHAlEl5nfC+tQzhxPQiZoBJBDncwWBkP2Mh/zSdPGNzoyulvyFNLKwUWb2H50J1qzPZV9Oe8K
4YstY62xCUbo/R/Akqqj26DWM0on2ix8jhc5TDSZCgEsIWbdRHkwo8cqm592aM6nGgvBPpwvOHbi
7L1bC+/5us1xm7GFdtOVm6gL0jiSa+ktHeDhqnzM+Q2DsYiNmwxJ/6mnsXauyovGBSDnHis+RMpL
nmoYIfiKB7k8xDJ1Ahvl3bGq+3krms4KV1Shxm4eLU3VN9o/vFGjDFv84QYPf/Fi8yrYyMWT5dh0
ZKPpyrzrG2LsR69Qp7aUwzYboy7B/DvGpJnlakzWU506yF09UBlOQSE/W4k1rbNqUZ+QcxC/5WL4
WSSj9T6T4D7A9isw8Dp2OW8aOQSuIURAijx6xDA033obTh0dNAdlUn4ZxTbeeNTjtMCn7adnUc3e
pjYmEDD5WB0b1MH3NQIe9HM80JANXabYJaHQqWXAiuky9cwg9CoMZ7gGlm3jLBbzeWwcd9vCwLmy
GcHec1ttOiMGjRy7crsgzRNvnfkCc5o23Z8I/OqDrRnmLmXonroY1KZXtc1+CHvn2UgSeV9zjCa6
0xH2N9vqkIbozH6oC/OlN5EMr9zS6W8tf2o3ddoXwCQG8+BYM27Qrovye6Y3DEDKkZADXzG6BZjb
fLCPwa2t8Q/RQM3oWiDYC1F0JARLcQyHIWL3UqIhnrON1tOi0LbXA5J8X2RbNFXLZ8USuyk11LwE
Yc851aWS5JBX6s4qUPxMTje8x+1g7vFIiJ+6KftHHdPS9SxQBWmqm/tYMN0axtF/G2fh3/eikhBD
E2Q/iyuSb5GcB3OzLGF7WYRhEFMSJh+mvyzHmiNZNHSBKEhWyJZ7JgHscVXozqsIZswhoU+WMPAf
4nBNAhHiPwYAe2lU35IchCHJvb3zQvRGvO/DCJOuLxwqeytcqJq89GaGn3J2DLe8MizGqgmjLzT6
vb6WvWQo6KGr2VYTw8CYNo8YBsCiRemqc1qBglnpqaBhRd+WruswVQVO3NRZ1k6LN9yWWATWiOWy
bxOe4XuiE4wbGUccaUBO19sxYjjILRL6WCYdIkXCfh+jyHM+uxaqcZOZ1e0QelGOOM1GJ2HMMsY0
1ZXmxvyVXT9pfGpBmybZc91WzZHJjbrzk3Z6rmQf1vAgm+bgmbPxIHU+H8bBajcuGc706IcZtQEI
HIYcmceZ2kuatwrjCnxrt3ilJ5pRzxXTAP2xUuBLLDTfPJRKP0WNUM9hXiYvPbJeNsuGQ4gd5Woj
J3cTmTkpMAMSsTkV4Qc7lw4sxFqPmaVsxFDtfDRjs97zg0aMfg3z3m5mtTF4MNZqpJ0+lVm2sSi7
76s66rdhV83nMgHctGpMNNBQsocEsrfyym6bcnB7ITgkPSiUwtRa8bhhKadL4dBQB3GQ3sQybv7i
c/3qt/MlbjvHc20cObbt/MKT/cMJJ3viYlzRHie9WEcn6pwt9gPg8Bk82X8YEH9DcbO+mu64FHIL
nkiPuhYw3+Wj/ONSSY/Jw0vd47iGt76HoEnzcVMGQ3BJpLpkqcIuYbl/t4Nhzf4QnI3NuIWlA89y
FW1hvlbnZj+//DWq6refy7ZY5CwpiAD+4iweKkK5VXL5XNzwFUinYDphUtpZG+Pb3y7mfrXCXm6C
pSwUno6jlK2+OA9D3C25Ugb74hg+NLbV/sgs3tjQfo6LpLihKrkcV1y4Zgj+9sM8zDvaSsc8MeiM
Kc/dZD3HSyu36e/5mM9xsEcYEEyaneE407VFs9amGetGwvxo6u0P17GO5jKhgKghKw3tVpfTnhj3
mJGquGGLc3eWFb429nDodIskxXq+GMt3k2HfV7bTbNB6Cxa7/GexTD84PJsvmdvbpA0wcE4FVrJF
MwyKQJQ09E+9yThaXb7TbblxRmyShrFgB+teXBdcVi7DK4T9yZsp7MPUgdHqGMOs/Jm30oub/jbG
JrnpnP5XPf0mmHv9+Sn83f23haRRC1vNRsn274ewEG0BmB3xvOnpfTM0NYFBtR3oobVfawRQf3no
zd89XLYJ3I+ULWm75peHPmylxTYfnxI0MCccU/D7TSfehe6A9GwhXS6l47uO9dCffW31j9DAymAm
2ob+TqkDlhcEmW0j76LSKR6jNmluppbNp2hT+0MJp9wJbGaMCOxsa5fWdPjz7foPnvDyvNqmI3yb
7wDr4MvzSuMHMbPg86Oq21SLwXCAbgLGiNbeDJIDYxyR+zSmJZMioCmVCjqFEQz7H8WQ7sWnkeXl
5s8f6ne/oZJKYpmHAmV+fYdcc/Z8bLFHdGTpk+uIeVqnU2NsE8RuHO1ru3r+8wW/IgcvN0FZSrlK
8czY3hdTcgimx+ka5zhZyV0XVu+OjOX6z5f4zTr8r0tcnqN/LI6OMzI4rpwjtquDPVxRZa7a0v7L
Rf7DMvz1RRyaP4q33rV+5SL/8yqmm6G/do/FJx2D2+w0PhW7fqUDe1teR4/NATnSsXn58zeTl/ya
/yW1eAjxuXv/uOjl7v7jojMUk6G13GPb42CVOntjQPlWNECT2nRY21Hy4I3pnhlcg2cjevrz1X97
X/9x8ct//8fFKetlkhru0YCEpcv7OX8y2798wcuS8fX7eSyxlpQOt/XrFmqbwpiY/R4dAsOa+6zT
TO/ueilWpL79ZTn53bfxgIUKdir+3q90TbMJB0oFUJfRoxd+ONWuYO735xv22zeeLQoHvgA7KZ0v
b/ysZTrZtTqad/Gt/dywHfpra+cj6F2DuA/+ipP9zdvsO75lmY7p+qBJv1yvHK1I6jA+yQf3zdtd
KgFjXZ5gMLGrdMEYXLCrTHeYHP7li/4bEvzrufzXhb88l1iUZBf6MVbqVeatL/zcC+612iW7cp8/
Z4y08pW3EgHBM3/91r95ZnzXVBRdQngSQ+a/H0ub04whrZQAPcgq67rIjPPkRMsZb5qN+waK07sA
yHP756/833WMBewS3ngJZ2Ip+7KO5bicIg6FJ8evxlvDx5QVTZ54//NF/ntblc/KzArPzmGZX8s8
K+5aafTqyOY0bN0Ol6GupomM6MrI9rnbESOLbx5h0QyS6s+XlubXV9F0wFFzTnC4tRbN0H/f1nHq
e5hc8mQyKt84nbsctG4Wknyi7MUse/MbNgZdc4jyUdK1LikduivrbT1S/I5l6T/85fP853399Xk8
kxY+VbT99X2NpVKUZf3pQq1BtW6hTHCCZOOv7dW0GUmSwY40BPp9+csP/Z/fgOty8pPSdyF98HP/
+z54HPn9MLVOw9QT9UiTaD3qIrpyBHkerTe7ddC0Q7EfmXv87Se4PEP/Wg1NVyDz9VgRwef8h9NT
tL4hx9o853YegWLLHHU3Yj45NgwVTobqx1uBwG9L8SpIbaIt4idwxXw0P/s/33zzP/vO5SbYvmJf
vcC4vwYGV7iZfi2WfQC2Mgm24bLuWM3gXY2vETPUFciMq2xbH5ef9BSDP1/9d7+8D9aMfFUFqVh8
+QVSVejC40msCuAGFWPGHOfl05+vYf73Xju/1g8G2Iob/rW4jJ2qV+YkTj4HL6yCk2LnIQnOL/xw
w3Ss3+tcNYdRSw5UDAcIXqxJlLDCKBhqoyZ+c2qDWURqXcvOvEszZzrhzKu2TUzp2VSm9dTFEzLk
Gsf5316N3352B4a8SZiaQ3H170dU5i7TZeVAHCPxZfCd9K5CIPSQqUu4Bu7itVrcjqkNUXJNn7Tr
IWccMhrd8peb+JtXxRGuBZjedoX5n+3HlPU899o60Vb0BFGoHAZMbRCnSdl7AppJ73FmmLu3i8I9
/vn3+5Ipxw5kOqyStERt6XEo+Zq2bdRq1hYNRJTT5R6/+usCMfHKb7Jp5TT2te1zCGfgxvwe5qlV
UtxmkDdX0+x9xvgCV2NucZiOJ7Wr3QJ7kpXQ5+4PcZg++dYl2MpQ5doaSHC0yph5i/0S0gqGYsro
s7Peov7SBrGZEnaX+F0nhDvG+QjJx0KMjmcz3lUNDmvants/f/Nfx6x/rxKXb84pGPwQG9HX3N8i
LzsjIboLczEacC/u4FEKfcctUttYDeGOnlWBjSDh87c52WN9V4+ox5W5n9vF3ejLgBN9MoKzsFXX
Mr4AYGP9/67Kf/1A//uYl4fnH9WjU0qRuJBGsyY82zajfaOvnxrf+8vtcH6zWvzrdnzBf42FlYfa
sU7K0Kisk+sRq+eO/RVDwcJJ208+LZz7+KrMlzkW/OZ18RrClGkaTe6dQ84PkHICm8QLWoZ3Govv
JpBgw2vvh0TiKja7Z8rgxwRRDfMbVN/APRBB2k/h7A0faiCBSvjWdyuyujXOeQyZJku0Fx6ISBtX
/hRfT3m806YPiFdhnJXRp1FDFiiXFxdeJxRFJD5V+YoX7hZVyTnx6SzQEFtXeCHWc43L0FsWnt7M
fo0rDCD/R92ZJMeNrll2K2lvUiNEoW/SMnPgcMD7hnS2msAoikLf/eixrtpBbSyPK+JVSpQqWMpZ
mT0Ls3ghyunuAP6vufdcUD/NB539z4UrXxaxEwyxEOJTIL975KplxJCL4XZUFIxWkqzocd+QQTNU
IRq6ud83gnAZxw5Jw4vgp07F6KtzilxPztVlLKWJ+fuHwA+/0bX0/e7ymRsoqYlm7UzGgwJnf1pJ
G1N6/vt76RfXjkVjTmtOK3x90v/4ImpZz2OhOLsmhfCCSsdAWz05HzwltV88ri0ekgpnqUNT8O0o
+u6tdEySbYdhuXZiyqs9Ie+7xsQYDVOMUSe7oPDzVUWSUO71JsdQ7WY7RFNGDyF0YT6htUACsI/8
K7Sv92DoHaoPmfm/eJL/8Ctei8PvfsU8gD1ItBWjCn2ZD+NjRmJxbqpLh60LjskVvvD973/06FlM
HuQA/O33UQSdMAO2l2B022Z1TZqSdHPTElv596/yc9dOHwYHxIJGpCo65e2Pb6wAoVT0V7ZJbzc7
NIDastLa9hQ5RukjaUffmDvmxYzsbtsOTQmaSRYLPWfxMg498m29KdHZ6dcw1tlhyFd9dOv91M1Q
89FPODQVjEeYlPz4C8atPMZhmu4VNdpHGcrpLl9jAPdkSdopkvzBTOrnC/7HV3v3UFbnlgTNWdmP
lc7LUelv5TEKHrjJJPeDT/7nEpKXsh2V4FcquZ8appotJN8MB3DTamsL7OqzVJEijlJeQZDK7vxF
aqPsYOjJeJyhlN5nTULX+Pe/xS/fL1eYSi3Pi31Livjuum6LPtMHTdsznrLXCNMTHuqTWBdqL61/
/5XIIpFtmgZb+el6LtCnxJae7pGPLexsl1oeCOEP3s2vrhX+diahtIiW/v7dVICINdnk21Px/eHf
nkHVgXhy9o7ekcQsN/Y66ULrgzv1F4cD/RfNL0xB3iA994+XqNZECBnGcY+rd6XQguFmWgFVW43H
iva+/OCD/EV9Y8K0NU3Yl9TluJ9+fDlk9nowhBw5Xv3wCdoJ+gCCiGj8CCo8uwEhFf51rPBR/NCv
LhVmNvKV0Mhj6f10O0zquGAXucfG0bN/bC1kn3mHgzJSV39/qfzyHVoMtC1iSvjnTy1mgmrF6BVu
wAARmaTI+adG1cKDwyZfUJlW0h7m97gZbR3pMQfK3jTJcsdzOp8toYefmR3o7lSyTB4qRGA9KQ3p
om3Y7H9wxf009VBN1k58C3z71s99YFFHZTdX0SE2YF6EZXFbjeHT338a1i8+eEWnldFNhfmD/H4k
XeiNXaBt2tthRBCHqhdoHIkorCjhUJcr8OtyEfhB3J/6LlpOOWaXcejOhJQcNIA2bu80l0IHnDEm
Y09Ubj/4qtWNi5kgjCbFoN3pUbnKoNgtC6c9F3W30uBwEeZR+1nsbItRe8Q1iZ2+4vE/sg5XwOGF
Ov8wm+xzoMOOLobPUdSckb6t4bPDl7OVOz4woGEzlsmoJD9W6dZF1J9Z493VkXSsCiLEIWrRxzvk
/2UYmBZzqy5U1H4ecJVd20MNwgxhrdVy3FqjOb511K7epCuf2WRVq/Tq347C7stIboTXWVgGS2XY
6FE2LwnhDImCDw+5JW51OwEBlvuykCBwUAt77K8+KrO56X5sOlBpgCq12ceAlXo//tJmI7TZ7x7M
rOV4wjSumpuQrMy/vxZ+fSn816uoP976Vk+CSmVbex0UywMSVL5TeJV3JqCiDx5qH73Su7rAtEe1
SY3wAJfmFQ2AgLgZkMpoSM7vvyU6Nc4DJvkgWd9HILVpAJp/jMBnq4sWh4kU3rTx75fvpqErZB2x
m+C0fd8M84ixlAGEpz0zuovVM4h6L2nnVZgjtbL1behEEOW6+1ilsBjUsxlqp27GufHbX5/BWMKg
f5Ch2b4vdFPD5nqHaT0KU/qkyRPmzsCOb/QxwGP433gpViMmb5r/vW+CGUiWBY7MwxDPrjUN6zwJ
UTt9VC5dm4x3Vz19Ebl6xBmARHw/j61i/k8QfZgO0r2slivWsF6QGSsEiP+N98NZoPMgVKlX3h96
g6UGTWPA7sW/juC+9czwqotNXv/+Y1M4sX9+T0wZZVvmNra4YN71y0ZmKrnaRIc6AIfXYyVOyWnI
0CsHYb2XlFdHz9yiuXNmez8wGlNNBP7Va2M2x1k3F3OZXbprcmyUmJdQWCyh58pZtfA+NjaUqkUW
oQhLJmBx+jenwpSZEAgwiDnW2ySNWH+03lXkdisDrDKyqPbLWmxaQ/GCEjIR+JJhRlLUhcYmaZA/
Rbk3kzwdlWurwtDhHErnq0jXoXSKcSKYKzA9AhBXXW8j7M2GH0jhiVH9bpD6ZT8fcsUPbQ9OVtAj
r4yfZEw1sIFA3rAOWmiAg4Mz2QcTMawI3bAIzMESCR2kHDnFe7lAmkk4so71OKu3ol45FTbfZfcW
vQ3okaNtJK1rc5UXwcIcPVCD4LOq+d6cl6XwIbQuLHtTzYjxljKZt1f2i3WwZSi+zpPmQJ5f6fCf
0M0JcJRLHH12si4lb+zqw5U0lxhfpOnYDR3NqWsyibQCjI3xW15eZCwlEuaQ+xATss7Hqw2r5mGc
H6b2i9OnK72WVnrw0HLihPltBvolTD9L42uOjI0S2LXiZ1XaGMWXJnpJsLcFICFa84kzj7caRbcm
rhfjNJAbayFrwGJzkvY0rnrn5t0pemlB9G4LjeEO7JnV3O60yHPIqccl+ZjItzZ50JAPIo8MLQ4J
C7QLhxcelGrhDPYCawwGlqk6RNivwPDXybks3NHCoBWvwcK5mZYzqVuAEo1lD6luLj1B0Z0cDK0O
Cb9auLDgW9vP0RzRsLtYqJJuIQ/8fo4nKtwq2l7S9uWnJL0JkhA+RbtILMude9wyqzB5MXDmRsqm
wHyRNktTrCcs/mtM3Ut9AMBYfZ0bT659vIjLIX7ELSNSGW7iWq+jc6E+dNFp7DcMJyEdvIhkV7Wy
2xUZjAQkOdrFIG5gUEumbdfEIgqNQRzyUnKjXvc1JK2qPW4059RcAdZOu6rUwlOtJ54pR619KuYj
9k4c2bFrSdoCmucCgpOr2oanCHuDAR/19MUZDjb66Fx5rtVtJ3wdafuAzQ8fwkMybySYrEkFv00q
lsQDY/5oCK4Iw8XY8JWmtrFugL11neHJxZWGNj+F6XQazMAd8UTk+VpYGZZLjIY3RrgfC5yZm0G5
bSrgdXtUqPGEWm+SFql+lvWH5AqJw/IDlw3XF5a3MtwlKAjH0G9Z1BSRuRFaBa6SqzAmSZ7kkXWe
IkdFZ6ie05yEOHiOi0qFCRNboVvnnVtABog6gLJF0p07GR1sggelS6+mKoTT3Hx4pI5J9jjCcRzV
7DhMMeaF/RhupO4g4lUsh1ulf8z0MwSzpVPfp9NXK4WUxzqtqr/a1XMoHSJorJKKp+7Sd5kbE+4y
Jb5trIwYona5ifANik9OdeydfZMTYB1cbKAsI3yMdCHxzspDASEcQ2n/KOGZSnHJn8uUcbD4AkQo
MjCxpcto3Pb9c2c/9/WlTF5laMakgvMOzHphyKgLNwk+F1lZz+IwtLdAL1A+ryB5zyPew8dZfImM
JQ/aoVgps19ZXzWbLyf+MkSXWnoLwoduuJNDlHlIouGPFJep21TyZ0ffOMEuk9bGgPmvOzQ4F6T7
/N4WXm4szXqfsf82Bp9sNiFWFUL+Hj4kskXclbZXUhdnn+MQKjgOeuIrzrN1OxP77HytnINZ7HDV
eN18avXWq6XH0fxSZYYLl3UdhJc0JhbR2E/VjYK7DI20mw5bp74gzsitMwgY3oxheHG6cR7zzA6B
nkdfkthYShh0cmPiMoCo3JJ5XqsPcYuKqoTRQPJ5hEeBH0zjcFVysVQY1ti5LyUnZe+SL/oWe6zU
earOqVbk7qBVXhOjXzbfiNtTQy5WZdniCnaqcwv/dK6OglzmYt1fMafSWgKMMfAxDMe6OjrJ3rQv
UehpED5QhoFNyW30dPf59SezT4jQlkPCsKg+9jES2fZ1tJL1bER73NoLjCdePzu+Up+qeNw20A60
5s7goVJ20tEajQWKJ1a8D0nE8yvQPKQJmzaS9phL2vEkNAOEYOk7sKsNq+HkgRWDCVimi8Abmw++
hemurpSlRsjQiNMT3dqi5wiSb/WKdhkboXi1xk8ZkvnmTOjQhseC41zS9D5NbiEsDzhzg/4rD5LS
OnRdihz7dg5bF1wJTsItBwfG971ub0LlHJvEqfBwv89MYBW+gn9YIjmQL/EeU1k87ovyWU/cUFua
1R2WhSRf5l9ssco3kr4ec2hKyxlf8hmOiCigcaxi/Rz064ltdvSYXPL6Zhp9HLsLA2dL+9TeahxQ
1jJu7nRjHxNcQ+T2wnC+JnCBXgleFzpkkLuW6Wi/6N/M7kwHF5HLPvOtv1TikU3dpK7sGlInsUsR
atN93K+lGps8MN+SG9W1WvbpbyDeOJa2uXyTlPfmeNKroyXAyJ2wBiBBQaeKGQHo3iKWb5TJH61m
gRp74BnVwEqPcwwnd6rCJX/jQLYK+xcQRz30/dBaZKQHycUuD46GuJHrs87TPjNXvb6ifqiIYIl3
tXkxrNu0vA0y3IF59tSX27ycN5lMvlSU3CGMAcUE0zSlMADbZCb3UUtene6WMDICSATY/80QMmh7
MeJ1jY8rMMmGSl7ArS1CaWtD+MjSDc/gNslcbUDiSxMqvUEH5IC5U0kP008NanoePA7oJPAwuyC/
0cyDYpFTuSQeMBY3POvH8BkYDfbOsN4RhQBqGubuAVOaN7ekQWPj3KXhncHFGVR7uyIw4FxNd+Rx
9W8DpNbiLFW9m1XklLVPgqOaSt3FhRhPaJu9MDtjPsHXblyYPtuE8ZVkW+kjdqW497sMwTemwT5x
bri3N0OsnSdx10eYo+dV0p3me60MvDqCMhOBAErZvilnNfND8E/VwRGVn9hPk+nZYI5E7UNLyaTz
WO4qUiHbEihQj/4bwy/thJvhz4hnY51DGwtqjlAC5pTNlUOYNs/jNbBZodq60u+nl0Z4dFuq4hXS
dSXIDbwemV0kmc2DnU3QOZ9uB+zjVXRfiY1CyTyzUUwAb6TqTV7B/ulQcX2qxdYBBl9nnzKNQCi0
m/k+rW4C2EKOeM10AIo1IPripgJcmW9ssYvRjhbIiUjGUx6a6rGFOlMfW7KQKq9MKYBXzA3EMzSJ
xRCcQ+AU8QojlkzUoLE36+3QrEvdy8cVTwTOZ+pe14Yr0771aHhr7oezFng5RuXaBjTmDRjVNX6Y
mi4Yb4R21hjTaHPmdTUiI6DkYXLJ1EvtPE+db7KqdzZt1S9MHJXcJjZwwvlJOMtq+tQoD3nql9DM
HXUCHqegTXJnwhJibmP0uMr4opOCN5gHPlUELsOwl1tu8LEnb05ZWAxVKOJ55KqwApw7KxtALDHw
gDr65pC/Jfmhjk0eDllxsVIIBdZWgCtIHihp7cR3AFwSYq5uqW3GdqXfBvNyJmRvINPQLfTFdZQ0
eUntwfwX9Z2jeuF9m6+a6ZISlFbTXGzG+RY7JPKH6bHmZkiWZrnHyS1jqpW9hDA37sLWSyzXUA7l
JcUOeG2g4GZR8G+EjJCe6gLX9mqYNoFC3bpswzVRujrpEpaxsCkrSHEUnHDRXSVtQ2Iy47PRX0xl
S4sAiNQrXs3r6QJTMLjLhiPBK1DKE2MbJ2czOdrTlsq5HnoXPpG2dupDqzyGw2mmNuXui/MtEn/w
SoxUkSFhpHgNky+kgOIAuauT4Q43FvsnY5f0QCQYlN2F5fhi2Xgz9HYG8ktwGx+eYeycW4d6ObIv
NST2RdZgchl2g7Ptgq/z9NoM3F1fK4ksXY56GbnEDC1wwtIl49We7bMesqoerIWC7yZZ1ujE5k9K
8NgpR7ClYePO0jatvFYcNdtrtLPQ74b5lswwB/d1hBYoOiXBUc+2dr+0O78uVsJpFjr0gnHV2lzQ
n2t5awKXH3ah8NRoKbX3mfTQNIDKWESL5jEB/+KcZZzouLbDM95Y7gqCNqLBL9r1wD2qbIbm1pTO
YUzlsgIrIs0g1onMm7NNmNyK4hPsqxWb41lcIFyT4zyKGzvaXe+U8jzYfkJr3aSbMl7bDbSL2ynd
5c1pbJ4oiQxjCSDl+jv4fedhHYx6V7tLKd2KW9R7GqX1GOOXZa2xMHhOwfARoC+u/O3evRbkT2G8
MJVjhhXRAKcGE3XegSx6cvLe8nrY6l4Or2yrVhFYMFUt6d2qfp2qOu2saaxghn62hNO6wyCyHbMj
XhMb2AfjoOsy6d30hB7I1JDrYxAw388Mi5KtxDxkB+B72a1jMROyopGBt5mFzrPjhMM9jAPnycZB
+ZFa9xdza14a/ZJiYJmQ329K1EJPp2lOD9C8wWqHY7aLhj74IAzpF5I502RJwYbLQJBCMM6P40rQ
4aWYJ2uv3jB285U14AA3uGhuvvxY9firD5MJH2sflXHiT6KowpZNB/n9oVMcicZrAs8yD1Lkl0qc
3iDCAyo29kb70lUS1Kq/nxr9YljKGgANHhP6q9Xl3fvMA3DSmR0flIq5ouiKYQdfUtvomp78/n7y
h1d6NwCOC0sdhiw5KGYtEelh292LjPISqR8BJB8th7/tmN9foCR5oc6/Dk1t+d37CuvQSoeM9wX9
ybBaDNzJdqgst8N5ZKavA3cKWGjfwQXsSI0fiI6eRXCMZlefPYXYSFc9ucZwYO3mD9aw1mgXmV6p
48A04Za473WbwcpvwXHopAhotDcT8OIGxianKIwlWIrSBf5RCqplllay1FFYR6+hbtK2TMYhD8p9
32MZq/KHMJpU+G/DrVSVBy0T/pyY+0wirXgG5IFEz5qsQ3TlZjW9i43zlvUSublAXEbbDckXhMAa
73MLTzfEx3Jf5MShzjwEcv44hY098RgkgkqSyVGRQHHcDMWLPp8HXfed4m3oum0Ikzrtx4WJaaYm
U5gnGfuVWnsjcfXkMOHRinkvhbR0KTbkD54npnL9Qt5/YUw6uN9kRVHl918YvGqix004dvACE5FT
ysXyOiLPOiyPRLjg+Fq2DHjkg5C2fOdu7NBiYxVWNRD08WVgT4PcZiWnX7LhPDwUT4GDA+7eQWPR
isMs3Y8V9nVjXfNl28h9vhbE3+BeHl8E35CePjYWkTFJuuykczDeR+kLkbqleSRjZSEBtZiGCXu+
4cagFxydcXsCZGOVNg8SqoKg8cPENSbglyI49z3JzrG06LJ+wxjL66mZ0u5VjskrraC8pqUX2sW9
xUYEtpaER7b1lfRm1E5axEG5HFryx7xuxTiDFZk9eFrJWXg3l14VI4pepitDLOsbs1tn6XrS38Zx
6dBTWpFLxpKX0vhdZSW0lCJ9EMVn9EaRdjDrgxzJ7vAadeehgxfhFw5Ts5ORMJm8CaDFGuTZH/in
pfgg5fkNJo4VxbNvAhM8y8o46Mm92u8k6cmG/TAco9iD0JwzDDVWzOxKCMHqNYrALWS/bLQVkQe0
4cxuoY96QrkpYXzGGyvbzimMcerldl/rZ2k+MCttzI2R7mhjhuAuKbbFxPCZ4q9fjP0yAKeVyB56
vOzFYWYYvwLonFpQXzs9JkPHNygHgr1dbDqo6vXJsB7bGe3ewjS3HIp1c25sHOXkgm8dhrWAWJl1
3KlUhTtldKPsYpGaUy6nZlu2JDGsleoi0OwYpwlrIsBB0yvhIIUgyVdAMAzLJ10eBJmUEeyy1VM8
ggyIk4X+KSQxJ3WL4SvTn6LddPLBaLZmhA7FxUlMoDNmtdG5C9QncA9TurEJvyGazBQ+HCnZegqE
7zwyM53mkyj9NFwWI9XVKa4JBIJsPWgLBsil4+I25kcVyubhkhDNTA9OfjygVw8AbxxrfhS+4uvD
QIrpEtFgJaPzhfj+rCQZDV/V9/CZy3PXckmM5SUTmVhI0TwtEFTam9Iw1qSZPHVzzRQsODRZtYZf
wnT/62Sh+oRz2FdwMokh9jGp7RtF4C8+Rto2K9p967iFRaq9om+EMTC6uHYg5jUig8qUyz17kO3C
D7ojXJw0u3yLDSAcvgHkMk9nwgGWPCobS/Gk7rksM98hei2jaqzXeMvr7nNAXU1wtjQz1G/OPesF
cRDZPpRPlXyejN04HvXpVqn2YvS4KULNdYCzgZQrTnm4cwya480gfdYqPIEo3p11XNyBKwvCx7ze
DcoGGDVCvVx8HfpbHOg8PYoe9FiyCXM/kI+6ThMkLXhAq/WdJGhh0KIGckJcHA1zsEudg1RALBbp
omOl0s7EO82f8vExUu6iiFvOn/o9dY1n96j+VYDTHDaoO9yAfsmcyJoxPhHr4xRn074fCEkou6fI
uOt48ndD6xox9HmwkDIqImUOjkhdSlYY496p7oV+yZNTUu9ntYcNftKlp5wHTJu/CKb7OCyxlQsv
BhnXtY8j9L5uYxcU5Y9qfknS+276ZIlxO9nMSadFW63z4hG0qxye8JHBhgyypU7za86+VqKTVz3y
exzl2GFndMAiHFp526nLmWeKRiaemxR7kNMSTu8kX5fzPol9eJEE7dTsuodhDRYUoDeIzEKipz7O
nJb0jKoLvV05grWIaYSZ4JKHAZWtpzFsxh12KXZQtO/P0EUZHL0maeFl4GQnOq8gOkbw0LPMWWAi
IaciXcL65GmqkbMFtK6TTR8SZ9pvTRBnzSgBBxMrBcf4YLNv1zdVfOkxe5cgFUuSpUVxGQ+hUBdy
uUw6elrF7yUwD5AKJHDoSIqZuccYzCGrNelt1C+BIZGth+ee+7h9vo6lE5cVtJh8Aj8YB3OWI+UI
A2z6nWdJb2y4atk3wLTxvidQztOTZW2smWXcA2ENABUQeffdJg+8KvMbBQ2J13wW1ZtI8MPDtfss
ci9RWGzotzhgrWKdTjdqvI7SWylkMrOMp209boca3L/OQK9ZsKwQ6GuUVWrCRFohUZ2kbQOuVN8z
Heiji9Qup5Xc7icCXSxyt9fgdKAO8+0ri4lD7NUYNrV9G4dH2TqpZsscYVtLIOUlgK9iFZZMND7r
SqJ8UKX+arGJJtqGfHk1jSraj9V4PUxoH2QuskTjmVJHn0FowQ7vBUbRiesGpfgHr/iL9bD5/Ste
u5Dv1GXaFe/J0Jd4oytqPVTjS0gaiZdMRuWFsC4//X4ZjmLIovTR1KvD7MeXGxvZTKBCs0AE2kRL
P/efC8YVf/8iyi8aDevqPWJBjGzuJ8Vk5hTqVLNVbbZMDFjjpsdw7fjZkrxTF33mtYlnmPR67XJA
XX9Q4v2ib+PFHeMq17xaYd4tp7W00IKoKw4GoQ/C2QHE/uAFfvGVff8CxlW1+N1XFuINQNlfHhpj
8hVCFWplR627rpXuT8HM/3wd/zV8K89/VqXNt7Te1xI9ThxG7bt//Y9D/CrKpvza/tv1x/7PH/vx
h/7jVL0Vl1a8vbWHl+r9n/zhB/n7/3r95Uv78sO/gJCM2+mmexPT7VvTZe0/c4Svf/L/9T/+y9u3
v+Vuqt7+/R+vsGPa698WxmXxj7/+07f4ZIVv5f8en+z+7//Vvv3Ll/+x6ctYvP30g3/FKKt/4DKw
LaKFFJmppqPxd/4Vo2z/gfpOJ0bZ0bDboVTgO/xnlLL8B7JHCn8ZvbaK6YSfasqujf79HzrZy9z3
KImRanA4Ws7vRCkr7y9EXHBchDpBYoolW/yG764T5sYpUmA3g4TnMiRc9rvOz47aalqi4yHF/CP5
Ie+Nv/L75gZ9HVkEJu8Lc6ry08xC9MaYx+VERxi1w11N1wU9VjWlxL7rTHQcfpGRV7MzQVA60UJV
iDg9wNRLnNcZ4FCgbuCQxTVQyLwxOk4YJ7MjAaY4VE0qA5WDT632atdLr3KmIWAJpnIms5eeW1Dt
FIq40p6InNFCY4KZI2oxedcwsRgmaU1msCbnV5khcUNkAhROOG/YkMjm0lJSDa7cgG0QxgxruDmU
GaRGQtG1pWHyn0+o31XxBByoru/kQBuDW2JPBU02h3ZSL9oWiZ/L2rvuYBo4ZnDKjKxknGc0ocG+
mgjkfj/MiQFDFKKdvJQHyUSLEWvoI8kyig1UKGmFHqS2K/trJyKsimTdiD7YgQFlh2YiMUd7bzbI
FgiQSvVN08siWENuyYhVyudrBpJSzNoTAW9N9qg3zSSz5iPpCWFBGJXMjvny6rfR6a14QQJeax/C
CPQ9Tv0YZ6Apo79ai6LO2OE4ImH5EtuTvarg2xCKpifTnV40yTU+rZfm8lPkRIIMLjkZm3VRmmbj
jWKOiX9WaioNWSYT7NahJsfPq/caznyl52MAhQYqh91S1oBIjInGWTfd7AA+j1SrWcWzOioFOs1O
63BvZrbkXek5yV6S4sh4DsfgMY81c1hg0qIoUQKGc104twzO0RrEPvZ/GOZOMbYFrxRGDoiMqAQv
GlSas2HCpwbrHE4hE+06Az3BlSM9sR0RR2BBEbEmKGiXlL62cqMiwwgWCgG8l2KaCVfLeoWEVxg6
SrPq5J6ubagG0wIcxjXLOOVavQKKMZ7CCXXzYlYE0EpH7SaSAyqiN4Agat0dnTrrg25qiD/DiUsm
LYmW6ETN1LRSX6mGuFobdTMZ6wpNrLmtOhGMO72zs3HZl2NunYp6MjjUeoBlblmbOQAuq2fvlKhq
66ycxrElhCs6HMKiAX504DzsNfLKE7qrMFT7NweJGzk8oTNaC8tsTeKnczxBdFsi6zFLWCkJkGHH
VnkmdHgpFJBkVwspbArLGkXvNZGGzIaRnZzv8rAT2VpUA8KXAkJmRNKpnHWA2gkLvpntkKmtSjGZ
7cGWg8VMkYnlrjwoyFRNI62w+pVjON8SbQROseSXdbyAXN/gjHHILjy7EkmxnjJ7CFxhWWArC049
Z6ukXScx3WDPydJPK7iM+TKo3oM4ItGxD3TDNY06EdzAqIu3Uza1Bcs0A3kIybSUqoXo4JsI7g8q
vTlwnnJh9X4RJNlDrY9EegeyHg9A7U2r9SU0CPFRIUYSWqJTyq8EueDIq5A/y9e1HdvtNlWtB2Hk
V9SrNoRMo9jg10s9sUuQ9gQKwm8nPMyUb6o8pnmRW5LKD1lgtrsYEizAxI7MzASdleSwW6vmrEdk
ogwa8/8wlDckF6XT2iq/wfFZ/hONVNhKtLZnm2V8qhap4jdGJCw3xAdCkmiqsZDW7TxHIKbOdrZq
yiyyltm3jGv0672ybPqaB5AyzqycQZL3q5a75Vm3SLNZd+U1YLsMlQZGtoKM1bN0Sdoy4EtY9DRR
iIoE+Alwzxm8ybISxI76dj7O85JbmfI7ESnZKdFktdr9ZGRIAskQzRTfsqxIXGLiosC6N5liko7V
JOamISgSLbLZlvAYMzXDbwQ+pCAgFlzbRR1nKdvqtmjZnzd5kKB3RpsZ7fkMqpcS0v59B1iQ8LBI
pXXOawhcC6UOAKpVHTBBN2TbE5xmyKMAjwE6knMYok2GJ0/OCFEfUGcKhfN8NWElqDZhkWeSaxey
4P3EguVWXCc636qSV4OnZyoDMS1Nym6dNPV0jwXPTh6saAiP+dX4eBZD1qDGcTqn30FWi2Ba1ll2
1GVcaXseaf1dNaodUWAyXK4FgcJzs+TJ3NksV9D1Gi9x2aqvejeQwWV3ErI7s3ag7UEgp8FTar6A
5YgWgABkyEraM1xbWs+woPKFnxZMEF0boSk+hSijUClWsozlamgmbhW06jZJ+eGFAUwW2anT9Omm
S6c53Kpd2x5STgftxSJl8V4aCakFq+KM2ZLPmP0eJHHgQtbQR4L4WyqoqNVLPlLDvgrfJ3oXvyYp
WVuPPHs5CXIJac8g10nuxVzVgJWqsKpXpAOW8PYreZQPY9xIyRJINRp96P1OvHfqeGwJ95iYDgJy
n8I/m4TfKm7/fytbsa78Xdl6KIv2rXgLRfl9yfrth/4sWVX5D1T9GPMVNlm2blAR/lmwKvYfOvwN
3OSWrDiyTt/5V7mqa39wsZpUuRo/JH8jGP2zXFX+sHWLQo/aUtFgypi/Va5a3/Az/1U9orWGDEbZ
aDnAweRr4/ZjwRq0UKa4SlFapslFakomK+lOLvplJT/2POFQApN5ANM1MB8KvWN5W904V8lW7sNX
IowGsUStET9uqozJDLQvhN3A9wW2mMrFvcw1h/SbWy0p1zwLWEF19zZ4Qy/uWVlnUvxoR9iRdcZB
xLHdt91kEaAXUTZOxXEmj35Rz/qlU3qiEOi2XHxj3UKRBlz+2IIzbZMzEC0jS10Q7fTU5pXtdtDN
ByM9Q+m86ZucnFJGVYRdUkPJzj6dOYYpmAF6li9ZiIQmY4lv2zleii5yCU9k9GKXzwXKjTi9TTIw
WWpTo+eJAw7oHHFZaj+DN37RRbNLe/FkohtosnUS58+sWu5KlQUpLsB6l11FpLBY++coNEjIq6dl
CGdun5ho9RpEzLsszh/DtggeZDAzYPq7Eb7faPh13jaHNrBAc1Zsd5WKMU1zF8XpJ0kUuKEJtQbD
HDohtaCEylGHBrUwdWk113f6dF0PYMphTgWorEmUG31S7ydCPRawKYCSNU1yyggLwn+8CTp2HbMS
EFqUM2w2JNjVXUkkgdrbzxO5gz7R3cw8ERXO2oNmfrbMZFxaeqYtawMbJDxPvhg9ZZdEeoUS30r8
KQWNdDwajU/ifYeQQ0bXpJUT+h1fGcEh59D5jNl6idt0KRvNIbrC6kNwWoXtBPh2xtHnbF4Gk2ly
DmWvEZ7nOEf7U5/jlCWFPSiV26bjF41syaadkT+grm9MQJ1qHOu8QwXuZXlKhElhqb/NEo7sOQ8e
x6Y9FNHo/yd157VjN5Jl0V+ZH2CBPsjX6216/0JkKjPpXZAMmq+fRZWmW6a71IV5mQEaqGqUdA1v
8DDinL33avJuPtqka9J/n3y3OIR2mzFzecxJ++dFyz3RsOE+sj8dY96XQSHcTexfoxZ1h561m074
r8LNz6ObgaMIHoYGxIbutu+VYYEUn4UBOsoiP3hX7BUXSQXdQU/b+xqWyxDTDFEZLMvaKsgfMOn3
DXdlirrMReA11IBxC+aA+S4aIW4PwauVWRdjjT7cRpmUGPXBSggGBwpPLnh37AotXTajuR9buF62
3JtTeGllasTUZHxR5Jazu39mzoTKvpq6ddX3m7AJz4RDHTmhPXkmByEa/a+2e659oufzxm6xNAEi
1pH7zh9GZdNtFSUHmx+IbH9iLYtCkLzsvuiReSVTrmZsVxaByN5bz/pft535mKCpAPG7rvz+aKSb
fgzeB4PUXRvMVRrPe8py+CCkYSmi+6n2TkFdk0oCjA/zGNOXpSGnaxOIqM+9M5BfaqUtZAqwrKb2
Gc4vEtfNYohmME1/n5C6UerBCohOS4O3NlaF614ZbskI1WRhN0CQUiQmdlETPt7cajls+1HdpnSg
R3N6NRSXahxuSRwmE7FrD3YGJiJ+5OK1JOu3tQQmw8zNGMSbjxKfLdIrMZ7TRpNkZgNgRhyqjGVP
D9TsxR0CiiU7ZgRgPms8IseekynfroFPIh7d8qj75TnvTr6B5stk6qgPGw+IcCtgojvBWpBQavTl
bnD9reeHF3Z6UY6k5lv9LstsQFzhhgz4lSeSLdTqtcZExiHilJ9voREP2kykN4W4/1EXmuOuh9IC
Q7lJwnuyb5n04ZIk38nWgqWpQbEOir1iwmc+kD+wyYf2xG29iyz9MEwQ7/ibRg+3zIE8opwVULu1
iVAc7cDRNa6TqVjaKl62RJOm9y7IPnvcpcz0BEwQ3t8u3FVSPQ16cSBH4aqOtW3BfLxjtuH0Megw
exUV04qIzkMZeDulm5e62tug1YJkJCEIML1yN3pW7OyK+lbY4Amj9XxNOuSrYUQjgcjQamgxPDDq
6Diw0C2eX47uEafsAvpuWxwmi65/Yl92cNw6zTlljKRqGFkqz8+++gwSZJXJKkyvqhC81hjecJsj
kOp3nVnux7JcE7uzzxBclxQzKHaRw3gANJVMeghzPECqcDNF2derFSDUz2tjO/9TadErqfQX2pz1
/qSg34QDtNUwhPZoL3MGsECyt4Mb3A5Vsw07nCnJY18kp7TuN/N1TRr+c4vYkus8+j0mD2dlNOBU
bRBgMljq0SxVuiwHsQswBVZldem2vkCJZB5rdHDeWH3BaIj1IS2vEsEwrTCO9FK3dFDWhvY+EZ7t
BufawQYxamTsp096Nu0iKc81lQguLRI+QkvKsrsvreyJuP97K2tf5v8v0/IJaMWVpluXgWs9VqV2
y6+Cjh2Aepuf2yG/sof0KtXDm7bJr2RWk4OMDNU/lZ57EXbR3cQMs/GLnV6N96LwGc9YTFJDikx2
JZV+yCEERlFxNQzqfvSIgaWIZtaAdrXd+nXwbMb8uUnda8K8MqboFAK4adzyPIUJVSbJ90h1ZWw8
6qRgmkw1XJZYq2+9uHlpx+zND9rVYA6r0Aivh40ykycA09foN4VQN51rHDUdl4813Fi8BvPOW6sm
kTcFafMFhu96IqLbGMYlwW6HpGlWFbp+i+Z3R5K5L9cJmTodultURXu6MjukDxsr9E9u1sMF5liV
bM2mu1EWY9iSW1paa93Otp6nb4sqvk4q/zAlCn21TRENH3yGBG7br/0w2XDeX4MGh8TTr0e4QGRb
Im2/1KfiQ3/2qvQmgxhWVGLv1uOrbfc3WXsRV+2rlkaPdEifZZMSyhTrV7n+FKFQS9tjrRVnUSOK
cFblOaxG8AHaTS6Gx5Eh/nzPEN6GctH+CFh2eVgeIw5ctTVgQJiO6dKNrdsWoG3jGphMzLesHj77
oVsFyXSqqulByOgx9bNDbncvmW1cDQhMQu3UW8U5LpkQWBhQg7g5+aAjDRZ31I9b0Yx0OcI1tqSV
VM1FMulPZX+M/Vez3bZkaTMUSxH+uXQ2825f1v265qK0o3YzVuNZ6tOB3t42CxHsOrhcQWEea1Gc
ccXisYrDy8HuHkSakpKqhs80C17q7M2jLSmNpWccB0T2QJdIW+5uOSuBbJueqgnKCSHqGJDEXhPZ
ro92MhuXnbTe7CHcpol5hyCf78Q9F2AyRn/d07exdpNNzyNiDFmToz2EsJlC2yJ4jt0AKjr8PiJ9
q6v7HkuyURaMEhFg0hWlk0iO3zoUJg219In22i5sqkvSK9ZN1Zya4MbOX8HdGavI7O4NGd/EXYrW
2d2RiEWB5OpF/l5vjOOU4rzy5YVmeBeo3K760t1r7S2PsVMeI0upvQvP5ueG59U4tzwAyVbQ7ktX
3dsDNwUKx6r8bCLttifse8QiIiNx8hNxTwG5zUJ22wKIEXRB1wxukwkXhD8+ml5y1aGrtiNY4iZb
tiS/wod9Lyd7icsaLSKjTHpm5JFXXzis6Pu4Nl/7mC0kWHqX6TxT1zFF/HSH5mDGodCjLoFqyjA6
ZSQZjKl3Le0RCFcnTnmSnpvuuu92aRm9R2NdrMtRwCJyK3QWqb0pAx7DBItu2oGsjmQYj60V7I1G
nCX6lvlD4nQ8BzphD6FzrQf8qbJ0M8aQ02byqpvBYaY6ROYsQ9DB4xiMtCGTsefGyyWLaOnH09zP
BeAFVijWQMi6GL9TEr8yIrPZ6yCuh1ASrzTpMUpuB+Jo6xNB2cnSd6W2oJ6DqkADoZwaDUvan4o+
ZfRbDdPKqixjpbOUZJGCaixOAXYZo4zVquyVvZycyyqsnzsnvGny0aLPQBSdKe+HMcqwJegz9Nta
i9APlo6e7Wynv2+ILSeA3du2RX5RlFh7k8nFOxJhKEzgfOZyzagK/pYWyFOrOGVZ8cUw5dUGXXy+
sQ36oAb6dA5eayV4ILcaZ5soJoV/MtRr4JIgb7FH12dte4sS3kBD3BKbsqxStC8miehF86VxnK2F
xWEKkuKiTblZI9U9k1NhLyZTTlufnznRvXHnlWCOJ71GP4WnJPGz89B5BEbiscpxHA081LO6iHa6
KDeDUN4y7mq1xA4eZm+mFRMQP+rM2jsQS/ZSmfVDElifMGI+9FlngdSUppjfUfh6jkOOwLyEwr/U
pmyj+SYC+zYsTomUyMw9qlQy0XUr0bws2/YztqHIyqieLntfLxZ8k2HRK+Q/VTVEdN/ArPguLSwB
3SrBtb+TJJXTA0YdhX0/2GCumCF3EY/bgHNuXuPzYSCztCxqqBwq89Ies11Fq3Mtgpz9jOjX7ozx
tEsFXHpIMIZY5l2mXNDAfNcVge5rvVb9KTZu3KpO78sGC0XqDmrnTI29LhNDbpx8JpBqMBhEjStk
DBAK58WoL6na5Nb5b9osxyFc/CNouiNg6ebgNWimtNzyWOpkTbs2a1ErenftsB1YZAJuXBKO1/Cg
gxUGrWSRhfHA6IUGYp/u+RGCjd43/Rpp4sIQaXaqYmQLVpm+hz09NgcDp2dM7T4dvXrXkV9Rm+mE
7vzaB7+xcrwYwp3vc14yOOil4f2k6CZYivY7mV70B3wOjyY6Gq8NuBv1dqu7+JM4EVpXCcw0oDrg
kRy72Qdyn5oTpyoKUO5fpkOYU3ChrHpu0WxtsYUb1Cy7HAc+9sfXDpuNmHDCCB6n/PZZvqpVdWZf
+ekz2QiMaqG8WD3KTjy4lfWhVBK92uDpvMAnH04OyxaiBwp0DqjI38ONGErn1KfxuCVt7IOaOl7y
axQcffxNjV2gS7yDHF3cCLL59m8Vyta9YQB8InCfn1/PNm1QKJTkzEg6DJFFUgYnpdEN8LFXHvOx
wEQcWSwShGLW3FcJwkg9OAVysAgpjKTTvImaVN0m2ZWbe+aedTwuB6t8q7LcuRX+hYMFufYBWhAm
8kUrvfKBtItFaMrLiLV5UAOMsnDUnZsYDsXCy5FLoUkNF7Vv1UARneSGjta0IwJzEY+WPDEaSlZj
p38JJ2IGtITNR2nmO3gqJO9FiX8cJ9BgKeLRqZy1hUba33DiOowyD/aaWU9MmuqnwbfzHVTfey3u
qmvP/JjEpF3z0gxdqBm7dsDL1AecbFyrXnJZb6LosTcrd5uhky38zH92HOPBaofhozaZ1arpwbWS
/Thh4XSjkHgQrEtOHxyKOt3plnmMIyinI6K/pmwgOjrXZayxS0dnk71EVf7BXmf2Kbw0efZQ2fGB
2xup4rQtzZZoeR8uGTCdOTtq0ZCBqdR5jCTuS+nsRKGtRYVJjBBvF2cM06S7Rht9HK0IfwUKT8vx
xqXWNwBKS2dXSl5AT7ZOe6CX7sKAHIutU2lfAlLuY7e68ZPmw5hQLOn0iJdplzHcxWQ1hKGLgIhY
3wVaf5yFE7Ii1IF2t1b5eIKDpy0mSsqyi7wNDeGdi1vR22Rl/Kn55YuHXa6ZzvEErEy9+1n8Liv5
xINjbRfOPrTFvpbZbTYQoR+8jAE2H4NmkpHTd9Cg7OILDO/I9b7UguKEDuUUJh1szbK/02gvYK3B
ApGhUlPGeM6H/C13zK3pTAisGFhwznU3VnymGbUOwBuSJPFYN+SLQZfyrAtbSHxqxkEruvcOeKOe
FHuhIR40gvCGarJDiP4CFFZH2Ie1KKQnQpL/J2GODf5X6zoWwd38TyuA4duGN1l2bZfxG+FQ7NyK
9oyMF5drbTDA5h5Hz+JeBCI7NU7Dbmk7OQtrGDc5Z09Hp9dZvVUVf0oU8ilH62LIe8YJp7YTdzRi
bn1NbEDUbSUYQM/Bk8ld4ycoqHIZfgYep+Yk+VL29pa4TvB50/TgjLgqi5jVU2L3KtudmTdLI0Ka
miZjuw5l9GZOzj4GKIQELH0J8XSXnnlhTHyKssB6EwXjWkb5PteZGfj6fVbT2JnwcDcT14SZS4XD
Ut1p+sxzMSuLvTHoLEWQQjjgyLYmQPZYsLfMApeBbrArtrPbqfP3SocnHov7UUXk2yLCk/wYfezC
vs3eSFhcz99U+MVVGstbmcunPpM7SILvxug+5/z4WC+1QydsTuw0Ok3vbkCDrbhUXc3d4ZXuRpS0
9kr1ZkTakRjzXWIoJOkbhsP70Dd3bq2t3Z6OVJPnJ1oEX/ySrzRW0VvfMz42sW/zJ1TPtSkg7cRN
tMcn+PXfvQn/rZcsBTLEcFOPh0K617qXU3gwDUSgrRex4xBDijbL9l6xqfdntBUtHnGGy+wUu+Sm
J2jC8QGguN256KzrwHFB08sDLJaVBGIa64RbDHzWwgwvkjkSvU6vU8/aGS3u2PzO4n72PEz1drn0
+KDw3Q6K6FC8O8VV6/CpA/odi4qBrpaFdwkOoLIHHyk0/P1kXcQDHEnmkVFBmoGgH+znzPQI0aSt
XXNYFysde3mb3wZ2Rrt7uJxk/RTqrLJCy2/L0rpOS5vNbDv3+j3/tpuBdoGBALPVxZ0kuBS6ES5y
v3Z3I8pZr0igffH5qgGdn8sZrKwOGpgtEbN/aDU8YRV/J66MbKnsL6ErNtXEZUePUY/eRrOLk2X0
izaQ9bI1uFZuvdLiFFobR6kxIsfKGZwLWbVPY5N+uhrCY8sqHgY9u6SftoVR75mH3kg/TejMhHWc
ay58E2WfVlsQe+DiTgsShLt85LGjzmio8nVprwz/w+piRgB1cSW86K15y0udyYbGgdEnjiN+I5f7
IrayNZa1B8OsFsyS0Sw864nYlDwcWh9jneYf6q54iUPz2kIlEdKpqx3W6eimb+CTmApG6nwsW4oA
htNDlkikp9o6AUWHSHK8od1AJkeGNcO96ILiVpr2Nc/DWz/0EF6gFGKSD6z1U+rlq9cjFGVND5jg
FklbPwU6wES9S98+CYWw2olDga0dxtkWysLOdNimxJKS2NGY17BgyEypiM+YumfhPdSPsIT2ecmR
o8/7csV2JWOGEL9neN+Uoy0Hz9lnQXiUY/WUTP2DLQUBpNqiCTinD57gmGKVeDh9bIz9g6ChUAOM
nS9GSyN0APwmc1CLQ4K8nTXNhH+6nZri1u6sXVwKHiLc4kWwLkvti2pZvcwYT1bdLzvCt2pB7m2S
H2JF0gshCm90eXOL84qw+gcVfXE7maJjpxhbvXsX5P0xMJq9Qq9J4wzEkka2l2PxXHMMddLuxtG+
KPvydjb71o22zmJ3+xoS0hJlNub36cFLpwcE4GsrIDySJVua4ds4GfCjeVwOjiIcpF9WtbioLHdf
hd5dLO3t/PiOg/Zsx86uL8xrajz7AY+Kqal97ncrJyyvjJzGLbRBTlrF1Rih+/LaswvUC1gudX4I
x0e2w9yTLorZrnkaauu90IFt5TWrF362KsRNbE5XSsP6r3IiGwYG/EXLzBrx2MAKKGpn52h8UMeb
C7Udx+uUPuLCpr9DJ4sDlrFm6V9qoZ6u0KucZOLeuUmIfGcKBJunCPhfBvZ9Sv0FNHS0QAmuj3KW
vKtdHBIWDyavx1CAKofkDKz7dHUU9yYmZQJIexN+FLsyNHyo/f7WbPiuzPnfz1rGHzSQ/5k2cvtR
XrzmH83PLzV/mn/oKf+PyCIh4zDqRUj477WRx9culnH6/YQZ+eO3v/bnmFl4f5DWJRydLCgS177O
jP+cM/NfbGdOYkRpRsKWPY94vw2aLfMPen3IKD2Es+S2zyidb4Nmi0Ez4yascvO4GY2a97cGzeaP
KmvNNGyORRbKvp/myyIRPQ2EYBvS82zcCdW/hs0sUtlbqrItIsOtskn4Ud0yjsU+RofWufnByLR9
5MG2jlQbHUKzNHaCkKdV4aU4tB2j2E5Zg2ohN49DRqwB/0JoUPHkWt2tjLyTYAaQ1trdYMr8DAIr
IkzoErUi+kKQSB7Tacu7gQr0TgGZw4pwktgNovriS51b7CsMiFRRUp64cBe0PU8tgsNF7kmYkkSG
LTjnY/8Qx6SjYE0+KTYJGo+VzpTU8LE5RMg+/HY2uodgUyU78qzfggllTJDS6q3iY9+3QOynS2ac
uzp6F4jxtEJHdqmL22lW/idPQfTZNTDrCu+pjxxzKYb4MTYuawuZuN0RGhG0BoEB99I23xl7DUvH
Mq8NfVqjucIQ0yR31AXzLJ2UQY4zXo6hxAyDcHHpFxUTi7F9MWJFvw3pz3o0+4e8ci4mSi6tR6d6
EiOjsYHp9bbNpXxRCU1mcxhXaSulWIu4bDj8O26xBPNIYvvgUR8CGW1NUdtQhqfGu5p6o77oXOKb
uIZ3QASbgw2HOq57EqCnsvwYg7i6zzUzvndLmLUGcStZn4lV23fl9u/Xl/+sePzrKvR/sXTY3K//
vmqc4rcPGb/+UDXmv/FNSi1QPlMw/G+3t22h6P8mpTaMPzBLUkyoMeBhwBX/o2R4f3AsJp2XyOGv
9cHCa/k/2pQ/aNHTRQT7YJm0n+2/UzFc91cpNbgWnOpkHwLDsnTnx8phdz4o0nYiscAu1Cb2YuIp
8liMO19LyBIJvmqVWlNn9lw3ln5MLTd9UNCVty4ta+yLg/j0MLffBaXWcPOZ6p2dEbdiZCb34Uh4
mDUFxi4ryqheV8jD0UJMiHdRIfZ7zCIAXQsvf8BQ3y3D1tCvFXslJqIxQctW7FwoYBdbS4z6VR8y
Ng2l3lyMSKRJ0Zpok8vE+mIypXpu8gFdK+HpnPA8gWeWrqyAODAlt1WpR+shJ8EYG25f3/RSo9VK
ktmjrxXTx+j60z5OpI0QkgNcZGrOtiD2DkgmIraFyfz2XHVOsAHWYJFGI7Cxerr5pGH2JkYeSy0q
Mj9ZdFUfXHamReZoGHSkJugGFiA3ijdxFKKhVA7B1QhR02Rfzt5wp9YRhfZ6dsq8znyQnQ2jzkpM
PF0F+EAQPtciHNID1oJiyXS9fEUOMd1mOSMXlZT6MR48/SprjeQY08tcOW1PwkbSl4wivDxdt54M
UW8Xen/JZZZ3SSusd6Yk6BBTRcPVcDEN+hahKqPrTdeCvLWDSmkTLrSq4Vw6mOGw1lpqcEp24Fsm
PWzTqT03UHLOpr1ttkfliyFY6EMfbzhAkTtThy4KEU0yoU20S0knc5/PblmPnIlzJkx1HjxDu05H
oW/iVE33AEAqwNG9bTBkAxEJnGG8RcvNOtE10msynfm3NtIB6ASbK+JcmCUE1rjSRtfeB47Z7pJB
62+nvmiPtnL8jRmE7W4KOWzDkLcwS+WWvIlSG9+sUbU7A5/fktMHLEjAjcSKhHVcPWtJlyMnqiQ+
TxlfqMTQ6cOm8jFPM7L1klZdBeEYHZNZuGg1kp04ekzC0W3mZn3iOWdluvk2N/l4XpgEb2NseHTa
jKxy2T6P8SkWNfvTsLGrTyE5C/pJH5y6SHcX2dA05O9gOzeVY52gL7d0qPSYhRxwkgX6XBzNwIi2
kCKsTe4X+i1jT6apUdY8tI3Uce7mEzmEtZanq9Z1NAYTZRWtZCOjG6MQ3hkzlMLGlpq3TQNYNx9N
Wq80ol4E+RAW/cOpfKwqPb6PZq9k6Rnd3qoc8+ykIV4+5Uf7OZASOaoqtuGUYD8b4ui+E+gbTX+0
zoloiDHSJrUwMtSgADtmX2ixRT7usmvXrWXoesEiI/960fjRsDU5DnM0Mktz31vggEvksOt6uqmq
pjmSel4so9ruLksx2w8HEZyVb7Rroctia1q6tULDHGw8zQ5x0xIPZjtjylo28SnkebUdEuYyelqm
D8QyqEM9ucWXpq7VerQ6Zvtl7a001xSEV+fyDswgKPrYc65RFZOlYo72yi1EgcreYWiFv5e2Tesb
6zgiJ2Wg34VhNqhw03NuTJZa1ME+Fu24Z1jrccOwOynzRNtSdlGOJkWGE9ntsgeUr+leuA4HTk8j
hYThEcmQIs6LTRrDqwkMSQZZ02ZqUUnVvVsFl0RUbQBDiGhY5vm09ziMmxH9tR6NXZzLkpQmH4W9
P43+scvymlEDvt0q0mAXF5lBlJAooyzC8urgjCyasXyPtLaHf6ELksUQA01LUlTlhUzM4V4ZFSmY
WuI2W/IP69vUYdafKidBz+9VtC5KzNV5hx299UuNxm2c9heMlpnelE5w4NmgbJQWlXmuZNCRuGQS
cWBERJZK9D5OIM3LSo7TnTOxkTTmSIYgUf59QHLmrvZZo/hKNfuYZRbpbWYfXxkDswQ5uEBwBZq1
JiABoIG6RCAf5laUClBkkSt3O71TLaFFpHVWyUgOdStzoi6nCzCT5ATVlrGzDYI10RpggDXGDKMx
7NmpIOUs7MEueygG92ZvsNB1v3g0kOc3G0EcgbWkKgG0pT0A3Bbp5nhqJ1QpULz1W0MFydqbebg0
A32YII1ggjzTcp08XEN6qXauqwWXrqrY0iIKOnktwuuSxuBHwZgbQJqgx+gFyKh0fQMMp+O3lFiD
3aCU90U3W6hlgJ4o1keyPBsw92I0+mzTsw2PN+Eogqdq5gG3MxmYOytbtzMtuKPf2a2oRn3P+KTj
4Jn5w77o+07BNAkliUWElb1PPMOQBHylFOe6BUV46nAUKcCCJL1+ZRrH9Buu2hl03AfS/cyUzVY4
ZRhV8LMcRQC/2DEdvHrTzEqOwgldVNJCUM6qur5pZ6py2CP6ZwIPa9k0/GnZfwUwKz8OySuQqnrs
RZ5v6yHR3wLTLzdRzuY4CbDaLHKTSJPAdTZp2pGuaGcEUeXkRVzylCYHY8ZB17FsT+Zkqat80mnH
OFHtXCILmF4qfAzbZMZKIy9l9Q+dfPbKDKpChbvH/EqirqcCKrVWA6gm8AAU4ODRDo4qmjdBmJkE
QoGTsQ3UBObOmjHXftbG71VaqkcPl02yqqrYxriPP/g5zxTSuW5GZiNRCG6kH/gv8QzUTpOuvtF1
qoWacduofbnTZwS3rwpzF2Sm/axMYttQg7rXGk1bmiQzwJuY+mHVV7ZYm7FmEaFn5ade+eHWNwy5
tyKGkzmb+OuuaZG/2A1qPXNSxBJ5IWF5vS1Sl3zTqbyrlIRu4yuLiQtS3iOI8u7a6LLhWE6K04aM
FdEWtR+Mb6QPOTeNaMo7xsqTscRqYJJX58p+GzNwAphohkTMtuROfemQJ7EdYNOAOMRwejrIUZsv
UuFj/I6CmvSpCTQVDay0fR51F00pzOg1Zb96HAcnQEoCJck18vEwMmlc4DCyPtvSq7qrNjJpL1mK
BIqGbeQzKu2UFlnAnYwgMbrUPapAJBEksLct0PnHMbVBc4EMbWon9eh0V9qDTFVOWlqI85nuZVKg
TdYDDBjCeMRAkN8MStDKs4eKNmlSoMmFwr2SgUaLsaptAuwMntl+pqiP+EAIPejZTuI3k4tWGvlT
K+PgiXkAgUKVzPDa5c6p9Wx56UQ2TblZdNMkPj4Brey3FmVo1U1uuB/FPDqc2VkHS/XBxxQhmiUA
dtgHSIxpqxvC/TCRSPtrv+gFQGmUiI9xETnvMxKOy9BP6oadRCeJ7HSD+LkIrAQoHfFETbUvRVoN
PH40/AWISMtzbcbRvg9LIBEAN06Cu/sCKzSuuXFA5pw4D5aiAG7ywnbapbSZzHGzUCGvdHAk84DO
10JCDWuZpg8lfmpErTkthDxNgr3bIjUlPRlz9alJI/EyhJ146gNn0A+tisLyJs1I9CdWWOE5E/5o
Wkg8MjZQ9EXCgajfxK4eqioaz0MZD93WG1OfUJjSNi9H9t7TMnE0WvyGXfTmJnASRDFKDt5pCsJq
w2gpPSFbTbujqRVZTyQAeYQI4zO1KgIydUiIstNVMioIyFmpzC1ynYANMgPuV9dTtPMlZu5VmTfM
HLSG23kRWKoe13Wk+mcx9AmcsC6xaUcEUdmqY9jLjdRkS+taT4JqV+EBCZcoFcJHzctrepNuVpJo
R6PosY5r6AGS5+2Z7UejER6J7oTeuh1eulpLgkLedDblhlipZWlZgIitmnFRwINgYSaTrBi3D+lv
0vV/4QcKLLymORtadYy0cKV+PPN5YzRWpYR6KhdqOJpLdUc8x06+eSfzCaXVVUek9RkRz2Z8uw5u
fsdFnV/9n14IT5/f3eWgB3xZgEvxOfV+b/J2eIREleUQmnwhCfnMPqbx+bsD+NWfr/VfRZdfYVls
G9zFv76DBbHWFw5HZc/5OdV/0pBTOqm2jIdwHfNjhM1v3sCYP+NP38HWbReADt/B4ab78TsEqUQj
FIeraC/39SFZqUW3IW9uwf5znS1/l2Tw6/dBRAuv1nII+SIK66ckrAhxOk8otva0xbt9yATir6/X
z6ECYu6MYul2bJwpuGd+en3sk17QTqRNFDVS/YMy70MiZ4YzJisep7/l8M4v9+PFg+Zl6CwBKJ60
Q38yw8SaGdqyxnhwrvag8I4zpxm58oHk9t98sV8y4OZv9t1bWT8FCkTGSO3jrepPTtSr+IA7E2fG
0t+WbCYWv0Nj/vbtfrqQnPXGnK7pStyOS1TzMHeXHvpPmDizQWP1v34/2k4/3EpF0tgQFlcES29m
xC921D21eGvu/N+Tf+YX+/VnE9ioDJrfNCd/fLMulZOFeHUVPqgVh/5sNRxZG0AHlj4zFHvR7P56
VRq/For5x/vnG85pEd+lQRhdH+GxKJHiYfSnR72cs0JWMECIQlmZJ/WgtqTbW79bM7/e2z++7U/h
AoUz0OkQxUo/IO1nL5Vt2JjtG2yJy/Apu/492+iXUI8/V+k/v+h8f373RZ1sjDwvKFbZ3vtEo8wp
uk028QdkRr4obftkXd1bmBNfx326+e1l/le/q88vangupuuvI43v3508UtO20mqV7IdTt52x6YSG
70nJ2aC/Wv7mN/21lHnEQ4g5/BGMxi+LKCzJe69FvWpXxR4p1DK/5hZZKdB5+Xu7xXHwG/jK797v
pzWkZb07Wgy/jewl5sBKV/3vLxcKpm3CqQUGT/TLT8ulR5PhNCTmqo2+HFYkfr4Fz9j/lxhBLtmR
Jn822JmY/TO45Ptnm/lL9fTYScNAnvFsHuSan95PKF8ri3FYmy/6YVr1F+mOhXOrHvtnuyfh0tn2
K4Sw3WJ8C9beTfYi9n/9E/6rD2DyBLcE9BJiLX/GqIfMKtg/T2t7G2ytDcKmpUMATbTRqDpYc7oV
43BrayzJqCVe+Eu6KsrX+je1wfylNszXGrOjxzwNtfLcH/9+0RIXCiY2qDekekFVWwCUqrfRKqY0
hEdK1MFe4ci+qTfankSrNTiLHU7v6KU//m5F/+6DzHfXd/euotvRBwJWFQn4QqPp4h3z5LeFfn4k
/lB7+bo29wtBpnNB/JnHWGC8s8dGbtiyL01gzwNMAPhZzaJYRZftDqnjaVoj65yj9IY7ydhp/de/
+q+PtvkTUCTYuvmsv9lg+/337HrHyu0WlsW2B+O+LrdiTYtJ33Dy2urHb6v8b42p/7Mx0v83o7Nh
U4L+Ypr00ZTkEPw4TeJvfHM5+wyZmTJ7zJTYPH2dJP85TDLFH7rB/lCHBEcxRyr8j1mSZjJN4k6d
50yYoKm/PF++DZM0S/+D8ZQJ5Y7yz3PI+VsDaAJHflioDrtT5kicqRiCkvTDu/64TOopqNOefu3i
v9k7kyW3kWzb/sqzN0cZGnc0UxIkQTJC0TfSBKZQSOj7Hl9/F3SzboUY8YKWeadvUFZWJct0gXB3
uJ+z99q6XloPehbbtGl9coU72wfJntGAX4X0Fzx9rMcdtezum19jgoFy1JJvW9jTKi4KcNpNZcq9
I7AJ2WQlo+c1qmOQyBRzHilEFDIXpGWoZQ9KB5Q/n0IUpSNIkAuELWAwtKLyn8fcxrTazAEM7ZZ7
OArgSn/qhcPZLClrNMtxDapDyUNumbU1hkelyLQNNal0X9TmABedKn0GS9AcXvWSTX6kg/ZLax3d
neJA33V5hMBzoGRIL0FVCKAgjm8Lep0qamgSVYg8XxcESWiV17RF8TImLScIkabXyph16dYa9HmP
SlDlGq0Yz4PZZgowQjEenaKz9kaa4yNxAOOZMfUFh6aCa5ozUlU70gTdG9i120pRA26lXfzIEK2b
JOVwIUXiH3XMLOumrcjVUePyOFCPuBiCTrmLG7Val21s72UJn7bNo7R2a7sq6VwZ9kScOn7Bowwi
/77NfIQBaaw9g+pRL8Sc5G4xV/WXgNvEupyLhjhtTOupD/IUZXi8r2RcuOGggx/BP+yObdq5+uQD
0teG5ia15v4ONU/xgGRAP0SZ6hMgMn63taDYFciDXwRZyreV4Vu7IjdiAO5JCEjExsjaF13xqOSm
3Di1LX5mpm27ethHmxL3ywsV0AhhA6dhQx2sB01vhy9jHcUAvIPqoDphSIdCj5rvxgg9Mkjniqq1
HpMEKsWATyXujqpV1xfWgIhA5loCYs8xMMCPObWUenyaZdbutDqEVI8ZzfaCKcZx2+XZz9ywgtcu
RgOVlDJdApdJRegTC5Ck5a99G7dqKNtkUwdgYNoqd+4qs0E1ZCTTtWiDDuiRb6Bg9sNdHqB8XVn8
/q+NkiaXMmsCkLnRi9PkktpnlNdrZ2Djp3yAHTeygMCmTviQiV55qvTCBE3ZKu5cNdVXlaStp0E4
klagMejuOIzqXQYRAMmoku21Vq+8eh5TAgA09dki+Gdjpym6JT0IhvvetAk2Yv5fxWo/4KiRMdbR
SmxDwXKKfDu8VjKEj2AKqEzWirWrCvjDBjV4HIo0PULFLBFa0k8Elo5RXMuqg+ihU2nDAJs/CqYX
qBzNvogzdY8ggvttE2E4MozsOegzB+Cko231OpIXdlHoW9KCxRFBNX2ZiYTwxOqTrb54RTVbbS8L
LTUOge8Xa5OqFnXWBswlGtotahP86uo8f8/wMNzk4zhuCEaQ3twgBaQPScN4Qn9VJ3q3accouggi
LoldnWJzzBrSJHI19KzJj+8d+kXX1tgqa6tbIju0xCIGqXIu4a9aV2q76Jh7kwSmcnRsVwDXYZ0m
+rYeYhNJCPk3sqcInpkDnt2h8VdUVvVpM+qTeTHYDakzzKZdO+jqjVFhv2WLjHewUwrqUJhR0H1r
j2mvDkeV9PK9bhHyomuNcoz1oGnoPImSaPWGoGqBuDvSaN/zooddbWAnV9ppWKmwJdZt00RXpV41
l7NFMgYGBAuxbSuuAIhbmxKu0rNRaBCZhkKhth+XB+CZwTJT2gfOnu0XJ2VJ90mOZySO+03Ev+oY
Yp717JqtWe8L28s7J78HgECEVWuAwFTJU0/TKr1lwaebgV4uPVUj3MelaC5sv8OcH0DQu5Vh6Vwp
SUmzrZDOulFLB7Nxa135cZZ4+pRmh1EnT4rTX4IUIUjh6i9uzyy3MK50+s+2aOB0sYHauDWggltj
Mz8MTQYPqxiaaCPzxjwyYynfDeoiE8RH+b0Ic/tr7QTa9yhjk/OFHl1akR7uRWSPrqDVsvGVGdyp
iLsd3DuU5YoR35eiwv1qwBBxjWIiZwRFcf3QlyS1U9Cbrvl+T/T7A+ebOU/NBQjPbB3pEKdADs36
xu6K6B7iUbONO6HfgfuhvTw1uqt3FOiOU0qUxJiMwlPMyU7stVLmxtaeCntr5Vr0XUtHbTMu6i4B
6QjLF501h2ZqaGQbdYYvoDpp4rIg7Cu1G0kzKDHSxSAvABcA9sm0rN3AGO+u2tkIcCRMRbMRI/JN
tXcmb6L5fkk2tO1VVtCRSZXNuBcwKwDm44PWYuzynTYGfQZICU5GOPYEsjQgzDT+mdoABlw6tFlt
DIz7gpy0GyPM46cOOWtFbhYCjGTCr6SEyfADHynRSHHIHq5pw7GrKU2qeakduql02q1sqnHvtC3C
DQBuLBo1bEpgrlHrQ4lou63IEv+mBn61ibCqbFDQttBQhugitKIa+dqU1LuuL4U3dU2grsPECvbC
77S/roL//9D6f/WlAPr/PrTeRT/r+vv/ufhZ5D/fnlx//2N/6aA09V9AIVUUS5wyucDY3NT/rYMy
/kWLn3Orjg5K2NpSj/5LOun8C9AkSidBSVwHrsqf/HVyNf/l6NoimAQluwAq+Yf+DdW8/u+b03/z
Pj++VVPCOi37cKM26QVQlUa8KRFe/XlytSwcKaJOd7mYo6+1HeuvjpOLQ0ziG/mNY98Du84sTx0d
qPONFbmOZZTPQSXFhY95AhhjCJNd9C9T0/A9Q3i38hcuixnHeB8AKnq1RY9YE/O+1vRdq6CYGGmv
h71/PdPZXAcp3OKyGsju0Yk+JBUW92kacLtPsYvrtE82Ju4dV4ZptDai/iUogLWE2bD0h7InrXAw
URT9d6RoL4rhY+fNOCyoBZpGrat2oz3RTx1pYse+fOgG4Cma3dxg4L9RO51Tei9sd84SsvOketSq
DgFjrHuqDyQZKayysirtMWr8u6QT+wJL7GZUC07TS0NN5USHB1+f6bMpjgoFptJpvi1tuJnebrQ1
uriDJIIWBS7I0rSjAyTpN4JUaKWC6jRc8FgQEJzvqL5ien5L+08mVt1dq4APf81Le1AujcJKDYt1
kTnhFxnqtBEl8Q1V4ET0/Kf2q7q0G1vQfERxJn4XbTR9kZ5qYQududCHKy2e9B+W0DL2Lpn04feK
rrlBotc87PJ4NIgxJNuV9J+lAzotvVATsdBL9btBGkBLn1yhzsqhkGN6Oyy91Cx1OA8pmqav6BwW
96IaU6hASwc2YwfDpIPgnhAAhY4E7kHnCqZjesCCF5JBpisttGsD908RDMTfca6gcxnCr8mk76AU
sWaSGlIA15gEMp+vbaSVr3FAi2o75QPxDjqe4Ba96a1pcEZBcdTDGg1SMn+cscZ20bXXMnCmelUB
d7EyYdwNZYJwzYrkV2SGBn9rpdUgMFnycYiq+VJRh/JSdtzuIz+v9k6SWT9ZO+1GVD3YDyBvm0oE
DnGbqiCZamyUW6WB7IwTfwHr99FVndkUhVoEIejdn/KwtI5NTrRpiy7vHqwteZeVHU/rSWuC2ykd
ikNaEmnkYF3Z2IqcH6DMzbu6spEBKJHccozrtp2YoNFHliJId5rttTDSHxEwv62I8fUzodTod66G
8ZKkas9BwCGZtFHKV62COg7mJrEgTolwO5UxvmkztQbKRVBZucZ0KmlrFk3UVeUHw6YHS7Ed7cw6
dlVlrwuTY1+qdl7UJ+aFkWY6OoGamIJ6trOdGPGm0biubhqYcj/mAZdv1avKTkMvSQyVQi6jBPJ3
SNOS0LZem+/8UGO6TkGIxS2JtnWtBl5JJMhrSKP3IhVqfURXMVwIVcVI3gT6lRla5RO8FG1tRURz
Uo8cofq3CILRG3LkjUebmCR7QFBBzMivssurnwiBQGaEPrlfdjfwwaTDE8syeJkdP9hgROYQVzvF
YTR75xXh5FC5GEBITW3ziXsOOL5YOAHGJSmw1UyVtY6hQMI5tOQuDOrpkOoSaabZjbeolu/7PP6a
EJ6Q0g+/TTiwEJva9xeFM5ReYDbqpsF6WntxrBvHaq77+3iyituw9Mkp0cgs1g2vSWKNxkKRU1qc
yIIaiTDVopspsl/Jdp2tXdZ35s0s8FNdzuGgbLI8dtRdC3mRN9IDdiSUwvLdCpHmDtda8hTGCTxs
c7aiA3gR5zrK8VAVhlq5YUXW68DejuYoh5KwEr0Yd6VmZncVtneoGXP/K1QRdXeJinAoLsiTWdxP
h6DrMzecnOoiS1v1Kc9acWPniEpJB9NNz+gy2NvKSA1Y1asDYoZpr3fKcK1UGV2ZvO/DVWsO8yoz
NURgqPVSXDrR+MWRQMTgXVTWM+646QA9Un+p8i4+Gg7euNyAARtFo9gZCKzcsCxAuPkI1IyhJ8ze
UtXQDRVBmutsIF9HQ9OvCj4DL6nTdNfDrAes4lhb7CVRe2UATHPbSiFOoNQ5zyLcvLZoznP3BMGI
Vr8MswPzZAKf0Tvl/ZwV2hfKg4u1OUcb5ep2hZge01l8qMxM3MJJyC1CKUhE4AsVBvvcn4MvtV2b
4y40UnnT6oIvUWTkWKqBwtbBpoas2m96/IHqmlupej3SsH4JEkchPyeLjjlA3u9VsUC9Bj7K9IH6
hOAb8NpARWvLRS4cHfU0Dy+iWMVK6HRxiU6xbvZlGv/qImN2fTHeKGChem4PAI6hy+Ued4G9qY5X
8Kxewj4nMmI4lNFdoVaHrG8P0EfdIkh/dRDpwhEC7+DGRXmUM7yKkrCD4skZTOK+ol2vV7czB0sK
SDAcjOinCWFpatp1NYSPSF9dv8UvWX0dSHQdptZVUPbFuH1KAzF1OAEuqTXju5mM7WbynwI0VT72
gqIBhZNDjGwD58gVynOijBzmxODlEybHt9MGhdC1gCJIOLSUco1h2dXJRbHCllAXlFmlsqpM8jph
RJTaN19BFAeqPZbJZqqLQyf1Q5appFQRaZA++YD3MzTBE4eSGXd93cHLADBLRCZTRV1rzYIuXuJc
URHWzRYWK1diZBNhsk/mhyTCnNdTPgto4hCrMgQ/B/BYBZ5+jCCbUrEvHCKAMlFuORe5eg5AiXtQ
no1Idh7iGsbnZBivbBUY45KtEpkg5xBD4PvPgnhnCHp+FjqJKPZSTcUCD0is+5XAIEv0e3tuPayS
B00rsbtJrGjVTRYFeL8juK4CwfS4bpqCYt9CiYuuGq6rCeUPfTpGNeeE6ToaOGto6r4JcWlZ31Cq
kp6qXAYV8a8mStgQd0llp6gCMQIqzWRtLYcv2Txa+0zXCVzvrkyu5bAx+FYjxIyldYEy6pcy+dyu
zAMK7rXF+6dsxH4gX+qq/cLzXOZps+9MZn/eYB4O8rXO0Uk69a/OwMitYxhR3aRTo51hFI7X+1H1
MipF5EZ62W6cCgmOU2b6jzxxmouMc9RG6+rsWtptR4p55JsXfXgP0YpgKdUrKQMSQYe8EF7AgIAT
jg673Z5dE8vjUG6F9K/r8N4yuiNLclNozrojbZoOkNdhmFOJBElyLpdzBw8v0LU7HYNy6UOmAQCL
0yj1sgmzsnEbELuZK/nNyMycap3uafC9tr5zyaczQRqOmvNtoGazqZW7ZY/QyphkzskNG8x+zMO8
eZYENoVlszHhOichUvWseuiy9ujDh5CR+dh3zaPdNtumIu+3ZGVSTg5u86YSbmYR1c25SAEl2g/u
EA5uwmJSfbSMlOX0zDlMNrWO8lc+pns9UdzBIq2IfCHCsWv7CQTuqpLAfIj6MfDhiK4ERWFtTeU+
sDCem5QbgROwl280n5ZigOU0s7Ztj+lelOtZ9Nd1MCI4L4tXhRjFzNx0g3pZCeNWUHxU8sMgw3WA
QXHOX6Ml8VHj8whZ5otPwq/W0UzP+ACEtHF4Ub1/WzXLsry1yYpStdot+IVael45Fnx9ILUTO9uR
q/ZRt82rcYzEXjYObgf9UGo3fZE+aUPpZjgT1Da56CSlY+z1fNI2GaRwsxEPPbiDPPPdsC4fK9yp
cQCBfqkB78vJWom4bVadPXJYG18STNydM7kRpMDG7i9rM7sJcEeURr0RwVOYSEJwR0Ag1pU+BAdJ
2GugiOsWsQABPJ1xl2iXqXE3kc4Vqi1+9fQmMXhC+VUxml1Sdvd+5CAnzVyNa0pvxs9DPuxU1Jeh
OvI89cbIKg4bRG0JSguWAdKAICShuGl7H8JDTQLSyGdjbeuJR6HsCQv+MXYgQPGBZ0e47jOIAYI6
WJTeRSZPg18T9TV3M2UEpWkeVbN8BJwFrhB0Tdy4StVywvafMeE8Fk6xycPiAkvzK7BwawXL+zh3
XbTGVJO5GB6IalIaqMtKLTatih8Lnax8jfzsiOJuzaQdtuFMZXNdSPuBgoY3A6lbGY0kWV0r9nYm
vrWmXR/FjE21qy0NQkvYeqOdxFRuYGlqpfYcBp3+RU7ytrJJbyUzMiFoqrABTfvOdl6s7qRFsCoI
z5z1RpJyNjgYIzqx1Ucuk4XlX1tpSkW6MMi7HWPrauCjTKXQVAF/VzfzrPUrXpGyb5xK7mKkv15E
rf3YD1V7UG0/3VJvv8e547BIODhH3GdWLHRjO2rVDpUc204NgzzVB5aDY9/plTYtNUpaAC3zngtn
xjU6+laSO2Snhdda06Vh9+12HvVyUw0x+jwybQqYNHnZbQyHrKNG6++1IblX8fQF2vTDRq5MuF4E
WSMlmIz4V414qY5kTmplNsHyLRcB0RQuADlPSrrCMdAo7Raoycrh+ms1Pcsc671cnMtzWF8bhUqx
LlLudHUKPUz/t7VMW4z1BJ3mtTcYwfTsiFS1XdKkwtuoliZFNH8JVO2LO0mJCwcwxDjJfFxrkm0o
lxnpaMFYrHuQjCsz9PnCafy1U3g/dS5/BopOHphdo6lX81+aMT2h1f3eO9X3QSq/0jmR1MrFTyk7
frZuQAbcVyy3oSYEKuU+KmkiAk3j28a8HHEI9rdsusPazoyrCel3mc3kc3XKVuLsGFhLFPUJek3N
YGXAgtQssuWhDFy2c+GWSfi1GcDaRIKUpiw3apY95wzSsVudSvicPAT41CkkkNdbyPtWry/83Hjk
gsm1Ns83LKWtQm3Ems2dIScObsXOod6GdtE1YrgS0dWcF5sxry8F2DNMCEdSPy99lk5bCkSRL6Ov
bWSQb9Pga0HmqkMSHBShTWnM/X2pyNTTy+EHENEDelAAtz03GUffUmhqIeBO+85WuBkZ9pWkrsE9
UpHrZrkk1GGsoDl/Kcr4SJ7CY50OXh8NGGXQtA7wLpUfI/FMfU2Ia8uDOc+US0HEwSE25GBQpJ/X
PqJXt8O+LiHgxbaZclMYUz7RtXlr5MqwluN4n0+IwMMeVJrTjW6TgS5V8dnKebws9WSnptm9voDs
6PisCtKZ8ZitzP7XUIIvjhwq26PzkOnSd/sWaVUpvnPNRQJ7O8vwhlIK1rPuflbmC6ThKRdjaHp1
4dlj8oy1cD/WXcuLaeetPnWY56t1ovDXHJMw4HoYNoRWxzWFeHmRd/ptKMxLo3pCnL5q6ucpnsmt
7cu7Rikqd0mYQm4Bfyf2qphWTZuow6pAQBs2BuHbrfVzltiaqqzMd10ndkUp2OkmGFztjL6ChbKq
quI1stPrNFYfprn6LpkhK8exvxvUf8ulvdQpPemBhDQWYf0UlB2MFpinxOAKXWEDDInXRlcQfBWc
Njt4bDST1oVmkQY8cRzQLlSre8z8LLgcaxyyHBbh2IMFiE2HiDPDOMw9MIml233TEn5wF0JR9hq/
ZjPAm7GKS7Rdk1O7euD3e9pJznMc8MnnYAuffo9kNiq6jRbWBLUyO0V+A3JjVLeAhvTskJWmAhGz
d34YmYxJ5sgwUHChEvbNmwrqXxXKtzqfd+o3ai/ILNC3LORwSUjvn/VIs8BrBbrSk6vend1m3Rde
Ovx01sG+35S3IOKCpdu80s8Iphat2Vulyemwi6DqjZ6Fcl9WwnjwBOX4WINHpRMZUnGCNn+kWRc/
dGUDv6ge6Ex9/sCLMuCzgSn1vh2Y+2Xrk8TiJVGqEsrZtdvG6c0d5q/ZIyYVH8Dn450qw34/qKkb
FI91w6CY/Od49oxgHYqeJ3X8fbCHR3BKn4+w/I1Pn0hSt9ZN/OuCl/nnCNh9IgwcZOep5q1ZDYfa
6n4mTnTmhZ0b5URxIay+6zBawM85SiivuXNUqRV+/iQfvRtJCYj8JhXp+KkAGQOOmAsn89Qlf9B3
pnuFE6RF5rY3l9Px87G0jwezKFNbwrJV7URpFFOj5KaUeMOac7aLzFR31nW/nW8bN7wltENb1TDt
8GHRkZuvPx/83NgnSsyYBJt8EIkX1R0XYPA7Q7wqWypIivv5QB++Nebevx/yVAMtk4omArNPcAeD
Cw9mt40Uj1iif7SRyP8M9dsN8GZF14jHcdYmXvmjBdyXuWJteMllekwHINNbrtfe5MFUHP7RnPmf
JzxdX1Wqh+psJDhx81UU3jgRB7IOak1dn5kwZ35KfZEkvXk+OeIjjtvEyyr5bSQ1bY3qfNH8g3/9
/J0tE+/dehbCXlTyNIhOd+SwhJYXFKnn6/cLa3aW4skhV3aypytljs/s/x9tT8j9/2ewk32YcCyn
oN3pSaKlTRlkG5Q50frzB/rwl3szxvLnb365MAAkQvKYl9ipS32XRNNoouaVF//LcU62KMk3Be5U
6mmNxm29IGf40urPyFLfZcIt+zn6Mz6ZeD4EwvE/HwYtgzFnc0r9ddVezG55NwKC3wAZ4ja5qlck
Eq9FcGZGfPiS3ox5MvXollGDhxc6yuFF06M7RzXP7O7nRjg5BdRz2FmWlnpBi0vbIG3h1+dT4MMN
780TnEyzbKZzD8PQoxF/jEj3DVitUBggVf+TnfXNQCdzLTIbGgQ9B/nGQZoQtdc9ENZNzLWW3IR/
tHgQCBuqQC2NEejPuUCTQxSYsyn5ptyTxfgFjMDd3//hTBSXpq4hhNaWBvnbtTPoWuH3uGITtTwQ
Q3CdGc4vJQr2UW0/fj7SR6sUM7qhmvTIJdP7z5F0QyLH5vSnJ+UXSd1wPVWZCcyrPPOGPhwHjbFm
ODYT9VRjXHDKrdqpoJYHhLxu02Y3YVZ2u8aJrz5/oo8mNfrxf4/knLhy7AR5Il0cr4uri0Krvzhj
+/T5CB8+i9BUGAYmWTWnauWpwFusV6VHrOziCJaKazYF0U0Yaz8f6MNHWewMFEMtAfjuz5czhTmW
Z05fJoU/Lp7W/RRUl39/CMsmMtO0Df779PDVlZlWKaQ515Z9QRkQbqACVvLzMT76vd6OcbKRUelM
mROlN7bRzkzItpvkgSQz9383ysmaSSpqIB24DyohFuoEblNpgJRV5s+fj/PRpvb2aU42NSUOonLA
ex8GzVNb1LeG0qPj7O4EdeR/MBIybIMzMfvAaSKuIA7TgABN0vb8YuXjk2W0PQKk9BdEc2f9+Vgf
vqP/jCVPVg37UD4odeVFU/mLQHbkJZ22rtSkPvOWPprSuFk0A32NZYrTZ5rbiaJTmHt11d9G8/TT
Hspzcapnhjh9lKbh/jARkp4YEQ2vNsz35FkOZ9bNR7/Xm+eQJwcCCPS5KjISheh5DZ3/zQj6vdLl
r5+/lXOPcrJyEtPH4juCryhNLFMKrSDL6Hefj3HuSU7WTaQZfW3LzEOM8BWR1EWutD8QE2w/H+XD
J7E1CYvK0JBhnXw0m7ysQP4UHG/NS4tsJlAZh89H+PA5QN2hW8C+8K6kATazQpNSeNOUe4WJuqXT
6fA4ZXpm/f/+q56e1JGGWYLrqorJ7ORRwMyMHd4CLx+/jIW5Kb18vlGzyxKtRR7dDAohACUW8xI6
JJe8ytJoH4AqqJobm6qgNZ55fx9ead/+fU6ulaIM4Uj0uddsepeSSqB+s/OdYnu6jVkp3EJg2k50
kiJyVLfn6irGMjs++zFOPlEU24CLMkPVucluRiARNAir6E74xs8JDwAcbN2Gvzxi63DViBAZMAJw
YVZ9m/ca/UI6TSsAlXONUGIswMUQe/RSaW0PdxwQlInjIEyKNbLl9rYjdyInxSE2NhXhh2ugBvF9
38v8oeaKam/qLLU2oMQTyoSCtCW6VL35i/6Tpe6sqTUN0DlGc9Ar6t+fz73lJ/7jVwCwRmA0rjkb
FBu27T8/1EYy9gDqNS8U9A5HSoX8z1VIqk8Gt2SVjP6Osq77+ZjvTFNgOFATOlidDcsw3n0eZt9M
cMConkw4XU/pbQ98OzbJwgkEqQP92gdc4TjpEdMFzF1jnc7quam37HKnzy1NJJS2jmfvnW+LLAEl
djTdw+wxO/f2YJEsrbu9neAhO/RgBiylppkhNtU0/d1DxfL0lkGAIqkXmv3bw/fmegmHVqoT7DeT
tMGjzG0E1EPiPAXwPh4+/6HfffB/j8Q6x5coVDIGTl7uTPNNLoQWie5nuCLagqwIei/nLjG/T/Xv
fk0yqIiT5H3ynz8HskVDgJOgnLxJzFW/jw4Yfy6sHXCIZHvWcrdMyfeDWRiz2C9VnuvPwXpVzM4c
Cq/fWs9ztKrvgbyUr2IzehZ+WSfZj/kmWJPTcN43v5wlPhv65Ks2l6plpBZMYW2CLW+VGzquhyYI
7rWicOdpb+Rk08QwsGhQeJ+/yw+eerGhcZFnvvL9Xj4ib2ZNilign6nYj4hQNiaI4ipkMyo0EsJR
dD4ElAY3n4/4vnSAq9HCLSSJs6d4cHrzqabGVwkJ8mxUWaGkPVRQ5r7vGtQR6p3RXtEimcrHvCJh
sH9VgAVq85ll+sEENrHhgf5WJUe8093JDxwke+DKZ9Sgjbq2o+tcHu307y8TVNbsAioibEyEJ7OX
eJMJISlcYyee9raTWV8mpYmf4gKj7bpXx/bMCUx/t+lSk3FQ3NqGA2VEPd0BjGSYiiorWC7+Tg/W
2Mbqfp1e51sA2XwGRxdN/2V6F94ZtJsua/0L4ud062xIn1kPcOPyowqUxT3n2X1nuF9qRW//Xsvr
eDPHcoMAr7ai/eyqa6PZV4/ls/EceNqKK8klvagHUtpacS+8YXXu6Pt+CzkZe5n/b8aWSji3KER+
l7dt67gsZ4hbG2VaAa2UD+cpEcuC+WMtLwMaVO+JCke/ZJwM2Jdtawmn8OJa+epbS5o1hvVVrcMS
/HwdnRvo5JTj48mEpsS1CxrPqhq622GcQfj4517fx+NQS8Jag+9eXf78zS84IlJFYFwSnZTdi0l9
bGzc9nlxZh/6YBTWCIsSuu5iej752XKJOWo2K89vXyCVNtYLOKDPf68PDtwmLRXVoATLx+R0fwcO
jy+GEWDFTQczdsqDjhDoXI3yo+cAtmKAEFrAC6e/lu9kJTyohvS09BBozYtt+LsqNTefP8u5UU5W
VBwI07fN2gvr0XNm/wb+wxOZKn//ur1gaqUOegDT2mlHjfAFRMN14/l+CyyiiEnsHn2+UP4UdBi6
MEqcOcG925dVCsnEvhgcKjBXv78Lh0It05Z+EGSfvLoJM7QrpbguzeHhH/yANiPwxQPxc7o3Z2ov
ZyfsvNHMw21jZKanD6H904zITvibI/G1A1mBDRw80gJY+XP52HGWCrM0PcT4EJ565avS1Y0rnf5M
PfH9Tncy0Ml+oNjI+0RreuRA7kh3AKrrjjfmSlvnm8FDo6qeqZV/9B3H/K4u9VDKi4Z18mSBofsL
8IOtFQnvbXLsdvGWzF6X6DJ/BYHMrf7ufASaorKmbIsiszROew5a5uO9zX3PEP3XstMu9JrMKtmi
kDXV8Obz1/ZuKp6MdXIkI9xWzFrne2n8rZ7vrPZXraOCae2/f2jnpkCLTGfqc1U/uS3y/4zKJByP
RO8obYkqSxG+hGcGeX9B52E4FrArqYKD3ukhL2pbTPK97wXk1a3Hi/a1ukld8mNwga7CzDUO2AC8
9hKN03hm0/1okvwx9MlOBYGy0rTa9+xqKw7zXjsmO/rlBvrNtXXQmSQIX18/f3Xv7//8oEQAcA2i
VUAa/MnE7Ewo953Bu8PRCUf7C6Wcy+ggrvtD9zy41qG4Fk/pT3t9ZthlSvzx5QfFQBGPC5i9lKZP
r0XzYOLsllRybpQOqCdHq+zS9+pHfyVaT/WaM6tBW+bGZ+MtH7w3H+Yo9AV55MU+eYzvw1dU6sC9
t+pXhahCbF/OzjrkG2eP8oYQ5C9gNs9hUt59hJbnJeeeio/OgVM9mbtplSCv08t9hPmtrCA3zfe2
bZ75JCwPcfqQBnUlKDwL8+f0qC6VXMo6bfcNKuFwoT8EZ/B8H+ybOuxHvgP0fJab3/KYb37GkXuf
Off13rozdwi7PWWdHhuIQtqm3uHIPvM8Z4c7WRBN2nMhYbhl1xSwZSbUPt/8Pea07bgj9/YccOqj
tyRV7tCmKQg7O308PeimehwLWJdwDklwxBu0MtTx6zzH1rkVsNxoTl8WnwPHMCXr4B3psLLGyWrC
cj/+CG6t7fQQHPxtnLnjpt8hM2MWfr7iPpobb4c7+SmFJnstCco9UVzpBYJLnBRK6z9+PsjyL/ns
mU42k7wwQW7yTCR/lyuQzy+6bK5G1GLAk52nz8f66F3hXzck50ZKHqeSh4wc17jJm/1IxPIwXfvK
92Dyz3wMPnoevp8AwVSdC/+pUIRjSk/CY7vv1CWGl2AS4met8FCJv93kWsg0bwZatss366qSTsgX
r9mbOvFn45LOs8rEmSvvB182BgGMBZcKcvq7opeKMHZqq3bfb83dtDHXAItp1q6znb9tXCLeL9ND
+g1t8LmZ/uGv+Gbc5c/fPFxUcfxefkUyxr8oT8kN4IrsofZ+ZBezspn2C7eu4eyw+Xx+/H45p5PR
puhmAB6Cv/FbxfhmWFWBNtwU417dBV8yuMO/5ov6K5qtVbIWd/59v1a35W3Tr/zn+Kh6RH+9fP4X
eD9BJRUNDrEOdZvlzHLy2COBb0087EdH7b5VnaZ6oFOcK8IL/37xhJHYkfmcAh4jmePPkQBQ5E4y
D3sfDXGWgJsXoFHwsn7VivrcJPrgqbgWgoqiIKQtx9k/x9IFmHgnHflUxmu5mmE7ytIFKM5ZdnBV
sUb27sr957/k+wmEuw4LHiIDSHbmqf998vkcVfm4l1knVqnv/yCd60UOzTXE+/7Mkv/w+ZBmCEjX
S2nz5Plyf2zGqhz37WS4bR1vzTrcwq3Y/pMn+s8oJ+sdCsog82jch4pmuaz2g61M5Cdndrbqiv9i
78yW40ayLfsv/Y4yzMMrhkBEMDiKIiW9wCgqE/M84+t7Qdm3igLZxL3Wr21llmmWWSkPd/hw/PjZ
a0c7C/DDLjF6K9eQWs/tRCzkKWvKZTphDHyaQL4Pmn4RteXp8y592MpaOCFqzEPgB39OjKWaxiIb
5tOCkkdO/sKOEFp/ttOVD/Yw8q+mRIBO8EGycNNKFgMREXSFRQ1mpLTbm/JMpvshe15hQzbKhEvz
o7g2b4SdD/b++CT5qYGXtqDqqu8WczUpXa715ikSmwdroaQf8+7pfz71aGO16GIEV3rvnyNYwu3u
kY+fFAFGuy0peL7ZDeKO70Gqz/+s4/8PBPlf0nov/L8DQa5ffr2EL+3rS/MWB/L7P/oHB6KJ/1q5
jexuUOIUdhvW5j80EFX5FwRiC7QlN3mVf0tD/wcGAkLhX9YahlimTk6G3YM97L9AdrL2L+qjAFFI
sPGYuP8jHMh6avznVCOxaK370oomBlHKa/VmfwpLTVBy3CKd5KQcqJb1Ecv4jb/3NMst8M+Hlt8t
GSbhPtdgg5fCbUarlWtRG7sU2/phKgvOFLHitWGU8hhYvq4oWYLZrNRoq7lwMq4YhzIEinczBnJo
+uYUaoj0olEFz66hffjRFLrxoppIIIWpTZKDEXeTYMcFuHc/tWSjIlMaGlcoxrrezZq8C5BYWGMB
H6qJUYHJ/dJ9HYppJVCkOAxj7FCn1TBJXBlnE9NwLIzrGJ1rhVi/sDF7UZfVf1pS8xxbznSEn14V
iVje4VqTpc9h2sTdVSi33frGrI1TN9mZ1o4iNqppk/APk6HQRHyKdP4VfQWyBs8zMhMJEkkNLS7K
gKkXNRqEAagSetNIFNtUxpUzAqpQwy+bjvOAnT0i6XxU29GOAqrscztWxX6wDnkdTvpfS1yboLeg
k9UoehfAZfBLqmbODkqndxoJPqng4hN24PNwu2fjOVu5WUbAsHktOC0JBSsOTEPFehW0HnNYG7B+
0pwRkJcIn6oxS39UmNisEjNg2uABy3Fwg3kOsMQhDXIP/c86laOu+5rZz09WP6SosssKGlYva9yQ
Jex5KLtU1wIiWV5ycPNTeI0tznjEQnI+V0bXnAMg8rmdWXJ1U9bGWuo/9qMjR33yPI+d+Bg2g+bo
YWD6Vis0DvB6bMXHSQp/pjlGVBWuChcM8HCXDWcIeDyCN8UPjJ8Qf7WjDnCrTOLvajmbsq3Wihlc
CrlbrsekEr8pRhHfGGMT4vBb58V5GCe5OxQQsniyknX9h1RrpiOC43oQ1GC8hm6HiUtuaQdp5v8Y
1BGokR4NOMBFQQtnv8RZInLFhipaW+A8epGkYQodY4w0IIKAdCQ0MG4iJdITdb/TzYpweprlbMzR
qK0wG8B96XNTrgumnKH4u7IScl60NQhue8gsAlFwJIYb633xtW1i0lhKXpXodZpuuAmbXnZr8GkH
TU/qMy5R8n02pcjyJglZHxSucblZTGV1t2/7L0ndzHcUafAI2M91ei4HsF/EEtJlBrlh2UuCQFoZ
rFxmhUqFp3V6crdEmnxt6glPSuUYHlhumk4VcozlhGQgzpL7EJ1/ORwxW6h/4CsugcXSKtOzJJTU
eVFM8xXwE0AxVazrxzysliNjzW+YZt5DNfzRgW8vFbaus0BNyQKQJYsF6wY6X8z1dk4oto27Mf6K
+9kKJBoq5Xsai3gPCpA2Tcb7rsirAB0pEC401mJlHU1FS0c3jM3keydBB3DSSB5/oC1pzwDeJBmm
FyAYX4B98xBB1ej8YOhrUp4If6/FUo1u4mkKbpFGQQ9oUAvpILco7YBsoC1/geHUFUS7GdyEJmXB
IjhNSM/KJrVZd90cjU459ryLzQbMNqGJwvRlTsn34INVKYewrONf6KUGTJLQs2ISXmMUqxg9HB4j
0zNnPVZIKjZdgPIb/9TJ7voGWWZLCu7R0srhS6UDEdPABDjwRtUL6sf4SZ4m7U43KRbk6wbxdRw1
dYmTWK9jClvL3b2uptOr0XVANao+SGBCTOl8kQxpdvF1TP1EF5c7rPQsn6hKdSbK3I9zaCQPizAp
v9IgbPyJmj3VWSyt99QgUk+Jluk3elQJPxfCItsIqOwqEcn9FY0xvpZg2LxSk8AcZel8NpRQO+DB
VAPlaRfQGYlxrMxpwcyd9P2hLKziJhuW/qZbhCqzo1iOV8ycJE/2YDRLga09jujQoAQ8Qq0CebHS
dTcFDtTAH+BOLh20DHzsR1+IWzDOcitNvyzYdae+0PNL1IUSdBpDPWgyem0lnse/G+rxry2xkU+B
bsRXEAaGr9nIzlRX/CuaXYZbywwrKJu15UxVt1yFzJcrs5IQz5n8pHCZACTwXOhEq0jZIJnhRotY
noZxyW6jpEB0H/VIHzDNuTfWAhUzS42zjt3oNzCZgk1+Ij0o86K6o4RqQYst4aiUifJFROX4GqsV
6uOsyyt3kEN8i6kmgA0iNNBWo2Q4ig1UlqGFQ2hPkxB/k4c8POQlpAY1xHR46pmcvSyTMQpL9kNJ
Tu/VWS2+Gkgb77RAix6D0Zgc9s3w6zA34kGN+Y5FWyXOIhaI3JHTHliSWWIHbS49a3NJpnnJKfqZ
2rQ8pL3SYFAl9GfVzIbHPMpzL0vRVkLbEVKvipTWk2nLx/oUWgVLWnP7YBb+Lus5AMg5MZEweXdi
rVddLBm17xi3TCCg5ob42QzNK7hYIwSyJh/u80wbPVmd6tzrKEX6xskAIbsa69ixzAC/8yXsL0NW
qK6lRtYppELQDQb096lUxbeTpg+Yx5jFIbIa+QuxQHnoRSM+6FOJORIIJEcmAvBTjpJLB1WH5GtX
JI91FaMqrTE5Giwt80w90FnpUfsjAmn4M07MDF6YYflCCDy1LRVAITkbSre08vVolbJbzQgE5lEv
Djn1GA9mqTbHfCo7R9czqLfBTM4o0JUDFAFYaOwzt7molVfKuKJIBDHxTRNedTGbmQ8l8CWt1cRB
D36TVV0JDQlHSQkhghNVjXEXJdr8TR9N9RHuJDDBQUaGOiMD7giz/NVQF3Jh0rtlGpkuTqqZI2eV
eGjaZrqbRYiOnRpD7K+S5gHCXILsehSPFuzcH5NUmD8VROF3eJ+0NkwvrLsZh2u1mzCqVZTmVSWT
f2c00+BioT0+iSRd3FJfQrdTp+wO607tSuQg4iUrOfdhDzdNF8Z7zglWeN8KvG3B7joJhhxcUZBa
PZRkTA6MIG5IU9ucqL0uX4hCE2/M1NgN8edx1XKycELUh7syL5e/rC4CRSmIoK+0iZgmM7NDpaid
Eyld5mZ6r/2q1BzEKbCg+BzL+ujXYqFcCqUyJQ8bQGy4hqpxo3SS7gg5FjIXvTXORI7VcOCAY7Lr
IhdvVnhz7jtZ+5mOYn8v8iBzSToK6e1GJXkKhE9/nUdBRo5fzM4ST9E3WcADi+Nq9ARLafDTGus7
6hnZXOJZxNpL4VB04qWv3bpUzFdTbBfO9mn0k1mH6yt28UvXYvO2hBY1nkOAG0daoPIdJ4WcYxwf
IzL+V1ZlSIe+bGWKGcOF/9aSvplFWgOXldRDrS/CZVwUfPDmtM9/JBo1Z86Yze2DJICQBTg38IBL
6aRc36laMks+b0IToBqySm5VSrxm1XqYhL6qSHJD6hbnZXd1hQK0o5bBD54VklUgz7NYoCg/I4zc
fixppV5V0tTITppb01NV6mspYRKBIpG1O0KuArs8qkkNtYg9lDuNN4KHOlSBZt5bc19FhNsza3wp
EOpHY1O5YIah4Uc4eWXtMOJ8mI/PEiEQD5dTDb9eT506rKSD2I2F37WiCISnSY5jPog+fq7q1xSN
A9MjDFxUrel9l84gNsRKc4YWYcpY65ablaA3FGXQHmbgtvSng7tgxlxioji948BBUmkEtS+C+AWE
lRhn0L+hO7UidjBzH/+qWYW6IrRuDggN7Tq4hjBRwM8nPdzARELM1UqSl7VT8NBhpHikLqz1EbAo
Hmq54jrS6/y2jUPDE3nb8GAkGK5aY8oHs9jUwSMN0RV0s+ViZTIq84yqaChcPWJdpTM9CHwSvqW5
dAJTWLAVhMVwQoZu+GkjTcdh6rrBNccY6E9V9mwLcp05aW9mx4Udzs8asbpuC7P/YVnNGNuqsrQv
DSjwV0Fs6wOE2v476AYIVxoObIEOXVcDMPQApakDjzHldqNEAxAJPT4ZwhD8nVAc+mVQhm6xxUQT
K3uQjOZrPmG+VyxafhqgH9+IxlD5QpaPPEmhzs6BB7uBkKaHeVlAlU9ly+hjD6ZIXXibZDheUQSE
wVvWt0SRljy4Y9bnrqYHo90KnXg2hrg/FUWyPAZGxL6pERcXBFXGdEjqonpJw1Q6BVFS4y64CC7I
gs6H+Va7g9FDzRvj9BkQAo+sJt5Y+TgC97PKJT/lgCTOjChnDc6KWfYgQcHFdquxoudRj7TCnmtw
4E6lFLI9zOXynKYiWG/4KUdkH+LzvMjfxzqSrjhKBR/8Ua4C/4JyRtUDR0MtDouNI+gvYGPJrcng
oSLnxLUbrRG+RrCI72tWnQaIIGcQMkQQEjijMflhtK16Z1bR8FTzVGFP1F8eCpINvpaYxg9jCbqr
ogjb+iT/vqVqVD/jLldkPwK1yjuQcRl2dpS+V7cdPngeuqESxpEmHoOxnp2pt+K/OBSqZwWs0E2/
hHp6mGLFeIZuK98ZSwQauMY16e8gNvkwHCey29TcxSI+hZcOZXWA7ZI912OngS9pFLPysR+MyQ2z
x1uw4zLzMInWcq61aDlGZaj7dcwObMSykduFXM0EJRWlMtk8k9GrF+wmy8xcbqD2h+6i1GHuCJaa
BI4aj+opnoz4NVNmyZX1OL2tZ0xqbGtOUxL9Qp+hryFMKqwlfs7Y3M5jPcbcbiOiva5Mqu+RFiRH
M7CUOymK9WNRT8JhykAgCWYfXwF7B4EeNu3feaICu4p0/IvwRX3VpyG+WFFD3ViITa/MJYApASIl
e5yyJL2Syyiwey3UrkjTm9iyqWnnKaMxX5RZBkCRdoYJrkxOresxrZr7qpuMu7rp5PleD+tKOMQ6
HDcBuNKt1Bms80rrSHIydc7FwJ1QkyWSDf20gk/DxEpv0rKb/S5u1eJg8EYm3FatKXVnXlu4yFUZ
9OsBC0+wqZHqTpVQeULQT16kq8WpKTPJ63QrcJd26b15ZscPlmGNDdXwMgRN8G2hOhrXEk4KlwSy
+AV+qnBkc+PeCe0Y3wQgTVMrzYDL1PlKrSrzFpVRdxQ6A09VYH7znRkuee1kndH6HADTgW0YKpBo
ptNqFxx1QKplZtfZqmLtDhaR9kSIPn4TrNJ4bHQjP8WDZr42Wdi4oYzpc0uE6Cd1DLoUEIytzrHx
JRw1GY9WI7sLpdm6H6wF1QTGx72tpPiLTkZonJjKKldPaXG0trLcsO0B5U0xgB5uJSH0TT1xKZQY
AIFm4908poFmYyKeyFBF1eZFXZbQ4z7XnQW9ZWZTUHFjqLo5OZPegG6ClBGmB2zKeTXgxXq811bT
SpYF4PQ0Cx51oDtHsKrmQ6EJs59J9RzZM+7e14E5Rr+CWJUuXWDWdjkMD02swHjMytVpYj5OM+5/
tSEUTrqwLbUAAOFQ6tdiL16AvocudLLELTpIYOB+bHXBelAa9a6wm3ZKEBbC5g8H+FnEyaFHMIMj
lkQFAuyR7JK22Fa07VQ4WmmprqG1wsusqbBp6xA/ZbKgUeWSa+pBykXNWZO6SnTJdpQk61Rid1cu
1TlZoZEww5rBnLylWEx0mlKB1iJukpPYVaZ5NgQLLTdCjvskTJPFEcVywK6FA0o4huTTuHarauYr
vRqcDXVIMZMh8wgQPlmkrxmAsBerEQTRhv9tXGayQBcpbXUQo1VnQOkr5KEhZTAErjaEfeOUS1Ok
btpZGv8gsx65Mgb3QWVMX2NhHMluJDp4ki6VueMY8YlnOYwJEsOYv815jO9uFhvQwLIEv15HGgzM
p5JOusMqIvsmKBNfFmv0qGUV5AjsZBR2y22oG/NXqwzN0VO5//xsErg4cy4uKTZZY/fEObsy1hU9
e5gTbXqCpF4ttlVqeQnTZiEijqtUWu4kteaGMsxaqjO3quzcQR+/tdqpfewUfG6dVq9xMk5wkfwR
aZZ6l7f1eMWbSPOqRHBHDWF1KseC2B+NkEgwacLjkCfZtWTwo202GKE/gdAEwCrMJBLmvoWS2GfG
KxE9JMoGT0epDJPnRWCtrYbL4y+cQaWnRMSKhJg2jh9FSkFdXOsBRnVmCUMHI2dSH/GgX1IS4I7Q
leKF21iqOHqio7WR9ZyMdbfoZe0pmTx/E5gPHSZ+5Vyf+0FrzSOOy5rIaTCbfI86kGO/CkscltO6
A6knDJaOKbeowBLilmZGw7cyBZ3yZHQCc9m0BHUmLZYPGcYpxZzgQCrl05ep12f1OYeabAADrOeS
LbgKE86jOc4H8zqNovpmDGNRPWZTPUynvgvn9Jxic9zbFn0VXg0IvOAwW3IU4Xden2rJIEnHNYMM
0ISQ+BYhnzzcB8rUK/fqAInsPu85RL4g2RKlSyByi3Zh0lJclURmTMoqMDpoYYLW5XeJpomdm5sT
t+RSZmqehTSQQbFhtdQGMEGDKSu/ZjVg1htT4M5xF3SNqXulXEWN3y5jzB9rJq3MKSErgTk/JnkK
DXIKCk41OFSFeQ5HM4h4lUvZJdogHaXnSkgJpJdcCb4JalTnj93Qgjmywi4Pn7OBC4A3g5A6trXM
Nt7BVAOTUaWt+gSSkkksp6LRe0PfDORAB4iq/hpEA8WE9c0VP2t5mJNIqnTP3Ian+FwkZqPwa6eQ
P0hMYRQjcotKLf0SomRJbvuyz6N78iUCVW6NIhYn5k47e7Oq1o+xmAqBiyW7DilfkqT2XOjBkF0H
RbGyrwsyRt8HC/g4J6I2UajhgsAe65ORNG3gFH2gyYeRPzm6mCQJ9Gt54qZ4q1Rog1y5akQLZJTJ
g4oXyGMMTTKWiDpmO9AWSfxidUFePNRkdcJDKSjdtzcvT3f/vNq8BSnJf9YArU8saBl5GeIlR9ch
Amwec/SMAEWDsu4E19IhOItfM8VVcZW9a2QbKZZrHMIz2+tAASCex9WtAVgutQGB/zeEB3++377/
LZsn6bmwsiil8NEBXXOQ4gfZ0Z3kFvijH2qeMLrlHV5/13ul7H++q75vdR2hN0UavMBVOTF54CyZ
SgEijzji3iCvz6Z/vpj9OcjrT3jTxMhdtlpQ2ToNI4pM6VC5eCi9ACs+VIfVmm29VFIFQ0bNjY4J
jLQTEOX7/BZ7i3350l6HNw/YaiLjnhQzzK3XPnG/k73lCNPUrfjEILkxaRXcvWrLjz8tYj9s0kTe
Idc3xTcj0MfqjKc6I6BGE+HxcVlA0FuPn0/mTSXpf33Kf7cibUTgcESl2Fw/ZetJlEzY2jG5jb9W
x/zbeJjd0tWAxx7h9hV7NQHvn0TXD/yfhjerKC86s+4XGta+iGcyiU+9vxy1n8tzfD0eLL956J5k
Nz9EZ2PfNXJnaH/LLN8MbWyRj5Nr2lZE6MYzD56W5tR79ep7rWxWiVHOSW8EtBKmjW0Mv6z2FX7g
TvnB3jBu1gku2SYBBI2Q7fX12rqLYhKcZlBdNRwXSp07ZDwPnRW5/48TZ7Mkek5vS153HtEPrue/
m5N2SL3YM24CcOQegcWhc8QrdacgUlk3tPf7AnIGFAe8qhubcosKDrJilvS3c9unyB+d7lIdpmN6
nD1jdY10Q58o+QE3STf3V/NacsHnxgld3VNeS7c+lVg3CnsVtqvy4LNftVEm8H7MC1bKr1oZY8Op
OvxG7N1jLutwK/PwOTuOl9ytfPXh88/w8cb0n+HYbBIlQhW1azkzSY4jZ3yqanVvoa7T9JO+mZsd
gjvdIs0dTazWmCSHkwPJaptSxzu4zNQP7+17GzHdf21J/+7Tlk8SKbGWQ9ZYt6TlUN5g18A7ujfY
eKCt7pCOdlb4K5H+fv0E9R6f9nVznKr1zMGm8B2Tk4rRn9echtvfpsuuMNlk/W4orXeDcN/Gdm+Q
N3tFTOiszCaDjH8WUQT+6ZGbYz468ALuyhxpe7JBZWfKrvY5b48XgwQWTx50Nfihn/E8cKO7CMdn
tKIe8OpLwNIy7PBYYFYMlp9nlXvB0a7Rv3glhfYIDCUfR9q7xuEW+hfGaXbl1M+fT+6PZ4KBQam6
CneldyWSXUnKcp0J6n30uKKESVfGjnEVU7kYHIIvvJXcJLktR3as2P+NcpoPN5s37W+Wdcotrooi
2l+Xtf60Fu7ghGq3j7n73/BN/jDkedPaZi1XmGr1Khc7R/bhLiZ3speeA8Hurvrv9aW40ZzIs0ab
SrndYt8Pd5H/tLzFp1BLROZtpJ8DWXYhPcOKsz//lPJeE5vjfgLZMPJGxlCeozvuSoSpvzfJ6ddq
h63aOqM64DMes7eUXGtQdqTu/uby4ZlMPapKqRP4hu3ekqV9PUjrfilUpKyv5+Zei3dKKj++H1ia
KVM+rFKJtukq5bCi0lg1kY2NOalCup5oUT+Jt70ffO9sya8vgr9uZDF7Jw4r/aN+3Ff7f9jTN79i
s5XNPOKQd+VXLGVCjPMk572rCH/tfNYPN8w3rWz2rSWJDLOeaQUPy4PQsG9pz+a5cGPPYp3W17mP
M+Gj4lcPDT6KtnQtvag/u6fmofyy5yP9YShrUjbO9YyigXdkislamm4ZSu6PsQ3eYIIEBbnYC/kp
vEzHTvh9yV2MTrzQjfzPx0Fav+n2kHzb9manSDAnMqWMtluPxOox9XjLeoxP6iE/iHul+Zsa+X8O
yLeNbTYKsRYp0ahobDiE+CM6kcNwe4lLvvmLeSef0lPyILvis/4wPiaedbf3A5T3RYYmOsV/j7S+
CQkC0M+K2fID/mEJs1nd6id8Ss/G47h6lt+1TnzGnKqxuZUdDK/x0kcismPh10fxXHrl7R7WUPpo
upvU38AGwTH4nUxiEiJBoZxu/QCig8ZQ/OufAxRng4PiDH6W2oWzd4h+tKmtUCCUmhjRvVMdtpWu
Ir5fx6E1ncm8zsX6sDOx9ppYF+Cbq0pYT3oyNr+HOn4ZPdyniIVIeJyI7Nc9JHT3OvXRjeJtpzYR
dpChXgcNxqHbP1C8SfKRXGf1UNQRecMrKye92EzO5938KBh52+Zm+VgA0Kdcoc2+WLxA/aILt5L0
1ZCukw5Y6Q5GeW9IN8unCeJZkdfZq8TyK4UKPNhIOxeCD2cjdbgmhecrY3GzLbaD2WVxQn8K8ysU
CgMTtHbnmPlo5yUo+ncTay/fTIw6hDcBVS1wZgO5W0m6VnHroMPvrNg7uz9Y7uoagpG/XDV2+trb
N02VspzrFZWXjngOj5mbfOm+rDro4GBWtuXll/BOcWpu6hw09U/j+y635oOuapR041SOckWG4Pxn
+8Y88TwWTuvaTm8MwDW3XXkSHP0ynUeSP8rX4kc2ObzclTsC1A9myuoICUjK0inx/610fNPxTB4w
0iuIFkz9qpp/zeKvz6f9huf0eyfX0HkTisD/ld/VheezZaVJ2bDWyGvN16XDpjnAm/UWD8KSTyXL
3rdcZ97moEIlieoaaRfytS2FQix5JlVDwn7RV33tVT8vl8LVfoqpXXLlwDHGxmtwdnNuyY0TvOqH
6j7z+51f8VG/dToMiQhgAJTdzRIMK0qhLIvdelQPpg8rio6Xr3PGtUImtN6dQR/M4LftGZsDqzQK
SxtTwpSuyB0lxaFn+hlRkQKtRePoUkoFJ4Ty9PnX/WAToFGArqhCRAXI05/TVhfaahkqOhkr93P0
l7X0dkrxxueNfLA2ECYrTCFNxAB++z2LWQz6Oo8C3hlFNxweMHjHHYaCzfR/uBZQSPClUNjzF468
reRcovjN6qwW+7b2MPMEm7V7UPjteG1b2BwC5tRp1AyWmTNTkV3ieqhJnG6BvHPWvIsT13YQQ6+o
FEQZCHf+/C7cKSfyYwDLak8948lxDhLXyu3q5+DotuJgjdrZxTUiYiowPv9Y7+b9P01byOLMVdS1
1cTp2lzos7EsZK9ELIm9FdZjrewtMNm5HXm7gpDtct82uDklRkq7+7gSsVNzu8tw0q7Se+rHwANK
HtZQ+w8SH31Ddst/d3AztkbaV5SfWek6SwaKO6rwvot2ds29NtYl8WZX1goJA0dY8E6RvZDtxIjm
ajJ2s1Db2/h25DarVy2mAdMTWlmfdEjbdqQfXsLSw+3KHxzDV4gxF/xl7P52n7G4gUogWUNgbq2M
K41rOf/bBBATxioVkM5szQedptgdwZr6qaP5Qe/0p9RdTJAne9vy+4FF+LoqNmXqwyVtu2EtopJN
VH5M4G9wNQRq2dWBa2SL9/kqeD+yyEFBnHBthCLFxvjn92tTToV8AE4liR0Pq1zTKsqt5trrl6cQ
44zPW3t3W2IoYXaD1OXKArl7y1RJex2dj5UBbv8RP3xrLvELNuF2hvyVevhzclhvh/F8RTSdutZ+
NnO7Qf9uniupAlKQYG3bfMwVOdUTCuZHx7rNH3pfuNFP2LFNV509ORRlkbm3AxzAnnf6vT3z1oYx
xua5EuWZKuqbZRKkcVGVQ06G3DV95VE+q158/1P8Ozj3fnlteHUMOtKOf8kX+Qot985x8XuGvg00
aN4CQaeY69/J1m/WT9MnBVSgmPOC8calruyd8Bz62r3ESFMj6VR+tCNzVrfxGpAeoFSr37YlEydu
mUdC1xr4ape86aTzt0CoHqMez/tQ1rj6EYNr1m0xlhcB0ZuYTN6o4SH6dVBARw9U/ITKQUT+ooCS
q+bekfh7LfdsMn83VXhchC9tfysIl1L8FUTctpv4oIqXKs69UST50QzHKsTnVJUviziiDkZX1kfO
0BFrtOKVKT/kQ3SwyFPmcn+2YmlnvN9PM7rOzRewO6HqOzIoxbt5Xi2UuFEvSf287JXxfJnFL1HR
7izfDwf5Py29SxaGjaiP2OQ6FGCjKjk1yR4R5f0JDaoRqwgW7G8B+TaoqZJYTXgRHTi18pcJxdGN
hdKKPAcPKl7rhsplelIPVEHudO3dBrhpdxOBTF20Snsk4oAlxx9Qs1Nh8kC5+Z8vzXffima4yaD8
pwqWiGqzAVLv1qlVQPei3rI7AR3J3DkxhrNTp+5FHB90yVjpX1xiwCm88xgxtKKHs7BASbzkN1Z7
0i4JMAXLWc7yfKgowjk0fnFtVDvtbpMI/Jl/NLuJO4Sw7idFnLFwPXSn4tAdxwOGWMe9wP7dXNw0
s/b+TShQaOGCuIhmOpzrtfJOouz382/1PmTbNLHZRkPUrJWSMoDDofcKjAC90tfd6CZ/5Ozfv6q8
yx5vR26zbxb9MHfisn6wU9raudd/LUioFW7tq0/tX/ojz/KXhMeAxkd596t0FRU3HHsvcNz7fpuV
kHcCbm8avwLn7HNxGI7pST5k572c7fvDeTO6m4tgjAR7UpRp4HQM7hv4FL0XHnEBVNz1mTE8za5+
CE8CKfPxwgG9fzOUmSF/HFN//oBtKnOU+rEauaf9TmUS7Y0P9bXg9QcZbphhV/4eUmrDQuBo2jS4
SWakEyVUTfJ7Psl/r8XIr8Hf+ADy2heSK68v04v62sV83r1P+ruU47OurkPxZrFAtBzFNDZLJy/R
3GSNW1UoTnFFTOtTr8Xomye/rkpXb5adDW9nmeqbDS+vA9QI65xeoG3Zpgopm8yW+/lK/WBXhYkt
qfAyTHbW7bWuQchTd6VKnJeHttibBwoobaIQO8Z05POmPtpUSTQTwSqoE8RtaU42ztQB4ufupNXf
gxhTCP99WvK9wHVd6dvvhXIHNocurzmbzfcSGl03hXUNDgft22y6vCRZV5Q6OO23wWtuerd2y9PK
bl4cwZ9u1ltIdglJn4xXa/Lo8y5/9Anf/pjNJwQ8PmZdzU6bmZ2DAgZt3A5Q/cO94G0T6094Mz8l
fexMeaYJFLt2aSvmMb0hZvUiV3WFex5eLyvrEbWiizpwtPEY+7yL70NWlubbH7A5TTpgoLq5bvXJ
KX3Ivdvg9Io5OJVlnb//5rqB2/2zEbxtbXOw1J0eLXm/nl1udUG3mFzjkwnMuHVKp/mZOsKP6EZ0
C2/gy+4FOntfc3PIUKSdGN3a0yX70c5na37ZGcq9BjbnRz/o6KwmOre+EMVHoFUByUXhGl22vV6z
5qvdjfWjRfl2PDdHCSaysFhm+tS5gR85rT+cisjOnY4KweBVvjTX2vf6+Hk/P+gmiSTuWCszigz5
ZsZkUVIlizWWTjo89GSMGqHemZQf7Gqk3XVdXLPEJMA3x4WKALOuqOp36nq8F4r4MewtV69Ef4yl
PYe9jxYAFyeVW6PFDeodsikLFC5OU8UbHvdk2at908Un2588xcl5jN97aXr3aMdZ+Ed7mxUv4N4g
KUm23o3/DypQtVvVXlmBoztfkAS3Dg93e1HjR2O6+tEAdgHQzqX8z43GUKmhz1EPOUV9PYmXUiPQ
nzRyVXvB40cNra4h1nqvELkI/9kQtIjM1KpqcnIsf2cDKEkQEFZUF6Ep3M9n4gezH8/bfze1zXCH
GeoBwAGDM+HDqxjnxkqcXt+5YK+rdnMiWQAWrfVQWs/Z7bYhjhyyeV84fXBRcqqwSFpqxj35q/MC
hV3Yo8G97xTXJBV6LCXXjJ68GT+LwCFEJT05dSKUfi1Xld9XRn5vLNWeF+NOU7+fvN8cPkpRxuLU
p4PTahMuIyOmzBRuoJL4/DO9nxGsLzy3qF6kY0Cn/5wRQb9G1krFcQJHpJuWQwAmAfWuQxnfTlMf
rK4/29qsrjIs51xWqdzVr5G3OPN1/iNyTVe4nrwVmdw41XX09fPuvc9bgtLWVlahxcsnPV2H+c0w
jkYpKsTTIxVb+c1qtlr66p1q15f6tL5WC+5eAfMH3+1/k3ZeO5IryZb9IgLU4pUMlaqyMrP0C1Hq
UGvNr5/l1cCcCAYRnDqDCzQuOtFl4U5zc3OzbXtfGBQbfmawC4YpY6Cw9YJ0ulN4kmmlOGLNXx8v
CkpwDJs0Qfh+Vy1QxZkZNQ2IVOabxIiTDNdjMSZ/bwUqQJWGMUJD2lXVNzHKSp0SigGq2btF9Fsb
vgfd59ufaMUDsUF5hUovlGhLBBTjVAxuOD1q9KMVH6sWIgM6Jc1z2xrRMU0VaQOxu+aGEOhygqHK
ZPB1eYhR5OlURxrIGt1h373LD5BXeo4nPQHbvw/vU++vy9igf0zaxVR8ITmAAP3SJQojMntl4FZR
G0fdj35EuSjJ9LsZ8e797c28QihCDHxha5HnDEox+LkVipw1h9qLuYCdYFdsjtkxerF3kHnsaoQp
viTPW/mOiH2XsfjS8iI2hoYxVfXAMFcKNdVs9XfIPe5153Uu/vGpdxpm+jhU5kZMub4AMMr7TIZI
WAiJL7Y2YXJPKR22VvGpa5qVO4efe4BtjrQbtXgX6PPGo2AtoNDehH6d/4PGb/mqY2ayDou0bdlg
OmZ7xY13DNuWnxUERqiea3uJ9sj7ja8qXlaLvb0wuggqpu/PDtdp60G3cjAOAqGo/kpAc9XUA+YN
ayIM3zK22NPAp8rM2FXr6c4nZ9bdTCo2vFTbMrHw0nlKp1QumRazbLoQ8mS6WScdmfl8N8nVm61P
+1TvoSYIjhAI7BQrfFcEmpfoT+FEgaKQXTICD1JDDyH3ndJ1d1Nkvlf6hGe2s/PLNAK386APHGWg
d/l8hJfuFTkh33YOEQw1CjzMaPC4EG9s+ONacMEZqXcbQoKGivHlWddyKbAni96CUITJ9spD2aIG
DFlss1O84pcMKjmAHvxw20FWYuiF1cXZA6M7D4oe8FDstMGdFdCGcTN/7XoLKg+G+TbeACt5OVhS
2CVh9KMHjwzt5SqhKLCMmVEPb/zZQ3UlVMypjtGFhE6QzDw6bCH81hZ4blA41NmtmqZh10O138H4
Ve2nJDt2ZnPIJH8v6VuIlJULnNeNUNWlSwWIQfz9zJTGLO2Y6jzbuuDFzl/T9HOifrz9ua5N0O93
DNUiiaQCvmw4tnMMTM8AMDfmOET6Wk7fOmsr3bo+Y3+kkGja/gHXLCFfajgWTpqETAsX1auFNhvz
zS+31yEiwWWkMGHURUwXngehH7JwA/o+GmxCMLAZQQxpSC6rkBWoWvgUp77z1NS+8qAr/tYdd717
yPxwYk3aS6jdLYtdZZLx6igtBPkqKI2K4jULGGfMx/kvMXMw35/bWU6iJVafdGpMedJnbhHGAbg8
fK+A2uD2Jq4uB3o3mdRAAcayCLchtEJyMrIcxD2Y2Gambv5I2WkjMF17A4uhMghYTUEZZYmWSdop
5hsOnSfNB8HY0iZ//2C5tLCIfEkI6jqSWUcUQ5hVtPumeWKMZKOtuHL/XppZhDrGrvW6zTBD09Ss
XR/uqx13wCtTXtoRFN49/CjRZll+ZfvgjqJnDzYM0VhdfMSzoCBP0N4oQgRy7j7n5n27OY+wZoCY
qgDtIy+9gk1pvp9aRURZpY/Mn8jVfwq1t9t+thK0SUHPTCw+UBCZCYJ/McW8nUJimO3D0JW8jtnG
fC9/7h620t4rDDoHCGEuyF+hu6EotYRJSslYDWnB61y+j07Sj8IT+afiNe/jl+50e3Er20dTnwzQ
pEsLjm9xiHJYcThZdDC7YvpqBLAImon+4baNP2Jul+GOqtqZkcUGmlWY1JKtiupQrbrpnQz2Bpqq
r3CiTqRJT+YHWHsOM9IL6e/6d/Y1O8AZtBvfQ8e9dR8KU1c/hZcEwlqA7BAyvvRHTR9p6EpNzvx9
1987flZCC9dHB6VRZrepNcOVMut7NzjNRlD88y9fWTYEdoUOrnwlol53EAfDoi42YT4MKQqpVKch
y3SbI3wpQuqt20n/DKob+MA2i135NHzeqpet9ONhqkcZDUFBAEJg5y6XX9R9VvUBdZjaSp3ouTHT
RP9mpqMQ8smlMQv3kZ134U4xUit90H3VtdXqOMfG98T5lUKnaX5pY+V3ZibO/E7h7+pGYWolqDs8
aEX3hy8EdOryB2Jb8nUY2b2yid6HIa+EInTlsP9x2yXXzVioddqizPHHY8/CklGh2DQkKk9ZZAcr
q9qBCC4R5bhtZeVRaQEMENUGcQCu8pWpt6JxisaWpDZ6nQ8M2B7b5zvek3f6m/Pyvf0uaujBs/16
2+71oWamQ4Rc3swro7VmIJlQbPsZLC5MgTXhPSR5G3HjegPF2AibJwMvo3K+OEdlOTd+J2MCmmGv
7aiwRZmXqVt340qr89KOeukPTh/lvlrDeqH0bfQYwXh6yGILt2yU7kU3Rjq8UticjHQyTiClf0md
49/d3s2tpS6SNSRIuiStWWodvwZESo0ufaZ8/A9G/ng+0yfMSC6MWDCkN52iZt7Utjvat2Yw7OZw
C4+zthRNcSxDoOeg7198NSPuI6mNhWPABJQBogYu0tXyhttvWVl8Mw1lGJ2CJVl6+dRp8H59jo2t
O/k6g6auZhuyDn8jEiPL/TI6v67KCRsSKiqQ//0D5aSnxZ75S3ntT9rR/mI+d3dAKqzB20KUrq7v
zLY4fmfBo+oj5O1ydrGC248a3Deto+EgVRv1ti0z4u9nZuSwxFMGyglhfadY06up/Ea24ONtvxPx
9PJW4iFCRZSZEOBmCDtcGkHewB4NOc0YGGW6XbLdeB68eNC9Vg3fNbBXp5Bvhkq/cRuuRahzswsX
GUPFSRw/oY5Rp8menkF4FxbzXyPd/+iyEKNQ2ebmXT6zkmqMnCilFRCGH4sCTQc73d3evpX4xIUK
cTTwXvzwisUgklTTT5WJ0rw9wPMGq5OsvAV9tp/m5BTF+pek63+UefqSaNGGf6xl9Be2F2kVDJ7T
1NmkvvPP9rH94HzueHLt6pP0ZHNtu1B2Tq271XC+9srLBS8u6D6W7JCpD/oeUQvZnjS/1/Lqc+jb
xkYU+ZN6XrrmhaUlXYE+aWmVt1gSOjfZu+Zd9NB4ykmgp6mf7Ifn+Xv1vN3Ovz4R4m0so3jAc0Jo
+lyeiLDIHR0uT/pH0LnVztugyMxgKAiRlbsoiQ/+9DwOL7fdaG1Tz20uIopUlKMzzcHgTcVvSf6Z
Ifmrb7X81p4xlO5Fp1bRmP1aPv/hItYlKaOLJN9rhSu51kP4Jnk6gsrOP+237abw6qIALDoK2GXa
jOLvZ/HL0ovUh0uO4q76Kkt3U3/0N4dmVp3kPF9cvF8Go1J9uM55/kED+6rDexDuZsY438X/dB1e
IhKs8Le9H39SYrn90a5LayR3Z6nq4vj1sxHYPYSOHoShB6e7TyKUQGLdyyV1o0p57ZLMrlGpB/VJ
S+4K+B5KYTB2UwNullbTLkvUycvyBK1bH3CNP3pNCU2+FNvZXkp1+3h7mStJ7KX1RaxO8jaaA2jK
/1RmaTdpP7Lhrn2ods1jkR3mp/hegOsSuEQ/AP/f0gRcKQxfml+cR2ksKyQ2MG9bnv3SfG/oyczI
XP1ODI8RVsFzz4BbBFQ83gjuK5fUxbYvTiX6R1UTRRTbs/ynPT5Yw9fbO3t9QC5XtjwgsVFFiSL+
fb/0eJTuLE06Jlb696k6yzBRkuY9gHbTImLDtalVasEG1tpjonxRzdfKeL69kpVsDBOcBsqLUDIs
G3VhBWJHUlmJISX6vaQrwX2pSNZhmD8P6de2mLTvtw2uf5p/DS7OHiIw46iWFIKpmr5LktkNnHhj
21bXxASNSvFHVsxlESYtqiY09A4TE2IFdz2yIpn+u7OfIAG/vRjxYy8vOvxA9ADFC9EBsHMZKOsR
RgdZzDOmVveYTp+6hvAcDkc7fHwbuq2wtX6exXgQgVmg1xchk15qPmgRC5uO+ov0TBl43zzl9Fcf
HK/eW0ckMLyEQf/n4bRVfVn1+DPTi8/WaWaZGXKRebP9A4IeaIm/OdsSwutWdBoFVG3FK+FyP3Vf
aSNKLaK+0n2S3PDL9DHaS6yN66d8Lb/JDwHlpdvf8NpbQNNAVwGgwEJPd2mzNCzklYBBefmsvEUF
1KIgT6Zg8pwyP9mQJ942p4qge+kzl/bE5XR2uQIw8Muk4lALQpt5p7iW7BbJTvF3mfF+bJEuFqxv
2W6GLLs8BDvjF/zTYXIstuHI12fx8qcs/KlvxmBUZ/ihcaq3oVBgqOzmrf29/qaXRhaek5gZ4zy9
Rcek6/udpNrl49RCD5w6gbYRllfXIzIlU4dH+IqAAhYUG+ZN+j9wnsuja8Vh84JQknR3+xOuzCOw
pDM7i0+oSQpPE4Onl9CsvxeadB4aTqP5mEp1L9jdBbFB5YMJDuX+ZZjy5hHYtPkUV531cUqrcqND
v7LFAtrGmDNufF2C0Es7l+2Qw1mkn6NWv5cb5EnVeiPYrVsBVQRsTwXWtHhwSq2ipihj4SThk8rj
fUxPev97Y2tFTrA4HQzlwClN/LYYvFzkDI0EX1/c/TkdyuFPUvicPKFhtYMTHlC1vhlTr3NBgumZ
QeFTZ8cxUzKbKiLH/3/4R8VNnylu6wbjLC5C0JDVTKc5dqv8bqtZcH15iDAu+FIo60Awubg8ki4w
s0qhlSjPynMqT15MsWqn5FGEjK3zJYD6dt83w5Y079pn5F0NXQqFkGv4m838eBQMqCrJ4V2Sw4vR
MrOebQTVlXI1MoAK8HwqjQw+Lp1lyAsNdmysNPthDxnxHohz33jJsd1Lx+atRsjoBbYIiHm28MBr
28o5oEMgHqFXgwFD4jSF1YltTR+qTr+PtCfVQvEOEYpE33WdshEN1hyI46CQ44tR4eVjSdaGOGjR
XPJGiJGRa+4PThA9mvQrqHzqGyd9y9gi8tDPRBsFKmyvg4nUH+8GNBQ6uXvT6vKv6zx8wLNlLe4G
ZBDkKE/U1JsVxXMgfU/gOdk47OurAWkHBQBNrKvDbmZFLVt/nMShXvVB3TdHhkUcC8Zn19qLUQMb
IQ7djYGfbnRVV+4K1vev7cW5tyUtjIIW20H4VBTflXHjLlqpL7GBYOCAYCK4Srf7MrCosyMZNrAf
DxkYwn9xag1YCyVrfsiS/AEqn8Bt4Ypu9fk1KClx3d7btVNOZ5ApHBJFWpEL6w008WlSO5NnVdp7
s2herMj83dp/zQNAKsrXg2MDwmmetwsvaVo7oQvAjHwoPTmR4fogW+stwO5K/ePSyjKF8G0tcJAQ
8sYDDNnSF/kJ6GcV3KNrddS+E0uG8n7z9Sp2aHkT6eTawOMptF7JpA+5oeXZWIoIBhEjCfZX7SF7
mhiSOzHM4IIVO43Grvwon/L74LBVqV4pEbJmMd5EJ5n2x7K8a0pGBTAU8+aLcshRHQTC9Sx581E+
JF/JhNsHZ5dtnIm10Hluc1EvSIsA+JQD+0f2T6q8D9IA1YhnvSwOChPMW7Spa1nUxQoXV30M4zEt
AthMqBJ+UQ7j3XwKjmhPCIbR5OD8+usDAbmPYGgR3H+8dC+PY0LC1od9hpggY7EuwJQjjC33mT/+
dUHQObdzNZrdQGpvxeyhDH1/r/euMXz15c3u2krovDCzSMYQdgUblrIcQfYm79Pd/MOPeTu09+im
eNCXPtW/2+B+K2pecUjS172wu3CRrhyr2KnzFESF5Q7fq9nTPdHAQfTzffisfAZzSzccNCLckQf1
UTDEZrQmnraSp5Xwze9A+FEA8q6fwkVa2EXhs34zNJ/61nzNFOnLbY9ZO4IXNhZhp0VYY1KTFEak
w0QO0xyDF4t5Y29k1i878Pq1vm4tayVsX5hceKnQ3DS6IMGkliOC+IpKpjv51sbFu7F56oKKyYhb
BFs6FtalSEkqoFSU7nB781YXQugU5400fhm+ogjFuMyUYChzCF1V1MVu0Ywnjcx2d9vSWhxB4J5i
NRVrw7gaOq2aEjWJ2IeZBXA7mrfM7mVwaxR3OcDkTX6L61uBzBKIJOyWQpJ6EbQsvTUbI4dcx1fv
6b4Bxqo3bu61j3NuQfz97EEyM9NhAdZPvKx3jlE63RuV+c/tLVs1wY0GYyK8LGTJlyZoWMNm2MC+
1MBSlY3vnPHutgHxDyzuTvp2XFwod4PuWqYFwVygCtq0CaPrwUk7tSfjqB+Sw9bo+loQ1JBqodtj
M5i37BJWlYF49sCXR14R8T9Iz40nBpRclE/2txe0umNnlhYfBVaTEcw1lrrpo+yfwuTX7X9/1YnP
lyLO09lXH7u0R4hJsFJRKHHt+5rJV+0J4eFxj6bCfqsos7oe01RtwVtGE3nhAXmUlFoVCnZ6OUav
5c7aZr1YNwFmSZZlUFPGIjVUFVPq7ZSTUkPaEEDHWkOo/Syi57iHOiFx06dxA8a/GrHJev+vzUXE
TmsqfJKEYztv1pfxTUz0+yf92Xaj9/D77py7rcffWpg7N7jYRwrnaYuu4My4GuLk+YgorHrQ7Y1g
urGVS4KE0pZShboIEW4I7+RM/qcRfevbHrh6ZP/duiUsKO/iUUpqPHyyIeNLyoPhVHdyQUFbM6vP
XYbqccQUjZ8mx9uGV7fQoscPbhK10yWgC5ot24oNXLEYZeVkICj1aEiGgkrsoG3s45+L7SoundkS
AeXslJn6lAaIJiSe+Q1KMYbauS3inY424sfiKTi2pZgVegcmSgzK+a+1tFlHX0GIOir3Ee8mR5DP
LYHwMPtVQdpO/wuNUoMwxXsHPh2RUfTNty3KgJUenEOlTnC3m8zuUBW9XHFRlXJXGoxDiDyx/pCc
RIGrPQkK9eS9trd/UGDe3f6ga95KJYTxNq4AXqCLg1+ETStNss4HzYDIVUj4MuZ728Ra4D83sTjn
IXqSc9LN0AdC6Gg6X3SESucc/vJq/A+3sU4Ry6DAinMu7/suQbTWjBSoACJkgMd31tZs3qpPnlsQ
23nmk1rUJmVrJkAjDoK1uzp2rxCivftDtOS1rjZB4FwcyqOaucGuftrykLXjZzDoqPKpVng0OGpD
rbU4iNYkDwX6segr+/PfT5iQCjI3YwHLoM2ynJ6J53FqQV+RcVr5KS9nJBCTx6l2Nh6wq5tJQZU5
FmB31yjZiopb06e1cPdhbxzy3fggpEmap1e0K4B9FzBWOV/T/anc5HZZc/tz04vYMneB1s9qw3cs
HPSHX5Sm29/2+rU6CGh2xjhVblTHXt7akqmFTP6xOsHoJCmeAT/mx3IPsyTjjUW5G35s5QnrJsUg
scYEPZaF+5x5JwJvTSubXAv1jpJqdFJOklcxv5x8ECWQ7aknVRzdZYj+szhqA6bDC+/SIE31Jq0V
/HHk0TXBYA8J0IfgFBKjv8W79qG9y/Y9P6LZTRBzlEfUGBqSpPlTUbp5BoUcP2oLOSUi1o3f5Cze
S6pStTXqZmwCw0t2E7p6e+gThbfn92yT6nl1yy2ayirANyqUy5DdaKFRTx07IHg7pHqn7f5UulAM
3Qt+xAjVwI2IvRYDzi0uHvVTWNixEmCxnx2oPH+3mU63rtwI2isHhHcTyHCFi09ncvXyy8qhOpRy
rXI2c+cNEcL3fWpsnJCVhRgyFVdIJeA/veo6aDYES8iK8rABe17qVCjUGjHRX7fP4dVCgBQwVkJ8
kUHiEtIuFzKakpaDvMeKuHIQLp3DaGOv/ryQLlwOG6J2K9AF9PqX9w5080rZBRVpArSInD3nLswP
xUtw36LB03/K+A/G+ps7oaXg7KSNROnqfsU67VNoSCmZgWxYfKp8MPVZHkk4q1h+NPr7FIfw68It
Uem9vZdXR4s3KBPiXAmwc0CtskgW8s4xsojLwIsnTq+ayfZeicbd3Fuf50F+bNJsC3spfvtiZy8s
LnIHRBkVqvESL/hJ9fxG3llF+piamos86WPa1YehH8gpeHzBKmXonyShJe5sUaJeeSrr5gFOVkbF
Qrmqz+eT7rdVnpNXpNJJ6fPDZP0CIraxuyvfEY5xQP7QnkJ0uOwCBFk1pqpEntRUpC+QAIRuYtpf
GJ2V3c7cnL9cM0dJTpFRd6Ecs2z6xZVtR22InluiFQdrKl76nvaNPL3P1WFjZWv7R/GPFiNNTNtZ
emikTxapBCc9qqBVlpAWpZQRGOX+tnuuHHWVqVWaALqQAFzCoxx/8AvfwkwIXSxq0m67yeV5naIL
4QpeP9QvuNmvqP1nFELhCMGGYJ3faYceBZcoOVoy2Z/5c94rI1eajC7DxhaufS2G1Sickf3REF4c
8hTFVMXxudqRaP6pmfmXuLJgawvaN9KAu9v7uGqLegOZnxhiWDpiMYC3nDOKAWAvT8rEpW2ad32X
0Q9z/suy4LtlfIcHyBXluy23il8VOGEZI9XUBupLiHSGOdXf50ramhNaX9e/xhbBxK6NTqpUAmXk
56HtgicPOjzfN/z7qmgi2wszI5OPtzdz1SnBR8l0hXiXLI+Z6kRDAyCNKkdSnqYZ6RlZ3djE1eN1
ZkK9vOKqJsibTMZE6Wj3BXrRqSXvRoQob69k1QyfyBATurTaFi7IFJKqpSEuKDXwkdXDzuhetS0d
0+vamuDKEB1Y2swCVrawUjp+4GsTEV++bx//9+S33iFweV89B7stBrsVj9BgZxIzk1DZXenR5JD0
SwM0TF4i+8ohksI3O81mV230wtWRat799Q4ymMjkvgE9Ifni4n0PtqRQkyBIvcrs9ooUvxtT7UOd
axvnd+WaFgKoYhgDnCN1mkt/CMxpGhsnRjNMH591q9mjuXVXkX/MSXynzlvkjtcgOZPUCs41AECK
dj0hblilDksnCCv9GMOlhRINvHzDvnp1Dvmh7g+Wpz+j7PzFBpC47+l4mZ+35wmum12LX7E43dpg
x+0gMevS7O3jvMt3Gg8uuF6/BQXdoPhXeYgGtAPQ390Xu0zamZRzfg75nfQ+edvsR6/kLRdbsvgE
WgiuzI7YknoncIOizSGB/BQ98Hwfvf11o+Ny7csZjjCOo9AUX0CJOnekXNsHb7dddyWMnS9oOdKG
tPA4Sg6768ihVw+T2zmn2xb+eP8i17swsQhjoOyLOLIxMXjVJ+fU7bVDdmo+Bt/IhgBlHOdPHZS2
xY45kfvsc3y/NbW7Egx4xRqC5AC+sSttmVBBvGlSNOARTv1LsaTUNTTkO0lq7uy+2irhrlkjURAU
HrxKrhKJjrd6I1XAH6Wyqdwydz7NkvLSVUw2FCnksrc3dy0kqOB20D1heOpKG1n304A3op96pfqp
l+N924+7avxsJeZBiTfqOmuuQqOXSjtB1bia1Rp0LbH8GFtm1n8fIhqirV633n9ZEJ+Jb8AnWwK5
xr5thjoXRor3jI66GTNYU/KT7OyhjrY0g1duPlrX/xoT3/KsrhJXjVX2EyWV2L7zUQbup6foP7xT
dR6Q1H9VkqGr27Xro9HIR5C3k/ISOA88fDZcYHURZwbEZztbhB8kRgt+km511h8ofRn73oFh0Swg
47n9bbYsib+fWRocbQoUJt89M58RHdfdMD0Vf91mIeSd79fim5SOVFtaxjdRp9Jrww9N/R8i3rmB
xWO38ntVniZWEQsOyhlq8WjayAdWY8DZJ1lcWSN4yLYVaGupO6pxtle7wpXTyeNe3zguW5YW91Fe
2UWqwTVA6P48Ni9pyRyP+mJlW6WQtTijGfAG0fZm0mKZetSRlMXVYAD+4vVatYk7hsUuZ+IuHe8i
Rqj+3tEoRfyvL844zPIT9bA92zWwQCPj8ZAWu1n4wmYtbM2fz80sPpNm1Jpcd5hJxZSz+d6XWleV
NyCcW0YWXwhZKpsJeIz4toyGBgq9yvsk3hggWgvNZytZ5glR0vRDrmJE8sdHufUfkMA43P4m4ncu
b/FzE4sclwGbUlElPAAKssT1NelLZMVfnTz46afNY5Dl/sFRIMBRtsSP11z83PAifXDMVMlD4XoO
dd/ef2m74qTaoJmTrZGldUuioChS3quJy7pIg2Eu2cVG6o9BNO7rTHuEh2tOtziytiyJv59F0iAv
qmJoWFM76Y+t1SOO+5amGtoeW/WFdff7d02Lo6TOpl2X4rNZ+l7TI08q3ndy8Z/OK7rUYMzFe0u7
XE6G3KiSF0ShwAkLTzaziHHYQVNDDyrMxv4P0ZUqHB0supvAzxaeqGulBdcDnylM5czF8fZ++hMG
5clN1GrD1jU5OdfRubGF96lSNHRFL4w96i/aTwiMvAwtcORA1Rh0tOgy/aMfzFP6MnzWEDDZ3z51
qwf7bK2LnTUNKWLUjJ21tH+m9ikK/0t0Ovv3hf0zR3SCzBmlnH8fxTnmK/ryn6rIAq+L1I1XwNZC
hJ+eGVKbmLa4QJnPQ7yrgnxn53e3t2r1ioKRBhIHwMJXkxxBWdtDkGIhR0uxjfPf3CG22/npQWnz
n0HdfLttb/Vk/WtviTHNMgjUOh17oDHdCok85kThwtmwsr5v/3dVxsLZnTIEjyT2TcsZiFM1T/fL
jY27HhP54+P/2lj4uDMqU8itTzSCoGt+nO/KN0PxwgP4UVfxlL3/ADoRYNdW13trbQvnZuo6oxqO
XQIyRafGnfItp1g1Id59cPzS9V52TitZS+wqFIFWrt/7EdDEUj/c9oN1EzxX+PcpNy3xb9Lsq4af
CBNS5CnVrz7Y4tBbvS2gG2egjuL3FThHHY0mNxreROP4eYjukzh1+/pdXHy/vRCR7ixveG4+kjx4
na85/LUhDBsUgHHowZgOcSYBuHDCWfoelNL03Kh69TEuo7BmVMr3w40rZDXQMqPH/QG3Jzy3izxJ
CvskMwpGXQYveNc/Vp/M+/ir/Uk5+V8d4GqRYPUye1f+oD9sF5mu270cASr/ossGu9jVEMyghbnj
x6xdsOv6x+hU3AP9A+aveYidbRL+r8UORG+puWqC3WF5hTF4yiVcTSAxzD6e3amq4taTssahUZpX
irXxcFsJjUwNU92FFwyUiyxc+Cz4Wrmkz2YX8ERUumNV52+DMwRuP8PblumPE6o/GwbXqr0ItQhu
HByWVvAi3Pcx14itdWJuY9wlp2xf/aaZ4jnHCqVIbyuQrG7nmbVFOmWFfmuZJdZU7uj2nzp+KpMf
tw/Huoec2VgkUqBK5KYwsNEf/KNACPk77TVCckaQIVc//nqATjjkmbnF26TPmF8rxp7DKCV3HYNZ
jTTcWdW72Kx2pvYxkLeGBbf2cHH+zDYHf65jsCZts+2H3mRyotpIN1avGhC8TNWI1iRtgEtPLIx4
MIzwj1+kH/TZK9pDqrjJC0VUJKxpcDNq1qf76m1bo37dJ+FCYqwdsQ3KWJe25awvYmtseO49dp8Q
EGJefzoUH7R96W1bW9tOGOxFVx08pbOsYw3VPEjoLXEAhuZd6ceHrBs+BFW4u+2Wa1fDuZmF5zdJ
UluZytWgOfUHNfFPeax+M+ryXQdt3W1TayuC+YyGMi1EgSC53L5gZqA67wiREXNyQ6rvxhnByOzL
/5+V5YIypbeHGit1a+yC4Ufn6Puu2yKSXm1t2A5qnILN93pypZrjaFJChtlMKuBwahZ9NRzr1BTE
ktLkf5ENiIttuQbsIQtqa90Y2totTCXXgFB35nfD10r+Z1nyRc7COttVRVAOR30m/rq0I/viVHUK
XLd14QR3jU2J5jBnUrlncsHZ0hhc+TI016hXK7SuryfutTAthkhikmTWPiUyZfTpx9xa+9sfZiU7
EFTfMsg3gSddAqJSp1BCa8SIkZcnOaQnkU2d5Kq8whmSRj5NupOj6Hjb6EpuBZqPh56Q/lWu+L67
1sgl2adpaFUvXfbTGrdGuK6ximL2++xqXOTXSZ3MqaqIq/FQ32X9TgNR57sBasZHwYNXfRh2wyF6
7HYMaZv897ssd1EVuL3MtQ94/iMWCThz/AVezzKdWN/HykdDzjzoBDasXKOeF2tdBF+m7MfMblir
3CY4c9E8F5DyVFbxOan1Pae+8wobTkCzjd5blf4TAcb/4KpAGJnJpVhA13xZR1RzY9DqhoFKBHFf
omD8mNTDs6zkh9sbej2DwPV5ZmfJoR0Midb7NXasZ/Ne97J9fAh3PNcfhZhSBD/uFjXLapfr3OLC
kZRxbitl+DOpOtleW7h1BURQpD/Fq3XK7oOX8sF8HL44IawUKP8KDZitH7F6vZ7/iIUjWV1n2VnI
jxAqHPFjv1OR6cxReI6O5pt1HB4rBoC2+mtrm83jEcQREBZ4kpb4nLHlzdIUMWfIoUGcNW7jVTDp
/TQ7yNGsf8Qg6X/I+IAxKmCOeKgAAlxcRr01IjKcAI1g2OR+MuBis+N7LfY3/EjcNosnkSGYl6EN
Y7r6atCsnKIyy3rxJKq1oNtPYwjrjqa08g/TauhOTQkK3hvHdC3mwWAgawYPA+0KLianddZHGm+v
pG4g2C3Tb2VRbtSLRaqzWBezQJYYnoNegHfI5V2uhlrSDv0EEshUQm/W6eeYWpKfjKk9jllzZw+J
a0zFOz2ut9iaVraU/oE4nBT4KdQszgnzaIYR8Cz3GH9DQ/HXzDB5kzdIaP2H7t6FpcVhUOKkiycB
dfW7yEPUuonQpRtt93aoWXtbweKhgRwDun810uzUkp7mOeuZw+5LXc5HyeeFUJlvs1mcIiP7cNvc
ylXB6Ax0AtQ+YbVdznWUNfWvWQKskzT+zoQOfgh1d5q3moorTnhhZvH8KPK5zpuQGyl3rO99Or0v
FBDXt5dyTc5gQjzLRUDEAEd1VbGbCrlKEjH/FmXzj1DNTuNc/oohaQhC6ah15SHs9YdMMn9No7Jx
sNe2EdgwrSUdQNIVtpbZRLX2Lb5aFo6oZH23kw7Rno8bC1zbRfq+gr2RwvgV8WAfNDocsFiBk8Fw
hf5zZe+l7+O9ekDt3nbZ0uCwNQ23csAYvCB4iNAous6XZztDrW5sUabwJq0e3GAIE09V+q9yFH5R
imbzpl3xf7RCNdCT0AhDjLw4z21p9oCLOWXSaYbO96EFGBN6zg9I/o3MLU/GC3FS+1S8pU9b193q
9mpwcQpg7bUIk8HEBIIfAGtbYzjhJ65ZmS+3P+GqnwBulYX2JJwFi83M4x6Qsg6OcXLqA20bt2m/
1pm0keauWeESQ9wJYCZgjkU4prAgBUNtMELL24BG5GRPbkwO+vdrObeyONNmIZl9MGPFKgqX7rqb
kk7P4c+/t0IFjesL3hUi4iLJNOOq9ccKIK0chJ48fQiQpAsRyLptZc3J6dNxgfHE5v9ZeF1YWABq
hNdpCC81QeOmyCoVXUmA//uAy/ScwOYCDr7Gb8RJH4zNyHFqkiwSjLZjvAsb3f+iWbO+gbBZyaQU
eFygmRSUIzqpx+XZneR4UqUxEpNTsqc8gq5pjsVR1D+RNPjaPavtZhH+2vcE7FPwUAEqZGhrsZOJ
0/pdaYfQjYRU6hzpDgCyp03d7vYHuw4TvN+YBQEJpkGRtpwo6quiqtCgJuOAWyhwPtN0QFXS9ioJ
ZGG3kd5cBwYquAgDiRSKcvbyPE25lvl9yGxI10a7Nkd54a+dAgMqcHTU2GwRfS6/U5XTbEhMvtPs
zLu2+NI0zS6EVfX2nq082DADTltIZFKyWk7lJpof6Dkkp17lvKuDKnCdIQKBOQbHOCj3mlIeUOCW
QN0nL3Iae0OxldqvbuTZDxDH8KxwXCLP6uQSAzBzOuy4BOgHbGXyK0M2l4tcBL8GJvMkjHpQzl+m
aV/faTuITA76XQRp2fv8MwOfu/Akn0Z9p75u7K/Kz79MgzEtUHPcklQjlyWtmutZaVJMt19KRFwZ
akNNKnDV8WAd1Z18ogR62+J12MKgGFkideObLoMjxZsuViwxtJT97h2eEs3vQq/dfpPbXASK5cpo
ozAgBQWjuFcuP1wgj01iVhw3/ShL+5phhnBn7pR7yTjATrrb7qCsrYxJaiYUaaMQ9RdfccrtSYfM
glTHmdwIvesxO5XTu8n8D0dbh1pczLACQ1yOfc1zT7sVfVpPzk5ToKLFtTXguRYQSQopUZMgitB/
uXWtOuSKyeMSqASv9MDYmcmj0elbZ3v1Cwl8ulDtu37BkvyORtoWZNiRG8G8zQz8s/Yaf1I82KE/
bnPHqqtfiIQX4R5GkUB0X65LqmNHDVvW1e76Xf9BPs6gGPbJPfoV8XMP69N4H73P0NHTT8q+PlL0
nFzZNe7VXfK2dejX4oroN4u3JzxQy/iZ9VovlSG/xTKpFChwqo9bYMWVhiIVURjRAKqSt11BY610
DsM253BXe+eNyDKT9HhR4AopXkgHdsbT7OXJHS23/7dizJofndlflqAsKRtrx+asjynT9zqycTo3
n7VVwVw3wxbSTORgLN01yuJw0KOYV26bu43zLI2nNPt+O2z9H9K+bMtRJcn2V2qdd6qZh7v61AMg
oTHmMV9YkZGRgIMzOuPX3+2RpyoloMWJ7sdcypDJJ3Nzs217z/porjoKskrkJCYAnyASzV7w4U56
R3nXS7u4S69Vwc6f9fv+xTr2rmyjWz2+Dh/Z0it+JqcFORDok4PcEftlAvepSYT6M7oh+L6NbM4C
Jbnxjj4aq3QzQNYrflHRSL7UjTtTLeJm8WxDDxPyFWOqsrBr8kLTfRTBXsqtDpy/cTdA543TeqXO
olz03CpyUUHk1sEXOOHqQSHVV6oME6wYyD4L5n02ZKsQAq91ftcY4FNiPbh6rU1YNm5BGwQCCeQ4
iFsOxLHKpZzG7K9B3IQwjYOfxqgJA7H9YKK24cTylkLgLiVHvXlf2FNzDhC95Z9MW7gUx00zqL+o
YgZBIkfq937a7PpeczQC5oUyOyjBR6BiTwUQpQkN4JLuhnpT+flCvC0v/QYeIJzEN76iUECzMdDW
0T2hB/cDkg4u21QvOE+vsRccjFWzL8GWKh0hhPBYA/YFAv3N5amYne6TmRh55hxYwDgVMBMycqeh
8SGoaKhZrMkvWeE++WSsQw5fSLkma4LOv6Iy4Ysi0JrFq//bYPjPODFTB1WpRz6vstL4vkVPdl3r
DtPJ7WUzc08lgER+b59RaNrESY+CJCZNvI3ecHskr9KzdTXcNj/Lp/yu8/oNfV4wyaP6cVAFch7g
GZDum5IpgcAlRmDlE4AarHcVsSIDeaidbTMIzzavl43Nbk2kxVCs5poDE9CPmOe+HhZYLrauS5sW
TvsT/MjGuj4KTuBFW/XaP5SrYaXvFYeAfOKKOfnfKClMy34SYq3fP2M0zWYntGYe4gkCpaO1kWd2
kCa2AhqUQtSdSu3t1lqCrM7e3Kc2RxEYGraz0EgxdHIwc6erHfVns4Xk4RrEE7lT7jsnvpFKW/Ci
d7KrN0ttdjNQD4wZSCTe8w+5kLF0gUVzUyktOONiRZ80tJ3tkjUCpG0qeYKnb1Iv9C4v9lxohpwd
XiJc1FYdZzMgNZchG8AHrEKtr39tC2udge9akZbyJrNPShBd4xoHYSNAcaPj2dLGJ0HNWTSQNyvT
wqnMmzrypBxEinkH0SNM8WMif0AcaSHinfM/p5ZHO0kehr7rJQS8fgWuWK1xwEDjgKLIuTyXM2aQ
rUOgAKQHkpLjeChphYYZKTJDuaa8VIV+1dXtt8GslnbpTAiLiAQQAt53DATXaJM2ZqOjAM573/v2
0EntfS8uMevNNKVz+m40q2gIgNBhOlqsxByEQcmRfVSuY91Wb9tVv6oc0O5CG+5OKW1yB7HPxeD8
fzCLPnEJRS9Qgo3uo2SQk6BIYRahz4H8kEHLJTi6q3jpGxR2N/qeXn+90ZGP9LfJ0eVEWrEKQh1E
5GrY7jJV2WnZ+vK+mDljMvARBmgjwYg5UbWoUzSEKyb6Ywqzd4XkNrUSbwjvh0h2Lxua1tbwrgHf
A2I2hHJ4759fgG0p6xGKsDjM2wB1X7Zp1+FG3iw9oeb2ORJPgLbytN2Es0OrKtVMfDhmqZAeAEu9
D0lS2ci8PVwezpKdUdaY+FFUtbQAg3ZRba2ueglArmfm3VKcP3ee0PIHZAle9ggKRym1RClEBq1j
AH86UO4IYLwrxYWVmXN+sopQE/qopsERCOdLQ6IiCgQeZZNtc6g96r3zq4TY+WJINxeenJkaebtG
bqsiS7ALOH8QbxTueadw5MQP6GIMV7yf4H8RRnIBAyhdcL8E7dLz0Q2QvRCA8sSjeqBPqUH3mSS9
Ez1ZwPBxxzaKgvjdiNwneITQhj6axAi8b1TnJZE6bIc7midkl5ZK9A1SIhkSlaJuswE5/6/vQiju
IAcPFgFA+EaHKvRJoiUKxhaZL1n4wfq3fqmHau7cnprgG/QkcFXAYZJCwZE4BhopbaNghV0nBijH
4/w5NLJjkULAQEi7RxzGhTM255uQPOMUJHC6E8mUDHQw0sBwlkum3tUdvQecfOVn/YsvtV9G8Uno
4UWVCbrY4OcYJwYlNWPMMhHD9tS3xeBnictY7p++vloG2p8hKc7B3GOkpdZKZozHM3E0LVm3lrxO
8miDCtv6spk5l2FYn1rHKD4idjpfMUDZAdrOOUGSBjhzKdC1X6Of87KROf93YmTc5qEGjamkSUMc
qGQ+UqW/z4Byo2W6cKpmzCio6QP8Do4M3mV9PhYl08Ow4VRTZQZStQLNFgCWyKa+MJq5bIqCwhhS
RRqClklsW6LfJ7AULI3sWdfyz/LB+KUIucsUx7/WHHmTfNT7JSL96Qbn9CIIblEKxrYYl1HNoNR8
IcGIIK0MrEKDN8XgVHUDkmi9s7aGkYfBwqN61iSkulF9R0A9KdE0Ym61DVc+FgUR8NjCTzY9i68Q
GQjf0JDZDgszu2RPPl/AQlMbdRgwxD4HLwUq03bXRMMaiT+IVyfaEsJ+1hw8DVYQ+gQT2EkmD2ot
gVPUiXOre2pZoNpynfhrCIujhycLlx4O8/ZAkITeX/C3jMNdvMgsMy8UUPkqof6zEzV2LDRH6noX
RABWveDuZ62B7AlOipdLxqdB9COjTmRAEUFBZj1FoEQCkNpIA/CwJz49ZqW+ROEya5FrZfONCrOj
8ENgTY+AHrjLJM1tlVobX1BiYCRN0W3lZokic3ra0WvC9UiQYsTjflwN7VvdCAeNpM6+JsoTSM6f
FkKd6bP9zMCYLFEQSnQlQeLEyX3AuGrIC7o1MGVvRtIxlyg9eB0BqPgJ0Q1SLKzdzPMZRV6Ix4FI
C2cPOJTzk+DHVg3KaUxl64RA87vik7YnKOglEKuyk8EWN0vJ2uloAbEBOg+OEwHu5FFb9G3RQTCO
OjXUeFRw1QjhDyF+VI1s15Bqq9ElENtMdhhDQyODAcA1qmzjQl4mpSaToF3tSMON5N9axnVFOttM
o5UofqSQ0xj8jdHeJfAFpbxUS5/uHhhHagI1RPi3CcFikmqWrxYYbtF9k7N701fR3bvE0De9XM+N
jPwZifGWijIYMe7Lg/8z3rTHzIuOzU4AEhvCEuURCYrLV+3czjkb2OgS7AszJbXcAFr+U/2pOuU9
fRyuOqduUKJpHgV3qclmGsqej5HPwUnIR62aIQUNexFwZ43iWILqDDRfp2kKtZW3hdFN04fn1viy
nliTtS7J4hbWdGDOKpo6lgIaV3CC1Op9JYLZDk7O0Do0aflrqn9ctj6/nBaqf9ivQBiN0hVFCwbC
0oDEqMqEnUUlJ0GP32UT84cCCdJ/2xg/FSOd1KoGG+axXRnrwgs8xWtdXl5LnaUzv2ht5GYyNVQ6
MsAaZCrfOM284DBgBQx0cOyWodUz+Vi+ev8Z3JhiAQqNuZn0MKdd10/dGuR5XrAmMB7ewMGtk0+Q
NQQ2VDfaIjnZHvptclt/OajBjwCpKvyrAYjQ+O1Fc3QOyiV+RJVFttW/NIFoG9YKdMUL98fsdjkx
xK/Lk70a+2au5CYUAPuO2mZyE+lLL7qZs4d8DCqWQCgAXz3GtlQ60jFMwi0RDOR1ABYiimQnl6pV
o1tb0NQuqBLMXBG8eIjMJ7DcuJNG+7+s9CBUuw7xUqTdVnSHSsgq6PpVq1G3Qlq7yXrv8nGY8dLo
lQGqBEx0Borco/0pUKGK1DTHhklMW/bBoNzdJc32spEZdjSESZ8UBSCLRVQ/cplUL1u9zyHWKmy6
tenJ4KEFNZnhokdxHazkV8nTdmllyzakyt1u14Gl7e90HszsF2DjDDz6kC+UJhJkpdTGoBdHgSKQ
+nUn1O4gfX3ryxBoxGyiDjzNAFhakypBgKuHlclugMh7la40xXe6ZlERb3YwQOvitAPHOEH9g3KC
QLQNpqABcpu9xRuA8BxgdoAQdtCg60bLjRt8M5wnVfAmOzHJf9LJecN9PuRqDpPWRt41h+QmPfge
4F3XzXftTtzG2+atuMl32fWymM7Mk/Dc9uheUuFG/aaEbXJIt6hAQnVin30Iq3otv7QHfd184wJS
1sKDd+6yBzoJWmCIFNE9Mi561Gkl5YMFDWr1FkxV/LqwVhpEGHhHrb9f5g+fW1UAUrlMDYe2j8NS
0NPihZrhPAYCkjAobceytAb6Si8W7sHpUwL5RUDKuI4GgErjLCNaqOohivDozNu4vSvkUN0UlSjv
s4Lodt3qX2fMQqgO+gHeg6ACnjFyAUBAW37UgTEr7gdj0zJ5WEMLs10I62ccKH/9ofAJzK01Icdp
Gy3vE7wpnCzX9o2CVQrETU4qWxm8oWrsYUm7ceo/gRPFcxPJbUB8Uck5PxJ63AZQRMCLM/AFcEEn
ILvvhldkvJd60qYbA0Bb+BTIS4AnYsJMaiVdZdQ6dJfFShIbZyjE4EXwzeDusqueGw9SPHizo86B
IY1emD4lbTtQvGmlKgckPm4NEBpkpvrBuoAtABvmh/Tb1ih4b2QlSFSCIVWar2cu9NOzH8ijWeKC
U561w/uB8YbFw3mMxqN+0GY963GrQouZuTQmUCbGtVqsLs/d9EhhiRR0n0KUfGbz5WrftGwYeGvi
sEp7oYNgVmrte79tt0MQhgvmZod1Ym4U/YA4NirNFMNCpUe6qVNBuIt8LVvqX5jdESdmRjs87RBw
liLMNLUuoN2rDXcp6eN1kRZL1aLZESEWQepN5GDv0eaTenQkGwZec1nKcsNtGkEcbBDHFQth1rwd
A6T1aF5D0m00pCBucotSLFTfVsMLC8wytCkRSede3hD8e87vS2wIJIb+bYd7q5P7MunEpg0qTF1G
d3IAivg49+iAMVVpi0q2Yi483mbHBe8qqwi7UWIZ+dhCI6UW5Zi/Fit2RK9Jt46VRer22VGBZQ99
UYg9JpAo5NOjpFVxE7cNqOggbiHaOWr4K6lSPN0IoIStF+TLBQHMJHjpQZtkQrJ97GZL1pWNxB9t
Q9mHK4UiWFUTIbADVHcWLsaZ/c4bvRBRmWiomGCEs1prh4xzzep6v7EIO8ZtsW9DNMpe3hwzdhCG
muiIx1af5tIhjElJxlqwqwSt4UmCUdshA0N359c/L1uaiZ14xPvbFN83J/uwJBIkBATOmuFa10EC
cttoU3gIUm3AZMBUD75peiPbubeEzJ+1jNjCBBcDEL0TCC3OcklUA0J1LEs9o+hCO1Hos9KZq4Ek
uZ1Z9X0RdtdNcFv2hVeB0Ekw08dYbX6kXXbF2Vncwl+4dmb2r4mEGLYkgvQpFtUA8suiCbBfTXqd
5IkbRe94ctmK2jh1vAAEn6mwaibv3UPfCtgoJkAPyFslGbR4QKx4NEs7v6E7KDZB9lQqPjVa/g6p
hzQNgmATQwN1BKqfkyAoTPpI08sItBED8UwtcC2xwpNfZNfMLDcmLUFUULmWILqNn9pEvg4jaV2p
ULXv2lWgYbcbxrbQc6hOC9VCfDED8Dbxy1QOcgC5/ySO6cFgq6OtC83fqmoPPQgNEtG25O4YdNq+
YMpaMBHct92xLMqVxaLbIKp2eAU9WNa7mFobM/iRVwSgiCpCmBqujaJ48FWwzlsoDcWtW9PMxRtb
sJswX3BCM7uZdykgYEEcxuPL0b2RAgiq6Q0gSUlkKz+0YIXMMTp2nWAlOIK6Fx6B1b4CEv1aW7iw
Fi2PbhIhkkvTimDZ/5Y9BaD2o6jyriD6YJdX4pqtejfZRfdL2auRi8JAgUDhIAQAHUBz/Pk4OvEb
ihQJpVKCDrZXhqsYuXxItJJuWxJs5csuanRzcUugHUYEjZ2B5vxxjwsoEWkLXTrZSVTLDdti1anl
Qq54dCpgAq84i59EnHm8mUeXY9frQ1nSrncqOdtD4+S5DuhKpd1bJqdP/oAES6ktkdOPIsJPm4AM
oc8KWXhEGqPsipyAqzNI896JpfYqqbrBzkU8I1FkhrSlqmcLszhdL26Hl6I4JnqidMIaNVLMQu0c
0hS2mWEWw9BpQILztcUCzgsnSINQAnBKwNqPwjS/DWmKzrbSCZUmsEHrf5CUZmG1xkMZ25DPryzw
yJlNV8AGCAD2MrqsSR09SI21dAuPN96nHSwRZ29RkBoaHekoU4Ra7aXSKamxD6BfDjH3hVUZbzxu
Ar4YSEYZ3z8pZjegoYE89FA6RZQcS0PaaobgCVlfrWjKPKlEmAEBnAWjc+M6NTqav8EMe/Slwijo
lu4ijWyUpLu7vA3GQCXoSJwPbHSiJIg30mKADTOWtkXPngwluBUb0Y1TUBmgczyp1oq1z/rhVo7i
+8vWlwbIPz/xTY1fZZls8VmNN6rZO2W0xBc7a8GCQizXQwJWjm/REwsRKUOgsPoS8M8oJU6Y+Zkn
+WW11PE8yqp9TiNPioKYBGgXyNCc2wG5aZEkXV46dZbYWXj0C7bLmbplOnoL1N6ty8qV2qUmv7kD
Bj/LC/NoWkFkcm5VBZ9qDMnW0mkiUKSnL7hPV9RcKkHOzeGpldG95WtS3bMWVpgo7hKQWdkN+Az+
F3v91MjIy/aq1qdSCCOkqjd50rwbMV2I42bOMOdAtHT06iKcHdcBiojIJRW1AoQW2Y1qBtuuZqUX
tpm4zmTlVu7QuqigJn95j48x5nxrqMhboOCPvDmPPc4XyQA1m1JrCXhH0A2nJzu9t3PflnXbQtTR
bd7BsvdOpZtwsOPX+j7cfRGsx+2jURIIbLwokUQYe8eQKgkjklk66mCiab1xs/AqoOXm8jDHtyS3
gjI1yLNwSUI6crQV+zahQpmhjShvtKsoZbvaCK5aUwELuZEfL9uaOWyAFHEpNfBpINIY3V15JmaK
DNYQB6olqlP4pc1osIZE30ppjGOs0ytBFx5L1ixFODPnDXelgvQnEhtgqB8ZjlkKyFsRAWIpB7UN
3NlT05WRndHk9fII52aT99MCoY87egKwLIc+6JvIgmNU6S4Ksqec9Q8oyHllqr583ZSFdQPAAGis
SRMqcHPIbvhy6SCR53aY1CoSNqZ4bwjby4b4DjhJpGAf8pSQxLcJ55cdZ8VVtZOMJK9qJ+hrJ6nC
TSq/MV3ZBkKwkuKlHoDpDJpo2QXGBvlqvKPGOLBQQwK+MpLaGTIdb0IiFbuizRhUAJXQ1QQl8S6P
bro1zuyNezBBnjT0KotrJ6WHnlwNshdGPy6bGD8g+AyejunzLj+5zCBwJkhlCBuudh3dlTeKm6Dy
ZkDEOrQcgnJR4H6x9+CXSUA/UFfE7pjseGmw0lKH9rIDbqp9QtpNYAarhWFxBzjaGIAR432NnDVc
5TjADqI2MIIsqkFLiwRUInlo31indbdRu3Rfy50bBdDJw3MAroQcRSO/LWPhiWTVwvxO7zlML+dG
gbNE6DsmPBKIIgiiQGqHgLXEGkIb7c3u5bHO7pITE6OrtAz8wQetR+1IevMqU/O7wIqNIadLhEdT
D3k+FP75yU7p1KFF5gtTihYf0qtAJkI2q7mu9NaN41eAeZp4ifl3bvaQr+AEB5DtQO783CRpcf2l
ksAcKf4GrYaNYVULR2zBgjKS5dXrzIgkFmAvlkboUs24bgazcS6v0DRIQKfD72EoIxdfdkldGBWM
KB1bmX7ohuDaN+TkWIvf2n5LI7Kw/eeWCrwoCm5NaOJNKO3qMqr9nlrM6SoJ773BLtJnFj2z1nRQ
6QbrJZQgmb6QPhuntD7P9anV0UasFEGrksRnCEqkNcQaLIi9ovOscQwPrT4/stpe1nqe2/zI/aJl
CppL5gSmUPhdmQo6RqpVNLN7gvaEJhl2KXQjFmKuOed/YskY7RQ/jLu4EUzmxIPy3MXaJgmsHe7a
fVa328v7ZWFQY1KqzA81lCIwqCiV7aJ8jHXd1rolDO78ev2eO0M+P11SHg8mBDYYwNTIPQR7UAsA
J6Adi4NpKytAqY9Lnv9/MMk5Z5BqwcN6FNGFaab0jYCRBZKngtTAhRD3M2jMXswa0m2eDMqGZfDT
7B0HEUBOgqjNsG70ut5pPUSNHPWbdd253UNxS9xuYx6gZ/sW3wRO9xhdf1Hw+9dpODHK99OJu+y1
XmMGX0RmWU+SHDmhUV/5hexD/TvYJXK5/vqmgafkXLMAJEzY2ohvhgaraubUbfYI1P8qNRvQeBr0
x2U7c+fAkqCjBkIx9CiOgyAt7mjYCoyBU0wTbKbFLm2r1GakfWkqc+F5NeeeuQIrOEZA+TFpE+vE
olbRjAFHVt+z8CiQhfzp0vePXFYN4vW6B77Yof6VWV/HwdPlyZo7yWDlB9KV94VNEG+1Dmkj7AHm
DNK73gJvh/QsSZYUZOdH8dvKaKu1FugO0gpWwrxfUQ0+A9vg8kBmAm0QUv02MTq4stAylQz42qZi
KV3XdUhEuCYBwgZ5qoS3ocTCV1PrlSVi96WxjVYoFDvVknuMzarKx0g2b0nJ2gXXPgbzfJ5VvC+B
bNB4s/g4SjPNkLC0zXF2eltad9v4GyhWctvoHdB7wRNaxB5+XJ7QMePuxOZoYJIELQpJhk3mqjsR
jbE9gJBedps5lhM5/n1w49vtD/bBPP+aszktoYfH1aBfPwAuGBRj4PGZiBxQfWBFmGPvN2t6lbwz
1YlX/pZ9QlHTDeds096KxkHO3XKXYtZZJ4L2Kk6hgzar8T2QobAUoSsTtlsoZ0a3paWssjK3BWUp
9pq9clBT+o+p0TzLYsP0FOkKJ3jrXOBx+iMIutzgqNrCLRvs4F1wv1oe4W+qU5OjsBWaX0WO5AU0
MTTmoLpWit9ShF2XN9D8+v0emDoKSAa98QUf4l6Ofmzc6sk3HZp7pF6JhU2PDNzFlukM0HRRPMF0
Ok/e6HeXf8HCIo7T/UHTok8jxg+QVPq9LuPCkUrCbKpbKfDZqba+bG5MuMo3LLo2eXOGqaHXZZxr
i9pkaPMKN2olZZoNKDp6htoUHin/QZsycqqhCFylH/J17od6aKskX6r0zfhzGfk+5Gs4gBlZgPNL
HRrGBk0DoIlJcTuwzk6RlZW/Xx7njMeDDZC6QuRcQUQ7crXoy5DaEh1K4MXAiyR99NWlvOjcKFB2
QOYOectpnaZXBbD8opXGMRivOuj6NUstsF43teR+fSwWpLFQd8aAJixWXU+aIE4bhtyMGXhykqe7
Is6XwH1zMwZcCwCLcGU68qHnq1Lm3SCEQHCBk0GyO0mwBX/BW89sdfnUgnxuQUwTk6XcghWRh8BH
tUmW5BsUOpgdKkva7LPLczKcUXI3lPugVBXctWlpuGKvAowR2Djpq8trM25B+DxPyMGABwIFdzgs
/jtOIlQofMSMUlytzRr5Y2M9QIe6cEGAB8rzv5H2mSkLmTzn8x97fJJP7MVDX+lqA3ttAg6/BJj5
DMpIoCTv8sbuRJDGDt98IEHypLQh2LgQwcxukhPro2NVSBFwhRqs1/rroDyY8cPl6ZxdNfCtYB55
vmnsGsxcGvIiAOdphz6vtRw94fii7G8k5cK6zRiCSDsiYg34MbBrjrZHlmbCwKQUMWtLe1CzKY+t
VBypVL5dHtDMhAHQAA0kZDqVaZ8Wzbqk0yn8AqDGO1rk18awVMydyVMAbIyuWtTBecV4tAPjXOyF
bIAJiz2nzZNePgkMheP0vQwaF5l/O/bpwuzNjAomuRwHQj0AWUe+ojX7OBIITCJ7clR7w9ODpZBj
ZoFUBagIqJChhjZBEZoxiyOqBsgLZxAlLCxHDGvIzSxVcufNoMUUvCMcSzjaB5piJmJTCaj3iDU9
NKiHe1GRm9cgJYvcL28FhIgSr/UA+DFB9qXouNIIKqsgcfueyw9dvnC1zw7l5PtH7jXp40TX+T4A
ISyipjIOoZiWiaB4Tl4uj2TGkaPLBJ3nuFpR5x63tVRla6Rthqpcbsr+Fl1C2zxJ2DrV459JYX09
QFLRi8uVELDfkMQ8d3hqbwWDnvISYOPR9JCiTGgYoutLCyd1bvpO7IyTmIHp51oKnmcnAJfupm7V
e93vwMIgxZvLszd9KKGlBBkGyPUAtMLHdj4iEfQj5uC3BYA/vtsnBt5Fmdg7aVANtkzltyxJ6xVw
7wZe0+LBCsitGuabFmRHrunXC1CQyVHGD0HBDJE9EgSoA408ul+UPZL8FeRIjKI+Knn9nYWl6l0e
8mTDwFUgnOfMjeBqn0BnpKYlKVC5uaNH0HIPO3PTgyMkrEExKi7WdSf+8NMYcOJo0gGh1njDUE0p
GaTucqdOLK+Uu71sNODUI/3PrtBurBwZhC5S8WQMEtm+PM7JHgJHuAoOD3C5oikXNbvzlSVKI9a6
kqROJOR2B0IKQXkwFlm0+LeclWUM3vNvgCwEfVZom+G/4iQEGPRBs9oKneMRhZ5MPVwBI/od8oWr
MM5zIA5J/9VbnxtU4RxlZJDQsTdykpnuqyItfHRHNOCZBNALuFYpWzgWM3MHIwAB4H0COMiYhJyI
GbpKKhgZWjO2pbQ7pkx7qZry+fIaTTc8MmBodECiAjQGE9mH1Adsw+wMtDpJsscI+a4Q5f7rJlDm
QdVdRPEM/MHnC0RNLa/CAAj4vKIos+fWfZoLycJ1Mj1TXOfLAHAb0D2w8IyMVDQZlDLEW1ygg7Sq
ab2Tm/IxsZK7pJYWsJkzawOWXsTuqIIAnjE+UqYe0oDlETYArfaFgP7BmIS2zNIv2+ELg752zr0n
I5F0PnGmAPeXCZCyqxP1PkzF1WC8qib6XL+6PgoQl9w/IKOI2RtdKS01TBZoCvgkpNQWO2sF4ZGF
y3i6y5ANAn//Z7cix12ejySrq6SXUzDdhbn4aHRgPTCapSfOFMAC8Ch/xINFGdWAyVs+RsNgJZgg
cik78bVt6VYLqw9Vg+eT6FPfkH0MPlUySM9qP5SrJA1uDImseyNYW1pna0pxGGhxTdIkupVJ+gYg
1sIencwCRAzQqczXE/w5E+yJLPVxQ3tGHIosYMoOfbAkfjjxhbCAai8H0SD1iJk4n+d6MDQmhuDY
SpWIeoqARqeauSKRdp2kRCBS7L4cmOKW5HONygtvzxifBYEQXW/zgqAkEWyiygc7bessitOMCfgA
hQJcDaeBN0dr0z4Qmht1PAQRcczH/FAeegiqJG6zz/cgDYi24YZeJ4/Gj8vnYnLM+XmQwOsFCA8q
gWNAUhPn1SBbJHI6y7ejRrX1unBFnJNPM//13v2/4CO7+XVVVf/6b/z7Pcv7MgpCNvrnv47RO1iM
sp/sv/mf/ee/nf/Rv67zj/SelR8f7PiWj//n2R/i+/+y776xt7N/rFIWsf62/ij7u4+qTtinEfxS
/j//7of/+Pj8loc+//jzj/esThn/Nuivpn/89dH2x59/oKJzMuP8+//68OqN4u+Obz2otT4mf/Hx
VrE//1C1fyIxh7VGdyUnm+aCle3HX58AoYZCtM7lKrm3/+MfaVay8M8/BEn+J+9nBUE1ByaDEwC/
oMrqX58p/+S9NjJglqjcoVfK+OPfYz9bpd+r9o+0pjcZUGDVn38o59sD17IMMmzcmHiYI3mHiO78
rEmGkBVZqJu2lclrrXjW0hhA68LYmlm8YU3c2LnV3zVt8kTUroDckcPiYrAT2qI6+trSiNq2LNut
oO/qAuBVkJsGvdcrbC3j2YVK2Q7XjGRLBRAe6SOoT4DAj+nPsCe3eIge1IrsIzO/zYzbSK/fTxbi
r8GeDY5nsH8HVXxw6AvGHKL490nAyj8/CaqYn4BL22+hFi/1m0a8ARu3i6jnEEbk1k+VdTDIzuCC
X9FNA8hslN/6YLgPheKBxvlOLcmj0BqbrvZdGiYeOp0P6KBg/o3Uya5ptsBeEK/U7i15bwiSw5J1
FKZrJZRdRUyulby6qeps1zPLBcbBNrKfUab/OnVnh+50hOdh8V8DRH8mSIegPCFq2F2nA0SZKQgg
VWLaUleuiBzdhL2x1Y362CvWLo1UL0+ym65bRLyM5DV/GQbOEd4Z5OZ4+YxctN+oUl51uWVLkIAK
Sk9i6b6s/H3bQU+keRp4uKxWTpaBe3uoUK4X9yIN0GAXeqGp2XJb7uREcsz6qlUbNy7uL6+8zlP8
45UH6gHEZNDnAi8Ev8ROVr6zDMRqMbPszKhXWtW9FGnvUXHXolaq9f2hM5R9p3dXYkfBEhOuUU04
GlXsieUPuZG8vglWWcd2pH4BO+Em6hOvzvRtq9QvMStetCC6xagGXyjtUPQ3OXIzRNmKRLWNXHko
eusK/cBg7KptKWevcp3Gbl93uyIUniVc4RUhnlwJbkjRYFapu0Y29p0MbpXDYHRr8SrLlTs8NIFt
DsI1XiZvckSfS0qviWYCUG2sGU1sVWivUFC5FqPXy5OnGudX/K/VBY2mBK/Fi37jC1g0qTCkcWsB
l1VcoVh/a4Q496GxE+L6KEsQA1O/16J6KzTRo2yl7yT0v1m9+hK0zbUUOEqWP1AxfNTEtaYN20E0
3CGUDiyWv7MAnKksckpfwyUUrEtd/RZXkhdVazNRNz7o45KwtomYrwJTWzNQmqO0sFe7aJWwZsX0
8EGUXAqCnbpCBFIGbm4ND6HevJE4fGwkulc1t+oMUOm21UYWLDcgFkoiyfCgZ2SbgqYqEYVXszbX
QfbdaqlbSsYxC5tjW2QrETIqFcmvOprsKj26j7FV0QboaQcxMDa6mB8sNYUkT7ilwasQRMDWyFex
n9/4sHEnZfoPrdShlDK4XQ4WbaKtEQu4zJeuxLbeFlmztUCajo7+WtSuTTHzIKyy00mz1Zm5I7r0
Hc2N+Df0E/tuY6Sig64sL6+ObVtfR5UOlYBoXbwYZbOvwmydkfDYSJXXsupYDaKjEN1BD6rLNAQY
fnbIon6fCpbHAnWlDtl6TazIDaQcPffFLpQqZJYLtzPA1RdZG+i6782ovyYy6K6AEwpqlFuZtP1A
ZemokPIqUonXhrIN2GVvM6QVhMh8kwv/zbKVND0yI7oVQvnQyfS5Vsw9QWW2AnYlzDJEbbojtNIh
K8x90gkrxY+9Jm1XNCh36PReJUm1EfzsGtDEx6KMXSs5dE29A9euS0mxaYNgFajK+oPW2Q0RNcib
GFu0nD4RPfiZ1sbGT+7UXFvbUms+yE1242vlPelUzx/ye0MHwbiiekYzJHajibc+eCUBSbcFgfww
Gn0bwv8YVrxCHeCB6epzKT0GuXpLNdELBtOLu/CHXmte30trtHwjbU0PA/isbEB8H4pCuyJlh2dA
d8iH+IdgFC9D568GsPX23OsaFUhbjW1TPdeqfqX69VGT0m+VnN9kPT2AsvFKFp04C7bkJV9JEvaI
gNqdYgsWqNWsltiEqZ1d48QbBRZUguRPkd3rrR2Wg9dT/YqgHVEd6EESHiH25UjM/P/UndeS5MaW
ZX+lfwBsaPEKjYiMSF2CL7AsBa01vn4WkpzLqqx7Wc2HMeuxJM2iMiPCAYf78SP22ftJ7bNPY1w/
djvE7r0WFPX2rhzkwWZ6fXVSwripPEFY3WGvbMSt3o2bGjZd9UkwRJu6GBuxeyyU0kum9JOsdvdV
KoQA455WK/uUx6KNChdthvknMdevnVyjDxK/JLH51OrkmjTB0zbpvu/azra04ZqkYCL0PpxN7HBB
orQt06Aym8feVK5LEp92vXieX5aJ9Xgkk+rO8FarcKcytYWtu4pUeHbrm951XwkjH7t6eVcLKHIt
EP4SgQy2uebs26dWKB6Ws14In9aMh9ur98RnN1O5XIbUuGp99zhU6rv+K+Ad9E16WbKXc2JeVfLr
ZmbdF/noZulIDqSyZ3iy7bLuPjRZ+iVt8G7quHjOtX7yjWoOY6M9L5r5lCgZySelcBtIjpLYCEW1
uSuHxesz6Txn5e9NWt7ojXatMnsotKivm0dlIsROZPFdscVPlSUHYtkGjdFGgjqZrqFu1HgOV0LF
z8p3GVkUWfxmImbtp0P9KUZK0MVtyfaudmN9k520NM8gzQ9aW1PwurpO4HF0IZas7dlAIiqfOlvc
dyQuJE80y8d+6MPc2ip7kNV7WTSujZx/A0Dui63+tA6yPbbaJ2GYowWFEGE0HHmvFTsvhJNYCid5
xcKYptU4mSsN+TtyWcFkLmFTi3bSLCTGHnbqZbkBPSY8wk08O0rfPpbq+8HIb9a9v6ytcF6a0qVP
/hTDiT9n4ztVqkItmSNZyt5TwLmdJyuxVTm1C5UM32q+3+r4m5p17mh0wCGkyxAnXn5ZpeahTTpP
FvvNrl70rMRdFW6lrXmij8ET9P4MZiK3N0lzFzO79krh7bvlVbPsi3R3ZUuHGaMykGb3YoauVfmR
BE+4juwxWTxZC5I4Yk4j2BzuCl0jWnl/8EVKiP3M0uR0g3SjVemlzcxwjosok4OY1KRuwVr2Kha7
PsmlfhdPMIVzDvz9Cf1Kt/DWvSFwOBg6TIop5hvHtmpzkq8lssxlLsK7/85cTDeeb2tlI5O3u/La
gvgU7UlPbBH+O3P0lvFeFT8twpM6pE6bEM/8978Crh/iin+FdW+jv6em4r+3Ad0PgeD/LEAMvjZH
aDW8/ar/hbEhQISD8OC7p/dTfPj4tS5eium/oqF8qb8M/+1mL802jS/Zf91P9ZeX5vvA8V9f90fw
iAbmb3DlUFSAbwjCTYXH/EfwKMnKbzi2gCAOiieS8IR1fwaPsvYbJVYw1VQOXxn7uLo/Y0f+RMPQ
QdaLY0zqXlf/Sej4Rw/JX6tQoEvXUFUqoW+ca21fVCObc+WSR9m5Ow1X4VYIFbt129w2L/Lp+Kd6
Na+6Z7QIO3EGhttJeuwVW7qN77MrOspefdneb2HsrT4a7rdLkJ1k0NHDKb8pXsoIQVbFsmV6tyI1
mM65l7irrzuSH1OAl13d00+Hcsgcqs7E69WVg9YtHuKT7HXBek7Rs+rC7jx4KuTs81lx00gIN2I9
KczCPtq80RcD9dQFRZC7myf4Taif2sfkhPF0i+sQZJy6F8mlCOZDmwUMLLmCGcUFQERIdYXL0thd
Zps3xcUIu6t8Qo4+6K7bBTW+SHX3U3nNojls/QqOsdJXPSGcTuapuY/vhGv5WJysa3Opwg4VgR7y
eIn7TI+e+IsWGE6MTLdtGGCV0ltYO2JIkmg3eY7vJnWx108YlEj1CpTvVY9WevtrBLlW7D/RJO1I
ge5mnuzF33SHefXbUH+9DDo9Qr7B7QLF3UMVbZvB98S7+AZtOIRIC7rxB+5sCmo39Re/i3ZPCfoz
pAtBH+of+/PgVr5yaEWcCqSTFnQUi0gK0HEMZz61PFT3qb8H1v3EWReZfnoPYaNTBNVpUm2cPUdz
6mBz5wO/Z+en9JSfTF/5Jp2Ku+KL/Nn6fYStugkGt7enJyehx2a0DWf2tNNws/j6bRPBHWbPXhG0
oehXCEdON8Z9fLvdbC7ZLF90Fae2sdK3+YN4U33Z33Wy3UAvOjsc32D16Pl3e0+7KlfrMkTFY/tc
e120foMJwNEiw634EqLn8wwaLA+0KPdGT/LQt7+oFw2WtFiJKFW3qg1lwJ0RQXzJbGeB4hT+XtzV
pwwgYB5krvge0bKTfF7eC1Hlop/GxZre+Dnj9QZWUX2ozko0HbjJjfD3qj5Id6zEIPYyv/Q69onI
775M5/JZuss+sX94Z35vRBxUqECc1EDws1uE+y75jXzCv7g0Z/MhvxjsADQ9IpiGTup5+EUDAxiu
H+Lpv7Y6xuT7OHppJrnRm066IE/qzSm7cHRbN0ZXYbINu+UaevfbtzHIfINdWUZttLuqJ3ob4E3h
SYkUm57tl/RucUrnQLCP/uLJaOAW9rsMdaXJXhzZgdzQtLNQcvuIHeYXoRQaCOJ+zjyDfivS7SiH
Sq7iG37hmTxvSHPc8awmpypAhY+f0c4c062CNWzutbMUCp7uJrCUZkH2ters0jhpdNp93T9Vz3M4
nougeDbh8Q6zYLttQ5wFfHBnPj8IjuEI71S353djGH8k+I7KsxpBIuE2z+bH5CJH0jXJbkzW0kW/
ZUFGSSQ/7Q/ag+EN/nwyLpWBotB8Sm7K836N/cFXb7VAae5M3o0EHJ1j0mUNoNhmeQPycWJ/dsjf
8Ptvk106Lx9L+3ONVVjYC5tNMOuJJxqy7C/fcj4PW4d7vDd2TAeuf7ty+SYPKuTTcpOHc5BjWM1r
F47+6mr+HMEYIyHcTZeVk/k1ivKhxXoUzsl7VpzbOi+6LUaZszu6fVzcF2z4jRrwUC7Cub7Z/dmd
vMVpvOls3ZWOxr+K6+6PvumZD6phQx/IcpADOdDAimYuhIJe6dUQLNaRcLudjnHLy/YpucUTSZBJ
ZMjca/zUYwtEXdh4apCEoodCMWIdsnuoXWUuNCweZJeO6kjnwiOwpT2mgJkVblZ/CxCGYlEJdmVP
9reEE2F2sfr26taR5hLvp7YV5byrC8WHLkT24cn4mLg9yy/70PPtmqtEAieQwDLOuTUTCtv4wYgm
W7HlQAhbviQ9tc+09znfHfz/Jh9JRu7HzMpf++hNom4xsoJinCleOk+/7BxlcMkHNAlAfVzV7AuT
G9793jUd7oCpnBzjJuVJ1JxVK1NhuYL7SAXVJ4riZcZsvOtsDdHEyv5SQ8M72Y2dOnFAMs023DYo
T1s4nSe24ejP/rFlJ0Zb3d/NQA+AtXmGLdg5DY2ksVhjPYrD9rFsjkOSP8B6yxVyuM58Wg8kv4/M
U4yh6n1iYMwVrIS2+Pt0KqPjC4dQZ42JTnVd/Y5XJNnczhv4mbx+PZvB5Ck2otCvvyhejvU8hJrb
8G8Rfd7iQeWLOq8JLZaEzDB5RP2Fmz2+vPOkKGexoBP5eiOUxujt1jAGqWu6JSosk5dHfOpCE5eD
quC7ibuTWT46N8PSujJpHOKKj/XiztkbfvOSP/H9zKts907s6Z4YjP7+KkJZeRk/uoNXceL7mG7W
lHBXPsee6XVc0vaNx+K0sIVun0RCn8c4sdNniqisHTXYXVI/1HWQVorgMXMyW8V20mPJ47RYppZP
Mk1yVQyfGYw82+1Y6K7oze7GxtkcUJpc/R9zNtlsMAiJE84OInIORo2FvNgobbEb2XRRzRF0LOXG
s/ichAiqZdd0D1WVrd1IqKLGbhwdt3O4SmjOnbcQS8DTA8IfMEG8Q7CPpdeEx+TV0f4BmufTxnQM
XDX5Rh9/IoC19CaNhlN3LFQXUcXb40kb7oZsmsWCNT2SeUHp9c4jGQzuYWPB1c63gouyuNwUq1Cw
Z4+50Oyci4bP6HWSRy6+4H+yXRwcit/C4cBz5nJC+TwGeqiHI6dy5saeFQpnbNBZuFvCIdxYx8dY
ZLd4VouTuLl3KPAc28TgnOl5QG1AQk6ISswlBw/k1X8sifoG2xSWx0rGuogssRTjESOPCwbTxe9A
c49Ksrd/2D+kUePpm5sGmKsQKoueoy5Hl7TDdo3oE7LyRE7l7pMVEeT7MnuWduRgCaHmf12p2RX+
3tPsC2Hvh7GznK1oCNPg2A4jb0F11FawwDOURHg2uLqYaGh/02j8rGKGrZvDVpGAZkpllvRxqzQM
ujUzqrAMetdgVcnMJazHHnvRE+/N5+VevWLTeNaVK10q95jvlm1DL0OI+0vr8kYL88ITUThM8JF8
yGnsOkBSwxadjPdA+8OGxNQHC89luUp8+jD8Cp9po4mdEGOLFK5q5qBgX+BGi4F50T7rbF/xfoMb
LcPubm77IgQNZq3hM5PXvGMF4PXL3AlS4NhgkyXdM98KKwWAKE+qRJkV+kSnD2O3dlvf4j4TxpYi
k54LGiP43pJJpsp0QojgpLzaNvF1ha++hMU6Tp5jt27Qcr5amTpgpzowXtnExtxCfzNoLBIBq6k7
nTPbsSvZsif5Y8o04u4cpx6XMt+k+BbAcG3JLh7SL831mOrupHGhJdNwaECZbutZuORmkD/FuNjt
bRV0OCqpS9M4Tvd+3vVLfVvdb1/J6+IojHg2Ge5KH2I52OpxIPE260omaT4TlXiHmHFxoRsOtjFf
CvnnCQarU3FKTk1QbjcQ+aW367m7kPr9irKpvfkkH2waBoNVtKtn5HmCLORafMFuHNUWfRaYnbpL
AIuanV2IiuzSnvCSGuiIs3DHg8K5xc/JCSkyu3IQR2VaJPcQt6Iv5PjxR1v8IjgJMYPltN7ht7Qe
D8jfLtN1vdGd3DfdEe1Kcs44amvYmvbA18ueQlQSR7A6W9c2VILd63DZkfiM2rN2jZ80eNN4AQ3C
c6c/b72n3+CIIQxJU1gVkBhztEBXHKIAO2NaTNfy9Ce6HGB8OcdR88z8slAQkr+diELqs3y3CLbZ
2tmzGsl4cMrv6hcSo3cZ0mAr780fEy5H/5h9ta79Wb+rgsQr/aqws8Im15w4yb3gkQcKq4AjEjfz
8EOl3da8JCDNxn0in4Bap8Hdc5EOmWUI6mL78xgWeFJawC9sJBjtO3zTl/qFdPO4ecVNdpM0xDWT
D32+36Jz3IdkDdQurHs7i6zfNc1O+dgH+TEWXTiTfV40TwfXvuQcj1c4gj7csB5/kawOc9hAIS3x
NI7nZvGFg5+/qOtZ+B33lAUoDDdxOLhowj4piS1HWR/tQeo3Tu3mHyXWA0JpRJifF3fxV+8lfTUK
vW3aJjuRazQcwwMxYOusrsFtWbsHgdrmHm7ojNutvnqNCXvcJJXsVIC8iLkIL0WXnlVfkgJ+u8F5
OX4bMKsj8MjGXmipfZI/V1EW9V563TV//bb5vRcz3OHdQqm+En51jFDy/TLbFu7K4ypsK0jMULiX
fd3v/OMySGy5cBUnX0BIXbckUP2Gw+1w63CCMGtAHpw2JBC9GB6rHbMOub9XuTr7YSLmk3gPSWf6
aw8XmLXrvIyOwkHLxTvHpmkZvcXtPpzuzD+c7WNx76fdef6WB4c/e0zXEYKMNiE0g2wc0a0jvhew
Ubo9n0quG90AzrxXg2IjS8c9kSbFIOGdEwjI/A55eKaMHmpOF8vd7AZP+vDqhDM8SvjUEqAHX3Zz
ztQCT4r7YNIJQ4PaoxDvQ8zOhbROjJE/3EELJxo6c8/0u6cG429FZbAGPZe/I3p8vJPj11lvNW5A
Da0T6+ipi5gvDqXFG97tfoF7DU8VZ2/uzYEZtkQbHKTBkX8Zg/Qww94xy4QAGGXcghtUvJtv8Pz7
gt8yUO4tnC04LjYf4IJxpPw0Ek/ZNY8OH9uEYcKXbSIQ1T166mR8hPYroTYnzBEu/rr7DCm7/xDG
vilXm8KaVVvTShecVDzNivYDEkuc694X/BRPJ2HEGVIjAs5JbuDOkDMmriDoZH+bWKoO98niqNPs
w83d3SQs7w5/a43ANpDhSDFw5KfIJeGZ2vtt/Bxf4kt/Y932keyRTw8kMhyA0jgtyDHhVC8njZzR
8K582rwkHKMYH/lQq1Z8EetPogaNyeGCQO25D6mth7qLEfKyy3jWo8MiTr75OB9hG1c4v1/fr/ad
wSFUBcPzbte3wyV/HL4ex4D0dJxvkLO6haeFkt1wBAz3FJztzzObG8nRV1Nl2Ro/KNoTbs9sNyC9
rhaC2oAjgaODWidWDYClmzrjEVQe54rpkmTHGkquedK/STi+5I/clk437GbN5JFYIkl3HCk7geWC
i8r4r22cm18yRO4Oh9PqH4fSyn5bXMwE7znc9vh+9Q/vRiPRgNdsy+9IbHMgH+k72Wv9AUN2TARn
6SHf6zfu/no7Kc6n7HSYKZ7IwDGicjo3EdQHyv2gs93thlTWjEVHVgRPGksO/V8dTCSIBl9/5NYx
A7ENh8c74X5noykeXEenjFBf49SeQw7mYMNeKh6bgzjrIG9ATTigdE98dPiRlgt3K5HYxtkO0Rpe
ElZ7vLXu2ov4Pr+v2jATcfXyy8L2PowIOg6J41Q4YS1gCbw7A7mHY00uvO4Jtc7bOfGfQdc4UwTo
AN9ts8v7VXfSE4x1dh4eoS3BNXt24TnimNtswNvDRZzwfw4XT/E60afo0p5Kjw4C53AMVyZuijha
sSUtVuNw6VrcMjI5OHWtcnMEJQb7EXgMVurQP4k/l9fkbnFXbNKRcqgwM7Q14s/+Ilo+cFbfgTj+
Cpbf9G8CvtGKMjWNS/xVulVPsGWQhjj8vWfxYX/UETa8zP7uHo6siWk8XEvJr++E24Us8/hRi7JH
7a45k1W73z+XN/z+W3E1fCXkjEf02cQlSW9j8seH9xDfJaf68QDhSYFy2r815DcTfJ7dk8lybn4W
6TiG4w0BNG4MoXE04xITxPl9uN2W+Br6XX82nvcT+T13iDg0veLUsESym+oGAibr8pHDEV/SFa8F
Bm/3PACqkXwnfxxP1Q2nEA6tzFkW+xNJzo7UhB4iyXpvJu7yed7sLup89dydrdsywr5jxUmfk3lT
buXrcAbvg1N9BPh5YIWvj+BPUN3/+7LO/8KKDR1B3y3Dn6o1v2fVp5dPyw9wvteP/FGRUQDf6YD2
AL7CoWTKIkv2j4oMtRUg7vRxwsoGrxJIy39VZARJ+w1YOpqqUIsBt6Ms86+SjCDLv4Enpl0DnA1/
pjTzT2oyoJF/2DPwwlHhgT1KouoLR7b52hv9HfAJZIK5WfNCsqspTEBvcb7meWfXRxsHQidik6IL
Hi/j6CX6oo0vzTJ0ld0oeUGaRRCQt6Dcvkr5zaKY1R5Ju9IMVA6TkSBfT7cRIERRd4FY0KUBPkmu
K/Fb0mgDfDYtunS2vEKZ5VWiXvZut9FThnCTtOLoj4J2N+eFFH/WrHGp7DgfE/1O6AW1hes1zcjg
9XLHDrDMdfMA/aqz146pnJ3aZC47N9sq0HpLvPUEvwm00TdjWveju9PqLVxAgFlb0C1F1Z/ltFsi
JKtMkjtt3dV2awLLCcW5ysQgM3MpDVS5MCy3qBaBqgLCdn2gza2mnnuT3plISIVU+2AJS1+5M4IE
htduM1C+bhWAr3MdEuFXmW8iYWsiZ89TATYqTIu9xqj2I9MOcPOk0UTKUzjAAatWnBtBOk1zLtmd
KA8r+mBm+8UaU+2hUxUaS7J+lcXI7BoZXnFRXNZbS0DCLJCLbSUGmZc0Pwvz1pHWEfahbu8rvRDj
c9uNc+Yqq6Utj6sxt3OUm7kmuttcAFKkYj7Nvip2IhcxdG1t720MXZTfmdDV4lCvk9DerXmG47dK
rqSnw+R2Vmf1fturY/xpyhu8nAVEBSo253yFfg/KhHHC7xfLAke9Ko20v11Rc9w9TZlVjVhuLttz
V8TytnqDNs1gwQojWz8K414VwaTEqxYpXVcOHhIqTRsYiZCan3jgVv0odrJY40bOYkqko7Z7f14V
FawKnMBlQavRqHS6aBcdg3t51w9bkJdiJntCl1eJN/f6gV1IY4vMS2eY0LMnuUYRrDHyPNryVWmJ
nDdF+r1SljUjfIh3LX0SOnWaXYXurPQqtaKYEUgrVkX0inZVq55rUW6A15fGMgZ7U06l4GoD0K93
MDAPzQddF8Qvq5Qoe2KvGXK1ePyT3Eu2OOwxx66YK0OodvsEvEePO3IXUioBDtqmdugQKt/T3Jn3
bl6eZrRXJuBX8dT51aR3xNsxlQkrLYT8XKvqWPm6WSzDh7lVjC+wayqgY8plnntglFUxnGt6ySrG
nQvzssFpuJ5y9Gb3SG73rI06Fj0lR4ijF8mmC1AbEhcq0JQ8TFkN0/sM5gCch1aY24+KulhJlAzc
9ZnOJFG/m6F6lHDO9rqXP0It2JufWDDjN3VoRjz4AgkPR2lNZY22KWvlDzloFgqdK8wAXl5bAplo
uudQX9aLfuGr134VHgqATItTrZ05POxFI7U3275VfbDGY08Cv+RjgZrRklE4LXoQTPyKCnZQr/W4
nTNBGbqQhl8Jx2peJupFvZmQHzGSpP+SLFIjA3uv01rxekNLPqh1PL6M6gBmSmhG83nPlG52LTWr
ljDu44dDiWR3YQXRblD4yTLIQ1UrJ+NXJOIaDWKrtZbdjt28G/ZU9QtiL1VXaDcmYC4r0MBiJfeN
VO71DRItGQF33uTTiulDaR3Iy569M/psgUBFzwCdrVu/NA0KtvBC6zYA8XGKhtYYrVDPxjT+lu7C
0N4vliTk0ByuRvdOyFr0zux1LyUSdXWVKu7cKwO5dHUH7WFWdTb+0VXzjzyA/xlq4/83WL+s/K0j
8DTV2ZC9fI/OeP3En8gM6TdoCDhn6dWjz5jm3//rBxi/vQL2AVnQ6wF9C3/4E5ih8KfjQ3SH8ilD
lakB/QnMUMTfYJwQj/5h6PxEuoz+iRPwhtiFJl7YHg6eac48uEYBeuAjfOcDxFbRSoncUiMAitE9
HOxlgiPeKsHhslf+ck6D73ykf1PYOuBGfwFBfh7wTXWrrGqhk1QG7ORTAzxUbC7S+KXArhnyWZ53
5++H+9HH+XM4OheBxaBwRJP3j/cHy3OS6gLpur1OyRCN1odUTO4qdfwVrem/GYgSHvxUtBGgBfK2
p2zW8jLW95JUSBllKKilioZqVf3HHvuPIP7jct/MHo2LoOnhcYS34C2ZqWj0gqUjtGS3FaqPDeEN
4heyhP6s4P79xB1L7OehQAzRiqIeriKr8/uVkSIVpBkpQ80+QOqrXoJwUUgdjmH63ijs+JGami9d
B3e6GYND2xMX51eSRfKx/H66X7qTaXO0uI7XsO+75bnviHLFa1HYMHMu9wSYXnskVWSyEtQdn7db
I9De5UAxgRqQrCq9kVLkH5HNf5zzNxQfr2sIdbW/LuIo1H53EUI2m5s0chELCSkKJ0HpGomtBNZp
e/w1GeO/fcTfjXYstO9GQ4JatdJjtGYmkVJ/iIWLonywiuyf74wf7urNzhBzHPFCZJxCFx1Lmxyz
eWo05RcL9pibv3uAb7pUawIPXAFGqRXdmZfWHX/FPvcj3OTnp3MYnO/mC92OUR71Y4SKIvR2mZv3
O+K623watl9t8l/dzZvG0QnmA2HuGUvrTNQDc1fef9VC/mObzk+389qt8t3tLLFsjLvBEIJ0tyIg
uOYaDtOjOLTAfX9PW3LT66e/3+o/rThwuAdDuEjbH1Tkb03XkMZlUiUyVDKSTP+Rb8miPWrv9/Hz
34/zk4n8cZy35J9YNLwVRUJMVuhsVT2NBomSf8Ygw/wdg0BATvekRC+j+GZZV3VX7Sr9r7aK6lAv
yE4+jYRev5Iv+NkovBnnzcKOhVJcqpZxlNuJHKMU1u/Td5QkPJG6rfgLkoZXY/vDNnoz2ptFvk2l
ZqEFRgk7kD4co2XBflWpNQAS8rLbXx3Sb1iG/phFOqSBbMIaeaBNftxUXaxtu9UA+q+Jg+USdHmd
JpBZzy/0aGd2PoMcHKRncaSFfpAgWRLrX/G3/vIa3mw2pdFbIg0A6Gsv4tyOCnq20ty5yaqnET1a
zipkHw269Spt8us9/SA28od/vmK/mwb1TXZR27Ja03Uuoc3RKO1Hv5vum1IO/36Un49anq6m0TdG
FxWJobfN4rSYQM+uHbN9Mz5NppOAarOuc22vZ1j9zocAEThJZGej5QYl7WAgL/wr3N7PnuCbizj8
ge8MT7XF4oy6ZkVFQg1Wiv+dEwMe85voKB/JFGB+xfD3psTy5yr77r7fuBgwpVX7oDCkQZ7mWl1h
TFBPB51tc7GQnqXOFRmkPTOHkh9QOOMEp5b/y+P935ml72f/zfGuZwdHFOGc3cMhOVNcAYgLwFb9
uIK0MN7RZ/E/YNP9ycy/me03p7xQrklTywyqAigx76nrnNvbHEQwLS0hrB52/055KY4eWbIe7t+v
N/WnY4wGXkmlHQBiEJ0O4TePukHceOslpbJpGoDpWXpE1nm0pYks0EReYgNNAwlgulQPWzXTZJba
sA+cJ2t3CrM/afXkr5bo5NkYJEqk64AGzNiV9a+C8U4bQe4l3X2qDPY0kBMjho3jxK1Gw04Mw2nV
2RnM0Vc6rOaou+YeiNWOQekInQ17lB51BVTaZNr6GLv0NpFj2n/hk/z8wA+1A0Insqioxr3lT9Ho
Mk7jDmOap1lA360dy7VX6eMvtrUkWcdEfm+2yYtAyESmFykniH7fZlhpZhsaadY+V2UyU3DJxbp6
UjJIzq5zKybvh2QtxRC5vJKu6UKjxiTuXezAwWxlJCjbcqEhKFX2ey3djVujLebZrzuUeex+LzvF
l/cUILvUxeBCGrVKnLTuIFsYVUQ3HTJwNE+inZKZdqHN2Tlt1uq2VaaajkfSnr1ytsxq2QK1r2ls
XfZREM5pKorvlU2UgIAMcT6FejJtgmdJEljutFZvScnVkdHHQriXrVi5MRy2YVL0lhV0dcZcru1Q
3FWitZ/LKjZ9Pd9mx+rX5FEXhpfckFK/q0aKpdueuUJ7EFUlrWZna127WbnPTiwZ4B7NkmBtVUlX
yIuKsqf+uZO29EOsJ/lmz4oI+MLSOR/orWmX5LadEwV4BLQFjX2QVo2avZaZOT4bU59qASRoHT2k
2iSCkV4FIfHHdoTYcxnpaQpla1Fo4kqT8k6iP1m1eyutTtYgV1SdafOrXd7WUqKfERv1u1aDhHFT
9/69SParcicxTka/gj2K3OaoqciPoh3uN8UoZJei7svOboasNa75ZCgfu5G11hoFuFVpT5C6K+J7
ZVyHbzyn4QHaiWQMloW8q730C1A3RW3v1V0Vb+pl/WJ0dAkvY1H5aU7Tk2muEsLuNAPTv7f5cbac
dKG/DnvDc4dMwM8l+kPhQB9uE2W9rIt0rA2J4vUcf9yXLoit9knINO6hJHiTk+1W6SDAqqD3cnst
aenc0jJPldeHZuvSzt7qNaGhMwHu1sDSY+u1TuOpIK2ln2tzR0F7iIEObpQax6avf9fWmhLYolEJ
G+VTG2/AJuUOeHUHvFgcLRrEyDf2gz2OrZdZwzuYhhxtVgFis+kFuf42WCKYrVHEhWvpSDXI9dpC
iQDwRAOgr4zjJR5X4cy4SpAPVaRkADKK2I8H8DvpCHZ2MBHNaiY699f3VRn3D5OhJkxDJdi6nCWn
pIzXIE30MNHEz6RyX9RxxOiIRmenUhuZbXaeDTqOp/gWOdRgqSZHb+Wo2JKHY9BKAFrfC5FWgb83
+mmMoOx5sNo2jVqtAiWWFvLv8MOblQObO4BDwiGXxwgfoBRIVkvRtdW3i7bnuav0NcXqVC18neLz
hy6br1MMEnyqf2/22BetPHW6froTYeWoLN0d8uZmM2pSqXFzV420xaxGJFVFCM9dqGtQESQ6YCEp
v/Rzetkhqqc7hJlfkTSOdEkAspHBO4ZQ1afJqsHqVmW49MYjOn5cR0X9wao3xYvN5VGaVz00pOkR
Sc+YtmtMyAqHg61AfWnH23SHoiNVYTTRPEOgD3nbgiEBM0p/v56A+hR2+f0yINAL/f96U+aq7plV
9hxDVkleJkyrdopaeRqCbi9u2xaGIXVUvSw1nVQr3jeEPNR4HvJ1czPx6EmzHstivZmSGEY04E9N
TI/f6kpCSRuiubHV1C8i9ZoprTylnt1FiUcb+ZtP0r5GS2fdDWKverKCqHijlIj5oH5j1/t8ykoi
L0zrQ1pLvNhzv5vFx0pCyzWm1E9PuGvJwvuDEctOshVtT+o4/Ui3vap/kGshoAhwB5VqOLdGQO9x
b/dQHThplZvXte8sL9nAJiiAksS8uUyCPFLdkXqvSdMkkjr6xzsdoohKfz/r9cOqpnWo1qLu9Gbe
PWgjusZpkzZeqywfykPTtlshpFipf/8f0s5rOXLl2NpPhAh4c4v23fTkcDhzg5g9Bt57PP35ivrP
EYnuv6G9dSGFIibE7EJVZaVZuZY7egWQac/wThLMEyrP2ynPAnll4uI3qWYf2nLYl8bw3KWMMMS/
8gqK19YE+l87K1NDRtlMkk2L51RiISFPurHxrPy7RGOJsY7vQ0D5fIqfYMLeJ6n/ZhfxpmymnR2p
3BIlPsJzf4qkDCT1JNd8ujHDv8pHPddbt/BHsJQVwuo2R1/qWIYzgeayflgprjoCBlZ1t0GcTdsw
Bw1YFV8pp68Gf/payWW90Xw/uNcQggc5ZlSrlGrmdkrkahNn8ssUw+MWldAUy6nGJumk/ZLibGST
4Y3GuWViE+bXWn7qGF4uPOs02sDszIDhdsX+NUb5ngbiQffSk9Epb3Vpiyq+dEpH/7U3m51nhzd6
OdwVoY5XT5x7O5befOAOVmDRjqzGOyuNT9lQfklN+S1XnGArGdk2LrnoaqeZYFdGHEjRGPepwwR0
ais3meSBG6eXRSFeW9XFQKw/ovso/hy9DfnGLP2H0rLoZwTyUygNI7B1u/uRpbn/mPBJqg0MZgGT
PX3e8xTGKojcegT/7YzGukqpfzhZx/PhO+O29I1sJUVyu04i/682ibNdkzJXjDvzgaXIY6AcI9qe
r3bX0KZrW1+5r6Qk3Fn10K4DFZ5eIxt1sHPJuK0r8sA0yhQkvur+bqS3slOz2qMUiAhMsPOqioMn
o4as51GysoI43Olpaq8Us2AIrtIBto3KVK5yuxi+KVI8tK7cx/Zb3Wb+D1rL4E4bZdzo1sCwyKjk
lKfAAQo6pLtUq6MvihEDiJeTdGM1vXxIVTM8EDR9VeTWY3xHq8rVVPWM5KVpD2dokkAa4+ObGb/+
1Y4jksxQTysgsKLSWcNdEX6fHEf66jh6glix1pZfxtTT9lLajmALU0u9C9vSB/PiaeHKGgCLZr5o
2yEqV+JcKQwCepIiH6RdZzNyNfnGSp8gdsxK+Bqj2h93lR8zf+ihDAztvnfvOHX7K26i6pcXEhCu
Csi5nhgtzl4UpzZ3utkMQPTTNmQsSi/owMJTSGwoW/EAHskaU0B8zUR/q5/seNWrxAqV5dB7je2f
WUCdqJc4V3COrVAn/NUaGhTVKHHS/FNuNDhffKm+60Zbdwtzespj58FGLXpVFNbPNDR3Ra7222R0
juEk6/vKhNbCiay/1MQ33QROMzeP+ruyqraDVr9YDZrGraQwdz+Uw4k+pP7iT74ON4HkbawShWHX
tM0ObF/UQ6pqycqzPdrJTtOdF2IIPk36yzPagy9b+6yN85vekco92AGIUoZM+SUncv4omcpdpEeP
oW7v5Gw6RLWxCxtv08a4gqLYZjV6xDqQ4rI7FNJgUjktXrpg+tMq+D+/b3d60YerNO6ZgYTndWc2
lfJYGzp5zGjJG16N7BgMTbaBcwt4Ui8ZiGzWJ6UPhgPz3yNWgmKNnvnLlFo/JNPqkbV2PNKeYXDt
qY82g9YxUGRUw9Ga2ldlxC8SDu9alU5iBYi1zdP+MCbTb5jS7ukiQtrXPymKsbUDbx2H3m1fKDCf
jDE6m+kUfc1TeePE2XfkiQq3qtX7cPQ9l/9Djcuv6r0FVxd0MuO9r1jIDch6RSQS00D2w4PXwyzU
WLeRZNZuilDGSgrqR5MXBPKJvHItP1BXKetDO3KfBBkV035bO0DQjfg+zlAu05LdWPgIWfOFpsrf
DD2Ez17LcY/MW8ezj6UPxFixXxO9+Ol7xe/Y179DA3YsW6bqtQo1xRYO/QwOh13aew9qnv8IHKQd
Qz6vJ9H8qXHM635MmC2C7NQd8hSYZ9nVKaQO2iYJyBa5JZLrKUN3kxS5fatokrlKUpUXOyhuEw+c
gd7VsduEwPuj1O1NZa8CEUBKzp00e9M5DgGZ3n5T9BLs1hhBO+7J4WZUrewLTowxFWM4eSqzMLp3
tAparV5rndSmap9DffTXSd6QZeRlC4Qx67NHM/bgrjAM3LvdPCCeziubkKf7DlG1yvBtNPj9PhqH
gemzyGnBPzY5MuFB0A/rNkzhFyAoyFJ22QvwcuUo/QU44aEYGJCtf01VeUTj5FBqEDkr2Z6SBBhp
42T25bGvpj9ZBB7cjJsdku9MVMY9szZpCqmCmZDgRPEd1E0qOAgweeHwZIWmdtKU8Y+GeGtvQUAk
G4xlUUsOWyVZJXKbf1faGsSw7OVwCylA2Pq+2jredLB6E+K81oC4QZ8GCG5q5OJlC5RB7bihOgFz
jEnPpnp8G6c2ZU6ps6Ai8cI61lwj6Ea4RdLI6n4kfmPKJ/xeBAGJlQGrMStmQKJR+KeagMpFUyhn
qiawiKt4L+W/iFzzb4PdFKA7u57yixcpjPzV5rDlFVdAQye9sZe9erydAqO5SaOKwLpTzI0/DMyH
90YFdh1bMUWlzua5VeO0IzoXDBJm1qrcFZJMsyuiH2XjRLukLxhVkzOPGQfJbn/XVlG+TnIK7Dca
E++HVmRWBJ+iVACm8cyE2UghWbgOWt+GicMD4l8E3YYEk9mlwjR3eWk4h0r2kmcLfr8DVT3mJerO
vIOXy14BTxgZHQz6EZCq042PMkXs0JXSkHCnaSLZX+ksPAQVNYK2GSBQdJupT14gEq4OSVBqBrq/
Wv9qS3ZwSlGev48sPXlLaOHe6nblibc32zp5pNzXRib9ztNSztyqTzsGI9Q22ViBlq91u2TCMhnt
5smWB9u1mrZFV0dqqi+jqkEkWaiN+t3ybV6TIezafm1CLvNDDpAs5yXMdQbV6rz4Iql19NWPBu9m
zK3BrRTIaqSS6Rs0YzdFXX+xrVA/OVY63LZJllFwgoz6IJGcbtD0I3NRkExgdgTC6hNhsPxLq3LG
+MKgw5XVg3ps5QHNpyCh5N3WwV0Yx9wzZ5DXvhYrpwrF+K0NduVWLTVnP9aWs9KzIP5S9Y66T/1s
XPscv00Ivcp9HuEC2oq0wkwD+1R0IRTBjWbGe7xNsW4V06PmEOeBYAHPbowS8g+axso66mRpdDWr
L/+osWkXR0n3k62V5d2N2fm9frJYi+emoS89UUCNX+3QI08fQz0O3R6okgUNJZEsOlbZU5z3MMc4
VsOQa2+SZGwpCOCUAznxxlWuy9r3ehr8xFXyUkSGvUk8E+gIF/slL83KzPtCXXtJXsNBx1h41Xu/
qhjCfEUBn6KHeX3bRqH3xehh3oO+JWYE3qzLH5Vhj6e6C4aNaUWELJk8Nb9U0p2XrguSV3An8JrI
ZMv7PreVnQfij6vaOsNNrSXybY34OWDtEV9IMqT0FACQOCACHFd+EdN3A/Zz5yClsh/B4eybulSZ
Mk1BdLlhMJU3IVDEVQQT4OA2fQmyvenjk97n4V5CvP4WpTal3vIScD5RkIX8AZHav3TPkvbktYa3
Gsw+vmGPiUKHugF5NTEgJiftWivt5sUsIu++tMbiBdqj4mcLPmo/dIr0oKtRe/SaeFrlQQ0fjpFT
sgzDftfhhY6O1QZvjhnSzPUM6HJCIs+bKinC+7EeYyYPtbq6idG6PWmqJN93Q9PIroLaj+/mYH02
XqGPX5Osr6jHQSG/A9CVf2uHTlt7cRAoruzgMimIWcb3eIrsm7zyZTZabwK3h1YdEF6Yq6vc6pqI
uI402I8Ua4US3mshRwwx23XzO+fAndpC15mvkkf5NnQaJoSmdKh/Rupkw3YWweUE0qn9jktgnJVL
fI8WbcEEfVyWwcbToDtypbCu94TJ8lrt+adG0wTEKbUfaqfvv+e1Lh98k5YKDo7ReknF0yZhVHyb
snx4Qcw6/Rk7ebEf4iKS4EgwoskljhvfOsicfhda3JEoKMlLW7f9l6ZIhvs49UIilyrpw7Wpj0Z2
8jwBebTLltkkENsro4jKlyDSs2FFATQ6GQagtRuDJO8Vytj+LbTbPnH9MlHXQwRYxMSxcb17s31o
zNba2VZS0wFLimCXU7fByRmCcQ4c6F6u7PzNSVXCRMfwHioCaIvMMaN0I1n0y6zIOxiVHBzVXE42
hgNEsh2y7jb2FB1ZCyt4MqQk+5LHta6sRg9xBZ482/4VerHOpTKJyfKQCNtVMw0mBTj8gJwrqge7
Sau3O2fQoju0b/VmI8VR2LMHcbQZ+7GSdnrW13dZGLSq28l9tZGTJIbioIOmNqhLh1JF1xT7gLL5
H8Mo+59pR/5PnV4uY2qMvEKrIC5b3uEy6yZ3mnQQcX6kvXi5MqEmFxu0iSqPdtw+0n0Jj9uCOGNs
U7KQim3U0nwpps4w8VZmFB7CuMx2+qRkbJITE0AgBgQVkxtVUpzvhkK2/AfNZ4ueJUWPKJRkkH+b
x8SHvvvGLKpUvY8reL16t+DZD5q1VZZqtNUKJeThsou+n0rqeKWqPCcNd7zcJU1mMbXUKGWYwJEY
Kf6f680NRTSNPtfcQeCgdS0LplJT02aNWX6GlsQCcQBKlV4O7RSI8dqt/2Bui51XQ2uw1C0VzdBr
FsW/f+icFXlN1V0TLXuZewFO0B38eGUP6YOuBxQrRMGiWejhKPMmhkYB9+MyZ93RkqyD7itGVeb4
vT9MkW+pOtGx0l7VLV0jRkWWhCfnbSNh0rREdx0VQZBsM6xYkZp+jHAKXzZuAX33rX/Uizz+e5Ic
EBXNzMy6U5FBphF6GYEP5dCkTx9RztiSbD9dPyhz1IMwQ8cV/XcU5035TPUasT8UZDFTiQJDE1Dv
G2Rgz54X/w4Jo69bO2uv/sscyH26iSYt3tmxHLIqqrlhMQ2/5CGg4rcbLOY7w4dkL1MLdxM8C3Pm
161e2jFC5v8zOjuZkQVfnGRh1FBUEvFT5vQL67p0DD9amB3DSBpiuxmxYMb+l8I7KVN4om60gFWa
Y3xmH0+d9eE1INKJqmCl9ZO9eD9DWGCMNqd6ZWyqdOGrLaxpfs5zLxyn2saa7TyQVVbSjVQssOQs
mZidcckOq9TvMYH3fIYI92GMKI/V9fh4/QAs2Zl12CfV7O1Jw44S2W5Xv9hZtCYXuW7kDKnxr+2x
mVgxNBmgpfgVHxwgPqEOU+EAYTk4ZPcNuodMjzE8yxz/wt6c4W7ebdHD4w4J9bj55mj1NNJVDQSp
hcABClaKYJ2d5K22kQ5Lnl256CQ+WJvtU+SpjeMJa1AT3fVHS9r2f6pDypC9t6YcGD+Xh+oJAtiF
Vb4f6PmTYlmM6EC/hsNVZ1+091uNLIf6g5io8/fVfboBIo7J+o3GlXPLAPaRudzfEXG/ay2B9i6+
oR/Nz0FUxMjDRO0WAgsZ9gINuJG/U3ZUFBnVldbK4foBuuim0JUAbqQDNDVnD0sHO2lJTxQnUtQP
qnNokmnhiC5ZmO0jAaUaQhXKa+m0b5pp3zfe7+truHwwPyxidtWYp0GnVsQd8hGyzRXNByihGBvX
4DIFH+stuMSLNxvBbpAXVFB5kz/fuaFCM8jweYzbPt4oTk9elbiGtLAzF8MM64OZ2UlAmiCzYCPF
F34vf8SnhFHdYMvE49E/CGCQQnjH/OnCp7y4Wx+Mzt5KvRtARpjCAd/2kGZErRvvQ1giGJa5rw+U
srNd/k8c8geTs5eyH8qmYB6Ei144jz41uCw2fvhlvLBrFx+yD2Zmz2Vjmx6JnvicprUx0N1k4igt
h+0EwfM4LElUvgcVZ27k3+as2bvpaXZtm8Kc+b3ImbiXGU0fv+S35kNwHyIjIQVE9G6zkw7RwkIX
ttCaXWnW6dudiDysWN4o1Du9ov4vTczuNFmLl7fChFMzKORDYFz9lxa0z3dMqW2rYu4MrxFX3yvJ
umtTdbdw1sXfmG+RGA7VkX5w+O/Zicg12Zc06jC8ZzDzMIQeQhW8523ZaRtz+COmuxcsXvIcHyzO
ZwgSmppRL4D9BrPSgpJmiL5BNcOYO5k27AoSsg3r/wDyJvbjfKVISTGTSKNnDrsKYLXPDNJdVtpD
wwSZmPwkwUfpANuHVtlacl3icF+zN3Ndjg7EJaqwJ6ISDSa/npgkOQrKj4UveumwI8X0fyub+asa
UTOrYejwfWWCJUiLdQJ8QVGirYrvdmytmy9LsxEXo66PVmcuS2lBODEbKR4c6PvgimYSfdwiBcX/
XMz9LoYEH63NzmlvyV46ph92D/BtugPbBV2T08Oa9w+yTcFJq4tEXrHPFDprmkGOF8kQCTimG8HQ
Q2nIvb5xF/aNEBJtTsCQAuY7W5Mfpk2OF4FRJa2qvV5mzdpGRunvxx4frRgzJ6yhbFaNHtycTgYl
W9KtpWjJ0RsXVwLg3abewXzQPAKvkzrrOtCArppOMNDBmN99zbOK6mvs9AfKIfoBIAqdfNvK4VZt
0/IboBrRUBogBB9yaWdF0AfUU688oGZuUmbqSuOhVJSWhpvay6tcG6ubwPkm8v2WytR9VNkQeEtZ
VHm3atu3HTUlD8KvUcuh02ozNJERp4IKxoiHu0AXY9yFL6FIWin3mh0y8FXV1J2kghrpWDbVITTU
YpvnrZHgGWzUK2PN6LahE4LOi+ifuYWXV49OaJvHpvfCrdxHYIN9jXSwaktIo0I7TbajNEE5nzTR
mxob3r4q5HrJsVxwZOiYgGdBcxXpi7nLDhCpC+Qe2UaRgpRP2dY+CCInuHJg2FhKBcQZnHmxj8bm
3tqyAoZyRowJLxZDApzfKHDPlQvxz4VEB3lNbhlUzwyXvV//Dymc4fV1UapchTaXulWeFNW6jbLT
YLTfmWfX/oHHtFF447ii44vE1Sw8YMpes0BzsaoEJhvRUHbrVbcfsy05xqpytcGN4XD729f9k9FZ
wDCq5aTEKkb7fMME9Lpo24W39cI1tIH82iaTmRR6rNlDkORRTLOGq66qKfPUNIYOtYqSxfV1vO/5
5zPhMLRJAU7RHbQj5jnwaPZMpkswaI8qdF10JqMIiEz/Tc9q12jgHIq2laWuMkNbcGUXXoHPlmef
UO0S3aKryr49wpy3MvuDyAZEkjPAt/YzOC5m4PP4SEegD8IJk3xfFgzmMx8d5FlRRV1LCAsXqph8
6aBWq2Dd0Zh8gQx14WTO78HM3Hz8arKm2DB6zEXGr8H6U9Sv4FZK+/v1HZxf6ncrCmOpSNfhP+aC
mnqXTEoUYkVQ2mpwjgHAOMiwSV83Mz+OmCGPgEeEkAsVyvkt68fBTmFBYNY2OSiEsXSFF17QeSw5
tzA/Dwrz5cGIhTAfXaVr1kZwNPOv/90yxBH54Jta6CPqTsWIaZziOlkrTbGw62fJ+/s6iDY0Hk9m
4OZimt5kZZ3dYCK6MY9MLuy8w8/ErX6Iyda/m7kLW0wfwOshE3WcNSgQpYe3pGck2dD/dG2xqyNt
3w0LSprnJ0yQ+jOMzHwDDam5i+i7XPNTi0c30NBM7qba1VswOwyc2JWxz+T0NDrSbVhB2fB3N0sY
FnVAhyF4057dV8Npo7QOIFw0pT9dsgM+ff3vn5+4T3/fmUVTlRFFo1LAXBHb0Zo+BLIjJ0BSCwW4
96Dso4vlVpKPibl9pMGoSs3OnCV3YVZVoEjA4+TZwanGDsB4DU9ehnSmPf1A752WI+/NnwIBsRtj
LGkHtgWg+nic9JXfB0zSq1K2smPb2dh1ED2PQ6XtwlR1tlJlf09asqFV3JrGvs6g2XFjqf4jW+Nd
U9c/+XErMLPAdWpNddMSZgnmJKC680dgsR3QgBB8wrqYsmwTd2G+7ms1f7MH2/mlj2ZzVHKdp0dW
qFc6nUO1wateVCVA5sWs/ZVVFuXWj9v0EGlKdyMjhrLu6ZfudPZu4UuelVDFl+RioUrB03A+bWOC
ZvAdn06kiJbCvf8kb6CzxpHbDIGIftWqfg42SrZwpS9dALDIpg6YXUXWcnYOnTaz1W5w4B2qK0LP
ZjLCQ+kLQKkJhDRxQ8lkjkEdzPYLwTKwRimYqoVLeMGtMFWL/iL/wRGfqcBKPi2zUYf8CHpkJuqy
LfwcQj5BTKpncOItBDiL9mbueIKfyeqEPfGtq5caAtT4ABEmM4PJ7v/JeP7/5+LFHZjdEbwlqZlB
D03Da372y2NggR6oIC2q4FQzV+EmMqAX7SCOqEgnXINRjZvrl1/ET1cszlOpFKyEY9IOdOP6SY5+
VXKHYlzmahESEH61vW7sLNjh5KqaQu5mIWtHnDXzAV2ms7sRR0jwrY+bbA237ZZxTDhLg1OBmsJ/
aU885x/eOTVUlQZ9NXFaeuReW5hmbUr+FeoTHcomS/ZEfWD2MT8tT3jaD+YSuYFYIX2/IU/DBFky
clFUC1FTAYDL7CXTM9cXeB6OOEQ8jBOL3jGHZhb061YcTaMJ+lPv5e4eeon6oBpjunDpLjwQn6zM
7kCDVmEuR1jJQmhGN7763IX/xIQN5M5U8C9nCvPNmBiqnQjw6RCvkhapiqLcO+3T9c91cSH/tqLN
XrrUqPKo6Rq4PspvdvdYOsBFFyKrJROzHRl0ABq2QNH6mgzat9lovXbQx+d/sBCHyIrIB3+hze5R
kVptbYwsJC5/1zC7dX+Z3sLduXi0PpiYXR1g25NtNJiwxmEXafpem+Kl3OeC82EFQp2c+iXkO+Lf
P9wXJgN99JAr0QuEHx5YYr8LaEVsURZCbsZJ18CTyl/FMb+HuOrvh/IUqiASJDSFFohR0s/GkbwD
+z1QfgN5tsoQ2OgXTtuld5oGHPJQghaQsf+ZO6i1aOqckrA0uvHhNIVlPH0Mj90pOfkp/Z5+nW+r
0m33SxnXWTaLm6X4BqEROb/DdNzsGUmKssulgQsbIQgDofhRP1g7YhuUIq6fw0sOHeyFzDIRCncI
6z5/xNGIUgj0suj9ORYPFs+xzNZRNtW38r7rbhdLw5du2EeTs68KgBbEnDCJSgXU+NQ3wI/CVj9A
RRoJfmShwpL+g9uA1BscGAoMkuY8m8n7MVSGJocBdqDip9yk8bfrX/LCdaO6wWUGWsJFmOevqCDb
aREPkStT4POZTyuWWF3Eps8ep08WZlsVg/K0G1EgSg7V4X8zZKG3dH0hl079Jzuz/ZHLAmbMjpX0
R5kGTLzvbkr6qFvBsCF991+Mo07hcbdk96zBz6H/ZHfWnJh0ZDZH8QVbWICfM7TDojVAaJTRLDf/
Keobgs1ccImUSD1lvxe7QMJhXPvAM2+m+Qw3Fhk/wHn+F9kDAgRPon3ALOPCR17aSxGIfHCcKhGk
mhSY8vNXf7BW2vSadl/t8XmS5bVE91PqvPV/ua8zp2Khz8kokKj1EQl3zBcycvNT30yUj2Bvjj1Q
X1TO3ArhieuWL1wNKvCyrkLsaprKvARYFYCu2tFBvwRlNkf71va+e93CpSgflBxK5Qa1U2S1Z2+B
p/jU0Ss4uJA9qoQOxV6ouaFwBg/8cr9QHITZQflkbRZPAZAfYkbXaS3kd1YS/GkTBMSmO8l+DVR7
4aScVd/ImimeqipIEA3ZwdmuhYFeoDIboVNrxbeDpzyYACglLXv1p2npMRC/+9O63m2ZJtA/2SLN
n10AqwLCnfiIZlQQiCtobzg5wTacHzB1j38p0dKuiSjnmr3ZLWjJQKf+X/ZEtpSsmXX6i1mllY4Y
jvGgHa6fkrNtY3kOap+iGUTfbv6cyymDQ7bFp3SSyGIi0domjfwDWefjKBv7RKu/XLd37tFmBmce
LZ+aUKsNDKK99P49Pee1+TrBVwrvKExF4kWXXmzYZRtUt6BZQLYu+ruXT/wGw4EijwazelZXtZrU
o11EftjoiSsxUZD/uL7K8xBCWABWLANAs6H1mJ1QS5IZwg6DjOa5+o7zEcoY6oNwnMmjEG64bu/M
mzD+o0IhAqeVBQ3kPAVlAMyrq4TpYNiT3Raa0GlcuHLn3gQTOhGYDu7KsYmOPnvnQKN53TGc40b6
RmhY+pt4xfhbDXSJybDN0mNw0Z6hm44tWj8aGfZne2oWGnkZt0jjbu3KFS45Xmk7/4F7h+7cUrH1
DMAEXzaJx7/NzQIJpn4UM/QxV721I9zWiGfFKB8At4e5V3XbtxHFiQBxiusbt7jM2WeNoSazyux/
l6kJyZ7VcEwPPcoZy6SBi+Zmt88cQruQPMh3UAlDyyBBUafZZwAx9a26H60lZzbHVsy/6sx59pHd
S3LI6uRj9aJhKkR1c7hFxmrJ0gU3/Wn/Zm6zNtW2DSYWRkOSALpeBc/GXbcqD8kmWo6KxPWdOelP
1mbXW7X8Ru0K1qXvAISv9D/oYezEh8xey0P6LZRux7dgP9lULStURxZP64VHAl5XB6YgyPC0s4Ih
05ShJNkTs3k3A+oZXfZYImBp7OSbWr6R9wjSLDiY8+xLkT9ZFN//Q3BmZHKSyz5FNBEotXflrjiN
SObEi1HghbedchN9PACeFAHmVJ52m46wnLC0oX92vF2PaG9rHnL72/WLd2EHVZyYY2EEGsB5cBSb
JpN7ulDepjnK7N6wH0xpcPPBe5UlBvzG6lg0DiPxiTws3flLu/fR9uxbOpI+1WFiZO+9Su9Yo+iH
jMtrt9GQ6/DRvbu+1EuP0ae1zlxpmZcypF2sFdGOHbQozx7CL96zUAmqbmG0X6iACJc1uxwqr4Qj
y7qhICs9MydlgyNVcAO5ztj7rwm4/40TSTCiiLm9haVdePi0d4JbXUG7mpf287HMs3bKipKLWDj3
Hup5A4IxFtREaKUp6ovw2ct8dJdsQnfLQ2vBsEVz7rPNWp6UIpdxNb5mTLc9Y1TUeCZtYWkXviLN
EAqHsK+hyz0H7sZlWA9hhpXSf5ySN686MEW64DUvruSDjdlr0PpyCcUyNhyEBqsbpX9Z2J4LXplF
QE5NRwdSKnl+FGxvgjySuARhopEUJDzGq+b4ruiMqNbOXPhml543EA8KYYoI2LnYn7eG2enYCnQW
FCEIdof+ESpKCNlBj0rUsIwUueBENND3mkCfsUlzqKLcqa3PlKt4BppDu7NRTgv2NDUO1z/jxaPw
wcxsmzRFUuoe0QhXY6C6RSfcT76H0YJDvOThPy1mdpXSbFKzSGUxyUFMEogPB1jpWN0uhXYXvhrV
cMaNKO8LMP8sL20Ab9RJyAiVfJxuUKPapzci+ohur3+1S24PzJ5pMQpCmRJS79lhCIcocBrs9MeM
JTF4iwaz+gvqH1K37FZduk1nSEuiHd4t6pNAlixer9kXjKvcrM32fWHhPn5MV2ADEHnby3tj4URc
Oui8ULQWKDQDE5gXQz0jzDOYnP6VlQoo6QRwNUFgT13HizSv4nfPHLpAC4pQnFzprIxXOY3vaAwS
uJmjurqvgq54kKRnuWsOdtutrm/b+fvPk6Fyhy3RUsPBft61zgmSSCoDRA1D2C6TkzX5a3P62jT3
1+28v/CfV8UYCcuiBkOx/CyGsrxUKwIDyh8hT4eGKfKN2an5Gj/ah+mx1dxqzwT+iDxevPaf4ZMN
lc0SYuW8rIjnUIRzpPdtaGdXIcjMHuo+GFdKRN6cFn3NiTNq7NKX6C57skRHFuW9paTj0tI/mZ3d
DCuutNzSMCtycA14t/FQrYMHZ5szvyP42uNVfFP9gCePECFcB0s389wDfF727FmQIYWAgAr7AteU
oApmmy5cShvlK/JvG78+dD9ok+yGBz79tn+8vvHn3hTj9Nplkj1oieZOO4eMwAIxDMNWfufFJ8N8
Qepi4WG94Ao+G5m57AniBRRDYho8EMX2wISUXX8jdCGXc/8LvgDKe9qVDHBA+S/Pq2EM9rfqKKF2
1CFTq7N7U7vt0H5U0RwP0QZcetQvfUDdADJGDMTLPi82JF7i2JHti7WFe+NrfgsraO8KNU1oA9yY
Vidi6/rT9V07G4xlhTyx/7YqYpkPCYjWlZ4O55o4MxDVbbRTmq86SAVv+q0I82RlZVHnXLIqTuLM
SQDUhB5clFXOy7RKkzelDr0WVkPYdNzhOd+J6p8CuaBbC3XjxT7XkslZJhsVmtIOgQGjypu9s9CK
pd6PmiWipHtREviH9hALI1Izz4MYSZNGZGbMguPDI7lSvkKfV66FJCuY+i/enbV0foR3mX1T5v7B
uWimQQY7P6+QymjJmFqotpJKhnuiNbitVulBXfNB/cVk+ZK3M0xYcxQFsK1+llGORQeTsDExGXBf
HZyvyXPzl/5NUjbSiJyt0MqLNsWXFpYhy60eRStFQwdpwSFcuDPkJ/TZZAbjkXeZebycwks3gD9z
te53L/9Oo61RLw06nb+c5AkfbMxuiNXLZckbDpj/T6WScq1s1NoJEa5fRPFX5rsHDTlcxQb51lnT
sDOyyhhj5iyioH3synKf2Omv6ybO5tG46wbcy/x10Ryhxv/5rqfhWJbke1CXhW75R4huagyXShur
dvMMXJSMwKTgLki+ePLquu0LGwXVNYI65F0gtOfBqWJl/qQ5fMQJAlPYx6AUfLPSBbeyZETckA++
zBy1Bl4LvEqkttrdWJnVX50jyV+VSIq319dz4XUQzVdVCAeRILNpn21ZHr36yWKsT0dFfqJYFK0d
JAGmVXNX7ZaIBC4ENNQrOeTiRaI1M7/bCfddCkesdVshDJ+tpyFAuhXh5Y2xmhBz3WQ7w75ZjmnO
QwphWFe4WwDBQSd8XibRuGFkQGFcJHIP9a45Cd2VarEhe/Fzvk8igN0n3J8n/35TVbnhYAfqJ74p
tCEOB9J8E875PxhxPT8pLIvBDoMyCmnMvIMOwUAvp3kpds95s+o1lAnBs7luNrCUrMa9MsDZ+B8k
tpeX+cHuzJdA9prXjcIyJ2QrRO7UIdRtPYrW4X8w8neeYLBKhkpQeRHAi3kVZxj0zBoV5ozqTW3T
XheiAimBqI+i7rCqXxQIflYwFS2XjUWu+dmbfbY8e2ybPPbSWFiuiITF7fCPCSQB6nqZ/uXyN0Un
g+yGXuIZvompj6b0EGgj6p62kIhlW3Ex5K30R9/766WK7bmfNtDfNAh1ufrMfs920KMyYcRBBzGq
N+5NtV4buv+w4FvOXxyIUVAGZUGqA2Rr7sfCOustNPHYN+e+rLdpCNECQyWU+b2fQ7mCveg/K4CL
bZlt2yfDM6eWNd27rAvbxkuNhN1bAq2o50MlPBKK9qV3SsaFpOXC92TkyaAKTpWEnHtWtejwLZah
BuhUD/lboedfsuTvSi1Rw/xkYvY5QQKY1TBiwtbeQI0VheY6+teFPbu0DmSyLAGyA/I8f+CG0G/M
3DBzOpP+nb9Hvdik7MxBFBBriKMzKJ797T+ozCEOAZWhosIxS5125p+ToFaHQsVlRpRimucAFIuI
aYsnca3L/cIiL7jNT9Zm19pOZSmOW6zVG2VrCAZOio8+xcdqU732KIaAMx9P3ua62YtWoWdnkoa6
sD3n7qn71ilglc9dcPtfMglotZdu0JZYHOM8P/2qIyaChGawcdZctnu/VJJWzWHfvBljJM9jFLit
hcVcKJ8ZKjhCziRNJgKI2YHPkeOSK4VvqD5OW+UGKuZVvIKg+ocvBMUX/dWFj0cdRhBGUULjhZ0d
ECKUopIbfEkufbWGX7b2Rw2+Xd+fC1m5oYFb5NsRJYDvE7/hQ9wlFWIQSgQJ2Y22LY8Mhqwa13bz
B0TXd//EFnGkKDOwR3N/4dSDUsQOL7d9ax7bXXoLnOG2fO/qLsHdL22VRqz6f7ZmjoNOFoRrCP0S
Jfj7eJP8jJCxF0nq/1B2Zs2R8ti6/is7vnv6AGKM2N0XQM6D7UxPVTdEle0PMUpIYtKvPy/pPr3L
WY7y2TcZidNOGRBLS2t4H/YtePp6afnkVn0Y7sr6drbO2tyDk6cgRDeC6lSwxLRk9OcrON/wKxuP
KY5MElpCQDK8dlxT1kBk2DEY7DuqpIzj1J6UV8Rp93eL6pE/j/XJeoJANEjZEErx4f9fzXUN8ECn
uwxKwPZr5dmRm9956CTuVdynx3r6oj3hk+v3YbSr29WSQORtjtGcRv9E+Q1SjyIh5KsM0ieWHnkQ
yE2jITLAo3w129GSIInVOCyaVUAttrZ99cVm6bMHChs1rHswFZDSu27t4IXTBxm0AOHSNBuIEsNG
pHsXQWj1ZdbgM/fp17GumzrSnHogwmAs/9wn+RoJ79dsM4CkJlZh8lXTwyf1ICCr/s+ZuVczQkGE
sFMeRjO31pIvrZ1R3kF6dzFXYVlsqQ70Ljh+1Ury2R37ddCriQE1bxKglRomtxDAY69B4flion82
9X4d4erRNbCVgJ2FVyj9pzKzwUWr4rYsv+r3/CRah8sHo4cws4NsyPV2DLEOWzQDzkSAxTm5kdg0
SxZDFT/PEVhS8Rw6+1pgY74+1ybj11Gvln0Jos9oz6MOW7X3l3MsvVsWxxl+hwa7xZ9txucT8pdz
vMpU+FWTDRIRwqh+nIswrEg/5av0jKKIJD9/uZ78fm5o5cbGGjkfeG2/dd6bAvLCXEFV4V0WpUqG
YRMkfWwv2RI6tl9y3n4v3cF46NgKkUeFXbzek9l1qybPYQyFv9j/QVTM23RLfvy6tvr3KflxoKub
hvR3CRIVVhOzOpfhIyv3pDn9r2/VPAbCVQgPAGR2HVAaS3fqRIWTGWL22O+hkra1kfe4qJIUmB5f
LP6/74swHDLevguaM27VlS9TNl0eMr9iUduhqbPrzOkInne/cIqOrf2JhV/Y4d/txsfxri4hCn2h
rsEwXtVvRdnGIbZ7f76Cn54ROsPRmwn+828x/zpIHa8imH2tC6JNo0B181cGD+NcfVE98um5/DLS
/PkvPtrQdxISuRgJarwRmi8XZqu+enJnK/fRTuB6IbsYIFY0q3NcGfcJaj+t6zXzdBhR6Fcl/drb
IAAcQZtjNey+0q37JCrmg6CHNXiOwyHTdzUfOJ3cnlhIDM87fzjTSbkYf4ZH43HORXOk2CG1H6MJ
+8/37Mthr6aFDKY6aw02F6GiEwlKSugd8KPmp30DxY7Y36K59yxUkj19Me4npuricEC1Y+4sv46R
uaYRklTCHZ3rjWZlXYA/5LJLPDTPdGvr9Yvh5tO4upsfhpvn7i8zpkY8bmbZI1b1AtHoSUZyBcMY
gWNzbF/wmEMW6DgnMlue6CFKf3wx/CcT1kEqAzsxVK2R31QJg1mwmgawX5OYL/PC/ylU1EfQUfYi
upY3eYIE9ldh6k9C5HPjACYxAi9QCbgux626VHoTOD+RT6NxCdfrDq7X60CimUbZgwQKcZGntXs7
fWFKP7HWMGlYZD1MZNTTXDkQ9eSxoK1hahr53FUvrfOaGV9t0z55PD+McWUCNNSh3VJhDJHkxzHp
76uEJiGqf8OVBdjlV+nwT04JrGx0BaJN6ZMeftk4bpoWKJxGGC3qemgaQZafZF80g36ySUMRF5ZT
NC1AD+g30Rfo+TOkgTAMoIvui7dtlmnCd4THbR7pRQURVOP+z1PzsxNzfQf+HpYi1CldOSiBQ5gd
ZhaqwsVPEzpLdY7TWv55jE8mYoBdsznD7B1U4l1ngwV17N5OszoyVxmo53oD6RVsqpO5eEDEc0FU
iYp+f2N8NfDvViaAZICPeYj9fIjc7MfHvqyygYw54qhz8ZU6o4YyBm0kpmvUbq+/0j36xNnDaCgT
sVFuO5dqzNf6FyNTkiC1emjJI78wO3vEjGrEDrwIYhnLnEZflXzNt+ajTYMkBHKVEFyea6gvk+nX
4ZTvpF5bN1FZ1/7fEGiRG78d9Mq1jOFMAT6BWmhJjjlxm23WAfX2xV393ah9HP/qEUS3gTIBNEZl
IEiSi/qkblEWkjiJi6Uk0Y/eGk0aX+yKPz9lREtQwIf023XAJDWkyfoUW/v3Yjq1HpZ0rb7s7pyn
xe9X9n+GmafVL1fWJv0EaXkMI2rUS/Bsl7r1IWDo6xlbUOXY+c9X8tPhkCkFNx0LIbBNH4cresPO
jAlZ2A5SWZZxP2ZWItutx+/qyYn/PNbvzztu2hwPhMsJxaDrXp7ScM0GnccNqDnBEr1ft02TLrzq
fytUhyTbh2Gu1luiieqqDMO44U0nkb0nP/98Hr8v6Ig4zjk8LHBo970OBeZkkMGocYtAA1v1YPqU
JnAFnqeSvHb3hVVtR1u8u53/54NMhfzXf+P4hfEJlCmqrg7/dchfBJPsb/Xf85/959c+/tG/bvhb
c1bi7U0dfvDr3/zwh/j+f4+f/FA/PhwsGpWr6a57A6jvTXaVugySvbH5N/9/P/yvt8u33E/87Z9/
vbCuUfO3ZSj9++vfH21e//kXaul+ufzz9//7w+OPGn93Ht5e337/g7cfUuFvnX/MeRYExLDmz6L+
mL7D2/yJZf0DiltQtZsTWSinCnATAaBR9J9/eeE/3hOjknXzsev+gyBajV0DvgbVwL771/8729v3
J/P9RuDs/338X01X3zJUN8t//uVc2X3TtL25D3wuHoHbFYZX088aWwY9IZsuFNoR9l1tjLfhWHV7
gPQOjXnbUdq81Ny149Em6oifWGEeJl1L6BmNfM1JTzvthjSyAmavdBWYe3B402iyeho7aSVvwO9N
NwarTk2qswOVrl5mvQH0RWZY60yFzjrneRrDsR6Sxt4ZA8QQbL/nQPKVIbhVKPEqFNaEDGBG8IuL
WOLDR9ZHtARYq89qd01p239haC572F8MG+rZXERakO+brzUUAK68/TGzC79EnWYiAgsMuN6zH5Q9
9RvlgeNmioY8eGHF1i0En2hCHdB8/SrBh7lcAAgFeLEZyYGThw5acmOUQ845dovBuSldguK12kb9
dt/lgBEEaZcoK9A4IegdASpY7fio+0cXVmGdms6wMp3Xwemtgynrbq2nytnoWo2HIB+N5Je5+sls
8Oa7/eGs5/5y05v9j3maXld8e40djqNqx0Q2Fq45YwZftyF0AqGNPh0dGhiPGqDPeqycWDl2swIg
Tp64L9sl6n+yWqTLspDe3STAXYRikrvKgFOFviTwnhnX4/eiNMA6l6a9oLCLMZxfekgHBKId4KoS
y2EoMtCpWrkpUpFAHEx7x0dMqJEW2RNXkQdNkV6+HBZuDT6s/2R23s5Rtn8APcs/lJbZLmhXcmi0
o6cnKgt2YmHb3qOuw96NDIThVNn6XiB5fEd9e3E5SvvevDdqf2GXVXsXAhF530sAomolrJ0/H9Ip
JQnVADWHY0OjUtvkabAF7pom+nA5lE8VqHfrP98S8tsDin5m+IHwdjENEU2/cpUk+BW9Yxko0wEy
YzXkZoFL14i9lpIclABBUAB2tSTUYIkqqL9xh9QHnC9wH0HgxCKMhuxl7gX1rcbmagMoV6cBjimz
tQs8dlnmW1cr+8EGNeguK41NOkkR92BBHl07BSbWa+R5cFiztJB/gbyLPW6dojG2nZA66evxq+iL
/dscnPX3Z1uESkEU8l6LARbc9DlpJFTtRrC4C7cie59U3XIKABx0i7TdDBl/yOkUfJf+uCn7IHho
Ifu2Dsv8VA0lvDxtq31DldrLvlB7kQsbKOH5+PKSm16+HhoveGpD662B7M4pz6UNwljLFzavv5If
v/zHH54qRN1g8lHyiHaKAJU8H72WRgSoyXAdkZh5tSa+Co+Tyu1NwYArngDeuvDcAYdEjZTj1NMa
s/Sm71liaAdg4f+88D74XnDw4tuAOSvutB2k56s4kLnZRRl1d1Yx0QMdZX8K2hzMqSy7FdqCXnzY
dxGVznQAXVEfXJEfha/FutLdyaHAZlapxkBpgx6Snj+XePQPDYDdh7DZvpsmpgZy5HyKAEoOvoe+
AQR0rlxgy9iWAJJ5qN0SJdeT1WwaQ7BHWYURum36pGOtdZhyN98HQycX5dgaTzy3D9og8hW0hScr
Hb94YpzfJhB8NZRfBib0+ecyrSuflALO5bPKRYRELG2uX3vbSp/G3gOtk5gAOrHCeIJsDaRzkYU5
UOEVT10BPl5LHyv6YFjTtHNIxtvI7DnwbWVvx7A8Kkn3I/qXjl3X2sfLu34+JEwh5Z7NMjSZEawZ
l6B4sQARNztND5Qr9ZTpo2X4/LHEQn+TEvLdnGwPJOCEhhk5mJrcQL6Xnju7+oa791PXWAe5B9JV
mCn1UPpuduja1Z/tin3Zr36clQHKFlAJBeUZtAfMLsevrrvBRxBYqQUwutEBglf59cIEc5THGii+
WObBsDEBIjvlY7Br/Z48YcdtbNraLpMOoIz7zrGqhUKcdFXaqtqzVJAuHkdz3GR19zTp3txbTpaf
eSidjYJkZZQ7Jj0Hhn3vuMMDh0D3zsvtPBKjcM9D5i4cUE+LPiS3fkhRdyK8YW3lZWaAb4lWJ0uq
yBF8WiMXQh5AXwYUgYN/XgcBirWt0T1btBigvzdmcQOWZgOGw6oNRBGPJc0XIdbgO1YBxVd4IWSP
K39jhjJf11PQ3g4F4ktmpXYIlEAYZJDjQrLXQstyk4WOvQ0MiMqObvXSAye7qZwwO0CkDRBM0q9t
UhixZ7Hw5vLSax3e4FEXfDk5TfedWWmVsC604n7IfhpuHZ7bIUQ1D/CESVByLPwmiOXIRwRBVFfO
M5H1oc0L8jCkzE68gocrw2y7hcw9vVS6R2us5ZeLiw9SE7tdZaFVLpSy0piHINYRPoq/DQl9vxqK
X9GYtvwbaH50VQj3oSt8tRnC0TlihXiVihobxxD1ERhYIAvpM4AB6cIusgH42mbaElXjK3hT9Qdo
QYs9T+UyqM+y4/wJ0nTsaGegMnddP92Yc3g00q73rUwDFvMRLk7BUHhd00ECPUzQiqC4d4sl1wtK
mKeuqsGKB5d5W5X6DiG4EAjhQCdTHooT8/gzg5Dq90LzJslQdLzLSs+5F3zYtfPPG8/ni96bhuWY
+Sk60wRK5XOUDMdYJrttQAb+6DgZlnswWF20/aVWNATj9Oy5T6MHUUcHzUXgILbyVFI7IcMErDRl
x7r1kJi8+GPM6nKgIuQuBcLvu859FudA+J0E25nQlUhE3+onl9I7C/z62ONelYI7iFqOhmckKgZi
b+F9gF8+lP2tjf7YBw0+MkBxdXGfU+kvnFAvoa/ONwArZcc2dKvEhib0D9i2KDQLtaiLLt9WQdWv
dOlkC3v2Qi+Htr5NsxIO0/woNP/5ha4h3Y1rTvfa9w10flRqxecnt2vsjaj0IgCK+zti6zmWyLm6
rHfwyFaClruyodVWFcG5QMZj42FfD9fOvAnccjgO8M1SSP3lIJ46FQPqlhQ3yjFAABzSBctTGHdT
qqWEJwzdxXLHffS+D4wUUTOUzqptggEk4eksOq6thDSN3IaTXd/mhm0msncMML/N4oV5KjsYmmQH
b4mnU1HfX18etTHM2jgwW3t5sSAj5WB2TuNtAJR764TBTTc/c9oaRCywrixZLYLk8huUV/YIMdBO
vBlTl05wPasElg5lCOB9Hy/vujxgiZcrO7HFV7kKBFqvMn9woue2a2y8UayFPj1n/vyXCEmXqs43
qI2GisvVpqVH9vYgwpXZwjC00P+6r7TXHvzImPoHAImn2wAqpynyQnmUjm4q8Gw/m1B/hg9e/h2S
OmFTu7A1hLN02TS3vOLnLB9ZCW12RaCyg7V8nFC0pxDq20GjWueuczTy0jlabtrjGca2KQ3FnYVi
2APhzhYAQ7IGXhZMdWW4O+6A1aykypeZXcXKFepGD0/v/0oJziy2IUasx8A/Vy034qEv3VhYYbvU
I+xv6lZqaTe99wyC7mLQdv+T5v0tqOSvgA87eyjT85OtjO8AFS5HHwxlqxiaeyctIFVUduW+d52l
oVWWINpKHmzCIONg2UfpEWeRiWF6lmg+kGnorfqwxnVKVZU0A37fIx0914Xej2PWLoswVBtmNtX6
3Q4C8xtg2hlso3JgifWkW6x8YbjgLVOnuq29pSjaInGqIRZ5nZ/KYLI3ULeHAELV3XgA8u4v1ztF
5XTU6DECLKF6RfcTPbybSX9qYl7nQFCbpf7u9jVkngSnC80ZhM5Eyxas6+ld1ufg1lrcA861R4+8
m6kbyI37W1IUj3Y21jeBkb4QP+NPCFIY67EJ7vjEA2cTBOyule24vizHRd08lROrk4HjHhYw3Emv
bPsoIKa3bjyBFmd/iovQRHWH7UAINxhfKDymW+npV9JawQagVAmjWCHCXCHJlLzPIisjz5fnrK/g
yoQSwg/Y7E/pOKB8B9NGXV5skkbvp92UMJOmPaAuYTLLJ2qrdl3P3mMmgZ81CmZaifZKaNrNy+Y4
oO2gzZDItVSPgYWYvlega2+awRnwAZti2hThDc8RDys83u8ayzo2AC2A7gT1rEVZQuW0IvQHc6vR
jZxCBKD+DmgRxZfPXoDQmV7novciKO46R3d+Ea3FIZY+27GJt/mysuFQzA/K5cXDNnL5/imDLN6m
KTwbc8CGYsgkkXWzoeDd5B1dZ2b/ZBTBGDVMNc9NXQDF0JtBXPSiXbcaFhvOONzmWpkru5xurCkg
0MJU9JtHxJIWun6p4SeLIdj38DZO7y82akQ7xpdd3s12iYA9zEd6RN2CGZtcx6gbcP7OICsPggx/
1K0JLLIoh8gD7MTvjr43AKw8T+IRG4O92hguA6eddfaJQsvqoaSutUDUKaGKqo0pfXUr1Shi13kz
LdX8aNtXqX3vwC0fPUvqZ+UG8nsGuZ1lWiuggce2gdjOIGTkGxBgLLxe/iR0SIzBydf5VNeL0k/J
MWQTPIeMYfoPWYjojG0tsV+OSDo5B477egzQ6pYwJTFRxpzEqQceRhCK2fpf7syAVkXbxfMm6mlc
l1KLVcOsaQlP7zEshn7tgjVcNWQ41L7HFgbpNqxelyHH9ie0hA/ScEASUL3zBGApf93O8Rcx5Q/F
JF77Okccx0l1mPCq8CI5dvKmpmpYD3njLkCPTXxjJCe4ZeNiAsU7boKQrd3WNhYlEtzfqt6/g2D5
qav7NQXP47Evw23v5vlPw+hesJwhxNEhrO8Fw0+j70XCfPlTmLAyvPkOnLu9KVtoJIHmLW4aF8yw
Wimni5u5xQNcb8PG+4FPd8wSSDhydWcFDv/2/oi5hZxuQehc0aaqfjTtjEmWz5e1Q0s/XAvpjPH7
UjLgshdoliwghYbU2GB254sdrUvsxmqf0OWQwlmZTaXVg7k+jpuxSIM7mWN3zQZKjm2HGTiW0tsO
yiYLTRfvBrQDl3ZvMJuuUEeAm2Q4MTjh7bfJpQeDG+ZZhyRfF9y5L/reWsCiOY9Z2sBT91cVhwUf
ZsPR9fdsYj8cu/Zfp9GM0LxULesp1DuZpeCqYcrcSNIOJyQBbn2Hhc8hU+6SYuu8alMveJ4y++AN
4JjUXh1xFuQb6C36SzQ4tTfQX8d/gVUjzVxzB6lkbO9CjaQxa2q4v05xP/omMNx5Ze9btzMeDdNc
Nz0VK+25fZIJFmfaE9/CkA3LMpxQfJSShUDL8ypH8zO8M0Sg6rYPV5PObUBV3BMua7dX9lsnsdue
HLLy0vGlVNmwMJRDnhhFbKuCuYgpmKCx1zXe6f1yDn6ZL+cCq1Ot+I3l6Hs4XWc5NvzJKGUTl8Cp
7HyqjUNndfCsVG20q0DDCWU1YRsu3RSKShDjTl+gigs9htommNCVXjcGBHgDrJbC6Y3vJtt7qCq8
g88O58svvMdU0+Y2nIQLAEh+H8ogUujfivps4iQuBQjSzEGcKydGkYwkb3ah8OpHYpQL3bnmt1Ez
dE62PeRkayu7vWxVSIY9LOueAVdjFPLpGi0MVIEabw/yxgnTEJRt9SaE/12CQQxKb5HfZhrP3f+8
GxrXW4Se/wbXfzzYTmYthVX1O0rzvwEvb+4ND49n5lqR6RTGva1Id7CoASs/TxI7UHlSkt7b2lZu
PZcPfibdM5PlLXp++CJzZbpFiwGCWhO4s35P253bKex9L/FbA6jryDI854YSNrvJ6Jvhhlv42BPU
zUJnIHE3TbCzIC0e1ya2N03XYec5+5DsP46kVRctSvE6unxfDbNHhuqeEb4wC2j5dHmn0U08oudp
HfQcvkuupx7cqmxXjhjnfUWbjWbLpzK/45VBNkNracxKpwmXUyHDaKwCbwFQj3gIXPo6MhQ1XiwF
T/07pQpOE5GO6YIPhpc4rlwYoQulE+6IhWwlOtGD3jkWGg9vUbdt7KUDT8L8keS+ujeZZiuqwnA9
zTtEMzXeAsdQa2UEexRtTM+OBw5I6z0xO3OilHrV1synXaddI+5ySNc2QbCjabc1M6WPirrybOJB
NbRIuOnuK8AZ2ggqVtbu8sLyO+H2oEtk1Nq7PiWLd2snmwZK3G1Y7j2AQfblxNH4Mo6noKyXno+T
qX2jgZky2RGBXm8LQvepRk7hUBJEM3Iedj9YlsWDKtNTPVlDJNogj3o7Nx6DAihWL+2dW6+wypUo
4ezVpPCPfVsOyYhM19ZphThZXnobZgs5mdUDkx49pgjsOmWt4A4H2Ya2pL5XhsrWvK9/puAmxa1T
0C3A2/4zKsZsWVj7SePHSjhih5pAkKJRIvXI5c1lN1QaJfaxnrscmVtDkAYCKxensbfNBrtYBDmU
038L8rI4KIQ8E1n52MpV2KhgpfDX3IW6vqgdY1v25Y2Ea3loQz1u+mHajV3GDpcXHhzR5x1xNaAq
qa89PDytji1skAQo5+uLj+eDtXr0HGOHq4wW8KyrcSeYjpCO4RsR5mWiLvuzyc34wuPTdCxc76cY
B/yHJEAhng7rozYlohAIKx4Ya3RSpVAd7bs+WJrT9KIHB8FqUbBFVWBb/O711X6JPdfQ9gs1DPOL
G8JDxl625eleWMMBTu+Dl8IPbDlzH1v+MGAaPwQNr05d6G46Oi0BikDLjZfJu3RwIkdn+9bAUtPO
0SRstLNd1xsCJ2I4Z8em7eH9Ueel1Z3SymvuRRdzv7PuHelb90POb01lbAMmjNu85GwJR8XeOYZn
Riyj8I0DMayxMcv3zDK6JBWuf5OboUKluYXdVRVksWwpIk6QF0GlUqicwwS5xcuahxKIB1Xqfnc5
csZw3JcZ2+acd4hLB5O5EqKlmAFmfuCe9XwJiGUc/7g7nxUb6U2W+xB1GMwKyOo5+MTCfIhAIt2+
B6TC9hEAguJcynlvEXryJAePRkpWwAXR1lheZheV6y7g+8mW6dEkVJ95Boe4GfWwMUKlzyiqgVus
azuiQDecKwayWKcVXaKiwmyWRVWvM2Pved8yLsG4oAbdFfDsUPg3v60ub0evz3Fcs3XnjRujDclT
TqtmQw0VjWM7vefO0JzJVmElFhazvTmCQ6eIV9TgkVE33gqZUxpTt4DPP5VWHYXc/6F8v96kFFp+
bAqtpV8GzvwwwG0SndsssH1EFaqXuXA4JXYCc9Srl86j56q+iIlynwZrNHfhUC3DgQCdo5gfmy12
KCXT494yWrmWxYhKsxH3kKbhKWCQzUyNEroWViGR80KCiopqOlGNxKTGDF07vTueTH/M7kpQg0fs
Xuq45HUXO1Stypa2RyaLfDFBq+tB+QQ98wPJXzsKGRI5gC5Cm27ftk5927b99yAsq53KK5hIQt0z
HKRYDixL3q8Dr/DdlbI2TQN3yMNu/gnqag+mHKoNH8KzaRBeJqVKoHTlHioYTqDOSwEIERRk0bv4
5vTFdPvuBJDWgRhIHR5C6f2QVT99txmDZZCIUkA3okwI74JzaPJDPjTWN5XWKLstbVQeGui+quqa
HIIMNA/hYsKyssX+iho/s5DeyMzg98gC1GgfHG9Q3YboRVV3ftRZHm5mCGBRjHD0GY4mT/LSr++9
HkmGFuQVBMxEtgyCslggElacHIY2MwHWIj7FYRv6ieVpESsDpYNoKQl8GP6GxkOFkIA/wjQKTdhW
5y162lHymjhZby+gLuQtFVwanwzO3xOSlfhG86YsiB8XtIZvlSIckzkoHB3TKQl0OhwJwit+63Q0
TrHaJN00OtiygV522YRefmU+LCvlRHaTp4t0TtF4QZXuCDzUDc3QvSGNfpP7KQRXhMF+BDCIgdI/
jKm+R9LgR4YIX8CrdE5rBxGc9ObRL5tyU084fe1DzGDsXHKwx8I5dKInh7zxrZXV8B+tNbg7N3Xd
3eUdRI9R66bNNubDNHP6cIFVZaTLolfBwh0sGadNaO4vL8wP1mne6m3Y0q01VBWLvYGN2AmuGo82
iH/BAovAqNeTwyFj05jIctvoz3jfUDTOiBSjH42inA6o61I6snwjQqtNvuiljVjNhEkWV3KExVC3
JpJ4t2OKHmsbEnYbp0A2lqfdeAxzzU61lA8oMy2+XZyXSfvjcwvQT+4S+lgiyruv5cRiGZrGM/Zg
C89rE2r7aVQ2gVg3TQW3OgVrQtttfRgN5i+DRtCDr+i/XyAFuksrlt3kZf/dKNz0DUsuWO+pvn3P
DKRjlkNpZVgMfWa+jBU0iaGxIR6RPkPS350fsnBSUZ1ptkOEC1Po8tYesM9eF2SyIkLT4qfvq3UH
ZxNZ7bFPFGjXiTbTajfKols2elJrrj3ck0tEOYOIDTLidyyYwJHDm8JGyAku3V0xMLo1Ifse496E
QewjgrcL55fp3Q2E+I0NNYXY0Fl1a9tFtZOuGBaq6IKtxo2LsPgV21S65N18uIDPlGW5GLDP0REx
iH/IHpunVLvjbaeNBQ+kPlC3nG7Ngb6+b0kyizyGl9kS1PDIbNAlvQHxeTUhBNcP2KHYWCCYZT36
zaCXF8vh2z9ClhnPXqmb9eXHZSpQN5z2Q7okkxvuCKKtEA/r3hyr3lHLH74BhlsnwmPjxqmgTN4a
bmxipTsSp3N2csJOP0AwclNnlrUqh7w9VQKrn2u22atlnPIgWFodbX8J4Iw0MBd1C+1QOvj+Idcd
Zos0i+RyaE1sX6DcJwpdAz53X1GdeMYkE7CZIkS1xW5wMbHmdZVx7/weVRw0otORWVRr1roxnfcx
EybMOCCW3dgpKjL7QCx9BGoPAjD42VFFJhk9kLXogYmC8xpkPmqNLA3yqGECJ4IADVI+1aHo1Bk5
+i62QJlEQgeh60viqO6LMn7PohEKxoVXtcahLtEhcIk/SKiXxVDlHwd5l4meLgI369/fqTJwY4LU
HZgDa/j9zkNd1eQE3OfKHpvxUYnGPKrUexlTBIERA7TWl/Tu5cXToYv0lVsnRh6SVWMDWXcJD5C2
6VFzYT2H0EM6ZYvKFPWht7G5nHrKn3jdPhTzbS1wP3LgjdeXNZcrCzUV86o5tXuuRHn2+uAbPCi4
qKPoTrS14ozb1j1z2Id34xhE0hRlkkqTHCwTyiEo1yTZrsdVuvzMCLf5OG8qm264JWOBAKcQNyhB
q27s/ogu4e6uI0a3eQ9jupO/Q2EDO+YoWmdT0UIsI23koppQqKNJytd+BjDbZfOB8jZrjxbjFz+U
VowIY31/URHWYrB31Cz8peN3xgIyHWojMuS0ROOIu9r0WPyexgoGYwmojhMTOGsgXjkSznNj3A2Z
M8UZ9fiK6CG9Q/lBcXg3ptwu9/m86bPgWqOGUciby4vp/1+6vmzJUR3a8ouIQMy82oDnIaeqzHoh
asiSAIEESEjw9b1Mntt1oyP6hQA8ZNoGSXtNey73fI6wch0e2F7a3cmD9glac40YKW+tWca3uvKe
mqR0byu28ziadbOcvy7dJHiJIn1qagasgck9mox1+TqYQ9vTZqB/ntZTSKlLjxC+6s2Ka6c8eEZQ
Kz/GsBu2YTtgRIs6jOyQYNm5rA5t6Jzc0N8py9h9hVqbtFwyGjRpQcs0fElnkBMQtZ2qoBTXfij/
h0lb1x7zwBD67g/k7CGLc+Nr5RbUR0HZjEeseKPPoHm1I8NIil/ilnA/zKeFAG16MBejF7Gith2S
jXT9SRw6XSM05Dx0liaZnCj5EFJ8yKTzT0Bc3kfalecu1dHWkBQNBQNynprOvlHuI8MYdHIhTIww
6na3VIM89DxtvmPRl3le0277tnb3cSu5uytTWwzesF+BWrdh4rKU081DPZlPRnWHJFrCvPTr8Ry2
Y1R8ff/VOMzZkgA7Rsu6lP83e36NiF3qzLuZlwiEgxbhTFVit6g9Aa08qBykbXa5nsmY9WjGm2wC
5/w1WdVOgAtX4tQyJLc2csaXxAAfxT3f7qcSoMKcQBpXNyE7i8oJNyUaPX0Lo4jtQ01Y7rV+80KW
BDhSlV45BcKfVM6p1VY9C3fCclrZach9EY5YG4nyST74tcjSn5WyyS58wIWAqdkNgA56DNqtP3c8
o8BcptAB+lpjGT57gb2VzhwAngZ3MSay8FqxvCw0BLW4VpFfl76XzN1+vXCxckdivFHHLmjRFAbL
bOh4uV+EjFrowN0D+M/53aXjuE+Sbs6ZxcwKJYXMYj1WB2Bv0Jalqb07QaWKTmh+Qb3n7pw6Cs9L
qzdN2JNN/dCzhBCcHxCCuGx50kT4DApLbAd9izxZYx0zq08n7KI/jk1zHtjXkQF9i8DpG4YuzhE+
yLUNGIbiRvS7VSXZm/rTpTI+DHqIimVg6cFA1rSdgA2fQ9fKTKaYJDHkfIBFjbdNpDx0wcNbrgqB
1g5FJ5P0XEvvZ2k8jGFI/wCP1ptT4yTlE8RlRbC0Z6cL6OdjB81ZyHdKxUs5cnFZN7Gc/tuzH6Q/
VnVdHaHJHZ/mpHlm0dghpNUdcV2I0jtEejq0QxQeWjLt16sPHQ4/TTwsxXqUyvQ/OAz0vy08xydY
3B/XS5+VAl4fx5AD0LSwCEfdZTGyek/lJH9DHPYezhRyHmVeSgg5QF4LsH6dk0MScP760WfGvC/h
ROmPfOvQSBbQLakNdWxctH3Z5+vvpKdKFwAjEGLWkfISmK7e/dsL6hEQZeObYy+/rdX7ukFL8XMH
wv3WkiDKm4TJnI01jOd+xF+gf0YJUE5voViinPdD8Fwv6m+HpeBrGyJNF3R7HirXfo1pKRpRpCnf
Brpyjv0DjuWmvwBMIjfHCS5UsWgbWLK028BJvocSlAt8kvTgGJz6ohxgAX2r2rHa0YjQLBzcb6Jj
MSBkyF9m7tU3UwX7DigscMQakYKryGKZWoyABPn/vTf/wGAWDxH7oJ5Ezwb0LK29RGPSa8Ejt8nw
omtaiIegdgL3vPVICEGtcI7GE8Ox9tvez8g8tTsKuQiAXSuuwxL6RV0apP6QEfKUHkykZBAnVFyN
l3geY6wcdHtkyKI+aWT3Z4P2duvqZL1eWTP3meohPEmhh8wINJEXmT5FAuq53jXRFhGNL13ioFXV
46J0HtdowpdgFxBDCusRfoya3s9HU9IXOfVv4eMOBL7d34QlR+OmebTM5lI+hAEtGbu7V0q0IC+9
cj+Hg9hZDHiw+Lf2Ih2C7nzJGG5wipxC2wBW7NPxM+3Ig1RNp4cbwT53I/OKEjKWU1VT1IMrWCCM
+hSVh/5atpKHdW8h/WNPVXvL/PegRUN3Z6qQew0LGhN8BG1bkgM17pDVsCQe1WDOtIUuRImpbwsN
8R3EeB9iDj7VhHvDi/5EHEANMuWPk+djil+Zzi9YbDSAfMrWnpcesXK27v0n7mFxm/by5u2g5ASn
OcmZncp2drPGpfEeBWgHED3RmUz6epfaFNAzqYdL6w9qZ3T4KRc1XGARHIEcLwyF4oM64iXCClYF
VpfIHnmOnb9bCVzgTBaAMAZ4wx6ypAcTGSzSKRwzO+iNGr6vkKfmmNaCyKK7NVYMKxbtNt58cWoX
JKtJr1G4YJW6yl5WRAEN7IesR9G/DbsRXQ1LcNppnfQHhFHxqxNTs2G8md8npPJgDTkNG6qT0+AG
1TVoABY+hn/CwvJIQaJuVh5HmD8m0e0reZA6OEinqn31HiwMDgKQ83ujUKStKKDFMFGIBdoQXALH
zoClWCcZ4y/2tB7KDmCwnmBbXCvdBh/brXe0M+GfRJXnBvXtOUxaceppmy9GLW/LAt1xZRc4Smef
fsDZDeGQv+gNpk+/GJj1TvHodEW1YDWqeNBlA5voxe0BRH7d1j3iEo+BW8lyC3LeHMQk8moVCIFa
GY9fopB1fcSH5b0u/8oH2hEtvHkelsAeVMemTakl8oUqpTZuKZ2Laqd0y2hbBDRt3kKDSwoRcnFe
o/8SRIs03CsCZt+iw9A9qOrgHgymu1E10rMnPY4qeeSXdc99HH7tpYObMc6mohmpBZHDsiSo3Z+w
Wy9ZGds4H0PKd0EzTMj3Bw0yARlqY0KP5aNYbKMqR+pYf/yqH+fFPcdQKuFXtPLDRHozeGXgb4Kk
prkagGqt0hsxyYvpYamtHfqXNSjShX1qh9lCeofOvs4ykxfIOGBZsVCp+DNyUR7XCMQeUI4vQ87m
uL6taKkXzgjleMBvfWyPDIKADQ38+Uc32n0ZMf2dR+gPPE3lnlXNfCR9Om9TQ6A4qTkW6L73IvSN
IkX3vF4asP78/W+dPiXsCWD4LxTOEmU86MGN7w5PMm39HV6XN+3SPo3dErxAmbFZL9SpxjpAtKCU
G//bXPLuXSNocldKG2VN1bdnOUMNOQdO/Ww11n4Eyp58PZSPVqCwkAwXVOY6m7tSH4LA2l2D7svg
h2BPBdE9AvFA69D1Lk9Pa7EZoY32eUBDmedQMg5RehcdsRCxl85BwaabGYinE8nM0elzj27Op6px
1B2+egWJcDcWXm3n7dchUGtIsOs3HVYgMtTwxj3HoPshllm2mp0deVxR5nFtsWomWSnnNp8V0Ka4
SqHuQmbQi2X2IL3ZHJ22uSjuYTqKHTQ3FbhsTJy8Q36OpU5n53tVoZFnPzfDLuJzd++qkcIIj2/n
P5gbv/Q6w2F13G5dzfGnwONsmtmtclUOy+mRk5VTfGWb1pHgNxkbN4QrgUEHl0rCVJ/BYptshQtj
KGVT/4MaU6EgnOXX3nru61GDdaaQwZjV2iuftAJ9QBtCDklVOU9j2JdPUYIkIMRfwP5shf5uQg2e
V9Ti2ukZUN/SkxtIOlp0mpAbNOxxFsWO/PhicD0k76jHXNzKbkAxGtvModp5sh4aS490eq1Ah706
Cz/PSE1dFwXc+6PDlGf+OoOYGkEmEKdE1zBE6Jc7968YvPWGQ/GInlZxSzIBb+6+Cd5W9dsX2jvI
Evec8IF+qYHvo4Ggd3dU/21sda+sTm8QJ3THcUJNRtuUkU2ErjYX2rys64YIHfNyhJUjSaXa8RB0
NAy+PHN4tK8IJ0UK9U8uoMJ5DaoJHYWcOs1hlFPPUkM5OjtTDHU7QJDe/ILNzmaVRu9bV/gHiQ+6
6b1JFUhx+67MDEt9FC3bysMPGkBV6uLCwUA9QQlSEhhqCPSkngW/Am2LKxFXCtefBHWVOSqChF3s
57qFAqUMwGe34iVYUuDhVdcDU+5f0oU06MuANtxR19GNT1jW+eOyKVuybOAH+MUaP1Nm3Dixgr0e
kt5LCBYLkH6ZO1W9H1MGWKMnz86Yekd8Htb1C5zAKCUw+bOCDvitCR0dAM1shrC7RfJipQ4hUuVB
B0tAPDbaJ36PlAy1kWMKgn8Uzga2gd8eb5NiYmEmVVJuPTkgU9QdFoimFsDrDppxQL5PERpfiKGf
8P1f/Frjs436L+Eh3aDyDb8l4Sq/mQvmoPrkjyvJzgBiKSoXNVED30G1hdGE5KWuzqETjCcCkVYB
qh4g8DLdIl19YM7MBtmZk896he9+rnJThT+TRf4MGIAoGjs71vA/5bRcl65ycwvRJAauE+xum8at
6S4I8Y0MbnyYfafM60jpi0s/x1AUbLKoUmHv2tLuO2rctohbYXLdQwOng+khxAYOUsFZAIU5zFOe
vwtSaYs2gNoQTVo//WX4NpWQqs1JdLSh9wmWqUVL1jnM1o2jQB/51uF7b0kPi/XZ2brNzbfukpd0
+QW+sLomM2KL52KcULgt7bRksYdkqk5PZ4DS5qgDB4tHBNEUgY/kwGr4SZS99gJrjHAeP6cS2A+s
AH9NF/tYA0xIvAiA5CF81+ZTY9DROcibOUXFbLx6q2qs1JYQ40E1hT+s6Ddx00S5W4NOcsbvaNEO
/ZjwfvoDJhXqpnuIGts8HEWfjc53beH97sYqZ4FEKUjcO1PuvHd9hA3iHV7nCLJLF93CZJkUobLk
ZBt3O4uqBVRgpqtkH6aDOA0d/fizsDyDdwTG8X7CYsZNvg29QRS20kmWtgvixp3kD22X+GpJDj3J
uDMjDU5FI51XZvGTcppmxJ1+p6Yo5xby87jbpTHQspITks+meU2haNgdYkDqh0GNLxAwxE81KjFT
Z+ji4BU2hEYT4xWSViWYP11X4VYoVeC1bgGgTOUeWgah1e9dqeUbrpB5X0HctPV8iLg7mpQ3jVTf
wmi0moCHbdk1E1GHUjh+jhlN570bv1AU/qiRKzTHss7PEjgqBura5m63jNnQjgYk7YhmBCoJdzJm
0ETUM+hKzxMHg+yv3OismiaJazE2uw7pFIfRKxYkwqNtbCzyqWx2c+v+BBD42wRiB4yRAzccXqkL
Etf2cHaQ5slYVWdLyczW612aiaVPd2PHnucOnTdFM/iZdBD1EvbjQVD7w4tlUvQD/9saZ9woY49T
KxoEmBiBuQYpY7gf/pKKYsKL9c6mHtskCp+JSKw3QES0eScbUIuz72Yx0Gfc8tWfRONa4GGMFosE
WliaIIdhIeghOU1oUMuwdHOsl4+0h33ODTLB+tx3JrbRJfP2FeXNMWXxhZeY6UwAVjHE3ZMNLn7v
Co0eLvH0G8Y+7wRqHB81JGQLwbF38Loz1JZHoB/l1Ytn6IqG5kr7cscnaBXRP+DYtd3RGaA0rjlq
NX/wNm2EvpaCgcvQqdbbCcKeVRibMyMvYzBCfpaC/Bii0t8RqAYIZIP7UbhX6APJlgW4xSLfA/4d
CXihavzDDuITQFeeHN+P7vEm4Q+DoPeKuaDM4DmbclI2/lZW7nYBV4XZc0+mGMKhsvxBlCZ7LFW9
YvIguzCB/lx7AcSMVlniYRio5++81sg4r2oIeXQNR15XJA54SISDn0rzIUCuA3qxmWakv87xuWp/
ueXoHHw9ttkUjU1RzZ677Rd033PLIK/EhM5Rwjtb/Kf4I+J3I8g9GSHAUD08XolOqz36CqHFwqNt
qy7RzLike12Xz9qbkgxeY4RCs3ehB3sdg3q3xETcuey+Oxxdq9Hc803V/qfoyz8U5Uxmk+Sa9Gl6
xJ2UIb6svQnmxpt+TtU+ceyHG/Iki7Ae2Ch1TAXrcgjU1KE1TYEAQUyOcg737qg3gbfonRfKBs5W
DsHUOB/CmlaX+LEJqvFtcasfKpynDw4oVLt0N4Sj+9y4/AydWHvQnKcnMYDDDcdabBMokTfe6EfP
Dz2N/6hMwrFB4V957yymPxNWtRdMTuG26dR33qTJpcJCOgvT17iUh0hCgNkR1zz1b1ItJg/79GMW
4+9uKJ+8CsU0DGtbDBkws7bQFFD0Ls8tUJ/a9BDJjAPJVRebs4rSCyd6OAli8GWNbZeRmt0p5Pp7
sni4j1CUTCwp76OnxG5JwDc3Q+fcB0BOuY818aaERCgxvNw38eIUCoZCOqr5Git8SwAK5Y42cHgF
JaZuTcOM8tTsaB8u58Ux+NahZDwmzfTlMWuQrZTFEZKb0GIT1BZYeJiE2hO3nOVOsBPBiFa7Ixb5
Izdiq+bmVxfBph138WVRd/iF/J31UPu4GFEzNfRvImygd2VYzHpdd6nGCqLUmCWQ9Zfi4h645v1x
UHCtTK5TpKUGFGb4GUEe/X6KJxiXNCoRrPC2TVzhsgliDEWgfh4zwtUx3RFrZ1gRKog5I5oc/FlD
b8bDZkOAOxSD9DBZob0tlnd2uE9BE+QwesBhhxjda1JjpY4OLyyfYrQpBWtTZY47xmh3hZF8cSrY
ixWkVOVCUFN7dzjpsRhKUMSrvMwIAi5z0s8iazF5Qc1pJHDwZt6DKX8buO8WcZ3WRWemd635cI6q
ZdprvzwtnLbHxtlNlfvo7wv1GQ3tvOuMf/GtXDbMxlFm4rQg/gOvrmGRUgstFvx7UHS6Dnorexrw
aBJmDdVw/fjPsVF9IYDzb7SPRW3oNb/TwFm2ztwECMGHEBp2e+S60/4XCo4D9XT4xkSCgG5Is3am
fRaDgIjaQEeywL0DXXmY7KCfOSISfouqvwFx47nXCanVm3AgThaYiZ86Oj2UDmTK20glJyxbto3f
BccOvq2txgIs0wBvtjUan+YEK0yo2r774Fgy7liEhVfD3xilXjnWm6jOuSHhNzQjmToIn6YA2bt1
C3Vt7R6lTKoMxRIQ3DHZpW7Lt1M9FlZz0DMwpx1iD6yo74sTky8OqtnjENcHOUM2nsx7QeNNiIvw
BNDdO3MPDEkTIZEi7dsMtdP0Cj7kj2EWrbH9kjwnD3U2NEnZ4vkUqOaCEcibf8ZTyvcVQDNmIndv
0Nm6H+XZbbowq+Ku2g6oEzIJSCHnzYSkleqGCbzZ0159mpLfoD0KtsLHgpUtIi9D86G8qDqmJSQz
4LYpHJ/esBsBeG1QvtKTE5h267W6g10KlbKMrMq1Q0IwRgMAvNQeh9rBaonwfe92T6jeYS+lPDmC
z9pHI28uqcXIM/UomewY7MquSfBbstuiZlnEYY1LNYLwpYtOknmw0ruOv4F/oi1Abf9gVv3Sj/mt
i6W7m51PU9/Hqo8vPq8RLmAadaZljEIX4gZYUk03f5O8q7fQM3Y7yGBwhy8aCzfZAVyEHGs7jJGF
56pFcQzzTT4M7BDj8txUk8f3FD95LpskykBxz1nM4clDgg1qOwWLaBqeW91Um6Se4JmsGg+KBVFf
gjB8U6JVN6D5WoRb2sfuYWQWgfOY+CABGeRx3RBfFcsi+0PDW5CHCqqlUqNUiwlkN4GDBpVQUIui
nfRL2FDc1e30HWQP35Ye5k90JpPHypG4p9Zdn7vyWD+GrH+H614LhR3frLv/61isZ1F5yzwpzefX
IeCN5qiqxH0FyO68NhB+9g0mDfY4avvuHfdifV0fqznKG8cVwTHpJX1rNMCCaKTpbn1U4lIDDTzZ
nPvz9MzLHnIqTxfRCGpN9uMGV02JWzDZjgsVhVYTgsUSdiWQulwU6XfCb5ZDIhp1XGBXrMLk2vmv
MAi43y0bEbsgRPBNR1hX0vE1gh/yKgiEyxNr+21YqacAJt7LVMdQfsPhwKqK3/wWhIk7VUMuEhEe
2xbFsUS3WmTmHhIg7HnZLnUGLQy8UQBX34foBLV6W/idNWgtoSLcpQg1dbW4pfNE7jV36Z4w9kNq
9Xvg4yWMawgiKqkfIo1vPZYL5z5x9bODai6EcmLsdX/2k+66OCV7Wjd6dr0bLz8h0ZlzEJVA7hCm
tZvcroZuhOCT+8RWR8AQ115P09XIugRNESKELqhSxEKkznfPiX6l5Z0G1HsDb0ZeAas4kfim6YyK
s3anl26RKPZ1ugEgJnYogd2nks3NEb4BpKW6Ft3IAJwe0PASwl8D2iiwbb3vPMDXCxTKuC3b63cl
PXOUiEtmwFh2RtLgQjRPizFIUfo57cOx1HmQvc6XGSjEgfhLOG8QfEUu6wNjqd2Tbx7ecDzt3yau
rHdZn+ZY8F1QXxp0aMO5f09Z99Zz5QSvFZ81yf89uj7gzk6AHBGIPhRwzuP/8wbrIRkIxuuA7L7e
7vGP/a+Xqjbwc8uhKv/32n///Hquc3x4eMgyFOs7YOlk997cP6HbJRIYh4RGRyYf7QdpIKPjeowE
BRVgAMZDpY+TAdMAM8oZQuzHufWJ6wPWrViOvrD1Fty1YAHgW7ACwHLiEpJ3F6YNkBPJX9KY9rRK
LeGBYIDallNn4VNM0/ZFzXTA/xdlGG6Ss+s9MFgZTv3la7cNAg9SzSbOo1T1fFc7cz6F5keJZR0o
1P/ZTNJ0l9ak5T4MxkuilyAzadxtCZMzRAE9HXKrwgB6QLGUgDjD5CBK2AsGTa6eOsoOwnooyPpf
sxwhmIaEAdMHogRC/SkTwq+iHn5zvwqzshL10zCnHmQfY38zXuQXrp3IpWFdsht0V5/DqWkOvYjd
o0kiSOk9LQ+NqtIThcBtH8DGeqmJnxTa1OgIA+jgoB7IpFQYAi2kn+kDrIw64sM9p7ceEIXjPDh/
VZtMt+GxWaYJri6Bsnw9F4H5v1W4lG8guOtN0IjvGNnRwA6SANxS2JSoNq/rIbPOc5RYktWA4BGr
PI9XNBsZr8H/3TPst1GmOwQAfifes2vFRw40Z3TZNRr0O+dYATAfNnVo49BG1Igd/N7l6wMCqz3g
ORYmakfSuEATWNhDjI7vuG2vfJEQ9kgCa5eFDWlMypeqEUfUBClAXmzCFEX37BFT/Ds3jsFfwybv
WHsqhUKm/pEEbXfq05sTNulzE5r02WHygK4AZV7BZgffRTVDco7N4sQgLaC42UViwMqvRRZKa4m4
rRtk4shbqAPAu+qlgmn+I/AgfQwp9F2O6ttXrH+P63lomxFRajF6tAlXH8HC88htyjdeTdEJZkMf
zZFhk0WK7W8nRqhGCJh8qtsC7U0KPVftG+7gHY0hnesRzLJr4UxhCRR7VYqssGROy7fG40DtgJ5t
SNvDElfGbeGUDahU+SpjQc8mDuQ2BIZH/LR+SaCjX5gr936NxSI3E5oll7HcdMFcdwXi2hU8w48e
bcypPjhMK8VcOuq0bpwOBC4q47dUcr6N60U8tcxX+8hof9+lKrq71dJvq4etvUf5P3f0t/LZ3oFI
/F0Pc1c4kO4cdcmTp2qIYD61Hv0dQ4lsQep+g+aH7mzksANDsMgLxHXs6z2Sdnlz64q/WaD94EJM
s++n2HtVsXxf/4ifJn9cNLQ71cyFxMXEy0mOiYMF6mO38T1WtGl74NLq7Ri3/pZUFbr78al7Gh0u
nqpRtZtkELcg4EuBLJ7xuWd6fCalW7jwQt7WU4AK5cnV5s965OhxAW8yuSjqkYnkgNk+RsAUXxtY
P3NSxxyG4mXC/M2R4BhyusVsJlD8xOEP6X0gTqGCcqkLb4lwn0tGyUs52J+LA8a+a2h4j1LfOU9U
oHSrAvGz1fpKLYr5wdVRBuswFKde5wIdJM3PFHG3Uc/bDwlH/4P1X3YO8nPfK2I3y1h/gMmbkBww
QBzqpdWzN0b9vkGRvK8cJfYDibFWRJbFpkQr1N9idE/VHP/Rc+OcQYwib8JxM85IuK9CddJhrF9Q
1sNMj5Kv6KfkGZBM/1K5Qh9FYvVmPZS917+UES+Qs4X1PvevbcPLl6Asoyz1IfIBdp++lKWLSthi
qRYR8itYwn47QAq1r5P5J6hT/+qE/h8F30mGdhMIysFXex3kAnpNweDhp+nb41f2dbBRTdy/azv9
4RUFKkmnN1hiQCO3oTlweItmMcBdABHjHZkgWw5QPcOv82L6Rdz7R31ia1Jv9ONwPRcLIe4sEm89
7sAj1CLivp6K2pju8bNjmn88498LLKKGItuWp/Xl63lo8XFBU8xuWoEd26yPUMmKeADFsr4eJGmE
hd3U5JMy7nHduG3oHufH5t/huichisRa/v/3cCpLmAs9W6xPHtYnr2+zvmI9uW6CNv65TKo7tVCY
urxi5wpxKiV+AltnU12GuTOM5L5u0pmPhxGrdCQGNs6YR33uTIrfFwLaFvhUcKSunY9BjIm3g0zt
KcYtZjzr3xDwBaamKcnHMETxNnQdD7cnugoFTZ0Usx+kW+pE+s1PeyzSrEJ0ftjHKHJbaMyo5zZH
EPwPwplf1g2yHv/bWw/JaKcT0oUAho/VCbr5/zaI44cjZT22PGKnWJL+gHiEH0ogA9G1rXhtfdjE
QRivB3E540wAN4auQn02771d7H4Zhf8MH5Z/K+MBYoXEe143iR7wBWB1nC9RCs9tHMyFX2PsVaWB
WjoZh3vsz/zCZzicZyHVz0VyGNOoftO90x+simEPfJwnyN0au5/NgmgtJGg3h8bo4C0WISLwlvRb
HXT7KG1BzgyNeyupKKHL9CFUGoj3nY7zGUBI9Dtt8KeT1ncQq+PHOxeZcHsYNdLnNIBgfX3K4410
ZdL3IQFjju7DEchPIMFzMw0XByE8D9/E+D7z7orVCP2M6XxDw/nqncYQC7HQry9VhNCp2A1IPvlI
phsS//v61AFvrUxKf6QgnjPoguxVx5huMX3MRe9iWtK1SlCfYh3QqRKSBdyseZvA3IPA8wbu7ri/
R5BX3S0SCE8CuMmcAraDrRcPtB7gCAUJxPqM9blUmz1CumKsIX/0DfPPcN9HFwhyBzjWHruIt5H5
bEEBATtASkuKuIvOR19MCmm2qDnVwJ1wkolo6rJ1F9+/Ok+7dT+EVyrrksbZAgjNItRHWT1Pw3VM
+Z8BReYvBioFxbz3J2zlIUEaCjw8cOhLVqGXeN3lTe8CX+/MT83GhW2mCe7hKeLfJtWegDU6ZxF3
/22Wx+F6DmXbzhBAOrSu0wmimPh/P+/rZV74RuHE2hsE36POTwDDNROFNEdBlLtuaFTRM4Zvel5m
P9wLPwS7AKpPNMs7Xap6Z5VfnR0XyOXT+oAxCcmCdnJgcMPzulC+dRjpd/DrAMwaIiRl2SGerx1c
9zNNBAb/UrKdzIU3+bcofjMYy+/NSJy7rHrn3vZ2V4eOvfw734pHBga+JHde1G6Y6yPcGOOT57L2
KXmBRmUpgtAFZeYN/mXpoX/0Y0F+QVeDgmRQP5DCDH49MeERwqv+KTEI7VqfEXOJ+6xK3trZBLua
2Xs3B2Fm4Kx9myICkfSoftWTA5WFEeZOmfBPAB3jBzKofiEPzwHn7HEBkamA/Xwiyc71dbrt+mrY
kwSaOwOp5jfMUGCMWvIwQ/U6S+EqfwoG2GZ7JypSWZFXuCXaouyZm4uHl9AGsjk6+GVhWcOjfgXX
qDf+QG3/0qEpw3s3zeHOcAgOodfp3uFeg9uLpfqqosG7EYkWb6K31RNDHVMA0gN7IF2DbAxcbii/
saYem6FQoAZ3KE0YGEaiMwvt6YuGxmfLajt8ayPYLGFADFF0qvn/MHcmy5UjaXZ+F+2RcszAQlrc
eeY8bmBkkMTomCfH0+vDjSplVqpabb3rtDRmBJOMIHkBuPv5z/nOSSr7Yhq59kNrK9PtpPoKI1ku
6AFoTmntYaIv4nQdd8lw67JJ2XDGwSGsSQ1BWLbneLRY7jQGVkyoTfYxrJ1ceYfUI6bR8LpdprhI
kTe89lEbe8RNwEQf0aTOcWT64QJvOHafOITkWT8OZTzhS2skyUukkkjUDREN0D1JKR+1uMiOQdBR
QqN68W6k+rlpev1RH2KHnyljs+v7u2Q8EnzMl20gBnBB2dZrHPMWIkb7iD3QWwRVlh+EM7SP7tSW
G7Id7dri5IBI2FOG6Fb+WmOjvO16a3rxUOwWAEj7mXaYgaZban4mXoymtM9F2Dc4GIJpS6ik2+a+
vQ2M0H0najyhporm1jeYNGYVEAHdTLVzI9FTcPQsc5EUnxSMHOUQTM9p31rbqW3ZuVqye2b/cLp+
wJjgsOkwNt/YWROfGWzBhGbT+5ky2MIjJ08InQMLp1tv9Clr91mcFDt8B+x+jO4tKBCr9TAtjnC0
YzOc7lqpq7s0cZ1LJfzVn+8i/cN14BQ31w+4vj8J7eGAiYZzIZ9zfePSsbXwcMws25F5TcTLis2K
5rcTlr6bQWXRXTe/gb1h3+T6+5/vSQonvMtFsHKx2lyu73fcODo2hkxWWWx2m3Aq+xcdR+tCuU5/
woDev9TNrA611iODaPc2a7hF5ne3pLD3pleXq+snJb4csAWU+f76SQxNn2U3NbdD7ZRPZmMtYqfw
VnhwFMmDgojlOJ9WAMWQCzUDaxkmJVGI+VSDXfHbdtmM1gRZNyyr47vqbqvRsT+w3XMJp8i1BGfU
vbTDn+v7h8iu8fCL6C5OZXyqsDnRGconVLW2xA1tvhL9oqUm0eud5vfVMxfRwfZq+0NzHXJ1jWke
0ohNDUdB+wlEkiSJFYfnNvKtp96HeGT0RXW2YV0/oSz86LXUf//Psp8hnMW6VgTj3M4yNgzd4207
/xYf16Ojx82ZbV28gSUCIM2PxrXftLuwgH7iiI78uNppmvIJYtfvgwvtq9RbjK1FxMFdz35lMD7m
/LmbUCkBZSeSyacczPeo6BhxtUjGBhHS+bG7anX1aQVts6jNScBiS9YJ/EV8wM15khHlF9Rqczg7
diEHf+IkaHo1Zq00cped1Z5V0xo7g3kYPGBrWglSxAHX6G5y7X7f96j7VuUTotKOoz1Fh+vverMK
V8JMhlWAf/0S6rwRLARL01fJeiaoHfop9+5nDI+RsqcwYgoqLF1b9qUOXkbmb6y0nKfxlF8C/7HM
I59bMylOnhxfpQJMWeLQbwOLiVI6PsBZXLud+mQrbBuKCZMRXIh9louKKoNVZg5r3zYh42hyYxfV
u+ck06ZH7FnGmnuqeUS+6Gl4F0ZasokUKvnMtni3nZ7wCKEx3QvyQ57KQ++Ezso1Eu0JcsUxHjLj
g7ovhQHHMvd2EJ7tLswYBsl7N8aX2FjR1szifJs1xqObj/cQG5dWGz05yXi2NHnEdnCKVfOoRdoy
y4LPyRE/pDrJ8YvpGEzik2DG2W3S8uxj/8qAl+88PW128zTbxshzrA0BmyUu9pqARaMCazd0Jda8
HoOGFLzkbYFdy0sSxtkDygTfLvgNuasKxpxDwmhJQJFdNJ5ZLPFhrhTmU+KkQbYsNByUhXYBIuKv
FekOBn855AYZrlpOCHWXYgtpiH0bvoKaQYx2KZPo6NmBtxAaUgzoSW/laT7tAGOK9s1OEPaQuRU1
WRMsIROLddguFFapQ+HYKyKBDuPXsl500l5FehEvm66lthvMwCpVw3ftD+rMYfmXDOAMtXa/HeDo
lCx/yziyxDq2h8cE2uBTOiWP+X3AHOAQaCwZrgC+MLZFjh/F67fIey9M8Yxz6CIaJHwzsAizLZ6H
aVsbqJ3ZSoUEb9zEBImWmo8FnsdFwg25DKLJXhieYMxnTsm+AsGxiD66wgkOumLTY4hAX9vVryHv
tEVoxvQrqRx3i3xqA8/B8cZdAeR4XVvE65y8xENpeEuzH04cmrylKCLFnzzu/QwYBfopUIb7KDcx
UYV2woCWs7k+TMXBGJJ70yd5IAK1H/OwXZUhcySwXCvWmq6PmCcIcRLR0J9wvMLIwPyHG+Yw+u2j
Z2QRRE5j2iKAP6TAurah2bFizaBU13d+2Gzli9zpv+X8LeNUX5lRWq/YOUQjo0In8l+bKvmxbG0n
ouSZ1GnKfpNJWxlrG6adDra7yltn2YOrB4zRRP7oiSraRRWxM8PK1qVb4rco5carkhezSj/RdbAa
9wny2DqNwwvzP06rv2C4HhtsYLmeGmtL0J2dTcOpH1aZAjZqAgUmHZMTtARZEPvymbWupcrNyZea
NuxFGexhLi+iSNu2bfwtpgHHSD88iWHSFqiMag3AVmx816gPfTAeJaf/5ZS6S2bO8cYrm2CZp+2F
yc1q1KIHXw8Jn1bm2ddCpsyteGNh5wlm3Co1eFC+sGOUDk5BWTJqTLpwAQn7YiGbW/0yL4wD/gVy
DoEg2SdWbWx9thxVlplsn+I4WYZjOuI8yKJlg8jGg/44dWW5MELdWBoq/KWl5d38Taos/nCCM7BL
TkFqoU9DzWbbyHdFp97pz1BbcoinsktKHtpJSnAwJyBoAE617NiAAXZKGonbrV5Mg4PMH+P8ayiA
ZS7SLgPN4QJPgmARdTytDsIbXuph+gq6iT1tCSWdSJ4z+D+UZQeLQoeaASa3WzQWN6nL1Z1O+gcP
VpyAhhXttXDMt32lH40sq1dZC3MgJuB/dq3LYEu12JkFX4eK/Me2GE4OgXC8h9QNXDILkGDBlN3w
srnrIP1VmYhBqQMVrucZzKFv3i7sAUHtTNy2BKTWGcytsJEfnouZeGwteFN5Rmwkkh8lBqrH2Gwv
tme8BIW6a9zyPGUdM6BKozEod/kR4y3F0c9NZaW7Ui8Y//fRszXwZEHbTxZa7N47ovoaNf80RAID
VPZC6dmubxuxyGno1vFSRwHZhDJPAb5oAWHgYFGabyZQQYCDwMOkoulvsjC6mE6/nCrnW5uqaKnF
jI9ICi/TIThWbTauCJy9aZgkjJbKmFSB3OpODjHoseePKgcKnSq5RzQ8ZZO8mRgXt8x3rba7pQCX
0Qu3KurKKnbmKtxQI8QGEzQiuJ2Fp9EtzlE63jlW299zz/XM4wRYcfkF6TLZcgGFuEuWMlYPCUYN
zLUi5nDu8K4oD1eWYx7caeK5De+10oJxM+Vw3so42zQVEFYdKEHjB0QWG4GDrf7ChYEe6uO7VE25
jYfuMkj72e04Z+MI5ialIMCcbQ9t8MF2++g5W8yQvDD3ELSWUa0OgTHpsCpI/Y49LGr8nl08Zkhy
amnkyWPXWdiNCs4qllZ9DkZD7tSJHqO6PwYJ9Bc/3Y+C4xawnTC9reaxUDl8u1I711r1oU/3YWXd
2AQh7HjYydjYanZ4W9cfk9GcQY5926W8EX30keHizXo/2jQp0OPwGxO8T1qj4v62gmcNiQwz854v
bcDaW0PWLY61zrMXOES4xZofUwurAOhoJnbkRnHW5nXAI9ITdFFa5AK9w8lBQ1G6MINMLiYT/3o2
1PFmkgE/PsokkH+wINljTlAcpSMW40RapltPdcp60wlj0bAKLmpiW0KUCzL932ArQLM4Qi0yP7FA
FQDU1eq3PmVr72vlT2llK7efxqXwRL30xbaoKowX6ErrUqKAoKntwbOuSvZku8ZlmpTxlLc87bOZ
etxsfn5KZYhXGtknS/pVjhZ8hPjGRr6XamlBWrpxRF6v/LzzXwJLPkdN3fykQ7Wg2rN7/x0s7Vx1
y6gmIlOcLdVYB0tewh0/C23D1yb3k4fZRpNQzcw5QWZJWa4cIr4kXjlm9tCMQs9jfjSnVSjarEBV
40jTLM99Cudf5YYmDtcsi9TM91g3to5jmT9T3u4MDFAf7LEWUVMwbBQB/lqlHbVkdN4GA78QCqzi
1cy+jTm3ZFZEOXPJtacN3mcemzU8PyRzj3GErQ1nVRpi3zRwK4w0v72+GUJ6KfX7fyAkSru7aZ1A
HUo1aat6dJudjmPlOfQANsFP/ij6HiLlk9+EFH0p2/0cf5Iwkb8CzWeMDJbvvbSCV6V75ioxHaJk
M02rD+X9b0CSEUM+lylc6VTSbMrqhYo7h8V+x4dhN+QnX8ufk2lQ74ltn38DfOte1Sdbz/utNSIW
W840nsFLFpumLjwuG03eaqCCz3JmfUoxrnG4qFePZ/QiI5EAhnRI/FUO4m/r1C7Y6gb1WNc756u0
OOT5/bNXuWxmQEL9+abu7ybK3FjB3eKYO3DjevUWMW2aZ/sE6cpR8FKqdGCupYhIeHG10LT82GkG
s8MrDaJswfooJOs2sDdx16i3uePXy/TpI2yBt/ZMJldlN4V3LWNsQjSddgb09uHPh9kxKc0XYk8s
HgDKiIXGN7Ks0xMHKWPTlP6va7DWkl8j2UWt4bwHeFSdGAk7j2M3OTzC6S0ohsZ+xJDUbNy8t1kV
MdYnbmzx5br1nW3gvLKFXCkvj6Eisc29NW2QNMDFmw37Org6TeGe63Z8pL9DPtX29DqEubodq4mU
SNPtY1M1zyQhoGR6CLNDPB1EUJdH0x60RUZmpQ0doJYzBCET/tnO0QZaD/xqmzH5wJW275L8PuWb
OV0/qMZPuiAXtSpm5owlPeNQin4j3PJSzzQhthMCY7zTbJVKsKBynVa26942USLuOgtI9bI3sR1e
WzPGCh9Rb/lMIwANTDhjNiP0h52oU0VahMygWdQs3QLDHiD79yYn2Ps7Ngd6aOH1EWme+evo49He
IjtA1Rvq4Qy2+JkOLHHI7YamD4/g9ZUzGwzGOxHb7lb3yxo6LNgJ5wyKU5zAbzJ9Sjr+WptTZqys
ezjNNgGGWiyHoI0+p0bfugw27eD+yhVroth8INjHZp4bH2GJSQB6nElhaJj0MYlfvkIOMzkPlWi+
9H6KCX2n5ku2Cm36CsW9SqznvGuHT8b5z1pvvZLNq+/BLThLqAUZ41YLPmieliOkI0/s2qoc7gzk
q6Tpu3VaSKxW12sgDS3slRqWmzwb25uA4f81jOYH37lZZo+/85T9N/oFPgDO7tUMSusqnm5hHu2z
1tHOoTO7E2XnQW6lQEV4yf31DWPgaN/p7ncGE14MlKapxjEAK5ctslhcXAosc+xO2kOv3PJtinwH
r2VWEUTVgK5eg7cy9bWzFdofmOWCBdAQfeW0P0ahPCwUdomJQqTrbtBObuXap84NctJRsuJV2Q3U
BDz+/kGEg7RIOuX2g6QweMXMM95qclqqltzolY+OE//Nzdrx1qKmZP0bnlVjr4ZXKBmOKBfgYjLw
MyWGGh5KeEYMNtTDpDMcNTkdHxMPvofbmy/0FshdO/lrMYzqwa4hXwQVow/D+ZClxRxu7r6p6gm5
rZggiPaw1IKkvFPtEPGqd6+544z32CGiBVsX9WzSHNSUM5zTydWGQIF8BBJkHojuXaBPeY9jGQ8Q
eL107+CCWgdx6COsCnhHMxXjSr7tCyIxXQfLtY0J9XROr+0iVein36uDIpBI1bu1aFKzXVftCG+7
Qd2kiT23TuL6y9FxB1T0iuKY+WaFYInK9a5XWr+lt3iZh2O4y8MuOWraDsCLf1tSFrIkayM3efZr
SiuPQ2bijNuw4xqYgGTCiXY+yqYLlr5dG5fGw68zQNxcV8PgPGudfd8XsFojrrCOIq97j8cmadmL
3/tzuA4fwPVHCTmvI3vPEiz0mAY57vuHYba2efjMtcjyDl3R6DvFrnTZETK/VBW9HtYMdQ6lTO/J
2CY4UmFYqiy1VnzjYunOBUPtFDs7Q88hbQ1TCUR1gJQkinYjzZ0giVQse0+l6wKm7u/YnQcPzByr
6E5rlAMmwkNy71wCphJyhIDoiBzGLA2umSEs93XSce410eeAHrn0vJ6IVab2DNXD517QIFpny3IK
tBeQaxZpVELWqEpQY6GwPJY6m8FI9jiso5RFn+UlRHiBBWyhr19vfqp13e2c37/grsDi/0qS4inx
9C2totPBHql0K5lr7AAZMsFXXfcId1Ffa0lSbkImnym5f/DSYYwBqdYLrossbmiaMYt1F47ku72G
siUtsJ97g8UE+gNxgOsi64XWo7n3uI52V6L3n2/A2dhbkTgfUYKzPTfNaMmxJd6AD4DWSQPWf1a/
a+h/r3XRXUbCrmHObYb0Gf69RcfnykuV4WpLO/DLg9KQXBRZi2t8XRD7PDLw/mKJwJM/Ko1MRjUR
RdAR6iKDFluR1DtfoMRIn3odDCw61Hj8NbB24AoMQf3hpfVWWI/d3G12fWPa6FO14Wj7pE7iBwWX
99Qo9fbnR4giGBe9XoeHgZoOlt/+lPa+cXJdbpImsMr3MRDhwjHKe4W/4OJbwXqSqbhoOb0fbTZB
27e/r3ynIDWsXR2U0xpQX/Wmu/K51hUxVNPMb4yG7qVxfr8XuPlqAld8qLTmYCazBflexlmG6CGq
C4+Ljdfr/cYRo8EYh+iWG6A+lQb89flNao0aWcBuE6dtP8/EVqEdH8uiB8HPrb3BkVMehnS2jjL9
WlaNDD98rV8XeAW+6BH8gvBbP9l+Cd3F7uKjk4j8ohP0WQlIKW+pEe5B7gVfcuhe7DEansMY6kM6
uQORrGwTZLZxWzL66ogjHAjvxJdQhER8xurSeTHYd7WWVlh8E15/74AStpbj74DT4nWeGWYRZS1d
yEasb3K21sqR3+Q/bMsuiKSIaee6eNDNGR/TUznXzMt6YbnDUYwv+K1a0cuPgAf12guBjfsOvDtY
VnwTgfzovCCG+vGQxzIDOiXSo0Xy6Peb6/scPyJoTyjzwkz5/rdV3awTXEg6fzP1GoaTxc9ywGwb
Wk587v1AHl1EeG492i/6KGPn0IXt12g+tjYKJx7Zr2Hk9EC39nM3CmdVNkaGXt1EHCYTfUshQXc3
wfRYcvpHt88JoXaAp/tecZ7uRzAo/mS/jK7EZR2oz9RPqCDIOnmnWSHMnMlzdr4eF8e4GI9pp2lM
CzJ7N1qif5wM9zlJne5zdDk9V5p07lRcicPYafjyqP+bN7D1imA/l3Nq66c4QEOeovaSTpCPxsLU
d/bYx0ScWKsgRtj3ZmG2S2cqLDjOlYbCEVLl0LnoZ03WAWFFiQJZseJ43t+QGzJ2ZfM9wM09EsWN
juX8RoOcwU9m/qWwTH55/f+w5KOj6Q8/1w6kf7RE/qPv7m+1lH/77f9+LCT//r148l8KK7ffxVzu
2Px/P+g/bLv8b9hhqds8W//nP1sj/58Oy/NH9jHEfy29vH7C7w5L0/6DU4LtYHFzGUa6gjKz3x2W
pvEHzW0OhZQcuXSXJsH/22Gp+X+YjmcKeqYsZzaKCDq5muLaZ6np7h86Jau+R+mwjftN1/8rhZb6
v/at2I5jW7prCdMy5zbN61fx174VfF1TkOY+NEelhyytKiyANCizeteGon6rKKBwlnFOMK8Qhffp
ERsluZ+ZMvvPWn/nWrc/C7auX4lBIsjyBPUvwvP/VrAVM5lxiMPQ7DrY5smpOqAwLYDRe9oRs69M
5uk98a8OHYsmOAqQiuYBGjPEbzOf4iWesP5BRlW1/8tr+W86Hl1z/nv/+nW584/Z9ywbXLGv+39v
FJSgcpPJmKgXo8OF5kXfldOJUD8JehhGL8hYDcJRz6IfeQCC0onpVeUN9R0ndIk9xmDwFBfyhvrI
jqxHOh6asHXWqvOwQlv4d0M2miugRTFPaAKGCyiQdJ8YU7zvQgKIadADENKzocMRpEFjSbyivVEi
sm8JYehnFAaxySnN3UZiCh/MGWcaVTF8gs4Kc0Yh9vgwpBppHVMxnB5inLqUumWb0qImMdM1itUM
i0cNifU459tUzKGSeW9mFxCBnJKWOtE00ZtgI04CRY5HCnjcXVdl5p6hS5suEyFj4Ohm5J5YW3lv
3ZrZJgKeOiyEj9NwNSKpvg8xXqMlgTfBOSkgvZUORGGNUsOOOSRqeu3CPuMEbXVHy0/HY88mdMvO
vNvXRephhIudU0an0LJr7PGdhOGwnbhB7mYjHJAQRgBeJLJVkE3RqQe7n6HwRM5mACq8sI3cfcmb
nmdyjQzLaENA8xvq/AGIZVUsswHTkphafWs5iXFbYBwrAUg1VRstRFg0+bnOCwwylUuBz1I4Y0r5
d1bYHfgjfD6NeYMVPyNRb6rY/jUZnk+xZicwaw+sXDF1NH4wiuhdJLlDNspTAGzvhNNY+Y2rl1R7
cOfVXUQFTsUOGz/MFBCLT/MhW3WtGaRHBysG8phrVK15thxQLhcT+6yNqWVkSF0ULdUitJohCo8O
hKsXNgqCYFeeTLiQk74fjjaYmBYGUR1W/nJwSP1hcdDor2y5pHU27SRgNxFkqnDZabFzXxLaQXZO
bVujzHQwTRzb+sDWlV3wigCZ+WXpeXzXYjQq3yIBVEt5pXh18rh4EoWroDs4s5V4TOsfG62+BFmh
T7wWZaYSRqchroOq18pLiOR/wHXHQMI3CFgsEyIUtFdSwPFj1K51QEYLOTFHjCjyykjPtJG1X4Ef
MpFse9AgS1e3y1fTTN2GshstW9vC0PXFFOYW5o5RUUpErkpnS4DBfOG5oQcz1TBW0kvJ6RfMI3VT
9l8hN90rWl4T7BTrfAwfBDxOwqGnXqR9UipACiL9jkTjPxUM94a1M+oS7NcooOdVbVtTG2MMzO5x
gjXz2Ev2eXzT5EG/ady24exnWZwXmXDa/sLO1PTFNgEF3oFj3MRj+DRlTrBxpJb+aGbQSwrSakH6
oPGx6CQaFaXMGpvOqC5zD99qotZi4Vq4OjnzwOpMbWOX0Yu2Hx3s2AtL+hzMSP52hLwtY29HiX9C
di3vrKZ3L7gS6hvDDa09eIf4rk90bd9avBITWxk0gtitztVEINQvehLEdpxR30qd0faaNXCs1NEX
jCuni95xkvSjpKOj0/CLFXn7aeUbZXmIRKstDaQDsTIdvPEBztHNmLU82l1topo2wY5yyHnAPgyx
mf+Kc6P+okEn/ExCQbaPYWu/TsIJ84HneQbhzWyKvYVZEWVekKBW9coqTB51uDXZpcZOeatCO9on
OQdZhifW9JkmGhBZJZv3MpF1sZAMyVexmqP6/WQlb2kdYllIM58axDAs9yMGlqegMaZVh19811gE
G8UAqyDkj2wWuW/C7oljP6tu8OuR/YQyWvIkluUvOXbeK0IOoJTWYIAGtk8Z91rcg1dyIaYRDBxz
k5NuIV691mSE0Sc20nY2ZOkdu1L5WRsNLqXEtSOclzwRbxurcqljyiqm1NATeKgqM6wOXZrhI8gN
P0dZxGC5MSezPPj25G3kJPpbw+0CrKk208YyJDEWwyyh0zTVKDrNa0KRlMegvBEmbS8BPQ27Mmz6
t7pR+pc082BfW3V6wzGhvPVryNy0KJu7KVb0AJaGSm7dQXXGMsBw/jyiBW49HX5ywY8vWnDz9wzp
yvQxjuv2aJdV8J2BuuBOZ/X3AKSogFWxiG0Q5p4cngUp9xkHUIpiEY+VfFW+M7W70Ws4dFmR/pz6
/DVxhB8ktUPtlwoVM5k8iHlG5/FPNNYD99wYHKyqHm9m2t4lDjV93U3BdKM8G9YetCeG2dQxOb9K
mzhhqA0GOslo+sRCa+0FiKyWr0c5q4atNU94GxOT/QLMIm2KfhEMMJ5kmPcbU9PobBMNBvjFVCUj
hKKSqPSC8laky9yXwVblE3NizJsivCtiEm6LAp8XOe28nvbcxIyHW4cucC59rCQrmkw6+gWJpR/Q
tDqAiWl75yGzjjuKB+QG4AaPk1RP5U/m+90zaF+Pe55R1LqFYGetRMgBY9GVJnT02GJtAhTYnNMm
1Z8J15FWYbfwg3SNSuqJ8DNlq7rzRp/7ypV5Wb2SSuweeqW8zwlN9L5VkbUPVUEY3DQUFxnVEPYd
7doMQKXTAtXHF73FptNR8x154xlGLuqcVqQvKpPOCQykjlkAYXlB6MxZU7mZA9PqyVulzljdOLU/
zriCvPyyIhM1bRiqbV2benkOCqG2BISBuuRhmr6ZQ8AgeOoy1MIp6LjtQSNt0lr6n2GszDWOjXId
68JiLpDXT1pDDQwrTu3De6gRpDVoI5OLLtTpHhFpo/RgZvTjxSHICB8ui4nzTl6/zzNhPek0r701
gAFOJNd0iuDSEm5YYDWbTrdsYmZk9Rdc8frWHHJ+1LY+6TcUWlCaVxMIjFFg9jBCUIpUmAY41ViO
CXIRN7GXw6g1b1TU2HA8/KZ4d2hYfh0DU1CTIILkRibzCCf0xnRnGDC3lmVXYKbxXH0G2DK14XQr
L0kay4++9nA6qbb2QERMQ7s0MtG8VaWvYMFUst5nCrKWZ/U5eSMvf7eHQn5WtLC+m2z0drqBB6WJ
O8NamSVNFfABhxOk3OngNraPEcelwCXR/a3LpJi1tuA7XoxD2x1spUMAM1LAr6XK9oRdeKwYzJAw
dKbaY4+0CpXAcJK9gSj3rOsRTbKUgDpvEwb7J+n57sVsk+TQjQHY7xZnS5iWamXiGwOUpeisyaDU
k/mQ7E+Z/oewhj2BdzWJ7my3DJ4YVnpfcyPhQ6pnFrm1NHzw8T+bSwc26Q3Dyxb6QWdtdcRZsLtV
LTcZQuN5yJx6NVAxL25iqrifNE2LwkOLKH0JVYs7gFhA9mwRsALLqXHharqH443e610YGvbed1sP
jJTjYm6U0TR+5sA/LnZGX8Lo6sMuwU2IHWvQ3deh6c1DUA7Vt5y87oEMjsUjLzd1QQxN9PdYH6qL
1rTutJhUwczMdTC2jaXeLvE6WzuNHohj3BN5odxo2Pg9jTpLWbHUEoZmz+1T+LDKezLoOgkSgdmm
s8+TUOAGRwORnsybe0xxZXcciLQsXRiR9F6Y70SXeoySPYdUtS1GOFQ8QaobTjbU7wmo1IGtaaT4
axf+n3SDvbRKyraTVsAC4ilHKZ3xy+6FxdM58S6hSxjL7E3xpCxH+rhIHJwWWAqc2xbr8UqGdX4T
BFW6NaoMdH8RW/KOval2NoXWI7l4NqKQpHwFtvF0b0HPBoOclNG32XXNbaHZuMSpBL4pW4BeIccu
2hA79y0BSbvB9VjsJd11e5vN6GMWToJDWVfSqtY0lPPgv8fYGu6Jilu3nRNBBhgKjD4LdnGAXWHE
PHjFUNDWSdtAIqwRc1OnEQwvIe1syX1Hez31am1hVQXdHgbRwaUeeO05T4r4UWZs8PAhjA5jj8kZ
n1nJyp1oPQYAvcEzQkuz7nEqJ+vYdk76Apl/utUDSvymTjQUiVddupDTNZFvVrNvNJh7XHiAagsg
IKBGVah5ZwPJ+1galIpyioLgxPNv/Nb6pvvV0V6WLRAgzVdcffWrF5rEQ4OEOgzPbRx8eZY8T52B
e4GH6JpLwXju2pbWu8yaTsC65Eugeqacie58uWMeny02XMvQVc5WHxya00RnX6LcLW5SiyyqH6Em
LQrTMzYJgfAtPRbpgeDZrPbngbaIBMFUl4rupSDqsWt9Lus0ja3ZUzXlq0DF3a8eTX9Hr7tzhH9a
vpZRML2Eyu/R5Ox23c9GqVYI+5KWTnKEhCRvMTel4eK/rl/9h7rTv0hYN+U3tqf6+7s9f5R/17H+
WypU7l9UjX+nUP1Nn+LDf+tT1h+Gg8Tke8KymRfohv5PfUrTjT8MqDBICLbOXvTaeI5Y3Ub/638Y
9h+CfxwP24ZtC9fjs/6hT+niD91yPbQrzyAy6SGX/FM5+xeFMfwu/o36wrH4X9QXT3gMiGzfF47J
fxlpzGOOv/QBezzV6fEFMNeMwt51hT6CyQagFGAtiv3wnuGGFPeuE9GhN6DKFl+yDsN8H/faGN3B
ozFgPKAo1fvJ7ozxPc6T3L+jHotxqDsEdEdaoKJBo7ipf6j7NBk2TsjZm1hxEehHcyqi8jU1tai5
0XtLVR12/9IHye1Vup1+ecOIyxT0kxMLPETUXqWbInSG+IVIb88GI6On8UigqCK0yk6meNOLGlt4
7iMmP7YJk0pG5MHzkOrjtm2CfGOZ+mczAs2BPFWo9JJwnFQ/rm0UjcHeYmDAy8Q8MVldS5PiyGEi
WEz1samN1iYrS4KeLajW5h1eqsbOSYAqfh09OLvhItYLkiZF1aHS/B/2zqNHcitL239lMHs26M1i
NiTDZqSptFW1IbLS0Hsfv34eltStSEZ+yVHP7sOgAQlQtXTiXl5z7jmvATiXKvgA1EJefldSXAGd
yBjhCI266HfItyNbcmi9LKk2A0aN/g1PZXg0XqFGylMrQBRWnNSXQaTix9Z4W6PEsulXilGDuoUR
0GbPQdxa4wF1E716zPsSDac4SKrkpxEhTnnXYV0EKkny9Jjncmn5wJcyw4ePb4fo3EtvTXlsSaFG
0qvqKhnAtfJiKxJF9hEQJIFoNsrRUErcKmoJ3DBoqTxCfQi8eCzuCnEI5RedZk4JK6P34RKiNtqI
10fwhn0Ao0mIoPaZSgAXroMECRKnNi0vz/mHDcwIO0M8JiPHkoHnr5WujQH7th0MYmxp6Uo4RVzD
mUEkiPaUKcqRDGChqkk0lZabJaKDZoUJvmFQ1VE8U8K2wkmr0Cu8mFrJ6iSnUCJ/RMQKmVq4rmWi
Bh7INBTzyaNSDV6tWMqRtlMbTcYqD1Hp431aGLHya2hKq69xK4wHNENDK8iqG4BZZXYt5JBnn7zK
ULJvJex1ad/2bWLupCHnVwMJNIb4TpP7rrhtG6sy1mR2XpS7RwuTr0sxpKZ40IvIagpEg/oRBYQQ
ia0rA5YyVB0JkPJ77MvwrFuQyKEWA2BV2lCiX57jPFAj0Y+oyBhB/gkEVYJlrJuwkfzvrelXeF9O
YJykPijtWCfjBP8EfUKKWwuC1PTXnYzaHa1zxYwCtPlKrasC8Y46DtDGYQeVJu5XqqdH465Ii9H/
RV1b9559KffhJ0BoiautniMq0kdHHT/XPgYZWDXYKiBFVbV0mvkqwzOpMRZCshqLyGeQbeDXY1aV
2n8LkQOQkHpRPXrooFNNgJTFgJYNg8Hpc5WMggmiQ4Cevq7KMEjvpFRIFOCyRyUQX3gW5dYmSagk
vPuGWVrfCwm4xXtHEitcGzwK2jXvsSS95PEnxzcCCZeCbTK8N5mqetlol6NX+e11AuDAfGijLlHu
1W6QBwCPhOEdCtJCuByCXI7uBAGLAkRmIUseAH334mtYyrkKOCyPo24PbIqnpe5xBF1yFSto+ImJ
FF3ywIWxqHiCyLk3pkWI0LdekM13HcS4o5iiDEm1UoYm6OKK7G+yVK+3x2MWFZ1DZ06tb0En6eqT
3FTC+GTWUmheIwIYJU9I2fTmXVSr2KHbJRWs8cB5h5TOFgluODJah4/CrdS3Y3FlpKLZ7mJqH/Xl
aHHwgtAz2upZ8TPSYWFEeDx1DdRWhEtZqI/GQekhmG496ELGTapqajKpx6WTC2RfFz5Q6bYzXqkg
d96DGeRWCTJj0JBIl4+yvkWyGu+7MFeTZuUnQoZSZYokwhUbZERVTym63nciAQUfkElK7n/XRMrC
Gy3qIyzcAnguNwb1F/K7EC2Cq5TnY/xTOtYGQGw/1PL6uuNRH6LO2Eb1LjOqCPyWHMva9aAnE1gC
hKS2qadP3/aJvz/Sofb5x3VkToXcrtT2iaYcJxZWPUYODP7CuB49TIm36B2EHNsNb5sBt8wQ5uH/
pUTNuHv9r/9ExvHLlIiN+/KSf+za8W/8kRUJ0pTf6OQdqqzLOmSlk7SI/puoTtg5pH14ZUx9qj/T
oqnZJ8tQUYGxaDSwVPVfaZEs/sPQLdOyaOzJtO6AY/yNtEii/3fSkwLtL1mGNEkLSYao6eRnH7Oi
XhwoLynir3olrXVH2mKFpd9IG2pCG19eGe7J1HyShUn87vNwpgI2VzcsFazZx3Bl1NPJ1I6/5A1S
JWtcu9eq6/1obNUWNunax5xvoRnIBTkPiUOuZmmknQZzJmtkrKd535HjsQFx9hwnozVeoC8mB+ir
gjsP7DgXfP/RonZauFokBp6n7Ao9HRIcd42OKjTOt5q+SXhQCi+gwc3mHrMTqFEoCVqxYO0aLfUR
AqDSCVWQQgFokSdKG4huqG6JtfzYT5ouIphal6e2lAu3sQKHCB5z1Iaw3LqCQj+cyDY7lnDW4iyo
rtsKMfb7Ki3Kx8IchvBHDgmvuYMPVicQurLO+4kKjgaIQwuM0RkzqZM3Q0zyY/s5ttwIcuj4VOdW
gb1bKZUe9W3NwlgG4EB9APTFw3/s1BoovIH80NroMDu2Gg5Rm9/qX5YQqYAQy7AVbJRj22Cb9tNk
QfCgrhBXmNvYpWilT6KO1ZvdV6P3k6I5cGpT958j8Cc0Fui9XKoidF9XrJL+R4mkkgJzqFT2aoPj
p6vV6IMniQrAVFMzLOL4BrgC1OZxoOTd0fhMyNpWcRKE2xjFCw/D3QI7MEtFG2UbZJMGVotR2xV6
f2a4STskGuymtYJ9dtRbWAiYah83so4QzqoaG29fkVc/jJKU3SppL241ydIEQg91TsJbNJYLJkTq
AlhuuOpdU22SEaYo8ClCJCtr8lSml003UL8zxiSB/Rp3AxwD8uBGDJ4gYVYVvM0hWGXomeNQA1VE
smMjQ9jBzoKUtlFQoe3jKqSGmVMFEUytiEb6reqXx/DRi7ysWxV+QIVE7uoUgWI9SL/ha2skzlAD
wMIUoq1fj5mS3qlhZr7plIJjl0JXgRA6mJ7QHqgc/GqlIyU0YQxeUtpWL1mToqM+GBCyXT0F3edE
SJmYdieK6H33vSRQRWNSbKPoWwnhpKi4rIze5MXcZEJiqXe0o8Hs2/A8a8FtlLSSD6S2QQgBcBAk
bQWuJTCpQwAJfJXhgqc3wFV96wa3NGqYaznvBG9SbDPrbltSuIGlEaRxuqXFO6pujcaLd2gQiMx2
5O1qtPKrUMpeW6+QfqhBLJV3KXrMkufqVi2AMC7MVKicogy12qbRgDqlhBsk0t4GaJ3relB8Lkup
QbJ9hAKWvXu+qsgYnnpZdqhqKqV2mzcG6qkhEgE0M+vGspWw8vVNA+saHHSsKDW6eUKq1iylcjRu
IiHQgu8VshKaox4R9r5pUrISeooZPHLKjKEU3oV5aWpPOZRbgXpc23owncZev2WZa/KuAlXKHPVg
+3ZBDfnmWpWGRqOQEcQZ0sF6mV4P1DQ1nMCpGGPnXbFnQvGI3pYajjcWmqMIC1Wt/tTUGr9jrEQU
DkROA/UC/VoflokvDi9tSyduG41F1dptmx5/9CoKgLZayWH6IzhGMioHHWWfLQQSDaOQwkDJYoRA
Ke34bzRr2YiPr+DZrRA3XxlM/FNFdTYHA44AoIuVGYLJsVl7wBTSsikomxn66lj0CTvBKpqm4QMd
Uyt+ykWlQG+cOh20tLYFDJciEp83sLCFHvlc7A4Gt68ghAJeVxBo1HBXiPZZw42xxmcSnak8j1oE
+tLQwrBb6JQAc0Or1tZCEXeIo4rIscNr7r0t9aYOuVXhiDVBVghmSg8DtTNajB6m7yh717AzAfEm
67HyMshrMqyl9jtMNKRrYCInHThha1AHMq/Gl4XXGHmV3NZHLMJdr2sa5DkFimLXFMS9KylV1dTV
zTiviYNWHX+rE11ILpRBB957BPqiULHdZiF2B54RwHtjKdo1AnxCW1xR6HvwvOyq9Y27oglR2fCk
b4WCUaBPjfcKkDjmH0fp1pKMQyDnInAD4T7rBg/QpWweet+s3aKXUBUBtSgcm4PZFsGdhl0f6g6/
RMt4P1YqCEe0eB4lC44cbFocv7MxHjawiaCF0D52/M46WGzUWwFdYirPNLW1bVxkSOummzjR9sOg
XRta+1AISIG1qg4yQ9IPPcvfLvGFpLnOJWoWV6GidO4xpUp8tJp1Trdh6nUBWlYTpwEQTHmAf99Q
noex+VFL6veuxU0uENws5EJoYtG6HqGN3Ko6pUuvRyMXdeY3aNs3bYHZxZD/YgddFiBoEd2iuwcc
r0COAfasyhOi6lFODyykP7gQcoj2KYA3ady3SpD8ksrGu4qQmb2LqYm4pt4/tlp0I5TcTxZv1rUQ
83EGi0dcrzQa6EcR9PSR8i0VlXLl5/pj1HL5t9Yql9qrotV3YgjinTcgkkUjBt8CD/o3q2wbBxqX
tBGNsl9NoArBNQHIfK9xDd93RvbDwxi73ICIL/bo/mCJklcmLl/lPrWq7jU/RsKhUUv5IpRiINl+
XKs7GR2HnWm1KcpJJrea3hbidK0cOXH4tgAmWdvpc+MjssC114Q2DwXfsk3QLrvphkOXFAEzCQEp
px8tnMUpuWKejXROzn8ABlE2DMA1VOSdqdXzJtc8RKzRzr8QkK86jAklJzXJHtAP5CHHK9UuIoCf
FQhPuyWVAToNAL3zwXsLlZK7llnQg68y87umDO0+yIpbSwsE5NaFKrKrzvMfIspZsVNqAuBEvcwa
TCQt9DNXkQICho9QZ/RaMPVxxNK6VeLhVyNR5LnowlHvNTvryuoKxVHUiaGw7+XANPYivklPLWon
u0i0Svgk8BDpRorU2RHLiK+0wk8Ah6bdLc2fB7kHkDtogktznR5CvcoGnXHD4PHCbSDel3q/LmNl
3yU1Bbia/7PlH29bw+JKQ1ukL2KPtoiR/5CPvf+zMuL7IzIutqX5O703su1RTehqF1KPI1zOUHQp
vepxuuSlCEmtpwujm9rkgGsip9sE5gqax5Y64Q9KUqOdmSpUftG3DqGarb22heQDd7wTDaQwJA3Z
CDwpSOXC0XJgGsGvL6RDWzcZHkDg7eH2gDg20EwSGvGbfpTKC7XwwaQMnDYmrNAOlppcQScM05Ca
vWRuU1oI772YKWCIEmug4Y5ZQWL6I12QXCetParGXgpqSEj5bWKF1auOpYJzzIvg0uyU70f6xRBB
LYD4EavZaUoR22bBfMzHDhVrFJFWYSTUu7oXXkSyZXsgPXhL9CxVN7xfgTh1fYUyaH6JTPZBrzNU
0pNL2rAiB0N926Y9jYfukHHe22GjPYUm2smG4k9+MaG6jgpV22G86N8YkpC9DGqMvHVHkVGiKY/w
e6tuj3CwohjHcUpn6SoN4S80kuhfaGjtbEpS0p3uFa/d2CY/+VFbrrxfY2VMl2EDtwFTr57ibAWX
PiwvUNXBQK5m71ed/K4JOlR7WiC2KtX6/ohpNilhOY3V0YxmjQ3wRgGPYFMhQ8VXAl6ENIRkI+vu
Oeogo95tYkYSgtmw6uaJAxSdtxKMQDg2rWuoaH00GD85fV3jbTWK9SoAWtaDzUIolKeGZxYvBZ0O
Phpm3OmUuRSjnO3ITDC+MBRrL3MeuM0RhZwo1GlGielNqDfxoyKVRskB3Xs2ZcXnTE9jNxdwcW9r
Kd8UvWdFdhk3/lZBc2cdhEXxBFK7uwEFh6bUECW4MwOsMh7SEk1TTo3ipkSL4CpHCPuK9dgfVNLH
2qXmrV9JWoZEcwQwTIRAvEbaSXwQVLjlIWWfDdU3+UjemnRrQdCxWqnyxjGOyARblQQxW0lwdB4w
+UnRkiPfrDu3gzJt1uAqrF7EQ7oSvgeS+Q0V1M6Oe9PCGhKjxMqQaT4Vw50FpTWr+vuA6uxKJQ/Y
Uia0ku81REBIjq3Q2Nh7oI9S1H4NhDICKB0nndJeDTK8hNBLkMCB4aBD9RpKWxQ92cFyaeh5+CVV
8IbYWdzcGGEZf7M6zOzdAhDOCwLI6StC61qBSXFeqW6kH5G5aeoKS5kh0EdXD/NmXMWFFb5GQRM1
+74WSv9QFDLPAsGPJJUlahEsMyXkxajtCTLAMRoYCeK2QRU4cRgI8Urw+6jm9eE3IQV9eDZPoiZr
6UHzAq1/qGvThLtMZ13mbKYilsq7RBRC+biOUxXwgdt5ZJ77XjriXsuHRqadDkEcUaxvRe2issZR
hh6WJDQjs2TkOrB5G0jNs4rPGJ54eVkLw0EolTCh2YioQZCh/0hzIwGuYNFr1CuVDvkkeWXFiM+i
0789ElLdFlqbpRfY6ipwTCNVLKDQoylBGSKkwYjaVRVD/7dpGxrdK6yKEpkJ8qmo3gIszLNbmaLn
TyirXuxSQY+MFx9iYpZs5KTQVM+pKsz43siwReGd94JW0RwVU4ixZA5pfZFq9SgiyVMo/a+Gd8rV
UdExKKS3XKKjn8jIRVDRwWjBw7LDyB1Ya556V6F6YtnUedJgR56cD5cVObdxB9BC8H6R8dBvMHX0
G+wEu2Qqd8IoSJelWPfIOhpdjIt4VB0L+b4em67cQhYLhG8F7K7o0I8RxofkxHX9GAB6oFlh9EO9
4Y5t1Zo8NgUIBKI4H1xBJ9/fSfi4Je/D1EtAjbSKrf6XKOOM9b00NP+1E6VMXaijnBeKKKNYuj5h
qvmLKM4qN23rCwaA5GeOxA0Je7EetqHTrYbH7hZL9IVos14dZTFL0URJV+gXapI8D5bQ5o20QH2O
doieb+NNv1bXXBWbhWrUR6A4xa8pDDBr+pXgHXDI+1gaUj3DkxFEfFauw6vuUDtkQFvj57g+rpJV
tlka1O9a2l/479/hVMmkssBfAafr2sdwodSKvNfDX3gBuEe3xk/XRTfJQXdtVX3LLo3XheGdV774
YAYtT0PSVUmfzyL6xuGQ6RW1PWRx3WiNHK7qdit9XTCV2lK0j+j236P7EG36NSf91aHBoxSF11/t
vl1Npb3csZyaVtaVd1+tcJx38IH/mTxwKewWxjnN2+m8ouUPPc0wMR1R4EXMcfXKiOFIEkpv8kZa
yyuMRtRdDld3N64B7/FAQJ+wxNPMrdYLgecTPA88aymLgZipbSG9Rbtm12sulYGtcWns1e1Yo79j
R86/E482uWgpIshrdbaAQPVRkJClt3of7KodzcAd0lTO6DZOuF4q1X46qSexZmNDTJtemiK9qToy
aMgWxrVTYqS2MKJ5Pfj3DJ5EmRVncSarhNqQ3rBvRCPyaONtvkfL5wpbF+ub8d7fZRvEgReCfjo0
HRiCJGsKaN/ZUabEJmKwlvRm3KHiz2UF/l53cOx7MB6EnyiNgMdBU3fzb8wosUzFgCXDIWDOvh5C
6fJQ1jJ6RpfH+j6rfhnjt69HNmEsZjtBF/nvGxZvHBTm5yeMHqBzNaT+O0C4ZnWErg9Ff1/dxJj0
GE54b+2728LG3TnflffqQd2KF/X2658gffITOLW5HwDh6rJKe+LDMSB7Po6vuvKOsNBK8oPrAN+K
mMJGBHoRDGQ0vFp5v4kxThPj7wuxz/cjTQzT0iS6IhrF/tmHLQsRFJjavkzNDMmleUcxyWmn43UT
4HqxsB3P165hGhggGoaM7R2dhY8jjfpjHyHT/qLj+RFHP4Nx6VxbCjDbggPYbVHsxhdx01UujjZO
6aD/6ag2LgH5jWwvb/qziFy6XIe6pTN51BhmH08TjBLUm/9eSLjBFPceMkJ/9xPNIswmLa0hYmXV
+CZseZ6vpa3uynfjWnSB6Tnl0lo82+iQMybimwUZnGbufDiK1ZoYrJSvhWvdQZ7KdsY6WgtOFtL4
t4MrxaGcea0tfbbPooJT10AukbuY8x0Qo8AfWZn/rl27aIdty43gvHh3res7qbvNnKVbYSnc9E1P
7l1MM8Y25Zt10c+8eWytfYKAy9dfbTqFP1ywzOPpiGYfzadAoium8Aa+z7OVvnjySiSmE6Rc9JhS
j7T/Opx8to9n8WYLn0c5tmO5/07i8m4B5uf9zzkmXaQbnEwr19G/97viGR2ztb/WXPUSwsbC3j4/
SWc/YXYxBe2oCxGzKu5jGvLrbO3vw2/o5Dv1Rlh1Tr6z3jG4ze1iXz1Ue8H1Fn6ANE+npNkPmP78
5LNWvJnKPvbfp3x7xAf0BsWIfXVdP8Qb6DrvRW1j7txdBvvEse6/nv+lzz1l5yeh0c3IC9n33499
b/PYSCx06MKdeHzn6bGwss5y4tkw1YlVehJrxMHn96dODtH9H3uFhHgNI80Bd+/+bz+rOrshhqgs
YWgwq/i+XiW1W9+i+/fYXcP144YU1yjMenaNX8G34TGyaUe57cKIp8n7Yi+p09o/GbCIHbZ6ZG1P
OSNElI2yAS24MZYOoc+/IX5ymiVPL6jZllWPOJqMZAL1Kn+OOkTC3HyvXCAsLKyqlbyWAx5xrnph
7aq//87545v+FXu2fQ3sTxUpmWI3BygtELcCF58enHps7VnHe2y9+F0/ko9BL/zeLX+FnG1XKYua
TGG3dOvoZipOK3a6yjfWynDSQ7lDRuRBeRS37bZcF87yNz1PembhZ5u1Sxse9Zb4gmicg9aMXT8Y
K2kfbYuNfvX13vz8tP9roLO9OcIPhBTivzfjXRH+CEnwimghxIzJfTaZv//8ZIl21EGsnLNv3Fe7
dNVt0eE+AAdx44Wt8P84ZP81mN/TehLIA9TVQNF7jw4qoTTPBlG17rbqjb/zb6y9spKfrqS96FaO
4NYX+cXXUykt7JHfJY+T8JASRlgt/nv8qLmajeUFCVbkyjfhN2uF+K7d3utPobt0X59hYGZrdQ65
AelGSY6t+ftkXyGpc4lGBFkdBOZD9s1fDDhtt7MTR9ZMiXRVBgMz2xuD1yEnwHZUkaA04lvU7G2Y
egjy/fp6Pj9Zmtb0lJOQv5FUtuTHkw2Rv0oUIvVdzrgltTv6vQ4e5l/H+GQslsYbB5AQDxxZmi1/
OD1+Vafqe2Fsh+GxVekuR4b77esg5wNBJ4GMR6OaIKJoMMuCY6MFdijL75LqDGJ/hz6GWwzBUnI6
HfQfP8vHKLO8rZKTFgt34216rCg8Vqqn+AC8coXbr7NYnJnutfNgqPhoOpUnY54JY6AQWIEmvzdu
B5/WVrZw2dbGvkDfbbFy8PtDfwxmTfkin8hSgd3PL9kMH5mu6+SfHMcvxSG8VZ2a5zWqbLTGYRxu
1DXKSJuvv9knZ4k1lX4MgGxI2sm/N/vJZrZwcx1EVflZffevlLW6iu4qz7Wujhd42TkIq1wZ4Dkc
zRHtkGRNvTTz1de/4KxCClDwwy+YXQJqioFNxy/QbODFjmRHrumCb1hT99rkC6vnfB9YogkuWYZP
Aa5w/vYE0IWidxw9427eB2+e/CpgFmodvYVM/JOLjTgojhiUSZXzQmzsCWVGP+c52Ymr8SFYI0xk
UT2QXWEXL6W8Z9tOR8FEph6DgoilUM/7eH6IXiGGcVY+5167iqrORlliD477by+UKYwhShREqfhy
Hn4Mo+JCYIVNSyG7pyqauAV8isg2fk2J0bCKxKmettn2tvVatK6iOYvXzqfjPPkBs40fYVOm11X7
LOWXyU5bJ2u8gG+t5/w7AvrTCp1uu8VL5yztZNSqqnHSkxEa5m92zMn2gNFwLMJj+6xu/C0txe5C
fbVuOzqamW05yTuyJzvRBZmDYy++NJAlLHdhe3w2bJUdYlCemerSs2uo9+tYh3D4rF4mgQvu6HhA
WP3aczOo3Y5+rTioKkDqXNgoM/Uykplp4CdhZ6sqjYq0lgmLzRXGuipFlKt8XzoGjhC3iJiUl+HN
9NYQXO3fGTBecWBuNIO1Nq/3UYrDH6dTWWjoIY/kvuvp7Qgdukwc4fK4ytfikw7S4ObfmGh6DLIi
aSj3nXU1/LjBdSExiDslo4GTXfvU/1QOXmkFN9FJLhc7G9OS/XDicwpxT5JkTEhmMo2PeyoJj6D5
jsZzt6bYt8qu84fuQrvt15JT2fkdSpf509eDPA9oqoYoyzKzS6VqXsKtYsPqcil7aftbIdvXQraQ
mp4vVhp5EtJIJjZIoj5/pYUJViWlXL/UEbbUEqKPiI8Kcbr6ehTnV4b+MczsLJKRw6URXr9o1yNX
BtnnWt3p14hTOOJWWVoX00f4+JE+Bpvm9OQIsI40iMuqeokfg4O66Q7WGhyAWzxJt8qm3NHBv0GT
zh1+/N0x0pKZNoAMZ5vNKM5egzzw1aJXM4qyGBpeR2vPLVbdu04OYOzEpafLNGEfxmhICouCLqWJ
Mg3izR/H2Er5WDRMaPMdjtdwaDeeGzrxwdDscpe74Xqx2HeWxRFQJSZ1fVKrP1iHJ5PqAxFQYSq9
pe+dO/Uqf790KxtsG6f40g15tupp5MkqaaNq8jdp3q+0aPQHY5a84wyI0ib6qUsvsvO3ySzCbI2Y
ueyD9pPfQNG6kATfsCW0O6c8FLdT3oSPr/P16pjnMbIo8qF0bvtJFEuZ2BGna7IVzTSBnPaeZ8Je
R665fS1b6ZALS0+96ZQ/XRe/48gKx4UmG6zB2UZDzFyxCql+g5a1QoVsZQp27NQMDlGPwNWuMFt1
UxdgB+ABbWGMZ0nU7+C0REz4rDScxNnpKKKsB+i3ekPF0txMJWiErbWLqTsZrxf7L5/NqEqPngmF
YUED5uOMDlJdmV3ZvDXfy8f+Md2Gq+4JSfl6jcLtTXOV7UGNbxCv+vo7np1k0xhPw84WDtrzHbSJ
+i07dDvOMdNOHd0Vv09t+/qX9boQbb4Rfkdje2vIDMDrnW/zEVUi4N3NW16ta+uqoEoBjlFwYBuY
D8rPfIf+8D7YfB3005i6whOa9gg3zuwrQu+qwiRs3zDFWUmp5QBv+t8FmGUqTcnSEeTmDSmgX1YG
6L6TjcUb53wUHBuiRG4AuAK6z2wUvQIGRS2SdyBqO+FazlbWOrr2DsJllmx9B9Gny7+/xenOywgW
gpUhnjx7siME1+ot85b4z4Z4wPrXtsRtKC1cpfMLm/c6UaZTBIAFrKrpz0/O4QCV1DCsuzeTIkco
3selvOrapatsKcjsKpMQAomPQ/sm7v2thpOizg0KCn3XuuhPaKthk+hPQKAWzo+lqLNPJiiNXFlZ
9wZ2bG34WIN62daXjgtRzl7tv2eQxp8oIgoJmGI2g6i3BUUUDhyRXnPrF1ce9WJvZ6yMyyTZx/ED
2uGUw5dWx1kDYB52NqejJZhDGAyUQYC4I2aiOu1mqorn92PtjhlNzsWQn07oyUhnEwp13RoMrX+b
slVfA3PgubiqxxvV7lb1ThlsUGVbP1iY4KWos+0dQQ5Mla57awYUWS86867pl9bndLZ/vOXYBCcD
m221JJOEpNL7N/3SuPM27SZ3EEj6qdviGoejv41nmH05Zda6yZBjApjdv6VVY1fm3vdVW/UWhvTZ
pHFrKxpsJVkHN/FxW2ciiWVgECNDv8m7t4Bgo6P39bn7WQwyEBJU2hLnT2PThLOSkcLhcKFK121/
Ufj3X0c4v5NJOqYmzG9kxNmLLBiN3NAAKHnGnaZtx/InoE6UcG6/jvLZOE6jTEf/yREIqNGXRkV8
6zoyGmunyldqs9RoOb/nNU2j8MTrSzepv84hFkEA2z3CoxxOl5vfKtuUrSquFWcqXC+1ys6mbRZr
yr1PBoQxrMbT3Xgd5AO0S5xCatdKBafHzurrmVsc1bSxTiKh+q+G6jCNql+Vt9k63jS2Rp2yvFse
1fmJNxvW7DuJ0NzDSDFeo118JbnKRfhmqdfFBWapa3qe3o9yKfmdv1HkWcBp4ZyMTuaF0tWMbsId
dvfT6ICQuPWuvP4fnOfTr/9wBs2Czc7zuq3UomWBaLbo5EzlreBQZbJ/CJvu8n8Qbl7Y/mNsGjAL
natLm2cXpeQdDSRMX8W97KABwv+my0PYyDT7vl4k5wMDzgGkCto1eRNr/+MsNoio+JlJSQBLT1++
UrqFo27pvz9b7dJoHUU4Sy9xV1/EAw6GsGK/HsHZIwga9OkIZqv8iDokcr7NS1Rd5woNLvNmyNYS
YvOCWLiB8v3raEvjmf78ZNVloPsb1FVeKrhP4mCt9fj+6wDTNf1xpUGnp/pD/VvTVEBLHwP4QVX3
dXl8ScDvDaq4F61umwzaAZX6AZ8Nc2kbfTYgBTFtpINERZLmLXUrHTStycUX5HXtSq0OeZc7gTLa
XjSuLGADPNlhUKPYSE3VaPq1dwSjMRloYQ349cjlebtb5kue/pTZJmussOzLin4zGmi5gmNrj4e5
DHGj+RmNP4/wXCIwI7mMaZ12l8eJG0IrzbA9SdaJ4O+K4b5uFfs4McCsx69/2yfH28ffNs+uMGPS
hVZ8aQNHHm1EJ7QnOiFQiL97kgs98SF7MJdgJJ98Gmy/YAYBw1MUZQ6MlfXCimD5v1jepYXwC6YS
q69H9cnW0VXqPGBu4W6r6mytmR2slUboXxBz1F2UAFyhbH5Umnwd4OkkaDk6quPd1yHPKtd85NOY
2iy/kiolLtEbpXA2UrNAsDWrVnUTIrzN9wQSX+/ELeTJVQkJ1rP6tXD4+gec5RPE57LnzcbfSCtn
B16EFB/yJdKL0Ul2yMvwacJwfh3id792toc/xJgdeqp8LDJo4S/+s7mZmjGQ/u7MN+spWusuEqqP
mOCOdwh2pnf9xVIP7XyCdUOlm4ziFbmMhgr+xwMk033BD1rjpXHLR9Up1uEKnzq4s1xXklMCsNR/
mbeLbYGz23gWdVpqJ+fipNN5HOMp6uBOnVEEJLeqbW2yVfKwBDk+34xTMOhelOapB9H/+RjMjIxI
ikWdNfRH3avAqQskznQ/ClDYf/zZ3Ppbzg7/nyrj6XyoL7wbECNMf4Vl+/ZBCWb6l/7UxxP/AYFG
Rn8O4Dkb2+QM+9O/QfwH0lMWwAmWIKeYzp/8qQMjIIJHn2MSwYMIgwXP5CnwT/8GWf8H/YmpKWsh
/inR3fs7SjAfk22qQVS0ZAs8PjwfCQ3V2UqRMi3WtH5aFB6eKjgJ1ijUNnniYKC8PZmZmz+2939k
bXqTh1lT/9d/fjytz0MxptMdQFdH0Ea0U+1olIDe6wiMY3CzdF1PP/ivo+WPKFS6DIWqEEoa8xqh
F7RZ3hSGAEBqvNOT5hUFT4cswjHk4Zsw9js1Eu70tvnRidZFkqd42aOiIajxVSzgLhlK66JVkNLq
nv/+6MlUJQw7eK2fXSVerWNF5qF3if7XIWnka17Rm69DzN4z/xz7v2LMr466jQPk8YnRuFgnc65G
62Zbr63NhJhdaix99jlPBqTN7gnVzGBDWpZgQzLO7bqsLnPP+L4woo8Zzz9HNGk40jmfanwf1wwo
0QqZfEY0yLpTWa3jB4YtJPsa8Qb85txcBeQnw7V+/Trw54P7V9zfmdjJaW35qD606FigGiE8WD3C
Jnq6sFI/3rNnQ5s/LLiYBAlpCTwO4NhkXPJxnW6LwVh/PZJZge88zuyureS2xkydOPHjuMrQXrFR
AUP4Gtm+iYTmO1CnI1cNr7164eExAzP/GVoCgY/MJz4188YV3M42KhOaLsMa3cLBBSGJ5KMtbT1X
usJ6Ez/3eEez2OloU0dokC+kb5+P/eQHTJ/55DNqPb4fYsAP6L9lB30zHAqQB51tXos3PTgoCFTX
S4ikxUFP3/0kZtNVjZBnxKxXOJ1ST8UvdBPcZdcpL+LBgTVSQZ30M7vGlHopsfp03Z4MePZCQLaz
iIOY4OKmcVvSG/0Nq9yJ/SBt6p0c0nryliZ5KebsCkmyo4biACdu70hr/yJdlY7ghJtqZW3A3W78
66VRzkBf5+tqdpOUxyit45BRBrv0kc5CUVyj0/QtdTBEAIgwNX+B1JWOiGAf9pOrCVqzmGN9ejQp
NBZN2g6AEWZHUyPIo4dhBIt7lJ4knI9xidyhndDzNDuujQoGcapaT4P536Sd2XKkMLKGn4gIEPst
a+2LXS67fUN4ZRWLQAL09OdnZuKMu8Zhn5hz1RFuu1QIKZWZyvw/iDGY1v7nXf3tnKNsaqkEU93/
6PGEYljplK2OGUgp6JEobIGC+P9viFu7kZlJByFNxQNOJiLaSufaLw7Bd0c1dJig8mujrPM/GmOh
fDRR9PxCOil5sQfiacPOcs4OR7f4v6SbIbr8vQ7wd8Z2uWo2kC5CGvO2DkpoZBBQW4Ob40wBZNUG
kfvWdPp5xm7c7n+uyy+juDehG1VkarsVRkEjHhIDoVwtRVZ2TIJsQ6P/Q3nXcsbeOjtfB7w5g12X
KUVSYsAlqoBwTUD9dGfHeji//mrXlvX801g362EG+wh0A4zVct+awz4EyfXaPS+dt04wRhw1Rrlf
Xxvhzajc/v3+5pdXeFvABzs+zS7D+Jr+IVvFt+t7Dj/y51f43SDWP/IJBqpJUWX0t/FuG0fLVAdq
Xr1yytPPbtgMSGX8PMZ3e/frGDfWy8lriTt8rnhdWwaJ9QDoyi8jfLexvo5wY5qgoy8H28IIjEGT
v9wmWiygyYcG0rVqxv/F0+D+BIVnhoWI82bGrNaGrN3QY80vsjcPwnZ/eZjvIhRESP87wM10QTMP
SoUVXonSqg8NFHRgJ9qtrESojtnDzw/z7eH9dbCbmRPESUpIoime9dDuoA/Loa4IXG64HCppnNRe
dqX2qkFrSb3XT+njz8N/uzL+/ai3XVEy5YCt6JjLtjvXqNevs//nADf2AixNYg7LAIXWe8R9sPL2
l7f12yOQvzdQMneaM3OMUAJNAIOeAg7/8yR9a2W/vKPbUpfGagmbTAxRrfMVHMrnDJUM9nOz08M2
RuWu9ufnAZcFdmv4vo63PPIXh66zs4ZS6BCCZABpTDrHAI0GcoJ4Za9CwHrwCGzfz0N+67ii1Z/Y
EE1VCcKsv8fUulltcwdjisjZWH57L1/bwXMgqSBD0I/GELWku98qUW4aMP95fn0d9cZ7LLWhtmao
u3jFGnJtSFKZg+dG+hbiXwAa18oWuWYeTWEXkS10eErU3ZyBbHKLEOp7P8/Atz7e1+9yY1dMq4e2
9rKQFq/SufKPrPacDZzLDvMdWEG5XkQ0SITQNt2JvZVH/4drpu/OPJTeoa8FIhPqfzRG10aKGgwJ
lIeF/rHVUlboMl+jnnUBlknFZKSh9DW/Ct21VXqy9Zp6NYy/OGLfnklfvsTN+isNEyCOCV+iANyd
Te+jbvk2BMp/nvDfRrlZcchaZA7VllEgeaQkbSD6xEusX/bSt+ZhaSpW0WaOgp0bA1Tmam/MAqMo
8BMc61Xtf7Fw3z/Gvwcgf2+cBMq+haph2WgcBGc1kog3pfFL6cCy9v7DInx5Cv3vQRQOqkNXYhCH
vRX6gzEd4Ynsinnf1e4vQ/02YTcv34SOEIRTMRRvpvXEuQcw23+1vv49ZTdvXjH6MR9NvJNxhFjf
E7cf0sr8ZXX9I6n+05TdmBbg2RbNaTwHarbpAZyk0gNcRqxAeF7c43B87O5JVKEg/7do8bcZvDEk
BdpOhn5Zcvag+TmEkxr+SwXfd2vORa52Ub9AufPthQKIohXuovFsbYOCY8XyDGcGVKL+ZSncVOn+
0zx/HefGE+rElM/pchD9s8QfVuA1QYctZCguFgouq9j4fz7YjTcEgWFIvCYY0GKzJ6kODEXlZcrw
ywL89rT78mC32TYBhqw6pPC60hfui0C9mhUUffJQCQ0PrRrdJfXLXxM1323ir4PemCIOMEyfLpai
J80Bel+hbVXojlZRU9oF1dCHP9vX75bh1+FuDFPR5iwZCYYDCN4b58MAQeifR7hp4P3X+oAGyj9S
Avp/KM042WSOTr2Y8HWCjlrAB1Dgv3Tw/lah8+2zfBnoZjNXTdZUDcNAIlUjw4C8sP7bcfTN23Eh
AwcdfJy+SK7c7Noqy/LEnBuIPaRPwqKeSu4ZsFUdBSpv+Px54r7Zv3+NdbOvTIsbqGpbxqKPpH4x
2oud/Ppyljm5MYB/DXKzl5DgJpPSYZAhkFETymi5BKyOqDr0oZtHPCAkUGf5X9j2L6OiyPPvk8qq
UvRkZhjVBhZ0wAU8xbEoRvGLef9mQfw1zM1e0mQnQZ3AMBM52eVTi3zuz6/o59lD0d7fz5FCnI/q
NgbIJxt9VVVoK2ZoOcwHTib+eaifVwPqPv4eypknOeQ9hmLsrOa6Nzurkfzm3n4XaILvAB64vaSj
0ALx9yi4t6DQ/axRQLwfQ/RwRlUA4VMQQtNY27CXJoCAr+rhZmBeVc+/XfF/E9H8NfjyOr9ENFqq
mBpqi/G69CtN7zUTboV2TPS47ve8+q1J4NsJtVB/jvZtbelg+Xs0kRqt1WRQVkVxlQ+QHoigTwpf
//zWbm71/2H8FqT9/45ys0KEWTYtrTBKvcuGUIcS6Ak+RhIsmX4Lqp/Sl1e2WSr7fnMwbspy/jU0
yglQ7IlGZFS7//2AqZMYhasV4JlqHpock7gLWwg0sL0WlOFSKQkUNjqDvDENq5cJ8Vv+azYa+kbL
A341MMZCB3EJilkRLqJBYnkNX14qEJ+FFDZQNCg8SuuXyXKgvZvqIMnfoxElgQ3VbcV1Q3CfNR3K
8Rl06aOiK9MkdoVt2D6rwGTygIxpLd9M+pmExKApkKNQ7QJEUhuSPmaQVtN8nfN62FSKbckL+ErJ
k0IXXXTgXjN6UbB59HCYc0OFgnY/ggjf2UVPoAaYcciArjJck+cA4jqtYNCyscyCvOBiHCACFRQb
886FGrl0gg5C8QLtk1o7N2+JkZEebojSx701jmMIxXXIK7OqUNzTBPo0+ivdPAP3UkCFrPRBPrRR
w95TgrcCpgFuXvJ53igJ8MvxiJqJtaKBogOy6nSWivbUKchquo15RNuXiGctcSOlrpydC76RL2j5
Dg78EHJaqhHoZ3OkDEhRj9IC2XEST0Nld4sq7aPLQANf9PJqQj5KU6xbWT9UGhQKQc9GUHRieX/M
TFZ6ZjE+Q7ghyJkVl878oLNmO/MsoE0RJ4l9VhXXL/Vy25pQh8BCno1H5j7kokD4qe1oCTF3RQT2
PHhW6b5wKL3WSh0TWkYjSK59FkOKoSxerU45a3zAZfg1s6tgNrVgBDEIDDER1JOYILLUoCeXK1tG
LnVL9kD0rkfgxHhPw5x3awgpzvUBQFR85gxmmbua9SBt0UqsGV42vSTuGbLdTpYjKvddcFuTyWN9
pJsHTQUQHpWZ2lojW9f29Q6Uu1PTnRV7141AOlaeMoZpv5b2ZRieDSK8egLRJDDYvqbxxF/zinv5
6Jfz5wDpUbAhghm1dUoVyDnxKwkIinCQDSzXRr2voMeE+jcKUzaWyAuoYBVo16RE3G4/gChnkV0u
er83dqPzYuQn2Q++NDfJtJVALBRr6O7nkEWw0fhpaVvXWJmy9gD9XslRekly1xVoUkj/qItaCaCW
CdvM9qrkWVQ428Tdt1a90rXjwNtIkVBENzuvnH0127rTAmf3KhcKWgte9tiM2brs/4jkrlBbCE3Y
Hkv4dkp2DuOx2g2+JZ6S6dNqEVNCehGC391qAIzFWfMGGRDS4Bf8wdlx+5XyvWInvp5NMOTR1L8q
QxPmDQ9nMIqTOmSW7c35lhCkbk6OAmJ189ZmW1znJNq+1l7tfqPiNsSA/G+c4rCpNjP8U1B9k36t
FMBqRArZ1hz/Q06M7prkLqc+LU6zeBb0szDinkSy0AKSgZ31nMonS9xP87vG/NHpvDG5OtCAd8BU
5v0LmFu45kFaUMrQ7C82kidQ/bb1AReiDxq4NWLdYxPNpeqlCRgOSetlUDIUqM2g6apgLBCwqZ2D
/Ar651Tbb5UzZJgDbGvfREO7I+oANL/GU/t+N0N0ovbd9oHkKE+o/L5+nZLQKgIdjC7YcD/r79Ph
z6gHUBT3TGhAEpibg90/1+xDNTcUhHAJpEGRQRP7pKKinmw11DJi5pMcZ4sAOjG2yQOIGVidm6Hb
1rMAiVCDgHDj83rjwAyapylRfAuKh0zcjQqa/4A+6PUZV+0vpD5zcWDGI1hwfd9HORxAU+w7gVaK
JAbeJAHPuGxXY35sqmNF3gt5HKrQsL0ckzJkjU+Gg6JE2DAkuUj1c1JTP+WvNtzx/nXs9woEo9mF
TDtaRODe6OauzVDpEjuqr3XQg+lWJNvneawMu6y5gJjnI2HjNeVucbDdEdr/+vNUby2I1Qyx3Ud2
ExV1DE6GN+QX+EZNcbAqPy8ISmvO2aDfMa3y5RBT2G2+GtIDgDO+q+WHRI14Yuie2x/GdJ0bj1Z3
B7NSSSSYWNwNrxNhXkJfUU7y0VqhjYsd6RwGVJQshAYNpgTMJb9Nn3nbB0oiN+mEAhB6AqEPYIs5
ZP1rZUF2GwrOEuCqgsag6QoXbavkWZ9rH4jhUuLdAJgG0IxfZ12k9XubAX5XXNXsnCX30KSHo2WH
qbZvSYV1u58tM651FugJxPtYi2/U+J1tB3NRBT0k83Po6LCFMg42xrRvYfLycgTsGsXVcNr6bj1D
69+YoI5dHRSICsFnrTIkHyp5lKZ1SNVD0dN7CqKBN+jlqU6uWgo8XOoEFPM1lkUoLWjZF2poaCg2
tp5wAXJmxrhR5hka7i7MlM18W0evvbzqOCSNoYqKMTlME4cCbeeX0xNXZz+FuRSwaIa+dqZHJmEO
SHWVyl0xPdau49lZHlr2gSQvhl75VkOe3PS9T9ZFNzzazXaq0rMJIW+W7dU58VTtxAHeoBYSD9Uf
4Kg96ur80SlYsoJ1mUJjcgn0tcepWvcmaiw9IJ9mz0l046qPJqJ6LrOtg15HsGnm8o4r9yOlG5BN
z1YDEX8m3vgg9g2BlBZkxjMTuv+JWncbq+w2Qmr3pToenMQ5MtE9KAOJ0PAKuFD6rOjp++DCTk3A
kQeyq7hfKRLvWbN9B6DRIK/aA4RDt/hDxXcFQIGjjLMxPaKfdFMkqhV0Biz91GyQAhAEqMcRvU16
faLNctLNMg3rRsI0T8Wu66THuLs13P595Gls1rBvBUG6tAk7qMdLzCuAKb4y6Y+StBtNL3ZC2Qi9
jjt5JNq2pMmDNmBe7GqVoFy7zgy8oSl9L1V9W1gtnAeZbli/6/MD6oBRZ35Q0clbdi99Dd5j/qcm
D0MblkpUdTSAYi53Vijv8YnYNPbgqaz3mR3WKPTgH5A691r6CqvnmiepP9YfSrZ2oIZh1x9E2yXW
tQV2O391bTz2deImmNX+YIV946v1ixSRy6PMRAyEWlx3DhTzbDzZPRTygEiYzTvFuceBB7Qj8BkN
lOfPSn5W2nstP5ZzTN7q59H0cyXKG4m3+YCDRdLYtbYZgF5zTEFXv85gYsDuILWZB8Q+VTICahpt
ZR7+MqnvNPOUGUF57yAVXT7X9tZwvAyFYBNE5I8F3zSWX66MWLFDSEIxEmD5CR4RlLy0DQqbEuxN
L2MbK9TLuKz9+YmgRp+BN+ZZg28692m3T5DtvgIkXqmhhA2dgRNDhVSxos1moRzpuac1Ho5wZCyZ
1xptCK96AWCRO7N6kBZCtszPOwAwBj/TzonxnnHPAu0zwP4jKr7qPdE2IFwLRv3CBM939gG4tKwP
xQD7BKS2P1l7ru2Xhm27FBzv8U/LHsaJBkP92mKdJ3cGXRfApShOKEZYbJxxkuc4THPPhE0kIwg7
HQBJ+crBXVtbYv3gm+KnADN5GnkojMguUCMC0A4L1T0sSDt6dvKRQgsn8fm8g3AppF8emvmlqHFn
x327vydDJPhpopqHgrR8vify2eWrUdlW/VM3gDtif4AG5oPq4XPcIVogmdgFEBTgCHYAxJguXKk0
Cy2AHpQUN89gjc1i29u+yc/E2IxLKb1AMpjnAZxhuH490Eaab2pRV3nuNjGjcW89i771uBJ3TcRL
8ETD8Wo1IWDzjk4RF1ieBh28AcQS7B5vQeDZCNcHbga2Sz3FIR6hNshe0jOMi8NwADhdAJgnPFke
NuadQ1VYdwMGFb4Zj2r+qsJTxpGaUeEBVtIzGUJnZa3acarss1FboXNKAFcRG1pYuNtJxtPjXHpa
dmhRVSZ3gOL0RoZHcZD9DdOi8cQU4CUYTkyE7mcQClfenWKD+BQ4oGT2stjaGqDOsqAYA3R+DxOi
ogDwHyg8FHf6c3ZvVKdBBrbqZ3bgtlfHXnXvqnwTlQ9oLj4TEWfWecYYVQ9wOWvsc2SH0S8gItUO
O6RKVI9PsGonSeFTAWSN1+LBh2yms00/2zpss/PYHqm7Ko94Hwl2w9gEtXKtkCZCBZkACgTAjR3O
GIhjiyQAs1Rx/EyAh+qp8pBiz4O+EYIOwiC1qBzoiEtBX6mfBhwVLfEViq0Ya8/A46S6V943n0mG
OzveRIY88D/o37c6DLuaZSRAd98J8w6L2gX/CN3OYEx/olNXCED21u7TeEA7svbhSs+yQ6cMDSfQ
2iMYsKm2RvWyuau1EPQZk1yqHoeWlz3mCLQQhUKUoImUfqPncVF6I6oOraeMvphw5K3k0LihA+kp
lOUH9Ix1mLc7NsYdGuNbf7D3hrYl+hrkrHHeVXVQ1YtYVN6skScp1BM2ytjdTZCMy7yqDfLPbHhy
YLCAHLJjTDvOG5TL7C2ASDB56qUpHhd6HD3U6SnP/fGuHhFsHZI/ZHiuYXKewV3K7qv+kORbgKNY
g6MUqkx/DMBzyNGoNrIKdUR5mY7x5EHd2jvcuSOMAnNGql6bgeFdXTQlyKEQP3r4za69dEPcqzww
5R7Wkb3raKq4s8s9aaL8sQDlpNkUKQA/J3FuC8+oAb3x7XKrMr/igTtvui0tHglOtssIKk0WayRg
atSna1avOP5833/Mn7xZa8pawK6zcO4vJUeudp+BmGhu+mlnlPcZudfT0KY+yT/w4WTTGTDZaKUK
ihjgPgfIa+x4ZCqNUE9WpbrCQYtLZlMejWSlqiftkDQ7dS3KtVM/2VYkaOiQgz2F/W451NLZ78tL
IQyvYZY/tC9WF1c4B5FvkhY2uOpp/SdtOTbZUbrHyt71n0uhD508VffQAeIoIUFBbIsb5rCfFZDP
toytLSQqkIQbgaNcJzSCOwCgTZf5QqnCrl5pRjBDL1DaocSGYJR6KFmOXaXw6IsDQjWP0zFosn0G
uk1bcBxea9k8k2nTjV4qAVzya4TJCG7ei3atojR02BKgUa+KFjTMq05CBSPsAYC9Ad4aqIeaPygX
Aq8clLTyAdrMPFvL8bMZHjh/M/gRdlZ7BobTM+cja+MaG8kZfNW+y7tobk/VFDvms6IGvXgR6qEy
PgwWsRRr05cP4IIChhIMJu5hBr97rYd4oLAwEfhOqfre4bMsJFwtBNjhdNd/VMWuB89iM15B5UwP
MLDDcNSrO6cC8u4I6ZW4kTiIe2hOdis7Wel54afJI++jubsb2B5qreV80dIuAt3Hah/QU55D55j/
EdlFGaXfFFsgj3XlT2cFRX/J08dCid3quXBWpIEuU3PRRFh29/bC7c5A0nrv9+34Pinbht4Z0DNA
i42GvQYfgLvUn3GEdDFHBkWBEhqFIKJ6crExem9C69F47pNDBzpntTIA+wyEGStNaGABO1lopn5V
ogMUd23dYz0zj6wYTAx33iz9KsfKo3KrAK/qRrkZcyvAEtbcV4hVWtmRqbsmVE0E1OFEQJu5Qu3A
LA+EPug4jLX7Jses/rEQBc3Nquy3KgqcqAwUG9VGW6jmDvNR2JE+rdP5XIgrulQ9A8mNmex6YBJc
HpQEbD4/T4tgnoF1tDZmOnhwgfE2OxDSmlUBPqHyYeJO0mLbst26Mkxcz7B2ZnsVh8JBDHWk1mJU
zw7C1BlZgxzUMDQJgvyWlsCH710QZrCiaXlIYmQ6huaOwrxjImgaWXdGgiuFleBniQC33CdG5NoG
akfiFGoKOGtz6QO5yBFyhAi6S5zy7wgOeB7Seq2xQN4XOE5eB7hZuwSSLrCrRlB3vuWsEDHrxcqs
PC4D5sLy44xTA8iXyKVd/63rK69Vt8WwnABmC/PXrwcR6+8MHwg5GnrE/VIIeF8NjSZxRJFKlsal
2FnAchEUCHsMQkeqj0DUPBjVjvO4ACoMs6dcFo+bPnPrI+E+L6KpO4CB02+a/lLBfRunk0BuygVi
FM72YREBYdFSEoI02YTTSkc2TvhCixugQTj2TerlL12KRsw9nU5IRzX6ighQ1JSn2XHijDy686nn
eQT8JdJMpeda64aFOM9R2sxlbFhbZXjKyjuziJbMVV7iYHP1UBiQz8UWr1+r6WTgBFsSpsZ7kSZ+
TZA56VCcA4ExEmO/EB4V+fs4h8BZ6sOKkZAX2Ow46N5qAUsUlDSAZa+fp6uUyJd5vRuVJvp3PWOV
PXYoWcdIcJEzY6Moj0Bk5WKFmVOn2OXg2HWg2mNGLcAKrKApA5kGxD0b7VE5wRFiKA0tQx1hEdvk
9bpFuuieok+1Bx4WaT3ISpKtI3wz8zGFtn7hdZA+zw5ZW8OeIxWqt9c8ix0E8O7OQLKygir8lKwF
e+g3ZLR9BWrPWxMNL72XAbVUPafavYMmXZYeO8g8ZsgQ9cpezxj85oPZIZ8KWk2xUpiv93czYGXV
yXKDQi3wsk3UKOCEA3Ohv1/ywEvhl8fMwGJxk8StCEaH+8jF4ZkalEg1Phwik0TTNYGMWrZqZZi/
CW54cF8Scu7TfWVFNFnrWFqTV5CokOC1n+vyhOQXigvh8yJVZ25FFWocOMp1D6VSfA/qCXvdFBfx
YpyA1bRoBHazUGOZrftq2yDz6iPat+DO5qu5AP0NKUsPLFLXRUWUD8XVEanTLObI6XdQHADAjhxk
/YQkqCvepRq73XU0fKIEBLCwfNmXeKC8CyfrkEOChfmE+ol2HRFVIVk3U9Oj74qroV3lOvfxCIVV
tleIHkqJQlzk2ezE8SRypTBCbP5jIomH7DzMzOcgngu5yroTR2CJbZd8ovgwN8PhwwT+VH1X4FAb
oVPHS3ibHUY4fJcSfhpIXBM4HtQIM7sIoLjm9dxTcZByetGQAnP4FgGVBnxMjuYZshofsXymNuJd
vXNMRExPolnxFJE5LBnCvn1DkVSKx2cmPNkFGlzPO60M5bFw3pTkkqvcQ/bdKz+hg6m/ue0RtomX
cdUFMKgm24t2q4zBVF5pH6oiFqhOuAe6uM8CVgW4HUjZWUOsNa4XjheiwTMqQVSI+uLW2o3mJujY
2sAatMORHGc0ZMJBS/EWIgShNepGzHdrupu1t7JD0qm1ESKYQQHrm2WGnw+lD4AGwtHaE2UdFEhv
tsWRIHoHzDhM0+vUECxf6k08Q7ZLqy9c5Cu9hfNIZopcA4ukMoS1URy0Yno12BCkfDqN+LmjShp0
efeSLlc+DB3BK6M3N25pv+IOZ/Q5CE8rc+RJbJbiIUdvaUggtRaZDS98YeZEDVTwOwGnK6W2zktG
47lgxV2TLsxAobZI5ZqqI1KvqFV6zGdlBvG3wF+5uD6pOUKUSkEfP2Njtod4ZnrsEwOhmVEas8S3
z2uI86i9QFaoSMbINItyY4zN2lQFUvXpPfr8nAPwfSuS0tMwtCJuoB2wNVRk7BPdNGHQlYtZd0Hj
Cr8wGvCsRzU0mzlUqy4qrdnTXPfAzNn2jMZ5sLFfbJFtJprfKzbQeZQFpY7jgCCb31OsS1aqe0Wp
UeyH1DwAv6sKgOQIsrwXCuGDHZXWEc2bf7huPBQ9cNJ6smaNe+YSScpSwu8txnVmOdtctT8GUKw8
UjIzotlUB5qN4juQZN94Kj5zpYO5SnOk6F11484q/j8ZKBSw2Rt3WRVRd8QltZse7Z73j7bbVU9G
Z9U7LUNEOYraidBSVtz1FAcRKxJEXeNsrQr84kOmYFVY+Tge9aFVIAfJO35xckNbzglcHwZ0VgEz
dfqmKt6aUclTMIjlaG+obhXGFd0UjbibJg3vSUPeHoaJJPi2czUS7b4uOcDFk1ulfNtAZEJ7QIlZ
xXW/MjoGuUk2Iz5JxnJO0bbiiFdcEXAc+oqWYkSw0DfMTpjqV1XJwDdnClTX1KI0XkVVEMQpWo/D
ygWF/BXES4VvU7XJ84j2GTKrwjZbXJLIvN8NuaiecsrdaSUHQOzXAsLVFaSoa9RPGo1Zqp+sqiFS
ajEJea1cLZtx01tE4SEa5PHzuWv4eBzTqa+xGBc7Wmsjkl2VVoJLCUYpb3EVkoxOnLuYJ/hciY1k
fz7p5mZpTq22YwrVNRrymTEkJoEgT63Jl7raLLF60o7kpAPfN16zuqaItmx3ou6RVZOAAJfEUlmV
9pzcOeDB569oppsq3NmNtuUNuK7NvMLFdSYKkidugFwB8Veh+dmcsymsXL1Z3JAkwZvAIdWWSLJk
rYoqPORkJ512SG5UkmprO3FraAkA3wrcaqjo1Mz+aC3E2+7GHCzMx9Q2koohNmqBlQxrIMDfG1Zq
SZzlDRKrdT6M3YoWon+T4OdOMauN/ENohfjsRY4bQtT2zFCesSa1Rqgl8qZY666iFAXwEI7bINmo
D6J/12Smi3UCULz+bpMSsF53ahUralWIk8Upd5VomHQ79xVQCrg/EmN0/AqqxyM8bmbnkTEB27LV
GxPcxEoojblmltauNFalR5GjBSmynQFVjdYIL0wdUV4dOf1gZSBE5i4SCjNW9CKK4kBGYm5aASpR
iglCnnrO5gD0ZI7iDCqmLJbDONdbd5CkuJgTtBgjRkFYD7W+APjeyovkmeYQVwi62UyeHZVr791o
4uSneU0mEGJ73MG30BV14ilLinalD2pHjnXdOxt9wPk9zQ1wo3TKNxwU9GKb5KVCQ9JVI64C6ADm
p1SEDT8vyQkPWytJUDQyjnDgiwkUp1A0JAmQTM+fulpPX1t9BqbTVZO88QUgXeR9rJ2he2lbgosC
R7WaxC8Avk09VeDf0BWyrs4uL+bqzdUl3GtpFLDpGXC7L00NU40Eg6Le9UWZG37FdDNfLbhvM6Dd
SBlKosccFze06x57EHbFtrYmZFStqZ/muMEDAU2CBdicuF7LAlPLAaytJajWk1Whn6fTBqRvU3wN
tIdXGkIQnmhAGCpDO7iBmVZItLBF9SOCqI31lnC9Nzzaj6a2Ghs1yZBhbWAX9cEWT2rGaBu0VZFs
rKnREW8yJnHXmZkUD8Qa9JDg4m5Yl5Zg+ymbtQNuuEYjYI3e8nDqJBK7Ju2wrpsCVQdxT2dwiCjT
JOSUAajWYyZd5PE0GBD9VBl9ka5s0k8yMGcjv5gKteB5dQJZZYWzusOpY5igGvWqWfiJSpniw2y1
c0B6ulx5gwz7VCm4w0ZyHaXnF6IAWR9DTmdDmkysdd5yuSonVGJcGYjlSAn1c4UbfXuYAYvXAqss
lbNbJPNzWmTygDKqIflwehdd7nSCCmtsp2UGRvhkGm0wG0IbIrfG0b4ygE8jZ6uf6vpsNs7UdYFV
mRKUWEPOpvInZbM6ffYpToPjUOpJC6lbKNKaiJEsc8Tdomu9TrrTTJDcdbslGE/loHldx+HGNgZz
OtS6GfaEUNTEb1knl2YdXaFFKefPJvr1zTsLPFk1MKnqKmGOvSOe7JT3+VZAQHyR+9STBitXjlpo
cltrgsoqigsBEBXpEkynBR2eAT6CbF2Kw7pKGkTUdFLSKYTw4YSKSDJxsdj05GMYZrdZ1ZY6a74o
Fz0fVk9IU/BErVyfFBMuI7jajigDFXllex2oc7NXDQOdQkUj1RwWdeki36Qntr7SnRFJV02RRY30
G+T0V43VqdMqHRLdQTacjucyNfpyM+ugDodTY8smQvmH1qIamcIs/g9p57XrOLJs2x+6BOjNqyi7
vC33QpSlN6Inv/4Orr1xSkoR4uk+QPdTFSqUycjIyIgZcw6aEwJriAZAtlnTpf5wa9uxYVMPSyec
Bvxuivqr9u201laIjA0lJYsGPUAKsyq6RndMq09OzKB1+Itt9evvthn57a/SIo/cZ5GjpjnAv8wb
fkORo/GqtAYrzp5zw+vlcZtKoY105nHkfrpTtSE0fpZdQjkaRYej5a+NuIz8I02awK6+ZsaxHQBd
gADqvgWIffzyY1Men6Oxbun8xH1UbPy6Lq11r2V17TpdHsqf9EiL+mcfQe2ORpatRds8K2mFHy21
cb7SmESHF632aIxWeS6lFOMTIxpWaekhm4xIcxPxNkq1YVsruolQsdVW3RczzJzPctNTonPk2DE2
FW4m039MiuwVVeiCzpEcg2hC4eA2z8J+cE2rKvxtxvQwYyP8gmCNpgnC446v0fhSOi3x3P5om9mm
MaziRzFCRr5Ku35M6EAknrGWlaEdXEk3ap6QdenEhy7o2mqneyPV6Ho4RtE6y7SqvkXyYMheYHeN
nUOi5b69QhBbpkZtR0O98YJeHV2z4eO4+RC39no0IR/f4I006wBtScEGUJE93gSV3DkbqQ8aIKPO
SNOlDdK+vQMdmxk7ewggiwW838srua77kpLakbLPGILiejxKeXTcd3Z+lF6LMdZt18462wbYoAQB
7fvaURoe6mZ5o3odng/IEtF0uw1oSkWZ9N7YQcsa5NZpfmSVlPvbMaGeW8DBRdddHqs19FPgO7w6
mhIAYt5jWJYaElBK43XkQhbA4LUXxxk0RUojZRs1Dqx8PdpGF25LJ6/85s7SukaiFJLFst9tqrCv
FXVTIfrc/bLkUTKqZ2cYvV65Y4a3p/A6Fl24luCD8B9D1YcgUGlLu3s2o0L23nP42mwaw52p4DG+
XL82ddZrLxAoWcVGhguEVlzsR7zlbNMs0jcberl2Q06SOi/oTnf2Z3WsrOeoMKQHK/X0kpxhUKL7
MYgKtNedo1PSWGW+cs201CrROMEvhQ0RrrkaCpIpf+vnpWFtmrrQ403TSxqPRbjm23U0qijU2hyw
CtJMyCUOuPHg3Q4SQgaAzn0bSfI8G7zkoMRDH21jLoFqNxaRpzwWclxLj43Vt8qh0DUJOc9O0V8K
3y5+DbzJBsAF+p9I7V7HAbqmIKxBfatUPUi8tkljyMaeWSoldpuj71v7JsqbNyfJOwX0S3is/wQx
ueQ2H9qGHnjsHc1N4wcBD82gl/QvHREm3jMBPOb3vLascjc2clivc7/EbQwtqOsNYwHBeMhtozT3
6aBQEm7MsM545Vna0yBpWXlrwYoy7PqxIF2S+Mz6bWgnpnWn2HUMHKizdAg9/JYHt0Ouqx0aOaaT
ioZzD/WyapUUsBR+Lap0mV64TkQ6TRlOL392VhHRbq4iYGhhZajlQW4ai0cMB7RcK30QN3z0yvha
tUdd3amdZNjf1DQpNLBvA+Iju6auknoHUFpGL9iu+oJ0QEmyG1IoJ9w7aWRynWVaFB83QxrGwaqP
k8H4QfbP0iWjASszcvx4msdxkqFZz1NIN4d9o6c9CaxXS2G9K4yhQRMiPo4q5f1xDMqfRVJF6bce
1E35UvnF2PirY5SH9VtsKkfK0bwRTOlL00p1+wozHP+MG5fQv71njllQVYQtrKHcKZuZeYisIziH
4Njp4A5bh6JiFDn5+DhIqtxs86SB5iMPh6h9Gaoiyl9xuQKOvlwu4jc5t6Keh4UXqMW6MpqBJNu0
K4Afqtzz5vl/BQmZF0/9hCmUDxtWO3gHG+nnu1Lmr+5sSR/U5//H7e6VJQWIFe6MaExQmhzXtEuT
2m116NjdMCzMdhUSVaX1AgZ4AtqeQ2DBwCKLYxJcEfkVIbBhpzVdnDD33H6BcT2EbcTfTFOCIaKp
b+o63lIg+TcmIWmaGFihCBcZ4pJ+YGR3ms9KwBhvTTcr0f30tqMLu8gzvYrfS2hjEWo/aZZPrFD/
NShy/BBKeaMUGARN6seWe2wld2FNIrPFhwk4Fg0FCXFHF8kSFEWpNHOCAkYIBNVIaMs6VeksaQbS
mVB6ZdqpkSh66cqDWmY+9cVMLb82BizZ2+s/RYT9Q2yhQ7znwLDhwJ1kCED1GjRMkrYk+COIK8kb
vh5rkwfaYGsrmRLf0scU9/bDnAmXh4lajgn51jmEeihkjvlkDmTmVHpgMM0Fl79rKVtjcPcfye2l
GY1Zq5ZjW/AdIzsicph3aRu3dZ9jlfJ0p9x65q/ru3gxOPaxrhML0zafQMMrUkejkwt91RubMC1+
KHLA3F0ApstHRm1MU2Jq1HwvveDBV6u7sdIOmnSowRJ34dIeT2j/izP617lEjowmGSunC3AuGZHc
/Bs4fSh3nRvYI3bmy/V1i2MO+LGD8BHEUdDeQ5QijNxEuaxlR6LlijZfXhQ3jZI8OEG2kyTt0B29
G9VeYh8Tp5b+Y5F7zJy0sC1NmFrqij6SSJChjUrqtQMiZZDvR3Bh2idzPC6cjY+xAmEnWd5fY8LY
Eih4Te4VjNEluvN2as+0AYI/62YNK2lO/2pR4k30VHF5woaOOtBcqlPgdor2LkNaaez+6ZjcJCQI
kSczMfb0yRRhB8NoyA0njAAKV5Z10OI4veO6LhdGKcXv9CFXqJswWss6EwviRdH1Wt8kWQNHy6h8
84bvofwlUGNeisxS0qm+7obi/ItoTDh9aq5QenAw1gE6CKla+1Q7O1rC181cjP+JdoStq2ubgsuA
nVaV3EoFGC5TpumMQwZkhS6EbL7At7cL4KhdsLy0QtETi1wZLDoEq6DaoC7BYFu0nhingNXYr4rr
u7SCH+UlHpULugIWrDroqigqPH+mJSpteVlRHpsjkJGJ7m6yCshj3IMsDkpUYPU1bA3TOfDeEMKF
Ct/UDxPq7GCtry9/+n6n51D8GcL31aw4iOS482jgVwybZ7b3S7ZqeadnsbL2PWVJyu5iXBaDMBwi
UTWxQNoXSuMyz0JDSlh3tdG+mAEjWytrO+mNJytGJCtjE5lbMh5wNdcXKp6a6RpBTAclSVWDoUaM
p9ShwpK/AabHTl/7xHuT2/K3FbhdnR0q7f26sYtVflhjpEq3UBeDrVW4jFMSAq+sZH0V3dkbcxdC
vxBuvF/tzbAN9qUr3y5PconxTTQ5/fnJPSnpdhf4ISa9qndLypBqoSwkV7MmJkpWw6YJZBvCIR0c
vTCSaISJPQEwNJo6oMP89frWiffex3V/kjUJO6cbox5LRa2TzmcFWXfi3HRquo1b2vkkfL3rddlL
ajgLSxPPwYfZkyxDWFpbG5FmT3kMA9WgPp+gSnYM5pLsBYJiTUwhPgzhEjgjOTfbeP6ZqiL0nKYh
TfNTdJ3SB/imvfv09j/iFzQS30Ak0QRdU94+SPf10S2qVUrFyQ2+D2tKzBBS9xvfpVS0OG+rzuy9
yZi3Mgn/TbSHwm+LE16+peQhRP1H+2nfDN/MP9aXicpZ3Qy/g5+TUlix6f+AhUxeAJoXDxRg0Iwe
4GEsdt5mWDiyYmRmqyz0J/RJgooxU3GMuh6HPqhbENxZVf7w7GjddLwaU11fYAq4uHxEQ8IVkHue
rVgxhmokeMI4usk15zHKtFc7KG9T09nT8gX4dHTMla3YS9ZnTtXZMoXExJ8aiDkjyKvhpttACrQD
C+T/huJtNdHlgNty1tbb9UN23SRFwnMn9Hgl0TPCZKk+hcbnSloiN7+MtjCBy5YDza8GB40mnOIh
NHVP4sUASyY1RTAJLXOZAVCHXIHrjZGa6+u59BQVltUP8TBAzbBYnK9n9AMlshnGXPW+vPfjeG/U
0cqgKv7PzXA4ENOa6NQZgD43k5YlL0b6q2BqdlZabT31hxwE6+tGZh48Uw0AkVzIOGT9gsOcB2XQ
OGqLsGrJMBU4g6+NWd2iGrGT0jG71WM1WSsMPTmt+jnsHOr8yc8xD5+KEE06p/9+/edcBsbzX6Oe
r7mu9TjWbIYrehCQsYVKQVFt1ZbRDsa+rpu6GINGcPFs5YLX9KFhllTx2F9QZ7tJB3Ri49T2oLTX
+SH6Pqmq+9slfZjLw6Ai7YrYF45jw4IifNVjLGXN0ShYYRv7TI+Ub5ZqL5EMzGwjuBJyPZPKDhmf
4KGMItNnrTkQcWzcIhDDaACw/z54lIYlgp85U4g6KpOsGBVgMdPRewReSwOoZa7LTA/2rpb/rNs7
JXy6/rkuzzjpFLISKmUO7rKL01BnnpH4BiwnTAq1NSUrT1FpijYA6UMS5jEFm3zdpCBLaJiTOWbF
EcxW+FqoHwneaNBa91sNm/qXQfpU2J+iDGiVdNdrG5v2+RAgilXlW637et3ypZNopOvUclCJ13jf
Cd8vMge9zmJdX2kerViG4bKVakj9wvrUmT39SAumChncqKIvWlKt55Uz6Kt1vQZmf4DmgOFblNu2
JWCXlX3QdsaN/YUmdXNnuMNBvz0+pehkeZDE/lrgeJ78/vRpwF5DICF/yAFTThK5JMpI7roRufdV
XzDKombMLDYAYumi5243ACfvmmjfWUeGPX3zn1LxTcZVNJfR9mQfKLmcf+jK97WgsI+k6wxsSvV3
r369/kEvSCw+LOiIvluGrIHpne6Uk3y5r40iZUROn+DGUAQwe60GLghhBG3tNbNhx/Xxy7FcT0JR
EwXvUuHsoxggbi/x4H/sT8f4xH4Xahmq2qxQa+h7uTQFssMktFnvs2AbJ67609mBot+Ea+dw3C8s
fsbPCEQOhR6NR9hFzKuVgdARJOQc9BXLVbhP1sG2vrW7XX8b3zMZsVZcxgBeJWnPiNJ145eXNXeb
gsYDno4WgCkcJXqgne5HhrrSBvhWHq3m3V5iGL4MgYQ9gHy8VVgfDiTsbVIVVgwqYJXpAHQdXNi8
Uavyptajhdt61hKcFepE92NeSBDUTRQcFRlL8Wi4kVMcACDBlfHtaGoLrMkzeYE2bRvcrh+0QrLg
sKrlFW3pj+zbq4ySGTCuaB3AFs30FZwBiGQvcyXNfCpImtG3502ASI34qY6cy75tuehlnzFPRdqH
vJuTpWflzB6eWVHPv5bdkWabBVaATny15GF7ZJ6pNZO1QzPsH/vemSkhw4BipE9tH1PG4DBtWa4M
9bsqpbvrVi4jJxg2ThVptMPxEoviMJHoqeSkKjN8N0N2E8h3XdwfjJ7XW/SoFfdD+c+3cLLIjQ+B
im3wnjnfQorfapyOicpdDCO1ad2XVrTTxxegEgsOf0EYY1KVJrE3FIdHAqK9wtnK1DiJGpJQKrfB
W8KgwBfv3XmsDxWyokrzZK8nms9BArm8oo30UO+WKjmXV/HZD7CEx0uSGebUkgPbMGq7BFp4Gc6S
6x9wJs84tyHsp5pZg5xMi6w2LZDa7USGTa/I2tGe3izyhV2+u62pIqAgp8nW8tIVvh6F3tBUGOiL
0z9m+UTscOPsHfjnWgEORPt0aXmXJ276gjYvfNtA2EV8WWeSXNlgnEAow18CHG1fQf8gdyQ24W0G
m0c4JXUPppn9toxnCy2wsAnfLCgIWtCajaMsnJeLbgA+RbimCQkLEMUlsfAAfKit6hEUoL7Ttk7s
2tCzbB13Ki+YAPOhKFhk/p/bAg1lB8qwRDdL1I7Bd1pI4Kb5Wiv/MVJq8pvy19gCRKQPv+BNl2GU
rwpUwJqUvrhuhWSmc9pqiA2Qmt67fgNfFqrPOwb2HqV7e+V/7XcxE0OrxTt+yapQ1bAySWoUC6vq
rl/Tct0bkAzwlhqejN1U19Y/R0zfLjaVLzfW5imu8z2By13mVZWRdEXlY1bfmTdOu5KZNGGO9rHd
l5t+Awy2hpM6WMl3y9/0Mu6em55+2klKlWS2nfkdRHH6rj4oe/MwVVuLXbWUPU23xHnqZsuQwNJh
NpEfuuAqhApRCRVl8p2dvyczj9aOaz5iynWz+6VwN7eoU2PCoiC30DOqZP9d1G24qzfmVt4vmZnJ
h6dF4aYoKZswNwshD7ERvwpa7AzuuM3u1D/F1/w5QNMMrvJ1vWvA9xxqF+gKzLGb6wdkfol/TQsJ
QEUjK+3gz/rYz/hmEoqbdOatw3UzlxfH+QqFy78xobXIdMzYkPW0+W1clUsnfcnE9OcnHliUccdY
ASbarbYN3OGd/N48cEluNNfetvfdD3UpnZ65kM+XNcWBE5sMNiRaM2DzuFG27VPMuN5wmAIMcH1X
XScPCR2H+LV/p8dVPaWvS8zbs2vW6FYjYqhopljr64suDaNxWjNDF4PyFPd/rn+3y0DGAk8MCJua
WJWCgD0G+kp6LvtsX9YwxQDpv25mJsE+tyNspJlpQReZ2Ik/9WsmDHf+DdQIbCI9QFffMm67EEiW
dk442lFcMh74sTCNHJ7WN1ORC2u6fOidr0m4eo5Z2lWjxpqmUCXfh89GCTEXswmr/zhltJG+eozH
Vm5nrSiaXjc/e7BPvpxwBZm5D1DNw3ozZMwGBHdp9knlSZYzFaloz1qNt367bnJmT23DoFBjToim
SxgVoGlNCfpx5Vj3IWweKuMx1y3MuOOZBeGrxT1CEuAymdyL/XadgNDflpFu32ZqZy4UKaZ/Srho
eL1SgqFhSd1LfH8pkOjJllSNK19nFNAO3fR4XzNP0CpL1/bctp1aEkJwUo5dZEQ1U8DFr1h7deyF
YuFMR5SH0MlSxODbkSLZAQbKtfTq77M1egTyIdqm7nHdrRl061fQW5sL/j+/gYQlvgmRSaynGYPt
QbrJBnrHX2pCXQd6xUb7rYTFglPMeDoEnnRS6FTpLFOIHXS9FWaBJnql3mTCWXvvZe/ZYryUeWrj
XW1ayndBvTa79O26N2rTl7nwEcWyLeQWEOgTn36ypzfg1wscHvZAJmscFD+G9/aQHSZdHRqJ3AQg
p+4pFGy7tfbJvkVHc6c/ZrfBJx4Yk6jWi7WWb5fC6UzksVFhxW8pfHMahR1JxnAw4REfV10US3s5
s4vXFIawn4NRZ49BALgUMpZsdK9vx9wHh6ZVpus0iVaKdVqfghqwzoC7wjHrZ0eRjg9j1bX3hS0z
7tzZDOheNziFMHH74XrWdN5SeJmI42hrp+h8GabR0HDg0WDk1YFCyGKowtyCM35gImN73eLcxvJs
4+kt83hBvev8vvdNuQ98GZ9OowFQ+hhYt3Uv1w9Vpst/Ak3v7kqVfvG/MEpHihUiO3tB+dumGr1R
sxlXSgshFTyIpX7bwOujM/MZU/66bm02Wtgn5qZwdZLTQC8myW2OuYktflybbq9+KKPB/TCVY6Nv
yXtwvxQs5gK7zc7aGuoODrDyc6MMKhpHhcEpGA86aPyO1srvmnant1AEXF/frJeeWJr+/GR59Wio
XaFiaSKBKtR+M9LTa5JvSfd83dBH1i66J/qtgN8If84FvW8YGkbRJEQH+/74KdwfN/FDHtJYi7bO
ZuolSDcONY3Q1RiKYmOZ3l9wnLmL5fQHCF+yBDEfmlN4iqCL8+192JkLmzlTSadAebJG4bvpWsf5
SzFhvcLDoX2JX6Amc6UNHIz6GurkTf3Mi3dTLlaiZt301LLwHVEwC7yP3Z1AEsBtt+2t+rVerSDH
4YkmrRmIXEqp5pz01KSQ0AXx2ORSwWITyAQkOORqI4NY/Nd1v1lcmZC5OYXmj8kRMx2aBhDluPEN
mBVp07r2yltF++KmuF8EpM9dovQkKHMj4Y2O+PTnJ8cizph7Sqa1lerxa0NV27eqT0cr/clE3taD
6TixUwhLl/jZ50K4MzXcOfMafUUhNfEbwOHd5KJFIG38/L0No2cj+xSl6q0PMj5ckrq9wP6ZFIVP
DQpnosjGMW0GDLbbIyiCwDVvTNt1fhoA4YL1cd188R6dP7VJAbX7Ij2nv2gvLOJh52LQ6Y8QTo0W
jkMd9/yIYDD2Zh2sg+EAb9fRWuhbzH7Uk90Vzkjrg6jopsVSSr3LtumumcRLF99Sc683NpWZbGqo
wN/F+kU7RmGVZB92FCjaNkfg2bHLgMtO+268e5Djuf90nOE/3/GvSfXcX8OmLLxBgiDS0eF9HPZR
rC5Ez/lzeLIqwTeVPq1trWJV00WoBZvyrX3SbunVrVCZ5+6AWjoFfLUEC13cTcFFGTeFjnS6Nyak
u5y7yavz4qPDPmyLh+g22EASdszX14OOOu8qf/dTcEm/McIyKjGq7wZ4qRy3etE3LYyCvw2YC2jL
ws6Wr+oHmB6ngsp0XSXusCvuzVv1Tno+vvXf/heN2mmpF1foyScQHFitBs+hQDz9quPD1AD/8OH6
U/GgfYI0AHWXJTT0/NH8uw9CjKcXF/WxhV810ufMulet9i5u2k0Ulgs7PlN4nyLRX0tCmG8G5pe7
yYO9e/Mmvg1vnI160J7VL+WqdpN7SqnXP7Gy9ImFEG+bXa4lDHahUeh9g2F5F+/HA6hcyPU28LDe
aff5nfJHuoH8yV87v65bnzVOs9ZQdCqdlG7PzysAD/hbUoy3bR5sM81Q9wwbvvnd+BK25Y/OYRKs
qh6PQb0QA9XpmF740PQ8APdJaULErQRaT+ER+BZBEPoJt3gMHuF/3MOYAD1R+iV4kNfxWlozGQTX
0x4A1KPxBl3fUsFpBunI9z75HcL3HhFWUFWL36HvoPxEwopGzxYWiF2wsOK5R8qpIeE7Q/igNrGM
oTHoYJ3xx5e+ARMUK2gUjbK0V49LuiDzofLv2kyhL4ggeROk0x63X/Lv9a9kDXOEW26Mb8qNcRPd
xtvkXl7Cbk4R/sp3vXiL2WrWhCo2S97ak2i9vzEP1VbaJZturx2uu+/8aT1ZoXDfjGqu2qRAU0fH
pxZEmpu7+gFS2G7trYz3cDFHmLeIOsjU7AUhZwnXjzmmXhcmWITXaj1NKRzd/D4Fqz/p9BbvSzWD
mb4rmTxvL3rZTOZd4ObbWAtNq0hGpiKUbfGk7aH+kh/HG3NLmWJYin4zkd2RSTQN2o/0X8VZwSGq
wP7BVcOp7NfeDZwOUyCS3B5ZxO4thfHy5h8LjpMzUCmXGU0EoQJLlBCDikap4nqqF7Tb+EVZ/ehR
keuRgtwY9FYYe1hIIGaeC2fmBJcxGIfO0ox6SJGWz47f7Rvv9ygtydwqM+fgzIzgJzpo4gDFAR60
jbJKPRhFTSRA8vve3sryQ9B/tawvCSoKCqZjZ0lkcua+nLoPTLsTWp2LKp8XVAmz0niNgoRJhsCS
cSxdUwGyAlnmwhmcXek0vUJLwlBo2Z/fIUUeK1Y2KcuoO4o7G2VvbdI7+IHJRv65AtaHs/w1JkId
KiXieiZ4rjgqHhtHtSCqANwbxtfry5o9CSeGBK9U1S60wDYTrqtogyoEdFALh23WEU8sCI44tqXV
VTEW4GaC+qOD2vl29F//b8sQ3LDz9SGDoWlYdRCNmwpM4AsheK6ewuzOdImzlktcohMmueYnLCP8
oyLe4W8gwk3iu0F6Mv8Y+3TH+D+pk7VOeM9B+zy4kXoj56iKJzfN/vpiPxprwuVz9luEy3zo9cAw
pi21gIKp6wIm3rXerdstFG03FgjSqHjUje0kAD39sPFPjgwLAlZu+6f+5DPGjkgEHKcPyfemJd2L
t5m7VP2Z/+p/t0s4LWY7+EM5fZDgiCYKRaaK/iejygunct59/8eMLlz9sHrF6PqxE0eI/oP8tzN8
v77XswYsUkYa49QmPnKPk8pEoFrgktNwhOGFweMwDT8Hfb6QTMxGsRMbwjtjYveLihgbg9LdwTK2
qZX0g8S3tpeK1kumhAeGlUM+ZleYkoz0s2kyipfGO9/+45Xdz//bxgk+GjXHIbFVLMEmd5+H8UPd
LyW10z9xcQxO9k3wMdjpB7M5YqKjLazL1aaGMciIq20Lf+JRhaZNWTh5c69jEJGOCjUKFw9TuOeX
gJ1YNXxhuLWBXsSqB2uSutmt+miujBvYnZ6tpyXVyrns9syk4B2AlXudp9pA3qAy37JNtoxLr8zH
5EEF5iKvtfdgs1gFmPOT03UKfpLVThvKk1GGCT4BhPPiPVBhenYUjJ+b1GViE3IBzU0XsRpzRd2z
9QqO09ZJUzrttF59Ux6ybbsP72C1eZgk8YqH4hOoeBKm6L1cnDGYgoXoT6eLFvyJR1yYKgmW4zD9
xqgc1NcRZHG0Xzd5lcD8U/6GwvuLZNJVG/9F/2rCVZoG5HU66CzhBtOq0IGVEON+VboNbd5wROhJ
epSWOgOzqfappSnknYQ0S4Gsxw4hgDOQ4wma7K4cgcD7dzI8vh1y4FB7w4DeKuM6VaylAzR3L5wa
Fw7QeERsLLUx7sUr2djqf44vSGDts8/qT9XfZd+VDfw6/2LSB6jfyeYKZygYs25wpmPbhxNB8XML
I/D1cDf3YHKwAG+DYzgG3/F8V+0e4Y3Qx4Spdt+kvN5qVXowZZjzE9qttb6GQOamiO1dFMavScQa
ochyIXT45wMUrNUAbegw3zDFqfMfktllB7kbvOmjb3zNwvYwytH7v1kskxNUVMi6cddzG5wTWW50
Fgtf86a/aw8TJJ33Lw1965O6Xwr08y57Yk+ICeaoVsz+YC86NN+LLRTagHPGT9AeL46Lz8yifcBC
HR36DR6+Yl831eAmcixsTW/D5iV/bh/jTQQcDgmBtfJJuU++Fe9LAXc23lrwbv7XqOCgvRyMIDEw
2sc5YgzJ+pg9ev4Pu1uCpE47dRHjTgwJXw7uLC8qfRImCDhvVFCaXtitx+ImUt9SNXONYYGzYvaB
CMr2f1YmfDontktGuzAoWdlbCYXuALO8o9yMKKgYya6EQ8tpvh+VAVZmZ+9UjwuuOpfAndoXjkNa
ymGiTp+zfyQhp1cXPqMm+kRW7Eb7aJPtllBx8xf23xWLXDFBVDN5FH04kLdD4OTdf15Jbr36mjE9
bW+z+8XBmvnzYcPPyoQIY9yGEHwKXbIT6JyGD7BXfjP1P6bGp75fngyZqyQyYqhjjWrqVCE6P/sW
7HotyppQLu/gled6rrbHw2Qp/lch9cSS8HI8lorjw7mD6Ng9ugjattnF7+gHudaz/5Q//buu7tnS
hDtYOjJkOExfTt91G92Nvkw1IbQ0VsXDlGnFSOCqLwv+OXsgTxYp3MadrYdyVGAzHFZWsyoOxdbf
2L/qm/7Gu+tdeAs3Ew3IQFA1l8L4bNQ5sS24jSLXxjGdPqXMa/BXEFCi1vbeuvsaPJhf4Ebn8bqp
H+LtYrVv2siLKHRiWAh3LNerqxDD9fRydTM0Epn37ZloMtz2d/U52F3f5SmqXbMnRL2h1msnmBba
AA1orM9ZCouTla5KmD3TdgnxNp2Aa9aEkJcFmgLoCWvRIX1JN97hZ7NOXmCTWS89DpacRwhuoGUC
I8mwVJUvelLDko5QlHXcRPqw6+Bo77z4cH0n56ObDdIKirVphkQ4/pmSO1FikMDJKE7oG6Q074hw
G5VxFdQ98JlwZXyCTu5rt4R3njUNpQDTvwAjmbgTvmISj1kLQQn6GGu0QxGR4+m64QZjaPGoMzhD
Ja7OIU1w9tfXPLfLOm89Xv9MTzPddR7xgPcpCARAuW+X3JsoZWiZse6d4KEHdRKixmF6CxO408ET
PciC4IkRXJVhHRHaZ0tx0ketQX5VZxnCZCl99FV0bJiYbFTLXl9f39wVCa8LzFLUwi9nyFK/VZwC
otnVqEpoa/jebRCjUXPdyGyCbGtQf1GpZexHBFl5apWEZsjXk2/QK0VkA16cD5C18ac5eJ+X+7dz
mwiii1EfQ9cYnxQ+G6oYjVWoaAPYR2+jj6Q5CaKN4RKxy1wQ5SRMNyG0ZuTD597RBpUqIbjJaXcQ
S9ffWvttiCvIihcyqbnlgDLUGBVTQMiJD4xKSnTfdOCtLTJU0Q07PaRF8aoNS8n95XpoxMhMEvKa
YepU7PwAvyuggcVO5JlIqDXFm5f57VOvdfp3K8+2C25xGSwxBw8DvWgZ/IaI2xw8j4lFDzlSiM9d
cGo77cF5prCwDjb/nO8BU9CH0S5g7A6GjfMvpfharMAFiqlA3g+Jhqqh9OP6ci6PkqNSjQRzbOsq
fifcqFVutF4/IrYblOMhGMabumwXotHM98EEjg1bqGmCmjpfhcrAhdm2MBB4KhVn34KbWkb9pzIh
uIaTOnH/+YrMqXHOUDXgGjEURWh2pHaKOnt4bA52Zz7BpVkvxIbL6xkoAgGIDr3DqsQjVMZpnTWQ
/sC/9ENun+MEpR7TXsvt+5j9iw80zePhbKaKNwi710BK65hHWEw0/Y8z/Dn2S042UyJkMScWhISu
UMtBSTMsTO/HLFwzQ4oqMrGugtpNRlbO2SwPwM1k5edWBcfLDaUpsomdhc7Xc67u06a4neSIkhou
odi7kTMgROUrCoPX3WNxuZO7nlSTYiutPZ4EyGwy+GRrW89eV7t4N+VyyPKh1WT8holksSJwGQ3P
1yvkAqpWN5UW/XeXB4ZKVHBC/zELNEr7hGQuRMTLGdesq5583SlXOFluVgwGmisoSuZ+ete2LYK5
KbKWwyZH0kArzAXWsJnnM+ucCB9NXWM+Vjx+pWQFPvwxCDh+4KHhKLRXMeTADkCDQV4cyJupfpzb
U8/XZ45jbx39poeTz9Vv1EmwdDRvShvcGcq1DEQB+w7yu8Jyl0EHH9Xz87Tn3LhwOKs4tGPHxDj0
19vOvkV/r6W+/ktGxA5Rqg0CLFNHaxondZJ9D7aZWXCUOCvuXreiz2QxpL1Umpn38JNPIBxoPbEr
qbf4BJOHl4h22U+leVA+BjKVzWg/heb3/4XZabHXNkM40Rl05hBvsxkTxFhBRj52ww2HCxY4iM4t
MLmLkO2ZOsL5BxAOc1YWhVfbLDU5hHvkx/wNaJPDcdv/XqYtnLvHQF9MJUrFUpnFPve0SFdqVS1z
PnashusYTalm5diVuquPTXLnt2gALYSqyXeFHdVg1iIbVOBAuThLxxCqIiVFOrXcTqx7GXXE4DMy
DLt2t+zMcycXa5xd3g0a/4kRqlNH6NFQsYls/3fr289hVLpKpqHWaKPZi9RmW8S/fFLvtSoVxjqW
5LcBdcDri56Jk0xnGjyWGBK6RC3kOUwwRh+BiJJQby/KQF4XKawz6PfUC/s7Z4oJKLA7OjTmsgh1
0xpjqDR02hikz220VNJ3UwneQfwsVbhnYjCkK38NCTG4Iv+1PQ9DBuwuVuW7ld3ctSjxVkbnqla2
kJ3MvDudacqH5Fvm/8uMWGm7amh95tS+Oc4KrcjyKb4d9/KT90qHH5GV+BdPphv95fqnmws8Gqmk
8TFIJV8QexdJkxV5FJKrUGWXVpAUxU/BdqpcAvr6PVg3y9fbzKHUAEVBz8MDQL9g9W7HmAk5VepW
rdQ+qjEMzbGNBrgxvBdVry9ksjPJ8rQ4qNKnSTH88DwCZHkoTcplJLCZDOMikpVR1YX/wit5cDK5
BDJcvUj4Sk05lpmCtpKRGW9ak95orbaq0gXU45zvY2LiqzRtpt+EYJaFip3AN9GtirpcqS0zPR1S
sGbyfN0lFsyIsKCRJlMSliymiRG3l1el3LtHJM6vW5nOjxgnTxZjCQ/nPizgRA2x0pdf4uqTVOkP
TliD3Xnxw8/dYl1nzudMjfhE6cHCHYS9Q7bR8/PG6FZSANFgKa16tAjbJN9xOSw4w5zH0aVjGooH
DVOCgikjrRKtLMkaPduGowftRM1ZX9+8uU90YkKs/qMgZXamjAlHQoE2vue1sYKlZ3vdysJCxCpc
h+hZY9UkB4ENTFwpdo0hLWX2l+1wRztdyXSdnqS6Pk/QpGxZCcpdO71pv41y9siE4a6ozK0dE3fN
uvppdcWhLvIF43M+cWpbO7c9NmbZOAiUwCx4E+Pokla6JTl9prULOzkb3R3IyD4KmoxVCvd0eczK
Yw11MhwtRuIqW91N98qt5HZUin+aP6u346O/dd7+zff7a1S4wszSyKQoJdHyegeJ4j1EMQvBdS6T
p5gHFRWToh/31/kW/n/2vqQ5blzN9q/cqD2rOQ8v+t4FmWSOmiVb8oYhyzIATgAJkAT569+hyt3X
ytRTdvX6LaywQlKCA4ZvOEM/eroOYMsYmzdq5TxW1xI+XXFHoQ4Zhz/Kg05B0fXheGIlZ7VgPpie
78Y+mjo9dIRm3Sxjw8mm0c98Oof8/Oi1vRviaIbYUNnqBo4hFjimXsHIefERiJL8Tv8MAXa7ASzz
7u/zM6J3gy73/duSsHpqWH69xHQwJaIuOjby1pcwaDPPnP0fPkBshiiKQEjspI5ksxymgCFCHPgN
rkb/APzrmU3+4wf42xDLEvztXmBRC7yChyHUCrIv12xPXxZoUbMZs2lVv1iv4/5/k0ohFv33bR2t
tdKDCLakJaoU3iMM8Z4V6V61YV9MM99PPoAoaABRWAE48lLzZs39h9HuYPptpH97+eE6oN/jI68+
raEVRtDVE8e9W9FLhPi0Gp4+H2A5SI6O0HcDHE0UQ81i8KdlABhgQRA5LgdgvWu25aZcOQpGt+pn
6J5rB300a2DFtWBUoSV2IlOcl6oqVQ9XupFCFhBG0PnfZ6EipQnQuXMgurzUa49OUEFlGQ4CGsU8
h0nBiNYB+mnk++w19MwEPbkZjIRyt4d0zQUh/I0z9tv87OEFiNaWgsd0X8Mh0Rbw+c7D+8/f02nd
DAIKqG4iW4FyAFT0jraRIELp2Q85cCyle1d4RmK3PwfTFokPH2w9Ouk4jWhWIMmnzurM2Mtnv5sk
GBstF1RxoSZl+sfRiCWCBn6lsCgf3czduSn6vqtuWo0vYdzFzY5k/OvnI54EdsCVAbcGoWpnwS8e
D2gS+IKRovViWjwz71tgXLT0dSLBYowYt+GZYPVkDWCM0IMaGEJiMIKOC9Wu20EhiJfQloMLXcbI
6EJ0TK4aP3/oSbBrBlhPTkyAG+QBI/z5nZ7SzQDRhAYZdLoCVJZPuk3zDBe/WkwhJILHawumXXqm
cNPtN3VFdsZg43bBZfSDNCjVuoFIDYT/Vk5+qwK+DgR8x2W3YmpIa7K38nNT+ySBfbs4FLrBClvU
0o8mnTGFHpG1DuOWOnRnCgGHDwPGya3b5VmoybC2/KA/s+edhFQ2PDAgQ7c0DaCRcfzyS6eYieuV
KB8q/sM28x3s6HaawLBWV1GbfP78T6LgZTBkyn7oofhx0qwSnSMGtEmCuOutJnOlmcMWtHQ2NaxQ
zyzhDx7mIrKCZ+k4KCacQHLDmpSQwoDhaUs13aFLOqXMrSoaR2LoVdL7IE+BU+qG56BF9vH6BWPO
hZELrBNskI+PRx4KmDMLCClCqriYo4eoFBHfonHb3kbQ5YJycmTMcHSo60HAwrIGxElqmJEkzDdK
kXizx6FVD1cU80xIa59E7otRNwTNl/3MPtWmBX52sZqrnXiIIKjqGsPGq637nBY6YYKZseNJSAig
LdG6wPaC13IFdMRuLMDzEnzX0GhltYG/pmXwbWBGQivyGJTligyzPhOlnk7K91d6FAcrPyqYN+NK
pX1fVC4cCj3kFzDDUT4781Q+HgrnPdpM2ACPW3Pw7oThQoGhiG3oVBfz2svhGbBYxk5ee6ZZe7r3
4RWA47UUBBB/Hzdr3WqqDSgEQ+3dZoivaYUmwTTtnDZ348YYsoKaQJ5oY81HfuaRng4NQVh0o30P
mwTOtKPsHS1WSW0NdIZV06vRp7CB89pDY3vZYBZfW97up7a7Aozj7vMlf5pwoE4FZgykd+Bd5pyI
mfa+Z2OGTV7ctAVq8v03y3duvVFfVnm3Cnsz6Ypo30u0KoMfTSjvB3ToQUVp4cGqr3tsTFZwpnty
+soXwVpooGAbQsXwGKYKT8LKDEF1hjTPtwHEIMeFCCWpEsApzpw3J8HK4i+0JJHgMILme7y5zhql
umbsYLtafhXGI2seP3+4p5+/iLYi4nLAYF46v++Ddceh5eDkNXD/uWNhN2udvt9aVvG/OCXeD7Ts
eb9FXTNgJ7k1IUVEWE5XUT9d9np8sLlXpI42zxxJp6cEBoN5IF4SUNN4T+8HG8upGhrYosa15VX7
2fLzawWJnnXQuOckBk6LqXDYhGkBYgI001APP3qCPe2iiY0QLCq24xcLhF3obTzkqxcPfFZvaaac
I2CenktwJEGFH8Jg/qLPdXTId94gYO4r7Njw3aRVgsaupjxGhXPrGpBQcHN9TjRi2S3fBZRv+z7E
oFFqhFvJccRV+3XDeI+IS7Do0hPDtQAcAkh+cfAa/5XC06+W3Tm02+kiwxYOaJQFpS/kq8f3ObDQ
B3wZ+2owiTF2VZu6TbeiBDLQYra3tC2hR01vi9JNhQvn5qpuUhehwNA0yWAiFRoi/8pw1ZlY93Ru
BR4UhRFXO1g2eOHv59bE8k4v7tuwDSoAkzCNjNe5yCw7l2f2+tNMGo99sWqEsxNgYqgQvB8q7B0y
wZXZiVfYdDHMzlnpTQnFDPLDpKlKzFi8nlVt/fD+fht0eS2/LdSWTTi6Kgyaf7Me7R3ZLOUPlphR
XFxaCXQrjdXZ9P004Hl/o0fP1JsrzrSNMdUqiM0vqIGQtIS6nJtJ9T/ovH40sxZ+AbxNoZtzUpkL
PA3Xj2VmmdK+dUnTJm0Dk/uw1k4yCX/KPt9jTymey3v8bbyjYGScSAsXDownU3oNxLqeMy6SXG8c
llaZkUJ+MS1IrHkalSsPIj1zYs1pc3O+DfPBbrVcCvgHWFALOOpoSlkstIRisGlYZCPUIj2yKDaE
8fDcX7fX1Y1x1g/w9IR5P+LRfPKH2lZjhRFNAbY2dqu2+/sBwvshjqZPVUhiqBpDWEYWXqLRuxUo
jKSLthRQet6UqJ9z2mZ0dxZv/PFM+vfjPHqzzBZ917UYeRG1ovm6UzfLuCyxds5Px8mEs1PJFDcP
5w6Bc0/16ISzXW8a7Bw7slvDSx2tExRMVp9P24+GgCAg5P/N5Qg9Bk/lUoyFsWwEPRto3FBdxtQy
u/TzUU7b2Vgcvw+zXMZv+03VlqbDl8UI2P8NzNJ2/krvxtXizASM05l7WmbC8UG2yA0ilgEbDtCX
94NRFFrlPOOxkR58rdGDN+aFmGns5Qd/9s7Qbz/aSX8f7OjOzHbw3HLCYHx4Lqfrkr0uTl+fP76T
CYgSPCpMKPgsSskn5YigrzwYUaI/OCIrvlRFmb/knna2HhSwd2QO8vDMgCc39TYgdk4Xppfo6B49
QYK00pkaDBgGwyYEzL2QVWL+7VzjaJSjR2fROqqlwCjuutsusC9nvWjKnD3slqt9Nx+OxjnaDmvT
m1gLDc8FU8diB4TBMkEddWdnJIGGfnIOxLdc92fjHW2GvTuWsGDGeFao9gZ8L1tyVoPkJFhb7slG
OIvCwYLjPLonBIxkGCjGIF/6lN/SOrFWCyTa+OKJZPrBD+bK3uSJ9aM7Gzx8ODkWzQxAIF14IRzt
SujuThGHIlMcOsb8wCJa74nbiyJxREVo8vnU//BZBhboiAjGFhu092uZ9Pk0TMzF1G9YDPtVCnze
5yOcUobxKGHMB2EOZHmQTD6a7D50BpoCrlU4s+JiiNvnGaYkw7767jaZDytf4Mv3ogQa0HnKnz8f
+6OFjeIm6JaAGCDdPkormqbUo+mjRjz1rs22nupIYoRBJ7OyRnU0ht4o43//iSLPRGHcBaIHNkdH
r6/PIc5T2ljTo9uRle1V7jqCL9f28zv7YJKguIXwA2DZJa4/ujNpNsZcMuh1mMLYAaZ067N5O0fN
w+fDfDA9XNRIFhljiD+ewJnn2WaGZvByA07jeRjrK+Qa59T5P1hqGAO7NnAgQBkcz3eYcOD9cWQn
jfRFnxCrqGNnHCBjKYC5ZBApB7yhC/lwZTUCoNnP7/CjB4ncc1H+wb8TkRoQdJg2SDXGvAXFYlbd
vZwVrF+9sjhXhjitwcBJBhnPIoSMCuCJ/SYjFSUAaQ8g5oLHPa/cdGFXd19xrEGrJvoJPclVfqnP
lds/uEXQHyw0UYDfPu2hDxE0GDsoB8Zs4KnZtqkOvMQZzmHRT8IC3J0N7iHg7whGTkId3liTY7cY
JrTAkoXsDzW+F7YTY/TVfM7l8MNn+ftoR4cbaqQDyqEYbci6g52Um/6m3lkbI+0fLdgrWBfNTX31
66j7jxf9f8grv/7rkJH/+k98/8LF1DFC1dG3/7pgLx2X/Kf6z+XP/vvX3v/Rv67Ea3OnutdXdfEs
jn/z3R/i83+Nv3pWz+++SRvF1HTTv3bT7avsK/U2CK50+c3/6Q//8fr2KfeTeP3nHy+8b9TyaYTx
5o9fP9r++Ocf1hKD/Mfvn//rh5fPNf7ukpHX7uT3X5+lwp96f0LGGIck+o149dBo+OMf4+vyE/NP
VFbgYwQJeejXLTEWtqmGd4r+8w/b+dODXSQO2GVb8SDA98c/JO+XH1nWnzgyUA3C+YtoDFbdf/zX
hb17Rf9+Zf9o+vqas0bJ5YPfz//AQfcBzUOUsnDCoWV5jGRDEXNipOVpTip7AGlm5hCpNGeY+YFe
2fqZ7HMz2DhNSPovrPa66q7yW7poh2KuD2EKJoczYGUGJhzk7Hwu3CCezMZEQx6uIhort+6C2Usj
syyiLapNHfTlw0AHXeZFnQ1xFb8uxEHK0S6yaRZTcOhh5O56u6gRDr1qPW8wX5sWjZ4mMwUtmnZt
TYxFa9eazS5TRa6hyujpsXvUoK0AGaJ03lMrqSYIOA2AZs2SonJrsX6GpJjoKgjWDr0s79oOjr9Z
4PeTMle+6kQ3bkOL2ne10w84klkYSr11ugAU/kSzYESRv649i0JkrYaFAocH4lhWbDMTXzrPndcG
YsZdRbm1iUrpm1dlYDfdjYduDlv5Yhq8lQcfkJfR6Ut/Pc0qcg6yMo06nXMEG7HEyfncRt7cQKO8
EztvpnrYVh1TN5pP1Ipdjp4UAI6AnSVTzeA6ZVqMKwilDUG+8/qi+elCkPiqkhGlse+MSIjrsgc5
tyu1+wjyH0OkMQbzU1SU5l2XlxM8eQmwh0C+KrUnXkgt8AGANos7o66KZDACyTICNuYP3hGrTrgw
259OTyQ/cGmX8/NYRjkcKcM8rAHAyBX6d7tJtxIBrm9O7oPbTmWRFYMJlOsIdik+IjAN/uIQuzHS
amzHPIlgsmB9sae6GyDbN+a6/G5GnWdBPzW3AwG/R3PSSuyp5BGkh60RkoLBfdiX5XgIZEQYDJsV
lFj9GzusedRmeKZOz3/aVo9e6pYGUV8XaUAsYBBXgnDTWo9gaYot98FMjC6o58t+75qt0kGad40O
rbU2y6iy15FQpW0/MeJE5XwJCzeONoCSU8i/FgKPpbirdM2Bc7FlASnHS4AElQND+xZx6o/Qmnzj
Hnp+TSef3YIT2cakqboIzVt38Dv2OOmyN1cmvIQqCKZ0S1C28SBbP7DMgplaG6StM4CXA2Uuzx/V
tVGatpFfFdPcmhW4DCKYfxR94fcAbKAfFISDlThzA5tsn3XjvHfRPnNl6iKULa9bMD2MMbEU0teL
gBDl7YLSd9SFiQeq0miuenVvVL4gKmEAIRZpGJK8S0ddzkObQWs+r9Z11A1jkIxsHmldYt4I2gxr
QSoNCADhOSBGcGBtxx/DaE7seixDrR5Fw6mTESkKY99SvJM9hmeYl8UEiwq+9cu+k094XBQOfKIY
8CHOFDB/JSehecKGqHUvQdVBFVo1hlNcTdwW9YU9WS25IJ6qGUR10e/cYakBlUD8fCQrTLymS5ve
MhEYlcaMlnYSVYa0H+y27aBBTHOkGSSdVVBA4I0PONmu+kIOfWb1jT9unaBoXVCDSWv5L8xmRZ2V
vZaIR1riW/GoGyGmgxVaoxU3ngurcBPkpe4bKqpjeDH3HrGupGN0BVwjDFzDLBkvrtrcGvoYaMtK
bGo98p+BC3A7WqsN4UntBMMlAj6lwUeO6BRdiADOjCRBpmy3jx1jhvtEdV/N62oWJZxIBk0gGS35
6KZvh9j/P89xhiLM/n+f51v1XE3vzvPl93+d5+GfiFJx6sK40oRn3NIz+Os89/9EsgGeIcJ0dLog
GoKg69dx7gZ/Qh8UWA7YTi+ooAV69Os4d7w/gUhCKgU9HSRjMAH6O8f5kSEaQoi3JAF9qSXLWthX
7zNW7tUtTpXQjnGMQ7XSe5pseBGXBKwv6Hf68dDUhy5w7l0zC5qAJwKwYqjy++ugd7+GUPWx+/Gu
c+f1PJJX2RbnMurjC0QyBpYpQFgA2EBxCB3t9xeIOiLwRMwBs9kfwAt37WITQHFgU5hWtcN/7ITb
BqwUATRJB/Q7KC9eZFP1d6ytpy3E2NosyClZ1Tk8yGt3zhOCD9lyIX/+9sp/RUq/R0ZvCvr/LqQA
eQN0C9TS0It20JLGO39/pZW5vEEPfhfgxMJWjgRPM530BfelXNMOPcyCdDeTMOYVV6H/dc5Nby+n
uk1cbKZZSMBktKjJ0rl3t3gtzY1XVRt3nKuU92L61kHX1BZPQO/aN+Cdy1vliHsiHG9v9eFQJEUt
YZsXTd9bh8UU2pZb2VLbX+eUNSvHkP1VKB/BvfPvdVuoLDDLi8Cdwn0Oy7isdUhNV3XXgVNiQPKr
sTUoqRXfSR38NFTYX3vVUAOpFfocUgjzeGeALR231ZypPOpuYBF8DsNz1Bd4e55QIgSlHSvHRoJ3
9OZnwxYWhEHB5BHGFWy4geYpxbSKuKGzMgzQT8+jbdHmWzU11oF13v1EG+jcWFaV5PAyvwEE6vHz
d/zWVXz/juHcAGLFIlQAKVbvqFjWlp01sGaaY6d19fXYGfoAn4MvQs/qclSmcdHoFalm/3Yoxc+5
LYOkq4bpW83Nr4jEzDPZtr1MqfeXg7LIm/gVEuGl1/t+ynUNk/1QgxOolSnSQFF6UcN5OhuttobK
Nn9S2p2vHVWbSFdH34iFW6s1g073VueteLJx+u+dsrB2deltuWc+heMYPSLwkPHQ8xfEaf7iu2Ml
IamrVT0XdmzZJd32g8tTq56CGD6Y1b5xynMQlg8eNWR3QP7HooJrFioz7++taRHrt9rsY9mKL27Y
QfsT4tfgs5PvfIY3tKOHTQOHiYcwf3ZHo9yP4F1D71wFSc29cyLy79PxZTKGADwAcoV6g43t6Ggy
RlPucy4tjB/V8Kung5XaWKPXE/S/r12ruI40cc9UpU72PrA3cAQEFrypTQi5Hxe/Jtg9FNhseAwt
ggfDK7GZOC1JmsHFUlRTP+MtumpLGQOOOG+Gu37uoqy2HZax6tGrQNutrCi4aV20TS0KCqA1Q4kd
fP4zVbojU4MFsopHBDsqQGWBYIVm2NHLmizWAM0BDVjP+UpKZsWttpwLyxqeZGMxuhTW5LodhfPg
8nKlSZTfIjrNd0XfPxlmMSeNdMd9P9tfw7zE73tQQAH7FCtK1s6uFwO/NOvuNgRVElu83HUqKq+0
0F8ibcpLD7i4eFIW/zq57TmKELAnR8sMsD70m4DlXpiUy6H9/u7YaDNdOgrY6a6MtoYdrEfldNeV
ksZesRwZ0hTc59AUu5MGJ4fQyMnKbMQr+NL2zfIzLRi/I41t7HnA6Yo4zEhHKopUdqq9NiH63bcO
vSu5/9pPdnEIhjlYUSufMyQ4O4MN4U3vdWEaGfwxj3izMfzi25iPABaFwXou9T6vTP2w5A1Zceh0
KNM6mKKN26MO7dszSXKI7O7aIGju6ty5zKcqgB2yzTPHHnFuemW5oWb79HZylT7Rq7q8MOocKRsh
uD23tLZD3zj3tXcBoSrnoRpRdDYdesHrHtSsZY/r8kDHzQwZdWmN5UbIcdih7o6TSXCwXW0qtq3u
vDtkQveh0URZZfokjmAH+dU023QoF5eolqtb7JrzVZGLrQYMYwNWYAT1m5Zfit7kl4E9HVyIJsSw
bDezeZJBSgrdbQpPw8d6pAjuGwAhp26ERRwGh+2Ck8eKXfU4ubfGGJILYd9GlnIuehMbIhOlyHhX
FSvh5O4WlW+a9r5bXA4DovOQmTwDBJyjjIgv3jwmEdhA98oOhnjOffMwkdqXmeUaAvIXhr1xDRfW
siof92KyIZ/p5Hu7psY+anwza928im2vi67evrQzCDFGjoBGtw1dFZFeadGYrwjKdo33g8A2ktuK
39SAN+9rP+/itmxHBTGMIBnaEC6TXX8le2JuIT6b44Nt54LmuYnFpkAydl/54MBiKCRF0syKHDh8
tguTG3sC8Xm8b/yPTzA9anp+o4onOUb1vbRHdODfNhgPoLokYkF300xBu/GWPHb07BULW+uRhFSD
UdPNN8pVLl55y5ISqgw7xSJnGwz2mAVqgkHVVP3oGre7CWGqK5pqPS4TveJufRUZ3SbPna09t8MT
kIxodkXKAHxFtvuiH8QBuI/vgjv+j7pp06o0Lt4WAoSayK0kG8p5uZcm8hqNKawsARGNt0DIDVhw
ZZDAy8C39DZ8sB4K4tUrW5Mm4X5Yp15hZpTk1zNeIVolJRt3Jc+9fTkiqggVx7qMRKxak639JrQP
AN2orEGRaWt3YbeJwhyesz6KO+YSw739aQuZjBsjzBcxf+pv2yLw94YvvrBoKA698PyMt7m/5ub8
SKCXsutgeL7WFaYvMxnZza3XpwCse/i14EmYk7f3EaSSsTzUy5eJOmWmu8I/kLxZS+V6d29jm8r3
D7WNXBt1QrY2KokqFPc7cGkmuEmV+hUlZvFUhsRPZidQoA833QPOFCB1POmnb3/VWJ23Lxzu78ZI
vTJQO1c5MXjKxoKvODcgvcBVvnmLGKBY1cRyDty7Ya6BZRvnNVhE5cUc6AmstVlkrg/vNatm2FEs
aSdDR3cKXNR7gPrqO82u4PIJf7ty8PZvd0D6/i6SfdahgXtRG8DoMjSfgJFkRTx7Of3S5AxFA27p
1LH7l2IOaCyHDg1YHCsXop33feN1h9kGxKp3SzjYkyrc5u4kU4EuNKp5N04g2Jo39XfCPfcrZIWe
WgJgmuym614W5WE2xLAaaBdTVMHSls/jDuaKl1FuVpczb8ysyFWxYtCuuyUKsWcf8Q2g9vPGqXW+
j1TUb/IXlDP8rWAiuJr9epeL1txXhfGtGIYx0VDTXw1joa9K1Ciy0XTAVoFrQEBGegBeHFgNDYOz
kljj09v/ZE3HL4BTPFpsW5nBfNGqsLl0J5onfx2PIbo7G0WkldKgYRksLIb7gEQicZzyQZhsuMXq
ewq8acpaWwH3xyySFYHdZmge8Y3pUT9GvT/fd8uXwOLTqmMmAECeX2cDat6xHeBgcvR35rl6TYTh
3lENaanBjbZYNt6etZa3d4TToL6yHPAl2am5NnZIjZr11HhtalR9mYhCRxcOo1UsdcPWlhJrUK3H
rcnKn20NMU5STCqG0zi7NHkuVyVRt6UxfAEl3t6SYgTaqwQUVIIpcOu2HonH3um+5EH5PZfYylU3
J9wTgAw5jdjSfmwgWtbRO8sIUlPrnSz5cO9rkDi9XTd73j6qcyujrjN9Y8aV7sfLnPfXnayxyG1J
18DAQ/vCmfWe23TtvuU84MHJw1vGFfmkjxkxkxK13WtZualVWPLSNqErSoYy3Awq3ERdXz6VKOyN
Pg7gwmmuTOQMa2E4l545dDcUJ+oqmAKe9dUUHVxvP5lWnooZ4ghRPoQZvDa9fT7qGu4OjkY5PJqy
YocF0V8zr5muZwROWQh8QxE20RoGoWzVgpK0E7AGy1SY70ignFvg841VRawhnQo+rvuwSnolNjSA
zmI5lIe3L6Pj6aRRAGpzWtH1bNcAgEWCHixHlElQ8P0c6uKiMisUtUoWpajnjxe7pqDyIJYvQGOU
CYrzOkOJVd56JAoyrjYMlrdGR1cyH5wHVOvDTe2gBlkoTJSotdalW+tk6CPygILUHI3ksoBUFaZh
dDWinHaFCwyAsxPznUXZVQdQ/8BJbHE7+j4ieErC5RFJ7TupH8zlgbZReehKFhOHzvuW1OWt17tg
Rpj0zhuNJp5bsBU4ip6AQxsqE2F9McIyEvWOebyHZJqI666qssISxopNTncwqV9sUTndam/Cd23Y
HTrivdCmqy+VZcSz07t3cuRkJaA9eDMb5KFtApmIqLZuhQrGtKytclP7DTodTe/KbAo6K65ajSjP
U3HhlHxvLx/rB56VFL1S6xHO3zvp4S9Enbe4PQaOAnbZRMN/EQJHKCBjQWc+7+vbnJn3Uavqqy4X
Vswduew2BbmpmYN5UDgPITza00rcau2XN7MZ3PWE1qu3bGCoeg/KdwTB+ijGa1hn1wmimHnVi75I
e3iDfqktG9rNyBSvrHyYfwwhoike7BDbIOAl05zUgICv+HLrTkNup6XgMbgVjgHIXSdz61+GRQRV
33m4t+jAUlpQskGfQ17bzhXhABiizHTp+xLnnTfVKZRY0NUcgABBxeRgtfmYIdvN4x4dvdtZ5gbW
38jWhTs/hkX7IwyMJrO7CLNp4KpYozDuIgedV0NbyRQaK3QNB1f7Ya70IpTPHrTuHx0d3YZj09zL
5TSSlKIME4cymm47k5I9Y4Cn2GYFuTk3t7c9wev6vHhwRFVBkuQjQ1oQ4AtMCXAl9Oh+h5VFPuoX
kMtECs3YzpxDe133Wt0iy6OrytDfHKnbPTXCHdg9xWoIZZkiYJRXb19IFaTKc8mN7Lvvbw+cMtvZ
tcL3tvYIHFI1nyl2oMb4rrgASgVQvgvnxwEeDl2Y95drj2gY5OEI+piupqRyI3JhzyzfyDqQcDnI
L9GQGC7LUJCUu5M+g7V23hN78LQACUVRFGD5pQsKatv74QkYAIMqeBdDxwbxbumDiYyQQPNhj0bn
sJ9pedvauQPqGhkedBnF1Ww7X5fA4VA2sI4KhnqK3+Iy7EJ0NY+ujO261NtIudE6NLwwceU47UYx
/BiZrO9qKZEiDDnLKBprT10Q4dyBRgPweQBx0uhXvfxd+/v3iuERIXO5RcAkANEA8dmz0X4/Kr6O
BsRq6hL+c29B2qxx+CQTRAnjMBp52vNGJc4yAdBSW5Dm8JP3zLw4o795RB9crgJYEZRZAQfGKwc2
5f2DDkVAoZSUq7gUKkxGwWjGIjIkzOq7RJhmt3FpCzMsHhKoVEXyMuizNlxTLjI74tFhCKx504e+
BLV4suGwSZGrBx2/zAsWrj9fQydFweWRLWhhcO3AuXvrs/++hmhPkEy4AeAQnQU6rlEMKjZB9Gdg
qN10YYXCyNvhAJIa2AiobK9yp2t3npYJDf32xzxBkHNA8/vchaGM/3614MLQ/IEEp4MOPTyk3z/F
OZpso8EuChu4ujqo2jpwu28uyShbhKTsjlvVSw/mb2o0rFxVXeFue1UOcR245AJoK37mtcLg6+iK
bBMkEAukLJDAMMWORZkI5Y0vczCk7UKG8HRZ/1VjiBJ7UmLl6XzctVYv1wSUxScVihfAzYY72df9
tomqJpvKuOYEBThTFDtlV9XOoBJu1dCq2MxgmY5A+9w0xWhdRC2cKyuvh/NNhbbYbEZfaFPtyh4u
hMSQ87Wf81cm/XIHDcI72XbyStWkvnorgfvfIDfELwu+iAu9RQge1ETaEGxoxSz/sqBlsXlbxm+J
VjgY0Bn3sJZnQr//VVz6KyYGjpyt0e7qbgIVPeHZ3kIQUF1yKx+Ra+5DNHxjkzH3vvSjq7dKQ4eW
GhrAj2b6V3V7biha44aw4JZoTmmlRgSqS4qnLe97p6cBbELlPLCmvOZiltu8icxDHg4VBCMz04J2
jL184Tay6l+56EABfG1AywqQaaRCKxSwOz0WSScDueqZn8fCD/SL2/yUyMpex2EoYrOJANqKarbn
pFRXA1gnMYiZ2wq2yNupgJ0NHrqL/IuVprp9uxXTiDYDet87oLOiteUhp2AwTloxxxP7EP7tt86Q
/6xyqTLq5XzbGByOepHZ3pqViTL/4Pk4bAKaVa6VZ7UunlqkRa/KsRKzDDSNp9pN3MLmqQ7H+gL+
ILd+1U7P7gRmM0LT6GuuIaNHulrfj1EnV5Zu1M1UrxyNnNhB+T51SDc9kgmgRVtb5f8l7Eua3NaZ
bH8RI8AJJLYcNEsl1WxvGOWyDYAkSIIEB/DX95H8ve54vemNomTfuK4qEcjMM+WGrFSk4/0ZsgtH
63bvyd24ebUK0Ie/agTKEKBFON8eGn90DGOfw5zefowR2OQ2mk9QdppzMMRHvxYa/PDzqJzlGpl6
OXmCGHA8rD8ZMwaIpqyW1HcRmHxvACoEOb6CCPr32EQO2bh947/dcfCTpnWXELpkcQkjXdVKdGTu
N+vcDsc1IKelnVUCE+d86OUSgJqg0R5iyKQpVhxjiCP3QV9emnDobxJgD7a7RKlvwyDTUYtHBZw2
84yLQwJAOw10/62hSnybmpVf/vudUQGHzmvoUocxdkUeFwbEaYne42HEwYDDV1q33D3+EeJ4JCnn
1uBBtbcKezbyuW7/UMeP0qqQ/Ajl9fNjcgcFLQ8iWNFyAibOunV0Nj2pYccP2i/mQUIi3dLZFv60
5JUgWK+l1zgBJ70+9crl2b/LdW2xISYi/kflB83RxmI/zQ4/KXQ+yFuZaxxA7HPB+YScBq5fLLYt
po+wmy9LFfTXomxKhM14vxV4vxdRY3LuTMBzzA3b2tThi5oKlFrm/tZl+IrBP7hwmKkwGsoPysPl
FCo8ia4lz4UzDfsJpieRuT2i+5xOnqBBOk/3R6CHxGQTsR51yaXiNfbNcIwaA5sy0vmGoyxo2hbV
eliCkZzWIPrxnydBR+NlDV2WtgIFTkIo2XhVfOzuny2M8TB6h6eWzeOeOORsylhdUXUUOIDZT91y
xOHhK9+W3jqkI6nNs+DQATmU8GwN5tsycuwKvL8MvW7PHOMyqMLa2xOq5AttUqXo9LLYMsKACvuy
e6+hDmxuiT904bYZ+V81RssZFKK3d+NNiOEzfUzmMcSrm0cPQQ2uiXmJtxShZhC1lMPm8d2rlbyW
ulW7x7smvlQFS8t7zSymfdnHCD3youU99opDtwZe9rhq17kYcjBefL8CpztM0VxvVgrsNaaX2l8s
elXibvqwHw6P8VhFQFrHGPsz72BYJayXBI2vr8IomoxIO3z840McO1uGTzvRvr+efKK2a1se5b1t
0CK+kbAMDjSAGLdnBjvYrc6pAwKSVMGKa6uA59bvzzGBudwYpbcQ05CMWWq3YM5ywoPqEgxIIPF5
+BWuxnsrTaEudo2+1igSx574WCrtldHZwxk5+65DNx7BelFrdXGsi7U4hjDy5+Uy+llddO1eBH2z
M9i1lfrASDJv4N1JVOGQIcjX7up6CbOeOGLjDNJmeK7L56aNMIY8mpFHp35Hc2Bwcq6l8dct6KXu
RxfhTlv7kSZsWZpjLPi2ChecBG3skBj01OAH/BdYYQ4F2q+tjsLmAL/F0Y6t/dkEwGrsMu6cEkZV
pxVIpJ+qLwJ8O1+GBptZu+odsqh7pinzsyYqqy0UKHXWgFU9AnJ/ejRJYi7dnfQ0ttggdDTw1vUU
zAE8jKixG9518c2HUj7hev72Ma3fWu6avKcYtJE54KdFXJCbBwhwM9VKn1hd1uljwvQVqTIG8rO2
cf3t2L5Ow3bhuweyMfhizNi9crJu/PTojNV+Idb6mdKfPibyyfVyWQYx8GRSv2I8RX/q5dVO02uj
FvPllOtlbH5jUzVJCeKscudxSfgaBHggm+GHsRbNiDs01z4atvCCYj1IR0CEYS1w6ns++6Sj/4w1
5nopniEJ6tKOS2/dWU2fHt/ViJ/76EJ8I3hdbXru9Cd04u2x9Dr8yDP5jpCSehj8mR0h4MqgaQMa
M07jcZKEHyPkH2Bcj/KB9vzFmlClqAHrj6bkr1xA+N2oW2D9aQvOYUpjhghhbBmJcjbtIEeTv5Sd
dwRn5WZRiFEmukFv6nsd8+rJbJWeoYCafhRVKD+IP+wtARHZzC5CvAIe7WY0+mkFwWGiymA6uG3A
8Vuav1ZchQBWXbH1mpDU6QpWZrBYSaHd4fYgdIJG7LEp66CHadoRRJnYxIfMIzV9i3aCaRBCc/C3
nqqz8VbUedCNG9UV3E28ZU3nem5P1FPtZaCl2kuP8HGP4wB76H1+6UUA/ACd8AYaApphdRRNHxMC
x9J1i7Vcbw6aVVi5FvGETXr9U2OCIz7h7Tyv7YdsuTjNOJjJwD2R+NRWz2PBPpa6mn5YVYk0ACj8
6kWIIfTb5S0kwMcCzcRL2xX6punWcf5yl9So0mhIQZZGWdD542El7bxzjeyyB2RS1u8RbZxkslH3
o+4G5O02bnMwA9I4cqVaoGxWXJuiAgnUtys2FURYzqRGsWvc41x7C5AsUGOqXRZsN6nDTXW/TMb7
tzYyA6Cu/nCWACsykRNwFpKf+8hpX71wQEbLrH8oANAP/s31Lc/oSttz5Oo45Wya940ocblUEfe3
lQb4EZDqB5SrfIMuTSamj6ptee9quhFPFhn1/xEuEETB/2/+QGgtpO53NToyNmgcxf8bvMBiyKpH
jC0s1rJF+4qsS+yChinjZKoh2DsPjGvqx3XruNYeqRumNLY+4vK4PZ6HJRx/OQDF39dxRb5zNGOB
hVLBZRYLOc3RJykDJ7WD4l+GNLkIUndx19MCOa7Omi5OIk7phltljrEisJ7YCblBMTUwyOIthMj/
+QsM9C46cfM+6pVjAHGxl0wU3ikYtbMxTAVPkUIrKo1XgXVQOsGyO+wgj+LdrEXzOmtW7rAgxoHj
PPHv9cG9vwDWtZD5R1XOKBgqzDz6Yls2XT3VtXCmFN0LVeIn5Il/irC6Sz3QoQa1r2++FeSu79ms
jmnP//MiVQmVlSV6O90hLp+t88aMyK3dM+g4mn0w2uibzW6ZLnbc+JWp9gWwhHSA6e5Nj1USVbXd
8qmJ0sdUFzox2xG7Qra4ShdRXMvRl321f6A2DX4iyXF/r2yddgUd4rSLRve1RWrk1ins1RWtjwKC
h5DNxEv7CSgagme/VDUUl8eL44vhLBFfOpNeJgTbLrf/8+sBi/UF212/e9wAoRYnjfZ8r6DfrSZm
f4ZxSfcIAY5ulCONV7R5aLrhlSEc7RqUqfMd9qRPIq9ob+0ULkevKVnijEhLaqFX2T2gPLBSQPqX
s1K9PHbG/2O7cb1aUX5XM0oUDEn1UwQH9T9aCHj4BUzfffBe3lvVipSH+h9GsC6EXkQ53loVL/nM
OoUAGOCwRdT3h6iHmNY/TXXg/BymKMijusIGSjvX0Oea16iM2Dsk0Z/hEnd70oIcBqUJHJVNClN2
saS01B9jv0RnMUd4bhTD5j8gLnsHa1V3JRvAUT34z9+cUUQD3C9HyK2xcElYkmETsk4FMNnzcOfS
29HyjWhJ8MJKRCuQnlUXRItsH0wZJuqMBg5yckcLFl8Q760JW2SHlcUI51L3a1lMdRDePDytBFcn
a9ZtGzhDXk5jdQP6vsIHtEU4lP3o+nHLylbnLqShmMN12rgq/J5wRSYh+09vbBkZ/w1UYg78DJpF
gupUR/KpvP8bsp6cAy7Es8/oH0br+YNQuW/aav+PS67mdX7pYmxagj/oaRbu37r3yYnyHnoKonYO
IoGjpIFHa2sWNh8rhBjs+vtXILmcHXSwRQpcl6ecqPg4WTFtcGdXF9bHu9HVVe4563Ak4WQ3IXLU
XtDNdulSWVyabR/erFz8D/jV3mojLcqbG25Dp3ipnML5IEuBxB/nBc7A9Wcf+sdFVvKtmCv3ICUm
6L4iOw2q5bUNMOrCriCfChjGro4NMzb0byukU38I6O0J6Wqo8GA0HCPjPy5FwFpXnL2WyuuyDOzV
6TMWqYys/bDms+HjZnZK8DbAF0HaluJ5LEm8C8smyOwK6wMjwKmh2MudkIc5NN0suaeYHiir210V
B1ipGBcuHjqL0Eugncj0YnJTVRMF8q/izVDqJodeEPhiraOkHicfAqLdQ4WhJh89Y+PwXRAM9NAa
ZCBBkDzhGKKK1/2mbn4hri3H52A/KzVA+kfn97K6q0P7eSEJWsorsi9p/oDTx0i7O1j1oGPv7ocN
3mLoz5crYAmzhb/h6Mjyq1t680xJM5ygN3/uq3rcDvAaJCNxYkyaqzdu/hXbQQ8GRQ1D0oAzdn58
JT3vrOES/NdR+Iv2Lq2/56gf6VpxlhurxHVcI36tlxW0gqdAeN3fSj/owXU2096t2hG6CAvscjav
wf05Ic6C5HcVwIpq4wkzLhM7NK36ajsABBWxe9FH5rX1w19Wj3OCwKHiRgaT69DROTFIrDRN1+/7
BlLZdoD0ggCKKMA3I85hBxynvMhxhGqzrz5bavgZlL4E5zH6aTco993MOYJ6ug9PQC1fjXHel0V8
EUpG2QLi9bUAH9515dujuD9eYiyA4Do645sQ5ykaplfB1Zg4UoEy8tgHBpp6bx8NHPUDkxY9lA8B
l1s7Qt6HbQ75qMGqL67QOTLiC2BQ0j2FgNWyKJhJViPcTieFg9sQ2c5oXlmTytCFWMFZhhtk5G2K
Qt5sHmoc3r54g9Od0aqmsy/sc2N5eRDYjmXYEh9qdG6JDcQCIIPzZ9d+9IUXQPsArb0XQ5RDS36C
gMrmDYnrPF4q5GPLpdjF1Vo/ucLJ3GHyD5g4AmRQtDjqcTegNQpBDg51kXZ9Wz1HjhvlLddVhjUV
UHOE1rlMvG6SKICsrOyEdwFuZk5BweK0wi6ZKTbrF/r3pJ/Y8KNHwhGm2vjv0oZVzkPSHUtIXQpI
DuhvF/YolD0kDxHftK8QuZGkOhPRyU8U4SZzMZsdhqYqP4PQ2wQlOATSF8cHwLTwhxTYFikhMWIz
AqGuep7GtMQA6ixjdCuo0j88wB4518+6XbAHiJQxzgRsFhNWfD3Kw6isn8uS4kcpVG4dN36rYCXK
G/gTUqqGX4O7Qu/hUUdvfEBF2IPG+ltQkb9eLfXBLPOBhdV8QVUyTzFEJ5pxena88b1s8KsxcmhT
BNV5TypEQC5ZcLekZFGIZqxDmS8w5CQDhMubf/M53CxQQZkBK9iZl03hzA7WEy/T4wTP6GcSCMJk
hrrbb1tVrefHV1DY4Aj2JjwKYY4UE9vHorBKcRR2Ew1FuQHZA0/NSguzN2GIHQzIv7tCx7PtPD6d
71TRhWELcR1y72JZ9endG200Zes+asSH3xS3rvTogBLR564Mypu8N8ORY5DawsK3aTZOBptU+fx4
GQqewFztXh/vjKYB7vzhUxMRZa3bC+RglgaDOfiL1M4h1nM83jdluz4N3viznXuDzmH4QDEoIpCG
hoEihkAec/MT9ErO0+MrrQtEMTZiBrHai22xYnC4O+pe5hhtwazYeuzvgjhbr0iKnJ3Pdmp4qox0
imRFSsOZwrtayXvODX5ajzftM2fiX63HOQLJsBieIJEy67o5xvP9/6jCR0WmlqduiwoFgvPRHugC
sqZlsc9uPairZ2uIitrr7Bf+qRq94hYVRXR19cvYRHLHFwYR3f126V0wa9Eg1KFG2doRXprU4CE5
eAXyKh6/wWamaut21EKwmVu3Lf6YGlNJidO8WMc+R+1aXVyHb/6J5WAmStbali8DHSF5WCeSBcMa
79zGLVJ/iMiG9zK8RcyEt8UDHBstLMAE5LJ9NXV8A7FGotpCbBep9W6FQOUSqG4z1CXLZ6LrLBid
6uyb0Evg1f0ERTTczAKTboiU2oRETfgCq9eBFDFusXXqMJvbn+Wd9X+8iMY/lti4k1erL4Ancbod
PD+dWKRvc0CQI83D4Dx9uG7bvbtxgTjmZn7iQ72l/ihe5vtAiAiHEtVnZU86YPGTZg5MFDGYl6GQ
yMeClie8l9kK0CvaPAO/HBvd4+PF69p+53v2QOvVHsbl0g5cox9aO8jtC8Mw9txJrtEDZCLfoGU1
BwTklgntNK6ByjTYJI6/SzDoXwLsgt39g63vSOdkInMS2CYYjcdxqaYj1U4M6UP4a4Ty9Ni7YXBU
IzaAeorcJrfecefZk5ZtpctAFc3h8fEylN5XOMcdbktP2UOra0Ce6AEfD6CvIKvwrFPuBaJmkcKB
hwnyboGtLmGwK0fU0A4Zfc8qlt4umnSY+xVNZWnsZXWlvTy+ijuykeibgIZhBc/jMni8uBTAHHiT
NnOj6auMhT7P4zRfpmH8wcxav2gUK7Q35jmqcL3oqHqqe7qJOiyFslz+/qezrBYM+cW9O4HeReXV
otZsMC3I3iGym8rrAGr0FA7IxivzZWJzjjCf6RXcvTiOHnLMSfMFo0HweW+t0hEmgNQHU5XNJfAf
Ly7Lre0L3ODN8onNI3EGe9z6FGGv4Vb4aoZkEX8pbYHtnwKDGVbCYeBdu+mjcFyStvHqHR5vIXk6
8qEHqNwBiYSjZXnGR3ks7yT3yisHKMtaZb6G1J1PwXjUtfloRG1fJ4EYp1n43TYKlf8Oo8bJkHre
lHWD/iPVLqStsHfi1q24+EPn8q1rWfSTTWBwjfTLI5N8eNTRo7lnZuu7nuReVvEWGonH22oU8Pgi
7kz76HcDOUY/WF+5YDOle1nqZrqt8/SrMFTmCrPepvSq5tr1SmzYGPjp4y0CPV9kEHZnTSD8siOG
YRf98Cvy/vFUYSd7YqoGekIfy1rVXTjjlRLZHTBVhndwp9NBs63AYk3lOKSFtMHzUqvgGWqBT8cu
zenxRwM2g2cTtJuJHOHze3zzfTjrY93o/7xt41BDl+3kliHYOZAhxuDAQJ+0OlBir1AwCbLkXDGg
tr3CbAadWAuwJPHB3r8WxtAbimv6eCfVWr0CAGfYkThGgdkKtuJkAE164o38ZiDMIafAAzp0xXiY
V++y2vUYDR79XSqaUyP/OG4zPVPsWE+VHopjq/qDRRrRiyblbmArHID2j636EujLHaWT7kxThrYD
96Jxtx7BvfC4uPmK8tPgskksYK3kUTIlzNEnNDXNPyKzXqfwtJTQ6Nyv61HaT13rLm9nEewA6dnP
JZi3Nuz6y8z5KzL2+ZliAIfdu3d+KLoYJIHY6antbY9BvoLGr8TI2oIQ2kktVF5bVAxDPPnJ+fJU
W6faufNsUjR07ATfNL5x2J6/aDidtGrs2zhgX3YoYjA7Xp8+GhkAff0NnXfzpCb8XoemTbrYmsPj
roWRAVNrCCfqaDIVKYAV//3ig9RIO/crHI2DAg5ID+d3u7pEvfX1OJ8WFvXpEkrnRiP8T90y2Dy0
xhztGCrbRs6N+wOO1SUTNJoPxAz0NZinpI7cvMejJZKINQnsNd1fX/SvpKTDi1cNVzoKyCinTtwk
Emd3HeIr4VWT/lXL5RlWdpEP5Vr9OwH1/VQMfNTnAAQOovW2RvvTeUWyx5UKFVyh2hTQZ0dJYYXa
B6ixn9gTotmq9/9qKRbYgOaz7XmcMQolgy106vnDt1liDlWZwA6+1gU44bhi2Rf8Q96VctRorEQQ
cZy3rdaJpbV7UhY0j/aLzwVjctLLpr7C+t1u4M9+Mnd+nsr6XMM1elMd1RkcazehOrONHN0fQ+1g
vLwLhGrsDsosLuUy1cAzTYl1sY0L9Q1aKH//IAciiDYy34MRZcWGuX3E1g08YFhhFy7sz9kMNsji
qdcbWkbRiZCnCD7/Z6efUjW60yt6b/Is+nbHeeydHxezjQpssGhqtfMh8IN/iZwezWo3NNGumOMb
wEdk1nhSnYP7rIXfF5hX5LHCXsaueBTHjCpbHf8hFWSIq9t8v30W1KN9a+9tZPgCh2e/62fgz8jV
PXIVnYLA6jNGdySEcbe5+jMiV6BLA2rhyPTByftYB7UrOnNTLTLm8Ovsv+oSsfgjOG85ll3aBNOb
rbrx5q+o6M4ItTRVfgo0MLjW8HXDzl2dy4n5V98bNiEiiS8Q8342YzwfnWWFsadoolvj8aQIC+zM
buBPYvc/nyiABxBI+8d/9fij0lYrRLrg3FG2RkiSF0y/ixs8G/bECwamPQBizWt96cGrb6FM5ulD
uP/onySF/8ItG2j86QjpHejymaDfaq2Pde8PhPwOvz/ImADxQJf7tZig+cQ1FSHieFWWfERe+GMt
WxAybtVfQj4K+BL69qygX8xXiM3zB9o6lvAaFEC/ccxSl40UwRD+ebib/BatwQE3eOKQ74sMO1S/
FADtlM1IlFA1utKHZF5MRuzKufxZDH6/t5YiClf4xV4D70qLGsBLaGr0iVR+28Apn4vGiU/w9V0N
RJqHpdfzuYdXPQMKvMFv9qupoTVCqNiaPQB603VPD+2jQ3qKiIKghbYRzTAcZPZCIH1GNVL8gLYH
Rgg63jAd/RUVeBSY/+Ot53XfWD3lPnFR/+odADNR5wrEN1nwa6iN4N7fG/SeaVNE8IFUcBQ2Nc6H
iySIrZCAeIHcsRV56haZ9s6moABevlok0lwa6LhSNfGDCpEGH4W/JmrDTVm5z8EsgewJ8DuGgvuz
4gSEaFPYYtoxJgD/IGSmicmyHSdoxBu+llncik+IISsWPJE4aFIGfeXqkxJOgwpL5ebmynx8lMDg
KW7tbuhzr52jncJ0n05hF+ars8qcMXhsAlSKYmb2ZbKzQP8Hq0Dodc12VZ3MZWHw/1bbJaxqmB0k
EClRzzDne1jV4dQY0uSX6ECAQ3V+65EGAjdQRBM7gfPwCPj/Vng/0JJCOLPiQhf9sZgshPDxc7w3
ylS5Mc4n+AzoHGJvJ+GF3POiAnszSkjRmckIRnfKnAwEM099hNMnGj3lMk/gcH1zKLymzWdZHoa6
B6bY1L/dDv3VWr31BOCwDwA4h/AG64ncbzFryF89b4c4z/tDiWXMVTdUoELGfJzjTJNuuQJuSr3V
vIFq/eyX5qdcUuWUSLbwmwE+Sxfw4fQ9FH8attwKOX5zf1b3IUNjmMTyQNdVBz48UVK0m6J2WiDA
rNmb9e4zKBy2wQD9RzhzTvEZait2PeRvwEmai5JxUtefZl6KDfI2gXvJMoIsvwoBssJlvDr2b+UE
3ZEVkZcBtAekXWGMweKtI3We1zKCKdSFp6fRDZJQ5xjLnhwFIpEh78nIiicBH59jLxrPkcAkCN1Q
my49SJYF0SMo9ao4DiFrt+Aq5iTS8u2Os5+Qld9lI1gCDhgo9umxcZAl7sdQenQMOO/ECKKkJDIR
xnlVWw/PWS2LnGoGjHDCLUNmj21hRnb9yttDl7TEimVIkb5NMui3C/lug/i7cbBtArIdiq67lXmF
PmxdpyiToP8j0qukiOAk9rEoSDkU9C/2qsbP/VBiF2XvfJVE5dDFYTovoq+WqiAD3ualscaAOKLh
mgf7mw00zOG6cpHUgOKyTMCrxFCarAzuaTccC9wlucsj4+hAl90asmNvGFQla1TtebS81XVjdgtF
F4sk1gZaio7BRNJ4BYPUTW65mk/O6rrburZ/iqpIbA28ER6KlHshwE1nhYegCOAGRzGmYTCfmz13
lhrLuRqxwWPTJkE4jdcixG5jcVeNK/j5JtjVIsG7BDwiy0gJ6pg7UM8A/UJOCa1PrGy2xhk1Wicw
Mx5MRuPaVolkDUldtDKZgQaeYpsUrbpz5c2ZNQ2E5nao9roJcXVCWuFq58V23Wlmci/1cBg4rqdO
h1iqstbPBj8wdKa4GTzdc0R7yp0TjE+kZePBV3voUQCiw7Zawkc/GAr/Qtht4t+tyxWwuQV3EFE6
XzV+YzMN7MYFMrWS8DeiaYYN3FNDYgFn4qbyATHSyU8JrcrccfSuKqIXdIDY8kq675ZS6DJniFk8
2l/d8b0grkhFBcGJceoLRIM/YzLfrTTyOiq3hK6/wMfpgElx6+sKnSHDfs2I1+CTbAJHzm+m43UT
xM9NJ6oEudBqh0VV2TKisoIoGUZ9HLswrWmU2kboPaJ+YU1TmMingEDTj0XXQIxfHDi+IIws3+0A
SeTEg3rfUy03PSiOfOyjDyjjo6cQn/kKAcs8htUJn3izpV35t1umOo+ohNJZLxt0ZWzPYlhlSz3p
HKoSWEjLbVAS3N8LFKj+GJ1o5b+IogVU5QKlgHIiA6M/piwcytSM0s8g3/BhIf8F0OeMkOR2Ewmk
K3p85EeCFgOFods5MdTzYYEetBEDVo7guK7sWSBtaU/mg5WkP8PgqxOAn9gYxMg2wAfkIR80Iev8
24PpAjPbUCHUyPtTg5TOygrKzNZpzl4IYR9A6S5ZhGs2vJUKOfELzY3+VURde599gOKNsKG24F2T
ILY6cS2r01mAsMFoqsCLNAoy3XlLaqBcLdigTMGomXSRA3vmBOK/QFxlwtyIY2tEP+ZFMcttEWsO
rA9oLG9WP4s6c6kNDkERNLhK202cjSvYA+og/RZXX5PbeXA3NWIaO17u+riJsqkIwUdXuZXtlBUK
4iUoaOJUSUnPMLlp/tcZoA0oLNp2jgsp07PXb/wOfLgo4o2q1zzQjCa8/CQS1bj33C0q4JhY6NRe
ZG9+wJ73FPn0Mwz5O2TU3ROLFUIm8OCgX85cgeQLutygVvpBQPwm4AJ/+U4o04GjfQ3Cai84DW/l
9DXhssr6tv9Sbs0TJXgi4FHMOzl9NzNWBll/QY0d77SHu75KDjijZDIP4+ZZ2dHBiDdPQKxlMg9Q
CxWQuS6y93a0H96xvmT1fSR4LMXTWgc2owisSgK6ehnFavQEELzMSmOavAx++xMaDPTIRSZWc3R9
CZarQpFFIakTf4SiZeTOn7CP4egs3AvUic2GO5ceY/DuHj6G3azv+LGPgUeWTVdidFkBigK1G1eM
cHPTN/iIpJcBtsNibfcHxRGFHgyhd7BL4kICZYKeA0bPJURwyDTiowWNANNwmBQ+cky1Rn2zA5AQ
vpi9QiBGasryFyRZUPs68rQU7AtyHqj26IzfEOsPuhpOasKFOtQcypWvUKKJi2mE5XH6G2maH3jy
X8Du17kLTQmEpQJulJkE1742mSfRpynY86AQhJvUmp8zOqxtjEkSuCTKKGRR/oSArLaQVxpPU1p0
ncYiCATRg4r3k8b6+CgL5V6gkIckSL92K1KEoCnJFz+8utV89CGRf22aod2gTYVYPP6CxCkXQ5z5
xPwWRuCpxhTj9Ao3MXuBLTZKIbFzDktHg6Rq5MmltYdOvKqSAfot6JlGmoqhNmk8KEQblWj3w7gD
nt+uWamW6uQ0IClNCRK7x4Kmuuv2sY1+T337g8zLlBcdGOJ+nHOPQDM5x6O3m4EswnloTrB4FxYg
X8HohxlRyAOr5ixm43kqZ2iYtPMRTu9e0A4Z88kNonWkouHYQ1O96SI0BaJFDwG34zsCFShckB3y
0jT8nsgmwZwqpnmzVOLTRcGVZXuwFr1WAIs0uvfcq8rnbqpNUocEVD2MaV3h4Il0eqCqpO4ujt3L
wYW0rq1hLS9wL6L3ExLpeaPXomSaGPJTG+8kKNP7QQhQzRXSmzJ/YDekwKPeIVEMLPHPOyZUF/M3
AruSAv7RZfI4UOMVhGtYwnI/oxcnDqxuuqjAcM363CuODYH1fxF1XstxI8G2/aGDCLiCeW0A7Zue
lMgXhKiR4Au+YL7+LrTOjfOiGBmOqO5GVebOvVeWRTSX+e9Sx4NZGxqgORacT3BcQ+ZdbIhw0mfb
mpPraD4wksj2q0TyG2ILIb/qz3RMPnWXIvXduL9i2QvEDA5TsbRURjrfLLi6zkw+Sum0J1P7nTaR
psJWlUak95KbdYaf79jHQakfTdvlB2RwSq9y4aEhVI3loIGl0r0uvlmyN4u9Zx3Xt+2nkj2Y24fF
c87OtFXUpd9fqIE122B4IrnVWQuKGjnkS1DpLSH6uAntfHhbpNIPhmsciUVoeyzG7m7m44AD4tit
83zAusAT0Fl7hm3FyRkOYs3+G8TiHlvDPdgt0PLUVGRbVp4lo9CdYzsMJxKnY7jkHAX16oB6AXqX
+VRI+UXJcx67MY89lCHu4IceOzvqhdj7g2ntZ7nU4WCbFyYJCJ9FFlYCIarTx2CUBZvdCdms8cD2
BP9FrwH9l7VJDBayoBW3PwEJIIRZRAVc0zUCfzlYKwFwN+/PnuaKEFjjLkeMKPBZYdHvhtdBcJha
0hKQwYav0pfaC0u2bhncDMf9llXvf+ouJqYhq4DBioHeZRiDuOrEwS4TNzAFa989B4SOi6aWMX5J
4thhSLBh3TLDDGNizbtZzgCqpV4cCu3igFQ8F2zRDaSGXUugig8D3AlnjazYGXbZbCQ7jyWPUYkH
z1wkCjMWJTDxh4m3mCVufiQ7L907I6w+cm/nsc7KndfVfQC05ql2sZm0k3POfHulRKursCaGpuYf
SQptza9SdpdxsqbgRqKqmX/5vdnu2tzvDpn/h0IrPVSz+4TkvxtKxdiEFZ27PKtgZXjGU8+hfPCY
pCMOa1Ej1JmX+8Y+qCkQY/zszTgQy04PIa3AZh+iFfcJ8MIphT61YhBqQ3InYANG67/GQ7tYwKIH
jLyCGQsT4lqOnphSqENpAgwHLFmZxH3XTjhUHZ7iXTkVhf4BaPBIpEDucllYweDAH1ANPsdd2WNC
wQRYhBlLKIBLW9g+dD5TRfdlpQScGIg+2qTLDphLWzzCuDeQ702P5xEHbdL2PyRBzz2NCg6bHMGP
IH7U4zLWliE72vEYqIFGdWS5WED0MiL3N/9KRTgYKDgdRtayYsBRn+wYutc8GQ+8g+tRLS0+Bf9d
UPmdOqsKJzf+dvvx1MDiYXVEJ4IJL/Tm2WTkU9YYN0tN4Ibipx56wmVgKogv4z8F6DpEAU/25ngw
J2keOscMIc4kQb3ONPuEZ8jxL0i/t75PLm21DJGu2fKpXa6tRiiut1O6zaFIONIAECS6tK5DL2Vk
dc2fepDPNWEgzgeGJ678xNuXH5ps/aw5W3jNnJ2TO5uZmbfN7LkzwByyqulFg1cfZrRzXIWcgba+
IH2mB98V9PuuZUdkCfeWax9H7MG3AdTgfkNwBVllXJaV3d7JBf+hd3RGbSGu4q1hZ6Rl0M8dOvav
wjTYuzggzXJADKgmzkO2DlMwsFrpkqxszdKn19j0/GuaLR/WKpao054NLf1aXOvZlWpFhEyLfdzn
XeCsvEaZVRnkDEys1hxqpofnq7V/F6aYnhvNecfeZ13Y0faqdz8zm8C1i+GKgScWj04xQtfYxkcd
FrZZyhU7+uzVNNTO1qt6hzlTcCTYDOyXh3nUqgfBEnPsne15ZC1TgEknjXzbQiPLf3SYfSMq3/RQ
znRtLbaQfWdTCBLGPgJheyjndCKUS/frJibggzteIBMHw+StHEvGoBOIsUrvn/DEYfiq6nonzOIc
p8qNQPCvzLTnr07Wrz7f+W7KcDoprNAdK3J26c8yq5YoOdZB32cmc4HhTYcu8ECu+Mi0MsPel75n
DRYMYQ/WXho64BU8o61tRWNj7VsYPUvTzgG+q5caNTpqp+8VS2yUVsRJKykvfTsep3FcH82cJ9oX
1MJ298L4h/Sb1+8EpuOd6ryMj9T0nnWNE7naPESzQaYO3EwIu5OLxbW2uhbXAxnWENUcr3hlXcrh
V94U7hUsuCFjVjPG86nH0R9gTW8jtICHNdWNsBHJ2RlNnFayD3Xwm+cMtHdJTbub8vazGfsPuyv3
S2nydFT5uPf67tFNao3yYDlxpjaHPht/xio1jrVWfDPITc5ozNbOSrBZqsnGNscm2lWM2evoOmds
tjDGfD3drS7oh88RMPJ5tNVvUeZ/xtLiifHBknbzuItLcutZ/+bLWkQlhufIL/U/5WS+IPPCqbXN
mV7KxeOdfzvYp/dVCz30UNroSSvm/3AAPtYl6Rq0E0rGaufqLMbivc5RhOqybkOjQOfPO40dQOvI
I4CtSs/KQ+Nkw8Vtl+NijAknvSmOg/Sf8nQKxk22clw1781ECLIdgwgIgyAl5DgX7Mk9pMIqQpOa
0LbH9QaV82h5gj0jPlp4rJCaaEAZ9+hjHnYNezPjeemYPCL0tM14gEJbn8zB/ImtbiN1tnpkWL8z
Fgoerex1cQumRfn8gb3vv8ZO+RpgzgR6K7LLBM4d8wVQEtxODP/tWhnBMqzYPxd/eVg6YjsPVs8b
O+JkYT0h75HITFRqiyC5NX3Pa/8wMFnbFRNphEGj/JOYaombQWgiVr9zyuU4MNzddcbwHGOPoHz2
QpGXDUjWh4Y8wEV35S+zK69uU9qYeI3bqMTfPi0LXA/FozO2PqIm61ZQ42RcxjvwNMh1TOKgM3zN
1bXtcSHSU6qO/hbkrnd0aTrSopWoQfEe6W04JCsTTZHJq3DL26TeGpkRIZ205qhi5muiEvjY6/XT
6fL0JioMH8ZYUlDwfMISIKsYNV5ucXBgIBs77Q909A+Vauae/puUFwlFr2HAaxBH2Fn87dhrbvSQ
MUZiPiN8rL/SuGMFIk9+hdO8PuUm4l7bauM5bzZhdsdcCG2IPZdX3Vh+jXqjn0dP/kKM0QE3oBaD
ZAffIR+w1L2z6tQ61l3+ZVo1bJhx/lZCVgH6L09BP36MUnOuXn6weAxz+DGRnEcP9Xi9+P1g4jtJ
f6A0moAaQaPEGayDDnn+APDub7q0Tytj2NaYi0us40YYC7fhfdQuLgtcfmhld9QbOw4mTcnIsTMe
F/J3HJIv+Ky0QBuTX5M+2UdTJiQUuV8DCUKD6Z6OoC0HqI36cyFUvO8LNpn5S/mVQdkwoUKohc5F
WUR+YgCCuctnsZXGUz7KMupbOUaL1d+0IX0c4THbmPLp46giPYFHsFr+m2KdYGHFFbow0vqRugPw
2p1kGJOYHbt0BLHWZs6noCASG44C2Dy76K1OqVNl4R0jYPlautWy1ybrB+TOBWTJNHPtBGNBl0uj
g0gyTj86rf/USlnsrNVSBLeQAKeyek00HlNlzDdpnBsg1NMqCIKwk4gux/qvX8GgkTd99mJcQ52V
hXPng4ywTBZcAROA7Ed1itnCIVFYjVEnJdQVPfuhrOyyFCWLRc2Mgi/XDM64Te0uVPbkZfYudXEk
DUzHL3EnHgaX9Y+8Vop+vivQfNqNPcCqDA98YLDW8a80j8GDg4NDGNGy87w6L1Oda/vKdoHvNIRo
cmN9Mevsqav0kA98/sw6ndfBRYcbl49Fjc0rudN9vYyfJBnqK57SD4cE1WzEt1mybqGbX5Mab5HT
xq+MN2j8zF/ZjP5eCOpt9avtU/Sp2JDX8acydJp5UqRlmtENDIke9d4y79wMbnGtWrycqshDEDBc
r3S7nNfLH5DEoW7m1nXEnS3m7svwF7Tznj9Y5YDclBH/J7usv0w5r5S/QmMpOqYGmS7Lq1HGxb8f
eIl3AyOfKFni9TBWye/aY4srhMn/LDLoBzsD7zya/l6zPRerAzUym9EKHOu0c4wyJ9Ed16bnnS+q
Q2HR82MFBAr73Vl49zrBJQ/+3I31J8fUZSBr8ysf/8yIAKzz1o1bPy5cpi60d8zG37Ol/masSE2s
BdOp/G+BWb4zJoTP0nZ+5j4Nd2G0u8mifVCl9SVTy4NPF5+MljGTkAmqIjpss1AFFvmh1nrjQE7R
5GmCm4dlI8ogwh9NzBYklvIIW+sYeKvz1ikTF7RHO55IPVQJEnCi8r0FOhodeNKPTUkptRLCZfmg
vVsnJEQe0snmnsNPo4VE4k2PvhhTtncssAs162BHfWf9GZg2sDHge6a13K06O4Umo3wc0UgZVyhq
/DU5qUZH6sIMRMtlQZF2JlT6mQujs8TOmwUmdPlhWcmHrXGo5e0P+KDEn0xFnl5V7/G2XTfTLLq9
0cRvD5R7tzTj2dXzP0Mal+eqlr/o7D681c1OWGaBHqj+pfe99tAhZGe6YQfW7KFPAh4X6tdiK2IT
nOiinN+nBY+S+ScVw3+85kbo5sjhORsIvhq8zOYcxzRbLLAmKXfw51w8l7YMQfjvsxGGxdocGClB
7ey9JOIb/RIuwwtL+D98jqsu29ptLFqm9jef8eAMzZnkzsg5sI0UnL47ob59eg0iszDpi8d2idTM
B0+nCdNRA1Mx2nvXoUbiqCyhfBWtfbO2Zcd2SdxyRRza0+N+xcsAJ274ymQyR7gDkUAE0LF4pr+m
vAOsl+TenvkvNw0QILAkEXzTOuxFzdWhYoaJmn0tcpa5Lq2ZhVmfhraHSKIWOis/tV9XX5Vnz5h/
jF6aRUlRn9HTyrCtMHG0CvXcZTVDvDi3juHWBaknVJi1IsMwcMr1B12fmhskLqZjY7iyyDJ0Sxxk
bb92gTI4a0RavmcK5QRc0hmzxc7RS2ZvswQRJAhkxelxpYkPdOpdcx7pVnMYDb7y8AyssNmIZZy0
jk99X3MhaRkiAVsrEMIY5AbuVD8YFlIBNdEcDGZ6K8j5RJb6Ni3f3hx0FYkng7XMNSI8ixHohIz0
pXXMA5PdeK9akgsDJWOmVwZdfX9gt6EICrNg8i9+NOkETA+ft2VhbCYyeWLuQW5i3ZKozqvs7DoQ
XnmCa0UkMoDs1wYgA/+MeOL96TOmu/B1tzoZlfNqprWPFcNAVKX46GPi2QwLmu+WFn/Jfg56N0Wt
t3RMcfkgJhwnuqI4VR52Dm1aAjCXUZXaXABQEnaxgb8/JlIfC/R516MuHWuU9Wk1gEpM9ULzRfEJ
JIS/jtOASZraFczlArBGyAJDyv/Ro2PrF+sZZQSnnZPQOI8/KuyTtYiLl64uj5Ngr6K2EeyXxjvN
CAA08j6lGjAsjrTiMJZfzcqnMo/Nz0RY1dnftMFNRnG6hWTH1LLNNfcsJqTErxpTR9CrbxB8iETA
gw09t9jR7LahCwcs5HU/eVLLiFmqLEjX6qp6YQZMwndjBzl0oJUK6gqlDR2QJX5l4MF1iZaa/5Pr
8hoQIBGcd+JFI+vrd9yx3vwgnQRrkI5QPuBsyfKVJOkw/65YIHD0wegHds00v7d/YLzAs+mOxQ3x
BtKGVfOQVW0dDAzmqgGdfHI6GfpC/s5JoOutp0MxWMBL4WkdM958b5sa4RCQN3zkYWstLX+6kKh2
ZPlppBN+UzyPfvZj2vzJtve8mlpNCO6AO+rZT+z42SktJtnlenMK79rPWlDror44QtuAYO3f0p/W
gHQyD5S7VpcKok2VSCRhX/uVADo9tMCVdj6xYFKRSM8qWy8iiV90EzSfAbBsXlqN+t/NUIPiDZXI
okkCuZBPfYoI3T0z16x3OMd3q1+Mpwmai0jR0LrEw8y8sojYrb5neAFRDO2dRkjvoetmu0qL0TWJ
nFRY3Q8LNbCgToY3wV7rCl7NoEzvOsYNswuXT5Ho3jDgXAwnccJ1BRMG8NA91iDC+Nyw12PsN1DL
svPz+rlpUyfUJKV2MphfjkmEPH/xRk3bU+KwsjtWu05BwB0tPZxnNqNsFjhv8d65j+sTMSkIDC0L
fyE7XFZOBGugCDYSMZ+yrDioZflDK1fuVodPLd2JpvXz1ZfLhRivE7VqieyOHkQp0UcVd/BAKuq8
KOPB75t2Xyj5ZrXOzbK89aGbQE4l/lQEaJCnKk9BomtLFVCYgBtC90gG62VMW0gZjSj2OAOGQLiX
1k6XHQ7DyJGWfSa7yKMwF3HkTfPRVtO3PlYYMZu63nYUPyI5Um+iGYTVbIQR8+z1ujJoW4vK2lMG
452AqDI4uXVc30upf00kgl7jLSLCupPUL6tHwGcPXfF7LqcnpAp1bRwkJCD3hKTmkogNog7mm3MN
OHvfCtdGM09/5mBvmBh+TiAxsdj2xMCJ2EbYMf8yUBMIHumjLeb44AxWAq3GeNdy/1bk1c2w4gYH
p66F+JqfE4I/GbuwLnaFVlrqxoea9MBbQK3IQf0Zs77aYw3RuCT4R/WfcGdwpFj4qVX3JQsmPT1n
9OrwEc5KmnQffHPCs3RsN1ejs7LE3EasHvs6MtvlrWd9Jr0EdUkh6QPipgxSQgxmJXDjbAuYawJc
SSJqWIPrW5ykwHlBKsKfTQcd3G2DIukR2bET5Bkce/uJIDw3UEb7nJAgKP/Y0ncDnFxfWl0PYbwa
ewFzi4Y4eSM5i7O8LG1ufNLiuopIeXVA8ifhCLbdyEcvZdBguL1+EBmBgdg7M3jbl5t5f2HQMaTT
s1Fr5AN1C+NI4rtnq37pQMS4w6FwMaHhvfjyC6XtvLW1yS7qoVQ403XL2JzA+TWnovIca2/Nf8sC
/dccX/WkYyDMx3luO5oq3UqeC0dHf3gstXw5IMVd2WyHlORrTZhhiN1X/UvjyQX1L8t2RuyciTLH
e0ITu5hFQcfaEHsyKc7RXpOIAY0dWpWOAGAtkdjubmes1JXl8HMwO1pU5+C5Xfj8+AknaDJLxWIi
U3OLMJ3dXU3Ty+QMi4f6hnG4BWQHtgkv5FooOA+k4FgR29hLds7KAUwNE2RPreXePUPk6S+t0D8M
ZEbIlgkWH6pBRXbsSpLtw3eojDhC9r5Pnr8z0Js7VT/Pg7pNnYmdnfKhQYTCApzeqjj1w4SuHX4D
Msb8OEiAqdoWIkHQb3f27GpHTRlfig3H2euE+J7wxSjfaPp1ZQCbpVnpqbLKWVMPCZrjedabFyup
DookKQde51/mengyjIH21GoGotTuJ+V0i/vk2hZkNpyygI8AovjWYm3ddYt60JpRnBPbJpntDLeG
7NvezZ9M7ckQKbRHHZ3N6r0jq3kInTZaQsPo6UTcgAGLuVn4f3j+/s65qPUJq1aXJk+EfMUOSwYu
PxYG9VuwD1IQbweuOKxJ8HVmPnDWvILqTUGR1SIZHu84Llko7q6S2ScKns8GUOT53Lm4mqUhxGg0
QJh7rdZ1jp5VJTspXHWgecJl6WLlrBj2I7q83X2hhuTogiRkH8Cf40tJ/UuKkz5IcIgzwEfSu/8x
qsPiggvY293z3Zt2tfGWh3ziY7j2JOoyrM941d6xJwGgBe/aE55CFIQhz6tIZZblEaGqnPPZT97q
ztsqF/U9gxiyNe+gU+c+c2/1z3iwTUS2lPuyMrrg/kJYYkJyXbECYn2FE4lhvcDW7Izzrci8aMUg
depwvL73kpjdyr6qWUCtqGNilkkK3SDFyvsOQIV+YNVflJIv/gjSzNRUcP+bDVGTsuh6dY3r3OPm
KIhlqlS+Kf8XbmYKz7nuD3fqAHVzFgI8EVHKlxjkf6iaGc+0vvWjq5MOr6NJ5Dpny8n9HXOyej5D
5H8S87Rc75ZUWCV2cEfJTVggWOJhJXuyjhWwpAHhG5/vIzAJ+5E4exfGUFmICi0ZTkcDP6UyczMw
W/H7H36tsgf7zaFk3qRcKh2qeZLFhMsQS0fQKr5LVqzFUgaqdkvR3H+QKyJPOlgHY+yeVmYpr7N/
6GeGzlMutSPU7ZPOEpKXmiFwwKIKZpgasWBHurf7148lFgHfcj/ETGYxwYdkaeXBpcZRSOzRnRzj
LjCNpnqG1Q6w6P6vVWKNYZrU/DXmTPhwUfk7YU5IYWmByfTO79UVQUxQHORxuaipSUsR5shfR+qp
P7KmhoDpwVVWq+WQaOy1SDyRXydVvk19MxFi9XsSdgRxCpeQHw+PxQXWE5rr2jfOyE+71/WTmDFR
YQPx33p56raY3Qg8+74bpWK1S1SMSUyBBIodkabZNZW7YJ4ubobez6FN+OFi1y542mWOg2zgfJzw
w2mqFv/NpUXSDX13BGW1VNxKJUHh0DDkn40Acmm2XCMBHLgR65LjEU3nG2DxQ9o32QMuRdynKTx+
Zy2Ll8n29ktuwDla3VfjHqLsq/ZR8rO+w5VbxxKij7kGri667zFGI8atkD5LY2Y/WMxblzuMW+Zs
WH/OORVfNT3JVDXvC3QqXqQ5uRXyJ7LwdJs2YH5pyhgb7Pg0T+6nbtl0MOPcVMH4jyHSG9W1iZfl
KW8ps7s1IXRTLRfi7v1zZ1Ms3ulJRuqMWPVqnLVllexttl7tOXqcS7X+p/Hr0UJakoAuny4sHK8u
JIAwTf36w6zrMI5V/WSaRQ1XvuJCGpQLWSbfIu7kVPHYMca2G++oaQmW2W3SbYrBIjE6LU+w+Bln
kKu/42EyhZ3KSfObUebsTKvuRBZu3+yCXa27mkwWWDtWaWE36L9Qm6rzklozy1ea9ztg3WUx8IlR
if3Qxe3K3eU+aUJyDlhGeVn6Logl4s2ypNgf+9wmGDYZSKZKRw3/7MaZ/jEf4dLAAppwJu4ysGP7
sgTETA7uXLisdah9v9zbBkDoxE67wE78/CwkJfHAAfxkMS/eMtD3FxVrQtQ0+co/0MXySa7hHkvs
WJeIrQpHT80DePSWSR1x4la0yZtT0K6Wa49WlW6wrgRSlmG5j9MW1gVNnu5ji7Tz5GpmpJcpjfb2
lsRpT2C9QJXnz5ENYXD7oGmpv5cbHpMoiDE7zU2SFN+PXcwkeZnOtS2M3Z3VS2Hn7+Q0yRct79y9
7PHl/d9XJ7r+De7AfexGxh40z+WxtNJfWM1PBbH3bK67g40KGc21AQ4eGPgDv7Av/PZyx1W327oJ
mSHYVPKU6eKjTof9Hc/V2Tjs70S6mQWOB3tgvWxTpq+zNLudDwXnfiASqAR9Icu905dYBxraH9ZS
0CTXHpoVAc9pTv6h1OoqaiulX++XbZ3Zv8WYKkge+XQdth9GnQwUNG7jmPePjEauXNLb+f7/f6i8
T9es9cdmql8mtATqJX7LduLfzQRS6P6z1colxfs07scjHcHy04q9jrT1gB2h4UMgFtt60WQftUOn
vuRAjYuZ0LoldZVd8TDwGwpBQ2Bao+75GAwsCN68/BTmxVGpf5LuGAdrUuU/y9FlVOtodBYda+2M
dlvRUqrfKvasz8xtr0r/Obdx9geiDT4OA4n6HzWorwU8tfhPoqeELRwSAGy3+dA0GOJYUT7ReJXb
kqpp52RvFLgAbKyGd4bMgEFgZ6CsW047bnhH810sxkdRVdatyz7uB20c+yUktf6n2+V6wJniP85N
zDchkydoiuLFBGMxFXYEDphLf2rlDVPZM0x6LbSthH/cRu/UjPhrIgJyJvEYHyVIv+iOTlDJ9DRv
Ibc8X5rTornpu1z8lwUI+8PSGtn7mBmobG4O0H37TWvLwwlu9GFuKdVXDu5BaPnFw21+q+eiQXsj
1b/2wJs1ll0CwTZw1LqsTRnKbj5M+VQ89w2HcW+j6C7cdKd8ES//2Gj5BAEgSTa8SnnAIgKNO0Yi
yFr1mHVE5TUDv8G2d2OV+uXfhd96ysfZzrCKoJ828K3Mlk4q2tj/e3PIS7Es0eC9DgogE6V0SW2D
huzl+J4jOuJym7XLnJJYwfvbXxMblmRW3O7niZbIGRqda5NYAUGoUYXsKh6U4x3Qvi7+ekKnoHEY
GTG6RZt9gzN4djmxri2hwZ0+dN5J14s2mtg2Gk3EzqOk7uZbW/69VzgV9xrtK9wncxrcfVEaxeXf
/V4X7vJUe82HsoWPfstplNoEAzF8tJGVGy8N23cePDO3X3Jmr6vTsIpEtxfK0sRErBlPDhsq2Qdq
xWQZFhftcYlPfCi7YPTjMsgImIQMj886jqrHIa6Zi2/Ac2ZJ3vO/bwFToYbfRzVHy02aHwvmwM1s
B9alb5qzlm87VXC5np3U/og1dmIaGXNHvAEw8eAKNTjtj37f5UeuWIQnYEa8ltsXsWrlic0x25KF
+tnRCKJVRYyxhOOfHDFeqq76bUMjGPqxfks6/YYF0EEDcvgZBXygkYx/kxO9lZbbxNya/po7sn0k
9UbPwOPAWbL8JOMNh237N7mkqkal0awRd9+jFhjXpnbCydS7650bM4rmf5E+/5BklpnrO3tKqqCc
cDEz4Wd8I1qUvYbVNKn9u2ckwGMV3SG/BRMhi22nzyppwBZU4oTN5yEv0ya4Y2QMldtPiUpxveL0
w+v+F6AITwf/MYn0QGoaTEUnHu/fioHI3hwUuTWO1ViL0pFgLnIS7rNeXz7HlNlt1fePpHDEqz+9
Qzo4rGWe/krKWgWFbaBPZo6/L3TmKfBrDndM6qiyaj8W1lM9snTP3dYOGOQjWwLYwFDzLS7/vy0L
8RlFALRmbu7O7ukOML6f+iKlVm4T92TgRCJLmYHiaWEegwsE8NhTTt77tkaZZoBZAuP41qlhpkqi
vszqw7Y4gvBD9lcH6Vfj/9/PFSUtHj/rSAoZZ/sG3lfxZJ/ySZGHch3sh+0wR8phGK3u3AEjL09T
AUURz1kW9baf05dQIjtb1hjSAAONdv7udUwtsjADliaxCkfGUE7+/adGMgT9pQuNuhUflsdSGD/P
xBGHg/hQXsrc1ZRfsneLqwRhxWk01rtROlZobAhMQWDpEmft79km+3SnTS4dPhZ9GeD/1p77uvSD
H3bdX/YyEkk1S35oTMaEIGoDpMeJIY7CS0vQb+9Vdn7S4vhNQBx67Dh72m1bDHZU/qhCd6kn3f+3
hYrXhxIdM0hGaD13hb1fqBCxa1HpTDFOontL0HiufmLliLYOWEyn2XiRsY2SWrTfTbtojOHhcghw
mruOK+d+Vt5PTU7PRo4mI+ELGLU6oBFk+9sEZcqrEQ7u31VppBdMvUk4NICyhQsradIsH9aVedSN
5K9CNt6XS8Vw9b7Zh4XE6Vwdfew8h8V3rlkzZG/VcKWib34OdkX90znZG0AQ99+5Y/MB2L6S/cXF
NVuTfu/Vvh3w2Lr7zuvludEkj5NjvdrgUNqBvVhu2v0mlXk1dGblrL6uHqfY+0vozESIc/5KSIVP
vaN+rJnNKts5RRqI7fitZs2nSp3DipElwBk9PtaDdpzB6AEAZxLK7IikZ5nBvU5oyKo0xqo9gpLb
CnhtYB3J/VBJdI/bQgwhj+76kJgrg0ROssnl063S5SBbiqrFIfQsUhRfKZ2TwiBztf35K2Hh3cUV
q3fhjCwgwDDzKjljXxvOs7hap7fepEn1SvuDYyv/LyvHZ7uqPLwhyZnJ2hI2qPrHpTG6B4+P7a7o
GJ3N9eiG99t+G3Ijsy3X+/e8DK/Sm5sno2vRpg3qgvuWEwtQ/2kd9NP9MhNbfLqzdR5jtpaZrGnZ
dpDcf3Vpk0+2xSjwjv7EC+J6UZZ0L7UxmbzLnn8W5fRsl+ax3dZatY353E8aIQBHnTOTLLi3XkGW
jBHu0+ptiZcVUAQVVEn7Jza4CIQji8miAgACcfHFgM565oHBF7WO1OgWe1eErrrn//uNoozFkY1q
yJJt+hRvksJSxn+xi4k9gevfyKvWvptqUbLXBCalIKkbuJXnnWkpfynsNozGObs0q2BVVRPj9tuq
ilR6ZycDuzAZ7rMl81fycAO8mcTbwmIcJ72ThqyZZwxGsBUBWXUBK95P6bytAR/L+Db62Itar2ie
hoSRrMmlMQRz01sh6c+feCtBTBPZDoTV/l0xIJxKvIHcW4lHJ5eG93Uola8x/WVX1WnNiUZyPyYH
wXqAWyMVZQ7TDCIJkNKbOMUuN+/1el6O7KhPwVIvzmPaVY//kMTC9vdjWrBkDRDs1kAXHdIgnB+c
TNuqVWg76ZZWoLEGdcVUJWeHUtu+O6xDR4RDEdGM/MwLA41iJMt6/6UlHt8FdJqAjdrs53LpkHs/
+2qVPJRV+WNkxPmg9eKrcNAFm5xzXxqveAOnd6EAxNXjRhS9HyRI1g/VgCqs18J5K3L9lqVw/Qcp
oIBXU3X6H0pYM5lmLJiO8erFL+nMzOnBEd+rh1gTFFjuWlJkB7PtuHyeivjB994N7d01Pzrro7ff
cKjsOtPZuSTvbQtTNTWPaWkh5y1bZIKzNI4sCbZArAyHQR69IRz7lsz619I/9+PzJvT+j26m0kVq
ElQW9mMtSLlr5dlgAwY6b/IxJwLdYw1bKq6ZHGPGfgXM2+1fKEPZmp0w1hwRu790fzPMduwA6Bdg
m623Sy1kjoklS63Vf8iFQIWREh7EnP7UD/Yrvs2IdBY3T26+TrP/3ZhOJGu4QmvdaEGRiKe+Ga4m
IBE0fL4LOz+WZEWTmuXxLFCodkwuf+NQemc3Ie/utg/Jk+LENu8NtGPj1y2ml3Qcdr7OlZ/H3f+j
7kyWG+fONH0rDq8bDsxDRLkWIDhTJEVRSokbhKTUj3mecTu16kVfRd1YP2D+5Uwps1J216odtpwk
JYIYeHDO973v896xqIR9RNcYd3RtZecKxwU4sgj/SE3RZZgLWLWRO5P3jqvdJ6cIUqpk0tksFDpY
I7kIaiLNPQlRO8pNQRFJGTM5faSIrtJy8dfvadTHb4GwPwaNyB/DKWRRUyRRojmqSrokfYytTcsi
t+o+LKhqZ05HuWs/TD8i8xhVTPcLdchpXvHDkHJ+6MafD6/PeTXJl6KFDKZEB39D9XajeAWQAyGN
SXRQRKxHmqbcfvuRM7vNOpY91134l7LFz1nCf/9t+pvXLB/KgILiv//bu0c3wSsdueyP+uNvvfuj
6t+vL3tvmfNcP797ME/hrQ63zVs5nN6qJv62gT9/85998S9v13c5D/nb3//6mjUpgWmnNy/I0h9D
wmWF0/Tfh4rf/ed/ZH9hf//zf//lOf36l2P5n/8nfQ3yt5/e4lvOuPE3VSeCxDJkmUBsEQ7k95xx
VScKxOJZUyLfReKVP3PGpb/BXAA6g2hdEy1dVaD+VllT+3//qyD+TZQU0yBhwNIkEsdV1fiXksbf
x5Fohi6KfDBD1actStCE3wekNBirjMR4wm/fOeNXPN3KAg9CsqlXTPXlc3BEOLkMP4llUd9ji//c
KiHqiqqRSmvoHyJ2osSvKTA9kXawQu3MhWraFs0KQXnLqnMcveQA1n00ylBhGSUBYaUL1rszV6Gx
ymU/0L4WJaTT1J+eFWMixtSzFoamXF8MwGhR0doFAjs/pMqazFMB2NukWIQ1PtT90lfPbfFMONIi
EVW67qoju8lCschN0ZU1Ruzau+29N9yqs1xtPsmb+ilB2TJEiocwU2WZbF7L+hBJU3fcHseSWEMM
T3F7aw6wx/qTFiIPExIHPzvMH7gtTIF1i24kw1tuzH+4ZH8x8kzZQd/Go/XXv//VYJXIR5BVlSuQ
60/VP5x0Xa7GAJYPbqPYgQI4izG4TM3B1rpBrDX7/cak9yf7561Nr78+nxBVVX//q/S/UsjkgoF0
Xl1KU3qNjiZ26zu4GGzPn8tM/mfVAaFn9DKcPtnyxwHWIopousJ0ERahJV2z4X/YclKUcJFpnbWt
jySgPjVFQyklcBKvPdbJRqc/nYJeFKV16L9a/h8SPZXffwR5SqB+f6jff4QPCdVdmyhBjSQPKuy8
2aRrWrbtrLsJVs1ScoINnDqnBd5vD7twi4HGiVfjW3Bn/ssnnE9BPjYDhi5x2j+ccEnAm12CgKMT
bpfuCiOMI4yb0EscIX/+/R7zjr/a5R829uF8l40fj0XV2KBJ78LKh7cq7qNcoi6k8lV8pOxxg0cN
DVw/d3Gu6eg8KfbP9P5eKUYHHKmIutVPUIQ3oZ2ZxCOgroyUs9/eCGRJmOE4h7ZHB/jFxMqL4BTr
N0oSDZUYUgaw0msje+o6xAj13sWYGWBcloutHG5CPGKK+6xLWKrq29QlNhJZU43QnawQG4vQsiiF
ZVLmCyNVZgBnHXEk9isAnSIhooq1ZZ8jG1aAMErEr+aCHSs7/D4bRZIWasR8x+pXetTfy33M+gEw
uSDNDXpAVLFmRLSuUObPI9zZBcpxmlIG41RJCc+C2SOoX6vmbUA+LafyycqQGVFKKoBxp4a/poUF
mKm1JU1YtVg5jbJfo+KB7VHfxjmrfusYELIYKBch8FdRuaWAZvf6s9oDpqKzpUriMkrk7TgQAYGg
KW9RD8Uvtfs6AYjUkWa40NB37G1TsPaxGqO7t15iKVn5brVrLXJNBgMxIJO9gmxn+eL10kwR9Eed
etwg4DyPXvqAWAOQPJEpcXIzSiwqGCCane4zx4W2ZbYY5C8KtI1h1G0T5hKFiYe6Cx2vAURCgYco
yYmfB4uNaDmwLnhBj6I/Ag4oVuQ/3agSGK5G3qmZiws+w1v+h5dnM0M64kzcsgK2B28EkUr8SYEt
RW2TeTuKKznr3jDmB7qt4MMy6LUUMmtTi0XKk6QWBAa3ytwXLmOeLfoMBr6HpJdqW2L0SKgmBZt2
kqCbpbH/EIegLk3LbhAlVojjK9w7rdQ6CMfo8Qc3EviOsc2WiakBNdaoenBCwbF4CH1lXXIshAiJ
NywQJUqsxHVLo9x1bwlTGhLZmNQ1OqOdR5HKKburPKqUzygyCBN/9Ht5VtTVDAX5Qi+Q/kCKSHku
qfy5ZjwR1kNvGZ0wV3RMHDXy4ruW4g8NgIR2kJzTnM5U1J0pdjSTUdhyDJAz1sCy2A/nEi6rkdyY
lL6EmmBErQiMoJ/lNoRkifhuLZT5hDpM9lswG4u43OvSH1b1MCTWBqrhoXHTU9+fdStxeou/UTXU
KMfEXBcc6IgavAB6XJjCbKN664KAJaZiE4AjIIr4qMFUInx6ZZpoEdOVbwLSIsB8BIoksTo5oae1
TQ1hM66AvKlR6LS7ykL3qnXGQ6OEBFw0C9cEpdX2K08C1pMyqrr1gg7ojZC66zzqlmWePuINokIc
3hN9O1O0ZgYLxZXEgysn9+MYwq2d/E3RUvOpcCMyqfFws3pX6NRSGtogaqOK8khX/yBwkXVl8twS
H1x0iWNC7imGdKdr5QNG9lU/JbqKILaQJlYmro3CX7LMugv0YlP5Cgq0kqKAwf0+mIcK9Eo5nsnF
Pmy0vSJp9y1E5Nrd1TF3BKnd9/6rx1BS5IRDWflqyN6QaTuViAkb27Wa2JmFojPYRpY787OpSzfY
FUZwpMtogMYliLIaNVGnM91wD24jkCJLaZyyc0nIlDin5Fm4NEQfS8k9BpW7I0+dY0MasRLA6oFx
ipSeEGOC5YF3IJtUW281aJBOknAOguizOdLHkEtu3KZpcdc2ZF3UmSG+nzLA3QevkpFrMKNuPSNZ
jtwl0SbNpt1qo53P+3nmlPdhvwLHzM7j9lz9/i4myT/dxGRmDsy/ZZlLlQnE+08Q0gCKo/ylmpNH
fOY+fUa2Sa7TLJwPKyB5v9/az/MxeUop1BVFEXVNlj7sruqPmah0rz3wOd08xOm5QJLmYRXDUP/J
bEz+bFsf8kP7NgxTo3sNA3uYWwvglktizObyzJ9Vc2WRL6RtMkOezSEOZtkuWQ941RbGEuzcTfXZ
QZ4O4vvJkawpoHZllsDUqj/uNzO3VunarzIqGbM6ph6wZhTjMtnsRT6udcBbQYJwp9DWRe1/diB+
nqbIxL0iXlF0ldm4+uEMVwnjRqNfgPc4WIQuI5FcRLbZwNE8m/W4vmucfO++eI5ii5vysbwPvoqP
HXhmm8zuTz7MtNj76Uj8+GGmy/GHmaruaoU6Yt+7fhhk7k6w7BZEYG2N9e8vNWk6vx+P+Y9bmubM
P2ypSmIDOPNFXUZ71j4y6jpbctKDMG8WkzlnX878Dcr10C5v/Jvfb1v+7JB/mAwTRK9LlnapqfTa
jObZthls7TFfZMtylQ5zd2fsi/tkNi0NhoVrm1t/bhzrJbiOhfHJxPwXy7D3p//DlFhLjNQbdI6D
skDJeStzyGe6zexvgeap2X56hn+57zATTEs1FYOF//vjTh8u0jX34t7QXnG6ueToDbNS25tHM2UZ
rqx+Vh1hA3+ymz+lGzOCasa0xicjXZMZ0N5vVjIyJc/q525GIINDEvYdCeLkntimU1JRvv1zSAN/
bPdkQa6Lz77i0+X08XIzZJHZhgzIT/u40u/02jWMjO2bS4TQi2RJP2eB7NOOHMH59CD/cmskE5Ob
q7OuFT8c5Ml0UEjZBWmJIznVEsCN6ai2uMCQWdvdl8+OrjRdsD/tHRU0kyhXU6Ka8f7o+lkvduq3
MSRYIc+hKeYwsXaqo7tVX9KZ+ck4Mb3f77b3YWlVdB66Wu0SaruipXoCpiB8+f13VPpsEx/uRRG2
m9HQL6UjzvTYVh+ICXdqW78L98OunsW3WEv2/8NNfrglSUJTixlfRXBst8WDYFeMf6jRUKEvPepP
+e3nA6788/39/Yr4w26OeWxCQqffaqdr+bmqFuoM3ecef7TzKt+5dwiocW9LG2mmr+rCzi/A0qpP
bvu/uHymD0EBmSqQJkPWfn/5FBX5yB4VpmbTzLuHcS3BKbOJk16ajziOUhv41+n3x/rnC1YydIU5
lW5S7NO1D7utpVWRRAV3ORUZ5aHsn/4f3p67iyViWzCoubzfIQTxOnrWzqaC66hlgSJ0/vsN/GJe
JhncrNHUy3zNxY9TBr1uQjS7Hci3W98AS9g8pxBCsgh/gUw3lBl37yFnHCxnYAGDOuD320eW8quv
oEnzXjQMQ6E58H4X9RERuGQ8DVgjhqanSOBtwjqeKyNSM/TAk0YoIiFcpkNc05SSRsmO6SU0Fvc1
+UsYvETpWo1escXPcxbJAnoknahivcdrHlqQnS9oT2apzLowCxbkoc6lsp13RujolfgmiNqyKqM1
M8mpPwBPYdx51lfTSJa+MDio4uw8PEXUUUL9ayShhNBfMypgAxxSYgdxH0oHLBl2JE+iKOB68ZG8
yhYDjJmEG7nVl14hbRHnf8FHPHM1ZZ3TWxH4oIoFKEiV1rK1T2nYorh3Qhb74dRXM4e1mte3WijP
c9JyQhht9US+oCUkd/6lRK2OX9XVwG2NgHXReahi+4ixY1ZLj5pKxiGw0TH+YlXAYsQbwGaE+aas
BKlWNedh/JonBIXXnRNMJuaEopkROCnztKiS176R3iRgPiRUIKxzFGyb0N0pplLcGzpHDJAwpxt9
agJai8S661LFKclJ1JoHcTxgksGHjocUGIJiVnbPJZOQdN1JGwsSm5uR1RN+6ZK9TJpGYebEGjWz
on0mAmWmIM5LQqAWg3GqxgZ5vWkja0Fvuu9JNxLVZBfBASaFaV4HTGSs2yGH9wrnWiWKb7Sbgpzh
5BR0h2jM7Vhk6yGkTuoUlE+oA3SLPC83FkkOsXBvYu0wPRwuOhl7rnyLi21G93Tuh/Ia8rEQC6yX
e8ACj2nw0E0JFrqwQfY9d+n8UQ3Gq/ds9DJuNNWWgrqyDX/KH0vXhhbNkjq+aVTt2KvJrRnfaXlK
qlu7rM1w0YWtIwXHgVW8Qvc49HeqHi3GqsU0GB/bBICV0D6OI7Fa8atUUYSTRcfsHrMcQAhJsX5n
rqrGdVyQw0V16khzARHmaDD6g3YVxOiMLKCM7i4oexszjJ3gJHYxXIQDok8ZQO0hR28u6t6xlvdK
+OyrN2as2JXyhOvR7vIzV++cSDA7rwhsqXs+W0Ob1sL9SuCvvIHjCA+mOY7pRTCs5UiLOTPKRVFo
W0WhyYcswwheapRXGXLYQtWXQ5Cvk5T8iPGtg8KnDym1uH3Y9o5Wda9wRZdUh2iyA3mimZiLEXIX
WJ3xkx9QMApI9CCyx0A/hnFiEnqHf6TaUYMfV3egbdOSwlAJefmQFsEzw/HcU3QslxDs+rOfE8XH
dz/K74l3nofmbcbCN8TaKME/ijRQL5S45o1g2iKYCN1wT1FFp5RAcGS+Z/quTuPf1mHjSFNamHsp
VIQAilOTSWMhKa6px9U6OmkkqDGeDxKevfhRRgLclwzbcHCqcMLtdODs9kIGBgLCZW/5swny0NIQ
16pF4DeznGUhKoF97U5heF/jdly4vUuQWs2Ip5KG02MbYsTTM0eAcVpTujQsODbSiRCHlZfiIG9g
cZXpvrDaRwkNyUgbRzWt9VhQ262jC66eJPwCaWLhxUAj+P8p2SBSi8lmvtBTCNqmgvNCnBvYGhHG
3whRvpyoxBki/rYVVj4Rq7BHGYqhOepHYj3ug4B+aQGOMBZw3Vm3Le1pbss7vAlbb8i2YnDM6seW
Ya5KxJXAlUOsBK0neucael2jWSuteUa3S1ovqRRu2x+SJLwbegWxG3RmqcbgmTma0u3Kqt50onlQ
JB8kT4DlJ1mHVHJNfKNG7c1iuuFjkSxKBrox97aZKy6bRr0BQ3jMemlfMsAS0wu2DrSwNAtNEZAR
9Vkf91wt1hsr5jvehOadYU7REjXIbg0dZSA3N9xXHFxxRBFnC1Ael1jUDrGmfYWkAqfNIilsfM4J
xUSeFMeWnacZhSLEhRRcFMqmCWkUjaaAhfmSpMpSlarTaBBzyt3MEpRlxViCmjYAMdVk5KDEnBGh
vajjY2uGtOn3Ig5zEI5EdUHOb/wzk59lzGDU4uSQXOs1zF77MoNgnS1qUbVxHe9HayAPK/saCdam
yLtXtyHblvrMwdMAoSWo7ujMN+AWQzQASgXZNQSOjMt7PSrDK/C9E4Rdu6TiVVenKAUAXXbKItKz
P9rp9Ug+1JQfZ60q4wZAbmfxdUiIgPLhdGBCAdiAZ3NhNRVfq9a4lQPhKS5AOGeP0/UFMN2c7nWW
35wA8qwTz3ys9HqSI4QzuIZ7kV3Ja7ochfxV7ndSd682WF9pO+YBpDJYtV1JkIkO5t7PbLz8tlpK
s5wsvGRAPSTDFHXnQp878hTOTeSRn0YLc6rK6tRdKOJKMXmZ8BPxI2DstgNuVF6Wz4ltJRVMX/hh
CK3uolQqd8ca1hWO7IFq/RZ4OtbGZ0IADpZHNpS+SoPq1it1SBXxPBSqWY9spAVFOQ/RTpgpJie6
jXLYL6JyvLVgbcLpR3Ljz2tVnHuuikcxWxPLc4wVc1YZZD7hkTYnM13yGPfAARiZovJLWzOxJjyv
4E4OJhGKPLAHLubGJmLXLrKnfLpWw/umP4TVMW5u+u4e8b8dh+K8z5W1F2o0UELKo6Zt+ioO5Anu
acx6taVE/1JKxwDdhNuckObapX8vWFA5KfOmPXMJ0Nbw6nXiB4kGpbl6V7nipobqSJSnU3YvafWi
tOsG+3g07BSqrkSWbfTkggOcE0I8lgUOTCb/xytnuM2ZhN1pNficxJwj51mC4nxSM/lRD8imcjFF
g3XXSlBnAhhLKhtqx4SGaLvCbR5aEQseIVdGfYgZVBquhqqkE4Plv4znKBHTZB8ozComsI+XrUqY
dyUsJ+JB6FfcsqxfCnI1nyyRSqrTKDlqhKpEmsQY4HE7ijYIsFD80T8HqTIO9WJsqeIZEfCGahck
hGNVxVfglKsQYHk+yDM1PJflkWmabYwsNoZzBP0aPxtw1nqu6Bjbz5LwnLdcSriLNPM5dRMUkoQQ
oUgev6A0/P2M+tcLTpPCj47fVEKS8n5C3QaA45lQV3NpIdjGNnSEvTE3llMlKlj4S8H5bA5/XSP8
tIr+YYvTIumHEliTIEYbTLboLvtHaYGGzBnP08qPq5SiH70PO52LL5+qHn61crB0jcIEZe2f1l7M
s2JFFp7aHm+G9GTk//LSTtaoLFHOVKYKiPHhOOIOKcumugAYt434TVfXvz9Pv6hf0TpWNMUUFTRL
PwlFtC4EGMbbSwTxKXZTp5jhcBD6n6ywflF/YDvU/FVRVOkAfNiNJNXrsekuIuRUSd5oxZcUM9jv
d+UX625abT9s48MFEJmF3o/9Rb1Rl8keodWMqfWuW7TzwWHptXRn/8PtfVgzdrVVjmF/wRO7rR3h
lduuA5y9tpWl8oewkVefXWm/kFy838EPdaJeBzej9pSTu7m78WcgBByJ2n6/yh7Vx8EhmeefqKjK
P1/f747qh9qCIJO6LPcX4gEetUW1FGbiGlzyQrb/iW1N7/XhK6yj5zDxjmiSjlbq/Vc4z1OrHHoq
ycHeeBzXUw3Xm+tHbsl3zBWGnboSv7izZPv7E/lz9YTD+n2rivh+q6MlQwxtL71M9wn5ftnmn10p
v7z6f9jCh6ZE3PpQBPsLlh/l2L+aS8UJ5u2Kgg2LIvmVzv4CZs/X3+/VL2oq73drOrE/jIe4FatW
6y+TRKXaJ9T7Wlu7yIts4d19Wg/+5UWiGXCvLFnTuH+935bUSLkoiJd2kewFm2UFhb7umK1JCPi0
Ovur2reOV0qUTVMUNUn+cDBHozEaS72Im7TZeOY22I4r3dHvip27glrStLN8A71pUc+Ktb74J1Ru
7MrHa1QhhIcZmaEqrF3e76oFKyOP9YtJ4lZOdEz6+Mlp+9XV+MP7Wx+uxpSkL0Sjl3A3zIa5zqEE
ONPaNHtng1NuADR/u/r/JbHnf6vkfKf3PORv6V1dvr3VN8/5/weaT3BaPxz7SX36p1Z0/5ygFV2n
X7P0rQqefxR5Xv/mm8hTUiVUmZYlA+c1NXS8XPTdW1X//a+W9jdZJMSA+7IqyoqqUNr+U+Sp/U3n
TnrtBxnTfXXqzPyXyFMS/0YFVRUtTJi8K83hf0Xjqb+/UEAAWwbdlwlDIun0WaeP9+P3m+Zik3u6
1S8oDwzg8QtSw1B421LUpMumLkGl1GQ7RTFQ1NEqjvLkLdK7VYpR6UHTavkWwT5BbFiMsi6RoQua
U6GJhzLw3pWH+x0dWbTOKqv5AsR+pmuTR8yT9kor6E/GAIgmjEXMUah8l6MIo7V0XYK/pshVY3Lk
FiOoHpUwb00/6Il8LCef0D8eQQWRvz/qi+qphQZ9JHqGgvkAAM6LI3y1clPYkZT84U15nn2S9ous
VvSdDJNq7fNtWeuSXNx4VknEVmEot8AByIwwQh3jC919OdL7Fy1pN1Seht0P18vx25f+R6n3dRL7
fSy4ngLV1DiRMmJgMPcfhj23S/VmMrQAtrPeAC34N9cfLLj+/NcAlN6CSx2kuqGuWqI9XWkgcVts
T20cA1SebDSJ1DhFmkjQpqHq+DWIkrQNxF1c+K7jQXwDZBkxCGDsqCFj4H/ve93bdiMrXgNPepRy
5wK50cwLiN/3auQ+DEpr7KvpkaEZD2OmG3sy0eKdCULHHpHmA0/SQRAWHtD3Cih35mQF0WXF9EOW
W9ZQoUo2cGyOoJGw/Gpag8lIFU91Cf5/EGCuVWlXf3aj1N/PAEym0eS8TTV4SUY0wYT0/UXd5CAa
E6+AjJMdUlMev1g+rpNBSzdiKssU8VBmLcOBOoIieBVLrzz/oljuk2/2yiFD/P8AB2owWYkRloao
xYLCGI3dcElEb+nWcfXQakyivz/vk1g5NCXR87p416L3WXiyEm2CNu1wYvYxIJQ7siryO2g87Rmf
MW5Q5q47XzaIqe0GLBZTtgyGU0KBPFzOQUwwugQi4JiJo3nDTpCLTUrIylJU0g7UMF6Wmlo7WaZr
dyHYqaOMB4HTT9Z7XeZrki1ahMw6GNRKPly3SkITIZYZeTLfHuo97F0p2UJI7k/GOHnUjNj4Wqpr
v4B71ll5QggWV4ZUmDghph/m9DApFKo6NUGMhC6Ys0y2ylOfw+0qUC+Zgy9R3zf8mdBlI5lrECt9
ivsr2gfyvWKCRSzyIbRDYicpdUUaSXlEu+nK5Pbrgf/tFG2balV52yUeOI0eHeV4PWcRt+RAdm9I
Entt1VYmisw6uvA210llUCvnKr2+/o9HIXzqua5jIa0w8h0G3ZuKmMFwAdMAxVwagkNFTMVBKy1E
BZaRO56ZQyUhHH7ZDZ1xL/jBwoIq86RrkbtQS5EmoGeIT70fOG3jPQqE1h06Lout7tUYd2PiZi23
EG2/om5AbURZIXcMsfJXR2XKqNXaOFow1oWr6+8GEighbfBOZaivhTobNrjjqIBPF1qfoFks8uTe
1BL6B3E7K5Qkeqo6Ugfa4ZJZHhjlHumZMIrXpxOVgpeFUmium5hOCxVl6TcDZJvRbogVitSKUpxd
U1omMtnFvx/EjI/3kUkMpdLIB2LDnUn7uMJs8hpETh/Cq0p19AOUsHD6DZcKN9QCs7G70qVY/QIs
GbYkz6eh9ufzeOLDeZ5p7VLXZdRpsqesr9nBCYP9LlT8L9gFaXlcX6VYCg4irjaaosMzMbulMvmp
+YpR7o2hf2clAbx6g8MZLEXwCueevhc3nN4Vd5naFJei8ShsFVwVsdWnTqBBB2mz9ni9gGAS3yjv
HvWul256l2/eIh2ohKVuyv1MINj9+i8M9dkp6ImSJg2esPfpX0EN2DC2jN4RMgHK5+gT+CEP6JQm
i2rQpNZKjVDF9pWy8se4ONajBvYAAnJv4Ku6/gAH7LjoCm4hzrVnXPutDRw/JVqOgJbfnzmFxsi7
ySgHjgkAsH/EdDqqJ6Yp74fLBEcCEZihfmNJ4+1lUG/7lBZziJiRIhIVL4+YOck745yNF53UZ5tm
+hHX0s5L1pySeZ1HguMHmuh0QQD3uvF4WcghfIyGQn9tegxMBfVnBQcrFAoCWKYf0TD++S+Eqvz2
91e+vxz843e+P1d4AmLQ6yvXt8hi8auZWB1VoWwg/K4r841oBvkmrNRFFUjkLnH0Nn1bAr2ks55u
vj3WNKSl08NAmnCY/fQ4nj6Y5VcDzlXjFRPW+vr09dcgztbj/PoGo9mWyer6En06qb67/p2bGyZ/
OL3Ft40hJBRndGUE4E3/ta/f92Pk7vLnXl9f/rZf1XXvvh8L/ILWFDU27fP1ra8vfXt8/TOhT286
QyRsoPwjH8T9cvQQkfrjGhklcEX5nHvngCCeBMQi1Bj1ZTajG57Ys/3cBykynyeesdilpTfHzmzN
6DtnKzwy6ZKomGS1BtCyPIctgU2dvdbUdn1ea+FT0FwSX9/FIXd+6J5v+kg5swNS6SGH91trNUt0
dT6b2J37+T7wtdnTbilXhb1crk9KIcxO6/V5UkcfSHOMFwXqX00xTuQ2LFSAfuu8MW7OsKyaZH8+
HJLAXb2kVnq6QbVcP3JtzcSofYNNzazIUqlym9yYyH1DBO2L8b5IrDc2m/jCEaqEeZzvlkuTILnl
yXfdF8LB3CWBa2cyq7bmkM7nZGpHzs5eyoJuL08nf1JCndejlZwAI59MZqrRcJ6g+bafMssxcdDD
o2SgGndrz5LxbVbO+lyOlX0+vDSkdS8uNyGNrcv2Mcal36nbsoOoUMTEkY2gQtNx7hlIvKIhA9g8
Bk8EP8CdYcbSTUTz8UFqhMd5M7ZPnaC/QtOdmUG7WNogHR5Vo58+4/p89kFnw1Q4HMJGOke3QxWt
rGF8GEXlnty615OpiYczh7kBIHo+XA6XhLDFS1F0i6ZfK56/6wmzxd352BXl4nyDC3J9Odx0cbm8
uXncDkm+eMC2SrOmZWANd5U0bGPjxfcCxAcy3imZSnK6KExttz6JTcyJPQRytVs0aUCyabs2Chy2
ay9yMSybGq4td4btawVizVl6qrASDcHBWhlhoyc6r6RtszZrum32+uwnmrM+HMRSnR0uTdjPOfGm
d9PL+Eo9nBKq2drpSGN2gGyYD8eaZJMgOAR6sw3sswCM/3C4udxc0FrMHh+32wjWQskBVwoI/fpW
bTTKCqXLamNtfSmbegbwPLGnLRNBs+SKq8GaXS6Xws/3mf0Yw7LRq4cqa9cuLavExFyvPUggQZXR
nnj4aCqG+6Uv1yt7bZHFteat0npcHM4HsUgXl8uNnhEpfXlUrOeYeNGuCmlR+OfSlEF7+mnqxD4Q
QZrXuqY8u0MKe/KLoHS3bZUtK6m4BSoi3S5PbmI9rtejaNd5tWh0iQ8cxeHywH84Qo83Otrxmy1+
F9i1dpPcRWpWbsg4vav8gbRNT+wAz77pxXDKYhMNgHdUidYsWRkI8t3t6o9AqFerzd2+d6s5VGI9
XcAHJl3RWBY6EmQV2FotyqCdvY1HjkUQ0n709b1pVN26i5UFFnOaO3PsEOswCbjro1vUqk1HCKyf
DQ/zHRSLdrU7LZuc9DT37cSBisVow3Gqx22WNYvLoiTe0U/0bRMUO4S/M8COp8ytGtCF2PLc8lJn
Jt+jBP48uChDfGZUPNgnjTeY3u58kCJtdTiAugg2lxstO5DjdZMNAWbC2muJDtAXXeQQKYp8vZT4
feI1PHsBom6eQdtqLW0fldZxhFFh006Fbj19j1sSEWVfu43SbiGGuehUXYs2v5aWikRL4Mls6KZH
G/tE2pxCsHjg8M2D4rTgYmq64d7Tn9I82vRx/MJlh8H3j7naKo4d+pEDcLfGerFdup2xfVuravpw
OqMzMI+HBRfI4nAwhEMhN/blZnL6BKW47z00Bz0TOiv76pNoVeN+4n9FKT289UZ+y6BF7m9X2Wt5
sHbnsyoVy4MXKYtDrc8joE44p0EkK87iEnn1hu+K2YdLeQYY1No/OkNWrLYPYanaQGHnoyw9GNNc
ym8JaFXyB7XLXqCWYA9S+pmSYuLvcSGcDEHZmUV2Wg6FsroOURKNS2B+jD59Iy+mb+RWoeQWCOOu
/QIDdKG0GHy4pTpZUCkzX6FlVVYgxcldWwdtcwY4RFjG6Lx6WnyX6YhIRKM9SNVo2k+7qKwfl0si
O+rNyQ4aa3469/i91gzVwsMLkRHOoeGbRfZ8IT+loXAUapODIj4Rb0SsQi2btgJ20FHy5iaoqlWu
x1+WrpQ/nih77qcbXazZHH1RYwcuJADYDIyAgBy5RIrI+NdmBuCc8a0Mm+OiCeNHxg9ZXa8PXVMw
3uwXBxdYPSNRhDDm8Wa7RVyCp1LRN4k1pI5RNVs32tyM3ICLLncezbycPZbIqqBdCD4n2WEd2s7w
AY2rbdiuA4AojdjtQoyKgnH2ofTl2atgxW/XmdaQkW13/eFbnY51LjZI7lCZPrDSSzfSNBu7/uv6
Ox8f/uNXvr06Pbz+K/n2DjUREyaxkc51/jElnH+bxX2bn3yfr1znZT88+cPc7odJy/X3v0/hanUi
WfeeR0qfyFxMmbZuBm6yuc6xrv/6/tz1ocFHgCH3j9+5vvztr7//epNqL6oUN7DkGrliacBUlPIF
uNrrP69HzZWBm62CIJ114MtWWlkzfZ12z8cK6+Yzgzw9phkE/MAcjOlS59nGb4ek5jbC210fe3X0
xS/Gkumyhp21UtYqdT/1VhJx4MEx9PERkxd5LWtFGUmYURq3+PN1euJIShqzGG/yRsz2jYdOxkoC
Ru0BLVSIp5kURO64aUPWEdEZ48pThxbkLYsLt+hQzQwn5BDa3fUZall4Emps/tfn9OIimlm51wIL
+Ucw3qgTFtSXEXgGcuuSK5o182RC2wwGbBSxMtawgHB5mxpRa4IfuujoYoCjHua5qIvjjaJm4DJV
3b8L6gKOzzBQIZ9IJ0mrAcf0pTsdO+BmNNEkyVde5TYA+n4fa3V6Dy7SvwvToo/s7D7zpP9L2Hkt
SapkWfSL3AwtXkNHhshIXVkvWEm0cDR8/Sw8arput7XNvGBARIkkAXc/Z++97CsuT23leFlwCqBG
n+qy/7NR5wiYHoH/cbnIkVgRzxXqK1UUtJfKYOg0FiSVj4wbuSH5+SArFiR57vQv4D2DB78zq5Wo
Yn+ZPeknGc3udUzM7GJNyW+L3jnBcHn/xJjmPyQagj2uUvoNXZVbh/13AbJx483jdNYgZT1WAJ0c
4Bf02nFn5l2jXSvLf1FHSL7ilwHphjq6bwIyuHrhP2nu4L96KVY9owHFYfEumezXzPdKkFvE2LeN
sF+hvc7bORDVrl8OdRx3h4FEk7U6FF5B2BSTqhUorp3XE8MGRgdNZZgAy2mxwcRgP3yLuDT1t6FY
+tQDw76of2qOnJ91FGkbf4qeCCrjl1stYUTFsilF3G15s4a7Mu4xbjb2t2Vnzlz72zg2X0uncr7B
gfo6hnL8LJbKTW52SDFi5xFcY3CNaW/gI/Snr9ZSwlEfNMsHVmce2lI8tI7bIR4J4D0vmVkd5b/z
aHXaOSr702Rq7a1MbkNsp+9xFeU3iNLv4zCXH/1UmMdJI24SwsSqm8f+cUSRe3O9EY1bGkrIukSP
qXO9UZGe7wTv6qjLwYnoYflayv6qk9v21A+J+2yO7YMIkuIZnjn4qdm6dn1kPPSjPGdLFKc65Rbe
dBgwPa7HLv5q2874EdcsaHqqFo8F+PZD6EYlE9syekiK7iwzZhFDp+ESMqz57DVzsM2cwn/Jl1vV
IsH9kZ8NmdPcIsuIdOqmLr+1gBQl1gwyp1hEkjr/EyfehbSL7od+b0fXoTMfCG3Ggoknbyv1nCRz
xPDZuqv0D6vB4Nugm9wPbebdyIUnFzvt62+zyQLcR8771Lm2dpazHqzVB5Uen0Au+G8u9OsDhIXV
hNhvEyW2/WoIUOBTYmorgVjyFe4f93s+XMuhsV+L1tVfp536pMn94ojhsgO+MT7qfiSubep0r5Vv
tGvYb9BZ57x/9ZOOBLRopIg6ShiCYK2ImKsIsc3mP5sABe3RM4kCXs6b6Ryty8J5sgmvuowUpFG6
LHWuQCarbtSiJ2eunYtjAj+kQKJd74lKo9dckelFL93sp8eBNMkVL8lx56dopEbezRe16Ybss3Yl
6cYwg+6n1Hmo4h4zL5zAde2RFUOGnLu19Ypoq4HwF3AOX9Fztwen0AQaWdHql3j4CJPUulqtPDaN
1730PnXwAcfJpR/7+bmx/VdBktdn5iAzr6nuPWhRNH10ADF4fRKmoTXtnvsRk0vYPhOmCH5wbKsX
wxOkDZRFf/RqIhkdh9rLLmzi7ACV2Ss3VkglFaX3qmyLkQVBIS9/90xKuP84R2RVTvZcQ93DhmDF
7KYIT3nbQ/ph1v1VL4ML0XHzoxa3oPhSOMtpMAws8TpYzEYmNqEWd48aobKQOf9tj5jXjIB5ZCQ1
kePISbXxpjb4PduLZ867NhfjrQ9T50C4oEkdLOfKkRv7GgcptluCegB0ZNOR0Vc7zJ4prnlW2uAU
dZRk1nw0eDRevTrCK5OmYCaWQ1m30ElSD/1Fp3N3peDdirIB/eETRXy/rmRtf3Ze5jxVjSOvsid5
W11v1hHROteC6ZKbsbFk277Gy+8hcSRmZlssSBn7PAk5nPCJNzsKP8GLRa18ZQd5dSL4o97Oo3ea
Ws17KbuYoCnoVojJQSpSVu7WFFn7I3H8LwYFrt0QpfGXoh5gTlWjvDr9FL63CNArbYy/oAmXpyEK
MFx1lXwWYv5G8N2zrnfOTz8wLkMxyy9zb4iNg6RspsO2tZLGI+3TL35YToNNeQnRW4g7F3UY2+Vv
dUpt5sAj0LOnzrdPGg2gVWcET5HzIMose4qXA3NqhzN61yf1kR/zagRHO+21wmnWqWP8qLx4PKue
AgukCqLSCzBQ+2X4lVjeAJUr889JOlQfOimDxhBKMu5a5wl00cVzyvLZpOQjv3teVx3Dqbs6xNf8
9rGh0ycYfwiWiCsc4Q1r3vJ7K4jA70nlDePhF9IQuNOyRM9vk6pvF5Z7mmZu3NAEOT640oY2mD5C
1a6OMn+PcASll25g2UNGZwlwV9e6dUSpbZeAqbvFRpk+6mCY+rp/HSa3+vSAXW01Ha6iO1TyM/WJ
BE4q+TGOw6EBrPiaR8ZPYafpzStldau9mzdQbbCiOOUXQVFoH6Al6H6lQRq8hjMqfFAzJLVy9hR2
5veumSG9I7sln2IJ3mOS9NAFkjD4OXpw+3mfVlOE5DdoHq2sah5Hc44fE31l52O2JeknheVBJ2jy
ZmPTuDmGjaV/E6ejd/DmdlqrT4eaUE6i85g7kRu0FqByvrWEwVtG7v50QmzBoKq012Q0TaCZToNV
c0ofw6LtVq7wdmAHq48e8eGG+w2fyXLoJ/m3oNPGxzTttGvk+J+JET1YZlRfQodEQLfW66flFBkt
eD47O6TtWJv4goWPGL3v9fOceWA7HAI3o4ZSMH2ib0BtduNwI17Hus1LSKC17AEK/tTbBDXlv86D
Fuk2Ykr8NeFUg3gJCvspwhbxU4TxMbSM+dOVPQ0kLdIoQTjtMekDIiUyLfg+kSg12+4XpuVbfnHj
xRx5riwL8rI6zBilDQtzhzpSm5xRAhfFNGEpAHoYaORoUQIy9mNLPUfd19NgYyVHn3dmvC4/csbc
SauzVyMsvB05+CQZ5t20ZV1gnied4HOmCvUudCnkwOfoVsZCzDQq/Vz4VYHIv+/X6KAxOQx+/lpD
hzwIE8AranWKHCL/gGkYruLS0Z5BTpGiXWr9lrZE9i7wxdRLT8smgf5Mljvc9AWjkBvm2Z3hFLgE
CDcg1CBkhGnmb0awcMzNgolJHLWqaNmbl3N/98Khmb/+/V40y4c5wYTxr6+qL5QOkI9xpAY+WPqp
cSUBKVqOocdt3Uu0bNTeZCTupRRfy0xqp7jHgi1RNBA+1zML5LfMZaxKPBzj9A0ybHxJl3zExHfC
rexHbacOR3OBkmWdpJ48WMAK2PC++abRq/jHKT2u5SORBubyuTsy3oZB5e2phGEi0Jv8oC+p5XRX
2ufEeXASER4jf4FMh2b94NaFpNPMUhyAVElefOW+SGLK1nEwOJ+EmrxKP9R++8Zb55P1UDnpUw+G
/FYK/aKWL/86Mm1S5t1mdHdwMbgoBmjs0c9KsOv0erJEn3b8OqOX1NdjEvntlVoVqZVSNcKdUd9Q
59Q3iob1OWDQtesUeLaWRUWlhcBxRnyNy5rBMCGKj1UbntWHacwzPwt3pmrKp3jJkp0MY3fLkrTZ
U+jRfALp5/YraSLDmWBhnQmeLt6bqnb2lWVVW3WYZ3hMnKrJjlrVehe7ivAaEQtDW6r4lH1FXkgy
dOeSJMuL5g9MDXrf/2qBiSud2GMpxGCtpdlIxHtbPvuEeR9cMTl7Jjj6SzcYLMibIP7pN3DKgebt
4Jk5hzK2qyXlxHzmSRPblMyuizG4BniNAIUjRZ8r5yDLVRY/T0ziTeEWgGpS+ViH3Xyc9N7o96T8
IXyOPLFWn7bZb9kEJT/CNF3lgsixwZWusoLwlzmLJY6EzodBNvs10QEdi5BWxkde/8igq+nUVCBT
1AZOYgXzlKSNUyvtR4B0xSn0I+88DyS9SqvjhlsOi7Q9z+a06WWorxtmz2RPRx0lsNZwL/ddkV3p
POJ+ittz3Uryr82YwVFtmOyAQ5+zYeN2NIXiPlxPkUVZTxJprzWzvrWphG9VzL3ZEm7m1Exi6rm2
nvpC39tza7wRJmo9TVCkE/0byjLAyylw5yXaP+t1Z9c2brfrjehZMNF+VF1yzUqe88aZHudFvrGo
OgZNPKnPVctz5Nv+8u0kEsSbdParIy6NJTSEL/N8ZWFKLvYwG080fuwti5yPjpCZg7nMQWYnt4eN
bvQ6zcBltmm0xSOKwTvZoVoeyHIEtuR2NTTS5SENfGdDwDxpW1nwM7do8dQOOLZ4GEmQYTmmrzRp
vt8Tf2NBhxhDV630PkHAM5kk2wz2jwzojOq6yF4wfB7tOLU+4mJuHyAcfYaz8SZ06hUlK1LKBwSp
pPlO/V/U/0DnFoGa096cAg+EW7a/DJ8katPB46HwGnk1/TmM6q+pVhVPWmFNT2FzUn9ebeigSFil
wEO2tB03Bq5JfReWo7lvPSwvdmQQHb1ksBaEehyjpvyiKDADjxSD1JwQ7Flmo/7qVe7wJGwJtZtJ
4Fq6NbnLnCKdVn9tBO6fgmLp1pDoRapSE/t6oCGLIdJ2NyE5blvo5c9WVeTbqZb52bYn79KVMDRC
XpnfZFGsBeH/Pz0YpasOMCVyrNjYFQSbruxJo+S1JNhWZl/cnHq6ed1wUYiWvxvNx1VIpDlFU9k+
8qZJf/7bDgWB7H5mADIC+bg/iIkbyZCgKNTlZHUl1jAQxSHJ+vhcAtJzlgdWbTrNN06O0+409byq
c62JPaWqaRQC33rEI50QJMOawkGxcQspe5wCu3m6n+rxy+pMA5odfVm2WXFf3/brIDOsU+QRjWQx
MkXm9KWNkvzEgt9aR8w/d32Uyf0YRz0LABrrxKuYH7lGZWGwydOOwA5GgbAJ7Ir6bTniE8VTOUE4
tP2YvCNgw0lZmGe7yaBzu1b8ndTndekN4adpTESGq8BfX+aHajEpKXySlpKXrw7JAoIYbLAyCHwm
kUtSuNvWzqZcQsL/niNU4NKZ6ZPllac5LYqbrkvf4+Ui/ZWbGLupTE6hTYVOsT1qJb3R3Lq8askY
IRgzfsSGFnbHtBuno2LOYMp2rqDtdwoto04BG2AAjUj2SzDbrlK8zacOKR6Snum7J+zhfgQJtdzl
zPI2AVydF6vwtAejwplaOGm+SlMQW33i5beAhfUpGqvnafkP/ylyjpLpvZ444iQ9/RIsBCK1ESRk
o1sKb6XnzacGy2duT1m00UedxNfCx6nWiO7IHLz6gJzwmSUpEPrcH9/7dA9LyoQbLwIMjrxZok7+
isu6OKmjPsuTRyHinXjuvXb+VkN6x0YZ9SerTpLnvhqAky0flE2K1B5Hyy2x2p7lVguIqDCHi8oU
HpZgYXXozyS9lqzKd6ZbyVNn14fB0apPHDvrqHOj75NYAG++6M9xX2fXphuwOgEog7vgvFo9Celq
7++5oWpRSk3Ops7c6Bnnxryr8fqdA62FsjWYdP3aUNzyRsdLZ+fzQ6XVQC9csJTLIt6AqrtNujQ6
6rUfP0UwGqyBcng9Je7NKWdxMUrqywR1o1orjZdSw6nqWVa2URU4R83TtNynhQEy7zBb8mxpgf4l
TmOXuXFeXlha4ICthNiSHg4x0Y/bVw/YByixuP8FFIyRONjZttlASQow/Un9z+bvoXQ7nL5WL3BO
mfWws6xJftPT5Ifa8frwHzvSz15TqkV628WEbq3aseMFWjTI1ObQe71XfMzOj84+FYDd0Kekexvg
6+/PPqD68EqBbthiIBy2puvgQHXDixLh0ON5sGRe3zEEA2u0je0N7/gsx7Uik1QDjrBaGGSpLzXr
YjmMQivaOdnFRRb0qZv1daRy8mtqSbfK5+ArpusZbRpOK0tzb6FwikNq2CRGEFIMbR2kTwwbgAV5
WmxDgSRgWkqoak+E1vjJkrRYqT2Fi1hqSOs01kl/9AGATHY7rpV21elgK5awT06K7ZI85XU4PPv9
BMq9oNMfRxWBgb2hn4WlpReQsfleQ7jQ6ZLJae+HOMYQmx8zOUYvUQMQwK7nl06rHylWUk7UbbAV
5Akw/Uo88RRCOFi+mXbLDWnoSC/w3FXA86LN/fHM9eIYdQQx3zV9QrdOI7Y0YtC9k7bMmbTW7895
koWEsi3HeSvabSZYWoFQ//NxFbqv5D/1R3NZD4e48h8J2Ovnxa1eTbA7A/eYimBzhx9Im4XMPFOp
7CJqYzxcTYAOdpYDRL2BRZOSAXu5SUjC0FFngtabx4xGkLFCc+XKyrpmAQJXw2LB7DP7Hdr5Z9mN
1mPnJtFRDDoEnplBsG14VGfpk8UpcNCroTDR4+hSR314waJGeWSpPHW2BVyiJmI2oMIajm34qGXW
8IAL9iuzKILJtCi7DhMEx/+2V2bGPz8tca53YhUYLXjdUQ7xQ1TII8sUHdUarYLNOLcXg3imq1oU
1lP8pplx9pjFNU8r1OEteXzhZu4y3KyxFx8phDcHxmv9Vobdd682nkM3Tt+8qhjWaq+w4U9W5Txf
5r69xMtiHzItly/HMa2W/aoAoM4ZghZU/EMuTR+pZ80p9kn/M/Oelw+Uns3sO81+jur5aBlhdqMO
0K0btMhbIFbpVoKeeyEzXyF8FEZgzEYQCeoyHtRw1y/jYM1CkJTyyma+yThYWbK/uKMsok1mGMF6
tOPf/ItQdkg2uHiGXh20ytSPQzn6j1bs5GurbrSdF/PCXKmTWkoacDA85K1WXNS/XtcTXmUzFMyB
0M1meNrPVevQCwJuoDZR1u55+3VHCULi3ErPOSDBK4hyyOQX55ItUEUreWnDOD2njBEXah0NWLqy
WWXEFxxhcud7Edc4SbS+XPVDX4DkyutD15PYaWdJcGbW26MfHlZaR+ksyN9AYjqPxDO6R8+N8/0Y
WQ5MA9YZlfnqwZr8ORNUykKw+G7r1rTOM/IJCypFKwH8k+toyg+1FzPD+Bh63pciIcySoSbcKlIf
uZLFtU+xcdrkHa70prEvd4AQd5N3gNHWbrKmZhLDTY0XVP8cFhlJIMt+p0/G1qKoqRPzFzl4lc1n
s6DTgdI+2grQoV+m5ZEUVf0T3fQPL5bhGy5/d+fJVBw7Jy5unQsSqutwd5OnEVYTEQCmPm/pFw2r
SEfNpfZQiOzSdiquaqpjg3TctVSK1tOc5meQutPK5a/caF6WUvWrxkuJlxYT84zyyBVAc7PuXWrO
Y2X64mjPUbGzbH28TB6Rr2oN5yyHkQRLgFB1JTyEHVTf6s+uu6leQz3m9k7MIjyo07r9X08PHXzj
Gt2VVr72WR0/p4tGBMkZsjMDW4RDUcnJrfM4i+jJJ1CP0hnIJml34r3WLbHNmVLu1SGG5AQTvCS3
MMRobfnRrVvQbvT3nJ9A7lHPU+GzMttbU4tOH3tPkjPaYF5PXE97/ftdI9c3DNaAnzKDZjO1WjhR
ZfRS2EEDKWowNrAeMfLHNH38nGjQOaswBceMcfZAK7lv3eZR4dGiKRmvsX2al/6HE8VgW+6dkXmK
j3XRX9XEMbIME7xAFMEIlj3C9FHW2zG36KOQ6HeyBn9i1Ti4fnUS2CfuVAl/8HpyFBgzpR/UD0oM
W5t1w+0HWH4ME3Qdwvma2vK5FJ7/FlhRtc/qwT2gvarop9H+HGHObvJ5NBBo692N0sZKTWLvM1nG
kGOXSIrtPnxF27ZdaujkBkbjlEJlT+nzkG8I2HEyw88oqs4UJMaXagjqa+9qI3L0LPrMCqPadCzw
0ICWzhf35id2hkmMJZCWG8Oz7bOocogQXfssdPV00p7mpaFrGUuKxjy752bp4PYJhJ4g7My1Wya/
1bX9y5+zfb46adH1vqYwPf+rxP3L9MF4mNIc1+ffUStNFkA8NjG7Ia1WiYMpLrd7pu3IfxZ1cLx0
h2ES/VZH4Wit69Ear01OcEeN6Wd7f+qliT7fyJuvyYiaZsoRcsmqdG/SCdwb7ojRtm5/6XWtY79V
rhPfqXXqfI68KrXzfQo+4GfNe30BohRzA6wmc/otCFCWS3EUbfzcrnZ3KhlJWnSJzKWvvbziBZLu
U9d0n17KgD5m83BR063GCwALZ6K/GEuRjenen0//fk99pcmq4f4V9QG+pZLwZ+leyekA6NMDDFFz
lyEZ06cCIYQ6Kqu52EUYb/ITDbRxn9gfY9m2dNNLuQbAWf+O6/w2VbS8k6pkae7W2keb6XxIED0B
HtBHowIRP5EO847ldokJIbYOXpTnf4axsdXSbbmUWDaVO10aGzzM6BLXbjqw72gD6ocYYNJGzTVz
MVU7yuK8N+z8pQ6mtZq9wGorXgwYqAthxHMGZu9t0ebrOnKJTlqKINSZzfV9HjzMwZMl0xBPBB8Y
ru2QBVSG97/JFcOfw0AX7UtXp2v/X6fUH1Df+PvngS3zeiV4decXtn2iw0+ekSnfkjIv6ZQs5wyn
6/aNDZXTtvXomTn3m0xr+Slp4W+HtjbunoaMxqY5DhucYd03dMTE9fhu+hIGc3No8QEcyto1X7KK
YGtehM6Pqq9PjQXifJxqazuaSXYSRBr3DtJ+x6i02zy5AD4Xkb+ndbsm88WXKKQPEmdjt3PyXLRH
hifiqf/lFwsD8gva3vwsh7F5apzhQbktZJMQaN+kwUNp6O1HLJh8K8cGGhA6lEl/IIk+hxC0ulcU
EvL1vf4lNLXFm2Y9Ba1lfqD7S4/64CyLnwKYmYNa4F7m6Cp0ZoxGB/UrDpfDuLf2JTWZrb3IY9qS
tnUaARRajtTGJLdkbVai/FO+wL1PonimVx+uPW0sGjlMfWYGaEkloDDtX3pdmFAKI5M+tPdLG6Lp
ZJvTd1XF/K9FTfWJHZHOXbtrLvrSbJ7dm0JVSjdl4tdaSPc49fddwOJm43R6dVWntBZ7jpwhxAcD
GPs41HFuu+g7JLf2JjSb4UucFMd8/G2Zg3g35dg/WGU6r9WhFGiIO8IfIdTwKRM24JChtA+kvoJL
blxsQgEkpkXNEzmETtl6YmxyeGbPZVq99mEynoPZaJ51o9Yvbr0vWx8FkFZED/XiphCZNA7p4BPE
Bc70HLrDO/OM+im1YkKO09A5RHbCiAyxBTSaiapb80LwadN0CpqsPqWwuAjYYmMtNbs8GP5x3jIE
nNGYyNNFolGCrTvknvWujpRCg65C9r8CDhLCKrQaStihvhFLj7wll84JKUY0jwDpkVhrBiyUhK6f
CWzDHuabN1FM5q3t3GKXmtbvzIXMXupdCQmNPZ9B6L6nzrVJQwy1UaFclNSFRpQAMz/fg2NRUA8b
AvB729NfHeI6VlhMvB+GTtiHVVq/O9d8dCsxfk4T6xuRusPWM8ixTywxXlF5oezDFfTpVL2/jge7
PunaYL83k7+ydr7R4b+x0jzbuJUT71UFiCiI4haSRuX3MzN0yTSRd8V07WKtwtU/Bac0LucHdU5t
mgB4UoD/Xlj1ziyogGe6w2w0ZZJ3DVrCZBb2bhQW09oLo/HBnKwfZMHHLy307we6nibsHdZbQ3NM
+JWuYhGJPUOnzfvDhK6Vz/Ri1TG5UPkuFNLcVywcrnnaBDhJkeb1ZTjv1eHfDwhG0lf8In5EDYx1
h6itm5qAqg3A9w3l9FWfVSFyPKb7ZTCHl3rsqlOlg51foKiDGXbnodGP6oj0IPuQJdhN1YgXyuBo
xT7tVHUfClscURgQ9NAWEZZIQLKrv0tMted1GAykUf2Bg0dOcGpFHjzUiCuCWW/uQNp7dZmcrE0s
yBcLUaCt/YXRSfuDRoVbvFPSyw5pMjR72y6q9WCF2fjURv2hRojI2KNT7TP9Vh7ydgyumZv/2TR5
mu2iUMP0qmqqDZkxTRT3zwONls1/2ysliHoRj/qBZiqmQT/2tX0rizcKFUudG921J24hqeTJspOY
bZ2QPHQjvorGb+i4x8kSyXM2Dh+R0SG1WI7cAmlJPFM1WY5G1/jld/20i2NpnT3gaOvAo8M5ue7X
xq2rZ7MOLQhvhDxVNvWW+xpd5m6w09sew6tfCfehJqVKzWxh0h39NhtfUi0iwb1s3IOrp94HoMd1
qSpmy3l9OT9o0KNt66oueG86hAd2k71R9fzIoSL8p/MhHXlUF1Fawfd6FM6f66yubtvjCCi0uiU1
avwdergOh8ROjiSp4DJeRnBC0f4c4sMKtuYgDfKw8hLi+MIeXWpS6jAb0yWxbjLXVRIQkzggZ/dq
Ji4FIjWQDMU5dIR7a3rkTCBt7G99Z/60Gbqe7cY0H0TBxVF/wNaXVXz8ljfFOatrjF34N48pNcO3
Khof696bv7l+R7e98pNrRdv10XOwMdk2Le7Y7fNrMaSXIXfMn8uOsOR9Z1rODFZ8KbTK+jmxI0Lb
pimafkadDnCOdK6TrbQHaXRBKeo+zU5XvibEMdKgLD9kELhnMGlIQ5ZvGXlOJbSi16H+UByNLfPb
Pl/1bDERCPfoZKREtp5VXaTeSgqDffXkkFoI7MFw3vqCpSMSmOBrWRpPUz5qv1tWJxUKI1R/4gOC
DkIt4NGnJBynW6dN5DDh0v2e1vWjnxje2yiyYG+RCbjPBtIvtLl5szHWGIZZPhm9lr+lHhgZCjof
IQCsq+OlSzxl7b3+30Y9Q19CG/5pFPcNwzFcH+s/gREokf8js2KcjQFhqhE/3B/muOzJOZu08tK1
xtpcBjAfmht8BQ/H70i4VCXin5W9DbvO/dlHHqwyKR0y3ACE3LGnNGYO9pgwKzO3GMObJwUg1nQz
5z7SbjJrLmYUvoZQBK9GlpRnhD/Opk8ib/2n6iplvkalE9ziNl6HKAdfKq+S63sDRDgzSagYfM85
pLVzzcrhHI10YVsE1VaKNklaAAQ/73PaCc0LGZlk2IVlPV7GpfhuePTrmGh3UFgXwUPOD6dd7o83
EjyEYX6zI8TAPrVlgmOknJu1Qv3agQvWbaBYpff6+/3ta85dc2ppJGJAZSm+bjxaqm5rjJdcpjAw
vYZKptVTql6uZVjbwKMYgXbq2Vcb7+v90vN3oteFc2pPcfyFeKVsn7YC/0AaO2/zkFznXnc3fka6
YWT3THUnnsdyAcEv0bgk0/rMW00RnDuiGNdZhyxCqbqUjosJswOUqsXq6WrWIQ2jahMUvnZWG+DV
2iIICXe93lGTtfoSYXbNe7cXXX3uPL/ags95MDvvpfVAUq9gpIYXGUgkdTLC/Z6NgbeZh5JF8aL2
w37HP+KkJ/U3uwOx4Ehr95LTN0PUv3Dj6Ccw1tpOI1yKuFDEQ8qgm43axRJumW4hSn2tUmgV8Hvq
a2VwBZgvoCkTJnmQMyWOXT5Vnrei77IIHpa1TSxrQmODRQ+6bJCRY9yt/D+H9pLEl5N2xnITqFcz
6t1RzewGNb1bzmWyhcbVul9bJHVHekbWY4BMCQj4/GouRxpD8aPamw0bAz/a0o06DAJh8hQsrSYj
GuL130s/y76Fcij3QISYU/DA3fDBEhiASnJCl4YbvY3DYTNmIr+ZDkhvh6Q+4mk51JoQYo/bVnt9
SdGgBJcjWuTNxks8NYuzOUwIpRa11LyopUIxtKukxqI/Rga2gTFMb8Iw9WtOLsZK98vs4f5YNC3P
FHrERoPLXIn5/8nuspe3xr+/VSzfNF0CJMgp1zAB/7v7lzayp5da3TyYhgmmOpd4NiPjTe15wmqu
MyVyhD06MnVpGxsrEzWWp8h5zVpQsIiRwEUvhzIBIDwNvG61snNeZyDcj1mbX9QfZeHdEsWst4sT
vwxqmqphstfa7mEgPOSL7CYMblT1sDoibrTFcAFimu0Hv8zX1dDust4z36pQH0+zDdReGfHzZTla
QSx4TAZS/2pWjuQwYtjPQLhuYi0ydve+BajJ/mPQEc4tNQuBIR8fYNy8mCW02f/7La17/3E9uZBo
CFzX1Bb+nuv9Z/xUE0dFLDth/GGdh6hlCOMlHGqV+VF7tUJnVYjEK7d5W/L4DkJDGT9yOxVwXdOc
p7IPi2ynY2dcxdJPzw6TfYDVEGuL7k9HtRu76VqSpn1kBSr2htuUT9SkebZ4Tk8ua2Ns9qxq2kWE
0Nb8Ox2F6W2BaguXCULi5SnqBqRL9UyzmjZZUXY35cyveYQ3Xj40JxtE2nbqDKwVPSkjc2iHR9UZ
8OK6O4T0JIG0lag/XeMHIuW/O8yb6l1Tpj22XD958FsXo2iv2+9JRQSvW5BUwdrSfndyYvFDpHXH
yYidd8kbf4V8AOS0DLjFWt1+SAOv3TFFz9+mwPvpTURHlo3Mt5pLoT4M3f5SShzGliih68RkcWZm
S/eL6VKbEErdwvnZKxkXEM9vtVuWhzaXv/QxsXZ9zr21iVys2dWQniyjds5/NyXB3OsoaWm5/vsH
rT49Nil9VNOgXlJ6FsL75XY1hB9QliQRg9444PZZaz+k6b3jvQx+BRFqyXihBA2ufrAthhgD0WYy
R1CinEh7yfLmk7kMRUhhG1/MbiCLcoy/d1RZN0Nj+efSKwmp8XvnFA75cGkilrJ1UkG/obJCdmXI
sMdP3TSW86AO72WJxlqW0/QXmqD7lZdj8CtL33S7b39CYpuomrSfLMCJRlvkrmpDdDF3g0UtyaW7
vrN12nbEqVH2wBj0XNZl+uxa1J2qOrmpU50NVVUqMUxQ6d+y0KM/73S/ecllv+Fl5OkACx43xYxM
8kAbzVypoZ1uPWLqjLBVu5mOrOYORdGzVs8mfnrD8YxtGVVHuNQEtmaJt1E/EHhafc/EiwFs+XG9
dJbb/+cBVmmFf1+ILoFgcH18hxALyJvAhv7jhVj0rV51LXdqyeptr00tmc5e4l3KUaR/9vIo/B/C
zmPJcWTJol8EM2ixpdap5QZWWSKgtf76OQjk637dY2OzYQMku5KZBCLcr1+B+69CzTgzaNBAonPp
p0d5llaTcUiqCRGKyUYblR5SvpnpEFg8KN5gn1Fa3Dw5i5m0H2VEFy30cXyMW+gopq9V7yShfMFH
U36pwMhe7c43Bi4M2NeXv1qv/WNojfWm+fFXnakIUsfuwYiZalEADOdODaez72BoDgQ8POgiVtfg
Vva7JYgocwhrWhZg3VeHc2Jr6aYyag0pTqrRa3ePchWITXKriJXSGAXY6pMaNI/sq1geN8iPsB5P
3iBJ5HhdEHkm86vd0Kke5HNFrv/xjEA9oze6BXNFOM7DCKHhQr4sx1kcMDuKDGOfxWZwlUegArQK
/3xueVVg61GycDABbMcddMTZPeRnZOreuzUNOR4MPA2b5jJl8EtPoh5WMMKSefCv7sV8NBLWuxzJ
58Ykxq8XteglsYD3u/ipBvB8rnws8QXkvrM8xeS52gGPEQYM5M/Uv3vNQiIqeyKzP+URkKry8V9H
8fDqNB/hrK0T84ME/JtSge7vZHMwHs8lbv7/2EdxRf5rA7cIiCAPi2golVkw3mD/3MALZk5QYePg
IOySHc/Xxd1QeS9aZ2OJ858zSRVQaXBPejhse4gu5AYk5rH0zPF5zO+7EHfnCiD/Kt9ZpmTYNbAp
IBCkoDRKp/9y8tG+ZsipAzNlmqR5lDdYfYPimVTaZfqcDOnBENX4TmuKC6gsT43MISmkCqtNQGf6
KI9i0X4fuan2IIpEPfSjtXe04cGOw59yGC2nz2pWbDJFcTAWLooDqbfj1imyT0+MzW1Z1e3is9ay
5sb1pr+UnFkzQTdDk7FR8P7eVqrwXocBD5V5vR1675yYlr+dsgQI3pgVa7KoZn73wM1XHPq+Szda
auMubPiIfuyZOdBQ1KyqUgsOUiiWTVSykJExgDBpx7by83aYYq0xLXbrKkfSC7SG8//wbimEK/RW
qJ91XLFWsxzH3+UBs375UNPTvaoOmuq2OVcql5eZpObOIaFwWY3lkhwrk7nK6E62S4k0EEtfouKW
+05UCFIG4vhnXCbpvh4ZaxptTXfBxq3f4QhEbRkmb/FYBi9JZ5r7ApXJAdkw+aptguE4wLK/YHqm
KRhXJmhPIGZEhy40IR6UIXzWzsQ+KBmrZ7gue1qu6KnuTH7/qFNusR1RY8xknXYg2Qahwwr8dqdE
ENqzuvCOy5GPsGNESCOcetoZ7Tjug74vP3ThbxHlTS8wJbNLoZKAyp+s/KhiBTlmkO6Qt+EPLYb8
JltWIwfbXC6tRn4EFsf+KUjUoz917aebxRopd2F3n7YKFrR57h/wr7tXFPQAVPHSxgd7yd7zoO33
+94E+Pp/HHUAaf7dqduaigUZjuGabhF4gkffP1z1ptpREFHEqNuo4ma8HN0kTIYdsYTeWT64gwsi
+fe5ac4JFs2PIU6+yhkRUmI3uaXUAGFgO3ca8MZH7JoxXAP7K4Nj+Jgxq75YBgujWZvY5MmOxS1Z
sfMu3jRta53NgAlGq5ZPck2nGmFh4FtD9EnniQffHWMal/SAOPwyQv++p5R7SNGvePNiLqjCtjmh
TAxzmQ5ZJgYwMZwG6PIvCuGcwOn5Mu1gDUQRP58uRYddtxtY4HAaUv0Ii50rFXr0C05myUrEFhyq
rzTmM+IcrT9UmrPTDL36YTU4M5mRlzxYNoWChUbHzkZnYUVKMNXUTZebyeh2kiFS9uRq9IqJoYjP
3G1ACi2Lgr/O5KeZz2x1NqSbR4t/vSbHNFmIUUMcsfINJEKz3fl32EQ428mdg0XdunkccAJbB67p
33A+ENdJx5QMw7MAgohkRDWyk5eIg1no9rsODVnO79vAfLWNrDu1DOc2epag3Jubj7JNN4lVdT/4
P9/7wSd+JUr8nT0zUKh/EvrC4U9u+e6DPYrLEIyEYc7jbPmQqtjmT1qX7ZfBuwrRwBYBeLsWOFfL
iqxjbjcJHuo12h0GPN/TQt1rqUiTvj6NEXY9lpRr6zn3VZjTqrc+ufYpPu3LbFBoUDjxVA8hvl2l
6sQhRdM13HwldGw+cj0tn1sFSCZRjDeSNPJzYDR0HGUFIOlCjlLSB4r0/qK4eML3BUXdYJsf0OG1
+1Hxs21LaXNkehq+OklwaNtkxCNs/h9FOKp7V65+k6IcUbIc4A2Iqyi+lnueLYi0UK/p9kPnjC+a
g8qmUZTdwEhgk1TIblYw/7pzpWcaJnxw/LkTZrDF3ecrtR7IkcrptZEb89/Mzf7UNuKZdCSpdaxF
H6y9kTK+G2rsxmftk26/LT/YQpyHlBMXOpEW7Fe1sJ/srIhOCXKrVZW3m7rSelp2klmcIPujZJh9
MGZ3tfXyD+iwzVbjmAz3caEwpUIcFrj+cNDDLtyOgp46gEy8dTp/3AvuxI01XxKj30YPSlRuIiZf
2LhBfI3NeWRhTidWLnGLXMaBq6b0X5VSlMcMb5kLYbt7+QGpb7t1ZQ6zZiSznibD9I8qGmNdraBv
lTCK/3pge3vORE7SQ5BXx85VR7h8cbWbvCB8zjwWXQXKxcNCyOq7DxqB9IHs+vJkMWzb9QVl+uTn
5A0UwBfCGtK3vGV0C8/KY6amg/HB81OChnrRwH/PkgJXLSKVFicFbdV7g3kb5wd8Ar4fCr0/GngA
t1F9psFs7sgIgFg/P7hWd+4KrFDUrirPXhmATjWudsvSDPOIxsmxafDEb0m8TnKwOM1J9b1XKtmb
YqBFt/Dz33QqSgT5oCbTrxHWx5mtE9DPx4rUNnFi4vn6Iu0SS1HQSflqupenDhT8A0T6cd1YhUMO
g5ntZclSfi5/InegFsAZ7EIgVXixcwvZi5Ubz6WDfzMKLvdQKK3fHPNWVC/VmxQX4f735LW92KLP
L95MwbaGd6kGU2Qt1/+KckzeDlpN0inp5fZWnhYIpJl1zajbYoUw0JxtowYfusBtjZdcH5HfgF35
cY/jUBXVW9u0YSHN+8wwaRhGOFV7pjZ11006GFtpPVo4LuEnfJeqIUCYi/Pyi42jcVdnZvWQlFCf
LS1bzoKY5EYRTa/kMe9jUZinBWw00EqtZY0lHyTG2KSaelrQS8MBfpOt8BP5fOMvvJKJizAa2Le4
UYIMU6TCkA6qSx5ZO4aL/t5xkE8kJASTJg1sua5n1i6umFtZAwbkGO0ZKtHnctlbXJJHhFPaLfcC
k/u87V+7xv9Tun14HUVqw49C3iP/zjkeG5Y+Oc9iFPG5oGMf6qjdZQQnYB+Tqe+Jl0F1QZVuV83v
RaAd51zilWBxlxYI7KRPlQXqJQLzzo687uy0cbFNiFFYdxg/nn3MDfm9nF9Kob6peVm9WuZd4GBa
pszjLF/JXrWqfDHDnnxXONLvcVa/dR7DXhZunDDYMNdewPm2a1MyKSfVPqh2Xu47OtmXkAGbnvlI
QOvKulV2hxq1/ugZtl5ySekNx59xPOVHVBD7ZjbOdQomaZMyDMeej1i3KEEgs9nnsBCfsyHvo3wo
tclAx2jxj7FAI4HEZVTqgvUyLJ6YhsmlSkVED6O0bbfSvtZwKrSzVUyg+zgwbpuXcWV+aLFcvQzp
Q6PX6TXIKY2IUTYo3sP0KrjNV7j24gmVGNZaaJqyJWZp/PRi8sJpVt/6mOvA0O2CzBlYuRlYxPLg
NfGXSSrYqdGjgD2zGRZdoDarA9xiVZBQDZ8MkrXEka3MKe6iJANcHKsHqy5qkl3cabNcdh002FWL
5nBM+vEdq5DuSNaSCfY5VzohfFiYrfXeM6h0vD7LnoGgw1sTak9S2IgLT76CK0BwDdtBkLXFW2Xn
xSV1QmdlOqJ4U33X3sWo5ncEol0owLx7YUFtyAUaYnkkejpwr2CB9Ws8J5OCvgYZk0UvDthlKN3v
LK628dCmr5pZ9xsMY+1LnALqVUnp7eTf2446ZgjAy7Ax6SgKAuqF1pYoCLrgQcUMYfv3kVoZ2mHZ
qibaYRy+7GdJfP5bDYQ98rsaJdWVIdmhDYLsp6sh9Gzt9keRRPo5H4d+H2L7dSJnsLlFaTdt/LCE
i0aa1Tpgh9YQv9+HMyZgEsO3s5EyfHMTGZ1tQm/s7zVThE+wgbydMzKm6TXtPmgG76hmeLrJ289P
jb0yUaE5itHtcXoxbzq1zyqZdONtQP6/p8kKkOJDhpx7hFMg0vw0Iihnj2+NBxH88kRVPtvth2wi
5UlYfVqT+iunab5IGKf3WvuCtzCmvKV+Xaq9SfvD/V+solmnIFVeJX3MsvKWk+sTmNuGC93Ha5Ty
Ghjaz1Krh5/ldNePjfOrN3QcBIfRWi8jLE2ri7PXk3hfmuHDYnvqMOZ2NGPYyNO2G5zDslL15kqB
TLrqUwf1+1xA2P2x0VMX1k3e3mpr0+cY/ZlDUl4Uu7IfLbN8k3+xsTXYowK3uHRG5DwCPC/Pe5nr
8JmHd10DQ5F/vxLXsF63s5c8D6w7FM9f2Cazczh5fd8KDDFqPLFd7EC3fq1q10ptsTnuj8MAB9dB
CftYIfYkDicZfo7klCssCM92aKer0SLLjlIwX1vp6H6i218F0bTt3TR/VlGf3xt5/Fo5nfHmwz5A
XWO++FRxu8qm+ql6tM8hsqsDTGAIpcwq+dxKeJDQEnlSjtLoj0TYbCzclq8S+86gB1LRtuZOnoaY
kqz9Zqyo0RTMKUT0Fqihtmc44uyHRBivLYF6Q4e3hTrQjUsTYvomFzLBUG0sySGuHH9djY1/bIe4
Ow81wYyUXWQYIbw8K6JhnWn0Zn6Fc3NUriJt3zx8as+sMISWzNe2vPyFHmLAUvTWSTJ1dSMZzsb8
FvlqIZL2nlWUQrp6KZjB3DcRyrZieKuHrHizGy25jTnCqyQI0jssW363qZPskRpNOyl2c1zx4QcZ
Fs3Cw+0hzYjtK8Z39qB/v8scVf8aTWGFKY/tbmnPnLvpr6O8V7+f+/tIBAG7c9Z+vy/344IhMV+K
YWR7pxjqUxfXwW3S6HuKtCzfLK3D/wQ/a5VN4wqJuT0pdg0ZryH3YPGryJTiQYOJYKpp/qa6XIyM
+PXjMJIamLVXSe6rrPEN+NxGV5xTACf8MvOgQBCLyTAjTKhxanws9vJUruqdwN1PLV6AYN0ziXQV
60r6LO+I0m/Cje/bpPcVhXlGUAwhcTYmFlabreOimG/5UsBq1on6Khqow2qaPAwdqgZ5JJ8L5uem
+Tl5FLliJwJfW+FxTmM0wLgXg5ue5Gmjl0jkYmNjDwynolnwEswPcBhx00wCQkrigWm1GZz8YUBX
q+JB7o5dxe04IWMtPWxuElanZY0eASUhi3dP0u4K2t1npdrjJUCY86Sarb2H/QH2PnthgezCrVDg
jJQ91ZUIkITinmzEfvdVmKODMbyu3xo4I+eu7bRtlc/hb4Wm7VuTsEyjUuv7NCFp0s9Gkwt5NE/4
6yh70x+Su86JkTu6ev1MznPFts24XtXDB8Pp9XPRR8amYy7zpSTvZuKFH3Z2h4Ow9dS08bhDq8uv
GFvmk56qHqGD6qtqdtteCcZTMROt5IMedNpmaLXqMDGQz0t1mtv1ah2FsYF4Vl8cUMYKnhLLebnS
oaJcpg7BUGjaP8p8WPczoR4xXrJqS9Xcq7U/x6LViIlLckPlai8fWgs/78QHSiIra+lbi6J3vxs4
vBlghjjhp8tmd0pm4H/ZKNIhxbsx3Mi6IugaVgxnqjatNmsBovk8CqA75y57lMpU8ksPR36+5b6N
ac8tQybdwUQ4cRIxwZ9CiGE1RXn1HvR4rgjynF5izNITnKs3hjZAYnbHAJ2HuTKlqTiN0WGKQner
5KpYL7ZyBgRkMsdIT2sS/OHnh4ogPFUxh0ul/YhmKBooo1yFnhAHaQcnn0tM8g8HQ8+Ym+P2GZt1
My8vNnqZWfQ0IZtZ82PiTZQk1lmb4aUGeKkvnO41EcMdd9WjdB23tJw5eFT3Oyt2o+0QM85mirix
BhQjnu0ZO6yCnYOKPOMlS2d2Ld/OYvTeGOYtj5TnnBL3VWPVxms2r0/+5Cp3VOZsT3PcQXmlKCvY
MpucS6jc1vO4bDKxfWiUKLnqo1vfFS4ujUaFx2UsLGqxScEJXUVJwZ0ZPrJ1vTh9UX6AemjbugML
IqiCCPK55GuZbGuBVz0XNiNANczUTdanz7Je6CeHWAHOGksXp7r21K01DnxpVSN++GH9ELm9/qfF
YJL7kHyEMjY3ij76vzyt+GgSvf3gT+gjerfz+17lApyXgSSwZ+dRAyGFr8Ph0czuq4MluWOCSw+W
4i2vhLSbo1MGlxjzjReotVswovDYMhvYaR3dXlp1ykOFvAGFhxGdFRTdFwWaww4L53zrovPY0/hc
utkF3yGbZpPEtX4KIUWcuM6SVaSxZef4Sr3jOUWhYnTtG0yo2gc3iHtHvdgozC469exK+q6XpnXV
cgoQzNZNHMIQ69aBTf9VApPB5zMudTowKcaoRHhHYTX6738eBIFz8fs43CjK3E1qaXP1MrAXIaLw
lFjhp82POEs+sN/4za0gk9ZgmM8IkGrQDzG5KXR+P5hO9Tu0igOlRfIz9aikA4VFLRDBNmLDQVTV
tlfRqy06NY6C+Tl5JJ8TggQGVSm4aTsPiTOK2g8bE0On1u1flnUtFZ9fEdOAFtLwY5zkaNy07kqY
QrqS243GQE/1ov4yGu50n1pvZGF0THyE9eSWPbRmvGQ/YQ/euR7D9lVZrhIXpfSKxvMJyMHfuBDb
j15C/EgX+eho5kK/j3P3BnIKhGDhZsbCPkIXOleV0a3HCL26zoiCJaEiAr0zHj0jDTFfBXLgG/e2
bWC5zzDVU1SFZNZmhmavsQuYADL7/+qM6hz6uW0W3dqABFgWbf3TJL1ynKWuVmt+NK3tvQaF87u1
NJi52YBr7wwfahkK61IDrUuS5d2EXXwNaPNe8bqLt9w37dWc7QkkQwhf8U2cOtMxzFH7yNuoIVnx
WJF1DAW+e8azbHxCBooPsVWnjzS/9il1x3yLy6r41K03w3jphR6TvYmLjjPC7ZAtM09DUEw+SrOI
DzkdCMYufni0fy2uGLDyLoYznZQA1lLVo8w1EDKDFCrJh6cUt76I22td4N7Uq+qfLtT6B4xWoIkK
8GkWG1ShdgwoOx9N8giWxX7BLubByWqx5GM28ycbmvAMLzR/dDpbOUrgFNkD0jeYwycnxmLUSgqA
S5F7WJxn09J6wkErICVjgivLVG0s3eOyxQeaS0KAFC+BrqEBLlvqjVWtR7TYLGtPXkjW+TwGzz0U
fVpc/JYmITWsh8NQoQfV5xGgH33WbqVdTL+yDnnpPsJjRginMzYKnKRY5yGZlGJIWwzQOMp1uzk0
1rTFbcV4UYNDwd3/TDCQSzZ17ICeZlUcWKtveCeJGkau+HqW+mgeMRAVu7r3w12q9t4qIoXlvm8C
90zQsoPLXJF8hRjmJIr2ZSInY8skDderh/zO6yH6LC+oDhekWZ6DutVQa47iGqtVgQSmgTs/IwhR
xkwvCaaTznQKZnX7Lob6gJ1l/ge/yn8dIPE7RB5UO7OdY9dnKwnS52Gru3a88VSV4WbKtnLtKntv
Z2Kt6dl0lbwZCEj1neYbxbki01aYbrZ2JxjksueYnKDf6Z2FlGqebpN4Kp6Ei+jAQlYw+CXWAJ0J
hWy0IXUIHV98+U0ZkVmf5Sm9snbSenza5HNRi9WyRLD0LGjOpYm6rs8oCR/UUYUlE33Ky6OwEjYH
tzOzc025TgO8kr4LxYSSc+WEfOmp1T0iAQSXmizjJh98BuK3uoBbTdOPp180bIx6MmF4NN9lSsdF
c1puVSNuDLxy8A6YsZW/URbLH0imNiHiORGTVbtHzCixjyo0+3NoQ8lbwA/KvaHwnIuyHRTfe1Iz
siNirmNUuQ243xgEz1he5ftpRk/kqwyww7skVi6O4XZ3IqhxwdC0Y1lP2SHHn+N+iItwo+Js8j5m
0WsgcuUWlkil0oyA6lr1nqaSICecR/ApoI/8tOB6AVkW6G9Mdy/o6k8lOOxiFSERoZJ5NxbguD+4
cCXg7MT9G9YOzP6D/FVrXRiKpRYj4inys1wMMRg66eTHfgI74SGiBXhqNOnCsCq01NoaejIu97DU
kmDzeSk7S7/0s5aJUnk6+EEMR17O6QrFuOkKP8SfR22hPuzCLm138v7tUAqRGGI5a1dpx83QNGAp
FWElLD3FZ6OTsaILd7N8WwuZ0sMfaeXh08WGm/Zv6OrCHFncUlAVaN8WN4WqKCLImh5uMlV7JHH6
IMNmXGJFtkPrK0fKlOB1fr6DR6vnivNWIC/cwhdiQdOV5bWWkfCaojDcWywW/GHJzLJwYMMKxN6k
dU8rGJr3tgHtx2/tlR/o0a8xITjV4CM/E9Cib5ZPrTkG0d6MISkrrSeUxiCJySxCK2L4k4mCtJGy
ItdB46VUyyTOOOzD4gXacnspmDms/dx6UyLhPSpieFGwMPnCCevfB2V+xv5iFU628xstG7asEUPq
irIsov75RXzGV97nxrtuRTnjtbF5wnqu3Bqe2Z4zH15SiqWCiGubWCYl2Wf81lBVzO8jMT8Xzq/+
+33kdhzYLF8iKq+dj2HHfRH6KMzKPnixM8YkRlCrHzk2IoEKfT51tC2cKBksfrZ8pJOr3hSXKFW6
nWVTSA2eTtNX0nM6YdUcqC6sQ8Bc6r4npnpt9575I4tMes6o/U0V/llWZPqKAskjtbJ/11fZuyHB
R70fjtOIM7o8jcoOG0tI26CTw2NtMBL2yyH6GVoJkdmF/1tRivf5xHCT4trMVnalz1i0tgr7oCMn
fa7zNj3YMa0SdngQPTT9h64AggQ1ss4gfkAhZn2UOXJLqAvVI5axxS6hqyGXpNTal3Z2YplsQ8EK
LwvupOJAag+kCqH2x7uuzcO1I9V+9P0Ls+ZbPBv8VHw7vvVIHxZKepnjh0alF5wtA9+pbsT/URnM
ZtXhQnzza7d8WGhInUifpJ0TUwHvShr3WZ5JryjKwGtSKhDKUTesAVhfus6NLwsHDvuye5Fi/wY1
8JKL4I/PcPzOiMN4LZWKqBc2ulsrH4aBtxPzm+Zs+PkzjEIGqx4BUU6hBV+Zpr0QmlE9O21UHrts
9DdAOrey7wqad7b3Ksz0szuPaeWp0dVrp7bMtTFP0rATgGE0H0U19GE1y73tGJe7rKkRpfz9Qgwu
yaw0eR+mrr8pdW8fahv6nDQ8UpthhL0P5UnrjoWPrZzV0wY4ravA9KewMObTcHoEqSjOuO+kz+hJ
SAI1jXAnTxMXSr1joU+e7OxaUR9gpONPZ9xv87VogUEMzJy3dkY/ZSVYlRFgHuEZCFudDPOjNbZH
Gjf7rDUqCpkUKZNUm8qHxKnsszzi689XSpaqW8X3SR+bOgM7767+z6HKbbOyoXMMnZ+d0lTHOYId
bRuEvvI8BjWfLvHzX1qOZ0nb/erJ5Hx1WvE4OsH0gQ61XsNdTh+1UkVA3GnRZXLTDrpI2W2HGa1I
4cadnQJzu24+nQWNq7Fs8X2dhwsg2WsSxJU7eeUgpVWwkGD+ptg601R4SWHKBqnnBqczByF0EjII
kZSvBLMn6pjmyQ4j/1j3rbuNw9b4NPLHPuRv1xgKXqXpUQ7s5YPt+NO60zNvL089KxV3VZccq1mM
LoilIhxFfaw9sZU/uZrPCk9ZyJOK6qe7KsVHEJ8iHGHD8d0Ygmpf9j1zLpuKI6tr9ZqFxNyQR5PD
T6CtzeyoeFcE02ulD42DlnjWFluwT0MJuj/RuMdkh9u81dLHEPnchz4wzcLTWTvq3UR2cr4Yz5gz
fhV79l0jhqOkb8gHVcn7dVqIcN9UxuF7hjlBc+kAC49VLeYVdPCucafq2zGN/UfL9pCXtI31HoTl
54gL7W9sDldMEsbPAYxgq1XtHQuZsYDGlmHnm0I3mrUyADl1moWGaUL34Y+zdVORP2R8KZcxAhWQ
BIC/Tmmg/EPS6uO68hr7EsxZfqU+KC+535OVASNzCKJn6UMznyFCjZ5J/jsue1uGx3AHUnnMw8rb
SOeeCi95gH4yWwqwsE0yq1zdZEzPOKf8lp5bVkwIV4etqIrT/paAFrENJX3CyX3SITGZSEg128n3
yge+jGNfRcXNqgAVcXoFmVXd4b62tKMJ2HiRZ/FsilvXdkV+h12u47i8VfMqrqJLuQVlf19ok1Ov
+yza5S6pdeynPxfrW0k/q1oArkaQSDHEy6eWP3t0pmZuxOCPxFV/XdZUkRjaPQx53Fgcr6bj4scI
HdIYHJZ8AycihAg6K/Et3/vszOBOXgWS3YMWET/1ATN2SENzSoFkUuJHrOgCtAqY/hbD1MGkKL3v
GhUzN8eGD19RGZIZl30w4APEZLuCJHHonLq8GgX1LV9bRNZS1eN/r6f3CYDyPaFGdE4Y7KOIYaAi
lzqgBQBLffg+ZRqpH4s+J4SRTj6iJgO59maMjl8mYU++h5BPWkoNF85z6z3q+WiLiXexk4ZToaqG
19zW3oGDnePyt+knHfnIzF5ghBecaKBRIudmd69E/bD9+2iso/5e4Im8HREse36By/6MNkKbvcFO
Us9Rko+gpcSqUPG4sDbnmTSOfyvbbPN7OvPuBiTXwQkrA5umQM0JF2mmfeb48TZOcaIv1Tb9FBie
eQIsTTFBbhW3cx6n1C+pULGEq6f6qcOF6exSda7Njnh3YeGUP4fpkQYEeO8q70lv/LRyimErxXSZ
jyi9BJPem7hUolUWEljZZ54gt05rjuN8pJjsKCKG2ClP5QvyLWPXNEcqqODcz0d/vzrDmss/sLyv
JRwLzx9wAlE/+MaASWoU0LcC6q2tkK8iwnTHX9GvtgcLPTaKnZxZcF54K+mzYI72Doq0eETj2j99
A5sDI2fPmQ0w2tt/baE8pRSPehU3v0NRUscgdzc7hO9DjQQ+SCEMKX5p7vAwXyT9+PJYDyqu1XVQ
7uRdH/a5OGoe2YFdl/cHI+5mMQ1Ff9KpTx5wFdLlBuyjF/UfaTBmtvdW0k2/NA+ZALX/N/bajPkb
SaH1XT7jaR3DkzeriX6QYmb+wb6UnEXnSnINeS+GZWz71G33UkCJi2+/CsFrr1JACRJAW0HaRB05
095u1RpKPpBdZ3TJi+62r81kpz+Dyf3Z9/aIbVKNt8gMdaddtWuZh60rvaPVlE+qWbbVaq2/xvNb
PPBobvs0vEZjd/b8MP0t0uHMHZ7+rv3mHPOlLZImOK6bygnMxdqvrMpXtGvw6IF/XkvCLWbh51BA
p+6qFKKIePy29xLq3Wx8wRRXJzuq0k9RYWW47rFBNCPIZBBa6dbyYuddayAxzThxwq1GoZaelSgo
nhQsQXHJZsaexQkGSoIhanaNQ5Fhu91hRjb/ZDUConaZgyleOLwaI9VzHD2CsuK4oBJEOWPGfkKD
TG0WXYWbtc9lrx21qdAeuN2fB1Ru5J/kdFDz7l+UQXhye4oMuc6EeNQTDMKkT67suKem3MG9frRn
vllvOuU+wpJv8+S3nv4WIIy5upC/Vs088E0x/dlUxJ95ZkwUxZw2m1vDH1l1ziVm2jjDCxyabj8y
ocHCXod8Pe+8gdJG56mGYMy4Rdsgr8v2o4u1RWASTjsjPfLMZv9q9Um/On5H8Koz4m5ngTTGbvyl
qlr8x02YPMMtw8TAuK8i372ZZYqTAzkGG8ujbHQbNbwZPfPmYCCCjjS/otLrrxCcaHnDkJYhzTuD
5//9BvyTGWgP5vFfb1K0XZwkzf/9r/znDfJz1EYqro0bnGm3o0sPUrwq8U78GEwd8zMtIHpEVacn
s4XtOT8fEU26TQ3iRnD3MN9a1AHy/U7EdKbGRG/PULhZD/iGbEdH8x4w7d/LKzIMp/p748sZuPTQ
3mgd5z5xyG1wf/xRJlUBNoUscYmdCm+c0dbOZhhSdvtucgGYlV+7YnXdinAhsZxOKhMzi4wzuxzS
uziBAFbN841Br25B5hgvXY41oWF0mJALfynuHFcb91mRfp+miTfuq6b5MYb+nCmshnBUXLHG8bD7
UF3vLWyD4bdpIN3xgUpXKUOduKSYCsfh02gV41zPtl2jxSZZarmLkVbo0w3DC82s1HvrVOtalBau
X63zpiaR9+I1Wo24i0GLzs14F4dMTmOSltYDbjmnEne9ddm62aPlWf0uG5xZCjw3RH5d7/ljWPdt
jEQ4y+EwzXYvZcXf3pk+NSwLfK+5yJJg6fkcm/vZyWqMBsXKKszm1WiH4lRGON/SBde3ZqLJkiMl
ozTIQPAmcYZvGG/beRbpOitRWiael1qx7VBM47LKPxR7Le1+GEYbqPYpXP4keJVHtPri+4iOm+of
J62K7l0hlvVHAMV3ko3u1BckxZn1L72DgosbT/Y69el6GotPVYptYVx3VxWrWSXfYn2EewHDyLJW
LhjfuffyofbcJTXWRV1zl2rTSQxZg/wVdE4W/Bj3KPRE7hcydUw55Ks2zYJCZJ3dTFf0gsZyrUzA
qEqjmG8hkTSjwmVCg1SfQjdN7swBmVoctcUP7Ak29jzlwG4rXDlmpD4LIzZ3WCyuU1fkZAPN/inm
wG+SKF2+9mhnd8ilQa9n1lZjeypqYE5xBSKToDVw2BiKpyaM058qdu/4buEuN85pUB22hSffcqpl
IbTtIjxNrfF9apEAuewOoar8UKI4flAtPrAyVsyvckrnFlk2EoLAhhCbX8O4L96mXPFPmHphozOv
3HnNjDS2wuUHBJ7+02V8tzhG+eX0keNsw5zroU19jRCoMYMrRe1UqJgqwGJtV1U2WceCJusYTsh/
1AG0dvlQPmSTeAAZlYu4ShDeOfznaZIDMCr5/xB2HstxI9G2/Zc7foiAN4M7Ke9JFo0oThCUg/ce
X/9WZulKLXZEa4IAqtQtqlhI5Dln77WJTSzD6C0PEDwoGPx+nhXemadQ/4DFXwSx+v2d5cXaDqhG
vm9znUat6IuZKAjiSgnvE71U6BXMr56g38j9dmHF9pI7DbEwXgGi2f9ifDPdDz4iFx+Dh4rNVGmv
2+rHGOCOvzeL7KnfW71pX/RY7G5qd2tkRnhvSjeJqU3J9kYDjIyoXCtj/CplUIrVqXiTTSj3gxeQ
VS1ooVUZuwtLijUyelLH21Tj5iCzCJeiZqy+alZc7iT/JwAzeYrhwshGd62MAZotOhLw51c8FrFp
WJ1WrIfyqUni+Son2zC2RJhKOO3kjDtHRMacMtuMqYHhO7OLT+UYwG4OouIQiUttSK9OM7j39ljZ
j39xDn78BLH+Go7uqbZlYR40LcP40/ZRjVbbKknoHLsMJH4he/KT0kcwOkBLE3QBH7CLGJ7Edp/g
B3SQtytkDuXABZ7o9UFo8Yzxe6yaEd09LdjZdqU+RZXxlIBB4CuIgA38BsXNuMlEIRMKAE1UafHK
S6K3OmV8K1+SbzoEr1/EfxTOnah0hPe/d8tyL9v0FX3Hhc2E+Ngi93vCQR1saJVgmcrUr0UfOPsg
IOwn6egluBIrYad+uaYYz1e1AMfVAhyXtgsiE6Z7+Yo9ApJigPVJR+t7+P1SHKlIHUDtwiHPF5Q9
oHlvrtpaPxklsfFDvs+9hEL9l+pDnimqtbm1uWMqOSlTCMa0uCMiNnIGGnCO/qV1BjM5V1b4OSvh
K4SEZd8OBN4QBMD4DoFiUK1JIcQOIepKkLTMUAx1eIxtPSBLtV1EGJUCJqCRvmotkAVVbSMH7ZLX
MMWtUtfK+zRGdGPrLXkj8w+UXttAnEy8QtB9e8kmZ4LpR4FpBdESaHN5kZUmugeCytoZOLlqd3dU
+2SuieA1RmAwFElj/f2SNecPEQywh77I6mXmO92l1jUogTb7FvnkIlVtrq655tH9FqYQRIPu3dRw
C1ghbUozNvyd6zBd1rX328LdzUm0szPVu+GIHK+qTzfTB01aa13HqNQwZsvmYGETx5EIESWz2375
l5vD/XN5EbZaRzV03aLwd3XDsD+kjKt4AFt0acPGg8a1y7R6M9p+8HlOXGNdG6O96MrAOAZt+Zyo
zXREVdM80NhLV7S+i1XdKc1xqHQAHuKsnPV6ieFTSO+5dEH0e0srnlaqHN30TYbFKKpfy6dMyKiD
EaaD2mf+FueHcs49o1th5AR0Wtu7CsrkAiGZ/xBN5KXikYyufqeXa9C71wCy8n72O+MQWnQE5Jl8
DeuOcYjFa8GoZQsemi3bNfa2hVtZq5rNH9/59tNgJf6b4lQnJIN+8rXMrWTVAXAmhiybzmDqcRqK
iuv64W21R3PWFSAEGdpYu9x34V6B7LxgKK3WbTkPT6lmzguCwOovVWFswza6V9Anf+4cazvOzAJs
OrEL+jnelc1dDztvtHYdcY9y/qXQaFzlWdhgvqKHKQ+lRkRaDClb0usTxK8n2SqLMBiNc7mKg97f
l1ncH6Yw8lam8/PmS3A3r4vGLJ+YNRteGR6VKNTvjfirjgnwO8kg37s8yT6No43ZGJrLfYmKewtg
hQkH47tdAzx9KUdRs9aS0uuh7MlbPQX6YnxLO9O5g4jzoxfCnLohq5Cv1yKKBnfPQJ8+ra75h3ww
+j1KSc50lDz09NyFW+CgsSEGqgisvzA771kKUVpjRup35EvSFqZyRHRAr0kcZNfcdQktFK/LK/l6
gXxixofg4DjxaV6IfnkzPrGhnO6LKiMYgRrTB324c/rBWsufkxYP+AbuibViidFfWjHTpILTzTJD
woKeSF66gbv0+yrf1h3K976idFyruFd3IGLihfzRYq8Z1q3S6cu4dbLLZIXjPj0UkPJ+ThvKYFVO
ifpUk4a2iDo3XA+Dj2ZIrITykIqF0RoH+y/3tOn8sWPgltZI59RdAyCRhsPC/OCUbylyNa0nT2DI
NGWX+W5C8917zFmS8B7aP1xFyDER3/l59EWbcxUJh0IaxzBM6KbWcnKuad5uBLKGqxhZeNpUP2a2
zYILlz/UuFQe6X9lD65Hg1/oTgzFXOldbF+MSCV6gfDkjVTq0izU7wtzGu/1qNbvHQpSrAxHH4fx
ySslSCunFyYtv45A6KTs9v3RgkTSdjpZouJJ6nwrTVu5u52niNT+ew2U6I8inQISUb/97//wedmu
axqq5nqmavEjCNvo1/crZPrmf/9H+39O15CaRz28VW104KZOrAH46C9J191OxCvqQBj5UKGa//V+
HTWfxtoeF7GDMGqBdrLHGikCWGRdUfqjs4qNBnVDOnxvcWJ/7TWaObHaPE/h+FIPKBGv2jQ+yd1u
YtfB0rQac/vf/zpN//Pr4NqWBjmBXaStsns0NfUDn6qnhdgRixNvsz4e/Y03lj0YKbp0pJ9t/TAd
XnNTR2A3CZ9lim8r9xQkR5VCNrg30wZLlUczULsFBlbvm1UeOtnO9ZOQln0e38Wm9XVUqEQmusfv
Je1LOZkfopGPGG0AHy+lhpI/TBGRZkE8fZEqNdbcT2GNiKWzentrueSgMMHJnkKkbYVvU7pYXrZj
rurdQe6pt9jLLViBYMUVCRPPBmDdzHzdLfQwIPhhmZ/hiV14cGEimJFkzYnR4zALprc4DO4QwK8n
bMnnSeB5gdRgIw8j0L7iMsSDSPWXKrQSuMS51R5m/EqLIGcKqzJ4Cgl+nhbYP1Dxm9F3ORuX9PJq
LnYpolAAOjBXK4+oXPBSGnS2jK6nbsTzolVyZWPrfrKrRFJg3RFfzfTCWctLl7CE3CzrRyX23nM1
HSmzfp5g0PiixJR2qqmaSz5oFNZ1lI7oIpPHREecKWeWczbcs9+pnjX2CbvUJvRljNr5tUosXPOY
FpN2AlhjooiecT4fzMj3nnW/vekMBn3oFp7lXZvQ8k4+TmZsVoFC6kbBfHUABWLoKp1WvgtBbwRf
+7aMl4VVjw+lnae7DmvBvoHR+ZfCx/lzZ8L31rZUx1ZVi7gIi+VMfK//cVu2dd0YiqoW2zEe1V0p
8pimlPz2QQ3x3IjLJtWBGztK+dmrdESOXWVS6+fdXV0gbO063dskQ/LNqKtw7UlFBxSM+0jbZZ5a
4IJP4BkrgkY7gVfyJm7iOQXZCTad+DYRHzJ7/bpqYMw7sx1sOzs8h65hnWdP81Z0SPSHYARTF4uz
AoWpXUPWxYLevMfj926Y7LebZEWfc/vJmegolt742pl1cWi79hSk2fCkUcyuRoPRv40c6FOYjhfV
jsFvFAbbl8l/1wW6YWCTC3Daabe46IMlxuJ8J2cWZl8S1Jyr21JlvpdV9i1zQVGYmcrL3LWqI6G9
cPccnRQtz31o2ow9FSNfeXA7pdsUJeF18hIzn/KX36QrCqzfC6z8TerAWwQKg4/Hcz4UYHU4Gqpv
+8X2Zq8p3GBGZKHDeFVn5YBKAQE5Nwt+YuCBQTK058KN/u+sGODLPv9+//eZ/JPBaF1RQOgv/Yj5
TAndz2Ba62VJlNXZ78Ye9FqIh040FFKCVDQFdZNFFMCpCaKj9NiXplIyL+jHiwY4AYqdI9JHcJn2
looP1SRcBlH2SSsB7aHhcPkqwTBImD4zLEGzJ5NotMDFkySlEJYBLEpiJrI0Xipamry0fWcS/aq9
jznbp5zh/5ltortH5xbu0D/U99RZ/lLnLqKjV71G4qGbJNhpurlKdyY+x/Wteg9pQt7cKEWW7Ylg
CO6UGCPtoBf2TinDYjFbNLzTwM+PA7OXdSN6a2a1bWpk64qZT88sX/tcqIn/+0Fj/es545g2JETP
hKxAye19uF+zLPVtxVPnLRZ9gtTrjBI3nrOvQdRdG9OpDzfp3Tw65xZX8KZqEVhooz5f6VblCxsn
rJfHpARIzLotEB/OEDDjjEgJMgPag7obXCtXIzYHq5BYp+ViXY8pjskivtwW9uAQ9/3wACXLuQsN
54ce1s41n+wnXCjWgWZfuCPGQRCOuXLRvn44U/pGZeLl9QvTrcOl1Abc5pF2biAJRQsiZCAkPEXc
NjmCJMtgP1tZxk7V2eAVx8rBT+FbfXP470/YsP/9EYsqzWIWYLqOqn5ETdaVilmQEdHWC53gMqpe
mC+iwH1BB1pcwOFaK8D/LsWXWlwiY1ugJFl0MgZB1zttwQy63MuaohVJTEEDdOY5GVRl1xBFChqO
iDWx2tT4Hvb5EG5Cj+5pI1xeZkgi50RELwCGzpoWQmmKDlOPVKjRJqJVhKMJAGE1X1ZOJ4LQymqn
qyX+K6FyDJraQFRHmwynlLEpvQhjsFBdjCwbxKKW2hr3YrHuJ4pKSR6MfzEIf9MIG9cG4GuWoM3t
wV95gY1+042JTpep6f84zbpuxa0K4aCmaAkCaIiBpa5vXS5nQmMpuqtNl1xgARavY+kEazoWHiFG
CHvcgnazxG7gvc1uJA4zR3HFSPUagyE4MEmY1klRZoDuWtvcMRwudv3oz5swycy1tHDLSyXmMtYa
0n7coNpVItUNsIK9ZHfpraVTxbfIO7nxfPJMw88jcv98O71KrXIqUgJLLycppp+WIOScxZR59bG2
dXymRep99iMWvpp8BEIGurNWZcClaaWeI52iKsoZLklJNnVmsAjidvvhTemv+v1fDWLagSbvIR3r
F/ZoNDeKkESzQa1RXsf6DoCcc/znGVOxW21w+zekDNy4ZwmV58dRTyzkM9UyOpu1BnPW3GkSbxP3
pLkqKGm3OqHte7Ntgse5jl+8294f94osPLEqvdOrLK6woM0TERPqEppEhaNFAK+Kjs3JGE5sucm/
2RaRS/6ILQYXYfHzDHXGPiT+qR+NZmsBLj8Put9sDXE2itcapM6T7vcb+XXM3R6VOclox2ac+Mpo
1SVIPHUVhEZ5LaqJM8QHN8t9A8SIwbkzdYuuNdVT7FrDLkIUQSj409TP6hUwARzjcSC4MjYQwyVu
vSK+2tlm5extT2HiDW+Vi+qZFheVVcwDURxix34ru7al4o7WDU27S1PML3JqCb5y3jAFvctKvWOi
be0q1dWfiz+uCNHuHhB97ax4XGRQK55NxyUeyHfVG/6oQcazVN5cxct3maS70cjD7Squp0p/ZzOf
PY6GD7kMSLnqK5uQBG3METEQpZKgOR5bIFogvewTX2vJxhUFW02RsGR7qZ0acUAyie6tbqDuisuC
FWeLm16joJife4u4npDkSKxxPzodRbRcTmqrmja38k8N+5VXjw2+vmR+82O4CFrVvGCPM/fy9VZ3
exYNZdjcJEtkWGZ1oF/kVdC5OHK9nGxybo1tpLjxGW/Q0rHmTr+zit46w2y5FfKTj+U5G4kJLkVg
ZFqY4yHuRkQkvbFk2JU86jNY2cCdyc0ShQDfoPEwtXRqJiUNDlKxlWGvjcqh39164npWLudSCR7V
MfFXZAnGG/nBjZ7zNPr9wEfbFxDfg3okMwRRDKRmoMFFfle0Y7V0KzKT5CxfHkYNBbXXZpvGtqcT
e39aiWKGLYcerRnNFD3dnSVqT1lRVGrgrvtaN7HBdOXWCeifyY9FKnrY7xG4xpyuZyiwNQUwQrZI
Y7Uz8WrScJY9Ullu82mdIrvsFgPrJfNN600SEikJeRgM/ufOZ34rhgAhH/hePiutNEFCqxVwyFxW
HDUyHDycPexcHJPPQTUqCxqi0ylzH38DhcUUexWZvbVq4lK7I1NC/kjyZ5CHREv/woOy9Q+7Upeh
AM9SDK8qOxdN+7Bf0frGKRUoAQfbH4oTU9PoaTSjhWu0zf2NwXVb0IpRc45OG4ZnTxxSq8v2vmOc
8pT+9SS7Il3aESyssDzccDUUoxPlZKuumsJaaxmye9kmGUlpgahP228kzYMOdDUyDUZTDzZ7uvlv
5GUrLkMTKq+qWPVarVxjFTKnu8qzQMuia0NzfKlp4X2JLfkGCnNJsr7Hh7lmhj1hWBNfs7rrTW7K
sjlh0cDBZxf8PYwtTuWIMxeOyjdo295j6pTdLqsybctT0CSLDBdaa+qQAgUfRypmbPZm/POmv9V5
/yLduo5huAbdF2oES0cx9medB4kmw2hNJjiyb6D+ZvbCZtb8YeoHQuSxZdkuKG1VT97LMuFTdv3q
yXWcjBqYboxv5dqu8GPgWERRj6W76txxes2CHBTLXDIgj73sjtpjJVsz7pi85WkG8FIU4iZhtXtA
WMTk6TUZAFNkLlrKh9chw+sedH2xcXRrfBOvk6JKcI03GTt8PAhn0Gb4Tk4UaBL+kKqDX1eKDz/V
RvB+qIfZPc49Y0y5ZZSHvmo38H3643/vDdkAfvg6e+y9bZvdt4MCXuDI//wYjUDtddjVzUGbkBkm
vTFdpy5Za8JsVPfxsCNw4HiLslP16SVurWZXJdnKt7Pqc1BGn5HSfx6nIvgiTqSRuk71GmmhMZxJ
vAGcmUGsBUSjbeuxI5RUoGyLAe+q4lVXxc+a49gm7p0Ox3VJgLWy7ivV2Ro5S6PKvOpqYdrZoeyb
d22HgjXKgX2nGjGMpjG9RXqbLPJxoKfD37WlI1B+KrtBXfSOa58gjRafwNqs8sDInma2phN7y91M
2+KlUL7HHaLZGbEC8SREolRAeuKw6RelYHs1FliFAHm0L7WrExDfwTZ2gNSi1ySNlqVSliecudoG
E0x36cb4Tc+ScW8YlbvJ86wFslI5WxkILWOgvfHd0kygXsSlPo3KMQgiDHIFpA3VMJBCKtcEYlMY
aeqr7lbtTu19VtjnmEpw4o9N+iK2Bmw4dXfFJKFdsUmOq47t/olHjv9z3D6jVF/Ptj/fq0rwHqBX
eQ1xgy34vl8LvQpenJJKXnQVx+EJ/Md3NszqfWTZ6cVSSLGQTcWJu2mhF9rSK0nvRPIBEFsemjzu
jkDHTlJKelOV1moIdRhjz0IxrPhemazPSuUZgG7cApNMW67Vcc63I8aZpV217Lp/M+TV6ovX+NYe
VBSy/n5Y536mkL08JRfMT/88G+Y+FXZZjTEhobiTOEDQVP+yuv+7CW573COurto0w1nlPzR1W2jS
iekb1raAcwwNUxhNmwk+8DhHX4P1zxZkHq/MMZnPAHq7s8+DeDmBgiUtSW8V4yzHLGFbfDMnZtm3
heL2fGefeMrFdlAJ2BjKsxxS1ZXnCZZkcZariHwkUhuIE3sDPbeWt8egEX8P9WxcqTTaH4x0OrRa
iefXGjKy3JL4NbPLI4g6/5qajnJf6CRvhWX02kyBt41oZLPp0aPXSLBwUuHi/u+F5EOzhm64o2pk
Shk2S7Ft686Hx2KrTBivtQQbkZw3sdNjZMPn96yVaFy9arovLasjHrF8ZEHL7uou8gRilvFJRrmc
qt26tYbhHNqYj+RZ7cFUr9UxPozdK+qa+qlv+Fe5Afp1pdpmsQJTaMbD7gTJDDAsfVVncEjZbBVY
IzKsovpw7n1/Jbs4Cflw630ogFJyyw68xWYG1DxKe58ah8fObEK6Ipa9j/tu3JpNUV0DeKWUrOb8
tSFhJUd4ubQBla3csmhv/98eHHNpegkT/1YkyPr6Efyp91CQ685aGT3ZSFgAhVVfu7DWl7c4Kmvy
4RtY2JaVkpapHB6VMPaJ+xv0U09FQthdUu1RXeebWKeslMKyKNX0tU+7cJlrTntwKmZjEm+rjG5N
hclETLg6sOw0fxl2SLnI716c+PXqlu3ayCBgKOu69uFpS0SCOsRQ7bdQq6pTlk/jycEMeTtD/Fwf
JsvECfZ/L5V6Xi/qOMiWZD3XZ+DPza2bNpvBj9TFPG3736S6weqMYDdAUbiJHUAE9HsSX99ts0AD
C/flDIjfm+j+iIN8dQZpttVR/C6G1gG68Y0k+uROygEk+MBCVBSV1r7hcXSY4BOoS3malQX7QZjM
K4NVM51H452tAoyA2fvmJ0KQkabTU+hExsYVtMfKy5WLlyrKslNIM4wCcw2Pyvs2h9M3R68c0Kjx
vEpdzT6OfFG3TZ5e6eXZR2L/7GNtEjpCf8oceKyhJHKSdNpB/NX+sal2a2+8vaa29yHN2Pe8xClW
DG74GvmoTFssi4/hjD9eQ3B9FxVEfKG5rI8oB83DPBXe9r9vZJkQ8OE37RDYheIFZLbpfZzsx5kX
WI5WR1tN74DR14SUWX3uLkx1oAjT7AkNFUYlhoX1So1jhwcPl8pc8aRnmrkuWqO8L5sn2Tmvsm7c
34wg5mg57CuZzPYjsjKBMPMVxDVu5W+mQFWfSaO6EbraxPgRC02eiYvpzisMIhqiqXlJoxJiM7ku
31Q9WE5Sp2cHwQG1rahh5N5MHuLBfs1ns9tkMQ2dqkOMNri4Izya6xeYjKW+KFT1rGQ5X1seNmfV
RuM3Ck6Lp7foGaHELTQVZywyNa9bpnndH7P5a5QP3g8tGe4n3cjeCz1Aiw3X4KUosS3kgOcfTMvM
Nkbc9Gejxu3iJG20++/fjyOUFX/+fpAlOYBoDdP2HPPjQktbTGEkBDqyKDV9VYl2WhFrxT7unPdY
7K3kQb4OGlAZX1wXQ6Vg2HQjTZoRuzFObYbXcGLQxgJmlesjjtVlhWvvkxegUAgoQDdyBiZeZ0N8
ibwkOThhrV2qOdAuTqKrl6wqwFgmQb2Rb8jX5LtWPurndLqCaVH3jorIKxAeVxNM44BtngAveuUT
8wyLopgGif4t19zwi2G7wACxUj90sfY05BNRvb52+JDjNeAj9ktHfwKk4m1zb3Y3ctdCsMlgdslq
qEd3K71cpmMpSzcn2FxeMgib9iSn02DOu73U4BCfgD5IifNL1ejlpU6aFnBeMP3lpvIEtfvDL43U
SsYYjgmxlFX0z112XeDMYkPFMDWnedhVRvjo1YGxAeFEwqmEPcZq9BbkhskGGTVp7ZVfu/5Jko8k
lKLKSgM3AFwco03gkpvmmefVcPDNKF0qVhyskBxaR0cr2Cc2dfTgNrg0fPhmg8o+YcS49ynxigaP
9lTu+QDYJ7fj21CX6p01MJgaS+BaUaTGVwCc4yLJg3YvL+UB+xxT1Ky/d7KU6A/oduvf8q5JZNLQ
vx+ObptEFynmm7WKbyeitQ1ywvQ68EQWsEd9y+wrfa7b5gUwEqmNupPdVdEMwJsZ49YSwywd9OsC
YW5zg0RLXHRlqPfIiSl5f8GjaQfwIGzTbps3nn1v46+SpZK07AxF/sYYOdsNxeRpG1TkywYgzzWp
7He2FPlFNkFKciS8GelAGFiv6hfmMua7V5OgroNRPIQVDlqyxv6yx7wpKX5/G9ANYElEP0V6n6sj
HDA/jNbrWEOpnqIzGJt2ZteYNZb9FQHTz5ikciztRZ8ABAznOHVJU0iebg2DwlTBwg3OoxXNCpuf
LGNDARqX9Um747sRAiI3GPtRgkDpgeLL3fiSDVqFAsX6UkRaTUNgCouLfM2L3C/0Mn5osj11G93n
U0bHPS6GEy5pGZAtDzIuj3bdoik058ry8WqOjnYx+r46tGFbL2RPRgmtJ0NRpt0oB1ytEq4tJp/r
Lic4XYM7sm0B3G1pm3brLlEfJDxTjdiu5Ur2CjAmXAdK4q2UhlYV9oHwMUvMea1ZabvWTa28etDg
JSsU25XXk3g5GP4L5I90N2eNedA74ECm9xM1NZVdvrs1jzt7x9ycj5KwoC8op2voFdMpt1HsVbS6
172b9u3it9rQcGI6b7JZDArS3k6djcI1FbFX+a9DOFRrPtpofdvhz5XyDnvHXob6QGYA8+VTOga3
OjiS3A/dx3DTWLq6YLYC1wHRpnef918C1P4Pss9X+yRXta176AsluyRV40HgtdEBERlwRHeyr53e
+KSkTXNQGwdAp7isGUKu6DEFKwyi0UPjEs8ue6TWHD/f6o7bELDRgpe+6Nk6aXh+fjfJZN8Oodwx
aJpH3bbm7e8u2ij+/EwNsdCGPjgDvPrHm+FINdiH8Un+v6zOc5f//bAzPnYnXFI7oNoznDNpUVgf
uxM5ViQco2q79xSzX9pOOS9vN3Qf04FrRFgA0Z9bSeMYvdl7KFOhabbn53lntHO4DdwgfgpCUmFl
UY9PdDk06fzQsXxj7iMzodNFtCIgh3tEEcHKD6rm1azq5yw3jR9q/Nz5M9sufy/vG1l8yjN7mNeT
p9OeTPRw52n40v3kocqrv3wEzr/6ja5G4hYzcApTDzKw2A/8Q88QGHFoMjVkG4U1y+vRdxZkKxxq
ZkLLW/BOSUB7UCOsl7E8KSlmK0tlFy3fVUcselZdY2PR0cx6FhYha9Lf5CTLNsKdXjMM6kdygvqu
GxYQhL3lbzmyW+WQhkZFWFHRVKUV3Hh5XwSRgqayzj8ls0Y6L9Gk4qLp++aLODFKi894jlaQyKsD
nTxW+XB2lj5fXmxuzSrUYEwPuCA3UtVl9JOLLpRWFZ5QCNfUhXQpH8wCBwlxUtmnzIsdks2mKdxK
r/pMYuCmD6p0LWuexIvsU4XYWdZDhB6ydaM3R5+6afdz5T8n5ANe5EG1Z/N2ZrnuX3Znxp8PeiEJ
Y9usszmzadoY/8qLcuxMJ7QzCQ7GoJC85oU4rBTzTc2icNkZzEfUsAw2qCW8k8EnCIScvAY13zLc
9x9YrecN/k2k00KnIg9p13zPfEzoigBMa93ggEMwDqNXtW83aacSK8c8S91v0aztCaBDNJvgHsaZ
iAOeLWzdphjkVHVHYO2wytlH/C0li43hH/sb8c9mT+p4Ov9iTbP+9SVNHJO940iacDz20SGak+Y6
zvHajoZxYeR1uSmMJjzKA0hPWkCyxQFONlgPHSyW2chiJq+043BPAKqoY50CvIbnYkGdQ5pUfy7G
cmkI6aedMbnEoduf0PUm93wQ57pIA/vV1e4yCvzjMC+auqL+JBqPoy5iZeWBH7xAWgW7Tah6VDAb
7HmyOynmmccs2WmVS+jMbTRxm9CSCspQevROsUh+GqtwT2d0fjP8Bud+7SIZ1bj70NLft3MSLwdN
6UOUvgwG5bUXKuYGTxTZ4UNOGxR1v3Xs4H+GcO4UgcggiE6g4RuK6wVLd3SSl2VRgX1TmnFVlkyo
ytqsDnVS7svRH5+0OSS8oFahZc/gRmxSP5dz61un3J/j/e32dH2g6arWRe+hD8ZUGHjyYOqWsR0f
bs9Ebvl5K8ulzBmLTdKpiBh/1VG32EKKYlAQ2nQviUisQ/7C7Ot4L7Wedai2Z0dRH+IJSeaysrQ/
3iWnjPQZ/PGJUrv3MGGmg6FAOWpirTy6kaUnZx1v+Tozw3w/Qw7dGm3jXaV+u6xa/eX2D4nn8Y2Y
0IwnvNaB7tIyRsmmuZ7rRuQwD0eoD/VR9gFkA0Ae5OuQQ46/X/KZXN22OKnLnjs3Jrw9AljuaZYQ
3uQ+7Qtzirbu7Pyoy9R/irRp2mgtbP7Eib1Lb2At02RIY4ur0/Om19aJHWpM0kfkV1dXpkf06e7+
9riXHXAmCj+/7FB2lypBaVcXmvVCbn3AhU8xbN2OveBCnSCuL8oGkVeKwkxxAfSbcIvPBds5OOHZ
/CbfYOQVHgyiNu8dXXFOXjVMW4MNG992gRqU/MHeRTWWMQyU6Lm4w7hpKhmmHiFBGRM4XpFpbet4
tFe3L0NG32cx2HQzmG/BKRh9h4rfGqw7xVm2XvB027EAlZirmYE+brJF0UzEeeDK9YJuV5e7sdSi
R0kSbxGPLRtCWXfyy5yBgl6FUXnsEwKMm7AzdkxEu8feMXD8+ZhrAheQxHNDdEZvT/mGOYX/ydCn
vRTThxjrgr4+lzyGvnkADcSd2NdDuDAUZsIqYY5rtZyCTZGZr7JgqrtMOfh6+Sav8IPpuxhR47Iw
amU3Vy35nqEVv0xK9RAQ2L6sqmw+wj72gE6xabYUBUR7ZFEA02XGT1lc/JzNj+p9LzXw8fKHNWoU
637P340Qvv3coehJRgWNtlTH6Oqo3hCi8keIVLvEIMU+Rk9qZekwZdhYglIu3zA6nlGyyONhZSwS
2KZbq5wmUmDy6UKV266yCGqx13kjbsg+s1eq05610K4PgRoQw+vM6dnsGXP5UW+egA0Yn9r6peLO
e7EH27501veyQCMm8irlQf11JoMsY3UJ26G+QFJqV/EQ9CsKWdQ4FJ0Mf5gY0rDkaYJkQEfbexVX
tZD3yCt1Ula92evMlQtVvjewFiyjKPS3OMHrkzwAUmaLnXite4x9UpYIRrShH2s0UHZEVSSbFHuu
HlvHyTPf5NRT6sW1uSrAgayKLG6fZqKTlqMBnrag/l3O4mwUr8l3g7L8AVlsuOsnvXqs7XJ5I+aR
BPGoT2BGAtQLSu/ey9Wro+W7YnhSbO2SfKtK6nGCCYjVrRjA4FNvtTyiry7iXgc1Ra8xJtXWF76g
Um+sI3rts9wV5VoDHjHQV79bUMqAIoQgD2UNajraJ513/b0WqVNaHZvJ+cfydDXtPL90orhNvQDN
iaNRA3v1ux7rze1jvH2C8sOc0HWeHH5X823swFerwlBCb61hZne8PV1bj6xKWTBAwHwcIj9+aC3V
eFStZCtfdiAMLJLYp1AxAuUEFDZbBDNia3JNANCIzp+Tqt/lTMMr53OcxulZK8MePmth/GTN0UhK
TV9n9emq0wAX+ZPjPMjV0ZgRsQ++4S+byA5vrT279bJl1pvVyWMwyhMOKVYGQGENMznd69jtzg0G
c8RmIujKLp7qIc03Q42DOajq8QTjR1+7VjI/3NTziuLfNwgrLwNIk40gm13ATyEyydU76TmKEBMc
g5DUuVGzhvsiSsb1LM5G4PW3M/laMHY/30UqFUDOVo3V7z8sz8Yoc5cRupcV7RvYV2r42o6puYtA
IG1krgEzjSXDNmdzs7FlHvYDwToUoQSSJ2xkY3DXa/XS71D9VaSRixVmFocwcxAhsYnH6sVoulMJ
1/p1ht1a2wEhnbZONVILq0e3mobbf63pjfJzT56GWbWToL8mZL3S66hY+ZZhLhkBR7sqi75LFR88
neChUL7lYTXDASNybttMPZmTtKuDgewe0FXKtlWClVz7fv+MAc/QAT3NqrN7ZReVrf3/CTuv5raR
bov+IlQhh1cGMJNKliy9oByRc8avv6ubvuMZf1UzD8MhKMmWSQB9+py9174R3eqtHdtb3ptpuhdJ
Na0+z75IMVtfFcqNjtgt8ALU+rZCToLoUVblUO4SNBv3cbB8DZHsuB2cub0QUjkuRvY5wXpG3Iw7
rNsA2Gu6LORx/sUx7MgDOtjcA+VLWsA0QGpKykVLL2FTKVv2yPotVYidaDE9kV1C4zEHpNK5xVWm
nubtDmBUfKUvXD2z4JzsCrC62EH7plhh1dR47miKEhvYu68ql/kReID7y7pxDx1mRt6t5W1APiCy
O4b6VIElYL9UBNYJofP4mGUjE4s5/8Y7baxYeZCTVsoX+QbH8CR8R2mFv9ZiDvtVN5kKV5MBw7Li
E5qqXD2pw/xFfnr0uLqnhtbfZuaKZV3vu4uaNN/kv3PUM/1mLjHczqLWdvffUDHi7CL/JjdvoOW6
yTEa4xScvjrtzcRxzrl5VGQZ5LbRjk1htYmXeGA03q8iEdfArYCMenEaF0HGCmU370Oj4UMIioNa
2xBQgZ7AjAYiS2rjPhtD7Y5FCYSvs26dddmNxrVQrc9JmOTf8rL9QhA7IAEykn3CS2A0sLhAxtCe
G45acRRHkfZcMoUVXqID5CyNetcxn+ekfQqiNrgsIgYpRPDL/ShWAfSaT4Z0NgMKs/x6iunn4xh/
5spnsJyELwDsPbIa4HS1gdIe7mdibV8S1SP+Y44/cm9el6wJH9SnmB4KbTkpRlv6Rerpq0o8QLNX
2U2JwzBT31wbeYcRUMfcdTPhlOLmrvJ5PSAgey+0/Cb7CG0GlWyejG9RlQD5ZG7zqKlJvSo6Ghpu
F7u7pXPg9hU5+tDB8pArzo3fKUt2DrRm2VdV5Gy6Grblb7kWqljhUCLu3CFOr8zWoe5059/9UUqq
8moE2Mt/OaOQp2zdEc0gXRzCbskgLZnYmc12qAwUlrVSfaUtZZ09k5uBlKeVjVNtXNrjx1ZdGANE
2mmKC1LI2fCFF9MILmkepEDnTOsyFHRoBUXA0YfwmKN/r3sqc3RcQLOF9UsiD6gcr7OUGCVs2gQK
G2+KEdCz6wZTTOAsjSohC0Vej0jwQu+k+Giy4b5r6luuFM2mVJx0I88QDIUIS+Plowf8uw70xttL
Ab1C9jLj5eXF4Gxch12cr92JVHdcBs7FxGF8fzbGvbq905wmzJBrU27EMDBdGgPJ4KixmfaM+VJH
q3uLNMNr/9BHMeiJsTRPZgMZw1Oax/tXgyHpjy4QSGIo50U9e8KYlgALAdpi5D5EgvkEdnAmX20Y
dvyiD/Lo9+u/D4lGVklAUcNtpy02g1T5mAptc+ga6qkpUGRa2C9bqhyCw/gW+UVLRK5PInxdHs5D
nYMi5bbezsZ8dQmnR3R3lQ+tvbAoIrIgt1zTu939GOP9Icjm4tKV9XPdKdZJav86EcoQpuWzHc72
ScH+/ZCWezWvzMOMcpZTlhxX+HxkyQbtq3zdjBzieGoLpaqlHOdMmV8I7SJixHpquqU9/D6PDbHp
7NKJKo6ZH/PP9DbHwgmKHmdfugt+wQbciOaM3ZdmDIRRmE36UoQP0TzHzFW/E7NYPwT4Vh+8xZoe
ELqpOHQOdj8grBblewX/7vq7gYeXdlnJr/ZMKA4qQGb7c6mRU6FjjF2MeoRSXrrPM0WqDExtg/Kk
GnPBPiA4Q7pku6tonHpRatdfpU+xGdW7S2umKpyRz+aU+XVTbaaJj3wl9ZV/+1I+jNVGvqg2C8tl
xZRxcJzyorTET0lYczWj7aQIC46xsHVkqXUwWblA9ODqCFvRpRMX4SCvx6U2MdHO07KNEsjv1Tic
7cwxu53VH2zPy0GJMDzPFetRaZLqMWZTOzVF/Skered7cziZjMxPpmb0284FY/wXs00++/0FyXGT
r6FxfeoZfR6wDzsXbOzHhfkdkaNDTwNG/H2WGOHrrjMSlYeWIum6zd8+JTdUz2GdHuVnlgXDjMVK
Cc9G0t1Abe5se6xv8p4RhHSDHBOZKU7erFzPkbMjSKe+sQDGuOUtfd/MswbSG7gJk06ViWKqPc2j
kq0IGtNEZIf6pJt1JLDupGfxRSvOvRORTd90LCZrh5HtYZ5LMXSE2h6jDdrKQ9dpkmOnQpKWhzoz
4RvN6hswIo3aFIlePrLXnCzr52DoWMjhFDzKB9R+hsXJGIlX3NGidx5PsJRcO1lrCm1OchdVf2MN
Ki06eSaQgvap0TEY+/LOEdgqUCotCYjYwyqb9Uzx1MCq74dp5Q6P5ZSsfr1DS/twvy7ynGBncwm/
dJ5a36dc5uh8VK39AnU4WsZVABbutQUlH/e6+rmFdnj/ySEiqE1qcV3ypbaWu/Q7OSWThxTp/c6K
gOguSR/uQ3M4RQQdQm5Ruyej0YuzPc2vsmVpu97ow7TvV387+bXotZkJ0ojqCfKiWA9qS7cucdHc
FDswznnc3O7n8u+IKlC1W7dRPmuaMezlz2h6vZyA3f5UFXfe6XM/Mj5DRwVcKTUTqKdWRGaVV7/W
3BFK5rGrX2tf5thIJhLvFoaBc5hU5Z2MHUjK8jUmsc66Hxd9y/6+WgFAjQ7ZWSXx4rER4Xj4GorH
DJwRz+WrFWzTx/k4i+8ojG4bGFl8DnKXLTCcVVtjglO2o4NQW1de4yl7oRNnf/eK8pw06vLJVMPN
UlGkDaoT7I0lZrteGyDh9fkjVcvQR0wREpgu7i4FgVJrqcI2RcNAPqsjrGfkU+yILGoxWmDdkJSl
GBi+a/bNcRgaPkBxXy3c3N3Gy2zez7HIcxrMnwJK6bT9znM6YrFF21Us/hVZTpu+RT5MY5NleUB4
dLTD/K0Z2Eso41u1hPk5jIDByp8JmmEbB0V1HJZk88ctVt5sYb7H54JwIC1wmm0FQHM7yTyO9oTM
f3lLmwl/KbkIgd093hEXQ0Zb3xuZJBUD4rCALcoqIpyZvT+rsHh3Q5Ti6/unWrSDcnTd6ZEg2Oh8
/wNosVHTht4LPWPzUnXGD9NMg33Im7STPD96I/JUmui/7mHGEecBFBrxJ2EFvGC2BLsU414pG/tH
FALY/Mtg0VsLC7IsU5TC6vbyRJWVEJLBfDOlqiVE0sru3kBmw10cxwB04r8PxRCb/2+3nfaLrknf
nG3IzPu/j4Q8q3Lj0TQOC6iur+nToJQf7dx31wm9IJ6gyfQNgmhWNvmruRnbYA6GcmtQ6pOasZHJ
y8xg15XeJTSk8IDFTcONtLDnfelx2qZOlh/UsLrojAsf5Ev0Aitfs+r3dvbmozJm7sMwqNrKTmbv
q0Eat/xTQTmGZyctmfmXPWoRCi8pJLaFTLZQzS1OHKK0gq6G7FM3K41rZls4nUsiF3ZLEgnIV8wp
oRuHuRT9B7KxwrVTqeqa3MPlgcyBLwNWvkctNpK1NWbfFdeODomKzY+iOn8oC3Ov9n3yk0WFJ/a0
pyvtbvnh7kj2OOzsgt2abC9FpflO8jFeQrH9Nspp5bhMJlACp8+EtHODNqLGt5EarYoon1+Cpntx
BepZCZBYdGZhc5khptRzGDEyBjCtUOhn1aL5Um1RJiWBYuSFlKHT3kM6zGKoHuYuXyvNrJxxlrzI
kABUK0+94s03T9x4SZhxCBIECwCZ2DjSoTSfuw5/fDnPP9w5/ZC/8KhUIMHqGnFZ6XzMQWzBUsEO
BND+YtDX3gVJCtg9jNhUELmo4M3bjjCXG8RfW4umVMT7mlFVpf59OpCpX5R4IlMGvPMuLs1+u+Ql
ZOcEQmvOoIEIS3EmEUZvP7kYCJNSKy+V0ny2heWynluPDVNEqoJ0YDKd3NULJGn5VZm0bpIVnOoK
kTMJOV+Dok1r2QNFwun6QUSSSGuO73bPKsEOM1S3wMmdbYmVdnX3yu6iRP8hhWMlpfKjasW70o7e
B6sx6SrT8GimqDhZWfANTOfZgJl4hezEn5ZZhXGUkuWSTGHxa5I9oTaHWsvGN8CAymoijeCp6/AM
o1hy16XLB6s0Xffkpi4Z0WLslOU9ud+p6hz1NDVX7HSyTaWG/UeWzH5OTxieOKiBirCdcqOoyjqg
UXyTwiNip1R6qVPiM0PXseS06noQysVUs7VzAJJWFlRmSSTDRI3mwfk+2inOWylomdN0R4JLvbdb
pfAVWy1IYIDATyNdf3AXwGctAVlVYhUfoZsmfp9k2oF+wfIQ6t46YSxBK99YXhrcfvBioNos81If
TLvkKqvnwKeY+WFNFks43r+1VpSnGDXSc+gBW1RKs34vXA9NojJoaG3b9HqfBlUNCl8gJaGlO5+8
Yoau4zBYxTqPud85OMrsXIl4a/3UKeb13WEk7BMznaC2+S8jg/c/c3Lc8xb3QsPUIR7eR5R/uym6
+pKks6Z7h/sdj/zuZ2b/5Qqp/PjutVG+wt4SXO1E+/VPYTvOPAuPVLzDljOpWvUIFHy5lFNxBhEc
79ou1LHIjDq7R6O/Dk1tr6R4QKm15zju4je1EO1E0ggqxPg7Rkqjtl7mLD6NrUGhlhvpLXQrc1WK
LwMrIpSKXPKjdMuyb+wn7oFwvpJHFKX097OW7g+Zl/4SDO8xUV0b6XHoLINtdxp/6vtmPQOQZAmn
kjs386mxbGT82Ru0J+3msllh75zW77pX9xuHjsLRqnUFrY1RbaVMcyLxKLTGmIrCcc8AEpydfBb9
9Qyuf4r7zXiS/SvZ7G6TkPt1ldTrWtOvUmsxOk27JwQSAEf/nak9LYFMnYgQMRdyCBT6GenQ4F33
fs5y/+M1TUCJ4LZoKfGFkEo9EboQnAmzc3ZqalUr2aunXlzOqvfFo+2sCgdK4WSGryoL1i7F3oZR
E9yfKQHUkamw7K0hDB+IFI/ka9nbSKS+m72g/Meu/9tnT1863NAYJEV8nHzZg8JrJ9Q/21q4nnNH
KYjl0E/3G4aVV9kR2GxxDFSqHRBrG2Mp6G8LDrObhl89frkHgIzZpoayigXA9TQMHYS9Rb3nfUqa
ulhHTQEfUnfcrxqoO/oOTniIPT3eupISJ++miZkbF0Oh5OL0jb/NQJagX63GevnJ5NE6TF3vQIj3
EBQhgICoMWeP918xtfBC3JsxdVoPvlyIFbSPTIFflTHJcaXp7YokArifdLf3YBbnG92V7e8OkUVO
4cgd7kQ0uHw1KfQvZD6mJ5ljCbV+nxmZuXIXJEEKMR6Z0NazJ1mZYb+T7YrfD7KPUerM37HQaEcS
T7jzTkMp+gVgLv+9BjLsf5RAQo/O/Ak9DMwAi4v6T5UyPD1Ft9Qi2xnLNUO79LEMXrTykma8JgE8
k1dOR469pXxQSmpIczKri6lk0ammE+nn5VQ/tx588MVuja1RaxM1h00Kda4WWGfocQodmV6KVKY2
ZkoUFPgDfGUK21/8bqWo/UrFN9RqdnzuXC4Bc4EPJ5lrnUMiZYMj5CijGeYuOcXe+7+/B5rzzzcB
1YVNDehiGuJ/KC7/R0foAQdBNGQfFMPO12oCvmqjdhWpfjUpQ2qRpOvGs6KzDGGPmaLw+2fLSgaz
Z2OaXnWNVNtK8MmzNytTyHfQkklESiTbOMzaq2Oo9FdamKMWPdLnAuUviLs2+LpElGwCVs3Ez6tG
C3gB/KaFS3tJi+JBPqjq2NBG715Dg1QxZ/LGb3n1EKWB/R3zxbRyad7gLUJapVuNdxu6vUtv4lYZ
uneTr4TeBFpuLPvVUDkPdbhcZZofWnHwBVUR3hy3MogJY3rJ2BNMWDAmu0io76QLgBPePJtMEChR
s89kwpDnFAy/nlUu413MGA8akx5/Cbv2SORHdsusaFkH3i1I4vBmpJN5M3WYnuDgkn75lHtd98gI
q36Epvo620Tt2SXXYdmEAz0Ph/tvB3941zfQKmyGrJeyaenoyjOyzZvqNhR5cC7i5Cw5VympaSvD
NOPzHNqiEIiem143b06OBRZcu2pPF9kZJw/buy7D/CqPcmZlAfzXDYHi/etStqdIYGcmxQa8VnnL
NR761DcX62whFGdVz9IzEAKsV/LY6uqXO6scrVF9Vco59wssZzcAnXNdU0HPtDgl8Djy2q+9iRDL
VpX4Iezo0CKNJXg6jsMt4RoRUabdcK6Y3J3aIg93Q2aGT8BNoefCmthF2IT3cdAzGx/42BXtpzIF
wYujji9BXwTMwcpib0dq+xakhb+MXfvFbBVk+J61oGWeqifLBGysBM0Xk74LLA/WOWMJv8VLflE7
bzhPYTGeM62eDoEeoisYUa4mWdij1uQmtZLf00P0t4z2vY4Bys1x+clpzPEYp5zEgTkgdJCWpf+4
Om1hFfu7ytczdXB80DZMxzT57w+VrzFGZjvlAaMVdx4P6hSbpww/jNTGghwo13mN4npQs+6JOWi6
cY3w16Eax8oxnCvk0f3KSbr2k9wMcYBVvf2UvzLyay+JFJX289oaks+0x2o8wXhbfDeC42R29ZOR
lg+uk6uPutHkzz28BCWd0hetLo8KPJa94Q0W1CCXd2GIxk/Y2KhGimD8xv6blqQdP0vGTqS7y56d
ZnAqTeAlS9VPN8uKICoVrfZsiGeTUtCQsOEQ16P9KpWWnQoJNKuKd04LQf2goS+4DprjegevMOgy
wj6QAIRADd7mgD50U7btYzov4QPA/IxMqtsYUxIrlKyQIESNISd9Xq/5lVUnJHtzqSuBe8wI+LvP
0n/rgCAwHnVjyDd5WZftu253Fx0HE07QwFj3A6FRJLJF0+V3jZAGDb2fMTymdp5tZeyXnBDJhzAW
/+DIedSKbLz/pKxk7j8+BvxxyHvB0RPi7JN5eyT2qrlMppI8sYMI/UDrl02qB326troeKFqWLzDt
s91khOOzI0b1Ez7Ds6W52Wc7W+uMyU5o0gruDMSLDnlnXfKiU58as3yxvcp8DyclJkYPc2oZVurO
iadpLbv+8mFR4aX2lgkJW0wN5APAf6BkhQ45tknJtZG9JLbzmm+K/Dizty2/0Vm4pIJ+Gq3LOFHw
yT1Iaw/WGvHEatTG9BLn5Akro50CINiUbUbW5FSlnwjb+lEK72zRONtY+P///ZqS7K4/LikPlA0M
G1TBMPf+MBnOcUPxA0foWA/5WXYWLHSWvqnlSPZFv6AHB+QTMfLrMExThKbZejQ651R67v6uz/vr
sK4x9NoIsoscy3JCxXyJxIN8NpPLemmpDC6DRbgiLy/W8LN3PUi7AL+eInyiZ5oqj5LeKh/MSTd8
KwL2IA+VKlEu//4WaKqwivx+D0Tlg0cMexbdH1yb9p9WEicAkDz2Ub2LzBHluogwmozCPpu5/TGJ
o6QJGB4RSLW6w53rToWfPurzXu6d+5l41MZdRh8Az7qWAXYAADF628t0sSxlvLSNsFZScawmN1o2
Sxx1T2VZkAMini3iNYlJLTrybrD+ONcxZsgnIDWGWza3GsP7VioijPqb1UafpcdSMUFrLQMwyJj9
v2ximAlN7aQl+/u3mQSUDv0fEAdrtVQQzwlrMPOAatdW5OcVYV9tZAwirBpmrzRHHmvVu479QMfS
mhoNb21CS9vzLi494dXSNY4gg85+5dTutRAPzLdQln9J6tp36rbCJl6rp/sYZIp7fIPCVMV2P10b
DHh9te3ppmqZtpZFMl1aku2GvEF/VqIWCxC4GEmB9yIJ1gkskQ0CLBNTFqMqF0nvysvhWrF1iNbR
aGpXL3U34NWfk3aeX0KIgpsaW9w1SBrnuOR4PRMTMyQx4fFGDt/kZcq2MP8Py65m/HPLLE8lE105
VmfdtR2MnZxqf9syoywaJxqUaGKziGDmWg8RDDq8g8NcPckHRnU/FWBiArodrzpFpeEW4LoPgbTH
pZ5fEssxHpFmEvIbHcOTwyb3WokdFW3SbLsEKtLblsC8lvCCpY6qa5r1h3pJaxJMoTczwWdGo3T1
vmN3+IuQU3YzpIsRWhcAmmQryQx9KiT80ijVGMUaFELxEBRa8SCf6ezZ13S42GnTcS65OyBkCZGl
i2fJ3Bvv9JF9E6rT2RIKkEmbFUJV489yCYm8zrzUrXvQi7G511t5V4F/BwZzT+BeUAv5NNQ+y/IL
Xwamj3GwMcqknzXk2D6gsAwFG/WvXFRCzWblBRJA3G1xNYeYeHoQp3S/cdIbwAHOU2ASzMeKv54E
kawxOoaLTv0ij+SDOp01pZ6ew8wGVJVrATdc4rGLtsyei7GvV27aoBCBnfXYcmM6BjaY2xjQ9AaB
dvpGVPrnECk40mol2C7xdPN6x/2M2TrfEKxb3mYXCPGgs7XHff41dpv8Aq5ZxSvOs0If1d1Y7mOC
ZPZ3tm2kvqiL4ZKUFCjPc9P6EAWJF2cqfDUWdMsxjB1qWcD9QaFq7LHxX8rDhFQaIK0XPODO11YJ
Nkldpud/vy2a/zyVXVBv8EA8VbNNYavSdLFV+tup3NPuUQ07qI9TMb3NVNMYMyisN1A7fNLNU1wf
of1s0wx7JLYXiADSESVRreexVr/EziPJh46vppPKYDcwr3fmaVgHyUnWHLKtKp+5dWJtFxN/7GgD
qG/TuHiv1eSqj1Hww7aSPTcL72OkwF20MLnIXCMvcr1j6k0f8ijqP+7kIwsao+M10U7aFzWoISMZ
pf/+xrh/7hE908SHgO9UM0yNy/wPvkeWY7XT9cCjnZG526ogrzCZyh/QmjFWBK3zgsqh8WFqpMDD
HftSqpq2KS13+oy64eqJ77W79pJPaHeiapg3cVxEV8fJBy6xUlg7eG+Fn9FgT/eQoByRzBsbufRq
DptgG6pGeAlTK9/d1dM0a0r6B+gjD4mVUPWkGV/GcwdqW3sIp2A9VHm4cpv6oPdORpH0/xJS+UzT
GnMzqO5Ez73ObiVyoR1JL3Q60GvApmO3vAoxQp2wD4Aq4rWZGdjBxWCC6nFubrOi/ZBn9EyHZbdo
vb7VPDKEyPggeC4h322uMvj8wjHrBjDImCJ++udPFnVu7gKLELvFiQu8zDPhw7YhlFGoBoWQFrlO
tMKO06xkIaDXgDpzTZB+ReUgX4sgMWwKy2ALZY/mf/hQGEj/o0zgc6aly0XhAStSDS6KPxynI5MT
wGGcd/elaiLn9ax0znc83wzrGfVulFQzkUfMCgEbDSx8oTKINAhcVlunW3sJNwNF7K6ZCQqwCtX4
VHvxr0NZa81GQWJbkZF7CzhqWTH1YtkSIzp0MtqeTRuShil+rOkq3ZGO9hDv+4iNcVV+KcBUrEA/
6rdWUVzyX7mY4jKcn/KpsyiPw/TQwBh8aaPwRUWw9BWoib4y+nK6LcHLDJlri24MhhluPkzA8SUQ
QBqkbin+CrYWTW47m7gKUGSKfQcyHWJzoRThOmDCLqcafTzlnHDh4M9B0q8XrMl7LyFWUu7N8xRv
Y552P8NQhxynwnOxnP65cemvpFrp7OThMMfzeaD0uh+hE382ovm1X+BtZmNU7swlH17MvCIirY/M
nS0OE/za+8bKkRyJQ11tgHgWCD+qkXwhzUZX2TGSxsA1ZbuoCYN9q4JN7g0bfAj11n0Q2nvdeC7n
AJWIeNMZde6HJp+PcixZjXG7qiyMHXlU60cbrIpUCrjsOS9kgd3i2F52d+GSppFQqSHAp/QmexLk
KZkGZE4abn10FP3w73ck+vF/npo07DwPxoBh2yoBQX9U8X3dYISCZHVUMM9sR1haG3P+5LRV4g+y
jNPsn5nA/8uBu5llV93wMuQGRvExa+0hiSNcM0IUUS1t8lhGhADPT5bz5JDjbEHURuTfzhppQEjA
tFS7MP7+6bT1SECzoVCq2NCquXraLWFWwWfP3Nqtts+KqPyMM5UhTVnUx7RJX4vWLbe1ELq7Rpqv
CPZZtt7cgHKP9Ok02ME2EF3RZIK9FiXsMJeaEyrtg28TTxIv8OQTqBl9FQXvWtohi7fIf6j6JFyj
I8KGScLJsPbSvvWJ+TbX4NHaUwLrfzMn9sRNJsMFjOdqB9OupBxttZM075NmtmFJc194Mxlaqug2
69izVqGGa3yI6munUjbMtqvcWjerd5zlNzn2TE3dz0nh4wxLevRao7vWk6W4tVq7DgXeezKYf+Bi
t9aSY0P1ZqzGAZO0FITPQcEQw+g7OMme0h3AnORbRoRYTjvdeS5N7A3hsdHMZjdpA8onNyenB1tj
9b4EDnQsHAA+vtdAABI7P0zJzkTjaaxywxNkvbE72ErqPnSU6baVJ28UmOd4InysJg6lnLVPZUok
+BQaoJPayjuYVtXtDDSDwjVvOOGZsZZG95+oSbiy6jENe3Sw6dI84DZDN6i07ZtutN+7hVy1UCvb
/RiyMNhuAlpi5zVK9TzqprfmwK1q5w3+Nxi7v30LzLaByG1IVrn8AJUFne+4VAa/Dx/tXXLL6K4T
kCXU2l+a1mtenMh642pOnuNudFZaPKvXMSA2ho5xs+pns9i6JYh6C/7sfsqIsZR+kJxcr73DYGt9
d1wFqcowcrRRz9E7zdmxQ4ehCaKjHV7KMdncwdFWSNZt5gZ3pbNGD/jsatwmHAbdUgcsRtb0PBHy
B+EPdtUPjTMYb8RKw3lFFAxtBklKrtBEjsk6qalv7lx+eWMkSJJbC9LUQy0EMSU3klXcFSyZgvE4
BJa+HtWJBVIc5iUGO0Ri+0HUCGoMTythiCmb5AsQI09TrCdLzcInRW2uvYb5r8kjMSjBzOBotNc7
+oV15JBAzQK9iakDPyYobd5AynLSP8n7QDFEyO2axV5ZZv5dIzqs3WiiJX3f1DFHINKVqtq3KLe2
pXBBBfqY38jePNUFCVkznI275s0Lyn6fGJirrTJi4hPM9d4QzyKcD1v2N4wzcZKGdhKsnNpGpGsE
CgsT5hy6CzqfFN2Etm/Ap9KvyglI8MCJbBsxn65lE6stp/O9/aqGCij/aNH2U8+Qliv+uwQgDBEB
8FE/zBf5PkU/AoMFNZmQSEgl5gibyq+FJtvriFm1x+kjsxgZI+2efZyVHrIC+2cMReTQogPf0ikM
N/VceHvigrtTpJZsRUPPWBPeo2M9BcUyaAt2Yg9LV1WUPySZTrFJKxRHlR4CTka3votjDPBO5nyP
+vTFRH3zalv6bVTALbP91u8fq1alaEpnzb6oJZngGN7XKFJI2NVy3ZdpDVLfJh+yaXpra8M8p6WD
7tFMios6VCMZsKazHxfO0GVQwr18G4a5/Vq3dMcrckTyye0O0o1doS1iVs97HFnuN9crgz387vQ/
6mjUNf+zapkqij3Re7JY+v70YXckD7ZLUxHiFiffWcvHUwlvai2BC0YTqessNT4HrhZsZWOqNFJn
1bOXOk0YdM/3uHOd2vkolVJTSQb3kGmX1NPSL01ergzhDtCEsyQ1b/d10LQx29ltggxaSD1/P3R9
8WoQ0hFpIn3X87LJl2ovKaXFTV5ubWPOt5qrkLOFLPlS4sYiO7s7yQD1mSGDD8sL3tow+fq8eAiq
IoJ3ksF6FXoCmtWkYjZUKQm7PJ/b8oD/vyditI2RN0syq1FE3LpjfQWdsV7D+emgntPLHvIBTUDe
jAeG7v3NDYZjqSn9Ri0H/en3szDzdm7j1EdLaJZlf/IuZJbH9LPu/zZhf/hrolSPWbmPAPtAx2LK
JLkwvdCnzLH+VFk1US+J7m1V8qR2pFBBZIYrRTEDhLatrsnC2SU7ZKEbd9tJoS1LIGT+XCP1F39e
6ppfClLVDvJvDEozOQ6u+SqVTbQTjkPoMe/xsngDW3LZc2vw/IEo8gNSS+ss17jZZlS6hEW0LfrG
PQXcu6/yC4BIq2Ijre5wd/qVfLEUXEjpk4lTpdmFSqttixB28tJyQpR4ST9bBnfXXsv2k4aGJBkT
kEwRDFdGBNomEodRa1/rLMG31kJHa1JtXJtqYdFkqavHsk0fwFjblLkQ5gznQooHbkZRtQzi2VTr
CYNqxdxKbJr8AnPTJMDYKrFAtrKauyL9AH+m7kKjynaZ0Hrz8jKjrmyHiihAJ7X3ZjWikcxnztVG
Gb55GT1rG7hpP9zqQKX3FbtY+53kyUhMQsuEqC4PlWbtMtnfIuQ0YXLOb/aoFgeJ/pYPrYUrehEd
wJBd40GuKLUz636na5xRyZNaKAMgMqt9WiJO4NKxv9VR3yJITfWtGczWOksmj0lVHezMsAGNkg5E
4IbNqtAa6xSYXnXscgUvbT57KyNXxl0fqdPD3ACsA73V7upuK9PIadZNR9WzmBPDacPmbn93lblc
hYZtPqM0C2HNK8WbLrZSrVUqa7Vbup2iFOlVoaHWqgwRx3Kn9DXuE5rkZ6vSzVdITliBx69EEaUX
EwPU8b6C0zhZtvDo6XnNkX6Q6y75af3hXl5E5DCJmohY+bWTzdmH5UWPUUcGUjIBXihFaJKjGK9O
VztHN7XNFytXzvIDxS6sIXGPfnmDcHtVKbJXTDdSgSGLPFn4NUj1NoOuF/uaQX6c5MGpc0eGMOxx
WkAELvs+TSfwXZfLbcvAZ9WMeeNLKdY0AOU1zKC6G7bCwWHt9UK+g2q6rvDneFYzb2U/bUly23fE
ITfgPfYw70LOYHQKAF/CU0e9VoCUVVp4K6XwfVJhVxRbbvVegvMkwin4AW52FpU3r+s4DJ0hr0mj
NO2tEswGaC+aWBPYPHzl81ZWQOTF46PrXLIhj4ZIKA0w721YuqJ1SK20yUJ6nUuXkqUsPd9DTN8M
cNlJvonkwXyKW1Ls2pl9oVSxSXeUTs7VOqVpugJa/CH/olpYD8Ky822QdI95nb6Mi1Pe5D65SOMX
hSRLmiutL79blmhFRUan4gj4PICK3558LboFOF7OsalvbRJQCWhFcP/UR0fdbdV3+oHuLikqz4d0
o22hX7CJqJl68xb0N1loJknMejHxoR/kbWeuk86n5KiOGerzHb7IZm3bGjddLNswoHoP6Zj8TWBa
9cB/YaCPVZ4f3WEucRXbGqXioGEKdZJ16/SP6HVR/Fpt8zh3mncBj+OPavLSewUbdFEP6jQSdjnK
dnnHk78EONxka1Kc0MdPHnH5jygJwv8j7LyW41ayLPpFiIA3rzDFcjRFT70gSEqCBxLefP0soNSj
O90RPRH3VhSLlEQWgcyT5+y9trzL5nw45RZNBr3r5d3QiGKPp5jLKocUqjZjFQAMGM+t2uvnkl02
EBMAl826GWXqc9X2zlc1m89VlktPJYis44L6+1DZ8jFaKZOq1kfY1J3skCtDzBRgSbzNO61MyxRM
I2tGq0yf11DxJufC0f6En2zPepoGjFTqu2KxyRSbU6a08fA1RTM6HRSxwAGE20q66jtKg1abFfts
b/vnwCEvsOkgp5x48huhyZYPsYTTkjBRJE2yXWN4lplJGNnvrS9DIDynOQFvIht/ObqQvtQYO4/d
NNo9ropNTMjoYb17YNvDKDpdYwpLDmmgqc3ztsFdMyz5fbPocHjKAiZt5NAwM8HTlXA4xieoSu9b
geJoETdT0xknwp0CO8ma59qujD1Y7NrtQ+21JcRNj6fiXuTDPlMs9dp4sM6jM9hnaorp6IzyceYY
5Dp2vqtyQ7lFWMDwMcdzH0N1FPIL0dfLuybPENeV8U3iOIkAdUIuMk5NMPMDjU5GvLjeYUYfhysp
04yr6qQ2cu81NfjPzIDJTi9HuPRC+C64qzz6D2CLBp3OwqqalxcigZe4LY+dbg8uS+r/xz+lh/4f
9aHBTWCaTOYMZnMbAu4fHeg4Vyp2XB12U2sAxZ9Z7JLN62gOT+zK7bEvgZA1gvAASQdjIOvV8IRD
aBdH8mFvLv0qL0ZJ4ySvXH7dfRumTzqtDaOQH0NQf895OKk7WZr6o6rH6b1A1xza1fiZAyats/Fn
2hMXMS2MNPtek1DWpM/5YCS32wXUrkdHUgK/qtKOznK5dLtBT4kvWKcwFfO5wHKYOJs2jYyFc2tG
H9Ykq85tYNL5W6e8qUBmhEw0dtuH6M9I3F2c5+3SuhZpjeRXZklw8RaWiodd7Loynr2tSCPfY6Wn
Tir2AtrS7pSTzc3wz3mOhIrvUtft67N4fW3RYJlH3EvDFIU7c7Ki3ebtw1j0m9R1E7LPOoKjKoXY
t0LNs3KJb6NYpi/QOyY2aqQtUdZYu6VbcwrXf1EVlbvFH5HOVfs2Qzh/GEBjxE36qcvw89N2wa3H
szGpzY8+Uy2EDyszAXnl9UGTeoa7IVWKnesjLj7Dup7NtewJhonM94XiiHxEZH592V30LkqCPGw7
mibW8McNFmPwumGbQ9DHGreD+UHcJYkBLEaUU9s+DMwOKVL2AuKieGkm344xXds8XffP2PEkJ74b
qi59m8KOo28us+yu7QWEpC/aVKNhyvE+i0jcqV1of0DLGr3SsNqLpCwNR3OwivWS3i7cZcpGZlhW
pMD2UNnYBuxKBXLDtQE+vr+dB97QxjaDpLfCeyQ0VhCt1cZ/7wwq8v8dVjCQtAkkQ9SuOTQGWXtW
utI/7iE9oVbtyPPYW0Uf+p3VtGdm3W6yDt813sBbZX3Ynm2vTbrDVpm7W9aMFBofQ6ENd1vHjrbV
R1PV6Sl30v02/KHMQKPWDNPNNv2poTacHNDU2MZr0CgbACImMNJfOjug3q8w9fKMoqwkAYUqsmqj
fz1DH36KmyG5AacU4LPtPwZcNAEtiOQ0Z+1lATV0qgxjYR5ooS+CkDrKYXu/PQMrvriZXVxKGWWU
6ArjRjLb6g3aCddoH84I2UFj1DkRXV1ckJ9gAXbMWdD6zvbm0I7uCH6Lb1WraP0l74a9rikLxULx
IlN2fa1P6P07+yUUZJKL8b5d+uER9454SMXyvUbznbFt0bfnV7w3c0PepWv7zJHfq3lMPlJUn/tW
6TkCFGMQwl5+QorAEXXd1vC6uUNq2M/0+0lwWFeNVrLKm7EZW8+chHZqRutla/cYs8b6RT/7Wrkb
InRnToxv4aITyW1NL6zD9TGmHg9ybbL/n8vJ+LerCQ04ugDym5l/IBaV/10tEjW1XuI57Y8kB1nd
Uyopw5Pc2sYJ819FRNbgWn1jBKnTkfqzzee3jxkzofnUTIg/Jl8X9VagpgT1ZW22a5TWPiHWWd1R
UeuHYfkVV3H1XE7g/tHo/5rpUk5Cnr4tFbTFRogiRC/gF0ACgCyGp7FQ2BjWNRbQvDTHxQ85BZ1r
MmE5TUTuIubIHnHESS/m0PrSwvAs7DL6WaNdDZ4k19QLq8u6mbvVZC4pB4N3bmw06qe1rxVT/O30
nMCI7cNc5NJ9/fbfb9TtnfuHBoV31rSRm5LmaUFKN/49GttYNMHccVCP1yIma+jx1FaSvxGF/u5U
kfSLxc0bUrX/cZ1SZ4D7ImFZZHzOJtCdfz3TOa1AWHxjReWIWOcaMjh5gMxn/LaHJj8asdre93CA
3RiwcpDWileZA6my0Sj/eRbzGss+Qh+5QpDUT9T/sVGx/i6V/MOYwmsnNo+r2ouIzbnvhtw60aD2
SB1wXMlUCJ9aquUGxETjTYaGHlHXztsDWRr6GV0hwcSaA8uRTMWbaFylAWb+XJjldK5rQG1sVfIt
vb1bZbTbRwaGVG9J/lBLiD8U1vrTFMXivNWDC4gvr5mt7ELor73neBXvcZx1+wq0sv+XtC+G/LdB
rXIAnFrhUizEfjszT50Vevzwr41URWeKDuJiRdfv5GgYdlWXIc00OulkZeJVnqoxKJxWey0y+ndG
WT+OkjO6ppU5rgEkl1tTyPcSgbvnvmliv8tj5/O/Xynw39Y1+++1gkiZ+TN+KdlkSEOPYiOL/2NN
b7tpRvAmRYfWlAg1mWrnuQwde9c3TBnlXHOeE6sFMQHl09s+i6Jjvo2K8HP7JKoV81KviRTrn9we
WpaihTtnZyjsEttLC1j5uTa1u+ufQWDomnrrHLdPxjmOssywSWpd/7m///r22U4oTBHIWPV6mwHg
MvaOFwMQe8yt/Twp5dP20JgZp2GpsHbbh+nEdZlGYp/LcXX9ChXsHpY668+foqRZzlkTvv/9O8YB
HXSi0hIkT6N6Il8nBerGAW37kqlPifisyjurN58StUZlt05k4XZhVJJpJlLflCxbQn9SzMX0uZD0
YCgkhbwmxzqNcanu4R1Yp2l9DeWmfZIbjTnskB7MTgnNo8IU7QE1hnkT9wCaNgox9mSJNHFb7JVG
xiJTyyou2u1mrKaCJkKjHjaQTq04l4FW4qE3++mW1G82pwRK6rh+yK1D+6mS3vXx07DC8ZNKSvMj
BBPc9c18rGrrlUzu9vTXUwvm51jI95vBRZ3q0N1W5piKqzZLxS+IYn1DCfyyraqyRrA2rK0vUiFi
L6fH4lZhrME91sBbaHmLZbXE4thISDht4QB1WmU+RQcbNMIqcobUGRQFevUld449nZQf8tCX1E1h
9kgCirPjlpR2eVGSPmIfbStJ7ZsmBF/ZhrHp61b7WpojBytaIlJUhv98RmzFf7z2j69bg6zaqnum
i0bPoOBLR+KlrvoS00xOrdlm/tbqy4mgZhQfMdStDeeu3YbVQO4Jdp/gtMRZorhKOnIpV+SnThn1
CXzH/kKsyXCbLyPItXV2qwpOgBTI75VlF76xAm26FSIsj6yw5Vwfrt7ZqsehphmFJ3B1niutrt+0
CLFRNr+vySEpm1qDyxQzmar4m8l783ZXdvjO+xuetpf0heCLWDm0NlX4VnaN0SwdFtJqru3IchLS
oaS2YtTQ/KwypVPJfglBsRFaGZCAYtz/fRaJZIWcyMNx8/4YvZRhx5i1Yw1KIlxpGtLK1aho2tJ3
1QSdqH+9ZgFUawv5sx1aqFKoRz9q+mcGBtUVz3fYUChXh0tkga/uaRPY1XxqknmGqMGzvw9yY00H
ye6uX/H3ddPjBpHOnPFVv2uN9qpz+RPwZMk+JujItw1Mb50j/L89oXiIiX/DQc4Il6qOnYs2IZJK
cd9V1XdWmNWb06cxFAUGb/UM3wCFnc1FLYsbo7ZbF4Zn/WFbUc5lgqh5ae3uLVPL6+ui4hhIKxBu
H3YplNRs2e3z9kE+vUVGlAMVEw9SOrSXVJpm0u6ARv+9DbUhInlzfS3rrGEvJVLN5ktzZKQbD7Sy
puGz3uE41T6uLIxU6Qq3ElJGR8PMXy0nuSyKyD+oCDyyl42d0XA7LmsDFQzfBC8FaEWzkCi5fbQ+
iLlCTOyQCbyN+6VQlDug6zoOilWgkRmMZq1oVh7x5/5etDn5yuYu53ifot7ikHDCAJEHKubG67Wc
Ssu+HuoeFwpjTH0wUa7U8zMK9vZBCcM3oIT9ncFrfg/VenPIgXFqbrSUPuSwvr1ClY9jmZbPUyuL
20yiTEvxPgpM5Hh1n+MK6t1VLpZBNO11dl3FkA/buaOKkz+3wXYH5JP5RiPSrwyiE2EJsFFkjLut
oTaPm7DU0KVdVwnrtizgNxEJEwOtpvuypeHNpQ7Cojk6K++R5jkpcAZaHUMhY2/MTXbvTBi7DfkT
6aKHIlpbB9oJNxnhUL/XJ3FiXp9I8Z8n26cw0fsqQ+Bm/NYHpzlvbcUtNyHrM+uQD0J1w6ZoAt4+
sui38AMaaKyu4HyYLlmdz9BvPGw2obSI7/smti/od8LHrgHklE5BV5v23YZWnbNCHOcpJt9zsIgX
ov3ZaFHubqSzrdHp1CGYgg2uoifVw2ZyLp3S2pMkzmK+VrKMFqOnQto3tWR6pTaNG6qZKKTItA/T
4BxHmciCxnhQLNCt1/VxUKrWVWqJmQx3tavguzykTbri7/T2HC7dh6Oo3GLbZxFwkVxamHr9tUF3
tyXNbHJ7P+DncLf1bnsAbRd5I5Zsf7Kmz78GJeyi6sks6vNmV/r7ujMajp9jWvEAY+y2d0zGBbCj
Zmlutg8dFdxAGObGXReVZkAgK6ahJWh7QYp8NJG4ho/G7bcPq4rtvMxMf/tsYS+px3D1xqjg+G0/
24R26GFaA9wm+MHO0unoOvvWNY2o+mW1UPHH8Ne4guZrxWxfylJ7z9NGOyTQU7Yr0sS4dhjo1FzV
auadtkJLNpVa2VX6kfhB9hojxlaJ5qgB+ywpHmGUR6z2P3UsDwetMshhcdhTaEKEp7QkYGMmmSta
/6MHkxRTz7c3QeQiF4izXowlZALTG4KoMZIk2IZa/fohBLE4iAeOLelg329fsb20iZywg/75A2bS
L2f8tubwSNM9D2hnSsBE6+YO5duyn+lCbfKhbp7IuxjNLtjWwLqQ42NTkXwRSeryXFQyRVcmbpst
gF3VVHm/lQ41npnbKHwYaOH5V+ZDpprWQTidOIezbvh5NdefOXNt3RY04KwcTHZbsQ7XNEsMxXjp
0ly/W2IaDAK+4j3nPodwZnFAkMXQ1W4MgkwHt1WE9MPIiHusp7k/XhG11ykPSNq3tmoOujLWl21g
sH6kTQilc602Do1RpbeEDQAF68B3Cy2Pgj9nUzrOO1QPrihTMxhWP7gdT+aT3urvaL6TLzzzgzuZ
kgUsqRwPClaSrIOlTYyN81YjFt74tFZVPCiy49xZYfMb1lS9o3nUHPqqEM+THb12/Oa+4BQxoRRN
/0Awau8zhxM3Haw23oj47i9IvFsTIsVC+o0w2sP219N3cSMrlb+Icl1pFHX2MFjOWzyD6khiMls3
u1+WookrQQOcQuKLET1VbPWJnrlmJQ8/5Shn8BC1kQtV8ggtqv0M+xmuy1KrT2LM8SBL4HYNsUhX
urGy8ZlkJKP+OKk5GVWq6sWJbn5a/XjN991ehwgQH8s4sdiYzW6nZ+jDASmZ9JKh4tUsM307PW8m
6e1hkwElsXM7SLVywhtiuk22SOckR8thyal2IaE7pHoOM97l+UF3kLy2sAI4n3YxMs2pfilN3JCu
Dm3hmElM5KosBu7RTppvdEr6aLeNf9XQEoqwFeVxllb3cDvcbcvGF98Bv6fVfS3K9UQ5aFprZLdz
zKU36jgSiqQjCXhhd3ftxLltVhDPpgubO0Ha50yslDQpLCJSf9jgvVAQVuBllt5saN94FtIpFuoe
HAYUR7w+0OECk4ykH62iSMQbVCFbbfKwQG0ntdmJTtxs3QGL0p9ni4HAoG7M6mZxxNd1Duag8avD
yW0kiVEjUTP3jYXpe0LNw/B7ZS4LThW3adRFT8iDfCMR0h2gPgByGQlZlT2J+397RifRK0xU8yvR
6GSGqAGqsmVHLiJnNQeqCh1k2nINY5xboaf3DjON7YKT1djc9WCddpk6OC9VFPqVyrk/Ssbf65OK
qcfvKJt5hTydEY1HUBvgpxQN0s328/RadGerue4pcd8f9L7tHjsDlsLshO3DNS2CfrzDuaKavAGn
8jfCQCGU9Gcy070IEaE+kCyZsxog6KnxZr7AO3htGyp7aZ1gPFqwDlBBK8vFLHvkUYR+IO4i7kAB
kKZEOnTJpihxNNi1q9VEH6I4u0vS7s/DMoKDS+vuDmZ5edxej/73k7PaysdS+cRNeLNNNXWhdWfU
PnTbo/pum5Zq3cQZXNXGxz4jrKwxG2xzU9Fe+nYmgKGCZbgVAt1i30Yp39OWD7JZH7cH2VoypgI9
3KCMPIBVXYxbllw/tf/kkJRJxCXTh+6OG6qn7Bf7FFvq9+CUJTS9ygZ/TgS7ammKP6xEIaOeNFdB
TsIApMXPZpb6C6eJK6eIU6GMllZ7ZOD3/Tf2Im4AZFm55G75FyOJan+4nmgYZRg4HLbDvBrv1dxU
T0SbcN+Sk+n1UZh7YolBduq2sR9CLT43OXJ4R4UpKSf5HaZFCubVXFgIRMjkGKHKkiVYOGq/3Kdy
I58yaSgCtZhfr00rMGgPSvO0SQaNXlW8LLeGO6eADi+LlLAU9alzyvZuLITy0IMxuDBeut2uVgaQ
9k2bkvo46U2EawtvcTVrP8nEs2+bmWCfpHZFbJbvkzKq60RxxMYUQm3PzcsgmVHQoAS5ZuLhxJRw
wUVYA8JoOPbUaP62OGwPolQo2tvwBl7LdNiaE3aevRYh8kKZgLjdCrv3tLXgHSYndIUcqrteaGe1
0AlZyzI4VJUMh0pyCIjp2bUoaEEtmfd69uX0HVrRyFCDxHl0hqV6RGuwNykFurJ6ShTn3FXzZbIE
0yO1NbENLI+TxbR6qBy/KcApV7jCcfweRqVKcCqac6CN7En9tDAkOuuSI/kiATA4CuU4oXHJu1Xc
32sOxh7dN7Sshp2uIlmxnR0WEChIMleA2nF762H/RCQBnV1N6dHD3C+qY/lW2mQ7OeZclan7OVGM
nepkqteh5jwmAxCUySatkX/lDGqKiWBBGLO9PMnoL5QYEOmEwh6DFIyFsTc4fklvpB9fsrzMEBpk
Fg4jYoDkqPxZGbKx62Gc1bGz5+BFYBDJem6UaPRg5gxLZ8fRKZ7BFnX2jVN0ZC+P6o4jxnHUtelg
NOauFiX+hxJ5JfKwS5yhLOkq5pFxPUfeBNzB5WZ+hh03cqsS4dHDLcp+9OqPqvFKkWY7tZw8gkbO
TBISvw6R30b2gJJVxzhJTq7kK+gyibTHb/y2vl8kGYaAkxzCtmSoYgXdFoPCLCgMiqSWPsbBAtjp
g3y6GA30crmHnWTMz7Mli8Cpmic2nu8a1r2vITwwy2+zZAdfCDMJ2SjA/5WwIZtjjMDLbsy7ttXd
lCtAGYuzoUkFqcASQdnL+EnbDDYOuvC2sJrdbCBuyGfyx1ojEsdkth7oBnyPXYnS13qoW2NxbbYq
TclVaEUNgl5rGF2iaR7QBh9BTUi3uGAOJKuiHagVGd7L8AaqDDjKYh1lUfwyBLf6qGk+ZqWvvhRP
SVwaKHOVXYFzQVoK4ev2+k1p5g45A6b2qcTDmidPpVC8mYUex3NE2hbRxHVY+6QWPqToFQ81blT2
spQ4Hg7/JK5QaJaTA385JK8OP53i2roSepLdgIucwBqzpLUJ56aO7u5g2yiNpRDoJ1qMduY0pIXu
qOgv5dBoSAlg4AG1zsikaFXX4nTh6lX8YUi6frY1TyVawyU8reCXCjvMUJJvUdX7Jismwt2TIsgV
dChx+2SrbeKyZ+sBy/EbWcYfRTHmrtbQH0B+H+gJ/se0ahvX5u9E0Nv/0HKHFj4tgiExor3WDPeK
QSHQdckjOQ3lrd2m7yGqYXm2Z89M8JJX9YXq/hu5fuwtyczPgSErXZT3KdHPYGd/UckMyLqji24O
/CAWvS94Xt+tqHNUmZrkhlWx+KOA6NyVxkm2Z8H0DlX7TPNRXZM0lzwOcktyPNU8dyNF1TRLv5R6
ER410IPRDeFdYvZ3NhGdLvMGXKiWxjg5rfF9LD+7Tv7Zgc/nbV/NTO1yiGr1UwIvGk1j9zCjBvKL
MJZ3VU/gg5y9sjDfKzNufiuh1QEWzYYx6xVV+MMpWjwP5Ay6edQsXMt55HdZ2QUjQ1/SEyAIU2ox
zntL6V74UadR0BqYopp7y8oZ+KofkrmEHAeTV2KnLb+CUeOSqQVlrJgbd5i1F6vK01OWpDdmb1Ny
tRKgRsmkC1u+kFKc7QmKqFBWuTYMphtUsK+l4GwC3tCLpOhngRCRg+wuQVc0FvhL+J/JmrwL1fId
GD1EHill9F/8GrSmJbCn3+WqqG9Qfd6Irs3OWvTehVawSKC+Af47XoXlGtgGDeie09Vi5ifIbmyG
qHxcI+H7sBhcy2VyD0vrHfpD6zdSdgcZLvQQWOnK8mIj6I/rXxpjvhslAdSTxe1IJPP0y460xIeX
GcfGJ+8ssSrV67KE59ogSlYfi0CWIKeZ3RNztyd+l/3RjAkHaaJlYrspPjtF5X0Cb9bRW8/jy8g/
0E/KpUIeegmT/MBUdQ7aLv4ohTy6k6x96MZse04YvneRJW5E3LA0abT78L75GgjQ2xrbGdZG1h6k
zpgqexMQHZpCxP2VW9p0ESTLjnwp0UYE5raOEhutDzKqrAJzpCyya4M0cENzgeXTE37ujE+ZftuM
SDycUHnVBJrTgkrJ10IFJ9Ms7WQzyXaIJQcXT3Vyn5XxCamDOwIg9XV1YRJSPwjI/qhwWsvLpdbC
ozFx+TW/MSRclry9NAPKHxPvxRBXPtKYW7PtL1Vm7FNYI55Vme+hYQ20YD8VqSwDMfaVH3cJkxo9
9stReibc4F0WMQP8JeUkDPTEaZzMS0NsiUs9uCMELwqC8dgPVOMz9JGhnhF88r65Wj9+kG0TzIYc
UY8ZQCkB3h+rUDyFoRvaqEQTeodgu7Nj6OgOMvn816RGj3AIx4CJBFg5eVDcsdUWKE5L5Ola/Zgh
Muoz3LucV1iA+G0xzZc6RfbtrspvEcYfOL9Gp7YVqj/MMSTAVPomM+2xWNSHURarZ1x97aWyON7R
Uv2uSu0BY+98S66rzzTus9QUrh1dBC0SAoC3rwmhKOo8x3Qv+MbMxZbciCYi1uqPCNJ/U/d5YBqc
lSeV1JWhPqMFYTpieWnJWW40ZDbBSRCAXN7J6O2A5M0M7w3WV24ip03PNoIYV5Am6xp1FPuWYX+U
a3BrkbXrqmgTURxeLJnOtYIFctA4CGI8JzAxesh65mBZquyyhlSq0M7DYOCw5q6lJvvJnvLJ2kdJ
c+EeVPwG6AaArwyzVfLUgwb12rJsYflLtesk8P7iCjpz/VGXI4jIJENNPcnEraPEtXK4O3pEHlAT
Ce5TiPxBlOZ+nhTsrDkqNqjki5uqC0V18VH0yD4MukxFa1+M7twoH1FYNP6oUiTWVeFhswmy4XZU
Ryoem5N8ChRAk5phnwLjIvwuo/4Y37UxzYDiJNZtNrUP9dTbJMD2rzSvBn+ZUhobZWTv55aoYchd
+V00RLY7N7bm03MnFwipO1CkxNXM0QloB2YeiJx8B20kIAFECmzEsp5sMfJ3RJF7IHXp85TVbgy7
2FdFobvwXdkJlPyroyXHlGPKfBOcJxZWMMHiWU9g4ModHiRzLXHCsLiRdXBpsxZrQRZXbrg4doDY
5T1prW+94NLXllp+hpfezmZgkR3JyhWdMxVlUSu033CPbfpuBjscHcmJiYI/QoPO6VRSi9OXN8BT
IlCmtaoB8CBg8SKn/aliD+byacfDGAfkIT3oOJAOA1BQ0QDZM+22u5/0HLgob7jQ8QoTTOBbglpN
LRNGU/PsjeHyOtXtObLIcyQkm4tZNX8MdnSU6LqfUyf5xbGGqfYihKs7vHNOrz+hG3x24tXf/zVV
GSQCUyJ93XEe7KJzXFpucFtlA2A5CBok0D46c1IWFy1BnK5W6NckUkja/m2gGs9VOd8p6G88y/5V
sh/moJhgyxilP+k1Z5OuoDyK8RzAEHHHDJt8pB9UR7vVTeZNGUcvdyI8nWZ97XfgFz0FiCrLLrF/
ckFJnFvPjY7xxyaz3W2AUXFjtqmWgGXSa5/4sIckr4s3AC9lasHzow0zmagqq4GoazCO/HjdQBYU
gEghRS9RUb2nc7ar+LWmQNpjNVRuLPg+cD+F50gTYMguBrrB1MNQKRcWJnLyYMyQous7jg816EBp
SCrOSzMWMURJmSh+2ikTKjVvf9LAsE+99tOQqsq1oljx6aydKKhGb9TLuyj1SQTRCkqaqDF2JJTf
jaVyx6EY0ZTcKjcjI69RMxNiEbLFcxj8QFFjiY/cebROrW62vOhId9EU/zShkKPeYiqXyBdCK9wO
rx0ZzP0OgOLo4r4tfSbwX70lJx5qfPAI809g54eWWyF3AIZhyOJGU8GxyE8kbbMVMAygLHS0pDoO
DNPlVQdYFfmTtqanDOBQ8bWptF3G15zeRQURx9z3QvnaiPkSTfWdnWCHRsSotgtxtSo3K3M3+hny
Q4+4eWopHLrASKwXQLCh15ucXazFIUGTsCXAvT7rF1fjeiPL9vhzHos9iFicYN2wK8xEPVt4j8l4
Z0BULKWXX2bjxgJX/6PV4qOVLoBBqHkCWHMNJsO7uqrlh6FhTm6UB5VZbNCY6EgRxZmHjD7Wo1lF
wTxgu144WC0luw0mLMVVZxRiHAO/u1DzBcrR08iZb4aWWEUkTMwL44ysLt/qSHpyajIRMGfbwTw2
hWdi8+dKHxYOJd2pj6W3mekmRnbafprcALUD4+sWRaWtzSTrSBxGsTOT+MMcaUGZjvrgRKjSQmrd
oFNWDXDlFqKMwZ+GqHtt+E/du9T2nipEhekgeQnzWvIG9DT4rKMfprAfERLUHs24iRDiQuwGuG2d
TL+slJZbAdSdooTCNy6tFDMdk88uZP0fQ3sHgfEUZ+1dISKuUXmfzWRLddrYkLCqja6wtY6JRewE
TdnGuyzkGE4A817OQzJc5DoMHEouMigZ7MhQRYbM6D0lJNwjmzSOpSxejgHGIu/q9zYua4SII3Nh
xln7oZwIEwpnl3iu6d2qf7KQsskWLFgtJzPLnoDKmvZ4Hs14BL9c07aKmeUOWX5A2sxybo/PXd89
GIaq77kQcAdToA120OXyQxZLBfXQz2YZmKs7HUqxqCDPr+CmSIvpKe36x7lMm6Nksn1iXCCVt/YS
JZlu5fgVtljhItFiMGz3vl50YECT0HLxm3b0x5ZTl5Gm3uHthwbRJllBulwtBzq2gt7mWMtOxdnS
cp5qeM6HyAaITWzH9wSkgdFN3F3sKfX0UPqAvdZ5ur5mz3XRoRBygJ8tmQePvvnkLljwmfKUbzln
DTcDGdyv+3gxhx9Wsl60siH7ctKTtUCqB41x12G9WNgGfaGW6Q2yRLftEe8OlalTgGYXp2KnNbKd
UaD5IqM35O+gsjClwdUArgJQXVmBUe8c6MF0R5gYv5XCOIq+/5z6iLEpx16vzMFBSkCa5YZo0zSK
eU/kMj6s6R+uHadIW9nQG6f5Xc7hN+RySlVFf5CbND8yNiAAiTAr2ABW4DhIdplJ6/iLJSIZlvko
IotRttP+JuaRA6Z9iMPuLcnTx0aK2wDn00PE92nGk/qQ1LXqKpVReklBek/O6WNSZGySULi0ukt3
bLZfLcO0AeMKlz6WMjo+tIt/l6Dlfcr4yDOX+ttRlcCKEdX17ETrMdho9Cgwe+WtSOjHGVHo+H1u
nIGBvyx4j1PNvpiRlVEahpTAhfTc5P3LlFQQI9X5Xa3bDYBwZ5GOewJ1aNKnXS5ofk+DQVknsCQI
mqwn02KE4BgFtaCMuD1M0PrE0YRBnkh5jUkGEgYJwiRhi7Y5/5jx20IcG13M3ucSec9uEqkL4VwO
pDqab0KV5JJJXHIpBuAB+GEgkcu1udJdA2ol41fGhVEmPEjXvyDWHPP+NXFSx7enLPS6hN+dRNRY
HZmln2ocodGt8H6M8tOAwXRnCbIS1NTv5PG4/u3gjuvdYhxZ7jOaUAVL6gANtHfYgSXG9i2brYE/
fRq0oK67H7b8G5In3aCRFLt+tjMG6VSsWdwQ/khlXffTr2ogiBNZHmk5Mc4SLbaag7kysNdut99q
FJHojXR/bnMqlArgNXmvHGmc+TFLDQoFDAvukup0DfvpRVKzb5waVLEpCX+d0PbsFpgZyBmgA5n2
0ZFjkBVgtMTuMEWfQDdUT+0bLudhuanB5YfOeM+dQuqLg6MoMZTnDgnRWEo3ptK+qBCbPIl8CRw+
+ks8AycuUvmxTJeveFiQ8haom1PE5YM6AStY+zEIml15kPj9k6whWUaMk0KKA4gqMqVaxJjL/NQ7
wh5BbR2tEQko4FN2HsccXVjszyNtXI4h384gDHdy2sE3Gpu0J1rpjvMtMr3jAH6hv8MUO1JulMKc
9o0JlD3UoJmNZm0xXuSC5CvoXqkJqOruuxjpCTCdIMGendnNzDPH94jgHoX59P8Qdl7LjSNbFv0i
RMAj8UrvSXnzglCpquBdwuPrZwHsuT3dPdH3RUFSqm6JBDLznLP32lp+ZJQN8nS6MbzOOCEu7Y+p
VqKu92FQwe9eEAiRLwba7+icV0UUXehajKtoHKHGDvYe8t67m463KAZJXrjGtbRojfUyWo26qtN7
cyGP9sEjGgACbsUVpLFN59D9sp3mqXLKW+J6K8VjSEdKp7o08cazCLvbAPHlus3V70Yf4QEWTrGk
c4iVOQs+e8VZ0wmgKzzmKN+mnBH0q6tSaXYj6cqLxAkUbMbtk8NMb1GX5J4nnKVRPtmQ8qtoK+ro
HcpHSjliDVM231dUNfLBbLambKvlkPvLjEYdXRO9XduCmYCdok9ISFxQ+T7WD7pmCqfEriyuRkY1
IGjqnui/E9cs0a9N8YpEtT+MxqgtafWGCzemjo/dn/hHVn3P1gqKZUFf5bsVE3ApfImwNCqweNBG
kVXuZ+FLOhREZ3vWopQcuhCoZmsPRf6KmOjYjwBK8umQafGsaTDDwikYQu0xiPmcMASn+iBrXtrC
YFDh+x0aQ8tBHRND2QKZDAZ16ZNSuprkSSN7p5vq45Y6uAuz+mV0jK1WlOXJb3UoMepkgZE/LBx6
i544MwyDGBcdtnDNCcx1HiWfbaV8qb1LRinqX70r40UCXAYJlPT4CzCEK1Z4FCl23j56t+JkIF8r
wZJnba3RDi6+Rl2nFaCDQSj2QdDAL5C0uTqS3hu8UVGULQ2dmrVlTr/UOJkuRBat9LLO1sbgcrbW
zAcS7NkxLGDNaRd+JtL7KJ36IXIpHMJcXzvR64D7d4FViwt+DDaFaHyAs+Wp5x1RuHHX9FQyYCOr
Xs+Zwark5CF3XapV+OJKLmphUUumldctaacABDI30scog438Vzqmt6Do9H1osPbpVrwXHrbQxvXh
HKmVuSnSnjxNLOZLN7d/4SsodjLs3q0AHYvhq5OmNtsFIWtOKavfqXAWPqd+11VXnVYrh8gDoj9I
MPQN5acnrx4xVkctBn3RKSKmEbZVoqTeoPgjVkY4AxLnRWW5ybqLK6CqAZle3sBZQidVJAHDH0b2
iuHeMgmyYmeUaF6lj8/Y5vTQ8KfWKn8YXlKZ4GRzs70Vi9fQopKptAD/aMaMP7aQErneezYaHyAw
UPzDfmSPe4kTYS3VwIygFmrWTtYa/I/+kvU2G1praduk/IU/e5915c5qauXRw3W+zcwKm7lHuw0P
Lei0tZHU/YFTwIc/9NYy9ZFfiJqMa8lnmI30ugoFM6PFk8r+4tc92nk/pWKgdHeVI9sEmofBrflT
97Xuf9ZjQ/Xlit9qYe8kms6s0X/WvdjppJEniGXNoe8OIwJMmxwAhPhmtNG1UzBwNhWZUfEmoano
km+pu1z8DbeBTFnnzWRYOTHzqjgsoJroGXDG5lezKgBLbVuH+HKRa9OByT7lBNw0ovtSkXSt3CE5
gvj9wGtEtGTnx6sxM2+mhjQ0MIEseU6/LioGUjQ2fgS2XixRNlLpFeYmFj3pfnHLimgSAV4qIRPd
m1cbaDsLH5od0a3ELNC6DpB1gDo9W8J/YzsO+vJ3myXOKgtpIRTZuExyE5OZkdPl8MbHMqaL0VRg
U3qbU7puoZmy3XhR+uxlUrbmTdret2AMiiSkpX1CJatVOAsrOygJ344d1INMRzoDj5jJuYmDZvAt
urRd+ZGvsMpVyLTM4SsOoNLU/FldARcTAQeC/Bc68jo9tG2ods0WoaeF0hPBcc8UexGiWeMsfgoj
9wX3MggV3vYGDucO2RGT2I6TX+dlm+KYJXS0G0SJGJO855RhFIY3rllq323AftVUXMVN4+XoVesf
qgDSR4voo6m4VLTc3xGt5i/zisVy9OKbg14LkG5NddRy+nbWhl1IbjnHWHulBr4uzDYRoKBBjjD6
jeCltjmkEH245aKd7knXXYdh+4AOtV12Q2qs7CF6LzhZhughDi3kojHPyT3O4mMc9ccBQYy6lbAg
aOCaqL7zGCrfJiV0RZoq5HK2QRt7Ojka9ckue3MP0XmHeVdsaffTXMVtuCi7coMz5dUq/Bfg3xHm
pa0ZkfSTsuMVw66tScCxu4AJgKeji9L0FWSRhanrJcau6DGDvzShYa6Dw0CJAIhdQfd8WTi6t/In
8kuVQeCdUo49y4ZSNsJGyo3yaKR6hI00W8L4ppNeU3e09GH7qqt2nmgZqvSIHPUOcBhxAYtwYFXX
cyzconwdtOFX8VYGrbdrDehPBebChV66GVL1LDv7jjyMUnXW9XQkVLOTVtHBxc1L0IqOaGqEto4i
ERUqZW8xeOvGtVAlJH2zqZ0DnJx3eGUklaCBxmH37dQXS4bYmkT5BZT2G1nIJseRsOiLYiv6lIxO
nVQg0VtrGzTJCk3lVre9Z60adl6tmhu/ZNIXl+dmxGcBLs9caK23l6r+qbiU/kKc8MuPNKpIvFBL
6yVO5Uj0Sv3dJ7TcwwTT2wDLqTLTVRTzq1M38s4kJpQW+7ceut9Rwwpn6hzv41S5GCUt1YwAk7L2
KSvQHm/CotmPzYVcFi9GGqz6mykPr/avfQN4D4SlWLi19ab4w++mZGiFjUtdDXZ7Ml2OM1bRaYsy
QoKZFi/S9YIVrZVP3PCc3n3sRJSRIxaKL8XSn+yJiBupdc8niazFrZ4kNxInB52TkpGQ7NT8ssQm
AXz7gjdlWeexv4O9/2aWqCzrlisSy2XBLDwBg+O6K19BXdZG5kuMICWQ+jszhq9clsQJhcoaoYOJ
Xw6E0dAUU8Fylkn2YldosN3OXKOhRp4afuZZ+B2XcsuRpl4iZh0Rs9D/7/t8WOn2LcOWtQrShy6j
dukUMIIaMF4jH03EeOjDyCw7EktBxRIxpJFii6Q9Je1W3bY2zk1PMjSnVcXsnmXIZGBXkxNcZjQf
wcnEa46bizDgpjDJPl5GNn+emyJIN/RjW9M81hMW45q5dUgLn8amLCaF/0ZRwvHqGiMOwTo4hp2y
TiEhbMI8+FkxJcYtOC3xIW/ySCt1suqvVcQ5RqgFRGWoR19nskMe5RlcSrMkQPlQ55j9M0Z1Smx/
pV1BTTGa74rkctIEFw3KQ8B+Kgce2Jm+rn+TUiOmrfoFDhLn35ofLPUy2lHu7vvK8LegfxncFbTw
O/cDEGy2Scniu4keumo+7TkEG28cQ/nSnfzL1Y3fmfllxPQ39Y6AL4qLJ9x5KyXjwyu8hqG4Ko+S
QQ4+M7XYNrZ88lziuEtFJdYnbXfSPzZFAmQgRUgwKtKigy9y/pn3c0qjVjCnnqV66XF240FzJuls
y+fDG2HZYOGGtH6uVcXchErDreURkGV/edyR6yE2H8eowI4/Hcd0zV8GlXh2xh95KX4wrbbPrvkF
xxLKc9c82hEhpAWqfIBTDOjTRanaBNO018QDXgmukutzEaVCp1w0yBHgNqGnqQ9bgkq2jq56F1FU
ZHRxGIzHmqxIKz/QeH4oa9gPyaC+qo3yC8yducKMbrEr0+T2UqY3KAmclaIoJ4nSHduiQbvLRLzV
y0/dMNpT7pjlU3kJMIMcpWOn2NIqe23X9FWs2rduwPAMiERB9iG88CFDdPg7j8wFPQ/rck86r1iQ
cMA1CIjS7geE55UZ5No+6I39HOPRxaV/ngnTruBmMsqIocic9qGhKOSAkcereBDvut+XaC2p1Ka0
syZCmS0nv3Uu436TlbUNpiJJHrWqXiEXIlE0pGKNB6Ncp/+bH9NUSbObgTSNjx7PVTgy3p9ObKQi
RRMNmAikhaOou7zwFLDWqn7685Hwkg9brdBCTMC0rB39C72ji0pHeZKeopjw3UwetUofzglkSDcA
CL50HMJLibdbt/V0u+i98Tb0WYSYoPRPM9NCgCazLREiP56sKAVTWgzgaMyhw54VBSVjOFtge93Y
mUOknlNUh03RBudMhOGBgRl2ViOwnrLctp5i+0pTzEBf5DDCiOs6204+Y1m4PXUn2kiHHJtNa5hy
n7DKrRzd7bniw+5K3Q572EQINpNd5m/oNt6/GM/ArU8HdPAevLzYGi+xhTwBWbK6vv9/FCwNZ1g6
yrrTAF8MI/LewvB5T5i86eTOoHDnksUzFobP+FHvz2hz8QdO/zJiYKNEAgipR/i7J5Rk40yCDn+C
zSXVyx/vb6i0+6zWuH3y8NcciImJ7f5sFqHPmnSSRF7DklzaYALxZBHs1yq1PotAeb3/ZzrwpF+p
Ma6hN44/SOciKJot6qlBaoHbRVSnvqmyI0LC9YAhNaFqYvSI4VgvOGrZOOy2RlOdE9iu7wa6kbiS
+GAcDU9a0DknqafGFVU0NS9I7nUZ+QizNf+ndAvnIevNiAW9arE6FcPn9DoZUDdoNW8YNV2wf63x
YrVdvVHSzFsz1dZfDMkZuDPij6zRtKtiJtMW7OtX7tyIfX4cdtYUJoL2PT6NRdv/ESaSegWV5vwh
tFZ7qmnbXdpqkDfHm6I03fBALnKwDkWRr2dsLBL4dBsqHVzY5uT3+qeK1edzNHtt6QWdtWzKKF/O
3mXfTdN10Uoyz3Iy8EZTTalX9bfC7j6qOYZR7VNm1G4wHn3wkPRGkYKCISamrDIPmapFJ6VFLp7F
lrK+K/wlkUC3kZNEOEbMawymerrhJC8SgS5y7FA9G1FKJm0Sh6uYaIlhYiamlDAanCbBW19uatEP
7yP5imvGqPaOuSIOu4jkmTRfV0qAidKVOUNXRt+ryJ60IiNHCyW3vE2tGMaB5ql6RqwbrMehsF6F
zpkqHYaTEZoug2lokkAHWi+6RTNfUh2UqdfPVuhZ/rCHq726Bzck3VFV3fqox527jbN8uoN75ZZb
3OlKhfqToZy/IlyLU3CdMepW1Z0ckIf1/nTS8btg2ZZosTgEF+vIwUNhtE626txeLNEO+xcrADKA
4qVaARcUCyYvZHgVRbeL8+CLxSK/ODqMUgoOtAkT2dwilrRzgvQyTs/ml9LB+EWSZ7qAwqyvROjI
h6YOXxXdwHmFl+lQyMTeaO7YPucqulPLs5tnd7ZC1V0gtyWaQqZduvGG5yvY1IEHqXh6ipo+Wmi9
E2/jbpwKdRC4vhFd9VCNbqPIq6VWIqcLbL960P5D2bivcX9SN1DN8BerKiTUMV7Py5dm6/nedjBd
FZUsT/e3vpNuf9Rzxm0dVM9IKahSGOGfmzhhJ08lOYETEyCuRbbzu+r3vKI4MSJnx+UuwwM9RTKo
OayRMKatjbDlXHdtc+iqdhNAgkUt2Jg7S4t4x8E8PHvta4sz43p/K0hK+s08k3kPGP4DNgEeRQ4p
8cKvdzPRRLKYXAuTTpHRodm5v0YU3Irf0t2SdjUuUjikVzRbxtrJS/roPQeYerTTb/QPS9Z48Knq
u0PFX0edusitOvrpmj9n85AdjN+doZevsTtk6y5KAEShbiSMHuG20Vsfeijby3x7N4H4sPS0WtYu
MBkLkBchoV4Y7RWLdWS+QxWRPfRVkTymHKJvTpmTVfxa+YZ2m8kGWpWtkCYq+/ui33Xh8EBfvSNN
bwH0Ntdt/Is1KgOppZchCOw7smZIDkNISr3p18M9waHOhH0o7PHGWo7+L1CEsq9tqkKcNuPe9R3E
O9DIn7ju7oRJMdkA87w06btyiSUqWqx7WL0iyHxLtPHLkMUT2anVM/oGC5uoZa3n18NLhA//K8KY
sFYSfdjnA8MaYMpyD5eQ867pTxGUQ8UMUFMT+kQdCd3DH1FZM0IHSRyEPKPr6DFoW3YttDZaRHJi
jxmO6q55VMWHYRnWU0I20L71h4Qj7DMIR+NL0JFYZbXXnzpf0BHmILSb/a6zmUki2kX/1i+igMSm
SI2xFiKScJAuru/2ClFrBvL2SF4UOsuBqZk0INpv3R/cfTmQCoCgy37IJNmA5mAlP3LYj5XTNg9d
2BiLyIQnW7CLnIC12q8Y/xZR2/Rv923BCtnGvCSK6LUU1VammC36wLqGepzdaN9mt6ptv83AxpE2
vwQkiqPK2OhXF6nLGtCU9tBiU9cmaP84ffEqiL91mTmHqmX23NPvL3pZP6qGUj02bnSqI7bv+VlP
DXiK6BVl5fNoaic3LsMfQ4CGv0HkfYElpp0br6WRP30jHqNtYQC/VZnTbUnFATmmKPHr9C/nH5j/
ZeYiBQtqcoD6PnxsHeU8G0+VylT3UcowUyld402i0Vm1+C4UXHereo4rmamGeoP0MgyLaW4P91DT
gWg6nNl2Y6Cfm8lTZcTUOaDl0TcOsj3jd7eARrj2K7T1ndSSU87a8YjnUj4WyXiaF0RHJs6+k0oK
2KjoiTXkdw8k8kFmaN6F9V15gtCws4pioB6V3c5WoQTP+FJXYRWzpPTPglSKrgyy57JmPp80qTxN
0RTPhL4164wLdwN0Pn3OeAeOISOAyBSfDBitp5mrWQyc9se4f2inHJpA5VQ39UTN0a1QWjf5++Cf
Z7RoBkuF3xWgX9B15Yemqh9ZmSSrjmbPRcncw+wsKk3vRW+l+to3lrEeWaQ9y/sKygLx3+Q3rKY1
L58wYIohNyiLiquVJ81Kz/LizTWdr5Tu3+/yNTPJ7bGM7Fln1v2WUtevVMPtzjm199FSU2OtIST+
I9n5fngbApCZihpeJL3SSY4+PnuRGBbgj9ofqQWKpwrwnA1JsQ71QH47AjSXZzFnj803rG4m1Kli
vPNw295uFgEs6jMzFph1CeQDQw+atYFIYDN7hq3paamUCv1tel8oHfwDsXoaPhGzW7oTIy1NYKzE
psUA3Y0cc2cX0OSmbYRE9rSK5f3J/Arpndri/nfoDsXBDA4x/TZa+7kXrean8xfVIoy0dbUOzKvf
H/HKJnjvTjn499MIqQUdYOOS+DWfPgy140QasW8x63zXiQ9hGFckZ1kUyYnG34cXEUD0H9u3Q2rt
DkYsCYvTa39+A1diXDHnLpr+u8RIjGpkWp273oypXvxg3Vfiel91jaREaZ6P0cWvbHNl21b1VtbB
W0zO2S+Jd8rq0dxDQ7DoLZdk23q5uzdlmrw2LsT0iYYwvz5x7RNi69dMeawn2UZM9Xzab/PKOp8t
bThJIzPdMcy/BlbLpal74Y1wA22vEQe/zb0E8lIzKfBGq/G3RjEcbSrKZ9dhkt2pubonQ6J9cGv7
d2NM2CAbWwEKpqw7JhNfWbaKdRCjx+xueioKE6/C0Ezx9fS06By2KhFiM7/XTcHW/TuGxf1HYrjp
WIatOrZqYBXHBv5XsJbUilxpijLd34HYnWWC8M7C8Orj1t9k/3lEhGNwf63mRiLNVb4EnAhcP/Je
1CDIrgxw0DIGVvow+KlNCEyKLqsT3nGkklqbYw/Byo4deX8RtaS2H+i5hKrob0pb3lSmkse7z7FB
jLtWTQLY6T+R1Ff42fiqdbc+791rO39J4pEDL3qtMnWv8+vxMBhnm4QVwf/5yck1cg5bFQd27uVH
aRtiE2lZ+ojJ+zGPw1fTcr0XMTjpcn7EFCJbdiQ7nWskl6u43vmlkT7PX8IKlaYvHXman+qeaq8s
M10TvFxjJDH8c6DyZX6kB9prie3z3KrNW6x2FnFHrf7CUOmtQ5GNbhmwRkqdXGijU8G4xUJpWvWD
7Nz0ue4YgtnVW46phAzKCpPw9MVLQvNiC5W/2Imfm0Z/v4MnHTzJaFVwYIdqzOhIjon3X9JCrH8m
Mjik51gm0Woa2jjxt/QcQoN8D9yLcnBFQLHNCl7Zmfo9PTA8/f7AimT6ZjbFlyAaPAu09pLo+rin
TUR0nBYkJ4s8R31qi5TwJ/dRQNFjWOpJmABQZwPZUBTNjrnSr7u9GVjm2lJb+SB93tdhEvcwYoIh
0cgnfaJZKMWk6Q7lk3TAuZp4RjivDa+dHvU/5P8+wEn3inqJITQdx8WMrPP1js0hHjeJ01Wn+aX5
S1s71bXkdbPIqpNwI/+/JGpZ4h+pK9CIXAf1qeE4qsrjv95naIE56MROcoxk/0ekrl8RqRKpi5nZ
cD8P+2hAF25jFTls5DHc9Mz8Tmbp6sc6eGkmTugQoCOSDCSZq2XKQ+BUmPlCjsTwVx6IW/IesrHR
djgkMbRNr81ffGKJpijzgwSUch41m9xoWqfrkrjb136UJxtKg1bXxXXedZwheh6nZ4WCeiw3HZeW
6rTqW3okDp6e4pVlJxC1EZ5gxc3G6XmF8tLiI9AcULJxYakP6aDShcgc64G9pNkxeiu3WQKRMR+i
Y+qn5WVk7EBF7MafYOf4HlYvXR8Os2t5/mIHtPijMCIOazo6xH670gAO/HGQ8N1o5cD10bL9bHXt
R6B7jRO/jMI9lDWSugTNM6YgfUCoU3xVlpY91jWFK9FiL/NZIauJu3X4pWpbQbWD4AuRp7Ks5+C2
WPdXcn40fddInR8iD+T79PL9B6YfNTHPr6LIKLE969y3afMlHUgnWZLlD1ZEJ8+pu72ZDc2tbOWd
htN6Ke1cbC63oEwvUZs2P6cHYxAlW0WlDze2OZ9zi2BnPpcpTX4VHKs8LxRnx5hCZpShWdvZb/2g
SN4dfGztMjTbcxRW9H0LQnOh9OxZz5ulJxw0MLFxtEb0gEzpJL4z9F/MBr1mpUXGEYPJr9GzqlWa
x7/xQO6dTvnOdOqdxMcFaDmfY4MGg1wfsbA1FwG+sU6K9GsM44hbdaXoBS5qqb/iwNzDYjMYETCb
8wnbUb7R7rOTdAntdDv42UQMpksSwbR2cA/cugpKbCLkjHATlsbWrHr+i4ULHlYPGQeanIAjE6cl
bpylp/rr1mu2jpnaa6SvDXZO8CwDae1tn8YrBw1+vSlorfCRJy9d7T6FJLbsYmTuIYw8q4oQwybt
lLBCrgaaFWzkhlZua0y1he/TUkcuphDitY47BoixuoobmZ0alMZM0IdFhDRmWyYoo1iBsNUNp8T1
SVmpKv8RTaPnoE9mwDIchrR49Ii93dCCOFVlMeWh5fresvaakO7JkQZWpalZjYbjEIi2PzRx1h9o
uj3bNgwKet7tyuywcGHSDfwGLU6U9XjG8Kym0FGxgO2LqnovLebNejyeipJCKyYLojR/jiZpGqP6
aWo3WrqIMsIFZO7slDoVofdDtx2Ie2oylys9aghX9lzSCXVGM874BBQTCUCg7LJWM/fELunMwGnY
YzpsnsfcOgxZCRIWsbWWKT+lpt2w4i5QHosrzMozI4ijE6EsVpFblS33MyY6AlQUxAGuPxwQth5d
JUQeL6O1zeK/lZrEjCLxUiTIl0WPy0f05CCSVL0UZXUmqebJ6gjUctOHKvutcoLywLyFrf4xDrEN
MoGGOHWJawLIwVRc7cypEDHqCcTfBCehyrc5em8O4ZtTWZFz5oZUdlrROBtDJPprFQ8X9HLfIbUU
tH+qmUKMKic/tX2Ksu7QhQDpjSau19q0jxGHEDFohNXrtDVNZbeGVZgXD7gBX92suyRa7x/+DK4c
yzE/VqCuYjUpLsG0xndi8okx/MjTS9am2aoe0ykTeTHF9PXGZwofUyeROwMl7kB+0UBKJtxntbls
oWp4fGQ9b1dKXUWK4ZRkyGfwpFOaBbhr4YU85o57wTa0pOyOGlo3jHhTSFEZa4UAvBN+FtR8mtHs
o/pUOcU2KH6ZBqLkCK74VbV3ldj5CWNs9Pipuun7fcuULvHfx4ahD6cd94khfRK+gzlgVMncAvWa
7p7R3Yi4WrsYZBD46eFhUDepPGjM4gwBgUBVSDp7BS+EYEZ9K2XwI2PhuYr4UeTxcGwavOSUd91S
FsqjKzL/6DVEKHjqLRKWT5Mex5+WiY3TGCcD3W0v5Gok5PGY9YBsOzP95TcwdlzPDK7a2ACP/jS6
urxhXaI7RRS012HKbBnuByBbKS3aN+nXy5EJ/2NLYGcggK76utse4vZDWEhRGuE9y8pL15hJ3gYE
jX6Vl7B72peW8dE5afAwlcI5cvep+zBQSVueUmWGMWeTUOEQ4JDYeboVHWmfL9WRZWQoqmQPZOVY
ZyVeGOyDogzCjR/I/GwP5hX5oPdQZhhS4+986w5KuXZr7csxh3oNnLlfJLAuNk1y6wa5x89v7hMj
/Yrdt9pjfCLM+jsg3x7ZeuLe5rkH6oJtLdiHY7QYTegeTb0qdljZELqV/c624+Ckes77zPcnyIKi
XyA1MciuOthWm+3G2OX4ZubmOur07DHNC/oOtKvJctDcpd347kYYZsxIrzMuCBSGjZU7xsWI0LtV
Jrib+bX5u36j5CuClqCPdEb03CvdSXE5GLl4ZS6O3cE+r2irr5MqJLUzrLq3SsWb7JTadk6Lvf9T
DHPNTtNK3CC+xc6QF7T8EHK5lRvsmNuly3Fq/JoFg6KcD3dn0qS3i8JB/UTrTFdVRg+WrZ6LHEXX
HGtUV8qwcVPBQJWJyoqPzKBO96vrwJhkGanWuGESWl0VGG07j4RPbFFTvLPd+7Q0EgR9pNIjxa7v
SaGkNsHfnp7mMT5JtD7okyy7O5td4R0hDS0qnTni/Sz/71Wdpk1Jaf+XrelqrmqqEFjppVoGc8S/
Hjd1TsG2ylV2rBkNLGbkhBC1jTy97Za57wTHe703n90xeuwqlvtXWasfxZDgnHZR2naDAu0N0BeT
pvapVeunbHSUnWXZJRtoRo8bEgOtriD6sCpr1URt9toX2hmdJ5xwI/+pBY/z4YVWDoFElcyhKqvu
sdQoqMMUq5CnDN4T0pl4WxQ66SqVa+2cuDncA8whHA4731Se656biP7mV4CuB8HLIJ6NSB03jgKC
KQUgwLokAvqMRAXM9QSX8oBex/3uRjtEbd6OT73KfCzHovPUpThry/JNcTRGjakTn4PGNN7GfB+U
pXNJwra6DXq+mlG8SRlhpW0F70+bPcS9o5LE1dhIEzmMdp4hiDjFfN9vndKkoULAMOicEQJMlm11
3y3PcztFJuWX0qFfHAiMeirYVVApeSPJN0EJGVnW58avGZW0onrwSowPQwiBPNNE8KOR5wKigZuo
HKSQNOEl/iSuLDjNQYXoOOOr07w4vVFd2pmHYyR+fWYkmF17lPlJnVhPguSnx9Rq93NTfygrhF9p
bz4mSf7HlPS/XH5zgv1fLj8bTrdtqxZTWteyxN+qnSgzTCa5VnL0q6Z8oZs0kQVj/3V+lJulcn9t
fuS7oBJE8DWjCQlBqY6OFJOqiEKPjmN1xLtmLoJBnO7JBUwKorXqd+x6Qalv5wIunAo7gobiQ2qE
T3PzdG6omlMbldhob5ukqFONdiSmBvwv/Rd4kY1L/jXlZb/+M3wKwbUmmgvNb3EImPFtRieQL3IQ
377DAA+0JhYW7aMPBxuxqxNcPPgaj1pRPc+vE9yVMaMLm31su+JlYmPHobsdqr5/amNZPnRV8Dj3
hAcSgPZNqD2Qwdou5vskNCWj4AqvDrJLwWgbt+/DvQ1vhM/mWOz8sUPgOf2xfdeBLIqUctc52UU6
Wn5SOqV5zRChTK1GBFn2Kcw57APf2WStmcrFvbqmBTFphzQKpDK6/Jlmj+6w2mKYj1cpnBlDMnxi
gOX1Gy3GAs/8iqEe6NQ2a0lc4L5CDoXCxJsa2rkaYjaH3LLBVofj0MdihaNylZWB3M1ZcNUUCNeK
4c0azWx5j9tMVOfTcZr8BqWJQ3JGuMqMIAujyeaXhU9KWN8MpcMEP6Knz40q+KGi1s+nNnxh5eW2
lfZnF7rFBU+bz1niqYnU5tyEBN4texi0S9y68OiMtr6NBvuc7jnuTs8KcTVtU1ved5J/v/aNf6SB
TWW+4agaRb6KM2r6/v+hGgsqbYWGLytvKvpv5uGIlm3mHhqPzKDj87Y7oKW+8So0Eb9kQWIwB0Yn
KCVYovun3eWadSpMrOW09rnieFRU9R+P7q9N383m1/76c35IDdQqzKDTDI74PMBnABWf4qq9/vuf
av6jp+HgHdUnzhsdDQAPf4vrDNSWSEVDtEAyHGefojQRs04hrVB1I3yD2gF/cUbYplOkZCyMZytS
u5Oa9wohMWKv6IxkRtJkriGt5CvIyvHQdM1TGVp/vBT6EK/qkZuR7eU8mDQ+CGka3rVWga6bQxTJ
FHz0E6euIibvRORUdyq7GPu/lOpb6zk3QWJkR+TTO4KqXSbi7Pcg6l1mZ+Hzv78h1t+J1q5j6eS/
YcxzLZh/f1/2NMtOPRY+GuacQjgNSxq3U3gbiuY98dPKGyrsz6rvPucuSy2YLtbJ46BF1UNkSe3g
FO5vh4LowcCCDMlSbmaV0p+VxPwoBUc6DTrD9WA7drm2WgM2yuAMOI+qdEcfmo6qGQ83obfqth5d
DH7Ta0NTjkeZqdYeTaL+wnWJ1mN+uPMzmaOTzNlWplbYvKb6zTCBII3jvLh6xdBCUQrHQ0fupl3p
9k91rJ6QlUZvqdN369Cvfv/72yn+n7cTe49uaxxgVEx/f+tNex7jm8DQlAM+Ze5os1a9lTFo6ToD
e7+bR2k0L95DUmOgyrVkOMTSsLeEsSS7QekQZYxisqUkxRRfrFyDOCdTZSieKIKLpwwHIQa0N8V2
i1NhxIdcSoZcmhYpKwwk7mrGlnkZFnhA8GdfaZpD5WClM6dBGT/vjb36FmfE4DV6f5gVDLLF+Rt+
FEwGUVIheQqD6rEPM++B1sPPFjnZhu3A2nb/Q9h5LbfNZd32iVCFHG6ZsyhR+QZlOSBjI6enPwOb
7vb/uet037BIWlZJIsIKc46ZD/6pASdxfwZoco4HoSS3EpYDWKlp+mfgcmVR+lumo+1APk7ojfNq
7Wveq0dw1amdhWNm4wQXZ4iOZecD/hpmyRcciWUSu+LNyVGmaaVabbP5JfU71apWByxdm3zhgMJA
eROt8DsikSAf6Da/kst6PpLgUgce9amBi1SuJpD/4AmXH8V//6DBif9drjq2pquaqxkGopr/KFcH
NLu9orfhkS8Sey6E0xMs/7UKkH7TI3baIOOVW5vK619UUmnfzAhKdN6Nb3XfwBsaT5lR+xc5I8QM
mM27d9RBLvf7sdeIGJjvmaWuhqtsRKp9Dzky4bsrk92gAGY+aFvaA9fn7LkfVXF0uvipUP1bigMb
qRUPsuT1gcACvKmJSGoand6MycBG7zCjyE29DLsJEutIkBZf0oHjQhIP8kSy8Qq6YsWL2JyG81hr
PtFbF5xAg0zFZ8u0ccPiW4B4DQ5p5x8Jw/CPZqDvx7Q2dyjetf09rUbN++hRlpJRnF8NH2FAPlhf
6HR95FQNQh5Lyf1FZNgDU5p0I89+alyc6+ZwGiL/B1Z2ZLWmwu/YjuNjk+FL81vaNw1LgSwjdXeq
D3JkMolIOU6GuvAtA6Y6BPhgQ7qEss7TQ0oz9xQKtJzIwi8CSe6zE3rh0dJh2ESF4b+JgpsdBpzP
ih3UItDRxaE2J5PGyXPoK6JY3LMh52PZz1FGeJZ9xO9F7WAUW0Vgx2qCdZ2rxSMG4gvhYcrrlHks
2UId5YYeBW+aosZbvL2kHjVt+ATC4JuYhg1ZDeNno0AeaFggjJmvvjZhvol6UnLvR7ECeGctj4y8
ci0mTEPxEcAv2nEVf5Pt4xQjgv7vB7uMA/1HbUzsiMvdgZAj6gPj75BrdoBqFDtGfyToahC5j7V+
dN/caiNrQNXpatzqLLKdCj2QpIgD2k3MtD45XsfUJNEmEiANgbbaTW4gEhAn1yK9BVKmPD8TZAII
F+9AZQH3gVMEt85BrZbjmlr0dcxQaJZbNaUOaqDlFnpftvRuxuySqx8M05qNFEPLsU5uTIGVner5
ATN3hRCiIIm+htjBYjZqt8ywzX3A+HNTvPz3v5Om/kdKi+EYoGgtjdZOdViU/7OS6gFYadYYaQeB
L+4B6hF+e6/w1k4FqT1RVCM5C0N5aRApXFKFrlWexiHbwkVctep1TPptqERiU7DYu7YGwLpMaUIC
/b5nKgpItdGYOmbReO0mTxzyyvvUqma8GvND3ZjazhnKPFzFyOb8ujnFIsvfgq6ZNoVXkK6Steek
hS3r6w3WhsoFc2NXP8g8XHlaAUGOz+OxdoGHIDImkbXS+i2jcYQPgslcgbMAGuPNtNCIDUJxuIgb
WE4zr/hIRjSGRR70+84zAWGWZbsdcNAt0yx9MxuY6OXk/5I5lfgR27U6VIzyGJYuCzZ4DAWVbCcL
7nEci/OUtg9EYO6LyVbZeFr5QU2InpIi2/l9GJRWpZjfq7C49G3X/CDx9IKMxruBls8XdRUaizIx
dChqrcMGs+DWaGiUZ5FN4sCsPXXJVlBDVflwTC3bJIba713EuMsgjUAKwFFdcnK656iYpv1v5U+Y
FHvSdRgfMJ/lehw22UZVvzf6HMBT6t0PKrvhf+y6jf8YiuiWqVKyqkhZqcz1v7rSPmRhH4KYPxSh
cY1DRtuupelvQdWC2iuRCIrJiZZOFqeEylj1TspI5IPcFPUpHh4jYPRbOe3lz4pKMnXtoiVtvK3s
fdWbuAw1W9nEbTce7Mx8EsowXao6Wt+nBKFDcgejaourujtNV26xHKmToqyqOcDnz0tZvdcT+e7/
/dwy/q7cXU4rnQcGRLpq8rH889TKAr+1cxyJe3ZzH17hBiQzRJCZ0ByjqZzwFzTuQleSEClMFK8w
Z2i7JA0OmhrYUF7Ity8APU5b2BPAtJjFYChwfpH3+UvRhy/LaMNbNybuYX5VEHwkpdCKO3wpemgy
igMjYbi2O+MboayW9Hr//RdkQf1XReF6TB40OjAHtTkVz1+9CXx8+HPk1hzIXeCqadnJQpMieTXN
27VL2MA6GPPuWrsTrIe2ht0XiovMNszCrthSbxXwZxzIUloUnqnh5g17aCfL1EpQ+cPfA25ktvlR
vu6szLiXADAiNEwiBdySxPI2psV0V6NwvhHF6y6nDBdZ1hZvf+56lv1VpNzQrRrPkBGj7eGiAVDO
SMz9gHAOk+/zaMEK9Ob4JKs8K01unLQOinDB1PhQpQGS1nnYaTgN44aYuUMCgHOA8AQ6jM3RXKw7
ofEdAmf9Yo/6Z27p00HORuSUpGDwsLNQRHmsFUZBwIzr2MYhzl1WW2bLzV00w7c4h1xDIOBPL+0w
GSkg+Ql1QhQxq7xMa95TaX3KtAbICn+8kJV1YqCUExgT5i+ZNIWFQAGIQ3Y/8UirogGIsTsoYl2t
Gy8Z6SW2Z+yxWXZvolF/QnXq3n0GQddi1uzPjouxqfSTncTFwmkHc6slTrTO7WI4I4Dqz0X2OvpW
eJXFuKuC554s8ncxNi1lyKhbJTUyJbakpoX8lEthrbqXPItyyjTqbaCXH3Y8el+cN9bSxjQZKlqN
P4CQjLJqXgqzHY7/fluPM6TSiYpVAytRwAA1ZDi6Ub1xWFt9vpe4X8k3zsEtLYteYRphwsFGHpsN
5zJ3+7NhzamPSrkibD6cjQjGtv8aB4OVpoYnfSxGinLKc1KKFnWOOA98tX2NGe4PFUur2EwwbbtJ
B+RiBFBQ1vxHMA+YqTu97LCVsfjAOLiSFyl5zRL9l/BtZ6lhnTy4TQpjoBu5eTHNwreN/pGp+1wP
xywqspQ9T0i07lnXOGGMSF2ZpdVhuPPC21TXa9QhL6TG3XNF3FIvHtI8fobQ2i2mNPa+OgEh1OoV
cbJJM15qcax1K3Uwu3YT080smsT5Mqp8eMlHV8xw8eiQxVq7lfmvZVvDUohKC0+dA+zQWg5JK56y
pFVmP6PxxRV96emjeogVPOzKCLZ2bJViHxNAgiOHvzGsyfKsqaX3pXmbaarLA6lbxsv8/UwtAGcb
dHuZl2SMs2ExIxF5Y9tTsQeK1qOJ2Wah6ayItYnxN1jelwt6eS/zkRpB0kWIV5imc586vnHBCmde
glLduLWwjzi9qr0Sdc/V/DHLHwbpg7dAY1tC7k4u7WSRVDG322QwKsDQ7Vta2TCaU6Sc5NMRdUqk
5MZrvHbH7E/bC8XFd8yrP1+mcGVGlCE6eD+xce284GSh0I1J9PkpwI8OSdCDg8I6NdSU94PuuF8e
QZ9nGT5sO9W1L5LmlBMlrmORuGqzTDaZFGfH/pYok2pIv2Bto5yjj7TiGG1066JAFsq6Nets31UA
Z7Q8/l64SvxcdaS3aQrhzfO0sCX9kIdsqehjdXRaCMI4+7mGhADYR+kyiOPqJ1L8mITE94Dzl3rT
jy4dlwJauBFYJMECohyyfR/7u8rXiwyVt2tsi9GylnUskhNBUAjFNZyTaqSGX6xctnY7chx3BYnw
8udIe7agGfqATW7DPhtrb937XvVoZ0BEm3lAqBq4k4G/Oa/3/xvH/rfJpquSRZRbOeJQtuVHUnjN
ucaPBI4S4Bq2sn0+/3Co9+FKx1aDnrT+UkS7D7BevkJL/9fb8gt6Y6cIB4/x/dVQ3pgSIbzJLvJ+
KR8AS5ME6xM4SpTZ1q0aa8cx4C6cOtiy8WzWyMZnBYW9TluxIMCze1KDjz9qRa5P4FBCDKBdIxDc
QQZ7GQxyDIQj8u19jNJiNFj3qdAOMY32epj04ol0gU0lvG5VFIG2kd0+6hx1mzjZXg6DBGHyyyF1
SCYwHiatb75VsfWpjU33rCv4LUwbE7kLidbtGhX7LukXNVmQmz4hFUQ2HwbgS9wnkbY2kmnHeJ09
35hibtHTERz+ZK3lri18HWLWA3GEFSglQTJyWdT1PraBIG6qa4mKZh8PAx1vWDUruRAMwh/qfPtr
lLJkz52Pp1Hxj/ccbGYfw9bU8mEzMhBnYmAMuzHouAJTr+2FZYZLGWYgIwxSVpWhyw8ZVierMcUR
r+stYAJedkFzlOk0xGcVxMt3JpYsYZy1Hs5y9+DErb33lQTjn1MPRwSPr62aa4sUgs+nE+Fnts1g
3P2Z49l155/uf4N7Wq1ttxVIsbltJ5rzGJhJecK5RuiDgzPfbuNfraYnBxb82LMsbN89rE9z5AIl
QfzywTSgvsn32vn4dtrokhZkysm/q1OmnF5zh1sF/rjvqXJR1rblHhKJebNHpdpX1HpQ4wAL2Hr0
YcYhyW9V9Wt+YmjULsxoYEynuPQNgcaXRog9zFQ4qxaP/Mi5nYdbEb+k0N7R1HMH0QBUs+ObdpmX
qK/EKGzdKLB/FE7xbYxJChtCLxfYyOCn5apNAlocMpabn+Vl8E7O9RPX9elo0lUwhnLFpxLi39af
i6kcCYz3igU01C2+qG7nCrs5aJ0BRE9ukEezPIEhYivth9mhM1xCaAScabvztaOiaRbmf2MpGsd6
UWqjPRMIjXF0AhhyH+50ppsf64of/H+U3rb3d2XqET5gMTMHcYesEsntP2tvKouBJXPaHyLHiA6D
wOZTjhcyJB6DMY6+W/YBYRbDQgPaod3k09WOC29mqM0Y+da/ikTZBgNLTzLbpw/5TETqeH8W/vs9
+a8De8D/83WIXL9PVq0dHY+J2aBb5bJiKfXR9tQxlZWLc68ASEwinxATTGv0Ccor7PXhbChQ8OXL
jsSrHfEZ+kq+xJbiwWqLfjRVjD199gs2gFdWwGZZ/cztDCoJXnZOudWmH6kMMimUOWK2jPO7/Fdq
gNmRU1ujEcFqCANdanqlulcKfssatWySRKj5Z/2vxykGIFXX9ikQk1WM1IyIwyF7ds0+2MeVwMs7
v8xN80OrIjE85mX9pJVudfLR+p3kM3d+VrHDRGCPIf0WiuGg13l7VoaLtMj0jR+vPbttl1LcqCm1
vpwK6OBx1iV7NdcBK+kBpnJUT92tDNlx6MQFrgLYybcuqJtHNo/gBBkwo1nqb7ZHuTDVAIzk95P1
X8aWe3lfbGoux2BemulmNO3kGE6GuPi9g0fWS9ttl4f6uobBs27LlBR4pB+PJtSvx9CDvSvfizzN
gf8a1EDNOgHKPf2/D02IL99vxEG+H1emscjBuu/DqUZNGGQNV0caE/Z2c50FAr/vJ2bGoNbVrIVn
lOIPJFgN5HV1VHLDevVwcch5RRrZgn2KQlGgFC561n5GLRnGFR14fCQh9xn3v9ms4/kYavr0QXUj
lzkzcG7FNhiAda1/lM/gvitHfWqm4wyCoiVZ3EcwXNXqB02kr02nWgze/7Xh0IDkrl1bI1RtcshY
0YW2lv86tSg93DGazWVcU8su0aF/lVfMTfC7hm+hgxOmTdzmQDaT8TTHGCV1qp+iJgdaUKO+sfv6
XYCeXNGiO5dMVfS9rnAzC8f6vU5r7hXzwQ21PNsYRopfuE6GrRcS4l4LTPwWsRwXxVOTN5TicuFr
9gJQnccqfBSRcSbRFrKmEZcfCKsOqBrVTZ5l5mrqidu2w6i+Z27Llyp6MqCRYLyjWj+Kpq9eO/Bf
0iIz2HWwUxCyb8K61g6qUqirNHQ2Th40b9jT/W3ZE+yNVrF/N+sISX2sfmtbFcZ9GalHXPeLmmRh
xIahz62/R6Ff6BPrlrHPspMeGsMC7MzE30LzGTnSSxtpjt2vALeEk/93+rnw85VfK9oNZrWNiab3
sFKXxpsuptuYAgW5mwJ+3/bjIjgQBEqHhNiDSRur+PkhI/duqdO/Mu9lXewPCdjZqh7WNnObfZoT
sfHnH4YyG9bIN8yHGKM5QoHkgYavAhiuFh8AVrKV0xbuAQpE/6YBFExaKPVdZWlHH4H3o5kgHpsl
BqPF8tjtcd43KiRzTWvtH+vC6qwfXQ+LEtGGnSoG81kIsqGv1kc9S4w3QCsrQP/lqepDIIwDqGbL
TY1P1aDISHz7B0rjUxLXrIbMnW4GFMBzd9DgXtQpC6oeU1C5u9/7a1Jbj67h+Mf7XlyQBMGdrUVJ
Sem2CxzDPvYUmjuPDFKz0+lexu2gJ9Y8ozVe/HHYoiw/+cKaDjrTjRCR2Y2VebEySm34zTPI1Pya
to65ZoXUrYEvqh81lyqD6cwKenO7EXCTBE5Bz1m3o54vZQAUIePFQ1hygBVcptKgb54RzUgPVlPh
+880HMseUAb8R/TTIWS/BbBgsTDD7Oi4EIhk085E0T0aFtsnKBL+Q1BXLvAjcZadLXB8BSAJIswG
FqxsqQndyx5G+M0Z3auZiuJWze59o+qWRuSKm5wiVFYb/7aRhvVINdyGwNjoHQyzATXAKSYUskIM
5bXsgKDrfXULUHXe4EWuW0agb56Rd+cSsOOiUlvvBuFqaZM1dPYLMRzxgHJ+Oc5ZVAF4cRKiQoDr
IVd8dIpvqVZqp7Qy1BNhq5wIo+ISsINX14scc5XNRh78YM2JxdYJpfxF2Fr7I0bgLZ8IW2wa2H9p
oqdXI1T1l6i2L2pcpdc8x3LbtJ7S7KX3EDF7+GXYydbPmVR2if/be6jkQbx1PHNYppPtr6Bwhecx
GMUphTAJWoVFIyrblngGfRHNixCW4/wRUos8zJwv47rZLGZ2Ms7K9CyHA2NrN0dbMW0QLW52lQ/C
dpyj5k7sGoWyzKcRHlVR/86TDTMyljCB/BRQ3inqYhrWaxrYpO1habxN2fg0H2wfrIdg1eZ+9KSU
8/AcmNfJU3EA9OObDvEH+DZUihKpONE7ZnGnUswnO3rtbtl1RvVgajhlwXpXH/KZljq/n8n3eh1Z
WKx+ck/rHrtJa4jcxrcgF0CqY/5yggGoCaTqvR2X7kOED55vphcfXcPRnxmVOOh9MFzuW6E8c1rA
8lix8AqR8u46D22PHzUzxD2tvgBtcTZ6qEVSxAjSzH6Y5qkihA2Ab0nTrtHm5AwslHElVyud7utX
S0evMvoH0wrIYFKtW6Bq/Tpm9E8IvGPeTKJ/t3c1YBkrKOhb9L+lz75t2XR1tHU0MjDkagbv7/cg
nVFgKiIypWzHVT0LE2WkaJl1WGtsR9vfXUGB3qjHAvBfp/ps9rmjPQRYSHRXPzBjcH6UAkx/4H13
C2oyXF7tKsXdshpD17qOlfmB3AqowQSHmTvidpyMZlcE1ghInZ8Zk3vzVAccoQhAYr+AnORzJzLB
BpPRVsD7lPyHYco+Q9951bMyv7v/JQKgRsyNuNjj1nZlJ2acIBihqPedfK3U3DyUvL6WLZQlrFis
rHFBtamBLTagXDCLeCMq2zt5PWzEaDQ55QOaycz50SfVs1V25e4+8K0myzrmwG8koEKiKuSDDUb7
Dq1wjWF770W8cvru++6c88l11vZMJqsNFfNGtMa1z7z1//d7VBG52aM1XsqYABsmHtn3oDNPzA6e
FKwfL3kdfxsTwB/zk0BFYTVwZO+JU6geyT1yEAteS2yMayUohj0qL8AkRF+MPBF6/XjvahILGTKy
O+YnVe9/YFa6DtJu2rQP6KrCX83oftGP9we9YifjzeY4NQiVjcu8ZSlfooOjfJ7/oTeBXSRzwW1k
VUGS47Cd0sw7y8qSlRJhE61D6oJpfJOFYTcEGcznul2hDSjeEhtpc5sIZ2fG9P2q5VsXs8rfgUSW
V03E6nObwkmPC4oAnzvSDKjxEqM8BoUe7OEGbDoXwbcZteNRPvvzwPoXHF4b/g89iaa7fy0FPN1l
qWKwfzUtY27C/tl6Na2GV1ZF2333KCF2ZwsoGD+HQ8Q0uutJQJP6BtFH+lbW54WZHqgDgkNtmhXq
k9FamVXzimalOeb0w65sNyncyOz0cgTdDpojPlP5VwwFb5HD8CYBHfiBskWQK2Q9dt53GXo8zA5Y
aYONehghBMqdhdkdtB4DJs4YGFBdFZ3KSkcXHtv2KlQvek9OlQx4i/NkWJpKpx672rVXcVipa4GU
GxKlmr7+fvbzLhmY+7db4hefVlgPz0gT1ZVftfs6Lq3XKE3uapO4CId9Kzb5pKnnKTJ+ybFKMb8a
eCWHD2yBIhCXgXXE6ni05gaEoDkLSprLLg//26ZqSsFA1NPQ0ytPce0ES6RrTCvmeWydF4NAxy3y
FcqGlTVSrCpZAgQkRGs8P5ilz06js5/iJEn2lj0463iECeIGVbl2U1Wdx8nDxdD6ASZi/hiBGLog
HZ/2U0iqPHpGb++WNfr9oOjXg2GciiFvjpAjv1H0wizFC7fCEb4LA4+gYZsIa88eta3lKMUHMQPz
mJB1AqS5ggYCbyWzDc65vnxwEmvDBWJ6mOwuOAft8MnoCjxAphZHeZVkJ57V5fa/r7I0/W+LruWa
jApM1nQouh37bw+mzw9sNlGloGGNfBJ+i29tjUYuSH3yy1Wq5Z5T6nMablMgzI1GuiwTnNHe6BA6
tkUXoFYN1aWTZN4r2ZzmYbL6emX3rfYRj9wcxyhd9Gitjgy4WzY/cNNnpteQDIO3wi6B+TKbxG4c
/Isyqs3uT6PWWwx1V6OZbllZ4pE2iQwVDJquo6us7HkJKB+iDujdINRk2yvVNepVRNaja6M1GAjc
K7xoayqOSNYGc521nQSAkYoB5ElfMHMNfuZuqr25EMYOWY6EREnrjTHPNTVL4NDpLDrJeSpmB+pj
YA3MCSMq67Istev9ZsqQmfFDMMPjmzA8JLVyJtWO0bQB4L1PFOuCuBEACRTJGywEZddbUbqtBit5
1fz8UU9jcQpFma1bS2SrOq/Fg8VqcV9Tf+7E4EaPY5Z93q8besq8BdvJu8SECG2qd26Uo66ZdOMN
t0G5LKKWjzAN30ibAMETNS9papvn6gx5B/DQ2W/zdfPv+qsvRXvAbM6s9P7LTAUEtTtBiHJtn+XJ
J2VDti3L+Uas6u3jUF603q2fqlipiYRn1sq8dzEGinOV2AvaS3uvlgVbn7C3/4dfmJ3Q345h13MN
13FVaDiWOqtc/nmNrTvRdkMe+fv7IC0R8wwQWclj02XNQURRuDFrJ8aTgPA1yLLkSvHwIzPN8R3c
cLpRp0DfypdZqqLbbJJZwK1Cj9ezq4Qg9U6My3MCaluow1dmFiCe52lIoTn9NiOOAXqy4KiggF71
bROe7ClfSdxJp0WPA9yic+LaOYRqQqlnHb/ZetmN+LE6CKeFTVz6Xm5nmy5kS1A/yRcawrWFkUT6
oTZ6QMQcPIeGmE/8iEJfJeBedrC1olUU6O1JbTKW5mpFKR0O1FdWTBEnus5eEKYrdi27GMDf2KBz
R4R7LU3EUg6gCzUrb30Csjv9V6BvDEL3PstCgmGvY4xN63o2i+u1Zx/DFIir44ZkOmoZcBrZhUW1
+c1VzXd9ivVdP0OoNPyiRZOPTx2sMc1AhqFrPRhmMoyu6NbiFVCT9D3sp1dcIfaTr4TvckL218BM
0f16fVe2occ0YQkhJXIVp591DeSZcmujZQOyo85qowlsysKD3bcNKtyWJIb9oonJr3kJFLgtsgxd
GzAoNpTV2tYon1SXlrBz+nLPjfA8KQ3TK2WscKiWCoTmEgt4PnWITqqo7E66/t7q2IsWUaOwsGxV
UN5caJj/zMWNGbY+vX+CnYJXfx5sAwfupBkldlpMeXHLkjU1NIBcjWk+W8o0XdLePWuAiZ4mazKe
dOSnMpi91reisZqHvmkQQeVtsoPr7j0Uhu495OAqHlzjMNoQbO7Tky4eUACMxpOX+OmjASn2ZsbN
VgcG8eZlFnqpCcC47naBMY/lzUvikANUFzTsCvJHXNM5DDbNQoTPYrleq3JhkgtNfVA4OhaR5XQ3
EkEYN/XVtCfRIFBKsNxGBBsQb9s19+1VnpsnDKH5NSuc7NkavreW4i/uAj+XO9xWrYvmouflpxzc
5uZ0fyXntvLfUvNFI5VB8Z47hamGHetHHXrSe+AZ9LkOtI7aybRLpPl3+Vo+OzkdP3AWStXeuU8j
6vFNPMclyHbfp1K+v6SmeEcXbj2BXzrrjnBe+FjqXVqq6VYjc56K3lpGGCbneYpvtT+dtEteYjRK
G8fV2DGMprf0OgxnOcjYlTnPX2h8OEcaePwpKzOprGajq+S0j9Ru/U5WXfKhMapqmxBKvpT1V8uN
aHlvGOKQ+GgPnvhJPkhvSOZmNdeRhYC+A2rsLTA04xg6JKybpFaf7QYWhrw4lYKJIiuhVKsZuHSu
v1ItghaMJIUFycX/mHW0iw4dwdjG1yAfqy8NJXs+Cyu4tzyXWuq++SgsRjHrGZwqOzSdLeDLhNrK
rdnC3+tze6yv9/FRhd0z4KzQrOZD1L1Rfs0pnWkwbNNpKM+iyZkPzc+8+T2QAA4RLWADVd/sWSQ4
5fnPFysoWbcQUv58/Z8vsGzxxc6UycTQrpTMKRZK4ZUPTZY4j7Xnvop5k1A1gEunPHR2HfmKAHEd
7wBfYisbIjNm+IUSTCHrxOoODWDsdROWyklnfLcYEDssUUyODL1TH4RlMy4l8yiN8p0+MXlJiqza
CXIdUdj6P0e0Wm3VpN/hIjF09gHGMMHqtvLiEw3Fj1GghqeCw2nV/NTVr9afkh9+SLRNaoT1bUwI
uSsH/9Es6/gjq9/SqR8/Ef9pwO1FugPgfbC6AoyyNmNoMAxuM5Xkevn3b2KkkJ2fDrvC1L87Fa3c
nxtUGWsrX82wiw+K+qAnIt4z6653sUpR4kX8Xk2bc28yCDuUuFAmP48IX8Y9EUrwBEurHU+s4hd+
Vlpn7kcLCXED1cZs0QbaXxlcXYFFxoNpXYUqiosOKluKXuS8wXJK5Zw0DBa3ZAk4JHLKb4Amjuph
zGp9n+k2k/5kff9A3bF3yVZEEJMq3fGuy9OxOS5yWOcz5rU4hEGMJW5e1AO8QWPem/opYY/2moJN
S1sjvuWm9xSQcLmKtJxSbH6WZ5P6OLKVVNJWP1TJhGGoKoLxqHZgcu6vM+wMa8cqqvt3/zVgEn33
KzEusdhiWgq9tiL9DlK0FIB3nXeC8qOdSXmtHlUCUw6Go/0IUkw1tleON46d6qeHJwJTdFpd7rer
PrBBAvSR2JMv4K2ktj7py/nmYf7m1UyZsqvyiXQiQ1FvDfl0m8EFZqUoY3hWtLRes/H9dMs0osyE
72Kb4onAsuEpnbBIhHb/AvjXrDd91HVcI4lBmZ1RDp/lCb6uB/ymNN+a0UAk6lTHu54sx0iyL/rq
q1LN8GQGePR9E+cXjjfvOcDTu/Bz4hL0LiIhIFWrlWOkyWGYJzIlrtWJoexCMbPiuU+zNwZ5zZfS
izclVutvpsHSVvmVcLSSqllpOzts2i1LiZepSqJLWY4eRoYk2ytQYy+aCm5Aa8zovSlsbCV5/xxM
yvjgReEv+Tbht8pmGpxhY8xfBbxm3yotE6gpA3gHDU8q/KAAbAsr6t5Dz1TWo9DbQ1gX4SOTjF/I
ZQlnTbhQAVl5aIuoejCGDPGH7rbotaphVxaJv3OxZR/vy4LUIImyds21F5vqbz20q+XGJmX3sMxU
0pYGlRikxm6wdMCJNCFHvdmqf2h0/UE2BVUJBnRyyc2T84d7n+GxToD1E6yc0dZestYZzlpKvB+q
UDYyNuIKCasxx1xfsAjoNkGvrafA+0XGunOFvyp2QGNZXphe++Cm6CNZuiIScjrnEBjwMDMNyGqF
h/R14K88RLCh2ebaW2Oo0ATUTXfFCNHvmDT4yDta58Gm1SI1wPSXxHVk1EDMCXShvpda1cw0tpam
Wii7QAvRTartuMXt7N/bHvky9iruM3MXhEaqiiYSg7TQhktO11GZFVF9mamcW5PelV3yoRfGd3Uc
3cci1qNzbgf9MpmvfVliXm0WB0fcMBXpWl0LXEcaGRDk2Vsfxd1LFOFTn0XKaCvHrVL508bwC/Xq
xEFGpw1qb1RjEs7cSNvJfkO+V++61Bd3Cp9IhL1zIijteC+8M0M+KbHmbjkz/lzsOOu8acjyyVvy
X5Dtz+zA6hA3rrFojDZ7rpKyeIo69f5KQUp2/yFtMOOynrdVDLaZVSpwnLC/kjYSH5oRCUglTJov
hmUq0tADMbTexnJ1llOCX88l93g1RHb6jaswfIk5hSkalIeiGmHylD5RgGwhsNP0+SmvObQnYBwi
y7Itkk/mNvMzIud+P4s1o1tWOWrmgqzstFDGi9xhNGn2EXSGcgwGY8fy3l/G7NFvQz35S+FOHjJ+
3gsGoLP3vk/tSPbtJDksaEnnCXrG7TxgHiC8/D2OgDQMJFGsmG1Hl0BnG6nYnwrk+M0EpQRmlJq9
YEd7AIg4fbPnDtn0wBqE3VByq58LzCir1FXdRsDz54V/gVpyIPrzueKu9dTmKkw03rYxU57YHeuL
ronqjV5r3F0T8DBc/Wn5yzE5ssAmQLd3+w/IAWvpefnrK/BDlOvcJfq9yz4jwgBKBP5fDM4tcjU0
5ywfGh95l/wH27IWPfmQnyayk3VlI1pq26J/NITL+kK0p06aVUwC39eRP9XU7Il/hjx/lEq2hijR
c8PykMQUTr3ICu2tPMqQ9OdXfg1B6kO962OoF5iq6z0RTMXDGMHP9Al5eE/r6gHq8LdhMIcbFsOW
71Noz8TGjWttmvJzzUXw0KZojHr/lVCzcl5TdU0B1UdzH4bSP5dZeE5HJXnWFowDEDHgV0VFzpz6
GHp9yc/J8LT0UgWJoDMr312E1x7I3Xstaig4WVRrCElNopW/00eV/jWD633t+KgXSm/r66id1/eV
ZVzzum7W0fwsmN+Tz/4fYee15DiSZdsvghm0eKXWZIgMkS+wlNBa4+tnuSOnsm/dsZmHpjnA6ohI
EnC4n7P32vIcCeHDPSBsaMpExKaoUcpCpTejZZDn5MImrHBXG7ovInmg2iqkKj+8vgqQWDbGDq2U
Coeq/kgoM/0EXv8AMETqh9XqZ1pfeEoUGuwJu6EIGOWmMaz4NJruM+XY+Y11db5rJ0c9GfWg3a2R
fh+zk/MjJ++QtIyM4KCjRJ+22dwK4j1JJLQOH0H8HpKV9cWBnwGUZ4YVVeBB0mYfDEMUr9tQdXY2
qdiEJyGJu2h3Yj7gHgbFcPHFixOTZL2KW6SRYUxMhpNEqJtLH/EcmXeofG6yQ6/EMzOOqqVrpxqb
rSyRoVx6JrPLfg6GzAbdwIQuS2pKTk2md7r6CsAc+1aCrlU2G6/ytda04mGk2usgOo2U68zTBO98
XaYOnj8PAqebhvuYTedvzVd2sBGs3zMDGmDmb/FW4gY2pNx5uMTCZxHaLBAqn/5ShaaeSwk0QJaP
T5nyYgBWfrL9zoVvOp0TJBcfRZ2mRHLMlGVzJQLZMpMC44i2mzmggFV17Coh0LS5y4tXT8MpB6La
OCukIF50zdS2qvKYyii6uIpmQGEbvswwLth0abu2roprw5rzKkd/X+rOzY9pb17NKDsuSze0e9mb
pTt3R0G53pj+ToTefUOu2BB7e3ccP9nqRRZdWLwX15Cw5Y1qasB+i/KkmewhVGUcVwuZufTDQzlS
UXD6UPlKSPW6KDVUUl4LED8Z8ufYxFngsNDbo7Hvb0rJpin33Q8IOyk9TzS4lm3bVK3nV29CXFuK
ipl8Ia7FQddT02TlCrwparibCTy/TP+oG4i1ZNb0q4GEvk7kefv3TLOFkmCk6AJM+TNMXaJYSFK9
DQMrNlY2Qo9s2k8tOyMzsqrPRuyMoIs5Bzoh1ktE/sOMWjVKkoY6o2XC4ekoQQk0ZTXARfznvBan
v4bUfkUXZw3IQ8DkIKNfqWlcAi+pfmH9K/cZlrV9pzsE7Mx/Eg3cSCUY16veKW+R6asl7+hLSvhT
AH2zUYXySxkFi2QG+laqwFuj/9V6GVFOjnYOFPMt6j3joeTTn5expGkRdne6EeZyOhisaoVIoV3b
XdsdpYS1IciQJAq/2M4jIJl1S1RwMU7PVIjCl9jyAYeJNzExdJsg8Ia1KUnQgdpD2hxJ5pWUgdKJ
tatvH2QplEdQch2zYSd70mR3+ccynN9kQ8EWXQWFLtiVyEN5phbftTxtq9kPjQY9AnsdeF0mEKZ5
4qCI0ebHGBrEJyuIgBufxPfWiqutVKHYUY8kHqAS+0X9LJ2YpbBjypF8MYKwOGsTWvkXqfWY8hKn
npl6eA9rY59UIdmXcvPCiknfWhQi14ra+F+hxe11dDa/Iq+6gYPs937KOs2XpU0nrdfs3uYdoor8
wXL9bqeuchgVrThYo4bYOuuG+wCqBoPe5D+FqreXrnn5Ag4YhrhjdLhQ/ttOTxRfe17WvPOk/AxD
woZEP46LFQVuy4ZZHrYmnCQ9nJCyhsplFPj2tOnmQ6l0fntkl8pvDbTXxMu872NuLIP+vwfirdBi
H0JO6df/+b8LCcT71Np6o6rxjUqQ/XOuraexKbt3s+rqLcllzUVJVe/SdIB/CjvLP7QuvQ0hN5U5
RsldNurRnxenTDX7jzQ9pOKu07zEPWQZFm+F3pjZFe8o88pN21Aab7uyfB+SDDO2Z1EzU+ttW8O5
Gkza0Ch4oiGyLibBvlgJOIxZ1tHwVFlae/WlhzN4trWXTBywvxEvXopZOwB8GXBxPhfdZgyHKFi5
OvHoVlM/yZcOKcLJb6FjSOwFxFj3DBJzWrURAkgvGKeXHknbIqHBadq7eNDNxn1IzUje99CC9eDB
wmva9Oz4zr7SBLd2JrGp6QbzGUPB3rYRHa2d3H+rgrE+S5v6WA5shEUPzkl649MjRcsttfD72Jvt
xu3y/OJ1tOXaxKVih7afahgd6tag9RkBHJ+qQtmYYfAajWRW1I7724BYL2RRObhFPz3PE5mcbU+o
DV0Q9ZRPIf1khMXHUfWyZ4RwOFKtO9UJb/uvUUhu03IuliNKnhvgp82Bm+0srz+T3A5kKCShykMN
6Doq7q92hZGXX8GimmpPY5v3CH4szzb7kKMDIEoY0WecDHzLNWJ4lp3edW614p1EqRUWjeA1714K
0cuzsBZc5zFFOajiCArcZzq6BHqVw5XWIoK3LJ39s4TVTm4KlSvE1GmPygmKVnNPzGCvtqGIoefI
KNppk+VeTGRfXRwLD4D4Ymb4exxbOPZMhUxNbX5p+6h6yO8o1EgBWra2zaivXb8/BbY1/BKDJrJG
ORgCB9oKTroV/j1ib7KcZ5YYyZd59igHlIKryHncUUd6Cc1VPsYSIskILzXcTQRL8zmjrwdXXSV5
Clw1xrKm++U3yYoZqfmRxVGwjtTSeerpDO0xoZZHoyQVfMgbYz0larAfek3dIbf4Pauq8bUZnd8Y
gv8MotzgSqwfwUxHLCzo60jvsp3/GqzWf+uRWF7agJQZeZp8JWNV587P0U0xY00geRbmuRy64x0C
0K70K5ahpOCCFVcTmKctM3aomP2GTIUArGzDtt7vhSuKbW76z6E/pf3T1PmwAug5gIaaz/lMHzzS
aPhlnYHFqJsx4pCFqcuuoRI0L/JI6K6S3GOGk5ydodfzFx9n73rOtfGhlga5flT3t5AGBBLSP3vi
RY5as+eqiZFUHlNZZXO9/nfrdE+z60aXRcOm7xMjQAYNCyuyEdabSRQ8nHw8L9oDTJPReuih/reO
QSCO9BcqKHhXteVrx3JSpvWke+4VHfmMLzGkNiqc13rWnvusZHES4EoRzyWcz/mmoKK71kH0L3+g
fMODPlr5LNSEEWcRNJf4j20gVdsQyJu6j1EW4u+dul91rBakk/U3R9WdvZmY2vnvy8wHB+OuFMTx
fnbXYEv9M9st/yxH8kXTzfjge+mtJtB0nSd5D/98+G+UiBjpbfclL9l5Lh8ZTKp+FRGpvKUGj0da
AMUkZ8EziNqKpL0Ghd0Lijhrm9UNpv0GYQ+d5pfObedvbLpEupRmkMrrNTeFsLx11GNbbftK4OaS
77bSxc9z4LiXYrande/SiqJ3B8JAPCEREJ1ds3TPkzgKBX6mNQLnlIX2kxYFFQoo4U6o9GCmjB3b
Z8sxra0WAw2hyO01u/JjuXC0lDBtWY2Mycbd1hWGFQJmmid5rtG0ZFuoHc9aeY4aQ6vU5rEdk/5M
MHd/bsSLHMlzo6NzLnKpPRPVQI7rvat98/QfchEvHFaKojcH2bjgE2S1aOrVupv5MFnVdBv5mzUU
XVceOHu5RlcJzYS3T5jq3yW7HMm1vOd4yTkbEbf69pH4xea6PGSgFu5V4PYAvn+opf9zjl2HGU17
X6axdm7t7wai9mA2ULQMdkt2Y2Tg/0unbZvM6SE3hqM3++xgOrvYwlHZTqFZv/q2nR7IdvFALdrW
q1UbH/JOoeX7zWwmXC/QLi9dJVZTGP3X0VRSSanVmMw0UqLCCOJ8rJn5FoLDi0e/54vflZjkPV87
RClVYA2G88rXu+QrQVW7KWGHI+7ENoOO1FjV+ChVqnXk8xpbhViHT/FfqNP8M3eS9JmPyQOUO3Un
HR32F2MaT0aYGFu7bMiLlDrpXGtCslqHl7IItENmqvmHzVPVC7P5a6GScMXNf+zUQdtN7LKfDQeR
hRNbw/1PUZs29YoNyEH+VWGSoZ0d24nspoqwdVEcJxBkqxReeYysFLhwfWjrsPmsAgQzFd2Jk11R
Jo/pJeNlSsZK+T5Xw6++ScO3KfJqAohwk3azMF+mbXSUe/N41AkamtRpnaK/2GIQgdNsJlq9QXdS
ISHAdxaIVBwd3u25yqpyZwwYTaU8E/17taVZx8Y1mfp3hYQRym0SQhKaKmJJ7t21G1hviuKP25HF
3SuP1m+N4rVPaad+kPxScFem35UQwIVmkH6WlNQ/ysz7VhSG/TOO2n03BeM74oVVLyLOcKGOR/xF
BjGlqX0wWOIuK3SpGLd6uAW67x9TqOmEfNbDvp/8dCU10VUFKFWzhif5a6UNEBkuN4aGCqUyh/o1
6mzQ7Pq9czzS8ZTUYM3hjB9loe3ZrQKUSGeAuhapbDiE9S8wXJKrPJyqLDp3VVSveUIEW8tXq9M8
6jDshLkq1It43waGvhmy2F/L9Dc7vfxZhIdJfbW0wrtXOIPueQTCzMhJuTbNAecG5D5+me9zFYnk
tqoiPs5pKBqQM7yTilEetc2TUVOYFFknXhwHp+UnjxAaier0vsaRq38Tg6Zrl4E6WPEHrpuTDf1I
F4r3ucuyZ3EkaZ9xnZC1GoYPn0f3qqlwE0iRvVzOynN1h34aRPVWftFDW/gPoi3WLi67/bJHoCTu
3GC/2PPk3DQxn8pNiK819SEZsXfBvtTu6UAS8S/Tq/i6cByDLUHdts1sArttLX8KkC8do8hzrrRW
nCtp8X9GWkEARAyAbN0KlWsdaMZhQdlZ3a7yLCZ5TfG2tdFosFTT5FmeG0jHJPW704+BOUUP6i7P
gODs9aKodcqZWGmApUiix22Cy/0+eGGyI1+zX0a1GCU+mDi77c23sR5vGR3rL0xt3QFbdrxHf8cm
VEqXgAJ/c6Bawo0q322rdISOh8hw4aDJCFzcU2mptrqJhc+flGCtWrl7o7+xkjYZHbz5Q47iGZxO
PtMfEvYZYzYLGCSZXn1Xp4rqCT0K9qTPsskfm+W5IbV7qyqIhUORDqaQQPuwila51hqKF1tDKcia
01unLEAwxlnNc5vCgy5MS30uYOzwv+HHwgasNWtXs9JD+dyNmwVsmvLw4P/fnYM4IYaAXhJuZNgy
BGejWnhfvgOy683936oDM7Wzmaa2WHvqaww8EUpjTslLU3pWHSWkI6WmWySKkXFCNnmYgjCSowKQ
52OEzBYP8bySggTaGtPeKM1UmKwNe993iXaVcw5WBKpj8PDVKT/+1Uu1ToRGwdKOSe/N+wYF6qoW
14xpmtYJsNcPR7AQXAWqiVX/ZHmvrEqVVDm8m2SglIr5Ymg0h4AzI2u1CFSaLMP/w02klEJzJZ/3
upq5F4yJwFCKTlEg03oTe6+ifTUmsp3FNFIDP1yujEW2hYi2Xhk0S5bNpp8ZJbCnOaIajfQ9DyvU
4gjeF7U0sebW2reS8RrYvBimOxz+3OYaP0Zl2riSJOfANqYKmNj21nMj5Dt2TtTcEB0AjRD2xWrF
Qa2mkGAeVe9eMqgEk4XjVnaCGzITdlYE/fxvyaRxtOCC2Y46KavmOm3c3VJs8kIXtG5oHaUDlpC2
+jgqxdbL9I+KYt+jTJTpOYC+VUDVuTLzBuxdhK6FWwtjp58S4YDAxcb8suX5mu+COJ/2+LOztTRi
6xa9ItRMmH1QI2+LeDTucjQo6XQU/BKsfsR3C0m2OiX6VXBGaJZGUNtExGNTvVJ06g+wBYynyYcy
QdfO+rl1m/b38rmpxecsfD1I7NkOqANlDEoyHqLqrW16JDmJdgC7kewwOj2rUnFI+PNuaaGrHRNY
CUhWfrUWi9y11ukNanWyxhZH0zBPLiQCPJNrHF5rQhF/J5VaXk07ry8De/8lbpFZ590bMckngNc3
SQb2npnbOfGZtqSSVOMd8/82rFr9tnQM7dzccuWrlxBXDf12XCdFr4znuPwOmeo5943+ndBQqi9B
0X1S5BA1T6pXi5OhtSrvtOTK+dFQn9CM7NGMj9Yq475c2kujr6/jBhPAaBTNRY6CcmouoTiHA7G5
BNhK/rybeP566bhos42irSNC0ku0XdHHtEoh860gRJeHDtvSbaBlSUZA5fCcImjWbxT7MzXGVzMf
VaTEr22ZKi9IH6kQKjRPOz19N7KA+Ud+p2EwXvA7cBF1ZgFCM7HZN/iucXPVyd+HWBtWZpubNySZ
5oWaJYQhG3FJRQb7drHmn/I4bC7RZNSX8p8R6eLqsfNxj5fPMlJuDu3xNdCeF9LO2MoD+Y7bDzqo
8qI6KHme7U2DQ+meiEQZICQKCamiELVb5pA84RHLCVmvxq1ZqR2OIyXZWhqOy7gL+7dIJa4odDza
qeLd1hvzVRnMzXXO8+4tNtvbmIYuOfa1hZTQ09cWHf91TKLwVUnd8an1k99qEFlviw1ACTVkvjp7
PfIhtiq+hLey6l7zdLIvKs/yHRZSFzgAtvyUCKKeeD32UNj9PJqELagooQ8ddMq0Tlvd5VEzqMOh
CNy9Pmbf/wpJFJ/GRQSkPYUi+wRGFAWKqsNUnKJ3sN7Ne5B4xC9pVnSrAayckEEP6Kn8b3rcA5LA
h75KUeN/LyOA7uPg/woTD+sa0gUh/cu0hG7XnFUXw+gJEAvMn4VvFVsjwOjViTokPtR5rRiVsS3j
WTuaZfbzb4IkgIVvi34lmgo0eZC8tZ2S9tEmsFn+yTwe+eKi+71OFVgne/TjE5J6/aFb2u5PBk82
34mEN29KZX9hvUBIwdg19zLf4Dfzb3K+jLKKzB88mmsj8/Vzl/HZSuO85CunDUXtmYpYl5jZvRhH
ZeMNmClhSmWvYPWmk0PbcNViu3jFCw1WO3nYfj+vXR1CTVInwqGqIf8xM8J8OpvpQvcRr8sLfrmw
tW2izhqhhjZ+bnZEIHpIxV21eTteWwftaqTH0Rezm0lCR9z0U7gz3TwILoNSORuHfPhNn2Q0aMTz
pkmURxW1/ZPXDuSRtjgYeVyU5xjMwUZywarJuWdZnbzK86k4nykT4beB5mxTL5pZ+ffh0dJa89Uo
ixfJ7cUpZ2I2c84tfn3ZCY38gh5qoS190SxXXhabzbIJKrhxLhoRBOcmz9+w1U3nvy9p3/7noXxj
Kgh6tDJ0krmPP7gltO0HjNsiREk8lTOqyKXqbg/4lHtif3ZEC7BYy71oHaGO5MlYUAjVuaTFDL9M
86O17gfEonJyldPs8OJYc8+jMMQaYzbh7q9zSkgnD1Sa8hX0QfeQxn5D+wCgjJZHAF9tvb/KyePv
oXwXneqfd/UJqr/eh/R3tZYqB/jCzgddX5cmeV9+H7xHgOWPfUlEjXy3T/NyqwznRU0NXEQ7tFUn
xbaBuXeMiT/FC7h1W+tiFVZzJ9Dr92wgmOliosEpYOO0Fyvyv2UO1OuoIRt9OLg4jnYUgbw1shMV
1LTYlFNek0cDR7ookskjynkHj8aFRjavlM/DwAyPmPbgxhJ0fdY9+KvygWBa1FcDZXyR52m1pZuy
UJ2zbmGWUIO8emL3fzfMqHyPmnE6DeGEp0Mcxg1N/thpNmZro3XKddKDME3zt/MHz4bf3riDAM8F
XbfpNT/Yp563ckSZG6Vvg36JmQQhfP1wTVyqY2oqK7dWarvdDlM6MCuwmkqMhGg9XGWrCmHOsLE6
HiBl/gIJrz+OTmBBggMknU1dDh7EcLnN/dcIu++F+S180WJLXZtG/mzicTu5KMRPchT4K2wj0x21
DI1mIaYhOZFMOGbAm+bEzr0t226V8g97Ne3qTKaj8T627ie4xvhR6pmLigrHO9fnuQyzdk14Rn0x
tMyG5wW5NapGdxcVLNpkl0Mp+mwdZD1dTD2HDUvmz94NDf51yA1WGq3pldyrIT3u6aJVtLhNniyy
VNm5UXtkd+vzhZBDYIuINnkoX3zPXjlvCbVxy7om/9wlOEbSHTEB5K509reiVIjjSErz5BU8WJR2
JJ5B+qD8xE1vgJqqcwLyijsT5WLG4tjyoqsatWRJmD8y8Sgxmj5a1VFTboiz+JDZuWz0v1kKNbrl
Uv+zhKkpGPpiXyPVtaZT5QewdD12buvH/260+R+cC55pWRQ4dQ+XmKX+C4qHwkqhbkdtpclfYLYU
+78t4qgRjyEnfsjSuqlgYyV6MSSQqKYIw4ZW9g1kB+FfvQTDy+dd7AQkGNfk/DA/+rTXoMBDcSp+
l/hqb1JtJs8vurMxvtQ0b07lXHCfz3NwbkYWcr3wPg4Jq+oseS1qrq7MScdTaMCYoofqbkuHybnL
+v61jIjasWKPfaF4t22rhzJaGH/s4Vrp83him7WXOwwXrgpt1zycB8SetbIZUR2u5TOAzNIIrUO3
psNArpDH5F5LPKNRCFxXC/HAbfbeOHIXIfa9jfjn/B2xZejwfZaMlVXg1rGoJ9m1Bo4m6If/wxpl
qv82m4iQC93UHAOSISl1/yY6qnWBDdE2CD2mRrJHb4g5wo/NM2DZ+RoNFUjOHJxhHPQRQSfCaTp7
2lHyktyMCl095QVxfKeq0Z4qYaY3+yi9JWX3XR71uZncFHf4nsf+KwrH4rNRj5ASmasZJFU9/Sg6
5x2iavkIUG2cyUVnQZZDFUIgHu3sGP1qqhNghNTnNFfjN3C0eETaQD1VoQHfeaS+reg7BFDubuwT
7NhBPW0FfHjyIVioxrCXM3KjOWxVm8Y6qIS43qeMOGMLfUzj6tZRit7aFgho7sEd9EvDOY2WRYFj
9oVgoHjS4iF/jXslWuv4pI6mHuevWmIla1hb7VOv2MG27sue1Sqq5QQ7xNXynHaF4Kq5Za2rvmrF
zEL3m0+U5LMkqKkxDpth0p6F6ojGKbofSR3i2fbDcLPyBb000Xagn15gLeq7uu6icwl54WCLyNye
OO8TlvYXTViCG+LWr7NJMpGQS0HxhbVo5oUCrJdGmHys1U5Mak0YolmcaQcN8LNj3a7J9QpEobRR
Trpp6IRPW9lDqruyEX5AYo4JNaUwWiMUERuWsLiyfmAa87zpI7MSbzXjvLmmVlDTCU30XafMyhMU
hJ1jqONRR0y8jXoHroREk3T/kEoG2yf/RXwKGHWza64P6n4ZqUI4KNkwHoSyg1d59T4zvXw1tMl0
rTP3q5c39VWd02Zc2ehgr8ux1+bnTE838pR80Zf/BH1DWZsX2cWsI6zKFXFhcTb9Fg2tszMX6pM9
Jgf5teRFZ+0KW6WXDdMHEo2hvxQqu5TRtb4vlZ4s8thCk9qrdmMfroj4Qr9tKr/8Mn4L3cr8nJNE
WSVJEB5tmhekBbZvDhLfn7BddgiekmilF6uys8do1QzhNtXt/pev89B3pwpxT4MxwIv791pRqjU0
J9yIlft1SuLobMVNRL+FkR6BV4p85zALkY0BcvsCJgTjeuEEmCEEX7sqvX6PI/bTimxMbDIKPews
c88alMI1DEvY0WZFPF0xZlv6W4Ivp1kjmuQ22PdMjgf8ZMNGrkTlodnb/aYnivEWWeanZBgWHdm9
AyFsR1XNhq2JiHY7FkRORESByoqZfNFzX9uWauTR/s6+xEGc/ZjaUynweM7MusiIz+y1iXaZWgRv
XjesGjlV6o361UltYzP7qnVWHcrJZZ59wjtu6W5Q454wZG60nvRLy4BupsB/Ksvpo3EoudrefFOV
qng0QbKeRsVjjrEygKABC90S7VPvVF9824ccHROQ0DlxRbzBoHGj0pGh0XUd1azcj4M+I7eCzqTU
QQNCDAdS1nTHwg/il6FmyaV7ddgdXdLtkcXGKG3rV1NwAjT73oeIdf8ixjIl/KwjFzBl0j9YgKA6
blvE/mIUdNCCO6V1bqHdPpu2Mdw1Qa703f55KNQemxNy+gw33Z5aPKl36WhcKMG6W35z+Fo6IoHO
RNy21BWVZKwvDdXwnESi71HNjEd52SL/FdUECULPmk21wJ+QqMgldztw+8vDYYjJcZZ7c2Dq5Upu
/xYYQjrTTaDSRoYXTqaBkuPBHMv04nbDMSe7E5EeF2GZK/PlBgpEvWiOHayXXYUepPNGdhfsgsWL
1k7VVV5bDq32VWemSPyyHKsw/Da2J79SQQFRm0bZLx5xZWrER5nieo49IF9ctF0KChqmB90IjBUl
7r39iH8dhg3IArcZvpruuqnz4mdJLMA6GzuUv2lmHmLmnmV9ZIBT+mRREq4nodDga8E6Jlot8gXV
IHWZjh6ODeJr1RWpem/jNrnT4sPsIbtWE+JYEbUeipmzpC93CoLqE6hJC/vU/T6Ibbjciy+mWY9s
R7rizQ7aQ7CxgtzbxxmtV8WM8KsplBryACXw/74009X/z7mPiUP3TLabukNzyP7X2qzWB6NzEp9F
UVnG1AmnM90hCHNRaW/6skRSancOdMD0NRj9XaaU1Vl+AjXevj+8fiBNzrUH6DRMxB+ONqsbKvjp
a0FYYZTjq4rVAQwFowQc4Xr2U20B9xIbrW/0Om13foi6n2hG74oWngqamjcvzkQv0k3ItmtCy9F2
HelyKxhp2FSMCaY1N2VhYlhF2eVujLkwEBHO8/sCDS/Bjm59HSeTba/cKOlulqhqyXqpHLlK+gzo
e9ibfv8QzJgJk/izZMaIo9Zt1GfpdBBHFLn3bmztJahPtnrQreB2IsMe1Ruba+KjZQ1X0j8TWM/Z
DNsqUdhWx7g5LouO3uU5trioJnqMsA/MwxjdNJrln0k9rhH0q1tZnudjgpbKo0fPALzWZvlT/mG9
ORCCxZGuhWTRSIW2HTXhniK7u/e8PDoGBDU/KLUiNA8BULAl6i61po8bV7Xig/wp8jBBlYZSKZrf
ChwrO9IZmHCc5oyrdUQCWetTuQoTHg0r1MpAz1XtJjWCYBXaXQMbnTIALJvZ0N3dAkKwWto0ht4N
2ybRpyMxWNobKYA7ueS1YNjU4t5bqrpjPJsI1MfwPQ3yowSMRjGVvGoe0ltMWinKcc3ZzcbgPsYs
7lehoPXEg//RNJP1UlLOWdOH7pWXmY1q3+EsU9og2UvUcNVqL4afuTvfNtQNOC31oMSjfVDqInwE
nmJTrjfcT3JG1dE5tkTi/YrThk0Banh/7AzwNqw6uew/NMfNTv4QLHnihqcKNcTwlmfmR4qC61zU
Ec1WP3cPVpbGrJ364Ch5BcWc7+wKOnfWGg+5zGwz+hbkrT5LrUwAwMPQjWgzG2VHblI3XAJzRuwg
RKpl4X1MlgfjR02GCxOKuVadYPqq6spHzjby0WkATyg8RE1WHSYbBYmsQyROSq8z62rmVWbi7YQI
Vv5AVVd/lnYY/x/Ud9f4N/TDcADWUNWhp8wUoon3/yOQSSXxuDIUuv3a4HP3Jm22aSkQQmlyihvC
cEDVuXcz6im4tBHQWzmxJGGA1cXPXogyRG31z3ngtV9UI46O7NnVhYHjQStZGV6fnWRXVvXi8WBm
GiELTfqCxepbw2BNxIC7K2ZQA0wbrn7hpgYy4w2rMp2z5x4+wcqapvhzoJO9CgyeCcYopEkcNXry
53zqlMaTRTomcsL8rR81An5bizWYOMxBy+11f7z9le1WbE0PtDWBCQkpL00xgzUGGaRaV2KebzED
9wTb0wPrI+ikxbSZ8OhtZLtvafJxNxg3DESKB3gqrZ3vZNOIrsb809Vgdfw/A2TmyxmNgWMAU5vc
SMGCzz8VGF1xUcy2PiiBGq/+98cD6Pp/f8cwTw3BdoHub9maJ97/j++4oobZoqauzlmIgXrWh/as
ZJqendXBIehG7D89H7GmWrBYQpfWgr8/VbOmfUE4vx3qH65Rtb+D1NvDlNwsBmnTNx5t0NjPg+aS
nzpU2Q++Jh70wWYEG4kooCv66Yt7klvFIAzeLLO1zmEiSqSlXlw6qtcXL5jCXeijUFK7wlt520av
i6dItVklS1PYMueSEJAcpfTWnHPQr/q0DQrb3Xh+EZ7Y+qrvUUiYlBXbn3pTkC/Yxm+UyQEKugnF
paZ7souEpNUQjWjTJLeqjLXD5KrVwuGoit0Y9t1zaiI4c5ByoJ9t/S3pDf05Il3rWiYRu/gGIlBp
kgur21Qd9HEELCXudU3xr7FdZMdlDo3y4Sg1FU411AcMFt8tseSQwm15PrX738sUCmA4d0zCcwRE
X458P08OS+/JGBIKkW4bbDovJ9awaNA70J81Q/t3uMt9xFly6Sm7hNyDT43gChdEm19QYPc0ykr1
IUexGBV++UHSRnjE/3iUDXGppCa0K73pkF2RgmpA2CEQjz1U5a2pW7/NGnVCNlj41f8K4R3KQNsW
iyubn1KbNjLDEcoN1Y4owZIe0JGcQ5U3KHksfYBEHZTdOPnjRnYEahMpVmdEeIQLGmVyw1DaE//O
uTsvmonZB1wql9kDsqgDshnaNXgghOJZK9fugF/OCfhCoOKOl8rg75xUG3I9Ih5dhIplMdrlNA2/
un407iAwoBmJs98OMpn9ou2p8xQ2aa/ZuwFSw8rJSjR/bvcaGf50WVr8Pq6Z1YJKxrtnr2TiD+lr
1rbwQptNeNqeEKQd/n7BUWCh2Pb1fv0Xeo7NueLbJYdTcNA1VsBrT6SNyp8W90SOVmgyNlqNDEEr
9WaTTL557Nn1ncJM/zNqUgUjjGlspIW5HFNuiFiFKh059dNQhnfFy8yjrGH1gtqDKfuTOtNlCJ3u
UQ+Ajt05/lg+B3mIPns/T8FRPtojq6VVZwwUO8nmfqn64dXpIQKOcJlDluZYaHL1s7e4oFlObwHR
BugM+/K5Tt+xkbzINNC+DOltVzENj2ZNzchnr+c3j14dqCNEpffH9wK14qdWMD/K3FWscMpFkOzy
n1IGbPajt23dKlqeQNAw+BPD5M0d9TeCxMlWctovHa1RlMtjYLurzsB/KqFEVtZ/QA4eb64ToXVR
PfVY4svmScAEJZpWslklL9e4CPW9V4lIbS2cSNi2QP7zg0D2S1Ez+bkEdzRnJ3foB8OKWECrAySO
i1SLyRchB8w6IhtYLGp3/jnJLq1jf2PNmUF8JuE0VAEOcgLEitL9cYv69CDYxaEGxIpsvQxNYL8M
OjWFqtCf0KfkKy+uq4PD5b6Lp949w1pqLyroxC2hKMrz4KCNpU9dvyqxMM8OzUA/06/XbVNg3raN
eb9s6sVhW1kasuduI/cnfpZu2R2aZ2+ywp2PzwyPhFCrYGfahFo9XWTihVVat1Ch+lxLwx1B4uqa
ALFsl3Ydpk4myGsSEkATVWF4QXyrPzRkMUuvocdhpvS03JXR+JZn1lc5UAr/a45X80nLKL4wnakX
G2XdXMXjaQDqxEf4X9Sd2XLcSJZtf6Us35ENOOa2rjK7QMxkkMFJHF5glERinmd8/V0AVSWRypa6
+q3NMqlgMEhEYHC4n7P32kmE6zNkmrhEm4bZmJxnskRydsdNPqH6d0cwKRR6igQQNKOo5AHq8mR5
8K8fwR3Uk/pWSdv2tuzxagV1X++pL/v3uYJEj49C/lCUHLxSsPSkvrvO51Jj1hFaXdh3at6Cnp4l
e+nQGGeI+Crt1EjWcZwF1EsKCvfFYtVrQ7RazhXMafTzIuvcg3lA5qq88pGlnaux0pM5G+DJo4vc
oSreguYIQJMrF8XCoYgsVE6L07CIev2U5BupB3Esp0YKWZ6RImHhj6m3Y2wTQN237M3rt/4/SkCc
rLMCp00oN1Re/a1siw0ImnpZe1t9snVXZ9UKh4Q7zPJFo0a4GJb1BH4b6mh3Ee0vw+wi5m9jtVhb
1XCH0hIdE6Lf5QuWdGtnzclw35+jEZUc3yDPUkeysW9MBGrr4ZvSfNlbKTnVivP9JwUfiLlVKs78
PD3Oq+Ft1mb2t0ehfJoi3wAAiR1hNHL/CHVfT9hjdWnGN76G8kjz7ejwNhWnXfz2LXnm2SqZaFgr
Q9pelt0newYge3PE4/JIDThNIJRF6yKv74Ku064nbsjXlbaKlRwe0qQDnG3AkoA09UO+x0/tIR64
WF4bJ0m/qQyxkQZkz8tc3LAotCqGdVMbU3f2/fnAjn54vmyAU3N1wieikG1EWI49qYw3y/vX5m/t
MY43y1rCk0GXNP0VljmOMzaNp+hl2ZRI1YwYFx00SZrNzyaFIrlNJ6nnSWjLa8pAs2yi+s2cUfup
dWDLhmWr3P1tXTG5pb+fMoo0tFrNqrBYYFO7DfF4h21RwxFVyiM1FvE0NIgclbaMb/IIDXE5kHtp
1eCr+sEy12+oJcCc3WZIp8c3z5aEicLqLhc/1zIBodOOWU9OAi6n/LBYi5qlSmDY8tlbwyTrwRrF
/q2Euv/L8gAhWVeXyTXVPp3oHSU6qSLQd1pcid2yDpwXfR24v6228L9HKka/nlAbPyVv2uj1Vdsg
i5F/jY/Jm0SzAlivTFJJFJoKRfOQ9U1PfsiEN1Lp4Y2+fZ/VCKqklkI5qbP9OSbAT7jKWgDyRLe/
wX3hfp81JQaQ5Vti69u3bxULaaGhPBEpQ1wQFP2TrHITGNo5xnNGVOuk1sWRVt17fSZtpcgrKRui
blMkn9wsycoMZygRkTLWkV0xmwst3e9O2qlb9ypEKd2nW52hc0T28JDmSQsgkUR6io46gHhduK2q
fOmEJl9JXZoyL4yk5wSNczHLVGJ+MSg8m9uIEm/QLSy6CasqjPPSajQHuY96rwII20xBWm1tvLS/
PgJC/LRsZaUhqyrJusJm6fsxRzgqlCxvKsk/HzXeXhL19LxNKzmPR8pUQwwbFtBo+Jn9+0myioIr
PfTXy02b8NjmUGryy/LdMufwCYLAjCOfLUdBk409gorsqgI2eIhCiqw9BdyUjvVrZsfnhSjPdE/L
nwvpmFPTYNEzqucSt/XnnmoFNyyzve1I0l0zR5bOsfm6slKg0SlF+NjYs5KH+elko8SzpGI4SVI7
kzHwVcNHlFajApRnaerU85xlyVYTbUL44NwhFsgquaHwYm8IJbwWvbILVIy1ViHvWYfXV1LvW5sm
KmAazgu7aSBgQi2DKzze+MHV4Qqhq3DegFn/lNu77M1kU1CmuDPz+nlBSkWTwNGHZBwWLpoADKDM
P6DCnnldukpC3b7uuaGtFbT7btD2yZ6MCemNUiPp2I7NWLsS1Om7eoZOE5AXD4321kYkNWibpNhY
qtahdFlcm/JIt5xW8Xqx5e0VNawf3+yEY2Rau2pWqRZ6wlxM6pkrmPATbI1YpyQmjIA7/CHB2P/m
jQXgDDmvxGNIcobt1E3lkdRBpb2y2v0AnmeOawXjNCrZ3hxbgvuE4l0blYn4kS6FY9OsZkUvkIuq
g20xRyD/rfQK7zSasyK6h6eO0UycrOGsn6lfQw8Xb3lBbF1H4OpGLNfe4Mp5rq3a0L5OOFJvMSNa
IOpLO0BkPNU2pGAC41aTqePlTaF2oQ581Q11T28vfrZZp7oB1bzrysh24TAV6zhqtV0S6M1NMUSY
+DQutSWzpEn6U6XDhxpkqbpqs8DeFqEF9gxKzYWaVeWq7cITkXax2yvUVGyiQr+PwtlIAix1dPko
q2288eUQAsi/HllWdW2L6qLOKCl2poxurffafddW2gbnNvwJbAdjhjRu9on6qv/VmOLxEqZOd2dR
ttXV5FavtLe79pwds1X6LF4rFCWLNNvMAtjD4iEQnY6JC8j9YZGyZjpeMwKfmC0G+mYJZVi+YNcz
1iRJCuf7c8sjrWrLMyaLe0WS8mNkjVh7ssQ4e2t1/Hr8UX+qqMDKZf2AD0GHk8uN8v3tsbCMejLI
jj4b5DpbLxwVm4bLQU3p5CwN5+U5s1Ec29zXSRtfLlfz8qVBp7GLZQ3QxSxJQktyC0qQpoeJJvcs
nLWsWLvk80G/swpLvD1TNOZD69XtwZjJoSXZSP4E2pUGByihIS5xo0IdKkKWhItkcUFejsw03UkC
GdmlWrYjEEchIfzX+8L+CGAlg5o5gm0hJTBYVFkfpgoxaVMtPXXvDC3S1Zh1BBzgrdrnGsxKxZxY
JSjNnZdKGqOlLCOv5/lB0JkA0AKjMwfsYTdWx2SvtPYLg32hsS9moRnQXkla8WBWjGMm2TyObNAE
w6w2XEYwzjZK0Q6XtRfMgC+e81OEBbFFOcM0a7IixXass/TG8lL7mvX9rm7xPVOxMs4mmQkMLQ5x
XeDT0nZxmlMWm3XlwSTWLK0lMk/TDDk1eZeD9RoIXHqal7CMjBBxVD1Wlgzw1qkLjQhrJSK6NA5A
1PPU8kVr8mJt6mgIvz+3vCQJlX0UTWDm59fKBfSm3m6PSxOKxL7hKY4t9JBzJ2rpSXkeVQjMUpQ1
kfR5grb+nLUq12gYGkSMcqUb7rKsXb5o80kVifTBtgZ5L6I22fPdU6xqprwKzZeuRtMFdll024Fi
q1P0KM/1spKOUlgefn1yCGsGmr7L8+XckBVdVXTblhXlY+h7F7Jyq0bymnwv09xF1kEixauu59al
mgJcyTIFxYJdfYSB0Y6mAKSiOKPydWMxTVwtj/okAlamydSdqFBouvft+e+v+P4oRkMEjZgID+6k
uYqygjLgOfQynxlq219V/3pE4f7bc75ePBekd8Lepbc30TiFcDmj1uQGnTxRc4ADO2XOgCwAAfJI
L28Xc5OREKMTeo8iYU73riExjRrVyUh2hKcW5Dphll3qCvV8W6tU8pffaqqA+/DfzSXFzqOK0Lfx
PbzQYu8ZGFneioK5bCtEv9T5FtMhqhD0Ddvcs8QxF3OBUyYrovauJSZPJHY0pIawoivPZg5VX9C7
q4l3eGxHEs70PL/A7EZntJDqLRCMcL0UKqZYq7cJwRdUgeechUkfg3VVxTft0rIfU1Q18Xgv9cVw
WerWdCXC8mFBXuVD3K6RMUm7PM+V1Ruhx59oyKYp0SkAhK+XuUDiyxsv8hMQNpJE8kF9UALbvBb4
h6/ysbtYWvCGNTF/GkoChi1kH+7y3nRBekMpldImD3P1OhfwCJhyUdoEcORTEX57lNcKhywG9znP
e42IFFBfJj6v7gX8BkZEwc2J3OB/Ek5w9T/TupvOEoNwAjuVc4AhZMx7KpYb5nHjBcUay6laPnKd
5xSTQqw1pGWb+Wr2B1BLPx8Xh7KiqqQx1lK009D+MfKCtVyEZBOffsXaTt9w38gOwdBK7nLDnPlf
FErJBLaB3zhxOFT7gCybQ0ab1VlqfYIrBPdNYbkKJSJcgiTlkjsku32qPI62J29MEUlvuK8JyfsV
eu4V2DhoSkrkLhlwzKqKoywlHPfSJxlH1p+TWrlb9KsG/G9XbXCCGeiwH0NZ6zZZCLZN6uLx5sOj
DIysqgzyOfv/tNgQWw7AoRbZ86IljzTyLSwlzNaLrCC2Roo8FuBxT9GZF6HvGneTKT6pqncdN7l+
ZxZJRWEj0XdlwM4c/Cslmx6zgLD7RTCV6YRyj9zRdxPCqAO5aPtu7Otj2FG0M5svy5BYCPMTtf/u
+q3rTwtP2hmms3TxMBOQ8VaUsI2ynAJTdkQaW9/NQpWlTmxXuFQEOqVJpeJgNP5xeeclQt+NGAls
WUTPy5dovjMvj4x+g7ROOn/7VEvRdfmSi3DaqmbxYqR2tapYSbjjJPzBkWdc79tDv/AOmcEtIAD3
twrenNzmSQeIjAi9qXdLyrGao0KKA8AP3HX8+YsRXUllGIPIhicRpKFOa4G3V6TaKUoL63oZuP/j
y/Cf/kt+ehuh63/8F99/yQt6xH7QfPj2H7d5yn//Nf/Ov17z/jf+cQy/VMSnvza/fNX2Jb94Tl/q
jy9695fZ+rd3t3punt99A9EubMYrfPbj9Qu2tGZ5F3yO+ZX/0x/+7WX5K7dj8fL3PxAeZs3817hl
ZH98+9H+69//UEymN//x49//9sP5A/z9j4vQf6nC559+4+W5bvhl7U+mFSa8K9kwBDJqpo39y/wT
wQ8M5km0okwIUcj2//hbltN345fUPy2Lab2tUHIxVYB6f/ytztv5R9qfAr2tziQTbappqpr2xz/f
2bsj+P2I/i1r01MeZk399z/ez9Pmd8UmDKHyyCbiQf0wZwVeV9TIT7FLK17goC5Q8aBlfVa5Pj2g
5jfTwr/YmpAVPpUw5n8+1kgChTyftCK6wzI+iyy3r2q0m2taZb37wwH49jF//FjGuwnG8rGErNLZ
nEMANLhS76fifg6ENbGwoyiZtik0ePmdJhG9A2hq1enYd3+9OWX+e98nNGzPnGe5BvE2lqUqmv1h
e2MJlmn0/FU9htYdQ9voouViLWsW9rED/7Uv0Zof6iiCpEBWynoMBelFJq6eX78R8X5m9fZG1PkE
AaZMAUSbd8wPXV3ip4kJMeMVDgFpP06E8eVtcp9y599GsgphNaXzDh73tWk1pqqFeZemxEv6fgKP
DUVTUtE9K6d0NbbltDX7oN7lUp1S4lP9mwBTyz4NhosiRwIVVjQaIh3pZhjMhuigu4hVO/+NFuEv
PxCzRVMjDp098mHP+g3k/sBAv2SOtpPGPWVEpSCk2ygqgnNZhhx1n2Hx17tReR/2/m03ssYWXKEq
l+j8rn7YjYqkTt3oQZVPNHWTdZl9QNtanaFEyQnpkWEBDTFehjqdgXRkbhA+Ur4Ntu/G2h9P4Z+u
FU4pNg3k1FBVxoYP/fmmJ/UhAfAzSE03r9SgE5ZjuxmHOl//+tP+1ZYM3WByaiiWri1qkB8+rDz6
ZtiN0apgNbMpRhmA3JAX7V2ASfA3R/N9kOfbfqVujOiAmhTN4g/7Fft90IsZb2ZrROG1qb/JNVOP
6cvF6caMyxkbKkpxLLixs5wapy77zRXyvkz7z3fAMGwQNSkz6L0/so0WAM5jhQG9n6qAXzINRAX6
9O/vUVP+vpH5TfywR1skCFbQxavAEl/1FtB803WvuHfL33yYvzpyJKPOkn7FMG31w+6kQz3J5CGu
LEEjdTKqV9LGoFXD4tj+Lz7QDxv6eDJSSUs0rkKMjMmhjf0ciFfh4weusez+5hz5yyP0w7Y+JA5l
rGcVorlx9ojiTEMRcqZKDfGQ/5tPZKsqqbIycrF51/5wiODfgKyI4pVcxb0jBGd6qZEBPXYod369
pb885znf6ZoYmsZF/X5Lmh/UueDyGgF+wspwOxnKgfmgyp5rEDcibTOSxn69yZ9uf4wdpmYIReGm
rgKAfL9JtOQs8OdO8xTnqFST2BV9vpGbIjqiWcx+c7P9qwNmCcWi9E6pWfl4FrZxr/s9HzCUwdeL
WiCTrcGG//oj/bwRxg2DSY+q2arQPhaUiqpV5clkmTLFk5NiLnoghrO9+fVGlJ+PFVsxZ00UmlC6
CR8uqDwWQqr0aNWsupXmslbaYRIqBxfZKIa7repWB3knIuDU66vyd7e6n6/meeMWVA5NYdSzPpyS
VTTIyGSiVT6uc1Nay9ILAUS/qb3MH+D9RIWTEEQxzTL+Zzh8f2Z4jV7Q7AXDKusrYAadC0jAleWB
WJ+w9FxTGI+/3qU/n4rzBpmGKbKsGZrx4UOVAvtHGRMBMcmHUJmT1k3XyC1HU6b1r7fE5Pfjh7PY
f4Y+70I2yuj+/sPpcaCSIo9AD5YH8KlQi2OnQ5XS3AgtL+SNbeYN7hLSkW6NzNaBuaoUuFMPlaaL
Dj3FjpGVpqNVk0Lpr/fVvQSi4q4JAyPZDEOCKYj6x3kSqdN925hNs0J7330KiEVaGVVxJ2fD9FQC
eHDGzr6MO+kOlgQi/r69Lz3ARWV/OzM93KCEkCFF8RVV2+6UjsAb9Gy4LktxXw/hQbIlGaqrrK2V
mGqGHvgyVmLSMiIvgSg7Phi9RsqvVsL2LYosoptaBapbe8i3V55NdGafdE+lpmq7LBHtUZmi6dwq
kn6N1wpLQ5jpiBaVhAJKl4gdy4xBpdxAbpADKIFYJ5/aaFltuON8bmHK1QQkExWgAWcnthdsnFJS
/u9KIqqgvB4kNQc2GQLjET2QnFwuhotx6musLm1kOaYPrjO3evlCzjoEoJYqWeG2Tu2BchB+ljV5
f0T7hHK0AWRzIphnTczKhhrbhQBig+YDIbkKtTc72Xa9Hqj72JKX7oWeb5LaXhtdaV9KJHVS+7rV
cIc7okktwkihs0ioYhybLAqH2PZwlQ+CfJyyoEqeZlgWesMpq2wT+pBRNAxcJOAk66nIhyeyjtVN
0ya3ZhA/qJXxFR3YtSAcd60VQJpJdrBdYaL46szuJkyikQpIUmZfsmGIL7PYKg/zPScFSUL0Naym
aaNUdL1s/tVE+2BJbTaurS4q3Jb5584e2H0dPBVFjOmG7NUsc1WPQGEzUErXDsJ0nZqNuq5YZaCd
UIQzdKTBWWi76QWcEqbx+liLi04S7Yb+FJE0g/EUC9N2Ea5Jt1acjzC3hXI5qaG6hU/6Yhf4IqcA
Jqcq2/1lSbI6fBH7DP0r3RVTv6kzyljhqJzrUgIrOTqYRksS2SCvLX9O3NG7uyqF30VOBcFDwUUD
RdPxoaSmNZ7bUEp1Ei/EAXDmPbLQ22Sh/fYm9LLpDm/g52icLpnVStB/M8rYWWj315WcniVkZ6yw
7aH+7sIOc2b4KTDEM4S6wPFtv3D8mugxVaJA2odFvg57NUSwFGp7VBCcDcOtVxTXhlHa+xEMixNG
xS4FZ5iYcFrGwMMsk9WAXbg0nI6ulzPm+f0oG4c01VeYcg59jcqQYPGVkDP4a4n+qsfV5yKzqbVN
Y76pvfQBePgen9sG9lO+yYnRRpKwSRCDblqVCC1GiStLQ2pajH50MYydsg3SuFihoEhcjYgVoVok
TPqWvWZFE6DtojLbhfVNqEjWpanYBHj6qqjWuag+B53xWlqacUk5gKAY2ijrwMqeFbOVkDDGmE2h
0KxquU3coo3xN0P1cK3If/F023d6O15PZgOMI73t8vIuHPXN4PU0M0cvc9QGj6Tp2/eTPbMYqp7m
pDZBzFfSGICQIOKyZwOeBXpFSyPk6OLEhEbgEgQ3laWfirKxtxTltgjQNrirdBDA0Z56w/WQiM2Q
oMGapPZL6hsv5tCY7qBmHEYrPNVgX4HA6qlDpsi4h5J3PzW4LpoadWYxSVQz/U9Ym+9I5LrsDIK8
LT+N1kMPURpgFV50X7FoDdarvB/q1YBUGfwgsQC+SAhmsZsjkMZhVZhK59DtbC/gl76KrjNONXlZ
a0LsHuC/KmtdKsKTWRYofHJSodsR2Vk5KgbD3XwK6sRC4n/uD1aA7Gygz7CnrqE9TKJEVBYhJvBp
u8t+RZnWj87YbWeSVDXrEptHYjOLNUfts6oHXxqrOksau95KPa1dnXaoO1FfXRMnn7pCcAUEY07o
hl7KO1RaPXTWokTxnPRJ+URkCF1RC/NqTHr0PQcGH3sv1eEhg1jxbJPz9TD1TfEpiywmzoloLgel
VolAGlQcX2S0kb8WNz72ThWqcuDqjVYeByWKnpEtWagRm+y1RZIBWd2rbgqpDOApJIhOffgbPVbp
AxpZAg4bBA1uGEo+9KyWg63oAu5ha0UbLZPRpeXBmDW7uIn7Vy3u8Z+1MGStFTqrXMIAZwbPFkXH
T7pkEKCJ+nXaJFJLizSIk0zinid53jELerq8RRlwf6UcH+xUtPwBK9cHVVVDbDYScSlOjqbZxyuv
2AODb6T1Q3rMQxjMsUN1qfIPI7245EadInwLUzH1Yq16VkQ+0piX4yHzpCTdJV6mkqSplvyNrZ2n
pi02AOdixZEGFCFu5nPmb+pxlOBHJmUuq+c6p4n3GPnNbAweWBO5dm6K+JPeykF4z462gz1hOxm5
l3kvOIVRrinHqBJGT6SPFloXUhI2t4SeNF/0FHMJJ08nZjiGl12GMzPGtXQxO6VwSCtbhrnilh49
EbKEZnos0hVGBW2MJbeokYYcqh7O0rWWWCXzAGoln8nixZRgDzldEkCeXr1SRaznu1AtepJ6ZILt
CCOlpehaiplFZyo6Fhwcte/hgGwnW9vEI5It6KI64M2qBl5HumKQ6eSHckdcTZ1n1Nt+mCbpvuwJ
9ykQqQJ3cisyktt9gvRTOnpR7htPpa4WoEJqehwwcLLsakC4Ezx4ah+Qlqz41oPA7CdwoyEY2Qdd
joimb8bEPPmQaUBxxUTIrxPkmcNz0pPVel+kIwHQRR01yomyveXtSph10VqqVWp+Dt3SuP2S237a
us0M3oT8kloZ14HNCLIGEVpOblKKLGWYGyh1yTVdKoLCtParzSjdQbspw4noEjEUN51djcosT9Ny
csw0G3ClOYcBJjpXq1fZcrRKhgJrViIrfgc7psGXhWHL7sHhhOrk+InFHcEA6HkuUr1LL9tGDsRF
Th4X0ZXQMwbfVf1yIk4+MaN50MCJ9IogtIyctqr8ay4smwEe4BiSThrORBSDo8kaeHKx0iknmX+m
gyp53aUvmRU0kZ4e3hGxEXlTah5NxFPbVRrOL8dp6mWEjO/1zBup8Njcxp1BFSBffAtrRKFWCpYI
v7KyGl1fina4q6B1b+uOn68jTZuDG2qTGKJtlwxVPN6q5YQg0IERmHbPE4gIx0ReRJy9L2nPcOqj
aIPPsHztR/zUDKhp+bUtckwUJjgcZCdVmtYOHTpfWYdc7Wfcr2ScnF488r6jWF5Ato9TmuP5gfen
PTYyqlbUI32ROG2mEGHO5NK4LJsoezWbZJAPxFGMjVNasFsZkKs8AVUwBK1jBAWywrgKmysFOh7n
qeUF+9wyZAd6nV5i4BHKczeVAB2HpmsgQgcmSShWaWrDttbbhKj2Yuz0FYUDmcIgOcjxC/B4KIYS
Qr4xduwilMwzVkFDdcUMrlRxMUlWHO5sMwrx5IupHnkn3Lv09slPiENGX2eqkjm4QR23SnGwjHZs
5FXVovJ3DWia2lMTRnG5nQxbQr1mNOTJQCKjLFZ12Kob3fNdK6tQcM+F2L56CKa6855aTQOvJPeZ
re3yNrfM3OlsciaA75UJ3qtNpeud/AKMTQkuOy1DmHmYpmI0kbE33viqiiJKXaz+xbSms2hUmwmi
/sQJJHN27wP4ZROAYcbGgZuxnMnJZsTrAoRUquyk8p0RXo4035RbTWW+xVxG+9qSXYJRNu7G+GRK
rWW5VWs0CFvrspEPHvu2dOVxmEzSDMFKbUqZvDZEfNg/XXWiN/aplicRbhsg4d0rc2cicZg/sGx1
IlGW5qNq6fJDrcJbgts4RRpMmc6IHjQ16Nut5keFuRY9IKZdEVkaMDQ50Er1stFDoZwlkl4Yp8CL
in5fTXk7EUaHZGwlwk5N1qUwQaJliSlXG6VuxLRCjB+BN5HxZN5HU8Y0eJwSaI25jFBqozPkMU+V
rbyCWDchCnJMAjzUW6LJCC81JjRkYIM5d1ghqJiyCXoGFuSOfWQLp6Ugq+1a0WpfVLMZ+ud+sAeM
tKY5Zhsaodhp2l6J7hNtitVtPfgDy9kkp6Pt5J45ZZd91OBspKtveo+jVhMokUmDXBySzDC4BrLZ
otkqRnA+ZlYl6LZYpTiL7XxMQHBUUkBqb6IIVGpp4z+gS5QYt20p2Ohm5Bdu7Xd2t8MLMcB5rejn
OBpZyvWW1ZEBsFcSRAf5RZjYLFlkrJeubJep6TmGmVxFjBix63EYLmRmHwn9gwokGm5igwvviyJA
b3GtdsAwh10HuEgDGVsFBff7ptbkwVGUMWXUNklTco20UPsti70xu+d4hjAUx8FMmL/1xiQVL2VF
YFvhItH0y01BP2R2j5SMQ8HQ7fK0043PZmNHL6GkBvlDH3UtcCTSaX0PYzCuUys7BgaxRr+uUnxs
FdGVoVxrMTEyqWXRNPpQDowHzRyMzHejvb9jVlFurRU3gzUmdLGLflO2/aloRk2OWogQNE5Mg/rc
+4JIyOiRU/CHKEQlRPTeYyiGt6rLv9UT/p81fC+Ll+ymqV5emuNz8X+h60tT6L9v+v6/lJ7vl+fs
bzfPaf78rvfL7721fiUKln8qGk5pmaNOr9X6V+9XArjxp2zRn+KGoAJRUqnRfmv+Sgo/0siDpmUs
U76Vze/dX4l2MkfM0OciqKGhnzL+nfbv++ocRUDTppxKChGqaVJ3f+qTZpms+34s3RhDvgVK5eSh
Dmze3k7a/Q975y86snOd73vh8duWOO+FIqje0tR6fyoW5Px0kxdKNy137YAINL/eMxn4zdVlyu9P
+WU7OqAdHfm3yc75WMFVNd8SddZ2t0hd1h6K2CoE+pcwNMXiSuC8qdChDP1FLvS1Nn6ew6BjmzwK
puA+maNMZ4JZVOPPOZ9bMitWendPoCEO5BuRx9vaeGgSCJvtqw++oJDTnQF91DrV2bYCmZd10qpD
uG3gCfeHdajcmeNwDCmhxcpV6EuU/mpCJB5j+0zKI8oNhF5kw0pNnhL/tTM/B8Hgxn1BaOXdOH2G
7OJkw1fD0FZ9xPbhnvi4UlqfSNj4qfYoBGJ5oMwQB0fJfCJTr1o1w2uWXOvec9MCKIrQAPWxWNVa
t6U/zaRJuHgGjnr4TIASMruZN3Ttybej92lKn/RxX5snadq3DMN9NjoTqjXzzsvR5+7JEHei6hr6
26YrH3Ci4a19CmU8gb4T5yqxSLGrj6Mb4SjIv6Is2eUNrKJzpWfeIeKzkKkAed/MnM1VUQE71m+6
3ljr3B54o9XJbHIsNSa0A8B/FDgt8yZJoNLYniPMZlOWgZuNN2153Qy2k2OVnuOPaOCuqzi40SfI
RZX1uVSvQ/3Gr5vzpE7W2Ia2RZdAkb7NJTziSrCrEAvB3Tz2yEF7+1wSRNFMZ4L8i1Z6Qo1wCHui
n6y8ZoIubaqU6dZUU2WLCdXo3WCSdnIvLqdmk3vRJ7LQjnJpAJXdhTIEMniE8K8cD49PbhBOONvs
Yjpzpux09bOevSRC3VUVEVbEqvmj6rah2PoZtMk42BrynakzmalvjTZdDxBWKu1iMPzHvDl1SDG6
ltydzv6cD8VZRwJe0l+lTBpsqPE0qec1M8QsN+8URPe6S4o4QlbLldpy1dnWOabnK318YbrseL69
HVGlxsa4FbrsaGO/jeJ4rkduIx8dGVZEqQJDQe5hqZAvmhPxprFI76xVahkPMoFUbfu5MJ/V6hGD
BPlphykjSM4K8Tkol9Tf9jUxqYltOmZYnSQ7XtlNSvrMfWepmBEHdICf+s44evbJiy6x255Pqnw7
zOL2IZFXqg0Cp64PCA7XChbd0A6OfYGt7UJSn8iOX0+Uy1rmIlKy70v5kGMUolqx6UdgcdAViQ5s
CuHgWj0PpNQdTM9tFWnteQdJEVBftHWWqBu6+rseOwo04W1KMCpuTIcjtosN6HM9hI2JRBv0YPZu
nO5a7zkuD5IoXK9LSFV+jKzHUfVpG9jrAVYBqyxnBm9ZAbpV70uDFN0W11NdrcjicHTKQ3X+TATd
ttNfqiF4iFT4WuG0Diprw+J5VVCbxe97XjBl73wCi6z+qh29lTF024AolNz/pLD7jYajrE9nMZui
mg0N5zOwhZUUAXWUWEUR2ddPrGvYcUYO7YOulVY/EZLtaP3nHBmMICYxGPq1FeNdF+PGLlWysCdY
FwaLaHJKPexsXgoQB1t+5F+waK8Lzuh0XMvkMTT9s65vIw+T+zQ4SaCtu2zA+4U9qOSH4WqmdkJO
5DS8oXKGEBVXMwYgusbAPx0ZH3ua9wcm70dbjS7KvtvZRreb2aRu3AUrDSfCAHtpmNR1xgq6oR0j
RMEL2nXFKtDHiyGG8NRog6tQeAv8K+6R15TeMD0cJ7Kc8LC6hY8ctoQhEGeubjwoiudqobxltMap
cVU3R5CzhB87In7q9H7djJwrVe8moKB9BkvJvICOYyXPgS1vS4TFZksuNaigqqJlVFPlYkJvhOdq
/dVPOjeXvwaUpTnWVPReBn8zSKEziSNM+k1opE6bZI5WV06rkpo0MAZzhpYT4SbCPB/p2ygDPiNB
LAGN07mcG3qa0yPGigPm4zHoFKO6GPsBY8WjGO9lu1tNxqFqvvagJYFBU9t4HbpqhfGaI5luap/q
Tw0dB5mpUp1U1MO9lBNxdqsql6O5LaGaK+q+HM+aeaB+FNFjm16bo7GiPVVpGc0eUrLBnJO9dB8X
9moKyL3TrE2kXBeNvm+yQ0jxrqaqYmEIbfrLnqhNfMmckDekMLhDHbHWpdSUHvHaugMYN5msbAT+
TfPihRuvjdZwe5yOXK2Eq58856ATDlbmjUKTJqBGV3TNWe7n25GVq5/f8rGcTjxLY44Anj+MTV6G
F0aCmdOAcmLTtJYcFRWySQU5l77+f/bOY7tuLMmi/9Jz5II3UwDP0/NRhhMsiZLgvcfX94ZUlUmC
r4lVNe5RDZTF+wBcEzfixD6DfMR0zGgelGnkgJvsQQSCBQBK7F0BwZJfnocONrsJSNt3E+6iXnME
1QGXVaM7uqa3q3D88CFIvqTqQLver7jmVyXkr3sD81bIR+ZMd9ia6hV8Bbp6WmieykGsI5xFNLs2
yAk3GuB07CEi+auQ4Fk0c5Cie3k2SYzmZ7ALXvYg7zVic1QDt02fbqb2B+BK7jGlk8aewz3dkZAN
UI98bCzpmFfBVoj8fQwWA7WO0/AtMQHiDKgOUnn22FQgveH8ZNh4szpwpkTYNadi8GZjpK0qP42g
OMCh23gzXwPNpw6YAKUcXT3BisQyKZDIOIwFThukxIApXetY8iYyRlDRSY3AAXS1043FRkVTYIWF
2yZfxQDoIsiHDm4qdc12YqHk2y6httWPcOWZ1XS1GdOXjHdIAccNeKXt+Av1FTMo4NJ6iDLJKRvy
u9p1po07FFGuqnwKRprjsYiMQkcLlK0SUAVTWdG+bydmehUB05p82TXhLHJftSkqxZxTnls2n83m
V0p2wCIH0Lsy3R+qiLliMisi1L2JyWuO30yDdGXIK/iOv8BO7CKU0CNrtBeuAlTXJrkpayDy//uO
cCEKlmblxSIM1nQCevrjRIr8y/q7orYG6EjCU3UHqubac18SG7OkG3Ff7j8eSpYvDSUhYQP2yfVi
qZwjR1eoaSN2Z9q6PwEetG77jXcMnOnUXrPTuuKX+FBeRQ/mNr6N9pHNylwRhkiXgnGAh3//hPkn
vhLZpID7+jjhJ6iabR67c+YOp/S+29euseug5mKD6/53g6roGyzTRMKnziqBV4O2VkcmDq7AGem0
G3yVTJsmDmdwyit1q/yMjqFrrNw6LtyiNEQOf4+4UEeVVluUgiZ1mDr+Egcw0sGnGAJ/rjYr3/St
POXP5eb1QEuBQxBJObak7e/ZEx6tTb/Vt/G2XhlmIYN5N442yyNfvcK0NKmlljxQ7/QbuMm6Ax3f
FZ67Q7wJtqEjXNdXnm3uI0wKboSrlYl7cY388zq1+d9fjY7gURUbhdHHI0Zaxm1+Kq7bvelg13MT
n6zv5TE9xtfeHoBudtPdgG5ZSZtcuKu+/p7aYtpiCq4BDWUGsXeW1Q1elgTe24+f8uLSePWQi9QM
VZsIzh0Paci+HVKClA4fD3D5I2qyamkmuWQa9t++RjEyBqJ7q2UdjNTsnIFgksVvbdpt9W3ccquy
5VN569mNI6wuictL/9XoizWR035ZE2PNG1131RysbbIN3ObkbY2d7EqkJJ21hS9f/GyvhlysDkn2
Um9Mu+asdCb2UcKJ8pod6b/y9KSbd1acHapC2KI0djSvgNyA9xB4tr6gJzYPdoVwpQPVUPtdIp/g
s20ojn0rrB+x0Gxbcgaer6xsG2vvSF4sMwx6wq4XWc7G7eByzXnWTgjNbOXY3WDIsF3PB0oXz4R/
XtHyTEC5bvSSUXfnxh0QuGVu5HZ71cWU0x0/m39Sg/+ngnn1+RZznGCyjgrT787+p+ygOspecksn
cKWbyZEcnLs4cdaGnP/ku/P11QPOy+7V3hHlNbA/IW7PKIXc/ia9b/bCNbI9G9PNY7JL1k64tfHm
OflqvGH0ybNTnWWR4QvrZNvhpB90MroAqnfCwfrx8aL+PSU+er5FGk22ClSrZYRzyVV2NrjDcq4K
trJPHttrf4PQeAPA5jTodvcQbULT1tZ2lYv71qsXvNxVJNrXyoFv2jvhDSYcxpZzCGlkfZWf1S3+
DP9lFPFqyMVW4ul9Pk0t33Q8VleTqzBp/Q1FSMe0rSPMctdc+6rzX3z3lmnWEUmNyiY62rdftUqr
0tMNrzlrtr6rDuqmvMmfg634VT3DSnY1B6lcccyu21O+dvSK8wv8aOzF4UPxXSmgy6dn7KMcGWYV
2Q1b9M9p98Rd1BZBeVtko9r4U6b/Qu7xxTMR5xWBdG4yhbIpZ9VUH8WwuIHieEu5Tori/VRQn20c
ebLoTFbvBR2FQxB9sgThoFrRS8pBZ6T5IZ7Yn4vgpCh54ZRj8ozUZRMAzgP7WtJxGjzEw3DAjOVH
WKaPnkjTGnkg874ECImBgpLvYGeS/rF7Oe/t1jReKGkCb2pit8lJ6aWW/zVUB9qs4/shK148bNZp
qbEbCRyT+uBDXUz974GEJlqRTlMa3Pkx+Af5p1LU26B4jJKHcgQh2pJPkzKSVL6b5qjOqHxLlmZX
2U1RfKcc4vqpeKran2P9M1Ykx+SG2FiFbSkpbeD+1ujUOyvNWqfIplkCsB/I/uJIdjsFMJlRRFHt
cuGlPguVwl0w1RunA61ux1rloLTcleG4MuMWfTv/irhezbh5n3m1j4QW7YxtK7Zn/Tk7ZFf9hlm+
NU71dXIXOPHGcyE9MOO1HTmwnWyzt3ylO3TXOMFxLZq9fHHQaQojja7rgAze/hZK2ybiwLI5N1+8
ne7koCs4K6ZDuCHB2ezrXbev9ukVl+C74QlZqrz3b9d+xOWL0j8/wlqcjUaICYGl8CO864mzkfuw
Ix6MHWmhXbAS7kkXA4dXYy2WuzeAcvT0ojkPXzS33ehHLA+d4WQ8TLvsk7xN3ernWoj5G6H6fpn/
/ZKtxTL3klTqcr/4c3DMH7tHdc5VcA7HwtvgSX74+OSYP9pH4y0mGJXYqjPBop2jQ3Ood/EOw9PD
fxthvHqXiwM41WtrMMkGn8tNv4l+5McAd5Xn/ID78a18WrsrXA5yXw23OH810R97uqcazntpa+zL
h/E6cQVH+AkBbfiUu7D2HcMNDtY5c6KVRXv5lPjnEy7O4kmFpIadUXOWceurNxqd352V3Y5leYN7
5GYg7fjxN7x8NPwz4OLsjYsxT/CJa84cXAcVpFScPrRGsxlJqCjd/ceDrc7QxbGLHZfPjm/NMyZ+
mJsh/GdrI1zLW5l7g3C39nAXY1MKkeSDdTQPUKvfbjsy2iyjRurMjQGGO4zoveU0G5zE/4QVq4f8
POOXK+L1eIvPJ6BviwXQVEQyONG6kp3cBtvYeckPcBVu9ZuPX6dyKXAy6QKi1Wjuz1y2AeFxPZmV
YqDC9axfWRqdR617rNFWOjBKvhkqpswDEBsvm+3iXI3Ea1fWru7lR0un6zxAri1pYuQURtxv61Z5
VAUgIRrGz4l3F3S3ekKRspO3RfeYJRQMlOYQVw1QYQJtwEIgHVCk1jxt5x0Uc1x7vHk/fvc2Xz3e
Yt1DPJcVcEDpOTO+x4LphEXT2IEWoRLuHFhEMKKD0oWMvRnG0g1Ca1sW7YuQNdeW+A24z7WOV4yt
BR2irPaOpuidgJdF3EXXRH9PVtZ8ZqYf6fW8Dwdzo4ne05CWzziMPDXUCT7+Vhen/utv9W4qptiZ
hXyrehPd+fuMeFO40Q/FJj8kG3xa106D32m/j97eYi6mllC0Fdj1c4Iq5FmP3Ty106Py2ToVj+ic
BOcFjNCGgu/e2LHL0KN7h11Z9pM48PYRPjl73H/zCtg5dV1DhEAO8e1qbIW0kwH4pOfGejKlkzk8
gDTJzMYBEnPlmZpr1tc1BoiVUeKbQvdJ93PlFyx3O2lu36avDGQlHXqI29/+ArNrZLokOuNx0OQ7
3Kxbt1DK0+hLTp2M+z6bDQaUR90INggGsfCx5C+F1x0lneKpkNxWCbHbKBn7gHaT3z/t/zUv/4Mz
7KuvNJMU3pAOHvpv2Y9vr8Uuv/8Pf9QuiviXiek9WdeZ90QLHRvuv0AH5l+koAxRFDXDMmm55Cj5
W+syS13m5jDSxPSliQqBy79IB4L8l/kbNomnow4wQNPl/0TrIutvd/zfHc6qZqIUFyWy7+Dt386o
vAu8sbGMxyjLpx9NG9BADkUYfsh5Qrb6xMmKF5alJ7ixmPl9No3mdY87zncxa5AxR57iGrRx4Nqi
1FiQiAnuMKkIhJcS1Yge5awaU39n9KlCLRiJaWmd6+wHZhDTk4Th+qz49e+9pJ1OaiNqGxRpA1Wr
zh+3IwnHa0OiAcFG4W4eaQtH1ujNlrMl/PGDURtaS+d9od0aUyVu48lPP9NlNCJyDALco8PM0J61
CYwNTeK9SHnG4NJmREH+Wa5y8xSVWgWaujaDT2amNvdq3IB0x1Kv1Wntjwaug0ZGdO/T+7/zBFHD
K7afuYO+gF4yS7g89XpOxwyE+O5nmBoR7VFi234aIW6eWitKD7ALY9+uIkX40fuNd11FubJrK+rJ
4hRMB6DHgmaHnkKhUesSUv9ihBScwqcrdhV16A6ovtYZaA58cRRxC5niAzXM8L6KfGSAeUu1HKZR
/VJWuXFoZVqJzGQSvidmMX7B5gzwry8bP6s4rxMKcO2IrWdZ0UnDHxV3kwfGXo2x2nWg6ehOOlpT
uldrMZ32famJzQ3dUnPzTwrHC2Yt282PRMviYlOnsA7y0cQlV0/L4KrIIbo6XlAZk620NYZtlWkg
94QSa5yGSTdvZWFANBFWRXnV9V3r895hxCCj1jcUCvPjFODQhObQkGwD2NJXHQEyZfvKuy6VJH8w
0fzvhV7Jj23eS04GX/leNjPqGEFsNJ+ihC9Mh20bI/DIDfPoZ4LPHw7lhy6fAlrr2Lo3hpBZbk8D
wiYNQvOQjYN8lsShvaOLMfja6lrykNKJdY/VrHI9FllObRejKcmTSSCAVug3sTlU12GjN62dY0JC
4JH3qF8MS6olW5tpaVRVq29+wnh2mgjerRrGAUqqcjCAvSkyFkcapD2Q/XQatMonBeDOKcs8MNJS
Lzz7lZI9j6kenQRsd0OXOlEOXt+jemx07XCHA5f6WKdSsE1DGZyxoafhuZDpZ6N5x1A/B+oMQEVJ
L7up7vMH1Emioiw3mnAYAnV6xMeziB5KHem8k0YSpdRSF3ERNuKJVrq6yQq4Ub2PhAZSqTTtGnr3
pkOnyVF/AM4VNWCSRPmzlGWYP4oCaiirFJGxNLB/6T9B3VLhm+WnO6x8Q1QjWfLkBbigqUoiVg6T
WiBiE4Cv2EU3VPuq1XLHbEpI8GFdnbQC8Uow6piaN320zcXY2/ZJFV8XbRbucg3LRVLOngdeOxif
JFMwIAOb3bbgZ1MTD/uZBAHaXlSnuwbXPnwgfeOM7Wy26ehzPdLFLD0LYY/cuPSsA4LhYI9AJTjG
siXcJCPs/aKQ6NGjvcEts0F40mZdLs4pQwIasjbKHUZkdPiYRnEPVDW7MkEjPUOKMD+3pTE9aFNr
uuAUFJcmzmBbCJn0mIYVpQatSA+1NE4v/3/qNuPMF/rt3fR3Gfndqfv4c3wJfibJz/rtycsp+ufk
1fS/cGmZnZ5EGq3p0SZ8/HPyqvwLKxghpEbBmSIwkey/T17lLwNaLggME/dOy+QY/ufklcS/ZNmY
5aXiXDuGQPSfnLyLu4+GRSicIQ3kH/0UFKSWMlNkyCH9h8BdkZSoUnqbeem0TYfgLKXWsy52xjWV
iSdxwrt1iLCNDlrrWTQwDhgx9jAGnyRcLh8wTDyZiXIvmql6k9UcMR4d+gXaFfi3uUB7Ikacz6E5
HrzZvGMQHydVeJaG9nPM5C+M9BYHYmjVdGtVY+G8CoTu/sTqr3Eti4SVpgL/Qc5rzVpaznoUvW+D
izGq/KQVMtom23jTiNEdDQ/7UfZ3dA+c4OscVAnwrKZ+lZBzlvIagkiZrwj/XCHm8enrJ8uJ7NVQ
dKKst+NHU6UXgN59R2uayh68/BFM2iEXqJla/oGewOO8z3SadqXibZQr0VFR4br3+q7Ita/YW50s
jqo5vA7S+uz7xUlmg8oQxafxtygLnis9RHXS1hzN4y94IJtxxEjQKr+oOpc5THSQXKXQ6ZSNHozP
ZceeHfz6+CX/foi3D0lNH/gVUSQqekNfpCZDsshjBzwSWl+5p9fp21BKkBz1AtVHb/hfggBvQsCf
tj9MLvnj3TTkG9QW2Dvi6qlB+d21quAQxu7lYeToFrCvSvCYTUHp1oFKNx+CyDIrnDhCPIbbUYgP
QG9Uu7Iwtp55X5RfkvCH3AQrV8636bn565kgq1VLNiU6wI0l+yEm/gwxIY6dpI+ui9F60hHrxVyz
uMc7MprI0reulKRbwUG8TWH9GVZhXZJ2YVQU4G8njV4kEemmJnaAC3baJ5mOShy8tqX51MKqo/9i
5Vr5Wzmw+IDWqwGVRVo3x19d1CsG5Dh0Zb15yeR2h9t9UwY/qd0e5Dh38HXAK9AH395ed1hOgYOE
ADgI5abxwHeluDXin+shgU1FtLrsCmWIN7CR/4gDtN51mCK8QjDcN+hqI2KV2aC6cSWz2KRj/CRa
CIgqpb2bRoyI6bqyoB6V/R0qJUdL/c00iNtRRsNHu+ZO66AiRi1N2NZtIeU7kZqaSl5GS3TXE4aV
TeT9GoYa/M/nmHsCXlcBDGuoNdPk7aD+lbuvEL4P+ohSqF1LXc6b0UefYZF9pq/Vi9WRgcT0u4xj
sjUVdoUG9uPlOt+nlqPA4WCtUkcDZrXYkujFyZtoVop5Er3TNH5DfPt4hEWm5s8EJkNBM42CjZWx
PFlwOc/70KRZfc7/Ft3RQtK1nx5gYLs0LeYUR921d7coa/97TJB95PLmNbtITFTc/CYrZsw5cehl
u8mtHeipHS7bdo9EdxOiqCjstXHnP7t8m+x9pEcNNj5IOG8nxwS+jwZC3mZIr1CYKl9903DpiNw2
qbWr4pWE3iIdOz8lh5k4tygBL2R3WgyH8tMK6UMMnQqpgLbNtjilHRLb2mFJcihX3CoXefz3oy2S
zRQnwEnljCYNn02g4pVRbPruXtdvQu5FuvFENhBx348qUZGCtttIM3Al1k60pe/LtA3tUJecqRJO
WZDtP55j79fK2xex2CMtOv9HpeWnCcU1oQ1S8mJj5Svlmfcr//UglrjYF/2uEUrYGrztmsNbp2ZC
2laTnzNZWzlpVj4s/OW388iPAWggTEJUORKFNLXXA8U3nhR9oi/mB6Tp0T8ZXNvNAMJBXz02YbL9
+I2u/oTF9qPiAd9M8vy0SXwKJvFJhRbT4DoeCgcB3peVfyqCe5gcY9PbVbHyri+EarxsSEGAAAib
ST29fQPINdCTTgyfHMK9doq2s+oG18xN93NNSrcQbPxrYr8aa/GovpknNZ2boWNeSy/xTfrAta60
Qci4yrUCzwFhIgrVK3yLjJ/qXtyvCTbe7xpvn3WxB5dh1evxDCKPTETyTV1tJoStmSk/GTQfhYm0
Nr0uLhfIY7AndVNWliFa54GWMCYGrDfqkZR+cTdrfrK9shO3wb496Ptwu5qtfnfSsGLIOUD0Q/XJ
PWgRfBdZbWSyisjN6mPIwcN3vVHvkqz40tDz4/RK9DRSvx9CC4My+pg7MJ02RD2arfAVSrhRr0zw
dy9h9h/hdCCoo1ePHPrbGdYHkjyQwQocL08eIqNNbDOhzatPtlMfHPEr3etmuRWlYheEBUmRdFfn
4h697Aa3PDdIu5XdfKGNYxpa6CjIgKoyBzIGpItpUKe9DjE9DxxDbDYqelWatyQEgSSVjMLpPGVf
T+oGErndpKkbhvSIixDD2WyhMHcguUfTciBQEN+j8+iqYwei2QBY7A39bdKGkGtieuTWuIPvZi8/
m1sNVyuuo8Y7DfNoxhifaAGiZdqq1O5rRPeS4Mr+k5L9x5sC+WAuw+DlQGtBEllsCgh49bI2aEzs
hvZmCpNdMwpO1ZV3mvUVs++7gX7CIMp3Wq2Sm6o2H88Y7f2MoZ/TYmBdU0WZ9pq3MwbXNPBMZS/g
0KudmhAaJplSO0nD+9BqaFNQb/JC24a1CDwXyQvc+S1xtCOVstPH6oY7vNN4wlOpmG6mfEuSr/WA
gxsX5N5S8VEzWjsS6dbIDBtr0RqLAXPSXL1FyZu1LrwAUnhfIvHZM54kI7UT67McvYTSQONR6Zgl
50RF6xJ6MkvbdsrGaJ6EmccU0zBG1X247XP1HAx0IXZ2DXYnGflvSQKucVnfr3NZJfCiqVnRmA7L
nbvyPTHMxVawPVqQ1GxyTe0LjeeneJShe2GDNNy1cu6GUXUyBrTDug4iX7tqIZ59/L3eB55Ml9e/
ZLGvw5aQW/zkaK9EWKvgY+xA2HVjp6OX26AvZfefnySLERdL2Bo62a9rRpwDMsjxNQl9CFOqo3+C
PbX1DtlevaVX/1N0aiuywg5OgbuVp353TZ1/wzxRZ0+h99RM2i2SLPEacO5GRCAqhy7eUnYsJK6l
caKJczuf5D3BabiJUvVsiahp63SjlOpjKv4MDG8LPQED1nSn03zy8Y+78NtIVbHH4cDFVicuvohS
elkndhbQe184IBi8iQyaJqPgSaNHVCz6W61oHbn5VwP8/6lyfRe5WeQjKGDN97aZT7mIkwNIWx1H
LBgtQBWBEtm4Mzi5Qb+Fv3JZv7BF4NOrwVERTVpIlnjDuksyCHqMFIyPYd+7qtjbsdKvjHJpZuMd
NnuZiRLGEctUBDg0P1cri97GXARGFHvfvOne6L7koekaY5Rj0tx8iy2T7rLilPbTrdIkXyiE3X38
OX9X497cd2DyaPwKhYsNR9byvhNo5pgWwhylDdY5zJpNrRwzK9jlmMIKNFqNbeXgArOtYsNVcxAn
00NZIPl7akPwRVkbHNMw5iYv+U6gq9gzYagGBC1pk506TExA/+njX3zhzb39xYtLTDxKAwbq/OL5
YthdqfC/nWhb7eMDuXdssNZV9u/yN4t3tLibgDKfQlzR/4zInOs/SXZx252wknuZdYIhKmR9K/K/
/6F8Zo4o3jysvrixALFRffhIoaPuwj152MZud/kOh26nRCShe66yMiFmUP7bC/A8Iu1EEGap1nA1
fXtEloYR5OFIkNf4mpMQJ3VF6kCMscsAnhZ+Nt/DOEPcOZy0ukUxMNw0YffNC8udoVlfcJO5UU1q
e7W6Eu3NJeoLP4zSNpGeAgd38RXGogjgX3oBcRRgRLBxNd5vAyqOcWhdOpHcMSr3WjDexUK39QLZ
TfBo8PvEHcJ6q4/mvabcIje2ZetTTjehIjeUDM+QgTW0Jihh+mh0E8PYtL73OZpbImVp62loLwLx
kCBZ1ZURxxifKtfDgNxOz3K3rh7C/tfH8/v9/kMbojEvSbqqOIAXXxyCq1AU6RQSC7YHQUtcfe4z
9MKVffzSMpoPF6yHZoID1YO331mJabjRSwUjptA2d5Jb3E77+Z5U6LbvYEzgrofr7+NMLoPkqXRF
J0ImmfR2SCHLdMXDDd0ZqXGD2drDktqlFbBNabjSZOWEQ4yLMSUlOVCvXQsyTgTijH81HY8dhBnb
oxtRVLC/paYfwBejjHGcRCRQwlckLhuMdTrtdjA+DSZRpX5vqNF1VLc7TQo/N4V5XeA+iw32bd0b
B6hGG4/Op5DPntPA2qknbgyHPJ12oReloIZSu8JELFbCU4dbfAJpPJHTnS/I8Dvqr6pYv/S5udXD
X3X7VW/0Pdo6HN5p0dSjK+wAf+SAyjJhxCY4xHvGssNGOWGOiQg6FO8rVfrZRDhKkEOt8Dnk4rAz
0sxOA/E+F5ACiy/0qDmVpLoV57ts5fto3lvB3lKCPady/tDAKFIj1TWqae9pnCT1bZHKd5MpfElJ
8Aatiar8kylZD3TNbmWAEx2XYg+xzlTc4aLmxnJ0HULMo7BL8JpjDpwRi78k/FeDxlspatzQJjct
ittU+2F12mYCOyWimI+NzCnpjKdKzyP7biZ9H6RdNMws1i9DRwtkVX3rLfl2RDug+vFNYRIAJ/ro
pBaoSxB2G0yAbxpduMMeHsQoQgvPPIvTtTDCDo7lo4x7O5Fvc93RN9vOzKO03igV0iSVlDmejlqc
f/Pawe2w2A10ihGVoO38Qd1NYmqLUrKy/VzYfdh4SNLNtqMy1aO3c1c24jLuVHafWTsGvmDXc8+u
VuPPS8vyzTiLZWlQSlKrygq42PebOdyNMfWk0yU+U+F2+u/D14+3m0v7/WxyImmA9KHkGIsbGYYF
aBUEYx5wzkDWyPXtMKaXswkcXjUmcLt+j12J4oh40a82kl44bhgeKa3IXYN00SKeLGS17VsBnICq
wQ+W1ascjbiDvZyt4NFDEjYEClCt3HAWHqa/j9U3oy52IkPrirK1eOjhC47W8c34qd1hJ8zh2nwm
nN2wcDcV3XPKwZNsyRmv2sdst6bFXbQjvP8VizkVcpoBjeZXyDtv59NScmz3s6A73M9SfPwIj93n
MiFzNV5hZzu6zS6jCzPelt+JyVxhJV84j7aIBN+8k8XMy4cqxaiGX6ObFOYqwS1Wz/BFD8D7J57D
/FcNGCIIyhoSE8kiRz3idLsLN4Iz7Ys9GQd6faqnZLd27PzOAr17LqRyRA1cXNRlowVgh3HALTSA
Uag5PbWtpK13Ot32OXpd1MGJj2tAdqoauAo4ssTNPkq/B2psC7l5sHzzWrQ2jUlzvvG5zKxdPX43
IYrQryvSMpT6oDSs2k40Y5+XMONAiQtphaxY8NzA6D7HZS1s5Jqu+wAb1kclJeoI6odReVFH35Z6
0U7EfhsR41ufNBJFxfQM+teWoh8aRYciUneKdJbTQy9e9ZUJvK+VHuFJYzqo2/hRQGVJ9nIAoyLM
r2lGt9v+l9IOZ3MyHlY2iguBiYmu79/vcdkrorZRJ1mhEDiNq7w0B2XvfS2NzYtuz/sgiaP0e7Fb
TTnOu88HH29p+WP6cd1V6u8JIzrRj2I77MOr8tDdr4f5i46cP5OTC62IGpbcJuWYt5Ozt7yxx+qI
AHMLZ+lzu5lc8WnYgwcuthGadRqDKjaDCkXaz9AFMX1tnde240vHDOlVsqwEfyruAW9/Q930Xalp
/IYx3cOh+ALI1y4ScoiSfgzMc2lKrtEr+5VPe2kT1jkByOzOl9LfoferZSmomSkJBW95ECUyHr6r
oAYnnEF0J+8DLf6hyQdkD3aAobdSAx/RvS0itq0cUgCE2Jz66X1PY0Ycp59XftqlXenVT1MX4TDc
waIG+frneAKTwdF7bc3p/Jwdw6dobQfQnJyVUefXvJx2r0ddHIrxhH9nnTDXgyt9N13V98NeuwH6
3NlccR3NmX5CSGGZrs73+bh7NzCVx9lvBhLI777FV1+ihMA85DIhMli1nQi/7Vk9qJQD23NFfOdY
KxSAi+EG+epZPMTCxq3n7XxjGuL8187Z+9/tGWBfRXuu0wCsd/yXYpevlSAv7SLEFGiXgcfhNrU4
eWtD77sBIioUUkYUP3H/cCFHUaT6NbdlxS/ZEbuitQm+NuripE0byJzRkFOfOShIDjzEli7d8ZED
G+M8bYxvoKBDZv12WLlOX8qvzPUvU1Oo9WKHtJi/aaZWiZFQo9Dvs7tyA1bI5e55MtSDvOHw28zz
yXNDZ3KmTUi32JlmQ1rmd5wTK3P60tQyqN+AKcC4gxaZxafWhrxuE6aWaGpktbt9goQjyW4nDSi/
t6Uj9pgMiS2RudHDYWcK6eHjX3Bpb3v9AxYfQQgVsSv1LHTS+ju5BzfWalwuTEgAOTZnbOzwdtrc
cj8e9dKnfz3q/O+vVlRAI1BTTRgOp+rRC25qYxdWK5Nau7RJ4UQFEVHRubGbi+0CUwbB9/0hcHJK
NdxnTBiEgvfS1ddW97MA7AeZfN/IjVvNU2809rFSnNP2VzNo7kRvUhxgA4xXjCFnh055qeWDUvsH
oa1tuTx38IZC7Qr/DlschbtEKO16gr1jEhm8TJJiC7pwnjxS4mh2gvzeir9oOLKnYKNE6QZcoUOx
w7bo+ZnAtY1hsMkibdPqmS0ZvW8bWUUzcbepc7B2dXOsuFp//AXeF6Jhcs51BOo9ioGV4uL1lKpB
J5YOYm7e1Gq7vc4d2pXv5W2+5ahZudBc/BakMsnfwn59V8yiwFVLcsuCm6ZfcnkdUn1feZx5oSz3
aJIX8qyIIW1qLOZx2QV5hKiDsuMzt5M/zI2Wqu+Gwo3TsXg3a8fChfOZopXEPYmy2dws9HYOIzgt
hrBgfuneXeJNdtbThl2fJCTAVFYHaE8rj3gh7GJAOjhUVPUiH+7tgMLQ0N+tY6LTqT/HzKej7G7y
xkOZyk4Jxtvr89vCyu6rETuKsF3ZJy58wTeDL96v3g16WGDa4+jxYwAi0KdUtvJ8F/ZCQEKyhNsh
N15UU2+fT1TDSDB1brizoKm2jVP59Lv7qzquNyFf2IDQ9+rUc8DdiKo6b4uvNiD8O7yw1+Bqgru0
9f5r1NI3SI/7yiNdHGbWxooIirE0XCyy2kxo1E/BlOkdgVuUeSRv54iNlEwI5HHMbD2tDpVmbIau
ORoT3DoRU2LQefjnbUbAZh//oPe/BxoyL1lRUVtSaV1UbOoiFD28UThuqk9+c9tOjxitfzzEe9kH
3lqvx5jXzatXOxQzbRfjHkfcDdv4JsmccAN62k1u7rqT4XSQm2A+78S9cE5vtZWj/f2inAendQqf
WIKnZS15tjmS25LMhaQPeNzEOwVzgcnyN6Y2uFbc3wdi9vTxA0vv49J5TBToRGqgjpdav8wPPHUc
U6IlqpPDubzRnezR/IpjtIMZg7z1TjWSC8Fewxxd+pjUxHhSAghLW2Zuszq18i7mWUeUvCYQXU8D
cJpsPn689wsfVBtevcSFSFsAqr39nPHYdO2o8XQF6R9f+okqd23hX3qBr4dYzJjCansQmczKmbkl
CddzxzWsHOhs3ClMOylOviPuQXSuJXsuRNo8HAl3U2XGog1Z3OyCvovglc4jH81dvNc+07krP+pc
KBFD/BSgHa896xxavj2nZukkXXgmFVOdGOjt6yy81iskn1vd7LM3HKR9cRohmQX3azygCy9VwWl4
1oyb1GeNxQ4XoNqm7YhLq4z1TZ7e1HAnhaK2TW1lwb8vIPBE9EkQapHI0ZbQOX1Cyzz1DBQmjWtR
7DO8cCNxfYgk3Y1oavt4Pr7XSxLQvR5vMVv0nKO4rpj2QhNts2LYCwaoTaHY4oriZPX0pIUYhyH/
SMe7oKg2Au7kKkXTKFY/T6BPtaile0x7iJXus2wqK8vl8mv/520sXrted3FeyPy6fhQoNJxL5Fay
AH30/uPXQGjzfibN5sucYkylufXi7UwaWj/EN2lemKO8F6TGbX3g0H38LUUckurSEat7At5rKcl+
NE1zaOCGJs1jCcA5VgVbFX8RvRysCT2Uga2DmdlVnGxauDCpxSro8K+bEio87Z2PLVbt5+BNr7zR
3JUxBEr6ng1jV2jXVuE5klWeTPjaY4QQI4Awa0a3nIpXHbSzuu2OhZbuQkk7Ztotk2WXppSRwjR9
Dmj7j7KUYvGsIH5qkGNXpe7UQbzVNRq+POG27ijFxJiZRFZ5pYnBk1Vk94l3LkmrGWXwXZYz+P5Z
cSgVjMe6l7BNHtX0PHLsTJaxi4Nph0EOYXgG7DzZ5YhmJ3awQh2OpdHb/0vaee1Gjmxr+okI0Jtb
mjSSUibldUOoSlX03vPp56Mw2FtFJZRzzvRFo20GGQyzzG9KgXIhLaE4wpq+wxYpucNVB3Ki4ubF
nrh1K6gRfr0Vfiu4Jk6kG3tZz49xVG4FZQKjXtp9MSBNOnr+PHvUZzYoLb+JVnpRjqNbD9s2vJ2D
8mIuxqc50F1Tfehb+k2pf5MYvjvnojtkIcCQ3q6hW5agNHLwRfjB7BXhQjMRECNEkfg/NP+6ELR9
Lt2mYEO1xNhOEpxbNEfV1vV16UpsO6+JBwShZagAhZfnsV2aOOao6i6I0UWWgl0HuzYAWJ8L9d7C
c26Sfae37vvWvwvM9w7tkFDe6n7zK+rrw9geIaC3w+/QNJ9q5WrIwYSlr7NSe5bld7YKPivNCOcB
Zgj6DjfXXYlgNf9IBy/GI+rOLE0IEInXiV5u4/JeguI0Baj+po8yssuajmy0iqwsni5kVKN1M4mm
K6Ww/BskacmExOQaIo75LseowxW4d0aaHfr3UaYd2gBLFGiigT5clcq73ysI2JeOKl1aremEQ/s5
ka1ya+p3fc55kO278l0AYSyiniSm/iYprnzg/zmWfHguJ0oOt1Hf47WCBO1LgORxjP5C8aiUtuTD
LJqiyQ6VPxpbw0zKWzWj4h9HoZvG8kshb/RWupDlGeFv1lUZoYVuuXUrXHUBBQ0OnkJ4G/T3CHO4
PBguA8HfpgMwNmQs2hkwVXcpjM2+Yv92maMlrKUkdMWKZYFIb6N/hAWbqcbQqX4W1fyiGKzNnAR3
FkjErrqzamHbY42WKm+402xkH1Fiq9tlg2UPWuQkU/g3M4ubIE6OJAdHrZ0PaRg8j0n+pij+0fc7
xAWk3gkN3c3SBhJn5lhVtymVdouj88XcvLf0vY1JuylawcmrpyZ9MKWahfaYIU87LAyAYamskw/B
FtdaLh3tcfnen481QoOgT1noBkxrRD5MwPt+fhDFeuvPAbyj4DAExbU86V5vIElI/3hR+i7H7LI3
gr2JnAcn/Sj+HX2w+PpwLKt6H9OBkdt+j6e2g3+gnRqVM+QBPdND12ebKW/teq6vUcEFMDE6gTbj
v5B4wmLiOGVOP/cbpJ43LdZYjQJyLdY9U/011I0ri70TD/W+l1W7HF7TLd5SIAFROB07Ay2O6i2W
qDTSXB7Kp7DVYSXLcFqBFyePEKz3ipV7mZxf5IFwCct1h/uUl6HekVbodCcPwXwl569pVl7NUgzr
O30MNOzfzPxO649KewNZH5lpKg1gkYqqtmcVb1KFrgZGQ8agerUSIavcDW6k5BvZ+JsDUwwL0W0w
0QG/ROSLu0FyP3G6AQe+KlX1IqkUWL0YolBWSrtqm5nRIV80rw35ItRfBRZMllgXAT8YihcNSmZh
H/2ZJZkpi/ZV8BBQ3VWMG85uGGKsqvkGQxestqLXPjFv8ZS6iqbQxcdrO82SO5i/JRTbYdtfNmJo
z5bvVHCUM786SjnVYiO9otbqivx7n3RZ0TKvwiWhEfTb3vCpCMlemH8oZvtrGHQ4b+9DSzejupPq
3luYay2QgIlvJjfs3wnRfwE/JqHZtYqyieJXxPj3s4ZdQyttTaTgLaNhry6YBP+it6ixjbCKY/9v
a0KWC+mvDoOtCviv9r6bp812EjuPjKxTeDOhOfDCbjNOe0uj06ylntUgxFxIXib8QpXW8WvpHUML
mQwPv4oZSrv6lE01KwCS1jR6GTL26fhg+JYTBIvGd3I91jB2Jha2TjMhDB8GYVkYMPJL8aDUKMyC
ZEGL7AojKiwxNpAPnQAuXoM0dief8w/+TgtYYioZDpEOs1Ch0P1vLDGLGg7tCgX9OnhXxHsd7a/F
xDbj/LWukBp2BVjwesHCi88kbKfSRdrMqmoC0AZ9bK7yCxw+yinDRtiZqk0WxvdGjktKnHCU9RXm
ooJ2j2nZHvgGIZWq4ydA4WNEU7MXH4VKvC3k6DG1rlUdUe4MSbsy8GLp5edY60StjOlRsEAEAARY
5rNd/yWljcA3IpPNM5rxzt/itwvadQAJs6U0qzjnAa/SySzhy4CrKDKUABtEPlGkeYiO3VY4dpv+
Sd0J5/E/yy99y0dUScEiiUa/9Mlf/vJqc5EjBCUSveMYx11+VJoHIFmCfGGEMOCDMYa4+1w2D500
2FnxGzd3x+qsS328rmU8E0DT50kAKDbVzwS4n/y1n55slSkVU5PE6pLANPkz0H1HLK9aUPxaWTmG
dlS5sEcZ89y6s0FNu2WX2aVxGK3Hnr2pjfom0n6H8ksvpzZISjtssbvz8ez1b6fiGNdIInbXRhFi
nnDEPprfqF0Qdk4vQ8cRZug/09YSGsJX01VCoK146I3D7IT10fB1Z4xG12/fm5jtiJhKC1CnWCxh
3prwowwu9QCjl26rU+e05LsKuQum2JaJj1LhNu5upuxNhs52ZpmeXDWw4MFy0Tr61jfKrKQtmpI2
Thj3V92nfYaFt01y1U6/rLg6mv7wMGKzQCv89czQJ6oECmW0/wy9OkAmlSoISPRPn5qsKNCpID/r
xpfWuIvUv4I64F0xISRTE2DkrlllbtDXTPTZOTj5ILRqxQXMJpIa/XuSxcasxCZGIE5biJdSLNya
Q7nXrdtQ2Wkob8HnsKd6sHsc3WwTyyINNH3aQtiJhzOp/onWNafGl0dZnWyVOReo5PE5JGh8OTWg
Jik8cSiOEfaxi1kOzPFdpzZbVU1A31V3rdIcYPhD6q6xarO2mryJJ80bOtlGXuPKigFcTe2VOh9/
/nonM3gTLLcsAvfRlNWDdviRjoHP8dbmr6L1ovo1rhKwiQk2QKC5Pw/2WTD6tq8XNQTwRRJV0VX+
Pgsoq+J7s1RA2tpF36bfTF5jK6YNvGbXJBuOPdzdj4ULDuNcVeRE688Aro5OAQUf6J1rhKU5gZYY
G0Yvw+OEmYcVKLeYo7pVCZtEBWM3PUfljI/OvggfKwB9psn9zCXcw5BPpMHJRdGrVUxcw2tpSB4y
bP5Iqa+j5hAG05kltBxx66mSMAyD9WGowH9XuyqZI0QIxaWpIeBmUwu2oIluoljnDo7ld76Nswil
gzaQQVOsrhszn0IdE0xKOOHziNXinEOUyaeLwhheh6G2IxFFvQALkqq9UcS2tFVZBB8onVkap/bu
0pHCzRnEA02pf/euEpWZluV8m7TbF5KObdnZgvzJN10wdYoOvYpK8b9DdA1neK3SQxk3YbMHWbdt
cL+ZbOnv5KJwS46wOQfhOlVkVCic/mfM1Wt1chhpeUyjaCn5SW7q9hKt9dYDtWL3j2Si5zopp2pQ
ULSJy+CC6Nq6UVTyLF1cLQP2qpeCsEXDSpQEp8L688xmPrFC/ymgri5pmR0OvJMCau0OnrYJP/DT
ui+xoSVucEdPdplSC6/Lcyv2xLggPs2FIEdERm363+/YSnOcSgNta7S4Z8famdulaFxRo8IvB/cv
r3X058C1Ps6873I4rXcKICSNYx2SiLFu6ARGlE2+0C3f0rBhv3On25OXeNFdgujWNcn3HlT0de3o
kmeeYTLqJ85pNpZsLEwYHmFdO64Fs5ZIAAInxRJZiS/lrHuIY86w6qUwFs1/cMgi0lt6EN4JBnWg
Nr+2Cv3Z8v80k3QRjOTe+mDH6WOv6HtBn+2pUJ2uAVUyXUS4qAkhCdWCfVZQwshxUXH79A9KxE6m
BLaQtWSqxkaXrYs4DC6xBzo06eiIiYLfsAmGoympC6R/jUg4hlIGnxu0ljh4mJl6WX9LDbpsX808
fEyL6Vno9Q5ftwLgzsR/1hl2L4iuBUsgJk3LCuTncrsp/X02PmbAQeXGv8mnwm1J5sb06efPeqqW
umQfHID8mW2zOhbMZMYZWpfhEYwi4FNjMyUXhlCBfxVtI01dTW9t0+ObI7wx3Wml6TYAf8BqUE7C
FAveixbG9JmQ2Cqri4DEXBxjr1MkRLffVanbmAWpPZ5aqWj+RkYSN2LJGQzT/fk9TrWiaGWgW7Do
EEKXWt3kxjB3mVjVgQOwBk9pbMtiebrS49s+mPdCJtlKnW4Eomix0a51cXieYsX1ycljmdroINwP
2D2ceabvbWuOWdwqZXpHFs+1eiY9MedGLjlyG/ViLBDpKbWrsUscyrBumEik+cMbd5Odqum+TIJz
U/L9xDfx3mRYquTEhN86glGlB1GbChRC0ofCmuHxZo+KQTScmpdQ2G5m+aHuBnCg1rUQm5eVAveC
fX7uxJJXJwcfBWTVwoomhwSRslpiaVpbGE1Tau7DR+DFdmGqxDx3pjW7o+jhxTQQjQT6UQj+0k05
c06vjy0GBxdBKPHZ6eLu+/e4TIJcrs158WiXPlQZQ6DMsLMB68h3f1JvUNE6/vzR1yfVerxlMr5k
laNcpgpaC9TVrWafAZeusvc0Inun6MqmP/N2ywX69VBej7aa2kISIN72jGbERz+E3hufGeDb+bAe
YXmCL+/jl8i/thIjoNPPwabFx2GyXkSIS9RpbkPdutdQHjSV8qW0xE0w3uLG4dW0t+PZnvE8nyT1
2g+fpQ5ynFBv5Dba5gFaCP27Nv4exLuJJoavZ25Tda6l4Cle4xIyd3ZuPJRZfeZt1uHB+mVWd7Ze
6zrlFV5Gka5i8zgNd3Pxh5rZz0vg5CgLbQ1ZLpl8dLXtLcgwfby0VhS6BSSrtm4+wjVxS/nm54FO
ru0vA63yiQDa0WjRb6QQkYIUf6jKYJ/1km1GA4U3QNj+mdtiiS2+LbcvA65iD7NVh4mXxu+N/krj
l46ilV6PjSOii5y3HZyMeYNp/JnPduo9CSLhpYJaQRVg9dkEP+vHtNWB5Nc3hoD4KjytSnqykGrK
c4tmmbn7eWK/VQWXhcKZQTlBIk2Df/jvqk8Ev8iKUgUdh2hYpRfbqvhQsZ4UzXBXWE+RTkW8+Btb
kxN09e8zg5+a5a+Dy/8O3hRDPgQCHDN1G6uOfDEgbfpOq8iNbzKn9LYVBfU9NrJLoFduz8Va34L2
z3dfjMrBBQCUW2t5KHU4ybUm+2iwxEciG5wJq/pFbZ/KKPbaEXs1RbuoxRrbjni+m8rwNYraS4wR
z3CST02DyfxrS1WW6G+12PS58H25ipE6V1CvqIJNUKsQzFCBxh+ziOK7epA8K0k2P0//id3LqNSD
lylY9NH+nf20b2P0SFW8VSfZi3sMtMRbvacIJydnLmhz+ZD/bCcKR5/0Q4vIloW2OijyHvlVDZSd
3evZoc/iA0DJFylW/gRxD+eiowpQB+YH4nU2HaObufPvi7EboHxitmrRAXfauTzI6fusUlkK4mtF
apQt/tdLz1gDdlNkbyNSDoU80oKjyseZ1JfaW5uj6TtleJ7K15Ky9MmkDK27eTsUqT1Mj0XSX2Rz
/BhN8dUMfss2B1B+Roplqm+IXjpj68uIRpLbLV6miTxj+hkl7qDlOyvrHbRQncoXiGsHpJWNXdtR
8arrN1/uvK6kPIalTTP7Xm5h2iJZrlE+Ieh2yOr6A++BYyI/Ia5qlwGlZmveTTW+NCqyhnVfXbQG
TRYTGjpm2oBzdhmEW0sYtxFCRv4UbixA6j+vh2/KX1RNVFmGi65+/rGGAdW4ZMYQgMkgwDa1dMLn
4BH7oIjgt7wZ/D96PrI0H9RKBjIAokXi7u+QI57gS/78KOvUb/0kq/Nezy2/BSgI/7b8ky4qxZZC
I+7MGf/97Fu972rfAeJAE5H+vx0jlCT8wnnI0W/0TXsIL87JW5weC4dP9AZxtwcB+e9mC+YeleSc
zuhSIBiuofxuUXFDlKl+PCtjsWzcf3cb3/HLWKtjVe2SWjIBWiClMW9wRHcTL4NlFznGNt21j+EZ
cNDJj/VluNU5YqaAy+OM4dQ036UZreQPsTgnqvV59a1firQHGD04b3jM648lIoSdUChAElzwtG4I
XNUvfmVTEO8mXfMQ8kFyG5uSmvr+smV17XYUqKf+ZcFfIhC0qCNINJ2UpzTE8Zs693ZW9F2XQe5o
m0NACSzEULyzzqkefouTWWVQihB1USnVcMf+++U1xWxiKI88eEcrw/yNADEUf3kbDTg1n7tK5FOj
UTWAUApKEbmo9ccQ1cFsez7GHLW1p47tdsBYOpse+0zZjHNwgYAsDUpkHoHA+3l+iUezbcgPQ5Nu
x3rpGzxIwN/LBHoZgqiVEHqZ9BSPA/XJt8jKcLtSdrneXcxS/z/lxCy7HgwUIESUpb7XqM04Ak4A
aN1uvGR2yo9FRkx3k323gYnJLb09Z+H37QZkQHgDoNW5n+Bgrq4lokhhmprZsMXu3VIQ1GHsTgVU
Srjz84GmnhtqdaJZ4TBKFlK+cNCNKyMVNzUlGTX6SOM3Ed4X6r2qQtIQ4yotwK6K+VABwBtd2KCk
YKvxrREKt1Wm2BRX6SW/+aqyH5B7D0AOiEbmzN3k5bgB+tqlVNzGZnOZSoYXIAobpPnlXKnO8tdV
fgyLX9WIbKSKtTZwQeyJMwgIZRf/hiLyjCvVu9jUQHNez0zAtzNJBdYOWlchU9eprP27C7pp0NW2
w2u96K+AdpAFDWem+NQx9PVjrg6I3miN0dCZ4TF8z8Y7E/hN8fLzS3yj0S4r9MsY5tKd+5Ij5tgn
VJnGGPG+A02KMNXl0idW7fx99ACwwtM+VwY9/VpLI2PRJPomvDxnY5ojZmrYpXTbYcQtpYhifJx5
r2/Z9ed7/XeQZfV+eS8FsBmeOwyCjuymsJwMH1wRO1yHpulkz16MF+/O6Lwzwy6Lfn2mQxj5z7ut
9t8kZKOSJuy/8Xf7m3pJ8Iz+gBddUG8DwobKQu+pm+AWUMvjtDu3+b+hEj4/pqrBiYNSQQKwupIp
ZinKlH2+tLltPApp2TtdKoddkTzO11RQ9tGD4hQbxQGLcjD2P7/9qTknA0HPnGKkShfx3zkPsJcZ
qwBu/1BdWRPcpUn9X+yIryOsvmputE0qqkyvNlio88lbwIDb3Mr+p8k5i8fg5Kb+tshErVlGvtQH
+CEsm0KVd0mtPERV7g6hjzqgiCfj8JAYDz9P3We+8O/CIb6h3kAYsChKrwsPcVfIfhpOKB8H5OM9
0BI7MsXUVVqLEk39ngvZUxMrj5FB71HVqCfXY05n1RKvEvlDzsddk82A+9AExG0oHX3cEJp0Bxxw
cIy+ujGNpygE22veZwr4KmmxQdCtQ2LEL3r9Eg3x7SRU2Ek07tK4LTPh0ZTDbS+onukbZ1oC3zQT
EK6mqEmmBsfk8676d6GolYU9UILGk3avbw0ZO9R4A3Cvdhp0EzbIhSBTsGhUYHZ5BHngVN7lecfj
b03Vz6fA5AYdd5UHWsdf8pyXc2Bwa5SBamOyWYxEryFkfrXehHHqhYAs4/lWBlnbTKBGk2NKNzGI
SndI8q1ao4mdG44s/tH7+oaJG2HjWCpOsvhpLOXYn1fIiZOaSfvv467VfGbk6esFyc6JtixCp34V
H+edgDt0/t5dlcfuXm2cc1v6U997tS6Ju+jHodGmw1NbHWiKmsxN0zJJeAPTz4+30tA8t2rhBrmb
YDeRaMEWl5JS67eqcCPnmW1C/Os0J0gfRaTeAYnpgHAMEaHE8UnOaUX0L8P0W0aMxFRSZ06fM8K6
3ErsftGOmf78PG0nomxOPdTXFOJj0sB1cyHWTSypwBLbRjceFKG2SfnE8g/EAoC2hwkhnFg8RuN9
bXzo2bQxTTS2dYi9UeolILfQg9kYgWRHBYzImJYrlj9qf52B9Bwq1inA3p8f+OR3/vrAq7gKrDpS
35GiEjOONF4jL3j0Oa3hUUsOOElnumye5TM78sSg/wYzy9H+5bokSMLNzCxU1BGlzTJouzNvmw1K
k5v4wneKXXA2DPh+W/w75Oq2qJV28BtkKO1EF51WAwR1LtD4Bkij9vRPiLa6LizsdWY1JEQL9wsA
btz5O+DxduI2Z2i7595ltUsiIQoUIWIg/J7taUrdGvezn9cFYeW32GK5v0knWMY6Gdjqdq+muTcl
/GPsinaxNL4U1V9JDm1NeMwN+rnmW9VQj0c4dO7QE9Ai/62blFeFfMcMRrAxFgZVf3Jgy4Vp2gNA
uSRSnQrxJqsJr/jhLZJajjVrO0m5LRZgLTiwIawukNLey624S6Rig0vTHYaE4kbxJ2/O8ytQxOIO
c6XHNm09rSTn1KthD2x311bRrgN2XNbdYxwUrmEMrhE/qE19hd8hmZDabvwh9/QAwhJXeWJp9B+l
q2GM9kKzuAp8IHHl9f5zvYjE1wOcctYm6tdJgs1wAU8FR7tQr+2h78nnwms/ix2pwUo7Ha6RHbUL
a99ol6Lo+pXodcnkjCMoYOpZQ5NvtMAH843pcf/HF3eiUjp6A/MhudIH9oB/Y/h/xPQhsG5bcHSB
ftkWpVvVv6WuA1H/gI2GrdB5nSiT0anzBN/CEuiQBG+tRoULSLpc/CnKX0MHKC8sHGF+juPLutxF
Jfpg2r1ZHvL8aUixkNI1V+n2shRgE8imx/ZIq0YQfLIT9OB1m5dQpm6n3c7h1lczsmCvBSiGnLzS
ZJua9gug8I3UYZFF0c0qRVcrAA2G/kYFCCii8huYEDdpg2f5vdz/beP3apixOIodBQD+HAPVTuxG
nR1DvBSiN8xWFEF3fJ0XjJkUUAmfrAjtWtBkW6rfeng2mXGARrwZZp874XkRoM3Ag6hQVJalOMbY
GbX1pQqZyB8+ivlGBMOhS7fV/DvwiwPIMdJxoPb4H6nQxvnLXuX0fctUycslKsYTts7iuEQwbrNA
iYtXcTpKwBZNtH70RV4MHGtWeaKPKdpQ4qP5J0pe2+5FCf+OqrBXeq4jVvmc3GjDZaEYtoHOXsca
atMYwAAMIrDOprQzQfgP5J9Z80yD2hb6m57JkYZzkfEnce3fe1QFqmZohD04onzrZfZmX4HWHtFo
kIbuIOXxtRD1mxzVRKIIrbnV5lR/iOQuBFdXI9FTXkimeV2bZebpY38vRu2tL5u3fSwdWqv6EELt
SRhx8RZ1z9I6046UaLTRGknsrhwqR28TWCelDrZBRGUlIKg+quL8Lu2TNCL6VyBfZc378lC2qdby
xtTRihCCYg81ZGNoqGAK2XamGJwGb0Z/MUqPZoJOSaR4cj1dgKoYoYn25S3UwzaPbnG5gsY5Smyi
zosU7ERzc0vr2PPjDjfONPqDKGhuD4pA/CnDXTGdHJk8jd/MzcecSBZtubF5nJPHMPk1U/iOMKdr
q4z+GF89uO50GBAZwOX2pVvAIyFLzkDEjqxK9VXWt4X30FsRbaP8QqlxnUb52Rfvhugdars9G93V
KNDnSqbt0BVerzVUrzV0UAiTwfMBHbFHDVUe+aKm/KCNySKBaxuttdMLrMAs0SuNyeliTHfijwqq
YFj87RCZyMyDgsY1hVdvMI9E0noDgUe7MJTAbYIrxRzRv75pUG03lM5tlXLX+tZlKyGBNoLF7pVD
3QsvUhdcIA05Inketiy/kn2uYOMtFQK7MsY6OLctKcOV6CKWdkY1u7nxKqaaN4oPRgJCduQsp+tQ
1zeyaRzShVnFLHdFvIsn2DDhIVELJ8lQYrQ440qwcabilKhFB7Lp+BQOsxam2cAMZWWwbVL5vlPQ
VlBQgi+nraKTPdKwSav4Ix/0bdUrl60hunEcuiYUhKCe7RroO9mNK8LM0hvLi9XkDlrTqOkPczNz
vsYYtScvVkrgakSbGVH3RG/tSHoREdxTKd+JMVQJprQCzMFdgXmEYvc1djB8ZiN/UnzSA/k6LPi7
jChyTh5ydN4K0XTkwfQMPXJj8x6aKsdWbZtLIhNgmYQO4NTId7783BjFUc4aN8cBLfc7T25jJ2Iv
gD5xM2NCx+VaRrWrRYa60A8Yobh6rnt6dDVpf1NcV+i1NNHfWnwoEvzc23ljItqlVpPrN1spvRzG
rZYdavlvoItbOZP3fr+XwmNp8ryhb49luLWmo9ZFnppXTrfoMoa1kzZ/KS5nrWknOVRGtFEl7im1
fpESiSbek5TequPz7H/koje1N+Ag2YMCS//VD46LSFdmXIViA8zpWkXqfPbhk9LK1VD3qm8aKp/Q
0OLqQymeM/0pn4+8i0UlbQIX3raqncZ3wvCoIEk2E7goec0ZWdqyD4PmVqqfaw7woUNu3uy8sp2d
ntaxHMmOSE7qC4abhsgKirE78j/jsufE5XWvdk6PcZ4P9kpd6H8pyHRYgmmAXGrSbMbU3IxVukl9
Dt0W9ggfSx9E5MmyS0A3HEb3HV4szfAaVZSj8tecCN2g4FvXfxQeJ0xuUD2BcBhtNNkrSZNbJTsO
IpTA4xRkQGBnh/SSaGJbW8++YQLoxl4I5x8xu6vz1s3UbYClVsx1K2LUa76WrNxouBlUPDX9ntvy
V03l3TKvq/pG95/kap/Pfyr1ygwvlS5zM5MmngLoITtOxnNJ9KVKqOkS7GCm7GoRjD31flL4GPov
cXzQ649AKlzLuDDNbVd2ron/bh0kbtm/1IlMPAAZrvotYV4ViNfwrvT+ZWaaRe7eGl+a3oh2UqK4
sh5cqh267eUjDFCnaaHU6Sa61SiF5HeZILihLm37KHitNUGCOZc5BXZJqr5txVcDVKUhhVtF/Ztb
r1rQeQWWSvDwUIlHninzd9Oc7KJovlcnOpo9HAqkuDTqxkGV77Km3bQKzqex6CjTUxFTKEQyWzMt
Gp7tRy+MFgQDf8O9AyK80n9No3IUs+xd7jpCuw65ohZ89EDbrU44jMc0uY1an/MJU7lyTo6BEF9x
9p2Dsi/l0dWVC72b21aEH4SH7SrBkLJcibKKeDlGZ7PZ9jhaLPpy55pT38NylRaiSQGYsUCOrGJ/
uhPKXHU9oVulE9kG+9k410ZYnnT9Jl+HWKWEYxvSPy4ZQj106N4kXrFVjsnjb9WWHNFFbRaHhXNp
6JqWseROX8dcFZ/jShInpWbMcN/um23oZs4ii31+/r7Jhq5G0lcl6FCQK1mpGKl1p7+yl98k2/Cv
Fju/F+UwzLMPJf7djWcR/PxvXhL6gE7/nl79t+JANpkl8tANhag23LSNeFH6450UVG4g59vWiCkF
wEaP/E1RWGdSxpMp99exVx9V0KV6riTGTuf7sodjU4duW0ybxbUXUJ5jqLCX5+BKDwH25zUn5/gk
0HlXR0JmRfR+Ti+/d3OogS2FMMokADfWyBFDrYYhzGpmglxJjfZ12AO7a4mi0zM13JNZ+QLYJwqm
noWO07+1hliv58mYGCq/4mzb+bQbtK3k0dPc/fxO3+EwrOGvI62mWJJTI5hlRmqsF130xhludHtV
GwcjHOwQXeJS+Fu179pQOrJ+SfB/Znz5xL79Ov5qD4lBFqcF/T9KOcoLQRtCcdkh/ituci+vzir+
nfyE/53Xtb6h1slkg8snxFLLttTHeFCdvv8VBue+4Kd85fo8+vJe60qEGc2zUVWMJN/FD/mDsKmv
qh0KbE60yzySXYfs3HR/TxtIZtG2p0ufvcTXILI2A1RRpzHO7ONT5+PX51m+w5fqVVjmVqsazLOe
QMlpHmpZc4CRnxnlG6FyOai+DrPq+MkVIt2RyWur2+692wLlghExO9GrvMvPkwWWX/s2ySo2STjc
IBO9buXGZoRXRMRoxg32IZTkgG8flhGtreKlb+bx58V6onm0VMFpZqJkxahrjhEYArpa4LR4O7W8
PszgjLzAw/x7iz06puCbjm4d0FjH3ISe9SqcueTUU/fo1/FXxbrGMKpIDfiIWWrhKvdnhpuvS49E
MnDrb0Jge3NaOqZSuxqMvWp6soz3NPndpH+tZAsNySP2Fjvf7cTebjMKB5Xv5N1xImnMiVB6is45
TKGmYnf4IylLVxzKnj5KMjqTn9sKohftnd4o9lgYnhEL20kwdh31tBTq3UwVSCVE8Q3jzHl47r1X
x2FQoLyTadQO8RyIg9dRPVdRPrk7vnzY1SlIQiBOaLKyO5SLpGt2jf5La6czkJnTZy0mE0t1ElXI
dTu8l6B3mDmjkPkalBr/pm51EDxqyOMlWhHOeSm7EwikZcX+d8hlZr9se90U/aCyqCAvPd4G6bX+
ckYKMPWim3NeFqc/0n+HWub4y1BxlEyom/N2KCo7pVYSGJyBTC6feb3dUckDjEbNB8ne9QhJErPe
2H65dROBsm8zRHDJLOjgOaXcb3/e7adi46/ghdWaGOZU0+NqWXSfsXG7Q21ocz62O/1S/8VIrC5A
WQliEd92StbFk0gxZxYONfl1Vfa2RrHj53c6uQS/vNTnCfflIwlDFecBjsMk24dyr7jBhXQMGGlp
XNnyC0WhLeWunwc9tbm+jrkqyg9TN5uVypilhPtXcFkg2G1Jm58HOXnzfB1F/nf51eEI8RhQs91v
ejfYGZvszn9Q7nxUIgty7NufhzsVSHwdbXXP9bocTpHPOynCXTCVrox+S2yiWKH/f7adPlu0X76Y
OMpTli8jWffxw3w1bMed0djFQfOqPfbgi26+sdc+fn69kwHo1/dbbbVwEnpTnpfNvE3QKTD34wUy
NIf/B5+Ss0OtLjVdbv8vSCj13zTxuSm1Cy2nzogUtIxVjGy+S/q2kR9anzgCAw6f8gWiOE5fvwpy
sJmK/qJAWMey3qPoXsofDfN3JKi0mjGZrqk7irTyqwFQaYtI6bWaS2iImbsR2j7WRq4VTm4ChFGM
lU1K/3aMbow5RzFnpm5W3JfKc0FVp1XvFbnwrOBe8x/F6CGaqBkJ78kY23REvYX9kwqtl4l3YBSB
BiieRH9JKG6l4spQX5WpsMdkU9S47r0JQvRcJgOKKAqsNGghM6I1bXUradURMPC+L1NqCMNBLz8o
WO+HfHamqPWWnktsQS+ik4AI0IbuxyHudLvUA08t0w9kjykXoRxm+xaVjUQSCtcfm+0gVbfd/+Hu
zHrjRtIu/VcKdTVzwfq4L8DXDUwmmZvWVEqW5RtCkuXgvu+/fh7a7moprVZ2NTDAzFy6VFIkmYxg
xPue85xYvMASXLU5+kecWMJGA5lrD7F2P8FwMbib4XSXl4eR1ktFf2TU1B1Au01W5GfpWL6ceLrm
ufjrQv7nmqcevc8Lubb8YW46Ypd3m1tiN9aVp+2IvztL1qdanO+IGN60OI9J853VloozMYMA96Ol
gAZBJ/DSuVKX9WLaUIRrgmW8dh7hvfQcp9NtszEVUo9zl7ag9/Glv/eSNBRFxwpP5hmqx7erVGE3
Wqh0fBZpbJZtTJOpPbFJfPe19c8RjjUQlk3kg24wgr6uiA0AlPlvlXTe3Qu/uhLjaFXXxKgC82Oc
WdscXWvuHIla7kPPdw3PWI9u5hUX+mpuJWcnweYnbqNxtNirtNzAdjJ4TCZQ7OeugWP442/q3ffy
q/t4tMIXldTo6vymbOvzoJIXplBJKDyI9htiyo+Hev+tPPsonXf9ONBz0jomimbRPHeuvdM2Rbii
+aispXW10xsEhlnknhjz3Tn4asyjW2iig1aGnDFnKK9Jpls0uWwLliZ7HIPkvxOP5TsiE2bhq/GO
7mfqO4YgRWjeTiW3IHIfxJO5NmDqLb/TgLH8kANjnzde6erb1iV0fJVeZRcnyaCnrnt+tF69T9s0
FFUxrz3m3l9nbgLzx3QVgnw1Lzz8LHz+15skxfrv/82/n/NirEIRNEf//PtF+FwRQ/ut+e/51/78
397+0t+vipfs0FQvL83FY3H8f775Rf7+z/Hdx+bxzT8Q+4bNuG9fqvHmBbx8830Q8ZLP/+e/+8Pf
Xr7/lduxePnb7895mzXzXxNhnv3+80fbr3/7XWc7/F+v//zPn10+pvzaMn/O69/+x9nLSxJm4n/+
tq2Tx+xrffwHXh7r5m+/O9Yf4IkcA43tjGwFYPz7b/3L95+Yf3AqxaplO+z7sUrxkyyvmuBvv0uK
8gdHfuqSc6qaPXeMf/+tJr/r+8/UP/T5mMBvzM5cEBu//+OjXv94D/34krgzP//9W9aS/kXiYv23
3823S8GcYOuwYjt00WZK9y/A+WzQgAtbJYFXXTPtykCQINa1Dlruqcmi/Wia7W2elcrnok3Caql0
eoHz3pETxK1y6CPuTqSztqiMGwgVonP9pLIfRioX58KmunrOv6fdNBjNMhxk9VGS5Z7Hc5DFzsoN
/36KW/z/qcGWxIoHslB7yYgWfepbtISTYboP/amiy6RW0nNvyGABDJrWi1C0zh1QPZtw41Kq7iCn
pflCbnUKewW2YVqKUdW9ROpEJlxo981Im0Qv2bbownx2pJhFXB7yT1VS+AI7bNGdj5KsfImFP5y1
tkTCNDjG5prg4HBaV6L1vxJe6BgLKTKg4Y/JlD/K6ih9DdWxvsgHtATsuGT2WJRu/QdRT+EtfzAD
92lX8qUiD8ZtHfjdzxn/l+bg/2rrpsKI/Jj9Rnvu5bH9Lf/226F5bMK6CZ/r/wfmGx7vjybc4SV7
EY/J6wn2/Td+zLB5sqCcnSeRatLpceZ9x48pJinWH3M5YsYW84TPvOk/55jC9OONxA8UKv9En/85
wxT1D/S/bGHg6GI7wrz4F+aX9b1O98/9IOGS0G4JejMd7DLIe5Wj/aASwcRI2/DcoIjQrxJDsj43
jIzyqFQNzxmTccvygLQQ4Uo9LXy1sL08VZWdDlfgFjRAATtCswQbSAkHIS1nTWk3oyyXmFhpWdAn
1Q5mVRGdOpbdti4NNrwNEOPa/ipVCQSDoYEFoeYpsxsc9dRECBdZDHZaX4fXaVQjixcFfrRO0cC4
CgC8HGlBmJVyFheuVTriuTW7sllMIuhWTaFNl+yqwxdynOqNWtoAK03Dl267kt1/HKbTuaajNfBF
Z543asQfHlVtqyTCWMBUMD00lPqd4dvTKiF8c9NGjXVmmuRTQZ4atz3as6uWD7lSgghmWR85Fygy
pW0YlsbKcLLuwldjOsZDP+6YU+W9FXQcJ7pGcUli7LYDSBEPpIC8la1RbKTWUFZ06IZ9EdVOuSzV
WPmklVO4tgpN/uLEtrZteG/CPRNEvXdxfaElKe5JRe9cJ7VNT3MG5ybg2HglWZNIqEMqRMtADnHT
JrXdQaG8WGDULBeGXanLoRtRUwWOGm3tbnTOfE0fyDMW9iYri8HV+7Jdkz86nKfEid6MuqQfAhSz
G2E30swPbdQHYUj2jaQU6uckk4gzQU2zzbqE24k8YZumTeGO6pQ8jokReMIX4/ME1XQzVHF5JuUq
+lVWnXpr10V+U1C5Os+NhjWxrAu0YENdoLSN5Na5lG2z9PQgKyXM0CFZbb0tXQ1SXtLHh1zstDVt
XUoBz1YUjLdjo6pfzLaT70pZy9H8VNGZX/l2tCqbzt70Qxdxw2SloTdcg5Mr85y0sapPs2VKCPBZ
Wqrli15W/roZ/AJQnYrbtfSTsABzYdq9x+Sp6lU+Niautzrt3NK+kuzWuq7sgS59rMt+7UHKa1C5
EwF6XkixdRaE7eBpkSGe+XY7L25LZ9cpJVYLAkS93E6SM5/26VYq++gl6sce8VmYqjdxE3OEbVJd
3vlmnUPljrt+QQmwPs+HwD9vddNfNmbJxExgSNpFkV1IEFdWQou0jWgmcn+IoFs3uhJeGHaTrcMQ
UsBo2c0FzGJ/j5qj2kQc49eCg+imMDvlYvCz/ItZK/11ZJbyfWjBLQbH114Ipc3PO6pl6y5Rql0H
cW0kwU0Y2yiw8h35ntVlEnQAsX0VKVsQD/XXqC1SKuKZ1t/ZXZrfBEzNT7ETF9oik1NHrJjPaAG7
ciJKNK1LFUmh3ZlnYZ/XFAfaLHy04lJ/CtWkHFZOX/SWK9dpCygX19GFwuf/4rd1FK7bpIKDMeq9
toUAUST4aY3sRWptYLeCs/lSmfriKa194uT7vMnODKuPPUMdhEfY6dyOqkT/LIgq92I2meFiiiyM
zHw5DQKwekItr2ajeZePqn2WgEEDASNX2acJOdW1iFLa26lu+fVCHjsQMAAaDvzZuUna6w1kaqzE
tA1EdCH0ii0/TGQkcBY8KS/jxLjSTKe7HierXxdDE41LNOzg0Bqn9ih05dc9N+SzXdSmfDVCFb+q
wgQYUq0SgaDX2KqVWIKI0Sc6EKNSyefqiRQkJibDocQ4XOfdWTM53Z4EP9QucVpp6qowyuyFfka1
Q0U0fMvqrLsxydVYM7GMdRU4QHmtNkuutDAQ/Ckn1vGps5T2XqGk06Fmwt1hEo5rGhlC9yI1QhSW
JSX8agSfXAgt1EVldCF6y0lMZ5LO5h9JvSHRrQHZgkdWZEGyyPV42Gm5Gl0lUVqfhYZZPlh2kbhg
1cK14yvIYwTK4X3dlP23LFGlJ4NXBzI81nqpLjV2cEV5hybFBOo86Nrebgv1Dq0N9I+gxIhgIQlC
AdNb/nVfydVnQyT1dRVN4XlrNwYqF5Te9JLHaNcHefbgN1O95ykbvpCfAIWJJKfuYBaDskuruHWn
NEQ3LPzkKcXk5PG3yxvJSasEqHanWq5S99KnSZHYFNLW6Q+Ex4QP3CiF1WKcqq+KlMW8UEPthbZg
vC5CpMbk3SRXuZmh3iO9eTdZfrvVLdGVLi2LZDeB2nFVEgfcqJBqd0oS66yxymotRRk4RrjzCNUq
9IELh8Ta20mf+ke8Tfpz2+O11YIkfe4Lw/HKpCzW+mQbYhGZYfNYkoq7T+oW4WNch9l5LFsED1d1
KORlD6kBG4c8dFd41SSH3ePI+ZQYz24Rt11/V5fJDO7u2A8sQzHZuxAYKBy2uAdIHdcDiXJJ3ID5
C6NaP1fbGfQ+OWa8kUwzOExZSeO+VyxxlRVpRANxyg1vTHT2otOQ7RBFWt/SHjcRTPQi9+pomvZJ
L9XtyjBoO0DSr5H78sVWMT1ziZhIO1acQxNFyk1ST8wKPyH9j4VAh0Map7WgGJJK0ybTCrygMDKD
21hVIrcOfenJjurBdPsxSkIEdlX6jRkGClXR6uBhLPMC9FMVDleOGshYEOQIwikY4fpGDoaez2JU
RrzU2lh+TBR9QshrVeO1qMLuEmJcSea9rw8HdjTmtSTkbk2UA2JWk9wIqMyjuYaVkZtLmS7KwDOi
W/O7uwhvQjVoqMvFiO73dsU78NkeMSVtyC6d5U/FWEsh9FXOCe2y0mSn2AhJWNKiVMk6Qj3da3kP
IF/BO5Ll7b2RteoVJ83KlYQRkXUoosPAkrdi/jqfADg2l1UBjLx3NLHp4LwgxA+L2OvKUb0uax/F
e8z+a0YdI0rXqfLLnbpqS0yDfevHHqYbQt9s0ygXSLAmrLRimqgjp1On0qY0ESAmox+9+FFJC9HX
khpKWqZHRFtHnWVizTUr27WENZBnXmHMXGJSkDZ2Nfq6l7aj/wCbpV8VDQdGTxeiXRZh5lyA2ZTV
ldqGwl7GpeXk7jBEhBqEnXw28FQTITVRcgbpnd1lNrlhTZP7D0Wcp+exqbQPZUQq9tDF4UVSyyhr
lMkvCrfKpuqqET7d3lbj62cdH7/1hjpCp7Mz51uiOdJWjdgwM9vwaLddZz1YcYR52AiyzSD12Y0/
1nKDFHyQX4RQyqfQdyJCTK320M5qS60TvgK8VcmHhRZqfcXyylRwtSYnsk+NyxFUW0V043IKkM+Z
EzSDMxtchAUhrszj/CwfJ/lTNPXsjghxzIdVV/mGvkqGqD1wCC1mzocm3UsBsbBsuCo/c1MEaemq
7Npxm8d0RD1FtsMALqSI78ZcDa6s0A5eOngcONKtsRWrGug6C8uoDQZq0EFYG5+qQ8hbsSHMLoOA
mK/VYgqoQFpByueMfZWphFnr3pdtiOvCKjJE4tY4ELggVaGxDc0B1b5mBB262LwJ0FQFKtuFSLIQ
uqR2sutLjAKrqNOle0f0bYgUb34fy3aEFBSg8IB+tJwRelqkKzWo2aQ4JDovyKWOns9ZsHOjxxup
Wf5pVDp5DjdAqoQAOSybFXspjNq2FhtQf4CYGQstCQrV9Z0qiRbB1MstND/UKYte0tCPWCx/aMZV
FUtVKBCvozTXCRwfRU8cAQvilazVGjXfomAHM/mWiqJkHNthZyii4ztLozFfakP/4vMqNpcOfi9v
GAurXBktrdatnM6BehrPVe9pio+nMW4zhfCNXvgPUD3tbWhb+kCouJrel5MvP42tlJmu2rFRdK0s
y0KQ3n7l3Mayz4vrKm4C+yVQrWJfSHywXoNtzimL2aWlMG6CUdmMGeelEK/sagjZVhUI1b0cnvzd
1DhBu1CFZFyMoywGgOWklBAE68RBRUBr5uDYjyVrGyRxeD5ojTEttUzOrjrV186FUKfzqZ/YQiHh
cIjWDlv+ByWcNJbT0erqBfMZZfNQ89wuKktngkq1brKhGtCSuqYhkazTRmzg3SJprZjji2qv+aXK
WpL/0GSfRAdvcNEmeThseiVKD6aktfYmkq3A5jBZTQjQ2F6OmbEIlUxmWig9m9yq1corHxWZfdaP
VVOufMMu4RPHFZjt+FIfs8AqQAlaoXYlKNAuVN67i9LRnrpOoU8VNCQHJnr1UDd1hIoD1mBmPXZB
xd4uyvE2yjDstyORy18qExtkadhUikbO/2tryhH2ThG3w6cMNPRddmPqLelyWSbn8/JZvjShU1NJ
l80l9pbuUuvL3nVGy9lVsRygMBy16MJEiXoZdz4+i1wSqz7v0YdngAWeOhESn6xZ+kYNC/8xCyZx
oxNXcxYNChB38nJwHuRB6FkCgbGP5oruR+Sb94ns56uGPdh1EQr1Lu2xEjkcQu6CAfD/gsNp4mw4
omVfHVq8hMIoWbY1cDwtOokERESlvX6VjnxfC0PN6gfVzrIXzKwle+hYWHd6a4TIeZ02OaFPfFsX
pGwBpZQILcMEOfsOuCuWVK3PNB3RZb7qxs4Lgn7NJndaypPEq6GZTtTQ3zadv4+HJ5hCzVwtJS3w
qCkrc800JMy9mfrnjT1uqwFWWVCSVzvWzuJV+eidoufbDsuPscBjkTJF0fNXf3ctj6IZW3k/gGUB
gGr0/VkZO/aJO3hEH/oxjKVyB21ZMZAiH/XDFFKVEsAm+6TCdOCGN1RUlsGqdNPKTcm6OZfd04qL
IzXtPwZ1oEVTWOY2HpWb6kox/K5S9uNumplubriBlXOhz+2PbwHtHdfx4i1iqXWXn5+SQh+RPH8d
/EhWojoB0YWFstfXxmfqPv3FdBZeiHP9Kt+O5/Ym2EUXcyTtKe3R/GfflNi4UNzcFMRRyjm/QOZM
rSdDJVb3RNnBXIX9gbC0XFNGuSg8Qk4W9VZ5rHYT1OJTyWjvPbVzwLIFlwbewjGcZggCpWsndT9a
sE/Kb06+sweCNCLjREdrfvp/vcJ/jnPU2Anx9HGYU/eBYvFqJlVeGkKSWotvf31ivL6co0koWAur
pFf3Vpf7uzaX8EgrRnTi63pv9tG1oMZJCDyxikdPKBRkh7gbbZ92T6n55IiXj6/h3Vv16s8fPYOY
0lsdENueJLldUpcMYH+yh1PG+CNJzs9H3TANyse0cHT5qEU89kVYQa/Z2xfKSveGDVlQq9lcPBNT
Tj1l32vEv3z9rwY76mdaQVE6U6btE7T4yRXKEaoH5ryVXSBshDtvLPUVBxftzr+Rbj++ne8+4a+G
PmptSuwFoUVqexxbZwY2IHsXRb5nsbh8PM5Rn/jXG3r0iOfUoK2eGzruI1w4m2w1h4eHtYfvndXK
X443Hw946sKOnnVpolRixtq+za5JXF5QDgSYjIhikP6jK+MtAB2ebENYVm+7skXKTAgkbd9g+VoK
JO/pkjQoEhR5AezD1amI3/fv5Kvx5it/1QUOU16dGuNVrvVs742Vsmk27cO86jdfgpOJwu9O51ej
HU1n5C7hIDnaPiTH3sAmNPYnJvT7b5VXIxzNaM7fQZIJfR9+SrYak61eD2eOZy3HzxCrXfMMZpR7
Ml3+bSv95+M42xPIuzRotx499/1Uoimf9H1KHbY0rh1n9rGlnp90FxGAjxD2s209SwkxsVZ6q5Ac
+/Hj+Vbq8uv4R9NBzTJ8Uo6+j+36moyGnZ+IVaC3XhM7OLQmz0j6VU+r5+NR350Ur6766FHtTWq6
MVddCIKm4nQj5djoQ9mV+ubu45He2V/Cg3cU4uNVnU360frZjjEVwdTcq5Uv39N3yG4jtRhXaPAH
qt/6CIajLzL340Hnj3+0jhoINXRDUVXILsc4a9OESaq31l7zh2TZjmHhTVJCNUZVhhNbzHe2JG9G
Ovr65My0k9wyaQJIyZOtad2M547xqHKif9FDP3uogtRyU0Gx8ONrfOcrNLAzydS34ZfTcHw7+2Vh
Fp1W2XunINIrSUUNsFm908HZ2313KkrhvcHYthPYYBJoAHr17WBdqAl9NBxyBDQvsp4DA3eiszNO
CUXfu5uQZNne0d79lUJDPBtFl8zZy53pJrgGdTVf0/A1XdNS7zMx3ga9Eaw/vo9Q1t97WuZNnSMr
RJUeOzCoRtUDftV9gGIzcepVXbN0j8lStetdNk3rwlfXhUqvosQNzxex4Ix51g32rZSMe9+u16Qe
XEGfSVkXBUSsT1WR0x4pVnVPHtX4tVK0M8g7iwyns5Lkyyx/KXC66k646zPDq1usNKC7hPM5TB5y
6dmpPhUpiIV83MHTWdpK6HEzFtS91oEDo7tLF3FRw+FDQDEgEIV0kRb6rdmEnwN4r04Rk0tA4iRa
UQMDOjYLs+03zlBclUFwN1bSTVoqq2ZgB4vNcaXyKQvM7TLsHmPQlkEib0rEnlHwVS4uS/izJi1l
B7NpZmHOUMRaEeoySGEQ2DF4SqvK7mdoACfge2vyt2X0RReffSN6rNXQGwpxofrEWs5cAIjjLo10
LMOm4g6xteypDxjVJ4X6Vhok553BTa7tp9wZNIzLuDV0o9wEKvEZCY7SVjno0V3SjRsr668VUpwg
9q1kel9SW25Ms9mmwrqyUgSlxCPYmbUuLetayP7SmHUmaaoAPPnq01vJgg6BmOJlfeROg+MOdeTF
1VdrxNHUq/GNH+dUG8oFrwZP7iwv8suLtkduyXlckKKtfrOMdDGmjKzwSQ1jo4rNoFxU1kMecHkU
XfMH07dWweR4lYzluzq3ukewFY5ykPyrsqZLWpAnVFIoy5Z28GAXzxwkF2PAFy4X16UmeWGmLStH
SoB4rKi4x+VE7KK9T7PRLRP9hiYi6a7GVZrru6bRVs6EhDtqvxD9B/XbLOHBh/ZaacY1BW5PKOte
/iz5W8KTzlsNWBzAFhcYMXGz2Y1aPVj5dBkKfy2Ug1P066Bvt03ib0DRrFqqbXwJUDdUV6W7lll0
SnietqpeXqTKE6YUj/hKgADRvh4OdvzYUu9CI7WMCECrDN2lGrSs/Mgl32JrNpSkeK0WeHN03PYK
757ADj2NWmnZnhNJiC0cvqP9id6pF8CYSsN6E8ztH4kqT6b4AF4Gakim24D2qLL2mt6bO0XRRjF9
+hzlOS7QLW0AyKkqae5F1K3HEOrwqNmYLbSWS+6mfBWEEWgaOQFFaa4TMz9R6XjvzcfKPOdWzai+
Y6sltFdHbxNpn8kM2Btde9fGCcL+qkx6mlxmUHpNGJj/wavv1ajWsctWoeZXdP7ej5xHq1TOpWbY
JxNr08er5nvnIoOiB+RvzkQ2h6O3bwQMj+ixhLhpiJUnkdYrL8L1c75FcXJ/stzw7p18NdbRxtDv
FR1om7SPv9VeM5/5yXt5GjbkVd6yTiWX+qq7oXt2VZ6o7Ly3jXh9jUeFHbNLgMtk4qaVwq0cbRyi
atMs3J+4kydGOUZzjl1V0SAVN/IOMfdyxOwNJWI3309rLZZhvY524+l7+t4b/dW1HTMkDUmaQorE
+xqjOdLx3XQW383UTAp/bgkMTKzoFp64n0de6O+bXQSIhj1rtbQfIsnXJxYL0VKgyeIm2aY3sedf
iwtijrcyEfMFJz/9Irk4JZw/OeT88n91SCJ4oJx0RdxYh7hcKu0yNFcsikhmm42ySwhCZo39N0xr
797eV1d6dKzw06D1gU/APBDacjQlyHJjDi5npFWvFvnh42fo1GhHu1BVHcds6AVpGZUbSAoFA46f
UfxFJOiAPh7qvVMn36FDQB4lHSJZjyZFBCqsVofgpvZGj4RdzHjNxuLBkdbNupQX/8EXyBqjkIXH
IqoDOz7aejZ13iSdaG9mm4VN7mq4sCC8QRqhDYXBobgxz+LVKYvDeysO1zi7DqH//zKoliD/0AZr
H6l5sKJ5uI217roLhussKz93jvTl45t6lMb4Y2JoqIdtFUclzO2jmwoNKIF4au/75aQtoVD663YN
l+nSv82eaIvK18lZfv6DCxiunMiTroP9qWV2fkiOD006TSDc+jZb/eMytq03jt3X9j5RYvmhsqyc
IGiBFefjSz0xinP0fjKaMrZzw963qtIUy7ROwwv0Nv6JG/r+KHOR2KKmRXDk21nvQ3RiAjp7qk13
eqCtyll69PGFHHm+5u/s7YN5tLJIwqS/ozQ3yXQtK8hfiNdWLkV/iAvpk1xZa1nNVq3juyeGnf/s
26+J78amn8G7R5ed46OYpmamSEiSCbbVNvaUeyxV6DIX+ipd6YV3avodrSyKTF+DWCiVcyYO9V+C
oUgLH5WxVA9Bo1xkQ3gTk4OGo2RnGLCqTlzZPJNfXdk8lkViHiQOqsWgto9uqCx0f4yEdoi4smyV
rtk1raQ1rWSv3JwY6uj5+D4Uil92ZQoxeQDU3z4fgZgSK+30A/Et17JXLtmZXp+v7UV+neypGJy4
slOjHe1fLKPtavTvB8d6EuzBnc8fX81RCenHxSgmj4VClNgv5PwBzMbAUnZAI7zJrqrNbEOJTgZB
vHsRr0aZf/7qRdqZY6TiyjooSbZvA+XOnJDZf3whR/4a+5crmbdKr8ZoA1tJRkU/NJ+LLYkdm6pd
q0uFFIjpPhZYs4qNfjXyTICf1TfdTcySWC3Kq2x5ymFztCf75YPM0+LVB1HDJioqPsh8Vo2z8ybZ
ZL194mqP36Q/BlGpU8kUceB9Hi36BobJAmj7YSBi1tb384pv3ZkLfzFV16kbuvKpktGpEb9TgF9d
FpLGLBCGxmM/elZ9MY/YX2cLZWmDnGDE+P7jL/TdAamEm5bCcknC3PElIs+WBtU5cFSfVumNejfA
Lr6fnZKjawbsGE69xI73e99v6qsRj62DjV31Fdnlh8YttsaVuesO5UXgUkReUQcBPOzCdjixJTri
pPx4bF+PebRF0Sa9qQk9PDiHauvcz/SOQObwvTBv6U160lI9YFmtFxCOLmiWLuWl7AW3HfSze3kN
ZfrpVGfgvamq4YPQCYdgi2YfbT6d1pazLiWJKKILq1ViExnO03/yzVooeeelWvslFiaURzm2Ff+g
oNktm08mnXyjIQjTXI+atE6CM4o+z3GCYRVzDCUbgHKnPPnHjfcf3/Wrz6C+naVDUNpjwGdA1bkz
oI5dl0vfrVf+Fakbt3CdT7Zc3nkbzowW9mc2NKlf2sAOPqMyzpwDTWjUJwFVnafQumngMn6/u3/J
7vP/p+VOJR+Or+lfu+4uwq/94/ie2e7nr/7DDWRZf3CIZMsAJZkGg8x39acbiB8hadGQYygkkyms
Oj8dd6r9h6pSawVfgk8P9w8L/0/DHT/CNzSb7fiL9IFo3/0FP9DRmqDPliMFIh3GPxrglnZ8bFH0
0AmYmwKPGKLaKBbPXMd2AqmpJeY20G760twqZq+5rZVfmoO+syfWYXFTquPBbhUvL4pLX+FsLBnb
upA2ld19GazpWSn6ldOFqzJLV1MBFV7xH42mg6ZLRsCrO3/9Y+v12jR41JH7cRGEoaONm9M5neMe
Qz8ZJuFPHReRYLGX5fxTF0kbOUhdIerLuEzOWgXrBnLpRYn6jQyDHZY+cK39vaSqF0lsfqqc6gdB
5f/A5PiXU2ge608T6/8dXlRVZw/6r6fF3fT0EmP0e3xjYP3+Sz8mhKX9odAFIq7J4pn+MRMM4w+H
DSEMDMVAJyTPnY+fE0E3/iDRlzYLrwe61eyC/5wIGlZWW+U/Ma8wBxB5/lcmwtudFG44S2dkhtLo
VmHfO3oXKaoRBFWfBBu1jahrGUZ2KCTbvlN9YzyBGXm7D56H4qjHC49hZrDO8e5GazrHinRAmtoY
osWSjLxSXCwgnGEzx8kJlS1UdKitOobrKLRVDxFvc6owOu/l/3mI+fEhSEpDCIancE47fvtOsuQh
FVVGtdCvI6SCGkY/uViAp+tnptWzk4nrqqaL8OpheGemmt8v7u24qNzmSBZ5VqEpx+KDfMjrviRg
ea3HskO0ht+a4HPjyrHAOfIuo/gVkn2H97+WlRnTqm8wfAjroCqTNW4cyZd7AqLzpkxo6yTGMx67
MYVRaob5lSLsULkfuIjMG6xEj3AL+rK5qehPOTfdiLV4h0Ddfuy6fNLOU6HXxUoDo6q4uWrk/dlk
at0n2egAiU9JZQZntiAucGlYHfziQBrD0g2lJAI962S9tJ78ODa9qk0mdZd3Sr7jrAYXODSb0l+D
nnBCqMbVADClSSxrY4F0h2odkk6+sOtxtNyhUJIO0moaSJdTwOFr6yMiD5foToetmelyuM5T6A9e
KA+03mhItvUqdZSs8XKLdFzQac3Wkkd7g8q9TC7LTMjTImg7BaJrqzr+RdS3Xehqo0OvRnQ0xmy7
p8IoO6STb0r8RAGetB5I7xCMtkaDo42snZxGFXTfgeOg28QxUPJWlNK4z5VufLSk0QoXDifg6KCS
OjXcGI4pD5sk7sRT60h1d1EiEB1Jf+szx2t49mzsOEpqL/veLnG+DXlEgjU+ufYM33Rz6zt5e8Mj
61cLgdJfXyo5lUEvDjsDW+qYhw82pgztKvXj9ssg44Ra8wA42Taq8Fau9IFQTJJ+s5HU4FQigt3O
K5o6Rd8ZWMG6Nun5Y/JkVhemkQxXIFJH4M4arz4CydNgMlwQ8GP3JBSS2Q5JMraay0OReJlky+e4
Oxui63JfyAsUxCFSybaGvj+DMb5oFraTBVPYpNzf24G8bk2/kbY8zrLtYr/AIajkSb8ddR7rXTGM
ZrdMk7hCVa02Di24CiOq29pBJW/MeuzPiJbrpJVamDpNhCDOm/uq6BSkhLVk+15nNj5RRoMhUxXI
u3raO1E25NQ6mo7oa1+T23INFCyB/FAVPoQbVZokadnzMN4N6IuSwzARd+OGkWrfyqna3/pqHXxG
AzvgsmwrtVlasVn4HuphAwpHm6j1fVLhFfBEiOVsrwmgjlsLLlwDW02LTQxx6kjBM4hq8+A4bVqd
83nB5GF9ULO9FDqOtNJRMGebTBXDHpU7d1/QGkXMPkq1v1SkqRrxkiR56mHxRLuCHSUMsYWQ1bqs
Kl1KlvS96P2alVP7kKdFc67aFfYUycSYgxPZIbAz1kxOL6EB1HsxdaPcepFRO5ecssR+0lvf2tJ+
TZBz4PCQb+umizny9H7QXhQi0ANvBBB9INCvn5O2Bfl8eY2m4jw2mNreZPhqyrSX2hdCnozK/d/U
ncdy3NiWrp8IHfBmCpOGnpREUTVBUGIR3ns8fX9gVR8lwWzinOq4gzsqRVRIK/fGNmuv9ZuqDqVb
v4Lhu9fKRkHwGKLtH2odddVuUGf/11irofw0W0Gbe41SZYmdYrlqeGi3msh/aoO09+EgSM6Y6yWU
U8PXx0MbQyBxEaCX5pspFoa9ODQczrmVi3eQcntPiCFvHLV0Gut9kxV+fZdGo47bQVCkwYQXO6rV
Dmzl4UtnDpPy5PNXte9JXdLc0+J8uku0tLzFZ8HEVw1OzrwL4Jc9t5bU+Lbet1rshgMMSBfeLqrR
ED9F4MG+goSOME6D7NR9UQd3/Ho9OyTFJKD1LiHZ7NRt86QW87EtB112hVSXiNrmT5EeWyp/t+3k
m2Es5G9GlWMtKxoSmILZaOZ6n8AGBw8cpHepIl5lyH3Vrj4AcTqKatZSTq5LIdyl2SAseCOtf6gs
VUCaPAxNcT+oWZi7ld6I6l6A0iW7AN8nBLpby6juItTDjMtEwWV8V1UTXAsFbpFwHGC+tnt/Sl/a
RSbjUYLN4l/BNKv+6IdSRRubi1+9pC8b2Jre9s5gJrKbiKmAEDeE8Ycmb4rgqo3EVt9FYllV3iRX
ZQ3hpy0QrKT6BIYflb6rIi1mRObz2vQvAbmnDd3oMc89bRaKJ3ANbXbV1YPVuzMk4etUwUrM66V8
BqhQCtGAJ8DcCK7EghBv5ppTDJetGBqLJ5itIe+hfpr6Tz/Nxdnrhl78zqLtZ1fuyD/sYqqr+YZq
fvzYaxbNnaIay/kurmYpvbXEKpA8AP9J6wqQ+/NdIOlYfKig9+P7amqX3rgVR3+gcCRb12WWWNkx
KwezeVTGynq2WJoDK9PIrspc6IvbetaGyas6qlLYA4WWOR77UZG4pzldA9fM9ZQqGWTmfNezbW4h
cumGI/SChl2V2Fj7MYdtvjNyrMN2nQ+Bkw1SBnzKQspHJw59wENRpvd/0JkOGlcOzepLF0ScorpF
v86esOBEbyqb+tGWMlAty+XR1W6BtD39mNCQy+baAvX/mAaKHrpyRQHC1pI8NY6mBsueX93OnM8I
ElVOMM0a9kyGWlC9S4NKsuXCqF8lwK/wygehSLykj0flqghm0B++3ifKrmvV1HfHdsLJIcPuxz8Y
yMgMjhWaNTL7sDGQp2/VHueNvPMLrCOauOhwiE5L3IvrfjCfprkQv4PJKP/owcRQJhViKbcrXyky
NyHteTY0c9FfhtEDK5BjH3V4vl94mCFPVzYASCu4Zhgi4rY9H+1LqPVw7FEhNJXxrpctSFHHoMw1
A4EAq84zHGRKXwNBW45zqE77UM/rqXGloNYFT4R4HAAhmZtQnOCzWBpH8pBNOnp4sx9NTeqZSRB3
lW1aPgAMexJSTQ1g5bWh7rFN9dLc+ZbRgUW3YuRa9J2lNWbralpVhfA2IznSWGnxjFm5eT2IYieb
HilY3QEZg/ON7FQol6pjwOiS6l3dDUNcPgRjLGf1c9LFML8PpFS8lL/lCEgU8z0GHKEe3hasQNBM
nZFlOsqp8BLFGTMBsx0VYefHgtT3HCG49bmjnPZww/JWFm+UTssKR8sqv8VwAXafq2ZyAQ0Ql8/+
2FulUH8dMqvTLstirotdZYxWtq8FfsDOBIRdIPYW1H5GzQUP3XuwokIT4srdDObRElouoTGJzMt6
mLG0g9c322krpoYDjiV6HrSBChRiMnO+M6dALHYMKQcQsnRNaULBk4OBZiGdAGodtJEMz+2iHdX5
GTUctkHWqSEiy+RzeAzoBaDJQoA05hhK5I97wJPcMJGWmvm+FktNvS3nwZeOWCZg9hBIkxneFEYU
3bOZAqu2aZ9m6sPsDx1/blpT+CLyD6C+W+tTOxwyHvOdq4XAzuyaW6Z0uImm0JmSBisgDxNPrG51
AfbwQ5JIeJFgFyTe1gVT69ZgMoYbdB/IwNqgn1uMBnEOVvb5FGXCnk7bZFzWsl+Cr0slv8T8qcNE
VZKLQbITWR3mmybOs+CYaFV6W5aKvhDI5xjZXLXIUQQOw8bkFoeUhv6cPIVuWCSicpOlnQohd1Kr
cJ/61XDVt8MkvsCl7m+CRDFdsfWDP6M0Kao9a1CMXsygREunyo343hoGwd9bDc5QB90UKnU3VDVJ
IKeZGUoqHDfTQuQvEQYUf/uyHGylnPLpesyzefim9UUT70KEzrpj1+YAwnRjzG+ijgfFdTspAybc
0DJx9UDLQXF7UzJnwK6tVcueKepmfDHHja9+KUEI5U7UDeCnwLR1lfjIJ7bUZ6PVpj+UbkIMsRma
SUFpJGu6o1aFQnyk/pjhQ5S103ykFFnIqTtrVpG1j6UeKhgNmn7A1IqtOGJhZHBIGHt/5g10iYhA
Y30dfEjvyzVkpH7ihHNUo4Bo8JDDU2820kwt90NidXimNchuvIxDZ+aOOk/VeGxFqjJ20KUhYshR
SOaUTVoL6TnOe1dDBiN08R9q8qcWE+nhShgg4h2QboniA9YQUuREKvpIF8ZkVPKhgARpvMTqtGQo
0JLLK1MoogdE6EeVlMwQXmIRuh/nqeKb9ihVs7Ln7DEXlWZpsm4HTTX1K82qzPBYSoM+HNMK80lI
3vOsHhIVRQNvHtG53qq9v28a8nhZFH/gfEuoaPEcWrNMmmQ2m94KgkPQdXHBUWt0NVmRgiGWrIRC
7cVzGVR2T2LWk4HpVYWnzJxwAXWFfJuWA/TpoS70es/Tbayfdb8WFTdF97C7HgOyqQs/HKsrf9Ka
V9XIi8KRA4VyXIBkwt96dv8PKlv/vymtyUtp8X+vbn0pskXY6r3yE3/jr9KWJqGERhPJ0kxx0Uxe
2oZ/FbhU8b9gv+FngB+HJhvKIjb+d4ELtSgKQvRmFjwFlaFFEupf0mr/petUgckKwQ2zcpBd+w9K
vauW08L7o4SGpBp1Ljqw+rrJJfMqI8GXuI2eyIbMV3CMxqG5Sd0AWewgczpqs9ws37Z8D953I/6O
S6EL0AiVL0letZ3QuUC/RiWu2I7i7PYZdSY5Pgw1Mg3uIu9y8knO1Jje/r3fJaa/4yF6AOEYmccP
TfNCHZjM+W2c0ysZho6DVo2tjMOR6Pk7uI4IgD+YONZQeCLzeFB3qMFtNmHed7c+/oxVN513cp1F
Iz/DikRHz660bgvt/r6G93cEjhQOl0Wwb92Y1TkqakjbKN/lSHPEgp2Gim0WOLvjcD4ib2XA/P58
cld8zg8xPxQv0X4qZomYrTt4Y7hHVhXPvxK62bP6uMiSgnB1RuPJmJ0UlZ/d1mJaATo//oDVakor
cza7YPm6v6xb82LRs0XgN7uicnsZuPrDxnjf14U/hqP+fNphD1hnjbkI9zZenjnxlX4fHJRDf2h2
8aNCt9hr77eVa1f96I9RV9VoI8qSJv8ravq1vEtx6tBfSMmd5K7YTQfpx+ejPLtUfy8kZfn/J/32
VkJykdYVSia8IKSdQMqFD20sQ2j/vwVaZvskUBiUk9wqy+ppnwLje5rr/ygAT3aE9xR0lFaAGbnI
pTYoWB0N0k8dDmu41Xw+hLOnmfI7wmpbd3XbwRdnCFr0zSgvINCQYd7F4ib2Z1lZH46xk0ArTEKW
xb0YNAyldeedBAAUAfne7i9wTXjaps2dO0sA9i00bfponCbvv4ySZ36YhWNop+ilJdl3HpG7pHmS
EcSCcol/35YZzfmAdDFxOqIzv74VNJEiU6LRnAa2coVUlPrN+IkNYncvXSb7Ydc+A7uvfmB/LCdO
fLEFnFTOze7CzqZ/hA+zIS7//2Ql8vylaYgOxxvOAZqII1zKF+Bb9s0Fvk+e7DWvozsD6Wl/Rk7n
5jfT3ej0Hq/Xe/1KwdahvBBBke4/X1xnN/7pz1p9hqk18rmRmZVxh2Ju5YLqvBx+NVdonHYweUMk
fbeuyzOb39SAR4DDIDGA1vR+JnxyzVqLBsraXnbT4T17odjJ9/Qoevqfiz7U18bBJ8gB7401Xkp5
Zj8/LhJ5B2HTg/lNjHy15t/9ltVBZMRy047LooDysxee4jvrtr4KXxLx0Be2tqu/zJfLL2lf+8fm
Lr3pXxUIETbyMIqTPJX7rVWyQm68ncOACnleQR+g2b7mRiRZJLVYEmPXsMcg8bW5yV0coo7LikAL
qXfq7ZBnzpfTkOvGXJQWAoyriRUgARdBIephSVtiw4YAYtxD6XYXDDp1QWPjYFuxuj8M1ljdrDFF
naqWmPy2cscdwjsUFADqIeAmAN009iPqbXTBDu0+ud1a+GcW4btRr7bj3FNPrpZRm2WOY6uUjU6k
tcfPd9eZu/xdkNVKV6iO+JrIAFUKaqV+PaivWbJxrp0dCD1VHnmwdGHpvd9NtS9JU0an0ZYQesOK
Fnfoh89HsRVhdQHlaq7QUyACb+FLEdkrQ91oUJ/LsawFufs/g1hdPSWyDmbZEaLd5ZwD+S7Gbk/9
utBmwj82N9ky7atNTzTVUsC6gHdZEDKnRzESPL5g4h7Mpkdt8G4UYT0gKbWLXpqX9B4T2C3c2Qov
8vdKP4m4+khjb9XAwhhffDQKW0FhOnF4MSdAeSmFeCPv8z/w3mz32/fsuRP+3WhXn89MDTp5DbGF
A+ynC8mmkOGIt+mz5sQeCaz3+WrZjLf6lkNSpHSsibccYcjDGrvgQnXLR4s2kYNfgLP1PZfJ++Rz
vuHRT27WqBBic17WpzjM1136KFiXBZJimj+5WryVUJ4/tHjliVxfIujh1aEFuq1s6oJog4NuZY9T
S0YzyNadyEMB8Un8haNIqCO5wmktH7bGen6nnIRfnVt+IYYV+PoQhfviRnHnQ2vTWX6tFyeGbQ+2
ZTAfpvYk2uoAoyFh0bF9G+zgtccOE1Get3Z2Jx+2DuRz1QILQM6/JnZ1FYum3Cnt8hnHOX6gD2fH
PHcqegYWB5uZvAZweEpVdAF626Ic38DJdkT/aFSIROH3+09WsYrQF68UFYz/ahXL45BWaJvz6ttV
z9Flyp5J8LpDIANvWjtwtzwFlbPX8O+AH1YxWoOxLhFQ3eNrSyVWiWzhV3bADVNG+/NC9NKr9Jg8
ZAfjy+BBBLgrvyboHF4s2VKCCkqNJ+9xwODGU0rHyLwwPSTyXbvffBCfSaT5UP+amjdbspP9FlrN
MIra2y/F2NmQSRKd8itYiuhSsn3e49p9CLZmxG5Fjpbk4R+dMJRN4cJTybKM1Ymm9kPToCHGFrxQ
4QYuslLmnealdv0sQorYfJKfvS9O4q3WQjD6wVyly1p44vTmgVRd+26/cAJnR73CxHrTyOLslfs7
orkCS0X1gJYovQ3bos8VDD9D/Ik2Fvjyoz9u7X9N4hqHiT5fNMZLiNa1bpMb9BIO5r34uEwmBkPO
XNvTrbbHeUV02313+Dz61vhWpxjQOOS7RYJrHfwjxM69fug2EqNzlSPW6e8Rrg6vvBgQjFtG2Hjz
rj9GD/Qz097WX+F4e9Fempx5QV/bo24r3j8cI0V+SYO0Twl2SQ5Pt4mPsXq3XBSaD9g8+dJbGyjU
5R/48AVPAqzSGM3C13B42wZD6fry9Yyhq5Bt2PKdP5ZPoqxSlyiMjbhY8sv4Kr8SbtM7bddACxJ4
FQH2FlGotLcvg7Pr4yToaodrvqVX2TI0f06+CZp+JSO2+PkSPJ+TncRY7eq8zYs2ypfvE7gNmIFX
LMj8CtMowcEQE+nRG5aHBpTmrt5c/2c33+/YazJGKdYZ347YmLGj9NRjP9gc/w0xvOWc+GSJfPBx
SrVmzGriUASzNdQ3tD5Ey0ZwfekL/mOeDhwHhVzAdXcbs3v2kjgZ4WqHI1oR0W57G2H4ot2GL/lL
/JK78U49/hqY3IZ+sV0/tPvtrGVj8awrS3o0A7fNCF2rfyb6VbWF/j777yNmJVHKAfv9RtY63dhh
0ddlslRyVHQp5O+DurGxz6bQEuo1qBhiQg4j/P3R0SCkJUUgzPA7r14Xzl+MR7TxTdnjnucku63U
69yAJAlmgGxZ4kdBBkjSSmEs4doA9IN1q2vPn6+GjQDrEkOOrqzZLI9tVY4vUr2z6Qpt3WdnY8hg
O+k66cghrk5DszHRiFsGkV4VN7L39szxul1z5du5V6OQZW6kiCsmw1+POop5tNKWjsgHBDd4xKAe
Wmo1i0maWjmqg7yZ+RrdJIe8Ru4yOoCbiHeW04FAAWjqtKNL/ijbnZt8nR/xF95tV7TOXQqnP2qZ
ppPFKYeFBIRz0QhHTDXNcnuxFyrVLU7quZ4XhFSgS1DBz3D0ZHOuhHZ5VWr2vDOeMN9QL8YrNNld
wWPPIUL7Or9Osn2DtLnjAKfcmP1zJyjyrDQrcZdZ1C/fjzPqGxSK37bInnfJdXtYLNTVy61k91xW
zq6AKa1RpDbXrz1hlqTaWgoTki4fAoPBSoaTiRVa5fv/fI8oSAfQ0UVubXHdeffhkgVRZy0HZib5
MOmDr0mSHz8PcW4wJyHWT4y2R/ZLWZ4YYrLI5kt3JYLWSMA6qSlufJ6FSvTh5jmNtXomBwNosxjZ
bp7JybPM3hjz62If7Rt39DRnvG4flef0BpvyPZDr5OfnAz17tysUUQ1Dg6fNp3s/mSEGu7I6v23N
wStee5ctSQGEqqL/Bb1qXibDl+0G7Lm9p0iL8SPrUeFP76Mi1x1Bql66Wv53NfiqTGjl9xulsnPH
3GmM1f5uJkHJLHGJ0RU/BtG8ytRk49ud/XQnw1iGeXKEtFQ9lBw5eAzJWrxVTStsPTGaxe9pmZIz
hzGwdKtFdLltwp3mN+PG9SerH9KWRUEAko1uAFFAbWL1/PGTFpxYLXCyDmoy70d9CmYkZsoYkSUw
4DOJ2QxI9QKdkemI3G/ffId2IgGaywZk3OeuhkoBSNESnxNUq46Z0YflLjDqcnIEdKYpvQXBOJKE
qHpn3QKqBUckFsKc7iZrkH9kQdhFewyHpcTaa2mYKoojqI0QIERDWh+rThECO89cOYqCfHatIJGV
0bWMsFFLNxYFGaiMaFGoQB3+CGKtGETwNqYxXYOzF6sG9kc8t+LOqodcqnbhkMxD5II4HJHjr4C+
4Vih9XJeCk5G6qYPiHajR22AcLIm/tNKasyre4aiUgNX5ozMJezo5Lz7U27UDmHInuQWhfpWBbRr
D92UGYiqYdXSXM7VPIqxHWS6T+YHakRoa6eIawnzrcA3ChC5QRhZgBh8c1p8uUAmhzz04TEVfIWh
0kYfEyUFF4/JNuVcrkjT4wRPemQfhEsuhSk5BL0s5g9SA6h7RuxZm+VLvVRK89bgPdH9rBP8dLwx
qUR6PIaZ6eWNGUPX/4n/byUeqxHc3EM2RYnWYfPQFrD9zHLOdt2wvBU7oTAJStsixrwlx0Wp/aMK
4kE8dgVoN9gKhpTUP8quimWQGGV1a5aBpB3KNJQQhADpjdwNz+tFYitDF5AFVdXflbDXy4fY0KP4
JZpiTQJNp2PNWUWcL27ftGnh4fqCyHE61/Jrpma5+qPs+779MQw4bnrpZOLyN4sdsvRNY4rDNzHU
B/2gjHqh3XfdWKlXjVk103VTjDHv61KfoVbEMG1a2SkGI9dfqO+P4THIR187TAMw78dhMgy8n3Ch
yFpYDEXot5jYyNZzEQzGa2sJQm23YydmV3kRzdNNrMAsB1uoQVQxA8Gq7swsGaeLdvCRwccuu0yM
IxvERBh/MrRgxJ7MVKt0p0hzpt8YwKP9+0nDpBjXKiGup4skL/IUlbi6nKNLmGaCgQ2CVcoN1QG9
sNBgg9qj/cQqAUcQ1PgGbKesGEusr2qZifJXvAzF4r7CyKrYg/kDc4kyWOIwTTjxzvPs+17U1r7e
7ujCJPJNVcpmcFQ0P45cOVPN8klKWJHXRRVGX8EbWneDOZiOOev42/jgEqPYFiquS8CkwPIuILrD
NGp0wXSnsVSmzrOaUDU1F+23Jp+cTor9En9DwNiyXfZWDM5BtbJsB9Q70h3g7xBO1RjrhEOL6AIO
MhV0JluODTHYqeaUtandadbYBZcq/smoTELjK7RdKZV6/UPPMXGAT48qakaqYLE87+NalYQ/RaHC
uASyVJr8UWhx1l5KFQfTr9YaY/+PSfKDID4K0MFL60pJehDqe2nguEruuznloX8/INanDVdqpgp1
+WWysBu2bjgzzMSnXjNEIghmIL9AnkpNDhvZy+bWqNSvrUGGA1HCQGT+a1cWGCh9qYpRRWM/Uji3
9EoWQvWWopOqtvsZWkdcXvj5NAKuz2a1eEkyxTA7qq4FOorurCLcULqiijvV1041UEDxU0vmgpVh
dJXm3s8tsW4PFHRr9cvclIKQYqiS9HgDOL0eyUV7W0EH8v1rnNcyqmtMoBFuCipvXcerF0GqaWHV
v1W4fvmhUx+bff0dNBYNTfGW2p2Xev7DluTBVsxV4iGa/3M9Z5pJzuiF/EdRdhvpzZJIrJ/1CpKA
C6+RJsQHlRaQXbCfSeRqkANAsJaGbe8oFwsw2oHG5JTu5xHPZh0nAVf1GEVrZbQ8SQnSqbKN/E/L
f/w8wNm+xumQVulvVpp9nhVLvnhRHtFd88ZD6bWPMQMKNtv+H4ZDfqHC4lYM3vCiKq6SqLCrwTsl
FolwPDh6dQADvlVdWuob7z7REkKzINKLcPF5P7xPorqJ8k6gG8snAklgoEFdXkZH056uOBs2oX8f
cQOrcKu1jtOslsH4X2qdgzdnDrUsbA/2vaOFDr4snHNO/udmM+pDkWcVdbXaU6Np5KQhan41PEa5
55sOtmv32X37E+nyY1k5KDk6DedMwqC33mYfyyRLeDQOeIGT63+QqBZhAZVDbS5znF8FD3h/7k3X
P4hPs1ftttP7zXirZSNOEmVrgNz2gIw5z/vheqmDYoiYOfkD79zNVsuH0+RtgLoiAec+02tEczgj
W2N+EwtLh6G0rcF0zS3nkbO7AeQaSQMtzQ+tLgECXZDn7IZSGzHmQUQ3u9/Y3WcXyu8Q65dnNhWk
CMuGq16n11S4hjsmZm5/lCi2Nq6qOL2BN82+Vi6WE+wflATfJvJfQ1y3rOpC0SDSEr9rUwcKyxBu
vDjPzaFm6NRDJMRlxLeu8cmbaZhnqSkjXizoMN/o0PL8fqsQf+5EOQ2xOoP7KVBaKyaE9aU8qt58
8K9AInnxAZu63WZxa2tAq/NYmlIz6QKiLRiJ2TwEN+Odvm+/Wk8iBiaxvYC4DSe5Gh3f9lsvfICj
XuHjRb/ocqs++fFy4POdDH39HqTMlhlyuPyY2/BuPgYX6eVygUtc4dFu6wpfjsr1yX0abFW5kHg1
4g5IsD6KjrX/M4lflObKGtuNZ+5HJMFqVMsHP1kzPXZOJm7jSxOgewxGt5x39ctfiOZppxlubLr5
w/D1+d/oCywH84cxQkbDmllfxOBXYxwav80GizFiL/GIQaCX7kpwN8Pe/NHthsieXOMRcy9wX58f
BGdX1Unc1ZBzS24lmD1kilJnm9Nd3m3oG24NbFWC0cugLIPFPi4Yn5XmRynQwhEUpypFu5Y3VFvf
Cv2fzeIy2pMPWHSog+cBwSAC/+rvxt4uHoQeaW4XF+TIsMeD7prgigaX13Nl82qO3OHQf5Pn3Vjt
ym9b++RD4WZZUBR/JMoLGJ2uc46mWh51y+yGjf5drK4QJdil85WMbaYRUByJMOv9zwHQb0FJp5DX
QAFqjViEmy7IWkfQSq+PZifeUMis7f902dBBRVx1UZgyVXndcVFhMYpDooFA08ObUZwOdfT0eYQz
d/v7EKsEKoCG2GRLCMTWKZj3pE+Bp7vSxaB5SAI425X6j3vhfcRV8tTNrB4D5qgdYHSYwsITjft0
nMXdxsjOxkGrCNizzNSthWbUVicJThWStGkXN0ersHFEAF6H6tujoJMrAbH0tjAa5zIXCN/LZQgJ
7YPqSoXHcYvQKEUalAaKGoaGkruT/3NjbB8eQiy+0zCrrxYJcdmHLWEMCWENhHe7G7T7EE+OoVNn
u2KH4cTGEXb2MjKoUBiAC850HhDz6XtwncvN2HnhC3XFi9Zu3P5xvv43on38eozwJNrqjInFHhK4
SLTGkye77lHCXlpKsNNnB7jPV7Kl/SYT4Nwpehp09XjBC24sdHQx6GzV2B/b1s+R3Nq4LK5xe7+Y
UJQTwQ6mf9bX/yinPw29+qIWDzNwDW/j7VCE9ipS+vGC3OKImYMbuFs30rkzEwMWpIFI2j42eJTO
R2XEIh4VsmPm9bw6k7tt0JR8/jv+jrO++TrUzCqTODw498aThe8wEjh4Hc+2P8JHBXegu70Hd7p/
8FEX2uNzZjyqT8VdfrFt2/bxA+sU1+HHLe9TCRWz9zeXMPY1vgWcPWLwlIvA7EfFy5L5PpePpX/4
fJN+HDmxTA2FVAWolrpmyKCO0sIWXc45ClWHuEwyO9T9fmtbfjwK3odZpccqxKmg0AhjYoX+LHrJ
pYRJElQG+gFe5nJ+7/9v41plyGo8IpH9Nodpto/AKurmpnrVhzTtdEyauOqD9IOwQCiWqaOonXch
oveBE1+OUrA1e8u2ep/KvI+0WhBmUIdKsUTyU0+DDO4mN9Ehuoe+qHuF5E676rg0cstNXdK33P2z
yKuNIQki0jkRF+/k9O4wuoWO9BG7cfDkx8ZuVBzeFvHXdEHV7nxbwg77PxX9p5UPeB5KzlJNQCiM
1On9fqAMn1Dq5Y7UbpG3+jWT0nnRheD8sq4lRw+5Ipcy1Jb88bldSM11uZdV5BrW+VqsRtR8S6LW
coz8wo+QSnX/ra+cwYg3soCP9/EywN+hVseqnMWVMsL7xrk4oYmkO1KwU/Jvn++IrSDLeE/y4bSJ
B6NUCBLH33LjOgofZu3L5yHOHSbgYkgE4UEaVEDfh5ByeOmJRgijk7I/8jhsEMPJ5C3o4LnDBBFK
5Pno6ytImr8P43dWmNFIWSpL5ZH+wHCzEBIMx9jXLEU4Spv74Ozc/Y64rpDUg1L7mDyTf/KKNoU/
s3lyompj9s7tcoNpA+sj69aHZx8+2VaqpOy1OAl/SFrmCOlApyNDXnPrcfuxhbtkt2RIQIpE2rir
GYxys0cjcwkFUrlBT1naC/vyYjuN/ghQXPauppiYaS4Ch+tieFdPgoxoDnfZft7ld/2X1PVj27ox
HPMWTXa6wW5wu5kFnl0hJ1FX143UZ1HF9bqskOI5Md3mHtqSldg8niWnezGxqdoXGzfp5lBXkxpL
VceuIOjgyDWIRfkbBUjvl/rFuq+fpy+Jax2brbLT2R33e6D66miUs6pZUHA8Ko8kZEZkZx6Hldu5
6XPwonAyCu4WXeZsyJMXy/L/T86RTLOGORDZ5FDa0V/6JWij8/kxcnYjnERYduNJhBTE7lgtxwib
5HnUjoYg3uk6UjLp/eeBzrwWWJ0nkVYHb9M3NDVnIi309UWxPfB627i29qk3HJTj59G2hrU6gGmg
V6GiEiwnHYnK0VPq73o0ePD2NybwI8Jm2XUn41qt/zoodIoqhKpVD6Gc+G64XsxHAvgRlYNvuzO/
Kk7m5vuo3SgGnD0pcZOz0NHjhF7nrnNcGr6csiAjCepBd9mKe73fqn+eX4K/g6yyEjFKfUuOCJIO
E/7pXmj1G8M407JZZvB3iOWEOVmD+jSgMZm8beb6CslO9P/03DMu50PE885IDoV12L5nzi4RoGwK
3FJkntfM+0lKyQDe9paKvXjyLAwvejs5crpxhZ77SmBjTWisOIh+KAAAUun01JQ5lRGb8mjpY18v
+3a3AK4/X/TnPpWFHQAeCyL5tr7ayyP1ol6JiGQqMob3txldjM8jyOcO+9MQq03cmv0ko31HiOvy
2ByUWy3dLXs5dLHa6m3/Vklt/5h+EbxgcFKsovRdfT38zAr38x+yNdTV/u4HQ5Lrit8RpWjSCoO+
68FJbYz2/Jf7PZ+rnT0ECL0qy5erQJDq42FMZuQx/3P4PTsX3wMD7xQ+DA6g75e/iCTvJIEastun
eRc6IHYPC4up92qvOF4sfLbA3XIRP3tqnQZdJvhkz2VgUHIfRIZNK2hyeHdf4cOXYqmi8va2Kqf4
ugTeLuOc/3C/B7tao5LQDUUeEheDFXvoqQWXG/f0ubfE6chWS7QTlE7XfbhJ8awYe7npk3SvKcNX
HeEbUe+lyyKWJWP3+Xp865utH2+nUVcLUkJvrFRixqUn9tKU8o/WbNN0vsi9fC9s5ZTnzq7TaKuV
2VXQacDgMUa8iF3jCZXWEJeafFd/Fx6BHE+yW9/EduRqdxvjlFkXH8bJMxEtIwXc3rrIXfYB5qIh
s6vej64KyHn+Ge0BZTnZD3HzFj+7AZEA0EWSuUWw+/0ildO4SbKAq9U3pEtJDGpbHaSrXEVAaGNY
Z8+1k0irRQNWKJTakEjmtejMrgb5HpFWp/bCA5ap3talerbIjvgUykFMItDOVZUhkppGjzH1o5g5
FrbaXk2PC5co2mv3snFAxfUfMImWY+Yk5PJlT3a82QNynJaQdKBj7E3b+zTrN47lszWM0yCrs0xA
njlGLI7L7kLo9mHmNM8103fdu+VXoAKe76q2L+xm8RhNlwEk6O065ubcro42KWz7JlsGGh6bx+IB
OKhnOWAwnuHvITa1+S3PHmknE7tapeE8SUP917eEUyRz5zHQRSsjfS7Q+P3HLRO4L9h78S5fFPzf
f0wDFNIYZ6xXQaXkLiE0+/XzHXF2UCcBVhuibMxxkJeKDJcWCpXT5JpVYG5su60gq0MzQO40tBKC
oH1ReIoWFfyp+PPzkZw7mrGdkmRD4wVON3C1JtU50aZ6iZKE6vzSV/GdOfcuiNjichzM+dovC2xy
B33fT/0x1MXk55R0jbfxK5Yvsjo43/2KZS5Otp/UpFbSLb8CZyWKsHhHv/IyedsQEw+HbBcvyKRt
4vr5uHgeIIEHQWXd4JYKmSdkyW7oLiYne0bNaLoZoNJ6xk3lqk91hHxL/ufWw/V/mXTObBJsUxPX
VY80iMk+U8Kq++rZuvSPLckgBJwFf7VVfz6342ndotKn8EoFbLZaR5ZQzh0gt7+elm176JB23QkO
CIxdjyS0T5VqE/F15sZ4F3N1Bfea0hTqkmYsOLMAsKHoEBPw4YAivMdjRjxstRLPVT3exVxVPYo6
B7kkvMW0bsHFU+Vxx0NFxjY+1mjec9T8G+fp2RX0e3bXdY8qmbS8XqLWrn9f3ZiJKwC08f4aqybe
Yp18wHB549n0vwzWVHH11Nm+626t36RyrqBIbievJTpV1Q2i5xeLpa/+Ra7d4YjFpattlA02g652
aYscuiIvQeOj8sv6peaeTpfR8ITr8RUmgnCxDHZrs5w5BmWRQi40MoXNsn7HZwLu0tkSFLXkvYVv
QxNspKdbEVZ3/9BUeur7cGUqMz9o+Z0kbplOnslI341hdcjGcYEjyPKIESAK9OFNJ4zeZB1yaQNq
cv4LnUzW6gtpE8Ky1XKwDM7gJQ/xj+oiBltSgS6RFmNiYOXe1gc6V6EASYKKKMC5hZCzbJGTwzvG
dRK8GVvA+kLpD62uG1pqThJ42n4xB1YbTm5lI9U++81OYq5uYF2JOT8jYioZ6PPwv9n7sua4cSzr
v9JR76zhvkxM9wOXXJRSSrIWy35hyLZMgjsAEgTx679DuWYqRWWIVfX8dUVH2aXlJkjg4i7nnuNE
XLtfuZPOpEqIP4H6hQKVjRLFwp9otT1ZYh5NK/b640yjYiMGzS7Kqy7BZOZN9sXfoKt+tRoxndss
ONBuoM9Dae8KV9kwplByGefM07CQfGaHcctfyAOJ8iO9p9fmpdiuK/aee6AmqAktVHxgdJlnG7XJ
yK84gAIxx0HAr61sznMWgC4xQHU1Uxy93lMn26StOM8CsDqHrkovq87emdPfFGh8bdCZKJZBqQmd
H0x8Lt6ZFfQuiKuBhK0fCTKwhG9n4s/8qJuv/n+9rXB2UX8aXHYEkdli7G02KNJvVpOFRvFPnhoG
3KC25qBItkSM+nkrs6GBgaKqI2WDl9+UK/7vbITgndhY3taaK+A2YGO6wDhXjUskygEe6ZN0wLSs
jtL9Gpzi3K2JGezAsg0LqkLLCD3AkABYdmER0OVIl/eOePDd55UDvGZk4SM0KPw05fzovCGUeYLr
ynbD4RZK7aDJ86aw8p/yA8Aim9X60dldcbK8RciFUNZu6hnwzn8aG9RskextRNgl7QyZ7I7qKr9d
9cJrq128xGEyR81ns80EU3jZbizBfh9an/09JqmeoVZhf2PgzFyfb5+vx2XsfvouF2eOGy00ruZ3
ad/SZ34EuB76FlAdRlG8Ac8PwcwRROKFCofrPOF62IJARt54N2u9tpUHsFTGNopcR7sNn6OSdy4Y
x+XN9E+KyOAOgEYcmFRtRH2Li1zrfNr3GnyYBrWJBqWsYdX9n987f5qYv37iJg278mddsTk30KpN
3oW/6sf+XcU3zdFKyrs0Mv/utDA4HU6XNT/aE5t53rZ0gtJM2LfmD2go7EXDth+fxvNv589lLQ5j
npramHl4cr3Ldjnj95hE+wqtjORjM2eDkdOlLI5e5xfaoObHN11A/MkBvxtYRDZy582Xtti2N4Ax
XqwdvoX+/B/3zsm+WBw+DQ2aGihqAJZv0XEVcb+X90h7ujS0MfwKgYhLI5xvoumJYegk2ILxAKIO
6mG9hLz6ABbHkQUNOHFSfBTrTiATMLczNWgQ8Q0EWrpXmoW/YHRe3zsfEIDCCDEg+L6X6YhWenYt
J7Tx3a/AqCKNFvfOE7hqt3O3O7Ju1QiOaOsRg63XmOTff/zOz26tE+OLE1NCKc2oMFARQklxP1hZ
FMgyceq19s45M5CHRLYOHn0A1RZnv9L9wa917Czw+kWufaubP4i7ZmTx+mbMBSRPgVJw0XNDQWIZ
TJuB6ioMozrIJ7s9Pao9GErAtQsZqkS/9w/rEczi9n9vcXEyO5YWrMtcHbVy/3ZWMtoptFhAf5DH
IEoHIm7t8n+tqvy5W2aLJrynj8o1GlFAhC/qu6JjKqcjaIrHCENvKPE2edwDi+/HRkzQLetDF1D0
KL0n+2lDbpC8A0vTbddO7ZmVv/0ci8Sv5UNQEd0BT9+zl153IBSGgFKiLhTYH0C9D3Bl/Hd26rzw
OSgAX48JHJcJTOVbP6tz1het8nxwfVmh0kjEtDFU1hpgbIEmeLVjGD5oh/B/UEwstyrLXCZbfcAQ
+9baGH6I/frFScYYXasBU0BBt1KqfIUdvX2jqNYb4HECaggd1leaj9MLhLdpr9tNB4P93jrksQjr
vbspLlarWW9P4evS4GVmGI8FSqV3N7CqB9/NdQ5+ve8jkk3UsmK8tKiot/VlcDsPuQN/mD/o+trF
8jbMeW944WWmwu4AYaracISDl4ceQ2n9zrq19Csdp6T5mzMwv+zhyoD6BlCvEFteHMtSdc2YS9gb
IG7nFVeQ/1t7a+eWhOlW4K5meZB32RL3Wr2wSqgY/QKd1AlJym22nel09W9rb27R/Xhd0BxlmBjA
xKaEvbeb3zbMHq1+vUP3o/iRZSGw4qCkDI6VF1bwbvmj8RNMG/NgshcrcK31q5Ti7w88cGbYPfYM
aJ4ZoBZ3o1fSEuDDQQMmH7p28TzgAOGp7TBLQ2zzizWczXtn7powh50KUCXuDGvezCfHgjUgB7A4
HJ1/5W//l4Fy2FRHBOjYputkU/MmfHMOYRCHApI++BdC1IVBBRk2JnH9h7boQwNsJWl59bELe3/U
0fK3QZij4y3OyJDFNYi+v18qjHmD4kjFems2ECUG7UGvB3Fu4WzUtKZhrulR2sttAT25j+2/vzxc
KNXYJri7TAuKMUtoZ29VQgYTZIh4ggkcFTdxKZGw0qh80B9I4n1y71Q0S5OF5A66pBLUJdGaH19u
JAxagFEUH8THRY3s1VnEe5kO1VQoNqNe/2R8ZxgIqLdIebwH7UrbVgDi62uVjQWL2Dzq8NbiYus6
pst0tyEV7sz0lkH97afOwuB7+QlwbxEbeUwUiFWdA420qPqs78s9pmlIvgUHfV/u2CfxjAL4Khx1
wd80fyy8AtfHP3MDCbrNb3d4Ds4bs4BU4NyqjfFGYoFbFANtezsuX+wYMEeGI11eBzcuVAxX9sKi
jwLrgHJCHAAjNhhoA7XaYrtPopKu3UMkrnwEDhxQ7GyrP801x/WgZX6+JycLSt7wj4Bgo+KOe/VV
Q+n0KNcFRx+T2iZuuGzHIe4ybuzN+gOdvfpHZhZe36lrqjkCos4gyIDWrYNWmObbAHEG9p5VUNf8
e6fp3bIW6ZJsCq1qCmyrioT80G+mBOUf+OVtA6VrJCx2SC+he2s9Vjtcclf0s7ZffYuzx/hozYvD
5JRdqXkcj5YnKD95G7oNgC2Y4Cbnns1fqFjMm/KdQYh7oAEHdkZEE/j6iVu2SnD5w2cDrR97mPMG
fOmiBuCyMqKKR9lVs8vu1RHwlCnERQgh8tCzQtqHazJJi2o9uo3znjr5HIuQonGKHoAAfA5oMW/g
wrYpDnfcHJztFNONFfXbIC7XwGGLcdT3VheHpisZxJ6pCUTubvjZ78Vd8GRfON/B74KOq/dJfIb0
YZJ9kUiY7Tu6L3YAKWdPgAas7L3l7fjH8nFPeTZEv4DLfvsaoA7Hmeqx18UGIx3VzsJlXEbSCcGq
6j+J2zJOj+TbyoafV/fu3UOYyjUsiMq806aCsD00H83XZ+5vbYxvBsdho2K1B1jnlXsDqs2I/cvN
HNHxiyHRYxatVwzeJsyvLwETVShRo8bvuGBteLt2u24nh5q+GfaDgXp7A5H4toXApCduLKstLoZq
AlO73X//ePlnVg+z4J2D77TQ7F88cgXeLsg34ag5XUAuRSvsg98KurFTS9x9bGqZhMyv942txY2V
25xBjd6dPWb+wwZRC9K6mQj4r3G1nH+g/7eyV664kzPdO8GUehBsDiXfcVmBJkJA6PurQsmV2n5Y
BHyloPUuBlisz15cfRyq7IZApIL1FS5oPqoNdBqSku9JGurxDA9crQ3Ou2KxeTEg581zQAgcLXe5
a3rCwd6CRSJxBi0GqJTqqA8lVGaG62mXr6zwzF30xtrCTU6QsUxzgQU2rR+R1EI0V1yM0JWq/BXI
3rltebquhSME35VJywHrMhvtAOTek+eiXmyO7lrbfL7OPnqA8wc52SWaH7iBYDBkgMt8fG7ifBYQ
AfgCItVxlwhwTs6oq7Un+S5MmvfK6QIX17qAiEzXpLDLkyK9nrmc5yrHaMRZtRFpoiIDzt7bg3UE
mra35jo1xiIxeD2Mpx9gcc8PBZp+4HWZr7z83sAwCiYmbrOkQ2Fp2kyXPhA2yVrGd9YDnBpdeBuP
cE5H6Cphu8rYA5EtgJ/TtcJ2hYr4+jyIubZhFx6HlAQ8Xhk8DvGjUkvYUzdEBgdvX6juy2NQRT4o
LJrN3JMYsOqYBZGD3oS6MqdN/iwx/vkXuuMrW25JapyWjmxTiofQx/MlT5JxBL6o39ng90Vzbeft
rbCJ8qvV5HM+nh/s9aVsUmmXmE1TOL5jpDb1cfbAfEMvZTJXSNbJstbetrdwTr7KtI4AIxL2pkyU
A+xtt2dk2xifHe/RsvpI2tbWrbRE4w8sn3YfXzdnHzMm8KD2AKz4O5x4ahVg8itgXVfXZvriUCcs
U+AeCieqKyP82Ni502Sjz4zJDBMKXMsCZjpxSV1NmWGhfW0IqNKbtdrMOY+IfAOSd2guQCF1sZXx
8UVtZwhTwP992xTiemz5Z0WKx48XciarAekYfJMFSif4qMUJJfYA2RYbIRgpfyrzh2yC0OKYIR5/
lqnxtWXpI571mhM+d0xRPgBEG5opcxXvrRMeuEEc0KPOG5McsyZmw4X++KuMB5ogK/K0pL4Hheg6
Lu3ce3NQMvBfUcUA3721bI+QsA7Afwp9agrOyDLuhbtSH1kzMX/95IYRQ105dYno2i2rZ80wP5UY
Z/n4pZ29TU6XsXiAmBUqlee9PsC0RupAin2NHB9liHwDlEhwB1JtYO2cKZlz4bmetvIBzrmW0w+w
uM78ntjVrPSO0EehsQ6SKbCXx2Ybpk9ZNOMF1nq75073qcHF9VUZOZlMjhcHKISPirlx5I52ZXO1
B0XotmpXL+y1FS4OhmDW2BEGg+IJdZbycRY1mvX1fLYzohZNkbVnevbycgzIFxmYLp/nid9unGEw
RzB8YuPM0K2BYoBS/yr7pKLXjINL89IEpAplJjuu9wZqa4khvuGgkH4nUOfhEMIEKRuGUv7hsz/5
YItDA1JUsxjBvhwyxbctAchFOlWi+/RKeOaDI9co+s++6xN7ixMUqBrcwQZcHyjlt5JDCaCuUnSE
4NEbA0qHFf/x8Xae3+XyooQnAj8mZtAQjix87UjLqqAt3nVfdneZ217mOUpKfWHuRsfbVhJEJkE7
JB8bPefgfylPoxvkgL767esWaTnYokUfOM8F2UzQq8d09XST2uzbPzEEyhLkvLqJ+vBbQ3nWFMD7
j4jiB+s2M9p94ImtbMT+YzNnnbr/p5mFSyBcgcJWYT2TeVtPSJ1HFuagQpb1p48NnXtwM+TVQeF1
7m4t2giF0xXa5MBQnUHzy74ywHrcqdWO1rzLlpvi1Mwiu3PLXhNUwsx8HI0Y5eWveRn50HOagZTt
ZlgnjlwzufAA3liUBpnmlfEmtvX0oR/11Vmec+/pdF2L09z16NIL8FPOmci9HbFrhYwZUk4zHNxK
iiwCwwsyoDUHfq7YM893otKDDuH7OT6mGkbAXj7bTbf9jf1SuQBFgcYGd9Sox7oJjcFVo2cXe2J0
4Uowu01Bxvhq1NiAlbnONsw8gkWbJPObNMF8jbRgX0zQ6F7Nfs75sdMVLw7ehDFUcLHD+Nxd626m
o14dqu+z/J+zrW+MZ4my/UN7Z6LPtf0HR+Rk2YuzqKX9yG3weIRtW+2MvIhbzrcg61+ZJTy7X0/M
LC5lt0DduG+wlTIHrFO2tnHstUB7ddss7uE+FVSTFA9xjNrnfojm2nt91R2MrRsWIJOEFuYat9RZ
B3OyrIVn5i5aWWyCyZxlVyZXuHUA2GvXqr9n96aJAB8+eZ4DWTw9EN4bnhQw09TDV+47oTM2dyCG
CkUwRR/vh7Mv6sTU4iGObkkqgomlsBi1jQZYVGD+wQz0X9/lf2cv7c0vz8j/8z/4+/e2mxjJ8n7x
1/9cke+s5e3P/n/mH/u/b3v7Q/+57l6au569vPRXz93yO9/8IH7/H/bj5/75zV+Spif9dDu8sOnT
Cx+q/tUIPun8nX/1i/96ef0t91P38u/fvrdD08+/LSNt89sfX9r/+Pdv5izR/V+nv/+PLx6fa/zc
fZu177795Zn3//7N+B09X4ChZg0o1HoB6/ntX+PL/BVN/32ON4CYDyAYowOrjFcCCYU+x08Zv4N3
BZEg0FTAiLyyr/B2mL/k/o6wBxASDHwCRQ1FbP+3//1cb97Qn2/sX81Q3yAm6/n8i99ecWjjYhbe
90Dr5YAdGZLjbyMDx0orxy/Aqh55obp0Dv5+7mmpq7/giNdMLa423DdiUjA1w0OCQ5bM2mkoeR3/
AkBkzdTigss1DVIer6bmMlu9ndDcYom56bfVtqvWCLxnZ3ASJrx7hosbZpAZ7zPI5MhND+q7cuts
567gmksCzvuMHbSrwD0HjwGm8MW7or7HfK/4qZvKyXZWzvQEJB593BLUt2tdm2JVE6muprxAKy0s
29bYNVDfjAjLuDoq8EZHLsswU5fWTmKNHFUYrQ0uBRYI0LrN+MHDoN8Pw6NtXJIcBZs0H2IinHKH
eHGIqW9DybJqAUcFEO46UDQvoVrDtA2mH1OUdNp049KcXvQBxselLd1DMVb2RkP0G4+9A3pvH3K3
KYeMycSNIAYjY3VwslRtcEqgnpGNJdRjHLEDDy02oSm6W6FZbEN86m4bFVgvZNKMnyA0ED9oY6db
kH1bYZ02JLYxInQUg+rDPNVU4svCBLDK7u7dziQ3daBeXBeFjcqw+wu9U+6F6kd6qfFy2qaWpS4b
r5RXZmrmh1FidBQDx2O9xx9MgodckWsr02lio212kQ0OWCN0zvVrkzK9S+qRTF8qVnfq1hxt33oA
DJIMN7TRizb2jb7qr4BNbGQ0ZDyonwvetVbiiIDYPNQyw33oioD9DKzKLkJqZn22EVVbyoRZrM1A
9jlU9Zg0EJixoNaK8eHQb2yv3XeOIcqd62SaFw1Kas0TnpwADqpvW6iVdBqZtm6hNZ9BramhCqA7
bEisFNP/AMJz9k0rpJqbPtT8aRdlgO5mNmagcRu0KUsTqLyzYIrLRuZbPoBM6LI2zQDosZSm4lJW
4AW5mQjq2ZFNveG+MpwS0eOgSJYAe0K2ik46b0KzrQX/YWQmT0No4/jXVTC5kWxFCfUc2oJy3utc
e0MhlwV1SMMZYkGuVNGk0Na2e/4zK/mwyciQQmWDN+0NGv3ZYXDr4KczEHph5caUKBCjaaB7NWs3
gu5MeWWORt2GtDGthyJzpkc3tw0JIsGyuW+1qYUHEhV5dE2M60aFydsxpC1zbvwSxfEtmMlKHa+X
5cegGZkddo3j3NVSE9flYLTtvjIhghd1gVYkRqGPDwPIqw5UlOlTT1NAJRVzdm5ryA23gLGjlEIw
dHLKR08vmqgbBu/Qqcp4aYph/NYiq33o9GE8VILkGaQ/hwD7nlbbocn6fdZZNMl11QEQOXkcGj65
RkPpN+ZBgUnhgVCue6HnjSUPRxT2i5DjvX0rckfsvQaeP1Q6L5rQ5T4wuGT0aREVpJZfekB6YiiI
VV/qUbJPLidp3Cq/hdCMSSd0JCB22USkcWRSuZq+Dexu2pEgtRO3HhjwJ6DW+sK0KmBhYShAPmzN
x8ws5nlGq4IesUtlESvigc8Yo6+4XazMP0CI2QTwK6i7B13LuyfmF/otc331MBma1PCbCL+jhu6S
EEqiIGVV2hCN2aT3EMlyqsumkQPmywq//YGxqW6MKxD9tqEmhmk3Vq13ndWB+2UyAu1zbWb2U+VW
HiYNyowcwcXubHTHHhLfovbOVWW7n5BlbT1CyWM3VdqdOXpgP0KzS71wYrJIauge6KasskRP+4nG
uT7qqEvyFDE1AFC6DH3Si22jmfmd3onuuzTG4HtR5GrT4vLGPD832bMEifVNjameIHQch12xtJHx
KEgbd15T31Rua9+6ONSHFpUJDANWVQSxJP1WaX4R8Y6nu3Ew8+1IDZlIy5YHVjv8kBKZf/MmNzuY
Vse+ORW1b0WjVcNPr3bEjdN744EU3DmOXVVG2Dp5JM06OzIf2kOFM/UvZZ/S28xndjyIKd3wPB9/
KIQI2wHwuC302OxtaTDzzhXAU5t8JBsqoWYF8lxubEzakdCZiH/H8zb/rFoPCkwZui5wvql1kfcD
uxuYTp+gcGJ/JYZNEqkCfsFFax51dBTBC2uah1YG/lWTiyCuK9Quu9oUn2pL1FeTJbsvfYPpUhzk
qPW0XuKR13Jf+CnTw67gVWQzAekgDQXcqJ28wU96gIzbUDnCvWc6/jQVgRdbzLaOJG/ae0gOpXoU
iJxeFaQd4CRo8H1ChV2FNdH0Fro+VX9QQYqbu7EEEAClRzDSxYpyW8NADCAm9ofuk89Z40Mz3kup
t7FxRHZS+NaIv1dQ4M7qSztNnSSVTXpls05L4BUoQh3EI3unzMC0oBdl5KiedVvN171D7zgggDNJ
cOkYdZOMQYEgvRP98JzmHLK5WhnQpwbs7yGjrvXssN6EGpPpTF2YT0SCS85hD6PytZD3ubpoJkqg
ymVo/DMbc3fnjBnfgb9vuLWFTiIvb4aNDxDmURq62qY012PSWiSaMu+Hww1tpws9+MJ81mGuuDOK
7cS1DmRuPFWXaCDkm86T1Sef9aCHzjNUBIPOajAtX3PMATfoIXaenn/ioOWNMKJHLiyZuQ88Y9kh
r1J6rVpfupHtzJiA2kCn1xap8zKS0eLQrRLuZWvAsYd0kKRKAA7B6+lAEs535ZgzfCKMsWez6pn5
SLkiu4BxoKjRWuU/clIH2k7Lci8IX4P5/5/XIK9BLPtBXvPcqOeGPL/NbfAjv3IbW/8dnMCAYSNz
DfCHuRv4K7cxg99R35mlTk0DZL5BgK/8kdog7ZkzHvw3qMLjJ4GlQ1b8R3KjIfFBKgJVRAdUXKB7
Qk70N7Ib8Mq/CZnRNpu7S06AvHeuqAPn/Da9aaSbOaPLaYi7TUExi+JS2HSdQ/lO1LjdP7se2pWR
qrvBDpveDfoYFVnvUfOmAWLn3MumJKgcW/5QmazYJmOykYdal4P22a71QAPbGyUg7Z9UT+4C4dXd
15SWWbcDLbZybyYmFGIIQe0+3TQBTR1IR4teRNTR646jQcQ8+wCn431TXqC1l3rjUR+6XxmhLNQC
1U/HdpIMATqacI0JVbm2lkcE3ekU1rmNkJZZdWp/brTAnCJ3NPpuC8W2/jOkLrv7riO5ewG5M7Pd
NLlNgLM2y3pfNb2eRWgIFhDMVtMFH6cWYqypD3Zim3PMm0mDCSCWMz29o1basl1fZRBONPp0iFyR
WjEIvwwauZ3U/I0BZiAAT4k09h4FYC6d8nELl84ei7q2PvnONN4VbZ1+kX5VVVtmkCLSdObc5g0b
EEAafo3oJEP5fWO5mWSYihgHAaW6qruonaJ5Hqht//AnV7vRPagphoVoRwDWvazfVG6OAT9zkFCg
A4dVFk69rLfQwqkjw9UyBLB+G1vw2AdLKO6Hek6rfYuo4sAbDmgjau33WaeMzQS5RBkORkCe9crg
n+DpC3rXBrz/RmlTilC5fltgUKUxocwr5eOYF/mRUE19x9TXAMkd1u0g1E3reGQBkNd+xauvTuBq
EEBsUt3YeNlgYeqUacONV2KyPKwYE10k5slzxFqu/Q1EgvrRahyMjMkJkXdIWEquqU66n6MXYLIi
yE2dgeJJwiNP3sgn1G0LgfGqrJxuLH2Cri4KyG3UuNJ78ju3eJ5ooF2z0cufrLLKa8wseladdJ0c
Lwws8wYSgtkQCU0XFza08IpQmKTZN27fHQY6lhDprWqZxbQdm5tUIIKlqlBJMQTGBlO1oEAXhhKI
rWXwieYTCFzrbtp7raE/ebXebWtjyPe6PmZfHOWiZeVza6ON0H0bhMqPruZBwqtVwVY5gVeFmhYM
F8Y0QlqdFFnzfaqyUWz72m2eLHMAbExjwCCHvPLJFAu71sYoT5XvXnT+oHUhRC3YZU0leQgsBrpR
1x42ViXFV9+AUmHESjD/bVH2yr4Nhez6yBxI4yF+LPkO8WuOkZ+0RVRnG92GC5mRK7O2RiNqtMFy
YkzkW/neCyT9bHrKZlulisFCUJ23PzBzyquY5LX0N5YQ2R2xPM0IHUVwbEIm+6a6YHqm8QvPz5E8
Gj1EmiJcrGOAPLyFKoisyyp4nGw+ZPe60UB+wWSZpBdeWmfqupBcjiC8JqkMQe1QgqypztNPdtv5
1qWyfOl9EUSZ+m4SBEHJVGQ6SYjpIggnqgF5PCJTqLPmtEBsVzUliLrxQnVphJPftEWMIpAdxAwd
lU8aWBDA4ddDq/I+R8BsIyEaSkhueggWwyCtTf8mn6hG4qzwB2wokEWL8ZvIy5yGA1f+owBnUZ0w
I3N/+KOhdc8eMvc2RqClxGZmOLWwC0lFXSi2GghidIAnqhBwZ8OJfUvHUIjjVnq2DziEfNAUo44T
8rTO8xg7US9jh9gmmFVkHfj3o8mMfUD0PIhpz8YABYG89yAnWDAymEdCRsJQaJ9EpruhZhvES0Zq
Oxk8wlSRDdJVREPQQhy1sPRl7sVpV6WoSlXMg+i2YEY+zQUORDUakbZWbKFL6ZiYJ0AuKbzpa9rA
fUMyXPSlW+5S1CVU+SjLArD7oYMbCeuqF+YQMpdZtGw3PlAc/s1kqtZ4MA3egJSx64tveQ8iPhI2
jjuSOzDzNdZWEJsE8VBBAf0HFRgk20MUsR2+NLk/gKdrajX/Du3/Gny0hUybOB0FqipCkwo6u1pb
TDGkugpktr6wd1D1CVjs1qPTA0WuGQwDCgM4X3cQqLAhvZqXmQy9OqCY4PCpl0CnZsBQAZKO7or1
gO0+GhOKO2DNdCGm2dG00vcO2DnpBc4U0WJXUVuLplxB/wHMgeZPfwggGapl/URmHnrHgl/IvCLE
Pd3WD9OIxDWZWrcbLmaKRXrvKtW1G6WhmxDautCmBzF1w7hhKJ1CLiMA3/VMVliS66BgWQAfWWBW
0fBHrjugW6A622aNrhNM+rJhKOIK0rdBCB4+i++opWRZRqC9UPpD6qYQzmS18KqDkWrCwwyZHShc
WrZDWdaEDXdqHJXeZP4XKIEGxkHv9TxLfJYN1UMremkcUDhAjS2sO8+td30NOdxbpLJev3URvKvP
kg2V5odEWH5140PD0uxiqlIMp0ayIg3OzICmKBimCrvOsfN8iXKRh4Zf6fdw5XA94knCIeda3PW2
3xybDAlkXOaG8iNdq6gKDXgqfY86h0jI6Mwawz4P7BBF4BaAfUoh+CGKzkCpCwOAfggPplu3jSiV
E7Vuobp9bdpZcz8UDQZjqqAegiPiFA8875JlHkazobrwaajTur0faG3JDeVddqx1PS0uJ4HRatwT
tcBNXXSuhKQqn1LnwBQLUIjz+DCFo+f5/KUYxVQngWqr+rLyDSW/I2xoAaJgPZxSWui0jiwb3PYR
RIFQyfG1MsdhV62EbljpMB3CT4J4/kVTQXIgHiwRWHv4j7F/0UA8ipk4ysbnejDjCpeKRSMdfEhI
ajSrAZTIMjxwWRRcIt1EASDY9a7GvB0a/YG3MQGt6hPLGnLnK3NNRH99xxsNIEhpZ7sAWxkPD3Ur
69gQ2riRGGgKgq7Wg1B3GYzVvLszJ3/ucFL0r0SlviljVtfzlWwFhIfIuKR7W/IMgqY+a4fygig5
3tZ1XlSxa6QmSHtzMKTgcFYlCmU+NLYQy6WetSNNifYP86EYm5R9X0tMi/eI90pBMCc3DFzQ2Ciw
a+K6HTGqERS4ByKryoJpz/spaHeStulLYMphjcv5Pb3tHMzrGJ4zQEQCjMqiMTaN3VA4ZBrQwkUN
GpzKiGK2pXvTO1u3C60iwsh1+iVIaOzdTpdVkieZvc/YVgfvROUna2Pfb7taiO/ffpzXQbUTpBX4
olrNMyQ8LBMb5tih5tNf2d+bptZpi+Rtj+4PE8hSMGmGgcV32AnmtK3nYWAw9NNyZ5tPvL9mAY9y
rVvp0J0zBOC2DhK8GaRhLcr72jT1ePHNEFqDgbsX3MC1tzMxAZTX306yuD+6QKdLetvd/LWkU0vI
zk7xaVYxpQHVYYlqWcR7C2wdD0VDko+tLPq2f5hBqjcLjZ1p9yNX8rtOYNq4h0gI/cTuZsJQ/oTK
dlgk47dmuzZFdG43YEMg2UNHa1Y2e7uuqqSTTwMyoEKEJAEk2ervk2tBGQPtOIimOWAbQJ3xrQmj
950Rctl9iKFchXkZaPLQC3JLroYgdO2E3lRJd1Vt1d3Hz/LdG4NZH0OrkMyeZRLMxd4IGlxenkJX
R4gRWsFXqurjEg2Vj60sxhnwxhZmFhujtSjS27l51MczyWsVV9cCTDl2yME3ld2t0Wu92/EexsW9
+X8mqgfeMjuvpLTHdlAc3XVoHHnObhimyDOe/Mncf7yytziMeWGYEke/FMQN0LNAuPP2tWkYcp40
PkIkxrQ2qnFiFZSboaJAuaLvmVdrD3J+UH+2BH/ZQ3UDgmMQTjQNd/G++nZyQUHF8CB5Uh+tHWgU
QL6DKY3maDxDm3738fIWuOv39hYvDqfZ6SA1z1E5iLp9h8kCCHbA44bOhRmTzZrbNWa0wEfrW5y0
pq87VLp7Ds5Md9vtyQHDDJvsQd9rX7NL8HKHgDRcFQ/0IG8+Xum7I44XefpgF73WlGKkSaZYKMPI
HhCUoQ/y1Y9NnDkFb20szniJvkPpD7DR2fbGBZORXl8NtggnLUZl3gWhifEiLZWkvbUTabAn9spu
XcxXv3+d88E5vdacTJSkxuO1FAsziuJPdcvRcfCCT6N/lcoMAN9Y09Y0pN57GQNIcIwsoRUB2rnl
WLcW2Eiw7JaHtfnFQRNROE8Wkytn49zWOTWyeIMTOlQNb1D7ypwuVCnboaeNKlb3/9g7j+XIlSRr
v8rY7NEGLRazAVJRFYuiyKrawFgKWms8/f+Bt+12JhKWGN7Z/ptedHXTMwIeHh7ux8/xwLmr2n3j
ZTsE6XeXv+mS2xA6p7l4nv2AJ043NPHUipcNK8traoHFd6X/ctnA8tb9x8DsAOqZ6AdKhAEXHLT1
rCPv4tUrvr8QxAhklq7B38qkpDZDC3EdeXHswo/gpQG6urxWQ3BjKUetp2Lnv354RSfWpu945IPC
mA25LiUMvg7JK+3QXTj6TlpED5fNTJF3FkkIzqjxiPL7EPfssLluGA+qEFMKTWD1l3mISkGB+E+s
XWsCD1hJpxsKBOwm7bL9ZdMLTjHhZ0jqJFhFpfn1U/hBFfshubrVaRsDJdLAWBvZPzNBOjJNF3OY
qHaj4HG6iW3OxD58tGQkgQKVsRbUOynysu3lhZw5xszKzPlqIRd9PaTOoKoZumSyvhOL3DEbdyNU
ze+26Va+2dkRnuxRuqR9YKIhNIcTZ5Jn5IbAI0DNO+OmA1N18BjM3/ixauwM33DtSEwMIJ2isfLJ
zrURJ1+RWcKkt3WeMtSV5aVCK5cQiGg77TW5bp8mNGX3070aD8qn/pB9n6Tsm8yGndNJr6mnqPAb
O90arvTsy85+yPTvR8cjU5vM0kqJIv3wpxmfqnBlQmb576ORq0OcTt4y8xyQeq2gW4T/ibwwUX7q
6lqSsmZh5jW6XxWD7FJPzqPHwPiSIExy2S2XshLkvJhGhTEBRce5FELQ9WqU66yhdJt+o+jNnSr0
hzGIN6bLVLsWPLQZ8EpDQewlNG7AUD2V9fh2+VcsJJlMw9L+mYbs0UmYDs/Rh5KGpq9jnx8RdMk2
HV/MurOtMbVja2WA9ewU4hHHhmYBM3BLP2v1AY8Iv1fg0o32TywCvjCppP25vKY1U7N01tOKwKDc
VjIK8yerSQ+E+7gbIfl4rcWvl02dnfXTVb0z+hxtn1GoqVgprAqSoBtDp5xtwKFd3NXMVbowy2XF
hxDF77mPAecRrDIQnvKYm10IWuZ5hahisAANIP8WlNfLC1q4qaEpAW+JDQ2m25k/6Lmle3nMZALP
+aS+L7y3Olz1/Cn/nd1qGGE4GzYUwG5zDh4rHBBN91o+ULsZPtFwvFUCb2+B01EGg6qZ5ZjiTY9+
+lBQ9PGcjxLGTh/tyPwsf9TMIVEkvaGTZqGBKf/JjDXM44y34t+f6cjEbBstX6MMaGAiedEBqT0Y
r95DQOT1nusXaRttYg398n8SdI/XNTti4Nh6MVUx6psAAL9V7lruvxQTiROTEIgEz/iceS8q/bQW
4ukMx+2Dm8DGkekr/r3kf8cmZt+mrv2oFWnp2q7/VRRvZO9TnT5+1MWpIXEzM2mhwVI49z7J8sOh
0SJCngXvbHEbmpXDcP1KIn++kFMrs4VEEBG1uYKVsFWcISDhbenmSD8ur0Wa/szpUZrMgHuF0FlF
iGz21HRFuY0QOWW/7sLn+Cp6KQHZZk7k0JvRHlr0Z/r9urDOeYQ9tTq73nv6qjT4psWh1Kuk+lZG
qiWPb2RBsy2j2lxe5HmQPbU2i3m+Wuc6SL3ShvZ7U476FuXjuwAywuI+DEUbJOnKC/PczydIBOP+
CGrpJrD000ux9j2R1mxT2HnzqvSPQG3/gXMYVOCgZAKxd1Y1FSrLKsIUA5paXKm8U4QWBqF4jVR/
wQcnHkXK94sqQWMvtaHoUcfRTCnYiJXxq6rjpwK1sw9/IF6OMMGTcqIfN89k0irS466jxVlId5ru
guhkvN2/dwcoXVX/YJb6yv4teD0GuQMh1uIkTzid46xFKzsdjBVZhNohVl9HYfGYlXGxl2Ox30dW
pSQrLnj+DqPB+h+Dc+4UqfHSoga8bYfei1Y81fG9KXegSmOKxJB3TfjMSltZ5LkXIkgiv3Nka9z3
cwbwFkgAQ+BEDS36Yijf62510m3RAgHQBFMEnmVe96tC0oBK4Hlc78bdpBAf/Bav4DTaJbuJeM9Y
JbJaMTifTMwhHLdyb2prDzlQbIaV1vhLzl2eTfvPkuZtgs4KPDNAS80Gk6zkFIQbHmJNHg/FNjON
4OM3IuYMoFywF0I/P3dEpIaVwLfYwVDoP1W6ce1r4UqIP49+Jybmrpf3ue+7KiZ8v3qTOuj8wrQ4
FFX01e28q6JVX/K8+nn5QC/kLxTUabMwE2twwqxZKmE1WgPgqcH3bPNBhddsk3xvUYFvnX4bhfb4
ph7+gYq3cWp0dqoByXeoHWM0CXW7pX5H1NrGHlis/r4yixUagoX317E5XpGnQaTMBs/MgCbTCymM
jdVIV6KeP7pNtKsjwQZ4v89S6+sgJM9doRe2HsLaGKTJSuxccliVdiGkn5CMguw7/RVQUdO6rvgV
Qfm7bD+byp+klVeemksudGxjdoHmoKx08m0KipGi2CAX4KwjZttuYe3yqIYzoGE8uNCt/WU3WrJL
yVSlewEQkv7g6dr0RMmYZInhvJUBrEXivaAb8F1rjpS5sVNXL0H69eMWOYeUMLkUqGXOdhM5Ejfy
ND23m6AFg/MkJ75D7/ugp8312A4by0wOly0uuRGj/TSeyIfJU/RZslBqY1ZYngTAajtsw5/RdxNi
5tFh3uiOEYO1wdXzzAu8Jko/VOXwGFWeWWsjrxz7njNSpvdj9C3RzStZ/a34f2AMWfHMhWCNOyp4
psRW0qk5/XquJoCobwk8wHTiP56su69ArvuVbHzNyuRDRy9oV/UVzx2w0hqdU7Mw1SrXPtHSpunw
yPFyngA25qxaVEhy0epVybXTVlG2tXQwKDbgqAo5warUBMcfqzF8MF0vsp4NIQqz57qwMtDdnTxU
JBne8KU2g8zaIzUi/aJokxnb2szU9LpU1C7caqMSyyvX/3mOw2i0KPJrRYvW5pz+YAyk1JAYQbOL
Md+YxicwcwdmXZxhWAn2C4ZkGVJ1AwblqXGrnH6BpOwSqq5gfYSR4SPgukDjDmPV7eVmreB7nkbp
MpcKHRSg0ZR8Zx8i9NHQiTpYUEpD3w1ANOKgOSSa9NKqww7BCLupmwdGT1bi30LHCHgzI6SUs+mA
ifOSbCsbgSDFyAOiGPE1Z+SRoZnN+DIRil2OBkt7yTZSlLPosSvzvew9Qx5HGUNea7o7TQ19IKEo
DRihCw2JxfDQZXvnt8ckL4xknWKSeAPCOP12Glg0VSoEVESqmLmgr7ACw0q/Ui9ZWBTzb5Sb3u0Y
8ysKLuE4G0wduuCkb9+4QnrPHgPVMUeVNlXoraxpyZzGaib2ZDrf8xJUO4SGGA2YG9Ri2PuRVD1x
OUeb0IvF12yspZWDdh6BwGDAJDWRYumU1Wa3o9x1sZYihEOcy15GBpJkj4mgy9/pPAJhg1K1ToOd
1tSZX/RhOABHTG2efdKhiSp5U+ki2HLLswJb5E58y12lerpsdWllgIDoRdAXO3/HwpDlKW6hoL8p
5M+gix9bWXz4v5mYhW+5BzbctZiItPBaDfVbzYhWpFfOfRzxySk3QnMLYaw5DUCatEg8STSyefE5
pZvfVGoE+uzLRxdiTGyfdKMIFUxfzEJTJZt5D5tKgkyV9qQOEVKT1KdXXPv8g0ABTdwDYwE9P2xi
p8c1SsyQtwjjV2kiHtIxgGpg5XtM+31aD4K6hPcIgCz5HYtzakFRYS/Vco8h5E7ZthIfRhbT/qqv
sx9uOe5qRtw+DdLw8bDH+4fLClomTaLacGo1tdw2N8wwB/an3UXZq+5/acxHQVsrzJy7Ap0t6Z3V
hhB71uOt6SrFkoSdnGnEIv5USem26P9c9oTz+IMnTB1XZEbgPpnnPR3sLFY+4AlWF94Bd3rwguFT
2PrfGbfaXzalLNiaMn/qqaRY57HHbQ2GJ80msRltlM07msoSFbXBat3sKhCK2t00ieJCPpe2DDiA
xO5qWg1ZyP8hK3Mg7eiG9wcfWseXqrEM4WWsZH+4Ka1sFBmR9oxyK/Rw6Nm1bwjypugZMLMzQx/6
3SAyoHkv+ibkNlTqB8/pGXCLHCZxC+lT28YlRFmlkDD8LjfNb4jvBO8TUSxy4kKI9Z3f1H1xgG7Q
HB0tA/RrK1IeQAYN0DVfeaudezVQ64l+E00Li37ZzL/KvEcGYmQOhvFSxREgrXD0Qb4to/BaF+lW
MVKk26mpr1ZIzh2OSwjEB8VV5Cnhmjh1bK1mcDhlEpjEQdlpty7zll/yVzqoGzown6OvIdeSI62c
pvPLAswXFXaItpSJGGMWJYrWy8K+ixliEeFRipFNbZMrTXZ5Q6XqhimMj0al95fSBJmYBErOHB4O
LrNWGICx20i1I5nZnZXe35mXY4CRNZGWEsXIM4HSvBrdxIRhhcFFGKUZYn+q89sQcPrl0/TerDwJ
fpMdAy8xFQSLAZidfq1SdPsKbBBsFl/9z/Jb+TTe+Lsi3Ej7djtus019BwBg+GFd6dvLlhcXeGR4
ivtHj5gIxLzvjRiWwgHulfquhLBJq6KtLCQrzrEgpHW6yJl3ZL3eaXKHLUajfUfbVXfiXfFb7vcd
+F7AiMNXax8e1MPAFLwtuk6yCTr7w9JAdH/eN5vCBeSXknh2NKQxHqpApznofi9RJppYh/bpa3qo
t9XVRIa+9vI9O4oze/LpHvdR1rU+eBggBdwvwYYZMad1/ZWzcBZpZlZmLoSiKWj3ESuBuO9zEfny
uwLkzXQ4popC9mH89GSPRiFqT6h+wnd1uqq6Bjzd+/x5YWTwrTeZsW62lWg5Y6QfLjvp4gYemZot
TWAUzTIGliaPYFP8J2afnCx6/r8ZmZ2E3B/EUZmMwPphiG/UEB0QBZdtnEMQ2bRJ3YRyC/z0Z7qz
EALUld9gJL7Kr+TtRJps3HUbBWJN+bBO77hmz5pVCiFWSExPIn4ZSJ7v3T0vyDvxs/hEm1LY6wdv
J61g2ZY+1dEC57xDEyeRV6QsUC//lKa0N5koYzhuxddX1zVzPjX0rMI3WReMc74jb3F0x3qz7iae
uxySI/Vx5cNNf3AeoI/XNXPBNqKOlresa6IMVFHR8BFuy7fFlcwmZivP1vPe6KmbWDNfrLtIacoe
a5MgSbTN7vJn6ybcWdve8R8FEwkcsBq7Vllxz+nPni/S4J4DwSWe1c0glIZSYhIMMdyrRLPsIfnw
q9+S6R5OAniIUvEsmn23ZvBjL4tRuhXDzknM1zHvdhEzQytfa0puZgs5MTP7WmEQZbLrYkYIqkSx
GVKBMiWS0xu9UgQmTFvrQelawS4oXzlQCknbvisBn+XMCq7gvRYuWEp3E0BVpTSgzz8lXNnpmJGj
wFuD9i6IdE995H9n122ysurzGZ5pc49Mze7XQkp80e0wVSNXDwcOvHM5NL5Qy2YIByHONUKRs6k2
HJKX8WF0XHt4Tnbx7zU0x5L7gvxHdJimKu3oeRoIGaTiNwAVbBUVUNvdE+Y+d1CkfxIspMCyq9oB
up46Y+pExooLL2VSPIJg9FGZ5Mb8LOFWGUCPU8owtiTZegV31yTNZU7c7P1B3XhX0rXq7f8S6Prw
mAr7r0yAOKZI6KuZkysc5VJqXydiUbL/OuqxvqTaVl+ufOPz2ZvJBoBakNZ04QEMn9qI1G4Uh5Dl
DdflFfJY3/uDexu+/NX4VGw3sdfIixciOtV6qP4hhCB6W7MNNYrIalu3ZXJv8CCtuouVr67/fPnA
Lh0SjUXBfoZinWXM4p1Su4pcWnWEFJLmlFqwUbrvnr71FXElk1iIcGzdfwzNjohvRIOSdg2LKbUr
GY4je5AyfcUHl3bs2MjMD0zGelNLZjWBF94Y4fgFCcCd2mlPlzdt0QxCcKReAILOqkt1BTuQC9OZ
3VgCObviP+gmymjgP9d02RY/D8ULsNQ87M5k2XjOUx1usKREj1XWHsT6WW9/GauNg/NqN96NBNff
hmZ+ILhq0DGnENky9552iPb9tbAPEbZeG3SZuEjObggY/idkhKVAwTRzBElK1aGKeKkGYRDGnww1
NIZNE1rjITRb4zZPGbW8lymIDztX7/Pb2o0nIoPGKu8godL8G9Q93VvmpvVv+dBaT1DmZLxolCC5
q5PMMjd1K2W7MtNLkCRZkn4f0Tp7qFxtQMAsDVzv05i1UsKgvht0/DdmnNGzSZRDjdJm5yhelUBv
oFQ9tWRflgACVNDoqqNQv5oePQg4TBrGS6GJix5kX2doEdq1EryM5qG6XhaR+JPBaZ5ZLgMYOrLZ
IfPf5uCN0AKbJia7uM56ipJpPzplGFaPta67dymLDTeCHkQ3UtPGIZURI8tIiRNaH0NYJa3diDVZ
+MddGamFSS4WSIc4j2oWPCigjaELCEymjkVPDw9j3T34SS2sPEKXAgDkMYQy+kaIRc6+e9eVitVq
WCrlXPxVKkEvXtVwaKkrpd/FQI0QlcpExwSWmr/o69D1BKvmDux37t6sd9WX4Auyjdf6Tr2Rf3jo
0Gz/SaQ2KdJSan6vpM6S/TrUai4NI4KopRuc1grTaxNGla0cdePPyx9s8aROs8LQ/tKwhtvn9B7K
mU3WXejvAJrJu0SVPreNcZe54XXaZE+Sl7yaRrTP9eCG3tVaErn0DUG4KQwLTHOT1uwOFIJQpExI
die17edMj/YM/6/UfRZMcNkxPQJ5Jg3yebuP6zBsRIFr1mg4e76+qcJVwadlG+/dDS5YoCqnWxiM
HTwFEEvwpPCf5Q5dcSbQHPEquy0RetyjVrQuy7ZwZ2AIeAxtCbBT79nTUYpSp0gQVh3r0mKnems/
KzfCJ3Df2paZeSf5Jn0JH5qb6PWysywulOc7jSqZ+v4cDgZ7BhQpIgttFOuhyF1ofLKV5sFZ4RFo
AZ0PsL2UtXVGQk/3MvXH2FCGbkogkgRxjFiAmxAOBMFXbtLGM/dmPj5eXtXSVnJ9oCc3DQCZcy/s
AykKmwhGA3rQbwT6a8YlYIdIoXG4bGhxbdhA7JmiAZjB07V1AlVjcxxIJ4wKWpsxZXB3tN6ELH6U
6rTZStWw8mZZXBqtN4OmH+/AeZAsLL/RlJjdBOHjqOl4G1oaDEntSjK2cAfTtP+PmVmeJFew4gw6
mSVaUncQ/MF44GbFpgQKuYEsKdpd3selZwmDIpOmzzv0ch6zxmkmp2hI/rxkI/6h9Ics4st05n7G
3cYobYbVPKe96+w1UfSl/Tw2LJ9+QVEc9aFuMWy4cBB5tRluWjO492V/ZUeXTtqxoZmrWF4Je16J
IV8TdnI3yalU+qrI5JqV6d+PggggJjkA7hChNxZ9Mgfklq2NYnuf+o3qWKYd/4o33lbfZLee6qgq
0uTSW7bxIPlbj2fLPwUIo/o+ODnHgWqlJuXIhkf22IKRGpNUcSqlvqkbjURFzl5LtfwVySFsP7Cg
btNUsXXoZ9qoRpcxCxCi1tMVL5ui9qz0gJP9/YvmQNG26nU5T/lF4VVwIJ07aHtpKx/WaspLQYE8
hgSWZAZEyvTvR99A1gohjFXODpR1dhbW+1a5Rz4dGhiFjtnKbb+4y0fGzFNjXlSrXS1iTIYqr6Qz
m/FEu3w4F48ILRbalrCV0/E/NVEQZb2in54Yw6trVZvYRzkvHFY+zpIVVEXoUU04NO6jUytNkPWQ
IuVEnPHQ+qMdwYbbIQFzeS1T3Jq7wLGV2XYJWuSWVoOVTs2RsnYF4PJ+MugPneL7dyIRyPknBnmk
ayZzVZTWTpdlRkadSSUqBpIP/61W3SoeJZZG2BrNsDLlsri2qRdm0HudKBdOTUE4NJhCx3cSh6jY
1lICLWCVRfpOggE0mNqZ9Vr0nLbrdDsVFIPIoycoCDI+szwJeGhY+mbE3Q46ssTHdWHY5U0PB1a5
jVP5OvHXcrP3ZZzZRHAUQAVJ7hnPg9uhniqGMXnSE0LkcesMUIKUnwaksEDhvSZ32ta8T569amOl
QDV3CSBnrsgvwdOaku589QbdfOiCUBKYpnLPXFaNZQFmvwmkmYe23m8a67qVezvRYWcvry1owy/7
0vyIzO3NnFeuhzDxW4qFCMFvlAo2zG+C8dGCwtzI7JNmUTR0wARz27XcR3kID5LaXQd1+qkI9ZXM
cGX/3plEjwJlrRZSyJQJKE1L/2yawqErpX0Vu7uuKnag/Z7GTl95+83DJWQr6BRObDVQXGoU6U7P
SF5EuaAiRG37XbEDJvrTNfNvH/1KPLpgh+NdydV3pojIi5N56VQDVuAP93JYNziE8UODj++ynfOl
YGBCCFPPZVBrnntWkHTnVHMTOwMlUXKpmlb/weA1xZFjE9NPOPpAQdMNSaXJCShuY2uU3UGlaF17
8nVuRV8vr+YsA5zbmn2ZFKZlsYFL7B0UkbxZtu9k1941BKHBMxMDyOlBFfe/6DjPo+bc7vTvR2t0
taQOAXPDEFeSLQWH/D7Zu7ftDU1ZZEofoO27Nj1brpy1NOGsDPGXZZQl6Dbyn2cwEKnuvahhdyfm
n+Ix3YT3sWgrd/V20rKI76i3rpUhzppzc5uzdNcMegOyUmyWm4FeWbMn3T1oW3ouTmgLV8avy191
cXNlBiIV8a9hltPNDeRa09LJgcy63gyjtlMV90vnKYcyXWOWmGdd08poWgE1mQQ1GTo/NSVaQZz4
AqCnHKbrz4aX3NEPcIYx/hWEKXSlTWetHMDzcExtkpR+gvcxXTqHyUIMK2VmUsKja0Brm5dcAmqc
PiS+Xm0/vI2AXEBsGwo1HULX6drKSI2h18NS0kPFqiOxqvsbP0UwZuhWFvU+XH58vbKP4MIp9YKS
pZExL320Vjy0kQkWbOqmtlflfQYEI9xpu2g7cYmJT5Ra9zBuAVry7e6mOFxe6hRSLpif50tZDSw+
NTDvefG49bNG2XRmFazcPEufjoYGoMKJoIqn++mGSo2LCIDoUeMVrV9W3msM4sS3kJqu0YQsHICJ
rYN7YAJ8SXOYaZ1VEgoycHRmQbPTK/0gTrzNTeG/mJG2BoRfOt0qcOAJpSkCO36vDB7FMqWvTVgO
sSYc9GsXKfRrf1Me0kNyRRNKssVXKVxJSc5muiZ3OTY5c80cmoIKFoqp+Y7IwqeqsNvUBh+1qW4z
iNkYSldt8WYt81o47CdWZ2EsQsGAGUcWagTcSIIyPveqeKOO/osVd07ajcZKbr0UrLFoTfQ8sNec
5XpS0PRiob6vc9zp1wkty9auNt1m3KJ9bK/PrU1yV2cn4djiLNtTW8/lG2NRvBa+Jm90MBxvG3xJ
n6ytdWdts31zZ175L/GLcu3akwRp7OSIjCs2NB8IJZZf/N9o3K3t/OLJOdqHWXqoV4PWFQq/qs4f
LARFlHzX1dlKEFj8vEDMASoyXnFGUmcgaZPpNUb8jk5xoGx1Gh1d+G3oXstoDVmxuCIAD+z1BDWe
15M9JW5GSzBpO6g+pNCFY0ZfUAf6JwfF5B2ooPksG2doZhSLGjn03z+nthuLbXANZ/oWOOZu2KTb
mpGETfX60eYNpxMsnT71BmEPOmtJC4pcl6I+YsXXHWO0nFbVbM+sVy6NhaBNuwG8mcJc+NTkOA2n
hdB5LhxjRLnY/GaM0Y8sSL5cvhcWvhKA5gmozyqYiZ29o92qKoMClmo716hW+X+EkgZY/3zZyFIS
aiCCwI4xvMSc6uxeECwvq9xGns5ccChNW8+c+lbdxvfBvt7Wb+WneGt0V93N2ndaNTzt8FHkHps4
hfcew++QYIjT068GIEzVh4Cd+djsqtjBVI+K0mf3MfuxsuopkszuXIO+FIxc0BOQFc3OdFCWSZSW
UkxdTNsZP5Lr5hHFDyZKhmvhXaBU3rSZk/tX0MkjP7aWlC54D5Oc4BXpMpIpzusWLgSYGTIqXCGZ
1jgoDKWki+PL5UUuGiFsm9DD8FafP/widg/4VD2pqmg29EQOcJCVIz5t03wbeV3+bWL2kvAKPfMr
i5Gpd2TYNQxZyPqJq+XFpZNAJY7iv6TADD9vyBZGCIamRY3ASozCKdVwW/n0LvNEWFnPolOSvIgW
hAEIc85TajcV47DxWVB3Xd5OQD73WXrsXad1UN+wSyf97X/x77o1npulfeSUE7Jk2ns0Ok7PAlRn
QeYrSF5F+c0UjyF7c3Idmn//Bg1JOw2CrdaviVEv+ceRUWMWX6quTytPLWhzV1+k8MFVspW39KIB
mlJQqFny+ZSOmfAng0nWRw2HG47D505IxJUvtnBvAvKfQjHIkwljdbpzFSTnVSZmHOTK/exW32XL
4yi1TjtC4hL/g/cPT59pCFvikj6rC+cw5xeNAScoqAt54yfWcxYX+c5Mhs+Xz+4ZOp1rDPSBwTQi
AATcYuYRkOLLXFxCZKe3KCIdzM/xD1rp6pXLHXCglOoEV9VtsYt28Rel3ii/umvj1l+5gBYyeR55
0wTA9BNg7T3d295yLUmVWK0V+969xkQ/whyCLgd20fvpm1/Jxhpb3FJyzXQYtH+8UZhzmLdOEWYJ
oiCC11J/YLY4/OU7kx6Tf0ig4iFvuDX6K5Tnr/z95f1eXOqRWfl0qWnmIjeTYRblDYhBD/CiOp32
x/voJOH7Z53G3KFMUHSGsE7tDJ2oZqKL3mIrMoXT1mLj+H4TrCSTC/GStoVGExo7HI6ZFSQWmO8x
WU0niJ+tWr9WR+nWU6Sny5u2ZAayE9gBAMmd0550Yq+qrqHRwawA46lm8NuPa8Om6L6CQF4IJFS+
4TmjwEhTYd4oGb1E8dupi5XI1/Dq27qx1tU+t8C7eBrOh0eTSdn5XGni91ouBiFglfG5Vh7ATV3e
qoXHFAa4hzlFJMPn/fkeQQNU3SK7neRbHe9a7e1wVx60OwvkuxRtvd2aT0vTZz69nbFJ1wCGO42i
8jxHlVsv1OOURcHZ8HOK848RfSZqs5/i+/K12+Wfyu8wuWT35k3j3awPcZ+hX+k7nvyAWW5Z5l3Z
1Tk/QLvvtsFhvKIplH0xP1Pu3ln75rndJ/fBvfm4xpF4fppP7U5f+zi1bM1KyhPsBkzdheZvuJQ2
iDs4DYqLK9/1/P45NTWdkSNTkcxIrTotUX8w97LT7VNeVD+sR/9H72jXzXP+ENxnP4TnYSVgnZ+9
U7uzzKuuUxQJUNqxOz1x0uxrFYiOOK7gjhaqK6dWptUfrQ42N0jT0Ca0q9LuycttgHg/mm/dT/lr
eAM458daq+s8AZvGUAhZE3cd53CeGQdeGltqRKuLK12ib99tWuFuvAUXsS23ybOoPZbZzbBhGGvz
4aR8Znp2ByBtnHipRmevlLNNr5q2Jbxc9pazj4Z4LTcmaQqyy+fQIwrDcmYyqUSlr9+Y3b3b+Vt/
/GihDyOMXvOwQe+dBGKeETFyG3cKM2uxjwycglLGoIbPqBmtJf9npwxDVBDo90wy0WfJUBVmQQBN
BWqd+ag9NXInK4yWy8JXIw7dPxpqniuHbWn7SPZEmNHgpSFYn3ojE+foT9UK8miTkjRMgz60+kmo
raSUZ0w0vIepbv91g1K2mOeUDOxmej9iJ1VeUpoiQlJv8zK7N8p8o5fCfdMwIGuG+nPkuddBCcln
JiKWctlXzpq+818xc0dp8BSBKV22V3ksQsTH7uWHfiNtir25SQcnMK54/jSdLfxWIX7mlRdv+m3t
+Nu1+tf5PTLbj3kYdwOhK3V+iVA74a3lf0nj3bDVnWKvb+rxSsqdIp54Eruv6lfPEe3/xeTY2f08
+wmziC6MkegmIj9heKg3k9o6pNPC19ax9lMZ0P9t3araSv1zyduYkbcYj584w7XZqqXC9WNN5xyl
sesUyR9jpI0zrHzlpXUdG5mtK5CkTCxdjEBAzoBkuk1RT73sSIsmWAQUREwhwTl6emo6Q3Kh3OlC
20SodZsIhgc638tXroqlYGBR8+fAg62k5HdqxRUBkyfxENpuLuwNYzcixa0oLwgg/ZMdOzI0OxaA
OwYtt3p2zFBsw3sQQM1f3rClO2hirpiAP0wNwRh4upaoEDQvrNkxDaUyaRO8xrdqaUs7nYKQTea2
KfRx1281Z703e1aXwirXH6AZ7ojpSXtqOpZMgWSi5WNZZUmQq7ThQBQQdhShhWtLQZCBIeLu0Grl
R+dEpnqYSJnWpHcxIVdnGcWYaWEmMVRoN16I0q7p77KAQ20o1ePK/p7lpVhiygHwzNSNOmOf8HXk
TQ2Up+1JHeVFsONNdic40t57Nu5IDn9p24HtldEztZubfq34fZ6KT80ikLkMvqJAcfY6ykwgwG1Z
hPRv3P3YOumuPcj38Yt7P26BYh600M5eLy/5/AyemJy3+JrM05KsxqTpQQyR//Kap48bmBhQqUwg
6UTudOo3zLjJHpTChGjR79tdXrUDYohuLq5R4C2thKkYNE8YjaBkPDt+SdIEEAl5eIkSP+ed5NsZ
8tZrJ3D6KycvFz7RsZVZ7EWoASIlASsFwx2aN9pZnThj3W4z7Sccqbam/KndP17c2KnPhMa4u7yb
0hStLtmfduEo70WbN6QiMK3SGXfpr3gasU2YLEBcgaxju1b1OL9qTpc7S2wQAtesJmMlgXYzIqad
XrtrzB9rJmanu+si2cg9TBjVfrwyvofJ9vKeLTmGotIOmSIXPebZJ2t6Y7DciBZFJGQvsQXBGpfF
739gA+QPqDvu5bMEELFWBh9gbbHpYN0kzCENpfxPlnFkYrZPmQfBWNyAa0AaYd9CBWMryKWu+PfS
x4Aa5+91zJ5VYhxHiRuyjqEsDlLVOVEnbJq1luLSF6ExRQWA+5gsdmalsRS3bCHhs6seIrXIbC27
tpSVQuVCLKfAq01ksXRmCeanJ0WxfCnSYOWyob68k3Px+wAVkyFBIqCjSMUwY20q20RP9pc94by0
QITQINZXGDacAA2zgBe61oikK3Y1IEyqsNVN5u4D7ubwTVe26n23ETfywWi3+e9/o5j+v1D7f/Ml
jz7D5q1++6/fcACh/v2W/P6f//7ivaW/3k5k2qf/w18y7Yr2L44+CSYPJoWn2PRF/pZpZ5R2EnOk
NUvNc8q3/i3Trv5LJmaAL5hqbiTZMlHjb5H2f8HvxVScpU0jePBnSh8Racc1ZjEdXliOHGkdI328
wOdUvB3JaSXrVGYMTzMOVV9ZsSMOjd/RBVfFO11zZAh1CqkR7zVP8lCIA7siVVIAyEJXHlS/Ke71
oEke5D5OHqHy879RJGg+I5wuP7tNYV61nexthaFG5FhIkCeT9CAA3NnIj6oZ+VshiqxrCangwJEK
BbsBSOmXCfNrQpnXNA8N2ZIzRON4HaW5us+VOHvMNMm9C4wGN2/UjvqdZCACDU1Opzq9NBjCzq/L
5CoxGkYawlKKXn005WsqDOpY3AKsypNsO0KhI/oPo6TGMFzxUqxHOglG2xfPY5u19BR8N89lycni
uhieanra+U07qJ77IEmJZO7UqBw3YV/G96NrgaHL+hzFMLVLt50XKzvoL9rB9oRWe1RCqf6kGNYA
M6RlZp/FUh4ipxYk8U00hXCTy2PobWvq4DtUd8uHocmvQyao9lwZ47fejYYDYqP+Jhfi/mCKkQC9
bRptO7mvv3UVWtB21wBBtqWxFt7Kvhx+1TJc0Q71DeG1jbvMQVusdrIkF2wrgAJMK4P7aeL2Livq
6roXLcgXlKEyqdhJrlE5tV9b8DIjq00a2qNd7MS5MJqEZu4f21X1wtr4oZVrtmYJ2Ub0JOtnm2rI
/0bNJOybeWTqthdazaFlGsqDXL+OpZ0whv2PlOLnVaT5uVPJHWmmCeHcpvT0xN1mHu34CZIf7mO4
PHhCm1Vu3VQZZZV9pJit+62R3einlOTFNlKjDlH5dJTGp0COIeO1Nbk3buMhTq6RqO7sMYY3kOnH
Vpw0t1+ZrDVhOPXb+EqPaqneGUNX7iqaYwelaGVH7OrwweilQn3xaISHjth21IdcT1ZeBjmN7r0E
KHfOPC+Um8n/Y+/LeiPnsSz/y7yrRvsCNBoYLbGH97SdfhFsZyZFSaQoUiIp/vo+UfUB09U9A0y9
z2PCdjoscbn33LNwh6glFg0XmQUMM8pJDkEprQi7CqSkhNckjzElMoChZS2xocGa8yz+A7gAuYvx
Zvq+QdoC69dxvDGQe7eH92Vsaz0HC2wfFEz8nEBSez8scLvpEW4WePkALwwTm5+IVJ4Qi2rZ6FcG
HJlfArqsBCJlD6hunHfip69i2LsuytGPga0juwXokqBmHGPxEgrm6c7OQbCni0TgLahbQ9XP/vQa
b5NfoxeYzpQWWxlm4NYvIPUHgb3dzJkFx5g42MVNERVQkvb5F2TKWcXdbF7GkCOn23gwsSgIDLdL
ZUx+J8OQYnZceAjCtmM34zENTv3hSqhHusbjgUf98BUIHjzYDp90P1qP/srVYtDtFLyjjVapfuFC
h09BHAHxqAV3nRNNwcGmWSqNYV0EKjdCSNuf20AKGAqzeUy8MjSpW4+EEh+Na98hzqk3UVYPhaWk
5JJ3dyl1AaIpE3j3XiO3wX5nQCZ8JLSuZrV6VRKuocb0hi1lZ0HX4aLL80PaDsOKVHu1vS/F7OR9
xlcx7wA+zq4iAXIC3KqTq12HjO0TxL7vusR3ONxGp/InlAYj3xu60ZMZBv69dsGCz0MLpMPvhXEY
faXKyhPlAWLKqey8fbyR8dcKu76aGC8GPkrNUjnFxkcPr/91nSL2gVxieWjhm3eXY88elCHmgvzk
pYbnNzb5Js0RtipRV9E85F0TLx3bDf0CSy0/mhsoRvznlpgeEdeRhSEmUyr49D1sGWgrg8qDmPIl
9N8IirJuQjCG99ynb1Bn/LJSOIhwe/JSQMpct/OY2mqRWf/CJG3vNm/Y7rvCpeUmwuJPEo3Dee1m
pLGtxXqG/MU9YSsHYbMI1Pv14KcAupkdXQcKb9oFlbxJmW7pqXARol77WsBDq6E21d993C3nICN8
qMWcFRgztAWgqVSvD8zDsjZeHh8Q0CYuEe/ibzOT/rJSguhrtoxjM7EVi7GzfP0I/IEFjb9Q3sAm
1O0dcdjlM83dXPo0gsv40G3yj4/3/NQHQn2sdpoPceDrWzixnz5QnE5fToFqPOWbO3U09euYeeQN
V4k9ZLTLPt3S1TleUrl4Pa8ki82r8NJVn5cQEtHW77bfspDjqYBjLN/BEtovRZcsd4xv+ZP27YQs
2FnLAZnvXm6qQHRs2AfLsv2hKQBXhZNv6NY3+E2QTVdKFkMM9QY37MnvMgrYQAzmc5j84cHarr+f
s/k152FcZlgjDyRVwa7Qffa6Oj080yTT9WoLeIe1seLPQFv0IYUWGm8N93e4Stq4MCInWCCRV2Bs
wYlErP9yTExvJGd4YCGmFtUg4vbYpwXYG1EflW6j9hx1vOgwR5gAvA0wxBdwbGja1bE9S0YJu4Wi
qwa98d2oId5J1rGHdbddG5JCry7TZKr42CMTA7zI/YK0+zokRdqAmZk3K7zoawqFEoy+i/RHGmyu
GXDA1vlyWzNxa5plyW0lAgEeeirjc7T5qvTzIag3OOjuCiXWOlwL5OGGZjtMhLsarpfTtZ9pd1Qu
9O5N2vsNFfP3MHi88iY97ojHhsaGXV8Nq1hPPk2D93DKvCdkrUGxavvN/5CuWx4QQ64ObZ/h7A6z
iWbYEmn82K6kfQ6WMD6k2OYvi9VD+zn6vjm3y5APvyHB1bpkuKVd2ZpghZCruKWRdyH/MCL339Uy
dYdu89rHBOvhcYZNZ4Vyze5G8N7vly5Qu3wV7QMW5fanm7axvcWK2JDWCDEfPzecD1W3wNmCscx/
FSF3hw4iybvN0ejiwo7fxwoZZ654Md5jlIz5ZzHn2h4F0meinex989sG0JjhHA05ciMHY225BuMt
uz1j32LAM9owA/q5wtplr2yMDw8T3F2mYt2kyJTl1dgNadD0yYxmCcl46Jh5EV86xFzdTC3W6RqJ
wN95CjnuOf5jXO4U1U5jt8gju1DFHcEL7Idz24nsVcgl+MV4m9yh7gvOCUqzHwrB0hUxNDs7cM8e
01hmdUSHDjlh/ezdR4EWf6SGegyCoTEt0dap4B8d7v/vkf4HxjJwOgHXCOZD4ExCC4hG53/++7/9
I+n9v/VM/+tr+03/c8v0f/z5f7RQN5LPXy1T9je8GYAcN7NUnPc+cOK/WqbA/xvEopCLQmf7d3cS
dNx/tUzF3yKA1RkaLEwAAQRm4b/SMf0XGBy9GBBSOHQkYPPDV+O/cSQtQWqOJ5aPDcGvaRPrMZ0l
zlriR660A/xeq3j6u7eUakGNAyv+FM3oMGg1MCHzJwW2/4ghgNSjkB+TmuTUloYOWIzoefRGau5g
s/L996f7Ly28e/GbPy/y9+/l+in+7faj35PYJCXd8u///E/1j3+T39Ptxf3TP2Avisb3cf0tt6ff
ah3xo//7Ff+/fvGv9vllE2ifv6cVGaX430Dm4/95Sdze+/99BZW/x0+5qv/6A3913eHfbtJXjMrD
Isa0PMdC+WsJRX+DdREWEdRysGT/+xTjryWUpPgSxiPwEoE6Hv5daMj/WkJJ8LdbJPPNGziLAoQL
RP/KEgIJ6J+RVGTD3chyGKChi8UXMfr+Z3xoLpzpKH5PPZV+yGwzjc+dYNm1Xbd77LC5jExM0Og5
WNF5/BEuTt8o+IrSZG6q+mRAxSCCvdUF+slAhufRzVVLu482klHJErvsBC11bp89mWfnxHgHqCqf
l3Z5GLc0qfPiCeFkumqjrS0ZuBmto+ft7+JVFQelS7yvNZJLQ/hXuAYn63TNJ2/ZF1ub1ama0E7a
7Fm5BalOKDxrI+hSTiGiRAuBsNc4WpHDCXPYNGRpifE+akt0loAO3sKi70BgBqMoyF4RmRSWhi3Q
KM98KeW2tdXgx/cR+eBzUbYL0c2Y6V/zo4s7bDIF9nNIwwNmMvsoN+1+qRPEY6D33ylUcrjPl19z
0v+AEuXB8C+TwhcmjhoId2FrnYSq6czUAFZpyy4KmmUqThHah0pp21eriQ5uVbp06HiL0J6i2O16
zV5huUR3uYouE8yZFh+U3g5CVTtEY1UYd1J+IBowOU9kCmbwKwHET2Vf5L9pO8PFcFZx1fk3QSEq
/LSEp9TRoEC6vRHESf+JeQZrBotJ5xLTkyRrW5LMfMT5GdC433j6lQfuz7vvLSAQw5Oi4tCabKxZ
J/MnsAmr7ApdllAPMk9tKcIH0y1ml85opQtPXia/yZZ23s+dmDGwZSgfhT2/Mr2ohgdaVSBF1EBL
XpyVa3UrEMOlBqoCvMVA1JWl5q1FaJGd2nOHBrSOfQyGcmVfOIMHF02X0uIb0QlELxZXeB6pCzT0
jb8mn107rIdYzie6JXDnkYh3yo2ukDdlEFfhPUQW7wJ4GW2EJSUjlSnaBCVkr8uRIWa9VQ8EvW/k
0WJv7yfHk9KTlNaWSviVG7jFKNp/izbHC/VRo1L35eXknm0+LMJMkl2WiX2Jm04g6R4QX40Scs5s
TWYj4FuiSW1l17SQNF1sh98eBgscjslpzgitVpiDVW3RwSYDwb8qAg/deENekvU1Bxe66Sj2HXgk
P6M2fw+w2vZ0hgm688YyD8Rn4HNEkPTfiHzath7dEdHVEJMfMh9WRIbTlwDgSpnTyMN6yS+0uMki
03ZqiEngvahjNE/IMim3le6CZLwtJ7c+qm45eCN8w8IccI7YXoMEHaCkNt67fEQXY/ZdjF0/hq1r
QP5F64yY0Nr49HtOlm6XrFTBgtsPkQqQft+kfeeicOE5/dgyGl8QVG3RzfOmDXR4N8MkDUa+XrGb
Nr/2IfS596fT1At/D9r+VrEuqpmfzcD/dktKpwcptwmXoenriQdVtNjg4gL+iOgG1SQC3U4/jpBQ
mA5Qw5I8xgake4djoPOmfjdv0Yufbmbv8S5BlZ8/A9NQaXS/agc4cC7OqddgEssbJv4MirT3fAsu
gNfTuxCprszFb6Dj+0AJ1rPnbeQ85V65uc28pDz/sS0zq+Mp+aLOJac8GZoo9pJ6CM27KHh69l2b
nHHkK3jgxrBb74x3XqI1P2DBHqXul8tsCnva+qBOFrbVQxTLWqzoUX0INeqE0JM3eI+iEBNCoAJ2
X8h514Wk34ds2+c9kTUf8IGKzPrV4v4kc+COIrA1S3lX87Zfd7O5ogyAMdw0982IwEF4Ii1wHxPh
XIl1eJtvS5fT+TXZvE9C0G1zx8/w0y/T3KyXViOzANSgiku3HnpmGrTQcjffIDb093sayJcu3ik/
1XtvYpdpfUxaK3Z4IZE/VaxvfxtQWSs9RilkNcBJk0K6Ku/aXYDvqJdM3IVBl6Ebys8YuYPvYwUv
i8DmlRPRO6byEE31rt3vkOtKzqQHJS0K5l0gT1mBk3tMkrlOAF3lrvuWJPRL37o300scgGyqb9lH
FdLmJgtJDwizgDekOyJsIiuTQALjNatCfuW07UJQM/sZMhgSbXvAzG9usm/bHKtmTXyBRTNWq8xr
G84htnQBy2ZFxt2yyTffCDyDYoZhO1nLjqMLn3DCiiB6hV6DotFS1Zh3CTyOvLtJhwJY9hfPDas6
EMfu8jB4MtQ7MbxaH4ewyyGjTBmSmb9EFpG9ckm+Nz2S32EFZZDRHK5HdC4HyPbvZ4hMH2Bh8YuO
jY5sdszxqjMolK+sLT6VA/IYT8jkbhFYPQBULaEeg/icogyg8/A6KwVZYRF35zmKDmoya1VsbK2T
Lx3CpaTF3uBOb+cCTlcV2xeijx4Dzd/HzGa7fgV6Wsi8SYoRFwQOoNhtqlp74zctG65hyLN9kkwP
ayaWw9RGNxO1bVd4AU7AbWusSuwX28OyfPkaCone2o7xfuDsmQVq2vdZvJ9bh9YrTYEL5mCyOqVc
HYXkIrQUx+nDwwI4mwDhxNHI7ud2Tqo59A922sJqLfRj3BL2sBZqnyF8Y08S5up4676N1lAeefnv
NE/aKhjXUwQsfg++8yFE/7yXYfezlULXobCPuN/gNBItpOHrgoXpr16pYCDUmNyvELej6jb1d7iR
1ckFuIVBdr6omz/KTGWdDfPRBua36OE4uG7Z8uLm6Mnc/qAE9Ko9IRIejJO692kSXHmWABBKu/d+
VfXUpbsRV0o5FzNFyEb3x7UZGEXjhw6Di6a4k+EyShqRTKdC6OnKAM7avM9PN8e+MuwC26iB9bWM
xq6ew/Y799i2G9dMn1vO50qZiex451cBCX/hvPspWz9uFJskXCHRnoZpHWZLWrctMhv5+IpuIj7O
8yzOGdlOgTDrnem7ZR9N8VL6SxTUKu7jeiXqPTA4oyc62IppYCYefxJ5rmsbufnY+WQPQ/L4IbfA
YwrHWjyFPqoLHYbVbA2+XQlIvzl0pTDO7KtiBaoIfmqFTwbfXnpndAQKWjrHVeL59y0axnKZBsSF
pO64eogRGOyMdb6yZtgqpGU/DG4AgU0VdaBR2LHbl9c4/GOHcT0Wm39Ye7XzYmTNxBnAdnBY7G7p
5rluoxkGWl6nToFXhLt+S1E3uKy0s5/W83gaIzhww9HzBeSWbUfgUA+5OhKT1w33ffiHBRHsHdy8
7WL/kSOLqglzsKPhHuXqQQ+fa2Q9CHV8RJb261rSVOgmswhnhcEnSAMGFkXMDHBBWnucR9HRivtx
pewexRkiQwbVVj5sMnkwXGw07oST6lIQTCMSR7FB+qsfYQitR9o9GIzastlCqx136jxNOfQzQ3dy
mz/urYyzZp1h7zl32Vr566h3ebY1ybzhgtTLtyLQkI9eUFF/Rorsrd0MZoXRB/pZ8BO7DN8qqhFq
zBIYtz468bLhnq94dgg1wOmIoxi0ErEtDox4ZLQ7uJHGf6DnfDADvxCZ3hcTKxM93KlWfBmA9g2S
Q9L10wyZa7DFj14EJMVmybGFHA2v6z3vr4627YH6MLoMOo4FQKa6oDhYVQTvKNrhSujqEYfeItuj
h7YeerxP11p2SKh3cDBZbuDRG5U31G6c3ccYUH22L/E2t7XoZ3A61+QxFUEj8g78Twe3yYVujybz
DGT8tSK0P4Fj9ES2ZdupLolh/rACc6TmS06iq6JwNLtogSJE+7zpU4vRJ7eyQXINUmzgq94uuaxn
vbxLBbljxJdwZ/qsKoBHo3rJEShfZAerxKGz+dGjsa7CbS12YBQW12EPS8W2HpWwTU/mB84n+hAo
lVYp25YaVKsT83J+slOoYKUSbGWHLNIQ5qol6NDhlRLWeGrsd4vNmygXcj8NUHA55dELK8jRw3yv
ZN2AvgnMjBoMxBJy6RHYPL9fkRi48zVtMiezKghbjE3JYGoZKrK/0R5kImA+SkXlR1tR+5EgldN0
q1rW3bncXqid8+oWY1RKvaxXAq57wd1ui3x4+efQmYzZ/CFbuDO0o2wxTyjuQu2FFQxbZcWw1JB4
5i4aXrb7IWDfSeYwkEsDDF/o1Kz7aFQYR+UtqxXfam8RQa03OOWS2APwPL0hKXFt/MJNpVuHr17Z
ekuwgPwUc6aBZU20oA3r9bxfifzBEp/vSG4iTMMi2CGiL6gx6pprtGODyKpWH/owvOfxQPat2lD9
5cE5wyR6xsTqyUELHSYLMHnYm1W9tIh9KJY3+O/C+CLtPlcZoSbBcmR89g5LQiFkGLq4WfLlhU2+
PRb8IZVqOqD+qqG/xL4IPUxcXhI0HXXsEtSeaXEHwP1RpIUrOwU1sfb0HfV2mhamYejpAYvPL/2I
fc/ZKbHkLZQTACNgWU0aoQcmHcyk/JFhNjLe+2BaonyqcwRt7JccxW1UQC6rkD0aABBPh0iVK6M/
CtHhjaupMmH2y0tmjvJS1zrYihITmJ+ZhgM9cc+dxgirncCqFNeNi50XDhdYkODgdC9x0b7mPdyQ
1255gpId3R1GilJHpy2NBK5eyApbflcM0JKnbVzyZH5TJLLAKZBcYfq9AgaMSMmpbSTyUuEWiTEb
Ltz1mYL/WGkfOTbgGhQVJgdkZ3L0X5SdYUwf1ziW2sobiybHXdiP0WnMMY/RMHTCEN9z9YgpXpdv
7y2EGHWoDOrrMcGWzxu4gIGKGzfJFr+yYnmFGgBwBLj/JxSMx2mdINfL/XLygrAUU0Fr1k+fCxKW
y5FbeDZHx9gyDHUwYSAa9LY+sD+E26IymmAAKzV7S/PhCcfOu9GXzhR+GRj9lqHDwF9Hi4OvsxPs
YL6xhdBwCYWGAWTcW0F/+Pt3T71pgW1gqVLYzFU0HAA40Elcc43rb8woRjcrVH4ezjM05zyt+kE0
R7Cu2AW+sHOFaf148HSBxpAWZWA7NCbU4uwwPUpDlxeVml5iHw15l2emtK26AgIr+0CzO5DWF+zZ
+N1fqTyySf0K8jmGXAAgkDLiYLjsdmrh4SEe9DMOln0CweWeIvJ6aF3yqMQy7JUELlV4rJli/Cbc
Bfrud8j03UDM9rBggofpzDXJh4YbYi/B2p+9/kW3xdLAZ5iXfQTldYT5qsq8ab/08b0PDBXT2zyp
BdEwrBzjR7/g+1FGul5W9gvxfWsVUHqaZFgvXmTrziyoelteL2x+nGbFT12xwLpb88ZnA4Ij2EMB
TlwTLngCBjdL3yHt2awQz8wCh5jXTJSPBzLDc8EsCqafUV7mfvRTDAU7eKjcdn4CIuUaFr9FukSV
g3dfZTHrajapg1Ohf0GPmd85LzhAHEOaPr4qjRvQRfSjlVuNnyGXceXXYQUuHIJzEU2Yh6LDKw1B
87R1V0TN3bVJ+MMD7bfuhuIH5kz71TkfJ8yKQgh19Cp2AyCbCgM/eEP1WVHysL/2ra1HaG0r0C6m
XWy2PfbI0gc4HLcR5h8efyE8+KM1nM0gdI+HaY9C8gwjbZyn+id2B2tcPGP2DFIFi/1qlHApmzAH
36nPbAPxZRnmHQmW9H4YzgJz/0EHaSMxG8xDeZA3XUMQaYA/92gNa9Bimw50n6pQpJxaV/FCY54T
avQTMbip+jFCzscu7r0JZ9oRVumQr0Y4j+IxBzKWZ5Xgx8kXsqZLk0yMljJYkac+1MaAIqKe+hQx
P9GCxelkrTt+2byjY1t7jIHXWYngJDPCsX0OVB3m02GK0IjT+LVl4pQDeDxkg3pT4LOAvZjOB8JF
XzGyZhUYNagTAIH1I1KjN9KjZfdHfmujCXC422UTgGWjpvwRDWx3F8eAUOCyKXfpRB5ySqc7UMfP
48rGexBFHkexNFsapFfXYugXooI+p4k7+qFw50Ci7RmmHTFX+M/n1bwOhxShlhC0SLhLEFlRlyBu
BZ/pjLErljLTt+GmX9k2W6oEnABMvOQXwj3Bss9xKY1Z+Jm1zD4ntqtU7xySuOa4hnT5Ti8DInZk
bBujWshfeg5NjIj0iW3bfd+zvgwpQ4z02CK1xvSIjAgwZi8cH0vrm89sbh8070GvB7iLgA62lFpT
FOWoTeBw9dnNXF/G5ZzbYqnDVyFYWqnU3htM06siiRiWAxQOfQphoYR5/mnMXgFv62uYdO8sxBJN
Qu8xRnNVBTF7CHAt4nPmsIROk10f4uGvcY+DGHjJsKK93cD+HZC9hnk6VgRCqq+5f12tm858K16B
KEsktQB8A0WpwsPtjjQMrlPqK6w5WSe4B8soE/TAAuilR3XH4ixrqGtPeEzpfYBP6VYS7jJJ5p12
FK01N584kYtTsbkD1T6GtWrkjcMtARsjXFehytF+xOY8zgOOYRIWGIJGkFPOFpdrrw6y7QARkpSW
8O7PdpjCaOQA4JWmg0LdjOV0Jzxy7sCpxgGN+gzpoJ+TZheCj1NjiT3jh9u6iAk6DLPl1Qh/2XLz
bNJQGe1TtrgPT7E7X7LnOR28qwf1NCMSY99i9Xeuj590p4ECFzorZ7aXA+ItfDdDrLHOawPo+Jxl
Qt0lMXuZlx+IGsIkIvPOk/bogTIKNXkUHjhrzxvGNnVAU+QEFgWcGKa4FISRxg0YGyN8a6AirOkM
OluIGxgOmxD+u9ydXYDMJc3U1fdRYMMmnu57lC3Nlq0G4KusNHIwr228JOARnCIv2B5aiyF8BBwy
be0p0Q50DxfiFkPXVqWgehW0zUtPwzILQ+6GTPZoRrU+tFOMjm5JKsWnhwKVREV1LKp0SeoxzVFN
03W/hltS5iO460kEsExRTD9c0oK16D/OjzJezRH5Dj96DgcwRJpi5g/uESM+OQkv+FUo85KjJ4aC
8I+HYoe1zlwRSfgRZimrhauzVhdneWta9Yy3P0/JNctGfdqk/fLs/NTHmLrAlQ5FKWgJexl7T9tC
UHTKAFmTwHx2KnznvF/rzTKge6ntGtYDCpGU07IFz6gJ+UvI/eLoRw8ELLfTFIVHHns4ii0QNom5
9UgXdx2D+OBTN4Dzw/PG9i+w8vWPD8mGMhht1n0n6dPIyFmPCzr/SN8FaHorIbJ3JvQfBfQWtvPj
XANMxyUGdCDeqDpGZIgq7iFMJHF9X+d6AXRGO3oAB4XULnboHp3fnSRPaW2SPG/QRVdgWUM0Mqof
NgssjAOqTLII4YXrE21puAuH5C6ULa3jzKTwL9lA2miNvxMDmIJh+Cbt8ChBr2kjkZ6QvfGRRwbl
mADYiHvP7WSRn8TYwsEZTmrz1HuXlCRAkGDomSLIGdFFco9SDibTYokPUDsDUUV1seX8SWJIk5gw
amDRoRqhZvCt2O9xCc86PkG+2ZVd0faN61C5gaurazNAcgF763eAUGgAAxCU5jzbU+MvGHeVneuC
fTHjz1X1vGxpkwwyqtboe8iZd8TviXmECITiJEcMOGDiCQomiCuHJCbyMJv+gwSjPutMnFIUNLgT
i+9eZeMBNc9Vs0XsWTpR9CMC1d+IlT5Scwei4QBQGEHghUi7JuwBbnrBgPsfjvA7wXERYqh15WBI
gdEmjsSAhJMu/i4OhuC1WH6tPivQ8LayjghCuPQtjGpsm16TTwrao+XAH+1U3hC1LIbPVwinDfyF
PmoZ9CglpX+s+9UH32r6yvIPtf1EvTSwu5S8zQvPqj4HCgeOH+5P2LiD/Tfsh/EtG+inbEleRxDj
om5FE2vDPrnAf/2NE0wMaBTsZCJ/KU7CMmGFV083qQt22o+pwP72x7TZNDSXI2Yt+NOxpcFEhGdW
BCIKCy+F9gdoQSHzX84kswcw6D4zpb9Fwj9ssqxVtobvKXSsu9/gF96v2yavfRFhesE5Qmq9LgUq
psVBSvEzQP7DIxxOBe8RUxAQYEICBNyQ8v1GvOwEBk/Ti6AF3h5+uahLSpx60Z7JcY+y/iOwvtxR
k6HxsL/gZDRWLI3MBTpggWGo1OgORLTDdARHt+nY1VLRrFv4hhWHG0tmS1nI/mf/CZinlCp5JGHw
DegOzyH+2Nb+jay6LHowbTrceYHFx9MtDIAcyY4OT4RM03jBcVJNaAqeYTW44xl95iHrL6qbyWmV
3VwVxLsDgI7ZCyE/QjDzNj92GKB0f+Yu5ftErdVk1YwPqIO685y/z+bl9yTVUzTEdzyZfvR6QXaN
2gTmjkXDoG4D44E9jXxeca6QP8DHX1AaR7uJYzSTxzjZnC4Oas0j3AHiir/x0UOBXK+gEjGeAaWG
j23oe8NO0UKelxSDLyC+ZIj5N8G4cRrExdp2PoGHBBQhy4F13WuRAMAf0ibyVFCh5DoYPaGIiNsq
XgqAEoAWVt/8WIotuyIxgjfo+lHq+ZO8ahoDjvDapNFuRv+ZfI2j0xjmiO0MSqlXc4ZjrfDs02Lx
OEwYV3CQwL5TcN6YesgBc9IYlo8vHBjri1Xp0xIWB36DNMIOgm8PUMoZD6WWVibPHpCLMzzO9iPf
tmpS4AnaGD5+4DBVliZJGc+fazFkj21IkGOo0ZrJdET+0ehfx+yFZzG5KjbI0+L4/eDlSCPppqte
UWz3CW7JBqlACPWdy7YFJsIsDsIPgC2XYGL7eAnAzTbNGg8XQ19TPMEVrUXKl93YiX3bsa/ObMjY
I8fOAibE0MheM6UA/7RN1r+P4ysDSjyHT90aXTAzqKfoKQYonGIO54UwtGTAGSAIXRJTwhi13Ay8
JrYMg8r/4Og8ltvWtiD6RahCDlMiMUukSAVPUIrI6SDj6+/iHby6b2DLNomwT/fq3q95/NXRpiQx
8D7ehA1OrIJLX06bUjxF1cdk/qup9gHmPMNwhEqcv8x8qaNmbleBtsyLdLsm6l5SpHupTeDaOcU7
mRoMMr6diJBHlSXC8sIu3/CLwMHP1qgEY9Y+U/1JH3m28jozPN7RH6xz/nOgnDe5BVtreAre+oSs
2NWXrkp3fdF7g9yekrk7W07fss3DCBcNtlf77WXegLRZPto8p/HHYZ/XmLS4H8j0WDjE9GnXkC/d
nGykTn3MIbdaezYrA7SYx6cefy/LX6uZfBJ/XfWvQNDKHIiNuA7r8T0bjzIpRZnm+zTO4ah5fReI
sqr0jz6ed0MtvI5AMWY1UtmrgjwNTuHP+R46YhqBuGd6MBvNT2woEgBMC/kmr2zCVIm7RqwwtaIN
l4orGVrYWXgTtp/k3+qwb0r6wyiSnNLneYlfFzsNHTv1lzo7dw3HQwkpEkUy9mWVr5RDjnjTsSv7
6r0Cte8xX0hq7+SuI8q5QO/h2LR/Q0sber9V1fF1SbjGM++xvbVTzD2WUmAs6it2XMZpFvsEnydO
RDAOqrfkOSz1HNSx7NbtfEvU/E0xgEF1zn3oLfQYKty7DdJ99LzIFw0eHXoxibU+bNphg/bk1R3P
F2e69Ig9evchcDKSJHEb7WnRWg6A0UHTl5ABhCdagQaoBHp8jlS+Ow4Ayt3s7Yejs8/VJiSQUV3Q
7Z+15kyQz3fwK5v24Iw3TeUi7vlUayD2D2NqNlP1breX0sr8wRJeIbWh3K7hYF4nweIgphGLv58U
J6HRTP6anjTTfs6xNDhEbBxER0mPPJnIez0g6LKnpq7qnZJ/98xe3NOBbnwaE8jiiCFsyS+QoaGK
StjvR8XxJeVdrojoaAj/k9dN6pnIjDsqxdGE6tadik1qd6wPP52ANMEmTJrH1v7vYRWYKNyxAQrb
jXcGYJxIvg42dQhjazr5oV5KDpmtW0Snqb6mY/I9cCDhN90mWv5TKT/kVXWAOUnUD0Xht+Nk2H5N
TRxePvR/DqGUNJA3SX8hwtMfyuhU6rH+0vFOvFWRdJNbyvubyrbhbXP+WrN6arhGBsJQuw5a28u7
qvHL1hG7YhiXCwLYyOfeazv2Jx8zSsjOeu6kuzYbyS9/lZGnGv+i+HMtAXARCdahcXVnt1QVsgpA
QhPKsrJplOKgCiaJdmL9Ooo3f925TcJklY9MTDgKbA31O0X/l84z/pacv9dITW7KQm68f3oJpN5A
Y0nsC6WRyOwrrJFZz34T1QgcTrSRuGBMeaApIXuaENADdu9KmzWpQdbtbN/yNBlAapI6PnT3Yh5/
8mLdzeJTq7jSWVJXau33MCo8brhWNkKKeTGpd2oaD2nZNcCrqu0VUxSYPG55yfCC0NbZa5QlyOb8
U2LFxaqR4prWxU8y+pWm9r2IxjCiaSvLqx1LCnaTOuibJDVQVMtDaXGAyp7ZDooOk3tRdS/e7JWG
mcXUoc3Go1P1GH59zgnF2ugmpzcJs4Jl4DYvdZ0qAEi2sHMcN05XSpv5RZ2lXXDzdpOmuTO6kKnJ
YTJKO0rI32YrhjdIJTxj9SSVB8HYO8nJliPsV0PLmU0IxcoVLqX5QHQ7GJJlD57tmc301SEUz1l3
WOzyuRPz77jHiAX+zV/NsgtR8iiLBUOYwQKYDMrka3QYdYfUCDFjOGrq5iYm0eInw3227dCo4y0c
Bioyu7aUmQb6kYIwR6cMSnv4Q84Jo+DBPzHhsZZoUMPCsoM4YQcDDLltwcI0bwNBNGsBjZYkJtvi
wlx+Vh557eZL74E2FuuzbbjfZhaMO8PEBJes6FHVR19mQGOlZ9rKmSj5hbR1ULaL4dbDwCHRqXaJ
1t+pNg5Wg0uLG53tiIGcaT9y+Vmn9ae6ml/y4zw60YMHGl3YMzvMa6MLkkh+n3UQEMtsvTKuN5Et
HQ3ewZoTHayEO6KNBoIRo3ICn8D37qeW8hT9rZLsl7ZVTm0y9IdCwGPUxXOaL064Cg7RFnS+IvFV
DvTWp8pbKUR3KBIqZlvaCnL0T1I3xqjFgdxVKo+1/N2IF7cy1aeyKJTXqkH9Ya+aI5n7sWBeVAdM
pGTFpCscOrlsDmLSmNkbq+44DMDAryPUVIFyEDjCoBWcd9lUXbthV6o7NEjXkMPYXl3MVm9xLjMK
oJSvt0zu+Blmd9Ul7VWL1GTfTml/rKqGTalp62c0w22kiNtEZEbm6Y5eb8DRCVR7ecpTtTiW6Ded
nhN1hBCalt2kWDj/ujsJVvWWIGH82e30ZuiNZ+t5GKXZRVu+NLXCcJeCGVhf41ExWcQirHIKikLd
zLO5a8V7956mV1mciqmB9XRNzTXq1R1MrDXHxdNZmr1u6oHav1nrthsdj3wPzBsxKzCjeDgt40c2
iID4BoqgHKgGNjNRslH5sOcRmosJ4t/CaCh0mPlMna+avOItyKxvrTZdYbmDPYcT0i+HyIjR00vL
xjwOZYYrES/bpVAdDHrZn8wIjyUqvwcciUJQQAEOUuxbwhubNWMk7LpPSbVei0h2o5W6qIW5Verj
Zj9jg/vkl85VEbN2d97HHRU1VXwr1vwk1bWEOlfY+3oh1weQ6WutzLVipueq7T6aaDHdqTLOJvfb
XlCQ4aqtMfvl7HjloBynIjvblva8CONK5eotjtZQLOrJggCq6hXju08PatSa4ZD9q+16j/r5oTJp
tzTM6V1IJpaU5Maw+X7lnk799dasskvZaZgUz+pgbQGwTo/DZ3TO66+6O86Gq9R9ADSAlsa7571I
mPXHaL+kRELZIjnN/bXGJ+NlvirWi97fSX/yLk09iVGvm5xtlN7EA4yr/uQhespjFl2Zkpebqlvm
HF6VxSN+6hOc9NcRcFFfw6WpfLN9kSVxcvD3ekW/N7xVFyr5ctQyt5kYvervOe18FM7AsZ/r8SCN
9lNaAXBkaPPDV4ORwJQRrFHtKStmZ9+Avb73XHJFfDWl52qcQ9noA3kmtjoic6wJ79V+24wYeXdH
lvwU1n1CIVdTE09QhOm48OJ8XdeS6FQoJk4q4J/1EKrNC08qcn5UQcOuybHhMYdO8RDqUhxa2kMo
16Dhku3CUCFoYGDE52dEmx7Wa2TBKJ/ApmFV2DCzdXGVyDwhQ4htPrX+xEWC+ekKOAPOXlYw5wLU
0heD30IBQlBNKQ4HI7qw7nF7bDGWHsMX3HLVadtKzncZtaGMrW6SiedmLJ5i84TSj//QHW1ZbKGf
idiZYYxd2RSk5qyXkY5dqEz/0bIYIb2VSYktIoV9+5GyfAFXF47st0yVYJFGt69wzFa54OCcr3uc
M7/I8xNOkYlLzXBaGuA5hf5bSPO+m5+Yj1GpqqMeO+xnos4mSzm6sUWazVQcLfkjm+ZaOHMwTM25
zhTI4MxPK56Mq/KSD5kOs0HXls06wKTqjU2aiKcsQaRNvykm8RuNGv4W1sE5ZetzDHO5Ifrbm4tP
ipi7uyCH5bht9RAjtNCqJ/8hS+f1IbGdIB9HT1Q9ccL+1Iq3xcD1GeFqk/YhdCZ7ZSWIHImtQ2B5
MxnpQhxrOGQDIHkTTRtZE8pRquF3eXH+FDkjQ5OdC8O+RZp05KThkYF/shy/K4AQ1HjPpDqP2Dmw
cUVk3R2MNMpO1E0iFP6an6UKdKSRoc6dR24LkqRtNk2neA6MZSYi4KaYeOgzyveWm4u6lmMumC6q
6S8V8NWkuDeRlcnHuqu43QRzQJVh1y2x31EMzY8Uv7qakFlar5LDlbZSSOs2Fo4HHTj2X9J0xwwj
N0ik5DXSWbQmifeVANEY5e+rUu/AFVhXj2AgZcZ+mjux1bv2wrqmY5NgsXPpx6OJ5zN21w72xo/T
uzlyaIstiQfyYrfequyloTECVQa1TUnvb0a1RNdjrc+4YnlGckCN6UssYCOd8s0Z/znFu5XgBcOa
5A7i33TkaU3iamO2Nu/1jjAYJk4u3vPM8lvsSTV57ZbEAwA+waA9UDJLeh7wHbZqojZ+IcOZkpyC
w+5PJUpz1IlDGXe3wkZXkEUtvL791oah3HcTY+NCrrbrYo5kzi7L1q9RJ20ep/qApJhd8tX+SfpX
Y230zWxK1zUvXcn6bORjW0NNKjhXyw9QP1c8pW0mrR/CakOqVV/VDhHabv4puUTcm7wlFoQpMpy4
79nS7kWZh8Za4DhMWVA7v1OaSDz1ewZM5WzFFnJs0Ec5Vl3Mhw4ui9F3QlyPYWYc6kVzf1HmUJms
l1yJv5bxkGeRvIUR27cJOy4zTpXFXITqSI4ufcIHwhCGdbSn+LhGi7UlIP3MAlo2F5LgO0gKV2qf
79eYsGxMgu0RwrVHPbS66C4cSfdyfrJecTyTE+lE5hnthQ6QmkcEtqZ643n7Hs8Rc0+koJhO0nPT
cyozoLD6XncZiVBKksNU94eqWtVNO4lLQsx6kzXNiSPGTi3ra6snEA3dvOm6clva8oek6Ryble+i
54UfDXQrpuJdfugnxRxohnKwk+4pzbXVn89pNe3iWH2Zh2WbyEuoUeNMB3dA7hHGKT2APW9aNrFY
MDbwUh/V0r5NbeHH/SB7Etu5jbm5DWu10zSuMU35Fj0Fqr12539MPkMVKKyMx2xkB5C573B2NooK
3FKbFFsOVvulTmNxAIm99o7s2w3jTZTsbDn9tzq2QQ7QuDEzH831xzbTyLMl8USm50nJI1KshvbM
1xqSzvTSdTySYu2DHAdDXtqY39rzOtbwlKa5lp9wzg+KUblG5hwFYXkWDS7gK80ByeQWJwXiqPXU
lwpBFPOpacZDBWNc6w/5tcGlwJlz2pxheTdJACBz71xWtlajylzT/AsewMusGdkyzn82q9qHlQ77
WQ8emlDAlH0GC4bU6rRDbPN0NYyREnfcN3PULmVZH1XDCbP0J2+EX2MVCPl1AZMee9W1VL5+Doxy
4qm66Q9680JV3nVtpvOMxaxzcO5Z12YSawYLJUXkzfEQkPb39HTeZk7pkvl3iza6agxjc7PuJfEF
JDWON4fK1NWcAqHanC4YG3Pj0y4TCAugwaV3tZUP0HjTUIBKBGFil3j73aYZT9pwzJrC1czYc5KY
brT0UEvJvtO5IfktexgKeu/06D7G8tmJp7Dj9ZGrR9vCxHNzKSJnbew6TN1Go8jajJ61RTv2FGnw
T++DNEfSQ1HKhD+UTWhH/KFW+hSrSIK1CPux88Wk3RqNzLquXxNI8mSWd2lyzyDiXJ4GvbVPmUQa
GSKBwFNU/bW9cV5Rg5bHGGnq1wq9ymc94i5dXotU38W9YoVLZWx15WuNSKawt5jXkN3ts4qnVRLQ
JGIGlWYcJDW5jUX3wEqxKKsxuRVA55s4Si9SXC9edpHt/CNjLhiT+kWd+ncC1EfFXGtyz2txoXKA
/ePRdcFuieV1S2L4FueSR4U08x3IbKLLfvwSzQBKGdaLvojXBcvXzzD2I+kghm+5l4JofAc4Chyc
A4W6gDqyA3Oe3KHi/WR2Xpl24SBINUH/rmv/aZUty9zGfs9djciTNlvO0gczGwNQtN5r7fhQoehZ
rHhbdCM6RPNSb8ymf6c3O0jBDLvSCNEU+vCxBY5M+ibptWByhvm9GOz90BMw1vMKnHxmblNsZ9fI
ZoRIW+6l+b4+JNPu2yHg4nASMu3sGBWgf01+KEvjym7j/dgV1+Q1GdODE701c835jIRLTNhqVqrH
0XfiSD2p370DvkA0aydWSiqqyfEH2tcalf/PdE26ajUGyke4pJyD7gBMelHjN/NyYsxsAauB0fD9
rKAaJMmLLfvONZJHz7rCdNDAbPmR0ZMqd6SNpSJN9RaCpKHuepozqrR6BChSdLk19h2rfbGShxaW
w0OOP9PCYt2oWA+L4ey7bOQCHrT9sFpfix1/l03maRLNaRZvvF41G18BP4GfZXKE/FtHjJTZp2H+
5NQYSrahI97ycLfpsx9T/I3oZa4Vw9WUwdMhePI8eVdUCMXVLDpmZVD2Yg2Vuck5LefDLinMMzMd
TJnpgtu6lSLIetM5wVfQDMTYtUfphaoPvqXEs281racSTfE1jdMe5q83rP3e6M35ajft3Urne26D
R6Srz4SQcE6Fho+6gnNbQ0dGpK+3CLDSYhemOoMAmprxxfPjPmaPpdH/ZtP2x4jDV9kFaZaEaTK5
DTpRTTzQXaTiCwxehkcLNPuxH9XiIJw1vGQ6nGg7+RGQgLhtH1VdPxnG4NlRDJ6dcJssDOPOU4XV
rE4NQhlzSqOrR810rpEUb+nimOOXZF+W+d4pnFOnE3BinIzU/rIYqGca3ZZldm9M9bzkt86aXqIe
sV/MG6Vm1B9ZeTE1wdLLBwUbeGnTezPdie425ryLbeN5MuLAqbJXm9ZkLCx7q0vdURTK0zArTzmz
RqclZP6HNrB5Hlnxl6GfqMrmkPqb0bORFiKc1d+83C8Q3KaNq65jnUx3CUxAYDtNbDmlJdrlmN5y
sjcpf0mlFFEIeapaU58GEd3NZAGbq90yTdxztfyISueo4s3ItXrKdTDuocWmSNrct7Ph3C4KIaTo
NS6u5mTtrDz3eGHuki76qSkRLi3F0wb8MS1/4fQPkJPRAUD3W50WsyuNpCTwXMKyFbBO8ol2qDAn
KDReEsnet9n8u7GfCIzCgS3mm4Q8NImalY6gDfloHCVLsNV7qZ86WdtGnMNqo77JerNfunQ7t8aL
qeShk0FqJlpMQqJdAbrNbd9b6BZtHT9ImtKj+mejK9ohs+doUylfrOKEei6AiZK+Dnol9Yyy9FZD
p/kpO8SlQnSqfI0nBApZzc/4+29opkezMz7Lrn8w8H7fy9dILv0pQULlxM0DZ6v0BV6q2QGrFLFX
ovjwTvVBwwOOuqc4Yu2yClGmWd+JwvFyrvIXOYrCQp13pIu2BrNOJ31aKVcTDyYu+KfJ6vaDicQ7
YVVwayjVKyojF35xS9uYsT9KfI3jRMzJbDbGQOkspN6PIlm+chGqq8JTrk2+EW52nVacGP//RMQZ
gNomY1M8RNk+unVKfRnb3pWa7m/MVrYhatcFeBAoI2xU6TYzWgyZFMpNykunPqjz6pbKhxYTGGrt
dJcp1T7O9EdL57iNqAEA0my/III/ATUCQ2DuGcQBpJTDrjRqV5QTVTT7OC3+dcW0boa8fZlzXmYl
1mA+Vb/xkL9HTfGr2/WfPYsPPSK22HUWEQwe5V18ziZskO6aJBTm9BhcKbHDMka9J+6hkkl6SOcl
W4keLf1J/VbSAZsWE/ws3xNyb1kZHAJUg0Vh0lYiT+BllRJKZgrg0HHX2I5y7uPpb4nMLw0rqRsf
IHUtv0jwF6JHeMmjo26p75E+dMjiy0ea10eWVtLYI/YV8TgCw3zwcOxZ762atkl53RDydul62mQI
b4nhzs5bWc97Mn5kdDn8FitH2Fw+RKoB7aZYJMfU5GI9AF7YS8FnrGnQJ2AtcWxxXyFKYyfURBiX
W8HEx9LoaOTdE/+oFu5wvRc8Hab0c0UC7SRGdJi8eCNTB+XVdk/5itB+LBNZ3ZDLyjNfHKWh1kkT
rqXxiGWIFV3uwf0f0QVekQVdMTIvqjHRMdUdbeRBqQ4muftsNbg3Z1vG0oZS4a2MaFI30sWabC+z
s7AtFh/76ErP0R1+44V6maBaiJnRglbEVVDjtQm95yht2V5Tt1eR5xdFWt7ynS2a3h269pTN7GG3
vklX7mmLuTZ6UvgU/WA68baOpRcImO1aEyFLkjHxF6MFkxehFakfbcI1hcKwNRbNByFku3ZpHFpr
a9TNN6mVM7k1aJWi+eRc9VJTL+T38WOoNjpXONE3bcLbrIku6/DTgRfQe+UoDNYoV07LnUmyy6mc
e5eOpyUp3HmsS5fUM3xsGv3AErvKsH5YdLV0yGpGg/UDNX4hmyzIekfkfHQNhEvTToSajuli/1rI
FuQ0AWfNyDlY1WvFNNw6c9gaTuyWdvvamRkKXuaq9r2RP4ZEezhh3JxcyrFVbztHfVdNA1Yd61bK
2RdnzJdkMp4IyO9ZEIM3TLMQVS8bHcUi7hNfsZd7NPhUQGEjE3pZ9fo+09ICWctOsTg1QHBb4jtr
hDE12zeVyYecuvXeYlwUJbeimf7/NP3pl+/KKcH022enbXa8rD7VzAqSvGAIrc821UmAEru2BIJs
4i2jm1AkYLXhTsLs2ljoNVqx7O3OvsfaPZKyJ2e1WGUK59zjEhr1l93ggYF/lurK2UIJqO97TNJT
MLdH9jm+6ErijXYdViVvx2LyStG6A9ZepUa3lLMG0eIXO+tPRNqJqHTcBhoslmALdy9FMFzgvop8
XLX4LApYRyllOCJsrV1SldFMb1CEo01GJDbWwfPJ125LKd9XJsVFbZf/k6V/KdJ1a5Rhqn3i7R3m
afJsdA/go33hkEKNdT5wcTEF2JNmPT3GMF3etJDijrW+ISwLepMgn3YUYD0T46TSFsJathF/Ddkv
eLKlVnVuEnw6e+i+UokyOc3CS+luKd9sJyeu2Zgvls1PSJdjqb626wt5CFfGRhQ0/glJusUq/2hD
/8G/3PCdszDrcfzEEnMZQ3E3CoBsNUiE7sqpTQWqSTCuBy0vZJzvFGubp1I7ZK5tKS+S9t5o6q3m
yQYU41GCxH+RbtUl2yXrQx4F0CuHYGHhX+/wSdOPRTo8qJPSizKJOpM489KCyE9/Lqht2nQZxiS+
z+rQHu4szUUeGn8iz03TVRANTKJNl7uGXbRueiumbKc8Gqrq5Ua086unDm0C3M3m9GlV+ktN/5Tq
oNSXzzJqj0mbEA1BfmzY4D8OKjpcnEI/hZPsWgKJEaiBsXZcSxbs/LCRg7wsXw3CI1h/SD3RSSKf
0LHlqMzIaOvdfqqd66hcuvVZN9TtNGgHFY5KOg3OT1GynW92GM9EYD0qCiSUAeAKTQD4FgSWFxtj
VISm0hIotj6FqvHCuKSNuLO2631YUYjNaAjb5iOhEWZ5wKk65VHZOh1pENgzn7DKM7O22VzcNGTs
wRyvQ7RX6mejVK9Gr/m2bHnigYgnROpVGEp6qkp7DYZyOM8C6sE4S5q5o4DkG5s5oPMMUm1GCjBe
9bLYp+343DYch1YaLhp6HMRv36MaZxgZZbMcM3Z66g8PtYhvlQ5XP5Hn5lCuzerAGhKLF4lshZh0
n7VsbiTOaJolH5kQXlJCkRs0zE+bAZqtbU6Xvq+l4g4Neu8wx84DJP4EgFQ4qblTP57BchO3yEwU
U3IWi+S1SRVkzFaKjAmxjH5V1N4jWdZ1yXGRTTnUjYSDnp4imcXXdbBOxVze6kX6UHRMeUF3VqTc
JI6gTnxO13KXV6Txlu9B6O+dYRzZqOVlsY2BnhuvrcpjvxDUaOCJkO4Lee1sBxsw3owOLI2Om3vD
q2KIWGoxVl5tYXKr2mEce7fvJEKM+lYsAJTL5Ny1PuVp2x4WRo2k1ugCbbamFKQyOEi0ZAFrm7Zq
eRR5+9fq0puj4cLkDCrxtDf1dUuNoJfHdFmmjDuLECce1m5vI9nnUe8pznLvo+Sfzm61Bv1C4qZJ
1PKp4IVYd9Iudxr8s3GXRCMiNPNTM9FlZUfmRUXMpN2PLRQ1QlW7jpQRShIrxu0iQsSAkZllO4xV
dTuTWOGsS4pdmbcTYEORmpdpvFQKYY+8cxBIi6Pgwah1ROQLEkbgsPrEZVgtz4lUfJKmfF+XhOKA
xz8NrWipVq4oU/9nDiVx5rCsl81c4Lj1QYYjuzQKenhcnTpJOtqPLSbah4jfnZZZJmMDvPpogRgO
Ymm8VFbDFomaZ9T6VZnK09I5wVz6oN1urRyjaQxK5M6CBZqpaf8ImUwsibZkU9nKJe1WQHrWGC5i
2EZmEagW64+sTCFZ0DpnLpGRB0GHR6/90yTawqIGiiBLtpE8YhflBkaxkfo5tnr8wqkhEAVzbh09
y6O0TTi65jFVkolivxRJGUoZ5TqjzWv9URciLahUHVrSWzlnlz4iMQ9tRLihIZ2udt9onutmedTl
4Pw+HsClXp5sKRwQgKVEPzVzvyd+socv3drgA0kxcAm3z5H9C7eGAF54hHYYKuloZbiy+006EGDT
PezVHi9vkf+UBao/So+i17kZHM798VZW3mwqRyfApTILkXIhi4CjCjdKcOPzB5AZP8/I7C3owEY4
2mvWmh4TmCFeE370Wh+z4ruM7la2xd74TRmZqrx+kZl703TdxWUVZnP5JK/P2dLt8zH5kSTNBTh1
p6F/j3WxJ+GpLhAxVWVQSyIzkzwAw0p+pRLkOa+dc55nLB5q7na7uC0vQUkCLY/Vf/EifO7546A1
vpl+xFRckvOMeMVVJIeJ4SSZ4ZbLzWJUYt+PhIo/htgkjIAj9ap2MNaSe03Ju8O5uQgcvjPme3M2
3bTUD32MpdB1+wVq2h6rXapwM2F3RdFvUQ6hM7CZ3PiRyTSV8dUSfzPSqVGkm4wwvaHsc3u92M74
LAtfNettHP05w8Br1kKb5t3bBdr4OWWflpP7gtsKzSU2Y1AtohKZws970ccPaZHcWHTblieMqP9p
hUzxz1VJ2ruZP+ZN40nKCfLl26wTVE6APyoFd6huOBzunJ0GTbJJJvnMFixQ5pItKjy79MKanrOZ
rLSWlPvRqjzcrGNn675VjZ5Ma++anvkQKXKAOXL+YWCcy/lVzk8xr2TpEQnmzjDzFwlAiCZaTiYo
WNpILdXoU1Gwzabb4ylIt6GbSIurSXTqFj+84AlRzOt2mf7KugolrN6x/GvVGT6g8eY6v2nNs5WR
aP1L8TtVbYZWOdTVtefonclftrml6sBN9JfeqEKFvcy8GxlgbmZ0yQDMeTu5SlZ7ZnKfdHSh5YmZ
W8WJFW0cCN5CYLGqQB6AZdTYcxsUk8x0lJB7GavuC7jwIx5MfqVgY1lqvvC+cftLZ+Cfpxm5+aJZ
3rJq/FNN1aISsx886k8K10a12GrFNycvlliMZCpQI+Ba8dn6/p86ZsZ9mu0zrQXhSKTtaE2EB6dB
Pid1fWkHquCduH0XY2J6sVHar2O7/ChtPIMZkxKLUsczFbJsVNvsbOMpH4zohUTGQA6Dz1aV9Y+1
WH8zimYSqecHSkxjHSkllMckFJUK1mFVtV9x85p2qiDtGMWuUhVzNyOQIaiM3zIh8425yN3Wqq/0
CTXPZXHDbV8CLEqA2VbIW7XpSroV7gYP1yX6omU7prWitr7Rpuv1nxi3Uvur5re63E3g16VzV4EU
l4rjcFQGOslqBfkiYm9AJf8V6vtAuSdqmZA5MFWu6eyESW1YHtA6YjSfKw/+EVtlgaBljuSC7HyL
Kp01AKDCEqbBc1PrgI187LF5iI130ol2tlUzmjjaJ5N+iQgRsr5MXM2SJu0Www4UNWwwCHgIFY1L
GQp9lzBOdUCYl0HpIibUwaeOg31r/MIU62x7KYmFm+MdUtSBc6ViQs3pwISR0Nn11DG87SgQDoyY
JojJ70z4c/GbgYekq6Dzl+/I+RPSELTUHuQwcyWLk21WxhW/c8W2ITrMzK2ecJfLgaCw9MHBCcjs
x4k25nEM5jM7v9l0UpN7T8N3k+6b5KcXz1Jre7r9NU9+Nr7kqMFkSvZIRpkDBKhQCmBH/N1ukTi0
UUGHge7W67UZNAAFGQHmEE87m+dvKfakV7ypO2WEbIal3fTnYX1Oxt9WOTi/43/MnceO5EiWRX9l
0Ou2hlEYxaI3rrWHVhsiMgS1MGry6+d4jQB6FgPMboCqFpWVGZkepNkT95470fAaB96UpUj2ZfUG
vhAJVnwq2OTB4z629aVn9hN0rwUyNHNayKTnFAVppDdFz7vFKJJefaGhKQTyFSDewq3ea7ycgqS6
7ORTdtux3rTM7VVEXAET+ZuWwGBT7dDqls5DpZlvIB2voXwjOgkvWXDpKn/lAxJFd4vfJOSNZ1OG
x9DrEGnTtJgJmqBq2X7+9eQwzAgGnIWy3Bo5VYN3M5TvHA3RmblN2a7duFxh6BwYdbYlxnnjwVEf
YeOtBnvrwx6bU94DLiR/vtJIgMmrrJNjbG3nPn20cSPqGoEOBcicHAAc4U2YufOXSZfsBbc0y0My
1ZiQ9uzIoeWwY0TXpdD5HeSM2ZuPJsdaM+HehtMNUCpfmYm5cvlo0vLNuRl4gydY1TQZM/ciuuvy
tTRH5OcfmYW7gTKxju4j91TI5uQ29HCas1IAIH9v+ZRtLimTQ6rivwe8ep17HyqcriWkL3fRyWbv
ISYqqldkfsxcvPbSoyDP1SdKgUByQ5DNkw6QxGJcvhg8UhgQg96aTPTjYRM724AqUtu7pmLhhAaG
JhH0GhY7h4fhvh2eA8AENRy1vPouym6fYTMY1EcdH9C97AaV7MK5WcwasQnCUfQwEFBCCCXxpmD7
eXtg7JXnMCoudx0rJmy1y1h9unxqlQk0f/qUNX+o+aGo7QU4g7rpdp393HMnjwnPTP+LTBOlCRJc
lkzsgQqOq4QVqdOjtWZTabJGtboUHAsIRJDJYXtwe5CL7PHnEWFVjL58WnuK9pqTJOYd1tgZMhbM
E1UapiKToXQU4Y5A3eaXT2VUPNXG7bnGVqoKihAjlcu+QP7Htob3Gmq2nYqnIgIpNIQpC3YvYnhl
dn9a4QAEmea7wWRgWK5m5pcVy50K/K0wH+Eib1hHbCjv4nrtBxU+FB0UEJIQW+adRfpAglWnSOtV
6de3SSQD1yBCYmBHY7dJ2htrY8qtLeGYWKL4g7IlWIlsPxSx2OowvLPjYlUP0l+NjHyisCjW6LGH
V1iWGD6brzKrqNuFrlZlquJL3MmX4DGorI7VRiJfwrRB9ZdkT6QhB0fl9o8WauQB5OANppI4TC4d
NryoZhEHqHqgYH0lAgBFsMG9lzA4YuiMnrufBWC/k5Fci95GlO9uLb6xHTs4ej5GRdVy8sY11Kr9
zMKKwwQpZH+Msvuqf+swMgYm8SrfOOMW4bkLXlCiH2SUwkFpyIgG4YA2jKtuDUUWyjm2QanyV8uA
DJK7UXr66z8sFr3p2BtHmwbOYEvuW/iPZWn/puXQrAoHhXAo6wiyofEnHMJ+ozQrpDCAgKQG/0E6
iuo+rr99Wr5FVzSr0TD7+1t5xnpgm4S9XFot5AyhoZUQcr2M0jLeWDq6c60bDDt5Tx10FpWN0RHz
HQ7mzlrzGHfn3GeC5NbC/kigV9UxFQ8s+xE7SFjO1WNdBCx5uDlcfE+ty+jsbqpYGMmaF7BluulO
uAUkWCn3Zk3QE4dFk0NJLxVgwx6741y8RnPwNrTTqczN74HH90Xg3YQiF24nJ4uPoqrukrSxX109
5GtbpCfoSFQD24HnKUHgg+cfLOENaQl6GqnzoeuwBUmcW82qQarFO+xb0zGFKN9anMhldG5n/UgO
1Z2mLlc237vuZEggbShJZeS9Ab8xsOkYy1nk3TJQ6vGX1dZFzg91kZ6LPPRgOzZ/puDo6PGjnfqN
zoL7yOrO5JaGC52xbHTZFnr+D8odQkAQ25WpdSJtxLlhTq6Zsl8wjN5rGjubo2EoYVQa556KoeUP
RZQDq6GdPaLAxksiIb9Fcngf++aPqeDJ5+1yMuXSxuqBMRq5ApsYHtYwH45mrx6LyIL6+NkgqtSa
f9xz8TMpbMRPbXf3PT32iFe8xfFOjhNhFZhFrZ88+RTlwyQf4vYS1PEmkw4XWUiq5FPh/ulQGGqv
3Gey30zFHp+DFT5qTA04/lYqSsALmssmPxspuwl01FWIEKtkSYRss1pVFhlz/IG0Su9jLmmcUxAv
njNmi/7EQE+yn4qQJLYIjLbUeCWH/E307hVvQ8P0v+1eLPEz2q9zyG8KAJIj31rkmElh09x885Yf
yshCrlZsX3J6myk1tjVuEjJHnvOp3kzJsOmD7yLV67ylVpnSZHOr+6NNEDabJFJ7zW1XZNPFApmw
KAdrY2fqM4kfLIMelPsxRAFpVigYUsbjXTrvRq7VYcJUOwEiglCip/YAP31d88nOo7vtMrZps1Tv
sTs+AG7ewXgmr10FX2VbHIgseUpctdD1mYXmqke7VHnJS2keyRJeevQJdixXIztHjZhPv0/Be10W
770cl67IH+sAUo3Hkg9zD1OiVXGf45bPrHDpp/FyZhBa2c5DTzvOzhQG7f3cQItLW30IMKDWxkuc
1G+xgs/lTIuWw9sFi6H/+Hm4Ks3iqkvnAMdmWaZ0nBSsgrGXFeMi9jomCj1Fg4uCOcQrjAhhcBm6
95sw3keivyYpHLxpJQOaC9O+1AyzbNbyNg5PL7w4DUeXMayLFFdtRwKLeAnYfJi62pU0xBEAKoK7
Vy56ik4wWqDdk0zvUEpnMHa6NjrH9r0qSE4z2Dl1q4y/RHQd/Bi27qYrBI8KuNsGT1/TUlAZ7z2O
ubIZ8HZsVcuwCaRmw91uqv6jt6dlsoVPwbXdrzLfheBLX2IGOIWR7xaO/ZLyDShoY1V9Ayax8hX+
UswT0t5+m8rkbNGE0yaJ0Fnleb3u6+aFEt8XER8JuWgNj1V7uO3fk54lpMn4ue+pFLIAd0IDVgYf
zPw9TT9sMw8Eq6L8OEuj38W/v1Fi8ZO5CZpnGATrKGfBXlqnHClpZR8jYULT5WFDRpL11ToKv1U3
rCdA+CNUqil55vxfNF54Rin+3iaPQ0YJgo4R78ddQM/imONdx3TATp17eK9rQeLJ5ASY06nXp5Kl
K4qMmtuxCwTaELalZvp+kz110tg7brAeRXUKkuLuZp9Mg/sKwmPJWTbUxh4J7cqbQT3JzyKd+LqI
dKWYn+Ke42AeDqD53gxKoUSgmbBYZ0p3o818W/gCS3nzMEKY407Ro79g3MSYpGHBZUXM7OTxppKW
RHpDEXB6eptI33tgMvoJWI91X2IMwKOw3wIgXPlj9xUV9eOttDIQnCyjoNtr/De+6FCHV+EC1f3K
NJ3DiPm/AAUgkqOJXLcNvT2HC88NwEQR8LNz3v/+CEPnTAoVqAR0h9GxVIiDIKOUnr3Ptdoq9Mz0
mHVX/woEg0nbHFPTeGzoBabgHBZXD5LrKLPPai429vcYEXDQ7r2xuxQFrEPsSRhJB944uBrsbNCF
mdNeKvFg9+ORPdupwVyRNRqimLmwgqSl8i73xbDj0rq6hn1tJQ1tB4B0fLRm8Ahp7/1ENLFx9+qo
mrMy3cCGesZHsYsRSrTNZmQwqmgiHf9b2BW8JzaX4oGZXuFbm8KsnhPyKIav0nK3LgYgbLh7x/T5
qAmHahwwkW79TqDKop3Z1ryMcufTk+S2PkZGCY3D2sT1fTJ6r8lUnrXlL+zb9wcusu0dlPcSUFaO
xnx1b06Z206H18NjvsXWpBDtlbyRVea9ReXWnn+yKd/cYiCdCAhDkv8kXfFk8fAL3A28eJTqeymh
pKCNjkDcpFOzneSMhro7GC0CrVZ8wVS9A6jUiuhRpBjC7OFgdGhowGAafbzrbUS1fXZpM8LGWEaH
yFYxgJxL5pROiSqXrXfC56M3ViSeogEAkeq3vW1iB8MSZGfI8qOlUdzlHTPDJttgQWLPBR/hYHAJ
WD/hcMNLLCxac0cE6zR5xkPoWe4urSAU4VFxg+jJH/xt0+tLX315NZOsiFef9kDD2+nTvcn8K6Si
tdqHttJX4M10o93aaWCiGMYis6ZrbiRv/XytGdSX5k/dPaeRA68mvekQOFO3ZlQdWruFG1ehURgR
yHJfo+eVabUr6EvSKvwm3ZFLFq5OPr+G88XN5Y+qN4Cvt1k8ow57Ub0NsBzF8h8EGgCEgrs568A9
B98J9JOyfi/yPzHbN+zJJH+s+ri4RvBJj0zod22YLxON7n5DI1XggY6rl8G4By4FYJV1DeojM3x3
p1vDRez8H5G22w7oj0RXFmbdVsV8beODku9DU6NjfMTgAz0c72PBqDNnHsocm50fV9GlnBn6iomo
Mv5hy3D7I7Vh6+UfZomvNHFfpQtJc3qrg5+mMFYtjXPQ7vzmT1qNW9FRVEv5QJVqsGiCw713nVeE
Wpu6ZM3voyGm7C3TU1nfz272IJzHwROfwrnLSI5hcb8IO4Qx7m9aqBOkmgXuykoT7YdM1uyStawE
MGHA2mJYTBxSwfxrcs2P2V6NaHeA9lBub7X9O0WkSpVi72Cjy81nq3wCWAnFT6CEDcAzsqwF7QiT
CHlhue/pQ+GuoT5PNrf1fI8TxNeXm83NMYy1xWEWoV3O8mLjTfDomuQzMqHR58NDHiZL5SIsYgEh
qk0wsFKYsNc5j03B7ebdWZm6v/mWCo0klZ37CBJCls1GxXoHBuYw/gQVoMoO8EY8NqsQS0JHFJlE
RrdgGQl3xt4g5dqnoWTUN3zFgDLo9fAikxyEshBEOUTBXdKfpb2vn1m0CArQbNff8zsNZnkcLyOu
YDe5i7N7hODIT4VWjGNeguia9IDwviUTt3DDzHbwn6L+Os/bIT3FEX63lfvhlzcY13uJMK+r2Xua
ZFDVnHQH6IV7i5PG+TVHf2OzX7ch+DfcWN506o1u6YBY7huerWsU35b1/qNTMJAa0xPby6lOjtr2
t+D3jl7DPEl9Iwfg4UF/71MeCGvR1wwlG+eed4r6uOe9irakCzCgaa52/1sIiWrjbHOnwcSi97Ce
IyPqF0N9JVKhDZujy4WuR6yyw5JAoDaqNmMrLt4xaZ8dIB6p+Rwy15xyd49W380PABdXCflS6Xis
WTnmrES9S8tXH+vxS1q52KrIbK7l+JGHcM7EGF6QSRQrAarM6WoiSoeE6MHaPMRRl/D9oUspkONB
76JqdxEkTJlaSxQs/TS1LyG/E7y1jOchQ03dqmc0BCcIHUea5ObOGIon10c7LHW8mtO6uM5hI+9R
1a2CuYa9geVmrZLKX4epASnR9khVnG6RUga0qxSX+MpDUoB+ZSn8Yu03KLjzTOH3h401Ad56ltUW
zysJXzfQTuO55mE0wkvngB8bobRxZAs7XkWh/mxR3rF5z99MI5g3jdrD1ok3QWT9shP67LoiORdQ
qTnww4MEj34KICmyvPPpGgGuo244xAC+ji34NCTiVXWOhMrJoWgy1jq0uRaJxa/K7mEBwiXa/vV/
GxfkWOxXKENvP4o3YGckk/VAdkP+hK7dobJvEM98JSVaAKNPpivoJ+eYtjaaaFHw/ijmYOoW2eG2
xX1Kn7LHFyO9Q2RUztVLoXG17ZxsCjUjVnZKYzW3s7ctJ58JRuGpIyPg79ieoMdZ3odBSgPl1eCt
pSXFsakiIIjpHC41aRTwxYwEFopWf4Y6k0cSoeajX3a/BaDMTdPJfNUZCeLRecDlCa0J95c/7uqK
LmIy52Y3TOzyRr9XO9/N7/xx0nxRBaPUC4NNr0DydxpFiom6kbDSjKqYcEWXW/zoNEmF06FymbxY
4kAap+AP2N/X1lhu8qZfxRGAx+g2m5MeaNWsncxDmBXOrgZHl+bCObp4F6YOcnLpqmOOTJbHsLnT
RVRi9sU/ST0KeiYerkCHvUNbM/0O5BhTe5j2No/C+BTFFzXMxrHsXmLPqU4gGE3ithnEWoSmGczJ
jAIotmvEzB2CGelbp/W+CHfQ5HADYTba2EXz4cc9eFUuXCcBG2mHcU2sHQ+2ZBd5N3f3fHDqKOvl
GMf1fuYBhtAJUd/0GDyjesqyQp2V/IVvwiFWVu/IzGcUMOKuAb5JCRiy2etMbze7XEOYg84zpp1Z
bFIj+BplBQezpZeMquEQ2SlHeVV+xEitzrUIdsZMWGnolD/DxEQevTbEoCA+NqM4OC4mPyfQ5Tox
7XUBe3VNq8pYTWTpts37A1fbYwsRR5BIuIkkq7OoT6Mjiz2YN2BwyDt+6aYSN2fa0dcS+E0o8eSj
itrOQRfsWkHFXtpHPSvY9rje2MQrVFh5QGUwIoQA1zfO6U1WCNUgqrN9hEcG29dwxieN4YmeQe/r
jDmYXdzG7TFmw8HF2JH5EosIm/ipJLcMrJOUU4D15Rqyq9y5Jvid3H1vbxRv72ZhtGf9pIS+oXR6
azvq5tkjSHmT5NUVuh9rg3KUcI4L+6SK5wY69r53EG4yYNyWGeO1EvyiLsHohfY56+S0qxQTJKuH
FAsHntwEblESLjircpv9qwCQOs9URU4HJGIEcArNdMPuDRzqFI1M7QxkoDFaco0qM7CD+tWhoNnJ
SK2GmxE27mj20jy+hXqwug3H8mJmNxEMR7KMumjjDmZ37aOmvyIr/rLrJN3PoDnCwjznNRyXvJ/I
NYxRecVcWV52N/MwLNBp+ct8RsbbxHAF/dL7UiYnehoZt84xpFTKCdPJXWjVwIdYyTq30yF7qrv8
BWwbm01s8zpqx41nDvjv3YjwDjG8Ek/nwGxP5cbvnqpY6osVxT92asdbibcUVatwV01H1qKdMqiQ
JRCALnZ3E8aVZxIzl747zCtTlLhNY+fBJ4sWzw8ji9Z/iZvaWZt2962znn10T3Rpt0P8mi+t1FAr
iXSsyPHvgyqLNyOpH9ROPq9v3om1zMQ3iQ2MC0y8hMAqyGjVCFKaSQKEDSCyTZb3ZnYtdiEg4/vA
wRvLqG+RHARQrhOD9FXdscDxCyCHdms+25GDK8MfxoWS47dBfCNCx8JBzV08zzRhxMIOUI34XhVh
vRXz2chp14YKqR6UJlzY5P5YnY8Nv4JO+hfTvuj0sYrGT69xM0zjtCe1hXw1v5lD53L4HrqwPLNr
JijQ+B3D0TsExkiY5+zeGWOaHlwHlK3okpOoNXMgw1pPwMMX8QzLt2cBR2WMi7ubhj00yOPE0Ouk
ESMEqEOCRj5GjL73fpsu6wqDewWoZ2H/wbzkLW7PuA6G71QYX6I0DlYIXthrnGo/s6NO0QqFqXpE
+qFS+OSRixnIEdMDojL73tcfU2jumOPZmD9hvoUjPVsXGc4iMes1TizSPP06WOubeT0cuZq6fGtY
rQPsTh74nsm1LwvSFZmzt7q8BJVGtc7lsnZZn5sWvUuUd8RcwWOOB2TBUM9sGoG6P0QO7Isc0Zqb
zP4mzHzY8LbAUQ44xkrTkpyEsVnG6bCInPJwe8gvswLbJRhsoUprcP89aGGFO4Giza2A+5cph28m
TqhB3z23YrSc+cs5rLIzo8h+afnX2FfZURsBC8lJawwLpHvUElaCeHVG+5AXpYfdyuUuCNstmGZa
AdGt/WkIQM7lFV1t7WEQ6aBsuiZteIm2yXdlu898tILtR1u59tkuyalpUKwFbnXRnpngVqYw434q
VyygcubxYbjORCUOeRC/K6PH6ZtxcsbiZhcrTfh4rHLqsf2I2vY3Uy4VdGEDBC6anSQfEqWdMtcg
11MTHFnjN4c8RKVthE289un37SKKNtJyfqrQfU1qc80PR0vOfG8bSFRvWW7g4mQ9i4v0Pau94Ti3
ZNJavEFoyOed4/kg1hXvUtc7+BBRAPqaf96yvpy8issTJ6MdKGeh0xFcBTQOfCq45T2PBEgn0t8M
lO7T7AZQIi5v1+VY11JR2TAXXDJ7eajJXFX51wR76+apqXMkklE63PVd1W6j1HxqqlSdiRK2Qdwg
hIWXLRkJsWO8Q5d/Bm1tPQchm9dBAUDuGvsPTCpjXza4y8c59M/zTYY90Dyo3txlVWAdFSqdhK9x
qlCeLG3+feJapnZHZiZjgCx/AUqYbzTMXxxp4VVqyI9zOvOtqeDpms0f6Yu3MOkpayAAOqWu0UMw
h6z1uNEW/o2kRRTJ3ALINDmkgRdDFaZnbnrVPrB12BsEYmFh8g9RAoDfiqF90e6DnqV1XOncGeAr
j2JTe+oGb7NOEk0Im9Z2ATWGTto19nyEiM9a1uRuHAOJzJ1o5YwBjteUpwfYLwZA+2owPyFmOE5v
+Nl8Y2TXWlf2c+3BZCsBrMamSNYT5c9bKj8iNY7vjO4FqQIrWSI/q7NeH9oCtYRtmi+YAh41deV1
TuODone4AMa/sPnpN5Rqz6jlSXIz0WGVDb+janI3s4MaADA30DzHbXi1HHYAzbm3ytOssFNM4FeX
rnQMetHMQhUtmMcGs/UBU/VznF77dnTObeK2K2r3SpvfxZjL84SIwVCsL5UMz9AjmqOCyGU4Grl1
6QD9oDGIx/jseiwfVeYfDSnegxHVHk0ms0TjZkjwn6cuv40IB+iKU/rAmIfBptQn1wngIsKLA7bu
H6pQ7ntB34IOuVubGTfRkFrHcWzTK5vWpRbBewVZHT3OenZg6Q3QqcipJsY9jlHLwWHze59pBal4
d+7co3CPw/dhCPKTP92TTBiiI7kFo7hMmnIa8iT1zZVdtzhnRdTvYy9b2SCx0HmdMAvA8TH6dwzw
+ykmVL4Jpu9CCrV142NPylVhs8hpPWvRKYe1etH9Eq+CpyVmytSj8y0cJDtkZGc0dOx1C1Ofcpir
eCeDYZla9cfg2TQYZQDoLPwwvemZu3Pb0IzvnImza+hAolkt4W8mafDA7OCXmj0G16GpxLlma1iM
6Qjj2tln9cSJhahXevOjY5T+NR9NAmZNlwt8AsTbMswHWELkE1VLWNSImOBaIfDN9nnn3bQR8XvU
hdbVReBUiQhgW21MO7xrEEqs4aVqMWXGNnCZ4qZz9Ixx7yWAdwsvH3bsJL5byUAfgQiY6sRwVinm
HiNqHtgAAk0CFLkb+Ebjwc8btz25QbexYn67hA+c7c7siOxWCWpfHwlNUk07kQcGtk6LhYmi5uNR
JnxNWlsyzzeV+YjaHQUJGthFqtM/CMXZ0AufiLncv9YqfYxqZKoWh8wqcjKiC2oJMnCEAGi6dbf1
fPVtqpoxZlTAb9f+ieRNl/y6dKVHc16NDnEPTDOPodVW7zGavNTXNU1AViIC8O9MIfDC70eByaFt
wcHMZDKNNYpCJrGrmPd5kRc3clUa/ZJyBLskQaQ0uzB7R9y4w9BsXXR32rIv1di8yFCQ7lNFxOKi
TUxDm4Uzmt3WHYdXD9J+Cwd2CNmn0ASRa2E0I3araNiglcbeW9SnpkO/YjrN3pid3xqC2yqccbUz
2FmFft+TZUmrMo7dYvS1uaafQcaZHIephb0TlRegkAGQhW06KUwueDZxun+R3eXDMiyPPCfW5u+S
zAIyfvpwHRkPhnBPFfZErHOrGoPRyp1bdDHxwa67YTNwSu5K5GUNlPZVOCGkhDfTkq1K9nM2+7u/
l1liAtWx5xWcg3jV+BQVlQvEWoEpd9Df4khtXdTSafxeiIcqQJhSxg0BhOaTHzjD7v8e0Io6jr/+
NYr1r3jVr//OaT3HXzWZsL/t//y3/iXO9f9JfqtNBu//EuDKVCAuPv9t89mU/5Lievtp/5n8+w/o
Sz6Zvq5vKPkfiaz/EeMq1D8UwakUIr7pWJZUDmGt/xUFrP4haQzhaGPz9HzpmH/7t6ZkHfnPv/n/
IJDddiWDGE+xgnDd/0uOq3f7IhSNU1gW++9//s21+LUcw+Jv37IIh1A2P/71+cAp3/zzb8bfszTK
DWKZlu5QokzKslxe4L5TGMW+naORsdCYEe/qm4tMdWwrLbMHWOQmY/vreRnhMo3vHD2GavM6Vy4M
uakHM5H7g7VX5oiQsjby6DFRUw8FLudcGWbHfMMzQdqTAPLJrzVqxgpC1ea+Vvh66aHyGfT1NKp7
i8SJPShhCLBysMDZkYGubtGJ/YBG75b4YYd4WPraNt+btom3XlYjj7hNGDscLCUVUJpqBkJi7vWf
vrexAqcdY1OjtzKCFBFALK0xNY9pk5PHI6LqzR+BW1aW7JHI4HO45cHm4XvpNSBDrapwH3JENXdR
UFLW512BrXOopvGmKA4+aywnCxW61r5R3qDvJscv25caDVrJ4aN70W5sqyIllOWZB36qgRK1BOvD
/xSdQCUTxcaHG3nB9GIMWhLwRvySaLRkxU4FyoYOYeg6qAMOKdjreH4wFLyPZsg2tmYCeYAnG94p
QwMoY5p4NclUr0iVK8ZLhqMYuU4+wXZxX7DAmLRmZCyu6tQQy0oPREVZZry3G8y2WMVnfRxzI98G
pec/1+nsYI2S5h/lCFzfkSFGRHeJS5xhUcQngGlM6S2VEMInMICLga15YhrplTwDbzMXhXlMajs4
9CnBrG7caObVSnMXDUhxLTV0L+5oRPuoapFaUXWb+3FUeldNps8vgeaOjwb6nq2r5G50wuh3cOlP
0mU0wC8hWR0zUORWMOYqj2PZ7ON0MxrgaVMSWa7w/bikutAfm+9JoxKGJ1HM/sM0jr6zHgcTP2Lv
G5s8FjAdbPb/qZgSgm+E9DDKRlBC0fJq52TMDaCUsgfHFQTDycAGfazyxNskM06RzKxRE5lx/6Z7
o1wGBlP+GC8nwlIzeBhEgRaLVDIXPWwan50+7+/tBCt+52aEG2B7P+JjHb+Sesi/EwHQLbVTCDeq
FYQcpxXKcEs8UpCVp1YG+DLrQq0L1bdAqUf12SgrQKXpt7i06k68q1qOp2QgZSubXJgGjCFhlyvv
vdQpS2Vhy/0IiWdZTGW77U3E+CA/wiVNaLpWuEX/1IrXrbRyiWPNmy6mdvLXRLWwatNarrqS8BU/
Dawf2KTGw2znqPYcL9tF+LEBSGSUil1d6ZM3C+Nc+3wWQWkyVPWTcj1ptzt5wvy1JKLuuK+tP+wX
06tdKbb5k5KPvG32mjOQCASioteJhRMTTH+89lKWpFWQGFstZ2MTK89/Emnqb92M/VACNHcduVax
yUTbPeUG3kAztBP2Q5X6FTxIqxbTHL7Pyt84GWN86aLHY8pdnYEP4AAfYm/F51DdSfKJz2Vm92C5
54BxeqRfEf1hp3SRNtpuVe6tLK7Prd8xDgV8baEHMIL3kN0BMMx+MMYzk6Jy2IRWUmIGtlkBqFHF
36TzdWtWIxDSavDkUywIgWit+issfGykSej+pG2ZvAytnM72HJCgK5PyKnoLTEgB+PlS+bW/81SX
8PBobOkeMvKk8w1AbYV1IRk2wPaRNhcfd+aFRAAycaieD6M9MEIpCDfhaLxhu2uo/bFWJcG0LYAz
05+/+pwQQ45k2Z11Pjf+mioVl6ol0GkshEsjjXDQFssxNMtXiq0KGHBSDJc0QUZpp/jWWISVJGGH
TRdCgzHqKF6VgGFIIrBIAmbRVNjuubBGB2OMpqhEHghBilOWFcjJ0hq+yhKSSmM+lzeU3HJsJOW9
lVstffQ85gzL8QNUxa7zq/HTaamvCCYIH/zBIy0ZfDSpw8XgLqMuiC9kdtDeoTqAM1n5+odMbrUn
AIi9REskGVIsukLYrZXGlyF6Rr7rngsRSOfoJMSkRRPyT981GMXYmcC+YQXQuzGV8VUCv0Dcb4T2
RHmcgdJBa1FB1ZSoJTPWMU4S03e3E+QXKCJOgspDZf2D32U+NZQJOs1yGFynbjnnjPBZvC9kl7H7
iEZU9eAWxDJ2kP4sMn5w14VcUHUcqS1yWQDKeaA/WCjPtb3jjKv2rW7rV+3C+kBu1sQNxvgcB2cM
8zJcTr4R70foLIw65px9ri6Qt22wCr/ovoZ7BF6RIUCEAew9nCUvkesG6JiXPs2t8cUAKJX71iU8
GZizq+rUIrxLRCeZSEagCy4co0J3ZhUhzbkXDAjJCr+AaDyMEgRMbcw9IZKzgY5PE+laX7Kp1cM+
m6GrPCZ00cYPkbSR+6OCDoqFHPJCPLcCzUnOSugEOWzG5uXcpJMjRKCxZq0rChlZ53KeE7nps7CE
+l+DhiXSkCiaok2y4CbQwlWjbdP6IpKse48Lr+NdTZIzuVrms0djfRcS4PrWJoN4QUk9WmtHkwId
ROTDLMgJm2lu0qm6zGFtfvupmMl8SYHrl8qyWekmNJAPraPnbCHbuT7WCoHFMjPNedqG1l8Rzq1K
2L5mUf1QFWN7a4uj+GUaa/9pVHN45m/sZsptEY+PncUO1zDMQ0UT+F4ZBsEpYCfMeT+rqc02PUPZ
jSvJmUspJLNtYc76YYrhvRF4NT0mQRBEK0/PiL4BxBHxFI9QHsmqXBL9FL/FpPoc+zGb7rsGT5ct
EdMik25xEhizsC6DhIlPcEqwZVFX7eQcjTjCB2SZsVeeRZTpN0MP3RsARJhPkpOCJqrP/rDYVfe6
GExeVoMtGwFFI0Of1GWiyB4imQ5OTjILipGeZXNY/jt7Z7IcNxJl2V8pqz3S4Jjc0Ysy65iD8yhR
2sBIicI8z/j6PpCySmSQYljmrtt6lZmmVDjg8PG9d89NrfXgFc0ZEX03X5ptKAiZVqTdker313lR
krqvGlei4TeD7Jaa9RTwdj5Q/i1j1oIU/dPemajNZSToVILaiW/cxknlPrjKKE4IBQCbaipIYVZf
E19u2d33tqybi6m2ss8yQrw7Zl07hzW8yEUONPiPbj1aGypGSE5xBPrGOxKDsOFg3InGobRB+NyV
lRt4N5nSnW85piQ1+7mC+RdC6t/XZVXkW69xumQrKxdpbeQX7U1UpqjuzNq3vjREQm5RXjpnNlYZ
5eeGjmMFTwUklckyuAXnrUR3ABt24njbBP19L434OW1T7xa1mA/aFusJXcrgR2h56gZ4YQL8Jx1P
kSrhFs1GDfhDtnc6WvB4SZYVRz3wgOcSB5FPVF+0u5JZdGI6eGvG5ljt28pJ74k2mecTUrDnQeAL
Lt1QGgulqWCPlgijdD7Wie8r61ahKKXEZiCblzAs6r5r7xKjVjf6FNeXcQ0zhHwh9aKxNV4Iu/QQ
wnPBjcdeI4opkx2B+PrzoHvl5ynCiTpv/WCXOeCK8UihIln+xOcDZCP54j5xTkkusAWJiVI6xUZE
EBNszSUCpNnWSUH2cD0qAbN06IlCm7uxBrfbWTPBwf9UpCnHeItbFPTvsCS+GDlnlHQTWq5G+wJa
XfJseI3+eWozZlbkhuLBkAMMf+iV1ZNqNXUesVE8q9KYC1CImp+WhRE/YOE9PuuoA9KlwrVoTcE6
FwGbbClg16oFMiyahjs3ZcGo3bEFRs86Oc/4MgIYNkWFzQnYOfPJql14NHne9yc65Z7USOWEtMai
ZEfQDOsucrz0q5O7xYUJWMhf9hHgHb/i5ETsWuZfoN9m8Gw0t7t0Tb/N0csopeH/1zjsgnYPFB3R
G8c8d9eMw/SMfnmGDgaUUuBgSlpsaktnXeK3eDk2WbGiUiTg/gf/MOqpqYwswFRjVFTnkA61C8uP
0gfP0AsmhwVdV58tEBCDOZcpzPu1axfamXS18Ylbo3rOhcA3MxbAHVJqEJ0abbQWNS7HCApA5u0i
pGpBZN9s166vwOHHa4sk8WVkOMGil0hwhC24mWiQXB2HSkTq5SgSkgR24AcJKOdZKj9lYzrec8OK
fjQsDisET+HWamyO7Bbcv1vpafk5mTv92sNm7SKFhIeXVUAeH6UWbEm9HKF62CV6WuJT1PXCopa5
132iWIDom1u27s7W2vBKtEn3yfAHUn9xXiHpMK3K/1JxVl2jZkbJ4dvWpkng/E+eO248pYf3uhDu
QjaRfmfrkoV7pK4Bra+6zzWjJjQZ62fqpwVlyOlpA72nPvVzHzsVCwloi5p7g4GGBkmuFl9ctxb7
ER+vtW8lOVmrOEQS29xy9tK5iRnDdTva2XdJ7cVl3VGShqJJrLsE0webV9maFakWDLGS01wipDez
ZnbFgifbDrb8ohMczgEHCAdmSeA0z0al9V81ItYPBrVBt8oI6wf4CORlKfzY61zI/UXnhMFDZgTV
teY500kXCveWKiPK5Czdrs+NQoS3pGPjTcx4IEMoHPtLKkPzNooq+0ZmdfXV9IbqKmiot885gOy4
1jhfyqrl641Gw3shbBBLcDj9AynC8cSz9GqP/oqKh0GjcjiZKMHW0J7bAcSkamqCy9xo67Wfti1i
BKP+hKSk/tx7/sxpTIwMakwM2YGAyrT0FBVoQRZQTOAXBaxhSlxmchAVrYQOzPK2KGfzKI6JX2JN
oyixN+ObOKzyJ85GmT5zHMa1wsKZpa5zAWlpniTl3o+TzpU8zrR9mnmUdsZqcD85tVFgl1tqysFE
oI8+NZrULgkmZ1+o+u2+EK/GqsIdqEAFDe+CYVKFDup5Xmw7ZhapILvQJeouKWGP0pJYWGg30TuG
pkMxELl5w4Hrp4oAeJnjQGJtqohchgWDJl4xIypnqRLh+6cGZn08iwB1TN2mfRfUIQGgRcMlax3q
NTP0n4cE/xjv+zb8r99RwcviObttqufn5vyx+L8hMjgHyv4cGbx4TKl5eHwVFJz/xt9BQfsvwxHE
3oTL+iukK//zP34FBYX4SxLfkwTjEKVZpvk7JqgJ5y/igbah68T9LKUM9T9BQc1Q/JlrwQ6e/6EM
y/gnUUHD1V9FBYnTmZbgrGRbJEpdSRTydVSwiPGcM3zGUEWRF3GAzBOVdp76XFvW8Yy/Oxu83oMu
ENsyPm/GCpwg1Romfqdx385UuQRPJw8yULoZWqpGTslQ9Nppm6dCxxQGNGZQN7dZHaSJWEvIXIl+
6waOCXlih31qjtzDCNRsmjwZ5DfJVjjE1foTtiltehQ9RSobKq+LYNePrLNrYY5w7oWciqdA+hxh
G4PaQlInFi6JdZrDp7e9HPJ+7/Rk091ApsQMTC+EgKrhFUNl/5B97zxYVAv26AzIjUCz6OlGSea2
9/XsVpRWVVL5mpukgqVdywVAgoRqhZStdl3pTnpmWTJPeMnApdxvSMpwLyNN6TCbIsRR1EuXJTsa
dzfKzkIY6yvlohla2OiezD1JPfs7VXcpjGgzFM2myMe+Oy2E7mPOQ0BIsE6ZBZ1Ome2DQ07qS+kq
MjkLA4YxFMpSVt+DOrBIt5VmY32qkl5ypPCziH8P9NhYG5VVdpuwzZuBJddHAYkXGSNqLOrnTLNG
Z+XkgYdCwYs9uos6Add3T7AZDkASmyDvdM1D3YJOzrxrR8BaRGVlme68CrXYBX+p7e7req4HSSWI
aVgK3Aw3g5/0wY+RvalcT67GHQXqWmRtgFeBS9PNYZCI1Vzhj9/KTDbAs8LJNOzHoex67baEy2x9
Q/Vofu8auc+65kkjHkKliecHFEwioR6lRH0WeJnKYzAa5mhfztOu3imucIA4bCPAcluvdJSflA8Q
ZSFC57u43fSZAs1HHc99V056tq1J9pBb8xoMIVyjKnedcnoYY4j9HbdaWaPm+LuyklDd6BQ/uZso
9jJRuA6z0xdlleReCQNQfhRyxd5CH5Lec9M7Q/vJIBk6Z17tqL+YvRb1r0U26TUY0M6toQbWhSl0
uM2TNu3bzugp7o6qSCO4WsdZ9Timk4oJ1IZBIZ5l7SNIsNuh5lBeYvZ+Hehpb9xQEjAC1sebnsKC
AA2gQ9lj0URkkXot7duN62Ya2a7CNcHPLSoZ2gm1oWVcP08iUWAEdCYgcvyiMqPhM3rVSp1MQkxU
wrjdFI13cgR6xcT2qv4ho/aQa6RvxtzdnDrM0FT3XeeNF+Nk1tmtLs2Qc445KTBqra9yxpiMqWvU
cspEm9Kp4q2kmIssl496vMogxC3y0W/8kyRSQt5YgV3HMLf1UgXXQ9GE7RrRamVyNXWUc+pwBw2Q
3uXI0iCV8Xs4UDmYFhq+Z+u7wR/xofIKbovIcywN5l2aOwHKlQCDsPjE9uZaLYKSVV0ugYD2M8Zj
CCSefIB8sJEl2H5WIq2wToi6U4mdNt4gv+CVhG+QX4+euOlDcnAbIco0ohiPhREsr4k4f5IDJSlK
IwZPWbuIsaS3GuqL7IGF95mFrafeciKeoebaPxyhTfg42DvpjVB3U9RTgY/5UEtZgd6Q8jVJOGJJ
XaRa/+zFdUcx4VgP3llqWnpApRl8JPQfUuoDLgeGxJu6C0bob14UgWntMzkAK860KYpvjM5kXK+U
p6jRW7UlWY2NVJ3/MIy46xBATOvyKi1Unp7rQYX/uQ+OcdpIV5moxxNucYA2hY7locReamkLpSGg
TKmWQf2hJZQGsqdR6+20KAqR9gWE1bj79+uhyQipjFMTGnujrhvja5olGRUjnOSazRTUHIETzi5O
zCXIgY3GQKAw1+P/RV1GMdUDdTJ2c8LVIgvu3Xpon0l7jBMuVkVRoigWnn+mjXAmsZw0QSJf1rHW
BtygO5XuCrqtvHN9x4XgNQF68360lKk3aLhLwpSDTxb94sWGf/UrhfYfWZtesfw1c66M7fhFZo09
VJH60x3M7Ry2a+m4r/fQHDNFs03wPB1PsitKLE6cE8wRCebvvzkAA5bjN9QzC1K7oOL2R9oW77Ut
SOc5lGBI8nuv2+aymVmmxW0Wuco6+VJvtbW/J7F9z810eaStOUP4O4P48z1JbVpE0Qw61pIHZwVt
NCd2KAqi5ras5SZeJyRY1kT8Ntxlb8fTaPtxi3PHfdTg/EAvUpZBFmucr2kw2jd7IjN7cxvsjN2x
ZsQ7nShsSoTQKOrcRI35z1+0Y9cKGWD9dzv5SbCKl/0Gi4FzFKSLj19JkCB++04v2iLh+7ItI9UJ
Tuqgd7MzvEdXXbYAjbFunpDabIlznPrG0t+o9cetvvvlXjR68OVkmRXhL96vW55p3LCZBb+KAji7
+8/51TuzYP6NNx/rRRsHH6vJgWQ6khebR4c6gcR9HZ8Xu2mJLc7luMs/f/xKr9PZfw9Gi2FvkVeX
Sh1MOq/u03oIOVPh5R4X25Jquql7coZPHzfz/veiuJ6EumMrsvevv1ekqNM1A5gbiJFO+rW9gUG1
Gk4BRGzaVXqVbopz++rjNo33Ppc0LU7jNisLpIXXbY6xE8iwYZWGqrPx64X3FRPZM3y37/FblhcQ
Tk/wptuKZbdWt/Vds0Swc19t62OfdB6Lh5/0xXOY8+XhxbzojMDMnYrnUOcNzSMmXToL64Hk4TJb
eseWl7etYaVnCS5Fpm4wBQ6WMqDDQjBSuaVusNReR3AEFuFyXl2inb6Du/JxL4u3vfy6vXlZf/F2
+iCL0Jjb03YYuJ6VS+Iu59MNWrwVBc+7eieKY02+nfyvmzz4sJnnFnYAh4kFjSDHPr+QG6Rj++JH
v7KXHGS2wVod6VbjzQ1POfMdT3dYuC1lU0by6jVJ+CCUwMhqMWyqPcEcDjCrufG5aXlj7MU1V691
smswb4GC8lmujvTzey9tzTsGVtAODqEHq6uZUempJHcNpP67bOPtAwiD2WpY4qq+KNCWjbAnsSw4
1u574+llu/Ofv/i+tZvWVJbSbnA2bYorsYNEtcoeOX8uw83RzfHdbiZHSjmPoRu6dfBpqw5bKcOB
lKKfhLuGouFNuEz34954ao9Ny7dLH1/0d1P2wbRM4rG1YOYB9zlzz6wTzHbaxcTcxJf1RjsXS3Dp
52g1jvXn2wX+dbMH3zFJKkr/K5qt1/2aktit+NztylW+JxFznZwf3Snfa892dYavIJg11z+9+n5T
N+aFywl9YW3Hdb0sLjXQFUuUHdsct9CF++VfnAMYn0RsJQcqhePBwRtCuHMHirlnNDlU2HiNxxz2
udjCFDNqciMNMLUmKqMAwP3Vx7PkvW/KDmNh2vprCXz9si4hWFl33A7LAWXqkGwyCToaLwyzP/Yd
35uPL5uyXjcV45VODQpNYaW9La5wUt6i910S1lz1e/ADJ/3u6Ox451tasHQtF/4FdW5z2dzLuTiR
fUvwg6ASdzmsyot5D4VOvvT389FR+3LsvPPOru3QnuUaXFeIv4n5eV7M/QL2i0O95vyO3UqskC89
O6typW3VJl65q91w5POJeTC+3iodCzMChzfkOuAcno3jJEsJdbRzRMMhz6DhTt4+SxOlXIeFrYOz
U0NCKEtnWYvWPtaNRWLGKU6kyB/TuPueKoRUfgk2aczOPh5a7210r57t4IP3cTMmhFuYSOckZRpy
69tiA38Fc8qV+9W9jnbRtXak0XcGmWXSDS6rocmHP/jgVQV7t/MpvVYY8aYjcn5pLQxS+kfebd6k
D/vdAQFp24YjpXm4SKSVlo0BdTwsSt4W+Aumu072FHibaBXfDzdghyCS3uHOkjpbrNHcowf69170
5QMcnCLMtgCHmfIAPDZGsHc1FdlFOm4+fs/5E71+TWnpUucAOheSmvJgd3GMNtXtzPqhj18i9ZDa
5x//vHi7/Lz6fXWwpQRxatkdwIBuo7bDWXmTnlAHsCSE2S5h1nDak3v/8tgK//bbzSFwrpTcoDka
HB7hw7FzM6Mzfsjg0Qalq5qeWNulob5m3g8dQNSRd3z7pebm4GK4OjsKiPHXa8IQTHmFPcoPk+hX
Vnknw0AqU+ArXBI2yrRbM1kjccDqZO/Mc4UMpUbud3DNpUC4c+Rh3utwIYTi7TkrkAZ4/TBjh/Wh
4Rk/BuNHR6S2xNHDA2Aah8FFoqGc6cqFnmcLmCIYBhiIbNQe/SRYvBCwQgEv+fORB3q7gNE7XIEN
IG648hyevkdkZz1Klx/Zg3Xt33CmINfFdht8rh/yB3HiLaql/qR9Jxj+zxu2DQRaLme1uT76YJtv
A1h3hS1+EO+ntpbTi8RtSv+SExrTXDxjotMqOh+HC9U+dASx7fQ5L/ajCWn01NacI0/zzhh59TAH
szmdS/aQQvwIk89eDELLJjvYHZts70xmGnEtrjns+Mzq19/e1PUhV6n4MS67lX9qPccn82I8LGGY
fI/W1b3cf9zF770U2SSbLVESpzrcm2QUpbOEHDLUTWWfW8WlKU4/buG99cMxULmzCOs2l+SDjzgi
tQyGPvzRLyG8fXLRgQKmJkeE+8hivqxO2Dirta3W/c44Fn57ZyrR9rzVO7bxdioVU1HX40Sl8BLM
DPAHqgoxU1rWy+ZJrqFsQCv6RKql2B49Eb/zIV+1fLCxUrtVx/4Q/EBGuppWZKfRRZ7Itdw6mwHG
yyXGeEcWsffe1ZbClQbRXcGJ6vXQSdvZpqJynycNKIyODXOYLCdX36fkLD7+pPOOcrDjuLYSaA84
1gjONa9bGrJCrzl/f0fluIMnQp3rvU/cVT9xOMUNFOGr5si7vXNTlS+bPLzXUDSPHXvifje+2gtv
627KbbXz9nm8SJcUC2zKu+wi2YUrGAfnx3v2zSRxDQ4srtItqlMBNhy8r9tmcS8i9wlK6tK2dsR0
IeFOR5aXt6FiDsCGS1OGYeuGpR98PzO0jCm14sfhm7PV1+WJQfn4vtjBhL+1187C2CTr6mt8KYFk
Hlvg377g66YPrsNkLQWnzviROh34j8tsRSHFsMCjZtGs8R1wFgO9emyLF/OvvhpGBy98sM8pS6Mq
zosfcYPYGDir0mC4lFtzDX3cPzo9xJtRe9DcwYxsYmkGpYwf6zVAEUqWJ7T7N9Mdto76OaWFBABw
2bPyxfSI1M17Oh4kP/YAB2t7hdg1AeTzmOgVTuPllc5DIOvFmXUv4TM2do9fUfPw8Vx9sw4dvPW8
ary47Qx17QrM5x4NgwqhO7Ilx4btm8PBQQMHy3tjUmWq+5hlbLztdGcSdM2XM0jkFMdVho++CgAa
QEhjPH09dpd7Gw2l8XmrlMpgxrxJr/QNhQFlNg+hbjWcZd/BhVZ7vA5+JiGSVXZbjyfNzt62exus
+1KpRfkdMSHVhNuPu/ntAvX6SeThKTnxG8dpo8do7+8cfCeva06sN+4mPU9O4/KaoaUW5tJd21tz
DjIdD8G8N4dfdIU8WD6UANww5fPw9raWOvU+JVykxQ3k8wvoME21zG+9i2OX92ONHiwcAcWb6Jri
RwCda/Ix56HxXCf1seXpzc520LcHC0WiGqORbvSIE97aP9Xvx+fyHJv3VQyQF3jIJl+NO6uFK31k
bL83d1526cGK0THofq7IkhLpMDXWNdUQHw+bt7GBg1c7WBPGYHT1IYkfpxb/hFXQIj9DG7sqjFVz
l1/HFmcked6j7hxXajeeHjumHPt+B6tDKMrOgTP7KGrY9bC4ihJuqndspT86OQ7WCKogkjYeoscS
h4HbkQBhfZ2s5lRavXHX6b2x7zflvrhQu+QaRfDNkT4+NnwODu6oarTYTOPHOfk0foJnZmeYWpJ9
PYEbvB03QNKKJw5l8W197Ow7j//DLe7lCDo8OeSK6qIwfrQvxQa0uc+Obq3SfbTDYvn4BnPkax7e
1CsXIjGU8EeU/ztbwG0rqpNa1UfG7LFWDhYavaltpJmsuYG18OXFABWQCsaPv9k8ID7oNzX368td
K28xLOGTqThYWhT3o/ZbjAKhf06YELHJx60dmefqYH1J4XsZGZPQ9qaVjn5/RLH6cQvH+uxgJdGj
xpkSET2G+XcBNDr8PCTHhtr8kB912fwIL7tMU2kIAf6xXPMiG7FD97BQt2rB6F7+y6FG9lFReW3b
6vDeWLbw1vsiepyK6FxHk6Xn6P6N+4977U0QaF4cuV8QeqBI0rAORprWF5MPHv9Rx6JWAQIx8/DE
CKMvjqmddZEHP0Vff9ziuyOBokebHKOJLuxgvnIJ8IeQTdRADB3D2JXm7ccNGO9+prlKwuK2/VO5
/eozKZG3KuSc4NgAv6G2XGE9Las9sKhF4G4LYzHnwbR1uaKoBWBN1Zw12tqMP8viu7lMV8cvN+++
8osHOlgdC4oOpkRGj0Sklj0uGkFx5Gj07jnffNHCQafKkbRuG8eP2MZtqZbONs0OJs1SPwOMEW6O
bWnvLh2/WztcBFXVoevSokdQZaCBLSobG3TtCh8+rsX548ef82ey4M2so5qJKl7KAN6kheocYTk1
aewtJgfPR7zYl96qWIftdviECdPRvPu7X+tFewcLY2jjU0th6GM+OGh0nEXHUe/jV3p3qXrRwjyA
X6wjaIQ1ajLDR/w+T8zsoqXQ1YYS9nEj778GFcY8o0GN88GQGHUXLY4XPFblXSK/huHTxz///jv8
z88fRgucSatTvDIfS46HHkj93IHOYYsjL3GslYPlKUuzCN/R4LFGvVEYN5pur4fq2AB7dzhjN/l3
T9mHH1xDrDrxKsF+eig/lc5CnMUUz0jyY916QE0AA2yBrfjaOhI7e+/UZIH/gvs156wOgx6NCZ4O
gC0ZKNtZ147cmE2AVk6CMA/Mytj80y82x98N0kEkMqiUO+zLwqqc0Wm/hhK7rPp+xrRH6lgi7u0r
kT8Vc1U9J3ebgNLroe1Pwp1So/sKcH49n0LHtbmaduEy+tStKThYFVsIZb9Wv5lT8rv4CVDJSyHD
wX/+1/+j6geHpeHP6oevj+C4Ge3P8H6aceaMEMH/b/GDaf7F5odSwbRdQVbUZgH4JX4wjL+Q9BPv
F6hnKSecD2N/A1E09ZeB7osYuA4+1hbSZq/6m4iiCfUX939D6DqletJwbOefiB/41dfHKUcBhrNI
2kqOHeSEDu/zTQExT7Na3GkSWCa7wDTDZNMG/QRYUARYKSGQdzSdiAPQUX3ZisbqzJUCOIarr8p8
wAgpwXxBaao0fLzD0U0EoJIdwtBZFXvqPnSRKScwjacw/RG6qV2cWWbt5rsqjcZx1/WRV2yrPERR
m8oyqU+bwkgxre9MiRu2Gfj1rlZ54q3VLBeYFqljOXg89qalIYQrXL06xb4siDY6WDJExFWWu+lt
nWS1+1QYQc6PO1VKuIBsbHbeN4gpsbz0OZu28F1WY6trlCHVVt5tqtbDEMboYOxd93YqK6y5+1Fh
EJAM4ewxojeIE9C8dadTUUVZej3mlQGszBuntLr2ZBeDl1KZ65QZAIq+8/uFoAIaFaGLVAQ3DZhR
9hNHJqPfVXFaJhcZkJFyrRwswFnmZA2ya6pGRIEUEICb1vVAv/Rxdho3o1Fgv2BEDbXyvkWlJor4
pFwRxjXP+zJK1K6cirLCcC9vv0a641xPVpbhTR81gbnvJr3D/SLrYty9/Dj+Ag4/FxvRVnp64ZQ9
SvQazCsHzzqMJRxVW7i7IAJKDLFWAPTqpzT/IqfA0lvQ7RGFykk6TdXCy3JraxajmpZIGFoCU2OS
mHgTCjxYdEHp03JwKqEw/tJb7LdRvutfRoTr9Sr3BcTteox0/9oJCuRwsejy6iQJqJZGIJdrAUgW
r8drzxBqWluyKpsfPSbAwVrzKjiVwovS6cJvm/5Tj8eKvZxEC63AEp6TfvNCD7OKPNXh3iSGisQV
oWdQ7LAXnHjnUqptLmXs+tYdXauKdVPN1dxYhKOKEIWVNReR57Y1QA8AkMs01txnqSidBx87prOl
QAJoGWm6LPZIVeJhjeqvAXHWRnnG2M9cjJQKMcGmch1k3Sv0OUV+7hTAzE7iwE6MZeQPbkLNWW8M
0TpKCnWaQ0lYpRTo3uRtHwjEI2Qr137oJwBSnQz0fKNnQ7sXdsDsaIYIfXxAWXZRLoD8DZiBdiBv
Iqau1sC990bXW3dlijlnIevRvs/k6E9XcA5kuh7dZBj3tZkkBiqQHuSr2/eieiAn64/bvIOmuJyc
QYe3AmFU24ABCoZtEaJMXLVEeQlT2RqWUNaQqnXMndzcu1XjDAvYMMpd1o5TylWFYhuAQsQVoV86
fllUaJ2NniO/TGAxXXRTCNflHHUKRjoudzt4yLEYGgjNaoTu6fbY+2z1oGvLKwBAbrLq7cp0sVrI
4/xKAs2AqZk0YhiB+WPXMH2mAtfEAauLkuYpCH2GaxZaPUV2IDzRTPK6GA4HVjss4BDxEQbU9z3P
LKLpZKD76kvhpZEAieObtVrGJEqmUyuHboLL+ajB5cADpztXvgBsihcaAmjR18g1evAHzcbXxhQt
ljMY9W6059IpE/zncxP6Ht5H2Dv7W1FNAZrLCZvB4NwF3gIRNs01ban1NSd5X+le9jWBbkvhHurZ
Dm1rbbXdulQ9Wkwhav0JpinhgRzmwYzq1MR3vcHJ+Vy2RZZexjICbCNiBzaLziUQIWwDbKPEQQGo
Nb57UOyflJ477d2QZB2chsJ0Uboms8p2B+kuvbR6OFK1iCDBewnIGCj9BCpO076asGtwRhaF0t2N
bor1TQQ+2yRBRsg3iHCsKTRjxLu2xgMz1dOsvdQaWdfpl7CuC+wHa2uEXOHyUzdll1XFovZcDyvJ
3pgYsQ5IGBzmguEu7gPcosrcmIaNkQa48uGAa9jQKpkeX7qonfM16BWASvkS5KYNeU4Hze3asPO7
KPZIg9pteBO4/vgc1x7RMFOPEImRw1Xmt6AsgGyHaThMwAMGaE6WnCzix3Ws9BqL9lC3NmEv0uIc
ZodSV3FgwU1PLL+a13tt0sAN9AJGbFWOVNjY4zRrK/I4/B7EFYCfoJI9BrkC95E+jbCtd63ha2JX
oXUq/NZ2TysYe9bpINJhOtMKOdzlYEWBQFNsPe3HXjbJVsEHklBhJuofhtLAGKZmY72t0glWl+Wm
EAE9TXNq/Bt7PDVLJFgW49AJzFU8GFa/dbUsASsfUVSzsn+a2DWaKpaanEY4w0l5WZkWy0Wjgyne
W1XPYIaAQM+CbhjLhaFM1e31zizYV3RE1yuUZ/hWGYVtmkgZYR4ltQ5RgQ0fPkyuqsJ81DrLri4m
1XvWFQ4Yeo2k0jQxT/BTSixOHGMU1ioah5l2OuVpe94abu3sQw1T40Xf55U65wNV1YnWlKJ/gM+m
PUNfSsS+iJDx4dDlpMNZ6uitucBLCp5a5zgM1zKcNCgduosaOWQrupKgiuxl32f1uixwz1hYdh5W
T/UwAVwy4hS4TqaK8yKIi+Yin0kBSxcmi3PHWB/GneepEiOmNm+RtbTKGNlF7NFaa/BzkvPeN8dy
CU4SawIFzs7YpXCUq3PNHlPO9iwL42JARglbNsYReF+WE4DqGIEWOMV2diUhuIhUT7G3e6tgwHVt
Z7cc1zY6bGzgEppBZhTiRELdeSwBb9Z2aXigbGORfELJ7Lk7DQQ6pzXLLe1d11qBv7Xgnxaf4JQ5
HNkIwJhPzejV5ukMhkvXji08XFeBoZMTNEukUKBBXEPCOQb2Aw8M31xmOKYR0up8rkKu1UWLJONU
dlMYyLbVbNwRlRDJtdK0x7XjN7nfbEYMKUdkgsVk92yqpay19ixOuvo5jkdPu9CSaIh2VSPoSW9M
gh70ZMnR11loOKl0t9CuYm1VRUUwffYq3Ya8A4ITF84q16dhxVBKkUop/gfzMhq7FhURO2Khtu3Y
suOKslT4ROYWuvob8VP22Rl0xHr4KQc19cHBZMH3E+ve/ykZJT9affcqs6o3KeQEI0TdqmtPPmbt
FJbNstM2x35qkWBVocM+aisJYV/Vwa7sVOJdxSj/qouxRrmAfNQ0x8+2ivv6IbWsJt2Q7CiMk2nS
WEsAFWATlHizNM2a96KqGIb+bgynIMI3tKjL2zHsu/xH4Jt9uTbLqW33P68j//9m9p+2zs33zzez
/501j9W3Jvz26nb28y/9kqYjRv8LETnFhNR4gIbkLvX37Yzzz9s/+u/rmaP/xaVJ2K78KZTCTeX3
9UwBs7ShFs0RBQlJmyf8eWc+vEP//u+XsrrXkRfNEJbkLmOLgySr4xudoGgU7ybyAFbKfYULmg8F
/EV3XP0K3738+ddx5//5+cPobzyUsjOxHt8m/k1n4w1kXYSltajV5UCREkzL5cft/Hze39HD3w0d
xFylE+hsJn63TTOuVfpXIwYIgcFMd2uUamniimY7F+AYVx+39zr+8bu5Ocb0IqTHSVFwxojaLevJ
RRyG66GWOzup98BbPn/cxJ+6bm76RRPWoLo+UEm3BSa0dYdTW0KYxRGnJ64tciDR6HI/bul1CPH3
yxwEcabaSH2RDfU2s6pdUuGx2GdHfvpPLzE3+eIlHLOOvdKEKByPFgd096vPgUcMWLxX4kfrJpT2
Jycfv8UfRrI+hx9eNSX6ENZgt1XFFRaAi9G57I1fC9yryNPLYfynHjoIGeJ3ic0nYYut795G05Pu
/6P67d89fxCjS5B268b8u3pyC1qKnXKtu/8o+vz7tw9mtofKXKmR3w6GU127GbTPnXkkoPl+VxNz
et3VWKoU6Lv56cQ8a8YbE1/EYzXS7/e05R7M42kCgkA1Xr11sFqtTYwxdf1X/PCPH/FPT304Z8E1
tUGo6m0+ZQAIvhYpxyB2/n8z/Cz3YLqWA6E0I82GrTtifzHJ00jD1Vz6R8pZ/9QvB3PU812MZUJ+
PvL2kAD84l/NGmx5Xn/K2FVWmTkdI9siUvAJY+Oecux/1yUHM1JLowQFf06XFNd9v4/Dey/5l91x
MCGJcWh9Cihy22ru2iqTlYy/f/zQf+rogynpl2y6HuCrrd1d5dF9GD98/Lvv7xjWTzTMi+XJH2Jq
bgp2Qq271RPCWCBw83Wb/qsViory19+xUAlZUGwLtlVCmrqB846/3sdP/od5ow6mpCqhzhYEMLaJ
u5do7cCqa8Gnf/fbB3MyyyOnEUmKFFNd4lbV99wgy383tNXBjKxlIOJU57nH+smOH3IPbvO/WwDV
wWwMsXwz6nlkJ/5TQQapSD/j23Okv/8wUuYz38uNbMTWKXJCjjKxdVdzImudm3b8FldH9oU/DPDD
0gyqnDH4G+gWMeJyFRVrIIqrj7/m+7v9/+HsypbjxpHtFyGCK0i+klVkFbVYkuVFemG43T0E9w1c
v/4eOubOlGGhEFNPHa0IZ4GJPIkt8xw8Cf0+cjbg/KmnCEINXQV4gIOEEHl29C1oPPur15LHmWyN
Yscn85KA06G1W7M08Bmu+1krHnHNYqLXbX25/iWymBcWT2LbEC2AcFmUTqZPdbAp4/YI3UKKKZaY
FxuMNmtZMkYx+Dz7Ag5GjTyv022h6QhobfRpwZ3nr6h/aXEr1HO/n5+ve0USOmL7l94O9cg50NpZ
LRShTFQn1sbn67ZlLhHQCk4qY0SdwRLV2yP0Lt0xsurTddOSw4HlCHDFQaCFLCDg6nbeFKAh9RFB
+spqG9LRKzm0We6DleZlxY2dNhSFAg2yL9q9eJHxTfD61CsYniOSfGq1Lyn6ACtFeEqCX6wVIjUu
/zhu86Jl55dv/zUZ4xFdJ6jBvm05cQQkaxkDWxqeoqLabiMwcx3AgnR9MmRDF3CrucwymoQhu6UP
vDk7y191c9T0H9ety3wu4LalYFKfZmQg2j7mxffJjB1PMXBJ8Iu8M1BNJiyhSAmge3Z8B3fgh76B
8vv1gcusC7BdaK2NZIBbDKdG8eQcUvzIddMSn1BhjS3donKMyRqjRp/vJ9M6NV0TQtRMkYj3Hcaf
J2+LCsCFKFvSbjlGDmrGw5rFC56kpvUvwn/keMlk9V9e0tyGKCrgeGL2PIGpDj+lv41t2OTvm6s4
icn8v//9Aqya3YHNdIXpxg4Jg8yNYsgyu8Ie2IIUKFimEDU2eSDjl0XVCyaza/w+XjQ6buaiJ0gu
7MXJIe2nmE2ZXQGeY897R2sx3glFXmigCZZJU5iWxaGAzR5iPltv912kg6E3xyM3sf3MUWz2JOPe
qx8u5y9Hl9G67Js90A4Sw2+6bHzui0n7fhOG9jKJS/OtNWREowiPtsY7xtFNwnG6ceQCPIcJe8mC
weNND1bRkT40wxheH7XMKQI0idF0dLVhuiqjaT0aqmJsSQ63BRwmZWpuzmRMEVQnfJ3fGdlf2npX
por1WmZ+/5wLLIKPgfVQI8HNF6iYNfJt16hbjmXFD9fdIglEW8AkuPw53rB4F5mjc6De3ufbHJJm
u9G8AE0I3YA/yYZ3OJRJ5vznkL+n09P1octcI8ATjMBWuxXmFNXsh5X+XW4PY/KJ3bovFav8UE+N
d6g9zMGP6KDMxUMHmff1+tAlwSgWKNYamDv5CK87Jvin+7rrz3yYmSK5SFYhSwBomuT/zrNTAS2Z
vTGJ/LMs0Kgg94RoQVvcWcp7DdmXCIh1DLttxgRfMtM2MJr5CDEnxWdIQtPa5/0i9PFw53qEpLij
Gl94c2rzb1xVYCszLYCW4/2T0rbqohYCPxW2vDZqwPE2dNsuw9qddTFyyISA3xyvkxFIKsMUoizg
UDh6SaI4tUoC3xIwS9hs5F6RTZG5oT8i1M2HPHk0wZZ+PThlzhEwC/GiJc8SOMdd15A5jm9YeD7O
2uNt5gXYrgkEARODQfSyeuugsZF/dv9dFfm/3mpawqqKajAL8iBwjLM+Ls2psF4W1XFP4hRTWFNR
G6CBU7fpIshW9D7I1m3UOUw9JGFq7f0mx5gCbN2ibaFD1Y5QqtDfpxIvxmn9DPkBhd8lUSOyHXj9
Nlq2Vw64X4feS3owtM7XizNzFLtGmYcEuK76yvoJejDRpD261T3tH1LVNY3M9P73Czy1HptJyqYu
gjLpkbgbCiSaE8iaw9scL8DVxpN2n0NyKwKx6n2SZv+4pXZKTOvbdfOSFCkSXbNhXiditl1k5Xip
MjRUI/x1m2UBqSBWbDMwaAOpw0/oQCDXz4ocsKfvDw4ypgBSc6TgXm2Q1huehV3+N2oR/bx9qrtH
rkKUzC0CWN3KyCqXDlg51kKLBggBHBq3frnuGUnEiOXlmwW+ux46mpHmgs/EgRwLVInAolyOg2oL
L3HRTpV+GZQ5RFhQ9DePkVdjTeX6GRJph96cP0OkJtp1JBRTIZAp/f/jFZg0fv+hmVqDjerSPrLe
0xcz3Hk7mZ89pOfufgSfZqD5bVQMikVXMisiVY2nTbNmkxWOYyhrbFFHgvIierg+K7psWgQgex3Y
ek3a9pH2PB2soDgupxL9Otk9NBxB81JHUIU6X/8t2Yfsf7/IGQxlY9VUDjyylu1hztEBq0+urZgT
mXFhBTaSpoGUHcP+LUnv+mx7AG+0YgJkLjJ+H3dVNhDuaiFwmBkP84Br+rM3K05XkhVAJJsdWI5y
jDThkTk4B9P+uuIexBhjvM3d5nIB0aidN1Gu07YRg84QqNiCIVPlI8nQf7EvXMzmQDeDj0nfRkl1
56A8WbN917xPsRTfNPRf7BkX9snopY02dy0quSZfgyLmCDXS66ZlQxfgWzvpbLqL3kQLGlz0mgej
C4XtOxRJ3hYxvxhyLsZeTV1v0RK+6Zp/2hUcYNT1FygRXx++JNR/QfnCupOjIi2bFh5t9s/EfEL5
wm12BXxas+WWRge72vBSkZcmUQShLF2KBHyo9M9A3wjDULk55k/mYTntBCdQzDumAQMN0P/GUvCf
vPyrMfHCM6XXuTyHrkFUkveJ323rQ0oVHyFJAr9ooy9MZ2hL2frMxak8f3dA7UfZy9Z+uc3xAkpT
xyVbMZI24qgZrDsWE8O5bSMlVjhtqJvCW9GG1o/2zah/9PwFIoWKOJS4RBOW26ptWy3LUh5B1u+k
o/5yau0Y3RUKEEnCXBNQCkUJlMxWGDqe0oOyqB7Hit52XNur5y5XIsgAb/VQw/TQQav7c4J7ooTE
vRKhkgQjknrlKM3MdBv2S+NrV94xKIYVkOeDWPrxesTIXC9AdUTZNdo7EI2g5T9CFP6YoxLd4FQR
NTLXC4uprU01b4cS469CaCRxFY2LwILxH4Bqxu+OX2ZoYPR8Q8g8O+DJ2pnlTLCWQCI38qL+uAX6
cd9zqJiyZG4S9szaYkNDssQ8dM3XFjW+TfM2qx7ZhY7g/36LgFoNMipWZsFJw1EPaQCxGlztJCAy
nY76UTtV4BxTMlzuA/5z8w+N8N/9lqw6iJMIqM13shf7Xj+h1ht68I80xJ9U7xcfz7opFjd1C0q4
S/TyRGgN8rrQVNHayuwKQLbnrNd7DXah93PYWvdo2JsCBzLTApCbYsR1I5n7aCnvTfps4t7oOsCE
Xvb/n11TbB1tW69Cj4iGzWrEntqwigo4PHtCI1Mw+6r4lDz9oor893ktmFY2aDXhUX7OThWYi7bY
CrVTGqoYL3YffxQ4ApLzLjGHBSop0eqAJYmtsY02wHxDr5RBo6IxVXuSPRA/+h0B2FCP09DYgA+p
73c+g12dgUQ8Uh0dJMcU0xOQjLp2y64bfXcU7B+KdxJ4A3YQW0DD4hPUV78XYaIIqo+zBkqXf5+U
DsqVCamXPspTkLbwGN3sh3x5vR5YHy8NplgJRTJI4izQa4RooeMPI3TZvPtteU/Z23X7ksGL5VCg
qnOM2oJ9M3kg6+rT6j1XvevLbAtArptiKZcRtht6B7ERf+geUvzn+sBliBMLoiArSdFEBrd7n+fj
Tkhf343YIUJYFiQYqh2iJGGIpVFmbU09VoQGAtypDyntwFTWKQsKIv9JGWJlVL3pKMwp8AHo74t2
FPA73AickTL+R1aI//6EAGfbHMy+pXUftXhHgIbsHbjYTtf9L/OMgOCCrqS1y7WPiPeJ4AVkOtxm
V0BuMtc1nzJ4BU/XTv6cVooaS4Hm77++EGBq5GgPrvWJo3jbdyPcQkJ0NXTC8rDLRbjg5DBCvYIM
tb/TcnhnotgbSQAsFkcVXunl7h5BDuTCaPlkUNzH6E+jqhxIMg9ihRRhOdUXG581b2evhVKSYn4l
+5U/2LGR54ykaNBL0R+WXzc9DhjRfepnT7uGB/QzP12fcBmQHWFRrisclKYZM143/hrw8xB5j1s0
HMoX/FCkytIyP+1J6uJAZkMCVSMlfmWCqlKKztFiU90PyJDs7L95YbtCx/JidJiDnZXXCFiQxu1d
c96VQDrFdMiGLyB5NNI+SXKKmxkPSbpPApdmwfUJkKRpsTrKRJc8nqPgmdb6adQHJ7lv0pvK90yR
c5D0jglpsLRD8Wfjz+wz1SDaXdxoXAC0aaLlPZu0NiL5l865d5fP1fh03SX7kfSD7YlYHaWjJ4Bw
HcnNpH9TtNpbpD5VSf9lYumRrAVaclQ9E5J5pfsILkJnacap6NFXjAuxyOwiUh+vf4EMVWKdVA9l
WFAeYAfEzhmkYrYTKNkf8kc7KEBkbx8Uv7L7+iNHCdiFxuGULj1+JXngZ/PU3+3aV3VcBqUiOCUb
UrFIys7GftZJBgJmXGan5clO7kr2aeye5+Gz4hv2FeujbxDQW2QDS40Ck739bM9oQc8/k6A/Lv/C
TmIECZ+j8JUspgQEt56nDe2AnwFFeKk/6tm9QZ88vOQ5peGvjSJPyNI2FdZl0zDSfILyc8TD/t46
NlEFGaQRG99du0a9MZIkDSos02VdmMzSEbeus3yy5+6+snFpYaimXWZewPbGE5I0EL5HUcJ3PuNG
VH+Y3K/XJ1xiWyyu8saiTmimw/b6nm8vbvts3bibFgurDJyarDUBjnvqxc7IAs0Y75nTqiZXNnRh
R93SioJPge6g9k7OJzceH1i4PrF/bQEBL3JxKKNKceclSUx7i+dlYtI0cGRMUNnGQ9ipwIGm/Hbd
+/u//wBtYrXV3Pd6taL/PlqNVwc83SjK6Tf066i2eTL7App7NxmdoUD8G8/b930z4bxo5zGElFyk
R9OxxprMotse/EF2/ruT0nbJCKP4sWJ77eefffcCnpXrfpJNtYDjhHS57W4AGFpajyYdHtyRgCQ5
UbwkyaZXwC9xUwvVMrhjJyPaAfR7u7rRsIBca3Pz2qBbF2XN4NMZspXT5F93iWxNE4uuzIHjDhlK
oAj/fUuK26FTEWFej/QOyqKKFUfiGbH2qtcGCLA7+JER5EMWGtoV4BUYHv9zALEE8ILOaGUsxYba
gu70YTnz2kfzcBUnTy4oXwlucnrsd+0gxxkWpDd7wi58+qISdZMElFiMVebovc85ZhyEDkHK15gR
sLcsm+LzZOb3v19sZPqekH7ukfqqqakONFl/rKCBgJYwsxUTI/sFAdkT1KDdLkXm8LwHu/vWLN/6
6fV6ZEmuo8R6rC0tp95y4Jv8bIZ1OJ3GcL+OUooi7vngg6QH4fXfnJOX1JyX0YH9DNfY7VMRk6C8
oz40SfRjEaYH/Xz9Q2RHEUvANVy0Fw7jS7afOIpAnst9tSMn5ogs1UZGkmHFGi2vrplHG3wMs6Dd
Hdb8aaN3eaeooZKBXKzTAum9lc0VzPPv85GfdWxct6j9urOiq8lNJRMuVmqRjnOwTWEhzc/TOYv7
k4MscvO9i1ip1ZrjaNTaDKyRe20+4bx/fXolEDD3KbkAmYHuf7JUGHaxgQy8+r5khl8uiqVTkvhM
AcEa6ofBVIkj5uQl/ux2gdYVCuhKQsYUoGu3IIrMNcxp1tGXjDkQSuqjagGNrZcdr7tGNvodeheu
yddSZ7hkRAIFKbrO6bn3esWSJgOVKcB35XqW55rNo51g3sC6k8bJaVefqyPVNZFsZgXc1hUv6jzD
8NfitLG3VXukxY3zKqzIdYXXRQbJlajM6ie6bSGkkRTzKnG6WKQFpfTMBBcg1kq8ZA0MUpIIm+vz
KTn4icVZUN/uEuYiGov0ecxz33RCe/5h29/K7LYdrliVlbRzT3QLK5ZVgCh3YMa6M/MpLidknhGQ
amcZ9Yoa2yDNrcLGcCF/rim2QZJQMQScoom2HjodYNLa7FA4YWfNYNRSOEVmXECqM+uD3oCgKRr4
i5E9EXJvuK/XZ1RmWkDoNua7mqAFhFp/M7wDWBbUMVH/dt26zOECRuloepk9Y+Cb9o3a0wEFO+Ft
lgVoEnSHmKTEo2GeRglEFpU67PvQPtgV/FJFuEhZbWkNurPvCvYbVgOqOjk0D+wH6FWEWWjeuCMQ
C68gCIjDaI9fAYcfnsKWk/V3cb/LFNdRo2rKk2VIsfrKqB2yMhs/wg9akJ2g0BntWlbmMQvZbWns
V43AhbcsvlRLzzEN2Dy3LGRFdH16JWEpFl+1eu/WnK5Ym6DgvN47fPP75MaFT6y9Av2zabsuqtIm
E9xqdczm0U8hdq8qwZUNXoArOM2gfuBi8NYSmHofWOu9zlWQkhkXADvWo9lZpYtaT5L9BPnkoero
Z6e8MUX+2gBeTKg9DZnraTXub83lh1clZtDqmYpIXDZ2AbS7oJ0+g1YPzft3W/E9S6K0U9xgSDLN
r8f5i3HXTWdkCzRnolU7T9k58xR5RrbzFYuvSm5MG8WDY2R/rvG+X4b0qb5jX5szDVe1oLhk+GIZ
1kbmMsHKiitb0NCxu2VR7ZL2sPggnYkFWDYp+WI0u1/iLdwVJpLD9rLfvOBgixKd7e06XqVuEpbW
qc3nbXThpjXWQ/TNRvSeH9cDR2lgEjRHxa9IAkisyZo6EIXkGtLNrltFg+20i/Q1AUQ9n3/t/P7B
eqDIQJLDiCaAuNJB05Jv+CkLz8Agl4rm0AqrUHn6dCUTI+A4hQgTNjawX947n1LEVdb54Bu1j+Ov
W4YWFVSGXxzSQ3enaiWR1HBC4ub37fiQrCD1XX99kxVvqNpaTkXAj9PR+iXcnirV4mTzJABdbzuw
kg4AutHcjahu5UF649OqJmycR24O60ywJydrfczxDGQamWJV/njUUPX73T3a6qISokUMG/ad1oat
/tqtN3XxQIHld9NlthbW7KRtRMHpPdnvTvM3V1We7hD7E+Kg/v/dtlHmDRk2pGyn/+5q38FJbOon
lylegj/OTIZIOqV1FdToLI4z0PxjsBKIVKr6wCWP/4ZYntUVeKId5mGH2HpkQfPOQnQLDQ9N4AAF
Vlg/9w+s8FHU/c15Uu1YZJMs4HorGy0H+ycuSkhstizYkq/mqLhuk/lKwDTlbjfaBUfxiPnMzJNL
FXMgm2EBt1vp9YleIOYz/kKcd637XhfnvFaJWcpcIqDVoTkjlYk7vDK9c83HZUP/uWJZlrx8GWId
VpM5qHLd5xh3Ogfc/AcpVIHOU4Cr/6B/n7mvKiX4OJ8aYk1WgnOdPfAR9dfW3/3yT8LbQC95kJX3
aFEPtmo8Xl+DdlR9gDaxNqvc1tpqlrGPinbtV5+Pzvgj703wolsdONh9i2xLc2j1NR0UvyiJKrGY
hE9kmOlkomKrWUH6+5Q1qoI/ycS7QubIbG9JJ4qJb1HnRL439slqP193k8y0sB9A8bEFehfM++x9
Q+NrUHbQA1flJJnx/e8Xm71lhL6CoRPccNihYT9pPPam5+vjNj4+/xliAVhu8Xmdq3SMuiPBumzF
qG0O+1MV1Xiu9x73yuBdnCt/92LD7x+Sx9ueAsBF/ftHFY6zTqzDD5dexOwHFx1cKiYPycJviKxZ
qVUtE9qN9+YN82f1iCviT15gfd6C+T4/YZMR0uN190liVVSEWTLXwS4D074mj137Oql2Y9IvEJZ9
1ICPGZ1/fcF0yO6KlznCaTZYVr94qqAk6Zxv/IQ/asN6KNEYPeZh9I5bfq5MxeLwYdBCgU2Y3600
pnUoJ/fcVlNogf0l6eazYXCF+Q/XCJgX1ggjwVVLPjcoi8nGTyPXj/PsvXLNDNEn61+fXNkXCOsE
JFHsrlq1PM4t88FKmkAHw3ZntLdsv/AFwhQPDNTm5q/CHlcL1n4+tCUEx7NeEZoSB4kHuXYGvSpn
BohskuRclZ/b/rOp6WBxKJdO4SDZT+xr00VeSte17tJKz+O5pY/sm1mvvs3GIC8bhYs+hBeUy4SE
rRXMJHpteOfSAqt9t66NX2iFSilcMr9iR43jbHgQ6FpyzjNQR7aWdcqX9nW16/B6/Mjcs//uhXuq
hK8ZrzEDueWBiH2yDw1v99ozK9CU1Cj7Zv2P9Rku2l138SNdb7oDwJDHnvF3jzcTA5OgoYA0c8oj
a56MSgvcKVFMuMxjAqbbeknpVtRZXDcZmGpQCDjRw0BUjb0yhwmY1hac3plmILc52z1PftbtwUi2
F1IYwfUZ+XAzA2cJiJ5zKx3SCTPOkk/Ee8s3qO91zwuLm0olBi9zkYBqfenapNQacl5JEmi8POhd
AwmJQRFTH5u3xTMb0W2Lu1pHztViBHpHgg7t4q6bHq87SGZeQLSdQthhZAM5z1p90BbX5zp0yLiK
UkZmXsDzSiE1ALodckZRSWAY+WGbrcOqfH6Tmd/j6gILYFIsmw2vz+fMcY767NxTUqKqrVYcaj8O
T9DH/27eTbm31POWx5W2BFPiHsgu3wh5hTBLF8XL88cZD6oiv/8G26XumK2zOMt7aFYNb5lj/Ov6
3MpMC+Adcd7nmeemMdH6v+YMsnwUosM3ZQbbE6BL8gxSKBpmlpcDZFCNw5glQeKo4lI2dgG4rO0S
tyU9zNcFJFYt561dVSUdMtsCYhN7nKBYMyHms/yeduU5H246aUKvVbhh8UYobvEaw4Zc61d7AV0S
dbvH2WCK3bsk4MXDWaG7oDiHEEnM+izKmPsTvC8B6KwU73ASz4jnJfCwpGxEo+9ZG/sD3s4PPZ1u
y2Ni40yWsrKDii2LuWMbuxQM63j3OplVmr1pw7ZoigthCWbF3hmmWWSAyBcyTvfPAgETu3ns11cn
/XkTpsTTk97iuQkiFd4Z+mJ/m136IytV5yOZ8wW40olU2zTB+U3tBWPLwzo1j7eNWgCrlk4MNPnO
HjZDEyap9tb2teqaSxaTAlQJaMQhBpSj+2Aoj80u/8azO861GwNHQCsk+yifvcE9G0QLl4Qe8DFH
kEHdlsfE05CWcCNPljKNGdfQe4hyH56eHWjTXfe8xDni3UaOcmXqdAk5JxOeDCywrhTLiRHvcN28
JGZENmHq0ZVVicXiorNxC+R1cxbZPTdUO2aZ/R1lFwvsVDV1w5u2iJ3Bfew09sPFcnuj53eXXdiG
ypsBFTHKYidrgy0bwiWDPiExFK7ZdzB/7pNtsT1mtKqqgaBbEUPO60z6JaRk8VmNBxXmfSnrWFu4
IuXI5lgALkQJ9dx0O/dM8zlocK4rNs+vrVURQpKMJnbK6IMxQMcK5+qhpucsX3Hvh50mS9NnuOEm
Nm3XFntm0mIZdG3qEUiQWT45c2GeoOiWHZptzm8DsqhdmhIwI+oNMrPF5kBLrUPKbfSiqwoEJbMg
ds84CUjSq5Fi6Z3HwK5YbE7vs33jfkTsmHF7YwLzIoDQ2Ul5WFBaFnS69vM6imVDF3bJZavnWe8a
5DywzmeQp0OHY7C1aXSbeQHEZtOkc57BPCipI4eUj4YJoDXT8bp5SY4Qm2W6cvPIPNruuRmdR4py
Pr/Nhhs9s//mRY4YDZ4kaYGhj9rmQ+LyMENZDeKjN3pGQG4zWoteFFhyN5MeZy/Bw5jhd/NN3LGu
LXbFbE1e1psHUDWolEqZfkc2fhuYxE6YgSc8KSuLnNu2OuHa59M0jf9ok/bt+pzKIlJYdHUHbwDa
BvOJrT01uhOOVHsF2bAiN0vMi80wOQQXh8JZWVyBlMUphjCf03Otqd45JREpNsQ0NplZ3VH37FWg
6aBlnJDsxpELUG2zMnPoMrtnjl4bnrZ+gpYex1YRhMkcI0AVCoSDTerWO+Pm7qCRLpwKBsKdWQFV
mfn97xdwMszNGCFZ4Z3d3rzfGhpYDrkfSkcBp32UHyy5toBWLzMLndLKO2v5cNePaDBz0rtK7/1u
UgkCyKZWQOw0NJ3munDQfiQvepD4WprCOTLTwia573Rqt07unSejwxLbHfnYKRwjMy1skXPaGaSz
C+880/WwGPpxLW+FkoBUw+pY23D4fJrqIytbaFaXjxUzbrp1t8Xml3QsQCWd9d653rnfIGIL2Tac
Cg/59v16ppHEjNj4MhfVMIIjyMOdLHrWIqrNPk/Dzr7tekVsf1mgp1q5FibVS/IwTVFtu075jWcH
sbllKLS2TEf4ns36X2aiH+tU+2cdVCTYMtcIaN3KXoPCM9A62S9Z8QRpPH9c7xPVEiIJSpFt2NFK
WzcLTO08QpN5ns7DeBM1k2uLnS2DniVJ5tRpPGZzNBT9GXLWh+vxIhu1gNKyM9M264s0rqZh6M+d
PaDcZ6MDsW7D6h+9LHVJoc8CtxRVcchtPSrsXmFakn7FHhaoQKPrehiQvNgGrDYHHFIOA7R9rrtG
Yl7sYYHG9uoQnJXP0zoOzwVj5J0VGlTE53z4ev0nnI8zvNjB0nTd3GxLmsad10XJgOf6uXmpaYLW
iuXQu8Vt91BiJwuub0yGXWsWa3by0lGi+fUGReLr3yCJILGdhZPcNPTMZbEBvWCt90JHua+RmRYQ
u+ByiG0WEGs01vq20r0rBFdcg6IYWTbB+89eLN9mxtLedTDyhGoB1CsCyPmGtadqfpDkG5FwuB50
y05cwuKaZXG+2Y/TbNxxt71vS/t4m+8F9E4dKHWrae3OuZvWb8vKjXfmeckt7Q+uLbIPE45NJTen
5Tz23vbIm0w/llZZKcYu876w0qa2t6WDhZXK8VjQetmJtri3mG6SVoRKvXB1bKExAcRCWRZDcjps
6BrokFgk6Rpe97xk9GJni5NzFJxXrI0hIR/Wxvxgp1ak4Wxy3bwk8sW2Fs6tJalcmF/GNTBxtmSd
drhuWjbyPVwvoj6xB9doMphOyHggDQ8qh4QQorwta4qNLcuYm7NBdO/coLsN6fNkOhoIzlWjlzlG
wKxWLSx1Nb2Jq3nNgmTDa23d0C+3uUbYDeMeOme2kbVxTzwNgu2E+HT0DkYxKlYs2egFvG5Vz1xn
s7GjJ0PQaeQ80UWR42XTKuyJh3ymOe7/mrgzh7iCxtG65sdWV4l9yswLaHXBKoxLabhmJGmU76yH
Rftz08bP1z0vcYzY31IOeL/QW4zecV/0VPdZQg7XLUuysNjUMlkbWVFm2MRs0w/Unv3a4EWwag4O
bem/rv+G5G5U7GphdoUTQ8Oa2G2+TvoTM78M9D5LYqN6bzMV8+rHhQq22OICWXWo8YxQWbUHK2zW
MzQ5vphkeyBbFWPT7FdzG3esui33iz0vXs2IUXV4mFmh73IusRN/0PohUUyKbLr3v1/koDIfp0rn
mG4DuxK/zgvrOA9cNeUy6wKMcV2coNaybOKNN6afN30TmKNOFAlOZl3AsFW09Zr3eRu3rRGCJj5a
7UqxlZLFqoBhfVjqLXGyJs5cHk4jnvfL7WtnFZ8Wi75dD1UJjsWiqTm3i7UmBHDoOaYVpPx181eX
3CRS6dpi0VS3c1AVdGliq+KndXRCDlnwtVsO10cv8b3Y9pL2iwE5MGR/u7YjPA5/GrSbaqYx8n2L
fhGS1raONBu2Jh6c1p/L0m8YNptFVKuIFCVJQqyWYvpkpBkqW+ItfWHGE0rZ/XZ46atYn89pd1se
FRtetMmGZl8FB/HhtUepa643r9dd/3F3IBy0z8mFg5YMnOzaUIHqolwhtFk8F8aryT+jlDlY0G6X
r1XcJGWoFc8V/+f6b0rwoAlAtotGo3iRL+KNWOdFr4N0rZ57agez494YUQKaofzoLG6CrGrWk18v
22vd61+uj14WrAKaK0NP5tZNmphq9Jzr6dckJ4qTi8wxwmps6NyzXeo2iB3OD0sHGsRsS7TYJPlb
VRr0poKdP0TV+9oth60amrgcupCneZBP9JO30sgZesWXfOykP8TVB7x2FGPO8RDUJPc59R6S+rbz
lyX2uTjrmmQzrRGWcEhVfc2r5GzU2CA5xfH6DH+8JP8psJ47I3dmQMJkebB6+l2Fc0bRa0HdV0dI
u/tD/TBx1W2zzFV7Sr8AYI27h8R1+yauOTuWjncEOYJi4dlN/HnT/IfkepOkRmaZmAXIOwQZ6sqK
1URPgkpC7ONwtTwBx6O9km01EUfukAXIgv7ofuLzj7VUXHrKhi+AOMlbskJ4sog9UsRjnR7Slt2n
5LZyD0vkITZc5ulbarfx1CdRnfAnL89vOuf9IcHOMr54zYgY1YrV8z1nXsOx628rJflDgb0z85FX
EwZuQ6gJe4sD+iDC8jZlONcSq6eGauy6TbNwSKX8OHj7U7FzGHWVTopkVsXqKbOybb3hcx0PzZPp
vlnrY6cKGAmUxOqprZuHskHbcsyq8ZCnuD2cqpu2h5ZYMFVlyYJFa6vjxrV8e+zDNVU9Hsgcsn/N
RQLou81F6arHYq10HmuHBkmnvTWdqode5hQBpbSerNRs1zqG2w9MK8JcGSky0wJAmw7iK+WAqZyq
V0q7sJlvDRJhkU08TmdS0jZ288L1OzZ/baEl7Burq2Lq+PiO1nKFtbZn+Wr21Kpjz3zR27ciZX6R
vljOzyX/eX0ZkcyrWDPlmjrk/fSljscObRgJrmmnLtzAUnHdvOQDxJqpghXpTNEsEVdFXGaVn6R/
T/Udsd8GS9Fv+PHW1hLLphzDgXQ8WkrjTH+drICTO+a8svVTZh5AXKFYoyQxJDIMjygwqnuOxdYy
iy+l2TB/SKtv110km4H97xfIsm08Qm/OHp8zu+foUKGZFvTberzNvADccWnZOK6YYGsujuZS3ZWa
dSC5SvBJNsECcHWv4WZX4nrfbc3QJFU0ozCuYHrsbtk3atJCMQMyLwkoJuvcgMfQQEJuc39Oc9+r
mO9at51+LbFmKjPWdjFbJOXF/DtdX2v9S7mOvqEU1JANXwCyDZIQ8Idj+KR9KOnD0v6k6U2nakss
lqotwxiXFaZt66WoX4z1sVGxGEv2TmKlVOUtLZTYKUY9fzat+7r7xuvB72/MPSLDMPphbMdN4fTa
vNf0z8Uuknq+HvUSwIoq7CVoRxLmICuQ+j3Z3MAaVO+hkpkUS6TSTM+rlmRd3HXtnUPncCbGk+V0
r9cHLjMvwDUlllOxLmljcGAedVB060V1Hg2VPKpsRgW4ulY7u6XdZnHaQZ8TSsAFo69tVxwMkh6u
f4HM9QJSR5zVea1RlBnwJTLt9EtfNE/XTctGLyy466jRDc2V2DrVb3Nx13S234G1o/ly3bxs5AJI
kzkvjFwbstixMo+eFvxPc+8NNdqBr/+AZHLFWikvmxq3xOnpXG5aBpIgw/D/j7MraZYU5aK/yAjB
CbdqTr6x5uraGFXVXYrzCOqv/0726n30I4nIbS7AvHAH4Nxzst39YzUyv3OGa5Z8k0wsB1ivbCBN
6vXls1/8U672xRnve26Fd/7/6AWY4KSwYX+Hu9Fg1TGT95rmuuRvPlw2uA3hDtxqp8HZ6vmBbBC2
9Eyv0O8L30C75bokb8YfaCC9pkQGL2YvGbr+GHTfrQrN73MR5aPEVP6jVVya3iRCp1trxZEZCb0m
KGmT9l1xHNFnVGRLMngmKV/NlZirMge3TsDXeeialDWvIxi5QvdQ9cth2IuHUHRPbRlEfhWATng9
9PVm8G2NA3qKbxe88/Z5WZo0aNg/rouSZTz5FNT8jmN67NE4oaf4+ChkFuzX+CrcImmc8Af1c9Mz
hm5sxcHDpd+g0gqb5VB443L9O9jJfVlYBVcV0Jgd8wLdri5aBpcQIoPOnnhldbwrcqjQKiCWK3eF
LtClxm6S1D5beOFsPRMSR7NZVWhVzkre4kk8u0i6Jf0UXIZhOjXlbvh6jd1VcJW1O7Pr0r5JqzwK
1o/SVProxlWceqtCEI767YCW1mvnrI1OEko2Ez5UN/r19zcho8pWEQ4Vvrol24+66HjiNbuJn17j
SSqsavfWZS2AJ0kt3MjPaDYFndICqtf7jnUqXzDrnAxqNeWQhnuJRh62JGITz/Yq/PsSjQqtsuuK
MVLh/qVr5amsSbK7+YcwHA2Z/l3bB8xXbL+utl07pOrTsPQ/7MGzu5qIpd49sGBkpQKyw751PJHN
qVjRkb7baxvxbPpTbNMvvoJ+oO+Hu7rAMJUSLXOrACMrb8YU+8jGaQX8uF8X7oTx7Zigs5ESKUGt
MuWZJ+c0EKxMrAXsgKUv78JS4OOVWDnWW4Ggky9pnpdtVFV5FvXXg+/G+F3lRMDUcojZXehQe5pT
INGulDTIyi0TwvCA8O7FAEZXSiE6tKCAwPE3rXvc5h3y3uFbktNia2PXb8vPM6zGTk7g1020d3XY
3QOGCJgK3ZNbMPvIzUsajHUYyz6bAFbtLjmfQoPvaf6Zityb7GwBKZSAbDNvth/ME0EyUau+zIT5
MSAe6UTH4qVb89owoWanqXWfv65TIWzsNIiMyoPlAr06oxniztGvIfJNnEUdmY2s2KF7V9cSLd/M
f+19dGrf5SVq4be7i4eiu1pSUvh2ClozkEbR3k1uj66JJipMnl4vFmU+zykO4Yc8F2eggiK3XtEh
jwa+WNTSvedEi+2sxK0VKI+y66oh3Xy+H+CJxeeGkNHgLO+mI4yuhCp7doqrGNKS7rI/dJn4ULay
ibaxfGjy9vttW71bZGAOJV6NpNrAWNQvaV1aLsiuuimBMM/f9QQZgftmUGIWnzlE/WS7pJVfzQ+t
M0+HgWzyXAX1n9szaOyklnkNLWpLzN6cWha57HkTNR6Vh5w10VQ7ptpAYyi12Avmbm/aYrpuWXoJ
CK50sm975Z9v/wWNM6u1nsWCcdrw4Ja2WAVvm9LdLw63h9ZZ5/r7G092qi4otsIe09VaBMSN2e5v
8mtFm2YGNyufl+5P0fJi+HB7Op2drr+/mc4P22kjDNMFJaCWZZEMwfzQc5OsmcZQKnK52OketILD
UM72Gsjw1FFiSN2aL1dxy27j715fD3Na2ys/LVNWnvqyQYf71JpacnVfrxgHcFC2o/NrTvFIFltt
+5LXhSEUaZZZJeP3rSGrysGf02YqL3Y188QBb4fdec87o6PBRLrvV+Jd6xeoaMQ2phbpg49g/qaI
SeVg+Au60ZV4VwL0R0urXtJyGrIyqgY5tDEH/d99TqbCl5txrpduQ8b0QMyflpVtJ5BdMnE36b5e
iXOZv2dztbM5XaoCtG+BNyeip9TgVprRVfSyXIayR5TzL16QdZ+ttsyGSHSFCYuk2T0qehk8LGQB
edOSek4PQMQwtkfbocUjA8AqRnPJr7uCg4pi5stKeH7dpCtq2yOzcjCXW9O5NRJE68ykBLvdcbpF
SsRRsLCuUVnuoF/nJk1L3eCK91rh4mZiweBkoIcuaF75Ympx19n/OuWbqDmM/VZ1s4tjgywSNPs+
5cHwRezth8aWhlc/3dcrvtvkJfhjJygZ11NuH7nltA+uhcvO2yurG1313Y4tnrCQg6fSjXe/e80b
k8SSbmi1RKnqbM2KCkNnE/9cd00FjiC/IffVoipfP5kCtuRhgIwi6BxZQ/E8Ud8wtqYSVVHMssBp
assKnNcWCIxM2QWN3NEcDEmYWaksnI+3ja/ZPSqkuZl9ClQujN8s1SGHCjqULP+SWfYjKO66Cg6Y
imjmvN57QA2GdBQUYlAsaig4LTNTp59mjVUsM+mKqe7nek47PxQxntTnH0FITVyiutEVx51bUubr
4g3pKpr11FakOmR0N2QtTdnwL+HkG9cFPz8Dj6s7pA1OlhaV6eTVx8orDU/pum9X3Na3x6Fzpx7n
8UokxM3irRiS29tG9+WKz4YtccaC4xTWg3xuaavnQFqnsJm+3B5etysVv4WWdO4OhA2p9EgbiVJA
MWV7dsPijxTTfWFHRS+jKZ/0c+6NKRTElqetckQeFUE4GrLu+6z0AVPhy3shkVJqQtN53GLav4Jj
I8r5jz6YP+DV60DIB5v+6pbl6DJyYmK772+psOZibqF7tK80rfPtk1Wz5nHMe/++uxAV2NwyexGT
j9Q1Q8Y3cnB3lJTBWkf+ZpuAAZrLEBXaPFRgnWLLTtPe3b6jO7iIFjo+jC7bX4AUdRECKcxZ2s3P
21tN4yQqytna93XdxYYU0dOHjk1e1Bf5XWBF7IHrpG8cPAiqQmSQuUql/dTuvxbC06b5MANOcfvj
3381wgSKizec27OwUXyRYnIv1TZYSciXkzdbKbf7c7FzEVlolp2Ye1jyzT9QyySIoDOcEgKkaJd8
EATXPLR7Dqr6OOIR5vbf0ri/Sg3ZQjl73HtUS1ZBj0iBy2RHlP2ks+HmIoT5/wNRhdWUenvLg82B
hBRy6zySw+BXf6YOzdBsJ9FqkQfRgUKmCIej3y2GhXrfWIFKFYlqnshsRTeVBYLfCLKVIpbteNfh
JFAJ/mfmNS3e2ObUL8LmI/E79nMDNaVhMXSfrjwSd3IZF1CBznhke5ZDfcBB93R7mXUjX5f/jXfk
pU23xsKBvC+sg+eBuaB+vW9kJWuXK9iadyjJpoUYnqqifM1HU8vO+3szUEkhmbOuYKwvUW5nYUyL
82bTSDSfhDAs5vuZNVDxzT0rqtWe/SkFoSC0Plt/PILi3T4DCGqIeLoZFMcN2VTWeJEHcTn9k2+o
+Lj/3Ex8MSQg3fBK7l5XEEFPLQzkht9tx/0h0Ce37u2X+1ZWcV0S8JrMmYvCo8jXQ7hRlHxte9c5
J1ApIgvaMOIUSG9Fmz+TeaZRINf77ogCFeFcF0610wJXywUVX515/+wsPKHM1HyiMbuKcOb11orC
LUVaoufLbUAb4Vif25AbAtj7xxG8H/2/rwrP8od+s5FoAojFkkvDn/F/4n1NJhMlk+4fXH9/Ew6K
YQt3mdMl3QbvJfOfRd+8uMVdF+KBSg7p7wW3NwvWd3ORLCWNV3dsorpmySK9X3ftTZVFn0+r1+/b
IFIKONBx92zItm3uavArTbRUefQzu/X6jZIlXa/dduP0jCcjw9A6yysuO8l8d10bF9Q7qS4QbI56
ln8OVxNkVRMyVdTzttdVs7fYmhDku8igOHPPeuR+e6x903lEYxwV9mzlZVOgFhFAxY5OHAonP8ja
dEbWmEcFPZPddzPOW5Fa0CoM8/I4FO0rXg3uizoq4lmOQ+/UnYW7S5b/yts+j6CTZMgmOrsobkvI
7HlNVou09ZqvUONC0V7mhipKZxbFX0GEBwHrBstqF81lbT8D2v7Zt0wvcbrRr//oTTSgWY23WC5E
OjX1k19kR57lD73XGwyjG14pnC13zAYOQfs09HwRCQ4efm8bj37PDreDgW4C+v/fX45BY3nthDdW
1n9rBGBpLBxe0YRrOlvollZxWgKAhrc52PLBvqFcrfowrgv7w+2v1w2upFk+ZAIcz7ht7Spn/kmq
1fkHQkymLgLN6P+BOLcFyMELrC242aso3IYpafbgLlRYEKgoZ7x09qXT4sF+8CU/NH0I/ZTrxd9t
y2gSoQpy9kRXL2yUIhXleiZZ+SqyC8AUz1KC4KtYF8NJW2cixXFDl1xLeOTbepsvQd88zraJzUQ3
9HXHvvEsQZu5GwTyLJjZ+6hfZR99uc821xnfjOyXY28zuYrUwwsnAGinMAC+hF72zQMQZ6WGXK5b
AsV3A3Sszm65w3fxRNUEwacQQj+r7VyGpvljBd3x9r/R2UnxYBAL1J1fI0TkzQBJsND1DqOLLvfb
o2vig8oSiQcBr2i3RqS8ISdv8i4r2z+V5V19hnACxYHRib83rPJQi0zbV29D4AeAxhD4NYZRcT6b
645oIqiQD/ewjP2MPVYriqnbdtEUCyrMx2OFw4TsRdrVA7TAwjmicvzWg58raq3WcKbV7CAVAOP2
4cBKzxGpnztN3HTj0erpF3+uU2I1aENvDWFUs8ie4sVjyEnFrXJK62AC+TbJf+PlsAHawzVdl+nW
QnFmi9Uk7B0BGIlHHtZieA1sE15S9/GKN2/LYjmytUUq1yYNtyKywvAniBgNl9+6L1e8eMc5boeu
LvAKtHsJFyeP5qz56/Ym0o2tuC7jI66mMhfOtYUFBMNdcpqDrDBsUd3oSua1nXZqmYP9PxLvLxeg
YPRmTwbf0m1/xW+FI2p7c5AapU8eQOh99Ns1nRj0Ifomucs4KuYFTKNLyDKUs7XHfjTY+BGz5D1U
L0HwH6hLEK5TzZEdOfVPxGskall2H4AjUJEue5PbDd+xqpPn/hqt0ot9Ju5cVBXTXDu8YSh2cIJw
LDfqaPtrGtHAftvkGldyFS+tqMxJ0/owiw38oiXjpvQ+u6WJaFQTzlS6yKKZBruj/ZQW7CcZctCT
yRPuN+PKqyPhm4KmZturEOfMz9YCKlkibVxS/gJY1fuI5ud7TaS4rF0yCwhYIlKW+cvT1C1eNAEN
fuAW7e9L6CrG2d3X0s/ReZi6fXkZfedIwx/3ra/itflKet/KYJq2kX/voog9JJio6e+icAsCFYPK
QPPsuhUqHoA2vZiFc/XqzOBouv3178ackKoH0L3d0ct4lR0Myi/z8ryxn1l+8vrWEC7f3fwYXkmC
0IPoLbBGzlflbdt/9KxDdVdDI4ZW/IovddWOfTafLOuIp66oGGH6/ANh9HDbNO/ueUxw/f1NRRs6
4HFbMgLF1vAytudyN5hcN66S/BxWCOrX6LbZuCijaenKCDzEnSHcvP8shM9WnGkkom+bq2xnwqpv
Oekj2/m7A7dC/iSKM6UX/8s9xxRMpKTCfClDj5dYAP/LiGsj09usTnJRFSQA6jbrd2efIbaNBuq4
Sv0LlJ2e3IhF7tE+h6/81+0F1ux99SiKY+dKcqjDnXz/6PaPQ3Ye6sdxMamcatZZPYuGY0jqXELW
ebSfy/ahzw3Fk8an1FPonIvAcRt7PjXNhF2/Ru34dfdfb9uEYXP/53kspGqzbRlm4AbeiumE9959
BRBQjOzHMuxD0CazBEkl2KasLmsfnCYrxxZ12w7UrMEzdEuvNuQG+cp6ssBk4rc9RsVn5yheoHhx
sr5sy8k91gcrMXXP6qyoeHfQVrmzM28+UfuJyQ+LNUdr8fu2Ef9lt3vPioqLy8qfaC3wPyBx8sn7
7sYkqo/NiV6GR+fQfM5js168bpcp7k7qvio8jnffkn8k7FNh4iTSjat49wjJKUILRL98c38vrCnj
YKrvAadgkykpc3TkygnwTafQil32UplY497HXYT0P6fTBqwCXYbQQV7kwTsOp/GcX2QCyefYSkpD
hNWEDfWUOmW86NgI/6tQ1Mm5+7bY4F7P6MWVd4Hf8T+uxd6b1NOLuqmHClPs/EvrnvfyW+7ec/mJ
oZWMvLpOmw/gyz3Z9GSLz5BvbzqD+1KdZZSUvHrr6LGKITKxeEyWA0naRB6yP+4hP/Cn5Xt23I7O
wX7I4uYB3NGR/xh4kZ2UB/lg6tP6F7z2juupXRzrjDewFURCp+/f/dN4KT7zM/STD3vaRhBQLp7h
ezE/mtRtNF6idnKQonL8skMuX8QX0p/b+a6zPZZJcWvIidZh60LumxKSJwHFE60tmTRs4fdbqDG8
4t1zRyx7r6FkvaV27MbTKXiWR3Kg57tA05hAcfGSCrdaBLZCMV0CevYKw/bVpQj1BOvRgjpN9a8g
MzlaUZ248RDnh/CwxiReXu3zYJhJkyDU42xdQE8a5HgoQ9q/7P3U97+L1fDqo/0Tin+v1G3dxnHn
U/u4HaaoPXaxFfN4Ow4XiHvHeXIXCDak6snWruy9oyyYT2FV2mUy2M0sTl4HLqnD7VSncQD1dFs3
aGZCaYh1Xh+WMOXDneNe53sTARtezbVwYf1CepeyIMf1PtU92ERJzovdTTtQBCN07SFBPoUJ0EAG
v9LtGcVr7a7braFZ+pPvfar5Z+k+ukYVbO2mUXx2LyDeUAz0KqYu/7SvU3zdNAMIECKZ2El1lGfr
eHtRdXlUVUSQG7jMuItToX1CW2Wyn7dXH+W3F1fHOjbdXGi2jnqwXXH/N4CEdT65nXvug/WFMdMN
uGYd1K5KABVxaPbx/U7+0V+TnHxdTI+HmgJZ7STi7iQga4/aRVir9zA643TZdv7HEkUWeaTZEtn3
QbLtbntfua9CqGfpTvWS18OJjY/UeZDg57/rhTikKnw6CxvfL/1qAA/n98K9+NOH2/tHs7Iq6XPN
AquYJmc4yXxNnH5NmtakVqcpMf51jjdxYeqyiq0rPhmIlIjLF9k+DsXHvQmi25+u2zlKeVS69Zx3
FZysWn4u/RfoMDHrvvOyc53y7adPXLJsCsfTAOGYiopXCEiZrkc1ZlHbuHLaNVBFhsVD8Y3LRy4u
Fr84/qf7jKJETK/MAyAs7OE0069u+SvsnmdTB5HO3krEbIPKcUSIoS34kf2nspJ5uW8Xqn1bVriz
ug9wMnLIn6z+uZikA8j1b79TYjpKbQMGe2azDAOP35cDS0k0xMFz/rgkJGbn/mQqZTWm+U/vVkMX
sVxN4zXHcvnq7sd6/X57QXWXRGrjFpUgsXUE/kL9mJ28M7vsJxY5MU57SXZfLlSbtnq5tt7KMAXp
5S8chi8b289grjA4qmbH/3sGeeNNtc8pDTdkcWZ9yhwebcNhnQ6eST1RlwJV/Yk5C6DatZU4V1/s
PwGOksGhwixHL8ZxxVhkaiIlVcocOXlc5h1mWXqeDCVNuuAu+qiQUsVpnRL65RbeHE5OljpdKsOX
/S4BdgytOu2egc1M4gzpTU+T+LCz53w4d47pGVi38ZVCJ+8mlpHhegvksYNX+WlWdsddVvcV9mrn
1jSAymnbYRhafuLzcWy/Mnm87VeaTak2bjWy88aiGMdTP9vyheGG9EBqp3yotnr81Hpbb0BBaLaN
2rklSYO3X/QqQgTrkztdChOhisby/0a8N04Fwnc55w2ya+X8VdMvVd1FFZCwt42j+2hl1+BBGd0o
aDbGU8MUyzWPM/fnfSMrG2bbZDnIa37K3T6iGH0tAkMU0320EuudrmVQ8rPGU777+zkLafnXOBae
c59N1EYhDiTqVKMOPnnbEd0Zq6m21lSpaicQumWDrsj5cFrIX2D8iFZSR1MvE7F8nMsyakL/dNv0
7z4/hlTtChK0RxfhivvioCsPLdqvwSZUR67fnbnrHsbaSCqnWQi1NwjEHNky9zNqEOtp4j/y8dPt
P6A7VqlNQGyfW7/OsAT1I/+Zn6fTnsX7qXscHsnBPnuX9mR/vD2V7i9cf3/jXcKRRVk1a39qS7yX
hHkCpNed+0gJ9jjTNqKtYJ2qf13ml9o11KyagGYrPrvWA5i4PGz/cWkPoEf/BYZ3O55GEomxnw17
SGcXxX1nv3b5OOLj0QAR202b4M3cEOt121NxX1lbk2z2fDjt9KukLxRsKxIkUezidobj2fszELW7
BxSZRVFv2D7LBlWzy1p8DIMPjvxSSgOe5f0lIGqHD5WcbQIK1Cfu9XG9XDz5uOxjFNQG2Mb7MZ+o
8gZE5LmTF3w6+eFoR1Plgrm/ahu8hgT3RX4SXv/am40vx9HPHJph4499BLhtvKy/b7uUzvrXP/Vm
5C7P0Cm9Q+u3dGVM68vafROiAffGsXXvtI/itdwNm8DnFuoo8ujlD7n1wzKlcZ3pFa+FEOE0QgG8
P3m1gPL3T2bP8UZMaNX33YqEiu/aax32OLb1pwzCkKO3gqZnPtw2u25oxWPrZqZChteh+1dcrhDH
EIx1y6m4697ZTg/JNLxJ8G8zCAGWZxn+GaofM78v4RK1zWeE6rrlEbhrM5ED+sQO/nIXjV5I1CYf
axwWx+tgFNa9Wt6Ty79IU5LSbBS1wSd0y6Wsr9s8GJ9m9xRU52w2bO/w3cMs+sr+34OQrTs0Clwr
kBfniFutB34JUvM7gOYplKg6BhCWJNwOMP6ckOMUTfGeTLivXyP7E1h4juWP/Gg6MGvObERt9MEC
SCFczDUdcF4+lMfw5/TdPtJke/CSzFBsamdRvFauSwfhDohQ47j53T10pyqekvkrjezI/MioeccC
auX/18UjM9CcBLO03/0P+VmeOJ7QPmavVkw+7HEfxcPfY9yeqm+3PVpTBhGmuLTTsrClE2xHPgUv
wffgyA9FwmPwyz+hhnNiei5Pt6fSbWbFyZduRb11zZgtOzfhP+UYF5vhXkMztNoK5BO/EauzDadi
gNo8T6plaT0QiU4r2b77XbjmH+76D2pb0Li41SAs/Ie8OvPqRKA7xI/3DX2NjW9SWrsszAuu28sl
Hyh9KNt/lv3j7aH/Pcf99+aKqHAsAvH3CQzhcHbQKhSWE/lsOVTBq53/bVN6kHSItnmIFs+PAXmH
TvzLtP+6PbcmZahwLUhNQYAuRJFXdE4MFr8opIZnZ93I19/fGCzgVR+wa+0b2r/EHpPFUHjpNpPi
5wC4MMF9HG1GyWUEGJ598cruVyZ6k+yudj0UJ298dwJCC58+HTa8lg+4koj6BzcRB+dQHdEGaQIU
/Hs1897KK+497zW1oT+NK/l4P1Zn67f9VB85Tjt4RHqmr/Zv9zuQYp97hBT77H+kD97rfeuueLuQ
a1iTDC4ZAEWeZ2s61JnBCXXmUwFctHamAC27qL1TeeDn+ui/yjKaIz8C0u0BghL+4a4/oUK5bJLx
auh3hCzrBZTsEQc78X0jK96e83HYMr+aToSE+aF3s+EZvziG448muatoLvBDAI+BztHzmLOIQkhs
3qsERDZxt5bHsXyS7LMfmkghdJNd/eiNH9YQIReOJfHYT77m7WW3hxgskXGOO1kLQh81T/dNxLfN
9v79BvkPp7BdLrzsR3oOIdUeTH1kLda5aIEAmNlHsIicpnW73J5KE15UkuEyQ9veVuFvQSEp6Zb1
KehMZ0fd0Ir7s30dCzot9Nyy4DRs5NFvTU+4usVQ/D2jrqAyEPRs8TJuLZH07VHMzy6rEta2p70+
tLaJcVw3l+Li2SakNdWYS2xrxOpP0vq0ZWu09xD4o99b8ZcghvOBZtlVfNcK0p7BKmAw293SBXeU
9t9BxT/W2fMafNuGO483KsILihE16/uJntew+eAB4BOBkOaf29tJA70hKrbLzfEyIreenodMRvOy
AiwljnxdI5q58RKAONL+TrIpDi0T+4Bmm6mQr8zPG1JROMtS2SLZF+jYit2EubsGqncSi8rJi+dS
3+LEJueuLB8lNkJU7Pl5COVD2XQeOFVMSBNNOlaBXZ7fhsXA/O0MCb0vTSWdS+5P7SnrnMlw2aWz
k5Lwc1xDWU642ee8aj/Rpnz20Fx7e9V1VlI8HT1f/eILAKFsd2HzP1S2XWMdwjkkInsIF5/RD9O1
2+H74LIpKA3JRWcyJQg4eUDbhmFWaoe/J9vl8bDndlyD5tiQYDSXUyrMq+sF6CZEt53pBDaXl6r1
uHXuq7YKPk3QUrR/LgBzO6Z8f/3ud/aa+qI7VKOkjVyHi1+x47Y2kT189Fvv0LVrnIdVXJHxQDMr
LkrnsoPH5661U597u36H6AbYmi899aO5B7u5LM5knCPiHy3/Lq2MkKivvS3xdtIx3lx6r1gewoqF
z6HgjQFxptkJ/3nv9bZ645x0F5k/5eyr1x5ckzyTJvqr77zNAt25gefjhYf20VmzU4N+0JJlaD8o
k9yRF179lRcG5LCu5FOffZd8ainbw+FyvU7w4/o4zC88XgCAKg9hmSxZTAyFq+6cr74AVz6a6+1h
g80AMkydpDy6r85T+MPGGzBuvg63d5duZa7B6E3VtIg1vHaK9hc+z/5zl3V7KtEEC66G2vQSrIlr
KmSSFnzjK2Sczg5O+b99C022B1oiZhscRDf+NVu/+Qv9EuLRk3n+Gfdf1mGrWP1UV5kwbF3d6EqF
XHS762QiAETMLph7nlsxyo8eH3nbG8KkbgblCmzyCevzwPLPXhVOv4FlrVDredWv2wusqVlUhKRV
rcXWk6m+tMEvfwjPxM+SwQWuoK0Sq+9fJk6S2zNpkozaCgiVvqzHRXV94Sx04hWP9N8DCxz5Iade
3GRhm4AWNjd4ombfqijK0QLiiLOuvUy+/c8gGnr0vPKygd/zdPvf6CZQUqZTTnvJd9iNzsHnIIRa
7vUALmqDsXSLruTGviL1LOnYXmbZgOZ/aQuoCKGh5r6PV0tiBhJqsmblZXaqCxP1y5q3xxJ0CHcN
r0In0VIhmbvw6iJAKcxFdSZ4GxrLzZDVNbZR4ZMQ0OghtjJUF3vsrQgBA1fxIbtv46gAys6SkyzD
Ft8+D8chLA+jLE/7eJe6dUhUOvY+22Tvj2V1yfY8LQg7yvIuGWQMfd2pb+JcOdkkGN2quiz2eKxH
58uwgTbUrQ33WJoNr2L4FpsjSkPeAhu+O1l78Cj6PZ5n04bXDa9Ut0tIxn6ym+t2DOJurk/Vuh5X
vFre3pK6PaO46+aT3eonL8cdWQY4vg+GPFEG1T0pxv9PO8Fa9MEyOBMki/02cTcS7/1qGPpdu0Dg
7FrXvFlVm+WzNwxDdulz4kYWn/Jj5Vt+MjrTZpjiXdtgCiVBOjYZSqjVYD9WU9wIVCt7dk+gwdBK
dgzadu2hPlCkdbue9knErjeCLWO2vt6xrBhfyY0koFPoo00yFYt9bc+OVjDX3R763XSFoa8L8sbw
Tc8oDyF2c9ldGs0UABVaRC7ojERSWH/fnuPd8wnmuK7ImzkqOrhgpinzdHH5EAEelGzdkORQSo9K
3zOsgW55Fc8C9GKcJpaH53JxP7Yb8WNn6+4qrvAPFL8qQghvzBmxLjakVUqneci33ZBhdcZRUmDt
Wlu+t0twXkowrLDGkfHG5+yV+s2fba9M0h4686i5sMrXpu8IO0MKMHaG4VsooR59e33fLa58qiZC
8HN75bzAOrz6xIsPANjV7smfSeT4z5tvOHf+iwz8z7kTsyj+O3T76oaEB2cXJ9toB+d+NJXO/jh5
u/33OLX+Efm4P0qUQd98OyhOwq7ll8XyllfZ2T9rX8wxpwuZIhsi2skwy+3iBEX+4Ber/8otb/i4
bmwyuKzOJkpI2NFw76Nm8s79uB6t4qddzhHu/KLBLs8EquOj9fu28TWRU021bSFCb7Uc64LLHoCO
nOZESsPhS7Nn1FTbeXnWb4ONdR356D7nE54vPhRt7ZuIUDR7X022FIIk07CNwRlN+N1pchqooPKR
uPHajPWrgz1ruFTSGUkJDstkCaubUYtsvAYlVtBU3nhoLS+fowJyw6Ywofs/SphYbAGK4cHJLjYV
ER/qKO/cdGncaGTcEC50a6KEi2lznGDzh+DsSS9PXHDUpiDr5ofbm0k3uhIlBMis23xh7JwHdfl5
zCw2xA0Ejk3AD806qPcraEt12cxIdglZ8afl1SNQMb+tsTJsWE0yUy9YKl62FGxqwVlW/dFjaeEW
HyCH8s/AyGGxJpOegsa31cuWEDqBvBy68DwG4O4hOUEz68bj1cKj1GRNztkS+dGbjHRHmm2lXrdI
HtSU74glTbsGB+yAMa6gJHP0IDYSWc5wF1bJp+pdC5NVV41ocD2PQ+M8FSCuSZzBc37d3lv/4q/f
CeAqzN4u6iawt3F4qNwuYJEoPGgrLqHMLy5v2sfCL+0XunpWF5X/4+zKeuPWmeUvIkCJpJZXSbN4
PI7jOPFJ8iIkXxLt1L7++ltzgAv4MMMhMA95MRBy1Oxuks3qKqsR4IedbRFwsYpXt6HVg7Twn2KL
Nv+sBdn6IEuhfEa8VR4cLrxP9bZmLBy92aS9pYkFFbqfdcuU+JUnjkMpg7honr2hf71tiqvVOhha
yRMJ3QrwUsTeEZyvLyO2tL4mj5sdJ5cHbuc0TuuZjyOPLGAlottT6r5GzRuAYMbgPc5POQePmIsG
bDwO3R5aF9RK0oDP9BzdrOQhnlE8Y+u2BAVLxme/LLr7plAh/cUmxk5CWRrMxChB9dCnpe2R5Xcp
uDn2X0j+Fg+mS16mp0q+uvUQcGm6Mmlso/YNOlZq1X4zkYex4dmBgRImtLzMPy6Fa9pENc6k9g/6
juBxT/PiZA9fSvY2QNuLHa3hS8X+1PwsJsP5S5OE1HbClUDdpU3m/FRsx4o98g5ar9WR939uO5HG
P9WWwok3TS2cNj8J8swd7zi7wnCjv95mhdVVNv+uGv24GN32MX1oHuiXfO9EkwhQfY3ocbmLmwuT
KCHdo365AcOXn0oH+A6775q9V5kIDjT72r9f9u4CBT2yuuBrn59WjocjFhT84wJdaZcHjelR9/qL
KD5AiWKZ+1PlJ6l/rDaxr6vf9fhzWHmYV0Mos/7Jd8YdxGqdarmne8bB29d/L4UgvVkEtpj2MY+L
oG0+26beYI2jql0XPpeogQ5x++ix+gUtTAEOl5HTtQ99SwzHJM0BQO23qFrSzbwg3tGFHMM2iiNY
00Mv549TMZybIigcYTi46j7m8vd3Kz/3uTMKkZanOPP2oqVBImUdLD42xk4YdiNN6Km9F23dgmSy
husmbR64RRHOowlzrvv5lynf/XyI249pc3Fct38qsBQNPbrzC5m/3k4amuyqiq94edk53ENkj/JD
Be+0uzkYTRrrusGViJ5p7xYjHrkeeSnzM2q7P1OSJLvSk3N0++frrKPsybOcfDcWpMC2Q05NRYMq
73eOaH+hqnzPuw2iTInqjK3ct4e8PGXJcJykha2/NLjmdfv81XPReIPTdMBbP2ZyN+dvnfWjpn54
2zK6sS+B985vkhF6FSB6Lk68X4MtqaO8W4Op9Xe3h7/u8X91WySC1bPvr8Vp4Qlu5CA6dEw94Lqh
lYCFwKaz9oldnET31EGPlBBqsLdu5Iut3tmkFD08PfW7U3FhrEs79zcRQHTdtojO4JdJ3w1eTXnr
A9vRoljfBTGOhs26gZTddO/T/XZlC7bcUY5tkmSnJf+0jdbeau7qI3X+6q8gi2Q1dVj36Ioxjra2
B8/yWJLALxrTkupso4TpkBEX/T9xeppibyetOpSu2PfCRFdyPQtYvhKiIyTHqyql+anPHvrs6dJ6
Rdd/LGGqe2t+vtpsUXKv5bkdd4/JwFFeaeLfVTOu0ea5JnllzReoPRd8qa28ruz8NMntIa2qjyOZ
yqCxSZBYpekkff0MZKndFzRrO2+RZX9sk/jcTltQ50Bple6DM/Md7tu340A3ixK+kOUZoDLL8lO8
4VmvC6g1B5J+HsgSkFJGtyfR2UuJ5EmukBr0mvwkm89ZdvTlGymPiWf4BN16K6EMdSgH8iq46TXF
M4dCiTP/Lk1abbqxlTimqApBGgOXgInneJL8XY5fFvHPbatocoTaazF1eMv2HQBUZfrRtU6TqXVP
N64SviXzRd6zJT/RUQZJ7u5yEhtS8vVzIJSx/5s1BZoo6LjCWypITaNuAZhdD/Q+XT/a3ZObmuoy
GqurDRXoZQcsKbfyU7c5p3oCPDzLz4NtgqVrvuKvNop+nNxm7HCzW7+n4pxlv1rrnPE/xfxxMvWE
aBZBZbhdie9kaVlkp0HmCc5pHX3ISjF/vO06OgMpUTvPk2UTvDefbClFkJND2VQ5BDfFp9vj6379
Zd53uyPeFtLFapfu2LMmcPtkB9rK6PbQmoSj8tsy3i1UjnN58lgT9vylLH/nQxm01b65S9DMsVwl
aLNqbjZvmcrTMOSf/CwJXUuEZDZdUXTGUc7JTjm17txhaTOZ7BlETjPbYHZNnlS5bUUt+cJ4nZ3s
eT3OrfeySv+cbenD2tx3C0X3yH9XFhiLse1HUj3GZPkyV+DPdYf+f7eXVmMYtTECBbZyqhJ4DfSX
PmxJ9T1uXMOxXmMZtRWCjzEvUj/PTr6kjzazw6TGm9KQP3WeibxAE1Mqwa1dzheVkro8tdYYgHb8
lYLxykpN/D064yghO4o+dUsGv09n+g3t7d8T/y5yTXSbKdFa46pSN63MIBvCAnDZBiLDlZwf7lvV
ywe9ywW0W2H3HKafVvuQAVgUJyYInM7kSqBCF77pwO5bQnpg+tMM27Gf6S7NTWrEuuHVQE2Wup/K
FceO2A7WZt6lfYoGMHt/n2GUfZaIelw9WWXgwMdWOGQoVTEu77ygqGy1sZg9kI1h9G6tjtBneGbu
V7mOr3f9drWlYV1Tbx4HH2eEKf5l1y6ergs83903uHqZnYa4XCsP+ytHBaQJm/b77YE1WUBtYnCk
l5Ygd8tPbTq7UV+M2Y5LsKZZkPTcb64jd7fn0cSq2rqA0uOQbD6sU/VDsDnFrt1MF33dJyixmtBi
TdAkmuNc0L5B4D7syHrKwOziCPHr9q/XuL3askBtvOOMFJlm69KoYBBAr6OS3mkaJWRJhlf+euhQ
X5FvID2OKDdlMZ3RlWjN47SPcz5lJ9LOD2WxHVhnAltpar2WUEK1mslCG2/MTmuK7pCyxyUnH0UF
fRm5vjXc74Kq9tNd71RFMHPf243MMnHV6L5L2XGrBu9cApLVJ8+Wx8kij0liuulqhlZBZHiS7bwq
wWLk/NdMnKAwamLrRlZCeJ7a1vbF5U7Fhl2SDNB3HqK73FPFjkHEee2zGll5mdtwcJ0QKm/HfOb3
JR8VOuYv0IavLWyGfZXsZ5+DMbMNb/9ynVGU2F1Z7Y9+gwtb6fqhtNkDazzDJqtJCypirJYEr7lr
igLd+ihZsveTZ5zUdnQwic1ojt0qcNpqNlSOCrc/doMI0nbX0jlIxP/Wal8a2yN1H6FEMEhR+ngF
PvjUuiPgdXUIIr7znKc7rzGxXeiWQAnkPOc95H7sCu+hHgtIYW9B7pZif98CK6HKqLtAgLsoTvH6
Y1myp2IzEU5qzK8ixnqaJDMoyvvjPPyQ7XNTDbtC/GzLJhzWu9TjHEvFi03QXrMrt6pOpU1C0jjP
S3Hfe7GloqfHwS7A9Clg9nn43mQtOXRFcmdxWgV0ZYmV5hArwuDgo+FQsaHpt7vWU8VzWetGch/1
uVMB8HFcFB8szwSb1tQQVCRXV5JtHIhTneYSVN0JmjickGRx4Fkhs9NHKzH5pGY3Z8qGixOyZS8x
TM8X99QNPTodCx7VwvUNCVMTtUyJ2nlZoYLcVMUpXZffcTHsgel6LvtfVdrdd2ZQG+im2PHAy9tB
0g0QyS6udxY1dWTrrKNELFBzjMVZA7WW5TMd+nBKH3x+l8Sv81dznDusBXMZTF/Y3+VWAuRsGSyi
+dkqbqvPXYvMvCxOScOsz17utnk4kbyug65NLZMMkiZZqrCtXAAB6E7i8lQghJUG6SiKV8rrWBjO
45qspuK0SidltJ236kTtOvB5yMcnUv4ep1Nj4vzUhJmK0IKasOWwLa9OA7ogk3UMi+mpt3/NFhq9
05dmuKc7BCt9seC7Oy6KONvQOvDQxCr2vF0jvuVxmKZpE92ViVRsVStwT+RIoqfMyvaeN0WsMxXX
db6kxG/JHOHJS5LzOMhoR37opmbfLK5hT9SkB1vZcUc0vvWObJB/3P4bSG6CdSYfR9wn2sqUgXRf
oAQxiDRnkvEaG0B6kNMaVOULFy+3Da/5+SqQKk/rVZISkdbY9rHfpsBLyJHbMrQhUHp7Cs3PV8FU
jb0wR6Y9fFTkwRpzEFL6Lz5BreH2+JowViFVExgNyFbhzCNqugP3SIi3s/tOtCqUarY95hTErU5b
KoMyJ/vJIwaP1xn+Yq13IVUMUFvGtbk6dfXncd7VGQ3KZl/bx9tGuQ4Cs1T4lMAjmB2DV+iRH9ge
JBNHdth2w6E3DK+zubLr+rzcbMAxkRBKAF5bO2iNvTPXO3wdS0VOFWzNLKfAT+/QTMzDbOc9yEfI
/e67gx9VhpcanVMqYSs6QFzaDpOk4qfNvtlgYilNKUE3thKvcxOP3Va3oBVoi12aboHjLx/G1gSv
1NheBUplqUhFharXyeJvqbVGlpEyRPPDVaRUnFUOE+KS5iv0uK3tGTx0eO4UnqlpX/fTLxvlO6dv
4rhxthLitR7/3M7ufnDJfQ6pEtE23WZVRUfaUzMefR8C2gRKpIYEowlVFQ8VTy23M+gpn3IQZLnz
a72cpD+F63oX8s2iF2u9s8qwDYQSFBRw+VmPHgr2mW9qRNMZXIlTTkUD3ocWBym8aYQtBDB2UzGZ
kAo6f1G2VsgEyLzmtIKue/9Sp6+ujSwzmTrRdL9dCVF/qhfARBzr6Kbufk3EoTaCcnQrqkQoeO83
e8XR8phMYmcl00sBAESNgikUQk34hOvGoSoFbY2iZQKeD+toVeOHpXsGHcYBeNbonvxOVf5ZFHFW
CIXw/nFqPvv2x+2iALjJwLIeq/5YuJ+T0ZAor68CVYloAYzKC3edq1M12iC6nR6qzsTmrxv6sjrv
/H4qibUmJWJWxM8tg2ZOtRmso7P95e/vRh4s4XdzBdfp8uY4CTdo+fS2seWuZEP9ywe9G34pZDYA
fGUdx40cbJJG67wcbq/rdc+kvhKwohaDV/ewCXdfrSnsl69YT08afrhudCVg/WKurWzLwD818qc2
58cKUtn1QLMgk/edVqmvhK2HwNqY18L2Gd7E0JqCB4kj8sTutoGuH2yoio6a0AA8gh3WOq5dk0Cn
0Pvob1Pkzv1pjLMsaPDPo/xpYSYeLY3NVLgUQChW1g3YsySZf+BN65C47ZfYcUK5mG7pmkBQ8VJF
MiVr4g32EULXdUAzF5JObnLfcxNVgVJiKtaR+ThZkpa7T3HsOT9GV97XIUb/Yqr1bEBoLGIdnZIN
z8WIDqtJut3+9mrrjK8Esu3nKerTHCjhkgaFsPfulr+K+rV2AdS8YwqG1qD/BjNBo8eKRMQh1fmF
W0+8IkG6bOioNh16rn4DJlCyxdiO/bi6Mz/YDS1CcBZN+61xeUgnrwmtpTdAAK46EaZRMkfao1kb
tWp+aMgWAob05PSmJ+6rdQwMraSNwfYtp1tmci7L5XdhVae0yx69ev7ZDSzAxTS6vRK6L1AyxwW2
mQ4jDJWU1QPxwdyevtwe+bKWf3Wa4QOU/d7ig93bE+7+zpSFaY3y7+hFoHQyeKlmeLV6nY60t9CD
zA8F709LtR3yDUU811Rn0w3v/ddDR2ua7IKghXod4ggarej42zETgk9jdLV0XVTrWImm4gfBlmhO
fi+96fx2+XlXjK7WrSHeUK3rspLzWFQuvJ3uPXd+vHSZd7MfepX1T1X2hhXQfYUSxDK2AJYQWGBa
rwHu0pHM7jrkMketZHvk/8M3Lb3jYLXhPHvfS9+/z+nV+vVgZ5OMy4Kc82TqH+xKTscJnEC3/V5n
FiVwy7zt8tJDThhcfw66BDpPLM0MRUHd+irh6pZuzDeykbM1lLjmHuz161KmQTWu4ZgGm6kRSZN8
VKI3Tv0tTTqZPsXWs1tt3+oxz6JmYW9dVbVogXHvulczR+1Fnjp7SexkIufKB7/OAsrBXZaIIby9
FJogVkvaEEgldp7Q+Lw4ct6tef9SDfkK/IH7cHsCzVqr1exioMJx7DU+C7G+5KIM7cwkkaJZArWO
7bTzAnRpmjxZfir2ksjnvkTmz+dkDp3Oc57RuPv19lfozKQE8ux1pdNmFRZhmqtgFXOOS4f9xXaa
zbDf62a42O/d4b2jwIUOskme/A3IU7H9oemaB1Bvv3OhlX04yy2oUCcyebJrRvZZkhQBg7rBzsmt
1fAJuvVQwhoV5q1sljF5quVWBKXDgtS2T4kQx6RN92lq6tLQmUqJcFqAJzJpMc+8sYNnyWgs6meb
G8oeutGVTbkns+wGaJo+LaX1j0z43vOtsCrp4S5PUivbHWeibzJJztSBsM/mp+WBDuy3h7qoIbtq
PkAtbHOyJRM2neSpmK1ny/2FMt9XbmyV0yyyWtae02zKUhCTPDWDOIIK6URK7wGaNg9d7P+gtem6
pkkbaonb3eRGu6nmB4B2I46HR4ri/30rcLHbu0hjpIRsDW2xwCT76G3dPk7ZQWzr59vDa87Vaomb
uWSYW+imP6GAFuaoUw5g4XF2sZEFXLe+SiRDIbGNq5khU1QDrpqysINyk8e0KQ0uqtlB1Uq3Fy+z
tUpOoAzKcRzddjzxXuTsPbY82dNi3kMSeXfbWLplVkJZ+vbWid7BMWOSO+G1R8s1oax066DEsWir
Aq2ugpztDFolzHm0+BJC730v28FwvNOshFryjtFd27KZQmMFNcedzdo5cGU77SBxfReelDlq7dtq
VmnXK+MH4gx1uK2zEznz8HVIiClr6z7iEujvwmF0vVhkluAH4AK/bdyNoR1vr4FM8z+311izEGoN
vMbVAMLaWAi/wRGsC6HCy2wvGIp7SoEw0eXD3n0A3/o0HxJGzizrF5yyM7JvoVJlyKYaD1Wr4FVO
Y7SJ4ThJ1vg1neznqjYV8HWWVwI5F1kebz52mhZAbZglFaGVQwDZjn1TKOtsr2zJE1jdl3Wh5FyL
pYpIhVbwZQPDfikOWZsZVIF0JlKCWPj10vsL8gXKph+SxA1byzWkIt3QShAv2dRDmtsi535rTmtO
Hzv/7bZXXh9ZqHXwIfZI2wv8aO6QN9uqeTRwQg0noesrK9QyOCvmNk2I4z5ir3wd4+7HRam1n5u7
aipCLX63TZLZnUWTJ3eVnxgbf02l9em2Wa47jFDV13oqSdXkCNbZ60Oeg6i5HCIvrl/9nvy5PYXO
OEq8DpDNzvoRvz7zXuP8Y8L6YIp/3zf2ZbXf5YJ8zboqiZELHDsVUd60L902ZB+sJTfJsOj8Rgna
JkNd0V9RPrDR2bL3p9h/Qm+/EfCpG14JWFK7kIyfbdxeoRGd9G/ga/152zS6kZUoZXIa2ypHtcwa
mB8tVTk8p6ntRPeNrgRqzbZ6HnuEEymFderirHwgXOLefXv4q+V1JtRqtzMleOyRGVDxXRZSPgXJ
sI/d+DCl1UMBIh8/+19GqeEGoLGUWvdO4qls8w2TbQs74W3pa+PWBpIX3dDKZmtBZ2N1SJU8OXn/
mAOcxqq7ANow0SWi37l+X64lF30ODXqnPJTupymb/mn6u5AVGF0J2nKR6zRAdeA8sv4l8fJs70t2
X0lOqFJsA2HJ6mWJfRC0/LVaduT1c+TN9HOLF2dw2BxiahsOC5rk4ynhm21D3FUD78645wVAH0Iw
M5DLy20v1a2uErwgzWa1m3J2YL6X/SlE0rUBcHCVYfjrDEFYBCWEhy2dszVxujNPh2hl4Olum31C
Plj2F2spXkB5HkwzCiAoSnBm2Gs0G4LaOyynspE9lGcOa1kkPyacTx4HtoD7Ni1+UYY+07tMp/YO
r5xUks21+5j263pAyautAhxeEsO+oFkZtXc47he/c0HB8rh6xPmwjP76WInUpESpsZHaNVzFHNSW
i8cO4Eh9zfo3t/B2bjmcE2PL3fVWGCZUMTZhy3X2iD2dB3S053IKs+nTNDxW9Rd7S0OQAaDN/aeM
f923Gkq0+067tHXe8vNS1nvwPryA/9KQAS+Z7u/yu1AbifPGRzvlSPi5oWd7ohAPn0M/C7uER9ti
wtRfv8EKtZW4SIbRJSUmKUj3KOxANF2wyvFrM33BWxeTJsVj3TxKwDccVah4m/mZDzya7e/esu5I
O0XgEwLxkQxbuUT3rYgS+nnZ51Cus/hZLsQNMtY1AU9Majma3VXtLvZmqOKyhfJzPX93u+q48W0H
ht8wJRsOIR9W+4uf9bvbH6KJFbXb2Mtp0zXQfjhvIg3cXIa1zKO2QWPanaZSm46dxU58MaKmU2TD
rh27NkRnxHrfOqjtxqUrXIEruTh7pHgZu35EidY2CQFo3ElVYOOSZuXWueLsg018QCdONXi/0g0M
N8nvJKFPIBsKb6+CJh+qvceNNRZy6Vd+3rqsDCQE0EK5Zaaihe47LrO+O4pwi3jx7Lj8bM11VDl7
ln5rHLofxFeWPI+V6WFW50rKXu5vcpDSztmhiYcASIJ9I5cA9BwPDTdJpWuOC44S4OgHaSyexPaB
jxsof7+I3A9X+8d9i6DENGto1g+Zh1Do8h3oD5JgzKfP942tnMe3qkYtiSLMOESQ0NuSDIekI47B
fTRmUfuQUyYWiY2IHebqTzm/4X0KKP//3fXLVT01NoqxBjKeHXy+RJZbBt4yGN6iNA6jNiLP9VpN
AyH2oaz9/QCCunYun0Vi7XF32d/+9bqNWm1CbrytqC+qrGdi/WL0tYRCqudFcfq/ooBSzPIq8zLs
PVODgu6LlI26A3IVQlO+DTb/4XWY52OV5Z+b7MUWJiCNbqmVWEa7eeqVBBFw0dML67r+5pXoO1+W
9o/BYhd3v3IiEEoYV87EnWVOnDPnc9QvPyrrsaVe2BOwj5dZ0NbfivUtnV/82MR/rcl+QonquBF4
7gf54bmEAHToduClFqW8c4tQu5Z7Xi92VvjiPOY8lPm2bzduiDvdD1eiGjpJE5+7hR1cnjqgf61/
Tw5ADLcXQjO42pZcZvVGR44ntS5h0yPZHPlpyGVnGF3jqaqsBZrna2vyKVKG/DXxsEizMPbBqGkZ
kqlufOVmvcSVT6XLGOj0IxvCgsMczWnQgibyPutc5n23p61zAgaWwsLv9+fIZ+Muoz/vG1mJ4WaR
fJ4zWIb22R5MiB9Sa9rfHloTvCrGy2mW0i+THhfSoY7sKf5MM8D+7elOm7P/2oQ2qKttLdDV6CuI
rHQO0go30ZwFsXMffEyoGK8xWdEDMfju4whupmc7JbYMRBpbb7cNpPN5ZQvGQ1q3Ni5sj2rJfhjG
/UBML5g6h1Ri1eWg0egIYjUfNgrgJIncPP1KXOeYOCZGO83PVxFeReJVWU2xAD40wkaQu07FbPB3
jeuobclVUvERFG3uY+5sz72HUN0k+8YW59tdllcBXg5tqb21qJUMTdD5S4gEHN03shKp8URJPLoC
RgHi0ALzHtj3dvcNrYRqvc0LZFEddljzJ1pkBzHT4+2Rdea+rPC79CJltbW5hZWsWjewvCoYne0h
sVzD8DpHUSI1GYU94ljCDnaWfqVk6ANm39XjwoTaiTxYXleMQ80O8JKdHy8h9GOD21bR/WwlPEuJ
ZrSkw9BV+5ZsfTRZpkYF3chKdPZOaTs1lexQTv5nWRUp6BNNtMuasVXE1hYXMRQCkXW3Dp1hZDz2
3LSL6oa+3LjeuYmbFt661ShNt7zrormlbWRZJjaLfyEKV05iKlarKbKxG4aFnBufZ9t6nJjfyATc
VCNYx/Ium6w+SteKUGjb0LX46azdYkEZfoXUyofR98cqqqaGQDXWa6oFuhJlk27law6MUd/dV5xX
QV+eN2RZ7GT0tzsz5oSrQIE+oiOLm/sSn9q7XA4VaFS8LPuzFUW+vgl3te1INk0q32YrE/ehdITa
u+zSRUy9K9I/q1/3u2xd5i/glQS7B7GTX3dFj9q9HC9WPcx94f7pqEz3Hl4HnmLQxt2XC1VxCJGv
LUihO/cP4CIoIQyV2I1Df5eqIBNq/7JNLX+Y/QVQuLZw7Y9LDO/aVXiBuKu5ARMoCQA8laOHR0hM
4ECsZifL+dhDpCi6y/QqyquBpG2T+mkNDsmegf6uGLvXuiCx4Vz3r5rBlUj9C+NllxkZF7tJAtf7
IbJPzTKH7VQHVinBjUkhFxSPn5203tfDV1QoA5+IyO+FvRMJzpkuv/MzlUO327QXjDlHjmiSMhob
GUnLBHDWFCVVBJhd1wP3ZwCpgiL7Z23q0I5XVPKSfTOPQez/TLIUdDh3daMwocpGzHZaWdWEw3JQ
plUoqiVyC9PYmr1dRYSt2cjKDNtXEpDumFtuIPJD5xpOsJpjpqoagdfoMfYngsHxnO5yCGtlEIeP
gBK+z5OVu3LbUQtokRjjC7qBjnMDs9pdehEwurq99zQuNjfG5utNY5AtX7KFHvruawJGDTc2UZdq
9sx/KzXv9sx1KaVF+GWWdKi+cEAOmJGrQ+OkKgKM0Ro1x7bEO3fnn7wSSAa2c50XyaowRuXH+i2I
qWihm0rZ+kk2sRJPsDLF/YcGSy8Cv7NCMf6qeBwAihYs6dM8xIYDo+aZRpWOsOuit6VTgq0zltau
qqvAS4u963zM42pvL61hN9eVy1Rw2GZRUTIw/4OBJDtAZDDsfDtw7WWX2zsPjiZpI4OFj4+y8wyH
yovBruROFS+2JV2c0sTOn7y8f8ryZVdb6a/acQD05WE9Z5+TzNT/of28i0++872ybwWFVCtIJRh1
gs4l+5x99Doe9AUJIOO+ry0rXPBea0kTKPHfyL/2fcpZfxggPRvjwSgNpvrlIuvHvDUYyQe3dfaV
D9VMaGH74hE7ajg0bz1IDOd8PNzOFjq3UbIFnfnsLB5f8bTTW87bQCuGtvFu2HX9tC4Q7sRrn12P
s8FLNZmVKgkk67dMkMrFdM42fbVpfIoTgeO8b3j81n2OckhYvJL37hxj/LTsTl6KF5k+OdjesquA
vxzzxYCguz4PV8FoYHOXuWc5mMfb+g/lskSQhtnNvved4EVReKZUqJtHySFFuiyythjmWdfpCdrl
YbNmT21Mn5bZDRLqH+5xA64C1MqtX2tSTZinE036vcnrDEcTkn5YraKMnL5wPticmujNdV+lXPgb
4jXD1F6+KumqHYPuLA5dR9/xTnIB3DTNPt/+qusbCfcvXvg+mEe59l17cW7bqsRh3oA0dRtpKIhc
38i52r29+tgwer/aELbD5VRK/ONkd1C3FUNQ40H29jdc30W42sidzTGX7Zh1yOsQEPNHvE5UkC6p
ZQhsUtRt7S7dXohn6mLVTafkA85smsRl3Ty50LXsxK5KSCagoG5BWxQ7VpY0pRV6RemmXTCt9bqd
2rmPASya5072hk1Gs24qbMaW1G6LcfbPq+/h9X/YIIS0CWLwdd3oSo6gfBB24cj47FoOPWxsLH92
ZbMZ4BKa0dW2dYhujB3PYEBGw7yOBsdgk+uZk6v96j7isBhjAtwikcUY0oV8S+ttC7e6Me2zms2P
q6C9icKjycrpJ+pM3/0F1L9+G00JKYI1zX6mffZIe7BMUnnwRN5Ftx1cYzAVvDenEKOHdAv91G0z
i5LWebO8OjUMrrGa2rPe5Xa3bC6jnyqLlYEQzQPj/celNrEI6H68ksnstuFp6VP6SaCxOfByOwtH
uRk2y+vnHq5C+Oxhwqa15fST3+HaNDRjVLvgrB/zKvQLbwtRIoxGRhdDptF9y+Xv77KllW+VtLee
fqrtvmVhbrdJth+l53++vdBa91LOOQJx13rDTD8tnT8EDfiHwyXJgfZo8g9xb+H4uP3xm4ocLNZM
gbWZ2s90H6bmtKbPYzpP8VmmybfMX0WAveeuAp+Pgu9/rda2VpqCTr1+EMtrHn8cCsNqXE3EGFf5
0WMJ4M1YzcBzU3dnW08UEAmnWMAWkR5Y4UBqmASQnY9ur81VE2E25Vw2eosAnoG0D4OTAIqItkmx
fLxvaDXdilEMtYjbB9Ym4TrwfeYlBhtdjW7fUos2YGubaTb47UM326AsjMf8x5TWbVBsW/d6+9df
jUFMoRzALPCo+LROu4emSkIv9oO8Th5nPz4gVYbgudq55nvAZWn/ugdgrstx6V0ACmBwFgZJxgeo
7zYP4wGH15C88aB+oFCUNHVwXT18YRYlZXUED8ViWLqHeRgOCPhTdkgeVtYHSVYa1kXjTWptZlz4
MpGYdQ+DPYQxm15s2RmaxXVDX/7+zkYTSoBLKtz6oWS4V3dlwEwsQtf54mAYJZLtpm6LlWDoft3F
B7lPdkPQpWH+1j5Ue1BFGzbyf13n2jIrkb2WANKVnodlPjVnCH4dWB5an5yPYC3fsdAOkmdIdh27
qHyihtuKzmhKdIOcx8eRGzM6goaD7KKqN6CzryOcYTQlunmLYnI+Y+j0oXtg5zyKo/joH+ZXEt1F
nuhbaslm/j/OrqTZcZVZ/iJFCDSylWwfS2fu8XZvFD3cqwE0ovnXv3THW5yPPpgIrxzhBSCooqDI
yqxmWboOuijZ0ypf7PJ03bU1O6xaqTeIkFjbinZBFHKWd/zOuSPH4a4yHDN1U6NmZBofpF3WCHsq
HubDmPR33ofw2T5A0/sQxtc/QbOwajKm7aTvZzRrk0GeK/lEKoPBvB+qMeeXHfeNm4mspi7u0kPC
GheSHu79KPJzBXG0oreiAbnp0Nkj3v4OPBMXlmajVcv2RrAoDpJs2Gj5HDOkjzLnFNo0Kr0cyfDf
5WB6J9ctu+Lmhb35Td6MQ+Lb4l4y0M+WzocS4NmMV3Fuf23rJu6oqahVawWKt3dC4G5rYYnm03Z0
Du3dtkT8YTk4x+0MeojrdqD7JsXBqSBuNlpYrn4Z78J9PNZ4G52YH/coWe/3X3xyEtsxEbHqrE7x
+SGvRA9u8jahwWEPTpMJ/PInbv+9M/5FdQcyoyZfRA4x5dcg2g/zCNJOdizj9mE71Ifp4MT1obmr
InCBHUxyRBpT/4sBz507f26FNSQhalx59+/mvYbliHolOxot+bCsH6l7rvL8n+tL9b6d/8WDNzbO
trp7NiRiKI6W9ViRz5BvOmz7i5+/0NyEg30/yttqWSAACUCYXMoBVzqA+BBVkxU9dGF4t9gftxxA
q+tfozFvW02xjN0wIl/D2mRLob556O8gTncxb3IsUqS4r/ei+xgl6FuAthdjCPMu8gZPMnO04uLL
K3kYenk/Du5NZ4u/OPPWcWwI42wA/mQ6FAgMgV0m17/gfZexmbILIHUjy0xi1bn07+atewrBU3Fb
04rvu+MYTKEL+3VI+31tw6+iWQ2jfn9b+Ysjr2sLOS1dJxO3dGO/+a/tt8cOhfOEfqPNK6PyUNsm
qvY/F5t3nF9NPpRuLqqB44Zuy7zewMA3o6Dq6Eku2SfQb3hBGOWFbKsPHgFK7nXrWwsPT7Mv6i/7
wJv2dd0ykYF5k5VumcUyaEvyvJeLRz/Oq5Q5woiTuY4buQBE7CUOjqFPq6eqKvAAV3kZzT/YlQVy
EqegncsNpqtZeDW74WW4H/h9NiaNzO8ztwdvm+nA+v7t528+vhKviPXsj8leIOUMgkTLwTZpmS5X
upEr9wSxEp+0C0ZOZ2zGENJYmEkMVde0crroRE12slhjwhZ2yHG5qkd+S/qN2WplYhHWuMFyb0za
rTx2mX0qGb3psAXdk/89ExFwIhFiBRi1X0SVCyWBjB2u+7BuKZXtAceNybJdLOWWLZCkrg+t290t
XX6+rXlli6Cya0LRXSwlL+53KU4Q+AKHgXejjSvnAcBiFlpl7ZRsxYInweWSvzFMzMXY3tkU1CpD
KWsnr2syQTN3+Tq2dkTc6mGa68/1UBgsRjP3aqXhsvc52S2M3s6gXEdlcqkvIJMw7KG65i8x7c1J
mpB18XaxT0kmkKTf+PC44bVoadubIHfMVgsNfRzzcrm7WFxqHZCLSnYjLk4TdwPFT6spA22m74wJ
LwtU0cynYgoiZ/BPRRdA7DM3PNrppuiyTbyZogx5wbV0oWU0bPsBFNCHYZjvmbH2RWdDit/WoJUP
Cq+cE2/oH/E6fagJTyA7FItwvc0DAsV/SSal3+V8TkhbHVY8zjZQ7L3Jd1WtUg5inyUgxZyEkL6e
rf1X58wxtcXr9eY1W7FaSbiVne33TTUnrK7inYH1zZ9uW1a1cLAIVk9mnE3JWoaJy0dI722vkgjD
pqYxTrVqcCpbcNRwWI3VusN9twhyylmAgmcg5wtvzuKsy24qdma2WkTYD7wGjrbCNmQF/3h2g+I7
uZu0tjTmrxYRwiJDgheQKcmr+m6z7PsOmPDM+LSrMX+1clAsuyuL/bIMsoeeayFT8MfuYHvzzzsz
yTTpOlFcOM/pQkZWTMgf908r0LNl2bysjXORITKEAt00KW4MtswtK4mYEpwRH8gaxjXrX0ChYPAz
jSOohYMOCIEbTihWwStcHA634MAr0d62QfhKBG52KB6Gm4Utbm/Tsva+tUNjuh3pJkYJv4PjOPs8
uFMCDrbnYKb3fkhT3x1fru8QmubV0sHBXd0uyC678+Qebcs9ttZ69LsbT7F/VQ9urGx9Oc+J3QCQ
Ciq/PRaDqB7seS8NlqNZWrWKEApQjl9THx6AWunIgrrRyE1cWbrZuTjEm9gFLPNSZwFmp3E58PQh
lLwRKq3aYJW65i//v2melaFbNxuclzjVie7VK4cMSEY6Q55P1/xlxt40D9lGPMUF2ZSUHU5uU/nY
zgGeFPMvt5mO6rKE1kW/40jS+SIEX68/AqFdQ3uOV5CZmjYc7UwaXLovUSKwaxUV84ZtxmXISiyb
prUnTyu0iK9/iWZ/U0sEB6cpmdevc+JCWsMFyG535MswfJldE/ezLpPiKW7sT6QKV76PyYoE6LyT
hyxbP9RZ+M+4W9FiV5i96kQgfuwVRQSCj/j6l2mcQy0ivPDeDnggx9Wj3h8XMn8gEG293rQm1aVW
EMoBTOKLRDHwtuWHZnnZANAdCYizyRpzNwD1iSk+a1Zf1TqVY9hsKN8aE6f0vgwBe5xIk1i+KUeo
WX1XcXK74zb4OXEOtqviRc718w5uYupBpMube8NxRrcOl09744p4ktubzdouV8D23lm7+3w28Svo
Zkfxclxba0F3bLGhrI9gwID2jPMIPlnDg5Zu5IqXz14mIL4BC2J28QCZosdi8Q37k65pxavHAmmb
MoAFtf5yJO1+qjp+uG6cuqaViNyNU2FzCR2SjAZPbTaxQ1Cupky2zmAUX57aWgpw2y/IIGZ3hPvV
gcg5hVjU19pjX69/gOb8q5YSOlCvaACInZNF1P+MTv/DFx+gWHEqC+uxoSYf1tiOWlW47gXJ93XB
/YBuL35hJ/vQ3nnzdLz+EbrmLx/3xurdFqLE3urMcNb8POzrMbMnlAGaLk+aBKZKHY8jXdDUHeyH
lwQ614+s+AY2i6iWLLLZepTdc8PY6bZPuXzim09pWCA9xOo5KSbUOVTlQ+3+x4UJC6SbqIsZv2nd
DituVZs7J1Vj36/5HAGUANYRU52kzpgUH87KnU/cgjGtIABB2fc9LeZzx9gZzFuvpmSO7hsUbw7X
3F48VMQn7ZKn+bqcqrz+OjnUcJX9g2B4J1mk6p8WPuIYKuyQCQHlEpuXz87gpC737iVq18FZBh6m
lt+TKTg3i3VnMQvn/JW88L65B8zq1I9JlXXH69ag2V5Utvlxq53ebbCds3V9bC+6be5NcCZmq9WK
5Upym0icRfo+RHnKun4Wdk0M26JmjVR6+Wlw7HkYLv4+0CPIc1Ju0dd9dn5cnxbNxqgWLM5UWiSo
Apz2gyy2eHVcEZviItvuXQGR5uudaM4dasXhtqPqf9ptHNag0rHL9ehmcsDRaTkO1nKEntYj86r+
7npnugm7/P/GMWevzcUWwqiXyps+9ZZYT+6Enb/KRlN2SdeF4vtj2/csDCzsLGH/mmXyU9YUZ0jr
GZZcY6p/Idh2AVHlZUB+DHt9NJXbfle2RXfj/ChOT1oegCm9WJO+FY9r4R7HCtoFnunNTjc3Shhf
hmBmlYXmrY6esrK9Z5QlTWM6gOiaVwI53YP/97UcRNrkI3jPMmm4V2umXQWvlbJx19rq14TTKSIV
/4VS3tJw8tYMW0WtTaJsaDkiFrmcxfZm32VcxharjtdtXjd0JWpnHRFkBXdzMnfFuW3YP/aUmS5y
uraVs7bVOit3KAIdkZT8N5U4D4x72H6/PnLdxFz+f+OtIRF2sFU4b+CFL+7AlcIg0WTz/bYzgFo4
2JKgYLPHl4T41XfqSTvt3OmrM5fEcEvQjV+J03s3517eTWvCxMgOxTzs562aR1yphQndoQNEqGzy
ZThWFNx1Kw4yS2TNJMbzKV5V+zikvyoPGIm+j5Y5SBzogF9fFd2aK07c8Dq08JC5Jl4JYDCu2jg4
FcGNvqC48Gy5RJb2sCaowMXds9lI1Occr6WBUapDc8xUEWquD5af0rdx3G8AjWduhCcYFtegxBr9
PZ6Ee78F0j5YOxkMH6WJoyp2bSxquF1nLUnYg+eDrYccL3uNOISVIXmvWRIVvEYJb5vGQgdd1ndR
JVgZrb5/43unilsDEe1oz3m1Jm2wbZGdT11UTm53qvB8bXjW0+VTVAjbInAR4hBUhNbFcG7IGM/u
z4rsRzYiA+WHkPB+aOnnTaLr9fd1O9atymUy3+wu0l4RpcN1SnoUD7vftsrK8Ey8hoG/P3nTSNj9
toB88PP13t5dopCplUH15GVVA5rRxBbed7JABG6BOtzxeuPvmjQaV8K21VdOXVHHTiTgojT/Gkyo
A5TiwEt6msTncl7iEfZ9vbP3txz0pmwA/eyuqORmdgKtFRQSA/taDueCy2j3uhgPxSiQzo+O3x9W
ZkIuvbtW6FLZFmpwQjZ2TefEFw2lL1tfhtl/JevxusmnuuuCqLJE5txEvoCCEGXjRjW5bS/jjJCZ
VZFlNweLmISC3rUDNK0sVch9UUxrvyXctjFVgDfOqLtnBQjHDMtzievvXKzUqs3GW72K4iKTVMN5
EUtcgSCvXNgR2u6Hqfgyef3BwrytQBg2PJXbb9TrfnWz7lRY567rD+1sqlF51yzxrcqqFaIGOVZO
18QFG3RbVGnhlnF1KYjjX62ijNqWx8V6kwA3bOQyijf+vDZ0DCvo2SUguy4iu8hzkG6uIgKU0iTm
8T7qHH1cLjFv+rCgALpXfNySsA6eltU99C2LO+6nFEi6IHfPlLcPkv3k+wKhLDsW1AQe/lNX8Ney
omvlGDc1BciWxAoflz8Ff8azy4CCzA9+h9szioztuTqDTu7YAFoEdrxDB45cO3jOg5+k/GhlmXPM
hEnD6d11xVAuXvpmFsq2uUBUMNMAskZV1YBEpDuImseM5Qc5d1Exh9FwW2Ya3SnHQOGBg3Fuuy2R
JDg25GvgIUGQeZHt8oe1DEAAaSLc0H2YEhK6xZo34sot6UF8X9rfHb+4I3KJrcx+naDaAlK6pTZp
w727E4S4E/7vLHb91i2BPTgJR9GePG+jV9dpsC6T4fb+7ukT7aurhCK6MZCWnVg8PC8ofMKbxPaA
4nXDoePdizvaV5aFe2D9tiCelwQDiRq2RQMkyaapiS2/i8vgLnRuOhSiJ2VZfFgAt7zSSag93snW
fvUb7xPJvP+u75iaVVehYh1xSp7tBU0Aanyk9BvxftTTcgQGK+oIinkuOMDelB7QRc9QCQDz6rEu
mEualJt9KBwIl/Q/8rA4ZgOLqI0ifpFwVD8iB2oICDo7U8L1WoN3arWEk1jgB4hkENiHVrBv1+dO
ZwTKFu9VniuqxSVJu3vHovwWgkeC9l60hTwqug82Hw1HnHejWshUbNlalXWDYxpBuVX71K+f2ZYd
LZ+/rvk/tmcixdFMlYouq12LcipDBzhs61B68m4L+g/XJ+r9QiJ8gOLuYDnemr5b9yQjpTVXiRdi
G0VmuKbB8FjNeHf45jDhQ8ZPSA+45qiv5ILHROKRqoe8aeu6ENgMIdhGj1k3r00T7+uehb/8uZHz
EwivBtdHspzTEOe/vOGvntcWvmH636e9CJmKuMAoLZ+E8HYvmg/7QcbVAYWtRzdidy1g/r2hREmz
Air0ohvBEyQCdAN9Ydd5slrDs5fGfHzFTkHXzEMi3SrJ5RSXqAyUiNAzTyE2LKbQ4Gl/MgfvxGgV
fbHbBGFKYCdZ4uk4JuTMP1c/xb2ILhUkzR1YpKThwqSZJxWIsVJUxjjUqZKyduM+7E+i4SeDpWoC
h4rAoHYQ5jPuE4n3HLCo+cSe5Q+J4g4rJk+Ze6zBhxPRc2h4NdSdqVRK53mk7rrZnCbhY/7knci5
jrHwj9ilTuXJxIWks19PiVaFnKdsagQ+6uNQRkMi77IDffG+F08SBYPWwVQ3fYmu75nAZcHenI2q
TfJhd9FP2PwLXWin+zp092vxYlgb3borNxOrzESBrfD/PyM/T/gM58n53j7sxzFGhuzQfr3ele5D
lDgVFF3j1rLjiY/dhzVJP52z/nULTYqsuvbVsNSLAFKaaH+f+8gdoTnkfNkghGiiYNB4vIrQaDNa
VnnZ8yQEtzzAgMRJQhtyLkA1LIbgp/kEFY2xUJp17oYugvLDNL82I8J2f8xu4nBFIkq5bISWxNMn
cjmJJ3GXztyD5Zseit81I1DVK1Zatk7QgxukTulCO8SWiyKWENxwMtS1rhgpo1UL7digTuc99NNe
7uBC6UFf+uu6Zb67P2HwimUy0bdgpBxFCnIYJh4BsY2m1SSu8O6aonHFLOlUFAvhdp0OfXAo80/O
Nv+7NX5c5iYSJ10PSiiqMn/qURZVp6yrjm5wqLzHndpRIwyOq5l99aQkWpyMBVvqVE6/pnGvImEb
JTR0bSsm6bZNbflFVqeFPxy494XeRgDu2+rxqFzaMeCFVae9lUPhMEycyjtdtxfdoC8L8WZLBvnv
XIHAVKROu8iDXZ+dqb+JigHDVsLKvJCVNPZYpzXu2zub41z0htOEbtiX/98M2w6WYgPBqEgRUy7Y
JY5UlE8N5yFd44qL1u0W2AJRPhVNHjNLJKJfDrdNt+KezgzGgqWdYN9Q0dkIhQyEScFFN2rFOfk8
dHWJcue0g/i8X8sjs+r4tlErXum43SKXYBIpA02d1bt3SKAYJkTj8Cq0PsTly/J3mHYZiLuePlvQ
OtmDu60xbLe69hWntCpvGcb60j5Jwe2EV62otx53Y72EZr9V8fTLmGeoRfXp2Wm376PFnwG99iNW
3GjoKqQ+A70TKTwPPjRXP7bLs3Yxbv9eX1bd2BX/JGFFOLCmVQo1wzb/BcgvejM4qK7ti5W+cdAm
HAJa8K1O18o5h6GoQGXS3JdWYMKO6DpQnJTNI7GHEDYJ8ucjH7qD9LOXRm4Gu9R4k3qlQ8WgbW9e
ztPQKpO2eKnEbLBIXcuKn4Ze2VX2jOMFahKdw1Y26eC45d31JdU1rnhqaOWrVdmY9o07Q9QJ2YL3
jLW37QPqFQ60ecNWFZtIs/IrRP/G7paLLVSUFSdleDSd/GKt09aSMe1naIx05+sTojET9b4WWGwk
RXA5UEziaAf5Yw29iK1nN45cCZ9cek2/hT3iUO+ugJxYNf0AuORNFdGYGMVDSws8xCvUNVNR8vtg
W5PGxN2iMRTv8v8b/6x2VpQScvSpFCKutvpIwZ5/fcp1TaueCa3IYRxWuA6Y9eQ0PFmMGHxHt5pK
+KTO3PRtC68UVY586l5DNIM/hv78+frQNdFCBce3kIbJyiGrUivYn2lJv1SN5KiuA50u2wynC903
KC66+9mUB8Ib0s168fxXRl6H7Z+bhq/eubJsW7epWMk5R/p0sL+W23TPbWiYTibKJc3aqtcuUtAM
uuE4d43BfpJW+BjS+jZXUpHvttvtALRwmQLNGHNIIpX5Te+KPsqP/9fYp0ruu3BgNqV4Wlc8wzQ3
6cChZcVBi34F11hR8HQkXwrnILI+avODZVLA0tijKqJj50I4oQyqdHaRv5RjJqIKEI1zP7TF3ehN
NyF+8RmKy87UWZnf4VpUl8tT57KPQTDiyXO9cWkVt4X6acP3HCFvXccyXRnxErAgfLxu9DqTVOLp
YLsU+pFhle6odiNQdayK/663rPFUV/HUPKsDcC1ij+RjEE9ZcdwaCfVq0z6paV6FvU/9HoTYDHg6
lf6HsPudu9bXcX+9PnbNrKho96rJ2N4Ba512pDnZtX0KPefL9aZ1474kld6EjmkLchn2WE0IvcH6
j1OYMtcEyNM1rriqRe2ph7oDeMMgd4hUYbxCmaofTQUkGodyLt2+GbvgtQz6oKBnkGMnI55JwGr0
uIHmluem1wDdzF/+f9OFRwJa9d1epwjdX5AxIfd4OLlJm8K3HcVRN2fzK/uyw2OrtA9d0ZVQ7ajt
5PrK6oau+OngsRxPmQNP2ZLx/ITngM2vEcIpFQbUoq4HxVmZNQNFKyfksZ21P+egRzlkNlh5r49f
t7qKw9It33LZzOTczM4zUFi4lPEfc3jfgvLreg/vJk79vxDr1eQNu1eBkLtsv3h17C6fmuWht18q
Kzd8g8YBVNh67u/QK51ymS5TEI8BOa4btv++NSyxZopU2LoLtY4Rr9Pk7Gzh91L+WPcWHGXtzzwz
qctolljFrEOmsauDASGRLfkYE1CwxuVCM8P06FpXHJjt247NJhzSDKkw4ZeHvjGRf+im5tLlG8f1
57Kf5qHiacOgaV5Fsnul8q4fb11Z1XcR+4JxXzD1TvHFXvNjTvyfrs/i66apmxnFefN1GoNlxr7D
wMsYjyNKE9ecG8KJzioVv3UaT1ZdyXlatFWM82tk2yTOJpN0qW7siuNWAae7oFWTNmEWgQro6NT5
4fq0aEaugtPBedqQYAMrz9i4H4o9gzq695oZIQuakav49CXgWwAyVeQKIXeze+19XdmGBdXsNSqJ
6r7zZlxqq0q3sT72lvWZl+1LAB2yKAS/6WAUKdHN0MUf3th9MI9sAWawTp1gPdDefS72Oir2wnD4
07iVSqEqt5yGEwnJecrce8vLn8M9g5bB8MTE9vm2Nb4szpsvQH0KXSogbc6bjZI+i73uooibzL7x
CxTHtbc9G5Hnw6PBLu67vI3qvXwNijUSCF+3fYHivINtSVd2PR7Fi+U/KMd30R48FZlJNFlnpYr7
2iXQFZ6PrQcVV/9uVvMjF7nBSnVNK67L/ayoWQMujpBAR+eSu8naW97xfVsFo/sdB/SjRIpv3Jqv
1bQAk7nJn9cn/JJa+uspGm1f/n9jMiO3ti4HjV06DeWhs6GWVQ373ezzI+rGDj1zzgHULW8LWioE
fen6qpshVJfa4K497gEY54u8uoXrD1+iuK8XlgBTOoBrMHff7ieOw9VE6pfr06RZXRV63mTBVqMS
bEjXBuUSi3uSzEQLrtkXVJpUIjMPGVBrSJdLXvi/jMioWw8usC23DV3x2ma16NgGO0970eMBnc8y
EVMvTre1rjgs94e+oA02zS1YXv09jJfQurFpxVlzaKGUrmuTsy/2tF77b/tqqjHTLafqrKhV4Fvh
wKPYr9URr85gQkS8G0S8vwDGjNZBCO5OkQ5dIrqvRBwJ+/eGqUbTiqsWoVewXFI0vX+BJO+jHOXH
21pWbrJ0El2ZZQHSq9U3D0wCnks+XW9ZNx2KU1Z+U1X5GIrU5x8zUDOSV38wDPpdv8F0XLp8s3MJ
f1tKUWMNg/bZKZ+z1oucDUmzwrCh64Z+sZ037Yf2tC02cUXa2yA/LexfWwdueNLdcgPE8BW3LCqK
aFQ5PG0X9s+Oo1NcFo59d9u0K17ZbD740fDCjxzTeKimAShwl8Xb3IyGnVw3OYpvemxFlb+UPM1s
MFBBWHkKi9jjtmHP0jWv+Gc/QADUo8h+UNuh57XY5/vJcoH282rTYebdLcBjKjlpNfds8do/8/8M
9a/7JTTRK+laVvx07jvaTz1OAh4I7UskcKfbCCsxaMVRM742xXLh+HKW8iUMKD9vWdMZEvLvo47R
uuKsdEdlPQPxSmpZ7B78elHe/CS1H2ckjAsoPno0h/zvdAilAdanWWYVHS783vXYhiy6D+mrpbSW
uKvnczDeBkXBFyk+TBlBXYeAmTrD/GGdvSBeeXtT3hKNKx5M+yYIGjzXp2N59Dwc+rqET79vcmAV
vkQXHlIvKOrUl05Ewz2xyfSwy+LG5hX3rfveQeqcDmlN0o3cgyjXK29cU8V1HQwa/DE2jhtrf+TM
eYV8/Hll4T83TYwKXNrn3bX8ceHpPOcidqUDvfhlyVKvQZH79S40gUUFeI9iZaCa+BMNHzp6BF9K
5F4gAZNh77w4619Hbu8vkHfouA0y6nmdTj6EVMmpnj+WTSymNuKBf7j+DRcDf68PxZV3r0S5gNfj
Os4/QyH4VFF6uq3liy+/CYsBDtkUJzOEXQAZInsQzhH5kJt0RjA3l+9503oVlsPuZBkClzscMzAN
9qBWvW3girt2ZTjTssXjekFfwNmDEjZT1uaysb832Uq05SgHIl6BQdPhw04PW3gk8qlkj8vwuNc/
ro9es1WqpKEWNM2mgSDxBPaLu3B1bSjYDpFoQ5NCrs5iFL+tSo8to4/jTtAF7Aw4HKkPgbBQG3j9
AzTtqwAnWWR7nYd45QFv6y9itV+serkpo+hBVfB/rYY4ays7D7slH/1PvlPeselXtvkmxu8/KZp3
FlgFN61OhtiRE3qebVF+HxiopcKxFsdlK+0I8NvisE5FHwtJv28gbomhyj1FVBS/t2UQcTOXgM/2
4ffd9U0sS7rZVPx7zqHPGwbwwmH9bbVgCgDnn6mAUbP/qfSilRU6Tg0J5nSHDBONGYrZSHu/bzdl
SrBal2964+PDULldCYaAtEfxT7WLOobZmcQVdROjePkmOpduTjekYxfVGLK77QYD1k2L4uXjPrdQ
O0NyLbTxTnbpwmmD74KJO+EVhuCp60OJy9TNvLrzMfVsP/WDOKz7sct/79mv6z6oa17x8a0pbDJ3
8EFCvgz9eYT+I+leBtQRXW9fs0mpuCh79rbdceSQ+u0duLHjqXqujOXdmpVVwVGgX+qYpC5PaTa/
dvMGQqvJdJ3RTIyKjmol1jYIYJKs9BK+CC/Ku/WU18OxWzwTalw3O5fO39j9VuzTMBPggQYrq888
Jz1Ezufy0Rrzm4SVPKbipPLS6XCo7nm6bT1215w3KLd0xNLd2oHiuyVvBOeIQ6nEIS9qfFCuhevw
323mo/rutGw8gEZpuvD7ltIj5JPrfTGc6nTmo7ivaBkYDqoV74nlGg1Ne3Z993x93LqLkwqXqqDX
Ad+y7DPII2PQMMZzidLG0fOxwMFjBmoKspexVTepX7Pj9U5136P4suVVIcETLw4EY39AAveZ+7Xh
bVRjqCp8io6THwCGBHBABvVbQFVFzJqdR6xsTCqeGodT8VNNuAl7c3H75hQstb878gl1izJzDRuR
ZnJUDBUEZCj1SorJgfBeBVVKPFgbwoBuchQvplYxXdITMnUXflzz4UxGJM57brAl3cgv3b7ZJAak
rRdolcv72vcC9lluo6zvfUmB177JblQoFepKIY9Sg9RhpyGiejMse7RmPf95W/OKDwuxBu5gVfTs
rqSDXK41H5aGm1hhdbOjODGEX3PI12BdZd3XEeXVE53W2zYIV4m9DjJCGwXnM3JmexQUwZfGAsr8
tllRnHXubLLXLMDja7v8ayNjfs55UNzy8OExFT8lA0u05cDss9WCvnheMyRq+htHruKnIOliIYFi
i3TuuoiHfUyZCaWiWUzncj9+Y+ozFRxE3phwP1/uKrcGA4hJPU3XtOKkC1B2+eogVd609tHOqk/t
LD7ftJQqcioY8fJDS0HOUNO146Ht+tO83sYEibW8fNCbOVl7awcqBQPPtzBa+jqel5tkS9C04pkF
4c3qtKWTZuAryOz5NGzbs+S1IXjrplxxTREwKwNZEY4ehfuD8+W3R1CMcH3ONXuuSgNKy0GCVB5p
vG1yD2E7RZlrnTz3xi1RZfbkTLQ9rrv07Dmu94E3c/Gxm/bJ8HqrCXUquWcmSmdsGzxjdSOJmJyP
WdB/sfP7eTWVmGqmR4VKtS3yAoA8k7O3WY98eFj29r9NNobxa7IbKlKKrnS2mI97D0dC8jSGIFIY
uh71T8TtDr7ci5iJ5Z9+mXvDamssSQVOlctOt7oe8Tkk/9lMFYFwdGbwXk3ujV6m8I1/eaR2Rb7j
3OF2POrnAyW/7fJzU0OIzLAb65b78lVveujXse4mNyBnMtTnEMRFTRumLf2wBSaVU938KI4M6J1L
5twlZyhsy29I8y19NIg1fL3J2VSZam+SvhP+saapPwyhFcmVPAFtY2heNz9KmA14YNn+ZRvyc/Hk
BDKaPfujg5cF2ple7nQTpETbzfdDX7ZI4DbN3B5nFLs+795uepbWeJsKpCIrWCJEjli+VeB+yZd/
s2kEk7k0vMLomldyWXLduoaNyOyMUx6Dsu/DWEEI2zfJ+2rmRgVTURDuQMe5udQBsWjOw1PBTQgz
XdOXFX9r+Qsf+VDPOCoAuLwcBh9EBHdWl20/bjJMFUA1QMAF1Ci9THdLnpAA+EUr9wTKE0Pu5d3h
O676stDa5U7EuGQP1hTaMe8maJIuwS2HSzSurCqe1aot79B4C1q3u8pHZsFnxHBf041cOUjtpc/K
qanRuF+SB9Y37jfuNSaDfP92i7Er6zpsfQ7Qo8wewob9dLb6MIBv2XXLL07APlJ/e4VK+4e+CT+v
VAy33LLQp7JP+37Bccxysod5c1Lag8DLysJoX2/CUqD9y1S+sdXWciwosw/e1xyVKpfr+8e88izD
FvduxETjygbd2C2TWVXnHzuOn8/gperZac0zbwvAhzp2xWe3swcXj4bcAjq1gAC6iYL4z5Hor1Q1
+laOYf1UuF1R785XubURA8lcK2LHotGOhwJRylg2MsosSLUIGznMEerPK2RbHvc+SHqnO/8faV/W
JSeubP2LWAuQAPEK5EBWldvOqrbd/cLqa3cjEPMMv/7b9HBPtZxKnS/vaz4ESikmhXbsKPHkAva6
s51+GGcMG87EBytLnt26PW5pF1apF/rp60IIXBM7tHV7MXAnyOwschYve+S2hP8ghQhUQf3B4Mb8
ZapdUH3bifFUz13yiIOFdCk6jASQ/tRr8w+dlwdLvh2F9y0XOtp9hS3KzxzOtg5J7Xa4mBpfPMz+
LT0dF4pKsuRCKkoNNluQPC4UjJpFlGkDpsrE5QeOgeTJtKx1/mFuhm/rwJqgGrg4TxhLBFLai1kb
GKTdGHgWqswoFZuuV9+Hud3QVrmrm/iVNTlbBypGRmseWNNXA+2XA/fDLh+iOpuOS/HdNx5i0yNU
ftnw/TmzJzw+8EBYoCLtiy4JwVelq07cZimCfMmr4IXIbAazh3w8CB4JL4OJrR9tqwwyfzka6RCV
DQnplh/4NIZ285U5ulGmN9MGfFryOWytirrfMnrdtip2UdG3RPHCuafxxyrlk9xK0Thg8cD4+OvS
0GeByjVzco093kwIsXLJ2qexqjY2YeUzSl1hx6DYhnuq2i1oKh3KVbV8yeYFOqvRn9zSa1H20Qay
xhmzq+5nJQrR8puHtTXcw9Mmvfals/Kg6Z22C1HezDRZj0q+ZPaW7RurlZvkahoGyQJcLfIhcBKL
aNIeRbCSnz4mTOAjwEGZHP0GVjV3AUgo6q4IWE4a6yc6JSv9Bk6UnBdh3fYdSmKbN46mZvcUX5eL
bgUdU3P0E+eKa9lxyWZwI2WHleeIT/xIy/XZnhpNz7RiI+Uuxi0vaFr7jXtd+jNnHyoda5xCrlx+
c8rarlsw812doYxs1w5S9F4+pFty8c3CoG5nmVznWifDsUpA4NfU5/uiFRsvF99WvBmv4Ap0r43H
Djkj4EgANWsPvt3Kx6zcLBzLRWPgCtckj+zxHWqk9YBPTc1Pow9I3HAutc1Eqt2XEsWMpW1ZF1Cg
Yaq/lq3ZhpQC7nh/k1Qr3z/6LkscVgAg6gldqXU7o/LBLmwlGPSba/opVOIln005z0wGVOlVeGj/
S7e4nO2gzNsHtUfy2Z0xeG6+re7VyCjGy7GgxCz1+xuj2nXJZ7dsFk1r+M51Wd2wG0U0LW+PSZY8
NfcdngvhOdcRSJrK6WLBHmrIQyVPusfUtjPwwsphTXbafSy2ZvktQ8f38aGF//D0il760S8K55qv
Lng5a7c5u3NaHx6TLmkiqDabvu6xdouR6qntvTLojE736KRQREdSRJ+0oygN7lxJZQbeNL3MM8fj
sQ5QpxIvKWJuduiWc2tsfF28zWia8709RRoeYkzAwUrauLFmZZhG6VynJU8DdymSqLYnXdOKavWS
RhK0Z9iNcJwr85sQXO3H2jOO3pxq4q9CvPzY6uSW4WDkA8LHmB9Apxgv7tc+1dUdVCmp/NBK0Mhs
Dh1zrv1heLYizJOIt09LSI/lESW3633tVH5FqkAs1mgnK/7I318RB3EyX8do/4qv/YrC6cjsFSWv
5szZXb1YMvSedZh93IHn/P5fUB3D/vs7V994Wd3aNHevaYY5H9W33fWMGFHwmHTJfIGSnOYNlHvX
MX0btvRoVX8Mpa6VWbV0yXrnHoQV3KkRX9M8KtL+WPng3zVGTaag2nbJeltm8CkjCN9j2xzLhF9y
rqNSV6xcfhoBStXHy/lMr6z9NvvAq7RveaqD2yjWLb+K2OXgVzNn9Oq725lk89F70J/JLyKWXViU
eA69Zu1HvoqgTn7LbC94SFXk1w/Sm+aw2T294mYcTV35RFN0oZaDJkyptnz//Z2eI1VN/N2dXUv7
k7CcPRnjiW4Ch0q4pOaej+HtrjXimjXNQVayU7HiKb3QKbrqRCVFN1npzwa6Z68piPeTK091iEeV
/5LfPOql8horgeS/vGQG/7V86iN+FvCS3ttjJyuFKTT61Y3bpM7VTNipb4rYd8wg9R9qRyDUluLU
UKGLq00sel2tF9L/3n9Pxz/uL3xPkG5UaeQXj9El5byMK716TMSD1YWb6WMq9j6mSDcKXnG0cvs4
xjySckNH+tXpnKBtfLC1rZo0WHW48pMHwTxkI3H8fw63OIqT/dojOHUn/eEqv7Jv3jvDWsxqqhb6
vyokDsN5+TQc/ruvKAxMfgKZ0Bw62wSZDku+AD8yDXBuj93S5EFnHsY2ss6BU3ObLCzdKJ+XMDOj
+xp0m/Sc0D8Zt9/tDoBki+mjYPa/Bjad+yNwa3+bWHtmmtNW7ZAUrbrMrCsvxzGIImrKp/57uV41
/2EXccsMJPvNa6BnfW9DtPLSkKx12K6vxBtBuPqUzL9MHo3W5Ley8WIgRAJqDp/uf1f1jyS7pnPG
GIa34B+5EXc/zTRMzN/ui1ZYndxYPuNh3+MDYk03hUN+HiZNyqBwGHJTOTUaz/QNj17bGe8Ffnm2
7fqNTe1T5y6P3Z1/aCXftnXZ5o5eG/SpFX7/ZPV1WGP48/2dUWy63Ew+CJQV0gE3orY4u8NLlkXD
qKlDqUTvv78zharKNzfDPMTr2LmnRmxns/ePCWmOj618P+t34jG3tE6dwqBXJ3njkx962dlxHmKl
ItSUInDlrInjABsKJvMxyNMiMMb6wAdNS6xKbSTbNQuRkzaH2hAjf0KcOfTj8sUB71VS63iLVJsv
2XBl5DUb0a+DW/oQDu5LPTeBq7vKqcxJslSzclP0GMH3EBDIl+UYoCwYPHKqRJ5bJYylmMwMuUOF
3siGBI77ZhkfH5O9lwjfacxEW4wBtHGoVvsmnP8BRdFjDZ6EyPOoRLE4k90jc0Dpr94rUNkJE8Y0
e6IIuUQeMYWxxhVml8GS/nO3JS9jZJz2wG5pduf2oZIf2sy7JQeWDh9xkw/25gTA92hClUqyZKlO
ZSU8X+HYE/cr8rlQaFOe21pO5N7yaRttvkxIE6ommPo0MJOgYH88pi2SkdK07+qRUFyr+nOWfcgr
vWdUbYhknMaaFXTCCJvrAkq3Lc49TWpj7QJ+jNxEngzYObOoAcqiV3rKrjQsjsO5/TYcMBfwuMwa
bVTsudxPTrbWJQnFN/hghNywoxG1tEU7LkGl7EyyUjtfMn8cm39KLHsW+58Si+6KojgBub+cGhkg
hAnSNLJakbf0hyr/dl9tVJJ3n//OyRhbUpOh65xrKoZoJNMhf6iXmRC5iTy362VKgKS98iwSeREQ
1Ln6SXOqym2XjHQ0a7emKcx/Og7P9mG/Ge7bjkEqJ31lS6U7UljFK4OdWEmFVzDjUGGGPQaeDMBo
3N95lXDJYLui8sxElHghoSFSGd6FXqkxLJVoyWBbFx2IzEcxYdo+5MZXZEmd7llSJVqKpZhV749d
vV8I/RPcTOWHDyZgACn9WxXtyV9JT7Eh5jwfMFjrY2tWBwcT0DQbvlvkDW8jY72452+TMSPotZx/
zdbfGmc+YjrhmdXsnK8vPtdNIFXskTwOY25YmQNY5lztMTn2fRWlXDzlKYseUhwZ94WeEIOgnww5
cN9EZgKckLccgG/QhD/V6vff33mEhTikSDocA/XN42qz2JvXY5/NmguCyunLEK8uHf20bf68cvKP
JMoO/sH43TlZB/OcPIbJITLSq+zqFoxxrQOucwwdntswEQ8NPCBEBnI5FjUxZWZfPq33Nvsonx7d
ecls+biZlCZIJv2xDav669AkEWafadRfda6S5ZaYv1w1+R4I8Vhq+DQa0yKaHqOGIUQGWI0DQUtx
AV9Ze3WAkktUFRTzzHU8+Yo4JbeSg43EK0yO69PsF1kKOlwAWEOwMQJ0cd+qVB+QnkqypLX8sUG4
Qn9KsA55mK3f70u+Pb4MWyPF2GQYy3HYd36I6IWGfViHRjhccEs7FYf0aGi8vuofSIbLBqCRhwH/
gIFeMz/XRFM1UMndf3/nEDKe+1ttQi4mrDPvBHrv+/uikitF17kf081JUdnKp+mXlBE/yDDK+zHZ
UnD1DcDMawdWmlR1uFFwYTSPgQ/ID7gorzayrsZ2WEN7rP3kNGGK39LpnIBqVyQz7UDjAfK//363
FeYv46FKo5pHCur6K20w5rWr/fyYF/wFboFpGlJUX5Ay4ZYX4+bttRl7eh7gAFrjt4w91FxBiAyH
srsEkxVWFIuBOo02ISIz0zUO3C5vEBl/MBlrKth+k0S6GhqFH6Sm8dq0T2j6//SQNsoYhBm8ExhM
jOpGY320/DbIM92UGdXaJdusRnsYqg5rt9sk6vtfxcZ/2tYycLvhwVOVrDTpPZ9XGfTR9uw3v03K
YAGjYLM8NOQHBytZqsX60Zm9nr+OICbg1oemWIP2obYiCJciamIwUA4XRvqa90ZEEEp94YYCx1yn
n3tAjO8fr0rxJZN13GZr7E7wVzo9Ax6PpuZfvUzH/6IQLuMQvAUDNp2i5q9z2hrBgGHaP21j/n1B
z8VjcUOGIkwk3fKx5PzVxZQyS6BdIa8eFC0F1UWsc+s52P/ZW8Mm5SfABzV6qcojZdhBTjsyj+hl
/Hklc+STq+2CqGkdAzZGfTEcHQAWe6sKm+aYP0T2Q4Bo+Xck9DM3YbXtJn9f2WgZjrNmp/YduXE5
kdu/aW9gppuzJajgJhGA9setYZGXuefatKI0s6KHVFUepEG9qTP8dqhfwexSnQbiz8COr2gVRMuR
5v6gcElUMuicWKPBG55cS+cJPQiUCcy4vbBcU6ZXnrtk02xZ07EzQdsc1B47ZWTCyPpkOzWpH63l
GDprdS798mXahlMCwgqQ4WvMXPXHJDM3Jjc1GcALr0WSv3jd7Mc5G+YDHaoXk9vZ5/snpIj/Mmy1
3noBiki3fi3XLOvQDIz5A2eaDJ4ON6X6gBSmx6XwAc8x61fLducrq4X1CozppDl9hbuS8atDIwY7
Ky37ysw1Ssvv4+QdJ5Fp1Fe19v1o3qWik2BjNXWQPiUpDa0cuFg/XSzN2lXSJfPeeDGxenBsQLrJ
GUP50PCgmxyvEr3//m7h5pSKYnVMBh4yNzDROJHlj2W6cvt4axNjYriLvlar6MIaQI9XuzHXL/e1
ca+93HBLRDJmMbCRDwmzrl47B4tzMDfcpzkQBkUW2DYP/AV0+4NueILCwuR+cjHxrnYnfG2iWWDN
n7MsjTb+qZ5EdP/vqMqGcku5Yxv9TBri/fk08e+yYRoJzaYpbECGT1GvKZm3Efta4/IhxHcMXDu0
GFRy/z/sdnrjSGT8FFgcBUYKEXbNB/rCBD17KGqz9s3h/GpMdgii/+P9L6n+hxS9zcROyDDm/t/h
zmjDXIdqUNiDjKbCEJrCwSRKuAkQzg0fKuMh1CaR+8j91syLrCv8qzd/6dxPZfNW2a+P7YZkwtQT
c+/Oi391UU4qn0EclDqaXEa10eTf3oGjkeSvVa/kl2YaIma82OljEB4iY6iMUmwMcyj9a82MXbL1
IDiI2FIkXjCMy0h5x66TuGZpGc6GDjOlUg8p1BZb6mwZujOvFUkDm3uHlD1YPZVBUyuGWoIuBTC1
WcTrOEaOee69hwgxCPkBLtXxqVzqzL4ajvl9HtCdNw1jEXQu++0hJZQxU2UJmk83xZZbuM+UeeD9
Vg+6pj+FFlpScAWR7iZIkSZXrz9T+wNeDUaqS9r2eHHDackAKVpmy4ouJfYOZ/TPK5ne7yrChwyV
EstWoN+uxebMVlgPedCaTtAMScRBJHF//xWAKSIDpiy/rJPE9XAFiKL94amIjENgvg6H7bC/bpeP
hZA/49e7fMHLDTxv57N/bcuzlZYfmhUzSWwdFkUVBv/Mrd+JZyzZeJNPfx2Hefjr0XL/DyBA0uIq
VcchGfGCNpepNgYEqtF6pkMXNoJ9GXtwG5rm4f5xKFRWBkrZoG/K5xUXsq3+CQ9daCLUPnSp9kgG
S4HrxOU1xUn/g2LYXxj/j/BEIuOlEsobtCNPOOhD+cHCa8g/z8f5QX8Sqm2SLFvkVtcTF9pkmmcz
yQK82pnDY+BiIo/gQIooaIZmwas32ieva753noXHXlNTJVaegxR3zX5zqwz0aDiH8TOJ6pMIMVKL
Biwgh/Vc6XhwVXskxeAG3I8EbLJsT3Y88CiU+mRH+RekLLqtnWUUBGraRejbj/4xNwqcg/6QFTHT
lKKx54i6dxfsE1Aaphcz8aDvNiU7NkGRu1aC+H8awv+vs1DskS0jqZD6J7TxbP+6HLOrFW1nEc5W
UARWaEfNydURWNzeJVse1mGMDlkdmxuAwp8S/pzoBpCp5Eq58mx4DR1qC5uE6mtRFsfUY8f7Tk4l
WrLeoslzY0+HroICglDzcO1119J9dT+GZVsGUTUlSlorZjhfvaUK58aK0+bkmPRsdy26bHSTdFR/
YP/9XbRpnNLextJiV0yYK3ngrEWShcXQ6+hzb5uuLcOqKrNI2LJrPhKXacr/L+7N9iXbBbvwaDCa
G1eUwT9NHqrTbuF+yf1M1w6qWr1kt9NsrkkywPE4TnPiaG9qnd/Jmkf3lUclXTJeVhPWcOEi+y/O
HdjP/4ukTiFaRlZVtKpWzjck6YkISC5CQf6w6ENsY8SWcVWAffCNTD3KiBS1hs3qWTCW2cf7u6Ly
NjKgagBv2jSa/l/Bfc/i9rC7dwXsHlmXxCm/IlkuXsETP8WT/p8gpX/8/l/td3q/rzqG/fd31pUS
NG2aeI+/TpZ3EpuD98g+8PpGUxRTiZeMl6WuVWPoarLjCv/OHfSNSQrPII/qGME7X4uWIZuGEYMB
uBh/bg3xGP+SLQ/rmOlguTMe9a4jZeifX6NJ25mkWrhktMNEesOpDJiVw4J2I6Ez66Btqg2XLNY2
JrMnNern8GawWF49fA2zZYjVmDvOPoHor7x/V/vh/B/U3GNgRVvGWTk8myezspHtrE9k/tUiD92J
bBlWleMOuZkNNLGkS5j7xYsFpt9q45r6zm6UN2LhD7CqjnSlW8BY88TsA06G85R3r9vcHIHZ1RjT
TbVhPww3MvqGDa3R2HEtgHVap4mHXcV1JOA3/wGkS5V96o+WUfTpEnc8s588My+fp8Kazn5O51dj
dcnP973nzaIw8+WdyudqaOqlc2K7ZdHaYN5n/n2aMJYoX8KiTILM/J4+hrfCxyT3lmfFkHh978R1
2ZTBXACwlJNSl5qo/ork3WrPNjyxtE5cjmWQJH1YmUBj8s+581WwEl86TlquHsXxyKC0LitSShZG
Yz71bHtOVzxj/eJPvZf8VOVNznvMmTGsIb5/SDfdCPZNyltmvtGKWQaNnaY/AYgYGmZ/2Hz7cF+8
QpNlLjDhgrChKFMn3kTx+1y/8JZ+vS/5Zn0bC5f8nzs485aYWHiB9wVvexLTuS2utX/y3COdPt//
yO3QzHwZrtYng8UWf7Vi/gzG3bg6ipfhMh/XaAj5gWk2SXEGMmitZD04OFak1T5Y3Vb6wVp+5csv
mn+gOAGZG4xkvelSWlqx89rB9s7jKYnMj86v2wUg6BAkiUf/TfOp/Q78g2vEZu0a/S7FWJMtnare
sOI8nmLxKfll/zsfnZN75Jh4FtAy0JE93sbK4VP7Vr77VLcimZ8XfKqJtuMWicOOlUuONPBP9TE9
6mh2br8i4zuS4WfZ2NTbhu9Mx/WwVxVAPlU8OafqgCR80py/wrvI5F8zoKF1J0ge12sVOMuXcnvr
7CLwqi4kkxu53WnOxOn+ISm8i0ytj8a+mqy2n8W8eSvN0CyW0E5+Fjib+/IV6ibDLWha1VXqsiwW
dI2s1T+VXJfqqw5dxlXMSZZ0qdXZ8Rqu4Rb1ofhkHGjgBlbYXJpTq4Meq/6DdOhNUvltX/Y2TGb8
g116WIz9sf8mYvv431mMwofJMAvMYma099M89ur5DRTTY7J9JOX3BRf4aQZl0aDLzhUaJoMtvDrd
6IB2pZgNJTjIQC0pfsp7N2jLX5Ymw3y0y5Z+v68AN2sFzJcpweiAy7vXEh6baR+PFUYO0uGYY9SL
VXwfPN2gMZVhynRgYFAmMwim87g00pMHam42/yw8P2B1hY5AHBTvkJx97ddvraGJOLeL+uwHpv6N
4VFoHeCni2dQT+/l8Be3CbzDGK1RGRm/VCHQJvd3UaXrMnfY6CXj7DX4ltmE1tcmpmEVLWf3u9GE
4o2fzbOreQpVOAQZibEajTUm+4eMuQorO6SiDHLyRjMNobYiuMn0YcXgYiM7yLeN55YdeP9sOhpf
phItBYHNtHnuWhnMZ+JlWGEuQ7B3cEZLW9W6c1CYqMzoX3JrcUCgu4fPF/LtL2dAPtivX8jJOO3e
wI++e1GiSfwVxiOjNDDW2EnWthCxmZVxCgrYDVyaZU3Cyf5a6zBkCvcmgzWShlMMOh/suDU+rv5L
pRsMptIk6bLbMeFmU1lnsVl5n/Pk12ZoXrJ6+KMaRo1nVq1cyvnEUlqJL0Ye26sdJVQ8eWOq0aXb
HKrMl9EYTkW45xQUgWtKL2vaBZV36jD5tZ6nI8h/PpT0dxPgjLTSEfMrtFcGaAAAN3V27vF4zroT
XpCeOC9/nQn5fN+DKPZKZrkRXWLiNXxOYwyyP5tt/qWctseOQUZlGE1Km7ny0xijHsfQWrhxaJzH
pkXgICSrnjIvAwo/SeMEk3lsIOe20jr1nY61T7Uv++/vMscE993Fqxc7XrL+J+FXz3Xy6f6Oq+KD
vefF70QLh6dN2Xp/p9oDbgt7ql1/rZ+3gxOKCEMrv9z/lOpPSLe2ZHQS1i9LGrf1fKyBbMuIpuSp
kiwZMZ9NAkgp1CZfnMgYnIOR6OgwVTFbprgB4hP0701qxzw1zDqyigl47mEcxvpcdkXhfRqAMOwP
zK8tegIgoqGnfOSN/0T9hs7nxisNT3PtVcVXGd9RrqYoMNncijfyh10WwTZ0B2L/ZjprwMr+YIDH
tpz/qBM3mApxNDF62Cl1sBWFo5ThH05Gm2ZxNx6D1fa82kawpfSNG8ZpIzrWHNUn9gDzThXLRcxW
A5cWA/996v3p2fDa00Lbw9gPmsRBkVPKOBCvsvCSuwxFPPgD6N0DYjzRJQ3z5GNH3rgTMS0TpiIq
yqiQ2c7JvBptEVfZr5s7h3Y2htVQHsbyeQbn7EMm9adRv9uxapynrEr7Ip7b4iWdnSWwVmR394Wr
osufavhOujkOYjONPjnnnJ+7nB5mNACkhn3qMMixqF/HZg4R+I+L3x7vf1IRXv6saLz7Ilr8i8QV
VhpXgFylMy6WOTv6IIF/TLzkJypM8BJZw4zYMreNZiFq0TXYwpYib6ou6leSGr/c/9Jtj8TkF1+R
gDwnb9I07iYebRmP2oZpjuW2laAU+m8rSVdvLObKE3HmmoFwvxjmp7V7o7qCiGrlkhGatdegKS5L
44yOTbDmbD04vugeQQOCQ2j/U+8OGJxyhb0k2BcGGDIUNqzpErnVQzP4doqif4tnlZWzrd1EXOeY
4wgmigEdVY+d6L5f71ZeVV3aWkaXxTmvPvT18tKvk0b0baeEO9q/RU9p4xcgtunivB7ieQPEYbXD
ZB0jF9O+6iwPlyx/HSxdl69KgaQ4jNbYMu+WxDgnLqoR1nowSFsFxZaErmh1yBmVGkmmxjhPbeGJ
Om7IAk4ahlumjhBIJVpKqKdJVCm3LeO8Wm0RzGL+n0X4g+YsFMLlh1+nd0yv86CgvO5P9Y4psnQo
HJVoyXCN3CoAY+FpPNpV1LbeQbCHcLCMyU++ZHPziY4gPewdceQ2ZmdyXePA7bskY5LFWoU/LI27
1/nKXPhbWJuLAFnvVJQiEmhCcsEMXNPpi0ML4b22tdGXuoae2xvm/xmX3plch2lu6D+zcRZD9dQJ
6+z7ulRDEWhkcJ03O9Nabwg0GAodjbN5cIZvFBNFHvEVvgyv61zXLkyjgJfb+tAUZeh3OgKf28br
y5g60D1PnjmXCCzez9lwLIH+TDIWZO5D9ALMl1nI5mTpGkHbNE6ZEzYYvDbaVBN+FSmRjKazSQsU
7r4tjX/xzI/W9IEPH6eUh32qy1kUKmPuv79TGWIZYIydqjRGIAhSYgV0+/7YmUpO2qeGuSUgBYvn
xQNctYxQyNPsi2rRkkPmwlyqbUx4bOBmmtluWKKT8/6qVXouuWHRVgA9W4Zxdpb8yEHx7GA4PCw4
ui9etXLJFWM+h2di7mUWU7D3Y/5IMHm6KHVbNJMpdjDwbPITDmVJGGhvSssN59zIDvfXfXtbGNs/
+k5NMMqetW4Gf9nR8UTAfpNjhsJQNZqL2m0jZTL0w2tbo2wtiC+mMDdOzbQPYzlOyfX+6lXiJX0Z
R6MvKhStYnuJ3fks2G/pEPa+ETwmXtKZ1u+9uWkg3jcA93PObvO80u8J1XSDqg5W0pl6TouVpdic
FqzpweQWGA5lPsSNgDi4p1jvDlZwkbl8TztyAkYs/hO88GO7IiM/jDRH/0PF6zhN3PNsex/XBtOs
vCVYZl1mr9BKGQTC8DDsd0PdxPXSXDYrD/rGiHJfN0VasfEytKGbh6oEoWgdLxib6SfGxRu9x9J6
GcjAZ69K7X3l5eTHxTAdGj6fMEbkwb2XzFUQOk61h5XvZP7E/zSkVjQ7ZeQaOgIZ1d5I3r2jU7/u
Lwox7Zw0dFJ3DvJOxwquOlfJXrPBGFp/a5t4RGNn3mEG2xhQ5/t9a1UJl6y1zFEcqe2uiMclm0jU
V1vuRQStvO1TXQhcJO5/RrVBktUmKRk7tmZJXPjbSXjLsRx0QF1FiY3JeIWF22WaJDyJWZ+flumS
5Ebgmfy0giiz3rpDkj6J/gmvS9HQFtFD/0eGLwwGW8G7I5rYTronzzU+FNtv9yUrDkTGLlggrrb6
Kk9i5OBJyFxwfDUGMUN/06FIVF+QUvIRGdnkZ1j7WryO/mdhLUHBv91fveKcZYyCPTC+2E7RxNmy
9IGDmbKNb7w9IBuUrZJz3sqcrBjLYWIiOT/XczsEwu90/bU3Fw7h0u0KL2qLSDtCLzNmYRnV8CHr
dHXXm/dziJZKIiXtE5FZSX+ZJ+YGvDcvNk1D+KRTWy9Hb0IB0Xb7wG90nvrmnQsflA5YeF2dM6fo
n4rR+WBhIgRQXCcybYdqaa6Ygnn1QIH52JnsOvYuYKa8cEcrbayLV77lvR1iRt3hvmTVn9gP6p3k
zJxo0WyFdRHWGJf+qzM+ze2vQzIHaZlHwtJUdG8aA/ZK8txWZpv+gqfgi1teMFm5HVH819jC7QIo
ZEuOu0ja0czAmXrh5nDgmwid7mQn3xk3I1H9kvZfi+x17P+4v18qBZYceT7OiTfkPT7m/I5qU2h0
OnVSbZHku7nR+Vbj1faFOL+PphEaKdp7x0cCg+PKlU477zFIGfO2Lmk1IJsjh9FuH8kUIVoyaZtW
DaOssy4Z60PfSQ+Zq5t4cXuzXZkk2LDcaVjAJ3bh3JzD0k+nwKiaR54asW7ZfM3coDaoXy87Q9/m
FicnWY6PKIkrFzhNXyRjm/v00psv6wxSoUJ377+tJK4vmWvtjo7llo19KbMv7XaoQWfKZ02blUq2
ZKO8trG5XmVfRjdYMY3NqUPf+nJ/R1SyJRvFfA5m5qthXjg4UUDEnJ2X+fCYaMkiDUzx3lwUoC5r
U4epnQXJ+qHQPenedo+uzA9stCD2x/hGemHJc5J+beqvhncsMCE+n3515+8P/QO5mpk6HnadpNbF
n14nHozVsfdP90XfLOY4rgzI5k2SsMy36KUa26ek+y7SizMtIYAOh2Z9u/8NhZXKZU2rWEvakM25
WO5w6M3yl7WdNGqz2+IPsE8sX7LROh+Wqe9go9X8mi3nDaNZ3QoT6x5zAXL1wqiM0kktbHy3Hov2
RB4quGDZkpUWztJSinE953HEJOEBqUmATojX+9utMCW5bNF0XWkbAA9dSvNtsMPJe8XQifuiVScp
Want1Ab3KUT3xhh14CykmAH9kGj5yp8KgL99iuhWLU8VcLvD+b5chYLLF347N023YViyqD8Qdkro
a+B0JHAnHVxOoYLydT9t0MYPc4GO4KFqE28LXPoYMx3QTCVe0nC3pQhBdEJilIAs7Gi2LAAexQdS
7v7+3IaZo7dmV6N3CV5nZ/5W9Jt9MZ7+gplP5/VjHy1AaDcnL7r/FYVOyoy6jvD6ubBwupaLCeZP
zOJBsWpkK/+BFJfWbiky4Dvsi/g8PNNDemHPmPImYjAsROt50BEZqjRJUv6ULZjoaZfTRZjVeTK8
kDgYZTHXzanx5rjF6/D9vVJ9R4pXmz93JgdA5ZKhpga2nDT7DCqpoB8Ad/p6/xOq45BSyaS3QIPp
QWfNjb+sLjtXPSb3DDrecIXOypWAohVlWeJMLkb509p9tjEauBXPTNcZofBC8qU/L0dD4LUKOU4v
PvTFionSuoqySvR+Ju+MAQsH8aVZupcElfBpbpCzPjTl03HlDgWD9K0ryGpePPI5p1+d/PP9s1Qt
WbLf2a2WIS9xm63ZU4+KDsZKa1yn6hj3L77bjBJ0ck6SVtOF9td2vaTWH3YT9TrCFYUOyp0H5uh6
jbGO7sVrPnXzx6L51lv/c39LFDc+vNP9e+WFk9pTNfZ7yifQa31y2Au4dP4fZ1fSJCnOLH8RZmIR
oCuQC1lbV+/dF2x6pj/2RYAQ8Ouf59g7VGtKKbO8tFnXQSlCESEp5OFuWz8CHCxLuQO1CwDA37d/
7f26gq+y7eLQOrKe7OTcuW3S5t+70n/Nw+7g2w52dYhjW78LezNs7rrVViJXtGi0J+VOLqP/d+BC
6Hy4S5iX+ir7rgtiHTRo4JhcVS+7H1FpKCprZkyvJ+c3XsS3ltPZr52LP7Mp8krvMHHx5bbpNalS
pdzlw3xtxeHkkuUOdCsT1l2mikT2cNy74+2f0ASBSr1bS2lnpOVINns6z7G1/Rrmo2MCsumMowQv
bRqrlG6Fk30bTyuY+O87uFIldLPFHqVfIHQJuIWkhEZX/c9te+hmrGy2QRiSMcwZto5ui/qRHLvV
VMzVraYStS6fmTPaMIZffau9D62/RUEdiT2Z8T5ze/aapKOy7eZZ4UBhTC6XoA+OAUQ42dqfMgus
sveNr4SnDaJDl3SwOx4hwcQJIHcceqYI1biiyrOLMgqRdlnbl1mcBkh0OZ8D+ZQLg6NrFlbl2AXn
4NJMLer2M88eho2lXRPEt62iyZBq49e0diCYz7Gr5t0zqAGjqRwS5uWHQWZHuh+KfksA7D7d/jHd
d1yt9ybfrJ5Du4W45MLlr6HNXgVl3+4bWQlWZ7HqrMO17VKt4bOs+QaOZtB83zf49XPeTLvvOh+b
VbueewtdPd36m8np4+2h3weHg1JeiVm7dmGE3kZqfyz/co/iVCTjWX7YXwVEFMen7GCildR5qBLB
fPQoC1fYPhuPbEaH0tGuUa/wDQUo3dIqJ2NasF5AO96+0JU98CZ7yMmdl2a1p6vKaOuCMgGns/0D
DX5sKH9UhtK2ZtYqXW7rd5LK5uo2gxvv1fx3x+2vhpW9ruA79Q+1Vasq9mwpyhyb61P4mp+nk3XI
ztN3P7qKhwLzbzgJ6j7hmrHfOOfYD13tWyEO9F5wrjx6qDYTP5puaCVcye4sw9gxcg73v+qB/nRb
35SMdcdAVwnYilatzHtqX3bQrsn8uzVn6dCW6DHzIhswF4HWvQHiNMWv28uh2V3Uhi3b5pAPnYfl
Ij2Gd0PxoZ2Kh7ryD7eHv56Y3ltsJYzDuhpCf/Lsy+CKx3b8px26KAv+ont+8YpoYoazw78o+vd+
R4niUK4QpnARZv4CTSxZxWGFLlf69yBR9w3XYyHzyCVNNFTpUH5CuwwqwXUELrqok+cS9bfbn6tJ
JirVbtEQkk217V+K8Mtc/BDByReXZXm9PbrO75SdGqJEJNj5vFyovQEeg3ozGz/cNbTazuVvo+Xl
Iap7y+6UcSGHLBrW6st9gyvH6YCGWR1uxMbV5u+8CSLJTf2GGu9Vu7ZCvLqiEgzvtffjLP+mYI9d
/7496X/bJd5xKbVtqxpG1+7LUTw4T13qxz+nJzwDxfLYfr4810memI5Ium+4/v1Nolo41OemBicN
Nj41kIuc0KEPNc3bX6Eb/OpKbwaXI/NnVOHti1OdSzTe2o+LSTRW441q+9beAwUfWng1ZOKBWD9B
mmCYs644pnLr1lslq67aULI92Ec/ro7zr/G8n4BKP5Lzft/bpK/y7DJR7uUoM9Scu0sw51HhfyK+
IVI1eUBt3ZrDzRvX2kVW9ZvP67z9dgbJIB8ChrZqaE1VN83iqk1Z1ex2XTghH2RofZUyONqgrCjR
fHuX76h9V5B7yNtJbPyBoUrsuD+sHTqvjSlV6iav7M9Vj32nmRFedPgMzO/QgUDT+nh75hrXVHut
/K6WHsQMyMVyiwg9o5/H3XQw1Q2tRGvv1sheNm5LK5SYPSikZttm8Hvd0Ne/v4lVj4NcZsiwh9WU
xpm9xGVuaqHTDa1sw8gu1HF8jrt1m0MH4+iMd+keUNSH/pz0LoXldit2PGdu4qGx43o3Nadozg7/
grbe2CNfna2sfZzgeukkABy1VX7gBJht6kdO+HfVmACWOldU9lUPGie4SqJAhZ7fyA++L/3fTW/i
f9ZcJFXokWNzCV68eT2LXoJ0rBl+tyDer7f56zZ0AFluUCMfM5Sby+bOF0YVkOTNjBQbZDwvtHsa
pmeXnB33TOf7bjQqJolxkG2BONm+uJMbYwM45dwxnNk1C6Gij0avGO1C9suFu0C7lJFbp15u6li8
JpZ39nO1ByDIynITIEm+LKFzZj5EANufgzsna0bileUG6+g+QQlimzq1x667CgUowD7m29E3MZbq
hlaC2A+apV52Lh6C9mV3Yp5/tExgfU1+UOFGAVDjUHwJycUdnEPbFsd2NAm76YZWLsAT9LZbBpD7
JXdOwv7UDV9u53idNZSg7QbBu6DAcgb2o8M/2mAoBQncXamYqtAiuZJarPvOH8J1jyykn1CY9FLf
nzdqC38mTNbM4eqAe+PisWev/NBWjx0zXK3fP3VQFVrkVTno42rHv8jmfw0euucfy/4y1HfVBCA7
+efEW6dpbEpwMxXVU7s658GjhoPG+ymS/gdaFKxDI6530GXoHuphTXuLHfyVnBgDfUuwJPucHav7
lMgpVfFGgrdtna9o6soQppOzHP3ivkIeVfspJzlntdhm1E3oo8yaOO/25B53pyph7tQ6YUN9nPW8
rTxvYXuWrneYs/V03/BKlNajIwSKJP/WaTfxWkFo1CRKojnOUxVvVLSFIy3Lhcc/iUN+ts9tnD22
j1cSoM74Wv9+mqEq3sjna9ZSHFcfmgK8aVNzaEkf37aNJqxUvBG6Rv7/NCm3l8VLQbccLe4rGrHu
SzYq1mhxNpKBJRrwSxxzrBT0Drfnrck0KtCoXkjW+UuwXAY7jwIPrTo8YtPP24Pr7H390TeHM7dw
Qk9mWFTefKLktTZpfejGvf79zbgb78qC70iPgjcxXuUBqjYpUmrSjAoymjrAtDdA/i/kUsIL8xM9
OQmKeIf7LKKchGdnsryCU6CBav9g198oLY63R9YtpBqc65CNQynwAjR7Bxbu0UKWp4yadCt0dlF2
0rGpy35niH23muIgaCPSPwPZHAkQjzrFGrfyn829z21UyFTohqQMQqxBS/A470SMm67zmnoNVVFT
88540c9CPLAztSP76Daxe+yS6sjitTrv/3PjGVIid7XtUKAZ//TTETqXMwRR+IPvLbE/bQfwwxk2
Ws1yq91SoARc7D7AJuKEUIIHT+7PZrnrdEpV4JTDrWVpRtwD5TD+3JztkyCA6JD5r9uOqgleFTKV
zxJyWVu5XArrV732ST5Yhhz8/uGdqiyvAr267trgiDDa4jQV36El94Hl8xOrvRPxqaEKqrO8EsL+
zmpbzjgGZ8tfQ04j2v1vRM39PuMoUcyCTfagVVguoh1j6G0fB3tK7htaieCyhwp5c42qum8euI2n
smIz5B7Nkqq4KEGGzi5luF9yWR5JFSbENXHpat74gCn9M4aIVS5lZmPaMpYHSKwlVUKDqAf1aSST
MRrj7skyYSLeZzC6EnL/+WNWPjTORLBhDVN2cvnJ5995820HIS75XK+fuv17Nn9urI9O+BJ4rsFt
ddZTzszV1let77gov16bK56c6s5VuTrwm10yc6jkAzpxL6PYnqdFPIShZYhhTQyoFK791FQEWpnO
Ze8/h5RGvXXxqh+3/VQ3tnKDDSCmiKe/Cgf9Yo8ooEATsWNcDg0HHs3jGVUxVG7FpGCZDxhi5XSR
Q+SH3nXTxndBE5snIeKt8awvS92v0eBkd4GFUAL7cy3oIPpmDAJsn0EnIyHlHLWr+Pu2xXQOpES2
5W3WDKFPRHbxRO0vrffl9rjXEPtvMQSXoD8nLfMZj5YOxuWFH+U5j9aeQ6UbMs6VPLT8qdgCg6tq
1lzFUo0OybyWFQtKC9aLb42REO6Lk5t4m66R9N6HKGE98M7h1EcksPVbVvzD+q+8e8rvwzoha/xp
pnZqO844NrRsYHnUedZXJyeG/UCzpdGrwd7EsJOjHus7KIC7xYF36eKWeJP8UYCoa7jvoZqqkKq6
3fYRPYJIP+B92bc56vvX2/6jW1Ulkhcv4y3cXTyU/YNYDpb8Wef3JQmqbMKsLwdGKBymy8LncRhO
OfU/QCnJYHZNRKlwKmY7fbVvCFe8CYxxs45tRO3d0DemM4sSrl5Iw6bpKgDT5xQsD1E5p9udpXaq
Yqmk05OSgYPlks2/pnmKqSCGbUq3OapAKmeSXe5NWM7tkp2cQ4UXyCh/3I5j1OOGlMUmKhONfVRU
FbQyF992r2tb/uXPfTQU37vt+22X1CysSqU9e51gcmD7xQfnP/6XhMbSsW7a17+/CdV1sZdhDX1y
WX2QQHvlBew4MetNVSPd8NcvejP8YA20KsC0CfBCHY1emUjrF/fG5LZdNBlSRVJtq5hEkV0nj0pa
X/9T+uxZVOC1XsbT7V/QXCBVumwbJE1TO+KhhpTytOJ1ZsgfbbeMKa3PbXEAVUUcFuPh9o/pPkfZ
bid0k4hwgLEKcbL7y0ryY7edJrR/3h5f50ZKCK+TIzPQe1wRK1G3nRvT3UIzrgqpcjunEUWFeWNL
RzUGlAzowrhryiqiyndHxx5rzh+2IJmsk2Uf7xtX2Vsd6dK6sz2BBmc3Ag/ywRJNentojcurNNf5
VKwVHb31PO/Zpxws6y3epxZyZxXpPygquwLX5rainGn9AuFO7JWmk7du4kqsziV11nEJxcXLX4fu
n8k77+I+z1PZrGlNd+EWI5YxbKEy4J2Wqb1zJZU9dd4XQScCe4zNsRoOgak0qrOGEoyymduF4/kX
/UXBYVgeamg24f5s2Kp1lWNVV5xUczb43nUZAZ64dMfiSA/2K6pSRyeqj6ZGL01GUbFPLZCCYYdm
/osPecrJ+p3XS1S7CSSRbvu65qCnMle7+ey5i2ejnkOPoGCPHCuV4YvL4zzMDa6js5QKhBoti2x8
h6WWo3epz/WhPXnp+D/v2ELeYzeczDQpTEVEZdRijeOS6aHO5q82wLmRcKQJ+ahxJZXHuq/lEsxL
ADBxKXBPoF9cIeK+tg0nM93clbgVPNhrZx6Ciz2/Ljb2DLs0pLJ/QT3vXEFUINSEiiZt/X5BL6L/
uh+9eHvqHrcDFI8uftyf/GQ7gokF9yxAaX9u30xuqzOYEtMDSAN5BpDOQ1h9W8qjf+07WA3W0o2t
xDUvO/AHAg548ccmquWPWYBHbDfcaXXxoOyw7hI4gbThRhUEbxruJ0vng6AYBDz+t7lnhqjTfMJ/
wVFV7+8zVsUnp945MgJVGEM21XyACowKYfWua5EwquwykGRfvjbWY0HiyQiB06QkVZDckyjI26Ka
H9Z8ex5o9xiORbKROaW8MxRLNAGhYqRWMjVrMbH1TMLy79mXK4TT7nwcUhmocW3OegeoxgdrgO7s
xE9DZ8Ib6ZZVieOwyosRTKmwfQ+OXVlfoLz31Srqz7dztW545V5b1gV4PyhydbUNh462kHz0UfJs
DBct3fBKzC795GybYORS13NSBht4b9dzE5iYgnXDK2FL5h7aYQNetesZjUisliKaGs4PPmRLDL6v
K9r+W3t7c1mhFhDvwgeYd7CTro29eIrzw3huv9ePuLI40RB3sUl6T/M9KnaKzy7Lqh7mqtgTMIL2
9LEySdRpIkzFSBG/EV3d2wLl4MY+iL4lSWCDg5hlHbbMsTbVnTV3IxUtJRi+gTYhObv5x2wES4X3
rc1+jgEBrccv0ny3psngW7qVUdFTBc9gqgk1PQeiLvP41BYlIuQTWc8rnq0tD3Tje4cX4CrywKAG
pZEg+LabtF81OVFFVy2kqQKW+wh54n2RLktXGzyrLEi6qk0XYeJR15lTCf+i70YJCl1xYY7AzmSz
7wSaJgWODGFTpCjufJlr92At2+F2PtBkyf9wPLllKduKTnhVIRFt6qTnhWG9dEMruaDJXcACCZ79
9+Yo/cfQ1EepOwuqkuXu0pQ9OhxAuoR2L7mmjRtEPlqoxp8l5AeG5Zc1Pct/+JKdN7kb7KQLJ2VP
X8S0+Fd9zAuYAMGcd6mXz17xcV5NFar369WeCsjaJGkJn1b+sIPTuO3Ft7BuT/u6RdQB5hnby2XM
t9M9a+6pCK268PkwYGUus8MfeEmijjrJfUNfo+dN8iyGmgvUFoA09X7UdhFbq4l++P1U6anorLJj
Azq2a3JBb/dxHlhUWc0p2E19rprk4qkYrXXn1S4GlEX8LxUMnrp4rGufAJuXfbQlVVQn5rT/fmR4
KkArqGwKsTI4U+Gfmu4Ds+7D3nkqPItaa8VliIHn4XPDPwXbi6zveln3VHzWvFHPcgTOhJ47XYDJ
P1V7fwohf3if4yg7e1N1Lusd7OyzB7pg6cUAikf3Da2Ebs792RM4L4DnxMNbkNOPUTC49716eyou
C4LCZcddbOEeaEGCxk2s7b7CpqfiskaaeXjEwlGw3vsnToKLA1YQMpSnypJfb9vm/e3GU6FZLm4n
Mg8t+7KCg6tv7YMzfR1A2uy7gMRUERRx4gJU37d/TOP2Kl5r3EK7LJwAWnVb83EJqjTfTdgkTfpU
SaH2YXMlb+E+IPCMJveJTuvjWH3PNzdpev9csc6wD+i+4fr3NwnuqgIItecQj6F7+VeQERnZLU7Q
tw2k+wr3z8GLumH9tO/9wzLRPOHW9GEIxoSXGU7q1ZDA0eoIimB3LoeyP1PQeq68caeHgbIsWkv5
25tbU7rW2UmJZ6/Le2sZsMc47ueF/CD7x9sm0mwDoRrMoYtu/u2ahmhwmAYUyVrAKybT7ev9bd5T
4VuEW9Ry7Qll8Rak3+Au5klLxPoKAuCn3a5bgwjiu9aB8IPiRV3P2oyE7ZDOuGdjhym/UXSX3LaQ
bmzFiepsDS3kJNDv2k9yeA0CQ8nk3QMw5qy4Sy5b6u8B5mzlQRjzoD4ykaHVEY+MgeDncDIxFb27
xPghxXWw08y0lPiAHQ192dgkHQplhW2CrLyPo8P4iguVpS1BGryDD8xZUPX/utWnImhT5KZEVvnH
Lhs+0H2MvXY8iLU548XzMmWoP9llDNIyQx7RfKSKT6iXZnNXxni6y6mDgvcab2HDo5yaFCF0P3DN
MW8SVWm3jbt5Fk/zwT2WGU9EUV4G3ALv8jKV5WXMocBHBEjVJp5H5QBCTnEXPBDqBNfYfDPzFXIk
YIMrRkid9vHWTNCKdg9hY+rY1hnm+ve3w0+DswcZLN925ZmXAOFu7Awdd4NhdMMroW0JOjj+Uo64
j6KHuasettZNZGF6CtMNr0Q3aca9srt8TF1hJQHAA0VTnETpHW8v6/sP5TC+EuUZrbYlaLGu3WY/
O+zRmavYDV6Z95BnLwT9x8WVy7F+vj7mWhdLmMRXdN+lBH27LV6YOViVqkEbLCsOYLo6mLsL/u2p
+08NG9+lBP0+Fh6QjjRL+w4EGBW7NKw+ZFD38/NT5oDTbXl0linq0JSxcJPMsiYVq4CGasKRFgz7
WcrRtF9KP16FSRlWYy8V0IDW2MBZ/G5M14amw54/om5wbG3Ti7dueOUe53Jwv1gOhh/2PpkzLynz
Jpmtu05R0AhRQpwMaGwH+eCY+sOygqp8o69LtZqeQnSTv/79TYS7bbFkVc6RQEIACP0yKUsg4T2T
bXSrqkT4lu8Ft2m+pM1Ioyn/PRtbKXUTV4K7X0ISWiOsvhfrufW6SELLQ2Sm2pJueDW2mwnA6wmJ
FZpeLwFbk2zOP7HWVO95vy6DVVVi2M151uUBVhXnpo++kLG116dSNh/bvDtPXvGVht/LPk8sduW+
Ep8Hx0TIqfsyJbrrJqu8kbVjmmGzs+UUyQJvVUY6Uc2Kq9AGi4NbS9RwKDfYumj2PSsBc2B934FN
RTe0dl05S18saS34gTTrGQ3dBtoQ3cSVMLYnp+9zMWLFVz9pS/bFrRYDiP/duwp0eJQQ9ndhg9l3
FanTP1vNSzVaUAsHqKrsItf75JHJ8Pp4He+dxK0iHSw6754zDmMajNnJctnJYeJIIQVcesXr7U1P
ZyU1oL3dy4MBB0I2vBbV56E53R5X45X/wTuQ3s8bYB7SwPtYLL9rlg694TCuG1oJ5d2rKOG7HFPK
xs/NvD5Okp6t9S44BRZXiWQI8U48cOE3IN48Wa0TESiE3GcUJVSdfCZgQg5F2uPtQ6C/eoaEve/u
AMxWgTub6toaA6mYhzUcwEVVzmMqt+zj1LgnvwrT3eKGr9C4jAp5WLuwghoMNCXttf2dBQylkmD/
fNtCurGVoK0yd+pLt7DSVoZFOMfVXlYtdAenqsru+wn1+bVH01zuzwU8vnMAepLntTIhZjSzV59d
e6u3ALkOYRkoGnodSRjc57Zh3i1WhaH66sr7FmVyP5jTpfhSen20oIe7Er+vb/dOWEdF/mmYTPV4
3Wdc//7mDEHqdYNG2hXe6lIr4jTvn5dyIYa8rPNOJXnWK+eZqLo5zYmT2EidYq+OHjPFmCY3q1CT
2d3msHThnZCQ51Ew7knY05gw/+Aw77CQPPFz73B7UXSfohiK8Z72ORnmtJzLI5/nI6ifL6yqj/cN
rxyJ7Gyli7Xlc2qFeXdgvH5x2crP5Wh8WNCstErGs0AWjDO7nVNeoNq5UxCK9ny5r9CjcvDIXsjA
shlWYnFOs2Ofms0EHtMtspJIwTNlQ6MagVaDzaPpo7VjUQfmNKsJj+uKxzyTVosu7K5/fxMKZVXn
zbIh7ML6f7bzlQQfhm1OQKwbu6Bvk58bSNDeXmzNUqi4E9FVpeimDL4UVnExQr54MR5Orw7zzjni
3wvvm68A/HLEjkmyc1Zb9OCiYyNy2uJjBkmjxeIPVQZJbE/ymDp5UuTon+G2g/4+kNT44cfbn/cv
WO29OSi79upvsph60qXs05i2hz0qkiDG4ezQx1bsoz+s/MLi5ut66JPySFMH/15bOovTeJrOt+fw
/jsXkqiytUNCZlonYA7O0h4ebUhnzxuE7PN6/lw09Y/SqdIqKM9ovG8icDzt0Ub8l7EZviwlqJfE
YCpPaY51KsqiLKe5lRVl58abP9VQYo7K1Tk54foEFe57enHBgas4bsBLFtp8Z+fCqshLOXf2K1mm
ytAWpYk/FWBhZasd7puL2lHu/uhbqGLx5vvAhypqh+ATG7aIVL1J0EATGSrKYi3BXNgWtUhlNx53
qz0Co2XYizThraIqrHwl2bBVAhUlmizWS1Z/9YIRLNle7M0ywkYVbXV3X4SrKApabOCGLxDhHfEP
VjWc7NlEaaJbD2Uj6pa+9bwNqXYCCXK4JgGoKZy8i4Lu5M0PjpEtQfc7yo4UlOvEmwK/M5Y/bWiT
tRaPm/KzsH+z4cMg7jyCq4w1vGqDeXYzdnbdkR08cNc/+sEWGm5vOn9SskAFIgkROPiITYxJnwEM
3JgaanX1daJsTFnQh+NW1U3aF34ptmiws8KniVynAgzGAv211s9WtrX4sTZO8GBdxVyiGW1LXdzm
3BUFKKoKi/+cunltgF/KREanZK62Nn+uHDtvDI7/fjclBE2V/LC5nJIBfCapmP/asZJZDsZOL4z7
bfxBuiUa5RJ5/vTU7KZbyfuxFqjIiy3PWSc5frFEnaIBQSgNy5hzeSBzdeisT7Zs43L/dTvVv38y
C1S2nIbb3gBI5YKj0xNzHwXec1louH++7z+BisbImh5didm6pP3MXqB49cjGuxgdsSrXz3mzURfb
3lQW6MDTuiuibfjSSFQV2I/bNtHNW0kSw7AUeb5i3nlpH9kYJrWp80vrTUpe6O152EIH5qbW67p+
Guge1c0/YEAS5XLsvUe/Pzc9MRyLdd+hnCTGbgrGeRJL2u7bqZBFNPd3sXDB/kpqQN/wOjb2QFLb
Hc/EX09u+6Ffft+2//vJM1CpcoJ26vtd9CR1qYxX/6MHuj6XiSTcPjn2Hu/i8+3f0fi+isqYdia6
rBxJSq/PCUGRiLBNtpXdtY2BX/9PH8Wxysn8EMM7fExw2Tk5nZvcnrnGQioioy9kPRDBRFoH4SkE
X19XnIAK+FTzMHaw0K0wLIUmF6lojFq0xHJ6FGL8AgBG0GRw/nFemvO1MYdj4/fqzxIkcre/Srce
17+/CerNaoVo2ERSvlunziPPcq0O5qKSJhxU7S7Hm8px4CKDYPcSxJu1/5Riuu/MEqi0OiPduczG
sUx3NvC4sEC+wmvLhMLQWUaJZIFgW8NclKncXVA4s1qABtsGHykYvKLbxtdZR4loIIggkdw3+ACn
HaOVizkSm/x4e3Dd/JXd3h5XsfnzTvBavx3sNn/YN/BooP3vruFVQMZQ+/ZKFkJSL5MHP68PlG0X
YRd3lWgDlVPHK1o2oPYrUzY6hyCrUreCLpKXG9K0xjgqiU4TIt21vJdpNUwnD30CeU8O0jU96GgW
ViXS2XzLyfdhlOkKHWePjh+c3aQ8oUlDKpGOT5aO2eCSSnsvi4fAiSDI8eB8WD2R8vFlH9l9BwmV
UWdl6Nyvs9JJ/aC9WGQYI9+aTLyn718yA5VUZ4VesVsunkxDkR86d3jy9v4oBU+m3CnuC65AiV+H
TmyqOZXpsrAE3USppCYdSN0aKHHrBF3Rjq0rU1H/j5OXURxW8T9ZDrFg50UYcJ06GynxK8FdX1i7
Zade2a/PTbO6yQ7JodSrHQbahvCv23GscVWVZseviO0BVCpRjydJsWVR15pUOjRBprLseGTf0UHE
ZBqE/rHbg7NH/Hjo8uS+mSvl+F2GUNLmq0wHun1g7vBhdJb7jhGq/JjXr3VbBDBKUQHp5G0xISa3
1Bnl+vc3Gy5fSb9yH77TSZa4uL/PUEWROTUYReM1KoBt91njN4EvU8BpoyW8rNWc2CjBT4a6qW76
ymGaeKKg64o17bP52Pf1uV+Kw7Jbh/vWVAlav9s4b3dMv2jpacyvcje/7htZiVm3EkPjFhiZ7mW0
72tcbCZv0dlEidRt3/qyk5lMN989zbV8aLsphmyrwSaa4VVE2h7kubcN+ZrWu5e4a/CIC3fUlbbh
tq0bXjky++jZaWwXvs6F+2w7zbnJ2Sko7nt2Cv6LRxustm6h+digJ4QHwFPexZcQBiocDY8PbQcE
DEb2nHORlY9u0d9p8qut3gTp5vbh6lE4y+L40LsYk+HaEgzw+21f1ASpyo7T0hAVjAxbU78/sRlk
qlZUeV6Uy+y+vY8qUTpZzSY7hvlvfnAIOn7O0eh6e+46d1EilEzjfhURxn7BhyMZ/Gey82TJTK9W
mu1IJcmZ3NbJJTgaUu68LDRLQNV2vj1x3chKlC6kzsKswsiBtF680Mqj3Kb3JRcVT8bQVDl3LWvR
Xk/c32PBnCzp2xCkdbfnrnGY/4DKNvCez8CEp/4ky7Pnz+NxdZl7vVCRuO7n3HDo0/2OsqWCLKth
K0WqodPFs/M4lEPUhYhb17B9aBZBxZfVzeYTytsqzQoxvvrFWgLalzmeoYqkm78St+6Y56CPzkHe
7lSMlHHv2duISrNj1fUL9DOblkadcAJc2W8vjO57rn9/kyjoTqrW2ho7XUop+ihEO0B9XOysNIWb
7geUSK4KeyQCXCgp2tt4gqJ8/ewFoekyobOXEswOWZt92Vs7nQICeo4XRqHT4ByczbC36MZXNt2h
Jr0MmNumKGmHTUId3yNHj1ZNm+aVuw6faLP4nsF5daZSAnwdwYvqNOuW8t7FW3p2sFpTk6Em6ak4
M481XNqs5IDuF2MV790azsfK9xeRVAWp74Mo+2qFdcYbUtbMFk3B2cOS2Snkadh61LtLrzE8jr37
JahzX4tObxx2r7xqwLW6u9iCH3PXjcHMmnggZ7kdD7rhlcNEGYi144DgXNoxP/h0idc5fAiJaR3e
9SfMXslPW0ZnMdi1uFDvYz0/tyTt9iYmJg3fdz0Iw19/9o1xhOtMPcvxtAGMatJk06O/tvfUMzC0
kpmKANeJNUD7cL/7jz35KTbng21/v2113byvf38z73Lt+nn1MfgctEkFy49IevcNreQf29/Xyl/A
xJSDfBxzj0d2l4gQTKIkH+Y7u1PbVgu2YcFemV8FR+DCJN71e27Y83XuqOSfrNhAC7yM3eXaSDW3
0zFjbeJafXLbOLrhlYyTi37EFVd0F2uBlLQzpJVjRVMxHO4aXi2xBRsweWxHrM5ujZSPY781HTvf
aotHSUh315MFXqOUmO28ciyaZmsuzUDKqN7rZ9qPJhEajYnUQltedE1rh6O4cGJFM3gh8U+YlCs3
lC80GUGttFVN3ro1wL9gKC8eA7tO6Op+C+kc7YPpwfeaXP4DDoF9rp/2Jrp8lgVLtYHok28W6G6/
b4DnLV4JrWoiErlthqORzlJKEM9BCNUhkPlcXF/GaC+NS3dPRvAY3OdMSiCvbQ3WFQtf4Qb7aXCz
p8mu46qcDL6qWwclmN0e3Zzjdfbb0MTBlSm+nqJqfJ7+j7Mv65GUZ5r9RUiAwcAtUHsv07N0z8yN
NavNDmbn139Rj3SkHr/l4ojbujCudKbTTkdGNG/353/1xluroIQyIX3btNkMxd05i6pC7s2m/4pb
39mVxW4WD3ZLvtz/km69lajOORRebHe6Mn6/8monqbVj1oM1f2mntQvgdU1v/Bm16LYAzzQNDGzo
w9x8M5gxQOq0X+vw1CyFWnZzK1JNvjuAizjj+5HXD4NffrJ5GlmB+3rfRLpPXE33LiSCOXBFMyzD
GZTNu6ljR8nBYCJ5ena6TWhbPGRfv/3uG83ilLOT4W+YUj72RXmQVKxcE3TmVyJaoNtnyEcM7aKR
0Z/EBWy1h/uW0USxWn9jBO3g1oI4YMFT3f8V3c9UrD0X6cZWQjhzvC7ziqQ/9xPf+UX2Ye7kLnOs
3bapKyHspWOVTz2mnk1+PE3yMPVkJzO55cEI66kEMPqUzNqh0JJw5PhAHNSYnOBRcLJxeCVqx0xK
YZnOcF5Mes7NNPRl9UzmtaDS2F4twpW5PaKigogthzHMfGdHqk9Gs9Y0pnFIlaq6FEA6dgk0drrc
+1Xwtoj6deC3bupKsHpS9gS78XD2rfxiAy9dBBkwZWsEHbrhlThFYx7tXJCFn20u46SeulBO3V5W
Yu0IqvvA9fd3G0GOu5BIBFa2gjph19lhwVlk25vasoFqua7Ju+G5NQcVGhIQsQxwLnc5uNDovR9R
umVVAtYb6qrnYBM8V0MfmTLfCTatDK0zihKsJhmzDiypAwi27W85XaIRiQeCw310f+q68ZVodbKq
ELWBaKVj9gT0r4yYTYCMHbxm5R9ocoja+Gn5pltRI+jOZmZ0UUH6Ek7vkO8pzdwHt16FhGj+iVqb
o7Zvj6hYYmMQ845M9qUzi5B2bHffUJq/oZbmvH5hGR7RkG0ryAbO4KPpH+ugDutiDT+p8SKVupoB
lznkBQIsgGYBa10Iua41buhso8ZumlvMyTB5lr7hgBga5WVcQxTppn395ru4KoygGieDded5Lo8l
Wv+mOV1Jsrqhr7+/G9qfSStMhmnjGHJC7Tlm1lq9TWcRNWQ7yTLbxj7vJOyHRe3D7ECAD50O8X13
uW66N05+KmO1SBuadRaEIqbErqLrG6AHKqzZHLLIHYoHwqaVQo/ORkoAQzqgdbMBpRLfaA5uQ77Q
Yq3QpnN5NdX2omkJ3u+hzJIejCton8iDTbOopvZKVGmWQS24yYKSKigRtAUww8AGgm3LCSV5u78I
mj+gNnaOKXXHBZR06DWnl8ETL5VloYuIxYOXrVQ+NeYnStI1ALT1Mh/rDFTyk8zZQ9OuTF5nGiVm
fXch1ZxjZNDR7ca2CK0AqHO+SdgctdnrZ9/Flp0lwDyZV+GJkuyHtNzNTfo00jUWR51drr+/Gz5d
zL4KLIRuQ93nNAh+mP2a+KzOMEroBsHSd6D3RqmBAetvUuLs0wx087inrBVodY6jZF1q29x2F2zF
OJ6dZ6uI3DF5Bmn7bkyLLQBw2F+JW8tdAo80OK0Nwn0dhQmOWmdbNUwltRZBOUlp2Qgq4UI97AXv
a09zK1fyuWZl1cbObmZVJx2co8AXMe0EBCn3GZoZN46uFKkyQUxzYbj+p7X7YE7eV7spV7pRNIv6
X1PQO5fMklq6TgWX9Ezv4CZB7JjO99YbH6GpEd/fcHS2UWKWU7ft8xSq7IaHlkjW75OKrdx7dEMr
8UobYPi7wILymdV8c4RvxmPGN5G/eYF9/eg700hRBamc4YxF11ixJVi/GzuIsd+3is7wSsDWXoZi
Ww9/nFIbvmJGywhF9gBK2BlfcXmddZSALQxDNKiholBR2HuL5o+pP60Mrdlu1A7CwZosNIvC34sx
OPlpGlaT/IjyYXzfOLrhlSQr/GDwvcLEqW+8LPljV32Ys5f7Q2uMohJUgxQPqAn3ugejk67iNQ9z
kfy5P7bmfKN2CgooOqJghmPHkieHrA0gJ1B96sb8YV68g4mq5v3PaKyj9kn3JJ8mq8N2MEx0V884
oQ1s7yzzimfqhlfitayKSnoJLGQ54kc+BYcG0sMTWyOW0A1//f1dWJFm8ipnhD6qO6LTfqTzn456
VdiVcuPN878mw3dfgPOAD28s+nNuyRAyevvSHPb3Ta/zHiVqpTW1bi1wM2w69EfO4pJyd3d/aJ1d
lGhNbSD2jR6rynvn9yTyV+LlsddtYv1B/4SSWrnhOQU6HzrIjQ77lPXPC9vE54GhlWhN8tobPGNE
dT2HxjDQTuawbDtJqs2SkyuoTfGUeu4duHhqxsRZ63rSLKXaKQl8CuvyaxnXZVk8SedQA+txfyl1
Qyvn35EYC/DbfneGPmALWG8w7aWTfd02uBKeLEjHFLtMdxYV+JgLDzwew8q8NS6o9kHaFrQN8hrW
rqdpHwROLOhwbFprW7Y2r+Z6F5csmzpR+3hhnomwQsfo8MRju3+3mUWJzByI6sYkCJ9OYDNh7dGC
Rtq2oZXIHAppVkOFHYtOfQRn/+hba88tOk9RohIk6DJzapwCGndhcVuVPAJe8Of9eeuWU4lLltMe
BdsMt5nZjCDHuGvBImCt6iPfnruvNipmtjHxKccLrW3aQBaVM9hvzGTbJu6rTYm5NDmel1FBYVbz
FQjEXzPfFp6+2oI4iBIMaAMOL7JCX0vjulbsiNWDnc4sSnyCqQ4lgsHBllW7dsRzZwwNaq+Z5faa
+ipKJuvlPLsSvmgFv3qHXwL6ZufZStnkOsX/rc/4KgN0m0un70fcrjkB227vo1aYNNX3avpDM7Hy
DZ15lDgtbaNs6wLfMPLyQGkABssVd9eNrIRpa5XFsHDE0kK9r44vnYil06bdxVfbD7ug6BeQHOIG
xkD4QXLLekD5MN/dD1TdzNVArSSaJSuMPs7BL16yA5/7TQd1X4U8URlQAtIkvH+0o4yCmdVRGzhR
n7f7TXNXmw7LsjNM2mPumeBfqMM+WXD4bUMraZS66Qjhwrk78wAPH+5sCShprimYamyuwp2CZAo6
byKoZpTGH5FAfsIu27VnIU0gqYAnw2vKal5wAMD7ULVrzO4LY2m7d0j2MIqN25jaXkiImBawQvZn
O3gzUKdt3E15GkRb/+bppGBk7AhOF2DxjEcQm5l+9+H+kmq2LxX2NArmu16GObPlBakiMX4ta9Ii
ugVVUmnisMDyDLs7L+SBpKBMWbYdi3yV3bkhHoQ6iYPVRK9DaE/WN0ropS/XcIOamatQJzYLwXsP
Rxc3sYMwAPc1dYLX+wbXje3/u5YByxdIcCGNjkWA2pHRGDuHeGvc6bcvvL4KcCI07xoXLKnnpsAt
KzNQQ54/yqw+yYztk7pZyRkar1FxTkvC0Q2JZ8RzYwyHRPzpKTuAhSG+byLdn7h+9d2xVHInnRfW
wSczkIJlZRtK6TzNs3wL2mSXTv3Kd3RLcf393XeSxWySpcGm0MxZ8YCz2HhO7U1CCJ6vNhVCfVtk
gX2t//ooUwknLq3yWMzeShrRzV3JraRNM/QPoSaAfpAldPCGEDpsk0Yn5q5ELisFcOvuIM/ojQ8X
6p/taQ3Tr/McJbNO1Yj6VzfKcyqDPQobQF47oZ1uq8T4KpRpMkvMfAyq8zj2EVo5LzLwQ9n4h/ue
qbG6CmaSdpY7kA6ozm7jlg1wcV4wxkuaNfMKalyTp6iSYW1UBTo4e33ORtvf9VkK8QyrmR/HziRA
NPlrBM63OabQ8XidwDvfZ8RiXtKbLeomdp4/NIVPqktrVQPNwsIBD/IUurUpTSd00fo5XzpmsunR
9jsa2HEN/ZZsCoek7vmTZ1SD/Gg4XeficAoN049uwZY6Xpw6Z6DmyDOGdkWrGPoMPOp5meHobS2z
dH3Qr3bTdLETixVOFDSY5g8nH9Pssyzw8HMJQIrskDAfgYPedHP0HSXkTctuadDhBJMxOURj2nMo
4m0rBPiqwnAtprKmyYTrNDoZwt4BFdY1Lje5nvpUO8pZzA27losgmHSx/Kr+6PLO2HbCUDl5PWq3
QUoA5rJ8cSKBVUdDZy4rU9fEvKPEfDfihZaByRevj5kZNk3ugk67eiCFs21VqZIwwBlBJiGr9lx1
ApohLR4f5NH3bBw6NhjfRUvLv9GCtyqfQQZgPhojaP+bxOE/zAFkm/dHv2kfjK4EvdGljjFYUFeR
7HkWJOTOXwqVsvuD39yyMLgS6HmfudNiTNMxAV17EA6oQPzMgySR+23jK7ZPurr3OlMM2CEe6+lh
ICvjXuf3P1dfzFuJVM/s8FxiOzD5jOaTYNwncuCRwbxLbbreRuMoB+ueOxZNCxdysYEx7UEynj8u
AI592WYa+1+v6cduaFxi9pd6unTlk1WtmEbnL0p6hnZiktiN1V/G5DRXh0H+TIKVoXXeooSqyUSR
OrMpL109PAcoVkUWA+/UfXtollRNzjYHWUTRYd6TOEzm58wK3Wm/rMFwbvOKu46anGeGRjeU6uWF
8DqSwo0b/5W2V8KUqJtigz44Jagiq9iCPE6e/rz/nzQGUxN23i61zfuuuwgo3vY7tvau8R8R7g3/
VxN0M6Wl6Ga7vzCoMQfLvuhydF6lkWS/kzY5LumVsRVngkyETuOGVQuiOZQR0FlCsljOX7f9PSW6
0T1Stxb0abFkeCoeSrDmrT2GatdLifC5LTMfWkzywsVn08GDaE9Os0FiQqYo538X4yXJH61FQsvI
DMc53dLZADdRYt62kiKBYnB/SUG3DWVZ8xtbe8rUBKaqfeNnXSageGNeDOfnsjwxX4APZeXKdU01
t/xBCXo8BJRz5zT2n27OffLY5TKfzyWjVZDFaMb0jRcBXKH3YtN6EUfPbuZlDemt83FlUxj51CW0
ra1zIpPIzwGn7YeVDTi4/a9UIDP3solJAh8Y+WNuWztORdwUjzZZcO1+a8xvaF2+78m3pT1cR0U1
o2FSiJIN3WU+s0O9Lw7sCJZ46LTyeC2Rawylsgs0RHRtO/fdBVT9ICtsEtxhqSHMNYiCbvzrxvru
0E5p3yVJPXYXMu97a++v4dt0oeiqYU4byTrT6y8dGsVjfiRHqMflIcFr7a7YB7Gxkl5us99hEa7/
7N0/YPZcUWbjQ+aZX9qDsctfsXFBKncTURA+oER3K7MpqAqynBMvkCF4U6rQXJLX+z6ks7+S0APe
p3QxCRIY/8iTV0jr3B9Xa38luIFU6k3QdfQXGRvPVpztkE/e5M7ZD49B7H6+/xXd7JUwniuT+BMk
eM9GO0RD1u3yzNxyfXDB0PPvsoLDfRqSpbXOqGfb4Qgu7v3IMr7CPaSZuApq9st5Yknlmhdf/m74
x1RsYr/BtJWDdzHaC/gFnP7ieUejOBls16zR5V6HuLFdq9QCHPQIXPS8vczzEa1tVfmRzx+6NvS6
TdBITF6J2Znm3M3HDlKYlfmNe96Hvk6/z9aajpvO6Nff30WqQXuTQ3EHw/f8tyOLV5OsgdR1Qysx
KiQ6C7lcoCYpP/vB41yteKEm/apX5G5hE7VdLKcjHyZ3J7LHjB02xY56P0ZTXC2ht2yeB249sTEI
fcPYArHEOiphWZtzRSQNcPurUUzx+BK6Al32m+atIpcTlxUJsWASMAQY8zOTKzduTd5WMct2YlPD
BXQW1Yg6mtpPheN9SMSXxf7W19CvspvQ6NbKtJprgwpentCUXY1A/J0boK4ZuAcgtTeHSwecsY9z
wjZDKamV01zMZo4F5mhKDdIppNYaP5vG3VUMs+PNXolrIBY4q7sddxt66EdWbJy4EqdElhNBo7p1
BnVmBH3Tx1GugTl1hlfi1OJgORpLxKlI/JCUTSjnY5N+GTe94boOUdJp5aWNtwSwuS3ab1UFSESZ
bQsqFbec530wELyXn6cKQL9xjhJvDTOu2WVU3LI1Gc5Y2LBKVuLyENveod3EIeU6Kmi54FlS9BKe
Qrtf/dREy7auHYysFLBwwJBs6CF8247P6H2PcmONIkljDhWvbLHZclOOORvio18+TOXvHK07m4LS
VoJyXHgnQWsOddhJ7vHa/CymYduGrmqfEBeqtq7IrHM5XaziUq49eurMoYQjZY49QbQV49Ij8KbJ
/KFdO6XrhlbC0TfSnAwNplzUT22GnvZlhya4FVPrBldjUSQsE7NlnblhfvezbLfM9uuYrL3Y3haM
hAMqJ1xB2m5Z5DXWD9aexM0hO7RdjBJ8bMfibKUhW+N40H5KSagTBKnGmufWefnUxezQHyCf8XH8
Zj+PsbUzj8saJe9/8N4bZzwVuZym1BhYgf/UxUCLx1aY7PxT8WI8JfzIjvPejLMYvNLWCKmH3f2I
0GzJKqA55cKvjQmHvqKnMWg3dv44/ebF58p11sThNelKBTNXZjNLUGOalzZ767JPtI3uT11zZFAV
n2hF8dDotuOlmn7k9hFqye1wWbKTbTzM9Llq3u5/Rjf9q4O/O7cSs0t6dL2b50QUBwHJy7Af+2/3
x9a5lgpkzq2xZsBjmnCtOapP/QHkNkfz0xAZh3zH92vd49rvKKHOUOJ2SYv05X7KP7v75uDH+cV6
QWLYZ/v0YK9kSU3Q/3cdfWcrWhut9K8nEwjQgXW+iWp0bgT92iFRN7wS8yVIAcoks62zCc6/hL9Z
df3DbJyVHVxrJCXOi7Yp8GKF/dA5kH2xE/v8DfmSHOYYClAn0KEn8f1l1/wPFfNccCspSRaYZ0iR
HkjXfwlyERHBVlbBu31VVHHPlA95Dqa75gKUQFQ00FGpvixDtvNBG+OvwRQ1YaEqw+TEGY3MhLGy
7GgXD9Na1V03rpKiLSBBDDQEI29MdWxKfvCKZrfN7NfleOedgtuk9CiKCvlcfLHr1vgqDfk0N/60
UgnWbKYq/FkEk+kOdWoCdtqcvGV8RBtvbGQlAOLNytrqzKMEcp4Iw/Gh14o7C971+I/M3+qUSsJ2
aD0N/XWLaKzj6FwVZg9B567s1bppK5Erl2ZAFxpOAyOgUJG4chFUdromsqWzuxK4HWlGRC5Gn+0X
H7yOMv1UNh/Hdq2P/HZAERUHbYOBNRc5HMfL29gVbjhBwSDsC3efLMU3AH6SlS3odk2eqJDoHjoh
pdda8znPv0/+Y+1/s8onw/3M62NZfbkfBbeXgqjYaOhwVbkDfOs5HcuLM1nRkHabVpmo6ixz2ZVj
mmJPcBfrJ3Xl2YVk3v1Z315ioqKiiRxd4WR4vfXk+JZ29XFKmuc6cV/wHr0ptIiKjfZLzyo9FwFA
mzl0rCVeyjVtmdvqZy64S//deqzKDfw5pdeTnfXV3OV729vRuI+dfbF3irCLkr2xgvjRra8Sx0Nt
26IS2IRMaO/WtvkAAbKVoTVviIBt/Ps3bAYQM6/wN8bIjOxIROnz2McuuGYfu5CGNv6NBDd3PK2c
j3SrrgQ2mFFIkdVwKNtyI+HuTP+v0fxEtfm+U2lMpUKn24XSuu1wtCNjauMFuXvz8WAdbxtcuSFT
I+lHX8JWy3RpzVdub4tflSTS6/kgQAhhni0QfkC1/lAn28oFREVMmy3YG2SASkRgUCckXUZCtB6t
UWVf0+z/3m6ICpkmYMwwK1CJXEzjochjo3pt6xVb64a+LvC7zD7WWWU6gmCDroo0dAYaxD6dvzve
tEmMxSUqYrpZOuhb4mHx3GdH5v+Zyh/3vUSTWlS4dFInXQYZU+vM0OHZ+GZoleQBqSZqC3YxVgFN
OgMpgYtLzJi30IE8N2UKaQ37LS/7Z7tdayvRvDcRFUDtAP2WBq4cLu3O2tOoOchL8jDvr9djFm07
XhEVRS0rw5K1jd0Ayp8fp6ndZbyJ01kccmbv7y+HZsNRcVkyM6WBF/757NofOutHZT+402nptlXP
iQrMWqyka2piDRfOPonWjsZqE2GSS1RUlomHxN7PyHBJzGNTPnj8sWlX8qLmXkRUhsjRSHs09g/D
ZdqTfXNO9/XR/e4eyK4+sKg/kw/3ba/ZjVWAlvAKozd9PBAlsH/gFzvI2Kxs9Br3V7HTJSqVRjK6
85m6JQTc52hsxN5oyMrhRDe8knInK8vdvkHJvCSoxRORuI9F7laQvWMbt2YVQQ0UbAAdK+wTgbRC
A8zxwvh73+waHAPx1CTb+IXJe2xtwz57qvfTcXmBKkhYxEm88UyiArWmifcW2h9QnnGKOAONzjzR
8P70NbZXQVo0HzKwbC/DxS/rOW5p4e/mYa5CL8jS3f1PaBxThWR5dVBRKPcAkdgeu+YwLCunfd2u
qUKyjEA2eXad+xCE/NgfiiiLAHqeouuxMIjXIAyaTU1Fs5ZAX0OmDwsMEEko0n0iXjk/CPZ63zy6
4ZXkW+QonAy0QVVmBCdK8jtophZQlW8et75s+4Jyeoa+IbQTa5SV5tHdJWkftX1Xh4CmhkaTrBWs
dausBPHiJYyYTYHqT5cA9gZxVbl1aCX7jsL3UOnDtl8KcwCyznsbmnmtEKM5QVAlfGfPmcFJjmKS
9I9J+91J4T7OQ5KW0CL6uMn+KqhqKV2+sDxZzlT+HJLdUp295I0mK4d83QakAqlQlXGtpkPxtnyw
I7hOJOIa1e5rftmkt+YSFUiVduCV8m18Ymhe/LwIC3EY6ct962h2IFWopR9NA6zt2P2rMg0H+Zg5
Y9QY2zLX/wCppsapnRleOfCPdhvy5DtaXO7PW+PwKnTKX0qfJmC/udhAaAFiuKbspRtXiVZnEW2X
EFRpOZi7momEtPJXgDs6UysxylmTmdB0RBnJ9j/4KJ4WDf1kS3PbRq+qs0A3OzCN3BkuTV+fBp/9
cThZLQFc//6N649KCMlajxSVjbm3uyFGCSC+iq+zfR42p2L//1Hqv9rixndU6BSfixYEfN1wqfie
Fk8cMrZoxI4z/9IXeOPDqbMYDqabhUn93A6/7/uSLpWpkKre4kYzWPh3+dcuvj5k+GM4hNbH7q+z
t4/zNnw9UQFWLXAJdRrAt1AMYOV+3PYUSlR01exRo0yvMezjTjoE32nAL+O0xrej2+FUaJUcJiuX
YD27jGco3EV5PB3NU3XyLzzexLHroo/p3ytwHoDS2+UlcmRxIOR7n6zUtHWlK7UJyaKB5xUM9UIZ
T7ETtRHf2WnsgvAyAl9nCObUJ8NYORFptg4VcJWD1BFEwVhe1/qbQLQ4CdYqBLqRlRRsoMkpSKtr
9IE1XHI8GmZrMgm6oZUEnC5T4lUVLJ+4wOsnuJWu9a1qRlbBVuZIe7DjuMvZkifXGfeDuSZEp9lI
VbiVV4lAmgHObE7Ow7qOW+hS4q3i/magqWKr+KqxBqkHMVh9cYOs7NCnbUtjkGGSOt7LDIrEyO1T
67nIy6W4NC7Q59u2b3I9oL6rAtVQsVkYwRrbs3+R889gptv8UkVcAX4hiVEM7aVu5QPg10BidCuT
1hnruvbvJk1TNhijhPeIso2JrEPWP3blmbsfGf3l05Uo1nmSkpMhHL3IzPJwgjPtt8x8Hf1p5dau
8yQlJbctgxIVg4+mpXGa5vZUjGLnmWLb1VrFXZkAX3hTy1E474K4IsPeJBLKO2uPXprDs4q9YtSG
UH1roEhbif1Ak5jm02fQOsYmBSJwEdvMr+KwXOpzWza4/7YNewhm8dijEep+sGlWVgVi0SIROeTe
lvMM9sK6LGLbWZMj0hhHRWKJFnWGNMlQHi/Eazpgif36SQbpuU/opYKMRHj/L2hcSEVlpblXDoMJ
61TszfNeWnbu6cqBUWed6yffRVcmBRt4Ab+X+fChrZIDeqs3Gl4JXNdD/yy9Vm7N3HMvlXT8sKlH
K75vE82l2lYC1mpK8ODWg3W2hrdsihl1ouSXlX+8P7rO4krQ1p5F8RQO2EnT4jXlzZRx6e3uD62z
uJJoB5YNgWjH4VIwUe5bMfPd1NQrD1A6j1RSLUgXHdnZxDzP/ifP+2PQMuTs0XJeGB5l789fY3gV
g9WSFJ1QbmKenfpVGBGhn1PvMq91dOtOUyreaiBWgY5frOsV8JN/FtH1tktJuByKU3NycCCs3u7/
Ec1CqLCrtiyMFMwIuDn26VM6V4+du2YjjfuoyCsXok0QoMOmbBbnvm2jrn5I7TXGEU1LD7GUmJ1F
TmidQmfWOQwPxY6drIO9p8etXVVAq/+7KaRDXnqdVY8XtA1N4rFebUDU+Y4StNCak5ZYMPDyvOzn
HY2W/fWRNNldL3rOs48rV3iFW91fYK0vKVFc1EXF2YTPgSfhKUBrILrQpgv9zBq8LNO9eezDYaVG
o3MmJarBjjfUMBsCLwuiOecvS5OsIP91QysxnfddvhC7GtG12ZVJGGSW+F0BKLppeOgw/rvY9bS0
IGTAdXjJ9xw0cGtPCrenbaswCuqIzHYcoA87eRLsMmxDg9sqhqLAWdleZmSswV8OZhKcmsHDqWQN
XX3bRW0VRzEVUOqb82681P0hbQ4JMGGJBYKAtbaHm8dZkNQo5nZNOY9mZUynxJyiXoCZg3hofeCh
XL4Y7HUJ1sqeN+2PD11TxLvMbsglteuA4UNgn5dUHqw2XznS6oa+2u790HkGqoeMTic2OfQT6GWK
ZygorYm43i4GYObK/raMlpGJHiaCBk7IeHvKobnjybe8bs4DSoh1+dezHv0cBZRgrb5xe1PFR6//
9d1/qtn/+6jsncdi+lJMBdps/rq0DlPfjCioVMbhIFbFnHQ2VLbCzKIGGTN7OnFZ8JC4UIz15fBr
Zee77g3/U+PCv1F2voU0tmVCnfBE/CWCNFrYiz9insOhElGdQS2G/3ALHqcLj+5/8ebBAx9U9r+O
1MDVgBjpJFkVTfSjzdEwm/9wU8j1rCpU6Wym7IRlvaDxnpryNJQDfeM1iGVCJxn4n/v/4WbWhgcH
/7oA2HDy2uhEe7JLlr3yRrBvLq8sFAIN4a2sjCb81dvIzCFd50ztcuLjFBFCQ2f+7LTBLpfVoUse
G4hJ3v8zGlupdxMnwXPKLAt5MkrAGT4M3GDsI7FsvsZIpllx9VKyTAbeKh2LnByjiZOmPZbCe+RZ
EXmFtyuaalMvPFZF2Q0aaJKxAdICJxvdwL/TzkvFoUlBPrPbZigl8K2y9JucMXmyTN5FvUv7sPbp
mo7SzXSC2Sthbi79QOZ8Zqeu4eLDlDjPXpqw85gU1m6U/pdt/0EJd6C9fVKjT/qUcu9stpSHZu+/
3h9b9w+UyK68avAnJ3VPrJ+PZQma2zR/BZYiGqpNwEIYSYlrCF9m2ViJ7uSWxPqKDgLv12QM5GXT
H1AvLHDRoBj8AI6Khr1Q2mkYNNlP4YhHXtQrR02NkdRbCy0bgba6wT1BZ/GbW0zHKvF+UzHs/WaT
vgYaN5R87gUdmcxhhDg04xcn9w/MXev6ug1gwdjXv/Uu+RFr5tnQOO2JLyfvk39wdunejzN5DL4P
OzvO9psqkNfuk38/NM09eCnBp4mTwxej/rXKA6KzvxLEhQB8ny4YF+DdyMWZjSfHFCFWdZ/vO5Hu
fPCf6d6ZKEAVUooeX5iGcT5mkO889Yktq1AG9vBVuADSBX5Wu2Fh1I4ZkgCEZIU1rKE4NNu52jji
Z6Xht7nbnBJB+Evhev6T0ZSbwFFYFiXGlwVCM6YtKYTHjWezs3btUH1f5N/7ttPNXQnvIhCe1VHM
nXYPVXLx7JWby9Vpbhxy1C4RD9R2AAV29BQE0xNdqt+D6UPe2V+T4Lh9f/Q9tU9ELgVznIQ2p8mf
Qz72YH1cduhAXaYypEYXWoMD2vxPhvPHyq2DkR0HbwrzfpNeAT6vRPxiBEMu+p6d8iTw6tDu0r57
bgM36FaqRToDKmFvmW1iQFyOnio8eg4G2bnoRvLsTaIImL8a7E5rcd623gk9pWYIpG8fBmmfrtSh
dJNXQr4x2rnyLVqfqurgFscliIw1RWzNIc1UkrY7OF2LNljvxEBJHaL/OF5E8oGTdJ8t/Nsg2rCr
8m2Zw1RSdya7vIEMgHeC2ipK1KhM9P5D4wOkm2/qOsA6KNE9Iw9xPozeaRiohOAAQMwoswhirLV/
6JZCCfDeaGRQydk7lZPTh8KfX8t0PJjNtu2Jqu0lhUV602pho9xD92J/7QhIzuDl2d3fn25Pn6oV
kCE32sqnNvx0aaFukPePVM71bkrWnrd1H1ACOciqyZG8G06llVzp9dp+Lycqoh69GvH9/3B7j6Vq
VcQJuqytkFnhRjwNy9kTSINy2xmcqp0fFdBNmVtNwWleEnSQNs+Jb69cHG9nbqo2fpRT5/jXI8GJ
OvYjCmgR43Xc2fUPUM2vfEJnGyXE0raYGqusvdOc5cd+dh7xRLPRdZTQGhgUV0W+BCeDLsfUaI5i
cXeNJVdmrnMcJbAoMxZTVph5YObf0nQEqLX6MLTFFoCTT9X2jiyjFJtB5Z3qvnmUpvFZ8k1ABQyt
lrk8b+QDx97fLxI1S57yiBrWyoleYxa1w6NYULKsR0pPZba8OAX7ViHvZyXb8hiJuStp0SsEmM6x
qZ2yYAxziKnhsrYSpteI/98jC1VbPBIDDHUyg78wniSRaJv8ATw3zbPvTSiEQ3p0N/lrTyk6K13D
4d2JlQR561m9CSuN5d86aylAm/xbngNAe3/P0X1ASZOTNP+PsyvbkRsHkl8kQNStVx2lOvpwu+2x
PS+CjxmdlChR99dvyIsFeuhmcaHXBjrFIjOZZDIyos87w/MvLluSguhnCrrTjPXxffOSsBU7P0jH
NrtLN+eSTWYATEHYlirdgL2i894yCGFrF7Se+iLfExab3CrQBzRfXh0DRTkwCOcWs2ngsalbXtKG
TO1rXeHh4q+hw6P3h/s/TjZ3QmQzADx2SBi2Pdt4bH07gtjbY6OppB0k5sVOELPH/cSy5uHiOh+J
/oPzR9Z9PjRysQNkqbaREh0jZ5MfmW0W87kLJtM/5lRiB4ieE6LbxTJcLED5QbOwPqXGj/sjlzjU
Hy0g+uKBnAYBoc12hNW9Nu3B7U7sAOnBCa+tIKxCWc+on/PWWV6q0TvEheU5YuNHs23DttYYOMG5
cCjTYJt0xXRLIkFs/MBlcl44dEEvNioYc9KDHdQ9N4Wvmf/4jl/QMjQ2sECVoa/zevpYeznrf2ld
y9IjAASwoguJIl3qnkFEKbuug4FXdq1AvZpWx3ZysTHBo9o8DwN8tdm6wNSnfwHSUN0/JN4k9iZs
uc5S0yYZtDHbJ/C2NYHmK1V4JXlC7EhAw0Du6muOp12Dj7E7cT3K02IKslXfqXSpg5dSUGbdjwtJ
bcNxhEwBjsuhHlIzg/xDHjjFmWdmTMsPBvliNvOp8h4pX6I2P4QHxJILeWPIZmtiC35cS4eXfs5B
4+I3qkKJ5DzpGv/NepXVmxTVVX7RSyco3TGg3k+oQ/nZwbOw2GjEpyLvuwIO69Tbl3ot7dBaS9Xb
vsSpxFajxWUaOplALbx2/87gmc1LI7q/yBLLYodR09mpR1mWXhYXrLZxPzT2dPO7ySgVZ1XJs50j
cvGieq7XUFtFJFs+al+sj7b002g2L2TcgoEPQWt8pHaVuOzJUWl+yH6VkMi7sZvRCm8jCG3yTLwu
Ie2xS60jto34EIGwdD3LoEuHKg9rmpDmTZxDr1oRdpKxi00j6Dg1QPk4oX1yypogLQwv6iBdolgO
mXVhX8291DUL3mVXvtLAb+izwxrFrvp+ecQRe0UaZmhbNfP0YkzkmeuXNbWjVd9ODEflBSTgqyrU
JKcYsXGk7Ix8ypcSZWksxGMxNkbU70Kms0tVsGfZJ/a/vzkkF62Z2k2aZmBadhK470nXtAejduJD
USe2kBiMaGY1oISXl1OQo/WOgajxmGlhF527sm3BVpNfM7zGBjN1+NlGhfDgwIVttDbmlVZOijLL
WAfL2JzQ+H7QtBCzvZ2Ce7PSiqueQmdg+kH1g9dlsYNkK3PdymoMetL80HH9gBHrw+SkinqzJLWI
jSNaNZmpmcI8IgvCK5/bDAqB1nkqFH3Eu8+9cysRW0T8sZnRZoqJ8SClY3ntg2eWZzYe4p7yHLE1
xLKHpV814l6gnRh3vZfkIzrImoMeI3aIlCV4pq25KLGs1Zc+pX9XlH657+qyidn//iZIofcKfRGe
e5dO8xIc2k8W6c+dphK+kJnft9A35s0ULbJlhpFr2Y9+ZI/e9peuM4XTyIwLYVrZ/bq441hASroM
HH4y+4+8P1YHEbtBcs3lS6fttWOdJa7NYjD8f9IcleqFJIWIFLyAp0x0nsryOhESjZ0Vo3Z2LDuJ
FLxp4YxwFvji0me/zKqG0sLiKdKTZNhiU0hm6GW50MW96ItOItYXJK6KQ2JyniPCt2hhzV7a0fRS
kCpuZn5BTeDguIUqMQoAxlSgXeBitkN3MUDp+5zNs3as4CD2fhiNNjDIpnuXstTOttVHK/dPZuEq
FlTi5iJmq2cpsMZeA+i7Rk/zYAU9zn8FUVXQZWsqhGg1La3GqV5el2YCLMsJnFR1j5ONXAhQbSV4
Ta0wMTZxQicrwgrejkv4wYkREqmfQoq9K+scVE9ulC9pTAd6Xnx6vr81Su7vIu6qhsamnW5beS1N
GlEI9xnlh3oZcGDdYUufNevVG/869imhZEWpntMRwXUd6Lcaz255F+drGczO50x/mj08lOX26f6n
JMstIrGsXSp0a9ryamlrhHfvy1DoijiQmRbOxf5QLx3NlvK6uT9Zkb40nvZ6bNBC/NJ67GzN6Dwg
O80vxgZy6KkcG8VpT+KlItpqzfDY3TtrCWbo4d9sG6HeBqFcd5tUFHGSQ70Is9L1AuJmGymvBsR6
3IZEdTGj1sQDvf1G+N+zUgJd9kuEUO76IV0K33Qv5WY+Z25+ntfh1RhUCBOZeSGcPeqavmaMWIWx
OLHSjHpsSKxSXaMlZ0BDCOfM6jR0ayAIKPnU5edVt4Nhie3yx30fkpkXzsY1GmaapSi8y9ix74Pm
QpanfmzQJ2K1qtdg2QQJYayPpF9yrfIuaFDASpMe2twtwVKr9Mkkv0HEW42NNZaQKwYxL5AFToa3
jeZDk/egdXCObQ8i2gqa1kbV8n0R/Ns219+9bVChpiWzI6KscGpuuFlgu65RJAGXf9Db20Nn0uT+
+srM73P25qhpV2bL8466F8PJIb/jnIvBCz1X1Vgq2dxEeNVMeW5s1eJdgA/Lo7HMm6geJsX1RGZc
CNyZ12TMcgfnqh6w9amqWbh2mooN7t2ZATn/nuDezExq+4XXGGgryqBkSSb+yvsxGpfpcn/i369O
wb6w72u+nQ+9m27XEU3I29x/sCwv1NCJbC1zrDv1VVuzaHWa5zrVv+r2+PH+d98NBnxWSApNtdqc
4V4K9dXz6uBk9G22PursECgQ5gV/Yt3KZ8pGCHu0Wbi1SzQ4qlKkbEH2v79ZENM3ODPw6nBLm7+m
X8BtLfURaDIGLThS7TSQup1BF7TyokULTgHifbfAG4ciV8rmXEgBm2nnHq5z+tUlNPJYGpQMZU/W
hq03KI5d7yMm8RuEPOCiGZn0fj/fyOsU2V//t00NqjNmuHM8glgiPuY/QkIonALocDxaXfUWZIOr
O7ihsUxekE/rv6bpKVZEttZiTmB4HwFvLnr6Bu+W++sz8SHFXauOc+8viCHid9J67nrH6rdzPVtl
bHslefE0Vr84AH4kE128QwtviDAVaqeL6xBIA6Z14jm4giTzh1lFjrxH7B/VGdsQgSqohbmTpqEx
yPFei/6J5ngiSYrmmeT/3F/q9xfB8AWXYk7uF7YJLbPN/AjSpmI6l0TxyCZbAMGLMtuwIESFbcKx
JvDAr1HuzB+sMQup50T3R/9udsD0CC60reZEMg+jT5tfHE1Mfq7wzd9Z/Z2JF1Eqa1OYY7mAOtF+
RbsguGEstAxmMR4Swvm0hWbY75oGQZ8cw33ahgheKYlmV25Xzrf1JX0ZLhy8Y/0tPTtB/mSdyv8H
7bxk0kQgy8a21ugz/LTRfCHtr7VRbE/vHubxA8S0kKHYhFIotB/mHy6/5VUWDOmHeQjXzI4mFeWw
hNPGENEsWs8gK8UwT7scg/Gdo1PXuDjPJOyD4bP57b5jScLCE7KFDYGzftl7aUcwcbTzI+/nYFER
d8mMC6mibcmU59023/QuHMZ/zexkj4rinGS/EOErVQrFIc75cKsZex0hK2o0+s2dqogyPWxq1ans
3QIAlloI7RoOtAF/CdLYa3rlEPkwE+tUX0eFJ8kmSAjrhi4juPdHEDNQHoCB1evX0Jj+vb+0EvcX
USqTRpwaZPzo4adTYDtVjPNMdMz0HhlvTi+0JUMLybPphlbFGHiPuDAHRZaRzLiIUOmNLAMaCaan
Uw8eJ2yoJ34ZEq6YccnRwhBhKoSAVjgbYd9K2vN2Ks7kBnXg6xjp0ZRoSj4kycqKkJWVs3S2QDd8
tXEIdibyFzXXwCxH1YFbZl+I2976v2kaojkm0eV/WeuKcN+xn/rEj6iiwi7Z7EQIS0cMq10NzFcP
1anN2oXXGu9Jz37lmxW5paNYF5mziul5bBc0xfc6SC4vvnV1J0VultkVAjir9cEcHERYY2rA7I7B
aKhE1H/fWt9JnX/ACUCcvLYMU+M8lp/MEw/qqEqKmIZDMMRbnD9BqDnMY//T/aCTXLIMEWQAzEqd
QS8OzAQsTBMa0wQFQpL/putE5VOx4JIAFCFDRVs1VrWgY91KsjNPhrOdkLhPVBUkyWFJBA3NmdlW
c4cfkQHTU7LAzvzAQHuj6plPljZF5NDgWWA0mvGB8tJfmtN0y3+QRD8Z0Xq2L9mX+2shcSsRQcRX
1uXTvDOqmd9o85xviuOYJKxFrJBtAiwEgBYoHNa6DSoru9iu0QM1pNIJ+12seMdpRXgQSxt99hos
b6k9TuMTFPHARlwES4pni9iD6mH3t18nvdEEZD1n2ne9xYGAfb4/bbKfJ0S5Rk1esAE/r5o+WwsU
Iv9KVfI5shURAj1P/W0dJrD4zOmTNb8uqmc6yUFDBKpstC2arsN8aZDcGD53W7KOL9z7zLeP9+dE
5rAiUoWyktRdiy2qfsBW/rCdzacpbL7bIUvqUBXV0q8IKXuAMrUGpmIQFT9uJ/u0nbWQn+gFaiVh
ocx6v6uQ73iXCF5Zq5T5TYHfYiT9aTk51+KJfiRREeeRjY2xCq3n7V+rDVpEI/lwfwIlG5aIY7HL
umFdhW+WlzRBwJ9ZrCVDojqjyU4MIgcqoRUt6xn2nckIy/wJnHJBb52L+VZ4c2j6HyBgMqOyNT5r
G7Y0R1V9kv2u3dPfHLLGbW59a/docOtequtwnk/WaUhcxRFC4tiisnTtj65ulhmKW84IEj5i3hgB
QZu2kSDX9NCE6vr99ZEEvS0GPXeH1UkxfyT7WNlBNiSarjAtCXqRMbW3WpZ1Pkyb5gPq4JumsGvI
DAsH86xzs9H3QSNltD9rLXSmLej7uNU/ZWB9rsinxU+4i/bjDybvAot7pyWdg85gsbn8LKtXqp3Z
8BGCvTPV8echmIuHLj3dn0/J2ESgTFtXbeGNoO32bZZUjXfu5iK4b1rm6yJIptCNNC/4Cp9LrGSJ
3FP5XH6xEy8wIh0USKpDgOwn7D75xrXBCL6mXuZ256ytQHTnzUbCNeNQRxKKL8L9XEMLD2EdKENZ
7xRg6PL/Zpuqlicb+e7kb0ZOGp7XNfM6CCIZTgI2rQdr9fL4/vTLjO9/f2O8nC0Q862Lfpv1ZNsi
lyT37UrOXCKHqtsu3ogzMOxmVaRDOyorQAFoPrvr1/sfkIS4CJUxWOuteo6BD6MT+kt1mu0+sN1D
CH0sqJDba0ikFWnmsfM0f9UGem0y/9j1QETKjE1pc+Kn0HNixdXyWytyUM45tpwiVIaTkrO8A7d1
50U5aEFbxSFR4iYiSsZxe1832KrfTJBSjsx5LbJR4Sky00JgNnVt6dzNIU2vgyK13C4j/fu+i0h8
UETIrFplZ1DW0G+llT27FnmqnPyUW4MRcNNUrKbEDUWYDM8yCx0U1oBL6ucsC6j/T+4r1lI2fCE0
3YFnxDb79jwv8ZqFnFkBGBdBmXJ/dmR3O1MolQF3AEXj0UWB9+8pKs5dYuIRcA32m1caqjCK77fc
24ZIXNTQebanFF/hMaDv/YWRoKui/cyEBrAtzMKpToAuUlHEydZDiNu8mgp7cbzhtqB8YH80hseq
UJyaZaaFBF0tlFXL6gw3n37LtZsOzKh5jEHeEPExtkd9ai3rgCM/PY/oGlzTl/vLLAkvkZ+oAq8g
UH8dO1u0+qtzyzogvvt637ZkRkRKos4DfzgaW7obrXX9tOWNG7GlcoNGTz/f/4KHNPTO4V5EyeRd
M7TpzNnZq7MTeFkJza8z6yLL+BdkUUHRE8XRVDZN+098kwetVu/rERobZ1YjxpbplA0qcIPkUP37
wPfGtGMtmeaOIIfuUz8ZTePUudPPrNzOc5Mm/eIGtWX9pW1c4aayXyKEtVEx16MUEaC1RpxWY8xR
8ri/GrL1Nv47SXTzeu6vWX/TMj8tXlyAPt3IMAuj+zZn+kH5ZEMUul71soYqAX5BofmxVk+fuoYe
265FYqIOHHq2bbTLzSDftPEpM/KQLj/vz45knUWYzLI2W6s19XKzNB39XHXn6ok/r3NYbh0glHTI
AC0yQN/WGSVkzX1vPN3/sOyiLcJnTL0AWmAodRSwpwcnbJMeclX0ssuCj0GtOHBJ0pEIpBnsHA93
GT6ydJHGr5uJ1sjX0VEcMCSuJRIWzV03zUvrLTdt+jL1L2ZdBFN9LLZFEA3nc0Nsuq23xV5fWq+M
85IdNL0H4ZvY7nAd50VWjDetX07+rEfaorgPShdViONmIeic3ZztBp5TO8g/2Oc8Gm55HbQXHTcj
VcKUbBe/P//mFxSsM9Gqvk8OdM30by5VbEOyBRUScdd4lpOBceNGUKdoz2jC6WzFiVF2Zfzd9vhm
zCzHGZqV9nbLx9D8SqJufz0OQdXkBO2n/eH46NONCGIi+Iw2tfiS/gKlgzXgO7VtPFxx10gD7wze
9+h+DEumS0QztY5Ll17Dh6b8x7JBY/RcW6rGItkZTMQsjbycV1LDlXhsfuVPzSmP9DLQX5dwiQEZ
eG3+cT/d/xkyrxXxS27V1KRg2wblvF0WsTzRBISbbjjFzokl46GOU9sQmYiGtp2Mhjfbbfaeei84
RkQBu0I8p/3a1G2BW2WmP27eqUw/1Kpnod/A23fOMiIJEaoPVmutFpbYagqtDb2iHPYzjGN41ami
RVn9TTaIo32dO9sdnlpWV+5XTZvbqg5tm1I+JXNbQBCjmHAVu47ozqv00Bo3Wp20nHXLR1b3s24E
rVMMhR2MWqOBibSDiGTV4l/RCt7GU1fVixmyEkBXtJf4pZ1+MbuOo0F1XOxUpTIg9QPhqKD7U+k4
NlwOkAWgO+qT+9EwA+vZvjbxfE4PcT1ivYRdpq69cpj2z/h9lNMYjZ33/Xhf7/fWSjzrZ13RpfWy
3Yz5O9/6oJ4U2/r7cU5E5FTfl43NMxh2xs+9E1PYXlUEzZJJJyLvEe28oiutebuZr/4YONcxaUOc
NHjcXerDIBdcF/6b9HIIJFi5MW1Iei9N+9SoqrbvTzoRKY8K2uRmW2P4mv2Y8jhVyXnK7O5r8SZd
1CXkPCtGtxuZQi8FP++h6w8R0WlD0ZdDqa1wPqKFVR+y6Wdqq+qiskEL6d/znNLTQIyDssil5x8r
rnhrldkVAtPSqe7gwRKTvJ7QNGEuiqT8/umXiELZgH/uVTS+BzwADmd2dvGGu56PlW/JH2g0by6s
tMKwBwax+GUrrJtd6SoUt2RSRETalu9YNxvWa/9xzs9+rfAQmd39WvvG84att/tyMTHq8qG0Tu4/
93cnyQGIiDAzl5Xp6LvldhuvTqLHPEFC/2B8sgIv2DUENzNQfGj3ij/3QSLizvzR45qXVVjVxEmM
mJyLZP3Vx3NkYm0n1b1SNk1CgNqORQj4zpDNhwef3vQtUgx/D5b3hr9/8M38U15Xpe7BcO4H3ssW
8XA7p1ELCMOLeSVxfjUV9wBJMY2IatlFl491PdfY118AywjJGSIgL9qLd57Pm+LRUba9iwA0MJeb
Otho8I1H7/di+LH9aCc66FyzSKUbKVsLIaOiF9KA+hA+ki5Xita8QrE/SEcvpFTDB0n2vMFwUQdj
3F/Mc5VsLz3U8sq4To4dCIiIQBvW2UnJiK80TjJnyah665fkbZEkKTPR9UtXDZGsXVcczvWzPR+c
GRF/Vo7rmutDOdwctLh/zfbHHR3nPd2Lq7XrlqSyVn36MS2jxpOFleyjT6up6kKzZjr5QFFOqD9y
nWrkUAelTUTA2lKmbmdZ43Lb0v47L8rnQa++0ExVoZK5wh9ItXJcfL7i1ObsqKIdcae/khfneVfw
KEP9SHsLfoUQ/PbaQ4DQB0aToQ+0dr+l3k/FtiLZFUWAWrWYI1AzrY5dcQ/EDdluiFmwAxuySKUR
JdvkReKbElLavGV4GJl+bmOYnZuTd4HmTP5de7FOFdSSVRuLJORFApy1Hgs/bwr9VpsPVfOsZPeX
bYoiWq0CrMhhC+ZpvpKTFS9n72HX2c6AUMsVBb39zPnODi8C1DruoDlEZ3iY4t1ldiYNZEp5YuR+
6NdmvFiq53nJHIkQNV9fl3xwl+U2gTnzBgHW0NS1VJE9ZMb3H/cmTRnGmtt6iR/hdmic4UU4ZXZ8
31dlpvdq3hvTdcPtZa61/kbd6qy5W5DnvWLfkmyJIiAto6ubWuAkvY29GZRfHf5t6BShK9shRFBa
16xO5msoNvpNwC5mlAHJ43zaXoxTG2lRd+wsLALTJtyEQQaIeffXn6v/Ky1VrJCyWRcO2e5alD3b
dq/MuzLJybAEVdbMilOZbOKFFM1BTVqUKVludfdpcLUANGubr+IOkxkX0nTNm5FNa81x73hZpwtr
bqOqmVFiWkSdsRpk8T48Ekqk0DMoQsP7hxbxIT//Q1F7XJuRgmcLwvJnu3OiflwPWhaC0845uIMr
ym/l1ka9McZmc0wlnYgwsrFaXaqZjnFDfg3NtojyXtVeLvFAEUHWtBxs49bS3dK+TtdkyD36sJUc
lODH5nv/7pt9ha6ML1DBBI4dFKEgno7qTEUNIUt8IkwMzPwzXTfceMEwn3qxjwJ4Cbj89IObX2an
CpomNtOHdljD1bp0kH2//5N+vzW8k0tE1FhmuoCe11V/y5f5Sw3yXMuLJ7+6tBa5TRpLKO1Cy62+
pLZxGjUSDrMTGVR7dVHQC7tRe24aFdmXLFSEEHdZCg3QruQ3H+SNBC5382zFS4vMM8QAb22zMUr4
s0Ye1hJoXMUrlMSuiBEb0q126wyZZtzGLixcjaIR1FNcpGUJQUSJlZmz+NOcIQove/NBFaeR9+A8
W6e98cA9Qp9vE0sI9dFheDvt4dQtLfCIHS0aYJetwr1k8yNmYn8gBN2f/NYUDSDPOQBu/XCwWiTK
bbuu1dami5CBVoLPEqtVlCv3X/5OSIga28vs1ngah12rP7XLAwDJHvFCut4aFUGCxNNFoBjkYauJ
zJgWu/m2+Eu44oHF+/d+RMumXEjDK7c4W0s8KlIDXeBrXNWawtlle5SID8PWDUpzgsoCQh7t5xEa
GP/WQiuot3CNqkiNb5bNjxCujHq0YgZDYrM+ttwLlvq8NJ/vz4/EtogW2xy2NTnFZRlEYkHWP4Gg
JVidj/eNSyZfhIz5aTP0zMTAdVC3YVFVQSqzKwQpGfJ21QoMmsz6dbLap3xWFdD3UHzH20XAGMvd
0QFNG8qAaQ2FQBv8Xub6ode0aGw1lTaPbPz7YrzJnLavod8lw9MV9t/JTvBCemy+9++9sYsHF5s6
e01w8B9dO7FU/DoyJzH/a3fKlqHfODwd0J6w/GnzfzSmOubv6ey9CRcCtNtaAJJy2LaSrQig5XnW
L05AwulF/bIqm28hlW7bZqNjCoXpqWoDPqAjoP16f8Zlm4CopV1aLc2zCVNuZuhi3jeB7YcXWQFa
yfWoD9WtfZLfIMLDUA7v7DnFb9iG9tSnc7wxHt//EZLlFfFhS2ppeVX3CCeTn2x7LoPC7B8a6ny6
b182dCFcqZPZGsvwSMKH7twV7cO2qMrGsqELGdXoZsYtG6aLtAs0/nXVnWBT+aZs3PtH34RTV/DB
7zQd2DZu2w4eU+fJfSA+9VtFvMpGv3/4zQc8Opjrwhw0c49Xv3td16deebGQ2RZiNpuKQncXNIqP
25k6T8v2WDUKp393XjxLhC+7eHVstDn1LzbvomokT9msonR5d9SeJaajAhQ381yCRto38HKZeZHJ
aTy43pEDGMwLjzHUZdPCaNVdrZrEftk8zGsaH3BymBacfLJAqmj0Fr22OQ4yBYmWUXWxfTcnwbTg
5CaKErbhYtT5skRWX1eBNteRNrtJTTLFPixZUxHEDOQaSc3epldzbHWwR9WPaXaouIjxC24+D8Yw
o9OsuRqFdyKrdXaWQ2VqmBa83NBsZmwWBDZ1NEGRqQh074djKQqLMmcUUtPUrdNkFA6Q/+ZvodWK
QhkuV7Wcv3uuxtCFpFRrlVZTiH5fU0jR2msHWVy6ntaJRABtJFlWpcExzxSOjy4xmGEOWFqvbF6b
GjweOle9iUjcRsxKZUb12TWwtPb0FWq7pyolimuHhMDe+iMrtVvFIC1QXfkMPiGvClbWROA5RxkN
kgVluE4J07OwaFSdb5LlFqHMzKHjUtlzc226F1SoDPbS2x8OLYGIYW71FJpIdt5d574H5fgYgiTk
2OqKHH/dtnkOzTBqs2fB0q2XJpsUZQLJviOiluesrtNFw5Zm2KjXJT4poIL+0g/fjk2KELt97tam
B1TmFQfrBDtm7Kj4M2QDFwK3dD2eWikC16rbX2P2MmkOBEL5KVelKZnbC7ELlZxGH4uUXa3RSYq0
fV0mW7HpyEwL0douUNPLS4x9thfjV91X/OyC6+rL/TmX+LgIUG5wnlnTfdNp9O7ibuXz1PVRNh7q
j/CsP1DIDdD4uK1C4oKXcQogbFFrl5WoHqZloxdyLM800s6gdr/0bAqtJT9PXRZorgqAKXEbEYC8
zQDBQquEXYdaj0GHlDCLfbaMNciH/Oex+d9/2ZsTXz3rFdqofHb1l3EIqA6qT2NtX4H8nKL7X5D4
z28A6JsvZAx617R16dUu7Mvkeslivx6zLMSrk9U7WZ3HrroLBcVmLquwsgvVW6dsbYWYNdEDUEEB
nF57e3zomp+gkXkkm0qRUWZdCNjWp3QbXJNeSU//SQf3Ww9p0XluFEErMy8Ebbq1fNwMl10rb41w
FQnR7RQP66HWUs8SIchsSMuUgUX0Oq5m3GfkBHZjRfqQjFwEHS/ulLdjhU0YjCWxm7mJ5Y0fLGN4
ue8zkpASYcdlxjjwjUji+eSiaVAH5+kjJI/DgimcUjb+/cNv3L2l9crByJteNp2EWb9G5cSiplMR
4MvGv3/2jXmrMLOh92zsl55eBDTNo75ev6G5BsLAKr3B/fLxRwUEq7tH8ptvOHj3XUbuY46GvTHu
ZzOvECD+woxPJL9uVaPYGGQ/RQjf0u8MvWrwU3z6PEEXPfD6fzer+7t2j5HEWiJ/YpcajPV72q38
J6+KZt4GQ/cXdFcVvirZ2kSkL60GZ8j0PTU6w0njeQiystN9P5WZFgLYTlPX4bPBrqv2lFp5zKBI
csSyKaJ9K6xt5ftIKjb5gHtPxDUaH7MsXGZXnkOYbKu7q9e8ztBSmZxJcVx9P6hMEd3bjymA6RSu
QqgWc2e5FU0ZWaWh2BRk5ncPfePwbZuTJe1m3DVzE82I6+bwV9eaOQ+22TG+Hpodke/P3JjNPECk
rmQvK9ZI4uOhrlwPWkT/HX+eMzo6mk+vUwZe7S4vblXTfvWWPPL0TVEaet8hTRFYbBRGW3Mzra6k
5UnjA7Vfqe7MMtPCRjCg3G/7G+0vkMfJsi8QH2+aL16eMhCQH5r7P1gvCxBhkpR2VyArXlcQ/wbp
mn0/ZlvI5F6rFUXVe/Sa0myMFh1NaAXEzxUjfx+vhLUVNoKm5mg1zTt6hWZn1ID6dbDyYJ2fZ/Cz
1q0WrgTFadw+nQ2lXari736/FmCK4GMsR2VZOSbMAp0IPdHcDcDv1BaxgYbBQ/Mm4oUrd9PWCqjO
a9FlsdM1Ea9U8Ij3X2Y9U4QIZwXR3GaftFwnDwUEC1Ly3A9z2GPC3LXG248e92QJZ0qC2lnDGtqY
93+VZCsR2SrbbNRNtvUpcF9e0NhptKPv8VyhMC8JFZGn0oCYZ7ns6+LQIXLwcOCDOOT+yN/P+qaI
FtZ8fUp1b0kvtjaeWPG9tezAQOZxIOSzrJ9seog1EYtj/He3ch3IDy3amF2JM5nB2DAWW3OaK9Kb
bAGEcCy2ssBtAAInk7edOKOn0TGCqlKhqGSzJIQj2qBINbszLpTWFM/kUkBVJtVpZGXf6VoErorY
U7LQImYY6hErTz1oekHtIUwtDv6WKr6/0HtW+/N4Z4qwYbPShqUY4UNdtgRsJZdyLZ8XvHHrzXaM
4d4U4cNVaROtBcfCJW+MuGibyOF17GQqaV3Z7AgJu0f9au32AvQK9omxGEEx/M/9yZG4jwgDZgZa
26oVZ5i+HSMAnp+mxUkomOLvm5fN/f6D3pw0Usj9pTkuf9cZr3QvpZ+OUabREZLbpRcw5qtIGWUT
JKTULsP7FhBD6aWm9sXz8muX1wr3kaQGEQJsMWZw32i7K+2GoPETzdyuFpiLhnmNB//fY/MkRLGB
tn7bBSPvRed9pOVO7JAtGrIXzfSO4Fs9U8QBdxn3NxMt3tfeIiG2vk+GbSlqWpLJF/G/22Q2k8Gb
Drfj+lM2rlug6ZYKaCkzLhyyLeq7g970OGTX7MXdrD4Y10HFbS7xfpGVUmuabl56eL/l6mG3GV98
UEFUVqkQn5KZF8K2bFrIlPWsuy5kCdYhS/ragOi2rvBMmfn972+Ca6l6AkJkTI3TlMEI0v9U+1vL
ft33SNm8739/a9zqR8NvsWsWkLrMwc3q8UFR1paNWwjWcYT8Xu1jWnrvc2N8b/OPfqM4nMpMC7nW
8rusdi14OVoww8qPis3EuiqmRLKZOUKQorNumDuOnYC1uFmPVsPjKdWuzYqu2txtk/sTL/uKkHGr
rqiaIe0hkdoOP9sc9OJL9pT1/8PZtTS5qXPbX0QVIPGaYuy26biT7k5ykkyo5OSLQDzEG8Svv8tn
1FdpWVVMkqoeyGJrb2k/18IISmhysjWPutoETFnnVwCpwotoP8OPjksXTVPTY9kuFz/7KStDUk7z
JWo/cLa4S29R/Mzm/K9pz7xHqOkmw7irYkpU0MnO6toGUD1dWrXffCDjS04NPYga3Vd7gqVw7Hyx
kawMh9JiBx6hWh0P+bh+vn/EGi1VG4MFq/Kwc+Y69TFqfhxyW8RgGkM8uBkx5XQ/oZivnTmgRrNb
njaBj/uhebTaPA68Lrn/BToJKSYcEVSmSAd2R8+55eJWz1mdeB1t0wnoVEex4xZTXtXW42zBln6Y
aHveXOvzuNox8Yuv+z5BseZoAvn6QPBqDR3iJTo8bGO/L3egUqZOjrTrDZOxqRtWfsz4gEmVlu+7
4tQeX4SmOd8CKI+3kgRzdgm1pw+DEAaPTXOyapNvV0QokNxSB3UonjEg5sZkdE19dxqt/Ku5twR8
QOi7dbpN/Gkr6icX/YNeaWrn0e39pk1v3qy5Dqt1ySXsaunJQYKZJnGiPDcEjLrN3/7+ZvVq7GmU
l3hu6/ZrMP6R7edp/n1fF3VL3z7ozdJFgUYhaWHpZZHnfKiTXAAJn9kG309jTWp/rztUhcubmaVj
7/7M2rVHgOvSBGOMSK2MHjPc95pnRYWDLCZB+oWNeB+bj0B8JUWeBOQ69v86/F+Cqbl9slLstmmy
egpn6H9urUea9yfHWo5ktA/3l9fpkPL8cseRwUSRG5Vb/rRQ5zNwP/f5PWpvFfeLJbdAe5Z6gr5k
9vbDm4O4Hanh1tEokdpblTfeaGMM4mZc+ZHnUZIx6zxXjmF5jRKp/VVdPjT2unDcl6sVW14dl+FH
mr8MuamVUCN5tcuqcNHFKdnt5sGluQEldlp2epxqc1WJ9kHgw1Mw2lPA70T1peLLARSlp/s6o5O8
Yr59Q0Rv53hKIlYfOGBf2DY+zoGJIlu3vPLY1jwMnKZqWDrL/mVkPPGd6HPPTfea7mCVt7aWmF9r
SgRB+dSBIOm7434Mm++ktvYZrNpnVbqkQTId5xoUSF548jBLK27G1mCwOukoBgv+8G6u7Bpk81GV
BLV/XDd5cmYTcr5GK9UGK2sTGasInP4MYNBwpJKtNjWgaXauNliBEpcACg9Lz2V4Fu0L58upJp/u
66Ru37d0xpsnJapoPqAgjviN9te+r/ykHIVtiFF0i99U6c3i09plItqGLvUsEMw4oJ0+jZmJ8lWj
j2pDVTPYCy0Bvo82h/kH74DORBiYu7rsMgAXcp90FIt1FjGO0YinaloBX1Zlz1MYGRwo3akq1gq2
wsEhoWRp0JVjBtRYiX4BSzS0PvHNLpd9d47KmQrE3tb1xAzlaYeHAdXSmdODN5tKbLoTVl5ZBhLi
EN201mUYwu5/zGZ1Hjec7NQfxWajjbuh8Pw67Sy2xUtHfgrLRO6n2bnaYdU2y4LSUSfSch2e0G3y
QTgvu5RGba6SK0Gzu9+KdK1EanchqDL2EVoTFdixFrl0G29BlstfEjmFcXD7v4wM6q7RSbWxarA9
a53zCT5THn4bPIyJuu6nLBwMjp9u+dvf31wHgg+91dK5T9tcHqfV+i6Wb5LIfVk0taGqs7a84vPa
pY2X/2G5+3nbqJ9E1hgm+85VsdgMzTxTXaKiOd7A19zM8w+sGw1uk04d3f8vm8YrG7uvEfJYdcCH
g29V9nwECQ4zJUjfF/5fHIGzj1xvLss+3SrxkZX1sWjm7zIwzWC879S7amW08ec1bNehT1mZBtWH
yr829Fr0yOY8oTnVoJ/vC+kvbkB4YsWUbxbuzKWLQyCmC8kMuRyNeNSy6ziPPkUDc4+uG4we0eyR
oHcupMXxvu68vzz5r4z9RvW9qiAh2obg+vHsUOZuQkDpZjFTR49ueeWibLd5Q97JgWpW9MUP8/8V
7RzLajPcw+8f7l/8wF7kl01gS2SQcz9u5k8bf67b51U89uuz5M/3RfT+4f5FElyW9rIBfwvFq36I
adacCDfFJLqlFSeniORIww5XQ0eiPiaRD55Yn9XJvo0rXk5URgNw9to+baLlIPsO2WRT8Vm38dt5
v1EbJyJhMeQQfC3YqeH+ofRNXqVu6dvf3y6dB/62SISBNfJai8zPIw323WUqeuZcScI8BwEssDNf
OxkMcWlH/9wXdoTtvVOlVXvXQOHtdQ2FsKPwZztcw+J3Z11y+cPPvtA2tabP939GY1BqC5sFJLjS
qbs+dSu8huNyLQk9rFG+q6We2Iq9SpllZciXPvURJJPej33X4Hy8v/G/6H7Lxs88GeIeW8eHKjqB
hshbd+UlXBWysghBWrs6vEfH+/yjnrfwmFf2B4zHsl0hmqu2s3WFPSBkgH9Agi8ZefWmnw03hDk6
sSg22iAVysscSzM3Be7B0F/kuu/lULvMms1ry01C4jlIGdwRQ1niUyVN2Y73o5y/aJWjvl9cPkER
rbyJI6QkAlolowAum2gM5/r+TfAXuXLZ535n9ZBNjb6TdYgu3bQvofIXrfJSdZEsbmIX80/edAe/
+VHulbsSenRcuosrIHdQv8TO9CcfAG1Um3jM3xVK4Kkl33oItsYOPTd13XY996UFOKY1N1XW3lVH
rK6oY8FZkPULIakESaCUU2L1/DJYu1IpWP72s2/udjI2VdG6LklHLtIi6OKgDp7WeVcqBcsrT4fH
6eradUTSbgQpc/fYufOnxjFN9utko7jZrSXXBi0xayoD8dUfna92xs7B5HzZcbNj84qj7diBm3Uz
JSmbJdpv6LWj4uDywBDjvGuvWF7RSkz1t9kI6Mc06/0ET2yy+NEPC4M8UTbsCXTwE8rjYfVWXYEp
BOJvikQ09RG9M5fNiOmj0Xy16tsBnZrOa0WRRvSHpGDDeKgAH2Rw4TWnqxZ7Iwxr274gbkrG+rxU
/tlmHvoO+XnX6arFXrSgSUy/wLAWTN4vc3bIui6JmvJ0f3mdbBS79aY+qrupIWlLrdPCiiNxdtXz
A08t9jY242CYgmBCF6wmAUuylZ8ZefHRlXt/8zrRK2bbuzx0opW6aT+AnaUFWVG4ndHeaJDNu54Z
PkCx26B2sqDobDed/Lw49Cvp4qnlInbXEfj7XTYfiqUBN1K9ridqi8ZQtNIdiWLPHYMX6064qGkZ
YCw/T9u5N/gjuqUVWwa1yY3K2sUXVd7NEYxdYeIN1S2t2vBcZbMNHKC08wBMCboopxEGV0dzA6mF
X/R3BnnXtjQdo/Vpy5A3q+yvDAXaIIwMR63ZvVr89YWseRRGS9o3J8ty4p6ZwLR0KyuR2uA61hoy
a0mnejtwKWM0je1Tf5X3L8psHgx1iXvNz2IxiQuG4r4uBeLwXeal4joVnpVJ215x9VTdRxphvoz6
/46RKTd3k8BfgU/gqfBOUnJ4fGGH7TPyXIr5KQdKZFeWaDBEpXAz4Qvofkax4srL16KrswW3/z8W
vfTF59b7NqCvhboGg9Xpp2Kw2chAejTgQ0Tfgp06iqo4zPhnVqMZeQ5NnCw6RVJsNx8Z+imITVKb
Oc+uXYwHC/jShqN+Nx+Cs1Cs14mstXT8xknB+JDQ+SP6i+Koq+J5/tl2J2/i+y4gtRK8DB0Tgdvh
I/qBPACj9bvfVWtyX18156DWgVsWVWwcC5p2xfZ7cbsjuAK+0mF6InutWa0F1yWSmm3TOmmx+ck8
y1PY7wKZDzy1CszoZHXY/JqSEsofW5I7F8mDyRATad5KtRI854z2ZdiTVDjN2amKH31BHyq2i88e
u79p7RsHXXrglRzbkKTDADhG0X1k7i4oZSytGPDaknryKsg8oMUzWjOTrQ0N175OKIrltrxh/sAG
mvYFiDx5Iz8NCGKSdm4Nnq3m8lFLwHPYETnLzknBo5p4xZfB/gaI3ccsSDfE1ffVXvcRiu02WWbx
ReCaLucui0mWs3gMHBFXa2OCD9T8hFoLnkJR1LOHu4ffpuuJ+MxXdrQi0wWqudrUerDXDVnRzSOi
O1t0h66f7aSeXRMQv27zygtcOOMWVhuCO7TpoN3QTUUVJGine7gvfs0RqwgbTRsJXALCSQcAyy6N
jGv/tUeRQ2bRIWx3xtd/1YbBM74sYiAp8SrQuYG3b/Evo2UaptF9hGK+pJDABRmgpzOmzGz7OiGr
vII8d6PfmdgFcxJ4rmLIoySV5/U45pKPZxHMpzy3X0MZ7IuU1MIww8gOrykjaQbsgWXskwzN/lYp
DXeF5nVRiQGBmNCPkmckdbc53YLfgKD+GQZ/XM9UjdPpqWLHiw/M5mEJXQwZd9/aGpDu7fjNGQrD
NaExMrU8vFZ+NeOcoUFlc20Z/xBMo0E0mp2r9eFi8bycrAEONiD2AWBFI6AINvcwcmpCyND9hGLE
vONjMW24qUdarYeZN1+sqGwvsDvTNaqTz+3c37xgAlGqsGZ+O99b3IW0/OPCfbmnZzvwVBpAsTVR
xhiUc7QH+8HFFNDRDxvDK6MTjmK9ZT/VfAWkU+o75NIWbey502VbdkFYYO+K3QpSBOEMyJzUtqPz
BvI2WpSPEjf1/QtUt3v1EY4awLpxZH/YnD+RvvxekRWDmiaQA93yit/szOPI+rYgoM1zHypKkkGG
P6LKlEDRLa9Yrb31DgvXiaSWWFNndWPfHk5LsTPxqQJwYF4hH2c4RSkT/gvq6enQMB57tvdyX/ia
W01F4SiKzu9yhvyPhyK6t1RHiyCx3YpDAEiw+z+hMSwVicMdnAHt1Jabzk3JxniyoxwovkNg6k7R
fYJiuBjzLXrRQfvdrv1QLsWlHvLj5C7nMiOf73+C5nlUGf9ah06RNyFsKWTUHGs+ebFH0NDnNOMv
WSNWom6/C5c98FRQjgKJ6JxznHiIhjAU7vmcEHcwgd3oDkOx5corAIo04rwn3l75xsSh8DtT3Vh3
Eool0woFhbqDJfuUDUlYls9uXTUHD8d/Er1jem5036BYtDtZQRi2CFYF0BCSLOcdsNiLL/ePWmPP
aiGzmKIalC0ugkjOf4/z/LlfWRHnc22whvdlhGTA/39mMpQcRY0u/XThToUEIn0UVi9ip8s/MZ4b
MhLvS4iqhU3UYtgSyt5J13KzDzPsI0ZR3ITn8j5AXkDVsiZzR28rFri8bByeoP+HEjyO9XYeBX2Y
4QF3kzww71w4Jiow3fcoJj7woqhy4tOUO81lCNbjZP++f9y6lW9q8ObVDyJMHzgOPoWG1qPrT8+N
w5P7S7+vSVQF0ihct4nmKKOYQnKOoZUfNzqkTDo7FUmxZArcgyUY4K+MLb9WlowdFjwFS33EGIXh
ZdYJR7HnhhDLJxwJFQ/wzgLwh7WYEz9DSi2+L6L3005U5e3zZsuzhnG6hfb0Kou02sDtjI6csmwP
5ZLFc7aLsxUqqzzTloD32G+jk4aj7B/m3P+FflUTr6ZGTmqr2OaVRTl6M4qfHE17ccFX/mQDw9fg
3mmuDBVQJgOUfOiQBa8PmS49GhQqFIUd2SfAl3++fxC6L1Dc620tOIBAoatAe702GaniYfZ+3V9b
t33FeBfQ9Cz2xrxUMmDOASOSZtuXEVmK2RF/7v+ERo9UMI7Bw2hDjns7tcMZjOflIQp+2JIdPISw
qNAL+e/939GYtIrK0Y4W4EYyfIpTYjqvYw+DdYPh6Y/7lldMOvC9aZtpJ9MNDnbk1A9g905nEK/d
X/72xPydcKcqHsdS5XMk8Q6jQbiJC5Qjig4Ebj+3oIlXAUeAN+i+NaG+6H5MeaQXt1/FeMsoZASE
e3Z9BmXBgYMSeJFRIpbmULE/tRHGRncwinmHVhM2LSFIwfvThQ/0SZZVUhATo7BmeRWko+83NAaM
OPd59s5yqz6uyHC2S/B6/2A01qcCdciypDMiaJpOYfmHs/n30G2Gu0O3c8Wwo5X5KMwJvBJLB2jr
6uhZ0W/f3dVkGlCVrM8LJZKPzoYXooqecic6dDN/4svOB0gF6ejQownmaeRcejaG2WHoqtCNuU1p
lNyXvM6VUXn6imggy+pATbdwO1S9B0bs72M/H3kfIn8EuujsC6AyY3czlWB1B6LYuNXbY5HZSKUy
mZ2Yt8C1JBe3NzW26pZXnmwrGpuSLDhvx91O7VwnHUrjxDKlYXSaqlh1sBT9JNaappHXB0fbxmCE
2zum6pDmpVChOsKgjax5tWlajOOHbVgO9RK+rHKOC2dfxp+qkB18zodCTDdT89cD8YPDNLgnhlme
+/qk+QKVqc/j1iSBHA2icYJe+hwn3C9JTr3rZP+8/wuaA1bbuHrWi6oBzEjqWwPIWIZD67QfPLKr
Oy+gah+Xb29BEI4eDricwDW6YCqgTPn0b5SZEMc0KqS2cs3EbcKgpjRd/e2FSfLJN71vupVvf3/j
yw9+5kcigxNT2+JX0ZNH2yPJPqkrVpsVA6ujEFHhGvkpUtcJK5ak6E2Bs+5QFat1hgwwGiuwRrY5
R3qhv5QMSULXxLql00rFapcZEHshsW6Hip7uxosB2vjqYbrJ+P7qfkF5f1vgYo6BzxA1T0sfo6R7
mLL6n3LjJ5L5h11noLZxrUjld8t0e4Qr1sQi6k4C7J4uJ4b1NeqjNnJZ/Vptc4tvaIJoidsl9GNA
1Bryv5oTVtu4WgSajtNaJJ2X5oUP4G+z1pehMnlb7yeoqArcIaqpDawBsvHd6gcf3KON/ndB2Ecg
zhxIbnq8NMestnTlFPSPVZbTdJDlacME2yC8q+PXhyYzUbnrTkE14nqyJLOkl4ZL+SUqhyrxK3df
FY2qHV1NNG5RkMEQloZfCJ8wyt19YpupFVB3CooZgxdqGl0731KxiAdi8XOEjpaGRfEYRkfgsxmy
O7pTUMy5HDeEHV3rpWJ4icqDqD8G/qNlYoTWaapiyl3QWFntCxyAM8dWOz0sVnSYCn66b8Wa81Wb
uSyfzhlFnQIhVMbjBmPGh63oTXB077MiIWtwixDfvAEecboR4CNeCva1Mu22ekI4zv/QbYtOs03I
odrK/qGRHcUo//otQ7wLl7gWB5oV6ylwgKp//zs1YlQRPzprCPxuo166zFbqkeUBUe/Z5/2uYidV
e7+Kpba3Ihi9NKpADeJ+aeTHwvq+b+u3T3ojQ3fw3BnUHQjYuwgopNErXIxka8jr/eV1GqBYOJiH
EKVTHJHMl+joZ/0Enh3xcn9xndiVh1r4nljRsoY2RDl+ZS0ZH3KShw/oRhl+3P8F3fYVI5eu03p1
MyIXyXpKj8xiFF0XfmaZXDDdJyjmDTqfKHII3qEBg/dWt52qtn4BO4gp6aZbXzFwsJ4tvk0bmuYO
PxfAY13G9VQIU6ZNs7za4oXpcjHzqsAlKKIKEf/gxd3Kt6QKM4MLrDmBv/q8Fq8L89X20n7hVzer
z3zYjvcPV7d5JVxGvAksAm+9Bfp9jMj27FvfC6c1XNy6jd8u9DeG1Q7cnqoOJ1s0wWHY2iPxTQ0c
uqVvH/RmaYlpLkTKPvqvKtaymNJJ/C+YJiM/rU4wt999sz4AG3pAd9XoGp7GB5H1z07hxlMw7JSM
YraWU4poWNCjs0X83IkuP9HaZfuuYqJYbBP5FvCscahiYKe5Co8yHE7SMvW560Sj2KtkS5XxcPZS
cMGDU6O4OOhJWGbTxKRuecVcy42Gg7U5CD0k+NlJ9NBvbuJ2bN9DorZ2rQCg35am3JAgGpI+ch6G
tXkEfvmnXQb1V2vXtNi+7SODY+fTx6bOL63dnNvANXgTGo9LZU7aLOrlNZtpak+MJF0zkCP1+fhp
An37ETiF2YRBxNkyRAgax0tt9VpAZF3mY7WlQNFIJvhzPd1eGZz51aH7Xhe1z6usw2mVAGVP88w/
eqw654U43j8KzRWhkiqVZSTtSaBLocIc9cGvrCV2LLnPxtTernoN2jDYcOu7VefEi9PAL40wMhSa
usV1u1eMeM2qLUBMj90PNhD3OJCSZ1kaojPd4ooJA91mWxukaTAr7x4jtznVc7NTMIr5jl7ZkQzV
lbTvCc2/YVixaI/ZRITzIWRRQeP7h6u5JdSydR6AEC0nFhJPzQRIYxTdV//idqbAKcI1/3fp4C8u
iXkTIZqSkVoJyxB0cRtvj3WL/nDba5Gds0iZzFuJc59F/xkji7nB4DRf9VfPGh3tzIWNoy2xTph4
LUP3In0TxrpudSVWoOHYD37U+qnXdVfZ/RxW9+zRfdMZVEU2mVwyd02Ig7dFFo8+Wuvbn7bVGYxZ
t3fFlbBBmArw4cpPZcE/NNZ0KBx6rbnJB9XcdGq7mi0Hd2llgJ6dKrx22fDQVVNqWfJgd+4+jVXR
TSaeoemr6fx0mLIXJOz8Pnzp5a6hRaq2rBWLU2WIL9EuKKxjWNPnieaXmcqjO5X7oqT/KAneeETW
QlnQADMlrcbpLKk4BZZ/towkjboDVq6kbi2sUgDUG+Bhw4EV8tS5/bHgO0uN/9VD3uweKKwAdLSQ
qJalOKBO8DCM4YGF076yk9q2xnmPnGOIulAtvG95mT1jtupxaUwM6BrhqF1rCPLRfrJCdzzb/zQH
E/r62LG11i/3L1ON9qsda3S2q1E4XKbMliekiOKqGo9u3Z7DyE/u/4TuCxT7jeDxRswt/ZSQKPUG
gvdYXABacdq3/O1n3xyv07nAlBCIsZ0yvNi5D7c3+x0Q67hv+ds7+mZ52VTlUK65jwQLT52sTzq4
FX5kSkHp5K9EA83kTls3FDLNBDkWrhWDuGeO2TJ87Ofm675PUPyJYgLzQtsiY7q09Yd+cvBYgji7
zA3nq/EoVLgN4Bps6EZHM3dbz6ceiKBop69MWa53F6eROmxDSk7IEjriOjRHtzzl055NY11F7v1U
FnVYSnFtxceVfqssQ4yh268qa6cdCkzgies4NsHJ62o3pqFnemh1qys3Jdj7nIijmfq6jkekpUNT
qfDd2ALSUDy3GUCCftNBGrZsMPMbl8WTFz751UnswrekkRp7oeFC5qFni2sBeghwVTLvV899w/uq
EYsaeQ1DHo4zhVhKuwGU8U/fNRi/buGbvN4Yf1huHkFfW3PlZETulBysbc+MGuShXIpy7QLqdFgZ
SL2oUZ1XrwWtskEJ371xsbhyJW4ur9a+xuLFeOJY2CnjcNuF74zFb7J6I5O2iYC+HETNFT0hIIlp
6A/LNuxbJ27FKDe0HBVO14O9UHx0o2vZJjsuQGxZMcrIJW0VhdCPdoxii55ZXh/mZaeOKDbpTXiQ
qwHCrkGKwXt2LCbTVPL7KX5sXLFLkNpYsl8ha2S+w+cwHR6yJLfj4rLK2Hrgqfi1C4QM3Ym3aOjN
qfZQopCPQXPtiy8+BYbBZWWGB1pzqurIzOSPy1bZWJrC8uVxmQzrarRcjTpKbxBNP1rNtWueMnEY
w6fS1DquE7wKpljYTNYFncija2f0MyW58zSBR+dQTqDhsHlRxTek1Ziu/MfcOc/CztOinNqD62fr
Ie+3XTRyOBbFkse6zO2lgQLwsE5Il2He1DRuoTuW29/fnDiapvOmQTfZdZvXE2/ZsZem+aL/tvdX
DI1tK4bMZdbM2e1owi8ybS/Oty0pj3kSHYYTuAjdbzJxz5Ph0tCpgWLcxRCW6Feo8ZJvnxw4IMOH
ZRdUAj5DMW0+bcCQniH9Zg6uULdD4Mx7gKewtGLZiO6Ji+KjuAbun5V/Ft1zu6suhPZfxZRJNjkB
5qvHRydvX4EKj0Fidm5n00iCRt5qQGJJF21cQJO+Doy/jqU8TGH2CjJLg1XrTE+NSKpxbkBfdLuJ
kvqnd+oe8gQ6v6bI453sR/+l/Of+o6DRf1t5gcdw7GiPXsprOX3wwteOGPRRt65iskS0q8wcKI1L
vq3w/56CVvqGWPO2t3fsSh2YCRaXCDvcsocNXsPMHpzx7Hj2wTdxf+v2rtgt85go885rrnB1bP+D
NPGta/xLFfivDYet78t1fIyK7LEXIFoZusfRwRNWfOvHne6DGoiU7hJEXUvx0ESvmzy3u1pBYFCK
rXYrsZrJwwsvSH1wraMrcZ1tT80uvEIaqnMyleCyqqxZXBfXO9w4MMUCNA3QIN9X9PcNNlQnZDZ/
rdzcd5urR/6V1svWv2ym3Mf7+hKq0zGc3+ZtxtvS/GcwRZfAMcVRuk0r1umOMvIHb4V1onm7bVPm
/xpNd+/7VhSqoH8ghbF7Tp3mOvoY4MmvTvmni3568/G+vHVCuf39zcMqJz40kcvElXl2QiaahJWp
MqCTimKflS08h23YeRP+rNgHvOCxcduaizdUCWVR1mgtB2Ny1/5bc7FiJxZfokOBcaqLSPJjlGyf
7stH9xHKq+qB9rkeVnxE0LSYr72G9XwwdufphK/YqhyBnzc1eJ1aTO5gjB3lkz2FExqqky/CK8aG
C6zcs8exfB0Dgyegk7s68+LWhbNU7YYH4xnNlmfnHCbOU38M4+3IjyyxDL+jkYwKkix9n67A/YNk
Su8iAUK5hfOeFDREoxirv4hqkxHgtN16fN7m5ep15Ljl7YkTE++Mbvc3ZXpjVJTVZO57vNaz/UmW
v8pdDUDYumKsfgGoSCvHqc7Zz9X6JuxPq/x2X8//S4///VqHKvtsU41WuVrYs3XOnr2Tc24fw9ft
QA71iSUmcl7NZaZOuoRzZDVOnSNBJp6y9jS21iGbHmRl6nHRCV6x1s2ds6Z3cMXb1ZH2l3VX8yME
rxgqamy0ZhxuXsjXWLgf5u35vtg1G1YHWHJgrA7LgoUFmOa9MDhUhD/cX1pzc6nDK3yxcyu6hUyh
N58tTo/NhjfPN4Hw6XauZJsw/F66kwt96aPi0In5sCxlcn/nuqUVCwUae7O5N6e69f807Er6L/fX
1UlEMcsJ3OOuXw/jYzDSk9//rhdUDthsyOvpVr99zRujDxrCWNVAtyPvBUGS6/E4akwxvsZwAuUt
HXpfBlsPP70uXwX7OFlpZX9Zij0lMxqqjLJVxnLCF5ylI09V8Gy7yT5AdCytWCRAMgtS+tBCJrLf
bHLHGLZkCDB0Elesciy2dXXA5nsdgseR1shdn93ZBMuiuxDViZTFs2whJFYfT9PRPjaJOJQP9NU9
iRM77SqY0VCdSwlkFzKP+hDP+qOZnph8sqkhtNOojDqQUpdNu9i3kHFy57hhj3n/OLsilqamG42V
qhMpcsk3W0ywUkn9y8Tzx8o0oP1f4uqdt0gdRcm7yM3E7bp1H6avTkIe2y2h371j9vqBHMjRHuOw
jofAYLg6n0ZFGa4xjTqC67u5RmfXi51Te8pP4Wf743hcj8sF1GWGG1l3IooRl2uJzsUVn+XN8rCu
wXnrydGfLUCT7MJagj4p+aV5A/OU3CTyZOO3NpriqsvjYvm66/5UEYdzzxIstxFaEuIfh95GfTpL
RmriFNeJRzHnwKFWBaIieCB1CPqBU9U9NMyNo11kAahjKammbCwskJUgcvXlw9Rf5sngUGquIXU+
pVzAsJHXuJtD8ZuGRx49udnpvsQ1NqZOpwg+D90sUaCzeJ40bpM4q+n9fj/LEaqTKfbMpo4T7JqE
Dx3/BIo+MNyn/oieb1Msr9u98t4iF+zBlLH7vD6hHLqYgOP+S2m+cz94ylPLA85pKKAp+SV8IAlo
JFNx6eMyYYlp5FF3qIqtAqivG3sJZcnZz7p8GPpvg7jcP1TdfeMpRipyy24LBjsqv64iZudboWQ+
gMEZGGAHNy5OpqlQjUV5yuPbUL4VaIWRjxF7bIuPTvRP7cQBM6F/6FRIMdhpckQkt0g+Wl3zspL/
ZeBn8C3+aPMwjgDOcl9cmpNQB1NAvMO7/GYDqxM8CODfAYT5odsH4EdDdTBlzHiBUTXoEht+5Rzi
QWBrCqp0W1d8ZEeMRTsIG0+wd5ICyskwxzyXhqqsxrzUUROrEatbN8ggsonEJBjAy70v+lYBhtGb
JbvZw0OVVf+Etf85EuKffYepWG5EgPjlUtw6C8pD1tgcJMbuRL8m95cP3005hyqvbD6MGDVdoPC9
Wyce+Zo5j0slk41ncbMeZbCLHQ1Ko1gwYX0IyS+oWTvPpZcMQ5qbltYYFVVsFhOD0m2LUQB25QLi
Tnea4yV4yJDBNcLHaCpeoYoqLCS16gIwpFfxZznSgxPzZPzlJ8s3eloSdrjdo8xw4JoTUadONqte
5rqC/5+N3kdCpi9ZjfEy4neJcN0EoGbHJTcxY2rMTZ0/4Swb6/VmEG6+xn3hJOs4okXMBK+ksTcV
Y3ipWIW2EFhFLz6OG/497FJaFWA4Gux8LgqkMmvnMypfl6z9komr0wyP3XwI8n3Om4ozbINuL0Kn
lrhm5WuLyiOqDrsg5mmotj2VjvCiIkDWZfFe0RF2HPNdAD5YWXmFnaxtZScRHjX5Q0Cvc7lTGIr9
tmtXZc2C9CLmQWubxSDY4/m/949TpyaKAWehWCIPBetHWYPNGoQ9Tczd4df9xf/rwn3H9VGbnwIA
0UwoaIYPgfhcVBduL/Hs/h75/3F2JU1y4kz0FxHBJgFXKGrB3Xa32+3tQow9Y3YQiEXw67/HnPrT
tEoRXOsgVKnMlJR6+d7rKn6MGYtJU4bl/Jqmr0FZhXb5ylxNSVmRmGRQFKl4uowMp5aJppFvXn3z
a25fRoDntI6kSBYyNGqkg1dB9WJ/HTfaE0t5iGfuJ/SivnRDfysDJ16LOr5vScUyyR0qU2enZTXg
9dAT+AcD/S48S3dkUY29n8felIKYN/W4a+AW1kFkIwO1lebkqBp3T3xvxi29IM8aCNY94j3oZG7b
SZSagFCNvP/+ZmRHlNCWs7z1w2RmJwfCTz0uj/cNrTruyi0ovHWIK4b9uDuE9sW/uLG4+l+WKWwe
3PNwSSPdW43qT0hRLRjaJ9FEiYpN04apT8+urYMFKbYWmWQ4N0eXzqB2e8zY30C4oLIH7kFHp5ip
mrh0kOa2XUwGQI2PU/MygPOkX3V9k4qRZaQUuJHZWAQ43ba7ZGCKFvWw8TyNO+7u/E4ukrFSfpa5
DEDv9tEYb/P4TzHcwIlpDDpJZNXweyJ645N1SqCLxZFIvY6FG7sGBgmZGXuL5vysWFMZNjWaPTQP
gx6oltoMraCIR3SP0UrXmqMaXgrWbXRHoIEFXijZY0sfOf9e63oDVbVJuUcjy3JhZHjJetw+jafh
xi+kCbfn6rbHk3drNOqKqn8g7b5g2li5KLbu0U2DORoDtA/Z2YAOWdteTprkoHJQKWY9IMmrVeCK
5LyMTrSBsTVqTynAV6Q+8SkyLnWcnS2Nw6oOvjJGqs+4x9n+NSuL6xvyPQ9rfC09L2cvj+qv62mM
8lh3/VbZTwrroVka6npIGqbbhQtZXvvWDMt1erlvO4XpZOhUL0xrhv5O99h564nhDa2nB19gZNiU
YzQgUwdR3GO2uCfuVVE5HLtayoCp1jGLmVIENVkx4Z5FlGtuGgpryxAp5olULP5e0ErHsKrr0N2G
MAt+HDO2FM2jh6dL0LfCc8z8YTOdb6PJNIV61cT39X2T54rGM7uF4toyz9/W+laDXaDNNB6v8hEp
hO3cIJMtkP/7YfieB8UcuY17SLnQ9WWg1ORQf2idAlcKn05nl5T2p6EROmia6twgI6RyttY54eN+
SwVtLapkTVRF2a17WE/NqTgdjFIZMDWZLRsHC5fhFCSImeGEMzmNuj3mfft7MlpqYblljQL/gaf1
aeqyyAri+w75vtd4MlCKOILM7o72dxcOyk4B9SoBhaMocGbdxfT9E78nA6bQ7QMSvqEILvl4NSa8
qKdZmNoFvLOKCl2t6f1d3gv23994v7dxCnwgDhHWkE4R4xa9bOXQXtd1+OUXRfp0zFxS/NabzVtC
sBCi/YRlGMkHIaL7Q6vMJMXvmhUVTS1AYnyHxANdPtalcxIrvTleAa24+VB+8wIplDHwYrEK6X4h
H5rqtPCE6dK9ag2kTXjYKjCEEzx1FnQ9uST7SAdI1NgBDyHg557um0kVCtK92BEdm4cdscVKhoaG
Pg6IDmmmGlraaMdgyh3IN+A9YEwvM9le5oMVCAjX/b979r7XF6yYUVMqb8w995XGaRRT/g+OKh+M
ZRkn+CO6AdYtuxnMfTlkaBk7tQRmuo0FrOHyOsz8NmL5P/dHVuQcGTplNqnBmxktL339oYFwWxF1
059jQ0vxOdKinrMR3jERenWXv9LF+TTqShcqY++/v8kxc5+1lbXCIhM4rO2hPrFed7tVmUSKym0V
IEBvUUmCRMnVEPmpMfzvkO8+dDbwZMCUA2JvJ13L7tHf6dvZX2T0Ql4/37f57sP/vb95vhSRpIHV
A6/fq2viL6vKeZiW0Kgifjj324cC+vIdupFCY9EJ7irO356MowqGKgXtSI26W5J9rqeo/+pGPMrP
FLyNYTecupt9qs78mPFkcJW/gXyky10EQrpGpK2/1vYaUyo05lMsvQywGtlW5BDARB8i+ZCOYGu6
jIcoFXFF2Leatw7LMXcK+fnHensqCeafEB2UTbUGMjXwVhWDO5YY26/C6qudbCceemNIb1URLriC
RfmV4RIZaA78KitJgW0O9VqhSw5/xf6z+T+C5uKOh+6nnswRTImBPjAb6zuP13kAUoA9bME/92ND
kTJkwFUwUoMwMiA/EytilRV7DY/vD62yiLTbzvNU04Iii1ojegtAyZmh/pCatWZnUQ0vRXVh2a7o
DMSYY1HIcZ+rag77QHOfUKQMmQm4yrrOxssETmuQek3ZeG1I9zy488mk9S9q5pep2d+xgbC4byvF
2UoGYdmZuTFu4GTisS/D+MLrXzzIIOH2qVx0LFSKlZYhWA2psxRNovhLtAxT53dKNHNXDSwFsbF5
cz1VONnOdh7tz1Ez07XDKdZYxl5lo8vcAE3biGEcyVcBbv325Nlfjhl9/+qb7NOWxTCneNN/NMw8
ErU4B454tgbwcBtbbI/bsfQsw65MgHUhPsvQ2eBdc/dTln6qHc1bhcr00q5MGpBN2gJJhxtPrv8p
1x2UVeNKoTtYdAAypNqbX1wrLolvnRdh6o6x/vv7sYyvMmtwByyD5V9weou8LX8252/DmMWWY4VE
WFHd615KVWElHZhJ2zjM3LNbY03/kH6MfKPGef97kbcfO7vVFFgV1pIBV1nR7cyeEP0LQKlX+cWX
vho00E/FH5AxV05TF/nkIsnNPGm8c+oNISd4LurO3NT1jqumL8UveEfniRg4+hOeQBQxdY7tiDLy
qiHNFkDlCXPPPgt+cboybIbL/dBVJAaZCLge+6rvxxbXFfPREA80BS+g5gatMsf++5usgJdHvNbP
SP3rgodFp7oRrcq3atZSuHa0LKtlQzpD+9cJGky/goU8D1uh2bQUeFIoXP7/1M0yzTpS4rK1PIMf
LiZn41sfZeAZOJm3vA7H2LjY16KKtJ3Qigu1DLzKyOpAgA57iljFP5xDvY3hw7V/BYjjfH+lVcsh
hbCzdc28rCW2APZBtENkauH3isnLgCvb4/UYDPvRx/zm278D/8WpPtZ4aL4/cUVdz5MRV1vJjbq0
0uZfYDU5773W7IMXDTG/Nec01h08ld+R4hcVAVewoQbe83F/dCye6W37bF0AsovZxfgiNHGheIwB
N///e1eL5ymekwwFxFdxzq7teb7yH/y0xXW8XnUq1IoQkSFZ3rLxElkDi2J9HezY7Z6DRbMPKzxJ
1ntvyQZ5pwVlXA/EDT3J46I/hhH3ZDyWU9ie4AWG3orYNc62rjassoYU0EVFcmfOUC0oy+4BCmFX
a+1jRIEmtlQRIB2hwZNL3ErA2COPG/q0Ecg6GR/7o0d0GX9VtxClMvba7RQUDwP9GrgwT60jgVLM
XoZcVUh1bWkDckXLqztfi3IOOYhybJ0QosL4MsxqroGYzEH1/7i15QmVSGtmIBGO72cHhTPKIKsc
9YE+2Jt0M/YEPPKcaW5FigODDLIyqsDzhj1IPesrbV9a97sxojpmnFqq2dYVVyMZYGVB4cXpAwBK
/O4c4EgrZuuce8WZLXFvmQ/ODPlXb9Fsaao1ljbjsbCHqiyM5rH1bltQgcfwp2n/cbvv91dBtcTS
hixIJhqwIiN1Tgzks2YVTrSP0uVgQe4/zL/TBC3iEqvhuuYtNY2oB+f//amrFlqK3RYyrzSvguYx
7bto3k7b+mhmf9Vd3I+ahK9yUWnnnZfFz2nqN/vlwsTlQtccqcB2eTLCyiekGSDItm8kHvhxE3Y2
Ppa/7CnsHsyzFZtX/sHQlE4U/0FGWoFJnk6EtN1j5Xmx1fdX1Ik1C/AvtuSdsqKMrOpTutYp3qOA
zg8+BcPJfbXGcH/SH+Ll1D2IuP9Uv5Jo/tqf8/hg3pApqnI2CsiLWXgsRIW0B+YTveyaP6Sy1R4k
bw6+ZNcAmznOK1XgXGYIEaStJooVYSazUwGOU9h+CpxYavGYO/0pBSn7AGmE+6GgGl6KYiMou0nk
GF4szgc8jxchqW9QaNXEgWp4+//t0vlpm3sp1tltmotN8nNm9E9B6WpykCLFyZCrdq2NaUHl/nFp
n4L+C/N/eKwM/VrTtaM6tsl0VW7TUhcFCEz/gsfliIM/wHu1EnpmeIAMu2OHKxmANQP8PDdAMz56
VcrP7ozn0zxYKs11T+GaMgKrhr84Xr9hdJeGIPw4uWjjOeQ8MmEVHsWB/BfIoyPOD9b2gaHK1C3n
+4Or5r2v+ZuQMhaI6bUZPLNxqnOD4vkG2cljQ0vRWs1NMwUzhm6H2+DctLh8hbfLkKsRwhsGdkI0
CQZJXpyYfa11JEWqm8q/v78xR1Fudme4yDCg6ppi+se7ZnEQV11oTpGFy8p05ZqSjOpfSDHbMw6R
pgpfMh3zROc2SsvPVqrxdVVIyfCq1a3atqAYvXwAQPm8XSH4+drgTSeP00gXUaq/IG2/Y1uDtMjb
N/jhlzn9qOyHUvdyqhhaRlRNRlfmBORlj/n2xOy4YF88HUZeNbT//x7Pm75smwwbrs0/g5PY4Z+7
QhNMqqGle66whtFNhx0Y0PyZjAx8mJ9HHWeOIgn/B1S1ML+Yxv0CR69VFfvLELpmGIxf7geraur7
728cv1sIsovvNKg0D+iCJeHMh4hpJe1Us9/Tz5vh50UIyEdi9ladRcsWTSUeW7pP63DsFGVKG6zd
luM0DDgmF7isLC+BTkJaZRYpSkVjGnyBNuujZf8tqoj5L3WguQephpaPx+iordMaU64q8gEdEP80
Wf2AJymNRVQWl4OzsEpCPNRMq6k4Q+bVn54hLBVXha5J+P2dg8qAKmO2pnLbz3mZ8TS2H13d0/T7
dqEynMrg5UqgEYbEuNpRFXwd5jG0iaZarZq0FKG4d+bGNqO+6ZIZ9CHGOTf56X4EvWtw35YhGV1A
aqM3uwHSFxTvoPm5N9qI9t13Wuq0WN81DT6x//4miki32j7YLKqE226ZCMd8zKopCEFz78b3/8S7
9sEX9t/ffMFDTzmhrjUkzvbCne26zDr8nWruUoSyjrYAleR5sm0WSC3GUzPXcev6mmhSTVwK1A2h
lLc4dyVWy6KpdaI008ESVUNLgZr3uT8V8zokvWFGXU6v88g1lQrV0FKQtmNRl6YQQwKO4xsR1Z+p
TY94um/LkIsmCIqMLfOQCPKVeONDO/qakRUrKaMtvHG0yyXo4SPMew5I+dIV87Mx6XgoFXEkIy4y
yFZ5S7YN0GkChZv4m1t/aud5to7kRdhl/+wbDx/dHu1FPMuTtGhuqEyHJS7d4WyUUV/Mv+5HkcpC
++9vvlFZInVotQyJW4xXUTRPCzUepyJ9vj+8wmtktMVGjarAM8aQgCAgbER5KqiORlM1cylKTU+M
JbTChoQVXVI7TwUfHsbin2PzlmLUWvlY8cZtEurwyC6781A7muuXat5SjDo8Wxmvmy6Zg/7JaL44
bfVqdr0muahGl8LUsf1smwtYhXLaRe00fxGVySKrr54OWUYGV9SgHTHtDg5T5fmFTetlJV54f2jF
3GVQxZRZ02Du/m60ZcT69DZkfTSNOjZlRbTK3DakrzfXFDB8mX3uTHRBVmG/ibDddDor+878nxqW
b8sACx+GX8vNRPa1qo+0cbJosykaOds+Gc0ERTPdm78iqmSqm3qlXTVPyMV5s35fN/H3UhuaCodq
DfZPvskHzORjjzr9kJS+Hy+GuADUdAEt2DHnp1LQCg9QCAP17mTr+CkP8PpeGdnZ3dixfCNT2TTT
sk0uSIASlqcfCjv9QgU93/fO/dL13upKcbtswh5rG0Z38ld7i5vus5V/sv1PrL6u/BDPP1xICl82
mrXZt9jAGR3DgfUJyogv9+evWFkZWFHUY06sBvNv0qdhfjKtP1X+4/7QCtPIwIqczczMXTjNygAf
68n8aSLsoefj2ayC10pMSWulmmKEwvdldpttsLthQdtjAkxRXKG/JgQkxTqWgWSURcqr1BWoaiel
uz7RSoTC6r8PQte4ppr7vjRvgmtmXSdWsEwkm+n3J6OcmsgZdLQ/qkWQItdvSG9NNrKPT81oSyGh
0+3gqClegybMQEqDtytNFCsSnay8TOeyc4AXh/x4/zyUX9p5CrclHnwR6vQMVJaS9l/XWYop2/ou
Gfc48ILY8juNA6kmL8VxvXTr4jF7SLYGoFVnfBZpfnbcMso59uFc8xXFZkOkQF4ngdNhBU8q+iIu
szp0tvLFXP9MLtPkI4WJZMSFlxuirlG6SdbUhnpH97FpdXpSqqGlulO1urxkNbKo5zfPQ0t+b6T7
cj9VOLuZ30mj7r4sb2IgcEvaEMNcbh3D+v4Ezje3znVtZ+QRzE98yU7L7An3deqawFyjefaJEa8k
n7avaPOZChTCCtcVp22ybXapDLvblrCnc14kU0q3+iMdp8bIImSkrgFvUdvHRUdZs0YetQ3/i0Ez
w0jstR+myCk2Op3mCaCYvwWSsdPG5sY78Cs1deOsl62eJigubMLqqo/5WDn1nxycGG183xaKjCw/
L/fOvNZWVnZJu9EEV5WfuOF/dE12BM/o2/Lb8tgWTeUCd5iQoXtAKeFxrsWRNygMvTvOm0V0l85f
WFUXyTq7p21sThxncNOsr8cMI50SqCUmnDExZAnUijEWH6EvF1nM1cSmwu4y9gZPH561oAKasPVP
49UvRfd987nGwVWxI+X4tbc6SjMPxwTLjUsqXsGPqzmbKXKKjLnx6ULFBDRpsnpL3EBmvXH4hebL
adx0LIqq2UuW50ULWYsZs+9FFbONPTSDrvFfNbSU0n0oi1mtmXUJ2mzbC7qC7LDZLJ2QjMo2UlYn
FPKqtHSHxDK6K+8/02IOxQzQlo4BWuU0UkK3SOAQgKmaZIXwcFijOR+8EZcJ5F/3fV5hHhmAsyzl
CA3OYr75PAOPobPUnri5QdY10bEPSEkdz9tpYS6w/5yPNwFmbCOdNAGlmruU0+3JqF1rbopk8Mou
Hgx7jlaTHoIOIdlIjjOsZS/8pkJ+X8oLMJIx4ylaf3ScLgrP+XejepPL8OBdzeiJLxKjMT7RxYl9
bl7mrLkQS6cWo/qE5Dtrk0J0IkWit60fvvNClp8LVJ+Pvbr6tgwBsWe/bV0yFInloFoB3vmPpEjB
Sdq53+67jsL3ZeCH50OGGZKwHVRPv9D+p7B+lEWl8XvV2JLv+F4w45WrxvbR/jP33zLye1n+vj9t
hVvK8I6yzYyqQqdtsrbsTALyDOyBZgNUDS1n+dKn3uL2NSrbALN5NttC2zsEpMJ67h9945EBBQBg
ZZh3n86XTkCRI3VvIm/i+2ZRWVzK8f66Wn7hNU0y1SI0OuSarA+dgpzvD69wdlmKrFomtuBY1SbD
Usdebl/nFS+BfAqL1dFshCrrS8neKMttJSv+QV7aZ56lH5v5ECQItpdCtcXp0YRcQZ2YzdRHg51N
4TgPp/umUcxbxnW07tYyAThAYhCv++AvrtmEXZA7z8eGlzI8NwA48v21TepdsVvM2DrWAU0O90dX
uI2M7dhS5EccJ5vEddjDwOvXtlkusyOOnflkYp15zVbABUmdZDY582I4M5vHprVpdj/V7Pff38TU
YE1LNqYuTzbjp1385sWrWX45Zph9td8MTdvFqkgxtEnr0CfHnKERwyGRu2reMFROI4WrsA0xMQf9
NQ6ZvzZOcSlNJz42c2lnRZ8c2qcbdKpY7Q9UpcOyfqkNHRZIkQdkXEfuWI1jDVjQEs/02yBCr6CR
B48nng78qFpUKVhnoxDG0Hk8ccn3bfpTiG+m+H3INDKqw+5BTTj4w5iM9j8TNjuj/rP1OrSjYt4y
U44xGxUItym6kMAI5oLvP5j+WrTHAYXDyGw5UNcFHAV6tdDybR63Zv7QbocevH1bRnYUaU3Rcd/n
CbXWEy3zyE+na7msp/tGV7iMKQUpSTkjmTmOiRU8bnZMDR6CLXDtDqYwWVysrcvJHwz4Cwm6iJpm
7IANAwzimhSmMrwUqf1c+BnEIjIA0J2fZU28W7twHfRQ5TNSrLqmVw28wNyL8pudlWHb/Z2Oh/Bv
WFdpQ/VWki5z1rVJtvRB2LRrEwWb+HJ/VVVmkaKULLlFub9H6dKEtK9PAB8cyuqWDOxw6Ggh4VYl
qmxW3JToC2pYZCyTxh/fn7kl4zvaYfUr4sIsYpvOazdfepN+v2+U95fTkmlyGPixgrbLUeDcyu+u
211YVj8t26p5rVcNv0fYmz3JB1B+rlCnTQI2i2hh4MzCnrqe7YbritmqT+y/v/kEDbYqKEefJ9n2
CT2bIa8eRKu786ksv//+ZvBhG21rXXie1KR4zm3vgS66g4ZqaClKO7vpGicPeJLmKS5hNCnT4Of9
RX0/f1myvpjv20NBPJikXj+O+aUGPH7J/qLreugIZgVSmI5pRXDaMLFfQ+W3Jl20WEM8cx1mXTV9
KVBta8brawHLzN4tpRH1/0zbeWKaS6TC7jIpjrtzGzYrjGMDFNyDHmQB4eZ9uytcUebFIcYY9MbS
I8Ow336ah7nxRK3X+2MrjCIT41ABPDy31zJZIO7rEv82ieVHAaIZYfc6KNO/Z+j/FsUtGZDFN+r1
NDVw6yhyPNxHdC2J+XOA2PdyG1rTBMXhkvOMfuf+lFpNaBd8pkY4LkuRnXvPMTsnxF2oWBM+gnfo
SysAHy9CAO09bkVzaaTssc4Lg0LYA00om+6MpzC8DO/ossxJF16OSRpMp9GpQxAvR/7y577pVR4j
ZZjW9uYJdQ2eOPUc5Xl+WrOv90dWLaqUXqyG2llKaJfQrPyRm9+sMv3UpdtldnXlPNUXpCwzjX5b
prXFEx5MULL3/d+r4CIsC4vdaLDyy/0/olgAmepnZXXlVEWOBei+9uMnI/g2eZrbpGpoKdlUHs9G
8FCOCfN+7UFlF6+p9oyqGlxKNWOaEs/J4Tgeqvxd7v8SUxdtIIM9ZBYZUeakswEFCGSyIv3mTj9E
9VItGtdRzFyGlAGT1Zd115TJCICEv5aRGPqrh+fc+zNX+LwMKesFhRZPlmILWaxw6XvIBOiwBaqZ
7676Zk+tp7KsWYtwMpYWgi3OY97xD9C+0jw3qYbff38zPFnSClwUHQ7vVRkRq44MiOmljXeo5mPJ
3DqTVxqF6288CUbCQtPJmrgzPBYfM7t0uk49UCvgps0Tv7TDsV5DW/x9bGQpjKa08cvJKUYA7Oxw
wjlsy3XS6SqLS0FEZlNMeV2XyeaPMavFH6vr43rSKaUpXFFGevlL0eR5gAVFg8OXSjSvo6ET+VFk
Rxnp5c/duJRo6AeIjEY9avnhCAQ1lCofOC+OnbBluNewdW1LLSxp6b+6FWghX9f5WA6QgV6LN03F
VOJG0231B0rcsLCtL8MyaZxRsa4yvKuDl5TphhzgDOIxXdDeY3nfJ8iZHfJImUKHZg7vVoLqQ7rs
PdjTqZ90KUblMtKuN7SGzVITM/e8v6m74HyqoxVVjSwFqJ1mhjXm1Yjrbx7RYPg0N9nTfXuonFGK
UDaYVuZ6BHuRN8dgdnow5iAKuuxctf7r/U+oZi9FKl5t0eXNhzIxaTZ9LJqMP6+rcdDTZWQX6ryN
j4IPbCNssGFbt676azEPsdj7lgzuGqyOoTZrNgkzuxNjc5x7DXhQjmFNLBnPtRoWM8Z0a5LG8WJG
nbhYdVUNRRzJaC5at+BzovBG3lfhiiJeAFkN39JR/aiG339/s+G1BKImaMuE36ztA9uCl2Kgz6B7
PrbhyXplqyu80q/g8ZZXhnZqRXZ7iCkQSyqFKbPKNe0MVibtYl+Ym182CNVnuXu+7+0qw0ixus6V
MTB3HRPuBNeqmJNpsy9Qyzp25pV5cvKeDBYpLDxEFOVDYFrnylifeXWoPRbGkWLV9bjr9zWiSSAd
MD/7FmymppSvMIwM2UIzKLNn2oxJyVhYm78aaBTkbq+5BSuSjEyR4wtuTcF+0sC9KbS3EQJu07Hz
tAza4kPXCzIiB8zEOENkMyqZcx4z/3TfYVQz3zPzm0hyabc2ZrA0ScbWb9Y2gbygdXSobJXRpTD1
FoClM2NFgqnqx67a8UrBb7sNDjVpWDIoh3QEXV+WGJNgfjHtS5V7YRr8tRaLZlVV05diNR+c0Rss
XqJ/uD4VlXNxAfhp5jS+b3rV8FKs4jWSc8vG9N36j42TqQNpHn8+WB+Qdckqu2vAKoMUuVg/CuOP
IX4u8z/HJi6FaeNWnTemSDKDVV1McJblYPMZDR0Po8IuMhzHES2u1hRJhkNIiBD/vBY4QNqbBjGj
Gt7/f4+fBSsCy8nwEuxY0QZ+Amv6ufm+5iFCNbqEqQgqZyR8KNpkLMmlrq3TZtQX0PTFh0wv4xY7
lpslRT0PVfchakRzdkUdDxOLjg2//6s32WCxNq+ewM2RNAZLUoOcti7/3ojsr2PD70nozfBT27kl
IKQNRJbc69zx81ynDwHVPQIpTpOy+hggJm3AKfxyMjk0eboQVP5xOwc3tunazlTLK8cs+hAWyrGN
bGSJLMM/dZ4LgHSrOXiohpfOw9XgZzbH6RTo7vIkhBt5xngGBEWT7FXDS4FbOJ0NeOReVwpoWOcu
QOPGGllNezDh/wcO1W9mM+NtOGm4AagkCpJlnZBSJ2CqWGAZDFXwqRr7GSB+1i2/zPZbtuYfhqZ+
GjOdmqNiO5S5cHCptLPKy4GgEStIRYKMh71Vvx5yfxkU5XuQs2kLf0wMlGnKzv9Y7c/zWudRWWdf
9TfR5ToVNNBdDL85FJd668YWsFxPc9RQcix3yvCoOmjHtZh6bFlzEzI2AMME+brq4LFeVh7Ltsyf
gz15bkSEq5fHoBxBDwXRnBfedX/PlssSGctJP7s5TRDAIEVYpy2enPZ7TadJkz/fXQJ8Yf/9zRJ0
tT0vlFpOAtXY8tT5KzmLZapO5th64WgtOk6Nd90U35GW2ictY04paNJ5g2hBcOQM21W0xiG+L4wv
Jeq0r8bS2urqVufdwyi8B8PQNdCpTCQdqmxa9X5eOzQJascJu5mXH8Zhwk3OEH87c6s776ssJCVq
oNbN1F8yAkBAd+M5HcIlGA+JQcA8UpouKnusvMZ0EjOr8pvDB//BhKXi+2liPyr850UKo0tZWoy8
7vg0BEkd5K/t2EfmZsaFVT2McxbTip/vf8bax3vnO3LtorKdpoTKSnUTHg+d2TpV/Uda4QxN26hv
nCgzIa0FZgWUCO9/UbEmcjmjJ5PvFJ7vJFs7/CI0J6Hn9sXBwaWDF8lJnk+Azt+svHjdaoNGUH+d
NYP/u4G9ZyspsBvLg5CO4ZU3G7cvf1vPfQn2Ypuf7Wz7ZqbiWrr8pw840eS54TBBiGUFpVneRMtS
R9n0pRjreBL+g0Hbi8/mqHTBGG2Pn+usOfVgvRsgF5Ei6QXOGm1efqVgP6GDTn9OkfhkluFCkJIF
AQw/zeVwxiESrR18pGHWlofqGp4tl0xIidIjbVmQjJP/D/C5D8xwrnOlS0iKmJDLJnXviMbtcy/h
U3Bz5iVssvJC5i12afbLMr2nYx4qZQ0xtcZUGcRJRFa0EQnQ6BEs06qJONUySGmDlRDjmxcPNrI/
z6mbhfmcJS7umJrdRzG+zDmbouU5FVNKkm5Jz50ww8zrz2hVO903jiphyPdtQCFR6CB5kHRm5uck
Qo4aTBZCiYhCMK9rfWd54aCrYR9p29vdn9lndhOlVrE1/JS2dDGOHEM8+z80tXSz28ypXVRdGQBl
NAtFk3cRkKaav6rIVLJeOFg03aydkYLRemyF7uSChhgK3AfXSfIDSszWQgXHS9o9t3qbQN+G+5do
dU8Bii1WpqvdOXeamhk02RZjCqF7/g1dkE8An/dR5x6qTXu2fEv3phz63QHWAKieJfK9/LOXmeIU
ZLqmb4U3y7S1WcqqfHYzLyEMVrKX5neWgW861x1EFGssM9cGtrCMvjaDZKiaXw2ERaOi9FPNhqHI
V/I9nRn+Qqx0ChIPRQZB3Su4ij56or1yfzyBynDUfEdlpP33NwfOvBALBGjRnjfU/MQAS7LX4Rps
3rGMJTcbpj5n6OKwgiRr2K0Z0FS+k2d0OqyAykrSWbBsaY/KqR0kwnI+BY31kk02mkjJ1XZS0KJN
ukKeaqmltG61wrHSdAmSpoEMRCDaNeot+/l+WlQNLkWzl1VmIHCzSybfNE5jIdAUOwm4lmaJFdEs
K4gvTgYp780N/m1JYTMJHdZds4WchvLgxiFf213f94eiTGlSMKi1WO4WLW16qVtDg0/YS2vvnJ7k
e7uTZ7ysxjVIIOQe1bzaj5fXhZmn1BhPpgOB6dX+fWg15Au8aywFc4beTSjYb/CGMAQho/63+4Mr
lkK+wFdN3TlTi5ThOds5DdZocvuTbbnnzrHi+59QBLQtBXSPMuoM7VKa+H51/R9nV9LkqM5sfxER
TAJpCx6q7HJ1dXX1dDdETxcQiBkx/Pp3/L2Nr7pkRbD1QsgpZSqVOnlOBvk6Ius9L3/fH12zV9X7
eyfzzg6snJySsWandViTl7xKw5/3R9fNXXFnB5WfKvAsciqmpD0H8zq8JFlKzrIRm2Ceoat2ODER
Qu7wGpAstCWztvg9jcmpGped0wUmGl7dKisOTSparHi5AJ8zl0vk9SLYLVQ0UdFAF6ikvem1S2cu
5Z7HXduH3DfBVl3Wqd7lwk+zC0urjMZBMA7E4HyaNVd7Errak6jb0AAUX59FmES4g23LY9SWBBQq
rWCqsFeH3j2O9MXqodhQmEpxmmVQOxKaaaF4KM3piS/OM+MLyt3rh4mJXei5+/sbVmea6+83pyev
5IxewiVEfw9kF2WRuBERy5aXgNBVySYniEezkTv0VFPayxNZByht0QRNl6esB47NcDxo/oPa2AbF
qsJtm9Q7tRPN+x0pQI0I8YAkHQxG0mxTlbO4C1cPtUqkGIQ0QbRUgFR3cwfQawqY3P110H3imh/c
rEMok7JJRss7cQ934EF6r9Khc9zT9u3+B3RGuu6xmw9wSFrwgF3/w5iWY5TNDjmljjuault041//
2M34VFZluLaTf0qADPsyeATN8DleCLbN/vrVm9HzuprLtlvDU9NmIuJDRaK1cF7vD65xM5XL2BNO
sBCb05Pnzp/Wpv/RFAFkQpPveC831F111nH/O3/bgZD1iE6UU5E4QGzIE1qwDDtHN7QSq+eeFVnb
TuHJbUWUI5uQdWHwX93QanjOh8RaCiRFgIRFrg25wvH7JpOrDW75BMKEOUDYKQTvoqosoTzsvgE3
/pPKTaQMiD7XVOxmz7jjWnj+5AYn4mc/XNd68NA6WsohslFZuv83NF6ryomXGShwBhTaTmmZRX3+
QBpQsIaGK77G+mpbVADpKpfxlp6SsH9O2GzF0gtN/TO6wZWlndfGGbMRB5eVLGQHSqIrGNdYHX7/
VvNXZxRxfctaAPhHg/or2mg87zjO37DIrvx13/DvT/+v3qilEiCsDNA+UzrszetCK5KJUQpLN7gS
i2UyFC23YJsJ1M5rBbKvvDBAWd4PNc5f0uFWEiaMhwE0zqo2jSyvIU/oLwA7ZTPwPbcXadiZuv+g
hOOZhiVfUjs8MVc6cVFikWnQm/a9pg7msOtnb30rx4PJwBd6cqFYu5PutO6SHGoNwnGWmI0k3a3S
5c/CqcoomUFJXoDGfXd/7XU29P777R6NJms5jARvWCR7TbIahbfVCnd8tYaoLtzsuO07Ssx21zqt
1g7uzF0g98Y0fxhWlLerpdj7kFe6/xHdOinRO3NmVnRjSHEwlPlOtp2Mhib7Z9vgipO7/mBTklX+
acm74YlYK3MjHyAiU4nn/fDnqE1Vi0X7ivaUnmzuvoI3d1+S5dQkJgJ6jW3Uxqopz9m8yCY82aXX
PqYMvFs9Tf7dZBu1s6osfJKDFpadULu7FOCj3qEpwTd4n84w16174x44aBbh+QIFkWH84Qlrnwbp
maTL6/2564ZXnLvP8h6KWZydbFYe3YFHPXM+ZV6z6dh3VG5riOysRZtP9FQWYCdNV5Ls6to2XZk0
7ksV961pthYyR7EozFIvahL6j8zJp6Ep30TgGaCOum8orltA4rduc0bBzosbh18MD2HfNXFb1QfS
mBTddEFQFSOHkEnFFlmxE6+J/+yE4QUkeMPeRznsWtIh0VyxMu6b72L+4oapaXPp/pzi1Z1fLCDA
sehpdYczmBXXLHt1uYiSYeMX1Aam0hetL50S5RHi/kEf4IOo5ywCWO+5lyYJP82/UDuZkrXI0qxK
8RLUVm9Tkp9yYj356QTNSetw30008UPtZqJUpHMRIjwJPMNV3+rR+rZt4Ot/unFvKtFthOkzxFV0
GjVVku3s1MSBq5u14tyAGVSAUCAwhV3oRNKzvrlTarqlaSKH2jLpJqCzamzqAr2SWc/5Ys+nnjv5
LlyaTTQz4d+tUo43ewwd5ifR1ShIzUSAKGAis9xofMW3CeWsHNCyesqG/kfXBjZeF5IEj/Xb1lY5
kMN5KaUDSsTXaUUhOMWDfUTqYRMkFcZRfLesSt8bIKaLWojzHDrJr3ZlQBBRQ8qiybv/appCh3CQ
XGNrIV0Spbw6lMHwBEbu31bC9sloSsE0e1TtoOqyNXRkj5N5mop/2J+5Hg2Lq9mfKj7JD91FrlmH
Fy93efEJ/9iC96uoN0YEFZyENEUW4cjIKXT8MfIn9JHQad32huCokCTLb9YSXPx41JRs54XDgyvm
h6YwEfLrjH79/Sbq+ENvdT5yxZNdp+UR/ArVY5WO1cv9fa+Jxyo3dm9n5erJITjZkNZjNaTfbfoy
FT8ILs73v6BbW8VxUzQGkGbsgtMYDq/OukS9NX7M0Za8bXjFcStZyaAf8ZJmQUMA1b94yPvzkLWG
2eusr3hu1rA1d1qU3X204MY5DZMduBa+3p+7ZvC/cEhyyetlGYJXRtM/lABA45P2x/2xNWZXIUf2
0kJROEGpZR7mM3fCJ2h3vZR19XPb8NdQdLMryVKmrrvixaO0g/3S24eq9/ZhvakbMXTULqo+RStG
4bQALJJ6j1abJ56v+2Cyf2+b/dVoN7OXMgRduwu8CFgAD2nSfUxTUEmnsyEP1a3r9feb4T0K0fqw
TlEHmb0Pk7C/T7wxhHrd0EoaPXpLiLI3kJzoqHyznODJav+9bxOKyf39VOmo0uNiKosBPOfw0wDI
65zsM8ofB889j1lxLpj9lJLgz/1P6fam4rM1K0en9kqAOMtg2td59b10efOwWPO2wvHf/VSzLEjV
o1CUuuKp8mcwLw3IzDdNX+2oSkpmFeuMmAlI4nn1xTEYqtegEAYovGaJ1ZaqHEVdX+RIM7swtw4i
7385mWPv7s9ds8pqU5UlKqj9MqSZzE/nU0OcPx5z6gMP+YeEJl/DsfxqZ1Dcu/81zUL7SsYsQyso
UVZjaMprnoCDeobAfSyNSoc6SyluXLcLKdkow68+hfJjKc8JaJu3zfz6yRsX7gTz8JKENywn53Gw
TrsQuP7S2aR8jaxDceM87IRl+z4FLy6Q8BS8ArIBw2/v4zGu30S+i48oJ++6dANB5kNxX5lOjt8X
+6SRwf6+gXS2V3y4rSo3bwuUAgO/Hw+THL6maZcZTl1NVqLiuOZEFHymfnhKZR6PuXV0M//bNK5H
UVbfNs1fRXGJseqrUjLcV8L0K1lWO6pb38Qkpdn3KoKLdF3bSyj6nSrS4RZt7xzLOYHa12Ced4f3
A7Wc3DfU9sgIlbbJOebzt/BHWmyJPRhZ8ahkmQtAHCFqLudPife6JIZA8O6CYlzFnZx2YLKxWsi/
DoLHDnd/tj7UDwIgJCOZpsxwi9MZRnEr2idTXXBfXHwujlU7HguXPIzDbPgXuuEVh3KzpFtZLyBT
XHsxo4/NuEaDbaja6kykOJTlWVPdpU11sdwpztbnKanj1n/lJmSnbvJKJsuBTFl44dQXKMFF7h82
/O6J4XlDM7RaEO4ngKcIA+NuUTyE+VtAj0HwcYOb+oFaDHa7sa2LEGK2spkeRzE9pv2n+yO/e2nG
yEoGy0LfmVIQlF8s0EehrOYtF0hQRCsaV6TBLpolVRm2SIAiF5vn6gKsxb4T38YAnQyfe+vztn9w
XY6bM2pMJyC2E0hYEm9ftjs+QKyN7jLnyTXVOtl7OSFspLhtz9JQlIkbHrOruOcELplkeRYL3w3J
M2+WnQeINZA1BvfSrYjivUELtg3XhrmG4pA2L7w/Z1+l/BzOhpdV3TZV3HeEe4FxB4LLtWO/iCV9
rIfigwtBifvLcTXKXwk0jKU4sC3mPBlqOFgdnOv52TH1MOjGVR2X8JVVArz/FlLC5mSbGnY146rl
XgciwiCEtaE5y9Zj4i4f09WkpaEb+pp93uxMrxtrmQdrfZmdLHbL75a7zcZqbTdve7zWNEF4rIrs
7Pb1h9zIVKWb89WJb+ZMLT8XrQ1v8mkS925wdppNr+5+ECqOmtRTGkrRQn13qfdDMR16bgL4akKM
Wtl1rjnY6CGKZUERQQslWLO4svbEMoQwnVUUn2y6htZ2iwjQrE5MgT9zmQltqBtacUe/8dAiNI7V
ZZH1z7JlP2t/U58BDK64oujdooW8enUp88+C7qvmV5MadqAmiKilXN71M8RIeXVZ0x+8+Eitw+oa
0EIaVfJAreO2XePUcwpp3+zRObh7frDi/js5BofmWMabXhH9QC3iQkVrtViKMDXlX5d/anQY8MJw
adJsRrWMW4I0prZ92IatNXCpR2fI48T/7W6ivcDUFRf1cJepEMDrS5OscdjuKQX8hnBQTr5uCuFq
KVf4fbAuM9LUxlmCPJYvBXHRsXx/cM3xpraWtu5aCOSkSE4tGff10a2e7Ct9x7+O9e/9L+jsrzjr
4KxrvrZ5fSmd5tixz2hlPTb9z8Gk9v0/GvV3jjhV6XDhtClda60u3Q5iWDsnms/gIDlCqPhoulf+
D3733jcU3yXuLEoq4QTNL3lIjs2B72TUe5EfXT9k7Yih8q0JP2qzaYp2t3XIkVl6+eeBPnt/7q+B
bv5qUTeoBZrb51VcShb1ALk9QpFpB7oEHoHhTzzau+7Ij/e/pYlFao2Xg7Cm7AW2q9v+BEvIDI7C
vHy7P7ZmL6kUWW41p1AwwzJ4drfnIK1of+XdFLmjwfy6uSu+LIJm9arJE7jD8j+MNTuPkx8N9ADu
T183/PX3m9O89y3I04TYqUnRR9BhiMaujTKIK94fXheq1a7PjJbLcpVMubTiyB/pMTzUx+6crQ+g
u941x3B3/zu6VVA8upmk8G1SisuQVS9jYn3OfDnF7EpHV5nazXTfUM7hgCWzJzOCuFTTr3KeosZZ
T3kefMVD5uH+39D4msqeNbcDWMWuvlaT4adkVszt3pQB6VZaSY+X0K6XJoMTrD5Wuj8uwxJDoeX+
xDW2UUu94MtLeJHAC7qMRrUdd/1L6n6ZNzVC+IFa6l2kl1WLj1gxSP46W1ZkLeyhlqth9hrTqMVe
D12xJZOzuFj8CQ2pEZnjihmOSp1lrr/fONiUjW7lZagUVXgeWNnygtaRL1brPASVY9j8ml2jdvX2
2VVxJ/Cqy9gGl2BAo9wmFBjsfv3izeTLcWkhq8abSzKEcVMO8VRsefrByIrDem6dTpXEii72ZabP
tDbYQreUipMmdET3GEQjcdd/5fwVdbq4Wgwprc7OyomLoh+I2zqMvSQvXntcM0MxUTdnxTPDoMxE
JzAugA+VtZv5J2oqTGiGVqu3lA6okpEaiYi7y9Pfafu2VCawjMYcavHWrgkEOOGYl4VY8wuYKMNv
9ZUIfFNEUZtvAysl5dil1YWKP3nwwoaDqL/npaGqrTuX1PZbpK/DLHMM7x4lMrRqV8dW3H5zD/Wh
PHbb4ooq8skrF1e3whEXJs+F9+ahoDj2G+1zXZUb1ySIgm4z4VYIDF8cQgnLGnFnbl5Cbrhl6baO
4qHuyNvJI1lzcRyA9jwSFV25n7Ilvr++ut2jOKobukXS1ygjrHZ4lNZw7Ipf20ZW3LTOrSJfE0Tz
Kv0Rtp/80iDboZux4qad8KHzEoY4/30Sz5b35CYm9ITG1mp7rSCOz/MRNe0ghNTxEKOBFBy30X17
OJqJq821+epZpdNh9HbvQHn6USDRhgDnR/6l/DLtSGxOwzRXN7W31uqA8Cl6mKjLXtn41UmOtv0l
XbvI3sRr5Adqg60z+bRYlgoVi8lFg6pcg6U4LtnYGc4l3bVEba8FDXsuGUMKBloHnKQfrrc3fqC7
cN7bBxIXBxO54//a4965wKmttok3WUN23U/jySaRrCPoTRXP05Hv2D59qp/yblfguTZ2oyauYtPt
Whf5VAotlnYkR7ueuPCnaU8OzkN6CZ74v/VjfaiOeMS9v+l0O1px794fIIfEWuT9RD70aw3SHe9t
AZLk/vCarMpVfJzCGfMEChyXvFhjf3gaqjny3X9dZ+P0FV+HuM1qW9caRIU29yIXO2HLL7a3se6m
tmQm+divvdPjYBgRUxf7we+Hx9ZYINMYX23IhCRaxZcJQIt2EVG7fCttK2qNIE1NOFG1Bq2Whms6
YHRanUFdmZp6PHXjKpnyKkpXNOMkwAPbvEgaxoQuhrNMN/TVUDeHZUZtvoCLqbr0dc6ibvW/Wqjn
39+KOmNfv3kztuynkNgDXmNm+9+6PCGxiPJqWwKhtl6ORdbNg407mw1BdtCHL3b3mfl1Lx7AAsAM
vqQzjuKqLSLq/xeB0aHs7JeuAFnLYIRU60ZXPDUr+9RrAfy5BL08o0/1RMTP+4bXjaz4qMugxWz3
Ac5jYRXR1FByVS80rKpmcLUDs53doksdBJiy/S6HMR6g2LNp2n/1XZKi5NPV92ccLv6jbZlOrut6
vXOeqG38lAhUgpMJTxyoivv7+giCwf5go86yPIw8XgzFNJ1lFDcdUbfrJ78RF+GwORrp6kTM8l7u
G0d3Ov3V05/WIPlfcF0GMeU+PJS77OA+Okf3IA7prt62c1SpQQlexxkUv7BUt0/TY226belM4/03
FGRTky48Q04+ilZGU275sUU28Zb4gdpMu0JbwQ1G7Eg87B19Vpxbb9wWZtRW2jYQQbj0OU67sdpX
bN2hH/LDuBrycV1KZSuOWtokEVOPGuN1Tb1dvi/tyH8cIrl3d8XBmaLVtHuuhv7bBYgqOcjLNktE
gi91B3p09+vDcHbYTsbT7uoEqAiSt/v79P1El6jig32b2VM2d8jdpvriOpa9m9wpqsIyiFg4/ljB
CHL/Q+93UflE1SL0c6dK+wZ3yLIDAq4tfciCED/Z+3hh25X2cAlQLntNpfs7kxCxGebc4CRXf37P
loqftwteTFfolSEFyo+zvR7pUv4a6T8ibAz/7f2TExrf/3UX0NqtzM5rlN0m+jAkPQ78Ofa9blOg
IiqWCklKSctrFkSGqYj5aJG901TbshXCFF/ve6hRTxw7wGnKcreIMo3FsK3oT1StwnYZr2hQLPqc
lFGeQdV572Qf7+8o3boqB7JX1fPIZqS25fIihp/TMsSD2JUm8Mj7MZAwxdlTK8dzEUfiP08kqul4
KSC8cX/mmv2iwqfSqkce4WLmdf3cj7umRqV/21ZU4VNNAZB+nQsMXUEBJnKzZy+Nt836GkJu8sMa
nIe2QzC0kPm5TqwdGEw+t8zZhHFEA9N/h29ojzb2BbE7SIePXVs9cZJdwPpmyCp0Nld8NPVmi4fr
IC5gaYKkBMBfbN1omOsOujFMasuhsSA7eeldGbXAZA3/OuvGaSveKUop56xFeXkMBdmTQfw7oy4R
hfP8+f6qag41oor7udnokK7B7JeP8lv36O3amD62v+Y4fbk+XZoggxp3UsFSeF6q5gWwpsvguLgl
9nFVm9rTryCjdwI8VTy1SaQo8AoLT22m31XnHpopODih/KeZfDy3vxSeY4jEmtNSRVDZYZLUXmuV
l7CtjtMsQJnKYm8S+2U6u42JhkgT2NSW2WVu1sRKnOAo/OW42mB+7bw4X7xdspjwWu/j/IgKq/JC
kq/FhCsq8OH2kYQ96DsIebaaqX6C1uNb4yQyolYnYsfxvt/faZodECoOTmVYD7OLF1Q8a8RlQHe0
2VblwOXovx6Y2U3teR5e7UDlcOiW8rx2v8AGs982ccW/ZRvUvu3AQ8Zu8E80h0xzZst/tg2uOniX
BvMIQ18gF1rGhCcEiVdj4sbR2fx6xboJTcz1HcEF1rllcbU+2r7BEXRbVDl75wJgimKAN69AoaUl
6nsfk/otoIYDUjdtxaPDsGNT1mDaUNVLUsiXvN039nU/vBMpVLxVafetYA6EUGrE0MB6RQdYFJgq
urrBFQzkuLbcB7LtWq6nURjmsZOue7fNDKeMxuQq1gqHr0SeTtaz5A10etm3MKWQ//BBFsdN2swa
u6t4q7DAMylPkfOMcty3gl5wYTDUIXTTV1wUzPIdk567nuugPksHL/dSPq4Ofelz59O21b3+q5vN
Pndu0eCMX8+C2jtLWN+q0jnnLDDseZ1xFE/1Z5atUKRazzRjR/R4gAFlY4RRYVZuSrwOexEnGCS3
qbB342p6NNHNWvXUwZ2lR/z13CXka+uAeEhwoOjuW1w3uOKnZQUGjqZ21jNOpjeRTyxCUW8Ta7FP
VFzVTFkdQFMPZTGZsMcs5daDL6gpm9VMXYVSQSuxmxKogV1Wy/02Lsmn3DhxTSBQkVQsFWiV4tN6
Hhrxhdf1J5mHn8VsqqXqZq6co1XS9QVfYfS2c4IIlCQQuEkyQ4FZN3fFTYu2zqbKtbFd8uqYLmNs
B/IXGDY2oYuJiqLymwnXcYa5F95yhtTjl2UR29xT5c2fh4p2IwRkL47rf27G5ewvG6/IaqfsCh3v
jNYJaqjJpU0LSJd92eQ/KkyKsqkN7dkHTKo8ZclLYDqedauo+GUSzlPp5rhgWqm170ADmUgQomfL
7v60NdmjCpJKuRuWHfptLxZJH0rex0s9RKNH4wKAwYFPx2JsosA3nByaP6NippLaJR04y8VFdiQC
Pz1UO3jUrq/3/4tu9Guqf3NoZMvilwkgPJdueRmSaK1Rga+27Xa1GzYDZGLqwcF9KexHb3kAg8m2
OatOKmo25hQXnqUP4zILd6RPIaA+GgyuQf0SFS01NJ3fyB7lX7m4L2UpYxsKB1MWcTJ+mFq+T8nr
Av5b8tVn28KOiqLqbEZA7Ig60Uo/FCJK/Vd87r6xNImH2hQr8LKCmgjK/Oni7gIRRh6kiqrWOVau
qWdC9wnljM1mq5JJv8DdoGywg1T7Goui/sGs5qsLLgzD85ZupypO7ecLG50Kqx6GD5332IU7mhjM
rzlSVHSVs/gMD5a4hHTr8+wfFxO2W2MYFVlVlbmDCzNS4kn4MXVzKMyiC2HvbGra9omKrWoTQlK/
JOLiXnvyP4zBT8L+3N82GmuruCqUFl0eBDDJOp0l+2fGnTWhhpuwbuzr7zcxR45+1gQlLpQh5T00
H2d7Pwm67HNvbff3p68r66h6BrXkosoDfKP+1/03fXAegAqbImgG7cUHesgPdFssUpUIlz7xssTG
dxr3t71GiZ1FNjvc/xM6Oym3V3+2p7qvsX3K/qH0HjkU0qpt1UZPcdl0DWg7VYDNzezi8Q/tAoE3
8eP+tHXepDhqLZy6BpQeW2fkBFe14qcX2LnBJprB/0JYBU4xQ0wHXWvT5zKHdgS0pe5PW2NtFV0l
wEo9ocqB+yvHG8DKq8e2yX5TqzU0C+lmrpy0/gLabr9HKTPtrWNYZg544EtTp4pu8GsEunGpya4I
ykIoSLSg76yOi+kl9Dq5dyoGKoqqrytfLBaMkiKCZR3Ybz4P1UthP4MiaJsHqfApXlTFGvQczzv2
i998Fu6/ATdlrppnaKKCpCRq03SSPo6mhxnhFy+JVpw+Nj+SiO+rONn4FxRHXQrXCecQXQthSPfS
Dh+XRL5WtWM4+XSLqzjr4iRzi2ZNZIB46U4+zf7L/R2vG1dxVJTevDkjDfqp+27fZn40cr4lvlBH
VW8IKYBRq4BCZc6/kurRrt9Gy3BYv+unGFqxBuooji9EAE3iOjmGKX+Yl/rYGsPAu2c2hleM4rT1
7NMqxMyhs1g/FN6vYgCFy5f7JtdMXgWMNUEWjjmaH05yZJ/BDQEVpeW19df9/eHfdVfqqIAxLxhn
UiQE6uS+jDiie4EceQKO6QIe4fufeHfT4BNKGEtY4GR11RYna+j4Y1KDaiizmNyyJTG6EsfKdZxa
sNAMp0CssZeEQES3BifVLKxzXZKbEBkkTTV2YhhOLV4bbTc5WfPyocn6KMnsX/dto1vdq81uPkHm
Bt2sXVOchMNPYYme0MrZl+EmzkYYx/vv8K4z+rlsfajKDtm+HPkRz4SGw0+3cZQIllz1FEeCoRP+
MHlnLwMhLntlAuSrm4DumL3it9SqrLnOof/Zl84xGf3I6vJvXpLGQ5v/2WZ/xXfzYhh5zpvxsSlZ
kbJDlyZWtl/txGbeg482h8FkL40XqJIfNuf+UPuIEqz9PtBxZ9m2wYU121SFB80DKC2rDi7Mlyou
UeuGTkmUp18CU9FFs9QqSKjzbN9qaix12+V7u+VQTTqGFomGZNrlJkjIu2+S1FGhQh1HKQqCN8Mp
Tb0hZrI9NUHwwCTbgwX+UqzVua7X45ZVt1WwUAEphbop8a1JoC8j5dHQ/1xMd5X3l8NWAUK16Cyb
d1joafZ3DXtrZivKls+2icL5fUPZKiwoIV0gOtuF44lzSYIIXeSt/Dh237zmjz/9vm+h93errfIn
LX4IsesUcunL0Hxxy6KIus41Vdjf30+oVPw3Ko151tpNj8Hp+sCyZu/YXhQ6Rz5+EDTflE7YKgSo
BBIlqVJYiU/szbbFUznLNuqGdLfNQEpkLUowNHttOp5A27Sj4fSBuiZOHM2ZoAJQ67DpnDqHP7Mc
vM8n4W5kq4GTXffUzXHDc3QODTYyoRrE/blrRTw4Ovkby7+mOTocyGPmGe4uuj9xXfubL4l2HVrI
XSMpSi9UPob0OZkN3Tjvbx9HlZYqUQIY6/X6JzqIipQvi/gQjG1UyV0XGD7x/vZ3VCwqaXHwO0Je
t/8v0MLFC0sNwVo38vX3G7tkLRla38XidonczwU9gPLLcCK/P7StQsfsWZC2w1PHiXftR3AQf7Tz
9fO23a6cxHbvp4NvW0iy3GSOSh5SHDCFZZi4LmIqh/AwTGmeAz1/Gqz1OAZoK+yD78L7GY7WphZo
aqsAMpcALf6/oGmH0wu3psMoyNsU0sN9+7y/220VREYIgn6TO9jtoK+R1DmmiXjJh8JQ/tIYSCXi
4rxZe/6/s7F1eOSAiXVO8n2/pt8dTj/d/wua3aOiyaya5a2dI6CBPfy4duKJGalqddO/Wu1mzw8E
Enk+T4ZTU1XnwsepOE/HLqQvQbXxRFdpuHwvAwmah3CfT/kHZ37B8fW5q00bVGcbJdh3DgmBj+Yj
FKbzPWftQwFJj/tm1+0cJY1Gd0o+B302ntBz+TimfTS6zvNSma4wuuEVx03QtTgWLkw/etOTtw67
gc6PFTOJ5OmGVzx3tosxSwpsmrVMzlNlf7QgCYuz3N4C5qO2Ch9Lep/4U4vp96yJvdA7VGLYEb/c
dDO1VdwYDavWCySm39JvaTkcytbEN68xjAoXI3Uvc1qI8eT53VfplZGQ9B9wqRjeyXTDXz3txqMy
iIPkSQ27sDWIJXVjgsbUcd1UYIPZr5+9GZ5luJbW12XtU7lnYRgnfXWeSt9wumrigcrIlc4tI6HF
hpNfvdjumUIeyXMeRfFtk0uFireC8o8mssRh1TZfuvBj3l5ybtiPmkAQKt4qy16CaQ6BoCXWMUWR
kFC6cUkVTwXVKraLfd2L7hiFQFzN4teSp4YSmG7iiqNCFoo2TZAjXU3GpyBbnpKkOdw3t2Y1VYhY
MDlVPucowGRjzx6mgA27bO2WXWoF7cMMQVbDI6vmL6isXNa02gsEVsdT03+jYI0APiq+/w90Iyu5
am9RmTkLjNO5XyY+x22wScSK2io8zCqDQCQ9woBw1qiCul5d9waza0KASsSVuvXskhAhoFrdh8m1
9iNgwnUVbLTJ1VY3ISCdU7bYSTWe5h59WIH1abTYyzZzK/5JQM1rBVB9PAVB9quBUUBSLQ2ppM4q
ioOubTfScWjGk58s+7L/2s3NcxmYhBp0G0Xx0WCuoWXf4mpfzN5b6/dH5EqGFE83ccVBCTqMRyCY
cS9AfzYL5pdu7Q7LkBiuw5qZq9AwsCxQ5llYzqHLDrnrHgJhouvQzFzFhSGBCVLiwuRtPezAD3t0
kyRq2KYnTWqr2DCv5kuYCkRzx7HfSF8BxTl8F4n/ddNmVGUUylXaHqOIKqLroMhHQ7njdWHSZ9eZ
/WqzGy/ycuCUe96WpyUFo52Xos8fBMmbqK9gGsVHm1yEQ1LD8vZiv4SNjIlDfq+BjWRjk54NPqH4
qlujDQxyieUJ0mrlc9nkwU8B2LipI1azd1TcDJ+oXCtaActVWns7zA5MJruZmQykG16ZPWSVQ4pq
WXkq+3YnoD69usuOp/n+/t7RDK+i3GY2OG03tONJtuSpm7zHtCQxINO7+8PrNo8SbUbS1yNNe+SQ
rH2pQUGJO+u2MEmUaOOuQVpxEBqdgoGfcE+NLJuiDUBsM4wKd5tZUFHLHsdTui5ne7aPg2xe63ky
ZAIau6v4Nt7JpR95WZxcUQD/ESzV0Oz8zq6GC+Opa2Kw09hf5QbrRtQMiuu/SCx5oiPrYmcoXMMK
6Aa/ZlM3kaHzJKsbIcfT5AVPBCileOKeSfdbZ6Dr7zeDN0Pd+a1oylPVzejrgYoZCvejDAxz12R8
KkAMtP15nrm8OA2heGZUHN12ziKI7+2botu4xsrmH/y0LqFnNkJdAixBU9KBHLJkv+0uGI/33Utn
JMUHkmkZ7bnAg1UA/OVspXsIIB6awKQVeS2p/oWDQErD/rsGXsEqAu50BIf+oQvHqOb9/3F2Lc1x
6kz0F1EFSAjYAvPyeJw4cRJnNtRNboIQiPf7139n7rdxFGuoYuOFFxrR6m61uk+f3rnmM5mivkIP
hT2uxIEaRVIRY47f94xj6utDZtmRW6dPt77XTRJSwWJzX1V2VcMBxVUWDOPvkcuQLtmKFr2fxjVV
vFiBJh459vCeDvhj6dhcxJI/g5o1ANz5I6FGtO0jFFsYmNFKq8UxW9L7lfb+c5UWYZ0Pm+hucM63
c3lra8xYkibzJAoNToQRuFFathFP3W1xuIoWAxla42KQRf9QtP4eoxXOxF2rG+o0x/5z58uQUMrd
WD4k/hgl7hzGbrdx14r11v3sdf0IzWkSGWBg9GFIjBWz1TgfophtU1EyN+CcfPClR0HMY9m/SFXV
TyIpwFwy5o63BhrW/JIKHDMyC61gExS0qr2wKbJD5eTfSlY/VlO/7VmuIsh84EjNqcRPCNYc26aU
AfXoxuBKpeRq06XwvQmXfDGRyDR45HnTU+aJlSyORn1UPq6sT6u6rl2EJ00MEutKTgEXa3h83eKK
1XI0EJYswd07l/LEAazph2F33yHojlUxWIABO9IPYw+gkfvVn9tgipvXvk8P7rJpxrhnqhgyUHyz
RHoL0qLu9FTHHoD4a7VTnWAUo3U6t3LQoZU9JJbf9gGf8voXcWr6sk04iuH2GHQ45SbCEmvGyI9s
2dutBLNE9s32mrXuY83Fq+Kl5oyZMxDfqDSU5s4fs+fReLmNJL7/BZrVVbwUrTKz87sJWh9nUe2Y
u3ZwI9DGrXg23fJKBbVJzLn1StI/9LMA4z9/7tIytA07ur97zfGqWCl0brimJarqQca1Ab6qpG++
Gok7bfM3KljKSGdgUJiN1+6whEsuT6AjWslfasxKBUvlU9EBEMvkQ5mBvq5Am0iIkJkdu6n9FyMo
6hUB6eR/E9yb69brvMalmd8/+BN7SBsD81bcS+mO224XFTDVgaA/Tj0sz4omFMZzRo1TXbRo6lor
AGvCnv9wp28+oLDGTo6YtQq0oB12rvGYpdYXChIBt4uKNfZe3WEoZpw1zTy0U4z710qfm+J5Bqkx
qWdgn6vdfUXVnYN6DTfoe8tTp0DwMGNSXnNwB/Lk2muMm5rlVQyErC3KO4B+HkzbPLmu+ZlUaQAI
+oqyvs+t45kqEKKws7EaOpwzvZGoxt3IQssf7Ggg/XgSpP99q9ODmgLkZQAlRbE1fLsvN83JqFRd
RUxT0/YcPI2TLOqM57zgDzNeaci3rkTtGgVT4RGS1i5lrYeovb+NeeV2AIs8tFX5kHf+bizzasUV
anyVCpJwhzipjSwZHgbZvWIkTBG2GJa4TUyKmbsxxo9mAmvHcR5VhkhBwxaHvde8zkCG3f8NnY6R
P12JsHxHTIMBV55OgYsgtbCLYOjXGN11yys3NdqIAR2tYYNZWx8qyw1yzDC0zU3TxKHBiokvXkOI
g1EzCB3/lb4fjpWx8VwV0+65n6ddivHSDcq74ULrJOLeKhLjXQNwfRV7t4A4Zao8RHZW50ajNx0H
wy2CxnNOPujR75/su5qJ31Au6bKs7S62EWEkbrefWLarhy0XKFa+Gd0b782GVnQTwaEOS74rG+di
+87HbZu+CezN0rkxM+k4JlL05hRkrhN55dpz7JZz+CsXgV3fVPTN0sJvBjp0VD54oG8QoLdlvRPK
+JNr0oC7r75nBd6yhijXCV8x3YRWxMbIadw9adcEvQ9iudSo1ipqOvVRjFZiHmVT+XP/UC5AsMXp
gdL0MKBk2lvzliIvpKUYrjEXo1+nFvxCPH9zjV4EkruH+4f8rlPA2orV9l5qcbtKigc6YJ6HxLXf
ARKz7VbG8orpxgCROMKAdKBNAXP4vsxLVDWKZRMJAGP/EU2/0SRSAjdbdY35PWHozxiPjUy3PCex
snKwaWG0vEoW83vuxXUwE/M79c01+Ne7OonFlSMtzNn3MC3b/F56IvQB+5K52N0/0XcVEksrJzrm
yeiQaTK/cx/kW1HbxWFRPIzVSryg27lyot2S92ldzub3Cu4y6fqzSZP9pp2rMVY+Uc5pUk3HsepS
vktsjKhMdg2JpdfveJ3kzSdS9PUSbfs5xSkn1Bu7tB/FNRFdJPqdW9lB5qSBZW3xzYypodUsfa/h
xiCukwPi7JKHXZauXInvmi2WVnxzOSQuyKua7Lr46ANDKsgV9oMtluN90WgOWY2kOIZeoes3c4/I
oYcDbc+I377eX1q389tPvjFYx3TtllpTdi0F4DaYTYepGOOmOgPEotis7cWlB6hHdsWkV8LHoE4j
g6/lhzWGpbY1tDGPk5ZV4pp2eZDIh9x9XujrVK9NINYJXTFczG3nTBSduLogBTFlcSzI2htPJ3TF
aHlMpTlVufm9ISJoeL6zjQ4jfTfx8LK/uE6dchGSOVAXzI/cmTlmjYp/t2jLX+SmhONtKlHpvbbF
kzMcGjSSTGvxzbtBCHathE4LAR0TsHY4zxht1SV4GIBBZwDl99bnyjpM4wvx1mCP75+to7Yv9Lwe
DLuFYrY1UpPFj3h1RvBtt3+FUviK25G/sSePo/+xvsk+txZQJhXB7HhHDFN8NI1sl/Vr3Czva9Bf
DKa+LIqmYl12tRF4292+tY1wMT5tO2XFbEffag2UjLJrlnyTxA9szKwkm94lEJBy1Q6eiZHzmZdd
O1EElWDhsloL0QlFsVjwpQiScTu7cv5UkGuaRjmod+/LRKcxisnGbbdYOeuzq+H8FIMfTkO76e5w
VOh53uZL67VOdqU8i/yU7lDP2XXOJpQAA97wT4U0ubGkRu1n1xluXdaY/tebK8GqRiYq7JwvknRl
R8WVVU/IQaI4mq6srDlJFWwOFjN7TIibXeuOBL3jPDKMYnSblYf9+zeH4yk22pi1l7m5sE9Age+q
CR7G8SMvLR+LydjdVxfdB9xE9sYN1MQxUX7K8+vMMEgDGdUgSfneGNttJuopJmo2FvJDGVTdsPpH
OrdhJ0C5Tubqum3/ipW6xeyV6Qh1R2PBRcTWx8pNP2CQ+KaABiW3P8UTtwOryv+cgPfD4unHqfFW
Hmc6wSt22mNyE3DOFCHHkp0ES8B8A4bUaVtE46iA874fzKLJfHbMnTJyLHb0qjZacrbSFaW5PVTA
OSKvCRRnRnatugOGAJBhD+x2OmMI2kpiU2OyKu486/u+BpMawr0SiAx7BhxpU1GLOSobaZnEzsx9
nl/r3NotKQt5sWKvOqko9pqLJKONSOnJ78Tetq5zSR/QRe+OP5Z+E+ECdq8YrGzcmbQxZUdjNCLW
5Ac58Wie5hW5a1yOijlHNrytPFFlVyf9Yg8Xi1UInCKLf7xvrrpjVcy1q2jhmUuWX6lhvGC6Mihj
7LVo4P1cOESjGCtGFObeWJTZNV7aHaGh3/+i6Y96Qt/CB2Y9mtkHYa/Ra+g+RDHfqitMvM6r/Bpn
WQQOx4i5mybrMEfFoWO8y0z8HkfQek9GFpIsCYi7kpzQeB0Ve16mdZxKVudXmYKpSlrfnPjrVOfb
fJpKVFo57VhWVceOFjEurrGcE/QALY2/opu6zd909s1dNftT16Zjll2L6uLmr+iHGMSKP9MtrVju
3PUyGxxfXP3k3A7PrjihdXIlItOYlDoMGqQUS95wbJuLR4SQmfw0ZSejWDlRjc9hygVrxGh2G2JD
XPv5BEx+Uj1W9NqRh1x8vW+yOtEoJrs4xHHwLrBPizfEB5nWr32S9OdkbtfoPnW/oNht1Tt23/mx
uMb2S9J98Nwvy1r9ULe0YqbD0GDGmuPk1yznYS+7PQCEATXXqqwaL6Ci0ZPSLQwU2thxbMR4mV1B
P8ZJ0a0El5qjVQHpoM0WMfr15HVxT4n9uvCXafzXpr+9btrdP1vd/m+//MaiHBeN30NR2KgUAhJH
ct9/EBgRvLK6RvFVSHrplMjjEuYc8yn2ggGYL2OsXkAQsk9iL9r2BbeDf/MF0w02mDjIlfXg9xtb
J+BFsbK0bvs3ob1ZmvidbWXuIq4yfnIAr+HdozN+Sug2Z6ki0pOSpswEWdt1Gb9Z7WfWWRgJ/LpN
KorNxl7TgOyikdd4BDGby6PC32isKnFplnSCcYJt++3rLL7aNg9Qo93mKlU4tzu7zeg3RnYeuoNn
vtqOH0gTU1PXkHAad6DiuZfEaQCairMzbboDof/UtX3oAfm9L3WNvapwbsr8uqMLnpkjGYLcOZLs
tbIBAy32yRqDicZgVSi3Pc2ZBOGEvFoD2/XZsKddsvLU0cnmZgZv1L2A8AuLCXE1lw91hXyQd1rs
eqNoFDOVsZl6NJuLq2VcEZEDNtwGjB3AyWGt3VM66SvmCriUsfRzK68SBTW2xCGps2BJRTBk34bi
0/0j1glJuW3zVHbtko/y6s3tLhsfcx+cKHSNulH3CfafRxBLt/FQcMTq0H8iX92yDNsZSeOp2g19
t7//Dbo4mSr3bZoJzxHIvV4lkaGD4QA9qSGpky26oASlP8G/ifutr9bGLGs8KVVu4TiZ3ZQWJlyd
e5hk2AxJ1Eyg5lpbX2MVKkR9tsEUjDbf/NzwPjKLKWz6ciXppVtayUol6TJ4ixzkFdDowG/sEBxL
Kzah0SUVlV5i5JYxgH8FtlyEHcrWC+pJcb5plghzVFj62PW5X6D4dfaW9sF6SZp+x5z+4Lnb6g4I
A//U1r7OY89LXPGryMhz2xCQCqyV2HSiUWzZQH2wtX1XXifuBeClO3odhmPwNXCiRh9VLHoZNwT5
uklcbYCKXCus+c/ZBftzvwZu1e1fMWQrB7gPreewMBQeyum5AtdXOq9E/DqVVMyXmJmxWJgHdM3n
Mmrd6ZjVVnTfNegEoxiqkwhM1uKQu2heYt4Fs/mVOTvZb+rCY0D1/KkybrlwhtgPEa0JTGvff84c
TBG5v3eNWFQI+jTanpv7uNu9uS8D0I0KUHoba7GsbnUlUmYzasyFkYkr+k+/Li0u+GopX+7vXKMt
KgB9iierLoqsuKbyt7tENfkZ99vetSqJqVHUczxhmvi5nb1IeugrcH5i/tiKumjuK5W/tGhvqVG5
ZOci/dKaYeoG0/IJrGe7IqErP3Hzs++UqVQEeksFhm94srgO7QNmII3k29hdSuOB9U8k/3Rf/rqz
Vay1acW8FBPA21mdBgnjO4Eu9G1LK7ba9DLhdWbV50q2B2CgP8Vizb/rtEaxVbMeeO57dXaO6avd
fjWnfUnWOgY1fkDFnoNTdyZ2MRbXxfvHS8PCKAMfUZVnrvUT635AuVbJsGQ8M3rzU2k/y/lVpN+s
cccGseIL3ufAZo4KP0/dAeMHC6zPm1dvuGAw/StKpzuZdr9uPNU22psEW04sG88J52jMEKG3rMUM
mpNRweklequKFJ1a12r67HsIRrMyWFb7tDTaquLTBSvtvKA9ziYzMYWMht28VjTQLX37/5snAFhw
nMLIR/NTUn+UdRX6ib0tjFJBUeDwrafKxHmM3ms1DheWuVtQwjhpxXjbHi25hTUYL0t79OWrRP4I
Q25k+dqTNLpvxDplVYy4NhGgNXZrfqq8Bxtsl4mf44EhD8Tf+HL8L1J/I3ia2g5SARNuAO8JwwpC
5n1lCMStZD+vkc1pzlYFSZnLEOeSTtXZSCcHabBs3vPUXDM4jcqrMHSMv+pck+EDsrEPbNAOiO4f
0/yxSf4qHspo27bxlwbhWoNhIxgNTS9x/Rx3n+8vr5PM7djfCL8UYE5qKfY+tgYeJdNhqNaaf3VL
38T1ZumEzqOJeTfF1fVl0BZ729noY8zbL75ZuUyWPB8Np7gW81mmT9Q/eHxbYkoFQ/kCt9Zwc/4y
zUIns0LLXgLLWMvBaG50FQ7lFbYYOYH/GoYanXz2vmNkN6dOUIviwJN0L217pR6nE79iuFWxtFYJ
wrNrSZ9lNWD1aaUUoVtZuXzRJ9Kk0hluOvPLBUNLvY3SlVEVVk4sqxhNIIquvNvl3p4Xu9XRfe+H
a1RFk+cJzcwitqpzI9oPtIj31uAeHTf7zct2Zy70eN+e3vcFVMVHJU7uGDGBavb5GLbduMvraj8m
/crz531vTFVIVDLgE3Ib5jq4P2vxcZBn0vybjD/vb16THKEqLor2IOEuK7e4Ts2pLx/RnBiY/OvM
v1jyI+f/OlPEqhXHo/sSxYYbiRnGDi/La7F8jhcR0fhDkfyi7bZXKFXnOxsS/YNJJ8WVppfRSIMM
CIB208BA6Olf9y5mUzugzj4X9ThWSI7LZQqLzBBkJYZ738SoijDHtK18mQtSXGtpRz2xd0VKn1cO
+eYA/n5VAH/9p/ekJrgKPekjN3IZd84+feDk+P8R65hLvzZoRPMBKl4KafImRw0BijozNCm4EP6v
+/vXWJgKlZq7sahYPFZnQY19bcrQMKdnQ7Qf7y+v27jy1s27uXbcMiuvCy/33OgehVwjx9aovIqX
8nKzoeNgFNfcSgLKPnrehfofaLZysLrllft2rDPeU8MWvzCRYqgA5S1jTEwauORfYzov3UcLLV7m
yiloxKQm2KbM7SrfKpyT0ZUM/e59i6xDu2l+K6Nqdq1MbJHMvHNORdo8exyd6X3jr3E96LZ++/+b
6IF7i5g9ZjinJp9f0zgew5F7awhEjXaq2TW7FfHMMJXiNMBZ1qO5z1gclO2yv6+dmuVVhtROVv3A
27y8jvJoW98aIIe7lRPVLU3+FIucmOsaQpbXvvwpk8Cv8yDbltun6rBtH0x/Cem94uplLVKCp9F4
TqfPvAmzbiXXozlUFatWTR3oXdOhvHrVP9WEKd7uJn4oRtUx2y7z4yT1qvLq5/uGymCyjjF7uX+c
mqBEBaoh59olsyjKq+v8rMHJzIqXZTnOxnlM1kiiNIJRwWqLl9PYtXh1TorxaYyLI53abU9mquLU
DLvJLBBcpdesHE7MzyLSlyttIBptVHFq0yjNobCa8pqQly6mAeUBZsBtu11VZtReuBwExtg3an4h
MP6vWVp/uX+iOnHf/v/GubS+aVC0VFfn2nlp43+sNYyObl3FOmnGeVvBuZ+9/HPXf6npSiyvk7MS
yXiMum1sYd0hvY7uRwkKdrlG+qfbs/IC8TMj7QyKtXtyKOMHZ60HQbdnJYDpvW4p68K3TrwG7tUf
0WHZWKb/JU3TeXf/GG85+XdiJBWGxvqqoCbIXH9xc9lbCaYHF/khK8tgSusQUywwprGclpWX2vuP
Qqri0vgsDKuIk/JqNj9Y8Tnvfy3Fv8w75vlhmF7vf5AmOFDRaXjjS4rH4M2evgv/O3ryDetQTvGK
RWkcmUqRKufBo66ADhnzx94PO6uLMj8JbO/od/nh/ido1EnlSiVoSFiqYSmvM116vEuGj4Dpr0X0
7w//ZFQFqnWlI4Z4GsuzYTW1w8PBySQaQyq7s5MIr3ZMg3Jzz3ixSjadqlFU+2JuU+MzImlmPoie
mv/c/0zNSRHFIofBIjHrDH4dkGlb4ucC000y6+NYr4hRYz3qCMDccB1nqUl5lawEDMGI5DgGzbLW
yaDTBMVRibackt6cy2vd7ikyecupHNFAnL9kG/PnYDr508fWMo2lU1jOiZjJrwLocbRyV4HflWFT
ruEEdMqm+C7X6q3FIAM9gSWPBcQbmiNnchM1N5RN8WC8HfKKMpeeKpk+VJ7xNC7tQYC0+L4KaY5Y
Reah1a4kLTPoyaEVuuIK8QWqXIUSDW0r9q77hZsre3PNFSlGwhemjV+Y2uLU0JIerYrnewCBN3Wg
M6pSxua+07ZikfIsWDeCOcIrgGtgol3lMNB9w80A33xDTHzXz134LDp/sAAMWPLPRvJ72wncfvPN
2igmLETarXOa2nw3YNzDBFpCoEZXxK/RTpUzFq3EzIwZg3YavA4rUpU7v0Cz+P3N61ZXTNhNPNp4
kDnKjjVaG8ydUWXR/aX/KwO9c7GqbKv21NLZ4UX2yy39yOmK5wr4D2vOH8bcP2aufSL5sENd/8ng
6Izs2X5J28ecWF9citm/w+OMQUn3t6I7ftXC4SvQ+crZcckLgDI7agVEpD5wlEi33P8JjStXEX3O
SPrYYzkclZ3/7L35yV84Jq8Ogbc13lRBfUMmDObEsXPsraHat02WHV3D/nF//xoRqZg+LnoTXAQV
O3JMa4hINuchASX33mHNSgeTRkIqpK8kiUV7AjtZ4uRY5csxn8fQBpUeGng2ZfSpOo2coKMc03kK
dhy6/ii5Hc4L+ZAkzcoZa4yF3mT3xtJn6bAx8QbnRMsZPETecbCK5/vi1y19+/+bpVkppyTuFueU
Nk4TLmYFbh46rjywdIsrRj40aZz0ICtExPZrMZLQb+W220cllu2p7eX9UrIT5sAfQJIVkKQ9yzrf
35eKTikVuyWl6Q/opGHHwvRfkt59aJ3uktTetkSCCtdrsjiWqcjqM7Fk/FC4vY+5FgPoyTbtXkXr
TVUxVPHSI4HDL35xrMqnfI0EXfOMUDlkl2QUthym8hqz/YhenyF/FsZjy3YYARe204pP0OiNCty7
3b+OoH55bRy8nf1cBElbV1tuHmqq1TcvTdAgWSX2Ie+twO/rnZP0K1r57r6xtP2nMcVuRkoD5n8Q
8/gi4dQCs13juXpXJbG2opKYG+U6XeZbB7dLp30MnrYoSTv3bDhI/m3QG/yEEjGCn8HnrYs3W2yP
HxH/hi3QR0Fjb5oxSv4idLLitq3MeSkvvbDR0y+D2lwbzPGuj8fSSqw4T2NTuYsU6KdbjnH+M++7
H6z+MIF36b5s3j1a/MDtKfLGT45GJ63Ey3C06I8K+sb4nVT+721r3z7qzdoJptPVLJ3sg+F/Gdoh
Al1PdH/ld5UGu1YuDm+K66UFT+FlMPhvAboQaZGHadpkSlj+Jqw3G6/zJmkmrxIXOZS7kXdh7Bkr
8tbtXLk6WNJlZjZBJnyxorZpj5NgwZKslUl0x6lYKotn3thxJi754AB/aefdMRm3Zf8hF8VWM9bW
mFtipBefgTSWMzTxlys307tJIyyt2Ch3eoS3vLYO9TgfMd8clAyfW2cOCKdHmX1x0FDgjiv5HI2Q
1PpaI6xpcZbGPthdTscHwur4n64bmmHlW3TrK0ZrL9xuuYSYBHUPS+zsjHStxfPdDAHGcijmKvuJ
YgIbNBN0jMXwUA+nGvUwxg+GuSW2wS8oRmu2Y+qD9g4aBBI2mU2hTDealcpKQAWGlIqOi0vjyKji
XWQYvzb5g79KO4lNUgRk9qEZeWQUbF/Vv8Zp2XL9QSSKzbrIInl1m8Md2Nl+AONt0m9KIWNpxV65
I7wxMQc0E4GXLmu6fVflYTyMx21yUQ12BoHkYvf2oR3EAW1dyIktn2mxxpN404m/HqTYvWK0jBhm
CqCAfZjiPLRHhgkjzbny0PmdJdH9L9D8hFrlseq5XphR2AfW9iEf7MAs/UdCv4MRewUWovHIapEH
Uz2HLhUEMkKf3kC/dGLcgwBsJfbQ+AK1zFP2mBVD+9E+WChmTmFqZpiAM6U+MPLbBKTYa+talBQc
9uoQO8AExUH+AlAnW2O51e1fuWmRC3NHUpLxnAGcCq7hJLb9fZHn7hqdoe4Hbv9/c9c6XlPglS/t
g9d6e8fyj30cR/dFo3GWKiVBZdtmXE8MxoWUWygwnLQSy6WfyXl06R4zj7b5B3UmXpzbtVeWzXSu
zGyMOMY6fKxy1/h4/yt0FqDYMMZX1qIk+AqRO+g5NENhp6GVx5dkWkvn6M5AsWNH5L4UvoMz6MUJ
6JkTZkKtyEaze7UYVPqV1xgE+p/yIZrt/jwANT26Yp8l5NN9Af0HYH7HDak1oDh3Jmku0jlXBQmB
2P7m1tMlp/wfXzgRsepPJLN2TUJ/2Hkbpp0fLTX9iRx1OJdGWMTlirpppKiWiaYSLe6dmOW/oiUi
xChPN0xr+fv+R2riI7VIVPCW0nionLPZeOcK4wwM57gY6Z4T8QiuzsjuXuyxWymq/YeBfk+iitX7
lYO+9HlwzrZdPvGZRO58Tvr5QsYsKoHvrjHyG4nGyLL6YGmzY87b3f3v1Anx9v837iCXrIuXFA+e
HOh+z2q+gVtyxVPqllau8QxFNWsYcBlWRv+c+/b3ylor3GjuELWq4viQUTLhGrdAuY/Jfg82hvRg
uMi2a5wpLqASptdZIkXgZMSnJv5pDmLfY1z5NpEr1p93sekvRIhLFueH1BmDvpMrG9eIXC2mEAmC
PZiFuCyL9wgA1ZGCZvP+rjUi/4vjIHVBsLdg18Ng++A5mT8MlH60neHl/vq6rSuRdkHMuE8tBB4t
B5recmILGYPy5/3FNV5RJThghJbOQuP8Ypvdoe/yqBzZg4GxbMW88RHi3OT2xpB8A/WZdqrsA81q
DsZXuz+wuV3DYuukc/v/m9WR/qEsl/gAY2JhhVHcMeq922SjmGkKGtBFZFxeSjPbj80SsK74Wlpt
IPNNs2AJLrY/d08bMFPOPXaPIQ27mouwrF7vb14nF8VSR6+sMXdglBeDm4iIrQg9XCty0S2tmKnZ
uq4zlxM9i9FwawxLy7p4N1q4+VZ+wL5t8h2vr9ZD+rLx4nEy4Or95FB4yyczk6cBCUph0AvYg/cO
GQ+OU+2TvH10suowJvUOZMtZUMTm3kUiI22yEAXaJ2T2Iw9T1xIz+Z12K1egRgBqRWU0Dbtuu9k+
mGBOquM6bLpNoCbiq6UUn8TcAgzZPjgUrIcSQ7LC2i43TbrD6jcv8MZYSIW2eS/HxkvLBO/vjEaF
Td0cWFqxciQDEAWOXnbpe2LtSneWj7xAA9BIUhJtUml1QiUlJrcIAGqXnPCQ0eKQMmvFh+tOVDH1
zh0HlC4XpKyL6jVJajeYy2LTCEaIRjVyCrwwQZ39gEnYJ5K1ezf2d2Uqtl1tKhdC2SWc4A+B+3bH
UzceSDYaK8AyzcNFraOQugZHWw6R18vFWCIuXqbia21G1SqKT/MLainFY1bpo4qcXVBijXK5rwh4
cIaw7oPWXhGQ5o5TSyqs7pbGaMv8kpYJHqa7tn8p03+qZK1zTKM8ajHFSwqnkiPLLlNrlwePxcvV
tLNkJQTW7V6xWd9PPCJwT1wGTp7dyd+bvhGlvP1HePHKT+g+QLHdvi9Li4xt+W+TGmlk9c3v1jC/
3zfa2xrvuHJ1Jp/vNyVe1mN+YaQ/9akXmS4N42QNJKPbumK4teHUtyEB+YXL8iEB2D8ZPm/buGK1
pWO1DmNTfqlFtht9eii6bo/szDaPowK4zIqntOWNuBDex0EeF59RyV3Zus6mlAt6QPEzZxx4TeRm
E3lMxE97boLEOU5kpb6qUUqVBcHOqTU0OUXi2q/QXD3Vz6CsxxyRitN9bsTlimJqlEclRJjTZklI
DM855UNQFumjXYonrzD+3XTE6lS+Xjig9UqRcMNoxNDyAoNUYbxGAKLRTJUSoejA6VUbWByQ+UfR
zi+Yq7wSH+mWVuzVsBExsgZLI2UbuRgUQIeP9yWiW/n2/zcBQj9OicckVk4aUBu1w2e6mtrRnaVi
qaOLprQJqcFD7FTh7LlRhUQz1CfatnPFXPm0mJaRY/neyA8+uLHqZhM3D/H/i1LfCMXIU6vrkwXP
UumKIOXoDW6RWdu2b8VWzZTGXpcuBGpSn0a/ONd8Du8v7b3velUKBMSodWkmNh6OkxFYSMTaov3C
4jZsyPgKMMq+rdJ8m/it2x7eyCjJOfAJNSMH3rXfGtJWu8IcNsaWKhUChvwZI6YSkYMc+NNULnuX
LU/NuIkVnPh/kR3Ykxv3LpZfWvAQzH1fRDRzf9g836hBKuGBC/rMsfVjeqaCA6GWW1Pu7RKCUOFw
/6g1/lidBTNQv2nxkifwCPJhsYbIRpzjOtkzoC8r9WKNa1D5D5zCm5aF3A4hJU0gmiYJR9au3Fi6
xRXrRbu660wz1MdjGFNo96cU2Pz7otH4HXUojD/2tlxAaHEoMeSvrtwHyZMwQcn4/vK6nSv2W5d+
RxqnNDEWwOU/EC/bbWT4clljbtAYsUp64BVzUrUUYq+Qccvi/hQ7ABwJtptmwMlI/4lUZCVO1nyK
yoAgZecKtOmRAyqv+8UmeN6uUS5q9FPlPyiF02fMJuRQ1KJG6ttqWADwdPZp6Yv+W0rZ2rAG3Tco
0XKF9389TAk9W14OWqy5tPmvdBzMKdp03Op4mJRXrlFLyGiiMsoXGoL9eMVda6I2lQ8h5phT66H1
aG+hyeMHeuHmKMUQ94elqOuPHq2ao8ydaiWy0slJuY0zGbMFg3Pg8zIZegOJbHeNFE6nsYotM9dL
oEpYuky/Zd2Ppf7GzK89+To3n9eaP3WiUpJbMqEdt+NOXHhuBojiArf7H2dXsiQprgS/CDNAAsEV
ciuyqqt6n+4L1jM9A2IXixB8/fN8pxpNKjHjlGZ5EBCKCEkhD/c88rNPXF5DaB/um2otstd8EdzG
PcpLQ6BBQebTmsqPj4e+n5MCnSEB3WWzBf4zXJXKz7lTRkP2qdsFWieBDtRyplwNasXYKj035csM
iulNHaD7XhPoGC1FuOdDcdc+9akrrahFF64bca8gvx7bxTS+Fr3TPC61jRTxwlIaz0F4qsut4tF9
rwx0oFYrigH6CpScIYL3CewROWqJKYksG9BWwOZ+ofHpj6ZJN85HpqfdPvDddmh0ZTl6aY2qRv0h
89sPrS+jGsWZml9E3Z6ks1GfMT1HC+NQidAa+rl4yeSvOk8qlPMYTdTy6mP3G9Kt9G3yVy2k04WL
ogtuK8LaXOr1C25SzoD/71qhAx3Mlbe5N45DTs6p452GbImmVp2B4t8Vx4EO6PJbGYaqxNpTdUGc
pdNpsrcgDwZ/1fFbq+WpqsRN6+8wLCI77F+XWXzaFQo6QUI7iF71ooRRLC4jCQnzWIz1zsFvefWd
e8rOb1AybMuXBaeBkJEXPtu7tomBjtpCMYYTKxyW3477CWX8KOi3xOJNxr4557uXrsIKxM1ZRiEO
/33w0ohW+zJ9oIO2HKgzs6Walt+yby8s/+gVbNfuMNABW83MM2+2C3LORPsDxJQ/Q7fcmENDTOqA
rdRupwxdjstvd5kP3VyfV/AUCH8LsmKytrbEZiHNKizi5AyFiPbQdMBUzQ70ex57t+nltbU1XNfR
8rt8+d0M0DJiJAq96TXz3T3dIiTQsVo2ugvmHqyFL9Xspk9+lv22+onEczrv4l/FE24J+Z0zLrRr
MgbdrpeZpjFYKCBfECk0tclx4xPub3ECHa5FrXChKECinpGS8SlfvTry6LNHB+vAmCOPst4iMjTM
tN6kb4fZvNZV4AL37kXjCmDhPs48WEkL2XXGwUiuITBzXVAfOMqDFxlIvs+JdB0Zv5qq0qEonVB7
Acduin2gAxzwQfJiq0XP4Kc6cIuCZM630P0OzuHVhgqwOLteCbhoqM67AkFHbM2t7TWSwfgllBVp
aR/k7TfYVxULdD0ZjjvUypsxvK3S0zCKD0U/Hx+/uclttBAu1GKD2pSRM8vmQ+BVp0HutLoO1QrS
am77rEX92h6B8BFoayqPfWEfHr+5YVJ1lFbVlYHVNQHOPul8ZTjjgu/lJZ+3Diem4bXF1UULGVhA
UMvovJ5+8r0sr6OGO9Yb7+xqw/j3G91RKNJ2yjeCTkCflH/tsv4vaU8c1+E1+lTlHLesfEqp/Qxe
gCfQb4xRWDl95KI/9rH5DJlJ7+BPKdKo0y3985CGfcTrjD+RmdInZUGYxOOLdw6Fs6UfZ/AyvaE/
LLBLsezav06pVf4x5xa52nW7bJzD/l9B/O/tVKBLz1ScV64kmP7A8WJ/zQ4kJIdyWU5B/0E5zgmQ
JDReBVFL8kiAlLNKs4Pvfy2mT80AwBlI5x327bFZTV/q/ntFcb2+EVafhs9Taf2kHfvF1j/2jawt
5W5tBZKCRO0l9/2oWJvDuFk6NZw/9Bb40ld1hqUPZ+RZgMJrjEvOI5G1JyX6OC9+C7ZxjRjCCncm
SsdvrbnF6uLWDDAFH4T1WS3PKa+im2wpaD1a9Rug+41VxeDeOpxrsFeRyaXFGZTJA+AnpQRfiPs6
EB7Z4y52YhLobfFjVldspE3xslTdKVcnisNh+LeoN46FBl/SUV1QhFtSKBljeBcNnLn33Ldb1R1T
5tHhXJNPBZBRuLicZ3GcuqubQjldvQzQfh/cbx24ZcFMnI8/vHSLBNA0I7evfLfXqkIBWSIc4F9y
4YHN6kNQ/WpxnxmMx3KL6O6WNu+5l3aOtlAzbFcHjwB7bQqo7vqDugd3HwAh0FFeHS4YXFvilJ4X
P4P22Q5e2HopyOfH4W0KDS280Y0+urnM53OFW0wPLZdcfezbPnJ4GE9kPRTtrw4wrccPMxlKW/Vd
GjiUKbS9FlYbO6uIQTb+JO0nd8t1DQ/QoV8AmKbYK1LvivNp7FhZFQWteilBfDGU1ZZ+osGjdADX
mg+LWFY0L0koNk/qqZTfO1lHIxbOYaMCZAhBHchFOgUwdAOmAG8KT0QBMoMF4/EcGDYYOoqrVMRp
F77kL21PoHVKIi/zo6Dbyk2mN7899l24QdAjbECul7+k5OR9d7ZgSqbEocO3hAwnaMNgXOymz+SQ
Jc2lfSqi8sAPO7deVAvjjBayK7oB3hn8KoODn/7stlS6TH6pLc+dCJoOF/r5izN/HsV3rqD+UkTF
Zmfzfb53EugwLuk6iywpHrCc/TPqYGcE81HGa0xiLKXHYCOATc6jBXCRMxJYdZ+/2OWlKUSEQmtQ
bGw07jPPkkAHc/WdoCN4nfxr0xQ/F1F9CYSXlLgRa/30+9hb8TKRn0GgoL08vz0OBkP208FdwzpS
Hqb4nslbn3nfHwaXR0v/5HgfIWM1KefAdzHA4+tu2eRdYHiVLEor9byrVTo/crIs0drZ+1oSA52K
Mwz90rGXJn8ZhvRA2+lihfu6ggKdh9PPvGKSDEN765ttfRx2KQvDHvfW5bVqc9RAlkO9uhfH37ow
N3ipTsBJ0yZlbCj5S3cjqv/bm+qI/P3YYQwtJYFOzZX1lM8Zx9jYQE7H7DKc80MY90u0HMaYn9jh
8XMMaVQHeEnwBiH/4zFszX5MJH9ScgtQahpai2Eb5KEyD6f8hSt6YKkXDe2+6q2O64LmQ57NAlN6
Iyjo7O9sJd93mUOHcs1LU4Q89+GEfIitqj+AiXrfyFpYul7gtxMuEV4gbN17Z1fstMVtJXgX7m6t
aDEohmUWV0cn0U3reW2CjZOnYQp1VRsARt1pLWT+Yk1nYj13xfmxMW4ffWcjq+vZsI57RNVYAe3Q
tU5jxt5AmPG1alN1qL0UEo1bKsumD9CW2qFb67adwvyFyGA4hkPGznJuvj3+CtPg2mI7F6JQedvl
L3SQK1pqwC4VoK/m8eB3cwvDcvfvebV7aQV8XudEMf+kfB4jx5xrutXcdX8RxPiaPzIhajGQvE8g
unHJ09cxey7TfxhND3UfHkT25k0/UrEF6Td9jeal1C7WLksdmdThdBDuz9y2rlTuUrvCt9ye+i4G
VtXTvHdgK1fwC/FhJ7G1Kt0tHWDo29y/G7qpUzl1IuuTrOWHsI0Ah4olqaJ08hN7/Ozb3cZO3GQh
zVPpOqCVTLgyaQe7i7kHaHmn+IlvSnKavkTz1jLIsFiRWSa+YjEk5U/1mP9mlf/ikOnKuP2tHenG
t9wNDAyqnfXKzpZhoTjmg05TVEN0aFTtxk7qburA2NqqsqL3BC2dtkyCsH3zxXr1/O7soDIRgQ77
Sufm9Dj+bp75nxTFmL7GuI0DNi9azck6iCuHrG5J3acFur0l2tIfP8Iw5fpiU8pa9FQpmYBO7QiS
yajl1mvTlxsrg+kLtAhvVF1XhAxzAv30l8Yeoj4cLi06uKphi8nU9AVaWNtO2obrJOYE3Xkvkq1x
I8DESlNvD/4Hk6AFdto1Y1WITiZ2xwfyMs2OJZ49tHNtnZfub7PwBC2+SWjXgyShSEBRFjP7zSlf
S36V9Bs2d8cmbKH9CvXOBaLKxdGddzFk4KlasLu9RWkoUfWSMhdt3MihCg/5VIHA5bFrmeZeC3af
KmesqmlOoPOStOj7Yr6ToBx/6NytI5rpEVqQ8zWYbX+GexEsUGKFEG/n/Zl6X+us3gh1k3dpoV4V
eeeMYTsnkmc5rp2yn8KH8mXLh5+PrWR4gA49Tm2/AC+SmhPHZ38E4OYhPlK7Wrd6Sg0p9z9wYz5M
i0pDzILqj8r9Vs0f1hL9n51/xkbEC/LD4+8wTIWOPM5YBuzoKOcEOgkntJqcirL/HEoa2XRnJOro
46xqHAt4/jmZhPW3x+X3uRv3MOjgVlgLcugrddAgHeeEDXDUvPLZQU5qC7Zz9+SN0bUAD62GuDUL
RGJZfdx0ZTzRL7accD+CZBUcRigRel23sWkzTYQW11Lg9J1O+JSSVx96Vr72C38lI/3s8l1trfge
LbJnV05y4fBZ4TjWAdAKUBxId1c7CEbXgtoqW2+wsn5OeseSz15b0Oe+gMrnPj/VAtomvGaeC/Nk
lL8ugRcF1fynT1KAIsvzrkfoQOQ17TlIIREKuOd7FSE7ev108oLsC622sNSGrKEDkPucuN6Q4REc
ckvlbL9W1e9+3hKyNLiQjkEeQyg6lRaWVOmBpsJvhTrNee18nZU/x341/HpsJ8MWzb49/t2+1rOE
Ai8ppqJNra+zXfcHhonf2NgY9mg6/DiYxzrzB+zHhb1cA/azESi5BEP+qSpdFeUuSLr3fYUW3JNb
2KpUCxJ4ANBGMYNncdq6bDFZSIvlVdZuze15TpbFIbGf9tk5dCe6YSKTE2lhPNROutoZRpdueRZU
RC5bz5PYMoxpeC2OlwFc8r2fysRLu149eX0qP5Eir6bzNM3snz3W93VytRSXB04nuzmpfdypg//s
jTXq+Hhsw/nU1xF6i03kAISbSgZBon4sjrwtT1VZRw6hl9bLoagDet2pT4Il3Lff0HkvEQVjwdAX
m/AsPZbSfQ6X7Nj6W+Iu9x3K1+HUndN0RVUib3gDCEeL9dJs8juahtaKBeuCdm6rc+akgprA6IUv
HVEbq/P9WPZ1MHXL7aWyBxuT3Ly5pI2qEoymTdyGT3TcsLvp7bVcJCrsJ3LHxVELjWuZlx+o2uIA
vx8Hvo6nppkEELxDJgK1ygd/XS4ufi0mL4+91PTmt//fZVEe5OE6erZK2mn8Og9qioir/nw89v2N
i6+LyvWeWMp5WFSSr2Ms/d919VchaexMKKb6QbTMQ1RNuwSmITOkpSMReEDE3h7mNLhqZCEk7OxI
9OK0srdWDU/7PknLSnPdVaJSs0qmtn62bMByVBt5QNoxUOQC6vtVWF/aMt94mmlytN0GLm9aB3CV
OQmGWnzoxil48oEt2TiaGhPUbd7ezX2bukqBy0Al2eDGGTT5CvLNkyfCAPbIs7eQoVM3n2L0T2ws
GYbv0bHWYmoEVNzxPRab4woMwJW9S6cD3nMLn3ffYgOX4q9j5iT9iI7XlV0GkZ+6YitM7p+DfB25
PDWe09AWB7leZHEX8JMY2ycyrE+gy0rqeXmmTrFVkjDkKx3LLBx0YFYhFqWpecP+vrT+7uxfnvVW
gKjksRcbcooOaRY5WoTdFemq9HsoUaFHtb3Wy8aaev+CFVOhxYjfDNSfsnpJelJElNaxKu0z43WM
Y3bk1CLKbD9yM+sISO+RjG6ce/ZTX5SnfR+nB01FvYy7oUpE6jenJbQsqN9M9clS48bO0+AMOuoZ
PEJovAIOIJEKyvIy8oFcKnw3doiNG5dLkJX74l8HPzcUpPZzVy0JoeN6GNDOCpZ4tUUNb4hGHfks
GiLSBUCBJKshuuqnV/BKbjiYaWhtPawVWhM6lyso/diJs3hvkuQbC5bJ+FqgL2pNKbB1S1ICBd7x
T4O6LOLnMngX5vwxky0CdNNjbl/2Lp/kC8vReds5CU2fO+8v8BhGC3ohJvGF2a+q2Nia3DLtf0u0
vg57bj20tZYLQmVIgRDo+UFUI9BvdlT7fzZtcBqtv9Ot1dg0J9oCCVZMu0yLSiVdA+audLD+CT25
8R2GhKLDn602d7mPu6SEgREvRYeR7YzxkvqHxyF9c5t7ZtJCmqMul96OSQmz5kuV2efBXnKQszXR
5Dsbx27DVOhY6MWfCXhtMRXdDYbqeTHurk+DA6ru3I/SsIy64Ipm740AMRhMh0arVWG/RRAg9cKv
1VgfCOGvDQhnHhvMMNc6MSUwrpPXDoFKmqCujnR0lhhl2u+PBzdZSgtutBlw6WaIwLz9As6WA7df
MzpH1OFRbsl4bP8prS1cvclOWrQHS0tUv1Rrgr61Y2Px49wMaMLZYlMwDX+z37soZ8K201G0sFNG
PpIufZqW/rhW6b6lSEc9W0DUUaCo16QfGJgC0igP0g/jtKszgPk6B6XrAchMM6xDILl5Cx10CGwy
w5kMo63hE0qlDVtv9Q+rfQoseRJQ4B3rvYbRAnruQmvxPdg9tYa3Cr2nLBXncF423N/w9jqIeUyd
jMuqwfIDWBK17Dhrm2uwbqlLGNKRjlymchpBFlkr1FXWXySvDtQTB1u0VYQq0cYnGCJYBy7PweCM
cEqcKN0iPfQt6IultbN2g9b5f/t9kGV2N7LASQRpDryYksy/gC5m491N9tGCVqlqyRePzklHweFY
3FY0J2Il+AF/PM5Apvm9Ge1d2K5oVrCnAA9gxc/M+scKPo/ZVrOTyfDk32O7rJOkrkMnaZzxCsrF
D2mxJS5rem1tBQ55iK6HDq9tdfy8OOpLnpanfBNbbTg3eFrMzkUtmolheMn+9IGtnr+l+YeC/gj8
Lb5Ik220sK3BrNItC56wWF5UgG9wynbdY0Ej/t9WB2xg9aWH9dDi7Yn1Kkod/4qD6MbibrC8jkPG
GaAaLdw5JHSgB5cvF6vI39JNpIvB4XUMclVbxAcSU+E8NUB0ypHgWxJvIRfHqkO/4i6n19HIlssq
q60F1irRXJXw3EsloD+Lttct/zRMr04t2a1otUw91KIHUi1xgRM0Lo2rLa1vw45ahyX7FXijptuW
h3nymI9z5OXnyq0jSn6PE4uCrb2PIQx0bLI/lxn6+jAZU2/hS76s5GKjMk1yFTXu6fFcmCylRbIC
FEstJTaksnN/TWkoT4M/blFLmwbX4nhFJ3MvwS2RjE7VRnVHsthnuzp2ma8TTRZBxe00DXD0x8Yn
zifcegcD+QnRlS1BM8Pr69hk12ZjPTlYfD3eX0fseGJwqG3dLZkGvznXu8xPc1Zyz26cRKZuEasu
GCHq2IyHXdOqI8o8T3hUEdx2N731aqM1aYGI3OOhDRlIhx33AevAOQPvVz5Io/z8FEL2A6qsG8nB
ZJfbY9/ZJbUq+CSB02NykYHcU9MsG75uKhPqADLLTTt3FplK/GW5rLX/S2DpKofgWeTkimLP0Qnz
Q+C0Bx/tHY+tZfocbREmUOdc3AZnVRutgiPLjjgnb1jKNBFa6EKp1vWZROhCW/MYcPDpL+Glm9un
fW+uBS9rAm90K0xETsejEu25t7ZagkxG0VbfobcZ2E+xaR5rJqNQZf2VDJJvvLjBLjpabF1tT5Eq
vSEwxn+Kbj2B4+/FhbLfLrvoSDFRusIuKIavpD9EnU0/k6bc2rOZ3v22FLzz/raCBHQ3YkOezfxP
ArmEtU+jkNtbt/6m8W/r/rvxmaRFViHEklbMp96fYp9bx7baEsU0DX/7/93w9ZT3zVii4OsX46Gw
UH2f8sNU7Op4YL4OECvasO6m296qsLwfuFAYD/MqiuO+edUi1UqzbhR9jl0JkBZxWsvyiVpLvrFv
M2ysXC1Y+6wsrGCEZSQr0ZH4psR5QCFZlRteaRpfi1Z39IoRROB20oCZK5fWsS+rt4aX8dh3+xK/
q0Vtwzy/6nxcbIZQN+xxBkXH7mHZJ6YDCJy2cZ58t1E8s1FlHe2kZMMXLtlGRjAY5z/Yr6xnbK5v
+QZ31Xb2KmX4PQCpUji4G0JMhoymo74KJyA12D1Uwrt+faOd3XwE+fgWxfv9RjiIQ2izC0yWzZua
4iLCWuOZLQfB/3at33ZVA0hanbMWu6v1Wxv+yJutyoNh86mDzJQEkZmzYLZp/Xddv9HxZXQ+usFl
kn/vijcdaubYjbvS201zPf5Oca2qpnSfo/4HZmYXwWhLaQO2U53CUR47ascpDw+PX9zkTVqisEUB
6RhnQKjR9ZDhWjEfsqfBg/aZtcU3YXqEli1q7ME7ImAbQIajYT563hqx/q+22mLTMfmr5lDY9RO3
XbG1FW7+IVD+n6obvj42j2loLU1gx2wvYDK2kyEYPsxDSo5FzrONNHpbSO7Uz3VIWQYN0aAnSBKj
sL+JmkVNNr0Gob9vS6XDyTKbcWH7ePfS5b8ZL44FC4DXtbY6GEyvry3vigW4K64UPLPwzoNjHcNg
PlqyPj02vWn4mzu9W347Vg6scVw7CXiZH3nG3AhguDF2vdXZ+Yjbo989ggez16UDLFRVzbmcKYrl
4mMtssu+L7g51bvhA1L1FPh1O7FyeWpvXGYQtqDleNw3vBa6TdVSd7Cwd8tLdnKs4OPg/+4gCLJv
dC1qS6fmfSFxvHBsctt8fihzSKqFW9TmhqSgqw2HubA55ICBWeL2cQjCaKnotemH45JuXdibHEiL
XcIUmExC5B0XN3iB7GLfdi9EsV3O4+moq5Y5aSAoSsEhyy40r49E+U8V2So33H97yDP923kKMi2T
a+Htq14hc04/VDadXFpsAIrvl32g0PTv4YdcdQWEpJeET2tUkH/I0EcVWESlJUEUaEVrua866YVa
HIdj6I5lDzcVVp7H1ezk0aDE18deettP/TeFejoMa80sZqeVsyQubmqH7I9+7KO0/DPIh7hA9Sp3
s9jKtugOTTbT4tlxQyiXjGRJijaLOf1BgvSgbqyQw9OUd1FVT7si29MRWlaf5yuxfTdZFTvUtRVl
K47xm0yCJtfSQjuFAmAIOMYNvzT9GlvxjahQAmUEmOvjWbm/ano65WTdo63QLSxAZSbOn/mUk+/9
3DYb7UeG19dZJ5tsteqF4eC0OGjIc9afzZoe+Mq2ptnw9jocKpyg4JBTnJ1szwftkfBE1IFtfZ9t
dGwrJFJKhynHTWbunOqme3Vov9EdZzKMFmnzzEQd5BlJCqlOjbMmRbPGpWw2gGmm4W//v1vO/GEY
LCcP3KSv5uCoyukKUfQaFY90372vp8O5SjaG1PIAZK0AQwrqEnR8zpGpLX090wdoC+YSAvNeBOhd
4jf5p746odPowEpxfOz195c0T4dvOcHolylI3JNwHAC75rhESpffvUsPabZuLDqmZ2hbXfCrp3KA
IkjiUwipBmiYWb+5KgcVd/tl31doq2bqutYcdjmcCJxMXu7FtdVcpZue5k2+UcNH6ECtPPfmrl7g
SMoWf9lz9WlWdtQr8t0HCfHjrzBM9X8gWoLaoGmjbkLS7DJ7+e8y6D/VmfN53/Da6rmyNQ8oWzEN
c3tc5vo0tpDotNoNTzK9/c1w7yLNCXDqUHWIOVDFHySQX7vAJvHAt5QxTOPf/n83ftHWHa0tzDFU
oT514/d6ya9OPsaPjWPInzov5Rz6ZPYIpneaiZtIOrgHoqD7u290LYjblaUZbTCz+Rh+HQc6x50F
Nut9g2srY1VQMJ81WHi7MPjZgG8tkk346/HYJqNroTtgVVxBL0GQ+MtvbeF8bfPu4k32rsOkx7S4
zZmFHnP0+CQBOI0Lx72C5gN49y2EtWFSdRwWhdUdgEpx2zCifhtK9q30xVbrmcE0OuyqJjYt88CC
x1jBOeP8QKbq0xTs6o/wHL1cyZQ1VGiXHG6ILgFe+Lr5e3VSf8+qi9G1eS09la8Z64frVIZxhW3o
HL6CZfux09w1OwbXZhWnFyxaNgYv5u+ed/bLjYv9W6L6z77Zc/T6pKTS8UXZDleyzrPzY+ShrJ7Q
UZqy45oua3+BP4XlZShYt5XUDJ+i1y2r1fOGth2G6yJi4j7h2btMpFcrkV9wD8YxblBcJutCtw5g
pvfVkvDor7RSLkw/3ggEa/LcgPDq8Svf9XdYX8u/VSM8UrdiuJbOx6aqY+i/HMad/qgXDPsyT9f+
Zue1OnXhtagh2bThjbdPv+c1Wu6FblLhdKrtr72YI8f95Qdj5KjDkG8cSu+XhmEYLf/KnA9sbFl1
kYM4dAKpsojH7nOtPgNYFKWWH5XQwCbysjjdt8dzYZpmLXxrgMZ7sIIBH956H3GpOkSLw7d6hE0G
08K3pb2ilAfVZU7fyuXQgsPAm7+m81+73l0vINZSDFKMGN6z+l/QVEdf7byxnJimQq8eLnmDwljt
VZeidJ8K1sSSupFFLyr40YOOqrLCo7BzCAp8Dcm+TKp3qKKBG6Vcjqng8q/OEsdl+Tz5W8SKhpjT
+1LX3m7bVGBwtG9M0Oyzf9BdGsyeo3el1t7YOOBRri6EdJCH6hPBt07Shjyti+IsS9rOpY+h2/SN
TQkBJJnVV17+ou2uMi7eXgtq0DUXqAHd3j58ZX7ilJ/n6W2ff2rhnKUEm9cUQ4s1asLDskupCa+s
xazopyoXDOMG1DsFS3dWWRU/fmWTm2gRC83ebqIehsZ9nSSXOk0a6/J46PuZxtYLhuESqi6EVPfF
JcvBm9NoVLs0PjxbLxZWIGVXwsVbU1BhukUGdrF/9r30zTHfHRXQ5DhZ9Obbfl8/A+f2Ahq3DVOb
7HFLmu+GtnkN0g2V15eK/IMV61zVW9d99yfR1quCUET38hxyiBfpfvOzS+Zm0VJ+3GeQ29e8e+vG
9VUTgBLtynOBC8sanasF4ad9g2uxOBE/a9cFLtJx3KcPKuzjcui3Vtdb2P13+QYD2r9fnaegnyRV
NVzpeTn6cXvOvs4/aCSP7mEBGeZh3zfowSm434c+ry9eGUTccaN23do33a32ws214AzcTLZtX9SX
4Rgk9VFeAEw9uxdv42b9/1ukOwbSK4vtnDpdnd3GX2LICB2GaDrX5+xMP9t/hWf3gM6TjVxg8FC9
xrhOEL4UtB6uecV+44bxPIJwcJW7Kl2erRcZxWDbk2wxBxX57bQXEf5qvI3pvb+lsfX2ebvKmcfz
brh2IPqaj6P4s/2hwk+Pfef+cmfr7aK0nFKn8XE0KEPrW9dNkT1bUW31CYhMn+dxi2HIkHn0OmOB
WrTfMOy/bYo7P+kc1s3repN5tAi2bRv8DhOGxpbgzNFW7UE+xvEc1Ep/7LORFsV5Ni0MunjDtXdw
0Y2u/DKPRveauTfI6FYj1P933PdCQYtiOQUoU2N/eS37qHuqj8UpPNIvNFJHciw3SUINu0w70CPa
qlzmS3yMC+nh83TOjv5hqmJ1rI6AAG7sZQ3TrdcbISC5KE4R1lB3PASVujCXb9TETUPfrorerQZW
WuCaemrqCyQa3PRTQzYOtQY30ptAZYX6Ipg8+qu15nEYQDKVRVb4ARiHx05keu/bc9+9t6skd3u3
ri9O04JaoItXe4tc3DT0LeW9G9pxSsg+8RbWZoeZQx5lI2UacoNeVmyLclYh+pUvnixfZ9yzCvFH
4B6HmZ6Y9fc+s2jRS4hDvS4oyksN8rSJlKiKbrWqm8yiha27eGxVtCwvFEzrK1gK2Fayv/nanVDV
uzztmYeWW6nqki+f57UDw0J1ztmPenziY3BcoI/92Dim52ixWrWODzAqda6gWvq7HMTR4iLyifWi
+iqeLRbb5a/HTzLYSi82es2IlhyLOFercr6MaVEcCs628GemwbWQJbJwBzqGxUUQEoeuF5fFLmII
z9b7O+calLbrYBWXpe/jXpWnhW41nhkSgi54s0hGxor55WVeFPrCinH52Aaii0BvIo+9Gtp9uVJX
txlTBjK20CsuHTAr5ew8u+7WIcUQwLqWDfpLIJow+6jSifo1UKGKKq5+ChJbRRaxlP/12HkMbqp3
dxLJxiBdC/ca+iPitz259iu5qZjQ8ovn2xGy9eHxk0yepIV0GrYrUTTMkUTnL3MHJKOLNvjo8eCm
z9AW4K73c8VwnXspRPAJSJMiboYy9oVyYn+CUFZXO58gCnN5/DTTp2ix3RcuC9MgzS89dCEiXzB5
LldKNgxlcF698bOTkja+lfHLqPwkGAEunIvvNAyOrbOLj9mz9eZPVxW91YEd4FJ6eRoRr0nUVPON
9zdtU/S2z56WPFXKzy8oPJSRVPWbo/IZskgWBB6Hb2EhQkiCo62yC5qDXbp/jJS9PZ4Zw5lH7wm1
iGoyWdnZhYsxSudj3s3XMbz63QtdM4CvIXQSbJWCDF6ga9sQL+1Dni3ZJXfb9BPY1ILvubDGDUSZ
yQtuT323MaCyB71qSDFFOGRFS7EeeeosUV0VcTVu4bpNn6Ct4GFdo0sF7NmXMW3XI10D+pThPn7D
EQzHNl3JBuVvMgHOxC9F3r+Jyj+szfSl23ts01tFJz4Xo4Wu8Uve0k/LWr26mbq6pb+xqTS9vRbk
LWU+a1mbX4a++oACqxOpACgCJeyNnGV4gN4umjVW1pQVzOM6/HVal+Nae9dlX6uiZ+vtor7o+NgH
RY768Bq5eR+tuOZUzRIBB7Si03idti6ZTR9yW8LeuSoLMwLwfsEh6VC/ZFN3UoVVRh7Z6uoxeKne
NNq1EAm30XV5wUVtELGmsMDbtrOIpPeLlpY12VNhc8SZ/eR32V8V9788Tkam9779/84uIH/LrdZh
ztV3PBYLb1Jx1RffHg9uMroWumum0hUVUlzkZSKiS/OxpPmZ8v9xdiW9cevM9hcJEEmNW/Votac4
iePcjXCTL6GoeaKmX/9O37dxGLMJaBEg8IJiF6uKZPHUOdbx9vC6uSu7dTYAcrL2Q39xOSRLW/lq
sezT7aE1mU3VrmnLzEH/VEouo82zKAzKX/2ELRrcgzvLSgwnM82BQG0RDfngDTnFR/Ci9DSw8txB
09IS1i531zNZgeKshCFT627/arOos1ZjkpclDuB29bstmk/BfB7T5k5M7NAmw0OVdGeQoH1L2HSS
Qf0W4iJ225S6GpwqTzAK4ZbJNJILs5y7Ci9+ywgmeT+N3OJhtb8GWR2ROn0rcn7sgvtqGXalIyLL
2+Ylaq/psDajNaF4fBl7XqP7ucbVJhEmLKzGxdV203WllZs7NUF1iP/y6wD8maAYbZpft42n8UNV
rgDaRmQpWEMuws9/z24XpT5fwYXb7oVnIjbXnEfUtlOJU2kW2gVugY477kpBdmCVOLG2+rxwHtGl
vRsK8eiMpnOwzmRKVsidhectA+nDaH2thX8Isq+iMkn4aK4kqhZOPTlDOxRBfxnDJ7A0RC2umvn0
OuW/3ezH7TXRpB1VsqBzbFqFs99fvPI059As25YOVLkCKJwCjHkN0WFyk/0SeA+dW2WRV6551FPH
OrDKS+6tojeUHTW/Q21EDUkPsDu6Zy/dMn9eQasHTnPb2t02kmYd1DZUabVFkFZ0gOZCCHK6Enpu
wnuEmkvEZxAqLBv3dXr9/rv9y8tGvxtbNlx88tJlb7a8TMC83/4NOgNdg/Ld2AFh/tI1MBBYDqV9
oSYf1QSAKlXg0W4WXoWgXkpSH4g9N/sM5fA7eK6pTV33ietPejf1esl5K2t3uBSQXGNP9nxZU8P1
RbeySviWs18X13rLpRTfWDliX49nN3al3PXhtt1XhXdhW/fKhl4XFd2oI3gFrRFi5PS7Oy+HbUur
3MVZB16zDEQBl7A/TPNbbaLs0rmMciDvljogtIHd07SOhsGPmJFLUjP0XwAvD2J6eYahJY2xYXfU
cIfQjXs9nbxzFcup5srmVy+XwYHK9ACFAENG0w2tBOeaAJOWu5jyutBz6C4vIbW3LaDa/0mgpVTj
yIpNZPpWhc/jJq1I11aBXDxo29RZMS4PH7PhFxWmp9qrZ31Q01VBXNIu/LAUFbkkc3j28u6tGMbT
uFR3bW7t0qR/TprpEFrJo1emIHMK2m11oP/IQ98tb1VJaKWC8PkyigZUMF5NIrAQf7kdRppcoKK7
eNhcEf7BcBkgJ41T3SJO9fRtGvCIWBmSsO4TSqS6ICwaSUjxbNU8g5tux9ljzk9oPomm8X+3f4XO
TZWgDdeFZS3Frxjtnz6ImV3jrVMzsgrnCtBHWeUWJu/53XdCy10wMZNhNEdDFc7VeIwNovKHi0Pd
o1t1T0uTpNHqtZEA7sJgfd1HlAjOHLsG7RF+wDBemiSymNjl4amVvzdZXoVweVU6eXwJh0sbihG0
tcMQzYVv8HzNHqiCuKRsmq4NYKAW1NFh5+w7/paVJv4RzalZxXHNJFhzaklyaYfhlfiQf0XLNRSk
95ysR5f+k1nD3iMm2KEmClRIV7qKyZF2Ty7Stz+FdrofHftx7LvPAYNcgmhOt9dDZzL6517Q1WKV
aY5ImJ2fmfMUdj/sxLDN6G6gKsTLDTNaQB+NXMA1eahpDaYDEbGw2INgBUBQ/23uIBvusKjIwtPM
1vMwjQYv1oWhEuCdMxZAN8KL/dl2jmEahqeQyc+3bfbh4E6ogsDyhnZO12BwMhA7ypn7nYrGdI77
cN0xuLI5u3giytu1tk5jlZx6+U8FRmwrCQ/zP4FvAtPrvnH9+7sdoqtax7dmfKPK0TPNox66dcxl
R2+w9gUxYeU+Xn/8FOU0ndROmkFKV14yBmCAcwCV0V32wyNRfUcO9hkw3dvrcTXNXxstvnP17Xc/
p8xZsuJCLi8ALf0o/H86275vJOi9S2u3TuHdgjL/7S/pVv7693dfSkfGs7XEl4qx+u0k/e8kNFzN
PoxD/AbljC3plMNVcZkpgZbJoO0ShjvuGPLihzkdgytBPtY9c61xkZc15Och4ECLNeItGduo7Lgh
set+gLJrZ66kZWrDNNQ5cvdz0nxy17fbVtcNrQQzlxz1+pTKC4QO3A5w9fywmtp0NSuqwsVYSboe
HDJ4ZWTDDri0gx1a25xFxYfhbjc6NRSNLlboHVEoPuW96cyqsYiKDQvwgog3XVyXylGc0wKdnGVw
7JrOkLk/3OnwhqcEblAQb0E9FLex9s1OHtPyi1d/zeS/dLlU5SWYX26vq87211/3LpraEVpJZTHj
6tT4VnMpaDV5dwTVtWm/7QNKuNZrmrbpdXGHorlmueq1Yv6XbWMrAbuyfln8q42AH4KQg+tPEWjA
DQugW18lYJuU27wtMfF6FBdoAUWhs96jkeJwe+664ZVYdaepboA1Rq2g6XcgHD3n8wTB8U3vuHAf
JV5dL2lFcu26SfwmEj36cyfT06Bm5ioMbOp6t0khmH4hHfaUtjgl1gjJ2MGQKHXDX3eYdx65soVN
ZIZHLo04izR5DDL3buYmeVLd8Mq+6zZzkc8czxd2H3yfZ2C8mz7roi6fTdrJui8okRvy0BoAsUIx
tEJhd8Fj939pzSS8pIlY//rZd/YpHJEli40uPDfsThDk+cwGy9Syf7XxB7u4ig2zMsfqxizrLn3r
7Ru3j7IF/8LyUEHHoljKyAZVwyb/V7UBqg4aGtmEem7CkuPIut1Cs/M0J4dtwyvRawcgSaVOPVyY
Nxxkbx9nWp2bgN7dHl63CEr0hgFQEo6L8GrT6TS2DXSymWHmmoOh2oDaTQCMWDWAwUMY2bazL0UP
SpThtKBA5Jg4CDQfUZFhXtPaQd5BIVL0L1P1HCYy6mx+JEsQrdx0ffoY7uGEaj9qOKNQPGUFeFKn
fAfU3kPm0mi0fzDfAS33C7LIg7WsYOF9FYPpIKo5Z6nYsRpwlU5WHOnDCS4jZBih2XvXzN5jW5vw
SpoAVzFkAeRo+3qyrvUFeRh5cwhId+Djpl5VWE0JcLtmyWC5Tn/hNljkI+qmBd8xMI4beD80vqvi
x0QAlQy7RhV2kqSOUibSaKoNY+tMo+zI0ECs/TUrhks48p0rwu+Q94oCN/l5O+x0i6tE9TJxZ1kF
hre6ED0jQVTVaZwWzo5xEx+s5tzlKZGNEnXuTARnCnhSVEH0YQy/ZFkYDa3c8TGMgHeP8LpueiG+
GuaDjOsp+7RVQ/TbAufKheefcxcYJPlEmmCP1vxTOtFLWu6b4N4aloPbhIcmCB6XcFON0glVNFnu
BnKtMq9+aCr7IoMQVLF+dHudNG6goshWbODZYnPw5zrFkczyCHkHIC7Xw+3hNR6swshkNvcW+sLo
JctxLJuWKGwN66FxMBUlVvdTkltZwS7uKu+DwAYVqri3UmcXChObq27ySngXsm5rYMMY+tynx3Dq
4wRsctvscv3ku6OB646+19aCXcTQ/u7Rg7cbJyMLrW7eSmgHAzrYhj5nl67PHjpJjn1lEuzSVSlU
PFhO7KQlfKkfwjNw9MmpPNQnbz+kaGAYdvnR1K+ic0sltq088EtrnOHxzs+ieJucLOoSvtH4SiT7
0i4ddxHyUnfDVzctHzpODKcNjVeqeDDs/GvajAPejEvrqU27I2n6R79/7evAEFEay6iQMLsA2L0K
B1imfSgTEbXfW+/TbafUTV45cNuTG0x+06Mg7Pp1tNIlsnL/AQQ8Z9wkdre/ofFNFQeWDOu6zHUq
L10HIEufgXTNTufT7cF1trn+/X1UQYsA2OGxfvCzOsYD8k7O7Kloh+Pt4XVzV4J2SAETB6te/TDW
T779ZTSV/jRHPFUogGZwmLqBPy4FOQvnso753kuzXed8d41Or1tcZUP2s6UanAWeaaGZhGb+LqjA
arD2j6FlarHR3ElUUJhdh3XWrRyVJwrKca/b1RAxcptXX5yD4bVyn28vg26VlfClVZ4T4iA3tPXr
mEY2+xmQw+2hNSusosAqh6yjSHj9kAIQ0Bym0eCYuvO1ivFiOAuNLrOqBzdadlDQi9ZLc/bRYNmc
TIeE/x66PzigqEAuu0fKXyBC8EBP65EexME69EdIKxzdFyeCSvuxeyh2aI08NKeNd7e/0F2jn2YQ
UqwfClygGwekkM1uMAnsadZZxXa5Q+umkFVHuE2f16aLZvth4d83LLTP1HcDmhEQqdcggwyT6k70
oojsTn7dNraSRpvEzRoCeZ3Yx957tpck/bSIxMSH9qFVMPNrfL/LcWsK8uJcQopxLvPLyryvrkAv
CRjDb09eN/z17++Gr6shI7xrvFjYfewnd2Vn74rMRD/7YXxh8koGFRS8p24xMPBFoB1J9lPzebZW
U0uHbu7KuWeeMtv2aerF7eweSN4coLZ56BITUPPDDIrJKxmUQBlvXct8iZM03Fmk3TVT87OCsoLt
dtvExpnKFD5aqT+kVuVAqI0/UOjd4iD36Nvpz9urq7O/kjorAb3iCapYcU2Gl8RtX4fe1JOnMb76
NJC0gPFXInHjngT73vefpbU8FwwAvdtT142vFBvzEMUz28q8eBytPSHDGSerKMi2SR8w9Y2gdCyU
XrvSjYUzfVpXXCbn4WUWJpINjeHVNwIqgK9vgmaJQY/86FI3njxTJVBnmOvf30WssHhfQPwAazry
Ox983U6bnJZp3N+2u27m17+/Gz6gdZGOXrvEFc134Ma494zXWt3MlXhtRCr8apBOzMflPFr8UCzh
HWQQNs5cidelGF27KLgbexZr9kVOIXswBiYdEd3klRtKIouScS904jUfl6gNp38JepUqy6TTo7O7
Eqp9IogUXgJSBrsC7Iw99VZgaIXWTF19FhhmGfhjCcNYs3dY23FXyeW4QhVyk8eoTJSyryZrWvga
u61TB1HDMragfQi08obTlG7+ygbrhdwpJw6mxTCrTlORRcIrDo00YXp0wys77Gh7BeiIMbxX5F+z
BM9VWXNs5/B42zy64a9/fxdQJOeD7KXnxNSaXxIJbXgxnwkesbcNr8RrXtIkLX0ffpnWMS7qwEfP
J1lvetP3mfoYkECWEGLNCYkpZd/7OX9DIcPUjKezjBKwCamxg7eBE2fD9E2i07ApiyIqcpPYpyak
/mobdyw/L6iDzXXOHoWonpHctlxrYRYlWtMcEIFwQUgtRRMcGZjYT8kq3m4vqWbe6hMAC3lT+h3s
ktio/LsJuj8Im0xyG7rRlY21yoA8qmb4YxtCy9oHj3K2MZLUCn/vlG27MOFCLnnMo8SVaZTaVrAL
FtOZTOMyaoFf2DN0xhJs20E3HduhPBLHvpNtbsiUOtsosbqU6TTNawBZbLKAFsTilJ4X35cm+JJu
/Ovf3+WCMC8EYUHmxCVpvg2V40Y1sTa13vhMbQvPJpYDsFG5cc3nvQNlmTlfD0mzqW8Iw6vRGubN
0CxY3G7JsudMApHWJ71J6UpnGWV7dZI1SITsKIS8YR4SzMGj1STbCHvRtvGn3dNF5MB0wTTNNHzu
aPFPA6rRTcGq1uoraCLMkLy247Sz9v1qHfL19+2RNfcPtVTf4ExXOxNyTO84z5aXgg2bvJA2OAJU
f7j9CY3V1XJ9sIZzFwKJhkNNc7bSK3mj3fyzbWxlW+3LxBvRMeJAXMw515Z9yTrXsKXqpq2EKbo/
28myYHOvLB6ZHN9s3p23zVqJ0LUP3Ka9JnbeM+cNIgLNP7wpNs5bOQDzDCAb8OfCV/L+aSXeLyJC
w/OeziRKdE55tS4EmogxbXrvUADkd5SU/3vbKJqsq3ZttyF6rmSfu3Hbz18pTgFRKpIuqu3MxLyi
+4ISoH7QVevc4gt0AE1e6hyGITttPgmoZXqQShI8euVOXHsZtHFb1h9lnxhaGTRzVyv02QIBTJ7h
xlROQNSiWH/2SfjQVtk2HRamqvwOJPE9d+6gstOlR5SXfna+d89CoNtvL6/Gd9Qafd2BEG6Fkk8s
RGs91WQMPqXramJL0qQxtVm7q4mT28z2Y9cV0dRXEQHNgwwgabgJ7wcOcCVmx6EggzchrEgq91bP
p6ix0FpA8x/b7KOE7VqtfuuJhUKCxd6tLT/wNd/fHvp6hfmrhoupK2GbzqC5kSVo9jP/R0F+VOG3
kX2i7Mw6w4lGZ31lXwX6Ts7OjLlPHcXzyzdRH0YnAeRj08smfoESuTVEuGoyYQuhWQ3CHquNhrSU
hmO2ZvZqfT6d7KFO7dGPbdD0Rej+3AGcBxoEN3hu3HCb+6u1ejKytV1q6cfzOH6d2/WF2vx/t5dX
E1lqiZ5KAMkTtO5B3qjdk3XYd0ZpUN3QV5O9O0qCvyZL0KROY8cv2mewevW/apeDU3PbzJUtdlnX
WfZs9aHcJtdT281PoWCd4dX0etX4wOvVDmtG/cmqR+bHk3T9O2wq1b4RV67RApiULsh/VBPtDxVx
UsOv0aRopkQwT9MyYDbKrGudVHOUpkn9qyvofFjwtm34hm5BlFCe/GvZKagYCvXLPy3+EyE2TD9A
N7gSxt1EymzmOBmnheV9mQtcr8S4DK/bFluJ4aXFSbvssdhOhcZSkQAx58+JqfVZM3e1r9qjQeaV
INqO7bzj+zHPOZ4HCxNyQJMi1MZq22JOmhQYfQSghQ6vEM97KcnP1U0Pt42j8R21o7qSmSXW62HT
ZXO01uCbr+nO36iExagSx7OdggqCYvgVhIK8oLtqEEcCqcRts1fiOK3BZ7e22BvxCO8XO1Dnl+zg
+vPS7wqHoQlsy2eoiuYXgwD5mT26cbXyH3aeP7DeQtIzAZs/diGqVutFD8E2SGJ58TpawZMI0Ti1
SzhFyej29D8en6lKxWVL/HCdIGRbJfO+7Lr7xQia1g2tpJ6sA49MlWJoFwqMHbXvLVsajK4bWsk4
pZQtTUIkBVZUw6nJJ+A30waEU7eNonN8JecQkNOsvVjdOOvQeQCMSP8kWWHv5WiFhpyp+4SSeETZ
k6K2ezcmYfnYJPNzDynAtfIMlznN8GqLOOAtALLQCZlnbF5YPRzywnrypKkiokk9qt5HRsnc9yCn
wLkweeymCXxl8+eZJ/sSDz6310CzxKr0h99U7dRCWCQua3CgQeL3SsEfmk6fuh+g5B4aNtaKMy1K
OlX2UpQi3CESfngdGL/bIPu57ScoGWhoS0hVBZLFXsqt9RTaIuijqbTQ+XD7Ax+fJqirOFGaJdOQ
j2EINbvxOHjsaIdvbFqO6VQ8AW6HLgJn002PqtfIRNihCCCLBdm5sXxIM/lpASto7HN30wfAxfrn
oS4om9n2benFiw8K4hC6apO1D3zTLVtz21B732ectrjFUhty9TTb89XJvg+5T34t5QQSIMii/c8O
u2LjuivZKQGFTjE3/Fr/mbDbTDhl/5J+yr7cXnVdZCjZKWF8tAFdQA1IoEnEl6v3uAzBujFzKD5l
NQKZLnCxEAk/uf0X2wLX7GrintbMXW2Dr3OfSl5gHapRrC/+IJfPxEpNJyJN1lMb4ZlFuhEaNiT2
gvXeayX6BoZzmxrKerrRlce4wZ4mnroNiae622X2fVuzHZB9mxZV7X9fpkyi47phMcjd0/rsLB0T
EQX9NDN84OPZU7VWY6HuC0x37seLGzY7wedxL1sn3M9iZIbLje4TioEaOY5ZP1jQGcnKMGK52+xQ
UfFwrstM/du6Tyh5G4rOuBDwBJ/wWRYFIJrwSJFCcrzdlodUqgB0v61rFWCROXQkR/Ijs/iuEZ+3
LbKS5KRndbKeay9O+ThfFp+zb3bSmIhQPrYNU5kB6q4D3WbGvJhV0x2QDNGYps/2aAL86oZXstqA
t+3KWlsIFybC2SVyFkfXp8NusEqTjJhmV1aJAXDz7oWbObCPxwGZrefvglTQ80F/GZp77cZwvNMl
ISXFZWhkmbPeZ3EhCwENYb/eATNhGwLt49GpygIAIWHhgCIQCbREr6DNDr1dv932n4/tQ1Usn11X
Vtd6dhADAfkYVP2ra1dnr/V2YWt6I/14lTHZP/dhByKJtO96D7aR4xHEhKDpsmZn77PURFdCrnb+
uwhCVWBfX/dgpkerR5zP9Y/cb15nQY/9Oj6G1Xjos+TiBORztuIy2PSH25bT/azr39/VjKCNIhNh
sSAmwjqnpf0jmLNDF4Zb1K18qqL9plwu5UxJEA+0fbQd64xL1X0DAN3t2evWnf05+yyb3RbVj+S5
7n/001Ptpvuh+Z0zE5JCN74S2k0xhFPLcNae8U67B40FiLXHKti55fzJESI4bfsZysGlctpiTDsA
2+wSxRaW9igMjjEPwrgK7U3HF6rKyKw9hVBv4cF/w/D30kMdCC3kIEukjSEGNZ6kov9SKKc5gwPo
Zc794b6x/V9ZMbZ7AJI9g69qEoiKoJPcg6dew6PqPH7iQ2efatp229KTKsNSO73XJgkehEJePC1D
lYAI0/c3Dq5scH3VcRGu2OAGCKYfF47ryCKb/W33CT5OG4ESBTIMLLzDCw9oJXEGEz/w18EOkXdw
EufkX8Eogrzc/pRukZWAYKLxck+2wAZP+SEZ7F2z1gev2iQq59NACQRiARDl5RYe5WmfRWUWtifP
Rkfztskr2xtYXFwyCCzCCMK1PZApXxKalifKv24aXwXVpXYvQ6uFcWoH1Wu8yJdOvhNi26MEVUF1
fEgkaRmyhBT+75IXb55IXrfNXNnchiwLmg5rG6Osc8AdNvD6E20Cw7FC4zT+Nbu+22OqMbAgqVp5
sTvY4DMKOISp2+e6CExSuprEoHbZo2W1JK2bIV0urhdVBZ76Qr7877ZtdINf//5u9ngTWAbgmkPo
UrN9sron6Zu2F93QSuB6gb/mpCwxtB2+djZ05a162+s/9ZVIpW4vR76kYewEEFutfbAWyTUzbOvh
xxlHhdF59ty7NXqh4rpvvgm0v491JaKc8O+hP0a0Xvet355EuA1bR1VsnShpN9RBHcZ4mHvlwgKk
MTHmZo17qtg6mqHpPewGL55ywg4FoEI7ufDqEIhu26MlVXvr19rt6hTXhKe+8hf3beWOxU4uXR0S
RAMPSZpGcAar/3zbZT/+RUDU/OmyZV/KjAdLEE8BK6LAlrsuQN9qIPvj7Q987LhEbfrpK0hCNEAl
xOUs8h3tSILm1cxEMaSb/vXv7yIOC21DVNRDFW0l+wpvjaiYnyZvW9QR9amxKOvCmpfEj0cOZxWt
JNC0cAyRobOMEtLdCv4s1oxBjGGzqPDXn5MzfrttdZ1dlJAeCzmyJpz8b0k4HEcaHD3YZ7FNimG6
4ZXNF8yR5TD1uEStIrks1it04QHsM73X6EZXNt/VoUNTZWsQ+/awm9z6mKbzIexNl0vN8OqL4uLV
dgc2gyCWcogmWh/9dNwLnm+q4ECf4E+X5FlqlcxDRNnoJyJh8iCGbF9LU4eFbvZKwIKJOPN4NQdx
6qAjsMyfOyGPc2+Sjv34GkPUB0UvY3ZeNBlmL9IT57Z17te83C0NCx8s0hhuGBrXVzmbgQXl+RwW
QZwBCXpeeijDD71n4ifR/YbrV98lBZfkI18rCv+ZWnLy/iX1LKIiLezIBkp0fzvCdB9Rordvp6AJ
oU75TS7ur4INeyttskgmWQQM0en2N65r+vclH7Rjf/4QvlrD0HKgnbzKafYMpH5SSlBkBvfBVP9j
y21v7IQq4TzNbKwciuVouyb/xrPKh+Bmsjim0/THtw5ClYCeOtkmdd8GceJOhyyQu3SsjgwV4LX+
jeb0qHBDw6poHEt9s5PcZ5IvsJjrsv4qLlHuUKS9vRqamgtRX+yKps1RwemC2OHkGKwxlBDeqryN
XAJOQZTXuvZfssxf5FIYwkRjt7/e79Dv7tkVKFytayHBe7GlvauWH6T45cyXedjUqY4e2auLv4uX
tcE2J/3KP6duuS8qD9TjdNN5nqgE0GRMpoWykr2062kuRFRNn8p0U5kZTdx/TttCKRiE2DV7QTUh
BF5Vijs+hGnEA/nj9orrvEmJ8ZVROnMPX2haKFgWy35d/902shLZKd4phjXJ2UsPcsFKDPt2NNDb
fXzeJv/1lL9bTCcf8gSIB/YyLt6PolzvOhZAl2Q4zasbrSF9mZvgW5abJDV0LqqENp96CAKH+CGy
ySPiHmiWR0v5r1zaXdJ9Rt+rwZE0S/HXoxchYd8J/KwAlHfslJsA+LqgVt+7OlBZtdCHTGKOVajF
dEJpNeIQZJ+qr+XgnpPZ3efF91I+3155jcFsZf8Gno9ncNwkDhK5X8JsP2U/4WjYXL97JYlovkls
0Sfqaxj3nYWuHKFX16GIcGRDl2o+Hm7/iv8C+IOtSX3jSUXqgvcRo7v5kbnncP3hBhwSgnE3lhCN
uM+zH6H3CE7tCNtI1KMWXXxDEefT7c9rNsa/6KLlGLrdldu6m9rHznpaHHFagIBq7X0w/Lr9Dc1B
S30K8vse/c8gin6Z+pdCPmb1M6sNbES6oZXoHwLAAPJ8dF5a91LTY9geaWtYGN3QylYuKCXplC/O
Sz7cJ+NdUf3PGcXGGFRiPV2TIvfQWQZdxbvcf+Wuofvg46MUCJ7+TORXTsXc9aXzUgzxYp3cg+/t
THLcH+cNW33u8Xxwe3mD77yg3LwfIZgSFOv+toN8zG7k2+o7T2JXrd0hEF7S+0xABVqe5vP6OHQR
PQ478HwZToEfL6mtPvUMWVGUVMIR2XAql1NRXYbMsFn8h934O4xtld6ZpIJ4XOInVG+AF+MXQISH
R+J+OTrH8pgcVkPW0/2G6/K825XCYBnLhszweF7uabU89E22Y6VjeNzRrbKyUae0s3s79ZwXAhjn
XFQxitw7wypfx/jIREqwoqW3K8dqhQf9s+y6u+oIuviouEw/rdPVQothlXVBoATu0C2CkYq7L2Aj
ihaI6U33AaGRVRpOHLrxleAlDbN8x3KclwGP/s56nnMoU9H7YjSkZM0Kq286NC1E0NhIPO58zOmx
tY5eazCNZnVVeGhgoQaT9cgPqBrGgJV/6tLGkIl1Q183mHd+CYBRMRILQ7frAXIbzWQoAujGVY/U
ZeWIKsO4vYclPAe1wdF1OUd9elpcWxahPyAZPMmDOLcQdgTvVuSfqsM143hfb3u9xluC6+96Z5es
84Z0uNrFB3ESAHe4oM3ss2PSSfyY4ci31Xcoa+pbYtfCfRmOV/b6+TzE7V0W5fspMgGZdEugxC1P
27FxbQTUwMkXno/lKYByy/G2fXTerkQrHyhUbF3k5Mo6Qn4+zc6ltb89tM70SqB2wkJhJLm6jvjm
r/umYRGAHEZicM3M1ZendQQVYi3hQGP6NRt2BRoaWmrIMRqTq89OedsUtSUYUiVq/nsu8LYVWps0
QX3bV0KVLiD4Q0MSElg+Rp7f7uj0usni6qNTkLs5yIUIYqp5cJvY6ceodQ/odDecm3Qmv/79XTAl
Xs6GTuK4x5ZjaDkY/MnJDGcn3dhKoA55NVPeIe169SMhh7V67iZDRtc4okreIKxWeNMMHxc1ilrp
oSjvrOanNMmw6lKZ+uwkxDwE6F9zXpru3Nw1R0gL7qxf7rL7f6YzU5ey9jtKrK7E4avtwkT81frM
jvLkfJffyaf2/iqUYRQn0i2EErY08YMyLXBMsMg9oYdJfHVNly1NWKmvTqRJ2FBDSf0llDsxfiq7
z7f9Xjfu9Yr6zi/BSZPRBG8zL6l8W8tyT5KNp26VyoEOQSNyCWOUqPEhN5qq07oZX1313YyrLO/6
9npTSMr9ap9kcNxmCSVCZecuY9shQiuARcTFMc1X4xQqJTMQim7mji6cgn8dh9hLGMT3DrfnrBtb
OfPy1oJQL9pZXwBhTsHyTarIdex91/qGs4buA8oGGgw0r+vr5Pv6mVhvbn8MJ8OJTje0GpIZEYMc
4HlVdx6TPctiuvGwqJI18KZZGhvY+JcKGj/uQt7GytR4qJm1StaQTD60HBp49ZSdcwk1n3gxUUnq
hlZC0eqsvqxqXGCc5BuoLKKweXXGn7cdRRM0Kk0DXzw+uxWu7XnYYK9H5HSOYWfTbBEqrfKaeY4z
eljH0j5T/55OfOdBbNUzYaF050T3aq93Ac8hqLykNVKfhda26x5xhFqdG9lHukeLw/62gXS3YPdq
uXdfQfzYHqlxJpri5AQx8wtbo+TsRdO+Okxn8pz8uv0h3UooIQvd7gUNpEhfGd379M4fz9vGVSI1
89w861rs1Gt/WMM9KNpvj6vzSiVMR85qnlF4jkPitkZnzEMoTJWH69w+uFarfTftMPdet2LO45Ec
2b4+rd3Oi9ZddVjO9aV42/QL1J4bFPBBfsmRw1L/jkBxr7un23gPbLUZoASrgt37CFnJ6sfSTS6e
9eP2pDVuojI2QKwhD8FUD7MHu9Q5oaH/9rgfa4f7tkrVIKe2cmQJmzsP3ic09Efskj8k9+3PdWed
uhN/Wr8bvqTxHJW2IfAyP+l7nLlssMu6R3K2wn3yZYRQ0H7a0316INPO5lFn4nvUmUyJ4DYA/2vd
+84LWDBPdRg8dEG7v/1bdEMrQVuz0q4gNuK8LOUJGOvAPdweV2ciJWj/j7MrWZIbh7FfpAgtpERd
teRaWS6nd18Ubne3dmpfv36ePHOoYSeTEbrmgUmBAAgCDw/m4PZuqUF/Kv1z9G+KwlWWK5Z+XAPS
RWrluCNMA2ufcWdp8Rmtu4eIh3QwZr/NXt0m99YiBM+FwpIld4BI4dB2pd6n21GX/Gj3zJvm18h6
GVsVmn573z1wFCKLQ5FOWpxVcJpm9Balb5jUeQCdtmFYvpPEijOW/Ydw/a69HjtpjG+o9I8o/cRs
9mLyG8iTFkWN58ctEdN/gFalRgFYBQfTst4KckYVPGgxjjlVfYJEnUScVZsnUxr38NXG/Fo3wdqg
K0ARCMpeUCK3MvAZ8bACe3avkZr06cE6odwygCV6DeE1AnJ/LiKJpYloK26S1qkWxFcGiYpfg826
Ny0ik+Iykx2AYMdGk3A9i+Ai2vEbsEQjrT0kEZpd010c3RLMmc3IaPMc55viHqt+rokKzSI7WOES
Zm5CsylDjGXq9BD96w7WeVr/ei5xmUyER6trJTRPwPR+L9PzXPpW/y8a741OUaCXnKcItCqbjEMo
eFVtLLa6ESb2PiI/XcRYreByyW23w7WevQzTmc4/C0eREZYpu8jYoKOEZg7onrkDm/IhPvFDFDTB
vI2sKJBiVb2QN8/ywKuJOKsVvV9ls+VxDe4eUDaldTiuBTSSAQrgGzsfWiLQqgEvd1ut8AqgqHe7
f4nmR7tGTTm6yHqg6a0FPoUIDy3nzFiILstT2fFQn/sgGVStKDIVEowWbAe2zUbsP6OTT1h0ZrZq
UKtsacFgE4zoWV0Sm3e3NG5TXLADAdfcYZdhiYiqual5zGsIB4PPlzjz4qr25p9JrCLmkG1eMNwZ
NHB4sWwpyzb7bIx08QqjUHkcyeIiiCqx3NSN0CP6t8058v5uB/iAvu5dXbhrLYDBtMSyjL/ROcB8
GxM4PD6q6jkSZykipnAD8i7PEO/rDuhEkiXTAJlz+xtSpGnw/Ghl0tl86bvHYjbXObMTHC0ecfZw
HipFdC5bd/ukd+s2ejZEa1OY99QONIIpPIpSlMTHizCpxnLiFR1FEEnWeZjTNmDq2Mx8d9i5b8FE
h5YbtoVhMJeKD6jQtY1PTQQ3+4QtGGmNAXMtRhcAtYRpIYHV9M4N/LaqO/sPwu2BFxbBUlVhOA2J
USNCXu70v9Vd7c4CFlj36DQERmie6OSprhaZcgpGG7tpHzkplNPpDW8w61M8kgMp0rfnspIctAiR
KkyzqjKM5L5PvQ08YuN1FUj+FtqfqjjeF+yLaKlB6+pWN/EJqVl5c49n3OzXc1CppuNKjEBER1Fa
Yu5eiyZQi5a/tKifPMyYV+DtJeIXAVHwNoSVrDX+XqK8P4D4OvaHdTIP9tLY3vMjkGWSRFhUo1tg
WtER8hh/yrMFwAKOv37cVKk8uEGruF5kn7KJ752vcOK4NJcZf5P0J8CNPdaEsfHl+TfIjkCwZyNq
WWoSvLc2i5si56ybO7OcumDNZWdGpjvPqPi4vygmqYCeoci+7tu2ECaXWuRkE1uyK4b6JV5PXcdz
qkqxuEzeguWaOnBmEdpD7g3m3UVOdAWL8ZF0Kj/0UOSYPr69498d5zw6em8keH46S/UhrozfZpZ+
fi6Wh04BSwu3bY26N2JwE8lfWGqE4XE9uohaz66C5+vLti5UZQ2WDKidwCFw+3dc3+xMoeGydbfv
eSeSgpoDn/Utje+gu3P6xto9pQcIZDvidwuDbSfR8i1yGtPMR1PPmnym46/nwpAJe/uYd2tP9qB3
dQcPXMdDEJkHitmSS/ZltRQeTCYUwTTj0cx0y4bZr2lpAF+rV8E09orFZZsXjNPNXT13NTe7gnGV
jl5t1vbsFXOjhRSDMzMEDKm2x8XgDARbtdvZNaYYLqa1z93IfTQK+/tOQDDUPFqdenDs7NpR+2xr
+l3XjQC4j8OQ5goFkshJBDrp/VTwluDtaWVuf+9YUh1wbd3b0u1PaHhug+dfIjlrEfS05v1QcVag
+tb9VRf/Vqqyu2xdwWDB7GORkVvZNZ54Fq5W83WcdRVlmmxxwWprqKfG9Cy71s7Ckpe6cqrk74yu
tbEnpWC7Yil80MrCsY0S9+tio7NjDY1MNRlHcq5i42VMU9PmQLhe6xwdZ2nzxmjyg2d9kIO8Y596
iugtM801I7ErKH4b2Mt3ov9rGj5a2RXhx8NrynZF1JZW2oVrjjUgMsR3EBZkyyXhiryIbG3B93Rk
xqCWvNlK79ekOlfmS6NSSdnSgufBoAe97gzcIV3+aRoLFFZvU6oamiBbXPQ1ZV/G2oR998mX1PFm
lPbq9udzG5WtLXibtY6mGnR3qE6WH1h5n8ujcsqjZGkRpqWh9QsdWS1ebdGnNK4DE2xQk6l4sskW
F4ICa8Rk4K6Gnoz1La5+Ge5r0u8zUBGlhSHjmWVVOTScgSVd029puovTw3ZFmNaEXt+Cg8foPmYv
1Xwoh31WI1ICLGaZWrSChiyD5rUlOfeu4ZVdr8ieS/yKs/nKd0GB3kTrlDmQSBEfOXohykrzaPvV
LvpwlxaKOC30shLuWqjq5WRY/mJjnLw6TsP/6mLN/bTvLwQLneqF9UbFkfNgBlplh/Oa5YeuVCVD
JdeGyBGARqjULnvYURbdCusnqlT7ti3YZ5mY/WKvCGmKpSdeWU+FZ9aJ6SMpWh6e/4Vk6yLSqUn5
wEwNF1JuXnTnK6Vvz9eVaI04qmbkg56seobHvPuN/QOOdG/Oz1P+cd/qm2N4p5NtbPO44Nh1r62+
aXR+HpPe40lxTWvnvu8/BL23S6sx7Qk6o4NcriquZvrGysobVU00jzu3EAsIN1JrLcx0MMLuXpex
v/DjMP7QKT2noPuzxi9NE2J6npfRVBH3yU5asIER/XO8Zo51N9dwGE6GigZAdtLCBbWu1Ijy1rXu
DglZ9E+9Fr5hH8p2VrgH2fqCEWjrXBdpt4kpfWmM29pjhrLpYzTR82OWiEUERWnJFBlmz5Mr6TEA
RkdvhzdHyz6/Iw6xKRZ9HGwTejroZ15/GvqwUnWPyvYtxMEgq6tJBGTl3Z3QbVRjym6pYr+XXK//
QUWRlC5JsfmEtQ6SybpVduGPJNnnckRMVJdhKGqGyd5XjIL+NVjueLBYreIXk4ll+/29Z2g7QjNL
s+7JerCT10pFfitbVzBWzFZs4oXx/Ko7/LTmeCaB8N4MnuvgY5iY7Ypz5gcnNm0M9UHT6wEdOgAT
YUBF/IIoNVhO/a4Zi/gTwVDTqepitqZ43UdF87PM3fTVZca481QFM80R4OEqqfJrXJBPmLu6Blk8
q2iVJD5AhEHRnmOOq7MFfON11YO177y6OxTa38/lLzlcEQo1mguelCWWN93YT03tNJqd4mhlSwtm
2vWYjdOY1Lpjcqmf8DQoqWr2yONKL4ZvbtJ6p+sxT7TWMRLkmEbX0xaAoMr6h1ncexvQgPjCuH0g
zscFPazl6vqJclqZxD+I4Cg9mou5teHxB/6Ps97bzgLJ7s6j2OT47pusji16laOujDo2poVghDL5
aLbFpLjUH26dULE0qK/aknZaAfrqYvRGkAJG3WWm33aoERYXniVpTJ2kjebl2qU5+K34RH29twvv
+eqPnQSWF1TJYZoFtpeJ37SOBkVsHqKpBGX/h8kqLk1RfaC96Rdt5edmSKNdT3L8qaBjWbW2sZmV
5c2mmV9qjZ/N91RJsr9t/T/1K6y+HdO700408Iym/VzeTIqKxlR6RROWBUahxO5R2ST60HngTwSV
0s3FxIjsrrxl6cz/iarKvtZ86X/0Os+uSWuoBno+tkf8kXBHjGPUz30EWbWFX5+tIDu44frq/pzD
KkgPqnZa6d8IgVxrsqZPOC9v/aF+cQ7NsT614RRYfh6kQeY/1zaZoQiXha2lkzMPDYRGviKP1KLz
uJsUNi7VZOGuqGaHR0NNyts6eO25DJMD/9Zf0jczqI+NIq6TiUksJyaZ3gLmtJQ37TQDwtkdgR05
WEd0GPhpoIJeb6b9QIHFemLKp7Vap5HfisUJ3ORQD9BhvfWj4ufC56BZf+86DrGuaMYpnyd3Km8V
Ma5g68ac2yHMzV3jnQkVS4vTyKKissHqv/Z17w+zcW/TfDkUBlFN0n1MuIC/EEx9pmuM5jd8QZr4
zqf14BzSsPTB5xyf9d9z2HqtH+/VXpFfoZ/rEu+durxRRn6sLEv9sjff9NlYFeYhcVwiuULTpfFK
s6q8cUCH6jo5o9fsdZkNrxvKY2fXCuyDxArFgqM1zl2Wc/zNaJqoIp3G9Fs0Hp+r1Ob+HqmuYOHr
rJX6si78ZjhD6lVOrYM6ER0Wz1eXOF1dMHG37nPMHIT/aDuMedVHf2hrr8+PzFVU8h9vn4g1x6Zv
i3pJZn5L1/wQu/OxbhQxgmxl4RqHlrCC07W8LcZPeCnPGqbguVBkKws3eMy0PhsY1LLDJO/oxBOF
r3vshYjIsJAuY6uDFp/fdJoiV7Fkl37lIeCcfjqvH5Kl95Br//X8Gx6rJBHrj800J1WxmVbSnZLm
G/iPJ/vj86Vl4tl+fxcNrHHDI32BizB5kOUXPVKoymNjJa5wL+eVY5UU45JvllaBGyo0rbfaJEBI
+7WtqC5IbhviCpdyB0MlTqzDUg9jYAR5OJ7iF/TOg2OhOKo4FmSyF0yWu6amFduH5HrpEbcKZnD9
DLYVPpe/bHnRZu0IkxpS3AIDvWrrvS8B6R9+PF9bcrZi1ZGyNFmYC3+Qm92FYf4ZoUrQimTfYqkR
k3vyyB0glv7Aju53jAoOQI7u5S/LWxsmJ0C8D7mqyib7L8GE3RY87OCb5TezPHJcJ878Y1GRI8hk
JMTaWxt3rRF8R9udF/rW9Z+ey1625+33d3bV82Y26OKWt2b4pQNSpdHvTf3t+dqyPQs2Gzsgn8zQ
/AfbyvEmH3wOX/98adm2BbOtNzr1AcXSGzWdY0z10B3dD1qmB8+Xl0ShhAkmy/I1t8HkiBD3hR3X
c3rpL84RtDGBFqh6P2RuQWT5nvuyjJLtLpkLf/H7c/lRC/tL3gbkgP6/s6u4AB7jtghhgukafRa7
ZmuWt+kyhPMLP2ihBtdwMHz70B+jcN5nxmJZzx3rfK2ant9i7TVP9FBbVImSxwEDEbkXLFIbWjsP
UCTnX1dzfIcQr56IN3T7nrJELO3Vk64R4IkQMaQ56pH6uZjNYFkcRawmsQSxvJf2LcUrCZZAeNgb
F0KOz/VUtq5gvTTXG6cCz/GtgY7OF0dVy5fpv1jY61wD8xgH2NdC/5A/lUf9b/uTdizC+KAqDsgU
UyzusYxZ0ZzH/DZctMGLjsMxOTivy1vy1TwUYcq9KNwnJsGaTTAGF50TIbaqFy9GW5K21xGJ5b1I
Y/HkjviG2cUMcK+Me68yv+zbtmC407IMfV0yhFMUj/h2OEW5oXJwm6P8b4RPRLBJsQ5NOjotDvhj
+nVjqKiO/Bqf3dsc9n4S7pS8CDxJbUxYdtaE3/LBPduti7ZMrhrCIPEKYnmyGhuH6+C8v4HjE5Vn
cln0FBMZ08Dtzc7bdQRiqXLh8UT0LXQDxW4XTkX10Y0ZPzxfXHKJ2YL18spYtJ4ipppj9FJ8zdaT
Me6hTiFEJGfIms7kXWshXCsjr9GTk7MuhyFT9UVK/I5YnjTSypmyueUArP+aBu7nyJY+l4nMKdiC
rVY9pl2Um2JmL+nd/JIFSAR8Yt4SmJ79TduZBSC2EC7j3p0BwUTcMxYv6/xCm1ebKkARsmMVzJZU
umv2K3Qm6gChA+9L45Ne1Zn9uDJMiFiT7EZ0V2UGHkKTVX6oQTYc5rhZ/CHrc79gJjmCuvI7i3ke
LtO4+kOcqwgRJIcuFizdfnK5kUCn+try03L2QcGpOHWJyEQaB7Do2nRNEG6Rokb7QJR9c2jSBlNi
//1crWR7F8JnQHcSB8TZsIelC7WKBZMCEyTbuWDD65JFGC+DTGK83szZW/R/RhXcSLb09i3vQvOk
SOKkr+3yZsTt5FvZfCRjGYfFyH4/F4rsD4Qgeq1zp+lNBIbZ9MmevtRj6VWqDJLkXS1WLWmHwnmG
t/WtbfqfUwEK/T66OwCpULiL2VU9rTdzfXCNiXXLmvW9hcGIeAd4Y4Cuf3891SfnaIXpQZUslqmO
YM5xCwSvtuKE3fWNgF9waT49F79kYbFwWQ4aZtlRxFgT4wPkgkkGlTPuGhhJEPb/f+3JWLk001Y+
yVf6D0nYP26mSjVIzlbkcBhBnFGSFGdr1LesDsDm2FZf89/d8PdzwUj0Uqxdpn/aRzWyGStHl0br
NaT9lSWWQu6y5bff39lVO8ap1dgOXD/YViqMDUbvmN4pLl5JUEIEo11T8//u9Jb+HskHnl0q6yWn
ClCmbHXBYpNmzkpTh7ojwMms0lvaUz+eSKe6XWSiES7f0Wi4Nbp4aHVtHs7a8IFgsEDsGIrnikxx
hEu3bOrWXQxEbG7dHOyReyuxT8jTHuhkeZazKl5bsq8QLLbpKCdsc5y58Xn5aUUUM5sVb1xZeCIy
NvTxgkHQNU6gD8aAwOFUX1y/C9yjGege+HT2fYIlWC9Q/hglxPA3zPrMot8t+vbGfdYlkjVEPNWW
eMHSevydzqB/vre7CvSEiDwNNGp71HEpHEN3yY2rcvit5EBFjgbSubOez9jy7Fzy9JUax7HfNTEW
exYM1q2Tss1HuPcEzBsaiV6ZOwdImQS7fJklWGxapQ13DYiktmKv1gvPMo6DipNSJhfBXHmSxdxh
cJSt8ZXMnrX+GFVlA4mnsQRTbRokZS1Aem96lx1d8F+llH0HYC3A7N51X9RnCXbKOuBqphWOuNAu
mNXkrWtIXYWWS/Yv8jPwtkpLvdkuVwPNnHCYketHumeYCvjtY74hQkSaBnNksVUkCJ76wDjYfnN0
7vwbiA7C/lX3uF/4aM9+rkKyRKHI2jDwGM37W6CA1OBFD4sABKS5P/v5G8ekHE87KP5H4p5F3oZ+
yfNCd7ekz8ctmDJe2k/jOQ01P/XHkH2qMD8tWK7sVdUVLnOmIoPDMrQrhonC9rrQONRv+WX2Zoxt
9GafIDPZGX6nqPLIXk0ioUO2LK6RrdN8zTrD48unbmKeO2UfJqK9JADUZfMNKS+/5snv58Lc3MeD
wNQU7N6wegcUupjiXNDCL1Pi2aaqe0r6MYLZGwx4cgv0pVdQRx+iHLCYqr1VTRHWSxPSGfnRNQs4
7T5P+q7Jc9B2wR2MI2OYFYK/dMaFe7xHz9xk0c/PZeVKZCX4AXfpMKCvt+drWvQBLT60ueH16XTo
lty3p9cxTf1aiTCVSU+EedmTW+ZdiSEz65If17zyuvYVNLN+BQ9UoO+n41ngrpduUqV5JKogQr9Y
mzgduH/mqzZg7uOwGu2xRkylCDil37NZ87twNtdSg8zlEr/QJL8mLPJSF7MHoywEZhkvLYpsuQXy
qhPGAfvPz0v2QZvPffePA50Sl0TIeVrgvhm+rLMiPJStu11z79YtYj2H9mLdLAnT7DjtmhtBiAjy
Ik2/FBSc5Tdicq8Hg35ifJijWZHuke1asPTJpbRtKFKcbRKs5dmKFXUbyeX+5zZ4J42+1aocuBhA
+kwW6u1bXCehZiniWImr/5P3f7d4DYTHkBZYvEeanXfNBZQxZzPWXjYumoopRCO7uf7o7Lu/mVJj
qniJwK2hHgMXehZovvYVqJ4D9eujE+zSRxHNRbqZu4WBf2ndQ2QEUbkvCBcBXG6eMquscbJk0jxO
urNRuL6x6Ap1lxywiNtK6raiLNnU0tY/Gpxf7MEKzDbZZ6UibsttATkstrIfptg4GIA87wxHRLSW
lpv/lzbabm3bzw665RHwiW4Ive6Ufnt+qDLpbOb2TnW0HtGh026HOh+y3y7GAagA47KVBYNFXcu1
5k0pbX4tyK1kZzIp8lGypYWbOe2arlpdBDR15JXa0fll7WoQJEQXLmAbA78NNKwjJ9LEIXq0j2Wk
6hGU+AIRjjVWhk0KF8lXd00wgo34o5N/4mXGPKe4Wt2gisE2Ifw3JLJEVNYSATJqsz8wmOhYhtUx
+2v9OB3+l3uMqzoZHh+BJZJC6O4ChmStAXQtHQ9xUSAz7r4O7q7hCMQS5+KgJTaeUIbDw1x3W29O
s7+M0gg5EnjP1f5xLGSJcC27dNFgatTVbQTFem5XXmwyH4jFkGPCO20XLx+/loWKP/7xK8kSAVtp
WcYx24oJDfA8uu33oE51zmb++fnHSPy/5QpGbPS9W5RZzRHgjy+2v6E6yTn5lZz0U+TriqeY7MQF
eyaOyQ2S4iOGtnud8/LNSpIjRqiHzz9i2+sjtRVsukF2bTQMVOmSmYQbo0O1a1A6dEmwaYO5GcY+
IE9F6Peu+dkbt1TFFC6TiRBS82zMTR5h0+NwHIeD2x4WFeZAojMiWsupnbxMIuQIizi/lknl2y5/
6UxwdtAoeC5yye5F0JazFmOJtCC/NQnJLl1k/GjLpccsNtUgQcmZss0Vvrtc0sWZk2ZFzGwUDjsZ
mJJReIaVWl+e71+2vBggd2azlAQHO5S2N6Cf280HRUwik/4msvc7T+PYaGIA/Js1eeWk8HtSBF2c
nGZlXCLb/fb7u7+I4DALQ0dxt1tnf01Mz1Uho2UrC5ZaUZJxE0SKwPGcVv1iZYpIasuKPjBREa3V
aDO4r0y4mZyXkZ/16dGm5OtEPrIpOzS8A6ptWRQO+vFtaYmorbTuDe5Q3JZrXa2hBugi6pXRFVyO
fkea8UKVIDTZUQs2rINd1FlSDVdN0v8Y2+poFW+T1uNN9/25mkryL5aI2OoW3pB6Q1A4YJUK2B96
eEDDtC9bAqY8ABr57fk/ST5FBHAlXVxnk4GD7zGJ95jQF95NLQ6q6z0t3jXCj1gihmtMx6UZ+orf
KAC3r4urtR/yJVVcMhLVFRFcy7zaiZMgrFjyk5McTNVEJImrEwkaViex1kx3t4rOiw1AOeYeL/Wn
51KX7Vk05DpKDHODPSW1Hhrz8rvoBoXqyA5UsOSk5hbG0cJHsKI/JVkStHb1lq2al9rRX/t2L9y7
GP4TOYmBSKvoTtpy25llsETE1jSXU6Y1aA6YrX+7+J7uQ0hbjmCuhWWkNSDYuLSWOihG4leV5Vd6
qfBxEr8jArZAiMXK0UVLRkkpwKH9AtKHzPlrwPRyMFkZP7VxUBQZJSopYrba3q31yoaq61UbZJZ5
cdL2U1Gxnc2KlgjcWlkzVU2GP5gxII0fymOL9sGXKdg6mlMVvFai/CJyi6fZGk8LXhukYN9YqSNP
7qpSPhLtF4FbCSFuw+YJ9w1NMSLbMYKSYC5mDTo3aqkQFLJjEKy3HItmoqgC3hzydxR9xZvb05xd
Y7tQqBPs10wLw2QVIqwOw6JSoLOLy6Ii4JBtXDDcRMMoUhoDBs/asj6P4+iGsWtTL7aZKh0t+wsh
cs4LdEtnPQ63Gh1wYSQZD5Nq+FxV7Osu5yNO2kGym9Oa8+rWkmX1iDGtPpmKfYuLEC7LqUH2agAo
PTAfM2E14/B80xKpiACtdOHuioPlt5VNVxuoclZlr522L+1riSCtotCWqJqw7bJ9W6v8Yhsq8liJ
rYqkEkxvWl0zY1QXlixsGDD2SkpE2dKbrN4Fs1q3OBZlOMg0bz7U43iLp7fn0patLNgnX2mdGPpW
2S0nsNiVn01nZyRDBets1oiOmEWMevd2hTArYLGq906mI4JxOnXZtz0YDW5aHR1Hm55maz4breqW
ki0vGGZF56zphw1Hn52MEnnH7/tmghFLHKqTl26iJQROl3aLzzACxeyTcGrK4PlxSnYuorHsDC0G
VrYtH/8q6y9J9Y9T3p8vLbkuRChWFXXpYHRItoNm7szXv/vCOdc2qMEHN3z+D7LNb0HDOy2PF15W
1Qyx19rFXL4n+dmpvjxfWqLmIhgLCOgVdGXYfON2fs3c0E4Nb9/S29e827WNTBfpbIIEeGr90Cvg
Ckam/btvbcE60aRZzQlFuNTn9Jg2+mXqVcM2ZBIRrNOoUseoiq1MFS2eQ2MwKqheA7KlBeucS15U
I55ltxhtKDCkoCWf9slDMMw+qfhsdFFxK9iJpC/5LmoXoGeEqLedx6olA94vHdV9XvW+s/zatWMR
aTWYtNC1HK+XyhwvCNjDOVd1+5jb7h4kDER4VdnE6bA4zXTlMw265l+7cUI0lIWOfZ9yO0hBNeEw
OzCpFnLyHZjrY7cCf26NZx5rPhkx68kywkEfg4p9JKYityM5fRGZVa79XIyTW9zcSqs8iq8P2jlR
KIDERYjYrN7uSD26FoKOPms9Yk/3vEm/1Jhdte+4BGOm+jBPI8C9tx6klOjobseXjk27hqATS0Rp
5ZYB1Cm60m+mqTG/ycroNesc1SQRmeAFi8bMhoiXLN8615hD/Z4vMfCI1ZjtKuVa4vycjDU5qOpR
SFxLvx+/avRQ5oqH+MOtg+dH2HoxmiuSOODbGbtLYf6yckW1Rrau4Ikw43hOwfgC5rblW0n5q120
CsT8494ybFlwRTxvdbJW4JrSPw7hRr7hvEIj6YagPEWqxp2Hdy7+RPBLnVE5SxzR9Krj0qXgXd0y
Th+1bBjA2Fe2S8SOdFjcfZOMwG/E/v9dttHKu0YDyrW+O9fgTMh0PyeKB/ljrBkWF6730slyzBuC
xNbsbmFYyVD9zga4I9ezIgKkT34ybVSG4jrEuAc6dn7MsrM5RIp7+nEZB/+/CfndRb1yi1mZ2Q/f
yfF/yzjxF+0rPYLJ71OBuWuKv3noofAvggcZ62KYrAwcqDkaoZpjkZ3H6vDcOcmW3rT83QcYKeuK
MQaH2uJkfp19t+af7q7RFNi2YIHVuMy4AnE4w3pe0q8pKPc6jtEUqmKIxBJF5+GOUcsdHQSig2O1
QTml6+e6tKjiWpCtLhjjMA5137hg/x+cxhsoRjooSxWypQUTtAkAFDPmQH1vey0gkx2Wg+oCl1i3
iO7s7Ygiy7ZgPjDq1heLoKEnQZPnNaKD4+WEqrzIZr3/iRNsVwR5ci0turjAJ4yzHRr0nrCPtO2P
w3Q1XH+ZVTUF2ecI9m1EbmUuuhNfdTM/JJ12MJsp9oa28qaYq9Jusj/Zfn9nA0nbuJEVd3AQ+WGw
Dgsm8Y7OFV+403y3iva79atemyNkNYbvQ/VG4pOZILi47zJfESeK0RoGUu92fF2z5WXKyccq1sDU
MSlgShJFFcGhZTfGWdRqIEmurjW9DqrYWOJ1RAzowEmU5iwCX7T1O7OCsjU88PXuE4n5/6WNnrPI
AOwJeza7j9OC1ENu/pXbdvB8eZlIBLdgAEOxLAQS5ysGamp21wdO26yH56vLBCN4Brh+o1wJeFXN
zJ68zk7PxWIzNOGoCN0lui5iPM0KHG7ZCAo3rR74CUY8HzEqxLmDs/dXo++DWNmuiOws5r4fmZVG
l3Eqv5LC+BKZkSJklByASOgHWnRcKeCmPlvNGrRdG1Cahc+lL1tacATt4rAuSiycbTTlXlqDaG1q
6l0jxCCT7czfuQGAUdFetV0odcqjA0na+BU4BNWAisdoVyy/fdS75fWkmFfW5+7F7H81eBAu6aWJ
WZAvo99ZJiohv9z6hUw7Cc7/VE7f/d0w2Og8QQB577R4xc3SZpgwDiS5h7G5qx8v06y6amRhsYj3
nIzGMIhTuRetjI7VgKaxLrA3Rha38dqq8rUao/bsUwbYUW7uyulCnIKd8wXMUEux0HurAXYPuDgv
drHhYGnByMtG14YkKqNLPkeHfOq9BVh7h6hgORIfIoI+VweUuw6rogtImo/9Ml06PTvUbCeFsoj9
pEWut0BqL+fUZZ6Wr8dIV103sp0Lt322Ltbcdol2sXR64mv6YbVGX6tUbdqy5QXzJk7fZkbOtUsG
zik/pxHqRmV6yhw9fO4/ZH+w/f7OJlgzTNM8pcl1SNxjHi2+NVuvS6KajiTx3SI/H7DlST+tQ34l
AA3gUbNeVszFLGyGdsdVlXqU/YkQtFtWRtppE1KqmZ8nUMlU1A1WLT/ZowpbJxOTcENPqWmlWVti
5mzfn2urDyZqv63DrvKg7YqA0NoETFB3o/mctZipmnYHozZCkiZ7clFYXrDeLlqmFozw9D6wAbSr
1Ye62TUHz2YiDhRkPkuKqIXeC/0rWiOu1Gk/PtfMxzcbE7Gf4MB09Tiq82u0VBXI54rGYa/DaM/L
LtVnIvqTDWtVx5RFl544I8CA81du0HQrzyjSOZL7jYn4z5zMqTYPIJNxSn5Fgzhw52CHavRDaqB/
kGU+iKm8Mck8c/7rudAe6ykTMaADGJWLLK60Cz7uSDR2ygvtZOiOIlDdvNp/n1BMhICulaURrUck
WZTr2Z4D05xPNr7FQc6Hzyo+MNnJC/acddbEm9gGCXjBPJIenU6VlZCtLJix2TuT4zYjvZc26B6J
6cfxrpQpDEG4fCNqjA6u/ORK4VOR7zVo2EeTiqX3sYtjrmDBxM0mK+KNdikY/8zn+KOJYqJedQfb
6HY5CSZCQcG5llRTvEYXjKuuGw9Me/XgmUXPDs9Vc3s6PtAdEQe6VFlCSe3G1wVIFACNCF89rUIC
HvoTTZOX4O/mWWF6EnmJmFCHMV2z2Pw/nF3Jcty4EvwiRhBcQOJKsje1ZNnyNp4Lw7Y8BLiC+/L1
LzknDZ7QiOiTInRAgwVUoVDIyiyuqwPou7UNDwtg1wVLI5x3L7c/SLOZwv233xydY+ePmwUuyKsT
AMg3501zYsIzZVy60ZWDeanbRnYe7oQFG45ouznOq6mZRBMkVPUt6HqVrZPiKlta+ZUt7QuwSEne
2fFtu2iCRKi6Lwq121RDn93i4mtoodzcs6icyqhKXfAPGI4H3QorrlzKNKzhCDiR0+HqheG5GsoD
uCUisBsbop2mVBqGik+PQ2/xfoWhnE/u7+zcn8ILffR+73BKnBOGY0j7K4pvu0U+gJMXFYsh2Vsp
skM+RPmvKQbT98G6CJOmqWZDqfhQx5s8a9pXvUHRPIPCGPcMdtJ4tgoInVEVGaY+zK7jYkWub8Xb
9MFDKcqmRRQMIi6qOhLWfSlxqCJDm05U/kqQcdO+PU/dcBBIyYpGnm7v3verhKGKDRV4fq+BKdz1
jD6Cvij3Lj30FFjx2ROgyW6j27+i2b0qUjRLWVUNjKUPZd88bPDuMpgPXo2m7NI29JLq1nv//5vw
FCxda3UNlJI23rRYkzoXTewEXWYotGmiiEr454M4qp4q1FGbGSKtfdewqOslT2wO9oLbVtJ9guLj
bZoHJKtGVDnrbT5UzlKfRy+v7jsjVOzoUFhBI2bI01gbSaONDrGf8YsvQmg/icLg3bpPUJzbrxyR
53JXS1mlFZVl9x0ZZ5ncZR8VRjp2a1dOYqAvVVFYX0OKTDmyQCUz3Tn+7iNvthCf8dhp2SG/DiG/
zBbQnaFhc2o2j4oaDWd78F0i+bUO2MO68s8ShZEer/T3GUY5mpeUC78Suf8C2v69YabjH9giXUOI
0Divihh1LHAg5t5CX1p0iwVr8ZC67M9szQ953X+9/QHvo/lpqHL+tVtZgDUGX+Cd1oMLoSDx1AVR
m6B37LCewd6+vd7+Jd1KKKf15I3p5pYBniMdYJn8aK1/lLkJ+6YbXHFgUZNQeGgEf7HbPLItPFKI
J7swZAC6wZXTGcLZNcH4/svUoS2WR2KKjYwPurEVt3W7aR7khp3fMOi3AsTTQIihS2O/Kk00ed77
+bAKHM38SY6dmxbXTQLd2YBfN7cLUwFSM38VPUqGdtuyKvRevPkwQ2YcuXbITfUW3cz3xO9NWLAC
vvZod0NY9njU+U4cuK4hd9Scvip4tGIjNBbnHJeE+tvg/bFlgCrwa9MuJ8q62HaD+04WVZpsI2u7
SG9A7Hdc61lMoLeO1gE/epdT+bvl3lholXm2uhve71sx9ycqJxIt6P55WEk4GiylW2HFb5GW5kHe
V+LKZj8p+vnQjn5iZya1PE0Sr1L+Bbjps1T0xdXtrDHycAN3m/bBrscPXc5Oa7Ul91lKceK86Wyn
zSGpG5THYX4MRJwOx9tD67ap4sNb7gq7XlFGEDa656NtbMY+Tl2wbBo2kcZGKsq0DopeND2iW+Ha
eNLhp2p1fwZ8OOABDOJMpgdTzXeoiFPUV4q6X/AdtZMU+cEzYRE0O0hl/qNk9knRzuU17MTZ8wHx
L8BZ3ptuBRpXVrGmoIOuIdOOEAQd2Qdg5K+kyZOyLC5V2B4nyi6Qfv1xe6V1C7F/4Rt3K7stlF44
ocrsrb8G6A0Qfz6WZfklWNdzuZmAJ7qF2P//9mdSLyiFO5bXBvLecT0sdtw7eNe//RG65VAcuvLz
xR1sHMTN0D90Af9Sb13cebWp9qXJWjzlLE5nvG2m+b7cZD0KXhzCmh/DUsZDGp5vf4LOQIozb7mU
aHJZi+sABa7zwrYxmVlqWGSdfRR39sc+WNL9ylSw6Wn1BHgea5b0ZDTEbM0tVoWo5sKyvK0Q2TXf
ugjNBYcQ3OIT6CQnUEqJ4O+QQHh2DO4LTirErLZFWRdTiy0LYp9iknE73NUVQEMVYOaJdFjljItZ
QZykYyE/NJ0vIpeHv28vs2YlVAQZm1sHl2Qk7+AI/F65HAXm4ms+mepHurK5ih0bGkFI3yAJyFEy
X2wWNbIC2ZuLHrksces04mCsIm4bIf0znKaanatCUqE6SwbOHf9lCE5VAcrAy21TaSKTiifjK+nb
oi6yq9y6QxuFLP22rP5BkOokVmaYvG49FM/uiOcs0sGCz/n3YkXPQBdN6ct9H6C49OLObUFDPOB1
VcPR+k6XOLXwYpG5q0C/0zRcWAFi1/t+THFxuyfg5m1JcQV28JJzcamcNW7bv7xm/pJlpjdJzVqr
eDO0EWfLWhX0JUiLZJPZuYN+4+0P0KyECjETfHAq167pi4Xl7hxINNpD3C224YjQzXzfZW8OIBog
98o223/BnVOkZ7QU3J62btz9yHgzLndbNGC7yCXdyo6gnQHBTJN2qW7o3VJvht6ZE4I6aGCREb3u
V2lSTNeNu///zbghynQ+ukzE1ZFZlHEZl81drC00VJFeKAIJf2wacS34kORbEeMnjnb1jeMssLzp
r9F6sqmJNlP3Harv5ulMFi7F1ZPlhxbVcZmZiiCa2KPS/JVumgXlWIurb38bId06AbEpyJYE5NKY
KHR101c8dmgQDLY5oy8OvVrDa2MiQ9WMq2K+qIBSdBDOxVVk7LNL7CHJNm66OukGV8padBjtpgGM
4upAHEwMIURtv992JI3/q0CvgPFcFI6Na6Volj9WzZe4aqjzYnXk6+1f0M1dcdXFhYSI8OFPLYWa
Qo5XzH5Obg+tm7ziqr4gNcjLsZZ9U8Zpxs4LhNMcwe6rF6tgr6qcLLAbom5f+eWLZwVdxNLpuK39
r/um7/43IpSOxSVZWjT9hHVS7I/smQW2E/u+3FZFdPmQtOR1hU0zj8PvykXlY/JNIAqd5ZVDdvLt
WmY9FnWjZxTPIZUeQV34vkNDhW4BYzdRYnH64hbOEXiiY10UhqE181ZhW2NlgwgZPQxXEA9+DC0L
cDr2XIvqcNeKqrCtJW2XMJ9xrWvG4idv3KSb5fepkYb9romPKmVfFrTN4M0CrtQdx+JAHPnB9h5t
Czw5o+lkfddCaHVSVraas55vLhoubeEVkTesMYCgZycL72MyUVmXh9azW7zeghUkh2zaQh/9ztSG
+m6k8Vw1TWJjOM/S3+qnegpe19Ybo6ydvtxe2ffL2xhcCcGTI4ae7v2A3tN4cI/uuYqzkzxscRoN
sTiaeCM05lfJli268mEENAzE149L8WlLv7Px0+1P0A2tBOKt5l0V2viCtHgYAb93nKQ0oRd0Y+//
f5Pc0LESUGe00QFcP6PFbGSnfDrcnvY+vf9DYcDw+2q/Gbota6vrUb54StnnOfwWFFlEiguklwwh
4V2nwvhKFE75VNYkLZqnJSxOJE2TxvEvk73E+31u80ywRd1nOP/9DCfsmBd4sP7cvSzstLjgdUjR
QGUI9roFUNw2q+yMl+jSemqhbgtWo79l3rIo7zvDtVA3vpI2oXhe2Pa4gg2q+UibNqnAjZyZyvO7
D72zxGru1IegXGstLHGzNocxnE6zF1zJzC4V0OdZ1x79/q4HSM9VMfN2vYAP2UYvZDXj6X8Tc56M
jJtejzQRSM2myrUhy8gxOtr54xWduU1NDBc13dCK99I+FOC9s8onR5J/fCHGqGGmvFs3tuK9o5NV
czuBH0uMA/1KiO99tUvT4uoG3///xn8Lt/JIwUCWwlhox6VT1WdrJqvBLJp9qSLkyeSsvMaT+5Of
s69Bj0e7qf7HrkwsyLrJK14bkkmk9YyO+La1/MOE8/Kwho6hFVUTeVT0+9T4buD/S6y/Fo+eRR54
GnzocQcXo32Wpl/RnVxqOhX425zSFky83il82IlP8TSyfFpiEteH+kRkdCcTpppc1RV1ysnHD23y
Cxlf3Tnp73o59Vw1scKrPktbiuhJyZeqfnG2j9Od7C9qUmWxvETxHUeXtzwX4YGmBsCAZuuoBMhz
5hDaBLBGisfpAvT4WGxDMNYNrfhrFoRT5klMueyfZNDHNfA+tw9bjTup6PcSvcpDkINe0OPklKE7
yqbZGeYxDK/bi6o4vT0WggU7eQV/HA87Ps2K5dV/Gv8VnWWJCQenM5DitkOIGmC5CaQjzrd5/NF2
hhuhdv7KMdsGaJFse8y/PywJ0AHFgR/dD/Tz8C2Lh1P+Z325bx2U49at/RG0yHn1VFt/5787OUT9
nWIUjgqAL4CGDsROB7CLlhXn7EGe7eP9kmWOioPndovXy3Bn4BrK8Lq2Tr8Lv99HdOeoIHhHtmkg
GJhyxhJiA0VCujJqA4PTvh+SHRX/PuFgQhMDOGFWS8h4v8FJW35hnEc0y3gUGO8q7zuao8LeQzaM
Zc/B0dqB2K4aHluoFc336Wg5Kuh9nrPB5SRrnnj7pSs/Ve3T1hg25vtprKMK1tuDSx13AbPvIA6O
89lpPkE2h3TScJy/77iOqlVfoBEwSwOwLvbpdGL5dhLSEDPfzzEdFe2OV72aZSlo10n3F7inAh/a
3Rc+lNEsDplRP1RnHsVvvSqkJSNY1qYUEZ6wKHr1HO8QmrCemm2jQt4BcW/dahf3XNYP2QxeYgix
tX/fE3McFe6+4URpljFAir8eACSOh78BMjEEfvZuhu+o6Papqxc8+IBSbAqfAeSlHp7C5kerx4sf
ULfjg3/fPchRIe7ZNsw2WEeRDy5dlBO0ls7R5Bzvs5By7greDk0GLqMnKYA7oNtDtrRPbCwNW1Sz
eVSUO1mKroL6OChHw4vwPuDCHtPyKbVdwyJonEuFufOi8Sm6tsC3O7BoqIY4l4aooNuWzn9z/Mbz
pyFYUdRBASapSPlQsqtt7AbXBGUV1O73YkYTD8WhW3xO819uQeLWFZH0PoRyOdxeWt1vKI4rW2/p
ZL6XpRwr5lvwGJAVGJDs5ORVLOrWkEBolkCFtFeVh5Jvu0vUlcfN/prPX25PX7MAKqB94KjGUhdb
p8oi2/kABpDZJCqhm/JusTf3t9QOKsgZYui5wpN8653AVZfcN+vdEd4MzYewSstivy4H1ceFQnxU
MEi1uKXvGJZVN/ndXm9+gRWcL2m5i21kw2OaItiUnBlyBY27qiL1dptWxbJf33bDhFs8B15cyQi8
z/dZRylMWS2BwPgEwzfFIeApurBjupaGg1a3YRSPdUcGOivhgEPWsz9x+cNz21fbM72hag5bFagu
Mm9u7RVR2CqdA51+Emx1O5YtdCS9Q23iXdd9g+KzNcq8HQouSBbyb2T+u8UDh2WieNFk+o6KVCfp
mg2dQCE2/Zo+dZf6CNbtj/bn8pt37E5ZYqIm12xQle24EPZYdyvqdrn1a2nnPGIN6QzxXmMfFbJO
7GVmYY9gE64XTj6Wy0szGsqNumkrnjv6oJvgHHuTLfXFojIZR1M9Vjfr/f9vXLaboQiz7vdxy/pb
ugdfFhHKjrddSuOyKka9djZPLARpiA+Sg4AflqA8TeQTtwxm0c1dcdm+ake+7MTAwkfjh19+djLA
sNvacHrohlecFnJKpLBnlBRwHB7XIogID49d4RnCsW5RlcvtuBYAke9q1riiRySqLFM40A2sOKrT
BtxmAvOWzXKqSZf0/uvtBdUc2yokvS6h0T7v7w5ZHwyPNAdt5cR/spIvUSAh4U7kfLj9S5pvUPHp
jYf+ZKvBtdML0T6e+JXVf904Y8zgrLrx1WNWhp3sOrCSz9AHjNIeJG7t9vn23DX7RsWo41CtwjrE
raQt/9mgflB/ECaafN3Q+//feCvrN+YPM86RbNpARX4u8iaSJnFBnU32/78ZfIA6RGlN2Dcr7eOC
lgdQ8N5pbsVTHRf4Eqez6ifaB7Fk00k0prCrCTIqEN2dHScDTSTkV/oqf7A7J49mNv1N7GxvMGTp
x9uLqjljVe15sANIuypAtz1Z6Lix1kOWRVPfHAr/t6y7pOlOt39HtwiK8w5WUAVi3V8kfYfbhyYo
EdsWwRpTCV/jwyoovXIa3EXXDndawFjnjn6z/eZxYvZxa9aHbgSi8q4PUVHprbvmDYf2Ju7Ov22R
eHdxtXiOikrnrdy2YoV3VWX7T9qW/pFX9l34PAyuHLRDE8w9k3iaccr0L5JaxxSLnoDW7i7JOMdT
/Nd1IMiNllQ8/QBvBY0vAVH60j3eZ3HFf2k9L64Eu/fTvB3q9GBkNtNsSZV1dGztoRkHjFuvx817
Kk2q05pgpgLOs9bZ+DRLaB6M09dqrB5JM9AoKEwXcN34ygELjmKy+BzGHnB9XQEHDvoSUC7TBtc5
kuKptj3gpRw1hCfXfam9C0VVzm/LqG/ONeWHu5ZUxZynHRj+aY3abrYKmgQy9NHR7M7fb4+uCZ0q
xtxJg55ndYeYBqBr90P21cHhSVMY0j9NFUrFmRO8tm3gIQQRrgRt0NrGIz169h8+BFHOvhfdRTb3
uZUKOE+nMR0CgZJFuUAqmx+KFSAp6740UEWbMyFBjSv3IrU7RaWM8s6NursQUp6j4srXTqBrATpz
EGXyT1Muj4uVxXNjYnLQuK4KL5/S3ipmH2lO7vTHaawecm7yLt3QSnYceAEoIEOsrlOdgIWt72qI
hkUUr0Wtr9s6tP48VST87DBsHV6hu/L2jtdNWvHZQg7l5E4hHmNgj6zzDqIwlA80vqSiodqyB/3Q
CHPMef4jdJezaNKTY4P2pr9PytRRMVGAjDvjjmt+6oHKOZe185fbVsthvo+wxHNUNNTYzVVtBUB0
td5M0MOHzpNMUBOlgcb2quB8aovAz6nAbc1a4wp9RS658xKrUoZWrIRtegy9eTyhLm6BdkF+DlD7
u71tNCeJCopKe7RMQCMVJ6vNzh5Fw0ljJZbVJreH11lGyY4rFwrveYv6DZtQqo+5a3VWNG1kiG+P
r5u+4qrDWoU58TnKck2azNsUDVmN+042/bo9vm7+issWsvf6ke0HbbjN8bwOdewMxZ2TV1xWDLW0
txyH1FwU32Zo3NjpEk2VCeutOcVVMJTlg1RjKmF7ald5E29twM5S9s3nNl2gklrZ1j+ta+KA0iyE
Coeq25wWU43YxpwKnVdWlHlVYi13NXZ5joqHQqJW1SOaQZ+2dBvPbTH/A4TB74amppZN3fyV9Bh4
qKIeUlzjAi+P+O+geg1Ny/w+yw0mv//mm9vnUtiT5Gh6e9qeex7LizyCoCzxdkaDJuGH9HB7r+o+
Yd/Db34myNmw9RwZfotG/bnAi+cTkOy3x9b4wb/FzTdjz/kUoIC827+7ZOFz6945ruK/8yrJ5s4o
hkzgeSQPRpEd3d5X/NbtFh8kM4BXOP3PolyjEJfzrWjOFvTTlruaYrGuiv+WC9/GYX+jXdryd1Ds
ZbTeMeR9mg9QIVBgCOPzUuDuXwb8UtT2K0qwKSqAYGWvO/kz8+8imvEcFRBl5ZC+pfMCIE05RWEw
QPnQkCRr9qOKhwoKkgrBYJ4t/Fr6eTzyaOZf7tqPKibKDoawAYchpIgghRA5fPi5lZvBjzR7XdWF
94Tjz73tAlHRVNkH0cntUpP8x30TV5y0y/0eb+84UECpefZ5drSMmCjdvJWz1hqawc7wCvAUWr0f
22V2qYbZpOijSQJtxVGr1YdCLE6sp9auk35+ysGkRaWM0uHjbcPofkDx2E6Q3Bk3VNR7RC8gtKHr
F43hJeXH2+PrdqPirO6El01GkWKu7qdUDGgJA2KjvE+tnahQKLYS1uR9i9nTGdT6/m/G8rijpueA
941D/g8IJV1qezPS13TpoVdXRyhzfbI69CpNRXLbPu/vHqKioaZxWlpC8W7dyrB/cNM+gE51Y+jV
eN/4REVDrQsrU+rgcjI316p6AStCadL1ep9v2iMqAAq53saRpCFFO8qLm2QP9bm5OBG6ORMTBaXO
Nvv/35x+pVfkFOXj/XoimzxmfVKyvjTlB7rRFb9dB4e4dgfLh2N2cLLslcy24eqmG1rxWqvk3Zr5
uLqtIXEhxAUAHdg6DbmxblEVj83DDTDybI/vfXstfBYJKKvl1DMEBN3cFYdNnQ6amHs604yQVhZw
qnNHy9YQDjSjq/inPh9IK/8V93TdU78EpyD/fduRNGZR0U8+nyBlXqLuMVf8xKHrR4vl2pLszonv
CcObvcjXjU22xMnHiilq3TZJpSkVeD/nICrkKd+g1pjtcrCi+RBup7n4nck6os2zK/zDbePozL4b
7c3smTtWKa9RWSwYk/Wp9zqCG1VaT/fdlyHs9N8fWBYXpKEUgrACz0gBT/z+Z2OCpb+vX+QRqriT
ayFXWlqE4f6AN8KfTZwm2Sm7bLEbi7/qmCXkLgAXoYprVVmXyqCEZm4bfkDsP7TCjhYxx+y+Xiii
6sJ6/eAO3q6G6GwXPP3KcxV+dU14E81ppb6lljMQesGEo1auJHHLTz2e8kTwy2ffbm8ijYepL6h0
FtWKBvX6yQ2fUcOZyWN/X48JUZFzmc1KiPAASLSV6DEBzdRvKryX29PWmEVFzS1eVjVtiDtJsT2v
/gcC3Jw1JxNvDL6lMUuo7M6+25xQLBKYhLm9hi0tYm/0L3ZWGAKbzneVTemKcg1QcQWMCD1tW5ol
KTWhOnVTV2L9SqBUCI0M3KSc4dq9rpU4VenP22bXAHCICpWzab2EXimwXT6vcXauj2kSHDb0rXjH
/GAlzV1XWaIi5yyQSo39LivcdlDJqeI2GKPbX6Cxjkr76qb2FoKaEyMT/ziDIb/qEtn8uT24ZlVV
0tcailCiy909t7lO9VWYAHO6Se//fxPpd1WrLK2xpDNQCJj05FW7nth9k94/5s3gaYGKdJVicIfm
FWTkxn+8ZrpzbOUEoXmwLhNEd55Ga4pF7+Gp/T6sAAkUDyW847TYU9WNb+AFRtYae0t+X66nQuWg
i4Fjz0EFjrvp9zADTR2QcybmYd0uURyU1P66eBwzd7j82LZBEtpucnstNWFRxcdJSBg6QmItkZ6u
h7Ydv/htP0SShTJGEmhYVd2vhP/dMaKdaje19jKH8+j7j7x+ZeRsWYbzWrPZVYCcs02BTwiyDtm3
Ef0pUEMk1DBz3dj7F73Z6z6183V2cZriRh+lVYLjbrXvy7FVOlc8nS1khpgUjjvnVIR8jtp8u4uI
E9mS4qT2SIJqpSh7LuGzbZ/9tI0s04X43f1IQ7X+I/pWBEsDIqOp9uuoymoSOSH7fntHvmtxDK6E
rs12eFhU4HawreyE3qkDX6C/OZsQ4u/XgzG+YpiFTDk6j0rQdcTkSGNx8IZkiMaEAhC6zLFvcCyd
jZRAFkzDYrdDnz6g45THRY5n6nxeDcW993NhfIQSyzLeNU7fyeJlleLQV2lU1/QQuCMY0P8ZW5Cz
BGUyta8LqGs630oK75x5GRAhd66RkoykTrHlSBroS5dNYcRLUiUCFSqAplkV394GOvspMa+rXZdb
IfSBOPDYfJmS3jIpkb4/dKCWizonW0ZwY1AQHo4Ymp2a1ETtoRtaCXTzsFVkdj0YBl1DczrEjlEm
7t0YSgO1RMR7OckafAkvvqhB6ppHtP46Ot9yo2z4+44XqGUiiy2FnPsufQiX7AEE64+8GL+zZvhy
e0F3E/wfOwDmr/o1JdPcezm/uvZ2rD0r7suPHEj+phwfevbLmU3d+7of2tfmTcimpdXmvMHOQZdn
JNzl4gXf5eagCrMc/PCvvtpO932R4uKWZ9OWCQgQWtCXkPl6kBY05IR/GUCTnfpBVM0mLh3d4iv+
PjlDPrR9CH4n6S9JTZov0KqzDixoq2dkTIYkRmc5xa2LlIypY3WwnOdEUJGLmm06Sl/GywwKcLtA
k5qJ5OVdDA92g+LeyGbwtO5X+KmWJVnzR3RfwYIZVbhqo9oa8eWpKu4CCNBArTZ1oDnaxRvpi2Tr
cG6dcTi2JF8M/XYao6kVJ5qOQTDYJb8uVZ8sAIf2Vh33PUvaeopY/cvN7rqn4Tv2ytGbjW1DTaEk
Db6DkhNjV6c8itSgpKH7CCXNaWS/cN/t+bV3/diZgtjpy+dykIkcHlfnVxWQ822f0QSZUIkCi5c2
cuItv9rhws8L+P/OvC/LeCpTU7as+wnF/8XMvBRPAv5L1swDwGEb3fJo2Lrp79lfQDtz14eo1ai6
Y65FFlFc/dzv0EO7zBEeIu0Y0jCmcojuQ5T4Mg4+HjhXBGRQ9T07rjxD8uzZ8+7Sq8d2UmKKmMcG
atkrsrhUgK+14l/Y2Jm4SHRzV0IJq1YgCyUFsxjz4sDOjgDtRn1+14sP5q6Ej3prG4I8P3htR7c/
1G3KPxB7RTvktM6GHEvzBWrhoq/FRor9C2yA8ooaXOTZT5fM920ftV4hoJgxl9CHvM59EG1sjEDa
GbHFdI3WTV4JFa3fFQNfquJKwqctQIN92yb8riovDdSiRY+L7dyQorhWozx6Xna1GhH1mam7Rzf3
/f9vwtyS5xskNDD3lh43Nkfbnz414fR0Y/9fbAD3vqQYG/ouOJ4/FdlPmxrwnPsY7yQ4qi5NSgdp
+5DPuKby1bfaw1oNh9uxZl+190ZWPNVqSE5pg1lbPU84fRL5r7U776mgSepYZxfFXdFG2OY9wy+M
4NT18yCp/PER5MTH+z5AcVcbkE5CxhyEeuQLpTjhtyglfxwvtjvTRV1jfbWQMaW0tuRWF9fa/QiR
l1hMpuuCxjZqb59cJicE/SUk3bIuCrOHBqNPxa/bltFNW3FUO2djBfoC8I1OX6n7Ocs+3h5Xc80N
qHKi4xZSVOsuMgT6P/Ayhyd5zBMUpZ14+ObG3cnUvfn+CzAN1CoG2aoGCuXh+FxI1pxc2j3SdLlK
VoJ0f4P0B235kbjWoRD9S7eyl3YbPt3+Rk1SrJY4VhBnp4wiDrnpwzxfJAooi7yOwnT+6tZGOX8p
+n9AwY7xw7CP7aA8+IGpWUa3pxR/y7kTDpmF7CFfKAocQWKF/ZnkJni2Jp1TH5hKl5VtR/zxuez+
Kvglnb4w/1O1fO8+QKX2rgt6oL4z4TWOMb5igxUs+CEGOLLVsL9ur6zG8uobU94DbCiXdHzuhRMt
XX5qrSy5PbTG8r7icOi0GnLXouPztH5EZWFCfby5C09HA7VBbwrQ6lRWe5hjy0tQkYhl8uvtaWvu
S6puzGT5Y73kJHil4Mlp2HhgADPSqkdPiB+X7ilf8zij9yl0BKqMTAZ1ji0oYKTKDhNEkccUF8Jy
Cz7f/hjd8iqOJdoe5NwMu5+Ez4w+zNZ9KZvasleBtdXKSthfFOcq/+DgbrEYDnfdtlEcFp3SLJhy
RLkhHCKPP6WgCAjSewA62DfK8ZgtGxCHxBqfw6xIBG9OQBpGkLI43Da3Zu+onXlWa6El3baD1wna
9rVsY9/NjimoDcemOjrBJZyXJB+l4T6sWdz/68+TviiKKXTPQel8Lu3+YTXK8mkWQW3RW8mWUjJm
0zNvQ5A4zfEknAfoV9y3fdQmPZBblU0H2p/XNHdnFw8ha1rRuOvrpTpxm+eMGdIhTXhWu/UAtZNW
5WBB/NaN0849MzsA6QHo07y4XvFHzobrtiZz9PZFepNLZ+A7nIdl6J/Rf/ic8/pgp94Jyn1x5c7n
rjXRceoWRnFopKWboJS656YW+CIL7H5jBe3VtPlyewvrfkDJgDtA2Dgt4X54G4DY1HLYqvp545nB
Q3R7VvFugDfz0XeX8LWRnvs5D4eUx1Xv0t4wvi5J8hQPL92K0Kxq3cuSOceif/VECOYbB4BfAHXj
itfoIeySjlj/0Ho7Owu57yBV+/zCOSi4W/fuhSzloajZ4zotBoz0+y/7NFC7/Naiyai7dO7FknMU
pt+b+vPszqBq8qJuLL+NLv8c2n9k5UZ5M53Hmn7KfN8QjjULprYAylROYybX+rpN8WQ/BCbVEd24
StacScftvQ3jgrfvS8eyEbA6y3Qp1w2+b+43zljTbRjy0q6vpPMfIaP2hdbk523/0A29///N0CNp
m6D2WfNj2uq4ZOwgy/uEIqCo99+hc9770OjiDQpdeHRwlrGLRDkY6o66eSt+PRXSKjMCkzjYI595
ntZ/aNlQQ/TTXBDUlr++CFmb+pn8MXT8OE9PxWAlS3/0R8OBoYmuKgm6U0rHHnshf9Auuzj0O6F5
7Dh9Muys7pmJz0MT+9QOQEHcaZIFq68TdMUhv1I9gg5pfKZe9s/tzaP7gf2YerN5+mAMZODun7HU
Ebe++qSJqv7L7cE1yYfa+0eKlc9hAcW1tf44Nqdp6aOlfgjzv1mY0PV3Nxsigu4jFM8Nxm1e2Cjl
D9540YSX0HDkeBENL7c/499WqndqMGorYF03NVKAtfrBcJvOOvlsF9+zvEBDoDwy9srDcyerhBE/
TtMXMctozFDfzpo48HmSlwntlkSEpndGjVRVoHYOUuAsK+ASMR28mIh6jje3j9hwXXAJZuGYSCgD
lp2dBGCIN1hgPwzfs4ASCLhcSwHKzvq6k6YiUUmWs33B42kijtzgULpFVMJBaNHOlyl+ImAQiGdF
NHHvMS9NNSLNs3mgKtMA0Jx3a93XP+rto+Xmx9X7GNQftvQDzcY442NEqkvIHim/etyOO1wkbP7p
tvl0n6ZkAEuZOQ6ouuQPN8R7dhcenDQ7T8aUUhNI1XbDXIKCana34aWxN5BPuccs7w63Z64bWgkP
UwDEoWjm5kdd+icP6SlvTE1zuqGVy3izzEPQCdH8j7MraY5cZba/SBEIAZK2Ug0u2+V2d7vbXd4o
bk8SaJ6HX/9OffEWvlxTitDO4QWikkwygZPnPKTZ18x6RF16e8oGY9vaZjBMSlJHqvKB8O7Q9P5u
bIsvhK2kFdOsr199t1+yAe8+FcOso8F5LSJvX1XLxneB/3nuu7ErLyW2WuzyMqHFWxDr2Sq6IMaz
5TbDaDGcxn6TiwVEcZYa4mAGD09lib+WGFaKQucaqR9sEv+7jnw3/zgHEbcd8+6L6yX3fvUZwKR9
XvwTu/Fd7Gf7nn+ep/7BHqAUZzHwCWefWr9o9/Y8/JFdfUJzVpiRu5qDb1V9asjlSm/pNZeC7IE6
Cmh8nHl1WHogjtzMO9adBdpdkn1OVPoE8duVqsTkPtpxALi3grsUdUOUZmpfNOPPUQFQQ8tGrdjJ
UDnozYu2HO0kbpzyEnNcLfIycCBDbpFLHP2TbGJEF67exFigHrSa647jDWw39P4rzeXK7bIhqett
i1MDNJE3290XyzunTnUv5zZ0q68p7hSG7Kudp0Hubaw/9UZGPJ8zny0obdslmvZk9IsjjstregyG
pdahbGwhjeNaGB2NdYL8gZZb2v/eFGs6kC3vqbTkCC9aavI9k+RX4pRnnLu/3h7eUNzqOLYrmAYH
CswcLRFByZ/KZQqgsTGtcQOaLKNtFY0oeDk32Ini7HX0apBWfrWgD7Vt8lqin4vFd0s/Ki9Lbz9W
LT9OnhV0ffI05fJw+xOGXZpoQVyNbuIhbLsvYzPg/V8QEeQL/3V7cJNxtGxedzUdIOJUXFz1DRCp
YPJDSv65PfbHExc6PI0XsqqydOq+eFFpB3xMcaNC8pXINQ2uJXMClRQxsAn+Xso2jNkQh6XF14gC
/tdU/9/tX+ggtaYcCkt1M4w+vpFG7oZhButMD+DQjrLsvp4fum7cWfmuhep2xAO5HARdwt76cdt2
hrpY6CA2wlW5uLHTfeECGiJDcg8hpqBs27CtP7fZyyDo3mun3RKtOMLVbh/94KuDvMt3ddt6Ttf2
5UXyH719zv0maIrfaHpS02muNoW60Ing04WMcV/VCPVOHX2ZB6x8y3CYsvkaRMpwmSN8Ldot0O/7
nLLuS5NfEnJIWHygtr930GeZj81+ADfu2L5UDQ953IR0BhOYkMfbi0avUfOREbXdgEdEZbG1OCch
l1CgWd2ij6w/U7zRs+JLlZ8cD/COJmz9/tC00Dto812SH93ia1fNQZLc9w0N8BwVAlS2uz2njwNc
6DzzcUosXE6gjhHiwZcvY/1ZjCsu8/HGLXToW5M3SeHWqKenxdmlDYix+h9pdW+vCYQZQvw/cDd3
dJSSw3yJZ3A51m5Ahr+bjKJD3VSSjcybx/liFZfc+u1az3xYOR6ZJq2dBMCxldQQf50v0PLG+wQJ
HUTStllf1+FdiFq23fRe1JcPlAx3eToCzTh8leOKTQwbgA5oGyGoPfksg2ywsxwmcnDt8ZigRaiN
0iCzh7Cy1h51DX6jd8cNEk3o9ky6Szc/CNmHJHqzUhqWzsrDjWnv1FvkxoZBIYNT5zRO8msmdw75
WUbgSJHLndO4oZ2dvOlXV2+U24bg7b8XZuYDTwflOKeig0CH3Pn9H6sHyjTL/pbTQzLdDcQ6EbXc
3fYDk4tpBUFSJnbVpA09KWW/1Oj0pnJNN880tFYOTLIueNPmI+r3PBxbSNvLtadYw9A6DA1qhUM/
836+FKUfuLk4+nzZVgvoGDRX2mMEjPd4UfGxa5+TNdY805S1WM7zVvRW64+XJHmyfLrrUn64vYQf
H5sANvm3x0yFmBXwveOl7/4BaV7FPrHmk9P/IzdihfEW++8vxBXI5dk02ZcpR9mF1nffXfN3k1mu
/3+3D+VR74x8LuyLX3l3Tpx88Vmy6cCKt5h/D90wUS6tqO2LBdVoyfjj4ny2rG7l7tOw8eiNc2Vf
JG1sN/al8M9ZeRLjEHp5CG6D8PaqGnKt3jtHy9TmqujtS1w/4UwQuOq0NGtoYJPLaKGZTmNU5Mlg
X5zqTNIdK79NBNzGeKgq2hXYvGH+OvSMCpBpNv1oX1j0FMUqTH+wfg18ZrC9Dj7jXe1E0QDbq1mE
dgFhC97/LON2x9m81hhpmr8Wr7x0JpbSFvPP7WM5uQ+sVjswoe03Le9/kGjcpg2rEFI0+krASVb0
j/OqRIHJPtff9C6ostkh1RJjcJndy/QJteJig//z2+2pG0JWR5h5M8+dWHb2pYnJ0V2GO2Tzw7ah
tZAd+qVFG5LEbnDFCSXuUzcXG2et5dUiwa0Vrym5MJABFzzbpcsarajJIFoOnSdnHnzLIRfbEUHb
O7t8dSVNQ2uBalepsJZc2BfSe7ss5rsx3bjB6FC13nWGpQHg4pIs9M5K8iAe2FmtElAafFBHqwGb
pexkme1L7Xlkl/f+r5lGJGQRg/Q1K1YcxvQVLUqbOmc8YhyZqf0R14e8GwI+AF7/97Y/GvZJHbvW
MpzAaF3ixlVkOwe4Mn5P5bcZsmbLWl1g+oQWq1xUAKXHFbkA9Rp2/jH2vyRuFPI/3dqdlclGeoq1
4gGcO5xcyjTdWcNwQNvxLwYlDjmvLYPBTbkWt62K4xZ7pX3xgHeBnJzAo5GNjHJ7Fa6m+OAkrCPY
PNdWYItEEPC4PMyR9VqnJARzxUoJbBpeC18gKdOrbhHCly13nf+TiWlPs3Ylj5tMo0VwOVoNWPPg
oc1I91HGT+gd2Da0DmETE2hwM5AAXjJc+EeQ76vlWqOuwSY6Xm2kc4FcRwgWFBqq0660E0gXHW+v
p8EkOmLN8XBJ6CqG0qbKj2PUvEAKYeXB2+DrOloNFFgjxQswubTzJ6vapd73qf4FFdQVTzTNXAvW
0sN+41sLkoiIcGKeAz97vW0Tk8GvX3yXshc7nyDYYpML5eLbUuahk6qfYJhfmbjJLnqAFlFPRoIQ
UvP810IPnhMzwAzsg9qmsCKETjDP0hrqzZSrh6j+XaTRKW6XlULesEUyLUCTIe3FFKHc88dyR6Hl
pJ4i+CM6tcJ4WDn2mb6hhama/DLxbPhkk77V9SGO7pbiL0tD6q/8CMMC66CzuHdjgKiwDyRNdxKJ
fV8wFvB02rYX6LizYemZ0y0jvRCQBM2FF/qrV0UG39FhZfAQ4SU+hnaH12k4zCMyBw3JJg02pIfr
Z995PrRnbDKMPrnwlKK1qdxX8u/tmDJNXIvWBaqmXTzHyEpsCFTWHyET82RV/7SZ+2XbF/SojYq5
TD08UU75p6ILa6sL5/aYkm/bhteiNi94F+W2Sy4OF8jW1Z3HQSwQ56ei9H7e/oRhR/vfk/U761OH
AwubenhktaFuaE17EFJudEktbLtpbFxrgPlnD5BBAqWkUBXsz7Z5a/GaWEBaum5GLj2bd6SCoKpc
gxEZTKJDy1qvQKPyUpBL1lvhFEUhngF2m2atk8o3s0vTsk/sS1vZeN1L79J57Uxs2F90SFlRlaVI
R1jbqb3Qc9XeL+KDn66dV01G0aJU9mIpphaeXjRxiDvKveo26eIKoYPIeAEKPja0yTfA/cHjqkIg
Sba5oA4I4y4kTZ0ix0EYKhhF/gJl8e/bVlILzVY6aKCHuvrFkfQ0EHtPUFDfHtpweU7pvzdEaVFw
izcCtVcjcZHthU639/L6GFWfR/JKyrW0alpSLT6x6aKYaZCwodx5dGz5kPv2tgrvf29a73YVb55S
1rv4CTbkXmfP/QwI+QpIxDBrHdNFo6mhxdBjwxLqlfaf7aX9fdvuppGv6/Fu0kvVzmBNWvglr0Du
uYBIYlgjdjANfa063g3txqwgRMEeUZwdSuLc87o73J616ZFSh3XZnUfjxMUBUoLNqEwEHD10FzAu
kLBephCkRPvFuauKp96XId7rPL6S/Awlk84hHxOSZs28iLsxmn/N46eonM8uSHXaMts3/kYqWr01
DdcIdABnG9gzXXKYoiKw43zFSz+sD5itn+5HqJwy3B6CnRqNCDhANU92Ev3TiPboxD9ur86HC49P
aCWI109TqxRYuKbOBtPQEBQbyZH1bjRiR1ncDBi5qOxXnnpQoJpW7PJhKsGktb2NWNwqIxvshBQt
k4EFRuppTj+Tca0wMI2vbXAj3nrjqAdzm9069ywizx6lf0C+urLpm5ZV29dGj0dA0YBI1CHFaVA+
riKmbxDn+cTlCiLXtKpa8TEleVWl5QJ+59h9EE6+c+I1DgfD0PqZvu/kULYUtk+A1Ibq1T5t1vKK
wS76md4naexIBsropvsxERZ601c2x0Gaft7k6/qx3k2KZQD7D7TiHHaly0kJJPWGZkrXruRNP+D6
//e7aEUYVTXESdyoDOcqC4sKvJnsx7j2AZPxtWilbuskFA00Z6tAI6Ow7xJ3TYzENPT1/+/m3nt+
10JGHDKh1nKXi/lzOW0TB7B1xbjIEbODbgKYxRvbvcgiKwTJ1koXpmneWqxaJWiVFsDDsbNj8wKQ
X0V/b7vLh+mD4Wj9b4t4JCr5MkfZGXdBYZK+LPlvTs6Tv0/FikOavqCFKVSgpZONNqgEFfPDqW7t
BzCh5EEyQNjXU2N0bBUdd7d/jmFT08/3uP8fpolAkDgtnpsoUPJ1VbbMsAb62V5Y1E9IHmHoJntx
KwlFJD6vJHFDTOmH+yq1h3lwfFCDR2NQxY+MfG+WT0u8crdqmroWsvYgOEtisKDYrP4FXaEfUbGR
SF5XigN7fCG9FAZXcQTpmqhtf8606r5vW87rD3oXr1OkoHPnRciBtayCtooDXkB/vpPWSpYyWUZL
snwUVQIFghwyTrV1B63Z5J43q3RvJm/UwnZxrYguLTKUdFiQ2E+5el7KjaWH3kE2kAhF5wR+3mw4
juNDPBy22VyL18nul8iRUM5C+XF0SxCG0f7YbBT+svVzfROhCX4qIWqQVrGzS9jIz7RvNmHjGKRA
/u0wzOkXWURgRPbQL8b+UBIH7hTcNowhSPWzPWR3hKgEDD45fyTnQcJ/jPPfeZvIq61rxbm54jwf
RXaefR7QetwVY7Pl1hNW0TJqVLHJdXywuSoqAxeESACdWmuAe0MI6ad7NXipGiTMAgz/HZ/qXWNZ
L7ctbkgdVIvOaJFuXrsSKqyLHXpLH7j8yLtvfRWHrr0FIQHbaDHaNm1ZRBP0vYoYV7ZxcRmxEYyr
jfsm62j5tV3S0ZceBE5cWWV7aASI+87N6ufbBjJsMPoJf6zQPcp9KBKx5VTj1bWT6C38fXtsw8z/
c8S35yXrocR89qMsCqzC8wNS01+3BzdMXFeFS8ZuJhHFxFt66Ip7+490V3zGNPLVl96ljKEWQz0L
F3vulH1xeBYu7nxfVZs6Xpmtn/NV5FhgFMdpNU3vWnRRWs+rQkQmg2tRyjMcxDge5c9gdAf5Bcv3
srSi4zaDXz/6ziypqJXvKMy7YemxrPMg5/Nzm1srSePj9kXYRQvVvMcBrPJR/k6f5iZQzyysw+mB
Plvf80fr6D2QO2+lFjYtsBawV0mcsaix36iq+Esy7wAys7cE0NDbhjKtghawTWT788jxQ7AYhzL3
wpRuC1a9sSrFQTier1J5NbmI4R/R2EG91jz38f0Ts/WOqjQGGovGcHv0zblBcyoOZZiGIKgfD/SQ
H+LDmn0M5tf7qwabpLklITNz7e3p2aWIxn20RtxgML7eUDVLVg/A2OBOwnuzYnDxJvZKCjSNfE3q
7/xf5jReSIdjNwB39xmubILa42tXKR/2nMH4WuQqSBqXckTV0UCyGq0dKb6gnrtu2mOb23GPQaRP
vY6V/Oe2jxoqEb2/SvRosEo5CNTr4rf4I658P0uI6+Pbo5tMpYVy3PMh6iS2CrQkFfzHqoqQ0Ue1
yEUb/5LPEwbufrHj1UXzo/cYn+z7BXKX2XENNWGavxbB8+T13gJSgnOfOYHT013ZFCvAho/JUrDS
WnHMCll05LqNUmgQHIvDdLc8pTJAiKHVXOy3LADRu6xEmbCmUNBrSeb8Z56l0DFU0xqM52PrEF0x
bhwi34+uuuGNJO4hstoXi41rdE6mwbXkO9VF43o2Lv2KGRoq6XJuoLR02ygf7ztE756CMp+keCQt
zoxA/CgLnDpY1tpSPo4novN/T7E7Rj04Js8NRPTGkyWsoEhOylrjJ7iePv4DnWJEb5KqkdCdOW9h
8zz+NUvy5OXTfebIh5HFn5rkpeTeipVMv0SL3Q66t77TYmdIE2rfpWk+4skd9K2giVwea2/4s20x
tEiuOpDoMhd3Om3TgJ/ru9M+Zt6mNEn09qaSFXONYyN2ahDs9ZQHOfQJho2K4kRvcXJw8yc5lBLP
FSQBoxTNd/cD+vBu28Xg/3p/U172CmUzahP7+tDgqUen30Tgx4je4JSPUvmNhdQ4FPMP3ISooISS
y+1pG2JLZ++2Y68bXMh9n0cQqnv9T9BX7sVy2Db41VXfZd6BzqU1WyhrmRoPDDxPogjSeV6xuMHh
9R4n2/GtSniwuLDbz5SKE1huw6ZIJkg/kBXzmFb1+v93v2D02sEi3fUMV3Xo7vMsHjr1sHI3Z7K9
FrF+JfOJO9iPwbkx0yeAHdL++23Lm+atRWkb4dWxj1ATLiDVK6Dmho67r7eHNs1ay7Fwlv9/D4wn
LncgEAvAspkc3EmulOGmD2iJNhd+kdU1HtaG/ijdPejOyCZ4OyN621Kuogq8CXF5tv1JvXhgJnlo
+FytHE8MRtc7l2InUhI4XxQ5AHTXMt7hAX6br+tyX8B7DGOEx9czm94yEP26LwNut+tNRF2wixao
bMoX0UlkKUGnYldP3rzPKmutxciwoHr3UuQ4aWF7Fq4r0+Z33dZHPyVfbbaJnAST12JUFgXa9RQO
V2PnfcX5MAu8fiQHx+k3KQvhC1qgSisZIHeJIh8102OUSBx+NpGDYmgtULMha5mF7sWHrujnXV3J
CQIt0nocrXqNKcewT+qNTH5RNksJrpxzJlXoRjteNIFLX9Sada4V3gcljqvFq1+LipZX3cgu8YKy
t+b9srDXrPMeqhTM/aWHTvvbW48hwPSWptIDD/jQYscHseNyR1SKxmyy0HwMt42vXSGrYa4qksGT
hM2Cjqd7CsaX20MbYkBXA+tYG+VNhhpWojv2cydF9WlWZAioj5PK7U+YrKMFcQqJZa/DNeaZcrTJ
QjJFnCooV67YxnD+ITqjtqqZNUIgu/ztFmXAM3Ug7Gn2/LBmf0gFcshfc/ZIfQtPY3Tlk6YfpAW2
m4BzL07T8lx5atrxplZBL9Mf26ylxbQHkpK6bLDWnu/upsp5Qmn4Z9vQWkxPhaugQ4jk2+aWlQaF
n2U/Jgv9t7eH//jKgeivP04VSdt1B3pUquRhB4hC7j94jXrtu+w3bjte+/gNDOQrVwIGx9XZBP3F
muaprSjwna0CN9MU+FX5s1PNtl+jPwrNzVT5biEpOLyiA53TJ9UBOzWU3ve6SHYtmz8lIF/JxPT7
tvVMTqWVL7Y7+fnQq/IMYF8gFfji5hWPMlhKpzcHgZvnD+71AEbuIHNRBOCMe2LzmjCKYXi9Xaxt
RqirNQkmXsZ4TThP0j6qla3DNLa28cV54eYyQeVSqzuA2Jj7j7vGRmmwtw4fo2ntOwLs0ecEr+ag
wl9xG9OMtc2usWbsDjGWMSLJuWiTe8K6h9ReQ6aZhr/+/13dr8a8i0mLWU+RH7L5Por7Xb/W72Qy
yfX/7wZvq6yvUrxSnv0kh/QBB4f5yu2gaWRtUxOQKrZKJMlzGychqb7JeC1/mUbW9rQIwOai9VA5
t9azTL65a5ezhuKEa+HoJXGX1THeyfs6DVw0N+CZ0ouPhG1CihGdxPwKXgTGFhbp/XlXqOTI+m1a
lkRHijVt1FsjhUmKOA87qoKskweWrpW1BovraLGcsShbCmSRYsFTUFuWzR2eW9fW0+DgOlYMcpYJ
qwEpPwP3PYM9ZwigyviSjMvvTdus3gemlrFJ5mHA+DWgG17FL1azcktkMowWm7mT2kLamHqikosk
xcsMgczbszaUsjoxud0MiTdnV2+JkENdvkuSeQeV23NSdTsHciG3P2P6BVqYLi5Jh9jCgciiQ7aL
QGEKWR7qbtvM9T6wxEsWP0vz4RNkMLMJr/4R9PjeJsuJiudYZHPzcvtXmFxIC93Jqpx6nEt6rNPm
a15Fge1G13etNZZ4w9bwH3ZyzNhyCs8+zlnyJfFziBeW992i7lFLrRQ3hk/omDHXZ4RBl5Eem35C
8VG+5Nw9FtIF+eGayJBhrXXs2DQ7C89q1z7mZPjRKzcPJidbgeIbVkDHjuVe3pSE4FbAJaBrr/KD
5VYB2Kq3uaneGCbTvAQUFsOXcXZXesk3B1KPt33HZPjrL3qXAlWezUux4Eza97W147P9XMXZc+lG
X6tkEysAI851Rd59owdAInXBEHsG28sRHMxDWPfDJm5+DK6FMKQSoH/bN7hJyj20ES7drhds7Zxr
Wlct2Zas70tA+5Fs4ymYsy+qeo43ERAyosOkXJc5Uxyhno97Zw8BtoM9qZXd0+DqOkqqAApodNHD
cbQgd+0Ou35VqctgEB0gBc0gKls50aPdAXxViyDNSeBbawzMpuE1b8zmlou0ZM5DmfnhsmR3cal2
NSizbju7aXjNEcvaH5NGcefBz+k+ZuXBauS+KtbuqA1JS4dKVUlfetR2nAdVqifpLEGM6++mU39E
lAdQJFy5ljV9RnNK3GnSSY4NPQ54zto3efGswF4ReCT56/LsqjO6v20ukxtpeYX6REx+DDea/HQJ
wMXwp6qzbWc0HTXlFGUkcadFj4vTH+d8AjF+vpv52hWMYaV14NRSyA40JHCk2elPnCbHMpb3IlaH
25YxDa8d01y/HEbZwJEUrhUYKM+E/1P0a9JZhgW2r/9/t1/GAPLUaixwEhfjLivqoK68T6Jh+zmr
9iqft1XkOozKoZkzLXFHj24/Dye/mdRDhnuM2xYy5BW9JaodIMueRKhJCjbi3FaFvWfjupb/SQvc
Kmz7hhbOsyN9O3Wxg/KcP/pdeg/001669X3pyN3tT5iWQssuc8TGYSrxiSyqn8nyuc+akzPGuyjq
9lU5r3zFEGg6K3ZaZrjyn4g6F8QGnkGk5OhkOH/d/g0fE/cx8r+LxHf+VJWyzMcsGh8Gnnz3c76D
LPWRDF0FWRZ7ee5l/pTTbtxbthABqeK1g5PJB7T7aDYkxTR1uTo7/ic7++xNT1Z7mO1vt3+WIQZ1
tFVhcRp1U6nOhHZf0CB+qGzxSPLm7vbwhjXRMVaeQzpZZxjeq7ugYzIka4ha08T18GZxW+bg+z82
YDTvpuboNXOYodt328Svq/FutcuhmbOeY2cVI3gVUD/3+0laa2+9JrNcf9S70atE1EgKqTrXAw3z
aDoMvN0WBTqiiiyW3w5zps5tFh/Q+BvG5PW2ST60uGD61WkneV+1y1K+teUvvzo12IGa7PvtsT/c
IcD1cb0cfmeQERzJThkpcVckrH32xw7EB3b912+adCcqMu4ZsFArS2v4HXrJ2DSkSpeBlm9u/TmG
hkipDkquvJmafofmlTlJ61zkYA6e878xex7ys5u8xNHRWe1uvybH/zxPwVKaY46jZ3dFMeILw/ho
l9EJZAu7mAwHWkEbh7W7EX1mtxflQy/FpzQv7TpR8dZP+MnryvBKFkZmcbg99IeX/hj6+sl36+3P
3hx1Xi7fZOTuMyZ3pLD+TjY9d2z8NEwoBZoYqWGttdi05FoC4tTKoplO5Rt6jA820CbQKw8jubZF
m4bXakm7nXpq2TBUDxEAW82hBayeSjadcWAsrYLMoAO9qIiUb2n2qrI5EGpNfPXqNB85k5ZbctX1
baZI8tba9yPfcVTbij/V7Uo0GOyi14+13Y60AkjpFIvyuwuN3LJTh2riW07dgunQextEbYRGmXyz
awiPUPd5jEFnW/2BcNPKIcFgH72GHCDWPIKpAsFmcTx8ndA5Ew70vi1XUJiGCPtP8QiaJsezMf5Q
jic34ns2/LgdYKaRtdh1rQWUACMHPZiwv8nOWUKf0H4lek2Da9Gb14nbgUlRvlVi2hHwhed8jWHD
5DJapNZjn7NmhK+Pnbqvl3sOHuY0utw2imlwLU6nObYiMI/wUyX6p95mnyDn9gnHg41m0eK0Lycn
nsFnfnKmln725dge7XZuv92evMkXtVhNxmhBPygv3yQjYe+HY8UC2//arj3jGIyjV4IkBvN44vT8
BPk8vLZYLrStHJHsm3HOVy74DD9BrwYHG4KVy3jN8oPapx4a8oTLAH6tQH/vr1GTGZzzP8h74i6t
8kd+ysnYf81owj+PZdUcb6+CafTrT3uXuASYkT1OU3EiqVWHRSLAiuG7KwnXkBV19H2fuR1NeQ1h
RDKFI/+ZqC/oTwisztn7kRP0QyjW1A5Mq62F8NTjyMqgifPWQ4eOJ5cM71WQA7ttJNPgWhCziAsx
kUGcpgF02lX+RRW/bO6tWMlQYxEtihNS1kMeo34jbhvijuIlc9BGPtDALor7hrdrvRCmpdbCeSgb
nC/aVtzliVPvFquIjx4HaOO2jbyPU6+Ov4+haaiixC3fvO4xlk7QRl+6KoVE0X6KvkT5prZg4egI
/L5I8a7BUJDKMgoyTh5p7265+cDQ11/2LhTQx48q+spAKXv1q3KAjyfLlOxvm+dj4zu6xglrIePZ
zW0BrT2wSA9y+d2wbRSajg7AL6J5toWbiFMeQRU6sMalCjM8CMQrS/ux+zs6CJ+mUy6GbOAn6ji4
Jpjb7LEG2/l+gINutL0WvihJ/DaykN7BFufsatJB5HZB3/razd/HMeboSiWDA6WQVJb8pCSayeNs
X7rZfvDth07R0GvXeF4/DgLH10JZIBdUCa35Kcvcw1yDVQvCkrvck3dKIjFgRajKVrKzaVW0cCYZ
ruWauhInN28bED3yL4uS2dlhMlvZ9j5Ob44OyG9ap/LHBl/AV47pWAZT47/KWO0tz9ndDgvDj9Bh
+dDN9SfkTH5y3eQxbuh4t7jo88iiaE1qwxB4Ojqf0irGSRLBMUPWOiA2ukMXq/JWzt6m0bXzcc08
exqgdXvKl9oOB8AMnmJmJZuSs+NpydnlLKqlcL2LxX+DwST0/E3YPeHo4PyO4TIZ2hPWRSXjbhbT
HR64V9KZySTX/7/bRnH/mWW8yqo3l8nXRTgvlSz/bPMWLQ8LVXNWj5h1Dwl3Eqlj7R48Fq2lMJMz
atHbD64PWqdFnAZIrJ9aMkJfp+n4rmkca2UrNRlHC9o2I5YqsBwnv+i7HXjaBJ7j7KUfNx3wHE8r
qrmoAYyiFk4Es71zB/eNRVYcxMIFezkqitvLYNjldJh+HVGmPIpyyC/UW4w37chKw1GMBQ5nUEbF
1Va584cs3sIDIBwdt8/SdgD9QmldWj8OhcSnRhFa89qbhGHVdex+5JRohKGxOAG53IA2aUhOkyu8
QPQF3d82mGHVdfx+ghavURW1dZlbuYNW7W5Wa1c1pqGvv+pdtOVqltA3Qf1O4+atT/AcxMEFvts2
7+tH3w2eRaS3hCysS9JOAnzCvgc48bJWVpimrkXzhHILDcUo2ZfYQ9Ey7GqVr3ioaWgtkvmiGgi6
weCSQy80KQ8N3bjj/weuv2TIKEWHPShxLjHNfZTqENm5bXCTL2rhmy+9I6YOrp4v9Jv0SjAZOFfg
3TyviecaCiEdo191RUamuU3ecv91kvupvE+dFqigsKy/3v4NhqpBFx+h9tQ2SQOnSZs5wGb0Srwe
vkNPXpO/3P6E6UfoWdcSYylEl7xVudoJP/TrBwtSnCwP6zXOF8NK6PojlE1406DwIG+Jd57lnewh
PrFiE1UCOJ21sAWd9uB5tLEu2Db3nHY7TqHMgIaD2wYyzV4LXNAdslz0cFLFkoB72WsydYGsN5Ge
YfZa5A5yFKUNffaHmIwADfO4Y/TQRxOoNLfNX4tfzxYgRBVu+dB5n2YRTOqruyZaaEheQsvA41SR
eESGerDS9ki6T37eoCps9yy5z3mH/z7f/gkmH9VCOU573tKmQhikX/Mm9OfHqocwFH0Zi03Un8LR
Iec5CNOdjKC0TWyf3okFBIaB5DZZue02BLKuUFJAhRYiklgEF1xNkfixDAfVpXsvWjleGDZpHXrO
hqr3iBhgIU52c148JGqtddM0tFY4O0PsVbJJ3JOV2N2+B0Dpkvvd2vZjiC6dtHROHRfnOywtnoPD
WkKDzp53zGt2tz3HNPnr/99l3SKJ6rbvrrsb7/ZFMQVxuSLWZxpZi9u68wsHrMztWwwSfErl96xb
azs1Da1FrJyV00UpClsO8AggBIIC3RGP8bByQWCyuRa2Fe/B273w+K3q+B2HTrRCA1tOt7VPIZa0
cO1831kcy2vwBPAlKasAckLp+GL3SRA3YyB9aA3ad5FlBS1du1437BA6QF3KeuLl6MRviwXw7Hhn
qc/k+pf/kq811BpCWAepV14zepXbuycf7PjnyMvHHYlLeYdWmDho5BrZvOmXaPk4sr0+UqNs34r6
xNEdUL8V41sr96TbxDwqHB2vPkR10ibNYl3+j7Pr2JFb14JfRECkRInaquNouic4Xdsb4TpcKuf8
9a/6rcb0sAloNcAs2NThKYYTqmjzjaCtEHUe+01oc24O9wZtzdBP/VB29fc2GvfAxsWSm4pFMGkF
yBadGCwATGS198kDWW2AQlUDHjR4U0lN0SWF/SyGv8YonHWq6mHxTIxFGqipBeqO8Bc6r7BIxpKj
iPmxkCQYXVM/qs4nFSQPI2szpDrdMx14EYzyqcq6z2Xd5sEUbxOsttXa9GiA0Pk0zOSbD7aHhpP9
ZNwpNNZRa9Kr3oubvBzr7+NCd55d7VyIiSBBttvkjmo9Oitq5Dadpv5eZeRLTZzHTESmOlqN5f+q
R8+s1cdruv4eWWVwE9hmXZim12X8dX/uOtMop27pDSJJPCG/k6E8VJ21p6R6iZPZENvQDX/7/xuk
MrdrKLFunR/ZP3z4RZsvZfxz28xVpA6cISGAoUHNYi3k4BRH2ljH+4O/35rr2moxulskNIVAe/EY
L8f6YTilex8i6ocZ3Erpa3q6/yu6xVUOYNLmtbu6PvkWJeAEbE/OTHcDPwiTDI3O+ipsQfNjQW3Z
e8CO+YILjxPkdXs7FVvP8AW6X1COYH/oa4sQ23sonOEw5tNB8uU1cyfDjqkxkFqS5cmhpGPEvAfQ
QD8WvD7TCHW0Q3uE7JPhCzSbslqJNYx5SvKkGb6jYnPHovow9Sbs6oZWjtiRCzed49l7iC23uvbg
YwuIJXvDVVxjerUIa/F7yRGZLB69qpen2GUQb+c2DTLfZ5tKQ2y1+Kqq0zrpMst7yP1+l9jolrNM
YXLd7BX01l0/L9Poew/uPH+rVxf6DqxakYfnpgCe7heUi3OWZhXlUQ4E19Zngo48a0yvHh+3bfoq
0ynyjdUSSXh+hKzd0amy8aktmfx8f2fQTV5BrkXXEfF4gccQYzbq0tcFJePpK9oeTN2KOmgpyJ2r
pi1sxH4fxsU9yHw+TARl3XlLz/1NC/L+Z2gQoBZfJeiPA3+C4Gf0FVb7vq2Kc5yPpgI+3ei3cMGb
w6VbfaQWZumeXT7+t2TWcrazuDlsm7oC3rUfx05WET9PIwLLpUOghVym2/Itas3V4jrp7MmePDD/
42g/T7XhuNVZ5OZObyzSjqsTeZZNHtq8DRe+ntlqKJvROOT/mUrfjIydeAXZ/0oe0ui0jj87/6EU
/923tMYTVbLTyHaIlQoYQ9Jryz4PnRUU9ENM+UYnVE5Z4Ui/GcuRIE9dB41l75C73Di0AlPX60Aa
njTkYYjj3bBah7YziVPpDK7gU45T6bbFQh4K9lq1TWD/a5Gv9w2u8RK1yqpuoronVS3DjqJ1UohT
12SGE+OGjr+LOW21umrN6qJZRCNDwi4y+mI5y67rD5NfBgiRG4yu+w0FmdKe8m5AFu48Je7y0C32
jDCdNe5TUBYdi6SCFOGwmi44OlvdnPaN3xNviRBMxTLMPDs5UdUFbDHW3+gGV+Ea024g8rbG9X8N
GtnKzNTA9n6niIsGqT/nPYP20uaigZGKXyMJ6/LoZTQYQM4R+dU5bp9Imgc54ds2NEs5bH2S+cyp
ui4kTf8QO/LQFYb4lwYHf1VaZSi1SodOhlPyivqf0JafvHITlTuspOA34hOvG1nJsHDGgNB25+Dt
mdWx4Y6gm7uC4blsxopWWN+cyS6gw9fGbX50jSlS9L77MLWuCtRfc5JSFIeBw+CflXffKi815G91
QytHa9p2KcgFsUW03o9+Gr7Eqyno+P5uz9SiKpF1PfNGTh6itAsgqRNNX53qm8VPW/Y2ptZVtalf
Twz34gcQsO1wjTqWRWI4AnU2UdDqgBANIcfKPZNCZEEy+1PQxPVh27wVvPYtidxucXFyV+RVRv3O
nkx0Q7p5K9gk8JOiq4CgbqpOK51eqnLdaG3laI0mL4JuVCtDHnksFNPQB2m2sP19m7y/0TOVu3Qu
Z0jFU7hKy+JdTl+i6nOTW0FZfkwawwfovFFBqFO1M7c8QR6sAXEtMFfFj6W85rPh/aoxvVoqBXW6
vGcCxcY2cbNHN66QLZyyehWGo1AzfbVQqvVdWlA7Jw/UThCOPhD2vFpXabr06aZ/W5g3h9/qchR1
1b0MGVhekrl4pXVnAJNmbdUyKR/ZnrhKYww9ZK9Oi0hi2jdr0JOkhbbLWp8nqxaGl7LuM1TgFpAr
t70RALDkPm2SHXP+ve+h72/wTNx+8Y2BqFVkiYtynYdqjo7J+gq9pF1fmOIHutVVgButsbVGfJBh
vva70jt5nQzy6rcdGy5rutkr6G1FxGUiCHmwm09ZkoCG9Vc7mNLZOqMrR2sVz2nM55TgMoZNcrFB
+ye78vN9u+sGV2DbWQwMZ6TAISLpyyD9J89I5qAxilooxQpLzlD4laFjV08oGwHneR162/gQXaYW
Ri1pYy+NnXjnWohPqXsjv/Wz6rjJLGpZlDUiWACdUnGeY/EvvT15PMgIG1CkM8zNS9/4etXlKIhG
lja85QGEoAH6tYO02qT4BsPcfvbt8CRy2Mhy71xV6cUpbe8Y9+MmxhgMruDUEemSkwHOaCO1nLMl
QNOH4QTRmUUB6Wh3TUUEFtRv+uzojG72DPq91zkmJpEUzTag8pm25YhjFjXQUFjnGXhRkkDK6rGu
vKc630S1DQMpaE3SuWGrAwN5/EvhxMdpMfWT6OyjQBUdzKhxKEpyq268FD244Cv3VEybWo1dptZG
zU0etdySiEtQhoQXOipLYQimaGauFkU1ltO0HsUmU0nydcoaL2BrvARjY6SHuN2m/34tM5XB1Hfb
KhYrVnYu0h1pP7bdk1N9Su0Tg+IsNQXhdN+hAHeoRlBwCXwHs/xzBMKA9PY3MQFAsxerZVFVVc99
4mMFWJXglkZO2WKiDNRcElwFtqlN/KkpMkSG3GLHnd0QfaD+Syo/WZ1hU9NNXkFv1kRp4U919MBI
c0pkffFqfri/GevMrpyuldOUwrMAqUVMB2utgrJnyIGbrn462yiIzRxR232Py/GaXKC15eVfnfbZ
ii8sfb0/f51pFOAOPfe9LMYP3HYcexyCNTXFVjXRCaZWQdnoypWu3brn3ouCdnziXfZNQB2IkhfK
HiMLqbC4PWTMxPWtWQu1LIrV0MkTGRwp6kt58SbOgtiK8Atl3hvOAc0urVZG4Z1iy9Saoge7nU+R
Sw6ibS+ZG+/QwGVwVt1PKEBuypGtfdQhXOQOh3ipztaY/xx9PxgKkySLzlC3/785hQfayIFOmXcu
EjR5Oyi02K1JO+/k0kb7+36l+woF1NirCavEGj34NS4RkYvHl+Py9sjmKH9MvYQYFkT3KSq0q6wa
1gk0ppH1UHqf1vLkF//e/wTd0Aq0nSThzdzASm41Hd1kCZNWnH10xNwfXoM8lcDTcgdsqtBKDrPu
KOlxFYf7475reRsEVn8ubjMXPh2HKL66CF2I9kfEX5ak27mmA/PdeWN8ZccohrKHBvYaX1lSN0G3
zh+b0THM/V2Tox/d/3PuswWOgLLo46vTVweyQCSo4We5rbcGwyvxLrd38t4eInIh/rjPSL9P7M/3
ja4xitq+vzAINflLHF9TsMUExbqKnTNGhjCdzirKjiCg+UeE28SQXyHHoSr3cSc+8sRUD6sb/vb/
N7vBDPn4foxkfC3YGE5t/mzxJGiRQblvGt3wyk5Aad+i+gHDr+WzH6MR/tEpDBB693TEeirgx16S
8phH8irRf8L4Ma3/cewPc/QSV4YAhm7yyh4wjn3WZDaJb9rI2byP1kcmDTuXzmUUnEZ+ylH6J8il
tywnQBkUAo305zabKxj1Wyfmbkfkdc27/dzFO85E0LibejbRyqTAlIKofWgzLCm3P2QFWKnioCme
QTU/GwMLmqVVU0xtg1rwdcZOUHc0sLqjsJ9iaAuAxssob6dZW7V9H7xLhed3WFukyXYxuUo0uzTL
x/sroFldS8FsGmUDq6oxvk7VS5p8ch2Dy+vGVcC6dg3rQDeA3Z2jwnkeL3NmGxxSZw8FqMnMO+hO
ZAnogWdn33nyhIbuMkgiauqxu/nHXy8h+I2C175K8mF0cTT1VvEyxCN7zBOn/mSLNjo5ReyhXyEm
YZWQat+AgHR3fyk0B6KaWxryJbcKWybXzD364yOpD64sA8pf7g+vWxEFx25W8qhP4Ua+eHD962LK
FeiWQ8Fwjl0Tl/81uiw26J2Gj2ntXqX4vWXSnppUqsrMc+dojq+RU38d0aK+z4quOW4bXDlmHW8p
nWXMMXjzlGcRWo02BTBsT00rLaOYuWgxchtdyfyDlh/uz/jdJzrGVdC6xMR10C4ZXwkYOuv5n4Tv
6/RrFHe7Zn1KTCrh77u/p3brNw5omQV6z6+rTz8m5GBlP8fR2cXoVSBlfaysIzRtgvtf9L7Tg4/5
z0M9ghYPGzMfXol6n5lke8gS7RpXnIvFRDP9vjYlrKbAOem8isZdkVzL6tOUf+QioNnXvCw+cCe9
eFUWtP6TP33qm/wEuohHj83n+x/3PuQ8tZk/hXBrk6KA+xp3/Bta+ccq/bFtZAXMhMjWrdGtf538
HD1ruZfveOJv2rs9tWu/78F73Nerc0KdddDO6y5B18L9eb+/WXhqCqquXJ+KZYmv1dQePe+6EIr3
1qa+F7T5qoCux76YqxGO29QBy9ihS+n+/sQ1S6nK6IkePEO2gE3c5rc9OHtr9g3bvgbTau6Jp57b
83JIrmkf72OWB2v7teP7AY24ufdPY2+6nHtqv341r17Mhwq+6Px0fvMsDnpm2Ed1i6pguOjsuM84
DmTwga3xp4ns2aYIAFZUgS4pO0i5WDZOYtf6tKSgAyDdjjql4Sqh2X0E+3P38eaK997tBIhF42EP
bcZgFdUt7pZMCMAtzut979FZSIFrafWFpB327U5EXWBb7rOXRDywO/r5/g/o3FM5hOeklz0Vo7w6
opxDVkZk5w5eb3BRzehqFgql7WJE11d6HTjuWQMYsHKTzItmBdQMFBhFswg1a3i4zN8ddyd7xI9E
YLFtW5mag+p6kBzSQeDAHKQXoPD5PzunhkXVTf32/zfv0WSKOjd1MLZTPQ3JE6PL64DG/Mg3jK9x
GjUHZUnWgp4fa2r3VrhW62lF9mySriF+p1tUBbXcj3MWDSVCAXURQ/DO/2/oxTZ3VPX08nX1+yb1
YnDoNulO0HI6Uouakrk6wyioRW9XvzDG8LYQ1u9pEQ52BMt+tAnZlLq0PTUBdVOprRJkvK9FGo+7
siZPknmb6rAwuILViaO1iLWjfapQI5GyHKKg5cEdTZ3PmnVVc1DWZLMyn3h8Hcr/xGwdYt/f399k
NCeVmoKS6MlfynlJ8CwCD60PytCAWwPC1sNhip1A2JsKh21PzURVpW+hUR4Wykb3NHjrefXbbRcQ
tSu/7Zc5Ai053uvLzIO2bOudF0NLaS6kiYJBtwA3t32zL0wWrR0EZOTVd9bnuZPIF/2+vwAax1cz
UB6darHS2T6ho+vcTdY55myfWblhm9cNrxy2Q+lzVpSDfeJiPpCsPvlQS8gi091PZxcFtj6o8526
vYUELPeBtDNkPEn5cZtllAOWgrrPSzJXXrvY2Yl/Kz/bp5nB7XXzVvCaOl1tlWOLeeeoHPZqvzgk
1TwY3ggao6vJJ4/HEN+rsaaOTOIgXTMIiYPhsImFKd2kmb+abpqaJUaaA7ZxOIgNGd81U2RAk27o
W1Tsjav7cMgIfojTOxXfBlDyB20qTOwumvOVK+erbMFFZ/UUj2g3C+pv+YhsNzms05Z6I9tTe/Ab
kuQOjXCK1GVzrVq5r0n+lbSmh63ONLf/vzHNxPracTrMXjRfrKk9t87GVyVXYNpSl9nMhdGFRR6r
CdKc0ef7KNJZXEEoyHR60XfwlJQOeeBEY2B5wwvtm2e6bCIjhdkVpLokjpGAAHn/yKFCMZSIabpd
RrdtYWoT/kittJZFBofs3XbXpxZoumcR7+skGQ1vBs3Cqk33abJ6gg4Wdkk+h9DxQaljIkx3A80K
qO32S1pPzgqWKtzjuzCZ089Lwk+rNT6NiSndrdlwVGG4tSiQtMqofUqgN9HK74UdHwe2GhZA9wEK
aGlWN2l022yyntB9l4MaJS/3fY4LIKtNXAu6Jbh92hts9UWdWYLDSvPA972bHTy5iSbA9tSO+0Ii
KNi4i7wKRLpIPl+yxpTw1M1awS0dhdtHo5BXyCidIQDBKmvbVV7tt0dyNqn5KpqLNbDl0K2oGOat
MJWO6OatINb3Kj4zlHxd19H6LKqS7VFlSvb3txydNyqHq00F/KOb5bX8f/QjC6xb50lqIs/WzF3t
tScL8/qk8O3T3Nm7AnRs0WrydN3QSrCJNa3saGrbJy8tPyAl+Sr7fpPWhu2pffYLeOTIKix5XdpC
7HPZPq/CWKatm7gC0TFLO8t3BGwC1rFmQd2JMCU6Nei3FWBCw69LlgnvPpRn7hvhH1YmjihhfWxi
1/Aq1s3+9v832F9cK5GFOwGgaHJrVntHpsiwd+mGVgCas9ZqGQS2rywf95xjhyxN55JuaOVk7Vev
ay2KBXWn/pNnd32AxpNNrJPwFgWgDaris1HU8pqgJM212qc+z1+KrQ9KVeWEFIM9g5jBPrVeF0jI
5XZFY7C4Bv1qR31BEWluHPgLy/+ZrOmLDeBzsRiS4hqjq830U75UKOH1bicd28H8B7E10qwq4WVl
vVg2c3DMFV+axd2BiHB/f0PUTVpBZwTBnroeHOdU0vZQR+0jJfNx29AKOvs6klbl2fJaJPXjPM2H
No62vWL+Ui/xkj4ZGtijwp41X10nCeLBELnWWUSBpQdWTQI6TftUVPmVUvEiKxMsdf6nwHJk/Yjn
C4xdND/cOJyjKVg2FXPanlrfRPJqTK2os09+KXdkpUdebuLexdDKoTl5tdNHNZVXUsxnv7IPY/Vj
k4uohU3Ca9nsLTgvJ4QywVt18NeNu6ta1FQ7cl0zCXuUSODW3NuJ4eu2SSuvUHvhPBlAnnTy7X7f
gTijyQbDZV/jIGpr/FT5jdWVt7ezHX+Ys+xhqNKXwdrGYGp7qpydky+CrRy+HaMNYISulocw9Tar
3OD05qBkcZn5KYVVwJuxi9i0Y4hebBtaQWQN8WevIthYZ7miF3xCjHeMIwNpoM7kCiYJKl0yKgfs
I+XTkAX9/Oya4K7ZSVTBOq/n0MwZ4N0tKsfEBPGIbSotWEgFknFeprgQ3kwypFdSe9e09F9FXBiM
opm5WsmUIEs4Vrc90Gl/JVG194Zi26GgFjBlDhqWmMsRrZRpFkAr/GM2w+z3HUWzlmrpUi86iMX1
WMskz69JwnZemn0Rton/TmcV5awsy9GLUJxpn2jCd/Xkn9J0NESHbkP8XQLkqcIjFm2g2MEwNHQ1
AkfuZmi74UlembRldFO//f8NOu28nEakBsgF7PWHzC1fhsFE0KubuoJOeWMHadaBXKyMfc5WEYKN
7ZnX/45eZfBG3S8oELVT0Uq54rSnonhhab+jKPTs1+JQcJMk3fuUVzb0rf80EOI44yDBtHptwHVC
+gk6sX4o2SuXl9xe9j2T+2K2wz574InhGa37LBXDDUFUusCazCScqNix5QW1/7Eb7++j4f3xXbWY
CfVpzbCIKLokjR3M0WnyfexAh6I0XMLe9ylXlR+pcxcRhh4Lv+bgDwDLJKQDDVPXDa0cscRGxCib
VnKZ5te1Wz8tbPz3vlF0I9+M9RYIRZXmFGRgJ+AXTR3yyBdpeF3o7H3bld4MLdy5jdCWgjLqxArG
6QtozdGccGxtAwx0U7/9/834pZWJtZ3hL33nH+Xcfqui+mWbVRQMI91OJG+wlDPEewoRh6IwqX7o
Zq2AF25Z4yEKg5O1Dey83829KeZ9C338vWmilOdPg9hJBz6lESERxpdj67S/RTp/TqIEHTs5OUlP
HCxi4hbWfYYCVtZRfqM/cE6eV/wLLgQ7GBn9ssn6apXSQmWSpNOK13pvHxfWBG6e77cNfTPdG59B
amdqqtyxT3iYQoxXhKl0Nw6tYBQ0DeuYeCm5eCQeobhCkpPMIsNF+DbIO0urVinZ4DTNMrGQS3HT
tEjmrxkIx3ZTllkHJsYPPUPh0jYLKait6qGsXajtXJy0/za2/c/IN2Ug37+OuGqDfFpMGR0zGL+9
PUFA6FlT72BBN2DbzBXQ+pDI5WXH4DbFI3dDahn29f/rNb9nfAWyfupKAY0Jea3zXfrJP6ZHsnM+
JVUgX8ZTeaoM558GUkKB71JYK5oIRnIRiZXvG7ThHqBJMxvWVWd8BbDUHqFG09/2ndYPrPmKcqiD
NZri9pq9Xi1RstMOGvLR7JxS6Fsz/6mFonlZ7ZJqUyERFHNU3K4oC10m52Slq3ViViL27ko7g200
llfLlLLULpymnwFdIc/Uhw44Hij3nVJzkXJV6RB7mkruuA2OkrZPwqSx2n0j2zKkddx8cxenujYo
Ad7JdRrCKaqtg9Mt/okIY4uE7uMUQCcCQ+UZvBec+d9pb2UBjYhJvUTjVWovfbrUK8Sx4FW2yPY9
96DZTsIVmcv71tMNr0AadIGVxxnmnjhj6Lp+EM/lOSs3yaPYrtpM79EY1JMUETkoWwRO7+2J523b
jNQSpmqk9ZgOGblwxw/zyAnj+Pd9m+jWUwGy0+DaA85WxIh8a+fLKcarkZjcVTO4Wr0EGdUoXcoq
ujTdT0TjT6u/LfrpqtVL6Kwg6+BTcomy/ge4bUlAHLmJf/NGVPnn9hDRvi7mtCQX1s/p6+rSbOfJ
1RRd1RlFuSPXLoLkdkzsU79SKLpHhxa9qpsW869+ebfO87HH0C6ofovqh6AmVkkNdNRipW5puBwd
H30hXuIfYmRVAwv6P88uNO4Mk9f9hIJOh7pl2WZ1dGmhHJX7YSKKJ2KbdD50o7M/19RD7HaNXdyn
xg6aSLUdMk5/rbYpaqkbXjltrbxYhkrm0aVnXVBaabA4+ZEsWz1SQanlR50D0QFyiUu/DwgvvxWN
ieZCM3W1Zqma26yFfjjiz0u/k/J3K6tf85p93eSSar1SNXhzEvW4hqR+5g9BkbL+Szqj/vX+8LrJ
K1DlED2ceCOiS5yDOI3X7msxpuXOLkzyRRq0qnVLqNJrbJoycoH812NRxD+JiE3li5prjlq0VBaO
D/EQByGEqfqyJsnDOtOH2lt+NAs53rePbvq3/795oeR50+Fl5WAri/JTNK3Pa2RquHq/schVK5d6
tPpU/YQAiI1GH4eQEMWGO2b3x8m+Ig7+mrTux2Rc9/c/RLfQCn4FzYt6jcvo4kT9saDZQ5YdG9cU
A9eNrsC3mL08HXOUT891/9FK7I/e0oXlEhnij7rhFfgOuC6TGAy3F5CLfnRAzISU97cxErtNtlGL
mFyUHssEs73ksjr6y3/W0Dy1zNRApvFStYppcmiJmA4glo7OEMy8eSRl/hS7w3OWmgyk+w0VxlZn
26D1AsqkTXaFU3dB0o7ZYXZsP3B9/u2+oTRoUGVDanv0rUG49mmNodxSQoVdZj83DM19lcR4GCzU
lA9dHqat92y1+d4DI+L9od/1HgytHIzz3PkiFSILIyg5HlCE3+xJzZqjLHpu2CbetT9+QkEXdEvX
dCVzHsZp8hmyl/t0ZWHXtiHi2oZ3r+4rVIi5zgRGNYueuSU+SI519Rb3WldGTd93FxffoIAspgl4
brvUCv2JBmVT7OOsONxfAc3QasKmyYuWLGVWhCV1dl4Gni8rN+TDNWZRMzZeWS4I8sZFyMBOyK3+
vLgS+num9IFu5gqwPLHmKDHv8xCZlfbUZxRM1ZWpOUE395s3vTlcKKrKV/RCFaGLmkabTqdUREfq
O9/vW13jlGrWZkk9LwOPy3hm7Y96lEFRfuvSI99UZ8fRhPDn7DMi3ZKyGTJO0+xBzBgVfdAozP3P
92evs7yC2in3PYQYVnqWSdrsXa/ID+UoDF5zC1T8FUPC3BW8FjSdGQNj3tnrYpTd7ouhCpzUCQsU
4Jb5IXPm1/tfoVsDBbV5O3Uj4msFSLenXWofoLkVVOIzGQ3j61xIAS0KKB3bdeoiXDmNIEk4MKg2
+OhgIk12vP8J7/+EUBM1duZX67hEWWiD6jKLwADv/kBZ0n7b6EooKcnKhRSuhRIZOj9O1pecncRq
MM77LiTUxvNudCXrvL4IZ7IeGptfonhTWwsXau95dOukEzNLwqJLT226yl3B8A33baKb920l3uwL
VUTtNfcqds4bcUHlzAu6/E1iw7qxb/9/M3aW9Aj1Jm0T1p393UqSxzWPNgWrYRQFsqsYykpCxuPc
NxZoyaKgLFqDE+qmrQDWrdYK2uAlO6eN/5Q20w5leIah/6/K8vdmINREzWSjIq6IVixf330l7noi
qJYn6DsuPtCuCfw1Dpz8Axoac1EcqvQJjfnBkjzK9anyP3S0DRrpHMty7y/+2Y7+KYs8WPCqb4tv
Y/Vv7rxscwoF6dK2p5Eh7xjGtQiYe6O1MRXv3g6zdwygZnjANRsv/oJ1E3W7s4qPsvjBkh+pzMAt
Zqg+1GwiajM6zTps5a2ThQ60ssr1x1rFwTh+um+a9zdZobajFyUoliJ3ykPmWd9TOe156j9LZzjF
y5aLLxdqwidFqRYI+WUejnnu7tKY7kFPaNpL3j+MhNqMThJEoD0Ll0dir+cIdcKU7UdnDdoIzPHR
kys3foQC/bQrVzSbeOM5t1wwi1X7JDMFnjXwVDvTp9Zz/TmCfYq+hxBivxfcJIaj8xwF+YV0a9Tg
CHou/PYhGuqv9eg/NE72+77v6IZXDuhaJGMJ0ocsJCUP8jV9ttd6Vw7cwDKuc00FtbTzUYuXJnnY
dPRc8+hx4tbBjsSr29j7TV+gJntct3SL3sPzBpXIRTCt//YWuGcn27Q7aNb2r2SPZE4u07EJs3k5
do088fTX/Zn//3H3zsajZnpQVnnj7YjG8wrQVv5Xb/oVuS0L/A4yy+0P4ougj6JdmUBtuew+ym7Y
QVRhXySboppcqOmgiHcJxFz8LCwhai7TXw5uaXTTaxmD31zu7VGbRsskuoGeE7ymgsaJloD7g8Gx
NHu2muphiTcNVdQ04Wo9UdQydsNZysdu/enMH+6vjgYZats6ZJBI4XEvC1k3sltM4Tmp8uYxx15r
eNLqPEuBtpNmCEvVcjqvI5rShH30m9IACt3QCqyHsm1RwFTQczlF/9FhrPb+jU3kvmV0gyugLqam
J5M70bNIa+R7hoQFaz1tHF1N+nA6rRD0TFFeN6MrGKGcal8mgylSp5m7mvjpyRzVQ7XkIc2b+MCX
LH6yWyPpoWa7UzM/VhPhuVz0FBIB1We55LsWtXCulR4H42VF9wG3n36DKpTWizGfax5CeDeoy2Lf
gTTg/rpqPF5N//RxHPXEE23ozy8kP6JWx0wLo8GrmgBakD/Joq7hYUm+D+Ixv92Os//W+Gtbc8P0
3w0oQ8BQuX6nEy/rxG15mNR9QD1UC9v5zh6+2BEU6prXLP42GemxdaugQJfW+RDZPM7DunfLLyyZ
lw/UjebT/YXQja6g148md+xXfEm2fPabYTfMpvZ13RIr0K2KqIpButSGzHoeHDAan5b00/1Ja3xf
zQOVNnYD2WVtaLufC+dRxD3K7D7H3UbkqpkgVsWMShdTRx/vntvR0zgNW2pduFAJku3Krcr+FrIk
KF5H6TY6eKb9fatoDK7mf1ofHPCJFwNT5HWcH1dw5oBk/v7YOovffvPNVgBZJepRlN+GWf+BLxfX
+h3n59kzpZc0Xshv/38zPKjKWp4OpA3lmIZ2/NhyZji8dSMrSAXdl6x7ULiGaGR2A8aaX4IlL/eN
otlouIJMX5bEoSPWcrbawK8fyuS5i/ogLh5dI229bv4KPgFHMAgL2oQczanBWnbHRHi/7s9fN7aC
UD+OaIqmGyxqtwS9qB7QUGFwc40vqnkezvJONpS1IYhCkpYGIHRrjFdJzStOTfPUxM5S2iRt6JRP
lKxoBPklW/9QFqBSJJ9IvRh8R7O+asc6SRxeeLffcWkYyXORr4Fj/farS26ZMtqaJVDTPCvnnCZJ
0oU26+UuW8BhP4i82HZ7UhXiq4L4eWynbehF7k/UTZa7qSk3PkTVjnUmROpEDTC7eoO1L4Wcg4pV
hqixZr9RReLdXk6ND95TKK+dKf1RdM+8fRrqfzY5vtq3nqQlnT1kGcJ4TT9MnusGjRg36RVx4SiI
rXjBM1lWXdhV4p+x5Kd5XZ4nMkAWyaT9qPMaBbjVLK08yTLkfevm2nniOiSGwIXG7mrfehs3blJ1
HFtCGZ9o6179ubkkVhQ03ERfptkaVJ34UswE7bZNF7Kp/xDVj2CefUGLqMHlNZhVO9jF/1j7tu46
dWbLX8QYIAkQr8C62o6d5Ti3F0ayky0JcUdcf33PlT7dwx8x5pzV/Zg1YgFSVUmqmjWnrV0CSm33
3HdFlJmjbz6kpg1nfVbs5X3rWZuj6++vNisgf/J6nFHCUC2JmH0MeB859sN8EwkYevAWe60px0x0
dueCTi8/lflwstwt1NXa3F8N6tWrVxLBkTdde55YEiUTD1tDz4Ck7W6bmcVm25iS0/K6oTQgEBb+
U1YBc+nfqeS2XYUuNlwNxobGbSXuay24uk3GPs1kHmK0Hd0Y1JYt7SXUMVLPhmclzN6VAC6NYDK7
bXIWTmsEb5SC0sC5Kb1nZHniOW+msA6QvibWxjV/ZX2Xfe1W1g0e8zQ7Z71+vOaonGD8PHdbjE4r
zrVsbBcWnRyn7O1zT+8t4GlT/bWdvwQJysDtLb0tLl82uA+9dtN5xJU8L+l+9qHF3dKNxPja2y/8
tqwyABpNATydEnsLKofa/1IW0gdbq4jSvLcP7y/0SnRe6sWTwpVNMrn1uQSVS8pZzOyNL1gbeeG+
IjBOi323OYPLNpz0GOlsy/DXJmfhupOeGhDQlPY5qXVIy5M9fuXBCyG75sYU1FIqPq26KSkpjGdG
a5ELKrBp2sotrs3LYstNcqhLyMwlZ9VXMYiSjl6xBeZam5eF15Zl4Pn97BEc0EacYueYMhDBFv96
kzx4ABm9bzIrW8qy/V2Rrum8QLHzBDnYtru4UFAc9bHakmlYmaBlDzxRJvUHcMmfW+neKYefsun0
/puvjXydt1c7iuF509qKAILj1F+bhP4sxU2MXS7/qwc+b5ndW4ycyykPGzbEKO7H77/1Spxctr8j
zw4JoR5nkBw4+LApH4g/pqHlbzWkrc3K9ffXs1IRk9QcG1XXNDxkdaD24zRvZVbebq3AzCycdeyl
nRraumdWgVzWcsM52+NOtAckLfTYfBTovHf0hxE8Cs2WPv3qQxebbzJD+/sqCHHuRR512a+a/1sG
nwvtRcFUxA4SbVfxTIgUgNw4um2ZFn5tk9EC06Rg5wGyczC1sLfdJyPbp/eHX1ulhW8jt9zQNHez
s+5oCATPDqRnGwa2MvQShjVmU17QGQ43oruU8SDKkSC86a2XMCzG3dpLRI9tDO3Vme9+TOotvuW3
FclcvuybF35pO8RGjB7Qw1TnYg/J5AikAp34p6weBz49JdVjoj7e9iWLDXn2HUGlzXCDZP+2PD/y
Qm5EpRX/XuKxgqYmVRbQ7AxaERKOnhDhgDgepz3f0pZfCdlLTFZnNOCPKDqdg+CloFASLEMjvg7O
FoPY6losnJzpoBm6CjeZoEp3vczDUgNEhWL1PLa7PPghvM/QNIztmt12blkitTxXe4CmS2xCUCro
hi525E3EebCrhSOPdT4WJcddQwPpkMv8t2Tk521GtHBiZGeh5INN6FwMOuLidw9S3fdHftuI/tIA
6QbWZfOA20yRT/edPx1GgwRQEnx+f/i3Q4S/7JovO7t1AoP8yQDar0MLvZpzwct/bxt8sS2j0ttK
MSJITMo56JY9Ok56U2j7SwvEtVXAssSmSO3JnZoEBPLyrNqY87VJua7F640TVK4W0bjAJF1+8uwB
BC8g07xx8OtDXw2eVKhIpBSTMkOEJiu7z00ubtpK/pL60L30XJMglHE0Dnuzm4bp2N90qftLzaPS
ldPnVoqAD9Nu8/LkDI+zd1O/nusvIVlBM1aFk+PNp6KJKHuR0DZ63wZXMAd/63nY2i+hamDu1Ofq
U/+UxmVkQuOGY+REEE3e+Va49RUrp5O/BD4mCBBPaIYzd9PZ2Vf78aju5whiHCEqrxubyoptLoFV
asobB6rJzblWyU7o8ZiiL/P9qVobeuGufeZJAvF0JGpBu2o7877LN/bY6wh/4z78JZzKcxx/mloE
sYn2oL4NfuR+eshMdTFDesrzRG/41kqwXCKrXEmCDgBNekYL1ae2JKGg5iEfyO79CVobfuG6Fmie
qsS49DygFb2dutiY4LnN9K/3h1+bJfqfkQEJPRXgNNSc0ZQYsvJg6meT3/nZs99s1RT/HM7fWonF
+dkHArTtOCzUDb2Dswe+8TA9zRFwN5GOg9MWhefaTC22Wm0qd1JI8oFUro8tLWOlnIcGEkPvz9Tb
xx6fL7bbjozCtQiyWEGGRAFANhHQet+Vk+3Q2ha//4yVT1jCrLQHbS/qg2SnmgOc2yDk3nymcrql
w8n1lyArZWsnAGU4PdsAz127wr2RHDVXG5a64spLoFXm1rocelhq0wVxZaA2BEHK9+dlbejrmrza
vyAJX9lctzjqqCpiGT/U05bu/NqUX39/NXTvQUun8wZ6bt0kakQaO62Fkml145tfv+j18Dj6tXWF
1BsIsw5NMD84rb2/bVIWrqsqVsjB8XEcsb/MBd81RG3E+7U5WThs1U6tGHqYYWN7O9XZUWkFkWi2
LlsBvv2NePBXo3wuu84tfXaGtlpUp6c2P6btEPFGxvN8ctrvU7dF87D2JQunbVsF+YNkpuesteIs
zT+kuPDWgmwcUFZiwhJG5VlD0drojjoDghcNJVgkePE0jiTiSn55f5XXHnEtBb8yoDZvSTGPHj2j
YFR5M9ia70nx1bRbOuIrM7REU3UeHwvK4LWu5mGDVEBZlKElyIb9X1/zjbVeqn/UHnF5h+zCudXP
c/7S609i/JrhmuU4IuLDP+9P0kp8WIKqfK+xKq8n9JqhCUVQ7Nqm39029MKBK8Vsl6eYnwDQyor5
UV9vtaWsvfXCgbV2k8mTiGojA89vyUcTqSDZuB2urevCh5VfjzSbPEAFtAi97r6wf/Rb2h8rhwZv
sdNOVeM2CkHi7Jcfa3lyAHosnWdeP47BFnfNmtkvHLerUmZGJALOkLi3v4FAuw6V1Q3xdKXQltK+
0fyXgCq8ego1POKe57QHlKoNfeeTLjZgFCsLvERTiWT0tF9gDSzSv7gEtMjsJnU8FxDZ/wwLlZDQ
fZ4sdi6HR2eUB83djVPC2ktfV+RVwCk9w9px8NuzHGTsZPYvdx6+ve9LKza57KVHrMnyfJrbM68U
DiBI+E80YvVN3C6Yk4WrBkpYTcFGc5dXGaoJs+bdgVpEbNWQ/xQl3ghmy276MkBNekAv6N0QBY/y
aY6L2Of7+rsXqd0AkeY4OCBble7IFwgGmwe1xaK64m9LuFXTZz5reszbyC7z9JknJ2ruCx/9QDeV
1/6SCCll0VJf5uwM6uOPZDZlWGuzUbpes6eFJ2fEsotxEC7UewUCKAESR2xsvytDL7FWVtInTWLj
tf25jLnudjzxo/dNdSX+LJFWI4DdVaoHeEHWfeg6umsqcx4D505tEmiteMMSZOUpjtSUWyDr2Di7
yoUWkVbNsbDcjdlZG3/hyMFMNGDLNTsbNYfIpeydFj1lDtmIE2szdH3sqziRW11WiKR0QZT4ISsg
KZNHvTqlgFq9vwJrr7/w5hnIeoJkj31EgL6DKNwjEhA7Nxk3zHLlYLLEWTnU9t2Kl+xc578zc6pS
J1TDs/T2jngmw21+tYRboSN9BujHomfJPLTLIonl34Zw85dgqzZzZqbHip25CyqxJNs5ybQx82tu
tfRY5oH+rkfxCd4apm4X0urH+2u6MvISZOX16QS5KlBjCZBHdFxHqd66aK2YyxJcBahopjnHYWpO
h5+B9Qh6RBn6fGMh10ZfbLf+NFMLyEt27tGf7AAp3tX1Xvrt4f15WTFGunBVnHN6iNXU/ZkEX4yT
hgOfT6a5WONLqrtTZ29M/x+qiDc2sCXASgWp9vOh6c88nSNWzlGa6X0HlSB7Pqd+F147r6qOQGvX
CbvqVPJP73/f2vQtfLnCBabr62Q+cssHnF863wrGyhdao830ticsztK5Em6Zd7DZXEEuQ+KoTvOI
zVvd0ivBbom/Ak1j5g48sY9tnT1o98pU7NxLrXajs3W6WHvE4lDtG6/ua4oilC+qKCibnZWqJzfz
wpQPn9+fpJVzxFJXJPCQ3xhK1Gbz9j4gO5/loa5PYkBn2hb/+MojljisqeVUkwlfQRn6pz0nrGt+
KGqgAMBJi4bTp/e/ZCWQLPFYVpKXTtFwfEkw7Oyu+t5sNvSvrMMSh1X0tKwIx12SSOfgaRIFdu2E
UrM4h2bK+6+/4g9/usRf7Z1iNJUzp5Z97ChYenGtyfwEhfJi//7wKwmWJQ5rLnOSENUDCjr6h6yg
UZbfl10aZVJeKPlYq2+Ov7VNr63EwrU9xyAyusScRYNwUvZfBNMbV9i1oRc+3U3VOAaEmbPxu0NX
dTt/ukm33PWXkCyiuDa+Tc1Z2jIucnHn9/1NOL6/VEiSXuHGPbpAIo7BS+fUaJPN3K12kTX3WmzN
7Sjn/41DHJ37Iu9DOUkAhL46JWgtfr1vPCuzvkRkdaVHvK4e3XPGRGihJ9oYunEiXRv6uv29MnuH
txaVCYXX2nYsC7pLNiFTKx7lXCfs1dBNNxHoiiMlUdD6g630UwUh275pNk6La8Nfg8Wr4XE56mXp
qPbOJ3NcifvZr0K/27DztcGvv78aPOtnx018bC5540eBZyLLM49U3kRS7/pL1ivXatypGwv7XCNB
WXUmhGDVbSfFJRyrcfqksryxPYNp3AuFCy5Fp6IbQXIlEP85xLyaFtTxR+XNoznr8pcqf6TtT2uM
8q0VXTly/Smnvhqd1w0Y0vWfuKWOmbwvaBcV/csE5LMckfC+DRD3l0wJncchQccFLpJl1/4A9xUH
RzJDq+ZNBx9vSSHtzxqd3+61FWv64LTPjH5OycY28ra7Qtp7YZelpgPuYOScDf6pZFZEhmojM/b2
SZSSZd/6KCwbtS6dXNqduWdRttcH+3mM2D7fB7H/6f1QtvqU65e9WuRkUrYwE+V/nuLEWXx9Shuz
fXMQm095033xKYttyhFmBuEnTS5z+ehAMhcSzmqTcHX1E8h/fkLtA/vJ5X99AtllsTnaz10878wB
R4YNV3tzpfEJi7NnUhGPCGGSi5q7UKcANebjRohY/YCFFVGVjGVfsf+zBnr3/+EDloUYlVUq6Ns6
uPhi2s2Jus/82/QyybKZvRiDubRpbl1wsWC4slp1xMubkFbQEF5sW0CemY70sB2WfKhKHVrORwPc
7Pvmv2KYy9qLMC1u8dTiF789MvJBqbhjG/67NvRiy6KTynU+ZbD53o97BSRsyiI9mvi2N1/4rVeO
MxRK0+AiVdLuh8GQ0+AIvQdG7zY5ILJsZJ9tXoJdGORKV5Onk30/ONXGYeG6eH/dsrGoC5dFwahl
oi6TS11lWh7FCG2tqOvbttk3dcmTEP3zdrtrB+D1b5uvhf82Y5mXswjgY3mXR4FxnwfliRO4V72N
vWDNjb2FG/tt6uYDlyCj2mWfaFwfNIpVIQsBaIonMGBshIsVw1rWY0jCgPkieMx/32bfPE9Q1B3/
M5JOtj1IM2XBJdHzbkzcNA6Gae8hZexJvqW5t/aQhUMrS/uMmCa5iCCi/JsFkpmRHBJn6+KyNj/X
577a0UzR5V7uQXW058dKPqbZ0bsJFI75Wfi0mVRRzAlike/u/ODJ2WoWXzOdZV3G8L4cxpzhnffq
QuP5qCPwIP0/m85iH04QNBhx8BiYTtN+kMXN4W5ZgHFco1xbaut/YJWrs7PwXV8Pdtcn0rqMf2Yn
3SMr6odeOEd0Nx3ZFgR0zTAX/iuxBwckxermQsd+DbmqMjnKtomHydnfFIWW5Rgc1bu6y4V1KZUE
erXZF/WTP261WK6cUZYVGW8CN0Xj8uSiawtq3jORTdxPaeDdFnmW5RjckiQB1xGs1KkhbZcdLTWG
PN+qVa047rLffewCdU3J+P8DE1qbmYXj9gNTBKp//mXiQA3PYs/0TWVmyOsuNuJABErK66RwNUf+
AA6icYuvd8UglwWYeUAhoBoTTAixpkMr00fbH9i93VplCG6irfPn2uQsNuNuVLlbVr5/QcInzKEX
Pqtf75v7mucuSzCFM0jWpjg19/vqdL1d9MfpcYysw/V24Ty9/5Q1u1n4re963DW5si4GrMb0geVR
6t1S1KBkWY0holaT7P7v0NeDbbpxPlyZ9WU1pgoGGM005t8825V2xJyRk4fAzYMtzru1Byz3WTeg
pOkUv3QpJP3GPtL5jbOy2GEHTeehHXqc3gokNF2xoxU4QuqtOLz24gtn5T4NDPry+aUi/YmPNBY2
vXHSr498dTbwSQ4JigARUjomAn5mn863aVsQuthb9TTqqQP74qUIeuvLdS/xz8LOna0c1YqVL+sr
o6gGimpy8l9W/t8xxbWhF/trxnoQ+c9DcrHrLKqtMh5BpSbSLdDJShhb1lSKpkKttMj5JQDZi+Xm
IZ/lHdHf1ObRe+U6sSyp4BBv5SpJvIsCZ29cBQBma1KrHesKcDBzlUdeqrc6LFdma1lYsTtJiG/1
zqWt0vYDUEXW41TiKlOU4xbP6dojFq5bFdBtIFbpXUYwoR1SBciez139xCDnu7GXrzjZX/WVdEw6
nlfeRfKRS9AE5zV82Az5LQBZSpYFFhOAvqYZEnap6BxDSXVHqIc2za2ejrUVXzgytQolIBfhXjwZ
QOn1I27a90HD4hQADo92l5t2FrLw6W5kEJPRAbuwutrPpfkwVckhn8Xn94dfcYxliYVVVcB8hjnK
+jq00OCYpgbKhfqgna0y2to8LVy7nRWxqmF0LwH4PZpwsjNxFIHTHuym989uVevPlU2y2y7ZZLET
J4ayhinGLtI2SSiTge2kJb5PJNliQV3xjGXpBVnSNs2Ixy606471ID6IpvsAKaqNBV/xir964dGW
PaQTZ5eitwfwz6t6nyTm403LvSzA9H0O0YJJupcJaqRM/pKcfuIQecC9b2N7W5udxcac1l1HnArz
P1Q9/53ZqbOTQOOJiLagDH3/K/4Y/xu5m2V/POkdYRm7m0UoWhX59rOvPlndHCb0uYYIMu3OnvmW
cRH5IFXL9S6j3ytrN5ApaqbpAFHO2LDxzu7KnSv8SKBpVYmHbpOo+M90vvV+i9DAW61K+FUCLjry
e6b8u8PlfTuXu9T1cAbqTtXUpleyq8825TuRg7PBGmlIUy8eKH2pPH4KLP6Qu3T//oy93a1LybIG
RDUkTtrZqX5AXKKq43KUJWRWh+nfFlpY3yARwLBLycz6OkoznFQn1UOC9PIW4GDtFP7n91enHokr
p4FWONkz1OmbLkwbWvr1YzDNycCPAVGgq9xh0iqiQ/CateiAFFkVVP/wMklztCEFJQECZiAFAS0H
570WG5Xg1VdbxCdfZhXK15R9F1N177TFxWYjmsqHPVPu3jVe7JI8sq5ENX2Gyta4S8otnoc1X18E
q270SdebPPuJk86xynkV8oFvqcCtDL7s8a/nGRdDg+06nCe/bkN8huOGEjjkDRK0lcD+V6e/zROa
t1YtQmxQHzQbvhErOeWFHSZuExcJ3wgpax+yOIpMla283EoSWChkPLOHuh+7Jg0rY1zz433/WIla
9iJqdbmdm8qXCCg2+5pUezs4s2DjGPJnL30jGiy7/cvBRWNUO4wibLIyHIox9H70zR3Jf0Pa8txR
MHvkO0lPjv0pJZ9o+jM1xY7bWQRFVanrSDdHKaLCcpDw+GFuYlalZEkQYCoAN6BYh7dSzT82mtNT
cavlLc4s5dxm6azAFgj5HXMoKivqhy3I75oxLDIFY5azspu5jbHt4KcpkV8qczOF79vBn132rbVa
BIMG6jhDCswvhg+cCxef3Bwb/eCBNrdKw8D+x6LDfjDZnU2Biih5/ZLofAYGz0Sky++4KrDfBHeT
U18grrERota+eREm7JmJWRA04WKfHpE5akuE68em7sW0YaNvP8FZKruQgBRKOgWYsnyrlj+dqUxJ
1LNk3DKJlQ3IWdIJjLWbFEWb4BsAiYUsqsxR+3PMFHFAzzi3x6NuSrlLPYhiggqyiywjDu8v6trH
LeKHVeCQa6E4i+nzyAOr7LMUX94fevWzFoGDNyWAw8mMsW2fO5EiIOqGnHNkEydM6fAx98SzdnMa
qeokstu06p3gGsZe7aYqpa6nle3LMOjS5BNOo/V3X1jOhjW83a1OoTP1n+O7XEKVw5oszNgg4oa2
YKb9ZpPnyqbwAWT+rABK3qEVCKjL39RDjYcuokaqOuq2ldPIkFSCQdOMtvvStHWsHb5VbP1z9/vb
v51gET5obTWdPRM8xFc2BF2siDpWVIgytEFtL/ImZD1ahccDYOY8+8QCDWDYJ0F+l+xzENRhDSYj
eay8F0WP7pU+sDiOU9SLyJFP75vUmrUuIlCOgqqTZzbe0Dj+1zJN9mO6aa4BFvCtz19EkgnmyrgZ
MHgdPBXTs5E8TDSULqyoqR5If/Hlpag+juylQW9OTSHAkP4D6Bofzrar0T/W7mX2+f0PvbrIG++y
1JoJnDLz+3HCu5RzccVWhoOIXCe767dOnW/v6rCS/zTjunFoxvLrE6YOehg6LKgdlmp/2/svwkpT
1IijXQMnMfP43JI7iraZMu3QDLeFNl45mzpLegRBwQE1Kwr8oAFNbknzsxBlBGKfvd+lyJhM+778
lY1dNI0DWlvP/rTF8rk2d4sQM5eK+PNsozJa5HsB5LE7hnX/6/2pW7FxvogvtS4G25gcEtlNT0G1
502QkApzqbeUUNYesIglMs0zfyS+wQN88S21Ey/0dbJlV2ujL4KIdCijODlh9KsqlDd2MXG3NB8c
+mcW3nKMRQRgBa9Ha6j4YbD5UBk7Hlg2T7aDxUdhJ0CzdHOnG4UGT/PcFiDQyKCQ3NUz4yP+j+sA
zO0kvyFuaReSxz5EeGz7t5r8XDsPCbPqWqpDRSvHqK+o7wxe9y0ZRUllWAG54QeHTrpgUQhnN5ft
HA1ekJqHaszmvDwLQOL8MhLaKVwRZUFdT8Whrq08lbEH/Tb/S9vbSISFM8taIA/8IEslumYDwl0Z
p85A5AOdkfVrgGm3AhSYdYar3W9rNOkEkXAHEsqHoJMlS3cF1ARVEAdjlSN7Wvho7Dhe/9F+yElH
xN6wEh0kWV90tveV064oTiDkSbvmSPvBRhXbmYf+94gnpy8KCinThZHW5f926MGZD50IAKGNaNO0
1iBCCnUQuStki2Iug0JfHVmKq2lf6Hqidx16OKW+s+s0kUCW2k6KJHUze/YvXaLqLGJts47+cFxs
LwhnbE75oQpmo+eQMLRr+1Hu0Ck4uI2toMZ33bzzyFGI9VNYTl3/2a+DCtfgjtvJh7kqA0FCz9gF
Oclu6NMDmXIUCtCYOekKnQY4Nj2U9USCe5pDxt6JK4t0UzQUTpB14YSOgfHbbA04nEA7hzB+opnp
k3t09Pvqe5rgZE5DleRC5vsWN2lc9e1CWe1R1UjdvKRVnTpfHK9B5wlXQWtn2PVU0h3ssay6OEWj
I9jX3KbxgGKpYE6tQE9cWfHIqaVjfR8aQHBNWEHMKlchdQ2Z/g381EqzUNt1Ve27nhg0I7usdNHj
QqnXPxQoEOXG2pX51GefO0CbPRKi7jjjvGEqfYEaAXOGY5oSDyRmpWPrOjaZl1lPPRhknEslTOfs
0QDu/uANYzD7lMg6CysylZ6Kasm1vssEriRt1HNH1jtHpsIORWmlAMX3htqHjjbav8im661vuUyJ
jtgwKPaUsWa0WGySakovnugq507XbZuk4Yw8/PxSMxsMwolEG/E/TWCl/csczCkIgINE1kETWulU
96eOz0kDega74RMKHI1XeVE9ijF7au3ZrfczepCTo2XVdDxmrgdxk5Cge6++tGmZ+/+mQYKm2esF
uLTvK5/yHE0bAGbP58lKRxfBMxDwtI8AyQT9p871h0cjPX3u3cYDNqtM6/m3FSg7j0gqevIV5F7Q
mranfnA/Q9snyH4mgYu+k1D0VW+LIwP7fgb40IDoEvWE14EHiRVbDTvVatGEEN/jzt4qM0VVWEOz
rP8CXt+sGmPi8yxo4deewx+ozpz2OA39cKlcpPp/gclJgdMcstNtDM1Tn+2TFmor54Snmp1UalnF
fSLQRP6Prnw0WdamSodPWR945SFrg9wyOzew+vwipOcU3wZOuu7kyY73BwUJGCTReugp8FBVY3ok
dqV3ummaMh76UrehrUX1YaoLezfRvCv2Y6AU4h402sXkhryzZufFzSjr09DJqYWb3zVIvJSmIQ4Y
bdPcZ89Tcs09hsjLNtOxhT7YtGfEzbMXG19V7exUJ2MfuyjZokHX5mK2wqD2oARPi9HiH0ddZ2ju
AAi7/pZwLNSe1SA3iQ3I3Hiyqw29JjAdCOX2MUl0b07dxHVKwkwPApqws0X8JyVxo0ERq8xredYp
lSA0sptKEBZyt0qt+x5A6fpfYnq373FRtixQWZnZi42noFyeGGK+eilSlB06fyDrebbbGbcH5P+H
x3ZESicNS79B9D3MYurK6tBWCOdp3PszxI7CgllieBi0ZTX/YoGtqQ8dgntVHVZ52eJI2Usf9CRh
0JQ1OAB8156a7B7gzyKVe3ADVwE9JB6w9E+NBt7CCWlQTArqCCyd3Fj5WBZ+bHAHqQ5jYpEHKrrM
MpFHdNHYgAbUdrqzp2KkRTTKwMVfJgGR5RBlEHVIntvGGBMXvj376GMOkHjB7WxAF2+/E2Xa8OQM
dJZok1AbWvEdg1ozbSNFzeSckrpHDovl0qJ7m/dmPOXM1n0Se7rK7QNcOQn6MBghQFvvh07M8mEo
bRMltrafvYZOZ8seXaCCuHSdTym2M3YJ0I3sNWE/V970EWZo6o8g9xfiQy08lhwBC6xU5GrVFned
alP10CflzA50DuzMCYcJKi8HVbO5IFHaJdN0biDTqM41EOv0XMydyO+wrjL9OALY7NZRk6jJ/MuZ
b3SzBw1kSuNyqBDwwsEH4jCaZOqPRZhVQ1Lu5gI7OT2iU7Wbmo9XxYTynPmtLZ+k3yX93klxVPjZ
paURKjKexpxFVMwUJAzMU0R/kXOdKFxvx3T66FmmTnfS8Lish51jQ4Phsa5RgA6xZaUuFmhAm80/
c9u25W7ykjT5WTCovt7TMSXsMc/1qMtoNOVgnZLZEmm6c3JR6jJUbg4qwrrrkVcKhRpo/cPmngOO
6cTSwmtiIq0CZxEna7PmRVtuV2U7CIkprzv0IpmbenfVi4KoJc0LUGLYqu1lVJoSVPC/nJYOU1z3
YCqF6myO/xHK3s3Q4pm5gbYK3BWREMH1p8yb5KsrJvxNN7Q4VoU4dcg+jekgQJez01QPHtmpWlEr
bpEFzX5BaW74URka+Mey7bLQYf7wIHPDINKbB+jeUWEDpZb+3oZwOO5c0mIusyCMOZUKoAYt5Cdq
BpNe0Dvbz3FvWWwaD6RI2UT3wsOuemhoRap6H9DU0X3scT61eUhNZ8xXf7aZW+CFmCE/0Xtb+WmM
E4Hbn3pa8DQ/MRDBYl3y2Utws+0qzAqm0g/yILIDaXzgicQkpXNMc+klSSxko2jszWbyHosGW0lI
fFH7aEJu/fapUYlPwj5Hfzm2J0m1+t22M3UnqED2fXpPZgBlHrhflMBzoltz7OR93hE+pLtr0k2z
I9qDCl9AK8WdDknRDR9IBoqRB26TZnD2HEllY90boETJB1MQ3n+0ZR9Ucyy6NhenMimCvPuZ4+Da
77qWl/UcCu6l1AnLarLK+iMNuFsWkXaVIE/U05xme5ORbpwj1CdE89I0OAUf63ZK78ecZ4RFDY6Y
JTI6CCDEjYqptvvj/yLs2prj5KHkL6IKISHBKwwzHt8d20k+v1DODQRC4iKBpF+/7det2trXVOJ4
BnR0Tnef7gSncWs6SFBY3gxMMf6dgGNp2wphfNwkdW4IBFO16ecE72ixLsVW1n2aLul8GrOvULpa
kSzb4w0uhwUDqkHa200ecLVtj3Jl+bpUbT8CI4urhyaisSyJuTjNG7q6oSrSfpbm1B9oDMWpL9VE
35MCb9zzuiHC8ltySI2qXBxBx6WZUqBfuC4yhOc+OIaO7y7zDDyARWZtFBXehK4/gH5Mul3qRZeJ
fsIzGcLvDOd1m8+ltocZ4WLiydzVrNQez9cwsYr3EjMi/92rYSHf0cXx7hGtNpO/VwReJy+bR0TN
HaGcYlgq7Xoc10EUYhrqlUSQByfU2KEVF760RJ/sHg7G6mD7tlsuiSak59UaCIuPoy+Q9gl8DZQG
tq58kQQsqhbRxyYHh0IfuAj7hmCj0mYotWrFMFK7TjEY6qoQwQk/FvuXPce3bZw7El/LdKX5JYHG
Mv++UALu64aIrpwXnPmucD36b0flG58U7vZrVDwxNztFfwa83O2BOoCJU1maqxSDy/l5COpItxuk
6pHsqyu27JVHodbujPGFsSZbEhu+qQO+qv84/B7iG9rvowfelLZ7mpwWvq4dvXdKqrHhaRCDPOUS
oZjw9KKZNAP0F3PaOVm7DdNyeoumdE1IlRGv+GUTsI5ADt6kp6c+4SrzJ54t0PPWohRG/IrjOM8I
8e0IVslx4cGP42bUW4cmAqu02RarbRLhK8w41VOTinQ87CVRMV0+Z5ngZdWuTZd7N0izkhnVyakN
DlSZyrZsgiVGn+TD44jt+Bzmiq3rfhoVM3udWrElH0zqAghGUi5YP5vYoS2mv1gcmzolG0yVd6wg
m4S72rdt2b+VOeoYrFsRfm1v1nFc+vdYiC8koqXZ1D1k6zz0HXDIqZevFN5M7B/mMVDCDSHzFvOa
x22I6uT1xoCQClfmM/ocYb0MeKnSwuqziKRTSzPa3tgHwnK5fpbKF5iUSkN9dppCIvP3vCSC3Rxs
BdmP3mXsj3MC1x3/oL0qtuVqNa6c2zlLGFXgJKVIbuhxTEkDt2WhvqUmRRi40+NUt14l3FRIgHej
qoYQNA4QIoSCpg8psuLQ7cOVaUR4OMK4yfB8iA5YDxyP5/jRzf2BqjERmJt8oqPbwt7YRVEIAbey
Ra8B4eGc3WST7/V648s2A0/Z5WgoJRIwpl6dwi4t0tq3L1+f+y4p9hTOi22pMDIOXrnvTNnE/N2n
Pu3+WnSW6vM4NuZ+mrUc7fdht9b8SPKU0luxtkg3PZfQ+Y5PkN655T36uVTnDid39d9c31t2vy6x
2JMqTMMu/s5Rzz831ccVy7bQxA+Iy57lISu2ovH6ldriJUcvBjgWqbU4TVgLtdchTC1I8Van3Yp4
xF5mB7hXsTt/5tamq26GLefuVZk5P1y9plk2T/c7ms8dsmCEaPgr9z1uwOuy4sHNqDeCyXKu5h6m
VT9imxVD0sjRSW+u8Ajm3W1CRrq8yqhmtTYlWKDkIz3cwvYLUkB48bLohfm2EZjIoR8YUETLeILX
dZHO93ya3GBvUkACKqtYHmKaXxhMNGJ5RdutdIItBtPbaymONLen3qL8nIXMMI85sWfk345oYApk
XQ5TsuFEhR6zEYyR1qR0f2hLQziT3XA0VZom+1hvpJ9y2bQO8iBMG7vFcFdtabYUP4Irskpj5wD4
pP5g+F3Wvj760k6+6gXEKrouGT7+9nXDy+MeXam7tymT8yti7J14ypEt3jXI5gLNdBr3ATBEt0M2
8Jase2ZuD38MT0Id6zmJmJOIzLAmSVLHFbw8mdvf090uniH/BgG9KaQs6zc/F1rAr2J8zVVvbwPh
LPvZSyAjVddO7sQZW5GnXuBYF+yw+t4zo+yzmRmkr9W0Cba4BlLkuMlTWMmKeL/dhMCQp7a4yuuQ
5Q3kXm27w3kvFuztoOgA4eQlVarz2hM5F9/a5eCK3H4NU9iyl3tRWn4TV4eq9bpxvNFZhY6OZawh
eI/QNZEAwCW/OhNx5Z+OBc48KAwUUr+aDDFD9mIqyDos5wyTEEXfesiC/poNT/RjX+4tEILFCujJ
8QZJZGI3oUB4GmLI9CrMLd4VMzTWtTnkJ21QunwfHYbqfzMtAcyIJXTLP3vQ0WG2S1Qu/tNZmsbY
tFa3AvtzkP6N+AZouSP+tF/igbK6ZXzrxxoW+bnZa0Afmx/Owce5sN/GEIm/H3OG8Qn+eP3MJKQO
2JsTXZ2aoR/Ua95HvB0dszNCf2R5g9EpC/vtOGq9YsYj+5FxmCzkQDJGr4HKTIXIbiPJtimvoJ23
8YRUjO13TuK4PVIAiAjhSbbjNkNsEb/BevP8yAdgi9ih5ja7sI3m2UcBusN3T6KIs28yIcvxXubL
Nl4V8ljmtt45HUwFtMcODQTSOGynYgiCj/WxzzL7zvGFAAEpeKJEUXmJdkkBn1IjHJWYyFDDGlgs
yPChzEGWu+zoCTZZhbF/scLUjmfUT15UU77n8L8QCkP4yrn801GtPwCsyXB/pJEcGGJwpfJ3gHBA
SKuES+f+YlhQ6tOZxfLHebQaX9whk6U5ShRNUznAZF134p2GQ0xWwix8vpUr+gZbhy3Xv5Zo0dDc
Aq7003bJE2iDYy0B69D5TzmaBQAaYrDwh68poAjHnnlWJHG8JkfItk9MlSmxz7nGwnEPo9uY46Rr
uZPyXz66iB11gMFM11Km6sRlDD/4ts3b69i5mHbNEbl21xCPfEYIYp7BDXmXe+bT04wd4v5ULDPg
0ZPbvAIPrPF4MPoSww78tK0FVFjUee5dnr1q9NH9d5VQrkLFmV31V75WB7ePJfaYrk4A4GPMTqTE
fn7S8K2LwdXZluJ2rAlRsWenwwWxPmxs3JerSVO9fwKvXAraAGVb2Uvbo1nuzi7pBMrkYiNr7wbD
yfCWaMCpP3Mb90metJXSPSWyxNM70THZD3/q/LhPJz7tw/xrn0ozXATxBhP5XJSZueMHwvU62FcQ
XjQo6u3uzsy5ZQgNiX7RGz7RaCWUUms+N+jql4hnmaV2+oJjht3396OO0q/IJYJTeXeK2lHngWYY
ztM6nWeD/aC0zFxyVHijpxzVCysJT+UeWX8HN95oQjUCWtnPjEk8QkxhofvOKXKDLgOM4AOWKzlW
kCrEzSy2ORgeWUPsNsbnXoUeNCRCOG08H91Q+LyidBjk9UCfDWgszMtankdkLVahLMvuIfWuCHcy
rAiKr6JJCgQXJpigb/g6TcWvcjDDpmqDGW2mlfZznvzpZ+Flo2AoiXjxHFlGCwCO8CWCxJ5t1x22
KneXAspIFUDD9OLNwNcfeYndVhgwHMtY/qTQKKNZTTsatgr3c7pAEI3LKBzIEwKQc+dNwelLQW05
gJKMbS9VA9+4SH6Miwauc0IiM+KTGpMnHUuA5829v9l6ZbL7bWnp/DwUVh78NNI+R0i8oYXeH0aK
1d37cS+nAunQaRIyUgvwJuglsWaVcNpgnBq79JKuivIVzVrn+HbCmR6HH30K0ej7oNe2nd7KHua3
S4WJUDocvx0N9N9o3ZjdbBMl7Dv0PYe+jLlnrKIb7c5mSYq0oUQOAV2jFGOcmgB0YhhOAhrblTx5
L5n/0Gojx8swUFj54WEwhhHTpVN3L0Yli18Yew4MQUhgyo9Xhlid/ioj3HtQ/3MMRP/y1IrRn2jB
nTrqnA7LQWog7uW0VNF6uLHVAs0iAS7KSyjvkBGFm+Wp7NAW/CthCuEeUKSPL+HZPNnnFP36dh3i
qLOX3q9l/pqtmzNFDdikFe6k3S7EG4iPYT2nmvO9muS2+g3qzhWxWVPiNb9RXYl8XBhljdKd+bzH
4rSRcaGsKaEFpi+w1DmwkNwlEmuYyACWqhNV8L3Klmpd0dd/11JQ8+hzuXf3k0ef/B3NF+b4ugTO
116Js4RK2MduOfldysMLewGyv+qPKYCveZg7+IA0e2689U3nenZ8OAfyQtXJZpL20aGrSM/jkMYn
uifCVGgyW/AJQCx+ert0P8txKMEGjajhgHA92b7lRIhZozBtx+VIUnbu8tau68+9LblcarF5tzSp
3oL6rVfEwmfnbsiR8XJHHe+ntDpgEODNa+vaspwuLkTH0FRx1M/maAep/rJsHuyMyId0lqGBXJPJ
d9PRrfxm4NU0/FV9t5R/2oLu5X/ag3e4MCrG+TlqH/IPHovALnmH6jHdMkrLNd7uw8CBcdlx38jZ
bm2//uy2POH1OhxBvkm8sBwTglAuedv7bdxvN4+dFPROWcnzOgF1ktz0gQzZgFUGh30YKBL0MKPT
EmbqqrCPJnyOGYaP64j2X/BrYvORkWpH5lb+C3gbTe+6ybjieweACnRgQkRb1l+364sUeNefQOp5
u+KGD/l+gdxgcE8cGyx0a1K2u71qFw6DGI1r8QGvnxsB5I42fOZUUR9PxhCTXMhwJA9q3MzT4uz+
9nX93eKCi08CZjNjiosW7skbEvSA0oQbPriI/kEOnYEYsoPZWqxgXK4Q0z2wYb2js6HmlM1sr9PF
BiSLWlgQQrI32ELPNTWxzB4ATeiAhg+wAXsBkUTalwIBabGaFL697n5u9Q5zCRAZ1P5OB9wG4XR8
bemRxunOzv+G+dD7HyDmgSMVyyX0QWR0nH4h2tE4cpJ48oN7XXEX8c8+RrWSuvNrVzSCwpsnvwSm
ZcwxtPfl/LF3djDigk31AI2k7wUw59x1nvTVsCXpVk85wAyMz4Sjva0gQ8rQGWW9jup9ngtBTB0A
YSy4s0HvghMgSQlWBLHrE4SJsSUOAthi0kPakAXKuxO86BDXkqtjXJ7A9mpz18F8BCHTK2Zkdh4M
6KfHROezuETpJP5PVCdf1OorGarpyAHXMWWw6PEwZvNI2YWAFqTQErHdDyC5lo3BWR8Fp9xr7LmU
7gHQGvdop1QB9JFlqXK/EwUIwlUS8wfMhkVnjcouqcDIrE5ZFLi5XrKWMG0uojdS8ZpNlqrPVbkd
ELKzucwavMB8Hh+wflIOL0VkesK0kWIjrkILg5jjNeTQ92AyBPaziHDcAAjLNvJps6MEE4tiYNAe
LEmHj1ptvp3sXlnWe7TgNrECTF+LoQCjAaDNDmTznhazrR3yHDC2A5Sy9jaC5dLfOplbO58gK3Dz
9x4WuVTWEe/d6J9kmh1DB+B1j6hUMR3KACUG30p1nPSGf/y3m2JqVCWLLnEnLCdYf9PmXZ8g6azs
pnAebCxwfy5hh5Vc5tRAMSjoFf//KTXhyD/pAbBbQ8CY7dmBnqCY+AIq8rCLaCR22f9qtdCuwCtM
YRh3Gtp5nU+UpqVcLqZYO6BpJc5NRUDTsXNSxEPDiLuFsvkMxHmBdrEqAJnNJ1QE2b4BNy71G0g3
2oNLmLxqWxifCT5dv7xi2V9PfGJeLac8EzUdROI32B/iivupBgO/e5flvINhV7sY11VAFgS5swVw
/zu5ddi+bHEhy0eS7v18IZA+pxgGNNkv4HZ636RmzYor+sKgryAzDn7PIG+ZbrMWfmCQBXS0+JFF
tq8gcGlZwsIL4FSPl2+Y5pViqNqw3nDnE76vj2LptwLqVohxHEioLIZwH1AI7PdjAIR0YxCpoU59
AZpVnlOgv1//Pw7hBoiSDNZ6JFR0GzqiEeCb/wVYICK8jhDPPbtRSAM7nqPwarwWvLXx3u7HuBeQ
/eDDmsospNDuYpmYSFO4Mf9Z4rB8622ni/v+mM0noyQ/yz7gGHUr6ENknM/Fcr8VVv0OHENts5db
Pr1wPzDaTJAUmAYAeTc9W8OjmyuJET0ZalxgUk5QOGJahPB2S9YB2v22dFv2EBCDvf3KlE8/Uwid
+X1fYP1mHsX/p8gFyPh/CMX+l2hNc9YPiyzQe1JSLJnJJkykBBzhlyJmwr0mR+gtsn3ucJgFChsR
KwZ8gBV8ABlB1/QFq8qm/KGgiRiH6yy+PN2hgDPafQqiii/KbURB1WclFwq5n283aPxX5wSZTspr
+Dc1YYYo72rRC8dHB9kHmZ8pVowm/pZiyazAnV1QPf02XZdhwiBYGBU/OzbHkdV0GUeVNZmdhFZV
yt3cv+bTkFByv0wYGvrG8RQTESpfiiDMKmuHBQQSZkO5bg2SZdb2c2IKYMcVPf3c/wKfSGVxTjHN
YFwAE+TTN1XMbLmOeURPDM4Cq4g/KStD+ZSCYA5nPGJTsJrt+aDyahg82I4K5Fe+z8AJCD9qEIEA
EuvJIMSD1bODjUj3b0N3oEWzbxNwvjswaHJ8T8BNS9eAMo6Lq1M+HLG7HCkbnYfqZQEl8ZqOmhYJ
Nsr6kLuy0Rq2nPGcLiwc34LrBt+fSljfG1p3sTT+a8cW25nlGWTwUAw35SS4xpY5mjrwFi3GT1oP
sTxs91iEEshPfcwcJBuOluy24UEl3iwfLkn6wTVzmk86u6xZj5Hvpg3ripjesdhkvleKSJ6UN64l
BYLHpr0kLLsRTikfnxMwNcVP2CTOeftg20M58R2ZIKLrn1WvJzLdJIpSajFsAcU9M6qj/qZEN4n4
ESacxXSudl0e4yirPIEaYX8gSWw7OCywLl8fPCsYBBapIYsxNSSXNnndoSlVt4UxvjgRZo71GVMg
Zstmnj3N5mqcOTMEKh6pSvy13SXvM8Dg1la6BA5zHimayN8Y++PyPi8xJXettRkF9V4uR3gc592w
T2ynE6x4LV+SjspjHz5ra0AHCmPSmPplf993go4OyhDGJ+T3MY8DzT0Vr2XA0wW8P+djf3u0CEZf
b9NclEuDxieRtFqXFYKCqiNLPv3QHJPvQySOhr4eFr9C5FOyvOPFeTLTBL58ApOuK4a74vgBw8Ke
/Nq7Ej4UWMdVRTiAFsYswWvJE5p/kM5P3V+wosY/5R6ZOKg8S2r7e0Tc8uRbudAt/gaqTyzcLOHm
81eWi2aAmu2WogcdPQviFDA47fWwdj65B7eZdvf4sJz+ZiMIhRviSqD9NdnQwwtoCVSuPkqqLbsq
bOPk8dT26QxaBCEuHXJnZp2JF+inCj0B+bVsTW/TdhjD8+pmoT+A8efuxa9cbU2/daN7m+BQ7v8c
gybrHwAFXzCKwrcIOsKvYCD+FYOjy187bsHf0iim6dcwl4UGHQZHN2jeNOhff03K1WZIzJCDJ5/C
EY/vdUqPbfzZUx3Sj2PIWvkML6O0xTJETsodoiOY1x1vKaAheqNa9K6xnkbZ6+S8J/2U5SDFrHJX
31Ppn9OuG1x3LgFLdN/zYhHZH9JyN9b4UXzOkIS8pyw2CW+ZPaoxzNP4gBqQi/EC2VUUNznmjfEP
XQaFPsuBItK3oKCEfsGPcjqpN49PUoBh9aV+x4c+0F7CKqqHD9sidSwutMVIc87Y4ce/cUym+YbZ
Yna/p1TRHho+CEnOBbRzpgPtqJPQGLdn0G/xJM1ydgN4BqPJ7ZCoYQX/PHib1zks/WJ2v3vW6/yB
0zHN0A/DnqQ/2yBiwU+R+1Hc7+ucZcXZ4+mlwKnc1N6OLAN3iRKMOi1XGckTRKq4RMMhMaRVrREC
jFm2lVG8L8vmua1U2rbtb1wygD+WIx3zzzkeLn6DLGMOf+wCuGGvnGgXX2CVBPjfE4daKodbrW/p
f+gpAm4kQcMczdkLs0GPIKDfyEIzL4lW7yOoc2BxcaYseTeDWb7KdlqU86MDVxwvsQ0lVNQlRh5i
mgQ/m92D7+4p4CDercxeN2/V+A+gTkdfPUM0Bd7xFIK5K740yj8Pk8A0k0cGT2OJlzD9rSTvF5D8
cTe6CjwguBcn/Nh/kC+gKKtXDEnFyXngSScF6VUyVwAxofqqB282mM0LMqzD6wZdP5oZsZbY0rE9
1J9AZyBBXO4nBZ/pb3wO7fL8BTKA3z9yPryQvMvGt4mVuz/tuUzdf0hXK+QfA0UV/x3SqdUPel6X
9k6EhLpXjiWF9L9YWsYg+vQzeYkoCG3TMnRCz0DCcc/aVghchSCLKK+x9iQwD6SUmHdJQDa/87XP
i0sw6xDbquxyD7sxbtmQqdrFMZao5F1Z/lMWNoKq2sDB0WsGK/PsU3fzgQFZwTOe4NbvQVCukGex
+8UfzH3vxqILKMdGhOyU+EHIb+tUYGUAUBFK4mmDAG34dXRTXqhmXDyf3lFQu/lm17Z0sKMsj/xh
TqYk/QA2A1KNTbizMZx94SRzkyj4ZUHGWMwtr+0hdssQCuFId9pn4Edn3O52XuvVgkl78suxrE/2
i7+66S3M8nq0nyY7fuBDq+IZ4onD/1hJoh1S03Dg0Zem2AkKJ83GxV5bgAcQnZcJgeyCA4GZHtZS
7HKrjdN7+JnrEM0HUDaRPU9dnHpTtRqvzX9tH/jxtkTfodMppiMCPS9bj06uSl2xxic5rdND3zt8
9wHhIPbTrztUuZXpF6yEVAdQSvLg5rAmD1FDDvLfksrOKjhdgpRvAQ50L1D5GfG2esx7+BVaP/8A
W9SmN22G2nj2+1aE00Cx4nae2mKS73uiZ6hxkIn5p8vz9lZGiSoEXRsii8lz348mvjkX0oB5IZS/
WjMMGMF7nI/nEW7iAh3ouS3J4zb31wwg8AmC80TdCaz6yG9bO1p/HyDvNXdU73t21aS4LuCixqFG
/xKL4XRgdCey4nvMyLmE8G3FBkq5jB9KomN6LwdPUWpIrzi8iVmbzGw8AbwvgEsA9RiXFwguXH4H
c1TaugZckpZP3QD+/CnGwLIXGtbZQEJwqDVHvzNS1yhIYcR58SmW/EuAa1UA1lW4k1H0QEYzk9hb
vj3WHK1FRVsswn0cwYXdVUxhVfnTdsb2WLbOUixxFdsssgvGEry6WA3YW8ggiUtF+yg7MWK/Cyiy
Mw6qpuVANnZGQFfrxLoK+og93E7Ikzzu0NRz0gAOypPbhe6mvQt5QtFtZgDLsHIk0KnGgIznCnJU
IDk9hIwwMBwdGCu094e+OzKGv1O0EGhDRAiJxQX4E3xVDqjQ8fqtq1sjwolLoJaNSEUEPYERNOq7
9kuZyIDQCGdePURuyR94VbmcNeaAMHGo5HKU9KgKHXn4z1KsKe/nDlcBuuZhWYP4B+Bi3H+aVK/2
SfRQjCMoBzsN5AYOnRoeGeRQrL+WLYY2d4UTBc77hZigoFTtciWgqs5BzJm3dNsUtgj2ZGDOIh8F
sg7gbQYO1Wi80PKlRWPZJqG6UOM6gdOZGY/pDJ+need/8fNxf11XgXL4kvd9wD7ngpcn/jPjOsaP
EYuY7nXh07B1pwSqoZcFN/L+yEczS/oP4E2uypNXEPz9K0gYzSlCprm/rzmifx8kD9OMXgerIN07
ZH5QsAy5JYiPhY/4Ns134A3xW9/KjrfrkzOphyyZWAwfA7SgctehvaQa9VxBdsAs+zikOzipDWSI
/jHH3LmsVQa2x0ALieUyW+1OL/qVwjAMBEFQ2FHwNXB7wOLVNIDt+bahiElWm45BvYUnD2fOtEog
kQWTlCL0cc2bsmCAqeqhVUnQeOso/vVJpVsOs2aIxsetP3nU7A2okdF0+tKpFqT4BvkEWK9zOavW
v+5goFh7lrgP0xvRwhvvzTG8BXUJsghMRiGOSG8mO/LwARrHW115m6BuVEtQcbwMQCHZJyjFMQJd
A36HDcE+CT1WzCFGX8tbvnIxo+nHlgo7hbQb/V/tJ7xXuSn3HFhFMkEoEErA6OLkAGjzX4RwXA8r
0JFjr1YsKYTwjqgGkcDOwEKr/l++KSnIKVKEWUNp03tSfAe5Ntk3yCNY/4BJ2XNRLTinP/vQTnCw
03Qs2heaDs6jAtMV0sMthzfiDb5m0osmbhDMgSeKy7j/A6qap2eI9paSNVp6F+EJvK2tvuAuiTP6
8w6YTgkWeoW/QNVvidv+6/vDUHcBDdTa32HdSzmcmZin3Z73ac4ce2u7KcNdk1n81jcgfmj+Ln0x
qHssJ1NYgQ3rxB4pwdF5xBaAzm849ADqdnSLUJfDbMAbqiyZQJhUR97y8tcgWgyL1V6mKSqRC2rC
dU4O5M/93SAwhUpgTrElcAG5t2TqjmNE6dabYymyxWNHW8Q/qZCwUuth+VfAiHjBbYWWOwLWvnZB
Qx4NE4fNr69LOObkd7l/qZkqDr00XjvZg6PWIF9Gs9/jL+X+gjWeCAU2qK3gvk+QL8kdAnuNdITK
fAkivsu5yyf4rrB5NUUztMcBYNbJtqzkpKz8Ds4ug3sWy7gjL2QCGg/f94XGusXkshf3TuIbwXrJ
smG9r1k3XKiQF8l19BjBv7QFc+U06cN1KfRS/p7jl33QzQLdVxjhoLXYpT2jE439vVFdJrBbP645
wxi5wTNg+7k6vR33I1ps9h3iBUzOZA5U/MUvteix9uNAUlkX+B1w7DH5GwG/aAs1x9GYEjsD/qlM
h1z0X1jByvBNLjsreTNxxAmHK/SNxfSO6d+spyLZk+m/3a5C/bULTrG+2rTLqDoVFu/dCw6DKi9o
etjyAi5xN2ulsH7RvXZEdn1+aveYQ/zK2bZTVvVoYL9MXTeA4cBTeYLuHry0VIk8lSqqTmH58UuY
WkFCbKe+2ccWJaHO2mRJIIrt5o2QGsUa+8l3036sMBbGjBHgCUG2uUNsg8Sa5KxuY8uS1N7gEBp/
OXLQ+V3NO66wjWLymfzJA6Cf17lrZbydbNeyo3L7ZCU/DWiX0osdUA8/0mxtHSpVhxAbctKBFuWv
0fB5uQP6nQP8XXq1KuzjEqCOV6VmuhQV3AQ9hWo1xQZOlYhkNnMzDTI/zIvFdzAwiNWtmZ5S9H2b
r+H2keiHiNYGdKfXNkk2aHmyNckbs4hhaaLFyfg6NP/D3Jn1xo2safqvNOp6WMMlggwO+hxgkmTu
2m1Z9g1heeG+7/z189BV032smi7P3A1QKECWUpkigxHf8rzvp9cjYH4vovGGHHpOUYtkthsNh6oM
c2Zi8CjKR2RT5mT5yTJo7a3lrjAgPhnzlF1FJlY9aKNCpfD0a1VFAwkLh9YzchVR34RLFOqfDcrR
gwZ+DFUAsaf0EU3RJJutr9M25SB8ZyhmKGOaTQ7zXEpjNZJrJPW2DR9iBd4ce02VxxUlQS3M3OKo
Gtm6RtA1FAWLQPULpykHS1nawZo67vKwDrqVfrfynIdtVxHEu98agWwA/U++UXIWpCCR1zyOTdZ6
jXI12kngS2a5I8xwkhOzCJM+Oln93HZZoCpBmuENeTaH75RelfneGMn3Rp82iF1eQN5m40m3RV1+
XIpW18kVJdWX9W4tMIGB1ZEJ9JBfGfXa3SWZSw0nSWaD6eA0yWmKaCJKM+l1EX0Owip3ahnKRBlX
fZ1yp1Q0i2hor19XgpvmDhcytq7ryuvboImoi0E5dC1KMqLfvhvfTzA8ZbEzokLvKm8dgQzsgJg/
1E8bsCu/OTN+dOqQr9JaXkpzUtSqcV4xwi8d2ZSmdrnKJ0G/OEqQPNEWQnJ6N4Z9hXvOaLrdYh6n
xV6rdI8SsI+inTAj2yyPOPY4K5yYg97tToaJQ7+gUkPXZzdZPGcgBwm/CWwAKgBMIEBaUaAzmvRi
ZnKGVUv9turK2XlvlTTMbV+4ndPTA16q1eSRSEi0oaD60C2zQ9JTpIpv0UFQfw3aqtf09VLWKw7M
UBmh5V5oVObuenALGzbZXzvH1vOgMG3N7K5Gb9Mx5A9czPHsFtSz3F3UCzlh6sg5OtDHMqa0Ka8j
EQ0DynPHlvZ9V0EIVNAFWkwfMDLdNjToOfYEaTv6sMqRHlBnHtaewjBAGzw0CWWffRCxVpRRgHDD
ZLEbU5Jzx1iIs/S7WbfN1DN0J19o1LZASNpO09ai2Gi3rRW9wa2QMBCgutHcWB2doOeywrdtzbyh
1dMcg+NehuABK5PIPARpRsd5ZqZp/kDCUtkIHLG7gFmwATMK6sapu8IKmOWEOawCVsu+Ow21JrK/
uamrBhNHY1XKZxExGXaOeJ7Dp4Weef/JjZuxL/0mT0t5B98lDd8dFpeCUY2GLH+2C2F1Q+DmY2ZB
c4XY5I333Vi3w2s9t0JR/qBpm58NSKuKJHzVnKLyrWhxEGCoyUTGelN2zkRKNlqUgjemRX1caUY9
9G3R1cW55WE3Jq/m22SNS90zzMqjoDCmnd/q+AjRI83oMSceQY3KeFjITgakmU1XTudR53HGYmZa
uuVaxwj8ar+eozb+wJu2Ia9JZ/dhokk2acHoSMbH+Jx8Zv+JSJJq6c5I5t7kPtmGrvHMTI4ZF6R/
UeUCTsYLrRIw6ElR2IhDzrDONEFcwFZl+Z22a2nJPbo+ATJsKGE0lCzaqho/tZUZ90fUfV1X+tWY
5ErbZQX19PdJwY9h7pOKQoPxiqmzfrUlNiFkKDN9XY32zVYj0IfGSFOPlmCXDp6xumL5Ao0nrDu3
Ab15RIWk5ysNAuDdb2SdLKldrFdTdw8uBHjpo0KZoocF5h+EWcmmiO+oBWTkE1Yag1J24WTmN2RN
dYKKcq40Bno1GnU/NuyVbfbUTVYr3xeL6OQUSPpZ8egr7EzUEe4AC3lkEimV5AD3ctdJvGIOkQTP
nbtVvyiU8ihkjG1OLxnTtOP85OTWUWRnTLb8op0IJnZclVG7LyeA17uM+nf1gF2LwtIKKw4SohBZ
ivucKSplm4NDxAEGUTMuOdVEc3Dbr32r9PRi9OhAokPRNWZ5iaoWmCTZQROqqA5wL1ut9i7Pwlx2
KOCAq0Ldz3JALegP28iTCg0Mz/noixLDEbCDJeTXHeQI3qHhclKuWuwvHDokaI5LjQf4vQs7s98N
qx0lOY2mJXPV7KdcaMv9MtLCG1xssOAgtNQlVe2NfsQ5zKxc2luuwTgLN5icrLU/RfZI8fZC6xLy
+Vl2FPfTa57p5BuP9C5DPYm//1Du//cv8/+IvlX3f8jQu3/+O19/QRrTEj31b7785w0qjqqrvvf/
vr3sP37s5xf9867+Vj717bdv/c3n+u1P/vRCfv+f7+9/7j//9EUAt9cvD8O3dnn8Rs+0//EmfNLt
J/9vv/lv3378lndL/e0fv32hKNVvvy1KqvK3P791+vqP38zNTe6//+vv//Obt58LXveUlNHnumq/
/eU13z53/T9+M3TxOywfIaGNNhQhBnYX07c/vmP9jmJA6rYrla5jB/Pbv5VV28e86HfhKH7YpTpq
CKJJnAa6avjjW2R1Fk4S2/9t07SM3/73Z/vpLv3nXfs3OvL3VVL23T9+E/bPngV8LKxrtzd3EZ7Z
UhhvvAtoAsgmabXyMK3rbWhJb0Ql7jKL71CP6K9Jojy3dZu93SKFmQmudyBoT6paL50SuLKCIFjI
cjWo6q70yOz8wc2vHXqD3ZhoQFRir0JQuKi1j3aVfy+1mV/RSA8ynwJoaO3EjFrGSWuon/zKgPnj
aiDVS7YyJrF32sDwqlweXF16FtFgx+TMzR6awuOua9e9MZGyaBn0qnMq2ic6wfSnik9qJox3QtMr
EqMh1ZY0EdWpa18dZd8umkq8Wjd3RTT6ZcT2t+2iklDTyb0lqTeTwGgvXXvfi8dWUT0LQejJNNPc
2Ztwb9tH3T5M09h7OjjAd/3NCFnbKenR+goUF1JGvmTuJO2hPaI6L5kF5JJ4kLJ+sfPqqXSpHIfR
4IvM2vVTeb/9Lm2QsGP5p7G2j43+GWVUUALIItp8iMLxxl5e+6YINC0PSlwmyuRWUpsrnfdLcoqs
RxgTXxVUafvHvvXlYntUE066XbChyuMsHi0qmzlqNmO9wM290zMLt4bWyHfaKPLTglJXzuQEtJx2
jRDH7e6q4b6P0gMariOVUj8t4FlbKvzVQpZdmv1L0lJDI/qJU9pM5L8fu+G10l8zrpRm5FfEsn5s
PeoufGdho1163D65XhueIUhGW+kJTRxlWt0TLdwv7E/803ZrthdCqBwiHR6oy4Ptw2gI91Rnn6hT
frVT+eCG3cv286MW3TRCe6FT5Mmmv4nRImlpQ/Oae7pS+lcpMD+CODzK6V0wd5UPaZviiBLdlwaT
oPXHfMAu91Fn7W03YkHasS0IvWIdODgCvXMTebB082DPDgNQ48v2nJhi8CfD2TuDvRcsB6i+gyMO
iSNP24oZKAzFM2u48Mi2duwE+wZpL9rWwKZAIN2T3X7d3r4tkZ6ZoM9jDgxtgtTzDLLeo5Z6lc57
tKwwnMRaAgQHR3F6cOv4GFHiKjJ5rGYADcO+LdPxphmQeKzFFWet4zA774wkvixN7wvn4qbQQKyJ
rIFGJXitnPm5URkACpW1Ir+hpGaw4oe+CAYiaTKqg6UiUC7ufMxLnGqTJWpnxAeHAgvGEpUbWfJ1
5ZAhMZxv2Lj2iYB4CucgV/ytpXPbZ/IgW+4KfyUIUDBkar/dte2OIkIKGuarTwR0E5sH1YqAGPtm
e2LqYfC3+wBws3Ny3R/nYGTTIG4+oZzaA1Zf3VgLZgp0SySOgCAnbCcGHg5oINaPOoWqfBpT/q10
ifaGG2plgSG0L4XLek9q6VVCC3j2G3QekKvetnb4sqLPmg2P1sK0piq+hIm9j6PbJRtPhVNc21ad
UtHQVtItT5E6egkODDwM8BJZtrhE2cVuyNDLU0z7FA71cJgLeU0Z5WOLr104xns25KvtFldAyOVQ
VFXuD2Hs56Qe55LXIAS3EdvD+MYUJywzJ6ixmYohjXZPa4qZ0KRGMOAI583qNp3U7LUxunZ3qUp/
jGr+F3qaUTZeWNd3JgXRnerlEaXC67hap9pgNumPnw1x5SDvA/wss/tYZPFBBx7ZU0W86Uz3EcAB
CQXZMy0DrC/INm8qo7V9dkNPolfz+hDwD1xoN82pvRsdcV+yNyECN4/QIQtpSiL9mjo7c90H36F3
T283Rl/IH/njc/YSybpe8Hea3GKUuUaBkmYay+92ieI618wbEqvkqMn4JtLDjxbIoW/hyEJFkhxK
So6bYTgrGwsRFy8D1fflwQT1R7wQf2zG8pBqmDs1U/gdpB6tk2Vqh6TUjmPe4Y9hT69UuS1wyxL3
/znEp5kh4S7ko4d17Bdj7e2gXKMPy8iZFnWFP8kSKTcFswC3NV/N7r5uhF/H4lj1pZe3yb7K8i9U
2k6FlXlrGb7UeYSDyXzVE8d3ipxLcgmb9ERj9Vcw1HZK/6c10J+nuKmkIWzdlYQFPztbIU50RUS1
6RBqzh57EX/bQTaGw2E3wSjgIV9QrY+vkRh9hhYi5vqlJdWPgTBvP4OFvYxlYu6gy7cz7SgcUIyD
hDpQ6T4Ubn2u6ZF4lCb2McXfH+cx51cefs7qr9s5OnfOnmSl2i2tCZmffhbSeE4L84GalQUpND9P
+UM9ReAucoohyhFtkgeYB438ZCcN665DQrJt0Dy2lKrumdKNCAgEfXVuk0EglXD2wMqeXrwbsT7a
ogUcYDhatk0xWrXzyEGwLnmwbeXbhRKrFhidOOh1+QRY906K16JuPP1Dnyucd0oPRtATwj6VTust
0ckZy08Tu5LdscBHXs9Gx1C2/do7dPiiSz1Gl3QKg3YWaG7so8opGfC1k0UXXX1OoHAYRBGk82OL
TNBGJLOpinBmOo3567SOEGev0YbDruWuIshjwrc3GY/TFnRxHDiFCe5q8MjRHwjz66SMXT1VT67K
vtMf9H6ECoZ2bq1zNNu3bjfdNqzaHIl0NtCAmY+wKRS4G/e2ZCALdG/QZfn3SQ9W1zr2izhiRxRR
weTUOBmGvtwgcUHCJJvdIFbfXZx3U8/SUun3JCr7IEEcH5HKinV93gKpBvhjO81m4EQtKQIQeRQ0
5a4lOhhQc7B/b1dKEv85zOimsg7l9doVxbXvyo8UkAIhXqtV3mpK7ikc/uKh2fzY3q5XQDbdpqYj
CX03T7wvnx+J5wmUjf+GTgcBrFyqwxQuOvyUuasgRNnQc2Ysn2Mtef2XvODP2PtfY+0fIzvfvqGj
c4ZKoQyJy8nPb6h3yUgVS1UHu3Jucfa4QGztwN6Pk5Z90oX1ILaCTtb6EcfGdviVmXZAyogO2nr4
+8/yYyLXXz+LUpYjMPNEK/HzZ3G7CFuxBBOdeSy9H+EGkeiCfmAClYHI2zcYg2SKKME+a8lTHmvn
NbtSOH0WZnFNTcmBhtwrf6AKSN3u5FZfaR16EjPUmuN1W5Xxl1ZaB5vqSF5nh3A617lz22BlPRvi
NsS9Q1mMTRfHdrZPTU8P0VTWDUVyj8cOU5u9TVDVcTaYi/DGuAgslnnHc7JOKAZcdOolj0x0YY1Y
c/NUu+cteI7gyUb+hC3a/vtL9mOwyttLhlDFIWVD+sWi+fmSldgzxKNeVYctrMtDHu24Pk7RTDMa
VL3+wLKe8tcVrc/2IFI/jl4wo/AFons95GlsX3nQcdIIZjv8Ec6BYB63fXmINAJUojxT7KHix7Q4
dC+NmH0cWAJmB99iK+Fhgelvb5xpzq3JlHSkQYelH/1f/JH/p4fCJbGxLbgw6O03FomTG+mZGDhI
uAlbxjEjI7FHmIB+S3bY3iagWOQPKanZgDVA7BYXU76qjCQlft0B5d6nRu9vgzuw+MmJoLOZR53F
9eMW1o/bLdsyKAQagSooX4TneXT2urwxRXealTxt341njrH6V7fwjcvnH8ekawOiuxxT+IC9sWi0
ai0pJzmz6tP8leqsXMRJST1I2qHZQXMwLzU8E8/uHBIt9j/W1iC/WZlxJwrygpQtfUHNTwvcHLrd
aOXXhgW6bdrVvC1M51I3xS/sJH9sC39Zd+TmnK22o+vqjfOiBWvPCPiOD82+v6V4s0a5DEXOVIjj
tm0t5ehn2EOthk+jivJqdrWMMtBd59Zy2ETz20kkJ01ANKYvTN85zYN9o+7a+TV5H2LwkXCxVzKt
VHAAdY/IEYLt6d9y+SmLb8I2fq44NZcVitJlNyoDG2s2Ghl+Sc87dkih+VE9ll6WOPueRRoZ/Fsl
90vVvWxP498vUnMzPPzLFdlqn44g4FE/vv8vO3dur/ArRV7Bm0hkrvZ+C8tN7oI0TEp8r1rPmMNd
QkA/TdJrQQBT8LMtI93+RL36OKXvt91KxcCnI4QiOdsvPuK2Gfz1I9oKbZUiLHtrNSrrmmKTwUes
Z/tHOrJJqLjiW1q45aA1V3HLgZY5v6YJbNwWp5FzWvIyz58abuGPcgB2YDYnNs4xW5I0O6SHUR78
/Wf9sep//qwCrYHj2I4hLV3qb/wlV67cGK48FVZ8WXvrEV+ioOCOOi2JFof9FC1HU59oyBwMpQU0
z8CBhptti836WzFlvoVW6Bcf6q91KT4Ud9dyDT6bKd5EtCjmQm1pJauemIs/3NuuXOFoQUP5IIqK
YMu3Wa3bxnnFIvHebqKLNtm/stj+61r7+XO82fUbM5qLhkL3IVtbby06Tyh5iAqKMOqR+znh7Vql
X7YIssSicAt3toWoNPvYPaC0CzAR3DGuxdvW25AMfrt+qrJrsdWM7btkvmEtn53udZ4mv1/Otf26
PUsqowBTd4cGwGrpnNuwLYLtEdz+WBz6qHdknwY5PP+45n/WUP+MUN4Ubd98+c93VcF/b8uyP5Vz
/8sy7/ZG/1H1/f+jePu3pdv/uX5rXz8n6eef6r285I/KrdR/V45LYVR3jB+FW5bgH5VbIX53OCCl
I9iDlAkX+h+VW2H87uoK8b3uWrrhSIcD9M/KraV+t1yTw5VczDHpAZr/L5XbNwe1Lm1hGoYgLDQU
e8f2Pv8aveIvEpMrRWYg9XmnCzTFMYoT7Yib3M4IfxUrv41d//J2b4JlxBtdasSxGfT7IbD2WTBj
bs7gDb/z4SC96o7eb/GrgPkXf6N6EzCna282IDcoZVL1MVw7+66eMmpewxQ0hkmAVR4tqPRUhl6J
J/4e/5nMd8fhQ6RQ45lu9KEG0Ia8mBsP3yrzj+eFVfxfFM9/3uP/uCamTjxoWI6FiOznW5BYAx1q
QVGgadsTyNw+kdkvLsHPvtzOX97izdmvorQZyM/MYJ3T+37S3Yd5ym+pstLIzPGBNbvzEm5HvPkr
fdWWAPzLobCpNshQtsVKd8K13q4vcxahrIk24F2/K0r2Q/UwYR20BWZ/v9ObWzPj57fiqdhiMnQW
yP6VfBOVRbUxzVXcpUFTaehiZTzd4BuWnnE4MEdqzOvyOXSXLBBm2d6AK47PadfEh67U1i9mgSEf
jpYUcXbMdIMLU8v8kOI7yaiMKT/jGriAgvQpFn5y5dcZfIBn+mHVq9sNyxNCZNx1zGzRLpVKUFWY
trkcRkgNaEuT4GA3Rvrw3qU7bXqz1UxeGrf2xwwe+AA163ihyFN64kLDG15Tt4tl2sDceoyDXWOP
ZwGTcROnqsZyxFSBrMFP+n6hLUHR6Av2wfqDXs7tWQhjWHbTpCOhn5xJfBlosF+xCKtvrQabml0/
WkAdIh/OWFXWZwZZpe9FL2PDQymAkqGahvl967o0QZLSeZdNojkY1iz345BX56GczY6gQzjX0s2y
A8TsuC/N3AAcnDbtwgozhQHU+MG2nMXHdcj1NXq1t3oE8IEOR+W1z3431Ps2GhmFQ/Pim1Gq+qaz
chXkCAl3ZupI6TtqKl+XXKx7jdTlQqlqOcFk2PKyupDLcdWOgQ1XeLCsydrHc44WHuH5sWW23CmV
OpWy0BSnPh2tkxj74ZYUXXuSHRY2uwbbmfdlmIWe0Y59gC4JiI7lcWlsja6HpJLbIal6oEVMctig
s/nYq6o/OKg9sebQ228OsouXqqkNmFs33feOZe7xASxOCYL4I6hTHwzWnD+VVrNcbIjHq53nVcfB
e4xlPD8Wc2veo2eaAmT+oc8u9DLF4QJVQPd+V1hFfG3XRnkRrlUHs6jdpwkS4ZriWOWFozAOrVva
t62ducfYrjCDqiN3wUcGr4SOC3KukqZ+XKbQ8TttNk+Jafc0yKBtvhWWjjujkRgeaFXuN1k/3jea
jeNS7MwO1n4Ilz4hsR0f2ojlF7jMcznqsWN8tTFm3WWA81e7Y4AHUaig6w7rcDE6AzvYvhjyxsMB
wvIkTUkw8GnI8Dwqi89aNyTHOjW7Z14KkA4D+6leF+tQFQbh/gzdc3X0onifzvq9i1vgPkdK42XL
klyyOgnPuKeuJz1T7R1AJkhghiTNw8MeWrONp09mvI2Xs/LIeIlNJ3yuGySw6JDVPWo68Rpn0Xd0
NjhZ/f2WA7Pzl6OFCgyZg2kbkNbUTN/sOfmQ9MponDrANBz3QUPN2UuP42uMNmJJ/bmth/M8N+0V
XL35IJAHLWADm4MDaZ6wP6vCon9Zd5h/GG1kBZYY2/MiqmLf5FN9NPoIKZs+YDcb6edKz7WL5fTu
DSh/cdRr0+GhEK75gKd3TStn7DYHWOwgkK1dsJdbFw88k/6fm3VY75oZJh7rkiJnqSj1J7OOYUsV
rvDGk/2ebL37TnNCfyoWbDhAWhShQK/nALVzvfa7VBPpd3hIyGSEg69TJt11T9dtvuTpILGWAgzG
p6kSLdMQbRoxaOWX71OPT1KUL3YgwNzj3eo6zTFOEvdBD/uOR6fTManDX+aDWlf7MIS9CHocpb5o
EeWKQbAb79xsbUhddJT4E2UeH5ssho3pesojFeOcou3bkJkF8NmO5+blfFYrlVXsOPI9fpDRU1lg
tF0k+tjvIgCgAAKzDMomtl+koysPk3D7LqW4l7D8h+g0GkP9qWtRKGJKqu5CTPsChLSUEyxTXecU
hrPjMd7bHQVZ5i61BzWn31SYKYfUkekTu1Sfmg85rGKKrbqDLhwUr44DocLyU+R0FHnwpf5qgLl+
XEfHPkvZTXuk0UAcVrsRZyAj7LMI0euTU0Tuvm9s/YoF1xkH7wHHTUske1Ojb7gbTAOcjSpW0NsN
BFQjZH81qbkcHYeCmmhz8YLJhvnOkIW/rPXHuYxpRfYcE5Ut3XtQyvJM09V9Wo30ZbXWS43I/DBM
YfjgmG6Y+xi6Zx/beSBAVNmk7hnFlw3M4koMjjmgyo+90M9zyzAjDWmSv0hjCRpEPwRTtp7tNGU6
fkgk5etthNWNK27JQXJPmeFLQVYWRIjht5Pj4qTzB46MlxVvM0C9aDqUbSc+iqlrLyZdGy9qus5r
p57KQEvtglzU7zeIrNCHD62kEljVN1W7HK2k/jALeo6NO13xTG8PaShn1ibXrmzL8Vxo0s53TomX
nhfZRo1taMlcBMCzi4ODeAc0vIPl+r5it33Wl+GUrf0Bs3Jaf1Vo7Zl34pXTVAdyCg/QqXBJIXRA
qMXVaXLVsq8NUraBftq5G00k8NGoYx9Z5DtYeB3Dzc7eG5a1fteY0vVsqMHAN796qMr6KTXrG5wh
qGDF8MhJvrNiBhFrKghhKzIzDx/yJr9rjeyRGJYuHtC930SWhzFyghih2Figfm8Mie/knR934qXj
0N7DR74rehnYNXrmOcHiQzofSumeO9wSvRr9ELraGFF/x769RMBXSUdzxNSMh6noKd2BDS4sgEhz
T7Osr/1avtgNI0P1hL2PwhGloZtqbS9x3e9RP3t9an8YNPfDmBSob0Lg4iQ5JJWOjQ/Z0lUPN1uQ
rWIx6Kq/jkv4PhpSFIjl3i4NP67tQLIULlPZETM60dXO0gNKEeukwAxv54xn0CGgM3IaGJgtTrgb
GB9C033XWhZUOpG6VSebB7JA3mNzCfXhQevNpxqCdOn69lFDp4e2Z7kyHcTi7xp2bY0hREl3x28z
9zv6zAeu2m3EOBslZwQYVf6p69hg4joYRiMIp9Vrpc48ZCRjK7LjIwmCF2br86gZ1y7LrgDSV8dF
xKVQTaGdx7937NoDiOVRpxO4ay1n8jEvvWIidwb1Y5iIomJPZEOX94Z2xz1i1dtUl0f0tu55NLmM
TdxAmMyfmAVwcqWx7tCFP6GL8eEC6Vu18qZUTNdZ4s8hk2Q8lTtn0ZdPhj0u9HYdX7ZuEIcArhZ+
BJk6x/16Szfv4lIiYjYLOIK4W2Sj39vTlNGyXh4HvKUugG7DDsulEyH285IUN3gJ3rFiQPp5yLh8
jFfOYc6vrl4/des2yrmlXChvmp6NrS0u1dyNiDqadp9M7nyrN3B5YU7gVQ+Wb9buYXbxc2kKnDdW
2rd4D1i+CzgoCpGeczAEJNfpxK/M4v2Eif7J7bsv6B+MexC4c7V0+7yMDk63+PPm8YKpQOfKfPSb
ZNK+cn2eLZfBajKan6GrbnDAJdjuXqxFu5txnAtcPQ4/NtEqzoaY0na3ajQC5q77VgzNYUDi4+FE
4WOVeRdT9CwTdc2ict8t/a2+rB9iMxf4XFRbvWvhoZsJ5Gi868n4ihRYBqpdTrDXB3DkwyC7sz6p
gCTAM+D2UM4zPEPV1jUzy9dkaD/h9Is/eRs6AE6hdVGcS/Tg8EZr8gzj+YZa6hwK/Eg388QwHnD3
NMZ7ItlkZ2gJipRouY0GcdO51Z7KwiFusmCobXTqWujjKUOw2zRf28k4ZWL8YGHF72s5/dMpXqad
lWBx5bbzi40KkBDGCNIIzUsTzZhK6tre0XGBrcvmDgXcsOtraC76rQwEwbIsXJsHGopQQjodFkWg
l1vmtbeWxM8YKndg4jMAPL5o13VAQzjqZr+fMwgWw4zPkRm3hxVxqSfxa/dM9PMDGy6NfJzPW2zo
vJIIOWixkt/BoV0xfqp2ljCfcVwa0RJGVUS+IVoPG7l7kp7s0Zyx3xOcyZjfB0lSefkQyZrXxO3k
4T4EJYTOR0E32VnxiZkclR8Zsn4YOn04msYQBlG9qAsqbmxn0Hj6HB/pQ5WsfrrV1DrXV4Nl3pvu
ED0LE1QgsZhJiwWDGu5Ibi5pwSAiLXfusZw6G9Qcd+3QPSE6OWC0jzPfqlDKzktj3fWI7R4zPKG/
46cMycXeu3dKYE/c0y+ZkZe0bCJ1F3dl+EXMJiVexr0AsIyb+5LU4u9zz6Abhh6540NcxMu3gr75
a8YkpPY4JMkyB4CYW1NZjAKxdBoVUD1dZn6MtvbNpQuj1T5lKjMVJmuoQK8peV2JLcIam/ernqTh
lzmKZESFlmBUcQ65xkccr4hlQdVvUR8rr8R3/ORarZacqFqH1UWH51h2WO6MT2U75EAcQ9vi8Zwk
Ef4Xhpo8MzaLuxw+3PnADes+jtEcHVsHndkuThoJxIdijufLJAB18mPXdKuPI4z4opl9vi8rLTtT
iK4uY10LxN+DswIG1V10mjph3XO4M7CiztT7BhP4Rxz2xP2aJq1v19PCBLpu7F5tMI8bxVyEj2aN
jduKvuXWwV17V0umhWUSe50R1+G7pYkWgo5SMJUE7VX5tOD09aw7aQcxZbH5prkrMFZJ1DlCxvcU
6XAL4ww2Ys3z9F2iNL5RaMjY6a33BdcBW1JsW+7zpsbEdGWx6FE63i0UwCHWpCHvGgxkmb2BoUHb
p2o/JcZwyLD4KShPCOfjVKn8S10UONvp03TsLajhlG1uX5JyB6TcLpLnxnjBoCZBstivJHjFaPcX
WSez5WlZF+4hMXPf6Yb1QXdLFz2cqV20Jc1uus4aLoMj6ydQK0wlmFLQ3zYE+s6OUmEG+Owuta9K
dFgYy1Tvpw7j8wK1DEuyIoPXMWx/wH7IfcZpIvetMAovDYMgcVYzhea5c2udFg3JIoIrCDtJ2ywh
2avHK0B/IeAfNPe5Rzd5r8US65K8L3HWMpxtyqnZwQlWkxwtwjdpLjsLDdBtVA3mGV9iF7f5snPf
qcxoLwZ55ZkJCvKcY4unDtwYxaCEUi98Dpsk8XSlZZcyczCklLVy7m29rW4YAhB+C4fefWQYyfqR
6Fr38FxQvqsYXONmRXVy0sUglk+FbzJK2bMrtP89Dex5Z6kcAymqAbtIh7cbwElOJrpKQg7Q0qUk
urImbCagjpD9Rkb2dZGU/C3mrgAlDkjPG3pI0h7vMWKFccqq3gfRp4aUa3A/m8Ab/FDDehIPqrVZ
y9MY4bplkuT5Ne0FxJm1+ZiWwmQ2D8h/IjcPX4vVMNppwXFiWrddKzIP05DpapdIoNOkIH1CPB7A
bWp+bDMgbB1j0FlzCu8Fzu4eE5NfsoUedGIVxJbd5GwqTUy4Suw7NVVWQWOp+hAy+yfQirD3ctut
fVx1Bg+1S/SIjEPs1tjCEjvP8v1c2BySk0J8h08eBq0IXDdvotQXepV5zdhEm4zuHZua/oDL9mvS
mc2hW2m0plZDHwTHxpmdJ6REvWrUc/pYECyMbeqjchmYorQmB5vtLbBzxn44RcKl+1/Unddy5Fp2
bb8IHdjweE2YNPSuSNYLgsUqwnuPr78DdVsSmSfFDOlNDzIRp/tsAont1ppzTKUpPsY6H+4RHQm/
qGCocdxOdlzC0QIno31Q9LF324SagqEQGq2b6rTHWmngT2tpWhNK8shm0rpVgE+OTqDGZkgy1gZO
4HJhjmrL1QLPsm7xZlYPoKsh39+SeJZdQHhCQChGOpk5TPJIyuz7YOaMymc6/WXJbPWomvDwJ+q2
sGT2jRXEdCmKqGZPEskTGUL9rWZJ3U+SYnCW50Fu7oDfFo8G8kFsU9o0v6722Ku2wjrKfVv3cHzP
9UUmKvl2Bh05EJ/TFdkOlCz4SAwOGUQT1cRdCCGqKtPkAo90XR3qeCoq+ktzBbKxBFou8q6PtzOM
phq5mogWLy10daewUvsYnrmSRXOK2TcDvcLFuOjB/mq6wuGRrbIFnLkvCPhhJ0+q2gbTpwHDoZa0
q7UBXzMK1q7dUEZpaoAQYflkRWXw1FpSctcEc3KX2mjhN9hQ5xvQAxwo0ylvLrKB2NwuDlR4TBC9
NUKiHDVOq0uZSY5SraWrFsvhdsV5MzXyMV9nSu3DZBFPoFdB9ZsoZ5Aog9dFkeot4TigKiKMyF7m
8IIqQ7SNJtV2UEVNvzPZOJhJyaWSFZeChslknpbmoZ+q9ileIGzyF45Uxmqp8gTHfSSuuoi3kjpJ
+6KX8oNsT+UtTpb8jcSD+QWGcbhvo2kiaZXeer90rWP0Etd3sZA6ouKva4Y0uuz0un2KljVIFAp0
v6PEnlxIVUGCkhzhbWsb7gNK3oI578aGpTWod50RDN4iq9U26yxOHgT+sIvUMxWZFYFzN5IPdoP8
2N52fLv3DZPKs6ca+zL5Zxl/roktDGo9xZphiShgz8malDdNeu+0KRXYUUPULU0ptp0yyKNDktrZ
du7l6MUsTOmWrzLbJmUVXNMQi0YPJMb8AYS9dGxUG1zXRlX6APoA8TRDNwzc1XpBU5ledZFIvaSx
rX2K6d2vcRMh/kfEBP2lvg6K3PwzVo12b1DGhR5XU99Vyta4SmAKQkSsph3+LSZ7lur1+8wCfdMM
Rno7ASPr4OsROUWztEffSgIEgW1hI5qbSIOA59hDhUsuaCUnEuN4PUcmv+jQ0CTflEiSb804mjhh
cFDYTAiB95kxz+g3MfLexlSxoHOr5uQgRGZ1spWguzT6JbwwJLylHVMmcwrcnz/ULpxfrRgcAzb8
YkHsjOF11FOM0fNihTuFF+3kQdK8G0kw2cghmuRZKXV5P2Bw34NyN/ZTBbzAybvOdsmPAeqGYbau
IMxb7V4dRPpWL3X8ZsaS9m7gbHZCzHLbkas6SIDIwsEwkrckjMB+xXwmUsfAZQoPbDSL+8Zqlwt4
muGj3oF9p0Ap9MZps874mPWuFU4xNN17ohbqm5aB8A8xnDbOWA4LZoSlu5nWwx9cm3jY9xyYfoAD
wApqzcAzukDFtagr9q1h6sVzOXbRYbAb5UZYXXM5Qft4HBEJXyZNOsPXCAYKm1xOsjdqUrFnkobk
ZtVMdovZdA/whn9N2AfvtDAsOHTN9VUKw+Kx1LJmO9PxP5QSlJr1pImYVlAknFCUBNZ13OXZg0jM
j9ZYTar8e0onKnXUidLQRJ5ZLMrOnhPuqaksX1pa1xDIE4zgZ6vcT+y0h681gDujIGEEO8oGRItV
CBro4rKla5V6KPHl3OZ9MF5oiUx5LC+ocGQVDI95GbisJ0HK3hvV0ruCGf8+JXwKJVaGHjOx8hzR
nL1yxSW73fErj780U2Jt7HXcwRRD0okVPEUtV2cNnRjxHoNZ3HQt9FmCdmQolgArLdJXmJb8bWwu
QvJ7W5IusJjBO2gBTyhWZLI943WogglXidLMzZ4IU/NGDuaIumOdBxd5OxtuqDfyS1rHiBEGM9gR
vZ4+xHqX7CF4qR8T0msOpfA7wFLnCRh3FFGvkV0iLzHIhLnFnx7eAeXJr3q1MV1qpnXpSIPJ3RqW
gPkWpXGMkqEk6ORvUTHA1/0DSiG+GOjlgztg9/PoBDXX2EObC70jQm42tPpQRPy0mboM+yBVlEOW
TARGD6bssoKTDxoVxmPLofaJMhk4GSmEey9Ge9PRc7pIi0q/SZHmIbkouGQD8bGooC4LOWzTBEMx
EUbnm7j091MDupYgL0rFgLlE6WM6Mq+bsJO9hBOdG6w9PbTyYhdLyuAYXUaaD57yrRmo7Y2NoZ76
+spaqXIj2JfY6K8MxPl4sBNOg2ABtgkJIlRstGXayyFSOPgH2bu9jN2FNgv7KapGWMdyP7I4Nelj
2hbRPYUXHdASNnJKJ/NNbkfSG+jO0bOWyLoKxkaM+4CKgIPLPrpqWpXyq90GQt9kGK/99u/pnMoy
9/xaIaULa2mxqywkseh2XrPGnvzYoLkJPPlX2sBmQDgzemRJxHsBTGG/AHLcc3+XryCKdJ7Uo2Xu
SL28DcEZOhG66PcmV6XbKtEn6u/8ocZzmOHZ5PsOIu7meZ6LDTXPBmpPWdi3tZJy/G0lIWMQqsuL
LKcHkpsclAgpSPyhk83XqknrTRlCTmB/SnTXsLg6qtqC/4BFdje3abKbh0i7gtikI98xQlfDd+bq
UdcB7dTlB3VeoQ0BDNqcj1dxU62j3JcYYJM2yqDESC+73tjp3ZRsO1aCwjVkQurBnYVsABxTuh9y
xoKz4Rw0acjIq9ntLLWO2C2m8F0148rPJYWHaLrR2ndKMLltry+6uwBx3Mv8E1azVeIX0RDcwP5I
nwlKsXx1USp3MVP5Ki7g1rqFggJVWchd2BRSq91wrqrAb0mzT2aX8jziObGhV0Ugmo2a1hJCvEl+
zpY4uhLE0d7arZb9SeRMv0sjNf3AhtdSLQSo87OZMNLQiaBVwqaru+VEl0aDEEiua2MD3/6+M6ae
6IsZmmWjBENdp/xDVgJbuesUkNSePEqCOkmlehlS+HwD8D69LswZ/jjaNYqipGNERpx6zbCQQDrk
N0lB815rC9graecM47jNRineIvBSasSE3XSj1IXuTrLUPswSot9Izsf9TIMGW1Y80Opr4+6mgK5P
/Wqm6wSC2CIa49Iayh29vD/GAMOJpAuiXxo+xzE1im0Xqtm+ByWz/f5F/EP+YGvod6BR8j+oDI9F
l4QABCBg0buM2nwhmetfHNwMluy3iNq/H0ocScwQWXwda/1bPskZVWwD9TAyFu0UawtxaosqFbK5
r7ixb55R+K66oC+6jqPBjhqfVFQCiLCwrivF1vBc9pbxRleQhh4dGWdNuwppl9XDO3wEdKZnHhXJ
1LejH6mWunBaMEjwqLQx1QfloHmxZ7mx5M88bOpbZz5ncW68I9kSJQU1jmXGEw8c3raFH+zb18lR
/Mzjynzmmzn5aqkq0gdRBMzpo4dD3D9INkkJngbQdQcplvhVKS+bOypukSuIlb4lwNji/EVOz/cv
9h86Ib5UWzOAgaAr4198pFJcTBZCwpgJmIjeqtpQ3cLyg+ZRyuctMd0lGC3qRMP++0HFkch1/XAV
blqWCsJAU23raNQqT4RkdjwwXRxfPC47ROAOZhNndlkyD9LjmfFO/JpfxluFRJ8mSkWRxtSKXvFa
T/imzxZOkYsGgy88eWcjZQjOTM1zq8D6B30aMFAIPbHjHPnV8IK8wZHN+U1Ny6fGqHbfP9v6p383
LY9eZT33raHpQKGDrLoE5r+Nwu75+yFWrdh3Qxy/vXoEVpyiGBSxcdvB0kCaAid//v39MKfnnGJA
tbJsHXXc0Tgih9oj1q+i9UYPIJhPPz7wmQpbXMtPxv2Z4U6ungyE0toUtKSPVs9qirkzpI3w9M3g
yl7rLDtlb25VL/ajq+/HUr8Sx5HjrYvnp7GOFk/RLo09D4XwhrF9pq4pXFmvta2myDrxolRhsTzm
AaUrK7qB546TOmMdGLfIm2Fr/y5z7UnHOdtGMkbZ/An1ENj4+xxsU8S/QW7qOyEHfo2dUCIuYobr
SVP1d1ZPxJy1wO+/f5xjHf3fx1llMIhV8RWgdP36eRcdiTLKoAsvtOZd0ubtriFN7iaziualh4gE
blI1tkZBoOQEl/yymmU29UzF5RlB8lGV3tgYxrRcZYvZomQewgQ/XifvCB+ZnElv8IlAWt4YBKme
W9nXCXH8NQvLBI+ANWKVwh797dKoUpGShCduZEdxcKU8BO4w73o32JT+uBPjmdX91Az9PODRWrD0
ncY11KR/zBNBl86Nm+9/jvXj+ccTsYhbq7dIxqHy9Ykqq1NRTQTCg4Tu62VKgMdFmt/RytkMZLd+
P9ipvYqjzX8MduxFi7t0idHH0CXMR/psJY1bi1oTZD8UCEF0M1Hn/n7EU8sPRwpVARAIi1EcPR6X
VFNBeCA8JEU0j4kPoMqRmo/fjyJOTVHNZqpCxpBNHExf32KbREqrExXqJfthXzxE7nu+53y6PbcW
nFzmPg+0Pu+nvUEkRksfkoHkw7BvoDm69Eidei+8yAsfgjPf+6m3Z8hImchUsA2YHV9H4ztauiJm
tAYEWC39iSeiKZMzH8WpZ9IURQc+YhqaULWjtTTpjV4eULV40k471IfwgH5jE2x0J+G4lJxZfk4d
HzSFbQJRpxDWP4xN+oT/kus6K7fYLOzn4xONgK3Sb8hld0q/eUrOTOF/qtht7cuIR8+XzrGxgCQT
HFgkf/Lre3UnOeMrIItNc527sXvOPnL6jX56xqMdoyHKifaQ9vdzdIWbImXf2s7kaH7u9/H5A++J
ZfHLEx4t6UG1xFLfqOsTys7iFm463anlwXYGj0ajN+cvnTgzsU/dX3RFFlgbVPZg66/X9NNMyORh
Jqdt4PB503vhjmMZ1/ENuMwdvaXo3GjrOnu0TH4ezTgyBXBGKpRaZb/XtoojUe92Qs929K3hA46K
XevMV3pi2dc505uWSoOJdOijZR/469KNcynTIMN7pJcwJJqH79esE3Ob1YoGBvsww5hHW1nVsPkb
TSF79hxCKYXwvLErVGFgyOozy8ix12vd8r+MdfQ4Mb2Ktsj4rWQSKy9BnrqaI0Mb3qVO8cEFfvYN
v9rqe6Qj0+33j3nyO1FljDFI/LEWrK6ZLytmOsIDVXJeJdkV3HPXq59sbgevfUTod26un5gJOigC
XUc6j6JQPZoJS9vRqIexzXeS018FRvsnco3fA7F7bu52hoOPuD+zgJ76WJCSwl3FjGxq5vpLf5oJ
FoGutKwjxgyEtK2sNn8L+7A650k7MQNUcz0iyNwy+b9fR4mR1UGvqGQvixLorzp4+3MK6VOf5Kch
/u6ynx8kpvphxjVDYIwNepfWyCYcz0zlU29LV8zVXaUhLFeOZnIh6SpZAHyLGIvGOxEqwH+ICP7+
qztx0AG8pXKcos4EVvPog1dxfiZ9nE0eBOZNg5W81UJUWQ8cflFOfDTdcObDW1f0o/XJ5KdfBTgc
r/Dsfv11gkzkc6Yy4JigjyTSARk5DTlVvo3L8pG2/PP3D3hqPFZeHeKMaQKAXP/5p58qQFVSqxEZ
gSHhU/c2ESBebo/DljDl2isXc3akSknPrSPrazt6Slxuis6YJlod++i1Rp05Acdk1Gjf7AHcuCCO
WPKDl24L7+jMGnziEb8Mtk71T48oEF0HgABh7zfae6ZlrI+ZmDfDENyzGd5FffD7+3d64vMH/idW
l56lUtg4+g2Npc6qtq65vsJQbTVjO+vLribS/vthTj0X9kIO/KxS61hfn2sBCJvYerGGHNdb4oPq
zSy6y1GaLoxOf40QhpxZn048ly0jX9BleWUYHA84pL29CLAs3gAmhZuon/RkVcgdLZHvn+zUSevL
SEdrlKyHTVmMjNR6s0cXwZel3cK9kW9kPYe0v6DlFPszg574KD8Penw0mHH8zCTKj17jktXrElG7
cChHl+cj3gVOcWZpWZ/haA58Ge5oP0v0NJ5o3I+eujwE4nmAJyCN1zDD3T57zJVHMm7OjKicG/Jo
2gXhqISWypAgFnitsVeird+EB67kupfcJK90x6nBaTQHXJkqCDcfhyq6U36kkIw3IckX+3Oz89Q5
/st7OJqeeUQnqVrfw+isBZ+WP0tyUqfxZB+TgH/uTH3mI/5LNPy0Giz08wBHM5wU3gtwIQOCq178
Ly5cXx5q/Ss+jTLXRkJIrzTS/kh2WsuSk3ZQp88Nc+qCAMlNlQnxkjULWMDROFVQdWNr/8fLw9n1
1Fy0br3P/SDfnPutTr67T6MdTcu5rwZSNxitMbwRBdZATGFmWWcm4ro8/mNi/Nco9tHGviRAp9X1
mcrMuLQ4PRB4Me5ZuM9UTE6/PPzWhO0KU+Zu9/XlWcS9c/HgU1gLwpEjdoW2tx3sE7vhSR92597e
2fGOvnSVyKkgWle10VkPzq2DuCTeDo60zf1M25y7e5yeWZ+eT/v6fG2H22IeeZHTu+wIl9iK8o/h
Isz3M4R0wwbtw5kV5tQFYS0H/ucrPfru2a5iQzQMOfjRrfGjvcJ7hVhhn3rSPfEPPCov966Kdv3u
+9X773HvH1/Np5GPNt0uJnsvXb8aXC9+uyG11YMvc0uMihP58q21N53orb/sH6xwM7bOuSc/OTU+
DX90jiISpsS7yPBNTwRFnF0U8UMYoNT//jHXn+y7pzya70gQM9lc96ggaQ9BcyUIXvh+BLH+K74b
4miSN2aLyXZ9kcbV7IS7wg29Bpanv9YdrA2CyQ3qpQsb8dP2XMPt1NAYdqjF64bMafvoJYo0HGMb
mjEGK6INslLQokeCVhnWr2xJ3LlfnFlIb2ce+NRP93nUo3eapGVr2hOjctW7xtroqLvwjsLOO9mo
DhzldBOer16dWuQ+D3r0lsMQVpGEDXu9SQsfyUm6zXU3ck1ncSBMqt5D8bMYveTp3CXzzMDHpVsl
LlE6qOuHqiNO1aOdPl1ZpeQqZXD3/YtVzvyc+tEJx8grWVrh1Bw3CGP7ITZteg0ktk5dKsfNBYuf
J9Vby+24U5d4nDYBcavXFZZ0d4n+wOXZ2vv42TyzvZyaQp/evH606iMnJ+qWQE7qCMumBnepDcGZ
IU6czG0+Y5jN1LToqh49uEwAAso9hujl3ZRcyLZnwC/O27suOVuoOP2S/2uso8dBT92rUsxYbGIv
sle47YSd261dnH/70GkcEgw0yy/uYjf5c25LOzV1FCjUIKapw3Jh/brDrL6tCGTI5FX4FGwldsM8
3pKzc+YGd+on+zzM0WSh0xDmisUwwYjgmSioeQQ0rQXV/2J1RQZmgto2Ldk4bgaaINOTWasmzxZ/
YmyWZX/mynZyf/w8wtEKF3YSaGiZEayn2QHZ6kf+irZ7Ftcrp8iZvM6JvIh7jkQr5cxX+c8fCzgT
HinsvaZiUmL6+mOpa68zytDXiQjQKdBY9Oxj+Hpm0q+ns6/bx9dRjvbhKiTL3CQygsaG6rcO6JRt
vR3o7cv76YCWzCM7hOaqda3uo/25uX3yEelBID1iinOk+/qIUYXWvdMIF+2pQErdvjdRWg+X3z/i
iXOVLhRhUp6htsvR++hHxD9rLCNQfk9/MA5k07rdc0AVVAk54LBj+P2OvMwzn+aJw+PXQY+mGqgG
EcstlWT1hoQ/H+umU7truzJ0Ulc/V2z954wDBksnx+BozDz4e0j4dH8xom6a9TyVOU01CByflXG3
dqigZviCldN4IK/w/t9nqP8RQeq/xUN9pkP9n0sBEIJp8N+nAOybty8Qqb//8f+PkTLUf9EWUQyT
HjViCCp0nzBS8lpkwo0P64HeMpPh3wEAqv0vAgDQ9LBoyvy3ZW4a/8ZIKfq/qOIjrljRcrRb7P9Z
AMDRZFcp4qGpYSZY6/9zfJhIx5lwRQGMbuoODTHGmXLuEqOw9p4Z5Gg3xfWjrA730sPDD2NiLvVd
OFbLNXmv2uwuVjZ7bRNGh8CIUe22gYyh1MwsxN/htNUIcVa45OvDUzmo5aMS6vVwP9vTqA2bFt0p
UCLRxvsAksrFPOT9fYgzzOvLLr0haa7ZB5U9+ziul+tZV4lihvDc3JLPmn7Mkxz91gjt8JlG1EbS
3LiIDMk6ZIGtb3F/WlwoU0GgSZH7ZTMRAQb8w8lbXlRAKstrjjnqyiJVd5dRT343SJ69XXp+OxDD
Cw0cfIEPI7YOXELmeDck0nCPGbz1azmTH6UCLwBkjSbE62NMH6Shihj0ug4MJsrkWr8KK9Ivr02j
Wno/rBV8eJVOLA8LYhW9JRHxy6BhleU+K5a2Aa6i5wPH0FqZHDMiIpJVJc8yczsjooSdzM6Vk8am
ZNJzmKcRKUBaLieenQRL488WjcMXeSFqjWSYHC1uEmGH+xHQssp9TKXirUVhPPgSNvXiUbelJtCo
HFKW3VJ8gSKpLGOAm8Wqs49Qx6q50WQBqIaMm1B+rOsU2Z+DwJwgmo2WDKa90+SuS++HqK/GPxq5
qQMO8gjUsAuiI9JcclUSAnFpGqXpDxODinC0CFJIAwN8JB0Op1VVj1h681Da9HnSDDtLI97WlY15
lBytiRp033ALs1005MPikuzW4mfrC1n6MwMubwZ84Bb8B24JZJma257gIjx0dqQNh3osQt0nqjJd
blWb5MxtSU7HfJVUMejJ+5IQGCzJM04LGS5EPYE1rvTEQLFDPkWpkjywBLlsbdJpSGXTt+tEyq/D
rsXn7ZRJpXTIY8K2d5MiiCdGI7/LwZ9XcCKCQiVM8nrrZnmTjNmWXLG0lIg2SIYQhRXIcazf0DVV
qE8yynLLdDijp/LPwBgKCxajXq5Aopm4zU2j5JlBOmfe5uPrErRN71l6JOFBzIos3eWTkCFAr/qc
6rLtyjm5nYI00reYBu3muVemfiD9mWzhRxItTBX9dgEm/c9iDVnmDp2Bf/cKD1dGHaQzRCuhcsbY
lKQeqHvZfJ+WsG4OS0H2qbUxmrEPbnIdM/clSutietClppEqtwc1P93N8Ozrd5IuEGtvwoWuzTu+
lXRgCmLc2g9SpwERnomcqooC/iPpVkX9u9AbfP8brZCTeVc0umL9KCUMJTcZXvj2LTAsuNzKKPMq
iOO678fBIoGhlwrAOaVkhuMTfd2hvp+zvFIvaGSHrUcsOq47vy1DMqycgao5/TUtNbr4V0aiq0ag
5SQk63WQ8FxfSBgWDcxo6MTFvsKc0z2BIOv4LBRrqMHZrDLr0JGIH63v4owKAz7cKDKbt1bElUIs
dVsCRAbtTyrPBaoSu4uuC0QYyPA3ZF0lreRWIxNDvqvtEJqI309FMuqwulF8Ghv83a1icBFMkFu7
URRxdHH1rhrJnuzsKsR10aDUKqkd5cRveTxBqL7EFRYLZNccELC+/xrjlA6V06fgqdwU3X+wSXst
6n9zbq/lP/Nk9/KjrBO7ZDrjIidip8KssrB0MrMx3EGw0dRNO+bqqIA0UcZE3zQ4iOaVt5Lr0sD0
abuYf2ZmRbGPawJYbtC6ROLQhZJB/mE74O2E4SbLCs/dan1KngNZMQB3b9Le6npHkWMV+H+RLhD3
uiEeXDqt0AmmSq2INQfvWj2HtYbJd9Pk2PLw00BKQDQfyy5+OytMKRslE7+vQYZWuJkI8zIdJC8Z
qVmkYU0pERPqBHpTUUAM/S6HfJSu5qpsk9DJ1LQhJVjI5XJLyKvEYhVnZtgRWV2qAWtyGqapFTmt
YnfDDcc8M35eBOwhHMQ4sALJmvampNrpphpnPdw3VZVM0GmM1LjQwByZnjqQCPWktJNRHgjljEVK
AqraK5djsoCQyTlf4LluUTTLV1E9JzPbZWOar9mo2F4+mJJ+X2a9tfjkUKazN+t9Z/3ICeFaXg2J
/OR7El3AxYwmkL39aLdKeN9ZtHn3i2SAZuobrVfJnNFAjCo9WXE/Blmvpj9VYiQlp+J0MqyrEEQF
b1dVmJYiNi1EJf0iLfMmIcOCnTCdbJw9LJQ4fgczx7Wt212qfkDHWigYdOzHOxpDyXQTJ6RceQYk
H+5J5dDoz3zNYXMBOE8uDoQ/DokP4CPm9lvFJCpHNNTFXsvjMH2pE2InWeaTGKadBJVuORSBbMq7
ZYhJg4T3FRr7towzskqSolLcfNAkFHQzR37UDmoPVMoo1GpIHTw09TZUpvYGn2P4p9NT6TZSJRZb
bE9mAf8YrnIHmPdPUGfcyutYJG5fKJDIg8i6kYeCFXeMLILFF9E8xXpEuKUW5uoa5FteiYRl47Kr
sjJx4QJ2XqsQrQVew4YSFY5j7cyo/vb9oEt3ZLTx/RdS1LijkWRPJN11fLFwLfdLGAX3wMgK09EX
UWwb4rcjR8tycEardOTCrnNelFxXOVq+qXgzyEdRtmZH1vCUKfhL81YEm6JUJg5acJeIqSMfQobB
QEaohExiY0DxYBvFXJuTK8035dSVonnZRFhwYhIv2pixucHdmR34EssQX3Wtw4fIRX7AUYUbS7al
wt4B95gJfQtAY+d1PT1aM2dibJcRJFugCS11XTO1Ct6GUrtZQwroPmgS+YrjxAjrMWnUZylccxhM
MsSFW7EYaD9ii4r1U6HlSuSHczl/WLMgyqRghtJdH8R9SbDd3moSKb7WigWNv9zNZL/GxouN9RqH
uCJfR2MxvetKP98Saiz7SM+SK12letTpNiyADnn8MAwSFyZIFW5P6vku5qByjRt7YklrCTkhUFw/
JCTC7pREm+84wCnXQh2MHcsfVi1I5zsZjCEMwdxQ4SDl4Y5VJ3rGsTxtDXOctpUuUj/Ux8TNNJQH
KWZtHCWp4ndjzd9e2a6oUdzZUsIOLlF4kvJ+p/MH7UQRKg9qXHDqUudCua+6LDk0cW3dWqEdQMnp
kwu1RRI4tWFDeLtFSzmYa/0OH8co3esN/9vtRiNgr9A5UnfPbBim9NLDhSDPIcxC8DGzOnIwKW0p
vUPRKyQHGEz4kZYWUzyTYSnWOCHZL3aJ0dW7Hs8mvyeC5184/K5jY+h9g2zuh5a995HQT4D4JHrj
8EuArqEsJC2lXOfeQHBFkWjaHQw7eTsOGXEsVjs5LfvVRaU0qvTYqWpoOZGupXgkpYKksHHxyqim
0prreL8BYXSuAi/SL3toFChk9exAIWu8yvoVSmQo0081l4xtWwK20qSUAIGAkOYnaQ6mHslTE6cb
0VtvdU5g1kqAu8y0vHV7NX6H8w+goJRoWy9zdKsRQgMlE7Vq1wBcXMEdxV2Nq8IV+NMcIA3Xcaqo
W0WdeRtR/keKit91GZpwyeTJJUs5eQlRW/qs6eVNX4ft1iDQ88NUJf0qJ0fQK4sld0MN1NIGxojk
Yo1PbsWgjn4OI88DJl35xljOnpInv6JJH/FCViS4BJFtbomOHZyR3KW9hCsPKGk7bFh7OF8Phexm
MTmsgTQ+EkPwxCE7v00rOfvRSJK5R8LauLCu2MqkmbCy2gA2Tc2sSd4MuwOYlZfEqekgxjpIjrMJ
CXz9Alol/aNL9s9evJrSj2pOiOadOn2zaGSHDfhBNnBEVaK3m59G0O3XnOfG7EIst3HkGRj5fGBL
Tx1Kn65qdkMy/qgbG1OqyAPwFoHxYo6AAoDnaL4GR+4B+Yr2M5MKaWMDGJCaKiMJq03ivVGpj1TD
+a2iyrwlFjjapfAw7nHwpTsSkqSngF45tj/MrnRdyMuG5HXJTd2+bCwt2WaaiQ7ONl7R9ZOCpDy0
Ip3Bdgjb1bTSt4r1PJJM11IR7Ecy3IEEEFSqxr85UhwCSXlXw+HHKHORMrqHKC7vu9J8aTnneF3W
sQYBC6B41RbEVzQ8/6iS8EXM7n2R2U7Ujj9LS/wqIvuOhPFkYwmI9QRBEWR/m8j81csfgBCEKdjX
0UKzkbRPlkKXpL4QM7z+kSS9k2pvcUqdmO2214EnavJTrv1KIug9S3pP+cAJrGe4jdj7x19JKz9F
VveTyecTHO3AFHfZYXFo3s3FFU3NlyRiXy7je+CXLxwYsTHJEedagljJR7GC6yy4bCBqSPpby3IX
KvuOD0yxr7v2VVjNRSV92GB2p+w2NOdNVH2oueVmHLR9CWxRI66a2txItnmQgvc03tbY1029XIg0
GHyAF9uqVh84WcE5sS6aPoR7SutYyNENV6fXRSZRVTf7nwBVfFitBwGSwGPGXkBoeUrz+HauxVsB
5iOctB9CxToLqe3WzuyrBMarxJUo7NO3uFRXWkWZkW8BcECxh4MZSbeN0dz31nxgVWcdJ9FXAdNY
NlXE6qbs5U7cWCL8UZfza0McKtdeHO99RffX/mE12nW9GNEFEY+Y+u18PWVmbwZh1tEEj7axXyC9
eT1rFtjNTSOwhK+RA8RoAQwg2pePrUDynD3GVbkf2m1btZfVWHtG/2pED0R/bqq642ZyK0+Zn8N5
XpbtLJdMge1YqL4Wv6QqsEa7hKxQKlQIYr/IONfOFu1FDc6i+VtVW3yuGrfBC0sCtJV2u6gNeFsP
gQaXtqDSyokntN9ymTuf5kjG6ut4w0TtjtQySgBbZdQDiyudbulu27Yh/+OWEGJn0Qh9mCFU1elH
wRmEMs3l0IRcQqVDNQhfJt6sUR9GUmOFetty/kjrX1Ptt9XjYD5X0t4a0gf8bJd1S36F8qdTogch
Ny+KzEcc5SB1Of6kdQlFMdiG9UesovFN9MER3VRclRZpVikShgVGw8jzQQffpYR8eFWqBY7CHcKF
pwB+jVWrMQFirAlfVbeXkvJ+XIOpB6+bbE8Ze17nshuXYTtxU10m/WpRf0i2QXwjXkwEkABzkFVF
jmmmN00kyZscOHLNnrXAUZyNX4tYPDsSD9U8g1B8XIDOgR0gp/cDS6wrUjzrEPgcEJ07ssm1yKbu
VCw7jPN4oKkWwLsh0726NwjPfTLYtxmlhrlylWTbcAiwrEPhJfsQuZYqUibhXCWXMUeYTK2e08DX
1epejB1bmu11oXJQMCAr3eCVxu+w+BAd8ciAKeqogBc/TPyJ1+m0F/MaZzjvNJBqw2rOZwmqzA0X
Jxdi3iads/s5DOGiIA9ukU8OU3wBxdEN+3afluutO4ePMEbe/yPtPHbkBrYt+yuNnhOgN4Oe0KUp
7yVNiKqSip4MevP1vaju1yhlCcr70KNrBCmSLuKYfdZWMUpu8214RAGMxoNJK2Z089hTa/WOXrTH
WPOV06JHqsFCOov+IRx1r0O0gzRHHFrfj52JrwpAz8YYyOM5HxKOXz6cNNZDMk52CMlf2EB0tTtA
0aClO/QfFJgYzY4vwAK6UvKtnMa3pUngD4qbPnEYybpAjgsutffMCYGIpj1rFS0u7UNRxzWILdO3
RHxvApZShBSmshmItHksyVa8Va1lN2+0Ld54b6S7gdpFoWeeminI2JomjGqAxsliQxbRGDhSxZFd
dsdPdlvsmrLlUczFoU0BdEnjBWg8Tx9GT0VzlyhqiAMxmQsETsCmvRgAzFheug6e1PcHDfaSi7vK
DlaAV0/F61wubtoyegyxh0pJ4g2TQaE25e2ClD7bYV1Dxk90C9SM6lm1wWc5Xto8RQv6ZBuZRwL/
kJbHgSBmb8jatQ0rQ+dI0uTdOHMYLeuFRJEVs8UIFCVDx2LFVjQmXZdrbBwpITg9DAqjgKbwXSkV
nKJXgOZck6Rf2Gl/1WJLA7cTZjjQcmh/A9BHd+mKyUVIKdMWxtceBnfS2M9O8ZCouGznIpjwQpOL
KbS0ijje6T0ZGHS/nd3WY5FrjwIT5I6oBLDGbVYRu2HNVWZxGI3OO8NYu66/sceWYf7jJGK3cLCv
SSEDlpanSccJxuWcPOfYaK4aUa32Ztp3jbgmy4VoEOLBHgzarwV7StmiYPAwxtrlyo3VgINjzUz5
4mHQa2+j1A7XHTN/tXXbZtdtd+cwMhWXyH/szDUJP3pGVmwK2WK87+r3cXpSlpyAoz7m47fOuY7t
NqCAQ8/lsoMjxnMBuig8LQaZ1dNxmoVvcvsMWfViEjZbku8EX3ht97/KVsdfp7qkVXAJ4eJCHubj
1KbHjpeA+e3LKLEgDMp3tVo9pMvwAsf2vu/So9h8Q8s2mGMR9FYWTPwVrdxt83nGal/J1QLFYiD+
AjLpiL0OOSHN2AvS4iZu8su2Ui+EUj2YWDqNbPg4deNvhzy1cTIe5CjeRuiIGL8+65pTci/YlLrk
ZeUESeHxu4rZhbI938N5CFPQgE7zXA32yxhZmYfI5q6d1ccsnS8Sg785JWMSZD18oVmjY6tgF6X3
zzY23ZYy7yF9TNyeBxnzL0ipx0WsV3IZfQyS05L7IrWUeq+XvzsAH0un/aUAz+Psaw1gXZhiq83d
aErby3TV6hyhi3oj6cNuEj2mjOMdON6w3BzrlhxxVb7Po+FQTk5IsQ3kHQfGPM4vGWYrIospVjC5
sIwvgyw9YDkRuzI4B3AJXgRTwm1avAOZ8F6ctyxKPaloSZK+EbWEwJrAfkDQZIDQt5XhIi0L0Icz
yVDqd+qACzDldDd31sRj0b3B26NOoI1tBiTkhzqZw2zUHzsteYiNN6HblIixwB3GXaVqV9SgiGOm
FNSR8rTq8gP8qmf4tNB3Mgrudvxq80TVRj/krXZZQm13RsKQaLoWg0FYtzlHNMW9akHKLUBNe4lj
9G5pZWT0YHW6QgrUJj1msfJEtoUSLN31WLvCaXXI2knPqlgcJLv9nurqDaQmvwGcrlGSNZKUSNe6
2rjQWP56SyITgPMpdRy6+ng7GuVLNUucIvP8UkTaGwT6iyxV7tMJOySAm6JnoBx8eQOv2Ul77A6y
sr4aYd/t0th8pT76raz1xzxXv8VzdDMNOkV/dhwn0p8U03zvZ8wDbNmPjAEUCqX2tb1aasUDLXwJ
leaaO79TumEH4YtTBcAfrQWTZEXIzk2aAwMHW/ld4jnJJTZ2jno7SUM4ZPXlPLa7BIu8XHybOViF
qu3TPL1zFExH2jY5RCmtLHUcvD6Ob0bHhKUG70dt6vmgLsz2ZmNl3mqAdl36T+2TLpTXdGxupDS7
6RLlcoVInVadz33xC+lnJSR/WJsAWp8AwhzThJqTuwnIXT1m3yfZuDaKVwhysMynHf28C7F2THBi
FoQ3q5FWl7HOsV5eWeYj56KvTeIKJEqg5Y4n43VZJ/llNd2UwGB6hHWUC3c5zq65NHqwYOgLNZ5h
2CGnO1mcuIvt97rVfEPIflwDBM/6qxTPMSry7HjYPQrkexbENyDek1USrGp85oO1r01QX5QEL0xT
9StUuzYsliQabtphOqadQdg+h+YoeZpGlWZ5k4F3OvZv7MYjWTQmzs0NCTb1MQeCyEIFlOp2ankx
WCQOTC8R69Ng9NfSWBzkAp5vJT+ua3oo4xk2/tGSIkBrTDFK9t7sraOROLgc2rKbNU+lnRXMB+WJ
N6vVrwLqvTHWL86gc5KMx2xMqezUOFXmRwBoH/DY8MmCP9Mc4OOA26apZrJdDF0SVBNx4ViFy7S6
sQbCHZi3JXvzlHkgwYg7CKutaGdP4rtVdyCmgSh2eASkPhnubPRBIX7RsfFt3TkOZn+nSZiPtsJf
8H1eomRXk9WnlgP1q7hRILF3pFCjUuyH9VJA/i8GvE5tOJYLhuotLthZts9yLHrgDq1K5MPd/tlr
+mErfCrVNyv7lmA+QdNxB3bK6+TrUoQLlmjroIHX0ShDvTjJLhpL/IYhTlVGWFM2X3jl4SMRU47H
HI/SyP5pt6sLMfNu5ohQRhx99QScvxPmhgzhUDK/l6MTRAMXXnotCSZDW64cVdeREt1oVhKAtp4T
+EL8bnltd7WBprYpLqiz3AAwvxpZxRERhZcRLO8Cqrs5Nrq8i7IpiAdpNy1OUGuVZ4wEWHVDCxXb
7YUS7kr+3ed6qMbpGPY64AhL/hjgqtZkZlWHn3xG5XMoQrmv906WeWkL1tmhJ1q28PnXgNcGS8C9
vd5llpePP5P8B0VHAuRbxSq9AdCPtSfdIV08CGqxOAa2w2VNJAhAN7M7D5qsX0w1WHTYp/DHehyi
KcPhF+QqIr6th50UE2mkmZcth9KmtQlrSZo+Uqmg/zK7swWtAb5kz1sOjsaTcyrAtuRWyH/V/qVp
XvP2V0MBNG7Y42SMn/XH2sl8yUGTR+sJnGLY6BerChBkoQIDnGfmqFHjt9j5IefvjvEhGbuMrd+i
3qN30lVaZHuAUQbudL3Gbj/brsBcrSv1sLd/YZMD9lpx5W5PzQT+W46rSxkIcFXkBrd69B6ZRWiL
xM9j+zJy5kvmwL2mzlNPpwFAxQve6vLNMuwA3uyhAJQM/HrlLM2x8qEh1SIOW+me0oj1G+2devtT
11GRx6KxBCdBkNDGUdCnmLKDFgUcBXR8vhicFxDK/oqOwJpeRE+rQxDdY5uwwCOhVjFbw4Vq3VEU
LsVrpBaHYp72NAvcvJ6B6jU3Cf9am5u+ESUgFaOjgKEoKvkCE5NdJedhp8AqTww3K/VjnsEeGngV
yRIahV6pgWGsqvtJT1Q1c5qPztHQokPWdN4G2hmgOkorXox6F4ilPC5Uvsoemr2W73rMdlbbH35f
9kVsRv72TSvVS2aql6XxIyEnaDuVHeFmELuG9nIjhgtroe4q53zWtm3cZrn1nMZq5JYUrqq5qy5o
1H4vpSinbB1/n/X6sVhaFARj96qZEcd8Des7bVY436O1txN4orD39NS43IwzfdLdIqhbzAmjoQaN
66TODmXTQ5ni+blq3f1cFC0MWiDJc0pBcslMUu+NRAx57lUxJl+xy4tYhRxKv3YIxIqaYM3zK3W1
XtlBvHIUx16TOWzgRPBZCfjCiDBuNVjpF2ky2IE2ORXRIR5jlUIiT7CUjngOZurRKfWH0YyvwCH+
cCo+OOyxqMGqi1HDzePAgUlRe7WSRnuywe4xmrrE2hlWkTTXs6rXgCk1cGMHpZZwDoONDI5UFav2
UCar+bTKtflrhmDemBxd5bhctdA8qN2+jvRqWuyJXYlXKiZ8bwS765qvB4orzyCGl/2E+YBTUt2M
G7Yu3Z8qqtPM+97Jc7NF5N9bcsRyju4SIGcZAoZFNu8mteawno/6inp2IFaYYtkVkny/VuJScYpD
asNtBowVRoLNqZXb6yy2gs5eH5V0ecDb5yANxXsi9HdHdO/m4ITm0N+kTXKptVs5efzZ5h+4uBKl
j1dLnmYoE7ugHqT8XiYlyO06XBU9FE0Eghp4ig7+yZTCWH0bM317gPjdT9/mIn8R3XckKDdRH19O
Q3ORtypd5PliWvL3eBV39PC2qqX0TJkkjBwh4fCyZWDGoxLjohHFlNY0udwltfC7eLiSYwwBzOXF
VhbK+db8Uhr9m9LAIGHuxcLzBMkQIokRo2HGHGobBO94M7E3FCPloFbbM0v9Qnk09quyeUEUkNHT
ITpdzJHanQS/QhlbvrYIqIWM2MOVqpHjyZx8h9fEAMGH55HwE/6kqRPPNBGMJ0g6Oqic2djvpWY5
0ob2JhtTjKTftYpGOfUbvONgSJN7Uy+DoWm8rEh3zqjh+c2vLT56wJCzRLTF/6X2YkdTlau02a6c
G0kDMDyPXoI3i2YMV0qj36I08NIpuVjqdN+q1MdhRnHBHpthkNDvjYjDjdYJkyK/w65pnyXlUZFy
3HQt1xrf1hJ2HUZPTco0M0A8xsFizuhEgWtrVnuDr2Rcjf1Q5wcHbypVxhGri67tNIFsSrGwpZs0
ZJRcjZsqLbZEfT32tebpnOaaiRS5MsNUnXfREAfArWhhZ56VSYcU7id2Goki3yzYliM0vFBK+i5J
YX5QhqYKJPU/TZsWH4Q4sxjv1jmeD0lDE5JT/X7Ku5BD6QdlkKOjitFNHftR8DFSFjCe5KShL0nK
LI7pkM0/U6z9EFlQbzOoLqiwMRfFNTMr8yPygt1oI0lHiXLIeB1x9qBRkG7/cy2/87AorzjqFYr5
ydey0V2FYtx12IC5uZwqVK+jt7VmT4zohYV0m7aejWfjq6xU6+USz5B7O7t6cKwR7jF9qHpJQzEo
uylXrnvLcC5wMNNf4u0vtBRgrLKhi2oKwgIyFl8GZe4iFXoaNQzsLUX4YhCBuv7KeamagfZoJFFx
yMwfOuUsX4qo+TkYnAVJYjz3lvIwLtlbF9GZS9egktVrhV7uxlM1jRgMb6atc+459lD6Em5q/ihr
egBNM419pSjma73pdNexJiJ9HaMyWuL+uLayvzjtJXKP4lmtmfwsYp3sxEpKyOxDp09hpq7l5PU4
o0xuJKOtV+UFlG6dxkfmHcGod20E8dXk3mgU4IqZbSyS7kua9n4KxGbHIOZTU2W43ZsaNdyoiuhE
mKSjSsSmq00lXhdl8j4ZxryPi/KlVKPoYDQTbjRjS/wZ6zerFo07dR263TJiXzDFxUPcQ/Gdks7y
yyUpD10UKR5EngGgMDR+PIfFq6UtCiDvaHl1NoD6ME+oquLy16CWbOM8a5yU2105Gdpdq+vOLV5d
ige//UPJUbxgzaK4RiUUqumddbGoEoo4bZKf6qW2vawGp9sT6fZ8CP5oaOULT3a54ydH1ETS+EbR
82GHLgZMf9b+oGGGLCQeiCSoaNcgnwecwLqWmqM606hHXlMHGEaoVw0g5xtA/2QSRmoJKkBtFiAI
o0iWqY6fEBiGaV5/GED9g0KBUG5Gw8+4buBig7d8EiSPRhqvt7KFVMmv+tb264g8q48NuiZA4ErK
llp8sFA0XVlCu5VNMohmWTdHJ9u6t0ci5tGeLrbZklDC5ehVwd1mNXB8180mpRSoi3ui1oFxD+RL
aTk8IDMwfKaHmfSUVyyPsi3bwrGX6o5SPsVGYl6vRurcznbBI5n0LDRNOM5Rs0V3VvJdOImFv6FZ
PhTG2oRM/6vHabUGOZSaARPAudPQYtL+ccnbNH9tnPpmrTWjQGjWl9+FFT9IDDUQbuU4vRg4wj9S
1X+hPSSFRY/jQNPoVSCpk36dibUIZrldA2MwbHdIifSb3om8eKrwYcgtkIt2RE3TnokUOKJ4fECx
UGVsjl4YL6x3hCxAamuzGXOQtvOiomEsljpU0kp7Mst11C57+lbdtZI5Q3tYKLyisoCrhFhMV9fI
zrw86nJpdeUJ1YpPybg0idYT5OBxXpn92yioL9U+zMVkTQ6xipTkWYL8FY+ePMvOc4eeB9fqtWv0
o8ycHGD6cUz4JG0tQS5AQ3wiAi/TXs3hDcqJs7dHJ1kCExmFrbiZFvHlouia+6CVl1y/sYa6YbvU
tHwIkZYM9vUM1TQNolLvEbEUOvtobk3THBSSk12y6/fDDijuYu+RmLIPqQOegC+t1HY20DNnnY+o
TkQbVnJVMaqvdBiByKV8LFRNhs+Np8lbgVyEv0exwGw1VA+1nan3jP5jD9iQZyGkk3Z5LTPArBkx
PjhmQYCSrKlrGgR0XbaS1CXg96u4lR9ktGIuNlIplt6tnP6IcZu4IwiqjpZeYmvYc8hFlWHsio59
PUtpMzIaYodzYUiByV0D7gx6l6Qjb/SwKjGYoljZhJIW95iFrwRmMPB32O+qlyrY98XVh5iwrq3o
2G/HBXE0Lit2SVuuVOnQ96Bb8dLT9oNsa74ZIwnmuBtL+t328muYFUYpx6rv73ti3ju7KwhvRbwc
F5s6Zp1LguqBVCsvuVwlB0VjiKTl1c0DGfKTHgAaz66UfJx9FGY6NfA0roJWp6VPka4vIp/gzmLI
uyBvzEgAn4YsolGO6JW4pIKAkpNAWimw1TlKaq9F++dRH/65YBVAvS9n6FGYBU4r1bvapkZg4IkB
fpigABVyEuoyR41ZTXblTmlL07It7kdLWQnAp+Mcd2qIpnj19QQ6w1hMb45Jxcgw8yoY2fS8WBAr
JZGmXJc4QfkxFng3ZYUzu2DXxKfSFARX6xjCYnhGm2HicOOsgV32VH/Zi3z6Whqlybi8nTWM3EBS
thcgU1c7SKCn7trKfM4FBiloidJvhSNa3xiqx4GsxDWAIvmpyY8bx+bnsMrdo4SZyoXdR4910ua3
Umn1VA3bjK86V6YspHpa7pOFOipTUa4krNSviNFHOTvqSpPRYKpXentxcYeQ1zT8BQriB5wgZVdT
8xUactF2jgzSf0Mc1iJC9J7joVQiVIhe+lJKH3gZd8aynXV9JmOQBPI6q53XSV8ezZpjQ6lxFosR
1oZNKUYCA2wVy0j11ohKQqPpFaYDs9hqClyowROP+8QOOHdRuSV6dujmdP0WFSp+fxOimWc48JvF
g6HtcnrjvpZTtlv7O3vJn22I0kx/LU+DPTE1Wae4jDB3kAW5kx039dKoQQFriCpHgN6ejvtfVMGP
5p/9rtXakw5T3qtajQIwOoQ+Ez9beivehI1vAK34bi6h/ALB1t9MRWn3XVTa7xaKY7yxYpFcSrP1
2I/J+CEzDAD3ucNxrakrGQB+KW5ym5ZxqQ6II9Z2Xm+ziNpUO0XGbo1wAstakFqrbNLNH3qv0XL9
OS768qDFuATa2shcgTzI1h0KwvQnmqzXkhyOCoOd9B9q2U5XSzrn+8hKh7CTJdU1Cv1Bwn0jx6xV
FlnIXGm/ouEup9mfaBV6tjkqz7CphV/jT0nnCemJL5kGXfzCkbngQcGsr+lyu9gzBE/yy0n7DCxx
xNwonngtMzMW36iJVXsFfvrWLb21F/MnpgyUdOJRv42WhZJQrb6Wm4330qEl9YbYFLlLg81O7gop
LbgbjEVcYA+U5Rgk48iS0brY4XmKIaOVyOrBNofUdu2qHLyi0uhKNLdiHbl/cX9fg6t8WdcZY6tE
6cgqV2l463tg15JeYxGoT82druDUpGHJudM6dAeLWoijKUeKq7R4uAAKTPxIEqMnCgPxgi39lOYe
5FhTFJ4ViRtlxbvKTvSrXqZPE+MCEhRFLx/SJRNhNSgC+WNPLT5XqncsbbB0VDneB/h2KpnCUbM2
29CohElPnYJYHOE929SVMQzvUmReN8Je/SUridmSxNxrbfOYYOFkL0X3mIsKM4q6Qa20tgu5gpS6
GTMBL+sSUVbrqvkjqio66LUR+8Uy4b+FUSd0kG4rMy/y29Dz+opSGshApw+dpGLf2torp4RxSxqv
hmaiz5dKj78jKqRqHzUIZT1D5FUc8mkWR9RQJHyNDdVTyBQ4FEq4mkLcapFp+Pq4xcwJeVE9ppKv
DQYulKWqHKIOubtbtLRX0lTXn7JqK9ZMZoojZbyMXj9Qe6oo/7LhaQwOoAebkWt/WywcTHmnC4I4
DakXtR3qh/tcas0raUXn4qbIYX7S0XiZ5z5HGJNRiwe/XrFX1PR56xL1Et9Wbb4vqQU5RdYRH7Mn
PRSreVELTXaXSov134bXH2WtpffDItO71wbTm5gEOTZal9Og4ESxJNGza6jYFijKx4CjB5MMBk6B
NfYooMUpEbRylLhTJN7mceDX6CDi3dmuZbpki1xemynFGGVor2wcOlDaD8wkLDaveJM4yChEI7UP
8zA0z1TKB08hioVdiX9UE0WoerDgJKdXJg0/HefdxvvUr7O0PpRjjMZ5VNVfDB7qxwLJNYFVGpVX
Jh/VQyM1VFsH6hRd07+KhNBBk9ubzp4vE3V+wp7vKY0a/btkNdF7YqlIY0tFYnAk0h2mvWexX/SW
XKVKBgURG5VcZq0wuVUbowvz0cGXYEqXR0mr2xt8ZvPQiuLO9IpIfRwsrKxrRwmNOfouTONBAktF
qY0r6vW7VdjvTcdBE0+3lMzzkD4tPHzCfaRbSrGiiMC1L/1JEr2p2OsOuZ9FdvhGe0370dWJ8mTF
dX7DsD4SeW0uXVvYcdAvURsOU2y84HERHdpGImUfo+RZ9DJoeQe5jXZpYR0hs8no477ubBTCDGRa
TU6egxR6khz9Xu02nT/WYgd+EIn+Ygv9vz03uY2owYyziJkZfNXlk2HNSAPNoAPbDdK+9ddKd4sJ
BRT1j6ZfuEfXOaO2fdxSF5IPnXVQnfDTJN/t/5l8/R/VUN6iSum7//U/vwxunv6Ak8FN0UeyZsxm
CfUDb1UrbHZ9ygyIL4e/p7OvcBD4786Kni55Mi9d9XIuTGZkmAlvD1U47k3ZBqizBkWAiU1PC0Ld
n7nK08lblrRVGNMa5E+VCeqTq+wawimBXR+z/iNsEwxapg+Ih77ixd6KEBLJyeCb5K3nrvXrwvDZ
DCC+JhxQfC23P/80qbosTl0vJgt3gXmMX1ff9KKDs/h8n/CDlguqdrF/dtUN1fJ5yllD2Pl51ZMp
Z1nuJcvE6er/QotgwxmHcpd69aH2zfog+ef4IqcDub8XNBm01BxHU/nPPy/TSnv8GAucPCcpSEro
VNk5HtXXF1UB64Vo1QQLaFnaNrL6+U4K2cTtvnIin0LDPXUz+Iob2hSJEnqp/wDgur0Sf9xDiJWs
8hsirEKRPpnrnFOpskbGEP2Gl2b1nbC8i4/StX5ATWzeODtEYBcjlch7+9o5N8J9SmjQTtbeZk4/
vTWO0xQxDeDIHzxzt8F/qhtKvvlTvJtoz0CEzyiiHYeLbh+/nflStsv6ctk6W46O1bABu/DPpWfF
WADzwLgoDs43HER28rCh79zeS0O5/G9/HtuFflrtZCsoNDvPk4rVfO3BeWDSjEnGIPKp+9GSvFz8
KpD3xhnQgPLlm/xz0dOxYDWjGNEMOu0oGO4bZ8ypKH8SR2Fb5Vq/EScQejlvUeycubtfvpNtaYMY
g88TFwXr5HpxxVKklvOJl0o+KoSezxuDQGJWXjEvNpwLTXX/32tu/+TpAzVlBrAhvCrc6+0nfXqX
kGkMC6LsyIeHetntKAKHaqjvz7ENts/v6zI2rw1kfJlh8D+XkWLG99KSmzrk0nXUkxzELQ27kkbf
uc38y+7GTeRI+H9LnXwdeMKZXSXZkd+Ha2iExXaCHBrIURt3OPbLl3/fQPVvD+3zetvv+XQHTavU
5rnm0oTPR3g9gzquj+vLHBOd7OFHeBQcLjogahuazofunDC3eEn2Pl00F//+LV8ws9vO8Pm3nDzN
sqqpGnY8zeyQ7psf9KLhcigexmRnqdxfaCCna51s6jljfllpcp+Xo31XOLvR2Sk+HXAOL3SOJKI7
5bgG/S45niMtKX+75TBqgGT8BkieYvDayM6TseCW15AwUzffT1ciXPdEub5V7bbI5PyO/7c3mHmt
7ajGstbRTi7XcSjDYVrPAcN/81enVneR1Vl7uUw1t9YRIfz7Wf5tG/q83smBRpKrK5GFCz2+wW6D
ZauK5VWWvf97lS/kse0pfl7mJMLs7FGOJWg0vuFOATYi2Rrmjad/xA5hEMaSaPFpwbrlY7Q8JPek
/QRh56xG/v482fJQRGz73yn+v1hHqa6wf2PLLeuLknbzoQO7Yj/Qp2+SAMU/A/D77txOse0Ep5sS
D/K/lj3d6ZeupIahsN1uCL0N1GnfLgDRYVhxrkSy9+9b/deP8/NyJ3vgmjkmPlEsp+/Q8AbzXvmx
GcYIL304+4X89W39dGknm2BaTnjHUfgmHKrsfYIV4E8jLIM4YI4lKJHPucgq/xNe7bmFT3bDte7r
mpSGHUjB8htTsUSO/QgyOmnlv+/n36Kgz7fzZK+TSzVPnYiVKMkfKwZMMboL1ZG8KKl2TPycibr+
8j0qRHya6YBbhKV/cmEpJWpZYRrW19byrkwnPHqd2FWsM5/9X+4f3AHD2mJKB+76yWcfV2YMqyLl
NCmsnw5NfTdTZQ+d8HHR1jPHxV+20T/WOvn2a6kwekUXnJRTFrtYXS7X/SxpZwKqL89JhZNhWhst
GUqlfWp+kYGNYMoa5obTV49Y8Xqy+jDNtILj9kDF4kwM9Xsf/uOjZjk8MHQDfhmps3kC4MTauc3q
nuVWjGe6xrmE7DW79FNI5hyxM2Nm/haTKRbcFSlVDEp+tKVoL9vObpjkFQTF8svROLioCW6gKbP9
Djog8jqhDeHct2hmUTsOkHwR4I4LPbk596l1XdcM0auq+s4s8q4QsUJzeTL3i6XPT+Bn+stliq23
f38CX7Oe3xdradvbgu/HaeLaLy06v8h02MHqZznAmBbnFLcNNihn17vngsUv38DJcifxKXZiJpEx
LWArV3xnTnYSg7xErf6/L+trSKVun5pMd4PPTVVPo0WqPOZkdZHjQzTxwvq+elxeURvtm12mBukO
02lg/Yg7fyfo9Q11mcVFdbj798/4GuFsP4NeuGVDHoM7drJhL0tlAMPZOt7v2aMRipA2jq9dS1Qq
M890J1/1l32NYvxNPoda+3I0QUyysSdiK3BwIjy9AzX1PgO/gu3BYt3mZ9RUHxp/DLRg2bcj9cbw
zLX+bUECc93SVSABpnWS2Il1XQZN55Z3gcZBkYRGdtf4c0AeS9+Cav//74In71JVdRL1xt8LQpEG
WK2JIMXLYvNPw0ZbP/NOfX11QVChOMYjjmlEtqI/o/RZH6xpLga2hQnVfyIP+bMw0+GHU6dnPspz
K21//ikfSMpsUpOMg0LUN7CPfGdKPbnMz5x+X/I2VYElgcmPAWzf1s2TvRt39iRWyiny27y6WiKw
Mm1temPHqAgaEsSdy/pcD6nzvuSJfvz3y/Ll3GBttlagXQooPiLfP6+QmSjKng7lnNzQp6PFqByu
5uccEv5yG/9Y5OQgrM1RtEaCy23WV99Mp0AJOBZvWmOfeVxfg8/tathCNTCUBrCrkwMjX+R5FvR3
yN4kcuzUs0glNpJyYTJLDBPvP8kmvsbdJ6ue7C0zKr/JHFi1D1F17zR/ujJWf3jqZmS9u3pneZst
ZB2hfgvoycsvjv/fP5gRm1N4tLGIoI8sn3wSo0wXDJ4HnwRNcreG5wX/oLyljZMhgpuby0JWmjOv
7V+e6h9rnrw6sQHkaoq4bIBOPxLxnMovUa2dY2OfYhw19c8rO3l3sgo0WJWTBhdS51pOfxXl/W4y
pWMquqth0kN7WL5VMad+MZxJKrZ98s/wY1ta56DX2Gqo2v/5baCBcSr0S/AmDHqHE5OroVISiYw6
03Jtrxp+k2Levoihd//9VW4XdboyCRS7HLatsm1sO/ynfceWpbRTFz6Yys5CbTauEXLdk3IcEks+
czL+dSkVpxfNISLAvedkqbQEt6UylToxreeO5fozXZzhSNsN+ao2nEuFvy6nySpnkrGVqDQ8Pv9c
zqiGAWu9UfJL5BpjNuuhM6EQk2TGJpEhD2eu7ndE+uedJCBTaBjzdeCd8js8+XQnMbfvSkSrlKvx
9tSpAKIjsX2BNuC/Qg7aQXgJ5OH0Fl2fw9L+LlWfLq/jTS2rVLEMyuV/Xm4Xq30qlHjbGuZwKyc5
w0MRSkEbqOEcXcY/Na+/isOz624vyOm6psI7K0NmxMTlZD9Q+k7YSbStS9SV7mu61Uwve4O/VXGs
+vIs/397Tf614Mm3oq2LmQrx+0JtakdI2dDakH5vNkxiDP79eajnLu9kU4hzG2hgQWLAMBY3tYPn
dpCCGYQcpbo2cHbbTl9drcJtZrzhd4aPbwQK/HUMzt7qrycobZBPt/rkjVZmhIapxFxS7yNpO84+
ejP0/dQIN8A9wr/zdPvf7n9f7rYqa46pOwqd3pO7zTgG0rGYrXfy9CNKEJnGBRYPuM8lfgv4AOr8
4tFhR79ynR6Rau6kigcfPSBt3hfHiqFN5sY9eNdomDz5P2iqbL/g9BdasoqLGkcSTbGTF3+GAKgu
uRX5UjFqo9esnSz7gl6E4xuIvIX/7zfi78tx9CMCVEihTt53IgI1XcuIGglgwlyN3dV4Mxl0+fcq
X4C7279jY8bIh2ziQHZaOCwzMGBjbm/xBZxpvaTHR6UJbvjQ3m01/fOlyv9N2pnuyI0k2fqJiMt9
uRjMjwjGmpmSMqWUVPpDaOW+73z6+TyrZzqCQSRL6gYa3YWqkoU7zc3NzY6ds2py5urQCCWK7mOy
RmzM4Q2LRdMdtsz3/bN0ZtXizKEhl1GjRiNkwjG6kzyqdo/tIT2IF0QyPpcNBdm1x+jCrcA9r1NQ
4JaF0GXmz2kz6KOU4BuVHATtzixs6KNaTStABCV241NvYCpm5WsuHNwro7OdlWD2yceakGUMPyX7
fQXI/HV3uc3roby9WNVsI1UwOjAN8ekszwbP/mMy33Sx84W5gm0EdZQEGL7otd3rRm9Lk6qmob5n
IxQGcBhJ2esrZwzHuLGpN+Ojznd1558hT0leyJnBTa4cu4Vn9bUxEagvrlcTlBe8AAQi0aQAM8EA
uhzfkRJurUPupuVZM9GIzGl2Jc+rxsUfPosxbLAOM7RCLQoG4mvjvB9yDzoIz2VWGTjQsT4w5P2h
+aUjiz6uNxPXzM2qhh30PxWcawQwFJqLd9pdd0RKhxbt8AwN0UpyvVAOYmcvFjeLaKqUQVkF5JoQ
z+jtvWheUq98Y9GNTr6sls/Fb39tK2cH0PZCa2i0l60sToqb0Q3WT9oD/CG7FBXi9NuKk67t5ezs
TTUXWzqyl+mvfgfd5Ba+kcBVT+Pn/F3zrPz1H5qbncQWChhqwSxPXJPTCT6SLQDu90LKu/226pfz
wMKho7eE/qzo32kUKK79EoJYeA1DJpYb19p48MYybATaxtkB95TqreCdZzrtsLJG8adefsK51dmN
mwd6ODQBVhm2Oyrf4kO30d82FEgGxGGZ9HFpO22YSv7WVKvtkHn8frENKa3OU8WxuYOvV1ypo97B
x2a71luQZpA3M2OwoYPopofvxS8aTuCs3PFudafnEXZudx4B0jY1ZKiOQE9M+8lNd7ArV2/bJ+2Y
H/wDZDrcyhC4gCCVN8GwWWvNzLMOzINQoWTDMw3lx3nWUdaSXU6ZZrmDwojqISsbwMwBTKPKQVaB
2a184fmhwZzD44nahi5uyXnWl3mdBP+yAE3etztrrxzld+1edLhQal71p5scm7YIPVlRVNBQDyHt
uf6mjlRkgwp79ku4C4/akb2tH02qKV/SL8wCMwWA1juxfYKOC76t7fDsF8d1iNPtaeJ3IFprOXDv
Qps7+8ZBVI52DXWUa3cSIL3yQ5s7K82Tm2fay1ovbMzWCmKMGYkMG6JiyqSTEN8Rt4me7UvX3Ajh
PdlmuHTVg27ep8KyKpJk0klY8udYJ0i6Q0AqBqzGALWhH81GpbJLphb01DkmptZOLXRffSANmx6B
OMczuhbwCuMeXjuY+rGzndBUtxlqquH7SdbM8ElilhzRZG1CNRmW3Qwimykve49J8MYet3XVVeFK
0nF7EDQUUDU6+A4ITBRYrn2lAd5s5K1tIeVxP43NGxWqYT8PTq8fgNsoc21lHmWY9FHrybNcMCew
qT8a9mfIUO6S/Ol1OwurUVCN5WxTsBcqJderAcjajKBpTXfyv2bM0iqC20b/8rqRm9SJL8/97hAv
8W9aErPVSE4v55Eu66ROPuGpDGnShzuTYdaNuYmeYHX4GcDcx8yFuy5Fump9dqrAkLdJ5k26O+zr
jxBRP7Th9+au1D+l6AOGh+CNsrM/xeCnp+AHY/aW/fH15S/s8dXqZycurzXK+x6rz7rIhQXj2Hf+
ETLe7e+bMRRahzZ6DgpyE9efkqp6GmatZDN9qO7Httrm8JJI/lpB4ubNJD4mJS2LGhoBU9VnH9MZ
pqYPtJD20p5B7GI/3IliCw+mp3/2/RaC4pW92eeLjaZuIFp33ALOzSb+XNTPf7BxFwuabZzEmF5c
gA92/eSTWT0btCSVcfO6jdVdm+W4RayFVZVhRBTnKFakO1AqTxPCWyQrcbP19130RzZtEW0t8a1U
4ZgXL5ZBd3pTL8k8+23wgZLgrjwE7nRgEn6vbsL9ah5/m5bhGRf2ZpluxHRrAJWxeI7xmn6rpVto
fkQuT23GrcaNdu7vtV3nb0GEr1blFt3kwvgsE/VS1DKg3hVPlvyXvBXdwHAn95v4Pn43/VyvVqzZ
m+WguhI0kcGcpQs19dZ23trSt9ddZskAmlj0NXVSEoDA118v6Rhulkzbcdt02raMxOTR19ct3KaU
lKUNeqfUjbnI5hdykE09nIm9A9rG2NeH5mgcoHxf1XVfcotLM7MvM0ZBSQcetpda+WCM+s6ETz3I
1LPWZ5swWMscF7ftYlGzbTOYZE1jxAWJ9v7RYqRro9Rb0hsKtDSKnrv4sK4suLSRIPENnT4G6cpL
neLioI0sEIaoAQzhvgH7L9CoMCyvbuTNQ1mEXtJiugn8rwXL4bVLmGFKeUVleLfb22dR4Q/c4s5+
r+5VktH40+vesWQNuXqHLByeA0vRZplOBLlQAG8nHn7Q9rH1XsAI7HshR2XUz9Vh9WG+8OVAZ5tg
lUD3URib5SJlWFv96DOo2u21fXI/uPUG2DQc0jthM2fG310LWcIZrh+Smi6L9wWYDZtB8dkStWpi
4D7OHTdmSNNOynvInreB4K8xEfrykm3arGl9Lq0S9nrCsUkxBw2/629oDEpMiw//VFOogfLnfE0I
8aYqhpfonGvHRvmVgpEzuzCTuI38vosEYE/ewXwU7LNPJfLEVIomdxVtsrSeS2uz9UwJog2TsCZK
RRPfrLE3oig2fhaP8GKLKNwq1n3Npvj7F+dNR/Wp7FRsioKRSklFbV1pB2UakP7pC3PJ9PPcldMg
1jF3FQ2dQk2zUFm4yZSBFCRMqvHdInS6t+ou23uutzffMoEH9AMC1hWDC2s0qK0Y1DZBhvEuvV5j
3JGxTqiMuJovwynHFO2u7KT4NzER+Aq+aIquPuUMxnmvrfiBnPuKhhWgZyaDjp22iwOpP76+eYuv
mQsrM49sJSlhTx3LjWCUh2imDe6kgMFn3R/OXg3/zuvmFhLuq0XNXNJJJ7upIxYVy97ei0JXbqy3
mRaeXjeztqqZF45QlzeKxRttsmMkTOBJkur7MR72Xb0WG9dWNHMGxTMyy1MxlejmOyY5Kzcsqze6
1q3E/GU7NCZoj1PtmQ92DSkaTBmDSu40Wi6T0bzEE2imaw226Nc3T1xVs+PEN/q3pVmuWGYWSCA4
u9xQM+/DSX9fh0T4xosMuJLNH1qtPL9ucCHUXxmc3Z2ZmbLgDoN+HuVnW1aKL3UfaZ/wzOQho4kP
VZ/c3YFfHZ5et7y4qRcVg7n3sy+1NVIxGCrvPUQT28A0dlOcrWQ+i+54YWbm9VVgtU3qYSa0aImm
oTt69QG6gC0qlitIlcXYdGFq5vnocnl27mAKUq8NoFgmwx/+sz2bOfzoq1Y5ZFgoJ5i/6vic5dYm
jaqVwLT4aXgxU7kGdktj5Tr8RXKZ11xesKHIZrUdLaX9UKowSYhR8RX/W9ozTabhJZsmtS9jtiJA
jFnfOgFqb6oyfO+qyjoFSpOtIDCXnODSyuxYqU3d8sgk9IF1+QKJ/vcRyiXofkomibuV+Le0eZe2
ZieKPJjcScWW0kDRJo1cTpJTpLCqEOlfd4fFzQNbQpJN/4vJ4uvvpEOgVSgioo/Sr9B/spit/xMD
FChR1RSQndnXyaLCgSIFA0ko62d7yqrv8EsVK4WwpR3TocoEIi+Szbk4d9p6ZQHS23Ydr91m3cd0
eAdc8Q+WIqoz9OypUvIkud6rJAiavMtyGyQ5ADzz/QD+4fXNWnIy9HZ5koJsYipiFmnaFIElb0Tx
0IfNaFtV/XdIj+wtOpigiyWUkl43t3RVXJoTznGR7SWeNwXDhLmRabyHREmqNygkhTvfrPxzgpqj
O/pmurKLS9cFuRcC2zqIKm0+KIuA0ZD5w0QAygvvkFT+uE0SKXcd23iEi2ZfNIrxbCaxv7LYpb3l
bcDQPEhVxzRnX8/pwsGyShZL9SYH1ROAZTYHOErRTmvvfD2RVzLAJZ+8MDjHkWalrg12zUK9wRwP
Q1YyD6gb/ZEZh2YlOC3tKc87VRdlYNHLvv6Qo6qOJiV82ixWYx5h/YSbXwva58zKkk8+xEXu4KTI
So6hurKrwkXm2QbAJRyWxp12M6nlNHkVdh15jal5KlSfJrSO0Nqs+MySo15YmbcG6qkcfWgRLRdM
IzI8zjBsyjbsDqjSwIXRR9HGIcn5z5Y2jylZIkemFmPUaPqT3Qc/Si9ZqRMtusi/d28O0aydWht6
ie8WJVG6L6IMtU+1kw5NjDTY62d90f0vTM1Cix2rXuYz9utC4X/o25JuRM9xz/vPDnJ+K99r6aVs
XH4w4TYXkcVWhqZF6Jl0Nw/NrwFktA8G8eQO4b/oocgn7S5DlZNBmxjo3SiBM7Oa4mQ5krbSlVv0
T2pwhqlS+7DnYwxyT/k2fSH+rnT/gzk2wTkwEJP7g829sDKLLZU3mbVqkIL0yJrfKb2lf6QrhLZq
4/i7up/CD6/bW16VCRQVeiKhjX29vUOfwbJbc6kaTvzWjuRTm1h/kImavCP+18Qs34GfvaoGkRgM
vfcRqnhly+zpuOIni05JpgPyxiIkz7PECvWpfpjYNyNUnU04lsOTGrXyyXZqs9qElqnHK6+jxRMH
OAxiD+qJQKOvdy5PUjsY4I1wmaCozukEWNhIQl59cpmuDAguBmVagIwB0tbE2LWpFl59+FcN6gyN
ZO7K1h+gPU36XYgWzElNUqHZoqg7yHekFfdYakUbwKL/1/Q8XnqtjAgjYsiAmmzExdyMTHKTHzrz
LOa/e+CazUBL0LYf1+Dui18UXhqqjTJoqjm8ADEKSZpESlFkyngOq8jaVz2SKfow1l+dOopXnoCL
J4FMgj4MZVuQMtebbKkJOtYx31OmwJKC2VSH8k9cRreA4chM2JD8XZvQwr5ynI7NTBmQ+Fl0ffwd
tWPj20TnccVlllfzb1Pi71+EzVwzZVSHMeXo5qOZSWhgwPP6euxYPAEvbUaBkyTiX9uALyuFRwO3
hI66Og5JIaF31PRvmW2sVsLi4nJgrVDokzHHbcxiCHNHpSXX3AJtI1tHSJf77YR0/Erys9QBZELN
ptXCXNxtqz1LNYRgygIzZ/MQH5n7lzbeDwTm9A3i84xuV9bKd1rcQ/yNzr7AtTizhVU5/BWy1Flu
pQ7ak8rgsVvahbaZSs9/fv1ziSgxT7BYGvkVXFwG8f76c1U52puqzEOarAoeIieOz1Fg20d9HLq3
aMb6SI+X3QEeWPk+sZy1zGuhx69TP6SdBaraoJQ/Sy31ujMATIdACvKN9B2IZPWhP/g7aWc89C6S
h3td3zH7ugvOa+QVt96jM/JsyvwXjgUO3/XKlSm14OxTFXcsdGhPIc32NagUxyl2X9/i26/JfAPN
QJ51zFaCNL82NKlRbJpMnLitPHodPeO4sDdIYHndxpcyu18xt7Cl2BOjZdBLWlwNs4uhmlKKtaWi
upUbv9G37QFmWkHrwiTrdGjpWjuI3ri+K+1fX+dC30kMcvC8BMNAKjRPG9pxgCp3sFToZMbtCGQy
emvfj3ttF+79/Sqr1OK2XlibbSvsfHY7NVjTH6R2E7wztyjB7L4bj/EBvdLPvG//pI/H9COIM1jn
FPFCn21tHKflhJilDgZLbGoOAdK+24ox2ewBjEj62wHu0pw673Lp9kgbK8CcZFsPjSOdpXLl+C9k
0tcmZuevhsQORAsmun13T2sExvGa6RQxgtMePf7/io+Ir3IdbwBhQWBHg0RnMnZ+GHQI9+mE+qor
c9bhbtjDdbsPkwxtX+CP8Ntb0rRVNevcdfyOIr5P9fzXaCH6Jas/auAdqZOt+e1tJCDGinAL1IlG
7XyGTg/LTDPCGh7hh3ZngFlMt8ob7UDbOXWP/XF1Gkfc6LM9uLI389zARDQeWmnNtZGmsw/eoWDa
KtwiBQF1vQL29k+aUoILjdoVkyGMWs1f8D0VywDeFWCZVnca0eowVrG9C18WNhVTMC7Q/OI+uQ5z
eW/G3agiJK4+PtgH4Fp0natjevgbf949/wPY5c0srQ5Ehgkjutxg1Cz6Htc25UpHN9yXmK7a0XV+
EpjpYSO/R8KTMMcc7Sn/tuK/C9/uyqLIyi9SKPTZlMGHDt9N7u3z+CDg9fHpb9xysEsO2tp5WfBN
B34u0DmwMnKFzM6nXMWKGWjYY5oHGfkdNA8v/Ut0QhiOKrbyKjR8Ia5C6qRBAWnp3EvziQVjqMcm
ZRSb5MNSup1jDdWAiKaieHdG1IT1Sq6jiAxjdhp4BCrimSlwpvOY6gPxC+UoICKcxXiEfQpPwbE6
AJ9Z28ulb0drFtIflSfEDS0gTRY/sQL20kJdd3rnPYbH7K13bzxqCG/HJ4GgXe2yr9mcnfV+0JUs
EDY7UC2F/yxcVD8pZ3Ofv62Hd+snXbl9F4q3EcB+wN4wksz7zykiGordNwooAqNyH+qPorc/3SWf
+r3IqKqDdfZ/VKDs19Z66zgY5gkhyN2ogMri718cDSoUbRv1BYexATm0STWnkndG1Tef8igw2u3r
J/HGGgkVb3qdW5EyAsj2a2uy1JRlSA/cJb2Lt5GUa8eMMdatUgzymuMs2DIhCBGPDKCw9jy0cSLM
3q498tBTET/TOdshvrRBnPcgxKm/oT/MVN2qu94EVMH9dWF1tkIHbThEX4TVezGXK++QRHmwdv2+
OA7gJVQ3fuu75fH1bb1N4mZWZymOEsMe7IxYbc9/X4bS1tjFJxFOw9+fAX7hN/v3GudQpSSpfQf+
dvll6EXfJm7+U6ywPOlH6WR9WFnbynecB9NgQIAigA4A+An84U/hnfmzfhCgLx0KwvZ9+aM4rDXA
bhMssZ8g58VcNwPWc+IMXY5CzYlNmZEXYx/vpCf1hziIZIwHeIdfX+Di+hxOA55KlvVyXV6ewMq2
QAIoshuEdCgPyYgsCNB8WUrMo0BTybvX7d06CzRL4gVliwYf8GVxe10YtKfUQE1QI8L8i9FM/ktM
ezBSfPS2w0rJ8GZ1M2Pi718Yq4uWBlaCsSjT93WQoAoQHONgrcR0eyFZgjMSaCVEQLxNTRHSL+y0
vYc0fSRj54RKt3U3HLstACWYXQ9rNJU3t7swZdl8KQC4t8i5oEhGq+UzoSDYIzn52dLtFZe4vQ4g
bNYoIxCQ4RggZl6vppEI12HjTC+QqwmONFf5wKTMy9xTu7cOxZsQ4ch9+34dV3wTwIRpMmoyNKaR
mVS4Nu2Ujazmo8RG5mZwbMU0sKJ81bRBOSnl8Py6L956x7Wx2UVbmp6UjSDa3LSzWZCPMmSlVZux
Xftmt07PiWYnaXYIZlGmnK6XJUYimGKzRBQZ3Oqd/DNwrV0LN5T23DyvAYgWrIFO5camwmsJVOBs
E+PEGzsV5JCbN8mHTLpDi+ioO8XW72w3nNDFy3fmcCok0HpVFGxq8+Pr+3pbTqCwxnpBP4g6zQ01
lNEl5ah1BBXB2Bgejfq9/Jz9hXydIGtAMvjk3aXZAxSjiIWvOa/KVl7lhsI2VVE6BbZ4VMwWn3f+
NHbmhADu136HPudReyPqy+2Jy8j9g1B9bW3mQoVWSn0d0pb2HhTYt/KDd8xPhiBMdFffgDfuOlvZ
7OUSTVqoI7wrk/WGx6Jwmc24G3KY1HYEUKjHzd7cpxIyvsUR4aS1ocAlr7ra2FluweBVm/QlS1W+
d66xDyncW9vgjboXxMqrGytOxM1npLjICBkfEczO9YmxU3PqepvF0pI7dCfxMtTd/F7Qnf+Tzb0h
O6K4AFaHwiHExhBfzNFwKfe8bTJ7wrWk7R1Spa/77J3au4MraDBDSC86wFwTKVTPhANg9nVfWvRc
BqZgAINqHTDC9ZKVsjKTVOYnqIfmHtGrg+4C0n9Z8D9IFcUr8HqDmaW3qLoRI8QY5OycOLyBzUqv
phcsr38neJVFcbo/rWf5wjNuTdEVlIETKvQHrxfmK2Za2hYyP7anPyptX7s5E2B52mvb0jC/Tepf
UvTu9RC0YNIBcwNkRTxs6DpdmxwRc++jKeOWNPxjClzZ0w9pFZ2yLN6qpfk+6Pu1R+nNxQzWR4Ob
jtq3ysDgfFgYSRfHymN95BElBgPkh2gfb/vPNhwF6jE4k5u6r69xIU+8tigc6iLrMAJFraB3GN3G
gSYg2wf7BtkFN/sokqmuX3vS3NzNLwvkkQ87nQpJyGxPCXVDTodp/FclE/Gjn37rOrTvEAFyE3/b
PXs7+fC7HGD6zOysnNF1zJHwdEUcuHHQxA0QeaDgrrhBhiYoc8znMNXWHlJLS+XqhLiOgj8J+Mxj
B1+RKWlUIxJ6Fpo3HmXi1K82XhEcJVVd85ybcgYrFHoAMum0xRDQ7DuOZd/X6LSMrjTo0zZJjX4b
guW+S1CFdrMyRpK909HIDtFRczbJFHl/2VYmP6640+39ImYICAU8PMjR50NIHuo/JSKAuFOUnUrF
O6tJuNWq7LMTMthV/5KjbKdNb+LgvmnyjQW9vnO2U2WD1tHajojofh0x+Ckgh5gMVyj+zmuPelNx
fq1hdOVHVd9P1c74kZ26U+LCFcEMMMzz8iE9qW5whgdprYQu0tsr41Q7XwbfyaIE6c48WfOdKbFi
E+Mvo1IOj8t/VOe5ifc8TgS3AIVIkiQ+6PXxpTqpDHpCjILnA3a94RjD6Occ/tlk5e0FhzUuN4u7
zWTefp5Ze0Ffo8BYi3hPXsQcRcAoZ7nJz8274n2wt8iRtK31k6stepQ/tfL6VMWNf81+wSxX8ns/
qPWGX2A/95ylR+i0trBpnfrPjH0bjwjBw+m/9jFv670zq7NEQk8l1OzEuuGAh8GrPljasbir7rSD
+KimebagSVs5STcHemZzlioNRqqoWotN+Tzda8e/J9Kkc7M6R3W7peIFAxMakyNQi8yrE5qdoU6a
hbI7FP13FOJOume+i8ffBoHyKgPNTEtSvHJvbtNa1Uc9y73JLWmp/KQz6v/VBnqwi/3SPkihVq9N
ddwmm8IiwReqQDhm4WW+PhtBoRid5fOghgkt34gGC9R298bB20R369nm0jZeWpt9LyWmN9n2SGBl
g7HJ2uYkpyBxjLVVabcn/npVs4d1VMk8a1XsiMHggNKVaHeIacWAZmvzKUUhwDikj9Yxcqtv3Rle
lV1xLvqj1X8ggfjwMgFF5untflubhsHQy/22Z3e7hIZbrRn8MukovRWvJmvn0E0ndfkHJGrLX5ck
icY2vMWoiFx/3RbhQx8kA5KPzFDmZ7Th0Urx4ASghn9au8tv0ySxtgtrs6+rOTxb1MAkF9ybZ4P2
UrGj/bptDsl21dbNs2Vma/aFpcwBoVZiS3yr9Kklqy5d7VCeIr5bf7daqlmxZ86+29j0Wk8SI6pp
5kF9YcjLn5uj82juKTC/W528XvRgKK9h1aQhC1rg+suFdTTkY1bKcH/tMbgTnaXYO5afrYMGDbO+
qjezuECKk7BM0ii8GYOVY8sPpKkQ7zL9LMQ7ZIMKAkPSjDjGzIhOa+zst7c/3nJhcOYtJvqx5IUY
FJOw2jE+VLuaN9HvF2mEp1zYmXlKPDpRGibsJPLcO/HaG57MjfdCaOas30g3r71ray8FzIunwhDk
dTwWWFPQZj8LlYXiG/z2n2U33a9Wu26vv6ulvRzIC2PwBzV152MsOJlndC9Pzcak6KMe1+quN08u
VkVPB+YgEF0MW8wyirRSikzVA+pMnp2ixF7TwoqSAj3z1y/0BZ+gDo+sKmkT75/5a9I0mzCsbeJV
g451XCBHCg/pvdGkwXbI2g9FbzzmJi/Kse1X4BwLNxNShDq+LyP+xqze9XlrECH16DDBMSm/j7pg
05TvytDYvL68NSOzQ92Flm+NiAm4XoYQkK19LuTm2ET2GmzxFhbH81jgmYBGkvDS9bteTZAGVudl
mqgLChG7YNsXeyqhUIpoW790pdP49PrKbrM/EhbxHiefh7ZMtWYeImdAOCDmFm9WTtnWuAvP3R3D
r7gjylx3zru1cz13SYZIeD+JtjRwalOd9/0yT4n1QRQe6uzbFDjbckwPr69pyYIho8oNUwrSi3Nl
IdiEPSvw0UuODdlM3bFCjWMr9blV7V839FInvnwIibUA9WGEgzqKfgN3a3VVks0kFE8G9dyAMWH3
gmYjyqnW1/Sk7Ipt8bDWEr5xkhermklyAC6EiuMsMEaG1vlGRGFq7MtpWzme+TgMjnFs1eRdlTQP
CSqiG6sY0QevFI6cmX/rg+C9ZTb73DfXHsXzwGnIvD9F4msIEAyiKtcuO/laJucdtXQznrbZCYwK
hHe21m/F+uW7NUjM7ce9NieO6kXoVJDAlKeX0v1Q7kr/cVTWlCRvHoKsCHCIYM0wWRdMTdcm+gFC
KwnFFjcI9I3foeSq2ltT3XtWuu3MfIvY7HOkdqemsrf6wJzO+CS0t5k4DTejVFLoKTbW6CFRLj9a
SRrceXmzEm9v0OIvv5E2ocCxIJooi6zgYhssLdfTJuU3euCCLHqg6RYC5CMsmLttgZKf/A2Bj5Wi
wzwKzm3OvnTXhr5USERBK9uUHjCEQNobSfPh9UMlAs71mWL3L1Y2+8Ca5itJF4qVKY8myYttnfLy
LCe/OVPLYnAkKqCaoJcjX7vewNAMu7wj93at3r/TC+VON6VjyTjqypcSmfpsOdxOgiZalGuooV/b
aRA875LGkV3Hh8mjUn9Ad1G47WTXG/pDj3mxhhhd2D8Msi6V617Uqa4Ntr3WOHoh0RdQPxRNts2H
czCG22HsVi7Fm0eK2MJLS7PLKooHMzMFWkR/FMDUcJc+hweDNLd7XmeVWVvWLOiVgZzKUYSxPJy2
YSkXm6ToTrKevzNTzX3dBW8eRGJlQr6JARcmkIht13vYMEJm+FIgIHCiaaUc7VPwUejxID347T+0
NVtYWDCikCXYik489R7FU0+DrDt7XCd/WzjAgtZRxeWJGKh/Xi+LYluj5AWV4V59VKsvXfrJt/cr
y1n6Tpc2ZqmSnzALZ2qRQmWnOUmfjE+wKztP3bl39X101O+aB0falJ/WKkoL18LV0mYx2/ESOKh0
zGpZ8yBZysYbVp92azZmIUPpuraZDGx0iFIK5BBCie/Mk+Dzcs7lfrwb/lrZzKXgcbmZ4hddRHmY
iOQhhVXUjdFIBKn4y7/TjkOz8R8MNDG+GPiJfZwe8vfOu1X1orUPOYvDiTJmZi9hW2CWADi47QEw
9sFCwsA6OGcVent/v4qUWtxjcetaFLZJKWZWM8OOrL7ERZPT+LGrj4LttDmG9+rnzNxMX4dDcl5L
SG+oOMVpf7np/2VT7MTFLifGpDEjjk2h01Rvivf5ExMp9+1hwnQNmV8abbSP9l107u/W/HbpIr8y
PgvXxaRZOV0xjv99/rE6oUGMMtV79FX3yjn8K/moMQujWxvt3Z+4lsE8HcVKWJ/mQ3U+0uelnKDj
LGBb9dMQbNrH8tH+KbK3Bqi6ft83SNaBwfttAILYb0r3TMaIGaObsr4UDwCMrETs94hqFIB/aWN/
0Dd/K2MFq7JYtz5FPZ+WjXgJMw8zJ5mq6soMrdGfyJW8Ayrzsb9x1E1/QDd+N+wK+055/n1GPEMG
X8LbitYxDwMYrq6dqs2GyEhjWlalmRVMAqlOYm9ao+5WkjJxFV3nF2DDGclnFFeAOubYf9PKVT8a
VHpSfYnmp13f1026l228tkOHSM0MWN+cp9e9R9xJt0ZB31nMSXJTzoL8pPat4BEb3QTeLm/TGckA
gLNJNG0fNX0+vmmduk/vTLL1CU3CPurvQWQN9VpV9vZCozsEjoa+uQKYZU6lGthTbGmwEdAu/9FP
B7k0Nk6xWrK8jYTXVmZ3ixSjAOZnWGFWzdigLyVT1ZN2aePWe+MgAy3R79P3/ae1osrN2xwfulre
7MLJgjavDWFYUEjWdKLCc/PNRgNC1J2zL9mzuTaWd3tUri3OLhxGn7suz7FYuco+PsY7emBCDJhn
5qZ8Kzeb5LA23bvwnL22OQv5ph34Q9dgU4QDVcCqRUm4ddt7my69FK1rAq6tchbwpbz0Jku4TXAC
/z/dh2fnjbVDFnzcv9Tz/woefldQ7u9PaXFkEJbiWpuZHPsmUjK/5Jja1Tej1H6lndVtHCdaG89e
jAe0Swl5QhNs/hyPg9DzGk0bBfjpqdb7dKNZIaRB9Rc9T48k0KdKjazN6/Fg4YQIjt3/Mzr7hHUU
mbruYVSpi8NIW0h3Tgkj4jFgktctLXy6K0uzfaT+jRKyRbiLxuhNrtvfsz7zV1azEFWAIHJXiGYw
19NsNUGVNVFZRKOLpmi59fqmoYNfmgelhfTg9eXcJngC88OgJByPfK/5LRF1nhYbBm5Rd/JjRLq3
0YI8OMtR+kzPv97HMkt93eTC6pgjkqHNVHiV3jTvoWvRGTMEE+NFn+TgWE4x1/xaUWjhM+m0IpBw
E1YoPs9uP+6rMbIbSlQjQkX6DhpEf9f4G/O7EMA0trEbDNs1AN7CZl4anbfogroIm9HDaA5vd5Hd
1b7J/Pdbz/6qWs3x9V1cjFoM8lg2HBUUiuYQ4Gz0MsdKIzrY40OigoITD2BnN3afpq29qc7xfq3u
t3DIdCgQxFSPuPDV2Z42ldPmDH1M7hBKx8HPDmkrf+yszG3j6Q98hBycyhKuwnmaXTwA8CSqt7il
XJb3RRS3+3DKxk3lqWvo+iVHYQtJkl4msubtMlOekKCfCMVlVW/U4sOQrEnqLXkFlGacaDQqKIrM
ErEihpZNynMCYhh+VdrxfQ9BRii14OyMH6Nn/8HWvfRBbEBg/GcWPKjnaAkpHzSYhuA0jbMO/QCp
NJ6qGK3CP3BC8ln4kaC/uCXq8ibf6oP45eoEhrmNd3q/4Y7e5B8E2Why6NYepCLVmSV+9An+bXAW
fmPfzLokfTHY76LPCgojotztvzP31bP+9Prylhz+0tjsaaRgS287jEnTu8zZ194viXHEYq2WuuiC
F2sSN+rF8y/0pqKQJGlw03TcN+HJq6a177QUcy9XMju6bRWleiVSnOZ7v1Pc5n0iuczjg2aadqh2
D9NGpvutrLzxVvZvfrnEud2PlUhzzDLc9Iq809E0KPMPpbcmA7EYDS8WaM4eBF0yyqkhukj91j4I
R/R39qk6CrVD/ejvnR+ve8bNAMZLOvXvb2YKP734Zn01lqhZYE8/+MfuvYQTsoPlxtppB+kwnoR0
goIA4LZBj2K/+ngW8e+VYzAvHmc8OxJLHIPpLTJ8X5G7oWpXu4X50p1el0JZKEhe5cj2zIGkDJpO
KYZ4qdC+S86pSvJ96snH0Jm2afXFyj+OCloN9bDNCmP/+l4v+a4DlQSPLC4fKvPXW515Ot1P1SEb
iktqEzCQ5J9TkFT2JmzK2lvJvRZXSvIFDQDlcsqvM3NjaYT52IMtLKqJURq4CN9Yeett40zJ3kgM
th4atUWpQu4olkge5aCBVksQZGuVTHHs59/48ofMok+BXEDqlwZDz8jFbQqvzHZSklqbNjD9R0dN
vV+hombn1FfV0x/sOHPJYE2pz1Cune14KwUxvQtetXqtu4jG7/y0xLW6tWteeM3VEnmHvAzbiEKb
AK9dG+r1rLeMRlV3mvQlTUK7u0uhAHt0lEJ7M5qIrhwTCXTJB79q5PCpcjInWrudb7yLuXkhaEH9
jYEcKibXPyGqGWPIRDNJUxKY6bPM/1QWJhAMVar+en1bb4MUfR6awrSc6XSL5t61LdsMVNUz5Gln
bEaIsoOt3cTIRPsH68Dc55js13Fztz2Smc1ZoGpLYwp8FMh2/sfO9Y/iwjTv/578/AdzkeJPu/qg
vFYo7FPkgnQGtOMs19FD246ZW6BY8NLMZzLSJyQOW6F3FpWb1eLlzRlhHpL6tA1dNv18cP3XOyrr
wQiBfVhir0YC1VA39TZy40PgbQWETNllZxhTts6pPq9lw7eBYmZ79jVzecyUwMC2kHazP5YIu5n3
+al9Nx6dlRrbDSzRELYYWUAuGeDODWNVG9UM96RBuUvuZao/mQtFQbRNk3QT5tKvLs/Ow6OAaEB9
DvfahjqJt03vtGQ7vR97Zxs9mA+9cQ6Uvf0wJcXbABU6SDf672Gg/Hb8pM3I4w40Drm7wL5efxJH
8scWaGixG8/ZB82dmMypwZ4Z22C3yttw427Xtub9pNQKs7wO+2JnvadQ/FlMb1dHW6GQK0biIfZa
OcDL9kA86HAGi6f+9dqmMrfTSMae8nbaWznOBu8pXHCumI4FbLs6o36TGr4s8N8GZz42dbpjN+lQ
7LLWcGGNEshP6D7c9CH65o3RsXeV3fpD7xZWMjMr9uEiu6nD2mlqi3V61lb70extwODOJ2Wv7uDJ
ctU+28royheHf1Xm/9/34f/7P/N3f0eK+r//i7/+nhdjFfpBM/vL/34Iv1d5nf9q/kv8a//3j13/
S//9tviZvW+qnz+bh6/F/J+8+hf58/9l3/3afL36i13W8CB/bH9W49PP+n/I+5buSHGty7/yrZpT
zRsxuIOGIIJ4OBzOtDOdOWE5nS4hEEJIgBC/vndk3b6dGVVd7m/ck1q1ynYFAUI6Z5/9mPj440Nw
pdff/H/94X+9/fi/PFr59q/fXvtJQHTy4Y2yXvz27x/tv//rNxze/+Pn//u/f3R+6fBX/1N1b4K9
3Pz+24se//VbGP8OudsP62Dg6396hZi3Hz8JfkdM0pVcDm45OFTXrGbRq7HGH3m/4x28BtfBKeIq
EsZLqPvp+qOA/A6eFSYC14hWnA3ADf73df3yfP7P8/ovMXWXnoHX8q/fsNdiKfy848MdIoQzIgRc
EZJrAMD9ulRUrEfrJFNTaEAG+UDVUtrQkjLte14AZwTm4lQ9woe61AO62iPRg+huKGHp7T8PsNU8
xr21Kl/AeLlMIfP3gvn0HjYQ48Efg2Dvy9RnmTJL+qTY1EJ74ZgB+5dckCjQxN2djCR90JXT38eB
UDLrZ69+5t20lNDlrCcjlEuRZEfhxxNPwR+QxWLQzZv24zA3TskH5me0rtZnoW28qR2SHr3K1mDS
gDx4ll3a7ajvxGGOEFa44cOVNHd1WG3nueuzTnTDmZouLPwYSUuJ0LTPatUimDAZ3efRX7AVkfoc
YcwGt0H5KY4bd9skPcltGrVLVsVNs48S0DGzzhvNt7D3NQasqUGaN1m6C3d4E+fcNVBX8zrO3UbS
YvYDe4YvBszk19lbs04OOhOCiZxYmvzh+EbBL1WNl9na4DC6TrMdkI9Q0FHrizNW6gxQMEgyReZu
63VRgC+j2N26NuEdjp95T42qCxlW9gMgjSGjbof4Ho4KOB9jDauTZvCfG1YRxO31qPl7xhTbgnXX
8GwFk/vQu9Ww47xVjzMyBe8aPiZ1Fvn22xo4+mMH//DdvGixcb2GFS38eF8mVsfomlRrUepGoil8
YBb7yDdOUWOV513l66eJhSAkUr8+oHAVn1Gjphc+VoGXi0AhZFwFfT7bgX6qEEiyZ6YPHg26pPs4
Wsf7pZ/Xh5pHtcoj3sJcMlmbJ8+pvPsIzgB9MfIx/gP3OVJ5PA6ryWrS148aZsxHbhLxIQmpkBlC
AzzoE+Mq/cIMZaj752RAwPssN0s310d4JzhdZlEXvKxVw1+0S/R+kgPWZTuLxGQTXVPE+3UDZGLu
Yh/TQAUvCeh0n1mc2nQjqka9erbpctu0dWkA/jVZOHJ4L9i1X+FZPI2bJuzHpw4+Ay+wESRj3qdT
l0fTSo+ghJrL4s/rqw6SJQeAiE8OqdSXLrYWFm6TSPdyhu8BYTUG+TIYl4tRMcWTq2GnmzHPmDNB
DEi+RlNqs8hrzAWZJ+re8UYKo5t46sVGapzymRXRPObBzPllDUlzz9px/YaQMwb6d23wskT1UiYB
DV+4X4X7JNJuk1MRhB/gKJW8qdgbzqo3044hTTnjy+hsRcTTPablbaGs5Hd+5JBnWtW8cMRodgxY
O81A5qUic5quz+GIWr2Y0bVx0cIZ/Gzdie+ISJwLI139LHgLLUHV1Qdq27jPFmyJJYlNdLQLvGtW
8Lu7PJELcDK/DRC/Sdgg73SU6m/VMsDKz+lA8oNr6vzBNm66A2FnPoJaiJvVz/yiB6tFvvRNel3d
63TAMFbuphgZpWB/DGXPtMqDTqui0QrmOcGctmDRinQH2lRzRDs9lcA1sWXoaNBPAfpcDL0nTLrk
BCWPBw+HeR117jm9U6yOWbIQU6N9MlX+8yiMevHSpb80Nco/5IQ4+yXy2E7CKbnO4o4PRTAYRKBE
Hh7rvCCob11W9REE3+CPlGLeDiMEUCumKsL+4r5Zoh4bEefV6iFCghEZbSrbI8nHZwQcfiJPcLxA
pG3nepjo1P5+CgQKroG6sGJHdHqnKrGFtsLHx6TDdkAA4h6TWPAyOdSfOy7QWmW9661PHLDQ3mdB
kOlZsJ278rgQsxt+jEi3FBg2T5cWRtp3tlvMWfeC7D2zVFnS1Nga7UReZr22HzBxnw9xJ5ILXDX9
PVplEK+lXXajQP4FC7rwe+9VcLcZufxcDZO4uGEr8gGRq0gzjaDKF37Es/GafQZ5E9qHdCE1BKTy
yTN23Vtv9I9e30UQN6VCwRp09LPYM6vCqujwzq3dsG2i2RyQsMCLNGBLvkKxnSWso8ch9uudqoY2
SzF3K5RjzFe4QSxFPATLXR9W7ITc6xDxxJganNOxo21mhFu7WaMTSK9lNXvbsXGdo5lltV+Wzt9z
yLS3WkUQyQx+usNH6y4PQR38sMytj0VUTc629zmBqQlIF7tZm+htsk1KrzkA3YbaRuJ01jH863Xc
tV9heTHYEjYmK55czTD69Hw6ugVdOrNvIglIEimJTu4sXvWkh4Ylx8pf6FOf6OaLSWRQIqJpflPT
NHxwp7X7xhffe4kdt7Z5b/ywO6WTHo5kwEQpCLQ4UeW79y5P6cFzAkGyhXj9kw2Mf1JJNYGVKAP7
sU5pXMK8V+xb10p5rGp/QlYcV/q+WZb2hStC7tgc1JmzpnBojJRXeCso6+CcJWUYNibzdRXhTqzh
JYz4mtUJJPtQNqpNJ0YMzOuqLiobyaeRJNVLN9RCZ4Ft0TxUDfzhzQzjQr+bCpxz6xe4Ro4bFFnf
5k6DGTPOY1Bc9acF8g5MaR1h7hwyBR9Nt+JkbnqCRtcPilQhiBCvpvM4V7ypstaXo58nakLjFUVj
9KFSXfIK2kZwGtzrlj72fOdiePQEgVK/HTGZL4WyYD35ndrHUugn2cpAZF6t4DrAGu+rs0xmymnS
LI/NHFcvegobLO3Z8AfQ+1tTWBPau3YFQbnvrNji2pt8WNR6pmKENXfvIFpFRagikJj7MAi2fAl4
Ql8BtgRn3EH0s2j2S879aR+Ca3khoxuDTjHVEQgsQ5UiKrO29p5Rb52KoPfktmpX9kqJZ/bJqtY+
Sx2CsDrXS3YD3Et3cR8oTPRjea5Y7eyQuyHLwYnST4lOER+2tOOdMDPqnWWZNoQJ/34wsbyXxBvf
vNWhR+P07KVLWTSeptn2D9VSr8eFh8jg5qa+53WCNz4yXGbIsSKF5N1wR+eme3Ncz2xhMT1BwNcQ
DmsOSrTawDoqONdNh5zKAHhXFLYYn3WMPaTUb3YY2LDXxif2zOJxypwRJw6XjJz6kHXwSjFS5TNK
0BNnInkc0jTZI1VmeVoq6yNxYIT8P6eVaZ4615UHG/LpUJPO/Y61DlF2ExJ5xhR+ONGaRq+LHLuT
lp5/7gNeRxn6a3UA0b77phJiXxSijgsQRUlBGyKLZV6WezSHbqkVqqUFhhk2D3C7z8JXzmMa8uYP
1qSoVRO67kRFoi8cdg45hD/8waOu8w36vgks8nCOwQqKRZ2h47U7QRjCnr3WwuDZkzgXicbEKgLe
+61e5+hTXK3LkNV1XGNahjH4gbaGH8Ah7XerFgtENjQ8S5eKJfO6tEVutnDWV5pKvqVQvX4Ow3S4
S1MLvri/2pe4Nf6cCRlC9BHV5g4jNED43hD8GfXy78bul8blPx3j/x+N5RWc/b93ltmLoPzl+5uu
f24ur3/zZ3eZ+r/HsF2HixQ6ftT8V/jwz+6SkN8hykF/CHIVxDlQ5vynu/SvLelVdILuEyZoaPr+
01367u9oAwGdw9gHJp7E/+80l7eeXSHY4ykWLriYAL8Al970lkC2bVw7KStt3BAIq9gTGr6sS5wi
sIYWadWEW+EuSzFBb4PDpCbZTzfr36vm5/b2FrGF8QqS8MDaS+B8DMOtWyWGCLwWNYqgJea0mDJ6
adExVT+MWmVg9PeogO2C8ow4hU5Fh2HrOG/g1RpmoJqNmfbeS6G9wTt/XA/uOXDqax4N0LVfu22E
jZpp7kNa+kT2W8ETlcnrDKb1hj2sRr+5oWyzaYI/3Ds34qbNv34wvCehY0NCJx74rfOEmJVdZeyz
ctwkTb+tOmX26Ro6m9pNwa823WMwGlBV4ilD6VXC8P5ZVXGYodOFm9TsfIzq5minaX76+M9X9iPe
6CcAAlG8PsE0zgODFBNvcDp/vSWOGgnO5EmXtZTN1iPzcj/G/m6VU3NQVO9qhQmOnBYE3Ce8EJSE
H+I1OVKN6rWFwKY0MBLBXh43W8FqrCoiD4472f0ctE/S2G9J2vBci2cRNNGOeI5+ZiA6YnfPx36g
X0A23QXhlJY+X3dh08P1ZBw++IjM2/zzN/2huf75m0JMBs6MD2MCIDgQZd+MKvoIroND2vVlWuOe
r6H7BC9NQCrG3nP0b1b5zrO1fi4RffA8GzOg9VEJ4p3H58HK5dPSoxZi6vvCJ7GbU0nPrR7wLElL
v9VBPWxDmEQuWLp+GYT1oeoJO82ed0j6urnrXEq3AnJZwMYD4FzUPFk60hlTOeEV1G/9D31Lmw3O
0m/Xw5FwL8xilCX4habdclJPWatZsg+GPOXwB/FrseSyTeHSuAxjLhi7a0NTFQp2xwVHOo9/Cle9
gyQWhr+J3ALoyhzar7nTEFb+8629Wd1AqnFnr275MBzGZOZW7b6aEFCRcES5BHAhxL/5UOGKKLdG
xyX6zB2Mit7L+vSv2O3t48RxBwkicDrsmrePs7YDX63sy4BQ+01Z0mZVVcmPgx/q7QCooB2ptwtQ
0WSNdOaSU1WuDU3QjEWfp9GzeyYT6P40zdel5p+cEJEkuplnkDCmIOsGvz/V5J1JxI/Eq5urvipD
Mb6CtBz2DzevWzclvXKmqi3VKHjRr3GyR4TjWsDzBxiI9Xr/aEA1OGDStWZLGnabubIUAV11UtqG
IlTEuplCHblPrFNAd8KBXrjohip9P3iY1KugLcboS0sg65k3FfJWjyxAKoiVm8pQe1EhaicvVAiH
MzsCQHAbynS9Wzr5zBFGkRoZnECMQkcPlGwH49wnWcft3vZxtSUN+HQJ6+ODDPpv6CX5dl79YRvD
cs8dErg/k3W7tEN4masG8gIhNR5AMGyg6HQzdH3htft3M5RzYbEaTTPeGD+HC+c9fIO8I6lFlaV8
wAZoMRno5vZLbdIuq+YeUWlNo/deN/rFf3/xYhFdCeYAfUl6cyZM7pqAUTSKsgvplHVj5ZyCSVZF
BzuJHPIokzcqfM9v5JYA8eOVib0wxOgNJLS/nERBG8Z6qNcOICsMaaZqijdwSEqKMbXPTfS2AuY4
W1S7BSbHdr/G2JFG+SXiLvu8uHG/CZDnfBASj7Bf9cEPGpa3Habb/3xv/nKZOCtBfsek5jrcBQPr
OmD5aZIRteFqeERU6Zn5idQhzxwTpnkM/D5TXMt9y8WrNiW1BpgysLnzGHxdMHQpJKXJud2YuK5B
I5XkTkI7hGiUd9gNtxzrP28kmOOos2BLimv89QpTBwtvcZOuTCoZ3SXd1zgcpmPLLaDOKZxy13E2
cxhIoBCy3Q60f+ylWD7O6/TohpNz59F0/85Nu5k6/XlJcLdF0ssPav/tmCusl9ryqivRJn7mg/YO
QTo86C6N0CYLnhF3mAH7OQxuEtWXRdfPJOihrYrkNmTQAgXv8V1+8P1udh0EpsDwFEUnIg5/iFh+
eowUNIKOr3FfVkEYbVTvQSGyDABlnbHeaC+VdzOa34xVAWKMeZy8jgN2RU1KXlv1HYBb27kf20WN
pzHA1mDhZXGQaRWUc4qeuGHqPNKKljzgyyYigLjrICEFvt2YhzN/rlAfPnny0PZizWAvW+1EPap9
DQlfjqZSQhPYLgUfQ56T1YYl9whY48Oqy5V7DUDiSRfO1IbbxUdpFvuAhTp2nVHXrD26fvfZ83vn
AsC4AfbszEiEAJwsWnPAsWMOaaV4QSsAUR5aaxhK7jRZo/tIRM4WKYEVyMFRnCsdkq2NOv8ec7eD
9ZYXImJ7H3hCbMYO1WsrlnMkQrOfue/mSzQ0pa27z8wZ3nPx/jHj/flxoSaD1BQDKMQKxvjnzQJq
zRxhQ/CGcjDzW5xMMFiJYw6Eulv2VAKOqFZ2dCy8GwMbl2kkgwuOuWmvEYbWffKd/nMLi9fd0IYA
GtSDoc5YolmAB00dm5MDHoohLNn4I4MdYjMuxTi0NWDj6NllGbxP2nwmWJ2r7OBr0TtIEWr1iQP/
yyY59+dYltU4+9saho4b+JfAuGGM3jX5v37J25sAFgQaJVjxweTw5iawPsL0kbu4CdfapxqcbsPY
1g4v0RDBVccPUSPNS1ER+QWFQPhOkGRyPYh//njUNNfsCw+XcK3bbyt2OUJqyQTSc9s0+DwnSbeN
YsT9yCq8As0jjuVx3g1BIzFRkVM+Y8h4iipcVdBVj/WqwDVQcZu70uGw1rfLgTCzZjAxCDJBY2/H
NFCUOQ4ROeM0zmYIcRDGq76b3FEc4/pjlS7iGI4AI5tg7AA4AsQH7Ik0MVHMXoTlPi78I3MtkDSH
V1mNADIMxXwsVO7FmyiimzDVbK/a0QBzaiFvR+Jf3x/mSpEHgxiSXT26bjYNDdm3OpIZ5j/xp0DS
bVt7LIMINXlxVX/CCIRkWiGnNBEDojgGE57xlpWSyfnS4FyPRc/PDiMfFViY+ciuoJqV6bbx2yFf
SHoKo8Ut2yZLlNb5P++11939L08JOmnIh5DCCdPoX3d/ZzZVS5AGU1LF8AFQY8QTnO9dgvpvZvE7
de6Ve3HzaTDbhDckSDFQZtzGmZKoTaYFf1EOMBnO7TR3hQN0Lkuqud1WsBPKVmBId7jSatNoVBP/
/GX/psz2ED0IxRbaasBJN2yGZLlWDAofH3Q9vVuGT8ZicOoF6ANgkT2RdzeiWyLD9SRDuwxiqI9X
AWKKG4JZt/iCBlrzchZddfTYV1anl8TE7j22zA57rGp2jLNdDfH87po9ndeVPqSmR8fSg7OPN/TD
Svg7nuc/OrXb5wA3uBhtXIqd4ZZJDyVG6vJRdCU3c3NaQ5NHrULOmWunPZ0pw7iGmlPUgnSHmAma
11id2x6nPRBZD82lk5brZhcbTx1ka7ZdvIwnSKurLG7FpZFxXfjOGm9susgvnddEH/oUcLnvdgN4
HOGS9aF5Z2X97Z1GuQA0CYYVfy1jHBMnzey2spx6no/wdN3EYwDGF6h3BwzgcupztXcajSygGjtK
T6N0M8CVvRAevwPG6GypCmSeiml4pz6+JWr9WAR4w+BTgpYFcX83NaDfxS2mMUSWQR08BI5zQr18
CrWLBjZVuzUm3TEruY3MFomV/L1P/5ti6gd1C2AYjDL/YgYDQHXQQ+fLchxUdTdNCHTsw+CIp5Ci
iNh1QLZAXcaDTnPHH8iBJkufYbgnCyXTduOxsX7nNfyx6m+XH6Qx4NKieL+Si37ddAbS8jUCsF4K
kZpcBnrb4LxEg0lIHs3PBDO2E6P3k1qSO+wnGHEmvLqrmwc68lMijNzwIdjKyjus1MCEdDJsN5jU
ntoJRzSV7nEMVnuSV8a3mZ4mVb3zAv1d0QxRCGrmiCC05i+9Myq7ap5JJEtYS8UA5zA2syO9E9GS
MS7v+inKqbkWz43qD2CZGhRdlp58pZdNpVp4FHL34Z83t7+9JhjHI2HgGkAHm9Zf7ypBo+gOGm+A
SpwEKk14ADA9ttksnL7sx4ng1nC24W4Kr2oZXXFDPecQ2ANUA17/oIyb+6vznh7keoLcPuwfQlnA
Y5hj3pbO0tMAeAzpy0Qw7Oqo1hGz2e35jL61U5/FhPLWJMM7bc3ffKp/xU69BEwjH3SSX29GB1pD
BMKiRGMln2zMvVMSt90m4E66aeMGvT5oig7FRO2dp/A3Zwzsq6HIRW8KDvftU+DYxOERY7APmW8O
5MonVwIbi/kAbzoaYRY4qXYL8G+HScuAqb9181pP2BFRJlIa+ijvRzenOPJzdx3elNO8tyH8zSGM
2gOAJfhZKYrkm1sDwkOL4c2oSu3oS6Vhut160oFtspvmZnbTsoPRzWOo9TF1BQLbHOyn/rjul3k+
Gi6CUxtH57b3yL4XwH8TX81F31GYFzoxOGb/GRZc/lwlP+Pff1OdXPWHyF3HHQU/+vpVfmq7HOze
4IcIVfI2djZ2cQ+w/Sxsj3QVZJu+UwrdUpWv+zQqA1jeALa8xnTcdMJz0NTj2ALlUqQe8wmssFIY
p94407nGfI21zj3pHwyA9+0q5LLvHD8f+DS/94CugMnNGwNDAszXrjs2aHTXtf3Tt4bRG+Jh4SkF
aGPxMciNDzC4OyB3ghWYgJpNNbgo1cLwS0vnS43CNkOg53igfMJkuObvGfj8zat03ecAsyDqAyK1
6NfLgUuMJEiW46UvGN0s8/ppABkOfWdNEZN0bmj6mrpt+84L/DerFDlTgHY8zA1Qs92gStYdRmF9
y0uxdiiyyfoQ2+CbDeW9itP7cdQBQv08eGgueL3+edX9cLf59QEgVAfwHAQBKIsxRvr1G3eweTLu
UqmyhjdbXo3pnA+pgZSzBpGN2y8zB0rL1vYl1BOG9itE91ETHBYOqnNEgRrWUrdb100nOKRQt+6+
coSGYmKT8LOPJQU81dU7OcApDW687gsF7QEkqUV8sG0/ZJr3VdbFev60xgcTvEYDYvwkOktqElo6
mIyjtw+qIvVUW5A2Jihfm/iODNVnuKJ1JWZWGQeOcWlB4ItXh29568YZmwR5AEUOhDcX9mh+NJyu
3OXPqOqCUWSd2+N3vAakXt8J4ZuwF9BPbeQUfP/n2/tj/d7cXmw/KNXgu4dN8tZnegitjix639KZ
48/KThBJgRIp69QpcXwt2azFdHE9uekAyUdz9zAjcnvXszDckP7KMwE1uFBCoZseVrDK3QEwqCZH
jq8rUO7uW69y8nAEG39epmTrW7QYvZihg6rkCf0HDkaivy5Be7eK6Z6yLszCuQFj3Zt5xlOMWeqm
AvTbwXIA7/cmZnw/uQ4BkUPpjFoXRJXapiWoMDtKnS9DGDqnvjJ3Fdh6OxO/O/6KUC7+ZVOApygy
uTEMdOGJexssm67+WFHq9aXHUGQkLJWgHmICtKYHMJ0+pkvEPvQe0pfZ2gGLGeTBndI5GzE5e0qr
LzZNs6jRyadgjsxxrOMIvDGw8OhUV2VoPA0W6X3UBS52d8DW1ixfGnKo44ADoEBDmproU5uyYwQF
0pGy52Gcg0v/1qPCv+dglBUxdeeCKv69MWicu4FniUxQUBB1lElVXtMWCyAGTcb7FK4ZJi5MCvOe
eSpQnd9xttjj5HZfA0NA9wE9dWow4lzmajOmzZ2sByBbPOx2lUeLBFGTKl3XYvLaJ3i4PC59cAEy
8yFdXLTOcihCOfgfiEhyqrr0viEBHDpScA+iPJicz5Uk9FRJ8wcViOtQU7oFmS3ckRD8+TpA++C1
BgGMYZ+1w/omHcj5A5eCJsAGk/WVjHMTj99WF07QphIbB+rCUjdwGzRN/EGTuMnnCQvkO4wJoXJc
1B9IEHqtVFU4UbVra/6HTOo/Zjqq3ABZy7xBb4S6kgkdvwWlWGHXcMY+Z153GmTabYYX2QpaIAX+
ram8j3DhK8alNblvqoew6v0Mx3R1pbU0OZgzHyewSDacm0snFXAVHT8FpEcqsFnrYoWdRTOmQzFP
a5IlbwHYWwUAtL7AsyXCWbKVajdnY/QxqZd91ZFzSKZPrYxhS5FOBHUrxkQkNA3ejIpfOYIFixHS
jh0sN5wxIAfmGV6hHOPwtxqI6Yn1/hPGW8Xo1ce5Wp2NJk2aVwiL3MQz0BvYmn5nc0cy6PskGkgH
gnLNgFQGfm4QCb9VztDmFrPBQnrCbGDwCL40yZnjaWzL67QxFfiFHUxtSKd2tlmju3bswaKFhZ7n
DK9aT+vBX9ixTcgKjSBLck9kOoFDI0wphsPUshyQAcsk9YueU/B0Ak9fDL+kqlWnhc7jno7xyTRs
znm8so22ak945F9slJ7ApRUHbSm5c0ByygRoBEUXTyAN1M6h7wNoJ4K+pLX3RwAyw8mHbwPoMkOU
caeZjwvKvRK8zIPXLAGYo8NnxxFxQcA4yEYPUn4d+DwXs/eI3CtRYH4IU0YxbrzFvAa9fJ4kqDqQ
sPUbAOZr7lnS5dI6bia7CQaIrC6ttNkUhpmcdJ0xcFvytBu+h8o/VgyWUi59MIvrIPas0Tm3MxyB
6owmbDin5CtEfgyTJXLG6qY5/CI4ekRpscxIBTZpsiM83lVEfEfu9Jg3K04aI8aiNa3NmWjB0InP
gcTTpM4kgHoPWYpQbBs+8jgVOaOVj2XU7NJgwKxuVBFY2XMhbR2e+0FfGgV4Bo6BDzGd3hIynLhe
zsNov3h1enY8NW4nSvstNZ+Asm/HoXlKAihQOT852sMCNBPdeQlSMSrK6qzT4AZ0ZU39F8zW2N5w
W/r+MxhkwX626H/9ZsqUgybBY/VrZ6c1SwLQ1Hp8jZb5hSLVfZqs+K+iBpVxwu4gNVJvkTCsOTmG
CWRNRGyBjOvMGRInhzXfXk3VePR0nAcJRxcr9NFDXReF0gfKyGHo5UQfo5Yld2iVTxj8sU3s4d1J
x+TCJYm2bsfup7t48ZuNX69Q22j3cWzApw0TB8EfAYxGQJjfVfqaj+BW+9VP+ru2NxdfXpf3qk9x
PJ9BA34OFlJ2FUhjc10EnCLTa5hevRhUW4DlR7k4J5Rc8DCKDZrT61Na50sVrM8uATWrFc0rcTCb
N2GzhxPhQ822dQ2DdIduE4ig8lrM20RyCOCckxd+SxccLdizvykfOzI0jjUY/iPLG9Tx4P2Bwlpx
/cUG/gkp8RxDwpZnVYjoZuVDJFjBUlSjNpozTywgHHpJSdFooW7p70AbRdIIRYJ8Cz7lwa3nZ9ux
nLf+LgrxtJjXv6UR2Gxemicru+BouoTE73IQUp9iuGLQp9XiqfM+h9rtrFewMDBh6jZOrR5XZY5u
i+JnXtvvTcByP4R1zNDLJoeibO/PdbcfV9QDakgyLyVfTMg/tkH8GMRebgfvQg1oIBMKdzvDqx6j
nwwz18wFGlC7xEGeUb8butfVZUNuiAtT/75/xOCngTQjwhvaogZpAOFsXBM/gQE4lzPYkZwswSa5
rjyZiMMqaxCadXeaB4kjwaZXETCEsjLAqaO8DPkvUaYhU3Hm4M3G4esQTp9RwT46A4QcqPoA7iFZ
yVmXwrg4MdyInYCf293a+mUTdEc9LvuUINKF9h9CtDnZxB7qaXZxesFWmmBEqtyuzfupfrSqzx0v
zkmFtXC9033l4TeCz7AMHjOxzgz31jzKqfuE5gVuvAzRDNLPQuE89QtmeECYX2OPldgEwK9e1GMU
4RmCmvuV2WSrZHIH4sNXkzY7lWIuA4FDJq17JNjwzbAgQK0CMzc4Kmvgxrfor1WoP1uH7B3ds0yn
9Ze1xSnTXBqM1LJAth8Xw6FmkC4kL805mrM4uZ6xDjgnUDdjkpTiJFiKYQABWC5bw/zvQxJvZ8iH
EumhmmJpDa5T8NjULRp8D79VYQ83Z7Wu5BSE+DRaoRCYVwo5DYqdgPD6f3F0HsuRKlkYfiIiIPFb
XKmcvN8QfVtqIIHE26efr2Yxs+gbIZWqisxzfnsozPJOGUZ+sUC5HQMYcpPTnTWIa9es75OxvPEc
dvxl+WHu14uGSrye9Cfb2O8GS09WWZBhlDX/BGU/4cIg1xrclG4ZYGeYwnG3DuuOIWEz+2tumVMg
MhwidY55HA10uKXawRLle96g8wepcsJuKYPW0p4yZzzg7ntZ5/xjAqCNUx6nYMH0AirUPftq1cNB
CC/wjOXHKt1zh3XERn8tsWsctipH5DFPeSRzBb/kbDKYdkjC3JXAeD73RT7LYM1MSSZZjlJ8KX5w
nGC4SV22p+200NEclLiODm2D8p1uEipFT2Kkb9daSrwh3sgwsLqnsq8Ok8h7TA6cmZ3K60Ai5lfj
FE6u8vCEsJLXnvdt+W+t5tE6Z2llwDCNJ2fPSTCy4tzI71Ov/9i9qUODzMdYbB8s2c/7vqah5SMO
nkdoMmNds7BMOYINfw/Gse6TcqgeBhTvYV02Z+nuJy/zaFAZk6Xl6K3l9h8K/+qYqxJDddvjPRnm
PvJk44eTYATHpFElzV4dZev+Tn1Bp8SYeoG9EGOmdIYtNMBEKqfHZvbNSHkuHhUbQweC/wBRbp5M
KJHDwS+WyG4K45p5UsdV8YYq6h4vybUpdyvWuV/yfOOzctRymGeovkzFOy3G/ItjHnWT4aCETzK2
dYo1Q8cjtJZxMVBavTqEZDlu+rjUaR7CfhdHh+K18jb4dsaAo60mzUWvEFCtaxplmXzsVdtA1LVG
4HuzClbmrJBx4kqW63K+DVdjc3cz3HESzQhaGHEYxkyva5964YxosDo+zF48IwGgeLFNs1i0AzNA
5x+cUUZdy0hNCgJN9q5+dIYS4XuvQDEr99y0c2C3JRIaqd9ryDCNGb9JuqUTazVMr8W27WSPWKgQ
FnN4L9sBNrg/9ymPOo+tyuZvG63VeW9uCPzIPUlWHwEk6cFy5hXHk/gpTBboQUY0Xg/B6rgfZX5b
umYleBDN+63UfjriVYn+/i9rvpu5SejdSoN2VC9DNRqB0NSzI+sEPQBTtf2us2OGanqbreVpLLY8
7mztOI3Vlz//kRODkta3b7lY9ZizNcn3k8RIFAC6YUbj8dCL/EGm69H1m3hYax5KywmYln8tyi7M
uj/T3OTE2aPI/6xW758BySZQTv2Vz9QiwrvN9p90SZnrlonUeRHbbFs+oSvUnjA+y5ExYmF27Xdx
nX0s2aXnffL08IGc+zY/YTo9YwvSor2RNzcXQYBuCzOuc4JpZtC1+iv6IKZLaX5PVZfg+/msvPRZ
mvYPXmwVtlofiZ6LabXsnwJNf52quJrqs+5oMQlIce2Wd43sHjLkLkGq1Ffm+V04WPer5mBMscqD
QtifGuqNt/N++T8UMhC43oz30u6e52bnLO/UFHKhqwDXhxWYlbwWlUc3bXrrZRwNxFImSJ4pnjxN
/Y7jVgetn+MJ9ZErpNnjPHCWAc/swbbEBHv8AlUjonKM90FaT3qmHUTLHOlo04tea+rg4W+Jy6L0
uLh1sDjv5Nds/j2zSDAUKS8PQGNuT56mvW2Ud6TuQyfmECA+B9q1BVElD7NC1mXtP96anvStOPq4
O6K5wRfEqp8wFFwxummB0Wgfe6mHmts0EY6J/3C3veyLYF1zke757c9Wzsc9c8zQoafW1fyvFBfC
sUt70ghywrd55TV/3PNOj1E0eXV92y6WeC6lGzvMOErtSbtio3D8g+dwwPJAlw7/aPj58+QhpMeo
5HAgOr80/xLB5Zb3e26JsHD3sz/bBZHUjuYHYDtaMKFkBmDyHnYHE/U0HJ1p+E0N2MTKyK9m6/2b
rJGgAImM+IHm6RYUpbOidsVH1g7ppa9MmseQA5Rmf9HY9crZucM2tV+spospa0BowqnM784YLn3r
jGRH4QqVIFn1mp+d1U7Mwf7YM56TVnLvLV17VFaYVuoO5t44uCM7qBbgYPq1JuuPWdlmjO3zVBnF
q+fzo5st+1ApNs1l4rnhrOtfxnTO4iGlX9uWzoehipM22q+lIJeYeBovMOYNGWnv/NV2+6evcytS
G7HFo+v+SvrrG8xUxJ7TeYKNmCFq8L8UcUSjHtiOVgSUDAzJUcPjAeLeoTFqtWO2ZUB9VYXclRN9
yXqGQddrrqk0t7tmkB+Ly6XYV19cl8m+Ny+2irJlpVy2sKbAkgwgxkBWzMZXqd3fIbjtCBSN5ZXT
JGhEcSEs9G02ClxiHnvtKOe30po69sXtD7huccAzkWiqX4N6KvV4w/9bjM91L661bS1xlfppOJf7
dNfZ9rNfU1esyjTihB8PJWNH3q6hLO1Ylf6fjjUyyjrqVzicntoMGMEFcmpXlrStyO6Qa9A1QHA1
iC4RURmkc+94Ad6ej2J0ssS54I92mRhZr90y/+vk3S+qrx6+umW+67meRzMZPf2V8iE/GC2BwGAj
9axNFc0F/tfSLZelZWuab+plwJshAXS5eWXlUWyeH2nkIIeSYp+wG+TL2uRrPFDuHqiVv8meC0zg
mXx2Ib3vd6E+y7p3A6LTu7DQ7TOXbMr5YoRLUTdHvS8huUja7Sfxu5tOGfnszmjVzQfuOUSYVZR5
VZmMyJhvgzoTgcdYkM949nrBrdnjDVIMAQMLFS5lQH/Eb3aSamI4e8N9mtnLve1x9ubV3IQSXBgO
oPoo0umfMHj7VrXSuia0OMOolfiLjjh6aYMa1iaxwNwyuVtn6gwYU91d45fujxOnNeu5GW3jfp2L
Lca4aAGb8owZbf5jyByxxsQyKIsB+TnSnkO5XtiC6B+zusdqxxieDexrvieaezOvXwQ5C89F83ce
lRlYfbpGmSqi3bbrU64td7gNRWhp+xCa+fxYq0odsTH7oRqcF7Ww8+jaEuVor0KnsNOAQ7g6VzV/
BN7dO+nS0Ap0BAIlhmgYUMzSCgIEwx5YUquVu8pisGip4S1beUxx2Me5znfWnz3vZRungy5WJxo3
GS7LCqhGUCcuJe2l4BsiDZMxH2YcNQbjI+KgehYnjFheiOiQuLLa+MmL7L9uN56WqsbDbjTyQW9h
XXOVH0Zv6ILviiiBzd4/eu3Oa05G2Thvnjtucca+l2BYDVnF9sDiexZ40njaqv7b4yxKqH3ag2kc
8rDJ1sTl4GoXE+zE2E7DwNSTu19pV7zmBL+kqrbpdXH9SC74QIqMOzztlRt4nWnHqG/V7tPYsY4S
fMy5n3U+B9RLv57Wngw1+4FfbFxTfXWXarZ1qZqO9zpf8tgluPnJGaw7gOjsJJjuLqsIiX9v4i4l
i0rvMwtY1/zUdBFvoqoviztAFU7yy9dMTNr7dpY59nR0QK88eOv9Ur3OPn5vHPYpEVr+2+7qAMr+
sZYSmeHoPIFdVwlqwSLIgWcOG5bPfOneXQS9QToCOGpTNoe9oTBZyO/G4LC3zWoKu9EKXXRFsdZU
DLv9ckU2Zdy1aVtc2+KeXPPxkCv5itJrjdeeUcJrjcMq2NhN3whLt5BJTpNraA3NGg0VwgIrw1xi
DS9V4aO1dsWc5JnJPqPYhH127KZkPJ9JEJ2dQQalnj96xIORkzJEE2boELtAHgqdFcFM/R7ssn1u
Ny+NJ5GRBpSnCwbD0UmE7D5yPSnr1EomzPJiYsQtTGfkdEJPb8v01I8zGAasRIa2kKAv85JP6CEA
qW/ScsO5WyVfDkhn/5kjOJZ6CqvNQntcj2BG9sVMg2bF46oJ9dCsbYg95StlVn7xFFJkskTu13E6
Z1bJUgl4a5jTpZmRJpOVYF3zivqjbM2SqhuPs1MN0bIhQJOVxpFAmndSWA9FXXyyAnTJipq+zob5
9tD90bAWB5lIN2h+ny+OXcK4GOQUZPUCP0KhhDfdEvm290VU9wYJ10FZrW4Iq5zYXradODFO8Gpm
vJbG677vd/Djr/r40OQEKYEFHTL2ltIljt7F9Jo5T0xlqMCtRZ29vrrqQLpFwXbL4+2XDdu72REF
NBRnhUsBjHblS0R6XkCc6HAZ8/Wkl9HWgjH1AxNWi2UlksL5rBu5vQgZF5YEa+rUu9+PnM42c/pe
vbditi7WhPvEaIxwVmidBi9wR9c8uV71Kbo12ZheU5OohbZw4lnth72aqrvR3VPmqR55quU+TGy4
eGGTVNfTi6cdYKqMoGZRDizNPhTo00PRVFhlN/KUHJtpxnK3797I81iqjlABCm6FALW3ixrPbTm/
YDaf6DsZ3+dmxKqpA3Q65mNnnFE3fq/VrCVuNT+kX2VtyaTHA5IY0y4fC62cjk5l/XY4leBoKqY7
z1SnGbhKQylI7ghNAMKPdZNvtTAqoo47+y4DUO/mPLtzJ55tX8/eSQDI8Na3fWJ043jXeuXdPAnv
6sslJcFjI62o6LIjRi3uNvhqNrGMNcRKT3Lx7zrC9mJvX76swSnOsvYSJ5fgkT2ULyH2Q1ILMk/S
/n2b4sEupqeicT/anA8mXZoHojHmU6+1HHvu21ZLCwWl2UY5GSHHoesidNMtJIww4g79aK9h3DO7
/DinRLC5Q0PQEfIn05fAfeV5Kl3alo38aUp3ETbadNGtDolkrZVn9vGDX2nMPHW1BIW9f8Ofx37D
qC9Tcc2ECzaaMyx6Yxt1S8PFl+/JrLz7ZobQFmo4oflnDp9FercMzUdm2PVZ1RiooCu1vm9DhWk7
9NQUF33WJ/ZgqXDRUszYuJMzn0WHAV1/nBbJRGp4wY64mlCH0TjqqQYWgYohsVfPCSjlHpD2rE7Q
FOsfSg9+IbfJFu9353jjkF2p+VfHSOdLBYuy9wiy9plMFHczrrbA5NiRNRYQrlZyDjn6wYEHq0dj
uBakB1z7mnCa1t9IzMhQp+NmsbXi0K8GqF3RB6iMsrgvOnA9FsrOa0kKgeyC1nhy1+5iVxS8gXTS
dJydZv/GhZFRE0K9LKeCP+aQW/bj5vTNQQxWEbp8EQFLfOc4KmeI58IaaDwBW3dYzcZpJyIxv4ls
J25Shph3/7rnMzE3K83U9kKCLyfYTerbxoutHqeUpr5pXft4UsDpMwjizqNcIlAiZMF8HWr1pyen
JfbEwmCUStZheFNvflh678GeRiu2teboCidPtr2Chy4esrzdjqaWfWKjaJJCgjx6ldkna64TZ4B2
rbDVvzQvaE+ZJFDzAgyci+2y1+4VH02KEhitgOY1a6zny3zZWyYwBK2X1dgKtCh5sI/d+OiZ3KYL
sStQwCQ1WLMWFk5uJplkRNt7FxhKuU48Nst6hb5br0rZL/rgsjbaW0xktXr4//9telU+ZIexWvMY
S1XH8U798r4Yz5nndg/dtH/CfNRXMiiyoMtrO6l0OUQWiP3Ym/qh0KhYcgw7R2KPSQwTBdRgxhjP
XgDNuHuv1URwRdN0ejgNfqTLUYNbMLZka+DM2ZvsWvNPMidTSUxaGjZcRljM/nY7nO++akxEqeI2
5Wt3U0cuysXW70NH9QLQ0Gxq4whlGWluffCb1jwySIVdvpLHa7VFkOo9xTQDR0cJPKdN9lsBGwBN
pb1kY5bUTW+e4IjEW/9jDX0TW85qgK9qtF+aj4PwTk01QoOX67WTBPH4jRvoVu5y3e3iUd/y7xpT
OyObm2zuMJ01Dr49HZZT696I7MUeIt354LvO3eTRTjZ14FU7FhY0BJT7LmbzvOreFhjkXIRGw6WY
dugt667knVLawaz8f/rgh4z5h7mZrjgb7UtqPs2Af4e1AP71fKuINi3tD5ZZgnh1FpuT2r6Z1S77
wLhs9v1f/oA0mjV5t2xtf1zK6V0CtJ+kVIFHLko0L8i6NJ1hJrNWC9ylM0+IwE5l294XNuGysjYF
I49KUuFzo2EqZAbszpPpt/HQlGAZkl8L9FNo4iKhBNpif5K1+ie4C4JsyEVUr7etujqDqT1bHQmA
40DBQUF8FGKHb3iCMNOJnLdrFlZvcd4dGkmxEpNpNWYvmUt8TdY3Iln67eRYGjHPzRizheLYcN+L
egMlmi2NlY8TlTCOgAam16VNRZxZ/id6Yary/DUuSJEF5uKPGZXcE1tj0uxViRhBJEU7Gvx4h/qX
gbj2ER5Iq9z9jnCNB0o+9MAYJwmQj/DIqgGIfTPjFDZ/stmI8Za5BDZ1blQ3zqfBty7YmElDN5+I
24D6GVQ9keBVHPVCwJR27ZfrvlabxfCgqR1fgXbKc//Jrab1IO2yhj1Jo8lPr67EY4JmbaNNjy9X
xtSuSfXSYFIdvO5kCP8ZwUnY1L57P0y/ZuP/eKRSBF9Vjx9Jete6ZTRgdriSC3OvN2Q4+jQ5BxUn
CwtD7Evr0mv7Bx/eHprr8il2kk5Lm60SyDDYSEQJFia/HEimXvaTPnbPqoXXr+Hz+psfye3K996s
T9wp/mmbZVKazSfr7qssRMfwmxPF3csrbtNn3cnmp6qFlhXqsGDODDR32G72bRX20nNjeLApyCq2
edUYrIOjF5FGwlWtPuZd/5VrdT/Q1ByWIke8XoJ0m03cagZVOiuvh0q74tKPrh837gOvvt0FD0B1
51IUfipuBzQc4QU+Ko8Ha3MDmfcfzoIFyLOKSw77Yw9Mjp2GjqvZ7bc+E4GAqDvPDOjk7dzPhX0W
uZxfzLF4TJcn2a8EqfoFjtJ2f5tLKKK5254Grq0+R/A11FVIcK4MG3lRcLeBcieNX0QPrMI6i00S
rJheZodfaI4LmHjVfi2t+CCWDaTK9X76LSVuTUwni1C1eASQm1W3nLZCf1/IgeKn24+IC7OYSJ9z
NjFPpG76WmNtHufUDVRlTEneF4fK/Pf/l8ez3waSg4l72X+cFNKKva38V1gk7IeOQMfTJ75mL7x3
xUuXFXYyuk9bNyba7PENlqAF3iL/EAfKUqK0s66Ze9KZHvSj1eqHsnS/YMogmJz0jgQr4lpeMywl
cZ4KuJLm4OzCiVFksCvjfs2qv/oq/6Q4Nz/16sTQS+4YBknMNjxVBlszWgQPx9/uFtGM/m8UX1zt
bji487+08sczub4McN7TpgPjmd15WXh46o5csJkPd1079q/2jaw8gcJNySC1bXXoW/FWQlFCzM9t
fSUk8It6YLxQQp7y3T4qbQIx7sBEqj/G3J1rR/2KorTP/ZJHCtf9qarIeNFa7w845j62FWkqn2rW
CGmvF9K5+uIZ7GgAUuABIV3kR1WjfeY/3SABRD6WQjPrYfEB7Aon8DfdXkAQJwegRxI3uJcnWax9
opzq13St/lATkQNSQUzwjV/cjb+tB3VPPeEj77Ed9NTvpPODNStgm1tMEDlwzJjuwWmNj2Yt3vas
uKb9+JtLEDhPr34htB5rm07EpQPZolfBQv2RwuqrF6o/6a2wnbhuzN9Vi/E/qSadE6JT2BSa+aha
/amq5nPmOT2Xff+Kgu4NWzYm6J7gGCLLmHWcEOD1DzFgTWwK9QqyGUzLEJQkOEVCgLX67OxotD6L
+nXlMYV0++RE+57RFHHfEPSjNfPBHsT9RA5MTJTnP8P41g3W/YFzOwCt7lE+MUvPmo4d1DhZSJ42
gVdriJuOhKati5bBgsha1k9NzdTCDocurf5JeZP5tXq8lI0IhzT7kN7eRB6bCfDHRsadQG3VIZjP
ernCK1Al5ZVoQFUDoWR3PLM0t0/yyaunF9cuEsf808FgnNcJv6CHAIdC4WBYxk9rYZRvnbLlAFDI
wmYgJYhwJljHddEcAhhDYbM97FQN9escDQbv9TK0MUFlGS+tCupSkhO3fxVuHqWMeY87k2ylUUyG
dfaxk9K4t4VxzBtBNhk7+Jy5WoDApTvZ3Rm7vh+SyKcT/jfh05SLHm1Zs/Dkpi+1n0JGWZ/zrJVJ
8zLrgq8qYjSms8g0kYosm35ozKwLant4NgX0NEGKOQeVh1U5J1Jfg7VeRj9N9gLrjM6qV5LcDftH
lFWHq2rF1IjtoeAhQ4k2dTXCGV272nOaWLbM2b6EFZkjiQILIyKW7kstvBk6d392uoovB58mi9X7
bKEnqvx6vrQtJWKmB+eyEyMZ2DmKuUwhCBLB5FKcptC9xLnyQ6eEw9MK4tAQ5HKIqJIKsn0GPSTD
IvBSH2VB9wWCcOBaNWOYeZ6mcqePYK//pKlzZ99kPI3/LtuTSwbbnfG6VUYZDaNpE6tF+pDeFHfY
O/aDK8WLavQzCG046+ufVhfIlobye1wRQOQrozhmdbiTWXtp91si2zSdvKb606w9A4dTv9nd9Ko4
TOJOmrwWYf1Wlk7oUYfMeyy+TWOMCiJRDkZNEDvD6sGyNj7XIXua5+q9bx0ZrVm3BqVTIAH0pgth
qoct00DuEHjlvRf1zvZGkS6riLP3R8se/g5lRmwNCH87oZL1H+2UE9YnOOosZsEbOo9R2xavYz4k
ouyvoD9852cZm2QtNK5ngeTZUwyIUSemJ48Wtxye+vmhk+M9F/uZ/A8AGopyh534U64MUrCn7nez
fBkMor6OBmIYezTHpOvaNiQLkiOnZCR2/O8uh7Yr3KJERLa+9YtfRJ59r5HhfkD6zjNRFVWgBh/n
NMeESMs+1tmekyLvOQ105vq8ykKtn4ZwKxHtjcSSZQB3PMEflX3XOogktmm0GbJUMijr34IcT27z
izVy8+xbCWM8vpkm5XykrZKfwUTuE6k23wSFZnj7HwxXHwjbn0+KIyL1jb86VqZuHlAHOmhsJFcC
Ckr3xe5yRKWOJAGy//HG9Nw5NFUPK9+e+uIyjnPfdY8ztr9IJ7FCIr95KSrjnrsyUiPqWxcMO2en
qmt5NXfvM1+MDw1dCKNgxYjQ/idW9soR0rEjlpDr37kUC3GoXH9Mq1cUME2IdfbcT+V6MtYTD+wc
+pKPU9Nu2XQzJ7uROt8iRfVsHYVt3Wdsx0X6JNwRQZgL4NlqGqCG+25pLRzBkD9VNpjyJjJmzde2
2+9bqZ2xsket9O+nzXy2ZIp+o0sTjTYncgTcS16VGHprbgf48WrAzTpZ3I3kxKEDKdJQdAqZSv9T
IScMUhxrYas4SyZMsonW5izavjvGrpOGjpn9Ygoh6sUch7jy2jdp5VWAbRhHczNmhwLkW/CucJlR
Pr47Oemt5QFcyIxFlf9FXu4wy3dd4mklql7N+7E15PMmtThrwW/noS6OQvy6pcGApSYR/CFZ1Dx2
84FowD4s0r+KQdnrG8Z93SHyTsUkc4tQs2wtbmUdtfMAyofcWMeVRgLjTu4qGOnsA+3rqjyP2sC/
aBPsVTfWAAG8IquqXqzMBmWqKG/VayvalN7y8oazPvZLvPJ9KDvo9/y+a2/XaZqodIFh1od7aye4
sa3X79ncHvzGuitc4vbS6Srm7OfWBADzr2OezqAGCnAjbALf1K99WwMkjlu/VYwnt7dkicrKiofd
et2GBhmTW5pkudfI6jL3sR9chHYa5I9jTRyO+tWSbOAqnbEKG3Q7S/+HmN8k6wRDJdo+Ood4/C0H
YqumgM3+zFssZl2bHrZBP1WZdQANywJ9HiKBpJvhOl799tvOy0fXZDWtNv+vXPj66/WwxgJtO4Jq
crbq7SET+xva2i3IVf26IensJi2yXYIl4ctMMjn4rimg9baKLGs9TLZowgFY1aWdnHH5c2YYB4Rc
+EyNABGKk0y2rkIFdJ7YM+FwfBvxzl0Mp782pERC5GWfOsEvtBv9GAPMnyGhKHU/8yJI4LZZXsxp
5bKYp5AQ7Z9xnr878pa5UM+ORl4iQmGgmHDsexDy2Y52Id5Tq4191qKAZqQnwpW1IGt63tDZJIwZ
NdVWARruwDnK3qxQ36jlkQ5/s4usc8jKh0kCjIzj+LqVgJ82toXbtD56PZmpDRVjLXomO7PfrDQu
HaOMu9r+KyRc8zTlYJjbo6O4tontrcNKjtyKZY02b82eNIk0CA3OAxOYxuXVvneTA6I8rR99bv41
q/GjKzFBCK0lptj3WeMGCp82GDicnECNorhmZd5AUu33Q55KdteNW3Af/vVVhysjXYh4dhlI8Igm
rl5d7Nq5mwRyYAnZfElvrBsemNapjhA+nBfcX0cyDT8UrGrQ9VOyomHrTET5VuP8lD7olzbyT1oJ
nJD3xr30Z8wb4/o57BfMWwXKuvFpIYqSAAKXUwnkbutMPD12ex3X4b+CyKKwT/LCpsQAfWEoMpez
tywjrHuJTTgtMiYSEDEKfJL9QNpsKRN9Um3EPMg7QbWB8vQ1GVuAPsc6LHv3MfdCRTWaq/yGv5Wz
tx2wb4ZzCj+xvfN502qbCiea3RwXUab+WtI2D6ZDhNqGVDzxDHVptYli9tRhjpIntOf3a4EmN7VY
OPHrm6nnJXbQoag74BJiaRv1s+5vd8pExzzO2wWGm360uX8xDXGTyRrMzHv9ODVlH+IVm1GiUPHd
V0a8ZreW3Z1fzslolMSXr3wOobbztlrOTpchz7bIPPIKhm6Ot212o9zek1x9eLm5HpoNUYltpIyN
6O30Un0LCuKihuGVF4tKxZiLeKpvyhN0hY2L1yD15zet/kdmtEh0V/+oGyuumtYP0kZmSbZ1x1GW
GnCvdj8P5kuvp2/1/n9TTrcyU87/tsl6bzpQT7/v/xFEFJJwbX2yVodOT9qFyUK6gijckTx9ByDP
G1YiJVNAIsHetf+mDOmEIAhZ7BbkAaCPQVoxnHMfG3rhHFMdWWpLeGRkLPl2qvbqP2eu3upafFa5
vpz6t+ZVm3FoaJIYMXWDbbJ2RVrXp8RMa2Q2uAj9imxGHj4jeJ+X9Vk0fXuR61c1bXuUwdwF3W58
jaLfI1a7MrR37z9SidHvYhJLSjuF1yGSm0+ml+HQi6RfxMOe8xl3o/Vr6UTwwjytibkW7MH1PYry
EWPtiquz2V9QblaYuiJAtRuDniK6SE1inGGAHIDLrrD/7RoTLfHUgkmoQdFJE0zpTFE7pckwT/9q
eJ67ktQvhCQfo8lEi6P3NA8clAapYqGryxPVNcYzI/BfzBVZoNlkiiHpIMNq0JDQVTnIIFnvhhnX
vkNCuf9Fk9PfkjdkWrX6mBkmP7AAM1wmwmm20bzbMu4cYvOnZJv8NziHk768yGUxOBNZJzT12YyW
FuT63od1UeLhXx5HsZuEJiByHsCNkgZbHFWkKi6mjFSboSGJmIRV2ZID3mOjKlQNtTO7nC31Ud99
kOylfytqIs8BIaLRgePrWDILmoH0qNB38r7cfjto1RhpJtSTaPdjP9oWa67+6ZbzJ7sv+pwurUMN
ocEdCeQ3A0sP7NAd02rHZ4MQPmKq/86l+nL2sgtIwrOp6ao+Jr11IuqWWkBOTWOW4TJYzO5IxO6H
SBXqOeXwc40DCXlM/k6uImU+FVZ5e8Os92rd/mNtRPg6tF7CW37RgLzOumn9Y5NLHB893AgptViX
ua/7QzE2CKzsmHaKi5Pv/xYH14Zv1x+VAoLFffRGNAJx0hMxhG5tgc0ZJJXIl5GwVkcheyOugpmY
TAd7zMBQCCKMJ35o5OgqI6JWLRwZNJbDjVomi++k929pM33ueX5x7bWMsPEdUFJ9pkbzZaeUaGmL
FrboEE2spuGOxzFWw7BQU5jHuflHiHq7y3fxvUz280II800Byu83mC0pboj2dbtLc/258Eb72K4r
ON54WeAFAywuOrlteaS3w4PebBr5K/BD9s4TljVuiQ6rlKdWX18NhYzUSI13t+jD/zF3XktyY+l2
fhVF32OEDQ/FmblI77NMFqvIG0Q5wm7YDfv0+sBpzXTzqLt1pBtFTDCaUyyTWQD2b9b6VqN4+YOD
bYoNxI3p6bZsWFtrXRUs4s7eR6XcxmMrF96A9MYM6/rgmsWTkzY78BfZesh8RAfHzjTOWFyrLTcH
WWm5w6bUTA+1IDCoZ5fhiJUBKB4RG42wBkGonD6ybL6rcIIUWUydGrRqp4z+WxbeIPS9k2+NcaYj
fAfD7sHSmZdFiIdOrS6D+RwgFrlrLmB4IzSvGzZVxWaoxw/4WQpBLs+o9lib9llPtAwrDJMiEUEz
TATdMlb0eF2ZvOvskJyVnxefHcCnWz5BKZoqpgKu1bHSjV2kqYRNVyCWcUlTFQ/1t6FtcLQWjAHb
QOtn3tq4LG3BiedxiYIve8q99uyvWp0Stg9ab2/B0zkCJj6lwRQczRa/J7hykH76orL8bCeGolla
lZpOZhquisG3YJybH67Xe7spjc5dyM6+Lnx73TImho0zsErSclaXuMlwHk09nbH33pNvsHZS/eyx
O1lEUF6X9sCAoOpDDlWO360dhqDmWwlyTUFvHiSg1co961FEKEOiU7xFnX5EObbTU2QBoy/3o2Z/
ioCSKbN4PscmnbTKFgiJojVT0prdBLruVIbW0q8yoAM4hqJSo8EK6+XkFgTXGKZGsWEtWjR0d5lp
f7XjebYnL6pEt+yW1gsiyu8hm2m2TTy1O4n9iXXqtoGywpwZRVntik0ZIshgbqS1U70rBkKBhsI+
4dF8qObiEBXHt74gpwNkWM06WR7Lh7Ztwr2cLxc71S+p4sBLBUWh1WtyTSQEQkpfrHrIBBDK5Dmw
OG5iIl2r2FrOft1ifE5DrVm2XcZOdoxfiszMt9MwoPGq9HNJLt3CD11+a/49FQQ+Wmgjbc157A4J
3g6J17AApO/mHcOtfE8lTofQDK+5lSzdBCk688dD0Ng3HE/W2srkPSGfL0qyy2KURvCCpThnJfBs
MjHJJ0H0q5PQYTQNw5RbaV+A6nxptZIWzgtxb7PmNfNLNuITR/9Nr6Kxph4AXy54frwQiQaqgzVk
jvx/pXubKY2/Nj0mn2HgGkf+EVxTVT9FpX/fpY69ak2J3+xcud65Sd+6EheJjaJBNfJaGtEFFy/m
ak/XV1WX+geEAzw6kr1UvOFxBnEdlT8jBWJG/J4okKK0mPQ6/YLSrGNgRnJu6WxiUgQMa4cGClwk
ELU8pO+OJv+tEYwFgQbEDGWsRRNFjzk3xCpPDMlgKNw1fWGtkFxKqtu5ltBxYsTuw6jGFx8h7BKO
X7bsjXzdq+qMrBwjc+xT+RNov4iN4IgAX183uamzLOf2111sqCUS5Sx6A+7P+cLthC2bXx0C2WQ1
uvWVUvEzN6NsH6tnWPFA9U0mLfT08yb2q4yxXUdQkxPVvnfoaVOtp0J2v4JYf/fLEj6jFLsxL991
YOcL5Ew2JUj2OfikaP3QKBV5Cv8L7JzRbY0pWCsrgeDI7LfhtmQq2N01Oz3SSCKr2qewktBx6bPM
7qrR2tmDezXCZt/TI87C9XsOr3sZOHimo01ErnXWUxXTGhPksLArMJW2EW7zHLu8mr6CBuLi4MXR
jNx6O75kpQHKydGeHWNflOxlAwvJS2HK72k8IW1px3PX+PVRmMN7J9J9g/aKSbP6HLKEmshk7jRl
71hD5DqlgVzmkiW+JeQhsVsHBpPfrduW93Y4E6I7R5X4ztIn12Ggvc6lx8BTk8Eqdx9pPBxWnBAq
nAk/mB/eJbawlwgzmAvN5gAe2fFg7+yKDVQm8yvpjXfZYOs7t/nAZRvwcpMeJ4jevsCUQAijc/rx
7Eecxz/SgcL3TfSo6dTMNY84N+3jVdjiCjEZXHVjuBqtltGB9paN8kWTjA/ieLhVPqhN3f4WW+5D
jkaehSL6ejl+ypYW2s6OTnCQNj1Rl6+wfXPhYcRfVHr01WKvuDDaGo+RhfMvMo9hEq7peb86vnPX
Og6gWX8/OuHHNNIeM4m1c1kvgzQ5Or67rIf0wSwitTYqh+Y7I2i7v3Oc6hDg71nMlw4Ts36bkQ63
NLmOmZuuBk256wEnyKJph7lZDCrk0uOHVRk66izUt1F8VGFZr1gah0tneGPCvaja9AuKspQ1Q/y9
jXL2HRMiYzva1yHC2jG+4m1l483Yj9wYnz0Bxw4a2xEhuuVtdek+KJS5G9MAKFvNChAEoEY4iUU/
EhzRyY8+IFavlDnrZyuq0RVscH2I/oVzY6F8xZwfn0Jk9dVGRzHPWP07/u3vQtuWpo4U1pkldPY5
QAC5GIf8Gz6j+8FhTh4gienn8FvHWUbmvJeq8axUmktYLRv6OSuBE7FoPou6FyvELTudMnFlwOKE
M05aUp2MD9UeJ14HcHpCxOWLRzMsn7LXzinDZVEwAbUbHmNdbeM5ZiSVje5FhGQojWZwP475SzUF
V66ibkX7KtclTWjrV/nSN6h3u7DCZUAURmmwz+0nRf4GOgMmmwnXCdKIYZZ+RKLYO7r7mQ5IHcuO
JyhxOpus9TYzFwRTbUXz3JIeZUevsZrwM3ljt8z7+96voxXVyKUqtK9D5Xz6cQogoBApJop2pQz9
vnYmzLxlu6oca1NHvB0TVpywEkyT+nbdN6jCJ4NIAu506x5NwH1Q8BZ23KpjxGNUVMXeU8NlwKTI
r8rPz7SAHasPgExYgIeWnTT9p+X2H4Fd0VC0tcfLPmskJgxNkG6iYcL+V97pZBEghmcYlPgvcVzU
xwE1etKwgFQ1faL+qpz0M/JYeA3WRhcgRadXkm7M1jjzrHc33Zx4XGIjw5dccxJxDfoVd3hm9j5M
NA/VmjOCFXhPGB0uxir6grmV+SQb+Plbu47xpczdU2837nrkabAcQv+uhw6I9GrvRrQEkQ8iWzQ+
iamsdSwZvZke9gPwIqGJ8IcnwrFJZbmxM7a5Rq/Wdp3vVKNfWsfE6pY/ubBFka83eF4YgrMiZIrd
oBF1dfWW0HPiMnlydbh8tW18gQO9Sw2lVmSIDGt+IRPOy02teJW0dzt8xcSlYdux0+6Mxqb6JxGl
sXd1y/rf8lIQf9VT2YlqVeBhoa4cnoGt8154k0BisJQVtULXq3uvKaO1NRNDSP/B+p3Tvngq1le9
g/witfD5hTjcpb9GUMTS0HLuC3OwV0VUkidERBUFjf8iGbgtPDsJ8VRsWd/HW7Sp4DrwmSKMMpYe
wsuRRlxqKOeNHFNPDgnCKc5GGX9Pi/ET2f5FWph8wmyJYry5qK59yJrk6uUOhRauOcJLMDkZQi4s
/NzIlebbHeFyH29KN6MtNVW15uVhOrERpJkFO/vxXI3+wdNluWWgA6N2EXjTOijCzzFgL+yGwxcr
jlZFjX9Rohrox2TL4+gus0Ble90FVf0K7eM11mrSz9xtWMiMnDWXdZzJz99Q0NK+EKlkAu7p0p2p
lUjPm8JeNy5WkSrNEQnbr2x1FOQkg+Vbn9VrFylSPCZqVY2Fv+sMihZYkPjARACWM8Yh49jQ4aXU
Vj47bbAr+aLMTZifhp2so+qjc6ZXj501SSSfJIPWC9oeBEI2iDGv4t6ATEaxV+PlGN1oWfcqWkMN
8V1+GQK57oruXQLmog0obetTqBQJcOK8OCNGWpR39VbHwngp0Lo7mdtx3HrJegQJK7XQ35tz1giA
McSpzRTssza9VFhgV2zNTg2PrlBo8lyUBiIux4sOfW11D1GGFVdj1UA36K+1Sm+2sEP2ZQW7wC8r
fzU2cI7sVvsy9ZLRZiWfleymJxNhD48MGZPDo5VGv9YYo22MRj3HSXLQYhm8+EcPvsM2bQPrMB68
bJU+1qZZv2aJdxe3MjkGbx20CxzLWEORy4h9b7NutrTrAOC+lBpiojzI1hh7Nqi0wlNb+UsFwuBg
NbZAHhKJdW4nl6KVGQwFVnIRXltwNM9RC12fN96kTNeups2kWxT5NTTBz3ltFy0hGcstI6Uprdl6
xZxA2YRGIhp0lKyOCZ89RB0uRLnHnf6GZt/nZ7Kf6NUhyrBqTitd8o61FtlQ90LY5SnEHLZq4fEC
TPOSo+1kN2XTog/o9mWRXoFF85dheKjzvL9BDCfaZ0L3A+IUqX7sNEc3cs46nc8J4dWysEPtnPnU
PIxOzWNdqdVQtm8m+QFDgAXNk0z0607ql9qgAEXwxKEYYszHw5AukRlPZ0OnpdCm8ant72eETZpY
zxOQ+EdGBFiUe/8kK8nVbpFI7LEsrF1sUZpKh23EBnowjGk5KqlOhbDeQ3Idd5qZknpYBNapQAG0
kJ51Z9ZQU55J4W7uWaZE68rIujUccRgvrZ49Rkjm89TGlBD7+cNAW1xloC1s4fhHY2CX6lYDb0HT
RMdCSJ6k/S2mi7lmk2tdMDEctNa/TdyGx4lRWyaCXcYmG+Y8mug2QGeMu7K9I1s1xxrG4gpj0muS
kAZkdwNQXYK+eonEZwZdQh8ilLJhYIL8m2WLZV6czKwoQ5htoQG6IKkImEAF7177za54Omi+OhT0
kYuiKf297oHQQj0Zkq6XsXd3mv6SO/YtrvPgJEXcLEnn/lonrIdAUtOzTWCxRtfjazYWQ7U5O7Gp
7W1jM5iIIECzhRxfwJPcEWOYHX1FemDAIEe79LiDi1T0WxEgvSS96L2T030rq+mUFDznVSyJphvN
dYyUuh7APEUel6ShueM+dEDes7gFvvYdgFZ1cHJmuy2V4lYUg0SJP7zURZBcbfxqm8HOG7gIReat
TS9XO9yzaJ4Nt3qgb2XuakFgbPT8DT5Jz+PZ9y6bSdPfIOfkxxySU2Ll5hKiULOVfjvHDfiY+4wX
uFFfAgMVCEF2p57fxV0gA8YVkchXYzG7HzyesEEcWuuwOnHb6z3NXToO2p2fY8jSm/rYpdGFKiy4
ZMEpBidwghGWHmOKbX6/zg4L7Ero0begzx7DFkMRIQgQLmwA8ZJMPz2jE4n19oup190xEi9qFMSu
ir59Tk3wCqkeYO1lIu8G9CS6oc4AWtc5fuMlCje1d/yE/qwoD3lht+dOWcO9nUfUM6C9ooFyvPbp
MnHOsqsvewgNFivKXLe6U1e6O45D4yx6r3nAgr5HO3UwmHGakyi+zXFw7lfXe8d7ZF11DSoB5Dix
6/okvTJgTKBTru249tl6D9ypuf0BLLra+SaxetTvD4Gd56ce0Q0MCWK2GW1+8bUSBFyjTSu3SMet
3U/u1dO5IGHACIAz07Dq6uazs8QzC3dvb2d1sRIeU/aYRMttnSD0mlBkl0hcvLEMr8jNPlSQi63h
pOdSTeHVHT9qQ9PvtUKs8jYy6X6ZM0RFK461Rs6PpAReTHL2dBXFPcPBj1Ga2cOghXRp/thhLOoR
NxsbLQ3xS6nkVvpQWiq/QRCugQ3g7OTEOeTpp5zSZEfhl2AH1PJLOh3D2dHq2QohDPXvIjfD/uIn
5THVui+ss7pd7FlbPZH+YY7I5IQNJB1bsjSzCckBoEZFUVdxyW2/p2pY5LXJBDD5KJu+Pzp6TEms
PHdbBIz2IlPrr4TgfdedWp1729RvEB7wn0wm0/DQ2M0ZAXsb0tGC0SX1olOzYjTluBca/K5RnwSB
cijp7QyDIPvSlRMgl7UQwCxThvqrLrHMq0O639hFDyNRqvhjEI6iZqYkT7dENFBe/3OoybBvFqSK
JsSmWwcLYbDzZjh1wXwoN54HuxO4QE+Mj/YUz6vUyatqdHCcZUpZ+kl518YF5QJpCrpofK/czr/+
uFYEwNb9Dyen3doosbQno+E/QGq8ciJtIKZ4SzI0zQ3r7zfD5FkllGiJqXT7g26io4yinsl8gbJ0
jJDHmpxCfpjtEX1nVKHTvLsaxgNUfILOvBU6H/NLgf1p0mcBCoTNxxZRddeZD+HoGu+URqVRdger
hPSvwxIDEce1PVn+9Aoec87KCVt2+/Kz8bHk1x2AIacW9X02Jl+qKV8Ukw6njM380inbr4k5PCdt
gBOycB97L7IP04Q0wenfUSK+gYPSt4IdywKFe7pOMtHspz7ZTULaB/zKYqt68+uQ1Fj63OJAxTCt
glJ/7FtMfqKyi5PrMXoVvaHWnhU+GwNJFGbBAMmQrK0kVikXdAhWr75ZUm02C5UyRpmkk2wTEpXh
rJS3iBzLXVUEinGUrNGPjf7xxx+YUtd9AX3Z8EPzqW4Z6KVZF59kUBzKzMAzqKHDkFNQr7uBPBld
b0q+S+nsU419XJBYaE2VgbRR+cOhE3sDdcoucGLWdzMPhVxPk/bAMtEQM6ElFUYumBQ/OVmCJnOI
79pGCbJKNMYhIn8Zst7bWt6HcjhaUK+AzSNm2O9rG1MBeVcVc9AxVwTOlphlKj5vl+bxo8q0klSk
9OtYt9pdVfLwJAP21Hb5I5l5szB3sAhjiBVbs7sYdFoYTenRUPm75w36PhchCBXmrl3T7Rof+EDS
wcQzQybyhFoXO0JOtj7T5cvYGBWqPG84OooVltWFxyZCe10pkR06o/rOM7vNuvTJaotokw/0J8ry
D0MoPi0fpT0rJnsZ+KVaW2pg3FpchsDr7lL0oTizt5WfsJke8ezCKETUgtw/JL1mF1X2t0CFkmG1
rp8j5NekM2xEhu+VjOh0iWA7yoD+Y9HyR8h+dTtrh/Ij4iiPX/g11f3VMETflHCfNZclDEFWeBRD
inoVetVVdt0zwD46BHtDDlv35vrocNC0ZDeJ1ZPGV4QHRy9OSUszETbSubfUge0yBrs6Ocm2e3f6
/jXPAIUySe7vUHsPnepuPfXsWNVDj6lS3Noydwgus81T23fHpEE3T1xGD2SmNW9Zd6gYU6NVaJBZ
EfV6DTzOXGz7Ym1bMYhCURsrN4ApjUESXf6gO9ccb9VywG2SdKnJ2NfQ0KU63pGG9E2AGumL1t/n
Q0VP3mpz5JgWvTYeShl0atzvkXtukGWB2PkWyeBLrlS9tVqv22c2q0DhOmj/PcDhmcmTx/EJ7xjc
7YAOFC1VJfHwpYS93uvjBNrdZtDt1Y6zbcZ8rUZlrzoGlpc+Ne9kH1uPwO9Zx/bTqQgbysJpLyvX
XfmTGO6U7RUbAzAiAgckXG76zaRWuEzkc1HV2e0XG44yLgq4RA2HMPnO+rXXke4W4/wc74jB9fCD
UUuFB19EG+Awd30fIShJRrJEO6ZCNc4WLXDqE8u1Q+1ozoqytzp4FTRRw5Zymeq0t/FIoYpnpDq1
SVxsTcG3tUrB1LWpshNYj3AB2EluoScgohnM8g5YWnU3pLhr3dB4FC2yDivB+dDGQXyEfsfpOY4m
aoRUP6JpbIFriruuK+TBzO/TfCyOoT7buKp2XuCrrW7JgWjZXCFcvrkRGXcqRYflZs43u0jwfCXN
gVik1ciwfU+A5XaSiTzSCnO56Nmz7sIIsNN0B9I/Rw7PUmAuHpwpP9DK63tyYMyN1cpXKezs5Nim
2Gu92HY9G06QSywgnYHUuhL/Gc7OYZHlKGRM/9S28OVsFVxinxsPkQdxe/jjzjRU3qr2w5Z1g5hW
pUkYIY0UTsGK5kK5r60ZPzIaajdTpJY166czltZ729KLG2UlblpxQhqDiKLMEV3lRLIOqnzKW+JW
nNHniSeC6BgV5UeMKR4aDwSNjszrU2q69wwMwoN09K9sEZik6tEpGbPq5hjYBpDFF6Pe7zJNHmRX
0QqF5WUMxMVrlPM+pqcMJauRTiyUw7MlVXPsJnWHMRs6RG88Mwvc5Qy6UjyezP8B+taOvR/c/ko0
2LGokv00+tU2pOJd4j106SCOJttQLpTWOOii2yWGaO8lRapyxWOTdfZBjOnebGliRG9ieI/Ck0xt
8H0dVYYcZHPvID3Ax94i0wgw75U+TATNX7c8I8BK+eP5xx+mkWormj61s9KdIwG2DQ60J0DG0cGW
IfeqZOySRP3NCWowF82+SAgc0msxnp1QT3AvxxW9IKuDqkIWFZjjCev41kiRq3lOOF4yU+/2gjfY
QreIb8nmVjaK+Pzjj6Cut0Hm9HsKEXlK8gklFFnxLG9yshYSdy8lfns5ynHpteHA6D27w94QHNuk
fdKdxjwFcXceSZHaWYxqd6QEftetxt1mA3j8ScPSqfSk+sLgloPQPbZh6X9r22pchHxG7MpjoGZh
MRvYzZz+BYEZanEJFXyoqCz7edgMoGCNBpTJvOWJU2OTrjVm5cEoZc1oGD6qhT0cTxZARI1iE490
v4zZG0b1eAqQWnR9WKzQOZtwcgry0nMYOkHo3yxYq4+pJta4wV+QDYAgxXl1qD0wJ+6CwAv9IjSm
O73nGYtxIscjQBDKw4e+3ZlN8Z116LIgfRCDGYKS7BoGXoAPLCCGo80/pyIPmTSbRKFUWrLB2xCt
htS6OYVzG/FlL6PRCg/x3PzrfXH0axEDJtDFRlp4pw1ZhitvqI++0xfEbscfcXRIJGmlixyyj5tB
t4vdRt9TtlarWQlq59N6sq3b5PfjozfSJ7NLdu7cBvN9ULf7AKXytvWG8aXR0xt0dHHvGEcsPc0h
qGCPMv2rdqnDAyoqh25p1ajHOJsGJGgCO7PjRweGwyFWK2DdPr6HF12gbRk4N9HDkHzCcOJOSVxI
q9KLL7Iaosemb3sQcKB+G3NEeewj02Va+kHHL3a+jqWnsdt8ZVTJE8N/FHcya7+UqI3OfImdYRff
cbilG4Bus+CgGC5ZfmXAXK0gcnMjJd1Ur1pHR4LrzC4QOyN+u4cxgBzpMFYxpkhr9gRgHt/oI+uZ
bgqe+2xOfK0iwP4SJ6nR8IfuusMzjS5fsFhHnaW2RjLIm8VKqY+4tAqdNzdt2fZkpYuCM0xg8bQC
Vuuc61jgxAo9VZypARCzb+tCockAuILAvZu+daOFZa27TYJ8qYj53kmNMyJnRMuSIG4O2GOvidAh
FW5U6SonFHvZwpw8BFlIKt4AGwEr7WEKMB4iOSe1M6jx0vr3Y2SKr2W5aTqn/uZPfY2DQSer0yya
bzWgLQ/HvSug0yRA25ZRArYoNIcBX6uwv2FiB4PYefc6AdYbYwKjNLQxYyq7MAhVcQhaF6Xzgv+s
SuvqKyDcdm+7cFMGYpdMWg6OWneiGaiQlnusJVrB7ae0gaqsDD4NoiVduOxMBAZnn0Uuqvgsuxtz
WV5B9uv3YWhtGKNsfDsob2Gv6Lpn3VmF7jap3ORBwzKRG0ECk4ttrboh+DO+QrA/snJ3b0JqX6xW
f/YNrblDwgQ9Bc9P3hjuXhUoS0XgJ8eyAd4Z2gTM2kN1njJTe5pFcEtleZ/16OrER3ftKslt8i+F
AE7Yt48Sjwn1KKfemGiXOI54SDTJaegTnKaIwS+ezrEovBo134SdzMItP73bhiGWAmbS177Gbx1z
DsVpAWeJWLJ1DW5gidECpUUSjF8MCCOoohpNRNcff/ij/yUQaILZwOorQydLicN1p6FopZLxVqAF
2WwhXTikLBCuAWhvEnGDfd+TWIC7KUHxgBpCYw28Lru03xPfuPfYQD1wVzAhoXliXcTCvfARELLC
3yoT3qHWcn90dIJ7Z4Q+Y3SfKJSaxzKC08e+6RBasbGy+rL6SooBOzvPBUunDCpEfE5V33qHJp40
QNSfrWtnb3EUk3g3o47c1ux3DnEPm7JIcG82WrWOtfKDMUdz6FMyx9HudXchmKK1jWlriw4Ey39q
FE9c/vB47dtoSm09ONyMQ9sO3OdRuhdZYd0LHESLxLD8LYIj42wAW+qswj/q3sG0RvPMnrU8Tca4
82MbWZbHGRpq5jky1atNDsSN/Rnulmo8jVPur8xR+HvaSmy1g/M2Jq650cP+we152wynYlgoMda6
XfvmzAOdOgcA4SXEAtgj2DgXFshSVXK4a9yzacjq2KGSRs1K5RAxZUPu80Qh/S5x0mxrSZUIcUGw
ib3GlQXIDXTQyqj1q1UxlqZoYEtLcKx6VZ+x3SMop9m7d9th77CcPneAiRZ6c1dEBiwlzUF7IeBd
NU18D0li3BlljhYINzCN6kWMIVSwpqIbsckXFYCmisj/tK3ceeh4CCMYY/uIpGeh1wHoJsrOzaSr
7hIbTX8UXXSXF8lHFsJdHy2PCoWOGYvgiHCg1tcJctCVbcZ7WZRM7pOGQxhVgFlZbFAHb4teskdN
mpHjOslwU8TtjkBjFHhmko2bHxx+/FzVScEmYg+HlRPNwqH0CNsbAxpA/JIPeZs82frg33zkoYzm
a4tyuWnZ5hs6AgqBeA3yJfqQgcnaCsPYrE/Dxu3WkXGHEmbH0zVaNfyNQXj5HexLclTIURZOa0Q3
ZkkCbz34RF2kF8+1A/quSG7wu69b9nA/ahzPACBA6CprN30yj1pdoX6a/wt473PbN8luM7k80XsB
3FrTOK/0DCRGiyXyoFO2UzQEbInwLnYxehbDZi2RBqBufdh1oi7OOEqag28a/Dr1PdQE+WCYBbEc
lroaIEIx2OFrncx41+rVpfzelcmbGuAlu1aEwEjUR60bsZbzoxxyp9swvd2Fpda82B1SOm0yof7b
PE3LsM0PrczXRtF2d1Efa3j8E8zjqHFiEwamNh0mAwaNHxXuUpRTcCgC5rmNBY6GKLDpELYuJteJ
qa/yEmaWNdPgBDudQY3wmtdITdRQvLJCyE8oVKqNxmD0FHPbHBNdtzdGV5cPWND3nqzeFHiW90qe
Ux75N1137kGuxtdBBN8ClKB7gi6etaJUOJdUs09A96+6Di5CXNcuMwm4CHatN5dW+NW9a5gfKNjF
TQ+aPeEixcbMK2cdF8q7dZ/jZDs7N8rihdDypyJvpydkBzjHCnWetLTYOM0U/lXwzH/OOnFtGi2H
DF1TJ3vtp6wT3jxN1z0v39kG9sDKmllwJcP7tDaqVaXGZ28KoUdb4QNOfarGqXlJqIeX7Vyk+hgB
TjTNbMHLzAUahhmwRXXTCbgqPNt/hHf89/fhf4Sfxa+RPM0//oO/vxclbUUYqZ/++o9z/F4XTfFd
/cf8af/6Z7//pH9sP4vLK+PBP/1Ht0Lyv5//ye++LN/9159u9apef/eXda5iNd63HLsPn02bqR8/
Aq9j/pf/px/8b58/vsptLD///ss7KFM1fzXyd/Nffv3Q/uPvvwiL2Jt/RRfNX//XD86v8e+/nOLP
90h95g1P2f/8eZ+vjfr7L/7fHNbxHkhA3XGF6TlER/Wf//wIOaWe8C3LcC2oqSaBaHlRq+jvv1ju
3wzXpBm2IKcYjpjzpJqi/fVDuo2Ux3OEoTu6bbm//K/X/7vf479/r7+NWvJ/igPXhSMcrjKLZbhB
JJv900XYYlVzYHowAzDQVrbO2BxbTjYL24hf5PcdkgWEuwpJfmk2awtikyTsdRHZTNoUeoo1nkax
Sli5T2sUIj5ZmsykCIxa6KXLmrxkzW5iZE3QeOAM05n8NdY2nbqlocK3mKebT2HC0QtaChpDCE2b
EBwbPmiKLQ0xU4Ifa0b9ap4FdGomFQ6keeZSPg8MADntU3zw0wC0xC0Xk92ftSrHlcuea8dmP8/Q
h8bQTBdhaqT3ieextHcFu1dia/Ou8x5CWXz3QLEJJtULs2vurBwxEb1FAFVWQ+EZkF3bdtpblek3
G2PuQ0rdWCaotRzu70Vq59CaCnhEzGQ80kquIyDJBbkcbH6K4c4/aPipoJ2wZmHTyMFG6PS2mFkL
fotHNpiwlGpzIGip7cAK4eIdhvPI/j8Lh19Dnf5L9/H//ub73S39/3ar/394HxvcdH98G5/H11y+
1r+98edP+Of9S9Lg35h3GgRCCZM7eM5K/fX+NfiA4Vmmb5qkh1lzrumv96/h/Y0b03M8Po6EgUbr
X/cvzwOde853Oa843bmP/yv37+9jHjXi5lxyDCzxU2gZ/sChNiuGZrWTQfwpUvlSmjmkrN+8D78+
Ln77eJhDvv6d2fTvLz///7/JIsuTMsTqlxJ0GCblCTAKRVo2wkFadbkv1F8kb/0+PO/f3+WnQMjI
KNyubNxyPgCpzrLGUy+RLPDTlA3qqV1b2ZN9p2Bzpn/xuv7obfvpaWcMiV041VTsIs3HN9wbojxG
+HCn1Z+/bz+Ff/77JfHc/u0bV6mkJu19LHZDWvvdTrXCaXa2NZVftQ7v7hwG2H9iygtvWgYpwpwc
hTu/jJJyr1tG/eXPf4w/epk/Jd5qCLcsy2qrXVcyG1jaSQFXgZRf+VfRun90ffwUJhh1yiaQxy12
cNE7sK2e+J5klWeRcK8Vw19cHn/wTfSfYgCHEj9K5DB6YTbDcrWMMu9K2404W9b99BfBc3/wVv0c
+qYUQy47KiqiuUV39aqyv7On3Dj++S/ij17CfOX/5j4q4lJ1qp6VUHVsPaUjPsZtAuvfYuGEK3X7
59/lj17DTw8DPfQjw/GCgpm36jZTZbOtzPL44f/uq//0LACvnWP+Scod6p32vhIlfvHIrZ16/edf
/6cs33/dM/r8sn7zJgl8jNZIHb9z0KX0BLPZo76vtTAw19g/8MKMfVnQSGASZgljYxk0tChCmfY/
OTuv3biVLcB+EQGSxWJ47axuSVaw5PBCODLnYih+/aw+mMHYvG41oKeDYxtkk6zalfZeK/AS8yQL
AIFbjjiojmVeX08rZSifFZuZudGVn/j3jP3//8JF2NBJRamIR6AKZ9/AEVmZXbxl38cpOHU3guor
7qKIZKywrMWt65HXtYX+Y89XXK/n7/iPaGwugop0AAL6WdQc3Kr1WSSGziNpPUgCtFufDI5Mvr/9
JS61o0XY6IE5Z+mYUjRbReVTYZytLyRe1/77ou9STR8l9ZyxrV4fcoBXqH+ssnjxiti/EvX+3dkQ
x//djtTo9hMyz+YwchYOPF6mzwY0jB+sqosr0eLSLRaKyN6K2pzy8OZgsBwn65UUzR08TapX0tjz
3tWd8cX//Rz53Ho4mv36AEktoZZRCk4fswJCxJXvcOkpFvGCwZbNhpDhAfus1W1JNm1IkymQ1a+y
xEw/vd2aLt3l/Od/dGvQjY7OPWTJnOEDyB2N3vLJGRiH/H7qYNBcGSX+9pX+v74pgkX06AOtvFCZ
5cHxxnMJqOVk6tlD6OLdlZwj6nVoo5LdkU5Fqv+QczjzzrawCApDbDaWoNzi4A5J+dFLLJhTbPE0
AdSYCHTL22/x/E3+t++LYNH3SV8e1SRGVHLgSdmo02z7GFuIoQWiTLwFmu1rV+mvb9/t3xEAEPbf
3wwdd22HJA0c+q72y21Yd1AkZrYUX953/cW8YcINKZwKK3mbMbGmLLurfjq5GflX3taF3+8vQgAE
i9oom6Q+JEGQkJ7mwgJz82ty9X8PA+K8EvizRVcTBKPWpKRrtHgl5FdFVgKhhHRO7yWfndk9ZEkn
zzk2ae2foLb4mtzHYLw2DlzoUf4iMJQ2x4gWhcwHox6CzyFwzp/wXTAXFco3row1l97gIja4BjUr
TauZk2OMxrMxjw4JBJ73++0GcOkVLoJCSYaQ6YmiOfgJLo81RBkn2EaktXL2UiX5uRgtoVQ4DH3E
LX2msy9e6Iofb9/8Ql/yF6EinpJMNw4TDTO07GJDYngcH9KMDLrHBHm38ezFqqqe3r7ZpRe5CA+1
YUehV+Y0RaeYv7MDGr2Y7US54NuXP3/zf8QFfxEX4PgZSTOp5qBybZAZAUYDrBygdHhBTfWSu8n+
7RtdanSLkFAg8erJt6gPPoQctRXT0APHqhrIiuyqz2rzvtssIoOWBdVX7cDrMsmT7r3mRZF3iUIs
f98NvEVoEHmYAgLn41NMB7rFNS3yaEUwFPF+HlX2/e3HuPBZvEWIsBtOVBKOeA8cLxflixULxItR
VXDAriji9HYzaRdk/JcO56tv3/JCQ/MWUaHwE7sSFvNzM7XKJ45NsECZAxbjKy3tQgPwFhGBlL2U
1AHWMLVGRbOCJ0rmlF+D8CI3ZXLkw/seYxEZopxjYhVaNVpUPMBB51JG2jf1Ox/i/PL+mIxURVuQ
VUNvBM0pTgjsqfUh1+pjpan2fPsBLr2nRYcPXZVwAMty1S0RrCBXbLZSjc9Gl6jd23e49KUXfT62
HL8xEOUd6glOVOthCWybyLpy9Uu/f9HRB3p0MUQtH6AT4mQTTfKcQkqkE9dmz5d+/6KPx4bdBAWA
m0OSxc23gpT8ilK4pHx91+s5b8f9+Y39pupY9U7MmwtdfaikobdNALd39fblL3Rtd9G13dmwapsF
5iHR4+85TCu4gh2lDxMOVhXelUb84e0bWef38Y/Yfj4x+PNBdJlRjVSVfOcyfZjt5LMf6p3ttw9d
Nt7WQ4ENxv7NIEphPjqIK4934eP8ZyL/o4eApA3ZbwnYuUqTY5Aa32fSld5+oAsta2l+V06nkLsS
QWLPQUIUoLawoDevWk52r/TvczD61ytb9O9+IruKvLuKrMdxL6kA3ijRubAggk3tOs2Xtx/k0jta
dHFVGQOlLrwjPzYh7ZPCvkqqotm8ffVLz7Do3l4wJK2omepXDQIMA7wn3ON0w8eGchBQZPj2bS59
jUU/L4FxD2hbWFGQvQskkayNDw0rDKpqLLPP3tmcFn3doCyjA6sFQdVvt/bYYwtg9v++ry0XPb0R
te/Fnc13iD7U1nwqtVhRQEiuR3flW1z40nLR2eNSOQPJdPUB/AI1npQBTAOWDrcdD29/hQs7xTCz
/u7kvmwoZ2ra6mAUswEeGNh3C0MWiHWJ3AUNy5OAQPrB70AzclTsUs+pAurzu+nT27/g0iOem+Ef
HR4ZpLTasqLLqFoT9Kvuqdek0r599QvRUp5b3x9Xt7ypH6qcxkzJjvEhSskWgspEXgAEmQAyMtgo
50s9T5Tgvn3DS49z/vM/bqjjnrPBGM22nVnIWigxTesVkIvgnev95UmpbD1wDecQE7jKWKWhrLZV
Aldepv64f98zLCJATIlgjM+dbXXfBQTaFsGqU2V0peNf+iSLjq9ImWhTeJc8wJw+F5QfhYraPavp
96Uuv2fnsr63n+NCJJOLzl/Xk0d1bce3iDXheJzJsvXEeKsiJ3qZmFBs377PuTf+I+o7izhQOWYc
5OPE+wLpdICy2a5Yq3wuHRKiVfA4Nxo2daPklR5zIXI6i6BQdIOAm0tVTJzUKdlOk5VqPIH++GI0
Kuze1wg43/+rIc/GkA1pxMubjMlfU//g3PgcNl6JOxe6ibPo9apzYjzeNDH6vrer66q/CRQMirc/
yKU3tOj1JIgNIigJzFEPxbQvW7lhRRQfPH+6Nom8dItFP7cNykSFRWDRTmLdupwPPMCOxHmZ447Y
vP0Yl17SYpyHgIwLUEMj6zpoDRHL3C3gqu7KS6JC6UK7XfTzmlSMTmRdebDzgBwLGXGntM8OhenP
t3bWd6BrMTcHM0jLpszB91JdsMaJnXybgJie9cvATTeN11KCkLXiTJ0ohIN8oIGwXKX+GUSgwvEj
Kc/4XvyMBE6ZZkdvrvuXPAE1FprDdEpyh8wxr7N/kBbWvgztGMmVdoQNAQVaDeTKIDXXWENDTmRz
Y7hL7JjirLyePWg+ETygtc+E6Fj2DuCMjNOuI9yN+WiHfvXBcvCpUqMH/o/cZqC5lio+k/8oPsRj
OGPcc43fiIhBXeGGch+1TUbE1qmzHESwB/x9atRrP08VeXeR7X7Ixjl/ibT8Cpvf/F5lCZQDCCxf
Cx37n2xFuoTZyYhEavYlZElVDg/IJFAGIcbe0TzEWav2HDCZp8o1sxvfzX3Jkhy4qZhn+4mCG6wb
llu/uKkN0yUxppE9KpjtQCk4yqWqUFDXT0KP9zFxU7lyXbi2+M99UEFoKZT7O6zJOrOLtLcB9fsI
W0Qaug+jU/m7XFbxI1wgHKs6Ef5r4ZJVemPEQSXJEy7CX5VK4mv7ARc6iFjEj6lzHH926uIApXLe
GKV3NmIG0VYYnboy/7o0eRGLKFIGGYDYzsyxwAlDHqnqRaAyz17e7E2yVjgcI79G3Ng9/s996oeg
C6rZGKdDrKuJNgvBdhZXfsw52P9rEFgMa3U3icym9uSA71p9VKWd3LOB+S0cWwgNiYnarB5ht1LO
1QT3YQun8cood+FFO4tRTrN1UOJbrw44v01q16KG9FVKkIs0765E6wu3EIsBTpYjBQhZUh3mTjXw
ISNbbwQnnV/8Dmr7+55DLIa1rjUp/hFZSXE3uGibkr+fUVBgSgcNde2U5kJEFecH/GN2hkNBGoPt
5IfZ7U17rYTXgxfr/frLuyL2OZXuz+tjQ0sGQG9Af0w/o5bOh7oTkyj+9tUvNDGxGA80rPPR03ZG
MYX8FNpni9UYNBvlR8Xazs/Aytzsd935f/OU4rG373rpnS1GidAxEgXdNT8AV4wozNXtXoKGuzIK
ncPBP7qNWHQb6jENt7F6slNwAU8klabqZzI21mPcCIeazxGeXAPuYbzyDi815UVvMcJmyoU9dwdn
yswUWmwz+MgFMz/gPL3IX9/1zuxFh7FkMpIGHHcHYG3yFOZe/nB2FX9/++rn8PaPd2YvekqcO5P0
gxi3pYzgMQ3UYaB/zvCKZX3qYYCtU7Bfb9/r0i7QOSPtzyZdkjuMWTc34C3YYCNFzXEcRPA5j79N
efyCMWI3JVV90zPbHR31+PZtLzQ6exHZZ4s607iaQpYEOXTvCAVEk/jtlYe60AjsRRjIZBckiLnb
g0kNHQaFwo/kFohEgIaqCMPqym0uvrtlOKhhYQVJ3R7Ir+1PIxjV5hv1yHF98qneCnFPsAO8y7Ha
4WNMKNK/meCkpQ99PLXzlR9xbhT/aCz//bY/Ql7tUmfIwVx1KFuj+5rMc26uvCaOtpC/2Vc4c7oy
11U7SuSc6V2dmmSYv9tM3BXTUOKq2yMaQ72T4/5w4boi86r6bXt29oDsSK/0tX9/TGuZtyMcN9Ul
E4A9RcQ5pfJxgkm5aJALrYu8Ha5ti126jfj7mYxR90yUIrEH5asQJSbPAt7fOpn8+/c0eWuZXpOj
38CYNIh9KxNNZm9Ss+HieFc+yb87FNmkf//8MA8nC3kz2JQqq3fZAIvaG83mnVdfRNWaOR55Ibmz
h3hN2rKdDNbHicSa7krU/vevN5c5NShEPQVX2NnH2F1mr8A54ld373nvVED8/WYMGXdWHKWsTdrB
XevC+dWdk2red/FF9Kxcr8oNQO37MZnTk5VBmRVt5V756f8ePM3A/funD9U0YVIv5d7sKoDyEPZn
f80tZzqD42i5A2cYfIoHW10Zeax/RxPznFD852hAXXjSz5YvQLwlMHqyoVeodevWgBsrlHXXV37B
VBc4QNJRjd+z3GK1wtbUhpIqB2EGM99uC1vZLkEQ29Q/pi6Do1mZLWkLYWri9atHWxz9QsW/3vUN
/GXPhdc1sDa192OMxEeHptzkRXNt3n+paS5iPLr4+ZwbIPYjNYTDaqpRvsNSTPW1Wd+lGyx+focF
NKCOgMBDVu8G3wcgiRJe5btezjKxx04dA9kkDWYe8SC3oi8eZZG9byPGXCbyAJPxqJM07T2Jas2G
haA6lnNAiWiezjdvP8ClFrkIPWMN/76pHHs/uCD3egB1OQIYKE0fwzIHKeUM9g4i6uHtu/17FIAA
93f7F32kGtcrxb5hP/5m7A17PYVOcfB5qv3btzh33v8dsKm8+vsWQyriuGV2si8hoHtrp8zqT4EZ
Vs0amQHaHweIwbVB7dK9FuGpU0HU9ZgM9qXMe8yM1NSaha3vSLEtvvv4nK60skuvbRGo3EiF6RR6
9r6bZ/jpBewzPLu4vATehbwb3hdt/UV0IjmRcudzcxuDID2wzgtJEYb2/PaHudARl3k7BSWNXtRh
nTYK318D8/dwYtXplXnapU9h//3Z826KOnee7D1breU6rRG5mgMOigwyV+Ec3/cIi1kAvHrANyRs
QW2ZnJczy2eNkqV6ed/VF11R+3HmFJVp7d02HV5qOIZ31EZeO5W4MNgtM2ewdWUTVVvWHvkdPBJ8
HRSFd0bYrwyAaR/NuBmGfVQY4ZWjowufe5lDkwhbajBU3G8c3b0EWrNuvEBdCVsXPvcyXWaUDiee
qbL2mUryreM6pyaXu1GCu/Y88c550zJpRgOX8vOptvaNETXPmhyaD7IbjSvd7UKv9hbdDQOdHXgF
z6Bzndwhq/FPZmUBGNMK99K72pR3/jp/LF+Ag5QTOyg20+7IeYpald/VFDR9e9/VF2NrDGqqZt4C
oMz08l3RVGJjxQB43776pfez6NKCQZuSLh/oZIc6OcfLitUOp/KRha0qr3yES8102aU1lqXe6s39
CCwVWlVfn2ZneN85DRqsv1+/J9uoy5PG2nuWU3+KAEO9JJGbXpvbXHhD/5MrA/mugq9GH5Njyz44
xnrcHz2ekdS8sqw6j8z/GE6X+TKeTPuYDUw+sVF7LxVzUpQlsKddAwSaAcuY7X00kB0UipcecvSV
SHvpyRYjK0TACMg8sTApRsdeAaaR3wNtYbClYs79v4XRVEP+u372QhRZZsvETmdEpm4YkrSASGmN
ydZwPWM3zlG7LQfVX3maC7F3mTozUzfLcsIABZFxHHhAg4Zhp+zLPtuGvVc2WzPvU3vT/DdFfbvz
XGjX7qLjA8XOBphcmLE4vb03xRzdqh4jwfuuvuj4s+cNvhkV9h75QvShgmnymms9Xmlzl377ouP3
CcLsgbKJveX17baR8XeOgK8V91365osOL5vG7ixwOHu/8ur9ZBrBoSgzaGKQbrDPiGsZt5ceYtH1
m9IXJJpHNhgQfK8cYlfrwC2v7Y0JYMf/7pnL9BkI5GaBI8LeTyKKYHCNsoH6qnQKgYxDte7MHGE7
ARBONqDRaDUA2rQxkvk5LAGabXQcQiKRoxfYa92WBfoSNguDdcCKOCRlvEhbGIey6T4BIOrhuOsz
BsU0gM9MMda7ODbXju88s+f8pWv1CXd9cRoD+F2+6DW52JBey9ZDCT3EE+Rz6Aha1RYl4Ignoyk6
Tkn3xWpMALMBpaFZDKzMlfpHncHOAXc0okwMqv1YVHfs60yboOEMLMzCw+j0FJJnIDfdokI+m3s2
JGJODCudr6sx2COJ/VRJ09hlWf1zEOO061EachoYPSbj/KtswvMhjPUqdfuLE9VPUpkvyh7ddWb3
89lBPK7ZJ3PXlRpv4Qth9baoETMitZM2uRacX5brKJXHoTIe3BipTjm4D5zuq1Wbtvd9Yz1llnzJ
qdoEG8kkNK+hNbYeaHgJuApthf4+R1NzNMzps18DkfcCDoaVVb74efYaB9mHgb/fcrTfbiZ7Gva1
Okuvcg05PsN9TKTPYOIno36NVGfvI4cRJY36uymUz2EyGTfxVDwEcYzB2zUf06DHah/OLyXH7qA2
0bbGUdNsfA/bUTe0xq6KNHAFHa0SwH6r3nTxfRbRsQ/wEiae+lJ14nsqcXYEqf0LnPkjmEOczlV/
ZIaUrFSOZUcl4pdpG3C68jzfqyE4hfV0zHsq5wf5Q+bzT6NzbtqsEPvJwfmVuDnZZOFsQ0ib5pXI
LVIx82pYt3H2rU19awMeS68a2Nl7x8iwMHmOB05Jy4MZQAWMpy7eWAmlG0JQX5DEt11JgZKrLAkY
LQlPjh3/HuP/2EF59AiH7imvgxSqt4SYqbxmVRWANL20+Qn3R29UDYjdy82X2hsm0EgjJYgDij4d
VNg0KXUCMNX5WDryfGOxtFupVL3asn9uwvaDNCxvNSn2aOlH/tqxYf33fvwccZ5IrjW4HDlTK2UO
PXPsWT1booxWVYtkp4pnTIWepW4d3d7RqX55NaKfCOxWmyHVGkLbW5lUFG3RtA4oLdTH3ClYP1n1
jx54u9PB9HJ6Wa0jkuA3Dsp2rBr+l6Esum1pZtYWKDkiKCeusIRlXxs7IDfB6NlpaeZVZxWKTlf+
cirWeSjo71vHor7K53B3mG90NOB38bJb6QQ7CuWz09za0VoKdiZBmJ10nM+Hdu4+ZF38BPvvaXbP
xuBCl6ARCHhw9n5aEXJWdCoI7TqfuW0l4QSrYGe4sJAsI53XY45brK4hPrv5/EPZAypYKoYPoZc9
qMZ8SbzgsSaTeUvZjo/zupQ4Cc14NXbKW3WRcnZuWP3sWtAMKm49WJSJZI/eGdZ5y8ude7SGtjbE
xre1fRD1WZKhnXindK8hFNf1TYMqmFNmjVa7cO4Ll3Tc3PV+VNp9VTghVwJUEC2lx7beOO3ecvD/
Bf6UPLOdJI91T3Y4QKPQ/VLDH/hkdS042jDlhBwloVnjomyTx4ATRmctqYn/DKcqRUOTKfdOd357
THqR7rqoHZ/ahmjTm/gi1p7DHvbaa3PQ2YPhRju6f6TXsB2NV5h16bMX4RLgM9jtPrcm51APjXE0
m8o8dLYudoNIMdi5Lr8inPv5COOUvMTQIoBOZh3fgBFRz1KfdQ4BpFrAxyPwIbfW1a1Zt+w1JpFM
kJSMHownYFrBPcbc7DcWSHlStcEasqu8al9xmLlxuC3lHq6IT7K3cUwpGyS3xZL8wRCO9aWIh+4U
+n3xO4ib6LH1a/mMnRC5bDlZ1mMUdPq+JHlVggOui0cHcO5PR4/Dx6gcPb6ub3xAJJHh2UhA6PhK
pqdOp3icUArrO6/Nuuqu7qRjr2PpFoiIbCFuUY6Ph04kU76LjE4cAoDRB7vv5o8DZoIXRarNraHx
KK44YEzdVRFN4aYFcORRkitniGy23+ARN80ekclURyutqWSY+vDZSLqG85LpPh7lj0bBXi0aXK5W
HsCuU/UPHTbjU1ZP0SESpJdQRNk+1OEUHGc3vwO9q1fCnva+a38Kc/Hs04BWwQwZsRp5JoNVAgbX
5tWwobENjceed0f7k36Jg9P4MdOQTk7Uoaiges1ED/AROj+NxPWSoxFivTU7RsQaXjkmagyOhPEn
mXnHUNqvBkeDO7+Ahp/oUh8TuA0gtSR22oZUjrxx4o3ny4mwm7QPRjnAVKdmGaaz/NalyYfMYNfa
bT1YKaNnnbTTcrzsu/NayOoxrTg8LapmH0BO26moMe+li7ubaUa8ajhTvam8/F5xBI5SM/w4KVmQ
HGVjCTTajeqx5MEDBiAzJ3pld+WPLgqGVaddFKR6QNQnCxwIGYuQ//wJuMzQR2Gd4tD+Pp8VtkBo
r+vsPKjNgWdvikq8JLkGEmoyvYAPWdxUFCykmnfpRh4KVGYnoCnVfnSZ+Dd+N68TSB9YSRvKyhrn
Y637dJ3mc7oxzfybnyCqNnHUb+vUes3iswHJsiCeqdLZjHIs2SwNhnVhtF+pgPnZhAHM40xrZI/G
wZU17g2dpTiFOsKR9F4LmzTtKrefIJZUx8YJ6lWlJJDXIvcZaRHE7TmZ+xR5ADZD0joRTIkRvl6d
PTtKENfUtC8iROkDjo3VKMK7oZ6qX9M4twDefRPqhxfvDBslYdPmEseqbbCHP7qv0IowyyFL8nYR
WjSENaYdbcjnSlKivE7rxyoz6BdIqTmiK9ygyO5kJcr24AtV7JL53F1YF56z6nQkH8R0FoN2FDyn
ePA674lGNmxsu/NvKE49L92T8ucwQ93FfTsf7FTpLVTT9psJF2LtVX7/4A+OIOMs8ZEPz9VNE8j5
2RS286Gzp+opJCcEPJ+Sxvcw6aqnyXLC+0hO7s4ImvhzmfnRgZPZ8IkMD7VR7Hd8CIO4/DUqGNqo
6uY7uF3qFPVJNK6gaLDzGBb1GkV0gNzYHokQtT8/VwLIICiv4jToYcRl5pGyNs4mrMEoNPcKweV2
pP4MGxqwtj6gWpTI2PR3tHX7M1b37mNUM7+p8fWs/FSMe8dDFDc0bvyaWi0K3hkkfTFoH3+fyNd8
FeZ9acmuWNtV4uQbMw74TFo0WT3dRV0N60245ctgJf4xr2ScoHWIa7iHYwaHO6mT3SzQvKHb89fC
g+tX5mO6Cbwo2hl9IXcg8JEdz5m4KQLwnaAtv9WhEf4oewyOQFF5T5HAjEQixHcS5dEdsCNIy+iz
FyTK4qmF1wdRPay2GJ9j1MNZDWHPC+5Kr6QfOB5YuzA0Dt1EwT5cyvomddrkOAp3POrMz5nszNau
7cklQzzBbKc1JvRxhYNnZHZPA31343eiuq8H1SAMViPnEIX1oFqvWHejCQgvG71TXrj2pvdc4xFA
l3vIFadQK2iOhMwoDO1XirMC6mkrgwxD5SpUYrRcsHu5h2k4iDvzk6siwa6nhm+fpp5xLMwU20ZZ
m2j7wiF6oEJWPnKC3P90JmW+jpYUpxxE3bfJDq1PNuUi1msio4oNX53b5Pd3Grm0l/Eyd42l0bUa
JObZX9MAqj32xiD+DnNhqO8Sq65RNEHcZgbvq0HAm5bGZ1IKwpz1SZR9gi1uZPRkNm2OFsz1fJuA
7wvR09Ae4VFF/XSkmefNUfhOUq3tFlwsnCkRpr8d0TqEciPT9QrgagIE0x1M5KKBRJjX6cxgFpva
dbMdrYAE/qyKAc3ClLEpWIg949CTP1T+sjPy7E7doFN8QeEA4zcZkuGrh3DsQ+YpCUe0GVL3FDna
nXftZFjpKmHeh1tCO/XwOMyO3X9R7I1Pa5gHzJMqaGvw5MsKFei5zL3btMSY7rEEiYUCLQE7w8Dh
ZdNqjCKWSOQ21uZGT2gP1mxUK/PJYBhqt1PcFmKNfjgo91YXez/hLUJ7zkvfqm61TR4Eito4KI5O
n/nlsQIaUq+wV1pqHdR4j++d0BLZXs1VgJYJZfoKSwz+PycXDntJccCSYQ6kYtQECmYWW6PtUg5j
c2N+Rm5YpNtQCs61faSJ/S4xoKjuBuyyT2FsGeJ735I7uMK0Q+4VqSBOui2Yvle72pkMOGUGQoRD
OZF6i5bNopjXjJoUiZwNvXdfWVB7v5tprzBjiTOc6qWeAZI/GTbzQdC0dcLxToMa5+j3lsU0blR2
8ayzfPKPgFWsAsNt1/AR0iJJp5syyB0LWXmt/Hu2AUAZrPJuRF0G98mA1Sv4bKthDF2H2TBeJJaf
Rfszrj1d3mkp1XxvuyXpaqsZe7L+LkooHOvQ8AkIRtlaPijasscWI3tIxpz6p+ANI8L71ga7np3M
Duj7KjPi/NDYIbWTADBI3UnGAmxs3pAjvM0x4sg9IyG9MkoGxuFh5OQPT54wjc/nlCw0G7bFZNrM
UsGyV9fOQx/24ktfcXwBo9PwwzuhHTvfxCVx41B1Myw2DsWLjNaejjSqJArcrUYrZbDbIUukjvbQ
o2DKC+dOZmdeKqZmOo3pSxXzTLXTkY1lBXpn5hFylop1eELznoNmWLlNH4z03toNvhD5B8DLllK/
u0QO31U7x+Fm7LQfHtJSCfPerQzbP9qgrfHFteY0rJjGienW1zGiQgM5YXmH31oqrBN+XtyUKiys
LVVvokQN1Nb9K3QnSyCXEcQwRvNRr4cu8k04Q7mHwUKKOlg5Bv/Zhtrp7NuIUpnHLgs412S5GXY7
RmXWfUL0WXqXGtrwjj0TLspMg4ysM7qgNyBBnPqPIanbn4wkGmJ2auxOrgcz5DBiPasw6naspGv9
Y0bl6txzeBrXvwq7tPpfbjDw86rRwyDhG0Hyw57z8pslWR+iZA2UQNqr5+G+QeqMlmNC9bTuXN83
HoCTtt3GD3GBMqUySw7Li3DUDAa2w7iQz3hbXcwA56TMrkRRy1yGUNDDGH4QIXnfnyMz8/xjgk75
+5QGSfLolHZT7nrZqmJblWWu1pAaKn2cfZVZfKgW/QnbiFSVaXsU8/0c1qPeD0WpjWPu6uxTEyUq
ehzGdhCrvh/H+oa2Q123npMAcLua5bS15rEa96A9rd8CTvKvbvD5d4XFJHHP2q7zbluvAzBNECMW
zUXfy7tmmPV000tM4sdazNN847RZO+xMJzTKO1qMJZ84cujZu4o87ax7SZ7m1rUB4G+y0WQtL+jq
X5GjdvqXaXp98TEmqWnGnAtNfu8LN5hXmdf3ejfkuWuS6GSCXpBZXLQnR5X+vLEs5SVbd5zq7la6
PTI44SInu8lthAt7N658e19bA4uBgM0bVh5GB4wrnrsWvioFXxunrlqHMaiP81vOuJU4dhOK9W0+
M15teiOHmR96M1IQBW2h37Mx1xPqQySeq7orWbTG5HQ7Wz9tA7D1ldewSEij1lhxomBS4ZOzDXti
ZuDEt1HGkmKdtuMwb8we6NnWdhzjfmjyJNkHUaGCVZXMMSeVM+zvs0jETU/Mmmt1YFnodPsBfbBG
7VjPrMS8KUpOSenM2cZIJpx8yijD3yZKu3Hrpo2NJqTK8i8oUqLXLFIVkCld2b+9mAw14O09pjUc
kKLZIIIRj5p566/zHzLvHU0v2soYZ+LGdaroMy6S0FrNriu/4I/K2pvJjlFVtYgkiL1xTqnxmgJK
8dtx2lFil0+ilmV8yK6aLWJmR+wLRlhumoyre6pP033XyTo5DlPo8lGMcOrtdR9SV7CrPPj7pMLT
jfDUd2GXPk0xgH7MxUbeEnLdqH3sg5pEXA6FLPeOoguPfVbd4RRbO5Mp2nKlinywjyyEpbdpPZ6X
bOfEZgqOMJT1UyKzmQY4M6s7D2mvNRqKZNuz4kdKnZA1C2K+yocHUbOY3aFwc7Jn1EKWF7FVptk0
bhPVP3lpRRqSlF0pP+apTNtDHgnX3w5Bnqc3bQPf4KclI986QgcV4woDbpZ+9uOcCnXis8uWY1ti
ENV0yGprRKkJYmbsq+gDA9gw7VLAy1W56utJlWy7aA78b8PKdsa1rs9bClmQBs2PshIuCfcU20zr
TFRzdSpSFlDnSKjjYu0yfLUrBvUawAyzTQbutErHR5abNn8RphzO7Ao2Ez8wo6uiXcsWk1r1QI/1
pnHNSd3EzBato0NlRnOs2Fl1joWN4WDQVneb420ub6r8XNHa22Jm+UmeNM5AGGzRoaml4NChkiHo
77bLvD2Xlc+jnmvm6XmVuWywSMV2RzbA605TG3+WC+SWrVaUq+1PJXu4E7zNJHwsADmQ4lChm61q
rIAMIexy4l4wQQpwcIolkU8s003lzgksdr8OPycMp/FdBjPdYXGaNNCp6MrBvQySxsUba9X9qg78
YSMiezwhghuLlQKedmiQS/1kR9x8YHPb+4wcvDqnMo/NdsqaAcFv3syP50kuhtS4JFEJ1UV/55VU
8cWNHqtViErh0Uwwn5SdjJ8C6Yp9ZJr6h1f60WeGFbRKY9x8DA3KsFZ1UqI2mGfkOlWKn5UFdBHs
08KKdrDjvK3reNkdIo2QKu5E0HsdYj7lkMo4tdZI0RP7j1m8bYGGfE+bkT2SDMzULYnRVrNOekOy
fRhO5rYIzb5jjA3MbeKP/Wth2WXPoqj9Pxydx3KkShaGn4gIPOQWijIqI6llWq0NIan74hOfJDz9
fDWb2Uz0lVQFmef81nuvR7CLVCH6TMqhNJJgGsnk53uFfKAQgIcnFTD2uFTdpKKwft97emG3zlSZ
QMfOj6tj929p1Wx7D4xCPlRpthzxuM8gS65hf9C9s8n9SNU7zEM+hjZLgQYXtkN7Xpl4wvXob6xi
z53b9A8e2dwvqP3KV6NNm8Q3ivIplZNx0qQyPLQYyq5ZtXj4kfyQLuFxIcXbL6V9cwsYhExZ5tfS
LfNhUaTR34/sN1p8vN0G+X32Nnp5bH4uZ02Xv1A06jwXwk0/zYFOji7M6VVx9UwXdWMe+1WZuLXN
bgH/XQSHhBFchOFwScGhvVWbC0ecm8i2pd+ry1bawTdhgxw4VeftReaO3/Ukx8+5l9nD5ObTX4qI
QeJ1aE8xgWn01+lQ6mvAkvK1algQ6giWod6vYzO3ALucKTEOv46A+s1K4TfMnkrlVXn2FvUrgQqn
uQip6ZRDqpdTm5p62bPO/5Rb8VYW7pBYweDcLH+rw9iiwTMhx5si+Y19bR907WQmWxHygPC+2eDD
6/JCjnf1oR2n3okpC5IsVPmLMCz5H7Hl9k+4TfZfWW8Mr7o2K64kb9iZ/UgY0lCr4ZQv5i/ynSB5
C+fH5qK+Ih6Dcy7c9bdTFUNsDoICytqlmM9xiFubSWG2yPl/c4JiItKtWrdkWLGl5TltqrBGdOTR
PX6kWooovtoRAAs9aAYI5l6zqCVCpp+dSXYVzrlwr82NbmnCmfbcv9NHl1bML0Yx37ItPQbaMxN6
krvIMzbCYZp5Ograkj/xXRkXxcdWTeZyrinaOc74QedEsETDFFEU++8uEfy2pWHTE71RFj3OZYJg
3tuTQmX22PjC4IcecV9Ea4lcnzPGTQbDnS9zxgzcB63YTwUdpxYetxgekn+d1tVDVfjGgz+H5Lxb
rnVcG2qnNZMWgQfap0ApTN/8TuB7JRyb19JjKfc98TMDMZF3yP72URnOdu2sZn3iH29/HclhZUmW
lwCCIxLZwldVjBsTw2TsNqaJg5mznE7Ufj35pkvTwryNB0dq3kajch+lRBIHzxZ2B2pK7v3fs098
NALQX4zwpFTzGyfzomghYKU3nmTfKwqdM+djzuf5nLNkxZrklGipJhZou5T6Zwu35Shrp74YtvHd
WGVAzWOqX+WYPYcULF2UBfXVFrpgB6JYruB3ejFrLztRFYLpcmj6fdf33Qfofvi0koH6AekzurtQ
UfE9OdO6o5jTb5LeU6P52pYNz5KphvoQBk6YNGOW75BwS+rQPCIeGKbcRBm982uqPUFJzyQf8nLe
mDlJYisJ0z/QeACekY6YIFtXk79jO7eJwgFy7JbqBigpD9TWWjtL6C/Mpd6VToP8aauUs8NnMB/z
gRqjRrLaSMsQMV6Kb6p5b/nYs8NYlRNXra7iWi1zYoK4HFw7bXbDVFbzMV0DkGKZAiyCqa8wGya1
MmNkLHyNO9fNvZ+lN/KrqCv7YUr9xQZ2voP+i53ubaTFuwJCjl+tSP1YzUP5d/ApIfWdqXpfBptz
CYbp5ART+i8vLYrYqLx56PM7A0f8u/se0O0CT6RY5eOgy3ISzhZru2qlirOna3QjrJ2/TOm4H54X
dDSPTQNjXOC0xPoX9qtVti8NDTp5HIIWAXIXvToB9MK7BJrjhWJ0QSVf5lArHJHQSg3mULvVYZ2z
4W8IV3q2VVntet36M0zfaEYewMtpCJ00GrjO97mqT6E5Ty+Gb4p3KkHG76KEa+sZT3eUz3Pwb41x
EEsxXNuZl7FYfXluXIPar7mkjNqbIDgqIJkXlwJdfkND97ua/zQaj6Enn9WH3gvbMcns7MVRjdgv
hnZXiMAweJC5EIARRukkYW23n61rubvcm2C9QCqjNgto1+n5BAOg/J/NNcyXXjr+0TU4CIdlEQ8q
m8v9xCJ/3hwjuAL7jdd2HSGZcO1hUc3iwEi3L9A5SuBnVT6ZTv1Ge1z9oMu+gisfl8+hr5+HbYXl
6ob+qUBrc2iloU5MZMQtZdbm78vNfaM9e41Kp0+PFO+UySyU/SevG+ttrYiQS82u+vDdsj7I2rKY
jGE1EKDhRzVNypL98N9UyRTmou+D3VLZJayOgFsXtKrM0hyvtUUnqbfgixZe49xmTnhupzYzj2U5
1jsEMykN6sLvDiGi8Yskj/C8hTVFyrLNPgUg17MqfPNSUUT9qZ1JHaTy1pdw8buHzZqMpJRF9yi6
0aAg2nz/f/F1RTlPEmBePVii/MhIO4kQehS70OBltQsNMJwzV9sODT1IDGmhyhf65lLxHfi0GQbt
HWQSdr+cjSzwz9VcQfyB2zy7RbfsVUl/+liYTkM1VpclOXUdJEXXnmQO4xwEowNRC0UxJgVWqb9u
Ztk3QwhjP/tFTQWKRrLMRPwgPMuPtIs73IKdY5srw0veKfe9yzGc17QAOavkOLFFc7Et08GSUTvZ
jwzD7bcxOF+q7OStXernxlzdx9Le+ngAa7pAF3jJ0Cz50fVS712aSnx625jeVjztUVP07UnTS3z1
fZk/oLykBs6UCRKT4KlkFqTPpVUHS3I7RvZAqaMpoVXaOf3TBALwkNrCv+0A0KLdEsxFVgNQIrFw
myutZBmg/2ROwQJ7cXph4wyO1MDle94L7n6AqFOfL+s/3c8h8t7NOy8NNHYpuc/NzEUU0M8+PdOr
hDEp9qpf6/3QDDQ4INr6KMh22Y9l+O76lThiO9I3lPRit5EEgrsT3Q0qBVibMBDhXqE4ZG5c1RUg
sr1VTjkejTCrzuAUeUQRR8ca3dW8D82GnRt0dRQKxsHfKIUI+/JPT8gam1xb0wHEAGRbNKgsK5hC
zu1y8S3xVns0+BnVOFyILdYvJBGVlGcJa77YuaDPpNu+KOUx/jJg/hesVtIOVFtbjrWdxhSuw7BN
jyweq9mj/gCl35jD8nzEB5lqkvDVV99hy8VFZMdwVlRkbp1/w2VhgINVCvNx6xo0cPk/vDTUYEPN
XsRozkf2r4VRoqoPoMvuiwEddXKUgD6og4/KW/tTShkdq0ORAcGalAqa60DH1J3YWKFNtF4ISw08
8gBY9V9xmxMwyGh6Eqyx8Qx28A12BF1sFuz+VVi9U9fbMOVWPvDHaJxZOSgLZyZ+XlRmnQYOpv3U
j6hpDBZNWtFF+Vxvm/ggVqd4qjG5cr6juEqzXp6gw+trMfSPllD4nfrtd88gkIBwkgw6eMZxSsVt
pFRzj1TmZ6Zaemdmdf5uMHU8Vh5TFBESEwXtFNFqKIIjhsiPzOLVT8dZ2TvyEuhqa6jyCEOHeyif
6n8Ir4ZD7sFRGeE0HVdj4ZqwAGRSBlwEA9vfua2xyOZwJg9FKKjGo63x39bBgVltLpPFJc7Yt6d6
b0FnMomUVLh5bAb4/bKT6aCAqgFiSpbYXD4uvgM0nfkqRr01gtM5QVwQHH6RqTdchrJOT6tW+mCq
UB6kzPHY0WR4wWhHBpCb15Hl2zpWmWEd2ETMpy0sJhoAfb+LAkCEj6WEjg5qaex0Ln9vWL1/AlMb
aSRwlZ/NfgnBRsZnVC0B/SH0MgWp98/RKV+zTa/dmFFnVk4cc3VYM5TKaaQiSw97NxV/uhBF0lCK
JTbYtYCyuvlxvv+lupC/w6I192FBf33YpOI6bv4Q+9ME4VZs3oNYzT8eqxLY6AjAkDYnk3DeeDSK
2+rXTJhWN+0cSnbjsko105n8aELG2XkbXgcwx51eQLEQ71OsLYvmy+3z9jHsMgrkQ6Xfae8MDpbj
FA8VeWCnOqz+2b4izk76b6Xw7CRwtIMGJex3TgeSQ+KWmdgdSjw5LsVFp/TOqc1+ljhrd74YSq4s
XrXFzOhS1xwmSvlt7OfC4c9hzYBdpdy1U/lRVLbF7WJXF8cgtLmyuMdN0woO4A3/RstQdBaE2S8L
Q+KFAjG0dakO7lWywbQbCUEn7mTKdtQYt/SYYdABavUjWTftw5g6hCZ1Gj0fnEsE0ixPcqmJOCpp
yBuHDqONDMZjbua/jI38OTpqh7P27i3uWmWfJMbxT1UP3DZsMpFulu6Xyk/fZ+J/yKXNN66haXqe
ucYfMqP57AXc7jRt+C6KmjdrM+td13s+BExIMb1hf/va++34sD068yy65VGmIjhIhEiRrCF/5q4w
Ov9QS0s9mK7jP1peGVyVV9lXheKbqCzzeSx9dXJRGe5INqZJcnDleTIBKtyZ4i1MpTNhnBQYzhla
dLci7kK7tR8JaDQEEqY8ge2iFLKyKXIsVlRSX1RiuqgKZJMe/EV+piU6BLRuJu3Y2CAyFBKRwh5B
V2LqM0hSjjcWs7iUXIKPpV95x1yny4fZrhWrTG+1j01uo1QYGuVzODUAmZ1Hj1ZgFmxombITUBBz
uCC8E0+IxxBhWPbggKMshELQPwaBtz6lZpOjnDT3aBmGq8zS/1RpZa9IcbxdMHMZKtsqz+QrtxCN
/RRnkx5+Fb5Y47ErFlRcht6DbaYXSEsrcj14tcIyvrMRwE8R4p9InZGv1tr3hvLZpIgBIcb3zB/7
CxqtP+VzRrFqPj0XA19YaTZv1TK5h5ISOLoDKemmOu8L/qKMfd84U1t04n57CRbp4qrSn8VdujH7
aqLgNK9jPrUa2tdzEX2W33fGNRbIybjq/c9w6b9duNZbSHwIAyhdlYF1mwf/yfMoMair7m11tudt
YhS2FyQuTjjsA2P6PQbmW2+qKTI1Y8a6GU8d/YRQI/IeSy/nG4+UAzPgODFlJ//k0BeHITSs2HUA
wisg40giizzg8782uvgdLKxGm6JdO3D99p85yfXC7LvEDTqMmxP2Dcsvot6PEJPrq9T1ZKJ0Faxn
VYGsjTvttzVO4yHsVX/06kIkMCreUQ8UQVUGIgwEm0jK463air9kBFEERemfQWYGe7MxAZFuQzZb
N3OCLR3YeP6DVu+ufcNUIE3Hr6LUWLqd+L9czEFdlU9qOGhGGCgn198hG7PBP7wMTLULpk/6kOGD
p5n1YJXql4mK8Mva6vqLYsD7Va/885CBuiEATCl+bRuH4WZFm6ms0f0nZFf912Ztl/jUVdVcYL56
txoMGBwyxjLHxjjb5o6zvt2ndMhA6ytviB1D6i8ClIJj6DO3UGy6nmjeQ6fjE5L7PHV+D1G/9PvF
rapDumVmzFxZX4A67Wupl+K4LkPDiF2NqJobGiP3lpP6/6FwKE5TBdFV+h0RTYJ+xNKgPl1Kjtah
Es5zyyj/oEccnsvYLjt3a9Srv5grECU/axd6vKoGqv73wVvzv7CLRNSUDX26WOi37DeUjXwbHdm9
m7knEmd2y93cGsvZNM1uitql2qIu68a/SmzdEPmTuVp7Zy2QjIkt37ZkRKVq8O0WfRNlMg2OeDvG
H8NuQG35OiuWaJYxJon8ympmnI20kBcwyRrBWjnZyLo3YX9RG4bi0nTKZbdmVfFIG/MUc+t0yCwY
OG95ONmHpm+2X1k/mgGVklsAolSCc7Dt2lGYy/odNVIv4eaDiWV8LVRNc2drihiIpxXINSq5HCHS
2i+dmfV7K8z5WqA0YLnbkMYe0Xv0TQwNiR7b7xtijhtvFVAhXtCf3WZia4G8I5jc7CcKIIvcFHWS
l3U2xX3Tu+u7SaEQG7+2MtLhAG0SGl8YCnNetSkm28oB1PWoF7bsha5Fv67aH5StQZ+EWLJZA7pg
pl6YqlaZuNlEgVhFiV2yMQcC/dQTmwJD8Xzs3bl9SkcvSGAanVvbwGGd0i0QQdwhTPCvswkwzWha
ztA/vjRFNIyiehAy4wHWDqxA4ksFGOYUtigZmBd4a15Y408JANj8qlKy0qOB/oQwHsF91K6vO6/d
YVtU4X5xwnLe3ye9p9FqyW/vB2d4QuguTtOYBQSQE6LRxChfDLErLQOK2FZF7TBOTsWXK4bBizoG
cJmsdagXxC3bioWg9EdxCorCD7aIQCIUC4TEpH3K8TYI5wdp6VQ9F8Bja4SMx3bPa9j6dozEzFVJ
SkoZ9d1BCb41tVM5w/LRohoD4Q7brZirdjgisa91BKDG55Ryjuud77dO+ja19pi+aBmu7Z+8bIjO
RqSw1OXel7CGH3Csej4EBBiyhxJ00ZcHuVFfsEuVLN7LrO6f2mnrXwuZ0+FsgNrf7sG2K+qVgVHJ
C/Og2TVWC6zt9Hp4hydyih2o57Cd1KhZmUhuzz/G0rLTuLf6TD30Sz6sO7MhRjHyBe2hP9C8rvsc
WIHZPTqpmdaHBR1YeOhHyp7uOSJINqm8vhMlix1ymab6Ludemdpjx+62N1ev5vdCbtohN3p3Z9m9
HdXF9Ktqcv4S2uGPqZANXbTd9BogD91NVv/Mwq3PfglnP7h6ZOAYn8uqTRGmh1RRbKkn93ouzUii
dd3ZgCPxPTcoBj9ub5u2GCgqEuDQgAooOK+z1oiJDcwZ3jiB0dZ/vFU9cyFWx8JWzuvoevrBVVn4
OE5zhnmP1qpiS/tD1nkcubMzvW1AbBDS+nM2EYBlFcJkmS/5LoR+RZapjSgP7fJQtdz3zIi04FZt
+wIPxbjpqupZW0a3Q4+g9iTIbjtdt8Z1cTuUGh5m7EVhpzT0va24K1rq7ct0iHRAA1wSDPZ6m9gv
HjMxLQud4IH1B6rS5IRtobHstOs/pnJVpw41iGJG7/sLOkljiMnjJ/KKAb3dlfMYJkbIRoAThsMu
qvs0+0TiOVyKiq0PRZG13IS79gjv9Tz8K0wgcwtlpRXPIiwszC41hoK6GDQiHktzTYhx2TujZz8K
2AxwSh4o+Fn1knnjlKhW1fzAzkX7X5ev9txnp4EK5xMVD97fqrUZCm3ZPco17y4pWqwX3zP9s51T
q3hc7HrkUmNhiahS7nLizdwunjJb7VcvYGFDRrddjG24j//wcJ86sCvWqrDdzoOmzNwdgLQib12F
jrwALVMJjXfiMhwTdpV3z/bTfjf4NKKjKBDfQ4Ukp+sm68Vl8mQ/moOdpb0xCgOU1F5mhu8BqPzB
Lub0sNLEmArjk/iTCkquyvduW9+alvljW7fg5Cr0o5yMpwDZ264IwzQxQS7Z8lq+vPYxGMqLoyQN
xSYCwlIuCNjMYjqzSWCLsAKPjdX5aosCWX9r11QSjwQMu+OTcNt5t3VlufPVTODNHF43ycTci6wm
azHw436i/diYxgATT3cLZ/uKcCjpakcet6k6DvmyKwOEf+0wOjdySp6kRExtZMV7nZMeNtat9btZ
mq8Vrj9yFf1LBp3W6Da8V3jOJTFs6qqnrPpCWHSlmfbgzTI4eUZ3mTz/LUTYGm22HqB68ivP+woG
LfESDZkdrXSHHx0wpnSes13olIm31K+zUX0Pucl0BiEiGnD9LD/ZXn5JRwRXeNGu8M9BlPWWeQpp
neK2DeopgiMMduSSuBBXbpI6xcSoZzzddajo3nnF8CU7fX+au5waZb+9Ods0x2MeVrHlZCXzSfuc
asxebZbDh/LNRxqsFXpkzJuo7On1omGUQ5EbDlorc/bjeD99vMosrkw4X41bgJtxqySwdwoV2hiA
RLOnOVVncFsBv7upepCDe+3a5Su0im6XifWPQCWYQ5zCTWfOiWxtUL4l8PYyHzBw9B24hVv01Flb
wwkS3km2MG+SecKM5Sxd8JeIU/8n0Hh/Wq90zltWd8+bDqdXPytBu5QuduS/zLt8cVdUquJatuvG
y+5m4n0W3nvn1Mb/l6Z5j3rmokyrezOC+hquTRajsRIJ8Lr5Z/WX7jsPs4WpTFpX6Ou6vOCd4CyE
kr4ErQcybDAqrula7u0UcT812dE61r9H0esnfD+Qx2gXYk1J+4N2lHWkzHL9XDj9XyHRsl3Zg9uL
wn6ccVVBgy0mra5BDy1d2AgsOxxEff7FgI0RLBvz4tdgmBaONCT/owxyHS8SWfMZSAG2cJi/JzSL
Dy52vklRsJqWNgKrYX6mRM7gmgvfmF2RixgI0euCdz2A6c/8dT66Sz/+lYO9HTs7O+Fzu7rsLUfL
zutbiaAEPdifsq3ezLT7U7XZWSIROghUxddBpfMOPFrtwrld//DhWYeNgXpnNIRq7qiHNh76am7n
yFw9+9ramBbzirc0aFYEfGge8gt+cV7JqcfaOLmIsgN6tmm79I6VsXiXPgzaC8w2U34+Tz9BZ2Yn
Y/Tb/zYCtE8+DaC3gBMpxjJl7ZFe53SPGS545Nxd6mXe/hXBSHboQk8To33pI3EQlH3TrFt8Kknm
hJxbFyup0340JQeiH1SwZt5/eBey8xpo+z+of/3Q5ml9lGyLyCaz4eJIyPRJ51Xs6aa4jdCT/MjQ
OxXkbJJnwGASjYbnXgIii93ILBr3U9kbM0ee+cEhncawvJKemtXxogrzv2YLQNvcZunnX7oaLIQj
pRDvuhm9t6DPyiLqaY6+tkajjgKmsThUPXgQ9LlZPNmukN88OFl9Dlon+JUFmfZRGnoY6QhMvs3+
gmXjnp9ypl7KvxBCZj2bKPfbWDZaE0xUmMvOE7LHQOAb361v4IrDQLGyb2VeRXaT0zwVdZN/TuzU
R6XU9m/clv5Siaqcd2zs4W9VbJ15KPN1BWQo0cQqM3iyeWjHaCln8DGFNYF52HJfUYAJL27lZiFL
g/5jVst7D7xg6G82KrvXygB4ccauvuBTGE9gNajH8E5d+9Q2rlu1hIchL3oaZNQg9d5Kc3/XmcY4
8JkH9i+GTl/T+SuKPx7K6XPtmuOJFsv1YFdbgzJnCp0rIt7m2ZlDuQv7BXPD1DpXYwisCyMquoSC
kATUK4hjFryS2PPF+CoZcHe5dUf1KHXunjr0ilW8dMrfjfNUx5ttQy5MBYS9t/5xbfa/8R6kW+Sh
sffW8u6bWsLnks2XFceBLFmwy+9lrf8r/b54rgXmXSjFtPtXWlTv4PJhIYIUi4LM7K+W7RYPXl7r
B68n2tkjaTbK01ZfHXsz9jwjVeL5ITLljZrmicCZ95IuVKRkQj9CRL941lgcUfJuyHKK0TpWpqtw
rwLDo8r+MV0JyJKzjm1evRAtDKbXY8SIrNp/MTHvR53q8fstoC+9Q4Uqwh7vVGWb/UJgi0rGHgW8
tagpVrUFeZS7+BMYh3And2uCVs5hWeNzGIAX7koF4Lyev4ytnP2B4/pVOWazy9sUuVuGkp3ZvGXk
8bOTBcXKoQGg6ti2fUpRdB8bn4aUFLHq02B5eo0Qmlh/uYb0nhYSlXjzAIhpsKRrjPvsFfUTmG+4
ZzEb0bgDXhCNjuhC+JdiBHTr81z8FF19R8VSfRFDrqKAVPN93mhzT84KU7oP9Z1v863Z1gIxr8/w
QLTPbmmCkr1cQLAWVvqIXmOJ+ebzw5ybl6wcHiGcS+BQFFjlODLy+6Hz4t4Jvbop/lOsN5HU1ZrU
Krd4HcfisKrGiUxMKzH5+ehZFmUlGQZE/if1bx1FMUgmRXBbKutNCEX9PCqrp4WP7xPtx3/O3aJC
WR1m6MJ8Up7M90GA1A9cCOiTjSWy+tCMR6WypES0ycIQGiAlwfro+3i9yg0NLcbM/m7WGK1liwxA
tGgweezdGmyuLsmi9tsmGrLlYNXL0ddI0TIPeZ7Vi+OgK/6ZwyLqeuKoM+1eJ6ry4k5h9HR7z4lT
t+P66IL/OAjcmEWr+dd4oTrQ4faXeXigEIOa0XkDaMFtMZ1Vhrt5qMynUuThcWrD/lQUaUVzb9uz
7lI7gUonj0IH6Q12JwYiWBxp1CmPlzdatxoN4KFEzxtXeoXBq/MlKhZyjPTWfVRz4x1CgxGyke7r
xArIA+KXh0UUAgIHHe7GivxgafFBQqGIudzOQNAzf3kmd4gTmoQeGHHA/tcw8DuQ+KHFtYno8Suf
DYLCW2/yzk6w9L+IaDQeuZrXYzHMAxtuP6FizMizdhbkWxJh8MSufsC79xyiFzobXliD1Ncuw2/B
+gfyemoWJX9p5FVzZnpsSZwRYgKRnTcqEH28EBHzUUE+l4c8AR/dIQhzg7dXmM5v31ybGK6DN122
GrYe20DXmRIIbgs+lVir41Kv/m1DsPxL12reGbXV3HwdyL0dEPOOq8ICSqjpWE+1r/BaNWi703yN
XbesbtqkD291S7mzQ72RmTI5RxKMXuZttHamFvd8gta7uhjmYhTN4MY2PjbW+vyhL5or2qlHr+rq
fTFm2aFOrceq6a8GarbYsXDGhbrlYgScOY0m8q61CKffNtY4iAYKtyg0LY/apbRTBen6WKZtietT
MhYuM21pBdYGz1QJp/Z1kXfwH2XtOCCckU0VnKctsF+nnLWhVhne+KKDGlrvhumqBdoeJIByacwH
UKrpMKDKepI+CSelO6motOZH1MW/jcUwk7FOjQgp2nh1+Nx3gds8tE7+G9X7SIg86uvOYxwZ1ukG
6La9jGHQXagZOXT2+Kl90e/p3RuA3boBXBH0M3MJRE9tpg+yj1GOoBPDF/JLc4TGZqnfFj1/ewW3
uJ/rbo/sRSWyatTBqfNr6rpOMofei5fNis1D0PLr1slWCXNv0jPL19G/uQH/fxfAVzTy91Chylw8
e00GsAIvwDDXTwJuH1XKMVirAo1t1ZzSMR/fAuV8bMNWoWeAe5DuhPhSib+W8FNGOUvGbsCDt24V
/nb8vbjDa44IkVGt5ArwsKJ4cbQevkpXPvh2sX5h1KrOaWVnD5ZdhjvchOl1aYevzqpsFjdvgG1d
ncemaNX3oNtqv7Fi/ilrh3YYPA/7FmPiSz3gmPMGRNmZYaKScTwbN4b7SE4AFLeA+YOEp3uO9h1V
4xZ0Zyu2feeR3aIhdwGUUJnDHm/S0U/dJ2JPmXf0oTPt58yY9pyMD8jC34cxv1gldxzauSIeO2TH
AZ860ropwd/+k2lZcYk295tKRUR7jzvu1RvWXFSnZnmzCbtgkeNg7WgDgGI0rummdl02JYKC70TP
xq1GzJXMagSUnWzMk9mB6hCUePX8n88NTBBHoJOVWXOnee8jvUEXi7D8i3OKxb4mjhbbIfkgdWW1
iTWt1VNRTJe6CXkCXJ6qzOCDwKv62W/2G2fhpweTuk9ngYcvN9zd6M8osVhvkZw2xZ57fIPvrLIk
y0RUjp1zE04OEWhlb5gteEnqeTuHlf/idBSPZOv6bKG0I9ChRdWzwTluVVWzsmM/73pLnpnd+ru9
pqaE3U/VezHbKzQnIgLL3lBt6/5PWIz/ESeCTxYJZmjQyIAqOLtsKQZQ1ElbjPkR70/fdcfA5h1x
pU+adtaYUIEMME2NMcXaWuRNCIUipzULuK3xLc+2EiRvu7GG3UcnVcbkH1N2gHM6MkfnUk/ZEOUV
HKa/Gl0sMUJEoNavbetY0ZTaT/eE64RcORSenosLB4guzpr8Twb7XoBoVxqtem/EBXtXElZhuEeg
LmOvaf6l7fa+Cb/e+1lxJ3zqR9qqewShHVK7Ch1r4WEiFSndstgg9pa76UdRrX6cMza9D842x52h
Ut6uNds5PXRvMFThngyU7gyzRtY+XP2+GzDQQ/JiIRT2ec2G4IyyYIEoy4u9iS6QU2n57pclxWim
64PjTu+qqp964MRIAYrd3fjF0bb7rzY03/J8xpK45FtMKGfNUw2VvZr33IzxLZyCIQlchdXnLtTv
bPbqpmFIarb3cCEAgg1PRhyLMPSeORw2lFZx35VAzK5qmNGGbnMPdTOiAcYfKJydsTItRJqSBwQr
Vl085oHJl5g7fv2D63L8BMmij/x/1J3Hdt3IlqZfpVbOkQWPQK+6d3AMcWhEUY4yEyyKV4L3Hk/f
H3Szu6hI4qDrzHplTkSJCCAidpht/k/trQDh1Mm5pWaIFZD6SO05Yk3vD7Vh1pmndJWiHSb8U4Wn
V+pCg+wVFGdE7bbErqw89q+HIOyQkk0iJyRHZ6wYR8WoXc+yusK9N6FyjLeaVvePg8/0/ZjYPekm
euq39q6wDb+7Ik4eNUQc3BlTw39u429WSfoi+yMaL5M7k4lYfmdpAKm4XNtKRZq466rTd0Ed1c/z
ulArsl2WJNs1KfM4jqpFrbQ2gzsbx/4Ov52/o9+mDaFHbVGBekWRzFqEnV5I2gWp3lO3S5ZbpAIs
OXGojjVmHU6u/UQCH7I9RVS3BLHs6InDfvlct9Vk49Pz9ezNrHVZ6SHXMr47/8UrclLW0hMv3mYw
Akwa35PnF2BA2HbZ2KzhObP7r7MxbejsreiHWZKYl8KRIhGE4b0qNzOOj77/qOOsiXZpANkZvfoE
G9cqcs/Pf9SKdpUlyXsFYeUkpKLOHmVuOC+UdD7AANE/XPZ0Sd5LU42B8Gw9e3lX2QeuPOZJVYvo
cP7pa1NQ0vfiNKAGemzTVwvolpxTlXoinJ0IxifH802sdY8k7ZXWbqEKEku8QnOzchdQh6JzJozD
DV3qlTklA7GUXMspiKNWMazehXp3SszyAL3iOCjGZYJ0MgOLIEqKPlc2o99mPFc+MUHtXnk09Ksq
qovLJpEprQWkL3fkQYjJqxMbH8RkKUedqMCGkvCKScgErBFtDqtU45nD2RLqtprCmxCq8MiYmA5W
rflIi1TlxoCvNSYZeUK+ZAQFdvKa3vK9VqXWpUMZ4WYKgugK8FGO66oPLlK/M3TJ+BSoVWoE1PoU
VGiQaBXxptTdImu8PrXwc/y+XPlFZOCxqMJTNdoOqfY+6h/CiI5d0n6IFPfzeQN53QYNXbJBixQj
i/Ka4JTMVLRQGR+2X9MqG8wDVUtbYrxrjUhWKNrO0mEEuh6iCLRRpejXJEt1R2ZuKZC+buiGJslV
a0M2QUJAFGT08/4RlXIO16PrfD3fSytj8Usk/sXWMWYUFpDC43u+o1lf8JM5JGrEepschoJ6wSvy
Aglznm9rpbM0yRjdyu4ToaiEmqlSQfAlthadIYOsXaO/Ot/E60ZiaMtnvvgczchSrS2H4DSqvhX9
cPqkKm+0oswHj/tT2R4rOL7d9ThAJrqsRcksmyxI4srtfS9SKnxeCEBxC2rIrtn1hk4hrJqSpMsN
jWzI4/kW1ybE8vMX39iPlKmGVqx4TWIg49OKnsBLZqiNdtGiiQ/k9wbCeqRSjewIr845W+9Mp8X5
m41kzGw0sDYRpAWAdHm9LmPFR6TJbK/wu7snzq3jrYgprb2skyTrryy9iMeJOpOmKnL8g5N2iIWe
XjYEqmSTFn4ZiluUHCdO+pnMc/A2JD5eJFptqJJ4/EzMb9BJOMO9PXVvrWlwr5rMdTb6fmX2qJIR
4oNK7MQHGKg4aGv2ruqe2lbTNjpGWxlaVTJAAteZpfqLKGtgZ19aR0HooyzGnZtYyT6siMUThjLu
bMNCAKvU9NtiTt0bh0vrqRURUh0jtz8krD7XwbQxFZam/35WN2SSjVHhLQ9ykZ2Ah7oYp+MP31uq
O98R8LB/4B9L7P35Sbf28ZJlinQaGrcGwViaFaHBwBdvHFUzr1UfKcjLmpBsMw8UVxkQJTxlppvt
TOraCAyq+scgmJuflzUhWSdIxtDoWTmJpIJhbB07v5qrVD1NndttDMnaJJSs09cHVRDsjE9DPvbd
EjQyyfhDzknfmOVrYy7ty1ndWVU50gAydN2j1dvGSQGWtC/rxHqbcjnzzvfV6x+iy1AbpACROUQi
wWsTsh52VqEPRF1V3P0bPfX6lEJL6Pe1uND9iWrSJj71SDz8i6ukedeljgbHNcvtjc5aa0NaEqBb
lvZSikBtY4yWCTfa9EDthDVxi7Xtp/M9tdbIMlIvdi2nDhyAnj4jQtGG2CNDHEcH3ZmibG8EFGEc
zjezNiBL8y+aMSuHzE11jE9GRzW8OSCeh2KGuHA0llZfPD2xzTQoxjo+WYKCsbafi7cU0Gjv0riy
v1z2AZKB671L7WNOE2OtP1UhcgtBZW7c6dY6R7LsNBhaW3cILORNUz6IUfQ71UTI8fybr42wZNTD
OJtIt9gRe3nlzIgJmbWDRxY1SCR7NcrCzzez9hGSaceByZ2qVKKTrVI+tMMbST1crhhiC9j++trB
Ge33QQbX6oQxuZYnPzCf3GZuCNfFd+Y43g/9qG9sFcvD/r4pkUf5eyOlEwoUmeyQrzDuZ234Qd6/
s9dIQKmE9rlRyDcK4g+mMn8832srgyMkGy8TwtpZiA+06+2SXPROM25Vgk/f1Amt4PNtrIyMkE1c
tfS0ppAb/7ib7xF7piSoFluQoLWnS5Y96jFh8SHAi1toyknLudlNOBI3+mdtPJZWX1h2oDhaYKO9
dXLmilTsYrRb84a8CfN7S7xG3KPWFb2rSIn+NuEQreLdJBqnPZ3vuLXBkWy+JTeIvAtuLb2mj9d6
3Svv2qWeOw9i59P5JpZ59dp8k0xfM2qqgHIlPJHRfqyF8wMkB3lYU/tEiii1HzE5WyZK7pcZqZDW
Aspb59ECyXiCg0yWIXiLz8RjcRae/5q1uSCtASjjGcA+mAH4XdxbKzDgM/d+8fb80xebeKWvZErN
6FdWUJVFcELX5oHs2AerIexFPOALnLDPOeG38+2sDLtMpyntsYWshR8Ezcji0LQ4jFVSH48IPVcb
HbXWhGT2WUduq1BVrvd5XhS4hjP/PqwUJCT8AuGMC1uRDL82Tb0v6wZXi6oS+5mKJjnGRLEbRHPJ
+z3fWytjLpNqhrkte4MAlmchKEGJWnVnEI45nH/4Wj9J5o+iDle6vFM8CvyzhQxJDTguvXjyN+xv
7e0lE68QXbdjQQN6UxBB1tT6uhmRbzv/+mtP139fvdDnJq8mVlyPRLLozhhn9bpS8uaydd2RjDkb
g3QuEPXyujazrxxrstE3qrONrl97d8mWo8y24ETnwcloi5+iSIu9sLUtcurKw2U4jR73UOuURvGA
UIReSb3QzlH7aOOmvjJrZC6NUdVa3vmz65F9raDH6hDlJVmUGnXKBx2q2i8aXVsyYtDg81CKHF8G
kXIC+ENARfbQXXYolPkzXYx4txsXrkcaPkqjKAKBu9DzDSf/WhctP3+xr2qCuqLW91mA6opDgdXH
7YjUW0UAO8zZFja6aK2ZZfxfNEPint6HLeucPTk/g57UZb3U0N1BY/yyMZDsl5FtoLIjnFbHSbLT
WsT3HV+kF76+ZL9RHveVUoJKrm1t+JKYiIHUFlrcc2i0D5d9gGTEztyKNIoN30N7a1EfKj83pLVc
+P6SDRelNeb1zMMpafukiZISN//RjJXv5999ZXRlyozfQeIJ3DQ4lbOfXDepnt5yBptPYz+Fl+3F
ckzanSi8QlDJ94xufhdO+Q1Ipuu0JIP0/CesLERyULoVBKAM6pXRvYmRzUZbJSUTWSkvfb60BVcG
Ym9Nxe5YJaP1SB2D9R7Vh+F42dtLVpybJmkVoc3+UsNwIt29OoWdHh/OP33lwiVHljMxDairsTcq
OWoUZaoQFCqdEYDiTR5oxcZKtDYCkgXrCGcNVG0wR624uCnDMiZpKJpG9cIRlmxYR4xfz7KaHT5P
oms/IjFvJnv6si6SrJcCLq4/PluAFhmggAZUuCbfftezIu3NIN7wPazZmWTGOtKVClHrZRKpAHdK
LaXadqnFv7O4+vgbi8XKQMiR5ZjUIIS1It9LWS32g9VZuEqdcWOYVw7vclQZcWBqMeylpxB9ukaR
wXhXRWgZoiBJbqRIPlWa8DcWjZVLlRxdtjJTdyen9r0wjqJDqRCNdSNDuaZ4AV1ELR8Q1jKmI/X0
xoYhrpiKHHFGk6joqczxPXIQ31sGsaY2Da4oO3sgr7S+bCabkrU7tqsm1ML6ni6i6hh1WnRILdJ5
z0/lteFffv5iqzYWvHhshorXt5NxiBswk0baGhtHsrWnS1ZeoHZl9HPL0+uS0hQbWEqPst1FYXHd
lGw8c+a6RJ6Ia0JOJpWHRzknsZ3U+fj6fOdoi6m9cvc0JUMPssYMYbqyD/k9anvu55YUgqOrzLfp
MJ3MLK8O5aB/nKb4RvXHn+dbXbMZye7RRS8owPcVL+uDAr17RIsUqFpJ0BziLKSmhRpNQ92TPjHq
Gx+6stQYix/mxSwgC9dCOXdQvFDv2wcy/4eTairVey2r/Y0mVmzFWKz2RRMGMLAZF6RL9TrQrZ1F
GThKFH5jf9X5nPshn+uN/luJeumGdEKvBAL58czpoVDhbLyvJr1OjhppXtNDqVbZg6+YpXZdJHlJ
kevgkJvb6HZFRmtksCGhkpa6xylBLew9eBATDVs7jNQDWjj2cJlN60snvegMv53aoXAs18uDtt5l
2khGaD23V+cn0Mpo6tKKMU5tbRFU5CKEjhxSi7dq1N1Qc3bZFcWQXr5G3l5Mgcn8bAPzG8X7VbJX
nbZ4PP/2y5x7xeYM6e0XbWVNK0bXawP1aM7m99pRCFDEH5EqQdFc898hZFLeK1F/mafckJZAEyJK
H5qV7yGW8WEOx3tS9u6HCunT8x+0sgga0iKIqEKflSiWe4FbI/RrzSkVHe4WkHhlsA1pEawyVTSB
Qc7LiOpd1It3dqq842a95eBfe760BDa6jnKc07ueX6XvOy27Vvr8yvIvSw/VDWmxG6JWZIZIOKf5
HeXHPbqYkE8pzq8QFLyo/3VpcbOpghzbgi8QWvMc6Uwku9443qx0ji4tai0ar2rXsdIovjCOTkU2
em/mOVW+brAxOxeresUcdGkxK3oge76acxkdQucjdbzRyXAU98Gpx++IpW8Fy1c2HV0yAqOg8IYc
WoH2dqBRU9ePx7LqwQ7oCKrpMXpaOkqcG3vBikXI+WzUH/mVWZc4D0uwoSzg2Xd0852NQ8faoEgW
EVNAgr6563uWg8Yp4hkzhbhK4UFa2zr4rX2AZBTQlPKc9HbhlaZdfjR9W39LcV7pnZ+wa2Mh2YRu
U9WPjAhDPldDsC87imuoDG7w4gb9IUH5NN1Vk7MFHV/5GDmlLVOgjmU9JhjYNqmZY8kKmJrFhvX9
yl17ZQLLOW2oeTnNEKSs52rR/LAGFL+uTTUaf8wJMYOrOJgedIiIqCtFD65ROXAHQ39S9qM76aHn
2vOzA0amvqNAzUJPXLPFLrPNrj3Mc219jJpGmBuvujJx5Iy4OB2trhwzAWRNiT4PMFs+uJlocNQ3
Y346P7ZrbUibJzWjpIlGju9lkQlpw+wsBN0oK62UzZyitSaWn784XKTUbcTD3GPKQ4RGixvcI1/1
Uw/ijWP3yoqkSUtFIsxytiaNW08dHPul4hEHCpCFvn/XZZc6ouW0twSVD7R/cHI4GiXjCOkXi/hz
ddmt91clwYs+6gG3aVpG5i6uDs4SWaAi8OtU788P8ooBa/LyAM/C8cvO9RZcq6XUVNlRmo/gDFXJ
ERch5Po2DktrtistFY6AYUYdsfAcRxNPqJC2V3oZ+h/Of8fK0+XEus4sBsVGQtZLAvG4qNe97XwR
fjz/8JVpJCfWlb2ZqBnqMKBnKCLKhzvD0G+7NLoZKMO+7Oglp9c1KLErAmFjjzpj/crpmvLNOHfW
p/NfsNY9ki0bfajraszRyzWQ5AYmgtxN6bvH809fMWM5UY6SO0QeSgRxIr9vPxttrTzpc6fcVrWC
DsxlbSxf9sIMlKiY7WZwhTeCT7gusnzejVbRIZqEpuZlTUin3yTzp7zILYGvLL2xTATQtPSrk1Ub
vbQ2BtJmP5gaSnJt6XrpbDu3AXWN136ZqBsHlbU5Khmy6LW6spH1JhqTmDcjEgtvBsSCgT1NJLvg
SHI3tvy1wZbseIgJozoKKBPgs09IBH1RVJS+C4Sjzo/C65cqTc6M61LSsGwtYTUtS4jzYKwQQ4gq
VJs9Cm9cd9+MRmRdMz4UqPpUGSB7lJf4Gs43//ooaXIMH516E8UxRGkLndOliwziXVb69cNlT5dO
4WBVjSQOTcdbsjAh0MF1npVkq6zk9TmgyTl/VBzjTqjRBQkQctplDdXMhNHyHfIKH0fcixd9g7ts
JS8tsbMpUFFm4eHTqp8Qx5hP6txPG/eUtW+QVqps1CjoFRgh4szXQTzCdoD06CLJvwsQjNgY5bVW
lsn94humHm1IMyGqogf523pwP7lZdV/6KBKlJP5d1k/yihVSBq7XuKtRJaxgUCJhWyM8uHG0WZmn
rrRYUdc7a7XfsFhVwUgIPIOtYkePl726tFRRwDPYmd46Xj9kTbKfMuQuSPzI0Ja5rAFptQpQuct6
sxNeCC0MFXSI1GGWtB8ve7q0RJUwxdCEroTXIcN+BxcMlf8eZeeLni6n+eHdHANgfi444iK6ipH4
PA7otFw2a+T8vtmvm861GVerrhPPbkrdU4EUbQQeVua9nM0H1aywaxEIr3DEA1LsIKpr9w0kqm5P
AdrXyzpINmGz4bSRVo5XAXr7rJWh8W7oqE0///TX9x9NSKZbG/guyti2PRs+7DtHD+uDQh4kqCa3
vnCEJcvV1U4dSjVkhWvEIolSjOGjnaGMc9nsF5LtUlrPRROVbU8gWxHA06zRjSb/sd6Y/2tdJJkv
xEnNMQPchGAtrK8zqLsTPOPgukRs991loyAZcBu0lUktBFsNe++Hzoyo5C2qGOG5civzdGWFE5IV
F47pRoIqF8/XiwrmdIMieF9ueZ5Xnu5Iu1ifs7I1yw5gQAvg4vBNt9RpY3xXrMyRDMA0pjGNR27O
Q4aIKAJLengdaX3nFWCg0NABgXXRKMipbRBnklkt+Qic3KdpdI5TWX11M+P7+cev9dHy8xe7JHKh
WdomM1dPtR4fM+TbAdwIvU439vrl1PN3f4vmSHbQzAC/lRjflI2ElKKYd4MYn6s5/UrM+pRSfFu5
2oUHL8kkNOCdpJUiOkc2JmLxhlKn6Q6gtqpeOBSSQYD2oSIBhp1Xwefb9WHmTZo4gsK8bFF1JGsw
RyMfusnBGpDag0zktmRFVaUwk40PWBlsOeOtS6D6trXg4OX0OQKUqrMPXQgh56fSypIkZ7wlBlky
AgUxj2B3CIUp+TKp1mdnoe6cb2DF5uRct8bo4rIaOfsajgkbvelR0rRvitY2rpVJ3dh71vpIMmx0
61MtafFXtTPimSYguL3qC3PjE34Vm75iD7a0tfkDRA24wgQeEzcMYMVZfuONgQMf3dZQFr1FU6u4
I2kZZgAQ8Tbc5VVqP5alq9Q/KW/QvwRD2ZUn3xSw7MmEeUakx9UWae/ssjoZzZLmIXW/Q4tM+qIW
NsChyEwBBX0chq36hpUulpM8psS0EfONLdxECc4VgWLm1w75LfV4fp6sTURpTauyDvIXQqleXlCX
enAYv27XghvpdhWCspdVS2q28fvSaZXaPFLShbsi75tPvqH3X7N5sB8v+whpNRM1vt8g0LHVKrxn
yuCwM6LbEC3t889fGQRbWsyaaVJsOMjCU9FB8+ic7LHx+y39hrWnS1NIaNysVfKFvNCoTHfvunEw
IKkIxHXDkFYakNP+os7W4fxV+NKq0P3BwXD6KHKj/3S+c1ZmkJzxl8bOME8giyC8i/LGGCoVUHdG
eqEv7Muu2HLSn+8EOvUJIe46H8gzBT0kZu+qJLLExnK81kPSQjbpxORcava9AtlMzxkBIeUIim30
/1oPLT9/cW4IKgdge0dSbZG0+yQAsFL3S2LzxuOXI9ory6Sc9ueqqd45am55WjFf2z76vWGqe05d
3YCPDw5hOVx2yJWVZIwQUkvvK5ZH2fzgZciWHRPTVN82FoJxl00myZKzIYYAlNZs60Paf7J6RUtQ
Vq/cescConw534i70mGSOafN7BhhOIA2KnPrepgM84cOu1lFjdI5Ar6nlnr4QGWXvxuKLL463+jK
FJPz6YBEkYsiaFR1RoKzBqQcQ0HO7/zTVz5JzqCrzMoc9SXVrNUe/XS+nV2gryGu7R4lQ2KpDlfb
WtvM0VyZ0XL6XDrp8dQUNIfA44hyazsobwOEcrNdVjnmxqq+1mOS2cxdLfAtUIyBinx/BZCrPgHx
HL6d77EV6SnNXJp9YZWCMLAJx9v2iqnbQf+6mgYk7tKnCRl1AFc70Zm3rV5ezzXqsKg7E9a6LE1d
M6XdMJu5xg2xszQ9aUQJ4GMNGiTktqn9C6ebZEj2FKVlLUzbc0lhwVVoAPBz640VZ234JQOKWqNC
01QzPYSfK8g6otmj+Z3u2FQ27idr81naE8uxMKc2t2zPsPxdFaRXvgFzDWn3U6yrICzGe3cWh8jY
ckGszQY5j46D44J3xSeJ/woEYJqoeXEE1lKWOwOYdAzHOgE+l5SxOx9FWRfjfvJn6uVsNSs+LdRQ
is4G1Z8uStXS5KQ7GMtRRqU9Lkeb5L44RpiSq2d22eyQ8+wAPwiy5ELbq4b6io3uMTGbDZfaitXK
OWaUFbv9bOErTe0RAWM3BbwBmm7jxX+pDr2y2ck5ZraaV5M5cxSjhk10RwHqLPgaBQUCLqKI2mrX
RYr2gIhirex8x/T96z7KnWGnQllydoqtqICRRKxZh2hudO2qDl2ReEmkW+0NotrjdxShnYOiw/zy
Wyi+M6fUYj9Edmwfzy88K8YjJ63VEQllCjhyr6irE3yQR5T1QvBn1tZcXhsBaXVBwk613dhcGuie
NYZ5h0/ksgIh9AV/XzWTxVUXzLaFzlFzAuHxnM3BB1cTz+c7Z+3dpZUldVpDdWuu9b2wGup26wGx
YXWrsNp+feOXU9bwAgKDqmvbU0XYvsU5lIS7sWmMQ9GExRHSg7sxTVc+Q05cs6ImRgLW4aTUm/r3
iuijuk+MgDl5vpt+Zfi8YgZy+hp1ouTEImXhBXrVxkfFyrt0r5HR+VFDLeU+G9PJvE0zsJeflTqK
AzT19fw+tlm5gHkt0ioWSTrTLgwmocCP6ZA9TivRQ+cpw0zsjJgj8aFW48be9ck0bBU4rYyAnBOn
hHoQmb5leW0bATpOH5fp4wR9BZGr3zgLrXX+0vaLjX0M/HmOct3xEgqDwFS6tt7tTV1plY3tb60B
6WBSGL1L4ib+6qY1TS5VjnmdhrqxsfWtPX35+YvXh2qLOrqlWt6Ma/GUGS5QSx3o5MbUWXu8tDpA
LHXZ6pbbphoHzwhK49PCl6xuqT6sLG+yKJ3DVGr7YbTYs0xnN1RL/kDquDvNB8N8fvavfYK0SCBa
Tr2R3QLqDTmH7JDtzL+GpZ9cFkrUpbPH5MAVTZqWAciC6toAer537DbfyApdeXk5Z680614d28ai
gM1ob+axBZ0RjJcVAWtyyh48kxQIiUA4XDPDg6+41kHM0JHPd/zK2MppdqLpq6LNmTsGcn3hIXDi
LNjpgL2Cm8Tq7J+XtSLb7wS6rRmIl3V61X8wA0d97+hT9IzQXZAfz7ex4mr/VYDwwsjyrCOZG3qT
V9fOE4e5VN8lagGGcYZdx8kutH50bhB96ZxB6zfaXBv55ecv2iQZjjA7ezMUgTCs9hlM2YQjc23+
OP9NK2urnHen9BWouIFIYMtlU+zqDt7y3pxn91+2U5gfJ5IUHs+3tDYPpEMAZbXclcIap2QStfcR
J5pvEGn1935i55cZoZyIl1i241elTkxQgT9h4dMjtKYlGxHNtQ+QTDwXZTNlqs4HDDmo0LAf/HvE
zcQ3wVl/Y6FdmWJyCh7lJxFcXs55wFEcCtntYP4ZFrppItePOvV1AKMKJfuaF4ENpgBuPT84K9NA
zs5LRQzQMplYvgLzrQ3pp02dw8ymyHk4DjZWgpW5LKfnKTj3wDgP+JxszX1rZJ15VabWVjrv2tOl
FcA1zYyZzAl27gCYCzPQTl1o/aX4+5/P4/8KfhQP/z4mNf/8L/78DAepjoKwlf74zzfRc100xc/2
v5Zf+7//7Pdf+ufHIuN/+Z/89hs8+K+GD0/t029/OEIEbad33Y96ev8DKlf76+m84vIv/1//8j9+
/HrKx6n88Y8/nosub5enoUed//HXX13/6x9/LJeJ/3z5+L/+7v4p49dQI2qf/vbvfzw17T/+cPU/
QQXZpquapBNplo1NDz+WvxHiT8cSqk5IxVBNkkYxoryo2/Aff+jiT1RnCTrrqqq5UD74pabofv2V
/aftiuU/W2i2qfK8//Nev43Mf4/Uf+Rd9lBEgNh58K943t8PurC2f180Az/3zbG19BOqARM8ZLXs
YQsqVXaiVKC+6Umhhfje1YBYhUU5CsAocuF3kZFp7acIfvqjCFUHBmdTWD/baNQf/Qk5GuC4RtdQ
XTBYANKyPgVa6vTQf2YeC89JTd2vI6kacNlq+z1ILvVNQUgQBFrmxg8umJfwZJqaq+41g7rOndEp
wc8EWBoAOxb64E4xB3zU0Nq0ckfUoNV2Dt5Yax/kkYk5pnEJSUmgSgeAw1qCLfMEw16kyQCgAFCn
f1cr1NQcnSiMPmlBDFeAErzyqMxoy+0bSEfWATIKfPtMG8A/U5cxNgfDTbmV5T079Gznb0JtTL/1
djCRvmm6d/qgR6dsAngIRmHuwp0Gsef7kKTuW6iRwBnCdGh3mhN37q4VwCkqtDfwvFLwF+wqLSt+
ZJGS3M2FW0MwKaPESyOlOOWq4X5rcqX5kRt28Mbm6nAfFIb73tHS9JPf6xC9qwGAr2nEYARK4eRv
Zwu+1m4QUe8ZNkzaTPTV5zZVrZsqjWtYQakdv0+LufqWd2P3nk15/KgGLvhYVVgOLDW7+m6Hpf0v
00w7VJs1Ue+FW8CI48ryHghBp5EdMcQPc2tBDXd1s3qLV988OIpQoXlGiKznoJqvQV4ozQ7syWhD
Ca+tZ47aEKSnGKhBbQMsKqjYRMERFaMwdqdjM2vatWODOUadVsnjgyY0kGcQG24oX81hsWQKH6lY
nErRvxH+cIAcRNlHEKFHehcbfToeVETY7b07Qi/IOOv/TKY6aw5RhQDlKUx0nwiBabefW1WxkhNI
O3/aB36qmfs5rIy3KvfY/tBn/aSgblGqT22qO2JnwT2keBrtzNs8zLQ3bq6mEUrp1nizlNu6cBdL
5JFEEKXOFVhu5SuQZ/Nj5NrK7MEBAuSTFmNzoyla8FOpCapmh0l39fZKqWKt3TdWZuhHs9LD6Ogw
hnCswKr1CRpyu7pGSnevGstM7ogAQWzV03epFTnvARUK0DcAWJtdZGnmjQk59LqiaKy8XrJmTiQd
RNcoLsz7rtDDHxkB635PMUn/XHP6+mwIN+vBX0fWcQCJ2h4Nt+2/+EY3Tge30Az1Cy7nwPZgF4Gn
sNWifRpSGNYw2SbhHH1LAXc++X79lqsIoOjC1xa2UljqCbnl3fgMjim9tsWMllPTKumDSOfuGu2B
ctiFRWAj7Vf6AaVOVvEWXInyzrR6RDAHkCegOALzqI9N8Ka0kd/ZdfFAHHwygu7k5oNx3aMwjkZR
Deo2MgLtWyviot0P2Rzpx1K1jAoQrQoCLdenuz4ZEclIy659I1SnTPZpqOG6yVrNPeKhDi2Ar2Vw
IACTXxuEqR7aNJ7eUJitp/s0XwgkXegn712nrYK9Mw7mrciyFg6ekVl3sZLZ7j63UnFVzfn0EMZg
WfZCLYtv6FHAy9CrLntnKxEOhdnmZYY8vXLVVrnWlL6G65KL6JZEY+deFVP0dsL/0B80NwScGPnT
+6LRP+nBm1Y0/peCIP2nUmCffWaPLIdjonk90Od/n3L/R7v36/vybxu596NYNr/m/4PNW7M5hq7v
3m+euhpOYNe83PB//c6/d3Db+BMBXtVGCde21Zc7uGX/aQnLdmFRmyrEm0Wa6K8dXNHUPw3DgUZi
2RRrm2KJzP+1hSu6+qelo7Ptot1oWaqD+tz/YA//FeH67y1c6DpsakvTdMu1NU0zbOn+A5LZsMYU
PRJtqB6jdngwHOe9aYTF4oO7CuaIfC1IazDX3XjXR1y9YU/aVQXot24QIlLiny5pjp1h7kr9uyMQ
QHIJD2pheGx91CVzYNfqglJCf+Nt4D9pqKsE2fjGbqObqTYOIZxTIbL3qIrXu3LU1T0ImCcW+mRv
h9UhqRDyS3s/OXQ2vjQKcg9dayZXZZgcx8Y+NZqwjwaqz7tOn4++b1Q7VBI2Du2/vL9yJ9kow+Lm
5CRmqNLNJFUKa4zDeNqPV1Ot2TtfYRHvwWbl1fA294d9SD11AWi7s4DZzsFtp9n32kzJ8zxo13UX
3xoAs8GqFveW8N+oOfpoZnkasupDNIOXt/MSEwd7NiTjB79AbSv1/ZsIFyHXg/yuZAXo/OhezMlz
lkYfi7C5ejFp/zravTzKSREWoZPIaRrLedIydJfJJR3ukZMfK8NMwf764nPkNvcOIwEkgWJ9Z2cA
707r7spo/e9G3no4Iz8M4/PGKywOopedzCtQQeo4Qne1BZ4tdXJOyyNSKeWhCMeH0E1PXGeILdpP
P/Si2Q+6OJGgss+QcNBFsxHQ+eX7lRt3bVXgO3fpCDkbMtdgtEaGKCFv21fhrMGBfaPO3/TU3jdO
s7enT5lvIupVHdxRQNWq97NS7WqqO5oUtln4MWsbzrrKTnf0K4uTGYUhV9bw3qmmXWFwtNOKD6pD
Vd9uLNg6inDDrfrLS/63DxAsFRgzdwaLQ/9LP0Yw2THuwqA6qM1zrQUQ5afhPjAj9Mh6C5xiUJ1A
xe0cmCrT5Oy65lmUVxwD613eitvGGAGqtTvfHw+5nu/mIrgJngtLPKrD1aAMN10zPxQOhh0vtPqJ
estZ/xAhxlS5m+7zZaB/+xRHt4VpsvEbGJsupCUp960SUQsqUkGEvdEd5VPeorsQWZ/bQHuaEIlT
OvWpc4KfjW1u5Mz93Q4cgwuTcB0Sd03gwZId6HNTaBopqwc3Taydrhpfw0QFVYmUFVzBKze7Jux5
54SD1+ZuRVm90u/P2wFn/L99v8Ga7zqWiTnY8EF/H8o5VEaTFY3VJNLiXdznP1mkj+wVz25yVTj6
1yYzvipdP+z6wX5wqynedWpU7juFjAwX2RnX19td1vcFi26mc84Pj51yp1TjVWfVxr7OrHRfGvWx
nnMWa/sZbbPo0LTx90Dz+11ST9FeiXhq22Qncz5ZbaiSZhkN+7xmRg8wx400udWa6moYvwE8BqTw
JtOXJ6v2s+nGYKIIPis6gKos7d4H5b6ZyI62NUrHe/dqBPWLI8w6Wr35tXXeKMH4ZsqMz8FAoARh
2LKJb0HJf20n89QYBirn5ndWznC+J6vxjVJqXxu7uTOt8m3htu+j3n3Gt/pZtPZz7Eb/m70vWZIb
x7b8IpaBIEACWw4+u8esGDa0UISCIAlwJjh8/TuuTHudUr3O7DLrTZv1onJRkiJ8IIl7z/iY8eKw
pA+i957nFJEjWYYq9bHdeTor0Jb63trgq2/WPsJ6jJ5pUd0iT8e3HXbN6VuLH4w6NmxFpfcKMu3k
0fG+pd57MJVHJxtRtWgiBYZyTem2R9topKnCkVT58YByQrnwj6yR+4qhzXeqnfe2XFEgqh8nF98k
64Z7lLzuPYTUNhP+BqpUH9rmUwEKqlBCs/DyEWVsR0Xkk8ICneksKTt+toR/zLV/e/1fX9BXOL53
Wea96nQuQtyvFQZok3nPsmc6Mhk+uAxz3npfdPhzv8y7sLx+mn0Ee9ULgpJXlMatUU0w2XKSf4k1
FyEqGZLJKy8Iz30qRv7cw/NH2XgsA7QVGYJ/o635rNDcng73XYl7A7UtOLQzE865t6u9EVDtCPsT
b8pd7rqvY5Ago/wAueuyhwIYZnh7qxXK3ZnJ0KWLA2VGA11qyGvNXJQ/g95C06EJ4f28VE6EDnd0
29G1vqYEvi81+dHXOfT1qgMsZ+8DgVr4HnmXCDGGn/z6HnkxoErOOQqYUbifH43C3jc6Ys9E+djM
/HmaAE/5F1zwz6lf7FEmvPFL9+CPZIhw8azRMPKPop+i0hiU21O0US9whjop7nVUl4ZOr77wZP8S
s/u6+gSKt+sS66HjFV+1xRlB1ZfgeNzn2CxMTVBj3z3kFD/LriVKN9vqBmrOY7kMp3IqnrNsB3v8
mLRE7Bf0GsZdhc0zXXXieHaJeNaAf56hpFVOKArJwomdUJGLlCTciJPLGkQzoflvIO/zAqesWg/C
udEkjdHGvU9b/NrR0Q7IdUhAvHR+FOSjC7BkqWnOI+2V6LNVKP5r6LtAcSV6MfVh6sYU0c+jipS3
zXTQxrNFgg9F2/OUYWGr1EEuAsXZaOrGGoyY3Uw+TZnNoyXY4S6+Kxv/Y2bDqc5rnIQT2U4jfffF
cK6Vs8MrGWN3mRA2jF08R6+op8o1QWK7AlJjgsiwqFBz7LvDmyLzGDkte0+7nIZDQS7WewX6/NTT
+YecgaQYfKSM1SiHDXXhvdo262KTzjrqS3qpEZWpgw+cEV1o++AJdkN0HFdxxrtTWhR3wzt1jRNW
PHiae/YOEGm7WnKXp+wVWuVbOCvRdcOOasZ1vzqIqu4+htm/R/nmO2YUxAxQzEPso1GodGB83Gk0
EobBdG3dHYd7vM4HtLnaKI/zc5Ej/qGXCFj2bxVH9ScC3UNBTRMVMDhHIxQMLWK9wlqwfYou65J0
903noRh2OAHQOMFxAA48iP3OObejiOo5/XIzsMNFnsXomu03KS3ePBdLaGtwKzTOfqTs7Ansplqr
DioJjfWaJ5WL1wla2czvMKhEk15PfiUiPvDDjC0D0zv7kF2N4nPdwmDvmu9a4O2naQEqMncHeLFx
JFyPHmPYa2a9NO51+zmYez68TtTd4yfeiGC8FjajPnp1+DMR8ly7j74ZTxTwUluKpznHh1QM9Bl2
z+Piqq2d5b0Lj0PoGYBRfQc5NQJyEmZdL0YybxkiBOZFXs+coJZPVY+X5PHxgcHlUaG1N5o6rNNc
1nFXVHXoFqWNgxX1sesALEgX3/JAPiCS6LYG5iNKeZvS6sYtmxg0Aw/Gh78/u3+LyMIYHXiYnQmF
I9hDy8vvxjjZTqO8ljTFk9KPnRzzKFAMhy/dVIxuqfXPa+bfFteGTFS9F2y9eNDjItbgUeNxqgLv
/e9f0E9a9NdZyvMpYT93TIHQgt/mmaWEWMqkaG4eU/qKwGw0pXq7QGK0u3g9z8M1RRrx9em49uxV
NEKHVIZGBChTTiv0f6/4PsulArwFL7v1XWCAusKz/x8t8+5P88MvLxUbKBYQ4TJkjlBf/jbB+qjS
ZmpkMp7YlHRt+w3Ov4R6xWFgeN252GDzQg30dEVLzcPoLOegzKLW0BvTN8/uWOEKFJjQigv8BCtq
ob2ENwwqweKmqFUSeBbP3eEbFzZhQI5V3R3otCZdKeLJqkhOJGmFibph+PLRd2nn7n6ZsvfMn5+o
98hUv4R2VKegHg8EhmI8WGBbK3CqQcJtvR9I1LCReh3Bv4TcmzfKmy8jNIQuQD4rDoPzfekUPm90
E4ubLjUxzoxj2plQYddOG6zNo0hqPzt2dP6yRGwyin700vdfnSZ/a5C+mQyCYdhSEZuzB6vGD43o
KCKrOBf53g4syq9D27KxuAfklO2dIk/D3qIjXrpHxK88amibUED+3mCjQTvQDWvrkA3yqdfLBnrB
aBo/ZKrvqO+cWlA8zfQE6B9sFTIAQF2a4RH6kI1sqs+8rO7GtrpnJY9Gxs6j6+IsILG3PuGZvEud
d4ipozSYN20NmatxYz35e7PHKEsqulFpcfK5cybe8iWr1Ear56H4JYKvHYVfpQ1TJNFkHQ7/wqIi
BHExl2Jy77zWw9yI7x+QSR7DqXP2cNK2C7aroTxU3RJpg3Zzyfei/KQZRIIGItJVgqGg5fhdeM2h
HdatrYfbio2oHV7Q0Dae57Y4yXm49BN/Ldf1jhqMC3hKuW2no2lBjkw62T2g8fyPSf//Nlj2f8aG
/T8EqV2Fjf97RA2Tf/Uj/yucdv37f6Bprsv/hQcskAKg1lcwDazX9JMPc132LwIojcAeJ/H0vSpc
/kTT+L8I44xI/AHDaseu8os/wTT8G2A6Ah28/82v/QdY2m+WKPxej4B587C9AZzzsML+trg1DlEM
lYb7KngvAr3J3OW7CbQf8kU+gnhGDBsp/JAsdUQDfZxTk5BRkq3WKfByVSGCqbkssvjPxNQ/X1cA
0u+KQzJyfcT++roC6dSLJETvS1d++NauIR2W7xjoMcbkcbfL6hqVS56IuwAl4fncbHFzJ3/5Ev8H
hOl60Pyvp/u/v4br0vsXnYWDbDVAf4veI44Tu1ZJ0Tkj7lC27kWuEHd//8uuG/Lf/LLffYijuyhd
dq7ew1DwfW7aS9U776rao7nqU+f+09//tv/hrQE1EhKN85xeL7Jf35rRCqksaY4ov746Sq86eqhS
R8C5GzrFP7VL/gyb/O2teYAhqcdowED94g746+fY9oVHlBnNHnnwzwr5L3SmJ1OnEqX2QTwo/46i
DXBq5kM6ofWkAaKDC06fTNl/+AXpUVcC8Io72MGKZ07BFbhoww0R7fPZiS9pUSXdCBSVY+n9hsP3
n6BU/lPp8OsbQPcZA9wtPSCpeCu/voHGGeZMcensMknqPRbHxB08FbUDwGBJ0AzFuY2bpTGJWZIU
76/p9+U4FDHcTEtiYeW+mKlMVFmXmG3nW17k6oj0/eLUc8x1qPx7qmg5gYYql9h0K3Zb3IEecp02
hbBZjKkxslU3Iq5lvhunvAchXTTh0mf32eyloSeuY9Fc0JCnjN0xOyG+7dDOXrufAq9PUq9AzCj9
AAXaXuxMym9YZW4qip/okvSOZ0Es4Wycu3a+YIh/nYW/G+oL61HCrLPhNPYojlrM+sxQcb+vLZ8i
VqFXOsjc9li7qo6KdT5UasEO6tLmdlqBeI6m8jb11GEkBkO75KggqVbkvsmlj2QTZJCM2u3MxakZ
lyXxs+ZdOSINA/Svk7TeWZxeO981n0zQYtOmzduqWBOOq2uiq0EzzaZ7B18GiPJu4RrYSvVZorVn
w/zurXaafoM6+TkSRmLXNd5FuxgPytxRJ1m+aoXcDZhZN8QKcFaeq+PCC52mUTfwINRorypgkaQV
xnCKp4tfs9BZ2wMrK1TW61dSrXuRwWaRs8RZ0GOhl/4F9G0X4jLBcc67Y+mxYtNw4OMj5+tmDnbW
yB5JvimwVskwaDRPosbGSFx1noVxI42DfeshNPqeNIgr9FoakiGNB39svgWjHeM19+ewDzogJ46Q
UOIE6Je2FrjoPVcihH5CItVnnCPanapRpse2Ll+72UYLRpRApN+qKf/qUDoDUu1Tde0FFD/RBGjr
c9sO02Yh0xvCQpBGJ4w9c1hl5hRI6QyWAYPUPVojoC8aZRCB1INrzgOQQMtNh/Y1SJIRvYMax6Tp
h7AYRYM9FaUGptVjHBRzIvz8WTWACIZqeutG+CLqZXgpanfEJyY/8Z4w13BTAHFoimim4NCn0nuc
vgIAebGp8hrZWvSQS2C9rswRcKpYbNj4WPbNneicLGbz+ukXdZW4dPKimXW7Tm+6ASAwypTq2u5c
UonQVi7DvQV4gQfilOImuJ55bead2nr6bvCY9QzFIsafbFMlVQ9Ldf9kdO3i6jdvPlMvOBAuIsiS
zGkYAMneDUlQyDBoexTLyjEMivwdNpNnYM7f4fVuIt08Zmo1cbYmFaBO0OBHUp1sl5bI1AeK1TMU
bTPk2h4xhd94aCGLATP3CevwgsbRnLSsm/PYTo8n1Nuz2yZ9nnKlH1rqXvLGulFKWpqQgb4jiuqZ
GQroxYI9ly2EWgsAVyLKN79iT2u3OmGj5HOLTyH0egGFhH7IM8yjHnNMNFXZS+O32wDBHwuuQq8c
bwji0mLVwXqRQzqC1jjvpN1iCZt+hscoeEZmWNw74xzXXcr2bt9FTol89UUJ8rKwT9K/qCrgr0go
cDbWlgmvejcp6nR+9WYWS5j5qyyvHjO3uhdo+4pqybtLXjag39xgMwa220MnUOwyi46PlRV+LDs7
HHLLMZJIEOUcrifHNW98WM9+t+4bObqvk64uLJ9wteaNOqPgGF83vleAW/BkVsjq2AJYYFAjgIUG
wLMdJG0jMmXt05AgznUD7D4HHuNWsUKh0UaWBXQoTrbrNbEhkoLJfsiNuV+LJk2QDRWlDcUjYyLN
rarrYV9m08da8faSUlVvrueR59ov6WXkKDK6yV1WIykxu+2rIQOWncudEOqA9Bj/kOW44ZrC9SPA
2iz2kV6NVGiYSPtywYZH8qjJPJYUJW/DxQF/2WNEiTvdn1bTYCqhk4B5qFWx6zmJkztmw6Ew2nBY
XGPQnmvkm/YObRFzrCopEt0WX4btO5E6Mfcqc/SEWa4dSzAy5M7ZK6qdb84Aa9p7UhTkrMv13U/7
BzHTsFoWe/I4QNXrA3DNVgBlQ5BoffSUYZDL+E+ofZF7UTWR7IQf9qkMLm4R+wD6K4cX4eSld2lt
NZ432Ji6fI51385x4Q8iUqzcOQ39VjkZzNJOL2LfVqCABoXjp/YhybnInPHDuDhHr5Q9GFZIevKK
39F8ufdt1m981ATW60s1+01YFkWftJV33/bpjU3dBWoC+n0QgQ2rgveRtsMDKeawcoe9bOqXqmlu
cGzJbQuBTDCm/rGY5n1Ng72r3RuZTRUgS8DIE0vvhDcicDHXt6SWGEFIGoq0aU6u5lPYL0ActS9B
KVsaI7TXJp4KQHSlrow6ZuawbucXkVYvvG7mcDDNoQaFXeFbrxsvzgMoKnLAnKHGTGjXE2NDGY2t
UFGwvvR+geJITIxDgwMjY4rEThUyx9KkFx1OpzZ4brKvlSqT8Fm+m6bCs369wWrI96Qrj+nqbljx
p57iFzHkX3lZ7zdE6To3M0EgEgAv64EL+jkP/mVubsC0z3KsS9wJED8NxFicFul9XribVFf0jg91
Hw4IUXMFLcOBiRdBACjkKb0EiNEd6gyEhbbqPCLIFykvYzTB8RoaU5UX3oqE+Vc6RdHblgUPKa50
FHFgPRFLf7KLPAZL14SMZjht+wWXigceMXBZGzaerDe1YzdIFQWJr1CJ6KTAsAnqm5Zsgwslcfk0
AUYKHqol29X9cgQRBYNXsYdueNohnhJ0ZN4/B3DyJ2psP4P6JS0WirRknQMSIPmx9O1pCUhxCFxQ
3lPrPGaSR6IFYQLQG/JAqZ7ZkMViyr8vjjOF2aCaGI+rW69yH0wGKMLniSk6SKnED93zMcRTE4du
lxiqX7gd+wRJC5fRjJE/lfcewEE5W7unRL6jUPsMcx87tQXDCKjS0C1xhrF+unWapGbpQY6ls4da
CuRIBtV4PomPtuTBjRM0UzSaHbxF5+F6Eud1fqPMClFeXuzGVdehQ+b9dQ7jSDnmWbUdr+zcMk84
cISTTCCIw8IBDcfyNhaGfflTd6+EnBPXXY5ZjdZRFyRzRvpmh3n1ti6IE9qWxbhazpnGQDbSsggF
P3upaTdimaEkqJdoatkYQhbKwrFwkjbYifTVMfbt+mvKhh1BFYPtGXd+gCnbNNtGeEjjlB84LtYo
5cVb35Zv09BuywHrorkxI4UaCjI4CBYwNrl4B7EtjnzMXtKZgDnMLwgef/FWcgJc1oXwQsHMpA4V
Lz9XtYaKjgfhDlun85+rvL30GRDIVs19ktngTksIPKh5Uj5Y7fQWUe9dWKNyOuwYvxsCu5XLaJLO
LN+nBcNhecXZ3UnHE+SKoecAhUYcUB7SpXhbLfikUh8htnoiaf8dqs1iAxvedwDTlyzDHZHaAOCn
Mru2ACHIHQEBYgrhXGtvSnlosArUI2zbZf2BrSnY+yoAFjev372x+MxUWkWoEMK3nZZQisK3VeXh
4kJtiNQOCMgk+1FwHxO9winClzFKZztBhPZR4stDPn93meru0VlH6FKtGWJUce79er2v1roKi8AM
m8HcMt/vYpuhq0L1/R2384KunNluW9/uUdqpn5zsGQMAhTr1hD1x19dmSqAUziK/4FHtqyHSGeWR
mfJbjKY+vmW80AlBxlnv3y5Q7EVwclch7dNv9RSASZL+OZXFZe7xrvImSyPN5QtxgvtVGR1RlGfE
Jf6oC/wJ123/oEV/j8l9PGkoDfF/T0ex8DweG+dNEwTEcPqjavMvD6kdUZ3hZmqK6rUcL305lLgj
0WdWsm5PCNrNApBG/qQ2Yw6HaLbkTTgbOYRek38PTOqCuPJuK2AoTI5xj7Vktv7jem1dhlhliisd
EckOgBpyiBwaLDPVAS0V2BtAWrIOKol5AEdky48+mLa8lfwPuOP/Y3v/oHVnf6uWi97N9/ozB4nx
h3D+qo6//os/0T0S/MunV5ICOBX7Q7j+J7pHKARxUkofsjgAWVcd/J/oHnA/H/o4eRUtAXMD/Pff
6B5UdID9SACZnOsD/kN82n+A7v2Ecf4CXAgQE0wAKwT8EhAYCX9DXoDYFWsx22FnEOQf5yWwddM+
zsFcnMaO1ftxAosGAQWJhdL9PhsHEvlQtEWW1LsOOted46Y4EMVkkjGvgVD0WbZBSM4tvxL1uCDB
A6QzftDat6EW2m6hO0RNebW+1HM5PMEdxY8AP5OFzfI4lfBdVVAy4S/YIWwLv42K2oe6oMm3DF3L
12lMb1kPlFGq4XnsIApPubv5e/DrZ5bSbx9LcMVjpaAcn87vMTCjRf5W3qp+NxB+6Zjf7hCNKmKo
6cDpeWDAtGNzbGasi9tJ8OPPzwqmLn6E0CaHybt9QdHdISPNDU55J6zhwInMUD/nYIr7XneHJp89
xBzTaF6ICw2IN8SES9zYriIJhKx3akjNGTXrCrKBPt/StqVRPdAgNvge8chQVWLqKd+CVwcJI+ZN
NjkvVjr6JAmoQu5c0c89xFI8lnQuN0P2A6zvtijXem889eQHa3kakFz39x/dT1/t7x8dp4A3JaHS
o79rtvCNtLB7Bt2OQQx0pGM1J6TFtIY0XIavEdXxzA9Bn9f7pVrsZh0NlOQoSHPou6dzsoGn4OwG
QxF1mX2S6ZRdgDVhToP3Ahdx6Pt4zxVWCsTWYabDf0Ti1FfVOyi4eJhrHf/9G/pVuIRv1eXQTEFJ
6HoA3P9NPKXJiBZr5fY7nAf51p/zXQvaOiaQ1m07434zkKU5EB/tTGfdf7Ck/daH8POXcw5YxsNn
BQ3c77jiQMdxCJxm2CGAOw/JbOjBDPqxun7xPy+cZX2xBbIhKoXlhOYFu80GWcbAx9odROxfMCRX
+5LOG8dx7BmJBiSugJD9k8Lsigb/+qXjZXqBDwGv5yLr4zf8My1mzHsrXic+KBpNk7Pu1ejEqvUx
Q63pUQ1ChAFaA8MKJqmNa8zDgn6Hf1CZea737y8ERArYgIAKYAbQGf8KxILWY5Vc9YQuDH0g1QUe
oDl0Osx1I2iKBFfhLeyD0LiN88F3kWCt1u4Hirax1Lr8goarh6xEz2MBsPeMnF9/V9o0bikMNn7R
vVTBvmB64wXLm6oLE7ltA+NxN21MQPbYG16cybsZSv9kr86MHL1j4QgJiE/pQS/oQOg6pk5z9UTW
lB+bRlsIdvyNqQeRrNrrIj27wV7J/tlHeya2ikzFKiue2lx2m6IYpkPaldMBkvrp0FSpgKyl7RPM
/61JmrWDWQJDOub+Mu4zuCgQFwKVUjvFyH9x956o2xgKE++Z8mVTZxbD+ISeARRo6KRFFnbYXzeF
WkNOk2fIHk4Vy44TJ3bTLKrcpNfhz/THAKlhdxIk8jeoD5ISR99mkQiuANN7Ro3bFzD+B+ar2xXP
+X1J2N3iZ7eo6DQJHSGzKUjzajrfxFU+v2iS8Q3/DgFUGS8SrImX6TKsca1GRjiojEYbbFxcpcO5
4gyxJG4Ob4zvxegXPWK0bzcrejEi6kI3PacOgre9s1AI0lkIdFXlaKEVdHgY9AAmCyVVyHqgPBkU
aqajXwwtGGEtszuw42842IrtDEtDmEMvxDRWD9jQvhf1Vpm5TSxi9lKUqeHOcu5yvDsslksq7xxJ
HwJvGbaa1BCJWI/GxuJRzsrlPOD3O9r1bjLoqOaKJrWtIFBK+2cYq9JdMXU/SDu+94GcY6vHveR4
UNKmgZypc0g0pFB7QAZ3gagtj1ufPeftFvulvBRZA+UIdBmhS7uLszZNMhjngQ0AmaB9zZYVFhzP
faJu/7Q2/DRrJBMO31PK342UOhphN4szNCrQ1F46ue+MujF8AaLuY1Ma1iLyx95P1olhk9bHRc2Q
/MzVu/BmFPQR/82xK57ekKYNy8ldvVt3XM7K6WDzkUNEnBwqt6l6Quj+uEUghFOBdue5jgqpg73u
38YFkCfwI5xiEmtBye6BYRcRRFfoYLyqGJFjpjbVOkS1XdMz/lMfYXgCFOG8kanJIkLpgOuzV7cW
me7b9BrdE3i6AXrauYdUTW+T7eubQuGQRpwK7FYV2WW5S0PZL29L7tmNkwGMYUpATlrw23ZcjoH7
aXGOhsQ4K26I4DypyU3QszdGtHUA08NjtinhsdmVGlsD8yCWEz2/yTo0Cy8KckcHqYNCuRfu6+FE
UNpmWwKunro8tHT5huaYIZqd+pwavC5pMqxmwF7CBjAMszUuTMibI2mHOcRLqibfXnwjj2TW2bkV
Ggm/wU2K4PpolJ0TkRF4UzV8d+TUbvoCxNySYQ9V+2XM9gDwILarQRPlabcbZ/iH+De1lPmG2eaj
UPUPONznB+glTuhmgauKrC/QejyzfDBb7ZRIBfS5fXP2fl/vyj4d99XS8phmXbkBGwzDIplDLyu+
lVJ/gVtYIstAc42i3/nL6h6mmo94UdjEhK4ilEl3z9CAvSB5g8YzxaZiDPzWtT07cNN5ipgkFy70
XzJvELe0vs5XQTxdp8/hapWA7vDOr8BLFFd7ArqWn22DnBBnhVRG9PScriYqBQxsQdGdug7XzfCC
3gXgMoPDNmmO8Ho8zym+QaR/BE5GIs8yKLbq8g2qpV2Fff+O6otcXHv00Mw1Vzws1ztCOp2YNm2j
hcLrATejCrtSzZvVTXcoh4F3ryqXyOvtZ52SK8YA1rsO3mazN4X30i+Tg6caqWOO9ED0+5pdk93l
XnUf1M5T4OaXPv+RaT8utdNtbe7xJIO0jVoo6ynp7pYFKB+CSNfbqY6u9dhdDgYu5/VGGFAXj4gq
CxK6wqc2rHpTae7iY/3A6Ammp64v8KJ4gEO7KpoctOE54McdMQDIcHedU7bRnA0CJ2Nw1otcN4iY
Dwlfmj3Oym7rkuLYl3KFFo/hLpXjpQjqLHELi3NQX2/kCc7VYmN9kcdVyVkMcPp5lleNXda+ZAmx
3XwA0xmAl4Gti0ROo3bl2pWHVKN+EzQVJdlTAaCXj/obCYKHoEkfjISSubtk41Ts0tV/KwO5l5XU
tzgbkt72fexm0G+iyJ5HgYMo3hvIkHFjNsunaJClpgfzqpccLuQ5jRYLjdLIQYGVSoyAReQPUgws
cZ0RwmCII3ss63u3WePRA5M8i3Z3a9rRu5Oox6vsgU8w28LdGTcl++ZQnDwy0zde8DP8l5pQOMMj
94czdD8lIPX0pYX3F2GX57keyBFq6JU2SasRlohAHHfjVHTvtvxxcAyLdcYAtE4VevKgqvSWCRRC
fVsuH0PjBC8rB8bucmdH836NFcWiseafXgH2NqBrE6epOoPp6zYiUPeAh7sLFTGXEySDfdXFDUra
IcFU44bjDos6vvQJrCkwQ9lwbeSb4n23RYfHEkNUgRS/qTt0Gwmf3ynTboSEqPXJ9nA8gkoPmhVn
Jvc7oNqZOddyBg+M6S7GBTDsaxfS/N43226u6bFoJZImMv/6EN1OlvKwLrSIrAsx0lpkp8kC6UZ0
B75aBgCDIhfjaKeVncalesubNT8p36Yn3fTbppzMFsB9GucFLWMEx+7xXP+Qir+NtYBNg+CKrTLh
H+WAqWmamw8d0KQERhSS8lBT98tRq4gKhAcAVgv2C5nrcyfGJzFZFomg1QlfUW7iemUWE/ibItSG
7wBz4npcoeAOCuCpM/sqZhxwUKu9eYWGAjVXUZpPbSgQYJ5IXd0FWtTnplIx7kBsyM30BVvZraBX
ChVgTRe8ufN4MY5zHLMGtWkjILwSmn2Q4NkWgcb8UAGT/ga3xFuvwHezzDnlhQNXirB6O04YK2a2
Qej+gy/Ld6SETHiQzTL0fPXUUYvcMUk+G9w9E6djsjb3TraQcGmqN1BCiYRjPYSsd9fMx0CTezb3
046niADjPHuVs3eQnY4huXg0eo31uIxx1+GWlIFXRgAZ/ShwDSKB8v2qFh5XQT2E9Ui/ZVgBIuGq
O9DTV439S4FBZRnwZTRfwnrPnQ+x9TQGJ9QndFEAv6jx3duWtDdK0Ldikq+tqB/r/LOU4w+Xpa+D
9CYcWR6cZSRvD2BFP9e1xvbgYW+EALbqK7aZu5fUJ2VE00JEJa1IgiDAL8d0H2QcXksoE8OfZ8Si
hoNbAKQfFELhOJ+T1AdKP65tyObp4kB0lUwtmOZOYFht1Y006ke63jjudGOq8Tuy8NLYgcY+cQFA
h3wGFwqq+qrlnVRcFd9aeVS2ehoK6MtZxSJe6w/s/IsAfKtXB4sGsr5KDVzUx4XVA97BrCaPdRdS
1yH7NJshYUAoD2mXyPH7as+tn0Nr0PZHvpY35L/YO68luZEsTb/KvgDaAIe+hQyRkVryBpZMkpAO
rZ9+vmCP2VbX7DRt5npvyqzIZCKAcLif86vTVU0AcBqIpo+Ltn8cNUwCZjk9dXnJkhY/9rljuvNy
cq3pRd2S93U3YDIxGFEt4kUYVo3Zm1Aqs+MqTOVCTeLsEdZiDlLDgSJTtPPUGOybznCbp+695kqJ
mbypvLwy77NkP8+rfYOu6XuCZThf1afKWL4jVDvNO3pB111PnUxoNizzpNECe81W6l6VAf5icaLE
wQThayox5tVEnTkVH6PEpTO5N7buXLRCv7fchO2h4RjlHfhFTbp67dRdSsu4R1PF1D4FBrQubya3
wGNQLSR+auwDjv1hbrQ9RQv9LXLT9htRbtGoEIi4NVxqFi8TLqNwUF1EG+moUIzPT+1utRMPGM+2
QXGZDfXzUI1NuNOsPk7GcnGHWUPFMHT+PGa0E/giulEMfj7o2cFdyoM1sFtXZYSYl46B+eFgOUag
GVA6eS1hLrV6Cl33q0oX/VD/IF/hPPez66lq8ZNBU7RJixVL3h3PcK4R77OiBn3mHE24/q4acAq5
FTTTWga6ZXmou49DQXQC4w4hQVNxbgQ6t01FcMvfRcVmS39uUZiae3jl9LJWcpw7TuiYGP2MBQFr
r2v+xLpvOzlE0rB/YXw4J/PVX8CEhEDUCiKSdj/0tAeYyJ+2tHsr2+y2YH/1UBvejXb9LrZno69h
WqrxJGYKI9w1P/I9LK3iR5fMptebmeqNbS78shljxzSJ6JymC6EVw8k1jbhJ5uqm0l1/avOWKZvF
yTCMk5uKwm+q29QVrdfvRGSgFccXsu/fGy6AnjreFvUpneD2rvNF2BpDjeTzUCktk6FEwxgyK+wy
1VrrL0iVxhwxbKmhZqgcog1rmINtWbbIFsW9s+5vo6M5XrWpLZLoR7Vs93t5skDB3N5l9KGdtics
+Jw3yMZmjXFBOiTujhbaGU3KZcy5LdvXLnTyp8aNII/1Vuka5TRvVPGGJUd8BSPO+C5fEKLAbnfy
R5FsRsRXeLT0NE7L5UYxuxdiE7zSfcLe3/ppccEwOAQyhebIwQnKDPB0ri8q4ZEnbWCr1ReGbBeP
iW3vUW6aYSVM7YkgX0gvxqwG8xV7yOHDH+tarI/G7isNppV9rqvYFdVK5oc5HN3GAfqr1jK0m8J3
U/YV/J19lEurPWv2QNKp2w8++o760FZDix8L6qFPk5Nx9eHrymlpFyV0VMtCkY0Y2jCz+3K5ggo7
nLssV1K/dInCqhVhXSDQs6EElcz+TBe1iYqVPotYvzXuraTw9X0CurxSOZPB+TbpUDFoWXghVii/
Sf9iNgR7pza2kaP1F6mOwyGb5GVJpGToT45TluABOWdthPuFbRzutt9PNsACna8Qd606P1fNe+Nm
yYOUWk1GZ7Gcdrk+GX1yC3CrBpa+pUEJErrgWgmIF7AfdU29UZ0ryjZWjB43L7DWqz/laeoT6HmY
Fpp/dhTXt69y9r2fI4CaivgJSuF2096slf1v5QCagAZ9PYfVS8C4R1eLwco3T88dXzIRTpF8ZWYu
Ur7+JFwSwGS0BJ5i9D9qFWpKjn3U64w907rrzMkvu7b8UhkmcJ7CCZ4tEke8nuBKzsKGKBKB0Kvf
fxm9ddPniA1mXfJ0OVK8bdNhWds+THUq9qpWvgm1ewCRzr2s7TkHhmIN3H0j3iVLn0V6WBqo8SrL
QGb3EyQnTKwmnoSckyhHltlOPeRyQwZu2rUvGfRi3HcZxqBWPtlKIThlkm89YPjiCOckctvvhvyD
NxJfS4LnU19EDUbW5yg15kOWmy+9XJZgV2dsQ8r2DNV/ppNhNx1BygYKb2Z2ud7Qqq5v2EofWqgr
sF3yiNnsKWMBirGpGhEKmZFmrtSJBjZf3dkQXuYqljfWUwP9Dp2RKcvTjklSmuWFMbNgSjPlFe0a
x4l+rNSyOq3Z2Hiqvl+0tgTsq2zDN5burq6VcCbp1UNspcYJch/f0qrbsv8pSR6AZFZhVvkImwZY
n9/jVO78dLFt7G7tp/5lqKyOqliOO7GKa74N3K7O9qt0E1WEVFFNWR+ZvvcnLS2/zYIQELtZaWzA
ZtDeoCmeDcWf6m48TmudIuRxQsFiuCmWYjpkaYexKJtDhWhReMPkZu4SGY+4gvy6yU82mb581x+d
W5a4IlGUNKepVZOwrkEFGFzg24TTTBWcDIJYesv9cxoxcXVypPJdhyN7w+ithv0sVyUY0/kzryR0
pp4NHv0SCR8CJ+4k6l+ohkxeYP1B0gkFgGWz10r3qxtXdAnZ1X7tqPDIrRNthhUW6yPzEt9TQ538
cdles11nk3iUW4P3RBEmhq/8aNhLE7WqeNFGQ4N/N75IUHuqq4EIlKT+ZTbnJtnu0229EH2DmhLl
md8p8jDMu/BmqrzQUdzbztqexsqCh1fME5nOdcBgwcHn/FW3qQvVtsKVk6Un3t7bTOvsm7FRvzvE
wKpTlQZKyv1ZJicVWT+gk4VONi+0cEYj2OFZuS03cTTK/YqpbtSqQwo6gf520bKwkxIbi3QjS0kw
MdajEbnUEt7eR0QmUsJWPo684bB2+IT3MbDyEZoXfLVuEo6/A6oDCuyWY6RuAYXnrY/MZr7au0K3
XZd46x5GbHfAEqzBVhHPnZk8ic64W/fy57h1bAUKf609JijxiV7qtoDAqIkaJg+1yX42jBI4WNqH
fcliRwzfSayKLOG+25mZHFQRyYH+eCwqgOFlnzxAYNPbLSfQt56M7N15MYqy8dMVqafIxO2uX03H
ruLezVvxfbEBXwcLZbBYkTPby/ZR4i9UZ6MHPpMP1V49rCBBXmZCdbe3paUuMFsoD5yM+IGEq9Zs
v8mUbMBW7grOU+CEtbNnUzepQ7biFvmpcsh6TeWJ7aBS9UFhXBjFUzpRA/C9KXRKJWJp3x3tjfdE
2XDDqh+sHROaM0nZYUDlDo5eVoc2a29FuaKzdUtseBWHc12ksVbrgT5ux0EfGuZFcsygXKRLArBj
fANloF0g5rCXS2PieNs3PGVDR3eJOZyYERarn6X140xMDzPftyIahhStaKVTnwxzsC/VZ4p6Bqti
cgMKgICkMR6lZb4IuraQQgNcP5t8vXaxSaYnpbnWo5bDlr61VCKDTQmjkq3RW3QJjDpsFQXclBYP
Gy3BXCZiWDbHx1rbfADzn5tW3jrrfKOsGUn9dCmj8qDvDamQ+/w01qnlT7rO8+7Kry09LRi2zUM+
aRRiSGrGrLi1zPEnyELjm9o20VEO7eMkzsgOcjB4qq4dX0s4OQUdD0Wte3Vp2eNY3gBfVTIo6gUe
hJTgUzntiJ2F8cNCuaaP+M8009b8fJ6NwLRRRmn6i53mX649R9hhbzCRHQwH5blLttLuglyo9DhV
kxAEn2CYTiZ/oqIB1K9+WiLx3Kr5mVOZxX02VJ7jWb3x6Awt5vcMjU2jriIwT24xPsxNr/ntQFmj
WWUwTwwTcvQ6biUZpqXS0h+qD43Y5uOKL9pbnGIPCC22qWHa44DQKLZ6FUTSfiAz65HkYzJQF8zn
Yzmth44VuS1zTMqOGSyQi8GE2BTS5JAac6RPzrmZ8jhlBQpXUc8Fg0CwlF8m1eGbU18aE+M8noI2
1BGF2GkJ4obxA4XwU2oAKik1pYpCLpJTF0UoYC92eMKQvXSNEiMc2iJI0T17YmLplsV8UK3+Qc9p
a4RoNxKnHoFt4RbKbg5XVtPsYLpGxNv6idtb3j5i852L6bnvXR3ZKZImUHZ0hnzebq3yyNqKh23f
zaAvrQctt3/2o7hrnJR6dLE+cOiH+rjMB11fTmNdAewnvTdulRmoUFtaZz0mRo5dHXBqdZgfgbZq
7TfaunE6blYrDs7aPRbptMNIUVw3ynA7qDOq4I7kskQjWKyvmhAD9+xT0xPIh31+oW/jzSBBbE9z
+AEXx4ECpmnXG7lqszxnBUp09ojVBBQBzYIjW3PXx/T5UmkkYxQ/zBLN/LzobVC5c496tlJh7eTk
JSr3MC85Bn7O52TbkoiwwOx4gF/4NrvF9oRN3wb+OcxFtYZ9W0u/6sXZKqlL+n571VX3jkWOVKhn
b7ZQ6PhTBUMqmYSmDTUKR14cdOBF7c22uHA8WK3tHlqNstJgF0yQh3tVz+5vJepxd+xo1pLRn1ab
0spgBUvphLWwjth57pme+JMqZEMfV7pBMtYb3OCgBYojCN8oKX5xsfrjygNvlWvEgDP79V51fKTi
WaeVCXI6Bb2rFlzshxxKKyoX9W7SXuse6iWHDvfrQgv2pJgQC86B0RkALiwE26rfx/VHpdVR1SjZ
W11O9+0kf61rr76h6zf9NUlf96arfXrdBiHFEleS4TFVqT0Jt38o6nciGJ9rprmF1WCdJmdWsaU2
vm0wmSCf0ucGebA5dT8phZE224j9jOY+1yHAlJzfCO4Dys+wNmpz/ST5bhCqSyu0t+yd2UGn0lWU
g7qABIxmWUSL3Y1M0EWdR71/lC0wiOJelWhdGfT0L36dOy+9ftSTaUZhiqoZy8NcNjb3XMWrtjwh
dQhqd3gYQC1z9GKUeMQnNqAE2t48WAx1twWcH7pnkElpEhq4r1Gelc/ZaguKb3Az21yiTBMgrwT1
TJpyb+Dx7Ht1jof91lz7IXJQZN6kHUpYtQN/TUwSFRrgTlncpz2NRK/FOkaQV7Ck88CN+zkDC/zR
OEh1gWdStvIoCvGpattla6p3Sx/e5nmgerUX4qYFxEBrpQB4Ke7WSjZ8fj53uU6dp1Itvl0rOpFw
4i1Tf0nuzZYbyvIsnKuaaRRoOmv5bGbMIO/y7mlJIYjgwTx3suZQTu5zNSxYs4rxTFJ6yDvHi9Is
k1+P1nnUcUionCCaNpUhEzkpRPPkWy1rk7cXzKZGK93PW/OhZB9uJQfPcMv3qix4b+2s8Nupvrhu
ajK1jY/RmmKnJKoQIinZu9PuX80IrrVKGjCHTavVXqU7LYGTI4Le3hdG4RHn0P9QlfRG1IMa7RQh
XiPniNpaOc+C0DyokcByj+m1s84XymKhrhG+uCzSFYGwwNktX0336jAmT62j/QLsbImTuNM08Gbm
c14SfUf6bumeZqVoI4eZxItZv2TyPVeqU8pQlqDCNxPPOwjhrH8XNQEUOXpGC7bHb53lkFduD4Wa
Cp/AjCMntR4Uwv1gUO13U7eDYRjfDAASdURo2Jlz3BQJfhZtfXU3xd9alc4UiZlX0s4THCHIJ4RI
7N8MyS5WzZdmJKEgFaPAaA26sTBS/rAOwG7KxJqdyPL3d1jm2BIKkkvGvm/Eq99taJhTa2kuZU1s
mbrdNSaHPPWtYqOE0WoNcGp87IR7GmdrY6Hjfi/N5tHAv3ewm9KILAYR5hPGiz4dSwzcj+OylCiG
yQERhfLU2YqvbcOCf6PFhpAaframvD5yNcOOWFVvmtc7AgfHMFHfCbLH96TgEBe4vvy+1z+YkuIc
5UTSlaEP9JcFSgiSKWyinj2ro7zTAUyyTD8xmoPbFBviVqXIoJ9h/7HWKOUZ3G4OE1Txi83O3so8
xASDiAlwH5OrE9hMMQWkxTSUaENklJ0kOpNASWnnJzDbMWq1WY8NMjb8NDNyEDr1ZwZogoia7NM+
39CTJd3Hmtz2W/HRLgRWqcOj7YAeiw7hybLgse8Z2ZhNdTCZluY3WIJMui/wsm4JdcaKeIXL/xIU
Gtnr9Lmr/GBD7TClGXGhrqaGqVGXPo54/Ph4PiwmJmemZONfHyzMjKfdmmHHZf7BKtB9015ar6u2
QMdLGO+T80bWJyCKIYbqIQXppWXTb1IzzI3+oS6zNyv7YkypcsxyaFBFPhdO854luFTaCP10YBnX
rVWULmyfwhGaX9vYXX2REOv+uDvLjZrdumutxuXWRPTiw9l1Vuq69HOGASFOZROBbW2PE9Eta2I+
rIS0BGsIB3Ix3Oy1eJyndn3M1hdGNiF231zIa45fz2xFHzS8aD652Ddus9S+Zq+vo4Bkd2ZJkVAm
0VJg2sOA1vgDkahZS5Wn4icm2Sz73OsfQ8VesYysembhbsg2iAzCJzIo/Fhe116qGJpPau1N19fP
XT26oVVyu32+R6MhkoNJhTDgQ6hBHkICN0kL6hFeKRLZ06LMr3XWoFpfEjNIjO52zyFoVVo4d82T
I7l0aI9x7g0kthxz0lLMrY8393r6depbuhJN0FhulBdVERaCFAtnRt+tJdo9WsGfSUGSH1qxG9xC
WTQv2g/TtSFDJLaJJFMKGESApX1Lz7W+3itO88BoTV5ubCQmjUZEBlGQjShomooXX0+/l2bKm5LZ
rwT8e/q8TtgCGVq0tiNm3EonoDNXvzfqFGuysA5O3ZwQQV3DJLL7Vh0L1MpFZKvuehxsEAe7dq7J
IbvXi2GMBxQZTU7FoS7TjQTSa1I4Gx2AcRp/qNOaBAxP5rkSubiNUGe0jjzPvSUUtmEbluaZFqUK
G+1+sPoV0ZVCkq6qnszfCqcm03y5OWgQHI5hs/sms+3kkMcb5OZ6mMZmR1XS3Ew6qYRiBaBNDRxS
NaupTGFPMhcIkMA2xRrnc1l+I6yXinjqdr8rbDWma8Berj4oRnFTKQBEYiGZwkCYfUQ0Su/Th/U6
/dRnu46GCeuhpYsotbWJ5TjBeOXDvWKwzqketgljS1tXl6ru3fOQt4e1XGJ1BfVhqvRw1tGhrWtx
3BjoenARLfJtz0+uNeN4WKR60+y3Bo4Ef1rqewvBWUiUhO9CKEWD7v7CfhrOufaT19Bj9BCcfloq
5zYFSR/deDZQVyIF+EgdjtBOVpi00teaLsPKGFSg7oJnT3dgTsWXkxInjc6Zh2QzC9XEVLWwfpMS
YzLJNhLWt4uXfKPeHL4q1n1s7BNaKivNyBd+QqVQBW5dA791YBeuZPyk9s3uci3mRGI4mUMaIX38
N30ktpETESRwJsIEznnQzA91cxffySY1NHazQPjgJg86uo+lxwOd9EzowAcXiNV9yS0ETMxyDFp3
hn/E3JKkNZgnLx1r78Udtzoo644RTUlPhWzZkFou7Zvj1NRsqvzQhuybWsofe7IMh6F/cOr6tl/k
SIhSRX0/6Mcua557aTcYCHrqrEyax7IEl1y1X/V2N6i1hfgXtNXWUNkm2YYuuB+JvNIk9tuZ67hU
/QPxUsFCyJ0vxuYOrGzw7Ml1A/ubokN0bgaGInVeninfLxAKuvdBEWugttNidzVrX8F6tzHUo+ym
mNG1ZcB02CcWnOWVChtvnZf00amOjba1wkEp7hLCXAic6VN/6xU8Zg46qKlPeD7Uibs9a3F5XKr8
hfP+MA5CvxQqnF7DtoDvk6OgHg7KSNjD6syntjWqUB8EsV2D/W1b2s2TaGL8zviaixIXt8xWvxyO
UN2fybaWJ2dPP/Sqk4EJw5jXpKpR2fjpXr+2FfIAuoIw2/ANq9b6vgByoImWX+lIj1rmNQ6I5XMk
6puDigJDBZYKJRLOdDgWDhl/09zDnKJt8QaRfh5U0/jQ7ZWACLu4A4aGzp7HCUC4j6BqUs80iq9r
SHzMag6wOafhVWviLdteR9jAF69tqIBc6VJQFrAOJvI7Dm2kECRXQVaNft+WM7cHA5rV1Set5tEs
suTQV/lZmWtUXEzI4OxA3QBbANqD5ycdHtaF8EU3RRlmKFPpq03y5JZ5CNO9BxCspP9wWWOpnqjk
nItbhjpzFqJ9005U7x9J0RTBYnKmsI1MJxrFNEQSpM6/KqPJ/VpVHywXSBip7geUZ2DPafGkY7NU
y/4x7zG+NXb3NuxWFYLoHY2+5eyfQ2hQhvHOufFMmRsgQIk1G38hZFcRbk5+qZ1Fj3g+F2K6AI+u
RY3hYEhM3JHwaqcntqCTP/N5+3Td5ggNgDTb7n65TULsZhbng2LzOAhyK/Ty3U4UpAto5mG92M9/
ArU+9UvyiSbkQibAEKOERpe37QwsS7a41fKPTCXUTkp0ThI1m62IMLPNJBIJrUpuZC92232ueks4
wt5/X5r8VTXyKpYu0WuNrhCnHXf18iGs/Wy08m3aupt1bUADMoAa3fwBb4hevY17W4PNVek2Kyuj
8x84aEknfXUOwzAZvBf9rVojwBLytdq0NGpoRFlW2kkTQvNgLqK+HMfYlkCKDVsBuXY4UQft4KBP
C9Z8jJcNTU9jml+bkd4AYa4HWTP8TTfzKTQ4c4ct+d5hn4333n1naCg+esK3XoniToa1wDkkGDm8
FW/uTDFAozeHVULIETi3T345hGmBpE/h7yb90x1yhGVN903Lv68G+21WgsIRU6BXkizwjH845zZh
QqtySzqUZ8/Dy4ixg+g/WUdkvMS4NnhXHczBUjgvIxl3vlrujwbUHXsphAcu+37QXsf+oNdDLLOU
wkPQ1lo9JnRRhxOJDyUOh4jXuLCyo00MJVsEbVAtEr/A40GkEcJZkw5UXwoZdmNMGEgZTd3UHDIx
xhamy6kTvd8xWMEvNa/NC5ss4iwilVEczU+BmRJVEnspIYCfmw2k2ykrzKrI0eUgq0lM2sgWL11R
uXVYzlfBdBYDqzGZr1xtjz9EPiSCokf5QY5gVynFadbbuwne0GGCzo1UyQ6psvxcaL3jE5R8uMbi
teqS+Y0kVaZtk5/5nm+hivoTh3oR7S1or7oUVZBAwXgz2QJsTZvwyaK621sOfcuFsksbOhF79guh
UpkOFtRWjRahzhAjKRdAlPmsVQ6guAPrnsONIuvaOZ8o+5AYA27UJ5FWXwJDu1cM+xUDS45JDQJn
72Qoysy3ZrzM5IV+qPqo4brsagIj8vRQmSs9BmlRYlEJ8jNoNIyDYpK+r9eg2C6Jv3YCGGh0+WOv
ZoeZigEtrQKbNFkE1k6v6PrO+vKs96K4ccwFbaSB2N0qJJ6YyGEEB8qN3gqRi56ICclwSRO6B7Mx
+42RXRUb8k1FTR9A9RHGl+gn9mj0V7rS3/Btcpd9VYdoqpCJAQwmez6HjUJKNsJLNicjfWpy4Ghm
jSJbmd27vkOp3KltZFQDNdgCSoPGKzlDlv/ayYv5bRxxu/VuxUJ0VxnEBSrIzkLo+iUgzz6FSxiL
c4+rV2SxopriYbykctJu7fxXtZvN7WKPgTmLZ6XRzXOxTtctcEIQkIscMeGR5ATTY0CCvPR6+9zl
V+v4Irp4TBua63I0n6dehG554mt+M3cOphSj6ij0HuKD9nPKmsvvn/39SRMIzbPI0DHNjPHJct4M
BEteOpXNEVaE1AbOgADJnK9NK1qKDMXAuFzEgCK8W9flOLvpY8bau3HWKZaDrRyV8RqQikfJWMme
Q7Otnt3sVNWkO6pkxf22Y9lIG/xuz4pTm+KjHrPh2GvbD8yk7klZ6JwMuw77GmGUUhtMx7j6tfCI
IjYT6Zt1xb7zaTVCQgKxJ5WgWmiSKco3UmcZcRZMHQU8JzHC8/rSpM/8KyPOEDxS4xT7Uy/ry3uJ
SeV2zooaFqSS3jjmxVUSxm2nwK0r2QzEID4wceJRTvkag3VCVII9It2jlBmItCb5TK99HLF+s61O
0CD5DApA0qDMpntt1F5cy3hholgVK+tZX1frwhiuNlyXog8Hrd99YQx1tM6yC+DvBcOa3zVeHPIY
ejMaluKLPIKbqdOzJ/IOvin0X2ecEUdVFk8lqZRnSfzCQy7J9OjG6r7txzxu7bE9lYlESJCrt7YJ
MtIYrRGnanp09aE6dnXiQn4aZLK1xm1CqPCkTILyjgkf9CRhreKZ+O17u8a8Dfz4pa6cwB3Jq3f7
PX1XURdpehEUI3tQK7Sbpua2rZ5sXuksEWlZMqonrQsYm1rEAnHduRYq6lzmqdfqdbgLIo0G2nBC
3Y9+qFaijDhfpOxLQN5DHfPwXAy1/ecK8L+4gH69yvdBwTMaw37sd5M3dRgDziP9VhvHg5mr1kkx
86tesRojdQVP11ybAqhisG5mrph2r3u/nhSRgpEfETFwMA1liqOZlq8Z9Z97N0u0iEtzNK+ev82E
UhuFcezWCTGKolvh5q7tB8NJ9iBnOrnfsX0O89QgWEcEzOtL60dOqGuRNHh9oOTk4DwzWz2q8/nb
b08XmTENuYLpaSAo2y+MJH2ceibOmEt+7PQCmwPJa4HdTe2xUO/ZLxHFmOy+jYY129DMr9+/eO0B
TxqrWeNGa9dwxMLmJbW7xXnNITku1VdpUUpuBUekJFSNSmW5JlvzRjCnUga6vh4qjJceIUkNlCr5
LPTjk7JbJM8mwZzDPmqgRiQYg2+31rySBKmdGrMpLsbVHknaCBq5rWQrMaVzTNckBOt4nAvq5i7/
xLpYPhLWHygr7WaajFU4dP16X5Nzw1GO5tfoH90Gtv+3hTGBWgaITA99z37sjDJar+96wrTCs7xr
gPTDbW06EkWK5qB07Y3KOeybejefpWt0gHAu7sLUPGjokwsJX6ZMBX+cr9tNYi3RbuUwmFX5aCmG
9M1sVa9ioY0InFm7NcBHm1RMt9YEfZ+Xxi1Qb6gR2//AOj6lVxRvm5FYrYXJZ+qKH3tpk098XV27
O5BpPydWoLRyOtqV+zlWy70kG+U21VJAsusEvtbQo9+LsVsNhNGZCH8oLLrzNDXx1ux0zkS4mguA
jp2/NoXFAlGyzFOajjO2mu7twRQ3Rj/CFSONURYkiEu6mKdq6c55Af2IKI00bpcVkgzKcugL4sY7
Y71jOgv+eUcakdNtz/o2fG9KgraX5KOElf7/YYz/9Fj/ybCNlfq/D2N86vP/c/NZl//q2Oaf/Pw9
n8zR/uHYpo7TE1e0SaAbnuh/OrZtlyklQnWAqugDbPdqc/xPx7b7D3L1HSytDKGziNpXydP7zzxG
8x8MJYY2UoHjcXBef9//wLGt8bn+YrUkQRZ3pa5jSyY8Rbjq363Jy74gZVnRmxqx/d5G62EkHbW8
T310C8GfJvv9LamFq5nXQcUaAYC4UIlV+JuxMzflmErb6EMscAEM+WXz88MQG/faw+7v4XxLPfYH
w+1/vcN/vab7t5kZCMsaUYCphPbdEhphE6MMiKkkuEPU1d5fvvr7f3pU/xpG88erXR2lf8miQVCU
jhhK+jA7OnF5SE+uPyARIF8+4Oj4g0P1X83Evx8no2aE+3upaDbm/X+5mJNT9Q/21oXFMT2UpzJe
IiMShyL+w01dba7/14/7+zqMzVAFkYSIYlhz/3odCXue6cPQhYuv+nsweDAmiv81BVuAsejQ/c/8
v//1en8L42QoF16A3Gi4HiTMKwVnTBpLAK8QD3+61vV3/bt7+9uSrHFvqNAeTUjiTDUjrvTqoIoU
vz4XEQlPPhlWjYcCOu6ekcb86clen9y/ufo16OGvyyXZitw2W+4UKxUvBBFMoYzhYYJ/Xhpe4yG/
Ww7FHxbO72HG/+66f1umelbLq6ylDa0LY44D3LtoI1rqAg/tjU+y10t6YYzeEYLnlE0Bdo2b4vK/
eVkcU2XwHVudhT/6b3ERm8yQC9bc/RxpkQhpbt4Q4d/soYyGtz+tKua8/D8eNvELeFUNi/xs/W+X
aymvBeNCmrAAfYGmy9X0JGXZxKki2uO0tiSw1ZadPXS9xNC1gpYYbrWcKkctr0JbEIY2Ub6nhSxf
caOax7zAiEy8+j4+iPk6VWTPhvy4rbr5LIHt3y1n6vDKYuNCbwmLL1wgCTxX6retN4SPYo3Ozxlt
jn6QbWkyWTXorflKJI2KeVOKMcsPZSu77zYiO0LSM21JcAPXI0FLLUYgjEZ9Dzen5uim7Hzn69O0
8m3jhsLEMREnCrFZD46zY6AScnQmAuVxmHpOXhKvbyS785BXDGrw96mvLua4AeAsKCa+WzuF1pDr
2/3SNyPpUfDNmKKbh0Zq+qeuZm16nBydktqonSnMaRQBpMHUerxQSCU8/jOVQbkxPwcBqpZ1L6nk
wItVe5iXs7mpPVAgs9wxisOjMWZj2ZID/HZle0PDYGx/wfQVZ+VQgxjq9h3MgmUAQA84GWZ8bQ8I
2/LPXQhE9uqCCN2bm/8g7cyW3DaWbv1CBxGYh1uAINnsWS11S7pBaLAxzzOe/v/QO2KbROMQ2/aF
HVLoIlmFrKyszJVrDf293oVDTdGIsqsdhgaqmXmndk+q1QXfwrz1wV6NEIPZhqfQ0JYs5kAdBuDD
r32ktncU7IbvMGfDGS4q+SevTZTPrdYnj5GkV5TSp1Z90qVmeowYFv2McgMa2KnqH9Kcmnw5lgn1
eBw6gMsjgymoU3sb8snmxEBG7Ex5kZ8qdK7BKFLILmJJ3oX4IyjUwqTqX4Z3agGIX800Ku2VFzqt
2lb7ERy9M2/gromr6rMOO9xzY1XFYxS2+l3UCsonQDClK0uweRTtID14Wj199kZ/OJQlNxG1y5hR
XLEw7Xb0SFfRiKK02XpAK28qACjZERaU9K40wa4CIReSfi/VKfMNXt5rMGjEqfTb1GE42Ulx2sa2
p4ilBlk8AoR/wqTRxHzhevDb14xfY7y2ZYnqCNTUqHP4VjAiCaaKKaNhQ0KXJBJU5kvbHoYy1Cva
yfV72OGBb/HAqS0jZjx6jvxaJDTPCc77PRsLMLBN0KPqaWp7eRyQFIkL0/yJHjxQ+MBMeG9WdQ1g
J4iMPayaDAr2ni+/krJrARN12jTuON0U+wZ6eqPig2BnBuDRhNfC9pFQtLXUD2+V0St3ZaEFbi+Y
vVM3U05bXCwOYpnXgSOpUasA8qyQamGQ0Fd3ZsJ0PeQMBi3+SH3xlWgePRLANyA27t+rMdP63ihN
7thZ8m7SabBAUFYKu5jXLbBDr6SWY1QV6T6oMG/co+hSOYMotK+1X5YOLf9+x3NSggowLL6iDeup
dqcrkltZkuF2YGqBKnrZbdL+GQhPYGQnUb63WsOEFbisjmHfdtJLoCO9Rm1HY3wu6yw4KAQ6GyVa
9AwVivUIUh8uDkQv9OKuFNUAJFEk9988SYcuKgAVAdqutugPiXfCVFBBUHo/rZwOjOyA0E8VwqWM
btfnJjeVEzxnuqsBlTgBUWEwVyC+ARvwszsKmfOIczP8hFxTYpAL+g69VIYUWG6bNS7nsrr1IssU
dqQ0qNnpZUr/q51U6OyncAC2WBW5+kRtrfqUoQLAOLLC0FxWsQky44Zov05mQ225zIr8MS2VSmKa
XqgRTNUkSh6JlZZuXSUe3l0xAaXAUvk0dAyr7Mh8BL6cBiEOTkj1y1HkIjJdQLnZ59AYR8B5Vg9z
ctjPQnZew6hK0bsj3HN7y2KGXgNOgPw7WDZ5qg5KEFBJ5TR84xE63AtwEdvi3M200HuCK69D5JO8
DlYi8bMU++l3mln+rqzr/kSb5F5pTOr0PQi3icO1K4wxuq85GXaQzPXiLBwR2sqnw2AltCvhEpVT
ybxBmFe6Hazicz36JnJO8lNYmPoOhdkTo0ffCoUGyajwxvZiFZRfoKY5oAW4jq25oCOJqXkSdcgm
mghWS0/NzZZqjZb96hhjfArAuJ6iyKJzrOZUxLqOdNMyxKfM0uAS9crJrT0ae2ohfkUDGEpWsybP
7qkPq1mOvKGXCC9dq3p/Um9td4Jk/TlJwNJDCDcP5SAgVpF2voNGaAY0KjDgaWo94cRziaYQZWZ3
8CTzJS/BdFWD94li1msANgHp0PJFbkbpZsAj7AD4n6OpvnmS0Mx1NBMiErcvQDxJMhSDqsbG64CK
v3XhRJ1UKLK24sNE1M/BKBt/eGNeECPK6lM3RP3RTNsMElchPMqTQOuHXo//G+0e7xZwn/AT7Str
eJoYI1WeVT+Np7sk7FKg9hMg6qofntQI5iWnqxM2zs7AJ4IdV+n55LJe7GKIeNzeqCS36zj/lHZ0
n6KpvB8nkBq5P2RfCK2U1yNuqLAe51FVZm2tuK/3Q+L1+9DsHnUYHu0W+IxO9QSEdBmeKuq6jmwi
LNRKcCFCAmU5XaDGf4acI0oWVCPoWYwEU01Sfrb+GD+HleK9GtGUvcVMVB9rhvycrpMbQjwDnko5
I2IVOh++0DE00ijFU54XPRD/KnqYBnO6TeC9hZ4qY8j6Lg9GL36WrCbtTr2A5LOYDMVb02VMA0Kt
95rDY4eOlWYl1X3ZUgYdK91ntsGCjrcHKS3umoqqiepVwXgEyRGPxyxSmfv3GtozeVGeqEwlPyvo
YBOnK1VpuGNqr76Dj4ZrSPPCe8Be5j70O5CuBqzKgQRpDw2HInwYi6HYIKiS1t5GvIhkmWctw7fm
4m3UJEnNpySp7J3wwfg1Z7GCg9BnSRYNPfFuK3VfN4gdXUfXVFXF+QedvTBBg4D1KbuSNzRoE4c5
FAf2CWR37fJGhbPC3rT48ZGiiaTMPNlJsVRVWixRgHQrlynMUSNoOGj32lv5h/dN3SE9s0Ok7Ato
yUTZt0/Ct63HuzzLQVy+UzBN6cSCvEqzNHnxTqFsweBKEXIPP7avHa/c4Guyh7/iID20h+H4Cwj3
3fxeGb6AjICPcye/GU9WuFVD+PiRL3/GXEU52/O0ELMCueHMpT0+yTvdCV1zB8pr2CEFJO5kmztr
w+bHx4pGwga01lJM1D6XKzd6ZShiwMeuGDdQ0kC64CHKVY+vvdH+uv6+n989i01G9EME8wflGVu6
+L6xMZjAGucZEehlRyqptNB2RLeX62ZWVoR8EQ89SAhlFZLAy02E14PiMPpjrp54qIpXO+aagVke
Ctpp1y2tLMgyDcWCOQCPlZeEwG2lKJEilaPbaL/S9NaA6kIYD9dtrHjmTDWsQjssKpaxfLsOU5iY
qjyM7tQi7CP+mdYbBt6/8OKzXFiY9/PM6fp6iKsWZD2Rxf9U7aS9eQ9uhOHYwDaOdMYc8P4J/Fx7
72vjhPv2tnTNreg2f/prv2HhGjkDF8KU8BvUA5UR7tTRTV0orr6VjkBxpHNn2ePJtv4I/0nhTrtY
/6IKpE9hDtII2whKABWicmc5yqH5AWET520ryi1kwOaikyFKcJQYBiyNqqIsCkFcTkqbD4ylt6f0
h/qnf5u/Gq3d7UhhIE1EAgZGZRN32pOcgHayM2frJ3ws5/ELdEmmpqsjNLyMs0xYZH4RcWWJJ/+o
HMEvU85LTu1WyetDzXde6ZmdxcYCz+t1K8BOcqPtu5dgP18eyokRczd83CywbVlb7KsHUbqu+ljr
nWE33c17OdjJrXEAIvF902E/RmqIRyWCGDuoq9qyJGrxQhqZmM1wWO8w3MWuD0ufXbjAEg/irf8Y
bKgirxR8QeFb0KsSI7VZGfrylKp9k3WtThubl+COpxPIJdvbqbb32D6Nx/TtetT5GNkurL1LHJ/F
hDCOqiafm+a5cZvKbwWQ7PhfruidFPHMBrKqdQmCcV5R7/q39aE70va3FUc+9remc31BH8Po5YIW
N2sQRGjrCBiLpj/jVP8CPP6P6xakOUe4jGGXJhb3TguhdOeFJnWkk3lAWve23gefmJD8H4LIgmHz
PYice8O7SvrZ3rXDZOhtgi3NFh0qfM5gPavjQYMDxqWA88o4gQN3RVfspWIfyu5mQXlrP2cHOvsB
3Bi8uUp+ABydlh39hiYSWNXecMS9ilT4bH4zVdk6A8ripmIeVhaE2WPm/sC86vYP2NdoJJn76PtW
+Fo7AnTNaCEpxDEC9eUKGf+Sc68AZTXUnWOmn/TwU9/rGxnE2jaeG5n//WwbkYT2oV2aoVzelyF+
TsZvG045F/aXTnluYPGdhnBCdBZhwvecGpyiA7njfXAUj/oG6evH/oahnBtafBsipBpQX8T7sxe9
R4yIF24hIdr3ZGq816V0I21ZPW7nBhcpQx20viq1rKx3pr3skCuftAfjIJzCvbmxtk1bi5usnUDQ
M+qSgRCyvUP7HLxYTnwThQ7EDW65EXtXupeGiiASbkeePKeXl04BPWKDQJ1Fu0JxGOcXX7Xb8JS9
WfdoRTyVj9GPyQWsebPhKSv+fmF14YppVGrp0Js5aRC4R+6zSDlqyg1lb8MxDvBbH4aON/vBkzfy
hLWMiPclWFNLNkzIoxdXWxoNSj2NWAZYdPTi34H4Cooc3N6zflKd+jl4jJ3gNaRZzLAh+LzmS1f9
gMZsawc+ZhDqTCr+377NwoUnqjJZE7+3A3sXarEdM7edrfLe1W/HW+Xp+oZ/PDCX1hb+qyZenkml
xEhw+4lJE+jKfwiNd5SR/i2fMuaQrptb8+HzXV5e6c0YqbUAbv49eLKt9vBmuOIeDpKnf5IdXdha
PKcDofblYMSDWxqr0p6xHZePeEC2zK6f4scte/OHWQQ5VVVkhFlEVbaoHFwemJgJ/2FowcJRcbTs
pP3iN5/jjLnLDgql69v40ZSpAF+QSMCAc0OucGkq7AAnSaZSuKif7CM6DGboimHCiFC+kbGs3HYX
pt6PzdndkOZGjlKjVrgFjHIwYt5I6VHc0cncFx6ztMYjtONBeys0v4xu4yh8vJYuTS82tBDhDCg9
VgnXmEGJlK61p/QbC9zYyvfe8dn6aCyimRKwPrEId+pYQnvk62989xJSrWjju32MbpcrWsRUyxN9
ZiQxBgkhg+u0HF2l3RD33Nq1RQSVkpCGRsuu1RKIDMqjEbxt191vpVB1uY7FfR7wcEva2SlGpldy
2/qFCHe253F8o+yh2jgJDkxwX4MjoykuvEjw29xIrvQlu5f//p14+UsW0RJmTaWYLH5JdBMe82fk
RxztoO/zx208z9bHW4TKZBomrTPgkBjLP5Ih2wfpbyrjGwFyyx0Xd3xZCVKtFLPPM7gdi/sR7YPu
vdz89fo33HKTRQgJMoB2MjBad9Sto1w0n5Nw/PyvTCxjvcYwtWbO5zcLpFddLO/h3rv92yYMKqUU
Dk1JMqizXQbCOO7iopKy2g0bdH3o7sIgq+2v21ipQVN/luHwoWgCE4u+iENjF+iwRcAWX7vms3nq
TJvijEsx9nP9O96Fj8LdhsGPl/KlwTlFOItJee6lHsTptQuR5ck7NJ95PbmAHKm0c5AOwQMA2F3w
nabq36/DXlpeBCjFE9okDLFsWF/UWICEEkou1ESH/tv1Nb5XJS9vS5PKkyYaGsXu+TK7XCNgC89k
cqUmEehdXjSMOb7Ela0fgm/TnfE1oOiMPCcU2M5k7O6SB8nt980P4bRdIZrP7bVfsgghFl3YzFRV
fklkPaUwh9r6oMG1Y7yJ6sAskDf9/XNBkVs252KqOHvv5dJNRIeVoDIoclsPqs9cSv3j+ua+3//L
JaHtrJOLWOidLkvCXcazvUFL0BUPWuIYv5R99zl1o71/L32CnMomj4Vi6KS4+WN2Hzcbt9yq+bka
hQKMqoLqXERKxnSkyC/j5j2JNx5HtzyJvhOfgj3978JFtEs5wYoOOGiH8W3A19qJNedaNfhLUnqe
z5c7LNE+hzKiaOZC7h5GveEof+sc65DD3G9LAGv+QTXTPLe4xF2mKBN6SoLFvjLsxAA90zzH2qtM
/0Z/GJhGY8Tq+keWZzdZfuSzRVqLsJQZUpHJcCVAZuK/Zb70oonx71BXd5kWnopAv6XN/qBnX7wI
KkWkKezM/0Xz1bXUW96Rh1jSH9jA8Rh28QFaCMX+f9kg1GgnsYqJVqaf3ozW5gNgJbaxUWCfCNg8
L5ftl0jTsqTUS7RA94z+Q50CCAeBib3lDA5jTN/7ne9EEPLsNVSBN+vea+msqQHsBD+Kb1jLimnn
ad5Ih7Rxm3L4UQfyCxwqB8+qH3Il+x34wNR9oXxIGRdzIg+u+ylmui/fuORn91t+OaZU5nuL/6D9
vHRPwZebyRNGWKfyR9rFMduQ5z/kjFBI9bGC6gVMw3VvWUleWPdfJhdBrkBcFanniS9bUR6GzXNw
oAG4buP/s7l/GVmc+wBWSVVuxMaVD/kPYz8dYaC0odHh7IMH3joAm+YWuRK2lBwu68ZNLLu4meNb
9hPq14Nyklw0V9zrq1u7Js53cBFTfKWPW94KfDRp/NoV/sNkmm+Qs0BtsE82vtZKZZXmOo0ZToo6
G53P/lkGMAhMSwVxW7sgUT/Hn2T6UPFz/Icy7qZP6R1AWUqbYBCKHUNLweH6QlcDy7nxOXU8M46a
FEAEH+Pz1WwFblHvfJO2UP6c7aqbwGEuk5tZh1aCCU4H/jooKaCHYWp+v1XhXTkpVEJoDhFdgesv
Uy9mNUULhGlNIA+P0pHREHcuG24teV7R4kBemFkkXD0kMIxqYQYNo16B7DyTNo78Sl4/BzuIYQCs
ycYy3bGKIBanfsICfGgqtLSS/1iJIFb9jUO4El8vDC0OuglPS2qUIhkcnACGcSNP5m1TVy9mgBr0
HrqO686yunNn61oceStoyGVG1tWn2u88S49BrW6UqFZCl8U9p0qMjZLSLEP2aI6REUOpysiV/NkK
+kNQjPu6mjaeEutmVFNFz0FUtWVQ1guz0AuYIt1S1D8pkCnwQIJb6ds/2C/jLyuLz9OrlgfhLJ5m
SYyGwWFgByKKnv/OyOKjiIz7QXgu1W7KJWoaX8L25rqBtfjEN/lrGYvQCx4BBl5m+EDyM0Ywvsa3
k+3d/OLKPkyn/4ybtDdMeR+2HigrBUSaIWeWF2HYkPpxNCQs/6f7Am/nydsbZHbjUd+I+NLqof3L
1rvS4Vkg1PMoZCbp3ZbyNYbmBRw6sU9+AosQfcpKR9+Xgd2/yQ/Zr+sbvHqKac2TQBsUE98T3DPL
QYbg1pBoqN4iRjZl6UMoQaHVj59jAaGQHPQv05mbefvqEUD7DRU61QQks8go61qd0nLi2QDXgJ3b
89iStm/v9aeUe3yikGRvD4WsBpAZ7gSuRPsIA5C6WJahMa/dVvJvRBlUeJ1unLn398aH8H5mY+Gt
eaSEfj4RQeRDddPc0be2ixfvxqB7gmS4AwfBgfn9zfGo1e20YB/QyfNomc//fvYRfUusuVisGto3
EOLIDecS2iB9/U9O+5mZRUjJjQSmDGajXGF6E0FO+hCmXPdGafUjITqgy4qqqAz4Xa5E1cWuRlZt
Lkhk0OLbxT4/ZLfdiVnPk3ksDv5O+0cR5szk/JPONy+IwpL5ldqN7qyXDoGEg+z6J/FpHvuKgKef
Wvrakhu5wm5rdmb9u/212sV3C/IuVxCxg/VpesjkX4XyLde+XN/R1chytrrFN/PrshckAxMtzKgN
2X4l/YihDk0073Td0uq300T8g49HTrmsBUQV3Dp5QyhRD2L/xTzFp3naKk72DKpDl22nOxD6PzeM
riTLFoi+GY7G/xmiu/x6MgMYVswz2G32CLVYdgk5PnSp+/oAaeisZ3KQ3OTkOcIe3qitO2LNWyED
s2jmMWaqLnUsGzljPAPRbrfW65NQww0uG8VGgF7zkXMbC/dkfkUpIRPlvd/e1YzZQzgD6GLj3K0v
BGlWg4xxbkpe7mIldRKVx6RxBes4c14P3oaBtUIJkekvC/KlBbEKEm3MYYLsmLyx41uEUrM90lEO
NwxTEPkuO0TCltE15zg3unAOUxgr0ULU1lVhTGiK8cWr0KBLumeEnnYC+nEqZJhqA6moVj96hvJq
JcPRSuE0jbPsPsiUhyGrn5tk3Dgq69/0r81YfFNjFCKmYPhdcvKW98/FzDLVvl4/Ges2qDsACiWc
LkVp9aoAsILCqDuof+Rj/qQ0wWGItqosG1akxaCl6NeRoOdYgcLRjq16Z0nqbqaK+VeLec/VzmJ0
3qI20YxC7Q5R9SXIVRcJI+ZPOthvrxta95j/7tp7JeDckCJIk+9hSEmnm05HNcRUAQckwU8/yG5D
GLI2DH7cQMtg7Bx0JFodprSMX5WvlQK8jqMLm47jGYepgAVJfbu+qlUjPGhECRimgg7A5eFrdAYv
C1GcGfTqvQ4ZVwW2fNA2WmQf946l6OCcQVZrTDUvgkjJrGbYo6TiJrAoBGO5M/oYVcVxN0I86mXP
19c0p9+XqdalNflyTUz45mUkYE0eWifKflTw7QmDCZmMytQN6n28FIo/r9v8GCaxacgizAIWeu/L
M1WXPjBscxoRyFDdoGjsdhNV9/G+vjCxPFDRYEieFUqoMqp7xTzAwFg59eTqTrSvbivXa07MTiqO
+DnYRiXPW7bYUpJxeCdNHXCBtNSHhjUo9afenJHRzc6odqo73Rpu8yeSRzUlly0Yw8rbzoLdVps7
au9P4cULyw+7tiuCenTDxBa/a4+8U/dzS7c51YxbNDb0xA5SQD8T0uat1GvleYdxVdGNGZpMeFwY
h0EN8dmhH12+sxMPzWFQu8+eYt0Mhsgs2UPQR3+MSXDTdsIb0LhP1z1pxXstbkPNmNNpQ1+2EycP
skGOy+Sqfu9oTKn5yme1bN0ePmlpDO2+kPeMUW4EmxWoFRW+v8wu35ltrnhlYwWTK4+OxGD+7/oZ
jdGf2a3W7aAh+upH6GnZyQFim+vrlT/4tQ58RIOaAgS2JVIPvzyuJrc/UpqMejCfcEDt4r7Z5xzW
H/ERbjEefiOsnrcqrPZ0bHwH8D0T8+Je3zM0irzfRqHn4z4sfs3inRbXYDCiXuU99st4NL7WDyma
CfZgT/DsPevQ0DkTA610Cw7Xt+FDAFnYXThdJVWRnpmcMEGAOgrJrhRi6H9jggrT5UYzii2kEaUs
6LgnKGxeoBvd+JYfc7mLVTDCc2mCifK+MVKLacSTtFfd4aj4NooHz/+BzTXfxK3r/2N9ZLY431wW
Yj7ih6Im4kLMdvuwI6NB88q7tnbKP1KeFzG9nMGtC9t7qw7b7+p1PzmzO3v1WTqgWUKRUDhhWugU
Hg2mYr+HbvGzh4TTBdZ/ItfhVTH+3HpXrO/wmd3FaRFU3WDORh85LRJEzxBYzIMpcWgnr5BWOeJR
3OpxfAhIix1enAip86e6bVlpdNPczNh09A6O6X4LZfwx5i/sLE5AA9ifOuR8x5zUE0C5k3RXHsxd
50BQoD3weAMQjz72M13MaguBtbHG5d2KzgFM3i22RWVwMhSj8+Qm1bSDoe/jdh+iW6ZsAZI/ZF6X
y10mrgHzxJrQs62FkeyTBuI36r4U4nbXD/3HwtPCjnzpqFmgowGPhKprfp+4tqGSr3YwvN8qR9qe
oTuDSDwLiQUQvMJuiy/nfeMuEoeF9cU7q/cGyB9lrEc3+UO2747tPnuQ7XC3FT8/1hgWlhYvJ4TY
owje5DkQiE7yW9rPJwORz1O/0/cVWOjNozjHy+XaeBaDFWZ+yKSXu9hZxuJBQZLzDckXsZB3nWYd
RoPzDw1H0Hwv0Jyo0CqXA2UjkK+5zrnhxSdNEogxC5gg3Zjr2Twl7Y9hKwvZMrH4bl5bQ+Q787lZ
XnfTyFH6VUN/tIr639fd80ORma92vpTFV5PhOeh1n6S2q58nE0AnbDCzitVeGV/kIkYAo/123eJq
BD03uXjySEMZClKKS4qFg5rn3vxRHwROgTEdQZcyQLx5CObNuuYoi7siCEwT1iEcZZ7vUe6A4gZ7
OC8dybFeUa7cnFmaN+2jPboCgHMVaogLx0xAW+S5MYB5yVNXT+V9V5sb6cq6f/xlYuGCfpEqcOBh
wgPUkTdwyxe3qvJ4/VNtrWPhhHoXeEEyr8Mrf9XJkwcj83UDW6tYeB9DV4Tgng/j0T3UjchVVYpP
09frVraWsXC4rjSjptJ7Pkff3UKP29mQ5xQbS1m7wRCv/+83X/iYoFptGc9P7HKWnm4/iWgmyMMX
PfkkTncVss9KvJUqryXu5yYXqYjmD7oEaTJDv7v8h5gf6u/MiTslAh+pyIisLR+3ARdbNhfJyJDr
KNpkhL5qgC0rD958sQvvGGgL99C9bxTjtj7cIiNpu8AHjM0CUYpGvOLbTNtx3TVW09ezPTQWOXmB
CEyn5Hw2SKpR7/gaHscvEPDH96NCJlnKdn+X72fO5O0u5upWmrKhwmf3Xpi5vL48ahZtaeCW9Ggf
hNSBw1j5BEPGbrxrO/AUFOYdgvH29Nrqtp4Znn/YWeqc5XLHlrDmXkt20tij0NFvhKfVrEexmGaG
6FHXYG64tIHQopLqISdbRLvV1mgk/tD20jF2fiU/rEOAFOY7Hmgr1K+ewjOzC/dkdgd56wmPIWU+
dUzmlAMycsFjpyCGhxozyr3J69gNf153o9UdPTO7cNR4ImWVjY4cL7ipG6Q9YDH6VxaWfhqlAaDc
CWcpYhpFfeIMxZfrFrY+mbG4tcYkHbVqNoGmZI7O71cdehy7fZ7eqtvwLqr35Q2TLOAZCStbRYjV
pABmDyogoDX5wyJGF2NplrnODs54Iy9BSsGen6/IRZ7q1DF+/MOs4Nzk4hh0sQpfdYWLzijE4XPe
u/OrNb1RXPlNQrVoc2r0I6iKZEsVIT5lYkeVPxCZRF6c195/AjayCp9m3ALkxAf5j+EnzGzfIZMv
anueV0XhEYriHbAv2/o2bdwbqwWf858xe/PZ+e871Pf6uT5LV9pVdr4r5CdDO826Vuqhs60vukSn
37Nz5Nhta6dR0LR2aL0dtBeot8OHJtwoT6++HahqGtSmDUrhS3iPGEZaFDN8QH8yz9xQ34e3CS2o
zi533gty9WiHbaMO3mcPlmmahfI6X4RprA8sIG0jhkWMyrGb3PXPw56C7hFB2fiYP6RuzYPFc2Ib
KrcZ9Rbb6T0I2l/zNDPik7twfEEqY0eld+Np8bH4iY9YlkgBFJgYJJGLU5jC0eWJGqdQhnpGu0Wx
AdwFPHY30WnrybaWfZ2bWuSQAuRA0D9w5iBdvvF8nqVi+hwbytZ4/VpQPrezSCPRABujvOGg4V2d
Hd0UN4N5Y7VMTSf78FD8mf3InyTpIP2JDsZhO2VZjS3n9hf+blV0v7L+PbZMe+gr/1OyaXcTRPX2
zPq7dQt9RKXqjOSZTKRolg7b54cK9hQWZVIA4p3nSAPNmesoNXlZwKl+3mbFXbl+ZmJkCsgU7DG4
8BlLLPS+1ligqKOckxrfRQWl+uvXw4qzSJJkgoqDzWYG9l8GDbnIg7gRsSHpjNeXPwcRNuO4fL5u
ZXXnzs0sLnAUSUYf4WrKsGj4nEAeHZCy+qTbaMeji76ZhH2cYuNLndtb3Nw67KFULeZYCOUXw9vW
Xngcdv1Bfk123ZsELy00lg/Bo+W2O5jNni1tF//armWs5ILnP8NcpKF5bOZahuQbMObYLlGTzuvs
AMHXTh6T4/UtXl+yCk8QhAIyzbLFkosU6Nw005PIms2ZdKXjDAYp7wMHSmU32Ku7fp/eeFAAo/gL
R3W+o4B7k79d/xmr/qTBgzuDOmlsLS58I6vLSbLmoACvPdInqEiiq2IhsWP+XVDn/InPLC3u+aFC
PNP3ebKgggbk8kfcJq689VReCzL0yoCvMfrLEVx2Ubou6+kfaPNjTNpPN9ygt/F9dcsX3Od7H+nj
rQx7dQPPDC5OCmRZZh3MBtFbPXYvyq3/DGjjzqRbJBzSxwiG/+3q93wlLK7Mi1UufKeE4VKJLYz2
Dv0FJz3NL87mNKNE+p+bd+FK3ebMGn2Gy5iTIueQNPMSZyKdmWnGQCqBShGUgYjH2bXkbJmco9iH
9dH00wx5HihcUm0IWtz0Mly6rpR/1vyHEbW7QTXtJnjp29//4ACcmVrcSprgC5VvYaocJpuc0Q5y
motNsJFQrN0NKEf/d0WLc6ZLkZnkBgU+sPWPhli+pbm+kVCuB+0zG4sTNmaVFMuFQiF279MBAnO+
Lw+WCxjE/zyPYYxbwzOr4fLM4OIy0rVYgJOavetS0ZG071P3fQx+aFsQtvkIXfOGxRFLUzSCUhEz
uWA+UfQN7ULmgs0QcAWD0ur9MR22wvPqsQbDYKFOgIyNuEjKUn1A0WjEZm3VjgBcB35QWzKljet8
PV6d2VkkZUqKCGqf8828L5riqAx0BLEjvHaucao+6bfhfosWa2thS383DV/TIwyWkW4jruQmiLJP
/dZc+oozyjrShLKsWLrBe2KxsEpvxirOtHnur39NeUP+mhuRXGP7/6EL+fF0YWzO2DUSdoOwfxmh
xM4cxE5mIEh79A7ZHp64nLGYmZ9xfhyEkCM4/sbFub7Av2wue2UCJKlDlkoAuyQGg7Vjeo9ONRpB
BlNz/8uM1ccPJ7ORdHZnNkx4JhYb6vVDICHL3bto20ByDsdSCPa2v7keDtd28tzKwj3iUO/TROQR
jg6iLQqPSvh63cD8KS4PM1R3LIBe0RqLkh7EAbysUsd9qZ/+0wmT9+q2dMTHK+TSzmIhXh7xuivf
7Qy7rHNUN+OJDTqUyl6/Rz8CGQ5q9tu57MorWjZkBcJJlskwvL4I9eoQmHCP4xi10foncHiG45tG
aCPH4jlZIPSu3pSYbis4kGCK7w9VJPgv0C7H+6wuyi+WmExHM1e6v30HwYXCqKUBDSbG3mPRWcFB
LQU69Zk4uIOCCGSFcq2b1Yq3MYa0djDma1uZh8n1j1CEBt06VJH0GcgafZbd6egzJm8yeVj9L2+8
le+MlIMK9oFhLmqcizsoswy6I2VFwGyc4kbZlaUtfisp+v8WX1R7IG0WboaIqXk72Ka8WHFmUyPs
MBiIR38gZpq1spRxwrhme89AghCed+tPckndzJFs3zXc6Ef16v8OJigsaQRsBfOPN6N8YX/h5EoQ
e5UGJ6+rec9xEoB7hrHfT7/6sezICpTUwfj3L6zZpKqAg1Ng5F0WRqxWRearaDriOjBl5PwOZJ40
8RTW9/6K3xLrWIl7JPPQthKWDFhcF7Gd3h4D/HEE46eO02YoUflSgIpotQU0/ZjNsLK/DC1ru10R
IwKfJR1lLmRgs/JUWeZno8gnGxr5jSi4sahlkRei6Wjqy7hzBf2H1aOr5pu2uNVVWT0aZwta5DBF
rsTVOGFEshC+zj8D5oPV+8XI3ry0/Pux5WLzFreToKSx0VjzV+oHW0bGU442uqBrW2bC52SJ9Exg
EV0c9MrrlFINUM9U4xfZeFKFZpdl2e767bS2ZedGFqlmkAmFqbYYSapnD4Dl0EAxHQ9wcfFn/n7d
2gp6SiZIQrZMvVVFF2axa0ZQ+gY6gR1TXv4nVFzsYGdC4Qm/9X4WbtrOlNY38S+Di4DhocWH4gUG
o+rZsp6DSbDH9s/rq1o7R+eLmn/D2TVTmkahmgI2cqXYhWLyLJbxLkqz7+I4bdSp5p+7SCbmaWTy
Z7ZP/wA9QYG7amWIUtxSq5+zSmFSIm//pY3FKerEVKEUHHDBaMhIyI0zCv6G162FcRMZIoSILIoX
S767SrcynqAsI/cUx0Paoze6OzH5oTZvAM4eo07cX/9EazkKmcl/LS75gMwoKFHbxGKW220ChaHC
i97blwIz++MuuK2cVtwcBlqBtuHuZ1YXBVJflzoRmZcW0F4k794VrxB/PpRQGt6k93OFfXI0ByEA
soW9tJHZrhxtsNTkzaCJmQNc1tt0zzL6IKsHN0kBuQyw6QRZ+RuZpdQZ8pzPix7URlBc+a4WaSCt
tBnC/IE6IEK6KbAkD/U3K9NuBikJ3CwOqodskrKbSdSiXZf7/lHwtK35mZV3JbeiyPAoknf8YVkH
g+yuKtDoHGAtaO5EFzn2aDdTQKCA8KNDRG2z2L6SCrG1GqEZHh39A/JfkrVUCoQSg753akpUOjyU
XHUvPCH98WuqJG8XdNbvYkLV7Lozr8Q02G0UFegZ420fEoSZG3NS6nhAjUnfNVVxgJfzwfM2S+8r
IIWZtQPCFEY3oHleAt2sGs1CpHNmzKl6am50p0QP2TafZjrMfEcH49F7A9G34UQrrahLs4sAZPbJ
JJSz2ZnoubtBou1guLPF4LSVT67gFC9tLS6kXhtkRhwqyhFtYaJpHx8mA8GN6r4QviZD6rST/6p5
wksmC8frX3EllF9s7uJmksLYT6QEy0b51fDkXaNs1VpW7qVZR4LLliCA3sAigTAmTR91s6ClJ4CD
lBvx1FrK8zBm6e1U0/H9B+vRZ+IlGqq0mRe3oBL1lRnKfLViQFRH7N5q2diaGfxIlKoroL5R8pyB
KyhqLoykSt/nQRjNLT0TniF3ukOcwtsVKUj9/FT+Ed77B9V+LwuHewBQ2830FY+ZfwIUqbPSKM22
hccwjSMjCyIAupa00u4TXXuY0PU8JnLt39X9IN2XnsQzIW+kQytPHvriw/C3709+AzMyZKBzXWH5
RJATI84sOeVgam3nKCrlhD7cqyB8kaixpxjpqSEpN4yuhNgLq8v3Qt6JdcRwMr17u3VnvmFJtOfp
fOMw3lT3/l7bMPjRfy/tLW5PqTI8JMOxV47qLmWw8P+Yu5LlyHEs+SttdUcNF3Abm+4DyQjGKkVI
SikzLzSllAmCJEAQ3Pn144yq6UpFaUrdcxqzsjJTakGQ2N7z5889amApBFKPZ4WlD67SXy/gPx+r
b4e7Onaazp2Y0xfoPfK9B8Vgf26IbGW23kcdhf/Li0QVDGoskBC8NkAYKFEqoBK0naP32T5AVSFy
YZXKXhfV8H9BeOr9J/vneNfel2zIKw+Wi78dqGYD0GCRR4I1th/VkLdbRK+C00fH+PuDwuwE2AjS
5+sOw7GrikwwvM5Z2ihfzgf4nIRBVq3+etbeoQ8t0/bHOMsq+in6bgZFiTVinEW1efGL0U5iwZ08
csOFSmI+4t5Y2UNo3Mnh/7Ri/hj66oDtVU/grrQMzT57IC0vbmJ2Qz8Y5Z1r+O0TXuVocx1AC8TC
MMt9yCHIZBSrpWC6oBCwslMXHEJGwv8gaH5///3xeFdARAutE2dscNiW1k2Vbir2xDMjVPYHLJwP
Fso1rgx/vyxgNbY5JHd3zPL24+zG7CNPnD+Hpm9e4iXo+GmZzLkBd1APDyPgNQjQUUXzVK/TLk1I
ZXwrnayPevcj9Y/lDn+brr0d9OpIgb0XYYPEzI0FfyJ25celQT9EqN6dJ9QBltINcLnryoOpS1vP
PV4g7FsStw49IM1fIHUYqRtbAJzXUbC1EpAQ64/2+OXkuH5ApPPohVhyUpjLvt18IoUyctriMjT9
vDhkaceiTDPYuLXmlEZGnsLKRvef/AVWgOfbUWZ9Edmy+l4xdYbf24QSExxIRQqmU1aN1RlBKIxD
TWgBzNS8d2tDx4RoMwxKfwil8ErYk2nYaJb14t9GWFS79MEYcVDTskjBKp3EUyYWI/i5He8hRTyH
k+l0L6OBKif1Zb1l3kBDGP5kieKE/HCUG3wQwP458QJqA8MwMGwRnyNGf/tSjJK1/jQyLOjipU5T
eINOUeXrsOToIGwRQX9wAr63yiCa40PM76L+fTXegBc3O0U3otRaQxOJ6eBGWzNbjZoM9ykbxtix
7H5XMuquGzllYb28oDaY/FPjN/BAlsN0qwLFPgrX3tvZSB4WMVBI7KBC8PZFgLOu+TDO8MZTKpQq
3TIZhJUzf/AC3n3+n4a52mW+6xZwTgPMb4+8hldT668J/HY/oJO9d4D8/DBXcV/n9Mp0mIliQklW
FmgAtXp2oOXuuqsOapLD41/P6nubGq2atkcXgs6fIl3SeUp0hjWuLAsLFbKMJRD2MY/qtv8gzHpv
loDpu76FOUJMe7WHK8SZNTemccXMs1HaYR2Uofan/8OmcChYYmhwRqHkWt+p4BOUbtH2v5J6Xnuw
OlXTkVAAE9MTEx9GWO8tiZ9Hu1oSs/YDeJFhtOVIRM8FbLcBaiKLZKB20s9mBHIFGXcftYa9+yp/
esirNeJ1pj/SCsNmNkLUEU3zvh/W8oOV+G4K4rgW9G1citbpa2SnhnP8UP9GW+2RAC32VcNBrD+W
Hf+zmi7yrZ9GupaWtbSy5oBf3uMYQ2jdjtU9ZD0WqfMGIg4hWBZxsO0TuGet2Jo8/PUeeHcW/3jO
a5VZkcoqJ0Y2rRjUkZFd3pDe/f7XQ7wbi2PNg8YI1QEHMhVvz6hs6FIYPeIGW1YKTJPXangFOLdd
guKGr1sa5/SDDffu1oaggocD24Ms49WQhHZkGG1kbznYAqSfk1p795aTQscw/QDLfQdLAS1sEVQz
4JwFTberzc2bOuNtjceTCOR2POU6saxJP7aVV68nUVYxnd3ih9Nm5pYHbXBHsIEPDWnl6wcv+r1b
EUxrpMwekh7rOm82OA24cHzcUuCmTkf/2Xlak1XP0MCMTtQq9PdYSrEFk2L5wdHz3jICkcnAjQzb
ClAJ3k4xHrKoWI2j1Pcm/qlmBbsNOtf/YFaXN3kVCoF7CzAQgmuAW/+EtmiAgaZrgUgwmOnJnOrm
2zSz5kcGH+QcMgIQtWhNnkF9EwJOTjw6pF5/8IqXU+36I+DUQ+CBGwM0lKvJFnPZSAZC7go2XOty
guS14a+YSG8sqPzIqYhHeFnAQHndjCrhjncHn+3krz/DO7NsAmrG0QRUdGlwevuu61Z6bskXVHSE
NT3vJihSV+pm8tieF3qPnvKPGp3fOXPfjLjM/k+BfTubzO2pBhpKnmDGGzb5nWIfCRx89FhXW3a0
yipPFR6L5zjmhHilfGRhbn3qfAhkaPnhgO+cESiMAFVGAgEKzHWFZLAziKk6EtTtiY8r1QX9wa4t
cnbB7o4Urz9y133vLYIiAQLDAvb+icotpZVTvcSQciK3IO89ah9bUeewbf/rBfLuQKhhe9Cghyrc
9RrN8ChO32Egi/TlHbo86/2UkqoKKZ3VBxvinY0PiGzZED46e3DYvl0adg68Cmbs8EE10ibsFIgR
EiNdHug/Xsb/ZN+r02/7q/nHf+Hrl0pNmrOsvfryH0f+oiF8+aP9r+XX/vljb3/pH7fqu7xv9ffv
7fFZXf/km1/E3/99/Pi5fX7zxUq20LU6d9/1dPe96cr2Mgg+6fKT/+o3//b98lceJvX977+8VDB9
X/4a45X85fdvbV///ouD9/kfP//537938yzwa6CCt89/u+Mvz9e/8/25af/+C/GtX3HaOzjvYXm7
XHb4c8P3377l/QpVQCihQ2wHAlRYI/AXb7O//2KavyKogeiVh4Ys1IcD/A4qmMu3nF/RK2MjbsNV
BoSZ+r/8z0d7M0d/zNnfZCdOFZdt8/dfrnqRHAe1U2dxkYSACLaXeb00iJg7o5yCYk2aKjiQYu3C
1WhvUPdg6ybGwgWOvaScXPrZgduwu2i0+7DYOh36aTimI6Nby6tPsOObNjbvnqZ6NiKg7X5ciPPo
+BMO3DqR02DspeHfstkln73Xn17470/181NAHfXtOYHnCNBABNm4RYcAr+eaCOhWNdhHdWut1GCA
FMOKyGhMeI53ZboZB+skLU53jMG4o039Y6sEXdVII1ZDU37Ojd5J2h6JqaoY2rCCHdSJLGQZZhA3
owsfdKv8UVik3qOGDg3FwoBhfOPEKBjtg4B/Jjk3Y0N6q3li/VFk8yGvmmKDLbc32L3JhR8GFcEx
6Qp5yzuNfpTeiHxPF2EO68aoc4kVVW1XJH4v4cvef8MV8aN22pfMRiOcU7JX2jifO7cjq2zAOVuN
hbqbsunWL82zZzNyK50eJCS/+kYr2nwmfv/J+Ry44JiQmWy4ia7unDEaMgttHRYdVnXn1wefqki7
3+zCtdcZL834WKNXYO2wyQ1btCgcBrf4xGv7Ea0nGDk31nk3w8DCpTiqYHEvusoMM59EQQH3UY8k
YxNAk4EOQ5QNXoJ4Gd1kTrGp6/lhdCWLqayyyO+hrz+jLx9e9lHHUAMOmrKIQYFcsRShtV9NfN3n
AvhIlz21/sxR1sja0BzdZ23wEHrzWazG4oWS3tv4264FjIGPc/QG30SLefuUNUXkB1NxZx+sViRd
qmTILWffEaT7HmG3dpCe0tFJISU8QeQpmHTMclbGwxxsK3gVhj7hdWh1QR2qTN06c9eG3jS0SYfK
QqChNpkWnxpPHIp5lXpWf3AHYsT28DQPpMP7xdlqCAqjmAnS8KqrvLCHpTjI5ZwCsAcAo2gGqBk6
NuvUzkwQ6fEItGURgfJVlKYm/IZa+5zO1ZeiTefQUX55dHPo4xbylMHqMLIJdMB81cJPMahjU3Td
lgsUz9jgICsBdWHnOEUdBhI6MqjENjmdDyZYkSGoh/0tn7QbOsg2Zan4qRnFGq7YGnRZ1SYV2DZf
XAg/ouiax45MvdjOehsBqV5nhZBrOsOSK3er74MlPhWkqh/bH06WPQCWO9mVGU2pVYZQ6c/XvIWW
njUZFUrspY+CKU/FzjSF3M1Z3c8ro+rlruuEsamsMp6GYIqrCvqaTjsGEEYtB2gNaucHN9NsXxtm
4njmwccsx5O5m9AkdWyU3dxozTw0xq58Ud+mAy+SabIP1cy/ACg8IhJ95I35KbXbr66FLm80gvQi
LqT94OryOLmRZ09byBLoOeNR57hdmOX0iGwPVL7R4eE4BWuv04+ppM+KGp8aJV8NwwCJU52bvN/w
1vxsWerUdM0n1paAhctWRmW6LaU0o9xo3I0N2Jh4eNs6Gz4N9bAZuhnbIOiHqBM+vJ+8w4Bey1Jj
DQRAHjBJ3MXJ5ZghLdojPGrPIy/qCNdB4ll821bToTVJGnFa7Y1AlDiprCcLpiEhsZu7Zu6gYCbl
i8emsK2ivpaPWpDzMH6ttSWBO9nroGh2aEpAf2kadTZsR0o4ekajkXuRaVZ3VVYm3mxuKMMuHGVq
bqtMJ8bUOZGRzV6UgmhoY+Nmlv/CxFcYYiY6VXDrsL7wVIYGm4YVMrEcMyk3c+CdXOGCmKlTVJfr
zViae1Hnm6agX/tB3QrtxlmjWnhu5wkp7HBOBxY2Rd5uPLd5GInXh100jqh8d0YVoQWGhu40HGQ3
wv9OzOuqVN+0mx0yS1eYMO/bMKZFiOspGpTUkeXTb4YeviIFfalEvvd0WYAuZJlR4RZsJR1NIvA4
jm7mnEja3dhcQlu59lTI7eZLbXgirDuRrlg2p5A3dJ+riaDbp+jrjUazeezmyUwVe7AaeUeEH0Bj
CLbll5vRRP63LenYhJXvwplBcYjpzTSaaTvuSl6JuCeWDnu3HTeZ7bX4sdqPGLor1pUq9xW6NjHi
0N97FS4RD2IxhyJAEzgbM9ypLIvUNK/MXnghrzpvpZRCwp5BnY3APOWrNdDPLTH1fYWANnTBZ8Sj
zq9FPuE01UV2z8fUTQw5kM3s0epsFQMJK7j9rd2GsS3tzJ3IS3heWOWWNWrc+kYJM3I8TSlUditn
hB3TiO2oONug9P4JU/agfPOEzWQfinTezs5knwSDXFatzLPyOxRmcbKHRPbQstMOWZHUtp88lx1q
PYMxYsNW1GspEHTSPpfpUkBHdPKQBdKLHZjkxL0OeNwUarilqoUYrV8VX5nOy4jMYjpCNNGOOZVB
1ENCccWkmm4dZdtrrOH+WJZ9ufFaPu/NzveivIBCmemnxR0yYZxOysy+tRSAJq2M/g5uLfNOGGh+
Zp4r4rmo4CebWjedL/SdNLXETiUPc9Bs5yGdH2EBDpes0vBvRkrQbMpqlUCyhTi6PfHBpuiwc9yN
6eZQ9BP8tgX/55RzP/JSYd5B2NKLx2EGEyt/nf3KOPO5tu4MmCQFOl+NJIO/d6maW1FPc1R3UCkc
ahjSAQq6sxhHWc/gA2QpTX32lshLyTRbeeJMy5nu5VworCu/uhUzFDNRwUh6TfWjoVhMJm9LVU1j
NFm1Wz1kGsc32kNyT1hh0ZzLgceZD3XN+pNUA9+KGtu7kTYuAN74q3Yc1midTHG7FilaE4oVRBge
yNBioakbLFR/RUpxmFOfhTNMLMGGKCBh3zbluvUHK1L9oc0IVM3aDlsQPniy80GENNN7PclNNgeb
XOQ6FCXB/Xvj1s3BZQaYs8Um62z8MU9EE+Ui9v2j6fMWjt4IO6bqC7Ty1oPrr4I6M9dONyV4pg4F
u2DrZFAyDBovbJlzcsZ8W6MYC4PdLpJWj6rEUGrcv963xuoOuZqPzDK/+QrRZKBepayzyOvTMi7q
ameOtg4BXK2lUSK66o0plFbZhFn32tJhBtKqsjj13TLMCO/DoshgVVBzgW6AleE7eeS21rGl5WOH
nuw5ze/NQsJRxkIo0rVDVOSURUE607BrvBXjbNWZ+sZU9KDrsQ773vgGM9AftKjLUHkgmLi03GKN
PtRZj9DRH2I99g8tzzdIJ8NRgxaiYaxk8yzx8yaS6LQLJ5IJKBMbcA4n/oYB9Gopvxcqt8J85CxS
EEVhg72zMn9LqETjtmG8pj0M92xLRnNeIFmV+XEyvWflKhISCzpIflGY+7r5OoMXPue3o/wu0u6s
O+VG2vM+Cbs6oESGIqr2Y8amdeegYDy6+YsHSeawN72H2UKsW01mNLZ61anqsaSpCIWRP43EOZvN
sNFT/TQ1ILtkqbMzJ/bs3cE+V4YTd4OEt+mz7Mf70Wi3tX60VP7CS3yYIhgfkO7cNtV0i13bcpbk
BT06TXfKB1yBBcvbiM9eGaGJ2+zYJihIEwVjAT3gsbfCXj0ZDefwi1o0HdP8rPLb3qgfZy9IuhIf
V9ZmG3JumaGdzxuTtPhKizya3akPK5ie0bJNkCUi9CoQLBe5cVYNNE5lJh5Vjnql7ifo3bTTHboJ
z/mED9kH61o7a4dovUTkO5s2O0R4PLYAfGHV4JNA/sXeqSBYOV7xI00bGllpcUD7sQUpDW/QdmjN
4rki3AhlrZHHTWqLAxAtFetxWU7Uxz9wL3uZ6tLbKrj14kx8sKdxPnFQFhNBkJzoPofebF0cETni
autMsh6bg+HV5XnombE2te/GDdzX9hCPrRAfaP+ptXu2atIcjq6VvZkHsTLBqY8CGdSHwjC6s1mV
xwz2O1Oq6OeSVe52sp057poORh9kToSQT7yc1XGQfXtSjv1UHbyiSp/KwmRHx3Dt8PJlOqQmbOzy
tSeybdZnMmpl26tIjF08eXS8EYGMtFOn51Sm3S4QLQ9RKQvOAWw2oq6QU2IoKtdoK65jjRzgzHyJ
/yEcRu7PnWSwpu+um/aJM7ED86zuSAZ6M+HM9qehvtf997Lzm21gglGadafBQ9HeSGf5ENyNuniF
3kZxMxUB+eT59YPlVW0CEZknVrvVTlsj/ify77KU6WYYeH7HLATnc1rRjSO6/O7yb31mx345h2Np
dyGnNF/bvDVi+NhsgtxWN3AQx4FSzQcbDUT9FDy5ldNuWDqLo1/5t97cnHsavDRCWyh6Dl+UNHBF
zm7C5lQjJZqNL26BHseR5d2NhZBXT0MV+1mQrpzJQoLK5QEC2X3kgcu6rWfI69jNWhD9uRpq9zjo
TETWQJ7qouvg2aOQbNjBpqtC4hoHLdtxbfaeihXJzegSHQEgxkEsCjh3WbAMS53xZlo0prKOJzJt
7giWUUhybPEC5kb3iHhdd+AJ+lJsrNFICtpvm8ykq1xmD7laVaJAjYKJGzQsj6cpBdO1REU+rqcc
8ofLr0qpUNXofqBiyXCP3VWN4InhEXtrWPKosqBbX6I1Trt+i0kHFfEF+w71d1WiXNxlaPMu5NHP
DdjlSXmaLBjsmsV4xtkpo3ouGqj3w9I89GYxxnnhiQe00BVsTHqZi2MqTQSPQqdRWvnNa62kF5Jm
GiNNs2Zf9GYosXqkMM54GX5MGkAZdjYWa4gS5FHXWyLpiQsT9sF3QpuZ9o2mxi3cF26DBYJpxwoZ
1KRvBVbf0exKkYa1XVhJQ8ki2qvkpkshKuQT21u55cDiPjc/L1YVSSMtHfW5HyR+ndnhMIlvUunX
qnb2GcFWXPJV4fkgnfXBfNPiLY6Kp4eGo3qA8uaDKQRGydedTefd1LF+nU6nkgWn3ur7fUpTKLvU
mNlWJ5epH8C7DHtHTbFf61cJqY61yIogGQtTxLzNEEqmmiccJ8BMJ3fdtVYRFgrP/ts82ggGxOgV
+9wZsrgtu4hbDWIeRMIMBSW03PV8zbR3uvyz79ImKmZyNoORRoGN9eUHBazI+0KEgLLHmJfOkKgp
RRqlUQsVVuTkXr52bfkDQlVlJGcXQkEjGUP4wd5YcxkchIQeH6dDbJAH7Tw4iMAjVgdIS0rDXdms
zn5bcw31nW2L6NyxaRpVRjvHCA6h2d2h/OOquYWjBFrUECoAe6pHNLlrjot1Ai4lsv6R2AohQl1+
psJCNFg6Mc8pChgFb/f5RLvINmvv2NfTLiNznXR2C8WauU9P3pIajEK+AI40DwZc0RMboTPA39vA
RcDgAA5Y5mvr9RVKMiVS6jqwHyEx4u0Gs9z0CNIjllo7WTD/81TqTdM65gNs3CE74OmwGhySpMLp
Q7Mz7BvvsjW9RaQnM2BmonO6vRwJIrPyvYaaLGvb8t4VP+o08A+XTQ7BiAMkyopDDmDMAah8qmnw
pDRgM6K6+0xh/y/2e5EehbOehqw/gkBhICWDJFtAW4XTwXS3hMjvl8/vpGZzJtxZCfG5GpHzcI+j
xES7ey8LyKFb9o6YcZZlEsdSNaIxakwzfE4HTMPKROpMRrJXKejAjS7MkAfzA+kHstOVs6os2zjm
trHmpM0Po3vP6tjvbXurOx+tO3q2AQPhJQoj+FY2464Ycye2HB3c4ggXCAc6uq/IfcEcdAYaTb+r
027Ve7TZDH6JbFud7RT+7UY6vbYtNQ6KrZB4+JEqC//GoJVKWnPyIhBr79ra4Ikzu/euQcUG2hoi
8iGcREpz26Tq5fLusc6emsmyz+VcL9lZGqboyzxZ9YDkM4j9dAL/ahx50ovphgXmj4z61dpYlgHt
hL0xiDTw8RpvW/ti4wd1dSxJmRgIos/2PK9QJFn7uGhXljlLmNvO7U06Fg9WZYoQRf8ubpTKV7wW
idk1MiKsZclsjiPm2ZqjvgRBKm+DExJoZCLVxus44Ibl3KZZtff9DOma07J4TBmNeNDphT/lRDPz
0jurMcIyndO9bTUteovSbeEjFm3RtPyi6Na3b+wshVuRAarUpHJ4TJU44e3aQUtkDpCsLr/5YlS3
1VSii5GNoYLO/b5WS7eXQt+trBwgfMspgQBLfSl6uncmR0JrgAeHcv5Rats4FA77XMOrcIPcK9+r
vvfB3qiqyKhaHmVlLyMJenY0tAVc0Ub72U7L5paNQGM0rAbtydi0wCvPFkPOScbT5VwvW2+l0f6b
4JJRsfR5n3B7aKPLhF52DEFcnQ/FnaFTyOz2eZnYRv7JNoBPMi33zMjkycQ9FKtlkzldcGABLVaB
QEAK3JVuZz7eOkWDddB3Z9kUkKrMrY0TSNyDqevE6OKQgMAKLxlSAx6ePcm3QrIBYIKtYx8KeDBO
dOHMnPHmMHTOKmuNTAG8hFD7zFFhhc4niy+7UXQ9blx3nGKSyw0wQpCzc4mSgCm+gRJWrMyyq1e8
GNST5e1SY9IhbZv8fvgG76sMPCIvg+HAs9k66EXIwdQdXPrFG1Sza3GRoj1h2qTAu3CwY4Hz0cb5
1Xk66Zn6Vsy9efSX8LhHYypAyW25nEfW7DkhOkbm394o6QbUBdqhW11CCpJ3Q8ImPwhHP/OxKJxm
d3kQvyyzBJvz1nT75kvWjsBTA0uvcDOxeCgrc5drDuAFRYN9TQC8cWpk9zXWP5ZfpXbjwOSW4E2G
hqerm5aU9TpPcVMQG0W4HL6QoPKZqA1rFz4WA9LD1LF+OFKMx1r6w7EKBphEib4DKZN2GziC2hEg
sqTUXnFLcFbcEaWPBaDGXtvDQbMlw0d6H+XagE6gzzE/vHlKi2Z8CLbpcmYxap7qKu4zP73JPBwm
AGRuOQjau4nNdzacVC/By0jdL0jUuz0wfzs2FPrgqmHSZxwJ0CqzulM2PDBlG4+AzFxsdOwgpxzg
TQB+xUsxfJ91ZcWozxonCTk7wgLyWKh8DqOJGdVdNtlA350u3ZSG+srghsJJP56svEbm7AJgbsQ8
7y4XvlnVSQ7CwJF/s4NO3syNj1BncdYktBY7aQCdCTqVRyklcl0Cit8FNiID2H9HKc66r2o0otRR
OslS4P+uOZVrkwdlPNeDvBF6VZi1eYAl8msZeOY69QpASFkK0ZkGn2W5N2xP8cTLoFIuRsxUY2PS
tQtBrBmsEZ09am3FBTlW3FTnlqgH4eUs1MVgbI1JQXGsMDHI4AgRqdaugLUDXOZVtpeU603bdLeX
wHPKg2aPAgoigRlxnku+Nq28qYApx5dlLjMWHIIleCQ011vCgK/6RD3miwJ3wdJ2y4t8A1nB+iVH
lT70LOsAjD/9VClxgwNO3JEKyZtNvHhCY+NngO9A9Eu04/XavSHNcJbApATg/f08jy/ZEJAtNwKk
w2YV3OJURbzBLEC1tensce/qsJ5FtmkcdFr0vjtvOW29c64KgInw2+7tpz7Q7RmM1lc2oDzTwI88
uoQYZsDsT06NwQAAnC4YakvgaceDPiEDqJEOrEaTTqjYg7JnBLoemvRSeSeC4UCgCLMW3Xhr9sij
05o9XY7mtlbATGwmDgzAX6ichmEmoR/rNUdiobFSwC5S9yO/pTUdT+MohqQm6AQQuRdadkmPqCf0
wMVzI84ns4pqle8un0w5jD4GQ3PPBnZiADX3PHeQ+RWQOUdz3SVUKgI/KWnA4NxBl7VCv6L2dhib
OdiXYHyaKpv2RYBiyOwpdRJ9sStdW5yGAnWvFu1qsqZlUtFpPLVcIdCGTkss6tpJYGnOcZGqBLDy
Uczta+HOXniJt4bKhb1szW8kmoGiiiN1beQemZ69LgnWZd+kibDhbTqk+67QAl7eQPedwUBXuzWR
kMIUEYBlpjb+8OhCwS4L4ciygp9UtR7KwNk0XgXQxFmxKSlrGKVegnd0WDrr0V/l3sASx5nm2ErF
XjeZjayw+WFXs7XpqHfHqa63teRTTLnTJyPncBXQ6d6z0JLIO39tAhSMWrv51BDAGTg+UAZd9hox
qyxGlRKk6dplySWGRxHPAIKiuvkwuW231TlI6g4pV25vOo828uV4FK3edM5XoDnOp2qpTegCuJrV
e/W2RzKUlCYrtz6CPRBVxm0giu4IljCNnGUTNEV/j2zf3pr1cKbVdCZloL4MDtL4PivDofasDYer
0gp3fbbpchApkT1dQtysBSDbTze26mGaYDnYLks0XA15upcRlo0Nn/UPqCNX3V+QT4EFkYeWYUrB
dDeQRLzlc8zwWqJF73src3Y242iOJ42ygePyc+ZOTnyJRZkd3BYQVojFQBEALBdyvwQxl89oLGka
uuFYMqJ+BTTS3rnzflKtuBtQlvr3iSEPlcB/11yPNxyR/5U78v+QEQK+xk8MhYVx8oYSsu+GZ97+
TAe5/MJvfBDq/wriHyjqjruc6xDU+B86CHV/dZa+BUwvvI/RsoxBfueD2MavF5+AwKKQgIQvE6b8
dz6I5f/qoO8AxAcEM1Ce+fcIIW95FB5oKi5uOehC4JNAmOB6aZl90KGaPLS4ulFnyaqINKe2QRWx
+chY8YqS+dtQcPSCRyU8jEEZvGLpLVT51J9AfeY4Nhn01+wKbEB5KOFIWNsons48EuhVslHE5CbY
N//k6LxHGVkIeH9wBJfRl7YEmPt64IUGYKC+3UNFqbu6MV0dGzvWHRbBNOA5kRZxh0L9Q5/8C6Ze
7w0JQW5Yt8LoCWp6Vw/sp5mhHJI1cb+210JsmghZAlu14bA2Vzo9/NuSRL895U9DXvcUTb0vhtzE
kDRRzspa8Z0bQxaug4QfIAdIw/l3zsMHbxbUpD+92Z/HvKKZ6qZhs+lgzHJbmUfrGXKl6EBvV922
QXfkvyQG9NGQCyH0J+4jlCIGdMPyBigQoB273agif/zgsd6dPcwcBEhAJYa1xNsxaEaV11lFEzuA
YO8Wwbb+GwCQxEv4Fx0am4849Fen/O9zhz0I+qODDslrRnbL/pu6L2uOFNe6/UWcAIlBvJKQZKad
Hstll1+IcpWLeRBIIPj1d+E+52sbO0233+5TR7s7UGrYGvZeA7UjfZ67urqIrW1pebj2QdwSUkcb
5e3NbxHZUGRv6wsXIu8BbturFi9vsbwvPwFRMpMvwKuhsHN92+eUs7TVTSHgkGPvFAdpZTiOo44y
JbDoLmxsqodME5uVkZ5naxGaDkDas8W4QU2kx9+2WhTIE2dR1fnZOSgS2wmq9eC97nUf6Z/tGnVr
gRz7q4+vW1uyCicFhamiBvb6qHyY+R2cs8Tv4bHm8fMOwAcoUqy1+cFydRhuUzPuznSNpZ4AESnV
NWDE/HqCvWlceW28XxnDD5oA1pPiUACmzwKS8O0Yto3rRMoRnT9FB+3ShGJBsnUBW/PBhzsAZeKT
deW1ectczNubNhdRSKvKTnFLQ4R46U/lm5u+8eehND3zV7LTPeRR/7W69Mv8vWl1EZdwInXtSKKn
yV49TNBi7UKkhQGW2PwzhfC3EOj37c0j/2qvMfCWsSyOXhoUuMjJ6EOh4r2com1Z7WPVrqgfLYgZ
79tbHFRDZOWjMaJ/Yvu//kXoH6ols1vPPwiID8LvzYDOV4RXHWx6Q0QjRYMDjoh9vINCzOalvXk8
1/VDFrJx7zu4CHfUNWWXxRjQZA/fw3b/l/kxAB+Ag/2D9j5apSA/kBk8C0NucxEZTl1pyAHk0m8b
eWGamgdA6HXC1UoE0o/WCeyFjVl7BpzQZTuE1yzhdoJsaFHgElMYRzENre90In/QS1BUvCxxUR3G
VXDvkK7wUuBI/SSWhk+76UlA0Q+vS+OymLDKUHiUKcKn0kInL45lae9rPhoXetYPtwZcmDsGHFRm
FZ4BAPtB2S3QEHgO78aBgnLYVdMGNSCUgEkObkmUxpClq9S2NhjuVnBaPNaSrCzcj8YZRCLcsxhs
s98h6XOAiVTdu8KXupl7pswfUZ+4FyOEh1b2ug9G2gWIC7ucTUE6W3pXmH2p8hx5dVxyJGByQXmQ
wx6ZxUsd0s8jUGrb4pDc0H9ilfpBrLxpehErRjFQh7cGDo/H3kflamf/bgNooQWlP+zWXGE/2NNn
aUmgn+HCbOAfbwNTCd3u08nEuYjyTDUQvwCa9/OxfH/9x1J91cTc31exXzklM2AT3Pk5K/GgRFKt
v47tILbXuKoLSaiXqIcngA2ZIgZG1jtLZGrVoMTaFrY1fwBN0DNRCrXDlgfz5uaExDdY0Fwnj8iV
Fg22uSj4vKcfbTtvfsCiq7lZQJac4QfkBeQEwAXCAwAy7AApQSL0H+ilfDS0rzu8OKcAUOmsyER7
xflsaRHZOJFnuxOgp650iAjB5f069tcEteeH6fJQxhPLtGaRObw2l/ITDFZ5ugTryoeZ7i8gc/lN
hoojAw4ZqB/P9vtgvp+bwFI8uqENQVbcIvftFhX7bRfwQAZJANC/9qN/bmJPfU+v6GbdCuTjybAY
VLrwAIX/yOIMQEWdj0g2gkt5qLvt7FSkgVipUPn7R2fOyw1rcVXBqPzd3uLSx4eMFvEYdT69ta9R
5Kdb/hNKrcCo7NqddpyC/trc9n+6X30wLwfNX9N0+eBm/eYHLG7WBpDXpAH+BHuWOv9LDbe5WNcJ
/eCRjRc2cgKQRcCz8525cInqfJTLTLy8OSFcFQLnkG7mHUpH5ihciamPdij4nIPVZEL37CVL8Xr7
oJPLzZTFwu8CiN3C3iPdAMNVbJnfQtkwV/D53AJFv/u82fetMhgoQ3EaqROc7Mt9UZAiyysbY9lO
VwQmdvG0pmQwL4e3ywXMHbzA8CbBteGdI3aaGP1U9WiBFcQzQEJIAba26tYzjF2F9BrQ/mvb0/tD
7XWT77T3dYDe8KBFk2Jb7O2DuWkQFD1WJ8IjnCO13CYHudO2n4/lhz2FQjDSMZjHd1Qxo6iaidmN
8FsDzk98LPD65LEnLOsuJY1PKx4UulhbNx91Fg7YFL5MIFpDZvbtsVObjeJRg02q8dXWPICujgdL
f+YGzmbcMs/c4qLrx/6a6tn7IISoC5wpHOZaFIpdiy05c1PVTxynnTXMqHthbChUZscqC4xE37oC
sEM3iYLGNm///SjDc4O64OQR3EIXZ4/MAX9y4gFXXtqZO0BCvkcZoFa5fUNE8gNzQAPFNP/zRok9
f3axjHEMgJKKbCFe18vkHk2cAWyvTPqDsOTeNWN+JycYJx4gfMqIV1OZ3RtIJT8NcrQOaVpHjzUZ
B98YIb1vE0n2RopiOM8ZbTa4crWHIrLupCq+AXRzU7nDbZs3uzbVr3EvLs54VRzsutq6Jm1A3NDd
W0g8VGd9CRrynsPtWHoSSMhLYA1ZMNl2EQzI/fkjbAd/pC5ykG5b3ynHhTESMDgeJ1DjL1kJsyxu
jKAOucwbqfbLLGi2i1IHx7fKICBpjTeFmReAS6QHIVruj4JA9zSNIdVniUM0mKVnZ5YJAHH/q07E
hZYa51HaVeDAudu8Hq5gbgDQKbgPWlpfIQUCv/VSN7YY2wIFnuGWGAJQEP0c8+gxTv2sVTugRm7t
iF4yp7rMB3IjDf0m6xLUAwoLCD/kMl1zuMiq6THpsquItz+KSP9WJTQoBcYPWoYeeHRnGvRSvR7w
Vy9ioMyYMtqztvgtO3IFGuw1jrSrmJe/idOmvhZpMA2AqI5WhUBQuZsMSZVNN8U/4RyKUj+wlZXq
dn1SAlynjkVdHmlaHB0Q281OejWUuqORP3FN4AkhHypW/jJq5M9Qn7Xi6RBnOXh/Sl6DHndDlLsV
ua1BMKLQgyxmzxYbD5wqKHrmjKNoCUMBUZ+pZgrFpP1yxrYMp7R7GATEvYTa2ATaE3YWk42ooWHf
tA2mKsmekkE3gQuAB0evO/GmM81vWgXo9EjlnejlNoOACxP2iLmwYxQftR4CORykRP02hZGaVyfW
fpxAyZppSVYSXeXCvNcshksOjcoAkjgPXGsegMA6L/Im9XlJgfWAzZJnUGAbHHcAvQOsTb/IEnM7
qLb3STbc58qiIXx4nU2h8vOuhVaqXg6AT1nnrkrPB9AxCI9vrLa6ZTjwPJDZgP0YwDiaUTAC1Auv
G+KbqHIAB9YGbSP16iatsm1vN3eZmbuocNfPUYzClsPFuebQ7FBykmykmdx3gvw0bQFEhS1/q9y9
SLhuHiPKv8VZCmBtZ0AJIi8CvRXAhIOeBKiU9UBmfv0wQtEDdreD18fAUxOQ/rcFVfGmTsDLrKU8
ZKJ5Moy62TI14e6ZEdhcpDwL4wqDoIqhAjbe3WHI23DEy9avpv6u5/VZkkGdlWc9pKtj2Xh5Mk57
IgyF0mxRbVxRgcwiDYi6xi0mmtZix6shDkwYrYAkOFKw+9IIiGSsyhLYZhhr0LzyHeCkvQ5owG0/
mfVFPIzRVjqzQJQpmxWfFFC4lxsgKi44YnANB5UcYhCLW9eYO9IEBrbxjQxVwZ2V5srEZV8aLs5y
KRm9AyirvIUV3u3oih9qqh7BZNTA58qfah3F0LJp9r1VPWVU8Q2eEId8qMF6swewVsg5BwvTtxV8
KGa0IgbvwupVFBjSucYFPd0ZLG8CHVcY4Bmji9Iuf9eT+AYohDwaor9TrnGFIsFVP+ZHBjeGDSfV
zpB2oIpk8DOn+gWDgew+c4C9jbqo3hLROT5pmuRcmEaebhp4lqRe56SO73Jd7aac99+bRCaX4wh8
ychbmNQCULeFKJTmp41BtpmywlyCHYGVmJ53wurvi5L39y2BLdcmHcvmD2/Fzq2L33jMcw9KhH+A
ijybSBOY1eRjqQUQgH3MeRlUTbkznOKCN6CxUmf42TnO41zfTnkEhTF2nbYWqtdQJ/dYZT7VlQDO
rxLB1AMFbw42WB2a36TyyuR5BvaA7JKNFpVOmOvlQ2aRYxepy1rws8Qq/7RZuq91so3N9izCzmDW
MQY6O3OnHETB7pZEgNtk824HebihfqgZwMGlC5YseAAEBESvF1nu2YO5U1YZDnyXpfYvTrC7tdT1
gb8Dlk0CJzeFgys8AtSwiHDrSyvTb7rGi0XtpT0NLf0eBxluEJ2njdeZaW0MrfVV+pM0ON70fAf4
mG9Z8jyJnxJWCIAXAUIBDikX9g0cpG9T7N6T5Z6JHBww65y12UWkMeW7GQjX3RB2JRhr0y7VGHxc
Y7kTlYvfb51ZyAD2TXcTg9YRdX9it/Ucp9rW5bjPgFx3HM0rxjwsi8HymODBOEjQAg/2WHtOoe4j
3GTratj2zq9W1aGGTUQJyweKwUsMHbpzuOhFoVFZGzV1l1nFsWEloP9Bu0vPAWey0rMcfAfofwQA
1AUN+AZVZ4VNPfoyui2GRzw7v1lmFFSTFk5gP+YoYESx4fVG7w1V5qO+f96THYhzTlueE/fcAFcp
BmjDAuHNG+oj/scjxJt96hgbgRXS1Q+lNWxsbGZdkgdRkx7MiQDyEGouDy0JAJKjb6CSdqbGzMPC
zbRmO03NZkRuTANSttZlEGkKaRMaGN3RUgmOKsRL2R6jApYqZQ4oGvjW0ZOmwP2Spmdpl235jEuP
n6NAmerQZgeNWbjye9rYXmKlmxTsPyjmQnKLb2Qjg0Y04LRBjq3OAPhlm6lqQnO8ozR/limc3Srh
JUj68+i32zpHYkjfVU8yrzcth90xOMP1iFRA871uusDSsNcC5iEUA+fi6OrIG4Cx4wzPItEBvgZJ
UH6jrPascdxW6JRVpWCtlN8gAO1lefmA8p+XNDfpAN24/rEXIH+6CmB6AMpLsUuTJEyR/0wVv+h5
i/Rcu7dotVNRGthl903PvluKbyksH1wiNxbXn4EqfRKAxuKSAUqc0dxXeQeeLNSPLHEGRZhLGwIh
4Lo4W6scQFTrf2QM1ugMMW5RbQvlkEtaPnW9ejZJ47UEYBssLKqqYEgOJsNjOxfAKiRYNOeA9B/1
9rkDSXLULgZAC7VWbLLo5zBgwTc/ewuOuOxab6/6tAzy4uDkiT/RZwNOcwl7otgEs/yRAIlbkGwn
cli51pey+Vmk8izV0l3dXoEtIyCDL7Y0i1Po8hHgRTmiUmfIPoy41GS5dTYQ9zvslD1Zg+jb3piU
nrVp5LOsPbgFfpvtPMj5apIaiV8X1r5RlxXuhnAI2qH4DODkaN2Rnm97INCIeVPLJkh1EB+N8pAN
9kM+tYHTA0LJeXWWxPqTiyBWg/RG0GSlle2gI7gTurhQLce5jWrjdDCAJi8y648jnKtRh3Q6eR7A
H5pZjJAIrcDOzrYwYb7OzR7IoCzMJ/2bUWQbDdgqwgT++48pZTeDTQN4mIBEC1Rno/5QUUEeCWys
gXuq0b/jggqZsJadEVSRQZBTvrCqA+X1tgU+lKUPgn8HFxb0D3Xj6neN8ShkdNHZsPixx31X4/rY
zgZaxiWHywVAYBtwGAMuwJKJbsss3Sj2EPfxeZ2S7cyMrWgVxra4AFD51yAw1oPWVr45FrAGbwe/
cCAcj7T4rinkcVT8KCP54DYgzKnBhkRLlXvSML8TQFmpmz4qPt5wVrEN43G2qYCqA/MPmNuepXJr
weCrkP3ZILrAhaoucfu94PEOIox7DcAaAt7rziiNbZrlx0xVoUboMYa9pwfYPoR4G8M5qHr82eZm
5plQqIGGFfJjGhBRHvyaIOJoxZCNsfrrloifEnKLqVNcWbgISCL6Xaal31IxMQ+7/S+bpvQXWH24
3ZsxAa3ZiEDajqgEtz/GYQH3Ho1tFAALQAoAx4rcYdbhmtr2JdBqelpqgYpUj5Uouo3dgMDVRhk7
z6Ze9w3S2AiK0YTaANwtlZMB41RdyWoQx9EUNZZp9A2/d98Sq99atrjWhAWlCt0B3mOM08a3y6Lb
S87gQDxjPJULIoTJ+yE0lcm3TgIdkhrcE5ww89hI3S+hQLPtO80nuW7v+wh2LZCgA44DyG752A1O
fjSsof4d5RlebAYw2kVsHAHPyr0qmS6VO9w0UuMhj/Thtoe3qj/oytklcSVCyKXoSBaPoDQa+YBh
yutnuxjPXYF9O3bifcIq8IAAjj5OBilZyITI4K7WwtIToH1VDb9xJhY2FMacHPoEUlxJsGKroAc8
8whSCgXODGhrFJoljy5rENHvR7dl11GUuke8q/OzKkmHx4bVALgbih+qycwuE8d2oH6UTSjWRzKr
QLkYjKMjeXxeDUV+5SZkuIDLQAQ3+YTmR83WEECuUTTnQw64GQ4NgMR6aEFcmrN8iO0m+XZSMTha
qC/tJK3ji2aIKYVIgoFNiorRzDdxj6dqC5WDCyxWA3SqKiYh5KFJtGPQmwIJt5NAmY+DAsQR/FQY
59niyuhFBDnUEadx27XlRdFqz4SoanymIOfWW2smD4duZ7fg1SfgxJoZsvgHG3a6k0cMWGwCD9eW
zsYtAfB+yrh1tOj4E4CXVAMqzrQrsPKKCIDvlsFYlI9imDYygxKxsuPuIrFmEHCjj5HhlW4TX4N9
XgI+YYBb7VVRbN33XQyNgLxL3TCrVbtiRvpBQhQ2agR6cxCVsqHYungCcE7dzGAV3IcrvLZ65PrO
W7fUfDXW1V4IOYGyLADSFjHEmsHzZ1kpD7wGXevzbMzC/XougOCH4K6PLClQSDg23ua82tYqe2ht
SD8Biwz0Nvu7Y02IN2mNHldAKoKEP4FOK4NhUAdM8WU6jO5FYfDuYCoR5Fru05KIrQ3KaUC1yQXB
Mr6u66rypD19L/MOIrSTgg46hOI9mQz7PM+7XUpQPcINtvZEUj85cWMeYNv14/PeLUxu597NOnPA
qgFjhfG254zfq0KSkKBl1DWRvu1O9oY1lEH7V3MfSw3rV1OJ5SV2pV2UvflTpdk1zYohYIb2B/yv
0XPt3v4JEk13BTSB3AJDd24241VXmsMNTWprU/dm7puqSvYyYY8NBfmzclptJQf7QZUA5GcHWEtI
pxrvtTqrRhusppmAlkoNyMo71gCHEighbGQCQgUSAHhKSLP+lRm41tWJbniGw8n1UHcO0MW0uXba
DsDeKW4hpKDdihjSCchEGjudFvkThd2CT9rkDqYgd58P//t6igGUKLAlzIaluwtdpLfDP9Vppw8U
Ck7jpvf1oPC1C9MHYj58kadcM36bv/Ymrzi3ZgGvxyhcT8gSGqUrlrLOgrvKrB3Z7+vDfO+ENOaI
8g1Ax9mqXcW7jP+iwfm/v1pdbh9plIBV4xPkEWzzd8LXzMfe7xOLJqy3TcRwygGTB30yQ/7T8Itt
Huowo92YW3Bm6Mpm8B7ksWhtruK96hA3JFSCBFrrt50FDAvdsSu4tswYj9qPf5TbNfvid6nvRYPL
+ARqX7F+7p7VBbGC5KSCUZ5ehpS3fpXeuqBr0TFfiagPW4UWtKFjRzABMn3bTWiLAR9UY95m7csO
gq0UiqltuJbX/3g4X7WzGE5jTHoc/GhnOLR7+Zj52oaGEOcOBDy11821Pg63V+0tRnOAfLo1X5RQ
vrQPzVbt0s1cpPnLF28NPTYP0rtoe9XYonZpoXBIDUhc+nZ1lrY/e+OHDVWOlQ3kXUVmXh82cLFz
aZ7SZUibU59CAQgYvC6AGfM38M/pWf807UDz96eA3qXUE9fkrLv/b+/+K+N39VdHFrqBi3/9/04g
8AUM+n/o43dw8H31O/35Bg0+D+dfaHDX+Q8QjvBHB8/sBdqNkPlLHNBm/wGzBVs4wDOAXuoURbH/
ocGt/1golaPUaZmoIeHE+D80uP0fXIHxR8jgAfoHVTzyb+QB3+6zGpklVB0Kneq3ceqStLc7uH8H
wkoK0FbwmLxPiK1WHA/eLrK/P78Il8zRctxKIZgHykoRHzq8ZQ3oorTdY99OysWLcYAsgYDlyJob
99vY+bvFxYbgllPOZB7ZQdn2RnaJLB+06BM6t0sLy2n3n4fPqXFb7G8drpwZGH821Eqb3gTvfmIQ
FJtI/fj5908N3OLcc5DVbTJ3hNI6pDuOtqs57AbUKWM8H5moVKg5E57y5cibm88bPNWhxT2iYXrT
O3ODPchx6lAneHNvUDxK0uDzBuYJ+HtT+3tiyNuVxlJYawlJrYAVY53dRXgfid7T3Tyy/JZyBilC
aB8W6vbz5hbS4X+3t6g0N07Z5VY3WoGMYzB2AMMLaakggDC6hfZDSltl/mgOinh4QmnneMMy5Ga0
GCqwK7emUz2eaxSvjnrATsoekgNWMECEG6+k+k/Sj3uu99AfVPGKRPqJeVuqy9YI1oGNwgrGsXMe
4rZ1gpHqa17pJ7pgL7aHgiFV3kGaL8hpmj7rUIQ97zrT8VB3hsmbKapx+7XpWj4j6vkCzhPLQs0J
j+dI2d+JJWCrbLvlBtmcxpOxjP3CluB6lcNdvmoKcGoA566/miWID2ZNQ7gViFoD5R3SWkhANpB6
XrOAPNXAYqsgKjbYWGQ2NHnjQkEfKi/jDSoRSC1+PnanGpj//qoHJBu1qu4aLazq0bGvRM0m7dbR
TGRKPm/gxGZkL/aGjulSH6DwGlIngtd7mgg8MHoUpL0y48BMIQ+2S7KJrjR3qj+LncKtUW6TZIzC
WmNTuR1ao+kDlZZ1H37enxNnxDuXDuRn2NBoTogsABG7CtAFHaZNRgHd6VQMave1Zhbxz+s5t6eQ
m2pIPn3L2zG5hP5Ae9VldfKvILj/t8lZ8zX81dQPuWLGoFu4gGoqDUyDJ/mZOwAGc5NbLFdfmxBr
sQskLIaMkdOwsC3McQ9pLdQkYpjwrFxFT8y3tbgk1FE6wuwJGkUSb2oUnTJl/rCn+t8Jfv89RosA
l71TQy3btkPoUUzfVA6xUZysFWDYhmy+OEKLGJcprcZizFhodn2eBsXIlOZ1+piuoWlPLNlZqPr1
RENTykIOYp4CjqLllicy02Hb1khxyAHw5sGXluw7t2IyAnKgKTuMxnI6EnfiF93o0uPYW8XXroTW
IrpLqKFCoCNG8JngH/pWbA/NNRKUWn5G+QSCk9AS17ke45raX7usLUFnQKhQF7hCJ+xbTFOYWKMB
Z2m42tCVSD9xTFqLSFfpyCHy1zqhocXU8ZANQ2micSHEhJojQY4EujBtutLYid146UA1QsAYABWs
NaQVG2erS2ghnRcEGkw+6nGpcZFbvaOfMwOQjR+fL4t5O/ng7gbi6ZvVVyhUa2uoX4Z4hSTGRY1i
RferQ20dJVDIP9jXeUaKGPtckYhzPSMNeRhBxbSuP2/+xAZhLjaIMbJx/c010NwdDVlUsyCbwYbK
2OdfP3VTNBcbhNULuCghxQeZFXQmmIyoFwFcDooxjDvoXN03mjmUkFdklXWh8IKrjgSGP9kDy0H8
+tomuEyYsAplpXpIwd50oo5u7Ml9bhTqcysb1IkVOivTv94/oGYDKozKnNCk6SyAMmRBywrI2LJ6
ChWEG1feLaemir5tRxqtzbIsRtZHn7LHjHHtKuqLeGV7OvX1xd7BaVxlmgYZRgiQ6KhtGwwy4jJt
x7W80qnYWjwaupSPFlEtC8U4RGRvAutDvvOGmuOuSiVE6shkN/Gvppw6sjIzJ3b2pVUlHWbFbCgb
hDaLSgnhCNdoYGga8+d+xNa4srxOtLI04JxMIISkjcdBgvJbYIsy8StIQKIk0Xzx2jaz3V8vMQA4
9CrjQNF0MhYhSe3eLxrL2X4epSem/oWE9eqmYxt6oikcECFMriBBKIzMh70e+drCeuFWvPo6XlEw
BUsRCqTjkLVOjPsKcKOVGT710+c5efVxw24qUxXxFAK5Ol0PfUWo38caZF+/NjRzu6++n2RSNLQd
gY6JSnev6ZRv8R5Yw6mf+vWLiKYNiqUix9dFRMyNWeI0G3WIAH/+209tvnQR0qwiE4N2xxQaIFzT
QUIVToH1Fj+Ybn4LaDR0wu2t06gNKZ2V68CJIJ9zaq/HK9O1Vh+iDpPdZD90DdXMWEKzqzAboN6m
mAPiWKw0dSrsFhcDKDwm02RoQzho1jOet3m/NcWs0icGx14ZwhMTtKxz0t6B7mQeDSFFgN+4AgVr
w6zzlRfGHL0fHP1kEdUCCHWIHAP2aJicBwjARy3Pz4cGaAhIHT50dSE9N8pW4vDE1JDFSW+IElLg
EzyaOsuCQnlLLR/+Sbu8kSUcs1qk2VWx0rFTw7Y49XHiRxAwpiIEgCsyIBsLeKwDHc7E/3xln5j6
JakfziQdtG2Rf4JAb3MQtg2dsrIuztwqr3afN3GqC/PfXwU+ErdaDySk2LYSFIPbyIC8+Xkjq+L5
8++f6sIi9HMj7XncExhAxnLaFOP0zXEaF7J8zprb1KkeLKLfyrTcZCwCNa2AOwbtJFRrXXetxHfi
0vNS9X01PrTJTAKATB80lfYjRhEZeGn3sumyg2ggo/v5IJ3qwiLE82ZqNW2GQr10wSSceFYPmO2X
vv5iV/i6CxYDnBakpMAdXN0j89e7Lw/QC3Xz1ddzvW9QW8XXIekEcU5U3uPGhvB9Lj2QWrIv9mER
1AkQ0cDv6sjhmOS5phULIOA2fW34X0QfXndBlQVLAWkOWMdKqPXN3omDnRw+H/4T+5ExR8arryuB
jBdwRPjppN2ZbnurBDglHURV+8a87xx9zdr2VEOLUC6TBigKCtgqKhXh0OkXWc5n2fqnhNKdnZYr
2eJTx+2y2tdNrYAyG9QQ4xT6IpE6Z7m7g1bhBjrZu7gF5qo3r0vAYHm05up9qmuLGNcjq6VjoolA
QTXRLDPI0puR1wE4bebGreOqr90QX+r8r+aKg5iR4ZIOWWqgqkBASWFO05I1NM+JvfBlQF99HawN
LU41VwQ1dJa3sWYDvjp1ziX2wmJlsZ3YSZaqQUqapAKLWkJCFTK5HnwuwG2aVAJpry+tZn1xlhOu
3FI2MeTN87G5gbqFvW1KmDpgPRue3rrWsRxZGX7e2KnezMvh1YDNMK+2VqUM46grDm7WGXDzgJrM
518/MR364vSWcKGh8WjJULj0sdPUmYLKt1etUulOfX/++6tfr7oxK8dRE2GaaICpkh80iq/zplzJ
aJw4mfRFuMMwq3SMyhEhSp8wNxhi3evr5KZn8QHKhGugk1OdWJzfgGxrrcukDNvUOvIWQstIRl0K
W91/bRIWkY1KNoRacUcPSJsCTxzdpqNxT6xyDck3H6Ef3D2XNqYsHWINV4QxNKNJD6lCqTiPgBuf
YCgQxHUGrc6onUGfoj6qdAI1RLblyqF1aoYWx3ofg2aQ48vh7IN5MY5FBX09l+y0kTlbuHTJlRfC
x+0AKPh2oUleEL2IahmaaXaZlzlEdAj62hD4z3H3z+cTdaqRReBHLOVOn7YyHPpZpbKdLsvZpswh
zVUBN6zPG/k44GFb+LYncCAzUxiJiJAZ2TPAjekBG45z9fnHP17KoCy//TgRRIACl2I36YcLo4Oz
29SfNVLdfO3zi3AHIc3NoiSXod4CLknqOoiG+rHg7Is/fxHv5mCqIaX4PtOGq7yKtkMGYxlirpwc
p+Z3Eej1EEWxoDGUYGztute58qA7j5cmBP07na5BhuaJfB+OeLa8nQPDaBpnAkQdt8X+TJQwGezr
uwjmYjHnF5LwlTvKqalePM+1BE+OFkZWYKvhQhdNAZlZcGUSfD7Vp5bpIrDNZhipQpEjqCeQ7Ady
Zlors3Dihy9lDpvREnbd4PFKDbFvunpX4rowmXJlOzzxw9kiiFPopidS4oeT+haWTnAzfP7SiLBF
4BYuZE4nuF4GRs1+kohf5K7zpRcqY4uwlbzP1TjYIhy7zPg2gZ8dZpJ2/uc//MSCXLLcGYBWmV64
IjSiyzwxQ0gonzECcUVdvyYdWTkJTrWyiN2YiFhrTBB5sB9fT4ax0XT7J++mCkxK2EZCnfbz3pya
30UQY9VzXui4E1jT0GxQ7eMQ+Hb+q9EKgdWPfWBfNPU+iF62iF7W9bBbs3pQSLYsVPvkARQ0vIjj
xxbMqMs+qIJa84vr9i6q/bVM26mIWIRyEiccNmujCBMOyWQ9fbRiyF/VWvT0+ZCd+v4ilgfUEccR
LjJQcWh2KWocfqRlNylIyCtzf6IBZ3E6txK8Tq1AA6ywrlhTPQG2cWS2+7Vj4R36zrRGHYSbLmhL
eqVI/lSQ4tg51srnT6yopdaOMaQQPFQG2DTwpbuAU1C3gya2vRJ9Jw4dZxHbSWf2BW7gWkAn8JVg
TPrkTLPrk3ZnwE7xixMwT8zre7grzSF3sYFAW2NIN3oOrJNvsXYq/IbD2eeLzSxivBlKuNdkiL3Y
bH5qQ38/WPWDHhUr1/1Ty2gR2hDj11ubYqggBI+qyHwkawWu41ROYmU2TjVB3g5Um/QwGHQVXhQk
OW8n5zFLYdpcsbvPI+3UUlpEclY6IIBAwyQcOT22YLUFqcnS8POPn/rtizCWcQt8q+zx2LIgI663
e6h4BsUwreDwTvz2JUQO5pPVGNOyC6H7Q2BOSh9dZfw7l/f/oUvww96O+5iA18ZK0YH7258lBT3U
Q33J+3IlhE8E2RIWR1DmBGJYa0OQ4G4SZh+KTP8G2xu+4RGfgs/H/1Qji0iuLUjx9yYa4W5KN5EL
pXgW/7Dr8rdW5dvP21gg9v8eqHnyX0WybEiXJ8bQhnAZCMsO4F/LIKNnltZvOhjnvAcBHG5GexRn
8s2QJI2f6s2tqQkelpG+9kg5sdTsRaAPGkxZuCkxXQm5hAjCjWY63zpYIn3ey1OfXwS6GGiXNHbd
haCthDGxjgoyEnq5lr47cRV5kf15NYZ9xHI7K8w2hMF04BBFN5Cquo5pCy9qlh47WNp83o9TIbMI
d2gPRpCPyLvQhcBAbo4XJfviLdleBDuYvv+PszNrjlNnu/YvogqBmE6hB7eHtmM7sZMTKk4cEAgh
xCCJX/+u3lXfVw5PcFf12S7XjtRouDWte10eh24FkI5mgsGyisLqrgulSXXl4YLw89+/0g9LXVxQ
CyNqEH722g4PDoIsL+mLI+vnz4tfaZ6lIM5ACMtD3D0gokz9VWPdIYNO1T/T+Gs//tT7H3oZYMYA
exlPgTRBXnRVPUK9v6WOPDNG1378YraXppO1cst+H3ggm229uk0GcLskwGGft86poH/sNIPTd334
/bQsiniMOShwxvnCGu+Zd/LBiHZvxLj9vIq1Jjp924cqOAs63Aigij6f7rq4gKupuRrYuYe1teIX
05jHNoc1ilV75Ue/3CnGnj/2hi+k0OzMmrRWw2K5Bj3XDSaGATpqC8MrOAAUnQTgtUrOnLzWKljM
4MaAq2x6YD0VLVTqh949TOnvS5X8vqwHFtN4UHQcaYIeQEC9Ac70pi7FPgaY/vPiV8bQUuSW6IKP
FQyG9mDgfYPa/LFT8imcinvZnXuXWKtisXLjkV+52HMDd463wKAGZYt0tyZubrU65+e60glL4Rqu
XYccmKJu34fxC3DmtxZP/7zuXj9vpLXiFzM5N3AuK2SFJRVtlSYdXK6KIC7gLNVfFkeXqrTBrzrY
l8N0BUzdr8bMMDmov4xO8vXzDzhN139EiqUqzXVxOBSB2+3jmMNxoaw6zDTTNk+fF7/I2vv/ew66
mMdVlcAbobL4+Z38OkfNg4q7O+b0b37n6K3bhl9ZBMMT0fmw3IdlFBLVBwKHs+rC71vM8qkKwryJ
/W4/J8rLSE+Pky7OSYLXGm8xw0dHxG1gwMwqgrmEYUMEvw75HieADn3efGsVLKY4ta2b4NW821vZ
D3JPSNf1aZ7T7rJHnNhbdA/0IxaTgcs9D6sfkxH3CSmu84hdNj28Zevjwsxwz2/hGJTv+wS+MW2y
n+FvcVHzLCV1MBYfY9XkEnSkwi02tYlOPlBJpFX6eQUrAWopqCNgQlGwueS+yvVv3LuCRwnfj45U
R1e5cvd5JSsxZKmriyJjYndyJbih6mvALBDhYa8y8GcuPMIvtXUDh/K09+GOFM2zeJ9mY6/J7NU/
a2vEOR3J2lec/v5hP2CYCpU2aKq2rGB3ANiLrL1Hw8lFYiHYpf5dPvda3TjRKPdKxPLK9m4PdFZb
nlmrVybaMod/8iffSq5PHR3ML26bF1fw9JTntAVrxS/mgY81IvAsujgRedfvIrjfwfAqb2Ek9PkY
Whuoi0iEt926FXKSe1hiVphpw16p+CvsKX4CqXbhrvg/l40PXRzVjQeRvcIwosMTK/ovAHK9JHF/
5g5ipZGWKroih38+50W3j0TyQ7Qw0ioB5TrTQGuFL7YaXWOj2AHmDjkPjvoBKoF3GOtmumz4LEVz
chhKOAUG7T53gwz30fCx5mG4/bxv1376Yo+hLLy4JEfhcTsMaSGCQy3OSvBO16j/WP+XGrkOrryB
jL12X1WWOV8LJKJ3gDW3KvcfQ3f01Q34cKGbjXkUwxUkyiN56OBBIjPwfoMYbkVeTcCMSXJt98hS
8vVGa1upnyYOmwqGloRgma8HAb6pzmHOUQAYXO2duSqDB7+v8W6c+F44/XDhGgYrhPwEUw+DPgJr
tAtdC5dQuN1sw8DvxXcTUZo/DDR0qje3COvxNwe9FPeQ9dA1xxAXHHAWZlVkbwb4a+mtlgpYVKng
hP6YgDZtIViGG+yOCN+OV7hEnosrnUyNQFqDDN2DFnmVHFpkaeePozEluXHhjJTjimT0Y3Fhd566
+cMsagwd8cuxJjp4uU9bDcfC2LaX7RaXersAZFJLmkruYRQDiLaT1Kkx1W9ksJ8Jwyth/j+Q0odf
r1yQkmq8Q+JqBd72LYKAr50fYaWePx/sK+Uv1XYVMqAnEbkYj2B6QXns8B3SAeEg5w/NZZN1Kbkr
Q+aOwgv7PTyA9GGOYoLTn6KPn3/AygXRf48/HxuoKaZpkhNmq1EVnDZnULlj3BN2RnkH67PuFm7F
l73TLpV3YD4OSApK0FjI2gbJs/umRAcYcz6e+Zi13jj9/cPHuEzBTCGW7V4NXVBsEhu0oPtW43fc
j9QX7hzIYkIQwcjs+BizYdEEZls6TL7LsTS/IweftPm8W06F/SPOLVV3Q9Pp3CkHdAvlf6Cdvg6c
/rLMHljd/t1KctRq6mzU4qTchs9wZh3hNOi0vxtq9Xfb+u2fz79hbWgtFvkpAKx2GvG6yrsEfnZ+
wcBnhw4OZrj17MNklcETD86i2vz8vMK1RlscP7QUnLimwIIftz/GdtR7xtiFa+ZSaycjncNvGsua
bweVAYUYYuXU7mWbiaXQTrtIxg8YbrxEy0GkiUUN09fe/XZRw7inHvowL/pKgE4LL759IMbouhS+
+wOHXHtmWq80+1JZF5kGtN8em7k65/wwirjCe/pwToK4slVcQkoA4B0TdjryxU18Tbk8Yhv0w2f2
2zg05x7z1r7g9PcP7UMUMaPB4XjvWOG/A/A8v88NfFDPrHJrxS9OrSB9iqqsapz7wmhyDnUCJreb
ax2c0XmsaHQBh/j79yMZOs9DHos9FFtD/cCEtbCFjQTcrHXfOs9F3xxhXTl5u3DAenIdh1bZ6xLA
5PbMGPh35P0fXIKOGDbvjcIvsO18W7jEbOYhqZ5pDMTS54N4rYrFR/YVFS0VpNmrpjhG0wxrZ29f
jufuV//dSciZ+7sNC4NXnlC1Yp9UDr0C151dAdB82VkkSpahqQ5ZPNV+s6dtz/aWzuq5reh0VUaj
uMzIBuCKv7+AJgYJ0AI+XVEgKshB4quceE+dnb9+3gErLbSUEykpiiJPGFqIlvo2HhLQx5vJe7ik
dOB3/v716oRvgRdkiweYrowzp6lwC92UQvIz4+ffPx9YmL8rCF1/xoEQy17uq6q5rU0f45rNdEBY
XvIFYOv8XcHsjgrJ/J7YwzOLYSOrK01xSUinJP28grUZsDgUhnBWVsJDBX3BXsGKu4Jd9AtSen59
Xvy/GyhayjH50FjYV89iL5XoM1P4f+YhOPfb1wo/hfcPIbboZtL3ddTsJ5fuuFdfe15/Zo//7xUi
Sk7N9aHoxnHcQsPjaD9rSKNhx7EXpfclLIs7p/AuG/vJ6bM+1DGUXBUEiZh7kKN82GZMGvYySpxZ
IFY6dqmnS3RtJ02w+ld+iSTiE7NrPpRDRe1Gg9ge/bmog5faOhgm5cDkFZhioePI1Igk1lntuEl7
Zgasfcf/9ATruylhzd7j4yNvyWYc3MeCnOWznWLB/+6KgQ78uxdgjzLErsIHBLC4i53kiojpoaNA
eYBG3bWAFgb0DsyEP27bpcgn3n7ebmuftVi/RRXHTg0t5bafYdDp10Oxm6wjn0QZiDPBaa2KxeLG
mSCjC9Ljno05aE4943sJt+T9wIL4ws5ZBFg5O42bN4Lvp5n/ajt+4zlQ+9p8PnP5v/YJi/g6Wng7
jRY/HJv+uMyQiS5/sChQ9zNP2umyELiU18EaKc/hiMP3s4reAl4Dwls+ycqe2UmdBtI/BthSXkcn
F0/pSClFYnQLYorq/PI5GodzSoZ/n4j+B2XHvF6IMj91gV/lyD2Q3bUth9dK++2W104IhEZDz4yo
lai4FNu1XjWaWeFTsLu9qxjAZGOjkLIH2+8URj/nDpNrLXYaDR8CYxLOkQ16bPmJHojdsBHa1xRQ
x64/XDT5osWcjyedS2yf8R1laDek9ul9Lz2VzTAiuLDXF/Pbhgx39bpzNgUpTHtducQ9ep4EB+vz
T/gvT/xfw2oxu0PqeyYMRwwrZDk0yCft3ACuJPB+RKIKgbt6aWTbb/D+7tb7SuUx8qqquGxfSIDs
N8kLmTURdR6jwsR4LLJQBg7bqEwc/ipbj+idlroEZCKozC+/ofRmktVwbVkJmnw+6jSZk5KVoBQx
Oj+XBKlKX1Rezva+dCGIPVaydGYYRoM/f+e3vkoyOOi205ltxUpcWAqo3DyJCk929bY3fh1uLDdD
/KencgZmQiPn60wnLuih/+/pNnIXvRggp6FUPhAsQsbvHtAmv+EsAn5ZniePbT+9+rr6Pkp1DNVs
96acRkCIhvqxhpR9Ozalm8Lmu01Bu5oy7tMvfhJ6aQVkxpkT/kozLEmEwRwC2YPsfrCO8B43JXVy
q8OqudLUrV4+H2drVSwicOmAyzNPU70fquBbn7sbTMMvtWPPDOOV4peqSJzpbeOEGs68cy9T7tFD
Nw+vSXfuDLkSHZfCSLgSNcXcmxq3NoJ7SKOyIBUnFpKUDSAxznwdIXU9PvSJU10mGomWYknSJUFI
p6DG5bYTbmmt+Q4ItR0c14GTQKbYmaVxJRaHp79/CJIlbjiJr/x630nAROYZ2Cu8r11LIXah7s+9
/q71z+nvH2ohbsHGWo31PuQje4J0n97HZWF+moo4Z+6i1z5kMceg5SjGKYQ7T8Hw/rEbA0OgwkNC
A2vm2MvgGn3uum3lTgNW8X9/TVHiXilXHNbazZ88foWMezvM/h9ZgUSm5KEGAxgapeOgztV4Oqb9
I0gvPf4cIwmuTES9n4VzVYLYAq+g1B3cbAaAwZBm6/FuZ0B7uWiyLlWNkZ/X8cwjsDOKLhoOCYe5
dxsnkEqExcTdMyNvZUz8j6wRZYcMLjIbA7jMrWkZBXqnFQ8cJ4Az+8qVHcBS2gi3t44xi0eyCDwt
EAdIkQGAeO5SY630U7D4MKgnhgtdfyTlPrR+vFPMsqzixZ/P+2Ct8MW8dENJOI94viETu3ZzkKbb
8EzDrxW9mIwnR9Ue2UX5Zp4pUrpwYiDdZSvJ0tnPwumQ9XDB3dTMu1ElCGzdA1gxnzfJ2oBZzHDo
PN0IQybfyEp318ifrHaGOY8Fr3aXVbCY13kQwdPWd5KNGWGGHAsJZonjBlsAy98/r2EtdASLkw4c
glUewKZnL4R691j3ivzJIywfvijj73InvDdTCVSkHd4beW6crkTGpaFfEUaFM3kj23Pr8d3U5uaa
dIiOvV+QDA9F8ZkIvBKlljJHxxo8cTWKwYkUsCkf6Mcpv9W+3ga+j2x2eYtxN4OTdZmTJ3zI/55/
pnK7sffbZIPbDkfvxCmzBl6Y8bz5vLNW5slS8FhCStxxKhI8dYe3xQSqd9B9v6zoxey2pTFFU2DH
xYcRmf6jQCjnwePnha/1w2J+T8jgmNuizTeNjL7lOsqc6TXufzS4S/GF9zjZMWMg231e2Vojnf7+
IQjOcNPqp0Ey3I0W7mYo7fgnVyI5pwtcmfNL0WMCOTqN6iDZxLSdvXQgZbdzWvJnnPLZufATFtN+
DAV4pwDsICd+Tk39hbTn3mNXNJuwtv+7dWg4ExjJFeWeWMefbpq6avyfUWggA4FCQl2XNoDq2IHV
OqyIZ+MmX/SgwImNkDg8/Cxnreh+wM5ZnXkLWeutxTbcOB2Bew0omnC8HYpDDVQI21URl0520XBY
6ggFY0MYkzLajMnsBNdxLazZweUdWfSfV7CyE1/qCNVQj/OUA1k4tjDsrPPpgeXNsc7Ve+Dq3did
SzFdCZpLKSG2jIEv/Qb1yAr8MAgN6qoQaT86Vw2Nzgjn1ypZhAEZTbTPB1QyjbpOnYYcvZmBC0xe
EtKfWTXX6lhEA1qOcI8ZkaxQefNOiPmhL6bXKAzecdnz9nmfrIyqpaCwrWM8afj5sJ08gB5jx4Hj
jqHu7rLSF8t+EdvapY4PsxokEKdtrYojmHrDt89LXwkwS8s+iqtAn4SgWA4u2HEszKE6GxKSlTE9
l6a11jyLIMCUJi3ezoGthivDV8kUHMdCd47O7LlOy90/DgdLLeEclLobxglG0AoDdOzhnu8Gdx6L
r4SkV6KIX8roXHLjyqcshYVIT/dnPwZ7hyWk2QWuEBnun8/5J67M7aU9n689f+Y12IYdqLgBCY7U
hxQ86bs/QB1vRGV/f97na/Wc/v5hzRp1B0O7yAL7RPgjIJgPTVTecNnd094+nRKWziwsa/UspncA
QrHjd+gZTci9whM3nogfuXbqNBL5xrJz4qW1XllMcWeWTZdzHz5YyLXaJMg3zBDkz3nCrcyQ/5hp
H1prRmpMzibVbyPpvTFOv8CK408rizO7xrUfv5jeZVM2bSvpuA2SMkodjyK3YM7b7eddvRL9lrJ5
TmqoKlscz9p8BKDVqtHCJ3ZsWLOzoL6qHVXSO2fFv9bfi4meA91OSYVPAVDiF+gCd7jPfJ28oMDt
QwzC6rlMjLWPWqzissyjYQhRj9PgtqsL9NFIM2Z1GV/FkPpd1HJL+WBdIbDEs6e2sQSMb6gmLFCq
mwBl9oC0y888kK4MrqWCMIEXxdAEgdpO9TjtmjL2UuZE/LawRF82C5cyQtv4YTgrrbYEdwEpUhB+
AX552xTlvQ6nN9K159z7Vrp/qSGcy4bOLa6Tt0nCgbV15HVTuxWymIr7aOB/RDedOcCv9P/SyE9E
wGRGcQ4ibz2VqaQn9OksRarCSaXKuGfmzsrMXKoJc0q5IlWIaoauzHhRE7zTVOOZneJ/xfxj3Vrq
CEdi53xUBW5OoBqOarzGWn9XF63OYGB8qzWy2mvHvATUHJBufUwYwK0waFUp6YLdEBj3wvHh/b0a
5D6qGqEL35bd8Cf0wSsPKwnsKrmTsDAMu8tcB6KlpR+eVPBwYZNkR50AYGvnV8vF8+dzdWUL8N9t
w4cQXROP5LXfRbsuHJuMdlqkiQ7yq7xvxptpLsZv0IR7+7rJy93nNa6MjaXkkHBoMWe47O3m3PAg
6wkZ2puQcBGfCQxrFSwO97KPR5xVZLKLy3jb9qBauxduKJeSQ1jtdYP1UPTkefuZDZsk6jeXNctp
xn7oCMBrWF5GHZrlZEkG6KbKmm6MzozUlWC51BvCHghpIralG4N8gEDUt0LJB+Biz8zItSY//f3D
jwccFZu7pqEb+IfsTODdU8G+fN4uKxFrqQIUknQVBysSbwqieuUdx7vgTGYolEl3TWEo8nRZPYsV
mDm1pLHOw10jnf4Kab1WvHsjcl+uimbW5d2AncXZwz0ghmiZf4SwpW4rsl4upqrj27I3WpiMcMY9
uW0DpCb1qeIBwSgoOyS/ZaXykoimfj1b7NJdSXMPSrKhA1Wj5TIsm50kRVXDj7XLe3LVcxZ2P3xf
Q5qJQ3Q11KlVhVZgkzPmk5ukBK/qOPW5JuHBwPehg6or0JJ/pUjPaZ9bIpRJJw/0JPgVufAl9avG
7WQ2kaEzcgcWNbC7G9tNGsg6mrTYyOesdVITxdW1X/tDBj2A/BqAtJdyPqvvqp3pH+AKkOEdzZ0T
3cChu8nTCkfJOU2EIe017MjKa6lD986KZEAqqmUGh6oGoOJ+L4Kcsh86JtK5FqKixZhGrWLXkB+G
ey0o349uqe69Hgz2pGbQ3s9xWQNa0fhwrG0j2+xwezoWWWV0sQucmaaMsgMvk/m1RCLAiyAqi02x
46E4tLEKTkM48TPOtDGbPPebLKxcsMtHN+Mh3YKxzA4wvpr2sei9HWSpm1oGv6WytyVybDISmTtf
d7ugRcpBDnK4nfi+85Ju406KZCyOst6t8BZn+WMZepnqfnv9TdWCQt+aPqMwTwYD7gbOsKAi7JKu
3Pcdvzb2Ec42mSAVsklumhYrGhypQV5nIwwtdYuVYYR1d/2Dznxfe26fjf2Y9v1bgZjeKPyrbrhX
dH4Lx989qX4D5/DmO29Im7qbO+9oYpnKWmRWu7uBo61gHDZCkyR/TNNvnNhC86i9J2XVNfyUUqXY
gXloManS0H7tE7kp5/42nr7pojyize+QNHIITPOm6j5Imx5Ls7IsDdj8gOyVLj3J5rMBgg3DW/YI
nS8cvvKwvTIJEpGNM/VHMgw0i/28PZZeke8hwPZ5GtZcHagMfLvB2EQOc1Fh14dLPjXYBA3fy42d
u+SIpnVTjVUF34B3ybalv3zrHXphnqpqDFOlg+tG8dvc0iyq/ONU8p1r4zsvn76rqfhaldO7HwYc
ltlyg5y7GhmtGmmtTvni2eJ5HPqHYMaQA107jfEItRW8fGvn4CcRzgs4sG/9nNzxiGWt1Tejazal
433Vfgjv58Zmrlu626grX2MY5iAlelN7w5GzGuOimX45Goh4kNe2lHWgqz81cYH92a6Q8H2aAuS2
W//KZf23OiFPPvM3VKoota189GcY2SbmLvBeSBjtwHLYmiq4FV6EhxqafJ00v0tc/lgASWIrc8uj
eBvICZSNbuM04Ks3Bz9Mdg4hR142Eg7b/bGH/VDZq01RuofWra5gaLFlY3ylidnDreSmKEXaVeSm
K4Z7JAoVm5a127EsDgApZqxm3zHd0pnn90VhX3IXDFdQXWbyPbHJQz2ZnRNGKfR0mcV6ijBYQvIm
8N9VkhwlipZap0Tc07a9GmZgEmu5hYb5Yeyd3RjKY4EhxaTYAvqz1QBVkD6pNmrk9wVTVyN/j8Jf
nl9/Q5rUXrAYyTnYldXBtZf3Wajoi8dKnBjL1G8OMmFPXuwdXAnaTYFjC6AIe4+qaoNcv1vPd3c1
eEJpx9CnsdL8ttdBmY5e/GZJtYun9sEfkbMnJ/8NVtm4xIrfPCmP84mlYabrgohbm7CdAqAgbVyh
TxHjGSCuB6HnqyL3nhoDsUZpkcaH7E5sl72k2FI3esBqBE8YDQJz6wdyF45ufhWVIIkmIXI1ZN8A
RsBnDIpxM+FsujHhxNJigL/c6FD6fa5z8QRkXCJTMZg5346jJ57HCu85KaQ00cPgxfSpMiaJ00iL
8UkQZjdd2aL7a8WzgSHN2ua/A6tUJmA3Emb4f8f2aWqs80DJCN9k1rXQT1cOwbxu3B7Z8WVcR3tG
/fKFNsCJZF6QtIAWlDzq0jBA43xLNFinKZIS4CPOKho1yKiX+ZDG/jA+02kS35qkgMctoQipmxl2
am06lbLZhr3LONAUah5uwLG3Dzmscf2tzaEnug7akP+M8ej8Gke4xWqV8o+UDs6dZ1qa5ZpjizJ1
phC73ozApzckgWAmmEm9b5xg+Ok70PJGlrLvsPH1igxy2/a1FeW4R9Y/zcppFre5ZnFmm0YcSg8l
bjzDXXHweTcGmyaHw+khrOyU3MomJ/V76AT9+Eiqhj6ZIoEAw+MOB0pYOvJnb0rzM8898S2uBxdh
QtKDwbvkHQz9rNlKrPrvlsuJbLpeJnfIaXutm8S5GSJAALdD3wWYYpOTjBvex8jAhBbLv6akDXb5
MAq1q/iQIJaP3jfmxdX3OS9bTBuOBfNp6Pv2MESEPak5cH8VBQwoQHwqjX87NUn3p2h6390CCTV+
RyaYeWdNpTa5LurNzIV/UE5IjzUz3m/fm6hEP/rtVUFce2ToxR819DqwjRvUcQJH9Ffu6oE+zIIn
+x4L00NDw+4Rnh3iyTZdd0XHRGEO0jAW2dCGuEPLjXKv8tbEh7ksSDrRJn5hKAqzNFLYN9B+/tpD
11Bdx8BuH7qqYxtwcX4oQnuxrY3Pwsc2Uez7CbHmpcC4B78Gxxt3/Zj03mHowXO4H+E0bDZ8wkLc
WdpiftFEYGGylN+Hpu23DihmX0od6NcmJuYr7d3ouR1Ic40b9mDHhNB7OZRsBwdu7yoJIntEwJx+
hpOjeqAodLWphyG+ogV+k7XQr52AyFmSxM6XwCIlwIYVBL0RWhHxw3FshmVu+qoMEdWmrWww4akF
OSm3czk1QRbNtP6jXdI8BFVv4Y0+lTdC6+g18osmc8qSZJBZ+pkOiEAtHVYwnLDKGLTQ2odb1nsw
w625zGBHHsGJQ3edUkcWU2KyWSiEXmu4Lx/hEmKcDNlz3dtoptj1U+wd41eVJPSFs9wt7zrAigsk
6ILt9ibgS802gCCSKIvdgkyH2jAv2BqBDU6emhlgkSuD3Ga7nZGl5aTzZORDAP1vnxITwV48CwM4
he1gk47XzLJ2iyKNZKnzPxwDVTupy2feFfCdjMZp3NpG4srvwKkeRrWVHtxYGq6hPkpKBIgHBsux
JqvDOtmF8OHJ2tDoRmUA3Tn9lHXSKceU0sDzsOEV/iOrKu8H94unAC5B2VB0To4DXZc/gWs1TWng
5yFin46aZ2O8QmADGBdFdyhyKHTnsAywgckdRrZRYAcnc7HF5je+8JXcjIiCj0IVObvVVR1kiZmN
2jXWSJsBMew6P7HhGe2d2xSJt0/iIPKqDBkigt7GkU7G93EENfFJ1w6SjzTph+RaeJooCukOLJTn
bPKahN0wPtbRl5YC2tumsh3G/lZPnr1DjIntzmMV4VvNGie57kYdOBvQJX33UXelhpMZGvu7xFVd
jD2iN7lArQ3+V4ADqikral/j9pw31c/CnMSCOvLiZE+bTrQpg2fWnLrCEy9uja3FxpQ52NINN3Ow
6Sk2jI2LjTzkmYIlxwSedXYjchnMd5UCb+thqqgZt9QCir2NMRgN2twUZls3sY02pfZVfSVyePxu
bCvYO1KwxupKNqTqXtA3Ft4x4EmOmc9Kd8xyTPgpczsNI7XC7bHBIpAGQkcL8GSNN8QpzHdI9436
DKnLrX9DvSHmVwJJV+MGeLaZHsF2jN54LxB8pK3Kditk6DTpJJGGvtN6mgLoRep6+Nl5vSvdtNA+
SQDLCUL+i6kOzkagqTRWPCEju7V3yBnr46zzWoeCDFiS5MCQqa2e6xlQ9OzkPSreRiI6dShqbz4i
3ajAzRXN62c3ZrJ8TCTSPh5cLWaA3fLRBAPd9Bi95LroVOX/riHuKW+qsPPtXobN5Fy5vtH2a0V9
6n2HRJkmv4mu8yNpJ+caGqP5V8IJzAQ0UocLl+YQTQHSra+B8ZvmK3iK+q8cF2R4wgbqK/wiIsPn
Y8FkN16xHMqhB8915+RbVdieBCdWaORlbURqE6aVm/R1mjRhP10TIBdbRHEZ4iCJ1ySaHEXLEE0y
R1o3xm4dQwrb2xa63jmCS8Bt1drZeyqNq/oM+Sd03gosnjEmEmqdbljdJ/kGS2ReZsj8gqF35TSS
XLsnp5wrWVXSfivLpJJZIeBgUKW1VTLa80pSeeh50w+baQxjbBB57EflDGgMGLG/AkSp1yg2iA44
PECl6PldaG4gMo3gUjjw2dla1tDnApb7Pi7GLZQhOSJQhKNu4ZqsQAOP3+D+GWCdwpUHZ1D61DPe
XjXsVvSzBStc5Ti5D5ERKZmlhvxWhzmb67RCQZhAepz84BuohgonXOCc6/qxcseegO0rT2FtdLrB
HXdB4uXDT9cZvMqkg6ZdfaNNX5Q8NUADJ1ewRMC9loF1UHEMEDP5Y1KMOrzT1Df9l55jXB+mYdbJ
fmxgNbzptJfbWx9o0Qe4jBb9cytljktmi0dLH54ZWIB/lYw24c08tbF7xJWAyneCOl533RUj5TGO
UXzQVaqNH2N0s4Lxe+Ijh/tgIMhTd60OB4YMaDAvsZNNbNpplZAD8ZN+uA/6zhE/PWZifhtyv8et
gygbXv6WWqn2dsSLOYdy2xbzt9wh1fCF101QHpEUVvkHWKuE/G5UHhjI23p0eYg8A8fP32cwXAzO
G2oa3ybAmRm2BzGh1XVZDfY0TBrfK1KIySd320vYYKTTYIX3JJwkvva9xu8OeCCcvDtXMqCVM0Wc
GqsvpOx60zURTKpAv9DvODI2iIiARA4ybZDD7COuMo//qr2m1V+ojEHlLGLGyVOAq2n3D6ZM6R0C
h+J8NihEhrcihmS8SqO6rdnbBO2sg8XN72qjs76LqDoQZ3LnN/gSl8Mhl+Xg3YtZ92QPxq15iNpB
HHrcME+32L6F5Q9/asP8xVWBP7y4xkK9Cka4M6LRtV/MuOuQs4SVaFqGZFZu+n/Mfcly3EiW7a+U
5R7ZDvgEN+usBaaYGJwHURsYKVKY4QAc89f3CanqtRSpTL56q1dWm5REIoCAu997ptvWtVVdubJf
5zcL0wkp9Ah2DTNrEKs646Uvp2QQhyyuneW16GST7HvqwjwA8A2pqF6C76qI6jJL3HfeD7F9j+4m
nqMRZdB4TWzLte6Jcdx431Zl3h1Vxos1kGNK6psSPnnU95BzYa6HZwTsAO4xXwdJJg+RneUa6Ims
M/ddo+AXmO3YIrs+NqQqQUwRFxPWXZywIzpdDHhDPUgBWbFtwidRb2eIS1kg0tQqgpq4TfxaimZC
D0pnUrXoIdvUUR7GPMwNhHKiFwWUQHljH7idsfHKrglyv9cmddX93DiIk3LtIu3vLapdvHaSWNCi
ZSLNETzL6QpAq5BmPTSl1tYM1IV3JWiUpMjxDzgz3bHPOnyWk/ivSI4tpu029yganKTxWC6N2iMH
Le/BTtennSDpgFMJH4MQBQ07EjuNj1kUQ/GUF+DGq4t6iLtFecTFi/fYYKHRxy7vFgqwheBMoL4s
qSZPyEhaShokveRAjqQYS7gjCGkAOFljV42bYsZqeOakm8bIkUVp+zhlzby3dNLnIQfKf6FQyky9
R+26GvduObmZ9itRgU+boELqA+ra9rC1zLLyA6g3yR8IVc1AvKGM7fEWsbV5X/mTQXLIBbPa01w8
MIxieSomVEGTX8VlDoaOLhhqvsHJjQOn7kEAXLWOiOkxpYmarm3McM8h1OAmLSF0oNhQjTfWTZFE
Kk+xu8P/k/Sf46o0fR7xqs7y2osRTYMm1NVVzbVXpvlSYxa7EYXriZ5NLfGZEZaxvWoFnIuevRhs
+RSvFXX3ON0rcom5OaaPKs2HAt+JA43VnaREOq+DNaCA9NjSkfpNjamb136eo5eNPV7NiMfwa0Td
8pcOwgw2eTG1KDAqfAxWpB4MdUO5kytJszfMUj0p4tPe5bz2SoM6AOwrzes1Su2V2xGG0Gb5zWS5
qsRgOdEp4lMzLv0j2t91uITDhtqBrWaudjYMuPPXDFau6srJlRZITikMmz/VjRU3XYS1W64HCmC2
R03o8u6riOGJRGRdj3W6TWs52UedWy55nLWl5GPBC7VjeqgxeK6a5HOKTnx8Kbo6k0E+aw5zzdyt
OappGQM6jYexwPS1bpgBOOANfhIT0okf3QlL9ZPbQDJaBhYQ4B7TN1Q5TjfQchb6cR0RFev18B9U
vopp6VwuQHeJRpWHuOvIzecsuU0qAKqHfpai2s0VSVvgt6JCJ8OcKnEexJQsDfNUscSMe7Mpy0mh
JGmKeNM5tHHh+cnNYPvr2OArCOBwnK1DU/O89ZexOR0Oduak9IELV5fZBn6imCXeyLOyDea8KsSO
d31KwzZd1dQFLQDvKvEoDOdIQc+dBBrbRmsTLUSKOqrRy35B+KS1x5aQx1/qqkjTcG2XeHa9WnZ1
+aiEtKvdotv4QicOui781W3nLKAp0dkAXb5ZyrL0Osyv92AhTgagiaTqnLBL0CPt22bGoGeAGg4o
2n7oJ3PjUCCJ6WFpFM0wehJfYLw3rupy6WMMkTQRZm/M6WuGyxOk0DvDEN9OKQYkgkye8nYPg1Kz
bJG+SB9oDYPpkXFdJp+HljTVY0fdfI1mRYohSBSTZEccgKsYxpva2WVmuhah2yTX6bGTduxcwVJm
wxdLNDY9TG5ac/gnvGJIWUJDvL7c2c2xQ8QnTnIMTk0EWYZLUrDZ+qTtfmwzf5YAN79OdlMumMcz
lizdyGnk6ad5Gtv1okh10Qf23ECJ4VUiGzLjJ1kxsT2WxSTCFgbW0h+1nHGw6tjOghZzRtjn2dHV
4E+6w7QKbMqwx3spNvH0flxbd3iMkXDjvus+nQr8WlQL5NWiTa0XX2l0XwvQYczZhjLipOBW+dxZ
R7hmDEDgptNN9cldNU2vYjD06kHWeo4zzHLgoB+Ceeqxf24RZzRUG12mGDO1NMk63eSUOOoGvrBV
b0EkSfnspiqpstASbREfptUSOg2LJZmqMbSQhy8u+gleCjfCZrOsnU94WXW7PIenzlsod+8Wl2Mg
g1dPYpAPVj6aKUpi+OJuJneoi2cHAVfKj7O0LK5aTKx1H4BXJniN+LS6qEVj9Fbzjch7q7trDKX1
V14bzDuZ7aQkPiT+lck9lE1x/bZChCYu6lXmzteuXAeYlAlG3zyyYh70xeJMlf0wjqIg+7Xp537b
aGgp8X43rG0O6DiRME5LMiSPzhrXJqxjgsmfAyAP55qhGdTSA75C5QE23qWJJorkyCjVGGvVetbo
1vUO7I5ArcBHUFLSY2VcZLvc9GL5Mo4qE8bT0sz2vWUSPWxTNknIDdDbC7zKdZrE24XVMsfZZiFX
7QGxLqoGxs1ZsdcpnUfgT1hZD8olZdX4lhIkqXcgLKoY+PWi+n2cUUk9unLYE9MYsPMNJ7pBdd+6
VUyBKHBHZpg1zIq8dkIDnafhl+VAJjUdF5WA4ItMimxAFnGZlfOTVS0wOXqp3VM9RKiuRhzIehV2
8TlNTZmDEx8TWhzzJU6Sq6WyzbQA1EaSBIZiFShoJegorRYRqm5NSpAqKBmg5gFwqxsA7GmTwweP
Wmpwr0ql8knuQNk1WvgrzWVngmRUA1k8AHvukIeTZIN7D+dkVeGY7dhQPDYWWJNrFAdde5N3eey+
271Q4x0vMsofUpvX5L5ZhsK+dUnvWDPiJhH+8Yo8xXie4TiscMBhgClWGQ0IF717mJpxTrCeC1dc
2GzN2hvSDMjqKbFZTWFZmrJF80hITPyibgZzWDJ3yY/SAdR9E/Nmmp+WoUlzYE2GAU4bKhfolenh
NKo4keP9WkLo6Z/EGPwiTdlK3lz7pD3bptD9SoCJ8dIBQC4tcEquMzTblmacRQ6GgE2vykwsj/pa
xezQxsUIgLmhhk/jDrB4orLtIgiPvR4p8zZ6AQBgnd81Jpn9rlxghcDLAe5qD5CXDccFAf91clVD
NlZcIIp+cB/bzkY0GJurRYft0PdTiDykug7rYiEXwF7JbY69ovRUB5IpyGxr/lxZPVrXeUI7ib5Y
OO+xtSZ3FOgehhEsFXApld1aCatGtBSOM4FHq23qOeAp60OS8REsmWoX5FMNrNhMeM9b8CwQI+9R
2tHysDhuYfbYhCn2RhE7fSCWCUTm7DQWOrwy4TwoTtXededgz7lU6GPVdVORLB5RUCHeNblaeSK7
6gIZJGLBmIKGLCvxMcxAWA/OlMyvTYn3TPhpj2Po0uLELX0XZYAOwMVMsWfJrMEcitN7ik0ckf4X
rk5Xetp8XJTYQ04AdwsEpfpE4R4xNKQWb2OpEnKD2p2lUQny6EmVMNVdJYC6dMRBc0wBkOIavGK3
1MxDLr3jIK8xdgA3exrK/wZIAc9sVO3lPMnPiqfF+gBABM2MWSDoZIuaxvvEps1pSo++VonCZ2Im
l9Nlvsra3VJocrNLMNiy8McaH2ezUhObTZHLll8UAvfj0QlF3m1a29bixdVqyBakboMxSZmppZeU
0/SpsVhcHos2tp+6Ugr0b7mxWi934sG5snVPyou2S1l9rQmV+QYOtA6wbwVc9DJWKY39zmS6eSuQ
fozOaEaIwFa3WQEnRdtayxG4VlNuZJ9wcW3NKDV83soJLApFC9oEmiMV2oeAroJ/M6Y2NuGCizvW
SPIMOLHKUeE1IvbKCeVyMFiQ9HljURAcseOqch8W+eWOubrV/irpWvixQX3kLXhLyW5RMX8CTI9w
iZRZqOFRfttWxAuB4oy09viplgb1YdqA2JCeMEuKk9hUOXc2g571dFcgESbxsrJENCVr0WxFKUwv
8obXbmptkA2J9ZrNOSYmrxnNXtd1npsQbVpMPA6jFNnWZd+sX7Bt5bEvGO44RGWnxgMCwmwnTAoM
ADzG2uDPraWtnsXSmyKMOdZNSSrAsJA4ENCu0rLAi6YGc58J6kcV4tiYZYD42wFldduzI761IvUr
nMxvrLSRuAueErPTc8ELx0cm3VL72N5iyKoq1PW+48gu3y+KD/LrPLXOYRCpxLlSZ4AAIPtYxI07
YjcMWjY5aeACXxgPfBZzEhiNwjfUS8YODGnzQM0KvQ5HpFFjUshAidDA4J2idf2yXqsJHxgt6U7a
pZg9ifLc3OPgcfIg7UTJrpoOnIdfKqhciVfhBwjAeUPvV9Mx6VdONSVbri3y6pbaPOMsoHbESvDC
PgIJhyKkfdIchhkag0D31lz6wCLUFci6yvIme83fh0bqyivSBkzvCtr0DaNGpiqQwiAqzO9RdhJ4
91FKbFKF+JtbPRoCys6SLbmlFexG0K3wFvy+3REMAisnpEtcDI5YCFRG2P5CtsZjGdC+t1nQtV3/
uU/jIo8oxa64kcJy3tIZw2FAP09G5JuhR2/pI0xAlYcOWcxwFE+QKQVJMlhOWE3TigYNrd4BTtlR
7+zEWl67mqEMWJY2B0MNmjW9wh5fJnttpzjaJtupZGBRkEyecOeyx/si6/nKmjIklVVWAU4Os8zG
o+oQEFgFXZp36+dUFvDhI53gXSQz5ABeC1Fu5dsQY/YvA8A/95Rhg5EgM6Y7QOs9jGDHEDeedPdj
oYjYx8Wqgf+sleV3uZEjUHeXijvouIGpacwYrjE4pnXXZn62ZpxLnoUa0ixeIjITX8yNaZvHuYXW
2/UA9KsptCuO1tLrXLFmFppmwCu5x3EY96sHwNhUtQfdygCN9UQG3aqwnplInw0fFmgqta3trEXk
A7bnNegSkGsxxsrI0bKDjqbFuHygkPsm5v+zZkqcR1EJ1HGVrk0Z9lGyheBzqyLnkYSO8FnobFDz
ecyDVndTBKMfH5yDu0XDF7IvjY83HJlxH4jdfq2lE+pMX8hLOs7G4GPEySfi4gGkhxEU1N/L0P5C
2yrO86o0otpVnEkZ2VhnoQBXiuk2OgM9iblcXmoJ8wSa1t65djuEqBrQlNSQoU9IW9GeBJO+7QsI
YRHM9vFnOqnDf/Xgz7SJiDjF8L8FIlF0xY6Jyt5l6bXGAYGO1kEJ702qXfkWqYaIgRv7RA4+IN9U
+QDJ9Ecj4H8tBBTngVjJvPbgxjsZaezGZZClYj7KGDoFnMdsC1JUuLu//w7+6gs+UzN2rVkMo1RE
a5K28g4JMHkV2BVg3G2R6W76wML1a9GkUPRn0SRAyFZVk8Mj4SZO0CMqK2yzJvt/vIkzbXLT8dEg
TIVHo6yA6NqPbptUnmyWD/yAf/WQzvSSfYtIiSaJYW3FbCQP4q5drPJLZCV9FCXwV4/nzKrQQxcM
lk7wyGVtCHkwZAFQ3H+wzP7il5+nCsbzmCEFLoOqCkCq53Zj7GFLHz/YIf7qt5/tEE7RUFDOeDbO
WglP9grzZ1f9gVD1114BcR6rJjq7mmAIwWuTSuW8mTo7nfViQXqQjXIBKr4BfoIt3IG8ufz7BfFX
93O2/lM3mSSyo3iEKdr8ibWducxt8dE83W+y/V9sL+fzS2W+UDEuCYuGPG5laEirtI8QdF68iarG
QRu3btJ7hWqMc2Wl2Zo/22YlMZJgcpocUpY3yT3Dx8oClurJSr5/jf/107BQ88//xn9/0c3SZUna
n/3nP+91hf//9+ln/s+/+fkn/rl515cv1bs5/0c//Qx+77+uG7z0Lz/9R1j3Wb/cDO/dcvtuhrL/
9vsxzvT0L/9v//If799+y/3SvP/x2xeAtv3ptyVgyX/711/t3v74zZHYbP7rx9//r7883cAfv6FP
fvnyov/0E+8vpv/jN0u4vwuqXBc6RhdAODtl5kzv3/9K/W4LRyjhUrCqLsqR3/5Ra5TWf/xmO79T
5fCTn9OhDJF8+AhGD9/+yv5dSRcD/OA2gOgXYM9v//5s199fkO9fx1+Mdv35NXUZPhtG2xIHHwQj
keS5PaQB7SgQPQ9ZZYrKd23uejQDnq7HT5kGySAbRDXiVUkwuRlxaCXim6ASST2GIBY+WukHW8z3
gdD/+15//zwUH4NJ/E8xflrJP6jjwVDlWbIKJxgzeiM0Kz2KyayJ1l9UpR5yl4WF1V/YSf9JrLnl
5dmhcUuvOtnwu3aP8Oc7hpzvMYl9V+efbbRyUs9BxiGkpA10pAYdHGbZkvHC1BYEX5dqbIEGY7hm
lQYWO2Ct+DrONhqawWiyoNhB0J8VlgAdPCA9dw67dgHhetwsFegRZL1n1yM6RnSxWRG6iASISDZC
Up59Hi15S9oi0m21JfO0swZr31B14aJG1OxodQ9J3h8AakKMvIR5/hWUNLqSL0WBIqEBAHqRZ2lQ
EAsqwq/gj9EBfI7nW5VBDd0XYQ8QpGNfG/YCRSEexJ7KSxs8l4G0snafR0LDWV0Dta4MpIkntVZB
YYjFjHirAy1+SCYWxsXiI4E/qjAVFUCdzzjSRHflMntO0UUNkaHLdwNK8+GEvFtJVCePbfwER80K
MAXAs9eK3EeSMOhDjX4ZH9Y7sVIc+tVsj60IBA+6Qas4GJqFY/yyOtTnqMNKRGtB5ONSZIvEQZzU
4ZwsMCIBksOWhGiAT5WIfVss2hMzVN+i9MCh76EOuTLZArvtJfiynS4SQEWAK7l+s9w35BDB5F+B
1rX4RYdBxcrcAOzf2C3g1BsMOsVDqxTyt9Q8BmMH86uV71JouREm7QuE76Wl8dbsUWd4B+jiw8bg
xdy5SW3tp5DBLvyes41oDaQ3HZwHqmtuG1Y+dS6KSGU5JfTU9EXT5EhaqBcbZq4bNt+UpnjOrBVC
M56jtR5xOvdZcaEmmYTV2gAwYU+6ZQvOvY5DS46XqZhAckwQYm6HYUEwW17c9Z3b4V0G49eRz7Ci
YgpfEkdrV95P5BJ/Bvl3BN2TD53TFQREQY1hPCsis1jsXvVNF9b8azs891wg4uZeYl2lQxsMBQVQ
cxsjOq4oX3Mzec00QERV7WLDPMt9GRZ8jumVLl9SDjEUBGeIREomvIv9Es3xKV2aeyvpvamfDyNH
Ml0JfQREvSenPc9XqDqicohPI0Z85b705tiu5hpKnaDp10jj+youANo+VtV041Rf0BhhyknsVwDf
6fpIZ2czCxVkePhzvV4VEoTSNCBZ3KTiQiv7aLrtyIQdptCUZC8FA2o03FEQUZ31OpV4phKa/u7W
qe29ifeum15J0EmM3edUgQdD2huIyQR0PV1ctPxYFPexupttuS3El9rcL+oo+xskv+Npn16Ca0b3
EkNZECXh2QLMYrZv2/sVvLJRh8FJ3ybnAvIGxjRmdqAVtT9nFr2GsPIzqS+mBpBfvx5hjg2VyQIN
ET3i6rZFc+zTXdxPHjMYZiZs+ATw+cukw10PPvyuPoyIdyNlQS7iB8hYX3OIEBtXewhyDxbhXsTu
LWV5QJcHOAYOIon3PaMRy9nDCHUmiTM/bu7EYO47Z0TvD2IfK2fNadRX87NqxmOat6GzYJrZeuli
oNOCSqLsHouVw90y4tuNMYMOtglIKS9dUNZel/evfF1g2VhPluJg1K9QHdxpakOXnKcPQixv6fIV
4NFOpEUwx9PmtDlV7guHmZLLNyVgHFChlcwRKZ5Q0KSw7wi7CUrQ4d2KvQQMtbTfoHTbOX12CeYp
UsocYkAPSalCA6kzNy+avVZ4XjbB4mNvEAjDuUOPNb1UptuNDPYL3fQ+5g5HjRgObjMdnBmMP2uy
z042BXYDI6Is1ntjswsH09yc0b5aOnVosuxQ94unk+7FYsmOIKAG9guEBs0QEmcASgy5WMX1NJ82
s0scr/5S14+AeDYlEvadLsEolu5FMhICL2293qqP6US2iWxe3UntSJFuhqx2/Eot22Udj8adb2cG
uVqWvbo1mIGM3JSdulgRUiSW7NIulo0uULGaixqvUtVC4QHiW/c43DZW92YkuWgI9vOMsB2oMah+
ZsCnkBBsu7wADcNxqe04X9UMkojUAcI/icsefhgpY69yzC5mUyDwpvOkuVVD/ODiPQeI3WBXh9a6
z/al2xwcFOlqfXOnwUcs/z6jeWDIvunuGV0x2L4Iy+o+hvujVB12bBAnA4fmA3GLw5eSGRymmd/E
t3rIArOwjcGMFAyw31hM7GR/m8n5gud1RNoW8RBJ5NJ00603SftKBqsBsGwyv+sjLZ2v4J+NLN5L
DhFHDcMB47BFWLaHIKE71r5gNnEwNoV/Oueqh3JIvKUtggYEUKyBHzHtz8UUQevmY6Ssb6ssxABP
PAVwaiKaSwDxTedDmxFVnbnp+W1KX5p8CJqmDcoMNJYjA9KVob0+MMcOkdfgY+MM1hkKEVl6kl+s
nQ5hkgmBaOniCRaa3cxM1GoIEKDzQ1kWTKN10WZI8xCw5ShsSvNtjD0Jcs1at7s6pRuX4o+yxO+t
BRY+qE6Xt6zDiaUha8PqS+gnpSy/dOz30dw6gDQ0l0FP1g2mznuY6eLlWDNLXvoc7hCOhTmnmT/O
z4Jgaugw7GHZ92l6l5qd67x0cwUvkfOwZM/ZGgNU5347AiHqn9G6+nxVoaA6UFAqJ9Zrr8uNgpWp
qQC9XGVztcmHHNqbncDc3xpWJ7i/aIcFSnPf9F9b91alOKWdI/RGALifKjeNbDyoDCYtzSC2tT8j
9AKOJeCYWQa/ie2BeYRwZNNXj0X+mUJ7Zxs3gMA5aMkK4fYDH59ogV6xdcIFzuzSZZdQEPeIRGqy
OGzHq1qcTPVxmK6oW9fSB/YYOZxjEnb3oLFDlZPwR9SFzYwt1MJQBuw7zELEM+kunORhOEmqOll8
muet5WAGzi1ovgrk+Qqw0+fNg9Ve6/Ehc0El75A5sCTPDvRFLClrPKHZt3Kyy+TbqkkwONQjSmx5
dg1y7G3B4zfQdxQJxwezvubs7aR5SuFZKoR12+cap4xKsMzQ5U1ZYDsKyu/FXwdYY/otKa4UdFiW
E604VBvaXXYJ2NsJ34h8GjMoSWZUMCsK0mSTZCrC8QpgW27A3HpkGrdxKbfNaEXQWITMSbdZCdcg
DljU9pFAadONY+m1CbxyzrUF6Q0kLJfoA1ER4gU6LUCn9NuijiTNAkseazjx+sw5qskKTk8fdoN2
uUI6jdeNeBvTw2yVV51LvAVxRVnqeNgCTmEjnt3gULdgTxTgFK3NiCoAJguflfOVonNU97Xnwokz
ntwGkFWCS/AQZAhSIQFr+hiXUCy3PqTI0DEov82cC8M+E2xLRfncLltlXVm68Kvh1bR3cQJTI7gF
Ukb1uu4q/CDBYIcGEke0/xC5LZA6Er9GUdrCEeSWznbOEBQ3kCOriB/bEFgh1HAF8VSMd7J+FfRL
QesIss8gH/poyHDPZpM5j8LJwqoye9lkQU6hmMCkcgxUmvN90SBLEjQJQGFEzM47KEA2GvYBuAW2
Cj+lrA5KgxIMfZsmBGFlJHJKm/srxIwcVCnyaffOglDzBiI4zD5DTwTTk4m3aoQWY8kC0bkPi1lC
5VS3rVW9xdZn3ltf3ca+K3h/jRwiZAgbCl1Z1t71HCjOD23vv1rLf9RDdY12ojd//PazO/dfnZtr
C86BNjN+np4JO0KTjb3jBPkOiPPWCunG2mBY8fbvL/Mzhvb9MgAUbcUhKyPEPcPSHIjVLEiqaSBw
MrHmKCH4/TDE4qOLnAGCY9XHk1hwEdo0nmIvChbcln/guf8WiXHe6/54K2jyf+x17R5JZrqGGpF7
01f3a3uTfYYMZUuUp3BoejBqbZHwtU/f5X+Eov75GZ5AgR+a7BlmHQEdBHJUm5t4uVfYGf7+S7JP
D+hPt6ZstJOQ0TsUIMVPVxgwG8SsWUIDE84B8wFBMw+nsW9tqmh6otcfXO5X7x774XJnICJUhPBY
oAMLusCOhJ+FSPLsje8GrZ8G0h8CFkHmDLID24Hx148u/8vX5YfLnz7eD88zG4TFZonLW1t5BY4o
0DCaeHA67yD29wE9CD8JPhoQ/S1/5G+eMTsDfclEMI6wxDOe9kOYbfNIr40ngiGwQ4x3NgeQwq3x
rSD+DvH9hPD9uNA/+nLP4/Y0AliGqceF0RwEa2B7eRDvZCg3EJsc+O6D7/a0Cs5vkxNb2ZhfSiU7
v5rMyIp5BQj9TTGrIKQBTKvGB4kbwdsU9u/D4SPS5NsIyb+74tnqhxyjjMcKywNhX/fpJt3xTzKa
HpkP/+hr8sB2zFv99pqGww4u4E15W4egRiP9UY75z+zN92X6452f7Q9OL0aM1MWdm7A0W7jr9ym0
Hx6M5mE2es6VW0bFM3bYp/Xtg2f+q+X745XPNghA/vNoDbiydUDMUjRsEJB7OURL0PunPenvr/bR
bZ5W1w+rJ1Vzht3+lOo8HVyUueUK/W3+ysVHgVFnPOGfH+gZNt/0LVyfDb7YfIe85ad2Rv8UgOb1
nagMi8Iv9zlc3h/c3odXPdsLMYC5nM3pxHIxg/Sq2UF9jp4Q7l0vTvEiUV8hYyFCVMHfP9ZfLtMf
v8SzTREa2UlDKgRTRXDak4oQe7AIvu/B3PI+3BZ+tQlzB4GNBN2uFOfBtIwXrEeCO/YjHxNUQ+Hr
ozxUN8mNDPUuP6hNFaAo2lR30zbdfHCv55sEI0TgukopWH04Pw/KqXVCc4RP0aD7BIwloIf0ToXq
2O6oD3fs7UdbxLcUoR+3iLPr2Wd7b1wMwHVsXG+MlscqRJ/izX5xDadF8OG1zk+Xb9eyqSuhsySO
c74BOj2fiGph6YC8N9K3dZQGzVP99GX2Y6+7RBhvAOf9B8/z9Pn/dH8UnBgFKUDc87GsLrxafUEW
rJQLsZ82xdFE+S3UYIH5oJz70+o43R1zMfeOOCA1BDtb/ZZI5wHqaaz+KEas1j1wJxixX+PtitsT
zKcP1g5+l7+/v9Orf357SuLWXG4L11VnSzJfWbcg1AURP+MMXAp+f3gRIDZChf6uyFbU+ffb/I9o
sWP2pYNK6mt/Tnr9xJNdNe81wNz39/740pz/y/8P6TGb4xv7a3rsqNEsvHfdS/8jQ/bth/7NkDm/
2zjVXbxs0mGCnCZr/Zshc37H647vB8W+sClMh//LkInfXYedVrwULhHitCr+zZCJ3wXqBAarOlW2
bYM8+08Ysm9pmz+8LFShNyfY1mxy+oRcnr0sBJPu64HC/y5sHsF3EDngPGAVPlqFfIN+Fg16gQnm
+Q66KmDm9Q6ZQ3cU8wP9TIx3/WQ2OYVGsEeAF4c4Oi5g/hE5fUpgQ3cSFG/2KaXSgTi0LbfwC4aQ
R31GWtGxW9cNvNMb160fRkiip6bYrp3t57JGHymSS4x/4QHSTw7tjJAM192pUdxUSu67xb1MoLVd
pxXTZBDcoeH9sEhY2jJY+quR2J6TJg+6gRTVAk6daCDCU3bZOzGMmtDQ7WbCvDF+7uuDGnsKXdlp
6MyMaJPMn5CpcrL6jAMyirL3Rcebccr8th+OysZkI7Zse5HcTtbk08FB1y19KZ0Q+S++NFjj07Ag
egdpvxBn120F7kDmEZEWDGwAIxs3Sou7dSh9k40QS0+JZxfkZIB5r5PyRiB3HF2T64sMhMOAnA2L
YKLcEJA2x8zvARlJGTS9OHA40vSqBMFsSf7W0OW94dC46qS9QR7GrprATdCOgWJcH6yl8mUFweiq
O4g44QcuTncJnI/ofvZ7Gz7GGuapwnpNFLKLPoxy/7adnr9ijk1cTjnWAjs/OiGo1Zk9jiAqX8Yg
A8sSQZnII3vbPLmpB5RSROleRKMfwlgfFZF8/qgIO29Gv73ljs3gTWcQdbvn+Y1JWkDah+0Q+zDm
DGf/w955bDmOJOn6idAHyiG2FEGGBiMjIzJzg5OqoLXG098PWX1ngiCGONWznUVVi+wupzvczc3N
fkE/8H48dl/Z0tpjt+NpM2zYw/0m2Pm/6Rb+iQn/Fx7p5JNb/8/h8e57/v0MbfDnf/93ZFSE9i+b
pNUkwP4dEPnDf9mAqUzTMDWN1j2h8t+IAV38CxdZodoyDArt7//Tv+Ohqv9L1gXxVTN0WeH/rf6T
eDjbq6bJP0UxTQVGodDJ8+Y2nTEgaosmiA76lYLeEIDx/uklzU4TwdEIzI0QD6K4z/Wv/D0IX+v6
M/+mrb9lCa16msb+m4rEwNTiwD/mw9o5fx+Yjy/T85fEn5+G6BK3umLZigqA4PwlEeGf1watbb0O
9bcwGdxtkd7o4zGp5WQlQTrPyf7/SDYQDAsMhjI/sFaa4BTmMZLPV9lSqTpGFm5WOjH++pTU6Tf/
d2j4M5KOjQ2MFUuhqDaBUT6+juC0elKVD4CNaxUEaQmBYycplnQUiIGN21pVRm+T2136oPo+ZOJI
1xwvs0xcqjt1L/e+uqfUU99rdZjusFdCdkiX5L9SAR7lBgwAL1nEQA+9PUb7LvIhdMFx3mCdDYAS
vukOVR/IP15ML6zL3U5dyf/OM7FpeoJYw1ZHggn4ybxqyJQK0beq9NpDStywUwY/JP96rKoH0T/W
lbYy3myLWJwaXQZsQ9pgqDwVZlukM3PJVOVOObW9/ghHvtikEBmg3RDr09P1b7fw6QSaEIKshqPJ
9M4/nQfQOqaWq72WeXK0eus+beOXPFWYH5ltvvLe+6OhPtspApY1K8lCqtoc9FlocoIyYKm92nqJ
ItIo6GBmXrCP4ta+E3URPkIWCm8h/7blBqq/SV2qLR+jOqJu1Cqq8TB0qXyXFa30brWm9OzhRPmD
U0bLDoQKAD2/ubUqq75FkbS+R51CP6hFCrg8A8yMcgYWBBJdgKinz7QJctG9FOgYvUYAq1GZyIAZ
K82aodbsIE7f0zKn4MbTyDL0+fHITfCDsDxHp5TjT7oh3Spq+c3012oxBNaPp/DPMJY1vS1lapry
HAPZdcVgFErpnZSxpedVk0tpod7tr2+Y2bOS+hazsWUyTd1Gp5K/zndMD8sBqUrTO8m6rxyyov5V
WcmwTzBJcdIKmSpZg4iAWMFPhB2a4xhELcrwIo9W9tKf9+uHvfT3D+FpNOUCpCQXgtEjhDC/V/1T
KNCb2eSuRCsmA++V2vaeLthWCJj1kW/Cdkrd7sGG57BSpJ7VL/69GB9+w2wxSLXcWkl11+khIH+O
W7m4N2Ljl9K6eNYmPNgkP4wfyNCkdNuMVe1oo5egIRR35L/gZ65/m4XAwaXyXysyfxF7MdpooCbz
Expej9xxsv8jhgsRu/3KQMvz1mQ2G5FoQg2ebwLFFLyIaay/mACMKGMrj0Z650OJOXAypY0DHyjb
m7lbvBthLzYerJVtnvtrPs3n5Zx/L7/251jZ2FPOyw6Di9FQmIS2k1R4b4Hk1lLzvpB6ha5p/ub3
SAhKtftke8XKKVg6axxneyoMKATqWdgMjLBxyUQtp0SmemNr2WOrrJ3n2bXz9/7WJ2A6jzYYH7Mu
Ut6LoPOLQT5pyBcmtMitXAevhGAkzzaCypQ5XN8/y7P67xHV8686Dirq6BDkHMiQ73afvLT0Cle2
zlIwtD/MavrzD5VU6AUJ1LsgdQAnbtvhuQ/R1VzDmC8eBKGovFa422Rrtj0tUEJSVcnyyTW9u0aY
dz7sfAQQ5R8BykHXF21hQlPIpfilcg5gyJ9PqG4au+jqSj71cKlUQ9obY/rm9mO8Ms7FXqcKpVMQ
QmNg2nbzpmJQSFVQB0PjlHonw3YcjPs4LZqNFMEF1xvpxmjVE9vFQ8YBHMn1SV5GfUaHIgSo1wQr
zA85n2WnSUqMFZHtQM+kb9Ul9xbEZilSYGDVt6NknxQ7/25n6SvC5ictKdb2zcVpEDwYTBMMEI7a
xp8yy8d9E4CBqfW8SE+S1ThFMH5FAGcXwB1HelbI+1AeXqGyrz45py1/dskwLNfLVPJR4DtPIOeP
w8akR6HQS4aNtS0miAC70IqNOtop8PPgdiInLZ4UI3i04aQhI/M9xk7v+uJf7LDpN5Cb0VGe9ti8
/DiUWYOaSJGdmjQfN5I21htTjY4eGdQ/HkhXKHRSTeIv6knnk4UBnXeo30onq4ih8Ab03+EiISNf
SmtX1cKc2EWMxVvP0PX5UB0PhVorc9cZDf0gJOM+jd1TZQIt+MdTYhyWjYxTVnlfnk8JOxFVTuE2
nlBXTredHKjHOhmRTSRbW1m9i+gpdN4j5Eb8qwa3fTZUXJmZntl24qR29iVQiidV1Cs2D7Ns3UKF
TJleWjQaDQNtmdkQRox2Sh7mqgNx61gY8a0c5KhGyrdR4j362XC4vniXKdY0no7Kua1Z3EDGbEPA
CkjMSGrRqAzCR6Uyb8ox2FYNvaGSLlGTICmtGCetsHdqt9Y7vtwh52NPMf7DRVHUSaogiiE71OL8
ndZg92bwDtt5GkohK/NcGEvlXUdUsXWDHTGL4e1oFYqECoJTh251X2gqBSZPt3+CqinekVIvAeBo
vth1NSLqJrosuy4IvSeJx+i+V0cDN26TLgRYkNfGq/XX6z9v6ddRSpGpIROLkCaYrYQ36T11bXRC
Cag+pBEoIx7a1g0Y6GIl1CxsMMozskzpRKUoPc8g7dCrxOB5rlMGcvHQulJ0VMyJc4p2U30/hgW6
S6jW6T+uz/Dy6HBm6J3TYlGZ5fx2SUw36WpzLB0/QD3F8I0IiGgt3q+PcpEVCLpuvOPFVBGh/DJN
/uOOipBKahRZdgoTiGchqqOXgpZyh9tSILR1fbCFlRS6Se3fgFFqIyF/PpjUCXnwM1NzKpH+1FP9
VzVwVg2EJdDELJS9gizGSvp2kSEwvw9Dzu2/7MhE6jgNspMEEHk3yv0jIpu/KzU+ZF3wXtbt0Qqr
fWv6K5TBpXGFgApk8aTX9PmmgQmJng8qvU5pFE9KjJCiH/ePk/493YUUAa1W+lpAnt5Y5poh5+LQ
Btwjzqw1dcnOVxmgPkrJaLOdkjz7ZSNYRSa9xy3gkGn9LiutL1qbfxXeMKx83YUjCeOJyEhM1G02
1Pm4KWoyFuKK2cno6ocM1WgrQJg97N+ub6LLd5aY3vOaApZMF8Kcl2cQ19KxW85kZ2yLe4TiD6H8
k/LQtnfr56L6hIbKJu5f6lQ6GMAzdWShrv+AhSND6J+4TvwMqv+z0CPLpZdw4USnOPN8FODUR4SA
X7ysvsGMYeVyW1hTnlSyZfKelwUlt/M1FV0V+lYXqqeIGL2Vkv6hKJAPbYb81/VJXaaSwmaXEnHY
OVN/9XwgKjAl2j4epBnZ3+s6EsVJV35DgiFCxKsJtinsFdGMX66Pqi6tJb0LrlFDUabVPB/WQMkh
FQZanvJd2CZvrk9PjRxL3tBe/poXwVdMR9tNg1fy1qrFzeibP5LR5pHkuo5pT85Ovvkti8a/9FHK
dh3w/R2lSzAh8kFLEA9rwslDon0pCvHkB/2TOWCZd30Oi1NgR1L/YS8CdTqfAvoWkWxRbIVuZD3E
sF9SdHA6fxJIln5cH+ryZE85t2bwojKnruos1fGEmUZu3fsv/ej0brQXaLgPx8J/b+znKnv0KnMl
il0GbEOZLlhbVjho5HHncyMlbhsf6cZTFg33bYQPZKT5OrpLlY7SPaDVNs1W+LeXO56dQLGXqjmZ
hzmn/ipIALRhIxmOl2Q/+0Ta5dXYbXzPvr2+ln/8xs5fMQZ5nGDzEUx0Mf9uFnLb+dip1UnC1PpF
qsq7pjPeegyZZSnZDzliqplffqqh10lt9IDIhrYRHrQQI96b6LJv1bJ9aOxwpXy28I0JbWwkdZKb
FPPkvITL1lpSIjmRncEoQwVX2tdxmCEbn2SA3eMWR7BYvHOaxmMrR+NhZV3OISRsYMoDoEfI2onm
3FOz/RyndqfogldIE3IjZymXVvwzNeAYuZSM4jGV90ltHiJtgqbbK9i5y6SHMUmyLHVCApjzZF4k
MEy0yractECsaETqZVvZZXlzfY6XR/Z8lOlXfEh6kGQXSAxp3cmusmffhq4VZUe5BUff27t/PhQw
BJ1MGiykPT+yZYsKMzj14KTJwUuSu19DH+lpw3gwwrWWzMLFSBnClEFjgMmh+jL/cmaEMInSRKdq
sACrK/pfsjxQEpO8u8GsDlKe3yp6AXujUG/UPj96ffA5rNc6XwuLq4PeEGR4VJkurkdgBGbcN653
6sP2JGvtkwaYXlJaaEX/Ruf8z4jWhe1CcjdVzqi6I/wzi0+KkVlWwVvEGcz0qIfJvvOQl4UR6H8p
YUPEaE0lLTp138fixoeKEQDk9/O18v/CkaXeDkUcJNtU/5z/CqCJwur6wanLSsXsQooe9bEjHgeB
71SZYuzkXK/vOlfCVMMf1optl1c3QKyp4UwLldthXnelDqLidqOMzqj7APX8+jgqw61tGb8Rfb6r
ysltZ031YWlMG3Nuwqes0qSeTTlHcM+kO9s4fi1DvJBh2VTq1tRMNJ30Z7OIX0Y3XKtsLw5qaFN1
ncYc0z0/tlAraGJzdTiG7Ht7dCfEVh3t8XYEhwrIpzQOaqXZPMs8f3/9FC9cSrwjaE0rkyQALZ7z
kVUpc214vPEpQJF8Fymuu2s0+KIpvgUrQy0cnympRT/AmlZ33kWIEIprEDBVnVz43xtRaFBdqvdK
l7v92NVrIMWFiWF/gcDG9LfpeXs+MS3BrETXatuRkeM8WAi1bSQ5je8n0bPb62u4FJ4oz+hT4k7/
nXLQ+VilLVV+mmqa0yt6hV1OdWhj4LxBdjeO4hWS8k95rH6URe/Egl+gdp+qMNVWsrXpS81ufYtq
gQXaAnuzC8QO107UJIUYHTu2agv7MNnCDKf1H9IqE08aJbhdjILkdmXuUx57Piz5+4SupWLJm3D+
ZjHGUW56q285Jkn1CYEj96FQxw7StKk9V8h778c4T16bpMUWK6SX0U6s3Xqou8PKL1lcAC54nd1F
PW4uMJVEeoPAftA4oh2ektS9sWNpCzJr33hwx6TJYgf6ZKbrMJ6CB9MLH3Ab2CE3cRBt+xQNOI0F
uPGEbvh+/ZctxHIwGdOvIt+EezL98A+X8gjpKUIAQHEKDfXeJkA2ORfaWu3zsmhPGgvMELcRUKuU
j2ZBRFeCKAn7enR0HD3w6mn8L6jmWo/SKIE7KTzkAmK9fsWzYtjpVpvv5bISnwIjyVb2xEI04xEJ
UpdILIjcs+MQmIMFUWpoTnaO/Gtc/KXYBWqwKezwvAoeKqs5eGJ4+ceLzFBC//N4vizdh26gWKi2
a46mxoCtha89KqWlrjwblhaZC5kbkcYMwWV+JRWo3FcgA2sHb0a0w6pbyfhcUnsJm++1fFPWCGqA
LuQ+3WK/s3LCFwIoqQB9GZMUhBLtFPI+7CNFLrK4GGPZUePmB47fL7kV/nCN/tA29e/rq7k4FM9X
mS4Efd95RDPtPEs7v9GdZBTPWlgdk7DOuAGzYxhm/8F+wSSH0gr3H/f8vJQ+ttTsPakMX5hf7TRN
6B0QA5a/jKIihBmd+UkD3nSIdXq+K0s6A3v/eROwSzXauiB+eDbNnukS37nBsFB3hrJon4pmCH6o
2SBtLPL1Q5iV+hY90uBxbBThVKqCEeJQjHCAg3gvBeRemDf0z6HrlivZ9UIws20uSUIrKwOh9vxb
p4OEj3jVaY5ue4gzaj1gVyPfqLr5ffK13Kijt/JAWRxxoixwbkn65hem6XdjbY3D6BiBelfH+mNe
+u9eprzjevfiD2KNDbK0xWzOEWeVhpCY97k6Wu1j2WaqE0DOp6Nxm4/RD7nND+g+fr6+mxenZk/h
iORdp2x5vphTPzfqhqJx7GCot1wRDU8Fu/2pxPp4oyX1m4zxqXN9zMv8g/o/SCuqzzqT02YfUHID
28qMLjw1bv/ZlksIyKojJ/bN9WGmf8z59YvtmE2malnEo4u3PkRJs0mNqkSKHnQ3tqioR8T4axo1
dZRPYfrWKiv75DK6n484/fmHKIQBZ4cwBiPmaYsz6bipo27TQ8fuRqfS4q1frET2hZU8m+JsJbu8
ktM+jo0Xrahe/MbWP01iurvGrfOVqV1e1Ca5MOUuoAS8O+YNMBBVWS0pUX7SS6HvS7OV9uiuyytH
27jcjlSc6FFO9RkUs+YxJ81R4u4scN+IO0f3fWV89fsx2flDgymibwRHJQc3OaRSvAvxhsEWw/aG
Y9ypw+cu8CnIgpS7kaouuq+VHk0RIx63Utpj0ER6uQnzJnvpOODfjaxrvhSKHD5addC+JEpnbzss
gigt5kDtrLreYv4GmzwESh3VaNK2XqzdFHj23BQSGgvI9vnHbsja27HRrBsjBbRfN0kJIqD4pVV5
g5NJHb3ZcZD+9n2QdG0hu89y2waHyJDNz9gyI/+MTOw+S4S5T1LTerSGPsPcDK+7UgXGrqaF/uSJ
UtxmvqJ+sbooOMb4r2DXg+zXqZBGtFLw+rrzS6+4T2Rt+JQ2KBTFssA4tAuQuGjMtdbKZWii3kkV
gYoxjxV9fsmPSRY0MaLsp6DlOVY24Fmx+3DiLv+O1cFKtjRHSVKWAi5Iyx8MNXVweZ4u4cScdymy
zid/yOq9oQJ2rwc32KW49dhxYxzMFu2UKOnLY0g584BHkfys1kV9sHxDvzcqke+bjDLi2BSRYwye
edubtfq9cEO4Dqh/bqs8MJ8xBLEQ0sLJsLcq/wkaEjZsmp9v0wajciwrYFOWUvTq6xZyFpXKo6lL
1YPoEnOlEHq5vDwZ4FXBw9aZrzydjw8RJGm8IrKRgmd59WoTai8lkv5NeBD28PN6dLw80NyhQMWm
ZxmZ4bwID1wvHLGnaF+MEFlbZTS7mwal4pUYrF0OQ0Y2acPRFdMU5aKXYbal4eIKdAL6oIptNngG
bsZGjdwJVSpbVMhsl611g7tmskMIMT34rlps6Zb1Bxezksc+MusnnsbpZ61Hh2kj9WX3OYtSJNbQ
Sw0e8LaVnALZlk7G8sdN0E0NQ1e8NkYa/cCFEKMLXKqOXQELt6iy4fdQ0o5Tgnr8QSIFe9+U86Nm
Sdm7hHj5Gljncvrk3fJUPyB9UFVlFqADDH+CxOjHU63IXz1eHJ5Vr8TMhSEmMBLZEFB/uFWzIZSo
UpFdUkDgQQQAFBPdeObw7fpm+ZPhnN+lhORJEZEMSLmsMjY4BQ5DYoYvfn8/mUaLepLZGI6ZHD9a
5Ussv5lxtMPoHXByeCSm3o3uWiXo8myYHAtAncgwQo+Yhx7d0lCBwdzgRc9AU3b10R+/4ah5Qw7w
fn26l5kDOZ7FO5EWAWdxPhICP4OZIbZ+kkpU1IRU7zO1/k4Ufsvs5oBg9cMQWrdJgsb19YEvviVV
CgBHhingFxnGHH6B6b0X4tGTnybTXd5PY/pSinLcXx/lImtgFO4Yi4atSQo2Ty9FrLdYNiAeMpTu
3lPlfe2Hz1aTrzwIlyZjqFNNeIID2vPK9NBPr3ER+ic3zOQbLCVDB6F9ey2ZVOdp3jQbWrN0jXQK
CPPugRf6BprlbeqoOD6gs3hTVT6ukPYrqNC29h+qCOc+5baW6kfNfBPIuCXALGP6dZpR36jeW6Pg
apu8K16GFrIPpeJGppEHatiwQkcd3zGM5L9DZoY3zYQbsOBjt1jdigdJe6Zxs4nwOLX6/KZxk++6
+ZYZ6Lpl+OsE24Y+0lR+Tv30yD8pUo9GpN2V8Qv/IYGcH68E9aUva0J9nB5t6tROO78+mhrXoaKV
badF1Hof9EW7s0xMpPwCJ/frm2jp61JRoZ5mT8W9OSi3dWu5xaSrdHAFQXGtKfxjrGL0fn0U9aIx
xdcFbviH/jE1QLXzGRUVd7gbVcFLFlbkG2OP/lSIN42Eb9aux/JI0W/wITxMuaBv1dmt1qMXGXiZ
ikKQYT0HUu99qXopeJCMHAr2OOr3ODngK4+6PkLnSb2yLhdRavrBNE2nLBl477zUFKb4WmqBZTp+
q9abOpVf3NE4+gWQZQlji5WAcdnQnIbj8UbjjmFpap6vj7DjdOD2cx3cr+nfZ0ojHSUUn1/azv9L
r7GFw96kfyyNMsZEXOmeNT/uPgFN0Xeu3EET4ga+M/CQxb3dD9z7rIqSL9e/4dJOYTXoh3FPoe84
y2lQQcyjsepRyPPTJ8NWXitTub0+xNKis9xTzkS7gffD+SrYlWenZRRaDq3LQ2AXB0vLnDggbQ85
B9fHWpiOMaHdwVDSFLgoP2BahVtEpulOlpTdUVerettkurHy3lo4yfCYaecBtp2gbrOTjFNpiEZr
ajlmJKKtjtnjHvcNY2sqY78y1OKEcHriwSVPDdjZULFa2KMZM5RSSLclwAJEZv95XOLzc+XwEJ/A
hbNdmhW+jfdsrztmBWS7lMVvbAqPGHWt7IOlVZtQJaB0UCGBOXa+D8DqxRhHAVKuAuz2pCFo7xE+
bB5TL2t317fBwlAmyRB7ACzdJeNC7+jUhwp6oXXZ//bKrKfEIN9Y6hpGZ/rJZ5kXNzXHmvo1FzWu
erOlq00DoUjcq5wmx5bd9eqtmOh+SVLfDKTCaB/GMDlRxFPN/2AxTUjGvL/oTF1gArzUrNO4yFxn
sIxkb7XFl7qwrPvGtMqVkS7htfC0TJUG8lTCpXw8DxE4IwcDHRgH3yUwrriuIODMJzxVeshdPVre
tz7rx02Jx8/nnD891vgdHa9/0WmQ2UrD1J34UzxFeNnOfkQbpw0+bqHhWG33EKUVTTgbQ0Aa2FLZ
3uttcro+3sIOMkB82DxsAUlf9BcbfHwwniwtRxcBXiZ98eYrynOTWb+uj7M0LxBKExeZh7syr42j
uNdLGeoBJ9p9oB8jS/z0MNjr0mrLvGKBC8H1AReiMVk65GWmxrtvficNQk0kTIFtxy6pKaZyEOxy
pJ3fU2ns920h1lLAi7LbpFxGMskMyWiteYtY8Q0p9cwwPanqV7XJnzkJRVo/9wgEGFWDWWgk/pMZ
0lLkrtFRdZ+HzERC/LlMXAOYbla89EkGrB4XpVNfURzDQXWtvbG0VbhBeY4ohLeLjB1xcuzClCg5
aaQ5ioIdztiiLaqVn65/ucWtAosLEJLOdT1PXnwNoyE/UruTrtQvdtjWyOVqd93QPsi59ziKWF3J
X5YGnKhzJExUBygtnQdseuF5VUrw1ho9fwga96mxkKW0Gz3d6n6TbCqzXoFaLW1OekwmzB2CDYCp
8xH9xgKwbvuW4+oDDSkFDXWkMWycmeO4Wdkmi3GNwCmm+jNznCfJEjVTWwp0y2kyh1zzvjV+5Ka5
i5u7RHlLutcazyclGVa0ChenCIh8Ks/xEJjXas1MiqENK60zZuMt5ZNDOhlJ9fahkrOVmLmwMakG
cqMrgkSF/PN8NT3ZlVwopbUTV+HWT8cAEc3GkTQzXrluF+ZE35QG/lTvpvo4S1LosVVK7GZcg3Er
POwJjYBuT5FixOpjXh+IbO3bLUQVmm6gY8FIML85/CM266xzrU53QM0Fj4XpiZMd1slNrqJK2Mmm
96CPcgCpLvce8hE3NLitYlN1ZXbfR/lNGaXbUW9lDKKj+DByt3+TtdjbJVCm1lh+C6eIXIQ+OmRy
YEFz+IgyxlHrA4tyGgsrE1895HF+a0LtRgBbO6hhqa8c26WNDZSC+qzOlU0CNPscZo/Blz7Vgyq7
zz97qM5ISKFqxQtx2MUlvMyhqctVWh3q0uMRotIMfMvL0l3JXZf2H+xbykIyOcoFfgDlq0pUHlkY
kkXfRaR8x4T+u5YHv6/HxaXdRwqESsVkwHGRv0ai6yKlqrJTUte7yCwOk3Jaq4TaxlRgTvwHg02Z
8pRb0nScnamC79Y1oaE6SVO4iDs03aHK7WHrxxLCZTF1zOvjLeT/KJtDp5rIA9TZZzG4N7LE0ktD
cxosd3ZpWLkHQ0Yf6H83ynTcPlS2Ixx366aSdKfM2m1eviTi7foAS4nyx2lMf/5hALN1gTiaUQNF
q3o2zS7cFBSE0THbKjnIuNz+TtH+SKFh5XMtPcGpPIFPg3FOWXJeTgtE6jacydFpcNXOUFqXk33U
E2ozuSt/GmhkHFLftW+xBwxolrTDPsrs4hhDwNm4rYWbSGv0eztJ8Um0eZcbrl/+80uP3wVckODw
R1zmfG30yPRKL0xLR8u9T1Ueoi3SPwMq/2Rq7Uo9bukzILJCb4jn/oT7Oh+q9wYutFROnMpyfwdq
eSP0hrIEYlh1uY2a5q++Rj1xKNSVEvVSDETNmFgw7WSMU8/HxbBPQgvbkJ2+RJyu6EHYVEh/Jr63
GUf7pY1wbr6+4RZHJNukwcHLlnz3fETX04aoV0ZQZb6VBIh09NkPXUYhuJFNF4Wvqty3og9XLvel
9YX4bE6IEGY6L/dnJkCMvLCjkx5UMLn1SQsP1FJJE3LMhq+DKfAGsB76IlkZeCnUTn17GhkUCS7C
RB5ViJEMhFrLxUJWqfvwPfd7mqWSVawcqaVwy0VPj5EHElWJWQRMcLDtPaUBzROaf3XUjh6KEEsW
XK6VY5XmysrMlgIgFXegAsYEj5s//HjJ62ptdarjZtzXAtjebZd43UqqtDgpECtwpVA+ofZ+vl06
zDc0avuKMwCxtzLvc5h42DVA5d5GtRKsLOHinCgITg2biaMy25wdntnjaA2Jo3fu9zoQn6Ki+359
/yMkxU+evZi5ECfCKPwaFYLf+ZSiolXc2PJjJ9elcJu0ub3B2BQxNK3BJqLXv5mJheAlYm77ROgY
rKp4myXj8CNTDQQxNSu5x8LDCTO/3UBw9e4p4HbbPMPAt8ByHGNzXm9FlH2lAoBoXKOpu6pXq81g
0iJsdSTj40H6DAX8p9er8HGjPLqBnZ9vcKWKN9jr9nu5VT+THaY3fY55DK7T4y6w7PiuGqCywkvk
C9TJ51CiVmuGVr7Xk8J7UEMUSWw/zbe1gX13lBvGzmOi21xgs43BDJ4CpVbuwSqkmzTxDXQ9cFIc
bSnFKDgWGxnTaloMWoEunvelM7p0a/vtr1pq7uFDusDRqx5eYm6BVlfrbWsk362Yyhh4xHTTtfw7
37DuwjjId0mBym4/RhKydvZLaHRO0KdfuiJ8yYN6MkUIzK3ejnfCbn8PpJq3Zm5KtAGHX0abfYsH
biQgxL8w0f7qZwpETxSC+ta2t/jyfrEawOOZKPlktZgU7eX3wQcNSe/okZrzvWUgK5BXHT3VQVW3
YVY8W7klbfqxN1BP7Eospcri0Ar5U47s1GYYXf8Gb1R3M/aQsCVb7XeR62EvIKevSTUam6Azs22o
6O3edlP1DvAKoij4pm1yg0/AvngqS/N72PmAg8LPSWyLR1gPA0ZVAtMWN3yFRvI5S22UhzvKyEFa
Pqpwvm4iKLm3Wtmnu7JxR6pVfXVb9Ok3inKfvcYYX0e5AOIxBJ90MTxIVf0U9mPwIoZavvX64dHO
pVdJVe+7LMH52K82VaVhuIFz9uc8Cb4q+ASc3N5LDoocISFbevGL4tvRMekspw3DcN9bCsgpgfGK
n/zsK/PO7aTT1PTaB93gM28mYdIIu3V9Ld3Zdm1uu6xUDtfP5MKJpAQOPAMVWNiD81vQTwLXA+ag
O15P4x+Bxii7dfMcH+Ywo3hclri6CGWtbblwNUxsPvBj+ONNzf7zOOAK30O0MiwdYbXAbApPwdQJ
13BxEKEZrUAk/uD7ZlGHxgp8FwKSjXjWLJAqVg0naaRerRVR+YQXUu6Mvlq/RVnl/xxqXXnCqby/
zYxQ7CfSD942Rak94O3bPTZmX+/k2vTvChetplLN4AFJI24ztSXddUaeH+OsBLxVl9gkdSJ8DKB2
7KRUTQ5j6dJgMWp3y21hPOT50O6qBNucOBXKzfXvuBS+P0bWWbachLDw/EZtT3WL4bLe//Awk1nJ
Xy4BnpSWJwWaqclAcWLeLVTppttm7glnYkRhbnun9eZLBVLOyIJ3GuPQQXNr15nynqZHuEsj9bkm
BimDv5dASa/8nKVNRBmU7g3Z9KQycr6JKtHG1NES4QRGTXSPIvVgixioRhSvqV8vrC4MFqqFkFgm
QcD5ftV4jRRhEZ/CmjZwFWkaYKto5QZenM9UcZ1KuxMt+3w+JBt93qa25ow4CyPxwZVjv46p+np9
p1zCridA+4dxpsl+fPe4roUaaEheFiXfDOS9Imk8RW74F5I/v7Ucs8gCoa0GaVLO4o2kmP98q8K/
kYFkTLIFKCiejz8O+Nr3khqdWs3/y6vYF8HwHxwHixYi2wI2Ha3V2VrqnRB+K3kpZaZhSzO+aqTd
f7CMjAD2ioIZasWzqGI0yiANpaeczAyhsDA8AVsfuTLo+yv1m1wV4J77DTpNYKlWdspCpelPfxTq
K6JGQCbOV7ClZa26mPA4ip+eqC4Um6EDGKvVx6xMfqta91bBjlw5bktngIwXseYJnqHNE0QpKuwi
irzxBIwdd3Vb+aVg2HN9URfHoLNIKwDxRviQ5xPDcaQYEcHzT6XfBjchNSME2bz+9X83ino+SoFd
Z0xmkDoaFodgNAbyn+sjLBzlScxmkmOlh3KZulMoVzGA9E5kXOY2D+JuT0EewIE0ipXTtDjUpIk6
Nd0m29jzyRiBZlI1iCTHCNPgROHVujOh/t52qS6vDLXwdTi27Dl1eqrzcj4fakgBD9t9lTp9W4Nb
HXlSav1KPrKwtc/GMM7H6Io8Ckc7cB2Eat+qJv2kctdm3fBeqKJFDrrfZvYaf31pXlQlIaFQfzAv
62eyNcroGhhOkZfqzs5Hc6eYpbSyekslUNSH8L4FxCSQLp/FPeCm2MQ3fKTcih7c3j+Een+jlY0T
SOata3lPRSk9W4DrNzAE/rq+IelKsnDzJIhGpcnbjqwLRazzhfUKtTBsABVOpsj1o4HBy1uY5uqW
5CzcIQb2iEVWaT1EdfGEZFGzy3QFHrc1fkFF9rcKrd0xyc9uUsFzzajbhsgmrM2ojg9p9hfQJN3+
OuYtxhfec9a9jciabIw0vU8xFa88lM9T4xg1yn3vW3CndJA1MSI8O6CVqPMF1S4PvHKja7l2Y3T5
cIhEoW4kzMR2CSIiqN1J/laoT4PSJJ/VBoBV70ff1aB78gbDvgdZlbdhuTXUCL12JUfVyUy8A5zq
6rFpsd9qeRvWmay+ukonP9SJjJ3aUcibbKBhpcuHorV/qc/JsMvyBKgVJnut+JK6WrHxa7huIKUx
pVHBRucQWDdFsYsOWKea48nceiMmfWIj0l1bwb3AaxQv3RtraEMkxeUCk7rG2Ie2gfkvYG+iGR54
952VuDsqFhWr+OijCiX30W6svuvSYzgpgKK0vkOyTKKb1hjvUi9pvJs0FHSBh94Fdt/v8sTEE3Gs
7IPKBA8qgjn7PEXgHSxG9h6onf3/KDuPJTuRtV3f0CECb6bA8uW9akJUqSQgsQkk7urPQ/+T3tUd
W7EnreiQqljkyszPvWan57KIACWWeCcGS4gDcBUxExc4k/bZXnN9dFGGoI06oSfo13fotpvO+0IP
/sopEDfQqYDitU1M9Df1/AmCvXHWLHs8yCWZo0oGxo3Ul+nU+PoYm0O94Ei8wp7uhLvjDaonwOpD
LPXavdZxWH5Y4ZHtkPYp974USex407qnZzPFALAChgHzAg2oYaGbYbg1VFruJ7KDEIJWf7Wak77v
p1rEOK3lj8NC98qz0cD3h1ILWwut5JSqjE1VOJG1Zvl5qgRmzv3mDg8mZ+/6CX6qaLTdlG5qIqvq
yTjtJVicprfLGM5A8rGJFMezwFp38JfunBV4SpvLjGMxOvaMF8GTybqrTwyrYRhkQRK3DXi9oUXh
nlszO6Wq8qOx0lBDoU6IzVmXe0QbJbLZhQQXOExLPNtaspsWd/mBfEwVBczDYrPG/TfAHDJ24KBA
AplVJNDw3aVzUR8b6dPjtQQmfRpWlFlBIKnIPCLhlhjDDQlulQ0un2LWh1g5VbZHh0qeFKNvRF2t
K78Fj6p3TfYIUXhG9M+08RHW0sOUOOrc58ZnElT2s+HU7pVHqzCEiwV9Ia85ngZWrfRykjBX+Ltq
NGYOObSY2C30/iGfchk3Zj1FNbD8k7+INiqpgMPWTN3Yh8cSqXFeoqbU5p052/WXooUdV3UmdoaG
0bXXDOUh9esyQr9v3LXWSvPHb9pnvUEeUcDd3hkKVXrb0e3D2vqQqlVfXCuAaEeEa7MbwTWLD7JE
uShnM4ypjTEzosUIGI3pLkN3IJbzuLItAJBPC1L7YFSG4+DpVSjV1OwQ1Z4PVZ5h7WIgJeFLvzj4
qB+FyZT0sRCmfaIgTB/c1e6PdZ3/ynrUkN0lsMKyy0syPb6MpkO8KRjbSF8HFblrIXervng7e8DT
V4K73CFPMOykHNkYVmnuLL/Rd02jL7EogjLuat87WsMAi9TvkEas4Bo4fVGHWZFZt/+P9gSiuDgS
3qG/7g6/a/0P+dC/xVxi0ua6h5P9P+YRTi+qNUc5+w7jzxPzhVBPrhb9F+jUOMDKSBPFH9K8b+Zm
MAVRqPn7E79F+aYaLGMq1uW+s4ZHjR0DrOUuqfw7x06iwl+e0jS7OMF0kKW48xzFDU99vgnMJf4O
y8X4v0fHv5Kk78HRBMOzWRvaiNhsXZK/lUTo/+WtnTveXS5B5oW2Tt/KpP16Z6/+zDAysLUdjR+E
Ihpdzy7e7HVUFaqMU6daT6neqb1bopuM8yXyYcTlx7yZPdQVVi00FhxBPCD9J6vUloI2Rzrc//fP
/y8t/uAvdMKWcsI0/ZaYbZq6bqvVJE2D64QznspDnqLoPe0qM/2ZltpvmSaHbhZ/eO6/5Z6MkeH+
M1bgDH4rgUw/WVUQjM7dsFa/Mq2+1bTmxin9P+zPf6tYN3TyJhim0wr/jjIx3QGmXN1VlAU4jiMY
poIQk3Tgq1aAQWmnj02kPFwc1TTOuxnUwrU1T8M+65L1T+LZ//rOUIeRRNvK1++jc21o/Fpv8QrP
+kALB9VZx6T1GRzptf+HjNHdCpHv2xLxQsiWPsqCPO4/t+WiJVNjUsXeB3Tv9DDQQe2ilnzT2DQG
MawepHNt5oX21eXO8BY0mnxfs3F4WjVXDGGeLw28I4HOVDlz2fp4xQfzOsUl7qs7GxmFsK18XFgm
lJFroVaw6V6ShMFfFqWrNMlXTFceNSQsZsMvwBDKod4vS44zr97gFS57fe32WT5qSdgniR23Y6qd
RNW+lYg7M7bMbJrcpTSOmmxwtZkF+MB4cqp2DSHepiLiIs4IpXa+7+lu34+ZsO6TdvaQQFmzKa4M
5RylyoywrlPt4tpT+2Ch0XeX0xi6zasM7h5gi71Ymim2kiWAKb6495qRjr8JxjxrSbU/FN/fE2lA
8hQJ9BU2/DBQy28Fl72YyskqzMEXr8XQU3UPep39+u8H+h+1wveHfCtR6dzPLnu3vYepcJFjcq+K
9il3ptjOqrPbpl+Ax7ANLC9Tl/yPwy0eTZUAYxN1JSDi3w9bq7q2NxOEYjKACuV4A5PlDyv4/Qh9
e8JfL/+323YitxeBhbqGC3siYTMZIy6E3R+QHv/yPdmgXxk+ohiHcMm3y8kWI8yYCaohbS0VCtPA
dP5PliT/8gxmuXRFqLfgGlnfDijehiaTgWkGjVYY102iijsYIX+aG2/R8O/XAOtFvYh8jkMTl6nZ
tzcRQ5tked0Wd2Zh6PtK5HEx+TJGXfBm6tw/3On/EGDhaX9JmCIouBGavk8E2oAgZZHQ3SKXeqmc
Jzuo3tx+2HuWurVtIEJj652mBt16SQqaOk9pbcX/ffv/ywYBLg+wfFP42Kbz/3nv2SmDjswf3duJ
sUmYrcmbPqmrTqn//Tk43GxaPS6r+g8IAHzbBYiLhatr2WZxr0ykPgw8OFF6/pOiyr+8EqU3nEZU
POAtfg8blswtLLxa59Zelf9lImLyMHQ5rpE5K/o/r16wgVtJBmAd/OOCMkxKJ1QMpzuV25RjfXdI
Uv3dV5Pxh+X7l1sKsC76mtsYZ9N8+HYV4mOUk5CxMZnL62HpeFciH65ldi69eFztg+3Mj+aE9Vev
/sT0/efJ49GQD4CAogbDH/+5RZa2a7x2BjK8lMGxEzkadM//fRm/J1VMxDYpTbgh9hZeNyO8v+eE
/pg0C8q7wV2LIGrijOFay6OVFic6hjTpaxzE6z/Fln+edJ7JSpKEgx/8h39NhUy94w4kcktXh2P9
PhofGvMiLfP+sEf+5UHgCra8DcTnZin1ny+3eRq7k5u1iGTNdrTUk/PsI46/T7AVOpILOH9YzO/b
fxMKBPIE3xTiHXHz22LOQ5b4AoGFm9JbqnDWelzoFIS69E/t0H/kinxtgBp1Chngz0hVfRuE4YtD
Mw9bk3tmpTvR26cx7Y9jY1jUzEakt8t9xcCqKN1Lo5KDDfvjD0v7faL6fx9gy8IZcIAY/vaqjab1
Er5dSXPeze4nUS+XdlFin5VeRquDAVU69n+iugIv1f95JDYoJ7hhwI2cx+9hAmI6WOi88277HoHT
JsHbfpA1xnf6kB7awk5wEk3p6Kwanm+oTkSZLdpDu5j9C4B4N+41qzxVNoItrT7ah1l1L209YbHa
aDcyy2+l8vdW6r167hplvn3VuMw96xK7I6/3f00eDY8BGQNhD787NErOztrXu8kqhr2VdRAwkrE/
dUv7WBuj2GmZK8N14j99mrqhXPO9YugIJsQY4mYdZUh5CNlaqyDqu+bDkrYfRD1m/0KKDR2AzrXo
sYhu1+e5Sz+2D6cm54EyPq7Lwb82iuFxduhCJkY/Rplaj1aTn+3U/NEI93oYF3Uahxqxh0SNYdc3
9GhMJBlUljphOZYq7MVQYNoYnBpt+Cy7/mjVLVSkLMhCwy2HmAhlk1Snj0NiP0hEAsgxgjjx3IM7
qtfZzT566R3HbNy3VfeQK2+MJjXer7W6neqy3w3BEuzSobjFmeKcanyK2RTPTuG+JzJ763tn7/R0
mHT71OZFPFQVg83xxu7a2zYPDqVOdjsawfMyOV5kDI7aqQl4RaPbn6oKbtHXjtCee7RX8iuVy6c5
F29KN1RoD81rWzLCsWEg7AF4XihBRJjW1c60pzW25sHf4bf4kYvNAdOQkd0OYP/Ej96y3jN9Pelp
ho5CvS9yf93PyxzWiIogtuvzqJU2641n98VDhRjoThTGeem6U60bCY0yGPxLyaTKdy+ZMZiRy4TM
dtvTrJY3QGlNyK+ORN68wPz5KMT4NVnL9ZRYh1Xal7HLHtu6ubgdIPWgBCOJP1ITTF4E5kYL1bx0
YTEFj8NYHGscRSoz2XUG4head9Wg/beM9kmCvc4HOxLIeZZTtqffe9u1xVM3SnREm9NovgJpi1Rt
7bSmO6WjiCks94bmxZWZvZZivZmwUguM9qK3+aXQq8vmKeMBj2m18iSHPnSxtbEmUqPmk3soZhZo
dGK3PUzLp7Ab6kgfrZ1VTydJXZOrU4Och16ml8xe7mTn7wrlnsBe7pxJu8EAC/dQa2fXFvlW+1M4
zY+0GHZ0845ZVtk42XRGWHUevunm7zVHvAAA90AbfJ0xim+bK/gZ4eS5D0aHQSaO8nW4ut3FqJKd
V7nvja09C4uWqU+FaLoAzUsxHadAPTgm93PWNHChtf5BTvlbnlZVyFzZiJJUBDvfV3x69xRk6xw6
S/eF1fdZ2eoHgKY3t+hCzU5e5rJ57Ng2arawB7XC1L7NHDrolh+P5hRJPZ3Caas5hYjW2eMewPJq
UvuUDGLIWrxNq+WrzN6mOotWaTz4vXrpLHaN082fueiAdkH25ceHk5sBG7Iksu2lFzWucxJe/4jt
wHlgYgFGOp6tDDkJBY7IBOrl3KeavAeXEWelfquEjBZuMB11ECHpdxZdf9ZJOAdJk3pAnSfpcvCS
Nd5Uw9EM7oF3XhohroxE3ogUkFeSd4cAOQzPkqdOL26XThcRVFzEp01swIsS6a+twdhfYaD2KtiD
iWe+LkYVsV/L0FQvegEMytGyKmzapMRyzTk5dE+dBpWGUVzPyc8pBQo1XaYK9+1W7obeP3X2gOSy
vdteMBi+2mqKE1tBaRU7XQyR5oOM0zv2udyZ3H912u6s3n9zp5n1Nh5zRochs38woYtzJZR/pKcM
+tZ5gBqVFg2IN/ABDCcG/2cn1Nkr812LBEc3z2tUm25YUnNnnjEAf6quaIsAehE7R72t/cRBxglP
e9l+DT3GkE5RNEnGQD57gVXCy+ipNIZoDuZQX18TCjRe087vt1vBsqrYTWUIR2Hmu1fZuBt0cWzT
+tlRmOjSe9NpolrqZeHHS6Pcj7k6jzXdZuFcWUL/TBgjjWsuI23yQxr1eACSzJFLwr/XcWQ36muc
ic8un8wdvjgUx3rhtLtDbPPsmvUcJJbxRvVj7tTZN7rLkI2fFkHJLO3HBLnaGstcei5lOLjVdSLz
q6wR975XY4wZMFJCniRjLMFpZQKABVUatfoQVbp+PSFnl6dtiHD2RbfkfdvpYO7Wm8qBylS0L3X6
2IqUjLNMLtpA1xGTB9wcHyqzZb//lLY8JgTGVeBT0M/+vvchPer0K8MEvCFOV40Vtt764IAfp0v0
Rnezik0jvUp6L1oamuRO7UTK9V7MyrjQNNMAEJSR7TQ3CNG+FVgCd2t7qLz+xAzntbF8kggUDQLz
4NnazSq7naKNTvPodjsSNIAOdu/cmiUbGO/g27HJH0zAXHZOxpxb95aplUjgFzFRd47LqvbDvOr2
NPB142PhnGzbsutVnMhypxOzTV7eye/T5lXgT+km1keRI5w0mAdrbA/5ulwQSA4ZMr0hKbBP0RAm
EVnuOmM+agsYfrtASdl/Lie5Z2KAyEv+WeEkXHRemBlzLBft4pTlodPb3dJ3YTu/r3kWWoLZR9Id
GleLGEydx8I61HUVOYtLU9qCr1uH22Uybcqb0j0ja8TMsh+GMF37M85N0Gnqm8pWca+3Dh7MEgRN
fVCa9iAaDIHUvbeKXR1Aempm58JO3z79bBdXQa0uVktAF/4BxZKGn0m5a+f5Z2+0t8GgXfvoVDD+
uQCsol+WXWioHSe+s+0zC33EpXG5Darxh1qYH9kBU552r/nGcWELpXw/vYk8SKBuGRJ9djArdpuk
IqjEA5pRpDFdEXn1uISMQk6SxUe9pNaTi09Otqd/F1W5fMXMZL54CnImWK7z2sprgWIG/oTTX8cb
xwxS7Ao/4/66L+VOM7G78hMjDhDDTfQ8YljJQCr3jUM7ryrq6/W8+CPYzhk4yWy+t0ahTsDXDnZL
zHImcQsICrxrDRiq7Y84Y5wT9PquytFqrywkz0NBlTTx/B0zwt0A2NflPRp1v/3hB+O9p5VRN6Q3
SaVFOhFP134taVUCNybV4GZamejlWSFCaJiRPWY/pNPuAwqiLT6hlgUG2j5krnqbnephyf0XK3P3
q51cr0B6JlbZUs2+DvpbmYx3nl7zzpirGsyb+DlXT3cJtLbMG6+25GrSm71duyQ9rW7io+m2t5ah
ngyiQmUWzxRIt7NXtkbY8SEE4EiWwEP2SFu+emWHRZp8lOTrhYlykWQSVM1LsdvQfoNriqc8S8+g
Mexo8hd2p0kXI8hUcUseepzdrYPKCGK0mFWtT3piXJlD9jOYrFuvBGaaKgtNkvaoa0TfJP+gU/w1
6/qrVuWsC7cxlMt8ZyXopGRzfpj6NqZZlUdJpex7sCk3eZ8zAXMvZbKczXKTzkC0if2M9dBuSayb
urGxIM+4yWbipVE7VezVVUP3D7zrs5d5SN0Vxt7252OTZ4c5X/deo9+Ok8UTTZKqcRlRBN2chZfh
YOYGjq7KZdxo4mGy3VU0sOcJ4abkiegX6kFXReBIPvJKf5Gpe+oadaUH06OdWLtBYVE0o8oiPG2P
bbuLUou8qpgSFg04287ZdkbFVDlHvX8Yf2u6jDIujmbI46W2L0NQn3J7ZEMtsaXeAsJWJg3snEp4
2feJycVkUJhIUUSMua4649VthygZ7FgVDQJh905vxE1dHjU/uw467VQt1tlb5csW3aXhchvJU6H/
hO3wnlnphXLvNbfXpywZ95pmF1DJSEdWzkCSBLGWFGRP5jYtlWG7Bl+2a559vT5aYE/7DJt3fAhN
V334KR00bNhTGIldUhw8zkevKDDSYp/P2XnV3TPhd1u+qnDOQzOTGKm4GtLT9i1uG82srDGcAMki
rbJP5fBzFEtEDy/e4ozItHtDZLEzyptVpEB1mgNeL/sZpoK+zofaFVHq9LGeWZFf1IcmWGMTLeHZ
9yKzzjmwpfnobZaQsxuDQ4UPycWU+H3s981hJkhsK7r99u1pjlE/y9Q8e450IvAIkKjut7W0jNel
6KI2+LIMKpy1DtshOG0hBuwSE4KNZuOAaWxCxf0ngy8oCfESuJEWkGu67WWR0H7abCgiY4Nm6M3O
AtKOshiCRHJmOYV6nDBxGYJ3wHDPC2EC5d/7rCu7A9fNE0vPu9f2yQ2mWLeto1U0N7BeH+Bu7Jiw
4zGYWHVIa/pzlgzJ8+UIFf/ZzQGGpKU7h6Jw+Aaq9dj4yQ0B0IQnu61nP0AS85ebgkl3NKfJWa4U
wsofL0K3CYPqYTHtcEjWWJpdbAtzF5DpkCpCHrNfN+URE2Bz5rt3Vd3vq9GNpMzP259eT5HMxTUU
1n520qMnIABbiHna4hXTxy/0HsiWir929cIpzRf/ds3thy1yQtW8WRX2cM59mTqnLY6UHB2DFxm9
7rBY7Wedj3vVL6wY2ZdfxwhhHJLJe+g6J26nOfbZcQvR1xdPHXOkwK9DfRlikOinyZjvsqZ6nYAi
aW7Ad7fctImxb7T8xSoRRWKOVBU9Tpgp9wdbKK1vVeaG9VAcjMb5zXlM3eJZZMtDNpDj0I8YjYUn
NdSpKAGZO3L+vc+RT+pXA08iq1/DrDOOTK/jLZ7g6KwzTaXNesWYLu6xOuafxI5mvQqtfqjnnrtG
8CNeiITmh628jwANGSgt+5U0pmaukZrEoHbZE6JOyH1eMdyCUGLed8M1u9Tw85ti3qSH5BlM+j4d
7c+igoGY0LTyB5BFwy5w1x+JliFwkegq8gSyaetyTs2ecpmLBlXDPbPfswGE3atzOtjpycqLh42+
wHFIkvFqXfQDBmR39VqlkW0irjVWQ3YeKkkCT/XZa9mNrEbOZ/HXOm6LNASQOFrHPKU9B2cJOJj4
FEyeOtGy/l0mqJ9vloBZMDwamaYi1AGSqE0s6K4DbQC0daJ5Xh62Cw0I6+vsJHnoksRwZ8hj57cH
g7lBJJJ2T3Q62n4JpMl4LkTh7qvGO281wMySs0xBXeGFIXajhniJ358WhOOatjtyWqAKJf1u+yUl
2yuudVIKMMudI19Ge3kXATInnvpkVHsMujKkX0clbiTPfg1Lx1Kk7rLMzn6Xv2fz/N5J1+HsF3eI
VN6X3Mp53+7NuuGusr+CXN9t3zMHf2kR13Wq8+SJ57QCCsXXzHUacTlHmBqcGtOK0zELXfLUdZqP
Rp/t0HgAxoIXJnBTUe8b3YqSUtFIrg5Or50CY43BB57syafe768Fp14Wn61RU2UGkTkDPVvlXeOL
85jIB29pPoNyiDrr2mvWuF3666VKd/gEn0e1fAZFExMZCdZ9ytFMj9t3WFlTZLkvhtB2IxfY5Hxs
YcropzwyreIYeCP2XzWX4ByyICLcvhLO81F31Wm1m8hfC7QwtyYfg11yeQgqEYK58Bi7/mrI/J3t
pveOyk5t4X/l2fLskKpnnY3B6LjD9CTSyHsnjaZK4xwKuzv5EyfLg/WeLdpuK5e0mvImGM/6bJy3
UMUCyHZ5yMF7bDfgxF8ZSHToKSdwHH9wOcpqPSR5iZBaczO5Bb5DaTxl2VsCgcaz5+ftRfVc3W4v
VVTTzVT4cd1OfIRXnwo5ZTaiDBkyH4pza753VRPpxaBCo1gEQCL/hz23S+yr/K7gdoNsBT2LCkUF
8TRQQpaCF5F3RmIC31L+Pc3kY99C228ib/D2vWvEo5udKmveLSBX3cIDWlLse3phEEneCpOhSf6W
QhKyoEgUqXvOvQOi2JHSkvMwzFfb7hns4Q4UPR5wuf/bWfIpSvrknI/UX3b6tPbFC8OQx1zTgQWU
r4tVvQcq/bBRhQ/dRf5eW3WqyxzGWVX9NobqB8L25JccGQODFwSbC5qs3KPlYFxlrfs4qvEWGeSL
gUDwoJXXJi9Z2evR1RKbPql9PdriXSmYHZZ62KLnFqDYJ29uHdxgcPJp1fpLFWhZLHKcl2nl4tE0
39jr9LHU3gmu+ktfWge1zj/EUh2Xybrp+E1T6l+knINoEZkTslevUst8oHGFaGN7zGd1rU3Le7NJ
+3LRy0We68F7WcXyZeAwFZYFrUUzb68tvTg1y3xHTlCFtUdJOa50AdtbhGhPtiNvU6tgLSxBa8Ix
I/pFp96Yz7Nd7rcjOrraTU25W8j8AW6PCVpnrkPH6znV/FZ7JFDZOomIJUlxfQXKfh3EqRrlQXTj
sdMs9mEADhQUZBQ05dVS+weN/SP5G0DFlA9tdz+PeX9XkT50a0WOY5BF9gC/mmmVB/6RR9nYn93S
exmcZddMw7uptXf5WL/1ORC4vvgSq/VjO4dI/F4wl7orZ+N6dfX7/0uRtI+2JdUeM7K8qkfKdirD
OfCJUVp7ocg6ONVy0jqqB/Qw4kzWz2Vi3sIHvJmM4TFI1Y/aSY5BEzzIKrkuh/KnYsf6IyhHIQ9Z
VgYgQdKXwdYQU11OjZ6B4XDQVxWNSZo/pteV7G98O3unTx83rn6s8una1Zdbq6tUaNJ76v3cCNvU
/FLBOGPEbH6oZXhlI7+NSeuGWcZvG8X0qxw5M8pZsZVK+k+n8xLaOd7DljxWoICxx3pckdAOMbWB
l1De5IaklOnto58kh+2OFkb3e/bHp5oLV5LD4gVNXNb1vZsGr0Nu7ueEoYc1PEikhlYk87e0z22r
o9VJMoXGoiNv/gic+kZrASLjLnO9LvO5X+1zapElom+fhS2wvVAX40dmjWQh+dzSh3dxPg2MnIlB
fUD2/Xdly9jr00dH2G/O3FwZRArQaJHOAoeFh0qD5We7yRDcFeVvSExRYhJEssm14iFxD3qBsPRs
4URFxaY02h+wM8usixpvvMeMrCK+JE8l4OBQDeZJiOpsy+5c5t1j6gCrtVL9SU+Tp6WUzyNdqtAb
EM3RCvfiOfnP3PP3QSq+zCK9cwlSykWEY/vnkkaTktN1twSPJmBKHp09CpEfEiztYtsY92D1Tn45
Qv5a1r2gCA29vHpsMnVp5RIBr953k7Wbm3LPZXPoe15Uw0yTk9Y39o6y+Zg7aQDqFLB2UTxsX0y/
dQHm7rHMbCsEkhqnvkesVuZhWfoDts6vptM/T25ysSvwrsFa0l8aHCYzOXtSeMcV8Zq1IjUDDXru
pOaGylsMyMblq0++HXp116KgZZ44ZTQZ6+J9y380Y3hqrOYsGlJnr6T+MCf/l4uhLXXrui8xpwhV
b6c7TUED8+Sy7AKUOsHQl3qIsvSrJGqhZXVQpQN8ZtVDqvGDoKJNDA+O7BRPgDfsfHlw6vJ5Us3t
bAQH31W7dByPnk7IG/w7gDlvCDD8yCzjpgm6PZTMCy3v63mhnLFq+KWo8+Sueg7a9q7BMorhWRF3
+tRSpnh1PCljv+UZTS4edfDJ3erQgEE6T7EfQmvkCxA5ZhAVdia9fByFfT2o+pq6g5SltyXjPORr
RHWtFusEqxUfRRba1BR9OYMEP+fCN1sG4i1Rix6lTqocnJPKIq/YeQ5mPCBGo7Ep49WTP/A1OzRy
cOJ+xGZTpafChfmAkV649ouMa7+kpd0kUVJMGNXlm/NWEIT16nxuE2Ngfr3PSJHmaU4Gv31JMmhh
wwcPdOCvBOLQPWbeS1IepWeJSMs9zl4x/hjtcYpSs/4lbOPdLdR59atTRtfT1+mh5MO92dOqqrp4
nDVujuBqRgU8srbla+Xe0M19pfy3Oa3fBbpxHKArvKlvx75/RzP1AMHmsRbDC1chEtU65FUdyJrQ
+Lay1r/vtjphLm9R9Dx3+nI0qvZr25EM445VkP6gwKZ94H6siXMNS+1p8fWLUaY/0lF/QfNz10tx
w8z4uZ2YGHGirwZXv1pbcY94xI2OInQk7PVs+9WNqw0dgbykEuy7p577LK+0a9XVCCeSKjVQCzZO
2iSaq17NU2y4ZtgPSR61ZnMCRf97MZH/lN0lpW2RGPUv3+x2VkqVJnr6cPR+8UNz5mzvF/K3JhMU
4Gqa/XVRHUeti2VZHHDKiVGPAprLZ9TMo27KB3SyP5paZEffdp77pJwYItm7uTYfCfGXdIupsl0/
Tdc4Jn99Y0J9koDSblaMGvWlDn1FxiOh4VuQs9o5YS6RPpfS+zWbxc1gBKfUnuA4TUSHqv4q+qqF
Qe7Wkck/H2Z1n+TLrec0v7bEcfCo06CbXNpN5AXJ8SEeLSDuZLg/g2KNhT+eRs+4rxVdco1TIEUP
Ll7BzXe927YfaEgl+4xIgqfRnbFO1wWzP2eZ7jRoEq6mXVVDeb3wwVYyaobz+21fGjQ6qto6GmDg
Sb4QOco1jkCVljFoiYetOEJt/1DO7Rd78K4VxrWcy9/tqF+ElPqO3KaN+pWrzu22fnP9Kpbssi2F
2RbnSqIgQp2zp1aDqUEyj97F0mbMoOrYNJWItb7au/n6WXRNE6Zu9zh4zPpacZ5nxA2wzITLelfw
/6nuX2qji7D72OveeK3nbmwm5cEXqC2U2/Sifl7H7GhYRrTVyh1yMKlsXlQ//KzG7AlR7OMsu+de
pBfRghv0AhM6rvjAZk9Fs6VfdC343ebG1dTOcKvHdo6XNLl1NAPdAbN5hLtzqrr2dyUFqef0Oeh8
m4NH/4wwv5hERpzVQnNB9LB2rK3V5z5mufO7C9yf2VB9tBVMGaPV9tJO1Q5XISf2h/pSrfaTr+lW
GAzp3vcY3iuA9dqQ8Gb9F9Lxb4Por9ECuF8LJucSu0pvnh71XD9gavmc+O7n2ldT5DGYjRrTfPNw
qvmrxVzoxcN2TlcGDNEonBgazZNN23xEbJWxu/yak21+pfKf2weRhX9JzXVr6otI5VofbckXlef/
Z+m8lhtHliD6RYiAN68kAXqKFOVfEHID3/D26+9p7X3Szs6IBNpUV2dlZv0kkQ5JQbvbsG5iKKzp
rA9ra+yAYWfratovcQ3Hgn/9U4TqyiiqOzIb/C7ae5jVbxFX0q4eb70Jgj6AkZRKc6Al22GOh0Oh
mDf2yEcVltVJHrpmMsGDcKqAjGWjVVq5abOsWGN8+zMOzdcymRc4iDhq4I6Wzvk6wuqiGTlq0v7b
U7n256ELEIqMxuRs38RddIgIyTJrji0V4ZcdF5s6tVggPSYQog+/MiX3jWL+zVvlu41SdaUKEp55
SXZu0xyQOewtK3mkp9pt4KhROE1KS3tKuuIpdcNA6HG+173hKTG+tZGOYmkavS6hYfl6k76MFP/H
Kr7ZFf7A6rJ8ZmI4a25Dtbv9kc+e1eSFFAGvTdqdrCQ7mGl56FLrIc4rX8LgJDMg+NZA9uiYG0SP
W1HhtWRGMtkfiqtt1x+G19z6Wsfvv9gKddjTKqNZi9geVlHU7FN3vGZa8S2fWC3to2JOa3POToOi
H2TYbYbqrHbjv8SCSj1Vef7SCT7XC19JyXn6OuB5UIgZP3DKqRoWVO+zYdUZ5BTSoJjKDvXNpL1o
pMxjGhv7oh18kdC2IHJXQ6auAUu1lZerjxhhHBJtOJYZspVObIthwGBuVi52O3zo9biNWusj0/NH
x13ACDTAdLdboWvf4b2H/QgCORkq4eBvIjG7aJcofKGYPM1LdVKBH0o18YVid2tQ0JaCj/tTW951
IeI4SnbH/sZPsgXv8sFvRbnmKAGENYja1KCH8jOqFsBIJ73ntNzKcuo7i0eaHxqBjCaNwZYzvZ88
souNG5GoJbX57g4ev0N4Ix/xF6Rt6tBsG8H0x0qQq7B2uF0oc/9GL0QQqlSsBd2p1pEbf4uBwWsj
e6uM+gkT02+KIniqN1elcB+yuDoiaVgVfZoiVyzSDW44D7VS+w6EmK6DraChKhiy9pPLwS6B4W8k
6ns+ljKbJauB6gOQkjnudiRswnjj8P3R+zdCnJ8LOB79ruDx8N/Duya/9PmjHGe5JiUEq1LGAigC
twREKLYJVjHYyhtT/SSBMxnGgeFdag+5E+0yr7VIlFgJ/bPjvWuhBX41b+O23ebQHXT3U5rWT5if
zMYDX1SOwwpJRLCMxqbECweXxYsae+81fU5dsrK5UQ4L3g1JcxSphbE5jbm6V4P4QU8YyU45S4RF
gm/I2BWom8ZQ7jQOAcovSUg7mQJWSBaiOLe6QLOVja1JH0wiGkwFLNNOTfU4G/pBvlVk9i/R1AIg
xusoHA9hdcGb5jjNxlkutSoXrIJ+WA8tBUT7zFIPi7uruysadKOUrgMd3xNMUoBUNrQVw3EmoOWx
H3bclGnfxSgxHBtz0pEJPPaNs8clgjLEW8PJIY1H+UyZPGSx+2BSmytMfYee7aIvw0lLwBiyR09k
T9Qj6cqOimtyaK8oTnDEQ1lo6AIPB/Z+tBlkjaJsv4b1sXQO1Vgq7JVD8QJSCM8yqs0mp2rKXcfQ
z51oNk4XiF5wbio3O433i7GQZXJXSMMdrWGwxqGutu4gAhU6KP/VSMwPYdQblQRbGJ1cPhKv4uh2
HHhjn3VxyMKd7IjXc0gQsb3Rr5RsLUA4EgAvGvbyN+Y0P4xx/SiSZ0kTUHpvXTiBE2sbswsimzs5
fxqLbctCaccnQtijHCgnMdHrzapfJda2cMVuZkkwcrpV7PgNlQUnn4snFdavZKvwVXJhOVzQ6e9x
H/PuAv9unYIY9O24dZHWjo2e7oWRbZyh9mViKZd+N+Y3pzL8enFWufotdPZIdmYfOc60MQEkOgoy
rRg3Tf0V6c66/W8UyvaftwRD7GK7lIBUyW31MlMfkDh8B9Zv2HRb6Hc8MiuWlJ2hsrvuKqrpx1Fz
n7+i3v7Mj9h80GlIBeug4PqysPQ4Bgz3wKvJOnNWvcpVmbJw2QV8ew9WGBLQdfEgtz//xzPH/35T
+aB8QG+GRr30KttAh4B0F3a+rjln7bpBchoGnUSkuGTIAdCKvykVEJpyOS5WGtQjZEFwoWg5CEV5
kud7KaD6ivCYQRcR2EN5wM98rTwXu/xxgJnCs5Ted5SaK7yEfcIGwyhhZFYWRUv2P1YXCc0U0+Uu
KzaS1OC0v1WBzSioCntYxnf5R7udj0WxV/BDNYx/LMIZ+xrFfTLaNBjhmw1uRIcEB+TsNV6+ZGqb
t/YN7JvncXnBaHrj2xlVOZLyupd48ElZnIymmXwL5VOJzTXdqzcxf+GRTnRjsfKoQskS0UKMCaF+
6pXjL1ofsMKZvEypN16BGQ/icF5FVPt6Hm9R8l17sp969W9oj0n3CiXUx9P/jN3ohtdnj9RwJeX/
lbtGTI8Nm5L6154tzMFyHYd6J4gXDFDtoMCG0VYp0Us59H5BVDQdBodBFq/8A/6jlPFUBKzInUS5
0wWgvQ7aGkIoK5K3nZUPyr78gc+XgdOYzbU8J3hzTH19pBo+a5AHdVisgvqa5TwjuNl4Y3JkR7Uz
emIetOHnf4uWnS2fT5voEsWxTgSz0+yYlfFXvmyT/lnIsrv5YPZvClbH9dhv5M+/oMwd2xyw6Ro3
lj2de+bYFXcejZke3F+OBll6ps1Vo2vB3NLtO44psn9SB9k0yshhY+7iSVvJcYFIss257C3zi/Q3
JmjMVAr4CPnAhVO+elW0k2F4AMW1WszQEsN8kdh+hrKLXhmBPMWKnePtEZ5t+UNBSsJoGtZNAATr
CZpmTEkd50WBDKLF/23hlhgkS2gW0XTunSBzglr0fm3I7cxwDTbiUOdRLg+8aLoriGeQu7AsvXf2
hJbcsv5ZrkH5SzJQsSvl2auGJdV3oLQRmzkCB4MnmV0yEI0t9E/CZp3+yF+Q4UAuceUjJn1i7GRM
l+9JFGg8eaZSA10pebQT3reRntkr0fDMMUfA+G/+eFabTFwzko3HVp2XcaXzRmFL31ImqCJZn7WN
1ZvrMmRCGe+8ei1p3Cr/lcseov7MVEBa5ZNwW3gaQnZvz7LUKeHDiuLxcNX3jQEgML7Ey7KWhW3G
OuWzBvuQgXkoMDw5pv8LXRgXbOUtDp9sSIHLSs3SNSPggqRH9RN65oM9Qc7IH/lCxYP5zSTocBiZ
bQba6lHtM5y66PHdXBLUnbBiVK5YhBQGiKjHrmAPjKn95BVHi7bABfDcTECtNfMwR+o+TrZ0E1uZ
youOpYFcTxzIOZWsjCXArmV5pMSpTgV1YDG3tnFmO01R/SHv/COVPsa2mx/k+vtvp1m3DHIRHjsa
qbipbNP4i/BJv9EgK2q/rlr68FA1hhcew7rTi10JB0B54X1S7nDYqx7SQUDHviRZ68vaqBzddAYY
4F/0h2zMNoxGyJlfTOWm041zO3GBr95l1JcrlqYORNHHMSwu7YwYk6S07dx9EX16URAR5VquZnIn
8eTzgrGhXKmRu6mHZVsxnJbyUpIjkBxMxbS1mk/LoK5V/f43Gv+9ZVd1F4/Ujxggvy4bj116Zu9D
dTjJpsut5W1lzJFpnrx4ZXYmsyM+grui1f42MuUdHmWnoPACdBmHsNe6H0b7b4OGlzRdngkO8jP0
yl2rhPvMfoQ80dbvloWF3qkS5vrvKwqujKRNCct5SYdNjAsvGZAg/ESRt5F7NrN/Uh1fM+ITwY/9
6UnAbn6ppkdyPXmvwE0VBw3zGMmFWroHvQa/Vtx7t3g+U+nC2JBbTS4u1mfG0SjL/3IDszhVNT1i
rbylK7BSXSpG1l4C0rVzD50j7FwY+qhaKXV6g3NexE0+da+XlCHit5K9L7+U40DvdD800episLrC
+PAdp5XRjY9GpG8J1DmhwIyMX5af1mdUhtW/dEVbbKjb4Zumv6V96VuwROVnGoa4G239llbq1WD+
quKAEvVYQEnB0O6YA3IIJToptf1FIQv25TQRKIfC5WBXXuyuvWfKkzM2GP/ZD81oP7NQi4mjOXlR
KdjqHuYNIImsSXlOIjBhmpaVPB46MHRTAgDcHFlhMtOo1YtMimRkIQ2RsY2XsGNrP7W1kDt16hUU
C/2ui/tVXmqvlKceR/08LdiEkLe1dRgY4oF5DwGN2kL7Zmm08IXUvJB7s9ulnOjmElJ35rJd9BfC
y9+zqGQcx2iI3kEcgNGzV7Q4tB2kEuIIHxPqNWfarL8aAy2XQItb7+FvB7GH6/k1EQb0RXPXOsVB
hr4WU4r/Ig97gz09ugz5J1LjdRyZ22Kc4Y9C13NenG7BTImxkNs3tLx/g5M86NRYuZtAzaz0aZ2X
VVCnQCJVtjVIg2NaE8gc2AGujgxrp3ZydXaWeakzmK91upWHictiIq3U+vokP6ubP6z+TYYANbK2
6fBRznd5oFgcpo0SvfKweseNnjSa35KZhzw68v7Tk94XNO4S/Zc+ntVGXKC2vUgzfa41vleH+15S
GrT4NquG7HHN+uOJOLNqSRokO+waylQphD95hEdmuw2rJ0hDMuvmWzlKmeHUe2xV3E96nhm+kITA
+50MmcM43ZbyMLlvWJc+cM4n5avVlyv54fyTHNA/qfUjn6U65Ta0Ijx/gpaO0SsNvQ/pz0RebUXq
UTZ6r6b4NBYDZSLTATuWXw/Sey64dMiL/VziFaRD00QYSpZPhNGmeS9DNB/Pn/5CCIvjLyAyrd6y
rpGwJIb9x5jp+h97wrR0+epdLCZHTSWItaswIprPpzgPObQUcAtdZrhG0n3LEUllWj6Tn4RUPydK
RnwPJTuQ0oi6XreRawyBwJ1CuhwwBRtAfnBg59yqUrv+ZNHKuaM+M3+GNqsUG6v/D4MMt1Nb7uJI
vNVNvWHcJRuGmEqkLsoykC/C8od+T3IdmQ/y9iVbJaTqdwjIkMpIm3LyKzoZIpWKKg+y7hbG3xyX
8p7C2la5jRLmuAyQFpXZFws9YjzIqvseRF7Id2XaxfRBae86FtWO90UyTx1yLl9IhmhQyYyFFeBc
U7wlvEFL3ljsFFN/7rDLraAoIuNbh5W1K1Fl8LIp/0g+F2sMEuFPW83PhVueLSF8DYrx1LPAPZrG
wnezw03SfjS2R9/Ug5ga7HwITgSYBZi+V7PTzL2c0ag5OMESdhXXFSIRYMm3jMgM7l8yR8ORGjz7
70HN1WzqgccJz2zK72xtZTepZPbcX2WyhG8lx667kfl1Aloowxo1j5gyscodCbZsgs5JJh5/469e
hIogWNzN/ka/zo2i2/tKH35hiEcgu7WfLTTA9qa6hHncX109/VILyPt5cVgAWKwZ0mqHGCbmllfV
2ruWZwdPr9bIMtYI0qFYqbO5oicwfE7JF4BQUCfAbCowrhRZXdLOkTZJZrRr7YZqg9rfdcW5DBM6
aUMo3AWta2rKHqUV9PMKYlMMvWquBD6g5P05+iuLwB5DQrQK9UuI+rkRFOHV0qU2Y4EIkcggP2uJ
CxXEnMSMfcjFO1iFt9mtNt1cnoyOfRfjH7xLxIwrcFJU+7lu9ksW/5p9qfiQx8xjq1Lo7jxCfaZ6
X/FYXJdkgjXYod9xYveWVNTkcvjeUDwVDfUWyGkcqh9KyJKswbz9DvbJHVHKr3BLyWXzaBBYWsNV
ByBcS3va3ZK0vzhNtKuSF7vTQ0LFZap/yWk+sEonCoMu/YpWkRvOR5eq0zobFoAjiAurxtRJb4rB
QUli7WijdFsS96cxx4ca4QPsmOLdapfpgC0T0FP4EAq8Bp3F+CcQHAeFiN5jDCYo+6P5siayYdWe
Uwhnyk0PkYsAcx8g3WmAwPqxn8UBRzmEVH34Yc0FhGGzn9ZpDjPVblTLN+floww1rtZ5s+7rCFK/
iixGmfFzjh2bdx/T+UTL6HviTC8qVvEiTeNDbOHIBbyOpK5s3ssQpH4yrIPuAvJVUX2lpWJ/LMKo
Qv5CdW+XKJ1zzWJxcJMo3U4w9mHGLUgnNDshAqaoo9TJ5UaAth/QPlnNeoWnkBK+Fi4ap6iK/tk5
wcsY8R6T5bDapKKXJRZ1Vaxy+ia7JIlC66Qlu7ij+tLx3lblXXVzgGtRl+7D3EY3ATJyUUzxBIS8
7+dmP8LfDKx+PJiFcTEpi2zoA7rX6umiIlS7AKfqfserrEd7DsyOWAKsgEMenRzrzpbZ/BjdkQUu
h2XW5lNjAelppRvjq9xXaClCJnpBL9AmzYp+1QYX0Q5OOn19fS92xhOmteKoI4vcUPiIAFnq+qi2
HpWydmzIhjQtKKIB++m+/lSS6ps6BJtXpyO2OQChZARuwyt/6GlCAqTNerTRwiH8nRGAbNTEwbZE
Myz9MzPz8o1HrYLBGEhLx6Zot0MjouNcUERC/2jGgYCoj5eaS3XXsY2LV6bqPmE+9qHtGAEb1ZQo
d7qb8jG5Kx1RBDomZTdtU4cw9Hr7lHuFfcYg2Nh3XrurO/MQOt5OBdUti/wyCxIrqEAHVYe/SKkm
MPq+W4MvfVUpdDaIg7amoNzisKETQMuiAwSmfJLddAterWs2FrCsG0zG3G8gpKCccgb2sUXYSIV3
ygxq0Sllhy5TSd2gaPhTOKZPOpTaoNaKJxq/QEMWYueqCMby6KOsW2eVZNm9yDifw554n+mzsW3Z
dY1VvA9Vm68AJKBotvRYCrn4V2ht6SB87QcHpAcCdlxD6V0sUmSrv85aerUV06IZNT55ZQjQzNU/
jIdTHtv/EhSVJkUBk6ychq/3xVZ8t6vPtKuCfwpJBFqmBRBY9hcglJQCfS0MNIYNukF4X/D5AI82
1Ocf68R+wUqJ7h3DxmoJV/p4Akol1QCrRPftFqmfVVaQli7bNFPP9kwL4miezsU0wTAIOVcpnu7l
kzQUROgHcjGh17NY1s2YvJSmCqE1nW5SaRvp1M1Ga8dgvWHRAQ+I6KlOpbJ2vPqzRwqg69AGyuJB
TxYFHY8KIzmKrp3dXjPZzsczMz8qAfVo9Yl8jQ6XvilZ98LbN0uMQF0/Ark+oITw3SW/prb5zxo8
KRNTqWyL/KqrY7gps9SGbJbifu4o5NSjtdFLHbJ+f0GEF/TUsSquiIApEbpa6x16/EUfSxTNRfya
pO69oaHAxgCH2ZH/njMXFzzDcbbhlAdmPvsa42eK5nF2i1upJYc2de6q5Sn8A48avl5+KWqRA0wU
AeYZg68Kg4suJR1NCwMOq8ByKliVgLRQCgboVlhG34pEe8egxdk4OUZ5dWx5QWfA+EB9NfmNlxUr
1yj+4bdz09V6mzSDiszPBpRX7HWkVO8JTvSDan/ltMui18ny21JgqMY2aIvlva6Uhy7TXo0GVNMV
3Q5SCfTYnitV6VzysQOCgqXpAY3lXYToV+8RQBaBobBDZ+1rwPByZYVwCQr7lOLShn/Hq55Ovm3k
r5jrU8RTons4zEenHiJ5oacoYE/cR2qK1EZnXDBDPFFafeHg+KodGjapc4a6yRq+oWkH4RizmpTn
MU+hmpFFDDQ9Qldbx6SsUG6TxX7SpvGkGWiw7bB71GLtU13qs2Fm57AJ09VQlf16AWMYWvfREe7r
oEztaopY1RbNhHfTgoVcDg1as5Jtnjjv6WQsFOWQAeHS16x62ioYZbuzkm4No1FbmUX2lFXU0btG
qLt2kvzB1Iv9nmtCn4hPO8TvPUf/YRTtdbBII8zc7CGxTztsc+8T/k8rvWztVaHQ2NvURyR71Olb
uKKKp4FRR4+6G14dfX7hsH6qM+coOi63prU8YELJvbVJn6lgRWvGWWqOGICCLU+aI6YCkMXTzz3u
IZqx+K0GBo2GM1fTRzfuDpZMELPIQ8HblQAVrX3XhXdwneUTbnu2rqa2xcSea8gQqwc6TdxUAkyD
5yR82POULqfadb8nA8gyGSZM/5Q9vJj21IzxvqumDF/C6Lnvxpe51Ao/xR0HCtjIwlTNVT2kB2qw
eGQoO4gGCYVSY+PM8ModejlLoXwlMp8L0jpHY7RCMXqaLOdWFwLewjKOaxytilVMGFdnriV6H5C3
7xvI48pQvfdj5Y8dF5UeQXczLBS4aDNNw8efeiQD1VQ0RlqXPBY1fe9UA+BSKOfSQIdeq1dXo6rS
pfBsnDld1pZebzDSfylALoeu3tdj+IDlQIJ6kUxu4JsUoT1mlIrMXluj2qmwjB8WhI0hTDuiXGM8
6nyRj7CVuXZCf7ag9cWD84wee+uJaaZnDcoENFgogItHGCqnym5eiBs7ZCM+zM6rCXzsaABHWnoo
Jl2s+6zh6lYeQvwY8IegNKFWmxJtUZy1F2F5X8KZvry6glDPJoVgdlky97mh1XhDO4w4t7dV5UD8
E/7M/1do2Lx09aOSInpTmgh0UvcFbYMKxdglTv2YD6jELboplFVM2xvtqFjltoOGjVj/MZ6Bd2Q8
F2hwWpmQyj3qsLLnnNTPntVXN5t/stl9jKvxgM331dKrbc0FNWqsF03E+8wdHst8PIXL9NS6/Dnz
TqY3sLzHsdyES3NOpmbXUS3fmMKhvphMR9dO9yzM78LKfJGOl8bRD0o+3Gv4RXjdbOpRJ/0iBcbR
zIlXUSioyBRBrLoHzCe/wCvwuWPtDmpEaZvIQuaOMxgKXEWShiDJQPPL4NfDSN3AKttT/PyWE6JD
X3T1RF+hcUZOPOWQxscP12gfLGMI2PEnT89pMwIBZFFUKgmdb2k1NI3oSDWWHJ6aTGI4kIrcBwPV
JKk0BQvtaMTZBer2Nk7DywC6rWrVt9NPZ0ECPgmVNhaZ8t5pzgFHW3wDYC7gZXlox/iojQ4QkbeX
fzn0zgTAE28rQAsUZ8FiRYEDmZ4eVFCFEDeUFVNnHOSi01LnWsdzgEHcuXD1Dw05xdxiGclg0fgA
mJkdWMc2nCkx7Y2xOJnm5OcZsAaYpd6Fe/joeNtn3lszw9kHR0kxVkN+tnIzrIwckOJFO+ikGU5t
HQAFnoHyiUgajM14p1bYdGbW02TpjymEWVQ6COyo/A4S0QcSzPPm2ciLQBogdXYeSIG5IJoOEB3A
YpusDzARpTSIXFYq2wEbLFIQ07B9vXtxKnOb6Jy+dR6tFg25IRfJburgAcK1g9K9y4GauY/s5Mni
qu0mDOERqSPoDLGD78iz7MOp9b1Opu5w9Ou41DWJfUfgMHDXnn4SxzsMjt0GOKPu8IvdTE1Mgpsd
cjxdc5hW3lBKNT5YglZcMJhAZQd62ox70ucjvX2xKWXd1S2aZaFtueFu5PdqmrxDx8eJ2xmKyOHg
dggy7GRt9Ma2tmvMGkt0WF6y0/v43uFIieqMuqoR7itaK1Di7BvfZKvjRThA0vEC7PeAn1QKCLgo
DHTVaCXxNS64b7odLp2IWiYRBRozMjMzDvoSXeRPoi/3yNOfZQSp2WC9QTGXUa7n6OS0C2LhbDO5
6dYCuFvy5D6DUOIjubVt48NaGDV1FJcBVXeoDtuGS6LmVmvpt9dWEG6AZJ159E1u57mAHMAykbtl
HMi29H7rNSF7V6VIQg1Xd1FAezonbTSe2spFLSVIrx0gEp0vbOHL0jaYkyW0bpU97+eue8HswjKR
98o41xnLxSaEyodwGlkLzfcY4ZyWMn5JOtxx0vzZJf11IQViYLWenAQIp3mva44cdw7hdlgY1SYY
SABWA04ZaCuRDU/4JjBrhZKPuMgZycql3S6WtzPHAPNv4QGCwHT4mRpN+i9nFzPp8YIcx2fKQb4c
Fq9f/DxeHrhXHGJT2HS1NGHFcFKwlV8M7uFDlT9XEqCf4bNyO4l79bWCU5QAsqsOxd9eKR64wb7m
C+NDWB7puI3H/a9SaCu1b+gzHKrEsBTDYYWEabg1kRJBQGQYIESndQMYA2tcQTodm8+InQdsW8og
LuygxyViQYPA7KjYYPdrGRIWQpaD7jwdmnNdKjuE7LhWME2ILESg4UiBj4OFBshmiiztFLECW904
1pbNBZ4HNkwvgviEbcA8njpGUm3JqpZnmsPeBjSSY16eLOpP+vLachsM8Vtx0w+hNusI0Wr3w+5G
sqC7jY8WLsYEC74g1jaYWR0oUQ+GvOpAPgAN7yaSbdsK2ljbu0b/MbnJMUVzK30j3OVmw0DpzN/Q
ng/OmH8ZHWXMebYPk9m9dvlygNtXwnyzn2WYLKcO8YkGN2U66dm44daMPwdMzto6pqRAKh7O8hiZ
qvey196mMFzZY4KACapm0zu+bCAcx3d10g8WtyOXaALp5Npxi+klENgFZtQcOivc9pCmzSa5j3Zx
zWB+2wVEG4gPBFjeu8wxj7CN61Sh3yz7s82HjfarR3SsekpYJLBy6opwOnceDhITNZf50KQ4iyok
EkN1kDBiy01L/uTWc3f0ZJfk+rVLbOoNF6P7KUt9k1ReUHkJ/Ys65EHZg0h4cKPca/q7TCNQtMu8
FRV39Twl6gkrpzUJNWWFzwRxiWGf6djRwSVlzlqGxRkHX05NmY4UgPtN3zdvMoAiy8c//EOGT/nX
GV5iLV5ZIweUPMiz/pao0ZsxN/+i7pXSAJnzOgNZ06TulAQPRJtykq7jFjWax16rSImme5cnnwv+
kUvr3o04vSdFsZMjnbmQfYFba5TKqEIg8gw+L5GSWiFMO08QRKMSOJ240QywcdnwMFC3U5rClVHw
Hsm2C01eiC2UtDPoI539GodH4spFnm2TWuxRRAW1VT9XjfFuuIgrcMtR69nHhGJTtDDIomgzj5iO
uJqPTT0D1U350eyxv52qnUmFGf918IPiNjTtdWEDp/MQYNF1nDnMG25XUVLePYc/Fw4+aEUwpebB
Xp5H7RN0b80Pz6ShV1/4eTXvKHW0TIsewUYo9xjbv3g4hLujN2GZjmxRLzypyD/atDIM82VH/fYw
qwNXHBBmOrKspzk+aG54cstCrOSVVGu8g+n1AwXJ1yTEwqzVIGxIYD4jHEavWQ09vmy2C3bNLf7e
VZj5ctuLxDgbSA/l7FcOdkXzQ77g2O+ScSMTViAfZiIMyLT2GSmnwYFgcxLJyTa1GaDjp6VAqkt2
kHXMgT9y/sbgFh1jJhGBfU14rMfxdzqnFy2ZCOCDb5i3zqTfV1VuCth8EflCTYM6K74xLpwhHLR4
8mJcIatAXnahme8KLs9OHoctzzhLYT0FAdZe4mIYNLRPGuEvYdGyFk2+PGzjW9jzxtAfBtyqDDbU
SPMqb9rKR43D0UcfKNcJtjJcIhF2Wabr57KdLVL7zuMyVQOaET6ZJoNfMZJbvTQPbapsZZj1+PCc
nG+J43OO854cmx5Aj9dbFd6PnDd56ApnftQ0F86cFchX9gpeG/c1Jl5mSR7gFC0QD1hWQNOPVjw9
fyOnjx+Zm+3G8KZJsgYvreJ40Ju/Qy+1evnTwBzaiwHPi/ZznMGxjjDYTHxcdNcFXRZSfScnZswb
XuXcsrPIh/B4cTiy9wMNCiT8KI/xnmBeex847v1WNEngcDnU9I1waxOc83n2nL8yDSIogl21JOt5
ntYuN7C0e5BJXggxkxSd1h9oEL5zaHfRv27gsli8dkS3itRfbnGoLJP2Ke9j7ZDgMTn7BSGjMSLA
+HFlV+YD3K7YpBYRR7B7q41OuSLE+EFukxggcOpz3/PiCwbFcHYg6klOEcuDBSjzt3g0uQF8mRNk
CT5Q8eqgZ4TKxVjLlWJap5hankxxWuh9AlQ7tDJcSpL1X/ZVQ+wpgSCQ/iyvtvtZgmwCVSJ1N1EE
v/Dq7iKVzlJ88B6W3NiZcwW8CFhPm6+DwHiQ/e5m5s60qk3u/fTAjbp1693vtqQJLrmUyeE5uN+c
cIJPt4zQNwFD/8ySyvmmZXShxXdMJxsbyVzn5gsMKjDSaIOHbDAa1Heq7KjkqPvbaArkN0cuFh7d
WQ63AbTO17U9F6PB2w7zgXVsmO7WyKm5W92W7oRHLCK3MsGXKSyO/vuWYJo6A9E/kftr1VFv82Lu
cKxQ+A4cOUs1/Oa4RMgFKmqo1fVOrvB+mqEnhLCq6MWYSpDxJx+Uh0XuS8UG6sMZEURoJKtUOwWy
frflN2POeAbTy5JtE84pRVssZKr5rijpp0w4GxfFbikOiQnmoFCOiYxDRhJEHXzT4PmkwqRVOT5Y
lhFiDYwp1oRqgcVfJAbMGPSjjExFf2O2BRdvLpp+tcS+PDdk9rwsFqS87qUbaU/AVVrOqnB21Dy7
fD7GznM14QpVqOh9xnWXgNg3SLmVbd1ENxeNZpSke20Opf8XcaoohjfT7raW+ynvKoU8PXOVI1vZ
VA1lY6o28s5Q2UWz7jgAXdFANrDPJZc+B0FtjCvNWBVSNPAXPQyq/aOOKMupdsg87zk3EvnUHTmB
65CK18uuJpWwlJ6R8XbcLH38/V4V40G3m1OrUIavDZ8unUf5a3LGbKww1PgLXvyDS1aRZ1yQGRfb
XLbUTiPshWSQzUmZGqiC8jckxCMiL9CEE8hQap3csV3r8ehbZNTyvODae6Ha2hNUBZKHGYnwX8R2
pwdOO7krQ5h+HmlxWtu/DSVbeRBY2Xzqw0AuLMKAsH/QWq5THJhpYYLqZb7RhHQnu10YXvEg57w3
yzV9T6hNxYFm3hKsw+R1spSKUMR+19hr+rVCXVOuSAx3Vu2YfeNXtM0Io6Iq9m05bWN6dMrwiXQr
YasUaFZliFQxzJZrTH5PM+05nDLb8fviQIxvGYil0jYRaojSfjZIZ5MqI6GBRtP9SFCC/TuRy8tQ
jYthqaV7G1KPjCKsvIhJpaqtRS8cYSuLeRjsrxgAhkf7+z5ylIq8S0bOhcwdse261z5JmyIMbigl
rFhOuoX0C+MhwRXtJAclj/++nXFA+OjLFFOEMKh78+rhuCWPC/n1bPiy/x9P57UVOdY07SvSWvLm
FAqKwkM30PSJVtPMyHuvq/+fqHe+/2Towaikrb3TREZG/lWAXWmSQ8jIez4f5e6DHnilAOd30yEC
5HKnR4UMSfNOqyqB7WNLAi/fZyS0L2j1seh6q4T1SkzHojliXPBJfIMNZYNJEVFCFJzxKf/n/mSJ
DRqpS6QA+GBUvS8zOmV8e7lGU1hW0F7+6dnBhfUal9GTQjqupxx2Jq5sYCrhqbipBlryBodWrkB+
Vret04JfxYdrSzW7ecTV1LRkFIV5bDlStvUxYxax3XKs2p4cDGen6Qirg1INlKTl0oTiooMZolko
q7nx/bWC/sfpiAeUTVqUVCC+gf5GBFlV8SUXg71Rkj/AGdCKpg01K+sVEfu3ncq9fBp7Ws5WQZEi
YZCYKzf91Cdpb/B2mcYKjLoeuD1ETC6xPAF5kWJkYhi2nWIUdhSPZ/npAU4Hzyo4wCY90YckvOOF
jCrguLBmobtd+6b7QGP7x4zubjpPp6EzTszTubSCX2SPwQVbiLwkg/6/W1drsT/Ws/EzXmiZhl4D
me/CAKhErBFG11eiMVVgBw2F+8EmGi9oUmU/4VwWeU/Gy/Ys12DDak3GbzDH6DLqzDfNLolYt9Q3
rzKct4d8IF1j9MzTyLDXvPcIlc76julB5zyCnJoqPNPiWP+IsBudAQfqtHm1zlB9nS8n0IRgmgsp
fW5E7aE/X0NUwl7OT6LtWlFxrGfzSoelZMvndvnhJPA8WN5VnKziBZnU58lsoJ5Wxp2iQid53+fs
IRkSXP564/XBbe7Q/M2L1QlUOBPEOAQoAVGH4hQxB/k01Db/ZOPK3fqJiJoyLeHN+KNp/TsdEI5o
3U3n7EHJjWVAn+q6K4yRMxXHEUsVECKxLZwsvdGdekS0C7VQxkhczkDgAEa0T1It9b6hJyoBkknI
qu/ahqVvB8eVt96IElpt19gEFCR1qocsPwZOcwh37webSGeWLUUbyhGliQclGu54NL2XvodIQ9XL
TOnFYfozrWLIrnlmdzc37SWt09crnJyec40cKBULYuG6tp9S+KFL0DOTyblHPwi2wgD3oN44gv2N
HG3lZWj15cfNQIIZdDgbgLYGZ700A1Vx6CDDvzBX5HXAESRx8ASmI2pay6ik8b4pyuduyJ4U0/lR
eDeZDiJI/mOLfO0StZ+r3b/2mwG0mj2R9XymnIdwsO78znjzobgpAdYqBM74J46b45AT+XVb8WhA
rnLavwwR/hhb+uT9pfsD1hxczlZBfd7vvau0tZJDjZJM3+PSXX+A5Dg9eUV5B+HxwloWMEmG4i7D
PZv3tkYG1XLNlxx0nHkB90GR3eIM9xj50AmYWntApcgIxFsb1kaWR3maC/hW5tlHMXUkf8Y9Ulmo
xhk3dDrfmk1yTt8V+G4kqor0OTMZWW6SmkBICHfTAHcIgu0xzcLn2vV+TcxIZV7TMaC6hVDcewGx
WXn7sO2nqYn+DiU+zd3QNY1z+8LXtGE7pDU8rk06bcAe67B+ic39r0PsaNfZwSRNlEukIeJkzd6t
4oEcTG0AizPYMB4hKU1sT2jFcKWVXBD4au9gXND5homjrnNFrnNroCujGx7T7V+rtH/yBJ/lZkIJ
7csfoxXdomTgnoNNLQGiCmzZFyvKjswkADDpPOKb7TrYOBocmpoipgIYho6ewgoZmXWgJIR3oVsM
OSU+F+cCdwy+G29BUQTcZ6SoDgsmH1LzU2TXR9xKBR1sAq9YnRBGOLqONBuIcZv+shUaFJDvZxUL
fhrbS/Cfnxqs6EdDPYEjDV9P2SESOuoMCLNnIoCGPJnPlD9SDMV9CPaTV0YA4QjtjRukrKfsyEqL
M1dRyWtr3RIOcBVYPYAWJLdwDXURbiIwKOIxoouDv9BFA4BJMNeC3BWvAxAFH1Hn3wYKiUZdAwgP
ByIKGX4FV1yx8Wkk4aQXpCAYaELgc8OJbg6bZgTJYWrkjOjZpSxZg6vLZfIMUVffA2gJpDiH0xhH
OiYe7B1dcriMMespfh4zhvqUHkJqKt4Ic9R45xFVbIAU/Rsq1CUZ+YLNjhHpaJMY8bThcuziv3ET
ol4CKeSI0n7B7zXZWzOeeoxhvtzrbQmCxcVH+y/FMPiXeOg/WHeurwfSqyYjafNvGN5aZQiBpXYG
brJZl0sRHFjwLL5jOCfuff0pt6FXoV/mr/Xy2CJmQn0TAQZpUZGgthY8h+8yerRIT9puO5DDH7Tw
/EJG1rxQfJ7ULkJIalk/WSHstjCJsXlh5/R8uuIaro+v1n9h1c9gg0r5Kw3F1RZg1qEbTLeCpdgJ
vCUlK8pAF1yyvK3LveE36c+H2Q15kWWFsoOuooLsFH+GPMqFB85kEYYrALFh8fCjLns7l0IqnpTt
0AtUL64LB9AWMrFV9LeQFH0iDb47I55Lj8NGCQNQynWS37b/wDijIwn0yYqnOxqLPombSuKmZfOI
AFgQkiTXvCNqEFlDDlNgQ6NzQhbnooKNqsjBhRQy1t6jFnMKd3pRGGlPUIf0huXZV4tX/TQCBk1y
WLgPn0w377ujDA5rRpcI1ETEK5o3lZKzmPzUBZ5r2e7Z1WqHTzArX2RdFDfm7PYMs8BImB85OiQs
pwJoeUk6Dtj7XnKq4+bUryixI/RlCTLhyd26vmBAFwnKyznIRPdxufP9/TQU8aXSiLJcHxLTBY1q
ow+WlTa123J6o9/woKr25Ee/yjk6VaFFb5XgbLYSdT6rQmME8irOenCeubkiLNWRyD4hD+K/lT8/
0DnRp4HagvhT7pObFkBDtxC/KT6JXbu3Lo4GiRHY8D7djQO9gyGw57VPir8u4Y+4A/mgAJ+V5ceQ
k996eHQ2twpB/ho+Kf9hFRQUtGl9f0bhoOnUe/tCQH4VuNShYDE7lJkSRrLBlQcI85buPnNRY6OQ
BH6zZMcsgHPg+ZdlGl7qDtgPzEOi4Z2IkGaaHNKPNak8/wYl1+4ZDkhXqDmhCxw++e5jW7xyodp1
AcsYYRn/nSjaobh55WPgEt9+bCj+prNxv8K0RbaOonB08LNYx2L2qR4F42ezABFjzKqsvUXq55c+
16eeLoan8WAWyQHWNH3Q9G9SOuSFCjKLBkAlqg2cCU6pkgfftX+sAQI3Q9+i8rExIaFg8haHoFtO
IG0XrUuktn/YaEmUvnvgnRsW5oTD1ZEx9BbWNXgdUWOlvfoHZrffkInoo4e9R1AXYsVsRses/eLO
J+tkN2/CHoNpP9tygnbevWMju2JkWDV0ionkecPW/jFS0EIUSKkisjWXgliIZLAVGe1BKcGQOmyU
9w+k28JL2Te0b98IYpctHyB36Iq8TvW6cLiNuEOTdgSAJ+6/G/LXgqwGnQS5BbgTx9k66Q8GVVbA
7PlDGYt5AeRwX8h2QKRcnSTt6oXxi+A19IGNRnAOQcLYfcximcuHLHhLhu1WydJKuOpHxr9znNwp
cI+c+abD0Ab2Xxqf8iy6NSvnC/WgA3EHoLxBT1l2mOjv4PIiDfbAiO5KwzO6eyoTK3DZQB6zND6J
J1JE2W2b+7cO3ZgzGCFK8ch9+deMf6M9vbtQwqOCjQoxMkyCOLuVZjA0lZhjCvL+4kwgtPYfOnMO
AJE6xlHknNO5BIl+be9Fusn2Y47w9W793N2XGUlvGQg/9/6toBqvY0+FETlpGocTcMbI++HmGcI1
DOooMmL4t4SjAfMYASjIiZQNrJ8QnKGOP0GMPegoYf+RKCOzUToKbiJL5RikwNpPWM4pVutJMLkH
+fnFerMojKQssdJUVaD4/QmjIDAkzOh1fcir4ZDFtOCyZPzwf+YGU6en2UB7hXywYQXS4qWU/QuO
05n/X7jDHbHjRnY6/8LG8LvavPVyr6xv7jsiUXgfxCVsCvkXJZlaYyKPFFC6aL5IHnGMbY9kAdxK
TiuxBk1fZ8RHIAOGgNvi5shOFospkUSpfDifx7xi7OqQ/KsKZhMkJ4tEnt8a1lM3ox6ev5q0CvRm
LLOZNu86R9kLKfVEcw6VF4qOunMOes4uAeIiiaChtFeazc/EuuGTYwgBPXTQpGJiB83AKEIVXwK0
QSpwOkxYJ5VhXv30ohzeAzZ2VsDvtr8LzV+gjtgJVeF7ejPWEG1+HPtSMfKW0MMic0WZIv7RJCj2
sdwK2ZMdv6JVVS6u/DifQ7rG8zv+UseiTFqthotaLj/UeROMzu//9wUXZdE3t1nl0Y6ZKsCmYu1Z
VLBEVkxYhg7LXN7S8+h4gLPMb6W4hnngIuQsg+Vc7dv3//aCaX0sQG+4I1U7ddLUleK9nK0J20gW
0+QocVXOvI6zzx534/ESI8sdjzsDqOl/Y/mdRd/olq82Ys5k9u60JN38mG9qn4v55QP8zfSaAs5w
L/yAuGgJ/ZuuGR516PgO34+yZ17l0DxH5Gw2aTli25dNcX6tQVEcwMu5edo/o+bLIvVWaKwyMlkv
ISUBWgoiyZqwiggKkNaAQRgIQfzoKBMMO/sbiIKo+lxspEqzvVTOvztlESAAZMKtjzXWK+IeqjWX
LxTwq0gfqU+bLVhk1hGG4bW4VWJMcGUCF6heYKAJ7FC2CX9OYLYiRiwAMvPSK20xhZfdVBwW+yc3
KsCop2irU7RbWo1pDYDP8DXJOwdNcSFHVcEiV+cLYSyhcL98xUgoYd4t6yEk3N1BVryMtqfsxYG6
k/COdGfZEl8raKTmuyj/4UUmnn3BWJ/XHEgtAZ+SMQWX0IPSMJq8Y6NK42smTUut7MgNyXXqyEPG
YZu3YfAQMgNDmOsaMqWDP1eAnLRf+lZFZVBpXk5lzgJeH9PhdvLPNSouJU4Oq5JDT1bAbt6n8Gz0
miE98GC0YBwYcXexsBi6H1DwDVMCfxPCCSCN9l/yzksdECuE/od5q0DXtdU4mWwadvDKwAQIVJey
wpX1TzVTPCWIw/Ttw4tPH4HQMTjc19ww3TSX7ZRcToD/XJh1ZVdxm6r6TnZJ1/p3QSC9M3vD/y4L
72CtTxtmgDMFzsWHyZjrRMqSg7jNPRBp3st7cBQXCo1aO3qvi5wmD2omJbss+qBcnlCEmqiIBsQy
qoJyRJEkhjPEv+5HDKJX9KcsQf6AVqhzGN2dMTHXmyGzbZcFAbGgdYV2FeX2BJoNjCw9ar4W//Iv
wYf4iapENXF6B7iV3R89KvhVwbwqvDHJOWbXtlyY2mQH9btlC6ebznkbe95FfsNG9oXgzQOHAmTQ
1tVuEgTDK9gngJ7ev2LQyU1JP5YHOlxR3k1pbcXmi0RSjPZhX6mDUvnt/T/yf90jrx4zEld/osAR
eomxQa8YOMq/OdcnhZoDCWnrK/CYcJ4C4mXGzRFJIbwIy2ITDPHHZ3cFVeS8LzgfHWB2HWSvyYw8
BvkLe4YvSkupjV6tvBMMvzvVnwoSwI/0eORnKqJDNKj8HZU1QqQdKVJQCc6Z4hCi/Qsf0lncmEc9
Jeu2pe9Gu6CxiLgIlTC5Pa9MqX+UpzV916FiI4lXWXIiarAmjlAKTq5TQDVPbLdipEoIyNcwdSNv
yeKHgyIdE2CDVVLBsyPbkEvHkTLyhFlgZ7zIzKtHcuM240jsAe0h/fO5mkXLmbBnJWLNMt0JWuJQ
qQ7P6TCgfdJAi9bYRULzGHJuxU5RZ6cZF/yYL9gALRTLQJVLkZUyZU4hwPxen3OHHp+hD1KObvqb
QGH9L++SvY+r1fNgtnU+CR3lSv5/fPu/mrfOzrIS1VZCXghoe0JXpdVB+TcA2dfZd3fI6hm1NsxT
TQkzR0QqaP4BPedzdDapcIfxLfZa5WelY/qr1QTnhWUgDIzfwwpS3SYgCEl5iAWANTfiP6KykhEK
0/RDfkafwD5SVV/nF1EXQMYOgy5N4fGA4OlN2j0qUZL3/C86OoeeRHYdJWqiBHbNmY/CnuB4+aoQ
YLqx+ufCdtG9cseKlTCtMkwlhqUeknORn8XGfq1kzgLgs9I9cgWVG3hZZdYdMSI+KLB2oehVvu3f
BNOvnokMFO+083k3zmbLVyo1wbsrKiJk0UcbgXeDw2BiBhRnEZ/2toUqVgFIwk1J0DGY/ehkuMbJ
X/PrDBm+OK4hwgyI6vXedZA9iMLBJ+B16Q6gz276wzEVuY4vZhhdM5wpNulAmo77Uj9DBHmyi+bZ
DizyN+MhgDpaBBFlF6t8TXpkL9nve9le1Ba8KUjVrbm/pc38N0VqMp9tal7e8OluJPLRnjClwngu
3f6pX3O4+PExRv/6HCINkOByQKx2al+rCd8QYyAgsz9Ayf6horyWP62cuyyMaUrNrosh+Qs0jg4q
RP2h765BkKrDuGRPfhrc1n33tM39DQMQHrrWf+iH/loUqXKIyazX5J0S5nuSDq8qkI/1erdMdMby
+UvgvKsWMZaoUsXDz6CM/igDYQ7XHVOv7sJou0+kCIBySt9jBWJPHOXJoWVzGk/NWD3mvX3PZv+B
EDBzqOaEs+1gxyLjT47410U+mS9znKrWdwz68WYd4bNlSCQWuDLPTImdU+CHcEqogdnFrfLCcY7+
4P3J3qsrgS4utf4a7Ey1grDcqfaV1hXkJSbgoEbFHJain+7EgYi77q0gbGC4NKRpkuDM6I6RlZA1
ckgiP6Qrp2temABw49jRHX5RLFrHN4hNQJbCHhJV4rXeZcQutd39rob1E00fTEL6gUz7lbHQz8Y6
yw2nGW2Gs3tPPw3j6kncOioYu2v/K9uXOiHMHTQR4LANo3cyi+bkIZ7elxHzBdvTsuR3azDd+xA/
LjpkcoFAbst9eJss76IbvsWgnEkez2UVyA8DLIBJOlJCzazcfXYo2s3+h2JcetfFbD6SvNLn/Bvp
2K/NZdZJ4jBBsX6hwP2OAudTm6BbWuK/hoEx2osPj7O8NagkVunKNIbQuk3hACuyGTGYKdwWH9wh
33eV4miEQb8APy64V7VVS4KLgf9NY2J+TPeGTtTmdGb9LsQ8rofIFONvMD8+q2DRyLmHPRkIgF2+
j38GwyQJMoef9cgscBDKdxVE3QIteOLIlpbMoVvPNtqD9xh5+5dH3KTMstjX67PbJooL8uAKJEM5
hmqZBCevIwmoCPaz+08HhF3u7cgcolVz3z6i2L2i+/S07iWkgPl9zlDDBos1V+NSWCPO0IrCq2p9
LeAzbPbPYHjuMaLsEtlGcVAyvzniR2SDMXIKiqZyvFcNNKSvQZCKiPepi9NsiRUpcZKECZcVWs+t
ZZS0HAoNeFabJJ3ZPRf6WgI0q+6FFR+JmrG1YlMJPyQlc/L5VbEZRqwsvuQYlbZ5/nuctccBJpFs
pdUkz01W/CJ8CKtCifU4LJcuBZicm0nqP6M2obP8IKLCgXMt7l+8GKrPxH9Kubk9/hrXEhTdveAV
DLuCg426Amdxm7J/uY6izrQfTjLVcKbSIf2JCe+T5gbLiiOBMILQgpy0kOMGaMq0xy+FfhHDemiB
RHyHLqLAVcmIHB97RDXusUc0JQAT26IXPStVC3wKgIoSCFwsOQbJA9/lXnnjW/2nN+819AkcgdWS
moY/U9U0tuueulsokX3WVP5OZBhUBqeTchWePuPArUQF8oex4msWlOjo/JLa1zIjzKze4YP2NS2Q
NloLcXxrTtGjkCQvQneAKaVUK/iEbvlJn7+B5I0gdk4er09WSqyj8wSe5tMqlpNLob4qoFlPL7NU
OK2HHLpqTb2Zt1Dg+wWK4Su5qk1ghKcjREOeUREJYWF5mqP1L12GFyY/HbPmlf0IhLpp9041kw3L
ey9EzIXil0f91KE3qwZUU73aOPJGA2RdlVfrBkHsFxSa1N3D7Si/pLyOckGPdRQTq0S0ibai57Wq
bifzy+rCiwR5ZEH0HVAD7ZPvIyVvdoZQJIWBcZrCKqGNOX5UgOhK6auk6AJ8H7wV9S8BSSpMq7Zi
ATVgS2CXJOFPkqaSt8lTsxMr/1sbCmIf+69tX2EfmT78duI8UhHtGK0OOOI5ehlQOUJX24pBVP4o
pAWV6SHhER25bXrXr79VUyEZuBE9Vd6Uv1b9irvikvIqIft7o4OVaKMPixPLz6cKfBKEqqO4wwzx
wKB5tQRlqpJxm2AHU0C8hIHXWbd5HnYfuUqbvf3vSIVEOnLdsJz7DHU3YOkJOH8htCUzpu4Fpxde
NDj35DxnwYR8679cgrlKeW0yGucL0sKVX7RXKuBIJYkfjrTB7ejVmlDboLzUTzZAWYRSJYmIcglw
poEorqV/WOk9uLasGokbd1XaZ3OiDBZNKnkLto6IBGUcXymqJ4kwm+YqCd5A9UO8Huk47yjGnNEq
BvapKgrvibM4jO0DmIzq+MLCUWe/s236hTKYWdS6+dZofZN4K9WFMKt7IUXX1gdudTYUC4H8+W1U
NC5zb78WxMCohIsAWTCgWtmgkQQ2Zw+qruBSFOBt8c70/kXN0e3L0LOpuSPaAzngt475swO14ABA
9VAUpQPNXteLPBOvUB/qzqdURUMuWINfBj3kzPZVpxSb1bnLK2E/N8xqwH4lrxPegeKJ8DWRbAI3
vGUud4q6jPjR2kRmTHeHeelv+5kanb00CJfV6306I9cJA2HAqfeQDomY7dW6WTB2ZlhQr4DesKFd
llf/PZ2qGYsH0d//4LYXiMGt988+WNe8QR4z5yDzhdvkzQzsqb5cQEs5tuPB9FHXMJYHlZUsaBlT
NV8qUvPS6rdZtofBsU7CeUb6upmiE57pSzH0EZo1kp8empI90ylQ7YUUtr5WEdIoVQDvhk6jJShO
EzXbve9/6NJa2SWaHscOWHBKx7vOMj/7IHxKbHo3RiShJrSVVOqIgF+XkprTFJjfvQdPdABHUY1s
QGRr3b7NomMAaF9n19Xu/d3cYjssTfOQwdMb++U1CU0yBRdNyaCj3GsnaL/3A/NgsprrFQkzVAdq
yDYSsT1zreqnqN1+1RXFcTeQRyHcdusQUaf5JBCnaWaUhwbOjvMyDQk6YyiqMTEV4viDHUzvgnzb
OALmSLr4mMCWtmwA1nhxPvfCBX6EG4qe6PaJdMrLFOzfrtH8bHYfbVDTuJEFnhmjIMQHPs+1E9NJ
WFt5AjyZIg2HPH3kN/d2ixB8Fz/NfvltufZ9gTBIue2HxRn+ov6BespeQMDCMHH23eOcMdB7QjqF
wdSfrVsQeOYePRh2dVEx4RzWmDJI4SVmgLL9+OLM2xFRIeaLKtNt4UukwavdfXneqcIaoabZNH+x
2jMVar4I0z4ziIQBmtNTWN9h4OQNwS2uE4o5PXGFeEe0VMkSYrNU7BCRT0ZRBiSGnYt5NlVrFPA7
LO2pNkqKx1SXtxeEQRgaEOCGv2I4BaTjGxtHF8Bq6TaUQwtOpNLN9taxVowkpLaleXg3ov/jIAub
Ypw0WpsqPwp4ZpAmSQxWCD6m1kO2mBvhJhcyvCazb88RUvFbUZ3owJxs1osHP9ve4FpvjdvAPopk
s6GaJ/i8rf0zBFc0qEQ5PbPim5NOEKdyTbtPWa72FMmkJdBdc5jJ82tOWwiubwGNcG2UofYbeG2K
JZgbQeTzuRqcQDAU2HJ99Q6f5Af30sF/x6xxMxt/pxqHUmsDyljGmI9IZRjCCy3JbjB+F+iijalk
oZb3LX8+/aLYH6Obptfot7fyu8Na3Aqn08WigXaX9YCDQUINQI4nVaWCFcK8bbA03QyeDnPf4Bfy
TWdwIR/+4ikFU4jtntopTZPwlubsDhL3gxPDnXGEqsTdyuDl1npzbZpPsUx0KgKZ9c/MdngkgSeo
UFsAN7rit8tpPMoM87FMGboaQ6JI4F2/pVu5oyhpo8MyBwwgxSHYtLJtQX1DcMruWeBh6VM9sKrN
aum8Ga5RfbvtibTjoXgfMdwrAmcMyLyy++/Sg+s6JuO/ycTHaivgKRQWK/bxQSVQIkKbaM5tyTUw
Vsa91JUwsHmaMKabVmDke6iB3an/nFvg7YBcZW3eXrH8eYSOTQWrjmwpgcvtMoyOMCBWX1QO98gD
egjJX4wEXfE4yFAR9kvmVEQ3FVk6PB50EgrjNMLQpokKG029RlWdOhxvROEgUzkMgKukNhnzKVvb
+R5JP9SWqQdRp+icjDdB6J/EK8g76g+G8UM5gkuOqqrn2rYHhS+EdCq7CAQky+d+jiJmyDIhcnSp
DzOz+NOb6u9mL+GZ17QwT7+9MaDXJL1yTJrOGyYDgesRWHTkDHEZnsRP6Pw/eDK8kO5EBaWA0Jvp
g5eANSyRMaIMRNMK0zQh8w7L8uFuSJQM5U2qzBRzx7C0YzayhDxo5ADmhEaBKDA4AqTiaqP3uHcf
9/V9QUVG0Z1LGr9CiePMmwwbZGzyBRjwlUpIyJpfKJMo/e1KVXKlKELgsCPUxRqIRBwyWqUQnro3
+k5njUCRB1PZN7sp4N+yQIoolPOgxWYcBfJRyWSLqwzlld5fijn6HDa16viM/bqMSWoiQjMf6scE
YwaE2yMk5Qv/JxuDPWyA8PN5Ovkp3QmUa0hZhAtK9kNEqL7ANxLypEH9o6ha6OVdfhPgqZZov4tm
qHcACVXtP5vB8IuvumrkjbCcgImC8OAVv+3YpXXgi/z4Ig++B/ZHFGEp8jS/jRGwZ6wxaVlORw2Y
2rOq+ghdruSCI1nGxsjcvqJ+nN3xsmQrIEiSrj5b6DwVcCExMucQTMxVTveWv3CTlwUt3EYawqCn
xQdqLHQMzOkZRN+eWNym+XDX9ZcqjQVYMdt2Ks+lnZmG2gD1cZDghzw2rgaPHkOAOJ5qAcFZGEXq
AZOGO3aCQoI6mnSyZReQuaE9MhcOm6MJQwKS1D/s9Vt1TOCcwKUqu0IsJu6zGejDqS89pVigeh6y
fQVzSWg3I+a524LmYaH+7s/ozZGe/Xf4IOJLvTazUEP3ltuFXjULXabxWwX2cnziZzbhWz0wEbLL
oFAFg9wgL5Qt1PbPXog2odZBnLSMIuk8z4g9QupHd7W99YFAjLTLWH4Qsf84e+oM8cIQKUr/pmYz
5+SiWOcqbVUwazmRglH5FHraUaF6k95cjao+9j6jGb9jqJB4RwJXk/0LTw8CJJcaTMlxZH4jJASb
tKmIeHKgBBgCWovBkeDrNePb/4jSrBpVwclBSzbL/slH1LOSM8lFpam8KY9KFuoqfRJxiliTygN1
BIDlHsgT29oxbI+J5L+D/XpJy3cC/lpjC2Cr0y3yalHNUDORjFTpJg9GecqoV4iSyKyQqw56yeSR
n60HoThsBJ62Z5JWipqP0kyBZ/KGegbcF8EFa1o3NJpwULFu1IA8RvEl8R3fn9Qj7b9rD52tXlUD
7yH2/W6x0PLAMV06efDWj2gNIZoOA0b14ZnjEFDEZVw079e85m+UrLUkgmBADlcxWufIa/aK4t7v
ccMrZCk6B9AclSeVoyOMz6fTWlvvzDq7NAEWU8ER9GMGr/IHM7VieR7LhPeoEYvNE4QiCt1/5J7A
XpzyJOEc8ZY9SOvV9BcuzYIHHCwkuyeCeM+7pfP8HmLU8zowgqOggYMBqLnr38X2V7H9lsShiN5y
EjaiaUNQm1eL5WDtXvrEexv8hkQDkJ89ZvdwfmXBBK9sI/DLKFFsWhw8OEZbuwkMRdcwwBDqTzjM
vFl2JaTmRwUaa+08URsbV6QH/bcadKXeUlICEAKMPksyrtuVDonYcZKO6LwUqE2aKxx4Qru4Hm55
/dfoc7zmhHl8ggyA6Jy8H62rgZRmyNiKgL7joOnueN3iGepGFzoMq318CulodfFSWLKTPRjv/Tx/
ZVl4p6v4JB4dtGJtI39zbirCD20LPeS42CdjZEoVeqXyYPWwIr+Gwik2W0tY1/7LMO6PO0mMlFQS
076HdfOo64zrcND3ZRhk/wV0yfEBiqXL/BSv3isuGzzBOIs3hoSSA2UrKE/q9FD0S51iPU+S1zrs
9fjYAkN2KAZkyz1q2mA5BCM2KqF4Guk7T3QDyusnzGqXkCO6yw3eih2f9UQgFtnEDJHMyuM/U2be
7Qz8IlwpK+MWGJneKOvMFVwjCmhwHQO2fmJVb91OI2yrjsmC4Fn2Xe81QRXF5UQZiLllRXqnFDPP
l3/9oTnMlPwlWL2za/0PbQlyDJIjdbIKCCPsug1YddtInjKKIx6aQOnEaHbaNRImyCvG6FFgnlrv
p8dMkRT4dPbQshmS4FwTVLcVO/NSLlkkANuYn2zaIyZ3VbSr4JHEiMJPSCPEAIfPQaR9YgLWgEiD
e9Fafyu7A1QC2KRJ+7STMVLNmy59WAvgHSPTjolBvohtR6XChncnqij1tAkSQmhsjx1Pq6b8cKaM
6B27qGQKKaxz6gcux22mt6OzwpP4SmAwqtFCkgcRgoDVlIw8YdutpnmPTuLnbOxPFrZDtIV5zpNT
5CT/EBwI9BMk1BnuTdGmDDMck+GG0u5ftXeJ9sh7NaBq0ycM9yd4cxvypqwsjEuvcukBgFtC/fGg
uhtokUplXvSZGFgJLIQoVoIf4Y5+OHX6mVb187RpIiP9MZzCunIOqEiDN+AieWgmIFxUs/siyIBo
x13irw3/y7Sl5W7iOE4TBerwb9pir+ikxrvrXCtU8LbuIZz3M5tBm1OVw4pcC8uFVuS1PJf2OoSC
gu7p0o5/0BVzErJoWDbKi8zoQk3KbirQLFoXJwMh7OZcKCmALNTxOWMn5fkUG6+Mn3FQibVJVFIk
C1Y3fsz6gU4o0OPlXmYqzPrrptxOYzBCTmseBuZeh435XS0Wnb/UKMTZ1TVblB+KHCo1zBHiB9WV
Xcon+hXB9j757vnuvXszZcYXZBhyaRcjToJw7lECB+FpT2awiAOEptu7HwD9cemyQY0NYpyyXshx
KJoQcRE6snm14mdTRJLdmtHHigts8eChPd8nZJEq9yqT9U1sL54AIUsBXh3NNrgo+nbS6dSH1l2A
F9E2dTzvWaaPGSqPpdeoAdlA7s5G31kfJUFPvFeIQrifwbAtqbmpBt3CMsB1ykgLrQuA+ABXmL9L
4xDJRBEzsg6Gfz5S8+IKJJ9suCA3r+aypqHepn5EW9gw3WrKkBtHBwB1OeipiB6EQevpU876WneQ
/N6mGOXIJr1Zyu2nXQ4AKuW9tTgP52YHmuH72HxBhQvgprWuqjZ99GzreYj6H34TvoyN9ZhPGwbH
yB30ApJ3O7RpccNc2ehuFPtwKoOKwB/TuebtEXQpR3LPWI5Gn73VjJ66ZroH2vax9+LE1UPb2F95
SZ8LuTUQdJ8QELlldFd4dfU7J8itbOdqiisoo9t6NNPu1+YjVn+RhTUU8TR850wbF9zd38Vfv5KN
SA/ZBUifJvKtU906p61opytktg6VzXTNhAcz0uKnO7qfQWH/9OjbZVjjxK52gxs/jXL0t/fosKIm
cnRiNwSDNhiJa6KBblXnAUl1QTjAAEJk4PuOmDgweptSKy+x7hFL6ij4Fiw7unrDdukYhklrB5un
bQiBmYoKYFwR3MOZfaBQm8N28+/dcCYRSRYCqxXNNiSEnzob3z2tNhgw4EFWNK8j6rxoz5k3uTXd
Ga2dftUuQ8b9caKCA0BKgjH82GtIQW0fM0F1aD/6qEQuqMzjEzggi+5My4Mx1p8l4axVZ/XB2ufH
1qke+mX8NTXlKV+3v2Ty31ucM/sR/sBxB/eL6D8OKx8sq+xeVtS3LjzD79iNBQwNtMXyxbMew8Je
/5hImTHKwXuxCBJ9s/pJWU4aBMSmbKnbJtiqKyeoIHOY/dVSr18+AVvhzNaln5ao8bbxn3Un+h1N
UgF3aZDu8mLm6KLGhg34nBwmJ6uH1CDsopsyLQk/vLfGGzmki3FCfFgz0Kl5dMH0RgEkJVaz/jFj
GF4JIhK07L0x/vhprMz83vOrF6Yul0+eSzPSkPJ6Bie1UcL1yIuD6cFUsOqhEOelpiO1sPd9Ge+7
CPb2kByq3kMNFLV+7N2AK2v/DuZKKwTM86x0SMmq/sYYYWFzxMLQhxJTVB8Ob5WqWvlP17W/93q/
t634C747nZADGlrT8oJw7SeCv1fz2MAq2F/zKgFoRBBwqKqjsTkfHtNwa9f/zZign07Lfm8XJ773
uvZxBB3p/OK+oXXGm90epp5XXlWhgyp5kF1W1vSZlCSIlnB7acy6Tfc1dyuVgWj9YdUFrGDmei3h
+oG8s8v0BPfda5ihinQMg4hSus/MO2SmEfAZdogFE9z8snxJi8Y/xc7svhVzdNqb+L6gwDHh2JuF
oQ5OmdmnSIhSEszOVTOMFazuEZ5DfzCHqDl1PZozk72cesZXIs6EVGM0/A7hjBk5kVDVJGTIwmv9
qTqtFn10icu80UVJ3T46h86k39rwM6aPGPm7vFOWqeZf/Fm86KEw/dc+Cp49NhMM2J8WE3V6CNtG
DNnJmoubfFy/CktMTaqPTIi9zBmzXccBkzD6Z5+XnqwwdgIHiJOQMoWbjpwVNBvX/JGQNqBhFz8R
G7yu8AaMmI5F/do2gFq5tG/mEamBxwx0qzbCixWxq6s1ZL7fskLSsCq8QlkkELIs4ignnmFBEFlC
teDUAANRwIX2vPsd3GdmaNAYMDO2ETHd+5pJ9nf72ICH609hDlBbc137sobfPjD7UKhLMMJrYV5S
NaUfFmPt+o5aLsjQkRlflx53VzUhfBHH/3TnMvoMFhfduz1F6mXz3rImOeaOg87Anm6HzUmK3wwh
vPt/lJ1HcxtNtqb/Skevp2KybFbdmDsLEiAAAiRoRUqbCsqV975+/TyHPYsWdUOKXnR/IUOVyzx5
zGs4+el3pWrFQG6hLe+VrGcvw1CyDmHjMRiokHVciN9Io5l3rQvuMW7uwoWomVnXfrreugVVRGvj
YJt4fnrbr8uNql10vVNwUb45W5dVYC2A+Yqz163nJVHNpeV0mpIyfjZBSdrxsACzMWgbg54Nkhho
x8huLGJuqTSpU+qynEBpIRHVTasBBMCJbtOpf5i0BecgPzVevh1WWg5Ish4xbL8xhogaCPnmjQqB
o6KfQyG+aWpsbsPJG64ZeUA/KDAk06ZXbXSVch81DfVmwdHdNVBd9DRyxRHoLBUAB+Xz9jRkLCPE
tiRmmG3mB1WQbbX6p8kpTysY0yKmHE4XwyCobumMjE0GsyMGMZ3DHdU4rxsHUwV7+aYgBp2B2QEd
KHJl0oWBLmXNtMQnetAMibChWZkT5153HwTZMWUQJp04yrAL6feoESA5jTPOWdiYw66e1psyBcIy
K3S1cFuaZhzeY7KKhtahrKektq6isH/JCufLTHYpbdZeBmBp7WwozPaGIiuO67s6H5CaaeEILnTc
WVoh6IeV65nhuwqJxdKT9ouJfqtpo0ZVnpUZ7at2PJtzJkYM7+KTyorhBqbvRSK9sn0WJejIfGvE
dNr4JCOPCDFAA6keXpWUd0PhfhbAWE+9PJMYU1PLm9UhI5XW2g+lgYBvfmWzW2U+KbHNgrxCR8Ox
EjCfrJjIdZ5nmoAdBWxhYuDL98uRZcqNDL+IiezQZ+AyIOwfnzMGMCO+jnUfXEaZ9+SK/3lVDJgX
NHeCC8hI9GWySgHzqTJnwODVp8aliUQ7RUr4OYI5SqNWk6LJi864UIP5TqOLwxD273BtC34I6Rvm
7Tj3DjeJvTySaEqbc25QRnb50churk0kQQtatvKmPZqT9BQzkhMrjA+yFjuBUnHSaMYRPIVRtJuV
ScywBltZbgm9en+Fnzkn2yiZ915Z7/J4vsuJOm40ILtaHxBCF5USn1mSm+tNaTYv2dIAae1Bw699
tO0cgOM+pzgUNtWc3nkBfbVNKFbnmhO6jHcWXbkLCZ/vbRxy56iID8xHhh4JAKM+DXmKsC61Zayv
8Cn+7qYVhxcgsg6Rs46yeAIM1kFhJGF614LgnnJoWibXaUkJYgpacmzp6FbjehQ2mahCy3ro50Mw
2keZEpRv5oQGrmA/ahrPglUtHI+hPEtnSuiCEISnimWc0Ya2ttacXSJHjWNv8CjcLQfdsBxdvcTt
b4sqPWS0dFo/HmWCLT0HS+sNOCZaxDcxCe9QpPcdZsJ5xuCSUF7P6j4sgFxk65tpCzts2sqUVZ7b
HextYiI5jpRzipCqleeocUcn+fmkJq11ylu+QUF63439TcwWYMy5c73XFBJJCPDSaIernPnGQBXs
Mb2rmugVafyrXM/HMhm+y8SeNxQsgYsnDwFHxaBZQFsBpt4nA75vYLIzVF28tfrBZI/pJdVG7tGu
oNQdHBQUA8AbDCUmkhyhFFZ8Ro3vqbS1xb5TGteyxtACizbowgAUsNITXYjM7g6tJNaQmI0vDh0b
l0cBtpVr/65v6ImatVoYxJCutbr6nub9V+l+g7p9DHLcsolvtFAOdpW9kpfd2lZ8RbJ3qCwDyhKw
fsPIEK3kNcYAXXwlNT/3gq2g5Af3pOavzDl6Jz5XFNhj5qC6qt9nn6vGzxzrCNQ5vOq4qOBHN8e4
DWUtmrfxXTdVX0QFKYzX138hHCBSrslVw+KJK/NLq4AoNeWd/Jf1VdKUp1y+sBr3JNMZdC3uI8qC
ZLYEKi6PARKMWQfV43WylDuJMWUVsN4cmQBWjajAsJmkPS6oGFRkHxiT70c0SgQeIZic3lYEMP6S
JBdhk8rCRk7wYMTJWYAyE09uOgQ0h77OaJsb16W5oJddiKGQV2B0bLxUTbuPCFk1HY9Yz4wF8MOL
aELzJU0WsfLsZyZ4oDq6y8XN9sWKIGdvW/SOpuGdwxI73zMzeY798RoQ+rWb3Jtt8j2YFuNC+4hw
av0ZWLxHjJJegQStTLufEjpIJWevoGBlXqCl+U83CehUU6tLm9PhHToyfnsPJw5YA2fe9ShGM3v6
2vgl7N3kzjKGTwGaPshzXzQcOKypoe/p9N3L6IoglEwp7kTe0UuTZ+pjCYG8fna/RIkK/q1wRYSG
l4/+Zg1A4YYNke5rRi+yEXxXfxaIN/OmAPiFWaxHDyyWUs+yVVyqKmtorwNDbZStzn2T34ZJcVh0
+I53DDuyUdx0mZkb2E7hY1T5izyhNgiD1uc4d34unXG2OyzK8m+iMiF3P8aipVns6OPLCBoVhhv8
qTCIyzb2YBG+r8axwykXUhMmrqvN9KM0LsSvL26ekBB886cx28igzWuLGwkpSRQ9zll/29K8ltAY
Etza1f7ah6hwq+TkzvNnxgrvKDLuDmISou40xstHCQ/Kna/sPLpJSBD8BWKfWb+DfiCu0hYXyCBH
ryD6eN9Uepe9qZmCV8aL12MbUZMjIJhCK1L6dQ2vvEzwE0/7na+M+8qjn0sHog48gKVdgQ4Dpqwh
OsyCDVzsHxOgTyGcxCq8MhQGnqjueXGz0UWxAGfPL50EuSXqqLV6n8fywbiNtUi24Lg/ZZIXzHjA
j8Y2jeeDKNkFvrsRwJ2EfKQSIHZl7FUIlgxuVIcjCupm6WCeoRIvfAkoV5MZnfDSkbfNDkuM8c2L
P0swUEa6MzvEf3WgSaz95tFNhh0wHIhO+sbu7YfRifKLakQa2B0exm78Lmt8qOyLJQ6vXKaJgYca
cJufmypGPdn87NHSpXQBTj2fZ7e+XjPI+G5KNRYmL0NfPdSGv5eBqrSUqplOmF2CVWlcyHLtQSUB
sZk3OdMfseaj3Zo7e44263QtR0xLsJLmGqkjrVLgjYg6+Otndo0F/FXWvLxiPeSXYZoS3F808ly8
4HcBwFDdxfqzr/tbt4NgjnmJh3KSXUf3LGW8o286yKNyGkl4nFssLsv4etAuw1dd/siKEclj1ixD
W7n0HL5v7Lgc93J4L1l8JnJIo8M2yl2EidgICaMTF0JQm/30BKjpNQ2KO2u66SIEa4yvQEj2WeNw
GH4qM+fnqsjgeYuqh5KSw3CVp3XjHHkGGxVBlJjJuk+Sw86G/4a162PneK8dexEgANN+Pr94F8m6
k/mn56WM5qXmzmCbKJiuPG3k2sfJxnGkn2bydFGeK2BBrPVzbFo77cenNum2SVo9RH27jbA8Bth8
ynL/XSrDLmIKoco8MBW2fX87KPg79s7CWqGLEqC52VEF97ZnHicF3ie1Lp0i/eosojEaYgSUv6rZ
FRs9+p5iFI9BkjHR7VQV7wG9W2B7Au7FDVSxiTw/eyRWJCDaRSRZ1SawakoCJz+a83CZRZB/Jkon
V313CEARXaPOw1ogCTFInU3/HnX1z3z8tQCu4E13zJhnF2qUlzX3S4dUHNHPMMkulH/LCojC6ko+
m5x2BbaIE0R32HrpdzwqkICtuJ911ykcqGkLJV2KGY6BP3T7JENxvpQ3Rad4SdVDYestFhtAEW1E
0yZ99FP0FTKv7u91CuSqny30rfKBxZWuN3Y0POULAPi6KL72BryQGr0OJ30Y2+xzU07HVdMrzFSY
asQp85/OOL6Yi/mQ9vYJONMLyljP5cDoLjY8NMxHVqcbIhcr+WlEy5XxDaw4hvLtE2Ge/j5rt/PQ
mEspi0vPfxxGJEtWPAXR+g6vvGzodjhknqykWY+9F74Bn37oMuuGElZ+OoTG2uZ3amLd54jAB210
N9bNq9kHOGtF6Q+56tKLIE0QYnK/PnuD/zD3PuSk/CVYdHOV1cFbt6If4AcvdTycyzgA1DJbIArs
DE/Jtvpq09ZKSYBmNJHkHyz66pPbNpTAqfvideWPIm45vVWHCm7d3I/L9M0rUmZcZkUTw4Bin4FJ
mJrktdA1KmirdLXA+0mmMrfuw5SNn2wFyarCTQBu9/K50/0eRhyOBaUXADLxWKdB5IBzyh8jRx9a
NexCg2w4zL7k6AZLDFnxEi6Tdqfa6WaqyQHmETpz9mMsLeQNggfU2g9xMzO7yedj3fuPU5W8pQZ2
Q1MX7pLOv9ftuB8jivS8i/Ztz6hUUn14OTx1jriY4X/RpnFn2h4HcvJYzklKP97iMC2ruwox/5DA
OQXum8bvZiM/m9Tey9ClX3H1uUfu/F7lE4cZf2D4II4E6VMlOwxMAFRiVTAuQEDWBTmjtsbaBFRY
UnlHA5zwu8LD0uuDausXdAURT6unU9z9TNIvdpMiWf+Zo0q3wqm37kygyvng7jOHyRDAaNJjeeWK
eCTCJZV0aISJ0NFkxQSSyZv8rXYAzBKRSvBXIj1fTRywduMcxIZSI2Ah2fmQSvWvNnH59k6PA8VR
W7Ti1cIIcbVvYivdyORTjjM2u9lRx7QjfpzgBpitUW13qr/s3P4wIzUgD29o+7IU+D8kaMmyEv4F
YLeSLVs8hhUAI5GjlbMpRpQkJiaQUDkpphIx7DN+kurl/SQqVg5lzMI5Eif4lz7kUGX/YHhj45wl
OS3D0YqOZQeaIVmjaxmyrIbe2BxlKmLsCso35Y4cfp0Edy412Xtpd1yoELoOwTD4AiOptuBIXToy
QcswhW0o8UlIuxYIMqmI4zrYwmBlNJOdJiS+LNKsHBbmRGlJ1ghylBnbesTC7SEfo0eprQI33siB
lzbkyO18yhroTQPpaU85vWiYHcTcqvQ/jwEfMp3GO/TZH1z6N16D24upwTA242OVIQMkr0veTYBO
CCB42QpkY+Gg7xKnQXwd6FtD06qwp2eZd1GSLn5+GzECwwH9xzucz19O7hh/k2SM5FYqjY6kdlLl
lSiagHJ94xg7O735pYDehIAKwuYlRXxmtHSZUdRMza0b44iC1AEMHUGwzyHcEPo2aeI8DKQ0CWeK
wGyXxNi4Fqr/dBjB5Hj5D8w5Lnuq15TYyHR170KPEYMvtL4ke3i/QfLCUI8/Ue+4kTuyCGZ+MJMq
I0rKj2XDuvMpIOXPljYEJwcvm18783c5f3WaPgCx2kpVLh/PICis/We+dgNtSXZOP467ztVbx7vp
RpplPP2I7mMEOSKCAEZu4WTDCQDVGDDzQugl+RqC2ZIfExiLbTSXkwPLIr0JLZdpE/4e3lvVwSJk
3p4DPKR4OXV01nQ4YEu4c7V6btf5oeVCUBR2XMCw4eh1aDHrHpsxTGVI3lcIQ/yya8x9ZZMJhsyD
Fn2HjkDW343hDF9ghGcBcMdGYUV7QHBdmg3MfAP1gBv9JRMvwa3Iu1iz7GyYNDrX6MGbmVskX3Fi
2eQW0JkBbE9iWkzRgZu200VNIwetmoEIZV9SW5jm8mPWM3SvROnbNZd1wiLpg3w7qUwdpkojlqey
s5QLKzfv2d1Vy+P2XXATRilWk/ZpLkWdgmTLeIJECPmUzCR/l+hyMGpifN4v6qkLc/gq/ZGzDKuG
3trF0jahFI6p/MhH+sbZTpoI1dslJV8L+a4twqu1t06k2+QllX2ddqjQyFtRXn2b8nNTnlyNbC48
wIAwfRt4SPwFQGJvBa/jjOnl0tdHL6/v1yj4UvbnUTgUsfvJBftzESR4vadEGcFOpC0GOuzLLtE/
sUA6FcGCRoX1OJr9l9pyPxXVKgbFrd1fO/Z8ijwDTrJ7Q0RWiX9v9M5JorBjAF8Oxuc4aM7gv/YJ
lluCRXXS8dpYcJqu3WOv213r4JI2lsqEH5Q9UY9t4zje+9V6jDlkCzM4N8R1jJys95L6C4iaml2D
Ox+oHwvu3uwjk86KIRRKsiX035qcd6SNSXxmhl/QGmqql8Qb6Q3WJytqXnx6PeucvJQBp3C99o9+
atNDp8SZSMml2vfr5RPUa0YujNGNT4PpMaLCDaGbf3TejJDUPZacyCtAc1uLT8M872y7gp9+Q+OH
Rv/kTvvMyKorD8W0aULX0Q03TY+XT4fbg+Vt0yzCOMXa2la/X0sH8AmPUuQu830HV54qvqq75Efr
jj+kZ2O7HcpJ5hMV/Awogk89+qgKuv3OaqUDW9KSoZnP4YuBomLPGvoQulb5ZPjQ0AvMK+mqgmCx
1FMNsgwJK4SHMHBJ1KFWzsEb3M9t7pM40jAox69uNo44vCAN2PgnCf/uOD4aHeo5rVPcA+TfpNI/
6jGjicxz50b3DtGhddLrZo0uM8s9+uZ0iKz+WACam5kXzNXwEoXzXqKYxhHBRGtmLfC3cIonjNBu
0ONnqQNbqSP/S2j0bxWpDnD04rqiwXWBJddjadCEnkfn0BO1xsF8LGEFxrG6lXAkAhS+YH3N8dSI
jE893jWpfb00ybyz0ijeNFHe7oYw7K5S2AAIZR7ztEnBouXbPH3nK9wSxCiTg/6TE0Er6BHJh3XA
mBBSUPoTwArI0cGkl2yeVO7hCAZXUQNyXYKHyFMv8YIJVNJhCjJkK3IPTErJNHpSY4kwRRbsqTtv
nCroL2JyhzKv+Jsq3cd0XBoafvJZ01a58ICjq4Iet148YKsNgKAxUUB7upuqjO6mnkYqlhbHVqP1
2ZHgmHV1DU98EzfG0TKBSvODQHrjb5h1nPKcYc2c73t7uSm68djH1h1D4q/WFO+ijDlhNCN8wJuV
4BNyvBZoyVqBtcVvFM7znOyx2dykdklnoAR6PiLLmvbW3svM3UwrxrLDG7jJQhf1T60V7yQQmQDc
m9U4RhXCWN2y7yMfTUDzlGO8OFTNzWiN6CYnGGV23cEilYEFg25WaKCf7WcU7PlTgQjoRYEsp41h
t23C3xlXjQZInOeX61h0jCeYMUUl2LIop1aC9xTsIY1/goJAg30cf+L7gYNUaTx4TXJqUOHoyxbQ
blPDiZ38nMHN+IiMJTVugjWtcupjY8Nyj4biW1otr+gTk+it2bivKtT3YAkjn12E7aa3WS7atOnI
BA1uG8GXNiiekyTkf/kF5cvCADlACjtdqCoQ8pqhfhlIuF200fyAxau3jfzxwEw6RoTKPk9tDlNv
eFrXOtqWJQindHbxpuzan0RC/3JwO+rGxsJ9C44kY3NRjC0LVJHzAWlcKtWdlUzfcX3HDThGz2lY
EKpcRzqgcXJbG+NeGlfRepSaHYlqWhgV9Qdje/o0m4BxMn8unTzM4r6MTnc/6Pgt4WvNxnQr/x1D
983o4PLGr3GdF3JExeVx6YbX0V1PojI+NDEMFkhSvM6CKqRnWZNaX0djDZq4u6sHgPs0u7mQcF7y
qbtt+mmbR0T2fjauPEypIrwUoYvZHLKgdOgkjB49cV1c4TB5Se4gHWtSJSiJ4ihOxm1wYq74MCN2
kK07Cfu0UwDrkC7T5fdIB4RnIQDqqYmupbtBh80G+yfDqbHwLsXDmMYO3RO6PKwhUhN69XjsyOwP
w0FpxMiRALR9U4LGnpHwNL7O0vFiuozbHbr4BynMGe8VZbdPkKDDzAdFlv6y8bFWoO/MswwDxLwH
gfbyi9UoDlWR7d9PKTrgLm+lZcZbC1mC1oEPyAlPG+QaqTvTG05y/p8z6bIjr1v4zQGkl/zDkB15
D9wh/EIvAXytnkYGkSNHjTR1SUSpy1veaMPqXpxoxwlquwcdf66xljTThtbnG/9CPmEygzcYPRo4
Twj2iZ+ddu8rQBfyl5AYow418AOaR+pyBPH4HQUz44uC6sTvMyszqbBkmwNVEv0hx+jfUyc+GsOQ
mkAh/QEJdQbyyBf8DMzbnSw6MKBEWqLErhsB+82ZyEcV3sNAYh115VvDZ05IolWbbqX8kmlAA4ve
6kQgiyd/R5uV0UksTPgHpYzr1fTqtADS2PGaCXzbA/vOeKHnKmsOscM88goAlHwZaNbwNkxFQrLW
mzmhbHyDsgZdBi1otLoECwY/scPmEI6GlFuyAHmEgTyYPpSUaLygIv9phPEG7UmsypHJD0swz890
d/L2i4T8qEc+Pb7mjvFbcNWxB3NNXi6lq0yCChIXFXNCQCMdv7lJfdWPT7xlKcdkzdECAKgtpGLW
bQMcSRil0iYkbWMLmMYXJEQvNLagIA8kf5N/n8vIvDa5l7oEHVeZJlmfZbyQUrXFdL6N6otiGkq+
D6tCMm8Sce6K547XAVhZTlbwyjuVdmCBVkDFlTm0DZ8u9qJJhpwbVVpHmUoEHMD2YH5bunDL+5gy
ED9OselEJQh5apaR3EWW3GQI5piY/clOZ2n4yf69Zke4BPuHOukucwdFMAhl01dLPcN0KAYbzV9n
i2sVvCbeHlWHuNo0iBqCTt3S45SHA7NEqq4sBzAKM21Gb1Lg03oXkVWegW+dsuQ6LEF5JQK05GVI
lJDtQs5WAagHGhqh2JdjHleuIrAEOf2iaD6NNbpHGkbKXc6SowtWUByCspIfl+covGEbNevDFNvX
NSXKMPiEFba1bCa3epb1MqHIJYPeilJMclQpwahmufJ7Xsnem0zo+9A3mUVObGPpHOaQIL1oOhTv
K50gdOsF0yVP46n3ao2OAjuMDTM6j25UXMhv92aEDK//kCC4zt8kx8CuBOOfBFrplV09s3SAHUFZ
vUWNYSvbkk9agHFuGYwU5StU++sJVwugVaIV/EDyqDtYGEhNJfXB7EmHihcWMjUOAx/+TZYLC71L
52vaCyzasfaP9KDQISZ9KiI0DfwB9Qf4F2HZzgDUK0QRqkNvhPgbWRhjUds5Z2A7F4DvOKFfIuud
ES+ljaxWs3WRmaw6wseVpFFcIjSTDXLXCb357HtFMJPlN3vJD0sWGuWPnVgbkFYA+FBi4IMJgFWJ
1ST9N75LYfgb2Xf2EJD9IUYLp9Qsg5u+iLZyxybhW9ZsPpT7ht6KYtBkkxBBRjV0DIEhPrBPNIM7
SzHXAKAlNYJ0i5j33she7NN32GuJvztAF/qQBGsLNFYTBDsiulycXcs7XAakvPzk2ovFWuHJpOXp
AcfrWxeZKaS18vkw0Wp2ZCbDQ8ImlPXLazfAakSYBDom7vAsLDkfg/vUoBEmqIvGeUpHFM4TBbQ9
uV/c7hwH5iczca9HH3yMdkinfBxRVavOladhUZbX+RRBPou7r+7U55facJLNkmHxsfR3OP+tb8iF
v8Se3kW+JpC71MAYlbQFPOIKjbkAKmOzvqRLTaOXLhHVacfQuo1yOviT5z0tcYRUdb0643nKWiSw
3Xhsd2Q44Wl08NaKx9A/pFawCkgfx7d//uN//9//823+r+iH9CEXUL7/KIcCKZCy7/77n+4//wEw
VH738P2//6l9x/eAPCrAy+hXWF6g+fNvbw9JGfGXzf+l1kBH2LODY6/KhyoKD+OI52JejPv/+Dqe
cjztgvByLFSWfr1OnRZt5mXlerbTBfLpPNFuyR1K6vT85wv5vz+QT5KpvEBp0/XcDw9E/yzyBx04
5zGPDNRIlHk2avAPzsB8PiU/vOwHn2kT3Xz3L+/S+/3Sge1Zjueblqct0/71GVVuRHEZRtY5c1NW
JAbzZOeZLcRR0uj85GX++unPT/v759PKNrXn+T5v1jU/PG3E0DAehhFFsYiGqWE3aA5ls3e/1mzc
P19KvtCvK0VbrqVMy1e+pR1l/vp0APAMOmbGdGbKZB07v4zsS2fE8dZZynw7Ir+MgntSn52O9GWK
LPL6P9+Ao36/AzrstmNbjmMrqt9f78CvvLpbzNjCxCcDch5E7Q4JRAQAxqVEXGl0p5aUDxmC1YmX
A3PV/pjqAleOtTdRflYOyp1r3ECNQNBy/daCQ7pup9wB/WQaEN56199OVvLsNFVxH/mEPRgxLhTq
Drn+3hseliluKElJVfu1MI8ZiumYOrhdK9Qmn7F3COPjsnItBhNja55nzJuf3LDor6OgWK9W02BZ
dCQO9JJVipK0A7b7zy/pfZF9+EwOgFtWv2armR8/E4A1lXSLHs+FyqOdZY7Fse2K4aqdHCYYfWvH
926jEKDoI0r2L7PX1K9WEoW7euwKQEC5413/+ZZkDf77HRFdfNeiZWi62vMR2fr1s02d19dx2na3
C62VZ79r8yedGMVtCDwSxGyOlN2ATMifL/rbe3BVgGKX7WjtOlr9FnD8vreT1ov7m9lnZuGLxKrj
gEyc7nwwF8ug8WMKGxrNHdQu4+hHiCwF6mgY7ubPd/Jxi7qm4gcBvPh422vlyZ//W4S1wtbUrhrc
u8KPlWBD/ScrMYEDN956+59dyvG143iOj9msdmzvY5B1FBoGeYohXaSTbr+MDeAQNtK+aMz29OdL
/R7rNOhsPijB3PSgTv76VCakl96buuEME41DER+jCxSf9FPRiV2nM5jbP1/P/R/Cj2ebnq8DU1uO
cj5cMLP6rvUjjT/eskBWrMs4/1prq36MmwaeQUhS2Pgd/h/FoRDCe9HCkrFtO/qJRm281Rp+ntvm
7W3BWO3GjWlOrX3sHeKInka4xsP3JivT7VSZ64ZnzgYKoXbegaZydqvFvDR0c3sPZ8pWm0Yn8Tly
kRmMRmh+oV+55BfzANRzKB5Dz85u4d9bmyiaBmA1TvWmG3O6CYo8hP/RYvBUhk3FCpgg3LT95H8G
7AYmZ54BCS0jnADL77+g2vxVRU57WpCO60/9sljii5J9ntz8Jl5wOY3I6nYcOy4Ox6gwf+9MZ/la
Tn7/lyVsOb9tYUezUEwTMLLSnKq/fu16yJByD0akr4oluCvdrLtb3NI9AgHDJMtZ8NnDG29y73Dc
/eaWA2OrLu+vs7oXDTkvcp8aL6oeez2719Gs8xPTIKR8VMSswXDm5cag3oWZDhpniboV3oSKt3CV
vL88yIdQxGJXtkeS4wROwJrVH06QPjPsYtGxfmyW4lSV1bU/hk9dRxPT08wQlvEvR5a8l38PfWxI
MgLH5T+ey38/HM9Btno1B5Y+gwPaTHlnYqq7gspT5eWft8f/sDsC5kbsSTtwSQU+XKgyW8tPlYuS
Voy/u7ZzP7vICsDpVmYhTeCuzTHMU/Pe9kcUUllsf4k85u9pF6vDD1SgFDIQBPtfVwiWgm6TDpx5
aQW8zU/r7jBYnEL1MLaQQ3WON5vt6YeV3tu+Hh0cc/A3QFkPIslsle0WfBrK9ONSpyCJejT31rRk
JKP9YxzE5tc/v67f17NrQ5XkfdmcDkSUD3dLJd5ZztzdZ7PTXtsNs2oQ2Pnbn6/y+zsJSFUsUmz6
wo6vPryTeGzazIAkf/arwASVktQ0sYzCmcCm+vYrBU6WXcTKX9EJYTby54t/WOo+XmS2TWwOtEux
ZrofktHMdYMu5zQAWmgxTakzRmlR3vzIsrXZVO1aXLuNUf3lqDdlA/37goe3TuLra9/0HQ7g4MNV
cQIcxjBc7Vsvz+p9MI/BndMG6snkDg9ILcIGLPjOjpOHUPnR2vPicNnBUDZ//kePz043TU5/m1PQ
NXnWDzcSulkUdLTuHxvdAclZbihNgyhDO+/ASOAvh5Np/frYcjWSb2UTUzy2ufUhrkxDXVRhU1iP
fNFN0oN2tw5Uo2P8JO2F8X60Dpnx1R3f0P7983N+WMn//8q2DxjXURYn/68ruQw9SrtqtsCVLWSh
ZJjwfNRfUv8PYSywTUtDbgHrEvg2JNUPLxN/Hn8gmciRBcttRklRipdbn+11YRmXf36ej3mFLCCb
FeSRNfE/+8NJk7qpzVhzxYqxnF6mBoed1dZXtl5vUyBwf/luH57Lf7+Y7VKYBi4vUH0IA9gHr6me
MnXrFOhseU723GKpGUZQ1f/8VB83478uFCj2BDWUrz+8QMaI7YLpqnpX6kmGz3kYfRsTrJkS/ynR
0V9y3/do/3EXsviJcRTcXPDDclRwBivE6NStHbmC4a9jUGjq29DPz+zBh8TvroYcWmflPjm8BCBQ
YFDHKUxhK/u3ZlHjpOxclkrTutFY5QV+cbF686l0jAtLzM1cjXCfaYJMiqOzby5fdJ5em2v1XdkO
wwBvAR8Q6mm7ZsvXenVBIpvla4vSCCIho6gakQAluz+/44+bUL6mLBs2IvUh0e/D15yYjhlwjeJz
70DCnSrc4Ma2DXaDH/pIq9ipvH2klJWb+iePX8NoyFtE7ILg1p6q4S+5xofFJZvG9y3KEM9VFD2/
nYg5HoEK5YDHZVwAWHpGRJdv3ISZYf1lz3xYXXIlEn4qDNtUtFbeg/K/VRicY+uQLGH9AC7yei2A
cyraecp1oVvB20nrv9SYH5INrmdzqlHKsFG15k39GnMm8HFmpr3yQXUXvjDakWWnrL2wMKxjwhH/
5fF+f5HE8cCnr6I8z/0ttaD/2YapbRYPQwlKZfR8sOz5vZlPfwmlpv7wYKwgEHMuRzVryERu88OD
eU2VMFnnzKyjqNyGo/vQLq76BIHBvDBSZ/wWZgMDPOkugHvtN2YbVm9u7pmv6IAtMHocZ7+GSXg7
K7wLIL1UV1OHkoDneQhVZ229XdbGOheRN25A20fzZbNMmDPC7xWOifMShsqA4j8kYACW9Dlf4vFz
NJQ5ffc5gDGGlxZCPHM2C/PCGGHON/NjiAT4Ze36+NOCDb2L8DK+GTNIGMFUuzflaE+b2AQ3gTtM
dOxg41+ZbYXU8wz472L1De8qnhIPstew+lurCoHd91mCxn+1TtRD04o4LzUL/WPlfLfTBK6UY5Sn
qqPhS04IZs9eq+vaNUvaLU1/oOVgI7yu1o3lJCsEJrrAUzCld9DycdTJGvy58rm9IotEfS0N63uA
UinKSN30qUdb+hKR+OBxmJ1Vxk+oR0chA/ZGoZcBtvCHAXM37hFTUPPZtPCUDpWFJbVohKbr3Rpg
f9BXDnM0MryDty68FjsAfxhgO9lEQ3ZsaArdV+PUPObF5L8wv1lf7doXq6gEp7vERnLC5BPk3qB/
0shKH/p8MLZuXySMm0knWgQGrzPghDF8lrm8m8YWyb2Odqbn1u3OzJmEgJbFbzzv06uly4H1tT0i
O27HUKkCQIdDKIwCmjP7GpQokMl+PkdrX1xWjq1xjh3pbS9I1wWtXe0dON4wapx1uUfWQz3Epjm/
+k2fHJe8im78WvuHvoAJAT+dQSFtrW0I2vaiZAR+7fpOfKz9dNoMMJh3S5MZuGxW/SU0o/5ibRrR
x0dvpWo5JHCFRAp3Ga1rz2nTFy/OINQjO3gup2LcpPCpj1hrq22gW/zT4E1tJihpl0HrFRsnpclU
07zeNQ7Iia4ypkM2+EhQD9wVVHJQ75VjoIKct9s+XHFADIoFVESPoLEh4FBvNQEFu3d/Phb0h+j4
r00dKEsHluWQFH44DNeuXob8/3F2XjuS48gafiIBlJdu05bvzKq2cyO0G3nv9fTnY+/BOZVKIYXe
AXZmgME2kxQZDEb8pqeJ2avj9DXxKwVFOGq/POynZzdINDCXRQIKtPGPzpA4v7jF28e+UptHLMvp
hlS7Ma1guqiGwNDj2CTlViCmBAWp2MdVD2A2vUt1He2WRi8OfTnoPy2nAEVQpiWKJQW2vX5TPBVl
bO/ViYftGKOwYNH02HbulD67vfIG7Fd/KmKnOcYBjNbOz3y6wP7wEA+uRx0BBE1bGd4B8Qh9GxUp
tDYPWtRI1nmH/Oz4qa4i++COaA6ORW/d1xUy+XWFVk/RND0yESjEe/5g7SYbLC4vwxJ9dCW7i5Bi
+NY1Bo0K2xcbhZiwU5WRunUTq2AcJWgDeDzGfO4wfh15C+xrJy8+i5CoryiaAmKYdqPhquhbB0px
n7TIW4d6UXyqjclbuQnmyaFuCZdsBpNF7h3XEjINf3fR+X2YdmMyGCezc437YBQNjcCw+1ag1/EA
mkVfKXLNt858PJl8vxuvbyqjRqrDPPXx9NNHVbZBtAHIL9Xkcah/V331d4m2Iwe0hE79jsepMDR5
Fb4b0FLaIfJTGxKfVLWcGuNz3CsopHXF8fapmN2p/zsQmTaVWfgiYjZQYHWm69SKc4rH6QfWlx/6
QXyOVVqgt8f585J+n4r+Z0b/P5D8pO9m1KemlrtgrU5RABv1qI5liQi5Gd45pab+SICb/CgUt/9d
6KJ+DNKufgyplzwPXgyvJCqTI9f/9AJXdtgh2qFsDAhMeAI240oBY/aO+rMgpMuqa5A+IjEzW5Am
UDxDywu8O6wQ7AY7G/QhskC3l2NpQ+kmz2JexzZVAfnf362GkuZ1lvR2f3Zz8aiNbckxCxCbsJGj
NBoAi1O4Ev4W58X3NdlM1J7nNQgzTdNJS6P0XKn+r1JErxL9f3tS86xJfmLd0V1iLIm38ycAX0xK
TdD70KxTjygDfvHVL7qnT2kobRxK0ijTwRTRQm1eyfe3R15cTligOnGdl+m8Jty0qovyvpmfs6n8
Rh4OrAL9B6cgr9EM5SdPlpUu5tKA1J5JROmYmqTal98vVjVThTE9nqek/tgb1g5CBGyb5m1scT4X
ivZ3mfafXcmH0zSyUXLT+es+tfs+d4LWOeki+eVV6avlTw8R3d50RBijbnEipOWyMUS4EogWJ2rw
qtBt/nf1YM2NXo0NXlnoEIDThUYQvai5h4lGWyVPsV5997jnVvbRUkzij/y/MWfRttHUCYSeZZys
Iv8cFPY9CKePyuT9bY1K7lfqpLRkLI3B5ruG5hmtX0v4ZzPu/UevSP17BUjFsSxKD1IL6k5lC057
5L9uXPK7IxJ1zWPiiLUJq/OG5vyXzIIjIhJGyCvBOWmy7Gnm9b+ROj5VpfiCaAni7MXPiuqY55f7
zIvDleVeukwpSlIglLczF+rlXu57q3IVX5bzx8l9TExQ+mpvub8Lxwz+acfaXblMlz6vrLKYsOao
VM3zMCG6ONaFYp86RMIfkGD42vkuPoZqUqxE2Xnd9c+dg6gqfXhZrZpXd+M2abXajIJzp7ZPaJB/
gSn7oyyaf4pqkvL3n6um+ud2JFoKs6AOHNJznv2UXS8XszR5CUY8d0DCWJgE648lofy/+GCcRpoJ
IJbouc1ep0PS91WR49RQtv6nymoeAgyosO784jvW19vTWdobf6oJuslkhDGfTlnBqiq86Gz0ivvB
s+IY4kMDb3CU+mGm551vj7cUbgg1jmvCM6WbOBsvTeOwh3menQb/O7pHgO/gVIvvHtLcIM1vj7U4
N0PVdZW6jNyQl5/KSetgTNwsOEcNNr+msqGuBFlidB5SO/lye6ylnUj9nZYZBQzaALN5xZ3V2w1o
HMw1qq9O4NBj7uqH2J4+MtvtlI0H3pgrd9TSVmTrG5ZmyubGvO7UktgVY19np9yoH4zAvu/VMl7Z
iitj2DKwvbvy+9LNkcerK3Am+CWUWD/Q01qJF0vfiQ0BOEnXLHj/s+9UNG0rPF2AlfXQLPV4wz8O
ubtJaQTfx5EWr7wtlsKTK1g0Ck3cmfPaj++7IyA/1z8LPFcPVRHyQFUmk4ayqFZWb3EojVY25WBh
cw9drl4z1ZrXDli9awoCAE6NiWha/OPG0efbu2/pVKFbp8p4RAox3329FxfAlOL4NUffZjDts+ph
OSGQzKgqDemFclpJNpe2O9+L1wvzoukymxjvRrvwoyE44w/wSZtGQX88+9KL6tXDEkYLnYcgbYuV
1VycpYXAjotkFl9w1gHJsWaf8rTqT3aObFBoFuVjSnfvxa14TfepmM6VFub3t5d2aXO6RCuX7gFN
xPnl2ZZa1sjHKmCS/DmAphQY4r60s73aqZ/+digVkBo60q6hAnuYL6pTdUkUmFV2Cv3gwRbKKUrQ
cEppKCqevZIbXe/My7HkB353rofeDY3UCHwMhSNIzRCRXjULTlSQmNFamFocS7PArBGKKY/PYmOm
gl+mQJmddMlyDLGhazcBYn0Dtvdc0MiCO7B9+lOVvOLbo9ufa019rVvnIB2V/9f+qaoROjDRfcdS
ECPlBBCFifzu+AF970S7S7sXtf5NZBpLbSPCb0n4oJpnLXMBLhfbgLe8D+0czXE4kdJuij/Vcj7i
syntQnNhHG9/yeuoyeoapAmkJAbPpdmMNcWMMhMdgzPIxyO56b2rqN9uD7GQUjKGqzognnTaIXNc
TqGNzRgSlU9OgrLihg6Fg6JhpCOKPmb65zbsxEnppvZ77lLcq8agumvLqvxy+2dcn0mAZ0BK2biO
sMEmXu4j7qAkS5nlCQ5B9NCVXXhU0eHeT17jQ86lAz0Jfw3ccX0mGdRVeZbwtqYfO8+PyjoZi1J0
J9Q4vwkHUErnIShkHIfBSFaCzvWbl1YLUAvgZYKu9fxyylPUhy1T6/HcQB35F/D3NGulcciE6HGb
fU0gmdxe0iv0I7BKGlyCRzztdYODc7mmZocIjmFNxik0W+slVOC9ACgROvLu6rgTbSgVSKIKbwOl
AFFfoqjopngg6B9aI5Tm7phNtEhwpPo2L3yF/3eI6YJmxtkLFKQBUp7AXcWpEexE7BfZLE/gE1hb
3xCir//xQ1M8KQBfcQWe3P4NBZ7wWGhxgGdhBcfeb7TPXe8if6lz62yq8W30jfBfEYXdOTXb9J9S
gUsQVp1/8tTc+H57cZZiCTg/XC/owOtXuYIxJBpqGGp3BmjxECLEXQX5r7hK//0vhrEkVoGYJRBq
u/wEMcZVrFcsTtpQ/B6K6AdGJpgrjbu/HgbIguNaqgXkzZnf2yMCM2rgV8YJVYgHb8oP2P3eZUOw
EoEXFo2CF2goh/vL1fXZxanEtTV5lTOBYtfMU1OVzSN+1x2OKGTgt2e0cDTlu4+Om7zCrPnCJSMt
rdCkCtXXefvqaHl4cH29/8Ihg545ZMHKYVmcGnOjUsOOuMp8LCH6sfNbWCDBFEMWghdWjMEripqP
tye2FG9JPSgFkWMx3rxCk2i+yrWfxecsB9duVdpjV+NyY03mQws3p+7B4OqQ6Kfc2Jhqfrg9/MI8
TTBtPJ1A5gEvm4U8rslILaF/nmNj+ASV8k4r1J9la+1vD3OF7iL2MI7BVc0oGjnl5cYPBt31NSQh
zn1SQOzuS0p7aNU+m3leoACq+y9DGFZ3kVWmT3EtUOusQ/WAFTUaqIho7UJYv7suQfJU8bmjLS+M
703aqFAIq2klh1m4ZfmtvJFp4LoQAWbbuooUs2l7ePiEZ4hkcSEtWFee+wv3m6mrci+T7PJgna1H
5rgt2qi2fQ4KsTH66qCjO2xjR5q72CRB6rm9/otT4mJzVDrgjjBmnxkfyCbJu7Q5S6UEmf445fH2
CEv72ATew+FkE6tM6vILGwgR1ubgZWi9dq8YRB1DYnbmogHmfhupZ7DauxxoeKSvIbUXrlL64hK8
AXKQno7c4+9yzo7+YkcwiM9hgFz/xsDKHPgoxLJ6w1Yp25W1vIKoyb3M45jSHwm1fVXaxPE4G90w
0c500dS7QVPTj5FWBfvEwaHDw5yMMryj0FvD+eCYCCN6Ej681ziEPfVfLLppu0JCxDXt6hXhI7fu
V6FWUM696+Cc8Q84j054giwYg0/GaaVxopVRl2KGfOQ6NnwfEJCzLx1mhoc0eZWew4QWvZMYu2EK
UMTIirXYKLflu97PH/CjgHnIBcPrk8Ny+WWdcrD1MGmSc9+ox7yOUMLBzdkVb6PGx9WV+AAWZl+h
oQeF/cW19L0Vew8o3K9cdLMdJn8HRXuqgkRJcDLzp31NP9GwctU49ya+Aa6WfIZpnKNukGx9tX6J
GJArCBNHrBn+7gv/Z2hIVvTYSNsInZdL0FKEmppYEydQJdPecUJ/FzoFygtBXO7A8uPO0qnVXWCU
46dCwJ6tzdZfid6zD/7nN4CFdACZmNY1JrOFEIUq4qRLinhslHs9gH42ipVztTQKIgqGAKFDkXe+
yPoIvGVq8NQx3eqDn3vPMWkiatHRypU3SyXkbEi3wZHRf4HhMN9USSBQxq2UkhpDgBWq2wRfywIa
LjV7/VBZdr3SglmY18V48ve8C08oXxh1Erj2eVQAakQlskRIo0ytoa8s4CzI/5kYzV/ZjLUlZnx2
p/SI9IKcGHkdts1uIs+nw7JybS3MBXoarBhayxj7znGchUnFOEXT4qQV+stovkx6/qirK62jhdPG
RnO5q+hvGqA5ZwumqWMTYINxHuN6g2VuamNSPKJQjy+6JIWqg4ILyNoVuTSqRVTTKbaSn8wzFPjl
selkVKzrPP2QxoqxmSrjZ9Epv+Kye6pb8WxOEz7nf429A5YGCcZxHRrH3J6zA16balGXGgrEdm7+
O2DPzo5F6rdo/61L8RN3k2klmM3vL7lPSDhg4ln05sg9ZuvbepOrVnDQTnbo3MMu38qCCdT0Bye1
j2NdPARFH+5c7ACHKTpICdzbMW3hAFKh13jWAy+H/jM7EJMTBsmItMwp9pp8FyM0cqfrfXO06yZE
PSrum7fbA86Bnf+Z8bsRZyejMUUpkJE2T4OOKp0fHmr0lhuYyIX0HVSmTRY9lsGX3ESzyvgyoVVy
+wcsHZv3M5594yanghm4nMzBh4NsqTsljD9zqaxcFgsBQBKp2EbcRwb/dnlwKpO3mlA7cY6TyXtu
AsyDdE/x7m9PxuFPmV3KF6PMPp9X9UER9UxGtac708K16U4qkGh4eqL7N1b+yqwWt4sLyERGHvXq
XnDTus1FnwynpsdmhyzgiU4g5tCT+0nr+pXDsTQYr1mILoARiD+zL6VBzkoNRTinVJ9eFExoEw0L
DCvWtwBxP91eSLnrZgsJ4cbmWUsNX1LhLj9XaWRdjxuTeQoKKKd2GAOTtPOfHZi6TeSoMXYya/Fb
/vyrIQmsgjcAf81TZVOEJo7dYcBGrO9kUb+Zks9RDanU1hF+Cwv/w5T0HwvF+OuLg1lSWuNJTYIu
5jVoXjaFok5VdbZMFPSccBeKf/NuDft/PT3J1eR+p6IGWm/eF6lwYTZYVkRPO0cC357AID/WivfW
oAZE3nqvJ+oj1enj337Iy2HliXl3wwdZ2dKWaLuzmdXStusTVuZ7Csj0K3hoaYfboy1PkuqOCZWC
3TPbNmmNqovZp/0r19hDl4zI6CBrNY7hg8izg61h19uWr3nUrhyN6+0qZ0mZh4osfQtjdu6HAkig
ipPcOS6DrzT/f0MLeoJIfa8H5gctTH/enub1SWQ4eOJcVbyzQIxfLmpdQxccOrV79bvqnwg3CkS1
C+iL1UOWI1h8e7DryEm3iQoIzXEeGxSdLwfLhhbt+YaHqxq27sYoKUBa+hqhav5E5hq6HEX+inf7
pIu72HQtr3utnQTyVnbIXf3npLd3epm1G9eqntB0uC9D85M5Tm+3Z3gdtRmbFzLgNEej9ji7G6BZ
enHfNhhdjfjS4lNX1ulBG75WefGFOHMY3NWiw9JGZUxCN3gN+haz6bqekcZAOZJzDpGgU7ovo2H8
wvn0GS3eV1L9QxgGj4hHf7s9U3Vp5+API0M4nFOa2JfLXCuDGODJp2el/IiDNbZhuKtsurT6qbVW
sDenL6aJ7g/35IQOCs33bZ0/hxZCbvH3ri3/od609oJa+Eky2aKbAn+UVtxs9c3SizBR95pXDIGy
b0pGIwpRhxcL2NlGz4Noe3sJFo6qBUiQOMj5QUFltvJD1VZDovrirPQe3iq/e16GO7/FkSEagEG6
f8lQlxv7YrzZ9ETfZMNo9+KsIdllb1CNX+VwLK0gmDmiDxhBWhizj6oaITrU0UDtN6lI3NROw/m0
xpfJT/AsVFaeIPIHX96TKGJwS1k26CaZCVxuIa8DrJVERfsaDxFmtbpvoMMcIs5eYfhz+1stDiXr
9NyOlLjnWQC5eFe6Ydq+Fl2Qws0wExONGw8zUrRGuhWQ6kIUoM1NDR2YIZ/Mmd0dWRwXrYGK2GuV
edVWU1yUvwqKyibWivvGFQHaJkp8HovO/Pfvp0laJR90fDwiwuWKKoWtKHqvNq9R3b6okXVXWO6p
Vu2/fmzzzVhFoPQ27Kl5nwAdGrNWA7ZJ44cpwqKGhVY9Gjzf7VjXj7entLQlebUxjMT9QqG6nNKk
F6lnNEPzCiUbz1k9QWE0S09uU2/Gqfh5e7ClI/3nRFsaz0Ui+OVg2hAxXKVWr5Vj/RA51UVkL5DB
/NYP+MtFCbJltwdc2JcyMWU4WY2B4Hg5YOiplOrpNr+aLcL3vSUySDziM/ej89cjyWc3pTXJdlOp
AF2OVMDnMXF0C16xQtA3Yaj4u1hEKXaV4bQy1PX+vxxKftJ3N3CMkIlZIWR0HhwUJUPvzqifU/87
Xt1PPGPC1S7v9VcDp63R15FxGA7/LDDakyjtQu21k5XiBoZGG9psCvrWRvu1D9sVvNPSYLTGQBdT
nwFRLf/7u8lFBLMGDbj8NQ+87zhp3WVF96MbXLTEEdbY+KLa/u0WIc0GWQxwRrZJ5jG5rOnPTC6h
C7dLDC6j744S3SGYvlIGvv5oXGPcMUJnJO0K865mlm806LOcqsLWP+pmbH2jrlEdzCaJHw3QVncQ
tYNdYI3V38GRGBOqIsU7Wlakole1mchq/KRBIeqEVUywlZzb3Bheurb5Vpj+wTPtY65lf/1SArIG
2Yh3Eno3KPBcfkUrHi3Ei7T6FfPFdleNcCJxnxz2gwG05fb3kwfr8pZz7T+IBwoDPD/nL4myFWaW
2Ul5akT6e8zz17GI324PoS6NQbgH1y5BFRQmLqeT1Vnv0+MSJwB3T6L43bhwnkZ9L7VvY+3OE+EW
bvre1zpoafmx0cZPUsUtVJuH279k8YfACOd0ywLwPMUfgjEfm7ylz2rE+scu7lHwdQhot0eR05kv
qS7Lo1JkBpDO7CFhaX0vhjyPz2WNRYORjV+LKn9Cz2CbQd70w/gxVaejUaX1SmS7DtcuxAkpbiWl
m3j/Xq6z9OVFeamvXmHlefsm86ad2rqn1GvdleN4de2RU8uGsYV0gKwFzzZoYqha0USTcnKnQ6nW
TCrf2ll0P/XO8fZiXs2JAShZkYZx9Ag1sztvipquL0rXO1k2ioltokdHXUd1Tw177e+HAhyH4ITs
cgDDni0fXrZqGuS6cdLQ1jrrrY7fHdnFV8MX2v72rBbWj/Nmke3xRiEBmZ0Ip4BeYqhWfFZC60vi
Ifhcugdss47UT77cHuq68Mm7mQ4ljy/yE2pNs29VWvYUAMRT32I13ItIPfoYGObudF8g2DnY/TOa
Znui63OONwtQHazSu5WM7OpE8BPAiGk6FRmY5fMrkOaHErvUXd4c9Et9G0gRdrCGeZQj9qhaxIdC
FStL/Kc4cHEMZdgmfaFEotlMfrZzHC9M+tws+7exD41dUwtUVo1YbC0n7fZJAl0V8EgIjCnJjrky
+qcqCssvDcCVO9f2+h1GdX+fe1A4gXNI9svfVELi5Qm1PU/Le7+q36IewG5SYFZvJXX87LuO9y3s
Mv8liGws2kpsGFaCw1Xsk4Uil2cTrycdNtBsy6lxFTiJYhRvrd29WTolFFfcrWw1uaSzJX8/hj57
MkUic80WtaK3FHK73xh7NVHuEyPYg86+0+wKP80OeSv+2aKprNc4qRr7qsp+3P4d16eLhw29Wi42
SuBXL+0QjqCDbH79VvgaLfD8B3z0ABBHdC6LeOVKuY5PkgFkQDN3iL1w/i+/aGwIb6RyVSDQMG2F
FXywkS7zprU2uDyk85WVMC4IKeDxr7IQYkhfKDFfryyRFVeUyTg0Zqbd2QkvjTActU1aJcFKQFw6
QuSs7BWKRqA55nlIWAPFcXLk0aw4fIy67FFpxQcw+yHW9ZitkvN+EFH2pUD7Na0Qsfa8YxpNmJ2Z
7cqdurR7ZfYMJoeK59XBmQKvV4fSKd4iMaLB7bYvTlmufMrlNf7/MbTLT9m1lmLGgVuwbepXH7VX
/CzQta1OHS6pnrYmRre4S99NaRafgg4dnsHTizfPTlCJDj/WGiZMHA68Klae/Iurx64hpUSA7Qrd
jmRlY6aa4FxaXfOM9AMUkqLLXm8fu+Xt8v/DzAkdLQAcHpGq8RqMMY7eKrnPxzr4kmm/jbDCnbHb
hVDEu2xrw0NTYkyVq3x3+zcsHsd3P2EWYB2Ydp1Sl8Wbo+FHgpSZUWK+EI0rW+VP8Wd2Hnmp0rMx
6em5iDJe7pUUNb0Us/TyLW1oUE/hFDy5XqI/tialKF93auj6QyQtHiDpK5Z6rAu7uPcHhHzHtG4e
Bzs0tgqqPXtvwEId+GGM9KGJZ1E0eofaqPSdg1PFys++zsQJIeT7DjQi/u1Kz7ILQwIZ3Wag/8UW
1QbD+2V5L3RfN2p4DtJ7Ndlj8FntrfSl45yN5ZoMy8Km5weYsv2MNBMlk8t1I7XH9zariWN+8iUX
2uPkqAenarDxSLSPt/fCwq53XakVKq8B8GizsZLBHOm96Q1air611ZX8mPnaWonkekK0CAnw7AHZ
c52XSKqsjezcyZu3EOP2TaihTmTlaFM4ymOSi8PtGV29guUDGNAZqAuDpv08pRFlq/k1vHV2HabN
nlJWuyhG1Ly14mHPoxnBhcAKng0tmP76XAG9Qo4NKTRaJFdso5i0hmduWr+FNMY745MJZNxMxpX5
LUQQifACV/fn2X0lc6p6VK07NKjfRIgDmoMBQPqCvDyYqp3qf9Y5M2obb/L2Xsl/OOrnLljrHv5p
D14ebH4BhwOyE68bmK2XG7TK0CRSB75n3mqv7eCfp7BEiC3bj6l5tBDR991yH2bKPi7z7940PSoB
MlVNvI1i4y6pk7s8Q8NDrVYeXNdxDcUKFS6GLAnYV2/KVHUai9oR5yZK/jHz5sFs4UWN+IXc3mHX
/SmOC7KWVD0QZ75+b3nII5dha+dvRuQ3u3EIXoR3kml72X+MnPFLbbsPlWYeaG3eHvn6tPLOo2HD
iwoWvjlf+Bwdiagsquoty1qM5zphfkTyYY1Tcn2CeLRCBSQp1GlfzuO2XQWoTcda9aZVOUKdqTVO
HxJ8y47WGEqzoDG/78BoH/wEUsLtCS4EX8Ym9JHBUIGkMXW5tWIcG6xc53leGvULpkOfcMm9czAo
p1r+u9W1740a/eMW2inxCM2Ro79MU4WPoXdEoeXt9o+5DlvyNwA4h0FEUjlPW1OY+W3b98mbph6n
OnjwouwuG7kT2nAlK5hlVagPXCJl5Xd/V5GsLKMJPaOIzyoSuY7epRuEVvxN5eA5HPuwRpKVrHV2
VP4zIK9NSeMgb50/4wMvsUpc5sSJVvW0jzFfe+zTKH4xomrtjTlbxauh5H9/NzeoutjjmRVXJ93E
nV2kLxl2THg8Heo1At/iMgJ/sbk9wUbO7xlRtFHvizR5tdXyl6z7Y0b52Vf8O8McfyPusCYrsDKe
OXvK6ZEJ570NtbO0uMIE9UG63Gg99lqIgO5EVK2UCJaXktyEEg+F1jngPkL4VVReW5ypTuDZfgzN
EAEVDBHTNaTGLND856PJmi50YAL9vB7Sh/ZYU32sz8CUxM4LnXTLJl2J14vTQSwEmj13CA3wy51R
Yj7YWS01QIWQg1EqeoLK4FFuqY+Jp9/fPsxLM6KaCZdMFhYgzl4OBhzUSFuHnl0Yly3eC/ijjy4W
5rdHmWMG/yzc+2Fmuz2q3XzorFycahy98c1BYhN1oWZfJvVTjT5Ui1VgToO5dP+x3DWVllng/s/g
rCPTg5QHhuFyjvaghSKs4uQca6Vz39fOhE2lkzykglTAxj9lG4F4/BGpfbyyukufEiIVoFDQS7IW
eTky/bW+C9woPgf98Cx8/7OZdY9joT4Gk7JGOVocy6FlT1ymRTtP8Mpa10fc5NNzUGePaaHjWFUe
7Q4vR6dcuY6WFpQ2KVR1klcIIbNEJ0bPsg38Pj+N7c6JjhWug1JX79CAEvBWTsPiWFDQqOUCNb2C
nNV2BhXOS7UzxtJ3Sal/14v2c4pBWGOnD8UUPGv+mjbV0koC5f2/IWebFf+0ttTVITkXGhxHWxQu
z62Rfnr1KdesleC1dOVA4YTUR7URcfDZ5gwH3cmtsAzPeFI/d7QtEtrrtVH//U4k+SSocAKkcP7s
k/lKoNVuW5jQxNqHpklfnNZ5itXkkDvGymFfCCnkKrDFJV6Jy3Q2VKorRZfrQXmKctwqRqQ1Nlnu
rrTWFu4YIBa0hSgJswHmN7WLUVnDNVOeaU1WDwpiy0dfLY2t69Al1Rs8HW3V8+5WwtjS1ICVSZ0p
miRXpaSqtF0lRb327Oi1+bnU0vFRmRJnZ9ZeeRjJDXdoRU0fyk43D6HwxV7HfXDrGiVmRa2lfTAn
4YE9L/oVvMnSagBbQOcd9wXZWbmMM8Lu9cQNghyHwHKv6eMrkpyvrWWmGzrhJ2dUD7cXYmkdSP7g
UVJQo644i2uVltbCxoX67Pb9b2lhXVf119tDLE3p3RDuLIlo9EGL3aHNz7iMZjhgW9m2K3nrZ3ZW
7Ea1zF4Hbs+VYLM4KNRXqoTsrSu5FDfpW20IkuZsiRYzNu8R91RMiu88u/jpD97K0f+TKb97MMqL
SaoIcvS5HICczM4+ma1wRyNrzkYTY8L6Itz4Jeum164vf7lZ+oR2t2Olh2Yotjw5Ivm3e1gmH+o4
dXc1DuJD9cNTkjvMdvB5w6UcgczvSex/wNH6jZrrfRN8J4N+0s3uIaRT5JnBi5myhhDjRe28jL7+
IdPsAz4l9OCSpliJBPMX8f9OkGlKogx9uNk+KdKuMmPUu89o/IhHPYrEFhvOZofUyHhEA3C4Aw7+
JRtxJK4Vc8JAecj3bQI3qK1xYVDb0d7GxYgjvTEi/+o22mNiB/8FIQ1MM3kxVGek9+YQqkZBYcKK
Uv2cBpWys4I23InUoT7iQ4m7vavnVQq5IrL2h/MDxGB0FuUOfJf2+5rUMgqz9GxEw74zs5ehLbdI
p+/xRNsRj6lr4kwdGf3zH3ralDxMdvMc6tH+9g+RKz/belLGif7DH9DMnMXkhCIIQqvJzraOLmwW
3GvOMG7UIu23GrYAJGQIN1v+3bja/104Y3Q7VOqf3EPyLX25Ak4w+DQjoursdJ+sqnr2gt/AVbdD
eXDG8vftWS6PRbsemRlKM3NAd4u4UVcjTXvGuNjccbqrLTZr7dFLE31XmbnYGV24SvCUoWm+tpQO
5XbCqoSmwOUMc2XyTbsqmjPitOoBp7r7SkxQSkX7pGFY2+lD9uJYvhS+/aQMK3Fz4cNSHmBUtGYl
Un82uA3io69aJTo3vfUw5WKbZ9m3eBofStSCQ0N8C1u1x7J9DaK6sNRS3xYBSwpwFAdmsawbnLJK
uQLPUeA3X5p0HA5V6SnRZsz8aIfnWo4VtGGvnKeFVM1FZkSqrIFMpkN9udRdnmaiGDAiRqKputMD
Bev6PtOOXjXwNAN4t3LxLY7H648aJTQEWMOX4wUjaWo7KmjggPcdu72pPNfuB9GscZzknzPbQrTM
JGsFQBtxYjZOZWg4N05S3wrbW7gjk/m1gTL5bUiLNRTP0tvMxVCIihYXJuj12Vg5SpV2DiH1lacT
HQ8X47S9OUTuc567ylOT2uE+b4om3nTdNH3EpTLdiayq0Rif3DVdr+UfQ6eOv2g1w0y+XGBN7+zI
pRl8SkrRA9mPUS0Ya6x4S0ffq0Y2gUOL9Y1eFvbW8mr/WW2wMBpLf43Pt/DucDm8PNrAS1L3m+0s
w0nirky0gEshNz9MoODcKX+BH9/tND8pXkRt4FTfldlKKrf05bHSoLpGnknVdpY9l/XUeF0TobZU
4zNXpveA8e/93P3815GRGiaJDkFYPgtmN7PThBQccfI9FTq2AHV0rnJ89Z7t3tkN/lqiY8r253w7
Y5YE2pWaIcCmWVBK8QjUnLxKznblOR8Srcy2WhUj6jd4jv+ThCzaxnHg73vdDO97AvNnuwLvxIa0
Ng4Eu20nAusrZnj63vM7LMLTvvYOlWaHUJ2SWNwLvWx2eTc1uyS3W3+DBx1EWbtMDtZgN7+Drtcf
h6JKtwN566ONciqdtynOf9Z1HzabPHHTY+eLssIxO+Um6s1wq4yeuWlF0r5ZFFW3RhJjk9oPGPKO
bpFvLZSEH+IMBjWiod2RAsNAhoqbkN/06UZ1e8xwTd+6N7FU3elpbR8pwjQPTWit4ZyWgtL7rSq3
8rucwrGVLph00z9rOE7ey7BxiE2teqUJ8rPORH68vXUWTwY+XHxQsI2IkF0Ol9qRmUHiU044PnyZ
cu++MZuXvDiQ5I4byh3fQZHsbw+5dCgkABCstAOK/+pQQBlS9XwIz0Kvim2PayGNJEWy2M21ks3y
UKRG6FdxOOYpgzcMZeKKYjqlmfEDF02TjrN7igr3138xJeo04G1BvF3hIwJNo7qQUduOCq3c115o
bkdNgfxgqP1aGi5jxvz4SUwv+EmKDFcpl201YRr0pXoumuxk12Ib4JWM1rN1StLx4BvZvZ+oH2BK
3muYRfhpvvb9lvRbgO4jdfvHuUOfP1Cdvqd9XFTuqRl0RGnMBtNvIxUYVhfjT7PTm7tOMceXQMus
zRSl7r9ab2pHl/fMvhJluY3HzDiHihJ+RvJJOWq1SO+Fr2CqXOpJsxKCF163VMqhbgCHBJczf7V4
Q9hoSaXbp0kZ0jvfK+pHi1b93e0NcJ0wodgj5ftgbpCgzmNipie6CqapOuOrV+76CKuO3Ht0KV9M
Q/q0KrBynRdeDicn/S5I2G2q1FYnqnPi1spj1Df34WgcvQiVWGsYvweO/aTm+TdrRIf09kTnfUHe
PHJoqfzA8UVVanbXQKpwginyNYhc6daCAdPHv0D0bfGQH6dfkQJB1i8ktP32uNefUbbXpSsW2iay
VHQ540HN4IwmLhpMbSmL9b2+dYtV/s118GUUaS0K1tqFDzq7r00fI8oCbfNzIrJ9UdvPao8Ld2w9
KIG1smMWh4LMKJuQQHTnuRHJrVO2XheeixaPa26nrcBJY2OY0ddCDVcGu46DpIR00UkNyeiv4qCv
5Fmv5l3EpaJ98IT92CgUDTDPW+kaL30l1FFktkMt6YrZG2qVFkUhxilGBOLZmaxHoa05My3tfZId
QfAjobpSS0LXG36SDnsY5Ob3vkl/Z6moT4YY9lSy2m2u+v3W0INjp5xvb8GFdFY2Vmz4Uiala/iv
l3swJsVMMie3T46qfMzqHq0EDwtgL9qIvvxa1l2+L2keD6F1MMrmq6Z7K4dgIcpgOCkLDVQsKW7M
zt5kax7RVnNO/8PZlzXHibNt/yKqWMR2ytbddtvdthPbkxMqK4tAAoQk4Nd/F87BG+Mudz1f1Uxc
M5OMAG33ci1s6mM5/vSsPgKSShsPTXsteL/wmf8da1uyQ0uF+jRvvTOHM6eApWlkDCpZye+aTTeT
FZ540D92QZh9/pUv7AuMiyoweFRYstuGWQi7H0CHtX6oLLDtPLDelkkfCjV+m/1rZckLyxU3NmCN
WEsXSFuU0aKqwBp8kFMPicFqYKd6hA/r52906cgkFkZY0yAbmkGbgJmj/W7NRMO1wgM8conwo5ky
PjyWqNS1qzWFQWNm0ytgvwsziKrBWpKEOhPaO5sjE9aQhmkPZvcgvRd3qWFXTDNb/EYdsiXtirWu
mmt0gDcy6fvgZGUBuGvdAKBPFArfb5GmCCzBjDo8wzU9OORVjaL1soBkDJj7fe4IkUBYUicmaduv
pjmbB9X0kI1CdyCey6Y80m6AyoigKml7Xu5dyb2DwnWdcgKInG3DcwZer046sdUL3WpirQFPa1Rg
XYmLL2w1RI3I2qHIi4Nsaw4DaJyrDSKsM5LEG5wwN7yuvxaNCRPvLoX97POVNbI9oVGwRAsalY+V
r7UWFt9/ONeDq3JJbXLPCnY3rvU6AuZgWNzM9MmFL3hbFCnOuQRw2xuBOlgkJx0JzyoTYjV7c6RX
Fu0bIfvfmcQDwQwewkjg2OIy3NY2tQdsk6n4cNe2+shod8MX9Ue4ImV89WtUKWHkC4FrEXRyVQHp
Wxt2tJADve9NdEjpMMdOnvNkRQv4df5KSqf8XnfBMyilT6gR/4Kg550VAifcm9DOgsdXMeBOH+3O
Snxj5rspcHrAJvuHcDCrrHPpd+r6kHJ3v1XVFCPeLiKQu1Pe5fFQCQQfkHeH33j5ta59FYvO+l43
/jVUVLjJfSF4sMJlINMKSBTKndvoZ+SIezVUyh9pV1lHAEtI6kMRa0WWwsQJfLuTKwqYP1gN+VOg
AF0dKggdtrglPP6fgYZPVowzuV+kX/3UCwSMIrJWXjLa+DozmFh2g2fO4S6cvArSdT4ZsiX3/V0o
LWSl5dIkDLCB2A3mNm0WCf0jJKORJmgXEFnpe4C4Z3Tpev7ieIagt3xcfaLGEb5D0eQM3q7rBpVN
CBVOMN/sd4rb7c7yap6IIveBxvEJ/c7hO/+rD9EJlnk/v+I9nCVB1QIiyF99WDMPPnzSmmWJl7pR
dcRLOFR7rGjjqhTeUw/s3rMuxRC5ZTkCV9RXidvO1kGbUqSzDdGIafDFL5/W5Y1hVd1LQ6XOoIo1
xaSwhqcRLfhIWZBBMQoo5RWs5VHlBxW2XlDv2972jgbTfh15trQTJZzyawc211MbmjMF5tYwstkP
x4PHEJZ2uhwrUN2d8MuQF+7DQurygH79Eg1urTKcn20Uli399vl+3mxnlDFB+EKOBgbWWlh0N2cv
XC/s0gIC6RFavp5E+6kLjQgGcdewZJsz/m0cNJqBAEWtFkIcm6ula3vPK+fFe+z9lyqExYjbszpC
wTaFKS+K1AE0vkUDpJW6Jju/bQetQ68YE1CeQfbEJbM5sajf0LGtffZQBaMbO8LzMm6O/X7wAFtD
TWfy7y1/snBudE1GtLYOdi2LxAjUHLk1L+J6EXPmcmNIyDioePTIDwV9tCsh6YWZwPWOzwM8IYAb
/mYm/E4rd9HSeRxIeRxgCtFZ7u+2upYUb0IJSCwhMVklw1DSABZ8ezBo2gZ2U8vmXGh7PrpQoMwQ
hvdXTuXty6yjAPu1NkDWBHyL1lMGtoFgdnPGlS7kHgrR+fzj85X7gSb2NgY6HuAnQaH1g7oubZDY
QXifP/TuLfCeUDF35Su14F7D7hbXRqJX7F0oEti1jip1rd+yqUfhgEWDB37PgPasogRbajtp4MMm
+CAecXzF8GLy1Ws+/IB9EBTch68Ge/n8bTfX/Ifh1mn9J5FeuF8K0hn5I0w8HshkddFg3stmxKEw
BrdyCK60OD7sV0S1a/4MFWEIEqBJ+X48fwDLVjDSPC5kSsahhXD6SZrZqPP7sUZXqV2Nnj9/xYtD
OsAK4zxatTLWT/DPK3qN1U3d+oqewxKI5QQtif2gPJRSR334XZX1sTSqK93wba60fti1HYgdt0ag
H06HkRq1Y9il8Qh0pswUV3MCmqgE0YDeGSWPwVNMZF29AN8O8iFyxowzfg28st0ufx/CW0v/KFcj
mHv/6hDYRuMSZmyPIVw/4lrKfWjTB3/1a/z8G29D/L+vi4rBCqNCqr0tTwD/rUNcT/mj4QypIF9A
20uDcDkWU5U5qOdGEFaOA9itXjc2uXTyoJCKDksA3/cPX3pAXxIarG5z7ptCJgvcb2Lq2M3JER1q
g5OvbgUMUaOCDpDJDhvv1CmFyiRz/yDOCSNfQxS3Gxw4v/bWtFON46Y43/ixHfvwkaHBm0DAFzF6
azcvAMBIRD2Vm1mzIrewnLEzq5DwtyI9xMNCLcvMEIMHP9rFQ8vdaKMcKMT//LL1Dqydy5P2pzEO
R19HLYE5ZkPUGc4JVSzgk3IoTRWmZiVVSo0Rvj3LWhAhc7d3bEg8lgon0MQBJIpsmc9Rr0szaXWY
p0U7jTuO1Q+tXeAeIC/9dYGDww79eZIQA36HYC14iV+TPs7h3LrX3VAki3YM8F+5+h/PFByg2Ns4
wdZgEdWqzY0jZd4NrG1ATXaFv4eevhFRPtvwYG17QOrQ0ChZ6V3Z5RdWwQrgBsYa434Eu/CShTa4
8ua5HbvvxO/8yLCmKy/2AbiON4NcDECC/orLR/n5/X6Cu47nyJB1D81s2FEeDjB5pZUVM4XTDH4t
7UHIhSAMr3weQdPf3LtuwbDxAiNuqk7uKzE5MfQM/Cv34qW3//fB1qLCP2ccaFlspdPS85Lj2qDt
QpPWBhXr812+PU7Wm8mFuxnawqgkfwBKtcroYArBjAcP4VRm0sk6Al5R3c0FvaZLu0UTQa4JxfXV
CwJEb1CXtoGdOUhi27qtzkR1UzxXKJHzfuxRVGuEiCiIj7emM3Zo881/Omf5CccYFueSsZMNn6Os
LSk5jq5V3Vei77OSFyCdzTYEsSGp8hVa43pvIibeU7UYWS6Jg3tefnOYT5LB10Ms4LP8xVCqPQW+
Hr/UC4rzAXLziFkEpq1onyVdb+kMHJ4mBj30mrXlOmH/ZJ/r66NmH6ChsoKmP5R7e6jNyNIs+jNz
dOz04tGoW1jJO8+qza+UST4M9SYlCVHnN0+tD1Q45BC967LQO5GOGPdGFyzf4ItYfxFNy+4QOIor
sLTtWgW0AV0C9CJMMHhQ2diEAHMDr5rWbP17A0ro3/oGRhYtahrPn6/VbWCzjrIKH611GAgIbLUn
XBEEZRFO4qH2dNyUfUYlSgXVlAABi0BH+lduwO3e+Dse+s/YI6tm3iYRCfPOHKxKiQeGrDPQbTa5
6s6q+JXJcraz9TYO6EErJgb1ki3C1q07vzIpTNGR7naQAYZdQhgtZRgeh7IRyI5nxiKYskEtxSCo
wVal98gmW8RQUlEJlnAVBbzEpeNLOPRUZQismpnvqeThAVreHly0hvKoGa68yAtYeKO7sj0trms/
+YNid3lBxW3XNn/skS5nc+kheGq1xYtTVDjYBy/vnpG1k5fRXWB2DPFc3Mayd++8kkxPn0/xtg8H
nuEa4Fhv3WJ8DHeNpf859SZ/Gmy4e3QPgH/R25wSntGZspQ7I9yybXRkpsL273raEhB+3TyRtrD2
4JqOdzkxl5uOrRhv1M5uhDfbd2ARqqhXJr0J8EnmKwvkwrKHWPoKU1vRxB9UGHStBKq6WCDCD+hp
Xgo41lkquNLo2ELy8E1sVKxwD6FZhPG2NXqvrpoBnrjDwzC4O+aQNoIK4uOohyd4Icf+5BycjibK
BIoJEurAKjRRb1SPy+Jf2eaXZmfFm0DVeEUIYku8nx3L0a2nw8K7nwcFyPA4BznAeV4IAS3WtCik
NQuwWzaZ2B7cVD1DftUusHX66lhbFHPnFToBQ6x7hsRlgHIFnMLlaLJvS9jw/8I+n655n32cInBK
V2oh5meVMNjsYW9y27qjYffgqfK18OXZKp308zW7TUawZBEQgYiLDsrqQrb5KLVVw2WXzmD3ODX5
kWu3T0NUDZOuNljWMx/G2D3kmC2YEiWjPeor6deH5PZtfJTgoUEE0vGHVQgkn+w9FC0fNA4C19kZ
ej/Sm6Ee0hZOxlMY7OzwIYDet4+Q2fGn7H9//bVsAgotrndshfdrwgtbqP0wBFBjMJZxt7jo18pp
Zy72vUXVt3KAb8AEv2FWmcnnI198c5QMVusEBBbgq78f2ijgIl+bunsQ5iDugHeqU95bxe2M2Glv
BBR2T3bDI+C4wByCp8dxMPw5lQOD4ZcZLFc+xOa6WLvIK6MATUkUyNYC+/unqZpZN9YMWU6vQr5t
Ql18PgHqcyVg3VwWb6OgHYH4ycMTIwV+P4rhGBDlmxT6ZWj7Qik67JJhciga1cZ8BzNeeuWttmqj
64BwH8GlC+lWxP4fcu1KjZ2NQ/Y8E9N4ICycwBywURPnU5u5td08BnVgJlbjsS8m5Q8tygG3uDd/
FMTTe1ECOgwFgfa5Xbh9DD37Guv1wgf5myLAmhJVu+1nrxdzthlr5Hnw6m+QGjqYcvg1tB0SQ/F4
ZcFdmGLwl1b3S9snUEbcfHzNq96w+8A8S63vW0c8ukL/5sGc1QLLXnj2D63HFEzpc2ga/+m+OAnf
2ofdjAg2/KG5utbR3G6Bt9lBFrTm5zjloCL3fjlYvfKaXk/tOQ/o3i+a/8Kuep7y5eiF+tGZAE5E
WQvKrKChBCkT04EuxbUUYh3jn8D27zNA9RWLBAfhh/hlkjXsJBvTOjvjnD8ArSP+oNHppaQXEkr0
YklVDygqKwf6RboEKAeLkawv5uBeu2GVIKuZ4sLujFd/KiCP5vn6pvJxXbTl5NURbYCqn1lovCz+
pDJkEM5p4C67mbk9xaOyPJDU53l6MSvmZjmqVIAjzu25nrsxUVXev1IyTidQTHk8Tlb/0CEGy/y5
mXfdJGhSNmgDdHIBiFNxQz4E2pIiguFKnYnFqnaDnikom4qBNmPOB22U4W0HY4ivU+NUiWHXz/NC
w+MMGRcU5Q3r8Pmi29xga0UNTSsI269SrWjWb66XseDm5LXjdEfkj7x9XKprvLwLA0DeEBfHKk+J
FHgzgLJLh7dVq+6WSg1p0Tt+2ityzXT34tYhKIHimgBkaXsRo8qyDDDn4+cy926RZrpZaGmeDBZt
r1yIl0daFUyQZyJI2WwJmFeGRlUo5xwa+vtSq1+oXuzcq74W2/rYuuzftVM3383p/KCwRd88qBIs
CTiEc5ff4HBgkTCtH4aVP1thc2hDxD4LvxaJfZg0+LZBXweMTeRdqARuTiK28FAVQZmfbOUcSNtE
gWtEs6ywwuEhsNAdeuEwG0u84DtDFGC1+3o80eAaOMbe1LbR3cPVCzkqqGCjyfvhdlAjvAodg4Sn
xvGinN5T+eCj+snQmseYQ8dSWDbZNEj9SR+lKNFK6SLoKxjYw+0LfjeeU+Y/YRIJdnlFs/Dt3y+K
fcV/6DjKK9aVQ3wrb/P3kSEXh7ABJI8P0IWqKpZCGmZ4moGunQ54zFXeinA4L9FM1PoeNiFxgz4b
HlMO/aoGoZtgt/6Qz37zU/V7PRuxQ67lgeuC+fccffuWmFS05oFvwPO9P8vBUDBnyYf8JICxY9Tc
OXWRrG6t/b7GzE3ApbDZimcA7tVoRoyF38aVTFg8L/B/FnCQaQYYO7Ks1nlW9V9Ql2WhiEs0NIrK
X8u0FGuAZsXAIu796gwjVfwaWn9deB9eAiHZemyhcry9kEg3jePIrPxkecVtBfXneIBZ42HmKLqC
moiqcX7l/tnE33/n858R163yT8qIPpnTIwDOTx5YcNFcLJldDkkFm9GciVPT+Du6TN/Rc71yMF8c
dxW+XXs7q3bB+3EBZUYeLVR+msby1jOWI+1dEMXHMlGs/+KqeW+I+cQ8pGOf3wjbiGddJyvTGCU7
xP64Dt8PbKmmLHjHjFPggpsVVCANQQQIcWAXNDvilnP6+XgXdwy0N7HL0dlAc3SzMJs58CHDpo1T
C3/sXeDAzxNv/jt3u+eOhFNUNMv4E4yq/GbMmdyTQAF9jsgXaF74DCyFkwnCvScyNvqH8FEKHwqp
sqq0vPumHRGjsGC4kjRfmBwE4W9WB6jrQpTw/TeaHG6V3JTGCXfqA8uNu96CgtHAFQR2+DdLel+1
2ya1J6/A2S6Nu3rVodNoo6WwjUY7IOq71quMUzX44ZkELToPOal3ti+cY4crK+n7hcEuutINoB1D
mXw+V9t69robEIetV5O7Lo8tAQh9OJSszNI4kbz/ZssFAsn9cZrzw7oZIPu+g//4r4YDZICjrVz8
VI512gqV1GV55UC7cEeteYMHqQgUz0BK2syBFwhhajM/QaPtPzgGHo3SuZKdXFqawGUCmImo3EUE
s5nnWk+zhsdlfqKlp1Ne2VaCqoROLMhF7AS8LRM/GOAPC6gotMqoleWsBnOCWeHPoC2LPXTd3AiI
PxdwDOAaBlsBfyXtem9POQLnDs0bu1jIlR11YQe/XZp4dHQePojZilExvjhBjh1sRHqAmByIp7gM
S9JcwTZfOI5B2wVydRXOhUPDJhiSFS/mUCyYA1QGgBbJjJn+ETZkQAMjM6S88mLbHunf5YcwYKW8
IQLbguWmZsjbacZ8mN2QTK2feEX+HdDPFzZywH4c1CLqdGHqyeXBTV/ZV7b9Ot2b2wdxLM4qMBag
kLMtEZt0YCgthgiL4J9Iif42GRMSs6see5c+K15w/Qux+YfeaN1K2yqoLM7KHQ/2GLw0bnU3GOMX
Q3q/R31Ni+ficOiFOpDJ8oCm28yiE4yDWQOSBuBq+NQxSLzW3jlog4Mywt9oJF7pdL8VEbafccXC
ABOGjhji6Pc7V/aLbQ02ZGMRq48G5y462WPRAvgF82v0Usx9aVlz5OdNnTTT1OyFS61IEKe4hf+H
dwNykQTITpEMNavme9EDv1yXRn7qScf2HfPYMx2X6iz0Yh9aJIag1moSYQs3KdzZdZIHS/egjMpK
zSZwY7eYPPhvTkHSOKyLpsEZbmfhgWdBIe8xomJ9U3Bq76Dl0N5y6TdxqQvEpDWy0JAs8qecIZca
TYTkqdmCuG1aTXBaqpYfGA7rbwVwisfOlX5sdoZ/A+BfkzU1DkljTRBlIMIIIsLzbhBeHnmIatJF
A7KWOzJINGqcO+Dn+i/MH+cX7tfzrTSQwrYWvDsdAetxh/VGRKjLYzek8PiZSB6NHAdPNXUG6vu2
TDui5thGeybDp6uzsHHErys3w7pINpO6Nt0c4GB8wHO3R6XvNNIKwJ44SWVEbT/uyj4cIyXNVACb
aRg8rdrlSY/ugZj6tNqqInx/mrrq9+cPciFlePcc6+H4T7zWl5AeNUYs5mD28uM4NFBIL3EyVKYr
k6IJeGyVnnXX+r7x8/ORLxy7GHmtm+G2wN/r6fHPyLKBUHBY6uDUuXm/4yo0U62qMe5LAzMPu+L/
UQMEd/FaD7bfRGhQ4dlsW2qDLdB0tjhDZwA2OFAwBKwSwraMyEQhbvr87S5ct5jXFRW9ynaCUPL+
7XqjJJr6jnES3Lfuqj6gh0ZOzeHzUS6csDjzQAcC4Acq8NsTFl0BIKk6SE0oiG3CmhaQUUgXcrgT
oP/w/zHU6hUASRgX8LDNCw1gn5WsEOVZeMXNMIxQuCm9nVT+FWDjhZgNqjP/N479/sOFsiix9HBe
cJwRSJ8caN0Uz/byMo/mmkc7gPR+/mYXtwCkDd5y5xDxy/sR4bkuAzoY4Qm2tudFshaFarH3B+O1
HchjSPujKq6xIi9OHNQ81j5tgIWyWfxmg9YNZKrVuXH7Ph2Ru9zUVqtvzLq5xhz7aw2zPWsAEYUv
FpCcq+bi+xcEfRVwxNEMTgPi74NvtfIGpx6PXJOZR96649eypnMS0FDde15fJ2vnfNcr6ae6RE/J
ndkS18MoE1ZY0FSXhXe78Nm6AyCki0eQ0FITAgY7J59UPBS1+lOu+iFW5bJsgY7+VwUNwDbifl5/
BRu6jTx4aKdhX8Bf3R3CXU3DnRrKg27BuCVkgDhJBUhtRTK7mSmcWcxiPzZOB3xTUMRDuYzRbMJ5
joD6G8GoGKCDQQXRPIoZhYElOOazQXd2oKsDo6o9dkXF4p7I5cBFDqdV6i40AnbBx6jSualG0jzY
eiiOlTDgF6+lgRtGm0PmtdpJ+zbUaWnSJdWoCz4XY5jva98tYwmT8xs1Q6Maxlfsdka7/RYive25
K73hBpiHNhpEUd8CSV6du4oDWm2Akc61MCJ70uKO5GRIiVci/luqL30IarFpGk7WtD7dw9/cSku5
sIzMSw3DH/CfHVktCfeL/liMYLQ3hQl2ZLMYYDWbTcLzJY/oOIMJPa3I48JmWRXoJgkB2EgEDeWd
FRTGXlpOCWYz8N4LpjIj+Sx2vYQTvDaM4EBHb0nMngZJJUd0ErkbRrLujGMBLEk2tx46/Trwo5ZT
I6raOo+L0vYPDhBquzZ0y53niMWLHLNW8dw1Tlw5nRfVBZ2uBNMfTtiVo4Q6LECcaMh+4P5bvKfA
0VT8lHtt8cXMuX5RIUL5+PPTYbNTP/TAN9EXIr0OzR80FI2RnzQlZz4F30WJOfx8nM25tx1ne2HM
sPZBsAKRJERgYCmcUElZf1BoJIfhb7P8AYL/5yNua6ZvQ4LpiPgcLWSYUWwOvpx2UEAtAugyyTVu
fmbuK3GPjP321BP+kcz3tA6vXCPbDhYGXcWwgLzBPQwXmC2OWYXu1ISFWZwqpeS5LxT4bGSykwIf
YD+OfncYgUtOZ6Zd2AOXLMEeoEBKtDyuJlGlkKiiqZnXJO4aEyLfszNeecSPM74StvCICBaQQm0r
f6z15WJOern3xW7sokDsnKudok0Oga+AMaC9B2XUVbVjG9MHOAg4aKhwK2SlBL1oOUy6UVFYy3PL
u321iH0b0mSagqyfvLQLglvwP1Jn8Z5NT/8ofZX4vUzqZnr+fFFcfPn/e7C3NfNPVNa1IcLvgc73
ki78wQV6KEH0hk4OZDOvVGc2G3j7Dbb4/txdRhd63O2DsnjCB/JQTPbD529zcYjV/80C4Au/bG4+
wNnt2oDm1cOKzcBu6nqRfj7Cx22LiYT0homEEFKK2z1kU7epXSB4HkT7soz3rakibFTELSVYEShi
JK799PmI26z+73dbezcrRhD1/nUK/5kiOo2ynQKIQvGpfGysJoeken+o5/pkSlhPum6uojx37tCA
3BdemIVQm/v8ETah+/oEq2412L5r+osF/P4JsBZcXSPtvneapvs6g4C0ExA32QOR0qezSdm1rtiF
r/zvgGQj76btqlHFhKVSBIEFOmpnRU7LUEtg+R/SuXe0KFPowHwPvfrw+at+/NorG3z90tAKB+52
K/c16yBY2oJY57p2Y2l1UPbYrfQ5/PBnYw9RUNR7BxpBwC+CauiVW+EDCQbw3nfDbz61ANrItBa8
ou9oGRlmQTPfNapkAMjjJ+1qSP+7bRPs/cWPGNoPfRDGzOph0je5RiJg03QGPtg/D06N/GqGUmQH
CdPXzz/Sh22Gh4SSLtrNONNwoG22GQc4FplIb9/ZCg1Rhy1fRR1clYcLNoH6KrAAqRt0MVB6QY1/
e0WaUFpoSqNWd63j/6cbG8pntddEwyC+Fzn8V8opwaPE2uGpkP7BCMY9B0a58/uDn9Nz3atjzkkJ
HnyXOQpCkyUAHLDahJ5C1RkQiu72ZOjuhsX8g+bok5IWLgAXrfN82gcMoZuGogyX1uuEEndEbZUF
Lv8lRvqdef7joOrHsvYOPjBvtmwyiNje8o7Ey+TIbAx0XDXQcPfNX1ZTgJTY3EE9OgEJVEYVkS9L
5XzTs1VHfVCpqFkVNxA4vYQyvPGqALqpSFZbIh5DC9wn8Br6CPjFn83E97IKgPYp43Ypn+TEHjmB
xFEA4Fvt8vulLDMmxROM0O4WYMCiBWJmsV+Ib7aGBS8R5BFviN/fuYh2x5t5RkfQsMxXc6hfHC2q
mGnvsdQ4zCAFmBVW/mUmiA897cWFqJ7aViJ/L1+WgaF6YTjPggLbBMCMmcx5NWamAcDvVNW/Fj6d
3dE8e4UTDwIyiUD5+rw5FEH3U/T0VVH/xWBNmS7LuKsYT+cG8H8TDn8oJ3UjoI/OaBw08OMJaBZe
BN0nLwbUJg0I/Q/xIRQhYLZUgcodoV/D9pzncDk3qltvMG8XyzPhkkksCLiRhAuy43DtjEJlo1WL
vMIPOwH2Ik0d5q7CkcsY06o9crcyI27ox1HEIBKUyRTgf58HZLeMNUknOYwRkBBjVBXmyUJzzVCv
9gnEQmR0bVXEqAKHu8qx8qi0xzxxq1GemFv3j4BiBGXUuxxKVS4r06peI2j0QzLiz8HO4OawX9A6
TwwPPkIR0Z79GxaS08k3cPaDyFpPUYMveKMndpP3fQiqMpiegMubuwWE5zvKadLQ+k9TqTtKhjyC
0Kl85A25xkvZhgswFsNkQrTYhXgGkKKbENKwQwix4KvcLUVJT6FLu2/gfCywmZqmKyfx+5AJ0R+w
8RgHpQd31Zne6oSDVVHOI5vHO22xGk2rwNvNkLv+Oi1B+KprumQUip+/Pz/ZNhfPWkEHcR9cNVAf
w4+lZQCRbaQYtX/SQw9+hT77cNWO9Ahp0X6ZH3qzfoEHyX+Vh6b/5yNvvuzfkV3A1CFjhCr5trRj
CwGULxLe0yTkTZmXL5Ojn7huxP+W3/wdZ4VnuNABRDFiG0104NS6Mw1OZRj9NVQurzE53xy/tgUI
mGmi7wGMHGgNm/thwMmD3NnzT4gR5Ij+n1fU3a2Lxn9UQ7QHBFbYo1VWjkruQFBRQGJ/P3JmPjQg
WO1DBOTPHqwFf8wVnV97Eqq1LrFISGkN00vR2yVqFz6/gY68f8+AUgIfuR3aqPdKwDCY4d8rR5kH
3nXdgRUggQ0K4tqfT9cmJPr7Gf95xc097eW8wNME+twDzZAWAMHHSg55MhmdTqDQfqXNvg1L3saD
UAiqVitfBIHn+xBscEcyFuCknvIRaQEZnge67KQoMox6ajs7w6m+C6rxyTWLA1X+lc14aXWuWfdK
MgRC4oO7hS4KtCpz/39YNe/3O/pF2HoAblr41ULTg2zeUIEVPpG6906VbZ4n26eRrfSXIGhfjCIm
yjL/PzYclBqhhAmG00dgN4EuQjBBVuXMVWlBNUMZ+xwuNRFqJNcc09fOFOZnuyUQVQL2gmwWir6b
LQFBCeia5vNyVgApHlDoqGBUNUnrpyE11Bgm36zuZd81iW94IulEN/4Ku7y7EZIZdyaXXbxA6frY
+FCUQ91s/AInV/u2r4QT2Yth35O++qmK+oXnlroLscejgczhnWMyuGIZoR2p0Rsji079jtZoxE9j
C75oh3zXEtJCaDQO02sufONWEmtIAfFDig6NajfiBfkd9AR/pF0NvQly8t7g1qsJn04IKoAk/bUu
K3p0l8XZczIPO2UCBQ36/ZyWk23eKPxGQJ9nLwUPuUfrqEYFDWFP1s1Gc+871fjVpHNznPWkdnBD
qzKI9rGD9Caxg0h4m7C+ylPmG13ceWWRlayfWQRlrwIVSEBoUI6y74uudh4n8SZ0oeYmg45elXbC
/T6PA8JBVBOP0Bdud4071Keio7Bn5E2eLED5gBto12nVt3VUFrIHXAeVOBNeNRFV9RgXtWneoOqg
T8ayJAAOpTB1cI4zEtDEKec+6uZ2OThhNRzGkN4yLcHU1Hn92M5hm6A4NiQtUxAhKezqoSgccuOL
3jpBPcy9GbSL3sQsu1Qtebfz0F2MxqlqEhdG3FEJLb27ytTtsQaVMiqYMySgi1TZUoj5EclaffBN
MuOB+2kvWhtRUl4EaaHnMAmdHglCr5d97i1t7AZcxGxi/ItXq3knXeamDmhmDWBBgJcnC8nb76I2
YoojtO10PIyJOx/BsDMGqqyD1TXkqa7HKTMa+WrZpf0f5eMEot4cQu6gd2KxiCBDkqiQiiyqPLQd
miURr+ZXaXiwgx8qs9/lzM+T3HSbHz135zIZxhzNL2j4I8Rd5pNsujnL7UGfJ0V0VlozunYL0eGX
pZTBNyBK4A/FEPqkFeqL6skUNUAE1CKYSGyu1HEnE0J5Mncemw6iyKOru1sPQs0xFLBMMDULgWkg
fcbqEl+7bmEUr7AuRUNIHSlKrZehXSBbaAo7LnrDhyoKq+tXlGbIXvYFWU13K/NQ66XaTbVtxLkI
xS5X3cwTImb+hbUgL0dWL9qkhV53JMJ8itCGbG74gJ1rQxkehKmiuR3qfsc8isVTJrmujrKRUa3+
H2Xn1Rs3sm3hX0SAxcxXhs7Kaln2CyFZMnPO/PX3K80B7hxfYwZ3gLFSd5OssGuHtdZevEaFNdDW
VChR8kEGoUQ0A4r+ziBgAY1WOftkbbxyeADZh+YPIMdTpZCyh9Ah/7CII2euldhHUMd5/k4phZ+X
9cNY6NEtcWjGCi2CTHM7B1OUhcr6JjGC5pF0h8dLbeZzWiksq5MPWT/LW083pI98QDhpEB8lRA7l
ZzECrKl2lGcq9NnslBbW1zJ/F1kZUr3y1c0gOKh3o7iW1tVcmoOYvhut7YtGDRtgiZa7YnHfh6k+
FX1245bg7JyfS0wTLLqkc13uCTCilte+m1414wGc4KZrAfgeuFnv0Yi6y2qR/H4Z3Lc5zzwXm12C
dwLoEwy641ulQEcu80bxpk89UKPDYLi7qC382oTPCQwvOs+tqL0OxdxiHfyIjjBRk4dVppAmR3Al
jv1FeQAv56b2jsdPM7qn9gVV6OWMh+itDvO8QEeu18AUwqs7EW5twf8708nCPALkE+nKpUqjs2ad
Zhhjgrdbsfo55uOOfkW0vKevT0SLKBbBwZwRMuyM/EkIwqY4S2+auKohG61jGA0O7FgspeeiKOdF
48zqi+/Kje2oSW5JWxDvVN1lypvbVhc38CfpBuN+qHbrdRIn0C5949Ge4FarmxjKJylHbbzhVDrU
PLBQuutcl2Eyi2/FUlxSCLVeNruPuajD3CmPjUt2esZat465m4T5RIKgIvmQ3CqTfjGZWTdKfVUf
L1IS32ry82D0Z3e1fypRuYN8EwB1QAW0CuUQ6rbybM9loOnxT70x9mpGT1cQg9SiVB89ojuyhBdn
q27VFkso0vuKW2Df/ohy6ym3hD+bWbiKHvFsbbe2O5e7NfX3vGrO0ZRfURD3TKcLR/QEbfeI3gQL
Sk3qi0TnmrQjQMiN3zCn9TBQo2GIWhWoq0K3u2/oNZftI29TmzjMiOTRe9mx+ihIjuIDFKdeJp7Z
1phQy+ejyfzBNFnNhZ6eZYC+9gEut4e5gYDCJlCzIyBgc5lvAZJ73VaEST7s6hr4RrwGwjx2KWn/
rnuYi3I/kAmQXQsr6wOwa8/i0pN4X602c1nuaVgdJMvqx9NViBu2YgdIoITRVM36yUSocevLnSQd
cVdysQLplWs0y99B83ty6S+rQ4rS2Y8NaHvas79Kw6PP1h2jsQBilddGZ+8qlL2ht/4CoNlGAdRV
p3sbVC7cwxBA8KjEgcQ6oxj0QzFn3+57HzNT6UvA5+SI92IpdO27i0ID2zirhgPKzOgjP6jzZ652
Pko+Ic8nQ/M1u3G2B+wag8RgDM54AK5dSPK/7zCrXY6tLkTll5HTsuXoVj8Dpt7qYKSVRTFXYb8h
qYvNKCvkm7KzSgHPWlAKos1l3+nfzVY9L9T+5cumHor/lpDHiD0lYcmYF334aJzowFJQzWFvVdnk
ocH/gmF1MCiDZBKJyaMhnwT2Vpn7HfUXuZp61NLBmR76gqMl0XZdOhOT57taMYKqHI497gY/Arf6
UEbYkMyUQXd68cGhudMcnAxl0IJMRxGXT9mKJlSwy2tWU2dzyB+IqNlJO6kqK7ypatfwufraP2B3
FVMD4j48qGofZlO0t+jhQzRJ0wstjF1zL5eeXA3K+i4fOuVgW0dT8hEvdlTv2S6lMxUejxgt6mFD
e8VNHJ/ZUfjCiTEOfch6H6FQlf3q9/N7rtkns9R98HHgN1+J6/wqQZ++nr92TKVVgRltqCqPyHil
Enledeg08OMclwwDrDyHhWp6kXIszTiV20aivOUXy36K0BzkbjKA0ozsoMTXrrb2+oSgUvnNMCOv
4xYiCrhKtIuaRK4pNPb8RZQ0ilA4nW4bFcfTuvbOt6bPvCIC1bd+1MNxQfaJU4b4lvW073jqLbrY
SuVvHQTdfDfTELsEK08nD36ST4vxBhvPD9AWaZ363LEjk8x84CO69MVdHwz1bOU/8vmsRpeknM5K
htPjKJB6s0ACeVBl2mtj/XX2oHUm1xhnDy9eYgJER8LXXb0O6EzP4MiD6L2enwv2TGstD2sx3snT
ZmOdy1HhPhgj7okh5fuVJ+YNX0NSVa904pS2z1RhG6GNFr9Qidvp5rFY6AsySET/Yivs+bstfp3T
PczRmzF6sNsPAISesX3LbMxUJqdLqV4n8cZNukYRkPsOHO2U1svXucjVK6xsIV7UJD10rhbwuk2J
Duumek0HQRr7WeeyCfan9E8WIGpsHWfpvTb+RitWR7+TNzZ2hZfxnHI9ljH5bEZWUatwAqHF3dbl
GsTtbS5eMERHbUHkCm063ZyPigaEnCQ4m5qN4CrZbkprj0VQVi/SJPLLwoDNOn02CX10wN5OMJYn
PTowdkX1wr8SZ+Dmn2mtsgTFUTHRNOfv0k7Uq+oB/cSux1LnDBdjWKxXmm9Sx7vRMusBHyCxceUP
ShZ7dm4+ci9xrpJli2553jzddopqPo9xfViTBpHBAV/sYJu03pWfv0Yxpkm/qfHReGedoXKLpJiR
+y2OB2O/kRPhPNKdQ6Q+IbHrL+mz9P/0ovtu1smJni6Jsqv0nUtnFh1/3RYxRN+El18AeE5rf6fM
q88ik4+iwzeT5gIbwNqgv8IOTt5lqJt9Pepv0BugHlzlvstv2Vx8I01E3zqP0lcSzGpiLp6hL2eW
hNzHdRu4pYqpy+UynJgzeRymmuZHBW3SVv3Bpb+RW0O74e9bnksdqcQY/jIElhsk+UeUf1qKNPM8
Pxa1xI203mXyNVIQktu0nTzoMDOMMYtY+rp81KJ+Gq1+51TnLTKf6w2twhWBifXIg355tuaO5xTm
g7yXscyfWUMCVwI3YNL0wHBX6ULadesPw7irzexIMxypcCi3RZv5lbEX24scU7lb+SggV17e5bdy
O2LEEjxM6QIWS7jZO+mIAzD7MojSs6xU65KivZNFRGU0SOTiSKby79eW19+blrO+2kWYJ9ViGrTA
5l1ki3Z0tLsq8dOXT4V3jcoe71rGl6UQciVjtDfL2G09QBe56NlJdD7RmRB+UmuCRb5aUXEjx5LZ
kD81eiGXlqlsv6Tb959x4stA+LK2miefUIYX6KRJRzjGN+CvjvLl1nZADD2lN98bo95nxhj2SuoN
rb1DbfxJvpOJ0w14emv2bCG8ZEEumQb0B1uILi7nOBAUbpSNIWchGcbJE9NwPzs56bnlLKb+m2tf
6eIi2MtcXfo6ba1elG285Q8TgEem/Ie1RDsi9f3ijiT+P1i8/CtnEXQgJrivfxR2uy+W7CSNtouz
PuGNYpq93pENHnZA/PfSJrP2+CKXMLtT7mlGNdbUcFBr+W0EUke6qlthfHLfjuucaKZI/98LWke3
mZU/FgRs7C2HkwRjzeiv3Tvrl73C6xk3hGNDjELO+dk2O/bOUTWljzfh4LdDeujTb3IFYjD1EppQ
lr7bZsc6Ks9r8zgX24nPqBX3J1/sVHvXUPNOBnPPWFAaeMb6fOMvqVqGUzw+8e0EdXSIJ19UyeE/
Jwpk57dtyb+W2Fpem4EKA/wjaX94RO6UEZDnBxZyiEXAQufYkCtQTNvZ7QO57+t7XkQVou1+8DLO
AotUUO5+iEaaXzwv8yzPNMN+YXB5PE5opdRDPj9LFfQEHqtIHFz151ps3kaVsSfo4jWaeqYrR8CK
ZquzPaP63VJfOWAxKGx7uZJwAc+ylZEcgGHcy4PBcp4NGh7xggz7wx8itQnkVkb8r9rx65VWcZO4
8gO2UrpN/G7CqvMk0Wq8gqtFNNLAJzjG7nxj9WZIGjVwk08+Kx9P8siMCHPML75ZOYd2Lj3UCaM3
aHHAszK3fCRuw1+RtTzKEcJjb/IBcllB68FE4bUiUAdF4SXC7Nn5Dx4P1d0N09DTnX2e5cvr+Tv0
AulD8Q6n++FsI+irT3ngkeD/ihu5lDQyPIv0121rk+Eol+HdXBLTCtxazonORCTTlebY0gHi6WSp
EZrRtAJtw/vCx+EZhy33C1IJa/RkCEfOrryWHDV8PcyAemvhopP2mgnJpRPnWoMvrYdcp8wRyfq3
kSZiBNypAKfdYqbZLOaZ90u7McphwopKmgS/RYrVoz5HeGX5KZ74oC8oOCc7uVzk+Y0OQkJ8bEuC
jzyApZj0XyTIdsAhqrs9PggrQhrQlZOuInDOZhFOc+ZJn1euPgZVPgN3zy5etWeGR8ZndYaIA/fG
IEnXz2xO8sBrnVjOn1yeWCW8toqhsbKvgAlwurRPA/kceUCxaeZWIQN1wdIynlKgYKxv1KSEUfgg
/loScvJHfAiuHrv07OMYH8wUtPvzMFzRSfKUadhzXwx0g5JsS1guFzIHDPeVM4JWvR1T0RK0GH4J
TIAbYDXIGect3IZaqyfeP/aZz0Ya0/QyJMjV4SKMKwnfLeS4/2viMtwLPrTP43tGnpnJDHyrr9NG
urO8m9zqnm2h0zmKDbMY+5GCt3xceg/lWydXOlPMK2SQXJi6l7jvi1mfi+nRnqZjumg/8+k2y5qv
E3w08eZaIS7MT7UNV2S6H8fs0eGchMIczC2h3MMaUYOfx5Mz0X4BuCKpp9jMfuDbsAGk0zMRy8pR
4bmzNfdlLGnK7u7LSG8+xb4hztnJp1ZbwvllZ85maKXWLY/HWtG3b8QAQIGtb/hsOOym8zzDCGDA
pJPIBRc0I+PkaUMpFovz18GrYv4ZDQapjkqffo83qaXgaoMcxUDxJqGUIes5yTTpPwCiBj0hDtIj
ZSQUCyeG8Ie388HKSCxdNB6fzJ40pp/LYt3K9YbXhD2MzOhE+LjnTJu5E0yrNEiK3LTLTu5wuV8i
vaC5Yueb+Q+ECOQwkZf3RGEeMt35ZRBNRQKSBsGHdBIY4mK6ldbd4lXyM5CqkpvAWqqPabJ2ea0f
bc1+zFKdrBJyt+98Yh7Xm2812YtcsBhebXIDmzNe0zo88+UrO8f2l3fDNUok94bBveuMJzV6X5Is
lDt16nQYqe1NTGwvMxsM0X+WGMlCEFRkMDHsMrXh2FcZo3YOXsEAruJ90nuP8WnIp5Hhe1RInjEA
MnCqUjAUhoq9/Vp4+p1BPIqxcxhidgAzOSX5UWYk5ZvtMfHk3oAoLi+/KNG7dNJqKERYFzmFnCas
+Y7sTTY8yS8zWAyvz62r3t21eFUQiRsrln7UpD1YVBAn3LYKsXfsXlQjx+C8rXO7N6k18kFyRTDN
8nEXvXwkCiER9MRiYxoWbbnKk7BZqyDN45A7KZAzrElBqJXN1EaklJzTAFbaGzEKBek7Tz4JcVbd
vSWa44+TDslm+op2RowYVyy2bs8pi8rZB0r8fi3toI1ebUTfIMIcgbhdTg5yTUtpvS1SVGZUhLSY
ek7jlKZDQ/puKuZPZt7icJVRG6vOrkzMculJu4vX3SwkXroJOqd1iFyN3OtHXyvnKLKe15xg3boq
kbgwC3a07Voa8lSLwN52l3rR/AmvrO/W58q6wqfytLJ+EawidsBU3xDZqXUfUoENnVr5VIzoCByN
/M5wsqvkTXrlVSlZMzRiGtUb+iYFInmXU0s3pnvC3EPl5g+S2uKk9wNmi9NQ2quoem0wIXX8Sw6A
wo6RsSS2mYfDJrnZV9YtndIjVkCOZKbEu1nHhis1Tfo4+Nw7aYOJSOS+qFQOedU5Wio4Sfb1XyFF
6joyOFpN3B703b1yyXxhRiGVB+kfoczj95x9YPHDZEse+uh9SL9R+PJkvi6bO/Afi/2oLl8zA33l
Iv3DdWm9hWwbsYnvZst9qSFEOk+5P47S4JCWU4wQEc0wTn7GWUW+NX1YRePF7SvspiDKt6MB89bA
JZswIQoZAYePdkvyp1t8Q9ZLGvMRh8RGv73bQqFVNxNOzrDOuwEzseGYF7J8ZZqhPMExAMMWgZw3
gojOODLQYyq3ZgbuMiBrTlftIfdrAmS7yTM/Im2nFvYd+YCYOL9aj3nBVpd7rRq0fUnO1eMwtLsf
iXD3M/lUbHMCYpwxjUmG1RhEe0kAgRfgcXTC7gEWNFkISJBfSQVpyjjBas59PCW/11S/0YZw0qa9
mLT3r/szt3Bc4yC2belib3gC9pojIQYqlizP5KbSYXTU/kbGgsgDtlV/K02jtBXSmPZRJksXE81T
fbBCxNo93Ttmb7YFza3jr6cFI3iDch3DQChcKkqwmHE4NIjx5p/sS2kQWiSBo/SnXK7ScM/z/apy
Bsa/SJxilDNdO9UTqjv5sldacZJf5aOwdgQ7BQModzRZY1PLDwWVO8ZUI0c5iKuhN/I66PN8SoNG
oO8M98wWDgdNpE+bQZ+G5CmRiZavNIXqDEe1AuE/OKANk9kfzOTc94SYAFJAbA0cNLQx6x6Hqj02
WX9jTwi3A/XH7MpPoZMqoqzFmaXDuER2Hxjj81z3DzbripmrqOM52hpuCcdB3omrVRfnqDUDMnq7
RDGEt85IdCmGtIVWbB4INEOnRDco/1yKTO61uEpxoX+yoUoXjoJ7zzFUsmKGyLiz8boTNqtb1xQ1
mrN0YS2ZaQCXdspxhzDP4wAKr2i7Y5TYntaY8J41kp2dr6xi9qRFq+JRpozUkUwJC0j/JV9VWOYp
T08TO0xmwEUafY9M6zKQTp+t2pSjjDGhtEVudzhEpbtbcueXzuGkc74QCelU+Fe7QvxR4wzddjNI
jXyYEq+Bnuv1rSRcAL1mpclD0Y7fSoAAtlYdyqn+StPKM8ER9qsUrq2FeS/LRQUO24QjbDrLXjZE
7dMXKlVyQxt5IsMw2UqgQhWhyYD1r3t5mgLv95J5uEj3qBrFjYD7rbZAufJPaXSQUj4vxDVy1iPN
Cuacbgg0Qyjj9pRM9i/ubqfp7wiD+9CJQ+xipTu72E1OA8BtgU3RCiwEO0BrkouJfZEnFn1OqLy+
YlYr9cUqtn2bDLcYwxvqCAVWUyzanbZM9wjEnez5R42VrsebdVT2LrfXk24z0os0rYsKiq3XT/LY
Zw+QyABYQdxh+hE9yjmnZE2OJ0Q06MTcR0b51CT6Y504d7pTIfDtXLbJ9rum8ZFp96WTMxoGbBbX
F3aKGUgpcgNXtAXdKlY42TMqHNOd6nb33TQ8xGMOa4p9WlbB4Di/puoHuwGtVk9hvaUtvqZkMdqc
kXHBwU1tRHomdKjGgSc+xmrHFnWAicnP3xt1fW5IzFdUDhpl3nPYZWv/o05e5Y62sDjOpu5lCswY
hufIgSQUtWPYdSWchCqk97Q+cO7HXaBEY6DOM/2J+730fSpa+qEmcgWmfbXVOfES6lcZ3mBVQz3V
SyriBXjWzXPIs1DSvG+T9b1qLXACL/L9ch4Q8vEqUoR6VcbeuiZ+qsV76XIVWXub2cZBU8e9teFJ
5Pp429t4WHnRd14hKFWSAY6S5jDrFP4cnBp5MqH3pJsNWllIPiluECfpw9jmSyC9jQgquGNs1EiL
67AKC2n08X6z2m8NB3fS4mw5IvmWIXojqUbvo7CDPFaPALNgmeu3M26WZU6kquLQ0NJfc2btEwwZ
RA46eHw4LQSOpjwjEHXbMvVFTzmA/o3yWJohDCUp7Srm/I5uepeRpSuobFQCBKjbx5BDpqBlpyEX
rQY6sW9VGDdbVlGdXhKDQ4FSQGNup5ThdbX1GG3FUV43yZMwtmAxddqxaLqdGJTbZNkO1WiSOoZL
RL/o71Kcx1m3J8ekErwV6qGfhmtjdR/56uJP0ylWFgUygzAuGY9KvrL0XLqf1m+t3tlBn3R0yWjt
560fAIfkVzuj7LqWJySz5ZyFm9txcexPUW6PqAAfpZMTbRZHENohnR4D62zajzgzNQ81WVKOs/CW
GWq1a04ni7420njRbDYwOdlpSMhNJr5jKB95ZrzJQ7AwheLHm3vJnPWb1o33pl7TBSX2XcqL0tcZ
TI3SZhEwH19L11GHfW/zJtokgs/BO6Jj/W2lZdcy6u/V3gmZXdPPepcPp3SH7k18Rg37B7AmH0mB
261pc+xSUXmmwIFuSpY7FVRZjm43UMpm/ZjZ9bUcpzu3T/zcfqtmhOhl1jFW2JycEjNYP2/Jt4+l
AJ6Oc2tj9gSn5aapQdybHNnqTqOJCRf/WkRybyDKvqcFRdhY5YrrGH8As37WregEu20ft/StauYW
tniyNx0JFBreYWhMiK7aC6EOVhgRKrBMqA7nGWbGqY6iS8BmiOx9SOa9XNNQJr+ZWhoaBFJ9Ge1T
R/2eWOlTsqS3JSUOtTC/a0n+2jjDpZQmAJ80F+gV15b6LBeeMhg7+UKsEmznKKim9AYbLT3DrHqx
6VQqzwmbFHcpyKxj4kbc4dwgEhHNvBuTF/qfkOzHYammGiMpx4VAasRvsqjWuc5wVrvtVn5Pl9j9
BkcXRMpG1ZxtP7YjHZGIzTkZ3FX3IDJQjF6vGP1qdp6lpQda7vG0n5myvABFYnlPvsuMSJdIWRJC
aPxyGiPR62zbzx0tcWKI97TYPaY0gt/IS1ixgphcDXoNimT9ozSm/pQqhRkYeaX7mx6ju6IgB0nQ
uiT1mwzjRNP8iif3NbdpF8AWlIFeAfY+XePzDMJJ27TAwPVTYkkmUfYzAQSa4EQ2BOEYalQd/Sgy
T31ZPXXq8pwV3U2W1Pscf6nCloNcAZVUX63CPGfc+0JP09Ewd3QKdgKFlcLdHuWHMhUqjrPdL98t
pbwB4RxKy2oOc4hCwdO0JYIzTUOaqtqDY4f4WlAe0M/SacqN5VJRNle16hyh8GnEEPVmhU4yLRVe
ooDhEZAZuxfVKHsELozTeGK3PoJX0Pyh0lsyT9abWxUvaWlcODdP+EVhTUW31Y0jigv73hxP0lSL
OtrFGVUE2Y0tyoVPEjcENklGfYT2uuku7YjU2gMMe160qIOOiiXNxVgdpmYs9q0xsLC0UVxiISr6
owC23Tr8ghFGjcc2ZxlWY31cl0jxbWNpb9gizUkUiv2TPpD6WdiEZZuLHKywWv0HrLx18XPTyl9H
1COCXtHKgBKFQE4EcK1tzBOlshFyuD0vvi5ouJvnOQFzMhkek0wB2irmc6sPTsBiRbm20gaw8/QK
SDLpUqfVe5MRkoxoSd2UoAp9rTGublyp1Oiiz0x137a5H7+rXQeLwlzGM+ox80MENOZgVGV3WgAy
XgYNn3EYyERZFixiJcuWQIwqNdtOr/w4nyJwF/qwbwf6tsyb7QDrTmf+UGhhVhtWOKVlHKqovlMe
JBT3AWLXt3nal0WwrOzGceiQDrdT/HykGI+IzX1rVLoWBfNSNHvNbDagzFOVFp7oSB3U+rJdioQN
neXxeKfHmX1qlzk7JcB8j13ed0G1RAV7znDOxhDhOa9raR7cYbLeLFYVihxRTgPAxPjWLW1Hzc1M
o6tTrdOjCgLzwbGQPDbrSnlM68RmRnQr0EpzuYhoyY5OUY1Bka7JlVXQhGu0Zl4qSuWw4p2R17eU
AG1p5GA64uUZvsJDAjX94iwT7O4qsRHdV9TlcXRqM9r1CigiYEpO82ipC1LYFT2STPCvNUFRmlCv
iMtbNALm+mgZG3kJfcjumYsmmPKh93oBXUftHJuzdK1ONGJvb9OCwFikKXgQB3oX0Z0b0AYxDuH/
muQEwUVEpQ2HyR5HmuxqQD8WU/fzudaOxpRljyKKpiAirn3NWFA+OCgKakqb36+10C59aruhkqyz
T+MGswE6Pr80Jir1YPHoIGCV7kKuBPUUzYt7o2O/5NpKus6d7/M2xqAi3U33FC0LBuDQwTgWW9Ah
i/1APq2/j2zAPRoM813TlsslHh3nuk4JXPKmTOuju9FHybO0SHzOTVo8FFXd3AtSY+ciMapQycRr
2hftg95EZths80uuD+AR7UQJBezxMBYbUhUJOahxAm7YDVPL0mko79h5vSurAU7PHBvrd+SPJ0JS
HAPdTKioujX5ndbqdpmddoG60DqBg9981lctuS0Q4wdeZWb3baaJU2nCn4LkUTwJdq8/l5WJK2Y0
QWXaC2C6SD3pY0xxJiOjnI4pENm17mCiq+tlc9smpJI93LjWmNFeTrivYJSXHUIw79WwLWcLnU+/
GZHGNphBf5kWdU9r7uHUq+1yVqVm3qbW075PQGVShtdSVD/rubxJVxdNEAdevt5M8c2CxiP6kWwq
7A+wSJpZBxuiZqc+obzWAOIGGuAUr04Uk67u0DyNN5O6c2IQoNnqGszxYHmd3Zj7jg4BO8525XHR
UX9I1aj0JtEm0td3eR00niwzLB9iERFYW7w1hj4eU1MZQvi3W0DLM5t4uJ+kIiHCN/XW0kUQUTFn
XD9HTZmDOtY1lNCL8XHMY9aLDjpzWnrxM+I4/6R6Ee8auqCd1JwGJw6isYGY0quauNe8ZRdbZXWo
ssYK7aQYb5q1aXaTVVOAMVr2neGs/hQlkJ7irSUqI3fSVtADt76inGNW2k0yL2kQIce8y63R9KeY
Mdg0PLQhZoXTtJzooyudizDHImy3xjnrRTRQ4R0MDp1JItKNjCTL7M7BpqTuIYZadbAM1vK0klI1
h9rwo2wlMcwKp5SrW+xbLIVZ1EPgRGS1435kpw8W+YcJhcMtJSwCgq+G9eZKCFNUBaJt618Wgi9B
WfRoISqAu+lo54CQTcAKliViQxyBlNfWjF1d5sFa986ZvHDubZWZEo5t7XnQFopZDuhnJP7csKRX
cpA7C8Y4E3EAYTY+xr1C+d9x011RAIKPZzEEsd4kj+hgbCGd2qszve8QvzW15lisC/jv0qmpMpsj
8vpxtdJ0BzCMW7Fb4yXbzZmDcro1vEJVzK4YI2BlagJMx0w0f27ZNHXJwlTdqT8UvUags2R4J3Sp
CTiWF09xgLclpNE8urwPYQ62jNSgptd3IyplfmQR6E/g5E+j2a3B1tjDIbGH6WDTqf2uHCoMR7Nt
h8Yi3AeP9ZZl2vTAvgdbXXTuc1QUKh56rD7padftOHeX/bo2aMttnEGps63fUkzt9w0fDBioEQeN
BDTP7gTKpU26+zhV1IckMyjuc2zRVVtvcDC6+nNquypwiulpg3q1y+g85EWDCW4FQR9PHeo0FDWo
sTpP0cYanSk0u0Xx16IsYi9b9E7KMoGQN7Q87Cjj+4qlazhX7nisUKKne00+A9BpElgCyGIFZTqQ
E18Bo0M8Fih8TP1ztpCrylvdemhK+mWWXWz7U1O4j7GoiGUK5q7CjzxNiVUAFxpPulL8gglOUlPR
6lvbzpqgbm3jWMfTGCwRHvc4691u1PpxP4OIuqBnAWZkqcbHIbPUUCs5cQY4pxc1npenxIQ6uFgr
5UpFKwiYcTNizU2uTtbmp1adwF7P5vA9GessUHsEQvWkUqmuN9ZRGelXWpXCuB8QlN0N+dif9G2j
oLolyiFNphVkEWwvvzDS9Q4AOYn8ca392p5oxDkKinVtmlIj1YuHiu5CtMY0CfBQAyP8UjcvrWkH
Qe/q6cbcpvzpn3lOv4tG/EXL+Rtx5Teikx63HfxKuplsqYXYpNmdpVvcuMWNVTjPtWO/GUl5inWB
GR2mf5FmEH+kzdCUWSra2ZbxOxtbFFk0OjRluOtdO8FNU7J9nlJPNFTnQ+uM9OTOdvlSq3OH7HTV
BAXJChTSYYU0+SA7UFj69Z8H5Etm/HcmDwQeRJvxuXWkAP6biQX1ZRzrvLTvNG1xOQqyZAeFgo6M
yzCDI+8LspuRVuy3xSYfScfaR8VZi9s4K5NQd9du17OVSTyS8G5SPQqkD0nKa6E0XEmO42hne6Us
lVBLG/I4Q9rAfXeLl6533COplbc5hQ2sbJX6b+0a/sRpc1AShuhv26b2OwXRJs3iKMhX3rOxQKRo
bsHjCJDgvbPu56xXv/3zUP6JbIm4owrL20RV/3dRjFq0+pqv6nifd6vzo9Hr+ihFaqnft/lduXQU
5UeqeMtUzd/LrUr+RVDmT4Szv13+d+mLdirWacpG9w5mXewV83qG0gRIiGKqkT7r+b+1T/6NNf+1
k8DJQ3IiZofo9hsFTCwOD5fXyf04jPll1hMCl7j7t745Qq6/39cnDEEb6SdhCLjz/70+oZPFqR6P
0V2iggomdyTFoZv8saIPtZvfzmRBoxYD+4Up/ecJ/fMT/u+l5d//plRRGVa+xoWOpglFRq+3nR+C
FnD/wtv70ypFSAtFXDJmkHR/23/xWGtzj/jfPc76s1Kjb5Tnj7mu/ISt9i+KJX9gPcLEI/NmWWiZ
02Hpv59n67XaFZxodwk+YGs3P5CI3m/p9m/kTiln8duUcR1aGiDZDP3R+I2TSwu6LXL0yEEzEbeX
bKTnGOTVkI9W4wRUrvbMMZ95y9bedgC9/nnS/jCeLs9osQVti95gv42nY0ZZB88vvu+rfb3iNa/F
Q9YuzzXVg///lYQQporUDibmd3lS6GNEw7RAuC8Q0gZ6d+4AhKQZnAgSjf98qT9ZafTnLfjNqKCh
ySdtz9+X4rAuzdxr8b1uNcng2fWG40g/nL3WuBZyXDQvqOCEhUoBwaqD5BXSuyGmnmcroU6U5uea
6EG2Ov1ro86jP+QIN1RjqR/G0q7OxE2oW6cZ3WZoRwvdgFpDtSg5BE14yj1ZTrAMM7Q21ez/ZRT/
z6KEYM5/qgV9G5XX3+WK6FnYpB0J6/tFV0mF86qP2Sij5wQ1rH8Ruv8/l8Im/20Q3d9kWHCi+bPW
K/8P1u+fVp/OHkOpzpLtAn6zVls+V3ZLS004PpRyCuPSScliZbrTtfZf1sQf7D0W438v9Zt1KuPI
GgfFVf6HsvNajhqL1vATqUpxS7rtHNxuJ2wzNyowoJyznv58q+FUHZipmToXYLDd0g4rh39dqXBZ
Ze60CYJi6/hSqUd1xL/Tn/FPR2fpLvNKQeBTrvvHvko7jtzGAT6RZp4YlJwlITbe7RYmxujxSAWP
lKyRIzQoYMspWZqpKXQCqu8YZfrvS7HNf5Au/3cpf+zbJk5We+3iXb3AyR7VHGfSDqqt8yGhiIim
dVp5lnDvNYQbQ4CqKVOg5tbXSPs3vl5cEqKKKwAitW0zqOBiUzlM4UxI769fGjTxmtjxhU2GPzBH
qtDJygxO6K9dkC9OaVXhYNI5eRbA3gPgF85OsxvzsbEn72tQF3S+mH64o0xl3vjJiG0eM+PGrxuw
UhJC6PVcuttmKcsdMB4j0yFLmlUy+gb/45D+6Yy4KeYoYf4wMvh3cTHnScvqLffaVE29klEtqnb/
Q5v8g7njgw1KCz+ZGgYN/PGONnE6pgcwKL0ugKwllFDV+6UqqD056CQR5iE/L6G3+feN/ZP9/ttb
/7Dfk5YgFnEr52rSN33sBpI19HgyJmOkVqnWg2ZTuXqyiWjKPxZMZ2dWVk5u899X8U+sxxxrB0xo
oup09/9+vFU/m8DORsnDUBbnRhs+kUffOrn53g1JRBBe//rv7/snI8j36SlkRi82AgLz9xfmWl8G
rWckD5odUuCeA8xPn0fl7TujmS5tY6Yk0EnFdKm3jpqRquRCDRs1gLL4Hyv5J93um/RQG4hrG7vl
95VEqZ5XWes414DqfQqaq+opGQk89JuaPBTZTNKWOqAD2X+8+J8EEIgAPiAcjAcjtPX7exefIYVo
2/AhLHzAdPwu2IJi2X1KEoO+5H/f5N8pG8QGj8ZG7tYA2/eP6yUJO6ZFP+EjUteigVkZ6g3pBecy
WdY9Xu6XFIBud2nq/9jj35WHvNcVuAXXYQDVH3u0gyTM9X5KHrxyvo5jcQRiddeq+tzY/tO/b1GE
5O8mGgBozFgDlBsQP975+3HaRtk6bUpUmy6sbuWMXrlSQ/EfhqDz94M0BeRDyWAZBhn8SSx64RtN
Y6jgapVMbampVFjHUZedPLenbykMuvUwIigVIILkDb3FPJQ1vu4E7BdlNVJAnXvqvshHex+Otbc2
y8/t+KIo+SJoZp87gK53bk+qXs3Wsq3TtCF41/jkCssivgxeC2yEl5DbMO2Cwgi6ZJq5t9dzq1d7
QNnsg6YnVAdVBmOSGXzhjW1y5w7tpXG84CPyio8yoBArpp/2Ds/dJ8hYM2EmH9a29qp5IU2dPfU7
uuag+3Rq2WJrSLaoJ39dWVQq5y7TGTLdpvrc9ZvPUVgXGc1SgaJssyo3aUW/7v/3WhnfZTjMzQKa
22GUz+/XSh6esGWklqvtMK5LNwnjMGPt499fIiL2N9pxbeIETEr3GaqJ4faH4M9qJiC3JHyucWFU
J8Cuyrdmps4DPJf00vlDsx+jRjHvIPX/gzH/Lv3l1QZwQi6zSoij/LG/MtDTzrOa6prHGQ7TCCys
t+kpcJOSaOc06ssmIos0leV/KLu/8Ytr2w7mt0xJtw37T6CosvH7pGyL6tpYLZm9Kiw3jFkNt/9+
sn+X8wIKK2obp4i58H+GLMYsglqaJLuaIdDuc7BbdHdFyxoSr852dqldlRpeqhHMEqc7uKQc/2MB
fxNBoKkyawecKmZJgNz0hwiyot7sOq0urm2VGKCH+YpW/AlxTDkpkyuisgvfSV75tNAvzslvUtfb
D6mfwbhOTmGoDswHiVIq16vmaPSzcwwmI/oP9fv3y5BhQIDXWKYDZvGfcpI15crswuZxYIJMH9uP
bVW//vtBAGSj/qbqCBqhA3zHwb3DIPxDRo5qyaigsspHRuRsmJBCpZW3Lslh+m7IMKTomNJNnpf+
g+t2Z1KkGxMgUKcavzWLfXXK+Wvc5HeFQX7V/1bypQfvRCUNIC3hfZS3P4jT76s4oOIwecW+PrYm
w6mZHEXPUkGgubkzGG/dkk5f+f5EGUL1HTDvp7TzV22U7dJmZAwL5V9ZeRfnPfAnxfa2oLo+CfZ0
4AkqX7+eaW5egV71FFIgFrZqTc5+y+kd5sTMVxgMjMbjIwU1XGFTfSvr6sFypmc3YqzCYtLOQzUv
rX7pRR+YfqSapqTir36ew3w/2fNzq/u7IfLeMW4/2cu4qShHTKJ2k7f2EbSzrWeS7iTckFbBoa30
tVaXTxD414wKfSeKsrVGLXA5jH8NZvOWGdERVFmgcatrRIlhmxvbMdMo89TvY7r1lqKuNozYu7pp
/plJ3Q+JRwNBbrtgEFakYAuG5mEiWKZ/9vXpuQryF2rUzo1J9RW/jhpyn0iknobF3ttUFKmxebME
ZctmJB8n6aw1kMT0otk5lX+faVQFUVCwdVQH0HW+fKbk8a4by2fX0uQnzh0/mcTJZobt+BxGyZ1T
DICWWtTvj59Go7qL3ZYiZJt6+bg7hMvwV0L1xWph+My+TYy1SQ+SZ81MfBu2Xdm+pgmFLjE3HDrR
PVXauzFutktfQQ7+W0rP4Qag0scW7MDIjx7NwHnXI+NkqnLb0CPbeuVFoy5g1MO9U05vS1eeQR6l
YaKyNw5Vk3oHwklLvUE6f2srDXxyOiGH/tgk/QWQrrOdtw9TEe5y+oCaotkmlIulQCs6wfxI2ctW
Lk1T2V0YuOch6s8Qtt2ZACFOEdcyM0Q5C9b96J69mu41IAhKxl6EAO+vJo9eM7ejRM24uKQRXbfa
mp7frLyCZracWT6jF1/Huf+Y7epb64R/Kcpr6sB8n+r8h0HDbjS630C6v86S2Jv84ph0VI80XXwc
TPtSUTTsUDXAtLMX35kIwaqtYU2f+qaToP46W0bJKUMK9V1WhvtmrI4l4AVu673XHGfZUeM2jA2W
fLCdYkp4qSlBzjPrecHenDWAEYF71EZOuFEPfqaYpsZcQ6yUzzQ+udmKde9U4mGagEiNyUUrOBCM
tXrJ7eV+iJPH2cEvrKx9orJhM7oJdYp1DYyApoXGc5lQGmtQemCV/l9AYoSlWnUDBWiZPyfPLmXk
lxRXx5yjB23Wh4Me+zREjvmp7CdQMigmMcuLbLLJUcQVfTz8bEwu0hFmUdscLV9HbTpOi+BjziSy
QpN8Y31f09rrZizYDWjQYL5U7W+ob90kdFOMWbcVYMCIzjYrGI91KwVy7tbp36OQsmVlnS3nsXVH
FgnuRLMxq+8zmf6Oxo6GZl2gJy6knduU7gYaFMFQMHPvnn+KLLVgc3NYKPYhPj3V28kEETtoz7LY
UOChKQJw1CuOM6BAw7GDWoUiOgbBOf7n1rA3yk0+2GEJJL7QD23vlmnuWYqO1NNqgo2zSUp5R/SF
gtjqA4D7u86LN6mTbt0uedGLmEQVhaY6AG2lEV9qlW5zkFBTK9zkIFZkrb2Lgnfqod6bqDjg1851
ckjL+ZFyxVUfTruWfk1elJTYPVQLmM23wjEuy/xtyeKTR7nIaNWHbJROqVsDtJyq6Txq2bGgrBg0
FRCu6LMiSmktYBQNtGgkzcNAeWip/YgcGcTrrdljSuNv3NZbZfRrC34haCydR6p16YIuVgpAiml2
5JKFSwdt2OsFkCi0FrtW+KkrukuugjP1neuuj7aG8TUJIir7GbnRRDsAKJl68MMAsQ4oHuNd/DhO
Ub7gdJ7nDJlnAq0YzvxBAikaJjV3eCqLZB+jhBwgHgSWguXqbQ3y2hveE/h9IzBlHwbfCQBPUODm
FCbTD8z0OaFnU9FFxGe6N7A/tnjYZAd5akIC1A0AUHTXALhjja9D98nWdACdHuVWB0BK2bemgZUx
qy0nA045UyrbjR5qj44W3IsMrweklw+2Gf1a2CwhgAOhMz8Os5sAlGLsq86gIJBaDU0JATOuZ221
33MFIIFurTKKNhWKrM2eOh7mYOkF2UcG82mofSVwq9AMObCnsHgmNrKS7eh08cwuvZRF0VzQ7Ru3
bl5Bm92Ey1ctrpAOqf0xtsVEm9e0advxIYnqo52ktCA8wwZ0XO7MFON1+ZpENPjN1rma3HNJJoDe
wSV3aXrJ1iFdB2ZXfcCUm9wB0E3UecfEL2s071RdvwGUtRHudPtmpafeqYE30yw/ei0fpFhucVF1
zl2mDY+Zpp0MAEVw/Tbl5FB0y9iVierBZNzdeFMEh/bKgm4Sni2LWuqxgPq524hY0UUhmIcGqQAw
lpnmKzlJmwAgmylbakn74aUmAW5VVP/0/WpOHkOYlXsXTm4tmwZwl3KX6CzUmkDj8PG5oiGpxlDI
qGOniOFFq7tz3ht7g3ZwA4/Rkn0IiIBzTOjRTIfsJixptNiMPjKUVblLIivT3YicZPrkRx/jTEd4
Qd+6eRDuNijhoT2KkBw1pPSjMr1PxhZQlLbneETmdWG/JzK4M7hYqrg+WMlumK/+KCUBX5i3QpsH
RX/krA3WI0dipdZH1+onkZ65/y03pKIzO2bqm6s8mUu1VlN98EtzO/Db2PZrwwgBI0pOJqsJQhpw
4Tg3qz4MTgOvayMUqYJxa8TNF95thK8KppLfKmZ1Z43f24RxFVoP6HKlzgyhemTxHd0olV9SLfNl
to192D/aQsEL8CYqob4urVY6LnBYUTwzuFdS+JhrCy3rBbr0okMglAzum3zcsP1n2Zy8FEjGK6wy
0hcVk+yA8ZZuPppJs6N2nfbSIjrOuXW04vSniStbbVoXHJZPNSWWZlRTpfNo1DRRNuF1WsKvJrth
PZnxJARqqUs7Vtuke4sxOeTtlZs95La/FRlnDdUp0WkO6tqzHA6Mvq5N7ZBzlXIcykgujU2fyuSt
GENH87p9o21h2rYUOB5T0NReOB6tDo8L3cmzOXSr2o+vEWNhSSC/gMeMf0WRva5VgOMYqzgpv+vL
G4KFI8/p2YnX+ZyvbO+LsEeMBpBzg6AMipCJnYBB4xBgXjaug3kDsFtH85au9VSzPDHE+5CaBysf
P8l+HDqtKOL8Ib9ZefMPKs/PfWnRxEQvRV/f1RQL1tJIkmb7ac7PCXrdoeE37P1LTZNgbFwjpkov
eURzVPDgMBh+A9jOg0lpZbEMxiZrg8vs96QESueeiS8/qoEAeT2E7xVjRkSPa9341i8KyijtZ+Ej
RlsDSQdKhMW1VxwqxupOp9RznTDFdoYmKH28z0PjrLvu3qAVQ1Putm/Lg9X0CRPbyxzlPG8TL7wH
LunKEJr1GNMOMdDV2xbWUx30X2KfjpG6TQH5BGvN95kM5ievTI54KH1rO+T1Sd7u5ZRx0qxEreG9
w8DvEj/F8iMMEkZk5xPFvBj29A0EttTjhN8Cpd1TGvdUR9HtOvUFs8JoUMfjQY5MdI/q+6/R5HwO
yxlwIz7IrMaXwp+vnT5dHBeXadFjZFB/6J16lFqVR72Rpi6tfanL7BESfCoa99jpy6d2rIftoKYH
5QLUhKDzkAqOsnaBxXy3JDuH1XRphuBtdIN96C/faCfbl8bogjKDY7TkILHr8+eIylTUxKH1w341
VDP4BMVVD7uj3Uf7ohW8BYoSA3fXFdmzN1ZfKQ05UVq1y6voPgjqvdFaj4CAbpQVvbfIK2o3dmPN
wGQOEdwn95ia/sdYBtcQZ3OOI2ru1JFk+r61AzCf6BbwjfRcp3C/Tr+8kBRmULaqa+IP40CR0PQ9
Y2hBaRl78r0lS28Yp5Y9DwmzEkofc6AbXo3KA4rPNO/zMT2LuKRZ9HOZ2M8qrJ+aIr2/nc4Mkjl1
IVZK4MwZzuZiaWvG+txTWAsgU/meljTN69a+cwG9aalj7nN151tki9noYqlduSz3euOcaHZd+XpN
E0O0Ljz/Rx3WZwd1DZLSxo66p8RGyzcG4JtWE1LdF34WUspmfRtBKlNYnlSenKfikdIG0pnzxo6r
3YK0bcEbqgEa8NGVXulthQfs9C/CGmsxcQcupFLzc7g8IlqJepuRsRmSS95/1HRUw939hLCP14rM
rJoVHVTOVgSOhT1rAVG62Hw+A/oskmBV2L1lGaA/g3FX4kQDed9odK51Nqbpbkzpi0LWFDN1USxH
BCW2FI11a1WceajIYVG93UVEiegSKjTAcMi26ex9SSxj53Kz+qAuQQ4Cbj/e+727T0YwSbCg9Mjd
xl64okJv04KpJaaX/M6MBxjTjdqhmbEiRDnS7+9DUIGOlUsuEqw7ijah6n4xQBSM9r4GOgvhTmTM
Sq5QTslxX0Uoa11yL19TQGSo05AFysMpkJFjCeIHhfsURB/GhI8voV5aR3Rpoza/Eup9wXBnbtS7
yFqxKkVLZ096+Cr0oJXJM9vHPRCDpg6nC/AXsiNuwSbWICbRYmrbOjP3wnJ8G0zalQvmaEN5DBqe
A51wjoxqI/K4CU2iw83FsYc189s2zXR0cBqM7jVXoKYM8cpE63DaAO1SZE13GGybx59YFCHds+jT
fCLgmUIUAL1gPizmZ156M7k47JAWt/5LGr0bkB+GrWYNW735Vo0vSd6uAR3He/eOGuhOFTeOErT9
z6J5yV7d/CT2Kocc2ONN3VlhfNLoZbZ/CI1WwV9tK02ZxDmyBh11sNK/dKZyj/OXm2nfyekUbrpm
JG1hG2egM/csjpldzDJ9ogsApBR97SD6xSfMQ7U2kR9ifOhYeThbYuFRUyzwf6sJn5AdsKLFCOhC
e+2C5a6eCkj4SdhEGm7GkYws57ekBi3JPX1GPv2agC+6uONAmGc9b+BM2+9N9SScmYT6HrJvZnXK
iLfX9vQIi/SgoYVOTBfSsAntTvp152Q+2F6x9QN9l0XvcTfsY5Swqe0Temu0iBFlcg8cm5jNwmp2
/y4iMvPsXZdooM1ou0avLyM9RYbQLVB5/CYXKXyqlCNdPrfFD5wLQW2S2QCzsBlexxahnWZJ154D
f8/jCWPAxqASmUTyRKvu2RN/t/iCFlSgmd7RU8m1xB7LUhrj+08QEWenMFCF5wMDlIRgXICOCzbY
VxB9VU57k/knInfEt0vJj5BtqIFNmunnFrsDSD8YSohDfK6W4mcrBG+NZ1mQ6dB8rYdoL0xjskPx
IFv+z+ndXMXEPcgZibCX//tTvZGtJ8tzaNMka1mHIeaNeAUY2PIQ4UkRtpCMvK4qBDe2EhOwrgOw
CHBpmGoXd29ipWBrgmyNtAL5MNIPo+OckZHyCGfU1xbBhZQq9Y7OYjPaNUt0ybCLxRfGz2MU5Cfl
0LrGvXMQwlVC3w37w4Xfgc1zDPrpZI3JQ1C84v9csMbXNZEAR5TWENNM7exYJsNQDvKqGy0B+yPA
nHl0sfBTGUSwFmGjdY8Ns9WnKtnd7Hj15NBsTLvFqkKY59rX3iPYem+B/tKikcQoXURqcvolbZMe
6U5Z9aiik/ysxS0CM/OLCBuWHqT+OvWNfQK0IGFhuX4Lt2r2s8fB90BqoU0TwwwebvR7TGt8NViS
l9PfsoN+hCf4knBHIlfoaz2b2B8iIeW35Jblq7BoDbY10XhzJNxF7p3dix5jshiIHPVJB8jO8ktZ
k1LVDuLDGIXY2V3vqqcmDNbIIZFqJf5ZQRP3qN4ganFzKGheIy2H0rjnqRazykrUF99xTEQRJDPQ
lzxGSAuReeoVuqsYWxj0n5DScnDsgLfhda+ExWwCfsoVGLAv4fgEDyTJp8jNhGkUOgzZaWNR4Q3D
BkTK1lOI3ESriBzUALZgpIvW3vc2xRmEEVi18KDS2yNVKBIeMXsQCnl+ZDmHik4EAnRrVWl0TBPC
NA+8BvHTlAh31oTob7+nuB6colx8NQIJre+E3EVliQDpK4v63C8Vt10zXWUhLo9OZN1W/y4f40g1
v7nGRHQiPCJRKlChWYd0OaLIeFLcRRyg+y5yBjeaD5hEC1LDXfd+dr69K403uvvOWqx83isOPMI8
rZ2z5Q6AOLlbE2WWT098lBfzCnkTjGcD2BTW6X7GcJT1Ct0ip4lpgIuS7SRQU8d4LngrfIsOlYuF
V4z4qnRzK05/ptEkihDo3vTEfK6Q76Lsp8J5zFDiaaoOfuaeA284xO2PXnV4HcHzoEX3Ccq8GUHh
nSiDoeRoqj5FgEQYOE6N0R3lTsASWtcu0yax/YuuPcSM/eAQRcIRkJnNBij9dxE5oz3uY9tfW1gs
HqZQ9kRZzDYQMCudwRoGqLbFtI3xDmdFGxX6ATxmCwEjjCx2YyV44lF35+XEMPv+vtSGalXmgEKr
+aRT42uTf0nYTGlXD13U09we5atKd26cJQfHtfR+8ln4TX5OQyG4s6h4xXY64ASWq8TlNAVtWsBB
6ltuguup9XjLXlhSa3NUC7ERLoahRA2RKKf9DofJ4SuZu9Mi7uZrVWR3proJQg59CelmaaM7Mfny
ANh/qcMv5o2rRfuUsEeUlkcz6h4yfIuiyNdMI6UgvrtpQq6fk6qNZTWLXWseRu/dJKDtxw8AYaxp
Mjq3I6Sfs53so0SDWZZ+KqYnTl1sZCLOa5Si2HwiKUS1gZR7FtKkFfcgjUoVqC+yKRcrSSSb5iwA
DUvPL+EhYX6jO4/IMTN4F/XBkJOjcB8BulOK1Uoj7YYSOInOCVXJ5efzM4NkV0OgQCtVmwwbYwK9
w2KKkIP9ZTb+KaSITV6MYQh7CpF2YB+DsKPHaqfaYhOASd9yvpiMVeXuaKZCEf7whGnS+SQnH9vp
I7KFWJ4yTwVn5wMULXq0UV9+SnKMuOxJtiBaVcx20VktFl+G58qNioVT9HQZxcUeEVODX2qwRoSH
1j3A+CLz8yQjNjUQowO4yXt3iCqlNlDDwV3juBtelfe8UcsoG/A2socSp0JYc2KiAk+ax/FCXGGy
+0dd78VeQ72H0I+I9YbG/dgFAYSbokVjDb25EpmBUNRSvVhteWfpTHPIq6PevbbYrSVyLg0VyUWU
AraQn/hiqVaED/yxOAQcAcXb+HTgvMnRa18DrfhEHcPD5EQ7EeuagP1rr35NnUn1pBHLhlSstAVI
aNzLc7BG+Y7pfZF7Cog5+dmHeEgI/YoQkph9cxXvCgWqFiaFQU4DnbsXc4yyxK2H7yAinr1I5J6g
tGWoJ6SR7hlb2WRHiw4TNoq025YEPiVoSWERrwzp2smj9iIRZzl6Vsn9JdF7gZEkxmmB54NlzX4x
dTaJPYmgRW8X0B3caUYLM361nQ41CSnidEE9GP78jZe/Rw0uSttSfMoMjK98YGy+5uMPvTMOnQcX
Q+LQtdgj4mJlQfB8M8NDYK5peMMHTPN8bwOZLD6SGDlV+ywWvS5jNtBdNxGDEgefaNvjvLM4IThq
eSX2dxBrQfhsDjsGJ2jzrjW/iOnAeUsAWowCr4ueXFgyNfwd+DtrW7066rKQthOKEZsduy4Cr55h
XOuSLdZUP8w9cK36PWFPYa7FfsTeyqU71fjKJXIIYgvCjmJdiU2LBWtyrqX3wI/xPtoyFuOP07HN
C2iEdLkC80BlF75v0+NDf5XtLxFpFYYhJ6CaDuxKFiUWl04vksRFtRSjGaB07kc6iZsEg5Nj4oXC
/g0mcmsFGCPezZaRmGtivMJ0iLQYO25Iyz2qTxwvNnLz9jFPupgmN+hsydyt3cl4D9xUMjiVexIW
kxjx3Dv7FPsHdSn4XLV9SAKWEeBd4c7L++A+IZc2/NH03tlI7DtxIkR34c9QzbeHnkDY2bQ3cymU
vAa2qHjK0K84kqqKH8OoWxHhWPXxqw1mSAGalCzSnxexBcQK5Zkw90CHo4gMSA4DJGFMgFw/GoIG
37U+2hcmLB16TlyUXm+P4h4YAQ3ElUIy/TVY3iqGhCT+q5hoP7woWnwRcT7QFlwyN9b26o7+w03J
ZAnI9WYM6N6Wc9fmxwR1kg5UB5TRS2s5DyOZb6/V17IsAw+mFusaCzFEaDtgihbaD/EGZZdWl+3b
1L0Xc0LM14xqh4UxJsPkbi1C1kLK4g463Q6bjVwBq9KYDkPf406rq5NLMkIscuiI+TQbHUIyXGDF
s6c0Si9l9Tm3SnAjwUEL/H1V61u1YDJXAA+hc/gtKQSQsyoHwVTCy6Ifs9Ga+ygzJAbCEYuSLUJn
21vGEQMyq94yWjFnn1k4zFkh/CPiCKZzcLdsKzvTg3hKAX3Bq9/evALsChmfKIwD08m33aU+ym3T
Q7olElHhJGigW0sqUfiDIDQI19uGbhcizd6dnhdXJusdxEyYKCaYFCi9nFelfYhU0QrCI0AhZ3oL
asOnmRynRMGQNOLL84VKZaklQz1DEahwuM9onIM4n+mI40kCNBxJ87jmeuLmqPjcqaV4HdhwoYX7
nrAV5iyWK8uN7B9C3bJyvDkdn9RSMqzlu64AiG6JF6LKjBT7ifv+RboW4UZIK+8IzOCWAjrNz8UM
QgcH3QPr4h+AjW0kyM1TIc5ifs7AQONfsElsvHbJlfJiPi36i++i4lgQ/+iBRppbENGAG1NYVHVJ
ozapRUwWKMghVldhVAgfBaO1E8PuFkUyQEDCsu92YuwSRzFjPFS3PIgVrvfpNnUwiJOrUCiP4vfm
hLETN7e6Jm8gekLUOIwh/5XHikKCs/mOK7Y+XpQ47HxELHUWjmKSuBaPKttn3giaIwAwI4RNYF+y
Q/2qM5J9nz0xQxtnguqm7sLg371royvxZKiuwK79tfkqLc4OgBAuLKnJdBMioBgpOZmusZFy2YwY
TDeiP5RGYcYLt84CEHXoNf6WoAnPhJ24WVGZiHA6gsDloMKNSxCi4XwMTD4xbdMeWc3B43bJJSLp
teHJLtRO5wzE6JEjR5ndYjLsp4fvYUgMF3k8P2NW+xYHUswzsL3xj8XaQRI3GIcoBTG/I79ZL+WV
peN3K1Ix/RcHyYd1gS3MAYmTIRlp1uAxlDMGGwM7AsoOqUmpEfRu/ZJyRr4LQGz1JiGZ/ktv+1eL
hu6heCeL3t8oBuoXqcn/JUVx86FwrzC9sOxPYjjYsBkEaQ+fc+oCJI6xhPcsgkOpinYflm8deix9
yhU5ufKDRuPViJSSA3LZPHRJMEi+MJ5KrkvMaDE8rfAuDO21ZwwACN9SgpCFUKXpTgek7O295ksa
xgLPeOABseUfesxZkflTb27FEchKj+7eZZ03/VYMuJCfcdadGdwRHpG8pmgzBmFyKdqBfYgfiSQT
Ue/P2YW1i01BnEXPtkVG0AB0F2R47YOG4T/XkCTCTHQUTjjlnSKcRDXzCVYUCG5QXJy4KU3bCz0K
/XLLhfeAYREuf3kIdjFPJKAZ9Y/iJZvjRRhGJIOEO5Anta8DGGevHF0yVhCd6HFKW/mPvkx7Dm1U
LrJPu7kPWBL8iigU4blyqNfF+EM5RMZHUDbA2xHlgK4IibsocmIS0gBtkc8/Il0bAnSMExIrGk7k
C2cCC8BdUJ7BA+WA+J/cCzTMT/n+L4ITapfEKf+FKl0YzjZaMf/4ffvm3ItTKhZS5oJPA+Fwj6zV
VtUGiKafD5Ll8GBJ5PFeh/Zq9ieGHMa1LE5IwA5ACQLZ1Fr2U0SyBa2m3NeRKrI+fapxFhIKBqDc
CXdMmEYnm18RooCK4RXe00cysvdVWeruJ4uzCh/TT/cf24iCQf2g28XeJ2+ZFOD2kUb9ZcNbjbVS
KfZK90oPGsNdR8x4Mp8QLcsUJZLeUzIIP83Gsh6pJKmgFM5VGJLDEktAjo5DkUAXwlzsMtEymMxE
QmBLcaoWtBLPw7REwgmEmoH+M2nP55tiXBFuFCpHTcgt3oQNcbfBfIESeabIVHYZUd82zKdkio+p
S65Z0wBK+o4C4ylOhU8PGdW04P2SYaRw7gf1ZpGawy8mRAIpfk8HrAdAxDgglshCxeaiZWvflIhL
+GfJGZxXAFoHK3Bh4hoGhA6ScD6J/94lZ+ycPZEo+KEmeyYcyO4HRVwIbQKvxSYARaRf0N8MtoR4
5ACVSPHB9DaiO4Uvb3pF7H55KhXsK823SBmq9jOnLs5FhkUXGa81DuuCwJCAAEwnsU3F2bMjWrM2
csmRB9wVDqb45iKC/I47RbdRjoWGZcgLUk1uRdQghkA5MQODwiJvjogM9DteF5KnyhYCTnhwS5nf
LUBrR9jH+k7uyQ1e9OoifY6oN9TjStxDdA1C3EZ6sFUMT/5GDunGVx3MCd4uoWOx53FWTWozRLoV
lIDg/fA+jiL0ucvI25p+92Cb2pF6Jb6LgJBnQX1SJqPlz6KueRo0IA6jGBcsKMnH9dgtmNL9ITdj
oNQfhQK8/I4vXABAlxKOFPkY9DgZHDKBOMl2Y25jL8O+HD9lC3Ls/CKf4kZ8kwFCHLY8CuxeUf7y
EZ8MFqwn0SQJdWKHMC0GRy3/pdbFsLvFxTUhwyl7ECa5GaFFfBATiGKulZibGHYrITJorqGQjSiC
i0z7Sb1sEWq8iSMOAX4KrOsyg89N1FGcUDavFLzHoYrK6iaGtBLrN5mn0b0J2WEEVvUxi/YtAHbi
+IislJ9L6Lnp1JkNc50igWi2rAwQfXXGrgDYI0Yq8gk5IjEXkecByM0Ax1ztOjhK6hk7gZ2JLMCg
lGCki3qRnE5QYsTo98jfnoQAB47wL4gVyDLRMgTdJMoFmZS/rHC26c5EHOD4+meyCD7CVWJZiIaC
ukHeohc21Qk38cUXeRZwzTupH5pUd8cjhDT5MhZ3EDfXPRqfxAvpv7BBTFEJNQqx/lLxPzcu3qPY
JzamDiCBB4k8sy/kDh+SE4aGGGy5l9/7SQ6OhUrJzN3N/6fbSTQNVCILxpyX6eCcsGgIqiXgqor6
jVj/EJ9Oggvio4k7OBHTZU8SAkP3TIDmc+E4aSSHAYGSQjMuUJ7AHCAIqVezBCkpVSniBbRHJAi7
YUEcs9TGJJeIlnQeyK7EDCgim1nfNysUvhGvgCADV8kqf52d5FIkdlQp/Vwk7+Kx+AslzHC8iFmx
HsXk4NMsgY/xN6+TmA1b5MLXIqswAvlCCqxXxUY0SMSbxPqVysfXOYtujMOa0EHA4d8ik7Aswptn
iXyf3ZcENC6+AfUjJ/ig3AvKtnLWhuY/hgkVlurVI4NcSjJ8Bn70olMV4iOlhOcL0PUSIxNelcgY
UZAZRgA67sYQHAzvC81ija/sxWQkwmrf+4ZIZjEboQV+hTBxaogp+MtHEM3NJAkRa3KZwndyUVCE
SK+fqxeelPezYokfWC3mqviFUPVA042GnWMP1YE6mVuk7ufHRY8Bct6V3xBocpzqwl75h3APaGkn
JFCggrVqvpB/bpyjkI1cGBwAIxB3P9gAu5KTuBX5ELvi48L4QM0wso2fDE8OOI08nbXzMEywRAqV
YKpxMendS3aub5x700Ly7q22vkrFlR4vD7d0httdi45JK9TohdbwJiqsYzwdlPdTQMoyRbMIQ+HI
kXeUIqM5LQ9ofhE3EoziEGyCypIFgyAlgjSjkLGPb1KV5u6EOH9AfI/PdD3AU/jspCF4WNI5O2pi
kIrfxXtO3QokyjcxXOFp8db7yXrFxPaz5MRbOBgEFH/r+NLEY8MOQMPuTSFJEAPCNkIkhEOBFMSe
w6pO7/v5ynGzfmFomEdsflkwljBhYySWGLYwCr/EPfMTxLFktGqgT7HleNlg6lfArOTiJQHgsz/+
GerTUcx3y5swY4d78ZPYvYTUxNZlPSLmRewh1rARxVqDGviXBZy6hfnIEfhJdNcHAph2kFoJ3s54
1z3jni+lGQJwoR1F6kmAgTfecmvO+afOcqiPQIUCREWdKtE9FJ0E9humQxB1XQbQHVFMEoeMcqw4
lIJPWemyX4LyIQvb/bL4KwcgPrEthP0lfizmlImNhFmzFX7iKojRyi1LRNZ5pOYEr4sDR0on/VGo
oGQEAhRpMyBRupNlCfyQxBoOEWAvqygaSHZfJTbgYAsvDSEjskPQVzEA2pgcEH+pwdghgiv/60Ba
/XhyflViCAf6Vw5T1L/498LynJZYjr/Yl2kCTzV5BuhNeJbf9RBWASYJ3nhteRtJ6onCpuxYLrYv
srPvJRc3yw9hGa4WAhad2wFzNhO/B7gW4oujEzsF4+gcFto56z8WwKh4Le8QKhMPhgADvCaOr7ht
v8xaj6KPPiaXhzGclcN1qf6HpfNailxbgugXKULevNLeAY0fXhQMDPJ2y3/9XdXnvhyCObRa2tqm
KisrMzv3pfMPO+mPxoSxMuVH5Vo7yRAYQZmSgTd/0n+1y1pjK3CRA+PAhS8pxRQbuD/2fiQ5kI2K
6YEqHvuCuhc+kXzan7V/YaqfZM2TuvoL8u7EedQGKj2+BR0K9RnAh3Av8Ogtgt5KoiOPyQPxMmU3
kbAaIx0L9Uh5Nl6PSV1ASrQdnWG4KCAZ+cBa8ajr1s4/2XEckEE50wzgZ1GxD00MVv0Xck95PRRI
BNjItL/8Ri1DsbtrbieRHa+Upq37yqSZpv2b6nh26DCjIbZx8xIUsAw9KBdk9rxLPiCbswwoexwn
3My5JRC7QHC3i1FBZlnLyR3RPcOtbBgnlot85AZmGgeJdPhjLsxRRgYjm3pj9T+yCOSDHF0xobqE
O3Lo8KdV+lPCi2Mhc7tsoM8BwaxwrrgdChF8/pYg8fO/fV3mI8cyf0ybK1wzST6/sLw+MOIWuY5l
YgVrM36E1vLlbGTgXinRhJw38LbDGqz5NsCyufyX6fIcckvN+CIVcOJs5qTsTjx2a616YuYo+ebf
BM40m/EoTA7BMNkh5GiGgUSAzP7APOHGaDNeCy9CEgQp9EsqzgwW0JT3bRDN3/YZ3V73Klhhc7Sh
8jK59ls3Q0azvi1YGjIhtczcclyN4TPHN7UvtvEbm03GgsNAMiHZa1SzHqm6CbwnU0TQhcbL9wok
S1aJSxnVgMJeB+R73/3cCqhHSD3hetx/6yw3rq4Ft4wqMkh0UWPk/clWz/jYTnoWohA3ftvPedX8
K1egf4CunBvux8YvZ8pEJ+9IFwQjKGXIScMaAJYuVxekTmaF5BJA+Vw90291gTJ7qirUBrVvHkBK
H1ybP0w6ZI/rf3yLBDLy1dSnJSuUmiRjbnbemTUyme+mD8YyfkjEJkC7IChz9yivU2/wZJaNwzfG
neYQOw00nNHpVh8lRucqunfQ25l7tfBsJSLnu2uoSlY3CKUpZooL7ir7I/oqG3nPMngyI/+LH3k1
TXH8fwFL5r9kHHxS4Cka0CUfvQ0ivVJSyZUaatiOa1nvS4AC/S0b5Wm56e6GkwmY1iKUO+HYzdHC
pbLpr5AsmPmRPzzbFNUEe5OhZC7jZ02AxTHNp2U1t26/DYN7iQo6uD5StiTElFOz1IC6WX2sZFqu
g67csQ6Y30MHMQZMQ1/ctey2bLp8gstJ2tqb4adwtJQFHEwcXgpLovXQkyYwWIw9ebKGK7icveHw
RGGJ/028LR/JvG6XcgDISMgjs+opljPk/EkFADZVyAwskkfVAC3MGTmQBPaTDzAukozKE8nR2Oj3
sskymMItbL+8rJQjn5u4tTewO3P1INdWg2Wfed1SeUunzyLZ+fHPpAU7Qcx7FBfz6Jmv5zoF3X4S
48kxSUjJxTyAVX64hnNXT0hEun+rvHx0iBSRoEcx+syBxvZiMn/lEszJ/9+SXOa/S0jNFuEC5Jdy
7GIJat23ilE3BXoTT96QBqGDbfLgjAdyCpBQCsRRtXuGjGsC1bK9KLCAgCYYNlq2EfkOWee3jQZb
asgsEvLKtCIZpKGDMk26klCBRgjjAXna6zx1zxZtAuigsPIlaTPd5cMrunPbBvehjWdRFlE7hK/o
9/kjlf/HxUMfPZ81MD2a4IbO/cwUK9eq02czCd894C3JTCZ7vMjBWVnBwZ6XD8hOW9nyUpz7ppE+
zIpuPScYsTNLDlWect12m4fjs53ND00zj3c1GJewA5pJv5KvmwSSznNHSusXyCwxZDb+fAgeY6Fr
u+uK6xdBv6uV/zf3svcmyz9q+G7agIqfMf0JjfDF1DDlK3KOQ0tXD1a57PVBvx9Qxb+bsFPB+Sj7
hBVAg0GL+GOLHudmrNgdMz/ewDY6ELMKUCU1M16B6oori8lofyZ9ONtzl9Nl5ZxUk+xICqaZba2b
+y0WiagmNtamhqE2DG9hIjtX+pfJzKfD1HyQ4/CmUDU9da4BE9VnIyFpA0Bi1dJCtpsK7E1QCpAk
R8tKneQh3ueSvGEUyVv3dfpQ9cg7jLr9OCDIdzusSYEFTRT8Jw1J2IB+lnc2D53NfSngeGFdVJm/
jVYfJT30R7rmCnDkRPOfKIONznj16/lPYBN66NDWJvw+y/YjoWujNYdn6qby3joK2iQ4I31nbpF8
Aez7o/Mnq0xgTFomQG+GHurCTCckuw/j1jqVt5NziV1GSrsNZqTysBoHKkt2aQJkwuOXKKaHkrU9
zO1RnlOqgslo/JEVokaN2PFXEvgCjCnKvhQ9bYUSJjbnOzsvr+tIpOCo9oiDJXX6k2C4EPJfrCQg
7KI7lKwwog24sl6LZTix/oQmBkGKubBcG9qbJWKXWEKwKdm5msnZV9LeyVrTx0FgjjhbtlLfHNrk
qaAuWhGWjL6en4h7FsM7m2b665bq4Bn1lxCTFySEQAmzTUo3bUPk5RfwoDz3OxJmIfoTwq8N+1x7
YWfKeMlDHL9qiQuvDa9OdjkpA3Wpd4QCL6m5bJRubqGkqNXbAtag8DT6GkYWN1fU84VbRVj7gIj9
nQkSx69CahPMTEB6YV3w4JjHoUQATltvYi2NaUSkhV8fMDXGVBE8SU5L4h55Zxl1E2lZE6KMpKMc
zdyp1NxlAUp7iMzmkYrIOM0njIPuOxwA2tzhtuznrJkedbBVgfAkrJMcdqEuKtudRksIGxMnJIrV
+w5OQIMRq+AybLayEDwYLVTl9BEDAeJO5pxUZGWzoxzfAYcGy3DkAdF7lJwTbaBTl8Pq4Ex2iYhH
1bzr4bgWhMlbih/TQCl7ycu/vhsOQr+B13GMOJX/X0qp7GAj5UBOIYJhg8Uk74vyiee1b/lIS3hP
hWCLlsldOjzVkHs4arct7tesMkoRAyS02Oie3GVcS7027Nx16CKNG4UE73PpJqyHm7s45waFoHUD
kUhgq2QJBca0k1U41GthVskknKU3lh59hog76ob6WyAsGTj5KS8VgcYHOYdHO2Gagsh11ReczL1q
4xOJHjN236JsTXREZic8Bb9DpcErk06WWa+iV9fzjz29jgwGvvQbW1UvDKSO/bHf9b8aBlcJL25q
hi2UL8Hg+5BV3gdPjPqCHjHkzDInhwj3C9vpmp8I/R6oH8sY8B0OTA0Bs1RxFBRbvgNX+HejKs9+
G/6zm2LtFRgkQK0+SMAikzJsHdoNwv3IFIvdvZANuJLwd/khv8m36MuBH/KbjHRW9E+LNUlNmLkp
wyGHMBEIn5C3zw+9NfR1aTi729cU5mYeXyKHmcSNkmnmQUvTSd0f7dRe9UZ94AF1aAcO7BkuKf2g
yH8cVIiJDb2qUNtOKrW3lXNEKkBw67orH5OwP+Bb8SRwZujPJ/mEptOrProDrZk/7P525+5kqobL
JfLUrd9SPgUWtJNehLSAPZfM8oiSD2W1DoOqehPykQzNgLzK0YqUvKQ4dPcWSAhbLJJU6/9CJ3k4
PEduq0Hv6FUtAHIYClsX6np8yUbaQckuINbQq+xG7J0y0gxRnxCVxP03M+H/I+7iUwrqIGNqccDV
98QREnoIO0PeqYuhRYvhdQrtGv+gxInRql26Z3b2rWz0vAI4pWvplReiSlqrJ9Vg8+E54+MIVUeS
R3g63Lhg8SOVmqJaLjK/Zelx18bgXR1VX2g9u0j1UmZQPtUbO1NbDSN4DhiTZMrtN7Xjvms+IH89
HCKMDLdVm53CAZ1pCiwJY6nUoWNPd2DHyHlEEYndzfFQPCcIkuKTnGf+B7cjB49OtV1CR87bAv1Y
rRzeHXfaQWLcWBPfpoJN5PQPkqyENfA9cLM/abDakLl34628BG6fGdQ5OCrTC8zVIX/KnCSd5DVL
JsltsZUK60WAPn4b+kzmNB9jd2ZUhI5I4EtZEOsYsAlhZhMHDU1xo2XZeDUpcCq0wZ4lSh9JQW+b
hH5fql9Cd/ZVv/E+JQT77zWSzViaJngidK6FTQ4cDtobdy8FWrNIMDEfBbPhdvUqfeBm+CXMENDG
3PWGXRu6rZPIHwLev7ds7QzO8UBjfT9SPog2mXLDOz29SIGFKZa5aqNqiiqsMwZE/lXeIYE+o6Hc
6tb3OjaNJykxtyKPnrm3XCNJl01AMTzB35FB093wm2OLO0ra+Uk6Jg0VHJK6mDC3ULD6SvoFIRYD
iTqGxOsjo1SN2KcwtVtOCpHsKlP/QK7w/z3FcaI/k/7OczEaNmI7ZA68BWmHAEZv6u+Bj4a1xcAa
V9WEkMAxzAu+S6wm2h78kO2JD/MOZWVKGZt3Rhr2X+QCGBySwAH7pW7xZbNkpJIq4ytbeymdwqB1
GW67RYp+rbmHKFtHCVadHxDxmXhjXQHfLerYGOI4BzJX055ClUJlzxMBkyyCpSZTMuEAprl3hauc
efFbn3nqGJT9iWPDBeHgqaRlU9JJIc4KHTwpoGMECaMe0DZb1xHs8gDfldF6qqP6kQNYN4YPKzdo
VqhJDYfyBTMHqEUj9okRBKok+akRp4DjNZIRasmGFkpu1sFAjBYG7eBVNWfiGNXkOlpONMipV9kO
83fGgZJmT/ASpDFqy95K9m6zIWiNpu3zTsOtGl0PWadosp+iAtdI9QsH6xrn3oH3/uayu8mSQK39
1PGSBao1xuAsFQO7AHRph+oQ2erYewF1uMo6Rthh+InxHRU82xIirmI9qg4BpaRzAOqigFJM6hvH
cnQuPvD6HM/VCzY38N+S8a8s5taZoI5F6XCRWxapHYcUk6Y6OqqZmOVsISsZkVUWIS48udkk685e
Lojk0IbkBxP98NZrUyGWHVkjUAtk907vr3iGbOwZ99wxiv+liA5+AUc6ezuECoy/y5oyEtyI0D22
VIocZXy6nBKSOJtmou3Q2e5WxgR0szTTBdnfBwG1xhxfwjThBI3cYFwFrVgSLBBFiU2mJXzGa/i3
771tgqgUGzGSofNumrSfPqi8O4+tWj7hcUziTLGlaEFNrNARLiqdN8dUT7OOqUFHE9PKCDC/wHlz
LHwIznr+Ymn+gVQMog8QVRpnGPlVVEz1iE6qMfhNzfp8w8lZVf6UbbPShJU+wHpv9iPtqwgA4myg
+QGZU3zUF4yLEuz4mhKb6Dm+RjhwrOp4eA5itp7SMbck8zt02uF6m1EGXD5fUCiExmFkryWb9uwU
WxvGXTrYrEUC5Qu9pYeuTa1Vkng00lNzBbZnT6ZDXoAJ1YC6eIBU7H7omN412RCAj0N8pwqMOgWB
K8TtBpUe4gGdJiaQ7RuaJoH9zGENCC3BnDv0gNaBd246CtKZLc0CCZepXfOd/Uv4U/KJFj+DZJi3
3mDeS3WPkmEfRtsFCorsEjpt90IfF96ZR2AuoD6qvyhubgUY6zHgcIOD7/tr0RDp7ea9TZEDghaj
Ea/zlakycPt22c8Hmt3YezK6fukMkt0UCb2TpDumNT1SVGjD6rwIY6O5genCPl7cbU8XB0iYgTOC
Wgx8OYdb4Fc6zk7odfrkndOiXy9AcsL7V2Nwi1oFH5d6OlYSvAuaA3kFkK+JjstzT55KDEQWw0Dc
oD5Xk6EX4F5+EJjY9Z8WvmY2zcBDUO1JJoE8V3Yd7QGdJtj5UrTiGcKQUEL3A/jujC2+EjxzuGD8
NZh449bOVaWniv8lbNmgfLOVsYEiV0MlVAQC3AJ7bulAd0Ep0CDB5Op2MGH9A+wsRbDkb0JaI8go
0WEKjzapo09MjKWYwQypOccYM7Z8yasFlJIsaKHB0vovGEMQaQvOuo1AesFu+bYbmg0Tp083VWNd
UpE7SWEB/cc9EqYwRcZQaD7xlegkJNXJedUG2ZLweGUOkT6Q8/4KhUfOVJm1tKYm32BDMSYghJgB
GITLswqM4rnDTwyhw7B1nuviecM/wqeTJI1y2KPet3I5ANxw2smhxIEhoHVJzLZkBcItPLtkF5Kk
slrIb7WoeMy06hjPLT5E7CJZ/x3ipufSvcK9yFbJH0Ja4hdGuDaQhIg18nqaMdjnqfo21fg8wP9V
vxJdSgosKa6sMsH3uIM8HW8YAHmb1HPnZbksLoSHed7Usf3AP2VBuY/zHrUltwHVJXLpZ+0URJF0
475jHHHMHHMdtNanKGJv/b4/zYX51to97jv41bnIDejRS6pHf9mW3wSH6FS/xjEWZxkTy6xEs6Kt
Qxf/2mJ/G/TmPTHnT4c1o2Au4gLA6td/Oc8gzbu3uaMEvB0N87ljo8Yp5jXsumMfJZeqoIdb7ltT
+WuSjVfDo1HXKMv7qG/7p055Jxhgb6wd9IhU8cfLcYP0LJQtkx+J84ake/TCgk6j0NyNebLVQgB9
tMAjR/3GU4V42zByx2wYykt0jDuag2Nh64OE4qMQwFRBm7RrMptqZCDMyuFIBxUx6Rcncr1MfviB
hHlxlzTTXgISzUSmpTbM7WRhIxh7ZdfBVdEf2M/910wWJNnWXCnmgO9muwHA5AmroLdUQ9sM8VT9
Drsib9NJCcFfnkg30fOBxutnxj9PIfpVRQ6sVu531lL7Dn+Es1d6xbrMmAadn4EbaBw/FlokPpyk
xbyXfXdOh3XtO0fcBlZW2zyjXPF+gwQx9LIWl6aMAmL6PL94bqLuPE3DPnEx2fBF5y1lC7POY1Pt
YifdIlxi38XOPCEKY0/HcCz048jGC6AKvZUKuG2mh4GWtZWFx1JVR9xpBdtbD1nd+Fp2ZUTnhV9t
fLCJyqKy3fURokrBzlXa0czMsx9Ul0rlHybpceO5ND47eMYbzgGYa4VK+GOb+YDIxQTjVV3i3j7I
z7LqgCfJdP3w7FfTyerKYGWOJY1KoMDDBNnVDI9TAHc/sQ4Zy7gt0bZwyXSJWAdUVmqiXDen1sip
sYB69Ll7QtRy780NNfJ+eJ27GbjG3zsATvRtX3w/encHHeGctik2VtrsQi/+ocZ63xrhQZXdefaW
vWGZFL2CzdK1x7jrGacIA5zlXgN2JkB5wER+r2JzgC+iwUZr2XQ9FIqt+VS46BQ5xnPkmycP8bfY
b5qNihGtsQd8tHwse2RXlhcZB/DKdYym2HdmUATtb0Xlym6hdfb2dIjVsp3A6DWWlUGxAgveS4je
XEcKUdAeTb2MNhVg6KrHkw3xb482e2VH12UIX+v8DI9TFeAGHumi1T6BKF8au6cOMBySvKIWhfwL
RkD90TGdJ9JtI8L20MY2x2ou+Bp+GzpzdRibE2aG9AnG/aeKG9yIaOglrLJrOBptXCMQGR6M9GGQ
hKQJ9200rZao+4BxWN0NvA1jhq855Pgmq/kY4Jijjfm946a/HOxUVWmJlcKMkeu7gjY3vZrPobHg
Jd+V/9oxWnYhI+UVqUAD4Wtvm83atOlqtWL86Rt8l8qh/5cVw6NMzXrKrkHtRp/CgpZC1USNdZUl
zbNRJ2w6sC478xv9rGMapjtk/GjldAlUSb9kEuVTYuwLl/4tFek2B7zxry/014bD3+rzl4UCZ1f5
L4qNMwlR1OjoUBWjpboGlzGL7ITj3kuEx40AiZKDGRZsHOimEpqh5I0XNCXeOdnMBX73fUfNHKd2
zejxYMVDTyKeXLPUuo6MDwH+sSrANTB2h5Vp5T+jbuVb+e5iMKJVabnyZNjkmjxamECuH6EVVF5u
rlQfDe91S9es1RXISxRqP3jO2XAr+Ime3W7dChHtDJy4AcUKCL6AlNFnW6x+F2e12vSuc5LtNVvc
R6k13V4u9RmUvlb52MI8Ialywvw4Yf2yaZMw3gZgDqHdHnuU6zYWqf7dZKLkM3f7xfac0zQgO+LN
4bfkEv6UG5tQmf22MofXCNdiZL6hvbUagOHIC6lGm3MHyCCeca0do8NAZmovSL5M43fS+49VBee2
zUpwW4x0VnKkVLp/kdfe6g5N9+F7ki1/EX9lCg/zPvEzOEC9O66SwaAbrDE7CCbh8hO2OIVLjbI3
i1dZ9aNXPpI7ofww+A+BZwSbwOp/07lqEA4xR4+iPiaHCbKJ/ySWc01/OhQ4bSFCmZ6cpNn63XAY
BoEuO14gLtQwPyfFUsO5BTgc4MP0KPQlr7VeEa2AA27MvAOSUm0w6atAC2dn73uDgaJkazdSiMQF
B+/HJnrwFjRUcg4kvXUPVNHBOBjdbaupbeD6EFF9A+u/uTPXWVq8dq1frEmwZCpsE42LLH6f/HVM
S/sDDqm3G+xfU2QRfJp32L4aw4daAQ7XNgjxYk7NCx3olOA7mXa7ks1J55FHSsLeHPt39szBi7AU
0FWTvExxIKyC6S5OrPu8Ha7GgIFcWz/S8/Oqhct6itCpboa3pregrVqb2Cm1Ow0hrlU0pP+iFIhc
yuEFjXgflfqFO47s8raDgUQ9e6ZKyyZwZ9CunKjsy/UQECJ6zUYfCirdAFqWSDWJ2VlK74nyUqQF
oJ6ZLPpUWb9GzSlNSFYVyEf08TOUGHmYPHnNU0CBvozvogksZJQsye63vUMZqqwQJjIPSdFctAiv
k9g6Ut16cEN0s5BlojUxrmAfGQh+B+/jWN1jNgghHWKMY+0XvzqmLVx5zV2FLO0qBHYgsq+YoNRl
r06gse6RLuQ2LMLhutWP+I2sYpRNyr6JHzrNtl5LZcHJTqZtk1s04iLpGbSVTh/+VrX9lh/LSF1G
xjqj8NiW1arwm2Q7VD42n7kRbdBvfWlxgH5WAXx6BdqhfKqkWj2j+zDaGyO14o2rXcI2J38hSmrt
g0L1M7eeMytjF6Vo2JD650iETeMzf4EqOP33Fiyv8nEyPtyl/+Y+KixjWUQrO+kfXIaSLp7iwTAA
ovQMmRMLx5hwU9fo5rvQwxuS9sj69qzHKjZWc10/FirYlfCheZ+lmZFvsjUOZn52NDIfchNTPeb1
vCsCctDyY+CbnOVd4ccFfwHlm5637F0WVEXdFicANCgL29iXI/6gWBUyA3ZVb+4WhZKVhuBgikzj
Uqzq9mkp0r0n+cd8aQIiaQ+Nse1Yf8vD82Ny7oNUf+iwAw4xgM5GNFeApjpyzsJ5C/Rxnzr5yddK
eg8KvFIdXQzf7X9zQwyJe3LEnoiv6snCgLGvvFVrvE7sVMppz3Mws7nF28gdNhr9rJFmoHOD0K65
nBJr2WJ8gynNfOfUHa6WIgOLuqC1z5LDNLTHTM3gJPW3ChJ7o2vVhnLmY6DcHZvzbWi4wxa6k+iE
NgY7dQ6HV3utOdSd5DEsxufU3XfVxWntTUcoaGSY2UXSLTXf9QDo8Uh4BG7DKQgjy10HtcEMwInZ
x/c6rL1XfdAob6Q/PZy9QS+vtdFseyT67nLraQ4n/AV77yevqH96xHM6km6E+B5a5g4+qSHPq9OD
xWl714TRam5QozM3Nju6STla5km3zDteSi0S8zGlBRzNy54F2PXvOKJvazNFWhaPy5783V2BAhLz
LzS2ZIi9QkdGrRyt2db4NgdJbD4Ln6AlKIBwYntXD+0rQfcnWQ9decsmw9A2CF/K1EPXsPyKhgjI
VcQi2xVzUguG7RLmrHmKKikyyyDeWoVeBNp6k8de++wDYmLPMTT0DlHYYFibLN51HTiOaz3k9VQy
kVS9D1Mq+J1xpSLxOc1jvsH94qOTMM0rnVOs0Vi3hHRCR9cpi2ny9sDGObPM6mDH9rVIsz+V520y
BP0cazxi9LFRpf24jOWu7vGyx3cyc4LjGGYvJobxc5ussrkGWm42rUeAUenPcafvolodckNokcPO
6ftLpkdP+BkrGvtNysFDEm0z32KSiyhFQyYKQ3HiiFGgbAq1JU03qAnNazNNMzhz8DW89rDo/qnw
DaTOaHKjrMe0pUGcPH41xeUhb+azFdoF2e9Cq/D47sf+FlvEg5PBThJVHWTatX0L/uuTxmLVC4zT
qFNEl0oX+M6uNtz3ekboBsH9TTDol46y3SYam++icautUeK3YGX3Y2SSZ2c7lUSwSvuKQilwpFlA
v0uHJbjzwMF73hItX2vLbT8mADNUt7/mpkXLQF+j0PkeNcVVRca4cga6YG3ur2v2qet8I+z8ZfNU
lOY3qdEcgz7Z6MwLTRlfKGR/Iqa/GeNoq7N27mZfuxRYhE+8hIBqu51pOzsr7lXqocgIDhUULPss
oiKUrBaj2vadefX9DsHRkt5iXn0yZa+FZvxrHfeYiCx64xqPQMcsqnDXhum9ptjenHz+iBozxYAU
EdcCA/kqp3O0iH9b7ys2dFp0vBlLCBixdjmeTT86LyGH4tTFtEyoFqNhRDqbRwgkFdgWYJQHjzEs
icXMYGJDy4fotdfETcvxtZ05obBg4NXsk21BGEnX5uS/2ArGSaerUwsRwbMFLOEN2mYBoXVw6eJs
9PzdyLKRXBh94D9+vzjYRan02Dl6A3UhuHZNeW/Frb/LLfPetJavJZrRUY7XTJIksynv7zmHlqAD
WKVBWj0UmvaB6jm8ybdl0GjV/qYOt+Wv5SHi7K9JQcM3ngx2GfmXZXLRNOr+Zry4KSf8yP6yTA1N
9PiY1q1B1AuZGQZV/Z16T50HXs9JkVpP/Jl8OCKh0eDFsenk0t7mbRYdyG5LmQOqKyUJ1Gnm7Esm
NMdpMGVySGtoDVnK2HXoZdCWfRgQDOR6nDtjn287O9sXnCZ8rJgaoUoiKXrRqWuFNZ2AFYcot+D2
VNoQ77GehsYExz0U+lvUQiMmeEunLdsP53WPXmbgg2d5rxpmNH0F0u/uZcutgbjpB2EUifESCIiU
LZDToRbs3HOj/93NwGnrkkMyxPS0r4wbwHRkKPjfI7HKCFM5TCn0+Qd94vb4lmJi8sM+D88NhT2X
amHQrocmfEymkhOK0tFibWYGjkvkylstTQrYFaWvXmj/lOQEgaYfJvxeO1xt+14/zmF7tcVDOzGe
W6d8aE3rAHD85hY61w/nT4MS4eSyXCiZnOVb3Ei/LvVyqTJ1Dezi1euhB3BMGSTU2F6aD+3AOCoC
EK1JvynYJisf6/WVq/flIV4Yo2hYaLLIu7c5AUEOmngflxDCDA16BaqZHQaFd54xvZRYxtJDNtXr
xkrpdNQIlvxyWs84a9M2SYsQYy8rmgc4h6H6bJaCpw2T3dIiSYDtNRrbo7QaZL+aUfinurZwdU/C
3wJhNbrGWBlZpb84FuLJRp480EbAltU2T9OCAbI2rdJYOwZh8seY5KyPkhdvzB/xjP+iOr0lFeX9
4QYSiYSQVkErcK5pRa4eVAr5eItqkOrje9ninEh9Jao8D3BHXXI0a+n/5fjrzmFKgRnWMmD/0k1U
tRZIhvW2j8OTVZtrOffl80lio5KGrva4hBvXg0A4UrJIIBfEXfiKMsq1netN4NhHU2/3oAqYR3uI
0NMk6Ra7ooVNEwQQW6d5nTQGLE/tV3bfENihs917jyoOspm7ZpmOjOEafcnPZSws+qOhvjRUIWbw
dDs6h5q7KVPR0vVeMIdbI9l5iArAMqy/ELzs//h1f63q+DRQkSVZAbUszKemDR9lyqBVerQSkTrr
DsAYa1mGSejvas8hJGQi48UdRdrKJm7LC1hOZvr231iW5d5MFHy3mRAWpnWkn6Ol3WFq9iPblQfJ
atHj1UwSoRNLANu9+P1ooEKapdt0pBXDUlcjd/y7WOs/wiX5cuP+Dw6H16ZzKdiP564P75gfqDE0
JBbmNs1HRNoi+LWRsVXcLGkUxjpWc8Vt/Fr3SI1Y07wvl4RisFWwG9ckJkRPC+azhtWhFOzCuXRC
a+em9Z8Mk3jTwaK7Sqej1xivfqVvLJ0NOYCoNpsnrSYo0bXrWGDMwbBjqayuHqvZVaikhtUvnKd1
WBcXL0mO+L2Dd/fnkAVQEZjIi25hLFqLtqoVF7B60FVeFFwnRfkIilcSIos0bMKyeibaguVAqjHb
J4f9x8xgFVvaecjU0zJqm2QID1lNp+pg/kR6+KTTMUIna3FPAf4CdQmK0/wxZ2qnte5Ri6zHBMQh
jmvB/AQSoGHaKc4Gh3Rds0DNELUlaHPmHCGh5F9yDoPW1q5hp/3TzObaW/lLbFifcpWeE4xN4d5C
xmBG9fUODr8oDoi+k4qR7Rv2oMH7dA7IEPxXGPfQCah338nsmEvKpYv3EecIarjNtZ7ZbOSY0+ru
mM/9AdYqJHX6+MqpwkoN0TCDKknSvQx9+xakNLxaAGm6dpEXVM++AwjW7dq4+sJRr75b0uE6heMF
d/PPMO7IuJbjEDp3I3bTSYDjhx+vNJAoIrS9NtGTOi20Y/rvIYGqKn1mcLPvcchIMwwD/WSMN1k+
P+kkvLnXHwtstJ229VZG2lwzHSSczXYO0UI1qVB2LVoB8NFdbx8V2j8nGglovO+EQu3KMHVmW7Uc
b4Nlkz/IpPYcG5TWfDUx7DBG57XDTRvt3frcNKIiRBWUrgf/c8BkIiBEquZp17e6OF4sOxnrQtde
rTwfMXNv/rhwM/H63GVTQngLq4sD2dEuxAcplYkeyh+uMRE7y0z61dpkCj7NWcwt3fgYycpINRwY
+WRxazmxHO6gXaY1p1yuv03zQ2A8LXN1jIjkCNqiDRfmgujzSvaj57BWkoMEK3xtRjknpkXgzqO5
2qHJh7+FV37BagFGSbhZIlLph4bEm5R1YQISEQTM/Gp4cv1im4TpMVgipAFNikron+m/soqwNOZW
KQfAYPFh0bxwyCvyXSw/cqIEW0v+6hBSpokF1yJ3wAGE/8vQPXPQyhrq8KIYO+ueBy3y8I5jfrDY
IQiH3GRak4TiPm2sZD3Ix/U3/puQ/2R/CaH4DM+FCdGqQ6exJAfuyAebzN1yznP9jo2Hh+TP6qp8
4Ae/gAOtOJk1YV2hXEXQsKjyMiEH3vdv3HtDHKNIPyTQ9ciGwCmsJ9L7fZX9DvaDcv5MyyPX8Qsc
6KZizQ30nYGlSXGgTvbDcDtgfDKK8lHk7UBVHbbzFr4FwU9gG+sOW4TZwPTRONrkH3IryeCu0xqB
bjK8zDplhOIzMS2X4AbjpttYSEb4898YgkJnvKY9Co4+fLTB2AxmfwCdWxHcFch6tx2clmkbGl+5
8dDnoAfLD2m8TIr6u8ww6rCa5wbbPN7fVMBT4v5p0E/eeXZmlTx6nf02UJP5P3RcrpPavFMMiqAT
PTadUfzMHzCYA1VUfriEkLyRgSSqZ7evNesPacYq9sNV3KFLWNAJ8YJWANsY8hLaZ2FB0O1ZEFTk
21048bW88AKoYujfeGlMamzBIUz+s4f3rHyjWrXqeZEuQFDWeJuyuxL78oe8hIkjzRUDlxdk5tZ+
h5yUu5/DZ3Z6CSHZWW+vv1yp9g8RKRUiDAIUjBaaKqJvBXhM2KmHZ8i9B/x1P7XAlECUi+fNJKFv
5NnP8BZWMgdvj6xfFhphNQhoBJ0GxJCmF1put/MyBJCMV4oIx8irkCi+pLN7ipvxSZsg1nMfte28
AIxQAhz/aMN3RpgvQziiFtQ+/Tc5eQdOzwJ1jaPSfgt/RyzcmXSv+ifekB3HaOEE/yPpPJZaR6Iw
/ESqUmilLZZzwCbDRkW4KOfQkp5+vmY2w1zAwpa6T5/wB6yQkh2/OYlv/ptZUJ3VnuWsUtVDB1Sz
dsKgRfY6VZss+WuJ+d700uaMsqm0E05bn4q8Lu1dV4UnX+FRWKndtPLgkeBmicvMG8slE/Qqu+WV
Vcn7U4mSgBRnS1C21AKNORxVLPLRc0ENHvSjCMzFDIZGCYpWKKMq6B9Pkp1UOz88N9wx8Cx7GV3r
GA4+kA9IJplOs6xbLbLdN72u4p3K+lVApTOjXs6nGDhdfH8/V2eeVTe6l3yiBO/8oCjqGw861ssj
X4SeIwt55gH+rVlskjS/+W4y/+aFDJ708HOkzNWm+eRpcu2E2U59QBPXcm0obuptqq1LqcWbYKwI
6olE0loK2iRUBMLvjmWkPyN+LLrPJURS9MoinlAJ85ElFiDXfZP2B3WLihgsIa/cqs4RcE32h/q/
dgbSO7zws4mci4XEqqiIbC3MSxUg+Y7K7rjq3z3jJyqS/jU0gUBOG4jAwV/gin/BRTFl/qs3Ndp6
PRUt71rtRa6uaiVIjjbsHPXrarn7UBW74nVBvJxd6dTVnsuqLcW/uHUubn00G1TfpbSjc9Nn56HM
oDe0JPbu4g6MCcVg6TQfJfNWZj2uA5+2qWlYZscF8XYt9CFLmaTEUfmey3i+z6riKc+QynDdi09y
DZL4t46ya4Ls0xYZ+ZMK6nVRsnqKlvBgy7PmpC3jI5Snssbvt5M2NfvY4eZ2woTChPgCGeZVWv5t
jBAhpIlwV7boa5tACrwY7QZD4/eiPDktLeya3OHipp58O7PE9ditoGCOqoGIoL5vYZpWpO9t398z
SgkQglHMO/j6qLymk34jEdllY7lFlXuriXmT9vM6MuGT9NFynqFkF+Czmgpn4hLgcRMyqZfH1iJD
nCLamvEBczPOsCsrhenUoZ60lzA3qUJPA/FuBoVWxRN4JSAy4QnX1m3TaZ+9RWtfGP7WzpNgYFnw
1M2KQaXDuWKEBw1SoWQxWjpOaIu/UaVvSxtAxB5Nv9MEQdRi2o9kSXNZeo/WSHuqMzg8NPgy+hKc
fDYtbKn/04G9Vmze6HEamO8R3HuCPAiLoB5qJvU2IrvfpQHCXzAOFL9G5QdaGJ2Nbtwa7osRq78U
L58e81wxenv+lVvpugQu1KfOtmfLYt0HdgSammjXgvVY+ulJg3zT1tbFcIDtN1TK9IHmCBcBFibg
t3XBX+zx2mF1drQ2OAdLOqsg+4Pc16nPSCbDE28/Hy/x7GzVPhHL60DqSU1E6AEL83cb7CQ7Yz2s
kgayGbbGQoaf40CKfgVEsuFA654Z/MmdE/JpyQozb30F6ogWQExegCcoAEGY+Y0q4wAFhHs7TVaV
/zqRVPFheW1XXdXb7ZCstlzzNCz5ZvFUBxl7ER9GSHW1KBDK7DfmCCU2H1gNNpyPJK8pG9ztrA1f
NNzQJjDBwPhUnAkwMbAPfrHDX30lCo8GLWbNDcc5o2gGCaV2sHk0VTFtcdxdFZwhOSk5xyQaDBAO
GMKTNkjCpj9/dQnK3vG3zq2ucuaU/muEiZayAiequAwdpr+jh+WnnhR/RfBs/R5Z8vnMx1M3k3vr
yVNScbjn0SC3Q+93QIgjgcpIiKjrYMxXXMfqVWyJbFvSo90lZjxsxjrbptNFlHqQ1eUDAKp1O58n
Ms28qwM3+yDVMGZvNWagbWmCzjvaRI1lgf4cv/xm/o0df80C5DOrbClqAYsO8ZlM9sYWBT9A00xj
hKdJucfJjCw8BmpZzS6gXdaLG3U/fB61Zg3xhOfFnSMa9LYMad3FtUSzOD+r66mjpmstpoX+jlRX
nfg1vXInndbaZB2sxQ4EemG6qLdqU7HuuKrrcnhEERoe5oPfuY+ALw8Kt9kWyEx5a7fMTjjaAhbo
1+QhHXR89rKEZ9aw5HD7ZjyaZcxQ3FNlizfO/gVcnq4UDrP3iKJADNmhYwuY4XiAYEKi561yziMw
Le6Tih095VJh6cFcPfOYuMCwAG/wli1mX6vEZpbBUDZu21NOtg2C9bDM8PIm8P98XNOiu8tjUU82
0YOCAG3B2FLXbCWqeRbywjj4qHWX9Bm3+jsSropaLXCdAt5L0nunwhdPXbR460LWbywonia3TmeL
UQu4HJSplTxx2iunac0/LixVlWv2VXR0XRASFJ8cQbDLANhVlgZUP/ycSBcY2+yG+nmskVjjvhhv
nOUjebzKG2zeJ+1Ac2YGQ8ZhIdwD4nI/Wv3FnHHD0S0VfNBzt9HKLvm7FuJ48jduVQLk4mOg/w5h
u+3nehcnB8bKp6VPTjk7qIfAZ3BLKG4RihcvVd+gAzqq3FAdKi4hCpDopsXjDcDpuwlfM20eckoO
Qxw6Q2UEraOSpJgioB7H1ySXe7P4FtYbP5pgLqs4qqKJiuhu2u/VU+S5qGeBeSD/i/AKSTVpAh+b
JUaY9rLwwOhrTtiqhbsfoQfmerHWwVbXrbznt7nV3jggDIofS+U+VT1NExtvGQOvpA7PLGsOYBD+
aVnwo78L238tDRUMdA4HkhDk/KYTkfOgCigz9xBZdPaielXvLJ6ObMoeYbY/JU7tMs6cZp2P0Sft
Ak/xrqtzWg2XBHvhcB4/cod6qGkkBDQ7fDML92sgS8+xLsr0Q0zocVr5xYgyMfvjUKf1qvDRnaE/
AvQN2FrZq6wqZlxQdeFJ9P2WVSc9ClCGqkLABOWuxWxDn8nlBE3SN6yD2ZKlxMvFlzPtXFDQur6l
m3+D6Rnw8rhxtuqz9KAPhPeUQScRDNB1AoPbv+J9JkBLtcDSm2o/N+CMLI8mUFZ4r/PYPHWDd0ub
NLD44164bLzF3RI3wUGFecDg5ewkFjSyb8uEj9yhCaQ/aqTjNNW3soFgV4NlZCAoGPCpLCbCISlK
hxM+XHcqrMANWPW0ZnXI1uGUcaQ412jMaC0/GmBDk+7bW0BuMiejEhpIzZhZ7G0326gbQZqXmvEl
Gy+1400rylUgVcaVCllnpOpEIlpD9AvcqN167Yfa3uyiqTVWKi6ZLD5O2ChDQMC+9DE2BZn7W9Xj
R0sBnZUpaKhlOpZsTZ/Kh4EkizKf2wdBDynqHxvg8+P0D8gH6PgRYw1Gc+2HKkP4PYvEmpBGZCUx
oepKFtwF626rop7umYdUIRzj8JGkQpChqoIF5A11hzO9Z8PBKR1AtSGIyQwvRlwvQZo8ihDABKWL
OqgWGrgtL8poF+TlS0KVI4lYdQt2QtN1HoxzEzBiVAQX0v3tWmfTNu0POxImoSr3YtzC9dg/DwkY
/FY/caTkU7eVTB75qWFGQVziehE/4i66Uq0IGY67skoXsuVyrR7vjLGBqv6LeDxT2Ljsw3Lejx2K
wXIqtpYC2PHQVHrgVy9UQmjmmzu5JFuDAUzi/p8H1jBMgRyBpywH91tjoKqqgdE2nzlOdwspIgej
2qWk5sacPjnaP2n8+Ll4TawHlxEzEUrNl2aeg8q01aaO9B4eF1EckzfoUqQcJrSxPC/oV2Oi0Tzo
2tZmXEo8aC3t4PTk4w843t9ruQ9LowWpU4HGzvZl9bvU2so1oy1dXGb7rD+qeD6tJrqjm+HGikUI
pQYPoAbTwxefuQ9CgJJQHyLcaRTf6oixY7m2rDdyRZI2DcnksUQ7lg+tql9t7N/5FCqpios3xqTr
yo2CzvlSwR++5ICesFOrViF6XXxoTg+eljMZOxIcOFWM2duHjsisCfTCimHN5ik0SkIWIt5Wdzpn
m9oQkfdm+Nmq0FL4rfaTQy4XQoSwKfPZZ3yaLUi8NU+VXWLqYApB2EPZve/06X5eTrAYHn36MyoM
sZ2Mzr6oQ5eOjK9Fm6gz6f4v2wEBOyd6DTWBiXGyjWjqTHRSM4b8agOyAkjU1BJWfR1sWjR93qgz
Go/ZcweXSGIGiH8CuSJpLoFem5ytWsVN4UZrUf9LNO19RAonz82f0bCeraU89Oby2FjFc0MRz63g
ygvYt6KvARPRIQb0ziRwQA1Eix4XpZkR0plNMkVwg51k4ozJfLgYH/rIWe5MiRsFvb7CWt6T5QNY
7Xrg+oMxXobkyVJbfVw+wZTWd5Jga9G98gp0ayKiW9LqKE4yWbTmfQpRRCXboW3eIWz6JFP5qk/2
vxDcJQHskXfpFp99NTxGUYL8QNW+qoR3sZN7lZDM2fCkVr/MjS3Az0fACN1a86c1i0KlsGONPNCA
6wBC+Sq50ivzSYXhIbrnlEfscpU3cBw4Puka2Jq4SEmHifOw41QvcQDwuakqrTJt8+pW1Y2W5ID5
KLMxusytHBgt1j1Buv43JvgkLtcqKfchfp4eR487vC1D9QFKCKV+7HdcaFbdiBR2BRzc862D55f0
l8D/RMzolnJVeQLGCHQQaU7Ek8I56nNyIS8otkuvA8+b9k0xHPRKqWTZX76AShuPe5duAukIcC/K
6wqBh2ABz92zPZuyOsUR2KMmYlsny0335SuZAq5leB1bszusvbKgDiiIcZjM3qmESkXnPk6nwEWz
+1BxfDGjr3OMWhm4rQ2DTdYmjN8gb5DfAMyn0Tgz8eFm2Al1tFEYF1Nf3jQ94Q/P4M8lzWjZyo82
Q41F2gxa075ZqfJUZOCe+o7FkPhQriihESkPN8xDUJnGh8Fvx22Y0LsJpY4Od6Fo9nBcvawhh3Pm
tV7lVJttBAquL37ljAk5OYs5QcmQ08ZYBiOI6+IpJPs30ulLOvWzKqRqvIVGH/i+FQ6QSunQkyrK
LeMMlKUQZrCBwTWpOJr18ly5JhhwMNs5UiFR7V+wZqwC8GTxWUuW6U5l+Wr+0I72TqWPshdAXceb
a4OjmASHn+g+jHL6whzxuzKra9SGQVJxE7MMMY0xAttuHbJwpA1qI+2YD1SGArq5qgk7OvxMldBu
sCqwWPOcHGSTKpHmHFELgmnf+pjc2WyjqdHeG00+tm1LK8AvyUPt7oKZNEK22hJuReuxvwGpoKkO
2cn7I/NAoWZ+iyhRtq6AQ0urrO7mBERYnLdX1582vVs/DBk2Ie20DEdLS4Kmm5BsKB8Xoacg9WL/
GjZKk2OB+FsanVjNBZIJWt88d4xradKZ68SKz3qUHlliZ6tFd2uJT3My/rb6/OEn81EtV/A4m0GG
gL5iDhCZeFCQJv/emMLfOIRCCL7UvcuFFTjTCEQHS3tmYehr4BSug6XuUxxWhhSFbYBzGzupljsU
WBkCOSYgirl8b0eHCd7srdFjAJe06B+NQ4YvteXT0nOAFAJIUS5tL3A8RthNGd+7XvhZ5/ik69qD
zUFiktNUPuYIteuf54Lj1sV93p/xK3bBJcIV3EoOhjHkcr0nIL0yiy5164iJTuCxFXVdnoYE9lBE
L9gQi782NObpkVfVu8oGaBGT+TCJf1Phx13ax4omSaSNPFcT0UuAmne5DayrMrilzn2EVDVQdzTZ
JDvNkT2OgkCtIuequgte2+7NLjsZqXZyOA3VnsoqF9ASNWzkpc+2Pt/bBcosVjQlx6xyuiMwbfeK
kDVqaVS2S2pGN9+xobCDII/kDC266cATpAq7matEDEwhDTsGpYBkR9QF7GE26EUCSmujcVWPdJNG
JmTDgi3n4oUPVAYnyC3BsgyYrhsPkUIv9t6Gvsyb7uJBVydP0Zy8WiL/rYi0d3nd1T+LVvpos7vX
KRTGunb5yOqulAmhjgTKOoAdPcHkBgKUB75g6kViAeboSagTNU/ffMmewaMaLbT+SRu7DMB0x+CX
GKz1DjIm3Q/DuIORLl+ZJl8m1AJ2c6QjlZUhGVBVoFHAhOVRc3CVYYbDsKun/uvSQSFX8kCXJOlK
7V/ngXA+L6I+5ixjDVPAqu5f/cl5yR0KbidhzB7n+Zpp1q0rwXB6GQLzvfuSWuiPqxtaZA27WjuU
YYipQm6c9GF4xb/LuehzCWbegO6v1W+TNn7Yqf0aes1DKPG+8atPn7RGkES1Y8nG09Gfk61xabrx
NxamB9dnLP+ibpqNbxw4MzkbodexQ3wr2qne2HQrV64/f2tZl29V88cDdGxgOGl5NYSAdtM5OMEU
VreL/frkeAv2683WokSpSnkPAWWLkND97Oungc7CZJAkqtlPbu8xgXqfaBX4aXSAXXACpRK0DB/1
HExGbZkcOT1t5UI/OibCTt5wrnzz4PZ4y/X1u+1iFeSZ8qCiRenZmIkB+W5o0rseWP+hedaQR7gb
uIS/9F9durirApMLNA2KO6Yq2M1JEho5oBELt0911QGvFIAdlyhZd5735GD4vC6RcQDXN6HHVsFh
EsTBBI/rxhipyFEn6gpfzSRAQaK7rgMVtnt6PQnuQEvSorg4Z7hLq9GKP6L6q0ME81qOoyhJX/MM
74GFNEmnirxbGk7NtoPK0lprc9BWBpg8hkSPjgfPC2oqPY/bhNRWHoW7KCqvZWa5l5BO85czpUcp
jNsovRaKdznuQajGKxOUEcbXbympcNakT/M4pzt4heYRz+rukLsQlrrJvVe5wqxDQ8pH8PSzNYMb
H+unLmUq4ZUA6GqrOs6WftT66DAAzz8O6XTm3Nz0DJOiaWEOER5hOjNvzNd5V6zFUhKJxs2cGz2c
AzqU1KK5CE9gPkmy85WpsyGBOtNilkzTpHkyppbRgGm8S9jCaPsDQCDxjE6WPT+W8BXvnBhNx8aP
k23f2arYbkN534wCXIoJs6CUEFKbWI2gpsy7DaoRtkzTxSxIX6d47F47q2u38eD92lX+XhYWrQIP
7QTkD+Nnz+hAzhg6UJiBjRnYcGwAN0Mu/p3rCLPwYZy2s+VUZ2cU3TPwZ9r4HLxzP7VcwY82wExS
DDH15Z8GhmUbu1FxSeYwuW8NryXLFJPRr918Xi5hAqUB3hrh2YMsVZoLime1NgdGI+fdGHoIwvcY
M/hm+jS5SbqaewFWPo6QZgutaD3IeNjVueceC57owaUhBpIpq29+BV9K1MDGRZH8JFZqfhNtq42T
ws+f2g7d98bSrlZUmhutL70gwsocvGqeH6LykjSivUuAiwfxyJzagMxjmwNNvghmdgnRaVVNEdh8
H5FDAaghj5mrVpmFx1pj342N+Tj4siJ2zc+YOT5LmHgAH4yPImMXul6zl126Z7zh3DlV+TZU/Svp
7s5F+IPhe7cBHPVW2inaC2CAcBgXzlHzWT0FRNsDIJaHVPhktmlQ+9j4tKTSYVsf49G5uXS/p7he
A+x76hOgGwaUT2Sudm3eAK6gx+/QDdOzx3pwg7+yMIb+rQKP6l1qY4odDxs5n7tbUS4ocdaaahf1
T5NtfbCKjzZEGkS3PNN8as12+JJy2lcTxh9tbAXNkFYls9hp64Ff0jsNaccaaHvnZk++xYDeUL2B
LL1UzigRDcYXpXIvqPOhi+imZb9zC7HppvxoFNror7QWzsuILOnAoYN+endw3CGG1uhTfkNdNpoq
8EP35PLHZgLE4OoDcFUEs0kCkqgDjggrZgMKWLva/kIgdgSIOuC4W9cfsnItC0BuRkrB5KYG6Nk4
CzeyjmKmrRIVoKKL/rHwIDiM3nIozMo9GwWcaT2kKzjFIoXtXBe9+13ELsOCOs11NLDqOoNy4yb2
WXpTDNoK0y9HT2OgW+3MXs0UxMOStnbMujHh5k9+yGrs9d2UoMa6jMTpwduItAMLD//No7I2PIRn
2nQ9ugnI+PxLEKW8mBQwRSossyGKtxNUQ9TDO8YuJAyA+bmG+sdYQ1qepB2UPlPlAZGrdIw5Wtpg
ZjT2TetAMpXXCknjY9r2lbIy107ZlH+kYMstNDHiKrm5unWzESMIZXtMGq27t7Qm2cXQoqtFW082
9sA+7Eorpcoyi+JSzoZ+p3wfoiw6jL5+lHX/7kJs7uk6k9TQdi6qEFH9xgmEBVZbd6ubl7mkCD11
u1skLxksOJ9Dt/H8cxOm/xbRPoa6AN5GLqHbzp3MG/jfTRrvlj7+GiPjSRKG0F2zMQFzun1Bd1Ug
v6e5iO9DYbNGG/hh0W0Hvb+iXnAve/8lqcOHqMJIRi7bEVmjeWxf535xyfIbn1ZzcYF/9JZOMEjq
sV8l+QzMF6JRmP700lrxIYIc3RStKV90xGUAwgKl9a0CUUEgPjIJP6WMroYGYLOCe5PK9rvp7fvB
ni6eKBDoKc62JV5puBBwCmM8pGb+bHmoXg7TZ4W2WZ0qLeDs0aFTp9OJjLVt2BdIv/BHuRvk4Ns8
NNbqazFic1XO+rNjApHycCSbLf8MpBTfR0uSVJpZyDyQyrbXR3jX6DEu4k5vIJf1UXkn4uqxiMQW
fZh1PNRbXxrfnZWWWwd37iMU2522EJuqBP6t4+20LISvne2FTC0kOWeQK7lPm6RgssxgE3NTZko8
1ymBHYMLZ4ZMNZpvdxXFI8pTKcOKyVtWCyWhaQ9BzGpbkmU1tvWuNbsASDk4M8QxO53MfrwLOyQw
OKKMLv3MUwxy/D688+DURg5F7WDfWsrlREZrQOxbEx+KRJh74WYPRjOvY/3XQJugzEH9zBOkLEoR
njZyzPj1zB2NdCj2rn5tF4c7y5sx5IlB5kNR5m9FThk1wwtCn7CP4BKhgzWnzbpIMALzmVG0+Vkz
p6/cBq+cWyOMl3whM5mWdV4BRJSavp6aBa60vaGL/mTiFV0BomO0TxumvXgNhwvAZ+ULCWtq3ISp
YIAmho9RMy5ySh7aaN7TDDrmY7dzipnUIBxhaIfMcNVFC5/2oNqNaXVM9cyAdpa8zSWjqCkK70yG
Tl6UwkzIaVY0xqOtp2hqN1Skmn5m9PtUJ/Vb7cWAP7xDxPq2OySXY3tL9bBRT0CUxrXVbSD84ix0
88HiZMuW7D2Ol90yefctKsCaN+0G31nnebrH+hGHTMQBTHp0lfG94OMIwnNm+JVZHN5JC+Ec+YQ8
oSk1T1evw0fJHbsVWNdNPrJExn7ZyDG+iDD+kVZIKshgJ9Ct6T1v08BNJGIo+jGOnCCJ5I4ZCdou
lXyhbX+c9KVYLwuixi2ChivCD83AolmPNB1vDnYg+9jWTpYBwXuwL+GSX5dqOGF0hqZSR2KVjPlW
mCbKKIK2RoNbem0zyyuDHvC5XsudIATPSYXOiJHgL9KBz+0GSNCwOO/tDj0fwycuOKX1rMUcHbro
8/WgQzrvh/xTzNPNsOzXyLMDXY+eG9f9nm196yOnd6D38RDV1oNWZt4mSvazrVR59haVIvKBGhDw
kmQofC09pjaI9CpXAZ2ixnixUyswAQsDi9yKBA/XZF7brRVk1vKvm+NlZYt7HOWNVdXUKzMV+6ka
9lns74sBGTPT/oz8B7uLkXLR81vbC8ZhoJPLd3QUfqpeO/IulhFr88ZB+4fly78LoOOTgb4MY6Rl
GgLNkIgMY+dZ6ztzAqtMMZel9G/iDDeRv3eoNpkXQTj25FNdXT1S86ZpV3Yh1hra1ZZdYmv8E6WU
0yhe/Cm3zQUnm3nttQJu61ggEjCsyZpIVD0UW7wOuElU/y4uRuSa2p/NxtS0YzP1e5GZjxlKfLP3
MvcYrqevfUpr3Cx/6sU4VmBzEE5pcvx2zK2ugfgb5zLgcyWVZLrggJBtjx5q6BG6rzRFjRSe6jC2
az7LYKe4P6SdckLdRjj9IsC2KWYBIh5FVawBfUOuzP7fwCqu63LdFBT3NvPobLZQgdNjCGrQbdXN
TCzATGmDVE/7yhc9pTYK+22epfDei4sh6fnJsGfJR80qSunoJskME19xV9l66NK16mpMcZfWAbZX
wQRBL9yOsYe3sDH5KbWvNmQQJ0NU+3Vrj+ZQRThNun3iRFsvrfvAipvmLHrYfcnyL1n6Y4TAp3rK
/WI9Vr37EBeNOMbpfE4Zq7lVmK4KlpGXVM92S1+vL5trlnt0bKaUQVKW0rq2a4Gp4viYVNaXAIdY
dg6G7gXeiLWc3JvAaJmhMSAGsxEIuy0BCkzBiO6g2XRbJrOBFNFPp4EEtUC+kCeONX3iBpO7cIHQ
7gYi9U6RkXJMGjOWzmPhBwmqADbDfDH6NJF6HYh+fvBK40GrYyaajAibvrvVkx20Mn7Ok/YlSsVP
o41koYaJPQlYaX0Kr52t34+hn/O8xWkcVUd3+Fw8gAZ0IiDIQV1wOYIpEKbCZvAxTtS73jmlcx+H
7r4PwUt1trbrI3jKWkXzQjzmrgtP3iItEP443U0SkqItKnYTil6JRXvC0SD6+QKynvXsNfWlKcqA
47rgXldrp+BFBWBDCkNyMkeDMtXAh7NdEqBUS6DY99a6jYHvjniILSAn64FyImfglWjiZGblzcSF
t2l14Ol4ZGsC9RMvX88dEn9FmW1sJER7/Kzh/pvGK23l+CnK2uol9JvfQeufKiMHPOnwNlJCRufY
5zjqvA2qhee2Gw2mS5IjuS8PEvVgECxvcHWOXrS8A3ZDHziRPxQc+2qZb3kXyZU+pK8iXf5VLvfZ
j71rO1RKld5In7Ii0cHaGk33rgkvfEEW5Mme8Nmt80dLy6+emQAMa7cZgjSnlNrLrO11pTMAjr0t
kJ57Z1ioQZYOoXiGeT5CIQx63GW4tW43APLtaD9NDtuh7haAhN52AFbFGBwKk730vwkQlgb5FNSI
chFDGu/wnKj8dZc2v2E7WFubHCIPEf7UWi2wGnuVkZXwsLe57kLukB6clEUciyw96HZ06ynSF+F8
e30RWCGATh25XRkGkQt2zpsmZgptvgHxAQ2a0XracJ/n1FpDWH02qNxQdJ4xZzEDYbTH0S9umVVs
bBDoKuuz4WymXrb1M/2scDWWP63+Dk8LTNIYvxoaoj4W7NhlQalKpvfl0ryaJpC22erJz0Ik5DGz
mnOWB9M35snAYl/LoTvYcXgVKPR0foWodNb/Nt6w86buWtngoj16FivO14ZVme9iz3xXZh8Ufxx4
kpynSfcANhr3kXYvUXml1JLi5obpeWNST05ZoKAejKXNH0AvRD7bPvHbhfblGS8Lul1EOtOp1rGp
tLzQJ8kioixjsNFec07f8wp1fU9S0WSYTP0UM9S+Yl8UANCQwogdi+oL4f95L2cv0DkcdOc08R2g
hTPxJV7cdWJoiLEgnnZp9Iu6e73tcpO+ahvDcAxOrb+rNtlNBUNQALI7qx/xISL7yn+LYa+2jWco
5eVf9Sayo2gUUqWrGFOMyoeP98SlpHErILeVAD5+TMc7htWXUaCdiUC19cq3MxONRxs1U/vkyCiY
YK5JniDmJ4MNrba+T7i7mVfj84lHEXNqLssbYNxE3YvmWLOvnGcr/MFUi+ruEawX3+LGahxUmcC4
bd47DGo4cLL4Fyl9HoUaYtJfUI4P09oe3njjYZSte+3NCS+JUx36CeOSclNNKPBkm94E4djTyEU+
HCtkehipwr+pfccv/f/X5hwkK3e75pvqsfTijMhbs5z//sp5lJiLyvpFDXJ5/0BlgC1vK7IO1Qjg
LXE8MOFVt0w9Ot4pl1VnAl8QsrrL+XHZjc92RrOx+h+yxwebcqTr3eYf5nFXdWD74/zVeyGWvxNW
u8+8WL2QL8r+UK0ftSSzZFWE95W/MOD60egI9cA/RtTJJ3D9PAWaR8em9KFy6we1HMk4GhJrta8d
O2JauYkTyLUgemb1ILi6gLfF4uCjyo7kyzxwYSXrnNLJUzlS0lDfkQClEa1FJK15Scw/G/d/T0l1
nfJN3QH1Im0EDTP9Gzm07YX8EgnxGI+jlOuw6Gq/OaiNwd9aqM74+yoKqS92cgOFXKPVV1B5sOIN
cZMMNFkjTeSxhiGyZxvBb6cVMYCcRt0bbaZlANqEbw/MVeJFATd/xnwGrDWsjPCq7iFvOUrZXKGn
bgjfUWqz6jPyoPkXAAm1FpQ1uyaurvdRDIg798jLWKES7fLJBrNNOewVdyHnnCMh45bxrGEmc0oV
f9eTnAbt3K7IeC8WwYeXFGyNDPOPkNyKJ8d9EsNbnr6MmgWgn8apgbmIb9NiSwLXp2euxk+EeLUU
Mt5+2qa0QexDbcsnXlwM9pEvMI5vVazDN8UshLc+qHACB1NtCN5Lh9FhH35WhfnQaW//P+AYG7o6
JuXm5REfSeGn1PLg5YN408352M4jo6KXyciwSSee13UP3YmHwYJqZxhiLQYmdQtMCahHFD+5pYeU
dyuRX2QbzipQMJOy0FAzznIAzs/HtzitHf+zSa5jeMs8pjez+a0L0h1Dr6490SGSDxNgpDq3XlOo
q3oFgN3R5v1cD3iK8HhHUFkl6pdoBhYId64s45T4qEiaIwPdUb73oQFSiWBh/qin3Iw/MDC+PIQJ
CzMmyZXuvWEO3l3WA/3OnQrsC8x9ptuNDnqIzmgs23eRhH7gd1SjQztJCj3Hv0NjES4lU1m0bb7t
cHhK/fqiFZBuCxITt01/ja5jKG94H36+IO5V0y/0W+1zEjky/Zzc7VQBFoj/NVX1SO+Mzmox3zc1
s9qyeZYdg/YpNqttU+Wv9WR99KSWXTzcu056HPHYYiyBoE/d7u3ZXBV1gYNitJ+9dq/u3WzMUH18
461p6G475ng0SWYcDXhoUbbXzEE4I0GeSI3ZM687o9YQeFJuq8J9Vht6sMKzKTLkgGsUZ6NpN6X6
PpHiewjtj55OqkICBOnYnJTmeE80SmJdrrpavkRF9KBP6UfT5nsPLh0pa4JjWp6raG2v9NKibzKB
Z88seYx945Lo5oE0/tE3nads0e7VQjJocfxH03ksRZIEafiJ0iy1uFJaQFFQqLmkQQOpdaR8+v2c
3b1M23RDicgIDxe/6P0WJxMtPNLnPkhtVIbDRdLnOhzWNJDXEiujVD+qxkcdqTsx5njutfTJrpGb
4OeQUXpCQ+0+Cpt9N9YHL05vkTCrChMNQ9OJr6IVs+jji1vrt25kYpaX4z3iEEdJt/2QOFoWr7Wb
XKjiFUPubl8E0VsJcwDgjdutkj5+oiVqgkyj9POt9kvZ8bcd04WjV0B7mKOpsACp/PssmF+aCG3/
YriFdLyMHKU7hq2f42SQKfNhVDWctc7ejAxyyqjBTci6OLb2ZpjLV5rkgDWgGjhcoainBaJud4Hz
g45Qy1Mzn+Y6e4wJv8pP7nNmbIgnQfZv9E/DWX4Dp3kYXR9E49hdZy7WrLP3JqdvnrN3ZOhWDgJv
QRudHa/e+F57XLxl5SO2V5UUu7N1X3b2q8TtcAJKVdPfaQeoFllCc5m51LFPx+e4tg9tO1xhTwHW
TuwvyxiPbjSfAdn8GH3+qocGZAAMoPsGxzv7HDUUWlNMezRe9ItJV0kvy3Pv1kcXew+Y4/a+jogp
eoh4JAlkog5AvN7LWL+GpY4GWYt4xnSkgCF7tHZ5nb2FS/2vr/tL2GmQskfis9mAMEJveACVzCop
G81Ih6aiPwok4mnEoAIPgVOT46yZ1htZE73BtH3J753RehtNDOUabV9N4TEYyPHIEoZoeVu0YGcF
4TW3m4uWqlM341CGYFahSDbzFlUVY+eHw2ni5m9nDbc/FnGxAngmQUSdFIcMMOLdwlvZdf8eJA2c
4mTBmD2iF9lv5DnglEVbY0XEXU/ehE12hyQsf+qNBcRBfOWWvet2KMNkET0vTpQskeFon0yMeswN
gQw7KvmvXsbDVPdvSg8QSfXKT8Zr51mfD5LM1oVxdMFnJRxN7Dh2CORtbPJuXDqogr1lM5bOQQU0
1DvQE9FQvyHwfzPseJs41Vcwa1vJOto431YuXcqBZbGNt5loEQXMPSRE60kFkS27Fyrk2M8nF8lP
9AK1NYPro591t8Kenn3HeWpt87WegiNMMZTUMMOsGyzmtOq+s22MtViaxB3oCvTZftJgYuqefZwi
b1VXFk5WiwUil20dNOpAcEa0SStfHNRVpjQ+uHr26I3JC+CrPcH/l+ksfCLU7LyFZkGZbOOhPNFp
2AVxp91Z8cy/0iBwnWmnZ/EFADLCBZJNQApaa6aFTlbhHiKLx0TcQ/QFBRUQqr9RhvZA1uJVT3ve
GvutbCjPSI5i/F10/kPu2mhIMANiBUPeD6YQJ89BuiSE4RqERI4UsKpdn8e+vQS9/Qtoe2cP+b3t
TycrUtsg4PHX8aamlSxPr2rp1E1BdHUrxh+OI1I7eOuw0CoOqHOjaZeJMHuu6V82001E/LSTO1l4
3dfmgx4ku8ZOCOcxGHAT2GXbjkfqwndJiCTZzbjEV07ffXTLckHsEl5A3V79OtjmbXnpUHq3vH7n
9/q+nSZcrfNkkk3zkHo23EgOo1OqjZsB0AnRFhwJPgjpHhp61KlTHNOme678ZQuBzLvznfwV8YU9
3IwvXw9hsbUG+mq9Dj2eT5J6MQ34sngvNe9riun015ZBWGn+QxrrYBr+0RjTTWqC8ieRJ9PbuJaH
ElWCpJ1AEGeqjnlKPyvAaHyOi6ejJGbQUebiDFtdpnlbFeAVQkaaVEwO4wwFEbk9jGpinF5zr0+o
FBnGIUDfDJo60NoUjXZ+F4A7GFNdfak0+U/jWHRTuAuHYmv46hvY3sGqacyTksMsh1gQv9j+AAcG
c7c4fB9DVCA9SOs5gA/P639K8qrGHlBEHNUX/HAqV7yL5CLwbJOhbLqTn2yr/DXkKihrtj5wisew
x2rYApXWtPROKOwgTtnhJw0ckFL6LUNjXnaMBJeFe1Xc9WIbVRC6mbTGdgB5HrtWbbC5fKpNokeb
Zcc+QnokBSFeRJdhjM8gjh7mkdIsq+8Cbg3fBy9so7WV0XIzElx3ovC/sp2wNE8PKsv2EqM1uz+V
Wr+NaDXE1Ax1T8JeqPTVd9JrbRaPntZ9Nr4leqUIIVnryhg/vUj9GoOFGr3zNcSY7sH/jH21Tgty
6qArUK5ZvH2a5TucsjCQH37KLDwNPiFIxJ4IBYCssBcLN5qnf+XBsk16uKAJpqQVdMe07DYLEbBr
tKNGXzwuvI8hiN+BK+KaW2LAPT+1PMTIth9nz3DJfpNnlNoOdVi/M+V84alupnHeTF19XAj48AiX
9YwFF+3IazzD5p0GcuE6ePMWP2EoSkaQkOSOE9KmiXZPBrBlABLADx42PntIM9A3KL1Dh9JmTenk
zunBI5pNC7stWYx/tQslgDoAimv7tXhILrrtroniA2aY2zFVR09gaY1TPdkSKDSabBwKBDyfZUey
XbZtTcdR9y5Kqw9uNp8rYctlqG8htNzyQgH3fj/ah7BSeLzodFCwibkrg5HmdbGXS+LvCaX1xzKB
9XKTZRelDfX+QNeuNkjYC55ySkZT58nBT9xPrUdQL1c/GBPQQlsQ3DJe677X7sK+AFNHb7BbNjT7
/5WaUSGaN2B5jbSj1YXUm473VMZS6cIlTmdEOIy4e0Xl+KT7BVhEA5OW0ng2mum0pD4eaAumS0jV
+9P46tr0u30Dk/HWi2iWd2CfmHLFXvMv15xHE1cMFufNTxGXqscMrRLUMHLf3s6mvu2lW1W4FceV
KYesrGZRCmal9g6A5+iG5bMjhkEaXMhwzE7Yy+4DooimUzu4c4E3ol7SoIA3MDlv8FSe9DH/Nc3h
W7M0igj1ZacizlHIFsV6gF9vBuNkW/Z/2ZRtOrTLWgfp5FQsiziRNfUB1lFNhI6790Mf6LWq05Pu
abukUqu+I6Ueu+JJTsky+k9Ll/8mwfQajt2N+hfI4HwtG/Ooz2gv0rlzaY1ZoXORDymnyoC/atFY
7sp6SyucthcJMxUBwP61QaDwIz6fnv7Tm+BzwECU5AGDb3sd2c5mpFSdyUgkY+b6YPO28LxGqMIc
9QBv2hnPBnai7Zf1XV6UD1WIZ+NiPM1tg12MS4McLn5W7mc9o5sXXkr6XnICZjM/ulqPvq/L7RI/
NZ698QAXOyV4aM0CWddCv05PXZe9DfrEjKq7/UVufCYlKEx5z5VfXAI7+xibGcQ9aoYh7XtdMPSe
auGHUpnmkMuN6IG2AsVmvjM5lFacPKWMiHtExz2ym4paw2/K5xqIIhqWO8eYDppb30/GcMnYn4g7
eLuiGddSmmV5+V1E7oooQcO+O8n3z0akdKh2TKr+xnLuVWBxjKO91ylcT5YY/0l8XAv/PC3DR2Fb
H4ONNgjU7TAZ7gev+a5TGNu53r3rLZpIVtCXe9vUXm2y2LBrLgxbvgE8vlC/7rqIkRya6w+MYpZ1
HMQbNtENlb9vhJlu8mRitIpLL31perozxAmCM+zJeWd79WvLlaD3zVuHTRm8bWi9pDn05a6zNn4j
JH1PUr0NMuPUsD2qxLofOh0/E/etsvg6Gsl0lcNhR6zdH49l153CKb532cGZme713t7N8fgwotYb
ZfDwWlCmLA/iaQyeAVjHpvaNhn1Fyq4ukLJ3Qdvs7GrcOuNyiq3yAEL5WvTGeztx4zUkm55yUCUq
plPOABAoN1Aj9ip6DxsVQfoLtbPhlbvMyDZBMJ8pIg9l2R7ljVF92QyshqhP1ziNpvSrlOxbwz7b
wPvhBpLSRfpB9l+F3JuUylJVyjeSG3MK/YfESJy7KK+xenNuqjO3+eJvuZrve2L8ZBn31oSSngtZ
O9diofw6/zI82lKke2QPpEgCg3j3LlaUtxhnhp/L7P0uY3woGSUnkfs7CDekDnBrwn2FtOcm1dCS
WY91jHrUYCJYlYT3tER7OlJyn8/2vBbz1EGhbp6Pye8wJtVGImqtTZvAbL+ha96kuy73cMyhRdPl
rtGeZ2CEhbTuuCcHl43q1lJzcQuYyAnUatp1oWjFRTC9E0b8TBcUTP75IDYmA1m4Cai/s7iP8DxR
Cw4PJg3kL4dOVVyO1yrR3lJvukg4WboYTXNvb6sQRnl3VgvcP/aF1PRybPxRWJTt1uB2UA7IruLH
Qkyc/vnCh8TBbu9k1XdNluabgIQbYP40y6WROxOw5IG6VnXM8gzfjf4jQ0q1Vsb9bKsrwHpcDGG3
0odmAXdaof+X68sFQiSlUgt5Fb78TAe2jP/qrrqBgWNqlMPZhvnoqu0CkvV0ywwI2r2ByKOHoO7t
r8rxYPLxSfQ6BSOGJzT+M8WS3ZnRaw90RsKqgK1oPsNMe0yEEiIxZ6DBpp2bAYVyIUWYB3m7mtaf
qV7lUy4eRRTbRW6BLE4eiindueOIPu8VuzA/U9jmNGsb/a4qW1YTd1fDs+5H/UXawHKspwqUJrM5
kp4j2l7EFPo0iExhwIgUNX3XfGKiEK/0RL+nBzmN9Z2VcY6I2RYNlqr/KfxvF2YM+tfgjNO7ejJW
Ufij1ddsuoHjW6PpCCx4YbDbQ8mDQOyED6yK3AiyYA6N2cEysc75J9/ERmiBaLACPnYv7QCTxJiu
pLhH/IXBPEZUi14RaMExA/zJos2tyVfBIIuNEcXatminm0VOJD/XNh+9ak4uBfFc4xIQzUdmnXdy
g5hRiB82LRdQ+TwCfrIzsbrhIicVWnWwSBQutXmOWkp2kLbqWADxtss15pqrbmn/EjMnCnAzQ4YH
M63c/pBTo/vzuqJn34blqUcUXHYJtuNh1J3KtD3YAcIopCb0PeVsaTm/yxhqeUbq9DVbPofBuhSp
tfJ6dUBUCCQwsoYBnOghOakxWqGURwf8R3ZKXXzUdbeWDdSm86aiMyYIAtBgd7J0nD6Rwc4Mg++K
Th6fTUSXVTfvZVUNtiSK024EEw4bGWYdbCpZMznWRKw79E1+5OqVJEemKwGCMvaMhFSF4gQzKxJc
1WFmEn7Lu9Vl/Y/vJDkb3VYzGvYNiyxvHtVfEjaQ3dqYnO+gHA+1bRKcQxQOEPevvXt+sZjbjYHj
bkVuNaX3ofldtgYedPGaacgYGfuh19C9HckRJ/UgmWoeFAdFoWqGwMdpgwTqpti5Sa7+EtlQ3eQo
9FyWfT4BlMB/ugwP/UIGyHbkG7DviQUxmiDtzqSHDmzcMpjl9y2cvxY7P6pXR5W3SD33bQWla8Qb
61meWsVyAKDcygSHJiiSstAAgArKtiAe9ZzwIh22udbx/74mQ6WVPCZpGsoe4U5dKIY8XJ4TRfsT
0VwOt0RDiwke9aDsAGv4jG1177fGpQNw7WAaExYbNkxso1kMFKGR9Nxj7NgB+CuKpxhsuPpow4l8
xNpkOiKrSlsDJH6QkOMrb8WTkf2UGdZBTo+EEIZhNU+yhtyDye5KAlPvDUAxPuUZthTAIzBaiMz3
RBQoFreu+JHnPZKQeSU3VfjJMJP/+j7zftQl/Hf2UUSvUc6oKL/zdSKspRrWZq4+xQancRlepPdB
CxBzQV4igd5EjiObVyeEyEWj0zVgKhSSn/IU5IAyepkTxXScCTkHlGmFRwViJx1U6G/IbHepMwGt
pK4k/OSRdmcEt1SLgNm6wA+YnTJ9kTXIkqNvI38qVhJUsVIoyaHnQmqwlMqtT1TfTvKG1Ahri22B
z41s+Yo6WYLWMloSCeUSkVPhRija6bp3JG7Tjbrh8QXPiP4OX9uhwSDHTNWXkbun1pf9OAcHIgT8
B27gjtPGl4yjaCdRwgKJoefjQ1PZZ6ZQf+G7YvJG4Se7MU9n0p7unp2bVOwAPQGRAOQupMNMqMoW
/1FKBfafPO60U9C9oGBz+cq1L0tgGO+EjqgE5s+XKFA9HWPQkijEWp8Ji98UeDJI/OIoceoqKhy5
pOJ+5vTTbPQQRhwYFEvkp2W/FbO5rvHh/245rxN0O4kdMlbkyambRBs5Y/EAWZx9yt9KPFik7MUB
UD1LtDF5rRjuA6/RkMuyfYDuHQOurmL6GkTXHQ9yBxYEsWFgz8pGybmAc9AxUQktTasYSGaYN77D
ebpkJNf2cLULfppnqCz74DPjE4TK/+0aiX+cA5deujw/w0EiMnyQYBKCkG7j+OIM8DTBNPm0GqSl
4PrtHWThs044BuJwdDvrI2Om4yyfbS/Hwsi7V2JWMXtnPn9oAbFdYLSVl7DwH/yx+v67UYwadt27
5rqrwEF904FWB0Xej837v5DgnEGP7u3/Da6WikXMYVpnONwhVryiy0NriePmTw9ZdpFkjrvXiF4D
wGAoWJ3kqMfz+KbC9GSoV4I/HwwplY2LZnce9zvcL//eWE63XOP8s6yQnMehyvbsqsWqdx4YXqQS
/uIAeScitAbq8IiIawAZ+RnZjPyRQZiT1CDQY/D2IK5oR3tp+shYmEDGS8cBJEXMGOYuv7QY2bus
JeaDRzlmKU21+ipHVCAAZnwm2PArHCD4KEgC48pIRILLh6myRTfoZ8CZwAVYLfnmfOV3JaxISOaU
sFXzpLzaJbAJdnJJ4EQHYKMVCCtG9T4IaCHx/g7PMBzcg1Rr8gGcpVpxHOhqQDXn0dFxGoZqx1/J
ovANTeM95LvWxESxd5aA5tm/AYAYUvRucR/lDpgIHsRl2WFO8G7DweO1/na1ehUb4LlTJ4nq0dQ+
9FzeFde1Q0gh4lE/BhsJwi2HQAt+tOFJz7ubjdsL5M4Hny0i7xDq2orbUeKQ3KfyTvIVNc68Tt8t
T7xdo83bMHibHcR+WgN41i0Fq+RQmrLNxTEn8TEPIwI78/hnwZZgLjVDJojm6GGekVd0kAudUOQV
qTFOI0FzGciv8PT2gu2sD1JCFBpT2VmLHlI5whx8AsTstEexLZJ3R+SPPeeb8T+U65hUZQje81qp
/o/XyWwWSiKMJCHyG7Yyzp0dXwBlYuASlOjTYDFLb4rSW3irG/Csm4kt7UP9aacRLCWBik1nwOuo
Vbe2ZvulIwlQ3LY8MNmHDjCBviseJIxqJbqY1bdc9p5DGRQvu4paXvZ9EnmXIkQhmP0PPoy8s59A
I5YdeXHE+F0/WFl29lIkPjkPEkqT3jlya8iptfMIoAaZjB8oAXzcSYwMHGysMUPjRSXUgb2S2w0+
4l8yM7b2RS4Yvai2inAekw9LREmNmPRFSGf3slUkDtakE3K3SrggJskbSszh+fwlr3bGsBqgrGSx
REWGlnuZRsV0DfOeXk2ZbhukOyy3XctBqrFHmehxym6QaJwOoNnbtbJhXWfOQXaaxjDOT8zT0kPX
jYq/xAjF5VXE6Q24MDL91kA08ck7wPSQb0r2KrG1AMpU8S/yWDjzEsDkbVHogMWOugGfXEIuO0Ia
KxMIexZIb5db7lTbQLe3TYNWMJtOequE/qHm3AT60UtrzNUCEEQNWQqSWaW9qnsmZ1V7KRINZHSF
7gDJTTr914VAk0IkPTkmWbi8UeFx9y0BeP3iR25suX+WutjWZOOGh4sKt6bkFoSMv70Y/kz0FwQz
VdJPxfLVyd4970k+LRCXc+X5jynZGZO+o6QpPs25GFMMz/LWjXeVzWqTYDYLJo+FBuVCXRsNdR92
R2wUL7yeAEMl9daweJHEJiLEyYYCgbaVZeJgd1QnEhUkZbS43GUPsqclLfUYgKi5usoWaAhhnlXs
JM+RW48J5RqLKwkNFIvX/31mw/NSw+wgTeP6bnwwyZCZPfUisZgTLF9Sj17/Psw4MaOFj0p0ieIv
1VuHv3cx+3tJXfrIOZDi5FX2UZAPugNjd3bq/8cmyTmd2N4ZyttLMJqo2BUbrscdTB53qOE9P4Vr
WL94bFgito9unvOCqjsV26BOusYKylI1iHnGzt+yVd68nfQaiHNIBsjlKPdAUC5reYeWbJQ3bYX+
Wvz8BUIaz9wFktAtjf0SRhXyk3j3oReDR8IUvkiOEgTJMVuCfWQSs1uHLCR6bS3tIAHdVCkO2/OJ
UhQ4wxNkloNkzrKxo4luCvctKrqcIt3chOl4zTolUptXhi+Cenz0snfT6jYSVwvdP0l2mTdvoaf9
+r6OjLA27DveahaNVj86SfolraCpVZwWdLkANUOEZCwoalrPSUscaXU8gPIEWRy/0m6L5jBVLPpL
H0Sv6GVdIJgUqwUQygqpQ8ggEfTR1olqoBLqHHbqHxpmxJCZ+70PR+eux4IIlkXGi8Py18tzk+QL
gn4zEt9hpr0FBs9prGfkXgPlPvTtAji/rMmrPRDRuYt2d1SiE7dYRkFh7X/RftKpVH1i2AxlrIyK
jESyfhuN9lrE0Tl3LJr6IcK7YilU4NeAQFlcYCmaftb496FJubQPSVt059iBbJX69SnxJw/nWiS+
5p0Dy4/xYpnwnrrG08MDMQjMfV0tziGXA1NOaG12XkD54HXLdRaE2dI57UpPTdT3R6K0iUo/9ZVY
AYtfTf1fUWg50Pxqa/u/3OZ7RuKFdSqIP6MJ6XyIjir8Bw1NrUgzdJB7zUellaeJgFOB4dJQSljV
6fJUa2h0jxWQ+Oa3xbYa6BcpfE0nEOkFhVatSwE0u9WXZUP58bQZmKgdu+7O6fIdcG1snBqN10qz
+SlvebYg3h+DEEhx74AMzJtrEwHLkYy19zD+RBHwFWtwQJem+9oa4OibkXuics1fZ4TcUre49DVF
4O5cYxq3waJ9pjX6z9rYKaRqUWe1IZsAdz4vPkcunr9GRVtpSiaMONwU1FxS7VwfGASTqQj1B5RG
fAbhTQ6QbdGXaa/pCPiMGiG9U7eibl/6oHxZ8OlYI+d4HkMestPqFOIqeIqE9JTRUUdxznmHKHQz
MvezqKqPcgyLtdOWHnqu9EqreVep+A2xI9xts8mgW5ZaOx9iG0Sxl6QvDpmV/jdb/mcikrJ5QHfE
TdLhmCBARy2JiDhOh7eoR7MrMrTH3kRfNUsKtZ25xOC60j004QLYSNKsjbr+aJbsFU2d/xhZPOAd
SEdFrz81v3jVp8iESTRdsyZ/rDKGF0X3GcwIHRo6TU0nSF7GHPWPWE+ook0zvsZawRi65Elmg63u
FFj6CBgs+prTfVbo13zg1kiMmqtxRNgdnRp7CnL22YTeWIs2V6c/DQtpQl3lz2EdnLHYQrBGL550
hUde3Nb10TSNa2unETkiWJ6hr9qjcnBNLJrukg/Gc5VAH87MjIII+e6lt1aLb2ekev59aJiPhVbE
p8UCDZcqpGXRvV0UIukujfo2VrglguZ/m5vSeA0nOrRjRm+PxtFX6bsnM+pwC5vQN9Bq+xdhD6ot
c+hh6ChmmaFjHJOSeVjWOCBRfCS8Un+NjRtzy8WyCKYoH8Q8Py/Ww7tyAQU1oFpPU/yp1ehke9p0
myx/JMtbrlW/vM2FRusYZuGdU1IDdAqzzSaqt0MwfxeBd0rmErJLAHY8BoLh+8s56B0DapZOW3BA
Gy6Iv6JMXc3RvTb9As5U3NMqqxlQvAHOvxhYTk9xCiawzCMaB4V+LGuXWVnfB8VltPF88yroQYXN
PY0jEG20EXHnugkwPoIT/TzFlU4k971jPxcXDegOOrQzZQlwrUcsz9vVhBIESBHDWUNnwZm7Tpxd
vEA1KIsw3+ZAwYCKs2+zQIcB53jfdYtvg2bikRLMM7hSMJvrvgmTrV57k6hnuCerR5iIZUXWDdk0
MrmfrGFm26IgqCLnwdD0d5wWM0S0NJD247dZRi8w4Y+xFaP8y+C9iXVqdB03+M4KDgjXBKiil8em
6rA58az7LppKWukU9cg4IMzTm/+1LgojKTTyO5g1uN3kQBu0mLbski/00nGR05HkW7dNh1x+YGTA
+5f0ONeOLW2EBWqO0TMLR8UJHkhwZxlzvy9S7dGbUJMDnpgbFZt50vEF1blHuU206g79FmjvsXMS
oGph4ys5VSGXPTx81yNTL/SR3qS1eFylQ2FZcJoD9d56GCSZyYC3uqK9FqSIqcS9PV8Lpuxbgon6
0iA4r7s+ozSsKs3YRt4wvrZL0JNx6WjbJePNbKxk59kEPEoKBMBHxAd2c+eWJQGjJ6PEhEs/zzA4
mPRC1Bn8SVh9VXzQtCljmORZ82pOrOxSdBXGFnbohsi8wPIGk29xtWJqN90W/IQQix1QazMQ9LGX
pofuASABmoDPgmspAIauxZc5sZKjU6bT3nWcAPhrAlAGfT9cB1aBHzGatueuoGPXpOk5QAwctQNY
JevaNv7LWhO5Z/CnuxaVX5p6/ULTT9OPdp9MjOfM+Kb0Sh0SXbd2Rlwt6OmkzjovcXZNaI0ellpS
9VQLzmZvjuHK6UrOQlCQSdHRas/emNY1SIgxPsVhhu16U1R7BpEM13KzRDXWrcJb7Bkp91puQpnA
6eHYZlYDHKTRvwqvdp9qp4veB9tdvgJLd9dLjlBWaTpUhdmQ7M15AFtUl67+lbhZ9FkjdrN3IVXi
XaCV5hcS3ogXpTMS1G4O8WjCBgd9J0vHAwnUsNWZCsFGG3encAFttW3gbZMrRUH2WDgzghvjILQ/
J69H3AhnCwhoWVRRiJ+qz4Q9KszfykTOrEiL5tF2Rp7aFOLD07Cl7+FQNU+DsqGR2EE6XQfwoCCU
Evd16rXufaZbfKnMhI5/r1mfauBqbSwo7/4EZsSIEDMfXVBaZELDNjC74urP/fKvUhHiWmEXumSl
TnTAFJDMsp97rgCbkSALBkwPVZF4bxkoFrlT+d1MBiOO2UJHKQcRbM8Wyu7tkD4ZHWoBGto6qyQG
kT6MywNeNt0vXloZMt6OFvUrNWqw15QLk9uJ/dHcTInp4WmazWR8jsFmx0kLMd2x0vdlYfQbZsVg
XdyBut8FWY0yejOD7m564lbWaBiwhSEUdjX02WWezB8TK8wVdoPJ01C7EE+m0vrBlnRi7tbTkp6K
fG36prcxx+Q/G3UcUSBDJCYTlRXwEmTVOuYLfq48+klDT35Qg2xkgBsOuE/jrJPHu97DzJJFq++8
LDXXk11paJQG88PYfYyt+2aoXx4KLMSnfgQ6042iUOnAveNaPjXdz5wjuzjGT17fRheTugunXApK
rMjpwU4TtuiCKYJtiBMirl/QBO7T1Lki07We2kLdmRqDbHK82sjeDLdHTnUK6K69874Qz986gw5a
YD+WXOwbw9YPipkJ6tspglpswe/CeW5g7u/n2F1TqU8DQZ7PyXa587nyU3M+aLm2tYGOGYiy8Kp0
CdCFfYnaEhXA+Wgzm26d+qArjNsG71zPPxYwio5uRYAE48Bhp0X57rXLa9TPG9/GQQJ53KJ8Hcgb
mV4MIsSC+U3D6jkOZsAd7ihID0SoKtDevRsSmG0V1j1LJtjyO/wk/hTAEHGtKA7TVxNxbz8EHmQj
dOytNJs2bMXQyINe+JHA10R+dUqwvKHo7lH6zSwLeUx6x26zmVGRJIePtkUqovGV95JmFyOaX3lI
HipGgCj9rW4OG9PWj5OHTzJbDT+wnXwyw0qeY8wY7OhF5GX4DL6GY5mdedcKpUFHw2ylQsTAUr9m
yXiq9j6FOkRR+loa8wZ79fPiJhTb4YqXAIHA/GHYDJH77rrtE+ZHKJVaZ6BxK1HBNHIFeD1BJWv8
5tNNtAv5ozVxcHKIXPiroMV1t8TxpnPTjayg/P8f/BqWA7qqLf9r0SzS4y95zRCNihKGloO4dMsU
Wxveun7Z9iENToRaeqBkFLtct9amiKz3EnXMlJUb1MtkQb+00JcI5q0GtcVOUMwgRR/5SDEaQ0YB
JWnRkQMKrlrWrHEvXtsRs44CIp7+mufRKYjRSnZsjJRBas5H5GOZyCITSaFi3WwuyHycMbwhH62b
/TwmN7NyDoXj3wp9uHlgRcs8eJ8j2qGIg0N68Fskh7sGaevoOTWRC7GDmr6kzfFtx+YYxSh7NdM/
s1peSALybdKmwQotm51nhNsAXYs8PaJ0g0EBkm79ANAOakZ/0VALGQb/DJ/lHmEUur90StHTs/vX
EqP5SnGikUnk7n+FBbxHsPPLjvsHtcxYPwwNniOoUfRhuC54PPLTSXYZiYlE6ROWvxsb254MbPgU
R5tubL51P0U3awILvSAmYIJmUazcC1nMKiYTHlz/n3JvmBg/en1+TZ3+ZmLsw1Kbvb0xnOzWVMU3
Be+qM5YrqTYq1AYKaigXyyMxq12QyACk+aqSGjTHDOgRRUMofUV6LO36CUvRneNCJdJ9cE3lbvIZ
F7mHqbX+ySNKOUwmbckQVPqoe/veAhu6UAOpKx0F7v/uHbDjipzj3sYbxsze2xphyazG88NkiESG
OFZYk+Kzy7qIJq1oTLJTR089sjNqTGXYnQudskFapon1wver0KMzUB6Pmq/CQUeBPIxq5c6pEUnR
FGM/JDH5zO1g7R12TsByyP+Ld2yNbdKIEAKWvLBV0KThmAY9ypxNxuNQIAFAOasv3ao/YN0pa35A
yP9dy2YUgOAShofI6N65IjhpGQYME5NmtUWI98R6SQRwK2TFoRz8naeqPGfxEw30rTKsTaSyHR/e
Bc7MH+xNOoRHqtHuwR6Me/ki/PWs2g1/eK2H3eDCTkXvsQZbrHAn156dpKWt3kWob4yguFrrBbll
VGvbC4JIiLmgvoWE5cbrkYIJ7PzNCj/kS1sWZYDXJ2LFgwHFNGJFyZtoJIVX/hyVJu/ZhQ4qrXR+
vZRmN39hA/l4K0P9vbQaZAFMhk9GgTDqCQB3fXGhAPwUUfsvxW/Ey3/tZdqxM9u0y2GyvWTIvfIr
s1e85vpNqKsAP56CdDmOmbZPvfqTf4URdeBfhbaVIxFrKUBD5nDlrN3TSEbunMxUL878iJB4bTwC
yxYdOOcxt5x1x9UoxyTppqML6Uxn66Ptze+UDp56WbDKnPm/OOY1absuRjKfh6nbdDPyGNgfAcnm
j4FKe1UNTGnTcjoj1+pn08pD+El8iOW1VPrhUKaygZaNKtTB5O6FAM4sNrx3668YlrDt3bNXWr0A
y9g9egjdrsNqfIQV9JAMPQ5LzXaMghfHrtEaxjlSteYEQKwVWwY9lNBNXXo0p/ElnrNjyxiC3vcb
+Jgg5AczDVNvIRrLqZ7BObTpx1D8iNkb8rQrn79tZzSeupcxI24W44veviesNwsiZmmToSMqg1oS
8paiWsvedZtb0kCbBJNAvp46+qa1MIvgh3nqLTtELygH+x8f3ojijuAgZjM8vlDfI9dtt1jL/g9L
57EcN7IF0S9CBAqmUNiyfTfb0YsbBClR8N7j698pzduMZkY0DaBQ5t7MkwNLcfaXCVE/lMGs9LNO
LGulsr8sLPpjZpT+sE5viGxiHRCbNGSuT456bgl6pPeUyhaWDcuv8Nf+2Nm3DysuYHFwk3alP087
U+6E/cpn6sNkOyAfKbpfvfS0H9ZqvXXERTp1TtzGYylAFFGINfK7bH9AvbFAgoxxiBt01MWbxk8f
Uh3zC73TGzdw4gONKj2ksHYDu13rJ96LjrBZ7ANcMTcMtM6D731EA7eQrB5kGfVIU7BFTMz0ySh1
G0Ax7o8MX8daEuKBWorGhvjLP03USjr4JEwNUJxH/ZW+tUAzA5TLdmHKxQagN05Va3n3wHnTTNGP
698T5nHpd5ZbNYm7Xuat7JsP4Pk/TkIeUf17THW2errhK9j88kP0q6YfLwlNHPH/RYq4PJXW5F29
s74MLOC5fFWhuVfiybJoMxdbxRU34IVcuzsvkuAF7hfbPQwMsL4/9BUH1Q1j/zGj6OJBXEtB/lp6
qMWtAdwKDcK87JGZP1gmpjZH0JYmSAzDNRGgWz3Z98mw0uNQfzTu0xCRjZCGWz5CTNIVd4kLyGGl
ZEBP9RXrWzswqiXI0iWi4w30M3bZJARiL+Kff2OK28EaT8eZqjBDl49pLwtdJkT7PemCYbdmhyeI
W+fV4s5wC5YA1ae/449CvnausWbU84t9vdPH8qS/RfoUuAdUPH7dbgSjKGInizSCj8hD+e9BZVT6
Wb0mSLI4wTZ9Qts40mJY0IpecMntd0TtEUmmJQ5Wu1NHXnqX9OPADA9LjZBUIbtk1TdfcmbYPnsp
hcs7CfnC0rnuONAdK9pFQj066bBB8fbG5KQv2TaYObt7zu68TeMXF/EtvtUTwnyo0fHNhO4/2jbq
U7q27B309BRYOQF2VGdreY4XAB7MKNxAljVBn9F3yn+TQTWamON46kx6ehoYu4XCdAvgSZddCTpZ
0ltYE0o5lzjnWVF73P/Jck6Ybs0kMLYzWwHshz1NTBxMBC6S4RKta7s5tUZztgd4bsS0aZRGy/Du
YlpYSXDT4HfuKkPNTF3su8+cnK76SXAecnkVkKhBVOZcoTo9wnmhIw9RaOo9BlT29YysOvs+VCNL
1baqc3yTAYoEk2/ajgiOlzm5RVKPiW96VidAGyuqdjtefZ+ZfeDG+iIoV34OFMd2ACGPn0wng1z2
fiBtPVO2QfjezDP3yyVit5qvVR/7a7MwVoPwjkWEWw9s3VswEGNZjVH51lV1fOnnqfxaYJoRQO61
9NRgUVBMD95HikeYsXfhEp18O34KnOGPnhAGzCGc2V4pxSMfm7d4rn75oUe5sbEo3OcdmVdjR4Jw
dJRpxDTi0EqJhsdBJwEvEyi71qnOVtr+OL7dbJRZkpFJ84q6m0V5x1UbVXZoEjxAdfnAQzeMGXxN
jX7SYRvRhelJIBfPZAIItPXoKHikYiDcfLDUcKBv/QaY84tyD4ckJGxUJxNKEzqyNX/3UDQbcwy2
GA7HyiEV/Q97OJrjHoclRcEzAz5kFI+UYt/1hg9Vxbtt2IeC5rH+/inBhF9i6wP/ThFr31CAP0w2
O3kR9t+W8I9C2mczsm6l350pzO8s0K+CvVHaRFey5oJVlvhkLZt4+U1bPExtroCI2Aei3IkWZoJF
wqlogLlXK/jT+xjQpPc0z7oqR0ML3Rso4XWhSwPY2GwFf0nAscol6bWgRggUUcWLKON1VkZ3foLJ
r479noeUrPV9EoT1DiC1uvE0KvOtJ/2B54JYKtsqdoHYGUCGQDW3Jtx84XpoZpyssTZicPqOKW09
1Tngr8wwXiH2/K5zge6gLU7UcrCX5jE9/WlPDWuX9eRLZFX90svoXdYJfAP/RNv+MytqkET9IaqG
ntCA/NXP+BfqDL8KjwKSGJpz4AHkatsb6WCvtb3cEswo1SCuRQ/zAYi9xxEePM6qYdJlMF8p9twk
5Sy/dKKFAZXm69qyr96UrZveIRDHtQF8LpJzGuHvhxkV/4Oe4AkoIuvJIVIJ9IeXUsDr0BGVqHrj
0l1X6IuygYSmSdLmZdQDYej/TF5XMePnv4bev5tdhDAGdKNW2gI87kf3CZZmhKkxSR1AemEV/MVk
FTwC4n+1QaOMnaTP4pPyF9wx/h1TszuPXbVxsc8pewaJ0B983O7Kc4OTabkvuotTBUzvZbivggTR
eOU8ldytpB9KbDft1W8YUKjfKXlGBCWWNqVW76vwgg8l86/ZzG+U+rYapBpX2NAQnTHZmcH71M9P
XatlMGl/CUq2QmXtkzgtrQ75OpE4Fo7/Wsj7YFKLCZcOaYrTcuZvr8aErzYVRsj6GLGTA2/VFQdR
VHfJSVG0NfScgle0yE59NE6nwIifstr7K9Nhl/saYxBMVFrh/Jtx8Lq4/SHOvF1CfBUtMf9oZeZr
aE8kjHufs5+/A7Z/9LockAgSfyPajy0O2cExOfdGOZ/NUCTzoCVqDAEnGjdXnx9pdG1koy4+4U8s
T9n4IBbnrHBnL7T6+xKIGZ0ETi1vASI1Gkhbt4n3+u/FoE5hSXCN4QkE9GiasqFIwFzPB2H2pzay
vjHx/yjbbe6cEQ+5hcLUb/p3J3fOUnCLSxOH0IS0o4aebMIy5iH3nthha7rG0j3GvMJxBXluhvOQ
p/Y17loODCTkXCYqHhe38Sp2IWrAX4zsyTbFq0OqwMNkjwbCNbaZZit/tymBJp6yfvsqv/WhRwrO
IKjZN/1bhBoLgmW781zn4tkAsd02Nu8oVMYTGgGP6pK4g6r5aufqFpACaCiGqEtkS+bRYyr9M0Wu
s+3Nb6oM546KOaWvyFZ/c8dJpw1FSuNzskOPkPEgVe8RpCTDWlaBlKcaslVM3SRh00TUC9UiXrF0
YGxRj5Oxx+yJDmeKdiNjmdiBq+fopBpeZLd8mzt/4wzLeuxrC/EnwUGaNlg4a5zuO5+7mZtgk4uI
AB6BBq/qD4lakKuy2e4seJC1a/HpOv+Z8uurcGwiS3r/w5aa8shD1kCGsC5vi2WdKaFvS3xNjkN4
XGZBCVRsO05QtohWaLUaeRpI2e7qFvNQG74WNIDgfvSXqQ46wmn9NAMWFv1J7YKjxYz8gH6TqeLt
NHcWqPYA1CQU+RghZ0MkYRj5SGFnNrWEnAgbDREnusKkPunUClU/Zyyb+0FraHjAJegqZM8tBhbW
te/ONqmxTDodwiwECmrkYivfsAn/reiOEJwArwIKI9KEcOwOxezhPAyqeafKIZCregnN1aDyNN1l
DV39l7CtZ+S01a/G6IFtuyj/emOe2BQkw0JseW5UNIo8D/dGK5W8B1lmnjFYLdOZsHoIy8aCyrUe
OBS4KEIizKgmW0Ujdut641eJKTjrw7zIMVZX28rpp3wbpEmHoLZp92Nf2DsPLs47CvLqS+iWzTp2
FnZN3Sw2FDA2PqsgUgMB3AGc/6sUCgtOazsoqklP4G3DnYiGoa/m3xTvvMfICsZti/z1AI1teQi7
SJ6tqP1pM/e7d2iotTPOmMGASwODTrei2GSOJQJPKaY3O2/kufIRAtE/GNYj5D5opKpk0EYp4Ykb
HE/N2gSaeQhUOKIZWGLr2+990QIOlf4W9Yy6espGwGoK8pjUEGDk8+JhnTck+/BGE/g2NOzR0EVD
e2N2jFSKSTHFWhb4KgDnJqPHhIPbxhnLfC1Bia5N1KH3eUgABKQhjRPSnd/muecNKxPrVtAqZcGP
foD2k446zjV02TBHfRMVmwYYNjwE9mOUYOHijoiuJ7r0Rhi466X2yUCO1iLHE9a5VkTNhkAkT5E2
M8dxt3YNG5XpGDrX2oMgHgcUEIQKqfglsfo1TxLNgG0kjyhm0IX7fcCiNugcX7TZQUwELmcTNvUq
Nhh7dWitwcPWD0MV/RB6TdfFUVgtR7A7zViIP9aQV8+lFtdM1GhPRmjgOEG3ZGNfJJk4kx1zpUc0
oIx5NTpf+qvKjewfZ8l8xD2sgbDW6cqbfnMIa4X8DrjFqiig6bNm9WSWZMJ54+MvrC/M+OWS5Lcq
IBiJvA/1QrqaWo+1bQHFGnGYGV18KR0voYxTRDUaFwvqs2f5n3VaD8+MaGyuS9Lue5V5DKbSIybO
W1pKm3b+x/bhSzXkKj9Q+UTkSZfJi7YLQgfdbBpqxPVOB/4xGpoPC73WLXMaqwfg3i3P9iymTTFc
FvNO/44yjuekIBI6ko3mUX0aYNQsAJX9arTJgM+4vp1t5tiJ89K6JZWkD1IC4aEOIN9VEPLuuFMb
0GNoatoGQ8yKJBAGPKThH+Q8nP1qJCDE0mFdQlpbrz3u6sPsZMmzu8zTpwWb/befRbyvEVF9UHY6
fHwGsaFWOmEsmkR8aIcyOyRxPO1r1yk2Ih7RhBtB+5XWFCgbG8lROnKsj5s4voYtHcGGJQ5+jNs9
LnOUohEtk9l5FjLsYKtO0KpHXXQx6yR+Ng3RnUoGNhSIZTlXcSbZLMNxqlX72wK16015RVrbEJUj
ljapfUPUUdkTWk+NS099cj1/uPhxFA27LJFVsQqrFor01Jg0Q7jmv0Yp4mAdeIpcpQmY5baNRv/J
EI36KdskfzXnbh9YC+XzJaJCb3WbIM+gzkdGUq7NejBBX9RJD/zGpPDAsf7cTki22DNplCFJKLhp
+8Z/7fF+WKgaW4ty9Nj3RGawSP82hnH+7Ls+AIotLKB5KXGIdFg2ZT5UiAmxcLqhcHdMW9OVvC/7
IlqPdgiZT5wqeko5zgKdQTafTRSM+9leBJ61ipZk7IanTAiTOpKYSBPC4LXK2ml4jKIC7cHs62Vh
mJ1gU9TIlEHle3sa4HDBK8WzzVO693OCTV2GnslZMEFGMXqc3SOJFr4BfeMu/nSK6Dhdp7HH99MU
3boDdrBzPZpzTl9XOAQwwPb95F4LyA/boZjwHrmCRFiXYK0y7ZvfpIXQbi4zlMg5mUIx6VkUXTRH
f/CL3dhZ1Gw4ma3HUTrsjuUftLIdRvXGweZROxhY8n9bQHXPjJReT0rJQZjOSKcklDX+06o6/fsd
BM+j0K7gC0vDL05lksccEzKbyncL8wKN3daI+B1EYMR325mTPwnPBSJ3MVQftZsPe7OJh6Pn6/mT
lN+LOcZfneOV9AklXvolKq8GMwm1MyvmvOlF84EeQXypusU7x6Kdn5LGov6zcLTdLFQvoApUrXhD
OkeDMS/g6PTu+Aq8OjlBeZ2PgCAjsNWTQfMUAbu0h+Vq+W5E3SVnf+XbNE8FKah07hxx9hYwPkZn
y12azOrml0ZytspW7Cza/GuL92tF6BJm3gWVZBiz2ZFmiKZUEWDu9whDQ8dqyRBGqccGKaB/mmfG
Ic1sfN41vtPBQFo0LXDs/pGDCOYuqVdp2a6JuofxDUXGYUVO66ojISajP/uPH6S3Sp7N+X9wMrkV
sZNvZV6BpI4jL4coS5PeB/BBQ4N+mpAuapIURmEkwpjEN3L4fDNU+4aYRPp783Jqe8JvyhYBFsWC
ft2NFAsQ7kEgaiHTJxzx9pHrQjx2WFkXxyEog4QGBEIuxIzJjmC/i2bfmoIcn0B+EbdOta+CiKAS
eLnKgknHDgiodDbk5LWhaqj9dNjWNlXxhod/GmtvOrdpKKgIqvmJjW++9dQQbolmR9+u/yLQkqlF
muUHakd37w4NTiJepNXoLtYHr6xcm5YfH4x6Mi/lGLfbiJzo9Wg5imxMJGd2WdKp8MinQ4oxIOWZ
k6z5jtI2fUmtIfwVtOS/uSF2Z5VENlOG8E9RE9dv0kXeaCQW7DhKdoBjLGOf4vxd+bR+MQjPLkgf
XdJieE7P5uANp85rFDYjJqu9EDM8LyqAtP/7NN70nmPArVZl8YzACpVQUbJjrbJhF/fylwYNIz3Z
hTRJY7KO7UpdpNd9zGxjHxYYMKXT4KV3wC9N5d0vvL3UWj7b+BoaSc0sZqEpJye++EkfbaLE+WUG
6WdZg5kRffGhBHg+BGsvxgJ9Ke0o9icZFBXzkXr+U+am713tfUJIP7ZOce5EfCVf/a3gnNzw5yhZ
v920WwtrfOap8k0l+TJkFPVxfvJsRILBkN4KS+651CPnd5qyEW2ruN0tg0nYgV/tJie85Qkrt3Jq
rOv9a+snnNhmcENRFLymM2EYDez5JJzenDL6lpl6EUv3rQHVYol23WAjxvRwlfUHJDRXORZPBW1g
AE1wItPXxQwfdaEkCCGtozZDzXAPFv8ja8czvO/HpQ4YzNOD7OuLNouXTqFF7v0WMRIpu0P4nobN
UWcQNLAvMOsSrgCFTTbNc5HUlzAoH1WrHucgwAjb4u4nIcYvYVehO36wPDYXLhnEXXSYLUTt/Bg0
WetO0OggxTMYon0c4qpDh7FKTKrCxvxcu9VP6pYvbCYwKPnTo1HYd6up6OsHZ32XpjC/CeYLvMo9
5InuJMmzmNv6TBtyH/TNn1ZB7RvS6hgHFjRs3DcQOnNykXsK3lPiov2s+jOv5RXh0tfERBRVJmtK
9MSkFdLujb6ToTz1leKdclhA/GWvsfpZYj1lrXEQnXNwrQVFHnkETvIM5Wc3jUSy9nJE5NM/m2AI
OgcbukZmkisLlBI69wzmoUWNaPT+Na+8IxEr92CmGAO3CZ87L3ZEYUtYmK/JOQcVNN3NJPztWtom
WX90VXjwk24vOuDfpcKeVwD7a3h/44rTqSujW0cWo9sF19aVK6NOUMOobVNHx6kUJhxhGBax+xqV
NsDu4R22DmnZwxl4IXRjeS1t6xnVNHRFauTMOCmF++yuSHvR+Sduwe4TdahuAtuYMECZmiuPuCt6
zzc7St66YvxMdPRYGd6nPPocu+5qS+8XVqFj02AwLMVrl/Zbw3KPQDLZLFYvSZ2fK6LMWfWIo+w3
+mKYVHY9wQoIAL/RyG/CJtmpED+2aZw7VPljON6X0t7YZbNTqBEnu98Hnbg0jcvZYaC6mIPyW82W
/DXV2RND7z1lowS/j1eTtA5L7haOS2Hjnsc426l5PkSDfzUDWsfheAvkfBtLIFN8vWPl5N6gvoAc
b6AUcSaukhg82MYs4q3zo6zkZfZJTB4j+5Yhi2YlRSZQ8CEScvGcGVKTzmcza2dfFwaNeZTm+iYw
vWTruoyeBRpToJf2RmfvChPYXpT/MfE3ebiIZPlZDxH7/f5XU4q/yDT+OnXHXZ6vJBkhViupKeWg
m2Fk2s+q4lhZ6HjExKQlZex7i1g6MmqLhmFb1+807q5dXLH2OBurGL/x1mxZStoHbuf4nPCOH+q8
+F64oWVq7uLG+/epBpETOU8+mmTI4+dC/JV6+P6pB3ul8dkbWO7IKR2I7aFbv43kvO88DsKiIMNH
WK+NJ7BmAP8ulu8YreED7tvNrEzcwF7HIiEudFbR/6U/jMARubQGYdhkn3jZs6mDLtt6J+VIcCIP
g8/lFBPAfbnLrYZwEGwgZU9yhe14Cm4CFOLOxOeCgqs6DA30LYlQhggNRTeGwbFe2vktSGJxF82o
8DNSf9BA7ay6KtvbzdU0vAZZ+R5b4s0qTFxV2BEa5Iqi4lUCBiHn+J5qAYOqUamrTD12BQ26oKUw
O+b9h0K313pWYe/tMi//OHL27otCgcCB0CLqWNT3qDXbF8ug4LRxgkBOiC7i8Scn3mvLr8zRz6Dd
iGwf67XkrFM04fhS0n2BqJxA/mxqSz7mnVduxtKGN1Gby4ZgyoqYolnsPTVbB4+MJ8ogdBT9Bp1n
7Kh6X8d2vSudytrJJoTa07regVpKuCeFOtzPKBB2YeBJdIMu/V4zTQ7EbuXbREq92o8pWsOSJhA6
7LdQteOui9nuT32dQ4SZSFlvLbnxaAE/R43frnw/TXVXKt9acRfs5tRBcpPUjc4M/60kbQIndfFD
AWvZ6Yrgs+Mbwybpu4S5OP7DPhQ7XTQkL8IlJeGhxh0ABMxGc92wQ/s0G4pZhlv3a8+z2X1LOsax
R9gcZ9uBsBBH5faahkGIZr0IrfdWZpChWCd2lqdv3MzTqgdcc6kYDLgRxryKtNqtzchFDKvRO2JE
J1sxtDjITLnRnLocrsAqbQKQ+IEfZe4+NpSznzM8zZ2l2uOU4mYYg8Xa9srSHGejO85Omr3AS2pQ
4TconLyxEW82lCqizDHa0avzKLdW6WvC5ZnYj6JgejD7d4KQLdbT1ql1bnZvp/gm91XlrIp5n9D3
5H2p53Mc9JQBffjnlKmr3ygxFhKy6JbiGCgWhenB2Ptd8E/0BsaqTX71I+KNhD5TfQhkekR2iPCf
WD4JcrV5aqL3xFgu2KgYIp+zmnYuwa5sNFfVfEbo/6BLhblHKZk2ffgsi2ltYPppejK6UYpEgNsM
a8UH5r88Gz3ttOnK29ThuZd7BUcnd98E+d0TVfEuf3diAjNPJCImAQc6h7RCApGTEXwaoc/573Z+
XpzfI9cuyY8jEmIF12Fj4tMcMUwapLLyaxK5zwmMqPkIfEbCknropR3BhtylXn770b0WxAidOa7j
NmfdJ+CbvGCj/iNjRDL//oe7vDfcnprbay1Ae6N37nJmvlG0Ju7p6Ncfdh1RWPqtr3tekH9R++d2
zQKS3L/89ZpvL/JnXR924hudbf3zuLDGErupcx70RRRxdqmpfCvL3zZhClLC3XIT+bEIIPQV0lmV
3U20/gEf9IEYd+Q5b7n5l5vmVxX4+SdUdw8lhsmyfeQ7AdSt4lFuuUZFkCEXrMeCCfMf1YM0zlxE
bqA+HMK16PUlcct5Ng0Hn7oc9KCI4wNfJ+0rd4V7yV/6WpuIiwCm/Iwcg8vGMhpSaDWJUpqf9ZNm
eHHrXHBghqA42++mmiKI+GDMaWELI1NrFaL0mzPGmi/L2ejzh0m6ke6GOFWzYggxIEDp8Wxg9694
bO30M0cYGtC+6x/BrY3T74QtSJ+xV2ZXQ8GGOYXErQQ54tVY+Iw9rw5fJ/f6w7BtE8uvhYhSU5H7
AvBIvKKkcIihJP3ZJBqVCENrRK9k+nsesX5kTNA7/QRzLGMSMavPHLHAQeUbkpBXLoAsvwAE59wT
sdfgzNxUPuYafgiZU//dURnNH/oxOzOcYQ+kgvmX+1xEM8pAl+3IJVBMz8YyMTKhJ+I4innFGSJ8
bq6SyUoXn9f/DV7L+x0wefFXPE1GGENI312ejf6lXCyji6/k3WJopELyGLCSygmUCkAQvgsXx9C/
LRYyiC27TISEiMz6N2PKH3nb/v/jsDI8NJZPFfmO+eKoxz2vimj+JkF6t8HhtuW1S3PqKezlqC3N
yUbPK33vHPXtaECxuhVrTL2r1HDWs5Ji80PkIv8nmdJX6NS7weF4N3/zycOBUg/f1jZqL4d3GoAc
z57cwN79N+r0rdXvBxfN5RfWJ19kBmqjLzwUAsEhtiHCCUlhFUO90eN/MU+p4Wkm8tYprD9hs5+L
pr4b1EL3DvPiPBDVahjBehYBWmwOh+Ty9d/9suCWcbu/dDQPRevvMqM86JnDrHA+6WxGBDuChiDU
kOao+0P6C82k++KkvMUUu+EvN17so99YIMj2j1mMN7qub30W8S7TZe1LeujFY9X170HIzpoJze8M
0oOQkiiiIZOw3dWV8enF3X2u/Dffa09N0G2czn9dnPpUBMbFIJQ3Wca/E2NgKXK8a6X/pFoGuGl3
+4bbvfT9uiVJBaky9ap2uLTdRBB0/9Uj7qHdT+JvU30FhfXhGnRkh/INe8/v1vcJf7W7tR7mYhkp
eM5E76R7ohk3TctZnysWbocFLX8MpXUb7OpiYIQgJO1sc1gbq+XWOP4tra1NOziQvM3r1Fb3gPPp
A8mSJ8JANyiU8YLRTP43AsgccOzxqO+fRXRxSQBR3fSvpUOzEozADgqHpwuvmGKCch3HUj6Ew5LT
6qeLR34OLXBQGwYZdzWJetQqvlRsX8PI+45V+4l5bVMxf+CXO4ch+mMHtMpDm+P3o0b3FDkRFdnq
aNN5E1mCHiZ/tLKMsJF2a+L44O2k77AEtoNmmic1Ai12W7kju3XnJtHOjGyNckEq13ovXheSC8Vg
EWX1SH/rOiTq2DbuhkRlOmk4o+yyPfV1SRnEp8/M089Hf4tVEvMziN1K7ewceyvgrJTsAgrZb35r
H3JF+6fzQ1KdYccE1kvgI6SqUw4jqLRYPKJbldp0HKvmJWiAQDoZxFFPZiWxsS43cn72W+Mnway0
Jryb+brWRcuIzGn2kHEynaqp2c0JeuXCUV9BRh7sOOa/DXxD+stmMjzYg21io6bInG9bzn8d6JFw
tC6QdfadQvA3Z+Y9Ya9BacFYN7PxCKSeICn7vYBgUhvOS9Kimx5pqNGGNPG5oU06iAGljzt/eMQ2
/7tyOayTyrwh1N51+v2sw8eQHFMsuMNa//pAACYHf1VnyasXIwmd2xcRJZB+GR2xpNmbJNcAcXBf
G3+IySLZAW1rb3/YQ7At+/YA9gzDGwGoZiOxCeH6qFngAPK2EB1tN3+ZlfEe5PkmUvpj+McZ2xbQ
omjnBvVuatkQBLxu+oJSy7g6XXIRXrhD+Hbx6HK6PoxPr7gtSbnHKHW2lXdZ3OngQnhUvXrk/HSr
VKmBNJ9tZBxNeL4eWaMRR+8qdDcm7ZwlqvZ9VewzaX85mfGKyuBPbbprGnP6LHukS7eXaX925NsC
7y7EIlBIum3QNtxBbqcs3lZTlmNH61eWDbq7XA6V1/xlu7up2Cw2HeLUFnB2paMqGOtBxz5NFWfd
mVn9e+DRCOYhrvcljXDwYO736BdHayB3qaL07Hbxr9FCbgyzkIqjuTbYZ2eKNXxo8UdTxv+WBtMF
CkKRwPfzsS9CaXbMgc7ZaO1c07yAiqFYF5inKZd0kCB8R0N1snyOk57OTEMeqD+7Yl8YjMaqLxTn
EMLdgBo+gvukTjIgjBLXEsXAg9kua8eZ766PmiysR4QhXgJXoa5ecoPKW+6QukyMJEXD2ehvhRPt
q8a/WGnF5ELprEbXDulkwM6IoSDyqTW6k3+lhLWfKEz6JJAQD1R9lBKAKC68Xep0yBUgokYUc4c8
3HiGfSsNxDuMHDdGfNe2O2qn4Pumizsnv6oie4kF5co2vbpZSbyEnZHrqux/vvNm1ZvlPosXuvDc
p57wpBm9cZWhnz1nRYfGv/6cEvohi4uO0PV/YQujComZbMifwv7e+IKKFEzyZAbqnzsH5bSHDOdk
MdSrpnpqE6ia/Hq7/8gNa5211UGpF/KFcXI9tMye5XybG0ygaO6kWV+qKEETW+30KGlMlzZHcgIh
N7OTaP1P/TAC6GK12T7q4WIQetPx+hhgWhVOoKSU70vOk7Cxx8toYyp8ZF7/SFw3tj4SBXjdho7e
w+gjSv7bJsY1K8fndiY+TL56QbXVt7Ek3KJfODU4HV7oFEun6xLbGW4yvOflktFpJ+IIvfkgzWvC
Sl2J8OjIc172l4pgh5qSkN1RK9GcH5+GQNaQhsBHNJPmHXXepi9NKAZgcwSK9yDK1oWk+jN0Z6rh
j141noLqgnv0FND8tJvxUefIsZ+dEcdQNlecp1yj3ZgR/bXuzAt3UaA1My/eGBPIAyareIHZRebU
g2nRxGKxCP3uopjiqhqeRojuuqJyhXyhyZ7ySAGMyT+rAnGvpmoGy7OGYMbMsVZbPgqRH2mG/7KG
5aaW8SlERzNVmtYjvnM2ScHsHulqnVjXVmnSo5fp4WX4ZO+k6OXOOnV7NrMz4b2PYWtdIgvfLC2U
uDJYpFiFdAODeDGHLLaqfk666QMs5/vQmR8UgVAxoA0x3uaQzPUZbQ3EOZcJ1QDnNaKrsv3uNnT5
JdCvAz2gTZml92J6clNagW39YFfkKyUu3Af1QMwIVWxMLnm0wcuOYuQn6TnTYplaenWfJ6w0tR7O
Q65e24HCE0bLCNUrCljKQT4Wq5r+akKKmhsEmxB5qzOXMXJ4aBrIFvWNb9ifUKCG+GNRa2G0pUFC
x/2riwBS2xGwV+fiD8VGksE9jGBkDPOZbN5dW+nY7YWdN57SYDw2kfNWwhedBwc68JNnWSDnym2f
PdlwAH2IKRaV+hwWLrmOL9B2bzHOMt8ytqVfbFF+UAknAzX2IGDoUwlueR5PgHcCjufzYFtU3WKO
0V+MukPRNdGDfm0iEAdTMl/SCkYWi2ZQvE3WOwwyjh2HpSOhbF525FS99J2xNSf0g7kglxFFIdet
dxoG+66e1bMhCGD615b1vhAgPQSTvWtp4jrMArlPoy4/s6auu+Zbkb4BKQ6QFr56PmK0fFc5jhle
o4KtQWb5e30lphs8jPNbmLq7GtkPskD2KfD/ZLm3bEotgb1nHflH7iOF/cmdlmMy5Oi8xXEARM2e
fDxrMZa+zyN7GdGlm4Fh5yMoeqB7TXxVjiYHD1PsbTMuH4sbtU5+YmlRpKRfUSOswEE6sTtlPBZc
M6MXdPLh380dol0F6qREYu9y3MCkaK7D5Tuv/U8wEwpVGI14HKql8xJ7Ypvk5UeFEqBH6mMx26EP
IRCNZI0KfuuCXFZ9zWnNPjFq0Y1174zolnWYmvRRr8cW+RlWJNZ6ssmYc1NtzZ3Z1FvQZBTlVVHi
wZJmyiYTwjHKLMFkGU3h3UbZwRZifKVzqB2+D/rp2GSwWuM5TJwHCVS8RKMV1+omA4wc5HFnctKh
eQQapJhikfkjfs7p+uN6gYpioiDPFvO3V8gttgUF1In2X2FIYipGbX7MdDRGseNkQ56uTVfaCNjJ
EiD0atFkoDS7jwzjDRr4n3Yq/iZOEZP/Idsd8PPNvGS8WhTbE59X14dspw4j+KzMzn76DrSlynLY
3ePNduQPSX0cKU2FhqLeGAXoVc5psRq+eUpPYQQpaMg53IYOzrYpo0ImxP9oOq/txnVsi34Rx2AO
r1YOli051wuHIzMYAMavvxPdfV+6+tTxkSWKBDb2XmsuSRfKqQ/ICu/xI29CrH5wVgzkcECZUhsB
1jhJmoo4OaLkJxFIJjKuEliHQ2lUX64PqyL04n0gmXpzXp93IIUQrMcPEeFGazuqv9oFj7pLWAXU
C5N2srqV0fgQQ4rftHrk1Ho3Msz3QTmeipz8cs/IYsLIURGVCQccGexxNb95SX4u8AeBIqRR6c3N
ju77B+y/19HsXJYts2UzmX+KYbwaY4DcRz6T+w4iBxQ1g69gj9txXUvzpY0RMXZDeRqNgvCL7N53
zWe9nDJZ+BB9srFad4vWkosxnJwiecPUdWzIIA6S6l6NAGEUk2YrI5m67j6cTn4wqd9lebGXVu+v
SkaLja8IqqBAptaIT5qTFnAMcjtK2lpcmzZe2a0NsZIJeC05RA3KueCIhDK0WJCLotOSsfjjx0K+
DNEv3jdFe6DTzUzDoq7Itr5VEJMe7ocwudjC/xi0y6dGCnvXwoVem541YMmALVLaBAJolV7kbIaw
gGHHAdOO+xApV7fAefAArCbi4mO9GOIBnlc4+quOk1HaAqfq+T5cDyIi9aRR2R9ZZiIp9yPG5dJ/
WqBcF5Zi2bDIsI+8/tymIUydCEiisyrn4NnGXW2N4Z8gGlZFPamP3nfTLwdjti8eKqTcSt49u7wV
ZSTAkDjfZQo5pzPbeydONx5nOncM18DcX9NWUqJMwoXOVv7AMpBnq1i+wphjdtFFaAHzlsTeQJyo
gVd2VL16oUGEK6S7siBQEukwh2waX5n5Z5q4ItGH8CGSX5McpDHq2xVYiVvD/EpmMNPBBEQ+tyCp
M29kyH4snjPtU0H6XTZ6X445bdOEviZ98mHdNgDoWwpj5gJybXVFeDdK9xYiGFkvU8BcLzlxj4Jg
s69Mc4AsZ83JVC2rCL3xszCBAg2N+s7sNtylHHCXgDa8YhIXwP2iZd5OxhY0zCaa2uG0+MZatxCY
969GzXyxlXeJhDyO1XLfd/OTy8ruRe1D2KB7GDggIVFcpR0a3AiixWjWT2MS6m1Repi4CsLZvexf
H/X/4M/uXYAmBpsrrCD4tENx6V375MHmosNIMl8m/3kFFsee/AdCoHrCWEOpfmxFvBtHrJK9PrKC
nYryfYLBM8sqwE3golXihGvHAkewwFMKjReFRwElRFrvlBaTT8Q+3EnRAU8I5VlQPfeYkaPav5j0
VVHZHos4O+Wsd3VImGoUj28x2a1lr05dV/3VHibcnDY7JbL1MNYML6mmm7x5qTqeqhG3e8NMba7r
fUyneUOSZE5S5wSEhYdrzmZinbLuUZQeZnHMwX76WTTlNeNLpeHNEczCgeSNirmWOb25ASjfhIeU
DZaSizB1302g/hDDtnTpeWQGca5tRnpO+mNQwOZlcW9PuPU5jJol+xtyoiOjTBKLm55S1ZWAiy1J
noKvHDQn05M/ldcYs6JbSGQPNhxnd0GLTlSjvrqDKH+Um/ymjv+aUTJRMbTsUkbFqt8YacAJhqGc
UA/WoJ6xJwOV6zHEzc92UT5ktX+f+DglKXxb4RHj5D5rBuqUB6/6E3i0si0wYk6LMx3insbAouWi
Re7uSOw4+ZC/OOiv8RhQ78WnzOs+dQmT+OWxAZ5ZoR5wKh8dXLHXxSW/GqfzDm/HpurjTdrYK304
1s9FrLs76ALT2t8T97FxASpbWb+aMAfyfsoTeWanIQ3vXUTWWveLec8AbT4MFSAS5BdyIh7ZJJW1
YAIVqtRaFTZr6Mxj7gu4sSwEac95iTPDgqMBt9TNSG3Y7syLZfquS2THcLFN+2x1M0r0EukCpifo
x/p92CMAOOWh1SOds/HBZDF80zW+zC+O8VonxO3hH9xXIK20oyIU1X0LPek01v7NbEvB4bgFXjk9
UL2E40jvCBW77fzk1BZYjJ6BQ52pG72k3sSjs4XuvrJBT3uVuxe0c2wOsUvRjj8Rp/ARWtY8sr+E
bbbvU4r/Rm3M7iftW+hfPXPlaB9n0cFyxy1wijJEPjc6GI19jhuNNDl/uqvWao5zCJJcvekKl+Id
NpeuqlL4ecXVGpMPP3a2Dn8v4F86sVotHNBGkzMrYxLfgDcl8oSVDN+HPg8mZbhx8+EgbHMjxvYj
sjGacVJR0fxQ97A9ePXOE5TtaKSXAXWOs7Ki5sfNoNrpc1QXUpfpPkRGsVriMuB2T36mMLuq6J+u
MW3KsxaDAX13cBRvGI34CT4JZ6uJEyqT2FuAfybp0PXW7TmazD/+HVEBNjfb0DZAkx0gKCYrR+lD
bIrBsfAAg5yi9rJVtmlqb13xi/QrssgcZ1b0gZZAbjLpszi1VKw6Q1NdpBlxXw0PiHCqVSZRl2hy
RmzHDLMnEeD2cF8jks7uDM1QDRdgoTXlXWjg/G2I10Ku1zjuVizWXhnyPCfjukgwyXM646yS7Zep
YWqsjcZhephUdk+f8xkPEbxD+Z9TuT6yYQK/zByXkoa9vMn5rxfn4pnDmViRNSyIC+3+f36OL4Cz
Yme9LXAvggDUqlVs9X1dTTebW7urQ/Q35kHOE/0d72oV8WMPZYS+lmk1az+1drk9FXfwkC4S+0Qw
DBdvAI2QooJN6RONKLv1HcVM/s4EdAnEgsLYZCGnOOmJm7LAEFQRcwDmCBUFTC++vNw5N6H36k3Z
DqPZobSDK31RiuLMv+WquAe99wIcaOO11asCTFil8iABiOl1ZIjLPRy8n6qWV7MQTzxLbOoxMWCj
sc3N9hu+15dv81zwseC7rNho1/y7FWKLjUBgDuAWoePvmDkbKb1jjtaBc2+gMNEoPhCBKpLioie/
h7jpI48EzX2FQChxaUjjDderyoBAd9t7/0lA7W9LyJPVcWflpvOAdZRmHA+g7sgsdrNTrAyJb5zr
1H2gr0IlIPduNX4oNXyMWX9mU33XHRqDKyhduSkpbl0/OjrBeEJ/8JeW3PmWUZyEBxMEJO12kblP
0Gex6hZs83z2PsSfWgXebzY16By76ju1mYF7KVnq8dIDJnXtbMN8GHdce41DgwM9GNE2y376ng5a
ZLJEEfiCxolsAVbFmoql5JtcWHzNksxIKHzEvG6k4NYBmvUVUBdhLsb/WW+s3l13Vv2LRY1nEvju
ILNz6FRn5Ek55SAjOE47nMviCexHIH9zl3LG1fpKkHPYmJJ+WPeeT/MJRK14S8wGby6jD9rGA99S
IMmwCcJoJaQ21QwkvmbUFGkwbC1OvCEbnZdnu7iKDh2fymJV8EV3CixAP24ImDkGkMXdM0qoicLp
7sss/059jPnBYP9gItklLI12T/9xTL7QDezHwrmnKF/xFTBkIUqCpdtom3cpe8SO2DiovMtpoMEd
b31XbWnIH/Rli1AZ34nY2pqW+zuIiILAc4lewhvpDo8M1x50m0tvewWHT8HKm8l4E5eoA3wGUxmO
HpN3r6+DOWKmUx45Ny5C1sbXjJVyG7XzLUrrU9l4mLrplSZq5xXRo6U9pGEGPdbpz6kjAQ3PPmWj
uB/NHp6esUudAVWNu6qsOl4jROXwmS+rRjBNGgfCGaD8AmiMTe/NcLtP3aUvsoCzrrWyq+k+TAnK
HZ38u2szLHkQiFgo67j78qvqmeD54G5RoOftcTNb4XtBQ9CJkbwF6HQZMcDX4r0PxrBSbf6td1mj
9z6479fILO4WgS+S51SPD5zB3fV9gCBlADSkkMFFhP86eoOZlpM5GO850WBBWpypH4F6gvu1Up/m
M9TAsQXcRcDhTudwiAYRJdWjSduu5FgzWfHRnVAEsL1a+hxAdx2vTYB/AL7bFwRtuss0LaWy98Hs
0yIYgNUpe8RwTsGdCQ8QNqOCNiw2Tt/+BQhk2CVvuHo2+u258YxcykDbBRh61dbi0M/Zj1Gj22Kb
lG3xOTh0w6yJq2J35rsh/UsSLqeya+j9ISMtwkvL008XgoGvY7u7BguE7nB4dDdKAgzu5Gh9mJz4
cxpBCHlOZLwx8hXXKUW0gvNinU7gdJsUoJgETm2TnbutQ9xYVt4SGDRtZT4+YRr70M1Ep7ENvQco
1zyahvmYiGBbdy1lBrodqbt1Y7Eey2gXOePNwlufq/kzVPl3VA+fet4GUePqz+MxDIYnsGqHHC93
HZU7nF8TgI9mj/ZaS9MBYUQYLcJNvUBFS9lOo/7k5MVJjuUWp08G8xDfbXjozO4N8diegDuMmjbJ
P05nXIVQj3nn3fTiE7Gt8EScBifalCqEVG4Sc1RyTizc6Y8T6XNQ2VDjGCSyYupn0mdxCRLzwR0b
bP8CtEZp+9naWOZjqz4XB7DedBsJxeXiUl/79ssYsjrln3kC2CEdmUcabYTpErkGK6Dl61pjBFds
QkOFVDw3VyvQUSZjitzCmdAs4o3BB3ZqDfuqr4Ct1GGU05O+C1otvmuwtlDuey9FdAuC5JCznOT1
nxz8ZxIuN6DhGIJH8WahXPDj/CC76tGNyrfWFMFahdFtXoajUs3DTAIkR6qRbup8P2XdYRpsi1NI
tHZialdykOY7MqAvnazfLes7lMt9OpYfCz0NAVaqYCJuhyDPrfdmwQbhJ0dRczKKgw9cxaCkBSWY
77ioPyxSWXvYmHoCTa0SYxf2y2mPgYTZsLgH/v8yFMN+7tHtMQ6I2/k6NuE5boYrKoGF4AK5jId+
iLw1eLG7rqd8Ciq0RlZ9yefiPk2AwHZfNptF293ixEdON5j3NREbcZhtytY6+X38NHfebvJjDkxy
M8TebjTHR04SBy4mJpH+0bGnt7YrdkNDGrhd7hvM9543foTessGV+mib058zm1cXE3WzUL+4TvJH
FJxADkESoxtdppFpWxeTsxmtkzw48W5GQrNRO8zc7EgjwozeOaIZqdzdgP0nYSWMxPRpWq1Az15/
tIwVlTm+SdP4LSYWt6FMzwr5ToN54W6mn4Wc/iJsVhu6Yi9mXp1zJR88sAgYQ+DEgawIHetoctFE
g2BsyC5l0N7HS73tyvA2p84zYjtkFPPPXJfXJIGQGLeHLo+o6txfPPZwFlyOTq6wNsQ6Ut56zn2k
6iO60mvizS+5g/eMejHqoVo5zevswpbjsI8WyZX5RLxAlm604KpDe0R0E81fvgQHQU5hGEdhD2ev
iugGyOQ294XO6pDVgyx8+1j25CRIFGodhaVXd88SLXUVkzoeBP+J/rhvY8IHUYH0bvEa5gaEsmVe
B0ZarepwOgUzOXBLhX5XvwAr66n2K00aaM+0dGf+q3bfzAiDQw/h3DEzx33bZSQ3lPEmN3qon8gG
5PQQxgpSjEIeB4azteEyYlsesdpP2bruHO1Rj148e/oskv55mftL0GWvfS8fKyd8BBYd3TXufBZj
d5m0myOFO56WuzFtYSTSLxYFtMYx/YfX1qa/ErO6ZG9hNt0aFf42Tb9OpW4fF7iq7cSlK8q3uq4L
5PcTaQONEoz0cnaYMg//iWnepiUKWSDWsspObrnQhcTP1iwPeUx0l458D4N/Lhwpx222VGu7egEx
bpuGjkoQe2I6dhMj25VZLRduLuJGEG8hDpq43XKOS0I3jH0XfWGyNyZxsozlaJV0EIxebockdzbl
HNWE0/Y7Dh/bYPI23DzjXW06ZznayZnV7T2wBNb2ibOaMT4kQI2NpDthfl5brXns0Jblhj6QxwXl
SJVcrIUnSl84LPEr/XThFtBAsVcZOucqxc/Ji48u6upBPnV+9BwK+ehI95hkwQtnseTRrfIFMGGz
9WL/ycJRiEv9NPTJ99yp72X0fIQW4ZOwsNjZzpc7kVvhGz/MRk85gFkuT3a/pPGpGj3wpEBY9JKq
UDhc2hhabGbhDfdIZcNo3n6oZTk6c9GvFyUJOwvlBTLM1jatA/iGZrcIf2+xMfULqvEBeFIJcKdh
me+dc4huZqmzbNt281s55S+jW5C5OS9HNzZWMejw54qu32pRdPsBflqwmN1d4siIwQewI6jCPxMV
MnsddRUiwNRZ/s0i+M1LSMqpa/50IC+8JniIDPdBsbJFBdTFOP9A2X2rKzQpDYIzUARYEQZye5mF
oW2JX+Ui7yM7O+alQ9Tm2DxWLSHKraFe86w/dmiT9IPae94pK7w/1cCgT7wUlGXeYybwjnJG6I/h
HXcwBPKKm8wd9KmdOK4oo+DSoquk12JGF85U2Bl7H1mP6LzT7Ec7WyJM6cx+ZdXOXgDxsUZWHQAG
+1wtlNtYs1d43o497SeRlK+BIM/QtRgPITpTvjqrIdDZXf1zk9evpVND652fcme45lF5huCiUFkW
ESY8yzzMwJ6x7uKmNtD6leV7GfjbXsrnOEfA4vdPiZqrvRZ8THZ5ltyWd73v/47J8h2r6rEOrb1n
qeeRhcCP4VxKc4Nx9DXsx5MfGc+yCshHG8/S8wibcT7DvEArgem4AyCQBDvpK2IU/BcTl6cmj50J
iyajiMmMQgGfNK+TGbwaVgAsufpJUrEf8HG6w7RhcVlJHp0ZwiOdYP9v4rZpVXq0CrIIgb6sq2aY
0dj6UBhdGOTIurxV3WbokdA8VSmjXRuUEqqYRCvQBeeSkeV6Ss2/3k/WwvBIgrbhedQG6JXMgJrQ
Nl9O33tQWa1H5rtwTkp35Y6WSyXhPouA40bUEN2Gna9yMwuqrvMi/GhTFHResMigAbKh8YhrVrsM
gFihUnLj/BnUfWrJx9kM3VVkOzt8hYd51ubc2OQgCSyHDNCzSIM3Zg/kq+Q4jhz12ip/3yY0ZuO0
Ro0aPsputNGVettZdrCDx4YRhf80zBE9dTkAiOwhcosz/tFl49CK6foJOY61nSwT7eT0Ng/l82JH
0d2AGlzaxI/om8FqjYNh51eKxl8Vlcepyf8FFgBmM8LKZj2UVXYeBJ2xcH6QMZOrpb1WRrAJu/E8
2d4HeOdD17RXx+f00nuADYrPMTZ6uv7OE2oGbgZ/+LJr/y8JowviUjLni/wUWuXawS29o7d8bSJx
6QkcZQsRj52W0Zc2TRs8FTwnMBzK7D6bMIlSPVGXz9tgRMPcyAS9cjOAIwvDbYp1mIbCd4UnInSc
mxyHYA1dfMvNcevaaRcUaB6IqUsK6x9UjRNwXwkSVRyCqLoW4fhmofvzh/zgFMjhMGYBqJmPVtRu
G6+FrN6mt6yZ+FgZijmbQU1jU8Y3x9HGf6SVHLV6NgrEsTNnlMFniplHnLEDKS8gEc5pVF69qj7m
fXnIMnHUn0df+ho9D7LOH1xiF6tInuJOvRDJTsONXETeHWq4fTqGP2hrLOQA9T3+gL+AUiszxAMB
wF/6BejaHK2mOk69/MEDSJwBzS6gWlTTTimuRWTv5ko8aLkqI/YXdLDPLZkWDIXJmuVjt6rlWE9o
HrP5qgkhugh9/W2aORJywmwqLje/R1/PtgnIr5mYmvV+GUEbYiua5r2LFLMtyvNAxATQiccir44Y
z06Z5T8vHJPsyj+EUfPolcV7MtF6s5zQWqMkAGUw9S7E205Lpo7GwnCMFjzPQLzEOwI79hVWGPS/
E024LMBRAJNP0EOr5L8FPhDN1S+eh02P7ZkcXMqeqdil+XJuPOek/z/b5u/s98SuNpuilCvMYT8o
1h4iRKFD1F2K3PlLSkJcHDPIXloxyB3L2g163bxWifXWQBz8sMLGI/TNG9ZJMbwvUaYdHQ9km+CG
DWJJAjWiRqBtYWwcK2QLBV9vMcr7kXIKW7z7UxLjo5sfWdbsg4IIZjy3jlHtpoZqOe52RcobmM37
YuC8LGFpmcXJziB028O9K6pH2ymxztc7XngbqQVLeLoLh/bRMK29qWFr+BvXKsDJCrgfCOqEOj0r
ToNgDO8l9jtFzR+BD9AhIL22/gN4B1IKJiwGaFPpVsxfjqSIZzX6tAV9MnJZHKQAxYNhhR8oHv/c
hk03YYJTGdPK5k5F5nqexnBXpem/xTD2Fm3FOE+OYVHeT3l9SrBhMjPa6t+aI1u3PG/TS0TuoTjk
yXwJp+A+H6cvBdcANmy+0S9QBcVjY41MO8pvm9vfaTNIohUhw8K+MpXVxlCmt2aFL0i8TD3PWiw6
1AxIk+4G0mPusKLfeV20nfrsOsvwVLIfZG6vyb4008L+rxg9+SGs/tHo7YOik4oVGlScjSASRgdD
jzL8tgqBR3M+GmXLrZeCfHP9/FaMS7TVX16FHaUnB20oCrb81H5yaCxUKezqdjoCQcl2oy9+mxyo
CnDY3iqval7MvT/lXxOPGY3jFc//dincbZ/12b3hS4+AsuaTEpZQMgXQoAsYPtk1AMH835SA4gly
dUA7cjAxL7Pb1PltRsXBN1itcfGv88ADRMVWgCjvFmXe55Jw3rcC66fuln2CRo8ZC83BpXErPLBA
uASDhRAHIHAJUBOIFEcBUUzRA7gTiPTMJNrbJUSEPjGOCWN2BPXjuXbqZ06A1q6sc/KX9efXr9Pg
S18xNHykEcjvSORzlAbniYE4Uc5RtxlbqDuyIdO8Wy4+ZmRCz3+hecU7I2UmRI8437rQVFdlRbqM
bdbf5eTAce66+y4ji6/wVmqhjVsAWqGvh3yty4IYuc/QEh8Biyw2MAsvelpcRfi7qOVR/ULtwDyJ
SLOpZnmsBXFjJbUTG2qXbhHYwaoq6ENn3cA82xzyjmzDBAh/V1HOtConP3u2v+KAvAeIQP1TH7sk
stc+Z3sKRPmWFa3Gv+fMKDvU3+vQtCfCiNhakdXJprqi6y03VuS8Y+XlIBkszof0THomtgmKzpy7
R0kXaxc6xYgfPI82RDqxncX5BBGjzZ5IK+lOYhHsYl4Ubd0E9ligeqToQ0IaGSeV3WBiZ+xNMzlx
3B/PYjFi5FM1vR8P+2c90nWGq5Lvh1E4pxSEIMVRbW/j1GVsJajP6EgXrnurxqCqCLUd22dlB2oV
W7CnCyv5VyvD3nQ1nZeoLS4hZoSbX6U0soXnFzj5kVmN3vQYTEa/M8cOXLwVlFtOc0Aj5gThxQiQ
cWG2RKzTLElJN72NXwzAILi4yB/CfM0NQcQ3Q8+HLrF56CjokP4ikyOpAliACIt7v/XjldCh0rT+
nHWWwGVelqLfZ0Qjrcs0AutuYjWIUofJKu2CqxSCnETL4hCQj/nNL9MA9uBUH8G2ZVAJqnG/uApD
qxW7T51ial1UWXsjac+BtIJKwlxwzKqYgb6zjMOjKkS4oq3QrGYTyAPbDsNu2262+aTix8Dpu21u
zdWTsobo5hnVH+iX39jmMlQi4vomsiGNGqFBApto29d2hR9RAY+ws5jpIAFWUHGxEKhqZJQwqGFv
V5l7sps+2S9R4Z/kYOfnsTIjXE5+vkp6Ya0rQiW3ahqzcxZiKqxnkb4q7Lz7TgTYBfwepXWD38yd
KXKnIe+/6fnO59z17AMlLFWkM4KVs1ymQ+6Ub8AmwLANs3EfoG68K+e5u6/k8O7F9D3QAIoDYynO
6Y3AaSjIETHZW9aO2SIQxiR7ICwn37VjooD9Svy3DfkkymlNWB1JiWNOmievj+2nyFuKV05tWDeY
8gGoMAcmIgJZvyWxr9Q1IuoICzFcyA6scJ96COsXMAOKSfNkGMapTiR1oJjyB4XH9C6pyRw3gVW/
5nHrvJS12eaoJKMcQh/LKeuGOELH4kjSY469tiNpPCsHgeO7NFO54hR0J70FzT1ias4VLWFnk5By
P0zzESfhQ1rXaPxJfCpcgIyq3boIIssqR69gs5MWLqRk+jFvtjU9llWLNzundWwtu5lQWKNhNDOY
3iWBXgYdM/j2q2BnJIi9SGYtKHgGtyMcUVBIE4PsEk88ZvmebeKq2uh9UeVHO0B1WGr6CCpAfYPS
AmhgJ74j1fxl/oLUkQDkIpywQKDfon3FjINt1whJpGrND6eM+Sge4b4LDQDZDPdEGu1cesac1m55
P38EmFB9VtMo6W6hVW9srzwOLbZ/jwvZB/FWoYEKU8ygRE2GTf+nsvSad8XZHIsXAF3vKg7eAfzh
XAniHbhebEvu1ZJEEo9uRULivAHRdbab+Qo76sX16GaVxbaL2uNk+s/zpPZ+lbylKP4Du13XVv/a
TmC/RzqBgTBvKcMuLnNqbGpLD33Acg6efRUy4OQ+sSUKOol3mE/JyWvx4GV5+5HN1DomysaoNzaV
1yKwgHDyC1sPMX+Js9cKLUKVCpxjSZ8i1IDjbEtURx6Di7g1bqr1n6Kmfg3L6NQK/JKmOfybW7w0
Y/JvsBhNuszbJ1zdhHUSJSq805LEjBVLJIYd3KC7afSowVW7susOKLfW20dvWTvcwsR4kbn1MtcD
iYj5vaO6R18BVOsbWp3wsTAfkjE6W9gksIeSLxExyEEP0o3Q/oiAIabT3ITLp1MsB79b2NnspzK1
t4BM0O+w3VQpXa6iuiddi8hPZIZe5LzwQb8p2F4WPYxLDbxxYfPoc8WYI1nPgsHRBipTCVs3Pi4G
NoRON3DwJZPGVBIXzBviyJrZG5rdNAz9l5JOrx+QkWFKDsLOF6cfe18r6znuPcm6kz+LAsL3hBl5
7U7TehYiX9NvAa3ROA8Nk9usnunz0VxiKodPd7BvAgsM5K64I/4Eau5El8aAeETU2F83V9sw5nht
VTbiOX55WWfmnWxBAusjuF2E9BLob0nKinaazpqioIkeu95Hk1whWW1SXJTpS12w7ug0RvarVRsQ
f24LXC71S5rVj2A9izs7sD58l70IsgXO+S5x1pp23jSM+4qJu020zaMKq5chBaxc+thwihp2ZRx4
2CX8T8sUBDC0GAZMbGEatxIgN0AyuskstM90OGhuXKbA4HCJCTS2D2MQrbgB33VjPJ3dize6VENT
erKRW6gMHW45LQNmL5g+hpM2u8IzELknrGDCJJgMuP4U8lEcF2dsZX8u8rPP5/Fkjq58KzhROt64
07Qz3XqlqrqM5oQOtVpuZVJkqxmf3iZlKcx8jMYK4mlm+zhPDWhmyi7XnPUs2mKZv6km2UPHtTm8
FeOHH0ocZQX6vtFX/xYJSbZwcRYPOhqsoFfWyf6pZSVHccmRz+XV4lvYJ9QKcYdBjzXKRkCFPP2f
ZUQuGjIGczjoLnY6M1QKvWpToTNZ8gmGItoDlNhA/XhAk0MwhPjK9O3ujvEHvQkqe/WI8vBY0bg4
JAXsY32FXWteOUwuhNmdYC89tEIRclxspZo3k+Wcg7L/QI3G4jHieIk7HwzSTwrKRWaERTnjV5H2
TBurE1/NmzQS8OmURTZycxWCTZSVnhP0H3E2/xEcl7Kbhg+slo/ebO4JO/5rCwA3Cg8umTM/Anmx
6A0Qzf20MLdCJ5ZzfGmN6C0xkq85bdapaT8V3UwuivHA3OIpGNUxt+ee7n82rhsXgAg9x7VbOauI
Fmzdls9uOt7oV6L9q19jbdaoy8ssk5MX+l9g/dY2YjPkf+27X5qnHP5LWM10kGA9LeETjIF7ycwg
KKIdkOBbLwkEpyex1nvDgH/NLjvaGkHV7VtFoRh31kfv4femfj9QlyHOwW22CbTwKF3MS9J0FcnI
/HSX75u0kWv9HVGav6KwvhnOvLas5dVg2D/1cMgmx3vItI7as+Q5icVzsrS3KEjf+8F59qb+JILq
XNFmC5eCpR1bDeuFIOwUe+ie2vgx9cKTrYzVUixYHtgOW7xIPNWbWMV8WL15q+hRP38seggy2CTn
9J2Rzq1LPE0vjq6okt5ch8xlGrswysytGlBLqeER89Zv2+8L3/hq2XYSTzBY5dEQMHE+Qfvz78hd
CqEqK9ROvMf//qEioEz1Kx7JW73Mt7lharrEXb8Sfo4kgMPfyUNpoJ83XqGuiKDmtCxQHjvhdws0
rzQJrmUANSMx6niUeotRIrs3NJj0Sf9lljenwbhOJdHqfDISeKfuixCMAGc7YZyZd1HgDYtfnVjC
rwihtfIHiAz9T86ozvpOm5BpK9RuvGtMpNsCe9TQfSVVv9YYG1ckJ1dEd9WMuvpmRZ+ZUWyi+con
FzE7Xvj5vxfnOnh0dTiY0F5Eufz1v4vBdB7tACVjceM1SCQwxCvOPM3OhhC91c9mqt5sPTssaBFc
O6obXrWg/88fE9TDXPzwr1wAYrLJN6U1PvH5FjAD2Cw6enX8WMi6zh80lLlBttT4zYzGu9/zU3wt
DtoJnuacL4y/068saDRXArjhF2+bWpRWLu87LqN73mbdzB+06iE8Xpbo0SnIJLL3KqxRLe71xZ0A
kcfmmX8yZfQbxEi4GgMwxGPgQnvhg/A9GM4DOxXjxes4/7R1/f/3BX/hAwHivQonWcfdvyRUHLBB
aoSY3d75RT512P/eJS/JlyKjByJOC+s1aIiHDSnRQUz89wvFNlD5P/y0/uf/fvVc+DSYd/oP7nN+
3YQliTummtu7Wdy4nssIvjR/1t8Lv7/DRGi99l7+rq8LPzixGjuMLfikzDw23vDCtxTQF+RKOXw4
veVrA5PQV2WqsaGylQzzg/7P+YKTVt9z/71S+lngG/jvP3CfGs2F/9/77Ul/6xaGkC58Up69428N
GvRO/+n3g5ZN7wv14C0v+td6fn7kN43xdQQlwk/y8nxU3oa+3fRDqP9OvfC7+V1cWP6XT9/7b/zI
jNSBb95A5clPjfSS/o+0M2tuZDe29V9x+NkVt0ZU1Ynj+yDOpCRSY3frpUJSd9c8z/Xrzwftc8MS
m0GGfb0j9nZLLYEAEolEZq61Wnt44G9Q/YqpQ1Y5mfV4KYbhgQkFvrvSol5OPYSHPof9nq9mk9jI
yfEL5O0fktPlpykUy4nB4bWSw+I25CBVrfPUXcaJvuyauwLGVxd5BKBA8tzKZeObnRHOBYKwbCqG
b0cmlM1sfAb8kQaw5L3EK2NBadl/Y/cZA1traHM3lRs+TdH+rGEDcaAtuTHCa92VtJWoEffo/bDT
7GjIr0EybVbjOSzr2o5vs4E6MR9gyveQHc/jyYPk3lp9fBC/O/hARfLwpY7CrYYHDfsHv4Q4nPAQ
6Kf3PvZLw362kaBjcTECFpfcNmNDqQ9GCr0e+1knXxnX0ijCqVp0kurQfgrxM3IHWU5mwU9iz8yf
JOhW3l/0xWEs8gblx1wnXhsYhG0RLOB25PDSv/CDTIB/s1o9x8ToufKbZWbFm8T92Q03SvvE75Tb
wG/R0r/2pqWkBhEHq1+95OK1Gd11R5+u/RxQWpFmI/cz4L0cafc+zdkAmBDwDmFk5OtySkrVbWSB
9H8/geLNjCymGxtNQGSgrHGWe3CNZA90hw8+PInas6AjRf5Gvk+T09wdw53869IjwaY0EDpz3WGj
cNZK66XvJc7ohb/nUze9sWlVTv5EthfwXNsbe5t+IKOckO+CcGuZmRTYcyJHB+RcfMu7qo/yD4fd
PpPCuOKy5i0LxQcmaNBXLJxHNLOvkBgP+ayAzmmqpwtCkstQyOAEsCVtgmR9juVUu1Cn/K+lc8Tz
5nW0BnsI62xEvvytUW+j3EQEmmw8x58Nkv/Rs3XspSsxVFfYDB9Vno02/dgtl8pQPdQfh/6vQyNv
HXYe78bf8scedTpnKd2edBwpiuoO4QhnNQ4prEKPwnbKswx7U1nAJk2eJ2kR94JjMShlyD2s4v5a
riSbI83eMfacEBkIeTzc+b8YKL/DqrdYbpC4M1PdqRH14PFh5BnOh+AsSJPCaSAMIE8Nx4Q/c6sl
BGYdipiFQReZsWeyLv/m9QZ2U05dmShCl7ehCUsmVm3Wh0E2aJW3fB6+0I/GtwQaSZW3EEzaK0dq
LdbxzMpeLetXXAC4gBAA38fflff3QCcH1zMSp/NRmHLaunln2091/1bB0MmAaknLvvrOp8NQ7Amc
YbbkbqopXfG1jO20ebji4rqEygmNoxy9jmZDOY71ly8KYTqkC7pubkPt3rHbd76HlPOVZ9B4HtYI
My/VfiJ4gr+ZNhJfW/MkXTcAagy+ZKoNFL4Pcpp8jokcFisMAoafSrmIlPwtL2l+iWmWIDGGYDWd
8TeDtqHrkYx6Bd6EIDatFonub11llTba2m0f//odoVbCtK4e4P27diXjKfGWtHEXi5E3hN48y8Oo
5UG8kFM0FSTJ2gf5q4s2enVL8VgyJA4t6BeVSW2uz/RbbE1+HAW+INwBk+X20Dz6HFF0qhPe9ciL
lh35GDI7BpyGfdk8hxK0HUE0qOiIRIgNKxVljVw3tmdwcCTBL0vPKRWZCLo4TxAgzLMeXWhcXO/F
txH8iFNX3xadTT4YDd+gGncf28mJQRsT78MEMLC2JxQBBUS1ZewXbKFpvGGYBDT0ei0NPYHD5lub
wOLq7sfohr7BhQwjrRqEYpqtW7dBZmjpoEiU1CgNEGnF7R288Tt+j/QJ/O6Byl1bEwhhfPyRMThc
ml1Ddkt9jG1NSgAU9S++N2IiQK/5aCZRDh+qVteFu/WUH7XzjcgC7+PmOqibJ1RQPvxyQwICFycD
OGnAsfeC+NYVVxOTlYooafwmPZr2k0/pltTINn7CEQUjR7wuJtiUuSY4brR7SxtthLyoQSJd+cWb
a+Eb9Ff5TqyTgJr4Ax6bbwMzAGRCd6N4k3mI/11WtELWXSW5fWH4IcRx99LlWQBVyBa9TLm8FviJ
KmlWCXEIfG9w3pDo+wCcTEAHoy3z0vWw39qkL0KUm3r4c2zjLhwoAFr4jJ4UCupBHeeNPWAEOTQs
W+7eEugPcgowi44DwzrJ41ONISi79k5eUplBdzyNYxbLw/oXcPRhePJaky6PpZbb2vEBChV23pWv
oPmADAy0V24HR1gVQaIz3EhzGTMgo/SZXOU0rQ31dGB1+5SGyXYNVlWGfSoMnSZrG6jpItSrZSzg
zC+q5qVTl3zIiW+79hMA8AVwFvo7DZjSKXnTqCLdBSoLj5PZbnIt308tfa/yAdL7W+TB5GPqr2iO
hknkEupZ4MMNZj9bvAgYmBkRYbKdBpgqv/k2DDRW0CHBUhlEEo6gbpGEK2nW9CAjk3It16Ciu4Mg
kzXQHOdqbEh1MI+G0EkuszECpG4IyXhHYVD8fkkOIG/EEABJ9eEAoWTVYLt32vIGK5bxR3jXc0eV
kLsRU/DCKCn1DI6GukBMMrl5gNFWuiysiWXjQ5gDygMdLa9FXO8axNmxFjlpGQBA6gvbHgkoumr5
mQFmCvllAlhvqK+wSf6urWQ7BKtBLO8wNUxePnEM2oQxkSrQFzYQIzr4QqgWuJNVuMj4cX6O7cCC
OF01tU4HioePzBq+Tu6Epv/wQ3PBoZYJAgmbgUOG0hV04saGVSZUCex7eTZkTGbd+XBHaEMN8BpV
tQ+vLEdQ7qpmeFIBhtq8ipguX5SHMCT2kZ+OMOljzzBU1pnvG/6zJCTFTaICgFKGvdAAYtTDpqAg
pRaSkIMrLH6pkaqa2mdd/2E08kUm40e56hiKjKN5wVh/vV34tTJUILr92KWGLsFpndFLwyfBO3Og
tgyL6vjaGpqlFgLBIeQrh4/N0Xmo0EhFaJCIjaflQFvLHRzZb83YzEej3g09ZGPyEg11qF+MwHmv
pwL4tyPReGTxymhEIRN+KDIDUVlumy6G6ClpKN9XLjwiUb9u3HynluZzH0WPRWP8dqb+m9+ASpW7
UqBRIZPovPiuY4iLPm7OwIFImsPoku+lvxhterv97dfGNVXmms3jJnM0lRIrIHR4TYnA9J05ZovG
Cwiv+key0YD+bGDgsVHseDMmVzoeqKnGVQHMlT7+UoqeoEYbAFiKpT7sXFHjR63T10lhPpBV3mcd
lX+v+0EZZ1O1SjP7eEEBPM2D6qkvcp6NwxJhrAOEy6TN4dKFL/sbJK6ELdXGSKpdqvAp6ADayOMh
rUO11XUbeTthDuSVSRPLKzPvH0cC+tZ8kIEh722asOxDa1AtUuIUeIKBlHmTPslUTNrRxsX7pqKl
mGLsWqgKNQzUA7SIBwfNmvedOklI7wJO9n1mFd3M7cvv8MzeFej9ufLFXPHkTn2WR7MPcgNo7ia7
WetzkQfbGivp3fpaoeQGlB5UDqKuYvSubCO65tq+UpPopTFhh836TZ1BvE5vCK5QR8oiSvFBmHRX
9zYV6nAmAxr45u4HW8DFIg6aLNKAKUs9/0clpWWhM5ZwlpCHQEcDOrSS45j8RNUItZriOxykoD7t
4rlXxHuVg9ygpHI31c6jO4iVtDX58bUM/P7HlTz67yHx56jS2c798xsSCdB3Yu5xM2cVVDj06Li0
7Fut/43+6ycZv+YlfYGA+KKyquHsFbsW2Qb6f69NBVSj5UQQ58A8M2RP4aQ95u54aGTpwnXBT8hG
sw5YkN+1B8S3qDnUJj31HgQehQPAtqZ8F4wd1/4ASDBZqPDYoB2EpFVnXE/kpK/KBFUJtQtukLUb
DtQ02lUprAf5JJ2kpLIRUzROp1Jqyi6hZoBCJeZZne4twz+0EkSH37Two03irApYLXhN+Y+IlPBG
MTikopxW1hAUs4JkRh9Y32w3fLfJ6y4IZ2aOU60ykmRa3Lx5ip+SnNSvWtBEIcrjhqHhSyd/Poyc
OJKudIXhY2piByXynoC0vKQ1LEjxqC0/3m3wOmbdsLT1bilvr77pdymBtWtC3asW3SFHMW/tTSo0
jVmwduxpPRnpi+kF7L7e06TWN0C9KMKssrR15qVBjdOuSSgklQd3sfGjo/2Yxqj1MEFQEDXmdqyQ
efGHV19zQRe7ChTZYYlurFHcQcr/0+qaHzlnuOviHY22a2IpMkB4pLLdw9BCDwty1MJPbvXoFZKd
bcM9UgvrIG9FR63JIfiPslCuKWRdi26bweF3NajutesRXoLLrH0YGeh6DqVyJ/xcV77tcwmni5pU
VIHv85p6J32BjZ+uICqR2YOSzsdIV56cNv6tAaQSkHEgLbcPYGHrU2o6TrEJbHuBUsMycNTfIenK
VHPhOUq2ng9nhWq/xMZ4nyj1ixeNpPXVN5pSyMoh8FMMSIR6u4aOIdoDfksLieP60VCbfZKZd0YG
gLIYrqnj79Uaan+dzAuNlbGS7gTgQEcP10Hs8xhxVqqtP+vcKokkebVg1QUSDaHCgbtoUstVT9XM
QNI7oPV1RrH31qyyX4MFYkADWVVCK4Vy3UL5eIu226F2NgXxszRXFawKgpm73rXXNvY55NnHfUkb
7L6foru2puYmIMIn+MgqMNwllmXT9zURXzRZBBlys5a/MCr897pDkivwbyLZSOsWsvkM7hVFriFc
8UU/erOxV6m+ad/UlogmARZjYP41J8xJu+s0nJY8BTfStvVIvw4T6z5y7MeMr1PSupEZqBJPJooA
txG8Z2H5fXCKVWCFSwpUKxks8qRSZqNJlo/ki6tNUDZX3PPK/QCYwrYo9xawRLspTOwDrQT1Shqx
nSCxKIyD3+fXtJrsEprvr8iM03dk2Hc0MdLJzfMzdACZ+qW6l9tSR+5csdSl5Rurjq6AHu68Sc2/
6ZBwmQa0uw3p98pbogIA2Igu06RcGN7wUa0M0mkVVPVG7pk07oGbPRH9U9f7M5uzmJt0gnfZzsbj
RXTyyijcYXfQEFy0HP66VSTw6yqt+s2AYlaQ6duPhTHjlQwwtNJ5h9dkrkTBi/QtOr3TaawtgHnN
NTFt4sC6dtGDjLAKJza2ZOd/BLhu2lAEiRxr2TTJIYwDSB/bG922dpkAA2YFNz3AsVFJ4USGDBgr
IBp3RP+IvBN552yp097Vgg/1YOzhCGxsg+K7VcxtrkD5PRn5tpNxa/AgU50afyyBYNUWDTXOaOz9
khNVe38Hy8NNbzcPwg+v8xp9S9643KH2vAjHR5nJdBEd7fx8JQLzeqwR4ZVTsQrSOVZEsiPbimJ6
yzz3NvSDTTL6BxQsrzpX3xQBt9/UPBuxiyaut5Ynvhp5c6hQD9McQsGUGrDYdgHhyhBDACLTyzAM
+FcEEDuEkrYGoI1YNaE44g+Rny5dY+Di1OfyM6hhSZ0UISgthlmqW1WQQdAR8qOCMD7KypVGS/DQ
Gq+IIzylNZqDk/8r6ZS9P9LyVpvBNxQH1jBIPDSwcurCSXkydfuk87/HNLt0VfwI//wWf7GOHBOY
DUJjaA0MU/YIDvtGs61NTmFIes/CS95SI/xupdZ1UYzbCHBKzwUpc1VC0niFvErLqaJCCE9FgYXk
sgrZ7ii204PqzmnIPbQTwl+VvkqMrEC9yl6YBXQi0kbl9aT77UEb6MrAmbsRFV5cVkirZpAWN0LS
YheIJNV808bIcyN87xG0gHhzDi0+7NPlDk4tgB5U6tHYskug4vAtQihDq1L1S9ZCAkL3IRxWUyrb
L4brvu3lgz6gDd5JYNOs+23ChVx7yl66UbgHyIFW1nNTeQe5Cy3ZtqpzVz6yKB8baXASTRBrNPPc
2xZVkNzWt13vblPIHaoGrjhY/kK8dIbkvfT8he3RT0MiKjGC6zpR3yM2Kw/sla5RO4btIXWMpzwI
vkckDn3T7giagi1gv7Vh9e8is+9VrUN+e9glTrUzcLUm90/IvPzU2NUQAekmbTr49sHS7wGkW4sg
8TYxAgOUyrxbmQsNGh3cfrYNcF++We/l7WBlqMqbGt9/hWDzSdjB6h/12Kd2y435EBYu3nnaALWG
XWOc/SOIEj0GMDM9lGNBXfVnQP3/73/7P//3v9+H//J/5YecQ5Jnf8taYA9h1tT//Lv4+9+ICuVX
Nz//+XfbMW1L551huJpqGKphu3z//fU+zHz+svYPSDaicAC5cmAj0cpJCsW6rUQ78iF0XI6l5bPz
AzrHAwrdVk1Utw0dlJKqHg2IqrXRhYkHctqql3ExreLQp10aBqQJIHfU7iO9ejk/5B9z/BgSqVxX
F6puONbXOZZmmdKuEqh7lCl4pxY/BAR42hhC3xD+/P8bSn6UT8tpuiA2oipT9/kU19fh5Be7JMyg
IJpgVgmm0DycH888Xk0g+C7/U13bMSA0M76OV/tW2E2iDMGspXA/QBYYzM+PIBfn2EBUVdiOht93
NHG0X8RGeBetCSEFhYu0T2hn1ulg1iwzuGCK9qmRNFjMXGHphm4fzaWMI5jqNJv27WpwFnTeIhQv
lHQdmP6mEBYgUKOv7s/P7g/TwPxN21RtU7N1Prj2df06Ow9ETP/OgVhHduTCjdSW8AIjpkk7uXg4
P9qJ3dJNR3VNoekqYl5yBT5ZR8fL38uLML8DGktTybTyKuvCEH8cLyZkaZahWg5NEuJ4iDxs6r7N
zYTXFOW38MoPJdfDW0PORXfWgPrC/2DXPg8oP9CnOSWZ01WWYiUHsj0hvAHyyqaNEkLfWUfsfH4B
T23X58GOjDFPTVhxIcY72J441H2x8cxw08MZh9hakFyY2SnL/zSYUL/OrKb1s7IbrzhUFbzteTWW
C1VpUTRoCOjOz0vT+V3Hp8zS6HPS8KuWqh7ZoTNobGVTJ4dYRPQqaiH5yf7aQKRcXrQCgIoMJOSD
SJOkuBDh9rFyYXFPfwgLETHbMk1btY4OoMKj3sNZqQcRj8197RXDJonBS7visYcpOlPggsur27Zt
fkch92U86eUeaYDqgss54QgMXI6wVPrYDF0cLQZJO1PLXKSm/Lq/NhNowjoU5uLcf1fd7o3G1P2F
1T9hVobquqaumZrq0tz+daedKJnirIyAlDdlufPGChFuaGmW5Mxzard68Kp6CpmmKWheg4x4NHQm
gseqGzc5z2CCh6J5dVwiML+Lmh+a2vb/vp8nWWVgBYYqdJbm6ycEONoWpu5HBwRclmqiPyLf/OvC
KpywdwO/RBCgW4ZrHtugbysavaJ+fkfiVFCi7XjQKeQ3GlPbUcCWnRRmEc6kiBI1E5WHN0e+r95k
hfbCR5FH6+g4kBxxDZ3ihcA/H03XAidOQ7eXHHwzdhdoUX03RSy2InJHajptRk1mQILEd7ln1VWg
Vc6F9dZO2aChu0Iuue06x2eBrmC4J5Q0PRijc+PW5QFdqEWiQDxbOY9CGC/CaLej5S9NquhSFtmv
fBAX9CRZ3o1N92Gb8moLh82FlZG2f7wyFpTbpuaqFv8ceUAzTXkhRB7gKspfsEQsnITWWlCoAzG/
XoE0mrrpRzuEd6pBrjkfLgYEJy4xQ6gmQ1uCiMo5+gRdBh1L2dg2SvZQ05HbuHIbUczOz/PUiWTt
Xdc2LEvox3FNQUhjOHqaHLwIYkyFFCDkzXGxz5sBrSLNsu/Oj6edsjiBsyF/ZGqcryMXgFLRaGrw
VR9MvVyndEDGFklWGp4GHl+mD8zM692NQ5v35U09dfBsVbU1gfM3LPcoLAiJEG3TD0lRQ6fiNNP3
WtQvI9Xg83M8ERpwnDSCbjrpoIA6Gqazh36M0kAlNBi/TwB5nNqmw6yB4gs0WC+2EBFd2MZTp4jA
EXeCc6WacHSOCygBsjLo/LtU9AtN5hnU4DbHX+hDRtcUkMXzU5S2d3w6HExTtwE4Wap5ZJuO0kYC
+vjkkDfVA8Lxd2FMnQ4Cksc47J8VX79zzOJBJnXOj6udOpauapgGB8IhUD6eaOYrqAEABOz09Bm9
4U0N566bRgtIkfaeLBdQqjTAlmqI4I2Xr25pnkcTN5m1xicwhWMdh30RVO19H7rBYaoomoxE1+Dg
0+pmnEz9IS/QH+NSpUBkivLWmEDHtWoqyKg76lts1hlpS8e5dKROmLXpgHsCQmYLF8wcn/lTZAg5
He2nFFMPFLBncWa9+bSQuRS16c3dQ+YCmSj5UKV7GhziqwQ8bKQ22xhGDMWtHyeYR89v0gn7Nx0H
r2XYeHT3ONbXpthJufamg0q7XWBeJdYzaOkCTo2gsWlHu2ATJ/yk6VosHAGdgJ9Omsyn6ddlGsOK
UcYHiUDR9PapduAIOz+lU2NwX9PQT1LJ+CPaL5I4nzw7tw6pXj4EnvvqpXV44Qyf2kYds2QPDd7t
+pFpC/hqnSxUgkNXFytIHm6GDrHpIX88P5UTroJZcNMKR8UNH0c4VpxkuZahfQV3eXZV2Nlv36ce
Z9swatOZ8FQNcbQ6P+Qpg+AVppkqQRUzlJfQpx2qkDtv4SeYDm0J1YOt3Bj0aiikjKX8VjXlbygg
nR/xhH+C7utfIx49lvzOgtwOctZDRZorHjqIVcQW+tfrLI5TugeDndR8Uvv+5vy4J65Tk2iGh4Vq
mqZrHLl+IFpN7gFvPFTIk7auPp+ieD847SapggtDnXKF5CF0lyCBx4yhHd2kTuN4UIGX4cHrqW2N
NAlkbbPKuUplAluGTBmQeJlAN6ltkh7+D9b48/jyzHzaVbVtwliRmjL5MN0AgISdNt8Q0MyLBs8I
qWwStrCKUQs6v8an9tYwcC5ELbpGLPF13NGOKwcBl/AwOuGuGsYFd/EsS7ptnTd0rGco95XWTmau
z497yooNizBJc4RmWMdutm5T30sAjhxkPclG6qxuJQQE9BuBupD6xJN9fX7Ik1P915CGDKY+LXFk
BlXXAng8ZAh8kDpKQN/kKzrJnmViFu6jXZaZu9BWvp8f98JUjSOXqgskMDQ0xQ9BxK0W1nc0A+40
srCyjOL6yTqkV/j8kKemapH3slXhkK083lVRKCCgUZ090FIHI1q6aeEIllZkZ84SBbJFxr1VR+nr
+WFPHVihOZquOSYLeByOGgkVNdjcgoNW8M4KSuLfqC/VVY8okX6FlgpFvfMjnnLzgpcF0ZrlcD0e
uQgNmt4kbXHzpRC306i/uNCWcYVdSjifirRNAW4P+yEF/EeaDyh4VQBmw16H9lWWY4MB9Uau/weD
bDkpjmd4C/etrR1gOLqwm6cn+a+xj3yDW7UIceQ+vqnzN5aR/qb78k2WV/6DteTO1y2yfX9mc9D1
c8XQs5a0ldyYU34v60so0N2eH+bUcRBQ8gvNtHC5x6nZBP4YvhWinoWYYGVMh9A14ZYosm/jaHFp
Dij61BdyJScN0+Z9RCwAY9axt+lJi/hDye7R5oMkcQa3HspNdjcn2Ll0k+i4keOglrDj/411fNzr
Cv782GC31ApUGsjtMHKWBq8IWYCSJe0WuJ8T168SzOmBxquq8oLHOXmbff4M8jN+cnV9hoR9Y7DG
4Ndv9FzbpWkzn2ybvk8RUKumH052ghU1Osc1xCutfikNeSothw/41zIcGe1gBJOwqxhOickBLyCB
WzTF8W+ftlmBxof8WiWuIZVALvY/ycXwpMD7UbHhejnOOGhdm6E3a2LMk+7MpySIFrBCgGuBiw1M
RV0goalm89Fsy01XjsldH6Jwet7ST51bXsjktHGIfJYjx5+5qebVwFeh7oFvAwESFEko5/YkuM8P
dMq8bZMRHIaymPPX7dZTf2jgqOBIKdm2brRVWvRMN74bIuPCUCdN6/NYR6aFQsMYwP5GoFI5cKnb
N5nr7WSAluX1beXXv/u2W6pDAoX+sOOGu+A9TqypRTBKjlWgsSSOHb4ISSPa/sRlCoAD2qe5Gucb
A+Wn8yt6appUIjTXNMkrc43KG/bTCRJOCY9j4mR3Pvre4x3NnrKtExgKPZc8qeE9GkHAQWU5XFhg
eS6O3Icgq6vylqDiSM3l68CTgcZdWhg5b3IoBSYT/dtK8bwL8zvxbpFvB2J6Q2g8JeQyf5peZaR9
H1tpfIAEAzaLLN2h97jjYlihg043eX3hCjthoTylAUjpVDLx/kf3dKJAR+AmA72VgfhmO9ABYTFK
mN6g4l1eWMETc+OuJMVHXdjg5XwU0uqVSbMsjKGHmE4g2WlVwvxBR65YNHHxSN7gwuXy8TY42jJe
RxTIHIutd47POYxWrd3DtXrXlk7wErsjjLCDm8NOkNnKAzrAvQe0RuHtYqL0UvsGFCGdW2bfpnaw
nrqwQXozDtv2wk10wpJcPA/veEsj73r8pKFIWETx1IBvwD2+KSHaZFlgWpvzJ+XEgfwyypElDXGX
wfvRKHsEwtWV3WriFp0GZxUlmr87P9SJqPbLUNLIPhktxBwZnfeqfzDTcA0l1wpY9LOX2h2aAc5r
CMsJ8gPDEnjz/fmBT0V/X0aWMc2nkXMtrdLS0YMDTLSQNEOFUqgzgINzRwGpkD/1aXRHNmtZFum3
80Of2kShEydZNh0I6nEeQ4MLsnMK1dmbcHGtczW2QdC50YVNPOXuqF9rDnelRsrk+MEQ1mam+k7i
7O04OvQewjdMd5kq9VL3nNsuKx+hxNgOA5S3WjlH9ujf90dEhCTNqSUauL2jM+upMT3VXjYcRkOA
gkuuk0R5sG2xDyRdbllc8rKnfIQrF9WgbmRQef66oXBIqZBbWM6+6QoYtM3q0STPOlPo0ppoHAsq
84LtXhpQ7vMnCxrgYg88kJ+HBsTopFoH0xK3Wd7t4qZeWs2kX3CCJ0xWZjJUakGkD2XN4+uAUZ74
tUqT18EzCsSVTKSNn0BHZY7+MjhiTXC4lwBhK6wuRD1/zvTLwNbRM9sN1cw15CkFgiGbDKm+rUSx
hc9cYsT+3dMhVBpIMB2CPTIYR9sYWEam9EnqH9RCN8BfOM01JHvZ7N8fRUDtRhsOj1txHF55MN6Z
Wewg8RvSKw6NWjhXJd/t+VFOnEEBb5Kj85ylp0m4R04GYoh0EGbv7BMVtu9IWYZZuOwR3omb8rH1
UPuuuznrcW/p/VJY0+P58f905J+Hx9d8NRifDsLaQ+fuEFr5LREgkGeadkVlVRcm+qcbF7Ilh0QB
s+X4HUU4fd/XyWCFzh7arau8IN2DhfwFq6nSb04o8UPnpyYvhq8XNCGVaWucA4uWmeNoB3lDb0KH
e6DA4m9zA5ADnfR6lS97oa3OD3W8ihQYSaVRzcFdExIc++uicjOlS5QRvPRVB40zdGuX1u/4SpBD
YIR4aXqOVOPY6FUaunV/CkKkWZNhZVRNC884JMPnJ3L8TGcU2uyoCRNAOfxzdK+HdTaFqPX1N/CE
vaRNdM2LUqG/G7YzIGO/6gCJhjBxXs6PemJuX0aVzuWTm4ydyBpy4XQ3Rd//bEf9EVqX4cJxPnZQ
HzOTgRplJ0qLxx0DOY2SduMo/Q2ae4ukpUvSTu4VmM1V+zZVs9fzMzq2djkaDwn5GMXqqUB/nZGt
dDSlIkyHHPIVYB9YYKCPNMAyVwAfri4Gvyfsj7cDatG8e/FZx++WooC1UgPQTrkI5r9+HLRl4anN
soc38ULQcGKvKDvbPMU0giOa+b7OrLSKKTHBR9xUteY8REAw1nUc6Rd26/jssn6yZ4DWHixeo0T6
dZRcV7Tch+oP0hyATVVAT0eJp/yZaDSiu4Ub/Tq/X39cnETy9N1Ta6NjhdLkcSiUaVVCw3Uqbroi
2Hc+zb2Ig8yiAu0VPbfduTuUj9mIyhYPNMlSUQ4XQoU/1pVtw/1TWTdNjdD9aMbtEEWh5eT6zVCB
OpoUZKCLRIneL8xTZ+E+O0XmKehGcAh+DIqvx/2loZuPEKCG1k2nQIyd+v7vfmpWndVtSRgte9LW
V0IboOFN+03s0lDVKGDnih408vlP8sd86Sqktu9abDFVnuP7AObBvB0SD57gMXzmNXRXOfqFrIH7
x+VKXoRT4XALkJAxzWNjrZrRVyNPaW41T3tI4GQKI6SB0TDtwQj3pMEQondR64tUcHcWnBiKmcN+
5X0P23pn1cG+muij1rMW1Ii219oO0QvtYDm/DcBNhaa/VrWkJiv06zyrwyuhBystg8Og+RYE8Tyw
4lWd2z+mWoMZproxUxe8UHcbTt79OD7XALWSfNzrffsUBNW7acPh17EpDldUrC8V6KFbo7gfrfQh
Ay1Zq97CKKy16l3Xoj9EbUgmK5Ni3NeW/1Tx8hSldofYPM1GyOhV/q7z3hovQrCkWWuZPwuZeyzg
MiORLWLrLtIRnaOwhyLBrFN+uiiiQQYAUAy+/BT+YyRD3mHOmJuFjwqqsbadFMXFJpghorqCKRPG
MChuCRf4YTGhBQK2pAk2lWfOU7iunBay5PpZ78ONhfCpa2rfet38DiLwWgFIGDraVeJZdx30U16o
rNPsGXmEtVJVO3o0FxOcAtb4btkArAhXrzzLWAmBaFX7w67qRR3UM5SotR4yDUAoVyXKfcIDj+kg
DBiOSxYVeXSxKFlk2ZYI2vMXgLx7d2q2baotuzxcQNO5LhWAgiPi2uVzAcjSA48f+JCNsWRqp6wH
ZqiZBXlTF8GHcj5W+94w1o02rEZ7Ap3fAZaLtG9N8wtu9Q1Q+VWTZEvL+FnAaoby4LUywMKAQEPm
vfRljZhdqlxlQf1Y2SUqqvbcQdVUbkqIGcKEjQBsvPDrBox+NXdd2CRdT+xCM934wWTP+C1tICD3
Q3xBlis98OieESBGQM2u1GGgUN27tC22furd+AkCEYARs3TPws9aeLT1/MUtbXRd1Sc9T8Aa5fZv
pCqhIs1+lEW9nEqLxrmcu8rSb4c6PWhTNNGUYv4MBrFUgWM5LSxxAtmbMde2pNGAH0GV6XQz+PlW
CohRCxWUxukeJ6BFNIZues+iPc96ChJxS0PjwXWme6UxZkUHNMge53HcPlmVue9L7ztM/99NM5ur
YH0DdE1jxBLHIaPpoUD3pphZCpwtbrN1wvJB8+zZoAcLtiSQw/bVvLOKWzVMl1Gjo/hR7PJ2nCtV
dptHNfzaHz8ROfXSj3SIlPKllSgbNwYw5LAS6iCFy3X7pa18aA8yOG0QWfZsD3JEBUUnI7iNbUHT
epLN7SmmL9+aqUG0hi1lgqU7AY1jjvC02SWYW139SYfWvtJR3Ru5QSz1WgwN1I6eqYDhgmOxIDc1
TYtMo7Ttrzuj3EPS/Ohp9nWkBLeFBgELyDZbDeApgXtMQcy7qp2ZhjsaUcaeoBbta3EX9+nCMOvH
wplAHgeLOoz2OT9ItQ6KZIhvKpogaRJvnXImgCt6jQaPgS8XdQ4nhFDsjVPY123s0+0CRzZmFZcd
hzDYhna9KBPERs0EgVf1DmKBWx2mWKQX9e/y1KsGetkaV0WrXY3ti6WPM0vc9KjhWbkhVmanOrMG
+anKi9YIkS9TRzw3XXcL28JTi+eGhzqF59WhQ6Mq1Lla6T8ENDNRMS7ywJsVoTULXOnbFGfethYK
nWWRb9yihmfcimC2i9tm7gsBtzsCtpZrvUHhsAQIudaEsW2BbA2AdFM9ntvIDU3CvdIV+9pPKvtK
JIY3H4boViBeI92faMJ2HieoljeQsQPz1Q4eLPBWNkG3oMP2TSpYTQAVpA1Cb2ZNIIDW109Bt+Xc
t/Jiq47l98BWab3DT4GUXUt66AQAEvcxCnMItjnqhgs9m4VpgbhBtanBXy2MFNSTlaK5CSXSZED7
3BsA9hu3fEXzlvMdK79QAHsNqRbR5P0WTvmhapEPL8S+0ce154KZziwUbiIFFiPkfBtIx6f/Iey8
diNHtm37RQSCnnxN75RyKVcvhKQq0ZMRZNB+/Rnc9+V2N9AN7A11lVRK2ohl5ppjusV4a6x6l14s
t1wAbXXzcyhmAwMCbZ1GfxhmUMdlfe4pz+wtyG16NXplu0onbFW1x8uraeTdRGa7G1FXGasljz6L
jpY75WPcYYTdXesEz3GdQM81gvk9Mxs8qybKsxg1tbPAuIzhhJ8a98TFBCm9YYnc7joXgzfRyng9
FL6Evi1cwC48GA1Gsn32wr7WbfUCv8kY4zjnovXwM8GWkypWc3Eb3JewIImadTuKER6EFuoV4XWG
ktWYNzPG/SesJfSLl7fD75r+prlK3Tw/EaVGK3SaGKnPlUD9bE4gButl8N2du8+QUtfBYK5yZ/fd
dE4i3e1NFx0lLqfGCpQ6Nh49AsQeYizgmInyX5OwdLdOCnPK+BGjb901hWkgy4mFB9ABT9UneCjB
eUrtkCl54eNBHE/buXedeZV2Sp6TkUUTbwE8jzNLPtXMpUdin/XYowFGL7/JNdPt6Jv7BUkwpO4u
G/NzZjr4hJfwBdT0TJQHQbxOS8zpB8gl8jpa4cMAB5BX7CSVde5NDB0YmtlMgP20217zsP1j+Khv
AzHhAGJaPzLoXtuwRlhmMWEPb/bUeM7XnM5sQ2b9xojLT8Vg57Ln5lW2FyCKPbN57MYWxgVTV0p5
+FMweV85n3YY7NMwfDbiGFw4gjXDsmC1lT0EXQynULQfrUZjg1o8FRLePVMeX9oGZppk3YczYj6U
lh7zesN833U9bn9d+JSmCVrhvPmF6nwrRH1fk/Uv3trxBnMZhthDAIh1R10vSffzPBsr0WWveeid
CvZKYHXrscENK4GqhGvveQAt0FgLJIp2QdXLB872MIADMqz2IZ4j7Hxm/MCNEJbVnB7MuGaWLo1u
TYcKKdUFLtolxRpTBsRpeDh51XaqJOxxQN1LR+ASGnKtR/OiUusxmRgHYHFhTwDV46yxYYc6yYpO
eWldLQZEqsHvlan6hX6ian9vlg6+mOYhkwo8lrFvB6ir9lRsJGi9ZBqgPXAuoJiqyF7pWu2zrn6x
Z2Zm2evjmNd1AuwzhG9hjOE7Q5/pwMG2SMIdsNrLb5zL5r0R3iXvoz0qum0No2jM3D2gqt3y9ySY
S+hSTv2xj/U6jz8kvglN7mBdEn46KM5yByOJCFeDGv+1FupFjZ9k1P/CK3u33N46iJhjxt87gBLc
/4ktcZ5cSHTpbQnGWnYjo6v2rR4Xg/21oeM7Bk9Xy84FYYxfNcCpEYAFMjy3DKbTa2KdIWjeZt/F
PuBPKZNDW3Ynsjnac+HwXnTND6LnvVlkf/zKfCnt/oHjW+L6wTI2rvRXGOgY/EQZYtcW03phm8Pq
Gk+KYRPaj72KMCmYNlX3R4TQtcOK4UhzHUr21CRkBI/MXQj1RYJwkn742PfRDvw2IcGmUoudt/Nq
Tex3Zv3j1COmAvHDEhSlxnyOBtS0+mgNvzoHq5cRaDhAm5XL+kitdk+1YodwH5ki3sc2HnylqTe+
meKXmIPPKqMzQ4GY63o/VQVPdgaGwm+QOBXA1sCKo32Fg7Uz+3jXeYwt1+HdchPyVt+aYjgHQful
puajjatDW1kAU26FDmO8ukKmUftzgbFr2NhkQpclzJdG9pULEBW2P/krrHaxRiVNYId29opNeTFL
mFsYdL69DQf3MMru2e2Bd0eXKCyPLm4mozs/W25zb4TVyabjv1z0EfyibfYrrGe3bfsoobMpoJdL
6OiKetMQ65aA4FY9Vrmj0Z7niR2si/8w1jSts9myV6HlY6aR33tK7i2W79R31uOQEEzgowDnsuhw
a3Ch+mxySvtDwHj+MG9Sw8XRANrprNftYK5dwGhLSBT6AmXzpxl5e9/g0czuAhltksDeGZH/JBrF
9BlWzVj0117/A29sVxsRkORu4wcjcZ+uHov4I6izvcEzQ23wLMzxuqR+MVEU8iRkmRJzNp4iz7bw
0vvVz8O1Zitaskwd63vgFKcKP+kiB8an9GnJQlOj349KRXCV7sM6x4u1XkteCYd1uCb5AN24Y+rp
qqvigB057JLxMelki4P/eD+BoPv3DN36WxEGeTgqfyq2FEboJ9Ii+msRxjdcy5tlZT9PNL4Ih+v0
C7woMUpkGUqsuKG4IwiizFgBNJnU8JDPbnmIXAdisbTxRQxBAZ6JatpL4w75vpyjMuFOx/rYKCwu
meDN73ovbe6zWCFRS3XCULNvkfV1KQwSpzYf8xJz8X8/sX+el+e4wI4R3xMHk3f+9bwSxykBBUpx
89tBHSfT+Axc0kTP6/pk3dtW3f5HreMf1UCGlCzklugtUVv+o2Y2pINlt5WNA7FfsfMH+suzVfak
x5lYNKmbZoPAodgxt91uOh+M6b+f73Kf/lLzWQqeaLspRTJIY//9fC2VjjTEjf7On5JPH8v4WOg/
um7ghw7FVRdT+x/Vu7+dL+8iHXg6ii7TUCIktvjrBV5GVmiED/ktnSAqsTL1enroxalru0dHjPvS
+umD/1A//fMzGYlj/1/+F1IG/dtNNeLKnAwga8/Cj9ai+Q7qnByQVNUFwjDupKKaMhj/JQL4W+GV
M/3rpy7ltv+/ci29Smii3GcFqUfXsNTkfVkfZPW6uCL70VWR5CY/vcOUPK4XbvtkptYNPMZ/3OK/
1y//cSD2Xw8EL+AhySMMf/OBilJMOHOyG4wInSe3b09o3wzYRUn38e9P1j9OP0DixIAOPB0GIP8x
CjqnscqY+Z9Y8GHVwY7T0QnIXvwnd8zh9u+f9c+3lunnwPLQrti8T3+f5QIin2D8GYpnK7bFAVkz
5vigG3aVh/lSIOf0Py6pTZPory8OCyBPMkVKiwFDlBR/L5biuKUdcJ/2M2K94+yb11CP57wYyINz
zDqafKMIqFfClG9eV7zZAnfXXJ3CFhNjw80wnujI4NRpUbsFMU2VvDsNtU8QHf1268U9K8SHId6L
mBRdwilmMGevTfNiSO8cQrMDFbrBC2qFY9AJ+AR2/wvwcUw+UJPcL98wR2fNG4jOxQUONh7Ika6h
m/5Q3Pxfnp+AdpetuU4io3pH7H0ZovKoFxOrmYzBX2qDGZiiaV0ZX14nb+mYZgvWejsAV9jBvbhz
JOZMtX0rNVOlesoe7VxuSvNDlN9Tzu4KwF1kEuaewCwVZHzCnJaR4PkmL7UBjYyr5XsKyAFW7COG
1WP45HXeHvOeQyTTXQQmRAWLzbW9aX0YHvavFg5tYuttNotTUX7GlCsiG5+M8cOkleKB/RXQcEMs
mlL8RKgqHIX548aaSlR4MPV8hIlwGoTzXLME4HeEA1/zapW4PclPiMC3znQOup/WU+Dv8Ce84Txy
1rkJfa0s7+tBoaHDimp+iXPjxQriOxM0XV6UuzbBPjF+BVuEXtUX6wUDjO/NRnc9dUhxlfoZI4U1
NWe4drBgDGJgXrwmae4gjW3m1lIXUXG/OHqzo6DVYD1CwMLRh1jS7MIqiM5uAw7JIMvxknFF7WCt
u1uM65ALhL2kZhmE87y2CweqLBd7sQkMiSXDieRt+Ytqcs4YgG1ZeVpf7iyvomQbGmuL0CJK+/ss
7THKbCCoO2u2BI1TWHga+gmLvOZuHvU5JD9qF6rN6P3yRXiyzW+GFNbL5HBv+tukKXdp2e1ETa6C
bY1jtTi8Glc5wQPRmdhHYXP2cuvktfpFjw02aiNefCVFnqzyFDG8xQgTaYfilRhcsanCcB3V3Z6C
2E4T4ODSyIBV2PYP1vS0XCW/jBH6hG8j6DYOpqj7XYUTlJOCMMxBJ2lTbqvA2SHAtnB3OU4NCaEU
6Y9BwWIz9EZ6mJT0H/xOtY9l7CyuCX7Q3Pml/TbMrcJ1iEtLWXA7AHXFhOlkQdwJ7MF56ItGXXBh
CnekgJLDVV/arazjKBZ8bFdHJ7d1+7dEO+OlSZmg6IdIvPZxWEZYt4opf17ITWdY4tGTYTg4oHpJ
/Ob00t1Sv8r2up3sbedFza4LM8rtlH9XTiqM97xgJCIurH5bp7a9TYZmeihFk8iVUxjiqRi7cdMn
Vb03vJj0X8XavxOTMP09XVSGFSE8j8nGHf3+5rXgL/BE5dMdbJrfq96nuNxUo2RHqsoXD8OllU4F
10Dac3gULoCC1GnsC+463HT41gLIvOv7zxEgi5fGsyhip7LNz1OeairBIL7I0Vf9FD3b4Ilm2W/b
pbfUMLrWlQ2tBBANFNQdjVumifg7zJ6tMD7FSXxVShUY4GTfviXrQ+aJ3+5UvjlwGyuZnwBRbxXu
kkZHWh9bmlK360CLpo45Nv5TZ+YfdQjz1F74hdp6C5hcufDS8wAyQmPPdb3xawuBCEai0YURJqD2
4EKiaxXb1ITx6h6KddvdPAI+5uN3bkmt13UQrPCCFkRH2BSP3qdv4q8aXaoY2enSlIAZQ0AhdLvG
t8LlmwWWNqpvL05zioenCsxIl/bvcs7uqXtTdv+Td/aebwqnute5pvagNwxhrhwuOvLjigqSMrn1
8WvTuysjHDbUyTduigX++GE3J9Pw742s2fJxsXROYjQ3/Gcydd9dPf6xsD3aeBHe0MozHlTRb0JA
vA69jYScJkbfNGHInwQvaFhrd/zdc9lcT/N034pC8XLgFt48oNv97jNpEbL71MLNjZb3yynSstxz
UqVBAufL73Zq1gRy9agfDPWdK/+B8+JqdOI04ItdeTijPoVltV8+ezabvRWP4abxcBLmTFGYbd0K
RKhzNyvnqanSkztEhMBoUtfOlOAxXiryo+rEURHBpJN8iYP2ABQaEpWV7VonDtA+nEpp9ScZ+yzz
J9P8ntq23VRabYJZEGf5uBoWG9PG1bCYDy7PHP8ksLN+xY+7YL+Xr0sVfPlNRGrNaS4rRr7MD78s
jvwRp7L0iZ+JfJGv43La1dQiPMSbK7Qml7rw+UsELAF5WcPyWfgH/lEFnbWyPWxI9Z5fZTnNM5l/
bmDGxNXBeGTPF0sPu4EBPnN6Wn624Cngc7xSvvLNWMkjf4J288uySQc1Xs7jmQvcVcktCxJg8xhW
ufm6yn7VStVrfljOznKkSSru+RIPCy6OJ23MPhRQHcJvvthttC8qKk0TIX8nJHxEugKj+WpkLkDl
eGu0zcmIAxgrYLUATAYkwsoGN+Oq5TNwgbzwxeibr4qWiYOM7kE2ZgJAMJXRQ9+gCY982HU45eGO
hEPaDGN2tM4y6l/j0vx0OydYWW55YRDro00pX0V5fzMJosyuhRMyW84qk/O6G+LPQoUaYtdsb6wO
2URh5HiIuukqG9n85QxMIY30N4UhXMBFi5pYrL18/ujZiVdxyApqutRVgvmZrDa685Q7LXWGud2P
pbpXaUze2rfdWi0Ch9WYMYxGHDRa25nEi9ksjLD9ODl1Tm6twmLiOiiXgM0o8n1vNR4+1To3znQd
qpNjTD2uxHrxTCoCZ7S4WxqbWLee0k0Q0RlIJ7xA4rKJ1v0YXaEjN09jajg3b0ZWwASrDSKWzTjr
2sc0yDlHp7g6bvtVpulnRQNrbVmZWsMX+8Q87AONB5Y1kqmJoYzEKoutl6IS3WYYh3sa/dWvNMzf
gskY91rSFaiXUSU7HnBzz616n1SQHrxeyPVsU4XqDK87Tn5q7tHtUebtWdVNt4p2eTqV+P1g5c8O
60ZbsFPPZuK6GNI3OVhEIK031YwfQercmKjOKGSbGMcTM8XP+cgi7yTqF83434ZTfQ1mios1hp6g
iXVwP9p2OW3NOQjiddgYVrXCyknSwXOrjW3hO9oXxhtWm8Gm8mYMCOsGr9myb97rNvxo2yJ47yJI
8p6IiSg9emD7adJ3gZcdBVXDY+3SElkXc2s/RKOlz2YqspPTJK/0+qnMGPKlTEucsdlTLkMbhnTi
lqq2oHjhZLP/0QyxD9E3puAg88S+zwI41mT0xaoyRbZKYmEfJ9voXk0hL5S2h/fQScJP5XaYUHuZ
C4GZQvyhAB22ZYzhLrGoAbdwlpd2ajdj9hfwg72bkXBncdzOdMDyGgw1+7LT4fMVJg1IacenTLBy
8J+EMihIbkbfpQwXm5QIElXhCqwxba16/BZXRmeiN9NxGnY4TPsJg6QaH/HaisZfRRSODYiuVO+R
+Yqd047jXRwX3rjB0a+5ZLNx890Crjttv+Q1zDKPLhL+oKmeq9fYb+SbDJr+rlezu2mUUH+6MpvH
bVmAOyTU6qqczdTAkA7Yn4W3N94Qd6mddW91HbXeGjBt+s3ERHFA7Z+dkzn5HIbkB+vI37VFw486
v3qL5jLQGAXyBFiU736nBXizle0pmCAe9iTpZOC4nszylxiicV+Urf/F8ZTbqneB5uTsm5ZV4LM6
2myooKwpruci3RezT125TCBw+Fo8pkkLASfONLPTC9IwSnz2IQjVs5myNxlO/N3HKf0SMkvHosWG
SaMbxXQTlA/318TLJexZpaJQ26tIqyefPt05WOr85rQLAkNsLOVMq76MAQoGDb5SubEfp2ZXWgsy
umVDrva1wK6xFhCWhfEHNPcaycd+0PU2dwmOrHI1uRPhAGNZEHS3NpwINFhr22530dhdUROfZZKd
e1CHJUTCJFfE7/ix9mV3TbSd/AnB9MluZgdw9l2Qs+sbjwlMbWV6eKgWLg1CK1mJsupWkuoyeWh5
hscGl8MM+SHzl1dnX5FNx7/zoKBN5ITxgFyivw4qPOi6OGVuvfeDCj/gjiqOf7VSh662gYmvUV/n
IPlSDNyttMqex3CANaPDr1Z4+FKWv0Cy7vn9QCQ9B0yf6iWLjSEtkCC2c0kC8921KclVBK504miq
bjMX0tU832TtvmVhdIz5M0OMDI5JynTzKwzWrY1cRFYejpjG4zBgZ14ER2a219CHd7FyX7BoYJSm
lgKEDuQ+2Bd0uRr8PIqB4qpPYbdvv2RjBytT4zmhpo8Mx+zVcp5E8/u0zb/Tvrt0Mj52eDyubfyR
977d9hduB50dNxjWegivnp1EK2OEIc3BYU7y2SUjgwmqhqPgd3J6r4P+xwsVPcbcqT9L9syVz9Dg
2ZP2TjItspKOAZd04CGY2CznZi2k3DQ+gU1cH/o0hUxGzT8XxX0Z56fJA3NglT0NAN+egIEktLEq
7LDtwXWejSl9c73+CfeMYBXbuu4fG9qVX5w0OK0o2NdzeetN8xgU4yVogm2YlccSn/6Euai1aI2X
uCRb7FWPm3PUoyPxF4yXDSe6z/5MMDYNEWHuKbTs3a3Rl9NKY0ROqxmdqGNpWtqUy5v+qgZen0zJ
XYFt2HeGFfQq7HJ8mdrfS0vTZvfz8+kgwNA0xnhiYPOKr93eY0ASzfSLgHpfo9yw5+ZR+P4tZQZC
J+rWt+02AfqoWv8n6uWdi/ACnvxWhnjHz83/VDT3tjejt1cEdPEhz+J7utaXPIEUqbs7WdAekfJa
ifIltZvfs4vdeCFn9FDTJY+GYzKXR6f2T02NMiLpSMoFPSs6AFulA9pg/aHtYXv59QYW4C6y0l9I
AsFv8qoxT2CKNYVgIN9o01fjJPcAKj7tGIf/FBOo+3kuo12hmuRoZSn9+5n2iMoAW81QVMwBvmMs
0EZElUzW80APH0/Dty4ufzo9DPtonvzDZFX4KndxvguVZBWqYoAySWAcIR3v8ixfdDMD+JPx3imd
6a6NQPXKTuxs5TKWNGAn7Fnk7kkDbJIjyhcZm5vOpHFA09ume6epdKvKAI9Q/PhOMBeZnaycnWys
TRsMT1EZhGtv0MVpMHBHGOVbilnoU1p31kuimDbN5sjcDjWtMQur7Fz3zQXdHVWHppL42BcSky5W
x2CxYSfYdQrJWpsDtnS3eA/uqGXu/CG4aYttZ0ajVWa4n7MVdw0d+06RhCmtaPgC2SzRMmS2Qb9F
Ygss45r00DwknvVI8TdetWN+iZcOcmyqoyj8DcrEc+bTRFMdcOywvNpY9rJ7gd1SUBD6yq93wq+m
tSfwaB1nrbaN2z+0Zn/KwJWx3S5txRkhAdqSflLfaSM+Qr9+TPSyewbOJQUC1dXFsYF9BcChvfiw
piF8ZOsgsbcVJjZF6p0c6V3TZPrtFfW7b6A/sYfznMurbJP3uumo/SD5V8s7MzQ2CpbOfXa0uxvb
4tWI5DnQVrCKuuDbagCjOClXr62ya9jb215H94z3veksfhkS+dNlZfQSVQqTh4EFcOpYpFkFzZVS
xjbnHZDY/ZDq2SvTE1tfj7tBsiPZ0cH2818T3bzcdLbVYvQe6eGk8oZgBRPK0EzIGL3gjin6E0Hn
JfRSta6Nx3KI2KGJK/OcJmx3TZvoq2mTC5rp96mh5zUWtFpidx9y/L4fn0OKSZ2OVzUe6oQAdypZ
6uftsJJmRGSTPhpzvUtteVuueZCOq8z3dhESJden3N67r3UfojY0kO5UR7urtiUv85QY7J6INNLs
eYYaTbPqa65gMFAV3NAj5JfMm0FMK4aC/uBHv1r+QSzmFj3QM65er7PHZJDfU50cd2UHqmdqILDg
BMSRWy5SzQVJQyh3Jlse4+GXNYxkr5CNxOvoeaBK3nJp0rSu1wlJvrDz7UD3Eako8qYkvaj6LkbZ
PMaUFI0p3A2zdWf2+pyYEupPglhmsv1TFzq3zgYuOBlHytRXiTYx9cUqAF4fQBVOi5nxQoKP5RFU
SwTE/oqq8spcydGw3WMxESRF3VrP7W65t8BUDgGrVjDR3nXnDH0eaG2z6bYWa2iE5q6EfJ8m9X1c
2w9K9IcOs/26BIlRiEesmLeTTblvuRPLXeH4gHsF5yxOv7p0fIbrfT/Rxdv3PO+RTN5H5wufRN7K
Oau3w2yiIhrSgzchurCMX05nnOa6wfzcoG1qqfUUm4+zMaynhdMwKN7zcq0pjJjJm9/5+zLIPxPL
ostK7lJhdjaOs1jTCfDxXkMy1alihwHPQ8o96yrrObPUN54EC9+i+RQN0SVI6q1XyasdS4BQY/CA
6gSZV32n4v/3bE11BWLPHLYGEPpIRtvIn49Ie/KN1w43t0KtAsf7ENt0Lx1ivToHVJ4VNJ2DErdU
E2Ty2gS2Pg8dyqh8g+3JuibcR0RCP8pcyQksTM/PdNbJ7827LhWPhkEJt3ejAFGAPDel/53qytgz
MLQKwsdmRJEejtPec7ML07sHq8+3E7ZTLZy7LBNrgvdbjYAzi+hJ58FXx6A93tjYOsc8S/jWyxXK
CybheZ1Ke6Ehwm3gtcLhfq+s/LHmmTBDitHjj46ROQNWnBuLcpz5bRs9mgmz8qADRdkjgxSvOo52
UaD2Hqv2gEjc8J1LxLXCXoU1RY/blo9xlbWNjelFm+4VsvFHQ3usNerzlPRbgFfRahb0eDEksCkC
RsH4IY1Hl8czxSJ6HWg/WdNLGLr0XJTsoH0aY2lfN+UxR32/obIK5sbsjbXvGe22sZDQouX84Al9
R/8Cm0u8No7CPAhok2k8yhRfLx1ShopazsMTt1ByQkMgbw4PPnPCm5btcaDSssgLosq9RoiUFWxH
OMhXZfl72QyHhvi5rCZAW723MXS6c+boxzXstfKmzaB/qSW+jgKEPd42K7kdKQTqZWGxygvMlnMa
BCdG9K5moU+dUd6bRQieaYScXX2loUk9ncyyEJ85jZiVMIzLDGMbrBq2jcFa8gYOuFoGiYNxDs+S
TwMH2Ipe+9SZd17+OwkRHAu8sZ00P7klwZ8QecWDIROq3sVmLKtjjnB1KUNZyv8osyWXcIuvOekO
HoCZuCkJQIxtNJb3wHTh2hY1MQvNpfyPEffPUZf/sjnG0KuPUcryEgfHsshPdtg9h95wjkzeGnca
IQ4guajHeBc5vHHLEWdOuXFBGjipiwF4caYvuTMaf1Mi36ns7hqgutPk6R7KtAbJ0+AmBwpI67aK
4lUSUJAI0yHYgYSPt/4oYS6MgHBEXxFgZkTH5hiD5wqXFfcAHuvIsnxPoX8/NFgo0WcZ15Nw6ReJ
V5P9BgACTS8aHLj88ca5Oyo/r8uD6LBQTllEo2y4y6PsKIformvKrZmlPyifbkU0HbvR2XRU1lde
U29a6T25Su1Dz9zVEkNGUV5k3O/SNkGu7a+c3Nx3+JObzrwJC/+U2SzHbWnfpTm9pnlaFJPzc169
1rRjEk0xUqDtE658dQi6kLIYCFzLU43StlflUwxUZEzcDxkhucpVue2LlHjDQ3tI17fN7+oGnEfm
GL9tL9sEvXUIBvvOnh+nVj9nGJOGOtyhwPjp8vndhR7C8g0EsRK7Ss9ngszLSJlgecyq3PisB/N7
OZHUdZBnDN8lYdjcNkwJoilM3tJgpKnMOuDTqsva45hh7mmoEznOJjPlI7EHtY9abhNFmSCDM0Ol
9lAC/CQwQI3TIaXpP2a32bNH1hBU603CYuYqYzf3+hVVOxJvxgRilm9P1r/Mlmup8u6YN9WPbMaf
RlEXMj78lE5/oezr2Mtd4oVss/EDgy5rlHy7xGajifOb6MgYHNneB63xPA7451vqIKYKvY8fr/JG
DFsHvvrILj1pk1kGwaJJ3vmnR08L3I40bUlp/WJYBRzLONgvIBUNuqO0/SN91ixVyxoS0dXt5ECF
DgS5yuI9gwNok/L5rgzL11YObPZMV0QDN5CL99yp7FDS1hpaVVOpHii04lbVAmGKQ+c1Mhq2ZOvU
uZo3zb0NbKqmSL+bwMxW8RwOXMLobRa0BT0ZA3zjei26o6YPTnpJXpifXy+rvTfmn3FjHodZAZuM
KSZpJz/0FBA2eVY/q9hOCQXNt5A3mN0DXzuhqMgp4CCdPDFYjCR/Fq/aAzTmpzhk5JRKg7JYh12z
6jj3cnIeVb0MT5DZgE13LiLJH9sIpy/WqWU19YeEGmsePFYJ+7mjswdZJHA6m7FZjzaY2GHGsaXO
6hzIThHfRyWdNKt1jmNfLWAgytNGT3k34w67BZp1P+3INbU2dlx4ghsH/uLYAxKjK9qva0+fSl++
JKJO19MSUeRESRaTohudh+kmxUF547bt+7LqxQky37aPt31PGCwTzDAcnpeBqSiHkUsoSBVAv5FB
hDJCS40+mfKxq4kNvWDaxxUoHKfjPA2/q4mdigs2OOeytndD2H9kURtvm5oZjU7Zh0UaIhUlWUOe
Swf0ZZ+WqILh3VhNQQTHjCVb1a+2qghnC3VuLdb6yR7tY52y3bvSfjT8+kXoUGyV3xyTKro34pFe
lpWefY9F0lxQzOSYdRDwf+29WtA1TsodNkDqN0Gx6MdC0vts7crq3I/g7MvGBlDFuBBZrlFsdFl9
DCEFCKkewxLJPQYv7EjB4BF9FwCO5ycAI7S9yp+ydp9z0BOkzbQB8/Y7tejEksIfnSS/Rxl+l0iD
5b56zafoasTRlVLs2RvQNDhzxR5LWjkzj2CX9cOyIVSyxIBVVVx0y5lLcqbS7G6TjNVN+TYSUySl
kzxZbDlt6Z68iVbBUGxCwzla/fg2Mse3S4n4UFoNCTMqXhvdnLr6sOX0xN6MG5JJlInsnWCgmMM7
IxMVncVh5A6lt7AZXSZm0oeoVkcnbU951SHamYo9HJu901vJNcF8RmIjNfIqZk4AQ6R/wp75AGNj
T4GOwQras5XzobNhi8LkkJFSa6udCaGxNEgAwjF9ctdb3Xcuki3zBu8gyd4R493hh4UFrAr6jemP
oAqTFGZ1nN0chGz7MRcumSDYtlUdFujVQKNhmh+3X7bQ7lPXI3d3Fm29GPVH4VVow2e8KibjU3kp
z3l3UHFSvyDp605JPp+qUtHjwGYMgCA1citiuVyK8HSXH4X3v6cFJQLLUrOlbXJdSG4teoJtETES
0BVImooo4s0z8+xg2KBz8Fvy173ywWg3qDohuzzVXh28yTRVoByL9J7ZcFSvMgAM6NiIwSiOR8cl
Eb2jt1zAdzVhkIATWXDoAq+d3qa5cHEqyeYRjSyrVvswMq6OEoC+UYTEswWH3ZbDKkIKXKPAmtM9
TNJxM9MUeg9jlylpKy8fybi8HSNVzn7sAjpc3jgHf3Q6997K8+vspUoT4mbT5g1dlHSb1PWyneGY
8oMrX5+h2k0nKpv0wxqGP6DBk26f8Ryzt3aYF0+KCiJzILF6nn26EgnDrQcdtM1HJ9J2Y0SUdaKm
iV482/g/zs5rOU6lbdtHRBU0DQ27k0caSSONkr1D2dZrcs4c/X/h9W1YI5Wm/O8sl8NS09DhCXeo
tpGvkVV46bAbdDff5EGvb5M4Ge5dPTO/U9ihVOl27HjXz1ZhgCNU1no/8cXFKEsD/hSNzb4bNDwt
0iqHwedQPnGH3lhMQRc+RiyGjJYWtWlOKoXq1CQSGsSlJDEU4XRHjNRf1wpfGKczj06RypUu1PSQ
i7o4ZEb0hpMpCJcgTO6VO+lr1CS4VQh8qXN2z1WvUYBO7BUVmN9RrsUc8lNEDWdU+8kGuujXevTo
Fb7GBnLnNDYNE4671mzQigr7jW/IBPC3GN/yqEGRAol8uTAlygDrkD14j+ADTkI6Rm8nmNpNc0uB
1vQ2GSSNZa8ZhNUR9aiWC3ZlA4DlPs5/049Ib3LfmE4OrVt4WkNLEjbUD/UUqN9JUjVw/FT9s5/a
QEK2mgpcTSf3Lky5kcE1YEMBC0cHDSmWtiuaZA21JL0eB4DHnROE17Ze9avcG4a3WcXB2CRToAWr
2PXNfWkPbreR7vjSmmZEz9qZmutJiJRyjk8SZVYx9lksUp9gzIYH0qnX0czshaeJ9mYwe6p0M9MA
H++SvoTys6ch0b29JfsSl2Gv1e6bZhoWLuEhBY/G7vZWFkFBYV2Pj7Og7oJGRfOUlr5cS/o8D5ZP
7zJyDa9fZhl+jqjOnRIOV3sZVdNwFYKiuk+1vF1aTWEBWrZUuIzKzjplaSN+Tk6RQXLw21XNzE6m
58uAsmDiVcl12Vvjddd236wc7BJClH671CyvIiId8zI+hdRwcX42QfComVBFUVJbALdqxnWM9/PP
fDLqn3EEWHYR+3Q2SqVnT7HV/c9QgdzQLrKIR2J71TYu6PAgbEDGVmbTvU5D9WuSBQ2TtKAJ5jU2
9CjK9LrW00xNp0WBvv4yzQlJcJ2dsXkUMPpepbtYJPmdJmdFg84fngxB42MxBDEqZXAGpkWCtvSu
8TwLh9XcQolapwPc4ca5KJoGA1atDnYJomrjxvCs7j6KY6mtQm8yA8pT5izzxkLTdjWK7EtfVsWD
F0xyvO4pSrirIk1Dmjuml//W+qw7kqtRwCDIMIgH/RaSTyaLZR125qsP+AUDyJznMGYmQJfRk47z
AnWjIo6jvUWJYh2Z+fBLL3V3AYX42erAfK4bhPVrmkca6YXjO8AuBjesn6y2K9eAubpN2tRwiEQ1
7dtSSzfYIfp0zks4rdJt+C6NvpdFnP7M4GzYW6GH5loZ1UDxsY7XufIKjOWAtfUojq7c0lP3qCG1
38a6N38igeWOBPyRby9iA0ssTHCyWm5HLBFw4oOhuejzzIPOMXaAQ/NHzanrZ98U7UvaTMm13abl
vSxJYFNpp88anV8ACYEXnHTh1Y+ltLv1aFBC7D0BCCPiusRlj0Md6FJMOcWJv7E7SefTCYaAhXS3
PZBw9I2rLWgz/sggAnIIGiBiY/lQ+0m7HhzMwbTaxfe8MH/W0ILv62wodYohbU2Qgcoy7rIy/TV4
oqB34nDxD0WUbHOKu8syGg+hDS84KRqbjhH03CSaQA56Ef6gXMDADb7FrvsbyQAaoDH0J9vPcmyU
J3nozOqX7jQjPLtoWCQyuqfK/79Uhv52GloUIQfSO42jGELp5O043L078A4z3CM0V1qhx9e6NrkI
wrhAZoKhWOsAG+h3UuFUAqJy6FTpCi0XQFhe7X6X9AcfgsZuaF+bzoqrwNsgc9xsMsfAq0zL9Gu6
8pTVOahAMhJh53LqQAs5dHSbEUhdT9uz1+hX+mETrbPessASaNCUci1z9tGcgZrSmUGdhr0SEpCj
9GFvYu9Q49jJTKOi/N0m3tPAKkIhdmM04jSEQN1sba0JMFogvawovrEpwVTSoDlaX/uyf8aQfVwA
07+noYu5K4Z1rFB1HWWwcQ09WGEut6Ji9EIlbFXi6E0sFP4c2ujO8ADMWsN+7KYTuKq5n+HcKn0o
iWp0OrN2dIjRZ1yKShyQJ3hQkFSspn2m8/8YidlYMSABz+xrvYlebRJoWjD6ysmyY19E6/kPoDje
5rr4FfTmIUCx2cJQUPUA+dKZj0RRL0im6yZKbs3KfO4dtlDZvLbNsGNX0iOX+66j5SmznBC3fFSV
3VJJE82VmU31QhG/AMov/jwC3jXpYsJAvdGKTUWju+yTg28UD1EdAkodbUjuQUfTEVSokfwHPy9r
825ItUNqYxnX/2wQ2qEsbP3W2pqQN0TkH/FuYBkgJ6R18jMUCcYyEkQSYbYGPUR7jm7ZjMVBhfvB
Hq1fID4X+BgtzNFFdiDcWQQTKVAnqrVHFs33yKMIKUQ/Y26WkUZRrhlfzUx/nlAGabTpHmbpU1L2
93i10pQ21qj3/mhl9daG2otfD9M2cZO1M6XLviqvCHCyhWj1Nw6ZHWZvD2mh7cpoAmOowO/DfJ5R
7QF2nBqEnJ5WXDgMGKBO93oLs3s+/gq6RQP6OOv5geKJqnDrvxLl/G8KsIuRvdy1g/o+/ytn0let
GSarTsuAdpnBPeRx2rLUK+IMo8UI3E6m3aMvsHZrSq+pextb2SaaKEyVHt7r3aMmB/DXGPWlBU2Q
trzi+tC43IKnpmwOg1vd2rNNZlh7L0XnX2XwuxyNTMHh9KC8n/vOknrkS5o1N1IprHC5Xx33+9CS
+TnqZ03dcSErQhGnpzNR5FfCGa+KbHieq3lhT0pWkF+VY53tskrfcCAs6zpfazkZHh0HaXnegpV6
j+bJtVE1L64FPSwgYIwlIGczUCsjmfZT3NxVFYatXGtiq6rhOM21D2Hqd0bUrMVQfqtcRJqajcwD
UuGieEbctKDREL/WIf4jdn6LIRPb27jzzeyqnJ+pnrboF1w3gHxL1964MU3+GcpdJ+s/Zfrc3nQt
yhxpmvPKvRddN04gAF5do9WWg29SYgs46QvPTjbUDdybRoLXwOjnoY9xV+4y58WHyraixPSs8CVc
u1KDDy61O1hI5WLSpp+BGf5UYqh2PWyrpumQU69WeHGgiuDc9XXHEZ1E3R4o7/eg7SG1B+IQCRus
p52Ei5adblXqt18QUDep9yrM0QeYnW/iXK1KD0NrgQLZIjC9twQ41M4I+h3N3l0ees8+uLrF0I20
NznIb2QXpNtBFskulk0G/8zGHsa+zS33APDP7cNqWVainRGJTqBdZ2XIyVNsdXoZtveSpOYKi/KN
zwFlWBhOinZtgSt0gYpmWbVqBYwzCZl73hyqHlYCcYqFVXFaOhA1wThKKH89h64fmT/zdr7IBW2A
cM99vgYkvh0itAXiE0w0tgseuTqw2cC8mpe3RjM3xOFzQA6QbBGD3WY9xpi5V3SulbWOjG8jp26U
G5AINRq45vXE8QwjcJYCwKtyGaU9JNCJTBHCO+hMB3yqbcTLUXgnyrFugmu695CDQQH6DlLxmcri
yBfTHGs5vwlR+jd1bSwy3Xx0aXqAT433DUaXhuYesg4mI3DK3robYv+lgvNoucmKgHI7he4W+Y2H
waS2CFiEhI1C/fBiRd5GMxuYine5MO9Ub/1smYxsctoqAhEc76V3AKvrIYF9hWopdXefIj2kq4VF
n7bp633mNpuZ9KiwnOelzVNL65Ib6tknwPCxpoUDNIOJzaBc6R12ms3z4LxWISxpo901KerQRrfw
RmuFMcZPL/F6kqwS83DQT+CQ5x/IrGKw+05b0aEDIDUG2VEX5pURBhLT8uAqcNI92draRb6nRXQU
ouKKOte1zg+JnWk/BNnJEtEh1e+4S5YgcENQpLX8xrM1+c388LLT0Hqp1khOonPbw1Wf9l1xJ2Ar
50F+XXbGKrLBgc+ArEr7pg0BretoU0r3u1mLpyYtfoy1dQtyk8SWL8fC4LUy0rzCZrg0V4k5lQaB
QqFtHIDpuyRkecC1yBem7sH0CB4m+twzPZPyf4KuSP9Nz73fStc3Nd3MhOrhcn4lSL4n9DXrauWk
AnLycCo17KNS894c021PKg+SgTJw1d5FwFly3Z5WmEJhotppNyM6qFyKuLyv8mjcxo5zqLRiLSf2
7NTqu4AbKhHRVoEUgFnu7XG7eEBqkS+kRhAdPZVjcMVsE4R6dxotYqe21qULuNXEVaosfAQRopUb
199GVmcJmacN43XTuTdeTeTBG0dhKl+bY7aZawKdlS7Hgds+q/IfulvGC7re+5TNMwzORqeCxJWM
uujw0Fq2QVs8pKZWmNdiLl3xJF3Y7YbOvUfREobXtAIjDnsWcRD+TyugHhesDPpQZfackp4Y5nTV
99lVRkMGW7W1Zscbr0w3hrz3XFjGVlEeEtcFkIxzmIJ6OnQ6wkKeE+5xheZJ2cU+9JU+CDZRq21I
7rYsoKQEwikGdT3zoeoqOBRkxQSD12Qmtx3RS1vjkMtSb0wT2e/kpufnxCUyJIw9P9f8Z4NvfMf/
h2o3HSPDBLHZ3plZtPd4v2YQL/NxohoZrfhjy3PXtOWpJ+ur+bULXiYC27RdIEMPxYOvq6OdldNa
h7+B8zASVjK+SzjvAEDcRCLatyyokAloevLgOzSmYk7yiJ/Ea00BeU+FsWl65B/M6RU/zxtFQNfz
qabgrYim9fwe5jftasmVIR+oSteIz/Z3oMogR9HABd3LcTdSrQ8fbJyMNIqwNk9qCPzr22ANZg4i
bfy/FgWlDBBCHFvPihdM9kYDmhA+QB/CDfczBWGOvOax55+r6FbpJcz42arViKqlBGlFuHZIYSWk
KTg4QR2Aggfhbpy+mUP+IwkHwN3TjlAeBRsQXMFvREFmXr+Hv3Pc9DChueOd/DYeNlof/Ij7YA9N
BWDEa6mc9fyPZ3Zyw7/CZp1gKyUC9e8SjiQcQma9plD5657PS0K/9thZBklZEzRrHQF4nNFpfwHi
g9gFGQgMhuTsDRcWWG4/KaiTU3+7LRNA/YKzPVVpvCiqFPA5n0T2uDVrwTWp4pWKmxSNJ45tGV5p
HhG/Vwf7KSweixBifJFr19UkXpCKWSsOdr0Zd4ASKRXqhyQLO14f2jhMhm2eHABpyAXbGhZ7CTRn
anuoH2hitFPwFJvJsQvB6WrUanrLOGpMoR/j3wiSbKPIv0oafyRbisd9BMs+p3CxjqiWLMfUPOSD
daIRtEOknNs3ym5b7LdL5FkW1dB/8xLDKzgHnfsSAFpqaz/sorovOw9QJV1En1esmB0CMGgDdHIf
tTpN+0JuzQQnw6b1780JdlkVrk24YVHVbYkY0WqhodZl6aunSrkItP4BWeZ7q/dvsc6YqIzFKCll
9Yur2kVbEHa5ol970HaWuoUsPYXkZNfl9fPkTq8pVJC2RvwrNcVN1+ffSgQyChLDQkwvoZ8hAunQ
vLHrfPxmRfWpUCAVYYdSdcSqplPFnfK0bTOIJ5JnbOjHa2IXei3VG8bmCDCE0NlolNylVn8tiFJA
R725fryzZfkqQ3lLnH/ErNRelAGUjth/8qd4FWnmnZs1+yhqtgSca4mOEtZhOzuLaTANkKcdr7yd
YxffB69a0QUGgU0apWrkdV2zukOi/kDv/a0bk2cvS24aEd6hIbgxbP8x0dp9HwK9ST0ErzRN3Mwy
SLMOiCy4IXpObadtN0VrlBvlVpQLJVsA9XHjoLOZaOns5yKixo9Lx/YYje24b5o+g0uXFKvG7rez
Olkfc1pHCFahPWPR2abOs4i1ulxEiZ+A9wSCgyLQq5VxlUvKkA3sxx4YUmeDvM78RwTKTiLrAevG
aMPhbpxtyYfK5ZQayAMh2Bril44GhX5K4P45Pdbjys4ptyTtjCvxlrkb7wNLvcCuvPabFKGa8b4Y
SDatObdu6f5T7DUcoDZgbfqmulPTcGjCYokzJABXFzSBaGzOOa8qF3j23iTIlC7yUbhL+mrrsMpu
Cl3f1ZYiJzNuyH82SNk2YKPaoymRZqNjfWhTcSy07lggQaFPLtVMc5dG1kooN1ioDkd7I9/IQN/j
mQtxlYJW4qzppm819CwJIzqhUGmZC9FRet8Apzbs7GZUXDsup+e81EKV7DIkYDhNWzSFeOi4WBdG
8FtN+qK0n9w6f4lrg+iru0qb+FnG1VOOog7tpM0QxzdBOFwX6CPlWoQCi0e8iDSUXoPnKtwVCc4z
TdzD2MKfqAgDDSn2PV8oc+nHzfVPxKvhCEKBduttaxdgmFPOKZYBSPuF7manPrLfJurmmt6HSwr1
+wDMuF3E2yyydi7mrZtAoAUloasIH0xxLQ5hBCz8axL1B5Y88b6gUmcqndoXItgwnv/iqxt+b5dd
4I6nKIBGuGnKX34AQnWqT/OsAg8UYHXJH/OzMW1dISXxn/jB/Pd/jVnSZQngufSnAeDamLLofSjw
0bc2tK/TgLMB8s/UXmBvnzuRwN22dNOZpZWREAUlNVPX/xp16LsZez21J1wiXOOhtF6ZLyVtoFvy
94ApC79F9blYtR615OevX/NHrvo8OF05idrDbB70fnAH3ajET832NFj+ScI0wcKsz6zHNhrXX48k
+Ul/aTv8mabUMXWQCEijQXw2UiJrJ7Dcpj0RgjRHMoTpum7qCzIHH78gMpp4qKJiY+vWB1XgOu4t
36J8eYKWZ2RE1RAGZzofsvhqKtCiKUEJX/Ik/KgtYJmIwtu2QKzDMayzD+gFMd38vqtOmRZqKzMH
HU/GCpKxNqdLi2V+S2dv0UIZkbViKsdBgPX992q0oE2V8v5M0LJbCInt0+jt5HAj7D0zbTSEGnXJ
qbMvOrmoivHCE3wy2XcPMC+ov1ZrBCq8q4OQbQibCOJZcYrt+NQ3/Obr9fLJp3w30Jk0hwkeYoCQ
Vc3bAtjidoqQnTQ0SD1AbdsbPZLrnDj060E/qlM4GHXRGJvdEhEAN89WaVqJLJkarTrFpKWL1gLM
CXlCC1KEhPTDWF5l0LIb/jiGOPz12J9OWGKUi+HJrINyNmGlo6NmOUw4cLeg1Chf9MemiA9pfgAf
cjvwWwvA/f/HoJbOfpwPIEeezddtQ7gi+X+DRl2w99rkewZWUXRAX0wwZuF3I6svuCl8PHQ4YA0D
fV/Uu9k7ZzPNKOGqIimnR7y+gp+jacDI1Pt+3+WZrS2sUuUXXu0nA5pitmhEMdyYnd/eL1rbnZIo
EJ31WNJe8JvhGcErhDtIwb3nr9/nx1MOzY+/RjrbHhihDXVp99Zj0OXlLirTWy0y0gtOgZ9cGdyK
ptRtCpsSD56zi4qq4qSD6xgfIbIRQz7omXWd6uGmtJwIqJO+DJlbPC4Lu6aJ48UvsPaXX0/04zmg
EHgXgtvSpNN97gPkmw5OVfhgPzX6ho+XL+L4rpwIFL8e5uOXc1zUGx2+me5YnK/vv5wzQHq0y7J4
NJCLg5fqAlp9wHSzX9ayvTClM0l5bigM+tgC2DUo9I/ONZi90eDyp8LxCEHWgf3uteUObiM5/Xcz
SqidxOuvJ/dxx88DKrxsoXe4ljrbByXNeTRrguoR/InjFAATvwNjXvRAAR3/VkI6z/Pd10N+XJ8M
6XILE+NI5Z7Lvacybz20JKpHEbz5Uf4CVPySF+HHIVwiN8SfqPApJLnONls5pDbwFSRaCpW8ebPA
pBgf/nUWeClyRgMSchT37tkuk+aU1ZUsykdjANlMGcTfNmBSvx7k4wp/P8i8XP666Zqxk3ppp+Vj
MWSHyY7kppMJZDGhTl8P9NkLA4xBR0M3dSSKzpaBsnTS1piB+ihIuN/CBNRP//b1IB9m4wobCST0
rNAmQmDjbCPZLX7VaEQmT3pav0HHg8HgDDpU4fjxXweCeWfNLjmzKTQmiu9fW9nUgCGdrHpyy3qr
TfpVFU0vFJS/HuXDuYDtLgmsJR0DH3t57mNhG1NidG1vAHfVTpq8ovOzyW17MVkXpNk/vrf3A52t
ggIVhkF0o/E4dn/QNvGPnLJEU0WXbMHmH/QusnMt5iKghZoG6Y468zfJpPLMVhaotTovo2eeumqJ
Et1GgJkH50rL459f4LvhxPvPFJm2P3UFepw5HMoATvu6DyNzLaaEBo/uRBfO8Q9H3Tw78KoONz4r
3ThbFd5g+8AJg+KpqCPUBupbH2JM15hrxDmK6anzuEAQEfx6jh/vSUYlxzdZI7ZNGeVs0Wc1Sqeq
qbInOYv4qJfQ++2XAy80eULYZaE12U+tGNCc+t2pF5825Nfjq08Wj8O+ky43JB4Rynz/knMU2Eej
UtlTmdQweRFpgM5NiRyzS89cGzPhy9CCpZeED4Xukd2/NVqYL6XqUHCRDu0tSCGFX/TE80gCI2C6
ES5SE0FNMw/pXcMe3jRYUAjCp/h+2dM+THuEQRoJEdenIpvBBLGLhCZ5p95i/U3rnyv4HzO/ctDH
Qy/6rUAwBbAPFdMA9dvOfjXowivAYkvD9+ng5HDes2toqXOlgZy4Ef7vWownNt8vmEixtHcze2iW
SJrB23PnL0qoA1P605L6ynPMb50H2TWBZOeH9dqjS02DCF2IxjO+xWULV6U2ky3gzO9wsagEF7/K
wrsfUdfIYu8ft7NJRYELw1GcUXP19GwdDhLJp3SK1cmuEzDvFRRMADyo5s4A6a+//odjnQOdgxCv
HcJ5k5jw/cevhBfh2UW5Noj95uCqDGHjRFgXYsHPRrG5zbHIQMP+QxwW5qDkrMaJnoouym68UYOn
H2e/v57KfAO9P5tsA3NESxd/BDadsxtq8ixwWHlTPoXKfKmo8JsVGuU1NTl5ZVX5t69HEx+PQhs7
DOIw4ehi9nt7/+Z6o6xcHQWVp3kxZZazi5BFjH4WA+W4GfXkqlURg5LKOSGh6NHCC6jL63cdujIY
XvLL3EpwPXXrA7glhKRj8gzgcgG+mlI+V4XVIwGy+fqxP252ntqkYSMVG55T7v1Tl+bgwjmu8ydM
y+W+Gq25sxrF22REl+vroT7efoqBONwEGADyp/NzTUwwiSvbPemFD9uw+a73Cng5DYsEfMW/j4VX
pU04JxyD+/b9tIBqaVnoju6p9axFkQZ3dTQdMIpdDlZ54U76+N2R4SQYRhXTNuby9PuhhDQqCN3S
PfXodUC7QyQN+ahqlrNCwE9DiO+fp0YlhUAFgxmywvMdihq/T+us8U5h2902gbUAAbeerHZly/jn
10N9XByMM8dDeMnMwpBnU8vjKbBIv62TVQEyLtPmDu2SOxNN8QsX7WcDKYPCqTPrxWKv9/4duih4
qbEU5gls5oT2YHznCv0EveNSfcaYH/n9oeBQN1BSSrIJVuHZlAwRV1pcWOaJ74k9fYJW26aotBXk
+GsfAR5XqxEtad7ACEKiulSp+WSe/1UtSWQoiH3YAn5nZllmOicbFjSWEHRqtArWHOjAS0W389Nv
vjNYJvRq54XyYaLIz2bUijybHTBukROZ12RD24AgKZbyQsxyPq8/g5HbUN0jWOLmeP/9knq0UXJl
sGmKf3Vin+j1AZvC7b8txz/XoIXhrWEp24Tz/n6UulIqLbIAqTzNo/+NO2ruLCvDvLQaz+tps1ma
MUdAc41A2da5FiobrEpkKfqjFnkZnjJwWYF568N68uPmf0MvzW2MNNCuq5RzEtKutk2YXwqt/0SX
fy3V/3sK11GSxIe85OylYg5S6EZU10cvPUkAU52+wcxwSf9Y1NEyd44zRayNx4MvkX4ab2ihESF1
9KK/fu1nB9x/zzHvfsr9YHPPfd6R1TCmJozqo8rxkBKplLfRCHjXbGLgCaOTr5KJb1AkeXHhgxvG
2Z0xj4347ey6xtWBHcPZHd7GaQLqBvCROxjFvT9hNg4EelhKOny9lBraQVb+GLQIcmhph5OK1oGz
AxMq4CdCv8T4wjeXPUKBe8fHsQ2mWLOK/clY6nqLbqKnu2+we+B2FU28SsoxRxukQ00J82/Y/2Bh
AXQ+4H0wrkRXJ/scXO+yClK+eFIZW2w4kXSL+UFhW9Sv9phxDHt+dTSG0fnR5lZy77hBel+kI6os
JohJeFe4XYYxPgRdWdwo6KSbHPrHCl0vQscQcS6FNSb+WcJ4KJIU3iKEIrmgc1CsbLQwdyNUr6VV
h+ZN7nYkCHpq3sJ5Sa+om3UHCG3e96YPmpUAZLd0LIhuTTmt6i5+i5OyZpVodA9hYOnXHFU2iNc6
OoWTAp+DQNkhi2CtoW0hVzFMmH0bU+HkHIl2YiqfjdYL16mPbyEvydt1Wozuu7TN+0FZxRMu294V
iC8kWNuxBG8iCGM0P9i7rcx/apEC0ajVzW0B6XyFUEC1JT8AWUJ/574S6CX1IToISP6Ya2C4UAYR
KsIkqwyvh8zge9v0LNBKC22c23TM4/oWA6kUZHfo4r6VFYO3dax2PPk2hWhMSbR0BRDRfEKtQ/+3
WvC8LC12JRU+G0Dgh/BCJInyAJWrezKjZANko12alub80gLHAsRqyf3XW/A8J/xvH+AsR4kP8zrK
Lu+PvhF5PqXhRHW0SWZyFKOCiD5RjRBas8ESNmtfLedHaoSrhG4p0JQL459dJn+GR7Tf5RCXFPvP
A4G0tSbAVJ5zV+iQKwFUmNj6JMnSL0d9lfq8eU8m9YVA5yxJ+POSLYWvHCEUq8aY//6vUhbDZVoR
RdGxsWHao2SI3EWZn75+s2c31/8N4sz1TMRR1Hmyiz4CYqawDo8QAK5ARh9KIHZZYj7/8zD0KskO
FFEiutdn38+E9DR08DTv6kb5h0KEYBlcW65Ly2gvhNmffCtieToxeKUqgMdnt6Rh91iF21V09Nt8
iX4JagE3cW4habAjk73wjT55fZJPxKqgVPExXexRBUgQDgyPiWWxY80AZW43uMnEpUbsZwO58yAE
frrQrbOLoFfocMVjZd9VY4VEd3enpbaLWqT16+sPZcy36tmtK1nneIvCIqRyfhYgZsGoPDx0o6NQ
8ab0NF7asKtQXJji2f/kpSpB/nH+XQ/doxvVV67lbb9+hD+L4eMjKBIlloAyzzNJWBwVfD0eYawR
c8lg3a6DAuxXzJG8qPAyWEYiCDfOgGJej6UR6qCYujl5VT/30itXMO5Q9o1gRJmeVVxVKV/FCX15
E6OUvgYcGO68cpbRzgoHPUnLXmBQnm+RAuhvsz7Ib53awKS4QUcJ/U8k4A1VXmh5f/I5LZPIigh1
jvnPp9j2pVNm9hhgs4gOZxyM2zCxDnrqjxcyi092w98DnRcotSQAZcWlcewicZskyU0waQff9W8C
fLyQY4qaCwN+dmr9NbPzEB/Su6F3oRYAtyqvA5ThZA5A8esV8qdVdrZCLElNiOIJewHzzfdHo23F
mUtAGhxZnMeq3WF+tZx/yZvV+ENP9INp35jpTsFd6dt1ODvOa9+TUO34xWiei+G7vFTSmU+wD49k
6BRJCRJJsM72DTSruDM9xz8CVD3m4HABByN9NIzJPnHTDVz+bRchmVpkyYX98kmMONcqKYxhfYb5
/NnRIHq/a8OpCI6D7pSrnPc9yxOSfnMrD51WXQiHP/nADCcpkNGRksSk7999405eHOhaeAQF7e31
IskOYQWl/utP/MkGYRTMqHWMjqmvn71OL6kb14xFeBT5+ADCZ5/G4yk0LgUWl4YR7ycDUHlsUwh4
R7t3W9CBbVCcXBzNjnWZFf9oQz0HTYKE1DXpo1MjO3txoPUB61tlcIQ91gDaim+kZv0jNODPfc4N
S8RA+ivR5X0/IbeyHfSG/fCo0jy6R6zGX1YZEuuTdPs1S3RYKTEiLVcO/bqu/WL19WezP1kd7yLD
sxdKomT3kuP5OAMCQNFHiPsPwCnz3ul2ljmhOjBmyOyVwr8h5xuAsqPXJNNS7bsaEodC3RaUZaoW
tXASLBbJRmBFYM8kRJWKJfYY7SpPfXtbOi5cbDtptwmCgzea5gBvDFG3WhRGUWy6wh0PtVECvi5T
IGA+UrhmCCbfbvUBpeKh2tq+MQJ+DHVsB6N85XbOeA1qHw1RdtLsW5HDlGXPma+1lZe/PNCX+kJP
0M60dFiuYqjTbVVN3srB29MB2WsLLhkMaUHEW3qz1doY0Kfdmk+VGG8bo8VP00u2U5VUs8AHPMwR
dF/eo9MC9HOtur7mmVL18PU3Oa/5/FkTUnDPmKTyZLBneymK89xP3ZbTEolSH1Wgtvb+55j1tTDI
5jmY/B6p/RSvORXob5XM/q18/1+MyUnhCFsRAZ5756QdNFNVBzZZuvgBZ9he6xTxlp00k3+P/ay5
jQkqDgACiNf3qz9HNtf1847KiCx/K4W8UTvsJn0beubdxRP/k3PXghwxg//4j3te9CnQ3ZntJ6y7
qKKgi2T3rCOXvbpJ/hPRo0uVu882Fp0UHcQPpzyVu/dTgwJsAB5J7bsEwg4qBYZYqUp3LrzAz8I/
6++k43yYygmaEor30U76E3iVpQfRewpKlM9i5FcsdYsEwi4sbbh6EsxxtO3K5s4ZxQW/8s+uU9AC
FicmCEe4su+n61pj0tfKC49lC+h+SI5Js0r77qovfTiF6reS6R0V+0u24Z8MS9jLSU2VzUaB6Wyr
hODXPNCiybERSE+YDnIpaVAsNBlCNEHtOBA30oxupzhff71JP15EpJfCsdmgxDNU1N/PV6reQyxN
JsewH1ed8UMHYk5E8/UgH2fHIC5b0DRAXKpz3Fif+5XepeVwNG3Enm2jHq5G0aY/kxgtAjfQwR+h
3+1dQ4mCeRF00YWD4JPxBcUHiupUtYh8zz6qoAok9RZIXN2N32BV9IsAxeK8HJdG1G3JbtzdGCJK
x1FyIWj55PWSDoKjsCnoC8K096+38mWH3SfMUxkDNZ+5IOMuulhd/3gi0OHRwcvSlgAAYpxFYrYB
DtHtwv5o+ub/bMPf1E7SLFsfgh0id/GFOX06Gq9ixgbhnneeEo6ugA5W+f0Re8z7lr2B31267CqL
Rtql2OWT90fRhXaLa8wh3/lYaa5SqCp2d6wDHYZFh7gECrLQXPIhvxBCfMxYlGL/USgAcjyDKt9/
qgI5aN/0J/8Izuq1UOIK46KZw74f8mHdBJd6y5+UlhTFD1DSCmQedqRnS2NqJgttZ+y0yXonOj1q
ZXbfSlvidF2U/bayo2RVJ6iaLCrcYMrRRWFI0yn81bZ3Yep/Fsj7JGJ+FtBsJk56DpHi+7knOYQG
cALundkEoDr+H2XnteO4crbrKyLAXOSpslqt0GnSCTFpMefMq98Px9g/RpQgYmwfLMNwl6pY4Qtv
ACmbGg4+IfgZDNauUMQRTi62GEvk+DG4VpAnrWzvnNvww9DQHLYGAk+P74w7u8yia8kNTEuay2m6
pzvP0YvWd5Dz2o09FIgw7corZka5fd2Y9zgAFTYA7dN71wyDBqKCKs7xID4UfHBBCh//fSK09FWF
arpF032ytoEd+m7VwIxG6mejFNp/sY4wQBdsjD7994iL6fw11jjdv0p3sZRBFI/86pLbwQ9FDvch
gkgLNZOfvRB2POXmIyT2pzYsfimFuW8sbe4hu7ug4y0EamIUDZpctSKoZVVP1PKiu9Gu08Uyquba
RHduc/YFgeVIvhjbE9eT1EA+ZxVymRfHbSQXjahMX2cxSnQEZvD60B7fl9hmbVQXtjgpTz1ThL7T
HBnbzfSX2C/Avqf9MNsNbNdswuCCAKm7jM1+hwLVqxQXq9wrdqqG7Bca4D2ePm6D4BjlnMoRzaLX
pVOj1K9SgPoqfqMzh/jO/TXChiy6q4QQ6rSiaiLibluRAwO/91MkRzCKcCR6nJC6cvzVatxpkiGc
qSfdifERcKOEy9fghQcrOPkYbmkA1DLGAmveoemMcks9KM0ysyT9C80ZaYevQrOp4qh6tgZAU1nB
z8kaNZp5lW5fipGYAoIUPIVgBSYbj3BRUZ1Mk840zbQd6FwXsyZyv4bM7d+HgkJDHYJrG5TaNK9R
SJqwhOycs1/LJwxfngAG7TrNn9lnd2Y0GtWO8D7u5RuwjlDIKaOYYZzwFLvBB654UOk/P76d7vRc
+YB/jaJef0CpR9u2UW3n3JXYbajxV2gpiGXiS9+H66HW9hg4HAxghqY5Z315e1cwNLBMoJ80zAlB
r4duTac3y7J0zrmBjDZwdK6rdq4uePuOjIMIcJK0jqD5TN4RjXNQWzi3nCMZwrmsoBPvdyVWVtGn
ps60ma1xb7QRMws8m0Aet87rKel51MO4bBkt957VvEQZPtgXBUI3qvXy+Mvd2x5gp4E86dyCNGqv
hxK1ZYcoezjnuG+RF0AEqlblHyD994/HoanAX7qODujH8xLDkyKKFfJkCXs94jg5NZGKnRsbLazb
La15RHxqWI5KClrD7MiQevnguv0v38uipxKhIeTKqt9xUH7PAhiXZp18CTLn3WwhN+IviA9J+zl0
jWNB48dvS4eWcra1RPES1TaOaJhZdmJlQsf0BnGSnfpDYUMSmyyLMsMlYYBUy989KKFM/aAMXtE9
OQc1smaR9uYFDfKCnrFvNIjYmAbagfyzUUqaxvyXDgOzpvI/YT7+2XVkKKwmmq9tHS/k3vgtzAYW
TX5uFONLIZWHylY/D026qxOI/Vb5Clx+27HaUktjFdXFZEFERpcie8bOHQKFFVvLsu83jdrujRLs
qGWthW/zJoWvjTK8dJH0TEi5kxT3FAzNa+zESxuN+SLukWzu47PlJJ8GBDt6pbpoHe6nRZjoqwi+
punYq15TUdKr11bvbjJdeysrBxSShC+qGz3nFEUb6F0Ngu10RnFaiXDOQ7hHbZe6bR5aYWwjI1wH
tviWQmT1EvWpR7tDz4NTPxTfkkHsY0wmhr44awUUfMSOGjc6sJwg6YICFXQJE1XfW6N7aaJTZ/xn
GTGCvMX3WjLWeFSd0RtapajuCQXKuObV8GrDJ6vSt0VPmocdyFJyCnevqtm+UtE3U/EME2H+Os5N
dau9jTKPjX5khVeKnFbIczUYG5iauSh0USySbhSOpM2/RtZiJ+NwtGjqcG9K7ufabxHWqn80fqWg
F4wNRJln/ehA00tr0IoJzn2VuyqLvFloiMSippxY284Cq58UPN6w2ftVLcOTg+PoP5EmqCDkpC9o
rJfrzDSQLAEA8zVux6obQJUFjmjqRXca+TdWBPh0iFjTlgru9avAkbAH7AboyFYk+fukh1oDREJv
FqUV1t1iQF/oWRXIWVRJi6nZ+DdzH/8pzxLDCQPtb6i8WCe/dzyw94arb0JjBDCAX0aQA50Q12/c
Hl+WqDymxJ2vcjnEaymSOuSNNPldMwJM35v8S0JXELnZQ+m1n8xQ7CNTXjU9hqa9s3W94ZNhZjsY
5OdKSY6t6u3q2NuqmbTsC+WAf8AGZcCNX4xSENk2DbqnLKwEdlHuF7WT8CTDb4LN4JXmpcjVZ6GV
v3O3O3qYovla9dHF4uzztLh9e3QBWYZQ4tIy+Dl+26pWcHGEqa+Wn5Kk+e6l4SWP1G1uo2pTiuFX
ODp6WNDWUbNMUXIc7xBXx90kx9GkhM9MUNNsFSs8B70JQ7xDqkJXX/wovtQ6jWvREWfrBcm2OSrx
2d53t/OAbdi/6Wci3CK7+8xoqHtUBYfWfkYj48mCMhhgGJXIw6feqTlUpr3BsXLr++rBUNKnwFVW
aqJfWuTTKiG/e5qyrVp3afTaudfDD7yyTzgBsa31YC2XGJ5VZf9VyRHTK9zsWKveJzOyTq2LHpiG
ojrMmCPQrv/wv6VVE+5ofjaLrlKfdBF8QXPxWXeqn33VY/oN6ADc+AUNUhgfOE50qvmE1e0FptrB
QetIEb61NBu0MxCTXIw/0MUYpauRIcm0XRthAeYW39rA2KBHvtZifCQkEQCP6WXznSot6CZUcfPm
B8oGSNTE5lLY1qHOzW+jJpPwkKrR8vbD64NV2FvI5GdbrS42bVb8DNkktV++e4ryIof1Zy9R9kHl
HIrQ/A93pxOWbZ9c1T3VrEXs4NaWxK9Z3Png71DnrWQ0F2rauZhcHTsANY5ntkvTGfbCaQ6xr/75
/9QZ7kWa+a6h8gwl85W+CSX+UpwxUd6rfMVl0QDSKSGZN5hTLPUaDSg23lrTI1TXpUOkD2dd8ra4
Y+zTuH6pKf/IGKEkTeRyUbmfLYKecdmKdrTN6Ie940LA1zggleJ9QUwtYd055k1SY01cei91qecL
v0J4SyK9xjhEaRFzohaC3u7e0EIxE1zcefG1kfsN9pMAl1Ty+sWvqhQTnqCwzthlH7Qw+Ya7zlpO
7JkS6N1h6MFDbKPMrE/DMsWjFJKUljhTesg1cF8LUF6PY4o7YRJszv8bwp7QV4Qc0HmgvnQG5Io0
Qfbsmch1JtZOnmXK/EGWTqIXAJnE0CN2d8T0Xa9aGuLu0aQ1G4Ut/yuPYhrrOIQehkw3l02X0L7V
S3/XeKm3UeVkVFMLu70RGuHXMM3lLdIUJpYmBQ8yJneoCdTu8EtF/PQtcsrwV0wV7NAHZrKTTQpG
HgKDx8qPpG3dIzSV+am96vLG3ym9Gl5c1H9AToZguMweVe0ky2eShjvoxas8aNp4T/WY2cmBe/ED
vzr3SFw+GRStNzIUuG/0FAo6webo5YZUT5ua5VaoErQG/DV/IA5GjGGl9aYIlfLgCbmaSRfvbK2/
k7Rpk16g9hp2eeRSqIwXnEFEWNR4pth8dwxauGCKSM3Vm+0bAHMPGyGdhYhoQprRtzKX9rZe/nO+
TamFrje1c8sEMDIJ9S2ry/ywGYYzoL0QOF7irHyZZ36w0Qwo8U9d6FaVbx8fnDsIBPpoKiRGGv5C
5S2/3s2GAPnjYQB5wU0LIXEH6z4RfMaL9VdXVcGWjgZKHkFuY4vT6Hi5o2OQ8Cwu3BQF98y0DYTa
W0yPS/RTCy1OIPGo4kDrGEZcIc987juJg2aoBJZk5MZYmbr+sZpUdo6D5vjZw8W24Za3w5nK/nh4
p4fbgNepk8Oipj3N+l1fx92d3vd4V1UQDlCXWvDoajP31R/M23Qcit1QLkEfkEdOrl7T9jtZqxz3
IrR2ODWiMw7YEsXpMrExjwPJtk4cZIGRbgpfwXroRmvuDTu1F3EmnCd70HhBkVv9eLwb7sweWjfZ
JoQLMrQpJThWIrxgM45TZpkX35K3eGoix6/7l7Ae1p2vfvr38RRANnQbYCJTu77+nr3rWXKeed7F
z70vmSwfkNF8DjJ95YHMRs1nZtXvbB/oeP83nDF5JbTMbouwAKwU+Ya76hoDszhseeeO1HhQJ98W
2NmIWpDBnrNZrmdVdDG4pIpZBT1mtYPKsSET9V1/h+IQHutES4VS1wsn6qmeqrQm1fb744W9N1O4
trSKgGLDMJn8hKCzBi1HX/M8xpZj03i+mnSvUsdthWYMc+Sw3GBJc7ctVcMVZ1l2lbWZW+3KD8Py
BfvCeuWkWLYiZt8eg7oRmygKP7TeJM3owGs8nuudTTuSI+hec23SZJ3MtRWdXA2OKZ2pV25SVXky
G9LAsEA2CFVapUeV8vGA9w4v9VqEMmgkccNNe5x5QcY0FL2ChDCFScDWOrkoSUz4Tda8z9RUf/mh
sROD2Bi49MhZuCdRfMZXZzVGyo9/zJ0vjbAEdEL4NvSXp2AcJayTxksi76LTbVigxoj4VSS2jwe5
fQJthWsKXC3xEyCmyTn1WzfSs6EAjtDqb0HqbhtPeaHSN3P53hkGT0kaG3SN+Ln2ZBi3dbCz7U3/
0oeKfFKw1N67paY/OYNp/X48I30sQ14fUoppVJ/+7F5VTNetrUPHCZMcDc5Ki1cox+KRbldosOv1
cNQkrcN3ucYMM1crPD3CzP7eoHJ18CJ8EwV+Votm1CGESxaStdjKt7Ed5iN02zo7RaboiHFOR3Ww
+h3oSXAcig6+J/gs+ElIylOoxIvQHsC1JVa0VXtcQzE2j3dIfmJdDy3xuY5kSjxWFRz9IpBoVJUD
zlKiX7uuOfwXplEAPNwPTpqa+e9KZvubogny/eNVuo0OaJmByCP/Gbsj9vSCzoLU0/LQGC6N4+1b
sjN4i3Hw1lDxKENSMSp16texDa0UPwxtAw11FebvAqPd0NwBPh1dPvEhnumA3cakcK5w2OTYs+Vv
WYFoijht0+KLlNrpV1HnxqWEhLl3NVyAsJkA1+Sa7ZqQOHhOrVD5PXRpTPXHEeI5V7R649dwJAdH
FJsyqNUZTux0FxsgWwAm2NQ2R02t6WFpnVhNQr3tTvSMGIXGuRdJ4RY7SmXm89zefDZ0HqCF1KJJ
7KfEogTLCGFLsXL2nNze1FGL1ltfHwbX2riWv63zNv1X6B9wvzGJ46qBlgb24vppiyWegzxv7XOU
afWuS5x203Xp5fGuG//I1dEcBxnBK6CDLFBWkygvEKkftHLmnBNY+wtJbA0T3xvKon72DQxUnmz+
PcZnSA4oMSXtkVuCJEZdiu5FqX/xwa0vjN7uyNO1Hdvsy+O53Xwyumlga00Q6cwOnsL1AlZFHCUu
FlEXJwhXaJKv0koBO61vvSr42g4YRDwez7pdS2JtriECdRnKybhZ/2rguq0HNw4s1gU9ro9AvIYj
KtGTzgkulJzlACeixwPevEfjdWGM1X3gI+OjcT1gUfZUyFwDsgdW45j+5dm2S5105qW4OwoCTnQp
2CXqtAdut9KQVFIUXEZZZzy2vZUIYdQ/nspNUWGcyl+DjD/ir7Wr1NqIk1ZyLkWbL60ekIhDcUG3
QdnPTOfuSALFGj6TirjSdFeYaS8ncDsusSy9G9Ixi8R7ZRz0bCaZvz1ZIIbojJHoQXi6QViDqsR8
RGj9JUegHHPtt7Spl6mfvihUqivbYjm9t9apZ8L8e18LYA94qZGGSXYxWUinqZEm7Qf62+4Ks18R
/2u4y5f6e4DJl8JVT3UiiQHcqEWBDsbDITPyYqaOdXt2GYXnRmHpwJ1NoQiJkrZhF7O1VVxWshDx
dDRKEweXxXAe4nZvSyACRnwCDkuQJU7WrEB9zhDdcOlx0TXDeCvjii6gjPiFsnq8z+99HlBKNP1A
DnEdTHZfrSPvmNUMJXB1qJz6h9fjvfh4jNt7CFIxUSqaYSPUYpq5N5Adgyh0Oh5qbUcRfTO49TYU
3qjevBr6M1oejwe8DdLZEyCFBeK6UMBp418vINyfWE0rqbtYWv5flFThWrfTeFVEtnqow0g6kD5V
56B1cdSw0arG/sZZNXAudmnjptsq863DgP/bTHQwXQiWAIAQ3AouRzQUpos9GKKVPFXNT7hkRstB
zV/5kQfasvs6irqFayYb3PQ2jxdj+oX/DIohG5A3OB03OpumKfl8niQ/9R0Ex070izrV1H/8xP8b
xFSJyqD+E45cL7icSIMWSVp7KuRyG5X0WLoi2Xc+9K7KzV7DDtIT1hBzVPx7dxqlGqBdxAxAXSdl
M0/vGq0s/P5Sx8o32abFaWgrRadAFHsDwEwXf0SFOum2kIMfj5d1+i1hc/COQ1IgJwK+M51xLOlt
T1TGFpMh5VVhsyl0Z018fpFl2nmyF3ygNPr78aDjMl5HR39wi2Ri/BvA5GRf6yhCJ4nd9helaT97
XnCshyTAQQgl7McD3SI5xukBPPj/I43T/+v9MwerCKCg9hfDGsTK1lvnpYO4uauoCSLerMrbAfen
FYryC/zilmpWzzHo7s6VA0zh1TSovU6+bdlgO9tmfX/phnxvxPqxxyZmoZXZTF3xzockCCJQomaD
IMG0jGyLHNcZrxwugd0nGLMZH1kWrQbZwb/L0heDyKFXQ9l/vMB3Zocgxyi6po3A+2nBN0aautUl
ebj40CqeARPmLy46z099JfSZp+vOIeE2HNMB9iswo/Gn/PUpaXs2yqiDdLH7DtdrS1xqQ3/TDP+n
HmpLw0pfJDN48Zpy/XiK04uHE3I17vjK/TVuIXuALIq6vwxJ86solV01btbHY9x5KaFWon5D1DlG
75NNUpuoy9Eki4kuBJYGJte4OajWSlIwTMlcbFr+bTyDIICPQcEJaw0LEMv1nIxUdoEse/45cMzL
kAE0cW37Pa/MgykZL4/HuimyjYNRb2Hz8zaPOo3Xg9FcAhDdS97ZIMMLBuUNqyNMPk3nhxVnz/gf
hfgWBR8Jnn+YhTdLDeLXzPpOt+n4E0j3ENzk6b6FIHlBoEplrYDOTZSdFPVvtSjgsCr2zHGY7tH/
jTPGBn/6LNOYHmNTyUvrzDsXblw/d9CEj4njQ0rKqangaloutUzGAERSiuq97L14Jgy6qSrwAyh7
8zqjosQbNt1IgaUN2IcZxQtFkZWiHIfqpON0iWnmMkCXvqT/gXy+Cq0WYI3vf7Sb6JuCcejjT35n
uUdsP9Hy+JRq02Vo/M524eiYJ0BFNCEAzsyClLXpkWGmkL3HIgVlCoCvky2cFXrchrqRviQIw1E0
oUIhVq2FMWz0fQDkYwisadKFWQynAJevkVVVtj9AJj5jtjT4wIqyF2fAFfl/VfraO4fVLrG+Vt2+
NHxgI3t+dpzttSjcKHg7iKjGvwvvUPUNa7l9pOkHmDczCzcNz4k/CKzA5CKlNNaGJg+jaQUIrWBW
8pKpyWvqQKnBpfUdRFuz7rA07np///hL3TyQ44i0olBrhamo3oDzHEwDdR6O4lTXZryuva7AvrZ5
GzT4sm6J9KiotQ8rNTXKMZK8KPE4f/wLbvcK8TrAUYoSo0zANLEi6JVj1FDzU5Xi0uxq1Wez7b83
EAFm1vaGXDBO9e+Rxov+r4scGmjaiNjrTpIHgIzWIFT2QFgXDPW8j6KN1V0/pHAbsakLfeMlN3Vv
WUduv2uxa50JoW93L7+FjqWGUBGw2Sk11Ovqvm+sLKdttg39p0DUHx22jm6NAtnj9f0Tjf8dbP2Z
tk31kyobOd80bQmVsFRGVeVTS+Bc6NLSVt48N95h0rRiwviQ0f62T6P/CxHixoQNmMLn8l50QgZn
CBfIN81cU/e+OW0O+ktjZkN54vpLIIeVD0lh5aehqYdlB57Jb5pn3e7m4r97y0xpkVdOUM254aZb
tdmFgU/SYPnKLkj8XSL3S88LV6YB9OrxQt8di8yaLiDqYaTZ15MypQJllBBhTiXNxavnmvrSytP+
kElhQPW9KP41O+TD0hZD8ZTIYQTzTlaRLD6TelsrMUHuo0veaAXkwFRbtXbaoe2Tp0suquLd9npl
S8VeW2YoviLKYkdLx0bazFV9e1d4VrJ+vBDTgInfRXRBAU0FLUMTZHKJyb6TVZkoUSjNehunaqvY
O/QpN49Hmca7jELBGOyKgUbbqBB6vdyoTymeJ0n0IAywbz7OxvC6/EMwdEcTuAcYQ3wyB9WYg+nc
uaL/HnfagJVFq+pdF/cngPsAsn620c519UUalHhMzFFx7sROV7Oc3o6ZjXXMYCb9KTJ95QVbJLG0
/KNwZJV+hZEOz77tK5+yPDXORmwXu56iGc7xALNmdve95ab0Sr8JFQCdAtj1cjuU45TIiIZTq7rR
NkOJ75MAH0l9O0LzXjaco5xLzYp9OqcffBtToehMxi8jgyKj0qFej4zvsmKVomxP4ABHX0oX5eWI
qkvUjB4DG8SR1+hRPt5cdy4oc4xg4EYikHPTlahNsOWxHw6nXqcZqfTW0nLTEzZE9syy3hsIFUpk
2bmYx+7n9eTAPWqVGIb+lFjOQm2P0FTQkZ0LK+6cyLEyC+BkLAbfKEqboggq+JDdyQ3c57qXvw6a
tPvnFeP1JjcTZKEMNTn0heKpVhCr9SloAMA7wjfGd7V8QT3g5+OR7k1GHatO47Wns+2ul4ytLToM
nKuTRvfyI5JQtE8dJ/n6eJQ7t7mgkD2ePgJqyqXXo8RZOtQSeLBTM2T4jZo/IwMxslbKL+y5x0Pd
mxD9DQArPFOwOqdLZ/RCLWMidV+q80Uqw9wqnTkO2p3zK4AXohUCPYDG12Q+QZDlEjTg8hRg54ym
J8bpblEt6pYOsIGSWqUVNSo+yUycc3duI4mQJJMa7HRbUIEcKqvIy1MVVc2TGoAvLaXZ2uC9j6WP
LHFQBOB9px9L83C9SJSqPeG/6D5VFSoWVOnCXVHIv+ram3MdUO4t5phQjp290XVocmq1oRF6Lor8
5Ndq+6u2fO1nWfTpBkVP4xgMlbqQSkf/buCevkxSAz2LkJ7GXgI0vJG6JPlayU78JRgGOG/K4Oyt
yIqxJSMpB8XdGdicP95hk/UZvzc91hFXQlWTbTb5vVIR1TlFDPFmVrDOsp9R+0nrmkXWxTNnc5pO
jCON5XG6kDa3wQ26zXClJiyaynwrWnuBrY5IjlqdbFINb1t1MeR0+PWz4s+UGO7tMjYZOBZ6abeY
L9Wm7Nx2RX2KNPgP6Biu/KSf0yK/c1XD66Z4wHOE3tH0mGaB7qlp7lanyi1earc6l9KrHjevjz/V
3VFosJI4j84WUx6llmLoElVRc8oFLj3ZaJEbujN32/0x4NChzYb+33Qmao0kY+265UkbzyMyhf1a
D9pk7XTC/MeuIFEa9ydifRYIK/QUJlFaFmKEnPWc/xLJlVXZGt8i1z2XKmKplm+py8eLd28fYIwz
yrJaZFZTFmyjqoORJENzsm0f/77KcNLfSpPOqeJPjhOKH3QgFK5R5FBVLJYmd2kayVXF6W9PEg8r
DjhPcLFdOcoRRfv3p4GRRkEpYGFcOJOnwTE9L09arTnhwAmfBtLSv2+FP6EVaZjCizqtF9W+X0IX
amE5asXnMRETcvYJGvNMdHB3xTg8ZCxQnWHTX7+mfLDC9wBGnigpODw6eYOWSfl7SDEBViLp3667
P9/n74hx8n0A9clG0VntqTJS58nDZ1SyF7Vf4aSRZ+YM0uOG+TzuBmZEnx02OwHqeNr+KivQoQYA
1TblyXIT7aSLDFk7u05fhipo94rdjmacv3MsBbHPtAw8zBUf8buh+BE1Md72ZecuvULW1olC1uL5
dfDl8aG4t/YA/THJo3mNitdkNbrWjJuwJC9tcizGWkVs8fld2YW2zj1/+3is8Tte1xoguPMuUn+k
CQsY+3otgkQ4FlJ9/Ulgdyx3zdZxEW8V0FgM/XNjNTPRxe1FxnDsX2xZYAwaf97pv5Zei1UpyR0q
fI3bGPtYuNkTmBxl7anuXHw7fdnYVFdjTWFDXV+WlV5IHR6k/ofiYSMaGtpL53U0sdxNYEbpQs6y
NZW2g99LM6/Cn000WViTTJ/XWxDeAL25Xtjedzu/6uP4xYQtD2w8fVNMX91otQFHL0eZkRIPhKEC
aeYhUfrlUCmrxAoPVPWeMX0/FWMeU6jBGRuvreSg1J55+S8In+laYq1c3ygBf6YJNpjlOaqydO3F
Xb7QRdgupFSc9T79WisdBuJ1/JqUxlYzmt+ooAK3j62vsSEOuDN88oeSDFRaVsJ57qmZ4gAHtSum
2p5/kqWxuOS5L1FlroweL7pYkr40uX5QkxS4XYXcbkafs46qfYGx0soIpS+aKR10NV+Zlfoh19XJ
CetdVGn5ErT51m/io9SmR1VyP0zZ3fWRSYaca7iRlO+wb7c6xvBVIh8sy+oXhhk9ERlFiyhz3SW6
bAdS15cod7ex5X94mHDRs/5dhRleo9JB6ebaV7d7dcSNUGEdTQeItCdfMDQiR6LrWB8t6Ijo3tDW
nQvzbsNSCrkAFNir6GrcvBax0WmJllsMYRvZ2vfqr4MtfalEhTdpKL85av4p7iVz5tG9U6PgecdM
DUESrpcbMY+o0hM8uOz6yNsLhDeNVhZ21etURK+oyq3YTftcLkL8cOlAgGuutpWMSPLjm+dOTM7z
RW7Lf6gU3IBhjbryE5ycoxdRNpferXaZ0+OtjSqpi6+jVa39tlmmBbLzRe/+F2aU+Wvj3em6Z9QX
XswiHrnbWb5INH8bmd5MYHwbmYy/TgeaxwHmdpw8EmGexETOdn+K03CF/siF3tzb4xW4veevhxj/
978uw2zQvbLU5P5UWyfN2IvmG+G20c7Ar+5NBNwQmHlyHxq/k9ek1CjSUlDsTnSZlxL0cCCzj+dx
e1BGmhIYaqJ5iqnTsiaWeAX6JGpz0ukSys2PsSTS04h4PMqd+xx3GdrWRKZ8EmX6bOOUWGRg85SL
of2yDGmhR5gtYw7uI4+Y04P80VbSutH+FepB+/Nq2MlXUlB9dFIdwKSUhq1YEBZUR0+FgJrIXXgc
gJkd6qzWvlhSpyKZ28xeEubIELl+SqgC8P3wkeKhBnZyvU+cQalb4Yb4ncah/YpRFrddjwmcXUYS
SC3ktJXxyPSqQ6HNVrt6m0a1e2ohYD4pQeaviKT6rWNLyOrhxuPs28ytikVTqMWuNLUeBmqTaa99
W/8oLKt6E6Ny9rKzlPAA1kJ6l1BHX2lV0/204t75oiV4SEVBGy+dhIEWpiekdzrsAy7jUX3KFc9e
h0ZhEzjp0savqLUqFK25y+llYvrb/JD0jM6J3kZPPbnMSnQhzapYsqAwJ3ijq22pvKqN3UAg8fIP
oxrKJ36nPnqHNKve8eONVyfVBklJYiR7lEdRuNLghOntGka/u9TbPH+f2X5/OIeTz8AzbmEgyMUw
CnFcf4aOqzylMGIc7dJ2l2WnbLMm/h1XytLFw1gt7Bf4ldmqS9Wt5pcfYZP+Mou2oVhT7BpcoGRs
wGA3S6sAPDMc5+ZLYPCHcqmoV7FonmTRFweTOtaiaKRg0QTOwezA5lLVPEaZfE717lWGWLLGb9Ne
YC78LVZNvOkbGse8yNAj0CqoZZbbjvKaapEvLT1AM1nXYZLjhs7Ci5CfbsP/Etj8CzXvv9nNoECT
1Lql64Tt0iPy3OqaFCzVghcvQ20c/oCMAbiZrZHHXTpmzO9tXvB5Dxaepzk4l+LCbbkVul+BQqm5
PhatRsPKeIqE8UNDjWCv9yp6BbbubQRsw4Umue8CPwEpkn/Yjf6Kr8FT73QrKHZrQxQfro1ebVU2
DfoTYTwqWqD3zwZph/SMysa3xC+ouUTheymX5tKVA7R6oipYBlUgVu5gb0s/xYXIPFmZunfUemkZ
fYzoWPNSqK208INhi33KsIVPs4dcf5BN6Xtg6S9tlfwUuYM6o35MpOZ71KfDotWso2wNzrJK0qVn
W+coyi5WLk6NNHyBiOUv2jh8E0AM80psu17sKC0dUk9fNX7+7iTNybCi19QYlnaSPMtGtK0Z0rXc
fIlO/taSg7UB3xZy5nujaXut9d8Mt/9pO8Z+8K09oKGlFtofgTQ0a1Ox/a3lIuXdaOomTLNd4Dgn
y+y2beyu48Z8zyL4kImM5IUcBHvLyZ4rKfzaCprgbDD4UYFVb3OKPcusrgb84vtua7TSKlToZGa2
Ha4wyzzWCWZXvlPMZBpjuDQ5PrwNIABg9t7RJWer4/ko7PbYGhuLLu2ikp9Fai77IFo0Etqtg/21
1eYEle69GlRo/3hrkTFjBXJ9anVUHpK8C9tjVKvZBkvVeN/XbrKMc8c5xIrAUD5JHHK5qDt0auF9
sfIynXkg74R5oxPgn6eLssD05vCCMOlJRpUjONDgBbC6d/QMzf+UVgWeG0NhPEtWmz5Byf5Hr3Pi
Sp4OCp8QiamyQGK9nn2BFU3q+1V35LEcax7eCgTL7At1m0RejTLtsAli8q6NyvZYo6XIP7wkdfmm
O/VzpFlb0/5HOgMdVGiOFMEsA18gIMSTizhWCr9OC699LXzxQ9GaBaXLsyNpX1wqOpHQXh7f/JPw
ZhyONtaoG0vtDRyxdr2GcHOjxvBa5zVw4x+ehsuaavwOZWcmvhnjiL/Ox59hKBzRI4FlTGQ5LvJf
0aCedRWiS4b9qtoYGmvedzpndcUNgyzQzFBTYAVjAe+yQK9TowK/NoVzDigteyIusrdqKBZpvTfY
geovlfggVt6kwF34irR08ZVzlXztM+XHKzo5DwxPDZPSIpqtCqnVNDNPJdZAS/zoTZMb2ho8kkec
le2DPaqCQHpHjWSQpVWberPYCvVmlQ3+BRqXBSa9m5bPbAQLOtW3kjfN3GOjtQCf0+DPlMif8n50
XuNFt2yYk/nW0NzV42lPInGmDYYfEAWgS5IKhOauvzCa2qVTCMl9A0F3ES7RTmHN1LZu9+o4xKgZ
oMAZuMmp0qqT0sFw3LfA3upD+SnM974QM3ys6Z36v4mMoDxozTKLOdmqQyL56BcHzitvZGQubeHx
ZOqJvGz11gCy0uEqYeGMZqNHY1bvgTwnEXm7gSga07H+U5oECj291mylrbj3vLc+/h0mn/iWRlOu
in7vh+fetGaKVpPrbZwuVZwROD+6ety0xPqspABR9tFbkg3bLlN3kfltKGX2J6wcpFUf7xLtdoti
3kFnbLxTx/EmkzMy09NxA42h4NvNZ9XVim0W9NpPKF7eth9keWENqkk5tuhXQ+YXb13nZCs9cL0n
gmsLQEUw7BMaP+jgFPYHxmfOugqSbg1itHhtIpGsOoAvW9/MgmNnJ+HekDLvkDq9tq5Y7Fc71s1N
IVnm3uoMbVkj9nRwZJilvpSQdCOE3M9AoW+2rToivSDfwvYkQjAnG6o1RasMktm/WCFVryo1nmsA
qgstM349Xty7A7GodLoUMvtpVi+8ZOjF/+Psy5YjVbJsf6XtvFMXnLmtqx6AGDVFaE69YDkoAXfw
AQcc5+vvorq666SUJt1z0/IlTakgAB+2r70G3Y+3bclmoG+Aw3pBFJAdgM4fX+r9IotDN4jdaDni
poJ3EnEJL3rTNsl0W0/epdLppav9DZIEXqs6PgxsgVEY35o+2GDzz6Z5hq9Y0nzSzVnHyq+bSoyl
FKQbiPLX7XJ9Hn/aVOJKiCEhnrjlfHiuU5vxxnsw0dOCGTqFzd7HtjZ3n5Fq321lqxMwzukQyaGF
/Q4QiKcyaktl3DPYKZfaSZ5kGGmEb3ddXnXRt4+f87u1ABcDUr5maeGS4NL/eouh0W7vxNy/Va18
8JEnR3p2ImP7rHjwYHn3JM3yySV/c3/QNUL8jqIAIoG3gAd1au4ivBpvNqQG9nIdvPTMlG761kRw
32nK/ONbfLcAoUuBTjD+AIvAxv3mFm0oe6SQ9t567vIynsjjQPemh7vb+DVKPjno/maKwH0VbTL4
sGJlfTtFBEJobeP64200uc02hGXzocNOvC2ljDd/9b6QaQDocwVAoWx722sUPnXg4Oaj89L2HH5x
bndgiFmFjfoEPxI56Bc3aLrP8m/ev731qiuMhIgD2Bi82YY9X7iNjIg+e5HpC908Ydt32zqFSn77
8f399kpooa3lN2rIt42cJGp04vVzcPZUsF3G7l76SZH0SeG24ycb/7uJDubL2q37n0uttcefJjoN
msWHSlSehr7ZaV2vlVuuxn2E4hH1Dkrkb6H8rG1H3iBT0K6sV8XDdFds8V1iBIKuB6VVMpwrXT3H
g3oNOSyofoYPYQOFbA9bY+vRzTz08PuG6g4MTluSQ9O0RQsbxQYFpheXUR6OM1D+sq1/ePpTM9O3
aPe7L7m+pT89ms6Jx4DNcXfmbIwv4bw2wm+Bwz5Ntu6OSiEvNbxBD7D8dzdz6cbZTCXJ4YbrFh8P
h/cz69en9WaXc2IN7ANl99nAwgBfZlfqOndY+Mmoewus//cNw0EB1s5Aqt4Je6nL57kmA78dRiDo
2Jxk4aUlfOIaig1nRmnvBG7FcJ/L/FNYp6kyBoeJKcdgYdecyvkeEmi+iwIHft8VAi25l/ZnOEQt
V4PiCKD5q88FpzgcRjBFCFxn3/LDOI3rHgd4cp6Tps0SE37BPv3ikemz8fq7SYJTD1otAPDWTePX
kQDrGA0XwhAcN4soGjgzguyCORKmNuflvJIBOrv/+N7e706w+YAUFH0kNDnedXig/w+YqJU8J8Fz
SxqE8SCYXl2TqjmKaB84n1CMfzPEcCReeUPoryL9dP35n8b6Url15BsznAHfeeEZTkBdf/vxHf3T
CeGXmgI6bqgdQIaHsgtUqjeISuxY1StXuyfmKLQaxRautnUncz5FOaI1szmyRzTe86r5HqWHVsGE
mX2W3rAuZ79+B7SQcYcE0hk0kt+y1GZLSAdzhe7Ue+SQMnuGM85nnsvvXx2uAUONlYmF5/mWg9XO
7WImcNHO42LK+6ld0hw0nw78e6KcQro1yXrVk9t+TJdPVvP3G/6vl36zZFUNyDIJFE9nX66asopP
GVpRJaJM2+mSQPcBS0+/+mQ3fv9MVwMpYA8wwgErwn2zLyaj7mAYw6MzVcNPryu/wvPi46Hzfv5B
/AP52loWw/vxbfdfUUKgcoZb02TR/HWjdfIxGNi0ZF97zrpH1Wm4+/ia7+/ql2sS8uuMGKuSOL10
qnNiyinjYfUiYR778TXez7pfr/HmyUUq7GanJey8pHAJDttr3dJ7N/ksm/P3t4J+KegEOFS8Kyec
qCw9zRnMl+d9JZFI5n7WZPv9nfz7Em+e1qJNvETj0p+jIXoZVHLUsK9OPvP/+93MWs9gOOuBLPXO
gQ12WVNYyqQ/I2MZ/rzBFo4QZS5dTQqiTVR4DbO5nNKv/z+v6X8v+xamdGeLcTl54AK66HnpCBI0
VEk2t039FzUH2IIxIgDCIPcD/G2U0r+OuikYJmeUlJ39RhzLCO2uyCvvwOPbINP4Hq0H/cke+pux
gVw8gBNYrlBSv6WlawNXHPgUinPgDHInUW/vK63s48dP8De1FKyPgM4BEMHO9Q54cd0moJNv0lMy
TRdjoyjC3+TRgu+mw/papeyu7jyZg6O/qd30q3L/IpNvfbDYfvAVQMhAO+HtaU8ojfScJY1Pk+a3
jFePjNTYhSoL4DAAPfrj+/3NdEDHPMV6hfMJGKRvJjYkOOg2UiLOaQk1YjyAIUNts68QAPXXrwRn
I3BA4PUJceRb9DeO63AWoQOJtAeTvrQmO6+s0bHj/MfHt/SbgQLPbzgW4HS3MlbfFKHMQewR3KmG
kzOGej+6qTgg8bX9RPr9mweHTXOlqqLdgWSaN1ehsevADt2NT+gjtmfjyeAaMTjVYTDx+NcfHcxR
0ORYI7nAlX+LlzWhiEYF564zCzvvQiCy5QCD2GgzuuVw+PjhvfX3WIcfYibgugA05TcQ7uwFFp1J
LzoZoPXwp+6Gb22KtMMuSdSGuvAnz9K+rhGnK7wDU+N06amenkms9aGPU77nNbqyPqNh8ck3W6uu
NxUR5ILYVsE2A+LyNt5gdmHe25YiOnnKJy8MXczj4q7dz5jpLSj1MHK3gPUneQELx+oUsTreoc1I
84+/x2+2+NUPEXkOcBtBHfp2xgzNiGhJYs5w3sir5dyYu6a8jIZk1abmHnIqMbw/vuTvxtqfL7mO
+D/VvB3OJugATuXJSd0mi6SBab1mT0bVny0H74FvvH6s6EgxQfUC/4Q3y/risElPkEmfYO9+EzvL
Tb+ARRhN9OByvseKt2td/7KT5ZiPKnj4+D5/UxQClwlwdYw9HPTfXDz2kTdTLxXMeUqQ4uZAzRva
uVCEoLVNE/Rt1dR/MqqC9wd8GE5jk4YbEKCgdximF5EeBgp1eEr7MH4OO3fex2q2l2Ekgs0MB8A8
8WEGnaggyMPOgDLbmrkFL92CgVClAtRF67O8J548iAlEsraZ2NaBE2OuVNseKLgUCFadmwNeXrQV
g882bJxYLpB2+j0NGsSlKaV3odcHkOjXMP5wbRrl9QwUW8HLFrwUN75kwF9kFpku3gRt7G0MfKoz
FsGqlmNhB3ewcvNK0Okvr3KreBQYJ1Be8APf4ldDryxVLBVneCm6Dwya4Ft0QOSFk9TdJwe7teL/
dXpDCILTDrAWiM4w038d5FO69D3SS9oz+DwPXCCpmMLVNRzSnVvr548H2vstAteCTXC6Sp1xmHwz
h2UUt7yTS3t2tX2Ea/xVt1T7jy/xfs6ul8D2A2LdCk+/OUPqcDZIH+rbW6dq6hMpq3gPntV8rFgs
Plmz308bXApQ36rTWjfXN5fqQXZhRiXduSQaob3pgQY/G5q8Ajh1Pmu/vS9scS3g3oAW4QoCptCv
b4mP0mdaC3a2aX8wi3khri7ooG6C2b8jQH4QOfgXdZ7YknDNtYuK4zC6KP88rv9p+RuwoVoXd3nb
zlstTrDNyJCdwu0eGksYaG4+fnHv13dcDUZ7K7KPE8jb9R0tjdJ1Bxx1hKnCOoOLx1D4CxnyBi45
B/jzwPjWG+1TUwbhc0Kl/qSh8X4eYEHCYRwV2fol3lIpYJTe6tkk4cn1NOBFv/4S6XTvSPe5DYCN
f3yz70cpSj4k9wFxR38heYsUQ9ZJqQpK/5wk090sFCJqbSRy16O3H1/o/bjBpkvWP6unA3Jbfx03
JvZLUy5pcIZ5Z5spcUrr73OXjMfUUeo0DlWcGy7cT/bq3yA5uCyeJVZ4OLG/U5lifgL3hpXNCeEw
cAmeoE2mue+Ox4S9DMOSD+LohPczUj4c1lyN6ddPTVXfLzWQZaF2Q20NuOZdcKtMy8gqsiSnHjR8
GKubn5Z91j35TSNuVX/h1IxgAIzet3QD0yZ93CgVnuADdBgq9UVx8bVa1Hni3WWlVN4Fzt4ygjBe
7xFVMZrJ3r+Y3v/n+/yf1as4/fdSrf/xX/j3dyFt31T18Oaf/7hqvvdCi5/Df62/9r//7ddf+se9
6PD37X/55Tfwwf+6cPF1+PrLPzZ8AJnzPL729vZVg/j2z0/HV1z/5//rD//j9Z+fcm/l69//+C7A
pVw/rWoE/+NfPzr8+PsfwGz/NMrXz//XD6+/dvi9C9tXdtHD1/e/9PpVD3//I3H/tlKG0bhbvW/w
ajA4zOv6kyj92+oPgPY36K5gYK8OwRxM7/rvfwQ+foSlFUsQ+g7o4pI//kOLcf2Rn/7Ng6LZhzOK
tzL2AUz+z83/8n7+/b7+g48waGr4oP/+x69zHyMFChxAYWBSAEkniYvr/LmqrBoPWCZ4entOTLym
0aTo3c6INkI45CdrKmRb66f9e3tfr4aRidWbrC6tUASs8+RPi7h1OJMS9iV73fd8zuJmWTYN3CV3
5UjI3pc6RGxLi+jFeViAmfm9OVjf1JvAVhXq/Lq5X4Y0fp6jYb4Zy5LGG1oiUmugyjsMLTF+NkXj
cEUp638ihQ+seQHNFVifaqHw1WlnZAA0jn5aAnSS8lnXEyIhZ9Xvutl/VImVbmaiJoACVrOv8G+g
A5if6PuMcoZEwFOpczRezxFeJFrIJcLJgZFu53mZAGsV8WoT2ct5SWAX3F7PweL42eC43k/PHeOT
1yDlUJsaXTjSiQN1h+DQOW5XuAmXZxHL5hzVIEouOo7OCybeVd/F+gmi1SDzbVtuUqIscio4zkBZ
3LP23q9j8ayFcnbEUd1NB0/vumAO0c/oE6e7MnEjNKK4uxWiBQeK06TgY6KKBF6NB6diyILzaY1a
1+cLWjQgQ9m7JhXV60xDccHNarzOa+Hd0sTRiNHqeIK0rHFavg6j4kc+k/ARBbMpcLvJj2H2p3t3
mMMNBb/kBjCFd59YJ7hqiWQwfhMBv6IyjvdDT+mmi9PpUIKheCQm8F77kPIjHL2HbAmUkGjRMANu
8FA3P6rJ7/Jkhp90NaJkA4rqgtRdzhM6fqyiF0MLvgiwce+i0528QFWpN5xRoKDjrKVGw414z2lP
oHAOEZKb0U7jpIpD7IWP49TWX5APkTVpCy8SPIef8OpwTNZ04H1Dfj5cmz4dZO4aPNUEja1d54B/
G6p5euIhS5N8YlP4vY40P0jUXwf0QfwggzRyHArHMn+BusTzfjrSRMfRjcd9woT3UwaN3RBaIf2C
pJ0oVNyNF1UKvAKvulzPEK5ziCwf7ocRkfSJI0BN74Y+AfE/dq/bJO43ABNjBK/FtHAFDI+z0QWB
J1sinWwZktto4ZSu90KmqbyoNUf2iEil9wySXDjtYWftZ8lEx60ebK03QdRDquUkjZtkXdKppwmQ
f6GkIgUTM9yeGoRy70068xh6RV1BzDWPCNFBT61o4i64BzOyLhBoBzd2O6XPFm8XiVYS/U7dQeVT
NoYWyoKinVVTwAqDfJ1iZKm8WxiHdwUKD9RSShp5YL1j3KLWbpjj8NVcBJ31ttM0TAgh4+5zEOgQ
J2ASg/4dEPMSLW15KlVNz3E8tRdydPmeCu7TrApJt6nDjhwFb+qCxBY8uGhyxLkEYHGEMyxBkhEQ
2DCiwYkL3V/raGx2AKhwONMcpltCI/cNQWyXKenC53ZYnB22cYIw8iG4iicbH6Kuo7sajPTdsnj1
Dnxx/1R3o3mtzOjn3LTp1WzCZRPC++YM8F89amcxF452MXwXH5vxbEpz3dGYXnHPQZyYgDF35lJP
nQmOCk82DCee2XHpHkpRYfhrxIftYaafDNAxjjJCWEzSbBLl8A06guSnO6XmMtEpPbZtNF+U4xwc
2RTYnS/ZEx2MPHlYph544pQdVsdR5dSbkg26XRSPFG3TTVuXwzapKDvUAOI3yI7zH2A8VebABdas
LVtdW0nkpaDeUjgusxfwhi/3iYto7KzXVVhlrQ/+vuwm8ZKMarwCCoNT/KrDLgAtlIUnSY2jdmmv
0IimjzVZlqumbmI88VE8+NgUj1MrvMtBTGv4G+iqP+wgasQPus+lBL0oqtfxbJz4MRYy2M74vSOj
cI/uBpJclJAioMU9km2AnhIEEy48LMbRsRHsD2CRlgRNggYsHfqClU18IoqGL/CbSK/BNAfCWut2
2ToUWdbhwps8hdfKCBKV5zw3TZluYB4Mo28/5XDWJUTnrEYgYAHPYu9F4ri5TdpGSsS1Wdj5Nwib
8UiFbMu4NueKGX1MG6aK2kmrY+B5HF1SwXcS/O1XGCS0+UC7Umau1wb7mU3Rvmr9aOtUvfy+koG3
owx9kB1iuP/raU7A7MZ0B/0p/pZW83IVdiAij70P7cUMtVsVB7dggjdZOaIaA7veQ+hmRG4xyNKr
QJYwONSOwnZCYigs2YgKBHl2SXsYYNjLMtDEkUcVaH4jiaXPcjT0lQIfeFgCrl5ALhjSLJgqHxGA
yo/HfFrUgFLehk+O7MIrv0ycPBTG8zfQwEUbTUV4kQpanya+OGkOCr3SmahJ9F10ZXqL9bPxCx6N
5QYzkl8HZvH8lb1vDyMd+3NVymaE6VebbhOUhBseqRrjVImfapqqDVPtMGIrIqRoMa+3WLxGTDmf
DIgiHJx8ciu5beugPJIUCSLLoLvHBBYDSH0EoKJyGJFWF/Xc6Bs7N96OiTS8rss02apq+dK3naDZ
oObqPMCV7VhDaPGVr5AN6VpyUPMw7jvj+0ULCBQYPavcrI0Su0n6McwCp0yv0pZCsmPAqsYGGSL+
Z5nVUxMgHdTrXMwh4iCeJyrlkXq+gRFgOj4nvjPunVnUD5XiDnj7tftIkNF903UqvVAeFK09DNqf
XOw0Oet8KBpoWo8X0zD4J6fTzsYJIVMZGgfR4YzMwuBNQYNR0Ql+goFh9zAmQJIGJCADGhlhsOR6
aoOLoHXnh0ZODcvLNkYA+ljXbYazbt/A9w+GE9nYSbpLTYMOWgg5WgybhhjOVoHZp9EcFiT0ux2c
PKHnhmwqPgK3i6LMX03IIiQvQmKKHuyyT6eoOpZAUBWSLrNpSpsncCSxf1IEFwVbVzbhDUyWqqJO
faTyUjOfgHJA3WUqoGtOyzM+EfYYpdVpAHf9pIdY/egWUTUbdPjkY8pGrEXGeFUOzZk9p7QKdjEy
JJB6ShrMK0zloo9qta1gRrlzli555LFB5dFWQv2sPDsiLYkoUDRZGh3GNOVPMI0hyBvi7VUHC/vr
mrXdFYLwqqKsLMC5Mm5jEE1LCIbF4tevsXD85FLwGhzvJR4VVJ5pyApFqLlEGmF1R7QNmzykrLoG
o69XYIV53sYLjHuMA91+5yyCLychJUU+LHz7WkRt9PBeThFQ8RS3jY5z6SNDlQRNkBv4KLX7QSG3
BoOudr5BHIeQbV05X0sIrK9QZE7AVJk7RpuuGg/dZKNNhMe8m6ug7LNWxOxIQ7e/QAIAv6dxUx8i
cCmfLfGH67pblluPp+oO+A92LmEmkDkbnd6VgNdOpE/qV2z3Zoslo0ayYy+WHSiE/d5HzWWypPT5
xaAsaxHtQlQewkJyQ7qo+Y4YWV9szIgUWCxlzuXUjA7y2fpqNxomNqMJEEEJn6CTb0KRJ3T2i0G1
/YOCN+IDg2rqlQxQ3WR6VtUXB7zTb1XHglwj17PJ5o70jx5SfO6EqcNHpbgNsw6No58QAqT7ujVY
Jgyy7qDE9ul1T1MUxGwBVNuX9bYreXLTBws2tVr77n6O3BIXimy7WSJrnwYZ6qLyQPfiJK62qBPS
Q98weueEui9a2BB/a8JIniO0dG6CoXa+A4iY620dkqnQwyLjrIrlsuGdqu5awcE14dZLisrOYe6t
eegZJZpfIUOny3u/p1fAN/jZuHXpZcxp/UtfkfpezW178jrJWTFBYrGf+qbdeWIIjq4qp+0kVH+c
W6c8EGTdbBDRhZwc1NUndFlIMY9EIKTZA09trsy8wxSMLpqo7s5IY2rv4EPm3SE4vgXeTP1iMoQf
Ig8pnRkbUZ7mM1DHk53J/KUpK+dbjPPyuUrs8Do1UX9MHDMWEEuifKin8lHMKfhywewmd5aO0Cf4
PZCJYR7IVsGPuhBx1x5THjp7lbBkL5zFKXyJRIpiWWB0hZZhAxm0bqI8QYjxvE2JUxakrMkeSd54
sdBOTy9tKGDk4WIXLZKldy/VmNRBlswixnGgX/jOygk88XpO3UK4Zgw33Ofa4Jg51+1dqAadgFYE
i/EsbIL6JQFXYN72ug0PjAxDmUNV4oVF6cXdi3KXctOiGTznDpVDs/GbEPFBKGua6KL1Q7MZHO+r
IWLcL0tfX2ulRzhNzcE+HLzgprap2c8N/TJPJti4dngZIZ0aLb9nPRl2OPzJjeoSDmtQJScYJLjy
2mrm7Bync667Gq4hiPmurnSzJI895AJ4g5oeWVeGG9bBJ5Q7lm4aJ0YQWi/qS9WgY6CCFFXf7EWX
IKqbKxIO/VWlwJ3LXF9VG44RVPR99cWHLHAfygXvJ5rKfBr4dGNbcSpB0Nh58OV8GdEYgLakH24c
WNCJXCAo+IqxqLuYYp8enW7qMFlYVB5RgZRBkSZLfWhMJ1mWYPAid1OHRiDIiJYwQpCzrorBiuRO
6cjZcTNqpHM6XbtLeqvv6lK6NOc9AkKzUsBHEjWZ9ZetJgaRSY5P4OmAE/Owa4THL9OQTjsfPi57
Bpu+n2UUoYJNsXjNWWmi+tJVaXyXMM269VshrxfB3bLP+SigWMEJ2fsRKtbPOV06mWR2GEHdWAI7
/Rj8YLhEpYPZTVsk56Rmkv3DXGMTqvEdoC1qYnY1DzFLcoz95AT1iPWR1B0jrQjlAT5eB5UzHuMQ
3F9gBrAPz7UCSzhLAfkeotlDsQQzFhg3auQZqE0go+UwwsXuC/jvFFG/3JDJZnL2/TlrAdEb+LNG
zimdiP7S0ji86THNfpQTxTcPl5n/NIz1zTauB/+2TvxJbOWQTioDPboGutw1Php5cw3nujKu3RWf
DNqiGXFezD2/ATlScv9ZeLqMC2RWWRwRIgrRJRf+i+tZMOR6J9i5zJWPRDpx3jo83aYSex1o1SGU
r6P3Qy7luOmlN+dTIiCbgQAYnjJh3eUEWyti1OvkmsGKB9tbFelT5xBEkyGKJgNmBTYC/rCsDFzr
5qkJIFIFFTG9i1uoj3IXkmX4d8HO9KpjaIEdugqM602JkukZSYEWh28S3fmcefeMO8MzhvV4LfFV
kNDTty8VKRn42IvqUFJ36W5sqgkZmzDkTxIcQKH7ZuoM+ExdTG1Nj4vhw0MzyuQHaTS9NLTkW21N
d1ErPeDB+05m8dpeWhZM7QYovy5ggUJ/TOEMn7lAGmSVB99ZgnrAlZO3T0IlinqZquM4lVDbmUFC
oYzyCNGzaQkkIub2RfXTuOGhCk44FwVXLO4a2GcPKeidJBTf+jlFDntieK6CxR5hzGnRqEAsYTYO
PbdZNBL+vWLwC+yM7baCS2/XGNscWw63aLnmYlTlAi1j143F1IbkEmHYw2tYEyzdvhN9LUUfHtF1
ajY9ck6w1M1VeCXMaBE0D2MWRCTg+IZQvgAHSaJKnoGY6txgdUGYFerXZ3CO5WH2fPi0zIsHe98Z
lksS5X+Srbq9azrU7C6MxvF5Jiqsi0COFv67ZWVIDrsrJgoo/xl+GJl9M/a4VEKgMk+WNoe/Hr+W
gaugM/OsAF5YAQaBk0Vvt3QKzaOavPagiJ0eFxqzyx5QzVGNPcLJ3XhoWGZNCcE5t90NpTAkKmq/
S46tb7wjpo4AZT5A2sTc99lCxhoWN9DW5o6Om0Ma8xYx2FF44eKcCE2RVbsgVt6d9ToEui2+vQeb
kR2op9XLHC3yxlMMYCbKbZRWiHfchzRon8CwtPBembzNsg5R1/P6C8/x6wejHKoLBlClUEkVwOEb
wZMih207OBhBiRDr0Q7yK4SE4g7V3XKxpM30pR9s+4p+imyBbMYoFBuLw18Wi5i+znqgVd4QiwBy
r7ZPNR9/JjhHPsJKskG/J0WrvTdDQRssHIjgdvckgO7Ub7s1ndBSAruWju7p6AFXqwwrzwCN4b3t
jhWk2BwimLbWxYLOVsYWVHhoYQcHIGG+zJsKSc0rVjHgCFfr6ja0ET0F8CW88L0x3Ks4njeJ6Z3T
iEzjB+XE81k25fToqKY7I7PJHnCICXLeoQ9WLSjp4F7Yt5u277wHsEXoap8ceUdWSaA8/LoGdNqR
jl76NTabFvHwhUBz+cmN9dLvHNjU3tRLOl0NdcS/kcEzF8FINStASSBFXXPnhupuOqWLCVEN9t21
FBBxA72vcJCMkO4eD+KyAzKQCR+ydMSw04t+EvHRT9ow81JZ75eSxIgVHNGSLR2o16uObqnHyVME
N+9rD0XMBYrJdh/DRCin2s9nG5T5iCjqS+3BhQDhKxhpEa2OXAfkOWVBdSN6/hLqSeFYPzc7L+jK
nQXkctfrIf0GULS8c5BMuqUO4rqFUul3GCiFP1nbTucZyOIN4DaxCRc57Ps+ggoV2CkwYlgQ7WUF
fDDTlUz3o1Agm8H/q3kRWDnGogXmHSDC0Teb2qFI90l7dh2ISGwd1sZfaauDZVt6Yr70PdUVXbX0
P+DJK2+sL5C23CGGqHNltDVOEB1SzyH3EVbDRxxL4Q+lGsiZx3aqL0nCU5jhR4JhrTcyuWoWEewF
8U1R+dPwk4PYu8Un9kds+G1XTIub5r6k7n6wTF7a1SoHuhp71lMzbZx4QrTdHLE8nBaQL73akFtI
IPUNC/myx+aD/IG6HONvjZDiUFlaxligDaJILNw1IdxPJoVEdfSlL2Tg4TwjQXaCfA92gWxNYI6N
3GIXdTN/HOOjxHa+Hea+OlhkT14GU0mjTKEa3Qh/CDbW9NN2FI7dmWUEypnY7kIlOOjrFMehUBm7
oaHie7KoaMoS0XS2qNoF1tlqIsl1qB229cMJJGIQP1QmbdJAEB6U3bVXeuUOQRKVRhikINi1ePQt
DCov77wOp4cehKSoaSWO7qNtt1C3tCyLmsm9ZTjG7QZvYLsWRcy9q5PgBkd6OCJJHQUkqx3mPmiY
96AtO7PyOxRfQBymstJtXiGj+m4GCXjDbDf/cJZxGeBr2JXXsANMCwSrO09DTbyiTR1yCFoVPOtJ
02s1I1SupWPyHRY2rcx1MyPDd0JNd3YEgKtpTcvEl67jslCuwjN0Ync5RosdvjWxz+/aoWy3oz+D
A+USq4pByvoIKyevMEvIchC65w2riR/hIdbhkMHCZkbSQxv1O/CmXATNNXDimmY/shempiODrfFS
iQL7ape7PK2+c0rGO9I0AfBRo8Nz4sT+Rvd2fJh4k16DfzFdlLoyO3j2AZD1GApXfIi014Hs+XfX
RIBB0XB/BHG0vCodLBp5t9RIdgCdZ/hStjKCO9nojrmDneEWqdv1tjfQtlaTsDkqEfMksPwhiLqK
YYcmlibKiC69s5fw4IwuFZzUY1tvYoSc3qRMkizxDEygG9M0BcZsmscs7b4IZv09Nq/uCmEUDizB
F5xCcskDbLcavj5+o1AvjKzbD+CVHPsphm1bE9HLUDrRl0kiT3ViQ/NqIgHAx7oeP9g5tndiAAyy
D7oxwWzDZ/wEDE03yL4pD4sxqObbsCT+3kWML9snxnOu1l7197BN9DeJLKkDTGqj3Vgb/ztGdf/M
4Mu3Q9JueWdHiAKvU1eSq5pqc6Awr8NxeILnmrGsPpfhnBxnr4qKCNjDidTtkuPte4fEweEvn+CK
sQ//aXPohPSZDoF4Ecj8AfTVlfFViJSXPTZLn1/FA0dVNMO9O5dJ4odArurwJk3H6cKAzV2YtvXu
sQ6jfdFBQNtnrtLeDIGCDUWGqkYzBMenLUJqsPJlvBfsAf1dfY8H3Yx5Vf9f6s5rOW4m3bKvMg/Q
OANvboGyLBYJGhnqBiGJFLxP2Kefhb9P9y/hqFjTipiLuVKIogqFRGYi88u9166E5nLcD49lHBtJ
nIu0aeVdGojwpFhl7rGelwLkRq3dHaMuxZlcNOQ3G+r4cbTD4GRZrdVtRdZMrt6E6WdJD9LbQJbq
h7zuOEk0YjbfBTP2q5wE+a1ajgbarDjpXY54iWETsBRLNRzu475Ozsxj5aYyu+Sx7832Q9g5+bPV
WcYLp6SB6rVdrj81ga4fzGw2t6U0pCek4tW3MBZk6NrBzPeR8ZdiuPciUS5nw0HrtYlKQ4WGvJ17
Qdwmu6evOV8cBnqedo91qCaHRjbabYfp0U/jUn1WynBeVCXybpQC414RUnwMtHACUxra3hRN6i6r
puxIAgb7gnCy88ilgBl8mMqu20pzLd9ngWzuB42YcRRCwX1nGNq5q5zyKWtap3EjJUAdA98iouTM
dtHLylzcjpk+kcpmxfLXGiPZXWbY4cEoMkgMtpzdVOQO7ixOIQFfdu2JxQ/7ht5MTp2Jf6oy68Zv
giC+GxLU5hNq8X2LxGOLi2u6SWaqo9Ik1D0S5O7TOBTjjuMlsWVrlSUbxygo7g2WEe1mexbPZg+S
AalqGnL8EJTo8hWFVHppYA+KapD9mdq7oTwkfiSC8oV6wnQiG2GhBGbJCIF9tNlTTA69OWi6xgtq
Ud7FTaT5rd7hQy4Ied5Qm1oOtJOWh1BHmzgwx88EH2inuNHVm0Yb64eEQk3sSoHdPGlyE28sRTJ/
OFWinmJKSncU6fW7KMyym6IntRLOPKtts5TTH7YQ6c2QO86JcnrwKShYwbosHvPSy6ax/q7nTv6p
5n07s52H+OSFPe+cpJtINxLsGrcUkqMXNmj1zZTGxS5qIx3H3dB+KDN8CmqdOc+8n5If8KaUfTBi
JK0TJo6QIeAKxLafsRuYNzV7co7Ckyl6iusxz5Y3T2juKnIqJU9RE+ehamZFhfkhGzclKcuxx/a7
fe7wiJ6lMRMHJ+itQ1BGzp2EpvXUGLm2r+J45AiFKrlSZW8U21nGShlnFEzY2sbqzGgfmBYAyNw4
UnFvVHcqKJyH+lB8LzRKLCG7hq+V1TvNRhqq5iSrknJvJGHwVsNKuoursHc8p9NHn+W4+dqZtXoT
6J3CNq527IqGVIN7JM3DD8mubS9GlAh3UtY66VBFUhRC4KJK68nZoL8aTMCHuDS6HScZznON42Ov
JCFnrQAysX2IsjtLDMAvEaf5Gwt+5OfOUrCssahJqLjEgx9GdE+mQZYaVheYm9Gy61dqnUSrR7K9
U8eGe5Un5XHgFOGmasbm/h9aHilTiLJ/r4chFcFwINwj6TSXiw6noQilH7JZyy99bkyHvhyH+1bD
SbHpYUEcEi1NH6Q2099KAv2YlwcmKE7Ap+Q44DVQNqPK2miYKFkNIh63ppNrH9quUO+zFFOtTDVp
IXg5m0pYOkaqotK+aSwFbymZlqdErdPXf6ijGMImjcKDmevhE6p57caeyvyEy63+ZMgJcTJ5JRVv
Q2+lmPf0ERtJHX4o+xggZzWEQO55Twbd/NZ0fXnH+wImpMT6x+KkWBJPpa5zFs6pQNa7ZWtUCB9j
9YuhIQEl20nDJyiP4b0UZupWKaeBpGrNOI+JmTzlsRI9mV3e/9C1dHzuU7QavN95rvFYZQ9I+s8q
ZcMXLmDsJL2XtoaA5T3bJQ1oNQ7YFox8HLm10Z2cd/Nm1svYC8ohPzecLW9GpbGeLZErKUiJVIIj
OTZPYxF1txK5hseOQiKRV1m8o3Aj2FcP2ss/RJHmYatY8aEWaXkzcVB/n9ipRtVOUreppoUPadiN
t4pcd29CjLkXR2O5J8uvf2VnOe7iWqBEasMI2b08GL7RyN3TOITTnuOjeWA/g8z5H3gnoqgZsuig
BcZ0RzM3j9ifhDtYaf5BnaT/dib9PxCi3VdvxZNo3t7E+Wv1/4UeDWnv//6X5Ot/6NHuFgHZ/zqV
zdvXX1Vs/K9/CtIQtP0XWCCI8cD9UAzKiE//KUgjZ3PRltksYaE+YOjlX/4WpMn8DIyShgsFlj5C
sn8J0qz/wh2/eEgx9iCgx3v4r2/3fyFI+1UqKS04HxjpiG9/lYYNfRzTK8bwkYL1cBCjre9xMv5n
utq/P31Rpv4kPLNM5LxtUEsPZdXsEk7kKLjsc4Fbf+Ks/6f2/u87uiyp+/saKzNQq3TI6ygGPFII
/WCZk+WpMuPFKuJv71/gUhMtouGfbkITlahztQ8e2pISuMlS51CEZX9Fpnfp0xel4M+f3nO+EQd8
fVtlawmZ+IwQ/xqTd/mQvwWAf7fNSvjnGLNe4SQKH3VJCTjQk8qvedcV294etSua+1+F8H9fYiXn
H7iCNM9cgumR+GNjYPWt6oeJ1PldHvUP1IuuCIsvXWmlmbQrJx3DxA4eUqXcR2rFCUO2iWzlG1BS
P1wOqN9/3stz/V2jrST9LQX8eYpj58HqSdyF5eGGid54XT5lnh3Jf9htF2/MT89dlOM4F4SJkI9a
zWfuzHgi6UPcm0arfvyjG1m7OsgS0kaR5fZD0nV38rIsxxPDIcxTFujXoGsXuq+9GuEQUIqiAA30
wPnBFynr0Qc1xqf3v7+y9KHfPIl1TEBqN1VntV3/0NYIoup4C6WT8+yjKj7a8wc22R6Su23KG9tq
2Wlbj5A2rnS2v5gGv7v2atSzLKK6Zrb9QxfU7jyIo5Q/DsnZDJdi5beRwJxRgpWpHnv7szUQzGhq
blbXN4F8m4O6/O8/6t5YfidXEs7Oxs04JAep/KEFV3FQl9p/NX3IdhPkY9T3D5oUHTXtWx1/oYDp
Btp4AjyjDJOb5+SLQoWJQ+3GykZP1/vjoF1LQ1nBWv49/u3VFJM5eSKR9Zs/yPnkClJeBtqL+Jq9
YtI0M+WB42AjH3sIwh2lSogRFdVu9lDsLKwqcIMCgK+55M1HQ3vl4f2VL/C7h7d0qJ8GVz5ZadxJ
SHujfnhluX0eRhn0Jv1FAzQvMlhyTUmlbXJ2Qyg2ldYpQPTH3sey+JEY8Ap+cAdS177vkvl7ZZr3
rJWwKMSfOSv9YKXSF6Uzd2Cvb4YWmEs0nWwKLlbHGfsYtUc5YC3mJG9pLm9mJ2ph0YiIuZ25ETmc
FwfBobGTm2ie75BUP7EwuJHlYE8987RsNyLA/oBsibLru31oDifRRTdM4Ke4qM9mV35yCJrX1Boh
T7OP4uwhNp3OrSV7Z2TxplDrwc3GdIu4N/LEUO/UbLwxeqYWDUe/IoKDphSPoGZ3VJActxDlx6k2
r0xrKzPj3/1hNUsr0GJrQ6S1n8zmw0jaPIesiNq6KEeVHZbGIhXLz0yvhUfkZU98W3DNHn9pLKwn
7nFGZUs9GWo1sqUu3xR1vn9/KrrwIrVXs3UyqLHu5GrlU6j+3JlI7UR+VKvq5f2PXyaV3/RXa7UK
08s8tc1Kq/26VisqedVxsqq9WrLLFdF/ZCv894OxVjM1ENw8oVpe+/gl2tatKck9IK7Q75OaDd+V
d+eFdlr7v8kbmCw9nFp/EtldI1WnSZbua3bw77fTpY9fTcpW0ypOW1u1L9VS5+KOfQwUVGbhpB7/
7AKr6RRpiy0lHGX6gL8HTyJzwlXaVN6nQla3f3aJ1YQ5gmCralNpfCGRIS5Jo6s14raWqTm8f4EL
w2BNluk42S16zoL8IiNAdSrkZDewM7/yCC59+mp8jzYVLlvPWl+f4yczH13TDN/e/+LWhVGwGr85
yaSxHHWN7yTBj0DtiR6eZh9Qgd9Hxutgy1fcfpduYTWYLVsifG5gisoCRfcYd4FbwsJ8/yYufPja
tZtoHDzojiAXcHS+C8sxXGSeV6aJFSjj32PYXI3hTCVTluKD8IknEb0A7L5LBIaO/lxEGB/U4FvI
oX09m5zkifTbn93R8rh+epkib21rODrCV51gR5Vm9oagnTZ/9uGrER1qsTKnRP/6eIlGBMcRh149
x7vvf/oyf/5mXl37OdFBsSGJW+FT/evQ5JS7Pkuf6hTmmGyi36VUmduEcJBgc4U5eunxLz//qbFa
04ShmtJYrErvZqV9GnS9vnI3F94S5mpV45TENAy6aPzW0V+7ovP0xnptOmVLbezKbu7Scu4vK9lP
319QqQ2pxFeshJrkc2pL9feCWIBD2bXBNqX/eVlRq3fEvjSBW08U01NDeZQDKbsV/URpfQqDrTwo
9SdSd+djpSbKtk9GVl5DqO2UOVMfTAgXV3rPpRZZzRjIIqxxlGThD+Wwq6T6FGjzfVwV547B8X4X
WobW77rQarIIujzAipTT+1n2HUJySOG6SYdOsz7KuAxEUI9fTSDo/1Guyr9H+BoiNwuq/KhRhT9m
sqs0MrG+iKmudKALndNYTR+WqgdF00mtn1lJznF6i9zAJpnr/Za68HJeU1kUTarnDG2Mb6Cy2pRG
mdBm+KTYtse79y9x6QZWs0WXGC2ZOmnjc8zVu1AH0aPaanblUV+6geXnP/X9oNY4+eF40rcEck0Y
hZ/zQEORY6lXkM8Xuuvah2mP0pTHccOLp2/6G7vRnW+T08kH247Sc6u31eP7zXTpRlYTBUlLXaqZ
TePXs/acjc1eNMKfreLhzz5e/bWdSolySJML4Wsp9R0p2hfOGLpy279e+fxL7bQa1ijDtC6w48ZP
yrE7AtEy3UQrHC+uFO2AAUZ76bHmbKy6jlxSRBCBqWnlsmBwEE5GtSdhY/UMw4T1qjvZSfRKfqKQ
Wnp1b2a3eWwHuwH/Hzskzq2kIMg9XWt5F0g1OpHWULdFtcBWIuO57oN8o8xDvZFyW93ih7HuCpno
UpG17QbhqLZLLQOPZJ7Lt3EV8D6O9MZNK9m4rUAJuHDGMuRbQXrWlMnaNhGqA875nDtOxx7qUk72
qlaGO/JRphv8I92HhoAUIBJYm5ABcCrSK5joKuzrVCHFNSDbhQZekyQQSmbTBHLA70rtligqpLdx
/m2Ire2yr3n/KV5YzS3+659HkxlVto5Ls8J83yZHJ7f1U4Eb5K1iJ+VWnBXhwdK1K0P30g2teryj
Z2QOZRPpKbp2N1fjZ8oxd81Uniye1fv3c2FQrXPH4wo3uprxZsTB5dyIDgGIE4bWqRGs8f7oEmuE
XN9EehvKZuXnttPuBQUDl5dauEGR/YeXWOOsIFdnqWnLlR8r7V2k27xk7OwZRdGH92/h0oNYvWKE
wBnXDjoPgnc9mTbN4FnIyj3wMtHeRBl5ZaFy6WmsFqXjnOaVbCmt31b1vRPod+2YnCczuNJ5L338
cns/vQrGOGVdWA8152pGwFmulPq4cuotcsriD7vsapLrNDW1cB6YvhrLzq2qaV+tuWeesZCSSLM+
/Nk75y8G00930kkdwU+Tavos245TET+WQbsd9elDgmH1j565tqy+f7rEbJl13CP29nNL2o9z89gl
zVnKgnOh9t77l7jwPLRVt0pJDwtNTs78JPOAz0YJGalXBt0yH/1mgaetehJ+AayTemr68dyfiHl6
CzXH/7NvvepF6jiiYmll0w+sxPYGCQdMV2GFH1AyvX+FC5OstrTXT03fONIcTERL+FLWdG5RSv6g
yM+5QCLqpIdJia4sS5d2/l0jrSZzjdpobWS5SbCItC1DexvY81sQKYtniNo3bqbJCf5sYKz5981Y
C7VrsdgkBICeoTFOCDAQn5fEHWy6VrsGlbvUp9Rf207WALfAWzNYpWIWnYvxWyA3yi0m+WvhVJeu
sBriEplXqgFwyx8qvIZSey5I45JU5+39h3+p5662JiFeArVqJsNvJ0Q3YRrl29FQ6iuP4cKXX3Nt
5oS8u3DqDH/u7NusNm6x3z/Zpbx//8tfKhSr6yEdOXKN8JEyVVK6em0sZtDdPOysGVpIa+9rcZao
ZFf48t+/4l/E7990YnU10mEw2FECrMgfk9vC/BCWFRCQ1INspRbPlJk2bXUuGsmzg7sxf1O1b5n2
SdbnEwEwS0rS8rf6Jp7T3RxcmTkvbbfV1QyhI+qY0iS3fBvPiTmO2Gx+zM6zHuquaMqDHNxyNqJ3
91adHNP+rigarwxIbdbxv88cQdW7pF7OTmrzGvhrlWP97x3oGvI9JEk5m8QX+8A/vCF6lsDLhuGE
d/hYgKcyZ0IF9ZcC40cdvFB92Guy7NWN8Kr8Rg/GKxP+hcqNuppwCl3EuPOL0jf7h7nrWdfPnlVy
vIZpJkrCjdp9Nqp8937PWIXj/H3Pq+VjFBAMI8f4KQW5iFuU/dqNMRYm8JpG/1zN+L3wx0zHMa6+
RUH/PDh27dZRNd2LJmw2uB45VzHKH2rWPuahVLpV1uD5lpXAM2WTlMN8fh5zeB5GVSRemrDlXigD
m7qPXs1a1G4jqaknOw0q3liHFIPu0R0NbN9VNFdXWvTCbLFGVY/oGIwuQBQqydEPdeHakm05Xxlb
S3/93dBazXRzXqI+U5Tch1UY4mzQWMJisBo1p/FQxF5ZlV26ymrCG9UqktmhZ75m1HdO172Z9cEc
Ppqgf97vCBfaaCFD/fw6na0W1aLU536Yj8dBl26ToLpWlv+roX/TRms+eSyiuY6Ie/NJHxLHCEfW
k1nPzdGS0sarMvi1Tt5WlddLNgkW00wbVhiNEyNvbvRRivdR1VVuwpv+YaZYcJraRt3ZccRONc7n
Uw8J0OvbTmelUYK5Ruk9XllsX2qW1cSJISKAAtNnPt5beDbCZQ+x+bMWXx71TwsYSFSFliG29sNB
OYC2eDZE9vn9j76wZlnjVAEpDvmQidTPsFVpQ+gpNvwQQzxatX7bJ+d8TF/+7EpLu/10EzL4Fkvu
qHfNXfMalUWCmXzajbZ5jrGP4zz4HBFB+f61Lj2L1VRFwEgR6doQ+2WbWRsFA/EmrqVrBfO/Fo6/
66SrRZFWSDiPlTFmLb/rjXoDhsYdDCIXj6bY5YaMLwSOZvwGexOdMI4aYDRRZmwEbGLN/GiTwwqu
HjhrhJco8koC/+QYD/pzCvfGrj5ZYsda3k019SnoMdQFyX7g74bY/fMSCjDCP2uo1ZQ0UN1PFB1/
Psk/39JS81oZpvKfffZqIkpoIjWIy9Q3c/UEGX1njeLKFHRpXbQOho+dNDSltEiZQf1cvteVFvSE
X4NUqGefcF/E0PdVd2VGvdCb5NUiTAuHJErnPGNdT8RxmMT7atSvHIVcWECumdFZHqcRHreFdnDE
fU1YINTeP2r/RUr584Ar86xQBnNkU+6k6dah9Q8Vpbkrj+BSoyw39NNwplhX5OybU18ra/BQsU8S
wvc/++KrmQK0bp7mjZ77aZRVG2wHzhbeWL19/9MvzHhrtG5klOT1gmbxMzv/QCWmcSU9/Ihr62wl
2m1qpt+rpL1yrUuNtJooqlI1JbPuEt+Kyue4d8g+jijCvn8jlz58NXaDecCjh4PeHxscej1ppZp1
LTb30mevxm6qy6j7sAT7CnjobT/wUsidQD28/81/3+mBHP/ad6AWIIRT4tzXa/1TnhTfdLx6EQHa
V1qGFwif9D9naBJ4f71CEFZp2kGH8WVV2tfWcMtkYJgfB/UIM/EoZw0UvWM7HvmnzbgAhsQnk0ZU
J9Wbwnkz6fLGyaWHaW48UBRap+0XA+fQvmrpMx+SzTXOY+NW5YNMgQvZ7A4CEBdAuGM/fJokdh6a
4aVS5aXWxmQpq6WyK0h8b2afed4cFsfkkdjXnohIpvbWYhNHnZufzNj+wMwdebfUWsR24kuPjTuw
9Ns6128aceZ31FR3LbXZ9FWGyQ/aiq7fs0m/5cVhB923WHm0zGjD+wIMNl5D06uTaMu7o+wgRUb6
nq9QW4Kc6xod6rHJp5PRfE3yI+pAK7dQFFTuVJe7RtVIXNgpYwqwD41ecuZ3AKRv+QqGQug4v0s7
gnEBUvhJbrCpQAKq2tYjt8YMQJa9mUa9tRTiQT/2cnUTZPqmi2WO5AOsafUNJ/ROEC4n9Mu7cKKA
n/fZfal0JwocnwIn8rr0nCqPSjZt1Jq/GZqr5PE2VM1PfIfQYR8atV7X2K6qfG44njAL46VUhkOp
D/scE6EpR9s5VNxWnFXzFgILqV/prltcorKyHWcV2V93WJpQGWWPfWIn77qgdGcDxKO8i7Uvy03K
w8RhOIZ35XGceq8Gi8jeiqTMM+ULV57lzdWgnt+PPIIvfu25EfioAYp24rcJKEMlML6EVIbfH3fL
zP+7UbF6I6R5FIJJZAPS685HyucTzZ5pm3IquLXCvAY3/v0MS17ir7dgl2ReI55OKJ+bew06Z8Vq
eJZnr27lfd9VOzlQrswkl1pr+flPb6E6rTH3dS1rjC7Sj9A7LPg91nClvS7NU9qvn151o2OGy/4a
keBTFFJ37upDKq6B5S9Id4li/vXza47lDexLsV8wHgCkekoz3DDgIqg/jIllzdSm8JR2oantSk32
FfHx/Z6w9Kbf9YTVuyMbBbon1pV+3enmC+kj1XOl48hu5qB+BhOElbjDIvr+xS7e5+pt0jiZRAaj
Gfu2gZFpcAzjQVYAhk5zV+4JoKd2mdQoNQJivFyzUUh/bpJ5m2eO6VqTUm3j0rGv9JgLd77We1tQ
yjKIeYUvJ2V1xjCS3UnhLD8BEbU2OjDfbQcz4EoHujDg1sJvOEI67vCk8DU7fc3b5mNLkBPGN08u
oyuXuHQ/q/kiE9qcN4h1fCVMcWQzPblyohteO7Rgzwb2uKqilldKccsL+jfdxl5NIBYUk8AeU3bn
svhW6u0d2FUQgf194+D6wJHtGmmAL3nYvd9zLgxvez2TkCaQG9mU+elQvhSLi1dWryRpXxjba0m2
FjWtZOtd5leKODkdG1+z/2Kb4ko3uzAH2qupY+qkVCS6mviQtM5hri8vUDDQ4b1RUwyc1S8gOv/D
bJR/VeZkezWPlEnbCLlUMk5nDuV8k9fHCIEvf1TTWR2+y3Amsvrq3utSj1vNHUoABCUjF8QnhNd6
MubW/G4mhfxDKux83BZJUeksYLQYZwv4hKhVQBiHTGcoCqo930W9haVCubQv510/lP0mGDQhcIXq
8ZUN21/HUr/rp+sJp516Ao+cyO/Gwk0NXvhheChS2x2LB9Y+E1C7ZRXWfNX1cLMszQzjCPB4nyyF
fAz0eK94+bezX7GjTNjdZ0m65yfs1IWZb1Mr34blp4jg6GV9AdORNVTu5ulj1/ZUpYiA7V/l7nPf
XYkgudBZ19Jn0GFyZYDPXE72BOWtxCNW8soQg+D++1G9Fj0DR2tAGLUYu8Ern1VRp4Qn2ZPXdOrB
1CTrQTcH+wBs+CXV2m5ng1jZpoBBt8qQhXurMB4X8pLpRhjF94otD54t4FqMsYQgQy6J+2AQLwZx
OV+ywhywc334THpK4kpFx0qwVfLNHCWqayWAaSN5suHP4m+d6nZ0EyOt96KE6EC+wPdyMlKoPLbi
1pWBVbpsv0UDazZbHYubZDDVfdM02mliWeCNujTfCGXW7nqDvqbO7ec2KfpdhD7zBrmd9EFvx+yw
YJ6Rk0eGK2bcS1ZWUbWfo4Y1RdmB43GSzRA7nHPAu7MNuOlJ38g7FMPhTlar3gO0E1GriaSTaQHl
xDycQmkpADUrSfNt6uXssZRBXViOmlT4IPrwQc7U5BHAzqcwVHO4Qab2Mckl9kCKaL1hNueFQqC6
bZRhGW9GINiBoJPOw8NQSBmw4xlPiK4dRV7GMFy0ByMiTFbqAs0zIr3byO1gHVoHgjkyRfixaQid
BWftDZaCcJ/W9Vfq269pNcRHNc7QRiaq8lyXY3YvD0K7dTjWh9OXhUc5T/rKLbShvy/kTOwHMXYH
zs+eRtNuN9EUBHeRBM1K7yTzJg3m4pRIwDk4164/sgeDIY533PyaRELZz7jPd3HuxHsdNON2skPw
x5yjQGnpgP8KDviHGL4qoixOl4TYFGE4b6sh+YTj/Bupe7FrpXiz2hiob555WVicoZZHXi01GxIZ
jpHdH9TeesLYAikt+TKMUMWmlEkpDEfhjVn9tJD/ujo5zJFluq0KvjrV4k9h32+dijd/Vp/kSKPy
5pRbUGEbM+tfWyvdVlbjjQ77pjg4KCQc2XEA5uacFMYO3PVjjyQK+/xdMImTQioZ2OX5FfWXvp9Y
tM3BLtS+gjJwFQuMpa7tNC3bTUyQIVgXVnYBl24A9ozFtEnqu8IqD21rgqsmsL2YvbiY3YjfrNJy
L0PkkWE5kNhcjC+io6ZIQnjeN1uo++ioXrrZ2ktspV1HLje5qp/ngbOxst2wjnoc1PpOpxebtXmo
tQF9Zh6ctKx/VKmCm07Rb+IeCErYA4yGPaa3LnvT2yAyJS82ZqBPRAjAA1OI3su16EaHNtaVX/Uk
ewEmwIA0tzPtPKPoMgqQPQooacGqTvJMw/na94AOspg8aihPgb60X6/wJOPpsPwqHXKfweBoxm5D
m7QsYcIUphQ2HQcmddPuKxakE4hBvSGzWkmPdfIC2xJ4ISeiRnumdDb0jT9l6qbF395q2qHif8/1
TcHWw+mo81BgGyNpI6wnAaRaAR8Wj7sKJFxLSLPZzg/8ixE9ifYbTH5vxJTJfYj8E/DYk5y/jdII
w1KKPEPbVeobgP95Q9muaJ098JLbwiZajWzj5esbQIK8GeaBG6X3PH1Vtbb1dFYihHf8b7Wz3BYQ
xTbMg0MnOTDhAkJ7g3sR16o70oBZfZTxH5YmStHliZnq2ZZ6SvO6tKVf8xDSmwhqmT5n7pxDBwJx
xBIO55j1pe+aW9B68oEy+KZS9BMIfi+pekynICYind7CyRbnubPHscIuLgxvMLN7y9a6XURnKwPt
MNkDlMUYCLrNDKQc4LG4dsckGuq7JIYvWWY/RJre8D0rJT03QbUdG0b/uCtC9RiZWbAHfFqgfj6X
7Yk0uo1WiweeUVoGN+xqVXJ8jqPqLD+ypPaOP4LEOMiwfR6DuNpi/cbXXy39LaNwD4sa31zbLQ/M
1kOQA8nwKsLgBxXZzaDgDdVeAV3jgbBOTtichphpgc4WdoyfWDpGebCtoOxlfQBrFVqxqA48umWV
EjrsPOTpRcBOhiUGoiP2YghsQPToM8M4tBQDrNSNZuvN1IFqzylv/NwDDuONqrT0gKHRHyrxMMy+
VVRM4gPcFmZvAs3NeKfRYqGVfJBYRshZup2CpxjktYN+PzJ6GM48vPytnYGbYgHrgSHW3XGIMzek
isSJF3kexPK00aYYFdfOO3cZa9X4AhnmNMrDh4JXidAQKUfy16XD1/MHeI5PgUNZihk2k1/5eH3+
lKofsHxtyhx/YS/f0fw1/WUZbstXWS6S1iyOpE2RkW3sSAeoEu5oGUjTjEObfyKr5bNgnPCIxWx+
04FggYs4JrgCzfTVlHV3Zg+QzF+WdofTCqgkeeyy58icH5AIH7JCPZa29WF5RLawXiRt/qoq8W1o
VKY3THO8aSPnQWMqSBx5G9sWUMGUuO6IpN0OQoUE2CflUCrWxLTVo+JzMUibQU7uLbW4b5Rkh/Lm
I0c9lP5t0KhqyuHkpNUbRRc3sFGPotBtBHBAKyClg0ROi4OVDswsxrzpA1M+K33vSVMgc9OsD22l
6d006j8WM6nTCM51t04NWPs5E62i1NmzEVIRiuh/6uwcJBgvmziG6x9Gyn5Q+tOcmRCv7BMk56dG
Hj/1Zfs4axJK3WZXzTLbTIZvGkb+MIyM9Zg9jv6BgtRL5kyQzcIbYvyO3dRDJW2b7rYy7e9TPt01
YbDLC+UFn+QzQY8JUofcg4oLc1XOtsaoRR4qDesOBi0+fFOKcWhWj0bVfuS9WTxTcT10sdiNg3Ob
ZJp1LAbePtNoJrtUk4dTFjjznnVT+J2EYn0/4uqHc18ptVcPWb4FTIu2DGYnWtimdbsaLhKg9MSL
NZYvnCOCNjMqXlJaAyoUMli5gSne75Gii60iZpBOzWB5+CaMm2qwitAts2rc4QXSbwZy55B8022J
U3O1WnGF+tkAiOao0bFphmiTjzA269ianxTqbg9TFpH04szaSyvH2llBg5PDA3LiG+QZwLjNQSme
wiYP9/Jgt5yjCSv/qPSFdmtIerMv415HE5JNFtysTEOppUdQy6P484Bj4mYBk+3TXBA4VBXUeJHO
glSPnDQ49EoBJq2Sx/QkcPYyrq1xPspabgCBArC1lXTpe1F0DiEWipq6OcbVDwKRm7oTbWk+0a/H
g6MQiuOWdQxiZy4xJs8RkfRu3eTzE5g+E3b1ML+2xkwwiQ17ytwIY5SnHetmbH22nSu6a9oSWxWV
9/uDZlYh+Mp4FN8TyUIaUTdG97Fz0tyX02b4UTWSBsevU0YokarWPQAWNreAcpxhC9Yn23Z6DdKW
rdkI97WgrpwMcs4AjpvjVJYTqou0KXc1oQG3OigtyLGFOAcGIZDKbC/inylCygr+2amgWPdTumDm
bVlskyRmyySGdOOATf4/HJ3JctvIEkW/CBEFFMYtCHCUSGu0pQ1CsluFeSjM+Pp3+Dbd0YNtkQSr
Mm/evOdJMISK5FKNmNS35g1HSf2mNE5FuIP/+UuNRFvNHMHyaxhsQraa2vm7pHVx6su+/FKpBEXQ
j1bkGVwDq4th3W58O0qS1izDZHKtmgu+GolINpx9bynrORmawgvl5hA2KO59xMg6UGUZbry2qxVV
tr9E5TiLI+ns+OenkrgaF/gRQQoBL0m4UZvyYvwsSHVk5/3gXs2+sQjG74fPYR7G3zN8+ocK+9/e
kJ28ZfeU9T0LW8aLtCz7n0VS2qNddNul0sB4Q1ukilRoY153NcrQzii5LoygJHE5c80v+ibrcySq
bgek0XyolBijRPt+PDqWeXU9TYinb2OAbYV4WBbJ8b0m8/w9uXWyFzJ3T6me6sNYNNZ51dK/GFot
nDtyfanSsXtmPYfdagvpNOQlyB0r2m20Doa8ghhZnybbD3ZlT2IfPJ1R/DE9Y4DaaEwnvxz6dxcu
yl6kTXZTufgkCvqvqLxbDQI25sX2D4QVbiEHLoWOOc78n2zmbHIoQLyRSuT3NcctAdiRc/druwSZ
nmQ5MFbtgxurpPCcpsimOnFmQgv87VWQnufImh2W1NiiqjJ/Ke0GUeJz0/EtWoPiMbCbPcB08ifd
+il3AmpI60D8GEFwln7JR/sxdZMYzuAr9BbSynqqog1Kr6DsWIJjT3EvgJ7mXfCsyuVRk7ONo25+
ooD5rO1mAha8BCGRWwfLEofU00++vQahM1HvkZGmuu06ef0hN8QhT9d9sgJlmIP0Lvsw5vGHO9BP
k/lgiv9Ua396wiDzrp/XX5ahkE6m38SVE2wtnic/29ve3RtUBWzST7BueIieK7IEK5ZVorJ1/L0Y
fF613Ad+8B50JdV6H89V5rAK4cVTzbk+DC5vIUmc2s4fe7J9jS199D0AB23x2s/NvgDkHC4ToVYC
wNfBtwfvutZSHfLaXW6NEj45dx2zK8CLRIiKQh4sZ6RaGBLDPNe1aF8l45JqX23jrfRoGdagnf9O
vrSvo2zpDqz02hbJ1W3SZ1aRil1qcb+k82VCXA1J0H90l20luTy74DD98GUGS6JpYyczyTKuq3+E
k95RJ49F7xBTi7xvJUvYWENBLnjzREg7i83eeGzvLsTB3QVdES/chcM6vq/8hnoa/87B5MVO42mo
WkgLqqnqcBurn2LqAG/USx62CaV/ncufqXN5iOZHAsWOdyPWONWxXWX/WYJfk2l9yQQRVTLlKe28
w/1z90uYDJ6XUCq1wn/tgy4hjZ0I8lxOuIq9P7Pm9blcKeEUeAfb9Q+ELexRvZ/zsvb2SWMPMYXS
T48XxGqIar+v4geu9xUUMLJ41cJqn6p6/djc5jxUPL8ptIpnFrvys+217o8nCDEUaZW/thznYGTq
kxqNGTKXf3dsDq+qEw/Qic7GoI/gV7+Gcjr403h2CTpYCfWOydfkUBu3bE9sqRmNd+qcqf6V45jt
oFSRQGdwIBhpyHf/y7fwJQwrPj78CkQhTMXnqEv/AoEK2kDQEsrl+iEpWv6OxmZXg7MM1ZJfDD4v
xqJLx4iyUaG3mQ9aGBCwhooctoGw2e7ip9s199JjNjnfS8WmlF0fpHZ6En/LK69pH4xQ2UinpGTf
4mlQf4k5GUPcJUSwL8SZp81F4L6M3Q0yy9bWaTj6PYcpaLqdZ2MmLwLHjofCd0LDXV5bZg0Asvlh
vMNW9+eBKBKS2i5FsH0p9JE+1ZiTGnXzB7oqp22m0FPek9+ND/DDH4i+vEozufkguEAS0ZBay62y
zLMy6/t2xdcSZMdqW5hdTMEHoD9qopJp6ejQesJSK/BOhHybnlaEncU1o0n7D1NvP1nKOcOhagDz
+afSCP5423ZrZ/Fgq+UnN93X2bOQAorxTB50gBMWKGI7vzWqe5CT84hHrCVEA2kILs4ps5Yn+84m
Lrofv0H6FGoAW5184j1ktcG79eX4AXP1cn8nsjV4rTxCvxswElSZ4bKaUFoq9boocVNTdcyK4jhl
usWT6esD/kuHx1bGHpRpJBT94mrvNlDEh1luPvpT/+3MxXJ0ArA99WD3xwqp6si8WcCNZvaRdh3J
IOmZ1Lbf05IceKIz5gbQ8Xq7JoOJUsU1iMUA2PMt+R5XrmXwLCG29nw6O58wyYe+CcZTNjo1IaM2
BNGh089GAOPPaNYe49RKRGrgtu0va8zrl8wneHO1839rMb2PS1Y+OnVdcAFY1qW+O9B4lTzrxiKt
BzEGrLeNsG46cBfXUi7ywxia9c9sZvgpg7U8I9QF791sWidlrWXUu+346VWkPu421wEYtJLI+D3r
udjJiuentUsgREhcxX6pEgcZzJ7OXc916XYw3UJlTuMvPtXuq8YlwChFkKJLDqfZ7Ye1Lm6Opo4B
CJEc88oSDM4UoSlmvREb0Q+7ESNw3A3ufbHO31Q4Wv52HQi7eUpcUv3DarTVH8qG6cVf+xolc1zJ
Ht68ncz8L8oL73m0lP4jxo18ntk3SbadNVSfU0vuM8E+jky2kKW3EjJdRvdbenNcks3EtanHeWeT
wnvIzBorWzf26UW2rjh3em3P7ZD7p/8bLWenTK+rtMwYQAQImX4qrl0VjHtzapmvZ56OqnwTVwKo
vZ0wJ7Hj8iqfA7BHf7NZ/EqTbV13DXyd3WpkQRYXzjBJqjNL7wMtbPAVQNIPPh1bgPDbxpaL39gy
xPqQ+qI4mmbClLEOOGiXWcSGCZahUS5eUVgc3lEVY/amWWo54IZcw67PjKPecmLfixx/H/8I/WVl
1tWxlULTYz4U5mJE9mCXJ5mVJclFrLn9TntlfridMz+M4H/eczkDmjDyhWRJj3DaJq+666oXgiEX
RCxeQfuwCamint2HD8IW+siY5vEAvb5/GJzBOS5k0l3hnVRXTNfOOS9K/T5O0n7TzdA+LH0WhFqV
SejYYxMrFmdDaDIkvIIgiuyilojDuLA33y4Q69lhQ7jkgO4g1JUeu3mONVrv/kwsfem74qGe+zr2
VVFHa4YhxV11ulN9U14E2ya3Wdd46O1+iG2+wlGtqc6rrpmOhaNhtqyeQKb0aE3cSZ7SoIO9Rp2n
/8OiRPTTOiSEcPeCpsNnN+bdKB2chn29Zphiknm7kRcvMMH0urBCK70jWHVmBiDuZNP+zdXcYG/X
RPE6UkdkZnaHvlD9OS+RhUthL7HXyCnuxUq2v56n4kuOrNWJ2mAsoHF1hbLS2xIlq1O91KT+/BGu
Z+65isybbg3mUV53n/3iaw7uSMPp0G3BvzlJs7gyU54SRgCRa4KCSvREnn+gmieE9y3cBmdFD2jb
yL3HXdc5wcTIHffaKGtDOJh01y1s18ClB2Bqoj9Wi8TrNE8X/rQ5i1bex30P1QC7zWbtdUKwtlaq
f/QmbyKlV2fXoETMMITvxtLI9LmDyhvqJicGtZbupzMvjBZzUcSyo1KUDHF+tX2TxuQNrHvoViPp
KZARmRv1iY6SPuMdMrntfRYi9mTZ2kDKV82ZDI/QM1rv92AZ026EKgB1RPGK03T8rFa1EOq/brS4
zkiAEgXUpF0IbYzPQ4HQla410MKNndWqdP8zqrw/y9WgFE2Sx7lvfxQtbFZXj3Wln73AfOw76zVj
HBgTxv3U5suZFu5xzKofCM7DrurMD1lQSZfFXEddpygjWjsP5zKvI8Ox2gikqX1POS3ubxeXni1e
aaReVsO49GmasbJSfJd+x75P2r8CPODa8FMzTJbmb0H93ASaTZokdlzrKPKRJOHSOfD8/DUUfKLA
OhQmMLtgvdWdg3IKXHHmCq7m9Li0AC9qfEf2tN2Za2edt0cm46dEoHjqe13uZa+aSGGq+uydrZV7
vVO+tNQ4ghxrWkxiUInKfEi2Yd3dB/g0cD09VPleterNGO2rKtt3sqB/5k6eHL/4Xc6kHBSJATDY
ZXCst67jhlp+5zUFdTfVCFNu8Tjez2AEhDYMLPgnxKxkNI3eywTcLRIS0dVt3zfTvJLT970W82ej
lj/gTE56lscB5idnm/c81fmVXbIftRjPFpwHt8/2rW7cN+9+cVA5g/Lzs/86swYJm7X7jaoWNZKJ
Cdxhf6Ms6H3rzcor/GjEVTNGZRR4rJJub+bJeyCz11wyfkkC68hTxYBVtt2uJVAwwsuvINZZfxbD
+y37/LftqZlNGt8NW+55dP2z1PIhmVBesq1TD9j8qojY8r1Xe98waVceg86JQKKws0uaZ7x2mMhq
456hllNirP1wySc60qpydpPjfvSpcRUCdlOQmuNpyadhzz1nEUHmPMPiSZgCMOPxez5vstKN9lVt
6a3i/IDQXPexk3sH6dk/dYA+34Ira8R1aRELgta9FUB6kI39t6HN3sjGF3FXBGO0Zcvn3YGYZvNt
muSBrgP3iaNi+GHQkhhDa0XBRNC/oRI629V/AkIFfHrGYTg0ouUoqx9tRI3QlVJEfJ/O4K/iuWDY
YhjXMucDYhR58A2LZOz6c7OQUd1Zo7u3IkKAAnlSMEC2AT5DZw3ODkmXpOSr58wd/hBlXiKIJnfB
PZsPQcqdOejRi6ZG3G/g9LWvWwAz42OXUV62FRHsGd0Gfrva+3EhHihre2NadxUY/QM8YGFhJiUB
J8GTXZrPPTuSO6scP5PM9iBqZ0/8V73Ly/zcmv5Xyi7bjgQCCjBdPevJvrkFMnZt3dHCDfQcNfxD
KWOvfHM/NqG8kxwsfPRrORANnWS71mvl7m7ArwqqCLLdubEn+tPLkpsBT4F6N/T2XtlLHicL6Ygp
/DluXHohcFUpWvYAP6So3P3iGTD2Wt50lHcvThOGF53nx3NW/IjK+kPd1AMeKaDtAb/+Ozd5fWxS
SFVErbqRHKZ+34q+wLM/GqFy4J3IWR+tTL5xIGmaqbm/KRNvRpMbDLuW+5KAm23RqNLtbXDoFlKA
C/Fsd/2rZY7/2CAOHhLPs0I9ZX2MiU6eR8+oIzA/GItxO159o741fGopva10QqXRrlxUkUMq1RRT
iQZcMhrqsA+U0xwsD4m7cer9VnRBxN1U8piY1atw1iVMdfdfniruZfhqapb6TOW+3LjCvX/D2jsv
XmVg+NGJWEMSx4pIZ357cbuOf0c0+bFnqTr2gYrtlIUYJBgPnuiykp2DtP9LVsZHB9ADIEtavGZk
HsSN8FC82mCNED3mi5+UTUR5rvb9oj2ITqW9S6zuH2hZkC29quhH0prJRc4xZM3lhyHa5WqO5k89
Vw2z2YZJ95z6O99uW7wZ3RRbkxSIOTAEJsTKyeH5YqLB083RLQcnTGV6B4XQkuWTrY+YXFBzAjyz
cz6XoUPU4W4cTGfHgV7HomFwjsSVkhtvcdSTHQf2o6qM/eDC+egab9opn3BDk5rpWQzrAM7TtRht
2yL0FrlEGhoRNyNPQDENRNkTcjpfQbaz7eHg5bKH5U/TY2BpTRU8wXenhbfQljWzRvwa20nyBB59
Pbm7CQ7JjjrOZAiYBr8Su3gBumjHST5CFWxlc7IU4EaGNN0t4y9YBZwz1puFs7Wm6lnJh7Py9KO7
r9hlZifOTPBcupRxiom3z0Pyjuwd7RvHqKwJaGzL+bkr1L2lQd2xXSePa1LaotaebVLbzR/ojBXW
Wkvu8gF7zOZRJw6bYN4diGuW1cOOy+xZOZMMhYTwKHB+7BbXuOYSsgRSHEblygElmrViX/EaucXH
d7rMr3zGGWGPWbDHrf3LV2t2WPvsLLPmvUvnL6WQH1uRtrsqa+mUg57A9DRFiJx6ELK0wjvT9JaD
WuZ/JH8ziKvR2wcym3yAAsCS8olpKJF2U8u4VVdiuXkL3faduoCiMJvhKnlDViOwd3mdLPTLYx9L
3cy7XqmKj85RUectXzITTuxJGL7E+yWHAbBiDLz2DTC7c8biUUfqnpPe9byApDCeCNxHdiDPpNk7
uZ/uVtH9zWp/OpCkMVNtr9xeAWzJjtIuQi75oFL+g0JE3bSU6OXK+msaqNupuqdJiYLhPYpkaEnO
xCGz6+Ogvd/TOqQ7qx8fcMnkO+0UUG4aXg5dDxI6cJxiMvlt+kttrTCF/ezRaHp4ofdbup2PdpMi
W22MYlpEfnoD0G+qFO9F2axx7Ys6CgAVe7klzmI1yhM9S/OkK+livHKfA8fIYznkZcyO1K1t3L/D
AGVJ55DzBgvdI3UxZCQ2sbFbs1RR00y8CFNJ5IicadAalHvLQcRJqtK8WYKoCY+A+wtKmIyzrUzh
qQJZzQKjRU2XiDrt+l/uULOkJUCxoK0QfxsmUtiEI+SJJqql017spERum0yLW8Owo8ZeuE4MrPHo
C8u7Y+tPoxLmU5MkKraHpHqqJpvbPrHGR9NL+4OLpTTyXHc4dHOKE3L2t7DAQbKfl216QajWt4zQ
voPR19abh3TL4EOvkWuTNWGoIPgz565PhiXW+RGt81GTBRIPZiVPbVlU8dy024Vd57tzH2r8UOTQ
lxrBF3amBlTN+DKDITsPc53vx0IkO2tJeZhto49R2gqGdyoIVbXpyGu5i/u+tx/oD5ebSC1gVrqb
9G7g3XpdwIk81bMYzkYwGTu7sBTmDa87qWQI/lgDOaRO0dtRqdL60GxT8bYNFegY5Rf7CfbiUyJM
N9asFN6C1pKnwEBbM5I1iFKCwa/VxM+Rw+j4SXUCNWgdu8+JMcI+VX37As8AfXpqxzwkSxgbx1oy
oJajxblbzXrfdcXCLGjqD6K6C4mG4X+LIHVxh9Tma9OTUZTMgx3N3bI+MIfIv7wkx7QGgDZa6nr6
VRTigifimqQB8hYEt05SGTrGxFviJ6gEa73+VYMT3NaKAXaTrP1Jo6hSCo3lNzNxX53d3pr936s2
C441Dz21xWQ4nuomdz60CtwL2qicdvAgcA4I7cpIgHh4UgPRbmbe6cgN8MFlS6NOLk0UDIaMbmny
u+6xNxNymqimmdAnPuwfbw6u7mL92xTfMcckrjhg1hcVgyQlocnJDtMF+puZESgsuKHB7yJrGxna
7TKbp4nUxmid/SlcRD3vEql15Fs4aTyT3Ne+xZk5G8sce4Xt71fNjGJJk4QTrqidhw0I+sEdQKIA
PfMVxjO9PPYWjrxcpM6vftn6Q62K4T3XwV2mSuR4rJt5e3XTvH5oafL+mZtoXgM6pj+se/pPQ7al
MVXkO0TjHNx3UR3GWpsHq3S2Bx6q4PeaaySL1e4Oi6eXiGPbPflLh0/GXrN4FQXwir4bn6aMHA3K
aJR56BHtS87E7RnkuB8JZeCLHG2om5sDcMS15ddq19Yea2EaK3PJd65h0PvWhKH1DJ6+HMFJNpHC
HuWqSr/9ru6PdG1OVELme2uCXMczEhxZ1fn0kgMRiefVSD+EN8mbGiv3z5r147UJmhkbC0CSpJc8
JJVpxHBfnF/eOHlPsm7Ea9un3rddSf2VbJ73AO8TTHIr7Y81MIvbmrlYzSrBfKJSwWvSDP2H7ajt
gKmxOQa+RbHhpMMe99j02rX1HDsVU0PStFYfLMmWPYiy18ehtM1Ij00PDhUdHLg7KdxJ3h9Mxynf
ZyH6k4TCB36nsK4VM92YrLvxP7su+1Pgor0kblf9qTaGr2LslkhMs3zWxYBQljoKkvds49FpAN7Z
Kcdk0aYX3BIF600j4oeW6g9414TzapZmyKTQgQxXMJVgm+BC9uFw9j0g8xk8t9dZeM1h9V3Fd3o2
xDvj9+2Bdfv6djebkQQDMQr/i9kQwev3LHAn+J9y23P2NfkmjHkHc42L1iuObs+K4DyUmnl9YzxO
k9PmoeR1fli1z6ZRUqPnWHk3gU7zx10K6u5E4DejHEmk0Ik4u+7KLII1MOpn+ZvEM/C7TjPTPkrC
IxniA41dOYcima7zr3WW2ymxzdUPp2ae9yS89I+TzLebaBU9AhDXx21N/vD1BoHnbxtf/DaBrzxB
Z0ta9ix2dea2ZDy200+/sQENm6gb35ZhyU/SaYL/fAnPR+Vpehld5C+UGyb8BPlOjyuYksOQMXAo
8PvHiC98xVMjqDhkBxMqkx28OQDbONXgFOMTBOtk4RVW/VddYaebqXIe7a7OHtK2bi9J0ngUX/04
/ptT6vzOKlp7tzGqaULLbTAGpnL6ncPZ+zUGHK/NZkI4c0l3sP1Zfis6xLiVynmxc8//t8l5AAmT
m2evUYSx3b8npiKmEYGsqndpO3VXj9xMpBuQgL2flc8lh9JnvU7+oXJ8+XsZ5/4xTe32uPajdRFt
5hKQTJJ05W/Tp5osoBV9C8iwBY+3D+x+eyNoso58obYnL+AI9pkpXszNEcMuqMzFD/PASuIcS0vN
YK4oI5eg/Ggb0ZParF/OhigcEjhTtS9toFC2tQ43NEYRORoU9NZswb5A+7kB660OgCmXiGizBk+e
nR5Wiwu1WSQG09b/b3Ax9DRUxY/d0AbfaRkcVg7NsFyFdctkM4OALpydNY7NlUGquBNzOmBkxoin
hXFkywiL7kRg21mWAuAto/neaouDTy47Dk2eg6Lvv5PSk599xzCcfCpM9pPrEYcAYqpxim0P5BTB
mEYnVjk1U2NUaxxMU8f0e3afsiabn9xejiPtI5uPaBLDdqq3yXvJC+ykcCLkjhCPJVLbZr0NwfK7
y3Fz0sFgBan5Q3C2UphVU3Ow+YSQoBocqKX3nG7Ne1Zl1rMh5HAxpC8Pi0qBewH/icD8nHIE87Aq
UcHoXf7JpnpN8TgT4ZA7BthrdGpEOZJsGmjun66LfkKe9Dj/NXwaeC9JzGiFk3sQWeAeJ8ObT3SW
rPWP9TZiWMM5GWTgFfFEyOmbZFW8A2ta3pa1ss5mMw7nOuFMCn3Zu2eg2EfQLc1OK6cMM0t6oRkQ
8EHLTa3ZBb0ZjqWsosxf2FQkpRgcmTv+x5uzfea+g2HGcKdd6xA9E5S1iFBPmh2i8XQq7O6b8EHG
YYszfc1b4LAMmfweV+dfUm9/Az40OhO/Dh23cJ/HKTiz5/e6Nqz4u9VPQKGzS4tkv27WIzEueZhO
zB6tuYJBJYFi4VKCqd7a/nNRmT32+KL8VmPDbFg4NoC3rRroZBI0agET3SDefjd3Wuywugs0LOIW
+c49qoEsEOc+Zmi+S6s+tLjUgZzKEOJjuWsDaKWedeJmM6iAMW9TVB6SNd9ZHUd/Kt/7dOOKNZf/
OMRPOsdT5dfbv2XrIjJMDkUdPJjdyBLQfZ0Xq6D0kjjj716uzzV+BzIrz5NIXhprvBm9q6O6AKis
O0yYiukDOw5nL1/kTg+EDvuy8kggSvEB9oLTNMDzdwoAe1PEe49swt2PMv7TPOzyqZ9je+MXuSM9
ekDTPzM6n+wkjYNc8EPU/rmq0pscvBsZCweR2G+AqB89M+UBD852bx4z8MBjm12Lmn+3yVBZ2A+a
Dnjc5pa7ZcwOFj/xUlowWltqvuzY1vpEG4CN08DN3u2rXKKaq9i6DzM31oi3xmKvdNRXPBD7ma/b
lsw3cwExHuDAt/I11FiK+PbOIzJ6oK7+SlfWSPuSModELpjfsFux2TU/ei47DhNvutHDmqtEqCC3
Q5S11oO35h+dsN4Bq0uMdxvhCCFr2/tZJnDMvGnNATDY1DgIn2HSMaP11u7DaDiHgyW9uDLlIyfU
/a0FdE71nTykibptjrZCmfpPsuoYcFTu735oDRrvdnkectfhiVTn3nOw+HYAdusKarJCymu7EO+m
cRQFS7zZEGtzxQmwdScJuJHp1PZUqywGVfuWOz3jvu4zl+tXaaU3K+ubWHQzKxtYcC3K5FCL4QJk
9GGUpYobZ4gtzqvQolI0exHJ0Y48ujd0ePXi5ul7WfOTaJcm3nsDF14x62vGXW5MF2NBQB0qa9n5
lncmRv63amo4lWkncKcXYkhBMOfivdbpY4ZXmwV1zds0bjB01gfTx2ztWtZus4wzCNlXx8++QU4/
+9P0yfzjk0t035r6bSGanSa/rjlJmdFUBgfcpJf2Bqvsedja/dRlH4XxbRMJy/tYbyAExzVuKcmx
uj6a6OcbsDRLpb97+k69WQg63Ue9rb9kYDDxLfii/XT2x9au0ZxrTL3rodgYwc8OspvjfM128RfK
z3dSbHgE7Q/dyX2Wk3iXtgdorg9Dvj2vW/NZ8Tk5CVJHv/50klhXovuLpnxx+TXo4c+j4hTemHtn
Y/owFTk9gBP7g0NPIZ4dEtruuaE9HEt4uOZ+66ero1Kk9WkOPbNjerTWXw3yBpauPY3Kg+UJQhzc
Xbt5IQFdn05VPt9Hdd7o7FpMVADYIrsZfzUSw490YtfZ/vN6lbF0QPtMi7qs8tOo//jWuLPYKad2
fB68/IWl/mzJD57AtWPAqySnrMqms13fCet1jPHtedvu5GmLSKn0aZyyS4faXLkgU0frVi8WGxyv
C0tJo8e8q8vWKPEgJg3laVi2iKIucky2NqSTY/kmytdMlocKxyLOp6XK3ktG3XkRHK2URfVcP+We
t79/VNm6HpjzXXyYOzodKbW3SHSoShr8qj1dhsI5VWVyqpBQM2c8rY7iWqN0NZpPRqeXjS33++NQ
5lPs+KQMkBcDIXgK10Ux6vRpZapdJTccqS+aJMn7rjzeh6jlcWr4oe8fjyX7p7RWkZOav8kNUGzk
B/xvymmuvoNM1zJm4vPa5Po99R5Dsy2+v2+q7w4W8GYitlXYuV3k1lyaPAL9bPx3/xmL0j0oQx1W
lcei9t48jpTCznLCY9Bu0/mXcKuzrPp/LABdrGk4BH55vP/CvpwQq9b3+3GLTrznvNkFYCEJg39g
TBWuFi21bg4FgTeBmx/rHk6jOe5G0WJPLc8I+H+3xD4ucwUhyHbCphG/CKwHpZodi2U5ODklSm5h
vyNKABQk0lsadUt3AUpU8WTd3+1mpGYbp1ObMdXDKN9PySM3p+an15HJjKxU+r1onad2gUlOqpq0
JYPcFjW1fWIBfEAefE09+3l1hje2aASnQr6fBut9zrvjkuUbGsv9XWrEw5SNUAhsQfiUd1gxv4XU
xA5mvvIvRicVJhlbOqvRRc5mBEw6e4zswgLLJiO0skOdssNSB8c5WG3O+qbfubmONi99kso/5lny
Tk12SxTTa17ANyaCq8rLfdllGS1Tqo/OEJi7GZ/UoS2oClwM1mN+t1ZC2TT7LO6bzI+Nynmu9XSp
xPDYOfK9BWyazXMb69X6by3Ht3qrece6h3LK3mRVXqZu/WK8+67b5s1UpQyTbXyHfXDkAH9oBtYG
DFLgNzs505f8wL39gcvzKoz5aaH36+zhamzDoczdfVlaj8iSqHx66i7snz1apm8xr9sOwtt60pHY
N5zxXdx/bERqXKCTfXWNDttdSqGR3B+qTLOysig6snVmvWg0NU7p5hVjzUvrbL+6QOHgXtjRy5bx
kGfGlamZcaSyui4ccOzKOUwfi224TEtzWkr0lQCiRkCKV8f3LdX6uZsDbjkSNbiVd3ja8cB2fBMN
l6mzpQ66SvfLyuzIL1nmSCyzwqXI7+L3e38uz8WY3JCWX/F9HjeuN4G0xbIMMznVmSvmDKa4YoRo
x8Ppj1DjRTGdXbE8d+bIJBnplc6C2xu7bFdDvwxGebENcZ02hMpcG+8B+6DlWJ6DQr/9j7Iza44b
SbPsXynL50Y1HHDAgbGueoh9IYOLSIrUC4yiKMe+779+Dtg50yllWmqmrMyqKCpCEYDD/VvuPR+N
HbgjBUI6wQZOTehTZdZ7p7FeKzxGbEn2sIrSkPGwQ/TaGAatF84oq6G8SNJ4FTDfdtVp89qsrXtb
5pzDg9xFTfoeEBLZ7Dmh53TreVLTJg9mc9Ulw86A19HpYaZ47Nq8oM6RcdUcH3PzEmTtIcusL/Rg
xDY08dosz2HBxK8yyA5JibqmVfZS2taPEd4LQK23tqy+Z/SSGGROVEZkX4nhmiAMt4roT0NXgXxq
74IseTKMFPdF9xbzSscpzmANNmDdrvsyBNMyMDu2ro2tEfXfa0ETzI39o4ibp6XpVjlGi4Y8XThw
70XooSesjXM2zCdrEotY+h3R8D4Jy0U8vLdaecid/I5S1wG36bLuRN6sFQdiFw0nmuOfHHZ9yYm6
XO+MuTimh64J7X5pfHKTZ7/nuNO7omHILuuAq0+wiXSqH9Yp06cAkFwtMJIlnGSO5c6egjs/k9d4
FE5W0T2IMdw6yt84aMlQxWAeURujLtdGPmwG/FbjEvGebCN4DtCZoqST2UH17SfTuZgDg3Tz7AVF
wHZinnLhuNcFuSlV1mde2hv5QrRZvPtNBtYXH2I+nEIkKoEbnRYhDFqkoKUsnQafSlJr/I8bPzhC
dEngq6RF/TQl4mh38ReICocAXVOOsiJvs6ucek2l7gLhYM/82sbXocNwrxwHbUMbcKzoTjf6nEz+
GrKMiy1pnL2bgVCKkHUHvMaP7L1S7TW/XZZZsSx+Lj5b7qGnkplVHPhotCApX2m7+VoTk+ONyx96
jsiwL675u9q08M8tmtAriuSLz2NjCYqBxrHoi2VBm2qFrjPb6MhjkG7d0gVtQUuylssGRY/e+3nZ
r9IgR8OXlyvJE+BwlPPWscpetIXbj/NHht0h7KZrDcMDcfVnPzRvtRz4HQWcQZ0R9jHmuHpY/lea
2T5jY0cfshlpRNRx8h2c/jlpENDz1ZDQGueR2mir0n3vmedKMv58kptGIVIvjE+pxf1cRua5n7tF
E4r/akkv3IflX3OIsfK+ONGbRwMybKzavkS9dwpKXPlOYL6UebazO8YU587BC8b9PGYwhI1DyCOk
CJldpLZmEH9K2VhGjywbRA99gUa3i5HuUqu7Qr5k/QVRCDorazVbny0dXBtJsB9cZCr9Osg/uy1F
M7JsIzhWNiPtv9M7WecUc/n4M64+6uBrlOCbPPwOBHSDAf3RpXu8muOGOrS/rVsSyCBf22Revl0d
56j94KO47fe2vFkO9aEMNkTGoUA6QkmV6XE8qdP0bEGCE3N+bLz2HCQCtgC7Rli2yLYSf1vqhH1r
KcXZE01vGl9u4okrqieUi9UL33V0H5bRKJjJGS6GBK6i17A8US53eOShbdnGGG8+c8TY+wD12Qbv
VcEAKZS79J+QgzbxOmD6Ypru+clSdrVNzeF7v+iZuRyxKT9JlpX0MZURN2ieXOp4SCTuHRC6qP/I
/GnIEKytmTxsb4NeozAxtyny6gDhdMpDh9NoDWkwmlBtI+f3UZ/u66Qa6B8V5qqe2MwUoNYVTinQ
BT7KgwhpGlHWPooLGLTg5kgNn5rMRS2ET2DZynwwwoyU2CvLxbHj7B0dP42WfZMx4ZovMhIIuWF5
u1BqwjTZRZ1xWjYgHi6HLnbTRTuT3gVTa3BSY5gho+ks0n+36+606TBd/i5loo1nfUspAqPmP2la
/glb67JKhR4ptJgsPvJ8UIjTYnsZhnvt9hTjqBMUBVXH+j2TizKbcJuZ5ZtlwwsuXFNRqnnt1m22
EK+UXeebILFRkyE69832NU2z+WANMZtCpnC7VLjXzEB/Kes2oOfu3foZSljzc5FCgAJNdj3pircY
o2eTHZvZIyPiRTRucW/beBzzs6Od+8zEne2q+8RGfeAb3XeVZPfWovKOzM/TLI9p/lh7z471Lekz
Fkuy7e1NY/fxURKmUYc2+4ee0u/WoP/wEM2ABZW2ujdvohKZGTMqv6mkfzyhvE1dt3kIqjze1wMe
bStsn8SEXm6UzHdlUuAbLS2JMLLt9wzeTV/nqpwfCxShWO7LiXhDU/d1R/nFnRXeEpG0r6LS1RdD
NgirrMRESqY7k8KK31e3rhwoI5R1R9elJVJBBVZtzWnqzozWGFbTEpmwADtabUymiKdUH2Y++X5M
ygjFbeXFN5oW96HNxoBsXHQ0uwuyMAfUbUBvdev5swWgYZYvmvJovG90Yb/Ndj+nmzofqe/GiqmN
ndVeybhzHhaVB2fQhMZFaKLQWTXhWqY1rkfbe+0jts6aeYqMUEBFhwRV5zGjTrovzNR98wINZ6Em
Ll11nQYJ7ZbDd9Ni4OKqjF17HxpMEpROlK8y5WMGYcXa+6xw4mPqaRrNdgcla2VpbVfr3E/Up0pJ
cU7TghPc0ckB4R8KyrBCpjpPnsm+FhWMTpnEHn8e9l+UBrD+e+cSed14wzlJ4VFF9V1Tzs6nauwj
Olk5ATsU1qPn187BTphoubyi2TAIR5/5TbhBQJHu5DBQDBiDIryeDKfYd+xSekyfyZuyVVOMt1Bg
TiPFipya+dpJajyfFo9GSYFvPpt18SRlcF6cb2NQnnMi4JkKjVUTCSv0p764yT0RMqEVa02vyjtK
HJQVPO9JjVhU+/S4PJ8id57tCpeu0e+w/u2Z3LZxTG+/ULBrTHogOpoz+fhh6J2rwNVnw/Wevdrc
+jreO2BAjUTfuoW7EjhVwsr6VLvqCffNwZbiYrfpwXaNo0vINvfG67LulhKBj5h5ZVkU4xGu1Xl7
k4ZM6Q31F8w4uIV8DjY/Zg5oFRKdkjaumlF1HEo15XrTubb6rr2xBuvCRJoT9oh03+pq16T1mSWO
Q9OpXvrI2AmkrHOnqeqF/hHjBsIipYtNE8pPqRdCz7MojjqgBhif4abGTSticlJxk0kQ6BVah4jX
9k7ankwGGhw5K8lFZPctnsCh9PkDY43uwfZCoZF3SUwt3xvPY98+ZukIyZxwBmX0pffxQAE3WUuz
2Ydpc4deBWEq5tysifez1++g5PjranLqFUbC7UcEZtvXWnBW4bM4AuW+/SgpcLJnLb6KtKYrE539
PHv0zfKlL1JuGM97lDFaJp5uvOWcGKtul0fefZB0lyUQqjs5rZ2x3cSDKLajMl+Xb51U4tGeQOml
zosxpjtT5k+qWba/sL3KApz1rTKgPwnz5FfFt8CpbodKn4ZY3VIURpiSKiRkrI9J3lQlwjJBWYGs
n8gEgLnzPnGFUlV/Dulmk27eUqe+7tseHb51aKYKTYc0cFdEz1ytHCyMhYO33QeDtWnn+DHmRIdE
cMhYHAtI0Ibsk6EqIL/qMXbaX7xk+hR76bFro8cgyr+jyivY7tNjChBwIhtEzXZMFNm2Sm9Fi/Yf
PwrGUB/bCJmR5ZdvVTWKjdPw+cN4pqYT52saokdojuuF7a7CBCEtQyxcgeYGKMdpMFPKMmSSftRc
KeQanceJzInwtfQ6OvDj4oTCA74SA7tmMz33k7pCf3zoO2CEetjannFjtu1nwbOqyTCJx2kHGW9L
CcZNYNcYaNXa/FhPzHdqAw9hV/c8tPo+C8ATIL+5Kw04OvbkkfB09oHSEKL7qnjNkR9ApknOMSLm
U24Vt22JM3VMBA3chAm9WXhr0yMTqn1GdUfYXBV3XPwdQpdwWydecrvgmxvaNdxxo1yVc4jNukRV
ix0I+2SE3DAkMZ/D99bxbtuQ4vMM2a3O81MziM8oxvdFnd1W7ishxrJIk/WIoGycIvoo6jQI4xsu
ucflfuISvTfY25C4dYfaQdmTJepO1tnF49J3C1lwudNMUnHuG1VcR/X4WdWk4YYbWneO0T1mNhjQ
3N0s+5COmPlMnUdgys9q7yUMZ9z1fnwQJgL4qq7vrEG/tHVyQUjzkFbFs8fOtfxccpnQsF3ZoCgX
oH/ZFfQd8vEqGP0N5pJzMEscwPK5sCMYJUsFnHb82iuNd134e5W4JMZQDLLybFQtCyEXN9BdXrAf
ZFu/wBdVh/UpYj53MIc8TlkrVzo3YCAZjYcdo7ugd6X3V28Nf7oL7Wlfls1Vqce1PzfLuPegXAej
eDOl6y8yIJAdAdpyFzPfkrhMnvcKJ+dLhkmvjbpj23qnVDj3heChRm29cmI2f9kggzP8+ZYq/84X
ecLnDw+tzwWWs9zXbYQeWmKEJiKmq41w1dklZgjSzjyU2EmWd3XL/J6C7c7QlF0yE0WvgtxQYFYA
K0tnWlgYSCVA1aG5ByGHmNfpbqowfHeG+lbBK1VlshnFsM7D4GoZWNSSaeS1uzen+Ngn8zct3Rd/
Se07+1QVAwfPGH8VROBZzuNnhYRsHFmz3x9R/dELRRxs2fk6DqKDlyhKyCkdz9A/q6k9asr13Li7
PIwpVSiPQKLwvtte3n1J6rx/mJsAvYjT4aSMjsrq+p1baQppxUlMVbpuLHSFhRhvonlYjahV9t40
J++eaK6sSu/Y5d7tjFynq6ybEr36CgF/hYKh2w+gFurCvp97D/05Zr1TDszhU94U6g65Ji1gNd21
AuNQli+DFfLgdW5jvc6UJs4ZAvLLTmAsITJyVHEvo/7r8hnA0uwjQ12FApUNHeu3ECcckffAOqon
vYmYeD031sXyGoH3G5N8E46bSYdH150fGvYL2uoVXh60ZAhXMAn5XyLHuE+z4QjxaJUVim6nfdH8
mWmM93VIA7F2CLvD/FHFEXY88p0pA+LSLoNC6MZA8tAh6vdIbtGsKqqp1jdsKVsdRdd93Z2a6GuJ
nrIpMM2WYHBtaVyWHXVmO7KRWSTs22rodq3wD+6Aslnlxl1qBXsIAlSjrPhRGukL5urHvM/YVjH+
ivpARnSDM+JkZhSZ3PoZGsj1ELUvbkajaUHq772UdTXIEXh1/qUKkD3GLrL27sVMg3YbhdVtVwE5
7ChwtDo+edq2yYJTtY+bxNxZDQXy2JVMDUzOlUKcPvScpkFHRBJMyzka+Z8CWz92KI3pKONkyOfr
urQZwOaVzAioQZHNxs7Ip+dwCp+M0IO/0W/GwT8j0n9IuvlxsDwKMzPHsC3L6hDkQUcTzFq7kOtW
BeN5ecQWAfmVl0O7M6ne1TWaWqR4+Sejr6tdT+N90zvgfDrHGPd9ATBrbnvmpdclaK/AL9ydNipm
+wTlfApw2C7eEchayE7x65pOsFNmBrLI6ClPTQyidxXXhjZ4ikOY420mp17jRcTo1s9fVU3Zo0dn
cA8IY37RrY98SDpAhsdBcWAHzqlG9vZeOPbw6nd5tJFuPTzVZCp3YAqmg1skzamvBypoKlbzUhg8
dYziPITN7Bzw81EPDOiC7lwnCzYirJKT5VAqcJIOyWsfDOUhMiGRMY6l7Te4cuCCTTQr8i7GHUem
Vr0kLVEgGbIknmwgSp1KPEDkjD1ufRFFW3/Q5t7rQvPsIzwgHsh6BDu1PpbUwZ5pM3/r3b45q7ls
10VkBOc4ASRTCIoes9DRpzbvhquxw4ddZi3au4xmPBVjdB0DYirikOEqYrM5mTl1eNr5L4wW9y+k
T+12Vsq4oStpn7SnU3jUQhzdqn6onZHBMX7SviAqKNdzgVjQJN64wYDIAIXavJvskqZzh56wojWy
KgbgXHxykt7ALbYsM4T3puutA0HVLNRAb6qhjC9DaoNCLuz0s2l4MZF0a38thDK59V4TQnSoo+3Y
xN9NntsVHbHxgcwIPHJIJc/zAfqbDhqCArvBmipEg2AmpJKaeTFGXQ9629LesYZCrzuvozlt0ocb
S0DiIZIstOBUfoPSBkcjPPcVSR6PfhUPBw3HYz3OQXRygHvsq2hIjvlST49mf/xulTPVSpNtkmAj
9DbT4qIqfaaC4InDaVfUOKSMpkfA0MRwlaJwbg4IlvtT4ejpMzG1WhtO8CyErLd9ldjHwPNa/Jgj
0C4RS38r3eqLQ8Fugygv3kIwysKV9F207VOmFGZmaIdxbYaok+FwWCEywniIcK47sOpR1HarKray
Q5pY92bvyDtfgPQyZrIBFV2k9BkOIvQrKKwHkgzs4dp5aiYKMQj60KiUXryT/PgpNeKHJElfemHK
Q1wv06vb6j4Z5KvTZx07I3Yz7IMw5XT5ZI9WDNfCzO8TK2e6xhyZzxNDildeqXKW+4harHAkUwZl
5a3/oyYjNRpZdrdWKe7CWWw8xz4uNRyqggedlddphO9kDm9nLBIywLlN14y8Oaw0UPNk/R+l3ZSh
TjAuC2FfL4WhanTeO4qvtZ998Si1zm1C75yodFrqr6wA/HDDdsxwv3VGXd20MeI8vKlPyUIes9WT
jaV51cq62eDJSDfaon7ulOVjWMJPWGpFfnOZsgwCYb7Po/LB8QvwnYiU0nQN8H2L7vcxabuFDoYH
DGmJjjcJ4mvwCO0XFdIcBMlw9wHO/M+38X/p9+L2v3Gizb//i5/fipIKuQ7bn3789wOapSL7r+U1
//fv/PiKf+/fi8srHK+f/9IPr+F9f/93N6/t6w8/cFgSm9117/V0/950afvx/nzC5W/+v/7yH+8f
7wLg9P1fv70VHQcw76YBP/32+6+O3/71m7Dh7/7nH9//918uX+Bfv31CMxX+41zU769/etX7a9Mu
b2D+07dM5QphejbRIO83vH/8xpL/dFEkedKk/+HBzvntH6Dc2vBfv9neP11hSduzTOGbEgTJb/9o
ln+KX9n/tEzTBobuUAhQPvPi/8+n++H+/M/9+kfeZbcFNpJmeeMfOKdg7PhoPp9OKtt3Lcf8iQ7r
JMLVs2Ho25Gq2MqpqXhXgZq3Y9GUKzzgB1001xYJ/7ZRkvFSY4m/laJlugB6+jZaD/FIhuS0l2Rg
arPlAd+K2hvU1pzVGEb5VhGgfmb+Dim/b0f93Sjb7jqMwo1dj+RmpXsofJz0iJvaPdCBvrQ3Xtkn
J7O/DXyFzBN7+YEgPLsO7csfbtbvl+OPX/9jhNL/QHE/vj4ONCk5u01XEWtzef7ATK/LEDRsW+tb
00KeS7sUHZGmseN2gbsD1weOYitmQ0KaiMSpgchS5GOzmZCPvtidd7Jj6zxaYCEGBfmKYvIidBh/
gaMVPyKzl08pfEV53Oe/LJePYXB/+JQtFd5WqhT0c4GyQGVQEzn/8D2TKp/yKnp0CmraqZ6MTSAw
IPsZhJl++j6boYH4bH7lUK0P+MitFQWm+BcjHuWPJN7l47FwLF9wDZf/s6zwP17EMBqbSltNcTsK
f7qkTo+aehy+ChPzGCG0vvIMBhskdXAFRmy8YUjE2UeSf8I2g4ALt5HqKn3twLW4TFYRIRDY9XHR
XBEH6YeS0ks15O8SjvE6zMbvbpohiTcV9ud4zPY+DZ069quzgX3ZbL/KtvGuzcB0zjmy7HuCBfoh
USYwPJucaA5uh7ojS3QnVe1NiblD+PhbCKic84C7cuvPujxo2/v+i6X2I1H44yr5Jh17ZboSxMrP
gHt88M1EoTK9RV8gLioIX1XTF6RiDTQRewJMa+VIwiGrHdBt20hGVfHku0W7s5M0342+3g4dcChX
ARMaGOG0jjugT56LdWyM41+wuq1l5f/4ZFi+h4HSlexbSvo/QbsRgGBM9pv8tsiwzPHkbAbDvWq7
sN9Bn4j2WWBwvdNym02NfY7kqvODhywJvotUFIfOexxKw/s8tumZQjsDFIngXHeIKI1zjd3e/yxt
qoZ/f43ljxhurrFtKmkyl1Ep17LNj5X6hwdljpVfOm0R3So7/2yABsReHnt3jS3faxLVh8wwtuls
eOdkm4t7E5TiQ1vWD3ad5pfe9l8cIyPVWV7i8Udbh4mPhyoQ+FD8ylrLvH4K52x+HVpmV03qIS3L
aD9M8sqYlr6NE8I0497aHXCkucB3ScgZzI26IrIZ11CQYKTGAU6rIVjVZZw9NFFO2t5cmZU73VHB
3XejR9O7pmJGqn5kbsSM/zepf3GdPra1H24uFQUXyBfmWw+ngffTE4uexkEA0nrUHk10HmIUC1Nj
2/hIt4dJq50QPbc4H4ojvKj+okv3M45n52xVXIe/v2k/TUJYbhqfw/Js4fgecpOfj6DMygw6Gnj+
ddlL3LWYKsp6ZvhIYx6xmUTo+E/l8jlRGYrjYOinyDUo54i+2ylDvf3/f5zlqnAgWpywnMs/7mat
EkiSDGe4gVvNQwh8DO5TzUaW0k7EYrR2AZpiDG2sdR+wSHLN7TIySnrAVqN9i5TuF1fIWm7Hj7fL
Zo+V0nOEWiKCn+YaBNXoaaP0Rkr3031Jd+oCZ+2E+DPtw70BIW7vNWhhPWBVdt2rKx8gyku8LGMI
1EhkK87Z2QcH6WBIHECaNDg/IQK2NF3SUsk1XLZx1RqzeRBh9qvJ4X+x2ohUwBpzcJnLvV5ikD88
lRkrquQMM2/UsgFIj1IV1EaAo+nBaYIMV0IVrdESptdlMkKE9raW2TbbIOof/v7efowi/elC4r+1
PU4pzxPWz+teOJ32oI3Jm6R24ytHYvrVriUHQpmYpDNRyLZMlI6WBk8IeUuGfbYjoUMz5jrrIpPD
TdLRhIqHi57m/mDEBRdv9BKgusU2KkPQJLRfDCMk08PIfbCjWN6mof2riODPGx1L03ZtYbuuubTO
frykldn44VBZ8kbhTNv7kY/xvk2+zVCZt5E/ZjtykcM0FfUn235ArlVfdJAdlQP0dp7of+QLwI20
2CGlCMTR8sJh84tr/aegxbaXy2wrIfmgxLg/fkTTZebjJCJ5w6fY1IFmJkDrt4e+ci55skxvCr4q
gQqPiDhiCBO29GJp400pDJr5pa7ldDeO9F2xUDFgdci2vZP7kGiK8irUBJdZ5QHP52GTEZ0DhMYB
7VsLPcvQ/OKr/MXj98M3+WnIQ+dVWY97Xt5k2Nx0GJ2EH/8iOrD/8mqxFRKJCk7dn1cmm1lc02a1
bix/SG+LUGOvGARBXUxSDTOi3qHgz6g1VF+HXD8nXowRgz/1DZpBFuCTtQ7jbIVmgiPWGJoDou1L
RBNrDc/b34ms3McaP0tmt6veZ4CVGJziWKrydXlwKV6bl0rG2VnGdb0jaDqM2n9ubRsyZGFcVSqg
T5Dh28gM+xcPpfiry8uzaHIkcWxTd/lxoTSxTW3aje0badntY2z6n8TCge1rpCY9YPCVaTIbq1bw
Chpdf9UlRN/WBYlZLFJQSwF5mwEw/WIIof2nqJb1S8JmkYi5hG0/xxKG047Y5mBu5Mq7oj5kP0IZ
0cgyLOdcendT6VpnmPFAEXE03FYJbgVyLer4uQ00GAhg2UnjpDtp3tu8bNn67GT+mrpdfBs0iM+S
0sOHKvJ06/VQrJfHYIg4VZgC7JwpVzIQeAlKYzXQYKjt7OB50zIzE+lVobT/FHsEJ212+/fP7ZLf
/nzYkKtKYfvC/YvYYHZ8Z3CsBlN5OgJEx9K1K8zhqq1MvkCP+KjLxB5APGJpGXo7pUNzQZz6OHjp
7RuFj/IGjF5IO5OSWXPjU0tdm5E1UREOt50lrLOQYKStKMgPHSCsxoLU9HGexhVsGz1QKMnLt48r
FtfWOYPrcXGr+I7ifrmTIQbxv//Kf3UskPt6kvTX9X2++48rEG8gFNiEr5yVTzGK3rXvm91hUvBw
AnDEq8iAC9IHBU2cYvwSdd7bbJjdFQktMLvQvo5i9UaX4aj8IjzrdHhMa+lt+xnDjLkEUj2G0rop
BNKR6jUSeteVpXf++y9hL/vpT2ebKx1J/OQojzu47DB/OGXT0p+lUQnr5mPVcLco0FVGBupl0Ax9
QA7yEc+JWtHiCeL6WJv36IKKo3NvyGS6hekMGLFmHJmK8NLlTQZVF1A3/UFx33cdzY6uQU6SRPEV
W+KrSzmXoXzLPBirPaB/RwXck4ekYYytgaz+77/fX20Trmc71EFdRVnQXZ7XP3w/qmWjxroibrT7
HJaLxsqCtzQxYbadcVWHS0DG/irOZjd8nvPkqY47/65rrGFVZN1dWP06sPlTSmcvxy8VHFtaiiv/
084Fgtq2qhz+Ap6zPa2m4eymgJiNDPxE70FbcdUmYlTDfz88DmJRs02/TDOP8dj3DegZQK5B/3lq
F71c54TXKcHfnYHx4xer469iMJeAgRRdLrHkz9ln79KTjvGggyMYnLOgVH5rJXj7R9mk5y5IfKz2
mIDSzAcaBug2MXV0ScPFmuD+6rMsl+Xnlao8KRxSNdeXP9cLUKV3KCrR0inX2NVihDVlwkES2ECC
zL9Wo9S7j9upZTIfEquON2Hkwq9qZtTkc+Mf6gT+/zjnwT4u1ArWJDi2zkx/9UH/fARQYaNgK5d7
7Avnp0dKdXWnKCXPNzYV9BWI+GRfYVze1ybFXwpcaJVD1+f08YF6R8h2WjMTl48qgoDpt4oqZmbq
ObL21gAL9+8fCO/PIQOfTlpk6ISBkjb2jw+EGlC1q1yaN3hnum02VAZQ8UXX0iMdQANvbzhUMYD6
nbsOquKtpZq2RhClt5mXqVPaBOdRW8Gu7dpyV9i5v80U2lk7d7b9gBnAgeKzizF4r2Gu2YYoX8bJ
FBfUG1EBA8G0x5vKNoBj1PB67GagVeH07q6YoHIVjVe+fPw/WE6EJRjMj3Zc1VudMHVXJ28hpZdd
mOXFmdzyoDLh7mRSXws3Z7jLR7IXWrfGUBgbg/+sYkYcY4ygRCmT7hrylL1rHexnwQOF+aAT/cGc
UawaZEAai9LmY6tDKp/cRmF85/eD2KkyK188yChXUO8fmItpr3voZNt6GYkiZEIhSKfoUhmyczAq
SDVGNAOUBj01FeKVXpjaVJa9B2Dj7j5uMXTJDDWCJbcCr2kcKTpoTq1/cZst52OZ/fi8SG4y+57g
gbHdn8t/aU5fRnfD7zs73uvwUpkHqSg+ONWXxoGG16myPKrc5fxs8cwDHKJwkJTP3pht3Tgt78fK
hYCk1UXbzrMMONS7JXY2TY4mWGKQrbHRbLA8N8ywQ2o75WW+GgdaJNWEyGU6RYDaP8HHRWpYhjcY
K98tW1Vb4s+OyTyVWice1KKhE8WxKXF0wmQ7W2SfhXVdEsvc4qq86WpJQSHIsuNkjf1ZIwHTSXXB
h9ffGRFergHQtsAhRXkTYil+L2aGGxmuCr8hSUs0+BQwTtcJCqgjSNR4VS1LJVWwffA+GxjIC7VA
oVqWQxJfjXW5BdQfgG8oJ4K26it6ZlwODYz3WqXfUGHRDNIYNeY8tfZDAnInRry6puPCFBKCL8uc
hjcZas3fdxiBGlVopv2vjp/fMooFgIM1bkbE1PDZ3EtODaB2zOiaIwenVqYRUtkWD5J2Eog3ngZ/
lt9iOWu2hWejAfj48FnPA8Y8lNqZvpeDMR88Gb3BsBuuR8d7NzxjNwV5/pi25ql1eecmngpSUYpy
oFaBSzsuZF9GkwChxM82Dtcu3MqX0Uq/tUHl3MpKf1Zm761spcTtR+3C8iE8dqbf31oSC/wQmg+I
2FtvRDIedE8DMGt0Wd275xOS5nKm8je9ZXMMqWWQ3zrlY7KnmMw4qbo4ok9itoYMmPoUGeU2buAa
zWbNaBpzPpZjcwzlXF9lWDBp8TlnGLKCiQEUVDijgJBkM38GPbbraSt2c13eOtkmr8b2EcgjeeGy
teL+FpcP7emUvYFUgLCDMEDmPXeMYuLHs26m0bxvmIFrOaACBukBN3O5MakgWVhWulFgYsjxO24N
XERI3eNLlVqIufPx1UWUeM51ORKGsn+2Y7RnaM/dVGOj69MaUjYWQhQG4LO0bwF37HdI9dVBdYrr
qrW3l8kVHmdPlM1dR9XRTHNqKsK8zpbzHIOUv25TzPLegOojjE0GVgnnDDilKA1mvLEKwyw4WQui
qGwp4HQmPnyEUE+VM8/rUAbF0YZSjlC+ZjDXUG9nClEXhYVo5Y4dA9sQ/YsAzSdFALmxYF3tERsM
tDe9rT0HtLvTHvFTK8bPCC7gelDQpQHYJuFX9DjO/dg24dEoUmhUDc7ATjpnB/E3dQeKXCbHcbEI
A8NENhuukN7CCLAVgkF2IN+kRqkYP1dzjtBpbp1zlJpHVilynCqed4bsMNY75ucc5z2uJK/ffqzC
Uk4wQ8zwzUJJgPwrgSXgQ92hImTeo+25t8PxYlMg2s+uYMjBElbSC2dag4dzP4zb6VIO6RUdBYFW
9IZ/qn+whPw2NqiFBtQ7la/KrX9ES92g4WKNL18rbNCatRq3w1iNtAMuDlA7rMMeKraltulHsT4l
7QHoDU780QUVDUFymEt7xyOFv9CAAkZ4JvnnVu5sT5tu9s95YjIxY0YZsyy1WMhgXzTmOYJpyhxF
KdEZmSioRaWOOvtSdM8+hu5F1XD4yHIskyF6SRsei2XhOynIQNSHLG0lQON5af/dQy/ZCje6qor4
1MSVvZmXFsdHMNcDGtpmWQ1KpBQjcZz1FLI1eUb3FPLcG5IJQr7fHkfHKjYp+x6lgi7YxTLZmy27
7oAc72Oz+0jxUKjtSxOIltFklxq45lCrx6SqyutxcNFqjYAJQx31NC7ukv9N2Xksx41EWfSLEAGT
CbMtb1hVJEsSJW0QFCnBAwlvvn4OwFmM1B2tmA2jjUKsgsnM996954JTwLbIswKifO6KLq/iNKlr
ZkVz1rjlPJW6EE91m78s/6935eyz7rKHeAx1QD/RT1gr0yVug/Og9B+DVISiFNGdfHjCEZKkuudZ
mK673hI3i1y8zfJJIdFYMNYo1CYcBT66tsuymOoYcbomzU7Ln/ITJu25CzDAJ7ENNh23zVQvpILI
J6Bk7yWysVsSFz9pxe/oUU64sSN93aHzeJ5CuV1uQaoHPzIbPZPyMnX1CPxAFUjTcullUrRXWxdg
BmiOS+XqI4+OcTB5knZZYv9UpUQ8VICzkFC4dWSYH4fDMDQuQZEgG22bXe6KbLt8Xi+c1L5Bw7Cu
MuPL8rj2Rf2oMsAJRVN+lcj9L1Ht0FucTDbScfyso1FHRNBeTMmHcJHx3Fvp26fOosXNIf4FffiX
LB7VeerghOpCQyU8mNTopiaPdG0DnNSPhYMVL9QM4+yWUB+HEkQ/99IcT4IVaZr08RA3w1tRtPQf
4mzahVH2g94nb/9cTQhQH2BbhL9bHsUpeTVKt3rIQwFcsnl2gmk8VYJc9C6JTk5QV+txchkfT1q+
r1uAeLypyBKAYBH7B1fVSbQ7sokAuFJdb8wMw6Oo3SeYimeOFcCdKsHmOTAilh1hTBCeXgjX4HkJ
uZTkUxcX3Ha/6kwaczwERMG+wyE4ZgMKwCK/DdoXMQcRzUszL3exzmVdPTn8FSwbDgrq4ClJQ/s8
FkJcfJ8zVdbH6cmMKq5rhwlEyHJnF7DlB00jnjBJta1CcrVtayQY818dFzLcVb2W7FQ3JttmHF5y
tG/PSZUdDaAcCf3SY5aXzyluikNU8lgiQ8nYPeiKVz/8qvIuInce8KPmoDmR7WQEZnTuvCHqdXw0
f/FMYV8JyGMqIoVEDIVog8y9TlyUTpS7h0JJwugmJCEyB7UwLxFOXLS7oLhbXgZTj14bO9oR121w
rTxFZEc9bWxckyuFxOgxiqv+rRmdfYUF9yGz+qepyNDk2vF4Sgtep9bwN5ruHgTkP2+IzmGGfDBI
IJjTJ3ysCsyfKdzcj8XJbJ9yVSUPQ2Hvl4ocxUMbryfQZU+Ei7wu27xequvoDeLqNm+sBebaZwT6
tLzXVD/HgIzQzdKyX149m1HZIwaRAC5pN3jQ+VJ6TR/LEJve/G9Elq8VYp0LdlhgfMAdt4YOaFjL
UcFU/fBzKTSWVw8fOWazWlVb/L3RwdQtPD39dzuk2nGXHzK2VqRvh0TGQy3Wo8OyWoZR5xxNJGde
SZFllaQhqeSY6F16cYN6BVPNXYOmGU89R272aqQRokTHycj1MLmJQayr8Z56pM9oPehzdDynqLVH
HiW4b4VVYRrzGol2ONp06nXU2F3dsCDhEoqynzNZb718t2xcZSeCPcQjeKQWPDQkmpsy5VRIBYi6
YtV1TIyWybPeNKfIQBs26AOhDvBbz6OwCAmdJ0jz65zGs2QDV+zA5zoST4vCkR6Yq8RhuVaG6NlC
OlWegcKWh0Zkn9Gijgi2ArW3sX0igQuyc4Z2etORisOeYyQPOb2jwOiHSxR8k9aMpxlBebI8iZUu
22+cJ9/EDILFwc8bS7bo6GcYp7SbX4efErfuUDUaw2OiMCREWYFUTmmXID0pjA0HMwl+TnJQx1pk
MM5nCWNi81IoNwSuCiCXWJZxZIrb5qflgZpCVqF06mbjBzjwcTw0fW9AP1NnJrTlhi7tgUi17hn5
I3eqB8ZfFs2z5x7wyYlKJS9RbHQgjxSKLtEzhBDqOetsiO7Cj3YQCDirTMmPUnuZjKyD0pmz9kOS
LyONgJPcxSKrEbjqBSCie/GkW3a0VXXHVYTc9/EU0//XMBU4u2mez3IWMbcoLKnq551WD9qGJZti
3nKNd4mR+BC0JUmi5jCn++KZt/KnrrmXnU4yYNb/hOIZ7cMS+1Ah2d1RWb5D5DmGKACOet8StTuX
bkwJIcDg6GTqDbwlGJHLmndOVAlSQs8+cDJv90ufHjdMta0NuGA11IOOAcpWEWC858iB9l3PMLwW
PfCJRg5n6SX7tOmL2UzpbCMQM8+T0xbrSYBryVo1zFKOcJ9UuC6UZXq32PU+L3MhgzysjRtn/Wnp
PeDqRUtZiUc97dcxNJ5VBicDEwe+RFaM+wSaCssPB3CJgaCo7Yf+slQcU/QctXGPhz2I+XTmPggS
dOvx+FMbw5/pmHnHZMg4RhnQhwKXwa/mF/uOlC2iHMhqnJvzbuxVq26GkNDEKDdF1p2C5FzXtFC5
yt+C2LzHgXgB8NVdWzH8dISDf9bXTmSDVrs6967CI5UmtnT97MMQKofM3dMMQ5RjCeyiElh8aY2P
yo3mcLowukZF0qx8/6eONHFn6QDLc1l8MeTXysOxK+0DKmHiaC3z2fGDbofSV33Wos9htyd+PHoJ
LdK9ej9P7w3jNShc5fNyaqwZna16AaBqPg4ECUw6YD4wZudvKRnaXZMEGE9ZJB8Ve2jFj5LIyKse
PkVeR5ARjcStEsmcWTaNu5HgmU2Thj881433eYKip+o9prmBASYoLNWuVH24BcnYH5dnh6woe42V
X64BK4ldKOBUdn4Z7EvdeiOpodsFMsMvEyRPU1pYx6jgTWhy8yvnVmJP58E2dux3OYZbOx2m54lZ
lyOMgsz3aFth4qEmn1UmMnmNhh7PmZYkx6X5gHC+AXiX8MoXPAlYHDDYijx/gO6UXrlo61B3r5oi
pYQRVOhq+iMLeoBUTdtx3rIo6GqxRYHCqSGEomcA1P6GOquEMMY1ayIFoyBTP0xZebdC+u+JkPQG
58q3z/Q7rNKano0IrpTmhGe7OIJDdWqGwdmluVEfMninWKmju9KCVynleG2pq1YJUTVcALrEyw1s
e/nd4OD6FDz3o+vvNK1pjhE9g+tyC4NarknKGR+c7pFpv0+oKfQBo02+da6skQDHcFuEYFTRRubW
JIk6zJTD/UEJTplZAKcuHkSbMw0km+UWJddSc9/T2E3uZpt/k7rnr8XY1GBLxAXcu3EFR/eKmo+o
KaP4Hkq8WHYAfXpMPrlEj62MkmSJqKEW0Fc6FxB7mX3+2D+hu5HDGBI9Ohr3GDzUqkk9EP61SaPE
+FKI+keRTMGTSSsD4Zh/7TJQfkL2rEUp5teAZIpXstlOdYYnakg6hT0/QWCk2z960XNGMtk5/Kb7
TP+b+9X105M7wOtpINx4MowupF46xzJN6TQH5Xjka98Ds8GM3PvNHTt0vt71IfibMp2tG50821P9
DirGqU37XTrpq81+IUSSftf1rzWMCIW3551Y2NfK99ynwta2ruOX5GpopFPzUm0nFXY0vtKvtD69
Y4E6jhUlhW+ukgNrfbtrScDaRuYO/HLCc5NmuyZGyZtpmbVNDJFCIcj6szWKj9eprrGgDuAjJEpS
okfg5qMlyk7Q2/B0Dk8qkeE7rhxrFfo7koGSY4PY5BajJsSQ1KN0liVVDfXNJ13P36dYHiZWxIfG
y/Z5xhXF3gTDoBxmQEtU0elofo5RwPfyR53uVPNazu2oxq3ZP7rywY+QQ5V9g7Ij9JxTUtFj6ob0
OpnWL38c1CFtUAO4qQdbKg1uDlzZbdS26YMTeTPdzybtrB2Hdx3GGsFe2LK7yjvg+d37HOQBQHqM
TwAaNvmvKVWPYyw/RwRdwMRLMBg0/npColUS4KHZpG2WpvaDC8MuQUsDcAWn5fGHQ5KrxilBC4rD
CKVxa0c+6FCQJURwxhs6xBCexHODvgFlNoLstP/aFqm1Z1jcI6JsvuWw9le+k+kXtqdpbY47WUTg
JzIDelLS0KmMpy2bMER5WL3EV1E8Z0N8GY3qWdQBGJ8SXy2xw6dKmiTeE7YpfHvjZ/0NC7nJYkxO
hpl9Jjmd/kMLq8HyH8uGZlRrUa2kNPuIlYBtzinCHvNVi5l6Z1XuqXYFkORCoZqAh0I/GTQ7U7rJ
Uus2TGkdJh5Z6o54GWVKeICRIg1nri2RYBG+6cJgSqmbBNHecWq6JMd8r0Ees5GrjgsLBD20fnkF
s0J7o8+8TuF7u66D1aJ4+fb5OH3KBw/jmvazwoa8BkIBSizIANcb/rpjA9toE4OnCkn0MdOZ+vOk
eZ28D3SLwY6Y+LC0iGcX3llGtzUKRuPUwRFJTW/vZsA80T3ogF8oXccaC0msG1QZLobsUb96uB0G
y/4pemLsR2iZZADD6U8ZIeHQ2Nkhe5YycRBFHMpi1zjN0/SUogsdQUVhA8xaheELItKDXjE3Ifz3
iehr2A5mkW90pz/6mvSOSFB/leEEJrLDo6RhdlHj6JynUtwTRcCTcvDRpQ7jP13LLn5BRwpRX7Yn
jBo+TXYL3GMVhqgUidttEhhNhYukM5gIBPPEFjizZ/nuxi36T3juf9ElpGVVf7Vdj/uRYBmnzDvW
A2mgJWDDdZrF56L0EaCBMiAN1Aff4Ba7qRs/ySh5nZzBW2Ue97jVulvAwZ5qdZfz6Kw9jfi90huS
NUTkDfvlHSL6r8SpXsPAuJOmuQ4boGehHn2NcUwCkX00+ZNk2QbmNrKMTx2K1lVt5xJ/cbjzevnV
bmS1hWUATldV7sENcflB0OGDC67gc+CEDltO/lj6ERx9iUMt0bGhm5q/Gb9ykuh2ynDSPVkPa9tP
7sFEptUYjl9hnrFz55zKrMnRtmZjrEJQAkkCEg73XyTF52LQc9o8ccSkqP6ZxjXYui7GHNP8srsu
PwxOd9E83Dl9XJwGm7zdzAZMmfGlHJKqsJclu2Y0ntwsucFhUseBrKoaHyw5x1RDJuJwDBpHHzs7
z3A5biGA7n3BBzRoEJ8KzX4zwrg78Si8ira8YExPFQkWDoOiPaTdPUwJfQ1s56Q35o7UGWIu2nrD
+29ukI23+zWqbp3I7+FIUkG6DUy7waw3u/psWcHQCpwz6KujUtcmMaGQsjseGC+v6LHtbA2fksKp
BtpLuKtMht8GXi0wE/ZZA9pLEFebH2LvDumc0qfG91pWzgbpL2eF+qiZ0Q0cKSGYfr9unD566EJ5
swO0J2k+nu2sPY8e0RXxjzI037wUMqPm6/u6tt8CI/xJeHVqa3TlZ2h3mRbuypQpeCc7kFCXo/Qp
Ld3TaHTfEstMrj05KwjPACQXRc/8VpFnJlrv3MriFNOhAHhBrqLd+I9m1PSPGjOXgs4ehDbz0NTt
cMXBdYm1JNyDn2DBUjzFXIsegx9xQ35pAMgUFpjuIDXYvK33cOig73hkAQwqfqDOqk+1qd1l3+if
wIbmdEJM8zJ1EMut0j1oIkJHNqYwwPL+x6AV2dXQv5U+IQ1amVzqcWcw+Tk5Rpfu/EyVG49+FqHu
qC0UlX/i+Pep0NPj2EJHrqUMD72ocDks5F2GC05XFAhnQOjEmXQewzmKSw06je7qG8BbuLK8zuns
mNARHbvu0/KD5LRg02JF3XlOTn7Q/D+MXPy0J12elv9U+XmzibqJUARTyYflh0PN/tAoTPiu6zu7
3ivLUyq87zHRGQ+0Y3GL0RTZ2AOTvVyInoZRo1HFEV1D7h3TvnGMaXkTKqYqk8EcQZK9UyCTn1sF
0eTT4KZOZrLR/QhF231i2ub1CeHBhXZe9LGJMeJz0sgTbsY76srj7BVYdYHtrggURs+b/QoAKJ3D
gDXNGx/l1Jif3WJ4rSo0aQrPnDVQkI14Xy+aeTcMECiYJdL10vlfBNe13ngHSH2lRmMWp2hKHRW9
VByq8TmbpeUe8kiqdZkgS3Lr5ocRlVujKtTerRQJ2bEzXAS7OT1mg/Yp5m8mnuC6uy/uiKxbTNui
H6unNi4+fgOtxrunkHi6UkN1CJ5zJWse4zqZE8nrtSpcZN8NJ1uzr29mVf9oZdWduoz8mcZEBy6t
K+lkR/LNyA+UxadF+4XH9EDUE1Pm+VsM8CUdV6u2egfqIPFZPULf/bTIpNCHWRdCpRAA06M4EwlP
1xh0gNZpdPXHkw/oS8CWPIMsnlbLjCxvw+Liovn80KExSmlCqe4jKvQVf1P00e8LIqbBYzJ8z5lY
bTxaP6c8bUKGekW5CggfZCd1uwfb469NaOuuayrUTTJOpJtqprEigR2A9lQc+Yd0XxqWtqPgYizP
gKydnLNsGVbR9CNTumqKdI1wE928sMpTDwwRMg3B8czsrLlpa0NrKfPqxSMZ8xYbyWPrtJCNSnRk
ttvw3Cyjvwb8cNAa9oN0vWvvoRiM8qqiNi04p9ttskFZA96+0+W65JlAnatbAJ/FE6fqdLdMa5Sb
fK2R/60sacm7Vmjs4fVZgNlfQbrTiXjmBG8rV+7bkTl5H+K5ycZdj5X0RtPoZDcBVuUOw2k0n2Ry
76PnCcyq24AQBPhLQMG1gm27MiPb3/WtWlsG0E18E8xj7P6euR0nrrqDKDzOjcp5ZIFJ1zXrsx+r
7uxYF5LkdpbhlEC8QURRBoc7lBzFJXTKTy6viG214d0Y8p3WO+KBpJ0bV9TjDfaytRHikR6s5KcI
m2rXBNhOl4sXOEB0SIGW+yEUwdPH1QsT95Zn9aM+UYqpKLY+yyE59HP/GL/FNdxpzB7YaGSJb9dR
35i9h2cNJHYvW2LFEroZjejJPxO1OPgNAgBhTTsnz4Zt5NvUz+lHR1eViKB0/3OZ9l96rfWY5VEP
z89OXhU3Sw0/x04foAagS4/978tqM025CzGlRAMEQq0EN0JjwcGc1xoYTvyOTm2d7byB3HWNTpxO
Qq/XBM2TVAFy2Ca8uUMKA7ukvzFs8tED1pJN391i/ByD616BeB1OakT8tLQKTM7jT43hbzn7zgte
MBGFV9DKuo6CgpZXjyZ4VPTxuk2J3ESDg0pTB/E3e646EnCCWtuk+sNIOwf0H6OwkVjOsxGnL8Ps
cmIZkOeaS7SqUqIQXD1jHjmLciPwxTMTa7O8q2SlyDMA6l3oI1YpCYDo4dSQKeqvyaNhQ0Ondw8b
1Okki15QwwZrK3S4sdJGQQD6hCAUDFl147i8zJO1XzrytBIgTg7IqeahVFlC/JJhvVu0ez1nA0KH
cmOzPCY0e9yNT+NlD6nUZP42EHCrD2+xBvszs77aBrZoAnepnxx1MmnzYmCGqT9PQsEIM3wgfh7m
VGQQj8SXp8iGJQWMPDWmV2Kacasiu/Hs0t6bzljtl28dZzVq2PkVByDdH5zA/64RHLU8IK0BoDOB
dfRA4Qi/1hvUNydF/RFM3r7lyHIfJcrMsX22qDYPSdzngPQqZ4tt6QfJq+lZmRO3bYAyRIO66z4Z
1GaL8s6JAKa2enUrcnDpywyE59RG3GVR/0OzQWk2S4TgzPXSfnS66n1paIkpI1HXB9sYiGJamQpc
hO7q7VrOWowS88MRTJhFtfXo0Mda+yQn7swmYC4wf8cxtuY26idIoRJKoReBTyUQbj+V1c6ZRb/g
TbKdzLJgx6VkqM3jMdvWapTDwwAfAdSB35kAT2isbYTBsNegF023kMwUUnSZpPrhWUIaZmgMkkBl
dIukvmFJdTnwwdCsYfnYj76LHssLevOTlqkHYjuOy0cPItrDRReOe1xQxbbLInQCFUYnU0bGxik/
s38ZdxkwMQ9BN0sapRyhoPB0Wr9Vs8glmPD/daZxiE3PX2kgVuaHHznCmw2W/NbQWF2GOuTZfCdC
tdnkNoBEXjtQUgbMl3LMOeZF7nX5tZ4bv0ylyQGZtjE6rRwQqtIeyIwQa6wXHTz4yd/R1Cagk7H4
MafRiEtn1ebqTkJTyqSWVBbhlc1nv05uNV2js1e78cHRikdQB8NjKsQjeZUJFvqXVk2/DKumv5HZ
/VuXD28NaTIPjIiIfeBbTGSMAlIp3wY7IX2AMcQjHAz5QFb6keqaStXfsXAl5MpEr2GJ7kNTIEVo
L8xZZ5m5/phwqZj1K7ig9VpZqrIRV8f+unTa8VT2rn2Lalgxy8PSmUJ/qnk98HSWn0Dio7wzrml+
pk0GMznXo1219amPTNoTcJdTtk3f80k+LrN2X8nWJhoLZgBuC/dgazB4WrPj9rMr7lvEwm/cIyoz
d/IPaaBftaT8bsPjZOpd73EwHiDrR6C8ifihELuavgP4IWy7PSirnePb6b5Ie3eHYnLaITOfucVM
PkvTeHMys97w9wbHlLkfsZs19AAY+Mjaf8WBlz3qFf1XadqMsSICEpT5g5hmECo1wpK89PUHO2k5
aSxSlgJmOkI1MOUETiEyIYvmMHm9fjXmH1bT2KvwGeJpd3WTEOQ1G0YQeN22nRX2g1+qb+M050lU
k/tporI13DZ+YYhhbdsBcYjBK7tFjlTew2ogLNej7Kt5e+PwK/GK7aaGm/KxPg9lla5HUIMbR+MC
NVmNuKcc9zig1aEo5d5SLclcHHGPmAy2yIiZsljjYWj4XRm6nUUXEddvWd8Wh7JlSpIysjg66alE
M3aAPUmGq1sbW8dCJxMUjQA0q6C0srFsMvJcVm4o5N4EvQoLjzpVOR7kI86iKAHPrtndjRDnnkUw
3FpXLq3PCTahJqqr1tVflq3I9LsUdklqQwQeD/k0uJdEbR1vYF6if4mEYszh18deNczk5zOt0chL
ERtQV7ouJjUUeEpbmK+5zfHWGvTi1FbjjO47iyIVH2scwjCGnFb0DoHYfbLzFpZjqNVX23dfZZ/f
ukC6DHGjlzG0hkdUqOfREue48B/5oiDRZwBPWxtXmosCOCv8zGXlpdjdxpThymFW3PD9Z04ORyVp
H3MNnUOSNSavIDe95hm8eqWS54rg8rUb0BAJ8Le2hUGzVRYY+/LkyLgP2ZTmfOZhTfYMJAPCjdR8
kuMIiU+NKXEGCU2HtcJh1Lo3YHOPZmttCju+ZuQ+khVGg6RLDMK7pPk2lT5yfxi0maOYY5SkKrBw
hpYI18oR8c7LMIvGea0dh4itsES0ebI57q7pmlJXLvIKUADnEsFCOYR3EUoS7KY9YCSPGnY6uYb3
Yumdfl42sC4HXVkV1dEe3Y9ftRymvSJ+QDRU7tVMWq9mlfJ8Z5nZo6zRmoMxtQxJzGPu2+Kc6ohB
kAhdne9LAVeojZZmYs/YjpjEecmjnwBLYpzWgTb5p86uKJtZ5UVnfukKjMm4RCjG/Ag8qjOC/oAm
CqWomIuTJ0LS/bMdaN8Nz++QROXdZ0kg56pshX8oe4DEsdLtdZvxskTSzmhVUg1kRTwQxeF+aIN9
19aJRoOHSJ5RC/7esciaFA4euGJdFlq6s7O02uCsbngjqUhTWbdr2yi8G3dvM+IRPC9D89jVoqON
cn9WSWkQkruXeq6+lkNy6Uz6wZIXC6MKYq3GRMgBBL31RIxlkY4chy7PcaJtKssaQp06FhYJ1YiR
n6vSzI9x26Nn6Zg3Et1V9F8amO2H2g3HLWxhVBpN89C3VHJp2ZDSGfrZri/T4MIjJBr6sYI9hIiy
IxOy/mEakCp1LosTC3QN1pPaRHqb2gnXqeaRFuyZ+FU5VQqDdDzlI5TudfhEUyTiJ7ISoH0FzZ7b
uwd5cJIRyZRhHL8DXxxWNeGqNyQqQcJIqLDDt0C56aagbAZRGKJIsYh1KGuavKoCs2k+gGmdL4P/
zTcMOiPDiL2py1/tcHifzC5jZ+1PZPTwivn06GV99R2dzB29rPcjmZS2MyUPtZ1sAs/JDgSeMwK2
i4PgVfuwTwfIrKnP6FeXSAdLDfw+M1mUHghJdbXPMFddaWyiihCPeVa4z8tZ0wPR09rMcIWcJTah
+hKkoXMehhEqoUuSymA8+xi111bXS5RvocEpAy8q8Vz5ITKZr6BOeVgUEP6gkTU5n8wMxGQHrycq
PijlyKeKbU7FKDytwmAgZ9HLSeC+2W17Z89BooxRnsZEKg5pfIzJI7QG/3tutdEmMilXTAUvyIKR
NpGmFxS8NxPYINtMY7KIFfy7yqPbYRATUoT7oZVnTNDfCUP0N//tHfgXxxN2Fcd1pWtYEvDHH+bM
suFkMxaNcVsUh0kc+DfdgMAkTqQSc9TpKNxcnYZECcEyB/p6WFQHRpU4gMJoPPd+RsAeE7G8ltCf
khXp5OrFHs2Xtgu150aPDLxjOY0YJmYxh/TE+os749++A5Zo3bGksA3L+dMQRJoWnR7CCm66OTmI
2518Z0eFugTljNtvVvSbQS2FqGV9BQG9jmMwjxXhYmUziIPlB+ZubKzhW231q+PBJeOVYtb/1Trx
zYfD8apptlrBCQtfwHfrZALHf5H2G7Ov7HdhP+wViDCm4zkGTvM/GAtR5fVd62vuh2Urt3yowJVP
bWo4iMhyz6NCRuWJZ2FCIwCCwa+gICZC/dVhPv+mPz+Ja9imp1t420znDz9xV9ddrLJAuy3VoZaL
6kvOYGi0YCyXeV4i4RhhbQ8N5NGEU0BmDHRUKFfPrjMwtRgQnBrzFhog1a6q72lEdyyxh1kZ1Ky7
2YQFc8BdlY44SF3W9/9+nq1//fxS6LPxzTAtczY1/h9zGLU6fZ5m0m7KUtuR9fPmq9JaERopD8uB
g97OJkQ+TBeCxdMLNW27VPkGBlA4l85Jk/I9UPp2yGvxAiL4RMwhce/qhcjyeJc7L17VVbux98eV
Q7T61qunZOMrVqk8LmAmG0a+7VHuHoMCLGHHVB2afUPVkrt/gdb8E81huTrNFowQGOIgUf0BrSGi
N7d7IJKwyHtqPlTG1z6eTuDA1LflrLfcRB+qDo0DA1atW2/JjiYNKAD1h6A+Z368bXtSs4swPuce
posE5Wifhz9t+b7UI3rjFse/3KR/IEX43NBEHMNyadB64o9Fh06mmTYuHPUKSsC2jKKNU2CbR2d6
t5jdwIFETS0tbx+YQHjjLK63PVlcxzRCOjbaXxbhx8gfPeYmc0opEkhkGK2OM0KeYq6SKHwAVNoM
/HXS6GfPyFJW1kbGXYtMpj+G/8CBBzjMfAyTDthMas6/et//9ZuCa9A9XKWe9ydDoiDGLwwzBijw
vKu1jBBTAfl+J3sTbkU3WVRG2EJJ795Cuj7pmuh3gQGYspZFtjLtEnzs0NNmYdFDF+uUpMdxCFrE
rHR5xcZLEG2lzClbZiB/uUv/XJS4SxI8AoYWm2/wx9MFi0jZuYafGs/2g15ENBmrKCWaEwxKm86t
mrbPHhKL3bGJmmIbxCB9RU2hziE7CIp2E+sVmTuaLh/iOiVTjnOtz9wNZSKx9WlqPU+Z+KZU+Qtp
lWRWh4Uvx4O9w+RPINTcLygFfrEC503de6flEPrfX9L4p3PT1aWJ/VDqlpRwBn5fL2bCRx9oEfl1
hGajqinbb0aaBFscVA1DX+jgArh8cApr030MZsM9OLyC8R1hzwp5ZZtUp6qRctPr0WfY0cmGWFF/
lbfu8Jet+l82CZf7MC9qvDykG/zx1mh6ZzAJwf0VpbzCScslwwzXoa1w/RWrtjppYo5HLMeW9Y5h
uCdzcHG9Xqz/ctH+aYfkk7hSAmlmw0JX+PtF683SnLSO0L/aQDwXDtGvxquti7VTtUVQaGq4+NAm
knUjmtiMls4JG3KZgZ1l+bdrVyMhpyr+4gs2/7n0uzrmTJ5WU/c8Yf9xfXBk4fDIWVU6h4ZvNsuM
ESobQzQdkN6DV59fNSN3Nmj2BSfPvgTpIXi7JDPfMazeC9Dla/x9yabQCF0LS2cPyW24mBWKyUJ3
f2FZxy7COeQvJxjjXy6ogV2bu2pRctj6H7sWh7xC6n1t32a9P7JdAiGR33uElG+Wt8ntqAxKHNfM
nb2fBdNgQ0Xio7Wa1u29mL3yaaH//88lLsu0gwNrPpjgF/79RuPl1gTJyPK2vIymo7CzOMavYYK3
bjX4Ngg4E49KAz2+MG+WHh/U078eS/5lHWU/lzoHVd2z2D5+/yAaCWDePHq5pVM87i2NHTe2jjGH
Mkbu4DCo0CCdM74epoRT/iyMLTjNeUzO1yjlnK2bmT77tQI4F2jdPvaliQlfXZZOhSQlBKamcxG1
E/zlZfmX06nLJ6c0tw1wBwRs//7RLXCAnEVs+zZn25+dsn9J88Ijt0SvMAFxxgDQxCgqzN7yQQ/P
vos5p4bMv7SDNDQNxM+Hxv86akZibzQv7feIJsUhab9mZiEwZfn9ti6Ne+5RvGpxq59mb9t/v/X/
dtrgwkvB82myVv55tFLCyrTActxbqHsaSD+t+9TWpLbOXs48zF56N7yFPSgaMZp7xg8OBGymRcWl
6DGULJX0Byep6A75GjcYNlM7Ga792cHc0g+J//zfn/ifuDwORSD9oCXBS5o1b79f+mYoBC30Vt4W
sWQn0UaKhH5RPUY7NCUMtif7DYeCj3Epuy0Prx6ISybpi7lWa5FKNcZXESVHZpzJ9r8/nfVPdA9Y
NYNVVJjCc1H6//7p2lYV9hSL6HHRahY+A0nUA2DGU369N1JvDQ7SHNspyk0V9fcyDw/LauA74xcm
iP2lBbtwV7bxYqL1OVX2E/JSgoNEqz3USg5rnQ647nPibqDt8as+xn01BLY6keOT5mggEeR+McAk
XvPGUZZo6iSBpOwn2554vsho3aMzi+r++8v/C4ZgJl3OdmaXcucf1v9U9kIj0zimac3+oLvBpxyn
JR0Dk/huNC/7UG/JeSU+k7xu/7gMP9JEeI9B/Be+CwstF/r3mofPYNuQoBw+DweM328EKtheTLUZ
Pi7nqoDu+FFlsDwKUoyTHA4VzebKooeVTM6tzg3OCZkKOclFl0G5GJOwwnS2AZ9Pn32RMX6a5pvP
u4h29km1ZYT0YwB1rn9Jld1vbYSFu+UH+S5qbzRZuOV4wbisiZ5zQTPX6brpwdA6dz1GQGWXU3wx
Bxi1BbLhRFmfSPs2rnWRrsrJHoGiYdlpo47evD+sQt1pcNXRcdAZygwseVoCnBLLnCmnLxmpD8vS
ktvJaxrBmo4q45LWBc3IINtYZTvHT9cWbpUUKn97dozite2o5lomAKuli6ILLFZx+T/UncmS3Ea2
bX/lWc0hAxz9oCbRR2Zk31E5gVFkEo7e0TqAr38LqapXZIiXWbI7ehrITEYqPREBOI6fs/fan0Jv
woOboKKdoTesMll4dxCtn2mnIJ8kvKEbi6+lk98YKHE5LLX0WMsTFkn7LiYt9V3Jn3Y4bVOHtEdM
n8xQeosW2RyfYM7fxwPEY5dvjjEGkuQCk/JR4SfFJKySC0R231yzgdEYcRAN5dek1O7p79+nICQX
3zRIOtM5fzPj5Mjw4XGfvndgLZDUheNRvErxNTBH1E3ZRJPGmqbj+zz5fQ8J+rY5DogFPvhdfrJh
hNSoAqSh8NiBz2rVOGRqy0g9uR1jWRA7M3nbd+++0iZBW/5weP8V3lEubwJ/4p4Da71u4LSHxfw4
0s7dNG23i7IlRNgi3uuD3++vOA90hwKlu7eAyP7SxSCfxy5148JAovtKB2gdF634vSmwLfaqbp6t
OdrKETl9ARHyYM+owyXvW0XOPFuVB+8hsP+QHRYOWSmLLDRJ5kz6YVHzTvH58XkPF76PgEYGbcoO
zjbeaYjCARR4fis944SspDqRnVmdfGu6bU0PvRtvrdqt+GUd0g8l8g2sHPVaOEtEejj5Vxj98L9a
09bMu24d9sAb3wuk9xv6/aBpgAtauQPoDxNFpzu1YCfyXrz4s3aubCx6dy4wxSw0N5VQ3jb2Jnvl
TYQLhWXyXIRFcOm3zdewtN8s3ut7026yrSIQ5sFGirJV0Rxf5Z54HG2Ov1px1nCMFtH2kFEKtdwc
E81MMt4SWPxJ4wRHG0X12kJufeSBz5NeHb2+e35X3isHx6pBKAPJ8ogH6vTJqhhGZjiskT836qoh
WMm3yTanxLOgiecDPcAOS5ZS0SUN+DeoD3LfpGO1Y+bNVEV6zZWs9TVOez6EsavuK4GwVIQpxEuF
/7jGCuEGo32lW/pbBqDW256pzz43JkWWkIPoGf/bmHeHUt02pjdeBOjcN2ldnnSFHDhPMSzOYU0q
p57ma6fILpuuI3lDDkDCWWKVjr5FjglHezVkzpVyb4ekNHaJ37ZHy51e8xaV5bhQHwrVEglaZLST
E0yW1ijti6AJ7yaTtLuUtvOU13fvw45R27+bomcQmseP0/wymxHYnCy87KIB8ykl8cjs/UhXi1QV
lDsV4pxNzahRk/2wBS4/YTN3yHNDp8PUJboIktj7KhL0cPNHpGDx18M7DUULyGwAtnBpi/74Tot1
5TC7zqvbWBp0wu3MuTTFxDnROY3MOS7I53JJLnCYvcfipoohmasqxLjhePEuqchqr5pM7EuCK2Vh
PIRztGYiRoYGzfANqLKVr5kufrCB/PUYBGrM5GApoL/BTzg7bnhdXs/g3etbOrodjXZ1quEGXU7W
hJrRgrnsIr0jLyJBj4B62VEmzhXeUmhSIdk1T8Lt7KcpkU+//r3svzQJGLFAeAqoIUNBpXC2YUg0
oXnBXPgOzCEytaBdiYicCq81Lphlo+kK+1sjq1bvz9OQNUw8BUbJpQ/yji/yc9IdHfWSs4/szIW0
wjHVYvwWE/y0/C20XMUBippEILAghCJCAvsliTEvMAPGzg5hRcK8VgDQSJp7b3BgJHjIkKK83nXQ
ehClTO/SdevaI1QOzCLtSQua0geHAMtfXjLfb54O4zMf9jSdCMqlvxRLPnN+5fZTf/PeOHsv/tXk
HjjPr0dXD9ugnsKd0VWf+g7NCCkKTXCKFXOud7N8WaC8aP3krm9WtXXXseuGifcsZf5nI26mhXoh
w/jmvRQzCQ1yuu7wvrnKiDmtVbMPRGnrEHRIik7su+NFRxW8wYNTXFWfdURc7eLnHlzJcM5v0FoH
BmVLKUeMuIjAXcRXF11UXIEQ3PeMzB4o5fBCphAoifZDptGV/k3OIcwpuwNqVgLItBdvyjn+osU0
PkzCf36nrkzmqx66E1rAcF24PTPuvPpd2M4X28XrB7qw2pjZvBVV3O/ejV+p39EIsckEMAdqtaJ3
Sxqf1Sb06XRJO3hsYiSLNvJBUokmtAqBvW9LvQ7VhWUQAK0r8+n9/ijI+tpx9H5KGfNnQ2iRrOYQ
Fb3cJO+DAs8xjoKBzNV7pTeNJDoYfXPy6dJlamLcKP07hoQ5kXQkFxFExrCmvjKXhIu2mextlSdv
hv8Y2/ZFi5AEzhKqtfdpcdUW9B+dbdmBavVKP9u4dSZ3Po44Zv4tVM8QWb896pWQaq1jbd+0bQwT
zUMkt4SJBAvf5f2n1IKoEOzF9c37RU0RVWNcagNHQgXLhbt/6ET9QAzd+xHNQpdGPTorTA/jZ7xN
aht3qGlEQ14CMOg1snuiiBZZhRPEi3IqD8zrqq1511C8odFFzDJO+ckBZ30wE/kw+tI6QrcGdCNu
hdU7e7/p7vu+ObyfU6XrPQrI4o9D8oZiw9wFhUeE5cQdqEue57g/GU4FM28sb0owzwBO8lOJ1+2y
FB81iM6PKPRhHd+CFm57cMj+0jF3Q11OqdWYN1Gv5aH1wZ7OGWrG1pUkhLl4im3ZXjcWjEJeUfoQ
5K3zZ3n3r2iF2z+f8bMMh7P//G8iHa4STsxt9a07z3T4IQbi/6vgB+rw/zn44fLz/DkDFvP5LC2C
/+nP3IfA/22Z0fgL0ZqzCuSuf+c+ON5vwLyE5TtewEbK9/v/ch9c9zemgTSMLA7JLhM9XpX/yn1w
zN9cLwADBmg/pKFE+fo3ch/+vHX+s6F7WHF9RlsutbBt0YcQ/OLfT8zaccqKlBbF3oiMWiMz8ml2
rEQBIPMU2tCUrkoAHTZ5oswwV0YRLja03FEprq8omu8IzEnh+uTDxIvMaCOz2mlttPWp9xCEPJHs
Q3UjrbgpDoMw5vZNlbxryZzP2vANx29XXmAlDgK49048pbdNy3AGQ1BERu/GBUNkbqIuVONXuinw
WAKzjq2tYEOkpQutCym/kxflY9KRM35j2WkDzW6AaHwnI10UF5ODZOAoUCH2z9U0dyaPftfodWZg
g4aEBIzf/gLvzfA3TLxJhYxFEGWnbHZjG/BTYniHImjQVzAGx9z4NMbkVU0YhkU5/YHWvYOinUo8
KDveFap5arLZGr6WOsJbQMiyV0gG/bEyMh9irF3RwKiz0bxogzpENeUXY/DZdBsik7s265s/pBlQ
+XRKrttC2R4lzzKZ+aN1hpr5V+w1+C/doSzRX/e9iZEgLnQJeU0rWyMxRzYkAWZkQ90M6BATz5su
0TvVJbIY0dVXaWSI8jIKxyaq1345psTpqjEl03hNDFNRPU+1m7q0HOymVvu6ib2b1G3esGNGxquf
ZF53T9Jc9YxZ3Q5hXTs5r1TPSYpYACE3ZftZITAnJJbMthkfmm0bebXK2850LqsAnfvJ6MaJyKCq
imJnP8ekQj4CakEth/7UTYe12Q9+dUroNYxYg2QJKphKIUCZB4ElgbWES600n73Jmf11SSAxesfA
rtmzMRi4x7l3Wl7nVho4FoI06Q/2jPhlAM6CarIQ5lciKAqH4CyQCw9l7/RoEckdGut1Icc4x68z
ywcfM8Z4wC1AgoEnDAwD0OEG2yXYogjgUHE276/7OkCN7cwcd160jaTpEr2VMz8kTtzM33AgWWjW
46kyKlw1tRxMsZnNeAht5P+W510FAhzhQYMM6CgZcsOmMs9UfSfbpIleWDwsD11QzOCO42W+QqPG
DuuBCXMfhtdx2UbRTU62ATOfiaEcrcJuniMiGzlGuYW7A+uhmtuK+gP+rjGEPV2jmOKINwTHE2NV
DLmFOtKom5ETUmXhYaFjq3s/JObOnaFiFcCtort0nGsoPSIZTaFWlq7xmXBOFaXDiAJrrptshaoM
WeMG9I0YB/wEZDbYEjDiphdLZVIfg8FwSY0xhqxVO3qXePJWeECSZIdrtMTPq/osu7V6bGAb22/h
qq9EVZRNueoUpuZP45xMIdZCzbs+jdtMTxCunRL7qOCSGST38MTIZPOIvyH4aSjSU9dGoboy+ljm
dKNJ4vhEBLSpGHc7KcGRlPl0pWeToO6nnKI6uiLSJpseRTOaJL4QkNpxeal0672OI1nS0GrnaDPB
8KG7VmaTuvMz2sOMukqSQgmNm6vEgVRUkLFaV6ViTDj4xfSqmPNCGbSUVW6MQJQWk6VZ+9uwxiq0
0EiqGw1yV56kEbnuyyTGHrQZd13GW7yY0p3tN4L2TeMuECDLCqAqYL/t0V47hs6yq7ks5vy+tcfZ
o3UWTtSwNBZIaVy1WSQYeMccNPLHKkyB91QKjT/AN5bCdkliqZrkupxd487Jm3HYz7OWb3EsfXmY
OVfQQTZNif5TupmeD01MDXdwKYgbtOv4cIqNVbfLLNhIPKAjjeKEuxl6fAc3tA2Igh3HfqnPJoHm
AmhWIuQnElZN9WUqaoPsAT+FFLBmdl+GmykQSXpFgxKRmMOgD21FNNG5IPESvVZf3055JNv6UnQp
4exXccnb9bFpEWQF16p2khYOYCMjE3ejTslFpjlHtNljojKKz2RGk/elFmnhPZemrYD7NyYs1jrW
svqcOLPH/T47nkK2hm/ROjRumDZvwAKXHUy1iUzA1FbxqB6FUKgsBuRPry6pxwKSVtNmMxE2Tqrx
n3FU5bAWpqWgqjcr+Xvjajlf5k4plqCvpqxfu6np7UsmbwlMK+myj9htzKAWMKdj7WEvu/kW3+SQ
v7Q8WeE1QmLRPpe2CdvVzfH5r1RA/cBBtM+i7OA3AbBWNRZEl9hGAEshtjQN38l1Ssn4ehADhtE0
aNbD4CAG5l8BQXBDETl4wP0AmtXNBDvG25Rg3IDAahe+zJBMTBKiPIJalVt1eVnNxYD3y8VZRSXg
2kRKJsPgD+uMpo1qNnzjk7wn5bEIXkJXkQs8WErrTwCFzfjkuIPT3zoVOKwl3rxvGHFZZntyEA58
S3VvAfW1Wzs0wTqWUXgRBsoispBJV1LcBQw8i9MU2wl+6igei4Pq2IB2MVG0+nkcy24yMVlABjr6
NS5Mgrajvn+qs4gUNBOQaf5VxFE+vbpDRIfSGBYziKkNg7xLCxDzhqCPpllLu1YSoGmc5xsgLWZY
8yHJfCR/PcKRJ3gmunVBolr4LTQ75d+VrpWHN64M7OqqU2lpHNoW4QIn1Zic6KcxL/3xTQJlyV6m
UNTeRZgYdY+JzgiN9tHonLFAypimSCPsZEpTZzWmHSLgMi2y4qtMYEOdOl2nzUtuT6UGKNRK9Wka
A8h8a3d0HHSbnV/T4bOQG10mBUecVdA0pPNgV2/KtQ0KGGJ3GfOKhAbbNBW6ErOU9/CAzBlnYl6l
Xx2+IDBmjhcZJXpQMkwsNl4zrR6B4TEBmQCi4J32Zm2qrzKYJnlIwVOOvH8mqa/Dxi5K+ClTZPdr
rHwR7cCxcOZglQ8qKm6kQbT7JgzzasSgWKMKWZXIwA00VobUf3Qj++QdViA2rVVQZuidNjFRMNkh
0Tia9/VS2WSxjhCcVn7wXJnJUBhrlUSRf2rMtElRLI246ahg/WrvFLKx+o2nixb+H+QFzRTMMfy9
rnTtHiqZ14Rxpw5SUCngmk+bMXKneC+y0bWRBqRN/7tOwmJYQ0uxKHZhugYbzBD5C2MxfA1azbq8
0E6cx7tujvLiVRe832jvuMiVopGd9VTnXUn6VTY3kIPCeCQOkoCG9CFRlmddmbpK/FsIEmWw8vMQ
hdMqCSEvb/Ej2PqWT61EDNua/J+rFK/FdOWZYzgAMYS9ssFSDkY0RdF+77oD5Dl8bbN6dPu8qO7H
cSTbo0/GoHo1ZlGUL9i48uSp8/AhPgUMr9oDBjG73bpFRyRXA5oVy5TH3sQoCAsrTiPfbMVpdvyu
5ZrS7g04lzdfy7L1xaGOQ8PfdWaROFcpWS7691pDkN01dI1ow7kGkrikHOgdBnM562PeZT1RcISV
dtbOqig5LpEuWOqO5mWBTcvFA3H0rVmrm2bGsXxoKZT6S0mYKFPHthh9F5k05IxXVWfEGK1TOaYN
g83OaF8DpJLpbRJpAk7rOaU5OM+ThzO5qMPE+dYuvOx21YCvrfadLGEo7AixR7M+0cbP7x3tuQPD
qzpT7sUc46h+jSzZWifDC0cO/P4sXD2f/CrohnlJQCXFapWbTjWiLrBV+xxbbprf6Tjx5t8xD83m
0cPgQ9pu31WaqTIVVnrUlKAN0QFeHJ6El0zDk2s1tDkhzElt3CZlqr1bK/cseWh0reuDjniAt6MY
gU/UcRNNX2AuSHXdzD3ROBbmePdaZEMO5q23/XSrNTso9VBXjQ9aedJ88xpk3nuHNy1mX3bI/otn
T5Xe17DvwRL6zDDDrSHbIXubkmRkYKBnTmt4hCcu7jDOdkp8Mthc98KA0zs9aTbjehdNVtStEQXJ
+FNtCTMGqwiTGKKHKoYbALpOuOmoEvt+q3jFhAfqa+Xf16lfNI9tk3rBpWGU5lI7aLeeDpaf1v41
O5cHGmQSgs5Q7vhaXA5zmYpjTvZp86W1W/QOdtyLaBN7Ru+gKQ1VcTBaO3YpPDg9lBLXwFiXx0HM
dXyYexQM1YpDeR2ttZfbmupMZdBDpxGcxMLRnPJrfxpHTLFdqcIWUIvwzcdYxExFV8xAE1Av5Wjj
GFBqMpt96rHl3CMwIpC5C0wJ8U1DG2f7NEP2D+V6aq/qQTpXBO4SU9+iLe8uqXnrHMLGXE4IpAuO
ArclJy59J0hzC1H2jthQrmgY98lln/QYrExZdCn1oBXMD3UnSYkYXK92j9gePHEiNdSfN1ZGRbxR
Wdm0myHNalqDsohAtzM0DIyjcqssuEsRCNMjLkYWIKmsxWzXJUyQmRSHxm2VMmLetAqxFMHXvr7U
vpv2exfiX31RGAS0UMtoPW8JBUbO2syF0IjejVbH39oxXbIFi0JmDZAN1fqXPY6l8Zhls9nDALPB
rko7VNabiRkrezBLQnMjkmsncs0SoluRNvFe5rwySSvMdkhT3fzbiFExcVdjjGvoVISgSrZFSybk
heAFVphHwPFF8mlwiFfZKeqd4s3Is2A4lnGG/nOVEUVv45iSeINO8YQN9dX3ysolpRK1krGj8FbF
hRiYsb3IRiyWFD11/mLBtoGlRBiz7Dp6he00zwdD48Qu8XHa5rxL68kqviymnKRZGfmoZXJVtZKJ
3SnzCgFADAegi9NdOsEJrFMaH5pBM+c2sIqQkuK202I8KWu+202ngk4elMe7d8MzRWtiZWvDXxyy
slymupk7zBrgcJQh1xg6PSUu+BqjxHvD4btov0iHHfkiqurEeTBmN/WuJUm241ssG9P9PNqqnI9u
GbcBifLR2Ms9RAuPgyheTL+9mpKhrMTKgF6BeGuKqaGAmrbVdWrU3JB2NshH6Re6X/P2DqHmcBrO
PwWCr6veDBD5jIescjMS/zg9RbRiB+HG61mhwMc8rPzhFfxbGB7JzYoZZvhpGe8oJWuH5FlGYdDn
h9S/wHScA3zBIlRXu8oqTOcz/hl9P3qC0qjAuWg+hhW2rocaMM3SlE7ShIOhI6T9nDrIoShPXE86
J52MrVnw52iw/nCTJmWq4mGlRzhBN+LeczjOEk6QzFA0TSeY7FuHAQvHRs63TfiZxnI2TluL3If2
Ju24dw4leSfjoZUi1fQypj65rqQe5p05VpG/lkKWxzbjxiQV3HCLW+hEoX7Rk8hIfamroH4BGdUU
eyuF73go3TxyTmnfDuANmDB0e3YNeBipNkYsTDyjelMGXQ4DAM8w/DYIXXiz9KisbTuoyf8KfzEq
T1GoK3/T2Wm4mR032oh2KPNdO7qN99wCPcWwHYmp3zaD6DBWm2khsEfmuKBoQQ2UpWu79t3iUDdV
MN9OYp69PeQYQtYQqENRQp2Ovhe7pKLrBpzJ6xVQynYSFgjRJnHzbtzM3WB1T7Mdm9M32ZFjvhnj
qKdpETc0gOB2Dzp9RazEKITz2lzqu7wxm/B5cmoZgM1snNq4LswR5FDgRV4drXSgzeaicJyp3pRj
ghmNkK/Z9a/siu4D7nFbN/DrvQKiUTuIBhsV8MrC/mPGazpvi9RnsyG8zFett3Ziy1cMKxvDpd+U
We6X0JgZU6+YLptNuVFVnyGH8cBfyZXMRYODi9en2w0M44ZOQaglbGu6L0kw0l9nDxbBppv9vjmm
GYaIC87EkDl5YLB1S6NqsX+rHoYdgG7T8XIJU8nIHNyTHCH9p8Y2mu4iJe+6eB4smETrOkCH3oLy
KcM23+RZSj73ZRV7cZZdzkVcyvah9Yu0+sNrwKpu4rzoJEiNxpJLWnpvdHyXaUqHZ5cjAiwPM/ta
uR0hXXgvyFLhDNdJOasjjS2vxi6UAkfyD5UtmJGt4npQkFHMvmra6JPIa+Yxz8ukwfMvqOZNJ3xO
0fKo+AuTJQ/bolNns8N37g5Nf+cV3hjrresUXgE125vcPrknbn4gdqcOvMryvjrjIOtgp8dOejBe
cpcmiA2Ee6r2nuQWg6cA1oSQbMbObY8LHUM+1KmZ1GtaONxBxHGmkgTRTTXO0pn2shviMNlq00Zi
GEVA35sVDfbAbo9hy9TvNkcm3aqV5ieh9iVbM1wcc0uDkrSCoN/lWUkKboUTr3w0O7bYg9fEHBjA
Uhpz+Phdy/9fo5Ef4oPPJsSm6y9uBo8ev2svGu0zCZkyeiS4KPV3pBXuB47IO+tA3Ml4b9018Ypk
85W1JiFy727iFzpU1tdfr382lP1zecdGWsBk1grcsx4+gsW843SYLmh6KLTQfvWeCCZs3B9IKhex
6n+GBYQjc5V4g1D4eH4gKG5+HBZ4yDtBDlkIp9nBX3zbJsIAwDiwtV9f0PILn6/jIM1hIME8nQ/1
x3UYI0jwDzghY/bhK47s6BKp7G+ZLtfrMDXGYxzjz/31omf6pfeLcx3cDAFJqDZ+sh8XVY4oajrM
BZ18l7fWyHuyow8fyQt6ALyEQO8Rm37360V/dqVB6C4zPcTfvOZ+XHQgwrZlO+UThfx1iIax2pu9
qKYVe1N0wSMknxCS1M+/XvVccW56JrluwSLqNrluFN4/LtsEA+krg5nu5DHYT8naZ/PfjAe41tfW
upGf0hV+pnX6wSd8fvucrfoeXfadO4sXRmxEglW5rq1Kug2Yyl9f2PnHyQoOUnBiZPlEubqzj9No
U87lusl3iHSg++G8VA/1MDqnENHyuGn6CbMxOkL1+ut1f3JlDkF5PgHdyG2QHP/4eZqODnmN9vmO
fLT4MuN4eTEwBvvgZjl/zperW3TMpuMjmv3LzVKMnqF7ers7uxDqW+T601fCDFxgQAVKgCi3og/u
k599nAEiOTLpuTL3fF+bRa/CzsaH6iVh5n4iMIQ51giP3N35Dk/LOpIZEQccktTtrz/Qc4Xwcoey
keL8MW3HJeP+7Jt06pBaG1Dmzoeqmh7tHcnwu26VqEdj397Em+qPXy94/vQv6/Hgc6EIzBjXnm3h
tP1hJfRFtmO6MOK2AKA0IKguM31LPwnmpCWbSF/Yk2f69wbn/Onlb/0Clsv3ytnZQxKOIJpn88db
CGs9b6aRF3zCe3AFVedgt+IAR/Vbv0wth/pOcRj49Zpnt+2fa2I8he6HcpPX149r1rCT0nz29Q5J
XrmlWtHHrpHFB6uc3bbvqwDyZxECNH3++XEV2y88MSQWRTRp2qtJdXqvMp1QHmOT94FzfPD2OPsq
39cjIFBgAkX4wf1ztp5mexG1HNEmF3cS3BzHXvHqhV9p+7zidbmNGSJ/sPFYZxKNZVES9SwKAbyz
Fo/Mj4vWDEu7qMUimh67Y3/VHZwVcO1js28Pv/7OzmqN84Xef5HvN9GBEjegv7jznE9Mpp9R/NyU
SLOxXK2wDrwmOWrETH/wmZ4/j38ui1p/+QKRzjpn12c2WUcnkuvD8711d4AONsU6PoV7OK4b94On
/yd3DHbJxTiJrZWX8fl9WQgOSDbHrigNSSPUqk5DKDw6eFR9F3wG5D/PH1zgskN/V3JYLm9C1Fk+
TiKqKPN8yWmMUJQFzrwrNQn1uPwCJQhdSD54FpZ7/VfLLL/Gd9+e3UUNdKGMmB/JScJvBUNAKXZW
qp6HbAnN0/tf3y4fLbh81N8taJqVL1ILb5jXMvQKaeFmyCJE5l2nHfP2Mqgffr3gX/aUpaTgixNU
oz5ogbMbRSKYTkopSB/ovKs0KU9BVn7wIf58CR+NKHNbitGzDzHhcBPAbxx3aRO+erkeLyLM+x+I
rpYfcv5NLW0MMphZKDw35c8ZZ9iqZteq8peM0Wjf3QHw+OBKPlrkbKtKba+btLEsgsxbzicoONso
uPj1N/LRIsuff3cLgDiHIm/xjQwh8RzJLF5qHjBE+dEHXpqffi8+oEaPMR1b4NlGzwTczdq0HHeE
qddHIfPsxmjF+Hc3wPea9T+rLNv/d5fjkMwXxMS27Gzo7geHN8txyubgltxQY8Nlkm0mTAnHIps3
cYbi+9ef5kcXeXZ/KzslHQrhDmGE2IGA3u6rFlve/2YRyzyrRqpiRuEc8worhBvufQIYL1qP2euv
V/nZjeFjqqS8Qm6G0/vHTzIfXS9WIVzGJhnuEBVteys75oX9Aajgo2XOvjAyDmupl61VOkqvUtO8
TkgvWqGGaD+4oJ9tdt9f0Nl3045JPQhUZrtQeemnAevYykSrQDKwOezjpQdSCRJ9/lef4jlDZVKq
jNPcm3e2hLmIP9voV3Xw+68X+csbkZv+uys7r8RBkAwjw35zZ5n9Pq7TC6wzjwt+qQv8D67nJze4
ZzNkxRaPVPovlTC22Gpm9j3t2iaqrktSIA+tCUbp1xf0k6/K43VLzwYUhENr4cd7z4e1LpphnHa0
eMi0mpBLt7HsiJgIiXTpc9A6gf/y6zX/WqQtx3rf4niIJSKwz6Ny2w5GQx8NcDijem/nr7EUNOg3
dRButF1vgmG8cMWuC8q/d/BdigvWxUyNBJRjzfnFjlldpMoqul1mfxokdur6gwV+8mn+sMDZW14Z
kdP2toY7LJ2DRYZVVYa7BsyCIqAqeP71x/iT5xnDT+BjZoYQwRD1x6+uE30MbZ+rSYzbDjJX2d1b
NL3eF/lbeuP/Tkx8o97Kh655e+uuPqtz2fGy3pdKodTk5kHP/K/1N5+7zz/8B4r1pJvu+rdmun9r
+7z7t6h2+Zv/7R/+n7f3n/I4qbd//uNL1Zfd8tPipDoTB7MB/s+K4tPnqkU8/P6Tjl//+Q9u1H9r
iTHj/8ZD49Hqo+xh2/63lJgb6zceJGpzOgR4aBYrdIneX/7zH0L85nIGCmhwhDQmzZDH/V9SYsv+
LQS9iKPeD6AP4HH8O1Ji0Hk/blKoXZ3lHMlg9ccbgjAljH89AJZ6Ju/ADKvx0UMqBjqqsurXuBP5
NVr+9Esmhb5OaK1f2QK1/CYt53o4zthEQd76PgzyforHV0YRcFuVKKs3ZvrwN81gCWSoSyEx+CMl
MVLpHJMe1+7K6Qr3URFV8eQlCW0zDLsVOLmshg8dF+hv1k1c5ddA+/0XUzX6wsxAd9lhPlzXaQ2H
zZn1s+famcRngWRmhQaiewgaHMkhBfmpSbweKSPZpCuzibIvUc1Iy+wnlR/QWIlvBmHr9rr0J/Oq
J4TpGkVmcD/zYg3R/3XuMxbvTm9iVbfPziQJBnZ75TxA5rUtRnM+o2uVBMODyuGcpqKDA0mSR3tK
g9q+s6MQ/GKQOubBK8bwRNJ28DIFmhgHGXiGR1pWZNxCCewfcrtNnmt4lq+OzjSBbHV7OUw1s1nk
lMCwfVc/lDaWEFDF9QAbv9AGgeUYJbYoSDwgvIPAJoNo9yqp+uoPO+OSt+j8ur2DviNfA+L1dgzt
nW2VoRYbAqsgbArQbuiajJ7DsrqG3mxt+0UfvZqFhwUkKpX1KRkbcV8FjfNsQ3SGHm7YcjWNg3qa
A2N8y4nju0R5IbeDIgc4k5a6KHSBaT3LzH6LnrzFNqfRWEWEJK7rPlb3uSod5GRFcWjQ+qxza3Cu
mJDi/Uu77i5E8EBWKqBCW/nzpZ3E5Skp+kV+WTg2wS59Gd43raiuO4cgAIYbA1aWwoSsaGhusVXH
MHHXm8O4b3UflLxx7eJCMRjbZIxlThLexa7OHSDMhi1u4xHF1wpJiosD2lPhsdfgX71odJ5BksS3
VS+SV7t3eLPV3HSDW0eoFlrMrYzuo21YpvW8CsbOehZdkX3lyxHQ2aeUmPt0BLvn1F50iFDObPsy
QEnjC0rsnW2PHlq6RF+6DMvXYEjlF6DNAAaRFkUn3+/jg/Rza788Aq/IG+0Tqtti4xshaNVWxNek
nyToYPCOxnlPcLvwpJEC3iMRdq5deYQZYHyjQrDe6nmayYcL037lhg2G1yJ3rr0kn0kf9rpd6CTv
iZlJepmDebkIUYsdHVVMYDzJuKZT1y6B4KHLDWG7agN2VL/i34k/FcoatjN2nK+AXYwHu4jqR6hx
6Qn1uvlEMvLwjEKPDBidz28y6QmUS4ng29q27i+ZwSF8FjgTkJA691hHzc9BxZwLoyIZJnlTZzug
0iHUUT89ZFBpQCCYJXm5bX7ddTK51Pmg/b2X4lJigBTIp3YGhj0R3XXoXGS4q8HVLbrwMZeY6cJJ
BqvKKokY6bR/JaZWX010FKj42vTGn1xQrWGn1j6xQt4q0aH6XLkFTFg3C7pbJPbUFT3DsI0XB+1h
IkvyVpOJ8pk/rl/6dIr2vhlaT8VEkmzjd+a6yIHA4jNG6Gs2gUXgPF9YyIN5I+wSEzDv4E8ZWZy/
CzKsDzS+Cxy/0Oz/L3Vnths5kmXbX+kfYILGwUi+XOCSPrtrCM3SC6GQFJxn4/j1vTyqujNKHQMK
6Id7gUQAmQmF3DmYHTtn77VPQ93ba2zy3QpMocA+qXRSaBGO8cnw7tpOd4WSZL4UdHcDG/XQ0RiJ
evVhA8vTwsDlY0bjUdyGpeHsoVUvd12VFddLYsbbZsB6vIAuqVfxOEH4ZBElLbfuXybOJ5dOjVoF
p4QzXXuuJo+GJbNA6EB3FAzu695oWfBCs50jf+zieFnZGCS3ShQChT0P/gZDM4w7OIneXl/c9gbv
CiY5fW4QmNX5qYaM9Fgy/j50teNsqyFJPuKxGa67ek7vszoFiZAqfLlJPCzazVAI8bKUCqx6Zbdl
OK9ztEE7aAeSaB2bWJ549nBq12MjXjx0UGjowWzsJQvdlSLpHMFM2dQfRUdkVzZZ/SUaAqW26BLl
MYVxd6K1apj+lKftF7Br7b51JnFbL9G4y4RKLzV7Hq9qI7Iew8ltNZgMVnlXUawwLw7RGcytKDd2
Rhb9ee4Zk4Yx1V/HIVpOZZl7XwbNGvyWeJF1V0VPhgyrW2zkMIhAE19pDpYagyCGlykdUvDupYgu
2qW030gRMtaNgYDdsLTmAu8NkU4w6axtPbTpW13H477UVBEAHan8KZwJHybxCUfAPO7iOffuEXeo
vXBipa/RebnEBwn3psm9bNf3ibnRMHmerDzXN63K9MtaZtFWEApM+GLVoC/JnMo7VvEEQMQZ41UE
VPC9iaZ247Vu8iiYcKxxqDS3LiLDj8pY3BoCb6jdFyFWIuaC7Su5u9OGxL1uZQ+iPIHcHy6wftN3
ZAR5GOJpJNU4d+VFNMwmyy8jhC0Uj/E5NrOc0I2Zwj5PDJ2UGheLCqss2Owe6gmhBoZxCchzQjaS
VUD8SffdRBPRAWaEQFoSVpphgVpZtX0mCkeEHkx1fC2Uln+oynPQ7ibo732nMYkKcEDg+KU9OEGm
QtfySama7zyD9D9P7+uLuJPDXhJ/9UXEAF3csTX2GATi6xaG1q20Kr4LvyiojQ7/hAJCtGXrTk+G
Z0YghWOxrfV4SVDjaMujYYvhseMlvjFHh6cWezpTn2bQxJcIHDCBVokbP6RlYxyEWbWvCe8IvnyF
8XyyihC0FaPylQPFE6F525rpKm9C46DFWoO4k2CcVIv7U5aFzVG4WnnVDNLLVp4+mZeuFxGIhVgC
QkEGz6Fxq+JkAZk42Km+vFYobPbwDTp2wMp8MU2QmpHMxqcmTezrIi7afRGF82GqCbciiS7Hop/J
QYjAaLUewuI+QxOcL+/5lK6i4+KrukqDZnZA/w7su6lG/vwS9xEZFpb2ECH9eIOgjuU6BxZFdHta
nhxtFmttcoAZlhk5lH3fkFyBoLJ7RJmlnRpS1XZxrqEWCME9t0FkiSGIWsRZFRSDY6j6YjvnhrYj
eNU8RZW03zrSJFBwsa1eE4BYHF230I/sbOlzooz5Ts0ehUo3EGlURTNIhtwJd05uoSaf4KGNgtyU
NiLxmW1rAfXuTR7ZYCAB19ISzCEZ87qXSB2zk65ke+f2WXRnzMWwV3rcPw0hVBF0kuEje1m5txe7
j3y00Frsm6EWTkDhFXlyDaIhwh8mZCKOG8Iz5VG/p2JK4UggPqyxk7I2RHK8blXZrloNaOhowDsm
MhP9rJ8UNTzR2lLNSsxu6sctMxoz617inEizPI30k52ZIG1Jk0aBeU5AlLKKH7uimh8b05nu9GUw
7zCwJntDz0LPR28l462Xm6+hO2S7yeoeG3ck7RAdT8INW2GfADCjjErcuXrGclub+absi1fEyQX+
HZf6QkXn6OzSqk+Lhm4L6b057DoMIH4seZJGw6zcQOGEe8P7NHxxJje/N6sM6rxhuRc60aYAUpcs
PFWR7l6ZzNRX7RBOX/NJSx6Qk3Fe1atuIFLTmrUvOjLSCwVJufOpkaeTlZIbC1zHQXgwaAlAXKPp
HcCL+Jf8cgBrmERCR82jz+tEZkTLKNuJLyo5D9eVCVuyHoZz9lavk2xcwa8xXYWPrRw5LaPImg6R
kMbl4JzRsxbSdR8RFBpCBiH+OEoZoMDrnGDUCO0r5tz+MjM05JtDu9iHZZzua6Dl67GOmuvQifKj
LOPhOiUA77Li4lVBTToMswt0vkFhmvPDYGfOEUK6dgILsryXPWYqmeZgDtu0OpopRCh8zcYXnI7Z
q6EP5S3iP8I1TEGPHUQaGGpCHWFkxpkQX5AIs+HOSgYlpJBdn5rhw4TXs/UXcIr3UmXj3umFuJi8
eXmaS6d4XTqY+ApxVxrUREXtXAQzjZ+kAw+T19uvi6ewnraZRtCKNr3bDvQgNrX+3R3dYd1GaXXC
0qxvXU1FB9meZbghyPv1SDbFy1iF9Z7zirobBIYNYeTtNUcv51JDvAoyLyS4CbdRuLUZ0WWEIUzl
rhpsm1OeM72NXWh/w2cbwyQQ1Z3Ce/beE4aOc0KLTpBqJvQQlXiVNe8xIl7vcY54ubvzaQrEQkVg
OuaCTWgVAIj7COq2pnLkUtKOimua0d2mjJz4foiqCBeL420Xt68uRRplr5atWejfOusKAVq5yicj
W7mVs3zB8Ni89ZFlPehijl96EJXvdt12AxBQKsNK0KBqPdyhESb6tZfNA+spizlVVjMSUEfpPQog
0r6ZGrCmZlAr86zpsT/NjXXE/a+uG7vmAebaWJeL0MSrCfY5iFw3eqvjSAcHD1EhmAtXI6hSDZcx
WNxsIywyB3so0iM+TTLlbD2zKKgN463plbOaYoESkPGhTpwiLl3lwDD3ZjncsTqZHB5w8CdRgwW/
SNsmsKvS/WZVdfy+MM4jRZKnHMOrrNyVrrf5gyPr6nJWXnkVVphvOpGqOXBzKqZJLvIjCycVuOjg
cOWF/LiZjA5mmNLIcclPc7LWnS48ho6YgQRGBGAYC8CF3GNDqlu2szxJXIeTV6Ee6P3J49DwIS84
cp1ZpXmt78Y6LjczGqcrNPI4KWOb0OG86DHft7oGfsB123XuqORLNRWaCoyM03Kla8632eqpTLJy
OhgcEQ643yoksQSTuUUleMs046tqTfV0trCsGwKcb0K3T4F1sWiu7KWrDlVtDVcqKZqdpxv9YZmw
W+AZIc8nmaFAERAlLDKcQDnBbNGQbtaTLjZutZhfx2zQHVyJkkSImQSDFbrh4oBTpP9GvJNyLocm
1FrfgLnOL8H/abh0xYUPqLzQz7nKjuyylzkz8WMt3RJtWoP1XYvtfPGttF+uHFyq2V6fOvcCXzMp
l4xoz8BWJHk3C/CGI0tWfoK7RGooyx6JBmrGhlhr3eBdWRMicZJbzQdDmy2Us9pyq9t1zAHOkfd6
1oyHEbJNS0lnUTBnfRO9NIueftM5NHxNrF6xk3Bi44CunTeEOt4njaY/aSIubpJungnpCGvzYTDT
7sbNpnM8QxGTJGsvmrjVSsLZAmZuMXOIvAZX3igTzppElvottWcuXEX87uNgiu4jBX/9HmdpQUat
YWfvfVTNUAIXxeSnaXEKF/M5siGjn2GRjntkfuy8zbPULmynxOM8tJLlaHaW/C1kNT3Gyog3iH7H
x3ipuHkEDm9hkfcXA9voR+ElYR+Yo45hHCZAhOO0GE2E4X39HYif9gUNFamjoTS15RnJaUGFmEXP
cVapw9SoYWX3TnmTD5ynaepzwgHBEZ+kEQ9EPdRx8tVd5i4Aj69OBuDkR02I+j2d5feA3KLHRNWP
nAdpowVD0WAqDxEfJxs7bKGVTE6zfM3oq8lNPZPVANbORiCX1f28DvFJPajeyce1MZnNe4+LwVn1
0ThConIj+hPOYJvMnNty2lawlmsCiIHKF5x0nlJdm24KqcPOzslvEL6Bge6LZiOWzQZF1ZQyY8Mn
HPfuE97VENRPNc0H5Znkc5Av7wWDZhbS72C22MGYWPrJLCdZ8M4U4hsR3/kjWNyo2SZRpoF6SsLu
QzoTynsenuZinHL32uw7AoymmCPfO02t+bqywrHZaCKT7NphYROOJ7L6JexoqQRJk+jHBfnJlkhO
vfGtZGiMVeQs4b1bRtVLOkXGrisHeR+FKaA2hLhHW2T0kCDVbFSio7SPGxxVM/7dkzQ768XNWxqn
Sz9Mj8Q8NISnIFG4zssphrOjcW7lWBWuyb6xBQ5sM73LJzTWqzGOLO1AakaurSx3Kk+IQ70dovwp
6OXYvYfGqG0bvAsWWtvI2MqktddiGo37CqYDqVyU6GTFZ69DGLs7y5PiJAtRZP6shv5uNDu5NSDl
X7Zd3VxTosNaimpzCry5WL7Uwhq+5FplbJK4aliKjb7ckKQ6x6uiU9qNnVfLYUoLESgQlms5ObAa
5JiFGysboPDaBE8eygy7edJhX+sIrUnJXjPOR1kYQ4ThNoO5dtVSB6QlFnd0RF1AOo37jYBN7Zvt
JPqVNp3jbPWwija5oav3IqNXyoH/bGUjcAFFtrmFUojnLNLk1p3s+YSIy9yzYbLdue7ivLpTXF8X
xJb5RtFr72OdcNrW+ziBDVFP0I01+1b0pvm04Nz8AOQTP5t0XXZRlG7n0EjepFfMezCky1PTliQ9
1N50ZjtZkcRWlM0XahnDG6eS8mVsNTPFzVaYh6G1h69lAZJvKAWpMgSvBxw+AMYhXwYvZ9AIWKs+
Lb9lXm3vuhG5OrW38ZKZ7iSCdHCbu8TjTbfj2on8cg71GzppxQreZ5ShkutpluKbhIGMYS2IyCdf
YyqM10uFZB0M01fyDXexoBeZu/h16IpE2rjT4mVnTDQP/daQ8NfNvLyV529rjsixfeDx5A4YCT/n
p85YsA8pdgQ4DxwdyeKu3CcxKe3DWhbttYoHtQ8NdmbF4lTxtMlwW5jo/X2WmOTUNbOEz9xO8rkd
+B0A0W1n3cUZ7pMord0L4YTdV01UdN+wEJmrlPbankys6dQLN97PqWZkWy/GaBuQ+G2vi34h57zM
7XC9WIpkNE2n4eunZtLsoBY6B3NcOpLOZ4UPLcpHIqlIA9zUlpE/pY5skYXBuPSLOMwv5mqC3Re6
4jQ3UttXMDL2MCvLbZ8aQNF0b1LvdmbAomsjI6ElYButLwGGg4TLKwK4UTYfwmjWbvgM9Q4+qwJi
15f387LoNAyUIozCoGui6mEtDU1dZ2GtUZVF5Q7sAb1Cm1z1OorHLyys45pmT74fI8s8x2eTTaUb
zQFjA6ExiP8fja4re+pQ5tsiKqvAZNB5VydGee8snC6BUJDKrWXDaz0SVxJSSOzwwSeENfWUfi6d
tR3q1nAzgNZ4mu0lXTOt6dZMIiICaCTZW16EvcQEKIB4Nm3org7pPhOZhufa6m6LOu0BjxEESpHK
cweR5cLt6m7n5Z23rsjGOcOliMO2DPbWhEi9KTUtgGkAC8lyTyKyzQx5lVcIHRdNaRe08JgFFeYs
gs6phG/Kqb1rLAJUeJRd0MKsyfEhx8a2GQFtHb0mNG8rwjRFsABKh/bkdQTRUHcMsKHcwl6Fkde9
F9GZ/ytT/HYdqM0VnkGS5efMsfYpjnwNZhSROCRHhc4dsMTsqgJ3vYtwwx+ljLEgZe2o1V9Gnswb
q08wBLUjyVZbrG8ZCdCzZn5NEzDezVKnT6BrzMknsEdec3Sp1moKHbmzsxYiiZYs/UMya/1D487y
DrgBeTADiRM3oWk104aNMAtXbjKpJ/jrnQgcu2v1tRVX6b05pu6BVg7R8k7mJMSHVjk5XpmuxauJ
FvQb1d2yBJZQ+Hrz6pxvmRBm9GpPkltAxpCOt2YY2eUNUDI3izc4X2LPqvGFaml0ibi3B8wwJwSP
T1ZuIGSM6wnrS5xHRUBwOlB5Fc6Dzokj1MQJ30MzrcKpSxSMR1DUq0iv57cp1gEFGfiZ6dI3FdwS
/saBqrtrymnHtBCUeA6D5TgPbYiyGJr4N73GdHY7GpMrV9y59L7rsKf6aayhLGJFykfOnTSkk7fK
HtWyEzyq2hpPdPGRjIvZXopoCWdf0QUf38oyKp0tsEfqhDFPpw8cXG2+6j26weucG0kOYER9uPLC
c+d1YZRLWVIJ523SMQBC6HXx6DZTzxLSuL3cRbao2rWstIzTvh7LlNDm0kgooh2r9Ms6TQxE/G59
qBSc7CBaDOfQWDh8zQXIWo5lMGHZd5X4GsK7udEzGBs4Y8ZbEQEqGXI1eNhmieGDRhTPBxPezEtb
5+n70va0BdOlvSaLjyowWnahh3cOJo3bcGoa2AKt0FR7trv+IrF1g4JV9nCIgbfhQHQLLX7qtNT7
6KhoP0ZrcNN1rzTWVVAKnQWYaGg+ohE83ha+Uz35kApw4tOh88l4ZFqn2/lrugwzY0AGBZd96LlH
ouVJSGjK/JvjWuqqWoz6guPvArm5JXOt5R0C7oK8sdOW7IkvZoG2a83VuBjWVdRGpAXpaf+IDard
pMaik9PjatqhQILNoJbIZmuq+lfF4PRMqDDSbcmR5pWuK+U2E4/8G/ij4rlyw/mqx9a+LslmfJtV
0m/qWmrnzMYxvmiZ2a5iOcovPYS+Tat1lHKqa7CIc2DHaDxW5k2BJOhWTRLanuX2h7iWrSQ0yE2e
pJFVzByIoa/E3F0VqJiOoSF51ceMaReTzZXVOO4axmDNmiim+1kxM56JLz30o5L7Dtr8Ni+TdgNL
wwpaZyZOG7fsfGmkBE2NHN9werjpvIprzyGum4PpTcZbfTs4IuXvNeBCtGnN4RcaedNM17jdml2S
lcSIJcUZy6M6c5dlWrROjd54ofj3MDjHxlZoZbTzwm6UJB5juw+6xByYj2tY8Hy9W+DDZMqU9+Fi
z9Uq01VxybbsXMlsifESdKm6VhqThRNjZIzD8Zk2TYSlsSoqaiNqDwlYBJqtURMBDyUlwT4KkOKZ
QEb6hs7U48DTXS5ayB3nAN65B9HEpG+mhG7AAC6msubOTZa9NkQpWH2ifPgnM/nfEpHcVQX/fNaF
/CgL+T//P+HozrjiX4tHrl/b17eP/D/2Xf5avv+rjuT8k/9g0iFq/QtLB6pWlCICSxf/Z/zoFGIT
If7CwoITAiE7rqSz8+qfQhLh/MWsh+0GWD0YHwT9fwtJ7L8kc37Tc+DyWGfx778lJPlXAdo/ZCQW
PLpPkjDIXMSIh0N3sNv0Er5FgBLmTaYuKEy6n4k2XNuFA/CRFaAs2+2cxq/xecI+ThNZvObuhwt3
/Q+l74+mvu+Oj78FwH9/jPPH+0FfOtl0pkdn7g4EEB6gh0aruKrpgHpFeXTjnhTHFhpZW6w1E5am
a8OAaqyOR3rp35vUeMit5DJk+Q3EIF4tpwEGoyHSQ+ttc6Z3ig383LuxtyZYFvMDzj3QqZRpgazS
G8OJqhsBXQ+Fhn7I++S5a5YHc0r2S5EiLon3McoG35jacVfmXbQrcAOsF7dS67ThQ6KJ+SAzYh8V
1Yrh1XUzd8hkq3Ws53eA7S+dAgNP3MVwfd0JYb2tPzeaeKOvQBFfn6YwU2ujUvsy129nhvd+NfDH
PNIB/v3V/e7f+dnV/SQeo+CVmmomBmQp5xxmJ0Ev+PJzYtAEgyvkjYIjlLmiwQHGRPhJWJ/mOn2u
SmdfEU3oW1O0YpvcDs74yqCN+DEbLLxQ7OftpeTfR5ZVgnihs7jlWFA11xhprVj6dXfyUoN+8lww
f16Gnv88YdltZrAelrxzWId8eEZfmsb5g2j4uyT9Z1/X+NeHSU4KKrfmDYc5BOySx0dSaie/sbNL
hhc6PGYSV2ksOo+hKXuaReOzleTpmjE7gycFDESmm6SObtMx39qe8da7CgAdAo7zevlkVgZEPCuz
D1H8j5cB/c2fnBGfkj/+fhE+y7rIOeKQpTeHNmQrScTBTMcrxzS2uhXeJA65jO704Hj58yD1B5md
lSHxuURe1Q491JxxPMDeJmfLB3BTeAKeJP0nB0hN2TNsXv4gcz+L3H5Q7P/9Oc/WnB9e2LiswZM5
MXtuj/fck4Fwu03YxzdWzIhPTdFba/PwuNVdbqa3C310fGvRWToug7aqT1Ul0BvJ6g/hAf8qk/zv
j/PZW6lqgQ9aFu1hKDhhsS/a/VvMOOj3L9Cv7sp57f7x25axJxnKte3BmgFk582pw0Lg009SzMoN
2mFOqQKIPZnfwhJjrBb5cZxAuDCKW4j8BQLs+IoU0GPfkeYc5dnWBJaM/CJ51vPsVhjdDj7Ix+8/
7flD/eTx/0wXnQFhqCUh4NIWHxMnByv6IK6a4gy4I+SIjIHX73/RJ4nv31f9/HD88BCQddVBCIFf
IqpxD2DFl03BJYq2g+H6bW8fR91YI8MiFmsOfv87f3krPm1YIZyNEn1Vcxi95Ram2jEFSUL3Ns59
6q5vWVKGq3aetPss6gPwXrtU2ptWlzc9Jn0fRIDi+VDoOQYbj3ikP6UN6o6uHb561UinwqWbzSys
+NPn/dWT+Wlnk/asMTzliKLG4blOZoNejlezgNDD4Xa8Dkm7q1R1VyABiVmnAtcqaEhCA3MjmzZc
F62NqFArJcZVwVx+tGwUe/I4TslbwwI+Em7nU3boK4rCdVfoF3+40P8qc/775n7aNBa3a8bYMpsD
1e8GUdllZpWrrpQ+TrW7No6ucOtsFv3QGP0WTCidZCNIBnWgIe73tnbVus2up3U+pc0zs3maIcW6
qWmrVMnO0qfXviIit01OqLhuzajR//BQnhW7P338P63+JbKamTllc+DUvy4LE2xeb7inReGDWLJk
uPQAL5FpOIVBPBFTP6A18WVUfaiQdIOcM8TWJi3YL3KXpkEjffes5swiy/dwAPt2qCiFwsKkNZNv
8ywvaIOG9xrDfzMU9zNaDA+oJuTTfEuL+1XviFWOvPamjPVXeJ7VSjjz0S0cjiL09GsYE7+/YeJ8
Y3723n/aOsImU24F5utgpDGc8IT+SXiAKfwx2GJXlf1l1j5xP4/gvzZWq456KTclfd3V73//r2q4
z54MoCptb/DMHrIq14N8mcHNFNRHUnTxdU3R4VkZ+5R5RnNW+k0Gth1Zp0Ic6lQ+5ut2Ky2OSe4c
rXK6JGQdviNSRiFri54DJMmeFhxWwkta7lM8NcWKudAXZ0YcnBjqiON1RafyWORg4TmI+XAYQb3E
rr32IP8idoDmVI+0L7VoB7vldTE0lzKONmlT0GQTgJJXcGoNHyIiTaSWpm3Y6DdVa4ybIW5fkLzQ
lrDDa3uOLd+stMuhVPdZ7jwigHom1+fkukQp57CUInPHSHc9IebdNLH1B1/K9yv5kzv8PVnxh/XW
0bvRlQOzSX2iAIbCedcNxPjU6JlgF+i1P8UGkUgtpiWtV6afo61dS5ZM5FUxDBgKlUBlkH/iOlox
oSg2YBLjdajUAW8Xg5qJwvn3T4P1iwJBfNoyh4r5z2D2w0E3xxO9l2kAdVNeW2Z+RNVyRYbPmmn6
ySgaqEhavGbat8VOew2VGgYKdY2xb8z0Er6mjzzxWzvbb86ibtK4PlYlkLZmCCoX6hehtu1ibnMr
4puGhxSpmltk26x6maXcN6GcAyBYN0yVjkbbXYd4rjXjSy5PPdUrf6Fdv0yGc3bPBUmcr3//7X95
p86L6g93inlWnsAwYg/WPETRTS1vm5QnQok22cOTdYLQTdC2QpQJKiD8PI/6CkjKthf28ppobbQD
BIxcoyhJDtMbZ2U2boEwkIhv8uutHfre5U8f9rxA/Oyx+rSNazMmmog95gAA0yYZw5ujfSLT+QKx
nkOSN1F91fmd083eCayKU1bkVSeM59FNVyZgpGM7Tq5dAG63ULw0gIBWe+ENpRG4ZaWCajSLjV4X
eSC7j99fX3lezH/2kc+77Q/Xd56iKtFsrzrAKlcAmnpoSLSBdhlDRSyX9bI241qtEdyNRM5DOB4K
uI+yt5k1RM0pXZIbpwmv7GWBOEW1VtuU0jT+6JL3ZE0Nemj7iXWOXCxStUZkRqw9GgsfDClnGqfQ
/SZzpqATyXPvRdeqKqLAiAxrV6Kh35koDf1GGwxCq/gfjSgMP9Fn5lRKIUaa0xs7pA48F5Ioo6tV
nHU7On3PbhtfJyMCxHMzP7RiHt/oElkgg7yFmIHI1KFKSfJewznLIE+d63yd+W43yEeVKUpsp4rW
tBoRRuRMhp3RNTe/v+K/fKI/1TGiySS00BwIF1ykoK45XnTdSNrQWKCLG1QWEUDL5J9ZCAw76KOB
mOj6egy415XZ2eumEo/Z3D4klv0w4m4wF+SXQ5TJvYUsmaxmU/xhJ/rupfzZ0/GpdKlGzApOWueH
LHMfGYm9qInrjmXnwWrt14rYOeLHHg3DeSyM+GrKO7XNq5YlUYLgWkqBDM1IrrtCvM5pcvP7C/ir
E9N3s/8Pj6zJ2oo6t6TF0YjkSswp0PhkMNRtaJa7WJPjA7iDZmUQ7bJG1CNItSvHXd5oB9IeY2fL
mgJaD3mcuIjCJdnSzo/+8Dr98oJ9Kh2MYQY8imWZI+0y8p43nm9DR8auJ+015ROkQWSLjiavVMQJ
GukYmUrk+66dgtPelE/WVdzjdweVYtBbgKpc8xD+YSv5lMb735XoZ/qCWMrErXsxHEor2zcAaw1I
36RSrbquf2KOucZPsOpLa2MqOyhQlf3hjv2iAv6MlyiMQkfYNo+HMBFblYVbnQkYg1T3GDOoCS19
25GX0NjOCq+6H6Yhw5NwayQzKr6SwPXJm46LyZYWqz/45L/vnj95sj8HWHLzbXTzYjoAk7w3ccCS
CUuHucqm6zCdOOR19FUQt38UCCBKVgozrm4tegFMKhd7bSrmK7OI3uCm9xyG0lfpan9wHhvnleBn
n+1/7nl63WsT2uKYnCB6OtFLSLH8TczCO3Cbup0RNeiYKT+TZDhmtMoUjbaMo3ELSDwYACftBneo
N/PQJxALFYPYSCYrU+Q3NrqERabPjsP5rkQCWjbqD076Xy1t57SQHzeTMNdsZniMIUQDKFZ57rpL
J5+hugtCr3gWmXphwK8Ca7YOlqVeUecU7CXW2VgWXxaIj7qEWaLVO+YmwnvmcxHIDppoLiWu/NM7
evZT/+zyftryZK0tsTba/cEQaHw8Pb0QDUC3RC/foadGFKTRVeeN93W+PLhWdRJAI33szXywgk/X
mPbd4rJdIW52WoqxflyhS1bb7y/L/3b3/5cu0/8XvaM2y+Gv2/8Xr2+v1X/c/l/2gR8MpOef+a/G
v/mXhG0CIsuEfeycHZz/1fg3/yLkzJE0/vVz35+f+dtBirNTJ9ERsA22cIvC558OUsylgihwSxem
KaUkj+bfavz/7LR4Jq99elsZw4IXJtvi6AzWOvQus8q8R7MKWFn543XIhGgMiajajEdFfqhn/uEM
8z3H+vNjfP69n142PbY6ZXTVgFVys/SHXNxC5r4so3uBHEpHhnVlq/Y1zGtMW3LVOdOO8DBNp410
0yi2QyPQc8SDy4euk0WYl2tvxmkkr8Yc54Hl7hyv2rrZM/N0lBRHevMYH7/+cH+v//Ehf5xSAOP6
yTt4/vCf3kHH64m5iGIWr2Q/6R+p/TVPXtCGWOcxbflsT5umfivFN2e6HN4E3odotYzXOsmw3nTp
zdej1wZOfqk9J1/5t7OWsVp2i3ESxulCaYemuHWy+8zDgFRsDBRLADujoKQFNB2ql+YbuvlVmvjx
vtpBTb0oX7rYT31ro6/wam3nXbi2V8wt1/0ajuQKnPRp8RHKrKO1u0oCDXxQti6vNP+r4+PEWYdo
4k4YX+aAgMsqfCQ2OXCMjZHfYRme4M03+1A8y/oyz+/R1RZs9+Z9Rq971Ndj/ki0BPsNwfdEE872
Ku+DbrjCmOoSUGuu5vzwgk+nOoBJspMrCKDNjWYGTreTyAXQoVQbu9M3YXiJpYMN1Meni/82m8nV
W6HwRreRt3f8woHRfytWopNBHUKfOVjNaSwuLfXQlIds3pn2TpD1F++EtUMk3/RXbsRKvtWHvTm8
y2penbkrw66oULJtoCf79nwTjyFJIzCb/GKnY+z7yuDjvjO3dnYTLxf2RW5voPRa6xzB9U03kqnn
1+upDtSDZl1IROFqXlntFYmE/CMOVbwSTJkbuhXJM2YC3xj94dV6099601cpXmX8pe7kdzC+hVzx
t/HAiJuJYyBml7oJ5FsVXrlf6WI+l1uQGn4n9xqajdvkaeJI33jicZSo7qJLKoy5u8NrEaC097Ox
oRCJg4zbrl0k/QphDs0MRjuv8jwBDtptbq+4ThxsHAIXfI4vJha8fGdSH5Qr82HhD2+NZL0gumKf
zA/9nOBFuZQSvedDR1rHxtggz9ub6/yQ33s742BvvI290dcYGsJAt7bZ1zL5QxHxn9Sd2XLkyLVl
f6hRhnl4xRQRjIEMzuQLLJmZxDzP+PpewSxdkZFU8paeus1kUkmqSg8ADof7OXuv/eku+fSGnR0z
Jl3Ko8608JreZFfBBaXldXSpHLS9clEcpkNxUeylq/y/2U6dRjs7KLBjUlQxZbRihyzo0FxNN+Vz
dBOuMHMeCMt4mm9Ace/NQ/nfjsi6/n6vIcPAJ+7F7LfSpXgRXOj3y6ZeRZfpXt+Zl9pFdhB3+lp+
MA/K7Z8XLQn/7n9YtfjMvB9zyMZewtnbb5XLmgIQj5f5hZHiwTrEF9NGv8hup9KOiDm6ny+kTb3W
vcVP17wCF43fX/C/+Y2rbNqLYmd9V/xh11x1l5Ufb4urGGdzhtBmHQX7zrJRYQqxS14geTwSVFSf
ENpQ9kLETWirkS/NDmEexANGshsFNvIGeU8xvH+RCmc8xpNLvqYFyWV2e3asnuSRN2ZwGnd2h9I/
Gu1qSv1+3lAe0h6rnbwKOYdPu244io0j1n5F6VZfS+1FSJF3G7Q7qNMGZTAU4a8zXnQu+z6d+S9T
jvDXTmhYvOolkVV2vsqP4h6tFuYj81t9XR+s7W27UnIbn5GGZ650UvhyMPMx8nPooD97NZNI7OeE
jmLwZ8gNA1xiEZRsi76wY7qVtlITV5Ac1Jd55hrduqc9Kq/okfT1T4vVt6xerce0/Z5VTx3i/OI1
FHGzrrEWT9/l/bgVnk5qv4T8UzdZ5foF6YO9aDc/xZdkr2zi11YjiM1tvocvy9NIHEHi0l/OX6Yr
8YgRnkVrO6XPA/q93G0Uh1g1/qLHsRzArVyL+ukvKJIwIdpXo7eX7/EBa9U6XNf3Sn201NN3RHF4
SNa63c5bNFjjg34tXovHbBPdKo+9h+rVR1C8z/bluncaXqLO/dE4sqv7qRteWlfcfWlkefQtika1
MzBXZLdi7UXqu1FcmKGrYq3tGw+fgwO+7EjK1OiYHoVWLz2UtUNG7m7wJ9+6FF+jq23oJnbjxC4P
yh4ZPnGMTfZYe9Zlf69nTD5bcqnSqt6456O3MbzAx410wSVWGwgODpRHJXb5csOAeJgvpUP43Kar
zjqG1Ezn+5b3AMQP5NmSBCIRN07xIv60tvV19dQ8MQlq/oVdNlmRMdK0a9NyVI/pqXmcCDQnfBX9
ovDiO+xhAgD8YYN6tbvFA+VEl1LNOe1OM2z+Uf4AvXCwmkvX4nxjZr5yFK8gdpvFtWb6yrW4EY7N
t+SgHetH6ThfmjvBY4X2lB0mY4fOvUvesrvYt7oTrsnDfDR8bXe6mYITOcHFc7ex+LsTv3YKt/Aj
P90bTmU/SY7u97e6360ib17X/tPkfJ8805936Q/SweKn7lt8lR2CG5yQjYNbV6N6f5VeUBU+/Wmq
LV0sF3yzXEj+YEC+pcoK2Teo84i6BdWw0ZNepM4uXNFLkXPh70F2X8Gv4MMv1jhq2V6g/bxm3k18
gxGQqezmbMumOu8PW9429QfQ6fJRtAjMIOh6dNgpOlKByDWzdb+9qfY6EdnzKuWVdYVVueNNXFb5
Lo+8CoFFuqNccQiPsXBfPhOZshvQBvdOnrvj61g7kCJmJr68F4ZVq8CXdzBWT5YvIycj6PRZ9Si7
Xih+wm5J30gP0oOyVr1uQ1uCpGxirP3+sGz6Q33QL/J7Ybtcjcfhu0yEQgO+3mlqlzeyne2ImVw7
wmAn39GR5WRP2Ih6EcgVuPkJ2sk2seg0nA4HN7Zg9W1B8I+9205HTVk37XbprmTFXkSnxt7bafSJ
8WJeBfMBcP6ymiQP+l71UNyk23Db7doU69K9LD1VxouVPuvCg/EYLulTKxrrurODWCT9trTb23B+
BTdRENJ7lx2zqbtti+zFIDOnC6ml25Q3WSnHdbKfyMZ5sVCX66ZH1TIb7DGzox/C43A7XFkPQ1bh
Y6/r51JuCRP2ddysQirnXAwPHr3rz/yn+WRcy1fi1XyZo72gH0aMS/C9+xY+ddfDkSwTlBl02kR9
wL9SOxNsAwIGsFD2db3OOieIn0PUF4hDRrb5lQ0Vuozv1GYTQUsr3NN5m5aaEDrdjfmz+0F6Brvm
mHSMYdcfukv1Sb9hk9PPj6qgbwxadu0kbyi+2zNrxGTY87c4vhwAlA0bS16jW1Gvyx9JsB2ImQXE
fGPei8NL2v6YpY3wmN93j+pRZMYNml2XLbu3C4r21ovcE52HXsceecXL3CFDshruFxKJChQkKDG4
h+w+q8A1hmlXsRUO9XCPKlqxYFTgd3dpiOatA5M14uA+4DlR7e5BdY29NrrLbMcs2yyyCG7ilW5d
5xJpVFsFK6HkV8plL6w4GTVbds9taus7dU0q9U3gnxy791rk9A12c6K6nWJ2qpkaOCZvtnoe2oUq
cSY2oqGnDlvgxkXujSoS5bslZ4bFjvjE141LC3aqax2D7+GPCDtXwx9LD2fOn/BE2ciyshnV8mZQ
ffr7ACfYZY7hSlQQQtNEs1Hx5j9xtkQtHdXrxTpqdOlah3WOZ5q8npSRV/KuO87MvWodNd8UZZsF
u1x9sVTSY1xd26Bg5GwnNXcxuVpVjpIAykPnZBMh8m4yOUHpahJu2u2UvUgoKnRg7D2G30J3ovQ+
p+2sTz/i4JbPpsEGBhvZ5XzP2njE1dfy1gtbpT9otEaP2N6vIYNcVgh8nrPHobLLh/imvFRQa6Im
6+6xFZWb1oUv/3zFmuRRBL+LXVw2Vc1Ji6SbaOI1Wxeph6wbnYWOFbB1VYtAa3ogCkYyWhES2JFi
G0qSLQ4Eb25mvnqrxUuvGkwh83p+CcujfKMRxDKkTsTxZCxu+xsYdzqa4gdSrG7rK7wPVNcXDEqI
zyOHw+V0HL8rM8sEJhS7Bi+UbQAYNA66XI4G30tPIxDDUR+MW9NvrzLNSVZY8AOOCXhYb7pnM6A9
4Qvyyqq2hnrbVNsY91JjG7mHXqtdJ+vcrV/U3M7uIMCb2/6mOGY/BTR0e2Y4tq6SfRgR0y/xa7Kb
cMfZZJzod9EufQgOmMwEcB2aIyFoSuzlR/1AHmcWOnN12tjI8hoMUwZqis93ZDe+eM1jprMni87/
iWezTsogHbZxQD6lwGIk9spaN5Oj8EgAxR18GL4A6U+U4VYP9eSQtHuB6mNw0XBcatt7eXI1djn+
KAxONND7Q70twkLG56gKT1L9rc8yb+zzPQgBjDC2JT2OpySo8vWf18X+Y9HrgzD2gOSjeC3PxbP/
LxbGTkTE/1wY2zTf6g81sdPf/qsmppp/6WhNqWwhX9WBodEd/lUTU8y/aPXrhqif5K76G2/t75qY
QqqzKeqnIGZqX/pbdvO/amLWX6JmktFsaScUvMFB7l8sub/rOb9itcOf5Sf1nY8FbLCIosk4oIlF
nbg5WT+r8ohAxKgGL4Nb8H3AUBvTYnx3Iz4Z4azR8vsQZ1UwfONJGqYM0Xqzp7gUeELMN6vyTt8M
jrIaHKJ3vGolCZr7VSDAW6Pp35W338c+q/ydUsysrHgbO1gVjH3qYpBx7BdsCgMS2YfW+eJyT3fs
T0OeiQFE1GgQcN6GVHzy5HxreemGn6dB3y6zYKvJcW9afXWxb8K/30dmYsBs1WTKrB/PvlOkxBCl
GDmnlr+usbwNfuIotl59Z8HpdtNGWUO72mfbfEdvEuhE5qQc/7P7dqcu5DJ4os9Z1TO9L27J6Qn/
6YedFwIGIYtFjCRvM0B3Yi/Y0BhGL2t6uqutJE9cV+BiEtoJeNu+4o1+/kD+fVvOCh9azT4kNRm9
sUZ/huEXZ7Mr1vEXTPGzlt2/5tq/xzkr5wCgIbD39OCX0MVI6CZ+6iiGI/o0vb2vLuo/zOx/j3b2
4mIvaZDHcFWjIzHNMjdKLg2HopjXrNCSmF9N69Nd+tMzPHuLxTCt0/70FpeRo9F9o9wg+ZFTryxv
0lsmt+yiuvlq5pym7G+jGiIOAoiGImjVj1O6GspZisC4uZo9uNETJ6d1Z5O2+5T7X0moP39+78Y6
m6WTQLa5roiDq67C9cyZerDNG0ITV9n+q1dV+nTZPZEq4GKyup8DW2G+yQ1J5aexOHL9nF6aNdiC
hh1Ht559KgoY0iOV4sCf38QzJenfc5SoBLIYNAu3+9m70JLwiNXvbdxwPVGF3lsHfZdKhi+PKmid
4/QiONIBuTPPdfZPb2YWj1cqaHe8moL91TQ+k+n//oPOXhoC1mBBJW/TmBO1S3SV/txdJjfdWtmn
Pd4q4brFeSewH5sGV9wnN/JV5Y1JW7ndTeabT/OV4EzY+grcksbfP3kJCA2fwAaCdpTsqONEV1GL
+erHf/oUqT1KtKxO//b25Xsnc5jQOwXlwu9C9uQ3u8XldLPKHYHjgH0KLmDTnvzqObIr+t9/r98P
efZ16eBAzf1pSKFuXTLB3fTLfvtnb/r7IU6l1XdXNWjwL7PTEC2tFZWVJax8aj92vcn96memfjkJ
zlScvybBuxHfmtXvRpzqwVQn6W1ESq5XqTe8TLZx17uAdXyz+u8WTxxFukH8OilS6tniWS1CrBBd
PriDr1ssKZt2hUz9qKrJmnKTI7jBF8vn7+87fFzCSdhuGWwDzwm2QlUEY9AtvRt0JrwPmdyCdaML
7VffoN+/tIyD7UpjVyfJ2vmFJXkdzXpMPLGw7lyOA377PD0YHt+973HJmY4wjQ3R2/X6z+vKJ18j
SL+6foL9WhpZBmf7LEFJlzG1rN6tvV+vcXzHocwTVrlPe8P/YrRP7uaH0c5eAtxI4GxURuvc0VMd
Gn30zdZoKSkWhtTSo6P144shTzPi44eICzSgFMnEsOj6ea+mGWMxlCpC+2oqxQbwiNNBC/aRu1x0
uUvJYJv78/arLJY37Prvw+pgHgl/0sTzeYPCwgrg0p3eRdFR7yGreBx5t+UqfY6oizKf7PBR8rJr
hc9+CJDT/uK6P5lQXPe/f8DZRzGKElCmDT8AV0V7L30P1+m6vOAEejCwwTgSZWaXYtjNl2vrpzcc
IJksmromccz5uArJMTwP7ZSSCAvKiX5I1HbZSl9bDm0SJwGnZxfOV2/p57f73aBnEyvrhIWIpLdB
Ee9T3EW157OhY2EnKOqg36ou7Fm//IGS280cVPZ/vt2nP//8ccsazxqCvIVJ8uzzXMRtUvUTE3sp
Q0ebgWFoA5Uoq1JXi67R75j0Y1JUr38eVfrsXnP0w0gtKwbx7Gcr/khKuxhI5ul9Eh2Rqns/rwSv
8d7eJsSePOFsZdz+eVSOuOdXC+BdxguqE8JDB08581UZXU9+6QAzt44AFsC9gSmwUnoZKmgT1Uu0
GcDvmK8Ced4TZZcwi44a+QrNLu/IEEZzIMMvCtuyOhmO26465J1o8ZyKOaQyN7ZT6Ft1HOkXUYGx
80JfWgWXntJwILgRtCK2HlFsAl4V1Ya0iFESAzuaB4ge02TRAxcEEidjdfRia0Ip3GvAP0YxpWCj
lcaNRUz7DamzzbdJr+D8aOCaKLNFsU9c2bDWLOBQm3pqqd6XFaXNtJ9EcrA7KyQ5V9KXG6kAR3oR
9EF036Kp8EFsY2/rwx5udlX2z/B360tSgeOjgFjaTqeMv2cekH0PgYjNuRolen0z8mT6dB0d7xIi
w4PCUcer1emk6u+r/DFKZmiTp7vWAbxIcuOk26NTALwBwEWqiFdxVopbsWqiHYAdfaP0murPek1P
ilf/SZFTLF1hpgcVL3vfI3ucZb+CdAKKeI7KtWhU+daAd0rAaTkepbCnP0k9A43GEotX2H1UZZcE
KvGdzQx4GL9DiKwRoSX1wCDG5k3Ke8pGSa3EfR9x1Qtqf6nfEDtM4yWtdGO1SMN0PWGuEd1FX8QX
uTYsJApRoImrAJSPhoyutIT0WJc4XO6XoRpGdOZlLeTRylR7Ff1xNYYRFco+2RqyPN0Xpkrns8sS
PFyFfK1ipcL2WoRQU1F40jfp+7VOlPt24EV1TRR+h96oCVLSO5mUhW5YYZdXHbmloWUY47Qy43Za
WWEaPXRzF66HXFc8CfR552kT/JN6WjTcRAN9ybKTD0qizsehH4t1UAvaRWlGNJEEXs+XQSus9TxU
GHrTJFhQMBrDBoS46mDxYPwojjatKpC3JPczCupi+q5QDDjA/EIuV436Yyci2MBr3+fXodDkG2Do
0nVdlEOOpalTNqOkTq8NyN3ITwjZEe/4/ap4HAhiL1ek1MO8GEGw3am1BJIN4aS4z5sy7Dd01un6
RGBgN7ke0aWwZuzamwJuwO0QKBkw+3IWV5IlcAnaoGPrXzRpyalP1tpNYcgsapYZ5JtUiDNHADO4
icKlu43Z/nlRL4wy5kIjzmGQR9Qsw7DPazu1eJ+IpgWVQEtd7TZcbLIrh8Kg4ScrpUNofCGvEpLX
vzWpWUExq3N6I1bSbrWMH06rDuayw+6sWM0glAwy2cP4bkpAINEXSKjzknXuTrp6ItYzmxwFDJEf
885sopFOWgqrrCXgOqajogB78voqKxNXS3jGO6Cp1V6QIS47VjwhWMIH1d5NESxxMyhyk41CZF72
Rq+tlorwcShDFhmjU10adHYUobXsUs6XK92Yx5+RPLWXeB/qVVuAdoDdpIKKpgOT1ZrbyJz4SbcD
w+6MqG8sWx0ESwRyozbhraB3rQQmJS7LrShWcIdwjEAQbsTBIASbzU3hjZFct6tyCYv5IoZlgiqo
U6wVoQqm6IcF3j1ijKe2I1o3G4pNWi2qiTzJZA7xMqr+mE8XTZUkhpfjTnpIhKYJnAyyQ01Bu8+g
EhEWzfcyFVh9gjQDugBCCqpLs5SnFsuC4vpBplucOuSUj/S/+iEw2Axb2K6bVuovg0UFTN9OeB1t
3NLAvY0GLrnHxgjFANEL2XCpVBqCprCEt7ciQBuQHXdMhqYmD/KyVmK0ynvBWELA/fB8qlWmTN1I
vrIQTh7r6livQ90C49K2mlm6CyQ40puLXiTMSYjpdIl9KuNZ0IhTb3XY3ramdgu0fFUJYyfUg5tZ
xjD90zIb1bgDqLQnKyFnOqgaPcimstAgzSjCw4twgIwCGKSUX0UIwyF2ZvwNDpiaDDp4DRDFpTJq
CfTepZplgkRRmityKeY076RAIjdcEyIc+K1MmqmR0XseMhXByUBUi2wnGFl6+FBtV6LLnc0bqSKV
yDFIRRARpdFUsTWDP9+RltoK7F4e2m6vLnVxr01lOXm9EEUtPxW+jiuraZ0hSo6iR+K6s/FKUrpS
A4ySd8O0n60xf47KOEWBYFgwVk2E2YofhItoHgkNNwqfxNKCDT/xHBW4xriC8KGEBKLi3OmnfaiW
RrxumkpKVibeh36Vdao+ER4zaT/kAvNcCQSFVs2iZQhJ5hM5OUW+rRMOkQFoncAlND+yxrRwgrSd
qf+oY6nA51iPUHOLZkmQHEzFbLiNWKTzppHFhTZSVmGVIfg+uavVOqrW1Qxh0bMC6PN8MwH3tI5c
yfTnlEgTJPR7amEu4aaJLHE0vIV/k59LkRcutCclW1rok5okIOvJCV64DyPY9DGCHSiBdid3HZw0
MC5d+CCQJGH8IMo80DCnCfwYyyErPKZFiVNgGaajLpVJVG/hdXfZ97wrpKDktZGJynAmmQT0CiUL
P/9CUNQpeFVBOkN6zBOY70cllcMFFlW6TDTBLUWY9wIevsJ06h62qXYIB12CZz9OKhX1LbbzSqxg
OoJ9SnGiz+a0XC3JaInhVS6Y8UCXXI9lwRB9alIimLqePkEkbvM47aX+l2X9Hymm/3edof/vQnc0
Dqn/uT+0LyEzZvG3Dz2i0z/yL9209Re2ZUNCIi2jgj7hHX71iEzjL4NsXNTRoE/4z1O8zt89Ig1x
NHnccFZOmulTceF/dNOq9BfFDZ0IKgIXKTDCUvknPSKVQd6dS365UUwZhfbHQ1hT9Giy4yDfz4oG
C3ZtWZkqqeh+YlCSl0QuxGZ43ZRaSFun1jJUIOncKbkL0zrmRWm1qK84t4IllpdVQbLMbCddGQ4/
e1CqKqsgCxdTTisJvEVEspSZUboih4LecE1FDQeMZoKG8n9YpFpGQVKbdaPaCaAqkMJBvJzAlCK5
Ht/StBHr64QQMza3cDk0fROoFoBwgA1AW390wwnf5+SqNArIDnoJ9qgt9/mMTnSOeotcj3ROSli+
S90BPF6NvPaoVpZJXDJEZYaZKq6iNz1LLCg3pUATPQfZZd4khdrz2bEaEajIEoSp7BDvoSBY7fii
dhJerHJQ/CXMNBSJcRKNPTYi0uPRcVQKcTu13YqiWO/ZZCrhXWpwK54XQa7AigSykqX3asiS+Bwa
QyBdQSDTiktzlksrc2tZlJGwG4GmSUeJb3d4axVWhrFu1rT5AD9srgsvDaIKZYTZRsL3lE/SDxiO
M0lHRQJ4WRLBnx97I53mFYYWA6+jIvMpr6Gnp1slHU20KrpJ1N31UplLdKRZ2AQJjfBRTfbLZIoI
WEjnwamSD1bU1JiaGyG/Kpc5zl7imNwFr2qaNPasIbcQMYTtSc7SFoV0S9SSSkqEnBk11GLodqHX
VDRn1v2A+PxKCLukWifpUDW7Ics5wqE7Txu2vhUQekgUba/BxXOCoejrzgXIAWfD0QSVfYa7iFFQ
IK3shRmtgiRY5dCywGfp9EJO0kIVU2pTvGV228SpgNJMqjTFr4BXSc8iQP4Ipc/MNXDGV2bA3Bwe
SwjJarAc+EOshdY67Il4D0KI8N/DLGUqKobWGPORsI2R98bT83o0bhJKCnjEyKjLxB00BlH4ThpE
G9TuXCtCTiCGnNQ1ySvdHIL/KjWsnQ9VG5t1tOZHD/FtYnBQuJFiwkio+bSDMBQuD6nqEV4aswKh
2UzK1BKdcDKlOmST0BGsh04rE6QXEkrm4r7tUaZpyMdh1r1G9ACwCIqFFQBJy6Q53bS5Lgk39OQE
pIFmlHPeJVqheRb12lxo7rTQhAS7lThS3ydmqnW7RQGCVmPJDNr4Vs3FuT1IJfGLaFo1tiEN29Kp
rDb8WZhUwRVG0rVqAqLZmKI5BpwAxpyMLcvM+mbblosSf7MAxTb3/ahVvKcVbHfwEULTpv3pdVWE
9IXgI50oYO6XUXEuTMq8dkMgTQrUT4zfI3BXPTFuMh52zRHNgoETtmJY7WD29sVTJPeAbQHcyenP
TEwr86kXtapCEkvg1PxcNGrcKnZDD0/cagG5Dn5TDdN44O9qUblTlRnI7DFlwkds6Oc9TCiBFYYY
gDSLDYdcAGj8ZUS+wa3RFYqMMLaojKMgLmr0AkvOMLezoSrWfjK0pfYStcnVbZmYXYk6t7FOhDpB
iLJhX/ZQtLfTkEfCy9TiJQOfqyXztjbyKFpHbDmho9LhyFeClChDvEpGsNZASYCF9KsWDpR+B+RX
a4AvI+88EF0Vjc/KOMTjXlLmBjFsFreNsm1xt7aOrvYm+TlFpjeHKA45ASdYG7HWlQkZSxoW3raB
2AY8X+gP4ZhG6WEgeWA+mFVqjAjR5L5tsEgKkjgRBiSpxbc5UsZmV8M7LvGKiAUWNydJ9Ujbs2Il
4lrotAyZnBEPJARTeFLGig2xrsa7LhxGzZkmOdZv1HxMWY8DYZh7f8Jqi729GlsJZCNhlmV0iIwJ
vkKrVvR/7LRUu/lKHZuoOgQAg5bj2BL1iDxbG/GbyryNlktFJK1dpZjVAvjdqR+cJf1ooqo22KNl
ixUUeEzaQJk8K2kiSE1K3Q+Da6opSPAxz+Mc2G3UpNarqLBI7eIiz/CjZRikCZmBlGTwNFsBizB0
12UWDzWBCcidzdk0fyqnpAfIWMkk4WZZEOMujSHGAEY0HZQWzNfwIEXzKF1EAbluOwXITrJV2mQw
T3Evk3jRpmJVP7AsaujJ8masvVgoQ4KKqkJSXzlRQCTlCztr07G1enXe14SNvYZNkQavwJ2Lbl/p
49xuiUlKAHCFDQQQO6rmKHciy6hIScqMvoTqk0m96C0Ded9X+sLHkaoR2JnHRJ9qqXWMqkRTtZjy
U5yLrxAdsxf4VqlaeVTRpOIq6WS59uqB6AsnzcNQ5GBZayfFolAZRIuWRjf42qDGlgsiQ5RT7nmo
Vy95zLn3MsjgtlLlFcYmxn3a6cvtElsEarUZh7IrC25rtBNbXZz5kKhtYjyUszJn21FItH4NO7QX
XF1OBmXbB3IqPCaJ2nPiGqs6sh5PZMV0LbIBSLwYsYvSuak11t3DkGRG66nNUBCvFYV5aJyi8aTC
WA+NLOTANQalvFaYXuWFOBdFcMlHuzWuTcuaQvR5epSLN4a+yCBLe2tMVtpCMjaZHKIy74OlrbsB
s7E0kD61ZNWIN2aO0rgGj0wcCcL2sRmWZ6PSdPWpBbyoPWdjvEhbFdZx5E9paOSxXfTow27LKujG
LZFDpngbyalcb2DIV4LlsCZk2RPwph7HVhkY8gUOE3n4Di6+svaQLjkxF/lA/jhO+r48heJIxaVS
SnJIhFFY69JTC726ecqGMFDmAW0vDHsfcyd8Z1ueu6hofZC7QoX9OJn65aotS+IM3KQVpWyX8R+6
5hAtVA2xlxqzvGxjWVPq+6JTg+44dQRekSbRD5RALbXOga/zYQh0QoCmRrQ64iSgU2vkx4lyINq8
1XnxssBiKwK/rOUTJ2gUSffpX9iMRQqhj6mlDuj2grQJstXCCoJzu4RWPvpBXCRz6uctDFiJIppe
FMOmlfPYlLx8gZjWuWVnqHnkdIArRc3JqIXEtcstpNWzFno8jBLYmKrQXhO2EGXnCmWySMe3U8A/
OhBBj+Rf5xq4Dzq5/58AkicJ2R8OQt+yH/Hws/1wEDr9I78OQobCcQfFG2u+Rhfxf45BhgwBEiSk
QWtTNhT1JKL7+xgENpJpRbCuiBQO6ZPB/9WW/SmbVBD/IrBUO/UkZeovNCjFf2Yg/eiFNFTGVxme
n0LCLwjSU7fsXaOaRbsmgDMWXcVcyJs5Fm3v9uVNgkZ8CHoP5TkbizUft686nmdtuLeBaT5KJinN
eGjPsQBg7GFJD53o9uojQXKeKOY7LdKojmKUixNMOUBSefk6M3aiFv09lHsaivhBRVfrwlVqfQXD
++xWKCLgEx0JC6Wts1ZZgaQQbBAVeZ6OvcjdGxhvibCusSUyR8GVc81pp+gi/6LHfWZd//UQFBpH
p74kiiD57CEAiW8rdeFecERZpfJFnxtrDOyePJffstG8C4RXU9KIpVP3nJm8AkqOrqOPr8D0y+Gj
wWdxRswtoiCZXAIN3Hfz+epXt+69Y/asq/X2qFQLHRFNeF1BwflxjggKNBiOjqIL99yebhRxcvNY
3ou14KYz3juSsRb0xn8e9G0CvOscvo0K1EOFRMEkF7Wzk/ppK0ZABKOmp0AhLCLdgMJ+vsrUx7Jh
JbcGv9VW1L6+Mvd9Ng/eDayf/v93r4Rukfg5iANItgF1N6cSW8+6y8x41DXo9XHPd3c6iKp5O1mR
9+eL/u2lMKEkaGiZqJfIVEnOW8SkMQ4i8G43ppQgz4nTQeAJFlDE5VeSg6+GOpvtelfLlO4YqsGi
QlCgJ6ezGzSCn4B2/PNVsca9q7Uwvbkq3hlZV03Uv6w4H2/oUInUHOJIdKnl2ykBZ8TruBndlT8P
cy53Ox/nzff97sGZQ69YsRbSUlNhAhHbmmjZGm78lvxUO5TZp+JyLiij93gzVNW6+fP4v70mp8uU
FZXkCk1DOXJ2R9E2A+FuCl4TaUWLjWBEDOLgFEN9cgtMWCyi1CzU9Z9HPReq/Lrqd8Oe3d1oCDJL
SkoWD+z4HOGMxS1tjnh2QzZGJ9IDBPNDjYvaNGrKr16W00V9eEtPF62wzUP0rSiKdv6yJApUC4Vn
G2BbikDyysq6m6fDKAse1X+v0kEOFd/M/Dn5GepIAdtlZSotya+DT4V8LUj9loSyL+7Jp48CiryF
BICQR+v8VzEdq7hjJrTty0CGcpehVxXgbtU4bdLlop429MZhqCgxvKt0banqRU+qz5KVKzJorwZT
24N2j6Vtrtz9N7+NL7jCBxzN4vm6ZgFgDoeIL+7pSSlPefkAc9elNrOSe3DHFY7VahUYqiOYA6Xr
ziF/15nL0ba4ZTGlvtkIveVHI8tfLD7nUsq3mSRTleVHobe2zj/JxJFPhqnwGZpV8DfBQB7YvBqW
+5AAxBLTcylbO00xiWMNr8sZPakdkbxcEI1lJbiRcm09yyTqGOadvJ274XJZsl3+T79FzDdFlCXq
ymxXERB9XEvMOljGYslFl1qQZ7TUOM3BR4JAnQ1XL3eJzJy9on41oT6Wi38tYSqbMeRg5tsG7OOw
OtWKcKbUBW/e2hAdeZnlwQ1FMa9vE4i4Bfmjgxe2EfxMjIb1chhGfoYV3NM1+/P8+Wxq6yCD0dmi
91NP1fMPX6eRRh5FtAUfbgMxoV2dCtZUZbecA77H8TdYiALj/nnQ3z/G3HYdowf6Fj5NBpvOD6Pm
opJS0OkWl1IUIYa2UgW3FqtqzpcxCGHREHogCYMftV9xfT5d305odZ39h4Fm7OyCBxj3UiJZ2G6X
6HHop20739Ie88yZ1cWwNgMFCL3d6NSFT79AnYMv3ovPf4FkoOqR0crRNPh48bWemoERkR5lFgBX
CHFAGLMS5Pha1fGTYjqYto00vF1/ejlbwuMXN/+zyWfILGciqjFJfBPtvvuuwSLEsmkyPlBOlJ3z
vdxka5J1beqRMLymA5nklyeDGpRoZwDPHAu48IvmC8LSp5PA0JBjsjawdp1PPTWqBykpEoiPAXCx
PgKPqK6NRdiZEml0ZbD7v6SdV2/cQJOufxEB5nDL4USNoiUH3RC2ZTPnzF+/D7WLcyQOd4jPawiG
AQNqstndVV31hgoXO8tPzn3prc3BhBObxxkOH9DNrH1FNmb7PjdExJNyopyAi2lBTcjFb1Jt6fM2
NxHsSMstj5rRbGXD3fbSjaznx7D/H3OE/xWqvLT3aECqGnGFTtR8KZrYIIppxofAKWPbJfSwTfkU
eDFtlGEv8SSmjG5p71z//lPSN391roJ00dju2C5N6dWHzy+mWt9ZIKacIqXzQE4qi0DZkvgw3UU6
fLavDzfHzr2HAZOtzrVQ4jaizZa7H0q+HAsKSagHKLCiIpUcjBrdTnenCeZz6+9MUdun0qFLcUPX
rLPsWc9ClD0o+dqjzMgS//0ooAZVPjyH3vx2mip+pYH0GJ1eBQdgJShqPlS5fGtW3lOSV/di1981
0XPUpOfBDY8rE7G05uhBWjIBh7/nymJghQSsqfTRSXrT8SlLK7p6NJPfY5Y8FnL/G2+ks1sOkNnH
s2gKyA22v0BarjzFtLJnn5+tb3LThz+n6ub0lB8+f2iGDUgrtQcfT00ucTQLXgXyuVGd2pWMMgWp
pjj0+xQw3srQC3eET0PPjt4yqodqSEhfa6HdTiltmPlbX2/2uvugJsot/qCnNvVuAyk4lf2vvG6e
a2vYAw68LUPriyqtVg0WdiBTIYuk2BLqZ+8pzIfJiEwAbWIX/c8FqQ9PFQ7rZanepnwm6u5f6Pvc
6pZ3MqJ60wbVcTSiA+CyHVQmqonNXh3Dx1Ti2VCyH7vVZHzpY4GHR3xS4TH1d8XTD88XCmE7JgbP
VxUg1Ok1NHXssJAoyfp/dURu24cAQWK3WQ0SiyObDImumCgRKz8vE29QPA8fNBZr6T/pUYCiqruT
hOomGvSTYaEXhXbL376sfl9fJEtZo0pE4LOo8B7gfX4eWPYDPVDfLbwTbncYvNFl2HV5h+o4LPVQ
Pwha+KgRv7Ui3FAU33jtfTV0Ww9qQiBOl/i/edHdCXJNZVR4UvYjst4h14Lrz7kUxTXqcGxmheIa
//r8nHROuPE2LuBuXH7LcrRT5C3EQnq1xOhHNBr4ZRkMLg3PXZVuVKPZyP3a+l1Yvpi+GLIJuEGe
QunnZwBiOkYx4CunVpkPMTn0UfDYpu6BEv/BHBJY3TLSicFKzrj87uwZXltU8SGcbWQpplmU6ySN
gIf3sq/vxJ+VpJ5ii4K6rm5qZdhTpsTXQ7CtwaWXv5rFLZyllNSm9BFnaELL7M2VqsJ52od05Zbe
rmjiQ5dEj1YhnOMuPgzdjYwMFovLLnXlkHLPGPrgSQCheX0RyIuPAU2GSqxiWKY6nXgf9qecjZJv
mRoBBUVzFVVkXUIsSiobBMw01PvH4cUoMBlB4SYKvZ+V4m1iw7ClvL0xpfAVj8i9VDX0WdDtBm0s
Wm9CipqqLINzGvCNG4q15HOK7rPjfyr3wtIwKJYiK/j5iTWKsxjmguXTFO9LYXXnStO2+Jw0NsjY
Nx27TGF8CVHLQz48sGwp3oNA3URqchMq2N/om+szOJP2er8JaVBVEESkTsUlZPY8oRYFnWSxlKQU
nnM5YJyW3McRTqUtipYgRIqfXoNAVqrcJtYYYxedvvrDgDsNt9dYvQWqSh2o+pcVzupS2eCSSq40
+7AdsryS5nmkZoGr2LKKZ2SgRofRRB9HIGMBQWvXPOTo5Y8pAhSmFx08Mfm7MjtLX2vSguSyRBTQ
5jWgKBO7ocDTwfGL5FAoydlU8gcjtZ51t93FX8IRGYZRaO8Quf6J9cWXsBrPVqQc6U9979H4uv44
U6Y2XzsyhX3uDqCa1Hk0wgzJla2I6GME5QOedfSJzDe/NsAgYXjHcQNQ/fd/PiTUB64rzDdJyywa
1JVpdJE8Du9OF5UhOlPVNukQQJL2wFTAisprn34hSdQUYMOT0iZ58ntZ8MOeBqCaK/joDYh1Gd99
X9xKvXbwan9f5dzTvfIeQPqjJwHx6Zj9yvTWtui05OfTjD0p/pdQ1CzaGZ+3aIErLmZKPECV0jKP
Iu9bX6AxMt2WI+FsaNFB1bE8V/EFxNrAzpp9g/IHGNnH/sf12V+KL7SF0D+YCq4XmxNbHsSge2Fw
Uqg8OerGYnuTGvHjaKJfeehF06GotLs+5lLZVaPgCQ6Ci9n01T+/vhzIgxAbBNaA/Msaq3upVo/C
JrWVwvhraoGN9oM9mXTHbr9fGXva1vOp15Ehna5jFiS22diFVQd00yuENU0ky/52mvklq9ubinZy
a2gIc2sHg04JHRMyMX/b1sW9X6uHTEB2RTFvMJBdeaClxahrmqFxUio81CzOebgipJ0lUUpvw5PY
+k+jXN2r+Nb2cXmvh9U9jWvUfJJjKkcHKRhXlBcvFwDXRDpJU9MQJQ1ztv3CsBP73GM+sgLhONbB
GJ9A13xxO//Hzwg6UJAfVt54+pWfPwFDmqLMuYsgyMUbx7pvZkMowzIF14M2LGgR72il+k05KFzU
TlruIdEFbMJQbqgKn4Hmfv+HR8BEjysrdzU6prPD36QE1LgxGgiYegInSg5K/63DdWcqk+GpvTeZ
916NdiMFavTrcQZzVp7gMq+Y7iSQv0xaqAShWVQcPaWMzZw6BNW4/ZTsGh2WcO913egw3dDUPDmM
pzR/K2ScvXQFh6nBvv4Ql3WCyWyQQpnMhyfRm337VDTA5VlZ77RJcogQ1sH87TEAhFDliONwDF8f
7nLryVBpuBdTlZga3NNS/HDsNlEnVaTaUHJ5XbMHuwldqOh0GwDm/20odbapWjEDoZQzlIzvnQqb
J8wfatD5otatHWZLH9JSqXoYJFtcZ2ZDZYqaaMDNaKO6Dcu2fDQHY9eWgAjTguhBSQQ+YZXbAmga
O4T/42Taa1jqd4Lnvl6f4KW9jEckqAGJtU3l5/MEU01IyAsNmkdBdk6t6liO5rNvyrf+U96+Gqh/
idFqjW9hN5M8TewTLnPUPGeLqMrQbAYj0ztV0O2AGB8iMKxKJZwLtd2Ojbsr6+DQCt9ylq+Yp2iT
uS/XX3t6rdl5IpPFIQfEa1Pgn62rjFu6VCda7zQYZ2T7kJzRj7538rea8IW/11pVc+GLy0Rt8jVq
qyAgtM/TrFZFGaQF6qVYyjup4Z+MzP2ihlTa/vi0NAQcxAf4IJFlPpe6CVIvfZIx+73+0gvfmgOU
+wgvTCtt3noxqlZXukzoHKMQtqLiPcVtd6PGoSMhvVwVLarHwQ96ayv2YAtHBgemZE6dKJKneTKf
Fk3dKyEOMXDbNgp9wiLXNqXSbNMKyeNVC8ult6QuQoxgxmGczxZXm8FSqqweJTUzdgIunIbvbxtd
cyIUZNPkJqNni1XJWoS6jMnylAFLxGUFrvt8csc0p0QRJtjI0DNq+me9DzfYh+5J1lLDFkVE0MSn
dFIPqv7hkJS5975zgUlQ5vUqy0jUusrUztEDsm05PqOZYDeNv1H9aKX9vTS5GsfwhB14F0P5vI5T
GTwj1mkdip5IYyuxI7BzRDE4VmO/Q4Zt63f6ofH7lYxjLnVBjVYGrCDCMZeQSXinc3yMAyWwPSmz
jM6x1D9uC6quinYFZFvfz14DmgGZ8VMJWic2vL2fYFYugWeRzOfr+2fp0AAxMZ1ZNCYukpCxwMNB
zeQOdU5/72do62jKbYDbs1u2m9EStjVe4teHXJxvZAzMacdOe/bzfMsh/KM04b07Ul+P3mw+qZA2
j6HqOZpBc1Jx8rhZiYQLybYsE+AVlQq9ydKabaFOB4hMI75zJCuBxOsiEC9VBxcpy0jYR1NtPsqx
8rHOcUsGEMjV8fpbL020ToZJzgeeTX737fsY9Vuj0iOZiR7c9oC8L2EJSPYurT1Hv+m7NUvhpQOK
uqJFZgW24uJcHBWtqksTswut8LeF32yiUL41xBc/oShDw+X6yy10uJhdjbnVCX00/WeJpK7Bcm00
ke0KecQsUGD9I436T2q4zdDvhogkx3rsdHkl0l9MKuYSCJxR3bcwmX6HAn7cQg3MXMPNQByVkoRW
qL5JkUuEGXyjexMECAsmcS1hnfKYT1H2fUhTNZHpYxHP6yUaThGNUgyiAywityHi7oWsv7GyGOYl
1nymfnaLsXSK3k2A3K1BZeYKetMXVTgNubdP4CBiz+fNg1aZiMk85QFBLDadHP5AstvC0q0gGG9y
Pfk79NUvyzQxlNtHifDNFaM32NsbQ5k0xgftJoj7bzIOC9cXwPv1bD4t4M349pQTkDGcPVcl6FHH
OQKGR7be/Fj4IjT7oakPmu/C+hJKEzYjXHQpyJGsNSHB4A4gh/epoZv2Nz/eW/HXuI3PZuc/omnz
2xDdBAOx+jY0EKqjheeKRLrRUlokX9EqDse97xqnNPGw0zPW+jcXm4dJtkSRj0wdRpKs2QnVeCFk
0xrQQhV2myYCNZIgelV1u16MHQ3t2uuTt/hRp/LHlEBO5a/Z7qnVUh9EsYQRXqu3RdntgvFn5n+Z
uuVTkzSVKjwdcAGIn+Mg3AKGRm+2c3BqRBHWe0Y68musSysZzmU3c5oEUKZkNxNQae4t7AVDZTR4
SjuR+FzYvohedJigeyzf4DMcy92+9pqdmikn3VVu027bF81WAmO5WZmcizRzeg6FBj6X88lca7ay
0B4e6tqleZ4H0lmCVZRXuMS51S8O062LZv6otzeWhn15Y760FUibGGOQZOX4nrlqU5SYHkMlXFMm
AM0x3/dK3bQdZgIscKwczWxEEz08awM8MS+1Zcl7aTrvCerfqfbyLRj8x1wnblOId4d2W0MeEriA
QIF0oGg+odbn9KL+1HnD7c9wdF9KjTZKa65kNjNPqveHnrAPxFim7xJ9ovUIJsA0AeJmCjceawhP
Eu3FV4NvZVVRao3SjWcoNPxo0m50OuNBiC+BhoGWT05fC8ACevOs5Mmrxn+WWfMrbnrkbgRjW44u
0tax8GC1BE+q6iufffqsswOFugSVCTYF0M55YcBT8tyEXgd6BVPipEBYW9oKUn6r1ei21BEm7fIx
77KNhakB7I3nUl3F7lw+giEC352gA5QnuGB8PmuHIrI0IzOn+pzwItcE7AQOUlMek677VcWm3UTn
Tjn3eM7S+ohqfyVRuoyqnKQTXJ3jVKIKPe8+6a0sKImC+00wqF9M0HZjetbc7i7qvkG23FYZuSq6
bKH+dn3yL8Mq47L5SdCkabHPzyPfqFSx5cV9Wb2tajqRvnCO9F+15nGRTBwoNisrdflVAWVRglX0
S5hKDW8NiYuQBp8v/67l/mwW4qPqpg/+kP2AOJyN3X2nqYdBx6bw+ttenvYG3s30Nqn4y9QvZiUo
tdfSFqpp7xTc37AY3NbNuJdC7ZS3tR0AS7s+3GVPcfqqvCarmxijzUO46+XuABRxdGTPfasJlapY
oSsfFZtYByQGTrpp5GPoR49KR9Cu6zfu3j9XHuIyjZkegmdATouVNV/bRRhBdkuswckx79FdY1u4
8XmorSftFpWxbRXVx+xGy6On6+NOK+fzriY30MFKUiIBEjZvyg0CQgSKa8DGLTm06WLWMhIixk+Q
B7vrIy2uKKAv4B25WjHetMg/JNwYXRexOLWtOxfsqlEBN0Eq6Feq3meTFROi4a3gmBlKom3w4/rY
CysKKj6JPjkiK2te2PfcCOfNkX3rabGDuMTWq8lipL8iEDip0A/XR7OW5hRyP2eVRKCenxIC/pmw
T4koKmCqif1QUCFPqubG6t3z1Dkkk7xt1qo/S2cExyMtBJbw5cUR2nU/SiNnBAoatHql36kg/zRh
c+na19yVnApNvK76DsP4oPeC4/XutkYlX+lb8rlHWaru4bCMmwbPi+vTsTT5Fpd5OltIbUvv6+LD
d4+EKm1w3AauQD+j6+r7rsPpoLjTJrfoZq0KtjT5gDiIrTq1CpLyz6sMJuAQ9CltOyPrjgCNuBXc
5m6OzI5wABtlY/N4RKdgLTlbCE30kLmAyBNing7C52F7VrMoCqwwXQ1PY1AfhUkVf5gcLLSJa2J+
Q9nkoAY4jhVj8SDWEe2DVU/XhUMEwAzZGTnRtNNmL5/QEizcWqSDUfpftMT7U3qvcBkh8CO9htFI
6qMcpuMapsu/r3/kd8/v2UFC0VHj9KJxoFyUW4eQulAVhiz6INp0rbdT+n6PjQ08zDvPUg6x3v+K
YvfbBK13k/g1K+o/PYLmeo3otzCe/So8ep121vuHiQ208nQXhbMJc0AtCbSEZCncTT9/ngyY05ha
rEHwZggB2V0b/WkJqPYAQKQ38lMSCDbyR7T40gEwjRWsXFMXNgFgEYU7Ob09IJCzCC6WcjXoWUNn
NRHv4Ju/dRHt/HFHWN9Go/Cfn+okCtRVQJmKAPRnq7Fo3V5VOGEdT9VfNK0+oq1wJ4TSqxxKa1Wz
pZUvgzQRp+MVosJsLDznS4jfjFVLDzns3wnX6cnBKcfOOsMCgTPJUWJj45dIb53MaC0pW9jwHLJ8
VbJSnUb99HwfjpcwD7KkglwNUE09+FTV+xJFxphVNhSYRvR3OPwptDWur6iFUWUQ9FQKKV6BZ53t
tN7ENl1AksLpk+pek5xO+6IIaBp63U0v/3CxfexH6x9ysndqHU0Ufi4WkeBVwBiLpkdP3LttJPfs
+cKz0Ha3ZXKqJUwSn/QYaGUapPY/vC1sASrdnN+WObt/62nXtqVPL0npBxzLvvf5CXtqp/fUQ55i
8gJp4t9SUKrdsHHgcZDuzxMGV22UUVD4snCShWg8upX/3DYt2lvlMTqW2IKOAg6D9fH6yy4EUpk6
EiAzFjRBZLZVO6mslTzNOMo7+PCKckI6bZuPiHiNjW3hKySo2sr8LuVGskrFwZy4NBQ4Zq0bSUe+
oOzbwYlkdCdFb894z0GqbBSgh2UNcS+E1x28wa1+/Ie3/TDy7G17RUyESXgAonjlhOM3kw4dfmfw
+ff9INqZuwYyWTgJqfayiuCI0uGdnxc9bHlX72hxa21HFaU5aVm108ZyF+pECmUlr54efxaWqOmb
gAgAVQCZnO3TYCilQDQmRIumbRDh2RVgOnvhwa2a/fWJfF+OF0Nx5tIWMvmQ855Q0PtaKsMmcmox
2Iv+MG7guo2YtIX7vgw6RyyHkwufH/pcf9aMfqML8qnQNBigZXuQmvxvn4+2lmfmFndQ1P3G/7hJ
RlIKYhC0G3cr7lezo7rVpCjVBiYjxNSVhHgP+nzvUi6BG7yDK/oP12UUcydqtAaKGEHvz0dzG46I
HkxwIi/0doGWnEcxfQ279FUqz71OY9bfVePXEXGzlf20tIXpNhMMuErJAGU/Dywj02hkfkDKaUyW
Vfqm59gIRsAM+iTL0e0qeFbXP/9SQEC2n0ioqpRHrPm7jqbauRbMU6XtbHkAEpPvjZQ+7PDaI2aZ
FOMhgax5fdCl98QghiaKKlHqndcFvMIvBpQSGRThJsmMD+h83MeK6KSyuzGb/s7gA18fcvGomoBK
VIF09bKEVRYoGKEnxjJH36nHagtXs5PQUIzpv0leZfchVDujZCGbK0MvTTHgLHC/1Nm56My+6pg2
oaeOVs8xFe31GpyqNrXHVBtdVEwnv494P7naSkdj6QChhwJfDlkBio3z8zGvWiNEZdhpc7zgKfyS
7iBoozj/0GJl+XB1gHr6Tlqc1z2QYwybWGGoLgPbDKIq1Ubbo9YiV+7Kqb84lQzEjR+KJIjDzxsk
Lrsu7Ac2yAQVEOGN5k13M10NB7HeMPl8Pe/7oKzlpUulFplb4P8bV/48rpcnSLbhKeEo4TnOfqCM
ag+iibjI/aCybRKgpenNAN03QZd1rdCzuFsUqueTUvwl+6wOFRFdFgrURZucrbDbVrV1jsLs7DdP
8khjgU7rv2wWwB8T02wBltC2kTu2DdG1HWB1IuKzFyIPTYryPu68o28oRxj628pNX5X8n9JFitfg
BaZ7AKfS58keowrtyLakatjBoQ53ma/v83TcR8fEjDcNCunhLUTTlbvWJY1iWsZ0awAOw3O6KBQr
Qtw2fgqCLFdk22y5jQ6jMW5dBYfn4lZwBTrrjXyrJfJvjW6F5zfHPk6cqXMxNClS9oO7Rwjntut9
x+yqEAWnvtzkhopnquTu1GaNibu0LuAlUVhlWcB5mc2TXxQDIuvUGw1j3OeeiDwQMoljt8fs70Ez
HFleI2IujkjXcMJVI2k9v7N4oNkxZJB7R8SKVxrdLZLXh5pMQGtfVQZPgzXawlLWRcXc4sPQbCdg
fF4LldJXrq9XnJ0wL9VSvJOqxDEG49kPpIO7uggWXxBBFjzMUEW6QPCZqjJ2ndpRCw+0U1M3R6tM
EQos7jW8NKOtpxcred7i+7HDGIvWGPydz+9X1qNlBDHvV1q3pWttZNwmJ3GGdLyPxzWQ5NLpSUKJ
vsmkenMB0aeQG0IFYsH4PvxFqT6WnGOh/rOqZKA492KCDa60FniXBp0W59TopoE0jw4YtMeh15R8
QQ1auuw9+SUOwpFoowq8zVLLTkoZRbs1UPTisJTv+Ir/LWf6eWI1l7Zj5TNsMgTboIgeBSAvfjfs
J5Z8GsWvEEv0xD2uHJxTIJgn00DZOErotdDkm4XdcQg9LZIYNmjkTV5tQ+9XPH6RZBiDsNQhL9L1
aGOMQfVyU/f/kFZZJFSqSvGE+/0sSqVFGoWpSCDOf3ejtutUj6PAomgMdjLqNmm/xspfmmQLUAit
elq7F/3mPIlVGR0u3hbQbSmQa4QHiju3haicEuGljwyMK/8pPac2JHIrYl3p8+wR+AY8aA9YJsrI
x1CG4gLKOMmggPoxIp3NMYzjV8n8k6CyuvJ5L3vIZMofhp6284eiTZRUtTC0zPAIHyhC8JutOgx7
n5M2NiK+tr5V0ckhD1I8BCm9bQj1buUZphznYomRrIMahP1zIRhlaq0ser7C64sjwygnDfl7rtvG
azQxLMhsy5d69B6EVfb1Yg5NRXyiH01SVfOkclDLGpoYyNDMuItwr7Dr/mvZiN+KsjgCyDgh4rux
MpyEOT6/rbz2dNJfvDaYerqJyhIyKJdIDEYP6MfgfkmH9GFiF02pH1KAL1L+jX7ufYh7t/LWY97K
9nwbggo+QrmyBhZCBCf1hL16r6HNs5Oh8rXIrXug0BptgYpOSZKeU889FFa8CejR58UaBmshl2dI
UqKp2QV1cnqkD6sOdybUXIWRBJt8o4/cs9WgBHwXpmveQEsfmGokFJKpBSReCC3EyAxaSUmlTjSg
iroxl3+c5SvBHpE88YR8j9m0oyNuEDer/nULe4uxwYlMjSCKdrNQH1gC5Kxc4i1Vd1Mk2gnomd3X
py4X//S9+WwNb1ngHWPTfwIt9Vi3+c41f11fZfNwTCSeOrdA6mV6AheyNRjHyF4r4yWeSagXYLMe
fq+QZEvuSxy2rg81X0fTUHDzOU0op3Dhn5XOkCxxoUGiGSiip2/0bwpeLzUajmZzCPCoAJn0DwPS
MSWzpacARXkWmrJOkasxYsA+ejW9+17/gaaxpx+mHCD8ev3lLhbS9HZ09Xgt7oXUQmcXNcUaVZJj
s0bc6vtr6T5azVtSnyKAqVSYGydtflwfcB6J3sejVTJx0qkqzM3CfPhPqoYGsaMWb0H/1HgBzRBw
JQcXRcja/1u5K9eFhZUCy06bUNtIL7FfPu/JUGvrONExsUrDaoPTCw4/+Jo37l4Zj9H4dP3tLiC+
vN7EJ5sgHHTZLypSxSBYeV5GLdpyw0Sb3qd6YIdNedDRwMCfyO2rjQ8tddRMVPabu/62VR/+5RnY
nKT4IIEuijZ1IuKJ4YV4ZgZPXX1uexc4sbg3AnevyZAqrWgn5sZOHKIbrBoCW45WbqXzY3CaBPRf
LM4mzDu5qH2eclWgalOGYeOUeLMV8a86/+oXT2O3dhItfVqSGsIryAogO7O1m6qlgpQ7xnq4Q+AF
lRxL5UXSEf5McT2pvqxM68LKnfpPE4CZBOriFueC+um1RMEFroQWWkEag5XoohlfPerFQzIqJMo/
AA9tSu+Hpr4ivbTtQMnJ5m+ZL9AdOuuHKq+1/d77eh+j7TTXU0GHW9e0peZ5LALmmp6qQQNy8ZS2
ki15D9xDUZN+7tyvlXwedBnT8R9jeGjrl7F79YRdU3x3s1uuoo34mDePX9sssft+pyd7MUeHNbhT
h2rlSLsAY78vCRNsEQoldLPmwTjqtLSJuLc7mH5IWfc0WMYu8d7MyLhxrd7OmwrpuRLO5ddBCv7D
RGA+9myZALmrcmkgVsSpcNDFeo/xsxPLL1Kd7/qyfPXiYuV1F0IGCx8IBvQoFRXJKYJ+yANcY8yL
xi0bh2K4PcmeWIpiB6CTrfasVbTHV1HKyyOCxiYwT5F52iofRlRK1Wwteg6O6nd71uHYvNAg2LcC
wlOhxbHz5/puWNwM5v8fb5bpDGFYVhgiYFYXc6C1yoa6gG0B7xDRVs7e/GhS7f55fcylWAXAhlop
VwmJ2vvsKK+tJh7LbCAqyVwNlV9JrhxFN9po5W9BUXadvtVERP0D+bAy8LRCLjbZZPJKY4klPG/y
gEr0LaEWalh1ri32zabH9kUP/iIXbLv5sOni1k4gPOFmQMFzrXm39G0nrAUVJLAPF9UAuYqrcDSn
0XNUGOKvqfTiW98aYGvxXaisrd0LGPD7iQJeAXgRpVQQsJ+XUlq2ppHKacMl8d4qvQ3S2ptKevWV
bZwdk37vprys7m/k9vukJLdXortBOa7M+NL64ltPvAkOjAu2chcpoZjlSeMY/UMpS4grBTSRMlv/
GskutxrVEfMnXd/6RgtZWpweCINEyU7B/OgHsyltr8jsZFhZ9kuRDfgLxUeejZ7fbG5iSsuei38V
ANHnOAnhWDQbsnQ8QtaUQBdPTLSO0UeYVEhAZn7+DJIveGkbu7icZr+Dv2CO7EK+D6POpouahdim
1E4iPvXd8/WZfw+aF2ud1IWyIUYSFAw+j2tBhAl6j+Dtt5smo1TJ4eHE2kHujql+an40v9Gfz7O9
IL4O7R2W7aRT1rOVbFTx5OvOqvf44urXaAWhh8IFat5TFBDVBIHgNWgK3/TwhUS7AYudS/45TsVD
YDzIiOxV1i/dGndtjeyseVPhIOVSRhG2Vr4DsHZ9ht7vNxczNCkfAzkzuRjMvkydEediNye9wXCj
Ag+MMP655xzk5luh8J8cRfHOk17wjaWWhia/kJziOLZ1bAZWHmUKJPNHYW2QaHEHssAwfP5YlS/r
MVcWJgcBst6rHNHrTkH6FPmJnWaVTTvL0bBcM4lBjYSazwn3suvPcJGE0e2gCEuQA+WK7uMsEtCT
TsYuGWp8EtCkgQOTAthI1GgDYaZZSSwv0+tpMNqtdHvZhfADPr/v4NWVV8RjjSI/Il+UJr9Z1Z/C
PVkDci7bKsCh0DZon8E/FsWVyX6PoZ8mezb4LKrjSutjzsHgpnRqgsdnAxwXnd/S6fwvo3GLc0mh
tZuS2RZ2MBUC8bYzt3lsK/GjaG5GJD9D6vE/aigm2IUZMhcsdyPQZkx/yRF6H2a4pdFyAKeyk/2H
fLwv6ufIemzEGHHTBsAwwjHZs6ggSIKpDI0uXCHjjTJizjk8SsnWM7ax+QMnErsg1dbq1ukU2+M6
bvsmkF9/V4r40r0FtWzj8b5t3UM02k14ymgNJPdVFK1M2MUZznxxeE14XI0MdY6UDKU4EYK0rp06
fDGpNcWZsMWWB4TXBr2VjcEBkujb66vxogE4MWaJ0RNMEGWZC42tGKOSEA+TyrEkz4Ysa094QAN+
LiZ6jtrYWfQaoo8+eD98beXitfC+yArwxpOugE7293lxpkmEJ2ZmVhN/RlI8u8Iy2PorKJimb3r/
2ERriNzpoJktyE8DzhakmJZc3AOrcjJCdCASijBQ4LREaDbceIItBGwL2p7wdlY+7eUZOE2zRa6J
hBDhWZydgVbspQQo3jVHtcTwbpIMNQNUyzQzgfKFiIn8N2byNR1Nty61J7nNsu+2xVqisDjnH55j
ltuXaHhYmcJzuCNOjhQ6J3RE3rXbQdTwYump/aL/unLkXajQT4sMW7Yps0ejC3Wsz196qBSxSAMd
2YziR119Ka1DHT278QbShmDuzeYPPmTTtSasA0fbVy62pEjt7KJi36GVn/4UVwlsl/fA6ZGQfKUn
OunPzrUAZCsfrS7mkbjJSeXBMA7WcKOXO1P6nh+g09HmjLAGSB0ISuh9KOYd7LMMu7RvmXLW9kaH
Ze6meNO6jeU+KfHx+rZ8v9/Nl+qHx3tP7T/cT7JSVUDdU/YJfacYt1qyixK7fAjjTXlfDhuTmxi2
SCb78pycRTBwlcqOvRmzw5gezylewIrdtw7u0L6EQfbmIMk3VvcoGSvnxzvS8OJBOaug4UzWueLs
0yZhGLsjRr9Ur9Wtyaz51OqtOPg6Rslb6HWoePXJ0RL97WhITmmWGFTKx9hqsk3Xld8jr7BTrHQa
928Jb37Mv0VRtS1aUmhNuI/0v0jZfY+MQww1TL/Ng2Kj4Gwnmgezy/COQJXcjYBMpcmmka1d6qYH
4C5HQ3skB9gI8mvdjigFfi/jn1X+EhXqQyCKu4KWO+XfAK04zLF/UhjG4OtZ5hHrr2HkFIN+4zcv
YQpxEJYJBQDtVk32nQdYXTj7Aq72ome74oMn/m2Uh4CFbLVORLsxnl6kOGVk/JkxvvhZhFN1eVTi
eJPqQI7WYFX6vHfwvrGosk5gTBhY8/iuWa7X95lMyJieclf99G6KR6RL8twZiI43YXMY/X2L46B8
kPR9qjjNsO36DUTyDvMzqk3yCY8iq3nAKvgkhpHtS7U9pm8s8K2mQbPcoX7L7lMepdv6NdkNNWfT
1iI8/4XHexYE/KOoEG5K1aH6SbFH1vZ5eIM8lmvudGETP0l3xc568BEf15uvQ+a04f76XtEvMt5p
K0PUIbNFyvWCz6AWQucphVo7Q5Nt0+9N+mBGdvbLuxd+VOyShoq//tOlstSzqB4T80Yqj5K6VTGa
Lknz7gx8kvWvfvY9tnYFFoG5uwF6qfa5nQdbv9gL6Xbw5A0KmPu2vsPE2fLvZX2L4J9DPjOqOwHp
LVn66ms7o0J+B+fbLyDotHsjfOu6mxQnMGuTvCT5D9nqNpFU7ArvDq1tzNQ4Al27wnYEf0hAiTny
aci+NG9w3s6Bl61k4ksTNSFpaSTClruofQ2ijEGx3JENaglwqYYt6W0RrffstHoVuJpd/zBLw1Ei
J9dGO41y27R4P5xhUaJIWPmmlK79fktwzxodA7/Ujoy/SggSAPPH6wNqC/Gda/+EBNDY39osu7fa
yBc6PBadfITknr9anbetk7X7zNoosxOvB0hbZCOjyD6nj2qdx/51kNZoMxdqiNPWJjOC8EcF4/JG
n4BS8bDTpY3SvOSTCTJONhg1bntK01LU3yTjs+Xdt5Dap36lNHjbyYAvr72tWnKRQzry+uQuZYrU
c8kQoVHRJZ2jv63B60IAtZXD9ZbDpZPNk+BTWzJ/xeF3v5UdLpUevKbCkjY4WK2MvpC7MTqSGO9a
sJx1nxeTS9Ks+6HCZR4P0Cl3q5HHH8bMlt2/LnCq2B+dSWg0K79cH3khY6KwAu4c2iXtu/miajor
acOQCqgZTDYAni1DcY+UdKMrxSZ7sxytademeullJ2YtXVGwSBdTHQ1NQh4VVk5VIkbhv6ABgucY
X5lcVQgwVqGOxBaw3bZeOSKWvvKEXYWaAyp5wgV+nucA4jb+iwxtRt9y7S0W7KF6mebZCJ/F+t4E
iZAKsTPp6QjRmnbEwt2YUhH9f/5QS5tDav6LszPbjRtZ1vUTEeA83FaxqiRZnmW7rRui3e7mPM98
+vOFNg6WisUt7l6+EGwIcJLJzMjIiH+wZ8ueqHw3foQJdzog/kn5ph4FhWU59d6rbswyoBIOTxh3
8BDXMivV3ClumnjNC/raafI7jNEtDYXT4mPgKOcW0TEysKMYY7y9pG4Ls5AQeUlST+DQdEtXWTgO
iN7Ye07jG+VwtIfnobVwl8i4jQO+fjYrxc+05xCtmZ1x9dsAeTWu/P5VRC7NRu9VzeUGjiHuiNGv
iV7AxbOee43FJGZAzHuMrgSAzzDbE3jdCJwQ4ci6we1yBN3UgSByjJh9NPSg7ftuhqoy/gymeO8l
ZYWuMlKCJlYeWL5zTq65MUUaF0SRjkhhfp/7LxalRgR34cQU/mACV0po3fQHQ+8+2pN1KMLw3E3u
wVa/7Ey2cfMcGn02yl7wzLCXMNcfWQHMpM12BW3FoKYVH01ceqzmR0m27rafpeg2AAP1TMiI3MMs
xR+dnbm4jV08AiosQLRhuTEf19/bCsrSyVyzQgtlOhiAeUU2tUaoYIjJ+xQLzGn8sGQ7VKzbXXw9
6qqdmdoaFsY1L463xF27iD6vHyONScH+sa6KTzvzfLuNhQEFK12EKWkgreZZc9M8j1I8goM4Ojox
16RGOw6tfhABggTR8FbA6JCiSK92ht74xELnE0ivkO3Wlt9WP7VEK/pwi/dgW6ANsGMNcr/X88cC
pV6nGXCM6E8mSzBBHRWbXt8GTfr2U9ymWaS8/3mI9bZKq7iKEitqfFUN/RrW/BBbd2pESrpEsPUV
iCR7S/t2J8NmBI8AsBLJNbKt63VVDzWmvRp0vlorT2mY+6ONNIvR3YvGnG4WWFVSVVCsA2naodQV
vx+LT12W3UUwqYxkZwI27vI8DrPP5+cv3ISuH4e8Z0ybCADPYEUU+jFlGhL/V1awu3MCWYtGJtfj
EKFWazjbCGjJOTpwlNtOd6qR7M7zjyNe5b1dcFvF5cM2jrr1sQSCD1U4KgqfOtHbH+3Fb+06SvGo
BhVZwH5EqXW7Ih9ddwbmV+Orl0BJsg9ox/gLhYeSL+i5ouMeHhobDQS3P4ULwCT1k8M9I74v+j/N
5UPPkeF2T9NgHuv+IQnTY4rYhVRvmih6QGvoFOr1veLuyQne9lkMHpwul6AluEesz+i6bxt9cHAG
LtLngGzenszDiEJKHz+LWZLdXpYFA1meK9ul1G9sdWrnEJhQhSUHXZ+bWjf1tmLUrDvimCSB4lKR
LhaKxBexUExQlISVcrbbnZC2UUgHO/Zq5NUSc4alp0/a1AiNOKwoskD0QoXIJKM75gMuZJ1HFsq/
4nY46zE0nN9vL5mNmad7wr6j1cjJBpjsepn3ttEoXTNUvjFi2SXXgYQVji9z2ePSSzHRpJbepfMl
NYOT9bQz+u3cM7pow4kInojcX48+pGVROolOVFdsWGJ31idl0Q6ShSfp+z64c6nDtNUe2vk2uF2P
al6PmrVLEtuzVtFD4Cv379u/2SKa1d5nZer3zg63aCP7vR5uNcVjrE8GLInKX/ToAFzmMEdndYyP
M+YSg4nRXXUpQuy4Uj4zmkTglnZmWQ6r67DAA7ykLQCPbZBR1+9bJ8WisBArH3/qU5s86eFZTbE0
zPAUMM4RahmuSBBCNVapGu8MLpP51uCrO1YXz0mAwgwLjG6LBkwhvogXixfQNM4VqiREc/nMoWI8
ZC3k7lx/cBuEv+q98LiRITMPwMFQaAJCRLp8PQ9OGKfx0M2VHy3pUcezdflWLgPqAMXdiNVj2D1F
eUso3INI3TSshaMosgCmCzGDqub1uBL44IgWpb+E9aVZ/l4iD30I72Ab806Jd2Nlc7WT67QBkp98
9XqkyCnLrk+60m+c+aDj9z3XJtpJdL2qC4XNh3T5tfN5N9aW3HZEklaEV4zV2rIrJ6yrbCqhH00Q
fHM/t9XLNHyYUA2yZwiCE3UwOtTRuRzcb28PvvG2qFAIF1dkHzj1rt82bwItBw0A4ygI7xCvfB8F
0IgwUl8OYxljHvP32+NtLGXRzAZWB5YRabL1eKaehUbuFr5K9qvOlt9hzvn2EC9faLVdgAuCmweq
Dnpw3a8bORISt2hKXzFRcETEpkus91Fhvcfy/TxnPzoDjWNtRLXa/dbN48HO3a/xhNROWf7yzOF3
nYZYxSi26QcpJoee83VwP4QuljFWd8j75TxH3lMwDr96K0+PbZ3cwU1uDq4ZFjAu3XOcKOEx1vXP
Q/TX26+20a6CgSDcFseibnej3hspSdE7Y174cWQjsj+c8E2pKsr4nOrUTSV/avGPhFhN3T2DC/EJ
pN9h1P/ceY6N7YiFs1znpBkCRvR62aDtNXg5BmC+Ampo6fK7KAi/NnX8YI/Duyb7OI/DwdX6ozLl
j31oYcE6nMRJpbXxL+ae4+jtzlffnBrAHi7xAesUSpvXj5RA2AN5V5X+jNiCGLFmExn/jCfBSDaA
c1aKBry60E1LioPEqoiqVD7rl1BN9wL2xplM4/Y/z7K6+gRmhM97VZa+XHKricQRtaa2ISmLskdx
bgyJzjEkEjfcxdts7TAuXDaRREQgzdWnIX2GTpLF5QvteM7Ds1mM53FoyfvvpHNdmsrJ/FmGFtk2
0vkcFcVUnRc13PsgspXX25DGouiwiTuutQrZ5eS45jLPBdCn7phb72i1UsJP/XayaDGRNaCvs9iY
tuQq2upk99PdzirdegJiqomRpGA61rT6cMm0ZWrLwh/Vjw41BRHQFank2SoOCmWUIB3O1hTCpAkv
+p2l7NX1t3YJbCXUoAEQA42UT/WqrKPlsFKM1CIqRDSxjflQ99Zdwp2lSyr/7XddD0VUAE0ChJYq
+0sD9Xooz060BbUMRNy16A+Meb3sfTmkH0zF+OftgdYHxstAIr7GfJoAFORBXr1Tl7uaMtlwoUqT
DhP1C18dwL1rMx+2o6EDkfZg2AgRvz3sTcUEOUWhSfJTNNvXV8ms0XQ3mPUB21H1IioJgY1+Zjac
TCcFr5RcZq5lKlTNt4e9TTxfxqWGQcYjNrmrqJKrVu+aiYrrZBefQvHdo5gR1vHBrBFUtbHprZ+U
S9tW6O11uNbvJlw325kHIOWiio4ENDS/1Rpq1BF/pYHmqp0jC19+KEMMnylapbhOW8mTfV/UKYgF
7leko7NGCSv7bKNG+PY8rL+6qFmSgNHIJKDcSnY0saorboz5Zm2PJ4UtlEE1a9T2vm3He622zjUK
Dm8PeZtqypgkC6Qm3GcBaFyvtNFIWq9s3MFP0vhBtu4MKCQN3yEQdczUOzf5xnc5ONre1WZrqXHK
IofB2UbVVaLKqxW+zA3qYzozPmGIaVCrWTqY54Z2cILggzsivYeZNZzry9vvu97BL1NMtsIiJxuE
63U97BjUYeGg/OzrjfVgRfgIFu3Hrv0V9fqePNJNXGRmqXsKp8LckGrQk7g06mzGPVbPwRdBJemr
C/aNTy7WVaX+uxzVd3mK+7PZfDTG9jGtdzVgbk7Il0eQwhBrW5pX12+rdGnTGPM4+sXvMB3vZOBG
h72pqU96/1Wv7PZQmu+N6Pvbk3xbL5BxkTqhLGnQnbdW4YtlasZFg7p4CIokAbsxZjUKXNmj2sEt
8C4gSY+q3h0thPFsKRNm+hGe8c7ZuLXEXj/F6oxOdXeIEr0dX8z5XlwRgD6U6XhflokforXYlspZ
JHh33n5z1pE54JIBivEmeKd4x1XG1Iy+RM8UQWsd//FmInm0u3OZp+/QyjpEynRRs2Jn0W28siGt
OgCeGHneaCyoldKOqYX4s0XJu+keiiA+gu4w7jz7yaIKDAFyB2Qpk3iVfyAjh+QLerCkICTNEtNe
72OnpeJtRSNdUap2i/ke5kSOg/TieCfK0TvhanM0nIqpDUiHcC32TKPGUIIK9aKmsw7TSF/DpOhW
PNbq98rbM8HanExqlNJMQeV2jePvY72KwpDQ2Ov9vVCha9rLk0M9BPPNCZCgFtR/uNlebikZ282M
AglEQQcy/w0fSivp8Vu1wimA0neqWfdtqfHh9vAJW5EfYUaq5zS0kXpdl7ETRQOeqtqDb6bh+cXe
gYpH7cQPaQLB3ULy1eqOjaLwysrOZ9ycWTJGEzFAWo/ruBTMyVJWKbAhCf5B/yxG01mZP+J9k/Oy
qYsfQayc396XG6cr0FJOeXJF2JLrDr7ihcqAiPDoSxsIf7OHLn5y7P4efxTR4Pb+q6yCdJGPyKCU
tYzVBSWHFVsGTTr6nTGcpDIfdsZdHZefkumxMy9VpF10JJpiTnon7UmwajQK74ra2VG+2nzzV8+x
OgYmN4pTNEX+x32hKP4wpu+RFp6T7vtE1k4Z9e2J3gr/kCjlzKP4cKsnkhQNhF+bXWol0zvRExkQ
IBRJ+PRIee9TqUTHLsoviYk+NfbWQZN9S+09OMxWUkmBHv06sUu8VaAdqjG0eoukskviS2ENJ4i5
x6iwT3qp+AuXkyBRTjHZNe3RGkOT/r/IpnkAQBsIhNMLXYdGUlp67wPpnBMKwHakcAmJvz2q2o+Y
bnNGDl+4e9Fja2uJJD8oWynNrEuobhWadbH0g29oHUyj3I+4MbiX2WD0HBHy9+m47ORUN1JzJFVc
iQxA1OCPuA+v1vmi162aDJw6yJx9mks43c1dneiANUZAGk9T85X7zjGrTk7m3Ev1RLWnS4WaduS4
h7B5L1VUzE52Vv1tx0AeC6crsmnktCHiXB9Nbp6jrxxbcHl7DArcexgxffLOHIZDVWGBxY1GfRYk
h3grv70Dtjbcq5HXvmpqCZrdjkluBV8sZnl1+HcQ/4r05xChEKXZvb9spBx8AOEro/UH0X11CkeA
SLGPBfKKZfSdMb6TzlA/cn2CRNhFX4L5B56xhz7fs2HaOo+hZUOmBbEiriPXU2xmYTw2+QB5uEcJ
HmtuEYuMSamaoPuipcFOCN8czoYSyulIGL85N/pk0scJqkLMVjYUWA7Yt3v6Z6vIIIXu6epsjoZ1
mIVONPns+laahk2u9yUvlyfRRekAO4ISxcf6pQkxaXt95a2dK2sVKoD8WH9DZ65Lfabk5xcD7TMM
vEQTae5+Uvk4KPgvhFZwqqo9HZ/NXSJAEcIUQZK4cf0JEzqaijVq0D+sc2g8BRioRr+9yOKaq5w4
laasvKjmZWq909ubZDMBschRMe2A+w7O73rkPvAaU6MpTeEI/R7NvEsCfOWpNixJ8Gg8T23jmx0N
XnfPjHBje5KWo7shBEmW06pmRn4DvrxVenDBFCwt5aS00UOr1gglSk/PfBjpCbz9shtriW8q9SkW
FF0d4/pd3bqLXb3GrsvS6mOPA4neJKeoe0wV2w/MvbNvYynRNuLkhdmC+PU6IBehObVdYQFPVBDz
iuiGS3qR2EcNv23jgujWsdeynVfcHBR/XK598K1I0q9f0enTfPZQjfXfOwAL9JhiCQ7JIVf5hlpk
otTn32/P6dYCgk/yookEp4xKwvWIDX3picxmQJv0frB/CXcn4igxIkrCxlOiPlHFv6Aa+98MK9xe
cvMXt/PrYYPQHIwpZMeoAxEINT0RRwzG7HFKfijZO0SvDiJh5tj/WiOIg9aEtPECn+Nesi5TeYkL
rdglImk6QJemhEHn6+NwoXxwPyePrge58mc31Jcu3XMR2IoT0g/BDI5THrmKVRI564W7FCqfVxxw
JZkdUotryQ9PySFSI6IHGwEeQYIasZ7t5e5b20e6TWKChGjsGtWmdMakNyYN57xJT5pRPHDCvovj
PwcddFO6Z/a7ubCovgqoXora62ONLi84uajifgIssQo9OghIseOsoi2Qan/T7NLi+bKMuz5psmJX
dz9R/nPkxAEVY65CojXDXcUrDFc/egiCeQWefkmRwkUi8WA5GK4U8OYpbROkHNzg/4uVjZY3eqpw
Jnn/1VlAzWKylaZhZRsWXEP7GI8ox5LAW9EPtCpBEgLxSsITpks7ZYStOwOdtv8Mvcpg9MJmwpG2
9gtQP1HTHT3359iXBwsI3dLVD5N6b6PW65bnngzH6N+ZeP/svL5kKzezb9HGM2j9CU/1emPPXl/X
ppmzyrC1FqRUqRSXIT6bWffRjGP0Qf0ofxClSjuxH+za/daXwb1b7gm+bUVS0M/cj21K8VQqr59D
w9dlqMwSCYpk+Fw6w9nl3jjNd663HD2cH+O6OwbKXnNjc9ULxkW4kFTt1hfkyTDSrPC6HsgibJgX
imA2/VO2hW96ENHY9mrU3S/pXhiXyLGadpY6xX9kdwAEvIDFXpWQQIilAH9Qh0ho3EjbuMGIqra/
hqgYxfGhY83/mdswltvsLlf3KsJbr301/GrlGV0JFdFGDGNOrQe1QmQdfwjQTIPanL3x49xziPXt
AaTc3kGysd4YWTpJcle+gQSnledUY0vBLEbAsCowjeKgXIB51CcxV49pnI2Kckb89hRXT+PXXPms
LHvucrKY1rMvvR6K4ShIseqvF1sWD/HSJAFaK8mfrvtPRMcOBPxxP7rIPN4MpGM3Js5CACFW8+zG
I5JYCjwphc/sUiIMgvihxehZd+AhsaksttnOjt5aWhouKDSJqQTQSr9+OaVoVDISxI28KjpZNCfF
ohaA2d0wu0/jH9PRgQNVAOFLkjvyt687w29cy1ACAyIqdxZ4p6uN7KbpbGcZGzlVxlPRfAxn70tZ
tjil1Zhc0y13G/5Cz/I42ruDb0QRhDLJFuBVcy1f3ycaDNqzdGDweoj+iIDl9Uryc4qLz07tfRHw
XpcWp2FBokQpPgVe9y7PvUcNykW4aJSrreNcdu8iz2yORv+l5NK1Mzm3Zzo1OPA/kEvkRnezHurQ
HIcmaH2bz+CaR6cAE95Gl8ANv/RRdFhM6+vQFc9BgGmG7X5N54Lf/VVly4cuVL5L+KXFsnMpuV2k
pM3kztIiQrBhfQSoWMblE4pqflP+7AkCYzSecTYO82fdSR+SfBfEsDkgGtSAaKQoubZaGGfWqKdN
LzTwWPsJCgZoqygkW8XnQT+K1T3Jh78c0Ow/0APGSVsawtAO47s+RJKR83Hnw9yGJbk6/OeRVqtW
o50dByOk+Ko1cfuyD6bec/cFUl2DunWGU97W91z9v4Roadh/JFD+RBwxs/O7nSe53T8oAUCaQMCB
ogZyetfbN0wXrbI7rfGtCnx5jnJH1R8TkM1ui3drjDVwWd23QXwiiJ53xr5NxWRsQN7cikmF1sXb
rlhspev0Bh2oj5b6qR8ecTZEbKGJNXIDTNqjxyL+W/H27OZut60FmIITGLlZwVSsZj+cwRmiWdH4
npccBPPclFTHGt5/+CjMFKHnV+Pnnbe9XYaMSruO44i2AxiH1Ux3pa21Zt7A87IPC605YQ5WyMuP
xjk17qxgOThm/LIK/r95gcCeDa89ugPhvMbQIIxORrd3PG2UcSkPiB0epBkA984qKTNVBSh+EKL2
RfJZ5xSTIzQKVHgjQ/ggFx/hsci4TpnevXRpnJ87k3O7IbjAoEz3QpO67cvDlLJmPfZw70IeNu7w
a3hAJUsvn+VRcuwzBy190TEIqORLniQSsUqx67cuN+jrExQQtq4hksGnuiXjeWnTjW1tQNmCgZ20
T/C6gXvRYEULMThORXgQFPbXJD2Z3k9Wz9vTcBuvGZ2IKJaTBIi1KJuu9sjYpNCnIhuBWgqb7Z/6
1HxwDGD5QCXeHuwWaCaAcxuYJicX3euX6+irpDBT07Ca47hl6Tcvvg6CqBJ/BzecL/L5Pe1BeY/g
VJU0x1RQeU72qGX6XjCU7baac1HyAqRAUY4e56rG4FqzWZYzPkbPUbp8UvDrEopC46CCMgBYmLqP
giIQboukME4yoJSinIaMZlbv/7MzKZKL3TyM1I+EN2cjxXm9S12YyymM/9o3qGgjaX5oP8AKOOTZ
dzf826nAVtb1IeO2WN2HkLya/qAfkmovMt4mVRZz8Z+nWMWKcVA4f2fuH23/OGcpSt/Pw/yFlfm1
SR7U4nPjIhmtWABDEz8HEvf2JGzER7HQAcBh0F2i5H09B3MRaMugORDLuuYoJR8zml/aaHlsHfWO
bzMN50D/9l+MCqnasrGvpqK2OonyOUyKsrNAZMeXbMKxl48vZuIvUiUYJSnAHht7p5u/cSmm3EJh
iwGlj7Wu97jVoIBPIPa5zh/1XfgrToGkPnjDfACDiYH577lCledLCkez15ydid7agqDBKEVwHuFo
tqZWcf5YYN0rTl8gsHiazNMTSpWSCMh9cG7p3lW5j+b6SCN+tuOjSr3P4dL29tRvzgJrHfFgovDt
CTCCkY+NJGtegDTSxOuGY8EpjH8FMiTLRUBickBKI8+tMVmvKDc2e4XyW6kztKTw6aCRZHIikRxc
L7zEywrbm6C7lZp5ULyHilMSQfTiU5V8dHDps4M7Z/yrTJUDes+Hov6OlgfQ1w/dM0oQo+Ec6vgJ
ADrAl70vtXF4C2uYHYl6OEFqdUROZp4pLlZsAGAB3i7P+mVxNdqcz6StDU7qO99j4yCQBJFwSKWE
PHEVhWihK2OllbU/DvXH1FtoT6jInmSN80ufzb8W0L+h/j9ntOQIOSdRqxdcN6aTkjqPeTmTVAVU
TUZt79E2Eka5T3ClRnIBIMzq0Qq3q9R80mu/MZbLOPZH2aNS+BbeuHDezO4yjMNhhOu2MysbsVma
oHiQo7Cmslivl4fW184y6UtNZR8NkaekxAio4iSgSjvDmZeL52SKPT1iBlQ0ZLEmaF+wwe+L6svO
w2zMg5RpJU8A7HBDOJi8GaSlkFDncDqN2delnQ6ZBl/FnD8IUlwBfRTXxaNt7RlP3fitQEWSjgMy
2+K+eCN8i+Jmi9og8VlHQguNUVQPH7Li0EYhstvUhufkqNaKX9OuE/AOSr1HpwRXM30x7PRkk2Q6
E83LX0po+3kGzr0eD1SP9oLKxrlORBF/FVJKD/bk9ecivW11DHcq38M0gx7XwWjHQxSCCHA/db1y
mk34wmCV1fjDYDf384zxXkwhFBZzQsdoNo29CuhGlnn1RHLwvcp47Hga8nx2hfQDlJ3aj1Ie3eyh
8J5tbj8ddiwS8GSu2Naz/dySfGrlf7OOkRABLwiei2v3eh03apIbQczp3jV/LNVnhETT4VlHoa4l
kkxDd5SVLF9NoLi1kt0JeKaNKGNoe4nG1jeiKgVnhnUMVGm1pdQxyNNEjWCJmimnrvetIelNsuJD
2X8sdO9eneIf8iTzAJc7fhYcjRsU3MzQxYDuHe7WxyXEr/IvQOacxQRastO1gOJsxWO0lLA/9eho
oh6Zu7hhZHpAH+SCwfyXCien0v5nsL34UIXHbOeWthHnKZFzOyP0cg1ZV7N60m8N1a7qBV4vhLwQ
FYway4jErE9mavjRrt/K1uHLwSJCYSwGaK9yJ3m1Kluo9cpiGJUfmwQu508nbI+C2hrhBFaNjRZX
hlfj4xiViIfV98zmEZHknXC28eIe8YyQwla9ja1DvjSjnnilX4mEYnKJ+sSvDzNMWw/4HeI6DU4d
NAWOqU1aZvYnARCLV2SQFLRqfiMNe68F3d5ps7FjeSxxrkDdDe3ZVQxp6W3ChwnZsUV33znfqDY+
1KPtKxqnoUd1jypFV8VoQ30bTP3FPkXkhvaD7tZXEtwNi1IQBJCDr79Sg+PspKQNxMk5Phpdd1Sc
/NJe5ia9K83uVPVfKqA2xTyeUk9/iOm1e3sXpY29wSPQnmSx2CRJq4WiL+VEsp9VvqkPh6bI7yRT
WwLAvUjr1njV2DGUGE85x03/oQDpVkFkeHudbMQLypy4OZGnSz9hNQteSbmzKmIob6UgUXqYAhw6
SnvU5z2M29aKfD3UKtFAucQJnIyhvP5HE4bvBXBTR/1RRJeEhtUuP/7tu9n4xEGQwNqYpHydfaZ6
76CCrpW+lMHETkrXlHNpZHe7u+12FmUkif/CKQJoc72W4sFU88Gx0CrL+Yj9s/T/cI07KsneBtoc
ibq49LiQN1ojBnSlSlNooKVfEEQiXX+YF3D/VOfNca94sdHl4a2kgkR/C5WMtRhIZlZm1hYosI3I
VpGPtVN4ca3soQKOFnBoSEOXXj7KdcpeZnibjF0PvVqW9hRjXduPpd+2zYsT2FJSfG/Ax6l/WugH
tEZ2KDXvGBIy3l40mizD6wOLoUVmFx4jxFNrtSnrykq0oYauxxZsz0LDzJ0a6WvgzO+cxENB9sPY
XdJm+GDB5RNytRvndzm6EUkZnXaOr41SHv1MgW1zhgFRtyWFfnWWqAr4plGFXgxYo5vq49jlj0p8
6UfjTm6UL8o/FvasPMZUFwe80HemQ4o16+mgmCxINegEbKfrB0AjonODPmATTV89itf1zI7lBEnS
JzNGEyihOYTYVEW0GvtducKtwTFy5iiVZbgG5ViRiUS550J5TtnByIS03FOpJh5UNtjOi8p3Xb8o
qHUSJwHL085fvSgK9KMOGtMPBCzAqlfaB+Eztfq7maqMJJJBSMVCI1q5R40b0ZTsgAluNjeKmLRz
AVFQreJ6ugojM0cApCqgOOkQniImWQoHtPA1LgBvv+3NzUtGEr469y4Q7esSnZ05fWkkduG3FuJw
Xf7JDLt7RP93EvSbwhPDiOsqqBBRlV6XQ9SJZt2UM8w00auMivvYdo8ZDtiD6j0KKKbGg9xI9jCP
Gwr7jEsdSEjroqK7Ch9jG1ZR3TqFnyvmA8KLFYY0COTGtnKKSL0Vyu66qpxqVPKwc34Yo/4dGfwp
0vt37bzXLb8592QScN9zpPrIUb8qhyoRNDIbxUe/CD95sMQKgnVY/Fki4p1//j+kWFvf9vV4knW8
ChlDzkUl9AJevv0iqvaiDM1p4tfBfFFT3pqt6rTdwcthPnOvlcZYhHdOejLKnWV2m2Tx7pS/QUfA
H2AVrM782ijLtJuI41ZiHowK972C0Y0u+ayJRFzfwbieszvEEUluBu3TPETvMlUkChNvJ7BvbS7h
plOIZd2zMq6npUmagnIUJ2fCjbUt4hODk/1bx6E0d157Z6h12R/sy2z2zVCytJWTCJ70NKCk1p3s
5gO3qo8yw6C1xTSDQsr6glMXmEQnLZoCOqqlTa6cehZWJxLIM8aKZvE1TusvBBZfyY3v2EK5x+CP
dJ7/yEH3L5FydOxoJ629OUDliTzOUOprFH/XqjORFnjWUnBkqeiFCTSp75Ofc+/8XtBBd8K96sn2
GqPrIZVOStzW6oTqo7ZI+iHhkNDFdyo+VV13X1bhGW/EU83BMZZUuVl7nve16FG9tMeDvgcfvT2o
eWtbBQTFbQso2DrUxRBw7MAmbVCUZ2FaBc25nZaDRHEXw2JccY5Bjli69WhN2DRqX98O6LfJGnbw
NF+hJuEUQMNJLl6vdn2bxqXljAgfzFp/X+FoOrVOcFjEyAJ2qBl87GmCNQHCvtHy/e2xb8u84Cp1
/jD94Bxv2Hs6bRSlHNAxa5u/RHnyJbMHLYEA6FlXhnMiXCG1P2eQlIQhRTEG6P1JqIzF0IMGoxvE
RqT6dTfUz3loH8rx77ef8RaL+fKMyKMCn5aFuZqflAL1VKgIYUiJM1jik+rBNARPonDhmRXziOjc
WXi7poUyVr8XErbWh4O6CLV4AxQ1++P6+2RLWbttxxxN8TdRzZcip0hCJUt/TmE36C8iBIC6g+ii
up+VJj+/PQMbxwJ9EbR8URf0iBjG9QN0UTqnleXwAMiQ0pP8bKoBoobZXgNGjperPIqJfj3OaqL1
OQ7VTsahxiCyuoaQalBVSEaUFFBwab1EIGoofh9fyg3a3nm7+aml9EELFPGaGzMhA8RDFFUmfRba
e/WpzE69cRapsc4lnaOYHOW/R3tBXmVPsHIj8NPpgiINkVREHOX3rzZh3VnmYNWMXEfaWR2juyxF
SIY8pGj2LOA2sgr660ieWioNlhvYq6lbGI8ZFnE9Vj9KyT6kcsINje3OcU85Iy52krnbmxFfFhk1
JCo9XJpxNLx+uyVYZieqbZSg6/I4YFojUkvOYDzkDp8X6KtOaVX6zKa2cMoGFE7iB4GUg3qWFn+M
yli3J426kWJePdQq+i9mVGbWzHILqCK1Ewpv89NLDSPn4OHItb3w7O1aON3cT1dTsfrQRlrl1iJT
Uap4MGDJIDW95YeG9HyAeQ+Fe1SxkNvbU5XbHJdMEq9fKkY36J60SLU+nJAcqNXnQrNe5GSELmCO
1p1DYyIwvw9uBOdlD1OyGePhu4hllWgPGKt5thuzt0OFkRd66KJnhxVoFhNKyaXFCSQiiHdjd3Rm
XH9VLhONhprIvQ2l6uXaBA94iMw7C+hDGw/HEukVaVy8HeN0CWLr4PP6KVffRTe7JDUNBa1w50+6
eqV6p086VQJ82RHYc2kiBZbud/f6jHdVqtLz/H4MEcaT1SoSvoBXJ+WfMn8na1Z4ykviv/2IWwkb
wclErYIaMT3iVQW0mqE99laMmUYzHGUyF9Cybqq/txflJNfpGKRKn2W+AIWiiE8Ngmme2FkGO48G
URErO/fO/2XaqNNjvsjDre9LuZlHUemmhe9+wzjmYtq0LYBeYnIjSCp5QNnaqjGcseJSUU7N4P8t
Kse1HV1E5E04emFtHxvrQ22lPzuXYuWoBie9+9dZPB6M3G4AelG0vaEZqJVRO6lt4EPUPFJe9k2z
PJvGb9Pbo+bcxlcGcky6Xdjggu1efaZaKabJ8pbYdzIVJdjeVz0uj0l2Nzc0DZbjGDg7i3djZVBl
02gfUWrh7dbkSyux3Z5OSewDC3wfA9uLddsf8BMI6xm7Eyf4nlTmBzfuv6ZN8dmjHNIVIzqO0VF5
mgvt1Cx7dL6NkC+FPwTgKIqgMrMmkehFG01RmvNIDs28WT2lVXSZl+q7O5ifs0ncHtO7LML2GaEd
DQVdrfkziMKvoa7+FeqHYKZE5+7l2hufhnKCKErSxIRmuLrg1kjuYOGL95eBD0iEv2qv5kdt+tLV
HbpWJ1PZG3Dzy1BxlUssnwfs+fXJ1w/O1CdDEvsEFxh/C16EaiR1v+Q02QlooiSgxIFvBjinzrFO
ppRHbWv4DYKcwkdonLXwvTMOe7nWbU7nUJGzSLrp+IkI5Oq5uEoouqVEyGZUD2pr/kg09a+h/tGF
xalMuqe4rs9qXj60XDzm8W/wuD89UXYeh7/K+d8HNmhGquRbSOLI81w/DEig1kC8KkLLjJUZNR9y
pb2woJGmO5pLVB3NyuVcxAXL1n58q5PyftETFdUzug2RW1y4OO4BQzcCG8+EACMFGIsa4ovP0KuE
rKfDMiISF8E/He4ztTvMjXcKa/1HkyLk0qUheztvAI12+iGaH81h+cP0sHIrteKEv8X92AQfW/O+
NdzvNtfpRgVMrRjcq2E/UPNMddDOexXXjeUNHoMrvc5dFmDAah6HQZ3UIXR55sp47L2ZO9HybdaC
h1EHkB4bf9Wz86Dlxj+eGX3O6uzO+BzF2ruuKWjGz7+7tsmO5TxGMN2sy87htbHgeDYAThD5uMy8
ZAmv5jPuuy5PEUfwh0B7LGP9/Zda1T+k4fQNksoPw4P6hBpUjES+PpkXpFh/5ub9qNZ/D86/Z/ZR
3xNJIk/4Agbotuv1hnNjFist9vNL5n2L2+gLziLfLVOknz46jfGoJkj96saDpQZfBGq1MxXy31+n
GgwvdCPu/ZBA1rwz3co8taiSyTdUhDHTHkmk5Djo0WNF8zCN/3FQzokR1cav9TyLj6GXPjZu96u3
oj3W/m1WyKNQRUTNjh83ppkUV2GQdOH0opoQwHYa3O6+taMvyVJ8Uk1KAF70wY2ovBWz8n1nHm7v
ewzu0SMSjCsJhKRkr5ZECJRKpUMxvchDOSOFBxCnrY76Iha1ZGJRbXJmPsUWZkLGzkfY2CqgvvGt
RAyBc2q9BNQ6Tmwldwb4wNzqwuxxKRE6LoZTmuBaJP4IYA533vemIcKyAyAkKknUdM11HZEqd6WW
sYJGFUUD0UVJi/kST8hjhejoefBYnbNUM1iVd7my88IbZQRGB6AkSS5Cl+v+eW8iwdpb6gg7x+AE
CqoGloODOHmf35n9XKOhbftmjGOAptZ/qrmIRRT0/+edSHB77ZI6Bu7j1JoEbbIqZwxtMilWbo++
G5SfgLp8HsV4JihOods86FTfgHkC+LeanVPmFivF9NO4oJ0gEBeuuNfLjQqO0aiKO74AnRaXFDMt
T1X+PqWqGxoG3pzJP20Uf9V7slLb+9ItCzRQmjdR93dR6UclxFqr1WO2wnBRyuR7nQ2/LGP6IKJa
by+VrdXpiVIcBR+RC1oFck2pe1yFvdHXGu5ERIcxTh4GBCUym0UaH60k3WkX3pZemZxXI67yFOAo
RgPsAhktE4AvlTcEZ4+h/ZcLKFzS8X/9fpydou5IsYVCy2o0u7OVCY1MsDQIyZe6ic+l92XAGHTo
L5rtPZrE4rdH3Fr+L8hyOtpcVoD0XH/9LsEKVeuWyQ/bXwZiSEOqcbTH0DuHh/xZC0m7Mv3j/+Ps
ypbbRpbsr9zod9zBvkxM3wcQJChSpHbJ9gtCtiUUtioAhQJQ+Po50O1pi+CCuY7ujmibEguoJTMr
8+Q5oNPdtia7R93s/fIDjK80MfqAcaM0DNYW6GSo4wJ8Mnaugn5unWrwOSzZIDbbxhbAO065zh22
ujzUid2DSyKQU+j4AqZ4WukvKsqHXOow6gwyyMDPMSixgc0+yOrqtu5w7OdQwyfu+GighXYUYjdk
CRHrHr6dqvcDaXvMroeOpRwlIae6oplLF20MTkdmbLTYWjMIpWVZgxBDee5BzQZ9PeFjh/s9sr1D
CR2zBNzXQSb8qDCtZc3ixo/dt/98ckDYg0BkTKkeFfgIlaIEs0sXOKKHwJq51lpjVyH1EPNs4yDX
XnjaXDB54nDB36OnASIMjn5UII5HYmHFhuUpzSHElfm6asxN2Wd+FuUrYppzXn00D9O9Bo6Rkb0A
kSuQhYerQdSmb1TaIsAwnmnqrKjeXHV6szLADMWgDJ1cWd2TXSwYVReQbQ80RfVlgos3OtBnrO6J
lCpI1dFYjcz5SPo5JaxtSleloCnuAynTTaGwfW488zi/690rnUdAp+rLynRCaLh/z9BrdnmxTx06
UANayDyNyc5pI0Hb1lbMHEQYTEs3Iy3HoEDcsb4y+VyjxAeX5XTOwc+NgAZcXAi+J0XCsm8TxhvE
lE5Gb72q39a2uYQG5dOY7FCgyKJ76X2qJWsDerM6a3eQT7ux4GHNbMVy9ujwaM/RgNakP0s1n8H0
ndqAnx5uSiQNaCeURaIOVLodZAZdsYqSBKhaBYj5InBoOrMBT+2/UbgBU46mvqO+TrBEI09VgWum
gNjtiBeNHHOBpvOZ5NOp1UW6A5gLkMiiZWhi0tM6LyvegzIQWTfpmKjFQBoEdekG5dn/fB99Hmmy
uKBvIEXaIFoce0XHLjDPFkvdSha6NTN1p2z3p5GmBeAsxp2gKzFSy9CPDkaxTgMpr9ECzIHMGnry
JZhbL7/ciTKog8obElXj9Rt9dxPjbRYlKpMZuNtG/MqYwWNQQbA0sUp1L6zQQ+C+9/KDX5JKgGjg
m6s5mpeTOwb5kZGKF+nNKS8SxDA0zUtBxzRa4BiQ9B5aRgqKAJdf9dQ5QLPA38NMdowQjDaFAZK4
Me8syJvInoGHQg51lcwWk07EuSO3CFpLwU4KQPUkzq2LmLSNA76cscYxgvEdFI3yChpJxq5pJOq5
EUhH/nM+VCBFEDSCu0ZDP+1R75QnwDHQt2CtSYp2a9ooC44Afym2RkK/KUkTeDFdKK250Vv38fLs
nsr5AToO+wegBP6ZRgFogY/qKLHxyiOpBHoJUKQcW1zbvC598QSepPu0fK+z/I573UvhmAJtOiCu
798URW6RkXomZvaF6O7M3efEUiDMRHZphMJ5CMMO/SF4rp2K9rhw5yiwUU/eucp1DtqFKrUes+7F
SSGMWs0pKx5v6RE8jZAamgsgFp827mSRQBYmBQmV7rUr03nWYeslpHkvz/mxDURdDd1quBeiYw08
JoevZqVqHymmKQB3vBfdvdeAdlB9ycyZCt7xwcEwQMJiP43312maXyoG0L66JgIgEqDdXfsl+4FS
bNnvKohZXX6lE4CEMQ0Im2OP11SA2g7fibla2blDBZZsme7VvEZ8KK57LwKp4U/hIHHGPL9JnnUA
Ny6PfGIykQUBdnNsOEMpdjKZ1HCqPmpBCCTKyLcVwKwgx2Lmq3w2vXg00ugdQaMF+DbyPzBIh6/Y
1UrZoBpCg0hXrxyXhB5A1AaP0es6M5tHex8j6Sgoj7kmhINT4oehVFOnSbHvI1P1c+nu4Qp2nvMz
j7YcqBLVSG+7tpjZLscuZRwV7VmWhvY7YAYmJw7QPs0wGw01Zhd3ArMPB1JtIZBcKBtRJBuP1gvq
tWFKi2XUJDtDsa4S0c28+nHyHU+B90aGy0LhE7mPw1lmWQyaiwEhjtJrgaA/U25dYe3BWaasqFUv
igoKEvLe1fIrY8iWKNMomhoKd0ABb1izpHi5vL+OdzYeCIhytDaiSoNb4GRnU2B1Faoi6+dxsQGR
eYBcNmIJ0/9QOanR6Ygip2OhsifV8PLYp3Yc1gKAbEwHLt8TLGEia+aUA8jRNYipdJpv9d6tUxGU
WJPbyyOd2nHIsSAuQ9YcvcuTvc1LIwZDBfAFCeFXyGO8UEe+g+ooELxV/MZxk2U3sDnA7+m5/TSs
cbjYUKEmajZiN4oMVfvYLDeFnu07t858sH4ErcevwZe57VxwsCv96vI7H7u+cWV12K3xrjHSSR2O
nlp6qls16qxlc1U15VUh2Xea9Csloj9IK9cWNnm6y3TyVUMnNUQrtzWrrwdb86Wfl98EK+4vP9FR
IDk+EKqByKwiwQ1KnskD5bzWZIKqO+nrjSa3nkBaP0cXE2RXW5VBtsSasZ4n1/3TiOPnnzIcrOOW
XZVANOjVHqiuR8XJn5X6RxeB9CZPd3ENNR3nt07Ur0Gn4CghtbxgA16T20GCa2xSyFBmEDaXcag4
5aJNklWTkp3rxTOve3rJsdFBlIerNi6Yh+/bZpnlRC1BOT7vQ5sVy44311UxLK3ERX+evckKusr1
esFLBjIR13ccGRjlsyfYT7DO7aHI9WCwOeD0B5bm4CKKhUdpYYw8UcbWpwfdtfosUiL4xt5SruOk
JX6Gzu3Ivo1Lr1yUlNNwSFD+ZEClow0hqbyrKrquYwJu1zgY6vgliW3QkkWsgTQbe+KDsNGFmV+h
SvdzSJWF1PlNIubwKeMBOX7s8RoHbp6xe+JwNt0qM0EABx16L2qC3n0qhQ8m5Rh0rE4B4eLue9k3
e0cD1mKbgZQiBSokJ973y4fmOFvxMXm/nmLit0jWMISQQFzbaCvCevlf+F0Eak+eSZ8CE+YkwxJM
2ns1TucsyCkDParwIX5GiQw4zMMJyJzezSsGCH8FTZQ6zGPrXagS4tsxu4lFftUZ3qpT3aUacwjy
9S+R6q2Itlb4k2aAkoTO2I+T9nR0nSCMGqG4U82QXqM84QkQaHUOciIMlmdowtQLElYxrJdXPua1
d9sJl/iGRWau9mOkNd0NCJwhV407KSzqxHpJM/FsIiAzFIOttnZVxTdLvhmsZuVlfG+4jMzECqfM
JZYdJNZIU8FeTg6zrnaOUbsGdJt74wYNtitmi4fIsnbo9V8rUt7zmF5d3myn3/HXkBOPjOZEw5Fo
TQEuCmcvJSuhFQsIpiyRgVyhWjEzpccZcOztsQQ0igBo6AObuCgQXPYl9zQozMbWFcC4/gDgndpq
WwKxKJ+C+CnjzEdX13sNaqJM5qlPSFfPTPQHHfdkacfa69izjp1+xC7aQCKl0NFxFFjAquSGCB0l
3bWMJ0FnJ+vcAK+CKBCX5c+iSdZpSb5KQ7yAvQa8D2iqIYr2o1LRyJUgTo9qswqyKufgdh+enbxa
OUbjoh8g+ZJaX3rdWjmlWLWy+0KhEeL3hdsh2yivS8csQoeTxzxPjQXnFGrGfX2dpmaYF93CKPM1
SLBugUbs/cuLflyFMnBdG4HEeHUgQqZ30Qhd/F3X56PcHfm2Swbn2U2L0OYeoMuqK6DIU+m+K7+m
bbPV4m6dCX3Z6vEVJ/kAKneTL9L7simQvEVUFYHfeF108Vrtu5l48ZiQBPcgFSAC6MqgZnHEzxkl
Q6krmZYG0pAhVzmqQdn9QIybnNaVb6j8C/2uaNWSFNl7LKvvthG/SrRIDslcU87R2RyfBBkNuAXE
zAhiDy1jkovGdCGIFTidB50OcdUY+g3wjL4qqkU1ZBseRTMXmKOzOQ7pAsLloEwAKPDED+hRRNqW
OmkQ9XGA+0DE6lXRNqvMTde2NzfXp14QHB+wdSbgCJA/OXzBVAfZb9KqaZBp3wp77MdroKj97DU3
7WvXvF3egaMfOTh/eDVkZeFoMNRxxqAFxLRKKqATDf3ZBOEtEY2vML68PMqx+xiHAZsbKm1jj/DH
55+iQQ6Wc+gBlFkgHb7Jmga9njzoJfeNvL2nI/+4LkYY8I5r2sPM2EeuFGODhgMvCEuOK+jEe9Sk
UatCpllADDAWpXKb6tmmz50vCdVuLKvYuUiY4Da0hXzCQrHzQDOyXdW3N7ilrokTgeCHzMpDnXwo
YGBRCEJzC6Kzw0XW2yKuQX2egWc23yR8L8FJorZAEQl3mUbWWh+gjhJV19L0fA/6FbmHfnbZ3+bq
QHxHlguvn5MqOQ53xolCuhBbHJc1+NvDZ3J4kRM0mIE5SoUKjV1fK3ofugYUb4l9O5AudCIV3Asa
8PbDFpWjOULG470IuRZUKoH+QtkQ/vdwfFpqFq6KZRr0aIJlQ7lUolurU2f24vHMo5MPDS64UIOj
Hfjrw1F66VmlDmLSQC2fRXlfuriFDjs0sq1m9t0YJBweLcyhigAR6Fxcsqc1ZrVWTAI0QQKKArCF
o5hTKM91F/kuWohqP2qWzm0TkZlRj40HBh1BjRZ8+tiBevh2TGtTi6lOAi5nCRIEPqJXfFUp1qjo
bQvT8dVoxoUfG0eMiAwZEmQgZT9qiJHUSFQWJ7DH1XA1cpsqenmnR8OqsJNd0UYzLvOEKUH2H3HH
v7G7Rw1SHBgEZuVRGgAEhSsJEOI2xNw69bbqnKXEEWq8aumZEGhkuvU8s6bjEZiuKTBQI3gdngAe
+3B6B6BGRFbb0DDjEepZoP6I1Bs1A3FrNVwTV7/RbQ4c8bBN9MwfKpBo6yKbKVsc3ayRLtOQTbZ1
B3vrqC1FTVoaUxXPQGTl13B40hUPbm7vncRdokvve+b1d1k9EzCeGtUF0Bw8kCiUH1US8hofqDV8
IHLCQQlC5qrXX9DE/dAQNyiJelsUw3MbvV+e8JOjjp1WI+viMbkGE7pBYDPSgNN3K6qXCe2fNb2/
SwsXPD39PWiM9sSZsRCnzhCqAzAN8FcjndXhIhPbqCw3wgSL2l1puRf07fDs4iJaKFhYUzw56ffL
r3mcIYWDGtFnaImx9ZH5YTKklyHsrow0QO52kwlvBzxmOvqdHly8V0bTPkqVh523buLsvVURg2ik
u6P1b/gA4KA1vDx4P6FKMs1cAYJSkCbV4QNGCVC1v6sH+6fNsp1idHekVUFBZO6x2Z96LX3tvbnm
2hM+COOPShaoy4y50Yl11l2OuKhDdDdk5cKyBsgdrGnkrlq/iqKwLMEUAVigja5etDTNmZajrANW
ASEXPDKYWI/FpwvQ7tWlhmAoQ5TSZf1dmV17IG9I7HynxcaNlrirQidBI5wlzuVOjcBNXjsrhSRz
6aTRTk8MzQg3RqoaOdqxoHO4ISzFKh3CJOJtVa6BFaAlWSPttNcBEqwhz5kJdTGed0Kr65h5zwO6
oEvcFi/vy2MkD2YEaoaIBVAuQC/u5JbICVDfMRlxukO9NHJ5i/b2oASWYeTYyRK55sXwkEX2VwNS
MT5vq1Vtb0t3YVRxYDK0x6g/rFz9ZuoUCHvLWGT4CjEMM7bpQ0B+OlsIzsH+NrZYwPsdzpaskgI1
14gEduXdVIl1lxTdLdftfRv3e8J1SGPrsZ8TElhUU0GwYYGODoUQn3n1D5ervlmzLYJH8HOU/KZV
yn2XlPdpQXfU4+i/jZeyx2rfeE10r2jszRSR40tZbDUbLGuuLfyCmI82fO5SEdme6iiJO5BldhNv
rhX+hHGCRQJeeOzVPiaF0pBXBS8zWgjyEnyoXbGo4mppoRe1rldRD8p+bQ42c8LBAzeGkimquCDg
nDYaxUD6U+riRi7Ym2TZnQ3LVNXpPW4Tt93gzORBjss045Yb5RdR7YPY5NQU5maXZWhsRcNMbNy1
OX91vB7qlmLNjBYAe9NbpMIMG/T2x2g9Z5I+9o1eIXOp5b4ApCnDzqzR43L5JJxwRMia42k8FG+B
MJn4hIRFLHUdtPFkmoL98y0ryo1S1EtRiYC1NQTuylWdhpcHPXn8AA9G6R4ZkvH2fbivdYXkdY/2
toAn3UYpo3cAVhcmL760hV1j1eU3gSYSvbc3tVusmqiHuJ+9LNAjETdiPf5nZCA+zCvd9mG4r8sS
vbMMHatzqpLGicAIcCdgqC08LHgRJg6sow0nSBwmQSv3qtPdumiE89KoXkRSU7dG/g0ZzCdIMfFd
U0WG39fek3QAZKktlSyF5/V+rAD/lZWB4z32gyBLIpQoAB0efkZF+y9zssFPjK4ZNdw21B0BKuid
yCKj2HhDmvpeM/x0CrmSVF+z6uXySpw6dSBB90aYIBAN6sQcV0lWa8A04gzg3QhcQ2Blw4tZFM+Z
YFul43CWnb26POipUBe1wV+jTjIBoF2rDM7AfY5yP5pibwEY3yhQ7ezLRTfqDYGRwSlnbOkpH/h5
zMmWS5UhRYsAmqLAnLlLMgUZnHgmgB33wtRaw54gxYEwFhHPxKkAB84rNx4p3YG6iHXtG2uKkT3w
Pmrq/8yBIV0FODGwA1D6GPURj8aqmV6gyZSOAWQE89DtClo/DEr9UqXdrmPDNci9Nn3sbRS3vG27
6h7qQDeGzhbSeEClztc7fQU4+lXhlrvU1K/1nmw0LSnmQo/Dy+JfzzmSv4NjDNmK6d3btnLFQc0D
oYfcJeZGc7/X9aZyroT1JlCYh2sj7ePl7fXR1fVrHY7HnHhNo4whCTKOqVJY9KTcU2aF3o+csZWq
tDsPQjAlqHbpNjfJMskr1MPLPRnuB23Xo6Cm5+jPiLRVxkD9k+xqsHJw893K9O2Q9Lc2nzOGJ/zQ
WC6HpAYadYDxm2wbymuRKRLpAQiYX0vS38lI2dYdzYJGzd3lUA630HlzV1Wtvpqxd2MA7mxAxinP
VoL1a88o7w30h6GlVzeW6H26I06VLCrmtUuV6WHN2XO9absFbhto2DXwzpfn+9CGYLqhaIVyAsTD
Rj4BIEMPjTmjUsqqQT4gQczwkCgPaM71tUpbIApcuKkTXB7ug2DsYHkn440u7VPOraWRVfZuhEx6
wf20H570tLjuYnR69BCk1JUqGPRhqw4JdK0i8PNS1t7bZbXUIrRfJ2gYjtX4vlXJnYGkDNCGYRo/
dUIGPUG/MRomUrStCxCh2tBLZKYM0DDvDJB6NdqtW1obJx2CYtDXAEU9xP2LdOoX6Ex9TfdNowZC
6aBVmX/tzGYPfSEtYNwBjbPaPradGYERDtd3TutXkVhrAapLWdibAhmMluNpW5HOeHfzaG2ARkaA
C64HkIMhspq4r6Hh6DRVvSTwqLcqK7JyIKHboHmaOQvq3GCilv0AWWhZbyEdfE0Mc//YAKIiuvKm
U8HrRh3xZKkSZEjFXR+D1w55lipFXoAYkGezH8pY3qTga0lq31yBNGshNCQ/UeKR/btEAFcoW6LQ
HWnqrRbRnYE+bim9LdofA61SA146YcWuWnQH2CRdd1JbSX3dQ73m8qY5NM3/NgmARH5AUgDKmabg
zD41hadgz8SDCTCI4WvyrlB/uuLn5XEmhY+/bA/O8ljghUqPN3FtBvp+W4i/4jBzsow2puYsCFoN
HcpXpZrce/Ja6u7NSPVeu96DrWTfPG9VfevdPdS58yJHD4yxqSLX8JmhMkBYFjSe64KZFD3+7yER
98LjoU1qmvevssa0hz5DpqVsV2ravNgg2i9yZGB7QDbNaAiYnfum2EvwBQ0BpRmoL8t9pFQzvZwf
eaWDswzkIEiBEH4gmYhGoEn8ASwYBF8gcRFUVX+rmNWKo9ZrlQ+dWb4VqrUtPXNv0vjKGQAhkcYH
cw4QgqHRuVeFMHai+ZYPz6yrV7Jx9obUXtDiJaS+0Fqxac3mS8T0LWJ/3CKaxWCKhRNnqER+U5n1
Ffrnt5CEWNhxsTB6bzHq4rmxXOu1vQd1nz8gLAerNHO/1t0CvM2+A/VSS6CnISs3lsyD8c+k0Jda
8ay4kKcnIEjvkC+MV0ZdrsYIWmNNAKBQaPDsTq3r+0pUd20KHaLO+aoP7W3cka+xzB9YWviG0X3z
2rlbx+F9+2OpgQRG2yM6gj5Qx4fG0jWzqJY2fGHVDaAxu/aUxUim3omlUV0nwHmz4TYtYj96VNmV
yOi/z91//ej/O35jt/9eSv6v/8Gff7BS1hBkaSZ//NcjK/Dv/4y/8/fPHP7Gv3bJj5px9t5c/Knw
je1fizc+/aGDb8bofz1d8Nq8HvxhSZukkXfirZb3b1zkzcdT4D3Gn/z/fviPt49veZTl259//GCC
NuO3xQmjf/z10dXPP/+AI/xkOMbv/+vD8QX+/GP3mr9Knrwe/crbK2/w25r3T0BajLFyCrYqpCf/
+Ef3Nn7ief9E2h3nZOxtRIF7BDxRVjfkzz+cf44JFWTmcZ+DJ0b33x//4EyMH6n/RC0GeTg0ZI3Q
sRGa98f/vfvBGv5a039QUdyyBNebP/+wDuJcBRxxQNIDbzUJoQtaJAUS9DxE+H6HsCQwsfPhfGb2
7GE89OvrJ6aTl24zUEaasLehOgIKqNpQN5r3qKrpyouKmWB9jKp+WZ5fo0wsDlMJcqtJ2wAeZIWg
416R3Lv9tJZ/zdfn+Tl0un9/9ZSeMkOHuQn2rCbk+mMktCXP3nJxa5f9dnD26qwW/JllmGLeHFPG
nNhVE9qYo6hAbXoYBf7mrhiHLvPXW4zL8ym88gjStcTA10dV6rtpvsjVndc1vsGwnf9rsq0+T9O5
55/EJJ6dgwSyYE3oQdlA0XMwnaNlQBUzceK55x+H/fT8kpiRA80G7NI27VfAaaY+rGO8SrykWjgO
bn6XX2MCRfs1UeMO+zRQO6CcUno10tcLcpXquL8H9Cf9mi2TZe+bQe73C3Ed/RAAkNu+CrjDCjBF
H4I+gb28/AjnZnI0/p+eoCgh85zUnIcVAbWFwr86zPaRVgovf/25mZycd+IllGhoPgots6n9No1v
KhvhAO+1LyITM4fm3CCTU086kUvGGh6qXruI0RcdQfwj1lGXyH7zNSYnnsck7tpW8LAl6lJWJOR2
vO6oCpj2HNfiBxryhFWZ9sUphWv0lGGqykbRHb+Wcby2BkjL+kbvRNu20vT3jKTmDVIE6ZpXYKJp
NTUJkJEYNhwlZwFoUmx9EW7vfo01IRbdAPolryzUTcqLuF9kSem8yk56D17D1JUCXpUnlTOI2ibc
zy0ICEA+vr0ajEYJYsjPr+oqy3EXURKU4V0w7LdKrl8BnFyFwwD4JhCUDbLtDajklaEAWRFFdpnU
7U1seGQTd33/M8ktl/qdy0UKySfdeVQshV0bEU93vFcqcMcRmz8j7zXcVoVJn39r103h7BW3dDr0
uJbpFvMz11003VPKIHXD/6OM0N/ndnrfFoZ0MkfPwb2isXqh8QzZNlnMID0P86q/vnxyJIdSRGg4
oDw0DPunl5A3Qocdq5O3THFeW86fIo2Hplc+/d5kja7okwVQ2wyELS1sENBuC9K/9c2bAeIhey5X
fuZ0TtUpQB1HCeGwMHX0HXwGIY32RC0XKIH/O1A8iBM/O4Mz7tgZB/70ArzQitqIcDjRnXdvg5NP
pOnvWUdnYr64Pbhe38IRDMJY2Iq28LR1Xqq/52amAGQyUJcKkCiHLgivHWfw4dV8p0KPFcTLLy/u
ubmZGK6e1+kA4laYxiqqtiyOkpUC7NnMMZiUJv/eqlNSfl2hpcirGFt1GOwlozZwhI4dIRU8kpMJ
Bg5DT5Ubu66SrdbWRmgm3EF1pJrrqz/jvqZ9IhCyrfs0YjwkhbUjTrMGXms5MO/34oxptyU6bTKL
ou4VFla04gN7qUn0QyXqDIjuzOpM6zkpL6np5JKHsc2WrUCRxs1nDsWZSHhKag8s0TA0VgdDkRJ0
FS9QFkeWZ6FzHgxON5OiPff8499/OnkF72vNymBn+7byM/u6Tmcm5ozNmBLeRIWaiXz8Ypvq2yb7
WvR9GKeKL42ZyOvc9EwOdtkbZiGNgofKoF1TC2TGbXzfD8o3kdNrkzgzB+TcBE0iE9BADBapsD2r
Am2TfVw/Etaxmdk/t/cnZ1uLFXhrJ+Nhxu0dCMEe+roZtRbpjO04swjWJEmag8MrNSXmCGXUawe8
7VFNQL9UyJuuzh4u26cz7zAFIOYszQXx4Egj9r1CFWvov+LmMDNB515gXPxP2zMxSugmq3CkYIgE
/aQ+ckXdSsRJgMbP0MSdWWBr4nvKFmwBXOCYIaBBinZBNTkz++dmZvz7Tw8v3VSvnALOQU8AzdS2
WGtfDHMCJOeee3JyAWbK0cKKqalH9LrbUACr7Z+X13SSyPzbK0zlPUAfUQPajUdvugxUZaoFGdKW
oTO+IeglVHodeXOe59+jnGfrrC7UdZOWXaCgRrU2h6F9AMu9+irdNt42KW+Dpo3tzRDbMVq13QL0
zVq7HcxYv+ZWOmwSL+UzRvPchplYBZmgrcW2YO45qB4RVSxTlb62Etk2vWl+z7RZE5Mg6g6qUHJo
QipfFPuVaMOyUz2/aNyZjXPuJSZmIQMb6+C40E9RotzP6r0Noc5Mpks3ncuIn9ma5sQw0B6tgamB
V4i6xP0CtQFt09jUu0evQvx+eQ+d2Z8fRYlPu78XuqpFBYZoSIucsmVW3qvhQXX88tefmSNzYhmo
5+amBoadsHO2rQZOMcEXJRIUNM1Wl0c49wLjyJ9egNtdreV92oSOzh+K0oI4cjvz1ecefmIZ6hRI
EzIgyWUrlV8Vezuii0HD4ZBzjOrnFnh8qU8Pbwqti/U4xhbiyJkTEG/WDVB1c0iuM853SpPuUka7
liZNWNXfNQgfyear0Rd+Hn3pnMfL03/uDSYnmYO/gLdliTxarwa24MsiZbeDWc24rTNpuqneyKAk
rcGbAhpFWSdfoAeoraM6857ViqZrKIgV4OgGe2PssTk+0nOLPjnVqd4mrcsiRNox+W7HMYAqkQUK
A7BGVZU25zHPrMyUHlcTxJCeg/o0qKX9RBW+Zb/apRekVr/g/e/5zCn4O/Jid5C6h7hCr6VfN/Sb
h1L17/n8KYQdOmt5UTWYp4Q9t2Dq5tG6F9+GeK4768w6fMDtPh2Nno06vDm+XyEDhHZNGuo1v4ny
5KrSut8LTqekdoBGMzOi4yo0X3S4Z4liqVBv+fBO9XjG1Z2xT8bkiNt5HDWQLcTNtgSLupWI78SZ
66Q/c/immnvG0Cl2Nz5/ym6IDXpiKRee+uXyyT63RScnm9DOLkwPtgm8kFflyPinPbuoSCeWvYiN
p98bZOKk87TV7M5DAttyytCgZegWw/e6r1tftvS1G4zfjOGn3Ddou+kh/6VDE7GLApckIJTNwUA+
B989s8pTIk2nof3AVZRbAOu8BpfbFdOjmU16ZpGnnFJIhxLJGmSiGgWgBFBHVFYNkkgzuLwC51IL
U1F5pfXaylBV3I2zJv3SttC6h9i2E+RKpT+YUAmz6kH2PulT71bLU74pUiyPAa6QmRNyJg03rXAr
ZeuVCcXSGKA2eUVHehYvhyI0R9UyoGBmRjm3QuP0frInkiSlUqeIREyHuRtdtF4gok6fmcVzizSO
+unbrc4WuUKw/n1Ht0Vqv2dUeagccX95kc49vHH49Z7eR3YjB2T3Y33f4dIeVKW0Z579zEH/uF18
enbAlC3p2UiOuCkQHcYX+A2fEVzedOG7/Rwt3Rl7/gEz/TSKBkE9T5ZuBdRsFi1tXKWXOfiW1k2n
ND+ruJ1Dg07aGf6+FE37pocuh8b0kFQhsaBHC+SprgC9LtWtjJVV2ltLL8lfnBq856j2tFkKzYL6
i1fNGLQPu36iuvDByvfpPTOzywc9G6pQbbIKlC16lhq+WrdQlmAeQDmQATTB2FbE1s4wS4/4VB+K
ZWWVQCyZqvsld6E5kIEV9j0CuBsSw41+K0ih3hSVLJZSVZsNtjKukkWOcDGLG1+Y7bfWNKqrNEmU
d5nWSuonIEpbKkPdPwMDZvit3aqrFpq9z7FudQu384bnstKhziOLaE5Q5EysNuX1obWVDIT0VYjC
MJ6A1U+Syg2E3tdUZrdD1+9Kwn7vcjfFCJXAKlVoV6zDJGnspW4r7+BcvMsd7R0oqm+XD92ZczEl
yo/0ZgBWjtRhD91nvyphjUyLFH6R6+tcAWd+pwEvdnmsjwc/tW0m5snDvjHdRKWhEn9PdagNuECv
Gbofq+aG4G6vx4kvsXQFB1lzCy0uz1l0PRIWcRooubUCIn/hmXzGJJwxZ9OWCwN1WVomHQ3BgBz7
sdFkAVXQKdvp+azfOTe9E5smUocQkWs0LIoGsut9rq2lp5c+GOSMW953yaoXcb3kaGEM0jR3IE2j
Duu2zJ1lrfbZyuioFWZ5ngUcgJoXXcf/eZ3thJdX5NwUTMIfVwhZD52ZhylXxAJE+QaqWn0G1p5h
jvn73AxMgh/cK6qiTWSOsoReor02KkET5EgjeQKnbbs2QQjVQXDO0mZW9VwVfNoBnUtNUzxadiEU
Mr/GenkvJGgcjUeE8ld2m4d1RW+MTl45JV9RZi7L1lwMiVjpTvzeefnC0MHcC6WtoTKWiapWvu3A
6GQLgV5ZpctDq5pThjozNeok80HQuMpp62ooN7Ab2WlrmtKrriTXdqE9Uhi9y4t8bpjRlH0y1hFa
YW0bHFTI/TkGspdKsUuVBnBKt3EWFfA7qu9pjb78vdHGp/g0WqGXGZepqodpafQ7YShk3/ZdeV2A
vvjaoQ64b5TO6Weqm2dihql+l+VJBuSGq4c9gru16hRf3aR0Z+zvBJ74t5dVJ/aqzpuoVNTUCFvm
OWsCUMBaxApQ4mllaAtTUeO1QPrhoarsJOwNnW6IIhjCo05Z5hEF1XkZeZC+pdFcpvWM+1HHefg0
u83QgKWdCwPU/CgfxteqrrxHHHtUdgstzb+gLHd5Gc8NNDFcBldpjNNgoBaX7m32AKK2hWWi7wtE
8j5yq4GlZDNB67n9OTFClobOZq+JjbDL6CqBGEvBrJWGm4vrNfuezeQJzo0ysUO8iGro2Np6GJEU
mXWzVxbqYDMATNOv/8vZue3GjWvd+okISNT5VqpzuezYju3EN0TipEVSoihREkXx6feoBewfq73a
MdC3jbTrRJGTc47xjYjPP0Ep/wy3/tGifNddiahPAO+J6T7u+2u2BuKhppzu/vzD/PMfh3/r3QoQ
aG7zidN9NEjx0NZengsoFP7Vt/Q/FjSeh+NEFIYbmSjczkOs9IWPhTmmAyvurRuyp8iN3cu/+yjv
torsarkiVqv9wqD8VBU3n+Ew/rkOz4rrf/+vx8THJq+T1Cx7EiOHSQ9bWKkw9ljLhv7483v/5+UE
197fXwH4w7pNQ93uLRAuG7mM+uyQwoe885b98t28PgWFL8JPtvAP6v3svZOHx6aPlBygn/Ey3Y+N
zX4xtxhk3CDVj3VQqusAZiWxCJjz8C/NsXWRBB4tGZEEBvZsGUmYnv/82d/Zpv7/vgg+6d8//DKu
ynM2tntETZAda+iK8rSQC+xmoG0gJ2Es8guEyctjkGuEe3BcV94SE/t/11LO3gs/CRmjHmEG074X
yVz2QwavRTsEwW3dieHhz5/yn3dAOMb//iEHgngpMwXzXkUdAx1J6CPxADEDHkL2mePB7RzU7UMw
kM9gRf/p0/xvffw/xIU2j8G7DhK7j3PURSU80kMK7Gpsqnli9cFGRJ+hINn4Yoa5xsOmHqFn0Q1Q
jw3EftPx9GsSUVrDXCvCMkpjOHYYrF+BMqiuUUUPO5Sc44Gh4t3A3dtsFDpFW0ZStZ8YlTdD0Q/P
E3HsceE+uQMiRNQlbVCyfbJ0Pngw83crh8ULpGaZQ3bU5E6C0B2q4yfCs2M8dZ9I+d+Bt/5vdb73
cgqk3jW9N1idSbukVR8Lp0sy1OxNoo94R4qRoMwF3OMXwVOFmUEYsrKI1qg7wBkwb0OLqLo/r6EP
Pu57RQsPWo36Dom5w0JDcK5odqkBaH3t42txQJE1+ufX+ec6HoGmf1+rva41gRp+3rvYkEOm6vYw
x4DAh538rA37wbnzXuTb2gSBAgx8nqZOfoCgln2DVfazDulHf/zdSeAUGyPIntt91NNdYbDCpfik
Hv2g9YeL1d+/mxEZI/U4Q19t7KgpuETbFjP27QRM6BkMBlLlq5I71HEHXINPef/C/fDZ7/LB7/8+
GaxddOcawv4zeDSXCQ2Si0g0MsyyoSguiXKN+eSE+OgbvP73/zrxGKJ1WZEZtQejMDgmfoq3Aaxo
uz+vr4/++ru9sOiU8UzWai+CdBP2b9fEyz//5Y/OkvxdsSRjIRzciBMa43a/WGAV234npMmrUY2b
gDJazcLqMmjARCCf2aM++EDv5bE+AwZ28ig9MIrfCCM3sI198ok++M3fQ01w+yQLlFjTMWIIZZnS
nGySdVQ7nkXuro/a+pO95YMK5L0SMqqVto6gNuto0O6HZMBZFLX6IQbpbxvbtN7GmprHP/9MH73Y
u4cIUt8lH5J1PupkMZAXXBVaK7Jks2KjoFopV4iTPvn+PtjL3stta0UDXVA5Hjl+I46EPDvfZ7MP
nnN4oJ7+/HE++vnfPS3ocCUDsIxIGGx5/9UiKK1abWoOf/7r78JJ/u8Ees+GGtZCyVjn2PaLOd7m
LSimdibfV8DedyHyP3bp0NY70Bdg2HdxeEkEg7NT49mK0f46wjzV3ttUDFsbOSQHtEFaIjCQbzuw
cg6rxNXvz2/0g6/6vd4xmaQeZ9fOR3D2pg0ia/0LizycZolZP0MsfPA4vBc92rQD10Ri5diiPmSL
QEpiGPlqtuMup/bfGQ+QbfX37Q+xeaa3CY+OpJsoREJzRh5jtE/3yzB+Csb6oCJ8r7Cdl4Lnq+H6
CDMHMMOwS211RLoTVUbeKEQ9fyt42PmymfriJW5jdtdajEFJ3fkteP3RV0zw26yqZeLHs0O1tvUs
WdoqhuH2INMu+HeSGvBE3n0bvUZfKcV3nqLWOmGCepkEwtKmNXOfrJwPvor3WtOFNhS80BH7QUjo
WroxDm6n3jT3fPWuanWkYeMt1kpxCnbWn1frP4/QsvciVChqALvp5vkoQ0e+ZiYGX4NH0sAqoJZt
LUP6moQ27qqwWcLbnMzrv+u6ZOm77QJW48G5ms/HjCx6raJYmnMOqk0CX0WD5xJ1efw176+NmEZC
9fBZ6XJdvf9wH3gvXC1YbqN6yJAihV7kWkTNeVYrSTczrQFFNmPcHlIjzJlZaTaQ5wLuGul+33ad
bko7TJ+NFT86pN8HOrVNvyQjx5mWQ6pyTkeZzSXMf6EsU5G1FV87tWlaNlcdlX1dRotKTAl3c/CZ
APmDVhyiXf6+pKdx6ukKWudxYTN9ydlIp03bJUgFD4lZQf5Lx3Nh4vhXXuNuXiEDwT2ndg7brSx0
uGFysYcgREcLVp4RLe5P1uQH52L67kkD1QwuIQyajiB9yxc2IsjLJ0NcCW2DTcyEQbpBYfb/6gF4
L6FFiCXvRRv6o2xIDCcyjapwcuMpEfXVhJP5IzCHza4bIN3iYS0/edb/o3b5h2X4XlYr5zEoZpvi
zy/cbftxnC5qLNQjFTyq6mxIkA6f4h6pepsdIjHnu673+WvSrN3N2GPAwmTINqYOulOw8vQBUTlq
GzRKfa+XLoSq0LUnNTFS+pS6bItAr/bZCe6eV1bQ594BE4T8gkTfdQTmYOczvU2kYns0Z5vLiujk
sfSGMShD0qUC6FhvUt8Np2iZk4tsWfFJEfzRTeJ9zs6yTGPgE5kcG4iMszLO/fQGkLQKKkAn8yfF
5Lopcp0/uXTs51ImY/6lS3RxUgz10ycrLrqu+H/6NaK/PwkFvnrkm8zxMS8UAxgBdD3c9ZcmtxXI
gPUvVJ+i2aQ9m9RmXWp5QP6p2yoVw4o39IEBa96KonJ87n9rIfJnr9JhLufBybyUEo2Gsitoe2Eq
od8Xkue3DRPtYzZhT4FHuN1zESFPJ+qd+pF7j6BKTWZ+17m5+dlMrbqfbR7feN58isz74LBJrg/f
f91tNOEsiK0F9NIi1oHVw3RUyHaBH5d4gOpjXOJek3SR2z5UwX4RM/0dR424pIufHumUQa41RUm+
R84srdDeBOkXKEuMEvsg+D6HuAH8+fn8oNR5L99mirYM2X7rMdDhvQRMP6Dtro/izTSCDfrn1/io
tkyutdx/fRnIFYyExCT8mGvS2v2o4DGoDBXu1MsZQRhpsJB7gsT650YRZAUleO6e8mIIntCHyH8u
ltsDqP9oTOdTXMjK9BTcbxKM6xY67unFklo1JTpb69c/v+N3FJz/q4Zh9f77O7YZGNrARx3JpMUB
43JQPBgh6iFb5+U8FWuCbNeYkpdl9vEBs+DoIemH5ujrPLyHi0KfomwCI1dG+bFdhkRWKlKOlQ1i
nvZzHOjvdKXNPfMySzdRitDNcIBNhaQejsB4EZM4Lhl3//JHfncQMXLdj8bF4+1F7i2L1u6nMCR4
zFbQ+NEldJ8deR8U5+9zLlzSTcOSa3+MIk++FMBVfB+KkX1DF34gn6ymD17jf7TXJBFp2lnIDrO0
2Hc+KDYrSBzlLKHY/PPP/9FLvKudRstGt0ZxeNAgQR/Afwlvu0ypY6ZF/cm5+NFLvNsRa5/xtAfP
8kCbddqB7zHsLPdmD+e7/eRX/+gl3q1hVHXtxLUJDrqZ3b4Yhd2iY1jsTK0+cweGYM7hifiHrf29
Tj2/8vXmLOWHoh4AQwE1dX4B1wYhgIi1f0py1dyGgYmDKzpifhh4nqpS1MK8aan9oxlGckAQrFdX
A3sUlteu2r5BBBuo/T1HgjJyQs1Nu3BCN3MDTtAu9KRFGADCsnbQ+KN+XCUBsH8xuKDAizeRcqZ2
/guxJmtaxV0EoDIEYPJLMnbB7z4z4dEyCQge0bpGbMEYk6bsvXWv2mn6SHXXPIPQkOaQVroC+t/R
L8e4m90WJzUkHWA3PCBzNrhvcYTceDLklewb/pfIJ72dQgcaiMlqcjejkMMePrLhmmYUgU5DkWoP
mFRwjZ6RIUaTSRB8HfppjcvOz7ADh7l96nvDLiST0dcxT/zNOgtz1yNwEd3fPG7bSvgIieBsMPbc
Z+lwVNTwC97EjMyWIAfzfgjoEQEp+KcaU/9voHRFXaWdAkkoQbOwdM3QZ2WbrvYgW7hSL10NJH4o
xui3Xy2OnYBP8yX1dLpzoY5exiyuD/WAnIuynQsTbg1q5DeiZHju0H7/Vpi6f8nWTt9HUxTti7Qf
s2o2LrlJ4pWA5TeGr9TSZZvEUbxnqkasWDNEZuOiCDFLUSbvGQbEfwGZgLFXm5/iWte/G9RJvoQC
MfvC12l6mpJofQ7W+JmxqD6SJjHwt2dN89ZTuGBEVKwPdFqim0zpECVDnS3HMAc8yKF1/aqxP+iS
m559XdY0qSvamfixaFX+pRiALis9qBP4gjHLPZlxiY9DXUQt/lWwovR2zXhp11UfcQJFdyyJmp1q
QBjb8iSUCVy8IaDoOKWVLyfStzvP6vjE6JptWQxR/yFfAo8ACzZ9x/cvXybgywDipNAAlDG6Gd0W
svnxGTeE6QdfR4bkW9FHeYVWzAqENZkSQHR4lHW7tQ8wEZGoWjfLVOT8IOs4uYkiA2XmPAfsKV00
UEQsFOxCo7a5V5FECZcmKx8rsk7jvKGxS4Fu6taIV7GgqdjqVpnThJxmV0Y2ny7oWuWw0VEVlLio
rPkG6yl/zsfc402jME4QprH2h1qMPWIepGNnMTLxPWvS5OiHhRkAJ9trapVdZGnAAEau0MQerdPp
VS5Sn4cQgjo+JM2Ryi6aNoB8TXEFWmY+H2bOFlXCQ9PeZimqRcnm/kdiPdQeKEfJTnTCXH+RaP1F
0548Qx3ZwzacXgdDzmz4pOkvM0H9AKJZ1AAoO6joCVEh4w+FiVSN8OK6v4fVWL4Bx8bOWHZgTKXX
SwhgTtnFrvCSGKRLH8yYrRV25vwNStT4Ry/EnJS18n5vkABxSEJnSWWbMb9T6EV9nULhn2MBvgMg
oOM3V2DSgKN2fKa+mziSdKGzKzsHWjRkCLLjZWtk25cC5KGNxeD0QBCzRJG7DQB/qduO/1TBPOzW
MBl2k6rDZdM2wKzjYaL+hS58/j0XnvabxCLQpBzhqPqLyJwfx975bZcJ/Q39q3GsujVQJ+Vj+1Nn
w/qS4BF5EQEjd4CAzhfC4+IF+BD3O4d/YmfsHKSVX+vwFiDCDCq61aMynfv691zTCbQEyJ1fR6dz
SAOmJt5mjhVPXdaOByMC9aWYp/ZMWp2/eCvU3aLT5BHBK3JAfMJcPOa2SGhZaDq9djFihSfuFjSl
uuDKFAEbLXcyu670GomRhWYtvu+kEGcdNIjcg70EnnNKa4torGB150KhUQNfmh/LFXb0poShrAH9
Oe+fEjWukAjV2EYb0z5JJzKzoStSIFnul7zqGesOC1lBt1siPlSUFj6p+oG0Vwgwxvsg4s8jKbO+
HR0it/MuK5dBBVHZumA0YOjGYFrZQemXkdW2PrRzBI4V5NnpkykcPXie6d/IF522Cb4rWY5Q0iKq
b9Xjl7RRzQtFaflWsGxmVd5hL+hbvnwfdVG8cY8cNuSBMffEwdW4jOuof3md0Acq5u5StAs2gzGc
DbqsuTS3rFfihi5pAjrLEC3ZJswXtWxMUtgfqnXoarAI3GfYJ/yMLJ/O4Ved8FMiuqdR6YWm1u+E
5uwEkXH3M5ubtAqDLkCjaKpXqEAmnMgbds1H6yjeZalC0z8MbDbbvCPTIzCzusPbH5E4lRbOV4XX
0Zcmjj2y7ER816FoOrb9CEVmg1ubKFu79vAtJuoeQqPgBxAPoEI2rd543+R3OJv9bZ4P0FXWKvzS
4U4NYligjo1au10Kb8BNGsrg6PUwbdOuaXc5hrxnFxN6Jzvb3BobhAc+9egz4VxW1awX8q0dIKsL
lxVRguGQ2X1IIbetIOuLdank0tw00EjJss+p3olZqw2mH91WpCMWI7LyqoXEBjDZJD21BcWpkqr+
qUiBeNuNKZ1wI8kgY5rR3dJ3jCPyr0wNq1k5BDZ96q2d2EamDXbEFCCm7wi2WCFryBv/SkXOdJlw
B6Wxn6QZkOJhWIXsUnnXCzTMWlC7t33dq7rqwz761uV9d6sZAcsb1cq6SYYsiSuNCKehkgHhDwr3
ijv8WOJHNNUIi0zbCflXNkDEXE47RLdJnn9TSYE9XLf5eJtrC/nszADDQuibSR/EVNTbwIf+fuQU
4+2oFyiQaDKYygYxe6pz8JQXyMMwl09y8bvG6fUEJnq3DVdi8Lj144MdFvFFgkR8WtPWIUKyHte7
GfOlZ7OqoiL1SM5OBevW9iz7gWzfeCoBrQr3A57AXYB+XJkCD1zSNkfoXAI/rGExPsAa1js3AKeA
E2CoiO+Dqueo3LIim6435WU3A/QNyE5bvMzNEj8anY+PBQXYNQNQ9VvXJ80uGGm/T93YbPPG/Ajz
OXldVkrykiMefAM7TczwVfLgIY1Xfluv8VCNcx0e6jRogM0rKEqUoY1nvZF2TUq8fnHnk5B8MSkd
6j3obIkrRewUytYUv8wxTid6h7Wj1EbqaPY3ABXbJ5HKaf66WoORLiIiPGK8jJLfNZjWr4h0Sr+S
PuG05MFUxyVO11gjPDxApyNZsZg3gM6EGWCIszsK2sHwbgunYG5ZJvNDZzHpHzOXCYT1GPWmYAcB
NEkzoSucplBKq467q9g9xDZuVwvQaB1MY4UBr46fSO9dfrBAfUcgBWIOIMQwb8dkmrd5yOJHzYGc
VNzOtuyLJbg0edHtbF5AsF+YHqgZD2Kj27oVUo5CrfzFolzeMWrJxXiS3WeYHleraeR2zAe3nQBb
PQRtraJSpBFC7LI6K0O8q4NQ6EvXtkuO0k2uspAl/ZAiBwey69SDXsXyZLAD77NxpJcoGrJ8OwcI
hG4RXX1nMzE8M9P7l2um4dHVYXNKMiOOrW50FckuPPWhCNGGxdlyit1gfwxD1N7XMnse5oK/YItU
RyEJwVQAh5JOdPc6A4192w3LusOxzb4OUx2cgkno8zKmzSHwgbwHct9TVEl5cWCzpcfY0PqJ4hbx
FOKgw36xRvhCTbvjbsYIZU3CAZhyBHbV+IK26zwgIBKJUVg9MRgD93UsAAVtkFn5ADCpwTVm4h6Z
Z9jGf68zdgTpav17meXKSrfOid5GcxhuEJ2wnOegbbbNQB10y8r0M1J5wMeveG4mtPd6hsuGEclW
T0V/v5opz0uakOFkgo4fSBBwdDtwIEKG1Qlx8oTS0xrz+XYYvD5IZ5MYqinXRaXJofzxtnVfbZHL
u7EX7KwwdKrhywzzB+0WPASJ7TcgTPgnz5PmG+Eu+Nr2YQHFUD91SI/P84dJwD7Bgjm60cQMp5mE
dosjCvGz/RifcrLAGKYko/vr0XAsFjPdpwmGjThK5a96NDjj+EKqSYDFakmEvgASk++cW5sG/cFM
XZDGSvZrz9y2tQznJXaH6aZXU+EwCSj628S17U6w2MOoPxvYoieIYvmU93eGLTIo0R5Nz2AGLrIq
dE8uIwn5QzpF8RnUcX/Tsjo5Jy2nd+AitZsCe6g2uT3m8Lk/ikR0bZlxUbsStsDlS+1tgEDjGaon
oCWRAJvx/jdf4nDj+1X+IqpvXnBi9zUspwXc/2EcHeiCK8hC6/yUy9o9T2CNH5aC8rNUi3xw8wzV
bgdPC9R8Y4M09aCbkIEhRpJdABPoN5yz7vsiSH4gmEGgVhYrYBNj6vpNKrs+KBdpSVj6mhavkSPp
pc58D/CAGxGx4a6t4WXQQZmO15RFy8RXZ6JhNycmejYpafe4/q9bTDj8gQzdgHi3WKGW5T3sY1ig
YtdPSHrHnx+yOxyu9mZoSPFzqEl0KHjtyanggTMIj5P8F8+4jcBQj+tT1rrmRoIRd8zdLN6KTJCf
RS3XbQe7ThWjtW1PqK+QEY3iOrgsfUOPiCcsDtlVlQN/O3vMKddPAwo7nCzZoE/T2kNAT0a7jUak
eeD8EocYq+UVO334y5E++iUl7tjeNnFF47DOALzTbBfD9vM1bpbujmmOMR0CBUNXwVIGuuxEsi26
Cs0Rr2ou1GTBCYshr66itbLOMX/LKaRNWFPT0cHcuEXHwt/kdT4A1+ZjDftIW7inISTNlyG3ZiOa
dLjwgcCdOqliB3VkeJpxszxndYpncYyL14y6qd+0qRKIOxl4j9hqiU5LOY5hBzQxDvoaF+jQ7CKA
8W/NQnmN6XWvb2zjobZQtcIzZEJb2s4BqI9q+4E3ftr1qaq/sLHz5xZ148XM+XIzBLjeLXEhvgnf
rpVuIngNIiqrBMyeveE8rFqSAOrPMcrkA1t3euz9nqKXv49gjRNo9q9Ymh2Ii0eDjKQO0666iRFA
T0e+z7OiXcuFLHIfNCk52qHmv1W64A4KI9aplrLfyFC4B1XEHQyP2m5rthaQ3yz5IW2Eu6zZgsxy
IODEvhtscZ5HzuHgSjP8j87wM+ASuPGmSIlZNUu+kFmsFB0nj47smre3HWQN9/XEwtNAIqhTGicu
DCHOSICT5leiEsSexxYJTsWaTrDGRSZ9bmY1fY/DkP5cjBx3iyi6M3ZviHfjcOmnkluHVjrwVl5U
Blvqm1pHSJCiZJDnZnUJvP9iODYxTk0XjfR7m17d+jVam9mXvCX44RBFtv6262hvw1l0x8Kh64Mq
EeFeJYiP+UPQoGYdO1d0B3ix/UZIZRG7mOWI7G5qt23iwu9wp1xOCfPZCcNnsmVqLU5xppbvvSf1
PaqdaedlQTbT0sYXPxn+DV3hmFcmLJCoxJIGZyzHeChh8K2NnfhtmomuVRwlgAoXqp0hizDxGdJ7
/RJHtjtEUztf6lDRr9xBxVZqmdBth4jIL+GSdutWGENvu3DBoZlRcmMBWt8jWRZRjai6FrRpkGUI
1bu/Q3833AA76J4EtKFFteaquFkDPMfYfONtA7soVBM9yWCF0c2dJr6etwImJUzeAIRFgLFDC7RU
Suu+dMFkMf+lraiWzHc/VR/pF+yBwd2CDtpxnLv8S4IK4rsMATk2xejv88KG21iy7BF5ImQBajuP
KpQG6VOhEYOAfkDanPXQLJhjC2hmJp106DKa6HZQfbBtgAi+xwmTPIySguCBOmd9wcggnIFWF3PV
BFoi4UDX4W5upnC/RCo6NMSBqG8CdS9mEVW5QGCLzDtzbl0HFjw2ScRrrdhEfBs+EKXahybR4lfd
qfg8DMK/NbPFnThxPnlcZMOqYrDrlnVLWPJh9W+oJnlpHfICC+hGtzHarRsRIEsjS3UOWdQIszfW
8MnyFjrX2NFqgVty2w3U7AIzIrdsnSJ/2+Rd/UywD/JqnbXci8jZHTFmvoNjyX2Bf99vjXR6KfOh
R93VoB+ccptvSRBOeIKHWeybDHEdRaPaW0PSGpt83jw4kOxkWaexfJ5yZ8+WT+Ej8LzXYA+WrqjJ
cvFVKLXcQl80ojdlgVftYtyfMYVFK6ir/Za7RuUHqdGcQ/BO23wtajK/UcgWb5ive74JFqzYy1o0
DFWnWrJq6iO0Cpcmnu8Ghqq7Ujg38PxmyAMPeQM7H6KOrnIxdc5kMedngizteNPrOOwgrMBmZk3e
folmir+VhOkTkv3EYcIofy4NH69i5WnZRawjBxVMy2FcCPTXM/p5NxJtT1ItunDPSxMU7abVEN2G
Jktu0eNljyiJwoeWTi1kVSNqIMy0w20tasgau2YU6FynonlFo5FjvRoEwSIZVxb7AElzwYYHrA3R
+lmGqoc6ao/mnyVnoAKLbNu1afbTBZrfRgWpj3Q20X269GtxNxESbEILzfXXyKbkmhwtAlmJiEbT
jbeZR48vjGhaP9opan4I4d0eN2hcuqkDRf8yuyCf0Nwb25eQpLEDHFvo+glm9rTf2IYk6OY2zF7S
67XbxOSKjMKjydA6r7iAw3Iq4A92mAOce9teb+lJkpQtjZcLwl14NWVjmmyDOmD2Jg3Yqg61weGJ
K0xBM1YfY0ZsSxChCGlakBD0hhaIOrZNM+QSwQ1hfRkQxt49hJHQT2xAX2OTGV50G7lGbK24lugx
FqAS/lJynINNx81q8AWhrXAa3ApXbrSSFehvhUEa/B8Lh5SQpyupGq4wvYsKv4gScQrsCX0/sVQD
ZEHLPg1ct5wwI6l1WS+LIq9aIbbL0FXtcBTbX3ko4ux7J6PpaiLtiYIXWSRyH6UGOQpDaHt/tHYJ
HwUqsWAHekWzwBuiW4+ehsF5bPgcb4Q39M7XYwoMvQYKEp0wSx9c0qQ/aILKoLTJKu6AtMcP79cC
YNKuu+NCyJ0ZsWhHpbtnyZGHGqHJiRTdeT0h4RZ3G0fFLgdkMqpsRtAzd/GYoA8gpQPkvqX6oGLC
thlqsSrI0xYXRD1TVRa+aXaj8fWDpKNEJCEW2kld52guxR5l+rXdzWHi6w2G89PtkPExPaCZUlcc
fWuzVbEdvo/ZOv1Go3Xc0ZHF4LGitWhrTHwwGUdi/Uhoc24olWuZ1quHJzTxGzPXSEFuU7TMblvh
3F9D7IpDPddLgIe0E7deowoSgYdEYKQ1R8QHBaMZlJm9lT5+5YuUh3lZxWvHG4ghI+g6LpL18yt0
Pc1dhMfzgedyROMvH377ZgRcchZ+R50UO0i8yHdsgj2vAKNdtosNmhM3+YLrGMYyr7GEv8cvU/+b
eoBs0D8+hXB9IxQCXbIolfQmHsj6O0KHJ6ki4/onhHrxnR0c309yFg8mRgM3q7v8hO6NfcNpsKA/
GhnsK/iRmpMl6fDDIjjw3KRT3ZaLSjUtYx4u3yADiZHDTgGquEopeYWtAW28GZ6M3z3ugJ4moE2N
JcIoOEgj6DOF/RltheJkaD6rHXTVwePUzdiskGtlNwkTY41mBbKlFs/6bchlht5w6h9GTL5vViga
3xKW1XiTCpqNxRLEbg+CjqductFupKZHK4ZheNaR+cxxA/2LouzaosV7PQqvGbdTnedzFeetfiPW
0B+p1PzUE939AN69eYP3bjwM1kEtxRjSq+Z2pPknc9oP9BHvOVn10OtUF6SDZwq1te2He+SUHAwq
q2pp+cuf581h8h++0D+NUa+v/18SCYj0JsXAIt8DcDygs5b6O4VUQV1qEa47zob4iGpQP81+bQ81
zLenIpTrSaQoe3vZ1qgNRjFW4YIWP9QJc0lTJPKEj67udo61O7a8NR7KDsSXU8ohW4Jf3rbFWeFq
ODbzftQXAPEP2Cy23gGW2dJNIWwFccw2A5Obtv09TD4HY8ZLzvLnFP8GrTboYuvTSvquREFwknXS
VBYohbD4goiUbdT/P+rObMlNpWvTV8QXjElyCmiWSlXlGlw+ITyUmeeZq+8H2d+2t//uvaMj+qRP
CECoBgkyV653YtzuondhUBSTLkY/r6JXt7IACwxTpm1VTV48LWs3ZmdHxYXlkqv09DVYFYlgcBPN
IU5NP4QBnb7Eeoso5Gwrw5ipfRZOxWrZ/pb36rlI6YJVkLFUBiPwHk8xE3cKlK05q++JeFbKcGW9
Hu1Zg5k87LPVENnCEyTLN1b3mC0gbWqrdW7SlW5Xlyd9WZ7kOG6JqLlior8NzGMWfMkN7d6xxjez
rb5O5XVAZ6QWRLBk92P23Qy+xbRmafZOlB0MHRqdAg04zBh9s228EJGbnpr7JmzOod2/F0pIMEbl
LTxYVrAXxKPr1q7T6Y85Ty1N+0DWfp4+pPFHZQg8Lb9mXfKUluauXYA79CcjWNywwe6S7s6svcX2
wo3QooUX27ouDkaMXiouhB/Z1gGfQxCSwZVL6ofZ+1jU/gw+qIYPGEVta8g0Vcl808N4E9KTTb6Z
WISY+nHM0sOqR1T66YuhqbtSbQ+BMR0S2ZxplLpNeNTbj8Q9b0SW7nSionJiBkfnS198C9TOr4vl
saZtR1/Ii3Awad8BKuhTnDo9PlbjNXAwA+3zBhAfSEg9Td2L0POTRdNSXz5lenpvsBIcP9H74Z5k
oiIMzIwVPw93M1QgFEPwhAWmRNbB0KaO5isjzEICjN3xgPYPTVb4dfBOW8LrAuucW+Ww64zxILhl
hcqNEoq9DJKY/tiT2T8WdPECdHkor/gVlatGYHNOv89tMqv07oHsqmvjlOdaBp7SVMItKbfpyyVb
Sy39oa0PNDVKXpzMgYZsdO/I79QrrjXSudIVn3whbmp6QY7pmazYlQZrhDj2laRzc4JVagTvYcyY
KHdgZpErnPm4WMEb5uG0/1reQFzlIN8bNHSDXNABqf0TmaRum4R+2KzxVRY9JeXbUsktWrrNAkIx
gtnYFisBmCANnbtUhwhYWclJA3ZbajquQbSLWPFQHd1HvbO1lsILo6eOaBaWq8W5MDGWKst3nCBc
hVRBW17V6qFM7ztZ4I4wg9wsfj8u1FzVaZI91GpxCTIi1aJDCfIZdCBoYYGG6a2bzHNRLtvU6PdZ
FzMHAl1V067OXxujuU7L8qaNZxKecEa5qPO9qO+6NPWmdPCa7mPhZJ8DpTh1CtxpwznaenJMGphg
A/TNxdrUJfQE3fahy3q5ER7JzvoC3Ly5UQuaO9v6kjnJRrHweh++RBRepWJs41TbGUnOw5o/2eTm
6j0pBApGPmnkj0BlymBuiIb6uhRwvnL6OSo2BFnuYszrdsZzFYSeWvHwWF9E/G3S3yK9c+EbwGbk
zXVg0QSKt0s64TE2BQ+WYofeNNfbQBge7ajt4LwNw0DNlLwOIV1yrOEn/l9Jcz6gD+xwnzpiDwqz
h5nnp2q9t8qP1IqnKZQ7K3/LdMjjWvPeL/lezPFxlJiTBLnmdTKg1/WxrvtdRtXQladwuqrL8NTU
l6JR6A1dlDH4NLDeUSPmGUs/FmT8VGVxUXXV03PDM01GuTnxoFW6xRj5GVhUKmAusxo0sMSIu/aq
zCrpancOkK5uvk057fKMwcZ8X9VJKroopfw2ZfdA075mFy9h+tEMNY/i33WkhXx+9gOQxYj7YY6r
k+j6Y6Qa28EmxbDI3cnKNnP0Lhs+Bvm5TIqXKtMvk924VTie55qvBK75sYoKL+v7TZr1PJK6azSk
iJnjrmaoKIzsSrH2WSOASY+4u1lOMklMFwWODPljJzGmhwBbBCO1Fy/TdS8ieo0CZh9WiRc5wac5
ecpb4anEl9OqJAGMnrGFqYbdvaOYOGDb7w1Dv3OyFpQPnW3sbJZ2chPjVR3DQ2SUkN/L+0HF3yxs
kdaceu58GZAXoJ2hQkY74py92tB3Wf1Z70Fuk200p16dsqaRkGKQ+hF7xQB3CXN+dRp/TSPaAuqT
Xllq7hLtwioY8k/zGoPE0OZUi/GkSYNe2WglkCcaGLInG6NV6ZLfF9xVZq7fQVqiKzyofITqYFm4
mkT5u0ql+gHIIvcDvage6VGE26zhPwCQSFDALFN7QsTdnyeltejRVsH4mEdhcumjWTukCtmszP5x
c0xRUZf+2OrRMQYzzd3ZDrPBM+c4PC2N1VBftoNzpAGpbaZe2sAaKWtmrUXugY+a+T2JE+eQdXrO
k4lDheWqSQx6XxMKe3BU6yXsbHluoqW90tSHJmxldknHqfjcx8o+qdWzmPJDEyrZqTEwjPFa6NX3
c5l3Li5U6g78rt+EeNtvCHxSXQwTaQlNz7MTrdMnDcYqbA51ZnwZ0KSfSKONSYxnZCpjiEcAs1hK
fFcdMq7AbG2t3C92eypbjRVH3G4HuGXPSaieByvfNNAmMP8VZ2yRxs1SxB/DIKPzT5e+u6hg5R0+
AnfNNF6RnVSbyUKWkizJh2k1tSQn4qyn/TbV++RU2kPjWbUuXQ16FrwJLNkTUGUcguHxkJSlZt1D
6kiIRSU0H+J+nq1ZCj9NxvGUSnHJHDoGhcYAlznD8xhFr3HjqDTMC8Wrw97PpQhcrNh4uuL0camG
V03XDnHWfeileabveDBKW9liU/0xlqtaprSZPUXqrWsSMt/hToR6jXiIsDYtaXqPv44fWCWPo976
adftS828J/v4rk6dfWwoftWrr0NdxB5rvaOGAaOnyfnkLPNroeFtFINYd/bgHKIItqqsD2Sp5GR0
aJtaUrfQHDPSZBtH3Um21qmgnSuzpjjVrbqGJ86f4m6afGJ4jlEH3SpKgmNbpOpeCXUX+5znYHFC
L7OsbwR1BMQIdw7jVNVpbjGU2MkO6mRR2DbJ1l5K82sJYkJHrov3ET3a2I2dMEo3CcstpsdOJsLV
nYq6QgkWYLchMYg+tPo+zrc40OnFY99mdu4p0oSn2mrYvSqlUW1VMbJMNiICEh0jLF6zBSSVmL9h
Frt+RmXMu83k3UYkk9H8LYtt5ijagypn4wSARuSiUTVNTd2NKZLbU159sQMjxZC+TGpi2Rbg8n4Z
hOEbmSK3SZqrZ1llLBQdgDH45kYHQASJuWml/th1uFUOuuV4UJzIOS3z1NjagRyrPcvt8bOmr4Kh
IZmJuMubUfi6BLYXabo8Y00oMk8ZR6fxkmVxdm0DHOhKtVXjLY3L9AiMJbzRiDsW64HAvyrWUpth
NmyaEwk2WbUBFGrwa+FTG74CtSRAA4qJ4+AMZWKbyUXbdLRHzuhGVWZRq2u8Oo9q9CoaWLFrDay9
cTKOB64VtKzSMQdFnKJL0mfxXkZ9/zgqLZ+jPYpKHE34KVQ0Dj7gawxjWjNcZjTPHZMatXIIEKY3
1jK9p3VQHsCzqvLYG3raHYaJ2ALPmIE6GKqjCupIOC3Fzk7aottA/X+3M7Uk1xEHMN+ZWbxvK501
HPaMK81oCdGCkAiIBfB+HoIp8ovEIkhSRcPAulvn5spzouVytCveCH2gceF1wJEdsMzTXJkiBgdP
rJWXsKj0O7iZ9cPQmdrnrq/xAZ0V/MBbTc0fLctY6mOeOxn5mabJR56hiLoXgdbtTe7nHbmn4Jah
HVOzQNc+Dra5YHSs9c4pwmRtb1hN8oxKTF6hFrabMJ+nx4ovYnIr05weMF7uFU/kQXktS+FcrT7S
dp1Q1U3l9O1ekjfOom827szWri9N22Z+MU3Dh7jRIm80F/VhDFm4eCoz+ZauULObw7k5YkEWn3Jx
65rXmbKVshHvY6KRdF8Y9h35efmXie73psQogf9JpwWrr+WkMZhNtHOqSO4Io4b/VOhdu7WxNNrl
ILSM+vF8F1hmc4JS2cEpImKwUW0Hh1kLNI9pAD48tb9t1Qj1HDutzmNiwqRZWZrJQSYrn6soNAJl
63Q4llFdfOjTITiHxRhuk1xkpzYOxyfYd8EWJiKsVzVNedJHtfhOfZP5fd5+mbO+cslRvZ9kGVHW
o/2ylL4/zcI4NkXMQNE9hCxBCE+lAZ/RlfS12caUqYq/a3N1Sa0l+pRY4+eFPiahkjgbRU3wqOt9
zTK2fsO3NfTAncLtKLpnFYKTJ9OsBZZwqm03OAFfUUeDboGVrXIdI3TzCtth9V4oXhQC6vZt0FuY
RQnqE1U7lK0wdj10lb0OmuXLWocDSyQPENl0CgKIbLVUw0tpx5GX1IuxIyz1vQ4YlRIBmwK4j383
KdEMOwOW0PG4rYM8v6axFp9lF6yerxW4vaM7cCXL2c+VefKHsFd8raES76r5wwgN/Jtj5/JZQRji
T7Mp73gIZz9WWumlRRJ6HTGrH6ZKxgenYGlYLp30ltCWYJGG2NhqEjwGGKiezBZ6QzLyqRhZkVGK
iteyb1SM1gvoPzCB3oJQV1ZmxrI1qjbe6gUpdwDO+xSnUg9SrOlLKu3eZOEJbUK6amwtro0g2bMr
pXgawNovXTLrOxIqCor4IIINA1KNhmztRgNKAeoGZ/DB+KhX7fgYlwrWk6EM6Y3ksBPa0KItMy7v
c4WODD3Ja5cZ9NuKpP1Q4koG7TtfdkuZjagnW4XBnvQpCBH5Remgg+WjOmxy2uCHUTZPeRXytSTR
Y5LHi9+lebypunjCoi/uP5nR0H2E2GgTMlJfk3X8gDZXedivDb6IbARaWfURyr0NB4mouTqqw0uw
NGKXpYWDPSYfMssw484Yq+SiNkjqu8KwNiFLpKvaONG5SyfjbNB49TH/gcPE1e5imTTno4peeKPl
ChhtCy4nxlfa/LlXF8PkkbXLrI5FvVvrIwTqmpV+Eebfs1x96o3+YdKszsNx6z7u+6/qEBsb6voH
8sMErpbRgpiwyDf4JcbPkergtAOF1BWJ8ZxJu/hgEhuyaTV78Ms+e+gaZtFcN/KdRW971zrtU8qQ
6NHhp8UyMmDzndebucqPTdfLwwiwAoI/fB7jBb6NGfDoYuPmplHzRa375bpo5t6Bqb4bc7180dKg
3rTtomHVAkFxHML3WPQgR2XUXOdOUx+HpCw8+Ebclpo8xJhbwgiLgo2KkgBX3yhBNmC9dAJgFUyu
3BedRnzUVJt7W6sq6v3xpcE/BQAmodQECnOTYTnRiL2bYkcyi4l+P/QOk2+gOHdZ2IQkWy+w0yrl
FDtj5lc6qU5B+R5KvgeZD/kZZjpiFKeu9+Tz6Fuz1OSuKBJ5apR14paAA+A6pquF3ZU6DJpnfZ4S
xhJDYbyjU/wN6klzzx9/X9rdpdDaPN0PdUnRlQgCue22yK80ffR0U6XTEhLxPj0MJowoVl7Vg2Et
4zcWEzo3COnPRNGG/fA5xBccnkAUtwebPsOmhtBD9rKQ2M3ndv6gltC2jWJW3tsaLC42MvNxifPA
X6ZQQb4QVRvWoeNqYT0enKZ0fCOPqIgdU3N1KI+QnrTofrJGcQp5Lj7U6jI/s0QskIEMPQafcGq0
b6IinJaSoIX6Gqf3UfmeWka9zweWjWkXL7sJkJoJXDO9edY/TjqEIC1SWTs7FE+nvMjgIli16rxM
zA1PCkXcs0me9TbRRlS4oeK4cZ2NDzNM+q2eRGEAfF633zu0qWtSPbKweSpT8meTMT+NTcvqyimI
ssczKUnezHCA8ddWwAmMDcwmkaG6wYDesIH1S+euRNfUBNpjVOX5c9fW9mPXEh2tTbo4NC3J31Oh
6KcoEpZvOD2j0QhMjpckfeAXqi8Hd4hm5a7ScJs/Ic1Dz7w4k42gZRa0b7QhIOZkYglQpAleUHHL
es5dCrO5mDOqgH059Bajh1XutSUwPHUy1QuRrOJBC/nqNk4Bs4NEyG4PVFy7kcZnvq7G+p0OOf1Y
gUQB9CbchVDxk1OlaPYzFBpML2M1pm+oBl39kdhn8xsAk+i9KCeLheqG9peShukmqB31rGDq8Jyb
ZNYMcRl8BpsSxbYf4Qrs1Dymp1dHE7OWWcn8RYMECZlAVtTQPMYAwuTS9MKzC3JGNkS9ILJYKtgZ
D4QKxs2lRBkEck08MXLFLBzdOKKVCAsGR8VqUJIdKmKywka5wEubrUrsOxhrnp7EtkvevA3JQOXD
9pTCDu6G2s7Ahob4m0hYdrgyLJNTPpjh13gA7RVJWr6lBdrelReA662iAK2qYzwcmXaQwljlKqg0
jLT2YgIa/EEnboBmwSy0TYoXV+G2tlLylLexYV/xgAlf5qVIDt0cd1+7KNOe4SdZ36bBsH1lhYuD
MCy3YVSP93y49Ycs0Zn2MsdglZHmiQ8zeXY7YmHXYI4l2IWKbfiRzMgky4S4Q/qtPwnFzF4aSxWb
DquNM5QI4zXviuCjEJbxPtg5PMgkNbLKMxa59G7exuIslNIhDNyS8qsOkRummJ3eF4vReRZBeps4
Dc5WUixfRogNJwPx93kJ7Ni3rLHZDHHM2F47KwDYtdnXIu6zN8uRkr8gHJd+GyLjpNLulbC57xJT
zb3E7pSZUi9NsONIoG8MU/gltvPYr5Ui3grsPM6TU48bldR5pvPhe0zXggmE8Fp3APh9RbNLl41x
+VHODDKDtRxgxkV+Z+W150xTQ+sveS2DmVsoeB1J6Shx8N/jLRg+RsLuEXJMfs6SfKMgaHPDLFNd
vksfs4IBN3DcYKVq8wsGeRZ1f1/06UmpROUO5Yi2PG22YJdx4Q8jU03J4sQH2nU2Hf4Mp2RR6fKn
9XPRBzvZK/uVPLcB23+w6/oRYyMN39XM3PTmwrQHBfELVGc/iutPHaSSB4NErFKfziwlIL0M5NmP
1TdzmN90E7bGzB+l19TVpelbMj0Ho3lWlWHXZORn2rM4QvHbWGn8bmvJHq4bnSE6xyibBmRYhzGs
SAAs8v405Mk9jfC9bifZGbZG5UZBSkmr54I2OE8hUDzIRzGYl0z5VEMWKZWXPIoQliU4ZpFJTs5S
vHOC6pOdBJuwNc8x/Dt30oRz6hDGGLWzAyvY9SQqiWHeMULJnY4Emu7h1shiVqM5s7JxVbJW8aaC
oh0AR/BQL7t5jjaNmuSXtu9OoaI71o7W6vDRslDw/ot2//8EPa66zt8gwTJRSReKsCLosVHeGXM7
b02EjMjIRuXRCuefjjr/r2PGd///BIivJo9/hSn/j/zwXfP+XmSfi2+/B4ivb/mRH65o2n9MTTd1
B4sjy1aN1azvR4C4Yuv/sQ2KNfAa6lUdBv9fCeLS+I9lY81p43ptCeBXXvqZIG45/4F7B53ZEZgh
At7/3+SH30xTfyHFJJEjb4ajxQ9CRk174g+Rcim6mT5oMl7k8pa1YX2aKwN1jZ4Mm14BkChAASv3
dvK2UecYWeFtN+JePv16z+3cuL7719W3vUoIGBfdeC6GoVrdOqmE8fKFAdNJ9fRjt80X9ZQUFAHp
jQF8O1Qq9WQryBXc28u/7f54E+QjWE9WUPtxXSdbkTktjaLZPt82lhUxqNx2YQygNdCBW/I0m09Z
WqrlUWulfVZiKAHVjBH37cJ69dA4Fhh2H/QITG/9Yb/9nK4YLX7ZJN7Eks+7tIlLf+bvJdC3b86x
oKqUsQNtgqPbRu+YXt0fr1ZV37nzaDZnZaWprheq61GFZvHnNVYdb/uun05WNc93iy7Oico8HOqC
5ltSwdBKrnMaR0+gNuIEnzjEYEErP4l++mTDA3zsGAl3k4I5RpgO+QkqrDxmgHaQ3U63Myz6i39J
b+dm/ptoe72HbNOy4ajiHCkAhv64h2x4Fq1j2tpFpPq0zY2gO0Lt7Y4tDh10G4GyjlD0++Ptldvh
bS/OocljEdyCxsvqeNvomVodM9hNdNfWk7/t3o5hzTN0TjFLm3BS71DjxOg8r7dNP2rZtaTWH2XF
8kq35FF2fWp5SUwPLLR3jqWcM8h9rRvOeNTkPXRw1fqUNJOLkEP92MzQSdtMtbZ9IIpnOkfbZOw/
z8gUd1GCY0SYy8DXIQaeLcmEGaiWpK/+38PbuQKJEO7H+uvt6NeLv65VLB0MPYhDf8SslubhDOy7
EqRkNh9VCzWe++tYo5rUvdvxj5duV8Fqm49D1f33UmN9/6833fZ+u6aDYHvoYtNTYdJd2xYactZK
n6fevHbUJqQiCZJTkgUT32qU4PIDYruMfMHrvIzvoCvNQ1fRqpwXuizZJARE0v9ucjuxfzu07Up6
8dxihbVeQsQPjV7WCBthDggkiwLhZh+mPKwDwGJiBsdh3ejo4/DUSwGrE7lSMO3VUIt6bwr7+cEy
e+nLOP038wdzNS/42+gHfKULBmfTlIZF1ff3yXGgYxFMlpFdNJ3HUYwhESxpcGoAa6EEmYNnJ59C
+IwfsFVV9tUYYpIfIpHQ4QeNo/G5hrJ2Z9GApRe/7i5lm++XoP/245xTAeM12gdNewjnuPmgGmgm
ZlWFwyI0DJmWMRqOS5eyO+Grvin0YUKeaz3WTdZdjHCKXiCBfmyz/K4wx2E7aUkX7ohVCS9xbqRk
hseX2xE36G9z2P2Pj+D3DOibs8yfn4yt2cwL6jpF/TkvGHNdzpPMMuTMzT5wlOhMCd0YadEBV6/b
lKbBeWiU6vzj+LYbDsYr5n7NLjQqQI0S3qKtmJULYIfsJ+m/pDFNRVa23wDbGMaU9jQqdnsNF8O5
T4eaJcCsHHOlUo4N/eDCve1Ohg3z4Lbb0qcsADC46sfubxdgozl6OllGzUQZrsiuuStn9K3YBgDG
THpiQfG2IPXXw9aRdn/VLIKWXemEz0U4OPvIeU9rGKPulJjFOapS5ecuAW7FWavUdsvSBQ5SE5aH
f/64ndUt6/eP24RLi0e2ZUjVtPjE/7gRg6RLdFOO65TA6p2mtX78talU5efhVJZ0iH4d364Zbif/
uPzHlbeTuIJt40kr9r8uue398WOgYMOpXH9zyx/7+2+pGsgnKr4M0HOU7gxxsQHfq5ON2Q8qqSG9
lZ5HrWJc1fIcJU2T04lu29S/vZLMcuWSyzj7edGkFMXBFvH+x7nbu9eNiYvFz/f8eqULAXRZkVyj
24+xbz9mvVpJFGdjEi3ForxcmM31lo4RrvDH27FYT94OeST1LcM7aUBgc896Vh4DqzuJelaA+Euo
GHYWWwfQq8LvtRCLtXXvdq6vlhep06wnxuPaC2NTd4lzbsrR3Ktjcr0dYTgkz7e9Ngbb/pf74s+p
lftCMrlqji50g/XmH+4rk2OF9LwN+zgifPWLZdTvwwEafrhGvsLcNFi8ck5bNKjhRg8GUoC89KER
zdB/QQdzq67uekkdEykUV+sRFCa6mLcXSrOMzi01TTGE1d2YImxdyvB73vfKsa/DEBUeexmqDbTt
Ldy3P14ZaA+QCQFR0I6i5aDl2Jq5osyBEnT6GY4k4dSD7SePzSzso+ipR2aFEC3Wl6+O3jjHNF+c
kyIq54TiCMGunqj+7fDXppnkz0t+naN2cE5oMZf+oEIqOFvVWB1rIX3bltMZF0aabbfdbsYxbotB
IaygsmcIJ/cRGScXFWqb7irN/NRMQbIz2/rVqpzglAYL4sMgFM0qG/p5DNXm596vc0k0aZ5tOXAG
5OKrs5YDkFQAolWQP1hGH2FXEQxwLswRgrp+qAadgaeux8r/55vkFvT42+Bh2KZkZaHDxLKpwVht
/H0Wqywj5uHVhy1BLcvWQj56sv/aRIty6Z04OuZwne76fAzgvofXtlsWmvKZeMwXXEFCQXOhFEa+
+uq9YyMevygw0kvaGUvr0ZgYz31mI+XEgP7kVOngFkytZ8foWUbncjsGY7BzHEt7pVr9lk72NegM
wFIxTA+3TRgS91dV99XCN1Ooebn/5w/hzxGUD8FxbFW1dF3T0Q2YfxShFn8BlIASShHQrOI3EvrZ
vM6vkTD7o2qgWCkKhrWkNBdmelQyUanCMFb7y1AVBpTFaWdnvTjqkSGOky0vjZ2TfyJTmAQGfA0T
7HLX59HBshYkKIMgbmAKxiPGcTDyk8KEYaIFAEHpc4p3x2HRw3f4p+NuqkrnnNXq2wiAvAlBQx4T
OqvAAbof2K18RG4bT0Pk2qyezsw12BlEI8+CdsJJx7hW2NKYNFOvFiLzg50VHyH3Gle90J4RLEzH
1jbLe81cIpqg2TmLcHVrp0q/VlGZH4h8pqsxLRcbwdLFWjeoFTovCyG76msjvGgD5TUa1rzE3ImO
AG7hR7OddkM/2B8Ap5v7JZ3fbqfHxoTlptdyc3sT5QDkrFafLnhzFq/wf1HbKa99EkAb1AzCnKzw
Q1dDbexLNzMU1GkZqkU6JP+Wx3ALEfz9EZAsnk3NZJ1tGCYU0j9s4G2ZtWUb4IEFKyffjtgpnOa/
NvBWwfDQ3MDLAt+gTZt4lCYN9g/5dMF4sbigMaqFYp9+bfTI5qubnK9VbVanQEOZUhjBC+1zPt6s
ju6WQAnvpKGFd42Jwvqfb+dbffX3f4gnWkKv0m2AFabovz/TAHWTYuPRsm0WpGoY7CXYErJB/puy
IoS8y40mtrdzU9qHJ4dGqNJXxYdaoK6vox7ouJ7yD8YQ9VezivfqalzJAAzhDZsLfIjIsQ4m4fhx
7MDgMEv7giOdfWnWjciT7xbuNjsNPZzmQtyJL9nwbYlneRerOCPe9vogXuXQkkp2feG2KeogpUGH
OGi5vTVKFkE6x8I4MVrR3fi1NQGJWXHM9wsYxomvJHwYnb7cBtUATDfk9QezA3tC5uoO2pAfeqPM
z3Q4Rerfdm+bwTETT491TIvWl28bAeMftgUsiM0/fxu2/ffyDOoGdZlwTAYwYdmm/ce3gUPVmI4G
ypFFqM7Vzh6TOU8xPnZW92M2lTM0m3JBtlqFbQiLQjpnu5qO+frP4f9U7u1FLTe0rIXqBW1r7E1J
5y0W6ILs4EUfTYlbCsz7thY80AG096gKTmpSLXuQBMedZegN0CgwYfGVybF9Cet8R5yw/ZQk4bwj
F2fBgbPGZaJ1FGiNjPVlZRPdpHVfOvTRUFHWc7eN1Uh/cPr+fDtStDLw01rkHsAx5AzkSpsSHQz9
UEivWMpBgYH0cV7ywgNDhhKao3lTsxFBqmbOlyJfPAg+4+NkYIYgzNHw+9mMz2M99I9dtXagIwzD
1JSVUU7YVoNfC1qVANLqDDhSxiDUa5MgdJ0OQTvm6kynyXpPZrPy9s9f5P/msaJ3o0qdVio9NctZ
v+jfuqHaDADslG2zRTS9S9YiQguFjtx5rTFuxwjMmx3jzFM9JNCVUkKGuhEtV4vC9Gj/2o30pDne
TlaQu1Dg48WrJFF9LM2qPt72bptWcewtnkGXMBJ0NX680EUW/JI9lmLVLhKVjviMqXY2s2CzSAk7
PMgHisp5g+sxN/e6wa0jP4+lboKImIiqVWw7xJdp7oLOLctmOCtCHc5w34bz7VA0GxS2AoGHzE+/
NmBl3aEKMX9juCtx9hm6g5NQyIyBcax1zaBVE7ijzRdOj7w8V7ju7nUoov8yX9+cuP8+wEkdzxSq
Y8Y5af0Z8Wh2pqrUCPlZmkDi7+ElbeGoF3D5UKdChwgfAkOu4g1L38ewqC7KHO1CS6R3JoK+O6UN
eFpAkDZiYQELxsbJBs7tXZk3gliiwfJ6o1jwx1NQ9KQyvnZO27otY+5zpmpWdaZVEx/rnk9Uk4XA
gGQMr926gc9V3amoB/uwvGCTVF5wl51PhW7XV7wBfY1Z/Umv5/HJsOPjjMzMjXpRbLq1YoYmQu18
q4sXNYK4AaNYOd7OQtCllBDxKSoS52rOzU62hXYmyce53k45CE2PiTa9Qt7CnOV2buro8g2ZwYiw
vuvXxX+936ZigGDYz7vZ6krAcvVfUuD+R23F8GepNKL5vizTNow/CszIMXsCRwUsbAtKpHDsYDXz
H5/QpmGjV6ujt6yHSQh7R8r9bQZhqNA3yhx27mo60keWeZxkZB11o7aOCjPTcXLeqGydL03VbVQt
VT6IDNLtrR1024DCKMfJyM1tLLDmpfXqPKIXd07Z0H6JoDK3s1oejGUaDlMF52ftGacFREPTaV4s
vhYKGqyyFWXZC4DHo4yUdjPP/XB07Oz3DcIfOjC/Tt6uCTBPlbpcdoij+iNANJ2adXM7/HUuRfoL
2+6va369nHXp9wg35APRyhIrOeY00ZUdxMu4I+ED8TRAF4B4p/0vys5ryXEd6dZPxAh6cytvSqZU
vm8Ybem959P/H6Hapeqe3jPnXDSCSCQglVoigcxca7XZygkWSsTXwAqidJHV/rC0fUiqaoBPs9Z1
ynvyYO7KDuCAKEx2eoocmltLTt2jVI+vsQETLhsTaytDgnSZahCh4/1fOqnT//KnX6xqmArhIFMF
wcUOi3zB7/fOWAOG2kO1uG2gtaK+ikqIkrL60llnFYR7tqo1yGDZ0l2fkzarILqpNct5HpXG2Feo
LRE4oktKtFnXtjlQhDmNpkVKDc/0a3NagKfOWC7gPCkvY+HvCNxAVjX1pKYlBOPkz6KH1nd1Ieft
ITPoq0thEw0plOXApvZoFTqYRNtblGXinBMyD//Wq9iO3hdTg3cn984ZQrdFO4zOM/Agv7H8b0GV
eksFTOqeJ6Ryr/DfMMsAUn+z5e5H3NXSJVHTRz+FWQww5iEJozVkcP1ZNK6OfAuy52+Wm9e7mx3g
hwG7aR0sTEn5X0yqHHj+/M+yZFsh+WzaFltt58+YfK2hDqzKMKbn0ZAvQZ2yhfJs4jjiUvJzLgkm
pncA/91lnpF58aeusP3pbocgwWcF1GF3qhPwzPZ8f/Wnk5gp1mj1wiLWXBFvmxIcFGhqG7jZ7hSR
DRE20SRd0NUEQfExqcYhE8zGKMiTu5uLsGu3eaJ/nTGt2rOq6KVjWd1JSRvu3FxbhmyxjkmqUuUa
lw5RnZYjveiKEdN0YE+Pf4lOAWz/iNpfdRRdKXb0bWR0Zw1Oi6vpNhg13PmSvmshG/tnwm0+9x9l
UZchVI3TqBgQa4ruQPnozLAIfYuBrDV5aHkh5Z+tyunTKu3NmHftyxDYb1mbO6eypiTFS38JqwW0
/mAF+VQjglPASW2dj+BoRbfU4at1kOFYDK1u75JOtc5q34HPLAtACsTQJeK1FKshwQSpyzQsfGBF
ot459Xdi92/HbTOSnFaardSpp2v3j3PBWFPrAfHu3HQByrgpRTCisacrq1OsbEHZNeWJVBxQiVTO
Uzfq9glVy4dUzsrDSAC1XXSJHsDGFeZLMSKaOiNpMBOX/aCYayOzvlxtg2aVG0WtKdENZP8eTtTV
qPjq4zhkymNrUElKnO8ierkJhoW/mbKNaRCNeyAohe9tRNflxrVWoLJfiK7avLlFF5/0zDxy1gHc
wFHGJryrk8EZG7guZD89o3k3GWv96pMoVXoWA5/8muAoJU559hPJvYMnC7pU35aeScvEGzmAFUJ0
Hap5QAPoxkZ0FY2PMoHQ/iC6pBEXitxSUdbxsIunKJRoChE2AlEf7CX/sVFGAlOB2l2Ao0AXGsTc
8Lj9N9uA+jlYpBDnXkAzClQO+bVFHsjfKKerNm1qlaem694bBWYtJY5Of5ghWpT7QqUk9jfvPn9R
C7IbYn7cdWi91vVuUCn8VyXNOsAqFOr8pGIdEquZMIlBJEuGRZkZ8K1ZNdt5MZz5Md8ypugc/w7C
7900+cDCfO8D6yFE2R8ovOqujQce9qAbyFpa/G7VQNsUfB+2FE7yl2u2Y+whiuAvjxWKddR8PJdN
NYCNoSpSNHIPLjEv4S4XXYpJilNDNK4qaqp0XArZl00xVMsMWd1k3nugd0q13+pWCzgzegxq3f2Z
NvVPQyclo0iEDqy+hNwnVNI9gl3DSjWgoc5s87WJKMl04wpoP00LbPOkmBr1Y9PeXtj4zyPhMTW3
AWETo2JgUlD6NCNLVW/nOFIWfVWdKpsDzvU0dMp9A16eTiXQGYT2mk3trkv9rxzPCfYOfnaUrTI7
OpzwK7k39zo4EW0B8O1qG4vM3AMLLymsmpwnv2byE71hmirm+9R3/Y/ghqJz4vr9+aTLjmJNUTpF
UShwoATh982Eq5a91iEWteb8O4vG3N9Lo/INCU3j/toonbL2EP+chzroHAo7FWkR6SR+4QkE6KZ3
hsRzSE8213G5sJ6rrlT3tyVKKCvhRLFOwkQtD9UMcK9tlDw7hZWi7zRfrU5wJFanqiirE1o3pwQ9
n11mUI4qTB/2IAW8nRkxUJ7fbYPWbpo2AN+k+O5JNUrn1MgpsHbQH0vRvQ0MEuSRUivdlZrqnNQo
M7Ze3j5Ay63sRYPmjbqvOsrQF+JSJ1cMR8bQnClPH9fCFgGvyMMzaG7vbZgY0iM3pSZx6mYTNaaG
hAh/dXGXquDFx9T03xwgYah8qdWdp/fBM5CehVpW/htkN8MmR8+TaCbT+2K4s8wfCJXUDxLqcA9k
R6n0U/szKIf6wTYlYG6wjS+FhwrdyNk38qUYFCboq2EZ7Zt0K2ywruV7jsXxTIxem8S/r7vEOogX
MAYpWWsO7Oti0DX14gHODbdFoiKF02dhqEGxFosFfqgdhs4gmsLbg5FzaXIDPtuG9GVkJ0U6SDYe
5DTsVh55hEVXeeaDiSbkKVb6XQnqqZzzi/36N18xVVPLb6OtWIs0a5OVDbTxGarCiwyl+g8g7E+6
MwTPngHowCDluCutKDwTn8iQUsaDv7Gl7Pa7nCy0CPySQ8XdeYz7cVNJ+rgR3UCjxBHS7PibqXqU
5dv1T1cJv0FxET1ncOguU8WkGmRqeCNTQTIDhK2/hZB2brvAkxdlFNTg7GKkTyVqFTgKFO0igjhx
NSZNdHHbILqUTvCSupmLNBI9wnftuSFf5wGX7SKATI493suNkTzwWESXQtdePFvigJOO1lx0ZWjF
FlDkwgrv+UcKO4q93kqje7ZbSd6FWlWEv3reJOjB9iE2G/BddmxuRLeOKujzJ8LJzgCNMa/S/Nh7
VnmElrJ9gENgWOVWqi9EV4WgfyYnRXL9SYkfImc0ZW314O/7gT07p6Df+z7JvHXDFgXO239+txEI
uGVpTHiKxNjXbmGcFcrXn6aeSWHB2Uhl7clzleuYWqaaGMt5Fl/HalBw/+/zxJrytMp/mze9uniF
j9cTr8DDPT/JZvN1NC425IzfyHrHi5Gn5CGgzoS0c6IhXhPoX2qrm5MSVL57MJYClrPtcz1Iwc4N
FOjZZVN7NqLyLDyg0/5haUX52BeSvgYFNRD384MH4J7wBE9rUBG8s9o2foVW2YBSo3wag44ImN72
e6kM4czlRnZvRA6EuMTIXsFvPat9Bnro1bUzmFlkQ3oy+9Z89fVCnsO+2d+HkuGsJCcZ92IZs7Hd
6zIFDDG3ZUiAsczhtkwGXeC8A9WxT4BhTEiY/7KWUwJCF2/JlrLn6TfEWhX1yYsE4YGdGWsagFTz
wY/4/YtfMruB0yiZJY+v1HigHnqksGSigsgmqqPAAUxSUI/5VAragU5+74rReOoCHranTWS7TZ3K
2w6jZgDQGVD0GpOWoKeftJu8yOqLaPRxrnXJNx1KAN3QjAf4huqdObAR8nJJfygp53iQ2dHJoP8u
neMGD2WQvIWtOn5tq6GZIW0hn53SV+/KCq4AMRB1waaVVOl54kDfZGYfrdlZOq8NdHTCQZcCYwFP
/p1ppOHhunsAxipZhXwQO4jbTkPDrvP85ebZ8fQSA0VJSXc3tBAfhemGJDp3cilk10rhxFdJln7l
bZpdJAdqLQrQyQLzZXmIqnDmyF30JE0NYGAOhFr6YEJY+RQaxcF2VPckHJqUZFblh95BDGZD4QP+
t8ud6EoSbCcwWUCiC9BRPfP84nTiyeb3iRBK9zXla5rCJwr8UCVzWpj6Is6N8ktY94vUjMzvhpfC
5J+12j0MAuXW1WvyuHaaPSEF8CY8QLxdtKQmGGW2Twg1UXDYBOqX/uPKM6RfwvRxIbx8GDa+fJiu
F6dIr8zTmNj+U69bM9VCqCLNcwhDEF6b6VOXWJO2zkYRomvyF0hVKdlC/QFaxmU5GtqxSWvk0Ap7
nEtQzbFVQycijdrgkKcq5I1xmJtHOUcs8ZntXMLBri4PCdDna5PDQrcljr+/2WOND1x43GyVOcJk
lrfbNrGnk9THfIDh0hr1j1/cVtyzaHoNjotObsqFZNTvNsmlhBvwGzmGyU8MODzlD3Lsb28mcZVH
37okV+Bmp25HeKam+1zEhUds03oBn+HsHFd9tQ3f3OlQjp7zOHPPAciweSpLwRrcDfu3khjBsg6J
1Ilh4RirFoVNRUuZNOBQaZbYUnUI3GhjI/58XUYqOrZ9cY0GhX2UnZaydRHgoadOvfi3ngq1Ld8/
++gYUXOWlbC6H6amHY4w+SvrSFLJyJqR7ZwKmCfPUQpNQNORDg7VKD2LpgK1vkdp+A6GZnSj4LSo
LOXRC83qYvTp3Jx6udUo3ICTDYpL6ln0kP9sqecqeCZOg6mVQcjuxPFadFWLvJBMSdEiVSa0IBQ/
hZFEa7Iw/WOuSr9MKS9/ZFG56dW2enM8DRB+Mkp3TgVRdyR53AO9NHpTvXQrXEsn/dkAGHi0W/D1
oIpMVAuL+uzA1UvluZf+SNcx/H4LXdHUlepE3c6qoJSBKIW47NQtVG3dQ+19CLKyP4grH/bjYfbh
XGhyZeyUxG53Es8a4aIU/UovBmtfqiq0EFPjtkm6zOTchAWxereJq7SA+TBMg/UfdtGFMRQ0k9xv
2wqFFIp1mXpbach86Shs1wFZ+7TS0Hj6qvANdYXu0tck692fAywSEdyj38Hna9z9k/BhJIuCRJ9v
7xA0aA+9DkNY2xfj88ekOoW7iS/ndzdxpkcGk5AtsVaNHyCoWKk/KOtXn8MM4JJXDq9BHGY7OYKa
OtP14dVBSGYexBWCKv/ppk5uye9uXe9rzxmCbsIOaC3dJY33YiiwJ/ijXj2PWoLaG3J33wvgBxnx
SA9OgmrhRimMKC5VTWHUey/ctINFk2sGBRZ2uLZkY9zbKkDiHrSPa4xBbS+GxG7OYQHWcTCrX3IO
86VXm99G1TWgAYrDhx5c+IrqrXavy0lzp+aFswwh1HmUyTDP/MivfvhAjSGwr36ZXvUC4Yv60mVx
A69H4J/CcNL3TftNaEQDWozq8MU2vsuxbL8aNeQWQ+j2q87Lhi9h/kOYXd/5w0zCHWB7P9YXZMKr
pWR21UZx5fS1jOUjCffyUg1mcu/1wVOuGsmrU4UcE9XWW4kuVUBAVzioHNukLZ6IlC/E7BYGZZ4+
SrCoijR9dRIZmQnwkvs20tJLFeg8eJSeDEWYay8ZlC8QccgPFKYm98CvL0YQ6S8Bh+ttkDfaIrTS
J0XTjV3njeEySTVprltgdqjYUMJTkMXaBlW3n6JXlW2DMlMbtwetAh84edwaQtjRCV0pyuGGZi/s
1mQS9jaGGquFKAPRdMCcO7hch9fc/+Fxo37Wqn64KyDzmgtzA5gdnvWx3rVxN7xGw/d/9QLQ9L5W
MHzXFF96TlW04DWYGzdqDL0+YGd/jbITD7G44QVyQEOL3Dfq1bWvJFDqeAVZO6kfrfvCTa37YChX
jtopRwQ8rPsWCvlTV8NENY2lwFvhdhrvJGvM1wpH7T1kW/U+7bRszQN0ONd+kywKfqXP8MtHM7/I
nO9mFyx5ZvB15wS5zLvS+p5YYCPbakMiInmCGFaCdDbLSPh58ra1qnwzsl87m2MTLoyki19jRX4m
fgkLTH4yOHLPUjeUIQRyPHJ5Sr2VMvk/roaP0X/1k1r9lRLT6gFVg5cGpM6lTUL14GeuP+9VctZp
SL1pncT6sRhzgE6D/TOiDO1tUAd/IcXysHeb0HsaFGcr/E1bN5daZZv8cvTsrY5XnuV5X3Kr8Dde
ypEzbmX7AUD1kTwA1C5DBLoukHYIyJeLahytt0yuv4dxUN6TUTJ4JDogaFXffusaiDQRMEfqzKUW
hL3wfTH588RLlrxVhE1V6onU4rvuS/obTElZACI+RkCzQICK2gqIEkZhmxpXC/S95xYUCdITgyZS
n9erKndgM6kMlHkn2zUdFAdjvU7guryufJsnJqsaqAzK5nIYejZ6PlT7W8M9p/73rkJgbT9OjZiR
hTHCUV26TJzgu92hKcG/+Mk2qGinpDDaD1O3nCjILLW0N2LU6wckWqAvXYlRg3LEVVnq6VJ0VT20
N7Zkw9ZkpvETnzyIyRQBDzEqXoPM7Pdrr+gagr/RXrhCAtE9eHDqiTF0mJKnKIePmCT6yvWifKH3
TfnAWUKZS9zON6JbVJl/QH3hWfTUySM2EIEHcC3vhc3xUchJ9Zi9zEiaaYLlruCU9c7XGUXjr7zC
j2HGVtSZ4UTyKZDNC0q8zmvSgdr2+PKfrSS11yHE5WTcGxVpoDqnlivLn6woydmTZuMPlC2o4uBX
o2j2p+lsxsYzkfX36ShQqdAEjPnSUIJmrZX8vKTAN+4gG6X0UpH7Z7Utu60XRBLiDHSTodFX5M+8
lRjVSqNfhIY3bsRoq0sW5bsKpYuTc17VrxmcuSe1T/vnnsRKrlfdg1toziOb0lk3sU1TIFFsRhMi
IK/kTYtUiFJQopa4krw02Qu+hIVVzJGtKvZidPTzjQcO6CGiyuOiEhIQ5iBQlJ0fcdIUkzwvTale
kihYmZItGWWtlAjAFh/38SUCQLuDehnKlynkJJpxfGnSor+ITp+kEPrHdrcRB1AvH979AwMQMaUy
L32g9hcj8h86Xy0kRKQtf+s4nrwMEGvQqKWCFB0dBRgpB0qnbjaJxxDVV2o9F946H+hRnRoxgAS0
fFdpEG5MJqUt5H01ersOPZDHvjaOTVPbx1Kr00fUgIJFOlHfi0Hw6eE27okWitEhSoxti1DSTG+6
cE+ViQV5UPYwNpD9CZPUpO9Xwnbruo4N9eXN529TKGGRYQFChbUtH9WgU95KVOM3tpJFK33qegog
zNDMJxoumfqTsZ6nfqC8oTADw9YgD2TWXHcSTnwR0xUH4dE8MivOUGWyyKB0m+d1GO+jUYU7LQIj
nasxQhO1dh5gGBIPc2sI1I0SZcSUJy8xyUaCZS9G/3OS8EoQ/w2mOmfKd/QdpbQ0U0nDrSuuymlU
XCGWEMHJqVA2ii9sMHxLb87/fe4fS4kV/rBZPFWW+aRx47SeszfSFnJZcWn39ljOChLkY5KrW5On
YbBwhfE69GlCosHNh9wBNOrTKqIhpzpCtCIWbBRqWNPMvuS5tJDDwfOGpQHkYFYFlDTPBqeTj4lv
I7rlQMGfxj1hr+TdJOyVng0b08u+3+zXqX7Db76zuI9pNVh2Sn/y7tjtFNERUy3Nn8rEKAynCIIX
Kz9WJjPwtVFgQhWLXtebSJWg/lEvAQjfsqz5vkSOFB3JQ4yIQFDlPrja4doTA6Ip62KrpJ62Cybf
m92iJuWYtPoPP07CjS7WuLmYfLjzIqAU9tNLiMuqcVvoPMhL3ryvsznTVHBW1lAoi9XEK6D4Fh+r
1LxAJtXOGoMMRwsD2wVJwPoSVc4J6QBQOJNJs2BN0XXvXowJkw+Tz1JMmlD28bxsrBMB6OSPCfU0
XUwwOz1HMcmulrdFPl7FDNnMhNxWEYkJFaRRw9ypD0Xsvga9G2yuvSxtDpqKPhWEP4wGFl+fLGLV
ahoRNtEkAAn72Sgn1DzLagKjRv95WHgX0xTgQPYa3pIv11WFTawgXCBvK/Z+HC6E/ZOLGK0g9ZoF
HdWmNfWUumbB/Ty9K1dyYc+ADwhasqkxhuFXPvD1cCh+Pmi6rbcLMTqOKSy+GSy5YkTYTCuB/ET0
gTAZq6Gh4ONqFOPviwck3NA9XAnHzoueqZ8ifeYN+QNsEIi6qvXRteMcmmu/oJB2Kt1M4cGZt/nj
OJbE68Vgb0VLsEzeyjGM7AFS8W6Cc8CKzUyxmNtlDUzGHTisyWZH/gT/ip7FoJgEHwuVheVr7dfZ
RmS1HGD/BmSX6ttQme32j4xWWxlXu/AVCS0RTv/w/7RG/Y/vzU1cfdhvgXhhT2zrurboXd+Hms/h
/D4FRRLesQkr70UUpjOr+7+YRtsOSOe01b1wra3mXphET0RuOL7+baJYS6z8MTFpx7+uJZb58Lot
L17WMIrr8r+v1U/v63eTmCjW+viD2lH7YhfTnnKKMX2YhafoffwFf1nv3z6Nv6z1//EBtT2SE47p
fzXbbG3Uln6SasCIrpMmK9PTvaXYQEqt4dxH6U8xJiyQfuhz0+8sJB/YjrZRmR2ySb1IbF/JUz2U
KQpG8EI11x1qQdhvmdTIefA0nrtE9w7I+PY9Gut13y7UVLurIr6NYmRoSmo6xUBdk3Rn28rDTLjH
EHi+zwQdPK5IG6FrOBmhLKoOdp8dolFpodE05UOsmLtArZ17lLFoGnb3UlKo1Ej8Y+tj9vR5riRL
4SIGIBPTwKWiEnCdNs0FN7bPnXw4CJNvEy2EU3Km1qp9LyapNScJ0uzfbqaeioEVmEYTSRfcxMym
Sih/iuBOvtlG/YKe46GxvfQk0lFIhD2KnkhVffTEmFRRWjl5itTR1CtSNT397nlNcbXxpUZWLAke
K2QxvwS2NlGLjPZeyZTpjBE8xq3z2R6FMCkjp3DQbDU8Vomczh10RZaeUoVH0cD0Fl2vPMoVl16t
59COM/ppYOrmZcDu29C//mEX3dyhnhqSm8Vf152mO5U6r1p+UuKNXN3gdt1LpDQzEhYJih+OvBur
hLtsCtMMtIHtP5fCGoaJpM6FV1BLcOGIy6tVOHha6apz6gU2/IX2up+WCoTN8mBrtapQh+fKsvei
qWKI7AdIc5rVzZgmEvGWrFm5bS132yDlxj0parCd8kYnW6aG3M0I3GO9jolVrpexC87RR6ml5rRw
hOebc2ai7gutDK1FUo7NuvGtYtbUlWWuIyv5kXNc31yHUQatd5IvH9pMtc01En1Teb4HVZqYXReR
exjLfQ5kD/5osX4BpRJS0ZBye+iRQjMbrFyrjWfNhJYUNsrI368kXR3QVJKjV1hdDfj4FX+jypC3
IwmTQHOkdP4p9TvnYNZvn0xUDfqnouwfmxSqdOHVw5ilz1p5cCnJqKxF44FcMOsleHsYoWFvPXrI
uR0NqNuujR6nNlIZ4D3+GBDOtiIdIjOIKRNGyA62XhZw1Eyn+nsr1hCW22qwHvpb2dafO6sItpEv
P0mVrB1E42WSO8xya/imBpK7/mQTlyWcmfsIJUnRcz6mia6U2cnCrDJp3sCBRaVtv4UkzDt0EVsw
FLG8g+jeGuGmhtRbTm63xqoTY8ldtpmbtV2SMlwrAimYQFYAM1tjLakO8h/EYNe/D/IJDDPLq77G
iBBf8xcq2PPT1L2mOkTXkMbPXTv+rfvHXJdRBSaKWc3ve0dub3wgWaxCfdqEGxnlnwdVTZS9xTMa
MlNGha2Lqz2kj95JmLwRMni5NqlFd/Hwfa05td1EV/+Pf9JBXduEcra/TtedeuOGHJHq9g0lcB/2
PAI+x6SwsqPpwjfl6TnhY6+nexuYrsRo7LXNwhzJly3EcOvBeBoK4+Tz57zfF4zIR819tR+bRRRA
0a7oMTR2ICbahdI30fLa94xiOI35Bo2sBBTd5NJYw7uLSP4Yqe0tNdAtcwUkC5Exqfrud7a9Qgq3
ukPvp7w2npYhGc6hbInAp0+sDvYq1Sz0lxEJY7iXbQgrrVZ7cce4m+mVNxzsoJO3NhrMs9gmGhSq
nk76NjaOGcGHeViVwTdvKtzNclLfox1toHWr1p2qR4+O+11AE0WjB82wv3X/Zru5NFrfrezM+yqb
wLCoUjIqDj9/7hDVEVKNXLvWSImtnGhIW3+yk1VIFiM4/V2aOYfQtPOvACFlMgRK9KRQfrugCMXk
u1P0a3UoYYuJK9RYanVY15WqnZTEVReJS2q1bSeUWaklX8lGH/1QfZSVQLpvSmRLkrQ2ViIyb7o6
aZGmdQ+K1Xcv1vl6Wqd8/NCZYFLFKV3MqfnZrYLpaH+bg+Bm92IfiYiNMwXh4GMYJ7AAB/DRAHBt
QTO01QOaaaJzbbTiQQq8asomMF546nxQS3UjExbfld6oLiKUTz1bq+9bdBRJkWcb8UZDQt07xfCN
uXhLek/NadXq8VZ0Der5xaRggBQ71/KNMANgeJ+kcOa+a0LIqqRYNfa+1r8gIupdBmS2LwVS9qsC
/hjUN7GJJojRCWHrGW1uthzKN83p7YOYFdqAfikDWN4Wcn1N2qBZpFL5/c9Cqu0rizLnQXOz1bH8
a0R3fad6OXwOrZcsi6Ty7ojb+cDt0FS+E30C70AQQxJoQ5MG1ItPTpaeVOP25qTlAaIHgBlQqv1w
kn0v48cx+QtPHx3LPWzohrNI+i+Vljf7Tm87fwnz+F50IQjhfKM3TzCfQNKdFOlZNC4s5OdES5YE
c7qDMMETX++8vrvPkXo1DmaaGSufOjdbi+xFVCmbwABLn/ilusqmnJVlP4HWid/yNI42BCnfzWn4
1ECnJpOYawNLJjKaKBfQqA3fOtndmlO3bST7KA1QVE4edXuaOEF3tark1rzpW977Hw1I2Y0Rtcsu
9dZNu7KsSvtpds8AtCm56UZEQtMy/WLCWArWToUArU+XvfJT7rXyIBqJPez1ync8eOoURFAIAtf7
LqYSjirxzzfc0iFeDtvNKizb8A4I73yAFf0AIpSNanxAKktvoOeUEBuLWm8pBnNdK+SFHCgNqJlx
K2zInTg84lDJndkuqDSrcRbsg/QvjV1qcxcG3jtZLb0L2ZgfmSfpX3qHPSRVvjAEJSkFAwGQGTEh
lBsHoh+Eh5JGp1rLq2WoepxD3OUANj66Q+WRwo+r8DoailHRNRDRvXY/nANSk/deF3pA+7yfmRw4
YPA7b9mDjnxsXN3fDzD8ISeiKY82lJVnR7a2YtBrMHlVM8v72rwIUxIFPwotjQ6iZ0N6aDBln8Zy
sLC4k5IcMz155Tdxdme1FZKp4rJFcVWOkZ4To1T5w50TIFeeRjyy+zI07wyIb6mwKb6K/blKsd+8
nexlSx15rGVPcap1fA4ucmSpaNHarUE25MFcDKWWYnRsXyfVYApL+O0129oLynPnJihItInzjZT/
DBJu84dTQWUCtCcjZVWQ3PzwTUnGzXm02cK30Br9KZcJUqbIGqdTDp1Cpi0BlPYLyQNKtVD/Oct5
1G2C1EZtKHTNU6WToI67tL13zYokJ1VZM1FfpZlqe4D02J/Vbqs9ia4YrRNVvXZRYUFgrtKKQ9BS
KQEhdLmSAqRbXbic7kfCgdABBen3zK12huZqL3/zSHwDrOsIc7sIg8fdCx8AuYkpWC4aEQ83YDYF
5tJQIfv7gAig98qzmMQmydeu66i+/z7BCMh31mYoAb6d0sMlT1/DcM+VPzoPbTqu4uk5o3uuu4tl
KEDCqSv1g7UAx2uR9v48SdMS56Gq5U+TelhGpLg85d1Q3htVXt07JpVDkZO0C98I+SEUXvmfffgE
24WY000AMYKk2lLY0HAu74Xttg5gCw+SAVzAisdUf1X6Ma9kdwf3eH9yrCIyZ2g3UMqWdQeUuPrT
dQAd42Pc310nuZ3dnTrN8u/6eNwEfglj5tBXyrZy/Le6Ki2o0xWpX5foj8LmiPN1ngkaa6mhKzwX
K1OlxqvZZNoWlJ/7yyQc+pNwF43XKM99Au45lpON+DjEHynLEJtSvJLC4cHnJP5IrU3QHUKH9moT
zsJP2MRHIJxBkb/7XT9P0demebfP6jZPTBFrpd8qbumbIArudPjH7/xGMe+8YSBQe+uLKxV9N/iM
UeQR3d5LinefYI7GeX1kW9duqf1gW12QO9JNoz2aU4OqA0JUUFPMBzEijKKpKLqBoMbR1mUaob3c
tO3xOluz3nLArHMowYD3yGrwWjbnCoA/BZKljP4un78wo2GlL6u8sK9eRPGfmiiWSAOO0kX24r3w
AuicQleBjlNZ2pOaCxI0o2lqZ9NP9HNbOcodaPWdMOmTSdhLJ1l3FWTSwi6aXIKTGFLSek0GWJ1H
QTOu4BWAd6Eq0ZKQer7agUWW+sMW9Ul1n0yNsFXVAHZuchFNFEctDKOuM7dtrzCPE+fbYxHUMkCP
Soa0oVf3mt8bSyfMuuch1p+LTDN/5HG1o/AgeftX17wznyXYn35wNiWGW7+7epr6edXEs9rnyTWb
Vi3/c9W87hxIArM5SrnWWQ11FRHQNl0i98fedLJlQ1Bv4CMZSMb8Y0PeuToM8NFpk4dwE01Q9AtJ
l/JjYbrWGU5pbw9B86UfNQvBDVgY4fCXD4iPKYeqKEakM6ZLZ+icuYZO+6Js3H+MiSITGZvch5Dq
R2IB/Vp4C9un2U1MzjN0FACaZNYoxJ7WjVVoUFoF6V60MlCtCShI7qbaUcu4yyAy2PZeu0OeM71E
dZhetA79ikhTnLnoigFFlcdZo+X5VtjY46SXWNlzPKzurakDOQHUKWCQEJmmK7xiz1EWahNLS+Ei
BhJZuiiywy1oeimES9wjJCOr26tDvDmslT7qrq8uJrk6Gi6ZVw+b26vDUzLrlDLcyY7/6HfqeBBN
qVMvMyso7p2EZ/bCpvIh8F9hTZw/cC9cu0PvydcpYSWZG2f0H2CylA+VCSWgk3p3TqNBLNUau9Ef
+6NozMbpj0FGngAORMJhv9nNwlvKQWTBF0csUoTz0lBv9wOQnJmI/AVu0+7dhGe35sFe20u+eadO
96Em041PXTdtnYUVQFAoXP7md7OVpBvU0aHif1pONO10ZTfWCoIs8wikqpsZhJl2pW76D34XZHd1
0X+5ximmYMU4eXhsFHbC9uFRglZ4cDyn3gZ+0s0yCJLOeqrBK+4n45eipgwY8h6EVOtK2hQtCp7u
zCUyPqNCE+ZGDc4dy/kpOlUfxydxZZtmjKYJacDeze5uJnE1ZuGvtvC1zR92JFKbueRq92rhU7sN
KIe8ZM79EjXGXIBvKA3bDBkcGqaDwMT/MXZey3EjS7d+IkTAm9u27G5ajQylG8SMNBveezz9+ZDQ
CBxu7RP/TUVVZhaaoppAIXPlWrVlA5i0EuvZDgbr2YsV/2RmHmzUZACUnWsm1T2M3/cSIgNAwpiW
xuGspwHNOIZxgTyLd1hhBIyWhiojjui86I1Ll+qVcdCko4pgsUlYCFLy0CWVu5dUWt/W9iXym4/v
M24wJs8q3/LYmYwPgDXKXd3M+mfYQn3kDkz1xVtayOPCzB/CuCsutd8EZ1Wt6fmZeUHPYN6euJ8u
R472fhuyNOjuQfp5+ilunlzfUG/i5HyqniJ9+quFLOHaL0PgN/w3ytSe5p9GdMN1kO4s+aFxT3pY
npw0++wMBqdK0v+3pq7gxqgpnP+cevVXqr6QLC09e5BQBueoGmj34/el9U3y2e0C++xGhnc2yCB/
crX0yamD/i/EWPRd1iTjcwVV5813E77xbln/FRzFH3iQPjhzayFvNY5Um4LpBEphuO9VC0KM9mve
T/3NG8h182TE1NvNT+cW5itjewhDBNMkZHPE5kM5q901VaL45vo1ooe+Gt+2pdjsxSEzGTJ/BgwB
hJj0aGS0h0LW74KGuX7xM8SmSKUEH/w0+ludPP8qKwSvww90Umh5P7+IZeh79Yai2au41qCYF714
QhJn2xMZObo4dUBSa7mqDLHWXKiZR4+yUlEDfPS14rRdiB4ZB1J9/UvmNOeWSuZTvQwys5YDHfUs
c3W4o4/e45y8gn3TSdTV9lNkhs4Tje/thWal7++2T7QZH5x8ggR0iV23u4bxHELGcv15NQdmvSgG
A2IE0G5WEV38h6Kp0JxdWouVaf7Zaay4mfZmSUHp4xg+ZVFOH60bmPMhV3+YsYomHsWkh5kc53wo
UCs4WDzIjgLJ8RrLf8zn6WfT2NImghrtlzn004eEV/Az972lz2MiF90VHBKb4i9ZyZA6GpqpMp38
HnSYHsKo5CoPW4jMYj3MYL+c4XlARH5fzc2rqbTWH+nk7qbaNV7sZdWHaKIMNNrciRO1Hwv+y+EB
8ZJmX5ZZdco4QiCe6MJ7yZPPu9QWqhr7JlMAMtv9Y2S2zsuI/tFTxf11DfZ4Cbu5SfI9EWcSOS+8
hKA1WFR/9H70OXFolN2pSQe6ALYRoR2ZlpVQjAgpSc63gH4K1E/IIiA4t7CQrNskJgvV325bSEmc
3OfN19Ivla97vOi2wOb9GvJ5meqmAko/R4jyjU2mEu5o3I693NMPEi2DHwCEX9dlrpKP6VDb3twO
rTIgJ6hf0It+jZwuQVw4c++cCQjcskJMJAGnwAzJXDr/qWDw/ILl8xDS77kX4xbYk15do2Vf3IPk
64LYAZTJ5i1OZnkIm+Gu4O5XOb51U4qlAXqGypUWJRqLzJMSmuM99NPjva6FfON+LfMwV1CV9ex4
BzyyXwO9xS0xMHpkyC//2mP5pnVMJ7jAWhUuZfTJuCSiVpVfFU9w+XlPra5+tK25v9pa4T3JMDVx
ee/oyQVEIv/hYuvNjLZ72OoPb4yNp38MyQpd++VKv9sL9vagIBeQRI9xoyKaTG/GJ9SWP8HPUj35
Vq18oqf2oe+s+Rn5Os4tU+QD10JYEjzuD3vI7J2NpPZL1Zv1pRqH4tw5sfaxLvUfEkEn4o0yWvYa
Zl6P6HRh3OwsbMg02A6ycr7X3KmtCrn2AGukbiAsCSUp63Uq1pqaYr5zQI6vUb+Nt52GdHvo8fz4
d+AcO9Wx8tDQbajjnOPW+kuhqfxBBrfsf842W990dCtA+LuZ3sV6fjUjIab/JdsjcuzUwpdrbpfT
9QHIJ9xYYs/94bEZO1hxm1J7bmkMPjSFnxxlSQua9pxBEkgTZvXnZpJZPU5wSnM6DulmhzuwmPl9
A145l5mvPktIkC23AN7u9rIUh5rxSHAVNDiXixtTds5gfwXmlyuXKI6frYWI3FuOsZWbg7xbBm5s
CZISvXZQq7bUd+KWQGMqr/lYuNfQCb4hV1GdhcIgQ3PxTvUmMlWwGkwLl2YlrAZZ5vd0Ji3QvTG0
xvuuDF8bqkoPFujYj34ZBgdjHrI7pDP6j9GIlmGROflBvDnsTg966v8pzorb472mRH9qNcSsumLH
T+YyDLyUcfu3SzTA/nHIbKyn/C6e+NuWpTfDhiCzcESvbOZ5KheB4hD4vlyqm8MzlFnhPegC66GL
X8t8Cm5u6gQ3exlk9jvb70LGtKOzMJ4P//+tYzfQS6DrRyGR2viltqXMVropcW9sUySx4WtdBplt
jkyte6hkNW23OWRvrKLA3bkdXX+jYUHZqLrFJewL0GyZ7exHdc44s1mxctfNVXaDLii7yWxePL3K
y74DhtvT7AYqi64/IHBj0VGdp/ojnWZL3i2rE+ceii+oEMr8w6RNHxUKiF8TRzOOQ7L0rQ4sScbv
utSraLTrg5uZRckBokvvA+rM5zZx51u9DHGWT+VF1tag9lTS9eEUDXp0cWQpQVpo+8jVLfHrFNX4
z4adTBdNq6j1paVPHX5IHOAGKq8ic5Lnz1WDdFVh+bdxWYlpi5Ol1VmoVNp9eSsz99KUVodoiNvf
KdHSYNSY/VcdzLvLQeTPARTosVVr5Ro1vvGB3/t3D1K1P7MWcUA9HNNnak1IwDfhM0p8NNqrep7v
h0CdD0EQ369V03apkEq5M0a9voZa/V5WYg94RdvRs1TsG8PR9oYdpHdB4k9/FGoz3+jXRU9d9V7j
aEyegHRYtwnS4h3cou1nkgsR5dsgowbLMpk941TTBQIGPjX3FvKgp1S6sFSVJso8a++yKfQfxSaz
LNO+BKYHL00IqBgNW+Qbl6EyPffJ8sfPaTbk180OX8hwr/juWQJKCFguve7GO7NWvJfAB1QYQ6VH
ojAYkJ8aoAlZmmrbKEzuAlP5SkP5E/yRpnOYy8i+12CYocrgzyceGOFBX9q+y8JAXTukgcmaW/3T
hMzcuty8fe+297IUryzVlm6brrCT+D/0UCAgNuT+naXo8yFE5+KL62bDASBRDCkILZ9FZPw1Rm79
pKGY86W/G4e5+GJrpnJUOSbzaP0+O+CHhHkCcCr9SEj0btQULcUA2K3AlQ9TALsFFK/lmcop5TWv
tVYGDDSf9EMexNAZCQNGWNcWx85hhiwQlgwr5f4XhObzGHsh7bh0iwdWiU7dMoPsNPwUBAEa4L+8
MhNb4St0QDi0PiZ6gdhtow/7aZzHkwsTLtSOAaQqdThHO8VSWLs/ehOKzdCca9hpW/3SdtrJ902U
LcSW0buE8Hzp1WuMGDULDY2ewHf2oXZiMMv80aMLAD/P2VhoBMpmfhntsDtmfqbCeOmED4CHkmMA
v/deCdLowW4UqubIq0TXNolIMOZ1f8ozNf1jRqwPua5Y/ctToqOPaNh/PMd4aEcvBmdgmjxC+ITK
pemc2mR7F1NEfEBvKt33aDUeIAqHpKZMSus8UdkxOShfpzQCQWYvzz6XbwQobx8uM3d6HNwsv0MB
JZmHHT08A29ZpvIUt63yNDrha5TH8PctK7GHeWJfY95cYYspoF7xrPgDYAY0kWNYx9E9o2cFMvpk
H7kfjdRRnuu8fwxUS7sLFzKfxKp5eZbpmyEsvuQe782bCVUGC2ay3FlaG27wkc1PTci9xY2V4Wyp
URcfQ3d6aeCCuMaLV0J4tyLBp4ZgEjpwzq3rXJKAPLWhTwi98cdA68b80URp9CVoT9wslRczUPwX
2DOBhOjaN1mJPasi8zQVjr8Pm9lfw6x+RI4eDcazxPVV4z/19DZzM3f/MK0ACbkw007m5Jev8dSd
Cirsf4UKpI52ZM6PiufVD3QPK3t5vU96d5fwbfzaFBAIG5BFXrsUdSd6T17RTTJpnxwNhN3VSyOl
03Q29+2gxT/aKKU65VfBZy02tcMErIeihNXdzX1pXiYj0mliMz41phnuSO4vLHFhHF9bkB67tVbg
TWTC3q/7xY+gMvFJQh5M9oNNto/l7GfwoFOPjrT00eWt5JZrCQ8Wu/P1c11TXuqcCPVddwyua7kJ
zvk/bDqRL23V2c4BGk9Sw5Ud7aZqALqnDdkBYm9YvDmQkWVsCwCbuvFqxsZlULL4R2+Q5GqDLPlY
K8F0DgBkXrJ4Dg6lxcuFo4TLTXRE91fNLPUqa5nl1FN/GmUtA2xZ8RE8z1NFw/lUmG69AqfMUi0O
ihbHSO8GsO5O7pPKi/BFtfsWVMSYzNdhGWQmg2fATYXcXL8rELyxdpVG0rJzwqO5MCMN9G49yaxd
dNlyJzjG+tA8jZJp/mXbwrbY5RpABVyggt2plFNOB8WmKmybspZhXYd2A1l30n63ZshQK3gh8p3e
O/ZV1hrHkavOL/CnkV+9ffWrnt/dBGc0aBdoDp0Sec4pHJ76uhmg7WQWk+bfg35SjmILKjWwYTVf
ROvo1ztvgRLthcX3vEnyyzs7maYH1JzNc+DNz4Vdfmu0vOXlODA+OWX+rRgThK81IXL2mlsQB+M5
nVL9ieqYdVDCyPgIngAURBYP56HX1FPQxeHOpb7wTWY5jeTrbLOVm81oHEoISsydrNRevGR8hPS+
+eL51Pp7B4pYWULGUhzDJI7v6sxqvgCiSOCty/pHWRo+oKjE/ey1WflEAu+H7KkNm3tYjWi8BKHR
Fx8Cn9udLBut+yMDcB/qpYKUnx4/xxNCaq3evMpKhhyJSpCAhnkXKL2HJJPpXdNl8Kgp8mDpEU+D
4c0lzXXy4nIBnmjaR3PhwHSNFFm3xZuHqvWYB+qLrNYNj6nb9B9DLyuOsL4ORxMu2OcOSM4po9t5
8sMnQEYAk2PvXIPsh32dQZ+j8E6jOXM32igK7Uh6lk+GGo+XpldfsxxOFzFVueddUs34Zlcp0lBm
lJzR6auA96nDY6pp9w0F/D/E1PsTlGSuG169No2Ak9zTN5LoR1etmqsMFvK2Z96loUnJ46tbl1+G
Wu1PoISafZcp4zPMAtMzuhCf8lLz6EfCJAMPru4YWEHDfeMfW1lnxn2Z6BfZNC87xVmyfcj8/9pO
uaQ+kIvkNTmGKLyNjeomA5pYdYmwJZoeGf/h0DfgAfUGob3TBbjWADE7ZDd7Hfyk9BN0VsKTBcYL
XkL/4e555+gDeqVdQ7kMqDUqtE7xhjE3UdXfy8uHvGfMRuVyJ0I1eWrJq5WIIUdWPj1XTk3THwqm
BwS0Odbkdho+WGV+105OBLWb33+pZ05EaykR5lr1YqWK8cXm8BKapfUppw38adKVv8WsziQCgUsY
x9kcp6OWh/FBXXL4OWxfdzSLfoX3DXhN+ItpTRyo636VMLEL25rMxOnilNUberVluzihQdkHU3sH
lflwpTV6uLZB8HOmdePbpdcPZOjj6INbz453h1hncovs+jWsp+qS+v30XPYfqWH1T46c6OwIeNhc
oVJoTi5PM7v52JR5pF5IPNaXuAooRRbGcOoA5fBkMuMrbaoX8AfBbdCictcirvBcdP6rS6PlK0jJ
6UxTCn94rRe9ho6OGlCShbQmJu1nxCl31E2jV7fwptsYhi3AZXZ58BQcehcg7RSFHw0/yQ6TPva3
eSyoeS0zdRk227ZM69wrd9ua/a6Z67uZw36Tt0+JUpY87qvsezNCCm9O4zeSWTFsfi5gGzXhYMef
fNohBOL7AA7iJug/Ji3Iui5TQauJF/2ADxky2eIUkzZEj0lqZY8+ICao6a24rs40uef1C+JC7U43
guroDpRIZXDAFaLA4PCZU/WfGKTqd4BrHxu1HT4VBbCbEerbs6Mb9dVfaLfK+Mfs2gmEuF7AYw9x
UAiijC/G3A3nzFhENrU4OnoQ2B362Qme6+LQwKz8ZDdeQsnMnrRTorT5vpuy8NnpcoxqH3+pRqUg
jccGGbTUVK6ocL8s/5H5MY95ltV1fvX24OmU8EPeTsV5yNo/A0BGNw3x0cZdvtZSwpLhl2OWb3/p
/1Plijlg3WZ2SGlrTtX6rnetH+vTvmzK73xOchk0MGo0dvx7WeXXtjKbEh4cuprRBLYerGWQWeKG
FnVtVGSgn7H26TCn806MW2DvZnd1CMpS7G9C0EFwzmAnf6ixbj2I901Ir1XtrrZRBNo8gUkFZZy5
xbbp3O1IPqv31ljejYU9X2Rl9JNbHFaHATUoJ6nirgHRdeGGH99PqL6vLOHgqeEO72DnQB1mJ0aY
p5jC9DTej9H9uhJHZE5fIMkAugV9F8f8pPu7SG6OXdU/Qqcm6RQ74wcoVYez70fWBan64snn5nVo
qzT8ZjjNRfakcfWSlBV/b8NwTP3k76qbegrlfv8hMdwfObmUm5gssquPru1eZDXF1fDBt6EBaqBQ
PVZjE7/o9l/gcNUXvUZ8WaM+e5ClzalypyD+e4k63X+JHjigWy/JMh+HXLlprXlWRv+YGXX0ZYhn
52o1A3/1Zd/tvUCzrtSMm9NCnQmnncJJtatuqpdUt16rqb8m7pMPpcTVK/oc8vn6ZFmaefGzKNur
ml9eNMgH98UiYQKNCeLwCQ2h3l1jR58n06mP2VLUBD/botTrOovuS9SCrPHhkl5eomSYlzekbbnZ
guZpKpNw9aEjbZGC/h+h77ZXHjXNMlzyKeHNU5xHx1Nc7uAkwJLjtAiIIfdb3MssLwxq+LIGX1bc
824935z8Kk6/9UANbs51r2XwFmEpfw500PdB8l1Dwgys/5Q8BZUb3epQ5f6Q2fkXwJZP8hYAzd6r
w1ftUxTnAFyD2L9ARNDe1w60wFo6wSwccHeHaa568Cel/5Jbwa7rB/tTD1XfU4fwrkQZZuPdxQ4s
dLK0eKk+uLTzXGTZJ4CHHK18mZyWLsbJW6Mot9Ynuw2f8wDCspis48Vuzfgxr4LoqMyF9YlDGZjP
csz/HquPPPOs/7jx9Kmq3fq1juA9Q2s0XXero2pcSN/Ejxwzf+6uERLmPh0Uy+4shZwgsnfmXH5J
8iz+SLMyqjxZbJ1qiwdSNsMqSu/yX2VH879T9dajBufkQ6K5IYA6HA1/kWoeFN9mSzVh6Szrq+PW
3t2IlPrOT3X9UE1m/5R2vXIuAmckAZCU9zayoScP5MhL5qE4blm6/8VJ6u+gsKq/Q2DvKzvPqFLb
6ozoagTTQqtScEa2kZa89aMz3BTeoCgEzxdZWWC3KppuyriCJv+fmHW9+pD5G2/iajQN6pkQggBZ
rkFyFb+EH6EZvBTsLRIrMvDXFD7a45PiRvmDLDZzCDThMZxhl2gyNIHfOSR4NHr9gDK1s3eXSzpW
lalUo6LwUidxj0KE3kbGnqfJQxq71mfkxJv7KKBjZyIP+Tk1qurONnrnIF4PSq9jGc/eWbxRW7u7
gPvETbyN4z7rnas/Nx48ylFYJHeJw5emRCcgafTwoQ9PrQUpD9Cg0Dl6Ld2keZL390FZP3gQXAUI
PSB35HtAQaropdO0iGQHQwJLRgy75eMalVvlC8lB5xblDc3bswItptIY8UWCZS8vQdMetl/ztF3F
oIh1HHrdPtgTrG7cisL83PP131MBbB+otYI/WlJM85C6R9Ru6qMPkcEfDpT/z1PQHynfw9s3ITAO
TtbVLxKs8Kp3NVRY9EroC+/9kgZq+DJ+tE4VXrZ+CzkpL3bT5ncv9u3w/MueDV1982L3zkxM7SbD
3ISUcX6zDMxY56XHzXZrnNWi0Pl++mbj5keYUz+Ctst2cnG1gL2lUlUPIQBev6WCwGuVvY/HONtL
aUGG9yoYv19LqFQr1mKGrNXMvNB9716KKKDs61oiNmg8WF3j1edpdNqdNgBW0ajlPviJRruXTNEd
NB6S3RjkOsjiOr3ZvOjRBv6TUC/4rIMv+i/+vKqANk+3rZbWq6Q5bQR6206x0bA/n4qRP1xx1Cr6
saNXaJeC0+5TFzmfBL1VJw2PB8tcV+L7tRLfEimwL1hT10jp/vwVWUeZfQRh4R2lJzeEWm5qovFJ
+m+NdKhOnhF6B3HaWZZ9gBRLfOvAH9fe0KFLnZdWXdvv+wffjv4Qp+xJHNR5c8/Mb8hSfuPm+keX
GArA/ubnwNGOJHnzIOZc8W2VfLSm7mK/bRZJPeVBLwyohsQP2/BwatEv4ei0yga+SciIbOCb9ZsE
jbhknS+pnFVR8I1fprR7+LspyGzOES0UY6SiKvgqm4rD3j62eJ2JNBtyGTSPncIhmyJTL0L2uFOn
BZpL+dtp7Ra2FSruCY9BfSp3wiJkLrxDQiW0LcW2MRApGmCqNAkd1PFooZBg0Gw+mEF/Okhbt5EZ
4bNhfs+Fe1BWavl969KW+k5Q/Fi5Ca2f0dKC/q/97yxcY+3/kytSVug0FxoMtXdPkdM6QBsMB0wC
sy6JXMRa7St6yKjS/7IPlQXf+qB3CESqybjbgrcLaEv0spf8SQaC4p8L517n7kyVLGfmZP4jIl7l
nmoWTd7LMm9HwJjLLPMm9a62k7/pdBvp2Vlsad7uwQqH19wPoiHZlX4YPAadqX5I8xnpvMrVr2WV
aB/qxRGq1X29rCTCNZHGS3MfIqxlgwyUNHZlRy27H1N3X6f9uCZB7Eb/lATIuxQlklk0Hen9Ua2M
6uCqyKPswOrAlejVF4oUpHgLBKp7vwKYJdw065TfTbwy2wh1zXsWGzG+Y7oRzhubZqZ90dGo1u6D
kn4seCFbbiyFsXAk/rOa3dkeDmh1ZhzyPXe9r6SNeeTV0rrKLeR3dJ5ePLX7FkDmQW467+5BYpsp
Md35hfNRVoSWdz+lWZxQT3ZveEBl9zxR4Pf7e4n+3UVhutV2ydR7672ykRuiBCYLmShdAehaAZCu
VXrynORxA9gvpmIxrTn0ZRkqQ/KoZhBK+lHc0h6ftPdT2/xY63taPt91mm49SXnP5FlygJWQd3FE
meikjr2necEjZRM4NXQOxbKZbbPzFnWJEHYkQmXI2unPWVXcswDwk+X/Xg3osZWlAPdlJsMKz0+D
iuy/Vh/e2OoKmjDF1DgPIogKcxgHgaUqIMuwSE9r0v/Xcq0ROLTDngN1hIyx5X9tMpX4gwwWkiaw
i2j6OQVGtNpsGnVQKEoeJSI0zOiR3uMLjRT+o1eMMX8rNJRzBBbiTR776s0waMmSL9WvpZN2/qGH
DGrfKFr4JIMxBdFTEpASLhzdOr1z5GmYnUKDutc7xwD7CSkMqhi/rqTQvbTzRhNy0F/pLbtprxTc
56uktzLJA0gey8URU4C5FMP3dFH6kIHMSr3OZBmo3fcCwa/zO7ssM1OtHkyfs9IwgNz+3f56KuL9
lJDRATYU7JdjyHfHR4V7TKevmZUOR02H84nm6/RZc/L/c4Tr+we7QO+lDNwHZTbBp2QlpcW+QdXT
19Vdmbf0esVjSom9hmPUXHgTZLBqy7jVrXVQ6W5YTWKHLLZnH53ltYY89rrcttml9ep3Bg0u/96m
LbwL8MYnAD4t9bht2OIKMyiPA9WMvXjF0Wjuswtw8rJRthaDTZU6i68rs+uytCo/uq53IqFsDRZ+
V15bVweisLSZiU28vmdC+1vuvSG/gGJEzs4P9YfabrWHOmuNaTdXsIvBgbtXXQPb4tDhXkUNdFlr
vRaes1EHFNeTPD6IXy5hqqqxr100fiVQhrFIo2mhu3kN56LmMcLFxLFecV2Xe40DzNGoRu+CQm3w
wXb9j245pF8L0/KO+jgWIKii9OtU5AeNYgt5yChGCHiiRotQwClTy/RcFUGzL9pRuSGHbX+ZIUBf
ODVhxlWgKzY+d2b+MjoAU/UoRlsgreaLm1fRTmwy+KHaPptQ07ZQCqx2zfa/ewNFQgnQkAd1Ldei
AYU0ksjiWEVIoxbnJdj//7HJjMQ/uSQBtMpaAn3X+hn4Dun6bvN2VZ1k4QVZ4LOk6/ItQTdlfw79
GNMsTdpanJLCk+U/vjXbt0Wk2p9jBbRdwjezbMQn19t8/329Qc2pJRj5WTPdn4lRyY7KMlGdKDjI
1G9RRWz88DICRa1OWxr1d/s2LzJ1b7dZY8Lbi7jb2qDFTaa+GY1Hl/oHki8u2X1aU+v7aRngP6jv
o7LEKGszIa8ADrM4SYy4t0BZroOtfJ760DiN5ExJajPoAYo8MoNa/L9s/9e4EMVAmDLss1wuaN0f
s2O5JxAt2UPXcHDYyVQGEyBhoWXTubS97GGzy0xsc+1z/s6COzG93y8hbWRD30/5koIcn7Htldkg
H8lxapfGpnqzeOegFAZ3nTvNh8pIeVUAGgiFCTOAK16xk6kMVBXgWIE8uFi8m/23wXIZbynviHu7
6v+06Wia79QILNwWLHtlR2Fo2dXqv3MIVZU9lDfzDUnU3RijR68LBKxbIGBpqc3lRaYSo/OUP1gV
CJx6QFyBFtxUva1uhHx2NNAWx6Up+7rJY4pGpgzFopa5LX9n27bJVSTknQ3J6aW0kMFOtEhwqj6d
5Cj6/Pdnbh+nuHVxhLtg2DkLC4alGHdBBuN61br5IyiPhUphwYtVM8Kii+OtbYnpGuuuaUYXEtAl
bDHJlWS2OLVwROqj3tl9Qgpo6D0S04ndRgsTbXKrYr35OU0DZNV3Bqq3cMWG9JA2MWwKKvTiqjJB
3x8WigZsJ4fCLhvH6Wwb6V+wTOMxak7K1jL8jGxChaYiJAXXPeJ3zBxmZwPGPPn5lAgtYcVvbWhm
/vsHFy/kizbEoPyLZDCnhXPEBFgBnh/Put7+xdsV33tSJUYsHDzwCcbq9lY3DnS0Q9Kts7hU9HIn
63Uq/tmOzZLn6D/xitX9aK04PYlX7GuIrOsBMYr9Ol2uTr9Cexvd+DJNY3TtPCc4BK5fHcYlm9GP
Hk2EiuQ4ak2/GjmFPPF0dQ+p4ZIBkSVsjdPFTTmKL/YiopsE5sxjpQ3WbRss3wKt3idfAMME53f2
/7kE4m7dZKuEeOwPAbCt+zc7irfwR+h0yQ5zAi12ZPZ8BxyrPtd1D5xWD+v4ib53pKf5DR7eGDVK
D3epCcm4xCAeFT8ZQplNbfEhGCteP9krdltx1VuQ5Of1fu5WFvUiKk777bYNHVez3vPFtj4NZOrR
G3mYYiXev3s4zAUvc1rRV4dJLcd7gw+AD6Cydx5V4StkUaDui3mk5oPX4ryYH2QNqsDdFV0SH+PF
LbY3bgkf1aA8p/H4Tbx5A3qlhE1UuJnyhbRJZuA6xwZw0cLQNE9Tvdcj2md4ShYJpyZafXYSJoMw
OtFLlu9dU0f+TNFAgtIRgmSHpgQ3mc26Htyoby3kpYvnzbRw8xiYr+ySDUpgIpGr0q4dOzQ7mEvj
xEI3s87ENmeRfx1pPX9nD5cN265yNDKayFJ44//tkJBt70RthLpAXx63DxusMr6jCfmbYH4adSnD
2cOr4INodBnQ4FpsajG/SsQsmKFfcf/TJhcIF5QROd0315QNUwq7B0R7aFxBh8axb/7YqtMAaaH6
H+mSRiHFP/XJMJ/UsIxefRgcdqVGdpnEQw54ANnHPIlflSAwr2HX2OQCYuVTX3zx0kWJgJeHZQw5
HvnLQB/C32qTGkdZrTEOdUVrL4ZtsGWjrCn0/9y9ucW2XnyLURLfXT9ms8XwMZwVmvnFZCEv6R/X
j/VGJMt261ycKXKrd5Ntn5TSQYAs8DrtZiy5ZJnJgNrPNxR45pPYB7v4J+7Nlv+a/tq0xstW69/X
3T7mTYx8YutZ3yhVAaNdfpw31/7tlnX32AUBLYp/6A7gK0UZP+a1HjyE1Oj2bqaXX+HNoYBua9a9
Oeb2R5qs78Se+wr96u7oHhDsAQv0bUDWhK5hgNUOL+wLs0r51Y/d58qFGBc6hwa9aA3Jn8VuN52z
98thuFnNH6ljJAclj9WrDG7QqNcICdFs934tri1ycyeQfPzcs8Ws19jWEu4Y0fjzwtv27ZLB9rlv
wqskcPchHQz7QB8d1Fpil35PIz8EdmPBWo5NhnKynevgVl2+GmUtnnrxyCzU0LR6v2e7hNki4/ve
/dtLyh6UWUATqaRLtn3bp26XffOp8qO8i1nds+31Fwpvuyzo9Gtq6/rV5FXL2Mu0VXU7Qy2wcLI1
QKLyJUr821JmlaroV5nJsO6TaF8bD2bXGHeyTUwNhBu8Cv/aIkansWpQdugaqoAwvQWkKchMmQkS
U2aFVWnXbblGlwLc3Pb4co3V9z52u55caltu253ZOFd9HYC7Bh+6hQW6TRXfMfv9BJymQFEUcOip
HZro5sdKCdF3r0U3exnEqEVjVexgvYVlXww62eRTbvbf3uzc9oDTMX4Grtd/c+WSLsUb0BQDiMv4
2gaUthqneubPuXigp7h4yGoek7ttnfNHSt4wUk6b7U2MXAG1nvUKEuIJREOmMsw+YFnuKj4KKHxA
2nR/Z91Und22SR+o6tEotDQByrLX5rk9UHRMH4yap/2YXWShLZbJcTneSpyaBhm9iIYCA3I5cUzG
rQKrgm1Td3dtoRYPY0SqerBGa7/94DJbf3r5WZb0hZsa99sP++aH93OglHHUWvs3xqmpqu6QZ+dp
mPR7HZGfJh+HCgF3wOIHqp/TLau7otrJVAYA0dOt2IyyFs+ujI3xtgW92yPLdSOc2NMaKEbDCMpq
92b7G+u7i6z7A60jJaP2rzrUjWdj6elJZjAaMpgLaNCCBmh1lCLGWUNg9MYoge1ie+fYbBKyXT9M
tWM701VQOm4OWILBruefA73IwaJfz5pU/0zTktrt/Cor1pgp64FubOEQVY6H1kbUXZdz2m9Pa/Tz
BdzNJxpulnOeHOO67l8UnduSZjjrQvLeNu+GHImLmhLO/QTKh++CzW6ZBkPL0bAvoTnN63SNIYeZ
IDP6T7TM1i0m9N7Nbolu0vhn9PsrRllVTieblkuJcZOsouNvuSRE0yNNeO0nz+5oDMs1ILFRDZFw
0Dsz8qKlFz7OXTfv9ZQO0xAFZPjRsmK+76fAsk5kWloStSbNFYFtwOqH4tx91oVEqXVLqXLoP68X
EU+bW901N8aFJZILy2eIo8y+mrDtQBi2XCVaVPqmtLrE9gjBwTL0npGAjAO53SCy0O7E+GaqNZ2G
1adzRlPJzi97iqL4uTv5f5R9WXfbuNLtL+JaJEGA5CupWbJlJ447yQtXktPNeZ756+9G0THUOu6+
53vBQg0AaUsigULV3tiJARhw4KATkEo2PWK5Z5zJjYxv4+UwdVELvGmHLkzPNGgdT9530w8dMKLB
brBDoiBO0/OlMk+gwMUb5e8NDhPMU8PDN0OdO7+9/30IWZEBZeGtQ2PWPk1HtlvtlFpnYQ/GnskH
eZl1eLC38hlPMvVUo3Q2vQHIso5RJi4nmt3KQQ5Q7in9R9OQ7n9wubncR9M4GVBWxz79i4w3zh93
P5rifqRObzPSNmMWeO7YZ/gy/f7H/PM/6uaSY4NK2cKpbK/IgLiCyuf+xEGokQG5EHAS4r1BHQqU
SibPGezc4DuSg2g4mWMT8P7rdCSTmXrqEmqem3nvrkg+d7q7Sxl9Ze94A4QHeZ/qFv7xkuSy3iAN
ubm6utz6999dqsVJPTAG9NYKY49pVn0ASbE4CxlvWPRpOAo+AjwCkmpYbKA8imRy7t5H6EMMy9/H
rd76gjD8brWvGvKy2bDOHppF2XjYJCAHBGxh2/WrHBpY/VCXmlIuTmrZmPQdIXmhJZKyI88u2prZ
2KwDZzVH2YERfkeejVFy4atB1Ftnoklv5h+QACPAguWz2kYuYYLTKWpqYbz1/l1n1BGAN8mHTcH/
NOR/nfrO7078P93l3dg7UU2lg8PPj2Nd34gk3CHQjSJnfQA4Vs7xtgA4dQmYtsJDBjAQtN0EtfHU
JZ8U2FSHZXRflhSgV94wZzjSloOpERxkwm0L2CelW2fFWfQApirT2dBcWmibIDCiK7TFXwhJFZsi
BtmDXD1S08r13ZoJjGVYgzwc80/S9dJQJ1jzbDj/iWUz6OtZjIJcxDRVoa+Qsd1mGQKcIgEjQhrJ
Q6cAbwsMk4uAgdzIQD1CVqZRf59yLSN+N4x9sezZmP8CPgoCurIxUr3dta34Cth/8OBoBQK7ZKiK
cYh3VGSwapkWZesYsgf1OahBctTXLPqMeKt2nLRhltDCQI+KuL1PgWqxB2BSfukRsLqEWo2YZJZ7
SLbDd5l0ZEVV3ZsL6VbzaLvpNhiF6ZGPO2ugXVWT0Rgl0sBlqX62aebsSJ/qCEL1DEneY2IjQ5G5
Wf/IcVzWV0t11gG6/uggk+yR9GE7DhcNaN13ejLq3AEhWwz6KTWgsQduSKhWc9Oi4GSzOspJbc5P
ehgBEfjvZ0bquIgM6hyJRMcCyi1yvgDMi/Ml5XvnpobyvLiCi7DbR0NVn0HVXJ+1/ndvEiHQokCG
9CLqPNiRlfyUy42uwzLYAV0wmwwL9ayttjPNIVhFvQv5lQyibHMgiRfzjkRlYLV1HDMzvCiVbifL
xQGlI45FvbQ0nBMFwKhHDQWqXBmtop4y3PmFlrMA4FM6ks/dEDWNmhULlAgHgFGFIgMqJ2eOVu2I
j3kEdNZDJQwAGI0ghjcDAFIg7e7a12aGiEMx7rTetU5pjQQds0T5lUddasDRgbzU94YckY30plPj
ygbEMk0zRT7pCg2nYp4yq7lQW/3bQvMg/6A8VfGxwSvgTE0g0xKEk72JpDOZ2ezKcf7LmBlvAKMG
FzIov49078P+3Xe9IsLeeMHK64K6rt+4bezsCNY9zKvuUhXhL5II/R1VKVcBPD8gVAJKPsfuETtx
PVqB4lMUITyh2n0dTf6hgexRXePTiQbUdRIf66QDNkkqls/ZAl47O6v2oLBLnwPU017jwEQ8HBVK
34BXy/w2bHFb4NP54jSABhgL41uaOvNusIBSRW7YGXhlOTV/WG3XI89qY/ABdNvv9Tp00FzGMwKX
pBwj9vss+eZYGfnC4UbP9donpxvLf3WxzzkGrQiPHEQrF2rYe8802rjzkDANDtcQaRfSYIxmlwGX
6r1r5x0IBypH9ztgmXRe2GCreWOnboR6iBNI3f3I5FHnka4OF6xOyV2v8fIj5YIKdc/sjQrAA5hn
9dH7bDnysamR5w5mwge3dpGJEpv4rkq8q2IQ8Q5ZPmIFuCLdCniV8iy4oGyAVNTcgV6hSiQB3y7K
X28Qsv4vkzo4QNY3nRH9GNwc6VvWOH4puqw814EbgZxQdqlpBH7VN3I69OUZZ2adD85jZKW/O5KB
xCoARFOGeoW1XkRko4s6QVk1goSjBOVv9Q+N19w9VhIUr6snhvquJQBbaJXEq2MhLTM3bZRjo7Dr
QqOpcVB5WiM7f78Q3h450jwJsCZ3Bptjb6UiWYjMRDYrw8mStQj+Ea9JZaN6DGjjBcqBYCeuktVM
8sp9Qu5vQ2mWd4YU8gekxm/alH/xFzZw/jIObB6jmU7UWHxwUV7SItcaiZlpjn+VtIlWf3NQrqQD
QQI8lc8qS5JJYwSy1zod8vPeRrvcZNZ2dfrHOe8uocT1hgBgOAFnsNfBlDIeC9oyy+0x9agZaTOt
5PTd3MotdEM7YWWmXibnoR5QibC5nrMfgNhi6/w0jIxqqrtRJCqXZAG1glb2YBp1OwTXZMqBblbL
mZINqGfHMaJawjLcvdD7hzuXdBbDW/oCy81R89eJOpnPsPSz5bUJkNESFnH8qI2hB4aGNN360lXG
b84kj6rpNsiFplC3Mc+5ACyOHEzKOQGEaGzFSO6myUl5d3OM5+a2qYF80PAiYtsqTgAKb4FL45q3
ojsFbhKP/yEtyoSQW844qiQtkU0bUIh3ZnglG/Ky+pNhDe5x1tpoyJFGBdSbU1DV7CFGCsRDVwEq
p0Jh9ErgoiE7EiBcaABaBuxZ03wgspaY6F1Wnz5iEWhV8dgaQw4O6jg5AR/Z4wghV4CtNdszOBra
syF7Srw3k09sZBMYnVgMWBAdJ3v3z5kkGf5IQxsE1/Ixo54wN0+mnJ5HJg8rT9ldVn0Bbn2+B1Z6
eAE4dnih3p0YZ3jnJl2/bLM4AL2C8qFeMOKMcaPGuEhwteYZqB+YdB3RY82DcWr0iKXcuZoPXTfq
J5z06QBp6LR961p7kkg/vBuVjnofiYjTAthNmT/yudPR/OoO1Nh/1623ZfTgdGA6EkyRhgKmSYrm
UiCXwrxINwIiiP5IGmooVpwUZ1TKLqtaBYAxiQNSmMehbJAvYDQn2iXYWYxSSNBsexrtMNReRG0u
7vYaHU4CvazAovJmI3Ozc1Ebm8aJ2NnRd6Shxkwz4JUBcs2OsRG7C4ZHSd4cizpFte4/BN5pAEXo
8XSRyKuAD6I/POPll2ACeBv9vVY94rC8jppVp/4/ZH33Jb36n77rlQpsos3e7EEQBTB9/WxmoOv1
126th/WRumOXXSLA2Rwmu5lQUyQ9J7vmmg+MfaRq1MFvbVDJLqAyhM/mclxnigQAaCeZgEUjwVEc
10dEJiXD/RIcsNtPPoGvWAM2ctYfJpljTbqeddu0bLIrSWnL44dMCx5JAvV29RANqJ13Z/sB1dP2
A/Usjc0n0DNjVtd+ANvxm97JBhRLGFkJBmXdt59dpuNoR1IQ5z2yW0dt7i6GFPHE/WSZdvZkgg3p
1eC6lzWifzHMKfgcRjo4FeCUdRk4brTpCw3JRju8GOnCsKGCEfk9wFsdp2ZDVitYDk6Pev8SyI6D
Z7SOfQGSgn0RCXakcYJyBgik5kJ0tx5k6ZEFBmSZYNiqoWRQ46hncq085Cn/RJKQkyq3O18jtUHq
YzqHuymt2DilFki6aloy2oX2sMRAguE1KrMigKMWUkXNaID0niE5YEe+gDJFvRB1ATWM46muBfLK
tGMs6a5ObAMuwo3qZ7DYRkEf+Z0G3myu1z/ScDFALfGcgz2M753I6XZ5BoRDVBbMj9RkQFICE1qK
mHdvtsZem/v5PJbGCbjr/FWUzTHUg/ITsGbwY+hBxR6LVyeL+LVfjFfy0ZAGeNbmCITpg8FfJ8et
9p1lInVKzgD+UyT2dlpw0Ll+ncIlPRbyQIQa4FWlwBMzLjreowdSjXQ+c+eCHP63EWSI+HKpbLsH
59u73owHYDoLBCC5PjSoYywL/uAI/MQaAFAMmdVuVgAAqu7vzO4gAnO8EAhAK5EAsrpwDjNql4DL
KDEBSJk7ADm3HFTGK2QAViz2Q2kw8EyV+h7pgCAsj0vkdKP+IT1TU8lekDW1CQoXULCKXAv9bkIi
VP1rtjkQXnEG5DiLiQWla55RNdWHG+omUqYemVs7ckDhSE4ltpJpZmjejZKc1BheDyDGu5cLK3xp
WVHu1bx31+qbxD3WOfPnLi3nnZWM83ZOXSxCsglV0Hgu4jxoPQgdNePIQPaVI5cIZ/nYJ6K79CU7
3curibQ3A266ZKKh3JibLTAQIu9mvpvxLQDh3y7Isi0HVQCSxoPlpmnl63myzSFHcjksb/JHPr91
/+5igaVnnf/f/dyAIydlvSbgBzauCY6cj26BJiwNIM+yLPjMWjvbZXHODgLxrq0Tc+7r2AgjMc95
rGL+BikcyTKdISsMFDMBC6sbokOWWTm8ULFHZXrUA7k0aoCom6YMpWzJnkvA+djpnmuUhzyQZNRD
fMQbCXlj0vjuwUrrz8kalw2quKOzQuKkHulMZPMAwufdPNT956SysG8cuvnslOmM2j6L+31wCFtE
rlCc1PUedY0ufgBpMD8AkjmMT2Cl6VDbXZSbRrJWzXHbA4nW9UhSjSXJsf5RJAO+g4DIzAZkGMay
Jgo4FAA5nMDU2jJU0Y/2WRT59GAOXXhCxTNo3sbwqld5eM3qydxbo45NwLuOehoYa0B6fblTF6YT
bY0M4EhUU7lWWpbdKPx8QsXuKlM5JpjOkEEoq3rJcwrbXeRijQ5g6v4YcOSE40z6wURiIvBsZXeV
cdkH/v1GnUoq5lg25JBhYW/nJj8qFXmQkXRmpVUgrCwNZJ79npYMXd1FlyYLX0XyA/EuVIY5oXtl
ixFstAA7b7efbeDYjrqfjlm3tbOuZ6ird+1HvUKV11S5F5LILx7i5AAQLXcDWDp3303DcqqtDBc4
5FqHw4J2qXW8+bB2ygzubA3J85BJSg0yjEYX+NwKwNgSRcY5qWrjTD2B0hI8Za14q3RkiLMSn1JK
LSlye9p3lXWyrEmAf6plT8CWDV3xFC7gRvCcMnsNIic8kw6MCgKJZqhgRQBrYwvd2A4EqmILBCjM
QBgomxrBzyFwXgRcQJvjR4QaR/wSZ0AvPDTOHofN4OhelvkPcLn940HRzRkR+dzI6QS2a/9uJDA7
001WshAsd4C1QApycdHMtNyhTDlF5sZvHRkaYEF0SMiHDzU8bsoLM0Jk2kzZYRyDoPZYABDombqG
7FoVA/r6BFBDmbPVtgu26NRVTSpTtBBBRZ6W9CGRzQAL6F0kCDnDaHmjE2V4JoSJjzUj88ssxMf9
3jBAV+Gc/F2mHnPL5QRsACwSW/O3uQLjTlwxfogM1p40HU2KnHYAU2h9e5rx552otyrJTp6kjJwY
Va9r9244OcU0k/Kn6fArx/TqcmG000sE6YMmHU90OEY9+lioF72fCyrDP+rIpXSG6O1c8G6IEj90
VJf/0By2juvXVu0gudc1DpqNDJUQPJ4+fUyWVZf2lro1Zd6pD/TGiz5MsjSUQvehjMM/fCvIlFO6
nvwaIJpTM1/JIkJyCdZNx9WbDKvP3cAi3bVBYp9Hkbdg+wDvQsjCA3KUJ/bHu6ilYdx90gzruxk0
KNbheoKgo4OMMJu5iC+gGXRUS6xyWETBqpxjE9C0U4oQTtDiNajcC+BbNKusNQmcaNDqbw6JtXPG
+kfRBH4396C7RoX74DEJrL926w7kCQKYRBnwDI8kaTisusxOagxg30aXlMlQpb7tjsFmCrR6B5jG
rMcZ5hhoPhV1Ujkn9Qp8fDs+gQtPGVQpqLIqgDPQs1SHwbYr4A+DPnWa+nob6c70lBtugDg+SgKL
wATamJj/IOTgsQ04CukknLABUB8DlSqXpqx+6/BkRm1rj3oQAhtmkfXL6Zpqh4ze8TRJeLRBNtQj
3Z2oXDQTc6MiBuNMiaOmZlC6sM0uQ7O8ggi5vwBtBnSSknGkHaf4Z5x3L/NgTS8C6H67fkhsH4jt
JfButG8j3rVnADMiISApkf2YSIYQklVDPvO7owWaXUCrJJNf12X0vNfxenmmrq0v0TMqDo6ofMcB
sbS6UhU37X/w5s+7ptxjEc/cT51wQP2GOFpbMhPJTklj74Bmn27rCFFrvGoAtbnut5Mg3ERtjnJi
2l7TzhyLJBCqv+3P5VZ9tblnFOA3J7UCoJe/WgZYrb5nZlYf7vQrroPyu1s9EKzD3RDS9fG+6Bjg
6GxWmD4r6/kE3JEKq8hwmQEjUdSIRkstyUIqVzspVZPHQKdZPVc7udo03p6t6ZA2fEM6mmhGZQoo
SOV0JNNEN/dAFp03lj/roC9G8L5rF2QbyNNLIZOju6Z96yldYOX9xjE0HUfD2M8D+gs+QPLULJ/G
3GhJXk3kZVgJBgQ5Fp1YXmhb5hjfheMme7N2mgtyD3xTQ2EwDr6Rg1OHxwJpByQ1tq0BsaHWCo+6
nVbsNCOczg5obFIkDFyw63GA3o+lETUJMyS726RvSAyKeGBe0ljuOU6RVi9XS+vCCUdVyFEtZ9tP
kXuTC6S44sSkfqImc9x4NxWAB1e6okR2bjEhjVg3r6Q2qz+GyO0vUwsAEbGEzjYGvwfSYsf2AVHQ
9oEM1CMdTjIm5JA7+FXB487N7KZpArHDsB+17BEMimIfyjKOmGo5JJzs3OafsPBrMMXH+oIwaJn0
BaI9fkD4ppNEDU0k5yA9eOsGP297a9NqQXgBBr2xoMDWxdkDnz+RDolgWvtA3aAU4DxPi1Pbg/HI
yhFnpobEpgBUChZhP9eTgsJGLp88l6hFh5zwbs3okwo6YriRQRltnlZ59aVhNMtYzHiPAq9x2Qxa
8CuzxNe8T41XILhX51q3Yj+qmP466JOzX+w62aZO/90CjvWl6IH4Nxlf2IiicRIqgLvhvD74QlIL
IK1PaVItO7sbEWaW7qQLJ00DVEzSHkK9fBHIegH1/AzSydTIvQAEgUcSiU0R6Fy5V8TGm45AIsBN
9aZTmBFzyT+VqT0A2cBA8kseNudeYokOEh9OEJSokslMlo90btnX1TpFqo2GjwK5wXcJqFSNWaf8
Z5ksFbiebTM8WuYIFoJWS4FWrIfboU7azSrXth2D4JoJUAZLu6Ohqm1MryZ3EHVNgmuEIhCUEkQp
OyXU5bKYk2RqVrGRCEw3snQn8Wa4oZnigBLUjfIDkS2qcprgU6BZ+tbocZa0ntX/PTvgI51Fx/lF
ounbNm9rjzIA7h1FuWyWBjAgLrfAPomT9wKrTfCh+NR1JUYfymfAUEJy7LDi5GgOW7Y3rrMzWhsX
aDF+lxjgbkn1cVNXhfUqEIbazti+7RoAYz2FCPs9g+Ii9DIXSdGsaZNnavJx0bw6ENZe6bQ6qjYM
NFPbYo7sDfJLXRB78ODKY61GiXu07USqXUlFDTCiui0gAoC3NoYO+B2k82wZT6UDyD5y5m4xHCzh
2t401LoH8JrhUsloX5tpFyMX/bNR2eXrguirDAl2ywi83Uh/FiTZRXZyi+BLHoqtxfh86Uq5YLrp
hmHQIP+5D7zGcYITGAmXi8Fq6LDKWy6ubMidxGbUvk12D8Dtd/3NjOtcSQ8IHt7aSImmue/mWf1t
4E9skzFGyE/d1upPCrruomn4aDKU9ikfdS83FzYfgU2GM3H649StZSLN9ylwNhFvHB+a2Z43vT6Z
KBhJAXdDSmUBy4/pc4pjjFj4jp3JdkCa7J4QjeiOrTAiDxjphoscOCjFOJ6KnHWX2C27J2y+u6c2
xxsJOeXlhnTUsDxeHqvIXgdVBhaa3jQCDD5E9vde+XWzDhLjcIy8GICpT8qgrvOut/Pib9eRBq1A
TlMDYAwUXI+I6hfBnwUYjT8nmjEfRJRO+4VFw5e5s16AwZP/ynv7Q4cEuM3cAaqlXvjZNIj/hDGO
64FaGb4Ia4730RIC+LgejasdgPatnZjuRRmwI3gsY9kOolN9E3W7OG9/kqT0JFITBRVqLqiL4Hq5
qUQAoCSJ6xXM9rhpolzzNb1BkF7hfLmgtz85FkdhPPyUnnqkW8z5aprlfLTKovSxxkh2FEim4DKq
c5Ciw0G6tAB1llRlFNcnMxGvpFLBaVQjF77hMByFyVg1WcMy0K/t6K/h6skG4oGMw/0dh5PEemm+
yVJuHM/+RvYkGE4lUu9uqNLJ8U0GoDClmmI72EcajmYlaXJuLlzy7G5W0J8pD/jjOPb34gr6E4Dz
l5zp1WclS3c2YvaJTiMaSepbpVhA3Z9QxAn7PGZsPMYWyoHWA4wuy3BAq2FRMwMfRAABZo0AFkWU
brPJKZEGgN9YCkSoTTFkM3gVkONjyiZgwFLBEh6wx1JUyT8kUhoQb5P9IOrkggxA/RpxABe2NWBW
SZztxbhSrxhAYcMR2rTDyri6simq1kUOUjO3rh9HMcCIkf1aIQcBdcmsPLct0iFRKv2iF0b4ohVT
+hgZ9Sc8dqNVNTblMS3BTIcAV+PHQym2IJofL5MA9yKxK0ZpBgqtDLmYkquR9NSkyEIA+xnWs0BJ
P7F87D0WW+N5GsrXfz8wpoPlWRay1VUX+XpZtpsbnBXFIzjbIAR18nzZEEgLoatQkwJ5eI/V6dew
rAsURCBMveQRjpj/Lt7oNMATh1rBNqSjJh3HdOc6I0DR5cJ5TDK5em7GLUeNL4pKsFwmA07i3Kur
+4OIAOTvtilgpMBEpZoubrZuJIB2+a7nGoitaibJoSdQWN8ZmlZyV/VI5yCDnUXdvtDs0XObsb5a
gIPeChupUoGZ1gCyj+36mlSZsYuHQlt9yNGx23qLauQZr75Z/7QUWefXfbNsG/kSa6pQvxhxg7od
JVOvn5CT3A6g31zILHQT7u9jzCr6Nc6s2NF20SktAxQKedyjqBdnbFgycD+VcWfLtHCSQNvEuend
Q6TPG45o6SmMxunE3nskkoF0Y9wheUnJZFZD1AxKR70uBQ+Rrv95p1b+d1fUx2heb4VGqGFqBBCR
f9/KnQ+JH90j6UynF0e9ubLUxR8qG33oGw9MzCLAJnTSfcPQOx/sljgwBrfB56go8eidjMarIn35
TLrGMgFUpaWod2z1z+MC6OXWnqsdGfWwyLxmcICprenZ59RovxtdMv9wsODyWoAeXYHNpyMN52Ll
po6EzurnYvXagRljBDSG380YmD2qzlDJpnTUi9ggDqYV/FL6sLKjq1U57iOiByAXO0iiBUDwxMGT
xrvgqRsHDSghuoETYZOh29jVFu9YY1OFnaWhJCQfD6LMgYAh3WkgqETnS1PEl4JcSCcZ53L81MbE
+VIkeXagULOKRMfvMWnu4BE8mMAfkhFp0pNbUqXAaiY5LyVsMw8djuUdsGKnLgtQK4h04lCPiidq
OoD2nljWvrqzma8q0ltyQ2IhVn8I8JIDiCJgC8A0U7xmRls8ZSKZTmOB/zAqfFBgaE/NCU9UpMuj
2vycze7PZK7y0rcGJIEqazmDkqy3na0d1Fi2grwZuE5EHawa1wpiHGkiFqd0kfzvj/KRUBZasrkz
tAXeRq0VvJJ+nFi0s+oUCRDvqw61ugCNTApM4zYTm6xG3jv5VKY9rcuTWRjLbgnib/0c5ee5Bl0W
WDWaxJsic96GRCpHponoHTrJIjfIBj+nCyAqkfWeyAc2oOEfbZl4UNhWCNzmOHoAG1wf7qWh5gEO
uI2kC/fK7GTgs22za2UCdmIBdobYMFFN5yWq9jxsXPDG9VhJuRavNwJHokBVFObyWC7VoZix35x7
NomNjuOCgz0iCZDEooz0R2ME9CiIZYtdNy4DSIjlOGqsY2/z4fFGnSC4iXTv0WdGmR3xKcxX/Haj
DaA5AReg84fZKIM/w7HF/U/ie+CUk58MHC8OsIt5N3Dg1CWs8KwD8HLAwTTwoZmUBB4+DAjyBWG6
Y0W+sefvjlUtr2kdODhKy6sjLzX9EzcrQFAswIObo6z07TaW9az93COtCmDgnaVfJtSEXbo4NhD2
MIG972b4vIfaAWBWhESUTlihNwETY+f2+XCpHQc5sdKw+thSSZZedOXJcRlCTVApPY34SAeuOMDJ
1cAi+B+c6ZJ4HGzmKapPd7eiLkE9rUeuq2M2fxrtAOLBSGgvsT55DIiF52Qq8xcGLLet2xb61kT+
7MvihvFlKgyscsxKAL5x9gTia5/F1dK9OLbNg6aF6dek1pBQDIImgfOjHSh2b/RgIx6RJOUWyBy3
suqPJe9AWttGgBEE0cYeAffmgD3y6yoaTlec2wWs6cmS/wLLjBdKChkLaVky9u2e7XgA4lHFFnCm
AR9yN7V2f+6ndDgjaWNYe0rXuHoZ4DwCSAumCfZhZVns2T4krK2Tv7IJ6O+6Bgot1vHgM0/EEzjN
5u+jadQb0nOpR7hz1YMx900fsEwDg415CJp632ht/yDkKXzfafGxNQGKR6zxpEuC6Zk8SGXKY3vs
fTSPjNSE7vBs4T1yP8cM/mVLgCd0luHD0g5HIOjZWeuJKBh2etIBobPuk2K7uKi2RrCqfXBlw9ZA
oewOMSBeehGcIxZgtBibdj9k9V85Q5oSNansFXFc7VAqNXio2wL+szJTz12K6KF079WZxENte4n8
DJqx0nN1x9iRsuJD/XAzVSbnz+T8NB/5UG8dHfZT9NDx+/mnNIqQVgGOnbVA4Q4Uj08pShWSKdoD
cSAEOrYsYrivZ1id7uodSAQv0b6uQKNEQ4o8Repu5BydGnhdAOS6YINmPIRaZD70hPbYLn1zRLTr
mjWRBYhtaX7rBmGICBlwImLpfjOGnGKZ3hXwJtyTiAI1MGPkSN9+T52dKUtWVEu7NTogrql8WeVD
PWoosfbO5c5vnVD5fDQ1TXM3jsRwqL6DbrjauXlqgPB0srLz2k2iPkc0q3Kxl6502x+kae228l13
oxU1CxAglw7WOGTnqlyGfaGXj0r1X9OTqaWZ166ccwILNrJV5ETr5UCwmiyGAZqC33Pnsc39MGwb
fw607pyhdK/yoqTqz4ZjZ8WOtDhMCAPfHapThSLFQzlNvPLIQs2NvHqSNpGTJDQfyCkXH4v5xV9l
Zb8ffzOV3QP+y9IAAFLpiQb0TpAXpEHbPmrIlXk08cI3vCBKe4+bYbRXllj6kJiO7Nos3D7SiKZi
b2PJaOjfqh5VlGRTo91FE2fE97dKtV5Ka3PjgP3od2WgKwUcxVYRzvljE1nUEtDonFlf8wpJU4tj
Iwwhm+m9V4MPr/ZWN6Qe1x7ZSaZePAFMIJriqxqiprlxkxebsgFRWGVWd8C6Jt2kTpX7ZF0dyUwy
zbPeiRrT8zHzkYKFF9yCKmHXQAY5sTWvxMxg8DQRdos2ImjaC+lW8mYdJRWHLk9+JoxX+yCtjQdr
tMLdbAf2UTRO8ZmF7BewjYqfWjPKnH6BvFvGjdMQJADMQoDsB0uAAAcHsD5jXZgaxrmsCiDau8jJ
z/VfC5/5S4aMxE8jjzdtq/EXUlVmu9EjYLmSlC46QokseyDJXqbJZ86QHhutEXgnN9pW01p328vh
WDgVx7DW/A5L/xO9xNO0yLZ61AO5t46KlyGJBaovBfJx5DudA1nzE+dfSSD/OB9/mVYhLvTOn5oo
2y4G2NXIAxFlEAQO5uTRZHifgsvWdj2cgFd/MKdAREgD3x0OHvkhRp3mcajK4NEqGYIJ+iheW67/
p5yn8S/3qUxH669+ED8EkI7XsaBrqa6JFoqbsYYzLRvbdtex+FIGHjJCELGUWc8xDp+3Y5CHW5X1
bAlkPWBznaMM3ASFaN1uLTefn2lAN6HuPGn4D2NIFmTPld8BVBb9BDMOwFDdKX7GhtzE8yViQPCA
oQm/Jm2jvQBakfnGojefAfnhnsPK+jMfJYvGlLRfi7m0Lg6y5j/rDNzZEQKfb75SZ3aOl/dj/Zy1
Tv1ZCxdED4CDtaUBBlYPT0nabHnQpX6pB8GWV0t/sWUzymKqUi4kqUe6QBSGP8vSKzIkjgtWBiuc
ROetffLCufdxzqfqqOahnppbj/h8jHFuiDuuAPyKw9EBT584QKgsi7H1ou6QDWkH9vSpupDMpTMz
i9BL+hbJyVIk3X+NIROqSbHK4gix3IyWY/ppAEtbZx4Id49w+FC9Ep6pRzqF0mdYfQVqP/vrnZ58
Pxp6p7Oyb3KVeu4A5D0imG4hbITsd29Ma+ygLDcEV4Mbg20ECNmrrHxIZ0QZtvzIt/r/IasR/Frf
u684Lw124JSPkTqoA/Dd0pGpmc/pKUxskPPJ/Sw1Wql9R35kfsmYEyJdU6QnIIS+edhattdFWac/
dPDleCXyRkGcWCVYXTXioHYjZsYQ+CX53UrbFHBXgwIiYg6+//ilg651Z+IQ9Il+uaHWIXg6GSUQ
12FMRmbtwzTLkPiHh4QZjMYjsmiuA7KwW/99KPkW+L77adeVx/UZgN/xXkvrbFMaAqSHWncqYzPn
D1gzbJNmsPels+xd23GfqNFZA+CuLvimz9ObiiHj7ZpZg0cOoAVDYEMbur1racDiliPJdwI1DDiZ
3fJYgsZwnW0O0gww2qaDwy9AE+RO3G+pmIlKlqiiyeW8xkpQ3ygV9cjNpkIoknU8RtdqKD3BI2wQ
IbBnwhYMdEGyRQw5we4b+Emko+qa5d2wlpNQbY2wrGTbCDBXR2Ph16Iurm4aFlcgWBTXcQTNQRcC
h57ZiWt5pTSzChjlRZH8JD9EaGHQ8sY8a114VGOpl8v6nNTZK/U6EbiJNzlf+IVmVFfVtPxzDPI7
kIPiHpR+XorWYwZHfui7IRqCdK/lYDU0mK6d87Ryt2Ha5SgraTQg7UNHBhJVQzqyko7EXqtm3wp7
1ycdSrC0Zp2G5AY8SW+yGlijZLvp6nb30dRAV+q3VW4Arz1FErlVie6r6eixHyzZ/NLFbo9Yfxg/
MywAd6JxnQdQZRfgel+ARYIilkNgNNfSCGyvYkPxFBk8fwIeS/EkWnFm2LpfSM/xsN2CDQmEXMRm
50pY8pDpKDgG4+d2VaYdb7eNjoQxSo7oUSjzmP7OPMXb3nlEwdQMMFXkFEupsrfI77RXjhWwt27j
cflBPCqKM+VGvONfIUu7IB6Dvxp8LKgwL5E5szibOC5mwEWliEQO1dT6jOOweTAb/ZF01FjSitsZ
bJGuanIogIT8CGgAAJECIcRTunU2OUcdIVCYgjWTfJG0GPs2Tj3+H2PftSQ3rkT5RYwASILmtbw3
baRuvTBkRjQg6P3X70GWrti372zsviCIRJIzqq4iwcxjUAmCGhoNU+nLYlMfkpFete2k2HQ53gA8
p0ghJ9zaF7CbUJUKg+88gXSyEUv7MsenAOhHacU/KUSLlE9HzRT+sPRJc4jS8sLauK4DWwVd+lK6
CFZFXfg4ohj+ONtcQgKYFmmYc2nqF+ZXM+9+4UGU7adW5bDms1Y5S+QzpLYOkA9wTiH6XCdUartd
zfmNQnOcjoxhxD6e8iYFZ8/EgSYQrfShKgFC1JeZz3FDq9u5zPp/XasuJVikULhdGUZ2fOApJwHy
kjMmb5WNFlc4BCibdomnbgP0ns0AKi2jzLJbC4nLm3TdfEN5xcTQUKa8vBWPPMgiiFVgjLoW9x8l
jFkdA3c8aGJ8UsEo+6JcB0EAI0YtozGfR/IYkPV9kgG4W19CCfBkaNZXMxxKaxWxXMBOlLd7B7eU
vQfjCdCZuH2lYdKaGZWFtmuJVuDq04Jhed9NFo57iru8tK+5Ape2xa93tL730jC2pY0dLO+9+glo
wOaJ2bIC8lwEW4rREBqvowzlHfqCEkJoW/oo6JOKwg5ir260pxB9bhQv+yAGDHf6n1zoCz5yexDa
gKuXPmwwXLWu2rDeOVVsfXU5e4PLen6rTJe/wBUVVZnO+ppVmbEFmR7WJ+Ot7WF6IUjYG9Xt80PN
GwIN6RmQgXA7NbBJeQQfwt+USoOKAnS8B7i/PdaNqW8PVVYfTWFFJyXhCBmBD/iWB75YRaGU+zyP
47dy0qDxwn1iZh/fm06+UhaQQME24bBUpqlV5hOk6tr+3MkBzyQjDfYuz2wAWwq5feyz9WYb0KFz
hI3smfbanm15F9WUG2kGLVyliybflWF2yfz+AvVoSJ87JWQt5r1kVZUT29BGUMLYdcOZny3mHWQj
jbh4WoiRwQaSUgG1W2ShI/b/V4UX0nohJZg5ZYRngtGX7CEuM8f/LZdiHbzpggJy51BeL7h9dBuU
eK0BEuOiBgoQhR730lmWexEwolnAprTdjnnsXWiBhrKRcodSU/JIns9o9GnQ3gQJw9GWurgSDXR+
EPoXvD5NtblkgFxiMOM1OAMgMBYSFmo2OSC62vswLgcOO3EKtwO8Ein6mMMOcuO2Y7ynWKmKP6uP
cyibggyOumuU5VCn19U934mTfVWpK9ToJnagWJcle9ecosOHKt3j0NQynD26OStKdPMYVVfmPZt4
iVtJ16j2UPuxvvqtfx3yjt+7jstnNyke4dJl9aG3Byhp6Kx0LD6epAb36lfKvAdN8TgpNPJ4AQMC
lfpb6CgtOcrq7yCutQuntj2IHfbFU5JEL/XEincYa4m1g3rzbtJpYmwXsM9l9xBNxhG728FqLtKd
Nj1Qm98CKBCve1dwWJE3/ZeMj3/iLsSrQOJlqzoS9qHVQ6fg7vA48iLxcaoXuk+xT9O/KZ8u9f9x
eUpBt7bGf3Irkt6+0sAMx742DXZnEq9Vu08LofWraMvuModhlFQehsp9oVCLaujVKXefLDxkKott
lYm3WQ/+oRk/51WVNgrJgA3aWknwRhrxBcXokAaz6bpmQYeU2HP3kdjoX1VtdO12Mprojk9fXOyJ
L2M8ve+DDtFRDG31EEWP6xzyrPiO5xQsKf+mSmajJyM9VBZ0jIYxtv0lXmXyDU3pv1KOvbfOW0uh
qdCl4RLs1mrXOqDb2vWh7pxjl7T51uu98DwPbqkiVMpbvCJOsf0rVDzfUix3HLwcUmKVy6/UvqRW
JfU1kxqgUlbJCOgEdD5pYTCA5HCbFLxahFpm4DFcF9irJmUVwVNUdz2dESBkCKbs8WPAcjAhc74W
elPVuQnNFZfKO/mapWB7nXeK4qKFCXD/1Ob5LnMcdUUZNbvS0Tik6fXXHAzTXj1W2ORvpxpY5jlE
aUCB/HRFANy0vhINlDE0aDlDTghCDnphPisOo2EFX4txNcfof0CmY7+pmi5czpdK9bnMMYNdUIuf
vRJooVMygEXOEWYju08XefwD7LYFk20Y97Vm7k2azeeZrnHpSgm6e+6XO0t23q6w65cuAjKUhjD2
J2yyCVPaEX7U1sjSOWE094MT5SlDYYiDC2Dn8t7DfW4Htwa8dSZM3inmmKl2nSnffJ42Byntn7lO
BQVlOMtA7kTtJ/c6GpN7F7rtral2MF1tQ+AOEVduAFR4Ipeq7lAzA2Kts0dIqkf5ZSaDEGlEWn/W
Auuu4uqLU3rOvRCxeyunm522TQIoA777wLO8PqZ9UDrbysqyJeVWQebeqyq0VkHRWWua0gKYswPa
pV66tyC2DPB1mq/ytuVXy4E8cNPWDawYMDVywa9RgcHr22lV89RaiQymOryGsEeluRMqCC20MR0P
SBY9xx5K7SKrfwJ219vH3lTCokmmylyUcVgfgW0adnyodkZa1EfomwDhY+oXFprTQHmNNwzF45R/
W55jit0LBSpCCiuQNkBdP0DH7BxqdHnW8D9HYZwOWGiXhoLEDAipWAUuD4eUU8GYD2/b7t6sATGE
R9Y7qKHRcxHLr+Hkuwdfb7nEJMEOAE9uGqzqLFyrHRZ0yPW8L3m49CxZr0FKwgoF0ZNEl0sPUHUy
NvAAk6BG/idW2/qvQPOIoUuWRUuaAGgJZPzfNJomdoQmejymeCtE4aCA8f1i4lF3UnnVnehoHuYY
ZPWyTSwVCJGABGZm+hv4A2xMwlocez3QkeG02sm3ACYws2IB1qC01wIFHuyrWAo5Tx18DDR/nN5E
WKJDWmrw2UDfoS3WxA8MjWSbZVrur+xBLqEYFwGII8QK9DU1kI5s1o6HBL9TU4F3PyNePBlPG5ge
AkCn0Re0oHHza1huJyteTukyKWJzhx1+9IyXu+AMLPKFuMw1h78mOifQ7grGHXS3EsBOY+foZ9A/
LQbRrCfHghOujtnKAC49O9Nz3zdB4e78jt9M18SLcAQJBSimj99owYUzKdyW4m1Te5C5k1qyJ0Jx
HZRZfZjHonOfK+CiF5PVhniZjwyoz6JgcJiHMW49yGNqKhUF8doYLzLOOzRcivxYeOHHobFj6HTN
wU85Sp8yda4HfDtwLmCjTYdUuOMhKpsJGjWYzjF4d+AToXku82sTgSryb3lzTFaltc+970Xmtucm
z9ozG0a8TtG8SlBgdypIH2cDus96wJM5O0N+Fph6mOHhNg+EThVhiIZzRgZ5KZAy58ByxXZw8nsd
dxvPH2HxEBv1c4fdAgwnk35PMaDEYYlsozWsxmKdwuj0LBsDBklWDN9svwUI35eCxetAYvc9wK2x
UkN1AQIL4L+2SxeN5aY7xgOUFcenudxBZQow56qDM1nnTxUQmpYaADQMbDd6qOWUkENBd1n1+RVc
m35VlxFb9aOLP7A/JGKN536/rHIHPD/DzvapMsSTyLxwFeRxigpD5TyJJDTvU/dCE0pIAOxeS0Av
1lVX4gHvQ/VPw3UTJRR+U/ow0ghdD3uErW01tzmkRAVp3hQ+vHu8i21IP5SGSEIX9zGvC+8l80N5
SEyVAEAAzhMcxGstG/LnsSQzD8AFr3qhhxTFeRaNu9iHZxMLe7zElAF8hFD1liNuTXTUpOZ3YdX2
HqADf2350Gs1O0PeYWmK52KuzKUZ9t9Qty0AQ5HDnTt2f3dFZkH8Mb003Ld24AX2y4w5auPVTAGN
EPZ8C5X3YO8bwUFVI1s6tv/iu6rTIPYfnu2yt6yEREJnGnwLc8/0KYjlEX7CfJVBD2elTVmukR7G
qO6uMHYAE45XHDAVxBLDKo7SAH+gS/heGYF6GydAjNzIkWcWq/Reh65cRCb2zBA0AWsls095yawP
QwMvj1OAD13YbnWcFymXhzxoF6p3S/g+hGu6p/re9JulAZrH+g5LN0e6t450x5xvs5+XdXYlnYvd
yRW8SvnWDL3kMuVKXuiIBrzpgkoiu3DN9KrVV0CxOiLbohk1nPNe9djnAp3V0I9Q6h8c2VJWFahw
Fm+Da5Ep3d6dgiMN3gDg0J4O4dEMvXn2iMc6I5gXwUIOjmWI/Wk7JG8NK16IVlpjuw2zOwnv1TEP
trLt+JEoqTRQvAwsf+mBE7qmWKZzaQHcVGtvO9ULxYfa6v1Vj4sofRHKmK80X6T0ulXJ/OZJ5Bwk
zx4GhPCHNV4jIKxPcZaPC6WnYCH7h8yAfGgtkgltDUjsAJox6IGObCC3IRSWqPUci1mWnnKwMKCU
+TeRgmpw0lNpj3fscdwtLc5xOrIZbpdGBSoz6nLtEsz5bgURDnGSCQivDAKJWeFX0LvBQOxoOsJv
/7fnGXzzKY5vc98ssBPASEsqad89aWbb+dz5lNix1gMHs5kYI+HY4Q0my3dAsg1nCn0YIJl0pozC
U7tHHJiqFTr21Wp+1OKLhYZxOBYwZsbj1zBSZS+YDeJPy8xjD4dqG42B/s+D2XCTda9B1nOoV8M3
McTVXgzweQp43+5mpiCRDGH3+2eBCuS0Sgt0Bo7+nPFgHlLQD/L/uQwteK5KAQXofLgwabUda1Zf
prvjQMI8XokaIzD6EPFwXNx7LYl3Bd7We/igW8do8q0jHeFdy6k2BSqrUOOqdhRzoCdRbQS+so+c
LovxoaGwsSQiJiDlbI3yh7t4cC0/sTOLrIAvuIQ+SVDEwWUo/TXqgeIA1yB8TYitSbxNFdvTIq0B
IcWu6Sk0zWJndSM6eoDxww01qoE3jF1rU4FZu6e2Q+ApfnqskhsqzWnlv/M+dCpoddXpjU3pDnvw
Zxh+PUodsq8duLeb1stytW4AWinQoT9zbSRNbtKJZ6V7+JcB6kgpgRV2SyYB7aSc1IXJ2mK0UXzG
Y/NfzysrX676CmqWxBdJXbs5pw3fPxghNMWtaP+gj9AUG/T9wzMaYNX/Sdbn0pWAvV1AF3cx6RK3
k47ZjaG5Vk5ufqEQDSovvTVrhLukKcB56kZHfZF+yKV4klswtoJSk6ubO/SRPT5v/YegDzmp0A0v
jJ/04c8fO00fqfpP49RQ6HEF+lx+8COCr+J5HHP+MpaA54eGO+1o6sKjCh41U7ymKQ+qAGCjAdVc
oEFehMHkre8buIdjRhlTmcErMrhyUaF+XsU/0rRY5nhCvU9d0W/CNE33+ONOLwFPXygBAih4BzNL
/2pnF9FBI3duslAzhYYQGE07xW5r7qgMmQISSQbG2rOH6JTUeQQqjA0w4TyPAkiS1+0vWjSMEs92
Ovw8z+m8JE+z5cDEAjhO6DSLqb+BjVgsoyRNf07mO8et7JeLG9oiD0oITgojBKTaj54nbgMpgA3K
ml7QkjTkJ983col7awpaiAZSd8TzwpYqSg2xpRkNIRG75rmt4dk0jVgPzXtwhZbU+OEddueNb+Ml
4n/7RhSb03rceOe+0RD74RYC2iDbdEZ9aoPpefxrZQ7mQQfNJwWV+77p5RL0QRMFswrWKzqH/M1R
j4ARobxzlqenXrfYvSktl6yWat/qqWXm7paHfgKddPTj41yIS6TqK81M/i5i09smUo5XK7SjVWHx
4n1ovLNrhMY/mVftJi9zv+VVPCxRJDU2PtypcT3oXRaQN94NoOrhFhrHw85DeXRRjgL8QQq6E8hH
DNuJUQXIgYOTs4p56q1E2zY3oEjbW2niHSEDtU3xel0b6Bbo1umHoZXbgQXGqTA7VLO8rwVPvsJw
MnlLmrhD46VKNni6xG/xhD7wBAjNRahGfYnQ1AQOPX7T2vBHBTjXktLSdGxX3AN5mlYTf9h1oXEU
qWev+BTf8V7OT1BB5CcAgFGFcAiuTYEwjcudzoG2BW6pj3XKDyAMneJlCY43Ply4JnnyZQoL1LQ3
4wtEkwz7l23xa22b4c3JAXL2WJOd4ZtpvRYFavs0FRn7OKXVOZnp5HkaBZbcYuc4rYqhap4KNvTg
LExszyyjfvJ7kHoD+xutQRuwfpJ9GEA0Liydi6NQh4qjfA2F0u5FBFZ7DDuAXmkatYZ/75WzpFlc
ie4lLiFVMIGZhkZX9zJYcbpscdPZ/ek6C+7gy/a3c0tHvISUXgwxiTU4S+MRjk6gR4K4iXICMF8G
jO+8cZ35QbOI4Oh6pqFwyvKMUkC3jCDXuKIYw//wedTDPBUZd/eZZewpThm0+GkKas47HHQD+Dbj
upQxX4NyG2ipbaYaH9ynBZoGqoCIJ8zZBuBImyJZhpnILmHcmiuDJ9NXFUXoS4rgH9eBkR/e1n74
cYhqXZa311HG33q7fBn1Q5BU2Jg+ymWRwZJ8zNcUmxegbL3HXSo7PeKMrWXa8z10NfhxEg1Qx3T4
mNeRebSYAwj0lGppDqToUFhq08jPp3w+uy9ByQ7K9EDn2DxM15rivcxrSE8A5PCtBiZnI4HM2NE0
RBO/C97D2ix3BjPyTWq28TfphJukj/IvkLoYDxD+xXuVjudieglHo7zE07itRMJvZQDwYemiuciM
lt+M1OE3Ad2A/ZgJibff/8ToCG/KLQysbnQmc2y8G+YMZA5ZrJoqhMVx0vCDFlz5jn0TCmfQgHu2
IHu34YArniDcGB4LWMNuLSmLuwpdtsx41q0YaIBL+mCwPbzJSqHD68JxrDRb7FdGD488PYPdTLry
tc3YRA5jKuzUGppw4OSQIRll0XqDPxP4wJFaeYndrFplhZc2ZdWxCoJwgw5K+KVsbThSms4vp5yw
o/as96Hy/6SmcVXBry3Fdk2nioC/V7KoV17Z1OtGi8ClmozHWQSNEVVbcFnRQ2t3wcf5ROuUappC
bQFAvlLifAotPvLEALd1lUSvvuH/kxpd9jRMMT8OLV6MPF/W34e62Qy+W3yFJEi+C/1B267a9vtU
faP1zgKPEteCDlbcNS9hFdzddqq/T/APWMpq2iaZaEC8mX460Lg8pIOq7ySmGUvz5xg4qMFVFdva
ovdQPI/hK5H4mXegeVSwN9NMuhUkPfeyrqLr5HZtsPLH3VQDgfyYjQ2gmWOmGnw1cfvA06k65+P0
xWQyeGqGLDvlsN1eGqbFL7U3/aRqCA1CKnxNTVSy5oJJnFrNqkADFR88AP/aCDgg9186bLQ3HB3h
Tp8fx+KZJkXRpfteWK9Nzu3XMTWgMd+Z8e/+ayPi+nfSst8lnCy+oGEb4f42eueuFemhaaZpW8FJ
7x61+LS4jM1vfQdAnj4JDJDdBDuK7/g88mXZhc7dCiLw9jIT7dvCgFmt7dWgLHlgoU/NUN1o8LrY
OmZw3M79oPUXFAPRKEbVtCz3de/9yYP0ewXtNEgkzDFKTgIFu9/JPc3xrOgZtMY5lBdKVd1ooc/Z
j6kqAAuDfsBedMAtJxBcffZrEBeEUFqojzXlCl3S17YS5qIAoBdvHpG6JqXUZLLJ2AGmEV1VJdHd
YW7wpWvsn5ads9/TMvNy40vUcqizQxUaFaG6vk9NCjD4qI6GCOs7xU0n+xAC56xAowXa1NRmqEe+
8rsUpo+JNK+BHmRkjCeOAp8vcttZUBpkDlHYc9BNpDyKPYYUTeMoFQ5+zzj3kZyKCP/SvtvmPZh0
vi3xTiz7S9l2KBg7YKBBhYHv8yx+QiXlT2herBg8qV1IiSwnqzQgxvs3h3cokTOUCbetUBBYDuQ/
9JQWLf5bpQLTlJ7gNEh4fwId5sQHmnaQjbwx01rQjM4qYeixBY/j41mFgoyrgQICtJZjbwsauLst
uMz2AxpKC9cR9RMNEzozy7wEtqJlafOI9dUucVPzTgnoqqu9OeEO6IBimC7VKNJlY6Z/TkjH5J+k
gOm8aUdaDE5LwH04LLQ84GPuVAzcV+sd+r3Tk2psvO+6LP0Z9fESRAFw81jzFmEfgUdTejMjOBdB
D64wUShvYD2upzHacEs8zu3l40dJTo9K/2hLT63TDAJsMKcHhoJ+uJyWiwTyoENmLYshCEDlyn6x
FntN/LH5ZXRSfsHXnV9QQWg3gTPhHVTHHrlZzF5dr7x5NYfHIW4UoGCigVbk7q2IihHdVxMSyX9j
QhbptvLDu+lNzbZHUfmr3UAUsnWjHxb4fUs7YvYZCtLWJSxqiEJadfSj8IxjCSndZdQ0/sEoGV4n
WB1fA9PAb2zaJ10ar3HDseUSbihwP3IGqGDhjftJ5aidBsW90hOKwD6rgmK2BFO3ZMUSjgLsyfo9
mfb4T2JBPEBGTv8C5ex44+PHtQzsUfUX7mZQB86tdtMYvdrXxtjj3cB+mWIGcHphclQluh78jfjt
UU2JBRRDQgF67UMJExXQaMGD8X/n+Ic8BQJAGSdx7ZOjC6RTXYCOlTWDfTKhjqb8wDoUeubitbdY
UQ5lJx62he70XeCni/KMWZSH0eyyfZOCJ+YaeA0tq3zNzAFqUXpatmD50BENLB2wv8qbbmnJMr/w
wILW91SBgOt44w4VpWzF/dB6hcPkx2kTQVZkXo1A/14n7fi97apu0buWdeNxYt+UHMLrAOWBOWTp
eFmKZxS6hl2Tes6ZO1b0WqpNyTzzNe5l/JqrTa0nsE+dnobuta6zo2NI7yamxnydjPwxMzvHfM1E
+mH2d82QlnwZwYLIgZ6qLONLMRbu1elRf2Ey/Np1UXvweIdCr17s8ySH2Etsb8Aq/mG2nrMCzNK4
g9P9k7nh+E3Yhq5C9eGZ4k4pf8rO/xiffLD++sHvcSND80x/aFmYGU8Am6/MiJmvY+gGNAN5E28u
eu1vJq3pmYn96ytDCew0jd62G1y+bDxsgELg0N7Yrqqa5m1qs/FYQA0YS8P4ZjeSQ/ZA1MDVY4qG
h5Td22TGw1FmclqGqRzfTAOvLB4Pw61VG3jBg+sG+FVACB1pPuH7cSxgQg0nCr3+Yd6Y0UuKpx+c
e6p3K5b5eR4Y8B4fpiBEvDdhhJvof8fxRhXjYQGvQnpgoQDXgU08WajP/echNsfmp9g0QNjYzYal
DT2Q98rXnhNm9b2HfuO6jdvqAIt64zkS+QttuaKyz5fMcdILBKwrALxDZ0ELZmT8gKMse3LwuR5Z
AMZ+oPdw8EtfJ4F1ayZgChuUKs99K/4MHJT7c1LhjRZ0kHGTVoUBfz4aKSk/5mPIHifQqZWFLZBR
d49bKt12O3NKTkc6nDdIH+67Hw5L6SM1HdWfbdScL6AH4zIbHi2h967ivjvnCRpdKrITEJNYuCv1
1B/qEGwX1Cxo1Ym9Fu3W6BstJjzJzvbIsDlaZlMCLzEX7le6RUBDRxqXU4Wqbzbh7bNH53ZBK0ED
qyc7TqI1TfOucYExNMCostmw7O0u2YVmlz7nXhZd7IxdQKNLn310BZ8D2biLGI/LPcXEFDWnKZTf
0AxYiTrynnof8MWsg2GBUfrWV0cF1cbFv2JLU1DxQVgNR+A17OQNmsUxXEy88hQzf+fw3L8y32Eu
bitduQaOEQbHOjgPYLS+hoZpr+IE6vyWYbnn2G1cABJi73GUZhOD8I10V30p4KdAy5SY9smbgsbx
MlFTeqohtHdsQ9PegFlfPwnIgC5TIZLvwrH2rp3bvwPVbSqzzH+M2ko2KwcGCrTVQXWZACc0SIvx
fSe626xeOqNR2iQXu97ofjthniVyMTC4ZXe1VzkXgEES0DRRbgNlubsHkwbxTEUpDpMz3VuOLVEe
+umunCboA2g2S4AbmeSpfSUii+H79XYcIco6U114Dtsz/N9fI02GoYzMUsHyIefw9/zH1Wyz3n5a
dRMHBD40yZYzjNfgaIrlyqo2BOF9LEyiO4dDsZ6hvXRUQmLmkUtTI2qbHbAX3RL+YKDPYLe4iPuY
PTso49963u29Njn2dl58ad2p3gVhGm17L7DfPN9dloMjvjth066w7whPEyRk76FbVQtIEIUbBxW6
Va2rU1SRosFTyT4qo24/l64aLSpAixSbpzo3RUljP4cojS7ZV/x3pfD6h1a25nUUMazn4OXiLgIX
FAcBIphYRH5YbmshGfY/eu7LqrrCytXewoezeUw9nU4LuaGyXQMPowXFXDolHrmJFzsn/HgJTzK1
x+3sByXSf5Cu0NSOuUfZ9et8UYpnlp0dxBQ+P65JsW5MoGXRX1EUUd+iAsULgIZ+tTb2EZ0IxLNo
2mGLfUC6H7oxv6P/4y94GVe/WHPgrSh/olLXgnaXiasFvdKDAQUdcMlY9+qq6luoL4YXu1OvpvIt
uBob0i4h1ZLJ88pdgxr5rHryQXqbUnD/zYC8QXluEQFVvegtiFQ+5rQEKF+5HCdf7Mp0fG7wb3hy
myg45wP2y64xsXcoKqVLI3PVWXjj8BxBYZTiowl4SFQrewcFMP6OLUDOM2xBK+da1Sia0/291U+C
x12f5hCm+RZH+KXNj4jH0yCXPj923Huc9og5ubMpBAtORaX3BIbRLUkzjlTdeO5CV2klRscuUU3y
m2Vk5PjcSFpumipxAObklQTlKD/I0vhkRGBtanzRPMx2ABT7NJ1jQ5VEwIumr16whQjiUommZjen
yNMLtpLwg3Mh0IK/EzZ/f4/6MVw64OidPsXL1MwveQp1BL1I+WkRhHxBh8KFOJMvusdCZQ/GWtkO
XwLLLi9xIE6dlZrZUpaNCexcaW4HUfpPlcvxFpOy1WO1gKzcKhdZjXsUVlPo5j6NLqiLmDwixWCv
c6+K1sZ3knbpdTOChsd0gFjuQ1zu0zLluJaoQX/w83VnwI4bz/9jpEVloTDiXgzDA0qcQx3KcIEx
pJjS+rR0FIdpCxskH99IfQYl0wJNs9xYuhCXOcnSAlyGFlojyVaJF1ugkODKdptex8bxTkWpGFBF
xU9b9fwpbG32JBlURr3Edbc0DaPKuUfgGOk1GiygszdwkElXAOrwJ+ZDy7uLoLMb2VN1aiJopKJR
qnTrmyI0BIGNF/jIHV9DtNg4dDAZdK2CpOiORoB9Hh3B21FvBk2YSPpQJF5S0NM5Dy21ee5w8wc3
C8DOqG1jwvcH/Lh818Oyeg+fNEBZgAeGqw6aOvNAsb9pUQJ8gz3wcg0lvmnJWjQ5yCtt9lCjI4pV
MKRiCVAGFCLnNfJgo6nXuM5u6rznOc6KBnhyQHAMpkJoZU7jpYdN5ZcBkAXO+uDFg8TO04B64ajD
ygTjE3skaIzpaQFa99YbvG5tFIBGxYHR7yvNL4bnzAkMUft5NGtvY6cWW5VDJZ77rDeuTuRuaQbW
l3j+7/zIhcMv5dNiWDkBdin+I59O0vlSX59mc747yXijuhxWN7oin/ltMSwAGPyJXLalmLIZZDz0
qm2DY7BoTYCpIB7EFx0zMaeleXB6EKn+bANzcWiyzEYDKBn/lPNon/ph/qgKgM8M0VKdSuuPLesE
yI9EYx56qA10ZQCqyfeODXH4UCRdhDeq/543fVTscZeuFg13sD7nB12MDbZlODtLVwdqHsbn0IYQ
kJ4NKf5OC12sSX1w5KicUDqBe0sTcPwnBVFOilGy36hhxYahWVNs8Pg5B0zv1jR4vOXeKz6g7D4A
ZYHNnvGlZSWwqgO+iDRlI2S+U2cMwC3FapQODmTd+ugwKhsA2rEp/ijMVxBDxLb/NOvNK7r9dSHw
cT5E5D6hi2mPpxeFKtmpC8x0C+QqKvNDAjH2voYsuz6iIQAs+hEbMjZs4z46z4v/19x/S/H8fNhE
rVQAyPjYu7cFyC4xq3dFzFHlggDkqWdZtZFFET21NrBays+qt6iCbcnQmP/Ymg1UKjgiA4G8n2qP
b+2oNg9+70FEho3vZefBhRtKzlBOtOqXuCpfWSjjH0kDjzEr88tbHnTlKU2MakULAXYOOVPjuwWj
h01tOTnYLUkzn+nZnMFiEVWzqmblwRDavpmF6ltWNNfGDesQxiGvYMrCPSfLftUma77WvpOsoiCv
b5Xd8O0wGOyA9wEoyUXGIVQ+GopJZkJHOGLHpAcb0q5hAB7GTb8vQlhNFZqtFkuGQVglnlLgslGM
hrR+aTLcR8D3QRuube4QlQ7XVTxWUMOKsQHPIE6zRpH3P/N5fRIOEGGOHM6sB1rG5birlGY/wA3T
ybY2WlpviVk8jfkQ3AtoJOML7b1TeM5qIP34ZtrVkzGlwd2Jx0uUlOxnBa28q2Mx/yaWz0FQhV8g
lFSeTR/vuvT2z1EbWKE5I/ast/pVyvrp2PTsnwj8z2c7GFFyqf1hmxiseXUMH3xdqX7+S4JybG2U
ylBDR53vNKYe2Lc9ShlZF0D1QE9pwepHdkqV/9VgCUzxgmFcM+zgwVZm4ll1yj1DX/6pnlz7eXIz
8eyU3c1i+D4WpBTFYNS1gyluBOcbT9YLaMlFwI9hsHkSncwq8CCIO9irTws0pRRK7kQLqATNoe+R
H0ILgNHSgVoySDWDK6ON32fZS4M++jE0UceT0lUvpaPs54QvaY0iKjGh8u0n6YliBovGtamqCC0+
5M+nP642OtbzBLsLq1UvPGm75zhZY98oT11U/x/Ozms5bixb06/SoetBH2Bjw02c6ov0nkkjUdQN
QmSp4L3H088HUCXDqinNmY4KNLZBiomE2Wut32yQFhv2yRTQc7FFp7l/bgJJ4JGb9DCE4d+0i2LK
6vWVaFc8J5sl9jzypCngzl9HrCkl+NqubP0WkFixm/vm44Y5TWhNGcO5HTtZcDBAdc8fM3f5/SSE
h23DKh9TwGCF4iLhl4NQF25GRcCPb4ca9GZDmPi7niJf13YvltrUy3QAyOJJQEtj4Gobz9fK96Me
fVbASP2eV9WR9Gf70eyLZI1kVnmi3lgjNRBeXZOAc5QaYNQiqp/QeovRYHkyVCfcDTmVs7kZVP4m
JKv3oa1qCTAV/lo4TUMd82MXWDHgw8E420btLef50EzF5Lc2XhToZLcg/X+f+8sct9FQpOpG00KC
/bQHJlON7R6vi697xtSHPGK7RxXwV6PGNG/+FNWQ57gQiLRM+awqxRMjDHuU875lwWDJ+8i0fW93
zzUczNPc04QAfVIz905JnekLJ4/ra2bV8khUY67CyGyenyzLrZ5rNbFXRDqCpWgGKjeGTD4Py8oB
nFoq7xG5tLexqIFpjzWJytA+pkN9M5Ajv84bw0/k1Y6KlWbVOfn6P/u5y3SWq52/+95HCrlA97WV
y7YU5zwenmZaXxx7j2FmGreCmuKNo2io6E60PqdrckjkrTgk7Wg8xuJp7pZJZe1iYXbruTkdnVix
eUsUVt4UMPd/ONri7z84RVeeIjE+GblWvY+tdgNau3jq8xDLhKgVGyV28qcurY+II3jIVEvw7qWH
/sTUH1ZavbR0Ktfz4VCbSdVyeBHazQ+Hg6M/IrzgPYxaxaqYxEGmWGiWqNE2GnTvyS6do4wN9b5K
RH5JgwJG8tTfNnq2qnS3PyhWJz9Wz3NvYg3JwSEBsJqbgWtBAXAK/TJyXaOkgqbYnNHEUdM+h/mA
JC+nesmaxT4nw7j9nsucZ5SWujXGAcaDJhdFZufoRIqriVLQEWzPo1XIiQwRtvnRluVjlcryNjWq
8nbucukqpq7Ryt0FjB9gTA3kBKsbsqNj+LAY5t14dHloa9XTD33zxB/ar7tzr5FEpb20Bys7GtW4
yCSECmc0xYvfrNRuCF5CvbCXARX3i4c80slNIASoVWI8VRqC+k0pXjLXGhYORb9bM6lrgEKVv4V8
pTzU5hKbrxKwsBHegpbziACBE8VxbXxOEFEcAs/4GKnkc0IKeQA0/G3jaMl7oQZ3KOLlz46N4r3r
O8M1zQrzGJnIUM4DXC0+wNvPVh+XsM0m/hBr1Nuw5izME+JIPFnSsu/5Q8p9wE25CatW+Vhrzesn
JG5lLt02Gc44QCMg6xYlnNjyYvHk3QLDhzhvYHG2HXKKimaSx/jKTG3Do1z42h6oom71qf26CsTf
DEB6DzOvKWz4W+443nRqEt/AndJYQVJG+D4AVCK+Cd1GW5Rx+3VARvl4E08Db46YBzzXYiAvNQTo
qDzMH2UHtbYq0ZzYx0J7PyiK+aSBoV+hekNCiqLNowRloweN9dR0ebkNuyzYBoltPbUDOUGs2z6U
CCQfytpRV3O/LPqPee16d1WRxhfIB+aizAd4aYrS7VRdKjsIb8OyswvtQbEccZZu9DS33Nro71Xg
UNPQvMl158TpV2+UWtceUkT3F1no4ArGS3LfCHuYno79WWst52jaQNyn1qveJJQBDKngNbw2f54n
DaU7Y3H6WA1jfem7QO6CiaeiQub5qHEJL5Ky7U5ialIGc2sHmQm8WiH3uyCsp24gFtWaVFWxm5t9
Z9/6plVucGlrt8nMpJkx/SiuLgndu2ObaF22DTLohyaao6DPCDXc/Jiq4IFU0nN3Hdwr5P+t7Exo
ru0JpeWuKdzqwjM4X4PejB8MEz9YUx/dT1WonC0HaPKiHLZxnlfXeCAFCgUQYmTrltfEsfNTl0fV
atSH4Nk1LdY3wfik2NrXtbdXhfp1OguDB18q8zXQIZyX7xsvLIZTboC/y3rOb99DqDdjrt5p19Rt
Lr0uLik6p/VCE41yW4te7l0HBqkDsOBRmKDQ7VJ/DlH5TUDToJouHxrU+dcCj4VTqXjJqRGjsw79
xHpw4ixd9JN47B89MspfnNLPFkIxMUb3AWD1ufIh9lzlA9y/9pDFXERzE+catAy7UN/MzUhv0H4P
mmJD3iReCjXu1opjB0+hYn9OitC9hq0zXq0w/V0XMnwK67pYW+TYdrw1aFIlstokfBRcyPjaj3I5
H+10ub1AJaw7N1baPPTW1/l1qdfbPo/UzXy4psY3BS+d+7QrBaIpFM3Mu4GE453ftvKuxVhGaSvz
NLcKL4MmMyISPTeVhhm9LW1eWK2/n4/qOws9c2nzWPjzM1ivOyulRuJ8qCz5+uE9bg1lUmyE7yMV
J8eP4dgNn9QgNZammbUnFATVu/jP/mHqt7/1T/Nd2x0+9aDdl309fJ3fcCfHeCMdWKyXq76t8SWT
Nprbeqd8CHmLLH1D+sd0+k1w57uj7D9em7IYPuSsuKbeDJGkm8G1X3+3fmgvWso9bKAe89jYagQB
TYABULXhQxqiwSr0R6GV7ilsAghJUzPIXbBfaObg/E2zdKAD/F8OanR30nPmo+eDjMbMeIvkf3cQ
JQ/z3tWsXWoPyrY1fPSvwkS5aQtPX3a8AD/lltgEfdh8Qfn0fd70yWMTBoguRFF8TrJgPIaxDDdV
JIL3Tl8EC51C/5dIjxdNrihrI/UpkSiWgXo1G6NuzRPgLkhpUEyWg4jNk+OVRbGah9WpragWUH4A
d4EU5sYhv3U3lh18UgCez3Lo1yqwExRto0sJEvGpVLCmapKuv+ZGGu903ejB2Ffapcs6sXDc8NaO
0/ImsXRvj6K9tsvIpN6gjO2v/NwUHyMNKyl1qP7oNAq8VpK9DCEHukI095S4eEKQRF5oDVpEQ+XZ
/tKK++XIswkTqqkZWWjgFQ3mFl17a4gyu0X3TzWa2yCK21sdE9Zr6nqEXlNr6g9V7HT0omaRZu6k
apcPMPXKh0rWO8Rjiutr1wi+WwHStZ8HfRt/PkBW1moelVZKIKl6f8yDJryXh9/nAcxaSz4gObq1
u0dFtP7ga2m3q5TQmrRdMDnqKtgQ9fg5xdcWhRDNPRBYyDtJRDz3O2OCu0HvxeAVZbQHZIFyT90/
vOabVFWqx0Qdvzbzun1tvmarfJtK3TTZsFG36btupRuue4jVQTuFonbWkeiV+9pkJSILDZ5+Ilam
jmBi7nCjybL85Ng4R2h+9gX76WxR2UTOvtSRuNC0R6VV9LuJ6nKa+7MmHz4NjfnopNLYWFWXrIbY
IfgJzU8N3g3YlbkRMX/rbDpcTI4sf0uE37mJdNUe7p3akwupqOKuD1Xs3lMHBW9Rt0cNrS9IJdNu
PcktDwn08jpWmkWbuU9zzep7CesHjPY8EqlqvYKw2izn5vfZbypkczOZJusi/HHyDxU2URXoTobV
cma7zYS2vEVVeaqgkxRXKmXVw3t85b/Nw17WNXiyT9S3dJpjT3M6LcFw2OyjJVkZfVz4vumc501R
4w2sRFa/JrZ2z6FaMjzvNppV7RHMvv7Q97pby+6OrHy0f/thLGglNIfUW86fHedDd27DtTLp9+sI
7eCsWnyZRfvnzVjj5F7aPkQG3XkV+J/7CztYZ0GYXr5P7XysfPI0NPfzh80HJDrZXCs28s3cJypJ
EjVBSh5+vwn3cToF3FQu6yAiTUsvnK+kwXlExsoYrL6P/3AQSszGMrMrCTew0VlfV+4xV/3kKh1p
LKCWtM+mlp91VC8+KCaFlwGZrJ0sG/29kUfXeUINrXNh8+C+ummCcI3tKquq/cPTKrEWemRv+lJQ
5gtVDJ7N8aACUjvMTcOX9lJzwj/yYogWeRDq73s1jc5z0+WWedD6W9I+UGWx1lppQeo/jZ5bLVCE
Mi+W3qHAGGgXF87YU1fm5qYWarKdm1HbUSVh5aO62JO+nly8ULwoq15P9XxaZQpZiuyYuw/G0Jj0
Mmy5HJ3JhGhu87cbGlp9/aDBW069GNsK11qakQamf+qbN5pVxDdeGA0bv3fcxfeB+QiWttGBCPRu
7nfr1Fg0ZTpsWiKei2kYB4gj2qGfWnPXvDcmOBUl2WpuBElfXwISp5e52SWhss+pB839rzO+DXJm
xAYfRaTcv/XNe/NknnXRykkRlv/eN+/FFXauCn/ICmuAdGEizrqdkZSqi7TxgrQcMEwrXTimE5xn
8OXrAIxVsaf8eDuRKo3VPMLHRGtDhkBqHTRP3v3rv/7z3y/9//a+ZNeMynqW/ittkmuGw3j12zuU
uN79i4Li1L///bd3BvoMKBpK3WGpbKgQ/SXjL5/vgtSbpv8vxQiB6FC22fSxPyx0W80fMw8asV9n
d00Fx98NxnWYmNljhCLDySpdfVH1af6Y1qa3RcIs2vitj5EG1j1oe2OYCM7yEUaB3COaNWBT82ef
U2Zy70+Gi3MXrJMKgZX4MXBiZcPb73Vs7v52zPw5XW19PeZbP/VRuf8+9Vv/9DrYzy1dr4ZdrCC4
oVA2IBNXxwtVTbI7OwJD7qDWuxqSPtrMzXnAsPprqxEo6baZ3uWCqwSV4d3cmmfhKhZNaHGcsr99
0OhPUWDiJft5iptGD6pmm1vViYrjvJmNAmsP14gGIvMy6YxkNQ8QNBRHu3J9dO6n2YlvjnulAwQ4
oUGkHUBgq1BlmuEfkkuY0uLw4RUb0g9IjGh+D5dwmoxyqLIRUMtxV6x5cAcA5iqjcG+NJnJWuTYO
67kvbATo97CZ+BaFsZ+b8wB2HyvKFOXNfFSCqtolk3JncStuujbJV+1keNWUTXGi6Hvz+jb/1pwH
62lGbOuvM17f6OGfTTT2ytt52txlj+JGVnl122PIQtk5OqgdNXXqDg6gx8yxl+C1kVWYKb2vQxVV
rdehubMkas+2c2fVjQ+tOn6Kw8HMsS7l2c0yyRtNiqz4aVTbX9wy5ttbxjZtSxPSsUxp4yviiJ9v
maYc4sGq7WaThKm7tIJG39UWkNl1odtHvKSoFcd5hqStKZehNvoUPpDXDtvihcV9d8jsoJxCqgeM
7LqDlvn9zitZriTVcAdmDEGmoTgg3ukffNjVEhjpvAlE1mysInryrbq/1HlWbyJIg9Qjx7Mdj4m2
tKy4PXRqcMB8qZE1oCrRe4vW7McTZJOvm7mZ6B0LzhHpmqqrTsPkXq0b5dVXgmBrzk64XRzf9Rqi
qzDeA4zIde0QazgGx6N4JkPRr7VyWUyoOuhKK4I5Z+9hwrRjsx7JRhpxau5sxCPiIjYPZgxZm/W/
d/BG1uU9aa4satuDnqjtGaLNVjT5ePCIjlaeqyVEWk6z7tsAXfMUSKHvZwR3cNVLXY1Or/2j1mw1
6XpLNwnLVROAfJjtRLVAORFkJfs6qvtkhYdbhcMIDIoUkYGtmeHzXaui5HWhp8e6rpQMwjmJj9QT
pxaFoiJDOm5w0aSqwTslnuMeUg9mUeurPqjNyd9y2vjAMA+aM1D1tr1lgNDiUUYe1cnSqstjNLVb
a9D3Zc16xLCqB79QPilulk+10OqhHEW5gnE9bj3ep0BjKFwr/MrHrrSjRVdxbyzDqkSTR63PqmaW
92OFIgTaLvYSmUMktu3uXgXKVPZece+ZSB3WfjXuHejTG3LtK4hFBQ6ZbAJdFIe56XTJLa/89jzo
8WfWEODII6t+qP0P6WTAxYUK2OKbl+ToKhYpFSxxfBO3CC8Rx3mThVBj//mO0o037yBuKNswLP7H
xrCk/fMN5RWDUua2QammGqqXXI53xFDNQZ02ZZ02h7np9TeQa3R4Nt6p6ou1ivnTdvRa8ATwoLZo
u3eLDBuVs99b9rm3Wuc8N7URHr8CjbyF0XlMe7ESZjFsMquEllun5boIjXAtVXQTAgt0UjM6u2A0
glM0TOo2uQXOQ3XVpb38xdfW/u5r24YgV2rawnT0n792bWceC0Jg7ICq2405yo5QegxOoVV+kQg/
G2mBKb3FO0cO5tJRyCvNG2vaGxVp7VUBoxSvPzlJH/ix+kymE7WRyawaz0ltX/fCfj/C3aHKxUVr
YLJTU/o6aVEMpMszP4MEDreC3CssNDYeHo6/+JbS/JtvaVmqrVpoSkuWNj9/SysVtYt+IuotvaZs
9VgGF2PaFENrbbvCeS7dqDkNkZ9uoCQli7mpeejDZ7Z+ybNSXepUVWfc9bJJu9sOrYRL6OnKLrGo
2hlyVPfOCNklq2obJhkbT/ePBpmv49zKmwHxTui3iyAukscO0k9AmvWiNw6Bemk0Cx8y2PvOHrTL
qN5UwSYMnM91KoYPfmWH67htwEoFFHa1nH8aWcbs4hcLwyZG+p9fEo6QGheEjjiqY0+vnh9WY5ke
e1KxuxoFRgHxKPXQ3J42CNpShgd5uUkhvh1ypDIWwLDNLd2QpK11Dgr0qPaUufC2QoAkCd1Vr7f2
VTaA9RkkCK1OQEjcbaBrxXXE5uoalngW9CW/ijSyZa42H+3wo5wMXpuoytY6OnqACn/xHeX0evxx
xcnd7lBgNKTQdZUr/82KUyv6HFfXvN64jmNtBVlGgyi96JZVQzq3bmKqRdMGaiopqobv/L0PfXpt
qRqxWHpdEh/13tHWtm3xsuVFf55oHmlhApoMXChJlyEODYDHJmAR9P6CM5xIbgBqsrN4P0tXZ9Eh
p4vAKCqRwhuKleulAE6mMnFpZumqt5p6HZnQPJyibnZiYjn4XrzLouLiSXcdKq7x/3G/OCYnWRq6
pqqcoDeXQBQ1aT84oO5ICZ/gFoiTzNDnqwqtXXaWdjMqRXfE6S9bxpbpXQyAIrvaTR5ROfYBfSRN
vzL0pEAxaLyRhsRSR8sTPObj1jgEdkT9wJa3SU4Z3ehfsjC37vv6PXSmgbVIMRxG3A3ADmvvqwjF
ByrM9c7WlL3rV+tiiN0V6t3Ut/xWu6Zd/xQWBkvLOn6RWkqixJZf2ii7FIIsCl7IB6V+IhlkW4tY
rn5xq1h/cxlZBk9NISU0rre3CloLfCu/qzbk0D1Uj/n75WT0qE5fYt6b+wgsJl5RhxdIdDDRErhv
QJrpPFJWN6M3Lc6icdylQBWPthmvXew6DrPDAVhDkBDKQVcLQexb17suloeciv8xxw9tK7P0gRKi
edCM7KpZXbCISzKPo5LvhO2MNyXG0fCzsMiocTHa/fO3F3/99uB7HFUIzVFti2Xoz1fJmKdqXhox
CxMPfQLoChY5rIFqiIhuJgOse4plt34UsQSSItuXSeYfFB2fkYKyX6NhqTFDEmSFDXmX9Vs3a/2L
H8T+BTjBRfWaPzoRGqe0atqdzy8IZSnryFvCszT7RLnYsCE2//yd5jfBzw8GgI+6rROJSkEw+mYZ
EIxaUIoxrzawJ+Wylvaa0ndyKGNDP1VZZh8yODQ9noenGm73qYmNrxsH19ulbvh71TIo2yZKfx3J
nl/LKhBnJTjxMMQaZXBO3zd2Y6xHE41EgfqS6mAmEmFg5CNACoYqbhbzLkSNHoAWG0xyqIwGPXEd
1LwJkQwI0TtNsVzShfGhzZtiGXjN2Wh1YzcDOqu4slaNyCgclDK7qyJEj8roNIGO147ogPGlOunC
ylr6bt1NXxV5RFURB8W1EsQnEQrwE92/RIqG7BsmCwtf67yraMbwdVM2/otG3uwXz2d9Wna8/RmE
kPxn2zb/9+ZnaNCxhXAKcCbidPWrKEHrDLMDtLRiFKzaFzG2H32rVMBzCuXiSOkelMY+BVUHgLfp
SduN9n7kZb9HCOZ5zAQcumnTf9traoTfCrWw1obQwwNsFDKVTXhCUDE8heXwQDYpPINSa2CIlP6i
TrUtP2+2sLPi9hcX3d98W820NZXFp2MIMQd7P7xxZeJbDY5V5abT0eAtPdASjWN1lBHsaOMdh9RF
CtVJ/hg8/3ZIt0ZCgBsWZM8GrgQF/OU+hK/jl+iRlda+U7LkMppmS+6syfYV4oxum6VLLzGbLbkY
B/xb/2iFMb5TKFAv06wsl2PbOltHT8JVgCMBgaIaHeNpI3RgDTp4zeWAeM6hmzaUtpyNlVHkC4gm
5k1GAv9s5whOjMPkU5FjQtPViKIMA7jVMrrzULC3Oru9Ildq7jBAjVbZFDOYTlevzHT8oAl89oIx
ywk1Rbs3fQVNTzMLLllumeu0UJRFBPb4F1ea/OsC2MHJbTrpYFJVaUwrhR/Ofe4Tg0pUXMn+YBA4
oS7V0eh2vmluhsyJl06l9VvLREBB6/OX2rLbm0CHFmvaGwQykscUuZhVkeFlW+XW51zP9Gl5u0jV
Vj0rIzUkdIrsTUd93TGKamG5uIoq6rBvnasauBIvEWev4w26B5OHPVKjNgedgl7RZvrOUHp9WUDo
1A1nPWQmziBxwqlR5KoozXTX9v7L//xSnFJwFixLjZPyNq+A/Geb53lSboDq8wfgoVQmzedIFqCg
BUY5sWqfPNcLbzQ31pawau2t7djhvYlT5anEhsJT090s2Vvnhb+zkjmVbZqnyiGeHsc0X3bAQovc
zN4bmPySt3K8VQ/r3UuH59pSxW5eBpCXig8AZIZg0A+Wnt06MUhC4uSwXGQOkoh6FJNzbzQiSXhO
1O6rbVGh01rFgNBdAYF/Wl1i3PzJhfq36Wcd8GlT9FGyhY1wDvJeP4DOVNbQV6OFUyiokwht2GZd
3qwT1FvWjTXYd6C07bsxXFfwsAkYxLEFG3dGbDL/xbLLmFadb556hiY1DeDE9Nx7u+xy8nCA2KBM
lV9Qz0af3Fle+XvSw2kNmpyntU8hU1KEP1P8V/e6qx7LWDa7yjLkgvxOcDXK9oGy+ClIHNCrQYKP
oyN2amd2O7TQQsoCxUdsMqMV77NxFbB2ElK/T7lJ21Q+J5kRnCNPvRqU2FeDDcGBd9Bj2cTWoY2t
kPp9jqmgV4CgzCVaz6MH99p2l6ZX8O5PnmUf9YCRyHdYkVad7MFzjmPa3vugBU8OSRIrlOhrukkE
OJSNgMVLykgnQy9Iz/zztTyfrjen05KmqtuGxfqbB9XPt7afJU2B9w63dm0STnc4zTXw/5qmGKkZ
EYUFhfKlt4unrNNC4o+QM9xa9aaIJwwav7HonAdK0DySs0KQBvrgxeG2ScaW3Dg5Z43jQdGWGBfL
dcV6d+WWpfsxIaxaZGPBMgzStq71Pm/ryRit7s2bIqrOtQ41ovQ0flVIH0EZHv/5ixvT2/GnL26x
LtN0Q3co6Vjq24UZd1OW9y3XkTkaGw234CNuZjqlY/yyiiDY1NQMl1HntMtq6DBDybk/Q8gVS4oq
0aroYbnDsdXvo+FhBMKwhRaf7GoPbmzUqYsOpBO66zGihqJDqduJog1afZveQui8oGp3GZR+Exok
LqQXGBvMisku8zytc08W1MCRc3Sc4YV/UDz2o1iVvViSG+9fqtK6RSNUQYZjIOcbBe3aV7r0PjEW
YhItTm0jOUhqgV3obHBKQgqh8NdunxFy9qWOrm+Id4LttOSesocSQMOBqro81IVV/mLxa/8lX0Rs
bFrz7WoaPHreRJATGCQEDhVjA0+2QxbOOXdV52w2LK1cKlfLucnKRCObGirOGeCOPAsg3szCDlaM
GJuxO29co4ohfqXd+rUPha11zupxGRhhepsK4OquYjQbPW7T27kPaCwABGLGNet899xoTeKvFIln
S5iBujObdLxGDvwq1p3qi/QOCAeRqitaeXVivV2BtfNhEKJxrdaqc2i70jnMe00/3kS2GW6/9wuw
GMhuTPMGs/pDtLK7GXiFLBAtTO4pbhubOlGcAzix+uwb+BKmxth+SL3mOauraF92yK9cCSF4fwUA
nHJtaNaKHlofhrZFTwze3q5MXOsDcpKAsVuBFa7fZycAvx/sUtW3npGGy1ix+kMKFpH6QpydbWkc
csfWSKq02RmiZRRt+ZVwxp2UsUy/BonLIlb7xUNF0/8S9ViCCr1mGSogNKHbb5amSMvkim4mwWYY
pA8/BVRCXcSPwL5L1NyAlw6815/M4r0OOu+zYyYjCoOlu89B7Dwo2MdXul5+lkCSl/pkWi+S8ZL3
ubFzQx+R36yC2VZY6VLDm/CJyPFhKD2sruOCX3pCiNnRiNOGZnwy/QA4vCq8B68G92gpTn7UjBpw
rpnf+xDWZRIU+DrRojqXbR2tRqOpy8obFpubtoGTDF1LBmuMxtRlPilB4KyIHoVieusQvW0N98EH
0l76+6lFuBSdMaR+HAoleMBH5NnuIa+9tjqtIYjFRHZuKn3rHJEljhZzs7PJmBVJu3TSQb86uue6
rIo+G9ib33iJTgt0W7nQSycAO6kAsCYL/0oyMOKOsMQPEYGZqQUOCaJFO+II3gjKZol9i4ZtQRLC
aD8pgXKsua7/aBR3ZUaK/ayTIYAIQXYhrCplHfE6P9UueTnpQvGxkGh5c3gSTdaXHO6HjfMsK+pq
duLGu6QyFYA1AVCEKPWuZRCYpLgr92Q6qbcXTZQeutHpjzzTrS2qeM2lsFpzbaBZd8u9Hq/0qsnf
xwYCYkkzZE+FzF98iksvwEr2XA7YVDX88QolW75ovNJQsf7imsUd6jzlydSb56Ty4wRWUdAfAq3s
D/Ne9G2v9yBG/fNbRDP/cqXbGmVZloNkyjTHkW8SganpI3UuVXcNbrFbGb4BoC9AD2em/78KA1QB
JXKTVRIXC4mwVZwMCtrVd/OUzhz8fVHYD9Uk9vp9U0xNx9GrgzvUi+/9sxwsLOavc+emgM9fvM6Z
299nd3noL4E/1qs3A2ruWAs4+sOqnrig7bfNd/3JN32x4olD3jy0M1k0wbtgpRnic+yKcFfiSbBp
w4FVQl5fbSHcO8WKy4spKxWNa/oNsp1LPYEYpHdef8kHXnJeqiEvmpXD712rH3otFUAcuKZefN3L
tnMQPm+6xkR3Z96lEIzSeyUqtNeJ0dFDzw9BxdpqyqtjNF0vUfJ0V5GwIAVH6BbCUUKWcJyLloMk
eBiI8KpNiu7OwvWGD5lw0lM7qRO5daZgDlUfycvVwBbpqjW8WIYawYMw18S2HaQDo0ffDfgofXID
1EQitdCuRIDVriK9sNfLQrtpw8hbKSoPmiJsPoO5rnZFoH5QW8skMlTzdAFfzwT5wPs5rpG89L0A
yZKJVZSUD3aTyc8ANNWV29XervVDsKJ6RjaT5alFLrLj9qrDNbU5tCr1+k/Tx8n+MfOsHjUSS1RH
bdrMw1ZaT8Hm1G5j/9Chy7ibB7RyhMKSpMAXOOk4PurKEuyunl98O4Acs2opPjibWue1a5p2QRI9
ieErq5aGDW1uUnZ63dXwiqREbW3GJGTEjMjnz8M/zJl34yhw/ZXeUwzopVes506jBzHxz3flX18/
tqYLDT9PW7dMk4Xtz4ta3pWBqDwVz0NDHdcaNL0bDSkKuTBxxlJTYVO0I/v6Vm7XXevCFZu40Jsd
KnKUp6dNpAwwIRSFBUOAqzToVZbG8y6qfX68AIBAshrd4sPcOe/1asYT2LBWsYy3RGXUNqcNJO0T
Z9i7V8NJ3901xAe1LJMVMJP+qiGVs51PxH/9BBupZhjJS5YPJR429Zvmfx6yhP/+ezrm25yfj/jP
OXgpsyr7o/7HWdsv2eVz8qV6O+mnT+Zf//rXrT7Xn39qrNOaW+K2+VIOd1+qJq7/hL9MM/9fB//1
Zf6UhyH/8tu7l6xJ6+nTvCBL330dmtAy1BF/uGKmz/86OH2B395dvuSf47/M//K5qn97Z9v/Fiic
EU+h/E/KQOeTui/ziPpv1dRJgQDiZjGp6mRJSPvU/m/vdPXfUtd124EkZILQsZ13/6qyZhoS5r91
aQM1RB5EkAIX4t2f3/v6Go68/mB/DwOynJ/DX0JraUnJJ72J00IIXF7dheUONFx5WyVFc+P7brJn
FY3msiqyOFg4NZD7SeFF+9A3KvLcoqyUrYrcfkAWL2PNzQpyF/gDqkKawts5r4tTkgTmKjKG6LnT
ySHbEeICCy8M2y+xHxgQBBI03DpESbti7Fcu+bmXtHDUXeGG1cXP2gi0XC0epUwyIm49W4oGKXdW
BN79iGLMGiSB+iXqMmdFdRSVEYTrrJ2eBdEtUsHBoTTs6ALHAs90L0dMGR6CEV8d09JeUqNRV2ES
x88jD4knAS8Cs7RMN1ddndhHBe4aZLHAtIOFXSpodaS6PKAUnB/MiFJAGsjmsfO1+H0hMndEztSJ
vCWxBuhavgCgwQJG1R3ycxK92cZXnkRSZuR28cEqcA1CgHY0GsRbeX9rl4bD7hBgMtAIE4b3voG5
lSxlVobDSvr6/6HuvJrbBrK0/YcGUwiNdEsSpLIsWbZk36AckTPQCL9+H3h2d2iMQNay6rv4bmmr
AXT36XDOG6avkivFbZZBQ9ykaRa9+XZSgWFGDOSgV02E27edvRqDznEJVdTxLhZZ9zOZWvVO4/hb
oLqt62Smg5Eypq58AIOkXcOzd14LoVVfx6HEwwQjDPZNLl0pBQSNPNymhKjispraw15qo/5F2KPg
9k45dcdOon4NXIfCoF6EztaFkfTMncH6IFNV1ruxHRJ9VpdMRs9iZbc3A1CMYmNXGuVWPdCCaWPW
mfatclAsYuN0234rpBZuKeymr6JPu+eEsvyTb5qNg++P2STIrhstlF832kVpX1EWTEb9gI9yfVcK
JbC3CpwGcysnl63YLhIU4EJ/vLHdIjikmgBTlRpGoe1Dzr1o/Ech2XSlluBkhKbjaOO67ltmq9Y2
4rr6qwqyItkkxVhUW2jyE/YmwkqAvTmFwDFnGtTfBXYu9iYAVnfwNcN4jNum2w0O2LDNmOKdBI/b
9w92h7Yq+xZ2aNj72d8hxIu3iL+657oBsa33iwD9aTO7t3E6t7dtrzfI+XEvuDVEXQVkLPFy2cZ6
M962QaR4paZq2qZBmlOgLzGU16I2bIQRau68qMD3m8xM/dshFAXOiHmcTtuoN7QUyyuYJKlRydck
QONkX6HQQzUcRjgAB8sKfs414X3q6qqntQiQ7GPdrpqtUutoADqjKl7teoJaZpYU5LZJEAsw87UR
oqJTd/jdZr2KX6Qjuy8OI3GVK0JOIBSG8qkQcZBvwqoG26JDR3pSXDgudjRUj3VvmuiZYZtI2s2J
bts6cx8GX4jSS0Tdc6kZcpQXbCfA1yZFRvy3TerHq2vkCTfUxZDcRqbaxmebOr65LfupKDZmoEu5
LZSc/6ki2/+zn1qZ78UQafuitYcXV4bWT7eZdBP76wAD3yi33Nc0cqrmBv4daOpImu6ThTpXv+9Y
mjGtHnVlAI8UaP02Sgt36weFO24QSjLGLeyP7NEwoXh4VphF0xZRDVwsSA93v0j6gNGZEsP4FqHB
iXVwV38prCy7Vlw0mSuOGOOmGnQLgm0Zf8yyzuw3+WCGL2VQFb+CMJH7SSplcdfgyEGhUcU1yA71
eTkzi+RRrQAd7QKcIR+VUXESb6qnKLyuWWu5q/qhuO4QtJi2Zt0X2q4yi/qFTH/xC1RR/dZyvX4K
jMC4jfPA+SHSLPvcmln+gxRaITd+3uG9AsoCSW0FuultFcmw2Nmpqg/7qJLYicgMx1jLRMvwIETf
DahgUsPbRYoVaihtgx5j6sp+2lBnnX5oYF2Ua1e1xasjYpR6sgoTWrZF+5Gdg4R9bSRvdWNUVzko
CMDSoczJhdUlK4VlltkuBFcdXo+2MnwLMqG0WM5yfN5qOjXFrZZGLfckG8OgrWNqwS12tFWwjQtH
NuhyU2g4FFMjbyFwNqQDA6El+yzwyT3DSo3D3QRFK94EqW+ipFCV6DoOcfwcwf34gqY08un+4Cp3
Jodr3OBzaU4bS62QafGhgKZeIJhLaG5o0aFMLANABaJMYIbDrFPQ+0K9s0a7VWCANphYoZOhNKu3
zmyKr6ZR5hhRa5DLshodPVVJXqk/Khs2A91r29D+ruaoFQeDa3yxCpg4FnZzGk2TgNqYRet8wwtO
ftS0WlBJlOwRu9huSFjX7uiiP5pQ5dzoUWN+yalYf4/ajrWizxoFnZkq8r/HYy70h8qJ03EzqfXw
U3YpEUQdxZEbdPN+abM0NeTabNhn3MX3SWlRDbMU9d4Z+uKlMgYD0nk0g20hpLJmpNyqoCq5X20S
+vfY8BXfuIxPctNYEUA2KIAqMjOhQHgwFjvTtQ1qXgg7s1GQDP2hubXNFcQS2oe+wyJhW6i+hKg+
dcVzFUj7NXA767pWW+69AbDJILDGT1Ncld+rfELIC6GQmDwAphtKN6LDk5M7c7n/5RTBEolWNUeB
MNe3o+M7XmVrg4fo1HSTMQ1s1GcHDtcorx8kjgKP+FlbyBoq7h7EmLrPp0LLNj55pW+xDcrd7qcB
wgoU8MIIIg9ejPZx0GOg33y6N7VddCcgtN1naAI96r06sBLKDtm9Qil/jqKOdknuIkFu1Sjwt3Uc
ILUa6Td9GiQPth2pz3Ys7QSGpzld+xM1UTgkJW7MRt3os3OWUXlFNfX7Sqmzt8Cq0msyAeWhcUr9
ukV09sqMBvWGoqJ1QDCLQK5VH+imYhfcatOg1LcUayTTnn1tAG+Sdz9CMUKTBGcHyibKHgUKl59E
mEuHY5RWAwqgtLORuaNtM8hkSFiaQGBN5Me+qppiw+2qsKyoRHqT5Xod4zziGtdZ5SJuqVXWlYlt
GATWgPvwRukpmZphHuUoywh04ZjM+1BR4UkhLLdH+TP6Ooat8gvACX5vhjoohzDpEUrDufYQggMw
diO5b89M4unBLMNp3woDUH3ewjgeMrgOeFOknshR1SpM5H7qwDYfimZMDz5y+NtEhwxmi3Lap51G
ek1TcHPFgACtC6mCmFUxdGygeQnSuBnsV4y5jbAgqZ+KcU/uBhIfHuJf7bFz75y05J06t38sDT8i
o1c2NcV9k/m2cTjMpJzuJPpZ0oiML3UY2w9QSzscuNhlmQ3uc+FM+bg1EKf4APloCjjhhCOTwg0p
OIVO+tjDpr3Verf+4rp+Pd4kjanGVxEC1VT0iiJ/imukH14hk4afI+qizb6gcvA7UErjoMU+hahi
HOUu1EqsBWSrJep20lzumZqo5Wfd7ITnu/7IuCbtlG0mpAZa0CSD+aG3YR3fojPEpgJyMgqv0oxy
Ai6baL5vUt8ac/QzqFL0Qs8ALLnkLworzjeKgyCwVLXmdkxb58UKZfIchVDrqlTryBtKGHUl2iwu
ZiHFRsPWAA+O0pGfwa4gCpgGOLtEpqPszBZr2yaRqDm6RStKeBMKigdZm37w+9D4MLYRCyN1SD+4
E7JnU+ijwQQu0PdWuRly6V6nhs8WZiAnTA2KdMrWclo57cPGBg7TZsFzrCJCwuaLXwA7k80hEXlJ
I63z9jtkziz6aQrf1j0Gt8lmTdkWVSeJMRd3pFECk6bE9bkrG/OVXb2vWQHG/qYTHRuk37TXUlVw
SEGMg8siEhuyHvHbybUK3Serbn4VdQZIopuV7GvIQvB6xKcM5N6zLXOQ5KLWSwTb3VS8OUHTU65W
cbpCpODKBqH02DNDbxsfDlEcSDzEcVnRNqyI9hdDWhBRik5DSkBAXrsS0srVD1qOatdzVYvu2Y0L
pqHdyoPfds6Na42A5UxBLUDGPrr/xkQ2x02K4GMyWKX/QQPY/TIZ4fQJbQHE3aIxDjcVB1s0SqwO
5B06axtZN+ZWiQal4BycNJ90trEM1kiZvrmmIZ5HcmKvtT8lXpRnkDWDBga3MCHKGbHbYadtja91
lmd3vUCqY6PgLX8LbAasDXpfW0lo3I0NbF9YtML4ooaO+0rOBZt7o5m3ZGzlngPccdprN7RIUk12
Fh1GMxqrbWLNNIPOnHDJdEX8oiUs4xwjIkq+GsJpWRsjQW4P3Q6kPdgpP462DazCxxxbN4AggN3H
BBmgBvLKyxiSA0zSNmOTGy3wkr6VvA3lVFwjvylVsP/SeSgTPQ2ZgwV82xKlU7lNugZci4AAHSCs
dF9N8G2uikpjRhmhkLdgyiAyc7AQADqMWVMav6iXphM6x/kxsu91sgVkNKGIz+omEN+hNN8nJRwD
NzQ57aGJ9TEIx+Q3QNLx2q6r/ruvaJzdwkE+ohTAflzIHNS5aZIdr7XRwdumtF9kkbo9wnMWSwoS
EeU3q59sPktMvldkDfun2oP93xoyopAJzSd5HVHxgPLFrfJ+rKX8Ziaa/hSn2kAtSXPE3srj/i12
QKiCz3KwCXWS+hGlKD/DYDLq9K2ElqkArRjGw1TikaQrbvhgN4qBSjGQZVcPMnBIiI1K7IwputnT
B1LmzZ0Y4OOqNasWpVguz/9PElz/P6WuXCoI/8sM+4/U1YdvQH/ab39nu+Y/+Vf2yrb/ScrTtoFZ
wgMGJk+O6l/ZK0v95wwSUx3LnusUXLv+nb2y/6naDokl4BTAfMw55/Q/2SvjnyS6gLjAWBPoA/NP
/4fs1d/l4H/lrmzX0BZlYC2G5GxNueXJSMa4pAagIzgpFFZ7fdQX/50uO2bJvZccmx9g/J3vRcC6
GxKfB2hK9rlLiptiEmcIeGtNL6BPqBCJBFiZ6aVR32NCWs+ry2T9K1H7V572+MXXemYGXh0BqxJf
i/qiKyzPsYbHEpfzyKgeHH060/ycHPw31uHfHb8oTmE9YzlITFJko+zq+kRkt/NRuIhAopzu+ZUP
UJlVxx8Q9jEVzQ5Z0FqtbocSsaUh+db03ZnmV3pfXSTywdhXYhoyy7PxDACN4Zu73qTGd9nLz7W9
o943ZKNwFGLacEJKKV0W15UuPzmIIZ15wNzQO/2vLpK2RmnaI2xy08t9pHiS6jXBJRbgu2e3xh3Z
r+hM4WPujveeM4/O0YdYYOMBPDEKA0R6FfurLO/fJE4RjsptF0zaJpfpmYBY+6ZFMNs63EKn9YXX
aq52U+RjsBnC5MBldKfqmXlNWrMdz/Sf9jcA8X8nsLoI7CYILekA4/WamjsVOm7psFcTfY+2mCwe
muIeU0TYdXsbR+LTc2Jtxi3ivegBZmUlT8QBE6d3tGsyUZ1ZprQ57t4bp0W4p3Waw8trTK9C1hI9
EwxTygMq8JyPkqshyz9WfntlmvV1Xbe/LvuexRLgx92Aa2PB92j5T3yqQL1VHy5pWncXsZ+kCkvx
vDS2BkyGDPNMSPSnm35/WdHdRdxPFEgRrMTIehSN3HLLHQ+mX/fXE3YMZx7x/kDr7iL4QyPEtnKk
woHV3nXY2ldFb52ZtmtNL8J+EjU0JzU0PdduEYuTr2XQXjQ9dXcR6RIGtxmQdfPcTO2v3SxOtg6w
7DPryNqLz78fryMjkgCp6g+eCAWpGWffGZfto/qSQzf1IFqLedkADbB3CNdE7a9OT5a5W/8zqv6D
5ovVNQAfxcH/q9c4jjqx3AS20vwuS9B1lCqM+9PPWeudRfQCi5ZqGfOcJh6/ZLlLSlV4p5te+4RF
lOoWiBef3JxXBR3FD+dBsBps1JiVLW33p5+x8vpzjfJ4cCkt5ObQUV+qYlc/+KQPcVfmJn9Z64uI
hWuEhKBsSNL5w7MWC6/O6rfTTWvz2vvOADuLUFXyFknGEQ1zu2d7U16VIvZ848lQqg+5+blunN1Q
7ZO82dmqcutU0WWx5izCOBWJEXRRN3ho184KiA8ykWeQcivr2x/g5FGgZZPVKRwoRy/hQk5uBT2A
Nn5Ie/fn6S5bG+v596P2RyNzZaH2wkPoAzq0lAfT6L5d1vZiT9ZVK6xmoQxqmw6X2HhKQMhNZzpm
ni7vDfVi+20ogECYl6PXT9XViIyiHlF2wl67IqHG7H3iSLA7/R0rMecswhnZG21yY8ag1rIHMoQP
iSAJOVjPFSpPpx+xNsyLsNZiQ5T4RgzepI+WF1njAJzRSV/TAY3z049YGWl7EdVWPSp6UpaD1xvO
j9QUH7PUPbNDzuH1zljMmIrjSVQXJvI0fYeerzUqFMq0fcxspS7yZOOm29fqy2WfsAhvKlRUNWUx
II3ZH7RGf27y4cwYz73w3icsQjjxB4eiY0mBm/poMk6bwSF35WAqBk6vMajlx3IPmv30h/y5b773
uMXuTFFqquqACqOuKy8d0E67OejUKCXWy+TCDG16AM8CQgphLJTSaouSQnDZ3m3PE+Qo5OOgxgKz
rEcPLN4bci23Whad2Z3W5tgi4gPHRfJhnmMJNm07F5nArRUG6pmdYyUO7UXI+w5cduSPGSPLgc+H
XkXbk3QN8UADhfL19NCszeVFsBu5niH1yxybEoVkZgH6+k3JsgOgxs0wFWcmwMrqZS/iPVASKRSN
iGnweis6+yaOdOAd0VfFz7yMGgkJtOTM2rIyKNYi8OME1QHFaAeQkO1bBvCI7HP0cLq31tpeRH5a
oZYj7HndGil4qb57PUUoRp9ufGW8/yBqjyZqCLolVyu2VSltSj3mreUX2y6xPEs9M1/1lbC35kcf
PYI5JP2wznlEBumhCXfABa/MvJUb0szfZPzsGukXSZ3QfFMjLF9ZFPIQjElQ3+DrcchAS4sO3xdV
QpPCt4zL5/x/qt586Fg0FBhSDsACQ492YEWVGnuCtD6z6q71/WINqQwjEQ5VXeRP4S2zHU1hemaJ
WLl/6ks+xhAXNon3jBONrnyy1d+meedIA/TXZ734CkMFNRyc484kCtYGYbFqiBwrpqZJWQxRXvGt
bFsU36WFfSwYjVltcDLUzfmld21WLVaR0LActdMTNO4UDIaV67aW23qi+KrIP2OnVPWmj++dHgZH
6lk6SpTh5KXpdZXvdRBvp+f22uAtlhnsuktFQ3LMwwi59GyAGWmKM+NljS9WF47XwjFd0Fpdbf+O
hxb39xkyc1Hj5mI56VsK2IERDUBgJc4RQf6tyseny9peLCchBKS+UhmbQcgXeJWH3lKeTzetzWHx
zpZrLg4PbqcaaUgJ4s+4V/au9b+z6ebjrIUEzJgxZo4VE+R+09mM4+eBxHPWPinax9MvsDLLzcVS
Q525sUOUoLxUuJ/Crgw2BnZBmts/mUqy7x17p7fSs7TxTFStzHNzsTwA8itbk7uc5+TjMyiBFwgh
29ivUVZRH09/0sok/sPAPFo96xSd90hjrwyt2t0nQQ1qHNmWM8v/WuuLZcEG0oQBKyHShgC0g55r
6Kjk0WW74pKpbCcxRjtxNXngF1DGjyr1S+Vm0dXpnlkb7EV4x9agZU5jDp4J9h+Lo52lIsJevykG
4hpmtWXmnV3R1gZ6Ee3If3fxEJimB4Jqj4zMVi2HZwh+Xm3gq3n6e1bGQiyCvqkRTKwnessYcBA0
8vsui14ua3oR8wpm65Qnq9HTouZZbfvviIFflocRi5AvnaHBNqOYvD4MD5oZ7GvQrpe99SKaLdOn
OqXw1gEivBuIvJ/6SzNgYhG5waAHNjVnfOW7UvFEMg14Biq/Tr/43K3vLINiHuGjmE3UGg2sosYg
ZfB3McJJpvV5vmrMN7bOrL0yPnM0XJmWYhG+COqHutQN9ok+/WmNwQOGAwAZ+8NUVWeWuLVZudzK
wdLX8TCRYMiKL1M8XWkgxk9301rTiwAeJ1wToIKyhcbthybOX8Pp3P1LWxuCRcCmao1h1sTCZika
djrfC4Tzrdp+GOP7puDcmN0b/X3fH6x2b8Qfe8uf74D2JK/a4icnsLE+lw9d2RKNRVQbCCqMMWh9
b4rGj4Ea31ugFoHheRf14UyQOJ5qdlg50sbb18uBEonc+thAKD3d9Fof/iH2HE1jkSEZwZKke1Hi
b5Be2hdS2QyAFITfo1eYojI3d6GafuboLop4i4QMovDpTeyG9yCm5i4V07Q9/Tors2XJuZAtgBZT
shpUlX4jDf8ZEfXdZU0vFoNwonpWm+roQQJ+5bpyY7XizFuvRKgxf81RHxaoT/Qu2uleGRjfGmaW
Eivfw17zhEBH6/Trr02xxSpgRaRj7chiI1T0p8m3bvIe3kMUik+n21/r+cUSEEyxSBK11D2zHG4H
R32CMHDZ7jEjJI67Z4wgK6qC6WtDROWQmOMqYFvlheO6WATiIoC2OugjSiTRvYMLLQ6vz6f7ZKXP
/1x2j8bVah1sDDOahij5FonhI+6RLzJzL1sal2pCOLWKRDcJvUGfFWdIR9tO93rZqy92bKniXydG
UJxFNP4AgfkFL4s3WzY/Tze/MuP1+fejnnFdK2qGhMpG7XdPRmKm8PyqvaaFXxyr9U4/Y2VG6vOo
HD0jVTUBP7VA2RuVi9ZqblCjPrPqzb3wzt69VHa2nAQ8tIX0L1bgxvdI+tsc+wJM2bgeC/Ktzrmo
WptBi6jV0cNVGhR+PUVmnwUeZ6M+7afiXO5+7TsWQeu3eqJOZLo9lYxF2TrYCj73WbbT1WtndA+X
jcMifG21GUZb0FlQIZ8TrFeVwn27rOlF7AZWJ5HpIVlshOld6mof0rw60/TKxWEGXx3PnlhEY9NE
vDWnhI05pt9wreZc1hx89c7S2itRTVfo2l+f/pCVePizux7N1bq1myYEbO1h5T7sIAwM1+CV0R3Q
EDgx+zg/ExNrX7UI67QJpJPaNUspzLut0mUjAjFNDQQbjcfSadqtZfbudtD7r1pamWeW2LWvW0T7
MEIbwd6S84el/XCkczdBDmp14wBm9ttlHbgIdpGZfdnO1wCzEJsIS47Z+ijzqx/Icv84/YiVWFxi
4gZUqwfLpdTuBBKREfJFm5g6fk6m4vQD5uPYO6vKEhPXtEqsFqy3sB2gZhl7R802OFn5DagWCI9p
3JyZBWtfsgh7DKp9K8zprD7170YJkNt1ml3L5L7sQxYR36cWGHcXW8ku/diNbwPw20Epd3AzmWja
p6o885yVFf5P0vQoajhyND7mMZOH2rL2IcAM+hMaG+llSZUlUE4Xfa4aJcMBRL4pdhDHh0ez4phz
5u3nmHtnuJdIubEscqTOqb+Dlv6Q9tkNCOm7Vreux07uuzE6s5CtDLY6P/6ok1oVpmjVU3XQ1fYQ
aw7KPtYuw0Tp9FivNb+I7Tw0VQ2Y9egNLYLfVZyG97Pd8r6BvHnZ7VKdH330BV1RWylgePLrRfIR
G9xnWITnpBlXppA6/37Utm0j9A4Jhw3Wz/xbt4djneXlmRLWWuOL3btTfRGUaId4aQgRAXVbDmmY
5J3u+LXGF0EMmbdRfJfLFN5s1QYO06f54ni67bWyg7qI4AYrAZT4mZvCLh5qgP56+zkrbuLU2aj1
I9pj5tR9O5s4W5tDi218UIK8GKGBeUYy/Kq1fq/axZceMaIzc/T9SANL/fcg6+j82GigD17jSDR7
k99N9hpQEHfS+ifFhNN99v4mpy0BcG3XFZDEcfSosuSz6gY3ceJu61LdVk0mLhpz7T8QcIrbyjBh
QulV1FOedKGJaWF+YeuLUI57e2ykyXKKSdSt6nRPiXHuoLnWOYsQDkuj5iBLah9t4Rtktz4riJyG
gYkGm9yd7v/3JxEM2L8HGT3QtoCTA6xCHa8cRPmsQsUN+9yettb8IpZ7FZ/BzGaO6mq5rRAotZGL
U43xzGaz1kGLaLZQEIiA2pMBUtoQXuZ4b0Z1sy2CYNeK4ep0F609ZBHVbWL0A7ZAg1d3gHJh4qL0
/VlTpm1Ief30I95flVBQ/nsUgjTEnyJnFCor/j7XcrBfOQM0WhmBJRoOeKkTuRVvnzeAjAp5NTDQ
KSLLF735UoFGS/KxKOyeGkqnfomQwAenc+GbL7ZgNGsHO841zr9i2rt5vC9NHwtcd3/Zm8/DfbSH
FT5Oks6IcIet/HFEMjDISM+8+sp4LmFvSl2AGI5MtvcKWUUZfkQl5NPp115ZlZdi9X7WaELVmCIF
ZthbNCzu4b2RDxyg8ZbjGF4FyDOfftTa1FkEbzEqdlu6LkVeUznosb3VHHlVKcGFzS+CF4regA8o
S38vhtnuOMKCe7ZrlVF/Zmleidwl8i2cjFgTAMM9HLNv6LZPJalqUeKgWKmvp/tobaQXkcvdRqlC
VBO8eSTUOr/1i/pM/6w0vUS8DSF1/qo2uNgYQzvrWlzjsXpm4Vxre75MHU1+JzYsiidM0BKoRxs1
t65lnul0bWWG2n/Frf6PMhkbUbdzztR+jPxyK1XT+8eUTPig6ZQU/a59DqZmEHCJfby7zArVGySu
dSXehELvb6suQJemc4K42we10qWHiiJYjYpCEjzUTI/sTIlnZX4vkWRlSY5FEXSwDJUPQvdvU/UK
p9Yzra+cBjV7ET66L60amKf0gvR3bX0TIRKvmnkYpbsZKVJQmedEWDrTZSvxEl42hmhRpkYmvcn9
XlbWUzslLxfNcXuxAfYaJXiuKaXXV+1dL8Xezs+dMdfm4SJ80gFZlQQtbTIryV1ZGeTBrc+n33pl
dJe4MUWio+IP5L/VUPnsKMZPTn/RJrH7j6fbX3l1axFCod2qStFMpefbDTAq35k1MvtzhLm11v8K
Iu0fqGkgit7SMZWaZfvJR87NSS7j/mhLSeBMz0sdnZvJG6Ji00sHAehzgO+V97bn0ThaWMC/lFWr
srC4Rln/6AOJxnIhnPG/CbH/RyIhipR/tx+g0yltBy4O7kAPnc6Br0ORJ3IuG1RzEbOVMKoE+VhY
ROgMbkr81DYViLkzS+PKfrSE6+mpr2p+RiAN8E+e3UK+OrO2om7vs7R2L7r3a0t7o8b2qwKgdOlN
fRupHppo+sc0zhLlcHrer8XVYgT80Y3yRse2XFPz32lfjPtgtIaNa47B7vQTVuaQtRiEwo2xP0Vn
x0uqBNvlUdki+vZyWduLQweGBKamJ7y9NMQeGQzcqaszeYu10V0skxM6D6hINXS8m27SUj0k8c+h
/FXWzbkVfl4V/zP3pS2tITIFAc0qcZF5ppquj/puUH4CbUycj3MN3o1iUqvmwSmULdBP9tu9H6Ki
GxioyxnuDbnyzVDkzzW3o8DurlH5soL6um3vo1D75PJXbtJuUw0vOtN4cTuxK83Gy4sbSquVr/1s
sY02I3RV8FEnseHkOWjQCYcNHOzdDxcNzxKdh/eVUtCFsGpyW+x6ah9UvnVjf7r1tS35j1b60epU
YZnVZhZ0EdWvDjYIaThabnOAbBk71hX8ygpOlaGcsxxbCZUlZo8zT542JNk9dIzugOh/g4F+LUXx
+/TnrEy4JSRvDErTyZ0ErcDMcjdGFTyYOfD/zCn26WCemdUrwbjE4Qk1qca2zk0vRApog1fVfW2e
q9+s9c8iGO0MORNEe0xguoln2clOQcWXUsqZ4V5rfhGQReRPWIuOcAhD+UF27dZGAgd95jML4VrP
LM4uGOXYg/DhtIduhxdO4P6aJca902O70vgSsRZDZdWcmndXu+Aav68ryzDPHExXps3S3LD2tSYx
EtjgjRF/r6ZPgxYicxNnWzRRnN3p118hNKO58Pc+LVLsyTJZWl4gk2YzRZ8i9mm9t1lf5KfOHx6Q
B/uOCEdq+9uh8y/K2mt/rP+O4juZ9AHETozMgKk9ImWF3lT40ufumWv9Ws/NE+2oeYmLWNmXQBX1
VL/PknCjRs0O4dtKOQcMWnvCPB2OnoCUuFSNiDlVttbHNIp+IyC6M+g2clvn3G7mA+o7u8gS2SYm
LGSzBnon6VYT0gMCc7HjdVH+4HCuN/LyvjPbeHt6IqzN40WIm3B2A8u3eVigPjT+cIijC8P7j5nP
UV/1LOYml0emmBlpt8hVIuc6+cVedavq5+m3XxuORYgz3qoUiHR5gy8/K5N6bfnK1aSnD5V6LtBX
HrEEsYXSHHUTL2zPtv0vHQYYdlFvEbja1JP7dPorVtbBJZANIl45jMAgvAmzvTLVD+pY3aaYXZ1u
fmWIl1i2fnTiuIl7C4McLfCwd3pqU/2yeo22hKYFyZB2sqB7rLC51+pabnTjHKZ+rV8W4RyqGG0M
HS+OtOHOL4Zpm9jWY4Tw5Jnz/lrPzL8fzVA7QhZyQvjLG4dua9n5g5kVlx2U/nimHTXddqaFNL00
Pfy57/wJPwM7ej49nmvdsgjZUEl8C91C0/Njxdw0aG5gZhneBZgYn5kxKyvQEprWBmmK3CL90mAh
tZtdCWPzgz41uyJ71uvswmm/CF4Ll9VRGL1JptRPN/p9q2wHiXjZRb20RKmhpKsnvaSXnLEUT2Ab
UAjEn+pGhll52W62RKr5feOEiNKhOTOkkLHU9CUIjIOs2pfLPmGxR2OimcshQQIEtdt7M01uksne
ucyly5qfV7yjKapC1MUSBueLrCsOgy7QOnOu1Ck5sxmvHTGWSDUlggUPRYDoSsprt1bqjY5P9gHO
9q9s1L5Odv+QEhSJqu1MzXJhtmM5efrT5h56ZwtdItmQw+/aeA6RUbR7c1BTiAXxly63vhuWj4s1
/p+nHzTXWt970OIqPCia3SCTOJMjPiPry0VFK3xUPLBK+mIon7UWs5DTT1r7pEXUa5BJcE1FeDzA
PWI7NRwF6qgtvTaoEkzfRbtFTuFc2m9l09MXJ3PTaVVEypl5ndJPL71f549ov5YeQpzfVDW4DKSK
cPbfM5BddVBNBRka5MqfEf72EiW7iL2oLYFu2gBUhwC1PGRwHyHWbv22vDo9Eiu7xhLVhqlJwcm8
szzBKVPqgQcwcndZ04uIVymYRs7EIONbVlyhZC62Zaqcm0Iro6otAr4Y9FZvphB1sinczvetENO6
InIOyZie6Zu1Ryy2bHN0Rl/WkeX9gQzY8iBJUUQtWKyqLrIzZ9aVDXAJWdNmArWfc16yguDTABdx
68CgqEfcS04Pw9oDFlEtC3tQdNxyQfYN6WzKpVDuwABojBT3x2WPWIRzWKAWEgqUsoq2lLtpVLJ7
0WIg0wiyQacfsTZPF0FcFtoAOZ6x0HAq3PskNx+RpDO/X9b6InZ9bEUxdGQyoTicb9XsDoHx8bL+
X2LU/HEIh6aj7aTwfwh7ehyi8CbrL6NTaEuIWqnnOerb3EL1oh82Pb4UCLqY8kwIrHT7Epk2CMVW
UZwnIWOISNvF6HuWWwqnwf50x69MzqWWW1WKiteHpu5CYC2DeDeg76Bl4nC6+bXXX0SwFSeo5Nb0
PXsN2r51gIe4NU7e6dbXXn5+6tGZQ9cLkNklc7JCUW2bx6LDHLWqr4rRP6cdtfaIRfDicz1BarFY
Qwv1LnTGx8pXb/BSOvMFa/2zCNwkC+yxNud5b4TVo9uk6ieMFsOPp/tnrfVFzMYQFN00YWpORv+j
SJRrJzUu2xHVRcDGSsqJKEeDsa07nOAjfcCdoYg3l7w4Aul/Dyx+T3YgUEv2TMSd2GyTbtNb05fT
jb9/ylKXILS6SCWGIAypEYXxphzbG6p5L6OFazQXH9Man6NefY7z3D8zyO/PIXWJSFPqXMc/jkSS
rw/XRZzdOHZ3UIxud/p73h9l1V1sxGkfKb2R8j3Ic0RsXq26tzvZnXn5tdbnjzqKsX4IsPYtyWpb
FqBxMenAkwP/wnGeH3rUuEgnH1O9OWcbiGBXJcEv01UumvzqUpotxkdmsgZyCf6IFDoqmP6Yn7kQ
rA3oImpD/Dj/NYM6DEDxS392Ov2Am+FFV1kM+P7ulXRwA2yMefNatveaUgrUwapfqHfrF3b7Inir
wCilmcLuNtvp2o2wy9TOlin0968W6hKCZipjlgGd555p4Ek+9h8LoWz8Tj3Isnri0oHbsvPk/xdn
X7Ikqc40+0IXMwkxboGcasoaet7IejoCBEIIAYKnv55n1T/fyU6zst61WZEgKUIxeLhDUQtn6mJ0
FYWoI+2gDgC8NTKsx3mCspLuUeMgJ+23zzDEgzVwXhBzgXCqqzKEnXEWNlYXtg6eq3m4lalcOexb
fBvY10WUALeyGwIFMmgZ27vU2FsCsteevonHk9RFlVLAx8iRg5arP0FE8/R3H3DlRG5J3cpeolC2
4tGI+A4c1JtRBUb6drqBdb725hsnQGPgLqsY6xIO5HGKms8x17du2GvPvvz/Hz6AQKJCjTHaQmyp
5QMiYwg6SHWL5Om/Uwgo5/3fp5cgEyrBAI2mXCJPQ6KAPE6POPq/6yq+xYd7bfE37kCJsA0x6IbV
6UDnX4aBLBx456EE2Ykb+3ttkTYuwRFQb7AZG6C5+CXkbHbVXMp3xZgk2biDGQIPXWXx8DKxRWXZ
fSK7G074ytJsUW26GoUAD3eAHkrFIug3JBB0a0gzAS3PS/R733X8t5xui+M99wf8DDh7BRCkHSD4
tJ5zOmBq4e8/ccWt/V+cG/1/XVebvob8yM625lfkzeegj7usDpoGIkLzb+GHz3//oWtLtrnORRpU
fTPAOUN3Rr0u5c+4jgptouCdz7/87h/21sQaXQ6OD7mok4g+OkW6P+F83YiurpzULcwuCLjXigl1
2HmSc8aW+anv6Pf3Lc3GmKErAdVYKuDlIvm4ln7Rj9OhZMn77t0tpq5mIUTNIrx62vv7cFiDbKzK
MkO99AYO89oZ2lhx3wFeu0Bga+d50JYyUXQOl+EUT1VhJxMWtEnf56+3jG017a2dofK0g2rPfce9
56hJbxHbXfmILdKO+MHk4UoPcIvND3ManwJK9hOUJC53fZveImu7YgZbwN3aDCtkx/EJuurvZdTe
jUCwJAoCo+86S1u+Np+KZAgClNu9yT26On6r0vjFLeM7U5gt+st5xoCXA8s0zcsbyLALlBD/+fur
X9uBjQWHgad70EChTNwcIIgDXA59oPFTl/Z31fzr779xxYy3nGqUBmDpmeFRY+VfMNvr3gO56w13
fe3hGztmUPSCklYU7MK0VvniJztog7yvDUeizW1My94lXOHgGF6+hBV/jCf3+e+Lcm3hN/aLWkDQ
hebS4RNBDsXU0xAmUyHS6iMl5VHJ8gZm49rZ31zIUrbAmADUg4K5/zlVRU3tvjXrjev+yldsUVeY
KCgnY0DyTDqKemRZticQ9693vAZzJEMRC4yew63I8dqPJf/3trF9P2lusdW2cQGkt6I4V2Qc9nZJ
+wwzsFEWQnmr+Pv+XDlXWwSWFxElyWXdWgn9dCkeveRWmf7ad2xuZU8N0P3ksDmGavcqCLS/Bj9r
AKVoff843uYNvfYNG+NOBSJ5iDlh70v9iCnqp7W8BVm89g2Xn/zj5vcgzOnLFBsf9fLzhX+r1fqt
b6aHVUEIj3o3zte1L9hYtwqmxlBziVVnrwCY/37BJfS+Dd7YduR1SF1jxEb8IjjeWhNl3jLemu27
tj4b825qHqOMgBd34dFbvZPovwSC3HP7O35fGB9uDTsi01pf8kvStScGOlvIXFXrjRvtSqqzBZEh
9/FiiioNtKwgEjn0Ras+Gc+eV34Da3zFLW2hZPDYJILCdLDTafQjXNYDRdN1jG+R3F17/GVb/jie
E4TtZgNu6R0mONPMx2gGvLfMp6G6EZpe+4GNDTcJGxm0BqHoIOJXtPT2jLa7tRHf/n44r63/xnLH
aYrKbvDhV1NPFq3mu5FAqBOTfsdkjN5nAVtGtDKdJhdBvwAwKExuKntWY/Q+u90ixawP4TZ/oXh/
AiD2Oi7nwdkbFbMrPiHYGC4pS8MShqVvVX1IKw88luxmB++K3W6hYUEySsirX/ya7M0Ls9P0Fo00
efIx0nxIQLKfczP077ubg40Je5OkgEZjleqW5aVojwqYxja91dK43Iv/CwEgW4CYmcTYUiBZEBHV
3SvBnPSdixQ/NaXmxTI5nvPQ8LMPEbdbkeoVaAXZIsaG1ANdZUCCHcDRhixZw1SuFLQgPgXi11KD
YFR+R3CTaX+6EQBeMZUtiAxo0FUmzCBJtOTNL9unZK4e+lWe4dtvGEp6ZSE3xr6GqXE9RLswztgf
jRju2FB+X5S/S8bqp2qRRxAo/hTS4iz+3f6vnHG2sf+ppyQlDh81RvET6Ijv687duDeunPAt+RlU
tX2IzQHJDvHBiWQDxGQL21vMzZU8PMz1SAssZ//jfR+yucDRARHQKwViUE7hbzCMuyKG/NE7V2nj
CdYIMPm2BObVcejfMvHE5/eJsfyrEvfnBWKc8FTQo5Ov+8m/i0ZOchq0t9rI17Z3Y/jWi6SdtQl2
AzgMIJcWhOCGS21Z7t616luIWQlifUnEEIDBY06yPp4hZhl3NwzuystvwWWkXFakzgCwkKYPHjsP
LPQYOXvfcDX5txXwx83dJQuohUYsjZpA4wCRWSxMDyqovy/MFWex5UEbaFRX1YAWdROYHwy8rhmR
yUl18lir8p2dqC28jKBJ3aYNwu5liAqI3fKshJDpjTN/xRdtAWRhJUxSEsy5dEN6SFdwOibrAGJ7
TA7BuvZea6o77ZX6RxCIW9Nn13Z8Y8TtMEBH1u+DXQAofggUbQC9zr9vyJU4yt+YsJ4oxJMvbeUI
FOimpJ9E1XYZh0rv359/7dU3cbhsG0FbH91fVoGIODEd5NyJemfx4X9gYo64aY4h2RTFIo8gkBJH
t7jhr5zU/4GJ9aikS0mBEu1tYVPxEEKs14N2bg81qxtn6dpvbBLqtp+lFDOgPm2NDDqoUshwtZ+k
9B+9idyaR72yw/8Oe/9h0AvEvFOXxDg8xJ6ndjyMKjyIlt/KtK7s8BY7phoZL1CfjXYwYPUUKDHu
DKbTbjiMa0/fXMTUH0ZoslI83bcGUxvTU9eb13edzS1abFWu1uCnh+hnu7i7hjOdcT+4Fd1fuee3
7GZ9WLKaQfViF5mfYH3ZE/4QpKxABle+ty/+rxzVH3vbO4iz9D1w8EkzfY/HEFUZVw77vy/PtYOz
MV3kzy0EhZtgR/HCxyVc4s9xtZgHL3Lpx/f9xOYeTrXXSoOG227mED9grHuMZ/+urPT7UpUtXExH
0EVVvL8YWHyEfmwx3pzE/vd8/0d0v8WKcZ2oBh1J9Kkm9TCBzswn7b7FemVeOn1uNdvzNt3HMsoa
FXyvifoYOMiAld4hnupDZJKdacn7hqvJFlpmEc9IOiJC5mxyGa8asmfIjotkEvP7LPF/0GXTICz0
sIPdOKbVro76GmCed+KKyZbzTPZOmjTB01U7FCkJDgbM5q7rdjywL+86bFvqMyiHdwv+YQB9pdBa
R9zRCP5apbdKKldc1VYJtOtGmUawQUyAkftyYZ9TfWvc8tqjN7c0pFNdGl4qr5Tz58uj4+QWR9K1
R2+sPBWpIrbH9WBdWiS6fhSBfl+ms8WVIfWMvHBOUATq1uPQYEhk1l/AnLGYL0L3441z+Z9+Nkm3
+LJuaMd+7S2qKMtyr/jj6E4pJpDLsdrNy6e/H53/XCT8xuaiFmJII9C8IwEt4+hbGI7iK2mi5dZE
yrXHXz7tDze+dJx4nquBKibsvh1Jk1WqufHq/xmv4tUvsccfz/bI3GrZlhezHc/pImk+cIxKa82y
dUhObm5+Qwe0OwBKp4q/r9a1Hdnc2artQwbcSgB29zn42lBB2tzprl+ytPHjh7RubZn1sh2e//57
/3lR4RMvy/rHJ9qWT3U/CZRxEnFuUhNkQ9l9mAAn+vvz/7OOg+dvwm8TMYiaVrjJMeBOPjhbzqQw
OgYHdWrAqbDrZxd6mTLr0OVSKe9d8n/g9d18F0GwFg6Vx3ZRDYyFY+NPsDvnYUtfsJi7v3/btaO3
8Szd0qZDBY6VXRgpk4042VAmTd7FIY+V2zgXUmGEHgJXcIl+9LkzVuaU8lsTt9defRM8sNFA0EZw
tuvNVGcqwlvPVN3i+byy6VvoG3AVXgVSLpg8YQ8g7D7TVJ28BlnSHGF4gfU7YFRuQYKunOAtVg1c
+I6n9vIpizmVgYau15JXnB7ftclbdVLnVKC8i+KpbcBZKrvAvaIdLG4AFK54mC1eLUrDJNX1kIDt
SuB2speNUNXah4D1NVCkj6Pa67Mq9agtQI0TPbuxTcyNEu6VQ7DlayND53iToL4F1osQclOBlz5w
qoZ3jUrABje2v6aDJTFv4h3Trf9hDEN9dol07xqyxuM35oekWEivwsbHUZkPIlmzQdMke9+2b6zP
19afhYBtYxfqYinZnRbl9M6Hb6wviry0SRY8nKZ1vyde+92uy60Kzn+rbCTpFmuGnM8zk4enG9xV
3K65WNczEo8X0pKXeEBbuxK/Pd7f9U3zYjHEzyr03rQHMhVjSRaiHGAgkSdL7+eo9Ne/r+cVl7BF
pmF8s9cl4AK7bjT7fyePjT3VvCf7uV0GXHHTiWJm8YZZXTnZW5DaMIPNpBJNuMMk+wLIfPLtMlH2
9y+59uxNUOA6ujSSpJgx6jjk7wT0bKqCBpreWKnLc/4nN8L2XfzcHzfyIHUpiYeVIsJ8mzh/LCO/
GHRypoq+vu8TLp/2x0+QASNxywT/7Byvcs/1Fbi21K0a67UP2Jh9RNq0cwM85ujVRVLTZ7pOb05L
Wxi/rd+5CxvjB12ECHwPOU89vTHmH3wub1T1ICF4edP/2oKN8Ys0WYmYUJv3gsTJvEoC3WQeiyiA
doTcSwPCFjsTU3ilUKcFsFEwHwXLqXa93vtjvxyhW5XcNd6yfqyCWB7FSgYw1MTrMwa9y6ISsb8T
0RR97PTwdSGrOQyDrc7r4uy9mBnmz6tpurcsic6Nn3YvsgbZZS0SmgWQtT+HQwm4UxqQ5S6WSfMY
Trr9Epi2PtCkFOdunHB/2MrPbdK6A/p03aPHm/UOaGVdRK4eXoyTqEurGlIOaJ7er9MKfi4U9ev5
YcRbg+kI0yxJ07q8i6T6TIdVPQmoM2RySJGlTzHG6jKBALjME+FD+FSS8ovqLlOVLGolVDkxhJwF
MWhYoQTJv/Nq7O5lCOXXOB68cxNUHlhC7XScuYWoe5Sau7AeZFb55h9KgCUdF/mTK7QW59p5hRs8
sgOaSR50TcNce/3PyFvXLyuYuHZaDyZPy9WcWGjWLKWrlxZlr5uc9vPZUt2evFTRh5rSZW8spHJ6
T1bP1E+HXQqgTOHPmPM1LK6R3YYnCF2cnQ/tHkyb1Xk3zXXmRHeXhooeliRa9wStp2/BrMcD66Mu
mxpd51YB1Wsuyr9kjcjZAc2ACjq5rzGqXfhLFxeo3D77tfcWugBsnJP4Ucb6h5F19+BCOeW+mtZD
nC5qF7lEHMMwWYp+4X6Tza2FkO2IDJOTUEFuM+bHvqcT2rpyKPxhqneJ60QWTotWRb+aZt/Uyz90
WdNnv0VyCp6kFRWN1IfiNtMPIIGS5xaEhrDPNjyZuPdzEhK8PipUmR0WoBhTDAQx2nhFWSbm4Eej
LoKuWzMZYsab6QEt97EsC7fWn9YAipjf+mrqzko5XZQze6HhYoFnqxNI6EGFO2eNO+h1HV1mfNvf
r6PiCwotXZSV3SRAlSnHggxVs9dLZ6DejOh9r6eE7VRcSUxVTZ1NstKrkAUBdiE/IRJaxcMaRja5
l54qxbNcpJkL1hEsW7JUkZ/Fs7TrXR2rdCqSpFrsR7k21mEykVXpUKwtIeRBh7TC/gOAfSCl75NC
9rbhWGPQ6udSxz4rmlmqdt9QiwaFEFX/MxlEn7mRgcTTn/v2M0oAtds3MOwPgtp63k9BU5udXGbV
3s1yXb9hDZNHtY5JCyayxRcZxBz9x6Fsgvp+MpTQbPKT/nlhDf+swRRzhnmNJgtKqIpkwwJ6iFDM
9UcoX61pEZAxhl6tH1G6s0NrvtI5rT9DdFEdVW0oyyc6miRb9TiD3mP2/ZNsSsiTTxAqX/ZpQEdy
FFz7cEppV6O9A6qrEJKgNJiS3ST4XD5jRMvEmTAmYfnivLnFmGvJLt0a3xw081WQcz8a0t2CGtYZ
4iDzM/q9dMjaMXIlBLfjQT9VCC/lYezmxuQi5BPNPMAoWtCqQ5KmSFnP5Jur01oWsp47uR+DUejH
JtAp21d8kEjWVt3QAvoc5qNfW7/dR2tI58LAkoYTEiORZK3rkuFTbZpl3YtZhelT0KW8+xyuQ1zt
ABBoBqA4QExcZ9JA/O/OJXRRJ8za+986HibzhyBiPtYaCFvNPzRtZORjWcoBn8/kMHcZaNqHXxwl
kvmDqNc+fhDMAxq0SafkIwZdefzYp7wSedD1kCfVTTirM5O68pHZskk8DSjCQ7t5RVfrfrRz9FAn
k+QjlKlYNz1GSif6M7ThBpuBf2RZm6zG2HjqZTYalfu8xCRRp3SBciEssJ9Xp4H2op19sNVs2+cp
GUO1Hwe58vIoMfemjxbXgPec0rmL5syvsH2yWONOo+Nve8W6b/08oQ2XxQaq7PBEcllMAYq4hn5o
eMn8QlTIZHfe2lJ50WgjISj2WMxwHBsRFxXvgs997PdPUelLcOGhe/HTXwbGjniH0LzUIrBkN3Bh
1jzovRoXjBsxMjfbRj/aOKFpsdCqEcUAdvEmG4B9RNGSEnJmcQCnVMa9njMzqNEUSRWxsmgsOMEO
bHDg2QE2QrlMjrQddpROVmXE7zTI1acGD3Mt72LwVw44cwBBzvFdp1dTPRo9sy+ziZYQGx36Q7bA
Z/BjK3RJDxcu47qox9KZn3U16PGo63VV2VThdR6icurId9cRbXLF/dJDvxil52fYqqxOBvMJ9kVB
U2vIjV1kWGAEJokzL4zGL6WMDHmyCprMhyTw009DTUgCA3bMy6Rz4VvZLxM71rMfQzJkXMj9EkNE
snAsng26oWpBNEHSMs4Dz4+XPIx9K05r04zsdbW2dZlox0pn3cjH+RSJ1fpHhkAOS9OxZXjk2ikM
Ma+i6w5QdB/LTES6iTPpgSnzvm/She6E7lr6SrR1QGeJegj3kGPsRN54Lmmel0BpudORrONT6GLc
4X2/zIAT1L3QJw2iP/6BpykZd0SyYHyNNWZzMrjyFMw/3dg3H9I1akjuUO9LwBjnpq7FHXDpNqK2
Ns7w1UHSwoRKNKdCXkJsshypDrMRUhvNeRZhcgntJqtfGA3djy7E9VKAfX0MCzKa9TUIg9jDdZpq
+XVMLbruBAUfVlSqnB95acsgTxPrGpQzfbbkjMwamlIThiL3TqXp0mel5KD7SFPvn4CD/gOEMyEO
XWYW2MUzGJ5IhzMWt97wxMBq3L6AYHIcjj0Z0i9VRKj/uU48cKLksmdm/paMLE0hGwFkKb9P1rVt
qx2kZsz4WNc6bPdTPaBTlsJl+0cjIcEGLsaSzi/qort5ZmHdsVwKIRwYyZa+3kuMhsZLgcuE6rm4
lAvAedjPFSAdS89NX0BHNq7zZh7m8BduuZ7v49p44g5BeNpmHIQLFKCirq2/hkFnHmeuoM3No7ZN
fjTpbPQhwghD9wrYU7nuubO9f1yTiJssUgkxLws1GDFkMyaCd6jaYSoxcYyMeejpIcGcPCYgXmfR
xxTZygCOM10GvC2MSBSgo8kY9JcgEcFEpZPld4vm/3rP2hi4DkYMmEnCsq6CO1ZNVI+5cWaxMH0C
b3J2GP+OHlLZiJeo9Zuw0BgbHLMVHP4tqrDRrIsxMax69Oo0HnPPxx88khgKAsc1tBirDKym1VvU
zfSjqRAgHSTE9egh1axvn1oFKtesNYFArhsi8izgEsPXqEcbIo+0SMD74g1tjEsYWtMIzJI67PcV
q/0lS+qZR3Bt1MY6o1PvgSE+1an3ODdUv3DXDripQEup9iYeW/WyrBFN7hgkrFQ+OT2Mj4RLHFrd
AH6Z6b6EjIwwVTtciAJH3mYr4C7mdSI9Ule1gpRqpyF01z+xqRzHHHbPxLFbpYeyZgXncGdjXDpZ
3+tp/McE0cLyZoR4YzE1QzMXA5+Tpuh74UNdZPXmvs4GwMGCu54mfCw6AdVjvIUbPhDZ6SpfwR//
gJkQyw6tT3GG5jFR3n5m3AZZZ4OlfViZv57VpCdd0Ij6vyod+B3EsPsugVJENdPMSZ+jZeH78BVK
2KV9BnXAVOcrLudh70I2RI8AYYPlbwDTVnxgnovpnnGEJycI6TZpwRIixKu2cy9+top6MJfZuPkQ
+h4+NvEJjlk5zxzbheNU5k07y3jImgrpynFZgdw/pmHVsqd4rLxlj3dz030kEOrtwJ7ngyUBlHBt
Di4xD+XnlaJUEvs0OdduIbYgUxzGdzVmzMsdS/gCbS3QW1Qnz/e0f7kPPf9rPzLKc4T2mGRFsDRE
5hhhL2Wcm5im4sfYWojerBX6tGDf99hyMG5yBMy0CqTWBW/LUD7UAbqseSBwHrEUCVTtQfMcPFRC
uemkwwp00hmIU+K1qGPtvqe+Am9lZuou6o5UdD5Bb8hCkCNZpdXZNLFa7DVKhlFBGDfuGKo4tA/w
LdK9gV2zKovJAvqbrwvC6QweSOkjaWJICJsYgm8Fd3RNYFllOBYruH6qtz5RurtPrV3ssRtpnMKi
xdS/lQZ6kvdBbFrzWys1+YcO0xriuyXNKgrJw7B8bni7NK9s8uA9QB3Fk0LVaPRGQUy/dD61T5H0
k/HX2icVBaqp5wgMVTfiBh5cjbQwqJV3SktA8F5Y2rIxv9RazMfZ1lY/Qj8nSGGAyj10fdBGJ8XX
eclc3zH9EdsixydQwSz1J156SnwFrVhLzhQ0EBxiryHTuawafU6dEPWROR83Cjdj1O7I4ANOj44k
KEgrKAa4j1AL6EdgTFaG/CNYRu/BiyNu7wKN8j9cj+fGYu7hU7PEeW38PA41Ngxh7jTksa9aPzc8
GpGws47KZ1D9NvEz1OGmOQMHDo571uu6jJqdSrEtSDIS4vIVuB+7K80Md5Wx2ujgM3erLh+HlINu
dWy8kP+0ktP1Vzq51g7/+D4Miux4ssbsueZuBh4J9WQAh8qo7T+uQMQTJBpLvEKYOkRqJqZlFPbQ
NVHJ6I8LucTs7nkw993yjNDKK5c8nZiElVuAnMAntnpIjMBa2ydN7tcDqVGSRip2BjszWOYQvWmU
eCqkCq+TxOg+6rEYsGzjAlOuzCJRLvtY0yyZmiX4gjhS9CyrAN8Wv3vmkLrOKbZ9P0GBTByV8ofT
VMsyypIF99rXMHUm/ZqWxh9ex7JS8avqYqT4wbwge5ZeTL8aLcaqmKHW/gWgYYN5+3T9pOCPTqvC
CcjqLiA/tJ3mYnR+fepLv4rQc4raQzho3IqeQRdP0JqdhY4ud5leJjwfkXDOJ689KyiOID7HlqQY
uvTSN1vDqWV0WBiIAyY29WcPrtUvwKY+pXnHaOzjHPXzm9+P9dcEyQhCow58nYOs4UsrhQjNQ9oK
wHygDosxzVn7tjlODSpIdtAhAayDevcYCE8Oqeyqn35kybPTfXgq00bfQygJTod26QM0+dSvfox4
gWm15gnJmdx3dKJnzDOnr5eI8x9Vr+wYpheWGAQVv0SDJHv2O//V4N46AcsGsUI4PJLXvSYYWNG2
eWjlkoz5MC/q2MDqfk1ktkfl9fQJqsxesbB4OEco+oiclQhZIUusvrEhTLOoVdEhkqN8pREuFRWt
yWeIbySf9KymAtxG9AxM0owPHDAvzmtb3hHs4Vu/qOVEICf2igJYBJIoaCd71tE3aA74BwMRP5QH
FLIrjpvuHjNV0y8xWsR0jenUb1dF5akso2mnlJSvyqRRe5/GXD3wFoWBBYkBwk9vsocLm8cehSls
n9XLHU5hP2X11Mm1woY6KfdzQxBYYbAt8yJMXTaGO9wTPf5K6kw1arI7MPjqpqhThhMSXbxovqCl
MkCZrIqbR+vYRQZA9mMnW2hfAN6SBbRDNhiGXvNSJxy+HdnIP5U/RCIb/RmlRj/s/WcT6NjtRodG
dqYniAKDibKXuGQaFeI68Bo8ozQDLnQIEiNd9nvQJe+ioGIVsgtUE19aUHpCaETgLvIDr0BuUz6U
HvHPoYymDCIowWevsqaGkm7Qo1iwzEEE7rKq3lWhpiIjUAlB2StswjML6qjNw0GBdMJrtUXsp5cE
RZlwJHcT5NY/joEO8xVm0hTL7MkjaiWN2PeIqB4Qzw0HOHD32w72O4qi1TGYunrXx0TjtNmPaR+e
7dDwfQ3GvztVQWytbmqKnAYyORkXlcktkoc4IyUY/QukO/GZKYtdSgHaUSfUHgxo50sWDed18tGB
9RIJDYNSsjrXM0dxyfVfkO49O9y6J9/3xw9idcsbXZu3MlosKilB+RyVqHRKf2jFVxe39g5lvjHJ
B9NUuISq4ZVVYfsRUIDW36GwPQ4Qbgm9H8RMbT6W8okTlFbaJiYHOug1b2FAEDbvraD5ki7+CTw+
osliFIZe3UK7LiNgeii6msbfwUs0Fxh2C1+xNebJ67jDyHXH3kY1lb/QTtaZURC3i4A0zRbUGt/o
qCoGYbrkK9Q4SSbbqQU00S8hJ4x0mJZTDxfb1uC7LcekgOAf8ui07J4axpG1uvGTcK0uUhnwXBpQ
6t91uNo/Vx3GaYsKGic8v5QQ8nmVceFsgG5Nj7JmCqGfaJx3XDRvHrhSj1MroWUDiQ4YaQeuATf9
g0ipR7F8uiuT8MV1aF+qkiAZ7oYPreruSdPek2j9IlgPAWGfQaBoqO4iFBNxsfx2YuxzHMyDicWb
Td0ricszjO4uCOFZag6Sfjp1b3XfPCKG/xjw5SxU+ZVbYGNYhN/9N6sYkV/CU72NLvx++WOv7pJ8
Uekr5sCaF9wYd3GIJG/15y9NCHpahA9dES0GzH2NOcyga847yL30AzJ5z9YFa9vL2GkZ3aHst9xX
CYlPrg5S0AuF4VeWtKjVm9C6wuP6IDt6D47MT6wUbxVkvDMEzp8QRJ66IfzVJZoCKDJ1xYBrPof6
+ZCpiUKpAvgHZ8VDxRqBDqZti6Sbj9LC0vQYP1TL+oj0/4W3EyplvMyDkp3SmRfwu5kHLc2J8Wpn
Kf0VL9UnZP8/K1dBr2YYMx/hAsrdX3ji3a0U24ux039sh055yY4eI3lUNd9QJr5Hjf0ToezeW9AU
VMOHUqBV77UtwsrqBZVBINaiI5fkH13qHKIKPDfGeybDUubokDwJkh7dsL4hJXxE2ekLj9IfY2W/
MdJ+rEPyEdUtkLknn22F8rxn2VGGF2xa/dxN+kM6uClnUYNshscGmh0IqnnQ7lSCupIrq7xqusNs
vW9g1GZZWmuK+NEXR+dNWcCq+6BFc7M2CEshVQoKlQudbnQRq/f2uCOQTdXkY+cvoNfpMaOnTx1o
v8FnED2vid11MtgbkKV3TXo/tuWu7dAHT2vvhGr8LnT1sS35QY8QuUFdaITT9XjWJSYHlI9lLujo
3oEISs3rAO9hvrYlVqSJ+rt6Lo986N/CtT2GqN+jn5JGmVu6IR/i4W4NxX4Zu91E7XcNVmoS/3/O
zqM3cmxLwn9oCFx6cksyvZGU8toQUhn6S29//Xzs1UCYqgZ69R6qq6RM8ppzIuJEjBwfpImQdiWm
0fQGUoyM3HhUgQ84RS4R6WYV8GXYV6/QOR+2XtKYdOIzMbTCoxHZR7J+oQe2vHrutyU/S0DAqY6N
y+2yK6o+WJ87rqAnCRmnjIYXVeMTGYWnCVl8CvmTLmRTOURtjY69a8Mk3Ztx/ti02ROlauMzlSE9
Lc8/VXIke4vhA6uydpNSX20tYQB4Do9JpD60bf/uOPor0qmjdJJn3YU5W1PsaPB2hjXu4zE8R3WS
ebFTnLKoCCK72JVjtB3j5AceZBtLVzfg3CfX7VIIpISjj1rdDOW+CKcbpaZDVkIYxKUTaBVNvAk8
MibqRyLq2pOFRbOFcM4rzTb1MGBKwfHGMhBV+6zKNOO4zuOgWcw3LoGbqQ9bQPPCi5AeHqZ5uYsi
8yfF0o4QhUM8OVd37n+7KbVlkhynpL0a03Rnl8vi2fG8Cwt6fAoSRwyPgyn5s3ivjNM1jcS5t8uf
UxsH+HQEEZcU3cPwmhkRjvOUXVF0R/rho2LJXZLLl2qxjmm6BLlLzmhjk1k7Kl4acxGbjfUiym6v
WO4Z24+nNXs5JRSbkdmTSqyh0DGNEtL6XavpPlGUvZZHe/Duc6nET4XWH905DSytfFx0a5vD6sPJ
bqbWfiCr+Iftduw8VA0lCgpvEvq9yt3ozTFNSD44fqfUv0t3OdTV8pDHg+Zzr92yvrgqUX0Vc7O3
V8v+fsmY3lAOWgMiwWF2s4xpC+Z2SSwn9UZDvGfqeN9n1Vs4RI/GEm5oifdJWryV9RLYSuKC6hSn
qTKegM0udtR0XpoOvxrWuzMqfmJMj1Ncvco5OuZRue3t7JCn9iZyqqO24F6udYfREYfa1S+9xukR
a24IjF5sNS0JTK3cLRk5Usp4j8b+Jc1aOBdx1tSKqQepROxnfcslRN5urxL4V3UPoxImYF6g4Kiq
DZ9m/2F9a4jSDzjib8KludQFcHNq9m+dmB6aSP8cK8rCeRrBL8VREHQ2JflOhYIpzAxlUn7D6eGt
5ICc3O4wKE1gNCH7X97bHQvVlvPNjoeTmTFAIpY45fR19vkUnhh4C2A69jKyH+fI3tlt+FH3452i
FYPXNvVZqYdL1ORHYag0s+6VZvm6zM3numJbqflaM8QbueQ7pQNEq7Wj0+nPMu1A0RT1kJfpIwqw
yzzGuWdKjVRmlR6yh9KtVe0gXfmiT/p75yijlwnzPi5jrt/kxbWjF2J9ry630jTpQaoN11CLnmpE
zbLTCDRrN84w7DMKsXVMzwkSChFSpeSdGXU/E6f74I08UujgY9ttyeX6OZZx7I/FcFeJfh/q+cNY
uLulN/YLpnItEM9cyjPxOz+m2vEn28DaiI3hlsZJm6PWH3tmHIhcfzLHUAT00HdDZ3+ClR2aOMw2
CCn3zMDt49B5Ly1evaMYng2muCnhj72SB6TK5mvW4vf1384FpgnDfNJs4zdm4cRZ8ihJkLifNXVf
pMU9sM8es5pbOzd+3C0vdalc+mp18RDFgbRKD+tT3ZubpApMgbyrn580OwUp4aTVrbMdAYpqRvVi
u9YJw3nLcxXC/iIyQaZBuZju8KxY83Nry9+YZ11rR3k3XOg7LogiT79MKfeNM12zpjpFS320tGZr
yug25OWvWR9vbVx8xeX0ZAOLWGby+s9CL5Jqt4TWcVCtazfYd9nIYlON6H60NGuHJ3Xsa8Xygvwg
8vIy2tUk/AZwHVx+vNW40U8tCcWs153bZtdaiw6mGYZeLbQPpli2owgtb5HuxWqGxivBWk0XHiaL
oyDOylcOgItial+jtE+don7JNj+sJ1g/pR9u6Jqe1bR3ondeComxRIjUwOK5uWSrtp1z1heTpqv0
zT6+xTEltrue8X2W8YuASSw3qLipLVvdJaBhtqp5Ys5Kj2X94sbT7KEV23fz8Iz/D6swU384Wa4B
QqPosLPUq0vCRrIalitVmodkom8ayUOiO7vhanua65pe1Ko2PAzBseh+KG3KyZGrV5WLpeuFHaBe
uFckoGE09x6avogShF4LK+5TTEncWdaPrDPPSmp2h0KhTHD0I6Typm1K4S2G5iDTUt2L0yxPyAB+
94Y8rY9LtuZOJNmnMmqul3Fft93obCc1/Bw7Y/LVUXz2Cn/Bk71RvMZ1VHz15fIcwQvwMmoKQ5si
VvkEGNc/KcdJkMfDn6dNFw3rmyXJdijV9lg6YbHLKkS4gOrHYuCtESn9lIEC7fVRtRyg0lZ+KUk1
xN4A2uV3rgmzXpVb2RmxJ9viIzJN21eU6myRojXzTEJHc7E/LJzdrC/v6wFkFfOv2la4Mar0vSvm
o55Cl3SV9Shj67khAd3XJooLKB6X+9R965CMDJVcr0Oih3V5mdPpYkhOLO6LpELCYcdqvpky46CP
SbY2o4WXitpnokTZzqY9/lgQNjr+oLjiFxaJ1la3pNyF7NOzMcjQs2d2H86nCqP4ir2numc5oCj3
4K+1DWSHcpfGQ/8xOmPoQy5BFic5dGhloZw1UrpXT+v7+S2y7TQYpO1sOw3gTzXd4iJKKIRlLlUg
9rSdA8VFoxMhvyJ8s3Ieqz7bMJ7NbFzdJ+V5mGTqgk+MoLR4cT9P02zroBaJFZg41y5e7ia02opT
OK43Lml0zcaypKMR6Q6eQnltk3LcdtTIBz230Yuk1kgLZNjRNiOzAQMgp964CyN46byQe5br6YcD
Ef9EvU3KVW2YJURoDG+HINsoRnyVajH6CVZCpm9OokE5Yxh1+aykc7/AZU2OBMHrnBvSHKIaCP2Q
AWHLy5HPVSEHKuAi6mayznNY60gNSn1ElJNZwvRrI9I+MOhOKy+frPAjZ8Wd6anaE1CNeWixCIe+
spaXyFKHY94Cz7ppCrOkdZdZNOIhHrJIu6SjjHDT1GUVeZXZNu9xCph+Tou6VTZF10XHBI3Cxowo
GIZ64AAxZHhV46TpvWJwqu2aEu28yXbSrcBGxJQEOePTztXIhmKTprpxT12k534eztYh4z3fGa7R
bMZWaDWOaGV/y2ZdP/Z9bT3hspNeJhj/S2hK6oTRVY5mncVbVn4W1K5wdjrpRp6dsiNSjekiPTMt
tBCFvdHGWDu6Kv1D4gI7RpbDD+jAoeoasZC3yiu26mzMW1KXlPdy0Kz3rhXywczV9AhQ08zbUGtK
2p1puEvt3tnVkdn1XrWkvT/nevS69Ipte2rYu7uuq6p90Ro9aAYysLGYnI22pN2h04t0DGoAJlxZ
7ARWhaYKs7GnPm9nvwBwjc/LMJtkik351p1pXRd9sjyDHe9ZfQoanrFPmeHNjonmVL6FHGnvlFYA
U50CL9R70fQwMONhNKQ/rXSIS34wpVRdBllmVl5faC80C7XPh4q8zFFPSa/sDdvd6JP9AKSrsiyc
VxKEnm2RvRZlT4FW30cNnCW2L/cUl1fstDIvb4kM1HuAHcfBBKuq+aPG/qFW9s/ZaAe/6uzCH/Pu
pmTjS1u4qi8dJfUn5FCKIy6wjruqcM+9laR+nEx3/ThgcZhOv3V7uRRmk3iiFjve71VRRXWBXDmn
nKFTFl4AeXfqrGQ+MVBa0Lu9vdWq+WBJ/T1PNcxao11Xie1s6WcNm+5Qra4gwF+JUh6mwtiGpbyT
DSK2KLcflHg6W11jetjOp/vQyH0nA3SwF3U36pHuxXnebEl4QPGkQZACNtp0CxWN3irUU82eYqKV
GwRNWYA2g+qyDqQuS8/OuBpkpL+U4fJr/dbDKHZVM34JTNqqnluZdRq4zsgaIjWtk7ul7fdKq25G
bd7FqnHELp2zsiuEP6KKXGpxnIvldy7EU8oJHeQC64elLqBHBdfT9GNUnNqb2/4lY8kw9lred+gP
y6LugJj77WRB4KlrVk0fcUGP5Nt3HKSzjEpPi5TLMJhXa562tqLt8ozcLtXhiLTvqm6m+DGfkK5/
iNj6mHXiH0tbgKgAMtb6dv3srjLtZG3x2hP9kGv6VbHpEuYYMGgq08rHaPiss8ha5GqOmV4qnvZO
cWy51RxxZAgYsLVob4O73C1RfG6RTocpHXNpqJY3aplz4TU/JbitNJgnen3b8npw3VqGkKTFzr0f
+Zdm7j4ukfkU6fCSjriFMj3XcRcYSXjgHsxQmEw7ML97haeuR9JTFJwKWueEZdW2E/GnVij3cRIS
2Dgd12802FiuFe5bZvR3ba2+65qy7YX7jIwS6DhGVZUPgRWrdMICVjhLAxu0xQibHcEFnpymV1Cu
CCkBUtHK2FHk3q1PVOuqe8fK9lVYX40k+wlNhX5tCdSmfeisRXg9qhC85X/ioBw0bvJqD8OuTJO9
MNARDn20lSI9ZvHk0z/v+/BhMqLXMkLaIhTxw1admzEagWgaTybVy/qqMiILAyRXgeFAKhc/9ES5
apE8qZp2b9ihoENSfxjqEKz/QYKrTi5gq5N56Nf3iGi3WFZScMFtcTmcUdcHXTjtIRS5nO169kMo
g0JwR+itX4UffMSHAlcuVXlR7PjQC6QxEwAyYX36F8KqQJe6H3ECCIVlLoeH9XNIq7mgioKNz+/o
lO5rwbrDPSxziQhtTcgMtBxfM3YenZMGmkAUPJl+2venCLlJ5ip+1LaPiu2ElE3tspskZs+amI4s
942mDVu16++4zP1moLl3AVaB3ijQlZ1bfhEDzs8HxfSKVPcbV16rpPgNb3lT89433CmIU/m5Jkkq
s+TYBeOMh0OthT/KLr1YU32U2kenpPdG0+8zIfbZ8mnY46EsbZ4jw64IwRvzTSEFx+7UrVCdfWjR
sTl19eg6xR6vOuLfLEgIM/fXp7Cuj2ScgiXWISgz9aORy64aVx+7kPuqLH4Off6s1MVdH64hq2q5
p2X99c9XwGpvqxN4aYmebi86NmO2S2bnncPrxETalxP1NA5Kz0LL097r0txznOwnGqrqZKpTultS
az8Z/RtavP6ctMr8U9HiaDiCyhS1V3UJCqbQ0HN2HWqM3lLno5jC/g0lgYFGgCNGddHLWAraHizA
t21TIMhAerk1unQ5Ufy4d2KoixdniqyDU83JrxDFa2C2g3qvDRwjwoaW8vohHv2eswt5jssJPbv3
hi4kGDZqXtVCPbAIdXoVEX1SFmV3fd7N1INV7GcjDE1a4wI10+57sZuFC04YgoeiUYoaVmNdlnCK
L4g5l61sHf3QNrH0q0l3YKjahoa3SXajJhmviWMTFVmKpoOm731WrcZXl2U4zH2YblwnaQ9OEtcj
7VD/aVZ2uxeiSZZ9WYTRLQ6HJ+nAvPdRZveeqSsgdmuSlAmSv4lbdN5zbhw7vbQO6ZK9lqoGExYu
5UsMqkoqIPdxGr46TfUsSgZT5ZBtNVJCvdlQ7+O0zzwnT2uvdsfML/rM2KtxiUDEjYRnOV3k2UkN
245QZp/zG89Eud51Yyw2XafXO3dadF/TkWBHpvarTnH60QeADw5y8yAXXWH5Tdm9KxcBsIqLWdRP
xaWTzlOqq+feRNzrkDEAIgDV2aiezif0prQ8tbryqzOXESyxUPZTqZRcspl8HOo23vYDhTdK6Nb6
sqj+AifvHiy96d6bPnV9FKGr3BfPurxtf4Mkf4RCXvuuWKEkeF8xG6+2LT7cVR/DUDMIdlU1O3xa
6Lq0+m0k5gi9uPPE+rRPUPfJ0UjM+2ke96oseArjUWTjzrGHg6mIF8eOek+ilz21Bsi13fbSt7FR
a1PzMbKKfD/3lK6la1UcWkMeiJFLOan5q6Kof+aitbm4lm5XSzO8Rbb5BnuHXKHNVzpP0Q9FVi67
mCPIs6zlU1cHcF59zkbWF5pT2uTkVIzccVJjGn+youOEUsSrepXbcwHcqcGm/WUS0tfyiS9N8xbN
BhqDSS8Z65nFs2HldzTPxAyL6BM35NzvYWQ2DRopD2Wfu0HH/tBOU7rtIthTtS1dppAd+qy5u1W2
mXOBo8CxbeO8zNoj1FntYcv0EWlYAqxGtfQ65jYx9aMSJ+8IuB+0wvqKO1kxvKD6Jm4kYEf0nMu8
gOHHw/0s668k1n4g0HqUeadAsdGSsGWswHArrOpG5y3W62uWzLnfGS4vQCK/m+WonrHsUHxBujhR
K4DLNnSbVRc9Kovia00SnRuuGzR52dkOqcfjbHhTacjsddVXdnEdwuGewvUphe5FvNq+FfgMoH5f
7jGuv7pN9I5rdIY61nlT14mzhdpBS+ejWi4XFNSDl2TNE9rcDLBrzd8VaBgjGcUMVU/2myZHeUxn
YIjCscAj82M+Jychh+0c1wfmcm5ZvTyYimSqeGwM1HbSOreu+gtHwMYLW93FWgtlew5AGNhrvdTp
IajntG/iWdtMBiRaHLq8tx5oFrdXXmslpmK5N+1kcbwxLxBIjc0y3UCi4zfVmeNLFWXXkUOy1LPI
c9y+o3ktfc7PU6bF1xJqmDE1y2QOILqYS/dq58uhRZTgVUX+w9TTnXR5kmnGMWKN4s2Y54FpAAd+
zV5ewwj1TWnY5lbQX3qr1//opLoHdHvQVEZ0DOVoGboD+lfttU4ewmk+t026rwznrMXZbhHIt5c2
OudmdJOq9YWmb5c7PdaL9tSwuGwOceWFE/0iHXQYVDetWxzaVmGQ2XiI23Haklg3sGoADYYG8Wgd
5vvOhuBDkALjE7uBFtn3jHU980g/tIQDv6qWoCjQC9b9pjINZgJU5COjzsNaGcl+OE6KZQdIqsLN
aiYdhfPLgqDBmxRq9ynVegQk5i1ybEEPqzOGk0ggpGH6VUTKFxGuV0QvL0UcJZy/1N8t4KajgUPI
FNgC0d9P22qPM/MgqVRPSoNcZmSjrXN/VrRbvaC7xd33uf5lhQJ170g5O+YUpeN7OZWvbllenV5Q
H4j8JauWD7eDsoDTaD0bG6Fq6u7NKWd5MVBYSkEZbPuksYLK3Zra3tfwlnL+HLjYOXG4QIxzShaE
gU2QOz8UtWBk4Fy0r+sEIyX6dip+dZlxRenoO/z4EpBlXHg30zapKFN7KpDZPVPCRcSzY+rlI8gO
1r+9+paYVkqmeugnuJnjFG2g4eZ/8nQAe6kjH7ElCiWw14EZAg6bxm22kZWeo2LcKj3C3nkM4m5G
HpEiuaOEZV5K19QHYYBEOk/RfA2zlEOej4kS7LR+eLZKECrNpp3fSFfPtQmql+U8mLecPI9Fk8A/
+J7zbBZdbhd8n3PzJTPGA3mESAuin23zyld2qP7VTG7HNQoMy42xa7+iKQ+awrn2mcNab3w+hZCh
76wWMElzDHGLMEyDrnp+mHra/fiD/6cZ1O5qC8MB16LbFC9XiyRst8w2dppcdLB0hHFfkNOgQOr0
mFGE9T6KWudOoq94qlrL0miL4OChGN+73rz1jLukPJmmA3+HElKt0BvUeM/8EeccmY1QLQmksfaV
5L9Bl97WqO1sBHtymcPv4JFbUJWp09EGN7CUhYRPXbaN3Koyu5rLjOia4ncpQgbr849JFD/NXjsL
bkl+IFLmzTqjus70t+ZbIV6WJuSea/ywirfjWJyAl711FzB/c+Mm31ktXFcsOq/p3YrTo/A6s/Od
ZXwYIrHNJgURSQsaX+1ZG8Io9khlg9JELA77mMv0Ds3WZTCsm+AXActMubqD9z0zCxi4trjXpLKP
0mGXZvl2sWFwSehT9Oze0NKbPY1gkkykc+NzTy1B6fSAedUUbUMlr4JUUQJp9PeWkb8yCnAwm+bM
g0APv2aGU1HVDH/YM9Fb3B5tkImd06Nbnt9UXF+8AjGGoGEDT2IgwJpPvPDZkrcoHzfj6AaLWt2b
+a532491ESlqssnAiyMdjLZ5S9aIp1hjoGn4tdq5CInf3iKg9ronXmOKwiUUZ5GpgY015WQ3D8QE
rpbGVfHPfGcE3OJCCQOucbS3D0n7grHm/dA2V2uQTLUYZ2FppxHtN7L38p+tpxrOl6t2T+sKyCdc
taxpYGSn+qg4gjTiDFZHslxTbrJly803ZI47G2cVg4OZ0ft9V5FGMNTzp5EOd5nZ7/P5NXcpQEa8
91loSGzpouDULgXbrRi4J1W3w2Mo3uPlaSlMcpTLnUGFoTVdkPHtaWL8HHhxKtuNUcfegiOdqhlb
J+mY6CjR6c2HqSr2Je6ftcmoZeXHdJNFeJHjdUEIE6+TirSB60Ji6PKW6cmBH3oc0Q1mmf0ctfOe
qsMTXei1TK0i2jmWljgNk3FnW8rkG077tKJ/+Nfz6lPNvM/iMFCG3svmdl/0lAiaSmz5GTjqsxuW
c8HHBeCnpA0PLSaJRrxsZLsKp+ancG2tO6E+/bPhVoPWxszebLZ8YTyIKQuUqNg6HFKE6f1zNTnA
sAqkycAkQIGcyGUugEFxDq8+mX4jCgJ0Et6YIexDGUK5vK+B8uZ6u/6jtMt2g+OeylnfZJN24StU
1F28uL6ZdyPvaaWWkHLcqx1bzv0ZugPdQcvUwnhYi40kBQlVgUCIXEFB55vzsMUeyWfQ8C0cq22t
FcdOyXbrgS7ijzoymAn5ub4nTsbL+k6IpvVtoHFrSuiF9YCVux4f6ys2y2mfLJ8qyPr6e22LjmT9
JwYhE5MZbtp42rrcKVO9XU8UnjDywiBjIr4k3U4W2Tmpu001k9onX2KO2RE7xPXYTorkim7xma9r
twJGGKPdRvOnJLmLenXLGVEUCD6ZkDW5IFDjQYSab44bou8q6FtKpDCj3zruIXJt363t7UIMkjY5
27SxA0RPdGR6gAzowLfp0YX563WZLumzOTJ54BYcAfiAe1apX3Lgcbqp/WRbj+v5WuEn2qf1z3pR
T42NnAoqMryJGP6/vKYsLM5QwIpdMzNy275kMrzLUoKi+ylYH3wJD+QW5Wb9AJlRBSx5rVd9TkaT
/1maN0suN71KDimMKn+6vm4uX1UiGmfnNCgT13NswYJqjkegGN1jLOrE32T8ALim9DFGv5S2djNo
Ert0ANCS54Unt7DI4/wHCkDohdyjRsjLI1YJWz5CnzcBECItYyNAn06OTqno3hO3h9qj5pVZdy6a
Ur+S4XGs3InaG8PgAtrQY6RIB/BtAIBk/pnk4yepFM9O6/7m7EOjqRiZny4d6v8GasINiSi12MxG
iE9Xb0E+qaEDGmjuyiGNcchpwezW9ZPZn70WvmnCeqo7BnvWBwhzE+ThIPYSIi1ff2Ac0+LSZj01
q92uEroPhr5ctRx4ZaGLM42885d6ZpOt6rv1BF7/O2mpz2KQv5pwlD9ELu7tcoLhMT4Ku6FPaB4H
dZ3sG27lON/hQHNfGtoPa1CPltKyKnRSeRTZn/J+ZGxq+rkuE/jb35m5fGKey7ONna9BiodBGmB3
Jti2XT7i/1lu1UUSS6TTMaWu8rCuRojch65IzkMh37N0eU+MhsqguotAWAEVtjzEQ6SMG7NwD/ao
vlu1dmUK59y46aMws4ttdU8K1LcBL4KATHnKyoHx8Cp5UEN3PlWkHG4Z7z12Vf0WpfrLmGkfkaHf
zJxCIDHdndBwai0MNQ40Y+TIceuHcKjvi9G4LlZ7tikN6CfwvK41fsnwj01zanebrGDSxilaKvx8
pm3Vip+yDz8Q051pV1LUv4WNn5y5KkZha7Ocxmjd911pTZ7OfMCEYc2CyrkCGCCwSXtAnIcAzf0F
8kH8DoB2DOPIyIcLFlkYn6pIWq8pZ3CdqrsixtK9yCg/ONqfNGIZNryOt9aeazgG7a3V9GcK+HvL
NG+jU35F5YyPUC63xWJv+MobvFKZvraf0li/s5iuaZ1kMziUt6P2UQuTE4bTjBsULLfKfzZMPiH+
afVA1Ug/GztgIEITlin/PQiEGnUbuidcctYPmDNFYjFrLZNuYewXqsZsnXGj0jRMXbpR7Lo955P8
rHgYWdvdSqb7SNEMfXSa9+sOti1om3Go/bzWX0cqhiqjrVkPovUAhrTzwoKdM5pj6euG8kOvaIwa
aMeszj8rBAXN2H0k5lT6SdF+TGbyBbIjublNCIieYRjzh5SIUjqHIbLGUHetFT67dvMC878tDZht
walqTvKtHGusTlrFU+fyWDbuA0c8Q2kt563i3rolvVCcvVhV+Mlohe7ZynJ0nAEhsvkItnKa8vyt
RRWEpnuvd/YJyxA+Oh8lBDcXc3J0xHsPbxW/ZLG7DUX2XObouZCKpj6+MMxm5odELEy9LRQYlRbf
VJ1DCrOzR4T70l869AdGysG2DNlGdPKt6zS4wvRxzpdfTjJsrXSZ90o8jFvG4RDroC6svcWpapL3
uOHTmFZXaZ3w0DHXwP7qbawZojtLlGK3MPK+7dolD0KVyGZziBIfGXMBwd/fMAbM7gEyUEUP9B9p
JMe9C8KzZ/Q5udl5ghSs/qUxwuMhJBte+ceX2rSin3pjF8cW+QM09rJspxopmlWJO8so+nMWzgjH
Zx3dWGQOnjbK3ssdmlw3VTPG2plaVcss2YnU+jXp3XYw66+6cm5qMh3q1LyFcW/uUkBdxlvaIvG0
lNM3siwmbKbcwtcdC0CndsS26CLFN80h+c2YrIs4OJSX/7GsnuHu0IDSc7XSj6rdj2oZwYqsxotq
5bwU8QNz37spzw5VDRdYXDWj+fXfjFO+GfcwObaOZSR4sySFc4SdoU3R3PFfPE3+YJzyPVEqF11h
8cb56Riyrx45gstTHyjWR5F9/f0b/MFf7nucVJQQIzWkaEMZedurFnS7Zl0r9vNq+7Na/vz91/zB
JMf65srHyK4OeTZh1D6pPvzIRRT5v/iz/OlHf/PfsVVSVUp9/QYgN8ziRRrmNa0d/LcP/s19pzPa
0i5zXJFzFBeeg2WrOof/zZXoe5ZUuQgcmFLcA5SufWo1565E/fjfLKWsb6Y7xQI7VfeFsXHIN95l
U9x5Vqf+m9XWP6a4/48jjvXNbmdBpJcmA5suKxrYILfRKirMwcYKI57NWm6YOpGvilFoAypWjX53
7JaxCHprxEscJ+tC244VCoX/+Jq+OfTUg5GU7Yy5CRIChHlVpW0SBA7/Yry9vuz/79t+2+aqXs5x
aGdk/dZN0YF+hfNjMmrTWUOwmG7/vtL+sNu/x091fZ2CouFLWjiPku4DMJXRAPGkKy9//wV/8JYz
Vyuu/+PyNM8psF28YCBorBzOO/0LOEBUfYn457rbc2CHv/+mP2zJ73lTtaTpIdEVG9Eo/KrG4l1t
nH8zxPyDcZj5bbv30sZcOuZn08SN5W0BObYQQWMjwqhJFbQwjn//En946ea3nZ/gP2OmyC82jIt+
GE7nmXV1IKj9X1Jx/vSM1j//P29Dd8Ws9wqRR/Ga4u3muOkM/X90qzO/7X6MdphZayV34lrYrc8o
Hpke/PuD+dMn/7b350VVGRtfp0Bs5QtpaxeoUW78N3tF89tGRq43FbpJzktLvEuAqXDz2lbS+i8e
1o5rftvIDLjaao+DI4W0Gl9VZo/xoq3+5ZT4w3P5njMVV3o/wp6xYMLxtOZU0Js+/P2R/2HRf0+Y
6qdFhIlFUIJKnnxsNLB3VgDQMDIoWJsYMjDi8/ff9Id6wPh2UTtdWVeKSjwCF3RxSZukhMAfEJbS
MzL5aEuovlne//2X/eHIM77vZVO1SH2IseXDBpJoHfV9rJWDIdTEXzu5v/+SP72Wb/sYHcY6xVqZ
m1y3a99Ggt8TN/Yve+EPh8T32KkhYkhpIej4fzn7sua4eXPNv3Lqu2cOCRIkMHWSC5K9srVYkm3Z
NyzZlrkT3LdfPw+VzEwbX7M51VVJJbYsgNheAC+eBZKW/IsCBbg8mO5CTg+3fbu0jrMhAknQglmm
iHpHiboHA0yL60Uvfbm0ijtzKn2L4cuZFm1VoOLA33tS4vq2A58hreOqECBDz27nEJYdHGhGBYcw
FcS9/vFLYyqtYzZq8Cn1YZQeI429mRNBWjmZ2+uFLywBfd4/zyIzpdwEwQ9C92nfigKJcZ/6x0oF
hMXWixz4fFDVEuAlTW0I/t2e//45/K/gXTz++yxR/+t/8OefogDaPwgb6Y//ehEZ/vM/8+/833/z
52/8a/cu7t+y91r+R3/8Dsr9T73uW/P2xx82sP1q4CT/Xo1P7zVAJh/l4wvnf/n/+8P/ev8o5WUs
3v/510/R5s1cWhCJ/K///Ojw659/ERUj/9/n5f/nh3MD/vkX0GmA1xRR/l7/7bfe3+rmn39pxPyH
qRIdsmdMNaFJgCDRv3/8RDP/wQnXCeNAJFFrFonPIXwczrX+g+vIujDT0Di89yz8qBbt/CPjH6ZG
LUib49nB5CZ++a//83V/jM//G6//ylvwN6K8qf/516XVQ3XdkoKKVpka9MNyfmBmxF8HU9RPJoNi
mU3MrHg/65H/1Hlex6VJPtcx//3ZPPSTGr5HSdmdRPYcpq8Bfbte7qWoO5eLvjkvd+B9YLZDCBSh
YiB7GzZb+I4chpR9M+NwzclkqYOk8JJx0oH6akZAPbQ+sM4dsu9QU9sYzXjD5jE3Q4owNIU2F/QL
LU83x8e0I89+hDQ4iHufFTCNVuL7pVgwVyIFmk4HlQNP7uiryUQy5bWFqAegvhuteqdV5lwfkEu7
OyqR7/lTrDHFSgm0C3O2DUruBGCLxO2b4bc70DUBuXi+XtHCjJIv+6YOpUWFQiTRKkxI0SR4vWBF
u+bmtFS6dHRo4M2LLDlKh4tQuItCnMpTtrafLMwn2TY6bqExNEEiyqNtdRyN8ouOpzwjyVeOPUvF
z39/ttY6aDVp0I62IGBTQmIVr3sG/6RA6OZ6xy8VLy3lek5QxS01PUP090CK7DoFNKqSr8m3X7Qq
nKeQtKaVmvcQDg9MD1rneJOxMywLGBOYr1n5Mmi77kt/iFbM2pdmq7SyY7VEhg/pBS/MIYBLrOwV
r6IPoe+DZUaeodUFaU5W3bbITWmRK/C1x7uCTz3q8wKiXO1PqyueSI5mNkWwcitYWOSmtMjrqeNQ
n0QlQgAooOAsJADs0noNnB+K5HkRrVlKLoRe+Y5f13GPhP/cHD2mINXh0cNnAGMkZX431erv67Nt
YSHKF30tyhO8HqCWBghZewwYZHpBOLmtcGmVY19tQsBkTM9E9D0CeISXAgXYiOulLywU+XbfGCmQ
qTE+PQWOLsDLPWBbNjTSVsL5Uv9Ly5ynfqVDkczyguZnbgLTCczdFOIBpt/e9v3SQoffBRC4I+JI
LoxwD95XgiR2X4AFGpgrB/elNkhLPc+UAKdpjtlKxnynBBocTihoZZyA9lUxtrIpLU0iaZmrvNc7
fLrlcX/a4ZX/KVWLcGUYlkZZWtVxlQgO6VygXaFYLMCo3EO6bKOBb7G7bRikFQ3aaliJOrA8yEp9
6iP9c6ngbSuts5WIsRAD/3bVVyCMnU0KqLohtBzaDprs1W4Yfbej3X0BvLsxvl9vycIwyDd/aNDF
IxG+CeYDIOkQaAR+L4hXEtALU0m+7HexXmhmjxtNVfdgYBZfpqGBLk01Y9OUtWPBwmDLl3wFekoT
iLCmN6n0CyQqX4eWvk01Vsb1Hloqf/77s617FHEftLgJeFEDCWjsqkbtGt20v176UhdJCzrE21lB
qWl6qfULfpsPfatuMoheW5C2uV7D0vdL6zlJQIdTO3y/pVVvhPj6N02U0Qu4EMWNNUhLeWp7HSof
GIEZqgucXe67ohuIO/jaWiMWtlD5um9wAJanGI1I46eRQds5xSMtpEj0HICiWLi3dZW0rCvIJo2G
WRQnSDhCPMf09Z2OJ9wdN5N6JeNy8WUDJyn59h/oTaPA/iQ9+WGKdNHQiy1gVVmxqUFE/yYmv4dA
f13eQcuwA3sWzEJAGNWxLeyeReyB80Ff+5SFmSG74mUWBMiIko8e1Pu3iI9utHl6ZDaz64Nvq3a6
W33OWYgysuXd2EJ6OYlQUwZ1ltf0W3KcQEp6tDb1T/03qMDghGlQ9/txfRgvOpKgj+cr/fmS1aoY
xJQA1bE76yG4H9y4dCEnAvi//TO+h0D+FjBcSN5uwv1wQ7p9rlKKEm09QqMRWDgcLIpnGnQvw1h/
XmnO0jhJMUKLBGBu2Pa9cpM8QRhgA/8SG+Q9W3d0B0q4buWwzfW6FtaZ7IuXawS6tHBI8cig3DeF
9TjGCbBxzavJCpiGm/VtQVWVQkYCxIrp82T0ABZ4MMric9cBYKSDw3a9HWQuSH5Sm5fZvLOeRe3a
V5kGZWoBYKsOYqcVULxqCwiXQ1SG5KFNYfgH7LgFSBXYARVUW3q4gUF6xgDMqlOMxxJ0ahsZzHLr
J9AbsKaQB65iteWjqgPvC3s8eC9AuHgDARSw5LTAUk4F6DxrFo4LRwDZqh02AgNMFll1aqBCEDiF
GUK+klWt8kqJDljXkIOkY7MeGA3wuDJTrBxtFjakOb123nGFCrUhyKYDWG6+FlBvb9oNLOKOESwG
VoZmjqaXhkZanQm2N8jw5empqsptTPUHfQCsdBaC1nvXqqF3y/hdh94GwOeo6HdNAJYlIRAjmXZV
/7Ph4w4eX3ZkKk9D3kKcl4Zrr9oLK02f//5s1kQxBwkNcgunoIMKQGNA+HLQDZAFMtA+rzf/w1P2
UvOl1YxsUqJCTDk9qRBOaO57P1YCiI5ZKvjaFIzZnFPoNxq93tyDXtnugWFvgZFGB31JOmT/rVQj
wPlCfPn6By20WZU2vSQEZavDtuJVo9cDCFSw1yFYu5BqlwebyI6PPWwl63SIRq/t2uYbDgkAIZbw
qLnTSdPdYwMCv1qFwlLl1+GuDKEBWBZVuHKVWWiaLh19oMNTdo0okhPNgSONkCuHIA1gbi0cazbX
e+/DS/zScEqRLGsKpcMun5/CKki+w1G5sGzOW/EOHnD6HT+C8APIa3CXB/Kq8yt1C02BHPjySv/i
0xJ6g/pUv5vQdsnBJQb7HkjhFmSCAL5aXxtI/KR2WCTUg0mQ/kmADfAK5IVxDIsOBIuQN+NKX2mX
Fz6RH9UHVrMiHKbBUz9lT1Pk+r/Tb8Zn6E7DYhx+16B+2REQKo2tHJSVE8jlYwGRb+N1aLa+EaHK
HCiHZnjwIZNwfViWSpYWMiRSI0HoOHhw0wbRA7IVP24rWFq9va6GAGFr+GTabZTwR5SlN935iPym
Xg49SEMGGbygugdD0QYXXmSd05G3IYYKfLWSKvwwRf/7hCVUmrAjVBSLEDRwr3eMI9mkLuD/rvJU
eNVGnLIDZN228Z11KDds468skqXRkPYUvWsaAwov2FOsryWiAIRtro/G5TkLceI/4zXsGio11bHA
0+pBB4NQ6X6H4pH3a7mQyx+OY92f5bdMrWdfzOTEKgizmWDh3lXKWKxkOhdKJ9JDYKAxPrWxSE4d
WE2OsNINnvjX4CVzIX8fZjxi/fnpNKn6otFyAalmSBBlqh2lODha4DHpD5RBGw+QfmhTXR+HhUBL
5uPk2b5pBLAQAWtfnAKQgUlabnKFgc9AVopfOJUS6cSA5LM1QmMEh7lqH6rwojkNBtTQMrucfl1v
wNKuTKSAkffR0DTor1NmTPStn2i568xCO0LSQdlTBTxqsH59gPM0xemZkSIRzXSv0Ub8u8oX0Pqo
spWrxMKk/thpzjozH4f5ddjIT2pT7lsjfcxE/EZz/sh6unbQIfMKuTQ9pK0RYF+Y3rcQbuydwU23
5Q4Hj62xsbaaCyM2d3B8uz/AO3VX3SEJ6P7nIfqPd+jzN8ePlXOpXin6+HjWRIzDubxxxw3d/tDs
dlc6wUY475399XS61523z8+9HW5Uu7KJ/fzr15r59NIklYJFVYpGhwWVOJFeP0FkowLUJIHSRre9
PoeWlrMULPyh8HUVtPJTkBfFG4Ei77YRrbESLBZmxUc4P5sVQEP7ODEhFBXmZ58c8UzthJAYak19
ZZEtdM/HZfqsghSZay1oUQGU+aBvboDNGeQa0oFErMWkpTZIYSKEn5XQK1TR09HtQIPWh2zTVI99
+3h9CJYqmP/+rA0dQyatZmlyqgMIWdQ2VOptn2iQP1hDhizVIMUJVVUSAW8wHCnVeKtlmq3NemzI
0vpAzl9vxMI80ua/P2tERU21NuMW4pNMfJosba+kmXu96IVA+hH9zoruQ96JEOcwT4EREqzmKqjD
xfGxByc8ZJtW8ZWV0+TC7vOR/TqrqMbVKdZAHTx1TXkoDGuXpZAHgXalNoSQyxOgfJFNr0P99XrD
Fu4Z+sfD5VmFQQbJ+URL4xPO1SejJiCGEQekZVdr412CvMUs/aQYwS6k8UpnfuxuF2LZx7ec1WmN
Vh4EHMmSxsUT2wZc20226Q71ffeQutP+JyhOmCJu84ZI4zTv+Q5yWQ4YXpvUuXHRqtIRovHbLk/g
YeDRfLzPqLqBX/s+F8ruerdenoqES4eIcUz0Oh5wNyzhxfVcl10N/0awsG8rXQoHCcuIzloLsgys
sxvyQ4+blXPh0ndLccCHFYY1MXPwoIwEb9PvIEpd/+TLQZJwafkbupUbnOD4H5Tvfpnbgv9UyPP1
si8vTsLnxpxNJ7gfpkrepNwrUkgv6RA39r0xqZ0ua/AcsJJ+WKpE3vehWTjEPi5GZqNvRoh2VjBC
49l2NMDghcjHbU0hfzZFTI2OgzPSewz3Wc5/ZuB7tWCEVSqF8qBYAVUstUXa0DsQhsZ4wvzRCuUw
TDRDbq8+VUnxKx+rTVr2a9nKy0GfcGln7+o6t4KuGzwDujCsKI59LbYGFKyStY1rYcLKDvaw24gH
WtPBq6vEzcMM3kArs+ojtv89ShHZr74LO4hVFrh8GTv/NxjJ/Z24q12IUfyuX5gnntcwKEsXS9m5
PmlBHCtqVBQeGmiybKaTtYXvlZu7sKvZWXf+Az1mv9i23Oa7bO02O8+oS62TVjoWeUtg0jF4BYXR
DEwWG2Xaw0DrUEDgLQP9wITPGRmgFEgPNI+fdf/L9Sm+2K9SKEjhcjTbZiM2gla7hST11jyoh+CA
GWjjGcBZeyhfCDlMCgsa6Vt4dGJq8GDm221LcHaVNfDyQvqKfFhSnwWdbhQ6GyAp47V6BXIQXF4s
B2mY6ASxVv8wAVOU4JRmRF8rqsAsqWvhRxHU7RaqU/CGhbDmNir97k6PoJdgCT/B/0vBi09Jv8tU
GOGQEEy6AMozEFohKRaQnrmkgr2RXdECzPbrg7GQ7icyPsnME9rVBgYDwkNOfigObBfs213qQhd0
A6Fhp3Z7d9jAyOoAbfNNsevXJuDCypWZSurEJ1JwpG1KWHa/Fo/9XfKZHMaH5GAdk2/pMXqG79b1
Vi5NORmt1PqdTyuhI3jvon33ot7FzyZmHHtle7ghgxq1u17RUpukeEdgAqpxH23yYZfbhfmmD1af
AhdiqQxR6sdYGVmIssPTsDV39DXZ6/vgyE7RQd2Wh/YABZwH7l5vyMLakZFKtM3DIgjRYSCaKtpb
ZW6r8Nf1oi9uPgT6YH9ucSU3a81KK3bsA8igRK9gyYPijv8GDxwgzuuVXOwsVDJXfrY6S4S2qccK
PfrdG83g31ZmLtRFnciIVk5K8+f+LX6iBil+UpoOcGaHYSTRxA8D3u7Qmiq3WYGLU2LA15SZoxPn
3cq14OJ4oDYpZppGa9RxGuje1AGaVinZRvHbzMkoTAav99hSDfOUPusxY0xYCCWByeuhltlBOU+N
9U9B/nK99KXxkE5PcE41YH6CQYc6lJ2Jt569QTiKxdqNX0/+/PpETzgQfDXKHwlUZobBzoJyB9f5
W+7H6H/pxARX6KQwFPQ/3Oz1DXq9O0F8FsywICwRr+u1hO/SKEgBZIQCoJloBDakcFoH0MHRqmJb
DfXKpF0oXgY093hlDesIwpk9hNJtsxt+NCx4jaG5fX2YF9b233DMRthOVUz4MdehJDp5sOByWPAm
pncrWzm7frxBXVh4MmPZCk06qckYe2Yq1CeGF+y7APdzSH9A85pCO/sQxvAHQLDsbR5C/N1J1bIB
OcufNmGnUTeEV8QO0Eh1H8dpcWhDiP2NvDa8Ki9zpyGW5o1Z+5lVyLXERC/cTsGFJYwCxe6gaLun
VJ2cFIpOLm0N0x2nBiYLhvD3IvL596TFyQlaLRk4z9c79fKgWVya2yllXVW1dekxmrvUqJxIJTsI
OK+E+stL0+LS1M7BA4B7S0gh351t4PUIY852Cz8ku4AI1C0t4DJGPIymXBDWs2Nkwa0uMrvQxUP2
BjY/29sqmLvuLHjpNez1IOCM7cqAGCnNYg1GA+W0x2K9tQ1SfGRVHSg6xfN+XMOgnWAuTcQtJ2Pl
5LC0cqQAmYxRD4dLyo7M4vmGTl26h4WBcswTTXOHaCoOKZRbb+wuaUbhnXTgJeSqjxoN7VkqKQwh
zbZ2h13YGeXDFh726ri2mtjj5V7oHp0NdyAMFkAEwh+4V8XDjdFMCpasrfsK4rrsmIGq61hW+cQn
gPQmvPpdn1aXlwan0pjDxCFMahhaepbxE6ikAhflhhwiuvJweZkcgJyINOgTxUbTV3nswcPB/wGT
4OwbbJqDz6kJuuq2EIzAVLClUPvps7eQMQhWhxOyy7Fqfr6thdJMSCHJTghDF1oQfSk6YkPYs39r
pzUYw9xTF4K1zBrmppLmolYxRPAgzjT+klvD1+ufvrBiZMpw1LR5Ogm4P/fILbRaB5jClxqhl9GH
CHJY1yu5nB5FaknKE9bKkCVw/xu9Ok0+Adx4KNtPFntt9PRE4sAJoG9JHiDcuTLjLsd6LqOKexVC
gFnD2HEYcPW2Qq9JincLBpPXm7MwoWVccaJFPCkK9FkLxbNmBI4L3hb+dIJy0fUKFgZFxhSbEdMn
UQTY+WMKzwZPT58nE3rtAnS29+tVLIQXQ4r1UW1m4EqVmLJ5BzaW2R6NLoLjR/QNT9r3wPR/rdW1
LMlSf83T+mxfqcYwJZCcZseJwaPBTAZX+BCAMEH2RhJtZY4tjbkUBcJhNn6BNLoXwRQsPQTG05Su
HFuXipaWNyEp9JZ0HOoDwBkc+FkeChJ5rdGvZHXnfriwvGV0MYFqbVwGEweqphlfkspS9iq8CFbi
49LXS/FdTCKArw16X2khIkeat45kr8jD3gKyB11VWto5JDeqMES/g4QO30soQLqtArMpFdjoY8vM
8LZmyIhK0VmMRW04eQJZ4xBmLROSiTEAvdfXw8IclfGOcBAZYOKHNZ0ls9Au1jVjNnSnIVV/Yw1z
zWerIFJHZqX6gONbY8FfE1JfUO2k9CXmX643YWGgZfSgpeU+qy3TOqam9T1g/RcB9+DJx033tvKl
FaZZRVVDPokewUVnuD0bd3kO09S4iK2VGhYWgk7+7KIsHzSiVoV5bOCh6/vpkfLwtjUsQ3WUqRuo
WsNlrIbEroKzlICHRJu/3tY10hqrMytQrbprvbgxVReXlsKr4X7ijD6MiW+qQkbrRCWEkidDyz3G
7zn97Adv9RpjeqHbZazOyEk1JZzBW68rIa0HtVi7Jc1tORcZmxNbsLqquJpD/PyTmv9Ii3syrkz4
i6+8hMu4HJG1Jpmi2MQ0mYDije+hzP6SlUlvq8zYtAUElbsSeqTJeFsMklE6vpVBUCxJSw8e6wyu
d75lZ1yPYHEYrsAsPoq6sBfI6BsNKQWNCsga99Al3EKJAQq8Vpo4ULtKoDzeBb/HiL5zEPSPwQDF
3ZKl+kbpOnBeEnAKWNEY+7Ew+dHXleieBgWDIyJsvqKJmL9A9qkhW53CrYJl4yMdIe2WMR8+7KwK
3LpL+cv1yboQTWUcf1uWSljmoXUshBY3dlkU+R3vS470ZFF8TUaylopZqkiKGDXHxhmxxD9qWgh7
sdKtR7h1zMrQyY1NkS72ZoL1AJCt5oWm4kwwo2kimIoC9mLFP27qLCLF1XQygQwaGUgPbQrnntZJ
G+H0xhslK2f8hY3h49XibOfRLAFKpZrGnl80P5RC8481oYqrt7TcXG/C0gH/A+d1VkUdxpDCjIzR
yyurcQvM2y0da3hgQJ7DiaIQZmQDSze8z6JjUmshgAlRtLIqL3Oa8DwqRd9k1CBQPA7W0ZygVmko
L6wmuINp9T6F/67NfXMfFpTBr6g9jmEF1w/lpanLldi/FD2l2iGM6kfc7EqvN5NxW0RKtFH9ZnKu
9+xCjJNxV3UtCmvEQ5dXm6+RotoMjrTgLIRQtNWm0c0LsanWxBIX5okMweo560Lkq+kR/siHnFiH
mnZfmmhc2cEWOkqbbztnc8SE08Bk5hY9RuAgwMu9h4VVPty2zXzAys8KDwPBq2JsgURROfxgkHfj
IOqna+8UC3FGm7vsrPiq0JoECrcYBmi5gCMQmo5F/cAFbD53rWItA7dUzdx1Z9W0ZmwBBKdgBErV
9mcf5+QUml9rpXCvT6elIZZiTYmkLWy4mtEL8nfRfU9S+HhEv28rW4rFITxEEhi1+McRR+cR2fYB
5nr+Grd94cIqI6wAPh2EaBLhQUgQ7lIa7IMLQWEvCZfFeg/J78ZpY0X/lHE/W7naLE1YaWVrMJbQ
eMX50TCm5AnyHMU2Vv01TceFlS1jpyqRUzhcxP6xgOtHgVmlMmzB32Ca4xjIvod3OvQBro/MQkNk
pmVDgqKCEZ9xhPLu42wn4E4xUsjXC1+YszK5ErwBHiPxDU5IHrrGSE5hfg8Z5GPrR/vrNcwB4sKZ
SOZTci1uixRSbYA6IE1EkhIGpwMQ68IKgK4CZTwz05WqlnpKWucJ3GF0bkEzrzJ0LyyUo2auMq/m
aXOpGXOd54ubDW3dwXPYq8hvX6T7sKmOJVBJkdBhrIQcZTS/JlmNk9ObNn4ms5+UsTE7DS6dkPfx
Q+4oKd6TYLsEs+l8KrRP10fnckhhMkgP1/KE4/Un92BNZDfiewiPuGotplweD8alPYOnvaYqLK1g
QUO/ter4HWf+lXm7VPQ8n8+GQw8N2BXzyjrq1s9B/RSv6ZAulStNoWnUw6wqcdNMeh00Sfim1ivD
eXkdMBmhB1po5pdpah4TeDpmVZDaQu1t+MhpdtNH70mkbK8P6VITpF1CZFoLo2psphEL73uVwCA9
gWjCbYWTP/tdQ57OTHAn9JpgfK+M8jecQFe++3JIhW7an0ULqrO0VZA3LXi1LwCTNCAOnOXqKW/1
exxF3R7APCUZV4LF0syX9ocgKYA7qud3YJhvNMmLaHVn1D5f76aFwmVIXgmDxDTRcaJu4u8W8lEx
OFmQ9Vw5Vi6VPu+yZ5O/Br/aGguWeX2tbyD05jI9iWBEi9vTbZ8vLdzCTPNIqXGWRCLbGbTP4BLD
rWftOLb0+dLaHSD938daJTyWfO0NOpNGa6i0X//0hdnP5krP+sYPofCgpbXwzBF2Yr7efy2SYHO9
7IUlLKPpAliSZlhbwlMIefVNTWz7gIDk0EZsm2feCHvS6xUtXIqYjKzD9WqIcxUOotFUKnBEGmEw
bky12JlwP9wNrQJ6SFchxWY0Yqdm8CAYoLm/FR1TfgpetzedoZiclGz6jow0GxtPKfLvogtPAMOv
5Wwvd6Yms/gDFK7ntZke446JbQCtgJ9jTlPVgVJ+sjFjPDNPWtOv9Og8t/6+fUOv8c9pMSTz7cXv
rUMyjnuzKU5qqH+ihb8x+3wlfn1chS7VIUWUDtxsmJE01iFLwQez/c6MfpRwuNn3MEj9VFRwjmyt
NDvGtBg+ZdmMA2DDQLwgM6DpBv8u1Wmg5L2NYWO265LKPOVNHjuZQfub7lmqfM+CI3zHYbhKjlC+
3AVt6jLlgZTJYWXWzjvM3ztAle9ZASzA2Wj543EY4/sgekDCebLrKdnkPt0albEx0uqgkekOQhEO
gbZfz9/UIrkpKqoy9aVNoi6q4H18nHHjUUpgZtHYAazUrrfu8nxV5eMY8KmRCWnv4sgh2rCPQ+Fv
Exz+H2F7AhshSL4yGwTobgXic3m+qvK5DM55QaqbNAWYS+uE3ftlcD/mMJJVBhgUdaWurjTrcjBW
5TPaoHYZjVKzOuZN3O7GShduYCiR21rCummnhaDxn2sv5l2q1ZpaHc1cGTlsN43IzSpoHevArK2h
eJfaIcV9NdG1MdWCCq/4/AvtySH1A2i2UNO9PvxLAzLvN2f7ypg2ddVQozy2XeT4YFWkqeHowcN0
2wOQyudFdVZBVVuxlYHhdsQaKafPU8ah6LuWOVj6eunYlg2WVrZ9Xh3Vqn0oLaM7aCKADpymb+Mw
WJPfm88fF9a/fIKjcH9O4JMGO1Afnn3kNQLfFf/TBN8sU90M/CZkLvDEUqDlrG3rbMi6o8Ax1zGN
rvaUpElcUyurlWVx+RiBF4c/R6P3mZbVcUMPVknglwmlI9gIEnHTvqrK27uRBVOadmOMazYipBnA
4rwAiW5lvS19uzTYXadypR6T7Kj7CWz50gqqNHCOX4lMC9liSOH82TVwG4CVRhdbB70aflXDQG0g
Nu6TLPoBN6g3dZhgJ9e9dBP/FSsw7b2+/BaWN5OGXDfqhOpjlMPgKNnUUXCY9PhQw1TspuKt+U5y
tvhGM2yytKHxMeOj+TCIXv/dUa32IC/CVvptoQUy5rvTfWWkuAt4IX0vG2GPodfHL7d9/rxnnX2+
6Ao24smowJVpijeTDpGzglTJQ2UmazT6hUklY731noditiP18lB9CEm1y0iyQoNYCE4yCyLoMrNp
gqTyeJN7A22dEndWniWuaq3lHxe+XsbjwS9QUZJeKz2qpRoQy9NsHDqurOaFkTWludm1oyZmcSfP
7JveLuGj5oJMWkBTOl0jVSxUIRMfgiSfmtn+wCuHaBv50SGCvqPVi7WT2/ypFyK3zHWw9MDinY9H
ZCsDACecjnDdVXCnZPHwmPe/Aj7+Dlj3JY+/XJ+w/4bWXqhRRvPrlZFNsO4FbCaNNByd1IY/i6Ts
QeYUpHxsG5p7ePUUO/xLFXZkw6jYY0PgHlcCHuhlUUO+MbXU2zsYq5rCNnCQhPcon8kHQdDlI2Sf
4uyXSs1ygFu81uNXCL0Xmgr5JxWM12Md9VEHX5Mq3ycibvDmH1qOlUSWbeV4i4QPvf4M3WUx2H0/
TkcTCOFdwZGwpNkEJlDZqve6bxiHPoOmpjDyegtbLxAeNH2XlhX9BK9bWEW0ZPgKxTe+HSF0eF/x
uHlJ8Oj5igNdkDoFLXi6x8t0DytrKtxqYMNX+LH3bq1qJTghsNIzwqcOaqcO3keeaoCwnC7SFahx
hOEGzVS2Q8EhHyp6BitvMcJCt/L36AU4ng1Z7vAwq7fgtkEGq0tHuwz1accSom6RmTO2k0IzW6FK
uMnyjLtUMLZXkCnPx/QYtmn6FLH2nerIAlB4RzeKjtf5EUI7g6lZzpTnuL/HX5R+qN0qqkqnr5R6
R1L4OJsEGhC8xRHAZ4ckgyEoHsczOP+ZcNGuWgEnPvNZS5FvHgw444ViOFXEuqNlAj26hLW21bJg
W/jaocPqcjsw/2FGo35mufpdifEZ+dhmO8tKdj0xQkcVaGCkMgumsTDyC8003pK6fImH4FdbJL/h
yX4Cdf1FjbV8xyAD0nbB56wfd5kRwTGTjiDMGoOOp/TmBIVfEwI6leo2gw/EWOxvp6aAUz2Sd7Xd
+v30okYKZgWF/aqeQ0UvLF3Bsw3v6sFWeftCYnPDksrlIeSOIv6LkuhTlhudHQ0pfNaBondbCCbZ
E2UOV2Ht3NECXikG3KB9eDcElu+EuY6jf9zDB7Z/bPDgv+vT/BlY6/aedC1koRQ+OJXafuOxiPfM
EjuqT0dFjZGJSILRTqx03LaNuU8D/r23QK1LBLQZ6/R1DrIGN79HU/QtSPH4VU544BU68r9WU+du
W/jw5yPpfTZoXxPmf1Gz+NjQfiOYXm9i7u9Mo+7tumXhlqb55Oiz4W8dV6ZrkczCC3u5xcEPB48a
eAWTIPVo9jFxaae/JQP/nWb0G+11HZM7+IHn84eCQ8Sxi6u7phEnv4zuqih8wFZv2rhHH4ocvLxO
f6oj7k2p/j5U6Q/CguAAjfXCTs3miZXqKTXiB2Kkv4a0+ka5ekIf4nBoFI4VGtQtYn06tH77zJMO
Wd0AD5gk908wY30zhXWvT2bgikj8jHum7S2jxugxnu8zvUrsLvW/ChMTUkwEzoOksZzEgqt9wY1v
UU6OcTJ1MN+EsDjyTHj8Kaw9idSN39JmowTkh5qZz1Uy7EIe3tWteQ8Q3smP/fxn1vXqxiwyPBPq
/c8qyvE+VWZwUFRBzQsAxOOhXtlkmDWmNdXEgzF7AeoTLi5R/K1IMZFEROEGDdVoN8KDuJ1G8D7t
9O8gGr3wttj5eMH3Y+ZFqgVCKaN8A0+n/pAaItrwNokxsxsBHEExuAHcSiLWO3jRciKLfa0NRXzN
lFy3eUV9mxn8MwVXESvXj9/aSIROOhF113UxYqvA7E4S5Gw0rjJbjzXuIOm8MbjmCdrPV+OYYEbU
yY77wZd2NqKAQvt7V5HHPu3x6uRnwaZOGwTWwHwYYcTnKkn2tcjqu3bI4BAFiKVT9NZnGho/kdzO
3cyHPgO2LAjOwMTNGS1uuH2X/kK270DDqttMfqs6hkn32lS8NIqonGry+aOmFCPoiOoDzODfVICa
XVjT6kj+Qjy6mSbF1XwLwn3ZA0LgsxWDQaHTGh5DvQG1oFbF1hSk8IeDJZbSwzY4ice7oRgKO69h
P6tPXNhp17wqSvVFjcunxGwfCzIpds6LCn7vcewMMHcF9KR8MduS7lRL/1kM45cARAHMSgB7SMRc
eCB8BzLSFUZhuJQWml1V7LnRq21Vt5UXhfVJN9q7YQyeEig0wUgqAGbGHF1TGN+MdviajzDK7gug
iyhrHf6/ObuuHbl1LPhFBCQqUa8Knacn2hNehBl7rEwFSmL4+q3200Xv9DRgXOAu1ruW1BLDYVWd
qsl+NYhnRfsf/o/Izn3S6NDhg3zLgmnrZiDcJ0I5sgnpa5mRHk7R8s3kdp9mshKpmsSydcBla+Hv
bA63HbOkji+QOSOaVaYtZNMb/KjO8287p7vN/W6I/UIXERnC26nF5ZGpu+0NEB+L1W2iHbTvops3
hSY0iEqkfKYAwT4RENCndIGtpsEJIvFYvgNj/xagSTiaVfkHGw4s7ma5R9y3i0jdxYrRv9HmqFB6
70b3yPGAb0iejIya9aBmmB+w2CtxMMRmG0N3cYsC0F8FDFaeOZ2Rwlj/8YoqHWfdJhyADvRoZYxB
HsP4Ew741pOvAzyMojtsDAc+jujZc7oXbUyBSN25jpcs4CnSeLuNpUkTe9Ql6YTCYV20AO0QX2LB
wR17eDdyJCYT8jE11pIKcWpZVEC93QGpzb1ReZwVU79yPOue5w70h90IE0Du32e8otGI2CYURPm6
nVoH4xphztioyzfXSOxbo1SJM3mPzdTSSPktvDC7+jQwGlNDBj7Nd05vuXsy4e13sCu9rSBwxDYl
0PYljmY8+akMpXpSi74hPSmQfO2PiZnpn0lkDy4CZ92iRB6m7G4H03bR3E1bD0pebLATi0Xmf3DH
V1vq2f0N/ncwWcYJ4i4PfBREWqBBs6yT0baxN1P0fYfSpfe9YNVt1ds1zBysDN6kXfc8j+3fDSxP
hmUnkWvUurCWI2V7KEi4JJMuKObDj2H607ZNGgxIR+aTiRR2y8Wv7ucOZ9BA2FE+ZmQn63yNJj9s
5k6HVrRFIK8cn3SCrQsQ2MbJnqDujOtcAW2dfs9I2S1rdeSI7BgstabjhISKeYCIK0AM9zwdy7pM
JlOkXl895eMB+AayleXaItyPTebue5g8c7uDf4T9YVy+aQzyf6fqzhH1ruY07aEa1gUY1pEgIk0e
mmlcV+4EjXWGJG324gKNBrX1VjsQvkxGxyzQOAIFeQI1DH5krot49MkazDaUGUt+Q0m/yhFt35Dx
mUvoDLt8gwIlgbTirrPaxCtVirDG11L69y37BRVSFNjlXaMJjIvhPJub+mbJ54OBjixC2z1COfz7
rkL7kMa27MwQ9rv+j3mmYepZfoLE32XbNGUCJ4ibug8TTZw3OL8XCP0SDqrMzyJHdLDHUaJSa1+W
fUQctD/aIhlOCQnVZL2B7oxbbE3oGyt7OkFkPjzS0l/lZbtxh2xI3AAVkDcse9nrHakRDAhr/6dC
qEQKEbsz308orjzHuYdcM4s81mFHcmF0SJAHXLvYfpeyQ0zyszc+08U6uOiv62AfkE4NDFFaqjWP
mqwZdp1ngzEZPKS4D82qH8IgYQPdqrn31v5gsfUshL0OBTnMvC7+ZDnamlvfaXbdAoeTsGpv5irI
V549GzhyLhufUiwTy7AZm0wkhVncPMoXWceZTew0m5RIEXf9Ywxg4FlRzIuOv9ch7NHE4EZlxW5A
7qfSLazImfDmpsXezVjv+9yCQa9qXiXsaJKspe9O08W2Lseks/FGTk1+WG7wwqg72CvtpF24xGPo
jFvEZZb36GCGJsVpm7iYvACbOhbhwXHHFKmgHbJ6Jzfq+w5lVe/mr6yT4mlwdBD7HmDsduynd054
fWtZlH1gXHbbnuEngYtCUtrcQq9b8+oAwY51KKsCPlAhE1hSzeBEdTE5SHWGG/p9WKCiVS1MNLwK
rfTI8O5zZ4MALORK4riPc5oMses7HDzMdlaif697FcIDUPDqKGzNV/NAGy/CFlYe6sYy0109Bd2S
Sms04RWw7ALVZrlnuOtM/JqMC07vUxa1qVyPdVwk7Q//FaVs5HiJr/8NAHLPYLkMplKogjhgAoiE
ysxD/y2KFHZNkXQBRTnvQzHjdCrx83G/SHguaExohbsIuK9eUTdfusEZzGFDYMjEAgxlHLiHAgMj
jeG8qRds0UWJdf97aOAC1PF/LSmshoBRAmgasbShMxAZKDTyzeP3V7/A4pw3orTzZFUoWgCkZI9T
XqH4/OyqhxPhwcnDv93iDIwrgIjOyK0Y9txOpn5Ar+8dKZ+t9slz/63V33JOn+g/eF9wms5WZ4en
vr9UECiCxs+2v6LIvfQBTn/+34srhfXcgwg9XMrnDMt6CjfcV0fDmfP7F/S12Q+1nBNK9587cCuD
vRIbsm01irFK5trON7DK7sZoDhWAswVef3eexSaGUJGyvsHRa9nWMpQPSFhgBvUAfMtN0RKUJ8Sk
zJ/5b9fGqRcZXAqVgW9FhZDZv0HP58LawIQ+gjUKe9cOk3famOGc3073Wef+28JwLq0tpcfbng4w
5gZhOZOfbv6uums0+4WveR7UB4s5y6oqne0qsZjEVnUeaz+HFwF1k+8/54V14TyyD0Jx7HKcZ7ti
VGu7M2+6VbBuqudfWTNe89/8WhxkBWeLp6ycxevILPa9+5mLdj1WHo6BOppxNuR5HftOHV1V71xY
JM6dLlzI20nnYpEYl1jfjDQuq8SoTXDN9/sCT3Ye3Cf9sszzzgt3DurydnDxRWCoOKmI0j+LbW9a
KVbff5tLuPcZr8FMnpcoSYa9cXDq7rKkYMW/ffZzn4vcailTLtppmo7fLQPKllalQGFfjLomTrz0
9GcrqRZTJ103g257/OmVT1L9+f6tXJgT514MRiw5z5CJcEo6O/qhWNeievKZuvv+8heGj3+2gML3
UHV+l42I5QGKU98WtUnM0MTC/nCD7Mrrv/QbTu/sP2tobi/hFJR4N4oeJPkJJUs/v33//Jde+1lF
xN2iq6jBpYvizvZfrm6Mtv1XVvwF6n/uJjDOA/KQBp1ta0LoCwlbO6UkJNtKLTnS3gvUFePUpdVI
+5U1BaGKgG9M2w4hNytLCr0f7VAfSeguQ1zi0HtfjxqudIsy+8ULqzskflsrYtcT0ulNmS5+Hrx6
dTAfPUBJMXYM66boWPWgaA3edXFwaqup3FF0v6zGCZU84c1t7Ux24tJFRx7iodZYPIuN0GETV4Mb
pD40s1VUyyag0bC49meLKJJfswnK1RgKxNEYuOvqchpuezgXJpwxbBhNbWYrAYsDYtRf6B2xx/oJ
MSODHQVup9/cTPlAS2BomeRlw7dQKgW7Ug36fWrdOgY3bH1w4IpYIbpllTkq+LSoAaKmfSimqOL9
JgymfBP6o72iDW23FocCBgfnEyQpDI3mujNHeMTwFKjy+MiQiJnAh22IjQi6LSAysZ59oo447QUf
7sltdTDTvBqA9aTMkDlBGAMsYAxyVp6ILsvfxAd8UvuyvkEUhXl14We1ZYSPUHXzEj7bNMhsPOlU
5VFxikjp5nG4KwZMgJHyeU6CLM+OhS5DvGC7etANsA8h3NKP0GJb3QZonXkTQ+vfBF4zviFMFf6v
YS03YbjgHOtJ8WFYsfyiYdOuaT0WMCJRzZMOQ53YJg9xZPeHG9VN3l1dFCbG+2/XIYLjfhTNaNLR
mhaReC0ezENIBkaTJRw7qXs6R9YcZKkiWR63FTOxYID4mI08zIHgIQZWWj8c7fiRhJveMYONazza
xE+94IR8Qoz3UvlhGdORBD8LDKpE6bk8KuaMXQLGa1lLF9rxeQSUzxZHrZfecSOE2VlrPeV0P3Fb
J17WzYhLoONGqBAUDfKEgahjqyjeZ0SGn3ZX9tL7MKwohWBrL8xRjYuRp0NZ/eShRX8qjr/G+Pyk
aNneuVnFcflggjUEiLQRPi43NW9Ninlxu4yVTpCTCY/b8YRmEy8fDr094gQ3tioxExgEl92F9fyB
tzDtJNTLp7HjbODBSlZyaMlPjyKCoQs0WotDnsFToS9+YAQWB0h+lipaatJ2cVBKiye0FXVcCnC7
rt96j72S4bFcHHcv8jrfu3DGga1z2cB72Q0jsYCWYnQE/mPNRTpTUFoVbvGzAjyzV36oEcVIiXzj
bAZaFNL5ORvCcKvzjqG4L6sVy6TzPPUiPCJPIwMOW+a3QvIByj/wKD7i2Xbh7PM14NviYPkoi0Kj
qrWqdReVxpZoPOPBLdS8CNMgqm9/2kVOHpF7Dv2PBZCiWUG47N/KBTJiR8zqhVjTCCeW0Tmq0V52
euqaZMDw2osQvIECVLSClVkRz4hWS5hArUTUUgMdKEXaLHPeR3Zm2riWVbnupDet9cB0Omt0T+RF
2/5BRBq6JcPM2+XwscKy5bNEKsZXtFYF0uqluAWjQwEwojbShPdreNHrFMjnGIfclmvX4U3ahgOi
1T0saHXGrDQgQx9z4ntbHXiI31XoZ8lVTtbOIEwSSHCfygzFxkzW+EErWieGtvpVYIt+layaH6zc
rRHAU/FDaC3qzpY13BMlWIGisZ9R0E93QSjUOiOAnCOXa7BrTl7uEV+KCCJ7yWI4lLPYjOCCs4b9
GWvN3hFeBffaHg2HhYuDYOA04ZqqaiNDd++CN9uPzmhuVev468CzSVrM4HrBb7B1MYhxTRRs9Rg+
JBwy+HNxojMKMMNJS5BfwNqMo/WEqN+5a5BOgrScaA5ocJhhUWBDesX0D+Pq5h3KGQuotQUOZRhA
TfSBWHG/L7ejGYcttiKxQYmSc3hGZQOC5YTPHsKsZp+d48mYAbp8tzoo2XkjgWs7xF3ljuHbgCMD
txxHe10PjUHnKLNgHtENduwKUW1c5PsmRQgi0QtcL7ZmL9vIllCsqI37Mk1LtZr7CV0VoD/TfpmW
HzVSbn/CpqXbZgVeA3IsnRXSdnE47GcEVLlAoRdP+Anc86qNXTpVQiX20gHefbFBzbZWEn7TRcPr
qKIiTyTCVbAdahnVSDLOLPy5Kezbqmr5Jl+AKQ5L4aw7AUMHVmkdFTz/RZ0Mxqmu7FMtRopFNiz3
aAHB35wRQ2SjULjDvNFgC4DAOk3fPuaz9k8M0PPIihdKWLmBJr9dc+S47m18ymh0CMyfbNP8HnUr
15OVQ02PvMNBFgD/m07FvS3Qbrf4A1J08JBFRQuE4dReBPAZS3inZlCNpf1AO/cXGNq7vEcyAhii
yDN9lUAggL+zqCUamaZbRsNyTSwPdsPdwmP/JB7XHeUpHe0OiVkjWQtrmeJiRp+9npvxoYKyeOXm
FgP66cskr5XBfhAKTKR8TnrurxXST2/8EatC6Yi1r3tnPwf1YwinweMoQgLfbb+KaI2wPg+7RNyR
6UW24AkmNd0VGSiWGvkeUeiwpzxD2B/CfN7Dpf1ZdePaHdwPrqB0xxqGndfJJUoE84lIyyFyCXuu
NLilpTAgYafFjwojprStg3ClsFWD2Jk+6qn47S2qjeTfzt6S0jTPnD+1I++DMHikVRhs3CbY5pLe
MJtiF6ozzLwWT4R65mc3WmwDYNXedCHeUBhSHkM4oJOBghVhNfpcfABfPxpKngfSTIj8hcPcmOkO
igdhYiCmXWSGEBSwEW9y0i/Z2KNPG5tk6k9hEFd+eZsT/wVw8ata2LOi/Yvt2+0m8xadlq3GEqiR
2BPZg/U5+KJIfMd/yjqsYiGW3iPci8P32qcA3zsA58Hi35WyweRyhwffz17qAvZ2bg5SzyUzbodV
agVZh4hH6X2EntWt64D91vNc4gDVI1FViNuQItOIVzBnFUH4Gz1DqHEGAR9/rP0o6CR+JVcSxKKt
I6UAqCNMKkCgQImwRO7dlW35uVSSRySAZkUNyk5G0x97Ctthh1RL7I0MOIamAI+KsttiRuAUgd7v
tV2jwzy0iz+Nzv6wKvdBLtrY1BaQEvNoTqRC8KOQfMN6/9QxkD27S/Pou6gclUUHuBhjtlMbTXgY
cu/93GSJHyzmRNY+FEgjSCQo0BgNBNNJvfE5GObERa5R6XbEj8se2gpHhXO09NJN1Ah/g6Jbfvau
JVN7BnlclShZYBQ5bLBeoBau6B+vDM0O2ulXRLdZq1r1BqCn6jYBz362FmujQI4qJST/oS3cewZC
F/lkKuOFnVS2liWTxc+qBFkbc2yjFIRpsxVxZKuASQ1u8kbNEMszoMIhUicKxJOe0Mh35YAMaZE4
NRr1COv1D4JwwsgNvC6dLRTJTEOEIkdsK6qx72xwgrsenGbclOEUIXzAj2VIgSl0ikQkNB/EtHOK
2O0pgmZnQHld/mmcEXIvH96OlHi4PSQvdDFV7GMliXotVBpkbZcYP6wiiEpeQfG1MdHY+jTWm1QJ
nCBgLOOtEHXafRZlmKeEetYBa7DcUGwcq96uwOlX9BG93ENSzkjWgreH/OwkmkKjQIAbg+THW+Xw
m3uS5Xjo+h6u7C20K2gnMHt7nJ9ZaY6wTZ3QVw0obZgd8tgGRfcoSU0eBcNALxs3ixqbPQYuLY4B
yESIiHS5KgTZovGUHrIT7VJ35aqXLI+g8oRldeY3K8D3+O0z2ZQGxBEc7z4QnTkmzTA99pXvp65d
3Rt4q53wspu8RbkD3I9u8wCcXLYsPwcE20eqWt7KRYNTn4WNv5uFe+j+qtgDJcbc/ig7wP5dfWsq
A3YBTbeQ6+T3nKMhDGhhC1ww+2BF4GMfAHc55BX2Q5yU4lqQH4zyR1oX2HBmzL+Zj12qZu5FftvV
+Jf4QJnTbO1ABVEjm4++F0fVElSUmYUMGTLyVTll7sYhE+IbGUIMunqvFhUmUH/wuPCkBhYJMYwe
yaEsWJaSynpzQKOv+lHdalHPMcmQge1xUK7hYOcrgVIPJh4Syy1XVQxtG6RVU3szLotZcWPDStsp
tl6NXpDcy+fUFe3v0PQFUkjgvNfVFcWqiHCYJc/8BMcZDoS0y8Dl1EvMgQYnCzculiBs+4Rahz7k
baoYkBmkmsFkO8vqNfboMimUj4UEgXbowXVeiMFIzhcPP4CGUChwDl3HgPKlZUMVoZbDedjN3lXG
7wwy8VKwYig3HX1buZLGREw6dklDIhhIlXd08aBcCxy2ySc0QYfSexNtCXcdX+h4gkvdul/wQO0C
h5HCcczKE+0QN+3M1jqA34jtOk1CSPCaI7Uy9qr2ZepUCO6ZYjnAWXWGpGetvGFEEwHEeXaPA5ho
OxbbwIDXAbenWA3sBjIVPzJ+AylpHYJBKLBo1txZzWXfxLD7RMc5POtgCOaO924nXoNlFLe8g4da
U7bV2su4Gxd1194Bs1jizOmax25xZ6x/sNlZOghx6KCctG+1gZGAX651H7jbBdq9NQzM5xS6MZXO
TIepr8fdZIlHmFNhbfX4a4ZG7mZiJprmBVUEao5tYC0v0nSPTIGzlMto3bX9NGJD7zFIRuRdF02j
Ui4qBErxfnlwCqjpekGwSTIQr02Gkq92gXu4wpC17sA7wBVLvkJfbq06WWLfQjWPydZWEGQEFuRM
/bR2bE9FOtOrSUs4mFT5bz5LmU6nz8uzqb6poIj46UJ8uu1x/orsqkSSa6UgbWsg46nRGRa6fpl4
zfRTdi6N0FUw3BPZV7BrDBjoc+tRG1klWY/i20FyJUpeRiJEJCu00FRjVOpgQSoCNkZemhYK/vqj
UtWr7zhzJCY7+LGM8g7Wr1PcK8dOMdt+IhERHCEFGJE1YAubCh6t5eRmW6m9Z8N6gG2FLCAIKNvV
SBg92NIKwDIORXIK9s1jWWZ5t2mYR9zIqk7Co77Mlsi0AqQ6PHeQYmW59iNCvZw76WhzaHpFbytL
Tjd+gXiKCCdYGKZnNMCgs6bOLXbKQSNNMiuifpRLUL5Yvm43sL7mq9bY5dEakfDO+3Sq1rABeQ6s
HvOr5vMBtipOzJXfrJmDY4uuiYzRPAYT85z2B65EtiKe6RCwPjVrpDp3q0rVMHBnXrcOCwl1rEW9
FDamTQJF/nhE5POEc1vjgu3WDVBr8CUrG6bNyexLrHQoIlZsPG1sEr3g4MyLYN0PHb2Xk+WA6Rcc
GECfQ+FgaLUnLXduxZSJ1QgdPHzEvWzbWJkV45h82ovJlCBfpN4EJMfR0jc4xgjd7ivd18+kqWHe
Iku+8gsQ/RkyK/cuxnzSe12xaVunX3v6xKGbZlm7YQFgrcohamPMXWKK5qcEG9Sc1KXVPzB4UFVR
NzH+UwW8BA5TmgOzG3Y0KI3SvF/qeKhEsRu4CR/YpJ0daboBx9u8e8b+I2M0BCmsBvC6e1e0sW87
FyKULBwk5E603C2cBxDwSeFHk2jpZnBKuOF5A2RMdbAMN4Y3/N7lYZdwyvwH2InYh9JTdWTPvodc
S+HVR0qog/9eTbtlxvFYe7n9WSEiAb3pAKx8dgJbFCS3HqZlWqIRCwtTScqVP1XsNSszvcZCjhTC
GmCV27MCVZjhO41IBCh+K7f34naZssTtwurfiD7vDOfN3bKlcOrv9wS61grrE/6Dl7+/B5Ev4NPn
SZGinBtLWE6/N+UD2DyZt8DV/g1gP3dUnY0yhTldO+hue8fEJF8FO+q/w+jjCud3AQI/N1bt4EM7
uUs47LVHToY6Ny7gv396MeduqnaDvj4zkWFvuwdNHlrryOSVd37hqc+dU40RbqgIPFwyUR1MNj0z
i7x8/9QXKKtz19RyGALY/bhstxTlD5mf+lXpnRjmJpoZ3XSQwbst+7cu1XMDVQZBP0xHAQCoMcdZ
EtyGiIOr8UIX6Mpz71TPaz0tcQLeVagu9FImwAMSJ7CgXr6iMbgw9N3T5/kPNaO7pdOioOEOLBOy
eKEACpRz0zjm1/ff4sL1nbN5Cz2tpepmdnYCR5jAga/7aOK+vhYLduEFOWdU60ARSaIpg0VdDrnf
6EmctizfTpdSZTumvX8VMZz1kdVWjl1bdN6OQ7boAjk+rcFec01HculnnMlVQPA51aAdihTOZyYf
gkpEwnos6/vvP8KFuXbu6NhUAcvnUrmo7KCizIZ6U0369ftrX/jA55aOnq27LtQz3U0w2R2lD9m5
AlZw7cVfevQzWrUy0FfVxje7wW9vwQk8MFKn3z/5pUufPsZ/hn4lskn2p24Z4K+P/oDaq7/2PS9d
+vSy/nPpYEbjAGBkugvgBo+IgxPaRX5//9gXxsq5b6NCY0ugbbSOC6iM++pVlEcW/J6d93+7/NmE
tWanyV0LYyVo34SL04r9ibCFSLrXtF+XBszZlIX954xeJpvuOCzBwM4B2P5wkG7//eNf4LPP7QGd
MA9qnc3uLrTRcOA3w5tpl6dO+Xvkz+fAWgEtf3+nS9/4bM7mrM+0y2yz49l7K32c0K5FF1z4wudO
fGBniW5Dj+4sO5tWdQH8MGzpcmsv0kvbMsOx6PufcOlGZ9/abZFW4ndYdoT4NdIjDVDU4yyfX1ka
LnyLvyrG/8yCSbsK3cPIcLXZlBoXOmj3bVF9Ms6/tJ6S73/DpZucrcy9baMWJ3DKRHNaJPInZHzt
iWOiChmLBc2ulJ/u6at+IQb422D8n98iHD4voyuCbU9qNB+5i7Mr8kwdbBE2d2An6X3RVgpdS6DV
kUuJngiflvoA5ay0V4uW7q0VSBGpgtgb2MnY6DPj4R7UMFLwgAwcPO6rR5638jjh4Pcp+4ah0Qku
lkeenzi6rPf7G6enckUZqZJ+6ZcxxrkIyL7qa7bxsmpOc8SP45dTD5QgB2+0zH2O40PpbEdOi2Vl
N0u9DRsXp0hA+dmVcuvCFzi3l7Ooo9DJUKG9KDBr3zgro8O14FBCNH2kfeffOlfPreVqMYIaMHa/
7/oj8R0QsqANl8/vR9GFyfxXA/Kfz8s4wGNQ7f2euejYAG8hxv7KNnNhvTv3lKtPXvF+VQ3o7ng4
Nd1JtLYs6sq4vHTx05//57lz3jWQaJSwBCXP1awSt2oBU/z6/qVcuvjpZf3n4sHgIinv5NZst0DL
u3odnGTd5PPfrn62+Bhtwn7WjdkZFJ4s62O5PI7y2i7z1ybmiwl7btmjhYbwgxm2LaH/hjOsD+iZ
NHkftwG4Mq+eTj+Lq5dZactEdpvNv0sHseNEoy+2y4vuBrwUS/rarsBW5F0qPPJPplLQIp8OLv95
sfnSow+j66xdhWh1J5OPRZjvXNo+ff9mv5yQuPzpz/9zeeQtSB6gW2dHeHFYCgbNv1c+4BAKJ1dl
fYp++pcpiRudVVAQr9ZhUbjWjlV8Tjt8zbQIyQ4NrVe67b8cgbjB2fDWc4XUX4+YnVMsVqJyBmue
vENHUAh7qe9f1tc+2A5lZ/UIBAY5Nwaxk4D1tuxevWT37dHfsXUXFfEQFzB3vQ2OgNxiiKJeAen7
K7ITT8h5vbIL/1W9/99QxROcbWHGKuiEfCXEA0cAqRL0qkQvzbaNuuj2KX3YltFHs+K3KlofXt8h
GIqRu2lF73cAUeNTfH2FDPlyRRKWXssu/HI1xAOdlTZ10LnBIITaW9lhhGypv1Yz/S3Dvvip594V
aEckTPj4qWSDfr2ERN6mi/OIxJ/gIpHWOqUsolGdoEkcuaLWlUP6pTd87mdh8VmjyQ2pmTI2qzmF
J/DBO2WZ4h+d6ljGGv9U2ykBKRwFkUi9BOA5PoCI7KhJyrSL+820m3+FbxBh/srCyIPgLi7S7Eox
Sb+sLxwanM3Zws1HBdJf7UeMAPsAv5sVzsvxmEq8k/KQr/vUj5BcjHvmCcRs3w/+LwtA3PVsAg99
UDFizfjQ9U6RfSlYZDd7Cabi++tfGEjnxgkT8V09Wvjc1fiaTWsq776/7l/j/a/G0dnWVGUzJabG
hZdf+U+0IEansQTg+FhusvUbqOgoT+GXEMNr7o+zO32snTxUUX8jNlee4EuQCa/ubPtiI4wXMoYn
8HDvbE3TelPEwHfTaZMdskMQD8mYhjfWqkIMa5WSJEtZ6myn1Ry3z9cm6t9Qia/ew9niJQPovZbc
x8C+R7fwur/NdssB0nksIg0G0LJHW9wD3dJtv+HRO1RTcbGbboBE7sQt3WAfvPOSKy/k9MO/epSz
VWwYFlUJghcSDInC+pU/BAgLRhMu3kgP14oofCNvULIURzvWUZig3fVp2Fy7/V/E56vbn61Z48KR
3M5PIyJx45c5klGZZDHUVb+ru3zjLZE+QoO3L39kK3YrDsu7u2qTbuXvIUNDXO6S0ogk176LfWHg
nwc3qso0rCwwnQtUFLfTUw816rN/F/wAXSEP4O4+xYd9ZTJcTMs9KyfA+IdIMsbNzG3wyO/IR3sT
xJA1rbwdPeArX9ntv26Fcah/tkbRxZWNb58G2w58z91wlOtuHTzghT4GawTsbaD9iqq0WUOYd2V3
vvQezxYoBR4WTDm+al0OsQBTriCi+n7AXlj7/k/5Pthlb1mnT+Sc+pHRPv+i+lO0rb6y+F2qLPyz
RcoKRmCRI7bRcQUxJXpQ6b23HTb5sd04++HHkNBfDQqaW7FC6+dHfeNGHJs5vyk+nX85gcO4+GxS
QEssiJPDnrYBhONAjioEgjfru2o8GQBaV37o3+6iL+beOU1g+TmZ/FOMMvqxX8r3/Eh3OASv7D05
Bim56bb5XfEwHvkuu7KhXxqK5+zBQkbJoFpFcPPbCNq+jOwn77m9735krxCyoS5KBzjcrLM9PeS/
5o2z/X7MXNp3zqmFwG0X6PTxS+uojbzsVq2mRKYQpyWnpb+O5UomxbH/U28RzP6OxuIHmsBPAXPi
mrvShRlxTji0hnHud/ikEIG+tG1+zOriSjXwt6ftq+94Vm5DGmYCqMoR8Z3C+TyyUIiKtbyBe0c0
Jm9PBXYUKIg/oDK7YQkCjlCLoviMxs8mrfY8xb/T8K65uQbun2771eOczR+soX6r6YwlHdnWUOYF
sEIZRCwz/8rqcukGZ3t4Dp1UV08Gv1e/S7Wz2K/i2snlb6bKVw9/tjM3MJngQYUROsfwFri1E2/f
r9Q2XFW3auMnUEbe/I+z82huHNei8C9iFZgAcktKsiU62227vWF1MnMGQIK//h3123jQolil1dS4
ZgAR4SKd+x3zoDA46lt1Xd3T6/6WrYzSpc/SVuIMuOW+m9CNI9yzDPKtMn40FyUG29bf+7EvZ0sb
nFK8zh+jpmlvEuih41bC1nrtLXNp4dQzajOIxXKkUE6Rfe++9y/OK7ktn/so3vHX7Dd7xSO3eVls
1LNrrbgq6Zyjpj6GaREuBiAc3Q7JBzPsoEr9lQua0xeHtqXbvSF3MQZ/BePg3Qo/zCDfvHzcFgH2
rLc/s8PuZxPssuAp3eD8UwZT6F/RHbQAwSc0IVgLPqPXxzJ8PR+8FiKHnoibwRHO8wXBHqjBLZFL
O6TyGz/Ol710sNPpy5nhlnOmUHizbT7tEus0eCmB+gY2zRMQLnfDvtvlW7JxH6eD3LohjfLLJrGe
oKuIl9Zdh34EIimA00Ew2Y/KclZ2CUsrjf6AGcc5dc0Z8Tb+pkKyFbfZAWqMfXxj+Dh9y61xRW6s
TY09T8k36ul8cy7MYP1Z01UKvk+NmqLKurKSlyyGistcuVP5Szg+EZl0gzr4BkmjVGgwuTPu5Q2M
pB+rb97NdOge0EeH7J5tupVT0tKQ0/YfU9KWc+4eG8/H/R607mXx+3wL+afXBv1JszOEwLvy8SOy
p7r54RgPmZVvOB5ICgCQRP2Hrp01T0MXbEhw/nudBjqi7DuGqqZ7+14d2r0fzJisMiT3/Tb+df57
TpNKUYu2uYb6CGJthS5vW3kj+Z3VuQGAdKFp23tzZjuapRBp4SWoXOPsLgyyv3ucL6HchSurDwLP
FA3pbWv/cM3beXxZ+ZrjUnNijP3dEn8pe/bGSs4mVlYQ0Vw8A8BTSsW/QFOBs7SDvPSfZQpZrf9r
mFdmzGL7HYfglxrtcUAiRDxNkcVx8Kvh/S4hmMz7EAyVIDeMa6cw4S//g68+TS+1n7Z7MKrUKpsK
Ic8ERiW2wSADVerb+QZcmDi6kVrtGablM/QN+GV5CK3k82CUK+fFpbK17UHSdzGk77W3d9vyUFdI
ArPzlWVgqWhtviuAF1qkMbI9Uu+gQK+94c417Wrlh/+9fzwxqv7G6C99HHuzW+HlmO05Em0gSHJE
yMwcZnm0QU5P56V/hKHIznMm76rgMXmr2GDtRNka98ZkJi9JnQMfyKbO2VvpAJCbEyP/zLDNkBtO
in81C6AmpQ3Cv1ngoaAAc6aesvdc1PETj00WdfVk7J00be8KlvVb4h9l4BQJjd5AyMbAA94OGmsg
U/I6A1cvLt4498ihMH3/eug68oDWxxtlIQVgPxm7lraPzKUZWgE4rCQHoGgIWJ8e3VdZQd4g3p+x
ERBj9wFpcdqEjkz8p3Kw1R28DXKkElTsVs1d/sB6Yr1A1TyHAIYkd3kBYOnGTD3oCG08aSFPKzc2
fT0am3Huumu0H+6CYtnLXYYnYGx4QBR7UExAKmp7ClkMvOs54KHp+MFNZIjhP3CcHaTNpgUtZTnf
KNbwx8yT093YIyEwnUj/fn7oHwPeqU7Wwu3UDpaBHsIYcuZNlYPFJL4jKQRK+pe5WONALMxdHWNB
C6TCIlvT2/dyxE6Tlv0D4ILItMubNVjP0ndoVxfU9wrslU1/H1POdh1Nh2vS5XiZ9RoR2kiL3sG9
Z1rZBC3dAel2BsUMwe1sVLDzakw49o29RzccqVL3hGbxno69FbUC4us4U3jOkBPE+HiargHnhBfH
a9bPePeUMFhawYQsXK783d5/makWG12SsDLeDw1ShEBdIEEfJ+/1mF13RdWubM4Wws3fxvhSC/I5
c+GXDBm0EoQ2Pu2R+LoSa5YGiHZ8Y06cNipL432j6J4AgYiUA/tP67krHbbUQFoQNukMv8Wp9PZQ
D0/B5LhRUfePshXh2KYrZ4+lb9CicYmMniGjHtsz39v2JjJ+JnFtInvw/ERd+AT93Z83Cd5VjAY4
rNoHxAtJ+6+loBQMkpY8sZmwla5Y6GX94Z86FD7lJfKkbcA7qsS9suI1cv5CC+nP/pIBpjCYk7eP
XQqaZNIebwKpfSWJt+b1cAxbJ8KZ/vwPaGzSdYXnY4UYj7a04MzfmPnYwM+3MTZOPyATy+4K+AOM
dbpyAbDUM8fP/TIvKJmBelQG25vYbMXIXPBNGZACGLU167GlQwQ5dtaXKqTh1g5yXv19K1l8XXjg
R6VjaddB0/ruPYgAyBVmwNXZQ5BB54tg43bXNcm5DA3GoG3JSmTR4k7SnG7reaLX58fk6bFiUm1P
Ng0pCqt8AoChIncFfJT3fkOGzfnSl/pSK732UruuwZ3eW2x4pJZvImOKXjcdf5u7+VYZcF/op/n9
fGVLY1OLQKVf5jUAsYgQhO7LHokecrrtbHN3WfFaAKI26HnIbPf2FcidnP2hSRw2KlmJDaf7wSJa
6PF94E554cN3gfP3TPINr9SwUvbphsHO6b9DD2hLKE55HO85S4fANfOIpwwAQod9XNI0kB38twKw
SVg2l4mxt6F7meB8lDdZgI+58PcfNwxfpk5KQIiZbZftO6WS0MZLUeBZEu/eDchKl33BMTB8qaKs
QByd4QK0z0fjkaTyowTjHcCOlauz0/HF9LX4wiFmlRWrjD3gtRzStM59cprRPNRJJ97ZMHcri+Tp
Q76p2xBmICpRsKaNvVf176kF1ksFfPlIqhlZinxjwKUCvHsoCv32Mm8e29StbRgY9NRLsHNpe6id
6mlCdmaP1EBDJBdNbNPXJnYKkTQo7JOJYSuCCRzNEbKj1k5WNkVL00Ob2HmfDIqBsBgV4KFWLncD
i6f39lD/PD+2Tk9tcLL/O7ZIMmVdKzp+tDyUgWu1CWDJ4ul84Qs/XvciRC5F33rIl4sS9j7UVSDb
SI2v58v+e3j+dyk2ddlVRv2RI6HfBHVyqPYJaEygwBYAlBQu8Mhu7Aw76hnqc6iUcZfPYg6BUu4g
mhp5+mBT6TwoC1ohsLTT9sCB+NsZjmEFbVnJ+wZ0FxEm/jFccGcEXacfPKy4OEnCIOT8ByxMB13X
ZZi5z5EzqCIkg1IkCcodUp93cV2DU2q2AbhLv8Ep+q7kmhnWX8vjUy2mxRFi+HWJZkGLNYLdJDKu
Xyo7bf3AU6R78k3oV2H1ANP6TYwrlgCSDJyhYr/0gDehawaDf1U6p36FHm7KPnE8JHZGMRthGwmS
DEPuWzFkahMPMBuG4rX/VPCV/EkTUG2CkZlwhfB7UPNHJa8tsKMD8JuRxV4ycfDaI8G7Z7cj66cQ
ocwJGpo6YVaZ/HacaPZj6o3ih0i5vDOYO30ktAb9dmaw6Shd0UZE5f4YdoPZIIfUnmGjgE4/0Dju
9gw8li2QkRTbYV69ImW5uungI78xW168OcC4X8t0IEGBPN2NU+agfuWGBeTtEQxVmdUbt2o3arCN
2Vlta4HGMbmHHtlpW4vAIKBqR/9qxIfvhsyKQzXnIOwPvAhtawDgh7sVUu54/YTlJbeR+VlC4zBL
dlsL39+NBrGQrM3BIyyUDcR2M0Z5MzSPGfA1276ZxyTEZROeBoA2K1XYtlXd7rtOGbgXHLLHLi2y
OqA1ANpBPcn+1/lBvbCW6IY6Uxpzt/SFGfl1+yzbAdGEZo+kSp99V/05X8dCyNIddWBboaSARDFq
OxofBqcYtpmN/c750pdi1rHWL4stb32jE5PkUHNLC2T7Ng6SFmnlvkku02mZnrbxdHjhgssv+6gn
6oN73QG7oho4LfUJ4snKnmGhI3QdpC8tr00mUPs783s/joGBbYn5mWDsn2+m05tnU1c52hOyvVt6
RM2WnrGRiJ50gkEFydihLq557b3MXfN2vq6lb9HWqNhSxQhch7dn4DQlZg5Sxn3Z3mWiWNmZHPdq
J0LSPzrG2fB5AfpSxLG4hg4yh2Mlr6oUVlONwPsAzVdW24XBpSsXfbjhdJOHx4e+7r/RorjGFQqs
TKyVTl8q/vh9X8YuroHGHJd4U4TwmW9Ylc97RRoHMOt2XJkeS5NP6wukK+FIPQkRNbO/Txr/xneN
7fluXihaly/yhmT1zCZYvgJc+Dtv6vSpLLu1O6yl0o9t9qVt2sqgxEj48Q7e+z7BMsaML8pmBhT9
WOWXon1ANQhus83ITfIHECmfBh+arX7tFLzUq1q44GCyAVXQg0qV/VCiDU15Y9fzyjxemFvM+u9v
95DsOlt1byOYPqbyuQX+nrBfcJpcKX9pamn7VxwskPMH9BPiUMc3sQPJLiQuATAy121mPhj92ilm
qX+1gWk5SAToCVae3gZOgGYHKtayghe+QZf/2bRIG1xE8KiSwBmMtpUDbADOYjul7bZL8w+vrNXu
/CRYiKs62xYd20ngtc0on7rHKeF+0Ji47ilnaAANWm0g5PvV++br+dqWvkwLGD14TKZTOGZEmow8
+gLwytJLPxx/NK8hdYMisB/I5nxdCx2ko295m0n4ZXEz8oh1G5MST+HD2/miF2aILv5r7M4zeoYJ
mNuiuR5Tb96DKmjc+vHor8S9pZbS5njTF3FizsqMpnG6BWsiCyyz3Bd0uurH9MkndO0+4WQzWUxP
4XY9wx6aeKwj0uffATfel766vqCZULQWSArPsHolmHFo2t8GHm9xXUTA4zhf+NLv1gKJYyqXeHYN
kRzcjJzhwOaL8mvws7UQwl0x9fNQ+IeyGZJvMfz5bl27Ln4nbZVe2DJ68PBZO/QOwPPAOuKAXW6S
+XU25crYOTk8oS3XrrjIJEwgQ9P4AKIHXvBKsPAErOf9lZY/GcJR/DGUfFl+urzIS9zZ+QfXKAO8
EiDR8MmOn+G3t/L7F7pWFz3ZABsNKWQzUYJz0JXbGmrX9U62v2jg6EImavtp22AngWT8eZNQGCrG
rnWZMzfThUydBGfI9FzvQIoBuezv0gKwcVxzJj0ZFNDyWlBAmg9c7JrUOzRALzU4dc4V37butC+z
R5q9nG+fpdGjzVqeTVPsFC07zHzuD04Wm0ekd7PJzcpZ0YIvdbA2dzNiVMiYB4eJmPf1fFtdhotg
ujZpHjKnqVr4jqQMqpEYD7SVP90Vdr3yLnlysUT7a9PWm4cyxu4F1BGCJBfPqWD3nj+PFb8SRzaj
ZX/LbYCLzvfD39fkf04JFtNFSiYdkerr2TKS77hM6r/7by4PYClGb2wVAIR2R16mj+f2EaC6Nc+Q
v3qhU3Vqc3scunlWNqxV6MDhgyhAutpCCEBEkDOkQ8NZq39l4CJ+lk0Mljf09Fvc47GndDo6eKVw
vsqRDrftOmT2AXdYtHjkAFHls5tqdU8Aav0D1jF86Mau4aE/Fvy+ijOHBEMPOX0ESLoLULYvchC0
mJQgUEswdM+35+nOo+4xnH0JWzH4ra7rpioCP3VXZwCi5jX9MY3ZAMRw8cjr8krIaWWkLIxwXY9F
m8yUTPRFVNneoUzNO8hF13wulsrWP4SSsSoL2UUVTCLKnrwlmfo830YLAeZvftmXNirx+l9DhWJG
HU/ehJLmHgBsHy/wrN1kRiIeCwME4fN1LcQZXY6TTR4Hb6vHIZiPAVCDgSrFpsx/X1a6NpCRu++n
fYLS5VyHZg0jKOdVuhfdkltMF4ComNGamsSMCsmwsfQhyOmIA0clS/KV6X96uLK/mclfuqL22jJ3
ewFLO6oeHM5NWAXITYGgBNov+4X8kys8o24ua61jH32prK2kIefUG6PWGMrXEWLcnejhI3D0eJ0v
mxK6qMMwVFI6s5wjOuNdb4IdW3XhSNJWLOATKllnDgIl+917L0P9ka5JERcmhA6hUDnp7czBpXlh
8itAD6B4qQEXzKv4J+x5MnwE9kCX9YG27TRdSRTkVmMEIrzcUtHAaraZc+Acp+fzNSwEjr/ixy+9
LDI2wu6OjVGWiD9ZZkRHiM3Knm1hNutyDrx29bLLDAOveACcNg0/+tq5ef3EnJReBsZhupYjsT3R
ZMzJI5pM27yhD7ZMH8+3zennHYvpYg5YUUiagqIf2aSLb72cw39bttURH5nOV7aA7aiBbv8280GU
8JIlJKy4n933hisByABZmNe0eq8BWDnAkrDbIDvfuGqODtqBIG21t6WfP03Q7VzlpQDlFMbR7+d/
+1LbH/v7S786cZ8a3IAxyAjQNjDwE5Cj8JQAwD11V4bOyccjtI42xTKbAO07+wqPKOJNxC5etVk3
B/VY3SS+e8hHG9hN2MrAknot+/e4nJ3YivyDYHByIgSkNAcj/3CBNDSd97i9L4BAPd9qpzW/+CZt
wo2JTDlNXXbwACoqUzdMjAEgdyuw4ldbdVtWlo9J8x7DrOt8jUtfpG0fa15nve2iQsfqtqbxHezN
XR7fiGJlW326fKpLG0xRtDHYnXNE2rsZ1iqw7AysNAIHfCVxbqkCbVG14chbWE5eR31xUwFw3lhv
YIjCfmFllC2Vf4zCXwZyzv1cVEntHVjmAIf/U7n+xnJ+Ol21ss6dDufUP1b8pQJcCeZxUxd1VBcf
yfDNOJqewzkhIdPGI83KwDo9Hamub1CJkzupxFxp6S/soYLY+e1h4Tg/hk5vC6guaqg6JB6BfH5E
2B4o/8UHEEvTCQDZlx4ULCP7db6apYay/9tQvB8aD+hjQJqTdi+PwXy2jyb0yQf8XgsoweqVIbU4
C7UuGWF7jJmI+6eZlc4my7JPNja4jGK/kiZ5L2vynCR1lCTqu0jgrHD+804/TWPuaxse+KPgAoOO
3gEhYAt7kislnHDi9RaGWTAlMYow97Jqk5U5hbXEhMNM0ouVjdDSKLf+27bIPDXjeDTqiI3PHnLg
igwsfsVALLYuHIFaZHNLty7Af8djWQ14nHRdDon6eNNA6LoykZbGuBbKOjUloAcoepgnQ4CIbUxX
3tDSuxEAq5UqTOs42P5dAagu56hnQgeSg51dqZQecrMeNrAwUxsw1uE4A1ueQMBEZjt3Zg/qCY2b
CAxq+yoXwr0muNmGhjC133PYF29cWYmDNOEVU9Eqw2a9TuEFLM1roxLFJu87B3MHUHA82LTAW0HB
dZ+NngycsY43sC6ikdO3WTgpp9/X05G+D0jozUApDo+9H7/MsSfvKwVxPJEtfxHwVXpS1tACtuG5
W5g7pPuqbfyrbDaAW2ddFgK8NIbgzg8bYJJ+xgxWwX5X5/sZVvWgrENzC7n8EVBdF1GZZHKnYIr+
DarPeVtYQ31IHAbhfDEZYQZP69ehrtMtnq+mXdMe2eCViPdm3kO8HbNibyQVSu1rVtzlcA56E6Wf
/IQaJPfhy+36f0D5Lfa4hU+uJGDcL9xmUFdWcZPussaRO4tVUzimcwm391nuKiHITvi0vhG9mW7t
viAvWZ8nG5ZW7iOcj4cnqB5gtyNb/7qEsemboP6nYQJXbhmdC+4yeM1wdPCDtJrra4onLmyHRhI5
Tg0MOkmqvYKrwxuI2f2PDoD6V+ZJF9jnJA98Re7TEp6R+VQWOygqrGu4MfzpvMS8LtOxuq4Bht3X
1cBDz/bqhwIcteus5siVhevVlkyWeuaKo79NVZrww4bzu1Phout8YFmIm/qbIjzhU+Q2uC38mqwx
DxwPXyoJuGu+cJI985S6Mwne4lfi2MI01Akpo1/1AvQh50Dn5CAUuabShcXL2qP70tdoG0vw/SCW
zgwHUTLrD6kFwYjXuLDsNiTEbUw6Wysf8ufzTbf0LdqSg5dwV8TcVtHEfmUSqHQVqbRdaaiFmKuL
tyQjc8GPazJLLBV0ZtsFQCbBu8FptrxzL1z6dY1VB5cNRse8j8ayfUiL+CGR/WuRdLvzTbT0Fce/
f9m+lEkHIiDjkHC1dwN7qAfkyHofqfd6vvhjt56Kt9qi6AuR43GppYc+Zw+NWbzYMv55WdHaSGrF
kJYW7LAPM9q6rA89fHwuK1kbNoWtYuxU4jYCIv9ZON2drYaVhXphROqaFlVW8AkQuKZOWhWwDggR
sz5mH57/4Uul64u0KIQyPakgAqGwrztmliWbCXCoy4rXVmg+F/BtbwDUnx2sm2nqwn8VqVFBzJDL
db6KheH4j4wFxHB4rtX0IOMqhuGY+nTM8SUvJdCpxloS8EIz6RIWaRQ9zCTsOnLsFy9+whFwYiv9
uzDedWpWC3/DrqrMBoSItLr3injKgyE255UOPn1mpkzrYO7mnFdHuHc84JVAMUa3OJ+7O9jhBsmc
T7AL6Phhyid2BTMbc+WjltpL6/ek9LMRNowqaviTGu8VVHeuu7JZXyj7H2ECDAbrilf0YCH5UNj1
T5iV3RWNejw/nhaWG12LkJdFJQyYkUbV9A2+e7gU/l3CPqbMngnsRc/XsfQJx7q/hFCOvBMFQ5Um
6jJ6b1HYizXdzeC4vy4rXovQhTlTWLw1XRQn7Map1FXXtDyY3On3+fIXhqyuPLA9iazJDI8YyTGJ
1HG/IYH15XzRSy1zrPJLyzRmX8rS9SoYz/aByZC5WQcdWWmXpd+tRWkpHdk4lYUXP8Gvm5iGedxf
OCit//7uvk+k6YkMt1+QNUP7E6QpDynS+M83y9Iv12ZxkgmX9tJhh1hV1S38smfkCabG7nzpC8d5
qs3W3Gx7p2xZFSl4OgELaFzbSfqmihwazWbrp/B3p+O0PV/ZQg+7mi4At9dkGGGTHuVdEhbAz881
gCjV2u3swvR1tduhcQCimCK7N6qIFTZVFtpTHMTChNi5ha2rCi/7Cm0Gd44/0AKK2SizKRJWi7F5
8F1sSkufdT/OV3HyS/BirzVUbuMx0Oy7PhLwVEq94qpsYLo7uFdweNrStfXhZN+jFq29co4MYtmX
fWQr57Phqtkyc3rwcXzhDW4DhgmZVRkcf85/08nOR21as4kii2tAB00AkOmHmRa3dtGCNgV7v5V+
WWo0LfQR1sJPLsaV0TjHm4bDRxYnXchCIbEPfVKszPalWo6f9yVKzcWEq/nKJlB13bO436QmsE7p
3ex+H/x2hXGy1DFaJDz6UKIwl0SiSGFUmRswpONu5HbmDxu2UEGXGiB6ls7KsncywqBntNiYcwMY
5tHvo8bMbxrhXae92J/v9KWitdiYDHUr0nLEO2Uzb8cUPBCQdc4XfXLzh1+txUUrMzvY1EEDVze3
hpPBGAyvhdUfJT7Pl780XrXIWHvjZGe1a8L+FqudJ56ryvrtp2rloL5QvA6dk0pVAjchKJ5boaW6
Z16kVwKGyed//ULD64S5JrVzKKEFj3jcfS+Y9VR2cC45X/bC8NQpcnbdxn3ne13UzzBUnhHKvXc4
0Qb1UG1hZ9oPlyUy6qw4ZE6n1dhBSotc4Je6oGYQ59Nb4nlrioylRtLmsusMRBQdrO4zUd3bfnXV
tu5KBF8q+vj3L2FCin6Yp+PzfzxY36Y4v/GFuxIdlkaONl1Jrmyjd6HMzDuk4jgmErx+1kjAPN+5
C9PK0WZsK9MYtstwm8uQv2gGssrF9VhRGZVVQ65x61ithIalUaTNX4JcnQFmFyTKCue6p3BGngYk
hdSZhPkBvsrtJsCwsjXO1lKHaNN5MBhJyRhDmpXBlho2OGpey+hd+BJd7tiqvsZURmIeTG8P4Pe0
gTD4qzcB5WLTLhwbgyBFuV2ZFQusDFOXPw5G7sGI3iC44kOuRm4JB4a8Ep5c9EitGdxJXkG0RODv
qdTvMksJLpVjviUVjKxn2EFvB+rPr+dHy0Kr6kpJyU1PtQ6yNUcV38FN+4U5/uayoo8D9OsMslsi
PAi2gQG08YblTephssQqUxul/HPVZJu6ThImMRV8QFseye7ela9IplyZPwuz81+JpJ0J0qFgQrKI
SrJr2/Gu673t+VZZGmva5McDGHj/s21GQ75XuKuZsbUlBS7iq2lj+kVYlyv7nIU4oDPcemk6kvYT
iSpYwBJlwacd90NH79pfnr8WypYq0WIAnkP8MsVrCuB31AtZNYDplvUJTC5HcKaHPlkJmUv1aJPf
HlXm9BOSfsfJ+JiT7yr3ggwezd7aXdpCBbpUEkBXrLPwU46G2CGhkzo+nBlEEaVDW25hmr6GcFiq
5zgsvkyKhpYu4ASYbyTrBF7WCJVhGiOJDrYu8YHjzv/h/Dhb2Obq+kF4gyEfA2mfUTLwoPLcfeu/
dSncWegvLPO785UsRA8d4VZIajtGgwVe1rgUh6n5d6Tgrp2bFyaiznBLHbhV82k4GsCTd7vtfxST
eq9I83z+ty8Vf/ymLz0hcZ/voOWtCBlun6ZVdHjPEfdGrdbyCxZYov9/lfxSQ1W60wTBrx05Vlnd
GF1mb/tEdHBMrUHkteR03ecm4ORJOu2bgYwPqV+xDXSs1YcrjO7d60118H3fvrC3tJ1BOTQ49xjK
jjyWvPAa6cPUXQPGLY1rLRD0c9K7+SjtSE35nyEetnHhvHdy/MW4s7LhXqpCiwG+pJIX2QjHkpx/
mjnsDnEWHRzyPc3jlSVrYdLoilKRGfOE1zU3SsuPBtcaQiZXaf3L9IEetn9eNO7+Qqy/jAq/MCGR
rqQVsfp4fQhHaBigOytBf+kDjn//UnhOHZKklFsRrGcfpTM/lrXxs/bpXnVtOBytf85/xMLE17Wl
BvxlSePGdpRQIKNmCbF/bAh52dTUYWK8iYXMBXUiBrhvkmYbdfxn1q308sLM13Wknu+kwolNJ/IT
ZAL3ReXfiDJOtjDYmS5br/5u/b70Ayss1ydV7EAmNCDV/Y61/Yb412mzcke/1M/aVPYB1fNgvV1F
s5cZuwSuvluHFOktGzm/tpHUvmuYxy+MxH81MF++ph9kF+NiBkpiJw1E8icpP/D8cOFQ0qY14Agc
WWrpgPT1og4dmAlESKe5DEVl6qpSz5usxJsR5bsRIqc6Tf7wPH1vB/c3gZD4/GRYCEy6qFTGvTn6
No6KUDkB89k8QrlvhVTYYRsba8kcS5VoM3tQxFDARqhodOmTnwB+GA9PdM4OQnSXDSodFWZxI1YW
hXa/aB+IwtE0vwJ+JcjkHxGeb6mFmaeLpjyHQmrRdGZkujzbCwGQN3LVfet9sEX+7bI6tHU9YwK6
ekhwo7ZUTTAxj1yNGXvrqnJYWYiWvkLbwmNIGQ1DwmmEtM1NOrG9pPGuM9eoJ8c74hMnG122Wo8u
GDqFDZk770kgY0hV6qS/wTb+tjDJdxctGPgkfxSNv9YvC4cSXchqyuP+V4BwMg+0f/T8Y5LoMJnp
XniMf/i8nR/aacARovVa78/5flqqU5v37lBOFnfUHClhxrcZ972bBGiJ92wCgT0c7a7a0lSmdRhP
A127Yj7ddUQXuM7eYCI6WjLC9ReYcDio0Ig6Ynf+k05HZaKDu4x55oVhx7h64Tlc26Afm+I56Aee
4OzVPM5Js7LML32GFgwoS+oWUTk+9NS7iWX2ByTWK3zY2tXs0occg9CXgJ/UvjsxG3m3tdU8J0b6
26jlU8xeswx3ScIS2/PttfQZx79/qYbJqh7GafQPIAa18WMxPc/u2/miT4dLoqtc055kOPzMxqHy
75R/I7G9R4pjXa5s4paK10JANRmWoWD0eijxy8lNBbmnad5bnF60KBKd0UU7BxiPOUMHZOb3NoZD
DB4RvIuiMNGB4kUHcIub2CBiZCa8o1ibBJVV/q6NNd6N7R/b4d8YRnztONDmtEa6XJxHJqLxvq3V
sIEc2A7zckwep9x9go6NBOlUf4udrgkbAi7BUFr1FQy14ysfusUbMvRwrTGA27sGjuEtVYkdprbx
OuG6YW+3QDCVBblxagWHtDmtkABYl8BgK3eTxM5nl3cicJ3+sUnsZp/TMo3iVHkbXEdbQDW7R4yT
/SOFYiBgtfzpjAlI3bnvvtuctJui42U45jYNWO6WG7B7mi6oeY//H3nLadA5Ft3iPwLigDswzZHe
n5m2WCv7LC3DxvPbYE4h9RnmHi47yp/CKfXV1unoENRK5QGSXbJDmTXTVW70nxU5esNLL931Qx3v
XHuowoThIGpBYhwirURW4XHLivcRkHOfKn9wnybDMKowlg68DOgY306CxCGuRIYuiHnLN5QXMDtX
4Oz6M2DLSDh7nEqaf8wjSR9mvxuv5OxBGNrBEjTG+N30sJJ9oSKzHgqFe8DRtZoATw7GEPCywwNW
h2Sx+z42bB4Is2PvVuYPh0K02HSmbA5sY1IHm+FGKyn8KrSN6rO2G0CobemEgMtD/Vf0dtB1R+CT
Z29827nzIUFv53lXu90nLNVeZD9AlumVb1MhaDCWYgiEm7H3hnEzBIkP3ngjNLRg+yQ77jrQpxbF
M59LP7Sq1r6qPP7L5WBKw4zrlQDOG5iZ9exKb9jYuDKFgjIDWVpkcLaAGjQsjIIEvpNgIE1Jh1QE
G5R7D2m5Tpt/Dja/9xI8QbusA5Z5qtuQdtkfn4JmGnf8vqvEb4gnr8U4FkFnI0WnKNt31xg/U7z+
hV3SFFvPbCH7nqs5z7fcjvsH4mU224ghGb8XYsANOaH2tuC1uIe0jT/GBpSmQ5fWWyVtBmUkE9s2
a5EnDBbWNvbl91H1PShiSbFFiCZhXObzYSxwe2hm6iNv+zFyDOnsJt5Xm7oBMMyzYnJIBOyAR7vI
sKpiruduI4858Xd22SShOedjUBk1rurlXATSx1XXXGP5cuFMGfg5NhuNBQhTzke4iHfwSgVp6LY0
6tfSj58lnbrQT+MkTI3WDZBJ/kPwGuB7e8q3tGHqjRGws3HtIW4J6Y3t/zi7siY5dWb5i4hAEkLw
Cr1M07Pv9gvh8disYhXrr7/Zvi9z9A1NRL+dmBMWrZKqVCpVZqI8UP4qSDwHpiXcjSWqzKct4T5v
SbuZHLPeZXRST0VKr9FNrPD0Tx/QBVWgmdiEnK9SnzQt6AOAGMZGRhMFp35b7pQhfhDlgmuwZW+O
o34yM3MxLYd5dlU8TqdaGzi9Ks814ncnHZ5jnrzZZlr7AlPEsMWHw+qD2YXNNdoA603HM+obo2yB
YU4AzkTeYJh7nvQgyQE/+hD7jbSmadOXEfp/XUJEuiuq1MVSUAP7H4zt+XU4sfkwo8ZXbyZS2m8C
FLv72JHlIy5TztFUnbutqsz24zRGvTRPbPbR2qK4QttG/sBn8Ixuq5lVB/Cg096rsX+3bdyGm2Es
ogDEuuzJ7kb1ANSxc9vN4LXuaM6umh5dvV5Be6gQ5Aq181cySevBZYrmG0F4fKwRAHciTf2QYA/z
FnJc4At3HzkOg98EddB+Y08iBD6N/7aLOb0WqsoPiBwdGAVp19+FYdPsw9aB4Cpg5+gnl/G2ypPs
lYg+g1IpUO2B6Fm6G5DXPY9QsX1tUNj6IfpptrwWhcNtXJRMbVvWVAcWWmwfG04Hnrwwn18diSdh
q0bYknkeWxvDBBWmNYFjgY9hCZK87gHkRVbQgNt/RzkaEwfUmyOvw5tytB2kZK+NUeRX8xwnQUxs
hL8YPTBpBsyO017xyrkdB7PxhnpSWyPBo49jGWqfKDRcNxR8ieUYtwcK9j2f18LxiV3yjQrtCkat
nmNQ72MFDOGlU3YTDla4B4d9Cg3h4sWNHQhzhxy6raV8rE/sE8Q07I3ok27TJ/kbjDK8ZEbJA2BE
2GYU03sclSDA70DJDETzG7joCm/sUvOjK2vz1aWgnrHLE2txmWyALQDdX2oD7oyDcTcUmQy46UZe
ImviOzSx/T6t64dh7pu/Tjbh/4osuhZzauO867L388nVQt72P73QhdGd3r7xFBc92iCn8B2BaFTa
L5cNr2W3oI+yihN5/TF2rdfI6aHxpdzTvKcVmNuCYJypCwdTK5pVSoUTzKAU8OL74XX6RdHQfZO8
jA/GT/ruvA/P6kHd4E3s8fykFjJGXUo4ru3SihPHCUgM4oA2753Os7PZQIu/yGO/izOykt4tJe/a
xUrVkkN4jxpB3X0oW3kRMbYykaACBTCpujB316E1uZlVgN0PoJgCBHKXddx9No1WUS83LqNmNB3t
Jk+qcUJ5N3QCKdV9ReRNnI4/meoeaUF+nV+VpZ2s5fGqIgxCYtQJkvSQlu9F/mc2ipV1WBqb/vd2
048RcYBMsY5OPFxRO94C07dXOPTO//SlDaWl2GNdF7GwT72uEyQIEcgjr1ImMqwwfW/7NS23BaJ1
858Wypc7GmMzOpcE8OuVUU841prDiTA6D9mmonwjzOKVdYDedeHD6MgnxqYGdPKgGZkjhmxS5F7T
X8aqaOrd4m48tjVDtyOe6SXf5S2Zt3kLiK2hZLZzgW1YuV2f9tc3lxe9YbwTSY2OANx+LRBq3hAo
pECQHX3p59dtaXQtuuHqPkOcCKQsUmVIDv/WYqUstTTwaaN8WalujiQcMA8DC5S/931F582IVu7d
+Z+9sJt1oFDvhmkNbfruKMMBdBthmA1+2xnhzYwm5afz31iawenvX2YAtjiGxCiCkKzD+33a8OKA
07v5vGx0zdeNsClrSrCT7Y6r+7iu7D2eSvK/50f/1j7U5qe/f/ntJ6uYbUaKY269sv6+nJ7S5uX8
0N8GdAytmYUACVZB+LZCDdv8hffEj4lO6CGMep8l7XVnFWtImKU5aBYikOXp5tG1giJuHuKRvXRG
s2WS7c/P419vxv84FiaiRcS5A/QrlHI48jB2jxXUGJCdl+GVUwzV6R7u5rgfEoJtawB/HlsDGN+6
UTyJiZhvrukoAzAX234coKW+A6lns7cm0pFtqQhTezx4F7/iZLKNgxjR9Yp21fQmxFvnVma4gY1u
K364KHNetyTM99Bvdf9WFm3+KIV7SccRMlG863+rKJXbmjH3Og5zVL9bU6xs76V11CJ2xpPaKfMM
3Wo5P0KWETzJ6S97As6wAflZ6axsl28PBlhZO//nKctcgO5KYHeTV1BxXXVuvynD9BFZp39+Jb91
VGrrvY8Q7onC+aR5aJT1ITSNK5Sr154Wvy1/Y2ytQ8KJIgrmjLE6gtE8vqqTGFpTLFACDX6dfSVn
8xm6UUEC+ZeVWtuCvfRuyFZNHAlhDhBP887y62Zy/VSl3hj+OW+sBa/SuyCH0JrA6YE3WUb6dpNO
pH5x8ZBz6GtOV15ulqZw+vSX4OM6PO6LbGRHatJNK1+7+JM4uN2hvfmyOWghqOhB6BMl6JCD9ljo
DU5/34zTYwRI+8qOoktbSos9UTYBiJfLBvTM/rhLIOFs+a2fb0zQuvvgcpj8dmPc9FtzF3rBU7QJ
b+UbgPcrn1/6uhaZrHgaaZ4X9Oi4w/SCV7DkKrcZrgTnzbfg+TohpB0qYNvbrD4SiLuqd9N5n9nd
GKIq83n+A0u/X/N5xWtqQ+TVOpr5vJ3yEcmsu9LmuTC03hwZ0YaVuI/SY2s1T7Gkj7U5XJ3/1Qvb
Vm+ETOuE5HOOocvUfOodeHRf9FBLxAMYimxDvbK4C9bXexyreoI8AdoPj22El5iKOuiEMhPj58BO
YPE5cf9ykq1pgi14u04OmVqV5TrI745pOIGY4Q9uRgDg/L3MYJqfqx6aj0kHcj1qQJURSUCajl5u
v8m1nt5//W7fHNF692NFG1KgMIGN5Fu+8zrcIJWXL8q7n4MG+uLNFf2BtgLrydzJjXEwfnRv5Zv8
MB8BfBQbccj9fGXRluyoxQOnL7M5imILHHXqSqTqlBX0N0bWXkTejUYbzeUVTrWZogB7rCO3vHU6
GwQFwNivbO0lr9HOehAP2ALky/j57MQ6rn4avft4fhMsDa35+tRXxEDdAPdK7LSDKKz+2SZTeGES
qHdCgkWM045zdpRDGrjC+ePw+hOXsZVmiYV11R+fKtA7NXOIdW3NElXoIghZ7Zv92hPs0vCnGPDl
JKwtEEKA9okf65DvBPkw4sGvpgvzHr3fEdot0qAhQ5dbyj8b6GJ1Sbs/v6pLP/z09y8/3M1RDkWk
5bhKDx4Sfa+aJB6q1lh/loY/baYvwzdWUaOzsaVH8OHfKVtsHXCPbZucVRf+ft1fwbabp6lgELeh
V3Vdgf2jTgGlT3+ct89CEP/HuvZlAmlLKDdNSKCOgk8bkPUFU2Lel3SMPaMcCz8rjZVkasG//kmM
f/lSZ0c4ksKGQ2CISd9qJsPv6+j+/DSWBteclzupCcWArD+O6bAZSiyxG23OD31KkL8J3Xrzohqb
obap1R1Vrw5UMTySDkcoy7zTsUYpOnwbw7UTdeHg1nsYI1eA0b0c+HGIZud1cjkabew+3jhTnm8a
FIS256f0PVSC2kRz57yRZhiD/u/I4dcHvLjOuMxJwOALll6ZqIQfImV3V1kq6U2ZV2QjWNpeQUmk
DyajYy8RAVL4/G9Z2IB6y6M9ZrMsHBcbnE9iF4u+3IGMMtvXE5E/p9HM9tRJ1thflwysRYOyiYuw
jjLr2LXJ1nG4T6vCy5S7U/MadmppPlpEmHMBjiCR9gBU25tYxHjNGPaOMMBb9Vekvy8zmhYVMnNO
5qRHtK/wqoICq9F+zMCLNmPnTaa7P/+RBZ/SKTZrwwrRbhDzY253ts/sPPHscK0YuLgFtZN8jGsx
RQpuZbJM+QOf1UMpY/kINhh6k9ouNOB4OkU3Ts7EXkrh7BI7yQKBl/ib2shnFCJkVqxEwaWpauGj
dSAYMQzcOlp9foPu8ucw71eWauGE0DslJ4uDdSCDTm8MOVCvF6AHbtuBbYsEj2gXLZTeKGmEaZW2
DPl+HvfTVTxDl7gaTf5wfvSlCWixwnHsDH0K2NCQPvCM8Ecj/yq8v58ffMEh9d7IQmUpHgATMMR2
OcSqbvrJ3DTNp8veLhtfc/i+6+cSGHHrGNfPsXmdDnJvWrnH+FrT89IENHcHtWZhQKAbWaPoDp2A
Drk9d09zk2zQerAGpFuo3egkn5Vt8Y40rnXMwU/nQR18K8L+wA2G4zm/rno0k4D6AK/00tqdt9vS
omtZfFmGhDcuvuiMLdzeFIFtQIpHjivJ9pLZNO8Hq3KZigpmQyRjvjOxBk29zhN1hl3D1PP5SSx9
RPPqMMvTUkXody+j/o9Rgmp6tIP81Mk9rT15fm8nYIz+m/8VLmUu6GQtwInRFgSZ9TLrvYbzFff4
Pi5xvfMxHxIw7UlVHNOsfSMRJOAspLDnrbMQgbmrObY6Pe7zCkEPrGt3wjB+1fnwDsnqHq/miLtd
6HjAFr8LaJ0rg+5CVz65Y7IBid9aiXBpeqeF+5ISkjyBUANwA0f007B3KPjVP+YkXMPlfL/8XKf7
PElIjVaD1D+tpieSN6lXsuQKHdIEwnzdSnhfmsLp71+mUHR5WbIZh6TrkGtL4d2AJys57Wkd/jfx
5P+aAL8MnTRt1ILlmxxp9VoMtxyPwHX0mJhvVbxGuvN9bsv1fshCTGCCHiJ+7PEyUXTcr5m971L3
Fm2ed7Gc7ozJfj6/3ZY8RfN4cwaULQQRLgi76x7khkkMTnmn21WmtXIFXloKzd07G61UpxYYLMWH
FC8DX6EMWNhH+pN8E4XFUPLMBI9NLjzo5swPPM7Szew06c7J5GWEWlxv/xBWgyfRGr/fwFUV7Xbc
bf0oXTH/wmbSCfBal3TtWAxoy+7Q6UfAZDlD5TUEOq98MtNme36RF+hbud4BEqcQ4kgi0OYQV7Ad
ZRG5Ua1wH6sStQOBnEdu8yFGdygIQk0/NduWoocSNKgnicILw4reEyJ5H85zCOXGLJI/bTf+EGLt
MXhpL2ju7nAJRm0CM045WCnYTTbdpuKphhzheQMu7GFdEVLJIUvyEeNnfeLnvPLo9Hl+5AX/0znz
OsocM8lyeiRFImF5xXdz3lY+wIvV7vwnlvaY5uJlHVeimUL06aNPrk6ol5TsidrTQQ7XY3gZWTfX
OyesPiQdaFChp2rgIYNEHgKKp/CeQeKVfPpf0eybyKt3RIx1NaI/DkG92mACge3LoH0RH3hbPbRb
fj/51jbb5k/Jg/PDfHJvSNBdp1f5Q/6z+GnT7RqL38Je0PsloGfQyaQBZSk3i+eG2VdTd5kQFdcJ
9sB1j/u9MgHfqt272XSfjAFsumgJPL8RFg14cp8vRxfa2MxC1aAcUlFTbqBbXWzQQBw/dnk7+9ZJ
Ed1vAEqBdEld3qdxJ8HYOyS3jpuPNzyzZsC2s2pDaIf25jjCe1TiyJ/4F8PBSNLcN6u59oy6LSFl
4DjEZ1anfmbQKt8ZcwrJZ3fqYw9v2Nzv7Dbfmqoens7PbMH/9XaNYTTrvg9DcjRCz6Xbyao31fgj
Hi9dmNNe+GK4SgG1Zw941CSxdYfOvB067FGGIZe04IDWk/13+JIjsecpoUdXxXJnC0i6p6Xprvj/
QojRJSRlTqmaS7s5ysT8U+Uq9R053Zpqjavu+2sQ13kbp3yqOYjMuiOxHLAi2CBlJpSwrUgrukkq
ax+qiGyZOxHstvH1/IoveaGWVdQMxb/BsarjUJGfrYw+SbLmJgv20lkbMWwprRleOEfU2uaiNreu
lNk9HtCa/flfv/SJU+L3ZT/ZdtjbbhIDFZ2ON7FN73jFbgY1/jw//ELEt09//zJ8QWYC6WL4OdRv
gjazH20S/wYo4B3U8Xf4+2WZsK4YGZGaRRKfOo6EJND0dDMvbkHCM+DhPx/LN3RbrxSClux1+vuX
CSl4hENsAw3/VfdotOOmjeRukMlKLWUhfNiae5PaNshA5/HompAGcAbPaX84EKoxJVsJvUsT0Dy8
AuohA4bhtCJcbcqE/zGd3thNab7GX7s0B600IIzEmtwKX1Aq74+odoKnPXNAn0OAjAjcsoUmwfnd
9f1c8Arx38WomWzaOh3MYI7mn3mGN1mnNvdGuIqRXvqA5ttDDpEgYrkUkKFp2yZPRWx7U7XGGPVt
5IByt1YbGFRltUZHaAAa9j2a/H8nOVtDd3/7yzG25tfAWtYjin4UjeipVxQPHfsDRqMVuy/9cM2r
nahQwLvALC4DsEo0/I4Uo7uS4X67ffDLT3//4mGRoqIXTUwC7uSfVGU5dJTkJ5jMrlJ3TVd9yTqn
v3/5hqAGadt6mlHsGXDJmT1jmD3UGlbs823UwxQ0L25llWdhZZnBMKs9HZWHFkjIT5UnhJPfV7/O
7/4lQ2mePLTAcTsFGwPmfABCtKER+lqbxpfl2pvx9xIfmIjmyr1jZU2bUg5dJJSmw6j9iSfe6NoQ
AzTxpgb1Joh6A7eUo2d062YyfhxsOezPz+/b2gM+rnm3kp1oXZWagTVMO/A8e8NQ+QN5qi1gAM2n
kB3Of2dpN2tO7o6CzqTIaTCBsrg2Ek/FT+dHXthmemEgLAyap25LgoGW/dZo7V+8He+FIcSKiRZ+
ut6pH6clzWYkNeDL4gG32aulVmkil368tr1cQlunzqIhcADdkbYFZKN1A6zl9rxt/nW2/M8dirj6
fdMsqxI4sBD9LXOR+WOGx71E1WyLy0g4b9IYKuwQ2O1GgMjq6bS5uo3b9cYzkJFyB7bm8EoYzHme
oTa1iWd0kvlClXg3tuZmHxWhDemJktyUKrYOZcPtv3ZdZFfQQSI3BvBrN7IxYtT5paHuVJrbH3Zo
ihcChO6vanTY6Gep476gWbXfl0Bc/o5miHmvhIcFywotPPAI83CNqAnIiPtKbuyM+q9pOLvzhv02
CT5VUf4b25ysD4ceoLpgqhE658IbEhW0VvuJGd1zV+1AF/S3jqzX859biHV6Tt9WlWvMhNaBSSCf
xrP7UCYvVt8cMjXuSViuZRULW13P7QGDTJ0Q/JlBZyZXpTvfz3n55/wUlobWAgAZxhogVN4E7txd
pR1YMhX212WLrefwAADKnqSsCcys/jXGxk0JqGXZOGtn8cJm0qnXocfKxEBzBbG1CX3cII4dtm5k
EG8qmzWZuoU11rN4IOmEsGgkAznk2XtDDAHgLx2vMjSkHkdg2o/cpmsPvwsfc7SwHzoyD9Fy0gbJ
YLUe8P53uQRA1iD1tRT8FixdK3fdBcvpdaJynBJidY0KZprei1jdtJO7q0j7eX5XLRxfeo0IrStd
BwYKtEwbXbUp8RbtlYV1XxdlwKzkw8Vj9SZz+5VDbMFqei2IVzTuzajpgz5lD5MtXqqxrK66Jh+h
lAO9336MV+LLgtn00tCoWpdKZdYBsnsIB8Et/YaNzOOxuwITXPLHU8LzJTsjZp0AmQ/L2VNc3LLK
jh9tPjuP59dlafTTvL6MnsapAaFjtw6aLv4h0uwgBiRO58desI1+D0WH4AQ9STMP4kE0myxtJo/M
1NmRIVlrhVv6hPbzCejrTEgsiINdvcbGg9uNm7EOL1tb/fpZ5i3QHn1ZQ+ewkvu4NOW2TVNn000i
fThvooXjydaOp8FNwcKWiywgbZbFvpxK+7EHJsSrcBRvO5JHCmwObeGjw0z13kwqd+XLS5aj/114
K7ezULBJHJqO/qqm/AVYarhhtLJrl4bX4tbQJxQn4SCDkUsw8Q7RtDfdE8rVTdcI9Be2rq45YPBW
IOUv+aEwidpGoT3s26FNV6raJ/f6JiHTufPHsu7ijqVoJi4c0KHehSb3DKdCDrHieUsf0O6kUOSD
CLlkVdD2YysR0dnwuxCt88mJHe5p6CT783tswU46Y/5kdQRAP5IHdmXVe3SO8mvZJfnmstG18DQU
o0WtnJfBlLb2lgpBfKjn1CursPTbNf9uBhpGLugeAqWi28weni2xJvOwZP/TJ79EPjexS5X2jQzM
gj2TLmXXgChHPohCfrWCrxGgLviBToo/qRIsJW7aB10DqDUUdH5GcfZeRc6KgRbOVR3MBohtxaPU
MYJWJcNPsCi7+2qak9/1YGU3ZTiwW7sgTYR7torfz6/40j1Yp8yv58Jyug7NjSoDiQxUdCF7F42f
VlseQXWxo33Lr0aQHqFZ4bdixev5zy5tBS0v7UBNjYYSpNZtV9+VSfYMsu8VV1wwog4kAy9FbZRQ
MwxK1ma+TKAYY4PnbG6n13wWPyD2fS3TZuV9fCE30ZFlcrSioXaqJlBVvE0hxpH2xd5NUNGeHqFd
M112+Op4MpO2qiMlMGrKbV4jwX5FMn2QAMz655djaRqa3/dxlZjgh8WLE0pqE0iPEot7rJdePz+T
8MLSlKX5vzH1p3d+zEL0xQMVeAkfoMXNE/vvZbPQggA48KM0jVtYSZSDZxbOveGSe0Lsa9WjtwrU
0Rcuh3bQdzLsUmVh1adCQDlbTtbW7ROyY0kerXSML4QanXK/AMS9nS2rDmILFFFGb342YF3xp/zS
JdfOdPA7ZUCOwVgWBPy8sjNeeyHRfjyAg6S0ofTirLjI0kw0V6/y3MmLDLfbljzU9hsInWX+fH7B
vyfdIK4OJMsMtKUY4B4KHHS/3OSTzAbPnnp7B3KW7m/P6nKjaKEei6xi7+FsT2/Agdnb0eqzoENf
7VUHbMouBtfbNrFBuCZiZ/IiYWTHepTs8/yvXAhIOiQtLOYCPeMhSmVud4A+0G0XGc9o/L0Goa5f
DfZNPBkXCerAICcH/3IOWvY0itISNJBoZpInyqUZTU3NvDk/lYW11JFoCjIbQAVaxkF2zVMu41de
Q9uzmcbf58dfOMb/oby//HwXFDy205XhoaF/hHikfPLS6I6utcAv/XwtQDgVyKBSVoQHWd7y/Dkn
D2L4cdkv10LCSexRQbolPAy8BsJ07m/nApWKnLgPRtytldeW7EP/u7yZJAUtaAr7o0VmSMJNrD7q
BJR2a831SxbSokJXEdS4ZsDd3d69hZIiwHeZPLYGtIzP2+l7BnPsUC0c2AU3zKmbw4MJwZijMTB2
TZM48qnAm44nEzRBR4OV/u7kABY37LHt5LTZAfJG9cPcQ+oqSWaIfhtWddnlRgenJRkt2QTFukOX
v83OAw1v6vHPymRPk/rm3qEj0+o2YSHtOuNQ9qn0cGR0Hg6oG9cFC8WA96XWsW6msTA9SB+j32mu
rTUzn/bdd1/WAsFoGXPcJvAkmeXMAdGgazw00uUAoQ9Odd+WoXWILVu8lRA1ggozydAeN5ubLgOU
VQpqP1k1CDPO22Fh2+oYt6h0M5qe1ty25ts8Z3dtbr4WDurPcXN12SdOG/pL5BjZ5MQRCC0PIaSy
S5njffypal+Kplg58xdSpH8g8y8fwKMguohB83BQLrkV06dl2ODQBXh8QI/4hRnMP9HxLx9pq8xM
rLqOA9A4vfVkENcuGMb2RjXe5jMYZmuwIp6314Kj/w/2zQXdb+GWUYBEJrlife8PtpK7lNFqe/4L
p6D63Q7UQknBM7svQSV+6DLeHNDaHEKdOb/wRk+1MIJyIBk4Y+Fhaj4a+08YUo+S+3JYqz0vLLeO
fKskS1MAvUJo+XVPcRRJpMW02gzJ+GEmLDDDut+dt9PCSujAtwxMaooNGZDPQmSbElxeGzW3JqQj
ErGyFAsZiA55EyBTrUaQyh2yDNyLpJXPMutvxhlcqmhMK04sT+W08q0lw51iwJctnAxFw8sWhssZ
KMhYh3jzmxd/Imh4WPTlvMkW4olO5j8XXHHcgnDY5oNfANOS+aDA8MthWAmfS2uiJQpMItVERHEO
RBwYqsCtLD2oha6MvuAZOpN/mqVd3c34+UVHD7zrt0m6JmixZH0tQWC0KVLQnbigd4zUlXTSjZ3a
t3aaP7Vu03mFTVaWYMlCmnePoirtqUA4pOWUP4/ccDYRa+RbOGMnn1/lpbloLh4XTeYWok6CzH1K
+JMsywPrfiX0oynZyqmxULHVAWqRSXuUBWkSTHH3ys3Yr2VxZREbCy46z7GhQJOP6spwxUUcBKC6
P7noF/dI42JKhqQxDiDVUuVNBFEz3EZWNtbCopgnS34Z3HUNVk3otglk/TmD35Z0H4KkK4MvOJ0O
V6ty1s/xAI7hKkcNONtZjekbie2VlbHyhYUwpVP5h4w0QwehzgN1catwI/FiMv6rG+KPuaT3RMBW
mVvdn99d39vK0lkp0PppoqEgd4PYEZ+m0TxYvfkC2PHH+eG/93GLsf8uRVekbWSMrTqOzQ3uSXT6
fX7cpZ+tOXie4TEsRgQ5isHdOJHaD6zZhvVF2hbEYppbiwmiXnJEG7uNFgW0m/ukYRtaiF1trtEp
fL+PLF1FykqtEz34qI7udGuJ2hvmeVNlEMbpXs+baMH0erY5VFzVfQHTzx0U/YwHOe4uG/i0Jl/c
K51iUEITkIh2ETkQNT9D9XqtpLRkFe3E6epYjV0EtdixuWP8LqF4oGhGMAKvCa4sfUDbkGGS1e6Q
s+SIJuunvGV/rfIk6lodwTD3dJl9tL1ZDaMdDwDjAizEpm2Wz2xrJT3fnh99aQLa1hxBmlgaTVEH
CQi2t7JFfEMtkT5brk1fZkHWXikWPEzPLFN0vroA+qsja/FWZDyr0vVNe6UYtjAJPa3saUgpoQkk
1PoerXl5ifJq9Awep90woA3svKUWZqBnlH0oEdls7FPa7FQBHuYq8sPLnhotPZeMzDkyBTUhIovq
k+ficuuFgvcbq0p+XfbzT7b74ma0dua4cqBn59rzpp32rCl9kr+eH3xpATQfpoY9E+lA9a+admLe
NdNmiLcy3Z0ffSH06DJQg6ynLLYR2/ok9NGY5DGykgwt/W7NfSvi5CanRB2L+sER96b9USOdX+sT
/D7VApnnf03O8N405XOGbWkMzc5Rbrfp3KYKyjwqNlbapVfp1KjNeSN9f8xbuvTTMNOhVxaMxJqp
2qTtlG1jTj/nmOLVro/4JyvbYivwnLryrLa0KloiyUDlUfbOjNkl1W1sGEEiLivTW3oCWeboSEMT
hzqCifwqaTkqVsMe95OVmLfwOmfp6WI7Q+cboU0dw2FTnVj0PfVkl7v2WrW7MsYjp39+TRZChp45
gqswGpIaopsDeCc8iSN5rlswvay8ZnyfZ1t67kiBvWmroS6DUVZRkEdGdVAJN/du0ZJNnHaWb0Ug
TjP7sgxsNq9p2vwrKv5vDcLSM8oYBHZN1BTR0YGAR+yxqpr+ONKOn0PFzNIrSplAjhMKoyQN41vD
bDlaZNuk23LZGsHsFGKf1SZ4RKNa/jbHcFIbqD64v4RtlleiVMXszdyZAg5K4zdV9P2vvJLVj7zo
2wj9tjK54Qy+VBql4YPLo39pUyWS24E39cFqSPJ+fvW+Dw5Mb8ruFO8tFaH9Y4jVQ2MkPht/Ti65
ztuVkPz9+v2/JsvXkOy0ZQ9VD/swctu5MgZL7N0QfbMgwyDAIVrZIWJD/R7mjYWFrdYA5t/PyzK1
pChTwm4bQt0D5G3NvWWXyfNIm5OkhFXTl2liasWAC/FPJ5lIzYjwtgfYP2uG4g1C5sZmMhPnqe2d
yvDkZGYJSqiiuKjkzPT+4NEGKW462s4hIsUQhFHuAo/cK+XhLc5eg2D8Y537383PxMmqXxat4DSZ
YqIE5CLkxg0/BoBIojk6xDaY+4dtyGPPJH95RfwhNnzq/iLp4Jt8Y4piPzfcn4xj0tw47hOt8ZRU
+XX3GlrbrjhMFAhDfpcSIF2L5woKBCHxOiEgmrOyHt8fEUzvchkgG1d1XM7Xoz0crGH87YCuz087
iHaR1DrwKXd24Wx+nHefpeCnnX5u6loF56QIRNQ6DzX0pbd4vOHbue7Mi1bc0uE8vdGXMyQx0iCr
KrQd0SSpPGLG+aYOqb1itKVpaMdcq/po6oo2Ctww/kWzcOMIApyYytcqAN97CdNBPenUOiZ3YgdM
oM7BTJ4mYfmqmjwZvXLICZ1fjO99Hgwi/921xMnyUXZcHCqQSkAExAOMdVNmMQ4jZ+U0+p79gzCd
/cPuoMNNmwgTmafC8nNHNX4+TOlVBzZPf7Lt7FoU5rSpG5PsSJfYOzNWbAduUeTsYZttLLDwf56f
7/fJCfsfTNAAnE7IDHGQarrrVbQt6RrG5fsNwXQSkLJNgAAmMT8AFvoQjuXsqxR6KEY6XlRDYTqG
JuxHIIJtbIZwBOvcHHpVTj2oQa3cY5a2gnbjM5VlN30tnUMmUr/KbtzOuO6bYmelaxwzS1/QXCZG
phZGXe4c5gzEFva0IcK+S8JuF46rLwkLC6wjZSKkb0XhJM5hSN37omvuAKN+Pb93FhZYZ83IGkB9
eeuyQ4TG/lGikBziP53NZaNr1cS0K1Q4dA6Du4M+0rQ9KW7+j7MvW7JU5bp9IiNQVPBWXX2u7Nu6
MbI6RRFFbMCnPyO/qzrrr6yM2Fd7R0bUUoEJkzlHA//sL379E+wGvZTLEJSbOuJNeIAUPfywqkF2
3pbXvG6ycLKB20iA3aa8rUZ5iGwpbjte+f42KSe4kM3BCip8kBR93sM6Bj2Npsah1pRpCZee3DND
tJ2cKb8Y6M/m8GMC/jhKC26mYqpCemgsoMkEyFEXTff/HuZPdtVLolPc9oFSMqIHvwu2xIosKd4A
gthpb8mi/um/PeTi+mhh9FaVPKCHcAwyUGheQ3icZaqObj0FJYHBr76CKHz2ORdBOwrwP2ggAEUe
gv51lW5ES7abcpkM5Y9u9cdd28n6C9mbT+L3kucQepEOPc7CAwd0clsVsLOD/1KYtYzCRtWYrw6M
j5f/Wyr1kRf/Mf8wBqu59jx6WAbgYzdAx1Z1FsXQjkLea1XqT6q8SVoTpawpeJ3CWanb0jhSD4Eo
2s2/5/CTj73kQZSk8u2HRNShtdHdkMS7OnDbQrOdVvN/fMRFyAPRCqgHBu9Qa+ivLL75gcagn1aL
TXDR+Qon/3elHJ9eKknUIobQKpDRh8DC1joNdBX/oDOBDaAra4vrUhxB52Lxt8M6jTmlQj/0AaNV
yoKq/G+YSnpJVYOxvOJl7YFCZ8n4ALkcbzuNtcphSxJ8+/eMffqhF2FX8bgDUGVBMDi282Ho1VC6
CZpxV/e3g4QvxF03T3k9dT+0br6odny2TC6y2Q73pUF5BNYTkb2v3Pjqc7GtRtUAZNJ/cTJ/7Ht/
i4eLIHftHOkR1IbDPJJTIusGMC0nUhOWv/89cp894OJgDiA0snhunK8C/5iUV3N0GtkXScsne/kl
a43ZtuAFdLiulHvoepLr7j/pD/j0//DV/GQUbYmXDqd7bY+OXA/e/t/j8cmkXtLUEigbtI1n5ivT
QlWV3cSwySMw+prW8Ysp/ewJH3//Y4sriwpJisKwUHG/rj+NEJk1PwQpvtha/ocs+cuaiT+m+o8H
FD40uiOvm68khPE5r241NT864vYQfkLiqLOwFufQ9tlo1xRe2CljSGokGDpgly9QJvB9vluiBQpe
QSZNCO/jdoPWVL7S5Ysx+F+N/2/v+LFm/nhHVrYDZ6JfroKmsq+zTqJ8hcwk2sEo6VUdCkWRDZsN
FHm6LTwAyPsKr8a8qOMQ25R08/Uiewiogvm/pl0VQd1x6uQzyl+j3SSs0EBfQSN+FxqePP57Yfx1
NVNU3v//N17hSrz2KoBDUwCTP9HOQO1Vdf7vH/9rFOLHL8Kcy0ILnrDmZNu4yBPblQewc+qNsq75
4gT/7BEXgS7FUiy11+P9+zXzK51/zO74lY7AX+sIlFzGegR3XAUtYnzAGsDpFalhGtrkig0l2mvU
fhdDUaRhaL4o0n/yMZcbQBN7enbCFkcoJGTtvGxk9xDrr+TQ/xqh+JiLw1mFydzJVjYnWtksVvc9
QxpaAF8jd/9pui8pfl6zACALoN4JcOmMEiTUIKbP7fd///onK/Uy/tfe+nYekuUkbKPzKInBUvMY
ZuTfP//Z6Hw89o/QbTzRNGMN+2xGnnv3O4EF6jg+V4X94vc/m9uLozyqWUd5P8EfHVByZ8idiONb
2Ed91QD+bHguArnH2JTGS4qjj9G/Xs2ybjwyfqWm8NnoXEQywIvIkkPIwSrpwbp6ehIyPC6tl5Nx
fftvE3ARybgozl1IwBQi640hr4Ax7ub6V1RH23///l8vFpRccvjCEIX2PimT40olmP+2vl6bKh1p
nQdabNCaf/z3cz6ZiOiiADUpywSSTRh5uhhu2F0U3JExEF8c5J8so8vK5iDoWIhuQYwxmzcGOpD9
L4r86d/v/tkYfUz/H0Fg0OUPWG3Ckwd7dzL+BMpPTe+qem3irwRg/toKwDR8fNgfjxjLKK4TD3tc
F6IaSzpmMlBozQ1BIWLIWd3Zs5co+PwabcY8bNfui2/7bF4+/v7Hg7ktJX5zxoNj9IR9e1u49osp
/2xSLmK7n/ha97Epjh8VJuFUlZZVaVJZfWVT99m7XwQ3zssZZQp4gupWnqc4+F439gtEwWfvfhHZ
ILaqcNVgrPA5QM1eGS+HZPZvaKd4X1woPnvCRWDPDQRUrVj4sSheSDRn9drnJYg2/2nJXtL1ENK6
GauRH4O++/FR7xXxQwskXuyDaizZf/JCoeSSqFcFrIrGCY+BFdxuTeqHDhoCxi1f1Pc/CbxLgh7a
yz6pOaIiWm+BKWMxJH3UU5h8kyDS/XugPtnCLz3fvA9cU+hHxXGS/rZgptoWxGxjY16Sovmq4fzZ
Qy6iu5sCWCUzzLUD+Y+Ls+AGBg7gA0Jh/d+f8clqCi/CWJLZhkPp8eNcfHd+D3PsNZXNF7oXn8RZ
eBHIrW+gqD8jzlgwDikEyF5nOv7694v/vRePJXQRxEUR1lJBf+YYd3Lfm7ZOk/FDUmn2jq3TO2yM
6J7Vp1KiCqn0Vyrrn33SRXzX69hD1E6FpyBQMEPBtEQl/Srp+HsRFt90EdsMJplrDa/3UwBXkJ2B
0P7BxaF7lJGpNoAQQ3Jrqsy20VxdcRn5216G3tZnE0t1UrW7BNKE2zjiuIINGmJKlLbtRpXBDL92
9aX2xCdjcEnzg9GAV/gsCE+DtjRbxrZ7KWqf//z3xH726xcHvit0VPR9lxwXXD3KhqeV+08dDEou
6Xi1gcYDIcyepqB5H+L6pEaDi63uNupLKvUnAXXJySN1xfg4Il/p3LfRPdPWgGj08O+h+eT+9H/4
eB5Zi5IgKQ2n78NQ5fhPCOWKkprtFD0vX/UxPpuBj7//cbQ33TQNEaq3gPZNr07bU2+DL3aETza0
SxwuaJZDW9owgYfDgD4icX1maxgaRi0tr+0CVPMX+9onJ8Cl91tZEwET4z48FWSGLLO8M9yduyTZ
Lm45uFVu/z0jn33PxXbgQyPD4lk4Lido+xkB60yZtFHqw+ahEFH+76d8NiEX20LgJRGg3vgYPw63
6MfuIBr1xYR88tOXdLtuANVs0ZYf694CPB4uS04SFEb+/eKfBMMluLiEsrudIC57LOvghsrkhhbi
QFiz+W8//zErfyxUj5bF4MduPY2S3KAKug2oODSO3v/75z/JrYOPr/rj5zsS0EGBjHiCXsjJ1AQu
QLrIiK42TVfhsk8ItKRdEaZ18lXNkob/6x/8n6IXJZfMNrXOEe3Xfj0tPhzlpfPLZx2v4QEAkmY3
zzWgvHUjT3GzlG+jqMEWcqx9m70h2RQoGA4purRQnw776FHBmelA29XDKbVO9ltSmvrQdM1wM0Wx
7DNfDP4NKMn2al2mJiu9wjsx1jpQt4dkzyAvs51JUzzSap6gLjmIXesxnc9lh1vG2vLHGJS1bc2H
/qqIiHfkPtCbYVBhT/Ulv1ao2h0cI12VkWXqn33Uev2s/h83fJmGXNlW5tCMcre9Gw1sV+Jk1FkV
hv4HzX45ziPsgWdu0EZqdbBeh47P1wVV8y+elP6zm3h3mKXw7yeIovBML6WM4bcOPgSY58VeS5/d
ol857XvYr2xcPPivIy36XdCilClC2LOtnUnuI+u3IiviWNnMI9wrN8L03YY7lNBr2qL/WVT+qYoX
VMMMrDG7pAJejjOeL0ngngoFIFmFod41xSjuxdBCwdKGdZD3Ie3ufAi4ZO3Cctj/PWhf/JKwIt4p
Mjz7YLpcy0gCFzygexobmlqHQrL0TH+9rLzLC4gTiaI6dGV1mAAKWuU8g6Uk+icIl7tN1U81BMcp
zSRuS7mUzbpl2vvuNZ63SdZOw/O6e6QeUPHJQO/XhG1gnxWkXt+N26pZfkVm+I0+7/pAkr7Z45Hr
sSSEpBPhzY7Xwdmz03tUSJ5BkeQhWPmps+ETSZp1Z118NQQ4PWFbrtK57s8g14KvKHeMmzsrHOwc
YKqF3RD9t6aV33o7hFkx4CpaEjtlK+0B5kvM9cygJYdj2eyZDyMO3zYc+hCmmzJUfoMXp2x0nKF1
lRkZZIMjM3TII2g24Q6UMtGwR79z3g7MkRtbk+gbZX2/Vasc86JJ5En3CU9r+Fd/jNOUhYlsMzWj
WSflsGQVo6PKl76aUVyz42Ry68EU+EMLHvX8SM1b7rrquNjC3ykeW9Ceh3kTImneADxk96Rcg7yo
BhCUCi0PZGn0vrT9h+xNNxwolKihbVCwuxpWGs/+6M8uHV3g7YwZkKB1NNgXhSjSYeg7IEk7be65
DXjetm1yipTkGzoE8txwMd9ylaAA3o2Z1/QDau5D7gR98uuG5mqpH33dbDy/OXaV/2St7LKlaX6D
d0seqfYBOSccovo0/u06dfQglMMV8JcDbPfSeObyXAp7bGi5xT37V8ewmQareoTi45TxWu6mzoGG
RQnekRWbWrd70qu3cFBnM9PcVcVOVvpaOXeq2vgYa34O6/K+osm7jcXDSJLbpnJwDVzcvq/Cdts7
u25m6vZ0MIB5ltPZFSjgk/6dtHZjlXnwGbtag/J1meadWFlOK6+Cp5E6In1LUpT7rsbC31vbXYVC
npD8HyYaHYYe1G3KynyImpeyRJPUD+KsKCHT71XePXCuZ+uCAy/We5+ON2yMnykk06Y6ymXr35HK
bRWrfy+zdyeo3XuC3oTMe+hoaDOfFOfZsFtvLbaFX95OPkT1FoY+PZr155bTYyPVvis7YFXKfdcW
u2F1AJxjv0mRSsHgNgaZpC9+1qr5VvrNkxj5dbPKW6zvzbrgn3QBkIHiUaD0CKO+GPs4BG9xyGBx
t8W2nfX1JIOfETPwtGAB6szVFkBISIMQqAEwZgpw2eMx5aMr87FJcuKW7z2xV15oz50ajlQYCaNU
m2EMHgNenpENC1Qo2K31orxd2xcPNuapaoaX2HlPbeS9+n1/thy7YkNhhxh9K3p1XUfwuAhH/qsN
3ENt/cc+QNIWhli3bOSbvhtuYR75UkZui7TlqosWsjGl/+bxOsmog4SB9qJtxZNcJG7PPXNSpcmH
Wd3zlu3qCFc4z4v3UCk9BMq7Hom4Ddb+JUpWmSqy/IAdn8rmWF97oG1UxL10LRdp39tbuZhbv07u
Gvte8Q/ogea3i/K3VdDv51peAV103bTlVZzYrKzwFa4FlpiX8VMb6nMk+VNV0jNfoKK8Ypsyal1S
14QvCdqfWRfznwy2sAsLrhUcEfKORw9ET7+tjR9L7ByijZus48VbEvZXNV+KNA6Xmy7k9/AigN+M
elgU0F7/EyVa9En40w3MR58qz79NNN+uCdYwL16NGq/WtrlBflymFVGQSSG/0L+6jRd1pqs6aJzA
aWXVRof9luDN0AdTqRuHmyKY97YkcPcT5yRyLyitBFki+K5HCx0nqPgxzRr62eq6LWZ5FVQK20SH
ErrvInYdUTYe46jS27Ci88nQVW/jsiAZlB0BvNXPo0CRCYaE134VwFis60+BwMNC+TInjYbJSjLm
QWPuIoSPM43aqO/9HNM7Lnys/qYO9gsgL1ujomRvGbtugYZLUR4ocyfrZ3+dp6uxGd3eNXDGq0dU
/drY1TgFWJ/NFEz7OYwn4P3cGY5ND5ELXUoV+RW3WHmkdPDxaYVMIxbcALkAsYFy76P/k1JgYgdZ
u9QswzEKsKCTOh+jOlva8WWO+2MRNmG69hFJWT8Aq82iHYBcClQ7DLQn611Vr3febNdMkPF5JeoI
4tYNrjGPHqUvztWPk1tOjo2bsG1A8BE429q3SHU1Htm+Qv/qdmXeVUQ7sRNzf+5WBpHOsSrzOhG4
HPr1OSr1pp6YSGk87WyIHHaFGHmDZuxi1D6J+C+moxz7erClQYjuft/Ao5RUJ4En+/160ECxi8bf
NCOE+oKakCxBRRPkVpPyuTqEhYJfwYrBjOh9qNhm8LxfSPZQT3f6qW/Ea1KujyWFAupEIobl5cbU
a6PbkLX7kuqrRGPH1QNSP17XVzC+XDcqEcsReRcO9vqpWdztsLJjK9vDYsWTEVxlQHFfx1gMpfW3
AqKFCFL9rVuHJ+bm3erL/ay9t37pc+QsyAOpKje86aejz/SearOrYG6LKvNelvGZllDCipIB+tbL
KfCTx2aa72Z4FWxrwHY3KJSJD58ilk4V3RbGnjoin4ZaH2s1ukNV9cU3uXjLz4Eb9dYP5XaaYL7s
NFwboKV43dTJTkXxtmjLE2zpX2xXQA1LN0W2MgTnoJI1a2K2Z+UkHitD2gPvK9CtkqXY+r2iGxdx
7BhJHV0DvdKlEWy6UkngBVIHhkHbMIFraciPjfEfPBv5B63iENJILLgtSzPc+n29ZkUQrqe2xpqf
YbWbC0NsJquSZMWiPfAygx8+4dPeShjFSgqHjmgyVQYz6eeCaJby3rwFUYhLexsApTvIvIZpX26F
N2ZBh1iXdaFyfxiRwXhYXmG94gjt5TUJiz2h6PJXXZyk0qBZTsXQp03/4WvevaGhP2x4NbwXJf9F
5sBiyFy74cpb03EMeMqLBZs/gQUs02Wmmb0bKmx1YTW9RLR5BqX7CkL7GhTiWqQTrW5h97NsWxA/
ENgzu+rJipXVx29e0j4qN8sMt4MkrWR8S31BT0Xp01dcdyDX4vfNzp9RznUTaB5SPVVdjYJliGKc
r8u3qTebpp8PtTSZRlnHZ+txnaoN+Fr7mK9XSZtsSIO5Br8kRa63WXuZo2absglVtQWxFoNy0qKi
q1aT05JmsxeCpt/+XvxVbcZuOkZzv4ude46WdZcEy0sUl2PGPfdUz/FVMtHt1MXXEDo7T82aYevf
JZV/Zlw8sbaIcuR7J04HCI9G+Bonu12gdJEvEzY53kJfSVfwth1i8jIWlUmjjwSmGeXejwG3otIj
KaCUm6pab5bVNGmD+ck02EKpv8wvooAxFJXvwQI97mJxmwlGMW/dGndpp0WdL0sdb+06sNyP5/hQ
NHP4y5rKS9cqLA+99sa9K/xux4wdD84rWT4Ybk4wlsTZG+lG3RJQbn5ZElYyc5ijLW9JvA05KZ+A
bY5svngTbob9NOw9PuqrgrXDaW68Nh87NeIGlqw7iGqzHCk8NLEcPrrHHpgtPASkFYjvHfLm6AG9
3e4abpbTzkSB3LPWc3uPlNhk57rLtSvb/apHt/OXJNbZJLo4T3gyPK6TLA8t3OweGuvah3JsbAY0
95JLb/JybmSX8y4gTxE03B+KcDGbuFDda6FXdooXGa1ZJZfgG/OXIqtGoPnWCP61xPPnKW3nMTjA
IHZ4ZISPV1ApIGfocRLgXYce8TV2WQ/tiLOACUM+j3o50ylG48pv6KNGen+NTKffajesb7hdxTc4
dVArmvVMzv4s1iOfVp2ZYHLpbEiQ4Tpt9iNF/wv5rMojMPHTVQYcfZgw+CilJ9EG6CYgvhqWPEwY
r9CW9jgpzGvpNcMDlEnbIIOFddMAjTuOVxptiRshO39fq7q7GvmocEfiIxD1WES3SCvKKp187jI/
qKoDsBrjLRyg6KHyxZKkQgbi0asQ9wK3pRPuZrjg9YadHanMnJXw0DMbFZW4Wc0F3YhYtMd6jooc
AJ1mB1AtNtCgX44Sfg55aaMiG4oEFQjD5C72gngLZg/fQyVh3sKEwTyLQgybJtHzI9gg71E3waBm
Ed6DaVuVeXZIbmfG3BUy6hWQMVBoDOSo84jb8N4xUT2hKi+B+wS2D/t2kVIHW4SS9+U1tJSWjWYa
oCawiVIetPwevOXpoezGAPkTrHkpBBFPS2nFdzlRDyJ/fb/zW9V0kIPhkPJH1MW3CaFoldTlgqSE
lT1+ruqCbLKVyCYVxGnIMAz2w/8P+2qlDAhLi5e1QBanAIz4DyAaRK9I3doQMTAhLaj67jWipj1X
2CfM6gKEb3GTRMWNZeV3AGufRVk2myRovlWtWrZxB6AWWfprWbdPdGG7YPazVdgMs7JfVBxkENAG
kSlp1Y1nFgC6rP9RwQiXPKqx2EDz2avIvvtYVqk3sjPzRr2L1eQfun44E0k3IDtG8K8aOIioMkKq
Qpf3eBAYJsc/3D/i7lp5LMiCEgzFwNQ4EUk/pv0wZUNHHjuRvK8tfELQAS03wP2MqIsMQ9os6FKj
pmJxTtavySwHAE2X48Td+9AgMl2ycWbpYFmOkosd1ttE2WUfGvMDXZEq7QYbb2cIseKEkNcVsd9E
gNscroZZYVrEyTSKrAb7BnQosWaOe2/t7Ja0nrs5E2y+Dkg55qIY7iDNsiet7+fCD5o0bIubMqzy
EeSAEbuskewR6d2pMDQvkT1kyNmeVAOdMGXpR7G3+Gao2IK1uI0kUMjz8jJM3iOZmjdnVtyU+giF
NwGY2t4o8hqXXW50fNKQ9Vory1IVFjdxDMQgo0hu1nG9mmL6Ctzae8PcXq/iZHVzF7PlTjrc1nvv
IxnXxUs4RLBbsLBYKIY15WSaHyGBudwMuJeUmVSgapfrojaU6xCFH3X2Sn6GGRLfyrhW1+jc/MQt
xPs+FmbJVS2bK/AE1wwKO2q7JI7c4fzTRy9aZuikxeyml920F12F0Ma3pp4KkiwSxXwHG/Y4x7b/
Y/btbvIWKJghPYHv92qrzHRkW3vtr0WRu5jEu4jETaqmFbl2XJ8HQMXzXiTg2lcvZJbXqEUc3Trs
LdU2dfPUbiLi/1qI3IVWbF3f3IqerxsIkrtMivLaD6s2R/p2hl7ukM2+PgCd0+Y0bFFsnFGrlcOY
pLyJirSYUKKlqvN3fgkxaFxHrgwykc2scEKvNS7OvpbxVsMbKROag9lbzUEWC6Qwwer56zahfffk
ijY8s65kG3grPxvmktRydh4Y/1YKxDuFfl46A75/B/d2loWNQBcAepap6Q0Bvmr5NnSgLXZxsUXt
adOS+kDq/tHE/XtflO9tnHwnFpXDbvBRjOr7Z6/VP8K5Ks4jPF2yMAr3YHWZjPd823Xhnae8hwSu
AukStje0KbM1UVhgMZxloHmIaZj2wYAdopJGbHqNsrsLXyfJ9nIp4W4zzY7+rDmaIUEYx6gLChan
vQ552hYN9vYIZg9A9cBGOJ3nsLvycJU7zhb2qIg+9RxBo/M0lG1xEsShUAlZnhcl6JwXSGxQfxnh
PjG1zTWOP7UHH5Fs+CSaCWWUGfQQsvB6zqBraECIm0gYZUWDRKbmFXKsukdYTMG8bQHuf/Zh37Zu
WlzBUariVQe7wDV6nEIBS+jVBMV1hJZpmCVl6H7UrZze2q5lvycvqt9JMqkhYwnIahr2oo9FU6h9
PPdFrqiMb4yWGrTZOXyMBKR/UO2S55nWXs4YHF/orLFe52EkZfpxZWXpqMn6uLp+0nkwB2LjC0+4
rKpiXW4tabwcSXv4ZIMIRUwRud/Dssg8pMy+NpOWD3RWLSTXcF29WUtT+WkpvOaq8yb9hHwDNYc+
KLA+KtK+E9r5IWpXbfNjFVOfOVTeD9QOGtUQqm9iVg97Yhbvl8J1PxuiNgnSjpHyECzesPMHbr9V
cIJOCWTTNipk9EFCRuPgDZSPqQ5UOOdwWApRVY8iRvYNk1Odi8iL3LXxIC9cAGA1AOtbDw9erPcT
krBnlF20AEJKtzsXifpRBdyQtOO43wWGg9HaDTKGVCQaVPhGksf+4F2FlQkWqBIlzZAR5F94pVEW
zwythK2vhhjs/16P6QitAZW2fWjv7NC43Qwd9V+mYfq9HXowOyjyoDzyK0SVDNwOmWmJkuZQeJlV
fX1qO6gKKtPiOiLs6HCqhFqUWyonuQmGpAUjktD1OIlIn5rOj/YL5F8zZrQPZ/GhuepxRH3vLKzw
gqoLb4yt7UZHSp3dWK17DzBvTO3Id4Mcp1z1E+zmGghVNDjqNmiAz7dOuTgLReefCBM6g+QE3wXG
JOcQoPn3BUhrDYcG1YqUO2/Ygofe3WkOz85wYXOcwd28uVuSASesa5Q+aaOCW61byIliu0ulVkGX
xkU8HpqJDT/RAOkPbhq8ByR6665SSDiXVq1PyPE5ABbCu3e6Qhaf1KXNp7HlOdQ6y12hKnIc10nt
tIzsIxZv8moMqe4BtuqbzOANtk1gS5aWhPsSzF5AT1FP9l7LaGCv80ptLsCeQMPJBAr7aLBMGw+N
4tu+qO3PQC8CA1j19wunCS5/lmWQvER2J8z6QRmEZqIP7n82LQl/ZT08mVfh3NEvtX6BC8Pwo+8/
/HYgCL5jBay9SO/FuUJFYbt08XqQuMd+J8x9EESHD46jP1T7aCnnK5Dew72Ap3dGBEHSiIvzrqLW
XllWeDTlXARPPpmW99GN6r1AAoP/G6Iyq2MzP0x42G7+8IRS44ByrpQRfwmrodoZ7qM6QFSyr/pk
fYGpXXP0NADlDaxXwbAeoALO0ob5tjgYpGT3HUV/KwcSRSicHL2PMk/t10/S9f2cLzTARccEVCKv
oXO6VEnf7mXQQ/ggTLzgFbjrhW+XKPROwxDaTQPRA5kXiyl/Ll4t3kgBLSLtN+Oj02MnwQIavwdt
qbe8q+tNZBq5NWOgUxLDRmOc/Y8MMWHfpFvQIzRe78TGKB9iRjwW8wgmFO7fbxXkCYAsGRXquGAs
PiRa9KgifZRAZIP6nE2gQ5LawcvAK0Xtv674xvbeVOVdovxDAQkUrFB8N4pSRSFPofzIBNGIStGD
8p4S7ttsIjM7Gq2HNqOL0lh5MsG1qaY3RY8NIgO5HApCZLErzgfJJpqWM3Qdseu5M8c1cjsn03fu
x0PeDlDXwoAtqVdpz+VRwyAK1JVU0Bx/SSuPN7fTbNrXmi7hNZGjd+LVQj/iKrjxComUZIQvWtW2
Sw0x9aiNkbHW6Dl6XnlvmhI4mXEINginR8jAYX0VwU9butPK21cNg+JczKjvJb3uskH6u2bsbq1B
C2im+4jNVyVdUbgWYN6I5W223q5pkVIV7R4bMdRCOH1cbTejntBcw+5iOjd9te4aVE1gRKzuPJ20
eTOzV/TVNkZ4J4gjL+kaTiKHfLbKEtl9C635FYZImOeiAoOoSdbcTcXvCfBtFIDYlquebYJS4U4f
jjUqqLAFcUAk/D/OzmNHcqONsi80BBhBv6VJn+Wr2myItvSeQff0c/JfaWpU3YB2EiBlVtJEfHEt
B3vbYokt6rDWSZg0yvLApw++lOlFJ/lXlpJ+Bmvro9yeH+IldVkGpiVMqbUlNspbfKfZfkyIrSdI
5qBY5+e1ZXVKNO0xt7ucOye/uoNzFuC3HOs0oLhF/1naE2eBFEyr2ryvCWc+jhoxi2dGHQSnO7aM
RouDNRGf2op8/mYyi8BIU8bg7o1SwNOWakaQwAOFvI3f4d8onvIgNyr3MMm89juXvSBp68zfNjUg
jIs5q+u4hfWm/7GwhfpoVDW/Z1kB9iLTaaSTxbeKeDqQKvXqOU26102kUfZqHqukeHLr8Wom8mp0
yfd+pEpJCIZDTvmUw6uzSSxdSk/J0O/KRBcHbnDysPEuPxB2bx3FoNaD3XdwGCujUmfUj0OSehfF
lBPJVCv2TgomawrzIcudcBClHiT90oeUXF3MClwrNhPkahmfYNoeGSfCCRbOlCHdvDvlbb1vbvqJ
BOsAv24Z0SPVBBDQNmzlMISVBhdrVfVPTuYc5ukHgjSbV4gOgPAVEMwfvSkcSA1Aymn/bFJ5H4+u
OttL7r0k2A0jAsVrvzDHN6ej/rpETZCX2Y/V0+xdThTqERO78HNdVZDoTXcsVw0ruAafWleNe4+J
VR1tbzptnUOGRpN0v/hfC99rTdR5nMZ9fpCKhoVr2Jkq34miz0jT3ywfGt/ZDcLSgjZdrcCghC1i
Sz+Vy0Db+KY/K7dwotzKvevgGiCxVnGfKPu1XvPxoDeLcazr5VPcaay0bapCyA8rJLatZcsHgc2k
mALZ6XOI2WQMMtbeSCztiywyHVygjFFX1iJKMzmEddrU0SC7OiyN0uWM3F8dOXm7glOsv8RYndiy
QjOrvKBoyOZuyACMYC5hOVp38eGNL/nWQFHrPJVSyThwm3g4UgNYnkejUX4qUCLk5uYc7DT/2qYU
F8Bt7FujqV+71kkPdpVICNLECltaWoJcryV3jt7TOW33sRnPwdLUX7pkbf3J2FZ/81oYynVeItUr
gKHW4sCQlT/0rEvgJ4dHN82MiDepfvY2qEBiXL5zizR/cFwBVqN/WUzU4dPoGEFjND/sWJhhl2sU
Aw/lkyzUK10rJnYmswvW1GlCu11g71OF8ytWoOcLGpjEKgIFMhmZlsH12ByoXKaRV05CxdnU4uYH
R9OLtdWfN/pTOHMSRmvVnvvQ5vDRYxG1hqsdYssco9xrb33EMPyw6RueF9gAWSxetLjbF7fVq8uG
e+2YyGT8rjmKvcdxc6LRvZwkYOI7M720Ax7qOhjc5RPTdxNMckwYkq2ZPXm4Fw024KFu7rt8SwGW
eK/iLYWtF621l+Z4jXXanckkErxOjLhVKxxeXf0b809zXbVCPWQcJ4JBoHUBanqrNF5w0yblMHbn
n62z9XdNna/7Ugf4apRHUEK68V86v6clMe+nhMGImkeDOSHjXL7CT3W9ocPxcKvboeV4ME5jaI1N
Hyw6oIfFyZJ157ZC2AnHs0af9isyl2hz6u9VnNkBT85X6TnjZfSwnZVAoVlVVGGuqd+OJOVksnmw
CDzgBDAc2366prxo7B7dGJUsKJBVsn6riWzeVaZIw21MXtPJvCq5NsE2oL+3TPPXbNfnzeTPw2b9
Yoxq55bVua49Fegxmz7wyWuVFnWwkjvrF5b1g0vx3S55o12X03aWVT/aetvHSREQU/Qrr22AwE57
a7d+8OdqgsVb5E9PrFE2tnNkUCa3L8z2zppKvpPQS01Zj3oSn8u5qoKybLOdvSwytJkHzk1TQbMI
XnJTrL+JI/qdLtul2xijzNod0Qa0RrH43ZiJX1DuI2dz3ctTX9Jf+EIkVVLTzmuJiE+Q94010FtR
jxzqq5gD/MYQrnlbstftRDQ7HPpsrcaAxon1o19W38uZ0kKn2MSFmbI5Z0olOxuW+iVtiM7JksY5
DL2Z7h1dT6LBM6mML9LhmyPldNE3RHKZVY7PK/Wjp65hEGOEipEWF93snPpMuW0wdG75dTGU+UtT
/TiG2JnpLRQzG/raDf+zwGfB0PK8sxGONefs8WdNn+kcUPWSfOXd6HfrXFbxcw6GD7KVZ+VhXKzt
61jHEAyTNagjdaxUJtDJo/ZeS+Iu5Om4QzfzI08t5zxLqwpbpcurU1b6xa4G+dPNu/oRnGuIXDtH
8tMb1Xc43fmg1maJ+sLtIntcxUGA6xxlHq/kxroiBB3zdqPZxNzhwaCz0Iudz4nWLQdYySLYpibZ
m8047px13PZz3ho/l37aTlmfp/ebNqg9wATmvjEzvmzsBT8yd01/qx7fej/ObbTMmjyoxW0OmVab
zxRVD4QpVSB3NYoW3+uQRce2WpjwxJAE1eCQ9e3amwYdF3eHup8NaA5UAAWNcVmHAsLhH2Mry3bl
DVrjN2k7x8uqq3IT+vfypcly8nfdBKOxl4axkw072p/ll65u4ylMiAYJvL4jkS5vtydY4jInuOnW
66N1ltwbWt+rRx3mCRfhZBp+NzRVZOor0riqV8ZKPlRL+HWXESKZlCth8XGqfXWausP5Y2nrFTWL
CKrRS5+9DL6tGMzfqMLH3zylqw96vIRlAhoSd6bue5kExy3nJqhvrjwzt2+jyKTvDLdSn+0qTolI
G+bdCMj24hVJvXPoFmVzzPKrN7nF88KgTRxVYX7m1G0e8n7IgsoirKqcXe2CGjPfI0AgrDNtQoMN
06CDPA1ba13DFZXXPdiTBtlt2eZhmhv5Znc2HOTQQy9dERR4N8R8QT1tAWVUNxinW8nKwQdd1kN8
nDwHkGHYysjKl2mfGAxKApAinGXBqzMWqXNM4tk7mtXQ/tB6c4jWXLFQlHr3Ru93+zjKVB4b01Nv
5jIvD4UDhO5MAil13ANlFkBpwapac2+lVcOoP6WR3XYdgFuDYGhW9nTU2diDuDPyn2othvNk6GQk
CTG8VO6chtR0DVG+NvLQLHUfDmoSvreNh2FqSK638yqw0JEGWlkvEdKi9ZkpESFi6/Tjoc8zkOQ1
cQIbOOCuLdhg/I7Mhd9xVaWHDXHTQjMOMkULCWkI2yIf7H6R4A5JsvPoz7i4a0y9RKKN+Ytt2eo0
pVm/xxkwHJdpnIMsQWKUGd18Z2+NvTfWWO4zouueZRUn0bQWfWRbYx31Sdt/zftEsC141Z21pjLi
gFLuFECw7xpTzs6jUNUhEvI7ocUhBdsblF5XHrxsawimBsjJWCmvcuWUzauenGuAjJ3Jdz4g7KJ3
Q3dnv5nZ5lQj+zYUo2cTl5VNuHbJRVF9unwdZdIF3jJbfguKG6auiSm214CbEmuiATMxJ+I+aNhM
OProLGucM765XV5dUg8YpyUtOMHJrDco+VYtEAnqYdifXkWLl7oYKbC619WtFqTwsuPGW3epuyR/
MkbTZJBptnOWYzaBXChPQ5GtoZcu5j3HmwHev6eqKXOLLx6ainPhxnYwtRuQ+jxmENuWySEEhmhT
U/odhIiVNl379JHDc3G3VFXuhTZe9yClyDjKS2s+LrnqAy48l3We6z1YGkqeolB7h/Xq7JmNeVLp
0u4tp2++VhVso+jX+SJMFJG+M6bZfUZ3UqR71niUhbe8kr1jtKG9VtXVRhT2y17QZsIdEuDmzPeC
dljkgCDDiFaXAk7P3CFEZNw21G7h4OvLUgTFggZlNULXxHrQkmCrMYjMWR3kccs6LgC3b2Pu0rc7
Ty/uhlscdj1q+y7OH3Nv2vOYkATEpMG5D5UoNKAcegLd+0gty8lB6rclRWgU0ykpIKvLMeqVezJm
sLVVQgVvp3gtLl2qd3s9127K6IpptT0mkxFYnVuFS27ckfnQ7RxdI+EmY7RzquIRPxvTYGY/cIfu
u0rdk/rLqzdz0EmMyqd2665oy4d01gOhTc9F2j7GGxRHO5KJwEnF6ts7T+tHpEgZYXdVUoaqUu4u
y727apX92WERi+Z+VMcSrjiItfQNnHNfZNm16EhIiNHBGUZ6lWYl/EaPP03zuNMNtw+XGRAL4jCS
uXVFv5scY7OczhtUoIfoDd7WONjMveg8g9ZsXl0LIc5saOKEOznZ6cUkWE68gvNj4b5SxOs82SMl
CU2z5Y/LUhmvoxXrJJNPa/eTVG9x7pANZTtDES3D2bBdFkATxL9cn8J9cOrOihAqCp+RjRSIMVHB
iGY56G3X2bUFvF6icVxRA5LKhZcnXIyaI7Y1Fm2IQM/ZG45T7sY2MU+VORpHKamUrKpY2+eDN4cJ
5c2BXhbsjRVKFvKjurDsbrYz13aXwxTbSwDUYe7ybmkvfY7K1eAwc1m7ambPLQwg2bx4keP6tbVS
cKubeg69uv0aG6p9di253HUbOoS+wTmVMb6fCERbT6R0oKIE+I6EYPCeKsv8AkOtSOdy1F5qTvkd
Vn04O9YNVSEUtA+w1xABhcIN/NBcdwPw2b3pDvwYzoT4UV3z1cxbN+o4XwuY0VXtt6y0mY/MDebV
LtNgzeS0B99j5LQXuR0IOWmQVXJGosuv66fHEvfCT2/txGOeiR5G2a4umZKIT+yp+FZmi/NUNVKd
Pa8q8bFROh/KJqkMPyO2lJHP1UrHr/rBDO0+4V106k27dnrSnBJFhRp9EBXMTHKl9YVVobHWk51C
R2ei+i1jEj3iohq+Ed+FZnWr3qSA2oYiffDcgjCDAeLD9abtauQWa0Vtt/2uR/DM4q9IiDen5qRl
UEn+sq3LE6hXsV+zjRCBbq1RLDWgaAj/wzlmsS1rCLnBW9x7NrubmVSazbXOOBUMssAq23ngGtOq
giy9FXBz2pJh2ozaXU0j3i+XPRsNkIr3Zlu2R8MccttXSGwC3qXsri/deofYmFQSd4y/julwxm1r
78HxvQzbZz6/otPMf0q50eeSjVgENvjfwlDJKa2d3306PPG35YfMrL9mXlOB+ZbeZeVJuScTxeYy
GMhcQo3r/yNTzvoG8PSQmc58qjwi7adBNYet17qTuxXVUbddzkupmzD6mSrCmVtGSzEvuzVOk0O+
TSSpzTXpmbZXHjdXJT7qYOMWu5+yjSPglTJJX1hgOnQBa0cMWULmzsgfy/G5iyh0ad+IldSjWawL
YaV2c9TW5c2ZPGtXcV7YN6YsA5SWL4D1iO1dRltP16u7irKZC+RZ/IgIfLrviqX+vUrUXEU+2sHc
bXPYO5a7r+uGBSPFbFIzlgb2UCHVocwJcX87741sNYNNn9cbZ28/ayrDmO1hQ24syH6CqykOyDlu
N630h2It7pqCnsRxGLrAmpQF0Gka4A5bB9++ZOb9kvQO5/I6i2a8JLfDrfejyzoH+Lv4xTjLUNFL
qz8u9AhezKFFlAAO8wwhiFy07esQbVJ10Exl+9o0Yxm3qvTBKTc3yJfeCSYAtLc+ddWT05v6QRdu
fm1/gBPbO9nyVrg9KIh9i7ruYRifLJUs/ti2Z6uHua2HtWQ1gNvXjBRKQx+WcHQs/tSOEJa5Qb1V
iOoqzHV8HvMZYUA7i6fkNqlbOXorveJVt1bxijhw18juSduGL1m6Ptq189hWNsbnBeyiLE8Fymmx
ta/drdkN3OhuINL47GxGc1hsXY9qYUIe3chYjh8isgfvZAziwVKzANqKf8+dt6u4TL5KeKAc/QZx
jsaeh++p1NIXq8yhjSD8piJrWHYZ+tVgWNcEv2g0mogB7SqbrsbCqGOY26F2NWSOrXVgFKxCWN/0
YNjjczIt2Nt0VvO4ooWncJYXpzV+JVX9POF4T9abiwXOZIPruy15EPnb+GgLyw5VuaQHkt6NECqS
UC/ENn6bLXakeNmRXcnHBKW2qOzIKrvKl63Mw80uv+gj20umgYI4MHz+mkEfJDm8lZS8N+pZg6/0
43xMd8qQZdStOSxB7TohwJbhCyP51qlRgW206a3dNI7Q58KE89p2yiO2wnCXyDA0FpAWVmGeRsBd
awIsRUH2mcTFMVoy4nWBrL/goF3PqIOrYOpvlFuf1vu6gJ4tBiveTZaXADU6KKVq7C3CvhXIyQR5
PrvYlUTf+eAMCBQ6fFgHjgjkVdfGA3s1YmQ0BlxM9xojZUdrmmgXlcbZrkpcROxQlH6WFZ/kOHYg
E8abNmR04gzqFLvyU56heunE+nOQ4zdLx7jHmIvtAIFPxABjH522ZiOX1fSYO9VL3NifkyEz/aaZ
EJFK52jK5G4j2gvvmEzvxqWvo2LpLGh9boOVYp6059techvJkoFsPTtHMtkzBZ3adNR8NAm/49Lk
yUOvGKLy3Jgd8pjYbvS1c5HdxXkKIj+i39IpAA0gzfUgRSiGLiIjRGrpH2szeSZ36E7TrK+pyh63
wrw5iuKLbOOe+QCwuxNIQW9OIgvHw8UdLeee+f6uNbWgsYvPW9F9YU3qAJl6c9fEy3DJiORinp+f
VIn+k/jd5SANPWFWN5Z7nsgvpOhH6Wq/DOmGhsR+MXrrzttYN3hB0YMW67lf6+OY2Ed0G88EW10Q
k/DnUEcRkP4FsrsMeVgs+RfEaQf0jRSzzFYdNul0lw8d/AAjw45eN0DUbD5uxiaREyyI3YqeAw/Y
qtRaKxi5i/ArDYdvt496Y/nRLTFsir6kX3lPhz3pML9RglNI4b6tt7g9T0/vNdOadwhecl9yrPMr
w3zlQXh1bR6zUl+eBZxV7KQwyIP9pDUbjVAijqA0QpviYr8Urgq51+HsWW+9Xl/jESF02/AnxqJM
d/jCeOad+teN3wu6Itn4oQn7YnxvKpI953nMA0+mz3OinxJh71OSQW2pvcoR6T6B+DZiBBNQLHC2
6lurpdG8mRHnZha2Ao/O2Div6S3Xo3TZsGOEOkj3+bfOva9wqiGsWZgryvbBFs5DjC9hHfWdrvQ3
Lssc5ML67C3JPvWGA84sUs/NIwpI1gF9/dzQmAn72Y7BtCUuQ3x87ZXHiWZr9g3k3glqmbFjQAhM
NiQyv658haQEn10ehz77utnFGkyYdHjxy9+6QnlAEiLYZFe+NU1xDwGNBdQAjUy6ARdOmZ54zX/2
YtovYrlt6IiU2eSwANlJSI51HJSIUaNc2pDgHYfqlvoPe5AicJE6U+7LkFuuRh8gKnCRzS2g3qrS
rnnesncW3CzTvUeUPwKa2Z/6CYEbEbbTVdea5T6eLTiZVA2RYw7aMXUlEEPl6ahF1Lirq5EFp3K9
72hkxCGLRzRXHSp9Z61O08w1HjynjTZPftK6HFA4Vs3JW+EvC6DdY9WCx4jV2HZDpkPntd0vW1Sz
6VdeGd9rW8b7noBpDEaJMpqxbeSVV5Z2P/TAayJfxiv+iqe5yuFrPXhAhF9veSWbrz0k1xEmvD71
sfia9TgYxy2WocvZxJdVt0QIUMRPRVqjCxoO2LB0ercDUf+UG8VuYOAb2+26tZw6OuRH0lkfjYXk
Hs8MTY0HTN/6zgfwe1k1sXMROO3XeaDx1871S72t1mkTTKTUAlBuZcOYgB4aQR2vKhIofmU77JFh
PXdOc+yq9bGs4Q2HmLnOWPCxZZq6q4Rx0jgoRYgKf/Uahk0vSV5Ub36XGlBgMeIsUs6y7mTBaqJr
45eUToNQwpEHad+RBtRmeWC7mDxTa/hGtBFAbwbuOsSesRd6Dcu+vADJU6XnsFZADTHGLVDVLcq3
HbBDqNJtDqgTLcKeZNMLxooE6W7SnrzaOMI1rfgrkiVwN2nvR0ipnYbBIYvFPa0K38XmQnk6G+Oa
3mvgJojsvDYVv9N2vsHeWF8Tb06CNk/6KFnwy+IRB1ZToMoJPGVg6gLdJ/FVj3PGP6hhX9TqYS0X
+2HG2eNXqakHtDsn4YQgf+9hNHhpTEVVo57bhGobvW9J7ULyyHFlotHsWYbrgnXN7lDBO128Z+a+
a6bMjAp7uzbG8qiD+9LEOXx2y4l2xvSYrt5NQHX0kCYvcRnZSX5uGzMJdUgsFjENlYJrv7BWPpWe
+ZTqjXXintR+axi/lLQ+r22Xh8Dr94sw3mhjHXfQMb/rZGOIrXivEd9nTfPMCeuhIP7c9YD8G5ZE
v1nVLukLphzAcl/m48TN6b/gjeMetIin3EIEuuAwuenbQ140ICdtduFIcR17kswHUx6R7Px25hk8
pvkFq4oof2I767L+OfXG1q8a5mQxZwcEf6M/VNZZV9NPoPWbMSgxAV6SJ0eDuXfa5TWZ+Kl5sycs
5GpbPLEFGemGdt1s94szQEkL1wLDGTQ/UWhSE02/5PryWJPF4OuyuaxqOWnFVMNIA8QLxztlKeNR
rUHIzDG91c2oB4Xu/BSZ+lLf7qCMYaewJsvVfMxKxGazHA+ClyToN+1ZNvr96IgXBCkv1DfBxosV
9el4ugkkfdF0522Tl3Vbgz7JTkZbXOqlFtifHDLfixCT+1XYN5V/eRKpcVpZfPvEQSeg5rPeUdW0
1RXaNLAksyXehcSx53zcfmKQfBnMBidXvdyp2P4x2N4rSW7M+V5zl9ASEjixfs3LBETFufln7npH
FuF627cqx0mCwoBBlzVklKusU7FpyCnHuUZ9L/LMeuqQSuxIzJkPWu4Ivzbs4c0unPa+TXJsXuiq
EL4liN1WJ+VEZFXRUiJ4NgdU6iN6wDd4juFi27m4t2O9/q31jSL6iHEau/Ltq5dWlJdyc4oHye7/
Q6u27knMDFvWUmk/h0lNu6Sd4fgqHjCzqe1Im2II07EGKR6K9KoMfM26VmOltnG0H6fOUscBHffO
yQyrgoB3tN025dnJph+yjsCo6xTfrz/cLc3Nasy8AgpN6CiU202fneymrjUCTIHL3aA7cLa5iWdr
0/sRe3yxWnzF+pt2VGYZU1TnJm/F6f+01Am7dmqpcwKX9YsaTFStCBBYbvNfGILu8tj7NtqO85eg
iQ/iPt439RZO0ZWOW4nzWnm2r3vpz1k3myBD7QeN7focDV//HArxUWCG/H9DIbIt58eojW/Cd5jU
6nM+Y4z+82d/kCYi36WJ9IMQ3syOds5apjykwFnJxg7RwxOz7i2Oon+JLfkol+NdoEhuCNdNZjmd
Vfxcr5cuvp/zvwSg/XubA4zHLU3jH6kZy7wVwl3cWwrTcNaGYTdtOZpsQwZZSb9U1p3AaX0UFXvD
w7eUMmCnD+jTvv/5Gn7w0963rRFxsfVtaVEkWb32znOvA5n8/G8ffXv4/vnLDK2kIRzvZcoK39cY
2vofGDr+280X78JM4oXkdKMgejUp5ank9e5yLHzTYyee/vznf/B0va/pbbGrVnOSJWdH/DLsn07n
BKSy1NPLnz/+g1dQ3F6Yf1wdRWW5Pi5ded466HmlaCLS1cGRyY6SIjTfem0F/+2b3sWKEVdGFg4l
9ee1/u0AtI0gGzFh72XJ4Xj4b8mQ7zvY7LlvhHHLR+3waY3lFaTb9xrtLzf7g1Xkfwnl/7hY3arw
a82jh75p2ZFZEZnm/Jf78EFIlHj3biOxtOhnscilLdSdkVc/qSY1kb0hPNpsxf6MVB8JpfzLL/ng
qXpfuYbSzEW5TpubLb6I7t7E11EPb9s8/OVmf3Cl3leuAVgK1Gc9GZrmtl1TuwcjR//97c+P0kef
/u6VTkZEikyp7qmKvcg2p0cvX47/7aPfvc/LhPjJyzePDEKXbIY20mqn+MtF+WCRe1+k1nQmJDKh
Hic35hhhTuJsyVhFTK1/eYg++oLb9frH89l39eYSP6fOhtJpCnfZ4jqrqvw2dx/+fHk+CFd63/HV
e3jPMGpX53hdU0bJOH3GLZv+sAHu9jogxpOX2/1Ds7XudWtAzP/j8yr/31+GeGeYNpt8NncFJdWl
dkcLBlRy2k1hNf/1sf3f6/YvMU76u718SPpxQFwQnxapMUIVeyOuL5q+kAu3fU5Q3QqjfPOaLOqx
RPzlsXA/um3v3n1UELXUOFefPWcx7rJhbl/Hyeo5nqOj8ZttLk8xpMIhBvZ7yUgv25WxhkAX63lQ
qoZCFY5FvmYvc1Qj/763Co1wGOFhGWZcaEOd9DxS4N15/oL9Qu6KNofgBdwHunfGRSBrXrUX1PPb
pfVEf+cickcY1SdnJmJwhBHLN1WTy87EbXUnt3h9ruamGAKPkXefooyKTDV/GtdCPk9qRrFu6YyQ
M2V2m9tpeMJnFxRwaWtGh0ZY6QVVADCINReRGrHEL4vmnQZw9e8QBiZSbcMSl3ZLkGoanPgTzfzi
mihKvSrtP1lKt0/eJm/kc+lETTqYPlIePaoGfT1665wdZ6OheKNE5tE4KCTJG0kOm0jwUIi5PeJs
0A6a0VCGtjiqjVyjti+mbYzIrU2MYrxBF7NMMM1lPHWVz2zO9aiQWe9NoK9dYhby6pK+MYR/fqn+
9f5L730oc0pPD0kgOAc3D80XCDw2vORpA9vd/fkL/nWT5wvehTMiUa1kr08bq335tMJbD0Bg5muh
2T9sybH/z9/yr3uK9N43mxmGznQ6cSfJtwUmKAOj/KUzbxXi9c9f8K/LPl/w7mdMejK5HXlXJwh1
utPSbH1OCer/y8r/0Z//blNRTdZ7JA+w8k+f1pakBeJXpva7LD7/+a//4C6/7yjTtLYlVE1sZ0uo
h21b9iWOLX+V9uN/+/zb9/5j8fd6kmrchb+/cisSg7bopu/FpfPfPv3d1jI0hLERokC6ZPVpILGj
r95S8y+fLcyPrs272RARqp6XElng1kJeispQ9/O07jy084TwVBPCH0/eGj8X/PTr9qmYpvGsqTLe
9fNqvDabWe03Y+y+e7RqRsUt+qICIwgVonjCpux4n09Tf4kp6MDOmqz2o2c0sY+rbjg1rgE9bZPh
MlNrEoLimMeJkynn5D7zDk0xTy8tmeAA0Zr+iNBFAjfq9i+ThfBOb/NqJ6abEH8TceA1jbHvCtGE
27ZO51ri6u1vSXjGCDBD+VAbmLRzIbtd8qsDeAq1MS4lEVO4uR2ptJsML96jo8eilAz5KeZT9/A5
C+EY9suYC+L6ascjOrrFRyelF5oEc37DN7UBReZmuye8K/4swZnOKJ+tVxGX5T0FIAgdKSa4E4be
HwQZB5cN+LFE3t8Z+wbhw/O8sfIj10TCjVseVY5YPgF4mZ+1wuvv7CQtOx/XR31w07UIUoR0913t
AaOtnUVyhmqenHKk7qDtbp3uprnVuEp14I5N1nvUdtuTuWb9SXZCgsPG8uSs5XeMWbRezrZoSY7Q
qkOO7vNNjqK52nVbVhA6yIlRLBKVpQSBc1WHpUyiVhtiLQ816SnMvZqHKEafvd2A2uKmP6kQPfU4
O8lsgZNEzmCZWRGheQYF1xZyKIxctGQl5fgnV3CfWMa0nVk8PoYoFUBdlmJtXb3jqFCfrYpC+XGE
xfeqRgSWykixqmP9kjQugQca8IxwzfSCB2q4ySY7H+sC2c+OQl60tcCvFMX/LQv3X+cvVvJ3ixSG
p6LYiC08a8VrW9dBX3xJ5LPUHwr9Tqj7Nftb18EHa631bg4W2M+cmNjB80pWpj/pZIo3afLlz4vJ
/wCe/2/M4me8W6uazkI0a5EWbEJJHmptrZBqOyRi9aa1YnXT7UuhlvopLlM7Qn7e7iytG68tomf0
Ijh4XAf1U+IMxp7ZIv6hTEy9tWhxvhRVs+wBkfMLDLhOv3AttKDXVuJMpDn04j9udu8G0sZL1ioh
yuRkIy+KHY1opBRdLfkAzl/60j7aj96Nopa3rNaKDOxkTq95MfuKM0MJuK7iv/yE/x1b/+UueO/m
ztK2uo3H3D0Ja36ZBvFNT40D0usfmt43voT0DdupPbq1+K14KcPMyQ5/fgA+eLqMd7sJ/NVoxhhJ
zwRUSHgXjJGVs/1lnv5gM3nfFYlOplv/L2fn1hwpy0XhX2QVCiLe9jHd5pxMMjM31hw9Kyoq+uu/
5Vzl423bqlylKhfSCGxws9d6rDIW5xrnEAVRRIm7d1gyrby2pccbpxCIXBT0yNgJu/y9gNTPq++d
fu3hS2MijAU+TpYa4gymU5UoHpIoebAb3Cai6uqbGlDhYLN6h/rlfa0qlICkJ1GHnxsSkyTpZihK
aJHTh2Wu0qfSktGNRu5pxdr/Xz7pwlz79+3z4XQCu9ACkibbP4eOjAPq9Nk7tKjxaxXPGek4xsdc
l0tnWwho0yCMgVVfmOanxoZAOEL5zjeUNfX7iibhZ5hJji+MKUjcfBpoMd+ZAJ6Ha4tNhWKdbDW1
vRCohXGiQeo3zsKuhB96OihQxrTeD7mNDWJEfVNR2+xI3HE4t1bDz4rUbb0yOxeihknFdhiMjoZW
iDN3XmFppUqIBMS5dIZPPt+IStXYamZplFTbpHkXDep44zhw6hRujMMnR8YIS25kd2JALdgZV647
UUt8c6N+ZpbgXg8+C6/Im4fsw1QcnQJ3mBP3AJiyZLmVVd0/Idld/5C4gIQmAyVCK5HocpgT5mDI
tI59PWctyrI+DBwaDmH9vt6JpUcb45DD7KTJuEqDPu9/jaG/TVJcnl9/9uUXJP4DBAXKADaBWBoj
PIgrC0XMVfetjudCUwhorrdxOYoKcxDyRGnl4ph4blFxsm3G1IblD2rFpK/WYFML3TBRnxn8PDpI
nuCtZ78myIfNnqi8fUUdwkoflhowYjVQbnlIZc7RALw8o/cJslh7fErUSrJt3lH+GzOFyZ4HdW2y
a6Yq2As61SEaoXKpOt2dCeshf+osClc1LznlsDxamVVLozL//8PSgJA3UUyhR7yErbz/l/i/cNj8
5Ouap/KHh2eREBJOPOxMshG6bJ1BcJDuews7sztIa/e5iWUGXka7lNjcPdcDTEhQ63yfesltSZy1
Rb30jpz/7wbKLeAA7nNoOSp5aHl+23D/hqO04PrvX1jYnrGws8yZFKdZeEZt733N5V519fH6o5d+
uRFY/dpPi96HV0kM57UIRQ8dCvpQpbYyvguPNzmBTSILlfgTO886ZKevNmkJ+Rx5/tSPN7GAEZkY
9XM4ZUbJ16b9a9NDhWLN68+eF+yFhcaNhTwKAIBhVczONX3KG76VuKEPUfA0/qjIp3LzjuBzEPkw
+92wzOEyCIpJ7kU33RC9jpUN5wOPfAYJgecbSzdOq2goewKbG2r/bJB33cS99xl4FZ5trFxU6YXh
SKSHlEL+UEw0hEInPYsIWvDrA3D5+hktGKt2tAScd/K4RCVAhqocO9Z3FvNh3Tdhd+gi1MHEOoPW
nVqRDT2h7B9zLtzbSIr0gas23Td2nq39moW4zp3/HyoawhkpKkgRaPa7Yi+08yEN+DtZa5dvS9PN
WOJQziAfH4UsgAAVn3VPEqfP3ilmK9FNi7zp9Xe6tByN1a5hnBTLCIZfMJlBSg01ce4mcVfO8wuv
yExZt9HAkkSiC7Q55/CSse/r7Gcz/Lz+05eebnxijUM9ZkgC0YC3z/AthDf9BhU1uvxy/fELb8ZM
opR22SexFfIgTPLHQsT3/dTXmzCuT597vrHUm6JJdU7xchKY4lowuOzEj8xyPrcYzdzJROKmy2nK
Ah94hYzRrV3du6gGvP7bF+amay51C0IdJUcngLHRPZ3E7yJXGWwsbP9AOE1RHrX2SbjUkrHkSTPA
Ld1p3ABgvE0J7xvp03/LYLbUrtmP6/1ZGmtjLYMXkqSxwzlMt8cbWGt7B2V5qEecvJVltrBfu8Zi
jnXqQiA6dyP6AS/tDPaxn/vlxvqVYx7FHq5nggTeMKe2ovmhoTOpJS/i/fUmLl93OsLMwyiGnCWu
n2WQ4yPodwOHQpToKuhuu+HPZNUEzu2WU9bbBlqkB9TiAnJgTx3khtfbX1jn/8EW2hyKVjawoLag
W2iYDYhJXT9BrYQcoP57vZGFGWBCCwvsFpFjt25QpjCFRkFbCx1J7K8lAhemsQktzFAkGCq3aoI4
sr0nC9rQRxSdJCdto0QeFfJJuHMrZq28saXOGKFFwh1Iw7rMC+ALt2krfhNCLVe2azU6SxPi3wXN
h1MKcSBenSwPpuBQsSg4UjTkKKFa7HrcXKBEE57/3AOLxl87TS8khvDF9/+bbUo5C1msvCBCkfLk
/RT2D9k7YDK/TOqetr+IeCyTd1I/aFhvU+udg9FwfWLYS0NnRCAo+DMnRPI5YJCikxRlrap4yyao
4kj1u1YZrO7aIEfZclW2v2BiM+wcR7xKWPNXnjpkbXbMJvomcBV//Qct/R4jVjHVWVXIahvuZ5DG
D/HXxE1OUVkeHSc5WgVfSSwvRCxmRKye6ER3WekGmDvAeJQnYbPX6z1Ymp5GzMrTiZad5fEAKI+N
7CFfgyKlfP7Uw02AoZWVYWUVCmAvCxivTmzGASAjpCeuP/4fj+/CVwA1Th0w5qawYKqLwAf14cFj
MH2pUgf+jSnnO6SMIC5v0+QEd8L61a8UDDHaHD7dUimUvWdQryHfkEO0TSAzyVPUb1MFlzOw2ujv
YcwhsIPryD5nMXkpATp9m+Dx8ZPbFsp0B4c0X3pURzyz3LO/JmmGWjw/Ze+tL8kRPlf2gwWP3wNU
CbMBWwxAUJhyeGZqiObWshkLs48aq0G5rc8bZ5SBXVr0Dt5tFlxkCpF/naKEPkIslsP+toOd5/XX
vdScMdlLVhPPo74KZlsPbMrFqcTt27azwiCU6L5VPl1vaCmmUWO+R6NCeW4rnSB0M/8+Ui2Mc3VH
7+02J6c+qmehRosCOMJmt4AKGAf4svTx2rxaWBMmvpKkgz20YUUCSWHpyCn5E1XRb5rYnzwomOxK
p2GD5zbCDdq22xYdKCKUbcjnLv4FNZb0lHkTJiUZwObgHcqNEogtQSGDxtaLVkPxwkHA5BlaWpV5
m2YyGOMRqV4oO7XF/079bCOLfXUl4C8EPsdY4HKYCgGreSdophT2p/Jnya21ArWF6ezM//+wcUL/
Vsb9kA+BRZFYoQ4UepaE9gnu7tXofE3rbuUEsNQJ4wTgtLJPchH3AQyDgQSiuyYKVx59+c5COPMM
/tAH1yYtKgz4GFRigEnhD9B4sP0BZUHfcPm4bwa4+GT1SmPzQy9EWxOYCMy9TBua0gB36YBVhA/g
G/ziHup1ry/7pc4Y4SyWOSlVJGkAX81wa8NR0d3oovL30oeVGYOZK2xB4xh2lk63CRUHO+d6w0tz
2QhsBed56xb5LJa5V3wPk/ZXyOpvbAzV9QaW3pwRz3zGgOKBtVXg1/CZf4SNINQdK3cvCylnx1jt
I/w3RcUqJ1CuPPq9+w57X6jHUZumsu4XneR3KGF/Xu/Hwkw2JQd9AZs1qWN8JtvyFr648ylzrR9s
YRRMQcEIvrqTxgkLoL/stg5PIDzrmXPn1tZ0E8U63KIIpNzVbQaPkXYWzYTpW5hB1qmaPnsKXR0D
PcCabcJRuYP/AXWSVhy66gZWErBOO8FfmZyasOp2flcoVBF61X5kCqZELupMXA4EJQVAa1OOOdSD
3HqDwoGccPtwP7QwWUlq8g1Ey++pHMnBY+EtuG5YzFlGbiCl/DMBTrEt/PptKEIwO6iMNgxAqEMK
HMdO9+BBXh+EhbhlFmqX9QSrE5gXBSIBum/vDUq9tm3avBW2397CxLQ5+qosjtdbW5i6xIiSoiqS
LoowdR1KUeoE9BgOiO24crBderoRGseonoQHz2CUP9v3bo1atciHjUr5dv3HL0wps3y7awtah4Oq
g6Z/qWeFGVxyWmTQQVC73sDCgiDz/z/E38LvofTgEIHXGh6d8Rj+dmKylthZSrH++wr68PShgr/u
ICMoEvMMNl6wVoRxL/KuW4oqLHgXkHaberX/HEMG/qgsaR0ilVg7wqX6InRvbVvUtT1f7+nSqzSC
c9hAbg5PExKwMYePMx9uBOnVrCR81W2zEsuWpoMRiGG8PcGOpLGDVHzJBIO88C1CTef1HixsL2ah
OIEBlz2CPxm0wDzN7uzAyDBYq/XdvdV/KYruJZM315ta6ocRkyN3AvxC2lg0Hf8rm+yXHatzM5X+
ykn8csz3zLrdchZKN83EQVPyWjg2Vu9K+Xe+3+8tGUuoZts/fJA/r3fm8nvzfGOO816VMooL9i8b
w1HRomGRlwKsIPVNBeRo7W9mXMn1xi4HN883ppmMdAi2mUWDnmQgGFenNvICy0LNjlVt/JatZGQv
vkCbm3fZjW/lqlKSA0qILAkM78YKVCVgYycUEtIEvhTc2V/v0cWFg6bmn/BhEUccFt/V4MaBbVmw
ArFkB7gKCA0TKLpnrvhaBv7inEM7RqAuk6ID0o6hxp7aO4nqs0ZAqAIToevdWHr83L0P3cgSgZJ6
iIcDUAz/amJ9lbp8ceAVf/3xFycZfv3c7IfHJ07HCgvE7wAH5W2uwrOg2eOg9LECmicp0n0ZNTC4
4z+uN7c0KMacDtMsGZwRIhHQr3ajhzudCl/pqGmbeLuycc6P+s9pGT0yZnJEIi+3imo8exX8t0LY
HaAmYy2W/dMSXnq6ESlHgYJr+CGXAewyiwOAFNm5xoEMlhGewMhT+69bQtW669LEoRsUsSBjP4wE
/PSGR8270iE7UeBPAter2VeHsdVSlIWlZd6aZinQXLj0K4M8dg5DGW6qArbwOLbrCsCr6Rb80ZU5
s9SSMWeQ7fFRFQTdis/V3ubwqMjZPnaL+y6T51SJd2Bp0pW4tDD9zftUK8fZF/tfCiHve9Mep/bZ
XlMxLEwU8yK17V0yEhRNgfWW38qIvOsaDhDX5/nSzzamCZzZSkGmxD0PKn5VSf+MQunfrF/Lxy4t
I+O7Br5Sqm/GtgyY9P7CsdbZTHDstmBsu6nD4s/1PiwMs2dspqzynFG5uPFIbVQc1XzE1ROsWyC8
AW3mMFGBXfDxelNLr2uOTh+ikAtnc/i8RxUOXGpH0+eaTQec7K8/fGmcjY1AdLDXpamAZgwGo9sW
N427Eaar1x9+OWWGWxhjKAS0TQIGjahiV7C5dnmKRSfimW5SwuOv7pIXNnEgRHsg6z2kQvcERbc3
1xtfmAbcGKFqsAsGWTU9qxxGO1ztWvk0Qj5W1nqlewsDY15eT5CCZOHUoNwjm3yQX5h1BzsIdcAm
nqxEk4VOmIorHNhyVbQhPbcwQyUtbOD4yYGbktOkK524eLZBPZOxQ8NCEC4XxAXeK+5gy6azDJSE
Ms+e4UoDJ7+8h9Ow0/Wf+bRCa3M/P8xlNTWVq4RdBY2szl3X7f2e31nDmmx76XXNI/Xh8VPqwMeS
OP4Z2o56G+Z+dAsfKHuPkRqBWnHylW106aXNq+lDO7HN0LeUOmda1buiAOyOduErREMnFVZPPM6H
lUm81JCxXzcaYBGqWnruPApaNExQeuB+ygzmVIVztHLRrMTkpYaMmByN9VRAH0TPsrKeIM88O+CQ
wjTyhy7HNwIvreuLcmnJGAEBSHEPIpo5iR39gAAIHgrg2MBy6vrTF4KZayz5oYdZzmTjONgkZeBl
9sGS/cpALPxw84pZ9lD0WA4GQor4LYrgZZl05RsdorVzw1IDZiDu4zpss5YEtPc32XjSLQXYYqWo
a+nh86h/mK8cKjWeulQH8MfYuBqu5qB3dXwtSi2ck/8lzz48foyRYB+nqgowg9z7IkZuw6rHrxIW
w0cBvvwOWvj8INsiOva6ilc6tbDYzTvmFKmGDMA9mETnFowyhxPrShiqe8VXByyFlSm11Iix0qkD
i1MwrRvU+JSHMOnAVvC6x97Xv1zcNX9q2jJjkbegXIHV2lYBLOpfeKXvMp187uzAjGXtxsITwIZD
LkErzCoCWRNAGOFa1Fja4M074NEBw6i0exJYcfJF0zy5BVjxj3LrPczhbmRd4Ns/h5gaCNHEOV5/
XUuT2VjlXpQCLNd6U6AFTMrhXtuk+U1Bs5UR/+fxceErxrwfdlColLMRwd2aSvix9HZ809Mufxo9
yh5E2jcvFB6Zd9JzAHzIvBi5JnCl32C7lD/CUKJcKY2bF/6ln2EEBNzTNi3OZnWgYr11WbPPeb6t
YB+YWoCIxXrn6LXP6H9p+UttGfGhI530rXKwz9SHzar1DvX+RrpgKVYV/KDaTZ3xfTEkBwLq+AhX
MCw28ADwXfcAXSTo1SQAJG+LkY71c1586gbE5uaFJJAsLlz24dwHL19wjmrOwYnwMgEb7h4ISFQ+
yv2nptS/q/wPAYwSNbJilMgjFnDVFG29H2n0bfC6z+0eZn1U23ot8FO2fQbpxoOPQpo+C7DJd3Ut
5Irz0sLe959r91DBlq4rcVLMrHgzAiMAU8WVxNTShz01wkhbWh0yuQWKyUf3T42Ubmo9UPl1cghc
DClq8NNTU4t9BNatPbIbkpV3KmNHOQO44UJ5fZAWQrF5/y4t8MVia5wCBWaz08HcUDxAabav3bUJ
t3AIMu+oIWS2AO3N4DxgR6B+evCwrnDn83dGoDN7rTJ/oR/mJTUu2SuwwTQMKRO9d6fsd93lD5DK
POgxTlfelTOPzIUVbd5Rw9igqqPYbQJYQsMesIaj5b6wFVUbYCcSoI4gZv9bgSP9p43rClnTuDiD
NhE/A32q802ZDcMhbC16gosJfmnFyGsxTAN8Naes/O4Bu/UQ+WGebkdusSOuumTg6N77e32oF0K8
eb9j0RaZt2SuIYmmeN+V8AsHPu/ZgY/IykF0YRDI/P8PKz5tSCwAqAaSvnOHh96bomeSZeNO25b4
goImZ2UgltqZe/ihnTDyBGCXMGrUlMJWObl1fOu2zuKDBRnX9Ze1MGvN656p1VOSTmkZOD6IIZXa
g1z21FD5Shz1PLLw16eaMSsTus4rYcytVZB48sxAJ9lYET3Db7bYQEVWwxqcrGzwC6HMMcYm7P0C
V5tCohQ26e+bpJpguxAWKyO/MLfM6gTwrKjFJyqDuCtuIhG+lqlz7hHNrr+mhQE36xFIjKxcVKgm
gIktlP7Q6sFKtiR7bsmV17PUAeO4aEfgihN4Ip+dCGxiGzGkTw5ptVZQsfT2jVg/wCPa5aR3zrYD
yiKPqL9v4zRZOdUsPd34ABSpgthdJzLQsc9OiYjre0+T9On6y/9nl3cp7Blnw0aDnOT0mpxBoCxv
3LzgO1ro+hD1DUO1FkvvKxe0ttjS/ATDn/zkhEV+rHq7hjemJXcst9JzDlj3XUlV8tbmjXi9/tMW
VqlZpWDBGLYvuUPOGqflVPowRjqDmHPoIvjv5yv9X5gaZrWCHVU19+yJnofJt77FivRB5vIeZOas
//O5fsz9+xDQmtIpo0IPwGxIULPoFlmvPcBXYNbvQ9DzPteIEQFgUg+RU871uSuHQ6V+yzHbpcil
i7bfen2/spCWhmR+ix+6okcQvwcaOWfiUGjH2QDayQgQb3JoahD8BPt2vTdLozKvhQ/tuAmFPT1s
6YOyqW59Qe4ByrvRbrPyHbz0eCMe9Cjaw9G1G88Ntw5DnAc+LXcSPuzXf/3SWzLiQSmmGFXuSKfn
YKoSKX+TCeiMOO9/O/bsHgaP5esNLZ1ZTFvE0eJW0YOUGDjf1Vd94OeDPnVH1OkOG1S4vrIX/hA9
ktswcG5e8rv4S/LzesNLL9AIGmwUBLUMaLchjyx/TBRYi5PeX3/4QsAzHRIJqm00q9sODBv5FlLn
UU/FysgsPdr4QnS0gMaCIt1F8vqhbqeXSMEm5vrPnp9xIZCaBn0kqzI3rhoY1kn4D/nOjyEaYfKu
2RNH4VCbCVCnFHQW11v7F6AuNWdMMtBtvZx2JbaFge7sFM5/OsHtqoazGtsmIRSshYZPD+S+YNkN
OLJueVxBie1uM0DeszTaerDQaJJsS4CWv/6jll6vsVWVQ1slkaVl0AHdg5qMQ5mPK49emHHEmHHR
kEddDc13QCb57JcU7GR4NAn2fP2XX368a1ZiRAyyurabuqBUZbr1bPplLKYKcBDrU0dO13RQy0D/
pJ5VoAHvF4q8tiOALeANHsIRYHUrXjmp8Ytz0PWNrSYessgua9yxKWf4RTP2Nsjm7OX91yleG4jL
Y+yaZmpssLgTMgsFw9V4oHkD9+9VRco8mP+d064/j86HsO8oVvYZgYtmBfnJbMsXq+QLMnJADgtx
VytQCyL12oB8w6psTYK8NPRzRz80aqVx6rclNKdAVQHUbJ/LTIJKNX4qy+CalTBWAtKVBsYgAN7r
OBQtaBnEJivjvfTbjSDQJnWVA0bTBZ16lhrG7tW3Yk2/d9kQx3Z9YzXD7ypBxT6CfNdRK9vBBN8/
q6Ys93BTG0EKIKAZWiW9rds+BvgAkNkOxli/C+XmK0ffhe6ZdhhuiOvCIcFnDcC7etO0QPPoQsP1
K3PX4ujCdDYriMJiVKWj6y5wyHA/cnrOR7ESohd+vVkx5Bdd0ReTPQST9er48WaKTxmKOK4HrMu7
jWuWCbECNIvebotAQJIjKoLL1B8MPATq37oKZGS5EreW3s8caT6sji7vRdvkfhEkObz6y2Gv02rl
FPYvSXRhuZvFQlZCNVElchagi3TAquUZFDb46OfI9WybzrJvgQkCB8ob6Rnu2/QmG9z6RqTAPhLS
giXoN+o44CoZmdbI+hnDcgQUDje5Y0M3CyYK9QISfPfeW2l6A+AtvBOBMzipDOyLio/5oU412bux
Jw9TBPpWoxP+7HpkTf9y8d2BvWa8O6eQ4QAHPZwGQpdv0mkot66/9vAl+Z5pT54kSvUUJTqBL6tb
2YFtbydwVqRhnZ2SCsjrOr8PWfkHKqhDL9yfUrcDLqbVtKE5IN62X79cn4oXj7vophFA6xwc6bKL
aUAKG5zJ+laB2+UocEjrqv5Zu3ztnuHi7oaGjGO7TzmMrBokCiyBTLvHyzNYNK/WCAtemLV85oMQ
jRgh1c1KWqbKrwOe5sV2GpzXrPN3pbUmgV+aFGZU1Zi+Oc1szHLU3Y+U3SkNoNz1ofiXHv/PksKv
N45JvuQkjmhNArgSg1e2be9matSheHLf6++cAWG591uo6bb2TziQn9iuuK1PzoHuxU0J+Er1XGIh
xpvkpfyCP82XBNiszZqD1cWA6AjzYI8vVKDzhKJBzrz8xYbb9x140jSA29QkV3bEBYNDzzxoFbDp
6QYpddA0VnPq215jmbswb8tEHB1T34+/SM/rx+cJgMvnLI39bgsxtGbQffqoGEiZL3YIrNGWlLnc
ugOohttmYCAPedLuTlzF/lG0tPleCDIj++p2+JZ6YoJdfMbCan99JC+/K888yTkUytM4QbVunH6p
5U/GIIBIVr6uL+4djmce4QZfZSW87lgQxf3OA0DUdhMU5b4P2r1p3R92+PdzfZj79mHvKLIwjPQA
kXme3npjtCEDvYHB4WcOB+iFMdXh5pbD9oaUiAa4gJpzKhaKFOH2dv3HL7wk08uQeK5uCw4rCXB0
NwD4gpzjbVn63QbJJMt3xFtbs5cDgifmH/DhLU2t6nmC+Rdgm3uAlcrt0FefqR1yPNPSMPT91uX2
wINuBCoHhtAEoo9arcR9+/JdNp5vbnAMts2eBWFDrXD9EyEd8RgqAvwK7tCRqWTj76HQ5FuYzhGu
8qEHA4bJDR9hDIrf0wMk7cQTWGO9W8FSFxxg1vgTqONs1Ec59dOO2emQQgsLGnCawMUKU4iVhySO
xRHSBXYeLT++81LggHIKCGI3FdGPXCXj3vbL9phkM7VrANPq2fWd8gAHJlBPpVW/aDiUHuB4qg/T
yLxj0k/hbgDybq9EqQ5hJ7tTr5Px1MINBUWvTbdrRKiDSg8exKtNeXLSQm8B9ZzOTa3zM4eDwk0D
JPyGZaB240J3fAB+y/qD3PmbW/XDNw049NGSIa7+3Mo5hAMvzmzkmb9Ja4hArLHRIJv1PTzfR0Tj
yO73xNPdvQcTqh6n68y7V2BHvLAG1/Z2x/DzC+CI4H8AFVfZ30fkuz+RU2TB9YAMrnts/SLbAQg1
yQ11eXgr7Ohvl9bRPZsGN9mh7rLd6W6ie8XrdgtVHuCHccdegOisniAzTextL1UHKZUz8B9tJKK9
lfbJa53lsCilDU9GwFUb4ECLWBJA/8AlLTjTu0Fxa9srRjbMz4pHWBqnfBeyqY2ABPazNc+rxcln
rH/Vd20uAbiFp1YvsCYT7zZyh/FrkSYQ/FmuDfouyvLYU23BHn1TwgP/S2r73qcEAY5n3opE8MYh
vXTsIEuHbZQBdWyDGBDE8Vqt8uXjjmfei+QV3OXsHhFo5v42o4CdWvansDHPy5GvbAWXz26eyYFy
vAY3lpSifpw+8+hrlMGFMW23AutTlitRaKkfxomqnVrXTSYEuFKzfZ1M24jYu7RmWxvVINeD9YKh
hGeSoGIVAdsAhzuoMzp2shtkpGPRRN/LpIp/ln3YPVmNzc9jMwA9kDVin+W4nNvgNEDOIollULkh
nYnFE4DcsMOo+YymHrT+3GZlmrDCtlb1JBUdGMUDAY6WCEjNMucwVrX3eP0dLJwYTFtVq01LENa9
CvemkD43EBTDvjX3t2kH1/DrTSzMFtNa1bek5gLCy8AW/d728jfNC3fr1FaydXR48jJcp15vaakz
xpyRnqijJKH4LPcVOU3A0z+2Y0xhNiam9+tNLExLYRzEfdYB9FMhd1I71rjLWO4HsCFQz63DxK0a
RvXzejsL+7uZYUBMjSWw6DKouzGGo5o8iEysVYcudMLMMQBg6yPywVMdmLXHVBW/UfXcbwZXH9Oy
Xss1LPVgng4fTigchYrcmu9/OwAjQfM4iThdOWUt/f75/x8e3cbY4UOS49FZ/8LTEDA9p+w3oKyc
WdRnu88NwTzLPrQCtgtPIKHCKq+QA7c42YlB/P3cs+eX9uHZyWArm7q4nm3jwtmLRDUHWDs5n8qR
OPDl+P/HNygRaUAddwJc+aLyt5KKvQNlYf/RVEw3NTbwexA6+wcXiOhtWNe/JocCPsNa8mQlE9u1
pXL+tFrWW6ut3JcmBpySUg9gBWLxHUNBzV1DBpwfyoz88Z3OA+UUh92WpOTUNQPdWgDRbKvQdcGc
dSYIBNvR7ZEvibKVdbg0u4ylnsi8LGwgeQN8q/3qnfbODcXN9bH5Z935389hz7T0LDu/twoygaun
63sXZJRhO7UV/D8ktFWnQjnWE4jV3V/eeBmKMmjW3tlw3PrehNK7zcFFOELVnO5FB8hxhDKgo41q
/G+uSuM7cDSLg2xA2yz9MTzYMDPOti0sR5B7Z8U3XE8UAICDKENxQnwgcdltgVZXQWEnw3GKRrmz
qg7fXtkAllDiCJyRqkLuocSBLZBbg0BW5TpgdZaeoZCSj2D9pm9Z1tCgHMboIYmhZBcJt3cgkMZn
JfrpC2XQOPShQ3YqdOuNUH5zI8YmO/E4Ku+yVIQ3sPHstgR1O6eKwqPd8RP3DcANgFm9IdrnaVGX
Rx9ngv1ARvCOq7YDpJ7jouGddQ0Bw76CPPGklfAUvhg72AOquPKReQJrWq8XlM5nuP+OG3yt/n/W
Y0PuVDjREfUseberk5EcUb6hgX5n3qlzG3vrs0Qf+zgKb0LlyKeiL62VJbewyZk6pVCJoYH8bggK
0PKab/2AdEhCNmPS4UtgzX9toRHTsdUpnSia1DgENibTHkiD4cGtkwrmQvoX7EmdaCNRFXO6vgwW
Vphp4KrCkDVTWA9BFKVIFrud/aUH0npl/S58KJsWrnwEB0ZmHgQKg/dEav8Gxn/nMmyeBy85qlz8
HQGHut6Rpbdm7BZlI8M6qrQdUPI4zpTSCuJiDTWueIcn2Erp5sKWZNq5NvEktE5xlNQh+aZV8TiW
sL4d3GrjZqvikYXzjalDpD2walkEoGhDgcZ0vvTZKRzWVKVLDzf2jNpNRDSm4CTk4C9LBpAZjTb4
Xt5cH4Wl6WQszlD6IQeyzD9jq2bbKhJ7B5WuKweCfyqq/y59zxTAadDBnKJJdGAPE2pMeq7HbZ0D
95znmn51c1vs1IS1nycNcEDuAOkd/BSQWJrCaF9T3LJtwjd3E7KNw7BiewpS2990ZM7WBllmL8e6
LDcuzvx7YIvFtu8L75BHuT46PifPTUsVjjlNt9fhvg91fz9EU3mMISr7CaoAjEFGUJ+BAAcgIYNd
49BZuGooaym/Rgmzv3VJlj7BNNe95ZnFTk06ZO86DaPbGGWrzSYvG350RAUKmO7aZB/XDbnlLe7y
N1PLu6cCJfGn3o76aotMbvgVKX7/oFJhPUxVKMnKO164OvBMoV8bclQ+U26daV/uC5ntKjXLDqwD
S87Ecr944XuU6HMvUbn4JaX1pkmTnXBXFthCwDBFgLoKYQlUNfP01H9sUu/SLgGl2T2WdffKmmRr
+Xplqi4EDFMMyFEYGXZAXgTTmO5rK96XKM3HF2Fmj5ui+3N9PSwsN1MP2JZAaMFMIzwzuHYiUbwd
Ue1Dk2TlU2ipD0bQcwTVkKAT64xavI3AhbsNCwXLLm8ScZ7qtZvkhahnetvalPvSk+iEtM5TN+3c
5BXArZ2l/JVJt/SWjHNyB0G3i32OBU7a/SBFM2wm5T6Gc/r9c8NgRL3cSXqhM1zcdCjpqT3wscp2
W0Yv15++NGmNoMcVs2K7mAl4Kuy3uZgmsB/jQGf1d0KHV5DfH522WdlSl96V8WlKJBgpWcunYOT+
bVVlj0gfnMlQfbIvRuaM2a0zxBFkAdUsLE7rTaLzbZlN21iQbdXCeESvkQkX9gpTBGjJusL3BJ0Q
za2d23vbvF7JKi09eR6oD99dFfaewiXIXAnk+dysegld7/v1sV569LwSPzwaX9AVdExdHaRF++7k
3nuGrPRKRFpYZ6bwryXMmUkPKNETOUHqRO7iSvIb3YTunir9uVyQKfQD6Kd0fcurwa+I00CVWfgE
m792C36Me3P9JS2Ivlzz/qWKu0SmpEHNufgxW6knj1wMtw6cFm1iHyib7vFpd64gAun5T0LXyqEv
LkTbNe9lRgsC73KQ0EtqfKeCNY1P2ynv9wX4gnLaROnwmcMmGjImWOIJmsf/4+zKmixlleAvMkJQ
XF7Vs/c607O+GLMCrijuv/7mmae+fO0xol97JvAAVVBUZWUuFeAv+UieKbo4dgOznF+4Qth5ybgV
A2r1LtVmfMwwuano1JAPPlBVTRotcxjbzRb4/U2Lw9DG/dF7YYGkKIZWzUuRfSuzB+HWEfQwN87d
tfGvh9hrb1GqBMAZQETS5OyHNfj2kcnS+xui2S+h6JHe2I83D0XMw7hACmp7dCoBDhO1dy4IEC/I
Qo0om9y25zedHsMb14cNid886NAFfWUZBkco1Gjr9xznGNq4O+oGXaqZcMqL5zoHyO7usoF+wgt6
wxNDLPR/ImYMb9wWSP9N6J+/Atjk6O3HJUhSaEk201Dc8QWt6QM08vJU1DuRt1t9Xyte6BubgVSS
nwHxCoxuXqA5gIt9A1BB6o7ffO1dWE58XCrkx+2tWdl5MwcmqittxLIAgwRmvisL3+z8gUrw7vbo
K8tn5hqCJnPrMhX9xSbnpv3reQwNnCCmbdpoJGLPi3sFhrHb31qbibFVJJDNVOHkvMzqZ+EdXH4o
/a0s7dqWGLe6TVxeukxhbBbx7kd9YWEfKV1AiPPItojyVhbLzFvw0E27ZZRIjuifqfxLe+eldcN4
KubHVg3JVfe808vGzqzMyMxbyKUkaiIziIGqTkUpMBcR78UvsPUllZID3njufV7Jl9t7cz1q33Aj
M4+RjRI95Q5KDrg744ngNoHeY2pZUDgFjeW0xfm2YgImr9JYeQqVWVWBdd3ZEQ2dzGtjjXQ2slcr
x5iZvYC++OgCpNlf3Gz61lvtwXaC/e0FWhva8Pm5soqWhTBeB2yPH9HdSQsw+tfpe0pkaJgyDuBJ
sXL2EWNfKLAEyFcd2xRZVqt55683DmFF/RmrnHYXPTuHUfnJIKdPtxdmbUsNrxZ12oRhycdLiDAu
pk41g6+7sPdjbvMNFPGacRrOnbUdkv46Hy8jB1M2xJKFaCGp8D2lMzI8G/fUygabD/N8KqowACXh
JeP6yKrwG7uKsN9eo7Wxrz7+KkqA77rLLPPyMjYPC3QnbWfr3FuJP8zndy/LsGuExLnX9v6hHK3x
pZGh2hG8z46y7rcMaGWXTSKeefSJ1nbQXRxQ1d+P05y/gH4kvQzKy4+3F2ltKtdPv1okEuKgYwOY
2YeqfaZDl1R2JuKRVx/Ay7PhZmsbYXhxyNI8m6FNfUGF806k3UtQD79v//y1oQ0Pprkupj4Q40W4
U+T1DapIH943suG8pE+LeQYx3iWD8AD3sog67/NdU0SmDvIRYUw3XKy8RztYs6/T8inT00bQurYk
ht/K1vGrsbBhNJ06Zsz7ytJy2XCplTPBfFu7fnAVB8uGS1CKQz7Zh6Xm6FLPIs96WejGmbBi9aaG
iwcRBQBtx/4SdP4D+IeOEFz5nrd8w+LXhr/O7ZXF5wqan1y7w4XRNvLa4EBBej0hh3bbbtaGvzra
q+HB1OYWg0RMlIXSRks/Bxi2cB5syNy+8wvXL7/6AkgeJuHphV8c0X6r+XzMp6oE8ql5uT2DlSPB
FGlpoQHudzVmwLL5I3RsHzWle9EUf6vA+nb7Eys2apLpBLk3K/RD4tShT03R7HTbH26PvBLAmVw6
QERpSSlGnoj+2GX2vgmGD5ovh8V1HizinwOGXt7b31qJTE1enSJ0xlxcKyqgMwOuepgPLhkR/Dry
sXUbNOVBMAQ6GxPyBe0WW9+aeRnejfaDcHIgoYDifCnjaeAj4PcLANN1tTWtf2ivN8JSk1snt0Yv
H5dWXxTuuSuJ+nxP3AG5o0GG9ZcJMoZx3z9PtkQafx68SkVZGLSPvOlYHtkq9ElsVRw6d3ledAde
gepkwkORJmoY8x/I/FWPgw1eRijNe7WIM2dByOs1njy7pS79CNJ4W32xK7ZsyrxoZDO9OUdztSMr
hPLa/bqM6Y9h0DurfV+HJzM1P/REHPRc4BuMP/jVWWS/b5vXylabzDoUZWGUjtgAqCtYGcsIaFDP
2Xjfrq2LcYYQ324BO23biw+1WQW27BnNHDJVrgvqLO2dS1W3+9vTWPF1k1ZnkV5BHIgYALQI9aru
L4QAdu8b2bj8g4Ew3hCMPDZ/JvpNbylgrv1i4+qXVu2KvBnh10u2s0HIVnPv6fZPXlt3I26XoF8f
W44LVEwg+bd654m60ACA9SSEb1X61z5inBHARIvOXbL0XMnq0NpzTIn9KDL/mEOT6PY8VpbIpMch
1VgqVwKbVUAS7YhyBD3n0EZKbo/+j2/hjRPIJMaRDmDTQ9tjB8rePw5ghT3Issl3i026CHqdKMQj
uTXuZA4VIbdom72aB5kwt1QnQhYraqiqkgWNwZFb2UCip6q0YjFZAVqPPfcBiOctgMCKl5qMK0Kq
xg2XdriEfZh+AvzYR6ZFW8dBUvY+DzKpVsCO2wIww8EDXzZdXKANEj0NS70RL65YiwkqJnMmy1ZM
w8W+yviO1XQnZPhZAI2dpHoYNgxm7StXQ3oVtDgFwz3gDkAf5N9p+Vl2cyz9w1B+uG0xa/ZoHAWu
z8PWsWAw+QRFud96flc1ibB/NAivfnfTAtYwORhYWfcZsB9C1Bth3NqKGEdBNfdtSptlAAiNfqQ2
oE+ZFd4LoR+GOdg45teWxTgJ6rBfbBuQAmjujC8ynO9qMrzcXvEVuzepUqjMOVqQcEgq3j6jlfeg
KvHSFN6GvazEViZJyuKjQ7pYbNBM2N1n4YSXJk0fcmJnERqQv4olB/Qs+00HFKdvz2dlqf7BvF9t
dOUTiZaoarzYzUPJ/zrBu4SoCDNbMtvOBvO07jCw+OgB8Ci2MrsrBmR2YxI0iQjXrsdLxUBx2Bfx
KB/4JJIg38gArS3J9e+vliTt2gl3N3552Xxw+5cQspC313rlGWl2VRZzOJWLO4JLs/jez2WcFyUg
EnacKQvvmGnjK2sWalzj1RAKHmo9Xlw+RYO4IyoHnur37SmsrY3hvRkyVwqcv2i0nZsoTL901ufb
A6+tjeGylSug/leQ4VKG+qxx2oDUNhLjD12wZEi3GsVXfr7ZFxm2LUi3AfwE2nP82A5yZ9N2w2r+
8Q2+cXmbKkOB040qm4fuKu0HFVamdRn7c89jYABYLPw2SIaq85PRq5A9QDZdH7ho+C7nTZYIqsgx
5LUGDJ8tiQU0zW5uO9DQQyzwpQEPHBpYwSyS27TBfy6vyPDC/zO1BbB5EKXfp54TnhZU5u9x8qmD
LvAa61VOUDGa6bUjjceChX9ub9bbLojG0f/3kN7iYKYIcQjqBXdnRofTPEC6ZZl+8H4LSvm2Gbuh
YcZK22SwWjjLKJ3P7WL9CGT/VUKE6vYU3rY3tM/9/xRcSmavVktxsVNA6zqbfQRk85LS/KMlxUOl
hy2h9bdNzjWL98CZ5xOa1PrLMGf7sp8PlSO+3p7DytBmgb5TwvJ7iYd4MTZJR77Z6c/bA6/sr1mQ
p1U9Lgu18NqGGAIHFGqqdrVi/ZlnrfhY9oo93/7QyiYzY5O9mbEphEDzZepFYlvTUaOnrww30i3/
LrH/uqRrphypp2aNZkrUUdxegKe2BlOXr1F0bhoR2QyanESDl6ALO/7S+X16WHq3evLlRHcOc/1j
SsYpLkbI1i/EXXZDL8a9tHj1rmVmJpNkFXbMCTLdXVhQOVER6o9a6RewhO+GSW2EuW+vMDO5JHE+
2LMOUo1v6H2aD/e+VJ9BQ7eBDXobRApuv+t3X12WQdCAosZrkNWdsFatm7s7SDnZ8XjVSoly4RAA
5XOCdpy0q/bdUvt76KvInxK1p1MpRnGorqLH/cKKj1yXNbq+URKubA1UKfQxIcg48OdpYeMnki3d
boS40n3dlyQG/GVKBq9xTp2Pd4cCNPoB9cP2keLd/TnlAizEYiLVX6a7FLk80Jp19Tjcl0uIFlka
oJOqb32VpK3n7UktnYgJaLWVXzIbUqoJ74YabVa02TuLo+8oMPqnIa2FBLIU7Aj4hUv5Ocsc8ViM
ogKTLPIsgVeEu5LzIiZDrZ+4tPvHIJXN+3KsrgldAUUg8iElQme347tZl3vu00g5LLrtjP/ikDfc
xcSvDLM3e9JGCl2Nds4i1wLzB0oi6hwuo38gpWMneJyiUB/01QMaJrMnCnLSQwjJ4uc2Y8G9V9T9
Rjzwpt1S9E7/v11pu6ltyKK4l5CMw5cFasL71NXpeUD3zZeN+V7H+s988Q0j5mCgDekK9ABcNKRz
D6VdLUnrtfYXOtVeAgLZKrKnlp6ywlG4tVMeIaYN4nYSzofbv+DNc5YyswyYylr2KFIvF5fNXwhA
/UEFNGWfW0+yJhtl6jczw/jG9e+vHDQjks60lQT9kK2375wAjc9tJ5JhnMmuo2X/EvDB3i2OvWxE
Qm8zMuOT1zv31Se5jUCmCRsXPE9ecNKSlV+JXWWPAZH6zLJl/kRa79sctvLSNJD5jEhWhg8VCq33
0JPxnzOwHx7nqQZPzJWU7vZarxiUWVQMQKJnZUvQXJg1JG3mJIEPQv7x5fbob4YTmLJxDOZdV7YN
GcilcP5aYB4c0G9EO+yl98NJt1r4VhqxGbsGAq8WFi3udt47SIgGofyoHd4khS+Pqu2fKWUHRt1d
2YIxtCW/BbXoe24QTM0I9sYgVDRterSCCK/eaRU89V5nIS1b9Bsw9bWtMaIA3avaxcG+XCBJPtY/
LHoO37svxjGyVD3zF2VN4GkEIKxGm8zUgDGn/qG9CuTcg7dxdq55snGUzJXdQwtF2pfO+xG4T7Oe
Dsi/JWm+EeqtLJFZgfRsOsN8uX3x2PziZ+1urvSLhm7xbfN9++inzCw+8hyoayCt0R06SIZGN1ae
woXVh4oKfoeeBGTHIOj6N2/1+GBD1vXgZSW6nJCYi0BQyY+ZU87H279lbarG6VGn3lS0HskvHgnR
sQP1IpWBT6cNsk+3P7CyVyYweMoA2KtCO780IznUrt47mf/VwbVKQvqu/BnW8zq5V54aeKSgLkvx
KMrpueod0Jgs0xaB+ptJIgxuHAMlREzAiW4tF+Vp0HwAAGh9UKWzd+aXyfIjMGMmBduwjLXdMLyf
QFg+DZS9XGw5xoAcJIp+p+Pv2zuxNrjh+A11LT+QuX0Bi9jOH9DiZMlk8sXufcMbzu9VrmK+A/Q9
o8B2OPtre36+pXy26jKGy0unyTXIU9uL4NL75C+wWqSRJRdxkIXF/VRqF4wd1rwr6nk4QJM9TPJ8
6dDVm4qdzuwhoa5+3/Fgli5JSYfQQirp4gDNAloMYt0x3r7PBMxiIq9Q1NQ1ohQK5qVcfx+6DrjN
d/5yw9tBV7NwUMHYAOkJsnP4GN73aNI6C28iyW0zuLrFG2GeWVAsKc+9bmTLJa+GJJV5BAbl91mY
qc3BwrkOqhQX8jKLRNpoVQvmC4DZ+9u//B/I962fbnh6x3M1MyieXsJUzr9Jp8M2psuVJ4t3mu7A
ZRR8W1wd5jFT3oRtCcvSjanLxUU7U4/mqL6Fhh3rBNunqb+cZy8bweY3pvcc9RQ78ila6Svfb+IQ
PYCfsj6YykOBEuyDSwadQJPTRjN1NR8JqF92WUbd+0KOwY/UTdNvbtOmHyCZByHYinqnoWjKiCON
d3SGqYqV7fQJ3mYhj1q8aYt4KpkfN0Odoo8Q6dXPBXJ+x74V9bOV6/aowKOPLqi6ANdQDebZAbWS
plMvqMbzndL+fO78Ov08OEN7QngpYx2i00VlobhrlG0n1AutIwP44DeKu/3eKwuQaKIO/ncJVJbG
oV3rQ1ArdfQhR37vKT97TK+6UCqfnB+TX7g6csp0OReFaOYIYitaReMgq4+393Ll1jE1UEJwkYeQ
ZQRtDcS6IvQd5bHM0ce95BnoQzy58aRYM3bjSG1n0hIGeZyL7SDl57V6iopy2GjXWZuDeaAuNSKm
HoMvYBxO5xewVRzkPMbj9Ov2Iq39euNMLYiAVgBkTi5jBrQ22s/7OyX8aeMptHJvmtXbLCW1DdAC
uTTQQE16iI/sgJSke96E3oW7bQUtsLx9Ceay7yIJkqnf75qVWdYVDvPRYivYpcvx0ipQpI2VBbaB
941unKCOU1nUGafmUhSUQ2JMPzebTDdvY2IoM2uwnu1wVWhIhADrMexa0CQ9ybZfnqgg4rMH3MT3
HLLjuzEU5VMxW35sCzU82EFWHYFWX9Ae2PosypCpxC+z6GUJEcqxebIfWqLaxCOpe0zHhj0EA9qJ
WjH3CeDUFMufbtIMrEQZ/y7wV7GYnjle1AzbvrAPJRLprPm8AKJ0e/VXXMIksWwAY/eZB7cupfiO
ix7IvTKNvKq8E/VWp/baN0y3A7KoQUMGYrCBeygBuG1st/P4MZ1VuKuYDV7a25NZcZB/785XK7WM
pPYUGJovWS3PXAPLlWc4FUMrnphDImgMHoPG+m7100aqIHj7ajaL8LPHFq8tvB54Ct5ci3lAdEHk
MfIh4yKLSgNUBoJ9xOvJ7QmumMI/M381wRK8HS2ELtB5wAFvzcLuIUtlFuey2SDxXfuAES4LkL2B
hHqeL7Kx+oT1AY3bNvW+ZeCu2QKqrX3DOOJBgqPsAJLRlzD7wOYl9sKjP2y1x63tiGFrvKZ13Q5j
ehYU/F2MR5w90H7nYWeG7pfU77sN/4m9vdoIqkAv2AZdDs5HSMiXbmRDaLPMiqQptgovK8tkVup9
6FoUwzwGZxdhCWvvrOLBHjfuqTWPvK7e65+feVD/Qb0LaNfukomrkOSQeG7dxW41x++yVbMyX0on
4K4F1ru5qyGd5F0ar4vT2X9fWseszzfo0ihDOYNUL/3iemNkIbiX7qf3/fbrnrxan6xkrFZXsrtW
hQ+AZrtRM7DPHpPva+5lJhNyB4j6HBQEVJ4o7xzmsH9xsqG/K0HimNBw8jbc+W1mdsrMgrGmJJNe
QJqLDRDt90VNoOBBVO4/eHPpFOCWqKtPi/B1nAVgcAJ3yQ7sZvmO9dMWSc6KGZtlZT8Icxu5n+lS
qSyubR5T/jOny4aRrRiyWYJyUHWXy3WjmrL5gScXuQexo9qzaQp+AVSxdWStfeb691f2gDblBvxX
SIcUbZHvch21Fm6XQTXsAhPfyo+uLZVhdWVDLCvgjFwgnxaJptt5gY5Cx9lYq7Xhr0Hrq0lUsqu4
XZfBWQ/kmEPNOfLTKkzAa79Fkb+2TM7/f6EPSME8HfhnosfIlR8d1caDcz+mG+a8NgPj5sjAcDbk
AQvPWCpUcaoHFdqHri82jpSV8ME27g6o0bpiKnHi1sJtYr+DUnDHU7QPQgfFOo52kx9A/+Liler9
bivH2oha1mZlPBosayKo7HXhOa+WL4i8oNteP5Kw/3j7LHt7U1xTsGROSdW7E1kuXrhTwo0cWh6t
Un0bs2wriHx7BqC9/v99r1pd4IAn9FIgvZsANT8f9Xzlxe7FshH5rM3CeCXUVelVS5YFZ0s4X7Og
aWISotZOGv9IlPp7e6lWChSuyXftea6EfbVI3wxoAYjt+VCD2kxGADtZXowdh0Pe/tTV6f6bGXFN
ARNVklEIdmXayvrHWg73weI/3x56bakMPx/FnC1ca8RwagY+y9kH2XeoocR1xt65GYafK5d7YHBA
qqiovxEikpZNp2K+lyAIed8UDEcf56F2VSnmS+C7RTRqVLerFvrQHdBmXgZg8O3PrG2C4fAEaDDG
h9Q7+xLhtGIuR0cR/3B78DWnMNy6Bl0UDXpway3how0q3sIODxVYbd41uomdSfGKqvk4Becu/ySh
orwAW52HW0fSign9B0BjoyU/F/A227XTD17Al3Pjp85dpxsbshpQ1709i6v3vuEFJiJApS4RijfB
2VPDyaXVn+JLzay4mpqDFFRsbPPKTpi4AGiq2dMC3uqLKH0OgoMlT9oBelNDtrzvbnVN1t6stBpG
HZGea6zNQHB9Q2vEcvjG1f32q8Y1GS2QIh1ovsxYJ3fej/6dn7mxRx94d18AwEbFxnN2xR9MZosM
CAJSh/jMxNNDvZCHst7S6VvbacOjA56ndR008yUFu/GzRGPvsW5z+cEdcM6ycfIPPgpnn2+b1dsX
ufsfngs7GNqmGsOzUNkHwSCvNwZ3qVq++mODRl+Jot+QZ+DN7DaO3LXZGb4+F9IqZochckCZhtIc
N0a7xEDfxLCHT1OTbkneruyQSRG8QD1XtCoDS5K2akDx9d96ZF9ur9ra2MYtPhdB2g0zytijo696
I+QnSPs3knwrLmiKEKERggnHFctlyK1vTAw/ZzF+KWe5kRld4alz/etB9iq2Xfx5bLtKTxdeZQRv
f9Y9FE41/Kw6u3tgQc3vwMwaJi7P2F2YL/xcCdgdzfv5jvdpkPCsETuPK/d4ey1XHPY/gkXUBn5r
RIO8bJoxAUNn8MymWv3SPUDf2qb1ozOgsJOEZe1snKVvLjEJTalifwjkEtZLeiLzxwZgnwWK8dZ7
7jKMbVz4Iy+zhZEZxN3Tx9Ceo7D5LcnP20v1pu9gbONk4CBhy62OW6eW/uWArbrFz5ZlMXDUSKNt
UfCvLY5x01duVft+W/Nzpr8WJYnKXN8Vk78RYr/pOZiC4f5h0dhj6OYWAMz0YGdsz8kWBvTtHx6Y
0Xtn23XNtJdCn6a6D+TIUXuiz0PhbsXub1oqCczYPSdykTk6xE9pe6fR3OZUAGjrNgrtKXZLK2nV
FrHD2xsdmEI1BZpYmAOll5Owu9jK+oiP2OYFvV6qjqpsiwXx7c0IzBh+XjzpKKrTk7Krhxki0Ujm
bzwQ3wyLsFbXTXp1ysgRfKIppcEp8AcaZzR7yQD+SXDPn2rebHxkbcev83r1kSx1AtUQ/P4USnZQ
1osLPwCv8FZabm15DFeWrlvYAvD30+jQD9DSPjO7ONz25LVfbniyn08ekq+BhcXwvjesn9E/0GRx
W6st9Ya1H2+4Mboe/KyRBT9r3tI9MEvu/WIX7cYltba9hhuTvnQaoAzTk9tbBwYf6N2nuhh3vU02
9nblC2bU3hVQOloQUp84+BNp+yPMuySnDzCk2zuw4sxm3J5JyVil3PTUtSBvc9pf6OR+BPD13rGq
A03HL7mzhapYm8rVy1+ZKePwvNllwQlKD2foIkCxkn8YpvCZaXt/ezYr9mTG7a69+HZInPQEVnto
bC3RclUwxL7cHn7FmMyYXYVNsLiAb56DkQ67zkslEHX1uxB1JDBD9inz6sJFbupc2Rw9/rXohj2e
zb/nYCJ3GaNb5dOVfTChM5YC5UbRpnAJq7HRuz8v7RekMdjB1aS6I0Mlxt3t9Vr5kvk6KMsZ1AmD
4mfWnJoGWmxfsqGAss9Gcf4fFvA/j0GsmHF8QJci8BikWM5fvz6erN3jPV4HB/dwGaM0LqM5hsfE
dXRJ498sAq9t5Mb6IGKkZRIZoVMs0olOyBmMi5+BfD80d3MdqUjFH60E+Pzo9+1FeDtFhF9pHEEq
sByI+aTyrEQenrO51ij88IbvQX0/nFPbZsiyzRkBhollQ+SNTdtG/pJ57zxCjEOqXgawiEisEqTS
guqnR56u5WZ/3iqgrdzS5gsjGHUzIsHJz2XfHEfVg0Gnz59msuxZn94DKLzV57f2oesZ9uoACcfc
ZSO1sjPvfVtHqdPOJ5JCBxqMyAE9q4BKiCiM/pfbG7fi7SabWjOnduBRzc91Pz6hw/Y8iGqLPHpl
bPN1Y3G0/eTtwM8j4x/s0tpN+bjxslw50c2HTeohaMoyX55TbXX7yvaKmJd95Je833ek9ndOMMXZ
AqGw28u0cuaaDxeFdF4oW5h3H/q7TH4jgp4Bmt04Qt5+pxFk7/5/0/suHCHkhuGXINh5aAgsev8P
4VrGTeWCaTvz976GZG9je4e2Rha2CMofk+v8rlow05dp+/X2NNd2zIiCKtrkSgwgMW9yHwh/9GU4
1sYc1+zaOMYmImdIbjQSxjCAXrGMFOj6GRQ83YUlVhYeb89gbaOMc2gJx7IpaCFRa7HP/TQ+21L/
AQh9Y/i34aHYKeOcUcNiU9IGMLwWhPjF96ygd0Hex1kp4av597J7QYddhO6nGN2BO8vtLx5ked81
OZM80pM66AXEos5jDdY6/Y0W7JTzrUahlc032SL9zKp0zog8t9X8hzRtYrny5+0fvnJHelejeHWo
zXYRQGMgy8+dMwZ7i+UiTguLPgotHCDSU2fDyIizwqqMq/H/P+VDYCbXbHHOuGjCb6Ge5g/2OMoP
BR29JQY+r/zlE4+3EW3crIvBBx+caFgPbZy5tur3VmUTeYSQVfOpRvcXOL3RoZY4k1ieC+6wBVQd
SJZoTvMTAEjqLpgCoqMSoUWPC8/XH2WrPSsqfb/8VdK8202FX3jRgt7a41QP6UFkdPlZdqp8LKsA
94gmstq7oRI67sKlTpwmFWMCwMmk44E6nztHZbsSeiefRocPiXCHZk/ZlQtKezSuKtEddFcPsR9Q
4PcLx4/CKWv3S0uD337T2ztczVUyM2scIsdP5Z0GFcElRGpo3xUj13E7t06s+pGegG0fXhZVloe8
4lm09FUbByl0C2TgVL9aoco73i7294GDQbh3xvYZzLwFUKMeB3WjD/10PyzJAbV7ir5eRXZLOKCz
Ksv6XaXKkcQ+BI13yAd7C+STdfpI8yrNYif1OBole97ft0GjnjzPh4E03Rj+cQdCgb2y/taNBUEe
jU+0boDQpevdB1sAD7+oYYCG7IKKVOD53pc0yJxfKLlOQ5zSYnoKFjr8qfGSP/dFOJ9apwFiXEzh
gIK/aA+oWIuT6zLxkCsOYly7Hvo4Z0zxeJzn8jn1gzymlvY+yAl50dyp1HeX1dU+Jdz/Oo19VyS+
neWJ31TlMQOh4c8wEH4XZZCQaiMADx0nITmporxj9s72FI3hBGUTWaMqn6lXQZyyY1XijTno9qGH
pPHHWeGStweIb87p0n9Cw3T/qUbImrTOXJxgphqoDlJDWKLsyALCsWZ+7qqsfILSkfgtc88+2XU4
IjRM6zG2OqFJ4nZSDPECo/4q56vi4gzmPlBbEe+RFOl0wrWpz4GVFw9srDsvEn0Fi/GhoXvHS4kK
nwMxcRWVoy3w+O7q/ofWQ30QYRY2EfE0wa006+wR9Rf5MvMmT5CXafIoEFjTCOFFC28bgakIaeFG
ldeO92komIggIO+KHRriS2eXTmKcdxPeZkjoBC6gzzr3j76q+5clLyZocC/LjvGu/dOO9gghxxbL
FoU148D/1k6E1ltoDs8QAMG/2UO6l6mf7ngPXgmxsOylDAOoXEKB8ykDhljHuqxauUc6RP3olH+9
S/Ou/wuAqi2j6+m/Z7nnngFmYLuQqBTMJgs/5Smvvks+DsesIt8yXVWP3VAOx9wq2PNcW+5Ty1MB
xUnLPjrt5Owm8OKewCRc7wX8Kqm6bErc3GHHAbisg6s0fZSlsE+5JYeYlp04gDJhRhts5T2AcP4w
jBbYUNOyYg/SHtrfQV6NyURY+lG59nzRI013FH0+B/xOIMfRgLhnupT3JQXkGU2WdYxG6STswC/s
tOewd+szqTtriNw+7A4pREwuqedXIhZ6GsLEGQDXt8Ne7QabfGwUKOaKNMv3gfTHfVCWY5LOnevH
CuSpgN13CtLB2dhDu00/TFL2f2oSsCOn6i8QuM6Oo6d1PKaNbHZWQJ1TM7njcfQr0KvhHRY8C8Dp
HkpiuX+bdMoP1iKmU9PSpo9n7Xd3IxT//oQ+Gz8HM8iFXZEhfeyr5eCzJkOTN5rkw2LOz0UNGdjK
Hsl9pRyEgzMo3hR6f9Df6Xr0sUpztbfw/DwyVGk/OO5sv7jMgZZkVkKcoFNd+dVKa6St0t7aq7FY
djYXrg+AfcgSzw5kJEDdFAXONV3qUKjGlpD5QtM8h2ht65fZfhpRg4hmHP/fiCzsT+E05fdCUnGY
giFFJ2hegRGnp+cRjZQPakZFCfojOurTxkqCfub7jttqh0ag/EFZVRM32nd32GH5VQWZDZS/04MR
om/uFgb11CjPJi/uglYmc0+9ZFEKhOWdlve9Y+PssVPiPA80nI9eLpoDeLTQpK385WR1eZb0BBjQ
mTv1D3wT7akK7QbQOi/Y91BY+TOKvj7MZp5mSEY22YtbaMjQe6LW/+PsSpYj1bXtFxEBSEhiCmRv
O92VuwlRLQgQohMIvv6tPKN6eZ3OiBrecytMIqSt3awmhgmusxfwmnnShdfuIIGRrVXqluuAZTwG
8yp8yUaqHluEjQcH3jyw7e3DNWfWuZ2hcXGQ/eREFj6vmP5yPryOOSAMsZWmiD3K+58z9529FxTi
FeJYak1Nkb1OU1VENnDpyma2uO0Z0DNeyTXwJ2Oxte4yfgurSWH2l7N97ej2d0oaeedTLd/RSC33
zjj5uEYzbzMjydmB3k2idIJLMMW8ZduHJ//x1rHmNp8KtRGOG3yQthiGtdPMto2Cxk1vB2HMBxKw
ZiOmwtGQ5Er570LybivJEsaq8oo7W9Yd7PEaph88O4R3nV5A3Gl09uKK3HO2XTWIR2vhr14tPPgw
dFxeJlUihErbxipn4YsvKcRCpJtPUyJbjlLQr4o3flIQSANoFfgE6gYhbBRWJXS5YNvtBDvjkHyT
5g4EOh1L3XXIyiWZhP8LlsNt3KnTIEGE7Z4tvfMz7XDVTXxepsj2EhZgzKg1z2STsHpAn9vRIu7z
BiG/gV8hHKL8p8XRZF1ndtiXGg6cGfSRXmlFxF65atjBj6hIZvCm1gH3uw0F9CwWvmrXhS6WFYia
/XGxWEsxmS6uO61vQcGwZp33QXkvA79JBGL0fh5ycjBws1/h8oPuWUVGpAftOJsFcihjE4V56t3M
uKhWkwSSA18XPfIUKpkHDfG0GuKRbD5iBojoSNgUn1KSR5uJIUlNCKCz7UA9FD3T91SA81YT6I6U
eVn80U4K2p2Xdwc/I1iUjjW3wL2TeBk8L42EUPIOhoQh6BFs6v2fSvbLRhSN3bAe5iNz3rIjvG8N
lk70227o+A5OPRUCTDZuAQESVdLx0ftlsrI/Qtoap9OfaLhy+rnGdQ4JlDYYTnEhKKtVjz6KG3tu
BdMrl/E1Uo7ikY+5qsAM6jRdozjrk9mXeuWf1OCWFHePslBVjnSQ20MzS2ifjKIZpmQIpuZtpGXt
RinCVx6VgSZwgkWeGQQdQuwyDbg2oUK1/EoNzK0VoIPAeDUQoJlogbu1F4VdVZWUd5ixls1KpJ7a
IMnqVFRo1spocOYpPDQUtGuDerXCUHfI2yCu+lJsq6bONBT7oG2TqHIkdp1KdAPWDQxqQZLRJs+S
hSk/TktebogdIfrUsvC7hIztL3TWdMJLx0mUT8wDOsRAWZxaLnpxmwESCbN/1ChYbgnNoKbHi/HV
HwYP389b5go2paV7J7FtKCyZmX6ri0k8eS5812q/6p6zYtAzVgE433LmMkFG2d7jR/ODwdiqTpAq
8xfXd2Bq3tSjfDvNONyEBY5ahVAH3M28W44C9uC/qXEhWVt6jfd7MCO7m9NRn97fODceKZCkdwX1
2oj2fYCbFIZNUcEXvQlmN9+3MHFfwXrd3YSwuDzwEIyzHAExGVSZ75ENo1IO4ZwZYXquj4wBmhoX
HiTqo55OFpab+UJ+N2oobypZPocko4nOPO/oYFiN8yCaABve0G9ZPvklHBrGETlgZWjiAvB2tII4
IJajmICPLASEm5kXK9kJ+m3oPPQezB54XHfbDk745qgMklNNWywPmW34W9UyG7seJxugRsAL07V8
5O2gD26Y2/cAVZNGP0ZBNRhOk+8MTeUalhbz8gu5kR0jF/XABy2n+t06RcEiCKCpo1MRcuMO3vyo
+gmucYHnP05UuvtcBUWblCyd8YtyZM9UMhb3onTgdtoWd2QU+Eyd3ZIg33DSa6jjOuIuDMt+A0Nr
zH1x5shjMfAswZhneGwBFLjl1bi8YjPQFYzPmzWBsdB2Me28R6HFEmTVdSyarl83EEFZ9ajZbozt
04Tamb9Mo5nvK1G695gdjbsqnCC6b8CydupSx6g2/b3DZXanfVUlCtoJcYeCIg71iSYEz4+1WlwC
rVIwZ7YZQv23bqqyu1It6rHMQCr1LQUqJMzMCuEX7iA1+rYLxiQvkIUC4YYX6aFkJnzrujLbhwEL
E+QX7T6kRfdAqnHa6JGl+yLUNAGU0sA3ql12OYSW33nu9E8w8fOLE4pWbYcFhXHfeHYTwhj0Bwf0
yI3d0B94LHrdPYMsNx2I749H5EMsjCAYYLyIzv0QuxOK0YqRNh7nzhGR63DktzYvGSi5jRk3EHtU
x7qovBunEW6LlpzyjmI6ZYw4Py+BzekaIqL9z6Em2Q8z1KgHjJn1SyNkBiu9AsQekltuVtgU+Y11
O32UFjQkQJxT5J4e+j2rdJRiQml/qnC9sc03MBjKNzIc7Zy4FhC/upU1/i0xP4qs0S/M+A1yNmGQ
ztWe7ApkYHXurDoUZr8UTPUeqaqrYtNztbRIbTR5wf5bXiwPNMx/w86mMabmJzCsMGncOnCl7Ubo
AkP7v9vZMIBQBN5x41j8Q98MUxGN46KB5uLzrq2zCQFAhc5NPzdzMguYo4RZ2ryqBobqPm87JCbU
7fZzDQHCGNeT/j5WngdwjmhiydLm4HMWrGBp0PXRwEDbquji3QNIR2JzahXCVtLBjFGOR1vIDvI9
pIZ3Tdcu31Ntils+FHTrSkGPrueJ7z2iJ8YvxtxV0zg0UPSZ9DqEGh+LunlBfiEUHO4T5ZERTe+s
8JD2Afgdl4Y7P8Css3o9QVwL6ksp7mVfLpjL8hrfKDahXT5YJewcjV43YhTQL2UMkUPhRi4UUeEw
x/SdRVkRw3Sn2o1ZC+sY1pT7ieTuZtSF2jYlnb9jSiQiFGzKB/4GfpUUXM+1GCu1NSDN/iSWcEAU
dcMPWedVq8CWWWIhCrLujBduCILAGmD++S21SIMQJ6s+ysLWv6mgDrWSHtrUEUjQbOtmC8MVWfT9
EWmrjnOAdxOoxGNdc17e1wxMeRQluePHpE/J9xy7NEZeq2OYhqS7gvJ2VzmYn0Xw9slvqrQat14p
q23l+uaRzK3dQ2Qbwm8LZEviiUKswtXsDawfveGqL9YEHgkJD30CM03ipbHrqH4HARWowQ5lSZ/8
ovWwm0e5rtOsu4eil9y4spIvRQBNHZBki63OMvMCb/YsVhxRWs9oQQ3jwFfjNM37xrUVkAUBlQkK
RHmTNb5Yo+huE1UMAdj0Q/Mn5D4IHWOeynVpUhDEoKbFYmDfSvQIRqgPNlBluqW9dB9sM5I7aRAV
47ya2/cAnK6T0xeJkObmKu7kCPefyoyJkn64MijcdyEux/0JdL/rZF8mUpwEAlBPrU0Y6h/GiElH
Shb8uU0DAsWciX7jBa/RFIBBd9drKN4pQHZrapbfNK1HJ3Yb1d0o4WRbpFf+OjROucXptkljIWkI
Oq55zUvJnmqo7CJHKuDvjYE2PMzBPD7IweZ3Rc9ZjNktfwraWe/QnxKvUDFr71iZZXvPdPKBeVx/
ONnkvS4Bh9+cGvH4sRVJ01EniNB9W9amPmXAuZuviAnGFlXznL3wTpl94xTqW1766rmbaPNj4b7d
8dGW20XmmK8WNDiYhXuPQYVuOGB53a5uZ7V1iyaIR6O9GwLZmDuQ3PKEDCY/elkL4r6yCFphW90J
uGnkiYYN6weOdHo3o0edKObWOmpZh4I85OVBkYXj/FQQDMvyZlWGxm45yp712CBrrAL9mzVVCsZQ
BwhlbcmGlpwmsIVs3+E7Wa2dTvd/ygD3btvBVaacComyXZh9AffOIyk6YNyNND8cWNw8VB0XB5eJ
eZu7KZKxZabonsAEb4hwXtzHsDbiSCr0sjtv5mCOhF0OG1mHvwCupbYzn9kjGOpBrCZFG1gIDXUe
KbtoN84Lkz5pFFd/ZF6rRwcNfyizMGhBlLR54VBy36JJ6ceTQnVXogO3Tseh36gWTOHIDWmwp5Ag
9lCBNumBVhoyh6hUwdsel/aWZV6x4VBv3/pBiYWzInyqrWoSleGsN61C7VfVaY1e78BWrAjcb8tI
Ow+REW2umCsi7olX1kdXN95BgZi8dyEoHaPWc3Y5PsuaeE24bWyX74MqQMHqzfjG4EvWOybteAu7
Aoacx2YwF68dSHNpF3dQ04qVlyPb6VqhduPkFtHEiPuu5yaNAwkwXVVl6lerudtEw1LSb6JlYlWj
lZMM/VDf1/OS3aMN5ZabysWw2u8HB0gRlkKBpW28CLICpobm47QkblB4yQSF7dfU6ObWs4WzAcZn
cOLKZjTysiVPfD/M5xuIEDA/Qh+kWs1CuBu3leMGsvi4fFtHzHFjZbPCSVwifxT9B2FF/TpZpMW2
9bOPVOXmWU5hhl6c09wa453CewbbYOis3EI3wDzhdstR6/NqN6EZcwMJP5iKlbqtAVXNbY3ErPa3
A0hpu2nK7Lrz0fgOSZiuYfKGGtCW3Q93rJD8mKGI0lrJgzOV4WPKG6jXjkMmIgGw41M9d6Auk65p
N0MICIJJ2djGlHn63VJeQ34F51oPrboRXg2QJPoQ9+CC5c/O4BfHxqHhLuCOXINOCx9FGaDxXZc1
PkldPywl7DXbXuR3VdV4myacvMcObdyXujRuLJRvXpWz4JM7cHyEm9lY/vYdpNKofMUW3Zr+pq+R
X3GTk29FsMwP6FObqPbRwlnSMr1FLSfhiDwu66qjZtOVqf+jFOmyMaZD23UWzc72XZqg4ioei7HN
bjIHaSlpnTDB5e28FJNv76V06rXF9843RChWrSHfiAAJCSekrA0KvdsARiP7ovMkWyHB5T+ETiHS
GwyGvSuXc/eeKixwXPt1+uJNdXvgmpZv6MHMwFzWqEM2FS5ABlWeIXgLZsIaHOQxpLFXivEN1tLs
WZKgc+PBVsUP9ByD7/h82Tc4ouXQqoQs6tEPjTnpSdBvhUcpxgFNTl5cCkHopu3gMl8T9yVdIDxW
NixiDJkecBlCb/tizA/l5C63eVk7a5it+7s59dUfEJPZoS5pJRNfpv2uXwgGkjjHZBuWM3vWIrBP
2gJVgK3kvI7GVd/6vuVlRBkjDwLGEls22/JX5o4KTIlFLMhZex/VDUbp1SprOnkfNpN5p9ovt6Wc
vD9BFk5xAO2AK5PpS6O1s9HxCDknVvO62LsiOJIZ3L4hDXWEk8sjS+w1otGlwee5uxh6LO5gawdt
pImYvUU6CaiAXx07XVuMorxhXSlRrVLIdUSe7vKkKLSDpDBvtjPuwYgF6tqMl5+GuZ9AYtjZLHke
gw4jvkzti9EVT07XYiu7LF9DizVAoiMHuHGkDhtfC+CMHxwzDy8Ntd1tNo/+c09y7w6AS74psMHW
ugn1ei4XsuJMQdSy7gOMMAbngCCDwSAqOlzAdEYB65L3smLVjZJuYPcy96rt3Gbd7eym2t8UPlpF
kQDUDKKqqDAAPMr6AVVGj3C5QHLyA9Wgh72J/Oc+K3qBhz5DwGage15kU7lpqwBtkBzj/hLDV0jx
QCivCIp+O2e58yqN1JtlLtUWlHNnJQiFPMsiw72di/rG2pzvWZ9WrxmF1IXxoMsCRwP4tJcjZgGF
7+KGqaYbU3vhMQsczFDmNFuXzIFMKiZo23YmxQNzRtT6oKzFjjPlSYVbNM744lyZXl9AAJxrP6LV
g6ayzAH9otgZiwf1rNRJoQzl0WlV+ZChnBtVXzkW4YUtcjann50eKq+yqPaE9D6NlyXjSW6YOKIZ
h86fyFyZjOhDu5FOuX6ugHh7/HrWfWkCfS7/aFoXTRPhV/ssIJumV3nkYfCGKehaTa91TTZZ4WD6
7EI6GONVqn55zF5B81xAP5yrQvaiUlka2GJPB3986Ef+DpYP2ZWa0CvreukJZ5P8KfBGC5OPfO8o
UmyJD+FdgB2CbOWmRaqjr5fwAhLhXNRxqKQlDjrOILRCFxv+190WY9rl27/99TOEAM5sMAeS6b1Z
8iz2ppY9uhDMvMK5uLRAZ/G4Yd3J4AMzIg/TxDLnMQpD6V6DpX8uwokx2hlCp/N4qN1x0HsY6qgf
ClOSu0BZ9VuJVryqQpBdDmfIGNbO4mhyAXe9cm4TWfjzuvD67nGe6mrdC7LsuJM3V1h3Fw5bcBaP
DfddP+do4Pv9cjuH/E/JnedJlr+DJVxjfb/ZHrFtAp1h8/UnvLTI5yifpZ89jlCHKZEPRU4y+LGo
JzeChX2X/NsjzgJIBgk4+JgigJRoZQCv6PyBjc4HCasrqOr/FBk+ucTOtR8XRtH0yfJs35CM/RaY
1t90ocAcr+hGH0194FJAG5Zon+L2DF0exhJqLStH1su6hlGthNCUxFCMLLN5DPN+3I0A+F8xObyw
wOfCkQTmEZnTKsBnUXZNfR1R/Z5fE8i+9MfPYgh6YVWFLKLao3+rIsngcmLo4t+WYXjN+fZCBDkX
gwTw1BoFN68dmgpHDEQOum3vv94Yl/706a3+wjJNjt+IpsEJbNG1nsm9vmY1cAlDey4AaXgOA7aq
r/cKUttrHdTTno4as/KgGx6YQc8kMhMMGhaLlKuveroveeX9U2Dn59uxyJsJ7Qnf31f5vOonjNHC
okMXiF+5/T9HbPLzHVW3ZVjaHiKwMBeyDZp6tK7Gt3SC2kqr+zrxqtNUYK7gcPr1d7qwnOQ8Y9VU
EUWAL7/x/SF8T2mGziBa28+mmkfcyaULGRwhnPBjAE4caXM3TTG11vvz9fPZpxkIOU9Sc5nqkosW
jwdO4WclNN86QDMlvGryO5qn18Cjp1Pzv3GEnKdVpUF6mJl+vGnm6Uda2cdKKQBhsvl9AqPC43X1
TxGRnOtqZzWZJwktr5vJ62TU9fWw8qH7sWW86K884gIQlpznToA65FnqtfYm03ReVtC1pk/QMkFs
cMXyLQzz8U6jMD7MsvDedED8P55H5xuDmb2IKl27jwIQP3xXL0Bq9/WHvLDA50kVRv1ZJlPYDUFT
Ko8GbKiap35UOxnIi9Vrk7Mrqvve53UNOc97st63HcUQ/NA0ZqsKH0OrBiILLBkQ+CFne4exwaaa
d1X2J/OHa5DWS089C2jz0JV5h/7hATBq9MHZDgrtkbekwDAih3UhfNpAYhHgs54fBQ2uhNELLg7k
XPXaNW0JqGaZHyyvIUXmqdxLt8hTPDfRudOi4gnaZMIAUSalXDpAfSpG3zMIx//K+gJameAWynEr
XWfaa9RE72TOxmHVjmy6E9Je0y789Bj79ByanQKT5GqXin2wvOawzAo6hp4qPGKlunLXXnrCWUpn
GMcz/KY4zHWzqwb6LAMHGo+M3Wv09q9kTJ9uYrzGWYo2diGE18sMYnO+jrr6lph63cnbFm2TUPz+
+qB8eq/jGWdZmawbh2H+SKBmvdzN3cmEpfrhEf/K8fj0BsGfP8vIYBk0dQA7zQfu8Oqe+VPoA86Q
EsjyLUNSuFX50qV18CqriVxzFvo0s/Ux3fz/l/3I8wWN/lEe0Ii/gVhuCXhYsgxTTOSDr+S3InTS
CFIZ16Q3LuyFcwx2UbE6QxMHorbY9hpgnrp5AtYLqi7X1JMvvdFpg/ydvvB28dQQFkDMTKSA3XFj
33C8AD2dnaGJUlHyW5Bq54MT1O0PP5iHK4XRp3kTlvL0yn89OOOuW3TwW8YcothDk2qf2f75nzbe
Oea7WAAUKjFcPDAbbkc77EgKvTCPXNF/uPRRTm/01y9PkYHTaYB+U19DvaDZALcRe+It669kKhfO
zXmiki1dg0k343uY2ty3OfAgGCt51LsW4E9n/H8yBKz82dnX1uuK0Zc1Vt4eszK/k2DJOE1zRDt0
rX3nOTPAflgMFlIUE7Fx2vfODFcW70LgOU9PoJzd+T0vl0Pajfl9SYdm1/t1sB4CCSNdHx+sr9Gy
+nojfN6lxKuexQhq+OIVJ2AlIAdkI7Jp2A0F1LCcSgEm7NXidqj6PnFnCFJ0oUMSFwAFNL5HTGgk
iE8ZbB2uESk/T0CBnT8LHr4AYBrEX+gBBXBSMfJQKjd905RRwPbrKQpZk25Y63cro0o/gfNNcOWT
XwiV5ylLOqfgEACYdbDhUVgSFfaFuGE0FtN+7H9k9TVCyoWT8T+WII4eRlODTtCNvIpm6QUxwZAo
YmF7aKV6+PqrXnrKWeTQkydCMkDUh7QPo/sLWMOIFIBqXxMTuPT3zxIgBi0+0skG+i4MJB4H6wRO
DQF4pHb+fP0GF2Lfea6TBykwrLkRe5nNx5BDb9Vcczy79KnPsocBPcyaGz4dyspf3tmo5QPU/d3E
EZ14W5y+/o4x4rhn/gIs+Ndvc2m9zuJJ78BlWRe+2HcuED3zS9j/afo5AhTuygMuxIxzgy8vBTgF
SpzQG5toH1N/Wne918UpkevC4WWchqldf/0ul5bvLGAEbTv4FNB5GBS+los9MkyxF2pjDtFlNBFi
BebE10/yT1/kkzB8XmG7CE2AxGIbQ9kXHlfG2lgWs41RCqq1AOBmQ8FjxCABhQX4yfWBLRQIjRZA
yWkszNZ3vOrNAgsMCMoEiJG7mNVc0RBYGlbfdJMMV9XojJsRqJEY+XyxyuvcvH796y/s4PPyvdcU
o9YROxiC0U9t3zynVf5PLvA+pecpCVQcBLdQ2FEYqkYKovaj9HZuUfMr++m/m+6zpT/t5L9ucAB8
OOelmg+AHQTvQOMggvQOeyjVBABPA8xaAa7FMaCoZLuiSZNs4cdlhCwnt4vFWQrGVciktymMDWJm
4PCONni7CsagTDwjsyMBDeL7qFL8H5AKWQUSnKoUXN0PzQTdLQyTpiI4Kf5rXcM68oRp7UBQLkYA
geB4D+gcoFZ7VoPR5Giw7ee2FKus7/oHDMjhoiGbZs+cnEcEFCSAu8A+7NG/3uBfhN+Ik5+E1Aa2
7WQOHFoQDPWK5pC+zxXqrAhWQnnkAza+INkH+Bl2EpWaf6bMmz7q1LW/Gu4BNpunDsA+xDWrqS5Z
7ILAdI0KfCHFOTdOqeHJ7M9gfx2CfgL35wTercEPuhYwLu3O03//6/ueetypcnR3oIA+QmWMyvmm
zVX59G+b/yzGUoKvzvOJ7b0yu6vD6jUHU/LK3rz008+CKWDQXTnmmX9wRDuse9iYQl9xlleyr8+H
UThbZzWZy3MP8BOhD0JXt6p0d6YY9sXU7owpDgsL52gG8yqaZxfcELHt27BLQBj8t+h6bieuoJGf
LyDnHQDj2rt61tthAMIdlKI7nxEgkRfnFphRuvm373QWzGXQeILNE987NcDwMwPVpa2uJCEXdvC5
oAQYLBLISDIfBkBUpTfGPQN+4B+VHc/NWIaUFlDTxxAXgDp5C/nhKS5gir6pVQC4SlDr5OsVuvQW
Z6E2T4FPr1MoeUKxakChl75mzvvXf/pCVnDux+LUAGRCYBOX9tKBWfMjz0gCEERsAvmPP/4sTwP8
3wjHujiGrQCKtXopUmczj+WVicyFk0hO//2vIDIMrGt4gMq3J926BbzTVvLX12tzadnPAoir4GLS
9Gw+TOm9qe5C+ibrt6//9IV6/j/f4r9+dQXZHHguwIhWUzfBPHvVAG8ekC1BbVeQcDWfGJbe49cP
u/QeZ9GkHMeA1go1PKCFEcM8YpQg1NjfX/91lEafp0jk7AAjiM+BJzAhALysw1vIZWMXt54TmPE4
v0/E6idgzHoGQoif1YDHnmzfFq/bVWPZfIR0yQ9E7ha7+BsVVB+LCv3bnjsEyHYfWOoUVIiDrCH/
HYFQyS04uIH0VhDGGmzEwP1ooqwl+o5px97o1M02E4Y976Fr/CTwyvK5ZDJbs7DP1hJ2H+tiKrOV
AMcZxIwWPCEwHUB4RTWP3xKkKgYg0z6njtOcumDvSzUMLwSqDXXciZQqgMKn5U9bh/LGdtK9SwEN
iakAXn02bnVjKG3WfYZeLNrC5RbFod6UJPPeO02AAwebDKwmp9iyoYD5zdz99BRAJZBn9jfEX3pw
4vxf5UJ1VHm9joA/L3emdj4Mp/Zh1NyuCTbOE/yAX9OxBQPCKes/GrDiGOhOvSJoGB6Jlvjfal7U
IZ01/C8MFrHPkBbP+ex8JxXGj4aXMygjGnjTMAQZiaXuyuf5DM5Do1ZmcEVcLfn0ZCr/A5YQ4W72
eX9LQUfZug5ToEuYetcByRJX84BkTLpzDLGyOfYa9SsPKiC5Pfi2ZCMHjS5bylVPBjCH3GUGBBIz
Hjhl+PW+armG4mfdozMbjv0M3Ogyh8d81hVUJnog7Zq+CNeqICQCe6YGvWaimPZU3ylcpBIS9BT0
5amifhyczDGqhnbbXLfzK3jcUBMZSbAD+xLqOg28Y51hgugxCNlqvbgI0BSKcMD+IOE6QrNPgg7a
psexst566mCBtjSVugO7/W3g07wDJrJ+AdPUW+up7B9Bc582TcunJkJ+b3+UwH72oBsKEglKzQpp
WwladLV8FM70h1QgrwUn+h4+DUyAYNpEVowjPZUCJqbp0tnVCM74mlKoHrUi6AFYdyy/z1pT3LnN
2ID5EcAcL4BBKVYiD340tLcI2GWqDo0TjO9KwnNOFxz5oO69rS66N0gCwnSp0ek9nTy/3iwkn44z
iJFJ1pwW3A7YJWPV30zwJV07QMbGwk37GOKS4tsogdgfU1TwUVDMXXk3LcVwnwtVvU+ZmHYl5G7A
6jd+D3kAC8S/lgLDjv47C9p3YOdqaGvoNK4HGD+lEzwSocvnbSoMJETspHBj036fI8c1NFQJyOje
84D9U0e5tfxRSjTvY5BxqinxlvGxaINuzTLVJQYHNGn4U2M8ZxN2aYGEQavqQWTwMnYr3eB2kc+q
cYcpGkAbKVd1iMsNW7YAMhRmwFAP4Pelnl4Xny0sEXmfHRfVwNceHn74mAuDnh+stEhwQ8M2T/qe
qhy078yo+Ot4eSFanrv4DOjaUWgACIgQGz/SWQ9xTx+yx8E1RZBLDzj997/ulgljhNYA24fk0Xwv
a5g6Cx8Y3dq/kq9d+vtnN+4MpRZDpROAbwVBkzqYwiNmteOxCDz7b5f6f8X4X6+g7MzabJmKA7iL
/OeQZgv4dMM8JP/2Cc6yd+l6orVQYji0tPRXqaJ0PUgu0bMg//qIszvX1KwBl5UHgCvxqOXwzhx/
AC/9jy9wduOGgRa2UgHdV+h95em7zE3U0Nd/Wp1zr5alaeGyLsp0T3nPgDHGB4epZZ7GI4Qf/nz9
jFPm+klp750aO399YFJnJ5g8mgd+sEwHBrW0fT+XNppBvIx6BTglM9q9MoK68LBz3xDA/XUmAo4X
Amd57+vmKUV3PTZgZa0ydwJg+Np3udCXOjc1W/LajHXRobPqMC8prHgrnDmMKJN7HxRVKHZtS/ca
Zu3Ca507mY3dYlw/GMU+K6dYjx9gvSR1+DS2PcLqtQnkhcP+3xz4rw8VhoNLsVBg9gPOV3vWoh/f
/4Sn3fO/bYSzHg/ykCF1evR4oADP1xBsqMA1zoonXallr4Bu2YJSOG+/ftjno3qf/ofP++ttekby
CjRDeQi4SDcQvPGR/4DX5gg4xsOXW4ZRUU3yW7h0oC2Sftxg34fJ2HXTlVz8wg75D0Lx1y+YbbjQ
LjQnIf3v4fDk9wLCMT7aVLjXq+yh7mn09bteetBZ8eJnFVWdxe3rpwLULFOjedm73+epSYYlg2Vw
8E0NfXrlaZe2yVlE1dj4qSUQFmgdFyIFAe5lJ8yAys+9dvX1C52ul89CxllERacPiAO4uYKg6yWm
r3bCXvNpvFAE/zcK+uujEGWLPNVYK7DLH2fHv6UOcCO8fi28/N+mhefOQYVVBUBTJN37A7nxM29L
egEa+3IFjXBhcc6tg1AGSMk64B3CJV9lfvfAun+cs7hnJxTdaLSXRi/ciwXDuAp0cJfFzL3Liivd
rku//bSn/lp9GmaNbYUr9k1DV+H8f5ydR2/cWLdFfxEB5ktOGSoqZ3lCSJbNnDN//VvVIz9+LhXg
SaMbDRRF8vKGc/ZeO/4SbaFcGJd/V94icT5d9I8ft9RWMTKOXQeFxqErJEm9McJU87Q5T70lER91
rzdXRmN0Hsm6gdvCdHbyWlf/U7lvy0ANdqleQw0xJ9n7fiSfGW5rAHk8FEpdn15WrJHROAUHHMUf
YTTfdCS3XrjGmQ9yDSLP21PjotLEYag5cmVVTOh1l7+2cnVBGHCmgiGvPkfqRLCjmtg6WNHyVI9p
5ZVjddNH8SYMh5twIKF6LubHVE1/fv/UzhVF12DyHkWe0i5cccJku8EovsmzeFuGxhsO2pbu5UAI
e3+dWOMtmpN9lk53URBcSs36+wPV1uxyswcMVWOiP1SdaThFVNmbjJR5t1amS+/s7wu6tqaX253J
t1C05VEBdqtN1kO+WD+kRvLh3PzIFaAQ3z/Jv48/bc0ubzUYZNmQsQa1Xe2MU/ckUoP+Vn3koKVd
uMi5m1lNG5YkZnku7epodyd7qj43XxRjhVcpWvxCoOhwTQJd9Pb9HSnyf9qe/10etDXOPKlloeT9
GJInO2XgCOyymLcVhi/80agn+n0J7Os17/vcdkqlwTEm0qB4Qx3Z3eGUG67DQumOvOLkoSRyYVvm
3bxndyq/LL0h/455B0+VXWUvwNEJLGU2UDHqABh9AYw4WyR3yel9YdmtS3BbelMKPe+cKMSLqIqu
94Oq1LfUqorrPniS9A9DLa+qofCHEhfU9OOUFB1Wy0Ffkj15Y76mcbgnr7LInjsBUscsvWL4NYU1
4/3Q2IqrIZdsMOnBx7i2Ki6nulIEGIG+UWE1GOV/2tj/0/5NEEAvTfGWTGV/sRSvVLFV1cm8DVP9
Ea7Cz7RIABt8DonO7vs2SPbB8I6v3qlw54skPRoW9mFMzRk8LY1CUq340Rg6hvoTUZpvntqZnVU7
eL+3Mw5oewrZvAMUgAmgbZLOulXHd1mTjoOq4KeN9k1o+yJqnltt3gr2WiZwsbyR8FPBM5NGuKjz
E5KLR0u8Fimh2LIXTW9JVl1LItrEubXpopAbHatHemWbNMV5pZX5ZkjfoWu4RvJuofY3ZpQNfbb8
XErtXiwj/sQRrI1xEHF2B0TgoYNPtSG5BTvWtOmHF1spPakndiimrFIPiCHkZKsXHzKVqKyA8xSk
rB5wQe5rdPUcgWGPGYTLL345Xaf6RwjVBT8K7KXdpB7VFJFbdCgyyV+0m2am6DndQXlwGvNdBryH
TRHIIICFiXIS+BBC8rZTbTtWLfYL6Z5pr7vZ6RGlG4ERbUzxMwoviGxnlparWtQ73AZ+koceyeBu
aQabiq7nYPVuNMbbGFAjTmW36YttKmLc5vOh0X7Hmhw5wUtdfVTJVTWFbhd5VXosSoCON0jSr+fP
PnOU12mkOS078Q21H/2gXiu7SnsB22TwJzuLaknuADZI+VLG5LfS9MdgeSpJrgskMBcAiiSgkAeq
o3iWMclLtS9rr+DOVcMNXpr4xkj8KtjVt1GxVaqryT6AAqiezGKXP8QJEZUeDWp+ntvDWCz2en0z
JZ6I3Ep67KKDWW/hUMMkXB6lyJ+K+1nvPApRAQiz+qZQ3Xq8LyHitBA3Zb+v8Q8TBL9Q4mxfxKsg
lJwPJS5SLxHWRt8i3nkRZDfo0Y0wG0956/lnZNxGEAx2lv2iTrv5YOhe0htOAxxIf51/S+H0JrfT
j85gZGQJwOx62msxzm+hMB5zOGb32NfdmQj4oNCg5fJFwukyHaV4kcfHaLkObhVAcEuh+DDdfE4c
W6qZxXuLYpA6qvKTwtgkGzstF55mli7+cJ+PqF0OAMdysc/LBxE7dnU6lXszPCr9Q+95TI5s3RTy
XQ+IL3yUi6tF39iigmrzFGg3anMbj48C+EZ521mxn1eulDttdgM6DDycKW+z/G3KrkpyzwAnAGzM
J9VhxCXSLeMpmlzbdqjrzrArpM2y0203GpyasnXCcPa7BxLNsvLKxtN+KJQNcKKk7oGpfA7DVuEm
v5LK0x4NOOfpTv6Ill2j+MXHVJJW4yLO1T+a3wFTIvzaGBCJy63Y4ou/LZ02c+fk0l3XH2TzLZRu
TnBU834C3Nq5w0uEX364IpsclncUbhIL/M1eMl8xlioxCBf9wZTdgGiFwXLM5brpd+WyH6OGAsNd
uPhDdZBzz6BFL/jwWdnJPZLz2tdjdxRO8QTsR6FjkgzUMrMtfmBHxDdT5ib4xKzuytImdzD9RaKG
rnqp5It85F1BknBj+P7R/FolP2rzPhgbD//6AUepK1HYN8z0tpLVPfbUXZTjPK5atwj4vPPjnP+S
mqey+miFjiv4IUMJtqi/5Pw66r/k6URAANilaK4NvLgdIqBRySETr8APt+nAl58clejXWJLebDXe
oL5P2u4E6MnVVy3o/DHVHLkhBjycAcx1njXe4U+nDP7cgbRRlvcsrj2rui7Q8GTKs7BeOl13hqKm
tfEwdrkX6C9N8RLX+07ehobpJvXkGiXEvBTmW3Bk18lfRrluvoWv6MDIQGIEyIlIN7NInSzBFiV9
ZuFeyr5EdFTs2JVhElViV9DIKbvIDRvZM+InbNtQyqxdaaBv5Q/XpavAYOxhil3oOJAE0DSdZ/ZA
1q5ymSDTvmULGntQ2GgOuJFBSOB0W8iZN/MV2tKHSRhGGkSboNhqQNayfFMrpWuCzDWSB1iUkDh2
sQ0axA79tkKPERV+EfuDOTv90Dr6JF+TbXkiEj1okA+t7g7sqTfG+gluUbnmjHs32BaUMWIjPCwm
r3mZATrq9ba1H/GDHWcVOKN4pMDvNjhJs1bdduFw353gHBMO+DG9EsN4XbLsqSC4bAO4sGFv9bwG
zZKoJ0yWQ6jVoxm14N6S8AGLtie1v8VcIkYcoKu8xVCtTSYRDX5hp1FEb62t2es++x4eSeQ08tsi
1/uZIZzpJRm2P2jOMuh/x9ZblIVbGXRTPTxow71hfyaV5PSzoBlMboj03I0WNM0QqNMp/DZl0hV+
K+5llqZQvgrk/Eori6OWG7sJOL1LEf23rOR+GBBZ0L5kxd6QDa+xhpdlku4DPcjcqbrNiiu7SbyQ
+Q3uSZPfJeyT2D2ozFxTcVXC02kUL7BeMLc5+jDrbqpAp5i3xHU4na3JGKvUvZ6wubJcdXgPE3pC
SdNADZsfIbH0rq2jyO4EfmKG01UGWXZp+22AdpOz371QecuNfp0XEGzSvLq3s3dYuV6kaE7f/DYk
9aiFLEZF5YbpdRy8yIbqlcGNFN8ZsKzU9E7j+vDGbqktOYFpuXNlbQZRH9JquFGD7L0xo3uetTcO
r/YCU7rh+6pHv1M7P1y64zx0X2lbvfVd49EFoA2F6Ei1NwQK8bYmX8i/yiJ8TuV0NwnLz0/y8qH7
Dfg0hrTm2oQbB5B+hsE8VjAsCGnnPoubriqu6Qt+asO8TwutZWeDyT6frqVggNzePhhtu8lncBHQ
G08EkIKJOmnL2zQbd1KXbUytghyUp07cSPuxhSMiip1sMI/18W6omX8B89y1JlqsIjJ/0n/S/Mxa
3m1oxl5QmL9DQzBz9YOKTI53p2QL6A9T/AQ9CVtVlowNHVvdYT2VHQs75M2iKxzCT4CLRzHVn4HN
fKFHc8zoYbtlTL7cLZ+JzBYgA+VFt2YAgQJG8zVmm+kmKGFAcs0REIlkG6rtrg/17Rg2j5UpIT5k
k8C5IGrn+2SR2MoON0TTDj6+XxYwJZgcRRnuAHF/mTaELh2XpxcXsYe2S2FrHtiuqcv7rA2AMWM/
z6beT4KCtUoiIiGtWcUwxkBwaMxxI0G50VlsUoNkKw50u1iPSjfN22uNuPh9KUu/pjEkBiaFsRPG
BsioMK2OEbfhyaWh+3nbal6bSi+yUnCy7SkSBlrv43TgqwMq3DX2va1Xz+m4XAlYVFgQD0sjEm8s
xl2fJj/lCCpJbjyaVvlkdcMRcIBT5RyG5y6xvFN539ET1u8iKzI4TsODXSmCpngwbDVTaNd8Li8l
JVkfds50KBXtVxTS62yiqH1umrD30jLrPQnvoROaWfCWD5rq4LsAWJkOwkmn4aemhDfT1BK+l47s
ghpajsYk41gYohb2L3dpJTlHgqRPmYDb45QrsLjY4cxiipx6Nq5wst5SvNlpGnyvPCelZR70DU5w
pgsxfdiz7HKM+gqsxYcC74LK8zo7O05Fe5OnvScSc2uMwtVOCdRaTvZqzcHapTW2AXHt5sVQ7k/u
xUTU9zNz3qAGm97IaIdOu6nPpF0IqckTVb7Vw8F2FwWgam02D3YdXJdm9Gu22k1dVf5SshqYDaqi
Cj48HJ/koGEKdU7VKN8eTzujoNqnkJTdFtqvFzeMw6VOKmcKzKu8p46hpD2HUsumwt5tZ3Aqhph/
Rj1E6ai7a5fmRdMtB02FE2sDZga5eNCaYKP2we9aYnRBjtnV7dzvbGmIrgyliugKzUa2a4zU8nr0
PXt9ycWrwfe8g51uXTVTU23B+ViEK8H2TaaKQ2Nn5kBb9Eo097altb3fw7k6EvenE2Bi88cYZfQe
aXb4BJZFe64tiZ0L7fBQcVBYmoDpdWiRDaBu19AjBTJjYV7rAWVmp6xzJnFwfZ/TZFc/JWkur0NT
J86wkxFVjknPLiCDky8Z48fctQXM3Fh1hZLQ6q6BI6PcgHKRtdN71BjZLQv9cmfZ+UywhtreqH1Y
3tRQwh+zoQ0fpnQK8o+hbKuEE9tEJ7usTPX1+1rD38uVmrXqvU24bDRTr+RjpC7dVWfHyTVYQ+lC
3e7vZTUc2/+/XmlIeqcnlsVYPyFMxFuQfMJ6dfSeiVJlYRiVUyLrhYudqWmJU+/gj+LoAg3LZrXC
5dFpTqXenEBiAwaP7x+Ueu7nT6WhP34+X7q8m2jFH/VtsI13QHkO3e3IeTLxKMW6CAlddTNfmRsG
6qG+lXfFtt+B5/K/v/65y68qUEacGRCO9PpoRx+D9kGKCaCXCzXrM9WtdbLMMGUFzZO+PhZ2zVkx
djUlKV1lCh7qQUbawXr3/U2cGW1rI6OhEo1s1Jl8JDsCiLZ5Z5T2/vufPvN87NMl/3g9xpBRBEQe
cZSW+jjXD6FSH7v6Qr/jzAOyV+2nUGmWoJPq7hja1i1cqH1KsWKY8ls2uvB6L4VV/teH/FvZT/3/
NxHkUzeXusiOOQ2vHc567bMoBx2PktA2YhrFs6JCFxKQ9zR3HpCV7aqstUcnkxrxBFTN/gjjUoX6
R+MW2+6UwOMEkD8WwFEt+ZKr6MzjEKvHUaR1AFLLsA+RwWkz/Ow4X4qi8zB3Ojps4n96o2u7qAwa
FWArHWEhLbdsQAgDqbq7yqwupZrxUP/2sNc1/wlWlFxa7TE12gFB/akuoKS77//4MzOfvZpXma0X
K5yn9hhC3HWKmqNk2lypcvWo0PSrKFVivQroLhj/Nvut8wvZGJPW2i/cTQYyQde4lx8d6Rvf386Z
r2udXjjj3MlMo+kPgbB9ImxrdCYEuWF6vDAznKnir+PGE6uIzbmrW1TarXosWBWpFBWJ+SzMovwt
BKEM/3Ynq3l0gg4MExnsDMSggm2K9BhL2qGss82//f7pCf4xD6VNxMYjY6popmlbzp0byK+puBTU
emYCXUcXdqop6/lQlkgyDMpMYnhv+/SCsOTcO1591aDEid8AQM7GtHsUQXhVV9GGbsOFpu65N7ya
25rZtqWZ0MhDm869ay31QHnbvmuV8nFQL1oZzl1l9VGTEQM8uRzLI/2a4xgH+3a2vlRj+lBy4+Gf
3vDaYh4ELRphWwDrt74kqydsg1AAxKL/9uuriSPV2krOkYAfJ7brsEMoCxTTcymCC6/h70oKbe0m
l2rAuVapYYcIbird3gzIjoV4su3Z6ziUF/2F65xZI9Yu8jofihw2YXFcsh9BqO2L9JrEWU+a76cm
u7Dmq6eH8pcp3Dxd/I+PbZ7MYbCANx4Cs4IRrgUO359xrdSh9suW5PR1ke3mViE+BT2zXft9gjgd
Y6jtjpk6HeSlI8JKL/s7WaRCoQ1GJRdVtnmv6wtnKSoPr2RK/mOncu0+FxYY3qIdCcJs2id7mXwJ
IlZUiasOMfj3o+fM8F+70OdEi4NaZvaBt+4XinSV6v1jYkg/VKn++LdLrDZaaYLjuWzt5ViTo2HF
DcxJsoNqIXZorC+Zev8Tq/ztza4mo2BK41megJrHY/8aCpjDlWg/5jL+TJEZEIrydALcKtC8IlnW
L8yA576N1RRlGZmuBDUm+DIxPhKkbQUdsryqEuAn+RWdz8+8Mi9sKc/M5GtPei1bmNKrtmOtK55l
cer0dv/Y3V870FNFJmQ7Tnp+m+qOPodvXWQcW5t6//dj4MyDWrvK+9CWkQM26qGWr+v8Dkb5PhU+
kVIn0bo3VJeCSM88pLWHPFmqoEPVeiomGdd6oR/mQPr6/hbOzE9r23iaVNShKzSbS1Kr+2GWCEEp
w+CVBNdy04qC6CWpUh+/v9iZ3aBx+lz/mKcAMS5JEJYy1ktLfmyDFjg+3gJzgKemjPtGtuZHGt3t
QuV8XFKHgv2lMGj1NHj/8iUZqw1JJ4wgMqg5HqjJ3y+xSN7yPhE+QSqFKylQpcH9k+swKFVMfhnN
1WIAtN2D/XSmaYl9zZinbcdewHJ6LdOO+pKVpPKElOWjpe726WRD2U7q8qMPJf1KBZF+YZSdmczW
hk1d7iXTSLE8Vqri6tlX25E0LN2284UhcGZ0rVlnWhCpA+W75WDkwXBQwZwh81MvaabPfCP6agZT
sczmymSbhwyufEu7MVBfU/1B4+BOig3b8/Dfdgz6atbKABEpWsomVqlHuuylkZGcMYOdi7BgfT9+
z7yJNTughARY6AWz8Ri/5ihFVMvAOdtTQb00o5y7wuppKUFXcO41l6Oh1lQXSTrTUHSwCrBjsP5x
AV4zIo2JwE9Rt/Ih1gPFqzOgio0RdJvF6GmxKbJyYW4/dzOrTWhYwfjvwlE+pEroYX/Z20m8i9vB
WUgT+P6NnNGPacZqn1hwmu/aoVcORT48APl4UrvJn03SvfoJyrYWQw9vywok8jD0GzvW1DvY+5ZX
Ype7sFyeOTDop9nuj1lNSjuq+32oHPQx+BKovIyqligbXwqZPzNFr/3+I9XTUgpDcQA3TGLXk8mv
a/jTYvoQydD+412s9pAZRW928ZF8BH/l2MZOxccumxcqa+ce0WmE/PGIFqDLVY9A9hCneenZMWFf
RtWkvpAIBPt+JJy7xGqwlUQbamx6p0NWvQdL5VoSGqLwEgb374hQVdNX4yxQxwwZlgKLKQ5z89Qg
Kl5jgh4/csh5stcWVv1Zjjb5KnU/6ahdtAQf2kJDq6GlZohbCITqr1RVdB9lmfJqgQlMnHiRgwvu
mjP3vzZFN41mTFWV64eQ1iRtr+yVNsp2IjTwn57v2hZdxFmRjkQfHVJde1W7MXbkGHaZUF6+//0z
k4W2Gn8ssb0kEyB4LCpSitTtzMLA1pqQs/DCHZxZidauaPrBrSViMz6SrX2U63lDESRwpgFZxFLn
zqwn+Mq0S9jT/1wvf9lwaKcX9eeY7/ogqFRVOYxjQiaC8Iva2BrGB4sU/sorEu9uM4t5fRBuuiBt
ou8+qS8EbuoN5rixdmrthySrFz7vc4/3tPj/8deg2LBUpMPTIVEGInhk4rVq5ZQIemqmp5Ye/eMw
XC1giyonUkQw3CHp4m3D96f22DGlfwKXq9r/WKxjlI+JqWsHY3iUzF+mYQFL+5EuigND7cJ+69yX
tJpJMnbEVTbScxwTMPtumYbFRh1UnfTeqbQuDMYzk/raXq2kOhku2nyC119rS3BbKOiQGogrg3Ni
iXz/TZ25k7VzSZXDaiwGfTwEyyIfLIiO20CZBj/DgXphjT93idPH9se4mkl3MbUlhHkk+vEpi2qp
R3AVo3thxugvFDjODN41u6ILyfqp1LI96oGQ/KSM3yb4uM64IOGIpAsP68wbWVs463ROrcgkFwq0
hH6Uc4zCmHlbcOfEKC4TolADvfO/lYX+66798diqBn9QlfA5cjTdjAYSM3wYZXdf5onfSm/fv/5z
d7T65oss6yNlqmJAk/eW8ShVNRqazCnC2gm74cJAPnN6WLs6K3Kl26AuwDoHp0gX8WTp1YXXfu6n
Vzv6xUxGMhwoUC1EjcZAqnGQX9g3nns0q29clurYLFAJH9L8Na9RGv4iXIEDyReJ4RemkXOXWO0Y
UIAQNdkb1bG2H8M4JptHgtSL61K+GjJx4emfKxCtfZ2V2ZOcQm7cQatDsnX468HY9BxZxaYhINsJ
Bu1QKUPlkSB5NQjjwqs580WurZ6dqM2AuM7g0JEu5VkqsvKytiffamoJiIPIt98P4TNr9tqpOATE
Jac9wRyDUIdHvk/5mqc6w3jSdK/WwobdVUFAuKyZH99f8bRr/8uy/d8G8I8vs+syLmgJ7dAak7q4
dmFYBBtHhZfi8N6CDtF8ktT0Q9MJ7WeVA/n6/rpn3+Rphv3jwi2Nh2K2K5Ug6uCps/XG0cfYL9gn
OmMwI34JXgj+haIe5Aiw25fvL3tmlK6ti0kda9QTWlrRxbAQXk2Qu20hVeznJHdKPUv9JkdM/f3F
znzQ/6Ei/7hF2egV6KCQy/Suu8pTgyDPS/ubcz3j/w6If/x2PxV6FqncSJw5IvIzhC7PoY/L30PP
En5xksZQcTfdEAV0u1yYRc6NztUssiBIYQM/NccRK9amybLIs2Z0n5XdcDyLS/LwTFwHeSHFF773
02D42+hcTSpqDCKiqYzyGOnJsDfz2CLXFlmrVI/2hTrKmU97bayOoZDBrtGUQ5aY7w1k9l1swXLJ
tHYzkA93YSicuZG1dTLKFlNZCl6XQk7e8lC0P9v+wls599Onof7HSFDnqZH0SV+OlgT5bYlBxJAh
2qMhhi/6/UBWT2/4L+9h7Z80zLZX8sJEKqJmLfrdKJ8/SQItXpJsMI74OrD+SvasL+5ifYWdXP+E
XuwVcdVe6VrVb5LEkiuvGqzHylLrH0ZcIWuXRmwyjkHkmdeT9OZZmgwIJKvaC3/13x+Murai9UVI
oUrOlAP5sHDGWi4JkBV8uhFFFwyEfx886tqFRmalAQ/IoCvSLAQ4LV5N/dSoP4Du+d8/+nM3cbry
H293MayAXFMMg1mCyI5v7tNcgnbT6OElk/W5K6yOMA2ROoLgNT6AMUVbref7qkpvoukSnevc76+2
NS1isLk9AUxo5SR7yU6jjcq22dUIqt19/5DOTLTy6dJ/PCSCTiUmJtToabm8kkb+QgrlPw0ibe29
FeGYIRsUdO9Ms3VaZTramoUVAnXi93/73x+PtjbSDook15oMBtRGLNcROz6DtJkS9cL0du7nV09f
tgP28mROHUdlOLShsi0qIEa1Gf7j81mtCdq4iD4BCHCcjIex/sjKX9Mls+y5P301+afqFIX1UMjH
PiQx19SDZjuKbPbsUFUunEv+vvtR14bYROnstivJZddJ9fZKSEFYJsbFPqCxSgBSZM8pC4IsK9S5
9NS+UJw4g3BQ7dVDK4GRl1oH2agp5B01q/0iiwcjN90sbHwb+yVyMCdo8GoQKAwZur8wGM7d7uqJ
GqzWej1QCVcDnHBBmN/EdnEdJv1m0btd3koYA1nADfVSFU2R/xvH/7t0qGtPK4lrqZiMnLeIAtsn
Fq+7l2eCMoGcRuK9FNYkHJ57TrSQUk2bSOrxVIjInOgFAJbLHB6U7CSEhrOlKQr+p1lSw4nrYofS
OvVNq3lc6sl0SJmXjkVS9qSbdunRjKgLdsLqnFFrVC8Gh+H3aXQ32oFBejYd0likv/qsMf3KtvOr
ipBM8u0L2LVd+wT/7aGrpfee7MlNUFd3htV/2Q22CYp0C1gmeXGJ/hhhl0NyqGXjTQ3ws8mykXH0
CLxCnUnFswfk4kDxOn2B+zXhfqqjpyRSXhDNS7BCtQEtP01UlimXTI6vkDBQR07jax3ux37pF0xj
kcVZQ7Inp+9LGjHzvWlnsR9LkOqK1Nrpgyi3ppI9JDp2laFb9gHtZbcOhp8c+HQnH+YHpQa/WkbE
Ao/zNGwiqJx7ROrztXXyBCnjHHgmXAdv1OtwL49R7TaLvl2a5q7sxVdfZcSJ6eHPPrF/j0sfOlqf
/2iUtNnGQiA6VJZmp+SQY5uxHDZZRkO71dPcVat+9g1i5V1pyQ6K3h17azCdjpB5sv40Kp8h0eGk
AC/zgjqYhpajzSmuLuLUeQrlT4KB3vqUGPEOiKcfZ/xbMVrXWmpqnijmX7li43nBccm28zowqICj
RZg2ZKVINDzy2I9COeCeW8Up0cJ7dQeyGENi7WGBiHCdlI9pkGx6fTJ9u0AJUku8CGDDswOlbvK0
FLt6uVg4YvUp3SiDekL6ZG+tUX0py/iaax0Pc4FPltwEtvpKQB1Dzqj3HDMeplmNIOMOv8OGArol
KwzfxHyUh+7THsiNyegGIpL+gfnzHmborTqByU+CLHTLXobA1ibCQe67gfi71SvtFEUyPmih8bsk
1HnO5b2ZRg/QmQfSvJfrYi4f7XF4G/q2dMM8nH2bwqFbxfkLAWIn1GrlzWG/V1Tzs4mTe528RQNz
BsUrVYGK2uCKTaU3MwO0YA+hvGcbCR64QKatVbO6EVm0lxf7OQvbhoZGSeNMa2977hwYurY4xqLg
FDfCW1Wyr+SW7LmkEr68EDubmbmjdA0exEh57uPmWEsSDr+B5y0s6TFvZ/kgx2rv6AWJ35K62L7W
DZUrd3hiu0TagE1M9mmGvSfTqvJJVC0NoSwzcAPK1S4ssXiGWoG3pSrLU9U59cIQbJtVnBy0SQCR
Rw8TfCd4xBK7+9Tz5SdxHrGjlhmBmZ1x1GP7fS67nUwstxMAGPQIm/masAr4ukGLuE5fIzHfF0lw
CKGBU9rIb1X+FN8Qre1a0bwnD22XlMtDKGlXujW+481XnNwKrtrWbHB0Jbco/K+xvyA5sFRQbH2/
ISsAE8zU0GDvauFIYLk3PE9SYac7baRyElgYWsuofQnikYLj1Ku7rMfXJPOo8zbFHjGOm0mu0XqU
8q0xaCRb9uKUBdsDmcSfYQH3dSwR4ZimeOEaGV4mCsq3zRQ2qISZFMxp3iLDi91Ms64tRcFDOyhw
Cmt52CHkemEottulEhB0C9trbcLBggAPTRuHtTsnUog/U0djYKEAiLIMR+BS3kiLkbylc7OrsDA8
FTqvVg4Bqeukhw5ZZ/iU37dpic2T3ODjQBCWlwNnfjJTZW8L+a4z20dLqqARx/1e6J3lhH34SlBN
4XJvz7NiPdhgJsHOlaM7hMttpiqpaxrGda6ZP5RcfVSy4muSItKS0j1ZqFhQO2YfmC+fVQ4EmLmO
ITda/d5IgjdZyLXbQ6LcqdUgmDM01e3QPexsk1p+W8cgDcfBgFKARyOqCg8f1Cd0zMaRuvQxXRil
gh6r0/bJb9itusNoe0yyvtyAVw4xQaovWt48wy7gEGKJd0K733o2MyeD361oyQ7sm+l3nuapm9jx
rylSBZ42PXZKcwZINwSLk4w4hCtFP/G0AdVxPo0RqfntBJSyiGPJ063C8BYpxyoPEiAw2ysN5eXB
aA191wfWiIxq2gdxdJUo5ctil7dyKPdOas6/0nb6JenD5zK1j4aMfU/pkkNnJZ8T3t+tEsFSHAPL
VxestmGk3Ulj9jGk+Y/KDD9qCZNZJ4/boq19gh6/hqW7gV362uX9kxI1hVP10xGqN1588o1dBd0t
4xGiqUTGU4+ayBsG8TIlJAoCnj4YMT3ESJoKj+XX9vSifIss5goDDwymL/XGZvnyif+K8RSxrA7J
dNBOOK9ZqQY3HfBOzdb0gP+mdEI1/VEPis5QLV7DBZjoXDbPWllLHgqcbDfUzS1c8Gdbrl6iQBsd
TYzbuSDpoRqwhMvmHm5psmFL8mYKFNuW+Tya6nM6UXrsihvC8t41lUm1K3PDrSEUemqKMcxGAOB0
Q4OyBlcTBswTtH0ECzRJCjbdqoC5v9xqU/2gxvKwYfTYWyleVE5D2ZeU4vKZLP6rDiHQI4xQ9pMI
h2vZxqItg5l0YuYSp2aKwDhsScdoZOWMS0SLoVGyD7GKO0yNBfZSyNqjXRyVRGb5zKM93v7rZszv
RWDYm7aOVD+yu3yHgHxwpsL8yRL9qin5HagFvHUTa3EU22BNp9c2WJ6jHtwQCd6BJwb1fpGanLiu
9E4Zq5+zPBbbUimL67RCqdOLXhyNCB9lXNFSF2BC7/6PszNZjlTntvATESGE6KYkSaYz3ZabqvKE
qM50EiAQSPD0d2XdSR1+YyI8O+FTgRLU773XtwTv1HHEeQL0WYfcVx0YFyJogLHTkIt3qrvBagap
d1/c0kx/KSr5zNq8OllI8UapgwKwABM1zpwOugNqGLIgYoI3mPeSBoGGDILb5EzyLrvv/La5MpAp
3xe6BHqh7eCswofpgYdp/wWGXm5UIbh5NddsADTEOta96a/zsqE4t7Rj0quZ/6lhUQjhsVUy2LoX
w66ZVfOL5mBq6nzsbqy+n4Bhv+hmssq+a7UFxumYhV8923oZLT3fe+kIOeToUXkgQzNdOfmEvdRr
Xwa/ORJ/mJLaVGFSGkpvG3A8kwICEKBCyXwdhvBkSa0aJoz9QHe5ccGvtSGLlrVH4hm+Y4AemwfA
istdQfsX0wgotHNcIWgJCstkFfYxVy4Um34AcSeCxxHAT8WuwSnZtIrd2LVrH/UY/CkD6e67Yf7R
FdqFCJnjZCb7bOcoe0j8Uj17pIUe1G7TxEu9Ys9Qu3j5UWAZW9q7yuE4HqUDqXc1ztJJGig3qaUN
MGrRqVOTyzCxZmjbrRpah7TJqh0Qumk8+a57KPWEPXD0MJdbsB97yyriPrfB5rMa+7VFbO/aoyPZ
MQtqft/J+HXtafvZ7U12hJYWWF/Xdm99A3YAvJ3yWNKA/xA8rNSh6ob2qy1d8AqZD2hlO4ZvNQpt
9x2DBF479huHSUIkqxRQn3TAO4sMAnWwpXawVStj22dpElAx7+CYbnapz//kWtJdVrPsVAbeTwa5
Kk4yoCvAItX+7dTEuWN+9atq0yIyzeTgXoVhB2PvruuxKAKsIAuOc7hltzjCQrJO7LI6lkVaxWFj
gNZl9U53k7nqObAeyhlpbCZuofLNdeDDVcqbsPSqXUCZOJoJErqwnHVUwfUW7l+TjlIGPMkoOntH
5YQ1mrjdnjZemcx9/80Ni4dWNPlOY3QB/gBZa4hjedIojImc6R/+YElYTpj7DjefSCh1zyRmABYo
VPh1dpT26lHB5xHbqxB7zpsBjr7ysSK42mSN1e8DqBivHRe8xj7svniFD02kmbAZUfcXDNkA9lC+
ubhe53DRw8FEtyilYKn1jYju1xTiF3sje7JLkC38UuD+N0vULQ0IyfMsMLFLQtzdxvRPkwewWxt8
/HtuT0k/4ew9AC8N92e0nVc9kDkgE/R99ibGwU3wKogwuvyqa3prrxQICZUEaiTnvf1QIvkJKxMc
ZQX1q7M/BorsFAo84qk0DXArkATjJ/VRQE35EKZABbXA3WC4FtC6z2Wxm+GZcAeZdBEHWEZvTNpC
7xqiyK/BxR7G5tI9ssCpIpuy7h7LdQpDRQ1wBxaq0AMZtMzkS9+XKdLfpqz2siEkqTQliWica5IN
1d5t4IVQjOatdoCfICRX+87zMLGH7ivOL93BCzORNFMb3kLAUUcBirKiQonfbQ0GxJwCkZFBRIOM
mHo0UgdtxAjoyHnIXmF7YO5GF0STfMYW5uIFvw4jf5TMAeyiNW2Msi60JNwCRDKR7wjXV9YErHjt
mseSQFXOnbyPCOzP0KFMxzApGw9ZWCOpW2d1hJoLep9n2JZQgnKPwhxsY7i0UgNL38GpcPAv1IsM
0wc9p4/OxYlG1+WT77s/PIG7nz/CEoTVpPlSzxSNasjn3QuwqmjHnyFvGjAXSIiVqhFRwEOwHSyJ
/Tp08vvSsciprTy5A08N993BepMDAs7wgjgoH1d1nZObHnrhpKu7N0OGm4LwnzVc2yCsbrK4dLz+
N5SPYxzgi4MNXYnbFurbHTLV6NdONQCQYxCidkcl1M3GvUsY21kdiOMja4uohrA88lMoh8eh7e9q
OCxG2URfh66VgEDVoE21Dly4SHYZROUL6QMJCI4Glg2gSRfVtBCLF5SXSd/B6rNSuMZaYE0cwP3U
kN4P1rHjs8F4tF9QihB87SpdPjIgn4+ep4J9GASwEcLJ9GDBSQbQLZbfCGMkjvnYwGzsWEnrkP65
9jLb34UdbJBruwOwtBUGowyCkwahlVeE4uFGpsYw2IGwnl6DqJ79mckwPtni4lHEYSDfuVneAL3W
mG9dZ9GE4jM+2n2N3KFB0U0NAgWc6sriuiKd90VaRXDuu246kHR2v5Qp6KTchfYEePj2rauHYgbg
CsAWOHeLkz/WQDKUAYvtXqFbgEA5Bn140XsPwX6uVHfIBWIZYyba01AV45nrHPGzqfEBoxlMuLN7
l57KvK9hqgW8voxGFWQtVPrpbO+mULOHj+O3KymApQJv4pPT6QpRShDPT6qqr/ys6kGZklfacX9/
3Mb78W261OE1CjZRE8b8aWI4CcsRqBcW7j/37EX6qAUBoBmnkpwa7bzIzsdiSust56n3Q7g0WGQv
JEqecUGTALgaJLBDG1gjgDM4Nlev3/j9a01c/v5P7F+OQUY9uyYneHvjkG8MYkej8w0R9U82cOmU
/zQwNRUX8GCcBr9OoBotj7ZXlxBnmWajXnSlf5cqZmYLsFVwZTyzznotbPpLucHGo99PeNNgkd0R
2DMcC7prFAy7zyVv7mbNrqu5fbUd72Zu5z8fj6L3U8M0WKQZgFaaFM5s/ilEqk3nV1X3mpIjxMIR
vXj8kHoj3bA22xaR86zyxkI2o32iMJM19q/+L9kDwatpiyew1sIiRu5lBL+6R1SPtLB2lSwR1p8A
yImq3PJBXWlhiUcQGr4EjZD2OeNf6fBq/Pzg1iCPdM7hU52xRCLIIu1mITLn5LtFuUd1MGRUc/UG
f4wnqx9P1ohFBOGPLVO+lSHmL1aQSfAKoCokUTKd1mfpBoeBidjrcBpoDblzpo5tTMW1li5f9J+p
GJIe6dBwQvW7YWGMcgDg7KiHkw0C4PsGvlK30gNL7uOvuNZN7n8b44APsdBzEZDT0IgPY9FGisqn
oIJhAET5G9n7tVdarC6kCJAeqrMUQMy7ug1AtFEHkyOkMcIrtN+qWltrZbEKpGZUlta8PbPqTebf
tHcfqCec0/SWkOPyUd7J8ixV+2mLFZgrCxDIrjlNHnIWiLqDXuluefiuNbCY+GQKOzkR1z4ZJwAH
iqUvykfxt2u2/I/XPtFi3sPoShYhiGXgyGQO4v+wvCkv6EkJCX95NpuutCsvslTi1tY8aHiq2CeZ
InLY6P7LbINXqvN6I8m3spksJbgUhz3haRRic9tqroagvGT4EOr5eFasfKal9jYbEX3HNZ2cDMsi
2wUvpPzWgxyXD6/wHIw/bmTtGy3meQtXdjesAbxW6Xg3Bv033BFAM529jTPb2vMvf/93HXFk6boB
5OK4bJ4uCSb/Eu+DKO5zP38xp3sbuodhtpFmBbkpAMiDkywenHmjg1eyuEvTZkrmlLd0hi982LAE
tVj6VIAGt5OIUe0g47vzszYpcMeLGlNvia7X+n2xweOQPsIJawKcfXxsUESaeTGMfMDFaiM4nXyq
FgLHtv/2C50G2cwtCuZmhIVKBM/b9s8F/f1xt/ytu3tnkVoKZLtsHHxO4R7LXOeqEd6hHqyd8Lzv
tauuiQx2XhnuS4jbrLr8ofV8cIVKtPn9cfOX3n+n9aV6Nhwyz7QTs0+lK8+APT0hH7NVfLuyVy0V
s6abR46IfHDKq+7ZMHFAmPQqKHpknjfG9Er/L4WzoRv0oLKA4VNQEuOahjoJisyM5QIF1yExgXDJ
5xwJ6VI2WyAGAJucdD4T1iXEbpEmhKGT/5aKz7awmP+DrkLmS1aeA78CpxDGadhxgVuL2uzx485e
WWGW0sm6YkVL7BBawBQiwylvLuxSwFhnan/Og4m6iz19gFCuNIWB6wh3+Z7S4qGZgPN1p60S3bV3
WEx5AWF0L8DUOwXSOrXcfAtKP6Fq3thJ1h6/mOxsdoa6HS4ofJddcxoOwK0aYDU/Z89Dl1LJphhn
gtxwd045MsK+Cvdt6z7WXfiYmxQG8DUorp/q7KUiMkPlySQDoc5IqYDc559m5QJ6Jn58/PgVMR5d
KiJxW0OYvG4USs9S0LEpDlaVFeZHvxmvOk0OvtW86En99uH4VuMGWVph7ATZHfSuCHUiOhROj13T
fvn45/wlnryzkC1Nk0lHwOpDtdqpAqz7aNxcII2HnagBJu9x1HAR7Z2xPYSa82M1hIC09p6Ny4Ej
XxEScr7Qzgcfx1Lk5JnUPnLbr+9gv+wfDTxM7pQBM9cZuLl1QRTdqQHRQQtBm7vG8tqrrvL8C4G9
PQZGZF9C0ZFjCnTsncYV/ZoZ0HrnClBVq/fSm1BAfhhKU12PZuwS7Cw6CYogfPY8I3YDynP2vK31
ocg6uCEgp7JHslDteg2vwQ5ArXoHCwiG0DsKrP0g6E+oh2Ag38467guQCi0v8GPkRVz4ReoiYUoP
59ISuO/CcxM0JqGuwowB3poXcA6HmvC5LnT3NdW2f2wQHovH0GsT14bPM0UB/CUrFMQosBkShoTQ
/uPuWplmbHGWokEaINgI1B+C9Gc7C0+hGBKSl8nnHn9p9p+jlJiQQDU+CpslebX7c0lezbhRnLfC
eaFLpT6kNrbFGX72cGKH9roCMhr+hNf+UeyyfX2kd9VVeoeMWHfbJOZG3A0bIq+VvW6p4Q9x78uA
Kkb2tELoPkZGlMcDaed9HtQGSU/q7GkV6C2u2srBgC3W2aDykDwL4bque/kD94Af1sVU++PuWXuV
xSLr1ajMrlyfnqaxbL9wWVBsQUzthjHTNxKCxTjP1PC5TY8trlAO/AhClKuhyN1U8ysSw2MdiQ7A
iSmQ2ddPvdBS9zsR6dVB4NCTZdfBQcDNLQ4dQP8Y2LpXnpcXT1bqhZ+7nC9FwM40uJUJyHz2y2fb
V5Ftfjnz61zCtiLfOpWuHN2cS8/9M4GQxsfsKWvn5M2OiHKvv6Cj4UURyPB1CmEs8PF3W2tmsQww
MVUoDgQ4oG1gCOGgxsEPxlObk9+NRzfmzcrFZCkBhl58gJ2OCsG+8JAIU9E46WPovDb+s0FqrJqR
/an1RmMr69rSM9mvywE4Qms+e2AGw22evbhz+wQ8+NYhca2BxfnKxR3ExzIACk1XH/ScAxZY019S
9RsgwrXnL6Z9znhXZtxD7XFgganYDeUXvw1qZMyHreDSysriLGZ/1vAynCxcRMcBBTBB2/1E0m0j
sLz28xeTfUz91HaRc4WhAamuphao7rRT2Ozqpt9oYiWovNTzyozzDKRjJPSG8Dt8pQ5NM8CjAOkE
JkDH5zCTTdW0BdFaWSr/x4pQyM5tR0JOqmdfymD8PRX+z1ITJNLDB1qojV1trZnFfEflYdBXrOvP
jDgwXkZir/FepBqOFVLIKmu2Vv61IvOlwLdNxwKWcJN3QkAoVigi9ZuoB5B+7MCOhi1D2AMClPv3
HNUlqq82FDErhBKIX/67ns1eVbiTrOgJXXMnHdRtpKj0iA2U8kjPFd5TBjxERFFD+zMrchTMOn4X
XQ6IEoURG4vdyrinl7//s6Zekq6dQx15HnsZuyNyu1ussJVRv5T/Bp0RA0Wd9Bn6+zfPG++Q4YLJ
xsbYWFmk/8Kc/vndk1tZmQQzGmWmokhmPT7lY4/yR797a2br18c7wdorLBaFCklWJt0JrETWfhk8
/V2L9mjl+uHjx6+9w2JdKIeGVUVQpKch1zuCMoILvwl3Adg3buzKKy+w1ACzIAiHabAVArOj2XlW
UV81EzL2qRzcjZVnrYnLivRPR+DB0NLNqQdcQTmg2C8FFcsRYpc6qOz7+DutNbFYB1CsY82jM7BT
rb45Xp0o1HcNdEvVuPb0xXYfeKABddAtnOE4HSuqj2yCX31mks/9+Euz/3wf7Q2TtLjrnRwDgWnm
/OIBf3Wtciu2sbLyL2W6Evb0UAPD0I2X/kOb1le2b6Eay8rODmO/agbfeko2+nplQV6qdFHYOjoh
hBfnShQdLN9H+M3Y96r0n6d2fssCtTExVhalpWJ3AqQcDgxec2baeWI+qGycbqwba729mNKt1eCW
1znNeZjhkeCn4iqAb0oUoEJjY7Su/fjFrCYZ7wJtAOqSZXcAU+Wqotnn4kBLAW7fTQXUq1islduj
Kv04wdIJ9R0bP3xlJC2Ft9lg2hpGknh6P8CknasXp2weIKyPB9A7ohrDDIWn8+cOpUsLU8JNU8CW
gCC1K67AeowbRDlQNb+xr63081KGWxmhNSqPybnDp1L5uUSkI60+Nw+WIsqmbzJe+aAV6qaI7Ow1
GOUhDx5zIJkVazYWjpXJ9j9ySh+IIK1cB46b7H4o2lvdV0gT+t4QtwRLCSp5Nzp+7SCyFFZ2EG7a
M5fpKaS/Zrvee456SqcKVlXfROpDFxAeQp5CM1Cg5hHWTKX53MF+aVs6lrjyegSz0SP+TgPZg/jR
bkRx2cdr78oGuzQtFbmuB+YMzikvUnI7Z6GMbRDZoASzTDKyLj183M7aYFtM+cpJxw42MuEJPqJP
HkmfWQnsRcb0xlB4f0mxl9pLpWmt+wHRndkxkVe+puHGQvv+B7KXum/ElbvCL60O5hbyu4B04oAi
wRsqxjGmRrZbIk6Kve5/w6D2UvuN2ibPFy3OUbZfxb6gELfozkJpGauPhqAkOapNzu56UaZ7KlIv
oqQXeyjrcMFXjtyiG659xkU3KdRvwSw07c5CjjcooUfNW7rRQ++vnbBu+e8ub9NZWwMERuciCO5x
K/1eeAQGiln5bUKEGWF7VH82xcbF4f3hZi9r3GbeoepdcOeEkOJRW3Wzs1R6g3Pw08fD+f2Vxw4v
o+WfIwsqrCDcZjCm5WXXxLww2VOQwtgSF/riqm7tft9WrtmYO2tD8PKS/zRW2TktgEq1TygnErE9
ueOv4ZLPRtN94pWs3mhnpYeWhWP5gFgUnesG2iYad0rs+gweUGMbcamTpiTwRgw21tOV/vkfM4wB
F8oSnqbnZvxhe1Ct4GjfbDrtrn2wyyT754PBXxdCe4mnT4TEGrKiEBSWMX0simlj2Vz7/YszEk6T
HJjDHC4hTTidUconbkaZz4+TVPbGSWZliC3dDEzeO1BKCPukdEZQ8W/6XVm5j53dXwtRofxf8p+f
GszLusqJc2l5htPTmN6FeobJ150PDPMIpzPoUz9uY+WDBYsxXAxFRZRAPERz+7Xw+9t81Ge7GdyN
w8xKlweXBe2fLkcx+lRw3cDWVUAqV8Pab3zRPWzwxMY+sPYCzn8bgPSqR2UuMF1Vp6772vlaAGoJ
dzU+Jh9/oZWld1n0CFtCD1m+bj5RhFIZVB2u0fuPH732cRajFWNyQOw5sE/ABp0rlGn5/T1Wr8Sy
tmIka4N1sW/kkDw0cIyHZxnrjlrpB9bQG5p1V5nOvw8C4r2P32SlnWW1Yx7SDIlkOJSkPqr17K+2
NaImFLay+c85+FzNk72seHQr1DtyibGatuqX3aV3UHJu7EsroCp7Wd7og02AIxdFXBC1pgI6ShzC
D7x0UZ8Hwy5MiF3e2mdT+NAsVDCw/fizrYTvbP8yMv6ZHimHdQGBa+Mp78v7qkyP1iBjj8G3BLRV
iL502x4nThMix4i7nyOp2EtPKDOHVKoc8lgt89tZTV8ypTfm+wpECEqqxRtlKMMP5lCeIYaXB0aa
8tT03JR7WovyZshMyaNZhHAwArmUdxACsPEsA2XvU7/B3tZ0pVXFc1n5Ly1TXQCxjjd3UTfC7TGa
FS0fFGTmUG6EBEGPdpirXa34tHG1W5mRf7Ph//RHQZq0ucgXT5xBVN3dUtjvGfZgTRvL7d/w1Tvn
SX8xIUfTpBW8nszJGuouzlqOaRnU9L7r8+yIZM0QkzodXkKEpcqIqQLKO0FNYvspv0oR6H8QEDnv
Hd6msfbhhttZRCS+D+qRVpRe1SnrN37q3zjqOz91mbGkFc+MM6TwmziOybRLD2Sf78TeOUI6pG+Q
konn3bW+bm/VLT/WDyCg32UJ3xhHaxOSLdbGMctVA4AIWofhILwnq6jSexhfNIkXRC7KhX5/PAVX
9o9lOhMEcvBWPbTDwls5xB5yzl78qUcvs5g1n1ozDhZsIFA62TBrnwEZSz65c/uLjc8SDmzmGx+S
Dto/mFQV0cizhAzi+8e/fm0qLA5rNUFxptE454AKYM5WlemruRo8uBx7/T1sBPP7j9tZ2V+X6Vfe
0boJSnQA8MsvIiOopcw2gh0rr7CswgWmppVjBaOusQhvZwmjNL8qIdQKTzPdinWsjJ9lIW5VNVDE
hSX4Y6VKahdBAKKC577f8rJY+TzLUtywrAM7mFvAIpn32DjFoWLVBtZ47dGLzScMDdaWHslVkRv5
qoKR3g6NwqLycceufZnL3/9dS3sDcdpkBE5m5aMi/vVY6sfOLTcOfmude3mrfx6foe6LYn/W5zB7
BRxvx6Z7qfMdEt0bS1CAB72z/i0rcIO6zkYG6dm5dX/3NRBFcMCrhp9ecG2N9hGh0eTj7/T/xWrv
tbSYalDQwtRomNRZCnZ0AEUI+fVARQI2LzAABQxgIYa/ruV3p9in/FcLu7yiAJf0wsyf5bFJj6yA
Bbx4gnAXyomDEzxVJT8I87Uqmr0JWqj6v5Zjfgrz/uiwQ9+513p8TKEb9xDVQKl9x3/k8tR6wPuk
hxYUPxfa2FwleP/7FLbptQAORMkotetocmCdfjuyYyEhmIDnEgzmAVqAlW4AcsVXiFx3Kf4zffEg
rWVxI99Kcos6STz6QeGyKgRAVMlcn4AiPWrw8t1jigxlMD7p7M1t5gffnncuwDRVdpwz2FD3JgKV
K1VtMuo3WFbbRiflBJI/+90wCIFBQ9LlnnAeh1MQu6BLyGch9Eudw6jcj435Dpg9eEuFnCIoSlqd
wiZ5j8ISzU9muoSHX8h8rIqnqpE7nX2XL0AL4RtncMCF0bvTR1bXxR68mQ3voxHIAc+gLixFYfQE
Ccx4ECA0DTKaYe0LovJAHjnluylVUSl+SyduJxLJNLHFY9bBdNu9JuKmpo/UfnJxRL7wVXzrgJqx
RMmbtGnPl8o5Yn7Q0k4qYI2t9qENECqHkECUPnotyb0j4rUZcBb0AONtgCTOhXfVFDXw6jGOEEUT
46Aac7X3kA622xucWilKG5rsfhqBrIHuGtW8+w7Zg4GLnWT7PNdRCf2L/bN3b6AmSyxsuGKuYl24
8SAAtOgJfL7B4C+f2/apBQpUuACO5DwG8XIngQIe/J0/fWcCJB9rz+C62OEUJa8laLZCX6fmFaBX
cG2/SLpvQj9ic2Im9A9/1vnZdx8xl6Oi1pEg2IYjEFvTPOkAnrLMa6Dv4ccewcBpF6C6loLjAYpy
BDAKuE03ChglftP+ZvzAqyj/5gxRHb611h+7+INstHbPqRzjMnf2H0/XlavOspRHNiVADiXqQEk3
//TD4GmQOD0zu/gxTt1DYVs/Pm7n3dUZN4PFSVFCnUZVnooTBWfjBjal4RGFPNXGW7xbxYMbwCLq
VzQwsi4sWoNBPF3GFi/FDfCK9qET0sQiGHOwxFz+qoYaxjxuqzeSWO9+PbR7WWz/WbVVNxBWolT0
5DMkUIg1waAbXj3fkVU0x7IbzJXfarLxkmuNXf7+T2P2qHUjPds7aS+8arl/CL3YBn/Yd/gV5tCn
+mlZyF7XWqY4rE9nx4EduTAePJw7t776+Onv7nL4XotNFNnjlvkWoJemIYCt/CTj44xpE1ZbHlJr
32ixjQIiYfrBAG4qJrEXlbVT4Yx6Pn6SDcplt1xzVlpZVhNDTUcQwkT9h5k8E7lO+D0PIbIf08OI
0isOcsLHn2utncWRxu3yVA0KwqVC8a8FH09D4J1DHSSgilxN4/z8cTMrc3PpXpUXne/ONbSXA2Ly
UWZXB4yAL5979qJD0LN61F6LjMmIpRIYBqCRfNveOPNdxs3/HDVwO1/cGkSRB2lT4YJb8PmGNGPc
kekutfzPTYblndGz7KDBLaE421aWzCo4d9TauCes/fLFhZAQ5L9VYxtAyuvnttM7uMPcpEG7cfN/
/8KJL7NYbyvXE5Wfu/qEW28XOeV4CGvnbfYFLLHs+hYGmgIngpAAUhEkVm5ttLsyYpeXRFTOS6Ak
Ae3HxuGBAZLDRZh9u9hmSD4fPh5Sfy8L7/T68o41tcQHnhcIPokqI2+PQ8aMuHtY7dp01nd9OvE3
FxCFgw/0x6EcwIXDyca95nowT8jUhzse1vPJA1oVaLlBxbU1ukfwH7IfGlDt/Vxb9lVJ4MjQF3aR
SNVax4CbXkV9XXUACI3OQ+a7+U6hovoA/pWd2BLJJQ+4vr1ybC+m0Afca7Aw9k0gy2PrF3vl1r+m
PDSJywOcW4oarNAg9LoUQpuwPGhjxLeMGnIoqRp3UnEbjCRp0jMbdfaVgCNx5DK0Y3gJzAls8EC1
8smE40rjHUI4QX6pleN/pcQrdoXTgRaktbMrVCkPNgnKvV/YAfaMYIxhkAyJAtxtLSALtbqxSIuB
R9ItvfPKEr+scR1ojxtpa8xJmuy59/MzXKsAc2luDas37korc8dZzHq3n4QqWpOf0xEWjrgB2D3f
WcNWsnpt7iwdbIJmAL8p84dzm2ugg4S6hnUV24XgX/lAn8L98tYrhrfSzpHG5gXdfzyu1+bO5e//
7O+NReDBB/MXSDbouUsd+KEbHBQVsGORh5R/InIVfm5nWRotFXNuO9LQ4Zxq9lNMzkG04KIENsoo
QJh0d1Odbmz5f8Ow783WSy/+81qFlfMQpaj5GQhH/li4dSt2fknzA6mkcxQZYKo9vmQCRJH7JyAm
TSDOyA5hVWFRtF3rqWdjd8xEax9J18s7KuX4DCxHcF8OygQ7Jw2G+3DMAT4M0wzmPDJnY5HYDQ32
01T5kQcSG+Qt1QBSzljG8Imu7rOBznu/Y+zoEgcsUAsMqwOfguq6KMYqgb+Cf2JGO1ExDCKBpXt7
Bj2T3AivG8QulIjeBR5CSAOLA9+K+4yKW7iJZefZ9YtjMJsqBhwGUW671MfpUsQ2CFXuucFFhFe9
QYGN19zjEsugm+EyocX4veRzcWRO2kCHxZuDdvJmhyJ7doXqnDoWuhZxxpzmFGJFiwn2JlhbAkGl
zJDd5Sh2Au4s6AGRxQXWAtwpGcLCbAyXlRPCsii7dzwrTykvzoUd3nXgXZLPmdPY/tJlSZkqBZNO
6TPPxsghz2NWbMynlR+9LMUmbQc6UiqK86CAUM5x7atHtmVlufbwxck/TEvY9vSXeM107gHYHMYt
7sHK6vY/Tkokp5blU1RKefKhKopjpZy7tE0/d/BYlljzjPlzJ7F4asJ+aD+LNUHZB1FQx35qGVsW
Uysrp15thSPchrIHM8rrppz6qOXiuRYFuM+wO99oae1LLc6WBHhN8MhYfjZj/VXO1rGx6BGYyM+d
/pZ109QiPcnGLj8T7vVAW8EvOAS0ayNHt7JPLuumPQjc/Kpxc8iqgXQbXnl9W2LFazcdide+zuKE
iYXLo3mO4d80b6Kpkgn1D5ugEf99Ybrt/xXA/bOs5xUoxLJn6cmzpxZIc9JZ92MfpkcF16Z7lMg1
OPP7eZWYwJFvHFU55KoHE/w3lKHQWIFXaWSEHaj944Dw/S2ve9UfzdywEsY2qvg2DYF+1aCpQ50a
VNWuKJEpKSWyZFY7XNihbjOCP0PYPezs/GRqKD36UrYI4HX0OpuVuQdY3btXgV2cOQblc+tUJukr
J7v3WZAlevJELBmxvvkuaX5UI3y3PEWg6b3savd12pb7cTTqJedCtdDe4qYPMmvV30KdVsRsgoNS
YXegVue5lTCXVlgdi/I7d6m3N4NIwSdDgizillcfCjp3ZzZV013AK3MIrYn/AaPWugPvdbonPQC2
HJzpvSN5GM1WCir8xNiDbQ3gSzflKGD0nfW4g0h9WxJOL+qhbk5snYrEm1R1Z6HGf68zJq69aWi+
GwUSLhEif6NTT68d3r2Uyh0PPcDPtOpvxqnKYtgFkLi05jaGmitPZIAopR3aIp6b4Dbz+2svbRG5
IvM3alwv5lI9AmMPNQbonDBcMl00BmBN27QCOnJSEM16ZE7crLnmuH5HXSaOdj5fTa48cne4EsB2
wzlv/t1o9wYx+ue+40XieC6wwjkKXUWacrD4jIVTOX0EqFwBMI2gXleBvSzy8F6ETRUxP/zmMfGL
2G6d1H3LoDqjSFNMxYN1gUXbEMXuyqx+QQYDuGnIHkjllztWh1NcQOKO6+eEZjoDYApOdDuUw/2C
t/Rhpt0flbnfvUzeA0YBLjuksJDDu5GVFVeUMhp7IRkAxrZ+qLBB8FyD3Zs2GnN29mBiY3McI5BN
j4tc3gEhz+LMai+Ma3D62AT9ZVO4yQT+1qTr7hqL7i8AD7/Iob6vJfKfUA/jf5f0B3TI1wguPrGe
NV9K4v7obApWgeRyN7o1AtQEtrVT7fhvpON3jpfBdIBC2FmQDpAhq7XwjQuAjfz/4+zKeuTEufYv
QsIYDNwCtXf1UtVrbqwk3WEH2+z+9d9T+W4yvLVIrZFmpCgDhZdjn3OexYagb2KEfKrg99czGUFt
6AjvdtTCpmoD/w5jPZzUNdvS/zNOpyJmXB/cyviBpsOIQNTeMSf+6TvFYaQihCfKC4iSr3nnfMKB
ooBAVnNHKvdzNKFT6ZjKD5MUWuStCfbw1Jkr1kFttfJ4FgJ0d8frJI6IjaqMSp0+qBn5nU8nlC6g
FXBayJBWyfukmjaOnR+MIVuPefEGeZMsJJ1axtLfl4V+NCfxUZV639gQRq/jfltRTLJn53c0QS8M
rljWwrcRUHs3phEusiqiiX0v4+SX5ziHkVnPIrY3jQP5W93VkDSke9aDKZHl0LrvR3/TTS7UfSFt
X0HuuNV7VmRbwT18YTetUw0lf3d8lpLu2spfcMgAe9n0YmW4V5jCaoISkqs2q57iZgQ/BZka6tuF
zj9bnCWh09RLS0jQhxrzuWzNP01G3tXYwMWL5RRyygrLt8/3yq0VNHfRD3GdAVKMwIkEUkE1v7Ms
qGD7IU8zfae43y2ZPwHT0dHIdtkRgm9RVVYKOAsOFdKaLIo21ovMLD/LpLyzAL3FUkXLYyhBSLft
t7jkEef+0j8V5msiVlzF4Npaj96k3usOHCzPg8dII+BdYMfQHzhdqe36s5b5T5WMUK51rBC66lHh
jEvJtbnWikH1mgFGDBuFDAl22w4QtytKqHEz+9F2TB5mpXiq4oRFFdIbpALTGm5ZvyUtfukWue8g
uiQE2+wnp+Qlo+hRpIoAo0rGnxnh8G4oY/dU0IgBFIAjo2dypLPx9OCTZCMQKewkg7q11GDpc3g1
8ZrvU+FDNVrrDTrA096t0P4qrPaRi+nBoD40dk32KgwsoLLyh0c5OcFkTY+G6UPF2seoT4uKQ1OW
Wj+gx0qPDZCYP8uKYn6AmAwaK4M87CB3sk9+j/l44MxaZSD7CeSkm07x9w4LJEgnuR8RIHGSjH8M
s9iz2HoZCAFoxOKryUfCP8A6UzFnJzg72OVYwr4hJgEyhZd0KgnEYLUJweOiXHoDgV6/se9SsqtR
uQhThywZTGHuLDvXC5IibrexuxAa2fHQqQcJwwt0weJN3PhRGsOns5RYiNCYRPDtcPrBP8bT8A5R
5K63vU9N4sdR2xsEnF+5hCmBCRyg16lXv3M/TPDbFzbvVnA4e/FBm4Nrh7WyoW4QNGb3AP6xGeaZ
s6ECpURHTesWp3NQSdWvXFgUwzFDYgImem81yU77Bizmpf7J7eEoTT+L5EQ3ECJ+9GtpBTxt3gFb
AfsbNvUhLdl7XuoNrhRwUezNO9NH0GNmZ0YOREWXbVZ80SaDKo4YYPcAeiQsSPwvoijkJ5ixZy46
zp6+8wz+mRmQEe/NBnf3zDv2TvIEsu+TcvDbYg6EHwSRIwF79DBLC7pThfBDPbZtpAv+EGO1QA83
pmgSJb+cHmIyusEJP3nGEGLw7aAu9dOQob/Yd9W7ldrZszHZwAMlwwMcoN/B+10aVr+psa5G6yS1
MEkGq6YUq1qgzNOb+Uksu/LQtuJv0HCFT4GHkt1gli+Wr+7jod4XGU40VR8SUSxIj/pQj46WSPU6
Sxx3nZct8kCH/XRT59lth1VZZgZMTrI8bCfYBag05oEnyIKU/FD66CpgA4e2mRI4j9b3LStk1ECT
D01QcwjpX9li0cHzRFhdABFgeLb7Qi+xeIDhnOK30bBBaAciuffRMXXrpwmXCyHtT9aPhyIxIBY4
GG2YC9BhE6medZbsPIXNh8IDDYreRpEFB0miwYxuvXIlHQJCtqavIiG/apvtRFMfq/6k8ZtQdEG7
tZUz1OV8GGjTJFTQWgvS0aFhjMrWgDYqvIIgx2PCH6zg9lfStLg0dmg91XCDYUrgqpN3EMAV9bif
DFbco59KgpRDj7ZxHKgldOl9xeVva/JTNEHRu3P9UnzZDhmcSA6xgtB4JtIjz9TSHRhqUG0TVEN6
77juMim7N5qwd1kAZ59qve/b4U101lEyfL5p8AOxSy/s7eEFzMCPjKZDyM0iqtkAJJQHs5Amgxcp
tRR8KKT/E04H+wpmCymndxljW0u1uGykrQOJdpstGYzu+oALp2K4/1TyqeIEbkJ5hcXhlc0qNqR4
sFzCBnj3IFzCzgZzJKEUCbMSZvyuqAdBlEyWikeqwrgnE+RSQtOw4bqge5jjOJXK3nwy8pP8G9G7
TJhoDzddCk8hKJm6ZahwxX/zIKU/RgwqKLACGZJ6NWW6fCqcvtxbNk0PeVvFe5R96mMiofiUG056
QK+RwCQATQIo7BsucNQ2pLofC+3Jt96KxZ1JM9ReKS4sq9Kg3WNm+8Mny2NfREltdTKE2rleE0XU
BhBjSBmbBHiznYsEfQiEyd0HqhFo4gJ2SbAbmQbnSBsDtgYAVTevKU/8UGoPhI5CAwoRtAprIkpa
kuRRZTN4bHoczkSk0d09lxrifRO06h41fumbI1v/9/W0+UK6NmeIglVpp42s0RAonNc0RzIyVekH
+m+3FN4ulBfnfrCVYw4wnStBA0ZClFn2ZnKHA/KUB3gzRYay2xtZ+YXKCJmVMRkYiKVto4w5EPOp
b+1VmZnNjWefqitnaolz59fYlSQ3UF3b2qca2FT5VTCkEOgeCTT4TXs7yem9dvobpctLU3L6839S
XCtRngAYcdgO9jNWEBT3HnzoqH9vvmfFC847L2b2UO0su4JMuJ8XyRvFnRrSML1Mb7RjLn3BrFI+
TYkmDYBvW6vOoyy+E0YPRf16cf0TLpQw5uzQWFIYqCa53PlFVt2zMWl3cCEw7ho+PlmFX9yow/yt
fJ2b9VklQ0Bc22iRnOzMJ7F5qEX4QM1ow+rwAcYRCO+7csMg294F2ykJQvJ1ZG/H/HjMVvzGh15a
drNmmqCdtlgHWY2qm0Ktv2zvTiJNLvgxxzUDylw31sSFAZ3TSqGnUyQuPIN2nvU8IfDl+bqH8rSj
vW++4PSB/6xo0qLgUoNPtmv9fQYc7mCfADw14FHfWhFzLmkCL4ksEQIzlcv6j+eijtDGaftg1zh9
y864JSd5aaBOf/7Pd3iJBUGxuqhRG/rofeOe4uzt8h/DJN+uf8iFjTMnlnKnKTQE+KudI821Ybu4
YSnodPUWTMeuv+FvPDyzque00tbte9HmI3hQY8+3iaVKqHaZKOrj4Lx33cQMwLw2IlWMQI23Wdgk
8BXrchkvQMieANg63RcgyhyOXu3f5SCL3duJ3UTXf96lAZhFDhQ/3ZPeUrnrTfsPw2qHYLH7Objd
4frzz28p5s/CXzEOKfwa6gHHtL1JTii02ooPZtncVWb+UuFqD3LddGPZn/8YNueB4Z5WWkAeoKRe
Jf1PiVLDMRVWsZCNTpbXv+f8qcfmwFZmDJ6J5mCxMzS6Worit8sUla3rT6d/kUznVov13xUP1yqZ
9zVRO5V15VFRxu4HnkkBKN40HXTZD6CoqJauGigaQRwSIr3LyrL8D/SQrWMLwTaBm6Pqty0oGg/1
6TI2+JLDqyCf6M+YmbWIOlujB5MAloVmJyhH60FK66V2cjjmALYr7wctYXhQqfEoGntqI7juIcOC
O0vbhKIxYWbQwchkXQgJH0u/dPoDRc75JHy3CjMXRH9cZicscQ/5BnQ+E+KXgWzMdClEmSzhKiNC
mtrmD+w970fqd+VrXznNW4Ev/+S+qF8VYsir0rQAcRBgdJDHfBRFxYl/Zw4jfNCMcksdQ97BoVPs
zCmD5Q7QxnfwYiy9wLJg+xrBgsFFGQMNeRhfWH4bOY4Pdws5mLim5NDu+y0dmsNbvi7CCpLWd33p
wnisZgVUVmlSiDW1DCiV8sQ8pF0yPcMDh0QW3PnWvue/UxepUZHm/VdFErGv4d+4QplkfCxzfYQ9
1ttAp37rUrhIjaf0p0qQjJsxNSB10W1MHy/pNLcizgCVhesErPZ0YaD+kwDN6lO6zP20CH1d9csy
q+8L2HjWjo5RgDCetFWpBfOHA+yRcSkqTaQmcUb3JHeqiPj1xpWViIBhJJGACSjYa8SLTGKeIg//
wVgBq9CMnFC5BmCIOXxIp6asF2gWwzgO8H94r9A3owIKMzbafcJw1hs9hOZam95r25tWFTyCgrJU
8OdBXQUAU+hVwj/DDfH/9CdHvS5Ck3RYdlKiEGh4n9UknGDsnL8faHzptgKPH14v4eCnW2gsuKiP
JbDXbJwW+tYAfVa9AzmTSeGeNKAMD3c7l25Y6j0Wsm8BBTH4inmGt0hS8gkgUPkjc5N4iytusRLl
GA+hVKP3ANM2fbQaTM1YM+MuxTK9h79Wva5Su1+ZZvyVlba5itvsfuT2Q3kyAKp94ylp0U9ObThD
mRMIsVaMAmPrxPkqluifgVvtrprG7AOvwrrxLAdCkgR4LQgDOwzKZR3kAmwfpiVDXh5ow/aYjgY+
V1O917CVKk6PfoPh3BHlQIhKlEbz6Oawk/WT2N4adSdUOJr8dy7LGO0caE7mnjH97M3xvTESsZkK
z3pJdYluN4pgQFCP/gJtfvT0sfnsMOuIgK6jVE+Gg4zZPClftayHR2IPsLHsfL1ObMMICh9I6o7g
KIHPp9404+gAb8veqrzIIp72NNC9fqV1jDIZneLDVKJsRX2pt5QBQUzjMl8pvyY4OzX83ZzirUHq
v7JwuYFBW10cM4SgsOwZ/uUlbegjdATFkH7Vkh8Mv27WlvDSsANfLXBBFYc8VwzNbke8Tlx+sFyy
NVekC0ZmIO20GujHOsLdTxM0V9DiQSV2kievOTvdIk5Lc9XqUgK94bihA4j93SiJ/UqllqiYdQWq
kEb5VMfw+nAU8M4Vh8exW06QtiQEvutoBcHcEb48pUAIyWu7P61+tOFz2ad7DwQvdJw8+9eAjlgw
gaAB8CxJACio1QKEgWrfIbn/WQnUSqoiL7aJ2wNvAEKW3pOpzJ4ae4RpGuz9gCRsY9Jhz1t0VYFJ
d5LflmvDHf4kJ29tEwLdqFPHZYgw7oaWPZCl10tvo3pl/J48v3iAMmi+mBTPtgO6H2h6jKiKhdmU
Okd7UEW1drjX36cF7LpRWhECCqRtdhyJJQCP9vN6lbYeh3mqTl7b0YCvZF1ACLiHKh6iUbuCJTCJ
KBuNr6Y3SB12eoCjkhQWqtkaVseGadF177jGz4YlI0p26Ho8l8oRDMKio52EVeO1awrjAwFZygbt
NFIb1V3dMHNpKxB0Qh+JI/4V94+0ZagGUZe5MJe1Mrg/9PzkqTQgnVEoGsf0Ac1N/4fpjuTX9UP2
/BHuzkUqUIhUjUKbZSer8QniLuikTTcQS+fZZ8Q1ZxlEUvS+A08y6Gs8qbt03QQsXDbBBvvpg+EM
j+iT3rpbY1Utjsl2DbxK/jbeoA1duvzMsNGVRGu27lm1M8gYuLC0r+5L+9Yt9tLDZwnFlKmm1AkS
zG60Dg3t3j3Fd0XJ/lyfktNv/N9bD5vrVfC2YbYZA3wzgiYoYYLt5fR+GMql76Am37dPUwcaJbsh
j3F+AbC53ALc7nykRxipVg0IfkqjRVrY3o0b4qUb72kI/81ZICJTJwkRO8Lr9cDMwI8fB0If+SQW
hYYsxVSuro/apTfN7orQEmECEMEKKtLyMPT5g50br7huLyBsugVxbC1Nebj+qlPCdW6CZqm57OGQ
NUAhGPhq3PicF8rhHDAUiE46+N4bZjsn1RPLOAjYW6uEM0HMYWxolf2298cXL4aP6vW3nC+Osbls
SNLLUqRxMW19mD5nOAAK+NaKGH3836ni6+svuTBYc7kQuHtp0x74uG0UPFtRplWWg35yvQVN6MYS
vvSKWfHNkwwk0xEGMLrKQpEnCyAEIk1heNB/Xf8IcmHLz3UcMoIirCxTCDq903d5r5/zLfhKOPy6
9/Fn87D1wZoJzBu6RBcCwFzQARfezFLEBOOfo4ocmPAVbGH5ZlrrtHKz5QTL1RU1fKCaCzr8zejG
7kbMvhAN5loPXp2O6WBKd1vCAjtldM0t6+f1Mby02mbJNYFds534w0mq7z3flc2PCngCUeya9lsg
LzZXeZgsiFjKTqNRUE04m6svqyd5EMtvCakS5s22PW8LB96CwEiy/kfftfEKbvdsrS3nlpz1pXmf
7XoN1mma8gY6GNpwV31H1IEasnoSXQzbPAFYtmHVFsCOUwd4pJ9H1yfm7JxbhM2+q9FE5xDQhSJ+
bKtFCwDNY0UlvbE5Lz199lGNLaUnelRJZQeAQyJNHqG8f4uscHZfWmTOgTI4LsxN7PY7zT6BGwLj
rIgcntwYmUtPnx30Y1Ig97OcfNd1yYj6gs3FynO6cj809i114bOTji+YBS+VU9hCNEO7g8Z3toTX
4xi1pKcfMU3RkGyREUpIOyRAupTt0WDcuHGInQd8W3CR++/RDB0G2B0zA96LuQaaQSMpQpuRtzzQ
aQpQQ1Xrnzal+XvSWQYQJQ1KgZZEA+/6qjt7XuO7Z693oAndsSnj21JnK0B2eACg8/YEndTorEOS
a7RhWZl/XH/beeQeXnea4n8uIjWknHx0xPqdyoGPcGHNGLTUf6NmcWQCuI2+dj9ISl9j313H2tqn
ZYLMNBlDWFPcCOuXVtNph/zzE7jwi4olnr9VIotazwgGDu4OuVW8PHsK4gtn8bWgkIxuMgoVhNx6
5cSN/NHcECT0Vu7f6Kxc2MuO9d8vcKc+RxTHXqattS6V2pu3bb0u/fxZFCpTVKEspF6Advhho16h
cLIayYODVsCNJXCKOP9zbcMAzSORNfqmMyHO2dLiC2AGPrqu3ahELBPibkinFzwfIgNyCaVR3chD
LnzV3HEEIudeCnRnu2s6D9bcZcuPMGMlwGEaHzjh28X1b7uwtObGI6mJvtoYx+3OVc/wrUdbaApV
Xd0Igxemfc78qxUuvB3D06X3PsE12OB/rv/sSw8+jdo/O8LQaVJUHqya84n/1CR9sEFivP7oSwM/
2+/GOKUet1S/y33zvR7FAfUQSK1UPgRnhu79+kvOXmksMve9YDTJFBgS7S4VKpJYSD0gAGQErxvY
i1t020tzO9vX6Pf6IpNJB8Y+YEuCRHnhhCAM3EgCzl9tcQ7MRsp3QPawWME3EyH2GhbV8K62i5Ie
TJIUkNzACQGFSQPoskpvjFoO4WSxflkXcnxVyjTVwvS6/g1rUL+ABGfdWHQXzoc5pWqA0p9nxKIH
ZQ1Zllu4kGDR90VnAHRDXzJU44D96Iwbo3BJ82hOr8plx43cV3wDt0LATZl0DnQUlgiAD5qmVC5S
pRE5RgOFxcop/sBjLVAOW3eTfrT7g2x8sgZNmb1QCvdOkDY1ePHALbXwQ7xPS8EXlcj0DQb2hTvD
HKRPZNpD4Chtt16rh/u2ypLHttZuWGtrusOhLlcVE+oPfD7UMwfofH19uZ/nIFrkrwTWv/vVTGNp
KVttLUardQWz8rXUFsqWdIQB93KyT44rp50HdPAJPdKn3iJO+HDXMlH/MMEX3ObwOjCCKsusT8/x
zCfp0SpE93dYD6NNn2zYoe683Kh/O2Ia45MOvpkGsqWw2IaIRGcu6zgloY2Sd5BB8wcGH4VQwKfa
U0ghHrvOiQVwrSJZsx7QZPkCwKTYnULwe52kUBzoKgg7BHIsSQT+r7+eTNas4MOK1B0EcP+Z5MP0
2/VHSkKzg4xy4hGGrruTr2ywBwtAzZrhpYxtHVWsdRe9J+rjIMj4CBXJcuEPwoD+UKnC3B3ykIpG
A50s2484yQbIWnAvGNPCga28asQLE1YS2Q1pwtaF37xNmP296Dcn8/UsseAnYXZbt0EfQQMglT5k
I8Nto/vm9pwd1xN69pQUVG1l4+1gYHfPBx9Iv95fpmaykfl4bMFRub7uLoWC2cEtOazt9Vg32x7X
mYXwhnfeTYfWbw/TYKzR+QIUVDvtjXvC31105p4wp1ABVQhwHk/iHedOP4WxRptjMTjZ9MeTugRm
jbXVH8i5ApEbZyT/ULoC8TWuxXMX2/maJcRbtQ7aZ1EHPx0Z0MpWX2mbdmv44RRPQ+oPAIZlzYc1
lc3C86T9u2Ou/g2dA5jGXx+y8yerOS8h0Aoe86qMq612RL4BJcxBi5DLG5N//nA15zlLn8M3C1r7
qOql7rKK/Yi7ZQRRI7QC3r71++fZQe8Xo+/KWEJSMTumALE6ln6//ujz56k5zwQSRanToPa1k5YP
rkQCVPAw3cFM+sZRcn5wyNyepDGcCogmB36laCE+l34vIi0s4x76pfGapYP1zffMEscUV4GkB14B
/Z7MXuRT664kcSAAo7MhTApuvFwfr/NLicy5czSJWadNS23Bw6QPbQ9ZQ08X4vf3nj67fYyUlSbr
4O6K9jeDuigs5ggpb0WOCxe0v52Jfw6sUk2Fn3MutwkTyUoimT+SvM/WsBvEsW4hpy/p2N/IMS+E
qTm5behknoKg30F/Ev0pAP5DaMy3geDFgTvmr9HxD9rrviMCYZG/95h/vkwIjJotiMK4NQCE+aD3
+CBLRa5Kb1FJL33PLOx2sQfvc/gqb9spgy4RdKiMR5gjGH9Si+oEp1luPo61UfNlJSv151vrYY4I
hWoJtOkMT25pbKgQTIQBUsnW4/cefvrSfwZtinkBskUbo9dBQzhFhU1zC6zy/5f+M8fGHAIai8Qa
MgcP3/0wgncncIIy+HQjLxxCJ9jvox9psJTB/n23i/ZL/POw2Sw3y30U7ffPDwc45QWbQ/B7tfpa
Hb42X33w1S7uHlebTbDaPG+CzdedF4SLVREs7rfbxWLxsl7jPx/bY7jeru63IZ4TRbt1iL+zCLfh
erePlsv36On018Iweo+idfS+hrHXjfBzYWvNUamuGw90HLAAszovftXV1IKvC6gDzEXaKPEle/Ug
UHSLX3s+aJO/ycs/M4eOO09SabqbNjOXrSZLh7cARo83zvy/fiXnJu8U/P55fjP0FoiKzIXbsLcc
UyPoYVUHq8oFRzd6SrY6GR8V7rXMfQEb8jBwvUy7Y4eGyfWVeeHQ+Fu2+uf9tNKQvICKE4J54TyM
LtRKBTFK3Anydo2KPFldf8+lcbT++53mZAEQ0rruJpUovrOtX/+pbsW/CwfF30LjP9+QpmNiJSLD
ikhU+phbXr7oqsa6EfAujNAcJsp6QK0GNbgbhx4keYDzXuTHTxpek9dH5lKFcG5AAjEtAjMx4WxG
X95nWRUht1/kaQv+DShhU72JoYJs1OAt1/QxVhTQqpxEU3mrUXZh+OYwUplOtdmUqETVBRhA6iFL
3q5/2YWdap5G9J95mUwgXgEFxNqazGplD7pemGwcXtKsy+5ixe0tNLxumUX8zQX/dyeZ/9NUZND0
6TJfbu3C/p2A3jBIcwmDySXtYO+BlD0wtYAaYFsmgSytdpH16S20/6U1MrtMlDTReVvn5XYULPnw
SCUfG5CZ7vwh756zqqbR9RG9sIvmKNaBgafZutrdmHIp+1+pHoObhtQX1yH973SNreZd7cp8K1ow
wYNscCGr1pRFNwU9hZM3704yqGYFLHBg8hwYY+kRmYXjVMgvKxXJohX9sCLMBXTg+veeX0HmvIdr
9qKATI/OUG+gd9At+ZGk0G7sm+QwptoHJ9X7lroBgL+nX/DPWm30yBgB4XWb6WYFiF8BD2EQpMEG
/PO9T5ltBubajFGI/0FyFwKSqAUUz1ZFR4DomT5A4bR6SvoReofX33Z2QRJvLtXVOYA9IrDE286A
RmW1PNG+B/uuYTeC4vnFghfM4nkLn1guYyW2QwVynuboHId9U5lu4GuXrQpOO+DPQGuzozGmkFlQ
AC5ka274LrxSs+mnxbxs2GUUpZHvffKsMCAS3EXhaVbByJas8oz8kHZrQVMTBKuBdP2NFXlpYGd3
U9g4s7w36nhbcLakHKKR5ripjYeh+1Z6Rby53hYqToXiSsRb09nF6s7qG9QBT0Sw1+vjdHZP4fmz
ld7Vomwqv4i3lh23UWwOb93Y7Uyu1rWXLEXRiRsTcjZY4UWzFd8CpSnNwS62MK+FTOlUPmeT/vSh
yHXjBWcPLrxgFnXTiRR2C9Tc1sv9lYvuMbNvtdwvTPO8CAyYTV66dIi3NR9fYqu17tUEQijVqQg7
VWU34vml18xCbqpMMSmG1eS748LWz/2YrMj0En8PZOfNy3GqdZF0DlW8HfMfDpRgemijXl9FlyZ3
ttt6MhTDOOHJPvkq+JNfvxL7Rmy5tEBnW0xkLK4aX8ZbVn8y7UUGuE2mt6IZKKL5dxIy4s1LbTBj
L7MO/vDb3IwjPyMhg1rv9ZE5WyPHo2e5nkXcRsRdn20hXAmyHAOgZsfcKV7HgOEfYUDP7ng18ach
9ocYDFGvvNHyu7Ad5lJGFVe1STiUmoWuIQZMEx5CfuWW0vSFCZ8nCik08yxDISOxIGNYEnbvte/Z
QA7XB+3vnv2f2xvx5uy2sYYtQTdSbDhVWlvfS/9YhiOW0IXBEWN5bcRtd+VkmK3JggVy39GfU21A
h7iqcKcbxAMoNCGh/gEkPCiZdWDyOxM7pI26E2mxqC0KHJjYJKOyIWpCVWCXziH3MnDDe1jNuRBC
Tu07maVfJRujiVQrmD46C19DQsBrnVu2lRdGcV7TEo2oWZt58Va7JiSZR/EEPLIMnCa9sQjOoyuw
/GZBUTl24/oOS8Fx+gTDKfJRcYCgNcaGLJO43EOw4xmEaeg536g+XVp2pz//5+bUt4qDDgL4d8PS
XQO0aGymNyLBpa00C4/+lE0Q9Me3oKQf0tz8AJtkNTocOoBWYBvmL8bK1cjzG2f7pcmx/vslosXZ
6ymabqveWJNaL0vTiRJA0q+v8UsDNQuZJtDf0GjH48H2XjoywblC/3zv0bOQCTxHKV13SreQ/m7V
23CTAnxhBuZVMcM3RA0+SroFlqNECdOF2kfM07jFzuj8B6hJgAmVW2n34fYwA0gb+H9F17/pwjEw
Z1Ar4LoloMHxtlUQz+8LOiLTiO8SY9hTaTQRVVDsv/6qCzMzr6CZjsFElknMTMmh/yRo6CDc3Xj4
hVU1r1elYshSD7DtLQMdylfdivSHTN0yGbw0SrPtPqStUTIpsGY9Gkm3v4MPjg5EPqxqVWRoJZL3
62N06UWzbV4ZYwupEGVsyLDL869UOSGjoA9BxwXyhDfm/AJN05s3eklnKxYTDJajqhIGpk4SNUOu
79XgZ/cD0sEQsgp+lJxUkKba/mK2/tUYiGgKkJZOjv5DD038KB/psWCwlM4F4LHfG4DZHhNTjMv/
IDEAGWRTjLwTT0Y+5Vvwn05iY2V3jCdmrq+/7MKKnBeduANOEunNZEvKbt/lHfSnuxu4yAvrcV5u
gkNj77QFHu3bMizrg1afhXurB3VhlcxrSRYQAdBhwS2hydaWdtETOnWfX3gXh9JPVt8bnFli4bqW
m05ekW57b9THTjdmG9ipNjfXH3/pG2ZbqnAhodhSHGhKPSUcqAv+RLwqsCnsH7JbVI5LL5ltJwg9
wR3b0gisyn3Oq+yh4FA77rS9Fw49pkl7A7FxabZnR6jhQaDHBc5yK6zHtIM6mMyD0bxlYHMhfzFn
JyaksDx0aBqc/Xb7SfWvpC/jABNDzG9m9XOaUNmg0WhN4+l2oTYs+RorpN1jF1CosXxvumf7Os9H
1A3HGPS1rm9WmGU48IzZuBMFoc9T7I5wjKiqWxfd8yPmzj1tY1AjReYiXndc3AGEtvEH+ZMm2Ilj
fqumfz54wEbiv/cYP9M5+IHE2OhKAcTitX32QCeguK8P2KXHn5b0Pxc+xyqnFi0nY2Mn+ReJx/fU
LL6XVrpzUpCd5omHtj/fuDT7kTH+e6AghYJj+72fPtvatPZsDXEJvhG+jlBF30GV8sajz280d06x
b5KRKdey+aayHbinlJE9TiBb0hsx79K6me1jqMgDe1V6GJjY28dVt4TyWL4wav9owLb4xhF36Rtm
23mUhqPszuAb3v4qTtKcEoJEv68P/aVnz26/ddF5Rg0+7Qb3RDOMa68/yqy2H8wOGtTfe8VsJ2dC
lj6SD2MD0cNNDgm2Mfaf/NS/cS78vXn+b47qzjsMDJ5phIqcot5Eq4epm/KNBV/tpUTC9dBqvLjh
sQp7eNNEcFymuK9O0G+TpOABaYEOI0ZO16MFs6a4tszNwFxvl48C/uaZn7AbEf/C9mSzSeyomPiQ
u2LbSmeKGiAswdaxXq4P8SmEnBmCOWUDIgFdnVROtYVBurt0WuCICmgIQMDfaB/gnauWulNeHCZZ
1d2Iz//H2Zk1x4ms6/qv7Oh71k5IkoQde60LhppLKk2W7BtCst3MJJAJCfz685a6z1k2y6U64YgO
taWSGHL88hue98ItlzEAd0RhSh7H6c62nEONagRIG7ZfzER8LWNg88z0pq+uVY5eGKTLKIB2RKXL
eIQLpfqSZCjdK+2VQa5kk126+Hlq/7BujgmorU7uJTt0Tx4O7tDtRtJUazA56G8dmPky+2pWPa0A
EzS2hUm3ZkIMuKfVG26wg7b1Z63Eppv0GsHS6OPhcGFVWlZt6bZjZSdYvB27zRzD3Gu+0OrZGa4p
gl5qssWqJz3gQk0H1y8LF3Y3mGwof91Jr3z9+Pl/bYXxZeVW5s4gG3PsB5U9OjumqbgzBt1uEmEn
G92jWBigA3pl/bgwMZd1ElnsgN1bVWRvyB6qXOQOaaDXUF0XGmpZIOF46egiTxQncFD0EcfyYSNB
fPSaWX/p8ovFGzXnJu1KjlpdIQNWvsQcWj84oH3cC5euvli34QKXldsbfNdb6U3s6lt3SqNxTK5s
nb/2YfBl+Ryi5kYXuwh4UKu7zyq3DAaL3pGpOxErfwXg8pRQ/QqG2jX769KsWLwP5AsSsO6EsRWY
CfeO3dKdmWc8A6QltcKSIOf4txpuqZzsJb3qgNaBzVFmW6ckUK5Ik8+89aKPr3/hRZaiybOYGJHU
RG66UFtXti+pNdtBnQHQa8fD7wW8+FI+GbWSY16A8bxz3YdUvIyqX9XOA8Jgv/kWi3W3GWMPuVcI
Vch4CGa1cWV3IxlE5xr7ysx+j839Ylvk55H9w9LuwDlCWwLXng5ekr28j3d8VYAakYD76NsR0FHr
dFWubIA1nlEUvvGCITCD5l6eyKP3HVGB57MXO+x20FQbg+qhWU978nztDHXBJ8z5eUX64fFyQgF8
R/76znB5ulVxkQSlnfVfJ25VkAuuylthGf1X1MWawHbWrYvcZtTJfjyILszupcgp0V0L1RsonBj2
vekcSfOo2BWq/4UVdYmBQkkVpIUgooqYepoGzB3yr4mjnU8fP/iF0e8sxs1gp7Pb2VO8FYMqfFXH
0AiaZ+SbQ5d8Tn/PLHYWI6e0B/AbSYMdrrK6p1TP83PCyrO0I8+8K7vcpR5YdL8jrHqU7eSC2wdq
knx2PTtwSi/8vWZa7NE2IXUGH4CzRQHDJqP929iqTx6tHuzuN0U6lnLFmqcduO5wb5vA1Tq2AXGm
U21dUzR/z5P91exdWMw4FObAVY90p8uJlAHUmVyo1/VT7/csaTfuME+BAAX8EJ+hN5XXVceMJ2yD
dGH5VBDNAgOZxDtByv4EcYwxhBvMAjAnGQKJlH3fsLK3BrNuVYHXt5+0uibEeGH888W2LFqAjgAW
Tneist8S4McDz6tPH3frhUHDF5tY09vmYOfw5NlNAviyG7jysS+uMeIuza3zXv3DitTnGDZNy4xt
Tao3S9XuZhSqu4WNVHyJZ8GvjM1f23dsmS/lpJ6EqxjFtwKFcoHRGq8sra3AjA8miOijMK8sFb/u
CEYWc8AhhpfNpvZ2JWju/BNY8VdMowt5NmzpYeMFeAszHTwwhvz0GwIhE7Rtv8vPmeWXN8VnKoK4
8rO3j/v80mssxxNwbJhWuJnXfB6hu8yeP77ur3ubLXk8OraJCcAbCv27jZulqF8DiW58LlH+/PEN
fm3i2UuvmityI+8tWu4T5d1qpj6XNPmzg+4s0E9QhkiKrWyNo0Ciwsf3+3VD2f/hYctiEGUzNex7
87aBe/s3RXbsJYKH0LnRYHINe88AjrTvktK32Nhv47b7/vGj/7ov7KWHrdVl19qpCxBGOe8GKGfs
VTvKP5lb9kdWpdcyIi+10HlZ+WGCIw1hJq4D3qaq8mhq2aZi3sPHb/Drlcleetoa02tzy0Tjk76J
1zwvIO6Xli1j/uz1dX5t5tnnUf+f24K9PExXrQVxTphJ+7iBLJHRJPGBxl36oMaEvcwavPPajqst
iHTVJ/hA7E81OPpvbsmzGNhDuxl8nVelAqgn6ZGO4UL8KXHiQwvJ36hNxzG0q7ZY8wl1bL1XAKoo
02RN+AwbDH4y94DIOragMZHNyQEqLMpV235FcGVoAoMMejvGqOwmvHPBqTfGQ64m41BPHV0lMIlO
5tidgU0VP809I1/qcS6GsM04h//fNCB1rcT0ORVed1JNxiLAsPWnFMkrBnB/wn0WOTkXU0IicZ5h
wfmGTCELp5M88UfXqyJbWuMNKo+bTTqK8TWNSf8g89Tb16RNTyBVpaGukJ6KM2i+h6Omvo0n5JDW
LBtwrSk+QqUSUtrtMEqklFLuNz1gf3WdF+uqZVmQTt1rnTTyDrrOZgS0bfNqD20bxTmFgh1KtpFC
qeJ1jaL9k9soYz+6rdoIJu0tFCObAO0tg5KYUERSs/2ctinEVbwa9TFJx0OI49k+IJzxSg4ZRE90
3K2mjog1UH0iNCE2t0K1Zx44RqcfM1qgoqabvQDCEuhPbXl5pK15imKddaHFGxblcVM+wJlTgfBL
0iABnBA3NvItdjoZxKKDW7Cysqc0NkU0eNQ6eRm3IFgC3GyddNAOMZomomR4yb1BrKmgIhwxG1eo
isYhYazyXT6m+a02Ky9yk7KCkkiB7PC8/6JdrW4VvGRQrRH0m9uJ8kUVcfutIbqNmnLqKXBz/TWa
wYXZt3T5TBqmWAIaH/A5hx7B31opyF9eK7e4sGy4i42UppbbEYa5Pamvo3nnjlc26EtPvTDxJLSK
JnOqUZHrzckmNTKgEo2UvCFt07y2Ylx69uXuCVyqaakKWG77c8+gJDLHwccr3nvu2K+WooUxRqei
ldOgQHOI5lW3HbbQGdvRvaOPiLxUT27YhqD+RXI73EwP49PwZL8hJtp8T26NbRx9utKIF3bZpbtB
x9ZUWAa2cZ4frPw7ARLIaB6SQfsxEsNNAhWxa3CAC/219DyY2LJrSHkNe+CzoemV+7wRACxeczn8
uuzGtJc+h7zsPF4yjgalfRsp0yUvY9JXNxM0CELDYHmE2jMkVFDGozJtp1DEsRHWZ6guKhjmpxEO
HYhQiOLKSfbXhirkg37eLvuSge5rgqGCwwZwwne10YeimP2sfHSrawXGl25ybuwf9mRtMWkyKGfs
ZeqgUd/AAw0biQUte8OUu7ZvnsfkL8bq0tmgmsSKXcuQexzZ2m2tWrmeXGcO8hzhVXPujZU5oYoP
VAtyM/czgKgZFJU+niiX3nCxfOTD0CloUIJp1NU3ZiVFoMG99eeuhmvMTHaVI67c6cJk54sFxUXl
wZTkWAYhZePHdQNJje+/9w7LZSTtJhobWEYotIaO3CwL8IezEaX60G0vMEAjlChcc4BfmmeLhQXl
tdnQ8xYN5ozZXSIGvgeEyNr3WeNecVJe6BNncdSr8lpNbUzUfqqd2G9nOz16soMWH6uhppeAz2ul
lfN73bJ0NmlKIcfcQA5TpyQ7xIDWbkamf8/LDgT7zxOoKKH8Ug9gu5gdhzqawCnGaWFEq2tbyIXu
WLqcJndKhKpHqENZd4o+Kf4CAazfGlZLR1NK23oo51rttafDJP9TDX/q5g5wbb+hvyfTajvnyfLD
AtNOjs0cUmCDmEqJPPmu2iZWll55g0uNs5jcnUHdLKEmaEBOHbqIbRTpmUluBR830IXdbRk3LTtl
zhDSxFQoeiioquEe8iNbx7E2yDwVAVMS2IWuPZW1uFal8+vQpr2Mphpt13JjTIe9gx3c73U0z9Ec
ZbdFG338ThdWKWcxvc22080gAVBqKmiZoerczL99fOULj77k32EuV7AEsf6lhOyrYVpnWbupGksh
b5qzMCfOrtXjb6Ws2ez8ED+MK53OcLAbGLu1JSBYdgfJ6sC49iaXbIElVKIjVZsrAZhiEidwvhu9
hpPCU4eaSrmF/T0EvM2Ts4SX63ew9m8J7Sn0nkkbTn05gEIk2GPrQW/s46Z9z3n/xQ7KFsYAZyj4
tGNP7kH8g3wXn+Hfg1Y1TCDo0eXfxsxbCSjlGVW1Skt7PXAPOerSkFfuf2GeLTkVlmVNdkbPdqz7
4Bg3mr15vxdft9ligcgch0GpBgMeDqZWb8W0ku6VMMO5cX7VaIvVwbFrIMlp3O/HHqVuORL8M0gL
oLBjvJacemEyLTFuUCVjNHMbb1d1p6aDPHjvXpmmF1p8CWuzMPA4aDLeDqFDhNaEjETB32bpXNmC
L0zWJaVNKpKN9dljMvVJH+g8t0PpZWvG7BNg/KAaOfq14cafV8bvhR1/iW0DNV1OloIVFjvgvJMR
Ul6IJDbRYBX1zoI74SC9Tq4rPlegxzvwFADrtMpJPQY4GSO3jzr6GcKBECPGhg6kjbJux6SarrTG
hZFiL6ZX20NRV3o5yKYD6w+1lUZGbZdRY0Hzk870yl0utPlSab1zVYWYmqH2Q1jUEXTF+BEIdlWH
Ir8yTy+Mx2UNk3LzVkAZAhA4U95kXbtNybXA74WHt88D9YcFlzo4awKwNux5et9Wyi/NIuxxHKHJ
ret2YZ1d23QvvMMSZCctQuZuRCuhTLDToXOtlONCTMdeFsDaajK9XOHCfQCVxG1xn+yHRzOsw3KV
rgbfCfVKbL2dfLQP7r5b18E1x+evKU6gdCxOBgjjIYNo9NQ+PdBbAJm2bNWscFCHSsFNdmz2cgWr
6KQP+b6OrH26iyPvUVxJMfoLjvOLZfDdmflDzxU4aWF9TeEJB/EWGWjIXx7mVlnQMhj6waem6T6m
jlufrLGFywga4og8i4oZN7mj2xdvAA0nmIt8uoUiX3uoRMahpQxaaxUUatRpGDfGtBvwPaJlTYXs
Uu0NoVVB4hNajcCcdcqKGK8af8gcd1U4iq3HshpCRAbrsOJeE1R5S6LZND0cdl25q1uP3FQglAXQ
w6hPI5f8T1qn0x7KgPRlctN8ZdPSPiU2T/eMQs8kT6CKUU5eekcsu41k0tnaR26ku+nAyXuqG9Vv
W8eExnZRs9Bwy/IWqonpn/MIBIufGUC/Q7UW6PSpyB4lFb3tz0QV37yuTsPK7NKtm48VBGAk06eC
UeM1Njp+sKAeDiX0KgmxRapPs6yrSLtO/i2rbcNnVj089SMbbuCoQ8RM2tDmpRqS1yipf3AllDEL
MPT3ZpmoXQENT/AgnS4PuS7FBgXW3mYWEIE2bKAKIjA143WJjM/7FsC5yGqFc9uj2Y5AGKCoA5S1
e1uzbk/7iUCtGmi3lymGljm8RMWqs0xjncvS2KcVgcJpqaw9GS0SpKPhbTPDMIMWakEJXHe9Hc2G
kNAYgRjlc9oncwHmHeot4ykdG4Q/CQOtw53GKK6EPhoWLR4bz0X+By3Lck9l+xzn8AFDvtp7I14y
VXtYJND6HuYhTGZtXKU7XFiRllWVwFBC/cWr8j01qdQQhRztIsTgwqNkqBd9kITBc6JViqK9gczs
taIeKocgmDSr7Lnq8w01ePKWkcKUvgdOt7QLvelLSwamq66B7S8tZwt7m+sEo1LGOAC50rfkCzTc
P95TL1gIdHGIZsko3E4LumtzDExoXL/JzAQnWPLt793g3O4/rBuCZnWsZUeRKAgvaV7blvLlnE/U
B1LymlTCpbdYnJ95Azh6Ogu1z7u7LHsoG6iYiPuPX+CC0bGsNk/RLpylGCBWfxjpHCDnIUgqY5Nb
xTqfqtXHd2EXgkLLmvPU4GMmOvSwVjJ7hEZKdmjiytw2WBc3LtLuE6yx8Fv2KHHdZX1t3Z81IV+g
PY6qUrvLfc2AzMiLWN0OXd6FpWQUAcq4WhOjqTbFTCC+3ZbOymyh39dUk3hMM9tYz53OtipN+KrJ
XLkeOk+Busm0XzowF3svc1fKhrJR0tcKwriFtbWgtL4uhrI+Znam7iSOa5C6Ts8pSbaIajkmN5S3
bJebgxtihdY3nEljBZq947ueJpFuRbsBKoMgBkPHCOZZAVkr9XeW3H9/Hf8n+S5Of21K8l//i++/
CuTyZUmqFt/+61FU+O9/z3/z/37n57/41/q7uHmtvsvlL/30N7ju3/cNX9XrT99ENSzO6a7/3k33
32Vfqvfr4wnPv/n/++F/fX+/CuQgv//zj68CbXm+WpKJ+o+/P9p+++cf1rn0+r9/vP7fH55f4J9/
PKavWflaf/uPP/n+KtU//zAJ+4dDPcop557lOeeEZ/39/InH/wHFBQdkDIpfst8/gbNBpbgl+Yft
UNMjhLucMnpOAJWiP3+Eq5mEEM/hxGKcOYjY/N9H+6lz/t1Z/1X31UlktZL//OPdcPq3YcFdx4Mx
7tmWaxJKubWM/5CmR+0ELDYEUUoPuYA6Wc3DBIFjoxA3iT3cKK+9H01UNKHKDBxQk0KLusLALyAT
/GkujGNSNDtRNOTLiKAmPJAgd7Ih3WrjjGJHJfSG9MOTyjLz0CubHNypA/F2zoO54WINHTq9Bs+1
/VI8IMt9eETE5SwB1tlkN1sjTACNyFmdjsfcaiAbNeY7BJXk7VxOB9Te5w9Fp9gqK5Dfm5n6Str1
u8n9c+NAGJlT17RN1Ho4y7ACK5p0gPAWApEo+jz0Tj8e4RoeFTGObTr0foLg7s4e8umUGfVaWbNY
o1Jd3hcK8uDM1v3K61S17toCVeq5Nz2kPM5XTCt39dd75nlih652kyPUk8q1HGwDBWq6CaZkzEMd
G/qhTqw8nN7/JUXs/zBS/x4OP3b/ojATgwspKITbzOTMIlDaOu98P+wTEJbr+QBV0zWb8YU7Q3NA
UhMMgBhrFMmeYck0n+eS7WG3iMBBdT30lZBv3kHMOTRmmhyZW3VrCNnRoNaOhYBccuXc+R+9wKEY
brkEQBCMfMQRFntZ4XmTVbcpX5seXOYzr1ofBF95K5JyODRQ29u2St0iGa46omIWGmCWmUJXTb12
tPZWkA/sIShmcr89/6o3pSfXab2noQARsHOHlZzKMsoLAsO9HMBYAHbzpEbSbuGUGU9ObvqjMbuR
O3n9KndK++7jLng/Of44yPB6Nme2i2XAdSx0x89d0BSmyyaLsLWRA/gQklzijFyZIuy6rHyQvXNO
Hjyru5tGdw88Ar0h9cyQ3EFIAJVEFnGZz1uL6AwuweHbBI2ZfQfddV9aVXODZKzG58or7o1SriDY
V+xNZtEtH0zhF7aXHKchd/YGwv7n2Lrw9hmO9acki+0r59pFnQ3GmmNhHXSRXM48gnLvRSQkaW1m
CbcY1q7R7KAo6vctTR/yLs8eemHOYTJpvdKATSXQp48hRu3KOPvWz/y2h17E84y0ygii0klgGjHd
52CJ79IM9vPH/fHObPipPxyLWQwzHlgFz3GWU8L0aurYTduvaWLqqDEnFnTJOCCkX7Sr9zUA9jpU
H2AZY6yBUvglBZBVd5jyuTEA4Dy6b0maoRT0fSmrAV5ft03EocjhI/RY3hgskXc9Q5y90vODaXlj
YGVJtnpfB+RoWtGVN6IYQT+/EWwUwi2PmR71yDIaabVeBl2jelj3UtUHlpFp3cJNDQk6p/o671HY
hsrqOZG3BGwNf4YW5NqG/uHRndOHrl9NEDymXeBIUt2pMkk3s5c468mcd03ndlE7duwBJZDtFdOV
/myTnccLdkAUURCCDDDiLRP9NUs7q09Jv4aCYX1jUInjmjEcYsa9sGr7HunPPXJsHb2zSDnfCcv5
1I01wkSsfosNsw1zz4gPaT9DfhK80S8CJGWC8imbgTkgbJ1Cq85epQ56I+VOs2KVWfsQFvpkTV31
Fd6kALvhBmow5pPZAnYXt+aVsfYOC/i5Z7CBO5gLFpJ0qbvcYKasmpt56rs1fR8rLaglOX3yqqOl
J/MefyWjqajrUzvJejvIagqUB4mtKXHvsEu367Z29bEuzaeRXtsZfjbqz62P4W9RhixLC2bKMsmv
Fny2NSXdGpu9vdVVWWwTGMngkPQUxSIF3YMNv6UGdD+Tqe5DhzYvYwd103Es46B0gbon/uSNzeeP
R/M7QX/RZrCkHAuthf97y1Bt4nim2atcrUdtiTUBof1OjjXzDd9giLDivC0O06zP6AfLnDYCFpdP
iW8Jzu+Eocm+LLIZxrs3v3L4wYbS8sKpjutghKjHgbQuEDNWNwdpJeqoHyoHetzWzZTS8ZR7Vr2V
uerD3CCjX0NN4Jtt305T7sfWPELUtSRXTiYuBsNy+nrc44xT+J4wd//DCkk1wq3UFcO6U0bY63Di
0w6HlspvCMTWamDtBjY+pE2P8DgA4H7Mp09VAacFpE5RY114gOOcHK8bNjbRpm+n5hA0lich0VRH
QqC228Ix1CfD9AmqTi+pjfinmWBj0a27kh3TASgg9ZrIAaTFzAIkPeXchyvpodKKbME2+26XLrBs
k8uRHM2xmIAOGlLP5KuBEyeUyg1tw8qPoq/uiwKJWBbptc88RFyzoX1Os9NE2zIcU+M2wWzxWZNH
AAipQNv1NyYa6ND2G2F5t/0wa39s0wM3RRrFyC2K4qaFDoBrsgMf2Yg0MsjYxxNERHPEgVaGSjvI
72Ql8rr6kJclW3lZckoH3JpV8punjNu4nncJBhOKKL45VKQQvHk2kA4A7WJjk3Ft37L5ZAqUeMSF
XKWygHqiMhpw/h26dlPzNBq75J7WoMZ1KrBapCkguT3eZla17xVuzcY4QM4viTLhNZFjxX6544mY
z1pJIqji5jzYsnXXoTY95divaWfta5zVpXBg66AG1s/TWaH+tYX3r7bQaBkJoIB+qI38KZPDm56d
GKfGyh9chtc1PT+n2QBFYS2CtHuF4muYZeA81hlvVrRG7+XkCGNuBejSE2HemzLzVS++t3HSh4ll
tv44tcjp6J9zJyXA8UPWwG68r+XY+YD1eBBGwJfhPOQKKTY5r59cDoWLWPRwp3WGhcxA8udI5SfS
dNbGQBltU0gHs0S3yKaD88wF/AkBo9xPp/pT3iOzt7Ehl64fob68we57clze+ry3UXCT968pkrHB
0IhmdqhL4JbtMIbKUoCy0SayAL3z3Sw+8toNVKytFRC8GPRlGxhJ/8WSpPcdCud3CZc3YavS6T3f
SB3E4hzEtTvTz4BpXUmAsIhpwJOEyK3ZZJUfG/RzDNnWIINLzUxbFSTp3TSxOmCU2D61xZcpmc86
ashYlcm4EcVgRWZXpIHTdmDzj88Shv8ov9r2BOIR655bLEZx333JbHXoWlaFKqufWjP5glSNT900
b3EUizyTVatG1APC1ttWNG9J0TMQBfrnpCSQelLuxpmcLKxbuDoRgYtapBcja8/QISkM0y8qBVo0
x1CnHdRNvB7uAVjOyETYVxlQyn0c38ALoXbjCPL+zHzPIY9l0qchcgFVYPQ2988iMa6AuxO4gc2k
8PjQUS6QhwkJ71FFJGtucsHrtbSwPkDg4sUtC/XoVJ9Qw0BDM0aOKUcyW+a91Eb2zGxWQCYbEU+n
wclIOl9hkY4oLk6OnqhPyojbKNfedI/8mE3bCPbJzsbtaALemQnQicbS5K/VkUAT4g1BVBH1cua7
DKbygSKeCkkKIzB0Yt0qZWdbsyNyU8cGObXSmgJZE/YoVbWCpUuCPlHdpjvbLEXnPJrnhQjrhvFg
o+rFt62KfyOQiiqdPHtrx7u4y/LQ0SghLmjjvDByD1fa9Cwyy9y7tpgDT1PnZcjGFjXShTjEqLL4
1MOPM2ELW5kqa9YJuPebppyNKMka8/OMg7DR5+ljO6X8QJVogzHhBHXlLSZ8Z4EZPBtQM4T7ewKy
4tbliH/GXnc3Ne6wdw35LGtVHkg3vzRtYd4nvU3uedrawahlD3zWnmeJdQOig7w1AAlcIYDwhGNC
57+3HtImX8FszG/t1h5PiBYwHN6zT/N5oy4TKn1s8vozN/KIDbz8qjkyiBuZHYDGIVgQAMhhuuhC
yBZad9ItoxZ956dCTZEzgiZUxOZbw6pdnaXsUbPq+H7EcAAwXQ1nb7TkQ+gAh4mQQ98dJm13B6OM
QA3Fudey7ycsvw9SDjSqRho2hQiZsIqgKHj12AJ9ctcVXdR5bbHqAQKNtO0aj4a9pimxnoTrbntH
jNvJ6JyQSuI9K53dY59X3w2Tb3Qj431m28JHmRx8GzjZ+oiO0ONMU8jxQW5pY/Vlt7NiDH1dlhjW
duyc5rEVmwHs1QBDDptcWlSPhWt+ciGb8MYyc/LdiY8n1+bFIRFeH9bGVAddxcXRi63dJLEy+ERX
gUaawzOOzYeSYzXNKt7cqboWO2+yi5VXQ2BNYXdDIsIU9FZVv04SkpwuzM+dB3PnsTaM+/efu3Ie
grzqITefJj2SxWN5a5eNvNVZma9Fltp+6s3o/IKVB2546z6l6mRZbRPg9OSs0rhTJ33+WQt7YEcy
+uzOVAdlI7wobxP3pjx/ef9Xs/KgK/jDD7rZqCKsDw6UUjLXF2ljrZSI89uWzH9/mb1KR5gkZvD+
AYqkDR9iPWPUuvN0wHifDpbdtcBReAx6MmeK/vlnCtP/r0///S0DMdsrdXM0vFUipXniJbZbJNSZ
p0bR3IfprLZ5YZMYKMwOtkAfFnmB5JuzFV3lJo4OTZ1GAtbBTcHaB97W6igteYCGD8+DqswauHY0
YEYJRNLBsxC3Guo+vjtaGRiYSINuqypdF8I8cx+7u8bAnvRu045gRr2f13hbpUepjOMYt81noyDH
Yq5tIL0xEEFVRmY5j8kaDU8dVFojTbnto6Hg8xcO7igAQRV/hBi5b0KLc2OMDcTMiVs/obK0n4b6
ZNpPnZDyzmZsvsnTPISFmE9wSITCJfnxr+9y7dabCpaAqnosFoZDMc5dy9kaCtv+wJ3Op4Ilu3Rw
Akg1tnvMmrJccRcRJtRRdaEbi3b//uX9Y/P8O27Xyl0C0C+Osn46VGbmQ7DcT9Ii+ypiIHYC+BJO
ec+etTbqPZIQOGya7nuVave2FTXsboc9xNPgVwwiP6GGqLJveQl9Qkq4XyRT8lBMyKU3579WImFP
4ylGwGVVczs5wkquIxzIVGgNjvVEDGdVG7KMUBlfBJzSxjeSln5FCDBscEK6r3O3C6YaJq7Xhgro
pdQqMM4Ked8zK7+3OE4AYlQ4w3igscct5MXKsZJ35sifNAJOPq/7bl/WVB+7/gk1Ejg+SKPEqRfg
4wekbmLVMGrHr1A3Er0vN7EAWxIBqk3Tm85a5O2DaLzu4M5sLcrzkRLigLsY4sRBXtI8SisNv2Yx
GSqcZpxWtGiHLZHqye7UfBKKfLfN9k9wMIvbaUAZApvs+AbB2CYYpZfe9gWrIgRQyU54onwwbetL
kudiY8PBvXEG+gBpz/TFaKgO7c68n+FRDsdmEDes4uFf925R87/TQkBVjjg1rGXdP9fFrRgHlNKj
cBVGuZtDkSAnUNPFyeH92yGpnv76cwpoUlSc20zyuY/AYqFh1yObKu3yCUnVjThmMvsGb9ewfv8O
YkJIfhtrGzxlosNaVbDTVentqDsaK1AAaVjVvbrP4+qemL1zUMhblaY7D37mmtW2RFUrSFEvtfON
kXheC1E6G5iN2Sl1UVVNVQRSXHoaGMKdRZYdO3swI0v0yAvAM/jnpCc/aWL3Bs6bvz1oAMq8NoI6
3+y487lTwujrm9kMO+wWN3dj5oz3UiVb57w/5NQp/m45UunsoB2KCnBHObfmhJKQWWzRMdbz7Fhj
ADZ3tWaqtiG06to3aQ23ynlDHaCtHEM5mIIE7GbbmiX5uml188kux5OsCF3ZQw12foFq/NnOffzD
rs2zgD3ZFNnoA5KqnwYjl8cOk9I3OSaMTsp4kxVE3UuAwN0h9Q4aVj5XaXp8/8Ls/PSXO4Gbw6rA
U/4fts5juW1lW8NPhCrkMEViEJWTpQlKtmWEbuTYePr7UfsM78Ql+ZwtiySAXuuPDOrcfE6h35d0
OR3sWdYnPFxfVeDwH7u+OCygbJExGwP6PyDCW1Eu+nkGdcRoF/zV6JMo5l/DapUfY+bKo1NQDeT1
JM31yrnftypLELnlpyZTz8z08lbaksZkT7/8fP7C1P+Z623nTebbQPn8naVPkiVNYs0BXmaKs0J9
nkIhRf/hGaU6GkWHLppofyDaZj079uak5lZY8T6YGYaoSsQYboZH5g6q1MbVOf18+3N5/vydsWv2
yQpMO+qRb5wyS9tjQv2p/tK25R1bNu/JFvzqsPWszXRW/VJHfDDWK4kx//t2aCf5OOYUba10p4/Z
Kl/+v6+ALl6duvGQvHAGWxCFx6Do6dzmbUcs+5gb7a2Td2QkiS0PHWLznrt76zp8idXJb2xyOELF
dHqzE/yIW782butevVaWZj1sQdYfQDHckGgLTEuaZ79uWtNFLHf269qOXTTW5f+++vlfb/97Nsue
CG3DWjJGK6s+/4cfi05sidnsbVq0jTjkddWJtLMdRpArA6GW3g/7WWDFWjM1skXUkIaHsmbIkIPF
Z0nh6AWD7/taLcOR6lbvtu5G7xY7/X4i8PfWK6yFgnFVtYeymf+QJ1YC2bEK35pl1M16e2f08Eum
TS+KKfr27ufvTBKGzsJswlH1x61S/UcN+cTtRDN2r7V1Cpuixz/AK1k4ImpIjqZEqNtDo+6bB8cX
rAwLW0jH2hyNtmVcwGHHJ8dvP1mJ17OkI+9jD7xwEk5+J7N08111l83r//4osxZ44IqTM0/YdNGq
7x+cvNmH6rC5MgqYuJ83nlVxPYrqoJeEQe+r+mw6vYn/u8LZGR+baZ1ikBo/ZhTwz2zikNjteytL
7U702rdeD2OoCV+/VU45HJfWaRJVwJ5sOvayvLINEroKycUxwqhszhzXq5WHq1d1Rw2K684zR+R+
JA4n5lB4ZpiDNaCzK0oCyoL9JZDWYy8eg3H8K2rlIq7h6BKLvZxp1RkQO+OP2lgPK9Xp597zi1sU
/AYASm0dO91BhzAWDCer116kXTTJf3yEIG+Fppw9INLQGQ6qWJywB3C92yFLfNvd0n5tu2NF4Msv
e/le6qZ8afzifjd681CLQaRCBXsqp5Fjkqa/Kv0PtNRIfpp++K7Vr7IQbVfDwVTwgV5FQI5x3eWR
SdwtUr/xq6C5l8bUnHVg9/BnVsi91kuJk3sgs8jnHFzz2FiXlQ4pU31KEuqpujgLhMCv1bCVyW41
sT4Z0wU51XjbfeuE/v8GPojWepkuq+1x4DvZUj3MGEDWbCp+cwjusT8Gd21fNol/fdxokyZjXdpb
3HE9TgQJLoxuLTfkcv1VxbY8/0fh0cfYNC7cvC+qh91uBx5DkE81tesHVlSVrEC74dhpCR+P+crH
+a3ljvPcrPLAGGqc7QHxX2+VcyTmKjsVPnmo//1ofd3Xy0CVqXBMzGHXqVPf/bqI96oKa9G6Z4OU
3au9pHqCQ16iwZR7Wi1GFf9cEFnTfP68gfS32JdmCgz6FKhZAO4ck/+O372UYyKC7anzqOeo635J
9h8U2qzkqewXN7sR+CqF4bWC6388VaYb3MJ7vDXtJOBBt9+6pY1PhlT2ZdbUU+GTnWANy3CYrpus
Y2gtdd3+v+X63Q4MifZ/NOnhmYkxzfjk5wxX3DBqd5su/2YGOBwdeNt5+/mYfii//y6drN0aDnlC
wH9+FCW6LKOznx3pmFOfdDkGMdI9rGbmpn9MLnKIPNfPcinme4dGdLpNxLuRQSdUonnOWutpWYvh
oM9ZkYrdtN7VVN0Uymf20IKXOtvP5koK7zav641trdpbZjf3bp3Jx8XF/B54gxuOuMhu7KZbwTuq
4V38w+NTcCDCtLWi+t0XWXUu8tFOciqiou2KvP7sFkBQ6rjIGQ2a5CnaaLV16Mz3lkhcPiC3f8Jl
Ux1lnb80PFFSDaLsrDwY53zgZY2Ne17Vvp9+vmp8bz+t17/7+UqjWSv0xj1LpA7+1Qs1PGFBlWQN
9Mth0bHMAetweF3PH3a5GpIEKYx8La3rPw4vl6gOw547Us4L6T2e18lVl2Bec+7ZRl/fgjwzTpO7
zKCbX2Wm70/0sg8nudll1PAICttG6qef1+nWEz2vUjiHot9efzhWyykffo6gnz9Wwb801d3tPg4J
rKR1yXd3O9CXakZrM7OCg5Xf9ZOhnd1GS82f3d9zHoK2kmwxrCs+SoJ08Dz/Uo6+dZI77bvN6Nx7
bjOA6DSfvIvWvbYIJH2mI1lqKvdDs30ZagT3XfZKaxP6ECg85SFvcUWkngOchQzhv51vRpB5nDf5
7ZcmuIU8a4AGlZ/2OJKjJi9Aelgk3vBnNAIquqk7K9Zar/rfV7nhRKLL4BY9czvXlbYnHYfRZ8Dm
2cLL/a6E+eGUpX8sfeufRmli2lXFeNE71iiwqLtaVtMjILwWVTgckAmxTqzOuSyzGkeIzVil6vfO
LiYGaX+J/PmK7ntBEZe2cW7l4CZi2OowSL2qHmLwTi8KHJY7ezCri72+5Otws1vzGw+5L6/SRMQx
BHSjF0enL5/8jKs8w+1sN4sNmGtMkXMs7AGAc9UDxGyKlW9zjzNZJseAIzrGCGnERU6U1QJcMgUF
5mnrS2uGLSnI4xFXQMNaQQutXP7Z7eZsIAb0TVklWIJ2AmivYlt/T0zp92Gn4TcY0J20xVFvkHAG
o3vNLNeJkPcWoOri4AVjHTZ8F2aZvN80ZUYekCinN/kLxlrxDO/yIuI4q1KjMADcSpX0Xfbd8dsm
lJwU0aZXoaZJaoAHPxpkUWKEV2EQFAWswPa8Wt39gI/1bNSRli0Zu5Zv4sFPKMuFA1k7J+7hpnx/
ZqgN+JllDjsFTFHMZH7UGuCtChSCx1EeuWy/HJ3BxtRyI57+UudunmanTKdx9G6kEQ4ZjAJD4BBR
VpYY2XyYsZ0fQRGoStYPVd/ViYtak3MRKWVTgqxUXhbV+YA3X8whV3dx2v4ShmOkC+zIVppN4g3v
yizgrbjiw0HrKWM4grCQfBBnu95HzoyL0xD705x7zFym/8qeUMbLPtaxL93D1tZNOi9klPnL+Oqh
ktCDDXdJ6cE/IP61af5Omr0/lwRnKbuHgCt/s/R+Ev84HBbrq9Y4kfTKvdg+sXmbdCeYED9i7VqS
7Hpawaq9L6XJ20l+b6o1J/Si8q2HWAj1Ifg1ANIcJpXhdS2hdEtA7ga1XjkY23G380vnOH82NcL0
ldMhED7R/wsNl9JEpVgD9TfFcGd1+nTolJmapmnwQoxzR7dZVARenup59zaOXZrn091om/ZpP+nS
f6tLhyoKWrRCvULHpxnMTfQ0HwJHHtm6/6qiOSo6hmPo2YvT1e8W5c/KVB8Aca1RPDRE+8UGZdKH
XIm3rJ5/G+WiYs0bvyq7eCWRog9Lz8lSXzOTtp63kCYcSRmyce6N8qPaMnWw1A5Tx1tfjxm+C225
XaqCsOb2WRXf13tl5kD0M00LhSV+8cjM4rKt/FBbykMHXLsb07+cXOyoGHEZLOprLbvvKV9FpAUT
vJxPr9o8bS6BZ5oWZ01w2/qrle5+CYO3VQmmKSt2a3Wo1i2el9J+WdA6hZs5J87AOOL6p2l3sWB4
/Xs1DB2p8sOTXQcn2h+qZ9VgnnCCjz4jhqvV9cfabsvIWP65bep1Xg7mCbe/OQ55uFVbxXsrP3TF
SORXVpqJpKsyInON5tkdypBhKI9K2exxxuJitNmzo83QFDkHlVqFHqEmBosp6td+sCWMhvGpVf4h
X5HJj7K8casiO1rmfgrs5svPewO3Ckxfm9vTdZ/wYrfITqbf9QdT1k/s700yyYzhS7GebyA5KW8P
hCcmr8Qmm4YDajoYU/2H25vobDGxoU8z8XquG0kP1N3b5Mlw7I/TZOZfG5IS9mAkblpfrrwZpxp+
yN81PTH6K7QCQRV52Reh3GusjR1Ih1P/WczRi8dW/zWtbhkOqkuoQufsgkgrtIaw1kYc7Q2BOygO
buzqwxSuOBdN8zXqp8KSWzRXghaq5u9sDgLaoFNMLR5EmdlFU0lQXzBt58E0mZvGZTwuOng4Fjkr
hwEDLbJZUMsjk96rfqbHwTiYeX2aG1yOI4wR7mwtiCb0MBBJzcpgX90XnZs0ucWDqRRLipAGdg5c
MgzQtyFhFbFEbrNvxOzW49PmcIp2tnkQunCiljO5tcLKtAFu1YvqXRXS4e1Hyx+iPjKuTnsM676/
z4dyjEZwpLjTRTToWhOueBovY7XZYV045YGcDi+xrJnLYFXufRXcG4P9T7fBu+bZ4Z0h7gCLT8s7
07/Uo3VqR8njnSCSiHXzDg8vrN94FF77F536Z6OXzQfegPa6NF/NB+rckAmbjNWiUTjBvlEVzita
nxncE68EHwe97iuoANhxH3hJ5mqvHCQqHgwMENrEBjOMx67ttEds7lXiC12HaMMrLqT/UW6mFvf5
lrTaVcXd9zE2xs+1mPrYFiUAuN4Zh6mwP6XRRGamM/JwV1CDx2kHEOui22l3hbFhXapDHsBJQl2u
w3AoTJI/s4Xfg8nurtP6OtpXJgrT88Mg7+h8r+o/LkDk2HvAKbutIg+wepvLt6GWSeFTgZyP3sdQ
mWM4WNkhYIvcgcShsA0N6kOAvlnfzj4l/pbjP2hckVL8G/WaDxQ7d5Rg2npkB3elXHVC1E0tAQZA
0BA4h97LpiMXzGlftHgoh/FGd3o/mabtoE/9sVN6cCO1+tbtpHWvtumwcwQCG48P4Gwnfvs5KvbM
JBemTSqtaFM6I79nY0yWxb9YYm3ov1iKWGiZEWV2dUG+9ljNQcyoaxyWfNkjXjldQ+qzyqGQd9K6
A351fRH5cZBLpFmrj2EDyK5WZOWvTneZJqpmCmc7eo0IYlmoc9dPnzUPyMxh37Q8CTMSbGDpNCOV
OVYyn9gcxuxH2xd1MnjuTTvPRTp1w2WFVEw2RFdXo33UbjvyLAK2qatY/1ZmvBYaiE45hFXjzheq
5aMx0D9hRKfDMLj4u+YgHauO6vhAqlOtwzPlepXuffWwmYEKdbs7O9Xg0mW1AGvov1tpLUD1oHM7
vujEXFDiWVfzzxi8jTtvRDlUv5sRfMJAYCi0Jna11kxVP0r27TXag/6RJuyHalf5TZC5kMZaFYs6
r/l8PZXMq/F3Nc0iDRb9ElSS4Xksv/XMeBCarpGTA19dVAx+9pSx4hioVXr9fQsYB2zFparZybjr
NupFRr4B6tbfEFrsPRqcUrtWlo93YyHcuJoHHrqd4oDVS4LiduO4cgIe6ppTZXCND7spTpzq2bEv
99QRjP4dq3Citu4FtfSl3QMj8pkGQ5pJjBADOfRIWPiWCpdJI7INpi7WzL95J758gsoYahkpfBqL
a8WitFQUbma7yFJvqdORrT/Eu/PWrXoTlUF5yWe8XMHiEWlOyWKodNEc3I6I3yB43Ttje2peQOje
1LbfGumUT8z9mfOIGebgumzTtjI5QW0KO7P8y/d5PuhivKkUwJ436wd/APWvt0tt6EYkfPN1CMj8
M+2KEZPeH4TJvFyZcxW16JOdszbXv0ytfslLhSlMaCen+IN+6J2ZHsFU0jXOxb5q3+zSlo8G0Rvo
Tr3s3Vya4UAeUQxI3YWjPSELq8sP5S5u6LhucG617RF/Vai7C0dKNhYxKBS+FxHpgaEnE2tXnA1L
Gy9bGzdi+1KGkZaBJZFD7mNY2T084sy3DZVQE+LgaCownc1sGtW6BiFH5JGhlPFVH5+kzG60vP6Q
+Lmn6UMDh4tntRPXNW5+RDcHAAvLqHUda1qet4fRaKeUcK8zGXNLlA9zjbVrYsAggKvBWx8H64hs
yW1B5bkO6EQvE/g8LBSEgu3mkrRjK29u+1ah+zRoS6095IOQtleSzDqb9k45R5UfqE9laekKnp9e
dbKs8QVAxY38avRPmut8mDC2kYANijdDbWGg/9IxayfTst13qibdq97oLcsk64Vrc4EsflKUHCOl
lcdzV7yYHLLX4wbE1HlquJSO/coFCSz6y22FTanl6h4rp30aCnsFQ3JV5LYaKRdPm+kQoDsX9ZEz
NM1NvKy6uq8akWrO2t5u7nLZjEy/d1rmOpaTSBkmCM5uNlE2e8UV+IIB7rzlWGDViDSDfs5msieW
juXWqsHpl+HdUBkXGiqmriAEbwdhVqsFZa6hXd7e1sbjQIAx2ietCK0iT4Zxep8I7XFG/3dpBh91
jpzEq4JThhA+KmQwQOeuR4eg5CgoTScyGhk2i/Wb6JkbsZMhpm2KbVOT57z+Bbpm3VrjwjWYQ0GR
ms4oYBwsnqa3ztTfOsE9YdJk65v2P6d/EUytx8GwsUzSzUtTDDjQ7Kq0J2rntPZ7idPuXPp6TGsD
OibT1MDv11SrNi+0mlFPDS2/zM38114Q5JRfoi3bkEcQpTmd8Wb6ZWpvteLyqsMq6ycoxapGzbxx
HDYjJ66vJfjpp7g5OUqscVbBY/XcekwYO1XiZY3wKthReRVfOApRI5vESPbd/FszYTV3xH0lEUdh
aft7NOnOP81AF+pQYBDOW+PF179CynwM9O/O2hfCPGgMNdzNZWGUR8637YIh8zd8SuhmrXkp7D+j
23IDXH+eqfCaN4ZhMcxakVvs1+x2zItjxUMyqK9KIuuB3G8UCQhK4F6WD9oTCoxVWMWnrYAh0rkE
EHCA7lWUy/bux0bOtTXWCBb6D1WqIHEuwyTNNLMsM+qdnJhW7R9BSm1EDzzPUJ1S8GUVv/QNPmtg
7CT/eb8Xwv5bdpuR6jNgc18URzFZdSiD+nurmF/8TvFkzdZoUvUregZac0b3t+Z4n+VqvDlZLbnr
Oud6nyeNXmmx32wA0uvBKHQVrfz7HEWkjF2h5+Jal2hvQR3rM0NvKZlGTUdPvLysD9aq4BBWk9u1
eaLsbkiCRovZEHnq9+NlnHr+3+X2x3CYNNe8oKoSdTNz3wdC0j6qQDOiiTdflxqz/3Y1gK5Jy7je
rVOqW7qWljg2uZXaU2n8mpdlCKkcGg+91QjE9BzIu/ZJ2mQfBv3Gk+/6x5A5KOv1akrQj/GRyS10
Spw+7qpx6eH1XNa6Ru5iONdkipegA9Z23OUbwbgeusZusdJ4XEwempZuODrTuh4tNC3XiSrMS/fC
TMbDCmjDmxsL+sON6RH76AMF8LRv76Dx4DrmadQ5zNuRkXRtVGqORPIB6ok1Z4416iFt1gpYyKD5
ySj8EFkJ/AMAu2k9z6qDlTvWpf+GglDzXB1M+W66Mvo1skkGnOm8BwM/orKHNDNuB8uKm+vDu6nI
U50zV+e20FVcBBmnQW0kjqyneLzKJQeN47e1HAMR9Wc7E7BnD0OOp39PR4/7bi2yi153X43RemEB
3xMa1CJkFgIvXQOOPa2FcU/gcHCgajJpWDGjjrtNX/WD7uziqEnvSTe7Hc3xfrA64zqycYDaes8t
Xfy1SHRJpqJ/nZunHZw4BYUrMcNSW+3It3Ju76gkLmK0lq8O3YVLrYIndA0sPGt1UiSIpKJtMxAO
wyRlTJ8YbZgpaHf2H11LHdZkkBZbsVUsaVO3/6p+swBmNg+J52dn9ym1zm3Uk8TD9WkxPtXMYJi0
vEgi8kZziqepeammYw8r/rTL7C3AoR1lBWrA2YsdkYHmuQuBi9bcJmXjeeF1A4xtQ94au/4KF7oc
zGFCtZXb2MYXM64miOZFRCU8IgPgVvNVy1DhIu1y92SD4orqOT+s7aaI9Jvdgxv4XxDSQpnHymjQ
omjBQyD5QttVhTNDXNB3wu1UXezuM5PxcNwaplhzmWPlaM8DJZ1JbZsP2tC9D7nLc3QzRdy21Wed
Fa+o7vxTtctjl2V/xupuQVsebgVF5OwYZD3bh3LhspNyvpEmVfMY6V6bwP8XYAUPNt8Pa7lAZLVk
EXB22JZ5UXU9XRbOKD+nXRFoJQi7wPsk2SEqRP5MxeJ0MQtw17k0H/MFMNg21K3mK7pJBqRT2TKf
uELHhBQReWRV9ZKVxIm89w4dz8XEKczflq9/zCsJRqRT4uRvtkuhi/lg4qNbhiKpvDlD1cgB0/WP
w7g/7Sb2334cj6blspMofPNj4Tx1a4sJKmPAXy0bYLBdYCRaa2Fq3KzE8SVnJ2hx0GfHbhPeDVlQ
L7vs6CKcfykQszlfq6R3L2PvmAni542w0aw7kgf3LKRnHAq9b0PHG8fnb2/Xh2eIldegG7JLXvt7
7GnG0fQmWMTybkbYddMbzus4oJscGb/j2r8E41QBlZf9eWRxdOqgjJHhYjd2xGmGN7oac7oko0km
MdY5O7AKxYgV2tBcPVAn3ZAHi4N4zCGL273yIDf9RJSmmbYC5NwarX+kqZKFnSOI6Rj0K9ET3N/l
D6pstlSz+c4LyDkVmplK2x0TyqzEYfNo+6XCFARYnElcYRLytFTgSUmd4kOgM9eC5tkM0P5kuSWP
4+w/to0Z2w6LXBfMfTpV67suOxaiqflr9CU6o2w3EUUXR6ZD9i6sRbOnHRt+l0OxasysiHxOtg9/
sYinrBw15BED5/00uZe1c4+bzwFfTV4Nv2ggRRLDac+wHBdAdbuHFKlDxNZKQHol/TvYiFRX3PeW
j9jVM6W4SOKH6G2wUKeNa9SOOD9Y7b/GnOEeccTULO2p8eej3WcJc2ITr2QsRUhSwCurTh36ACx8
1vIOTHqNi3UOHghAqHEaDDzKnaOtgMhcSdlvvivrBn3os6abJK0K65Gx4QYCeU6XwXlvCZJBFua/
ShNVrebubBJAvNs8L+d8Nn4tdf0qybsnz4EzyaWdqGq3PNFHfp3WAR6yy+W76Kko3Ov1HlOHcyMx
FcR9R+6j76DG9OHvUn3AcrYX1XzquOQpIXK+9iojpIkzkRgvxXBtPCCjAi4Vaj/Ws/utW+ZTEPAJ
iRVGCMNISSyi7EK6U4t76a1/XGT4SDmtm36Z0cLy0QxeaR12nGLhJLU1cS3/oHbxkNnO0+RhaZf6
1ia8KgRofbEyRLIkj42GfqKDjS0GVlZYoSwvQ3cs9lfCnlGu5AF4cbHHRF1NGFFN9n/3qnUKXKSU
6mEmnP5m27N7EZgp9dUuqEBDNEnrPu7zGqFNWA/sCWUaqCDqTdlgTlB1YqFzRbvxzgS1PAQesoGO
h6swEMKXQbe/kMRYX58sb+tiBQd7RCowW3rc5quTdJlx1Fe09IE2PeTVHyFZydzlWHXFqaCz/BUR
Ok2I4PiUhCW4Us3DPKj2NM47OjWXx047cKH22KGf98lNRdWyci3NGajafGA68WEolycbMBd7576+
l6552QOf6ZZK6Zulvm0pm75Udn3o9Mw7lVmBhF//LZBuxRXjOyej9calVOBzzt/WCm67tLa4KTpx
Wgd9SSp+xvqdSzi+XBTB0esYUkWwFtAOsx72j6Lb77hR9fve5+YknaK8kcHjqPfPGKHZlgaeI6O4
82F1wYFyddNowbMaRvMOaczJAzUtJ/0fI8St6qDM/NKwKRbIRGir3MDpMUznpXMxgqz+KTDh0ALP
iGZfGMetcIBySLh/8f3sNW8wZu/T9kuAMKdc9DD0kx5rentU7fqYTUYfdZzE86Bp0YyVuM1PermO
N7gNHxsHzMQT+k4QGsJYuiQ/WkZMa9Eet2s3AANBWrdGdsgr7m173BGeFNw55Igj2bz2izb/GAsI
+XSClwHFPOtR8OabTc7PmmNL639lZgMoOFmpsNBFqL0/zaMn4g0JLMjvRoCXvEitgWFqGLUn4Wsp
8b2XIceGZbdPqiPJf686j8FNi1nSyxtsPpEdu3PlA2IzJaraYUQzMai6wQ5UPHsbsB8iYYRyUdEu
v313oSlLAw61uv6dy/lzXD5gBOyvfX6wBrtGOeOYN5355QlDpZiY4J485wKYOMSMCn881+pD2Jq/
CzoHtCgsCE2uP/tGd0QIwwLluSLUOSGXLUiD2fllmHY4DXV/2kT7txP2cwOCd6M5pDh48tEe2/Fh
nG9t5FwxnPVjPQAY/lnVoC5yc2M/7OptiIpslFFpScw3ZfEwbK6XTkvenj37vC5BWJeo1khk5EeV
TxvEKTwOJPVWLdN1MoJH6Ojw3cYvd2ytB21lL9uFyX8q2ZmcdPZqJvzOSNxC/lYklVdlzZun9Xa6
FWVUD2z0Y2aJNB+WezyWXHYMzzv8dq7Gd8QED249FqHjIDPpWR/Pdo7cqtl9pOALZsCSBkn8o++t
upu7NnuobWOO3M77ykyJwLr8bDP3EdMOD6AN7xAbt4osapojr9lfoFLzcxnUB6WV8YqyBc3o79J1
xEE2M5cxLEMaODrmBF++9OLrao66quit7nBlnfJJ/sHpfpLTdSKq58QaMAe55eiwInDJrZ11kb13
GZfJOhHGEGYjqev7PBYppjWiklocbz5NErbySRrJnYOcpgd0S7HftSm/pZFa/loemdlTZWzfOXKP
2CpK/SbkDQIvqlwbCac4VhlZRZyi+POwY+MdvyFuxUrcrgNXsT86d+opkWwFyGx9YDTII8vWjFiZ
3mEulza1OzLRLdEuzxvFrprMUzmCDaO3/N2W0CLB1FHK0uLdC6biiSSX/WSUGMTLnLNQccBFi1Xe
EysR2yX096I960KvXkbti25j6MAGv83qFam/eVZs7pJdqF2zSJ9nF2EZ/0Ct6LGnO+BO7ApiAzo3
anS9ODnmzDG09WeeijgR4rJaNmIh6uehfN59CBezhr7YJ1jGgNB4klqibvWo5tC1J6CsIrX0+dUS
TPe4pW5t0ozu3b+ApkVKiBKL63qEMIHraagVgr4r4Cb6MeBOsIL2l1Y9WTvlS/3d4N9W5QxUdrL8
7jkApDjYJlchgkLHIuHIKq/1iK78JtUgyq4yCq9mcZMlh2ltnIvR/bUvNixzvSSeshc2daZk7GC5
8G8dDaZOrwj2d6qrJ7pZQcS8L41k2HOe6Tfz4D0HQrWx3U1fmTTOKM/2xNeGKVmqF9OvHLRCFi8i
8CLBmPQyqPJ2r+q7YcfDMq41Hy8ymWZqtHM9o4LnAv/XWvN4Y/TylfRm50AmxqeJQCPWjB2fe72n
2aLzjvZfngk511Y2slrdX4By4LqLtfnFbCfY45cxqTrtciW+TQv9CSjefedBUHjufnZGoG9LQerZ
1RvEGCvQvqwXMPa7WXPfQGhkCoHO3G68eut3h6LUlfXZL4Y8nNnqD7Oe3+X50VETPj1DjyX0Dgld
V8Wu1BCI2SoshOQFIRTb2YlYMHgJVloo00fLU8wnTLtsJME+JI43vUErlqno2PXVELs56QNyBAOa
pgNPkWcrT303P0729spOFSuZkUhu2jyxHOPfJLwLLNqdNahXx5T6wWghTbAIcsVLzDd2NicZd2EU
oMu2MV1Q+9SGw8T+79iWfhwBjpc+B+2wO4NVUH8mteLLXdSdbL3/4+g8ultFtjD6i1iLHKYIZcly
ThOW7WtT5Coy/Pre9OANXve97SCpOPWFfS4zjejQxbCTPqdO6jxbmXPy+uQLQjD9hoLTUJPddlyK
W5DLfZcxuegDGjEBoWc3K4hxKnQTvVZ7eog2XYxMboOtbZx7u5Z7BczIsq23tDCuQc7RPF+kkmx0
GOZj09gHe8m28SLaNUN7L4s+2RZmcSf6vtgWNgNR4V0c1j6g2GHQaxq53JnQqGGKz5Z8swKtQqSe
Oz5O0DVdhvt+sqs9jA9yuo2Jd8yCd3eaAOj5SIXDQrA3ndCLg/oRsAXmafVAUv+hy4zP7DVj/xnu
x/Lgpd5L7k7zfpLqAL+hPK2MvzAgVx15enaSprYfZLDP6XVRkaWNayb+19KZkN4FCxtiiDGG6T+Z
3vIwB9nfABti2yIRp0LfBvTqXQKtQvPvzcxboszHro1dQbk6Ry7X9CKqmte1t6xA4YRoDnwClP2c
24UFL8uGqZDPb70xXTp6Pb0F4CzxTKIWPMCHFL2tThH0lvwILCDiDOTjOWXH2sl7nJhu62lcLO2y
PbQi+yMgAkkTOu2GsOqwUfqropEsrOasVVQ8CcMxPGXJq6sSFOW2J5Q4/LTzg+WT/sfO7vGBc91F
PqncbSbAK6FPQ76ncVkLb+eW0Tq20oF9EebKhX+1zOkWmMat6kwzbI1kDqWiKhusYZ6BVBOy08sP
JG8UpUXxg80NjSTlYIrNG1P8S32aQ4JqMPoc7wXJTVRvgw9h+8l+MUjAsd3RFv3DaMdkUnpQPvPJ
RHXsCHzF/rJvZfeeFcizaZ+/O2Xzpyf3nj9yH+hYKWfKnZGz+9gmuxTk7kPbDi/5ZLw5KeHasSm4
vqVnRVhCS+N330t+K0c5Oz56Jzqe594jkNgELyzaKg4C1cXSndWojwP0NlKz5k03x58qpTuMjFkq
7a2eeBzqMfI3QUf6+SmpdwMKULLQouVXw25ysVXBuElT7zzwUCava6x3bRaN5FbzNi8/IvWjjI3H
zM2ywykl8cFj2NcR9L0OGNrXwi2Wm1h8UY33rwGCENn6dB5Zu7VrRPZT+fovwtVnFhRH3GKxZVnJ
3pTTNd6ltf1XJyTPsd+xU+NHnr2SVK9UyIxEgJpqb9fOtaRv2jnmiQM5zF233XA/xyCm+KUlWCSB
yT3Z22Zztq1w2+z18rzktGw7pH27Sfbt+JGnFRnNJdmDx2b1yNztGvzhaH0JLGW+JCZcwqz9ssvk
hxzSbsiaW1KLYA0jH9wAzUBaf3GXoAMm1pF1u0/ruzRT7v0w/wFoICbWBdeFWXhm5aOauAeqoXub
NJrrDTMH8hJPPQ7JYuKz4uQI86rY0vB9cIGRRUCB8tAN1KuXiXu6A8RoqB1XRH1e7KY3Qw/12XOz
CVmW1nvFiEVMhs3ZtFYwkdJnxdroLW5FzwHih61poia4qAdLYW6roaQgjDYcjvlQRRoJGkRwwniG
eEkNwTFul49DOrrbqUznoyl+EVNeF9f911b8WRM5jZLuhmVFnJcBuIT50nvZL8Haz8pEypkmWmR9
/m/hybbRRXCDhim2rqKXmg4uxakuTAYhbvzHb/7o7k0tLjZjwXXMMvgJkjRKi622FjgHRBNVzaFj
t78qE6elTyvCGQ+pxx1gDJLPOHZf7Ac70ONHvfn26JnulxRgj20Hx6yY2shNy/JSsr0sVOxWCm3X
NNcrTsjshwxixH8LJvJOam4XjXZ5ASceyLeBwGbUZkQTYpgCeLiECQFTHsFEZizivjZzztakxcDM
Nu/gELDhMHXe+g5DPdDWRyK5jZ76FW+6+pzjQhyKe9eheB7LEZOr+sBaC0dpOJgFDF/WhIieWhzG
pYsqHtdMs/2w9+b6ULB/JcS4kSI/DmO8rWTCz1RNgEKCPiwhxEQj+ehJz/8pxYUY5KXG8evsPPOR
IIFzNkR/5436lX+h8O/ahghKwkqOXL/FAapRVs4M0kMRLbk4d24LUMDlFS7fIeggjbXfht/Yocsk
vgMoEam+P7O4WHF5SKv95BPXwR08pHoWlR3P53IunJDB246KwP2Vsf5kaMVXzWGNP2Y8jdSkQsut
SwgG9ZeS9ntQHWQD5iztxzLKnOkT0gnQn45syByTuQEQdZ3LVfvLY8ZcgJtnZ/HgSeAjpfq7542H
Nph3RUIohpvnwUhk9sBiwq+sol5sxeI3XrKnOrNsXFfr2JR6hx4+EOMiih3q5d4c4/pec348o/jx
O+s6WFqkl8xJRk7w1zCXPblQ7zQ+ct++jjJ3Drwh4Z1qcb6Pk3Jfx9wCDI8nhZqQuySenDf0p9LU
5YGuWLol+/5isFdh01ru0Rr6VYs+zYgylaUufa/su4B8b07be+uZxk7imS1JdTZoUHFMxycVAFuO
glqmh9wsb43FN1+2rc9FuP3iDUifotgBa/txnGZGK+Py2pn5sZZo7UoeYBqau8Ad/qmapxGbhwwc
Oop/w8mbjSviOP7rnGKCNjX1IZDonU0bOFmK58LMdsSLXsqBe0c+DPSlNR4NZRdsBKVnTB0vOVpm
+jbrx3R11xuhO+HauQllmmDfaIUeZorbq9+SaNWIRwKXS0LDmK42xz9ptOkrFQlLBZlTLH+jtYR8
FFfCUFhpvHHNwotMdqEpcSrtMdnLnpbLbMn1la70yNXd89z2rNAxZw9Xj1Kv07vsZZj0Dd2oO8cn
mItqIE/5eIUI+aa7mn4iYnsHdAf8myOf3Darj6NOShUtirLR/Co8jFMCqOO2T+0mivW4JLSQQC6b
cnJj5KrJqJ6DxAkOqVMfRc3WMgq7cVT36Ueqk2K2Ek3g4joPc4ctE9fyVCh1v8hVVOe/G3aOfYDn
lGAaEOBLc+3s5AVJK/Xaqy+3cm49zb5d30qbl6k92WAayIelF3vpQElZprWdvfKGwqQxo+hk1ZA7
Ikku/NADEOAShj2wtFsx2tNmgWyCZ/pDQmAPgVruuRiTNixpMlXusLPbhg8yHU36FyIMzCXj5NVe
qMRxoiVi3Bi0I7de8F10UCQIUZ5Z18vG2DhBwq6MfZkUm7KM77g9ZrvYYyeJ4rlfmGtBpY73cMfO
eNNdaATTh5nVtLJOouvh//O+pHinNq5liA2LZ74KY/jVq0rsOPS4Xs7zc9bkWxIaXz6iFq8Qj3lb
PRixfVoa/dqwPS4M6nxPo71jTrf4pqjm6Aui1pqlnSSGxuBCmjBoGlt0JziK23XOcLNIJpLWam6G
s+Z+5AgIiFI6UffsbFOPIeAX3CQQIxIU6kFzJrG38idvGrj9IKVuyUfcs+wRooirPpulexyBF+Lf
TSQP2W02zDo/r3V1fS74Vp+x4cZCHzC6qzX5NUcjvKBGPwxlWr/0zVJsU3aoXnmSvo1+P+wGd0yp
0hRnZ6SsMfPBXoTY17kPncVkSuHxQsTJtvfLWPcbX+M/LvL8VtQE7OKC44eQ4CRpq/iOPZ9mgx0l
iXyZtTIn6hVcUo+U5OTvGq0yLjCiP7SGRKut8+NQiasRZ5i6+Wj5ZfnKsfrkgbYNZ17KibUh2SL3
gisJ7hvjIn8th+q3BBnCZrqdYhKh3mTdWW2y7byU2IJndVG2lOQGGYDi0ieHH/MWQWRtlJecs+AD
rhn316CzmF34Cuxce9V9fDUol3lkJ3g97X3uwW3zBJ4m4t2ubeK1icGnB+bgaWKL64bVpGBUZuWd
/IROWe1fphWOOTh4l6NwH/2qA/FYKKbiuH52xl4SPE92qNH8KgLLDwdjPAbuD/0i6uzQmSJWCL8i
iq99UXbg+A3tEWWLwzT4CA5F+2CmFD38YPk21oiyUk3A+6nNN0sKzgzXHyKLLS5shb5XrxzlBVNX
anC6PaD21rfJM5ju0JEMHlAx2gInsqvv05kPXpa+GICh1Hj2Z1LbZtdQQWWUZL3WKe6/Wy0YL7Ph
S+zgP0YfjHurgh0l3aMv+cXMkqJQb+avjTAvha8h+a4NOb05zeIZaF1yR36azw093klQSiDcTuZJ
VQZQCv5v1y60vAY+oCwYNK9D7QOCSykV0Xzh5piFegMgF4TTLqnokoJ1uOOIDY7S91KUlIKeDDNT
6OYIuUNas2UGT4Jgr/fclsILG7/CmcyvprvgA2jJtgrMDKJBC7yDI6yN+79W+jCzM/fFZ3NJWBCb
5YvPvPccaDjAlLS92y5PMezCwDaYJIu7lMBbxBRQEuTgAuzU+o9PxKmbtK9BJ1Xpj42KqDoy3Bpf
sKNUyF7nq1tRipbVWqbAHxeFxgQcyyO+Qps7zOTZ6iEVr26xlNyr+WDIGR1oQs4gCMfzaLkkys02
0qk9dJPzULXEbOuFJH2ivrUSSo4/Tj/wSP+hSROKsuyN38X6ZgGQeZrhfwSLfi+pwad6/W4YiiN9
2Snb+5ez12aNbtVQCkfUcBIAZl22DFenvuw5K2NlhqRiliH9V0yxwUgXf/tWwD+gtW337CNDgL5y
NpU3DOCokzbgpry6I9fAfQI7MvFp1i380tqG+UYjTLxjKSs7K02XnmgVb8YJDpZuJE/uLFjis/Zx
Gh/CsaqQdGIvJqoDJjRUIJeMXE821PcxfmNu5HDcWuqzaKvs41EE6NOtNbruwWu7K3sXnW2qMxPn
qnt0NcVIwVq8cLTvAQ9tMiV+4aO/yWDnTCPcitDzwEDl/xq9fspEVyAVFL/Z2E6hFut3rpPR13dO
vD33QW3e93X71SFxzNVnjhM1Tfm2q7u7YRiep9ne0ye4MDvcV8n4npMN7XsdLdC9+YN5nM11YlXe
NRlIsqv0aS3j1AWXZa2gIVcPLgFPufGr/t21KOyUWvkxTQZqhuf/mJqKSNJt5zQ5JaRvNMWeBBZM
lvpCnoXWnNFoF2F202b0jSdj+FYjH7FU7HFj3/NWe8hJCJqo0Hb9MojySCiSOdI7VjPMcqzoaEyT
OkobxwuLsjp1BiEgLtJauXDDgsonTGiiRZmzVAUZOsHLOGqlRikwuNm+fnL04J8x6eT1lzdttT7m
xl6OTufdIYfv4x6RwFDMAF6BGEHkad9pPV8ugIilq7I4UN1jLOhLdRis5ddQu6nHlcCS4+6G/WVO
rPX2ErWfE1lwg6akaGTMbY6hb9bLwtgubVQZBduLva1nBdUqVBnRlNvfgdU+sMIVDCv+IB8sJR8T
+Fc2vJMa5Y63OJMSyzyFRqgLRcuOeNvslkn0ByayOerajd/0a4ro6OV1cYxjdJtlaodItztvUy70
cRbz5Hv+1l2Byz4bDqJsuGixc7V6c4J7+mTlfXCp7eBJ9cxbgZ8/GaV7MQfG39zgpR+MCjhpY35M
NcHjJO527BdoEesTRdxkynmyzg+FjmrlBfANfRgpdske1sAIosB2Qicj6Szr5c4r5MmrtJfYVtfO
Z00t1aQe2TGs+lrb8+jgPFdILI3LS2WZwUMucq5LbrI1Em299/72yXBJ9GY89/oEASpAVfsJkKoi
QKTJdmh2ju1e3ATyrJQEbPUJT8iYxXvlmDQMFpNe06x2Ml5+e9DDmF8sVOF/BDva4rnESedRV/Y7
04GH3ghj51mp4h1nzuytQBcJqCuucvYUjFQ87QmrZzh0jvpFUvhqkPOvnpduMQ5/iBL9sXRzO5d1
sHfa36ruX1t3zrdz2zzC6qEYLOU+hlRUqSu0qXvOJq46Dndx9kf1qjmnHUOzTIYN5bDnqiXhM38z
nY7nYgGtM+PS0G7AB8ElBa25bsYzLmKgE1A4zm+7uKRMymwm8ediqxG2ccFOMd/qz2LyBBi4hE2g
JvqQr5E2xyxFoG1/GCdZJLwa0F4DUCIvPhA2gSXyD8QoUGSZYBJnRff17SWOzTwcPmNW5RF4G+TV
L6YsLDxahXqti10Ja8d0+fY6470XDKlUgsPAZ99HpZ/MgepjwiHvUoo5Ehi5g7kG9DEpjp1iFgjG
Stxpqbpoi9J2viQ45mdjZBI+oAfDbmFpv7kxqCG+uKW/0P4b9m61Q6jB4YMLgHX+nQ60GW0/TUPD
IUA9kg2q8vZS9Ga9Gwv71FXujjjyFoKRjpcUWlqj75ISz6Mwh2PJQvawWvrlMibtqcccvOYSK5fJ
dKOn8Fv1DtiKM9MNpgFT18m1Zz7gbvPWTsMY5W0GKJyaOAjAFPtxyY5qNveZQKeuuddvEs2eozay
hoRxUks+HUI5Y4nPR4UjyvkWh5agOHURbMKlKPa25B1Sxe/Uk9AA+bDsx87cFw1IflHmM2IFDz02
i4diMA4lIvcOuhhVQhLxGhwHNbaPspmPvqtBY8nbvZhh4dDvCYyRSNvkXjURvAXc16AgV4S/O/u5
xpVfcqKYrkZnK21G+gtkc9aYo9dCv8kWJB8xyzcu2Du3S1+GgK42esqeZS+cq4o1Ani39J/461nK
MdeXjsBLJ0RGOqAPGgpiRcwpy6dgWCaKbY437FPzSUyVPNiZ8VL4JkqQCw5qqtxrqskaFhzrnoKg
iHKXNGU3WHys+QCkPXhDoyUB3WTH1kDgHHRsc7RKgqP8hohl0aPLCUAsQ7Ox82ylZg1fsTMf/K57
yxT1dcRhprU4vtQ9CxImm+pcZu7jpmTS8FBrgpzUAKuwUzJM5XNWWahRRsegbB6Ctmj3A6V3qMzv
VjEO19b5KUfGZXrZGQFcrzAfJixNUrPeU6UsdeCXsS1Se1fUfBYIa067xkjggPH6cxN71A0yRay8
2M/x9JUVs8ft48NIeNM6y/hJ8OI6CwladWnvPdt8sRNcAqpB/3ozRi+gFFY3KAZdAHSs8iEHDRI3
NCu21exHPmGKHX7FS2vPn16CsMHuvce2MHCITeGEfqIT0iuLfayLeSMGVI1qtJMwTrO3jO8n7G0A
FuAjHgeUTAKq/BKEdxe7Ct4tDut56byLMi8VqYutWEYbb2w1dKuFgDOjXivu+7G+lYF2dUy1Rv1R
EWvSCkXCxlymQIQx4+JOTbOVlv3bcTsnMwrMXng+pw349CgQSDaxGm9u3AebuCuxy50DYRK6xQtb
mdmx63MTIJkoQQ9HHgnLVi6HPP2qpzbmTOQY8/nDbH6ZiCUlT1C0MHFtDFDd835ZQ+YdGNbCIuPM
cf2AoFvgn7g2hUaiDiOJoz0vL7D0CfONeNMaFCpCM1uyA4VYD0G6ecwm/ABRctdNWQI+e76zt+3p
zqU6T4aJElMZTzuVFE+cl8s+ayeaFT0yhy7MNYB0ckdCuk3JrSDOqywSBmBvpQ9MAYSRcHAsvryE
PevEmAdi6W+KpefY9/2y1c0sX9vW4M87Um+UOsomsMMAxgKpzKKmh2ny0/pbAEXvKo9fpsz3yCuz
FLOzqsNozMTnGquMBqM95bV26yeXO1NZqAOs7tBANookKPtQHtIVemu6hM4MA96LRLapPK493SCw
+SuKb40LUiRNIh0Sp3QbxB9PnnBp9nniuntCvnh3TnBtE+uQau5TFyh2Q2ME8PQnTRtbuL6+yB8D
13xE8qbQk4EPsNKag4dcJGHTOovvBQMgnXTVPsSSI1fW5hCKpFCXyZ+ftLX81U+DyVzdI1pr+n7u
4cZqJGcoZB01l6haUxo7323jyEj401z+5EoGqcKGu/d1Kf2o1Zd9H9i4QFbwIDMNgkxFwcnKMP0V
klx8m/W0fuYi7ZdcyVU+wVMjE2TPcX1CFUSxg8EeuXMZ9Vr16eqjA/pzBmLUnBwrcLk8yGKnphQy
99Lf6YPzgan1SME729SBEnS7+J2YxWfm192xoQCT5sm/Yab8zANzVxgcXaXwj8OcF5usJaZdg9jb
xNmlTZa/vEKddVD+Q6Ud8fDxMqv4W1fAono2VHa6+2ix6WAjh+EqYnLEAnbjjl3nukfGtW5N7mul
S1YlJ5SlnuOGq5knBc8BHUvDdaACZM+x2R1xXG8GwGaCpTUWMGUvvJDsVo0ebGcxQ7qYY65lWDed
Y8TMbdk3CdHkQjZJKMD0RetiyFHXh7i077OUorj7aVDo3Uo7W1bJ+sCoGYSt21TQubTXJJn1cMK1
PaKBRnJtlevEDMLRAwmtj79AQ8XWJ+syptbd5KZXK6MBCXA0tLmaMJZmPpUGMyAnam1l4nDrnbJg
0zjztWxBDHNS/oOn/mq7iw9/l46f0SyXSgJJFo5N0sCz3zUiI1tP5H++R0QIuJvaKnVCHWihkhow
IazkmLiywbfjDWQhUyYuwqotUc30+Tqm8b0FOa7J6Xdj+LPuwikvteMAfvatU5ADGdRX32JgYwPH
r5ehhXNWtMUgv7piXZT4OtIQ38q8fEpM+iXFSPzXS3/Nrt3NQOlRtU9tlZHcaFjskVf5R2ljQHTW
HafkuCVO/Lx044+ZGjvXJ8ZsW8AKFie+k/VgHdqS943wu/dGB58mWYuxEglyDmuCMgoSiE9BGWOR
7qF0NJhkJDa0Od7MLp3raQTza6Az+E0L+LK/GQNyaFNB7HPy7ttSMJBs+cQK3XWXmEG8mGscUAZC
U9p9QAJ30zQwkbOiOtlAKkpOdEb2mpgyz1sr+eO8J+3e9NU9wNOot8pnyjMbNihOJ2+oYe+JFV+V
GyEYbEpzfEuDAkE6+B0SiQCnGDgQfOlqVgkJcpl5j9Kn+lD1D/aIpBHkSCnGWJg07HMu2xkekAGd
b8CEbbRD6Rtvkih4nysohvTwwFEFgg9H2ZR4fjQ5g9m9K0pyA8oFf3vrXYrqQZHFb4hUYFXB981Q
KgrCXPlALYUEW5g1KBLIBi82y0CsZADD21NC1RwonijhRtDAB+EvubAmt0rTfsjj3jli+RkVl1Ay
q2bEyj4tLAg3EHw7V4H3RzaLx5Fd9Vvffm0pvkSicr7rPCY67ei7uKFs0nKQmYN+LfP4KZ/Ut+NJ
qmptiIH40jh3IJLJjUs+PpSnb0MOe7Qz2Cjby5Nd00fFkNqIGZ5EWqo7byY9oQ/xbag0MjVFdjYy
8H6Ff58uktSLLx4yflh00HnPNjnsjD0VlT8r5SFkuWug46CEn0VDnTwncz0TEX1DQq/j8dTXC+qB
z+OxZltXytb4DSSBl3Ieu/0YsCmgGVDHbFTjyInzz4le0MbO0K0Gyo6etyJTRUrXGUTExiYzcWd3
lH16fePgU9/oKOUIaQwHtEf7Sv2bOtkykGNtuNep5nk8xulnN3XYm8NR46rZt/aHP/x1qIaYf0G5
5bD20llu7LXqJSzYP4M0brmhfcPlDkVAzQ+8++dIc3JZoRfdAnHbcQ5JP555oNnDqKLWnOEeCknz
ciZF2NVsH+HSR6QyXc4L18tuaTce6tGkDSfTan7pFTw7ZBf6Of+Rnrn+ZU4n4cc5qIvgmvfmjCBs
bQYVf7YWBV0uIn99wrogzbfulUNPozYIHXntykhRUFUlWIilfPJKl02UMMbC5D12+BN+wPpCnkLP
cUoFr2yKHebmzcFVsMBmuBIijmdmr+AjuAveWjBukR3bkSCngQ4I68WqIQIlB49/E1KUcwgAoC70
9i/S4IDrQmHj35yr+57BGqvCuJW5pMg15qcC8mRpledRp1HbNoowkbqrSgY9MEg7OXRA/cndqDTQ
EUfmS1uLbw1traQiSxL4nJvP0i4B1BE0GiTFB5zJkB1qH+UcmyFx7ksixS3mG40JdGjNRNib5TUZ
z39BrTQiR7lhD8YQlewlIUmdPbC0nGcF4dgcyEthc6j0Rc4hPRk3eA1voM4xmpLuu+Ip0C0yGoR+
bcfmd+ECz95M2rOGCnhR3N9gzv4FGY0o6vLwkwJkZCf+rq32bg70HdHL0wDWNSiH9yWbUijEPOeM
nen6JY0Cisrd7Fmh1c4kHKsGQsp03+jyWsuKX33ToPeWj2QDgMMoRlUR73Peh9spG++p89wrwQnZ
NIbGAgaHBj17E6iQejphZvQs3Bzelwjezt6JO47NzuYCgAXo7jV7LaEN6TvT0K0qUC15rD3Hvf+S
yUnfSn2Ot/QpWNbkn4ZUP9rLqzH3xyLwBRcVZhLdRIFdwtlAVxEFDCGXhCKI/XtGmAcnnVB0PS4l
83hsAexNqgGq751Nw7ylFADSeUXvW81zOXdXqVXfqMcPZncug+IlVs2J1Zb48Eg9kNzIEr+NPRUD
zTp0atp1CuuiM3dLw+YHvg0CmtemdP9cj7EaD36bpuPXIodr0BN36extYS3PFfwLeyY8phsQHhxn
W5k5OpD4CbTpLQYyrxsaX8zhokbm26weJ862OX+g+HFEvRzLOpL16tEM/nMr0qvWd1wxYlIxuFra
vMva5dQXzgu/8ZcMzXfS5IodreApl9mrS6gDSgvnhyc/Js2mahKX0KoWG15uN711qB4QQrm/Zguh
SvqQym+nSKOyOAZHt20jkrtRmYB/q/iY6hPp7YWaigN0FYt9/eb0htJqH1xV7G2SBcnfTpA4fTpv
me+/u5P3GQcJU2s6/lZF9W30/hRlSXrT1ccE+4DlIZuy9Q95W1obxyQSPTjv3uBSMIUiZ7Mlx6js
M+iXCLfhLRiaqDFTjI/D6C67OR5fWBd6n2bTYaBo43ZOTf5LvtNyJP1qvYOXutZ68kODcz13nT02
JBMt7gCxpCbCCLXq6VMufB719qrj/PA+40+MAk/FS77W6xSWnQMDjGrkQhJg5rAytM9AAYEdTSgP
fV3Tl1MNzzZ3mxbNVidNxZl4bFmQGxIAEkJ7LDPY7uTKT1nJJuomN940bfz4/xc+YFSTxyLimkPf
sDN8AnM9LhoSPCYyFF1BTP2XhkVaFYU4Tz+k/d8CjSXJ6idbFTD3wmyktTkJWLu2h+w2cgT0dKg5
iSNtXC6N6NBm6BJbIjtmA67f+kqPZfqZT+Jl4IIVyo4CUn8nuh8TahL1mzHqsvrVsIcDaxm7jU1E
RMckjfrRBGCm5Mksq8e+zrZgsA7JMG6syeLZrZ5srvHcyH1zV+r6d0yoihSu5e6aqds5uJhXZU0X
EktkhJUzIkCXD3UNi5s2KSEGW9sCIcFKp8MjSWkpNd/HfUndtUiuoht3cwAERgbai5ZhmHq2jVVF
zjV7yId5Pi6NvNmAJ5ni+p1rk5z4X+EYu/JDt+OtENadExMlQ9e74vV89wEfgLF+b3Gbyr73oAAF
LM7UDeAGxfyMpZX57WviDKD0veTVX42gxoKDyeI9AoP3XuruKSRO4WDNWxH3dA3+p8vZREKno0rc
h0ywJ5dbieUEv0nLB6ZWTbrxfftHa2AcoBG85FxdNi1eaw6s0eqvwvRZqdGQ/ras7M5td01DV2by
4icJTgYNmQuUiP+xWo0Q+JlbMXtWzE2jpgP201WVUO5S8TAWTRFp1fRWPbeue1xRUG0P0UK2+pkj
G6ZyXcL+Y5kEtkz+pRXVQ+W66uBlj15dPYw6ixWWvZPZV3vyv0cfnN1kU/C3P3WWz21ZDcCb0yIv
yBu2mqrnwpj6yGiAteSsBNCFimRnvCinxIaVkCfYlXNy2AosRQXGl9ww+R3jWSpjPLtskt5CUpwj
q2Ro4+NNMKFOrZNVWj0q6/Ax9PLok/SFCMt6GZye4GjCJ1jMBbQJWOTQGBisSt3+Mzt+PRA7jQuB
0LAK5nMzk46BkuSGmWMd4BVdTGv8In7FvCmaXzk/B1OGmo+YRbii+3PzBEx2PWBBP3WoOhuhi/ZM
TERX5j9Hm45ktPEEp1YRYZO/LC3nA2HUdyNFKZKu0Ov5PgjIGxgl5brfD03e/19qFlfi+eqQLsaz
2U7JbqCVaTY3jmWS9YJpsfkWuOlRy+Ns26F+b2jmfbYLlSvanIGdBIfBZzilwxoP07Ap+vjiWjAS
ep/jgns59AixLwrYyyy6yjgOyWUV8Z+weUsQOQznCU0zGfHH4hyJ2m1OedM4QJiAx8ym9jR3zd3g
KG3Pw/whm9Ot8Jybpppha2ja5zIUZ2i+7w6DNu1K5XFd965wZNelW1D05N72x+toObSRyvYcj/0l
8ElMtk1LB4IqaVhgpy+jvmNXATNFYX7PIuHBQfCJ6AY7hpksNlXVT0evsq61Yt8PzuqBVyDXuSra
RnbqsNVJzZC5M8Av+l1qRkt68Nxhz4lZhMprKDICZ0r1+M+T7JM3MdP2hsbdqZmNg6N7gFtajcK2
jYRlK8+905dz0BN5F3MaWRbECN5VfA0yTUxIOlVOcmPMvx9VZvxKyyzOpTWyZ0ZkGws1P6xdqtd4
ZadZ15Y9Ux/LV3RJ5ZpYj+01hJ8zG/UPJBKxbAwHY7lMPDNYuNTTuN00WlpeiUESKMLxAoaApMFz
hoUtm9bv3Ctj+kn5/zF2Zr2RI+kV/SuNejbHXCIYpOGeh9w3KZWpXS+EVu77zl/vw+qxjbEBw8Bg
UNWlUqUyyWDE/e49lxYF1264wmX/HujmQ9OQi7KqZDbFz2zKs0UW/aBMNvy67BnJOP1EZq+50/th
QJZR9QoC/k89Dpvc52xo5WLPoOvcKfOeC98AJmyQkE7Te7ggH7mhbyFDICylali3PEgXdeSEO6Kh
zAeaW2g8bEZ1GHekuM6OdtZ1Dz7oaJzayf+w6uS2LvoI2xhFnQy2l2PMaAN06afAMSG0XVtTcETG
BWk5umtaLq+pCuplKN1jqHPoL/q5zssWP5Y+PNoh83mOJ1imq71GQHdhJ7m+LZzg2I3JnljEsja1
+nbwuk2FCsxGNK0RqfCgJZh1MnaneV2i1maeQBUgmCyG/BnKaLetqZxinsVo0dcwGFSFs7Ky6kxa
4KF2NPYkPePUSAT1Og/uiFMyG9Dx+WtWx6deAO3lksYPtqDDCweSkC+tLm/VdO5I2NHjUUarNria
agZHoX6zd+nWggEhnTQG3AL41rItz16S0r7sDnvCIjlOQU1bTsdYQyrw4n4ZNcAPmkSOzHi1T0zl
FNfZbwEIm7WYLYK2wKGeMjYIZZPsHah/tE8wEh1hQS61pLi2kL3ggNDEFtUZX88znIgZG53OVs+R
BfYjG2qx6bzgjHZyL0tlLcetXjqPISa5ZQemkvLRElszsQX2Bjh8+lKtdDeBfwPw3istLA54ICq3
Bl9OIKEYeuJcdhJsgADSojFDWjWNpRFYsZsa0Vo3yAAn+W1S97hvlXpDUTfJgsbse0STIT4zIpK5
A5YIok4vT1bdBrsI39oiwEYbjETi6MCKiaqXV9sEUEe/pRERtCoydSoKg/SOi2bgMsno4/RiOqTa
ctm957hm5yzSceynR6cxL+1UwsjwNk3t1Fs6A3/Gzj/3Y8eC3b4wRr8YfQO6TTZLb7SyrWNS6Avd
GAI+967rR4cO/1NPmNYLqmveu884aWEydoFYFktmdgphGCoN7ApMOXn3RZYAYYzpve3SkYdJSnAd
aEs2dTHfznU3zGnpAiNuPNpwO8ksCAeup2Ko715FiSU/YKXFKC4Zsk7aj+mU75ZiQx16FeZLa2eY
9WPHM2rVCVq/Aw8RDfG/r3sCvZVBMs3/JjGO0yh8byx4LTwb4f34zQPb/C8mWltZRoeh7u9K2rqg
lMWfTOh4N8S3StJz2qiSSdD0jrfQ32ic0gGbRWG4ciGKXqTH5K7yd4kzfEnD77dCD56NkHc30J70
ooTPLd3l1MEfqyCeLaxS6za2O5eIk/hdzA7OUoaftd5cMs2ijJnoe2Mj9eC4UnhFFcGS3CUOb5tv
neYdq5qry2fmiQXPemmJ6vkJfE0rxjVTMjdchMhFOGuHe3xBEHW3Lidtxn/1xEfDA69mzF6MLk8d
jPnMWw4/nPmetDlCXWqvUzxcWXKoRPMY1YwWec0BDcfkH0+wxdi+x87EKb9tW3vn0QnZ1PysaEnf
NIbgrjCDLXbTlwwBITWwZGVaCyuDNa6U8Ell+yiaCX4IY07PfzW8+qETHNkUKwPBaKzdYfJdlwnI
et6oKgYMxon/sYIE4znh22MO3XzhKpx2WBNeq9Bu4TOE6yadRZ8BCJRvp/tC3JUFN1c1ONsMUCoC
UYM2GrEckAlkHPOgh+VRuo1atS7bhjL1N7aV+kvleO+i4JKhM+rHZnDPx5Ie2BdbLtxWs+dER+CF
4wzPdi6JO8gJFVq9wD8LZqrNOElo8bBMrWnvOzhYu7R3Nwmor3E+BZXocEoWb7bqqbxTHiuE5227
idgxhkf2vDxcoD+ja0wTFvsguM0ila7QWGArGrQYDiJ+oZCJT2ZkHFy0w7nRmcNLh+cjldmPhse4
aeQ5siD/+mMIql1kSEicfMAy2FZqvLf9YRu0mAvGyWEydQk4hG7oecNAIaJ3U2dgNBXh6zQz9VD+
uEhhEKRhfJKqRVnnVslwMqZOt2dQdV/1FOmJLr+LVIn7M791LUy0DL9ITOtfHmtYb4C6mewY865D
WRdNxKe4Lrhuw10LtOeQfhIhebVaYrCRmkcEzARBME7ehiXQDm8pB9lXJiIuYjxiat69zFx3Bv0L
loQHBY6azQMCnc8WIvYYc3SFPbsm3A2+ujMHv22Z2ndJAtDA4yrrJw9UuiCs1+Ht+33gdagxZ9iL
5KShEprtRzoE+7JooHQW7q6y+2ENP3EGKSLkMEHho+6yJVVZn21iQs1CIQAdZr7GnSVwfLyFsTFt
nJoUVdm85mH16c5PoMCaLMCx07FM3hJmVHR08WxUKMNrnFBngraD1a5w7gL5KGmXMcWXbxl4M5zk
1vOPVM5QUjVNTOTNehvBzjf4LoxF5N5A5dwAVP+2wn2V4M8wY6Rw3ZRwSZr+YDTXkYsTzY0XGy0U
9zTHdZWiNE2cTIL6Drv60Z5gcLemQeKBvWVIhAKF2/zIOXhx07QN+k3qn+qMsuSkliQ80hRYnoZ9
WKXDpbBgiyRCAHBp2G75JH9LNkWwf4G2zgNZ7JMBa8kSYEtESIwPDf+tFfHZaarH5hWeBjewN/3w
qVsE3rVolj8tNoaurTFXl6xFo0geC6t/raYBh7QzLp2gx0Y1UMOe4DXBA8jWkWAg7LuQloxBYlmq
m1MWh/56NLNnIuMrG2vNsn3G8/6cQQCB/zcEq9avjqPNsAbyF/jDsgXHzdCZa51Ze6nICkDLJCWT
YF4A7bGdFFybbj45cSzUPUjYjovm3kbQf2Mldnk1rvGvJstxMNMVqxX/dIUxNydG1IhiVyHasDXl
ooJZ1lfhOu2Lq4SCY8T+XRDk71EZs2+rik8IWZNw5Vrq0RMR6ulE2GyVmJxAqFCGo0JdwxhhaWll
Yy11DbVd5FR8Fv5LRd/mecBfbtrata66L3Li04ZZX7NqxC1l3emqH/13NJEn6X5NHazV3sMc5+ui
o/KE7MHgaXdKZzhnsJGyrOZR16trLwPOe3OWzPS613nRECmUwDFQ90kUnW0//dQC/WsCvLiwYgZa
jJMaxUzda80WLe7Z6BDKEjDBXtg/mgTxV0M57sqk/EpAma0zK7+qKnlrnVAimsYwC+naWsUye6kH
ywZYVn9IRF0cdD7PR3ZaEvXAyZ4NFdQrxybD1GH1HsdHCsQGtlDxPhjeDdbhMOsu5P5esAYevFmT
r8z83Uu5JSphP3Vy4PGkORRkciKJpDr49bM5O8LHfFDgKNGZ5jEbo89mCZwkOsVYuvUpe85c6I1s
ST5SszxEGUNd02No5fAZ6bpjLrkV6Z7lMqWpN9Wj25jWFpRPxJaO3JLMQdlzyu6nMMMqDtJFWOHV
cpHhaiN5H4LxdqjTaEHnHGfXSc3BrXjtNaRUrRgbU2mzJuZ+vRGR/UVRUbYNiMSNabMbHSivY01S
BJ2f7MdDaEFf7PJPkcIFyw0SGSU+MNXqKyogIF1k3b2ENcIc0rl6ffNSo9yDwVEYA5eyCBWHDq5E
DP/hsmz0dI1N3Rsad4Fk+lNQ4hlnXUEdCXc2G+tm0THRhlNu8W6Fnxm7QqzyOd+9qna1Ap7KMFGP
snezri52R79HqH3VCVQdFJK1YTOKy4uOCGEORUgRt6z7/lNC0fv9mz6Q+EQroHBDJtFN6QXwRXEn
cK8AY8YHGhan3OLIH488zbype6aMcW13BhnXssTly0uLAa1v2Y8zrE+2RYa3X7OcDyxdq6hGYrIU
xxEEpwFeABElJoUcO5hBWdMHnZVLfFpQOdzqqQKTbNb199Qw3Z9fqChIovlx8SbZIqwmwTqrZd7a
za2bqmZ6j0tfc3QkbVLMhoLzGKPtJfj2IcThTp9fsC6cXQ6On/iDwd+Oi7uYEX1iHgKveRrnf9k3
ynRtSk2tVLeCQrDozOk+J9IDvY65KBfFIQWtNRIRX5ehcQ04QxBI3ksLvhmJWZf8j7W1JC0+fvFt
c3Jc2D2vIVIksGRxTEayhapfGQNPZXbhuErcZKkX4qnHHo9E2J+dirlJddsM/hsZTwhxwvrs6EeZ
MvBNXipxtQztMyCYNUwxHriIeJpXW1uTSkmvmqmKjKZ1n3OlVhZ4RwXxVc/0jihbJFN7MJGZ5jPO
YHjMs6tH0sXuWi/1OeLgOdmZAhq0Xvockph2yW4u3glJgm6w9i/UxNGWfZHGw0eeSmtp6qJggI+T
2/NzBpURKi2DRGuj+eaPa4079CYIAm0gNswsyWXDz3EZJEqgt8gJBiRf8gi1CJ/QhcJT2W37zHiY
rA5/UzPcy9xetV5ibd3KTXn6wm0bAOv5GUlRu4CcIuODng3JUrKhFazoqxAxc+tOZ1uT9IZzZAdJ
DmiU+MBioNEHRAqfshuyGRYie0aNGG9BBQ2Lanqr8r7YEJ2s0GxnBXn+pNLk2e0x93vNPKEkq0PW
bhBLQlI/sHc5GUfWuhqY7eT5q+Xke0+nRJjnycpveHU+hRNoZvgGfMgqcFeR40Eb4YTk9ImVc+sa
Bxru4HFQQAQbPrKWk16tdIh2iyYk4WqyDEClebWE1y07dGfZ8t4bqnnOnUQH4s3WpTIRAszpo5Dp
eYymcqW3FoRoxp1aObJIDz94lT6CrET2HgLqIBCompJX6lI+RtERVUhLQVBuGPx9WYprHNFPi5ZJ
GRdJLlwaktR3QHdVlU3v4GjkxugpRxH9d6H3xc7HRZTrE9wZUe4RmTKudUKiGaYiPEXVR80ca2FM
brZhTe80fHWW39zgGYJIxKSNmXM40j+a9M2RX9ygUuFCg3zNs+e2KNZVTPo/EK0AZsFDGxApNp/U
Z8N2LB0EMZGTMPDKVGO8NpuNEoNPG/U+xLC7cOeBBPVED1b207SZZFpNO1FAlR9eQMjgw5qY5bRR
lcvUFTwVlCR72Q4TmQrupCU1V/06tDiquDzFeEKpbek99iijVgsiJHy0WqdmECvuTcxeVhes2wxD
D6rsc1Jm95xLcMPyLtAtNYxqZl1sfufWIqpOxgLGAbEGfLKtcQoD/NFyYC0vJPthG9WdvdZmmHyu
TFfdpYaxppUXuY3Y/VIzkXB143FK9U1kp8UutSxoVp1cNAWd68xpx4XfHKnaxesXPrchJ4vJ+87M
mv1Ds7TI+50QX57tGeVvkMtZTE3+iUL6kXezg9QEd01FYEoWYIOBu03wgIdz3q0bGNhzHCfhVC/G
hAkX8wmn5/70OQ5gtaeFG0wBuR/mg8YctZpiDakqCs9JBFPZJKG8VJweOK71GQz22riWvfmVCu5A
Jx3pwJnC8s6yE7XTJwJhdkGC3Khlc3Rcq7wjInfVIpKzds68Kos8JrQUOLQlxPN0ZNEZWXHskaEy
0e5HpPR+1cWds219FzCdF75Tf/VUdU774E+MKxrHPJte3j00bRxze+HgxcG45yTYPTPZO7aN1qB0
2eF9hEXXTMaO97KH+zY5TBIqgJGlaW5JJw9vVNgW66RGIqGE99Wbq9N61Yq9BBrARQsNlpjjMbaj
+izHGrGxmwMWEyCFg25Hb8bURl9VpN+6dEc9Z+P05Q5MlNZSchpT+BsefbubRa/m6joDuMQkhIla
dEW1trRGrjIPkCu1XdaBWEJxnRgnKMWk13CCDy/u2GyBbbjyg73PHbauqXt75lKMpCJKbBmdRqcc
9+8pGMfXvJtoPigbZz9mkWsfNOvozGWJv//PEP5L/bvCjjguVle78W9CE1pZP7IhDyafmYkrJJA6
paFk6u3EmO3F6J2aJAzQAy9F1sGRjmBj0MvpFcw2ozBfBzJNt07Xf3eoCTttsvwbQwMrUglixEkJ
jnj+T7GpaVsQl/clZcTHakjjYyYRqLGIJtyJF8+pdp4xkeNoxVYY1EbJPD94JRVVow13SxOwGk2d
CkNVauLCAigvpjLdpR+G5oYa1hhAfFqthT12t0nmdrcR8E1Abh57+34uEgysecfx+6Nhh1FsuZTU
psW9vxcGlbdlbfsW2iNsYC/JvWMBt4UQHmf93xXKmQ8BL+PvbWhrLG69EZTzRN5kGatm/pIEZ7bN
HJ1oaLiiHyn8yGxG5QJO6l9v+mSK8fjbI2MpFd+6FIHIMRh3RaPtfjeBVhmt27HZkbNWEcdMN7jp
pQ36ff6VEBPwtLjJSNWN4KcNqEj0aDzFQdCsSkv3j0Zvzw+kBPCuMqkDUCG5appRd0YyIxbmwmJr
7vHko7FOAR/AVsLkQbOXiid0/MKDKdoPtjZddLiQu1BoOIUQN33D4YBaYcgdoSEy34myh1G6/kN6
LecHWm1Sl0VUqn2eJKE1RS293T4b/lBanCE3xtyZ6vNbMhlcib4ZxMe6xhw5F2z68MxWaRWJvQ5I
FY4GRvGGjdfBalKMKlrtl3ciHp8akXmH5q9rN52zKfO3ikn07QpX3Pt2PNyIkAY6e75ysa1Ep1FG
2m0yVE9Yo8e7KK3DG+XETCesMfzombAswgLfDibAfNeFdXXMoNiRNOD7jh3I2JRYSc82FVC0BVYD
6Y+NRxRs/rr3oaOAtDfwIaEMRyxrOmNTv7v56yVCdfLWv2sjDdMvFhFmgY2fYwQC6f+VJub4PMKO
0IuB/K2LH6YmL3Lz+0KsZIU5SBjpjru5w+U5RHvmUIhJ9gTWRbREI/PsS4saVnk9EA///avMjzGt
zO8aNwRNZf4MPjHzZtfX5ZcKLHudUs+0NPgpXSIEJ561GW2kVbmcCEDugsp3DtL4ZIgx3IxWkR5T
8FhWLutzYJr3vz8jIDdz6hrlgdaK/DTpunyIbQxsQWG8dipvVonOMTLEAiiaI1dETjhTefvoMeoq
saZBgs9LRBSeYyJcmHomH4aGmj8BaRbTuocU1YCbClJzaZOKPlO2gCgCedWxykMF7fSctuw+HLe8
EFK5slG373JbNY8lR9AgLVaTUTFvlkzo4KhWJ+noyYlyKPBF4wZrMuDPYSzvbdpMS634CF13fCl1
W2fU0tN2odp1WPsI/ckQH6VVIsCIOroot7w1O9ddG7qXX9A/yQZQS7vy6/ndcCdykboPzpvT7hJz
VH9DjlQj80BPMRnl4Fr1zqXq6Ooq6v4KGdDec2THnBX3xXM6/HjBtBawSgayF/e+58p7WzgcWGT0
BvxKX0YaR2C/KW8dg/i9EDCfRHOC9KqdM9bMuXSKmX5kAr0RRnbyCg9DLUSNW1ih+p1PcJqN/2Qt
wGZ13obqoVvkDk4kRqkKAO2ffWYF+6EirFTYZBU7n+4mmzw351E4eLryxzcSJWxtg2qbO7Dgukqt
zbFKP/sEqi3IK+PGMjIaZYbymagfAMgIxqAvsedHSLL3ID6oANDS6IvZwXYcgkPVFPZjibt22UDb
uuvj9jK7U9dx1xdQnojrqzynUTOFX/P7tujNODx546Sfek0fGNdQEwisn4umE+41XGlkj0CyO/Et
WhX1kpUMTzJI6G10IA5WI42EiSU4ffTqmAv20OTv00OD2HKwRsw0wYOOTAYS2a6WU9mXeyVVtc0K
iLcyEzkLJe4ykNJbZoVyN8WOs5Y+xUwEyG5ag8NNFBgs84QHIyeCFN1BVEzNgSJYBIEe0F+QdecB
ZyMIVawyYZQhzguXXlYWdcyL2q1FsEda8RJu9k1MIfcuoQYEY1EOREM/dawX26bpdXie09nS857b
EN9myLB0jYeZm6mHBNAPEwgVVy3LiiLemkbi9WCS37JJm0VadadikPIOFlwQxJAamnYX4GsHq3it
wEvAW+lXPRCNEx4udxfzHKVjjtISvOq0X4bkPXiihtBE+5MDpRRgeBKvUkZYIqkowzFTNBGIq0g4
AU22hdqZNJDmQ8WmNnU4CnXeY+uka8fz5qeT96FV6TSjtBDL2no9lfJaWa6/NW1XLtzC3KqsVrsm
0V8zUzyxj0jZuhbOcnIwCLompF6LW4NkCgDZLt6lXIxZ5Bs34UCjy4hbn2Gag6FTP7K25ZzLsBdl
Wvie8oSSNb4ox2Bb39Xp1uaiXEdtY2zzJMcfE74yBwsXLOpklAhcQp6+b1PtLZzXv7G27joWcYTV
8jzG9k0wMtDXA31aWZ3+ZKFWLXGnz94vFUNaPOE8Hp54OUwFcevkNF+MsDtpVxJ3KhuhLdgHTjVM
YATfdID4MYdjUIowDJLqERsyBys/EPE+YcnNSN6oVPvJNbiFhiyBgPRJs87BAAwNTlArTOgt6fzD
0IWvBRt1zNEQDQgzPA5FDnd+ojAwnn4GI1XUVfLP8nTawLPwVph2b3STKNmM+KA+LNiHek+mcNrk
qufYzthpqYuBEV6pZkVmKbyoOrr0Pg8mwUZHL6+lZd2w4c25a6qvCrleJRJVDSdSYWtEqfkyKQOH
ZutU7SfDwd5avojcOzdG/+X1hEjr2n5zObjFjjzyiTZbT8Q7Y7Cwf6vxCRAWlaFxf9ayrtyHDeWV
3TytbFIDvRZHcIUQ3EjaNqKO9AHY8oDTfv1oNLmzhtucU//Ktss2ipPjOMG2kzp1qoxH4MbghbUY
UNRWjMpZpCsO9FRLzN+0KYenwdI4JCeG4C2ocmrnKCGnc7MS1m7KChIzebS1kuarAZG19P1rag/N
aQhFsWKMcxJ5RgNEz8BIs49dDK27m85pisW/MsZDwdh168b102iah98vJJ7gzFDPsLiwcdFvvMxI
V0JS8kgbKMvEIkwI9yPJ0gNedxcV8y5rTgWJEk9AWnYXwvjJinj2gZqiJwMYxMLqwJ2TIqVEcdTv
I2t8rbmIV82cW1ERRkYHQQyLYfxatuyN5hoVGQvc/sFlzPX+1Y4wvGSfkUQF7GKIW2oiqGzr+1jr
nmgQe7JHnpfhjQMAGxB4AZdrpKeNlXh++r4wCUAXnj3bUwjoW8+OTRl91grK2GhsRE9cQ2juU0tH
2a5gUcM8zyikxLARtMElmtoPUSFq0eaXrEgJv2ZSERJLjTt71B9tDRsqBykUnzx5w+xor6kHlFW7
z9gdLMocQSg30a48EG6OlBigHUR1eI5A2yLE22ieDu80r/qsSZL4o3yncR5iSv37/XOkgTM7LDeu
RfKs5meNixJBSoH/Yu7y+ybLq/LCDAWOx5TSLMHrcQN9n2X4mmU6HtBivauPdtTY4XchOEO4nf9Q
wMqhupwziMh1zH4Uvf7641///u//+jn8m/+d3+VkY/Ks/vu/8/vPvBgrAHvN//jt3x/ylP/9/jv/
9TX//Df+fhN+VrQ//TT/51dtv/Pb9/S7/p9fNL+a//rO/Ov/eHWr9+b9n36zzhpqlS7tdzVev+s2
aX6/Cn6O+Sv/v3/4x/fv74L14PvPX595mzXzd/PDPPv1jz/af/35yzSd32/UX+/T/P3/8YfzD/Dn
rwcKKOOwbt7/91/6fq+bP38p+TdDEpczDMewhW6b8tcf/ff8J7b6m2VZphIOR0Ldka749UcG6zz4
85cw/qYLqTsuhytbubbDa6jzdv4jy/4bOplh8B9dgCp8x1//+cP/04f43x/qH1mb3uVh1tR//jJQ
kn/9Ufz1ac8/HrYtwWtwpSUE8zeHKjH+/PP9Csly/vp/8cxSVxj4jW1JjcEmErb3zL+s2iOGUM/Y
UGidrT2p5IhWbjfdBsyotmXslXzW0GPwTejWpXWmfusMrnpyOfrfY85EeTZZGe4CluiNMEP/0uBZ
OOm4Rm+c2E1JDsFGM1a0nEY0Zw9N9pRqxOsWakyHXQu1mnFA0CEeCRtdOQ2qD1vgjxior96AHHfe
h8SkEGBqKumuLUYIy8qWRH/bAS/cITaIuixlY2u7jn3hsY1df4JjNjrpjosfKzdbs3zXZymj1Nps
04tocFcSrmST33v+TcSeG1eV5KEGb7C5agzJUKaaduJ0ZZQB8xY9eYZdpTEqYiAYGQlRi56Grb1o
fFkgYhXMm/LJ7g8DwovBOECqR63v6heR9GDcYrq5a/pLZrp07GF5UnihsFeY7XTNxjkBOpougB3V
U9tHFbqz8Dj0HLKs67eE5znn06l+NzpxTrodVd5NBuwwMU8wp+i1dW01+pkjMZqlAZ7rqYCidgsD
rtsO5IP2OiGGx9hvB4LcLZXGzTAcOhWHjwF//BWOYQ4ewEKP7XOt/RjZsbxOnm8c09TobioRDoAp
HP/klYKG0a4lFiY7/7HJyfhaHbLdIu/1eB9yqjgQzfSfHVOv0CgaI7pyhZAUpy0Dc9vgk7qAoIln
jGLye78bGeOHRVi/W4b8Ma3CWwH9R8zRMnNXJFm0SSlnXMHTyc5gcPUVA6vmzc/r8IxH2MRXqyN3
aikb6EGofR/lAVMnLq9VQl75MwZEcqnVOP6wK5V0O2uBupC897jOTPZayjXpUDXG7hT3JcRvuCLq
TcUNjibl2czhQ8ZmC0s2E2Wq3lxv2AT7tNforrI6D5A/82+aS/29Y+DjzAotv/F9qLmNCJMfmzLD
ckUSGLc/jpHPXmojyZ9xGu+KQIPxTUYRl3Y+GcR5EFjfsHg7H1qQOheHKfHG1uz8bGdOfg4EShBq
aIEODrKiP5aRUd30qZmDNsBru0x1X5yinl9pcNdvEkbObzQWkETHVlp+0gM9XGyUEtRhrZYHTrkw
D2LHfhFu2z+4bMHXDYyo92F0GQf4CeSM0UjDF/YE8RHFfDqBGfK+4O8yUjFqjSNMMxC0zxDORJ6W
XyU7dWjkVpoegBoYB62U+bk2+vTFwie6TVtVASNwMNT0UKYLiiNvBq6NI4R0XJY04y0TqTBtFU4I
uy2qLOdE76d+LazgGfs9uHVrmEm4/HDNOJdIpGnWHrl7h682zq1rljcDcRbP/BQyam/Qh4Ydl4W7
1pQ5PFmj0EHu6NYhEzE0tXJImlOdRPT9mQbugS4u/XsB3BJkS5THX6PVnrDsD59u0tnZTR+4+ofF
g+NNqTRE9lYtMLPBQzU17A9X6NqyioAbmLXer4lCIK8FbhKASYr88s0VWnmuPEFfIz7dYOUFXJge
+36S6IOGjNSiY70OUTazs+NyR/OPSRTOTAdyVzQvgQQnwZRO+Y8CQDlxWvOoA4wHViox2JiOI5sy
Ms4GMCk7WkO2HY71YzPWyb4m/nDUyTHtUpJAexlG1jOLCnq1CtJtNU7DGVOKIP+oq9tUAbOoDJux
bYBNjFa4hvwjE1lPu0fxABuIIRnXcFHum9ZuN+yyysugu/KF7OBwrZoUth4Ha+dI10pBs0sYfkJl
LE92kbsH2iloxKo0eVcLTLA86VyYNl19X+hm+GMP7IzmODzV80G3bqG33ria6d2HoOTf+yRkWylS
3WNo7RbxGoaYCeMo5ZzlQ7G2rtNUPBk2lh2eXnwGBPKqF5CG1jbqvQZTSJa9OBlNLlBZwwdP5Mi9
FRSNZZ1IAHmWZsUPMhvYk8sQBDVOuLTe41Wun63c9G8y2dmXsmzJpsSRwSqSJyyoo5ft9UClGzMM
/W0L//apM6riozJK8HrInfrOc6loZMgnvEw9q96FMj3o3rnNsTRC/OMHWAy1jipSkLqf/XfNRZdd
SLpgqhHs7VC8QJKAixG5Gfo1ZgbwAyKi21MZQ/3cFHCLkbBtlu28QYsneZujJEdx9dPbqF3crz1w
QslDKvQab51a8/SaJWE4642rXkiFBoBWhLYfgxn510X9vm+mdlfSUXmrWntW2qbW3HFEBHHD7obc
18DO3vWFdpB95RxJ4hIVsAPd2WRurTb4HsuvzqXVkkfvCO81yiTHxLC/M7sSDIc5eRxbm7h4SQI2
5X6ty7e49ZobU2uB20jWPFJUOb2VUnMeRn1sN5NHTIe23G5PGjs6Ba4Avu6SrPSXnW61GuRbxJ6F
75YOBvN8+LF4AL9ZXijeNdEycu7s0jx0KMNfXouGHXpAp5ZMt8UtDlOsn7p4MkzNOA9x2Kzxh9Q3
XWGqlQaogXl4qRnvuaWKpS+17HPK6HY267hqWEX8W4d09tpsveyQ12noQqPjAOEGor+pJZLyNHkM
kyxwp9TWqSe6241HFuDqgeBwFC4L/N2HspoYX3Lccy5NH1EWGmS+Br4n9OeAVTQG98jGsFK9xpYH
JPnwAn94NrdjSKQjqH70K8ZKg94yAEvi6McqE/pq6rI9ir5VwOOkTklY1ZaHMMDArkigROskN/ur
gVOFNiKpk7WgcCx9Tseh/CzTEOVIo2EQFoDue8+5om50UqSOGcBaM5mgSY44vmmbZHh5dBq2Kkxh
4kNB68DtNE7oUg5DnB88MzMl3oMQt6gRqS6oKyY0Ad862imtPr5uYxGwW0AopAzjjQH4BTsCT7lL
VAXWnd+O3koT+LCMmn0fzElX3eA+TeACRkOOKKQgqySZHCBWeflrricRbU4R7A3P4QiPvXWAW2IA
tI48JBtbZ81UnZPdZ6p0vroqHDeF2XM7GcJMIs7DORi5njY0T6n2WRL9hlLKyrs2clMdAnSYQ9q5
azJW7knnybEGlEXZXyTNXe154a3BfPWu4VjJSxsiEHHKe2GzVB8tvTA+yiEllUl99MHOEveIr5xe
bTiety1T9PcxESNNSDmFerD1wWL0kR6sQ8xTDJ8izSWPUxfFva7V8bYo8W0FJfinwRqDO1rC7S22
D/08YrpZ+11qPtG653wTVJppR4iie5vw34bzM0kGI6OOoTarg6sK+wy+QN+YuT9RYUkQxEzN7K6E
FsIe3Y3m/q/2Stkhh1LmzsW7Bt1jJSJNX9eGoltxtttC+fOWCeSiJYuQvI5l2dxSV8KnJnFVMzjE
PVMqIIFkjGYvMA2hEj77f7B3HtuNK1mXfpeeoxa8mZIAvZEok0pNsJTKFLz3ePr+kPd2XSVLJPuv
Wa/V0zSEPxFxYu9vp2qH1SIQ4uwnhVC583NFeEC0bz02gCdBAZbdsaAPtow1Os6GNZIWWuqD9JjV
44hrotBaxMODZtwRp030H1UZ2IsXvfgIX2nHNGbjsCPjbqfmT+wFJjjOrgLKjA7EXxnEPZhHcQIr
ISnztrTOkMOMYWhlNC0m0QgTVqCo7BMEQF59SznpQey9YPQHujiAgDqahkVDw2XJj72wwO9iN8xS
6N0NUwMiE1XxsTVwyPqh2iLC97VjXA04XswuIzsTDM6o7glltlZh4hr71LAgzkW1mr3CXYpexiQJ
5s2A/BelErwIibDstTLJJlgnQDAVRDrpsm5uyDP37zMI6jZ4cTrBRJSUaDxyeY92wVd3ahuGB8nP
3QVJ3qRcBnX1IieC8i4EIvQJPoK1JBT1jz5K3HfU9DDx8s4TPKx6eXnyiIBH2EDIH1Weupovijjo
nw2LHR5bi6PygPCXSYzcSeTVQDB6b+VSR7OkmtAsUrcRjlVIChPG0gFqeIseEIMq89ZyxIqrqWkM
8Ya17DLKXV0+pCKaVWxOno4Pa+on0+ouQiKVPUUI52pTiCmcLinY4O/yGocdOOUhbdhiKEOrf/JD
2Xw0ooERtFAaDMXETi5a2skPRRliLUc5H65KMuWItYgYCKeopbCWmSYbNWWJvtRovLDfrqNZB3f7
PCoC8REW0olVS6LnthvZZ+6bmCy7Ie2WmVyAu0uD9EkV2mYZJxKIkJFqQE/ZZbeTfe/kpyc11bpP
JffY5aH6LDDAHzXyLyRgIw3q5Sy0Vvj4kSlKea48VWjj44UFrfYxjyV9yRjP+NrKgWaPud857Dvz
vFIJuxWsUswzuVY+FHHcgqV3xW+ZmHqoeXNhH6R6/55KbUxeMJrSgA6uSfvLk4msSrs7iX1k1xm8
FBoFZshi62p++x3Fi/8omUV0J+VafJCHWljHBY4q9o40Egp1HJ2IVKq83VqRKODBIokMJHzY2o0o
Z/MkmnpjTWFttISY1NEwh+2QxvFb1zIdUsS22UG8FA+RnhtbFb1ZSqXUBizVpQBctxKXcTY0BwG5
171YoK6CNyPgpHYDEsMKinkG1lnR+vKxyov8aZAK/FNWOiZksLgIfA0Fjx8CXHeBLCPO59ibtKXp
CbDYUJs1U9pDSYidpI6L1pQivGCFu23p7W6DgkBdOeVV6SxB2jC3lXF76mwrst7CctNGar9Nq9Gf
ViK9Zgt+OjAsJTx2JcCpkBfGg5e5HhhzIWge80zRv5WZoC8bLuEZknS6QkgwT+Arw58IPf+N8BtB
2GNHMlDHegHQi6Zh9t6l4UtcDqnjW0Vp+zG9GW4++S2IZU2gRamOuoaB3+iOoI/YQxpkTVZsl3E3
cnKLuGemm7x+6zzp6DSEuUtnP7RkC/LnRNWpS6PfVpkWvhNWgMZET31/q2Mj430VoVyg+QGkWOVM
dcI8/UjkKl/0KjqULsl578EZfEdroBg2G8KgYgpPmpo2YSTsU9mLjwW7xtWsYhE2By8HygKz35r9
sWJeijhrCEvMj23Heo8VI56nKB4A9g+5mXzobBnC5GrbJ9ZtFFYwkZVDM0BBjNxVhGyzmO48qd+g
G2AdzPMnCkM3juyXQ2MJLXo2tVU/jhVS+FndCdGziTWdLYSRKdAsJn/iHgcsizYdQxDZyISRDlJs
J0yxXuKm6r9psTQ4QiPglCTQur0zyM9eTTDgt0QEFzAg1bovBCQpmu/5uDMNpZrVphIDZ5eqR0y1
GlxWM/NWEviFdSZI1U+gJt4PrcNQgRlw1JxG7/xNVtTley/65JkIpf8B0xf1V1sj10Xib+DKUIH1
snKvKDtyB1QOLT/t3axMlfvEyBOHSTJ8eT8XceL1fAjoAzTyMkU0vnPf6DoANn1bEcnj1/hJ5dYU
1hQ2EporiWKLD+5UmkDys5IA5dj00tcEyP3rkMjkZOnDuBdDOmgJU6mB6XaQquMT/ALcJamrvJgA
9Z41WcT1QZcLv63b71Dop2+5zppaVlu04knrQ6JRxzTYhagb7oCkinQXhYy/EvPuAfEbFcUjFn0t
VHmPPr+I9myZy5PtPcmgKTV+P/1bS3kIrJIoQFUvwdmg4qwBrwqI+CWzmlJxkxU7Ru3CTCJrgcwv
O/I+0adnAuRPXlKlhI3QD8EK3Ua94MPBoq22Fqnl1H8i/NQ0eeHnIWEP+O7qpEo3A8isJY8pP+DK
JNXLl4jPJDHiR2X6wV2hCAIyOqaYP+UMNqwfdf7BxCkAojweLUjjZvrUKX33yI53/OEJCpQPOsL3
PiPHyaCdv1LKXpobrSTe6SkJfWzd1KcSPB7cbNfsWSKo7jIk5XydpIqxBPBloVLs9Ae/AphluWPz
VqstoU80IPl8Rqbquos1CIJq7x6SjF2Vdhi1V4xE00azro7HRonEB8wR4jc3bEiSVAu5Xfm1KG/G
LqXnJanJq66UhAyFrozOVjWmL0gQ0BkQ5KexNU32DpS7dlqD9tGw6eGdIPnSrI0/RojdrXQA9qoC
M5tR4ouHuqnjeI7YtwcYT6oE28k0PXDLyGq2Ukb8vUTejEvJNJNX04Vkl6U94I5EZas9GIxNHQ/k
0rbAhyDLEr/lqpL2jWRQ+Rt7buaxQM+COG/6/EprAIPV5hgHBPzXP+q4BvnP3jUUzi7Q3/La8ra1
pPFJQKhk4YrbEYNPXHevjTEyVnSwxJpVFYha7HSWNngoxRHBm1bJfeoSaSn1usu004NvoFfeAGmB
OeVCl1UEwbqVl88k6dXEZxnitDcXrKQG/pToNdLcjcGG2VFour9g1DODS8AavkZRZd5jdEVDQXoo
COxECzahOubyvMVIve99CRKj2KjBFkacho3e9zHqVG2IdEQSwSsvo0FRsEjWmvB9oNLYnjxMyfWQ
J+ZKLYjvwBfTU8pD/p7TVHJPpZwLREiWHvu01P303jBk40lH5galpzDqV6uRkqNgxDHoOeZERxAb
qGepDjSbRtLtgkIC/1DL5JiKYrEb3CalZkdNbtLgDTtvbgnlcBebbbgxR0NFK4WJKIGNtxb4VyBE
eukkqHgD2cokGj5yjZcKYFuCXNejXygGWAGyKAjWqtiS71kXJkuEUKSJZabDQfPa+i2XE5ZpQupn
zzHGt0WXg/4cPFl5kXpJ0nBZFYiiakNdDhZWdEkbcFAqXobS2MrE2kTooAFCaHGj/2St04O96elN
spQw1nHjKx9ypLi/BC9MlsEAaSdvQmHR53WHDzAFNc8UxCKDNenNE7NdFd10rkjYk8syWTR6FZ2S
tusXlQ51W8KX986Ckca3wKkU8TicvKggW7Mz1FNPf+FJNLSMphuIb4s2Ok4+QHeYmAnkiL101SSZ
sBATHVJN0iarCHXbN1VV/Ae1KBIbdl77WivysBF7N9loBM6CcRfh0eW5Fd+xewUjiE4jvQ3MkTT7
WRGKfFDYniKN2ZKW9CUNznRcTbidwCGKOVilaaTfsVAWI8dTDOu9C7R47ZdR+pQOAniFQhQ+vFZL
Fp2ZdXuj88alhzuBPVLScOnvM5In9C5D4txC02FXpd3kTWKu67DBSVG3mrYjgrveaCLNlUwKzBXl
go+LrgD9TZGtXYTFCJemBLCwVMWX0spddkXC9LuSFxV07xjKpBUPexPI8pHeiPmIvkk8+WbT3A+h
LO0JMwg3BMC0Dw29FsDMMCHwFjLUsPlaJwSK+ax+Z+PgafNKFTEAeUGpnCKlwMMju+pblhEQH2cw
RqCJWowutJ4J0bNQv4jNths6PKGR3shbNZddu40lAdtezuhc+IH3Y/QlmguBEpjE+Vk1lB+/0e/j
MR7we+vKm+EluFliApocxc2Nk9SQvTqDeaut686U7uDAJXdob/N9N8TZHvEBFWOMo3GtwtOBA5Tg
tY2YVXEK+lNVVclrI2gk9YkG8uYZhu8a+04qP/UMG46GQGiuJHH04Q2DvqMlA69gELWnoFO8FeL9
6oepZvm0nZPbXsLmgufV5UZlOnPImrHcAxEe7cwMojtaWOldi2Txl1zJ42MhRSnYN1dBqaSgiYA9
CI1aL5iKeHIsOJqKWTaIsgpEkU9sOGEMYMc0rDW6lq81IUfUn/SquNVSGvCzcLTcrUqlX/Z+ZN7l
VS2va7qU21htMVC2UIQaJQidXMv7deihbI4Q0n/3tRLbNHthGI9EfdMNfrhB7hk9hWaJ69Ot1B1Y
PuAQvuEKEFBb+YX/BgpXhRa3hqiGKNLI3LlQKsBezSz4XmdBfCBSFGFx66EpGRH8pUM+7pK8I4yr
FJpH1uLCsghcGS0H7lzanWYzM/Ke4I3J0rRtY8N9DoPe31e+BmrBaEv9QdTj9jj6bE+QlYoPUR9Z
twiS2D1IWLrw1dH+UshTUFQyoJQIxodXdkiH+qCeOI3+ZI0JIl49aAboN0QNfqcoEwsngk105yHb
ejl+pkHbNK2Ibq912SKAIEsQoYEHaDSh7DLNdH/0qWWxINck/ZtOHXgkvknDsZvmFT3m2FsPJj7q
AVn7Dw+txa4Mh/jRRGz0rWlNTKBVYMI2JnaanSE63w9mLxTpzEd4CMA+ybSfGt1FqssYjgelhX9I
40zoj8zavbXhliymWPOgPqkHVX2vxnJiEDf0DT7txf+93f15e1sRzze3DUOUTNxchi7pxEkaf25u
K+zHDp4qW8s0Ia2K+O+hXqtFG+96zxDfSXzBZiuAb7URp3nzKMLQ5ndFekcPtngGado7nlGRINcn
OXLmIsNObxThOu4C/Jl5HbXwtBVJ+RVBBbgPLZEYKaaJnc3/7I4GNJHVqBfi95YW7gclgfndQAB6
63XI9T0SrK5frvTF5aIIgMVCm1A2aff8eblFGI1s3ZBt58v1RyfQA1sHoYwxtm6J35H4EycZBIkO
NTmQptnwBWiQRYPd9fP4D0mBSWdXEjHDk1JpGeJ0mp8kBUGAQhuhj77UCICZsys/ztu6Ww268dPo
kddKjfWWe9lfV/8/Uqj838lPjvmv9KEuf/2q92/5/wsaFEP+9AD+Q4Myy9K3oPz1h2pl+h9/CVAE
3fyXZOGJYi5smGQs/KNAmf5KlUW+C0XWIPd+lqBI8r8Uib+wtGmcR2b8jwSFvwKDDVaaGq2qEp7U
/4kEheXNHx8p+hN06ZIhTzumiFCQvPz5uuSqSuSVlhDB5MnWTCypU+SBsPXqESCidVvSlVBe9ext
Bb20rdCZzItGxypmKg+FwTtcB8xcgbLVINolMCw+3mmgdyzLdw2byGad47Q0bV19J1bERoLKbkrw
EgGOZfNsHtDMjjptU8rEUJBaBjrrHl3Hk4FWoc6giOYAFJlMjLm5LBN05f12NAtbbXLQmvL9WLyp
RbAO4pYwec0uLWHpwVYB32RE2lqmOTBP/PwpKxO6oLE4zNNy/DDwyTZK/FFm9M/coW83lUr+T5OH
m5jMEpEk6Joza4KFXgJ2mtQYGEh7cjpauVukIMhk1BbMGIIo2naSPO/EcjFwTZKyFMn9IA124iTu
9Lag2z6o961VLTKSkZvmsR3d78HA959Kd0y27WFIGJffKN22JDcLuoHs+CqwBRhKAG/dJ6mPwfM5
V94CyARJJb1rnXhgqUjyhSR/jFr+LAsBDuyE+26ZzRGNYDZXNO0ulaSF340nDzVRpigAL6PUtjr1
UCvScmR2AeIwcprRwFeKdDB+VK30PoDVM4zyDkUTg/0QrIGALZQ+eGGDdlZWCK7xJgVh/Q07Fu1B
OmwsR2aK8tEEm8rUwjki2GU2vLi6CnyxXNWCvOkja6PDbp1Eo2yvO4EpzEXkn0ZJRDrrCycRK3Hu
ozTKIKopPeAGUyBYzT2FOEFZH2DtGedp326Fopp5OXBDuSRpvDtiHcSKG2yKiFSMhgDcYjj5mKRD
RMoKnQqvT+ycfdJBN3chj5Kd3R16k7sqejJ9IDtCttXzeGJ+22EUfTQm61GP584UADYHQhkJRABG
6SYu3nNfvAPAXyCHQjglCo7alctOCHZmxZ4YK+rNUKK9cl+GktaaQJK9njMpjaBbBHBz6Fuu2QHY
Dt5w7xL0ofXyzkr6x0zKYRn1oz7tUSxFQXFUn6vN44G3LBg+FL+QnHjU4PzE6anzBujGh2ZqqPAG
uECvvS50pL5+k6zmJTJ5QF3E3FeM46MulzuhWeeEIgvVqxkTCqGgpxVeQhpxY0pYsZw+ElT4y039
I5vcxJHAwDM9YwM4cs1ux+tQIkjv+urFD9R4FXowwbrOeGH1iG4701/0WL9DvMB63rToZ/RM43s2
KISqQNZB03qWAp0yhfFRFJIbo632VdmysKmrui5peD7/LFsebeDM6NGwBTI+v3oZQ8o345dPlfyL
GcxXtVEWFZljUKdFRfnzIBlwctXPOQiWFIJdgEF0z9ePIE8/8Y8A8K/yi/aM4QGzlkRN//MQY+yZ
FXwAfFeGfB/qwh4+/oHttF04YpJHXRcX0QO+sXVJVNVMLa1T2WfPFq0UWu3RG/xqJlYWe9ZEDaIm
1lYskn5qOd1Pwcg2tN0/lEH4697//7H+f8kK7xHC3It6Uxi/f2pNp//w11AvyYzMNAtoNcuqzKjI
o/xLa0rP418M1yhGFQ6giCr/52+tqaz/S2F4x8phGYqO9oDh92+tqSz+S0OXqouKacK4mqYH/+fE
/n51/1IIX9CaTuP4Py+awAY4WlfRMM9mpa0nmThtRGmX7xBV7My7ZCXfRfJM39ZPwuLT3fjie5k+
uq+OcfYSq14psmL0yGm5hzL7POsWwvfrv3w2uf7n9KdP9NNslrZ/IAgjP63sjJO7a79lu2wh/vA+
1MOtI1w6+7OvvGPTpx6Ri+3MWojuzZw8IzdVi2VGAJ5taR3U9aCxrE0NKnU2+loPMYFImAKExSqu
vdQuEdThvYsJYVKG6KDTovLR+joF4bCzRmKxkkpwALzGTJ02AB8hCa2/qPKIbN6KFbxn+NMaCLho
q/kWcxCfZXrETncYC8aSuWWDdCozVmUEaUoaB9xeTDXu4Yi63xjO5DUaovA1hD9EaPgU4MKu/6xL
U6K+7keBJNqxtFxHCHomQwWbF14dTywK0VyDdlRXQlaGi7pLYaixpT8D1kPrKGugVwyyt8zDDiCF
XyfrzoVqCkyr3CNIgxQjV8MT9oWIDSsjfwBFTgHqy+zFz8d6yWn20F+a6hdKoooISxWNW8gsRDN9
Rg8fQvtKMNNqWde97IiCke90PQPfmUM2IKoMbh7OLiI4CpI2s1zfmFKQLA0xG+2hHFRyJYNuCxBE
JKMWCJ6mMYcJcU+T5NjozjgFB5VqpL6FSEMPpOgQFBKA9IIzRrRwn/erELbYo+oxJbQK1D/SqILU
IB5kUyedMmkPjM31F+zPddk/bzBrg89vMJYAo2lQSe7UfbDSbRF3ypJIBvHGanv6xr769s7m7zUb
4JE2fSDypIoqfyGZQWEz3Ph168Kvny0mJbcBgtgXVA95VwzVXEM9CWokyr+zXT9TjG0KpOf6fZoK
0hcXYkyn8OlLt9xU8zMhVnYQWLu557fMRGuv3HN9wgqYUG1fP86F52FMf/75OLpZaJZg0UZOSxmt
0o8QmAYqHpkGDFSQrdflyjyueuvGdV14QMZUdj4drysFou6iatzFwJ5zCBqpd5/cmqlcqo/GWXmH
JDn6leyNO1wnNN5FGz4X+4ls0n14xSPeKupB2D9ev3WXLuWszlc1TbdxEIadQCCLYr1WXkfc0Pr6
j6sXRqrfK9VPN0qihyRJcTTsaEzZ0fYItW83zENbO0T7ds3W14xYmTUIuXnniA7tw5m46OeHwraW
1n2xeADctR6ch3JuHjbof2fN9tb4dum6z0YIk/ZcAzVp2I1KQMAs+fT93FXK+fULv/Tiy3++IP2Q
pRMgcdrXeB8JkYPcTWLES+b3D9cPIE2/9NWndVYjqkZI6qqhf2ouvZU/h/U9i+YWVUjZQPq8MQmQ
/+yD/bvQGWe1ovW02DctjqIviTp/Ttfljpy5eb5yH6yndNVuTIiHYNr3jEXr8MbNu/QB6GdlwzOR
KaYM4Hj0gImyCwcnvrqTywPRX3MEeoveM21DvjVbuPCS6mfVQ4fFkLptNu7qPp6Mwm61FEI4o3GY
AJFqLH3LfrtOfFruLa0gdskDEr0l1NfudP1hXngX9bNy4qHyL/ExcQLYWARXPmJz3NHEX17/+T+X
Pv9+iPpZPXHJDSiruCfrkuaA5e4USbhRB+VLP31WPSK+77yyyAKEoKD+RJwXOLnE5vUUsozLwMK9
CoQJxTzTrDLs5Q2sA2njlkWz9ltcvoVIyifdHvBuVUKCFOmLCzZmoL4mFaqBbIQirku1E2ikoPnY
o04q++ztzjVDRblxEZeuYfrzTzVqxPZp1h63R89l2ySivXa9Gz8tXagD+lmVQUrbpGpJnNiw6Q7W
Au+tQx71nCaKIzkfwk+udpPe+Gx+t/e+KAm6/OeFWGZAyNTIuGEug60Gd2kfb6VVtG2CeXonccjx
zXwXdxC6v9X77kHeVavrL9iF4ffc8Vb1ZocSngOT0bEM2eNHA5bg6wlauo/yMVW/Xz/Opbt5Vo2C
EoyugZx7Nxpsi6YmLiSdIPV1ThLNhn2zwb5+nAvfo3ZWfygIopuW8bAz2QTv5eSjdqtDGeQ3Zo+X
fv6s3pA0rGr1wNADb7/zEVgLBxXA6/VzV6an/cVboJ0VE4sITja5zWFHTNWr6Jjf36t1Z69RUzwv
ko2xDRfEzcx6x1ylszto+YAe37FbLYEK/4h+0GT9ef1ELlVx7azs6C3iEAKXyGiSv3fhY6u/hlML
o97K6AnE5D7OH1pIvNePdumenhWiVDCYNanhsBtE4JBN+8MMvUM1JNvrP3/xYs6KBAIrJWxC7ipA
UnQSb2Q5O4ktf9MZ964f4lIt1c5qhWzp45i0+rDzd4R/7bpTtS+WbEmm29AmTWCvvxR34Yow2Tnp
asvkWbOB3y2ku+uHv3QDz4oHDQ0xjQeq4LT1PyQs/qBSB4l6Yyfr0s+fTVc0ffTRdmjDjrwN8IkJ
k642k78LvlneeAMuvvhn1SE1UgscJocoF71NJ3xO7JitzfCBzka7tknpmOlzYebahBfOvTXKzLVu
L/FUzunNbpjGzOp5/N8NuepZBWmlShuIvB53ai0Ruo31yyYPSHH+q2elnhUQD8Evgywvo1mfku44
AByN4SFc//HpFL+oH1Nj6/NwqGPASNCOSzvwdai0j0n2gUd4Vjd3cGz1kgbxcOMypAsvhXpWIRK4
Byb6VYkBi+W5TWDcAiTyXNkghT9GdrrxHe1GST9rzv57EqRO5/BplEdxYgJ24VjBgR3rDQzORzgT
m4TRGN36YzoLluoMuMRdtMb8Pxe2lm3cOPalO3pWO1oCvjBycmh9o+3GLUOKE67GvXHj05IuzF/V
s8KBxNpvW1xUO0ua1Y/9g7Fqvwm/dGsm7SOBldP19+LSwzorEBmNJGh7HCUPnnRsR1m3bcXxxkt3
YQbxe/346enorQyhEdXezpMfg/BH1b4p5iJu4U/qbDWmp+uXcOlBnFWIiIjqENIdjUcE+2GwNEFI
StU26Y15W20lQpxApN64ogvHUqY//3RFso4koJI41qj8Cppjr+8EcHiNezTCZTtg+GtuTPsuPX7l
vBpEuhH1qsvjt97E6hehl06nMfCPd662T6wfUkLxYzdOo1N3/T5KFx7X1DD/fHGBUChQori4ooeQ
uc7jvSvdG+VDKOGByeesjpjhz0Ti5OP4MHgnk6mvspbqtaitirC7dRrTc/uiVCln9YPOHsb/6ZtW
ju5Tbjdv0grKIjDxQ3ijRF16imdVQ+7ERpfxK+zMe8l+ZHv7iFjcMW88ukvLa+WsMhgQb71yqgzh
GjNgv8u28bJftGvFrvaBOosXBKwRB7hBPXTHliH2hh/Xn6By4Ws+3waDwdrJVsSRB4ydh+BZWRSn
3IapsoR5aJfrcZG8xXfSVp/Vz8Jev8uWwRNJf8/WhsjRA8oeu1t4e6it6+zh1u2Qpsv+6nnKf75W
NeFf1hhzUtYDGZ8wDNhwndPVYDh4Ee1sTXE+Nqvrd+DSjE45m5EAq8zEbKqaJLULpa3PrVP+DO8S
FeE+uFH5J8TJl1d0VnFMwizQtHKQ1o4cIjkWspMt40W+SG1zSVa4jc3wNKzrrWoXO3T5+3qJcu9u
WL7GTv70312pfF6KvFLH68dJKItoJTq/jGXrWEthfWts/S3++uK5/b76T7Wuk8W/a129KGbTdVVL
3TYf8d/ORFuag/6xhcVP/8Y3ORWZr452VnwkC5yyOj24LnnI+2edFDTXRQG/9Yf1jTt2YaF5Lvvy
hSjt8mkO5D1nb91pXHcf/c5YoTZ8zx6FZbUYn5uH+Nf1o/3+1a8uaPpGP90+z60Gs1Q5mjw3l/rm
8YQygnbeCSYeM1dpcYzm+tGbm1PMpF05z57tzs3/8maeVSB8S+ZolRwb44aTzPncnVsTht9l+Kvr
OpuXQEgITX167+oFEfPqkoARFpvIS5xyDW3rFNvEAS0wws61FQyaWemEfBd3+qx8w0i2cGfgI/b9
lo4wyGZbvPFN/h6BvzqtsypDWMFYh399k6KTLvpd80we+Qa/4C5fByt4gY66hB8YOdWzNGtn/Ue2
gymwSHa9Uy9XqFPXsm0s5QUrd6db+WtvYdx48eTpHL46t7OihB65jNRp1lAuvFW7a5xmOa5yJ1qK
tMdd29qXh+BOfSnn8d5f6ktzHiyuv4SX3vizQpXHASyKkgkYWYj4q4JXBOq4PyOwedbL9UNIFwbT
33/+6T0nAg1FrMbFNXNtgZNtKS1gyTkQmJ1vNCKW0OsW5BFtqu2tT+vSmvD3BObTIQXMHgY+SmmH
bmWdzfzls8SNbZzWluc+Q4u/SJxx9ktit6Gyc4dIiWXh1PZT7+RLaV6t/dnDjYu/MBKcC2dzepzZ
oHAm0pFGrKMvSRw7FnOyRGbyekqf6dbGfXGX78P99SNeOuDZ5MiVswoGLQekIzizihNxOHMMRm72
I0GTV2Lhvn6cS6P279Xdp3sswhRq++mxkuTrJIdok83X2r0j27HzcOvDuDRa/z74p4P4TTACBuQg
kXXIjIOULuAbzpN2HQ3kVaoPgXGK6luthEvzW+mschmQ7AKpN7l378LL+Ij/vJZn5c9wkb9hv1OP
EAh9ECRr5aFbqz+Kbzfu5KVHdlaZJEvM63J6R0o7OQ0fo53z7ftTRZTmhU1qgB3S+/Hs8sYrMg0w
X1Sb3yuKTzcVDFdVe4Yh7QTtZJavgXiHD/HGa3Hpt88KyjiGadAr0y2E1Y9QlUjBp0661aS48Ovi
2ZRGZMPGyGuNARrZi9RPcRK/SlLEbzyICytqcXpAn25MDQnfKFtujAYICXfC3jvli2ivPmCc4Zt9
vn6YC/VQPJvI9H03qVV1PpwhNmytrGjL1vLLmAK6tUxvyRxknoSsUfM+vHHIS3MNYHd/XJlraCmJ
PhyzeDaaWXDAxvRc7MNjxMTNbh7LVbUbN0RyzYKPagUhbCMvYO/Y9ZPPxPT6ZV/aFBGnh/rp7mI3
GUeh4dXoPjTb3bPyIff7Lkxn4xK6A+q2DQbag3+vn64fcLq2L15z8WyOA1Q+1kmnZ36lP8TVoWYj
2f0ZWIFz/ecvtZbEs2rhk0wxBiZvy7F9yE71dC+rp/jY2cl6/LA23kO6BHorbzMnIl+cJVZxRL68
un70S1/CWc0gEarQulhlkpV8T7HmBoW/iG/NDi8tUMWz+UjRWUVNrgGtqyX003XgEHI7m/qosIHn
/tvbG9BjZ3SmeVB+Y36mXljVn5sd4lT3hrbniriXOz/cqSMk5FnCItXbynfJK64zenTz7ojf9htm
VpNh7TlYa6euI/R+RrbFSMog3Jt5sIdV9BwT57AxfwBD6r7pBM1t/ftb2wJf33zUgH++yVlIishg
cKrstznRY3BjILj0s2flBy4Oew01P2sYP6QC96Hxngq3Brffy77//Bz0/5DZGmkCNXEqbu/BST4A
PQE9OCNnHgSSg3oYHeGjtjePZLY8kdw2Y2JEG+JQMBN26n22EJbCJryxFXZh6ahbZ/VotARfJduB
PoSDkorXyp+L83ihLd2Zbv8CTXCE0bMobnwsF7ZIYVX/+cCEIcDtwI7yDoW8EzCnHhekBiBu1O07
0t/m7DnPLFvftDa3Yu/deKV/93O+uuVnFSgeKlUwBh5os8l/zyVkQlbI88JONgu21qndNktpK3+X
H+GK3JHTeg/tduu/5vesNfBd6AsNBd0LwTH78kim+haF8PXy8XVtBB3/5w3RhbrB01kzkLI74UNC
KRjy0LDOdJLqrh9iemu/uvizCsUuCNxLTMQ7UoTYme5iUEcDNTLDYL5w9bQ6dlqivYi6at14zL/n
aV8d8qxs5eDSpKarmGy/qyqBibbww8Pr8FBv5GaZvIvufOyc7MbXeqEBq1tnU51IJNp6dEeaPD0E
jcGDZJHPhBGQo3QvF7ssOvnWt4wIO2V8un5LLxQI86zuYEEds1zgiEqXOzk0mAzKdU70xvWfv7BS
+03L/TxC912WgFLi/pULMledaAVddQ+j5wcWifV7eJoWRvFS3gqP9c1m7qVrOpsNqUnnlym+/h0W
c6c69FtpGz54G9+WNvqiXobefNimyxsXeOlgZ2Un9rHf5gYayE4eHj1Pfs4b5VdhsBMEXqHw04PW
VfAT/INK+o8Xj6cE0yIY/j3JlafQUI/Xz+PC12dOp/dpJpQgScbjonDN+QFrUlt9z0UyTNv+RuGZ
6ssX34F5VnfkpA5h/3FPDeFH2z6HRIVfP/HpoXz1w2dlA8ycABAgZ+VAW7go5kL4YFrPFhTAcLjx
jC6UDfOsbESCVXlGz7k3QwLpnDw9RXCi8CQVqY23dGbBzLh+MZfKxSTY//wYYDHq8Ot4G+g7H7O3
YtM9efeGE7+ZL+Nz+xp9u36cC90d3TwrFKaoV0WicdfUJXqSHQSAORYqe5xbDDw6+9PMgdsZIbLb
/ImMTVv8dmsEurDVqp8rcVuh1xMYZXzRd4o6x800tb68V+OUrvqN/K68mcQzq7clfBee3rkiVyoD
qH3TpXZzaCS0/AgmXjEzpd0BE3AZ2N/JVJ2TEnfjTb90vOlF/fQlWQ2ZB+7A8RQaPdbsEUDZ7pYc
+0LzQT8X5Kqm0GhwlRjB2KUeDmAFZuGqR45q3Tj7C9/pZDP5fPb6KLfQYKZyJBxM1Gft/+bsvHbs
xpkt/EQElKhwq7hz6uwbod1tK1A5UKKe/qxt4AA9+q0WYGCAGRhjaUsii8XiqvXxNV3MUsYzV+Am
WtkN0T2scr/cjZvmnO/AfHWhMzzxPd+DTuECjLlJvXinwTBkDy+470f7rGX8/0/c0Qr134eivB06
qPTkAz7IK/og4IGp2BMIchRsjM1UbeDyfD/k2hB0EFS3AvXGyo7eosGG8ZzYq15bu3WH8yhwmCXD
MdzkrF6+/20LW1C0yP73txlDWsO3Cy+8hoeZDyj0FjtCUE5v1qnYW1ewb488yN1mTaC+lOcasxBT
N1Vj1rKETc3zdIB5qtslON4zjlMA7AhQOdsMG5ZTFyRvub/yjH/fR+lz7a5A1snQiYxn9MIr29y/
dgJtxXgc/jGezXW6NYNbEXpOZEQy1MuHa7fNd+oL3OZddmi8blNthNs4dJe9F9ggSoHx+I/1QH2u
2YXN7jDU95yLquDUPpYB2pPhQlbtx3QX7+OV7cnCvNRnUaXIIyuXGmyVdLij8nv3QrZSevt77Uef
a3LjSpk0GOhiAUXnrN53Pm/AoxkeQzLZTUeBmkEfLX/8t6Ew70jUIphoint0rD3UJuwoSH1lC2VZ
YN6+v8NCPqXfX+CX8Duh92dQ0f98MBW4Q8uRy+CTPIJK9/3ll6bPXEeb1WiCgjMOpo83tR5/Nc7K
jt26beGz7XSNn8OH7tQmdvVersyehfVkrqUVlKOwLKX3fWm9g8kbeOY4oP+1VpJa2jPMJbPws5xk
UfJ7ex27gaqG067qCKevq2J/fv/OlsbuLNnICJNGzUT4FYP5wuISFjf8+v2l78P/L9nfXB8rwatR
quGweUDdYPidPfAdIHx8ZWYsxWZ6/yRfxhJMigXcHol0mM7jOXznW+jEs4v+NNyiHaA8cjCijbqE
s42j//z+eRYm41wyG+rRKMFoGiivHl1y8DDDcWC57RKnvPQrRc+FCTIXw6amnMWkwisDsPZnto/X
1vel684yBy3OWF+2uG6ilnZmoe+cvajjynde/BSzaV1JVmVVoykd0CWen4pH84qWvPBgXeF2dACE
ICg8GJs9hisSs6VZMZfAilHpKoBBJPSlnRMlgdnR65ih902GywC7VvqWk0+TgWEpVrRzSyN5lgfI
ysQT2uD1QRrxpF2aY72+x7wv7X+bJbMln5gUiIEQDxOdxHN6KZ8BEYBRojO9s3MVfD9ylwIjnc/y
xpJTWmTyId5qXv1k7I3Xcct2SmXrNWp3Ghya9vU5G8CDs3m1Eo4XguNc3WpEYD4ByoF8eHuv4zzJ
Qbbpfxprl1/4KHN5qwh5OkoD0grDQs1Gok4Ih9afvbHy6xcCo3a/7Zf4YhAVjINMIGvJQNbCS2F0
ZTu/cBSqzwWtcAmtazZg1TDIUf5JjwM61mCgsI2vYW63vulbByiY/i2kzBWtoisMLrVYQu5bK4hS
Nt8PqYWIos3mvBXWg2mREHMQDcGdeBYEAJl8rczzR171l1mhzXYFZc4ba2AG1o5dhcN3ip6EZNc9
FhdjD0HAjl4Ltzq3UKKUNoSEkGXrfuLGkKdAMvts7lsPlmDb1fONhQKMNpv/qN+bA9oxUGSACqXw
pZ0SMJS4wsdq3x9Q9XaEF/vdLj7pm2HTb4gLX0hXg+6Cvv3b254FiXDQ+JDfqxzEQgZNWjvTf8iQ
UH5/9aWJOosO1ZC2SU1KFDZs9UBOyda0ySW8fX/xhYEyV7jqfZbBshoXr6MrBRWJdomrgsb2/dUX
gsBc1SqITuD8MyKjbD6gnbDr5tHUNsO0tbJ/G+hzEesQojKd3s+ZVDhllvqhy14IqHjf//yFNz+X
pjLBp1IHKxiRwPSEUb4TaAYG2AkUJnyTkmY/WfJKwrTQOKL/0Xh+CWgdMcK7cQpUpAe0EProci5v
hm9BL9TsB3+0q0ekB6gx6Zfxd/Q2vidwjHea5/by/aMuVYvnKtYxGo006gf5MPrSc//cn6KdesL5
kUu98pDuiKt+6NDTFDfJXds+LWUmc/2q3lqWbtzLGnc9D92Da+sjQdgnODfqHPIm7bsr8JTe90+4
cMILT4//LhmKUVvwkEColf1n7iNpP3aPdZDekiP9OR7CbXmIN+U291FBaQLQZE7yqkZ4YbWay1TL
1GhNkmKBT6zQTxrJB/loZblauvQsOoRULqsst6SDUjyE6kcGl9Dv39fC3J0LTqsa5sFtiwERDjC/
BMzB6fobXM/RGfj9DRZkDPpccZpXEew9GooP4mpP01Z5kpidB+EF+CXkpSjcQN4qID3VNvAkq3bp
/aMEPwrsGNa2pAsTXJllEYTqNU+7UjvEU+EAZHKqYIefIgzCdvRIqXowp9v3D7uwRv15B1+mdx5S
9AtSPGsNS11blP22a5nfVYMPkkyy8kYXxsLd0u5rUtRLdUe7HEkR656AyLDb8eP7X7+U0/+JWl9+
PhyzBlWGg+FBeo4f1U2H6tDotdzOjljT/22d+zNvv9yjbPXeaIEIhr06q9w8TF3G6yOAJg9q1d6a
sHN0ju6OlSdS/p7Y/ynvf7lbX5g07u5lL72wrgBaATPUbAxr/CU17JTF0Z0+nNcwFG3OshBBTRI/
H62VaLuwV517+2XtZNGqwtEcbEEf9N0vvit2PEiD759taRjMQsKgVLC+Jw3KauMLIa9F/PD9dRdy
hT9Lx5dXVqpwZR6ie6WwOnbTpwU+iZ4+fn/tpfL8XOQ56akCEDg2WkO6paGbP/GdupM9FBDgCbvy
2pfOiP5swL48AVgMKTE4Klzc575hM7vaypt8m/qhj8KTdclWRtfSm7pHgS/3SQtZyiWN4fsyCFTz
N6OJbWlY2e4unUDNtZpWCR4YhhCu3tjyWe7h9AjdN97ZptlCDLFHvRZwOLvZgB7qxrvuuQnY46rY
YyFmzkWciglWq1bGqOIBF+EgT9Gei715SNCEea+EW04STB4wabFtvRkrCfZSpvDng355oWB6xpiw
GNLZlvth0Ab8kD4me6DOXaBLfBkEnA9xMP51nNyDxpfbCZhAN1GB+QlM6dncMfChbe1CbpktO9KL
dRErq8LSOJltHJKh1hRgxiX4tvxQwbcgOLPs1+owCxHuz0z78hAt4CxlBrjFgVUmuOKTckq76Eml
atCNYJ6HOKIMVZcSdG22UBVPzQEU7JUxujTT5trOsAGiZ0qxr+jcwWtv/TE//oKbP1oHzA0/xitZ
88KqOpd45gCtJHAIwz5UyvZdKpx2RG25tx6MXN+uBKaF1zgXeA4aPIVx5nvvb9V2mM07yCfsAwlK
dDfQlZv8WaH/sqGeKzqVUpEt467gKbaAewf3m0QeOypvmgtFU3DnoO+VrRFED1mQPhkXso0tWyA7
tlZ+wVL8nes5IaTA6fn9MXvI2VundtDbbaNby1kLvgur0lzAadQG/MYUlFU6oC7G7mQaK5NoqWAz
l242E2WmMeLlkU1rh3++Uu7wHZo/0BQuXHZeU5xYf88ZpPsQ+TKjJjJllqog8Hatd5d72BN248ml
ueYv3w+2hZx7rtSkYQgghIEb6LvWrp3pOh7/TWKqS7OkoG4ULUlA0T1w5TfVf/fG4NBxZfD8PYzR
uYKSwoET5uq4dpntMlSZeP0rrp/+5ZXQu+Hy13fOJ43GosO1pQQee+ZplHJbUXHIbXk9ZPzf32Qh
XNG5nDK2cljUyrhLXe27/Az4gpeQj1R7AlUTGKmTUu4q5RFgGgPd0i17Xbnt32MLPCX/+3AiBL6y
GnDb6YG7ZF+eFC+5BnJAqQ3ttPf9XZa+zv3Pv4zaJtbBsBuwK4i4HuQ59WBxfoiHtVLj32PwH7Ps
r5cn4B7CoBob0FxEXkfZZ21ofmH029HS1voQ/j4v6FzgaCWpPEUN7jFWLWhf70NsggkA2WV8Gvja
7mnpPc1md5GYOWg6CCOVsdEARsngMRyuPcHSxWcrfT+xLJQrPAGA3F5rfRKc9MR0balX8Sn/d/mg
c/FiUXNQve7BG314QXUAmHuvnriDpjsPogTsmr8fSX+Pf3SuWCSWroBfjNtwv3/XoPO9S4qlw9o5
yEJiS83ZXA9Tg2vyfVukADhwiR6Ek53ZTneN1/ydvyivRoP+htiJjrKTAafW2MyNMnv1TGFhlJn3
P/8yURK5ymA6g9uzFCRJkGD5cYIEvTZvVbpS7v978kznpq8ZjDaHOLk/IXpE6xNWWQc86G5l27Fw
kASF73+foJ0A8fuz8zOZHYPK+1z45gOsLUHjtnt32nWO8QjbAnR2rdVfF7qsgEz57y37KZ7KMkRm
rgwuHELBdoItgp1JtpLaI+r+yqZJXR1uUgG7kHtYE5vvB+OCKIqa98nw5XMBQwgHeAV3Hj/QBZM1
IGQCsewoXhRo58wnTvqMZmw8qXVkj4Bg4x/wH1emwoIAn86VjVYSWYLBHAJHINGPEl9z8jXQYxzr
IdoAg/fGAnHsjxACutDcFzdynRobyMBjutf9cgML2dqOf33/JhaqM3QufYwAe44VFZFrcAq38Pl+
ura+6lRBu1vzGlj8zrP8oZE1ZsYUYqv8ZL2CycQShx8wG59Dt3ayfX0IfeppQIvDXNZpV6bLQtSc
Cx6VYmqldJxQh0uU36SDysoEXKwAdvH7N7ewds0FjgI14bjU8eKsc4wWqfawpk1bKOfTubkoG2CU
l2rY/xQH5R3lU8yMl+5D9XMwGQ/8Uh+TJwxRLwnKS3lQmk2WONmOvikHsfLq/p5u07ncMW21tkl1
qIUkkIMBD5j6NbXCwmYcHun/nXiineq4oSikcxetDyl3wKMOP6WLAXDUbhJ29AGLsPZl2A07fa04
uJDk07kEEmBEKRT38de95s81FOVwUf7QXTA9t50n7Zm/2tl2H9F/WUznkkcOZtkEajl2QjeCHn3b
CICa84tjjZi2sm9dGtezVKM3BZenpFMPOmBlmxwdvrbENMOWeV6vBKiFDR2dixXNWodZkowRGL3D
jIR43IErYuQ8yWsn/EsBeK5NrPtcxD1gwwdAXW8A2KSPw2/tebzWcIZFTbu+N/3IF7ErjoMLhqpw
i+OaOfjCC5yLFpmWNnl4l3z01ilL34AKtdKV4s9CTJiLEkGoTrNJ66VDBoDGJKEBpIKPN8gRxVrf
60ISMBckGikog6BT46ivPo+aI42P8IEF9KJwmvCkp9fvY9tCNjMXJxJAy5LeRGzjum7n4rE3NIdk
Dwk6v8Ak//4eC0FmLkksQG4Zi7sgXTIt0GQnu67Wuh6Wfv4sr9ByODlJYa1iR1aRH7opgJ0b08iP
iqZ7aDOSB1VurVlcLyS2c2ViGcrGaFrwbuUTAUPZ9Dl/H7BSW9uE3jvnPmlMve9f2YKIn85FiUML
o+Yp4dMhbG4DvILQeFH17wTHavBRsA55uAXypvkDIt4ph0Qq/FiLVhLEpbE924WEnZFbveAwWMR+
xKHaYNgAs4PlUrLQq3NlZegtrRD6LFlIJDWpR4DUD2Qf7pTfxSNOPneGI/zs1Gzka/lYMPshfVp5
owtfb65kTCwYfhUc/sa9A2wfXN8Gr4KoNLpbocBwKH5H2REWmY0z2CvjfinjmssbgRs25VBW4c+Z
Tjuwzs8R6DYZYpINE2CP8nyPmiHkdkrzPInuQyf0n8TMdK5yNA0GGKc6TAdDVfmJ4ov6YziEazn1
PXf+y9o3P5EfYjj2RnGt7lEfIKHbT5bEvbaJjM5GvqtvgHRNDa+lsWTiD/RBsjOmdoiRUtMddFWT
nlD2Ha4DfJW3cZnUOB0wQMAELrp7B344NIHsi6DJ1A3SvWmJAEzHajOjsEuup17Rm234jyWduViT
JEbNOgp/RQk7YtklN3lTuKgLPtfbGDogslLpXphS9L5CfdmFiMIkONiFlrFTYzvSH0WXwqT+Qqa1
ZXYhENJZIEw5IcZI4YiZ9+9TuS1T3eH03CPtytBA9f0UWnqI2VaKpbXBIjR4AvWw5+OvsjjLybEK
f31/9aVUhM7SHRrqAA6PqXQQcgX1b3tlIG1mtPYA8HXCDiTBpL+GZPyVi+Hh+3suPdEs0plAYkWy
gdwEhC0/NC3HRAvuGHd21skrU3FhGZ+rNqeqq0Ym4RYwH7plfrTVN+1lbeez8Pvn6sxUFACQ3KXG
ffeRRqDVFxtmBZx8fP96FuQ+9H/kmbpqlVl7nx1XfZe+mQHOFY7yVnbZju+zc37EbpnAUCf/1PZr
W5I/oqy/RJe5QSSvGOQphQTr53N8OLugGt8t6eyf7nO7YZ0tBTDAl+wXoK5t8xPFnt1gP/Qu7BCC
xImC35HzAY/UIwrAa9JBeh8Of/tFs4UqNonSEiNSD+VUEXTu5fpeS1oG72uL3cqJYFUcEQZZrToo
DyNdh/F6brnA5R6mElBpi/4gUqq6WSxgcdmZcFVIUYzgOjPctKyfZPVe7utATZEbukuA5bUtqUS3
i95C+Z4qD2HBr9TgHXwyAadTWLwHPfPVytNNoquuGolg7KM7BfR3nhnJHeVd23XLmUuTIbGjvEFT
KwDvRBfUVnmUOlNlHVW4Y5B6So/VpP+Ow9pw6kIxVmKFrC2+tXuo+hLzWlOLzK5TEC5guu9MaObc
WjTlkm1MtfWzoI1e2JHWwY+PcewL0FhiNo6aAvYMSk8DZ+exvxmTyC/VHRFTox6mAYuTUr7jnTJO
gUiKEB00Rq/nXh/DYdYrzRj1rMIaOZjXvdWBbMfQZykrLZ4yLCxeeehSg7FPq4iHqe5yP28jFBAN
bK/ABofhLSnGS1+nyugyBYwb2yCjosDTRkuHW5gJsrFwqTc4i8q2JsXWK2eTFICHrQTgQwHcBgZK
84tmUQ2whiJ9oBoNCUyFAQAiChQ8boHbFz6ZhkrymkwebzEDRR6QAbRrpQjYo2CWESRx279ApqMp
XsrLeNPhtxCnUov+l6ykhHnVFCWgwuJ45kWVy+5hqFl8G0mpAmXeRk6VT/GRpqPs9pr8Hk96j0Pj
dAIuMRYhlmcYo6p2Go/jDUuG/FMrUiDZczPF7CpjNj0Yllka+6qM+puAQ34PkGTYnzRQ8Qx0K6nl
hUNRCf2bpWFtUYsRdbUCptlOn8qRR0Q9OLo69m6qQ9fA60TySz2E+b+q5gpahZCq+xpYLQ7PCUGm
Hpk7qwXeXjcBva2serSTAma2ai9CbyzBwxkSTfdawJCvOhsUWMjkRZX7kZTivD0mIFQDoUYiFNEa
KXvvOUG6WjSWHZJCOHFbYINZlGA3aVYr9jVwD35pCil2eiXHDbHPYp+mVMh7FWtbICP/8Gp0idhj
3+aBVA/pW9gz7dKZffWQsXxyCJx1fvUo7V2LYlIc7V4zSfNcO6kVV1/UPlMlJ+/i/mwkeBNRUkuu
6FRpWw5o9ir0rPW1TK78NGwyEH94eMv7ZnSsAYBz/JjUSTLMXms0hK/LPYcVh1HWAF1HiV8RSNza
CRWUPpzAVAa3GCXwNKxdKa6nrdoZcNKVashBM6GcpKnjZ5CvhquStP2ljkO4espJ68B0BYkIZfrZ
GvoactFaym6j2RbPWUi1rYA1OMZISbxJjQaMC1guNtHYfxiAkZ0FYbCwkGV0Aea5Yb1EEmXgjtf1
vsGovsiFWZ6yBBytkhn0WCQtcVhkML9kIDcD/8ggVUUwdEqKFMXQ2vA0WjFw9gNv7KzWun2ND+JA
pMaDuqcQ+qgEZrY1Ri9wwlqJLqSu1hwlFDhXCJMfgym9JHk5PWcpk5jTkbZCyNSaBCZa6Ps8pmia
CMxeBVtrGnq7GVqW2YaiKJtQNYmfqEN36dhYVI4VT23nWw3akGQUppsyemS9aiBKo0EcFOQ0Fm49
wd6y1N8jnnGnNnC6kIqHnnabppVgTcmcEDxMwUJHHWXhF+CQ2TQEtd0w0ulBTsPebXtLeJJkRn4u
FwEoq5u675yUjo0jquLHhFHtITDDnriLNlpDY3j5dr9x5q86UodqWZsfY10t/V6SI6eopTvznfJf
ZjaM2CAqmKpNatn4Hk6elD2YkAVYqFVHAn3IG7th4++Clg3gQlPlNYKeDSO7SrqZIkgKN411d+C1
CyT6Li9ap0iEo7bdOZlMANP0CVaV4KHttAaKK31yNJaes7g8RN14SGL+bMgAQRja8Jr0oI8Aar1h
AwrbSaShNWKo4XnQVK8NEX8w70CrjZWdVI1dZsoJAs/2mXPj7tYRdZs2DNUXZpKjUgnZrlXd62E0
PAkUDlOoa/qS+3FpeCwfwbccHRMxlMXpEY+8bzIVeBx1AE0xOoWS9FaOEjZdYbXhUf/ICEyGUkgq
mS7vy7rYk6jd8Rqz2Cye78txpkd+aGmjFw9SEeRSiDJlImNxN0KvwUx0QMrza9TIyoYHjdphnJua
fknHYfKwwu3xXtQgSxs/IZWnZNaO8GwDxosHMZRn9sklbeJdiRGTtIUndLqjEfwdp+jUFMNJJPC+
jCRXGhPVi+J+kzbod4WDpd0k8uCCW32s1GGEtXIM4GgHPik3WskO25TBcSWsT9UYoq8ZtQMHu71t
ZkJoZclnBTQuGzztALEYnd+6A73ZJm/Zrq4alOLbbViZNjxyg7Zu/rDcfJNbJ2Gxzk2N0M9NRIEB
wvMNltCDzhgL1D6/aPp0qeHuP9mlyipbjPQZ7TAUeOH2p5jq4sQ4qOG81ysYOCTw/re4Rh5RH8Mk
7csNYOoHqQcCHYtIDKUHmpaSLGvsvpfFnrIOWi2FIJ01xUPRlg3Q4p0FsS3V3Psx8qs1YlNQgb1o
q2WaBtIYbkkSe9wUdTAOWu5KsrIvCNvAFFK4BsOsD1sVokEU8u+bydqNLbI3hIF8bmrVwKj1q9wp
N8MK3SovYJpAp11tlLHf37tiQt6/GrV4kyTkUwlveqcYkmMO88ySZx7QfMmTKuXGDiYcMFlu2snW
qoHBCI+DycseJlIw38A3MWxV1sA1R18jqmKtLzFMWQM4UGeoBM4s4cd/DGkGlEvTdu9Kplt+XMBA
Mqm8TIngD62EikNkhtUuzdsn3SjHp3qagiwc/YhI2RvRSB+AV42Vr5ZkB/b+cOzgGg61OJIAMH3r
C5NxXh0p9KNt4aSn6oHB+bYdipdQM44JiTaNmPAQHF4c1ErjTWwA8Ydh5+VV69dhSHZJUWyRjsoB
M+XxFHbyQzzEJ7XQIU4r03pbaWGI7T/40CZpMGMMEOeQ9CpN52WtIu9S0hufVEHnWq+o7QaL2ZYX
pq3j3nKeX6Yx5XZe5TgHzBtfF0AzhV2MWC1A19Wfy1A9m/qYOxZkXMysnoWuO2Olfag5/YgG6LKr
WBROL4eD0wyox0ZmmNq6EV/TeHrUiswXSuqBwNFuadei+SiyeGajC9g2E0RgjEEG5HwQ0xa2HKo0
eCOo1l6jD5FLVTn3yiFX3UIkqZfK4PWSF6hdP/g0HSU+nBreuwXL/cyqcYrD+g8pBpZahCcwifdT
Vh5lPKzVyl6bjrdQRvUHGeADJVbixAKLwoS8RGoQ6+lvUar1MQKJOYxD4YpI7VAfhwRvTLZwLCRb
KbSyLfJZbatCclykovbbPpfcqLTqI9KQyO3k5pOOUEX3ipumFBDrSPGIRG+iIl7ZdgIQ56J6KM2W
XtS0dCudHUlu7fVx2sYaslUTjbgmXHCL9qlPeohsi8Hh2KfbWqfUe9a1YGMO0G9EvLrXgi7qRB61
KQ5CaXBEX3lTo3uh4J4pWt9K68RW9OEIL24NFEj0bLTgQjb0USNduo0b/VHLlAPeV4Zg1AessNx4
TN3cyL1EtfyphoG2GLyuRARB6o5sYwQSeWghbIUOwzIiEIhA95Qs3ZFZGkwdfiy+6A1AKgQTibc2
H342VWFsEpArbaMN1Z3RymjAj9GElsMF64Rs76yVldMk7V7N2bUhw8Eq1A58SeMEk2MnKkeMZxkJ
LWpaSNrhnISkILStTv7BSRsYiWIDEbqbQN3kfe2yAhUekQ4fYizRSZbWr1OZdUEsyEUejadegko0
Gkrf6rgLbIWb96pTRJEDXaRLW0A5LOJMneypHNC8KP6cgD90dDlBmbudTlVc/dQJroX9wzmVdBxm
y6mvqebOZB2zI1Xr3VBBm0oFgQKrtF9Gi3cyaoLsiEiDMTc+W61+zlm9azL6xo3sZCZgSURqZZsy
9zhrkbC2sa319TlFLUlMcOLh2ClmLbTKvRU7qtlujEH1WCK/aOhzyhoC+YAaTT4xGxEIqDv9cmSR
k7D43IgicUujVbdmrP9UR2WE/gAEU13BFri0blpTKsiJNM0d4/jCpOlkmPQo6/Jx6GBpGxU6Hq7o
vFAGSsmi8q4CyFUlTWVXmXZRWARSXOrKHVbVUvlR0eFIRnbM1eo6cLDYM8kpxM8GgyXv1GvMf+Uq
1H8Q8Kjqjy75gJL3WsjvNPxFQj7ZFbWOlkS2So0Gq+JXz81zQcJnsOg/06wC5pKBbpQm50iXM0iL
Bfqf4hKxR0KZvlVuvK6Fq3P5vgYqEXW1SP8JLERzGmqCA3DKFBONzjy9aff1vc5/MHIHzdZeXcje
JElBTLB/zaQraLU7gqP0orv/BV22rUg6GdknKqrPSSUdTTG6o5p8KlN7TXLssSF+6kaUMxvxWRUQ
qpWdlyf6hTIDcLWRBQybj9ACO0nI3W5QpR26PyHgzPVNwSV3DDPX6GofP9UZu8gTieai7dzXJHbW
anUztnWgFQasUYUVYIO3zUqkdqBoVXs1YzQYRTdA/4bhqgy7iac2Syd7AmXd4U0TlMWzMQC5G92G
KSqOqYmJKqFEgi9/TqTyGDPmRVLoq+h4BQwERmAmzjtLeATKY2mHdREUFRIh8oRMdtPJlAEQf4OB
IvSbMvNYLz7lcESupXucJncA+vsQGSdlREOuOgU0+zTwr4KoDs3UNyxu2JBF+Q817D/znr41U/8M
37xnaFwdlSiPBeTzbtr0Oz1E6aGsr/CkGqLK0cL4HKXiUnahTfRecuQOKVccY0oUiB/1s471uVR/
N1r6pMTmg5THdtqBUl89c5yB5vy31ry2/VNbKRCPvQzWhaaJR+ir4J+MdvbYgLOoPDYN0AuA21cM
cgBx7WFdljylUWzXiCVVJRwRW76YoGjv+l/xpH5EiXkcinfYxe1Equ5M/one55NcNS4V8dFQsvfS
IgKHD8aBieI0QnmNTnHzJ3i7pR8NIPLiew0C/l7aiUVK7hpyZNfY/7fNPtGNjawpgGBpPyP196Rv
Mt49luwpKZTXBgCHhKKwgf09B1qvM7Ebby2X4u9L0k21rgT/RftzIzMHQXqrdzCHKpMAOwK8wZ2h
Ug94NLCTexyJlKDTS1dzhA9orxfbcRJuxDsV4QhCJRiO8DjyyulUilurHAd0ATVo28XLj2IIiLod
0GBODbvL9jcJH0vlGlaFC+sEN4IbUVru20Hblhy/DW4DUftoJJqTqdU2r41t2xp2Orxl8fQul7Ed
NsjS6OX+cNzCwph7QnrAIZLLM3PTNL8N3sB/tcOUTxRvGPnZxM4vvltWYHOlZdOBTvTIBtTVQMTN
uPUERalrpshgQ1SZ1Z8xGT4YluaxCPG/fHJoYhM9dwU6U5MWrVmwUGrQFi2Rwa6t4gXn6HuWHTXs
G0e5w8yApCIfXT3TdiaOB406c3ueXAs135F2QiaWYTYCRCOz3dQUbi2lfkzfSstyqmYkDp1eJO03
zYtDaw77tmkfetHaTTzCjnMkm1DptophvHPUfBBa/HEwTpxiWGeTTbBzqwCsjzpYtWlvcoZfOoAu
bLwmyUephZ6k0scSHfF1V3kCbKkwg1S5CV9ynjxGKVyfRnIIifwqd9hoNs9j/l4ayVGBD30sdLdT
n8IKAymMMHpiJN1J+QA++17FQVKbdYeoVp5FIn4AuGpVtY/GZ6/TdqQuX9NQ6X0Vm/SoC1FBpBhz
VA2dvJeDPILQKbzyTkN6AZ8LG0WxZxQWAfXVqCOi7hMf+FSmmeEUhBJHkXWv4B2GQazzwwSq9w7l
3tjuRm43onF7ScA9pN918S+lxxejUfxcYMCEcIpF9aaDA7bKtzomT9pPbmy2zoQ8IQPkW0e9hud4
1UZv1xlO9sMMWAH5NOR3kk/iaUOG4ifMe0Rjt8VkZ/x0H0Qmqf+Ps/NajtzYsvarTOgeZxJIA2Bi
zrkAUI5VRW/7BsGmgbeJhMmn/1dx9I9IqIs1pyMUCrXYhEmk3XutbwcWSglZugrGEY8FgbwjLoWF
ctzY8/bxtOCFA8+oQxGzKJfCCf2hGq4Mo4ZIdRfT87SsFlOI+JkqsGlRXsWxJ6dklWX2uoyeUcZ2
ZY/ZouKXdlEjrkB8Yr6NNN0LN1k1Zb12e+euQ6XbIRkXRlsEDOwnDnBrZO2NEN+/7XzWv6TCvexy
qPf5M86wiBKUe2602NfGJbLJ2LcnA+S5DSrdGY3PC4FQWAEDsY1JDhOdTFDNPCLNCoNkX1lncfZ6
CONALTgg7rC2HRMivk1ty8Cxct8sLmV8EWJkS2cD9S+gjlB/osp4RrAyDeggSfoyltOdE4G7bbvv
pK1vRgK3RK88BKfORqd9zlCAykWrIucI/ggOu11L7nAwKgIkBlFVixZbOwpbnCMSFdCcPmoE6Mfq
osFnVwNIURjKPQLu+ONQxojtW+ukau+7osPHj1+NMsHARsnTtLk31IUqQZdvQw5EaHqOUq37ERWm
fQhzl4mbw3DzanKcTs3mvibmossN4UWRseiM6SxiY+N1FNv2rGq3RpjJdV+/Jul0hqosi4yW5xCi
+kmYXBUsQz0RJOjCkt4A2PQU53LnEBfBlowHApWspYPiSVz0eysTu7ocok3ZAknQD8xZM5M8caab
RVaVD04RGci7XovY2TCeLRpFsPcFUG1c94cijxVOOl4lYz8lV6atnokiL2FVPTXYu3sOL2/HYWDX
FnGh8Lzsm7MesVwQwVd2thmNfBEecPTIAzRrqx59W9yituPGgS7cCMtV1IHVEpXEmwaxRJ++M8Hf
HhG+A9XcszOTLDNXWo9RwV0EFBQzrGWmNeeb3sKB1HdRgBCUhSRx3otaiW6HXXF/0Uh7uJySHgFp
O+b5g5M18XPCDARSkrKjniVx2Agzo146urOe3BGo/MgwHmwa07uSTKTzHDsJK2gbCSYaWVqnNB9H
0upzpAjeVCOiOiCH6xH/p34YPeQuIEq4GjxMmSdECYeMc5VPUVVuXv/5h2GZSKk7hP8NJVKhnJdr
8XE3trdNvyftVeKcEnQcy5PNktANi8mUU8vcIkwC+DGhVrufrBh5kYRX8aU5VAgQKkhoBoQpUUYC
cxhr3hwN7KffmKjN63+ftzz2jocG/pR5ajBPIZlrIsid7Ir4ysI8I61TkoEjOpI5R6TtqNDCtjni
iEOICLbdbAZQjR9JF5rYmiDTgNSbya9x6AFRpMvT1996qTmDQ8kozaF9h/YTAS+UKmiop1Pt+kVF
yhN948irzUEcJTmoLHIDmAPSh8uGYoHqlUN3siVRgrJL/Xie2LnwQ46ZpO+TUzLpI2nsOZ5jbJ3c
ynQ97ZQuhPLGLJ0W6KL1TRgnxoWi7SlR6qEj/qLzz1EdpNMZ4ULSXcSjs7LTt9CP3X//eY613aEv
fupzZVkOk61ssu2iWtzYbSYvcHRKzSCKRXbVSze6g9AFs7A7TfAUd90pd+MRcD+ns1FHDI26LOVE
tx3GmtfV1U0tIAyrJH11236jDsA29NRKlmdVi2qOqkCVoSx6TYp8WUQlTnduAU3hgEyevh8a8kJj
UqxTV55gTxz7ujNdh0LKMiWlUe6FEmotRDGu0mTADiuZ2KJ2yHhCaXFk1M/xGeEAn6edudU+07T3
BmltkTp5NYh6+P4Lf8hGf9V7ZjIAazKbSh8KJ+mlu6RrxM+9bncwQALptzK8WwdKd+aLM+x1UW3I
RSTDMyC1r5cCQmRUSYMRBcXLAgR31/DeeDF0RqU3AF2R+AxT/TNFvd9ulfuwB1wgdHWerxCK3IUe
KLHxyjl4dFZqrbbIIyxRheFEov4Iu5XPCR7CwdZGVHgreHB9nJBW1opcjUGyQJnZdj0EiW8vxAZZ
GJQoY0EHu+Tb0x2oj0vsTrei8E4B+4/ZUuagj0SrbNSHBxl8tuoCF9bGQxMJIHgRaFsiWbSM777/
lOah7/3iU86RHu3gIo9xuFe4N27Kzc80uJxeet/0y8WphfaIImvO8nA7BO1ba7J3odutVJOd66x+
y8d8pV291rw8segeu81s3mmGtpRAnNuwjLGFhaO952rsECmRiyzqbmibnyqQebTRZhONoaeMiEHr
XWOOPhuYz6a7IsOE4tpIOz8RBKBVuDKxNuQFaGjjiZn1iIJqTvxQFVKSOEAOkLaJAMuCbyDm6/Zg
78dgzuCgW5Tm720cPixnnyZxSibO8hwaURshJ02e6YQ6ffrl+053ZH76EMh/ung9UWrliD/BAyXP
+wZF8JiFaJhzaiAfa6fZ9GTbhYP9lULd8rYyNjprOcwPyTj+bBqHIS4UTT8Q4LIWo4B2gNhJ+gSR
VbQQ0Bsh/obAKTOtZtl0senVDrLB2EyC451rHoy9doLOascnoAiGJXZ0/KKAUCQIM5g6alaRQHSq
2Wg+RGe5E5MtrcpxiZCu3kdN6TwxqxFwfACM9ZBQEQWJdu1dbiTsHcWtEQLSEyfXdpNW79839ZEl
50OQ+6mpFWwnBeIL406AJ02XkxmI0CvHEy19pKE/BIyfri6YGqP0cHW38wsCwvoCh9Ly2mE+AhTf
v8CRW8zBCI7d8rptrHEXmWdZuahQicwASnuLJLLQJ3Z7RzZDcyzC2NuOBlJg3PXZDwhxMxwuv3/4
Ix19zkJoJSjkOICMu1jedhL12l509Pb9pY898+GDf2p6UowjuhaeeaxgiMxuuun2+wsfmUY/FJCf
LowTZ6uZFUPp2NpQL50B2BxkIKBW4Z2RWSeml2OC8Dm+Jmm5ACkZd+FFh5zk6CTTCiGrbjWMttyL
Os7OwymOdjBGT8hdQdYA02Tpp1gZf2+TNGfbUOwT+24U426yJXQA0zaTxbou+hOXPzbwZt/HEFDB
kTGadkazh07AGpeOu0Iy7fuPdEwiPGfa0LaKtaUJxvWESLNKkdijAgVTCd8iFb7rKT0PkwbKuBBV
HxliTt/f91jnOPTGT50D0gdWjnzESBnsg/DP/QGLxApG7Quu6yXNqofv73Nk4HxwBz7dR/Yhq0ba
jwAhAuyQGd7k7CNIIX/v6tbXtyiLaYzcEGMnpFehvIjUWZv+3tI2x4LERRjpHqqvHbNgt0f2sB+U
50zvv/XgcyZIl7VFPfKi2hM5hT9LrC97u+iiCz4U7Pe+MKFf2yZGGH/SrKz2XRjDBN2ZbMW6oVhF
hvtEUsSla7s9FZ041ovJ7EMIpaq8HSBJhUojOyd3GlJKqDSuxjvqnSqpcqQrzRkhNYJeNZRe6V43
UVQh4RkmQWOCiJGOdXLKEHD0TWZbjtBiZp5GXbrnee9ReZUn9/a4NZDxz+Rj5OigoZlPqxMmil9P
/mwOEGkKI2esLRCPTpzsru/ifhfaLN78Ti9jc4RIXkJXmJctvkp4nqvLjiJUeYq8cGiPvx832Bwc
Mjlm1085njytvLYNkEmXCNwwrxOeMs5CBZPGibX312EINmeFZEmXwdN5aCPUygu9FNMVwrAScX9s
N096yX/du9i8tlrdkLgurBx3iQffoqvCHgNk977/EMdeYTbbDjbvDFhcIee75xC5ph6fAoTWImjI
oRgtf7OhZiOeQ26dRBp36XO/hJTvdZQ+OPMqhPfI709sV369HDJ3NtKVGeteNHmxVy2wtvqsRWYA
kh9pnTKJHrvBIRL7acWwzSlui6woMCEi3jrurXbwRnbm9rfff4tjQ242wFkHATJIeHiB7j6GpGQY
T4zlX29w2RwSUqaDpNaACzOscIgJLwDPzi5Jg9x98P2jH2maOSYEUJZalQbuUKWxuSnyZKGyBOAD
aLJxCqpOdKMjWzo2x4GUYgg5VPbFfrqC/bdA1c+3ol5agwcZU5L70OS01YlF6siocw5v+ulj67wH
YHMw0n2E7KHhXg30tVI337fWkUE3Z4Kg5uSQ6rjJ9imE+FBP4tAXeZnl0TFooFA8ZVM79gqzsc1j
2BkGW6PCnHUfNTs72fTsxObw2PeeDejYLFkrEoVLjzEWVLMFcMCAwSU/56V1/30rHQmBMGc2oEE3
RXGfNAFzrWsniIegNLw2jRJGlShO/K4qCl/DArmWbpUuFFb5hQo7vco6x1ibUT+ceNcjw3KO8tBp
Y0AmX+f7bmg8Xbzb04n9+9HuPBvwMp5yp8mLfF8riM88pKeRanZtT72Ej7LyRu33J21Vv14U59gO
Lnso8Mom32ur85X9bIht55yYXo70szmyQ4H3rWPhZntHA5ePhHGTPsfDqUF/ZPKaYztUzlqjLnF1
7KVW1fis6GVovEvnWY8iiBFr/763HenRczjHFKHQmcmTfN+WlceNW8lyHKegt9anlo8j/WjO6CB5
kkFGlub73H3J9LkV3v7ek8+GOU2VYVQ5lO3pEGFP6yLVB++/68Vj0Xl6PFX36th3mA15V0leOhEa
yIUS4BYoISjiYQisEPdqT3yDY7eYDfiy0QZK6EJ2A1mjrLaoG3Dpltv6uTvB+Pj10ZLN+RuQqZSR
neAV1Dtb6HV6L5bxicjwERgKm5M3+rpKYvDwcG2Oki7yuQabVFKP/qB+9OSs/XABiPn3H/xIR5qT
NiBK6AE9REfq4GnwUNP5IZ9OAeCPNNEctRGDhuW2IBHs9Ut/a/6s38NH91T248iyN4dsgIL1Z/MT
NL9xLnb8vd67walT2LFmma3YIXQYDR/jfN+Y7KXGfA3gz/L3Wvww833aDPDKrMo4LWEe4ZbXpVcD
ufn+wseaZDZ2IYgZsJLiwph0tLNR5wK1iluy0c+nCmEcW0XFbNwWJtLYSFmiOd4z7cPalGwxeOm1
xRYgHLVn8Ztaf/8yH6GTX5y85hyNrDFMhx6aKXoeX8qX7J29yyvjOuF+Z66cl25vPn1/p2PNNtuJ
G9UwDsmEG2XIi923t8Y1uYDgHQTYE8eio68yW5pDV1YwD1b5Hh+8OqfAmPGgqHyYvNr36ZaFQcqD
8CH6zdvNeRlYxqwpP2zVYiMLPYsX0Vo0bvMkZeku+NSYy7JAIkF0cPDmLO8WfdmqbQJX5Rkk7hUq
qelTRRmODKM5RwM4wc6cIjPbN1J6scM8+Ce+/2pHpvc5KIMJWXW0PlwZDhB4MR6jO46kKzT7p5bY
IzESxmdzgCSDYFJgDihfjNyHejB3vPzBerGvwkccaL9/jyP7nTlfwmQG78PDVE9i2NaivkIdtTAi
ZyI35G/eYjYvuE1lExLjFrZ7kYU7mUEL2p6qVH/s+eczQizpIZSD548AYXF/FPYChYlOPPmRfdQc
LFERu4BSps/2OtmFWR/0VeuXKHM2nCrbcPQbzwZ/6wJqktIcS1QcQFwO4nkOx/W4sNslUCVD7EHF
/f2HPjYUZpMAK4dxCkvsz40Oys6H7mQpvsOj/mKinKMkxibhhgMJxR4NM972lwWq/ESeuOh+yIv+
h/z5/eMfWcvnQImCgD+IhCNm/qvQWiUrqw3G5+Lm+4sfGczzal9jErphEuIVxnyJKC6E9JFaDaGX
vNSn9gtHmn8u0bPg2WZdgeefDmfj8txofjNEONfl5QebbJ3hyhBTV3oBKXYPd/tPaq6S2nOZB8f+
9610ZKjNi37BkZIZOlPjzsx+EOyWm24dDfe/d+35MC7DisGci+yS2hk4gWcG9JOPH9f+z5fxv6I3
cAw/NIryX/+NP7/Av94mUdzN/viv26rAP/99+J3//Ttff+Nf++SlrWT13s3/1pdfwoX/vHHw3D1/
+cOi7JIOroq3drp+kyrvPm6ARzz8zf/rD//j7eMqt1P99s8/XipVIixw/RYBePHHnz86qDEP1LX/
/Hz5P392/lzg1xYv6vm1aue/8PYsOwg5bf4P07UQUrag/DJt97D1Ht4+fuSa/3As7qI8CUE4m7DD
j8oKhRf++Yf5D8Yh7UblJEEcG7+ILyUrdfiRwf9BTPwWrgSfB5JZyFL+/2f78nX++lr/UcLvW0Ed
K//5x9duxk3HtomNf9kWIYKReWYFc204Nam0gxCorx2dhnRZk0Kvhj4/dfj4UAj9NXcd7uUSSjmx
4DSnLp8vtUxbQxUDrhBYVaO2Uw8jmJVjP1akFfxcE2gsscBgGsDKMBFCU8J+R8nLp6qBmjcVw62b
51tiRCXIAoOAdFtBwOVCXu1S+SNJspdQjhOU3AmEykMbXsUOhZDdtTKcbi2kc42CvKVmrq4/fe0/
W/RzC36dKz/eyiQoe+y43DVNl82m/CQUMb7VZAfDQPg6mdxxQRpuoKSOiVKDnTa6Ny6d+N+KnOCu
Dk7k3CGEU9C6zQ+14afzRRUNDbfhwgpg782WuiqAJGiptagqcSoANDsHAE9mMeZwiJFtjq5qz6M1
U458wtgqvGGYtcs+sdTiQIpfy74Qu2ly0yCyR7YeGbAooGPkS9m1QERVbvxspYl9qh/NGhyoUipM
gZd3LVRYE/P9AhzEiRotgwQttc0N1Do94qGieWqStjpTIF9cjGWeLf+tr+xyYQt0W9NyqMUcc153
bBqITnk8wiAkBvGmW7PbVbCSBSKesskbUzjdW0hrTnzledP/z20FsdG3wCnAXPH1GGl3KBms8spa
xKIclqyXqLooTGcbS6tZq4nLFYA7731KEEKvebR0DQsBNTcbfYtIoBz/7UawLdDh0ACCOfjn69NM
cVJkJmgJAQooAEeQIwgppfMah+2wCVFPHnifE/uor8c1fnh/TFCWxS0Hkx4k8V/v2Bkoyui4kOnC
Ozhc2m5El1rJBMwmd8P61viZAZv+U0k39bpWk39rnfzz7hZuC88ECoPPiexQg4054m9OEKrCzr0a
RrGN7dDQWrSlM8Yn3nXWrw/v6pjoXBCnu5gpP3avn4Y0QbHJlBe1HbRhoy/aLKYHMKFXwwwNIVDx
08JUdqJX/6p/Obglhrjggljz4tdTlqBSaoEvahAzeWN8Qsk2XqJSoIJTqKw16ry4RbNVwL9sWsB9
traFLtj0dXsL+ow4EWUDjQrf89MS8dEGn5/H+vq980QDRGMKEsih8LRZ7qoqlTB7DliQxiCuSlRE
kqjyRK0bGBvPlGq9oZgWg3tRJ5tyui/Vyswe65qcFw48VmW8SacKckQjfuygkU/acVFK+DUwelBl
emFL/c5GBs7J85jfqA4ofLMPcvOZEUBOTB9e+IU0QcMJixeRAJJduvvKjVYJvS0JYNMqhHa7rnxm
g94V90EU9UuWNiCJmGdJizJHrPINLa8FHK8Nnq3J5JaYchux6iUmI/BY8XSf1eEzTboN/Ff9AppU
A+6L+IJW+hU+stGXBOnIlHUcbRK2fqWdbBGSCT70CUksZ5vhfwRx/F5Q24Ofe5VOyapjIdAx9ipN
cdAvqg2Bn3NozBXLkQWrvNJQi3QsFtqGXb4vlolNlhC/L7r4QRmhx81bBfvq2I5B2RdwLcJnWfZL
DpyX1DIIm+oC/RfOBvjL8iJIQCuoK+s6jJwLGPR2PQn9aYRJKsvTLfgbvtUCuoz+jBSrvSgr6R/M
aX1WrdsMMC2tFoTbjjfZMPZH7f1AzUsRhj+i9qWE5CJ6k6CytVN0pTJ6wTvyYOAv4MWenD7KfDsH
8SFTT4qay1xNnhRRHGD5PbHImx9yu7/1TIHFB3MRhx/qMFN9Gp0sLqshMUw7kE21aix3XcbF6wQV
u1alCHjde1ZkvKYW2dol90w3XnUhC5KYeeFUgg7yI2KdnySlZwPpxPvSZ/gAQ39tdNE2BMck6W87
9VDRcDmg+ye9ddaBOC4ADgTwwQ3SQfkoGRFU8S4cdxmwqE2/rG170TZbyEcFwFSi/9FOxZKSZouC
rR5Kxfg0yRaiDIb6PhzXlRUFUS03IPiteJIte+UuyWC/p+OZpa27KILBPXHYNgl5tbKnrF4Qp3hD
juMlOxj6R0fd9jx+iarmXE3A51VPcRuBCjp5rUiDtoQQrsGux1EXmWwAXGa7dgDMQxmwUrqoM2a2
e1qnwDGPIbh7gFvEagW6OmKK+izP4JlBf3PksGuSDO6tVLxiV43kVo06qsODGsPFgD7r13EJN2S1
FyMc57HTeEUSXiaddQVK1pvh1usxNVbfL3tfJyWBXd1h74N9jxDYePEPaf6nTz9lRgWXbI64s6ka
n1W2uk4Pw4ekndp8fysQcP4+A7oWVgDLcSA4Biznaz9LbeIo9GwHn0pQr2hMGSTmCCRhPWB/XO47
I9skHQkcMKBDWj9WUr4AXIOyoSlc96WxiI3woqKo0lDxwbMH7EHrOryyig7dDcwZWEoxkRpihYTs
bYxsYU6cfAGY2pXGZ9f5sFK0P6THrWtrgG+T6DXR5Nq1fUxmi6m5rQGypBXmUgRnB+Y1LSqPZcE0
QjAtTL+F6PbgWy+cbQ0phWkZ8GA1Gxuwd0pXIScexOI3tdldp80btS9ATPTSdF1j6i2xiGc5/NxL
Gp7B1o8IwZUWD6jA53dZfZNM4rEq3kM72kgsjaHTYsAk64kX+8409oXLlxHqGTiAOUFLh5kLDkOO
ItHIjpYppmFgamwhIZtWAQb5pSi7INPRGUg7k9dzcZYpDYo3xEVdGti0O09cib4+7C3WrUioFrlO
HoxoerRK1IbIhiUMO0tdxOus6q6BHNpMUQ3+dxjCMw7zLjeHq1zlwEcA/YMQLZzYrvkTiLmdzOMd
ptQbt4PPjjB27Six0GMzBGmSaL8EzM+PWHRjTNm90FsjXXcueHthqd/jzviR8Vdz2MTFgysMTxbT
rlKo/dbtOjVtTbAoog4MyQZj0qj9BDUJBEnBlmh+YMu21G64mDj8qKHctaiVO96z+AIFUkN655Td
eZnChj8ktelNxr0VLlLjPi34+WDZ4NuJhzrUyDArkEXo2D1qAMjStgGYRxwgBbHfaH6NEgroORxe
0n41snRtYoqRoVzDXutXY1CIlSjBFGTqvm1uI0Z30LAvpji/TeBPlgSVhy60a5yjcp8fm9NGOtwL
a7EeAeXrk9YL8+cMIKIEDCAdYo9yFbd7bb9b+S2QIyvG4gNGDXMxGIpOB6AAKn8q5WnabVjCzoek
eSyp8htAQoU4x2YyhUUPxBQdvfMEqx/BQxt3XI1BC+IWnAbrGpSNqAYZ1HHXsWZef8hgwi8JYhAs
WdGmAiMQCL0zUz/g5ARizmtaPKLNvMYYlqb5o2z40moaz6qta96UV2oCguWQhK7dJS/wnR2F/fwt
N5vlaN1DlO1VzeQrZq0i9xo8J6g8Gj/KyRbkLhDbqkvZyMA1wx3PqMeKzB9NAXRltom5uJToENrY
9y71lP1kiNdEJcvM6RcD8IwD0O7CCkxFAlQZgcQmDoaIg3uQy7dKPxW58lV02057ibkGLiSvhUmr
78Dl4/zpoB9zk3POjaWG470GRypkalV3B4t7dOMCrz4Ap5K7+lxkDtCQ2G3YzwWMyDHsiCwH8RHU
iHF81WYGImG8TiJwYwCfs4oMmZLQc+IBICJ0pJEuVNuuaxJdh4Tj02SgOlDo67XNV9h+A/VRPBp8
Og+By0tTFERA8hTlRIJxQmKgMXDgZ/mCmj1CA1b9xlK5hg8UH6mvFsMUZx5qDXpKOkuLqXPw9N5K
3e9GtEM67Xkv17yLzzit71KTgDPWrmo4+6tRLGIpLjAg3/Im3IgxWuXSxYgeIvTamv8Y6rTzQ2HA
5CMCUKd8BmjgaKubMDISr+Tj7ZTEyxGAFawz9z2onAdciqOL7aEKR1AOBtTsoi1AWHQX3y8oH1HV
v/YtCGxzHF4okKCIuhAXUYqv6wnVjgOQt0sWTdsAfjaJTtaYnaMM9QSkastNkvfOLqqdIkj1gPpC
GK+7muXOJc4rXdBjPvlRGbx4AJuy2IomMZ9re+x910hbnMBDiV2CLBZprYunypSoYgqSWQ6RLibZ
3kNpzGERcwKqZZaRBW0MhJVIPppAXep4XU6tPOsmYBI5sFqBaZjWbU7qCYMigQAzW+YwFj1oRyCI
MORpdUkst7oBACJM1wI4u0Dlybi2jdheVlbevmECVZnfMGBjTxx9P7Trf7Xjx1nQxQbAReiKUvNv
RZ9U14zQGSBQ1qV9fxFZk7WmbIwvQD8EFbDRzapPdbYYTBPky8rh68ih8F3xDmC2yDUtX3SJuMhy
tGmn2Clh9Mxd+j+P5zKLE5webS7m24YRYaLE7lMczSOitkpKBmwD1wsraqnvAHV5ltrFCLFvByCP
ZdHA1jRZhl3/FscENnCdi6XNDXsTJVmBqTKyzrS2gPkack29MFXDjSw6feLAd+h880b966mRoPra
OWt76hAPxZE3LMbwrOt5m/lO003P/RRC/FDDobtJ81gyz80igWN3mxgnzvh/fwSHmBTaT+y1LIbD
/tdHiBsMhXxwROCmqr6QGevQX6MK1GZGzmzTyq/MhuaPQLvKlZXU9Qkl19ftHoanaVo2ORz6bUYR
8Z21ABgIjiHG9hB/dXXQdcS5jhkwOE1pT55hvpMoDX3TcE7ZOH9xX+ZQR5g25MGumBtqCiNkLKoM
oDcTyzlvHN7/sBk2nCrSmGwBhz6rAYT1e3jGHr+fkU7ceR7SchLAHCqFkIOenGojQJFcmFqYZ73h
NivRIdiJs8MQv1A7yR5O3PrQmn/1t4/W5pbtMOvAVyCIyX/92GBlGINwMBG5mmLGBdSpvs0pGjoC
u9sWZ9wK1/Cdb6xqusgBxKhwfpIFIHDyZxI3Hpm6i7GRS4Wjklmj7pvI9tQGMZc4C+AFVmFcrcL2
nKpymZVn4AIuRXGmMZWNMoK8la50KHZOPS4F9pioufYge7Z0E5T54sbWNeTCMCd4jV7T5KoyEEZN
rHO3mDZuiiq/FMjPEJMi9j/alDtTDsDupduhPxDP22VM3zkkjmHngigmV4NifszNJU5RIJgDkqZB
4swSbGRBaHeWbcJXWcp2pNmJNgeDozjLWgW9p/1DwKdKGvMhsdwz0KdRPAeuZ2WfyAHOUrF/+xLz
eCoFCsmaogL9vqFSegWj43pyJ+uM2KR5FTRyV3w0+oC3mEplPsoFwo3Z3ff9YXawOww+myCKfJjT
LRclgL92hwwFhssUtS+DjIJBgYNX6xsx2MNqqk9Wivl716Mo5ScQxGXIfIi5lk8YdKC9iaI9NWp6
XaZlCSkNFu/O8pveatP1UJYMX5u+Iy4lxzMnj2zLd0WOTOP3Ly3mY4BZhFuUCaxhBHuC2YRX5egb
EWKdATIldJ9OXXcvc3hRe6cq9maal+vv7zcrNodPfRhuiBbbNsof2/jPr62c68IKsREGg0sM1iLv
6szDI2bLoW7CN5m2dozDDYGQJU2tFXDmqeETUKzZgsuiArdjIaJ9a8M2pgp9bXETO8l20VIgmL5/
UEFn2p3Do1LslZBVs5DvQJB7JhToHGDGqgKs/pHm4wZ8AkY8AlajC7iwKm/0lOtXbNYdqErTFKjE
ml+0jAErqIeKWz5JBqCpgeDqb0nSw6gA+zfYuDDaoog7Kp9Nfl+H8kHCzbsQRp2/OqqxlRer1K3B
ymTYtbZj4YJX6dIyxfGK0p+ii7LbkuXhSyI1B8ceFFynsfVdWkbmtqzCpPRhurRRg6VCx0rAq3zI
oiI5o8qWDwglm8vBdggqoYLv8mLUA+iyKoFRxwMukLo+9EGY2brhACHmZtoubGhngZirkWLjWPle
2VhngCRGpt5GhlmtgcsMz2VYA0wvwbqfgO19dmqH3Vkpn667mtLtxByYEdKmda8nyrI7QcJy0URg
WdVMmJs+ScaHqsnYbgqd6gKFA+qVCkGNE7Rx3ptpdH0ApuEsISXaGej1MrzouqR6hKul3LeYxXdD
VlYAuQKn6ZhOfdUxt0IOXsZgFRWoTw1osN1ddclYsrWtymxnloM9LDXuTnycYJ2bCNzpVVGHZueF
IyGvTU5bsmW8lovRIigE4sY5NBCyPVcsVj8l58WOqazc1GVh720ja7aVgXOzykeM0NqW03KgMQ/w
/gkNRO1U8ZUxWAfqmmuW3cYGAV6Cac9kne1L1Zo6AOYZvE/EG8BEfMqo7nUCL83YdeHOCql4RkYq
oo+AU5rMXWDfiCBtkbjhsClp3MR+YVbGa1wRYL+NtFJmQOEce3FNVf8gBjFg9JN0mBD8EfytU7p5
bnvBUr8deXhetWNyT3N2iEA7ugF/r2Poh27vrgX6TWABr/7/KDqPHdeNIIp+EQHmsBWD4iiMJm+I
Cc+MzdDM/HofLQwYsJ89Q4ndVbdu3RP1aqcd47J+oBCmYleKQd2RxUyYmGiUw2o53b6kWiAK0UwO
aSPTwCWS78U29e5bS6tkg8FfUkLJbGuBmduNi5EQKKWPh9i2hxu4B9LbW0d+xAOZRKnjZYId9A4E
5WrlN4PoZzkuv6YFFmM/a5b6Zbld5wsABbrvjLNFUTixvzaDjlr4ShfO56B3WpQ4o3ucnaQ+2K3i
GkFLRRsotjJGlV7q27wgEnUw5z5iVDudcAXpfHwWm152QyVCoFewZh6hk6kEa9LbyV/n9cu9y3Vw
V5nSE9XqTlypYpiaYJ3XPnKypSQEuLb3qhTDSw4U4ZrNPI6yyGLSW2P9mLe14ctmkqdKdxFJUzms
L8PkNT+zAoWDAHoTR9JCyVKAazKW4zIkfMHVRoXEuHSoug52gF07WXlULLp4LgXfs83QkHDcK475
qo6a8SGXzj21RC7/dIUTMzXqldTYqFnjHFcptZeROFxCSuuxfhkSl8w9xx5eDWqRkyN151DycjzX
o9o99xla4MZIyuU6VbW2s9bWOaepB7uiNN35bvJBn8TYFqyQr+LAW8UX2HzoX6o99vdm6btLqWtx
6KRou1laKYgGaWGPgBEa1hRqmSpfo9TLy/j4v9ujSzaiM5JwomtcBkmHQpLN2s4Uivk+FXnyyeBk
fKoUAiAIWmXAok8D8aVs0n3K0UHsbg1rYt0wNewjvDlwId40kmbap/BkkzSCWCP8oSgUOu+hKo+T
Qz4AQboxsn2n1rBiVDeun4vCY1ThWTMBa6thnABkVadUKNYL0U7JfqqV6k+iTxQ+KX7rqeaDea47
kb/FRUWAZeWWRVDEqZqzkdNWP6UlJj7ruHYiuTIibdeZkitTLXhGGTJLnybWz2iu2ctkgd2e5655
wj7RXaUJ3yhnQsI8Qx3HNyRp8qQrVT+2BXnbGzde4TuQJmsdiilurrNTzRenrYcbXZI3+Z4qmc6v
dv1mV80ldhtBD2r1gTl48rkTLthqrBYVFyvRhopF9X9syt4mZVlYw5PVztqLAekj2zjJJKoNVUrx
n9YPRtTLaoimURftJuM7EQH3G80gJUqeHtElvZp46Oa4OAuxH7Ot57dkqmwuNWM1zwzl+jeDv11I
7pwIB87l+tZr/OS5tUL6iBGDJgQ5wrireK4J3a2s/Hdx9JW5b7yy3c2bYmw0cwStkBWrgr4bs32t
2bkXzXxSd1Wp2qs7T/2lTZv1rTMWdhrqR4R0XWnTdXDTJd/o1Fg8wQZGp51oCmenyQAvIT9462U4
TVUlFsHqJu0+15OJO950yJse0m1RNhK1h0jKBwjDPdlJrfmFV1mnsc9ctug15+aumjwUrVYROmha
YQY0629N4/HZcTlQx7HxDp665L666sVratfNK2yL4qIR7hDGfb2gtfbzO682o7o8VsPBKCB0j667
1wcb9F61mh+WbBoC+6QSDNlYnSczi3lnNPMhtCX6GwGmja/3Nk+G6A7za+h4CXSno51OYUkis89o
h6w+aeE8qU9zh2plld+2cIlKJl62ra6mqoQaUbMqtC3bfh5N1e8YFEzejjY6cvPqmFr8Jzjhe26p
4usxoEO5CUxL47qbSXc9qMNTU1+IbPCr/tnJI7V504vBH5WTkV9UY1+ZJ6+7onmq5Yuuht18RQ1U
l7+iJf4xssk2H45VcmgYAMUCIqCyM83PxnhNun8t2ZeoTMlyiYerWRK+/GwDLHa0k6X1gQGSYyXU
GeiWtv4rrN96PRIdm6c/VI/+1M37AZxEZ6uhZjdBmTBVsrv3xKSiuEwkiSPnbHulwl3UbPR5VwmE
YK79oPKcLiRB3z2zGXkjGsXP2jxMDfAcDtnCTDozlVDeryI2iCReAzbgya1VNmZ/WUk57GPhdwTa
5ocuAYRU6UAkDrmuhS7Z/61BjKDOpENKHueHXr6WDGnLxxTc3E3eecgtPoDCJyKafNNhs1g8lUn5
XSmrN432LwWpweX6DwxSkM/cZJB5Ev02pT9x8cJxPlLS8Z9zQ0OpIkex3jzcisM0HvEOXTMS9vUy
QZj/aFI7KooB8pR8mivHH3hdtFzAPggHbOzMMzmyntSpuAs3C1J73eh8NlIV7wvMbF0rT4uiHoWU
Z6srnz18Cz2YuByldI2ni6HMpFmAWBhXKDk8aQr4pR1OTU3emvgSWfcihHzPgZCOZrU1CXJc4zeZ
sxKzzPKUEOE8p/+Va3uu+pHvJofsTDq1yloUundh3Etv2HqsdZZkDZNUFVimDDEnbXVVhwrTRo34
yeU1EW8a9ULZZVE1/FCdhq79NxTJk8Wo36Ko76c96t4/s7gu6iWtGQYt3sZpobeV8jDE8yZP0LUn
ZjeavY+ttUc9OCd1uS1BI2lVF4myuKVdv+mBbNh5+qKJxPFz3jN4mtelMfy8UqD/HAXtLetLUQVW
pLasoImV7VySim5yK5WJEZpd8Zu2IhqUPkryfC95Yi329HjlGOMozLyr5nVbNg/8TmuZBXw4zQ37
/1ZltGAhRbvweGyjCnNV9euC0aV0zuugbowZmoNFIh3Tkab5JqxpU8CHUmfSqXTbH8ZLrSZ+kY1X
fuSN0r5n+Z+j/s1ZuUW15QG00eSSYDqX13FGtZ6nLUPdcPWaC5CllGjcZKOnl9SUJMgr5jabmycB
XUJPRrr6zjdJbjHMJcjKYWOw9mckrwgTt35lIlI7gUp2r+2Ou0m5y2XadIXqUwMwhkzCrnqhdmLq
UAdTvVP6nizzbUmaqkRNrknv1eS6BRrE9WTyzL3AYTV9VQ5F+m/Vzj05pIXLUP6/gSQE50BI0mbg
g9OPTX5KyPU3iw+x0A6/GlMcdXboVZx+n1lvwmZQQjxpXIbMQrkXXBcHdq8OvDQEfCtqRDYBExX9
pXdEpGseGcpH3Zw2ysgjjttQ1KNf2bMvH6eFSi5K++ZNN52vFkAFXxh5mMhbO76I/m3O4NxYHng5
8BUx03uzPKW6tmslC8xF5+tjQmKzGU3U/DQaYTdKYlEVRFyBPc9Te2a8sxs1NssYBA223TUhX7rk
B8m1f0lysR1S/puSdtqKFrosKkt/KclgXcEwHKX6rrk3j311a4DtNfJthb91iodvy4js+mlKjgor
xxoRsbmIbDlumjyM9YxfOgnUcZdq2Yaby9M/XBEqiImypBWstWh2rpSvu0F8jEaoxYd4fmNGG2rV
bc6+2npfsbGgtFkg2jAbPqpZIUaXnMD80nrHwtslnAf05IV1zPPurLckdWeX2r3k9oveL6dWfQav
UjNyVtNjUt0XLvlk8oKpL7YJ/WvhQFbokmB1gKVgT1DinkjzjNSFbFNr3HUWv4hknsU0ytFBWoCn
s10ZpPQ8A2nppHE5GkMP/mL+p4sETNcZ3scRWZ/hdwNSjI1cUlV7sr5tkCpxdnfSl6R8drTnUsVn
itQBuoni3+LxzBhB4nXya+/sKG9Kv4S2Jo+p9jJV5Uap2E1K/ybjn4D5zqgJxzknSP+iqcWmSl7b
8T8pTg6Tc1kD1WhJ+/ZeBis7MmveOMZHKd9igrZz70k1lIOZkGfdYg8lv9xLdRgmxBknxr6p1535
ADXI22KSW+Wkd3PAU5JZoa4QZ5j8VuI4e9Y+RluYy5dy+AcmKtSy7C6y08xry3qtD5Zs2z0gTZPH
8/1tE9efp4X4aRW7yuR381/aTHRe36vkPE9JoDmrzEen5VeouyQm5ZoCcyZCsWJKN6jfK51YwxHB
VojvxJ5vZWtoWq+ltHDZu77woBvhgnKJ0lTca8vUPNG0iJTfbVURdGF7eFh0IqbNq+gOhlFtCqyJ
TF8GPmsmRqHr/Js9HBUf6uTiOmn9Wt/PZomtyghj979MkqZcv/bNh+n+m+KfeiLh0LE3GrnM5cr6
5Hc7u6+j9pX2PXFiyK+Pz9HYZbmDv/jFqt+NtMSrsQTw0zbs+Wy13AsauooM4l5MSzH9DfZ/jzk3
qqcef8+Cr4vz3Or/NfEHMo0P7XChDr8NRF04TnLRyyV0moKzztook+FTBR/S7C13f6ThBd2g+5rj
+hqmokE1fW0c+KCrx5ETKTwz5pWcrvFJzv+BJIxG5SUVeKSpn0zlz6y/4vxZjDeYURtBkjXlzM7V
ZWiuSqBqa0QUNr5e8hm2DPcDzdgpuGyZaObza8/afE/TAgIzzAcbK8pxLOnsnGjAO1d7HFXWr+p8
mRlYmmTTSQxEXhIWJOOX/DjEjZOGQTYztRJJfp+O9euy2QIOjywRODQcS1lqhzVM1vVN6Ri7D3kT
2JJKc+5s7Cl0Mo/aRIvIa/WT9jlXkX6ksG+P7qtdl0NrX4UCbcVWojmZgzV5Kbsq0F313K4jqAfH
n4w6wJ/yahTEaWplqNefTvdPlu2tJO9lNYSfK3K/UqEIb2+TG9yYWP6SU0oPhTUTSavsfxqdUHNz
2uX5s1cmvrMuUaE573P5lVhuUK13a9Avo9cH7Uj1hMKRj15UC9olG+eTvoYeA2ncW4eKGZMgj6/i
ipneALrQjUR49kNQlGnzV7XGO/DKj6XZDzz6yur9tfN8vRNPuToEtXKa0zuU0Y1IGXS/GPUhocKo
S+ImGa4Sy5Jw6TDF2/Rafkyy8SnJ7kO58Mgd72R5v1YMpsRcSYj0NlODEH1TVmtn1ZCG8qvs9mZC
Wg0dX6mrb96cn8cecIylnduyBpWj+9J2Xqfc3Ggd7iAI2urQUcYPG1IJI23RH5DTgDFkVKbJVrjY
TJb+RmMdJQyJp6w/loTNerguiqz9IssLYolpBaOaQX2Lf7X2fZkv2qPs7YmLP0zVn4PdeHKVwNQz
vo+j86Vhi6qnb+H1h3pat2iKG8CpT0vc7/MVmNxkUdBn8XaQIkIdgGpjn5DcN5PKnUn4fEvkeKD3
6wFZ6tCm495LrpXsIqtwT4ZVE4cLOFECOZkUCmz3BR/jtrTznatpB6OO2bFc9iACMEEskdLVO1U7
Od3IP059xyV9CUqEhV+6TLHKmWtQclV28qcF2Z7ydifGE2p9OKpnufIZEWmngeZSMcE6nKZYgA9t
h+1zpEDT1p2VloFlnaCHRAnFbm1S9RbesRTPCVJZ7R1K0wHLzBVWqiS7pw/bmjYkUV6ReQsBLJi8
FerL8Nk3f7ZCX+LVAu2xh9AY4+zrdbqVRAKiq4GhkWad6VdF++36LXaFaM0h441tVC02Z+7M8bMC
X6x9fKjgBdJQZxWhMJwtJsythwol6zpi7omyzeaUPYaZk22hnYaLxo08DBcuv7OwGhYZDOgI/Dnd
3vcmvCWjOD0IqmYCyM6NDRxB2kld5rdF+4c3x/MLEwSV1wxPjtuekTGJp/8yABsIwRUCDmjskz/S
SbflpD6Prs2pwMcwD1GTv9ulC/J1yvG5cgNmffctugaez6L8W2kTPT6gWDqvo2CXl1wQlk8rjuPF
cd+TOn1R1j/pvAH0Qou6ZAAsp94J9fhXwCXQtZH9UVGbuHhiwFBT/M0ej3VxK7J4ndaZd2xO/Jcr
mH4AHfUdRDjG2vZvST+Ip6D0WznAuyjVk+i8bVk7t4ZIfa8rMLcZ+0I9Wo+2qvGuKV/ReObXkD2c
CKzBR+hNL2iaW/BlEP2gdHolrni7jthq9xnCfFqV8TMRxjqYSEFdT4ZvnlxFah08rVB3ivZlWM5V
oY6Y12zf2XMEDz4LJwSYNl2v7KTRldh+nXgb6GqbUWsO8Zh/2E32afYUbfijVw97R2HVwcJNqE3I
ywlAUw/3W5vtusH4y3qsaQ+QQyJX3NhDmK7Tk9UomHnWv4yyyeq9A0BBppYZvt4v25n5Etm7Fuxi
JeMziIUniVVgmq5dZdxyIJatcZo58ORxnieEVfqpxYSuIfyitc998uMOItTbP0xVJ9sZfb3uNia2
q9xyd+r0PeORAMmyWTm4uVRuKXW0o1zMqj2AD/pmsWODhrmHsvMngFQutEj6LI859IustXdNmR7c
xT3BupNU8X1zqOqB+mMcWJSvV/xGkw3oIosoWKKYN7No1XEPIHfjlYh3jpL7i7JG0tEuHuycCPOZ
PNWpkW4ddzpVubPnnGG7ewwrczm6zBoiJbE/2CLe9T1jt83sZCg1VdrzpRbVj2rr2h24tYBvZB5a
hDkYo7JtA7xaCzWWvBhOUf9pc89Wf+p9YwvNz+tSl39DzGPOXUzKimBsYRf9X20pXLmpvHV2vxe6
MPxizprpVa9sI8LxzGsmDBMxk9NANZZhqyeZwh9P09dhzF95qcd/swXnlP7egkNaTsbZxLl9r5LY
uw6F4n7qRVNvH6s1Pf5I57uN9bfBbiOnEZd4UaN40B7suJjSdVyUvdJQuBjliPsUYgsBmY5+XkiF
41fP5T2xR+PSOVZ+1BrgKqrXXvVsJtc2N6HsVPU9NRGHeF1azC/ZWSbxZ+HpvNyws4xtIvN+IzSI
Oh4InnbIfYXskg3poo8kU3UODShMyDqpeTJ0JwZiW70sbRVOZs+tV6xHQJBVxPFZPS+4SDYZtmrL
mC6F7R67bDDDgpnPT+M9tKWkOGSj82aPIEmKpGGaX7njvUw84xV+lePr6dDBqh09v8u5aie23zPk
kUYHEwKFc9kOWEUjhmMn2x3uxiy/2PX/69bR9te83xVO8pTkELscO6jzvr3BQF7Q2AiD81YV6nhq
AqG28/1Spg/UTL58PFZPNnMCAlgWMbQaDbPNaOd0fF5jR/gvoXfRaABSMwPXGOBvcZLF9hrlmrSP
0yzp9RaW99RyfG6tlJSFLpJTfBem/Q5W4gwcKZxzcy9z/VMzSpdke+5SWB+cUIa7L7341a46ddfQ
yitV+W9UixzpkOkK0SKAbuzldVB0C/6Q3gfzQIstu+NoZxxdWkiu/7lxm6sKAjuEnZj5uQu41lV6
7od51rbTBOOn6OVf0RNJmmVyDJpc/PWt+uo6sQxxWTZBw9MXOcQ6t8XxW3vmR1vVJy/lX/ay0oma
JLs5qftUchRlKlJMXyRH02GwoGSlEQxkpuG7shH8l1y9uzKfj+IBy1LlqO/hpDcXBQ+339NlAq5x
EJmrGlNi9fjqFEyDN4rsdgmdIFMLDRIzzm9kLU5+BnkLHqxchz8bojyDVTG1LCBAEgGvFpsFx/9G
Hav+1xjWKrRUuOgAR+nZ8r950qt6ly6q+WZ5kAamBjvSjZAvr/Xbesy+ZNUCgHUmUy+DWa7uEgHW
gbWS2km1BNpo06UJM/8n1dlC1EjL9k4mtlmdNAhTO3PSvJsm07Gh9004a6rSndxvsE9KRqXlJU5Y
sh6B8Nu546Uj3zqoEobfuTFWn1PmWX9sFbCZsDZ1pCNDq5EjR41TU6ULClauQFSuvjdPXe3y/o62
kR3d/HHrPWaG+ddoCZNpOROx3ew+empgNhqeEcJzwZCWwcOKGDAMOxZmOVCStW+ybA6LbrHJU9w1
izg+Wdj9EYQ9L0Jc3Jdx+M+uzEBbrEgU9n5t53AuuNRgqp6JXTnR2J6VYr4WNivUVvvdTM3VSpSz
MtdHRmlE8A1pyCx5m9VzxMf8X46lcchojfo2+XDL2UKFUxO6bsQI4Y2fxHDuRqV8H9Xk8WWNLL0L
TfUvZdRkW+nRFOwDKUm6751E2aSqLiK1wIfNUesFdrFGtQP/1hYgHFWnOjRdea0TQQdjhFYiSdrF
hzyOR8JeNUuw86Rdi5wEBKKL+8Tu3/LBmk5jqy87w3N/8976zlgC0htWT+oOEUDqRyZHG3Om/Mq6
z74wv+d+OMxdcWaJaPgu8qy8Juy8alB3Rp32QYBCpE8q5PyBFUvKsIOQKDaKJRe+3b27yxGHD2SQ
6mxh1ZaPcfdoLEuUreCnyp6BWVZr96VrFL+Zq996wbqvIQRVtrP6JfsSkZsMF2CQAA+GHssMx9S5
Fa0OE9Ncmzuo5wV5OPeUQ+e55KtKFlOL/1yYzybbkZESZyc17+w7OkgdaS2h9QOxBChuNoc6IhVO
FmhNvSwvysRGitEsW+nqX0AXyY5wQpfmwsEh0qgutVPKTzmoP55DiEQRi0/KqmvuOsuGreOFrQf3
3JvzVi7/cnJF04dVf5LNqZLe2axHkKXpHiqnHThqMwai04I4ZhJexGdv4nvdL869VfJLN2Ee1psv
aKnUa1pu4feOSSpS1Y5UNrXNkdOblG235N702lsi44pNsGQMSKdmp6rpIASWyfz4Q+uXkS8d7nrC
gB02qN+rotmlw1TvS6uQYSxisqhyg2G1V1yUcYySWvAgXDFHOqhb1UWaZtSDWzI2c8hvHfq5jXRv
Hg0vFYSNFvKSxtP6Zgh9+JNGo+qMnYaQhn5fu8ZTHONVs3UouKOzi3vYlWv5OlH4iHk9TvpNG24x
QpqhqJAcgcVaBiEd+RXFcdc6kBpbbOrjpUrUXcUmmrMOR+h8nBca+X5orY/qn+lNZE2mdU9V7oYC
RwG3HhaXmfT9YGJUHZKghxSV3fEis1Rlabg2YJNOi/LtVoPzWrjJbbSq5ybDqA1rPAJVzFBmiOwZ
LnAK6FCHUV9w2U3DpVfqL1pKzl+xTxkMV/MXW+5Y9IAb26ifQ75XanEzq1eORn/K6zPpLyS9Wpm3
V/N455nws8asuMimPWbmyFqYvfdmd0vFeauQGZdyDCYBwV1VDo8Wik1MXyEuP8vQUHJ56WIP4ap+
62b4G2y5C3ksJYOKXn8e0uY4Cwi3XhMfsxmwXtdHareeutnkiJ13Nst5imt9DvED6Hyy2PuvWsUX
MBAt9iB1NrvzbGVJRQ+WJommeqvYX6pbfHAaYy1kLIRz2ylep6I7m8y3q9e+Poqhpgh2oxyf1wIp
aNZ3JB1T2LuBNn276mfuhdn6XsrPXn/xjF27stdx8Lirp2WfTDqekN1AXWyypiHtwu9F7nfmuNGE
7+bM4ORPXS3MpDHOVXjY5ktRv44cdcL7Z9rYGunyyKbBpLGfOkwwdKj5Q/rwvsZGj1QqH8O7uM7Z
MU+D3KbDs6bvFSaaHBpTeSJvgOXmI+MqD70ulR+tC3b0NrKG0Y/oXyPAxPSj89hUkVuDIoPd2o3b
/untyOt6q9XXmYZShYBR59bBrOVB4VnLjo355e6tL27WBjJ/LE/ti54CUX6b3os1Vb6BdtIXlq+l
vKyCerUEEMJSjbhbxqtq0NHFgYc8U94t52APT+28dx/rju0Vy3qQTNmmNCIuTXpPCBwm6zYQWqWR
UqfyRt27DMJQLzcqM+XifdIvfT1FpXEYBaMTdtfT/AOmWlD2fyXlgMGoX+2emmynoMYL5g416ESC
bXbL+u2pVwY0W2Wmi94nCHJuerAZ75n/1d7eQ0Lvxv+cboute1dhltF4KgXrpdSTpc82ykaAtp2m
KmyQctxz/kCxAlJ1k31R+u7UBqaCpIVmRoXFh1tPf/WM6cz9TPMfwnqvOrPesjiJkiVaBaGQQQCr
ROMdMZroJqRuhm3mhBqKQ6KatCDDdOSIAV2mCx3mYD2/CWrCRrRPdfsp2cNg4yho0HmNDLUI9W2k
G3w0ClV5YmVmA35BH12g6qBvYfl2Dx3bWxnw76R9zqw3Q9m1eR8oDHq9ZDMVL539ZhTnEquY/eYu
22rlK0YZM8M8N3l0rDCSj2eu5JAN2X8tkn7P696n+6n4gH+8coiQHedb7dbID4O3re3vDAarDS6e
cbDGioZuvKbmcQDW1qfqRhmuheJFaMPIp8WmSHPu1EtqFN+53HoybGyCmltAb1akgcOoijLMRhWd
OadWjorO4BgAH6Tge+9/tJbfbNXRFg1f2PBTy6d4KfaD++Z6Bj6TKFbvWAT83CbF2PpskhfiuW6q
7ltVEjSrfu7GMdQESzP6r1oL33GqXa7m297xDb3dGNjedDyQQdXPTyykQ05aOFSrEsm6HsHdtay9
riNpBw85ttsbVOhYH5/oaB44mV05MTueOTratT6OJjDZqZr2QrZ3HTuIxYnT1o+XXPJkviicvMXY
p13tu0wrdXgHC/2/85tP7Q6pUVkoCTt2DgF+FphGslTrQi93SaZFAHlUJ9Fjxw4242Yp5FW0NQDc
EoYkm0+sNQ4QPXmVQywfYTHKoLNwWLg/D+lb695dTnHZPSUsVLjqbqq/ESQPpnvQOckKaiTdupbZ
tmJxpVe/nflLm6q74SwBilNEnmigymRrZk6kwZZXKOE18enx5cRh5pfZSKxJv9XcJWCreoszkOva
8UXJN7N8tbp3z5uvDccCD+dSYMPShzyYBbYH5gtdwxyCTU4iUpguLn6MihwrzH9K6zqA32aXs4Yx
m3bdTsuMKAYTac/dOW0uDDPkdO2dm1V+uqYIK3bRSpcO6l4vqHEcshJ9W5s9Ypb5OKcqQq4IElH5
dQmzRj/pPf3I26Teitjd0I1uFHNfdLgaTYMfA0vvd5fjHlkwZk5ciupvN+yU4tNeTzOTs+rOmyj6
cV8LlruW96F464GTep3iJxlggAG2a7khPtrxfkblx3u838yk63elciNLYbOJFEYG37P16syhiY3K
MHIW6r40Xfgp26OMc1pjOyOE90YaqvMadM6zmUCBraJU7tsBZG0Z1XWChPk1ae9tKWG2OpuYk2C5
rgLnmPLFQrU/aS+p8mfI/ySOuC7bOuutpLEqRxDeM8IEqVpJWwdNPRw6fNe1e8DIEajOn5XsaQ4Z
829bxuk1I9Aew5/Rbh9cOMs7p1mkts8tirc1/2a4WuR7VTqhMjOPln/x6h4l8q3FihFeGxqyTa1E
VY4Q3jB7Xxm+vKAAYwhMA4fzTiOH2YgJWHcDh9lrQ0Ou2cV+HCr4mwaamelL7Mzm8NkyYbAV61Cp
R40fCiionTJ1Z8j7X5ViiBA7vXsvilusndMeEav/cVnTR2SLV+8qBJqVSOKdsKeDoMmu1e7DmIor
YTJ03rFfUh5sFsGSHszTBditZth32500hraRhwt+qItnwjSjhRGQWyrbaZmIolFw7XPK32V1do23
tCNUWkbVeB2zg4BmbROFuL46xnNpvfXlD/YFM33SHqdu/zWX8zkpftmI2or6025JFGL7VseUY9gb
m/aGG3oqTnW/HWPUSY1c9depwqgj0i0JSTzPi7feuUl8OZybVt+wX/NiJKR+21gNenb7kz1uBX90
/JQLWoYZn0WnYw0nd4JFZQYW54LtEvN3NdKNJXzLYJ2Tj2RNyX5VbTQRbuY6tHLJ2j0EamqKpsNI
zlarOXGo/1Xq29hfhX0eh8uo/Ipil8l/prfAjr4ADgrV8Ws1n+rm2V1Bue9MlGCTARS6u5//0t35
trvsEDTpqDiZiDYhxF/0wappzJlvtnOI6fMtXpmjKdmhbsYr4VFB58JSX84UClp+Kp2tS8hk2fq5
eGqKw2zfRh2L1VrQzkRD8ec0r616IGq9wY5SNfJNLF+lMkS6fkP4sJnide0RogOEQxTM+O/BpFGd
TZceuli5N/JYDx7fNeDV1a5uish9NNFcVZ1VsnrHpHT47nQBD6B/X5kfCOPE5u/G9C7SmP2xiIEY
e8GMKNHlNUfeMc7EthJfrq6EnfFwY/QbjYKZTc7tSggD+Yl8B/IohvGs2y8PR5C27TRsuSxmCQrZ
kriJSQ0WFDSRolGO3SEVZDlYV/d/is5ju1EkCsNPxDnksBUSoGzLcpA3HLcDOYcCnr4/dj0z3Z62
BVX3/jE9T+ZP19ENaEluXCK3pMirlltGhB+Hlp0JKdJY71HhMt2+NKDnQww+T9u6uQZ1MrrZ6U3X
3nQLiMr0cGSh6ucYSBpIYc3HDusKO/Z7mrvm98SJ9mkyYkA+WpAWZX0AhsUyfi2neculwx7CCNoc
WoZWOS7dkSo4jnUG9bsZkXCSh5ulvmTJBZVkMJploEb0xRm+luQY/WJ4ES7L/tKBsprOngKMSH0P
c6+xTwl/vJU/V7/voL42bFfLJ3M4CfrCfuWETVkyzelniL3RiYI4OuB0BEt8sSzigdwRylxF2tMu
DyvDH4sQVKp2mN28wj6rEOwR5dC6mkFxT2vjsJnSmo7KmVc70OsJ0OhFMlkxw20l472qP4bccIsw
vJqt+pFV50Uudr2ieUODcykxPVnd9e2n1HDiCuNojHwVCYWjERoCxQayb4TJUHvj4vYlmo62LY8Y
ArxY7YJYYrzIh6+0mI5Nt5R+KVeDW+IGK3Rc6mCsBkpCEywp17S9bIufJkTZMaehn8cY/8m+EHja
UGCHzrZM0hK5U/UguFdlJhUVVxSut9QxBLNg92qEMb/BifdNO4fhlg4Vpoqk+bZlS3edabkVBRGV
VfyX6splMsvqGXmbFCylTcFKfjML4JMCA/2EIGBSycA283KV5d2WUjrPpJOUeXUTJDftk8UMHMK3
DSUPEt6BuCq23eK8idk5gbraHedbgsrKLPGM9lcpRtc6EtmBaAu91eJFE+X1qBEhyiAHhT8J/LB4
S8ve3sjFMc8JA2mU0LNKJWcEc36ttvM7p/DCvD+3Oj/krrkkVR4AQu073pOk0t/xKd2MnHenK54c
hdHMac/QySQVRJewQ2TZ0GIXTRoX/FKzbWnzdjCse5FwTqr81FG9oLFyfrWuOvSy4KhZPvtM3JRR
KgAkCQCw/y1Y53poZZu3UOMbcGoic2iFH/2i5Jq+9tnDKBBv1m7K5xAOA/LOBdUZPYmjBvu372Nv
ng4z3e/FEvkiNrd6pX/JaYGUiX5786irLcsmYwtBGZAgTHltCnrgcsLg7kr1cmuPIc3wMOi0MeLt
AfleYOs3EwzN6kHo7gtouJjgyjJifkJMC/0fNyMEjTQ9VSp2h5bTH5bS/kQBP6LK49aaewN6363r
pxafTeVPULi4ArWN1OebWNmpI93NnMjkAC2nqPtEzyjPF/Qohv1llG4c/XXNoRBvSc95eumMM8k0
VXwWyx5ZZpPdayDO2XdGEOGu8XMQJuQV7XDN+4+w87J+JZo8ULC+PMQ58/mt5PiKbsMYqOHbiLCx
uJrhWf4p0KnNz0L1EBQKM0jsU9cdYwQ0JEZ0KUEIW86Xzni2CRbir2bPG0aeCGYF0ekyn9CFwOwt
5gFwISy8KH8mDkI0xy7bz+NNFv+a5hIRgVN7LIXOdy5tE7T+JgkQyfJTKyiIs9uoPfPIQpuq6t0i
d4FRKOPN7KutqmzrT/4VwTgDRn427/RzEq+ldpBjX5h+xgZsNi1KNx5qBv176+xVoDTq5ple23dp
fNGGL634HuLLUvEFWHT63UJlY6xs5z9h3BXndRn9xWRA5bwfVNCovYnqyXH+VD2oqoAieFb0omCJ
8grL2PVcD9GjUy918dt2gGiP0kHlK9PLqyOq2Zfh14D+Nv3B8pHrL/NzmIc7OUEsKp4kpIo5aOeX
VvoZyRz8lUZ52dCp4xpEKSTTH8V2yJERBUyuoxmbBG2dpt10VlulUSE7FabHnapxVe9Sgb4F3dxc
ukn5rRe8NPlZMQ54UMN0270hxnImlAVfFdFXPTk1fQByolaXOQ0WaW/k/Fn2q4kbeJMi8B/7ozMo
7hx5yHXZSUnPi5B9lD+sUEKut0ob5JIXjzu5eScairCYGNxAsJhVW2gGOfu0LNfpL6JSt2PxmWqr
RvnZjgJFPjdik9U/lFJzYAWd/cO3hQdBSrd1vjervdN8at1lkC9ytzVy/lfprqufrPqckL+gmp+g
NHb/gQmDchAKQVLj3HKhwhng5Is5Ckg84Y5AeUDfJpK8k5GSNMH+fTXLZy4M+BiEupptuY1zDhnA
f6ExjhqU61Du7JjMEtkBcL43McQpc4W97PXiMKQcmeonOARxMIsVICNZ1lu6fjaUrUJ2PAw32RPA
waTiFFZF5OVrZz40cIPWOEzRTgyIZW40V9ktQp12E7GViJNafEQcfbN9sCGexXGRPxfjvvTXFBUH
oFwW9IWfI81M4N77tWHiJdcQaTDN8c9gJKl6zijEYlchlwuSKxoCpwPtI2bLDAzdg46Vc0JqD0w5
VngqEORVKfnNJxTzpbKNJ78M/2q40RqxO1JUx/webZTgrOjho5oLn6wvt89pgWFFTLZp/1HVjxQ5
3RKelPGfJHRkNqcMRZMxPgpll9eehXNuPWoc15z/lsiLy3MJb6z9pKwpU72vZHubtzvN9rDUhEm/
Afx01eZZnl/imUc7qVzMnWDUv7z2EzW47Y/OYB639wl1aE9HWhofM+Dl5JFA/QIPdPlnY+3gJMt1
Wd0ZJ7kEsHur7Bo/AlYkcJ3MwVgdSGq5UVFmY4yxm9o3J8wEgR4GCDqUckfOGVDmpU0+6vFqfRIq
lPa3gYg2Qjja+piYPtrbjMujal8ybZdC0Vobqzgjb6vEbhUKtp6ioYa51N0Zp9c2y1SWkaAXfwNP
TXMeWT4z/IV2Z+3q+XvuJG6baltI1baNZuJIApXm6vjc1YBnOWkmn3pubIFfDHpf5ZlziveSK+Hd
SQ9wLcZ4KnTeS5O8kid2YR3j6uLbSEcE0jRjXxn8RJRzrAQTQCqbtGW8x8xHcx0YKVJjNM6if8rm
fyGyoo701mzANjQ5ftaQPVWMLn8xBIjE2dhi2xTGc2uL9wWArE5z7gHctuiIxh7geoQDLQ0Mw5KF
mFnb2aF+NfvV6G5ogZ03ByvNccwPu2jKt1pbHrD8wMDSkm414pgbtEUUMd1nRwwpov5J4ZIRL5Au
tUO1gpjojqct6ED/daj4imdOa4LclPaZY4WbYSlw/w9eHIX3DuWUqiDb4yJXSCGchjYoMALLuQaN
zbwKTV4nMvB9644DEQat+aZqxm9I1XI6n2IDT05C7ADBKKnykqfxbsGFDXcLmpuKbZ9zPw5YA5yD
CrBfGwAQken1Rgkz8m7Z4Tbh/KMSG+l7drYscYB49MpS8ctsuM3pI5Q/EHxdU5CWDAW+SGtGlo6Q
OvlsAlor+V4TAkEC2Ht1k8Num9lwYqFbh7SKdxM6+Q859KPlIJHDItQJfuESmcRoafYu6qBPSAMN
3UX7ZQ2kk/SYcH5S7Lw1jXwbyZ9y8bPI9s4AXJzR4U7SXSRikwwLYr/l2PI2DRaS0DTzZQlPi5n+
i4vM1+tjJH8vDI+OZXLfkLlDmJu5JnXJBnJLCw3rQSgcfSoZBtbvmNavdl54aWbsGXx2Kjlomnio
rbJbgM0kgYQRHjRj50kKVwdlIjgzqHUkPTKsUq4lL0YqvvGvBgsRLI4M7Og0+ZbQVMHG0bPDIORy
1Fut2zd7qt87uztMBAuVg3zuomU7Wpj2y5Po0OaRXtUg7HHwPmTCN6IowJ3szXXhTqQ+NZhJZQwg
nZb9TnBIKZULvZD9it1UUm5GnXtJeGqa56S+FQp6+rmC2imvcTyQmxiTGvEV24O7JJ96Z56yUrgZ
hgP85X5TzpgYln3BNuKQdjM64y7M1qFVDrR6ce3Q8Sc0FVQHHXPRsvjkuHiVU0aoUyJHqwl6M2BO
q5rVIALwR/iUxO4vJ6UP/+cuS3jRRjazXEn/ScmI/Lrw+Q3XzHjrYiMYOhjDXuzQZaAIjTdYMTe1
uPN0WfUvIkMThNpmoVHaDBmWfHGGm61+K1WIOoDV2onD/RzzApEtAUHMgBe5iL5DrL+Jp2v6BkIP
x/y0qYmkkpmeJwvbRKyo/2JE602Dg4MS9bmE4QKmLLFVwGn3zj203Mi6l3zm6Or9oYyOeVw+m1nH
vYjyiZglJY+3E+OQKh5i2M1UptT1Lm9824ZpsBxvtiNXCpnQaqaB9DIToCYVFlFPNQnsSAC1V709
zkYwceDp7ISZDp4gQ19MKfAaDEwGByJQc0VwRpiDu1QOZBmGFUCntj/0JnyKizzAWY98F0BW6T19
gBUyx0u4SuWJZHAcWFAMWWMkvxmV6dpgSln4JTW3Kn+zhtZTw+qQKvpW63jy63anGs2uYVuLde1R
ltaL6sB5CU65yPoyE3btikk/0sEcM19wNGdI6+NxTQKM/ExO/FyKz7oGVZKyPGdN/FbL+mFdU838
rKl3zJq8HL2vqxBqIUbU+ZEs/TYB49UBnsYEjf6pFOl+GIkmWLMMmrAPNFT4VmxOVHaInclHmWb1
dmSI7QfFX9RXO+G/mYZxz2qWAVAHcqX3hHUEKMgBOoCyK3wPc6M9iUr7kHWACMQ5/tSPQR5zsmB8
kNC8t82nOseHmkPRYoIAxmeCjQIrlrdTadzpVd1q5LXGaeLZCcFgSscHKgJs10zEzplUZdcQqIyQ
fqSinflvM7xGtjcHZTfz/ypyGUQc9s6k1xJroDnOnl70YAvxY8ksVGzWi2JagSlxhlvOxG8YCTkD
9psGXOmKW1b1szBClDoSGmj+BiEBXHH80HP5IxLhK/k0btIme0eJnhabXZ8yWKyI3bUzhlMOfWFD
jkVNcW5r86Rw/HQJM4eBcJJPlR7qsySnewFyZIbLWdH6lxjMETePrxI5I4exr8bKdahCv0PNpnfq
Po0EMX3xcaxhPmNmii555DavWPEdkuUmYkKszfaclO0ltKgHWOy7bPOCpcOGznAMQQ8HwxKSwMBQ
oP/syKuh7qbC2hi6vrGGpxRfZFXM5zltD6YZvyZlcmrNzlU64YOrQU7lazbulv5xN8+WU8GNWgxB
23NZJjdtbojPIXAWL7wx+ws079zyfol+Z2PnCsXsW2O85X57MsrQ1/v+ZOBum8pHRLFHrxUMNsVe
VlFfOPF2hBYp4WvMdKZiMDz1enZXbPUykJNbOQa3gewp8bTrFjogywyQMzpY5aWl6TI2Q6+sifBd
OrZJHXmoLuAW+iTd65n1j7SgsxDMl9XY33Vl8JdGuukNeIowug/V4OCYyxJkUMfHq+b8ChwMkUKd
YHycx++6b8atpNdMzFr5N2QjAe75ADCvo4Ow7RpND3Jnq9STX60a6wNgonLAaCy90AiuPHfWetFR
h2OQkHS2NECzCiWqap01SVp20gjbKSXzV6mho2Fxr7XvTl7tqLLxlmf5NZGpr+4dcvRVCaJRDCyB
FbbKXGocty41jMVD+7BNe415HYEFGTqc+tupZrSvo4O8aZH/rFCSXbwu2NNmCC5pAiWQ4sw69JBG
eTXqtLaC0ZoLwhiy2u01Ns2G3Qr/GVPz3dlmoKXSU84E1cbDYaaiZRN19nuaZhcgPTfuMRpbySPK
FT+GKO9M6W7jEN+ElpLtepHe5rqDBsJCaXX5SWi+Fb71fb0Lyx+tgePvtjIeei2KtqPUkm7t8NyR
FYFkwGgYL+b0LKwFp0L8uT6+80SgU2WuboVtg3t4SpHY0KNUpL/jpG6LqQ2c+a7WzZOSDc9d8xVb
90yZ2DbQQGBmtMzkZeHP1yMGAftgNIc5BYIx/xQ1kFHHOnGgG58FIUNjNdxV5L2Kce+UmeF2F09/
ycIBjGm3r301HXlXp7hxh475cFnIj2FGfcoSUhFrsSvGqmb+m/9QvwPJfAk7eSmUs64fChmNJ5Nc
hYhz0frjMkIY5+lOcUySSF4cBzdwsovwscw2KZ3V+9CiUW5fq/Y5HAl2/ZBiHcMHIu78mKvYVwna
qWU3mckYKF3c/aNn9iBbloZy8McpvvLkLvMyZNFeSldusbmNSnyFOjqrJPxqffc+TUdC+zAW5L6u
lF7C9y8Z1zDheOTbMvSP2Gp2U9f6lgwYX4q7zmAwJA7sA/ct+Ab9eGeMVFhbn+sp/VI5PnJ8PlMG
889oJiygUAfeEQYnJSBoxjS2TC8mMxZSZ5x6sJUQen5nfiBO3U4jT/r8aUXeTNyx+WU3R0NN3ayV
NtRKoEJ5I90SzmOvLExebMNhWG3j3nqT8tZPTezNoJoDUYQIaPn3HG2jiRe11RAwvkRi2QLUBFMJ
3RKG96FAb8B5XeTS0XBApjG/1FFE4nJ5WhLzkGCOaUfUU5xg8yJdCxYIBYv2eJSYlmP1JZc+Qv19
XJ1Bz8miggaDhCRuXuCPJox+wKS/HtjKVDMDr27jr1mUHy3CCDKMIYofWRU/ALOPUQe1X9M7ZdPa
wGtgvkyG2PUYq0gk+uqz6W9yehxi2p4lascXeQpRXXvF3AKb1eH7PJr/Mu76zaD1f4LtzcrltelZ
y3b1So4b6fIeq3ysl35QCfqYW3fVUSidfB5JHRBpd53RUbStdHAWKDwJt+zINGjLKPGx3mEn3qxi
07I4Efd57iv9RQKUmJw1kaYgbqI592V1KcbulIajOzDaz9JDIlK6yaDynoT8m3M6j+Nvhlm9WN50
UP7BOhuZ8dwb0bZTJX78AKGbWE9YqbJzRy6w0sVgSt8q6iIhmOioAIN7bou7BvZY2ljHx2kvYxri
7dsyZnkWw8vI4D+A86TAmXM1HQiH8JxI5YJFGlThAeXrJE+WMV1pmnkpNQ3+EmzXNqm8JExhIPat
UYxTWwGjMyTNwA08tno7HBAnHaLRQV1Vek2PTIF3NBHpUdPlD4KUPiL47BHnhRrXO5oqjo2d+AJb
gBWT9pJGfshw21S86ci7aFTmrQkEK05VyH5UyHsZgKFSAQDrTJCWFIHrSnd8zR+TCaipLvBeSGnH
HXaIj8pK3yuneQ5bvqXGHN4ai1sEliGGjbPvaGovdbKuKNoQeqHRpH7HrrqumheCY7GoO9n3tBQf
Q6gynC33yclcwkjEduiyyp2zQTsT4iFfRNHezN5+WyTtIqwmCgZiiXZdJh7YG1ZFjmeX5W9UdsDP
C5ijxJibk0EvxwK2gZyiq0JJiK80oEvaVP/LBqffjC1LvLJkN9mZ3guh3yZzzSloNV8ifnUosp0m
qdOlnoqnsMcIG2vO26DIzpNVmq96VnxnKbAISSQdrDJUv0YRj6uI1wrkmxNOmTDEgL8P/9JsuvQd
5rE+twK0kziO40Oo49lDn0+KN8R/gvnuFY3rSYGV6mWAfZ0nfj7SEagg6y7a8aZLkxtBooG4ykbi
KvAbXR9gByeoZuFwk3LQhsp1hurR9eUlyr8EAGs/p4fJkTYci0VKAU4hQj+xccTCmjSSSUNeQ8bu
VCB6MvxWBzS0swJDBIEdSufOaL9Z9jYO5JyjRvu6znaNmvhK7Ry7Vr6VYGV1LD5Cp/Q65ysbySYL
e+yv1b4todzBpjR14kswtvDrdiKLSoR/Szt/J7I/L8V5rSYY2dK0hgKf68xzh/WwxNPG2tgV92Ik
e1dCDtSS3z12P+iVm5wTuci2gkq2pNShUBD7SuKqFAQAxKF0snXntHSENSrI/nJm/9Qb0/At65KA
jH1XYKuweEj6co3HsFln5GOM3Zf+78Ns2zivYpdmK1CNCpwgOo7ydc20F8SKg9R2fBprdJgJiYQc
ceL+KOJ2N3AeF1EMt4FtEyyooIfFQBpAWB0PNqw9KVWddi8qIEzlt5LzLay6rxffjTH4Vdh/ts4H
cQve0J9zaKFp5WnCt8UkWgFAs4AIUvl1DyRqaM91Gh3I9F8rKjBUx9fMGrwR6Js8V6ZJlICGvO8q
NJ8JI0fcM2d9F0g7kM5v+5iU6oRPu5bP4PzNGAbjGiWNc1Ql3JK8JEBjbo7acSXNSxACpTxkimI8
CfgoRVob8bJtPYX7spAP4Ac3yoeubYaSHgdXRhxv0Rp77vmsJsxnYc7uUbx2xGfjKb/CfKKe5G8W
91dDPqsQOkvo/DrAp6XGm8nLmkqS3/fpU4q1Oas+BBfvpB71obhGMtS3ph7nZMKbS0huA1Js9Lu5
uEf1TaLpJZ76TUPPhoxuyR6sQ6zaW3sOAwPMD8ogj+bjBHCUghZMMxE5ts58A/6Wk58HcOEw4TMQ
n8bBPlr9nzL9xqwvleAuJb4dzX1B95QdR9zZUBTl6PZSepI1aGYaqKJWOeAXelcTZjzdwnHMSrI2
VqnOrU0gRugG3qgNrI69TDL+Q2k/tc2eBM8u/gwJMKv08aXj8ZP77iWioaLh95vqpSKAKcwhzrvx
PV6/HDa/FJ+JVRiEMLNyRMp1cuRrVCIIHWo3Cwkdc6jwdKAkDCJJQyVQCB2zkZREZbjVcC9bkrmh
fsyrpSwIMSyYYPaOIgjIBrSECCVc3JsRQ+iheGlth0AHWnSadyv6IhYIEuMtw+bey+6SwUyjsGr5
Yarr9oVfjYBcRtzItUnm6wSfFOkYhq3uLCDzlh9LzqQvaQvOhNCDGubHy2ge3zq1YRAHfIhntycP
omu8cCQoRv6dUCoQ9rxTrHoTIkrOgSRUdBmLUDkCoCIhRZbkZsF6NO3FkSiuaGY/X8RB4NQx4WNK
s4XBOOF5/Be13SmqRqwxGolL+b6x4w9sfJGrIhdebPL/1QSuT4DdG+wQZNm/5Uy0hlwHPW3I0YIA
rlNcDTlPDLgxEeCwZCSd6zh7IvtP0uXfXioupqHeKXi7yCK55Xb4Sui0q4FbWSr2e115lZLykSvD
tm+pP5n1vSx911htMfOwfkBEtvp0MtCOkK1L8GdCKceAhDydvSYGiIhAhtPUeF6IZMHq3rObM7Dg
WiDhh6jXSJ9uJkh+DDtfjNleyKsc3Tzn85qa5jT3RONnY2D4haAMM3OXJv0hm+UzeV6WTdQUoegI
Cu33YphwJ372JTIuydrFYxBiAhf132C/tOIOyYuErsNAhJ6Z6JxEOQEdRqs8Ari1TrZhFQj1aRXa
dkgb0wHD8MOhznQqGOhxKidX2XHA7WOgOYWhisuYXSJXKIpI3vhT/fhPJ07dTsg2RaWjPBRbQiDE
iolWLh487A3oI08UeUDOfpJxsW1U5MdV5qVFchZECUzpWzU2aBSYpW2qmWKQIITJOo+oQ1b+a2w/
WwOHIbpDVDcNAisHQJgqnY2NWocaLXpyn2pA0MTmCjnKpCZwvDBI0Nq2M3W4U/M9z78686LzCSKf
ivpbyEvYEKXBWDJ/x4JSk7XuRX7FWXtbmu8SubrR5K4p4dbN/JmEL7LW14hzX+Itsb2suCU272ZN
kK8dU/KTPKnFF1iKlu/liIm6yo8S29lMAnNsz0jzDiqGVvk3ofCCH462BkNkPJ8gTIsGr2wVRyEk
lx10pyt3Iww3Y3zrzSAOf8vxgc1lYatX9AsHTbm8pTBGNCgUD8UCuKCUrr+b7VtD5lhyM8QNj8bY
3aia6iUsvu0rZixH58pGIMFNN7KQFn+U3kB3J3ZglUh3gKHArOf6XsRv6Yjgde1TXUX5XwthxnMw
WCcgprpMd0RhrRFJynKWVZ0I/FdC9KLNmCPOHkM2CdBwDh2Zmww7QY1ur+2utm64cqny5bDnR3cz
f5GimxpeEhJXun8Gbvni1eDQGs1oaw2vmrXV+HxmICI81W7B3pDp1EDROsAcopF8j5rUMe8FVlId
pStk1HaSnjDHBBljkTKnfstXm3tEFw+Oy6DIPqIWKpG0hHqkKd03U9wMjPHDxaxdDcakG27Z9KnP
3+G8HzW03sGcvDoxEuTeK1AhF/NttWXF0j4NzzmOf3HOOAOnoFjwtW9ojiBtanHYd29ZctTEF0ka
2nzTnPeKF7I+2Ry+hXTLSd2Urzbwm0MOerKX0W9EsJ/kXeVbsYAmTKw39WcyOCcTXWCKME4D4bAl
X0bATQAALNKxZ8JPUs80n5sKCStX2QJD361KLGlTIrc0iHya943h05u3ySHZZ4bf6iLPpCORd2Mi
G3zrHQXVIr67hfi7+mZFv/ihWpTQGW842jWOLZmtGdcrT9FBWo9wZJP9izLeQgywmI8IVAN2J+Vn
D7lDko4gN/CdXhXENdbyrYtzox8XVGBqDeCiUW/lhansyQOYD7AOBVariJ7spxl1q0XarRwMrNe2
0PfzHBjqm6Gc5volzy86psG0YB3w5uIXZb6TvBXiqW4vkW2TKHLQZkZdRnyyGpfbYH9O5HJbDCnq
vmgOpVZ50nSoUMY5H9a85qOSnTbeNCCS4WcY/5CGeRoosY30rsBWykeFkHJVReQbVU1ftM7Yak33
Orb6zoyt0wTSQvTzYdWW8DxUxfLRmsa1JA8Divq91ag6z9TPtRdAl7LjbK8RL/3TlJBsFPL63Ao+
MBNFhYrxnRAzVP8ww/jDXEmSeOtPjRZt54Rj/GOOscgMjIDPC+hghIqu7Z9zALiFSMCC167Kjku5
zinPmiPwmT5N2V1icl4LlxQW/LhIeUU32vKqA/qNMcGwyi4SYp9EJwn6qFw++vrfqOA4Sl8qzI5Z
+4jHr07aJxBnRgNLaKyZNNdl/JBsvBIK2RP1WWUWI3EV8fO0k61u21WnsfopUQI5i7lt43cnb1jt
38dlM6v1pSp5Hg0M2vYTDiELylrOCH04lVzO8UIZDK0lfF6z+VaU+ynGKV3s0+neax/mID2nlMMU
yCAG/bNcuN153TI1ouLMwstNyNRBQ4yq/5riodHPBUBGwFWGhvtU9l9RxA8XY1cydmfVJCdNOuNO
jUSgtSbUJNGyT0mkIPMCELavMUrXjOrfsvqIVK6TRGUNYL2ihMSSQSCM/qXR650OG6zSjNajoUjm
o7bCyjkX+vfarlKCDsQ1dVz0vIUP2/5sUz/JXjQyoCtgZ9m4NUiCSz4JELNtlCF7AemQjji3WTTZ
z5A2Wc6rNmdupR0GiMhi3cAZa3SS3vWmwIgxfEBjbrsI1wY/y6py3Fl/1lDFFHiMSLo/qBk6RtwL
Vv7bFvU+bsITgeuHTL1I0p+sXTqYR5PtRKk8kA0rjPg3DoamQ4lEVaw5zVD88jwiPuS0n/HzvzeO
F9bRrrWeph7xTO/Z0z7XkD2lHrwgUv/XyPkQXbMtas5wvlOqL111GoHZHC9es/JKhLRq/0g1y1US
TkMhXBMXfl8ztBDE0HGStiimc7PYmsm1tofjyPROkpW/pMwuOgWzdQWZRmwHM9ZUxRulfiH36hj1
vmbzqbdozB1M4li1MOw5+Uxsl7YnJ+o4EeQnxf0OeoWzdtV7I6vAULrr++yJDi53Tr4UhcQLBwDI
dmM8UI70HOHDNNTmPIEf1cNzTXYf4KImGW5lmDtiMUuaqVKEbnXi7DKsXhKUb4NEWSxHiILtYLf+
OvYUgJsLR7aORUCBJzFXjw11QcYfQx+xUg1mzvwlpNkwJ0YnTQ9zwxmuxqd4yD1NkQ62Zu50OgH1
NYWqUba4rgNcsVB6C7ndSMcypPSD6nWtdCY3ategP4iHcBvSWdsi6KQTSlESxL4ongb5JPcfJUiB
nL4myl7KYW7pT7cBUzrjn8Cjp3cNdbDnyuIHpmGYJuoKWlxZ0l2Fv1PwlYSV+lVTHYeG+3xWf5pG
XInjRnDIqJxMz8VsEyeDd40ugGOUSztLq92O4MNIXHMeLT2S9kxGh4SgE46rIFTsgx6eSOMN5miP
6xZSQCHRsXd1aX5Whez1peO2fHBNwZYmR1m1C03LN0PmOeefmk2/SwqOhXQnryD4Es0i72lBSJSU
oXQjjRVORTNVNMBhyCgX0S0pSniHSHOkozQkuNrrGTQzi9pHzuZ3bCs7vIyWVt6GrEqpW9DDN0Lh
xn9y1ViEospWDAfAW1zLqeLqZCJeiyXJmbh0PhiHMlDOwgoyJZ9BA+bYIBe0rL02n38UTs57OZIP
0MvLmcijH9taCGS19f2Y8aRLI3WYabwS+2maZBtFkuiFSiTHvOAvQ0BnJDqcr4TRi8GaoaJoZwNN
LrKefkGaniatQMU8hne7lAu/H9b8rTJNOSVEW50tRUtg2uLQHShDRfEfJoe5bwjl18n4MWVuUQer
g6cVCUl96ZobrZZd69WqGl1loNdNmDRSuFrVnW1sRbqvY1Z80C9aolSZDDCYKW1uiWR7VZNfaqUh
S5xAErysTf1E2vlRoS/KiREdRSbOjezPSjnWvM7uTbcu1PGfXfQkukpaNF/suh5hAcq8CzQ6vkE8
dKzYdTRHJOSwMBAgumT0W2qhgaJfiwKIhILcqb6bb5MzTz4eyOLWdMN/zs6kuXGji7J/qBEBIBPT
VpxnUhQlShuEpJIwzzN+fR/4W7QtO6oi2hHeuMqiSCYyX75377nNLsNfe1ISbRqz5Rz5YVWoR2on
HBYQRhZKnY7oZjJ/WxZxcNDMAVoDBuN0qft8Vmloe3PASPm1SAXfkVEiJk5d48I7BvoXAZbCP+ZM
M9ZWdme376fDMENuid2D2KuhzZhchs1oftJRtdoHy5b0kFso1JIuQdQwwmoZBnLA98E2VFRIspmX
eU+hQfOVZcGg8X/UtFxw2yzs/AV7iz+XSeOuejtj5Bo46tGTZC+Mg0wefaW2GWVUucPW3xoH4SsK
2MiWdms8hByFjVsDYK2dqoZzY3t+i6LWt15yGovOQ2Un4YavwXtS3Zwaq/ITzIiZA+jPUSurXg6q
o7QLz0noiUJUNvfS1zE5tWm0KsnmOUd0fP8QrKP/K3BjynJwNPoQlq7yz48sB6lh+otGwj1k795T
i4VZhdWvoWk2HhHdTlwuLdEsBN7Lqk6WSeUD98EjhaAEuu3BonZQK+pocq7rPr8C2Xzu0cX9IXLi
X1kcUkUFZkrLMnUp9B+/Y5K6o5W1APfdmm6E2zk40dilSCpHaQns5g9RHP/KOzFUbKLCESrR8ZrQ
pmiQvwVZumPijTY70BzJlX+J2Yc3qTrNr9F2/ClZWP58a9NrCU3TVMsUQjN+RO2k6mAlODRJMw6a
yeqDEXuZjfgGUqjYPIggtgiUjJaJPqVIpy3WN0MhvMYPkoW0pp5z1tgzU8u8P3wI/8o/YbdVTdvi
aAY0oDs/PnMN+YBaW2ROJRnIR6bEMGzqxyj2sHQiY5n9/hvW9H9/Dv94uenP//aZiymXLAropcKC
t4E2pR04N/YjfFKLwC4ubFF4tLvHiIw9IWy2TykRM6eMDH7/m0y5Ln/LPppSTKVuSPImHKpw4+da
I4qk9I0htfEQ5B43JHKtl2GIhbDAxH3QM798zCu+r9+/6l/BYz9flrx21YGjIIls/5E/R9/cNkKv
cuYjntkR47WprbxC3aSGC6UfEoJZbAyz+1BiMO22sSld8dT39Xb0xpPXe3dtCjEMGgABzbIAjcNl
dE1KB63nC/e5J1tNl9Idt0XevBr9VSOeMAjpNxjLSp8QcXBwaQ1CUiaVlGwFQpvYJucF1Qf5Q0se
S4apzIUAQE3BbWavzIF09Q7wYfmQIP2vsisQlKVVX2t05xFd/0LPFwZNlCy+WM7c7rJTGz/VbG+0
3eZJwvxEeyyaM7fqrequq8nhOeZMMk89DVjilENcuyFMoZBhS3xu0p1GwgZgzbY7BzTy+yxf9Io9
N/NmI9ydynMS4JEDEXloso1v7hiJ0IRussvIRKVXeVBQ9Gg6IinLUB8dVCKtaPcZe9nvv8mfK/mv
BSRVg53K1tiwtOmJ/9tKVqHL26xY6KmpTi9eRYULdyFc9HkaLxQJC0t2RbhrrX5ARKgjDKp6JIvC
QZQUt/Ufts6/NqufC+vvv86PDYa1ocVJiDIW7Z5Fn1e2y3Jgducyif8o40BZODYdwbKBdK/T4NmD
NSZHLfmV5KGGcxtBf6FgowYaxfHmW+4fPq8f+8z/Pi7insh7UskS+rnwm4jWrGxyphWqQfMxKLiC
1FWMXEER5LzmrQj/8ISLf2bZ/S+oWJBcpJH2R53giH9+Q7ESaJVMoCL2pV1edR/YROv2yj4zYVvX
ruGc3MKpyVHNUJIECqmyoxOa8H9c/RIRt4CXkDmgVdQW6peQG33WD0slbGuksvZIpV8Oq1aKgp4l
HEU/CmmYKnZ3Sn2dBoEtq13Vtd169CM8fbWlgLiCgivyqVqwqMz0bkS+l8riLec+Tn5G8VUVJkbN
ftr+h2GgxZzEf1go//WhSI0Pg5BFnVzy6Xv627Jtwp7yTriE2jiJFxISHsav0gB62cY9+aGeNUUP
u7KAKy2B17RN+YcjYFqIPxaqIbHHSt0yTIMH6J+/wFAqDPiLybZoptoOlAiED4XUXVlG6ub3z+gU
pfWvl/p/SdU/15xumzj5qsiZO3ijNAVOvjaqh1HE73VNOIJnIJoIw/H9/+NV//YJ/3gSlWg0jTox
LYZwBjZ3beKy1G60kLCGViKtpoA5FR6/wAj3+1eW2n+cagabkWWbpoGuRfxY8mGv+1IiK0PmleHZ
y2alhvz/UgwsNw1MXUozpqNx3t/jxqFdc0bz9tDj3YDnMTNLZRnC5GDvTPx6lla0dusovKiZdpG5
qOjJkq5eAjdt7L+0W+5M1ATe678aXB1BktFlOpo6W3D4pAcfIW0FFzxyb23J0Z53/cVoqoewUmeK
QbNhQok8F0NKknAOj4aMbBVgmSW56ZM/Q1udqYWo+f+DIT95pXrRZbUOB/5ynOermtuk4bdzT/gQ
+G5t0S0jTLVkrpj0YqAfMQFG9QM04qPzvyoN4KB4keRqlE+e8urRnY/FWdirxrtmqJlT6+RUpE4d
Aka/GQ5wJvsus1OyFcAqwZ+hs61Q2tuT/MLpN331DRdyXfm4AotxbxnFU2Lzaw/lZ5mEhySl8Q0K
WHYlGl2GfMKqXmkrgtZ5Rz++UTNj11f+PhLcyjNSIjKfKbJ1jeBWxUP8qEbJQ0tIdNXDifG0RdDr
qFlx5NW0E6LsNZqkxk6zdbOaPkUz16AaS0DeemavRrIWXMfY6rV9KxvtNW3jTU2nzRIVeWvcY1su
WOZjblbQh8O5nrxYuU2CDH3w7G0YJinZi6n/cm2XGcTGAb8aplynupWSvRvVc1xUu6bH90XZSrjO
agBebUYMQplpDVVwLlXyt9uCbhWRNYEO/uYxqftNJ1GA18uWnCGgwiXsbQHMgjyEFGl7NuxIh5xp
3p2gJ5Tu/SqmYkm0Cc9MMBWtpjh6Mrjl+TkDSQQsdlvuyK6kI9lBIGtWzBJ7dUDrvKa1aPMXOjnR
0cJ5YJ1UGF619RcJyob/X9cmONhNZn51BFaP6CDqF2v40Phy1fIWgroeum0IrMHRMNCtfMZQNvkF
afKZt0Di6X+MIAaAqC+K4ZdD5ZrhsbXGdwvCtkJ8WkwbcjBO/N6KsUuwmtNOxWRJctMQ7Z3hEyB0
NKxylWcMczkbLQXaXDr4wq6CFALhXzDrzuIQDQNGny5B3oALLcOsZeG2ABWZT0JG/3sgl0d0fONP
lprsI9QPs46cGNLdi63J/EarINETXCS/AuU42o8j3AVn0q1Dp2GUyixEqXZ4C3xvU9OujMq5Ebw2
5C5gS650kOQnmc3U/jFggiJBiubfufweDO0U4KatXfNUg17wlEWPrGqIN6NCQ59yPVc/u5DGWRF9
0DSfa4A7nDa9ByCZxxGJH7gioinENKQpqC0rPJz10xiHxCcEs9w/t4W4D8o+ckleeMq1leJCAq33
vvXaD0hXyplpvsNqmSUTTLv7JKcLT0Ix7AocrM4FJ1KRXUozhoG+tPjpI/4ItDMD2wjIw4emNGZm
WCBOQvlNdIjpYni+W/2qicflIKmMxseRgti2Y/wyr4Ms53WFHZPZt28ikKvdmZLhKcNRUA3TfKyi
TWeQDEWqfVpdla/BwqEg5lqCGjr4GNFV90z+NHvHUzctljq4M07xSUw2b1VxGfJjWB8ipNKypkXe
g0R4wU60dsPxojjjPrQwkc/LOiWXw2FRM4YYnHKVAIrx/1At/Uc9K4UmdUdwbqg2N6N/nsttPpL0
TY04tzSjITw8pEselpM3RQRBsbAjBtUK5QlyC0VuB5MCGPuv59/xznkIK+pM+0Ol8J+HmWPTE5CO
tC3xo1KQfSGHNqDC1m21O6SYS25GF3c7YQfYHqucxelF8vH3Z+i/61RdaDpZwNwONcKAf9yHW0oT
h3rfnqtgSFfuFGfY1dpHqApjE/jt5+9fjRvnv98lL2iSPMxFFCvIzyoV3cOQ0EJyCUBkXBGMy9En
3wGnsQTVz/0u4lFvNhJiNNKzgrT2fa4br5T2W5MSOhlQLbubGqsAfDQ9xI9KZ9FLNhPM3kv7dW7D
PseJZ+JP6nFiZPiqXXQIxbgg/BFTBxkfyBmzfR2cY0TwGgqBHLqSh3xLyxa+xGId6DtzMkNTOGCP
GOSV1FT2IHZv2CoFw26VkYUdfmnKoQPTDaoY3oKDzB/XDlKdiP6hKgkWchEWo64Q00gGpzDHrNTv
vg+tHZWxY35HsBXqmPluq94KlyeLk9mJKdTcx4zCpBNiVquroii3VR0uC9Wfm1k9s7PJdwk9Yu/G
N7MEuMXY2yKrkd2ODEE+wYxPAt04gIEQDEDINJkBsEeHT8eEIXuuQPdJTqmTRIdjtyDDQDDOjCet
W46P/wapQFUcNl9OoEGjmZougbTMCHNwyEpw+CC3GpIdTdWWLYcc2nAoF9UsJoiqTNVFWtkbwQw4
ZB6U+1vV2AfZl01ERYI90TOx1ACY6fe5967FNw0vOjliXVQzsnyBR1N0h9gs+GoFvqNu8l2ZULoK
s9v32mNffxMDZocdYowIEI9GpCgi1GGWIvOX4ecEbIk4yR0Ga1aKgiVEqcZgQ5jMrifa+smmN2nA
FbQhDDcpSPgA2QjDTc9DBt7dU45qQ1kKjGKk0C1siw1ULlO7X6NTBuLyPqDVJrYPLP5ARdnoxzTB
ma6uTG+ixC7JE54V2qPv3QPnUKs4onClh2hgOv52m3+PyZmA+ZnNY6b3n0V6iUp/Qv7i2nrTLYEI
WCdjYEmdyPwecM/SE79i/yv13mXHCovAoKwM7I/hzgwrKPXI4DDcqbxlUgEf6v59sG9uD7GdOIwW
ac0gHjK0IAa/QSRBmA4nyQhZEIkzpl86A2l38nt/1OpLbG5ps+fmJWhPBrLzyJwxOQNuTtvuIXEL
QEUfAcXx8KnRek+vlfbaIxjxLTTl78K8OfinEkpZnA8jvuewhp+R0wyeKyH+2rKkcLjhmARac1Lx
XOAMQfKtgXNYNdkibJ8td6Xa1xh1FuIjOwLjFxyS6q3Mb6hfSpMfx+hyGkNXRg5JE300KkQ7Qa8J
5y77Hoq1bhwB1qqIUINh0/OkV+WH2z3b2Crib987ZjjvLX+BDMDDsYDrKimfFSOEeiMgwiA3NB7I
CXoIkemO8X0YVTQaRJzAao4oFGyj5z+zcJdV9o4AI7TXgi4HjCMLpKUeu3Oim1E/7zPmiqFxsOLr
EDNCZyDddS9NlkHoPyHtmptNO8u6dtGKXZWQuIY6xXdpWWFZRakfH/WmINvykQPooXMOORVi0SfL
HLmceWf4mio2MXU4sI1thsglD58CzcR6PtMoaQeZ4jP9kPqbz4BFz1CoIs+ZohXIVS/rYdPpOz04
VOBi2pguER45aow40bBarQvxkVFluYo503Ms/SmuDh3lADqY4VqpC9X4kOJoTWK6cEFNEqO8ro0z
T9ODmkHrzHEDKS+w6Q2EN4zvjepNRTFj+c8VrnJkDrQQVkPzHflMvSd8Hhujm0AyfA2rkR0Ejor7
ENXfLuumIbkmH589ZJKTjDM61N5ewPWM0ZGIFCLsCtKgah8tfkaGwlJ5V82N6O9u+UKqOAJKh2Qn
AlCZX7SrdDgX9p2GSyhijKZk2SgNns/2wUXQKRSN73ITaHIbVGcC8JYtQ5qmcnYGcyRHW1o66R48
rhS7Hcx45bUNvwVU+wJvNeLOvL/2/RERO+ZKkCXW3GzPyIfxiLLtwuLAvz7TDC4GGRM9vM5q7mzz
lol+gIgBl7Qsx2Xd1ptWRSQIK7cPJKUT3GQ4482jjioiVHdh/GHAp2AM/iVtgTbjMnbdcURU7oNk
byapDjoxOVFlVBjLzkfFKLmAWSbVJ8k2bjvKTTP1W8Mlzq+bBwsysGvdWfG6P5DYSCtRPpXAYkoH
mb3CpL5lEfPMjNo3YPtDKfAH9uU0lkWqZxzUGrKDzl2RIknzo50YmSdqLV8barcIGjwz16CMn7Q+
WeOKI0p+n/HTVcytfA1qS8IAShDyKis6thY3OL0+NNPd5h3wDRINmdKxyqCsTLi4B2kCtfS2w6Rf
gC3t8Od8kfxquBgJnbD4l8asMq+V1Zh8WO2LhmShrVjUiMHY60X3Lfq9Z3wGPWzai+bO6nBjU9Qa
PvFF+krgaJSc8GiWslJDXwRVkaGFl+zVFmm9dZIJNNlgJrlp9XW4cJTPtL5rJK3RB/ANqD8oyMP2
W+0FLFaGx5xCXAZiLufmB6FzpTgrU2GAz2SMQGVzVg7KL0VbNTpyyMeogicbIKu7kOgyjmszf460
k8ETK8x1S+DaVBYVT736YrUcIt7RGGhUxOPJ9X65HPbCqPAC0WZwq7PQyIMGGdi6iOgi/EENDC92
Cx0ODlt91Kkbb3z0JOcYkq3mpTYrLOBYaBGWGJo4D2K4dfBf1LfBw6JWveRmfbZQfeX6uPXCNy3P
N5zp9Dcw9xJtjR2z+fY1di67RAaVy2inu9GhnXK93LT5CjGm1LmYG1DVCwdfVfukaO65Sa51nHL5
gg2FGgu0RcOtghjchxA7d7cq1fOACTIWsxF1OCbl5CyrZWVsQ/aNIsAep6BKRwDFvcB9R4+CuPmb
rCFil6Gj1HhV7CBCE7jx1WUK2M5ZdAifokXrvwDh55Bf+ciV2Hal9+rkF1wpy06H3IKU3Ifz4sds
Gu57Bzy6krjzq2Bbe7c4Q6LMtmJk9ibRnqy0xJuZzUJsD2XqPskSWFKrrPMMORVnGGmX3DNfAuto
IIiu8Unk1jrSN/RnXPfeyw8RH0pg0GPHgUSoLaNoPwRrODVzcHelCDtbVHhSkCJarRnp0+AiM/Gu
DVvpf0z+Vuzqu0HMpdFuVGstlHvHFMmHtKPRd40yykGJRSBd1Ew1c2pdZArbIf1ufQemR4GmBfgl
Fz8VXaI3DxnT4wjDkh8RrEKvoaVGJX7NiHeOAEQ9IBmNEZLRPDF7cn6iZe2B/3Lm2VDMw5Y9RTlL
+7NrbACz04I7jv3C74BcpBmdFe6qhC3Hr17wGijfCqS/kOBQ50Rmr1F/ueUt8M7N9ERxHmrVKplk
IFCqcR9+ts6mco5ipHOFjIYYjhSNjY1/Vu33YfBdFriqNlmxd/uCJ2ozsLEbhAphEA0of/SBm/9q
CH1khRs3dBctaq2oMd4RTZA39SUQCiKnFCtXT9dgbuGJoIvsvbUYvmrh7cY6vYQeqBwt7J61rENi
0S2TiCDMklYYwaoV2Y1rrMSYe7Esyl9jvjaJnRu8eq9zVqohDil0P8CymHZGe8iVJbnRSKAr/1cT
35L4yfV/ufnE9CY4/NCFxjON3F1axM8RdYYz+XFaBKLmizdcw+KWlle/JrTtbdAzMlfGRaxS9Bru
kp7giOxLdzCaYHErYc5r6lsyENXGLmsIfdFMaCmdn5W95wne21hd5Gw4jLiAhYHcmNBcSpbTEpoU
lsGdPuqDraPKnfAGCLFLhGZGA6AAXUTgd3sw1bu42hBmhdNbOBe3A+M4bjQSh8rBPppUZ6qPRjWu
TpGf8lYfe9jDCfM7tf+M7aMevNc+y6x5ArmM4vu9Vd8rP18WDdJXxN/C9B9HbmV1Uc6E5tDdfDTs
t45UB0Xlq6YV+6gZ7AXLSD+HOS2MeUZP4sgu0KfIGZYadkNnhW6qNJiznYlRMizgOoiD3qP8Sdgz
BYKsmOOAsmjjkvGdwxpj8zAADkFJMGfxh188V9YvBtcBoh2irfSd0x1JfCjcK3pwj2BLNKaJuQ8m
ttI+ZFXm4xq1GofazIhnor2r5l6nNem+x+oujfboIXiE/BYOdfXSmNu6vo/WI3BJmR4nuiiRYCJ7
DYAQqK92S9fkjH8qtz6G9BpHJwOQBRsbe6HyHGQrTk5jClE86/LJ1OBObHk0yH4K9KUbrXISfEcd
kd/eLtbS3qhoWJJ+EctXn2dEfULRR8InfnWgMIH1UQ6bysvQaayImSB4QRVbHL8e8jvfX2ZMr6nT
fSSScDLiF8CQsXGP4QaU1mXAq6mv3Jrycl7gwtTYRjLWUD4Y8656FiX5apscmy6JPZ37IpqVWxxb
cRPdOaJxOJ4rf1kl6D5V6Lmr1PzSxWscb2wYTtzDjC9WtmDeKEjzYiuruwKV0RyhPmElXHOuPdZ7
JLIVl/yDAjufvGZ5wvafPfGSsJjy4UFDB1vQ0CREIGd9GwvZw/ZayBQqNqbQgw0LiA22PyDQcpEm
cVLXR3AULsc56BpqLjLVoS13EvjoS6OvB22ekgfYber+2w8WBKSGNtdfLZzbzqtpWvjrXmt36yWU
kfjbVrUkJXIlGg4lIm2fTYCIZys/8CAN+b7iPC+3is4rzP2KMoWo5C23cKGAP96wQSsvISiTTPnl
dgtjPLrlmzq8csfjWtQIkkh2Zn/FU+saxzZaW3S6o20Vzr3xUqlgHz7o4nOo92/deNXEkwi2E0Ei
JfX9DVFtHK/cr4aVBPgPowguN5D3WvtKbTrYG7tiVnmpwq2tKcj3OA8BlHG7W7oO/fQ7UXUVSUJU
HcLg4g/iaaH9QjTjRi9ee8viaXa40yEktfEzbMHY5yBeM2MbjCsUt7xel8N+bJ5L7tb+0s5gb//V
PeabwrnXzUfUo8gzhQk//O7AunP3EnSkXBbQn+YG+k7CG0gxktEIXhymPmSDFx7wroYF5+3IKzMb
sEbTlOQCOLDH2YcAzN+b2t1CPUqrLVqF9pNXXO1gCVNQ1db5gLdioSBmT7eqfgFJVllU11DA9RU0
YjkiQn1oblLOibcZAnig0VoHW6pFjHMILDIvSUcGAa2kGDyKPrNR5bOrxOiK+1lEudbmx3jY4Odr
k507kKm00AbUdrOh3AAmM+yjSMAbMR8aT+V0s4tebFyOyK37/qqOKy5PuY5p+a/Izg6MKYbw+OZm
xcLQHp1sTmlm4gqM64uergLjYtpkGy8SZZt29AC8XSV/mdTA7TvxyXxaH7V4DokArHYUrZnz2md/
SVn1mEhw8hH4ugC9cbVo9xqM7SQAD4Mh8dkKb2VLQcId80QPuCB7XIXBw/Wg7Xfs5SguplJUVS7c
823zkBe3LD0I76TER9ePudH9iimx6V6F1rrIp8vCQ0o4p3KmQPeDL+munJh4gHXIM6Q8IVuvzXCu
dXSGvX1oL0L09nX3wnwKi8ecrZ5QOXiuJNiazcSHGUFAikpZFMZLy41uWIDUEvbWkzz/aDdmAROS
CPdJt6NDR68vKTfJJJjnFPC/1OLqI5lOngGv2cPcBr0CFZkmdAQ6YMETQGlBemBo8i+Lo6i3djP3
Gm72a78Dm5E/MKYDD0JoCTfIpZKvcqB5VHkovZJ14b4YHktpIbm9o6mkx67uPW0lEJBzW5Yrx37Q
geB/luKYqcMDKBlwyuVrBzYECcHZ4TJkLZH3d/Gut9eM30q6lPgI421XLfryOY1/OchKuRT0qBmX
vrPlHJ/TB4WFYA4XKZ98ACfDnYpSsxFk3QFikZpCKqYqNoFz6zGO6nuje8eAY9LlRoTFKpwh7WXD
SqJDx90yyLam/mQ6T0OGJnqLJrJV3jS5N4KbzK6cHEmwDnlDnB3lwWk/BBFWsK36Zp0rpyo4GcWl
yHeo94HX9vVsqtXKWUlRZDUzv7kGyN5tcxtKGkizxDpY5Ta3DrZTPujWLk3uRrTUOMFwjtOexF1q
r8mDfmjUE/ZZijIZbQ2O8REBtkRPTr4vYCnnLM3POmTnPk/5wTa+veHYySdLLvrJG5x8lKBwjd0I
tSxZuVws5L3trza9yP4yxBjv1jaS8m5BmrXGkinTN9uYV7Qi6xVfvixIhuLS3H1mdLaovfuPOCGk
81VL3/PgVzC8UYkXyTGbFu8eZ1UJlTshVRnop1y76karIEmyOxnLodzK4qUb5qr+keSEI8bLqnoO
gi0TpczchPYOyNfkmXTXo8ZAiO4lwV14GKlscNC23HbMN9eDszwX493Qri5WEo3nZR3A68av6msf
rr6a8uK6Vafg890y4uuVN7hhAKz4jZz8Xpm71ny0lNfB/6yi/SQkJQWqXpXa0dKXZBK55hYFw8iY
Tdka/GlzHMVc71dcRcqP0sc2uJIGH/Acc/x4wtMP6qRhboRPSu2utfGYWEvMXYzw0WEvney9bTah
sxkSettvjGEofmrrWGr3zDzo1VGlgQ/bJPCeWOrEuujsMilj9DR9JMlc7bHiToTpIH9om3VWPIsJ
7s1a0Lw3JAi+f+zo+8TZvE4EbYtVX2E1TjBnanLjsP7Nap72kvv/qswYLuerkbUXm4yPZ6b7aspT
p247XsQatzG6Nad7JWMt6W+Rs5Tts2fsUuujUW+i31nZO7Hjc8/pwIbORnPV9ifpeoD3b5n5zX5A
2S5a2kq4M4Zrw93aUk+mSWlxV9tia/TdwoUNk1IzExnU33RlrzsTh2umvHgdFcnG025V/ZF4V5/K
H9BukVyjBPrCcw1EigwxNGkOLH0BAp/AFYPgRmJ9iU1n90eYTBvHzW8Vd/MBovY6yrmGr2vIYxkN
yJosUbAEC6fbSbDm433EZZHJZaNzd0dFkJu4FNa1QTUxzURYSwObj+Ai0m7pe7f6axaCboLxRLAk
rXmwFem8qGDGIG3kGymMDY27aYxdoT1GwmxbEFvBPOwqO6ANvGrqrzh8RJ2BVsXyHzDPuyMj1nVu
bnR1FcYbtybq8zZGZ5ygMa69PDx6+acc1wnm98b/aPpvbYSnUMxybZ8XT9w/RjqZtSBc4GGcunsb
JO4xsb7BLiHJCryHviLgytQWQDYciOO5y+36BIKQc7EzjiSlthiR830XX2QL1Hw+IeiYrqoUv3r5
aDOYDklHQuEw7yNU4zPG7lG3VOhA5NmpDrY+AnKIeTAkFfRyrCvuKdUqIIsWyqS/TklhMBdMTgD0
gUHYWs3RE5xAK9dbmwiy4B70Z96ShUOUDl9Z3UPjV5BwhMwbda4R76a9Vt6la9/JGVxILvqkVWXF
JUmWGTbEPv8OmbRbysqD+dvRXMbgFr5yb+AiPDLY9ndVdrabs+dtM2/lwLQziHls51N4ePqc0WGd
ZIgW7hP4RlLCHGQzj14KFr+1LMxdaYN6AHO7CtsFLY6xkg9EXOIWLqmAkq2ar1J7ATMQVhRwYOyU
WIbeCgNkyDYpnxzWoms/TJ9WPaC97B9oOufaoWleyAC7gkBCPrIQxRP2G+KNGBA/6/q7QXNPPNXm
liNzIm4ojLrwElLbsURPtPz9YIV0hi/DUzei2hnmWjG+RhQDLHfvwYu3OAvTYWcSCZeuk3QHpqwk
h8n6wFOHKYjOvk2Z2lcDbmYKnoUDJA2KVmdcBEErWcdYZFZ75xzChobWZ435zrAJClnLbFeLTcrI
MWNBgum0mO7Y5VEiBZ3GIJF9QCgkQRyl8U1vl4S0PlTmd0BOck/ULygZZS9lMUv1rW4fSm1t0PPr
lmp6okGTc1A27Eyp2CEdLSvxGoILUtHJuo+SXnsa3KAdJNnaE8ZSH7kwnwLv4tORBhac+bsIC5/C
Jo2/iJYlIVlZtiWsF3PQHDS7XcGdIy99riFbwRPfcpfKzy41KJHpzTa28PJhdZQbonXJBHzwjGsD
yt/Kt+ADJ7c7fZguJMkU7A9d0dw+qAk39a+24e+92txj0/qWQlfPEF0U6i5x2TY4bHBHeQzEUq+g
bdDMHf9b1W7ueJTqPSIHxCKaO7Z9sHH2PAv8heY1OOCvTXDVGmLkAP2X4VdTYEz2COlu2qNPi6JM
7RVLYozgxgOKsAow3wdBSEmBhWReDrdBnErvMdNX3NLC4pllrdrvXrM1pis8831uxd4HsYszz2SH
a3Iqb/RhCseW++JVZ1V/7I270C9N7TEOG7FEh3OlYrMcT/j3wTKnwZtHD85VdmPB0157+K3FoQvu
dXEgebmsr5G2K4Lv2nqsQRnbTF0IJDa/aJz8ddBhV4cPw0lDRrgJuBbeo5o9eeUhrn4VzjtbxEAi
DABNjKySIeyN/pEYecF0mcMrFU/E/JDgEQxfOSRPbR+WWHlyrjsWiD2DQ5+20Cngpp4LRqtfFBrY
H+aW/k0uXQq3G6jHAzQKGGlYkxaRPGnIt/2GrE3jK2tdMrOdiyXMazZsVNM/Rplc5fW20yE0xJwj
qoflqKCaCZykvSVkhXJ68DV+Jq6G0ThvoW8MdfMxmC4KkhJ55l7zPciqekfRaE5jWbsCN5VlGaF0
huapkPEKk9SYuIvas6206KUGzcm2Zduau4Z7RjN51eOVcM4kSRH1GAuWoySsJWUwY9BXFzNSCOlu
ccG3iuILIGKzxf7FIVajOwcvJEljgBUDyeyJZGXG+MEw70MhObsyC7FOvezN4ShzuqTpqdJXqn9T
GNCl6cRcmdlOvDC40VuBuVZjRhPGdxx/+mjuY2wl4YMdw/8AmSUCBm0kaTkNracafVJMowxj0dys
ANspKGoEsp2P3toN7JVa6exEY6vcjzCrYRtXGmMBi6uhSeZpNBuZQTMYNga0tgALY96lbb+4OCeM
0FmHwWegVGtW6SIZiWTnzWL+4vJNMl+2zITxUQeUT97RyhjtiHpdu88M2tLZ/8GAjF7PQruvQZbw
gUoYi/YyVu+Osnb+JJfWJqXmP7Wr/5SF/JDj+MRxqbFL/9sOlX6R6kON3w4+nB8JACEDPJ48qOTd
Unhi4t7n5hWWQCf0Kq/WmJwnq3+tlYffy1X+rd3ll7JNC5CUauIj+iEvdRwrtUkCtOdtheSuFU5F
Pkyar5gYG3/QKf8wzKAX56UcQWfIMiQenUnb+zedsiTuIsplpsy9wKZWcGqFUJS8e/v9G9ImOc/P
jxm1j6oK1UIWrf74mMG4jIjDc2XemnjNl02RKt6sVJImWvVS8x9LRnQXC8H03lQZNBONnc7VJPY+
HCvQ/yDf/Y9PV6rS0XVDF45lWJOF629v2cfTHBQ50iP0Og4MyXGEnkJGXSyl+vCH9+38h+zoHy/2
Q+ekAhZz7HrKLurp+2utQ/yMJ4h564li/LQww4ZNQiwTLJusrr+qoSTT1Nu3sbkwobC4raSy6plw
MjO1SmsN3/JIaOrkd2SfbEJCBdoOmEjqEbxUx3PDM7Z2Qu1J1TcCfU0+NfpSo9H8X8rOZEluJLui
vyKrPVqAA45Bpu5FxpyRkfNEbmA5EfPkABzD1+ug1FIXkzRSWpWxksyIQADu/t6791xYvm+uS3c5
lMRPRcSTZvrN5XiXdMlORtXOpfcQFGo7mBXYVyhisGMtiHiGfU+UJa3dS5XyxlHVt/3ShMLyEtF5
VRTwAqIIZC+3Ab18n8mGA/qw09ahYzdebKOpeoaOxJOP0404JbMAzMngMIH31xKEUwburhQnrZZY
zycTrWZKiRm3yXYsnj0MAs7YrjIqTJcZ0yzRonCsrFGYpG9OLTcF4XGWlR4NZn8u2Qn2eJ0E8ck3
aXJxlHcDOgjSwZYDBwVf+hpeH0AVqjSGrD7qr8Q3Nn34YYfmZizQi9LmpacK5YIZUgVHCFR0xwIx
0rqp1VcnHpejFX2NkaL1KJlRCYkUp7sSwIQ3ZovNENn/4AHkUMgdBeyvYkFdMr6DDUkLRGUN7SWG
QLa9iTj/jUnxjrJrI7wLk9h3c1aPFWDkM8ME4guQb0kjsIGrRFQq1uBeKrYvis7ipmzGK2FNfEXZ
koZTAAkgDvl+TkhSeyl1sJdqgKlSXLQmjXQal6Ea+JjedYHipcu7l7y3lmn9Wul0A7kg7kH98B0L
zmhd0V+a3WU3dCjG0APy5MbYaspn/L5r0ScbJLNbi0tl+2Kb0pXOOTMApIPdSCKNdZurvcEtmDFG
rGpO9ouZn/CI3zxeP1m90A/6KIMx/vqm9Um6yAlL+0nNQqnq0Kf6TsnOVRgt4aoB0Ohmq+McDhu5
kZN5m5UwFXQHFFI66O5xDWXbYIrafe052eOv35nn/2yVwQMqXVui1sCD9v0qY1CfVkzrSDdN5aEP
GQdo+8IdUes8IgGFQYFi6UbQeiAAz3DQeIzYzO2alE9U+qBTcjjL4KWJZmisvcfot12mKjYe4AbN
65MhHk1xCGtgFdMqUIc4afeCEItSARB4NTkUztNrQAI1SiirLHaEgJGfBPN4Cb8Ml4tEXAUmZMT1
xjmd3wirOOcxCmsSfWV5WREpgeKw5b9aHzRkiJJ4h640txG/iVx1jm+vRkd5ka877W49xaiC7rds
rwzL23LUCMGW2jRCMgQ9C4vDW0BZvXlOE7obARnBsC6RJ0pzu3Dw68UHnaDIZvjRABirZL8aYrpo
CWKfZrxGc67zVxUu09dyrRXz3/56qvAX5MhMoht/urA1Oe8z5AH+Ur4kTGDBS/GHVPXRgtOAd6ge
43MPKNbg2KuhRamw4JVDuOxncQWx3YabGtBDO1jTjthNW95iF6fzfufhE4op16Iv9Rhsmuau8a5a
EleS4ZsLGLti3GqHX/2iPhoI/+rYeUgdj1krLBrX3vc0gMfyBMwwtplOkxVQOK+poCqBu1RWwXEZ
1UJTj/Cx03ggReckhm013hijt6/7Rx8+aiTHdWnuSSApGHR7FmAo76Cbk8JRhDCG44HPZJSB0QyU
fR25R0MSSodfMLaXPvIUuGvbeo8DKt45ui4ZqFT9Q1xGVK0OymoKYNTkPfxkrFg3cfM1o2LMvcvK
OFrZvo+/OkBxvIozrP+1pd3lmNahld5tXN7W0wQNq8RoGh7q9qqu1QPfSFg8G/mm9G+GoDv6wVZx
xX2NTMi9DtEFBUyxvIvgIwfmWGWAveINqdL7GoEeq3AksZ5jGejH2yVSuEZXgyDDgSWPosxHXdIx
JKQ2YzwQ3KaCMny6CtB5tjirfPehI2oYj63NGRQRXnNeu/Qoh7GB3EdAbzWSP2lkkmEreSEj37Eb
H3vTQukcHVwkMu4A1s5eBkP5N8zQq8K9zV00oThsFEI+y9o6dLDD/IvwDo7AFUNTZ99ZRJOR+5JP
kieZ5yW9gobO/XZW2HcYZszom88UmGXH1jbKo9tg/kKTbGZo1VOu+ObaxJxKJJUt323nnUzsgwvc
nJoXmv0ZyJKzBGidxZjUH8LnoG3Xjp1sU0VQJn25XrL3w1pSrAHYQtxjm2Olg287qEPi7ROyyk3O
D36DnNAnjoxuiw+qOmRNedK0CVIEwbl1VZfvBEyvyJRQ0yZCF4l+JE5HIliRvV6PBK9KzDdlhjIk
WFSnVD31/djcFZQZo/jSFxj/elwAVnilwI+XdIsld6uEXwbJNkI3KbOX2bx2yB8LbZDoPR4ECIDb
dnjBVqLbK0sjHWIENa0VOQQV7aOypVFesks9Vwj5LI5EBlqbAveyf/TCq6G9XSLZLVoYi/opcmCq
aKpgINqJu86kuRP1q/IzQgyt9eKdCULuK0bAcfEly64FsjPUjHhYun3cwJJTBHEx+ABgSvCoWTBb
ty8wvgzaZxL4xSvfAEQZzoGQjgzAVoScrWGKoaAtgEhgt5X9MRLZElZ/powXB8WBGo9sSEDh8K2a
9P7jBxuLiGGt4mLnYEruLicE6ZWHDtx8maxXC4Fx0J+y5KIsz60Rvy3yRsGNa53nRr5XRUNXGDbF
7BziEeFhM20zy3tIRnWZW/cLRBQG5oasFaS/dHgmACYOCkT4PCICgy8UAt9vLQ0gCMdIULd1dikR
h+HupHky8PghGUElw8eJzEvbhfui7mPgxZqjXL4rh6NwmVHOxENtY5r0kYeGC2WAzjdp/z6lzFYw
nZ5DlCUzaYxoNNBaZWrk7+JyNwIrdxwX1fqhMA5OdGnMDzUa8cS5JagwRAFF5xy7mH2IewhaEyKq
6kI1B0VzbHLjU44mRKMxMOoI4fOXdMz3GF7a/ozAY/p1sDiIut9KEWHMFhurAfILS8d5qNE2xSVz
fTi3+NXK4TSTTxXlew/bKF+FW1+SukP5jXqd6XajScHryYL2Ec+lbwURQQlnCidE1M60O0/fzfhY
0W0qcKtiH1rXUcKMEJccnfwuvQqhchgQVUT0pnV3nqjnlFGWv5xFkWstxKv8zY/F3uGUnNNLSS0c
RzMpuwjiMjxKQAR4Zm85mYwQPCqXDmCNlPoGp/WKzIjtMkOYnQB9qVgYh2xDq4i6YqrY1WBuWim7
KyIcky4pqdvVedTftgwvTIx9dffRNA+xIG8k/hBRsPdnRW/gi1U8gWc2zG9DfT241132bIF96XuS
74DD4g1iXBAtiE1kdQlxPaFe6fAyjg8WSYDRcM4Wh5poLDa6vaNxPNGIgc6T8H05pn3TB/XOs98y
xejCQj4D8Cw9TziIqZqAgOxJg8SIQ0RA3AGuUg+TFa/K5knrB5vrPdsBYgKSMJp9H31z/GMSfiOE
ochfYkCxM0zh3mKjSx8iDsrd4qDnnsSImXkMyntEU9ZNLCyIn7dVhcsfMVlekDu6GHxI16oMyeb7
YjGFx/OzycNri7Z7S1M9ry9bvhGBFAF2b5gsZ42LuCJTKaFDlZCzCdJI2wllDnMCAkUMMz8o6y6H
Nh5iXBthPA9QoPGJdyPB5gUJOktt44hzQsrPMvPYcv7BkeiM1nmcYl937wOUqkvQgj1xfhXcxLIY
17PxVJg90TBqMUhyQzALrM9dWUEaiAE70awrHwFkEzoBHHS67XsTH9FFL9+ClGRZPJcETVjZK/Tb
ttU8U8d5ukcIC/T50sxTTBbdEanWYYp98F4kiFjJocmM11AnrNXDy1DpdzFclD5wLOcd3VuBND/i
qO3TTrROCRvCOB0APmH+Qv8UK7KfPf91YMSDW3Mzv//6bP2j3RhPs2262IYCk2P/J2t1ofXceGbD
wc7NaAmlln/dRnnLRS3Ti0TNBLxFVrWvasP+Dd3lR9MS3i2xNIxM0/Nt+1O5ocO+ge0ErWJSAwIO
kw1PxujTpAryfZXa7vbXn/TH8obXQyBHm8ITtut8riHw1EVtATyjZCfBG2S6dI1LFrNfv4wwf/pC
VCqO59IC8uSnhhMt+tTRpMoQdM1B353PayIuzRj/sOcfUVVhzpX7LAnfujzeu+n06EY3Qa6/RC5z
K2lYl7bZrJ1oCW7XWKGid1tIwH8tfQn6l0Pf3Wjp39aJxlhH/9VxJiSPIB5t5cFybF5bZLpZW51G
gmijPr8y0ChoypMWgEIQ1ZvSWEiuxaqU3VsS8wBH/S4ms8X3CNApZ9rJmohjFNAGE3ULkKdRGPeI
QPdq4L9qGAkmZToULVOs265Ca6yfu555SxG6r2XGeIpdZnaTPXBnF6AcCZXzmLzFjNu5EpgdY/a1
fN+OzqOdcMR3yQTMr+Gi7sS80H6967Lurorukoa2isLzzE8PbGP7Vg+HHkF45Thg1qds6+H1ndMc
JahgnNFfajHewYx9alsIfHPASXYCro9soJv7o+em9BOyd7/Bc6YXREAezLvGzC8LTnUNWdOZrHA9
UjVJZp7Qx1r1EYp8ndMMFqCcNIt3GFyn8FsFYTyeaZwZ7aPEmCXMHFzZNmse48Z7DWfm+Hm2dhl0
T1TqRbivLeOrY6V7YqbuY0xsYYbodoAoMgQXSj2H/auHhhmkyM6MTpWBdwraGS7uGf9OyN7pkj5J
GtHWzbK7nqE6q0z8LS/cYxFxJUjxHuI302dCF+xJkLpIKDBrYnyM6mlOs7ckV+hp95XRHAfrLUwZ
prTmXpTJjcEQtfb0RgWHju+6bz8m4nOH5dyHBFF5D8yQ9jO9j9YWeCdcYCHPBchju+xXsn6Iuqch
8xjJoiNxQcuhwgl670vv4dypQdTm6GtLUT9joTo23GQBLbWsgBFnPP/6mfuxL8ij/Zcnbnki/9KE
TCKtvTZp0ZEtaWUWddy1aTbuo9YjcooBo+ZlAstj2vz6ZZ0fFk8PECkpV38uKQut4/vXLXUFQGBI
bCgbXXRj5piSo6RqD5y1U/B4jF91WnFBR2ryMEBlYTsK6FiV92LXl72XrqbY0Ad6uWQoZrazD0a/
ep6TXh4r0aWPnojLJ5nk7kdZVTndAseEXTANlF2rznOt29qfCMtzzPE42kN3axQ0H6q+xFxV9R17
i9HHYJQ9Mqv6zNHHuu7no1819UMcV/0p7zvqpFqq6w5m2wdrwRyuaSUwTvfLBj2VXZh73+hA0gFC
qW/avg5Qwublezip4jdtejL4uFrft7Ud8FkWEAgbzEbwua1dtcbYNz19up52NiTaxWWz6pkHO0Z/
mKqEGftIxObNSHEFonLqCGxhBupxokDf0zdvKZq0EF2HgSWww6JcMKVBQWQZrxN6K860vrpCY7LK
iJqv0c/3jH8XZzoJ70NOVXaZopDysZBbmMJtUiEDonLZkl5krx7taT6SaLpiaQcG903ycEwXykHq
/WFEGNJaEo9CxHCkN8fGbYMESVJH1UO3Ksi1HGPGVWm7Kqd2U5bHRriLHtefXgL9ZMNHVA6ryQhK
0b62CUoms9hj8laRpKw0k5TsNhQaWB1zVZv/DTwXZ038TeCsaukxBm5Ce4BwPn/jUyaSowhW2SKh
JJoQKW278KI2jKPXMAhEBeTMel3NsO80FpPkI+twF+GEMt5TwVqLWRE+/o1pnMb4KWn6i1nCi8QO
5wt+gKwWskUeH7peHZWH/YJ2uWcHOy+ASmC9jcZzyVHKoFMSlsY9TZi1Q2c+BUiPTDAvq3UPeram
TZcIvYtz0kY55eia1ildca3e51bcVgVN1wCUqlrN8bAPe3eFiB9bU3ws4KG3DWINFClL2EDZPnjW
16Z7r2mbaZf7RdyVdJCqDEOE+9DCJJwruaHitbl5rBGOHfoJSZ6tL1BVJvS77xBsr+L2sgoe6K3k
zXW69HZwNE10vU9ufN6LBheaWgs67DocTu102XrfDLrLtkmO6j4ht9NsNl7wFV9GgVUh9qn3WEAN
2vQBW6BNTk1BwzFcYBzVY9CAFy4jArpfbNvZaeLey25cawk+GJ6si3gciZmLODLopwNLwCUebM7+
2c2EUFEC4mxPOt1hI4qrG2KvVn7zVfa4zWaDtcE6LVHW6qvCMav8HdMOw93K4c5szhOqj+Q8LJGY
X07eGy3IwcFgOF+Hxt50rK/MFE+Wqrct67Zu0NQsomn08qLHZfDgzaR/6o7BaEOKBVVZENknIInn
/RxcOtO3kj7kUJdXvfM8qTtjpn4aJf7i9OSiuGm9LzIiBbrEDLUE/TFYxWXLVISOVN8BEiH7wK0t
NATo5OBulT7Mrb1jQ1GnrGm9/NQnqN3iHAAX9mk6ar9ey8XPTm2gnkAVsqLbPwzVyqgQqi80BBy6
Og4KWFaO2EnVxTSEw70FY2WPlCw4ZeWC8RILHTgT/bZ3LQMvixhWTuHxvNfBsG0zqzlVk5u+sDxz
ypzC9MqZzJ49tMsmAMiTpACbak3wknb883rU8ndb00/WUik8zzUDAa7I/TQpm41qFsxbQffJsd1U
s6ZujDBs/fqi/WQS6dCRZ67qgx4wfXfp2/9l4/X8OhXBBKDR5T5hZuPZDyOasn2QVFAtCtuH7N7l
m6ZzwO4EuL7HVPXXja3kza/fyc+KCcYGjvQZ89rA6r5/I2mn2x4glEcyVVrcDE3eE29bgA5zzZC9
sOp/U0yIH0fdjv3XF/x05BgpPP0gm711xkmLr13KXe7MxipnMnEyw46zWYGsymyQr3vTILE2mshU
Coir/YIIKIncRJIGl6iufbhFdYuEXBkErrRLsGJrdus0sbrF211dALM1Hhtntn7zKX521Xwf5JJv
eTYD2U9XjbF4baCVCNau4XHm1R7vcKlc4PWUOUpqOK+/ecUfBzkuqA6CBy2bfQye1vffExdCVig8
mOCShUivgUSIVdm1tFs7ZT79f+8J33aE4OPBy3TdP7/Cv9ycJlEmEa2ahYZMeGkt7QTRfL2MNxVC
y8a1fzeX/+FywqMUwiGixeH4YvqfPpzWxPYMNttNa+QDnvm4kSdRp+b1MMXZF1uFjo8yGMkNJhAj
Akhgj3TbpkScJ3mmgZuZyFrzYPC/EEPNuceSeQNRkSnCbxhjP5yXPWnh6nVd3qnlcYW+/xbsMrC1
kzL/asOwuKXkFLdhNE230q3xLdPhPRmjYbz/+uuwPtFcA4tXBVrpQz7xFpXEp1cNpNkkHbfipiti
8olVZrxVJdDWTSHMAJsiaaaCImXXVwbYgkqEb3YkrcvfvAv5w0LvSWCyju2SscbJP/ikWEg7b7B4
k+5m1CpBdUbCiNm0/mVty3IDb6JbNWmQbKopI39myAHuYxBFrNOqAhpJkdL0zS07bzmbYJ6yMt9G
dQbO92Gu2/pxct3xPZSdSdS7bWy9ccDuQPSte9kUDSI9ZBk4OgKPQyZ12VU3efbR6rRA+Utd6ptU
hjHWjy15EMMl17P/gpoyYI5eted+RKfZyVJr3xiYSopMZAj/qAaJzbK2viXTrYCUXSOTh6uVTSZm
FM0Kk3odp4C5S/HlNQ73P9QCmi5MjHKIVvB+g6dKzdDh3TJ69A1RP9LUSB/ooDY7WQ4zv0apur1M
LMyrRmMZB7sY++NsKTXug8Bf2OhSjSaKz9DHTD2FHnTyabp2m6bbAwtJ432q3ImxhRmUO13W43MW
2e0+SlEN5ljCGQyK0DmOpUr9XW6ShZAkHkI2yxsMvctGMG1z29uEOvf00w/ONEenPIyxU9Ghyjit
pPJZjW92LNQBs3ICk1ooBuVYa5VAKTaUXoELSiixClNRPZKKSqfT9ATxYo2F46MQi66hGhlqjX0h
kYWGhBdjjCERr9KBSTFc5JvBD5nX4aHnGNSaI5EMkQ3DEslzNJOklTbZsUltarM8mbYdJ3Syx7Jh
D+yqPzQi9m9Vzqm3ihjbSH+U560/TURaBeTq5dFi3jJcDsUKQA290uKd+GzzayhSUOuGBxk/r9KB
WWosd95IOt8qti26FtkCka7nrr8iawsY8xCBhZpKhZyECDFEzqPhwrRpwocoz1GfDdMkOkSBVtWx
zjv+k4CB7q3SObaandEG4VORJuIuGSvvN1qhH9fH75+8T40xo5BdW9WUy8INjROwSIG607iFsUnm
aFNZv1Fj/fzlPN9cDnT0yD69XF03HprO2do4XbVrwjw5H9xk3NCOJMraMja/Xlj+7Fd+V74u64rl
g0uW7AO2+2ldyRemN908gex+1JQkapmmWJ56lj7cED20LnKYaqRGTISBCNsbu4GKapp1z4NTikOZ
BupNBiWdBKZOTD1cjUSnbOpkFeG13gLhDG55jAoDIkDcXU02c3ylCp4Hje/InV0JMiA0GWEVyeus
CEmN0yHHjwWpiJNzuSGUet6IyOc3eCCLSJ+tChtA36wfxqELHnFVd9nq19fl+2/BdxyOho6UsB2Z
sbLpf/oWDLPpI19xMoskfiBjbrbFVHW7TIXIRA3a7b9+ue9X9x9f7tO5rI7V2BMBQLQ6we+3VmG6
510RJl/+/68iA6SDLkdOx5efDk4w8AOqaegeRuXj5Gb6x3Ck835zS/2J4/3XLfXfH8YDjYnYiTaz
6326dmPu+1pncK5rP9d7w0tegxLhk10w0hmqsNkXNfcyr36JNJdiQqIqaiKj2CnYrBB0aGHkOf67
X3/4n3yj0kF5uLDZyQ74TCi1IotIhEajOiAG+MHNQQSRRZxaRLqQmEipHHi/6Q1Zy8np04VAUIlm
xLFcuGPOp+td9Wh2wE6iYo3D+bVYmtFx7L26hmzvUgcRQz2WCGPaztml45yuMytI1+SsoGE3tHr4
9ef/+buRtP0Yt5m+4396N26S0HcVWHuZQpUbMticVdThKzRzfCGdlVXj2WgG1pWVmuD6Gr+1NxaR
1Q1RpdBPGqYDv3nGvu9D/nmfSCfgQCM9i1LsT93kX066oze0oaol3wjdAiaC6VcK1OFpMjn3JrYf
bnKvl+vOj7Ljby7F8lH/+sUsQw7TYcxsBoG0OU99f5JM+kmXOHiR6oE30AxUvYntz0hlDWxj6ODs
hQzh3EmKb4MTOo8oZDyE3CPxDpVHjOGv386nqsznWfz+7Xw6YrYE1iMliNxNMhcokLuG0TRtzMl+
H/yovbEGnp+zZkLeogqJEREuA6eMFl5K0E5Ni1BqCNH3ROPK1YIWtpXlzaujF5tUlVaL5cMgAJfu
eJefR5VV3Fi1XRON28WOIE6KG+43F9j+fOezuphUE8DubdDDPywBQ2rIJGqMYFOGPuCS4NxIeMYI
V8YjXCCpMm/mbNxlUw8CwNtVAeHXwE5DjySfP2Wj1SZIMJbmKJtwm9YpYEziJYhVwE9KL8h1jzVK
QvJPOXuSX4EhRFfkJBZkP8wrD4UIW/Zvqo+lK/75nvHdwAwc7lZhiU8bZZEBLsoUqqIsggSq00LX
ZxJ8tMPcfprPuQbNlYI4fzUMPZ63Ng8xqP95o/z72/gf0Ud1/d+v1v7jP/nzW1VPKoni7tMf/3FK
3lTVVt+6/1z+2f/+te//0T+u6o/yrlMfH93ppf78N7/7h/z+f77++qV7+e4PwN+SbrrpP9R0+9H2
effni/BOl7/5f/3hv338+Vvup/rj73+80cXvlt/GPKH8458/Orz//Q+xiM7//a+//58/vHwp+Hf3
vcqKD0B+3cuP/+zjpe3+/ofr/o3UJBY2FlrJEr/QtoeP5SdS/M1hTOx5PpuSlP4y7ygr1cV//8MR
f1tYkHw3tF/AXy7vomXGwI9s+TeL0pVfKaXDfSz/+J9399339K/v7d/KvriuEsp+XtJf9rx/3T0e
hzlAWxSvC5SdUcHnqj41okYoRCHbWCRhDkQubOjEdq4BpRVN/mztzBQPEbPJEd0E6ZU2yPSWuorY
LGei4CvrwmbWFdY26CFjYTj4WHUwp3HzX2XabG+UYY/yLPSziI3NaR0cxW09MJIz7UmfgjlwmARy
KfAom75qbzxLlyZI6rGhDYwnZhjooBBTWn0EzdwBcrBlcF6p3ghJq5nq7pa5kWjP89avAVhMNB7v
MnpHkUT06aQhLi5Wgqu071ooQHNQo2+w08wYXooKSjcm1Kq0g2yFA8Arr5MOZNS+ba3OXPdVkapF
dpQ50x0Z28rYN35pzRwV7YHxamNV6IkLEeSPrZ+jqJwTMgDWWDEaagZqnbQBa4lZ8BzlTNBdZeaA
INqiYc3AqMXN4Vtmcsu0zakv3DYmM7TGA9N9eOmYBAdXjjjU3KhHgVMNZefvvGxqyn3fgjwDo5O2
5bNrNKheBj8v9DqONRJS263RncC8Q2wRkqFIfwR6kJynhrixUXglUvMofc+iYexLijNeY/EkG/X4
IOG/gnYA3kX8QpiHNNXxGM2jRKjjVPQBSxbn6czVMTaicy7QyALuEy5gUb05RT4+ZdpAdr3pXN0n
xK75VXSKXD2H29qHGnvhaRyN51k+0gwf6iRwXkI59/KeSRURt2dGj3R2ExVoKzDJVRHTTrMD4tdz
66Jj6kDybPrZHeWrHU1mcd5ZURacxZ3QNfquxMhP1Gmog5M5c7bKHK3xEDSZWgD3uAHu6qnpmqsR
oukAg8oASDG1PGVPM3k9TF0G+jsCHkGiBh+X0BjKvd+YXXUe12mrV5bUZvKuo0mjmqZndVGbnnHn
iaA6hLqwk28cXsZkTShOV58S5iX2pZnmHZyCSCwgs4Tfu6JFkg+7Nk5x0vV5axVY+4vgphlNszg4
bgWrpOdEZp7loq+aFWik8Gm0dUUR7oMrkHSVvGPaOJmxi1Mk+rtcmC1QwyprsnnVkvA7YMCo6hTU
RTIQlmm56jlJk5bISfKuphtSU6MMhngOrorU8KCsVwFGEyYRYmQaZoRFO+ytyh2BuaowqyuMi6m8
UyDQysc6Te12QeiJ8KthTn58KYIRX0MzDyE5aLGg915xz5XHqOZX7DXt5ZHyvOR80LtV5G0Hf0Di
pifSsFcowdDgj2E9v2iyrg7SEch7jDBQSCXdAalUWMcThuhiIqbK9LwlASvqZ9Da/dQw/iMv56no
zJyJdOVAU4GoDz0rS/yjbELfO+SRzsuDE8wzGLWIMA5s0+lYgySZs05hZSl6D7c98UyIHZ2ItYYu
1FSeGnhmHSaItHZXfidyDQdRW3rVFMTGb7A/Gd3aZ3iG0iPRXnc58FdgaLcpRpDAIu4F25WPqMrY
xpo0DT7pLHSzlcmoj8Rhyng7261x2/ZZuvizDbmsRijy4tYt9y53FWFjkklo3vfhDR6LRWzpIoIt
uYSrJA4jAimD+UbTdKPN4Jb2kmVuwBbooQOQf+2ceh0gy+6ScOK5yObockh6PYWrvAnyBKqc4xDX
6Homg9QBpQzybInpphRX+G94L8daEuU5HZkPiNa/ssHCTa8ylnRiIDy39gmPT4gHxBlmRKuVZ4aE
IHcpE3FGdKK0N15hIuPnPlZEypLnuI4c1Gdt6hfRNsuhRvNladxDZ4gQsjXbU3XdG6zmQpntVZdH
aMm7qdvnvpRvNXxm4CGJ06jgzEDoFrzRxTMRWdQuohpBPjYU20Tci0IXt2LuA3D7+LRszPh991VH
Jn5wqhZaXk2MoHGTDIWNkGeoEUfL0U7FtZnp+boUkC7TmUeFTQ4LY+xb3X2om4A6EL/SDp5f+2xb
kME4bMFys1MfkJKRlu2zM5htjOxe1sGd5Yb5O/OSiBWUI99J4BZ8VtbsGdwbJuxbP52j/m1qsmq6
Mmp8TkdyIqL5w22c9jr08iL+woIfPtVtklerqfEw9LnerNr1RJfichbOcuXdwP/KURmLsZ0odZoq
QiLZ55ZeJgMIG25wkvIcFc1QFodgnIR7qHslbmcMKeAfcjGw6Jc0YPA2pMbFEDrzsB5RpLoYqEjD
I+Sg1jsa/ZDgkqIltBDf5APHXfFOPBi0BHx/PQhhFq692SjvuTdk9+z7WQCjcHmCGcWIW+Rv3Z0a
QgUjuRn3odu4N3TjyBeIyTeBn2in+pmsxXLL9jafwiapr7TnL6YTzADnyiryU8G+i4jNm+iBuk33
EedzdTLrqXgLijy+CaXZf5UN+RJjZrb3VmvTTVW5Rg1b45ew7Ha64QcWu06Q7JohCO9EkrV3/iAq
AJ9jOO7tptSnhmbQe595zqmoStZSVEdt8aHmmoKgyFVI17JWPjx+zQ7e0M1/FWEN93Fi1YuwofoF
lZGPQnI9yoyiJyK0zH/iWjAMd2TepcR39mTvVAWybOGDBuwBPphxC4fIaDorXlMv4VTtp1LfKUqs
F7/NHT7yJF8T23G7Hatg8a0bQkPt52T2jbUBIZyTAZUByvweq8kqoKGNtBjXkzhDWzEl60oj6Fp5
wmVRtqegTHacMthfktlJybvvxmMTVjyrsgHnT/vKDGCXYtZSa7tO6vte+6TiSjMVWBLKnFXbSyMT
9Yv252fQIDCppW3imkPsiA4gGXuvW3V+Kh7onif02dwpf+pYPu+KOqguijC3XgO7CJdYyhYCWRFk
EnhAMPkafVQqnX4vmmAwyLQfRvO+zgwXTUTmKFl/idKpATRZR50Yv4WxNz1ZTlg+laCFIKTVPtSu
kirIIpR5jIh94K7F3KTDeih3FQWN9UDI2VCALh2wG4uZKvY2Sstx2IpsJshCzBGzg6Ye3WgzJ6Jz
DoMMNdmIKkjAXUT2rPVxzGP+31nSD5NLYW5pzUE1GKxRvw34jrvdHIcx8EPZdsFZ7mSA7Yq8GZFO
y6IK74yEofiWQS7djSIaJ/fB6gBDXqiWpv6DH2fxXYGB7io1qfTOTEc7+ZNnWGa00rL07B3Xfho/
giTU7Sbx7GG6NhIYZGs1ztBGZd7i7JlSYjugPyUBalySOmDMWKGZfpnQ5WEHJKABIGB9XytO7heF
VpneT0UwqatIWAXA8szVSyby7GBqJ0OreQvIJOuAObZYkNxpaqZ5pXJgke9C5AkM2yHR8ybqK+uj
q0onw3FkQgBFmxeke9Ep5LgpP4xvabyCBc/NhvPoDJhZbKfAL0lL1Q3i/TzhIQB6k8fll7YbjQRj
09gAJAr+i7tra24U57a/iCkQINCrbeyY3JPupDsvVF+muYMEiNuvP4vMfDO2OkCNH89TV1zVEpK2
tqS9116L1AmO+0ZKAUNvUqsmvVej/CMB6gYUhR7qwtxqM+qguUG6GPcST+8AoPbqsDHT55T0BVQ5
IQJV31E8ob91IZgovT5qWfVq92kA5ZDWEOxTadIWjiiDPMmVGdH8gYLhcgrpGtFrqktkRkEbg330
Q1CQORzTpMntKyeoqXuLO4Fh3IVD2rD7CHfk4JglNE/WwpfnsQtIgFvI9kEeAGFfW2e/ZdoynLkU
Hp16YLFCkel+vIIo6j24qLxqG+/WZOrOI7/ozSbILSNKShEHMpBjPg9FhZA0rd0RkRLDavMbUElU
XpeAAuHkufz3g/T0AapAHv7qBq9ggqesqdsofD7vBk+ldBgp6JmciPc3dt2Rhx76rldIGmL2bWBg
31Bha/qkRelgh7isn8cGf7Wa0OGH5W8hUzjr9C0MnAo+xMGdCk9uAhT3+bcEqGwfMuQ+vGqXXzv3
t/FVv5Me9OkP6VWyx+1nYzwNP+JP5rba8m1y6G7yXeStTbxxHn58X2fjPc1nA0XgYqXPPyPVbFT0
Fx3y3qQYv2ehFb4SB+WkryyMa4ZdCb5119Sqz67J+c6qJLj4DPCb2EY6fo5tKsim0Uv+XCXSYvf1
EKYoZmh0CMIgplmBzS4gK6v428TBViw8koDgQJQDmoznXwzvAVHqxoUIeq4jSF5pdZsBIKhBCnpA
HCDbLC+U8dtOeO9vKl1971VdKE7HOq96G/3RHiRxYdLecnMcQYPNwsOgg2MUgm0gt7Wc9tCMucR9
YgigEqvbu0AS4IqWv+c8//+XDSN2wiiDnBgUPJSobWplKRkjxsCHXzifKjtujk4KwZxmLMJrHqHm
Oa1HcCv/516RIjOIoyNOhPCIMumx3iIYbEOMRe8gdRwHEYpzAKrdyiDN93UY1bcBXh5rZc2/uQUK
eVbk5XSbAPTwmxMaIjvUUM/veo0+IicOIukuS8b/FIDHhL53ApIJABuYRck04ScB+JDxhFoBXuM6
cTd9CsEOXOhRuKmVT8j7fi4yxJKLEUWEyzP64diAbdFxzQGcxpwirSfd2gMmLAHewgtAWmIADIDI
93IPv1nKNLB/e7CUWC3lRDRajx4S1rLmNR/77Akcyi3EP5A2TrapOaIaJ8H7j35b7vm3LYq8AlKp
SLIBaEUBHDkfG1YMKAokWj2uW7iToPgl28u1xNIHE2gZhIJHA54UUUrFJO2yyvD8B6sjMwOabFgi
cCkLSyC6lgfzHtM+89QYjYmRAPaEM0rXyfloChTWI3jYMQ+FgV57092xH5DZuheH8E/nM90U3+IH
e5vfy9fy2fmarFjnecLu3Toti2ALQD8WYXdbGWUrqWYY5hSqGt+SBqKSIJ8U1yaK45ZHqSB8/u4I
wrRIV2CfY+XORxlrJBsDOwMz+QEIzn17BZzBVjtAnPVquacPR4Q8IMLJiFWjfum8o6gZofPXpMwr
bRCcpFGAV0QZg824qOUBGMNxJQ1jnOcs/hrZ5IxQqDTZoqtMYeWMwtaBNfOc584jHoASW+2lTx+L
Z0hk3KFa1et2QChvQWcV/EISZXm4a70r+5wi/gNkC3rPjvGVuI0PIOPwUPG2Mqsfrt/JKFVolEXA
x1PLqR9UckAZ8RAC+c9RZeqRXeSjGnR5WMZHexylSQAeWg7iAGreErVDFsIvuov7i3UAIecOFXy7
5pru6P2A6UTh6M5aw39NO03ZiTh6sIq4MCKRrCJFdWBFpMWh9hLc5neoWDzwq/AYPdnbyMsO1coI
Pxgg0iEAilJ3Qj+oEJQwHrRc6ByV9NlzgDvjRKof9D+Wp3GyvfMRGeAbQgEdNh4sU71cRA4y3kk4
al6dgIDYxOYu77MApMvZ7QhyQlOEK5V7Ci5h2g0Gsj1AJOAflA46ym5o8rhNm64K95M3Q9AaRJJ4
eOydbXnsPuHuBnKBzZoT+2CUyITiqgtMvI0Ek+JbumxwA+Y04Z7mfhT4VY6kIZc3fcEOI9O9jEW7
5Wn9/dKG5wTDyjGAL4ByUNGxKN9hQSCTaN9t2x2K73YQiNyjCnZvesmj66309rupTPBogGWoDgcD
KqlzlyajKAw6mkX7ZqdDSvGJeOOV44HX3U5RI7ExveIgNx14EVZ8i6Em1GxKgGKB0Dv8qUUAXDnv
2OmcDilURGlrL3oAS/IGROhH98Y5kF35HO6DlcNotT/FeKIoNjvcycI9BIvv7L1xlW9/gCloxLNw
2vB8ZRl/v8GcD0/xnXEWd4bM0B2KxCFY6V5ZFKyKyR2Xzidpjyu9TVZ4vhdPe7N15WCCNQEgmmMy
oYV+QEB/FyRPy4ay1oNiJwmRUR9qLNy3vP5kQwuMd8PrchcfmCKK2vAsmDKsAFQoXZSWKVmDdNa+
44AmD6j6H8GGLOs1k/9wKCf9TK765Poqke1HBSL6QbSqOEDbZa99h3KpuYGOXQ5Vki34b6/Yz/fB
/Z16f/hrMZRcv/Ln/9fU/wRDm0/9v8R/NsW3/AwsMP2Pv7L+uBn+gSi8AZiV7SCyb+DK9VfW39DJ
H3i3AtM+YTbg8bHD/s76E/MPkyEZr8Nt4BWN19U/WX/3D1yskSRGdTnOJQuN/Je0/7mlaAT3A8sB
hFPZvOhzKMes7P0KoWjegwtkMK9OJuFvczgN6Jwb+79NK26oj6lRZTzrfIOKW8M1d4hx/tBEuFIU
MNe84lV50mtBqRW93yQOyN1Aqyzc9D6urWzFn851MF2RTzYPwBgs6zOIKOqD6WWGRP6ozO+zNDBX
7jBTQ/+6tH8naOr4tAOupUg6RJ1vO/KGGRlKDgHZhvY5oMH9Sh9zg5jW/aQPl9YZcBEYhLShwmI1
RPPMygRori20lXmaM6Hp+Dvpoi8alNOTuvXLIYNeUUpRmBSn2sopOjcAxYUhyaIPws5bPy4tjiJQ
CiJEJBj3AAiw3bKhzg1A8cYARcQ0GKn0Bx0PHBcMF5DDWW56MsaPllg5rboU99EAhdF+RkqdXLXA
DdUHaeC1/ODkXQzS+pxCeDKPCDgvlrucGY2K5HQBmUhyFknfBFYBFeGlOCBNWF62HGq4AoSjFSL4
QeMLm9wWmnnfErMFk/aw8vXKJeafTaFGXCgKYLMhsBpfioHtnAhUC61Mfc2wvWqoDrxqHsyKf6sz
CZErlIRAecMtwUwPdrzL5k/xiL07Jn0x9NLPx84zB+tBMPJruenzm/Y/Y3uvdj/ZKYTkPKtzU/oG
i8KfGnBsWzepwIxDUaTjEyAod3FSVw+ahKTYf8Lq/9OnigW0wjCMRgdaCTn/WaAQdkSqaxw/A/yz
smIzXuz9YX8yqCapCdAnfeVLvfa0IAT7BQwdCYKwKI7L8zZj0u/h8ZMuSs7LzowxBoeN9zbUUW0Q
9S03PeNeDOUUsSPglwLbaMDpbvu8Ew85ZWDSWqNimflyS2meYas4ScOlXzTaba0T1OM5Xy76cmta
j5NJMaQhC8dwpC8AhKFgEtLFI4ka8I1SUBYs9zH3+coJNYCspx1qIf0K2KbHxBiCKzdbpZ2dsRxr
6vVkBGFmgVZVK6Xv1BS6TOJGwM2XDNXI+eis3BLmtpxyOHE+hnQMMQJUFACIDDwgyAV6sDe3bgAp
lBDyQ7jeA/NkGum3yyZNObEip2OUo0DVN9rRhs5x0VUopbdB+brc/syQ1Cg/T6Vrx6SAg3LYbYdD
BBQ35l6zXYBVIO9og+pC8nJ3WWeKAccNLYsg1Rvf0mvucYKqS2D2b6oiv4Hol70R8ojXb3FY7m3y
sR8cl6Zi070+mk6NTLlPBg6dV/DM97rxA2rz18zlEJo0jkNNni0OfMFyhzMGbioGHrvNSMPObPwU
ldb5ATHs/KGPnbFYmb659qffT0y8Q0ilq3VMX0wL2ys7CujOpA63/PUzzstUjDtDHUgq9byBw2Li
2m4McAjyQfsqu8bdX9aFYswNa5N4SGHMI3ceS978FCXq4oRhPy+3PzdByt2LZGLgXejUfghsGuRE
C2vSzGmN9OdF7U+PrtMFGB2QWcssrnwjtSFVACBhuZadnZn999jrydrGTA9Gg0Le1C7T+7zMX4Y2
PbS2teK5ZmbmPUR40jyvhl4rQU/s95HleB0AnQcZydRbnpcZ36vG9zvKkcu3cDChgu+Vh91rkbJt
70LRz8zESh8zI1DLmEDUAvQvx1WO590nwMf8BKyIl5k+mZzjyex0skuqqa7fZyBbjOS4E0TbDnm4
4ohm1lZNNyIbWKB9+B9rwJTgeg7W3eSuomCoWp7/uQ4Uu4wcNr1s4HhYGte3nWFoe6FDryQkzX+L
mP1785u6PpkiaQRZ3yRh7YM6ENFHlNquVR7Offy04Cct2yQBtK4hlS8ghZJCmbnbBfHatpqxTLX8
oACRAmqsNGwr6IFkA/hZLL4bq+gTyu5W7pNz3684tR4xGi3hY+WXOVjSUbL7tQFQiwfm6/Lizg1B
cWo6UklDXkGrspfafZyUkOLLDwklLxIsL8tdzOyt9+fTyRJwQmgkevg1lPtvIaGzk8ma8MDM179H
7U+abpHurvIirfwxMu+jxNhX4Czc1Dlovpkz/rrs+5UpsqmTNSaFCSGf+xYN5WNS/rfU0D92/56D
O/n+sgvAtOiGeC2gWiGF2ImkT7G2cvmaMR1deR1y07Vrd5p3bbyLJ4kkJPAQ+/AumhVd8Wpu7YRF
yGE4+PSfoLp3oIZu/7isbeUmN6CoPpFmWflJg1uI29PvNV/L6MzNymRKJ1PuWiE4i7Kk9h1UnDcO
VHn7AgqBa1WY0yd+cC1UectozQ1ETzNMi2OCR8O+6RyQu/L+GbXIB2rwlWLYuVEobo27mtFzB2/B
HqUWOsTJJnZRDnKCZG8l0Ka6bB2USxvIH+I6q+zKD6Txq9WH1y77utzyzMZVIRAsROlTX2MVak4h
yMXB4ot6+ae4aO/jaq0wdcbxqKmLsC71pm8MbIAiugau6nlo68tuPGpqp0PZV8JyeH4aGb+qHlqn
NbgQt8uT8/GrCSCicxMtUbWc94EGji7tAaqbAkJrCYrysxfRv6WAxy/38vHsGCrcJWdQYALFLzx/
CDkl1oK9X+Pk5bLGlR2MK4OsqYRjG7ISbM/Qy1iLus19trJ/azZClLNCy7TjOxuia9kafZSS0f6f
N/4NZQQ560ECTy58t0C1kw0ljsF9CMc0hpAyqsohPQcukzjbgnieS3MvutFDvf6GAL24PGsf72pD
hczoramHtO9QDehYvQfSklC+ITXJypdA2s7n5U4+3nrg3jm3LlYBXQh0MM5MsAlL08DGM6DtpW0E
kNfLXcyNQ7m05LXu9pwx4UMOaGdXctvi2tVCw+2y5pUDGXS2CBcTV/i6AGrbt7vPbfjnctNzk6ME
wfWR1no54sutOr9BqdqV6WoHCzxtLqSll7uYMWBVvsSSCeDwpVP5jQAXL8hnmo2oKu+yxpVTGU9S
cAPFeInpKG6DfEEMLTIRt4fl1mfW1VV2NUK9LLDYNPGQlKTBn4nxhtqvC+dF2dgaafsuKjH1AFp7
FgRkgTVc2VdzUz6N5+TMTxOnQQkeNnZT2KiFKsHLP/iXTcnU5WnTtUm7nlPhI8i5Kcevdl1ti/xh
ufG571a2qtGF0okE5hvA8l1rVtBy+rv4/az2/TTjOWPoKj0ZaMBDU48xJXH7WYhrblUoemBgQZIr
h9icrSibVJfwWGDREn4AlScmoBMibgdo1V02M8o+FVaRpc0AY2HC3VZheoMC0JUX18ykO8rpGyed
KBKKsudAFOaTk1MUSHHZr7Q+My0qWspIhw4cbBZco2XcDdA9H0z9U826FXP8+PoJKNi5OTp9HaFC
D2E2s0ct2lbqGvk+9IYJ3F7vsJ/6WEGINxW8WgO1zoxH5fArWvDKaNUofKoD9UXfkgJc1Beuspof
rHmYJakDG6qhEA7H5qEg/uUiA3IUb1ONIAyTRQ6XQI2da9XfBQFQe7ntyVJ+fwOA6e58EVIoh4hy
6HBtDs2XokENJCKHnzPRfjK74M2I6zdzTMH4H18WvQKb33mHQhoardxYgFeA+9Di8bPV9Z3xEyrr
0JBMCWALTUOu8xBBJkUf9Wur0vcspitpvxkTctTbQhUzQ4Il1Y/JLUDeV+CUBjuutl9ejLnWFT+E
MCGotUO8YZoug9QIdZr8niCrAjEPolmXOTtHcUddiTrRvqmFj2Jw1Cey9tEZrGeICf43kP8/V1Oq
OqXK0m2NpViGMbFQ9Z7WKAgx7d1Fc0SVW0NlOCIwcwg6UWOicIdQDc7iSUBjjSl1xoqo4pYsOfa9
E2G3Cdb6RJRHpzTukgT0FZrIVgYx47epsqMRZkpJO+LqI/pcJ7suCKGQU4wcBbiXzZKyrWU+ECvJ
sch4WG4bUGyJDPKt9fNy63OfP/1+cpEAb4dDxwQbbWSQC4iN+0a0K2fO3Owr14hA8iQE6TlOtN6E
BLnvlHcghwCH/5rm68weo8oORrIYlcINrLPW9B2CTl5XQwA4Kb3lqZlrXtnCvWZUJNTzyu/sOgOU
wgLJI+Hg6xRDHf+53Mfc9Cs7OImjxA7APukPQxZ+4sXQXteja1/Wugpdc0nA8igRUG9K6Q/wlD1q
lKydwDNfrhZ0DGNDiTQyuE/KvvPYvQFNx7Bi8nNtK/s2jjKt7GwYZQcZ67QJIGIHxYeLZtxW9quO
SpTSolhVLlAZ6vVdHMQeFGLq8XG5gxmzV/E/TBYZIKUdTkWzh2ZIA3U4UNJACeF5hI7Xch8zpmlP
v5/sWtG4XUEYPCcKda+ky1+HzD1AvOB1ufm5+Z9+P2k+1sxsMErsXOQt7kbb9ku6Vs0yMztqNQJ4
fTKUlYcIduT5tT0A3w0B1yp0fQmNruWvn6zkg3uQrbiFyExBxIRSbR9w+lS8sz+Iq84oUIcwQnFE
ByY6dMGv0UMg+qKYN5Ci5xPWjvVgAgSCR2RqgYCu5xuHlgenNS/z0iqSJah5INKiEf5QRw+aqL45
1cW3XcWWQLgTRQUvsSIuvUJB3ScnMleuWDN2pMJXKICPokEWxnchwN2U1pHU5tPyIs81rRwujQZW
jhTVjL496VbhzzvWrT2uZ9pWmTVlyM3MzTAjcSd+dQyCq0lldtvlD5/buorH11DeBKL4KTPo2Fv4
oBSUutbRBDXKivnP7DBVY8plWsdIBVvJxfACmNA1BwmMS7vvZdtcFKCHFu65uScm6UGYh0gxNFgg
LJ+PKN6NqCselqdoZv5VgGNm5ZBmbhx4UBI+xEV3XxTpSgJDKaH/50arQoMyq67LNsZOlZDq0cgA
NacIppntRBx9BhXsc2dwH1ogzyCyQFzCXENZvafdP/BK79S9Jz4VFwmrGKfQQUwhJ8otr2gjF+jJ
oPOipEhAnZv3VwXJ5Zb27h1A8nuWQPORjmxr1j2UXBIoYLK3Kqt3ZjPeaTFSSQU07cbip1HWN7o5
fnWhsEQmmkjooIDM/zBALgaVhPvlVZkW96MBTPZ2MgCrH2ynKxAVSmIwxhsOBnJjdBBNrUHaoYHn
YOX8nOtH8UexIEZlTDdS5mRbOzB3daEdssK9TSutgYANDTexRlc2y1xnkwmeDsoIIAxi4iBFpBuC
u8Ldx9C0H1sce01zrC39VbJk5T48Z9aKyxJa2Eiz0oWviei6isR9y7Svy2sz41TeGTxPhiHHxihC
B00Pur4rcmfXG/oD9G8vc7amchMGVUgLCtmA+24qX1hmPJJ2zY/PeCsVZaN1A0SjAsRaIDZ/W8XV
pzyxPmsQANcgQbQ8OTNdqCCbvoawgSmnC1mgR9C7h/hkB55CRh6abC2YMLO2KtimJinofqFF5Dd9
fADY9JhJcVj+/LmmlbtFGUOYum8Q6kUJrqen5V1ri5VrxYzZEGVL92PdJImR4vXR2lC8ZvF9V/S7
KAlXtvLcpytbuQG/fMxGfLqF97dpSM8FP+/yrMx9+tTlicVrDXiM3UkMuhLVQ1WDx4l3dyUoZZeb
n/tyZa+6fDDBdoRjwpT658jSb0aarhyec+aoXE9L1sJXtzn3s8B9a7MSLNL2nQtVPnCDvix//dzk
KPu16UFVlk5PkLYODiA7ExuLR1f96KzYzdwQlDsM9FNEnqQVwkI4jvaQLGjegrprQICW649uqq/p
Wc6sggqcNwJwLVsVjpyoLqAkIO+oxS+7sauA+RxC9g3qiLhfCvPGDcUWjJMQp7Xul1dg7suVTduC
Sxg8sDjEqM3DXUXsYJOGjr1fbn1q5YOjWIVsWuDbatqIwKNx+aktIW3eRF4bi0OvScjkWsPKiTVj
Ryp+E/ckw4wnHm2IPz4PbnifctBn5voKmmGueWUPR7IrIyA9BDAx6c88r29C8HjU4APeLE/TjJmq
CDBHEkiDdTBTJ4aKN8Tnu7Z7wQvKo3njLXcxt87KZna0rC1BrIEzvY+8OiW73F0TSGIzi6xsYpAT
ZhAIRtyv0ioJka7+JrHJixZpjxVw2EZpXIU83jXhZZA80HSce9QuaMBmYQ949COGXFTyscy1q9oF
0YSo1zCdM9ctFRsGZgy7DkK41cS2wTipXSVt/OYEEtSS4xemjRQ37ni3vDQz1qUixWhM+KhLrL5W
1AdO4yemZ58EjVaO5Zk9qKs7PE2LlsW4uEAmZaen4ZcGF8ZRNLehqT0aYXvZHlGJFUIwx1AoZmDG
OtZtjBBqTSl4HDsH3APL8zRjwip0LM400POVNfeDKth0of1md8Zagf9c29PvJ6d0pwcJBFiBBRyr
EgLemk5TyMCTsF+L9Xzcga6iSsxBaqagMKiwhNvQWO1ua2Q6L7pkgNL3/PMzVoxtinyZL6Le6/XA
A8PxU+vYny+ZedQ1nzdfmx0kY6iG61c3fDaC8ADIxMoNYG5elM1cEUIKICQrH5EdSBObQHmusUXM
NK0CSRIXaZvRQtQ9Rfz0zmlMscE41rAeMz5bVy5erCdWEHGL+zXUSFOAoarGfHKt5CoZq5Wjf84J
Kava5VFDcdogKt7Fh3ocjkbuXDeRhOJsx9yNRdIbEa0JAX08W6hpP19jyHM5Y4Dbhg+Ot1tL9r5D
zRXrnJsqdY1FY2pZ5mKqInDlmNHokyz1WMVvYVjRygH3sReFwsb59we9VdPG6bnvVBkUtsCQEdb7
IVwLKsw1P63RiYMoLBBzNxbQgKgG24PX+ycery5ypOPKTfXj6f+N3Wd02kZzS8wRBImvtTy/g9j3
1fLunfv0aVlOPh15Fc0uBEMMPja+mCH7RaL2ZqBQqV5uf+7Tp35P2gcNrET9Bs5jymwweoNmcVPx
iK4Yz1zr0+8nrVf6aGeDnlQ+qDt9ZOkeiK59u+jDVZ4qBoZm4II7zDnRDqiC+LPRnNflpmfmXEWC
9VVOcSuBNSYN+POLeEsyzUvNlQ//eENBSvR8TjJItRRZE2JFjeGlhh68G+vXSAHeIzv0ctkAlEU1
9DLtG4LzCtnFn6kZXXVNdJMSul9ufmZVXXVVkUMPBg2RaxAGI5sbPoWuvfIiViiJ/hc51d9FMU4s
hohEEAAqp8dYmn53yybxWAv1MGOsgDTRSb1tU1A0M17dBQmUmbIhQV2i6Pe2tOTKpWsmfPubvKWB
ZyZDZafwi7aAzJz2jUrjCclCEPwnhwrxz6zU34RV3k7QqbG0vizP65xlKF4c9A3Eylu8VELyGAWf
QMu/dfPHVl+LZnx8mdRdxZU7lmSg9ocvCYv221iYzZ4F6RO1atDeJz8cARHk5YHMbCAVZcZCA5KS
HPbHqITwNvjPe7rtIbp3WfOKO3dC1PWAzxtZmWBPkV2FTsBTZ4iV3T+zCirKLCrqCmhNIHZ0iLPT
Un9IzPQQSHEN3dWn5QHMdTH9fmLkrhsFwoAHQ3Bbl1B6hFwEshETR3KYbYbByvfL/cytg+IHQpvw
khXIjCFSc1PXnSfT+Mg1uZLmmPEDKjIrZlEmTYh9+nHcbHsnBye6tXLszTWtXNACvU0c6B4ggdIT
aGcnWwcF4pdNinIxwz2+IGMP68kc8I4V+a6w7G1qr7yk5j5c2cM5scMCEvRYWihDb/Rc66BFYV3G
A6CrUCxmwCHyAh4CBa9QfCZQyuArnnfGJlUQFmKoGYr9kM8eBbR033KnHd8I2I7aFyvDW2QA62e1
sgIzc6TiCnoo2mRjizxCC27e64IIbZfmcX2Z81HxXoHZg2U9xgownjw0nXNkY7VPzWDFMt/DUr+H
xXQV7hUxaNFYAUO4iphe7CZH23Fuciu4GUritdHwSHQTsu/drYBAThONz5EdX1uQ+ghqHFeJ+7hs
xjOTqCLCAitryGggW+JAcSO15Q34AVaanjMFxW3g+JNBWWOEOa3BFzteRwbxe8N4cdJqd9nXT6M6
8YBOE8vMrrBIIPwO8bIbnhukRi+0AMV5hFHEui6ySp/r0TYraPXUmgl9DYZu5QCaOUhVSBjKrqAs
1Tvc18wC0rlDvWNueBPoxcFGlh2JIG95lqYD7SNTU5wJgjLxMIC1CwwTpNh0utE8QsBrCDdgweL1
BtyfVbKtrSj/UlXQnV/udG71lVtCHFQAt7UTWAx6UU6UXOGeDZy7c+vI5qK4NUoezle/kQUPmUTE
t2sxmMbEylMR2yvLP7MzVMxYGVdxUNfIkhUdNX9FkHYBZLiTl6ULdHsyihPTBb1wXznIS/hJ6+af
a0iIPJfAr65sDDKt7QdrriLHUPVPKwcwIh8k6luuQ9iz0uLHRtPGTWQAv2oGXtqIXSdx7Wb6zhL6
PuxiH4rVt2JIvDagexRZ3ciyfwQn/GHgwQH000epj2vFDzPW/y47fjYBkH2pbLy8eoRuNR4dU4gV
UahxNNCiztOLsgK6CuFCGDXpIJCHG4DTiM81hxyRALdnuLFZulYlaLxrGXw028ploLDBUF/ErPSr
sR0PmeTZywhcwK5IRbINg9jynKyHjfao57wBwpR7WmTZ3zXNCRCxZmDcgj7I1glY7fEIOpKgHMy3
KcGqNUWPB0vOiNf1pbnrdVPsrLb9M4d0zyFri/BYAXawiekoXxD5CD2otEHYT4uafod8NYRVoVey
c9wivqqYll2Pkow7Chqx3RBCdaTP43zLhrg8ajUgPpoh+w2ZJEySKhMQWGrZZsyqYdPYaQjKfaYd
QUDXXA0WJPZAq8I2FR5Y27oNUIIchz9Cdyw8EK40B6fSoq2jVWTntpCBL2UU78YRgnThwL9UEDS8
sq28uiNRlniR7Bto0bbRtucllIViOWxwMhIPOk7ZIzRfhmsQTde7WhMlxECYhAxA9JLUEOiqiGVi
QUmwrRP+XOQoOdRrq9rrFrqyiMx2VgDlMHjy8ieoZM2tHVXhriyHYlsXNiR/k/a7Dq2bp4AE7Q6J
TvCugDoY4obWz9B1keWHOMxdz436CXIz8RdeMH6AWiK5Bb11fQXpq2ALmS3NF3GcXqM0lx0S1/pE
hvZXIBIHTHBcXjMrjDe90Pi+1FDdwzVoJxilBsmTWgSfNFv0nkUhjphoVrCJEx1a6SSWu0G2ECfV
UVq57JFnHJqlnGfQ0oNsUsjZsYm/1XWxKSFrtNzyzANBLXAJko4zGpTsWEC4hFxDAHMDPsKVxuc+
Wz29IjDu9/XUOBE7JM9xs7RWLqtz362cUZ1Z2EKWaBrqx3uzHncMGgRQGFzxPTMeToWGRTy2UOHV
smPVky8WNx4H8FRsQihN16H+YmtJtzJFcx0pL1kbEO+QQFfpGEc9AFfZn9D0/QYd4XvNll+kcJ4u
WmYValiImlu5MRZ+h1K7QnOQItFvirhceQe+pzo/8qLKctTdWDjIsKZ+mWr1Mwxf96GCQqDWXmTY
dBW7ziEIdG1Ih3ytMmJeJ6EzfDWEbL8NkcN3FXbtyozOGZ1ytSAiR1gtRqWQQOjoi0XHYRIVFMnK
7X9q5oORqpjEuO9aC0JE7Di05baOcn8sjR0Bl1kExc0BCorCZFskzVfuYnPhMBXym7GyqKBEx44y
22iv8s7NNsUzeYa0lfiq+aa10VfwInM7aroNnhzqIMRs2rhCR1zDSW7f12a0Rfr0wlWZej1tPTBi
ivgDO+pJ5D7mdkGeEOezvy6b98yNVQUAFyXqjKFLyY6d/Fa1X/T8W8P4hsc/l5ufMSkVU5kEULaE
2Bk7Wlq1AbqCsmJlWmYmXaVZM3QrBkodbkyThwyGY7tiYyeXrahKqWaPwINkRsGOJeUbI96B0Ad6
aCtTPjcn0+8nC5okfee2dUmPDu6/W0j/JlsD/HQr8zLXunLgWU2gZU6eOEfcbuudC8b4zRj12XF5
PedmnZx/OwQ3A9CKV/Soxbb0Qsh2PjmgHbyKeJmuQNJnLFKFMvaQiaKZw+kx15LoaGtNflVoYE1N
RDxuaWBdRqCkq7hGJjQCfVVqH5Mg2Li25slA24r2wjiuimlkhUigkdTax6qgHinfaHCA9PuKK51Z
ZBXMGDPX7aDlTI9jzSEr+512vy5aX6I80KxA6iY4t+ixgRvYpTR9sLid7Ry7XtlZM6urAhodDdHD
QrNsGFBwyNtgmyT8uu7qZ7kmBTE3N4q/HMwRwnqhbR8lqfHigYLzpivBZHHZBCmbNyxobNljZx+D
rtvzgF9D2+2uqu2n5ebnpkfZvYaL0jI9RfOSd/ukvbYmkLhElc9FmXVd1aXr2oS7wEPZx2gAKXE6
4OXjWs5PDkYF1gV71goo3GbRWsHzjLt4f6ifuLqKOIlRSIbV7ju5Q4Feude7GhwqkCP3Lpsx9f40
QL25zbHPdPLYWJ+zMD0a4mksqss8nopw7Drgn+1C2sfC/ClEBLUuto2tz8sfP2OrKsYR8s2JMcaD
fRwMUHa7idQ9qMOtPdHnWlc2M3egN5tKtJ6OTuc1I3G3Ol5DKzthrvXJhE/WVkOaoSYdTLWPIJcp
k9dytFbmfK5pZQs3VmRFdQ4nUZaF+KYN0JLfdnWi1fvLpn3q9+TToUoj6r417GMMpO/ezuJJqtdZ
O4HnrvQqqnGMXBrrkYaTJX0roxG7ytjEeOrGcEVm+pqIapOnxQ8XAuW0IkdJ061ItZXjc27ulBPa
zVqgTgg6J0ZsbfqWllsKAeMLF115lzJBy8QwXPsIoVJIA+dWa4GLGKC3X5etjLKbUQ7uoB68so6Q
Ht4hSbANV/ndZlyrimzMSgO1zWWmH8su9HBp2fQ5SP5HZ1dl8WV2pQIaB9R3dKh602FXmHW8anrC
VtzczLKqYEZupD1ky0L9KILk8yj0Z5GvWcy0qz54l6kAxryIspRH7XiMJYfv7FBDPbJdzoo1PzTX
gbKdqdnyxhnd4Ri17rZj4AMZcvlWx+7KnWKufXU751U7ijwaj82EdoiLOEQPENndA7efXHZpV1Fv
RZr0xEyc/kglvaVF7tVMX2l6zjCVHTtE3EbSfOyPiNptG8vaiijeoo5r44o1Ldg561G27RhoqVUF
Pb4e1MebbmCfaH8hykplvCsQ83VDhFCPvc0jLxJFtY8s5FbSTnN3F3gFKAayc3+NWmoWaZA0QCQe
xFhN5hVRsLJlP5x8NK1EkShUrmscvt0RYWWPdNa3BFqro+7cBUPx5bKvV47hEiif/+Psy5okxbF0
/0pbv9ODAAkxNj0PgLvjsWfkXi9YriwSAoHE9uvv5zV972TRSfi1MKsyy8zIlMslHS3nfEvhVhE+
gvR3XM6n1r5KwwS9v3yrXw6y3OtQJB0ce0bhKQ2H8szhVVXY9fRyz38bWGh+E7jI6NuhGsvxTOaP
Sj7CGCx26NPr2t4EbQsR0jkkuT2vELV2gZ8ndjqur0ugouubi3QdLKgpANaEJTNNzxp04dPQc3Ml
t/TbeELrm5CVrd/Mfuna89SHYepxIQ7+dE23ea/xTbBKi/O7qkd7Hqg4Orq5LSZy5WK1N6Gb45XV
wVzxthjPwNCcQK45lyHDrmyuBNNO81vg8QgTwYDqdjzrZpBx0HxDifKmIfrDy0tmZ2C2sEU9zVou
ltkzHhInY4I0nIrnl5ve2Qa2sEUejbzLK6zGOWiBUi/ZgnTAB9G/AxKFXxn8ve5vgpXONTG9S+y5
obSDGLoskjric/ryN9hrfROrja5hL+LO9lwp53mtp2Ml2NfXNX35yF92mRDiLTN1a3seVzh1dOEN
X+WVKd1bMZswXWB7LypqMKVl+ATxq7Sa6+cxv+bFsNf8Jk5pp0aLh4o9G7wdZgr3Qgvyp7ymCLfX
/CZSh7pc5slB74NeozTo6AxiMV9mlBhfHvi99jfhSmSdg7Xa2XNEK8gq8sQf014Vh5db31nzW6Sh
MtJQGH/bs8MyoJRURE6VQLWpvsbu2un+VtLOUzKAI9WELb7yRnjLT92MJV/5qEOiejmyty9/j52V
vwUdznCNcdvI2nO9QrC5949SXSvX7zW9CdmL03y5Nrk5R6JLUFM9uv21/OBe05dB+yWo8tXvFq8N
zLkPmfoAyxB2G8y4vr5uTDYhy5gOcUQ55rzAzSh1eQChm7ldrtwL9vq+idqwHGtb0wqHa00Syf2j
KKo3r+v4JmJ9mLtO/oRhmQw7+RHAGMM16PXectxEaxs0F4snZzi7Yk003L4C3xw6S68E696gbIJ1
FWNO/Kk0Z/YHHw9++7pmt9jCEM/IqJOQ7yCjk9CwPs82f//yWF/uuP/28PNgx/3XJRiFdVgxZFXO
Ivy0NkAaD+axhitVV61pPrAYNiZXvsTO0G9xf34wj24pMTaFoV2az1V3dkeHZN342r14i+lrZgYP
JBkO576m7wPd35ty+gMSKNcesZe3xu8GaxOvMIHUUApfzBl82EyP4xgLTtOIAErhiLfwcp+TZRIn
7fqvqnBhejYx7A2TH0FmcTjPjXcWVjyEfn8M22secb9H6qP9TRSXZVhXY9GYs+Y0UboHTeMda73E
RdqFRG87143l3KdUith11fHlNbdxEf8XSQGfuglwZ/bhlFPW5hzYPB0KIK60Riqmz4bVHErqn221
xjnXdyrXVz5zb/VtAp8Z3vNamuFc8DHu/CpxobqyLK/batkm7il0JLzcYJpyYJh6wQ6Q4jq8PFg7
Hd9i/aZlgZodqwdAHLwgcx2Zp7pvTBoKdc1g5fII/c2y3gL+IkcBWQDJHQgv1v7NBJLDFzVwWeKZ
PWrv4Nf5yGAOjmrBleHa2XS2EEB3aSeQVDoM18o/Qs1exE1kEs3qN7rUJ+70d3PgvgYr6UVbPGAD
IW2Hj3I4K2ftjlZblrh1/SpFEbS+2RGEY+aG9VhWsEJwY8r4dOCVveZ5uDdOm+gvIZ1RekPfn/ns
xBQY1oMfDIlc5LuVBlXaEJ5ycU3PaecquAUMAlMAQxBP9+cov6HI605tAeWCd9A3en55Je99wCbq
i1mbACTg/uyLMW7N8rENnnKvTN0gvAKk2fuETZCbspp7hdT6uVmCVJNQxQKyYF3Xfa+ma6G+cwbQ
TagD5LaYOuT9WcLWx2nDM4TgjyXrVVz70/c6whGwkjCZutxeiZadS8VWKmySpK1WaHCfOetvna6+
W8ZruYC9pjenv899DsGOFk0vPJVw1PRgV/fybO/sW1vkDVK8OHiBdDz70yeyBkkOy6y1vKYItdfx
ywr45ebszhz+ES7X55FEac7mdCh1+rqOb0Ka4aFSOlAJPPdCxRaqwPnwLpi/vdz4Xr8vf/5Lv5em
vbixrPrctEXxyXNlCXkj6X59ufW9Md+c5hGcKHJ4Nuoz9X8WjYhb3aGSew1st9f3TfyygQ15VaP1
Mezb1ORgFhnuXqux7rW+id3Wtg601dG6JjXwvTIr5muUk72mtyHbl0URFRKWB41n0qAt5gOBYF36
8qDv3aG2aMfuQqX1VwCSW2B4Zx/k6xCEiSAGcjyPbiSsmPXXmVTHYBlel0XayuNVU0Or3J1roIcI
6oq5ktOHZliba07Yv69eetEWsoUNJ88HQPLOof5UG+fsFd6t7Lps8IDSa5q3k+YZbAc+QXHsnlob
W5TRfD6/buvYwrqCkvuwnnFoFsi3SFDemgXqrLl3eHm+dlbDFtdVVs3aj0EVZmNr4avV5jbzc6d5
fl3rl0/9NcChGWXhFcgy6rN4rqK4rn6+ruVNcLumCjTA1mM2LDI6QvCOpGD2qiujsnOsbbXpAF/s
w4IWYzYHBnlsqICQPA7YXc5kTNhwU8lHc433uLNNbdFdLR8IPD4x7lJBjorq+gi2yRuP1u9eHqm9
9jfxLqdp8ADIHLOqX941nn/spvC5c6Lidevz32BdDjxsugFjRXMbwTtBPNgO9EoIC2Wv+gJbaJcP
y8ZgmiMszNWOaesMz56EE0yv5ZuXP2DnorSFeDV5OTpyDm1mDH2ovEfQLG8DopN8uoJA2JmCLcSr
bzo1LMofM0d2CanL9FLLBC84eV3/Lx/7S5SRUi8OWDQ2i0D0cOUZxM7YyrsuvNL9nT3C20Sx7Ukz
BmwZMxfFYznU59adrqCv9prehDGVUGMt2wmBxvUtUeQAcZD05VHZe1dvkV0diqReWeox8xv1pOnw
XovhMDSXaC5anbSB92UmTZl2F3yvlq+qLHvRFuEVBWD8DLYds3Kdj5x0j5qsV7bTvXW0CeWxEchN
AeeOhUruvaKQSRkA2U/7Ty8P2c62t0V24a0wIlM8jhljy3Eeu8Quf4wUCQ/HuZmYOQBcjIVVXqFd
7Mz9FuoVKrdqdSnGbBrWpMC12+j8NfgHL9r6vw+9CxkegalXhT2UrQ8tMr0edM9eRQvGB2xu3M5Y
55125ZgF1eQclrq5WcTKDrCP+f7yVOxM9VbGDhZPIzQomjFbSyednU+j+uaX3pXQ2Bv5y5//smG4
3LSoRKBx69SwZxCAtpDDy/3eyZ5skV55TxYdCjTtdt+h/h2voF1dqEw6+hYN127HOxv21su0txrW
KlDnymqkzeLGUfc5IBC9S7/0xL1y6uyN0eYGrsEppf2ssIRqN7GdTr1yubJfX96Tv8kwbVXrauoW
I8H/WeSXoN32b9tgTEbnzuNeVgTqsI7XUks7q2iL8KqCCBUggxDz1+DYuvA5lrT42JlrhfmdidjC
u1SzDBDTLrFKC+9hYFM86Dc29HE/usb12PuEyzr7Zalq1Ube0F6mYQnTGs8JQYc4jNy40NegC3uD
tIll1/p1W0+YjgbZ5GX2M2KGWztfg+PuNX/581++QRsgPU4AAchmR4Dwscbj8I2Ra8WQvdY3odyT
aHREU+NIWB8UiIKB28czSJIvR/Ne65vjWXpj642OYzOHsWT1/ZjROR6n5kog7GwWrvfXoXF1v8Ae
G7top+mcaCd8CyLmcSHrm7Lpzorwby9/jb3P2cRyVNRMkAJfI4r6ryF3nqNpvfcifQfDo4Ta7so9
aW+tbo7nUMJCrJX4GJgREP4m9MZYh/cz//Hyt/h983yL+ZKkXJkLub0s8Nt4pI+SfqrGG1VfuYr9
fq75FvdlipJRM2Ml8SaPh6q/aLAkxXAtyn6/n/JoE8hux8p+UNxm+cX5hstlSBoRXHvG7nV+E8Ml
FwxiqXgjFIy1YGm078I1ehyCqLqyVPe6f/ngX6L4kloIpx7dBzn/NK/OacIV8uV53ev7JoRJ6Hlz
yBieH57+3Adlamw5A0h8TfVzr33/r133rW+gYOLbrHNC0Pt5593D9lKDvU2uOaT8XsbEA077r58R
mZUDCA0qtB7sZRbyVXePZRfZPKFklPlbWZOaZ53op/LEuKfBFm8dqA2UoVuUxxwSKHPasE6YG+GI
sAQaM5rz2IgyuHZl25nBbTk015C/CKGKlvGiqjCNJSx6rH5t65v1UfZ+C/KmDy64dWDcsqZN17/q
JsK3kpv5SNmo1DxkTOlDIcSCIb3qvLEzKtFmz+Kjy/s6GoaMRHD/mqhzFpA4SV9e2TuNb9FvVVNQ
uLxNQyZce5g4KmZr0fMrYfP7xwrfYt9Y4duyyXssOVWeVpVjT2TqrgfBI6mL/I6vtIWWV/AgXfdV
srMe32LiIFviNsCs/XmdgqFE1bbmi67Fq1izaH6zidV1UwriqiErMN/nqtblXbEgItp8nK7kSnf2
Ar5ZpjaaoMYLeX7U699XZRFHRXcS9pVHyFbKj0pcNcdJDrhuym92Js/lgDQT/Ie/vrye9nq/2clG
4dC8gZV4tnbN5zXw76iCmML6uuIy3xq9jq0flKEnhqzWEpnq7iuED+8nXh1e1/vNLWRdGy04aDxZ
zbiBp0PxTQT1IZjca3fBvXDbxHLrFtW8wjMzm0fYlAfB2qGCVVy7rO20vgXH2VG3g9EY/Il5M1g7
isaW0Fdxpzy+RcZZVNXh+Im+57T85Jrp7PfO6eVx3+v45uYxetVajkHeZ9Yr0gD3e5i0XAmnvaY3
ERvhDUqIwYoZnTdVbWUSUZQ8X+7271+JfGuN6k6dpBX24owS74u0bxUdzkisHgsxHnnlA7JxjZ61
E1Zb5b0REwqRE2mzOgrUbQTjxh+w5eFTrMhwzUtob6Q2oUuQ23GNS3H6KojlTmr4lo/dNVLl7+/3
fGuL6lfMFrLzcPjWTULZh3qCsK1MITFTtl9eno29MdoGL9eOWjU+Io/CD6XHvsMl70MY6GtfYa/9
TewWpiOdWtE+mecb2toT9IRvPPs6pB8wrH+9n7FZtC2FQEhWEOz6nXVg4VWIrwquHq9brlvoXMMC
r3cnXICqSTRxQOtvHvhHgadPoh6SUEUtKOXsdbOxRc8Zf1r7qgsGWEcBbHK5Fo1OSgA7fnmydxbr
FmfGWqcG1R5XxaiSp5wpCKeyK0nPnXneQszcdq7YYtYhC6Y/BJiOZozL6nWlGL5FktEZOCUoswyZ
hIZIo+6gahTOVzq+NyabAKjdUnQsRNvaZfRBgS2F27l3bSPdieAtZKyOLHd9zw5ZzxzRxVK2I3Qg
uuEurJf6TKoyvwcRsnwdiIRvYWQe9OB5N5ghG/z6xAvv3vfpq3L0/N/gY7TTS6VxW19l0yaBaR9y
vjw10KmJX7U4t3Ax3YdwRjW4sYvAnMw4poXyXndSbtFhDpFgJUo0DQ+EG1n5aTM3V8BIO8tnCw3L
Iauyjv6IEXei8j53WXX0pcOudPyyjf17RpVvReQupACISLsKDw3noSj0J/gNfyws8qgjJzdeyz4O
SnxquOGvi4YtPGxtgqgnWqsMWmuuF1tuBY0bysS1FbqzT2wNQamzqJrKTmWeV9+owfsU9tOxrJd3
Ly+inXjbajg1xut1LvSQLc0h0E4MNOAtWZoEnxrz8Vrq88/C0e/mZXOqlfUQDZo0OiscqPrJ73PZ
PxcdbJU7k7RLdF+QWxm4wLy9L/g7QdQBwstpLm0adl+XRtxxJ0hr4NKXq+Y3O+O6hY8tyJaaHu7m
2dCRE2ilx64gb1htXrfMt4pOq+/QXnTrnFU556lHSHecW/fae3onA7hFkQGaPgBbt8yZB5JaRcYH
O9cp6DwfFL3mCrsTp//m2ipgBkQ8vWTl4Kujq1Eq0A6/5m+z1/plVn7JokGmr0cdPJ+zJlxMExNH
eTLhZcC+v7ys99q//Pkv7ZeqrUaJzFHmCD+xU31g+hoKaOc6vpXNawWxFd5Vc4b3bSdixze1k9Zi
pbASCfpmTdqhJOZdv+TAIBlYmfx4+SvtLdhNZm2d3W5BvWMGAuwLXfLY6T/M87VX117jm0N9VU0R
AH08Z22OQ7f63OsaGo+vAz3yrau0swRwbOAYMjO6t2RqMzh9vQlgDvryyOxM9hZpFi6r05iKzBk8
OCpc+5mIpz66Mux7jV+WwS8rqQjy1gPYeM7coavfcyQiAZRXMEK4corz35urenyLKqsbDf65iLpM
QQsgeNeTsLzhs6TmDvmBvHs7hcSr3w2FqCo/dr1+kXWsgOWRJKaUYcnFuLQMvYlz2D2oc1BKF3u3
z9vwuSnzKboY3dnqZljmC/ZxkGP9B3Q1LD9JTnx+gGYlBU2PNIbftYNW5ihceGocyKRd/RMFdMjo
uoGpW9i1Yk9IVw3nkGSUUHgEkX2IxlM5d9J/LIbOGU6RN6/qbLpVsPup40Gy0mWeD6gG34yNF3zo
2tV+DUse3JfPOHSMu8SzC+T7cWmV+60qnXZGIcb6LPNhqwWprr6xBda6BYuwnXu/SNcOtSF4z7ZB
+5bU3vhznSFnF1dTvYJo6A52uZmCQbfffZcUBs2UlwSg9auuugXvTvLbBr4ty1s7TkX7FlYfi82g
AsLVnV20HBM2SryASw1PpqdOdHnxlK/1IA6iBUE1EUWkWNL4Ue4ewSJb6M2al6JM50HwNcYDtFtP
sMXtnoIQjJgfkCsM/STCTlckgRD649CQPP8EB/TxcwVDJvfsGa7ztCqRQjhVXS1ZbFo22p96BBvw
qQbpq32aYFfMz00+QhJaGKVkEtqWu8k80ZXHzDCljqpmDE4SfW7WVOY6oNAycJAL7UB+1cd1qQKV
VN7sAB8/mxpTt/qwBnAnQwie91PIMy6Z25+aRhX0VJJoYGmEoc3jErny5VDLvM5TatnaJi4gnQ/t
OHJ1sMA+YssYC1kXNwOIRvxoF5MDd9T5XKVggPRjovVi7iidqBdrU3VhXPSk+upCLx84sTpc7+oW
8I809xqPvPWsdGSWT1Vr4yBSsgPfwgFSurI0JB/DuQ1dDGs3VolTqwhfdgjr4LiovuQxbpMQZKbz
uuZJq1pwoakIB+9AacW8RDXcRwSwac6TcezXJZnXsihjE1JwF3sVYY0NvhAs5a6IxnfLGpZhXM0A
GIKhSaMeWp20DA4ds2bNOnfRXtI0Xlk/KQsmWgw7Dz2eQjXhvIlEb9U7h2lpZAycqCuzlbiyfSRL
VM4Q0AWppP0RVlEfpQYY3+VQYQLBLprBzIfGfFkSoPQL+5ZwJVjCdTuHabMwVh+hHLW6semLhT7S
coILZyLg3LMeINU+2TaWvZrkWRU+D48OpKv4jWocaGfkkcugtKMq/HqRYFSeh4UJ9+gK1X2UvvOW
aXJYcz9CWsAN9G0ox6Z8b7gs3pEpKL+urunEJ9PxRnaH2syyFYdpGAP5pmK5VD9RliTsAFklj9sY
nHGf3czGh0xnrMaClioRML7pIGxu3CmCek1tyV3H3GA8iYlRescbIyTMmQVIQpAot+v7QTrN+FhA
Obw4VY1o8p9eYeFTgOHwm+L7AIszna5Ii82JKIcRYNyGAIMggSUfb3JDYR8NzZmRHhss9vLzKnqh
73BS8zoJKJbq27YXOJVQmS+WT07EiuqZCZWrw1KCb3rfhHUkTo3tPXGkZhSTSIzxJRhACx0CVHao
gJQx9AonP61wkdEncFCaBtYuBJIlTVeGU+yHvZJ3yCMXUNDjYeEfPHhqsVSvNGL3teNMX5jiSp9b
saY+vMireIJE25JU87MHIegFAa5QogriMl/i1e8f1wKi0NXwRjh9tB5qWD9/rqC6QhOmGDNPs9/S
7xNzB8iBLGspIF6mTJ0V3gIjgZQGdeKD1PRBBKPbJ4wwL1YazsJhVMFFIMdNuw25gH111fgnsIcj
eaY2rGDOLOuvdq7uo4lVw7lcg+jsBZoiuOfGH+KIN+oztMWlPFaBIAiS2pGf4OUu1ngZ3eqR1sN3
9EF8JYtffvM6t1NvWsEZJEdXBtM7SLu54cFZIbF+Yypu1wSPZ7Kkpqtn8Ub6wu0elqKC3LghjPRx
nksNa5OWs+K+mal/hFXvhZjg3sPXA7ewcGbreBfAZ7fHvroMqoyFccx0hKtfoe9V2xOM3oTDMlnr
UYhYt0T7cQT5KRuXYsijRK1d5cIgHkTTWLF2yBNdLICQ9dYWzU0XLP1y6wszdrG7hhZW52D+RsfJ
b4U6RY10lsSjFeTWS4eDzxMi2TDfuK1P7hdfzEBoQFiIJRNepxROmMQzBw0lLyRbK5fZ22EuoDLv
BVOLVkoYLa19ZMu48Neliesw971zUwjsjlGO+lCqh6HgCQOKn99XjaOxVtYFAxKweg1iVrSs/9yt
VlefwqVsaYzNjtbHjvRNkEZ28tp0WCURifIj2T/LYnX13VowIAAcWAl7YPCDI31Xu2t+8XHOeX3Q
TtvVsS/DokrtKqx/rkDxg+k76AqPjlvmJKGB5y0nx6t4npSdcuqThkcHiVtQYNyPAWfjZ4qdvIP2
dqfnpJ0UCdKFYgN5GsumbQ/Vqlpy09Imp6fVkx0gjlMwJcg/EZKWqB6QmBtvkclcdk6TAUS61DqG
8rFt7t1lsmPS2BEg/LGH3ztE0yfzqerAyL5zTFHRe9LxyMKKAhMMgAMEQb+M4UCdMgUkbvTfFAxp
kBjWSZF/mueVZoPFJemzkf6QxxBYblwY+DSsgtiGUqe5z4P5Ac6FECXkqrN+qjjpcVOCCt/0tOQw
eooLE2FEaQ5lxzeOmlX96K9eybDUGmmXpCTTJJOx62dzaiF+Wt70ISTeUoYzH2dv3S1ziv2sWj5J
wLadxCVAmCZYTQ2sSIoR3GSlmcwz+EhgC0blXPopQFkFPTd900+x5gHiLazMlN/TEfeFC48ZnK0e
sYTnF4wXzRfRzXx9aqABx1JEadlDAKExC8Tobdfd4s3ueIfe6wFhQpTLD2DKQtCL4iIozkFkcnsn
A39pnlacys5P1wxAatGG1hfDKwkmhtZNoGJiAlTTVscZyU0wkCEC3GoALxy9WX9a5aM2TKrcqzDH
IV+PrBtkdSArzPwewwbC5UfRYsUgh026IqkcOH5AtdGZ6rQC6YPGY07HPwC1rt20Jm4VHmU1suUZ
Gi9+kEK6WYwJGWfoiygISFdJFcEy8WjDvpJxuU6Dc5ChsPR2BnHOS2geRDQVbaSjeCm9liSTtd6c
TjrCjOKi1bALmqvtj9ahwRvbLP58r9tiKE4yqJU9dZ1ZsebVkpsDwTHexKtXuTTuClTSTqKZZZDm
wizFJ6QkPHgxtAaWWeHauB8pYLjmWIV0ag9wGCoBVwiFVjDQnUx7GxYwCQiamt6igjL4pwgoquK8
1KoJ3ntLMaejvz7OBgPSevCMt3lgHqYKICgcr2vz3YfPJlxBVdXBOHKcvXa4NTCUCY45togHn8lW
xyuRnps5AZwtj6gBCXtTjdBbS2vpGpriJBNv14GM0a3HvKmJI89EJDVLvdaH2Rs1SXAlKOFugPtU
c/ArPBQeYMkjwxM3FBXhugva6lQtuVz+kHAMhrzyahz6CO/mZYQPQDQXcBA2k3fWU6h6OLw2rTly
36+DR8djE0+dYVp+aDX6EA6sVpbhoTJgx51JiDOvjpy2jz3lV3c+LVx0wCXBsRlXKOfBOp7noIp0
DTsIaJ/kCU4akx9Mh1M4hoET947TUHJssGsQ/vDKkJTweTa5eyg77BLxADBZk7hhadwDXWqo5jVD
FHyWTe98zTXujvFSh62TzBGUc29zQfMonajt73AVdU+w+8AaX60w8N0IIdMe5gJYJW4qGI+52iVx
RMpwjoO+hIdAZ+fZu1G5Dd+VAzzy7vlcNiIhXOroocCVS5JTiePEec47vPPgSKzHJxaE5QXdTvyP
lRUSSEnRqEcqncB8s2s4FzEXAWNpg13azVCVCyD6B8oGLgmSVIcuH+sa3ngrtoYe+R+cygiZMgY4
3NOJg5Iv3oWNktgKR1Tjz6utfZmICDelmON69Fxz2XrwmxDiC8VF+hMvxRRlija9TKTspuCUL950
P9ixf2on0Ton7O4DzMzDyzob5TiFpyJkLh5XvC6LE2/bbsKeVGj6IAp3HB4iGkThkUx2Wd5EfS+C
L6ooh+8zYuQnEnwwtZiwCuECs8zFlOjF51065NDWOnU9kJ532oZMnHx0P3qk7kIfgrnzsSlW1n92
23z6YtZqVqdxCIM5piWymCAWdyVJFfLu6ig6q4qjZDPeInRdoSnpVk5IkoVH63TWa89VElZVR96r
vlrJvW9neArg3QS0bxl1tEuKesIKx7mpLkoCDDokaSshMhu7MGJRx0A0wZD2fRPJY+iroXpoizYX
KUTxWHdgpCZ55sKksrkfDLkcW5CH9G+b3vOXdz6YPcsZmK+FvPMKrYfv5TIs+n0lxRAeYCbFphPe
ER57xDVGRT/7iqKXoO0Qf4nrZV7ZI/MsMg6TLNfube2K7iuBaa73x6yZ8W+dUofR53Yx7YR7Ih60
CZW1Gx2ioi2Dm3BycbLKFj6gSeu4EwTI1Uqgn+ioggRPTuS4X/CgxNNeaS2iQz0oV99Cld66pxqA
THGca6jsX9SVrc5cS6oe/sWwW8LDX5E+ccDGr6GLtrLgnmiQ8rLVm9vhoZvxwsebkjbdcVnFZJHe
YKGBLy6zIoUtqXDOjSlWKK6bsvy4rlrPaedHIJxYA3B34rGBdA8cu6SX5n4Q0udZuU6X4OwwE/zd
G2WfQlvrA34BZbbRZ4045rwi0U+81Oh0UKGkOnNcDuienkYin2e8UCc8Gea8PI+ShFQgYbM45uhD
gTb65GNDrUSM7BIuajzsGy8u5eL/6OBn3p9163jrucFGBPUUR0XVEodBM4x3K1PdhTAu9DL9qCcC
WUF/rrtnA6eUL4qsPpIh5Vyu8UCD8vtY1rzJAla470UdRF7ijG4OrSGy4F3cWuwjKBOGKzAd+CiZ
trM7hocBti78Q9dDqPgsOwolZ9f4JT+FwvFwZ8sLFXzgMHj34g6v/zqtF7cMq4tZSRAN2FbUHPzh
mFLQr3zVSB4so7Z4GZsVRWcrvLk6IBFD2niWDV2u6BrsZGe3JEn0T9RV3oKTCbPVLAwbnWokyJMh
9CgEorzuSbUrO/HIv+ZkvJcgvKRUf0kQ9qQjrdv0XTbj1ZVCXRsaHbP5F5zwP77N/1n8aJ/+p0Yy
/Pd/4fff2m7pq6I0m9/+97u2wX//dfk3/+/v/PVf/PfpR/vwpfkxbP/SX/4N2v3X56ZfzJe//Oag
TGWWN/ZHvzz/GKw0f7aPHl7+5v/vD//2489W3i3dj3/+/Vtrlbm0VlSt+vu/fnT+/s+/E+pdpFr/
49dP+NePL1/hn38/G0RQ9zdoRHxR33/zL398GQyaCfg/ADMNCQ0ofAPJpVY5/fifn7B/oKKLI4xS
ZNmCCx8YzzpT/vPvAf0HpTDQg2K4H5AwusAghtb++aPgH9gMAqjc+sDoRAxUif/bw7/M0v/O2t/g
TvTUVsoM6A35kzT4vyUvtEPxfsCHua4LRyFvS4vslkb1rSPZ+56S73Zt72lN3yHTBsWKEI+vvMKv
Ju2bJODlvcfqn9AJzc+usxyLi6SnvCHz/6HuzHrjRrZl/YvY4Dy8kqxJVZKqNFnSC2FZVnKekvOv
vx99euN6C3b77AMc4N6HBrrtVrFEJjPXiogVUeXbKC5OHc0jcJS4EtmVqXbLthq8i7R1JZw1EE6l
Wq7b5caJILTEpIdJRWdKYO/FphYHdXHdgxJ7KSgSLaxVYS1p9fEO8HxXmC4VYFs026pc0GWvqMas
cYyr4JO7Rp/ivYydm9JYs47kfOL3PdVZ9mAuxUkSMu+TZkUcU9rfOqYJ9hOdhefNx1wpjyPhSblq
XJyaacd5NC9qDSqtZVu9yt5Iqjqmc7kz1piBxDvPWkIElQJ66Ln1fTGLg0zdF41WTOvNu6yn6WN/
rjex1u/bIhO+OcfnHrDVKujWVoCiyl8Xxk6GajnPbpIG2LUcDKkGbeVIX4Nm8kUafbPkagAAiFYm
8fWYpfuoExt10UMwC9+2y106Lxu9EY9Kj31F+lwJ/A6c2j3ohfKVuDQMevKPVD5jkYoXYsnhaN4k
i9jqitEekLk2vnYwdPllJvOaoSeD0ULTvor06rqqEitE/veWaO4D++u+iNUbvPLuVXwtg0naN5Gp
XAEA0VN01otRgpdp2UmXcJSK9bUR8lUxdTeMjeTDm+IPtYxfi2S+darbhCSeXayDRSlLu+ljfr1U
o4KcJvUpmZk40ZbXvIgeehuMWcPG2LSdj0i4L3FiPDdl/oFlqhombv4AYkvv+VqljR3Mg0Sfb3ff
Cu06tmXqF7U6ghhokF3puyCD1G+zRwYeSp+RhBp4cysm77bLirfIoT5vrfIs4a58oP7cb9PpJl6z
5brKvUkHBI8mgKUw8FMiunpXCaPxM9utaAxc6af23K6Y8h3jgH0yRIcZq9vQLRXpg1lmLJI5DRfY
HiIxvbBv0ImrY/KtHD0r6PX8osblCBGiX7zJvFRTPobukrzKwb1pDEdFBR+vhxHOLoLgGyUvw7jx
k67LNhqp5bjx8RwpbyirRuNLVewsmc67wdwosrX8DnIhICMt2yArvKK53ieOWLDz6FS/7urAMOJ7
KkAZ2mryruTmxXOUKzHfmdQaHMykrClV/FEq8UfbJN/7fVKPelBbWdjbA4z45IZGwd2WQr/Lp/Ig
wOx4r9Ynh1O0301NkMfluU2yeYOK6G20tN7nzUlAxzRuT9Kc3CT/cDz9Ym3xRCp9qcYMV6reLfDi
YcYL0O/Re/vNU6V5+dUUpVCZMXysZm3ZsgDLhuG6yyk34pI4BHCGW9U6pqm6AUl8GqBqd0OluLwV
83P8YEj8jdtSUfcCbNUt1Wxri5IotPjOw2pmIjYTbFSXvojz12JwHhhBi8kyG5+IZJmDLlQXEYdK
U16SvTQjy0+n8kEO1a6ykvecBl6o9s1gucYhlu5+QdwXkyZ/dtyvtmA1lErZ+DX6dV/U5mW0XRnU
tX5QHe2SVen7YJLZEV3SRqiMmNp3qrM4VGioHFxKncZ50rn5m3lRT6kpcU/1FN92cDXECBYDiwfb
HoA85uZYppPcOIRjYgNXneP5GPXyOrFmb8viOdOjLH5bayVBiSz1pk1unG7e1LP25JkDAUsieiAD
7i0bAYwGuWM+gMy1lAfhVG5LIl559WPBgLlu0tZ84qi7KFrJ6JDbpXRd8XHM6rM6DtecOIGROUAk
GoYjk/USdfY17Mzka2N5iABdfSD92Jcde4A1WTuvTO/oA2CN+iszSmqfuYE4rLr+O+YlASVnvfEK
96BCNVkV30qpyvMwVeOmsVyCo0uauOrUmMPzkto3OgvXb5FU7o1uJD5qAB0Fc95XXXU/UTH6Q1e6
MCvVayOXJ8f2ttmk3syq/hRBnvrzCL7qdJ5vDy1xEV0JMcQVXBvCY6lAaTmokiA1fbobXhIBC2Wm
tl/LzPYLN2gZFQ5js3hUilGEdWkEw2ip4cQIQCC+SAv2rytl4Cp2H9jKlFFcwjG51iZX2o1Ur/UF
X45W7a+Fm5+WGns3B8tvSV2oafR4dvFYiP5d9ZybZuHuqRjn+Van0KmpPcDinAV6pWu+MZV12IOA
6N0QZANJz211Vur+uslZ74aO2Lqh9QxSNVKgapSErra6iWeMbasB6xlqoyo08q71W4igsJKASHrR
Sn/s3ZB5nFugbqKYVd4wDQygelLsWQ/oJcM5tuMQ8uoxkdqd3ZB5mKXQE2K6aRA8BKbK1kVF4Yz1
S1u4J228MWW8kVP3WgD1+dXg3DdjEGkDCdVFCSu0BcMcQ5X2j6E+OnFNaQNVURmuNNoPQuwJGyIJ
Umudh2Yk461OYlrVfh6hFOQ2alTvMKX3yIimQ13HV4ZTs6Pw0+RCRls1WrbMLTCTQSCCt+S+07TP
9G/P2th9s0medHq+a2L0vLQlTPBc3jstXkvxkie+MIdbmOIk8IaJ1yf/sk6Z+szuQLzYW0ud9I2S
FG4oBwxs1W7rDOa9O3i06PZDhIZ/ReU5tsv2uen6MGPpxnX01bTjjwi8xq9MtwUFusRD9ebUAw57
juX5eQzuZ9sHOuyJD7AOA5hLlC1iM1vlrZQ55llL9jYZ8lpLObYKWsRA975KwUyt7jk7e+Fj45GF
3I3GroznJ9yBPpY2fh2q+dFynuspmjZ5OT9hU3I9NfjipMqwIlt4iyG68cW4reL8xFI7NQUfSoV5
QzF7zBSfOmnawAPkgRLpT5ZDxnj73DMXu/M6F2y22HdZ9qQqy1Mt7SSoB267mkuI3+WGgZKH2Woi
nEy2kSbkrd27J05g50BGBdG/NPu7SGUt4nmVhsRBJL6bdulGLnJLnTyxQirAcNV291aW7KGVtYMU
Mug9WR8aC5BmcvO9WQ+7PFqiIyynr0Vi3pgGD0Ez1Rsv3upzJQMUo/FGj61Nos6qP3J8BhNHslFT
JKbWPhPKlSrqe68oX10DPNWlS8Q0DGmC6ZtZHGSNJ1g3nQzQZnw39THUmBcAgMlI7cntGzXSrFBx
CCWdXJ+wETfgnDF2DY6UeFds9C6tA11RNqpObVXq1j2YqfD0xI+J9c3y7GMk6wHOcVdruQEg1umI
+VvTV5I5GMnduKqj/LX+YEhBhEI3p01SK/sqmdvQbtLQypYiZJIPOs57RGLdBt1iXjLrXZpVvEv0
yNjjY0K+6x0cUsB8DzdE4RKj0YVTZD9kxmZo+1uTc33Ka5aURlXIkBzF474zq8MylPeLWZ0nK3ut
NeyUCHKdRe2GmM6+iZmPI2Y5UO0uTJv5SelsyqzhOp2aOUwZB5kmrgQeQpk3+IapZ6HqvLX2c5Tn
V8WSsyGnHG+dq3xnJncMrCbzc+EcSi9/tcb2eUgvYyXfHNN58ArvW6TE7zQ978KAkMvyUYazzL+N
eneskpFnm8ZeCG9W+l7CSx1N5TnP5qdZn3a9m267HD5VVSlwh34BbDAc3yibwbekkfuerXy3qvSA
5e1tdItq9l1RgUyagmRsONZXXt4A9UPQGEMaVA8M0bwrgg2Xp/sQKc6rhcc9XLeu+OMkn6cRqior
nrsietV49gtcSqDC7wSKMz9NWX4WXIIc2P6qwuPEd/X02ZJExKbqRIjpnZIJG5WEOCoNR5hptd8G
VsnOtoaznnQWKKknfU5cy8re80l8gDduu068L23Br1fgeaVd9Jw9oenSD0Q5qY+t/76LuSuNrVrB
4Ys5Ref1vWL80Y9szDhHJCEcDrXiS1huf1850duwTDAOpMBhO8nizeereizfVDGa4fA98pI4zJX0
48fNVvLhIF3RUhJQltZJUPbOI9mmPoT7i05r4AVZkuO3zvblFcpDb63luSqfEjU9omXjMdiUHT2j
aL5WJ1kgCuirkUOinGkWVbttKLamh3EuH0lIqcK2wclusK3I7w013aqrrK98ynUTpUTfJjsdUUSq
7odyEVcwnzSdWvranEZAOqx8KLnShnkQSbpxTLk9zV1GORD7CSLnXcLpvsfyhEg0hi92UZyMfu15
99EYePI4dCc4aBF2Sn6mIDBDVdWC1mgH30sptg1lesqSHi5DT469o93UJWNLrec8iLw8uvFrl+Ak
wLt2rVPFcFPe8878ZjYEkxubpXGMHSVTwUle+MKVbigwNPUtM7t0Wh9vahVSdhLmN9mg4VhP/6CX
05OVsL5nmqHKjdqwyupTO9gu2cnyuSibZyemMHbTJ4FrRWK1lIwNiLUWVi4tXR9VAUUBd1rb9eJr
rXPGUS7b6EG8hxGjTiepkMom2zQduW3J8Nw460JWxUbP85PdLE8Iuqo5s0K4uVdURg/ouWQA3rHL
MqMPGbQNSYp+TzL5XE7Ue4yJVNyn2IeFvWt0fI4bQRNeJjrHpGVB5M5tttHlJRG27XNmkAyV1E9z
NNl+b1O9IbakG0Lw45NeXvI6IDShNzA5t1MzdzYONMtO8e7ryUPf0NQdY+vqRU2dbWQ7z5M1jrvE
yV7Han620MvYZTSj2qzPwxiRV4MdIKKW+9Fzv2KAuyTA7YXkVEni9Yw2krfFyZ+FUp5yGJhg6iwF
scQULAm7ttspVSCw6vJzJ74v3PajSJydZiovc8tG0K2a5wVlwlqx2YZ4r+rstZdQ9J3xvfU0PVTt
bNgUrXCRLTsXR7BekJIFFWPZVKkGj/Q6BpYNookqKo7ch8UB/PNq70nYZQWXYCDFydvAGnbLG0Vj
m0h4LJ0CxLKBsEev7jY2R40v3S5cHKbhzbpofGXsWOMyQ8uFQfmPk7wUlQjmKn4UkX5VxNaHjZ4g
HQA3215vfBIbd2k3P5ml4VLBU1BCfkjCx7PQdCGL3UUxg2LgfxTtC8HTXUAnZwXwjl+8GBpFlBSb
c40mR1E3Ts8RH+cXxnTv6YeuvNl50HLttluyPdPiuZ/ht5vYZpgAu7NvakHssBE4Yjoa8naygkLr
N41HPZSoFywGrgbF/NvP6T+CRK+Tb20lq4/uM+D5bxjpfwM4/e0H/b+InDrmOi70e+T02JdfZZy0
v8JO/+tn/4Wd2n9Znup6tq3apmmtlnP/wk6tvwzPY9TGAlsFPAXt/hd2av5laY5hOA5/7+j6Oj//
L+zU+MvmQzR0o4ZlQiPo/wl2av1wmvgZOsVicQVgDVN1HUcH3P13aL1B3KMrWto+WgMNbHugt3nu
9NLdxQLlh5bm32wrfVM8wEfPhTYh9zacMQ2g4oMsrkez2qnxJXd1aPLUu5dxhHO7Mu9oOEqaku4K
lrna61iOjKa7UJSbbNHjfN815bIV6fDVyr1XLqOG5N4rC/LPH0hDRsgYzLF6FHEDNFccTJOKZd13
TYOmJGonCCqtOSBGCvq2wzQlh/EbtflbUYh5N8vuUWvROzJtXzGshjwB/UvgopUKURcZYhan0u4v
ClvSosAx52Xm8Z1fs6jNQyHNCxV6HYxa9nX9p7ZBWQnhAqmUSJMbBr4kcbCF7XmbWNwU5FryH9C6
Uw/jyPgWnhtfShwKdoUDTqPK4kRy7YxkmnJzXBRy5w2Lm9vcJWn1UHrvsVYmAWfxcZFNE6r1F82z
EQ16X8vlmydK2ny6lN7FhDe2q6uBT6kZHto7br5qvS7u8iJkupuGeOvFEVVm8pY4oB5uWZxQ0T6Z
McWGIoutWy0vNN1vyZxgGtjc915+gkfjsG0TFUCT1LuJlnxQqldn0TEga/ProYJtHiPzva2Yu9F7
FxVmzdihdM3LfwFojbn4NlMjkZt96G501cOJBWrXhkVqDtRW1btSNFWYWNkb6hBYzKjzZVzdC2e4
nmogQOQyDQVhcluYyhEofz3g07eIgkNLxq9c7C2hlEHvqu3zWuyd1rlzBkC8PnP2pbxoFSW9btbm
Tu0g0kcL5ZQzRoE2JsMBPTPbsbaNUVXsi2XRgtJCMOPk6Uceq091uqFnP+O4hz6Oon8whyfcJd6E
npporuYvulYWeHax+pq11wO+MLd0zLuBKrKHGdzN9nSum1e14w/oXV8n3WXaML6GA/UttfimtAWt
/XMKhfPj7+VgbVwpDuPc3pezOEbM3m30kp+OO/1dDHfzU6/0Omkryrcf8JM1tXeQmiyo7hpKAuR+
Bejq+L3XlGMGk2zhwSrM3Hdj+6EvwUJtCk3Z5q9wiJ1fSgbUrTFVtqCDN6PC0SNVEc6d1QZpN75b
dr5sCcV9SsxoCb3ZsAO8cKt+6miTENiJ0r1xpLHPclpEJt5tYiOzd5VlZzacgAWlQiM8gM/63DMl
EAyiOtnK/KRPdzWx5JjSpx8r4p7NrEhLse4V+9bz0HOzY/pLOz8XanXOPEjKQn/J9bLf2nlMBZbH
+1E336Y5suhwMLYYxK5qeTIaIJ6hnaJcT/f1kzZRGS+WMfjq5NyOin5JVtRvRQ+IFKPycIQMm3qQ
gV57M06QPElh0Hp7ppAAznwJ1CvUT7N6QFyU83sGnXCaq9ZyJrKB69cUz6edXY7zXm2M46TBupuy
jQEWZYhY8hnd8k5PAJUWz9gLK0FnOm9rjVo0Ft4WVgRxBeWgyGozhDx/lREPvqotlPSPRlreS25Q
2lAnqsU5MeebxRKbshw2rk25gwbz1FdxGqR68WYsxR0pIn5dRF88fXg3zTwOE9NQfE6RQy5d1YdJ
gnPhy5UNuJAEXotdNs48eXNKcSxi5Spu4X3s8UWJjdCbFl+bu0eRDJeuzN4pzx80IN2oorFSL9Wa
EmXhHL3N3OactemmrukgjEz3Z1n027kdD2ah30POyrAitDzosb5BrJuHNBHzNl/8PknLU4nuyHeQ
wAVF61Cv6kl1pW6jjLqRXn6vAKzrrbXvJkWEhijv25kNVVkjafWDI5OtNWuX2cxeUGZujKG/1QY+
z2xVHO/LD6u2ecocSfyWw87U6S0r8lUDS0nfUCOdTKM8GA7vSVSAEUqkrqFXjNfKVNy6cvQXG0pG
EWW1d+zutlmGu6TJbVSv2k6fzCnAVue5L/imUZXxPy7pLq5TNsQ2FAl/6nVjFbpNmYLxeqhGZ/Pe
XqyOqPl83mR2cZ6a9LR4bKqTta5/wiB8JUUwIwpyInNmbROz005pEfZOSQuYt2w/3MhmGIvdCzvC
2mKXFy/j5qEPEJvCgbNI0vzUVjPSBFrzkURU4oHAI4oTwr03VAO4wQvN1/H7Qm0vbxVeqjJunld4
IGPTG8X4tFj2wTAveOAFtRrJXSTTV1oHuuXcPTQdPesPmNBSqxukOpH6fbaAgHIWaBApyUfkmjsv
sg5OXJ80h3TlevmCOOKwqQ2R3i7KiGCP+5+1w0Fg52s2WLi05V3OZrTLYHD9+A5JhAxxQ4Al5QTS
1QW1JbhajqojBzEOTYTGaiHgVSdnx2NT/crlEZTR9GTS7caWvviqRHiRjNdYoZzjWg8yDb63szkg
B55AkKeAEiYQWSTZfc2GjksvCi1AyhYrG+mBaI9ph9gvt6wwql8QHT1xMsS+obfPmSve1Kx6zR5c
dSCFPFIv3CkR6hmYnVYk+7bmhmfIu2JmZjSDHzMz6oPMJMaEbAYeb6eGbeG8VGiAApekZT/KvKcq
cekpXRrMGrTwyqyjLx1K1XCYELZja675OCEfDUCPTdM/kvrSBJnr5aFV8vUzNnNb1xhSMaopNFt2
q7wFaM4dK4R8NQ5q8lBXNrKZBKl1vu8a52TYkGQz2t51L0YfpPO+CSSfxGENgse5XFmNNoZidr6p
Gqsrs6xy4ynjSXGBD2205hyl9odl/m3D/L/QXvz/1DsYmr06tP++d7iv269dPv/dOsifdRd//+zf
vYNm/2U6BhIA28JX9YeE4u/eQdP+8jSmCPgzk9qaLuBfvQN/Y6Ju5IdUzTU0dZ3+/rt3sP8yGFbl
c6j2PVMnY+E/6R1+WGf+39aBVWI6pmUhvvj3lqEFPBpms3ewjbmSVvkt0hE46tFjqWk7pYVvrqsr
b7zthRf+dJf+Vn78rPT41SjuesFVFvST/KfAkjLXpT4dFtUIG7Saeq9SLy4JpHv99s/X+KXx/HoR
ur+fL6IKpHO5Kmayju7GxQzNskNLaodCiM0wvUXkkgyJfmxJ0gb1YEoF4T9DJn+4+jph+qt7uv75
T79ibhca42Mo59R03FXFikkoQdVyOsuCAe2zaiIeRzQLvRdwcp3KYv+HK6+N3q+u/KkBNDwl8cqG
GC6FHd2tdl2bHCzGaoWYj706nMfGOTrMa7UKJt1T6v/hsutU+q8u+2laPTMbNKaMXB3maePd9jeY
vH+J46B8QsgV/+EivxKq8Ug/y4IULdY7uVTRAe0y8hAvxHdtN7e3SE3CvvLCGDrjD7/Oukp+8et8
9k1P5lH1mpGIY5jx3TJ7oP+A/5HuWyI55xatWLTsTsUArPBgGSj3inbzh0v/5gHqq+3AT0vHXhTa
Lci+A5Li3aCeOzS9Viv2CcWfRaVWS+6oeWxczilb+8Ot/ZUJxHpr11f1p4u63qRUcPzdIQPorkcv
NNRppwzUBLwyAO27aNGZFzX/4Dmx7qO/vL+f9hygzNltVnlV/VzfJ98VAfIWINWIvrTXEWr/P67L
313o015D/58ywWg0Bw8itjIeCg14m2JkXT4LO5owgkbpt1pqPKp/3OB+dzc/7T3w3p0EOah+rJ7Y
0MhX6s79rD0266JlM5rS7G1sk/P/cMl82m20sSCURJl1xknUVSgQjmayd7qoQTGQntFKhFqEIcmg
+y7/Don4h1XzS+vKddl82mwUY0SKPKl48awLEzMPhxCdlpnVSH+NowTqPApk+5poRIvwwgxdfS4S
nWlf1EB/XLvO757x573HRju66IidXPOo4u+qFl7QE0M0eumVXCJwdVpEmX9hyPEYFY2xqSxxtcQW
YiSJch9qSdYaXXSJ9H4YqdbAxahkE7jqaR7R2IvBOzRJc5cmYSu8zO+hza5GlySWwkw2TdKG7PZ9
2Oj5Le04o/QKzIdOG1CMPVgMUx6WHFKfER0G6b44c7Lp1PkxFdqBAOV4Cz6IJqOfX5IyvpUTIHmX
Qy8L8zxp1vVcWiGBc83WKBxC3JcQ8iBFpXsTD2WI2VJYJPF9hTWe0ORqK1f8GHjZzimyQiQKN2Wl
33rlyKzGm3Bfte4PquHfrPHPfvd9zDiBxeTnQYuat3WNly4jnQYHTOSEiXCOFMnIOIw/7Ri/2ZE/
O97DG3i52dTRIUrwGHz2PPHmYoY7JYjLax7YsqFNuJvda3cBFWCBsaH9D0+Dz5b4ZuviPKUW0YE5
Iq5lgYnWLPL1PPCr6i4eZkx/74iSYOMCziLE+w8v9m9O1c9W+Yzg6sUklOjAlOK5xCCnrF0Mnoww
hr720vpoLsfBupTV3R8u+Lu7/GlfNo1ikIbVYptzgC28ymX7iBx9v97ltBKbTLke2vxsaZxBtn6E
l/QO/3zl35zt2qd9eqalzWRtp1eD6x3J84WsG47SUzjj5mPNf68H/D9f6ncF72effRI4chedng7h
p57jSL1yrYdVMNUL+ejaJbt2giBx8fHB+9Ohvu7Ev6gntE879LTItkQ9rR2GqDsqaybleOd6c4hr
6Qb54TFhN4xm53Ztwy2+SjY7f9qkcbz/zcU/7dImM+tGnlDMTMNxnSeK8nrrcjik1eojs/oVGBWg
Mi4XfpZ1pzLOjkXu3RYw4U17Uy7TcclHUuqil9qoToYeyJgRIGjJxkgDpdvr9taV28y4auS2qo7z
wla0y9qtwtPTtkrHJGvPWLa+nym2deJyXeCESQUglXtyGfqIKeEJosCOA08vgxjufrwzluNYv5nw
05Q/8W4Ydq13KN09gsTJ2TN24ZCfPG0q7HDQmexsShXY2BkZTfZs6DdjcYzMZ8u86/UHb/pSmx+d
+VSU9xqj88ZucD6Gbu/IwyAPqrVVtV2R7dVip03rl5bxtp12GpEzBJGgdLEOVrxX6i2QnZ/+UCag
4av10+DOlNhDOmHRp+xTw7jFweAh1duTgSioj5Yb4JujB/ragyTaM1Z7jN0bybDNeu8wiDAemptp
zg5LatyT/bjr54OqLjem+8WwH4eqZMxv3ueCM5TXvavNY5pb29gDK3Gndw0kxXHney9HgysN94Pw
zbtZuo+MLGokghi5/eAZ5XVpFN86Lz46jMdr5rhCLIdZ2ps4B/IqGJKPmYrzlI02y2+j4m69uoQO
acM6Lb8uKmFBbhJfEhdgfJnZc8zHIk93S4NCCtNdWAgwqdRVT3jcPaBHYJbSt/LvMcCTKStfNsCj
H4nYt/0298J8YBK7NcbreNUoWe1OrayVRBr9arT3jaBdQZCHHQqiIPdqZGBbKPWm0JGmN2rgAsYM
9QjYMe8s+6pJ8qNbuxeNgduymwBXAECbZFNDZgn2/1jfYzRwjxb4FkEPujWT8kRF7FkBZu2iiYl2
o7ilW3rosi9GNgtGN6l2HZBfGKC7rBi/1SVMeKluvaUmIa1npEde27lKaEnK3Jcz3cyJi55quu/r
64Yp63WqBRAPGZBT2NfDvNfV5GoUCPEn87qf7ftROEz2TOCbXZip+j5m+H/GyKFDwz2fm0xBuWVd
BnUk0CLzy8U+jGq/s+jEjULbY05yYEA8iLAeseNzMTNGiczN7Zpj2mebWH9R6oj3d7rEApV5EvlR
iozWzJKvjBdtsXWBuIcuU5/ZWf3McYIyOWt28qcz+ncbzadCDJ+OFqys7w/NfCC8ZO82A/KadpPE
bkii6W75KLBR6SJKKnu5wkbknzf0HwZkv9hdP0d1OAwmmFAaw8E1iiAS0bXoeMGLYVul6o3R4y4n
88CUHYzTjbQqvyrQwUSr+R+qnPtmZmk5buCIJqyBitVahe3CR62EMSkYB4322NPisoGxvIF5CnLt
zMl8E7l1+aKqlB+Eguob0NPtiItDtkZVuMouquBOKNGmXm56HbLQu4gBtc1d5vTo8JvAeSjGJfjn
W/CjUfvVLVjP1Z8aOFx6iQwfRHYw4hIC5Bjhwqw/lOoLJ4xv0U+5U79x4U8GMQXTfJZoXj1qVhWw
XWW6aTqoJeY42CTZTBR3SejpBj7g803R2JtLnIk/HL7eb8CfdZ7p5y9qaiZGGFbWkqyKNJ1D2FHQ
sotxh+i0M+9U76ZdMvQ6iHT1S6trJ0hPfNW7E7HI22J0kDPjWVGfE/16QN/NIsPDRG2umprbHLcB
Crm+N/02fzY6lttbj+VFk0c7ODI/axxaLzuQHiOzWRnaUbnF9yyQA8p6Czy6EdDVG2kl6Hphh9kx
muqhEJsEPqwwGBIwvuXFx9oCWLaKEntVCWcYHDmwLpnfmYXvtirYPXxu91UZXzVmaEf9VFsIXpX5
0hkzaDMEVXvJugNzNnp6a+rQOdgRa4zcuMoUwByfqi9T3W0r3d26CDcxMw8a7F/mVG5LPr7VLX+K
8o0obOiKl5LxicJ5MDm9zenNYdPtl/YPy+qHMeavltUnXECBZDIy3AYO6clNtR2zTuou1+0zQx47
kSFZzg5Wd98jyxpxJZlemvhiFUOwyutmu98svRsQlf1g9mLr5sdUhDJLkFv+aLKuRme+txgmnZo4
EG17bWCU0aPZdYw+mL1ol2btrZdhxZpU4erLVNgoq1HL6e4Qxu4cGkzKyjVfuMOEIxObZlj2JsLP
1LbQGBVXmefsM70J04JzFQh8aapNmoiNVuIPYTq+Tjnyz6+f85u6Wf1cN0fMNLoQgQcrf4kkvEVj
X3N4H9Vhga/o9rmL2DzxLnpvvtdK8sDMLukN1zoPLhP5jdGShWo3F609mCzzdFZuF7tCXZg9ytj8
ohfyYIuOeVs9VMwKnWwWwB7QRA+CnuTFlu0Jc/qjq1R7Q2emOv/ae2XgcZYuIgunWdkhy0TaMGJS
qdwqeXNbj/ZBMBseN23wf8g7r+TGtaxLT6UngAp480o4WpEylHtBSEol4b1/6mn09Hok/SHv/etm
Ko2i/qeO7qiKWyZTJAUC5+yz91rfqrpuLU3PKjJ8Ei3hGhSu3o6H0ug2U1SuozYAcYX6l/9EpsYU
WUcj0jnxfbVQApcTc3EbxBCtag1rAUYQOBVi4iea6YyMxwJmLH++zN/OPb+6HT+cEoqLTDucwcw2
qiBOWZivywa5M+rToN9N7XEU+L9T0y8vGngX65wFCtQR5k/0X6rJ8j9vmH3rI//qoyx3wvcL7tQH
Ki0AYWMSAcHipezE6dhMhUSjDgNEArMN7tE+NYY7yu+NMt+2m0ti7jSEX3whK6tqr7FUiwgDZjTF
yIYXcw8rXPaadfOGVvWWqZodpFSfZnszF0W8VUAMytZ60DZt8kna2+/65B9zhIxS1QxMKfqmCtRd
MIWPCtiAUndayVbRyMb6Lm8v95jfd8W40xXBmVuEoZ98n797bD6cTFAFSZFZ94weaHJOSAer3NwV
pfWSqd0urAAtTf1OmS7u8gVacbqr+UIFQG2fvP9vztfih4IlzSVdkGvU2nFmHOsy2Clo3oMuOQUx
fesidL91rQbtNBfx/Z/f89d9k5+SiOpEsERpnLSNxIE2ZwBimqflRL80MVKKkiEUCRr77327PwUT
iZHYmotcbBPr1VlnVdaC1Cu1L3Jo7TTzLsMdU2CKgIJwErRpZ4TzjsDCTx7XX5/pf4ot6qtcQmcj
a5uFOjJkuj93V5OOxJZfs0kCX64+7ScvC8DPTyPqvB+fRrmfp3BuOSFW01HCz4l1/yzyOy5XVugE
v/7aVDisFgKC2oAZinR2AIrS+DOy9G862qb1YQfIkQO1ijKbm4R9Emwj1n7QdAnKAa4nAnSnbVEg
pKaNPtdL+Fh/vp1++74flsQ07aV6UCdz04DTS4zH5dmtgvtGNihtZtChpqPnxCCWyakqPr3ev/tq
P6x+ViShjWQquRm7DikFFsT83pxoCcR0/QTNWOlIu2KKTQsG8WWboy0bL49D0D53Sny60IlWatW5
BJ8NbH73VMk/fv9ppcA67DhVl6n8EvQXt1G1HcQgPwEBV2TiDuXTTgKJ9clV//XC8VOuUKWQpIJX
3NoMcvyKe4r8pXpbASJjvTIVzDp4loviIeIY/Mk7/rrJbVoflqpGu1w0weQO13hyIsDPslY6yvCI
HRnkU3MaJtrEJbp2XxQu/7216mMGURZ22jhgNKBW73eXGTMrE6COJ3hZFgmj2IkM4CT2209+x99c
1Y+xRJ2GGB8kjbCBOrJbFoyC53ScFfbtaSfX4ipAPQ78ytG04K/3/I+kC/+PaZ5RqyJD5gn5g3Ih
jBJylvJfqJ7//dP/6J4tGQkCtAaVQ5rICvtfumcU0abG024YkCV+YEYo/zJNCymyJEnaT7pnahvR
gu+gqwo/bfwn2gVFXZbXfxb+BRmhqiqvJyPJ5uz1kQisy0FaXPJoPk9ldbTkd3WSt3WYX8e19BYL
4sNgzG+xpuwk8+Lxajuda0fVOD1guuQvT7dyHPqI8qHeArlblGVxQ4dPOBCAcxPMvUfKiD3kg6+l
0X0CD8U2xWWuFsq2HsRr1NajSwy8RTTbhXbfdIv94xqO5L2Idc1KUsfCyDk9m4W2y03cJcjoOM8I
E6gsuvlm89Axz7WK4r1P0JEBu1s8tNadEku3oAndSBfQSyKrKir0RG3/BB/xgbX92LXKfpSNjSnh
EDeEO5TrxyBjUGBG66pL150prOsxe8o4CpMHijgsfcsbwHahjPwrS4r3aVg6BLSh2qvKgoxc6vVd
MgaemmNr0yKjWomYJ2CmtnZV37SGdFvkdJbCMXnKqP9hTV6PES3FIFRWLY6nPtNP9EpuVYMfrSVw
l7jTnKHnfKoPwpkj8gA8s+zM47ITN5qEcV5ub4SGFqrUeENmoKiaX2HurBu1vO4uIJDw+vj08zxV
DdZWyes2dQNmSR1uq6b25bi7F2YZxwW006G4SSUuYTkGtxnObz2dgtVcxs5I75FWYgcKtRA94qOe
VbGyxRrLVpLA0DKDCL1jQSpNH2fXMiyJFeQ9avXqnhA+GuWmsZ50g3cpFG8Qym0rtxx++RNTNa5i
EspluenYCzl1IURcpoCzH4fSsYIJYfXkTdNoLcds082veqrIK3iN6UoxmpOJwna8yItjh28Yyfh9
fJkfBiVwJ1E40m/cgRktULhJ6w6/rTCIb9oCkjRHFWyGLIGmbOobqdPvIEhdCdpd2paHYm4cZIl0
jk/RJXrKJVRfTZO/Xyp+Q8v0YktDQmlm7zNOHSdV55cacTdnt5bjHJOXIrVRmKW2NrT+0KpkWsfT
gxUr+zZTyRmEi9pdTlzcFdJuPzUEa6UpwtcuxD5TzLcXlTZbMzUlrGGBEan5ksuTowp5gNyemHIt
EHB+DQ5Nbq+ShLXUiw99Wt0nEscdo7iHlXcdzN1hkvMbqcDQPBTZfWpAeBuvZSu9OIIw34Z95sPa
PV0KxQEDi3JuioOVUd6yMwOlDmn6hmq8hRPp9GYNUzhY2F+CC5B4b8k0QwNMBA6xXI5CHkAicQfV
MpL85Lq3Apfmvm0o4RrlwxYk83tvJuvElNzICyd5L0V8eUZgXkeSI5TLl9HXrtEErmD2sBho5vdG
5Z/bfNiH7YC0vQuOCidFmyf/SYhbn8+LhHT6ivbP72VhLcYpuc8Y1pv4KSjFZ8ySrknvqBvSa2ka
UxvOpQLyAItgVe+rQX0re2XbRLgmLW1Tttm3D3opcnsaoK1o5lfyH7dGamxAme+z8vKoDtJetcLX
SdTuJEXa5b362kfTOWDMtbgxUhHyrVLeNMl4K1bCWouz9WRyiwmQjIXB3FbaZSXK43MxmF97+ggg
eLaiLO9U5QDd+S4u9A0ArufyEvr1lG3HUuaMsZB2Qt9oP4tS+zYR/GnFB1MEIIhdzvg4lEUTF2mX
YZzP6E6hA+iYXqvyMZaQRZo5yJ7y8jaMNI8M3ZuDfB8M4VYLlmZQ7zBs8L7bNk9/ve33UrZv7/bx
0+Dp1iyMPrTjjQ8FaIZaqKrqWjyL8VTYIz0wXRNt5QLLACrZuuoFhj/pvim8sAmOcZk9A+XclVOw
LWrlOgu604AFs82zvyaO/1Fd81ux5Q+Or9/+reW9/g3P+r8DhGWIJqJHSpDflzaHl/RlevkfO4yy
6f/+n/+rSZb/dRN9ubx/r8/89wv9U+VQrmgyFYmlGeKP7i5TV/HpML4HjLVEyv2Xu2uxcImabMBO
xHCl6Xz3/7i7FF3kFQ1TtjSO3+p/UuX8eLgBPGPpFFhUdbqso7X52K2YAKTjpxDrsx5UvlaJu0zV
HbAFTiF2Dj/sJVnpx8X0icJD+qm4Wt7YsgBbmzjUFPOjGk7H1Fm1rdKesRsM4WDXiPPNqcaCG3qR
lbhCispYlDL3G8hJgGWSIwVHEdhjc2VlKZoB1qii2WBhfYxXTqM2W3XUPTnMnuN5ckPajLnc38R4
ANK4w9bf2h029xLugQHTcCgAKWo+XDBbv2jXWZrcFeUrZZOnV9leLfDCZ/pdPPWHXqr2ACV9UUGu
PxYbCN+OaAG/ubDXxvrTgBzJiG401bojUw/7fEXod2Chls7jfaiWvtikV9bMJFmNXvqFCAW+9o3R
4rGvzTss7+6lLp+iS7urG3XV8Bdn3kFlZcyzB70/ZWL4ELLLTUnhTugR9Xq86QEpAnQvLTuuzSs8
sXclBmFrGv3lDVGyb/qBzl4jDJukNo+D1bOLTWHoNG1BCpxO81vFe7XHOmELSeMtJ7CxE7YxXYYW
MJs7RhaBCaKdi8FbVg4G4Bxm6eO8yYd8DUP6i5jjXZUM8RSkzZH9k3bTUD5aQeDOc/IMCxr3ENqi
JrSVdLwXR8GT5941Rum8eKjoWBollnzoJoLdqvqVlpm7st5HApwSHHgSfE2WaGm1dGURjOS4b+lC
5CpyelNwoQraaXCFIY9pAtSM7tPWx7K4fr/4cn/KooGqWqPU0rFA/nj6r5oq60YgLOdhAGOF9XvU
dqHWeFY1oc4iN2VIvuqjq+jDUY6ju16/7EKLTa8GsJ8aVxGFAmYXJwdCXuItjCphW6jTwxw1jxeu
B+Z2AgdKPxS0NVMoBysMlKn3UOodLVLXRiZfx5YBMLNk5GptJroDq6xIr0Jj0zUDyByN//qaQcAO
Q26wWN+nzbCdAIBIQccZHv8/zfsqz214zBS74LRmHiY6vjTn+mNTtZsc3sUodTdi1zMrUTSk/Ipb
Q+Oto+qUhj10WHodIXcitCiDmUiSavuqofDIoCGHabEe+gyyt0Ydi7ujm8qnVKu3c59cAd5Yt7W2
Sud4bWFwyWRjH6fj8aKMx7Kqbq1L4KSpsAuk6DT3xzBixmDJ576+eBI11xRkJ4NHeAzVq0SuPRzs
h/7yhtbc0bPsdKHy5hxmp1biVFLglhIQzzTbmHm35WnYh3PwSawY/MBf3A6SYrFGM+xQsNf+eDv0
CfjXfNCbcy1ad6Vu3cVi6hoXt51Kd+rqRwjNX4qepUwaj9GouWUbH9qBsWdd3AS9X2ChCbTxGJNO
QKjPPjItVywuXhkXZMLKh1JLCeEsT3og3KlT50SpsS9nRB4Kl1/MHVONbgVp3NVVtdFASanYIjOA
ZBNHodYY3LTqyFwm9oHVuwlYmhTVz3nCYwM8VvicmMdSL/wgrbfosx2ljl85+IzirmuK9Th2j2II
bCYf7mugMzDT+XzIYGAg6w3Inrb1OKD4yoXFlQAVGFJeD9O9ov5CZ87XASGgz9fxNBwimN5jqe9B
j/GoF5uizREJNoeL0h8zmAcxY8wMz5xcQ/1PJbKmTrE0HGDC+6CyZrBpEJsgmQYd92lhXYXVvar3
R5Jc1kXyxTKN1Qz7QhiNlWi+1TK/ioxrsK63XVMS1SkcOHfEIUbYlsKxBJQYB8Lpuy3/F2XZUhL8
tDJI6Ccl9ktqRHlpG3w3paH4y3S4C81Zv6TrQn/sWpYrwlou2PgbNV8rQuMpCqOyQVujpbTDhvOL
ESA6slwhLv1W6Bxh5LoudxBzMVlLNmXNeth7YrsdBcQ6tYyUpliXM3WmUnu1qq4DIOOGpa6l+qG/
XJeEvYxF99CY+UZWlHMVRG/LAyazGHCk92qcr8FkbToDkYnyUFvW6s9XYRmpf1weFbozOE9wiegU
IT9cBDWVK6DNc3vOZfW8rIcK7zzInYPfD9pXEH+2IP/yDfGS4HgHMYrx/cc37IWatJmBekEt2i1+
Q89YGY5CA8W47NpKO4M53E29tq9xl4zsCWPyYA21p3faldQHIeeq/K8ymMr011DRpTz74RrQH1p+
c1OyJE2kR7XUVt/dCIrGkF4Z+uE8gPOf42ojWAjaWXzAIa+rXEfMhU+2pKZKVb821HUM/LbJb4dW
w6dHHAqP4sxHbYWHGt1MDIvfFKxdDv0c1MYFMgjMjrAz9gW+vDHPTzH2zIoVXO7zTWF1B7kvTmaT
spGYLvySB7Dxu77SUODIZzWu2ZltvcXrmE/dQ9bFV5lmbUMts+tU2QOKwVt/gaVe+T2jTXPqDmKq
oVmwY818aahMZH08NjFvSTmYJp1bzJKLQxcU3mWiAZVn8WpEPUfH617i78J/LJ8uIEChJtWAHNlt
ZOGuEfX9qIS7MsWp+ud7cLnHvr8HacrJqqlARxCXXuBHJWspBZAGQq6/LihrBha+kv6dlPj/+VGH
B/a7K70whX8g/t51PQHW3x9pvv3A38cZk876311aQ/+XiOuMJVAlnZ027r/PL4L2LwKGZYZmiqmx
UJqLsP7vA4wgif8yqPzZTWUsaEtp9R+gfT/ISNiJRVmjG6xDwbB4MWNZOL57CgViE9TL3E/n9uJo
Eq4nwJ2mLeLnRC1qoVvYVuJRJhYjY4y/ku32FL+Fgddxq6NDHGyldEE/ISzRUp8SqkXqJ90Ub2GG
Rh8pE53OY4C3dHA0YV8PFN+bSdjCV2zuLH1VXxfeeE6vW+SH5j5TN2p8d4nQrYIRcMT0YEov0unS
rtBbfveNnP66y79vDvy49iy/tcKJTTPIaJZBh3zoVPz5tT7M6b+9mMEXyUmJpjtnseXNvruEap90
rZ5o9Vk58nRHGdCCVbBRHeHQPLazPR9CV4ndP7/pgn3+7un9+U2Xbfa7N5WTCaSOqtbnaIC3gUMZ
tC7pbv5s+aR0QeoAS6sNV1bto6KC97Qvkbf1Zwv5n+rPhaOJrnhEKBqqeNhdfGEdrWUgEyvTWiFS
xDdSEaEYOT094OCCRTUDq/PXhOe3W8CHsvDnX+LDzdfMVqHGoVyf0U8pXukZ7VVio93dQn8kzAbB
7iffu/zjovfzO34Q5cmwBSD5c2Af7PjOesuukBuTFJUJp2BwuqvciW/hASV8FI4pq4udvQXq+1wB
h1uZXukLd3/+GuUPAsmfP9CHXfCSEUItaNw8nIZLhrVExNGnmyGLJjUcX9gTT0IjutXEbES9axsA
sMc42DDFHifZjaC5ZGhbrAotFqzNMbnYKXYVkRDumWlCND1xMyZVRUzNUwYSy7xsILvYwBHcNpGg
lhZ2ATyqiwB2VsUpSu7nNNmAA5mJZogcNPBk8AzxXsLOHdkAnqz7jJy/VfSqKKe0dQDYzf3GIl3w
Rop9ROSQ5bRhA8kWOatAspL4aMWnGmFpmpB9cBcJTs2z7pbvMJwErYJ0sAOtxwck3biIQXevWiB7
nJcJE2AmoXi8YJccidWZB1d44s8hkVTmysRrYufP8quRnNQSDRbomm2muO0hfC4nP6Bzl5zkBygf
2W0CEED2eN35XPpMB8oDv/b43p7T5wl6x7Pe3ha32S1BeC08rnIjDaTQrRhy8Ko1LIhnPfC79Nhn
V3rjCzpyrDXeUUVaj1fSOxmM7WY4injRFQ/YGgpsI7/VmmgFXKXWrif5JI1OcbnqkM/Vl5UE/VjZ
0gY5lldgEs9QV+96ns0tsYjZF6DSbrACrbgdNuUVjodFP3lT2/U5xU1DhOSquGtOzL12lTd4cDSf
pXsF6smG87FT2uVBIpfBnrej25zymy5fze5sh1eazxq9Vmy5BirpSMLJqL243XcpbK9ule6Em3mX
2Z2HDPh2fDfSK+4tqhlUISCySmmXvU71rtmlh+ZVKVfG/s9PwTen0D+lyE8PgfJhkm5WFQlHJovZ
PHqDC8YNJ5gKPLdy01vmbysuWwrVCNuB3d0mRCo/FtL5k8/wYyvv78+wdCqkb7a5jx2LxEqEMDXn
+qzBWHS0TePq2/YYe6axR8u41lcLe/Ly2OzHq/iZhs6f3/6bh/TjJaB/aMj8S1Jl9YPuapTMQraA
nrAw6TXuj1Vj2KnTr8VbCHihQ8CistZ4StYGhD9WaJ5DZbXkm9pzbtPHu0C2aO3cjj9ZMaVfbJVo
8FUKDga58pIk8MNGM0RZjLy1rs8TvmjIi2S92YPpIosqV6RiTVCaAR1xXFsFdvTwyVX51Zei0EKS
2bEtyfx4VTRRSqbMmuqzoa9B1Ule2zhChp4WC4ng0UKxtcfQruzMj5lECY/kmaoLOgqCN1xXp7u4
BU5A9Hy2ysTWuo7j+08v0EIC+GkrBjOmawzoNVn+VmJ9txVfpEKus6Coz407mDaOG8zrEEzl19zy
ysEzxGHdlC/keXhzSvKRhP7mAYlZaB4adVeHVzqmGnyDgS/pKJehuwpJuZpYZAFzGknsReHXrrfc
vM6cAODHdGMNb7160Lr7bCQiREPcbtgGUnfVJqEPj2dMeNi4EbCGuFDP07N80P3qilBGuXwL4+dA
BioZXhnqSY2eBPWUMKepb8zK00a/Me7G+CRNj1WK2tQtODln+FOILD+Y1tOU3M3Wfp5pG4I9adk5
bQlVPrcBC3mHoR8K4+xF7abNndqm7LlspOgxC3wCPyXZ77P7xHpWTBwv2lGH5ZLbouSmzzTJkHzj
7dRkr1DOdeLLpdMmPokNKs03FmHMTbGDPljPHsMUKbL4Jjif1QbfSt2PjyAqCuZXoBto6n84I4tm
PmZWEbEKvTHCHwyHxi6BpPKLkN3JF5oM/mU7MfQ3PXqa/a4uHc2keZfYAtZ6et7Da5i8oCpVsQ9p
ri77ovqEWzz8AnLSzQ4UXe3WOmvXxnOTxnB8OGUzxa8PafaQNu9c5AqO0VXAQ/5eXjYhvUvR8uCl
vmclOgSPhyxZBv6uruxVj0wj3A8CiTftzryRW+xPK2i1XWOTPsgGSHOZC7kCNSU45mdrwo89nL/W
SlXkllc5iBiK/mGxqieWiQCX6Vm7nezqZe7xjnkWKsnGphApX1Tayyxfz82Rqfcna4Lyq8eN5cik
eQDuD4j5jwuS1KoN4DerYqVkwoRVDIJ0cWwoUCi+TUeFNEfbncJ1F3MRyCkATqyuVb6yy4rIPOtW
sgFqKdImVA4aW1/vJlTHW4KVHPOzKv1HadjfF+q7z/qh3EQqDOBd5bOyeEbw55CvzmukduOtRKbz
CgM8qL0u2CM1pnobJt+IbfDFnV1XTGZ8Kgi4/Ab9WtmrqezQP7RLHZS8Ta9/n9V/W4x/kE3//Fk/
LPSqOQykivKlys/BIaWJODhleYfr9ARkT11FB/rszTP09Z6Pt3RqVo0dJH5/qzyEjniahl3vEupO
GEG7HXAQ7Azui8gzPmlb/LJY+Of7/2nmFgtxTQoh1xQaUwW91M7LVTOuOOaQuyK4zPy3cAQBY/Wz
O90mXveAaubP+5L6bXj841qhGrBfmHMzxjaYNf54E+bKFDV9FlzO9SNEQidDZpJL70NOtMii4bjS
aN/r0hPugVr5avBV1yH4KRI1iFYxXmWDPu29eTmYPKKW8hVElBOAFJuEh5nwljQ4SqnXt9ssb1ZV
+cXsTQptgPXWLb7IQr7O2tcFuB81nhDQ2vcn5a7oGBGcO91T9VWVrfPx1BMTrYe8M83xLr2fLQ8I
LgW26uAKaaa7iOrQ6K8ieuAif03lWFCMBzBV+SuRf7aWHHl4Ev1WvkDivkIQXzc+vqQLlbmhvagw
VMvp6yhQTToEs5vLT5DITHSyE4+e1N2mxXW19LjI75nUbYQBhKQWgsFlmFErad+WqzbwsulAgitk
siTaVuEmkpaFcScUm37ed+FE/4Fe9eQL5nWckfQa4gbS2tX0nqJ9KJCrxu9YhFdCC/gefKFaehER
XRakvkxS4Jm/Q5IEKp4fE7YSqPAtyltbuVF8YUvHm2ME1MMVxjJdvDGXoxCXKuyd+j3tjyrmo3Kt
4GuEd2WZ+1a4T3R/1IDF2vnInzn5M4+iyCnkOqw8c3Y6SODX8prxG21+471+BqU18WmrwOvHlRx5
/OQFf/xCKhvZgbdLEi6wq3bFCCIIoFPZAkKt+EmaQBzbHKBKAkEutjzt5dfkFs0MtlJt07UrKILl
exojjppozZLrWW40AGE4KlNXGw91uJn5uqItRyU20GJJnXMH9HRkkG6a49TapflQHOU9Vof0Wl51
X6Kn8hmV8FcDK5D5IL1Q011Aj5vrhqlvQYTK7tIBqyayeS0bh9qAnrkfO5J47qFuV7qvzSLzLheb
De4afZ2hr5Zd82E8AyUmQ8Bn7+I0R9BQOa45ZhWYiBxjfDI9hsmbPrztQbiT0fHejuuRexEivGhi
QPU0bNHApXV/mPdW9WLInnW5zYgz5QKnX4TEyVrObBvOkrJEMvXygyPsfIzJtjY6YubVwOYwnHBm
we7XsbbWr+pmOiUbYpK2IjZoN3Ms9GW+tsWL6Ch2vdXmo5CsoWIr9nSrUnobYMS/FgKMNfCj40u3
b+AFrtr7/AGDOvOefTu7tM14mVi4os0CVcOV3BKmhp1BQ7C3pA3EZGMa5Ei9N81mIiP5C6h+IkyG
fXxVGrumvta5JswwZahjjGht8vOMrdjZkmsqtuAL85q3DNOteTt5nbxyLf4PeaV6MpgKcTN5cboK
jp3l8xrMsvTHbImBclPlDsIF8xxeVMtcxqAwpx8BQw6QVg5jvhu39TrC07EWDqAfH1vsL36yv/hE
gro0oH0cmT601LeJkIGvMuE89cq8K79K18MjBbd5rB6zfR3aht9vjWuVudMK9vW22mepl39VtJX2
DIiheEy/To/JnutfLcW4O605P4mfGCq0n1s7y5KsGvBzWZHNb0aw78pwRUWUFoJdOeePhrTqCG3I
3DHej6ZOpsmdVB206kCgWLAduDNggHjYtgq/XwEhZbey5xfpwNx0ehbDm6QsV13xJAcHhoqSPzjG
1oBnmea+fowhm7rCmd9a2XLVoUYVvnBTOb1LRtgWj2ITw3JbKZ91in4+h/HrgQqm5FK1ZZb6444D
G75ty7K8nEcP62t+V92PDjSnpXeCWnI17iKeBpu10dMqW9vKTg2/j3nJanqIt5Hz2bHnm/L7px3w
u8+zfB3fXe6a9Pa2NIvLOd4P99N2cnNHah6WCPKETuE+nN4BykJb3GlEb40MlGz+THtFpeFyNyp2
uq429dfxOr8lMwlNrpseOx+6rhttMsmjGlJ2/Y4zE7FN28rhXvbCu9khOuWayF0IuYo/PUIYsamL
OIaYr7E/bPMzRnjx4cJwcBWcl5MLdM7GZtk0hDUr6TAj7N2HLo0Zj29KKl7y5I1EIwiLRnecBLu+
UtcXr1r/uVyQ1R/l80ttRRafsYgh0FbT1v9QMCdGDmGfaIOz6PcRx5yVdJeH+ylaa698fQPW9bLa
cokEmPKJ3atrBYoC20Hk6aY7ZodUfEOnAzuNk9NVX5U+hBlifQ6XaJuzqTBFrrws4ZX77ZStu3Qj
ULEJnASbQzO+xGhhYvV+jG6k2pmVvV5e1cLxkm370Ecf3TFyVErObHctIuuQYIB0SggwtatD5A+e
te2kB7jARuO1A9LPW5Kr9emraD4zmSUYKZw27U2Z+v1V9qVh4djLq6WWpsOYXvfX2R2WxviqU1Hg
rvXH8Kp3RYjFsGS9kQWTPmB4EJNzJxzM8ok1O3pallyTkt5lHhzQBPSHu/5F3Hcn1Mf5qr9hh2nu
+vv2Re9XqbskWexwE720dnEbr9uX4jS/0/0zRtt8KC9QnO3mxM4ASJNdSdN5MnEXl048+/U7F1Gn
Qn03LU+xW05KARO/VXBV+3rvBQ/iPnURHtzUVNwkkbeEY6zps6RrQiCuI2/Y0W5z5bXY7Iojvc6c
em2VedOarWOAmeGn58RDyHvdY1MuVjyWS4sv92TZackYo4dj7codWiz2JW3Fb3BV2/mZiLQI5/tj
uxc8ZODCHRSE6QaQRhCBAl0FIIUXHlezFgtXOg3r/Br6kHTWtqWbvy7Fb+6Wdhd58gUNyyqPXfGz
R/8b1e3jo//93byc0L579AuiYHsxisNz/4bfE/jIlfEY3eT70cGL71RnVVjlwxfjhg/sk4noJV58
hrhEKnh6ZXzlzEosxrft8c+P2UeZyd+PGah3/AsLbl388JgVhloIlRjywazV5WrUUOtLtStnX3uu
KkewbiR0RF+35bWZRavgOthSxKKZ2/Y7Hjy35Z/5fbNBULBjkalIX6DNK6BI8rGhM1Qmqazxso1E
alnMXlZtlo6bAbeBlkBLmWPy3RJB4Uazl0oHk7Tp4l2b6LAflJv2q9itgtvqDonwE1DnTek2e8md
ryePHIwjru3t0mTnIeOoWCM026aCi9+RMUSxkd8MPGR7AoL9bIOJ7VC/FNC63+avOROb2rGup6P6
BuHcfKNy0N8Ax1suXRsH4NP75Vb6RMShLZvNT3fAdxf6wx1AkgzxxvIlpOUV+Pi/+9uh8KV1uya6
Apiq8Ej/xGfF9ipHfkNuqNxkmyZyMkyGNunXjubHTHpIp1MRtTimQ/yYrxzqtUTFAUHYKV+sbWsn
Ht6F0Ve1g4iiY5sdq9th91nzeaF1/vF3+bCxdkLQkqLO71J7sl+4mP2rGnCAK8cPjIUM+es4aFdq
ewOpIKLge7E4/p7qZddiVDXwT3W5da6Ur/G8UaajKBNecq0a61Z+qtubuDwNhDOSNFysjGSbdL66
/BsMizM8ZXvjGWnOG4wBO7/JWCwAd32m/VgUsr/4BdHjiUhOaNh8ONijujeanBidc3DIXjLi/UiY
rFejY27V935TNFA3V7PTfqHjHjs6WlKwDIBo7ihDJWScX/RXHWY8+VcuQk5fXjefbY8/d3nZHRfB
4F8f0PjQ/lcgXqe1wgesuZ2uWUvWuZeSZfgiPGRcuOelSus80ZtfZM+ETRg/XPbhfaW52n30ONIC
A9qrbqrPaFT60kn6+S5nCI/MFg258qHTNItzaMw6h/xhixCJscRwU3Kv3xUvyPto0cM2FhvPlA+5
04VrXcFcueKBb26r5/FO5Etdj3fKDnV7jNwL05EUrfKTsY6YK1CAAvXp25WyFlzyr+6jaIWSk5K6
JqMpPMwJZCUHRgUpRRVBYy4tDdW7kEsmHentliygcAhgX3pl5TX5QUhOHGM1wrCLT/otv5hMqOgM
uHVobTMa+djqCGur7qSSulrckhapLDXxSjzQeWEKeJi+0Mo0nrO7/qo/8HCeph3kjOhJc6Ut46Y9
n/Hz2lP+xR2NXEKHtAuHz0BNxhf33QY0ZyQeaK1+Yfnh3k036d1IttEp3lDhOKlHE3AlfUXaZ9qW
aQtfW59d3P7zZmMsrbsPN8cPn+FD/Rtd4I0mBp9BP4R3/b76ylPeuGADmcarxY6ujMimjmL4fnYy
97KlobOpN/IyR11Nm+qOY6nscfbGF2U363QzO6obUZIgxoxWCnitPfeI9Rp7gqsgHr2Gn+9fbHVd
36jdNt0ZvuyoD/m8EjJngj3U+eYjJ8LAWvXT85B6guoJN9S692FlMzgoAXmu/g9z57XjOLal6ScS
QG+AwVzQynuFuyHC0kqiEY349PMx+qIjFTmp7gYGmMJB1qmMqhRFbu691r9+U3jNgs6cTpvkBg6u
O2M86S+nAqEpaAhhplDsfj+2H49F6wODgHidjeYQLxO2EM0ia1QTp9r06OIGsRLor/sx85vyq5jr
U9pFQg1sckbugvnaXyruP67l5oS6mKlwjGseTzY3psws+w9awXyhHf2eusq0qvqgBPNAt6VqWzA7
gW6+1EMn2ADTMubCA6WZRLR2mhOsMnRFC0HhvD4WC2mnCkOrrHtK6XZTtnXyyNKW/piCr3WyLxr1
fhpP8DMPJ1QZbPoj0RdtIKlJYJHR4d2rx76F7L+W4o/7fvM61IWax53Mfa/cdBmOlYeTE7oMnBkW
j5MpVg470HGTwNIVvxVgliluDKqw8OiqeMaLvq6zNrKd3O3KyM2wqdLOs/NSlZymsVlMgE6zsz2c
c4YlPhDcKRxt6QmWQG2PFigLgBiqYGooWDO5rYyhpoXOnmfLltY3h95OPy6w9eaiT8bepJvpLmvx
HXeT8mqJ00a3rRCPWyuXpjidQLe7pNNeH/AJwWOIb+f2dVzNRNnJ5sDjK3PVfTLYuwPo/n3pDkQo
PL8FhLE3Z6SY5F1u1kJ4OJKPyKDzXfWKqRrOlUO1jd3IQYJnpyBA7/JXg+Ebr920hIXoYB6b/8+u
hZmnytz194AjIzk1K/DnYcBh+FjkZejy/ErBNH7Z5dMiWfezgSXDirVVRK/NmpAK7pqbE+nxfHy8
+v/e6f4y38QAHR2vTCymqpvGDdZ9rZuQIGiUrKpEiMDVbpyrq2kW0HTrirnbwQrpSvuquHI5oEyy
HcG8j8DSEldB4agsLtIdrOdb3nK74iVOAP5SOZ9vD4BEj1NSilQS/4jSBH2LF1VGKgaexcUQCeME
DBKhiBtu2rqtsq47nxgWDHdj4B6vL2Zl9lGGk7P6mmTrvp8mV1btOsGt/3907xRBRAutsi3eDqu6
k6Q1Ie5Gh8vT+SFd9nOEZ4cGtZmVeUglp+om5ZJo3A/NwfCy6cmux+c79dV3nfLrbrEbGpooM634
JrD92JflQpNxA9eQIhOdRLOQMbW10w45kEe6j8eO7OulLeKQY7UuSeQxD1R02q98Xy8LvyfglkaS
mpjQRzdSPa1fNimeqk55QkBAUwSyY4/2dx2iv23u/7xuA/3WoFORNW7f7WBdH4V53AZZeIgm+bwt
bFHbVlvE1pyKDtjQR7g4P2FkSCarbjcuyZeTdC1kXjA2VsSx2u28Xgljgm5yfhhgZkmeMLR76yjc
eWO137UALwZsdvRpJEMgxv+zHhFUqVNxdRnt8yfS8ipcoianNbOO8Gg1a+EQPSfrZqVhNPlWIZRu
NzjobEMSKh5oBJLXAjEHqU/giRwdI5zFmRVYVLfH0JdGXv2uYUuZYhFKx4kNG+j4tpsqHkAV/viJ
DTwggn18EexyqlyDMh1n+bf6ag+uoNPSUZ38PX7k99nXc8WqSc1cjO6d/L97KG4AryNkSgwExO/R
+o8VVpcnCV8t3sfTk+JfXTT5jD0OVf+UPxILpOmu8NwvaawYG360EwCLAse4N15feYzhff9RR3cU
cn8pEbki5nYKsdiSAY32z0eC/zYqmkxiWbazno4ZO7mjzZZlGxOEVfEkf9B22bKF3b08TxD94zto
gdXcqRL/43P+XMOs3kGECM8W5PaW5W6Oar08S520PyaoLOaduZLgrJ+6IcDMia6PsTxtzhaVknr0
qnCTBQETMvLfNMvE/k+Xzg6pSSp55AjQ8NGGvKVPRHz1Ho6VBag/rg4xs1kfDZK0U5wImx1EMz72
MoXpmuJSQTQRzgN5VjFVy1D/yxcMCzi+7PfQxHLMSxyTvi6MvyPGhVCecLRMOwpnlT8HAZxFToof
1DzD91B2qIbGZ8k64qHXjE+xdxrN+tFMhHSg44ANIrmTRZ8KQSuekbIIjd0s1HA8Ijzn7DTtAjId
+Bm5YVjRki/TxDMd5lLgRTg1MD3QfDH3TuEEL/AoGqsQ+wgHv4wBDssQez4XhUtJ7VzmtKyAf9is
Cc1jH61wWbRwgiwPxYuGAhCqzGkjmojGYBfa4WCvCU1RYQgPJhrgFW2dXzhOT8Y0fZGSmQGro7WP
n5AA7ctMfTPCQbCmMn0fuczAs9EUDZWwKcb1OHkB1asfA/u6Lb2rrXyNqoXR6bbW25j39hdXAfuw
Kh97QlsDtkF1hqnE9bN96cbghggXrcDL30rVL4rDcdNPOlZeBs0ynUQ9MmR6X8XGYU+082eRPLm3
kPmidRHtM+aWLvYR1lDZmW4JKQ/Q74r+EJs9YC1rJNsAXg5hWC90qnY676fp3mQOrzHJAJ5Q/ePV
T+p1kqwQIfmhKtttwRxjRCR4NJZLv0KZry9a3IBjG7/0dMp3wJuOgQ64BXMP5pSKe4ISoGMp4Zbn
WXv1wnjLbImZKXThZJY6o0lg97WFu2ed2JJAf7wsQTMZriWTk7DovygcE9PBbFQ/j9VuLjaecXwz
JI8P175Jy9dmFeLlacxOsiP3y0JGE+cCxyCLDL9q3GoP6bsS+XzeNbYEJxX5u8dv5xvdWIWqx6tT
n2f16+nDnDF0OB7A6RRw8CD4OI9wZyA0zK/PmAJvBPkhw57JAEI1PvJ6ZJEoZF5hkF7AKadRoaRW
o7ZWl+CYd8WFoQ5nuvDUMI4+m15/6laX6EtPji6Bpdg/PPeJNjFbgo9jorKnxmV3ZHx6OHVjJsck
vzpdi75qD0dKgMtT0BZZjAtxNWWsipYpQoJmDwQeJhudpZcuwQF1igIOQ1Cn1MbQNPlpoUyIRfp3
cXfj2zdApsP+xF+aRHnCnvnnPtnH155gVfan/l1/AsmciTPjubF6PwLRKq1ymnrmuruDH/6F+P3n
pw4H6o/zgojv/mgkfCqmi+t03I9Ps3gieaE9TA7u4Ut3P+2muB8ZZy0Nm1ba11NGfwyahoJBsXg5
PIZki3/f0b9UW398t+/O9Md3U0hOE/u6kfaQEwnhUl1z127SpWIX08vF6vcCPCDemhlb2vB+FSZj
4zU44hR+mTfap97ICd8ap3XJ2fsIRCd4ukAATjnst3eu9DfuxpUyS8RCyID39t1X/rjSayUFxOhW
0j54ySWnpwKZMG0PPULkZppPI0ny6MmVPnG5EORpKsCAtrN3MnKoCMcgGm/JF7RY9jT0B+YkEJbR
xRudZzFjaOKwP7JpMItetDu1/9+f5o+rvlE+HBFeSqpYSnvZgo8xBy13jz4Qav+AXfed0vkvvQ+3
CDOx4RdpcBv4c6GKShcJSpBKe3U3PMJmXX/GL9Hq9Bbb58llCd3FUgAx8P6y0l3ooJJonv/9lGCL
8Rl/lBDioBRU4OCS3QmqcvOKSpdL2Rhxouyll+KLTGmB9Ge762bHk1sfHWhCuo6KLHN6THCD0aPQ
HnB0DZg2yCrsSYJWROXLrHoMB7cBd0uYtCQMntFipy8XhgUnX29N64Sn5STjtIokuFTyw/FB3WUT
Y3p6rgxbmRJ3WQgvI/PQhk9iyRzdqiqvE9YtxjgzybBJ3Mx779J7AKLJR7QmOc18h5VzIpC6xMPG
qXG9bhjYvYcMuSbEKrvXDfTuCdEUmfIVwxf9CDmHHKxfqoduPkDAdCaz2L96vRt1TkkUm2xrTwU6
TtWLjTFsghrsj1CRpt6K/SpeJ8VSljfdYC1An1rjZP4sY+ay1kxfSedGbfdfBtrhNVkCxlNy1e1e
m/EHncSFqONnYM2vBcM2vxf9a43kdAaWNoKJgcipa1+LmtB67ErhlMmwMJlRnlzi52FnhB/hM9nS
zI0uD9kAZJSYu9eu2cRjQbnYZr/SR48xhKM5eU8JLla8FzVIwkARAbCVJ/9eL7+X7M1yudlbr6YW
avmZ5QIL2BHSSX2K/PQ8g/0gncgg9Ih+PaB/bUrrJON/jSu7TXKEVcMxHNCpjK7hzhWZAxb6ewVT
jutM5eBz3xTjR+06KrNrqewZYNbpNJY2arDSTdy9fA5nhfF8tYjF1RmjZs2TNTSdK9KQQaWIOZKR
UhXbuhZwXf6K6se0edHQKlXq5ty/nuCc1aedwuk4KveVRAxr9qIi9Nbei2oAujDu6mHJ72W2X8Oh
8O0+mtGbDG2eofkRKzvZPUKzl52L9hCdsGAa5/qWUIJO+1Dz58uxJvaewFKGcIruQM2mEi8YJQbV
1GABVZLfZy8sczU4dAg+6rkgTi4BgpulIKwgcod+xkwM8Xf9JFLqyfVUcEF4aw1uFZPEbBIWM7PA
AsPCK97B3NVtJwwANNUFE4iyMYECJBK2+/NlUumguynqfKtkrC2VCz3cRKZ9nA9HRwtNK3b0oYZi
dMCLk3+KCd8xInBGfqjVzzA4shYywodnfJfouCvhNtOD8D9yEO2WD8Qoq5td2yt8ylkgOW1spc+V
wGBzLIRveejBKofX1gY+rLGIf4vadggfdfC/Rvwi8gUgmSFXqBzlHSKze50km/6gQUQ58QYTfIxR
CoQEr5UcVh0+x7NqN1pHi/MYh+qHC6CgaV0RoUhD+1vvQe4jOmIWpgOvyz7B1kIv2AnkLa4hsBPc
Zp5cxDiGRGVqi8W6wCH9DBXS7S7eZUm6e0JzIZzPUyaiZEb38FKgL+nitGO0/sWxhcUXpDBPmZSC
9SlCkXiM57rfuXAox8ddgvCns6sVE9iZujq99ysa6NEIQZBNWgC8NYfFnL7Fj+GFmDobcvrlbMuG
W63qiWSVn9wQxpVOaamm231qs2yTZE6+pd2/wN5aIZwoe/v8ETxCTkhersS94v1my4ifHo/Jc6j5
x+oxN1wpd2WG/1mDrZsb35tiSL9g8mGz0Ag5RGbKaOcW9zTbYwvjPVb24mqEEGjfzdulPlahz6zp
A5hMly+C038NG6oljf8L8pLfBeifV3Cr/VF7rY0qQk/3ySTd9p7SLzoCWXsqUV2Zi9Um4F0hS7t+
uMLoutpS4yibeKl8nV3IK7mbH0iPggMxS3xx0q9OMZue6EiFFY/7eLsYVe5p0hX4cVpXEhuMSdkv
O+OtJDUHhlw4E5jEn91AHBv6Orl+9i3ze/FqqTqJZ6CqeAO0UTyDe2MgxLqY3vFTQtT20laMh+fK
U/NaEFW9jt95iC3TOxSsQ/C21baesL8S7qW62fjoCWN4+S3C1tg9wSgxHX0ukoHMQHEabHO4j5Jb
EHICezJ/6+IpnM2idjvmtGbzFue1U9H3B5Fz7CLvZDxpowX/IB6ds1eyXNx7DHv1rwUH0nxhcM3C
LvKm4GhMNb8IGAXvK1d/175CtIQTDHRMurx1/oGtGC3mvH8/9nbtovWgsx3ZwDwhLNbn+BMj9EXz
xbgKWvgAm8f78AOvvPSJ1wb652lpeHUz7B2Q9t+uTuANUPbZgVe0Sr6ZWcdXuoLBtuYeHf/3KPN7
rf3nF7s5GktZqEX1HAxfDLXN/CKCiNnNrn9MD9Uiaq3WZwD+DFv7+BTs1GmElFejOhrHmDTaGKts
lO3dduHXLPPmmm6ak6xBZVGSiEe70Lo9hCcDeRUxFRZQ5zMwWqaMEcwonHjP0Zex0955F8Wv/OG0
RT0dWawACNnBliyF0Ucnee343nhJ+gXuDVeoGxAryTRVCD39swY+qboaJKkOxxyXlVdp5Hb7ZkVY
bmXL2jQ7jcvrQFIdis9VNBt851fKmzkhJt5joEa6jClb6eOdkuKvFcWPa5L+vCatPhp9lWrynr2R
TgnnE6tYAl2Uit1NrgfxkaTjnbJidy8xuqSNlR+ajYHXn2hzkt1B+X5LEoY7hOGqwcAG26PvlvBH
I9WmfZ8ZpSLvB860LzvnjjBtsontyyqeUlHazD2xnjvAaC4PZCtpdzq572i3XwXWjwu4WdhVGCpl
TifDwhY9icJnWb+SRY5csHTreQrjcV1PTtNhktY+3pv73v36N0u4Jf9dzUZ8fWC0AmMpgElUIL72
MeqgaXYupwilCOdHTYt07+b/Ht1x82lf8YEzDJUVelNcRqoJxDqqZbDn4bXO2aO1ifiWLk6ln37G
G9JDnN7FsSlhx4lXid+tLxds9O8MAdS/HaU/r+OmL02aPsEFjevQFsUr8xPBphGyB3qrNDk9Sx0w
nX0mNmRSpU6NR1FQWsV1WlL+qH4Vv9cykgARsxELZ88YQtRzudCW+rp4htcP36OWXMoBkr/1lm/S
NRRusdcB0XWriImHvEAhfoQDmL2ZH/9+2X5LQIc7rAiqCsCPx9/3BvFjeWuVONIbPGX20QQTM8FF
Zz5O3ppxwL4ElRw60QmKvfPfV/rcfO7NHS2yXtBDnIX36qpnqD5X3MSLdvqS0Ul8aOkLjTGZGPbJ
xwlG39/50n99nD++9M0heCZ2LiNbRd4rfjCt/NQHMbbqCUjp+M4n/e24/Xl7b17eIjmd25bR3V7y
6TCgl4nzylYfu8dRZemHdC54GN5033r04rvwvPP5w+t5u3n8/Pyb11dWLmWUwgDak41BAajPws4i
Wh0GJMByP4s8YHzeYbQl1MRo7c21dgeFVIbt+h+XcFsEhsRr6lcW356+Ksen04qjRfUq7gFXKzwI
cmWcg+TLnnL162W+zz1EPsx04GfA1lgALYz8I8YCCVkrfrc8bYBMe/JMIXvigOfISEpGzw0NPOq6
j5jx/p3512/twZ8r9ZuC9+MNUWuI30qjsge9oz0Ai5GCR6ZxGV6ika0McUfMTOD++oIGOt3t+jds
0yUmdgj/SwvidrvOAzv4KDq/xb8aRxUjfpC38WibvyWJPWCjJzdLB5ms2MImnAffuHv5WuMGIMCO
YxpC1sB7tJFbvrHfXPxUvPOQvrv0fz2kmzPXaLT4oqes0/Lp+KqBni7MVe9IroAiX31Mws4jvdE6
Q/sIz2+jR32crJg+LY9u4gSOMME0cXFdpf3yTP3IuLN+z82liERGUsaAn+IC+mrCMBO7lOjQix4j
I5F3bqowkbG0AE9f66K7pu7DZGFexvbZO7T1yJoZoPW782OwzKflpz4RcPLFlngWn8idRRthDwqr
GIcFJlKJZTI8mvY2upx8yg+M81S5khc6AXu/814Jv/hQN6vihpcTJoppKsMWUjArug5oMLSiTFhe
WMAyGgDM3Erb+BTHgGQOphxL9TXM2VK7yDpJLj61vIVCh2WkF6yFZ66VqYJDRzwKdhkPwE7Rd+/k
3FE+j9Kki1AJedeX+sB/HkASeRQWfEK4bUTkowhGTOKYTj4qev1JezC9xLs8Rm/lo7TD6g2LGCz5
GCTDR4x4ouE4hFbJKIvRZDUBVTm6Ro31nn0U11GxPDf+qUOMvm31rXT0cCJgetKg01boWAR7lACq
LHqmJ51PIKneuIRli8HniL6ttKXznYX51/oDl3vTZMQKdedWGqOMsBgn+k/eXzx9pUwJ5p7hYe1H
zmmWPDBO16fZOJpm/mgc+f9+xn/tnw19kEGjgsZM66b4OB+NIJGklkP/Og6gM0vTMxGwhqPjGYF6
0r5M2aVK1ZMgNkmZh6DB8GDwv/QjgFfn3xfzvcv8ekF/XMzNeakmZEOISS8zZ7KOsGIEmDfDSwLR
NPEqyEratFcmg7N1fmAm34eW/oIM4eqcn2Hkywf2TAAnRgA9qV+5UwODMBvHChwNjnqvZv7rqYNg
C2dfmcLiVq51DeswGgnlcOoEm+vRCTtUtNhLhC7inibyYOUsj2v1gL4Hg77VfYrgN27++3b95xUM
PcaPTduUMgJ0da6gtYkdDDkw5qcPClebkR/Yh74pCLd8Vealf68R1X83fQgUNBNuAhQF+Ks3xcVF
LtI0y47p/tLsBL8dceD1uEfgapqdgTzb3ejiZ7V/DnaYo5f6GMqO/IR6HJdsjbhwfWeen5TPehAB
5VtUr2H3rLSTM/Tos5dhnZWiYwVsezs/9YLPgLqnq60lR4vfpHpTgptr0YPSTuVz48bGQ4gHRLMT
r5NjuJUNuO4F8stDVfvYzh8vbin5oeYWxRji8ZnhVOsVYWh3wAJxs6xiRIjFyBNzMG1ZtuqChnkq
1hP1HukLb8RfVQLSPjxxEcAxCPl11ypBzk5nDZRehRt3nGHwqcUT8+Inygf+VxmQoY+SKi1slj14
BVOS02jKTKL90o3J0Oife0tlHjcTHtpFsk5n+Lo/FFt6bQBg6CEqYwcA3tO6WZ8wFLb4/wy7rq9o
nPbaV5vxIticPAah0k7yfv2Mp/iwPj5qO3HbvKVwG2YDijsETthVOEFVpRxSE1K2BRyFmkt7xnXW
Oz0KT+0cg41JNL7AbTy7xixyAeMtc9HbxYRCy4XVbeG/ZA0CE7x+xsX44pGmO2GLB1g9uemqfZSH
8QcZmScBkww3fzjSdk3Ri0uUiICb4gPw03k9Ok4JW9AhsH5dJ9lUeGxe6nVFs7wOUjt26lnpBei0
jPGVwaPpwOV4jleKp0I/mQqcrNN0MRxNhhUiryq889N50vnZJt7xZzkXYqomMVYwGIcNsBiZi5Wt
s+GMIwdWGxgvYQTXFfNwCNnZK2N/WjH9i+RPXu63dqERl5uSC2lFj9C2EYKYcCTgeGxN/zSrvW8O
OdaPog3k5EDc3V693AWZ08cDnQJcOIHHcn7SN6NXOH6fOoj7IFrtt7jtEn60hiSzRaY5Hi3rw3kp
OtVi+DHDA+GpfxzBgQ755Ca3Q8DBVYtaZrQY/APwbnVQUW5b4E4Bi+WJWvjGeX4GkcRmY2SjbMxm
ce+LnmL35TQiRYNokBJc8sxjnHRz5ZODOwcTK9yo9ONptakZcTzS9xV+VVDY2NmO1bMR8jkv0siW
PmQMQBlPQYCN9wyEr0/EeWj4FjcWpWuzwdi3eD6mW4gvPGHGrUVEgqt76QkZgUvNL4D6oWIHkUtj
KGT7YhWZTgngTebvfDTQND1pnkzFQU8+aTHaPhFr/Ia9kyTi6o1jl31NN8HWBJLEc60IYPUAPDma
TowxpAPnDLFjrT7r0i5F1pe4TYbEK/hIR0//PsKM3yUTrziuCpKkkBmDjuvPPVlRKiFv+rrYt5TF
nZMum3mJXtFWP7SDPsmdCtjcG4yo1D2Tjl3hJpJVjJMFZx6hIW89M8uGUWxvx+OMJXMlq3NxpiJ4
ifxNu1lQhCd7xcaJe5aPy1mdwpiKMW73SjgmXrIyJhIJoLyJwgecPDxfxjl6QOBYCBgbRgoGflmg
08+vGCAwpBiU4B61ZO8OzIX/Ajp+73bcHFFlHCmEwXE7qC0Ee5C/JjvpeZg4m9Nyi67uTj2jDyXC
n2fin/f/pp5RpKtwbOKOLZZCqpvjp0DLl+Ek73cm3j6WNJrJugvhkNYG2jxJV8VD8UBjxmuWHpoZ
kzMkucZ29ATHIVVJI6WJpG/0iIVNKiccs4Kd0AqRp4WKm+HZ0VlaOKhcy5FdDfDrJAU6wYvw+l4e
h+jqYKxOQYx3l8ap+hkhp8xPKhRiqGqSp0jA/X52hmse+aC1V2M6SmcjR16PdLdr7xT00r2bc1Nf
VaIadrnIzWmMFcV8htXM/qVanjeeuT3VD1IxLtlUwGBm+gYVYGgi7Tj5xlLY4hhfsvkxAXj89wvz
mwkt8sAQ5wwmWUxwftlzBVclUk9Vsa+HvSfdRkiFlglTXU+YXr8wR8FDbEhpWaCifkd5Ib/EKFP4
O7ILMLlqDMN0JmzvXNVfT+r/vCpx+PmP0mokXToYx6zbEveC3fmV67L12fGAZcL8CM9kITyNpsIs
dOQJbYPp3AMU9OHF+LWOf1zADWatR/UpZopR7PtvsjMnebu8yJb8LC3RspVOMscIc11M60O4uYyx
mNgju1SX6UZY5Kt0dnwQiDmylM1oJXvdh/bJCTChsylqO8HfZSdvhImyPm6Mr/OrvLraBgKXbix8
BB+Xo3WZRq+jTf6q9mQDjONnBqdiaFOrXedoBtgnPiFEJraxMPcA+NXbPTHDt3v0v778TaOuB1Kb
JkFZgNedJgU05Mf0apclmc6WuMuRJ12tQZFTfQbr0yqYHpdHYJJx89F9MC8+rejn5cofapbU4jfg
U8rtUsiWFRIEjDlaCH62+Wouk1VaWGeVyt1i0Zcz9HhXG07tnByEcYPxoVtqDgaJgM76pEWMPy6n
7b6Yax4TMtKH7ZPbjrE/dNSO2SlHJcgF2dFb4400Kvw/JAzubYwYpYJ/754mX/3r1vpjhdycNKZw
TFPDYIVE8/Q1fKgelK+8Grcb7o+8Oz8YwiJ8MHeBb3y21D/rKxIibLrs44G2eVeyRrJd80hyd3o4
zXJMFrNluVUN+7KFb3rZig8dw/H9UUFN4hhP4qI7NNvLQXhjzOWcZ/9+3b4J/P964DfHhIkCqCUb
nU1gegElRXgLU7xytCfYKP8VT8B7r/fNKSEH9UnMRDYdqrNJ7Tfjb/sLG2nonW8mCcNa/ddXu9lz
00SqQiEsOAFfWjfKrfJZQNwHtxRvHtMr0MZQxOVWBCm0ZGF6FOcUMfj4xyMXES/TNNk7OcfU2aNj
6tRJ0i3xMZav+NFZ6si5YBr+yayGNQxsEg1Kh2Pia4Bo2jpjCbYTUbQZhwsRKWcgGWuhsBKUVA2H
VSB6uCxAuE7g80JfbglysPhPI9xJ8ZcHesLSVLGU1oKE2z7D98Q0r1xEmSW+5M07ye7QrikuojdM
Utia8dTr3HqP0vO6a15Y+JgDsUFA8z9KbgKJ9xVmCZpofguOJK42rxxxUejzao0UB0+g+gMO+8g2
S6r1ZjHYmcUPzN/k3FO4MIjf0vcRRH+/S9/kfTh6VADRQhfZ7fGr3yUXp3vu8f9EknJaIobBb9/B
vu84iLmC1cg/O5Fbz0iv+wyPREZY6glF4gjWwyEmaaR0KS8bXF3PHmYIAhAcLcGFeU/wguoxj/EX
H5DO+Ayrx+Wb8/25fQw2gXAHGAIlu/kFpwNvCPFVPVxeKF7Tp6RxLi/qoVoBrlSzAnoijVJumajI
MAV9St/+/Sr99jb48zy9JdtlZ2JWmgtLGyHHZZ6HvrkakQTOizRvN1c73MI1sbqxivSvmEsjK/S7
qToF4SFcJLNicITGZ5dHD/PvC/vLEOaPg/4bBPtxpB6JyRCPV16EEdU+cAnGBViczWD6cYpG9nFN
/Ysc7R790Phb0YPzDPIbTEwM4zY5INMvxtHIT0NF7qWv3Rx3YuRnwq7gSVMIWub2YrXvpzfeyTh1
RdFtRa8XuSo7ZxB69g3DDvMlnPNzgf+K29NKFvNCcPvTou4PjfalwdSA3YoXSSz76DaxrfD4hz56
rTWLEosSXalWCXZ+2kLE8rOdHDWAXJ8ESMmYx7Br9p08r7HlkRzjgfd53REwJHr4qER2e7RzmI6C
D4lCPK/aCiw6QFdXrNRufD0Fj6SOeKNKdzOf1MECqarpttJBvz4linPnCf6e8xBH9eNO3uzSmVGX
qhyfi/3FEa6gDL03aH6P04i2o5liyEnL86HNrm+ICif//mzz12eDMsHvkQnR1BSovjennRGXragE
QrBjQq31UNK+LspDZrznlwZjwkXTxn4VXB29JkyWkYtnRJteRGFChF7TJvisPeFDGEzq41IMX+J4
TAzSkKeLwRBWaAD3BFJZJXoeAAABb67LrDi+Vcqu77eX3GW0KYkA105FrAa2D0TqrUb7y7uwDBaG
H2+DqWBf7Zomr5odPVx25/pm4I8F9DnETokQzxDoGCvzNLsmh5CN/BItRu0r40orOI9c4jzoOeJZ
TyqKjL1d7GSmjflXJLincKWBBkTVaxY+Xq570iSto8rksIFQFSVYc/VWUhyiYT/KnoTztLzceezS
b6t2CWSYAl3GIV6GbH1zWpYqWch9W6s7Y6FMm3k/591AfKJ0G04NbqQU7uRAn8fdMxnZ1gieW0I9
Sb1YZJADoRyizOPoKKBAVhk53WfIeqd4Z9TXqQJvu07Yby4XWwadit3B0TsK1bGMD22dYlmTO8Ro
AAHrbwHN1P5d2+n9WJDnVXaAlSPNQQnAepN4nPR7Xd1RbAVn4lIWevVivHHWFM8mczT3GEzkfMZH
Zci1sTZAdJR4ReGaQwrquEeIjgsDxW2ZErqK1aaN9LM5v2rKBJWsjPBGwZbXp8Y7A23lg69B1ll8
XcR4JhOsNV57xltlbOniCiBpRMZYmeGlIWV2fnTFZQVSSf3JkdYuqnZxOm6U4GGEbQasNRItISD7
ibCN8P5iS/JSzgaKIJj2tvgl+jh1vB3DiYKz+4su4Ev+bApklWI/5GDVPTNeC9/UN7qNSQlmJBFu
6W+nHTaNcMeubsVdvTymtgZsBIVsa2Cy8Ck/wgTT17JhDQZKIDkecH/E3WpthCa0toqE7N6St5fH
IPEpIK7ZA+U01YXPgf2uvwSV45e6xYhXfRmW+wNHJnqA0QltmH1CDwJfwPQwDUzSGYk84yR9Pxlu
fZmFiXcE9mjHfX7QzYdOqZwkXWf62dNafVEkrPbsUrs9aWcZ5rwp0u9rg1VYf/RSs5/mvknbp1KU
VMFzpq0L7UWQx3p+YLwmPo+8f+876i+Uf1j7MJhUnEc0+bdr2Tk09WsbqzvlhYP0qV62B2CwtltE
GmaSftWOIUBU4kwIvrqzM1IXHB3FyY5DNGh7I9h28YoXG4OJ0kmZGopO9CCT3NuPGaaEH80y2ia4
MV3HhitCuR7RbJeJn6p+ryzLdmIAWyVOJnpG8pTXi2w0lpvFKZlJgm1cSTz9aoD+kWnck3D/JjXy
tbES5qXXRagT5g2+PwqbpE6NSN1RWWlW8mE85F7GFBQeo8NbJzP0tAazp/++M+/wwUDkCKO52dot
V6uLhTw1CafbtTb2Rj7vyjKkr3JH7mnMYgjArow3nCXvEUlvsj/REd188E3PmRsjA+yOD5bL8YAW
NTbuuylkQNp7CnPtQ6bRw1/B/h8sMCKUyEDkXgvEG/2JNGitnMMOkpWdVng4PGEHwgHGnGKKNK7e
ICNLT8715VpsrweQ6RRfZTyVyxcJpvVlFRLFjNpJR7+CHUeRvV1OPYlrNR4a2xw2bhu9V8Isb9+F
i2PWnoz3EvDtxTeFhS4uFHMcnCjn15qKgTaZPc1YQ5FmnhAzJIzgGSUZOlLHYCLKaNyCWYuKIlVe
lMgrRx+athHrzb/vxu0kFIGpxgmPnkvGqR2T3JunUOlKflFzlUazVdedqh7JkyvB2P/j1+/f+M9f
iirGsqzQUHz/9ec0OcRAqziOfV/l/4NUoFX+edpdys/Py+I1/19/pJ7+7z//8f+TENRh+DzQAP7v
Iaj7/0PdmS3HjWRb9lfK7jvUGBzTw+0HxjxwZpASX2AsisLsmAfH1/eCpFRKkSrpppV1W3VaWqQp
qSAiAIfD/Zy9147zotaOb0379n1E0Oe29fzOrzFBpvsO1zD6W4Y11EeXC/k1NcgU78jp8eiawhMw
8Vz/mRrkveMu9Ak9NU0CadBsUfX6IzXIfyeoDjrcJz5ZqabDxuZvxAYZZ0Eq3ryOdMVcpOd3ebAF
zkbaSCCYaAmOPoQkjO992fH8dWDhumhWQPQSFaL6J9fDqtBWuloEOYXegqhtJAnJJKqbKXmxWQ6W
Komvh0jzl8NQvk1hw4RcOfLgWVGzrLu9RWjiyIMQDn5+0Dw/XESBSTKXeyzdITzINron0mtc5HFj
LNK+VQd9uJv60rlWsPKH6H0Vw4I1ynKt21m+79yeXJEeKVDnh+ZKK+TeQdM1kJZeFiBf40CwbfAT
ugG6sTBqaZ36iajghN0rCHhF8PUim5ylIrNs34SUe8mS8ZYeSKSiH6fLRjPuW4x0sZ5ld1rnkKwS
KTz4osqWc9J2FQ3aeugoYbRdXG815d3oQVOvpopFj0jixy6ePhml57ERsg+jYKc7hqPcl2mtmMmo
5dkVRXNsz2WWvmicyV2v6l2b3aR1Hq07gULLEQBmvdZ48RQx9XLTpq8lpQUM6sGtrcR1GOgFQDXc
25yuxdj33dLoI6IpdfxeGf4SszcXgRmnpEg7W5quBsjiAjSZTy58FOnVpkgNfVd67iHtwMiAj6wu
RdaftLqo1qOBiUe3nypyFFetF7CmdGkA/G5b6v5sAHKzOcxz2OJsQ5yVmAsiTqfeK8uDFiQVS92p
2tI5Qvc/YW0psn7aq6lYaXrZLgIiVMm9rh61thcbK/ZPU6SGrVnHVzh7sMjUVbFqRGsvjSkM71zC
Mo12eJDdAAI4rHX0vMEygm+w9Dz9tu/kp7h0AHglXrpq0KVelNRI2jDWL6aijp6064Yd6JT0xoMy
WrUz8wgbELHbocSSr+n3ClOQInGT4a7f6ppzygbd3GgjTOkoYcHuT7m5SYgNxjCUrLrMs95Hkt2t
b2G8dKJk5ZlFQOwCJOXcwZQW46G4KNokAvsd5BvG5rRVUdguycSEXas92wzUxiSJvUp8JHBdlm88
s0tvp3rO6WnlNiNvU9NNZP48UBdOYD11mmsfqiDTCaAs6U977ErcapmzxV22Gfo6F1yqFxb61qcC
ZigyZSwdF5LWmXRNgdg5DjkNk2iwWBPqO7RUkttkCEnqAdHhKLJx9TF+HWWRblnNyOtwDI9NU4tN
mOLxkMEoCKc36OZE9mMd63eTPpq3k99tDKaRbZ7gUkptp1sr22SdPQ79YgLD8BASWgWKvRUXbpSr
XTr0064oPk1NAJm7E8O11mcOJJFm7RqVurGyngqmAOnTjG9jHfmXWVMdQGtPh1AC4kqNEEMj6e/H
aH6pCuONClG6Jsf1suya5uj2Sr/rnPg+qdOeK4Tcx5fuaF8UkVVTLCf73B/NAXmJisl9t58DK740
6m48eM50r9eMnrSUM/uIpYg/wBIQiG5GjQ+plyjj+mz2cXX1ksMH/0Rojl+cnaqJ/dGftHg5RIZ2
W0dw2ElLrvMQQqUzj1iJIqtLcrBL69pcakqZjy0rh1Vf6WwukqPHu/ehw9hz8EMlvoU4uec9k+as
+1AlD1bpYExxCrLDKjT97PyHVNgbY6QS3jVjcavXWgDI1L12wtpb9YZZrsvCVyvLR5gQjk60Ekmq
1gls5cH1k61ovGAtDe+oab11PUzsspBOrTIZnFRrxcchFLQCKmqCoTmTASamIttt82Wk5dMuDeCI
1LKCbO6MRzIVaCLGgj6XX8n7vEeXnMggPgbZyC4x01GntYixDDfPH2OcN5Vdeau26crdYEbhqlG6
tjc87xnAHCbVBu6taoZq5Ywaz4eUffloEdcB+ntjppY4+mVO076z6ddDcC9DbnxPxbi78SsSw41s
xGinjapx+w+22NeVIEVoMtujwZ0KPt9NiHVOiM2rXRy3XYGVLfAwkwSltc40pJsDVe5NGNKx9wL7
vgu85zZDuKHF5EPk0qkvxAjBVjj5NgFpf8jmFx9mRDGYzmWnBhaW5FRXrshBJ1gn6cr+aAcGySxZ
vWqBERxih42PDknZSWDoQxy3oZZarqx3nO7XKqWQk5S6u+3TUkFJZoLJNCQ+smvcC7uLIO0mAUUf
q0FI08WLPkjDrSeYRnsbl0o6kWNcNklKG7bdekZ6FDIhhSQaP3WmuhLTOJDyKtZ10SJHLEFayKkd
rm2DCkI+P9FSN9r1ATE3mafPtaKwXydGuc9SHwxyy6WJfc9bcYa5jf3upfT7y3QqJ7q8nAVP14Yr
075zpeeBSXiyvSTDI5XlazBa/2xidAxRI4+G7Ol1DtaLcnKAnXdeJ9NjoFVrAhq4kUGzl6BEVui1
oC8mD2XyVFWw9wK/JbRl0tqFo0gvaKZ5Ge+m90w36uDF7topnGzhNvlzKa1mF+vVbesP1sGTybLj
4VxPzVMmaBe6ybSkqpateoLSqihSp8wEgd8Idan3FA/AL0e7zqsf/DjV9zJXEpx+SYFcEGDU1HB/
Xes5ENZ1n4xgIrzhvW4+Vux2HQP+vhYBxjdNBCgmu5sk9CXYINIkqmRibox4REzmyMjAzW/0FNuV
spuNFUWU1LXwste51NyAKNYo6wZTfYh6D/lp3bOTMbHI2niTWMXepyZ97Tx0dejEBp34OtgniFNz
vKGanVbkD+X5oUp5FsQFUb6V5ayiFl+k49fJxeATPpB2qHnrwkIiNBkfO7PCSIupZtk1U7cuU7Rm
QUEZaKhVv6gtTDtm874s2mNaYO3pCNHoC40nRMfykZIpOTopxUD3bogHEpkj9EEqoQXjJwDxs3Wa
MLBL26XxSs61hqhtELS/W67xUiuQCFdZLmhHtPQyZOcsCpf8h1KCMClqbEX19IEFDB4jlrN8jmEp
evOJByJ4lRyBl+mylNRyMH9khZhMcR+8rCM3DGNSZNqzdA/Idu25F1LU7x1vgMidVmvSyhXTeLIJ
Iofs8iFLFxMm3GIgAnosRzCztdy5pXZSaTotpeMgSWyL6yApCGWSNQ0nGYmVFhurXiJvtoIrSSHF
kiaa7ChFjlccGwB/OzfoSsy05rT3+xANp+WCm0rK7kDaLjl8Buu8NMC1qmeNs9UCv9k04Uh6hd7G
h05kdFm6fORhEQZ7As5N1rIdoePdiLV+9AhhMGIsNYYKNmOFGqYyaAW1LuWvvKj6IwnQ+nbszEM6
dOLCrAmZNxDiL2U5DncWqQDmwAq3tq4GZgMacoG4bFxWL/Y8JTk9uV1O7N8VRqK2pnkDbThd2W1j
MmWJ+9KuSUuaRcgGjzpYQdII1k4UXVfkiZTKPAUQU/SOeCnrTfrpbdYZq9hw7nVFCkCT64tGke7U
Yh5Xou4uIs3ZSo9r7uhDtynrePZeQq6j2lb5IVVW8AS2RBdU9lm/5gF0dBKCPdPcOUxBdzn23awH
ofhnGDe61D5qk0DbxpxlOShura5jUwi+a4Bod1GTQr1Le6RFESu9KTTvZYB8rnECbh+j3Zoppeg4
Cz5KaQ+bvKNZFxiSMih2BhzMYXSrxS9kHQyrPnI/GoO5bSMCB9LpWNp6tSgaMkeHYkd3mwwEitt2
glI7DGEAReCQBkhFYRj3S3JR8SnkIN9TOe5Drx/3pvL36aiR9NBNKFfS2D8KG1l8Ye7qqgRsMTVH
UovD9ZiXd9EEK4fiFipEXK4mq+Zoos4TjLU6ipECHgRuafUNueQKdwJBRl4QyaMlNURMyck1FZue
nFAYpKRrdmVXwqhIWqGvR6FMlXJlyKxHbNkkhwwzVBYed4kEkd/692w6T4apkkW50ioXP3aULplI
5keq2hcaaDupmENco90EOovuJMRRkgDrrApB8tJgxhtR+nurGRPOibWhxgr/am5MQrvSe85CUVEo
axO8l070MR8yudZ0g6ks115zmJCMt7gymEUbZydr8zEwsWcJEqfqIF6lZf6ixdYKv/XKlJ13oboK
nYPtPqdo/XKzEgtn0F6HMdplRfpJBXaztPTpTU+sg0+EWghUuIokKdQGyhgxLYeUH3gunT0bi/53
pYebL23072Nwz1gR7OJnrjFzqwEXGruvfraJmnS7zmq76qkqJ/eJt3Ur8m3mgBq7zMgC757T3gJ3
UDGVNeF9xKowFID7e6yNcl4ENORNGB7BE4rqf72wQGXEdOOLke1RWPI4+fuVo4ci598fqz+fKxmv
RanqOIza/30Zv9bF3ML65d/avBVXL/lbc/6Xfigz/WfUleamHejl7y7uX1Kn4VB8LP7xv/7x8JK+
NVGcv3xfXfr2/q/VJct4Rz4Kjn/MfJ4Ps/BbdWn+CZQbk1Yv1XpcS9+qS5b7zhS0sUhrtxFoEtj+
rbg0/8jiI7IyA71j8Qv/Xm3pB8nHnOFCIDalJU93TQsm69mgBEU6FZpNfFSYf0rEadTBUEGVwKO8
GDNJoiNa5Ijk+gyWMr0MifDjuzP3k9viTE/z109wph6Lgja1/HoOsIL3nU2Y0CRSDC9ZDpdqZxPw
5FW3cfecOzh8saf52se/P87/Z4P437kb/gMH+sxJdOgUfXe9/jLSb160LNZeo/hFa5ru+2H+57u/
jHPXf0d9iCRH2Jy0ZYG4/zHO+QlH8iiD8no2zq13GFLmuBZYqbxldrt+LaJa5juGPnOlCy+LiRMm
+N+podpzb+JPbZNmGsKlUg9I4ceehW+qMimllmyNNDOvKD4ilHCoAaR+7N+7Se4REObU4aWL/TXZ
FZ0J62TCmZPoyXDr9jVdan0MH220wftwyt4nQ/M8dlVzVQ6udrBl/uDUPT3aPodITValTSXkwgxo
u06eRu81aiWAxcy9i6xRM5Y50/W96CX5sZNlyH2dSwGuUVEZYw3+VgcTOnGneahk9hyEnbfwJh4K
TVACbiS1diFylbJ3pNfRGwpSmU3jIAqTS9ajzdJomuQS41RxKYMIt0MZjItS94tlmg76m4riZms3
2vBqxzK4772BMLXcpF86KMd5Dpm69mE6uauymotPmvfR6DQwtV6eQ8OUFuzEZtD6R20YobZ4eXpV
aG59KJWUr7kOKyubsqd6csIHP7fCVeYXxbYWZbHKXW88ar5hbGUYW7dVATemcUxyO7Bw7yNDzqBN
BQkCCidLxSCkT8toAoMp/Xun9jC3BS04IVM2JE9TjbiqXZeCclzPFsyye20sbWShziDC3uChGjP1
ethXPTyaItedle031kYIibg+Cfp8X9r+eKM0R974WV6sS7dDTZWlLdssh9AIqy7kpWgdc1syCq4c
r+6fuhjvArlk7p2TRP61GjPt2KRBcPJrx9nVhd0toqiql3meZ9dTWaRX/kgCWOCI4hi7uGOSujQo
ErKAvuzKmVyY9NZF7mik5Jk+Mi2bVafwJmOl69WkrSqjjXfhBFuoV5CgXQ+SQeN76jFjNO8tyzJX
YVSX8FvQaKX8WsQNJlvYYAxv47opVq0LaDloLUBfZlwuA9W82XmQEg4UgTqNzGH7/3Ya/Q+cIE37
l3Pj00uWxc0/4Fv+Y921nfxhFfD5vV9mRs1wnXc0dTwaRmhSIPZ/mxr5kfcOIqDjGuRQM8fNAD5Z
1G303/+lGRY/ssggEwRfMhO6TGl/dJgM8Y5yvEG92xXOPLX+rQ6T+HFydHwEAzhAWAdAHocp7Jyp
ZkZCHlI7a6LHILUeDLb2QlMJLVPaLVHoPIU6ImGzebSUB4IOTNuEmap5diB7dx2w3DCcrmiUPfd5
srLCD4mOGsNriGOorO3gRDuzIJMDr4I+Au5PSKUT9mKsmIagc3Z+f6fbULBTqTN8qYdE1mUyZZd9
Ql/X97Z15Ozi8lUZxnWbin0SGndjKygHdvH1TPvEkHqdiPA3q3UehT88ML6ek/nk0/Wg2f3ZcPyd
BtDyxtTtfBmh3Kr+6dGIIewIyp+zaqv8rYCR4PZUd7xWkdVKkcMP7P04pmvXGdY5AtOhe+jNYROS
oByVh6KBPNk611lobup8qhe6Pz6NLl4qy78TnQv2f658JJ22DjTY6T2ujHiiJtLeexOqn4TcTsIP
zTw5TUNLVq06NIrE+tAvtgWY8CqZWankbrpwdOUnz1nl9gcpydvE0CwpRWjpNf2mw+CYu9JpoQ34
zV1UVhwyBoVpAmudYpQbaGl0+8HDpBNo5RVTts2G01lHHbbU1kKWDeRN9z4oWd0yv7/wAF+2Xb9J
cD3YxM85TXzoPX3jOYgmm6shBIbiowSw5HVeCZIK4xt3qDa5H69dk8yQqFu2QUYobwiWVmyMyt4W
XnftghJ2Qn9TTdYlFcCboEFaGMl2Z9GZRLjiLu0eYbEx6ivXoWYrKCDU5W84A+ci0C83BZQunbaw
zkJ9ltt8NwBinbJC71rRI2bRFRWZ8cE8hat80YNQcj9VH1V08Xuj7LnJmaMx+j0bACarITKXz44a
OGWvEjG1pzAkmp7hljnqvSCrkkYQ0ZD6vVQfI0IzStUQLCc3qRmgKMpXtdBwx1HYgnsc0p8t9fY4
he6xIi/1uxXgT1bsbEu+W0lxY/z4CT+zWb47L7Vou7Ae/PbU+OqQKSz+evMbrutftBVfjkHLkRkJ
5y7T2w/nvvNoDyk476f4cVgJXIDW0t6GK4T2pNpNK+6fA+mdSwJxP/z6y80z3Z/LxD++3J8HnrWd
3305Cva9PmZOe9JMvBxRuhrhrWRW/5vp5V9c5j+Pc3aZi0Sr6TBynFiLDyEOWflxZDLrjdOQDUce
C6vaiJ5c1e4FibYZ7EZfYWaE9GnVl4qFjBb5Gx10W5Jrt5njv/36NJyLquaLjH4BEAp6HyhU508E
PyZwx+/69oTNMnxhEbHFQKqfkvs5Qan/1LBSvshufw/A+sn5/+G486z83fmXmpm7BDkwuMwPQ5cv
PPOuC35jdDDOHUt/+XZnwyuo7ahTBTdZa5ODhm/AjHHPGv0lWO4ua0kXThdFTVdQdNeVzJ+GOL8M
ZL1oIv0l8h7TGNBkox/dHHq0b90oKoRaWG90X9uxj1rrIclsRn7dUPdjb7vTEFZGOTTK6i4NLwdE
uzVp5GlfvBbVkRoszNZ+PfrJXeSNl1ZbrbX85EXAO9pxIWgdTtkH6UYHJfRdq+WbFAe9G18bOhsD
ukZQQhaT+1yW2o1mkQPkHaq5Cl7QfRbVTLhuNnX7oY8HyvhXMaqalQDkrbrpqUleczQiOcyPNFIX
qVL4FqJ4XTbeKjfqD3WJfq4m3jgDRYJOVA0X5aCvzDzcW15ynY0UhG1dLJXwl1av68sIOKPR1JtZ
LJxK+SLJ6NZE+tIUt1LpC6Gidc6eJog7bIrZTajh25GYkQ3rONXZInGDZ3ZgK2cCTiCGy8jEShfE
ByPRTrIf1pGpIyRsVu1M9a/cK5kaG9uL11PjPoYGicvas96hcW1SYqpzZmyeiFkP5sbw4dwEcD7r
KyPZi4mEu6rNF4Ux7QPky6xBFrGoN0GVnpiRLr0g3jaUzS0LfiAxj32zFTyzE2UtK6jDYYm1V6dn
F9JGM4oHT21t8z5G3F75NbneNnDS4U3DUtkKtpRIXCsV7J1mPCJg2SgzPQzNTSuIH9GOtSImJNjX
Hn0e2l9Ne8/ycB9G152Kr0zoiHEZ/QYR+5P5+4db7GyKM1IhUjtRPGFkuA4oaFfNw29mjzPP0tf7
yyeig9UumRBns1vcZk3q1mNLIFS9S/ezT5+rtzW3v/PQzgWC8/maL/PtSOcwo1HvxqmLOVL/vt7l
oE8v+p1cJliy9OtqQSo3j2vvYloVwPrwVKyzNzINyMD6HRnt5yf1z89xVsVy81D2ZceMIqcn5M1G
8rsJea5TnD2Yfvii5xownuOZZBF9Ch+5eW5owSNxZSE3rNUSWNTtv31mzwonkZclTVJwQGAI3aLf
GWAAXrVbuUWhvkB4vnXu5wxvQKkYpFjVHum3wkfEbPnrwXTuBD4fTNZ86r97JLi2Q9CZ4oPMjOXw
EO/tq/biwUAwqVZorT+bVmAEMC08+m/i2t/QDV1Pw6IEsGz9ZnlwDv/78mFmZ8G8MCFE8Wxkm33d
940wmxNCzg54NeTbj/2OHBzwm1m1sDa4rvx+SblhTcQkMvW9vfv1+Zhvz78MhD8/wbndN3OszJcB
nwAVCNjicmG57T5u7K3QAfGOyxE9x6+P+PlX/uqQZ4O7cCOLucJoTiLOtsX4wQhQUgh0GzgLMJlA
7tBpK9vG7a+P+7tvejbkqyANlCpUc0pUtWu896a4ytq71pFbUjHa4jff8qczyXfn9Wy8x1LPKjV6
zckHnUwM1gXVLJvO16+/07x++dWpnD/Fd4M5MqwEqeLUnCCFf3aaxFZwEFG1dJruN1/oJ4dydXoL
sFtmdbx5dtW8TjcKI+6ak258qGsYpwEZKMZWK4zfrKd+cp1+ONDZdeqjOjZcao8nle3ZHSyzPt2b
yT8lEXWqbS7aVvxuMvz5ESkyw6HUEe2e3YV5EI6+ZKX1eUowH+E95tW6WszPGevKuUCdCtprWJeL
OF3cV0+/voQ/GSh83W8H989aJlOfNagH2ubU6iA30RLkwKpHvKX/3mHOLl+oJV+/o4Y3U3UrbyLT
Oql+cxRj/jVnA/KHb3N28dKwtWU08G0GLPtah5mwCJ51B1dpGbR3DbCIEUOvHmAfEgP1AsseX3/9
Rf9SfMKw9f35PLvxoiZRkTQYpyWxj2E5i2U2hnPwXJg8hBt+PthcPQzfipsv34xGIn/+1qM8++P/
sGX5/5se/mtDhrP7rwXx9y8y/EkTh/d8a+LMFE7iL7C0UPeYwwW+SOGpU7q24VAc1MHF8F9+8rVQ
SRtTeI7OP46how6eq6Z/NHGMdzrXyfdpfJIrR2vo7zVxfrzv/2zinA3SIQgF/b842IR1auKBa6tN
i2pkk4YILfyksjfaEGWbdPD6hWTduepCylp8iW5Rhll2TFB2Uk/THlvPTlapEz1LSz6Xpls8TK2R
YEw18UlSI13EWpCvDZt4qVEXCB481DojwrZFomX42PRIAUXJ3HpNJa+86vqBQldAIqdhj9YnOi85
jNiAHVSVwnRwa2f4pxpafd/JRF/EKJpXfjpFm7pDDjSYpr+v3OFBeQnmqkxUy9bL/DsvFxS39CKR
S8fWAXIOtbVs3ByEvls4j1UMz7FNVb0d3dHferbjr0sfUbQjp3Hnaz5hTdaEtzHxSdliR0bKSKUe
Yx9f5xRH6o0MwG7t1264UB6GLJ57hPV1o7Wg25xvhzrUtlqPTJKiMe3WQKcqkajiE2KtTS8ytJh4
5zrbKNapgvxSqA44bcRuiu4swdVlNbEHdONuYdbhXSZsCJOWJOyKiiOIJCPfdiF0L82E7e+3U/gx
a8v8Gd2Ti9kvUBunGKZLSd97Ofq2PMq4GdYpQqe157GTUz5hJY75nuJstDIaohEQajRYMnUEVIHI
1kqIgjD3ekSurbHd7Eb3vTGMD1GVbLxREXpapBL3hH/MW5jqdh1GqICFs+2t7JLLOe5KIC8XUk8v
A0BOdVhcdiIAld/lBgpR1JdNTXW3m2iId5bhLGw7U/d5PNTHrpXprVO39oInExvHNvOfG6u1FkXZ
WXtoNrgOpgKVcaCXj707lPd9T151FHYuGj7PsagzkWdhTFW2yAY0nMkY149dh4zOnYDgCw1Fqp+b
2dP/rSnx5w3w/8TOjeAx96+nwVNav8SSRcebbGNMAR//+7/M+R1fJkGhv0OS4bBzpfz1tSn9ZRI0
zXdzBDYeHE+Y7mz9+jYJ2uY79Brzg4yqrSXc2Sr0dRIU9GrYA5suv5GimsGR/kYn+8dVHVYjfsvc
piHDXfjsQ5i7v19AVgif/LxRgJ2CYhNo5mtV1DeJpVa1Zf7mwWzg7PtxeUBsIzG9LvnSc6uJ6V8/
23xhm6qyzEbE5nAn3qIVWJmt6d26UezfelHYbKWPdsvTQUximJ7cjWdrj/4kgoN0Vbcevb6FrCrq
29r6aGeoODXXl1svaqKbYH7JrMBZOla3G0owu+XU1pdWpl2b6EuvZenla1n2sMylASUo2Qd9m6z1
AfHbUJjiqL69+IA0TYf0AKtEpltKAhI8nSC8AR9iUhjePsiZuKOURLzGDl7aRPtAXym5Mer2kzsJ
YkaGOqVsZYRbFcZ0qAb9JJhyt0NAEKLR6eVll7rWxWCn0T7pYGwJJyPmB9tJVFsO8UWlT1DLgH/J
ncZlr6EuHJWdIZ+tjLu0CfQ7t930pQeCT/TNTjeS5hYq5WXoFtNx6gsd2Q0+40oU6a2OftlIY/Mw
cnmWTejmK0lYxg09c8IgbKpQJkrt/eRlCl09L1E/Dvt2mWZaCQtrZwVZcy10me3MwfF57o1khNI+
2qc4o4m1cSccMK6p3TumFEeWXv62tuVp7Pp4lyY2uWOi2OW1yjZIHh/kmOr3eS3spXbvG6Z2aora
uO9WhtYWByM/9W6B72QcuqMTBOTQ2I27BTHaISpY98Zo38sJxrQbTu1G0/UHow7gLq4qPGFHY3T1
YwMNe370AK1Kw47iInSkIppuShMjjS1oVHuj0TwkxbEtnf5eC4JD2dn1RTJgqHEqvXtktv2AqaLH
IuV1B0PHXV35znboh+GuGdLybkh6NLdijy693HcVUgXBjbaj7fe+sFNxbGJdkkNlu1dVae8rfSq3
amQ+LlBzP9Akc24MkW5MeRj8iqpu6LvXLZlW12WaduQHDdF6qDMIW6ypDn4RaNu0FrsmE8PN55eu
gX0VSwUG4I//Ffc4vexewm1MWZoYplSnMoG1brtl/J4jLN3KAg2Qpa9jER8tk26PF9Zbr213uQ21
TUuAohmRd9/ExavA/kzScNqT/1741zZLGuqeVO8vUjgzHUbeq862u3U/ec+2q13aZaneB5X2llRs
6JNM2Uu3gDKoVSwy+lTaS24x8h0KYR/7LKUdG7DQwGh1aLuHcErxj8wmEtFZxIaPySnygnstC4fH
GEJgIKp2KRQuXj0uIujcSllr7g+QaYVtYAkx8GR7vrqNG6Vuc0K+CncAszK25mVdLSsZsnjp2gFR
ftGn1NXJyolmzWzfBzfOUI37QMbAO1mDedOIAN1KdvaY3bOLGXFgOB9UjECaFSOlYZOi/kS0ZmRD
JVBpv9VF+qluu63IDIg4MBtuQl9P1xTn7/Km0mcwbjQa2FJa2yO09MKIi3bRJEGwzFFX11Hzz0rL
41WRDvc0TRQxLaG26T28Iak6FQ5YCUMLuev7OQCpsqcb0BAPuYuT2TQtezHlGjzyStvGiG3fp6A6
LV+jbBZSwTGs5ruXz/8vQS66RIQZblKcXDuptwp5SF7cjf54q1ktJfu4y47SDZJj0cVvfN/brNfT
Q9/b8TKphjUy5mlZpUW27n0/WZeDqm/LLDxgtox3Y2rcJ1oUgWPLgSoVOBRS0kFH17JuaqEfTeLq
mnLEiMjkuJAFtgD6AM1xMIPmyFLGPZQ6VAH+K3PN+fJiJbgnpmYkXUUmK7N3zFPOpDd24qnvo2TL
ou59iLrvkPKWld577ov01EjqOtZnbyDXWvPKalcO1Z0nxuTK7VhjFS0N4ohUszvbDkhWrhBYY185
hDST7w2RXDddEF9NmovqqO6Og3L9BVaEFzHl9kb2ZkoMr0+vuAJgoQZRH7O8few8ujZJmPgXtoUo
t3VhrFSOS/GwgSIbJWZ0KnpazlHjf0jDkgffJNYeS9Ft0cgnzza67SCsfD/0sj4GJd3s1h2On52p
mg7g00D44ONxvwxj+0FF3bCncY243rXnGHWz2RTznB5hR76Z1JBuEste5zFo78l+zXS7f7Q7uLv9
SISlwfrvMW/HYgsyEmxxFhXsIzJjF+naS2aa2UMc1u1WcNNsrFDvTqZdPGSIyl69fIqg4RfFfWHX
RN5If98FwUg4dOuvApHkD7WaE29iIV7HmcoXjOOneKw2VWJhn9DH13oYn3mu2Q9YcaeNyCYI6gZE
FD1Epl70eD+CzHtEOYBQtMy0e6UAWru9r11hmOVpKl2xLxuoE7LRwfPn5oecQPmnviCLeuSeu+pH
NmAVOVSZTY9FSLs7BF4kd1qbgU3PVPEyAFNg+f3ct5ZaGkF1jKBJrwu76E75KLU1nrNq9fmPeuF4
myHBdZUoAB5alt5+fhms/0PUeSzHjbRL9IkQARRMAdv2vmkkkuIGQRnCF0zBFPD0/+m5i7vp0GhG
0qi7UfWZzJN1QV6apNEJy3VQiMasimFor9XjZfFgmAaT020yN3H2TV/B07sK36xF4yZX43UkJnVR
g8+AOGZnKD4dUYIdzpNgHTjzH+nn8uoEB1/M3jWKKv/634+y0ZRXkR1tDpjCHeOzmAePmF36gKIW
mOMeXpOy0g5cAL57CyyETeto6ynyoXJK5b+6dHXaOC40Fjt9BWvjXPNcPela3kwbZS9BSeSgH3Xv
skqLv03MNsspgrcKjm2hrY/JWJDtdVlfvVz16xyj0yExDMq5J9cYktyj8XpSNYuRJEKj4LmpYDw1
UgPW4uTMTDWe6joDAeK45V76TbcpjW7u9QN1wFIGiYffrWfebWHMLq17OHAFEQGVPvqZYFbk5/oY
tAGyFEOWM78TWdijdl4R/muWjI59dru2v4jJk9vOWljAhaXYtBZI5RlB0j9CnRvyPrukug+pbZ7+
e5F58Ta6gufUwf9pL0l0HQcRXnvT6WthzlnM9dg5TXcKgrF9L2E1K69yf5XV9FlL9ZEp1CUel+iO
L2SNoznLn6LHSzaobut5k+LKKoLdkA8tT15bPrt9jUwxCP7890+Vh5c3N/HFLC1B5gBCPkVmnnSa
rmc1+W+DIlmznqv2lkdFdPJbB32n7k5lEw2v3oBlEvmn+F2S9hpXjfONT/YSe7Lcpz2+/rolL7RK
qgd6TCVbND3qnoYFWphQhqcohFkz9EG2qaekfG4F+aG8RUTdN9Mtz/OQsq0FxGN5wW1J1Jfbjcve
xoK/buk8r7G23assx3qLYP1mT3gP9ITApY+y+RT4bCS7uZheMBkcGfWMLHele/fwkVC5Vf0JM459
YWwEc0438y1Iq49BB1eyJscXVfEL81kjGTdoGruGGHi+oz8C7crT0sScJkFav+rud6aS8l62ot6b
km+Zyzt8f7yxd9OqhozPhiy/YUAwmnqGrfD8yVPc7BcZ1kdvkZcyWfQmU2baTo97asrBg3hzeDQq
Ndf/XmbXJFQFAUGIbXGopv6EVmK6O1awAHcutv0MwFl5fvHmzXxJR5AKSe0wEllACFROwpE2+90V
e2KKlkqNVztK03NUkqXgyOTT8cMIWW/3IHL6tzCq5s1cR97dd/1tqIbmxIeZHSuA8qRCHtqwC7Zz
4nZHz+l/j6E7302inrLFj15F/6IUZXmnPaIQu+I8+M38zX+yixip/0ZSTILBKORLOaZIU8dsPqc+
qtHUqTRuYaxbbqPHU5Q58ylOcDKXA5bgKsHFqX0fekPZVu+N0O4uqeJul5dVdnXT/tsbHVCkyJQx
Oy3XsEjUvQladVePl8o3pJaH8+n/fyqNyo4zF2uT33knnL8eDmq22woklIvZjPKUl0bYydZyY2uT
dd50rmyOnLoskw8VaHtd5n8JyAQRTqhFoazsw33UQz2T59OQ7K1UuNeOVBNaNLBWfY0eTOFxnmvG
wfVIfUBsjv9SYYiaRVJulOc5eJPmARlUO/37yPTyu0v78lm1cUqueN5uwiLrcDLWzTodlgTpmaX3
QVPNa+3Z/JytixeC2Um3baBBjHG5rD3T6rfO8tZD7Za/6hnZsXF7ghi7g2qy+R6Orrlz10SrqcJi
PdUtNOo5WfbT4wFIjR5fuuYHBW1IPmrEgailfSuGBmaj10z7QTfLJhE/gmwI98aegmszsa6ObTTf
cPTbfBuMAwIDRSlgm4KpYIUeYIa/l4nGOSoPj/84x9G5KYbfo5x/jI/WOeYgwxx1CrCZgEpP945X
Tr+9GpuvP2LZRebu7JSfZnjCegtmV+lsmlYsz1Pp4+nKELgkRewRmhjaQCpAUdylqFGPzCPK7xBE
j5N3wy2f8XxZlCHbTjsQFmLI+OH8zDPl3as6B6fRyIsb58vBzbyPZirEKpt5kv3Ryc46d6x9GaWn
iDHoeRDOuZPza4mtf28vrLCDqXFPUjzuC9t7siddvzAW8PZWgSIiD721WJJH4Eo7obmct6Xu1S0b
QCrUnc8VIR+U8MqXT0Pmn4Y+DIEXipTaNP7l53H1tSBG5HD7y2XF7xkOpyXxzFEMaieSxaGuUuW6
qLNmn4ZpsVIOGZd2kh2dzKXUabJhn5gO4GwSjScSstqfDMMPdLf58zQwmG2act4CHrFWUY/JuJ0K
Hx6LWo7Y4cut12cNUpZ2Ym1KJMTyNQUkkSrbfwMf9Kq6wGzo0S32uMM5X5wIT1yHPqYGQxfXpVwP
ifUx+v2xLG17LWfyV60cAGVvoQypv43bvYctbkZT0EnWLsDkAe6wqpO/1jA808J4BRHQ2q9vln+p
tAaEd+2LvlplOq3JEZdmPVZZDA+mtUgVIAagc64ZXjIs8A2ZycJ7dzwfMEzpE2ZDY9MFYthITuoD
o5Sf+AvkufTuKGgXuPxvokckZjWOgGq/wEzlB0EvfwaZa1aqQRdk985zHE4XZ4lniMdVScrutK8D
5x5zVuFv/bE4+Hzq6YKlz1vpfKROS+dfw82NCeZty2sl/W0VRveomP+BVYl3UZlApHXwHtp9iGU5
IQa2TeS6874yby7WrU0KD4JhyGCljXA+jbexKG4maAgErguAbdmaNROG+grvkya8oR4ZynZVs6r4
qPLJEKOHlRO8as5FD645s5bD3P3Wvs07uOB2d+Z2g8s9p4mxP5qlfM1gipBKka5b1zAbkYADtb71
ZRmdxSDugUHHtyzDxU1mEntTkgYcgdzIU4AWyilGcEh1R/wPH2DDzIPcET4LYJ2NbrpdX4icDK4G
KM5/L16UNad66iLMUlu5wHcWRQNCvxFQp2VzMTr6OduwRcpRfk1N8EL4+i9r4MNsSH6pvOhSLIlZ
l3Z3qppk3gKheoKE8CbG6OgUVnGs1LgtiDg/xfS3K0+0467Bx5+pkOiGJicVYjt4/d+uz77sGUrE
4nQ/82y6h0b+iIrhdXKwmHhR+2oszPzjhrbnK/BnJooERVHfc+Av/tEYuBBenkN9bt1jntjki/WE
RsCyn+mPVp2Pt1wW4YdknLJKyu++DR/BCj4TiNdyehi9p+PD7jy17eeShXeV58/p3LxGFHeXrvdg
XuQcD9a56JtNEvaXGpvzuomtVx8Fs9Hyy2+mv2IRb15JDkSX/jN98g/AAzHaOcSDh90mEukBsfJ2
okFZhz6QwdwtiYUlQUI6i7ftuvoHFA9CD0L8ziK2oUDU2uzsxv2ZjsFyAjoCutfmAwzKMFsLTz8m
HIKWDve4bfJz4op72WRyFXIq2DNCeqtitxEGA7Ljvn4t5t9SOZj0ykGvuIt4gOe03RtALwjIltfJ
n7ZBTr5ZZ2K1Bne0bEql1cprf+ehjYekk9+1lV6jtjzJMPrBjIKtlkVOR2rnoNmabl5xF3mbBSXP
7H5FTlltnDL9s7DnYY2VfOP+gXRfpdjxstXyoMzotnXWacGEpit/laQowHJL30O7fJZweVaDDZs5
NrAokuh5TKOvImYBpbXEw2p5+3kuvu2lKNf1A7+QZ+HHsgSvSzZckTnnGzV7n9Owa8d03AwNIZdF
7nw1Kqtvk/J+WLYHttJIgWs5Y34lwWloH1puXsOVk5qVSoAqx+ueCkb3fDVxC3uF9ypFDM4lW6AK
ZMBKmLHodRcBqBal92v0xIenKgVWCF9CIOFCKgueT0B0UAe3vGzEcOVEqJeo3LkdEffFKEGGEoOh
mkM92ASzdC4T+m54iR19bdVMuotVl2s/+OlPC1zOwP9XuM2/zn0CunEpDIs8Nzn7s/jbSMkqrbfC
lZz9wzBXF7fCsy+Gdni29UxQzhzYW0+iu3YQdRQGoB5xmASUYRZ2MvZuVuiw+iy5ykqSjSqXBZpl
5FFVdsuBUM2HoEqeSzNy1kDuJ2pQbZgi1/c2jDcsL+OjsFtxrsaW3OU2itbJTLoRg9BhTEHnsJ4A
Qptb+wKkAuaJlU0MF4CQWsvlNVM41PspWhk4K5/ksW0CJ/ZXyhpSrnTeKPKGNDSCiL2ZN4XHYKIg
lWpvWTi7mp6wFS+gcK1N9zm4VyZSNHG+yzvd2sE69vp9WLWgmUYfmOc0pqTNji3AKLJpqtgmfoQ0
FibvQGlGeDZmFhkgy7cxaR8YwvAZuhESsmH2dks66d3slPbBwgfvJ+Mfu1zEJcR8/dRl79irgiMP
0SGLJnel3Wg5R1kK+RRQi/FjUoko2k61N/2KXZsWnb/1OvEbMvmqHCo9bYE7+O7apHq8d/ZIAKpf
OtuSiRky7mXnJD4Bg1IhYkqKmz2HO/x8EBTt+j52uyovkXPBMffGHQtJbA5u992L8UfRW7dEcrNQ
5f9Ly+lfWECi5XIJAGdlr0OKsa3TydqWHZgRzRCAYnjnlH11cPwJYwpPdYeYY+9pi1Ww+OriPr60
08sc2f+i3vsmpfq5MfM3fjGsDUiKVq3bXzrZOBffUsyLljlmKWlB9DWkDUSzOAcsQynIhmeoPsfW
L3ExWjK+VQy+1qFtHG4T7wthuwJoHGwmUYF+h1+7x7yzUoqBsgksB/Iqf80U0m3YNc1eB3m4AUVC
iIGaoKMV1X5wmgtzdmdFJ4zXMknkNsEoGUSzu4JcsfcWFL9j4VbbRSgWsxCr+JblQJLwMHu59xXj
SdqkdfoVUw+vsHUdPD1Epz6qoKUzHE7zgaqqZZjb5w+A1Dg9jxL6zgSXpGL6dQh6RtkD7R5y3UJw
mps83KmUvPTYkT/4KgYOH32dVHJjLxZHToFjRHXVgS91fHDS/q7iouehHur8CdMiLYiX27v/+8mk
SsRNwGjvmJAsyAdTocrdpIQmhqUy52V4ZETEVnRvPcveqCI908qzz4lFsk2kvvSGjMawq05OHsl1
PLlcAmJ6H5PJeWrd8ZcdFnu79b33piLhchaMLRNn6N4tGpn7ssSHFPkZD//kII7G0RTN9tEM7L6p
YZOzSInkyXV3L0PRgFXQv9nUYFNV/c72A+hMcfo7L+PnwJDXkdvZWz8Dj06mU4id/NdUuX/qspLH
6PGhM/5aLVpEO1W8ptGcHmeNdbPSTfocxGhJbefNz1t58aiKtv707djvhcgIt5AYJRM67JGYodEE
X1Ux75f+oYh/OIjq1B42nQXprxW3jFnSCsPmS+Y30WZxdL0x2k/YtzDhZApl7+3Hn6XniBAuEinc
uD/hycNqgbrBzwLEFjYjMHhBxIBy+Qaywoo5cSZ21TltfdDOdYzyYcBq85+nNDHwWqABrcJM3N0q
Qbgusn9tAawumedD75TFwWXGu4r9zD6X6MnXnWuAlLDW/6En9PuTepJVP12zPKowFcO8n71pb6HN
2Pe0XutgkARLRVTvcSrXWMXUBcQVgi2voyTzIBqnNG1l3NRnryKHIbXDcUd5SdZdxaJoKmJ1CnOg
6xVJTk5rWLNBux7qx53oqm0g5Y7/btgof5R3zZT7juBmExdgOzKoQ+gGfw7NMjIDnzhHY/Iwx9Rl
rePIV83640s6jKnzGZ2DPdNEizLdxVX0JUbP2k8S1Vrat86+c+VfTy/9bvT4KH3l23dHyL3wK/0q
o1m/ujOrwjkzzvG/f6wdTMF5Pv2SVE1NL/1HaU/9ZsJnergdVLyvjGXms7a9j4JhkMHvLKQqH7EP
RROIWxiwGkIn5I7uNXzAghx7woawyG5D++fbUL0T2HuYFUskNhiN15awy6Nf9ZumduA6C/Vai3m5
TpL1GKNjFhTdDRvtpq8Jlw469P5tColb1664/FlSOdzQ56DjYfJq+26/9RKTvqnR24sxtC4lPpIk
bKpTwOe4khBDQORYH2m5eGv2v0SzuI16dhUQ8YAFTd3l9mrEUU7X18OvV/O+iFr5ipW82QgXK0Po
2Rx+PZtJQJiyoImoFPSbLCP90xvpr8cWSx+hxw/YSgiSDMkiVCKmdCzX9340fQxw/V6WDoywPbEw
TIoMOGLgnxuRLfexmJpbSBXOUu9ZQbY85wMJGFmUQX9GobTulCExYwKxxXWePhlj0icofh/RWMut
aBLiJpJy67hm/CXT+SmjMeYY7uTJscSaoGu8MvIpVWhdhumtH5pwbVninlXl5yg5dPw2lje/Laxj
ZdvbeeL6yPtbD9axsnkOgj+ESgbbAef8j1R3GhyxrdZ4uJb7JAu23/abrgOXZjJN1n2DjaNPGWua
k2/IxZstOPT6HvHZX+US05a7DUlOnTovUxuhhbRo9lIuq6bxXwF5k5kZoOla6vhA5iOLmvBTsBQH
YHDS7FAq/qi1bTPrahLAdqPTLQR6xT9ab27Og0O6CU8yp+rMMNbLxGms43uX+eS1OugZTFIce5hL
GwU1AKPXz8IFFq8zdjWGfe+LHflH1QLhCKr6muERZzyv0L/34z2JsMykiz/v2qDIbxoC585TVk9F
qo7gPW4L1rHCkb/HxHLZsQF7nK2dWVhbh9PwnWBwQsoxxofaJVuvN1F1c0OEz53rZfuSim0zd2yI
S+YM0zL3Z76tmxmD/S6gg1+bOmVMK6MH9U1/1jM3G5M3SWhEPd9qBFc9pY/P3BLYfgOP57GCy/Li
ubW65DbmPfOgBdJqeIhMTFM5/p5jeQrm8dOCEVXZFhGZMqrvg2dDeJrlmgHWqp8t7CQh8QIExkUq
vDcPiqsEEA9I+itq+Iq2qD62gxY3xQxoFfo0Q93jMxbhXBBmFp0rNaC1imFuadJ8tlDHWHfC766j
7VJ6fLeC0T1hZBlXswz1rsiCd26+fDVqLqWwm/exoTMcC+uvn6eAGMbIB6JFbOEc/JTQplw5irvi
EIeZkezT2evXrTCHdkKnIB+TxDFKzb1n1M0map0tMPh64dOxeTBS6+J9Ke81g+8N/mn2hbl10ray
N1UaHUeum+8kErtqYrc4euscNt5uFN0mMp775OXzriq29sLvCVqoQkqCWsKuaHTrYKQOs4L1BLp+
0/lE6AzxVOwcVckVdWQD+CZ5miq+O7Fpyh8zuUPP7sJeR8bMTlgloSCcwxteKnudNx24SJsxsoVU
5G/NoGkpOapmFncXRA01eLs5vOaDW16aCUDtqHJnm6es85dG7CvGkUcOxT9xk3xg7KJn4NLaFCKo
N40ze2zcWNIFrf/lhP3WmYSHmNtQxvqz3sKSSzeVA54uH9Upilo+dPrDUmR/w8lDuROnR8QRoMna
B82SdYDxvSdPBtR9glzvKQ0csn14qSs8erPqxvOcTdZqxvSCs3wUOzZ8V1d5zk626b+AR4fBT6oO
MnooQwEwhYX5VQ7zWYTNvK6Zj24hXMxPeT3tfNqBeDLDdRrUVkxcwvnAVy/UjylZtrQ7Px5+A0cG
kRcQjT3oLqDsRGyUED6AGwsenyFzJWui/tnHDrpi5xEfej7EiIOXrMrFI2vU+mwTtz+5DfKHAK6Y
/pMaQZ48xd02rVCvuHEWHuoIDeUcd+wB3YJiYHRO/72oJFZEiA+frYxYV9HgrliMD6f8MXZglnFs
+YWLV/Z0R+iP5qiXT1wh/5W7xTGLysGivRjFBvml2iK5DZhhWvjda8e6x5I2Oxykv2YvimQFuc3g
cxM33lPtqu9RNj+8qvI/csWZ7nfPQR/QE9exzUwQSKUR5bC1MfqvGFcVFxorarBgwfTIe+DW08gu
xfxqCDtxda12rjU8QSUA6WqSbRZgEVzwD06TxnmfFNXF9+GV/NkzzfnOZHFuQUCefRwsAwPbH1Ff
oK5XXnvu+Fa+Op+Zb0FOqe2fczzMb65y9txK04tY+k+7k+UlalOzGmSwK2piP/NFgLN1E8iPS/OZ
TwSLoqx+ch4vLG06uH1jsZkFLA6crdG2m5fgVmhmYdXD0zuMGPUXuG1txUDa/uwYIG1U1efrMS85
YB/tgMJfgzQLuH3Jatd7fIrWmJ5SyCbPpU3ok5ssPxM+gZVRgXMJIKJvC+kpiHMQvIEPOhuqhPBS
s0vA8WhLCp0RnW/svPoja9SRJ52QCDkBM2V9+t+PBvanuyqyfnuyCU7DcMhqIpOXeBxYSHGwxqVH
8m5vdstApVxRGInZ+u27HbEAffqYsm36SuKKQpfxFs5xsx0jEqnCPoF5onyf8NPqUlRderLC5R+4
K7GbZLwvKpFc7JatsWdlP4euTXd27lQr7KhhwJQ0Fr77Bx4Gxkn9gns6QEgY3VOeqX3ev0cAEDdZ
jqGyQmG8yh0mrAPaAVo3/IBDke1ae8rvFhdAVs3WrbeJfB3P41S7H7OfHUsweDgsGnfPYjn4oZJk
RsgTnQNajp1KUC/kUrVrZSxv53UKuUWXr+XI4I05PAd/cXHqcZeUfb8afOQQk2Pv6xosYFua7kcS
G5vA5uhgS74ldm+D+VzCixTQiR+QzErnNtdWiAWXHThby2FXDqZa25qMr3Coj7CoiYavYbwPaj46
Y/prrhEEd0VjX6PEeRspo3eNxKFtTf4qlY/vJEqpNZr04uaJ9wpo5itZuUUVt+smS79ql/Rmvnn6
YCb5r6wal7ItYFAVIrierIOqp7c56MvTmPFHT4Amj11VumAn9RHzb75Mz/5od3yOoCnTTB2z8ixL
zT3mNXIFsajasNS0jh1P3QpO9p8AjQ/faWox3kx/49vgMEfj2kc5etfxT0RjzTLqhGRJbd2GwUwf
8tcd5nkgEIJstdYo9jYusXF405s9OlwOgLw5Bez8fLJjx/qkwqQ4LCBPGxFVtAwBEq6TXwzkKOtV
0bfqxmB2xXl4z7MBLihI/IMwJK/N6hkEOfhgTxISnadyJVLDqMGFzTPk0AGX+uGebounZC6TnXxY
79uIj0405d5vlofCkaghBhg7dtNfXFenSrEETyOrA0LMr5/HfG+q9NtvuJt8Cv5U293N9eQ/OS3F
3f4ZcMyD/+OSVUCj1j379ZXvIIfM68Oc75Mxc2nymRYB/JsuS8iwA+PrAUV9nGXhxevaq/LIUJ6S
U+jyIGvClouuO2tSa8yCPhGqt3XhhKYbUUX/a/Yc+wdv0V4tHGlJmiyX0VSwhJF9BU71VQd9eGb8
PW1Z9BLjwhnd2VPCUm36Njoej322dLccFsUyduZqp7pm8OYxFIgHB+0AFX7JXp1YKK9gAulaB1Tt
WxRv0a5XKywZgD/QTJPbCao39x+U2XQBXJy+NEsN0mQJnhQG6kvL3k/UHDid4zVcGCOfilOsIydM
t22ccCVV8bgL2NuX4+hehvTnwDJ1TFg65ob9TJCactNA4ApjQKdDOL2VmjkTyxn90tScwL7LIiqM
wmvYl7+yBReSAH8M16p4H3reWQ0Yvi6TJ1u8F6kbHjOro+JHPFdF00vVozbMa5lsgHNs6H/k0SyF
uy9rBXgesPxq7PU9dOpuW45Ws0WBOL4bx3xldV0zUpu6bcgHZPE8rbqcPxDtXGewkk6R2QNNYUD7
YEuZOjwkOSgUaZuTm1c5cFy3W/eTfh3y/C2wK542tx/3DWa0yAdNnsfsYMZofEvi8cOnkN3Q/GoG
rAVC56IgPoKoh3G+wSemlY5bVCrWcmdvx4hOfk+6H1aRM7UbFRhSBtqguoVj8Fbnxbs1TfL5sURr
uB5gpUdb33NrVLmaGPglPCPmes/dn0mbREQpgSDoDcKtPNhD/01uRSUfM7mEcQ5Zo43HTsyf6Fu9
DoVjhD6xtNwdzXq2nVqvO849xXVizTtqLJC3VkKeKlMsBqnorP574UH1r2kd/nNNX+1Kf+pOnTz6
K6G74tZrZ1XLnDD4KnDQ+XhvUtdQyEv/BpQ/2cdJe0cw5p5Qk/RHaPigbGv3VOf9zzjI81vTd6ch
b25NGh5Ce4RNoNJrmSOLoScEXcyhpn9FKtg2uiVHT6DzAbu8DYqG5Jo8qtfUsJwcXELEFU5Wfcos
/ztrq/CoXRPdRK3/DmH35Ldw+IVii5vkBcddjjRMCztD1QsEw1OG7vzZn828nlsAcNKjRCjb4m40
1IOYHXPh1IDrkpIUPsEsOc0XKtikuubV+D7GrJFghTJMS+HzLH5Iyla1AGUIAFYUD0CEqcTnEnnj
lgCpa9vjTWWNxlkSZuNVstzKBgcmLQkZVUvRZnEy7MYkefWTgTjvfLEQVE37Dv4RQzYRn7LQWfnq
wymFdw/d+qXO61vM5jjJh7/GJQadZ4OoNrLHuprCBtj+4vCpoEr9nLlkV5QM/3zdAQOq3Dvdxs6L
imqbg59/dBx7qbIn29X+1S4V+2f5kIHkJIEhMNmmM2TZslNrWnx9kHrZ2L0VHayiYUWi+K5K7vRt
5toEBaekiFbCPaevlgbHRMharCxrcyzjKj3wNGTbzFB2AAmcn6AYnwYNVBrotd6yUYLaMWcWfW6r
10UPJmWQhKE6Vf1q/ERQuLBmb+xn5sLZXvekktJDoJdZPHfbpgf8Z5zf+IY22CDyQ1OI/dzQj7GJ
MxR42C+1fPBgiBZgVC+pyf3kNLouPPOecUHCudIFRAuonEurLAjf4mElsXUOmGGipo4SLBUx2SdM
buoTG7iXhTgNMXhcCothFdenHOcICoi8QD7BnPInmpW7n6PzVwNBcZlb/RIUlOvR8TTb110hnDU6
gC1lRLOxH0BuPw1wXVgz5EOpz4U92lsukLNJkohgdwhWaWy9eCjFT7TnQJT8hZw1N7unHouZ0Fh6
26VxuRcNMhj7sV5M6vzdcfp2A8bKrPvH/11fHcOIf1V6Kf6tCpu9IJhjtJKvaBkwUzg2O9h4jFH5
1H8rNvFrLTXFWDht7JYGJCss0rlUZF9C9FzrxYFO3aYJwZMtfWAHF+1WeTNrfs25HebHqmaCBOoa
dgtrrCjAB8dj/1gOjs6uhAmeMHVJifnQCLPYm/Wco2n6IePiKQid19FCRSoeBtqgYDo6Ohs8s+6P
RpFZrCGYLI8ev8oycjC76I9lp86+n9j/ig54uHvhrWueMqpy9Gm5cy0y+mfUJsDCYIKUtUucoLIP
Lt9DTtphs5TkjhipGaDPy0fgTlRLTKhyzTGoqJ80c5c1klawg67ccEvvZbi8q84LwZAv83ppnoQ5
jwjmmVP2JMcI8StoYZF7wEu2lpqaDRGHzHqn8qsPSK/sIvXHokq245QkYijfq0IIRiKUxZKnaYOF
5SlL0b5Fhf4wM0VO0ifdzyDire+BR3PPOGjwSWhITUOP56j6NY/Yv3RzvxFtEW36RSZPknzbxfGr
vdbe1uHRXleyaraGMaNxwobAnPw5i4n4MUp94qecoNCHjLo9jzxLoX52ctLXJWJRgJnghGgeQWR/
XKwm3go7fwnC3w1ono1HesC2/OyADBxEMFE4PoA9NYMDunaunV6aYz7JN74SISP/NN63LdqDATnV
ARwTOsFaZxys4nsRNSnAMUMVQX27q1tAtcA6iABPCENCBL6DLPCh8AwCGtoHhE3kOaP1vAz0HiMg
y3rAjFo9EcHtB694DtydHgDxVC3CLQvI6Cb3PpbA8BEhMF8Z74fps4SIBP8iOEkwaLDhX9RRkDlz
Gow9HFqcHSuLBTWwnSY7BMnylEuNVtCm8OlQq+uSghqx+B5g+JuTyJ+Uo8khQuUDV8P7ThQz8lKM
DzfMZnHnZJ8vQCbtXHwtLMJ3S7Sw1WmK/ZiW11ko/+oujb/D/qZIJeh+MqEmj2ls2rUJC/cgw/zV
RAXA69gmMYgoqVVdLvktTbsz6L1n39fqPljT07LUn3VTMGMuGcdU5jT1QOQWooLRpku0jwxQ9/3Z
0f7rwzR+wuzzP47Oa8lRIwrDT0QVOdwKgRCKk8MNNWGnyTk/vT98uS7bOyNB9zl/VA/kYhGm0EDx
ODH2S/J9qOgxUhpyichbllSc47L2RxPzDjhRFYL/PSiMyYpDrlozQJXnHOjc0Wg5ySfct8xeYQc4
eUasdBy0wQ7UeJJO2AJTDJ8aSatrRGMP9/4pV6d3XZeMvWNkXrquRmhUxvdKSOCehoyXFe3KM4V9
W0aiYCYfTrR9UZW66m/kt5N3rBvX1VqZMRXnNhj/yIMHFDG8xBBglNZCuQsFLvZuks2nNLF0cL12
OjSt8qwAo/pjz2pVQnnarfYwSzZ1lo6oXCeRCnfSym57xR70flbOdUm39lYv27ULgh0zqe5G7Jey
BbBPJq6OvsUlKVem8idk7GPAWdd9oemOnwwyfpqC9NyW3A1LBWtqckM7N++GglAgyS3rhP3qZ8pk
1TeHpNuhpI59XZK+W4X/SVuBERBTt3q9SXmDA+5RQsJKaq0fZGNC7rW8KvbEaQxE4toKVV0Irh9q
7EOsQ7FviAhYOuLykEaD+9uMKj4hTEKtbZ47NnlXjntsbmXyrI00H+W6eFlaAZJmi9+iP5Jypcow
IHZKINWQk6Uwsd0tTD16ZL9nsfFBzCFWKZsK23h4pZUGdG9hRcn03HWc2N71ReW4tQWbMVVQEX1H
1wqvX4Hs49y3wkvtRuzjhuNyaKwZbTbMiBnfyUmG1lbSb1XnX4yKkSE4lq7RMH2TZ5Nzu1ie3Isf
MzGsg4Lgdbf2Tkw8cUr4yNWaLfvAFnUpBPMhOuuqFuAVW85kvkkkBKIgOeH7oE8Lr/cdbol4rqGj
OkPrT+liMIK1TZiXTh/YlvrlpLNnabh3mI0KSXumAIPdBBBsVxQrg9L8rMmUl/Rl5PB425RSlLSq
DW8NIZu7rf3SjeK5338tc7t1rjnPiP3RebedW7LhePe+qecTRO8OGQACnFojMnNAgk3CWVNENCj0
k5+39xHmcxMD3lFP3uQZt6E69H9k7nkWT3FB51tHJLKP7GD6i8ZXWvlkb1pPVTN8SjFS3UFPwmnG
J2RgMIUgsv6UNArGunoj6j+gOIXPDl0x/kC5JDgQSwp8ufkvqzbTNpeXAjefLiGEV+3hNwqJ/M8h
qaB5YREPpIp5DDrnmmee2L3s1VoWf86nsGyA8fhwUbdoAYHPeB4mtDZd5VDXoXjz6hBePtfeinDB
SxM+VcHvbG5jc/mNM+FeG+mLmba/Hamb+1lFxzdRfYFgs44O+pwc4Nto2+mqI/ZzOoYfMmv8VQdz
8Aq4KFV8Io29NcuCgqspgTqKnro5vlZEisZrzCmgOSl8jtK9WSMIRw7pYtoJqoAU0deETRGvDV1E
qkZaK5IQXiy7QHfXq946W09GV1F7AvNCPjWaoWllWRyUUCq+e63tedukb7ZbgPK+QGqDGh7hASDX
xqBoRC5YzmMGc7vvov5u2dLT9o3QKGWdVm186v+Gou19FnXgiwVNrlm7rNUqxV+Mj0aXEONgZKcZ
Ys2VE4aucuJ7isoHS17BFSdMRNkK8RbNaPixyV8q4xFKcvY+zHVE2t5Up17klGiM9IcSmYqbsQqK
5UA88tZTgk7MrlVow+QU0fFDDwnRinh/uMowdTjjiMaXWCmFJCdtZX+BjfrTzO7YD2uyA7I+A2ij
RLGgTuAOL85a8pIbl3ESrwQIkvsKiDFPb/Rc22RC6J6lx50fjegZFDiDZoYN1/SrDZMjjP7Qd9Kx
7LiQtTSevaYbQeCy+I/FD0QEDc3O1noLvi39ksviaegV/QU+pd5RCC1JxjO+yXsGM+HnTtNy2yTX
WOvrjyU97Rj8+UJnlQ4bAM6qT6yb3SAtiyGNNaONdo5j/GpWy2w2Z+js1omyWFRNOwsx917BB++W
SvJUVdYNF/jMhcAzyor5XWsgUoNDV0mjPmEY9YsW9/DAUa3Xtr6P4xWzXaorPKhkjrcmEmBtmNKT
Xo3DIR3jCxrAMkDE7Bdb+1liYXwSFLGsdmBCzPqxVIPM8AAvI4qDBpHYINNqXSzzL+vfROUdGGxW
TsfVZORqNBYPQrs5w7TpVZNUzU1aZQkaiVfe5o1MBqHdqiL5oA+EIHY5zo88JwrLIfmNVVGB4hZk
LEY2pBaNIULu2esWhWA/x77J2vzUG/y4qG4/8cEerYoBYLQHD1IsuqgyFZuJ4BhWiSBySZFw9vMQ
QUyA8O9QDjUYO2mvtJcXUNYPTZPoN2GnlwvEcALRhNpZya5Xu+bc87w1AM6YEmN9b2nqaxdFwP6S
jo6zHP5Gw0zCtrc1CADdCJiFqGauZMk4dOX0mzSRinzBOVIAhrhH7j0r03lU2+eFQ3nUjQExMMr6
LHPUvVEYzDaWTXouhSiao4swWh5mKDnSNcSHvY7Fbp3q5I6lkv2qOqZYdO6TI6XIZnqSSEwxeZnw
HVqWj+gwPwHjXCfXQR+oS9FyVd41XcZHJKGGaoR8xEbG7y3FXFBR8tTK3AAl/j7U2I+APCjbsn71
hSm9MIdScgk4Ks1Uhaqy9GEaaKRtOzqRfXGJoyY9q5X5rJqoGEwgWt6O7mTKAnNeoW3yH3dFfXLJ
1/WXmmdCtDfnUWle8vyNfJEvacm1z1gQhlk0FlRwqSh7c6A5SRoQC2AKxDrbXSYFWMu0uoPM9r/5
amifWSx/yvCR0xjTei2c8W5Os5fFligmFtaV7GDlOsoiXDTk71KtP1Wd/Bo7Pc2SU9GE8sDRa20+
LTYjDKozVVWfDZ/EexMRQBNbLQ7ulhKjptZf5PxGD1fhJzlbP8NlslNwid0o0UkmWietOXIOU2HG
eztJiKnvyTvB6J94paUcjZ7EfE1heumr+FAYyrlcUThIeSOBtNM+SHiUtLcHoEI9EdUhSRmqmJZC
NeIbm0V/7HkzH5Ez4N2xE57mwfZSA5TBNIZd0iNN0gTmvhFEoDEnEhTnJRAjO4HiYDBUu2+t1q8y
jXR+VrNxxGsruKZMmr7N3E/t9BUFx/bhLX1gyKo4NFIfuVmcTWdUqI8FxrBTnyrEa6LR1GLnod+s
fAw31o7dTz4WuvKt12PlA+enrrzZifVEuVRQfhJic0qzop2RFGhK00NfZ8YlydTnaQB8S7Lp3hVK
Q0YPxeSZdUiYNX4iuIJdS/GRx0dIuR5+7J06CyPIKQ0F8hckWzS/XEPYUXMLWjZOSJEkJ8SdDNoj
J/JaVrsu93UJeTDrS6DZfKAq9ojWWRiVFc3yLIV/7kQSjzVq+zlfp1NrvC+2CdCU8dpHspOS4KDa
hygCr9v4NAwLb+Qn/dNtk8qnvEZlhst8sFKKEtDAglgyaqxXURsq+zDMjlp2gbIuzr4eFOH3a/On
ifZTmyo8Qsr6lcjpso+2p8exgNLVUXwAskihKZnSvtLRrNo42/e6Dbzc2pxdklVfoxb8z6hKb6gt
/ULjiqN3IXgzHmhB4qkCB3nAUha7nc4+nLQ0FM6YpzwTSrwUFks4/8EBgOMhLyvbM2Y9tCrnjebE
Q5IUyCjj5rQU1gjJNcEULTcHYgX0X8ouTk9irpyyCBdUhCd2dNbtAxk8i78BOa1Ei4HziEos2gvI
z011WHoC6eE1wQWRZvzV9gy0nWU4ErB772vqWWMCyvelIB2pmC23r+RxJxp5DGfLwIXrKMOOeAOv
V2maHdKuc5FAszIZvSfVDY10TUX8OYZaYjTQihmyVxtLyGTNMzEUDBezdGo1lnOnjbwM1f1eA0xA
TgIPPmvlbpzgfWRh6ndqx4Ko+czmXH+wpOUxRwK9R4M+4tqhNNB4yqP4U+4BfTuzPupiYkKrldCW
9Z9GWX8dXXHX2bF3xjfKABsUUVsPdp+5AtHkMSqXp0W3t/P9uCwF7EejnfICbdoMgjalI+JwQIBg
1RDoVM6geatRM9aAHOKE2qtzBt+2Wvehbkzw6soOy/zvf+WnPqvlBUT9lyfAcrWGFqopJSTYbtEk
OsPwZZnViYQwcA/Uy24bJ7AEeoWBjqdOZ8fFps+2nEaXlWCB0kGnyNxBvHEmH5C/vuhVb3pqwoZk
yvOv5ExQUJKSuCKXXyg2g5pQeIOqLKVQDVY4C8HiZlTJZLDYNVGvKkUlZi6954auh0y6GKgbbiJZ
MxK3VicD0r2RcGJJv5FdEoqvagOaa4pMDIek+6oYx52CkEnPFABPs4RoHYJslIOW9MJA04dfcm9M
b06s1xWJizHGs9tI2iPCXDBVGLt9jhK5IWXlRVWMoCOSbFdBCnndCGrfbhn1eFNmugyZ7fUYNShg
E6vfM/4+mZMuNT2lkqY304pvzv/S3xg63WDVwmyU+lqWvXZZ+owwD3lOlcauDZ/uFimWkzknQDqP
FeJbhH2KKvuHaRpB7Vqz4BUdLxJlsSzH+T2VkpTSTJIYF24iVJn7RpTqBQU/DG16jNTmJ0U3cwP8
GAA8WdotJAODks20TxbVlYeYWYtqmhQkh8+iaV0F4hZRcEKcStS+tdXqG8lkkHatROhM0MipjdBZ
wbvKl5FtWIMgkk6X3VUvsaOsM+DPAHAXC1Rusy1/wWJZ+2bTExWDvAS10C9thcGj7r06RwFIDO14
sGYmZwpnjmb5Av6gn0VN9PQk0a2QFfUNK3rsQ5y+YFjXDqbUCM9Ym2eOF303sIDuS+vDVqFUY5aF
QNFv6KUiSvD8tZpXdE9MXA7eVX21S1eltmUveJRcbd4SU5Lj0O/JyYN2n5DnaiXi/DankLuirHEr
2Isg2oGAp0OmxxHiHe2kYCskNZsOhanST4NUehCiUdARFDIsjsfQl++AVZc9chrE2lr0WsIiB5O1
Nfkh7U5ki2IHKcso2q7PU8UegBGf/DnANk0F9oCpB0AiFSDLK8+UiBK3IwYuB6slypdQtDgORFL8
m6cUk+7iBAulipfVyD8THTG9E9dTqEIgLXI9n3Ml+hn6FeHjvY4W6yJbFmJM1Q70SFj73sDyRXDe
fVRi0kOr+gPKaAHe/Ztj1MiFkSMBwTc+s524Y1cdliRpjwpSMFI0TvLwoDRE3pDiqbuGSFrXSqOS
EklM0snYIXRGMbhmhb+aYMAVKfNDQ9JrtAK6K0nvxsmge4zxBg/UTDTQYKQnlgQg8ZoN/dWcVuWE
0rWQ1RgADVobjinZ1SXq/yYTdtjSe3prJvXAoz0cF4nvN2cUug/tdFyi2TgtxIXstPI1sxXzxECx
j/PSDIp+oc3Y7hYvGRBhprGYzyXBKDB2FVf8+EBqhBSWnSaF5NpAMFdRtdcGxH/tmjY8e2A7Ubu4
Kvrd41pxTqiS4dDkRyZODCR6Agm9L7hYgnmJB3dV1y7oahvIInbmoFtA0Lb1zBuhjtx+kAtkeRqC
6mr4YwRfKfKEzMdl8p0paea3K1Ii2otW1AcAUXu5baUTfBMMtkPUBIk4n2ZfWyeEnT9JtBgsZkbt
Uh5iHzSzopHKwOrV9SvBWikeQ0WPjFuXWOEXZvbsOGKq7nO2bk2pm8Oo4LOQQYO9uhhMNML6fMOE
iX82jsQPWYYwKvBtdv48F4X2SKZ6kKqJeFtKoVIpi2fq/z9GrWIfHIdqqP//aLBqMlFl+bHn2EFm
LVWXuB6pCE318ZRoZkj1XBUOsX2RpBjFQ8VeUFSRCKutKgVT8WUtpS8p1v7Iv0j83jhqtOr6pNe/
zwjHdpRUfCWSnuwBBrl8R3NZbosirj0ASqi2rC3qOvS+Uh+avpdfLJhOOm60MOo4SBHK4et3HXpA
T7mgQbJXUGQtCx21NQMUxjdF3uVW4tBDggBtSKiSjwdzP45CfihHzPXyEO+1WZFOc5M/ZxUUSK/j
gBoszup5YF3LpAsmL4sN6US6bP9qW5D5UG0mFEg1ITwqnKi4NM5I4HOMVW9YWjXs2LGXuXRYPhPX
rje/mVGKK9VXCAU++6btbjKFVSgLzZeseUvsD2rq/cJ+FuASK9iIVTIhVBjwWBR180G0xXm07EvX
JoGuEGFZfcxVEcgjLaZycWIeobQXS5D9PEURkgdaPCFB3AYnVcc8aPFtJhlxMneYs0MxT25Bu/iE
OGKi+wZj1EuNCGCd7b0ZowlRw56zV1acZwWKrxtIDZib49zi2KLvbJxb3N9wBPOb0tFp2vWubYvX
qD8ZI5IpcZRWC6V2Eir5VeknctBVdJrYIgsYi7nXTt2IowCpAADUucTDVq1iX/Abqanp2s2bAwLW
EMCB0DxsEHHPxGZPNy1F71TTEfdt97rXqFLQlKyA0J8SkVbK8iGR0k8fObRSF8wG2ZMmIZgx27m8
AhS2HzFFitQk1B61mgUVCOYCLzGwQiGek8lRGci7KNvuXDvOidUDW8aX1JiPfPd7o7e8UX+T5zWU
m578xwH/1HKHsCfErn9RJFTPuuB3vkmvIlWfBvFiGOWBXCzPLHaR9F2TuhdgPSiTN3V5F8T7WGIC
H2WNkNgXGrh+diqtOc8NNGFVe1H/V2DVROVMDIK7tFRWZzNNcTXq4Aqx5rdlP+UNYQ0Yc6J9N5Lf
5UgvloJ6K7sQdJCnWPHTTxtuQyduWfRoG1bbZb0XaKrQHjsNtUNV7a/AIbnNejGEfMduP9as3PMp
bds9kTQuDMQbwYG7Efm2RD9Cr6EkKO+wOTi2r8hr/QxvPBPQLH/gc6NEglGZSc9xnmrsE3VxUoDS
yJeATwJ634qqpl1pTl6jnTF9DQaibyr2MOv6Ue8l1a3Qi8u8fg6TjwqRImBE7rNCbzwoiEnzRn1M
LaqcwMKsiFEZYyoA2AWB5WElkGFFgr4FdKbdTwTU4nANj+VTrvP1IAssUPvp0cHK2k8UHB6uMj+e
o5daJTqVKK+e/uqIhVM3fULLVuVLh3quwUOz9V9SmSdVyXfCuMDoS4uBSKLYqyPm0jbmvednWaan
AQbIFkQx1xtk52b2ljyteloZnWOy0FKN1A8w5MzUfXoj6uSEyywwNeav+R3VeSCY/gnPYNbRjhWS
jdH8Fs1Tpnz1xnroi0eqYHaZ86z2/zoj+dV4Zsv0x8DIJNchYW8GK5rZf9XySZpy9ERtMPBRmU8s
v3uiMNz8MqMoqQiYIbFrp2AcgWGEW6AgD+UT1dkNsQjnhGcpoya+VdLDhLFNpJ6Ex1R1Hsg6/chL
NiNAAujsYJmWo5a89vnP1h6Ow1eGEE7qm1xc6n7k5MMQocLqJ9dsC0QYedGNz658LtCsSEZPUtct
b1+JDwtQfVxlI5SRqEbl3a7qg5IvUC2XRgp5QdwsO2OBcMctSvxZr+HWl9Ybk8qNcsqpzaOd30oR
lBswOmco9t83GlxkZwmGEvWmbFy66ACTjOQ1zOYstFDCFw73XQcMxs8WY5ZusFjSr7ykX8hQk6S/
TEgQiskfobTHVXYV6Yz671CW3U6lTT0C62ve1Fxy80OBzKHEV6nwfQQ2ss+UY1HCaDyo2Na7IG0d
SkZ+NjqwHz+afnjtcSA507JXwEWtYY/vMZDQCCPe3GPo9CE39328Bkb6hhe50fudBmY+D81hotB+
pkVFprtFb/8lsBEOoKxwrgMd9XZFCOFEILhxkrBX12TqzVmPBe0ytdZOY3Pu4CxAHoCMMYNSXzVh
5kT4nF0JLwmt4dZGvHR5fLGao5Sde9y06nIjlwevwrBTmCDH1GtJQzLasM8BE1U6rXrVregMGwoY
YcE63vkDIZq4Kjng/W7UgS2Ivci88h8TkGvCBsixvON6h+Lh++78XLZOzDgkb20KG1K3IhIlCBxB
sthM/WMZVw8JsX/c1O6UoCTQkF9lt2HmJIm6kDHXdXDECK0FqmQpgVhd8vj4MC/pA27mg8xygwQB
oX5L4tmtRtiKmGRvoFcSDkgdRujI/FjIWMb8uhOw9SQlUbXzULTssyPNNMhMU6TZKvMVhgn4ht5t
k3/K/LxFT6TosiHXYED8kjC9rmX6szyetBmSqUZSmis/Mn3YZfnWUINT1lRJdrhGegy/DRwovvU0
mlknHgj1oduARFPOrTJ+IMOApYRm9MjPu8hFBLKXy00DA36xgNlXO3JRdp2ukJsiEYv1u3kTMIZf
Kq072qid+0w52shHJuVNxiWzqqdRPElW6kptjRPfvDg24cg9bu3u8LiZw83l3tLe42jSC0kSsFJc
IvYOSdjEVbtuuqwwLgwv1eNLu7Fam8xqmIIZrQ+SvYnQvSpBBVIUASEkdAwBvBHYlWV6sYMwoW0v
ZEd2U/VSYDtgJeYrvml3o7rIG3WfEtPgw2SwghsPI8f4zEu9dCGk7VB0eKJy6gQrVCojcysLmore
LE02FvpNlt4Ra1lYoYfy0CzHvIQfIzgW/h8E7Fn016H5ibofbXpLWvC7F2uWnxCr+bGAe2Ft7+No
P1SY4ePlW18c/hy0zp8xIibnNa3GFivV9Nya35OMxLEC+5Afc35HnTc17sDTT+paPSnGvZzCqQNx
NopTp93QzG1pVF4R3ds6fbDLZFdFp8ROPBK/9mVcn7PIOjDah2US1Ib8npi/iam7vRvZD3Z3NREk
lZaDem0m63OicKsJU4W3BoolWyh0iRn2hybQegDqzCXILqyrF7U/oaoMhJ0jqgcyI2PT/tHLi1IO
R4v0FTPPfWUoyVSKmQPSHVEGrX7taiyoSUoibO8JXrfMiu4qx31cWFcSwz5ilXSOzMG+8j3k4NBb
qumC6OZSADhjRZfs2M+y5YECllACwDHmsJ2PEchwraGtiq6dniHU/pNWzYVbOuXtu9r904n2EeCb
Yywh3njP1dKftenhXuCnIhTWUil5E5vfF4dwdTVS5OWYRBeu8e6R+uS9MlpHzRCeZQOIIAHgVLen
+LAYB1nNWH/em5a5CfkBAFt/63RwjRnB3PwmMs4p9GAbO0l6yIVl01NsDuGiK7wmxYzY+lXfKtxj
1bGie5Hn6cdpiWMQ2pH9x5eXP1bxUzlUD2qTsIM4vV9Om6nE4Q3RTxkvpxH92fJLAvLUpFrYru+T
+ZzrvxM1WZpE2A65d8S90dYWW+tDWdoPk1PuZlvyRCT96qI5FSvcqvSCRv15AgqBWPmVJIRdRgH2
gwh4AlAjOOHFxNjoYAfWYSOwYLHncEcul0KyeoBO3TcThbJB6UIiVG7Pp9jSP1e2MSYm8ok41035
XFUqTsNpRyoM8zAjPnMXpr8sbm92Kk7zkr2jpmI6JbFTZ+bXrWf9cUGyuCzMO0T7IR+R0lfeir1q
N+cKPZRmtg9rLAA/c2TdIAmRsncs9u+me6LCDlioeiIKF1koXZ0FYj1VcukKONv6GjZme8CRaRjn
1oiP1bwcsf30GhaIVeLdP7OoHJaKxhQSC9NbG+d+HjSkqy61cSbH1BMFA2Fki+8klW8WSAEU1ZHw
0UOrv/fO1YnpPuFestj2K0YMp5a4A6FwRtvw8746DPybRhY4PSI+pwl6CMqmc7ZAeNjpjoA76Wfd
hFIpmDFFmaQt15SOafHBWILV6LxaBRXeBgupg2+vXk27ctMKDEjxI3QYPCxaEeSjRhLnt4QLutbV
57wsn4g69WSWv0LHYcnjLpNqZI5El6nhrB/lykHvyc+SZklgLRQMkIkkDZ5DxJVmPafj+BwRCrTt
mzLpr51bySZwOSknOqI10OQtCHQ46mp8A8hnCJz2U3kbLc039HXXI6zu8/d0+1H7O3Fm0Mox6X0N
YW+1cI3hRZOxV7QWW655W4fHTRGijF+mpZ2MjVsUn4vG9jnM+9p6MFa82gteNXTO72WRcpYvrg2C
l5iIQFiXukuN1TZKzVBLGEjX49pfc2IeM/M+LiTVQu070ltNVgb2Gp/jZ61OjlQdVLt96yCidJx8
HWFNWA3KujgCuXuRbAQq6cEp5/AiXVZpfJrm8jHJIvYMotDX0teJy42bLqisyR8EnilQ7CT6bLGR
WMWwU1XU8xbfNeEbvy0pwCTk7CdivbsmCeeO6KjpsCatr2D/sZMPAivPAnyvW4/DBK2o37vusW0f
tvgXEoYl/W5p15UFCdVCTgr7zJgcm146kxwncAJB9DeydDMrMtZtr4zYgAlkyrbAVhUiChW2nK6v
FOEiYUaSlRNrLKPSlfWKSCIEdKllB5zQ3sw0wRhXMklTDeMuW1IcXF7C76Yqx2JRdjHvAL2khPMK
X1XFfkpfK8U4CMqU1PglMhjKFRJGHtjU3ZYShrdROdiivFg9oay49u1zxqji1A9YWKfhi3s03bwF
OB7xdgp0qA2nHJ/n1vYghn9tbTAoQQvGdMbMv7I0Y+wiApRdXQGIHmZPZH7Z/hToncch3ilZ7XX1
A/Lbo61tHCqqtolIhB2hxbuc1ASEWVMasjF6DoDsUN2SviasDQX8sjfmAlFe6Yq2vStyAF1JKn2I
reXUcJN1SeEz4hBK58LCvDPwo1dWNLRmPgmlRzM6J5vvVZ6uSAwIjbBDJq/EiEinwJJdF/tO/zAB
h2XpquBYmEXFSOjcYXahhKkYJFhck+TTSO15WTKnro9CCTUSp2SYnARgBZjQ7+M7xJu+azuvI9ZY
jaW9xW+Geg2iufTbKJhIAxYEVy7UaI0famMS7HVcaDpN5IUG3exZFXdCIrIWtuVaERMRmZ94N5AJ
knSR12/DjALkcajEyYSBgupxy+bU2VgPcdXnmd8keCHeIq1nWbdc3ej8YhtkdIJ8hd8if6V044uI
2M9ZP5lsdHkZBSrOH6vRg0mQ7A30WVfW18qqN5Zl4MDD0tHiZOAsdLnjnKrB0sje6c27Q6oaz1vs
xBhreFGWkrv7asl/tSQCqSAo9IgGpiwUv3MYkzhzbfNRdE9ZgRO7Bly2fDjItPhnSoSh/GTxZ+Uc
p7a6EaayjwD82xWAagLlGW6jwqHv1faXUOQj4UK7glDPvMNrsa/EPpMGV6HOZEptF3CKyKVj1p77
PrCSs8I4ORIrWFUzilfC4OAzSVmJzSCGJICa8o2x3a+dQsT8eGgGmxhX5ytPludV7f0Bz12dRcMl
K8ezLjGDmUZ7rgjxdCd9JERpkJ+09tcYx5Tq+iKMVHKjtGluPEemBm6sSd5wJqO7ErVATS/JG9kG
sxhhQqgEhQnOS2boA/Gz0MWk6QHORJk4GvUUjD1fsLloOotMTKxih19i0FJ5X2+WrMKKszN5VqD7
19Hp0CnGWnaYhf6U1U1ybLBEJwgwvCUtyl2S2XrQxerT3HbTDd1l6aHnEmCQZFuluuBERcOJkGdC
x7Fzykr2uqL4JVeB6sa5+EqaCmRIA2LRYNBS2NsIucJNNOnV1tKrGGeaowcQumK0wSM1NDrTviYD
NBgQrB5X6Ca90Oy94yxvOb/gBdjutdv0BEW7LzKJkkiIGEj8bRfEUd04zc9QIeNJcF3rYokvJGC9
lhPmxd5uhpOUAhqT7XrUzc63VtY+K0/slxSU8jDoKVFAVbc3TXYGp9c8bOW3OTHngDgZPOvjWAYJ
T47ROZgbnDf4hsexJNRHVuQX4PxXCieQQtEGQbLWUCES7YtnxWQd5+uuVhszw4z2rbT677qZQN+i
mpx864UtYfAIqfZrIFAvSUYaoLtoPljIaHR5PKh9Mtw2N0Ody7gwSFYnF8F83Dq+snkk7LkiPHiQ
OROLSf9TEKVfCY3XzIhsfM7+iLCI3lqXK0S+kq5Ex07zP/TfQ4h+MXbLSBsO84xBS8kV7QGI+zuK
24fetOqfnAhnEraOxqAUxzFnthnTGD6JYqCFO7z6rQjUDSaHxbZY0rtNmNekaCp1dR+tQWDRYWn4
qdoJlLva6BozEoFJZPyu2y9J/E+xJIipFTutGq+1RyKFM0n/lAjXQ8lvSlQucgC1CB3g14qERP2W
GqQmr1LJ9pqS4NMOKSCtWrpmItL9V6wxvEw667k1EvBKw8lqVvciQ3O7EmvxU2WdEyij9A+pN/sp
bM3OiqL3ekq5k8idIXDdfJeNhQsSIxdHw4NpCA4dLQGOQUw2qTLVlCvsBi21/+LY2QafkWtlXrxa
ViW6h234Hxp6M1viO9RGHiGJKMn1yUbLtj0XzejowaoTUFcoTnNozehlksjiooE9tGPzlAiJqGpg
CcVIXtGEW6GOp3dIIJfXJvmx1HdlZuR3Sy4hqb0oizkftDVXdwsyqhE9J7HUhGK22VGvgKCjbSKe
CebSDPNZd6biuijWJa+7UHUyTj/8uFWtgBuSQr4bE1Q5RCEi1O2zwU9rZcWPz705x6YC5JCNO7PE
+IcSYerjL+LAObDmqTqr/ftIgnikTd+51gR2ws3XqIKbXTqhPd1pWXtcARWdzvKHVbtITXPQCBPR
jDykyxiNMAlrJhJY7aZRCpa1D0XW7bHehVXy0qd2qKiDlyF6FWPutxbFpfV3a2okTSqImlJPQbZF
doClSvy1/wwCZ1u1Du0SWymrW3otyZdx44qIQi7oANsRLcStrwP4puIJ6OY/js5jyVWkDaJPRATe
bIWEkHetdhuizW28p3BPP4dZ/DbuzHRLUPWZzJO4pCev4l6rswn9Pdd2+cQ44iEgB4VLwAxrcUku
7kZ8L2Pnm/44B1NiyiV+rO9R/yH9gSnqZ7FML3iwnGTAV7NN0WnPFfaFL8u+KA3SVWdPwgNLCWKI
C/FmRukWkhS+nnpt9W/hPPlqCzI5+GGa9pIGpV/H1qFRCA7ZTE3tYiTy4jbgo2WzBRM0TfFfmdoh
juQtscleT0iA6VzNrtuq6rOe/1L1a0TvOYClqmgiA+bHAQNrpZ5cDM9n5SOvqB7OkmNvNOVVxzQz
gntfPqaCOUtlv7YyRZk4NVsDE6S2lcVXytwFGiNjcPatKbEMae/CBrnODBm0iM4C5GDSbCIOvxnz
v6z9gYZAjs7tNCLlor+IafziBt1x2u4V/SWNAOEgpxr4uLHd4fBz7j1jmzRlO4hIXBBLBm1zryUr
1f608m2R7ExjQ/BzHNy05nW0jyYPVbRgt38Le95VkMTIsqFZSY4Z0yqJxi3OySZcRkqLzHS8Zspx
FheQLG5YFW41kM2oAakXN1U3roP2tJ11bL/8P/W1fFgZzGJYMTcUm4uewham6wT3Hp+KkWooOhCT
TuMpzed1HAauZT7s8qzmNaKIea93UG/S4lSAu58U+C88UaP2EH7BiDGNauBQCO80hNOFuqsRd9Ca
ZcGADY0dHK+BnJxotGl5AMPzXjJEQUNG3lAUM+Sw3CqSdrOD+gYZmK5ZPO3Iz6UdMI8LEek+9hg2
T/k61WlNKPHzn0R/I1qEXhDMWQf/xDMHB4nEhpdJGK3bp58JOqVMe8Mtv9VoMVpEyqtGkln9aFDW
gYwyX+y7bcn2Yp7wdRqMWSkDcpob5TiKckWRvQn1o5iYaNjKfU5tzxnEv4omvkDMlOEM2AuYvT3z
JCic7siuOUUgOR7a/APGwjygSLL3SC4w1S0KPWTwLrMpTCJuSb52C/3TEQy/PT3D0Vl9AatZRkfi
rohLidpz6ICTEO8yoPBKqrXN4i4nH0582Qb+goh3JFzrpT8H1ygm7SHhQW5WQTuwK9qSuQLFlyHP
ubRvsUlGBC4sIgVWfFpxuKWGtsaTIjF1mR9n9gP3sn6zqruKzBIIpStpHw14r0bD/oTAzA4QUe+k
pD0Cvmfz+5qwqQNUtWFVDTH4N+EAHVsI0jFvFGJX+UuiwstEx0X5KaF36jIuTuSbY48zn2WGg5K9
VM6m8lVnnzmviBxskRm5qloSfaK4NZAPElikgZ/9JLKPWjE8h/plLEGKMBRKVFRdNdCZjIrL/pFD
vC7MJGQC+VjfroKsgUbM62RghIEW0SRLiIXySG2ZL6ekC2kOddRe5kmnHXBOXWKdO/qlWQ6Pev6A
++dxzzB3BmEU45erZPStz17tf5W6vgILjtp0H1vjS5Mp2wS2E93FqumC9z4pXCMdz2YV/fZq9GYl
S9oM8x0+xMGhpIo09ESTJf5GcMRxTmIRWJLgYI2AeAOr5hbTlJU5tmuyg24BBlt5vvatthGF/gnZ
/NYtVEwquuhshbZnKYTbhndSdrcicNyiVRGp4LZLVibz+b4ej5OTUOsMxf+ror6R8CNxDdoVtSk+
gqx7CsSNgF7eUoQ5ivpFlPx3Dxc567JzkdMhcqfmoVgY8+yX4n2kfarKm1mFV/NL6W4N5rOg/c2k
Q6BF33or71s1xnJsfwzS6KmkMM5z+pGMhP3wyXCAf7SCYRM1rcXTvNh8WYf0QOWDvEH8ll4LXNzs
bxn6NzQ0fWRjEyr3YRyvRYhgx2GYXlUOj7C5Cx19K4B9OnK1qxs2MvqyKPmQlQyF8fQ2ZOmLaMu7
NFi+zFtXaF8tNAqD4EpD2Id5/FIEqB4NalQ57GK42wV4AtOeqVhW8qr8HY6tCafXzTZq74ogR3hb
rRTLZrcc72Yiv/vq3mDPUxsU/CK65E7EX9HtqghUVH2QFu8c3ls1GV/Q5O2dSrj18WXQ6R1pcuRe
uprKjF9Ocyt5w0cgWcSGXXIWhuy0MFwcysp4CSZ2RNM3haFCf7zuQA7ZDNXhy7EC12dKczasdnNu
pJ6opJiCtVvxDMGdixYyY4VyiH/pnOcmeniF217G3RLq/1ARFFjpUeAp8yUisjjYhPVJS/Zy+5E5
9k2Ot850RwJOPRsrh7kx4ekqfgKMvzxGaAkijtm5/LnyvnlT9CR3aI2S+CBMayvlf12h+MtL0cdv
UfUwcOwUQK3CXOO4vyBUhW9hTBvARgYUxVOeX5raYwGCjM1SfCuF/LzGPG7WeJ3gRAruTpL0Ohmr
zRo2L1Yii4tE8zgaQaKyzsLNSm6BBoDmlrxyeONYl4CsY4UxmF2igOQWcy15S+VaoBYmq+DBYtg8
8gg0xkp6VX+d2gNuQGgr5YGrUuelDwcR6Co+IjhhI63ukEM0f4mmPjPVALTF0F+FO+JghLfBkgiF
vXJ1TUgGN7ntrAZQXpOzpGytW5fr7k/GJjCy5Z1KcvkK0+0G37pc7+yockkP2GUlZioxMATlrhfZ
Lk+RU0J6NZRwrTAqcVj8cKMwKBgqn3i/rIvXMX50n89DOdEqoAkdnynq+TVq0qxxg2CVX7W/4mtC
j38pUWMCGJH28W7atS/jE8PpnK5tSuFqXX8wFXCQM/fuR/hevvC6LYrjq7Orr6B3V1haJkyKd+TE
eLL17CVEtzBwk/M9XjI4A32OhKifSH3LmJ3gWWKbSC05sTgble84KBmdW/2fRCj958Dytl7PrrNH
KCBe9KPCLaRieSbozHX+0XA4ENqRmDL5YDkChOQ3vyKpwzxH41dIb7DPWe0q00avT+ajxAhjb/na
unQ/Vtysq2ZTYRHFWY46YD6NyIEnoO2r4m96h0qAThnfBWXojB2+2DjaR744V3zmvmiHwxVu3MK2
Eb/x7FIEragVeO750fqZYB5+QH4UPOdi9mpWhISNI4/L+JlQHWK884JqLZUPPDXIA/BwDuExI29X
8WlJN0O/18ODZB/y6MDtV007iuKwY27sS9UBlRA6GAHfaF9Cq+MLhAzPtfleet0Jk4QarFrrF5Ov
9Y88OBSzJZSxwWdzwhiF/R4kvHo+K6zTw1NtfTc2k9PxYAp4ROsaHs4OtatinCftyVY5zF7k9qFV
nlE/G+4umtHwUX2SDGvYR2Fc0nIXppe25kcY0azDzBGXoOX2OD2NkDfhTU683PA7VAGAMajaAn5R
8yH4b6V6l8ZTDq3eRAas/ASZJ/1VnafKwPg2bbiK7pxECKQZs2HgoxiMXRTrqNjYtqQ/CkpFIED2
5omyoNWfNAMdk2nrROGH4qQ1OLC2BlTlLdsDOz/p6PHxIENrml38N6Qtc35zLQcpgYh0qF6aebi3
a/VosOWMn0qwSVIfTafebevMU9sdVJuhfuGg4PEOMETwnJEUxOKCiVn4DSY7iFDw8NiTpuIV2otN
9HGys5Tt9BiIWp4Pw5vKSD5CmXI2pM2gk9jUI8ReO58pZy1eAzxo2guPSFEd+Hbbjr/4FPTbpoRj
ybKLk9Y3q9PM6xIGJwMF9TZvdjzEqNAYh9+ytwh1QrJrmuVX0khAfJuJurNdY1sbnKrRlyGfzPFg
lYe29WVpbxOJmu051RXbTdbUPtOibVzmEgVpLNODX0iOaOPOM7lZOZB9fVuHP7PlKiWXRXWbrbVd
4c5amxOml61KPFC6K8q/TNtr6h7MTgDFdL7U3UYHWfLHR8F3yD1Zb+zUHY21Zp7htvD1dLvxjPa3
QpEUbXVSofmt5WjLDLFQL4N6Hc+uDNagWdN+scaViq0yb6rml0m2BUGu2zUhYMhNAgqDUyhhFbDp
MXqjlDtRcrKQDbD1F67G98XmoH0j8COhDAWBglivZBvpVv2jpZxxfikH9Za1GyvtNbBcp17JVEMp
zqhVfcF4GF4y+Nj9CfsWC2+egOCn/5zJ/0ihYLkkZoliVaHSUyGlsbhAoIsrzl0YRzosT+Yq+x6h
OmFqigfqraEdQsxgFER4YcO+pA98VWp74K8LEFtS0K8ak3nKGvWN+Sb9xdwo8w5UBAX8pusBsmwz
bsTywVvDr04uTb9lrl/ADc34Bl8rzUs+F4zfuwZJjgjvjorCFZ2L3i7nv0C/TFbEwfI1Ax7k0yXn
psELy8YKpcJLN5i7jhEehx0pX0aNuukxjvSFMm03UyEA+uptEZT00t0iEAL9ED4W2AJbq/fV5lQj
OsJ8JKNgfhbqlpVbLPY2ZzAvSAangNhNkivXjXIiV5zC5dxxyOjTQ2eZaWxGRvI6phs/KbdNy/Gx
BnyQXof1h0ZXuErDQ8iH9Z6P5G2v1GCXh+sMieF4BXPGNqWWwQHcZrYybK2aPfNEp3aZDxBf6qhb
04SvDeUg4u0+EjTLezghwx3X1rypcxxiDCZWw3HxbM0bBeAucU6lDJ2VE9vDO5dFt4gWAiAOEpu1
imKq38Yfo+NOzmmIqfB8pJwBKZ36GqVKJ7tahftzHVo+SJ4K/AgBFqmnilX4wnyt/lGIrnvyjlHA
8cmCUKxtTtK11hy16NLy4DDYzu/OVzG5okIig1vuQqZUupwHrtkw4ifdzketJiV+hCzeOXcglzEE
Vi5IsTr8IsrRJOhM3Veyz69WRptU35SwCNjl/xuUNT/fBAOOVc1niEzyITVn/WpgHwOHwqKSmEmD
u33dfKUxq4kdLRRiVlw8+jvRM9RL3Jnggjr9vSh/5HrdN3eiZnr+SLMZflsyb6hPNrxOvBZ8be2O
h4cokuwrOs/Iz9hEkPXXLqctXBN5OKR81fMVWsSkM4QihXAljlL6MPk1hctihXVc2ezSYM8iw6SH
4NEP7Ivu7IHKM7ftNrnlc1AbBBdIbwzsxxzlrZewwa9WHX7ZFbu68cxpMDJ0Edi678AFWYJi7Tqq
SAa6vQFZSgreJstHiKdPXqv9m0kriLF0X/o/fHnQA37KZm1328n5sq1dC5pdh/DQ+G1NMNLw0IpD
1B0ZYyUyk0sQSkjL/BRBQWM9mLxpT46L4cLNnOP7iP3yor2Wxk9ufU+NP+AIbitG3PxNBegv5B9A
XCCi2rsSRZeF9t5rYOM0vhnsa3vbs+CmVkepMZ+wY7L0HLgW8szVkY9j31ipjDM2vENcsdjLWmgM
2JnQhc8reoGSdwUFjLFUiep8wI/FkYY+tQa+whGJ9ZX6WHXTd0pqcanO1m3BQO7Md23fEauUDG42
I4yE0XCXLB74DSQwOijqEguA1zW0qT/Q/60z+UKBKnrmP1jCV8yKi+ofRUls/WCt4NbhzZfyNVln
qbNLq8vcgr6lYfAsk8wpsCqbgR1i8IX11hVkclyIumB7zvWVMmgnY9zj3qaiR9zYOY80ecKAilz1
HRKcOTAVPID3aLjvlBN2hZCBSb9usrVR7BvEC8Vw1MnSQMhBnNrQnarooox3KUH3W3GuEyOCa9Si
RlKPCZqUlxkZ/AyzN7Q8HjPqqpIWEghzOR6w9hBjy3vBccdLV515/KyBztIHHQagBp0Y3Ktt2Jwi
mYzKhSfBQ2c9ebL25ViwCoAmtZSvPFZRsaWgpQKIrybT/3fdWfX79EhyJAcH/864hVKGl1zVWKU9
h2FPlgYLmZ2JWRDntrXRlvUh82VXw8MTQmEib5fT5whTFKiPkm5KFgLxjyPW4AVIRQp/xzO3Q32d
88c0wJyVr1JFXAKyGji0NLesmGVpFZPJ1ATjLnLkXVjFezELP4ROO1aEKtOcog1EYotupN6YrFXN
Tr4vaR6T8Y9Le0gGpAqEwoh3UsKpyiziwl9iGw3WcJEGZHjZTmfswpREU3x3mWiD6aSVjE/QVhZQ
GoMtiZEoGXiMw5ATjuTu8syVcr2adQlZ9UtbEY9h4Ah2irVsEdotodGmQxD9Fcbnur5O9WUaBX3G
qSi/CaTheEdnF90aTvay+NSaeVNMXxn2bbSexWfLyTuRP5WQ8iApNuoXBDLKp9F24Kwrzy75nHtl
IyMvGHYGQ7EKVEIqEr76jDoD9hr2o9TiWOFlqc8zp7/ev3dWB5lI37XERxk1u6xBOY3ZhJ0F4YZx
C4kFTGYmTRqux8a42hnUIB4Ea2TmnFmrQRBgOB8zJj6seJueSbYEED30hI4Cbq3Xl1iwy/rlQ+5S
zvL5Gas/RUPqREi4df2lQ3Bpq9TN+4HZFzQ+6ji+u5bZZ3ht5TdNxYr1/Syyq24AK2DB+NPqJyb2
Qf/ZV8aqcxjtXUdgU1n9LmufZGOhd7/P0SuiD49AxHuG6hjipOmP/Vum14w7QwMYyBITrtPuRFSo
oiN8bCJLwShnYydqEqQMmwgFfbgLZTS3LNwaBcePrTvU+3jp+0h4oU5joCaczopd+KHDxkUa25zd
11CQbzZSB9qciZ1AyjLiZpedtZSOHDPY+hBdkVTPrmVT12zuGga07B7/2oLdUNervpVzKpkzmCtq
D1RuqcR2Cs6HVkMKqFlR1m6oNJRxgc1YDPU7gdyzlHBdBRLN+MRylABtNzW2kZmlewkiKqv/6jia
PHrhMbbFawzVJXSMABWIcQsm/ApG8CDhIkQILLGdN+Gs1ai7TcdGX6Vab+3/DJ77hCRJ+hfo2qk0
Uz+w+Q5CecDkSAsRt28lUopS5KxkbQWWlnLViw6jobYJRsZbndlv8rh6GpxKxCfhY96JUv/A9dbT
DfWeoTm7bGrOldB/Gim8kQS7ccxgq3QMDOKZ7mcxWM2TFm0AoWD1eC073OhB2R1kO3zJlTRx9TuF
tl5DwZ0lcnhbi8HYJDtX4eR/Zmt992SaJoXm9VN2wIy9U+ruXxcYmMlpIypWX0VhucMUYU9QaTXV
fZslH5UcaqxellDB8hj0GiqbyibIdzyqCiSB5nfkzDSqckYplEKdVJ3fOpe+k4rBfUmKF/oN/D1O
V4LrClG72CZhf2W3D8iuZb+wxLTdR2s6Gjh219mpGNO7HAwJC/DkAGYDz2dL0dCRMKBWDPxApute
b0mekICHKYZuMm9lYEMQNNr4pRYaOZ0zTTRApPCH19Gi8d42aXNIIacV1K547VlD4tddI3GU0Z9P
xJnppFz1/QgkiM9RUV9kPbplpfWWjlAEBT4CkA8Hked3TRaHRR1MkVzbCgnqSYjFvTk4MuuIWvHH
MPpFkw6rHEAgI0IIaw2RNzhrjmwAz2STYLbmcAErSjqyrfW7aDgZDNlqYqiMgE+/tEye/vwgFeZZ
dcQ/s+H9t6T3MbjX01Lndlc1ASseMuqHcz4byZ6U+n1mI90eBb9ftjEYgxaJ+Tc2xqGD8ytZw62F
4ryyR06Voj8oJG6kyIlTvjzB6rZgtDvPl4rlUKJo27axvgEKYmEhsAZSFwqnMsVOw1g/DbJvYQVv
KafuKkLAxY/oQXF9AZx/UmaJ98YsdhAB2B+We60NPUOJd5VDSksEkpbBYHg3BDJW8cfI8xTo40lM
9gMfqdZ1N8DpZF1IIN4CekuVHp/HyN9oNHSUHr7NdlMGfqsxZtayNe3H7Fyg2T5shfF1o2+bjit2
mY7F5BtUzBm7u6j2dclW08pPTWRs0/7QTL2f5u1F03BSGs4zVoJTnbxrCwpyWftrqI0xf+Vd7Mfa
S6Nhw+6YUOS0az2DsuSYIpu0ocVNFGMmgeRLyG2C/kyQ+EhWVEk5c+vznJljhkLofUy+0+FzTnp4
48dC+4G7CSdqXrWsfKE8+UNHUNLMXIsNIT4tFKkF6/R8NDYVBUjcIhqlEu+xS6nVSDiRjb8kcBMM
afUiS+BK0euvCu1Yy+eixNK6GiM8S2x3MtaMgNCIyUSnlTAfn1vTFXLiBlLhytNeIc0t/rXCj6bF
9kSnzGHmSUjNoA6ylWkBmSCvVkpXcMyGabkZh/fG/tTsT9BnRI1v7OhRpR+EHjDqGeizUGT2+bFt
Y4SG+roV4bGJOWC6bJeB1w67i7rEWurAiYJ2m+SGV4AgKwWzSpkks8aEGAsZgGQHpXdYBZPSRnAr
oWieCsVaB9rDC9BVcFCmH5hcK+PZiu5caqEXG59FgRq5dRj9/oHBJHMn2sI13BB1goZT26hBxauG
kB001gggqJ2O1fgu285JyVguZy7O4WMyB/tUm/fq2BOLIkh7K+jq2Mmpe30IvhTg0qwgjmU3szst
iAub0G3IIOakkT0lIPMoIE5ZObJO2SbEyIZ4CQfBIn4YGCOBNRSa8a5Ti2EkIJFFH5uHzAnMbng9
hBMOCrADhbWhiWTQAgLFDZ3WVal3S/yBbpIxXTXkdc1fTeRXlU/nPtDB5FhXlUV712HNHhiDDC29
hkCGHogdp+YVEZIfptG2Kgo2EnSyoKauOsPN2Obvzmx5KsZrXJ8NAHMrJ5a3ocD+EcjnhjBtzuir
OpNDaUiHmvWHkdv/aiRB0mzfKUACjPuyagH5Art2whFNUF/pIzjOquBPMoc3wogOyqw+zGjeY0E9
WigtiTuB6k5KiwQA3lKuBQxStYQsbI9+KH+30SmoQ28IpHOxdXpu4dKHWHpTx/zs5No2nZvLbDLS
ZmfjKM59ihv4p/C+e/MYYfYfRyA9kDyfBcaVEGlOjExZI+kGsNrOgqZd0PSODmb/8qjNKeiX4kxA
EBrkhzNDleiGb6x+TDEUPlusDTgK0y7aaYPNXPlXMNU1B4/98FmNup1U6GsjKP/kDtlwHL5MXeZR
lV7o8To6kU5Cp8+czrTkp2Yq4F10n38mAyn5T27t8xRPbldrQNRk3wBQYoBaS1r1rRmqdyHaszHU
B/IwCQl+H1M0zKp6hHZJoPrAFSleTMMizgpkVoSyGvlXM/fvLIoozbemdW8jzY9HifSJ9DSzgYbs
A4bOeuQsJ+s+uDfMZY0c1ZKF+9ip3qv+o+un05zWj6Kf32U1PgnSmPDfw9pMf8R47Ug4DcdXiTYu
qZki4eUHx5yf1JknKHkkfLhjSJWex2srqu7wzFjjhD37o/YI9wqILnnyXbrJgJC1yo331UMNdRK4
HTJeQyPSfuwxYORYwYuJv+WuXdVx64VhfOtUh1xakh4Nc7hkiNdZI9MMDdjeyBN+qkQxoBQ8j1L2
6GbntZDDh8EYXGFQB+1nlyvWnyzwkFopVVUBRJgREnTuCouyDDHIeeRCe1FBK8EShqLRnduSRX9C
FiJ7+TIzgeTHpx5ZcR6IHyvmkYfjumbFY9FP8E9dhkKABozxPi5C5vkBbfk+NNar08RvjV17Vaj9
Ni3KnKQs3yMkA4STe2PTnCBckk9sOmfDaa6ToboxO3i5QltlzYd6WSJY3OFB84EIQpYt3zCUj6iz
LzRhnOj2sSnLo6UvOosmxITXXWzd67Ak55nprAyBvwYxyS5ifUGYV4q7oCvbV+iyr1xe2wzDhj4+
YUC9VcTSlSJ7SsdxaM52nT7bSvHzcuApRU3WKD9V5kbR6Keljhikax9VcA8C8UuBhKKx3+jL102K
OubpEW1b+UDZ9D3pJ0SJ16Gs94aSvqt8SGBaERJu66Vjg07lB3NwSCcetkn+BR/rS2GMvv88kDpS
A3ZKe3ZoSXxQl5QIA6Vs1Su0BdGjzpRzKRQ3HcR2aMZz1Hb/JlFc9EzyCrP+X0qJdIz5aNgxe85G
jTSltRnQ/jfWFwSXq7bMFhzCqI3xQ7HaS6EUJ31CvAnHb5pQrpcfRM1dVJAO3pzinbLzI3VFqGpv
5lwRe2Uzs5T6rV0uVUdwKENxhI8EByJzO+dIuqJXMtkcJA4giAxhpvgNypeGfWoVp4uNiDdvsTel
n3kCF0j9K7H7QeGBh/Ureq+VDgNVRFu9gZsHGvmaZkxqcMWFSDFaBAO8skr2TfgCYd0QILYdt+DC
Ws7BkNMAroaq9RrsNTLj1BwVQxuzobJfayZTEna6Seux2sAwgVliZutwwbd0UBrbP4JhKRW+7JEZ
LEXYFPTgwWAedCghDNCWFQRN7I7MJSQgLuk0ki+GjEyO/AHEUkR434jBHG+NX8GMVBX0CCUS3bc4
RbLAD2eHH1AFyZedtnlSkWQU+qL/rZppPTAtrwCRdeizeofY+ZptINsmzbHdecog6JMMqV/TS5BQ
NQ7NAazHbmhDerIAtluNxYR1s1Wgb9M3M+KYGgWdguDBIg8uLa2dVN4EVqy0f47lRYLK0yQAbaVP
i6legz7WaA2UUXhJl5CQEcv21G0TrpcJ52+nIwZnrYzELNDAEMMQwDbZjzLyVELhl9xSCFd2jNeM
BlEuXvXWciWWY7XarcmqYBs4ouS0N2YYXpKk96WaEdrQ7Sl7N8FZoPVMOVaWNyCAhdzCSZUxUnKN
rGcz/9XCJ3MqpHkbqvNxYv/NXDepblb/qKpxTz6I1zU+Zxx9FR9Cz5RxkSgSLNBg8U/Ita1axsNq
tzFrRGVwI2L2GhYsT+XfhDt3JuSKI1E3bsglNMdkX2JsK3Y4GMgaylz+YxCvWr2LVfMY6v0eXbf6
gbPN08vf5R8zLONSbCUNAv78MsIEUsEgBgxwCeBeRcyhCmQ58A6bH67E1dAe0TeucmzNzfeE4EkO
GR4bP6Kg0OszNiC3IOcBeUudB2qNuTqBPoDwOO4WtKua7nvzp5WundjyJ7XkCfnf6d/0wlf7f9hF
auUbf2wafwhscGlyIS9XbQF93YEzcSZ6ZUVOHTdc3sYnwspOEaYK7JzNzglZRdbinNrjE4ATMpbq
xPCY6WJoKQfyklHtIFG4y1LrgzWnhv1qy98WcVK+t5iLGeLNFpfZnv8vu7Psi3dcF/n7hIRW0e91
3ANcd5B8WbgSNpZwzfli8ko66DxN5AdMICmmBwQURTytZST7zfTWsn+iVmBZ9CwXmnf2BzqdpdCz
AhKFsJZUWWbj9KpIliEoQDKluFGYhRq1DzCF8auCKFs7w79L4aSpiyJKOGuBlAx3J6JKv89Qylav
Dga72HiXUO1je2b9DrGGq6RBk5TOxwiHyYyTX0Bwa7Fct5ECGoOHBk8AXBf+qLEOI9tbDhRiVjca
Oo9aHrY24hLmqwLSgCZfosBhOsrWjwMtavCUD5ZPG04WUUM/egwQKfZDsO9Bswsm2CUWvxmaggDu
Y6AIlaKJcguluXqk89Flc9fWDBAYd7eA8OxxdGUmTQIN3lyy9QmhWta4r5B5TqqfwYQxUefo/PMK
ArRK9h1Dne5tWGi2AHiBHTZkMgoqyy0jzDiYkgPptUYWOrKkvpkwX+OJBhIXLecjYzBAbak3yyxF
EeUqCCgc7uqIMSFyW+ScXhQBU4gZC2KKINqrhGcwgcnqcaWYCbrcFLBcxXogfOop/t8ACnobM2lz
/LhlapD6bUtk1EDESYyCYFA+Jjs7cWNsaBq3BcaSQC889cAAjTUZzYhXsYyZw3kN6J0Y4Qo+rn6W
yK2FWaHhu5kmaH2AaoYo3WWptq34FVKD3RjiJS6tGymgJ1K6arYQQQSdLBvWi6Y0rpIDtCbPcJb/
byF4wtGqtO2AbcoZ9MPi2CX9et8pmBFDoizKnNyQAQqKTHYW8lgkxTAxiall1wZPElPLZgY5rfgF
Gleh9Gtyztc62gb0ET7hKXit6xV/yJjkTRfVMEalNe3kFnzoHTKIF3Xoi7jpoyHewcpeVr2J9dqK
f1nKzqC/WYsUmDNUNz9bZsy8+WX20mLpavIF/+wy/0PUP631HP97/CfAZA618CT5X53SfVkvE2Mj
wIBe8dPAyOEl60gzMIqPvr6BMvzfeYQ6xgR0Kev04dSixJAjz8cmA98Z/4tUsIt9TxjWoZPu2k+J
HiuaX0LpJs+IfbmBESwdJgxDYXor7Ne0uxrSbxgAMUUCY1jkk72KnD8HfERiV96x25txm6q3vH2N
49sQvavNPyLDs+bD6t4r7XVmYKuxdm0kopTiN1CQtvxR0pP3aKpGVio58u9BXA1xUuLtSD3lxN8T
Gm3gjbqFh2Mrj5cwuIIdx0C+itFDm6gN1RWg9+GBsErLrrJ4zOp7lvwzdajhOew8GKU3Qec3vkQR
6bIeScWT8lQIkx1gk1hITyvIDwob297+R9Om536Yl1jhOtdJeIIQxsb9vy7cc8r5Ool4xLFxC78n
Sv5rUO3nOIA7lkY2vA+rf4l7KDJT7WmTigAAAF6WbwNyOSb2DRPCgnzmysMaFoGCsVLMI1p1cq4j
uS6GBNDHgSjNoxSWJiLilBJscJ9y0LhYCD3ZYWWbsklk0kEnLfgaHEaManrT5+9FIQwwHIwD75Vq
rJr4tZ/e+xagHUyWnG7OwsJZ9Ey6s5fcppG9zMzClCeGOVs6OKVn1pt6+IvNTwbKfcuidqnvLKY3
NsJeRDMgs5Fioi5HdDiLCt2pcPOS6qM3kL4a68VsnaTnGXTRoG4ARNqzl8rM2ylOckKIuDICIlWH
E1BNfphjEb6M1TdXrmS+keDGo/6ZhUAg7kr8O2sPGUW83v8zNMjw+oOvU5tf8vbWl3/VBFH8Ytu7
zF63jF+C59iHXmpgJubqbX1+kWy6ieYYLvGpkQNmBlA/swrpvWSF1sovSfRabsLkYXdfOeIYAEUD
5s1uSEFCUV3sLUvnizpVpl8prwaL+668FdQkGSWoI95K6oFIc0tpQrvybbPENpFiE2C0Mo0br+PQ
Xon6REcBEid5pMBIZvm1LCm1UTDh/gkH1NzOtRw+B4U9dn5wmotR3mYUbXYI/4NZeJtTcqpscXEo
gA0Jy0XKyFtyTU1W1TVCG/PDQBxeOj25tMgkjW8i6V1gER3vbpYxj4xe7PaLHwhjuBm8F9LWyb9q
VGiN9jY6vzEoipKVSBT/MJFad8lV787N0j2WRyGuwrqF+s7RzlFy5d/TyAvLfapf0OaPEgIcCVA4
skKdLh3DNQ8PmnhrsUXpFYs9qsYEqWcy7jACMeObN6087XQRXGxBK9oNfoLW1BpwTZbSeTH5ze1u
tPLn8j8lkR7mqGbHjXqSTpRe3R+ihlN3OgFhAJJO9kR0Hype0hnLK6QlJZmOamzv1QRthm7ux/QY
jsTOTZ+mqmxrkBAEY3lioNVSNGJGFZITlSOIZ+B/MuEEChgwMC0A1Q0FhGKqb+3/ODqP5caRLIp+
UUYACZfYip6iJIqiJKo2CFl4DyTM1/dBL6qnZ6a7xCKJzGfuPTfo2RTT7ZQKeWZyhpr/CCj8O0QD
GkRMur3uEsfmM7ueTztrduNiycIP23fulhu2yvpDzGzTYOCkemBvfnkfP7aNDXkpfvIGUjiiFsXo
+CEb84JUHxfE+G6EksySaQv/d6/T19iSrCkhCpUJA85iZw3JhajO4zSIo7WEi4bjfUpZVSi9SRdA
e1Oepmxp1jhulryYUX2UXGpujOmun05eX5OrhF1jSG6tHV5JN33W5FcP2MxaF52YDHZkfO5zxleZ
/BYI2QbSeOEiLPM1c3b2XjDgtnKPBcCsIMl3c+ocAkocF+YkgAz06N4R8L2I1CFpuoPF1NKT0T4M
SHEBOxhR8kmiRkqG2iByrA6HpbBZPQ3zPlHBi+PixLPyVylHcScd7WF9PoQdC9JiGF7nms1kyNaf
FLFnbfEjZSFf3YUHG1UM7gK+AQiP2Heyw13EXByO42ZYTUOPVKRBZktkE3WZ+VORxOnIpUepb+0A
JUs+l1an75dc1zxgqpKF9Ysl7JPbdzszrtnCCcgo1iMv8pCglClZGa60AYN9Lh/svPpsDb2fwaYv
jst8WRgtfK3BoR2e/K8eot5ElNRd2BJVbLnnlFrXI+OBS2B+aiwKiwBeIy04UP01yPQT9sbnwRxg
U/3pVD+mFmvGMTL+NJQ6St4KbKYh8n9zwZfUVp+C0k38uOA8ZvKjakAfoySJeLESYXAcxi9V36dv
uRJXB3FegHqtaaonvEyfObaRMie9m/wrVoGsBXBKOK35PfqQulzNi65jFgvMIoLxsTHNR5vXDtfn
cfCGc+sa54g9oU6gi1Qvsp+/6j46Y/j4rG5ePFGLsu4vFpUESE836K5Q908j55iVQxels2bfc2+r
6dJC2fec10HF+6D7TaGFVUq8t4Y623V2cegDUQpsXDe7d3wslu7OmZnTl/p5dq0nuJIn10pOE8u/
Fg5s25MVahxrpvxFPJ+CZt6VOr9A5XEJw80JODdEyLDGHF/iJLoFirVp32Oyl8yMC3DtOa2cV8gN
bpRNNTYbi9gL39tZMKYzRDRZoh46tLyxCHcjabpEDgMZD4iegEg9lKxFcRlwsIPYOBsdUaDk0vdc
PGRqAQvv7irjz0y3PvNNHNqz9V0EgJ8KJlM9C4PS7PZJSCHsXXtwI036FevpMKPSSWywnLG7scpu
u/SGEdAXNb+6TFkdtrn8IGcyT0ZUna3CfFfpvJqTV1eLY8J2XUG2mkLE+NbdOjWeLe8zARIGBpzc
gBiXE/tQMJ0gKPZu7j8hYvJeKt/G2cwAnMBvjEdrJ4YqYjNdADDk5g+Dtezj7nqYD6rlCz78C9zp
CGwXHaS5ibp+P7eoCG2T6eGnPT+N6EcJJUKeHcE4bf3h2QniZzihj2BV9kRcGoiR9BygYUUA3cXE
QUZYMvJ+qwRlFIXEqG9J5iMNIfMvyTDQAPW0qLQS0OwInoucIRM8FBfSYrPn1pb7AjJoxENfKXlO
+GW57jlw1DnrUO+D3pKpQMDOAvnmeuFzSIkLe/IItO5fQs5dV8WHnA1D39t7KarTBE1ALuhXURwy
i/bMm+ZDEHunsv7pkPK2lYNdIzu2vo8XASu54T6o0To5t+jshtWj5BdItmfSEqC3W88qwilRyc8a
VXMJ7m/MnLd5Mt9jQ/wLx+wctvMGhJx3K6f00WnTXdajgCSVy3EZ0GEsz83wWDjNO42kHcEsOsTI
vWj6NUQw7yrLDd0Q/yt/A0gFQBlZM7iEECwV59k7zOoz4EAqwp3dXUgALuUD3pOvkoTB+tQOe7M5
xjHANL6OJ3u4zgWH9h6EaZwuVVHAkQKaILiE9XuSfEeA1Bx+dfkyjY+Rj6FwmU7RsaRF8O2zzA8N
Ulfa13xTthdQUTOxfvZ3j/2xuprW31TFd3FzTpLPZnxh9DrezOJpzj9YgYwU9/al8/bM3uj5Kn3z
/F1uHnrzINRRdIcSVE/tr7zgwZj+Dfg3Wa96xUfLuEF1b5Z87xswhxR4+EQ68QOmiePsB8MVstef
lMiDYXm5E5E79m9Wf3cV4rMPCeiplD/Kvph8bVGgL9ayLbL1GrlG/jwnwKyuTf9BlW3HV9K6cZdR
XOEu9IxfJAisS3WbbeZlZIFyMMWLOGSUldUbf3gdnyDRcZuhSTra4t4rLq6H//KhIzGvOKc11lpM
Nw3dUukH2Jz+8Eps5uYAQ/6RQLmVBSU8bXly+YUam7IXCl53c6BFiuJJihOMjXb+6tv7Rn94wzGk
8Gs5Ihj8CVbYw30WHMfpEXRGjZCLTWT60GGFxZMq/8aet2p+kdk7qOkZKWF88rqHsns0/RBrbHxn
qd9YqWOGm4n6NwDBE9gOm9WF5boiw5D1POk9yNJrmKhjdIH0sny8fL1LeYhC9KSgI1O0WFUO/f5E
fWdgXLW/HcW++91sDryywb/vm/sK8LQHmuQtLH469TlDJtbDu8EsryuIHLvZ4tT07AbOSKKTX3oL
WJrd+OAN+9zfCnLoyczuD5F1CdUjBX2GhdvxgD18e+U/k7YPnIXdfqUQhs1zUD/a8wbbZhWRbMIJ
fi0rRt7dr6P+rP5a5RcynaLylYG9Gfxk8qWjima9yDOgmLx6wSUTLJXkZ+48hLTNTQDOb/oq7Yex
e2I2nDkwW1YwSBsHU+YrD82c4N64mv1DK6HcY+pd2HeXYULifgzmf5FzytU9wquiY6pKbs6Ty9hW
vdO9hOZngqW54YkbGbAXGQKdJx/0FXMuxjxPdv85sZvPx3SjMBV0IIlYm9yZY7qy89+l317OCV48
kE2GFNPZLx8mznqo7rEGj/+Vt18xpJjlcnsUHH/Bm4+KmOQg1DLxRucP2biN3J9xfPflbyL/XO+l
5+s1MnKXivwa7NkVmZsxLfKXHgB3VWu3QeRVvcvgJKDNuOsYHTaOd7EoorEyRmdlg27Zd8GT7g59
85jN91773JmPyn10m9c8O3vte4Igy3esOw/rielf2/QM8F04T0G6428yDkYTZ0bxF4RgB9RNQR2J
oQ+bjNJhOAH+eYjc3zo7ktFuICE1zqk4T/IK5JkWgW31iDPulY/ewHAC/8DkI5HVWy2vdvjQYLM2
sy2mralFF/TgDgiP3qLwz7deGKC4GAd7coyKL8m0ycZQaTNzM9hRMlWCm/vbtucxxH5QvuUMSrkE
lP8y+Y9V8q+dHyy4NeZ7Vv9bHjA8psbifTOBp5p/TBQHDBaTe00ZdofFXZ+9hNbRlg91vZ31I5u2
EZO5fIkxDajg4pfHPD37E8KeddO/EwUCHhxh3L3JotOW9x5Fu3kwgycWHwHz2h6XwfioF3ABJsqu
R/w9zhU4FGg9WVC661SELjHOzhuJ9rdQoVJGyHCeZmx1U3CLaAhCGaO5JNpoyV2mTSV0uvUuuXBf
iyL6Emn9PWXppqfYMaf216PSXPv6luL+u6skMwzFcrEl93cmQI4lvXEeXcrjsW/fdD6guw8NiCMh
mHHlqTUhIuRo54Re+S5Z2lXibXJCOusufzBlBYrKBNRuhohgAWrzidQiZYFQJWvI9zZq3QW9Jobf
tK4QEcHr9qzI2ZR2iyA9wEbBluUPygfbsChbUAfkxuNActHmj9be9Bj59HbJGNfGg5HYCa1c4og1
D1++c7vyQKEf3GdMkNGr70Rfn12rXyeDtf5/4UncBirApmb1GW3nHAGu10UREw6XL9oMHw83K2Tx
ud822jhmxKgw2nXPhqpYR1VAZ+aJ3qoad52jpkc4rrYBsd9JGBh3E+r8TKBfRzvOm+Gsgz6SWyKa
12MZd9uu50CUMQ1UNfu/udnJbQrVrJQscRNxUJMZg2Np132cQ4EwXCyTdjTxDF9Gbd3nRkRAY9Yy
rxbiZFNEsSzNqQbp0snL5GJgk+HRh5GvVj8Fkb9ThSKnpCXJUjHU1XW9kH3Cjx6LdzdNn6XAz9Is
bFynKEaqjfJepWgly5AjZPm8ofQfFOHcCJe4L4aapHH/x2NYbhQA5BzQcjUAXN73+DAkQJdEy6sd
2F+vPFq2sYO87I0T9wP0ChJNxN1kYoJha38f1/a07xr7r1GqIPLpx86zhdJRiVWvjegwE32+zYYK
1XfDiJ3ENsC1cSO3TDoL4802wXbO6BB6R95HZnmph6a6mHzBWSuDi8XdNTjVtwPbhiif9p4tSXvU
JVe8TdOpyxS2gQDdi5J1FXW4Imo3uxaogtrmNmMIiizH3JGNyKlpWusIfelqast6R6zRZio8Qr2G
ZMsyUiE4WaZ+y71ORjRzeK8wtq1r/lWSCUPv1fgRGQvwk1WLL3jCqCy1eHGE/wSGpcCwSO5a4ReP
Kq9rEjL1LqjeuxlRpadAjsa5XRx68rgmrcRDDFMgMORwTGJKnwgHMGT/U2vhFcu8BCF5xFWb9fdm
Mz2ki/bB0AF606rZ2YIO3q9Iec8ZeeN9YTcDkZ4oqDqSm6BN4OGMmLLHmCfWZrpT1mgmrAbIHb8x
9UHknqZcJU99P3+oNiu2s4p3hrCtdQegEF+8lR38wnd3UU8wVa5C0l3Qct5NJf+I247URLMFahkY
nD1Rs8s8P+9joiM3VWDgi/bC25jjgwJm5KGqSYxn3c5I6efLyNRul1Usk51efNhp8EThFdyP5QCE
pcM9kseCNUZnMuEDczZ4T5MHgGAuQWtJ3/Ooq7yjRyYWNUh4hsOGML8t7/lWGysRp9D508Vb7drP
5MvgDUizB5277DISbASRvphFss5sVkyOm8ht3GBCT5GSSxvTShXYGGYNYl1K2qcuuKvGoVsPJjwM
9LjrxmfcNdhzv7JGF7GxLD8ba8juipJQCVs0uGdQ+UPOD1cktiA20mRxFIzCFBG5yE0Z8BrsnPNM
7JOaNsnRPhQXtkZpgqLe7RuwanWwlYzrkErzMdhZwTqBjXJfuezIIj2uWsI4iEGMN412cFH4T2OP
RL5VE5h8pFWAtPVBTwU62mS+xREZXQJM+pbJykuSu69803aUbH9MngGuzjbjUT28Ad+3sCCUTwCv
bk7Ssj5WPZWA+RNAmHFKfBlk8BzQVj2nAZ9xkkwtD1B0yKQYmBKFf7XEwNVObCVHJAigp/qVTedr
9N1zlmMhTvIBepz/7Ocw3USABYu5BYc7AsWMTOlNX3tvSRedAkvcM3cTHqe0X1Y3PdhXkEKXHhNd
mwbrQZoScH5NrihvrtuDz2sN/zuD7buz++RYWiy+BLMJ1ELhU5tzi5jyHEt9nFh9ArZ4TTizVy4m
oNC1NmXHRkBN4UkOEcOkCW0LIfK8ZQ32RlZpWZdeofiTRuLO38oyPkmp+MzN74ExUjK5RNdDdiBl
uNnIZvxbntNBTzX/pYbCrB5aN7YOsQVRoCfEpSKLbqU85+yF3OpepgmPzuDDu8BtG0iQOD5YR3Cc
3Fk24uA2sYxdMxdvC3QewjJab8MYN6kgmiPUcu3Hy3oKvdkcMRl3ZjalSDReHGjT/uhQ7jryJ4b7
jMAHSvrCzkty+5bNTXbukGKO9uMwZ0c/nb6jspfEtTDf08GyTc18chfy0NlCTeXoxSyUTh5JREeq
dyo5voqcVQGX9KtF1FllL5lUPPHbxq/x19ErVvVvrpnThlHlbof2ng0uKu5WsZFH+ujWwfMkvXyP
kN3jhiTbMt9MrddxGLL21lkNv684u7XBFpLkUj+GKZW47VOMqhc210NnO4Dnje4adLCRImhfyG37
k88KprOwgiwcTtDPwcD2sb1prCcs2pl1PiBgeurouDxvps/l+bK4ZAbKQr/ZB5rOnSQ6a13k4E1n
5K5T8kdDxt15H8xsPwOLd1NI6yX2jOhkDpsOX7v0cCV5HZlilY03jaUkJMkWv1x9tkfeR9l11p0z
Bm9iNlfa4jDtI4IAexeRdVni+XMm7qkJD7XHcxxY9ocy5udS2JLeuDtNsrzV5H8ko0YzEuHGFc/K
78MtsHneMra6E3tw1XvfoelvS/CzhyoxMvSgVx1kR6fDyjREueLh4U5AtcunEzRww9C7iNylLMW8
FSb4UyHesPZXGAeIpkM/xdNViJe8AF5gt81P3S6QHd2c88kd1iZlYyJcZEZQzUqyvtLc2WWqGRje
QJ8dMexn3i32JKgj7DDIZa/+nODWZcwQMGddt35yjXNFzlZc3Vp04+v2f7RIg5vYXBtl/j1h4wqH
BHR6xBZmUOZvL/yr4ac7WVJzSo/iwHZ3CecuQJfos+2Ti23wtfR99N29s+5kn2CeegnEoFa19+on
wEHJefmdvDo8TB0YOdbjC585wBeVMhp12ILwJonkyU39JQUP0PzoEQ7AHiRxHDwYOiOY1Zc+OSzW
qdDtp+76xyx5Zbb7G4V6Hwt9IP1t76CqUcaLWWOYGbuB5bFT4zvuf53kz08tBl89K6USj3a6TA18
UkF7L7vlrvuKhIJvBp9FYuF0zMqSRzXBL54Cn5U5+Vka2JbGwwOWwTj2gmVtaliwvactpgQAzayK
dDQdQ8rftqchryWfhqWah9FBrZKE3atDHDwRBIxuMNbtO4o8iDKDie+EdQA7yINeUogzaCpTBaXQ
ExbTZP/bW/61YqAJmFNa+8Fel5Pr4KLBEqtQmK3zLH1yAiaXSW5Y/J+dWOWOfJhtjWbHIOTPTlEZ
VVzkSUKTz7qX1Btyde3pF+wUFonQigm3oeNERhLYdUOKS2juqPbBK1kWyfM+u1ELwlbd4uQwyFGU
NpZ6Nb3Zdn3Jqh3X/sZohl8vg6sdPnYzIBbtosPsdL+XhXPvzCSF12m3/v+fKJffZi6Tc5BMb95Q
0jV1NZe3hXc+R3IwBuD2QYyztTFuw+x/hpJ7tmYqfsecdvYLrooaY+40tAfkL3xhHf2QAS42Sa9R
FTqHJMBGLYR8aQtsNNZUUH+de4H2Lmz7dmUa1WtUUdrFlSSxNKuudQsmyMSdU/WED7oiIZ1H4oAS
KfQMj9jPPMdUVnbJ1aVtRYfzlU+029Gf73jDtrEAHkZ0ky3ZTosBC1ZN4R5drx6hRBVqSw74oRX9
eLSrCOu6RtXduMwyfWQY8XCC0I3FoBquxsxXYe5ccLDzgDTdBkLi4t4rJw1015i3NJ8zTcXwHTCe
DyNUSzVHQSSQ+8EcLnB+9eElcLVigppsW5UnaNlTNtOxRgQLUMNzX7vUePNHHDcFGU2tlz8NS7BN
kPXvLWcUf2w0L73kg7Snd0TTVDjsRQEAnAfD+LbDRcHeuqfUiF6TiNngGNYIp0vM/JB+2PEOYmvR
fd5NGjFOEL7YqXgXAQ7xOLQRxJlsiWvb+3ZCqilEGEiROsCaYwD7hCHFqs3CZKcwYIrOuQ+hPzKA
QF3ZKN+/m9LFkSOLvdHOsNOqKynLK8OaP8uWZpTMGmY67lEV/U6NA9DCtDfXPZRoFOooTRXKG/SN
BSSAVGCLg/59NUtiONlFdNxFN3NBpBEvhkBZkpwQeM+GSPgoUx97fBhtE0jAqL08f6PL6b5q++KY
VzWHMGfF2J5AVMJXkDF+7CnK7/GhEADbHGy+xFPCBKJJwbOSTtVjonCivZ6zn9GiIg5d7AdTcYyz
4bcgtnLl15I06fQprbIXUzbWOrXe0Fp9dHF17V7zJ6qShVYDe3+KkDV5JE4xrNwOHtJqyydAkA7v
ghjrLx2jEH9/89rVDG4zey1bD9h0ki4MaG4BZsrw7b4Kp7iTjbedEue1Qr81J+LHa5BPO325KyRK
i9ngxq+IHMhjTuhq+DBLpq2Ev4ONaMSwbzuXmJIeQZYxUVnYJK8rQeZFTjWt4dMy6has1yy/3oTy
0S2gwQ6mfbLbsVsdkya60q6DPw3j6D607K1XJRJuMDaC0GIrEm8xCkLMIj2MSUZZn7Vt4qQZHLWB
vzbx9pAOY+Vvfs+0XEGWEDVBlr0KEbvoNQTWm+GW/TZYghIbHIZzRs1h9a+9FZ245I0QqYL2WDba
jd0hpAVNlE2LUM1hNNMXilgHuMKj0e5jjczNh1zf5IHcm1kEx6oj8SkAM7yI4/CSYuzpDq2LwFVA
MenoWoYyxqnjdJdZtE8Vsj5hEXpA5cZwK/9JlGbmW590H/4OnfGVk7Vkdi6WAPgnSTZfTWVegcfS
MhQRliITzZfTPNYa1JkbY4zPcFS1I2xB4cxEx8r5uc+oqokoZRkV+XuL7wmlsjgIgrKNEZZwSj1X
1PFXH0bvdHP8GeKODoN7tDPKQ22jjhEmAclRyt03LDSXchuapJxMIT9rQNHGAoIvPSM/ocaXrKsf
EzGfFyFeG468BpqBpE+jQyye6orMvKJwjknYXxuf571WfX4iKXtVKosttuchmBlH466okN1maUyl
4QOJdApEDbU58sckY6pOvT0347tP1l0n7Od5iXdVMnrBYYh1gGu9thqXI6HAwyZJRfBk11LZ82BR
1pJMliH4eJF5FKPpj87xojXAapRO5rDylp/k421LNGl+gRKHX9LKYCLlnd4M/qXuOCO62ibEwXj3
Qq4gx/oklQjXc31vh8l9PvZfHDE41lJMGcwO9rgh9wjqvoNAn8rQC1deq898FlEv3n2CwB2MwyxJ
ITFinwR0ky+DQ0r4MBnpksIMZUb7FFZyOy2xGnn1OuniuWsxmMSGhXXVvAWRQeuleDFdWm3rerx6
hBkx1+Z0mfiyVGX7D8NnvSYD8xvl5bXpYPdOBRaHWBJtNkuqnEQx2c4GbyN0Fa6736osz5ZQB8cT
iHdKYl+g9T0rtDaLO6BdGYGNeo5MjCHz6DaH5t2O5XzsJDbhYgDJANYVKoQRM4Yenjsv2ztVjbGw
piLv88UTO2LJJtTBQXG9Flbw5dsMiPwxvAhrP8XyipLij+ALtZkGePVeS06gjQ47ItvkzmFwIkJa
3MAfoTNVrz2e/es8fnsqZGdnMBpOl+CQkc2s7qJbYscYm6p8ZsDMqLszR/KbiRMDepIyldHhmbsK
7EXuQecwkG/VlZxWRe9/RFNHJRbDvM0MtQ03FknBiAcpJSpiVKwJGOoACouJMKkbCXQBO/nWlmvf
yc78GnTSICdbjIKM3mvXeTPD8Jmp1gOhwfd5bHNfc8YwZF53YJRGi2vJ6eu/RssV0+d/rZMTEMEJ
b7LxzhpYXUsPiVobpccnTQjDbvs4FIT1YcCJ71ylD1OFTKhtWY+YLmcwFeoyQ1wBeIA0qcBOBih+
VoYIIA+SBEVwG94CupksS54iYQ/HJlvYN3o1O9OXSIqbw5xI2c5BKeSCM95XjRqdoan5JuP+KzW8
NzeOVvADRzRPPICqBuoTo6km30Evb7EEnAE/+tMgNhdv8XhCbrRmpvqZIXNoETx1WBylnRI7W/uU
0lQucx8W60BxDBuV+zKI+ckhRIAGGiS1u9x11o5CTsM0ie1tgSandYhDaIgdAIV/DLrkn6TxR8pq
EjA1sJ3yXak2irAwnSNxzYM0J+Us/h1l+uq17p8KeAbp2tsCQ39Rvva9wmpO9S014Jm+gwtRZz5Z
GstfSDOBX1EsO1G8f2z3IY2aLgYOR+7MKss3fmVd8cPiSUAXVswwD/BuJZIgp3iwjgmf9HZ0wUlG
WBRVsrAKSVacYsxvnQNPc9HIkOb2N844zRA/+DNsdiNA1lb5Rrkl13QZPCu5kcbfmPdvbpBfCpLl
pZbPoIiTR2sg9kR48F3LCSRq2swXKwqY94TL9B3+bHScJ64owLL+us6Dd3vM34MEIekUMAJcQHt5
mELJjJpbTaBT5gH/wO3M8Sv8Fl8FFWaSIPmYx+QT4LsV9P/mOWvQ+bOPIRl2oZCBqrEIe37SPJRk
jLwny+fmq4BMF8iI1jFvi+7VYj/jlFDBdVciYq1I/qmZI23sJp3WfsX+pLCpeSoHpnvTl83yAr+m
yX1vCfXA9RWy+cFpQcx1s0s9kNrWPLMhTj+cmqGgp7yzLis0FiKU68jc6x5yZ+6X4WPdqvaOKlzu
Swu9Vprgpi+QJaOfRHhNLlm81wSM8VHy/Qys2jq0BSPKCYU17E32k+6kAF3aWOiRv8JBIpF4olQV
xZ2RwqjKxslC2nrUCH4ZWqJdTrAqMjjlrW3WWoEKL7X074Kqa9iYpdzo8bYu2S772odgJ9kJWzn/
umVDqSCNZDRgetRE5KKNN8wtBskxynroUdNPheCzKKcvuWRzDQK03+y+8Kz86Mk1UPJmcp2xJs0J
D9wn1XQtJe7LfkSh5mcw5wrbYwJSMYHc14rfwS6LaINGaG5+B2UcHYCrZsjyxPSAeidAa0ShpqMH
ScmTabcN8u4WuHm2yWwWCIUgQH7mC9pE5QeMgltZajBVPXMC3pVKRBSwfbh46c6KiAImbFij8gaU
SyNxP8/sG1Y5ob6ho/a+tgBSKoCFvXOx2szd2h7LUQH0PeMOXZkZ/jrjcWgsc1spInhcKky3ad4Q
8RNE011FipOhnveMkD8yzwUXht/MGyt4cCYrUbP4CYLhaDmFoKhkI67n/rGlRRhSWsdOjOT6eSCg
MpgqkDIwg8RrQubqVSJ6DJSdXDbLmmTuZ7t33+uQGZgpANsFk0sGsFkfGz0eehcUMHzXYj3+5WHs
rRD1BxR0JqYtVoziVVRz99CSiY1VdNy1ltgzmDuLqWtXDTNEbPfkAxJZtrIF0G4L0zlPormR3nDx
fAtKV4Ae2JvMrRXP3dHKkU6WrLa2ahFtFD1ukdlmbuEkDTs9RZI5yGEP4dcCwLSyFl4TJqhWkzTa
+CX5lm5tMOEexbphfXxvdox2SlQJdX1sJxIzs1Ev7S1PZ47uI04G6gcnJ6x6gIThEzWV1yVTCKhZ
lskSZfQeM8PCJG+TAR5GxjUveEwrisjMUxqLbPrclIH97HbjnROSP+qmKKWZhRKW46H4JbiLRFK6
GfZ7Bbwk13M3VZ4Wa6sJ0s2Q4VkYALkIS+qzg+N8is/D5Mi9I0lZdBgyMktyjb1JTDG1ro9qs3PE
c2JWewUFbcCqfoym4s3scn3I3PLkBoBnLOGQ1GNaRFWMxoYADcJGJtZaYS0+meT9tTnUQuVWXyLy
wUjVwasCOsNEgDc7bcjC7fgqxOMEs1R6kNrjn94G7xIZ7rf2DMKv0XVWA0YaJAaTFwCs7+Np4yTz
fqARJqxJDqsCA0LsGyio4Y1ai9EnA3OL6BvLB0f1GkmzICAvs+WNjvxflcwjmE706XPNlicfiJb9
bEfuCXmzEcERt8WMjQZRjfMtdYDWRc7nmJzGiWvSioYnOL6sB8KnvrVhuPoGDjIdArbS7DXnmzPV
HrFQ9RsBzO4KVd6ltLPnQZAlY0Tmv9atnsmtYkrBG8aVzTyWHW3AxAHyELBgP12W3MHy9szVV+xM
l6hFut7ZxWUa7RdnmjXjL1g0g2u+9k52oIBnb61xVNYoi/mxSfBAZw5hH90IASm4uubnuvdfGv0u
yLR03flEMom8Y3QH0wLAWa+Y7nberPc5y9bIIcKzcbGfVBAjpTkdmTSFbOnJDWa6SDdKFk/vkiQS
MhVbDHWjBEIxj0iGq52e4enJu45tmxVobkwit8nK7cdpVwJIS5Bvk/vMBwIQpsEgkQ2HlodyBslo
5h8Ry6Mg+w395lD0yWPNUdz+pT73t9cz69DsphpxlLrvGLxlcKWacp2yLN9RtbWUSSg2SrExUuc5
jvN/QR6+swWE+6HZ7fponYJtSEOv1cy+jCkZ8rCQH+E+BETolf7ZF5LzE0udJTcuOs2GOnUsTnP5
OlZ4IQ2Y00352g6ujUoZjqpPNIlFdHSgiC1hTd5Z5b8M705JDeR0A3rF8SGBuZ8jVzJRHoXMYVIA
rYXkPxU44qS+c/LPJj5nvWZAh5kVA0xPzU5O6zrG8kOmHnPbb7Oz9kTWRzzgyIDmHiJ0HJkruRxM
tWJ2iQKI338upzXDljsDFP8yC7Qgn7c0dQOtaUNnHcb2ChOrtYkZFee+D2qAhXAV7wtibWHyMip3
e9pKxlbsoNh9w0RFSWgPkCKpC+0vEmJWmlWgQQON2Wldl+bKRuuSpyunZktUzdF35zAGLvzdOM/9
3ZQxyiOnQa+oac5Dgu0rJbGcChDWZESILGKFTNQO+U0OADKxeO53je9zabv7WtwqTLKt9rB4xNuK
ULIMsF3a06BX6eOSyO4jlB0NmieVHXt8cpxtJxqWjs84fAiRH+ji0/CuDtPRbMlMVTnBRDH3HDpp
A8eI+RsWBrxjVb+rrrcoX0p/61oldlF4noE26a8DVDJ+mG6WXNUl3M/F9WsAbpkEIl14wAkDTKAB
OZ19pidcM8WJ2TPO6vqknH8I0HJHuaTCoo0MOdoSgkisFj+8nxJNjZt3ObLxOQB9QCY5tTez6j5k
wLGYOt6T7KxbmfhQ8006I+AmlZTGKrIYrWZVzK5bZK+9bW1dUay7onvpDHoYawILaAeLcn7nSFCT
2Ahr8nH9dZWUzqskDE02bfRhl5hE3R4kAstccWlzZDtjpufT7KAU1q7bo1qyu2NOhii4F3g8pH3T
Qvpcw9oSn2HS66ulAc20Az3O+M5lY/TTqzsn4fP/f0EZPt1rKrnAE69ZNkaPhjdgo0Ha/xQqcJY6
H09sSer72YTG5BVBcSoHdl2T0umZ7bF/13qhsVOicYgdgMIxe7iXVfJmV81wEZ2y1tqavEOoNUme
/zF3Xst1K1m2/ZUTer44nUj4G131sL2nty8IiqLgvcfX3wGe6iqKYpPV/XQrKvaRRJMbG0Aic605
x+yNU2DkNmqkPCfggbNAMSbe5TnaH26UHe6f4dGxpM2p1bqd5TXZzfTvhFV0GmJc0538wn70wx1G
caDb324tYj610M7u9cq/VCpNv8jqBIsb3/36z2NkmiSdFPYyaBu6X3VesPEM/U1iICivKB/cTKiU
Kk3Ih9Qaa+cJ7hDNHKN7U8/IWyqsk14qw4p+d3bnj+mlplr2Od2u4qaD5/n6z1RsqPPnuH7Syirm
mvTth9e6fti76abLMOj2Fgv0qkcgjyncga86rceG1Fiyr4Zn1SpylaNuusoy+OKVZtVc+Uu/9/Uf
ss8p1tq1fRk4iEzSngpbXQXemVUDVO8arZwJpysP9YjcpyQs7iboImNu48S4smoUB2alPnaVHp4o
txFSoA/mi6RGV58LxxAXdlQ6Z2FVnhsSRBoj35UBsGvh2vWhxq9Vxh0bNa8c7oN8fM4Nvzin+tde
Fslw5vDE1S3a06O3ruCCQO4atMOo2LDG1OYyJv9qYSvGfV4g+E1SrHFjXkZrW0Ovo6FeYCOkVHvo
MrMABMVmQFR+pZCVaMEj89U821ay7rl24B5lUZ2vQ9O7mhocG0v3nePgNw+WVlf7AmsrPKZ+B6TN
Nzy+Ukvl1DCTRxQXj0MU18Rb9ruhiiWqqACHUKI8xmPH30yeGbDBUM948VnpwJcrG6JYGuAJZ1EC
qLxi/UuyAsDv15fEQiI0Rom9Zu97NAWXvHBltzfDdlx5ow0anyvovNflswes7alH8gckUD9pIcGF
VFFp0lmudgrwWPXcrdSjqnZpunnMdSL1Q5bnyEBMsbIFQYVxWTz0LpkBsoeKPsIAHXhW+Rlg3jLo
CQMQEn5JN64AYcAzVrvvprrWU1aHszGwViMt7qXQzXrdtZzO3nLAp4Vrf+gwQwX1kx403P52NOx9
EwYyfJRwPkJ1EzMzL6utBufNmprtPiWs0ctOjopOnaU2MBwFSkBJr3yl6lNit2SpSs1okzs+IqGm
DSyUbOhcO6EikBlluWRdfll3qXfsTbDYdswSOCmHHU8Nc2dFANh8qx4eUPnhl8sDyN+VdECMjU+i
luV1mmNCqmqAv6YdU3IUct5Rqz4MA8/xrKuLvQY30k7ckWWhYKsiFQRiGdgKnmfbopdsuAZ1b8FZ
wxt15vDn1pYI7MwI3hLJTXVm2TsgEukdxTFWAVH90IChR6BLPRqop1L6l0MD+6lqrGzp07ekJSzq
eShUyOXIfPM+Ua+khnDQ43p4FjI9i41woQzIpXVD6Y4htBXasIi1q0HpKWcViGjY5Kz4teGu0Fda
bpoHtveYcBVpLQtOxzbWg21td9W91GBvCEwWBjMEDCEjPtoToMacrO2wC1KL/bTX1qxPjKDYUFRB
ZqKJcG0Oob0pep1ubSvK/DT44JNUIGfgPko6u68vuCkgQo0pyrtH+jUI++lNn2GB4pEaDxDG6hjJ
1vRS1XTUlRFlOcoXe6cNAK0J8TtmMZLOoGn39MzYR+ZhSbBjK466CC6avNM3odVER1if9cwvymz1
+lddiaLjbNQhQmncJLMR4OSk06RgUVMdTC1JbKFSXWMhLM5tA9ufasf4x7hazy1dPSeqG/+SVZf7
enoRRQwJSshNUCTGzrZVd4sEJfwBKQArVxkPlxLNwbqrtB+1MJ6jMin2jmPWGEkcQcpOGrEmqbY+
K9kFMKL6mpD3bi3zuqbJB6Vbz0zvaKJUmFWmop45UoM3FROG0jjhcEp6CebCXlW9Yb+kLqLRSA7K
snSgoHq1S3LVqI0reYuaKaAI/izZRnZKZe5NmWSnrmE/6/Qaa+0OFxfADeNQw8YMSjY7jYpOLupT
6lNORQixKW6cbpIGmlCkMzbau9IMmmXgZ5h3FOSIqYIYUAHO15TOPjM8/TYnz6lNuQJTd4AOE+LT
GF2qW74EXtV0OGOzElmTV4mLxp00I4TdCmWVmQkVJiNU0caRDuWr0b7GCbWPCmfVpG43TWuzVFgm
HWs92ntKG+1FG/N7E7Y9ErnPbW8QszMmarbhcvpew4I59ZLqqlklIPYjHny2nhE+7zTbKLObKydX
83PXtNkI+qzjI2/HJsDfmzGNpmzt5ZU45WzLrpI85UcJr0K1OMzszpL7Wrr93lZIkqsher2+0EIg
VYVqrU05/uBRi82BZOygcQK4JuVLvZd97V7Ujbo39LC9mqBHja81KLw0d1OH+4ZJ9phTK6E/2KZX
dkGaSRp050y4+xHz5FHVC4nbjkoOuVyxY5r70VXASU0vHA86FT8dFsRLazyEQrZyTDJyEWg037JC
aIdkeqmD8GbAl7RuhO828KX5t9evhl0CsCt0L9jlpZPD9ZqCG9B+aACn15fXf3/9Uy3Hx6Fh9f3u
31//qokphEg2BGw7pUvjtyhCkh5Z2ifRYJ8qCLS4W8NNJtVl33YtrGFmgCxlQ0PyrsSCIlFQuNw+
tp2fj6aHpX90/VOfKsjRx0iNl3Y8JShUwj+pcAdPr3/iA3D2alWB/2HyCFmC7UvNETv6wgb19ABV
X0k/atXqChQ7vz0pgpKZUU13zyvcaXqhrTyubA+PRNCmzTGmHlt4LHvKpoSgmobO2Rg1zllqoJgO
HYs5UhbXOi62jdfelaba7ZQy6nbUzQXIp9h4aIXNKrBxXJgeoXW0YvfeVPmcu1zU4Cb8C1RjLIWn
M/j6p3r66+ufSkkph24NqEKOM5/skFnjbYXMR1DVvMRRhG94xK8XoL/wjKjg99Ti7PUFZCge20rf
D0JsNc/NNxhHDSD/Xr2DNJjHhnYop5ewKMu1kLS2DCP96YR6v62MPASZI3/qYV7v//WS43Ld2KFK
inNpt2JinCK1gz5A8AnTGtsY2shN5Tw7oiLHggcKNtGffeDJW4sCGQ+Bqb/okFbrYHb1c/wbfmU3
SHIcPEJqodwEI7bLwAd0nHTl1aSwadjI9orb7NtBGMfXF9orwVIfC6gqo5d8h1dsEpbQ0MWWEA5T
gnR5Li1QlQyYyQaqHcgkstGsf8bsucoKQ5Bpu+nKQjWxQwVjH2je7uyE/a8ss7O8bE8hZgLuaWbT
qMf3NHQDRRrjDJUxPDYFdYUe++7VgIpzLmuqA1rMelwoRjzdPvZ15KS0gkhBhNzxVFBfvfRMUESJ
XoEkanikAdtQMkJCRlytJ+olhHoJA+Kpot2P7WDvyzh2UMCzU8NhCf7MNUlds7z8LhRazn3DOqeE
YJggQVjRtt/VNnz7Hku4wiZroabQfi0QXgsigtgqara6FSfhZOT16pG47iIUHi2FJnd4LFDDzPF1
BCcTRMY+KMUlP3gXtvawlQMkfZdGDoqUZWwlkJ8qylIlpNalCzNzmVYHeqOEdvsUPXKYlUlgAlK0
BI4LX72kUrJQc+tH6BTsaVpHO+8jcpvcqIoJ3fAMwvg0qi2+5lyEGVEPSV+yrRLakdonGUDTRQHZ
J6UD6mEibTllriqf9ZCCUkcPN2x7d6P1hTymsX0VBlfBizvqytJJ634Fpim4FbyNZToK0rnJS1vm
degwcxjomNxdZvwQjj2l5k2mt9S/9iJ53xop3e1YXmc29CmfaNRdP8UGmzLb1Q3mokSKMytg16an
5IiwqvPXYcSWIRkx4A601CQSlmVbFQA9bDIiQ0cvj7aDILsKbAE5q2EznLTXQuKiFyV5iQAkUyxg
lEN83VRPbhLLUyER5Y2uuwqnKUlStHNQhCNqxRiEhwj2kkwfY1/zcYo59qI1m/6IFiVjTYqedPQ3
uAPEsvOVfNuDAFICbQpMqIf7WBErRSnUK89tJzpUxkYFR/IJYeEFSMxkk6kNZJjGC6671kKJUQSb
zrUpd7dxvepUK7jR1AdhtvIqLbPwBgzwvoA6PMtrUq4RdA7X/qAjRfe6n6MGtR/VmtzRiUNi44Dv
58yzymvcZu00/rDQYthmjpNRuwh87XpkNw2wibZQ3gl5nfioRNOCUrWR0V9Xfnb5UfdldVbHCt65
eJpMWJ2tg0CEl3aXUbj0RYxNBEoMCvd+5wdNv0aGFVINcLxb6cJ+APLsrarOOutpb1xCu3hwVaV9
lmLa1LJfN6ZywejKO6dqKIeyDlzWSmysWjQ4YOOJSXVyJcO135Lu0vYvBIi2fz1bXx+huYKdruvw
3sa2mZ1VaVSRkOAqy9e/JkOcnyV3KkjApUc0His/laqlck62RArKwfDuU9KG7NHFC9qY60pPqm1u
Y+PGe0VAASsQNhgwDKVnhycxvaAJGVZqyVYPCyPQXR06R0n38TJMFOMysy5sZG7UvnscGXpBp0QW
cuMkJBRCiESEghoSQVmVXYhyvI07pbtm3noRPRiQ1vC9TSo078pSZiNh09z5evri5DeWhq+r02tt
F/UKC79p0dlPHEpnNirwuyBKK+du5qGS7HFPWr56l2QuHd20PrcK2FFZKpSNkqFMKTWBHjhBw6nW
ubpu3eEiHBrrYNv3vod0WQ5k/1hVRMap2ROhwoaYuiA5PtrwvQi7J3SI1tXYJisH1utKtXR3FVd+
dMeUvifL0Pjel4SJWAZgioFuCTqWAuEX0sC7zLQSXNQEFHtdOlx6SrVFOp4uAraQ65KcwWu/RMnl
dV21wtHM7DxWWK26nv1ZMHuyBfBHHQbziRIvvdbAIoTTD3Akqa3Y1KaBsS4g+hUqKDoE7Hk25FOl
6rAXg2yYW40Y7sEUBYNWHtLQr0DMIbgswhANSwDTFiiuBGAinWdR1frWLvtqacV2sVQ8cCQTsP7o
JPh/kuCRrLG1owNDwAbEHh22eKCHR4Sz5FL3sl8Y2W2GZA9uCBEORVVBELK1bmkprbPxTHYd44Bf
qzejkvsc2pLOHyjG6fc/qq5InhGA5pSJAkr9TnYuuAa2jj3ZCkvzUuTIFdBnVhtf8eWxT6Dum56v
n6EZkQvD0BGq1OENW18FWJxeHJWMu12WBoFHVeYfOid8ThMa+n0ODpfKLxihig2pZcdXfMDZydKr
Yvntj//4+3/+x3P/f72X7JxNIi6E6u//yd+f+ezLwPPrd3/9+3WW8P/Xn/nn9/z6E38/Bs9lVmU/
60+/a/2SnZ6Sl+r9N03v5p+/mdH/8e4WT/XTL39ZphQ/hovmpRwuX6omrl/fBccxfee/+8U/Xl5/
y/WQv/zt2zMJBfX027wgS7/940vbH3/7pgpVmJZjv35af31Y0yD/+I7pKP727fCEf+kp/vjHXp6q
+m/fbPGnNKQ0DUcTqmVYtvrtj+5l+orl/OloOt1d27Bt/qM63/5IM9JR/vZNE3/atqXrjjTR2Jia
aX37o8qaf3yJjqKJ75UvqFITxrf/+gx+OZf/Ord/pE1yjhmwrjgow/z2R/7XOZ8OUpGqzjia6vC2
8uenS4pp07f9HzY0WtQWhbKWqkpdlNiKWU9mJoKybZp3eEt7/6GrmpmCPlgf1AfVBGBqK5dN0h2K
Pt/WLJVEED4jciGORsseVNUj6bV/KCFez+0p6eJKa5tgHTYXSD2ndI/kJ56ia0UO+F6761oln7R1
EHsLBL6sHk1qnEi+Ks0/ZS4EfiQXWRkSz1w7oJxRNjlgfunFIi60SOXKJ+C2307MCfMw5oSJqpC1
CAl2eMdeFmAwHh7jWt3kuj8SKQ0HmHQ8TaUaZ9piY7IqqcP2Mi3bS+In7v3KfO5r/WEQwUvj+PtB
IvHDecPabtw0pVg0tf0deS366oGNtduDVGuss9COF9RXaVyhDCx4F5VNDQI5XJVY+BasEjideu15
7MQGo3yptO4yH+hy42rYdV6A9qdPyYsvRjKxnMnN5NcNDUiySKRvroaiPQmV55mdqDSZAw/2FF7y
IicsTVGQrI+jApQG4g89kjQZk50RUzBozfoC7bEzi8yTo0Tq1gQHqAjLv4nIVnQC56F0DRalkr4L
03Ia4OQr0gg2m83zcKByt8movXgDmIce+4011t1Kc2T7CnHV1oUFRyRgnXvwDYj66L3Xr3mUA5jl
s9ErjR+9zZ421J4ppdkb6bClV+k3eT3CA8eF1AjqDYOAOHdeebeyDhBHe2hUhoIwo+mzybDCbvTI
BgxWR+ZPVMdL1urO6X8+t/17E9fHM+D/j9MWUwXT+38zYc2e/PIp+HWe4wf+mqoM8acjVCkdJiQW
wrrG3PfXVMVXNOYazbFsaYFF0vV/TlXS/FO3Lcre/M9UhWbIf05V0vjTsDSpi2n3bqjTLPZfb+zf
mKoMRn8zU1lCh0cqmRMtE/2FbervZiwgdV6IggueUJ3unXpqBfj1znMOMTiUKakYDRRTT5P6j04z
btl7rKh43/V1RVO9Ic3KW0R6c5guP/azaxNfQ0iTvUVN6ZWkGcAKCoh1i0znu94Xa42YqMpAt1x9
h3MNMZy8P+hgTE9z1kiQxehHcMsgjb/CX7UtSHqLAcxkJD+r0FTbmMAlI92GwDp7in8DqXqNqq76
FNZhAlgjGqBfescWiKAWD0wvxDnYKKnoGr45w//4IN/O8dNp++CDs3WVp5CwqET/OtUrnhaKXEeZ
a4Qkaj8rRr4Uo4fb3jsbexauLWwzSd3LsOBFGGfY4tdqhpVbPEdIynKPwGkUsWkzLiIXASOezHDk
gGLQnDjdabEuHFjvAZGAocEqsN0XA2ImZ18SSBPDbvHpxkAro8M72tq50aTPAjf55wfJBfjZMari
12MUoMiSVuMY8/GcpxoffTT7fATjixHeXX5j0xmR1jFCrJ4L89y0b9zW+2IM9atBuJnePpVx15YN
DWYG2VrZTF/2G7r0c0SA83qJamHmL51tOP/8wKT4dQ3w152lOwb1d+4tOovTBfRmLSATUZuF4hUY
eqxdwL55bxFlKGJOeotZ24SLB+Qo0YgmSctgHZCbnGWEkPjeoUmsmwJGkDfIW62nLIW0NOnNjWI8
+OShhJYzH81x5+BonpKldHhemt1vGXHpKsiNzCenHSngDvpPzIPPqYWVQSYH4aWrtL8PPZc2PK7A
yF5haNl43W1nlWv4b0iyvZ1fqIuEmh0Bf8u4INK7Na/NKt6bWI0CIGQDKpSqVlAPmQtdBpvehzSV
tMfeyglFPHTmvZ7RQVFBgSDIs9gSq0l2CIfJXWCtraEDSAC2zWUbZaFVFsN3FPFLr+KMIBFSYcKb
bCfLBrNlW9dT6wbT4FmePU5k1tTSLlgSsmYg1WKwnoZ412ne2ic613QJ+pLxruwhDartuq2VTZpi
DW3tXctvtq3LviM2uyd0G91kOZTn/cgJ0R4HnahcTNU1pp3BRFPk1/7eCmmSCo3w1oI0FYKMlPgQ
ljYIynRVZx12hnSbjvXVpJ2hWmChqfBzyvrsV8sJ5N0/+OqNlYxz7Bmr1FZIP0NV1pAOO4bDOsQy
nhDSoyKByTBO1YW5N0i96Bv7uotvshINpUusmyK2keiPen9uluWulQmbok7OtalHnmgkMyGgYMK1
sTHfUcZcju534b+kJvx2Yzrkh7wOXiYBsR1kGH6JrSMWiTSKBJZixOnIrPDRVz30UilZ7P0ic/d5
nlxV6h0/W6k/GrcAW//Q9N9bfXgqcnPP3LMPDf/RKAboQEW4Ctoe3BLoq9je10b9kMewhiIZLnED
48X0k1VmyauhVw4qxiBi7sNF5HRQSEe6n5CMzPoY4/FDs6H/tRD56yn8wRz9+x1oCVVTdcNiyW+R
x/brHRi6SYsqHX1mPlFE6FTWPfZ+enTaV08Dnu7vJsppJJ1UDUcIA97PryMpRjkGdtYQB15M1rR5
M1zTBwGvyQbX/x9Pyr+ONU3ab+aVrO4UJ3OIZ/BxPZTVT784fD51ffyx/etg3n1sPo74Cgdoge3P
YUpaes0DpEEIePefj/P7E5QDYScmVGqUqjCmD/XNgXiqUTd4O4gWtZCnB7cjm5CoE0wBV+PoAQNR
v3gQyOk0/GtbNk3J04g4sC3LQdUt342IY7Ir/LqfLoiZOIUH7xLw2ixd9XfVMdBn+FLmzlFZe/f1
kRD5c4AQq3D9+UF//B4MAxqBpZNjY7174mmFXno89grYPiqFHgP7ERwK1YdQ5Niznhy0ILfueppi
Afg2v3tp3TvJxJQgt0N2vlGBowuJT09FzAdxQx3btd7+UEPi1ukRff5uf18A8IG9ebPvnpxJYHWi
bHmzOYIfBLdaHH8xgvrhrfNmiHe3Tpq0uYoyuaBjCKoZWSXxJ41HEkiDy9cRawOGBTprFlTQunA0
uAJHRhYi9sMwnEaHXiFfGlfH5wf+4T3AytjQTM12TO3duwqLesTDxbIY1M8uGm5UwL6W9gAk8vNx
fl+a8AG/GefdzZw0ztBqYcq9Zl8FPOnMHpPc5edjfPwROxpVDR2fvXy/VDVlOIyRzlkk941nOO2p
VTbP78zr4r5eRuf1utlYNIse8rW1+GLoj+44BGJsY9iqUP97d8fRD29pXTKXdPNuqc/jhX9Wbqa1
F1yEPZno28/H++h6fTvcuzWX4kNbMQuGQ/5DCFeP5Gjz+QjqdMm/m0MkNy46Cc1SJUf166xFp1IW
vR9UCy5JZBIzbaMsYeEv1Fs0yIvmi9tDTkvsz4Z7d4EEvaKkGNerBYnec6y8Z+p9zKp1ES+UZTAv
b8n59J+CNVXTZT1XFl+ewN8madsS6EEtQyf0woYQ9OvhsloQpWZzgfpcmc5zweKgwa6up+paRXWl
KywES9BMaJEN7YedmFgYUEsPqBllcBbq2bJSzVVCTuvn5+H3M206b1fX77ZfrRkYThT4Ba6HE3iR
ha5oq89H+P3WZNXOWtKUhjA09f3qQQMcM2DuZmLCV9wksEmBo8Cc+HyUj47j7SjTRPTmIRjVbhQS
uMBEwyhSeQxxUnw+wusu7ddL6NcDeXcK7SoIqloyBNnhc/UQ7IJ1twIft7e+uPs+eLYxki50nrTS
tKX97qS4Mc7QaCAs3JgNsNDn3r69qubjpnzIz7yddtmtvB/ZdbfV9/mxfWkfu82/MeX8PnX/8iac
d5tWTZNGaetcsd0c0eKqWbL5mSNMm6uX2nFYiUVCROvM/mJV9uEm882xvy/9Ev3m0ELi2FG/nGJY
sQqFx1RbD85lWTyFhFVhP1/UpPJZ7nVhXugwmmKyZVHmfXG+P7ykdFaipk71iGC7Xy+pFiiKrrKd
ZIaCsrOFbzuP5mCtZ+oc2tvx61lX/XBEqiCWzRqYgtb7OVGE5ahAhMPmSUkagvksQj8U1AxvFHB9
5KqHN9VIZeET0hkGzjoctkOSzoPevvni6D+8bd+8l+m9vrmhQhWVMpkExaLZmetVdSrm195sOv5k
Kxas6+buF3fwl0c/vaM3Iypj68TpwIh41tf5eTWn+jMzDyafN96DnbL4qragfniJ00bhYU73Q2rv
jpGmmiFKNaS0sOwXcgl8jyeCutG3KP9X6RJ04JIb64u7++N5xJoe4zQ2qE2+W7nWSQnLIIiKRbjF
l0Ni2AY5ydZ4gk67+Pwkyt8fstzDb4aavv7mI82blqf4wFB4h+YQHp+xXczxvy1RZy1I9VgRYTl3
4/mDssavtEsgNH31nP/wmn7zFt5d065EYzS4fMbtPW6JRXIiTu6U3hEWO2sOJFOsv5xBvjrod2fV
MjGkjioH3c3RYy6wJZy1GyjSa6yQZ/7x84/442vozfG9u2o9SxdZMB0flIxr5FZzkjruzp15s5Ir
bIDpzDv7+dV5fV0c/fYoejPou6fdQAJY4EyXkFxHl9CMzvqNuRXbfq6s9X0K0vmL5dOXA76bC7Ox
cUue5NMTqV1kJ7LhNvkdiJq1s6vn6Tr5/sWnOl0Vnx3guwWoRzAsKSiMF27T7XQOw4W/KPfAnrb6
IV9nX831H84E9A9Mk/tSaNq74+v1atS0KRhrerb3bNIP6gLx4ToLFyihDsW2XkdnQb74ahv70bg2
qyKdp73BqvDduKlBkp2DpmZhABDG8g/sNpz75p2k3Pf5R8ov/e0zxQFDc4LWsZTTlvnXyUBNqLCG
TY/p3cRk1sVYTCPopTPT7saXCBqVQwCvV+wJ2KaO14yHRhoHJ+2XAC+3kUNRS/P3uVCyE0ryqMtn
4DxI/c5mqoMEMoN30eX+ozWgAPI16lANLhCrL+4TyqZdqACzBdKd4E5L7mOc3Clhkq39g4cMojRJ
CdR/hDtQzd1imQCWWQ44u5YC4VSmw8eh/kaUQQq+FysPVK6jSQgOqLCtHez9Mc6WdnrLXEhgzyUQ
UGrh52mAd6f87oKokM2LYqJSzniYWsGPKA6pmVI15PEOJTF4UJXhTCrahelf+nm0FG26rikdQ1W6
hsxxGyo3bX4BTGMnmh+97BaZpV66dbUNlfLRy4Yzw3vS7GpNhjJEPP+ij/IZtpILp7kPe5XIFrxg
JoR48vnU83zgfo0cMqLUZd5CR+2Izavopg4QIdJ0WWQQdgli94i2tvEbynCtGc4yxQMttJ9O6c/h
oDtuvMBniVFdXY80ltP8O7SjRdw+mJF1jkV0hR5zVQ3Zik90FRaI7zJqwsAzBO1gllj+UpHGpmIl
1bftgsRVKtk3upqtR+pHWXUd0Uoeg/S2aTXozuxyzWVPRq9FkEhpA+T/AVc96bCsemeOpi489SJL
oAzkhFaWhbpT4Pn52NED8cPFl5SDbQERXTQQcTQMbSb9ZqTVE8bMSNKlw8VehDygQtIS6aenADNy
BdkoLicvmpPnAXyOnKqY1Bc4hhVaJ6QusyojlKpH5tXHhxpQjEUfP4K620fPsL4B/eHLeUyN4uA5
/rOajZuk1s+iOEJPSCLf2Ox7YYIUIs0zXfk4hoGLzMmeWDiev4YmuB2UC4uLpw+ukCsCdav2esfO
ERCUjbzAtsXealyycDexFuLQucyZlGeYUdEihmslG28Qe20kTjYFg6qJ2w3cwZWNETKwJealihi9
a+mfqbGA1hcsknpCrCsLQAT7NM4WONv3JJktOhIB8OJVQBD0DksjJpoaSXRJZqcBVsx4TNpqTfTa
TDTOVjrGUg2reTuu4f1iwmIJiZ27IKYSQDfYsHyOW/MgaDWi3ztE+VOCR60btKui1Pcq0QAYrbih
s3jv5npCJLabHPNxLbjYg+7FM7S9i/RQkKynGd+xZZxcj1TXsoKjftONd6HHxWCBgCT0gSCfEk94
7z/Wkijqa+mSGcc0I1LrbtSmCkrSoB6PVwP+bpiTNxY/nNKZxH22GMb0UKXZtUz1x67I7nqul0C/
C7PoEJJkIUx044DhMWTx5HXdB/hNPfL4MKmR9z0QHbLpe2UN3nvmIrAA7Aeapol+FHV25ZX5mvBf
LqD2yq/Tnemeeap3yMSz6CsoYyWO6+zYYQMLAxKiqwS7tvlD86tVmu/xonOPHKtU2XZNsfdI7ogk
JfHGzLctF6asz23NPDpNc/JGlTBOgVqzOdeNF9DZCwyE0CKmtX1IpFp2MyTBdeBetPKnmR6Hbt/g
VSRcxurCZY3z267lsiCcpIU5n3veOnf3ivnSQe9XLA3kGSK0jiRJRfGuHBsuD62KTuiYJuBDYgdq
6GsZgX6vd3iG4TiBrxBzx/K2JTmRabLPXl1ngEjzR6sx5r44a0idHkkUHSEjkrY5i0T+I66dmRWd
fEAaVs+uK3C2WvhYgosSqcu0PextCAnWAPAtnOtYEdGXrnK2jrMmL04Rehc7xANDPyespjyyo+Pf
0Y9ZgFnkGkEad6XF5Lw8KpRDDKWcA4aeSrHI9brsESD0AR6CUK+chCscIF1Heo2XXmDoXbrWz7rK
1kPYo4L3V3n4MhIcm9fJrikfbYzTHZg5FXHrvKu9U0kevIgAOjveVYRCNfczdWU1jyrZaIHxUhIS
V2kQ3apDBzpZgrsdh3AWwyqJgu+JIneD/dThLvXsZD8STookZWn3y8YJHiEBzA1MnRmMTYf+qDDS
+1bGJ8sL9pYbH9S83UROxa2AC6AzHiRiWGcqUdZXNvdx7d3E6mWGli8NO3VZEvpaqTpOTFTs7XM3
aRu9jDSIUNSojtSJw2EiYjdsoH4Z6UuE5RGRUFu3CvZ4xPThi9vZE82LBkqcEoYT77SIxlmhAtZK
quQuJIcGfSxGwy86RR/s3i3pTHsOqan0b943cDSlGKO4iktWw+66TA5kgs3FebUYl1E6h9G/4XJA
3bD8fG2j/lZdY8C3w75b8nuDConOjaZhh2XH+f/ZL6JNvw/Wdj3/awsJK3xrjLv0f1Wb/WXwdzsA
jRWJITIGz6lkmjuUFovokfhC9q0IrK6+WjJOv+7XpfGvx/pu7c+31mlfM1yILtw3iLgqnZmnhF9s
U0FWfzHQu/WiX9FMTT0Git1ni3BRFUV3m9ImRZmljLd9epYWy0DdkKRSlHdKQVQmanFCNEdzqZAn
VT35TEKsPZISbjM1i/inMdx64hjjj87qkrCKO8O8TZvbtv1ZEpbaDRnz5yosN1F961iPbq3sfV8s
7XynWmcdKV05IO/8ohmOECTpRJLnOvLUjDFRzAKUxG3ZzOoWeAssbR1zKAwn/B8DmdwLszMJZCYd
2oPfXUV3Kc9r+zsrh4CFXpiW3zVR3ZZTtcctsDzq5vcgAxKdXokaOphqE4UT6oe2L2famG551N9G
+iati5lMFx53pKKAC/8epkfb3Jdwu0OiRqWR3PQeLtf+3ElOiQVAKAk3UtthzCRid4k1ANDOknzV
ISc3EOAQrNpI10EGgJ/r3YcoCuHEQnL1lfR7TnKL5j6CdQ7U4sHGmuoWd0GzTfDnd2tzJMHTCHoM
YrcmFHN7P6iXJSXD8Ueqk84+PNrZiENGEqPhgo+I5/jPDsTdiUUQbANnzBYq7IpZhud2YcZdvUkg
ZQLR5hsGiAfttWWUc6Z1MByEdQB59cn9MMBYErFMsXJBVuEwTrSbaRGUhkcVDbBwXPy7+1FzL7Vs
8//YO4/lyJFsTb/K2OxRBi22ARGKWmbmBsYkM6G1xtPPh+ye2yQYzbjVdzVmY9aLtioresDhcD9+
zn++H1PVn3WWOiPRU1U9+hhuhJCthO7JAH9iZ/2soFoMOEvF9tAC8VHk4zj4XFeqC8F8gauAMg9X
SnSfIX5o9R69C7bfs6P4JaRcKvztrqEDPEIgCnNqk00FdfkOL1XsFQj/uuBbUIxXsjXelAS+MpT/
WU7v8ljfy7zIsr6Ihz3iS8UCozpLSM3nsrwwMd6wjfanjz+j/1NqKC59vXnJp+5llqGI4pLppcS+
ygeN0VhJVZXjzYbxc7HBI/QOVnSyw6HRg8cHHrH3BJfKhZdhIu1g287Ks88mw879jGU7eJcrEsK6
NOKA4y7ek+m9DVzBHjzV6+4j52yqb0lgf9rDDF0Fu4R++FOCO/TDvBl9ADL5xUQ5q7gN8b0JHfzJ
0Z54qduXAnU02GN7YdccmwCg65m81MkTAwE1siLFUPVF+Pz+aRWubopUNax1c3roxXs6+whOJTeX
9yXdGRMomq9f88ltm6QudRBJUkR5dUoEmgRiocdCcrACzJYKujMr67Hohuu/PY4iKXCvgEbikyOu
8m2x2ljjSIejY1UPM9jiLtgaOPd+Pcips4GkhSmrXCg0FeX4x+kzkTNzbRpYs5ciiUWSiteCO3jC
dvxvZIZPvCumTbJM3UT+xf/7OFgPSza3uDE4fRxeF2F4FcJZmktuOh0FGB96vXwujvmcfzI+DLn6
GIypKWmjVJeAQvJyB7REcdAj6soO6BW73lbzXSa/nJnUc4OuXl3d+6UuRAxKyyyg0mCXCv5lQOOg
kP2S4NEK0QGds6thZab4sVuWZE36p//hj1iFUv5AWNktTWYQKz21Nj1wEDtsIL1Z8yn6wC9yNOfM
mJ+zYMw2yTf0FpZioir5+IIboe8yFYGkU4fYpxg/mg4Ys3kMzcfJ0p0h+10D4w5L0OXkbPAXSSM6
zyYF43g6VNTo3M85sRPyc/h0zEXMa2ir9aaJQ5uFGT8ne2J3csdjviv2pgeB5/xOuCyk1U7IWBZ9
DmiGNSQMHx8d93ncguLlzL1MrnAoP9AFsA1ugEgx0Wf3+OXlfTGasarpqbJkEidjSVm59UX9p6SF
4ShVnc3oBoiTeUK0hl+/3U9j/ql8s/GZNKeK+lo1UcRz0k8gsRwZ1KLk/+wl+dwLW9bH6rFkCwmU
pRsKQmx9tbdaUhNqoWmSvT2UF+0Fd/997qX3PrlbnFEhZTipG1w3x9r7+tFOqgosyRQV2RBNlQ33
49srm2BWBsVf0sbyAUOL62xb7lV4Ssdim/Ai5yeYdFCSbP8Vy+fjuTrAyWP03fDL1L87sgtf0JNe
tUh5ef1FsyXHs2328u5sxerk2bVIXkwVfS5b8MdxjFqY61zguG7cfC+7KTjp2Q2dV/MamMumvoRQ
H8TuuYvOqUOGixUZeV1hZX5SDsz4PleNQGA0FPSm3Nf6b6gsjpLdcCbZff2tFn63+n0V3U3V/dcv
9tOa/XOf/NfIqzuWroY9PaN441YNCd/vunn79d//9OKWb4J2BlSOJl0I6mrBGrAkNF3gspEDJ8hA
q9aTSoZF4UouOWqZ2EEQXkyjfiY2WJq2Pn4oq3FXz5VJfjVnJa7HonQr+hfh/KqLIKgT1QG7AeUQ
YwikxJkEF3F8zLAWLZrXUBdeDDxEhzS/KkcUsoKwm62zeqBPAp3VT1udAWXp52qQIzJVx+YqU75l
tXURxcJOBDJXS5lrLP4rhbr31f3X70L6tN2vRl7Cj3dfUWYJ0C5VJkUZSTGNj1He3GgYl2vjTTGm
biPXdpdVN5gzJtA6/oeDL2/s3eATPXdCD8SfTgXIhWm/b3N8g2aSZipN61V1kQGZNr4HaQrQ3jwz
+uerx8dH11bnAUaJig/GuXKMOD9mMALj8Eot8R9dmr3wL58D7A3lHsNAoPqKurScHQ0Rn8wEIXfw
q297RwHykCnVkSVNU3t+RkP7b1YsdwQW4p9S9sf5SYYQh68UUUCpmXddCCZRk7y6NF2jpBUYt1E/
SgFFDdgZSLZf3kt0zBaEB5EWOKWwuIHlnsw90SjbmwJ19Nev71Nk+mf+DFGX2fvVTxujKHWtFmmI
VWgR9sZJwpD6IZ3vBX+8k9tdWpyZjX/zvv413ioszTCqKXhjlZMJwK4bC14kDcCgZeq2s6n5LZ4h
rprgE6TaPULXAPZClEL+Cu4H/9ky3ipMlKWZfsIGQGrqRtUZveefnevDUUy7lazQM2pZqGYMdfUL
DUMpoDwtgGftbcAGSyc3vjAuYgkSmQDuIC9UIljIn4IGYwSbEp+wIDMfG7zoTXSAMbg7c6EfBw4C
7Y0ak7tu3pqxog60K2EQ6ZFAAofSEwClYaB1vtiHrQkTHFIpdEULB4wKE+u6xUncBz2RZpgxqm4T
3k8tjsUzcwVi2tecsMeUQjBuvl4Sn0+tZQZoGkQhbWmcX6vDMgvAOANI+0epfHoBe+3o+3Qz29F3
oLznNq8T2+aH0VbzrUWmDguR0cZvk9vYwSF+phuBWKP52yXyP8/FCyRURbcir3aqtBq6zpgQfeuX
owPQ+Xn4UW2TLbBxD9dcG+IWfhW29P3MdH6KPT4Oq6y2KDUbRjUtEN2234I70aUnIrul8wHdivpa
v4gX+UHYJ89fD7o8ynoR8/4kTmYuuPrSZv1+Ux5bA2x9uSj3t8FO2SXo/PD62p0LcE49miKaVP7/
iMzW0SPMeLmWcor/sfFK9ywE+lz52xdZpg/MtErwTbqF2v/HR6lrvVVbkzFyLBE25U3qLCq25lU5
0LX1IzycC0k/q5tWA64W5BRFqgVJdFFuoF/1KF3sqz3pWedsVPopSFtGoplHhdqnsuWsgij8G7u2
NqTKmQ69g6SJQ8ympYo8GWVv29iX23Pn5anTiCHRi6mWZdLlrnyczSxs+wFEPyXHg3iQPMWJHesu
cq1jtW2Pmqscmn26U3fJfXAtnNn7Ty6Wd0OvYv3O6GUuUAwNDePC0GdXKZWLEPu5r5f+uWFWk4rz
mO8XNN079YhfwVYYJg+2iPP1IJ/u+8ub42atL4ABiEWrrWTOfEObl1yYQgV2vm903GJpJZFI2n49
0OnVSMFVIcOH/HgdaDcoUmCac4WYDv5W2Y27zgNatEkP577lz5Wv5ZkskQSVocvLwvy4NMhqYDVl
kHcDSuaYv+EFHPw3w+4ceGtu5pRcks6WvZZv6dM+9W7MVTivBDO+GMuYg43FerHptuORDy9zrG3q
Tjvchb6ezhPhztJmzTXekEQ6p1fvTQTF3Uoi98CofLVSeAZ+Z5cCCowI+w9zscD9Dy4s70dc7/6D
QQQTQpl18rH+ib/GLu+qx6lUMZuiKq2Zz7na7aMO5nMcUs++y1tzk9IXXcxEFi22LY1QAW68r8SH
PjoT65yKxgj6UFTRCYWU80924F3snqYQAPyQZZxaAFki2bO4QJUdDhZTrx6mEP1DiaFIQP/THz+y
eaOHgWcIyTazfgRUYgqt8iIgd7kFaxDdeqxJO70QzkgUP2VHWJmqZNBpQT2Wi/Rq0wpkolQ5IKWY
zuQkqmulrN2YOHCilNQP2ZmQWJL+ZHRWy5Jue1VG30qe+1NBIwDjw0YVIfnUHptK/p7paKfT7s6q
tSdRqug+jSnTpDpykBI+a68I1/jEXWMGg7IKWX2rP5lIviD6kem7ESFey6FwmSrRYdTG+1l6hV90
24yxo83GTuNpQiSsgX/McGLgSgO9G2Zkg2XT5N8N8a9uMF6iTKBfHgRVBi3U3+X6Q4yBXi023Hg0
eoN/o9fCA5FiMey8uBBuZUiCaaXeDxkew9EV12JPVts7MfyNv+gDTS37Vr2k1L1PY+qc1o9OSt90
FBRVhid39kMSK9yuw7umCPbgVO14qveTlh1DteMBniQYSSo9EKakfjP95CHCnJjey42qSXCAKfIr
KJ9NBF1tfTPN6htuyPgJzxvUTPao41kAq1Y3phssCxxekAOV6lIWGzeEX57Bxai7Y6EOXsgxzIva
gCZG9/EzHn9mZuQ2MajmnxZCsJ5aEk2vODwfexRIFvq4Ag+lrL/IEAxTVZuNH7n8RKF1g5nMFq96
TxKkC4HIaAz2uWLtE58qEYjuglJjJD3o6sM0WK4GRzquTESDhYu/kGulWMTTdi9xnU7S1yopNkPf
b+QCQ9yh26hUe9rul9+V7qiq/C3rUh0614cvpuDrNI0AqUOKfoPAtU5FGkTFUW62qCkOmVapG4M7
QqBUOxPdYoIyDgq2neTDQyktb0bLgZwFIP/6TYWfrK/fVOxgOZcoHIuuJ0v7pnH2mA2HabvvFehr
tFYrVrmvMFMocLmCY0V5F0O5ns8nvS3Vp3GicRpPlatp6mjZER7gvj0r5uzO+B9IIso2gNzsRGDo
Nmnc43TRYgh2JaUXwLUxh6lo+r4xK2xS1WpH42C4kapqG4YZOJHfIKh9Ayai4KIvUsCcKdIdhveX
qfSrotqeV/NNXCK+KSzbEignq0ddaS4l47tW7rWxfqoaa2cpo6dJN3O1dA4I11kJHb+Fdlg2eBNO
+7T0IbKFiAGNA0C6YqM9jK18JbXuABBiMMS7oRa2RhPfmnl2Ta1hk2G2Ws73VvDIIyPd4UudH2Fn
7XThdxPdihol8CaaaI+nym5RKwm8Pn1O5LfR+BFAs8LdMOtUmqZB4Ommjf/hzawNxyTeDelbXd7k
veyMfEUQDLBAiABnxw9xM1xjCY606CCBZMxoZJwKdi7HmLnmwSuHjrtQt20IMG5T0+Yuas9zvUeJ
0GE4MB5xk8UawFLsNuy3Vi8ecUi78/ObVAU1rSBNs2Ygm8dAFn5PivwEkFmMO6fTQ08cMfEGTq6I
j5rCJxdjjaS8TgCJCh//so7C8QzSON8U4OuVeyGHHdr5+1Iz8AhPj2YlXY9Fd5MbGHCZT3jMXiXN
TVC9NvHvLHmWFLRtgbWrpmaniFdGh0uYfxXF0cXYPdbzLbnHXWaqh1mvtmJIU3v5hgTWk7P6IAvf
x750agUPhuQ6jO7AfW9K69kKbqd0uIW851WggRSVp/k5zN/a8ro2b+P6VlKue8CTBdzH8Fc85Lit
PoIyiJDVJdmDWIag/C9n5SkPMfYMs4zcCgRtkTmNsITAAnR+yxIYJf0deroQBzWEkeG4qYGNKcPo
1ab4VipY9QJI7eHklkYIBpNkdIaal68Phxnu3Etvm7KZjRmAkcDfuCH16SX9fB9JwTe1ri+C+UFX
vkdt4c5S6BVR4Flx6zXhNd5PbEtAS6b0KGmPgQg4ILxQM8UrAR3ko/yaazgtxsT/em1jW+UAkdkq
WecV/ZMQq5ssaL75glG5ifRTa57x8PNmS8PJYdqaM19SjUwD2maUYqJl1Lbe6VymsQFDPNsgtECw
aVRXlQGQFx6UPxyzcHB6PtgC3W9uprswbi9r8Rkuoe1PSOAiLNtedHV+rQ12K7qHat1Z9ruaHQQH
CbG6jY0fuvpT7Ecvx6jUSPAE8I9xPLvqeFDxQiXFUYgu0gDs4Ay7GYGzcnY1EJeF34l624tbEHUb
jRDCQAcmYdhXiItlHQylLnejEm0Eji2lrm8wAnUluMDppQY52Wps7FnxDzbvJHVJ81m7weqOrXnf
a5xR/aGNAVJI+KLf+iaWv7g2WNJdMvxK5AejSOw4fDHUvT5lT13WHLQALgWIxLh4itjdB0vHXpua
gDVeju3VPCueEYR4avDJ4HrUjyhxJPGo9qE7QUyOEjKdmCc6eOp4rXRtTPluRKPHPoYAxkvwrvMt
DVmE/yBZo11Z32JYOmbzlGKB3Qb1rlMMmMw3Sv+SNglLH8fvOfKkCUIdu06KXhlTRK8TngLhTY71
jZD+1Nuf2Mk3GOIk2LfMwxY+vwv8cyeBJdf9S7Xqd0CPvWLcyZhlduJNn7z2DYjI8qHsf+l+w4Zz
jNUfdboN/efUfwhHge/j56TNjhy8admzUDwHPkIUSCBhQmU8z++1ZD7U9GU04pOsP5t47CgdQlMc
HStU9u3Si82RYNw1yMEltXys1e77aPI30nliw2sKDvDmRjWsDWRt28IJD+D7PqrLQxr593WPoqp/
pX/7WjD960TCtnxuJQOXBT3dcvz+UMQcxnfe/8C4FPZjtTPCzODlqocguM+m/hHaNzlcX2Mjuxkb
DAxE2d9pA9BDEQl2He6H5gVfmFtQps/MItLFYKKLvZEmR8CRqYPHLSP8rhuXVuVdKosHMb0yu/yh
mWTU3Rf+mNmNWuNxVVe7mQo6OuOmSr9VyhtzH7cAj+YCX9nusQ3CXTdLPzTjRZ1ZC8PB0lO2i1ZC
xvOrqY/AlrxcosWmkPdYJdqxusCRkJRWGLXHerZRfflXYL5G+O5mvIMB7aMhXBfFnW+QOCpNz8Ll
Y8yup6G57ozffsj61YudhYAY2Mggpi4gx765h5eHF6Q7jrKj516X7RZ7MJGlZ0pY51UXTdlsh8Lf
hn3qyE1g60pGA21012EREifa3pi2DchNf2y+pUZ/l5U7/NjuRGOqWX3sSR2KnzCSgZDvIozdZVCl
qixvNHXXaVSb2/C3lF6GfuuZo/bd6DPiSEz6ktxHuI1Xk3VQQL/501VZvUwCsYXl1PxDmLGRJF0M
A34H/S7sb6Ro8bRNfkDs/Tnkl22YAMEUvVRACNxuZO0oSSj2ZP/7jDFBZEzHIqHZJtP2LULbACl3
MGCXCGFlinrQsoM3FjcaGvRRz+DngIDIcFGtPJ9KDeVDV8Lteer2tTbaCs69aiBvdNz9YmkrcyNt
O/E2FDPobz9iTjGj+YFS3+2SB6lBcjQlV0SxyatsDjeFPO2HTKUHoHOBT7IFtsdeqDcpdnJN9SAU
UPRBO6hS9djzfQBm21pYXXT4Yggg4LUUdWz4vfLvsuAIYnOjYLLIhrTNq0OaPM+jcOwKOAnVQzE3
ngHxRo+R3rXdvqr2RZuHtGFcq+gENrFZF5vWxMRZEhyEr84gAtaNry2DDsGMdnHhPsdGPREvUN/Y
Rf8MHQNNLt5w5YJ1ydAPwv0QkjcZRHHPpt2D5Fjwej2WbLGWXMaLp4yBy6AGxEgp8B7VFoB1gc+b
+CjWA/4Th5IWr+6h0C8h4O1MthoTVLGU7mcacPBzoRiwEQXHNMY7K/gtQUf16wHgEeREIRFvpuRR
RozZ5o8i/pSRKuBKVHiDiSlWeKkk8dbASDKhAKSntwXyt8r3wCPagFez4qYNvondYwSyT+tiGmZG
7rcCiJubZHqqcGsyadAYZHYKnTR3cChEXIRI045o2eILq2rcdhpRl/8ohGPf3VbhLQat1Lqu6U9x
BvOHhVi0NHvqoPzTsEN4+BZrAQKQR2XOPJoECKKQMZtmTFQnXBhQ+4f6ToPHqqoCZiv5r8F6aCL1
6NfHPmfL9AdPtOptnQ87CY/7mRAxCn+KxcNypcqouPo0zeWS3SeYDU+Pcbxb7JtbNXHnkRrDsNPA
pLoDCnfqgs7U1k+CsrX0K/xZPZnUTv/EKm+7N3orXUOLIQ7etik1mCnZVYq5U+P8MTSRPPbzW6Tu
dPrdy6K9iYQJFmViHET4RaEZAyS+srJjueja0W7WNWbgAK2kSEfzFxwTZsI30pkLy4DZBh6v2L7r
YApKffHdxda32AN4vphDHNu7qxH7ORy3NlmG7xXf2KbhylzkNyLtPaE5PuMOYeOD6eZIZMcJD0bc
2pXsOYkIobGtSIj4gvQ5yO8aIvkURnMXSVdd+5gLEJen6Fe0yDUFKQc6K5SYiNNDgslHRa+NANTd
Qn2Z4YvaFfPy41yNugwe98CKaz3eNKUacH2lChQMpYGlWaZugZPzfbTac413+qaSigPenKM7TZz+
GN5hb+cvTgYtGLriKR3r48Chi9/nuWzFkvxY5yooaViQKHSyWmv9TWOo4tz4FH/7htYMsb80FXos
0FCYd0G8LOdwixU6t7i3VJseqvFJ6opzv+FEuUF89xvWqpzWENNZABAPHUZgBlT8OcZLKZo3iwFU
2eFqQVHeNBGzc4bGYP4Ipxyo32CjTITVAzGt5mSU/JKEVqEh3X+d9TuVRP3w+1Y1BNXITNiY/D7w
W/aQlY6AcWSAYliwNNsIf3fqZdMFuM7JZ5LRpzJsH0ZeFRMyvIZxVWZkdVL24mjYdfoCxxsQKXzU
kYJfSwNbotiiQY+TkFxqzX5QvicjdF0V9+f+UOEPn6c41lKjDeipyJrkTBbwVOKXP69xRpqyhaBj
lRQdAvpG1YC6mHavOZ1L0o9mnf2w5QqCfOQgerKT3J9tcj4lWjBIM6mmRqOFupaT1mGsGljAUYmg
0YL0GgyEDRQ7OyfvCyPhzAo4URUQ34+2SjRHiTmpXNEXFEJPsmkT2pVd2GqJvArL9Hkjb8QNBs3Z
uXFPfp3vnnIlCqGuRfu4yLiLDBM5ekz1amlzxjBnJ15Mu3PVxhMlpQ/PuSr8UUyFvmAwq72Ayj3H
EQKHvDNzeW6M1XqRJ1GVqOVAUbwIb7iG2POxeF3mUd4csIfYhtszA56aRIR3KIpUareUpD9WJuKa
hFluMiBVELd9I0KxudZ8R69/0d0Le+Xh6/FOpJtFU5d0ZQGSwfVcvbNZJuuFmzYkluJmCbBSbNpA
DW+I0rG//f71YKcm8/1gqxcWYw4Cd5/BSq3zRtl3wec/fj3EqYK+iJgBSDYPI2L/9HH+usBP/C5D
grIoYjknl7JmvxsP4xNPF3lnK6inPu334602vW6SBhjW/xyPZmHHuNNu8avaWo5wpqi/vPr16Qdp
RkW9Ii011GXpvKtg8CsUpY7qpdDd7qMDmdst/Wfnl+Dyk78aZ3mN78YpqnFOs5hxCAlqGAlEAr/U
DQHwS73Nt+dkricWhSJLmszZTQgOk/fjaL1ai4uVO0lePLs14X48q38/N8Jq2dVx0cpyQ2sUaexd
jymV2J3bJ84Nsfpq9UqtpingITBnd1XxPoEM9fXCPjmCDGNdF1UOi3XFUhBDVc71GLl590Mwripk
h18PcEpZp8jyH1Ya5b9PvQhyBUXd13kG8UC6H8uQyxYdDG3jMnqAswKVk88D0Rk1ha7Dg169FGXq
osxcXkrrSB7u1W6o7vqf/kXrTg7GwiY3K896+/oRT1Wy39fWlt/0bmGLqmAKckNtrYjCbVXejVq0
EwPFVpTnrwf6TMdZVfFW9WU/TC1qL4xkGvU+RPCjYvosYKQ5V/GlOA4O9FxucNKjP8cPMJu5b0vb
OH8T43L79U85EQx8qCeuggGpiJMpVJZnBrRs5a8T9bnoXOH35CAy+gBaPqgwrpWJ5RRN/hCgwF3E
HcEug5IjuIbb2+mLYtc2tk9XZ9UdpxYQVcv/GnO10adyp+HqwJjDAeyWmzvJgUu303ido9jlbb6t
dv/BTL4bcLXT90oWWWPIgLlwHcfo4fJn/5yU+dxErrZ4Eb7uAFOV6i9yEf3SrC5j84w05eR3/n7i
Vl/BLHSRIWaMIdEfGZDjTQTgv/F3epGcqBLtScU2TX4aC801xN77n03i6sOQw6wyRWS0jib97sWO
VGLkSuI5oe65aVwtesUSGpx2GCXLcdTGI1tsw71qnAlnTm4ngBehwcCth2f5cTsxNQyda2APTjzS
YE49fKDPNVcjt7LOPdBncBEbiiYu2BnwnAvo6+NYvoLZY5SxOVv3tacelpC+uvT33Pw9ogA73uH+
ujsXjJ6axveDrvbotFTRkMzocdoUX3NSFToNEvF0VoRwIubl4ZDhSDzl0lr08eFotSvU3loOaDsT
XPNAtXhpohxtuXGbfebhZntOAXTy0Th9kA2qSG3XMDHsyRtpwF/Caabay6JfgSg5SXhGXfq544Tn
QcchGjiw0Aq31vNBp6jTEfsJR/zRuOYWjLib0SeqjsRUmU27HwWCzeRoiaMfyRO6X39rp9bn+9FX
61NMEL6WlNqdb818GeMhb+xN8+7rMVAS8XJW0SLPyMWWqERCtrIKfSQtQ2GAEYmTdC8W9BKssrzZ
1xGJBG9hixVjIOEJM+17jWq7HNkkhbciNmJhFe8QJXhzSnUwCpeKI1V7NMCi3NjiEN4EbbgdTM0O
TO2y0yXsnA9V0h0qyruk0o6gavZSnl8kURZvQli5uXUf0qWK657abnxDt0Ua4smc0qQW3+Cm2Se3
9HBa44MOnIN6iraPKjp45Xn+oY1U6sM3wwSHVAlxetFJF7lx34X0MVc2fRj0st/JXCCqtj4EEFZn
GBI9Nekw9S8X8LmJw7L1ZKlP9IrTOrqBaX/RdWhefLqba/oex2Ej96Zr1sIO0yfc4SnZBdVerDIa
GXwyuD+HdILGQ1O0ltt1qz8MQ+rJeeXFknnU5zereJFmADGZNV9O2H/WJO1UTCmlaHjIsV8eswKR
juHUFnXnBagsFueC3D8S1y9e9Tr1BWglmH3E3cRsg6vb0DlgfZl25VZP417Z0QC9oznhttqazivl
rttoa9jzodovkjrB0e/aq8wLnEw6s85P3fkUOo+IO4BZ0LW72qe6VmhoEUI+41+GN9UhOES2vtF+
xxtgymfhtP9mNG3pNyQNSWvQx92Kr1y1sllFkSJt/K3q+vsMaL49urgLu9XCmne+/saUExc/HE/w
LGH7p7NqnbSihz41y0XmKcVUvIu3dqbBvW3t2icX3NxU0mjnIKum4kAasiSvL5GXHYVHAe+AkQRw
YT7q4S8TlZMWTrasUnwwH+EauYhoUCCVtll8K+pjzcLFSfeHXO5MdZsbu1m6sipYKIatxb/i5lVC
BBMIqn/m+U4l5d4/35+U5ru4vArMPM8nNqpwL9KYR2R8mzwWW91ZEi3dGznt/dn7x7ImPq1lklVs
aMjs8NP6+BZLEQAOpO0lT9A7hhe57bMMrWrcpj+DYIdYi6FbO3QVFBv4WdZn7vJ/zrSvxl+tWTOq
DKUJeKcLow/jo62BM9VG5ca1oDSRRkwYw5E6W3pLzSvpxmw2C02aFe0BohDPbOOnT6p307HaxY3Z
z1O6JJbc3fJpL/anG/+hkI7yXiqIA2kXnxwECnZ8aZZbubmKC++sYnWZ8y/m5M+PfLcO1KCmdN4x
J+gAlZQiYMctdywepiR5LYX8zIX3T9b1q+HWNwjTyCxlGY5Q+M8V1KQ6dLnIaCRbdwDk//xHikXe
dc+ag188juxOdB/D8rg7lwU59Ykb4hL8oLA2jXVuR0qazhR65l+AxT8Kd6OsHaJhckPpMhQFjh8N
n23z99cby8kPD884nOEYka1ztZVFc2fguAKGXuvDCxRDu0A9xFOzV9LYqxtkiM29qBWHvEtchWKp
YGDDnSKT0JG60Gz29a85Fa6Q+ZR1UuQ6aI3V3YfkjFrWDWrFrET2KAQoDakdytgoZYb39VAnw2kC
MrZUTTIxfVh9/fWYGmYGgs4pv0nfol2hOb5TPFpwO6qLJS2vHvFP8u/Ogc3Pjrv+6vFgqcj7Lktu
cKcXlWtrZZs3ib2k8sSl7+Il8s6trZONEO+fdvVxWxLG2H2sL3lXwdbAFrZxZqtI7YrqLk1u5QgQ
VhQ6g/ZLSa4UZJBBf/TNqyy5VpTCVa3v8dRCOD8Xn56KHE15oeTjTqjgKPVxCzbHYGjE3GTNJ7Gt
C9nGLHf/yXsGFaySN1uy3Ks1pRmRFvrLyaLdtxfJrr1e4m5c++igT/bGgdar3fmM5mf+KmE/H/J/
jbo8+Lt9DFw87k5IEUmHqIdkNx91etup/7OZt9v/BEuwGm81kb7QiNZgMB7mugtB1ykuo+2SsZUv
6stzTWzLH1vvmlzRTAOzx8WpbbVrToLRSxmm4k6UPKcNabQHfT6XojjVJ/d+jNXNJZL93FICPpN4
72/ZiMnfY/q+SZxzYJmTyRA86PBhUUTYAGsnuHwoDKjdf0IP/VB6yaW01Q7LOYcb2Znz5tRyJ15c
0NX00Yif0gVxZPazxhYvyfFlmYTbAILT1+v9xAGqSos3KK0DRIvrp+mbTEbwjm+CusguuJ9o2qOB
SkyXBrvRb78e7NTcqRIBsELhaPH4W31cYV7VU7HkP/J0vhHU2Q5HH+1we0fj+aZrrybEEQka9578
kj9FZ571RABHLpdmCaZUohiy2sKj2fRLMUJ6yDbigmpEYRi74BDtTDYcvQ1tK/gPGog/DLnavY2y
MCcl6GtMiNisUpoeIh5aiLxRFzfiYleD8+ifSf5blrn/PVvJ6/JXft/Wv361ly/l/xOmuHzV/95e
cvsyv/wvnicqP1ri8h/9w2JSUf/S+I5olSFkUGlO43v7h8Uk/wY0Cq63tL3yNWg6/w0pxT+Wt9Jf
FAatxdKD84C+WF7h/3XDlf6SuQfIgB4UGmL4Sv+OxaS0/KX3++Tin/GHckL651QHbt60uuGXAZ3e
Rqd6gaiHLl1aMM4FHW4M4hynLTLd7X1Yem0iB7Y0ATlOK115EOh1pokEKC+mAmUdLzIuhQYULRYP
qd7CvAp/Sogmu85TrdSZJs0ek3AnSOYu14pr3coiJ8hrdFSNYmet4sJltQd1OsZThGFa7AyNUnnS
+JyNUEi68j5Qh2xTlsKuDC0s0WQ4d2WDNDOZ0F+Jo4UIro4vc1n9XY+IKZWuzfezoX3HQld1rFRC
TYaRtpOYAv6/hlzdVHP5koe16bRNAzWfFgZ3NLmYxlL2y5Ljb2NaecEUoZ8xHtJqcuWeRiPNEPDp
Dqg9iY0NEZt25dYE/Krksmf2WvKk9eYwIV4VezI+w2MjvLWDieBeEm4jPK+VUbXDvgwvE6jHI5fZ
eET9Yop7QcwOmY7kFZVVbEjXcqXsoFQB8osXUuw+kOXtCI9Yn6uD2UP1DQwBI8sh02/LBAdIrGPF
b0N5WdHutbfUOHgeh1S6rCOzRA6myrvceKjUNzFIXB00ay3ukCbsBR+118ZHboexNrmkoTxaKdmb
IFKNbUOzbdMm9FdUtdeFGKezSZe3U4aGturTsjgX8bLmPy1H2F/WYo8BAmcdXWMCmMVWlWMgQEP4
EiOQhtxjLLWoQY7/PFb//671v8kXf7Vr7Zv65Vf6Ycda/oN/7ljaXzpMHlgL+gJckJbj+V87lm6w
L4nEqBoZ6Xc7lvIXW5LCLY1ME7Sk5T/6544lW3/RTa2zycEtIBdFRPE3THHRSHxaIiJMr+V/C76N
Efn378JWUsVJVSGgtAOlLlSnrP3k9yiMyV2MXPvbgJ3kvBdaa0TzbsbN7GSJVd6pvhG/lIHfYI1U
dSbHsGB1N3VaTLZYm9JVJKj9Tyuc+r1cav1Oa9rAmZJsxJQg0yNPoOAB3lgKIJNqenNAUAkXPi0R
LAeNNpduqqhInUM9KZxw9tXSSTNyVJteWfwz/UKoCq9P2nKH1Wbz/f+wdx5LdmPHun6VG2cOBby5
EWcCbF+OZcgiOUHQNbz3ePr7rWpJ3IXap9CtOz0DSR2tbuZeFrkyf9PZjgzB20HpJNc0rDERPQbv
WCkJRJHUOAwxdeUCTeBNn3QZ3a6y/ILVbbbLZa6BSp5aHI/9CkynEoZ4bth2eqXaAQ3xgYKu3nZG
vS+GOLQ8gKDGj3oE1sw/K8mGNyMblrlNJnNjdoZVNjf+DL3TLeeiw0RjKpS7RBVEmsj0h/5X2XQY
4HaaVmbbUqrnD2AS/OLoN06uHBiFFniFmVLpyS3FKj70Ws77Oy47nUdiqWs4p2pmkB4VvLZzd9Rm
GBpxO52aNoIJ48uRp/Zld18nvdK6bWH7m1lrylsrdigrtbGTf1bJn74MaQ1FpU7rYeTSNQt4f7LF
5ObJ9KGhR+J4bZNDDoLEkfx0Sh8ny6hOm+sGEhs8NCYaQlGQSRsN8mLuhpkxU6Hm+sGDe0qg0irp
bD5kXRHddVJqHuwYPcC4Br9rSoP1nKpaC+Okl3cN9OWnuGWwsEmmX32QkLy2DjrVWaHxMZMQleDz
V5Z4L5eZZxSm+qWFqnZtSUH9kMVBDrhXn+Inp6nLXT4zlxSRYv3LGPW4HQb6Lz8o5IfCL7K9LU3m
rlGl+Q7qVgu83RZuprE07oe5iUsaXGoLa1KKHmUn+tJK8nTA+MvZSp3c/SoL/6fSagVN/Mq497Uw
5OZXOrfUWvhSU1o89H4d7v08BjUOsa/foImhblsfrmgxVaVXZ3Hklor2k0OYg6sPdHqwfM/KXpT/
9PaTowyFG2Q+arM17JVai7pNPcCNUesQB3kLD4Y8cCczuWq6HrWSJryNUn90bc3X4Id2j5MhPfUp
XZKktUuYcBqFxL4qTr2dUsWKDXigVc1mykPTrTrLcEsbkRaDsrrrqxoftGp+1htk50os4b3CsL+H
QclxnSQcsSe0hqS5+Z7E84+8ixKO1Ky5bRNY98BWYJ4azlPRKFdx6TxxDDWXK+dLbDTTpuxmBPBZ
1y2+A3zf1Z6Wj4EwQ57w50pDB0YUZrrU1oPXKkrtYrLRuHUQfFcb6VfdWajl8kPZWIG2rWR/fJpH
C//oKPrYpsYoOIXtoW9wBYbQMW4ax8KyVkejJhwT67rlPekWbaXusWLNDnk2WPjBYmFf9xqAdieP
bmzVbz2tqKoHTfbLKyMdkh2nAZX7ooKfLjfZLtTabKNGJhmEUdyaw1Q/dzy974oYazw7iT6HUSzc
6FPojVYmJdspl79qSVPvWkGdtSIyUjxqwxkDDANNm2Aof8R110HwinEbdv2RjdHhn7yZtLzeJl1P
wT2wvkwa3rt24iM75tPj8TEQpY0UzD9SHUXyKCrg3bZxuuuDorlO2vaPebLCDT4m8c2Yk3NmXZDt
BOZw5+dme1K0YtpqTfdjtMGieEEolXtzKqfbxkxA9LdmetNpdoi8D3vk5Fc4SNilhJ8uUObI08La
eFZhTBrw9IbJ66H8b7tUHo+hHH7Ev3tyIdtbWCTXVudmMY4D9GeAwltyt9X5g/HOM/6YlcLfSiG/
N00l4PC5/Zhlg4a+WT/VGaBpitW3QSWD5UiG9LrS1TLcKmpoPmf9SN6EMOsV+kDYvigjfo7aCKvC
KqOPUQB/BhF1yC4BKNsGHP9RV2ZW2675eDSZw7ka+AOkLPpaxnZ+jV26Mu11QGj3s+qP4SEsfCGj
3/DiLXeqlMAL1HpZT7xCMYqHLggiNFnU3ql/RSzH1uytDwrWfDuDP+JkZnboSQrQ/1xD9FJRIYhD
qqphgo/Jc4RSKT7thQJhJDIYup5MT4Oj+fZWDaFh6DRTUWZQdBp6UIicUwp0zTVy2/zhELh0SxWF
BQ+/r1m70waV3mqutfx3FszjCVq4HD9Aqp9uKmwzjBq9a2OikV5kSXhKVJSeYfYEalTsFSnRYq8e
7EBgsjHdgtoSOQ9QPPPsUKgoNKLznejcTmrfycoAURptBU9uJxt6VVkpPHx1VF7dPuszzzTtHknB
3MA74Cx9+vBnXenccX6JpOIZJZPdqAi4AG/klbcoN5VtkvhqosEmpk8jf6vv+qvgRvqVYMI1bvNt
vvfVw/shFwUuImK3Q1cIYBpmP9ayLJkVeKRIUMu9wmmwGhugADXONEPY8Vdd6xaFLvFI1MGoQmig
jCL+6nXKVbdqa1jDjDzS3vqsbcZDelUcu7u/XyMUkSwak/ingRzl9bso1rRZMMYo54n8X9mVlNSC
Y4e2SuDxdV3vkb6dQzoKjupQ3YWoAc7i9bj8Uee5aaUj44L0u7H3wZVysLbzqT/1aJeah+FqFRAm
RnBWmHwZ4XlMkd6epa/y4ORxaBPT/trCZdnwUb/H8sIF+zZhf0htffP+RlnW1d9EXJSgUJHA8Ac4
gNfvlF10Bb1wq1DPL7z8e7vVEQCHKXgUbcRy/3eFWt/EXtSiCkmbmwB0iSdn2k3SGMc6+7QyvAub
89UiLtoGftjrSe+/LOK4QTZ6bx+HHRoap9Uq7KWlQ7/TQK2Jp45uLAbTx7UaJ305esIRQkHgoUSK
qtxGH3J0EJg+b11BfdFwe5m/85CLwQUGOgTJTMjpFB2Ei6BwBy33a0NTF1XfZRxTTPLZrlT5JsAk
Jo7o3kKF9HyA6eBTcDAcRo9OK75llIQ9DZKXi/xeih5cyucQfri72n66dCx5KjoWLUb0dpZAglkb
pW6SazHPf3Y8h2/5DiLmV3Aa/IIMfr7X/e3r1LDOYi6b+0kmj536EtOnAsN65hpy8YO5VuB4u4dE
h4eSoI4hJ93MxQWnVFowdb4+MTZtR2qNEMT3xPsxQ6bFGZL6SrLqs/f2wfw6pFj7s7UdsnlOAy46
QhrU+UBToqvxT2iXdG98xSGD7iXaPYc1LOqyc8u2eh16ccGGjdOOfC5F6OhBhVGEWUbzud/K1/U+
2iTP+j69UY7vXwhvd8/rmIsL1sYOTsXwYoJ1/Nmxn5NuG3Urq3hxRi3VoKgPx4HP/usZ1Zt4GAPL
mTxH3nS3Ut8AmL5NkhWNpbdnkoHwIYQObFEnXn7h085oBwzDJ9CGz6P1WLUr4I5LE4VHKWB9jQI0
8ouvR9GAo7DkwJ9gvA3Q9+/NYNik4d8+V+Dmz4IsNh/v3srIxVSFKHVIhen5Bg5T1df313yJdnrZ
aKpK0wqqNJWhpfpbGaOZEWfJ7E379nN97Pbi66beDZvhGJ/WOsKXlt/AZxyBLopdgCZfT5wCNjmQ
Am322gJMHdx2aZCe5xlPsmKN+LTsXr0M7DzW4gTJflsjIaXOpCjBwbhK9tpeyKqLJvzqab10N53H
WpycOegjiO/EEoaVSL+JlqYgV4yfzF2Ngflaq/Hiqp0HXGQmCiYMSquLwd1TXN8GJ0OQheg/C1n8
tWhrq7b4etvB1AxNSbAcan6r6B9bK/0aOOPJHxzv/e349qsN6E4xwNMKLUmoMK83yJRNk5qqEaZB
W+FN2x/qbXfdrrv+ivl5nUsSx+JFozoaLvBLT++sn0ZS2Fr2UAjcqB5wazCNQ3iMd8He2CPnOHPL
ds/huoz6pcnkG0YBFqifRtX39QiTcZ5M3Wrx6dg7nddgdE8NByKlvQmg5lcv2vTJzt9CSV8zerl0
LZ6HXqyjWgf56DeEzqQPlfTDGp7eX7wLbzkxq7/HtrjdW3x9gqwigODm9cKIJH3sD8o9ZB9EF1z9
et1UeUmHfjnmZzGX+ZevlIlTpS/zqXrkXzfWC21Ovlq7uy6eOaFbCfYDbCjy169XbtQrq7WKjGNw
jfyF291IW9BrHjpF2/i06mR86Uo5j7ZYrDipogCeo7i++uvQs75juAX7ZVMd/StsYm3LtVZQGRe2
B71RgGK0R22ZHOv1+PCPKUfJHmSvRJCo7L4ZlbFyutciLK5JhEaddpiJEFBFS5yHYfi8sgMvzNqr
MSzWqKd+mZj1KPNikz15m2z1wROoL0HYzD8aX/6Zcf9vI+y/SAbO5n7zrf32f37lbdROt9+yX//9
X6ei/vktf9UIE//CPxthzj8QbMZDS6bkodqKQGb+uxGGsgOH1obnihalzbb+V+te+wdXMVVxWYNE
b4p/53cfTAH1Tf+LPxCjdsCTf6MPtsToAX8GOABcTBctOhgiYg+dZfVoM1P+obTFycIeBJS70XgA
28fYox2yDQ/l3rdmF/EiFNXWSgrai+PT+ZdnGX1xyvoRHaRGxdAqlX1VPXVBm8KSQtytoe9uUsN0
46bRei/vo+kjQof+fFdEWe571mCV1nEuBglMoewbDX2xKp72JQpExgmMGKt32wxRXHp9YcUayrp2
ozf2Rmt0Gvz46NqSW45CXkZXghwbSkVr2+HYOnHRIN6eJr52JyHuMSLTXg5p+NUetM6Pv9fONG0r
24AXoKRTPknfZlqWgG98M2rGmxKzxRGRRDQi0ZkLkSSrBsX5qjcVgmfF0JvOo5XVeXmyEwS2cZZT
00qTr8Nsxn2Izs80twe9tox8U+dy9CwrYaWzELKP1uWUTqF9lJzIf5AaDX2mZu5BGfRYvD+GUmg8
Z3qMKpndOAFyfzpyd2oiaCqo4j0i7BhoV5SnG5yqGqSVdGcyHwIt9p+QXxk/ymZFb4SmT4JWQzqh
E4HZnjoig5/IODsV/RdEo/SDbDTDTT6pAiog09fosYuWHtSgseed1sp8pp3JNo/dxItmaoth50C9
26fAt9SHNNKbrd6kEVbwJV2xXWZn9Y8sLa1fdu8nG8eSmnvH8ZsHVEor1PCMQKJhXzfIwpgDll4b
KYt907WCCpcpfU67aR/qLQ2Rzqb1M3RZhyJNgFZKhSzk8xjLOOwGg9U+KlKQf26MQcd5wEQO0Bvg
L6NLLGVYcOLiEl7FVmw8dnZ/G0zoMBa1kFLMymKbFNo3jVLozikEokWVlD+CAUWtvPC7nYPunscO
nBDwnOfdYCbZp1J22uspjjQ3HwdKj77xXVOz4mA2gB1cTY26E+xsJA5F12ZunXDfik5OmczjVsGh
9mjDGt+qQRRem5o1b/SulfeOyszIonNUjU56nfd2ezKTUNobQWdvQq6R+6Kh+4QcUXLIAgm1ZWGa
GIlG1ggshu4HDa5c0q3rHE7ilg6KgYU2nONZNMg60SpL7bA4ZaJ9FqXadHTiNNhlIf49lpoH+yEZ
G+x+ac6pbHk6DoV0EDT2XRPHnlK1AYoUnf40Nel0yqay9FpLGq9Lur8uRpH2qWBPXqVVEhyxVVRu
0znNj2nqF3eGjPS7UzsICk1j66E9EW6sYED7lbO3je3SAC9ixMfKd9Ktb8/5Tpd020WDM3RzO6xd
OR0QoKEFTfWsQ1XLbuStkcrGsa+M8ReNGvk7ekojU9V097okW7TUJSxynb55SPURbZq2RaF5tp7K
Pgv23VBkp7Tw0bpsp49TMMhQtrIWw+3ga2YYzgYXXPOm0mLnHoyxce1nfnSsg7ndtX7uXKk+5lyu
NNqFhmilZUcfKlPrzB+l0U4Y9/ZcLjf1S9d8riqGoNNw5gX20llXgsj40Y6WVHo0RxDI8/skQkE2
kPJrDD7nUywa9NJYW5/9TA4qbMtb6UMp2vg1rfpjpQ/+fSHF5ufAV6nGJmn4QfYd/YDkJ4gAW582
jbD8VrXOgu4wCkEyWR8llGAM4w91MoHhzGENLEvHh4s+To+w/UZKuREBI1T+F6kWEIXZ6mcsxjU5
wUjctHa5AZABOXX5UDs56IbeROUwyvNB2ziDbNyWWfqtNMv+OCVV/922R+W2EniJ0Zq6D/ILiCIL
mZPTxFMnPvkvkAuunT7b4gwcfJXCSaZ/r1iP1qzo+7iZnGqfjnIyAEZqEZpy5O6HkdUtzj9J603O
nIW/StgumfEhDIDg/83EEHl9x6E9jOUUH3RryQC0JeAkTckH0zF+iKZT0f9xljpcagItwUuLCEvi
WTjWUW5NRBAPBx3wki9h7setuc92Pu2wlTz0Qiov0+Qh26Dwwf9ai4eKnBop6HTiCZj+vKGmt0PN
+FoItf+bV/6/OeJ/KSYZ/v8M8bzLFhmi+Mf/zBAN5x9IvoJ64pnP1gKz+a8M0fgNjVLNf/DaMkBS
Y19NwdAmU/tnSqiY/zANaNmySpEAK42/lxKKnOssJ6OHJTjeFB5Ievkpy5ddVo0pfDtkoTENblOO
OoDOtltrFSxruoTBxtAGzSraIIxqsetiPcSxJU1jIWK3q8fps5Mio29NWKMj1qkE5eDFcfpJjfP+
psPb15z8n1La3uWhdNBnYDplBMf2bEUuHL23QxeCPcgQybivkmMvkuEqVFHzBE2Cptfs1qAfTHRY
m2SN+/OSVL+eYkBNOqr8igw4FymY10k3iaZeS1GMO9TRQCLxEGwFP3r2quOEaUy+WutYlv/EZJ8H
XLYl+oZao5oQ0Ho0T91eCFYI75P55i/0CS9MIsUcWq8qLGnhbPF6cBq2MfEEZBRy3bhRNmie74yD
fdTw/0tPCLxCM1x7SCxrLS/jO4+5eEvPDos0WcSUT2PvlsdyF97Ff5iu70L/uRn34XatASuWaLmE
5xEXb+tiAMFWT0QUpI2B2hwUkQ/rtTlw2BfiqLKKv6GNJ7C12JKZAzTaMqd0A9AErIcCcEh1B8ou
/T47RCdMub1mM25RQtUFkwk4HFbibgvixRM05NWPhejRL8ctauPQI19+06KHT+Lh1I2jJS+KU+Jj
4R/Nl08F6MaVL+2FXevQtwPujhMy3YsXSuPZ27SK5Chq8DBjVeGMQhQVDEXfBaS9Kv5wYQc5Fs17
Kj0EFIf/9a61VSsHFONnsHJFXxs0lezykNkpHtq9j7lnfJB27182F25AQmJTTCKPVwdX+uuQkmmE
clsCzxR94PHof/IrN9hSed2lD+1Dm7j9zfq+VUSp7PUCvo4qylJnkzpXiTo26CaygHgJGID10LN0
EbS8txHYkHfI7rfb+mG8tSLMhFfrhuKPfy/84nboyqrzrcoU4RX8e5MtvRzIwFjfYPJqCxvb7Zpl
1hv2MZQEYXwDZpgit7gHXw/ZHtpKzjUmWjQ/eGnGAHwO6t7fm8OGLYx0n7+R7xC8jb5AI4C9xk38
1Px0Kpfa4nRYO0NvLkhM8iBcgEyhNS30PV//nK4pg8SvfXPDntiCOvDCdPZ8Ld2u7K83Uy3isLEU
A/9X4w0dsA7bTmlimzopLGd1mx3STXDfHgTPmvrD87o83FrAxdaaOj0w+woBTmHlF9qA5yR55Qst
8OSv9w+DshRHFadUgLAWn06nSKRslCw4hpv5MxqkPB9ViFfbAhIzqFiAoxGIu41wg/4L39FFak5A
Ct6smexgsPWWBGYEFWWqMjQ39guvQIBEyFdwYNOv1kEbb++/RbTFfPZpkNjFSDT1XkBSlKvoJvEm
kBstjk0rm+XCpoQkJPTCVNRN3gibpEBs+t5hs+TXI3699oc+3EkNrdYt7sjY3g8HX97WALrttWvw
zYUkDiVkRB2pEkfkRK+PQ+TkSBii0vRyOpu98yB/ErCCRHcTrz2Bw6R2F7nKx2iHF4vTeysDv7Ck
2NxhPcQTFeyWvthQZTFWhabF1AXQJ/GweNnrG/9R8epb1RX2wf9/4YwFQsYw5rDQAZDDif4zO0pu
mh3i/7ztnM0ahuHSaTkfnLGY21Huc8WfiCYue1HdDbaA8p0tqFjQomQsBjCYdC/9pLCyMlBxi726
6PmWns2reMmcf2e0Io+DAobOSxrIK3aHmgAKKYDkdmKo6sNKvAsXw6t4i1vVpAxWhtXLUFH9EE1M
L7gH6Y9RMxd8cJKPWACAv7ZctUUW3l0Jf3m4BsorSBrI9stKnH9WM4x85jES64oxO4/24Gt/KK9e
kHE7jbfMyr69cNdyUh0aAIAuZLQwX0+vlcBVqSTT3FiZdi/ZwXWTz2toiAt3wqsYi/unKPXRDELd
hNk978YNgIt632BXdOLv7JStj5sg9/w6QE5k64utw3uQpyGQVGHFtziSlc6+VcSHa/xsfG7R5Iy2
43fJE+fEOIH58QQPZT21vTilv8Mu6y6F36dG2PFpoWC6I7neYi7EMRG+jeiWe+0v3fe048q+ubBt
z8dqLU5oMVpmO9Q2AM4t6kiU3XRvzN35+UdZk4aUbrFpf7UQXNDj8NcShIvrezbgxRF15FTO+pzY
1R+Z6ZqVhz7VwdwkR/LBb5mKsmACkHRt5y5bTuIj+mrIi62b8QmFaWDySTOteWtpeHjYuWvimKHV
4VdH301jCUfiqxFa19H4SUP7qa52DfSqqvzcS2srcOHkvvo5i11e68M4yBGzYARbrfPmzfyUP4o2
aaddd9di4tc+AkuY5MsM0N5DkQx5Owo6ixkYhsrBnxB7kkSZdmk4f0Vz5LOfGttID1yjBzKDeYsQ
zio/zPqzXnwpA3tXTp/yepfa06buk13vAI8v2S6JsZcUqvZjeujkeVvKq+sltsHyOJ7/2sUEjfPs
oD4dsUUnl271QREJM1Xur8N1/zG9WQNmvK2OsD/O44lte36VNmE5xIY6bcyb/NjfzW646YU60B9C
HegvwLcvbYDzeOI6Ooun1LGtm5k2bSzEoUK4yUndPSAsgIHIiGZ7ufWt9kGJDthsu0F4Lev5g65H
3spFsMAfv9kT4qI4+xWtWk+dozJqIdFk7IQ9bcdjDDmew/uRBL3y3fUUCdlZJD00rIYzOG0EyaC4
na8nnkClG0weKXv6E5ZbhYXMXtpiA4N8KrvwqtevZtRwdqtVwEt37vncL676nlrC2I7iLXRK4TOj
MAbyerzC9GSfh/d/bcFXYuqLFMyyCl+fJcYfajHnqdvCgnl/ite28PLFWeQ07yefEPOdeY9RkSiD
+ThDdzz1NxjZrCpzr41pcZWHQ5DwAiZgPeWek9+barnytbj0saDCbIm2hwCULvanVQZKndvkcyOk
bWXIrooCYElk/idThygQpUNLCG0sy89TFrSyVBGHBHnXHhU32kY340nA+cTjfE0a7aXOvLzdzuMt
ToPWcueOuEi8yPzBqfeDJ1XbyXTakoc2uC1qL0f6DxqOKLNVzqFrbgLtwRq2VrFPgFpbrvKHSlvU
BcU+3gSb/+g6PP+BiyMiJb4zjWo0bfTSM2l44iZNJcyjw1hcj1tU29aNst/uJt5hvAJZAgDmoFNf
3xBVOM7JlPHwFHeRhA9AYW+HWKMLJfJZ+RCl0D31VYrJ2y0mUNAvPY4XeMsiFypt07eQiYH66Nhe
nG1N+bqMLff9s3lhbJpCDcHkyYmwz5KEpGkdXlZZiBuJcluLpldob96PsGyocZWDZUR4gJc05CNg
y6+nr9ElYCgWhifSQQu2QmknQ95P8bfW3oAds1r9vjBvvFvBbaIrz/TR/nl1oSdDU6eOMQ1sYXtf
AJCHFb3Vjzjued0RxvjNX6gDv81bgQudxRTTfPYR0SbEfTqHmOA0rzNXO4475F7hlvib4Frb41K7
Sw/JbrV+KPbA6+OqgFISniYKyFhW8XVcpZ9HWHloisdH6bOYWKE15X9u9+uJwaVpPQ+1uFNzgAuN
nTPEvO5383SIWmHS+/39zSJO73vjWaxdmWZamDuMR9Qmtav2YOz1Xbz6prqw619N22K5krYbJjWR
MYZEsDNIbzGv2b4/kEu7/lUIMZ1nOyIDQJSVM9MlOiJiZeQ7ypooboRb3ytXztgbCUfO2Ktoi6RN
T53J6U2i6Xvjc/Lgn7QNDmgVMNTW7bfJk1BiTx5xy0Ny+PEv7EOx+O+t2+KMz6Wq1U3MhLYb2Sse
5pyk2PEGnsXIhka71a/A2mZcfKamOGj0tmG8JSP299Gh23e/Cro/OvWxcuZ9Gm7XYLerk7z49KQd
8EVdnACUqT+p+8njyP1MHhoEZ44GKp6y5PaetZ+6z+bOvFrvJa4MevkiN4veiKNxpgCYV9cBPPMo
dsjWyrValZi8dxZz+QgPNd9XapVxCqnf8kv5hOfZHQa988HZ9ifYIJsh2vb34RY935Xz/7Yf83oj
W4tbxoxAskEsF7HxaXvSU9fa+eUOw0FqZTPWge78DefSdl9CclrTPF87tMselJoX6HzYL9tYH16U
WSXvBzQb/wWfvnp7r0304hrSwgkHZp/BRimcVd1rH6NTcvI/IJ1EYlxsyv10XWyyu/XLfHWki+sp
qus61mVC59fpk5Ap/AHbG+0J76+QRC7UOF5dT9biekKJscxycVzbjXlKv4yP0nO8w+DTU3fD03Dn
X9VII64lAhdedq+jLi4lTatQlRKXYrWdd8ZneVvehRtzE7ClRNLYuto+6l3rZO7y+2hTXIUfu7Vn
7OUji/wL5d8XKvvrr4BiDQWcbI6sUPqFGeDBNtXdcIfqBfWk/mv6dTqsjvvytvp3UG3xopsLCR0o
g48oChynjFDfulvrUJwKCs7hbULdWwbDvKPuvTVOmmegy75v99GueZ6/qZv4tFbgEav79j75/XsW
SQooSL/Bdp6e5mziuRjB7sJJde52/qi6K59dkSC8F2txf0Rli+WD4Ri85iePJ7SXWjeih8EDepuO
x/Tr6pv9cgr2e3SLlEWy9EmmVPrnEvPhPSR7Ib8pYRG2NpH/w6n9HWtxYVhJUJj4OIvPfP5UfqEm
u+k9zjDLiWyldVyZzLWhLS6JPFDDUvVZuPiYf1A/0oXytH14mB7XMSvil7+3bosbIgeVqiI+M2xA
+23C5sc8rzlNXDwVKM0KNBNaCMvGWtk0YLQHetz4j0enyEi2taZ+o31xhxGngYqR0H4JkpUNefEC
OIu62I9J0vRtEFl01s0fVn87tiliur9W1ulyEAdihEMoTVtcdNMUVd2UMnkCY5R/gSi2yb6KC67b
SPvhrq7cvyB0e3k+fwcV//9Zgms1YxjCQYLdesQtPbqdto1LWSd2My/iS538LD9N10L+oFtnQF/c
LUJNDRwXjLjli9wxy7CVJ3vYSBRf0t0AOHsbbOUP7bboXeweNK97bD+uHb+L99hZ1MUeNYomR6eR
BznMVJwMZPS9blRA+VKyZna6Nr7Fgtpl1w0GCK5NXfI9hkeQ91/e3zMXt8zZWBarl/XqDGqf04C/
rVtW9XaEJ1KuyalcHgfoKDBEsgZY4PUeaZKWhKp3iEKjrJvu2yrZvD+Oy2vyO4L4BWe7EENwFWy6
NEA/UY99mN2PWt5ftWanU0GNP70f7AIEgYwCvdF/jUfM6lm00jKqyp8CGn5UgsTnPDjlB3mn/UYG
/xj/b/Cr+PDn1XcufnN5gX6HWmy2aLK1dkQaa9P5j8LlJEWbryAdXhnR2gotdhqUIDtqRZFJNODr
5l7p99y/5GagR4A7twe1/ws1mrWoi92XlkDOyoioap1s6rh2u1WNlLcQNvGSOFurxWtNDxJZT03u
CFG1i7/Mzt7azVcJUO4w8lBTMr7pV2s3xOUP9O+g9iL1MlFonTuM1/lAa7uItveIM4rj0TjYqGT3
qw/hlV2yLN+NUesHQcFEGs1JkmOuIuTbHt/fIytHzF58wnwT4lcn+aTRdH389mZykptSb26qqF1J
OFa2hcB0nx8vpajtKMImeWNIw/PUp1/rqC2990dzKQby2AqYBMMAMrDY8IWNdFWqMZooN35mmn7T
D91/MAwbAWCZPAPE+LIoNztlLk0yD0jVGY9y4X+P1HytDXlpUc5jLBbFDJOgTmyV1Gy0b5L2Z+2Q
/yk3Zans3p+vt3BBztF5pMWiSM4kKU3LayK9rq91L/7cX4vNrR2m2/Ru+jhf2S85aP0wp6jX8n6M
NvpDstO+rSeJFxpJ/BaQrzp6ggg8L1HySIRMekqDmoQ0/im/JKSpa7rZU3xQD9JxbZIvxwMsyXUE
Pl9f5oyxb9WWH/GCFJjU/mezT/YUILzyVtvy9V+HQ4m5XGbBkGj+HW+xqtZg2aGa1ADqvsq03vVf
0L8eqs0MFHP89ReqAJcOw3m8xdo2jR5WXUE8IangfxqYUcy5vutuelvtCslb9zrRLr0pzkOKn3T2
CfUTs5JAdw+Y2UWRN3XXynQ1gzLVaOSAieK707qCPC8sE1QX9evvxWN15wSedNJSN+cfaHZp4xqf
mjv5sPaYu3SdstbwRviPQDa+/nHTPJZVjwT2ZpIKB4N2/bttxbdqa6/JB104vlABhNA40m/EWnyc
os4Jra7IzU2soOcpoWlRjrs6fMqRaH3//F4YkhCacwStBM2A5ZCyUMa0C+XHTQZWsaxv5rk/GcGa
IP+fHrTnW5f+Ed0jAd4mKUc5b/HITwY0M6J50D2963JV2RB08K/zqPHz6zhM+uHe8Hd87dN2K0kb
CZU2OY9cS0PA8kuMM2p0PQRKmbt11kOjG+YkQ/W1k/u6SnCEqztMzE2zS04JtFM/ccMmlfCDMzJU
ftzASICqx6M2Yv5VFO34WGWxbTxVuhX7pyaJreE51ErLAcZZFtbBTJRS+zhGcRPnR0RL+GVaECR3
pRMVkdumrRFez4HhP89+nQefYIWC/lZzK9AfFb0f4oOv6w0VI18NHRwsW7vbocLqUxY2m/nZ9tUG
R5Xaaiy7Q341nPzOnXzDgjztSzh8/4FzaZd5uIiUsjcGo2F4aTro2jEeErvewkzDTsA0NTi+cR8Y
2LcOZt8eWq2LaSWkfrNv6qjZk7031ZYWoak8U12RUjdV5OJhtA31FAVN9FwrPnrKlV2hLppD2AY+
JTXzcMXfRSsSMJdUjxjAFNVHA1nK1JuqURsOjlOP4Y056FEGMTxuDqrcDd8TFNN41o1J59z5eZbp
W90fc20bRUMOrznq8lPrj0boKZoUfaHhp9AdCkc1c+n8Gdf6aNe3pa9F6GIF2Kgnhf4p0qrwGBpt
cEytuZR3wSzNpylSqq0mqfnzbFhQ001cPEe31Z3+MVe6eDiUaSTIvH7gmEdo8GX2Iagjfdz3s5Mb
H7TZwiM5yvlTcJWprBQb1SCb93k948I3xP3Uf8ryAGVkLzWzqP4hp2Vo/xyMLv05Q6qORzcwu3S4
sfQkRpaeWVWMO8OI4k5260Q2sg81G1PxGs2o08M0ZKhqOgkZhTtP+Wzd9WEh9wdbRbZyG/ZTXKcb
zCLmLnSTZrKtAzsjVCr0JLMOKe0Zrewrc1RCGtiTU9qfNe4C5cFK0RdNulh/0kfD/mZ0bdddF0qs
JK6ljnf9MGYWsJwCCWC/Cox4T8E+zQ85K9dZUL/7uP0jnvNKu1f0qiBObdjSRzCZSRbsJFPN2ieU
AnQEu4siULtHvc8tXJfrLq8RH1WLJJE+DZ0WB/sIcP5YuI4ysT9g6OM4MCtoMd9MACxntx+tAD27
sjSiOzVMo9hDvqdvtzkOa/117VTWXoHWpux7zZm/tN2cYW4gTf+PtO9qchvJsv4rE/38YT54E7Ez
D/Akq1gsJ5X0giiVSvDe49fvSapnmkwgKqXefdoedesyE2lu3ntMt7hdU0Ciu+M4SXM6QeegRwrl
5sINu7YroXOgKjXEu8NGSc2sDYPAidNeKcwBarLtJ72TB6DTaq2JHsHOK1QfB6oGvVuUkHbqJOnt
i5bLXQF567iEFHARRfNszt2szs9G2mfhYwpmYfgscGD2mUabcNCWHsZh9MPBUGDpqPFT8G3Qa11a
TEiaa/xdGIactmvSsO9elBxy5r6ew8MBdKN8nsrUaXujWSprmtVMyp2p4gx4JcyzMaFjr2kgvmMS
UZesJCD3om4cb8J+UMWw3teSWIt5b/dFBo55Bm+41m6nvKpkTwjgchJa/09eFCPGtQlPvCiucygF
6ni0g9uclCZXJ8utwHHN88fXxuqpK6BejVMcTXQDyOUVA0iUMqwQPots+Z70L4NT+7JYr8D/2dzT
x6HIXXd9c4D4AVN7ETJjKIbTd+EAXeUMXzu0BwBcSIo1gkHwC8VTOtkBgAMoGpGXgDDE/0vrOolC
z9eTvKAtCSGu6EvhDtDhQosSlKbuDKVj9nfodO5nRDxCkVJAxZYG70DNo+6zWTAsEeqgEkBs0Gv2
gEPY/8S3lwzpuRWFio5HPas1o4J8cs4bVrKD4MaTYBuHDF66mtU4aAZYUgqqGKvbsMqR6aBUKpPM
JSCjCQaZ7CDSC7BF4uq2fjNZhlfs+wMTIkxy4Kvlcv6M/51UWtSpTuoCECUMkrzr6yOW5k42O6cC
QaGyWHgoOns6D84Avw/GfKAT069FEYQ0gFHJmoG4QiQA6SiaLf/w8QbYnEJAyWDRgRcp4cBep525
XMiD3A6IAn24THqQw6cldec4AYURpiqlehAgOz1ksg/xFafKNEATmSzcre1x+SOoxTMB5jSFPVTb
CM4UUrb3oH/gfvm+HHs78uvHVGa/r+jHAJle5L/YHqgOgmRMrZ1ySrlejXoDcjvBHuyE0DHOjB7p
vWJz7cgA6IWjwWWD8N5gMEbzJ/WxFfR+yqEfg7Z2fIidDgXyWxSspWOLx4ZiiYfwe+cl7zMcDF4Y
n3g9UnBqUG/lITAEX2aaciwUpSar5aJhl8R+8xi5sGaAntDw/AtEKfpLSiCaIAsHbJgoyawkLoti
qlKxizS7egNCbhgs43PkDqbUoi2F7htYCrD5KEzmScCKSx49F087sImmulIy7UyvEQZTBc0lsTkL
nsGw8oYXDlvamuyMy2+KoeJjQkQbkrYq7BzJ/r0IiRcHrDAaDDUYNGuGE7NRal6nVhb4jXeBwKo2
r4qKdDxqiHmRCBrwSUD+uYQXi37uN63EEFsb1R74n5l6bsqs42FjXq8GSR0PstbzUqymmm348ev8
ibRZoEhhBXfc17O4NdM0UqRX63mYZ0tl6OuAXkg95tRFEhYIxqig/8avkOt7UnhYdFsLchIPzy2I
Msd2zptt5RTPyWsEA/pfKE7QeQF+hAGze0J8QQYi0rfnVCZiYSDNB9+GXCyZjV8QymaMdBacLdk0
POMeCF/8GO5JCO2psxl7lr5p6B9AnYhdk2lFy+kqOlyhD8YWrDrDEuUmHTT62ecbixFv9Z1hJHZG
E6O0RfTMqFlHlVCqYbhHcKajYwTPKnh/A8Dfyj4qHbFzBswyq8S12kBUTDIHFxsI2qRVWUOxx65R
VInlvSIOZhBANCrnrT5SnY+HuIJQIQ+CmL8I1DTsjFSJbtwpKZ6LE+gTKDjxw2slR3jbvw6DOei+
YMcOyf30l3Q+VNIXDk+ZPHolX5hdN2f+EGojwzpGrgJCqjoLvf1oYnN2ygfZSWww3d8I0T208huu
MfMv6uf4kXVWbk07iiXIdiF3gYOLKrxBPCyEbnuo2YpxXyMbnG9zCQpYkguk+u7jOT9fLZdnJIT0
YDkpakhfiFUiXTRtmjqBStyEsqwXPyg+XN+88gngMZtFpVh1P35GAsOa3HMQUaYOqiEJo7mtxhh8
4PCouChR2MWBu+XtwmFj/NfZLsYF6RdccIgF5SLq7FdyWU8TvgYl66bapSGQ8ZEtfIWF8M7wdD/Z
a3bjshbwOlWjglLrZhL4PIFXdQwws+opLvya7OpAkGmEYs3tWLoaK8oqmdLLQVJTqukp0P9CFeNM
4K35k7wn3InSag6hB/lbJPWiPb2PB9axQIZBr5nLsNTRBwUR6DFLmNsiuWmhIZJyXtd3ZpUzZenp
Q5YeIJUCTrmAFzOagedDLwYpP3KVY22npxJM3OX0N/YCtKUNbAcVNr10Q7rCIz8Q1SLGW3O4wTsd
ThiGJ/tsWt/mBF4EImf9xbnad5zcSBoJBO8t1Y+yJPqmiajcmIARJOVN1KLmyThdV2/28+l6capQ
QcHQV7Vaw6nSOoFXA+/VzBDKEqzgMPtq8dvXI85ybDzYpUBRAlueWpr6tMC/ElJ9560A90pXeWgc
GPzgwP4FuMnW5XgZjVqRON5Q7SOMYnI5kk0AcLNmGkCFkqO6fCyeQRZkrBZ6bZL5xLNMkkG7lVGi
oC7kwqj6cuITjeCfAIIdb4kyEQFcCa8dYC0fR1ulOwgGfomq4/LHJU+/hbIqDWKZx8cr57tshkDF
dNTl0JIFztIbkKSQb3WxwQi6SmjP2w/wRBBbwCCA8tT1Om2UNlR61EvBLpT3zQm+owB5DXvSfeFt
sjFYN9/mCUocb8CaguSHQKcAcFAqmzCBSymB+CcvBAeambNr7DsPVBpmgrMZj4zNAFeLlLOoj1ir
AU6zDAeM6Ml70ek9YImd8aSaolu687eaVYQhLX766NQwlYBhGah20t9xFrVJ4eSMjK+GTHmK61bb
d7fsd94qS8e3w/9hLnmsGzSrqA1Y5vgflVCNMLLgfoCX548Z0K/96Al+/hze5jcSip6iWRyFT5lf
7BtwU1lAfJnMHjXaq99Ab0tjxvkm4DcIEcxbUZy5SyJQ+2rpqU4kqNAO/tzMrm50d3KMDkWZVjdx
2gEor2pQsBRGxU+rFMZfjf5QwdrW5gLJb9v4ZunLL/2kfJOD5ikt5FvcEJ4S6IeuQ8MsjPpTJMHp
ox2fslj52kex7Eyi9H2ZY0iJ993eiKVTkbUnMZJ9Lq59aNPu6lQ6qaC0fbxtV+xlfAVULZFgEQ4G
+YfrHZQVSa4lMho+WbdUNuq2X6qqeevDxI81jDyu7TpenqAWasHB9k1SIW+ah4ekXBweOsJNq+MR
qQ6eBOHOMSldZRj2IEs6Micd+qHe1UW8GyqR4YKxlRSSWivQCSB9rR9XsJ4aU+hho7yLXj4y/z3R
thft1GVV0GijJP7n/PwViVohSZh1kMJJIhzcsILytW/AuKP4QuCJ6S4D9AcOTWDFfDUSM3ln8gno
I5yOTn2dGb6V6OFgnJPbEWl26GBw1njS4LTDHxRWekFfUlQ0ujZZSYmaJAai9ai72KF/Vm7xpn1n
6nc88aFyWccpSXKp/QczPEVDExkwyBWqNVUWeDxPAU63srR4sTaHUAULvmZchRvpjKGCICiAaYa+
JN1FBr+nrlqIu9qwN7EE4dvADVYGixuxPX68nVY5DPoORAgQr1+Yp6yPz97QYfkHN8g/lwuq9Ic3
CENDTI7V7N+4GQwZTWMNfQeI/KzuPhDMYV+Nlg7OT6IIRfAHY2IiGmk/9AfxgTG09VpEPI2HABWk
YtEjp87ruV7EYcrhq9nZaDs/kTxeelC8cTfcshOmjduBsA7AvIRmJRDPPPk1FxloF2sdLBUzFEbc
8tjcALFjw8DlNnoDBxNeAQBZvULPASz26hkm1kxFlhXnAx8SaYWoiERtS1kBAsJG7kNhLkJbuoMR
Ktyu2tvIJekTWLpHeF2BPfQ3HhOISVQ0cfWibCVRz2ooLzcg0NchTrXppt5HQLNMe9EF7c6HYhPj
5N947l5Ho9LtVp4qVekRTTF/auwIwEK9KR7AQb6y+xuLh1TIIdiG6jVgZdefE1g2LldwMaBUTg5s
7XNwUqDKkTyQijXzICNL8fpYQfUPhFJSlEcqQydpsNQshgi4CEu5E1youX8i2oa1J+9kEyoblanC
4E7uzJBZetxISPHp0CxT4TWB84z+hDL49F0yQVtmtBZ3sPV96mSP+o5U6Pvvqc2kgm59RQUFN5xs
6PGss6hQzrhlzGLkRl/1PTmwg9NgymBNNg9sKgy5buh5lSQRT1CIfEHrlPqKQ8pz/NSm5Ct2O+mA
nMYjDiFMHOr6WoAiG04bFHxE9FbonuoMwWypQwvUSm6w+e+GExExlpFmN6jEl26VmiE7s19fEgYE
9uDtoIFJrq0y+7lFJzBvFLRw9lg0+wUSSf0taQB0puJ1r/OOPAyZu3CdgZKoMm5AtJDRQqP2vFB2
BuJGwc/OChheqcXdRn5zm3nM84XkKvTnu4xF7fhCGuu0ILHqHzqsWu34sBt00LmIIIv6IkRWZd4g
1b4H9fYzY/+vnxXXw6RWThq3GeoHCJ3tiEhj9gj5MKyd9I7J+tm4phS8dsldjzoJynjXJ02F0gn0
IQ3DGl4morOHrpz0QHryuKbY18Tm5/srGt0Ym4ww4xvgaLFomh06RnZ6a9zCkgVCDsxdQZbC6vNd
xKKeglmrT3h7I9ZoFZhFSP+nZuVPP4g4bGr3B5ZrzlaGAScuYp+Gg0wE+uB6KuWmQKE5REBIEQBG
EVnKIdgRWg6K7bL/Cxcgfb6QisVFEcEgq+ji0s80OBAIRLxnIq6kkNCDYud0q4kOPzrBKTsQoTKo
WD2KxX2Q37fcL2SkK8Dwz9+gI1EEggRJKTVo+B8nfSpCwfDMeQQOwXBrTzqE94oz+OnX9Hb+Ij4S
4TvY7nilX9zmLh+79Td2DkSn4/QvoZ4eUwkPA9S+Z9CE+PJUK0oERxI+LkzG3tye9b9GTO2YKWuz
QUoxYimQP5UqcHPaQaxj11Cjm0JSrdDQfV3OXKjq3sPZ2RPB6ulhLaKFR3ECKm+YHwNAp4VCccth
2TN+HX0sU7NAP0pK3uDEWkBhqXtrXN3jnVk2hRbWR4Sm2BwB24YXgw8cG/NopvcbHZnab0EfBDVq
15rN34v74UbyOUv9Hn3CAwWaDgZTQnhF+KXjUSmv3gfAWymIF8+KI5SwFoMkah/wltIudtBD+TBo
zSC+EUGbHyrXCN768TgLKED1qSN0kRVydwmgxh2syAsZyqkz5BKGd8b32FyVhBqABw76MbTgbYmV
0CohetYpVBk/4ZF4P6sou0U83sORjza59ivQeVZU6upKZjHgjAQnA5HzK0Zv/kpwOrCmtcvBak8R
cTdgdRHoLOT8PS5GSt1ZQiuNcdFipIb4vVoA2i1gNc+Qxd746DCTQpv6XGiAJQB1/wMPWnfxMs94
MAb3YvaovBjBq8Dt0TF21S8klas+tdWX9kbScA7Av8knFepfUCaikwPgxfGGFGCTBm4CMS6/Pnvh
bqeLeQZmyQy/R80Nx6rTTlPU19EpraIss+VxrrhnSW2q6qZIy6pz6zoVvpaDIXS3PS5j49DDWE1z
UAkG3LRXkVGZra7As1frukb3ijnNgeCuxSliHWHrrQpnN9S60UtTkAevqli1NNTzhGY7rFsgUV9A
sFM6kh476WvhJHv6eBOsV8ZVOPqeqotCF1Oir9vKiSWPvZUleEuEjCjrc/k6CvVFonnIC7U8s7Gg
JuPj9tmprugzcX7rvYWcl5iTgXyLzhJdYtZDORjy8s/GvWzlUM0FleGmvWkAlwSLju0USWeDZK3B
RQbdAkiOkErJ9Vqbe66NwP8Bf2AHj9x9d1BBSxl3ECT1P/5Qq3oMHYk6U7ksEzuZNMqhB9nsCGhy
/NK7k5N+R42EFWxrC10Oi9rLAfE1wpuUdOWT089OJzAX962boHJAokYHnJKuBPD6l//jOKnzkRur
ZBh6SO+1TnQavclPrfTcG2QLU9CP6/OUouGiQfcc7DD6AshnvUlrDaGUecJI6iWGZWO6zyv1XgOt
QG1jhnTtucV/mfjSEanBaVVSROKIiGlm9plpFKa4F26IcmV6O/njVyi7WNptANAmeJFWAqRJ5b32
O9417jkvcdDtZpza28vqYg6oq6GsuMTgW0CaJzd96D1SqZGxhJtjwzZ0JUt0NXpwU2T9zBqjSwod
Fw3IUpEGkh46/6kmUIHgXALLIHjGXMWbpwGqJtDwRlMN3bzrvamECYDhRKEOXS47K19AAnI+Xqxb
55qOn8zzAFqsPUWEehwXeJ1NkIkMIBjT+eR1Jh+YL8GtkRCHRlIhRfeMrlZ0YVYMg8jjFYjCfb94
/XNyF+wUCLcVTsjbCzQI31kFbVZMks1evGCg2TKVeoOYky7vWqhvBqXsfjx9q2cZtgP00mSUYIGI
kVWReqEkSl3medmSY4ZYSuVOf0vKBhK0xsK3kEnSXSFVzvGw01WoC+NznZtoF2Oql7QL1QA0O1K7
qzOHfwc1IfdAf3NFu5rM6V2ZfgHktDlOEU7k8LEC+BLemddzWYdjWLcxSP6tA2Xd9kjQKo1THKJj
9lDi/GY+sDd2mnAZkPp48ZxPChIWkgK9pNGPEvmLqBlmGsA/DYyvRjo1s5M2d5KsmFFtsA6V9UsH
A70YL/VdhUWqUBXDPPOefh+iTgnL8shNOnM+pTeax3nVvrJClxmX3LbUAXMVl1xrF98X6qlp3quI
29iCq38iEjBkRyoQ6Wel1KtyJdaSAj8CAwABtO5UujpTK8OixkmEo/wTWAyQh9UBSyTRqns2OnDV
JjxH01S0D4DUBhCCWkEd7AThtTmOYJ5UKCpUeDdOaddailg6sN6ET6Lmzo38EvXqp0bNB5uxUze+
qAIkM0pO6DJDBpVKCMKiTHMYhEzAgOpe/2B8S1DRt9v7YAcyGshmyAyQYuWVzcp7NjKRq8DkmLr4
pIJWd1WlD6Pdo6+2xJ0zFsNXqRYKJ11i0ZaFYKepzf3/cbjUdI+lHI+VAH0JbFg3DiE7rJ/gN9v8
KZObeJNHFnD8+eO45K+l1u/VYKltq6mgncYZ1hSETu2xHI7w1LyTu9H6OMzWeXQVh9qfcoFvjJ4z
AbiqqENk9pyoNne21CjdPpfgUcLaLxtDU3kFtkmEgqOhRHP9HcFebxOQ37CAtWQfx5mVBqPFqT1r
oW5cW9DqQOFbQHtGRb/rOg5gCVK7/FSBmsHcbs0azgBObJW74Zjas//7ED1sTRAJIH8D3gihjVAj
U5IORac8Ve1KHD4ZC6Y0FT4Xc+zIUugyPtzGcwNuKBJxb5dQX6Tbv2kjzp0u1ViXNYp2WWCCUQyn
+NkMjKd+mcwMZ8MAMPjINLjZeJdeRaaO1iQoBFicgi4ecON9Ogb8biRJc57mtZnx0ZuhhB43c4d+
DI5LW9039eKXXF2aut6dPp6FrU98OQlUXhcOQNIaEsQH8rT0o6o9tHAh/TjE1umOhjThxKD1hU4D
FSOV9SZW6lxFBct4k4zW75PlwM3tvumEB9EYbDXgH/RIuBPTwtOz6THW8pFVC9i4znC1AO6mEKIK
igLXa7nMm4bTZ/yIwYXKGKRLNUs1qyN5zLKO2a0j4SoWdfTUUOrlNfSpkRoZb/0DsTWTnwj6rD8B
oszEXTPjUfu0B11TSZvz2EKfX0xYFluaw8kutGAfon0PU2LGqbd1Al3OJrWCq7aDyiNkD+xsHM0s
htnxnFgc1Ds/XjobbwIVSGHgoOESR6j41Eerh65suxgfDQX/ogh9JRudca5vx7p3oiKGA28oiDAX
Xl4+Drw5pZeRSVJ4cVUuxhA2ooGTPP4xwRflpwRem4BaWTwQDUvWmtnah5fxqJyg6AK4x7eY0DB6
KuOvAzpwjBGRX0zdh1dzSX7BxYhE1PO5AdbBAEUucGUjfe94t1ikTcRum26tj8vhULstK2Opm9Hv
t4vxCKI/UGEwyBlYJ/jWnr6MQu0zuYaOn95jSGP5Bq593X+Z4HMwat6iPBpyY4cydF2Txyp9+3gu
N/Io0IiBOwasBzoXdAcsnUAB5AeMTq1PKXznTCMWvwY9TBv14pE37uFx8v3jiBvzCZ12cB3w/IaS
Cn2ECuMojEURK3bLNTshr+2Jn0ar4QKOsbFXWrW4gS8j0eZVKOFUcTx1jd1ErwRKJxiyJeWFNWeQ
iNcyOKZUZqoNdqTl+1R+K/nHBs7sjfJZ42774Z2rFwgsiPbHw9/ajle/ijoI0qKLirmF3PpZ9yry
GrzX3dIzwFFTCq9f3IzdWN3YkvCugl02XtToGNNzHleBzBWcqKCao7yIDsAGD3Hoy2h0Ck7jKYkJ
7oDCsqfdHCmeQqTFCLrj6p4SjVjOIm0ckC2TRrXil5b+haCJDQ/IXp5NcNw4FzS0bQCpgN01oDjU
yTMmvVwGCqaWpOeSXXoFUpHALXe1W1mGbUQs9ciNeSXKQ0hc0eAA2IgKmGlczhUS1Pm5EuIkkCoQ
mJc9+Suos47kdABrATuBVyW1XJKSizN9FBs7/jQ6hNBCnKXw3AG1pLHYhM3NEV2Eoy4LSP9oRieH
ii22b1MomrP0d5bF1YioSeP7BOKJEkKQqlVrSZ8NmIygtrg4icMB3mNNjMRw48S5CkjGfHFdtHOD
tWIgYN6jd2P8mBsIlAzB37iVrsLQF0WnEEV5fCnRa24UeFM14AaWN6Rea+yYRKeNtX4VjbowAGOE
uEmBpSd6OUj26Gj4urk4DUj23O8D92DiDa8G9M9w70Lfhq5qaFHdKGLEy/hms6NapacAPW8PDkRU
9p3MtsdbX4dX8WjUCcQ8kryDQCD0l2xxLzuEeqg2KGyKeKsx53K96M8AXeI9Cs2nlayUGODcFPKW
jK7ZSXbiltrNAIWr9DsgwXbkqV417BjXwPrJhpgKjKdxNm5UblCv4ru0QcygTXaymO8auDcJO2VR
npFxmGoPiHIsiSY3sRLejdo+saIA9gy9UJxedL1dadIkFsuCTO4NLL3djEhNNzedo7ps97AVYJAs
ncto1O5DrKVC+41Mrp76qgBgnQCh+s7hQdmF0TaSNrbhB3kmXJ+aqL/hWMaK5QmImNqLVVFX45zy
kq2jkjsomgn3YiAjv478tyRkJdjr8wXf0ABkmPALsEmoI1qvgCmXo0k69y9if56AOEstEz5KVuZD
TOhvOLsCTY51CoYu6ZhAbo/a/YmkD9C1FiUItg929iWHIgIAhK3NuxkPsAir8bdBx72ORz3LaqOu
F3gOSKBaR7mbnGL0oxRngnt3CLY73oSIbIheUtgpgOeZ/9MKi1Us2sASXP8M6q0Wp3pdJwJ+BoEu
hYfUsCV9L9dmLL7A9ijeNwfJG5wANoTFfkg9aX4yoGg23/6Co8b6zMAzThbPDGFgG+hcA9Jdk2oU
kmTnYEc5ha29/ZQvHaxYccjw2UZH5KNeL+rrkNRO4tMkDGvyESAtZelLbg5L4FcK72kNy+Z2hU4n
C0yWgYNFZ4nADug1netab0gYHnkyguju6tJnyV78s4cG1KNPhcPZ0mhKTuU1AKzCygcqa4wzcv04
uf4RVDIiJq0YlsAhA6JOCAC1R7QqxgEIvdkF/dtVLN5XH8gWAEGeEXt9glzHprIUoYDW3FzLZFOP
zgI+YziPDpebyjEnPot24oyfte8ayFS/cN1uL66/Zp/60sbSI5p2HrjuyZ/gDYtSZQw5PuLIZGXw
AmC19VY0IPqDUycmGtAA40G7HJISBINWuckdrlwrucsBD9Y8aBPCzqM5wnHeYdp6bC/sv4ZLnWZc
BT3ZEGyB87Yuj+gb+At8VCM39Aj7iINjNkrPTLvhdQqFTwy7MLgtYJGvmifJEoRV3iDs4FZATpA3
GPTECOSqgIE0Wz9iczlfxKOGaUSllmRkOXdoQ8G+3UnLG6F/x5aCr70zOaKZu+Pn8rN4qwMSF7E0
LTfufbz+SH4D5jgeLXQNfJh6/KVJKGOasZThkwafOC/fSRDL+G06BJbTVSzqpBaqkV9ynSPbp4c2
a2sKB6Iamu/GHVsWdOOlqQNuA5kZhRCFFPowziCvh2eFKttjAHFff+g5pTZLQU1Cf0yb8XMtqYlT
5NyhEyPt2AP93oO0ZalZrKpwB9R0H/WKgvHsEM5q0lcHtgjFG7iOSeBk8dA0ow7RuNPihAhd2hyv
lz50N1S3G3TVF6Ax9x38g/GhCKXpTV0Eo3b7sCkTqBQ2PVQEIQgYm5k2Rod4jmIPsp7KUZNJny+I
tQMfVcZekTqcRTglnjO5nG9RiVewgJJM23FK2D4JWceBKZyLGgxB9fxU5IH8RWva8HM21upDFVRT
bCp1MTjcpEYI3E36wwCKs1OPS3JXzkv+SYsMyUqkSr+fjVl77Mq5RIFoTpv3EdqSMK+XqvSYBXm9
k6YaTFFVEN7aXpL2ox5CaCdCsxey8pDa84UcjifWrJbjKQ4i4yHP9KCEuqiWe+0wt9AoFPX5lKjz
8MTFneCqXbTcSI2u3MJjL/X6uGxDiJCIkBvUUV5/hlKf8RSENdC56qIgrUQG7wxGl9zMzaI9l9KQ
f4G/duaAsj5AtJSXMq8URv2gxm15LPuZR3SZn04cOolO10v6F73is/cwSfqHIOUMN8jk0VMQwUmg
5um0UsPt5EFRjvBDDx8HYV6OyyCDA17pycMYpcZDnCa9BWJH/qxDgOJpChMOOF59eYpRPdgpWIxv
+jjgcJP0CAtwbo9Dn0cwuKn5vjCjLgClZWrqu4Dnk0MijFkETZ8weemnUHviqgA1k0xKjykgbju9
1dQbyRCnU1dNUWZLNTovc6lmD8Kia1YZtvOpasrouxRrUMAYxdYfkcTZfSLWt0YZtb4GjdUjnwqN
k2gzFCTGTi5yM+lS+UaVYu4E8B/3WDe6UFhpK8a3clbVe6S/wKyLerTLWz7y6jlOd23YBr4olMlt
mDTdozF3gC8pMRQSzVBO292cZ4JNmHBHXQ0Dp5VzwRbiZXgZc6mDP2UY7CJQzndBVuf7qjam+0nD
fE/RCQN1YGzZR4/4zE3jhfmUP4YR6MhJGVaDxYkqj9doN2h1CrXUuugdqH6qpRtyVfE28lGBbnhd
8/CHKkY52vPlFEZ3ehKOizsHKOiYiVGyMA6rqxt7HnpIiqaAZI4FTGXKYqyAbpyjzl9nYBFqQMY1
35pD74KWBakc85fsm1ZvSSomddiGnJHPbY2YJC0O9oKv7ghvSfx9/XyU1q5GR/W/pmKaO9iz/IyU
fS+/6rvJ0k2ADa3qloVvWqVg0APgkWHDmBJo7JWvJ6SY5EqMJsDFY8HtUsHR+tDUMx1g1NjSqsxj
pHyrdxyJB0020K6JQABd5AjBik/jYtCIdenS2IstmMq3EGoEb0kGvlkC3+EQzma/3S8hYYk7pSwZ
eDyeL7eL8hQ2Vi8oAYbZzqIlJC95kDNKU6v8iopApZOQ2+T6VEaEJH3WoY2hQvo0kIGUYNo7reo2
50goTBH9CChOUzden9USpFlnDe/EagdzZHTvKrzJVLe8+/1pg2IfwFqo9OL2W4G2kkULUdsfdJtf
whehAsgume8ZK2I9HKCVUO4SAc8C35J+BUlCWSxqrWNFeO2r4k9+784uCq/7yGEpCa0XO1IzwseF
FgaMWGgVqGIWZ7kGURgKC1H83AvRt0ZtpeOgTtPNsqijM6gBE1W+yoCBxkLaDf4viubYadQjBx2Y
hRfHSreVzCK1ZZLry3e93e4g1umxhrhOQBEOuo7onWto/qxWB+Qk6zLg8cna8WtuFgYAvPnscFll
9g2Eo793onST64PDes2uz2TEBQYDUAwUvcBCvC4AgzAP+Eei6zbSLUtNHspUYOywNYSQDA0GTzrW
CQRC6Qy0SUUhHHpFt4OvxWBiRPzz5AP+/anckWJ9exJu+c8sPN/WmkENSFDO6g2Q+Lkel1bHYa6W
k273gurVcu1BaMPUu9rC2ebq5e96amOJCGhgS5JKGLIr0mqbT0IOJrtu10oJQ6JMglZmPkDWoJkC
l7HzVm0PEssAVgd7D0y1FSRzyKaEiDlCqkwCBFTyg11qKV52JL7ahcXEO6+PSBIP1SUiqbwucDdS
lrUqN5KdDk4SSipgj3JmulexGgFFho4jyi5u+MjiYK1gAedx/jcuXegWYO6eNxk5mlGI/Y+48i9Q
ILZ2+sX46KfIPOpzO6sYH3neG+7kK1AnI8pMRCqSVadbw2QwKg3IFFAqsSvQh71emMLAF8sQqT+V
RmVr9FA/2mlOudP94p15rGyNTcOjD68giBms6tmGPMOLW+GIrBZx5UDh4C6FpDK6jITcwdAP2jpL
sL1RF0P3GgV8amglXzYKN2jgTPHHQnodWiaJeZ3N4RLFuwT1N+QEAKhfT15YSKAe4YFEVK1OvUfk
k3UzP7Hbwut85yoQ7UOpotEnpUOK07/oDuIoPYl8OZtpOTx9vJk345CUAMXSMzj2ekCowwfioIS6
HVY/pgIcYuB6poG16DajYMp4HIiAEtLZW6IVQiM0BmitUmR24zGrAH/LGbo8WycuPsp/gtDblQ9n
NESLQLO1Qv3M5YnTtMbbPItu24L8EvkfT9zWWruMRmVTcqpKbTIiWlmj9jfIeMcI9schNgYEORcJ
tzK0XNDeo2pSYtzyahE1up2WfAH1eFwpnlb1i9m2c3A/hu3oGeoQWh9H3RgYUAjIZiCLgV1Lw5Zz
ODjwaYbzIRV6XJaJySt3H0fYOoIgYoobHyQWAPVoryqIXnX8oOECKd6mN+SiUA5NrSqD0SjAAMwc
fnMaL6KRAV/k8HlU6VWMtz/qM5BuEdJjorbOEvPHaCjtNmEtw5WoFa5ichcjLQWtTV1pZS+wkwg7
GQRyxVxc2ctOqtM7wJQdFnexI5TrYVH0JfZaV/Py75lTn7p7dtltY8fhV0CaQ8R2QxWVOqigL6qp
Y9MYthj1bhShzc2lrqB8/vhLrqqmGCr4LeiHklNxdeD2I+p+QFjCB16vzRlOzDIsG8LWhyuoyeuf
ebFkLM7NYRHRc0A8AW6k2YI9yrQw1+B0O0rmm5QLngMR79xwYqQ4W3sAouoC8g2gclbQ+WWWlaoM
asPOpPle7I3v0wJxtI/nbisGaEhIuYnD0Ao8IvWDpAaToNtZIJo1vDd1lUFd21r4lxHI3Xyx8KMm
mYUO0i12HoqLmXPTQ9GortConlCjqjSjts8Y0xmSdl1VFUWoBRJJPbzNVms/rwWpbBW8IpRH1QsP
wmF2ZAvk8erbG5FPyPbpm3xgSxJvxoWAF6EP41EIlfrroba5qs/9soCig2YXSTOKJ/EZLoKQnoYL
eeeIMFQDhX3PpK/SuSnajCJEiGF5IkA9aZXmw0m+RHkAuu2DiwqXK9gpDrPBJ7YRC9SaIIwPXUaB
Ub2mdwEVlE4OxmaQpYRD0B5QURRMgZJL7JlnbG46/f0ZhYCbAGdGy56aU12alqQqQ5L+Bl7vDX7j
oLnmsx5KK54M4hDmLzofaH2A1k+dz0LQanw98lA62BP4QQDAUefIrnj4syrx/698Qdt//w/++a2E
XUccRh31j/++jd8aUKd+dP9D/rP//mvX/9G/76r34rFr3t+729eK/jev/kP8/X/Gt1+716t/cIou
7ub7/r2ZH97bPuvOQeBgSv7NX/3Df7yf/5anuXr/1x9vZV905G+Dzmfxx59/tPv+rz8gh3Rx+JC/
/88/PL7m+O/u8T80q3///bXt/vWHIv4T2iqoa6DEBaVPpM5//GN8P/8J/0/UOkgTTjKwwEEA+eMf
Rdl00b/+ENV/om1ikFwLzDyoJGHttGV//iP5nygYa9BHIqmLBjr8H/8Z9+nnSfHzk2w7ua5an3iy
gwVKVMlwGOPFQqX0cStLfC/PwF+OM+zrDFNpwEuD61fZQcU56+y8DazGaKy6e9HT06C9DEkCwtwP
mMebA5oZ4XMCuD+ujd+8IsAbQSYLfx8JE4RKKJX/dVkAHtMcQ7USrR1em828Y7xmVrucRMDYcZrJ
UKKjgaEQQ130qEGEHnpJY/DaEX8mpk4vmcDLE/s8jr+i0EDcJRcmtWuC0pYTUrlNp09JJ+5GLSlt
sS4yi0+MxdQFzZTqGlptPcr5tQh5kP8l7cuWI9W1bb9IEfTNK222Tvd21Qthu1YBAgRIIARffwd1
TsS20xmV+6z7uhorAWlqNqOZ9BZGt738/Wlj/u8G+Gzde34r4ues025cICjhVpLp10COjW6QyfZE
tDArcCgLvOzH31e48Fo/r3BuM6tK6GCMRgGEHO1CTR2RtkRzu/37IueJ0dljnPda0cmoBTGXHsKm
eE3K78CW6FFmO9qvanBx/OwD/NLmK9fv+nLOviUm5YDKod6G+NyfW/LThV/rpVdrRgFlu62ZjCmJ
RQLt8euk8PPW6/p0n9c5m2nwrPeoGLMuaqn/0HICBLH2U2mhLhOexTWMeIjvxqhavaBzivu/v9pv
7bzz1c+2SI66mDQw8fsDXa5vp5s+bEJchKsu6bxhcRdeJ4z9iTPfXi0Y6eafQ4nr6uu+hFZkk3nc
ElFuJ7IN8g0MqRIZ8t8W1HNjYFavslUvnQSUR2vgg04xxg9fV+S9NLFgOUS5nhYLSHH6rysv8lvu
sn7GTyusv+DTdpEDL1RPbJgNjqHkW4DxWw0bp4mLpAw5T0ojWLpfq+LLdSnrS6cQCRPa6TAM/a5w
KdylsvOqGgD0t/2gJL+6orOC3Lu78ozGhSMBpWx0ayCyjlnO+js+PSPXi1KnJsF3e5uA5Qc/5H41
IRFbqIJfBepc+mTov2JQAK4fyqKzO4EinV/8zG+jXvya8iFQ/f9ZOH7d/OhluwB+AT75LSnTFuop
XmNX1AdweQO4qN+V6Zpat6frBFDr0g6BRjb2PFTq0SE6O2rEULRp53UPGvaxWBZIkepz3I1ZE7uC
FNE8gx/VL4nJmt/wQoms2gPTDcNb0I6DrAdXS1Pw3sIAo3gGuiX06BKL7MUemnBpxhBjXijYCMBN
9SadZJ9OVr313IUGanGClskbAptkhfqo8eBnW38YWbP1smXYDcNQBDrPI78eHnNzjGT1rrXy5JPi
HZSxnSp5CMfM6O+7aT3k50Hg0+tw1+7gp83kT+halFXeRU32Mg2/M2ApZRNmHkjk2jX69qW9hJwY
UhUrcRTNua9rsX5xaK18DmoTTIzNIdL8azODS4+DccjanrVw6dlnX7dRrixqf4R7/aSOmT3vxfDD
Eiztlma35C9/f3eXDvynxc6V1Lq6W+AkKTk6LvkW4CpQCSNw0cJ/sQo4xCAsex5Ks7PjXlrToMGj
sge2mAae3SY6e3DMa2itC98GihCA9+IHYtB5jiOAX/iQzzbn0WBvzaEMSD5eeY5rK5zfsItCA2kS
cFubu4i4j4NJruQK39pUiCR4CCQJiCIo2c/7fG6dtb6VExzadK4D2Ioqf6ug/OltbBjwPiKywFBO
hb0ROVDib5Le22RFRHmoIGCC0cR1BcYL6Qu6gbgPoM3gg25+tuVbYGjHiiAzE46dAPcfEJun3Hj1
l+1i8dAthrD1r10QF0IcFsWMGuNBgAvOM7Wyk5UDjikWxYDCLSFzFzT3SxYwKFr74Bn43a0ReS/z
/iqq80IW9WXl9er6FE34IgqNKaxcb6kVrjQRC7J2EcSlwyqBY8XfT8Y3rP+f741ggj6Fr+NuOstg
utzwFFsf1DwtiRGakUjJzXy7QLkgnKM2mjY6Sa+seeH2hYL1f9Y828aw82WOl1Ee9WiBygOeEama
/wZ3y7h86DdXVlv3x1l4/rLaWTwbqowqSMWsJJ/mZj6uaw0BxL2eKYg312/Hb23sszf6B5j/6QMq
6Uz2WAgeaXbA4b6aRcs9rH5ViN0DRcDm2hTlUhL6+QHP8wtFajUMTYW4E7VvcOWVW3paRfo06BJi
9FqdrvZmLn3AtfljQW3xAjO6J0o4qK459uj4bEFh9n9k1/VYPFxXAbxwRVifFzs7ED4bCO1qo4+g
CQNPB1guKrqhurwSWy/0FKB2/OmhzuIMs7VOAEcIa0Uv23YstIO1dbc+HRzM9n3knNBz2JYtcEX/
HQPme8sLsffzL1jD/6edA+X8daKDc7FStoBE3HDIUP1XYtYX7vgvK51diBowp2QAShKN0bUVi02K
WX0Zq5duszbZmgSKqzSsHq42Ri/uHHQONXRJYBFwzvJpZ13WDv2zV6d4fgZzCzJl+k8tMSKOTuyV
SHMpihv/We08M7PbhjaZqYOJORuPIOzfjw2/Ja38gdHzw9/DzKWrGRCLFQcEgM43RlHPB2lVHLtH
H0SUGXngdNccIy7v0E9rnJ8EkZkdpHKwQ4FGt/C9CnhhbQE6LT6yW76HkeN2PIxbdld1uKACya4g
Jc1LXw8HfvVUBL0VnfWvG9TmjTRKbFNknSJmI9igHT1AYnAz8XZbWP3RntzE1ngKy/ZN7qFr27bb
biRbqeoDX0pYw7obY+4eDMB1WwrRM+JsNah2zlWXwtdvV9Eq7iorLAYvLSBhzPA37ELbutlyoyYG
rO58ZTz8DeG0huvPz3T2Ul1Qy6sSYExcD+vMUW2GXQssVQVdgn8VqT+vdRZiXN4j9SomDkgHoNwW
RC1hDbmBZBl4MSun7hrO4lLqBCcTFNNom60p/dfvpbtcFYMcBQJKvtH/V0PrXyha/s87/M866zn8
FLimkTiT1vC197K6pC0bjFQhjR/RPdmiyP77Sftmg3G+2lnKMiq3MgsPwWt1Hea/3H2+o2K/8pHr
e2NTk02XWvt/weA7X/csbSHFMDPRC4GhzkoG6e/W+fRy129hvHHd+/dS7DIBv1+3JyqXc4Egs+mL
JaMazhqvYlV14ewiTINKlrMrR+DiLkHGv7LiMbSyzt6n6NFlVp6z3ub5ptl522UnoHtqXxlPXejQ
Qa4CCDE4GQDAiEj5dZfIReZdCRJBZA/wLcJ4P6FZZEAHxIUkbruK4sI/86qS3PfA/HXVs0u1aIa6
WRysSjawMImaNl07WRW0MVuxEVtnT26v5vDrk3xNOdFLxqQfwxNMyL61BZmtihYHAjWaAUd1LBpb
+IYolIKhDsDA/MDdcHXR73nS10XPtidm/lBSKuoOh93E9hyfVjkwKMzu3Z8wVIChMGvDa6LDF6Ln
uugKRIEVNyrfs+jJao2UysWTrpy7cq9vVtOrVRC/uKrQ+/1AfF3qbPuQzFOYl68vlT5p2Dka1aLR
7yJzEPGVCPP9nvu61Nme0YirdzplXaTrz1660ss9qLw8uumaT5fX8+nv+wU1N7BpYMPgeODMfz0Z
dT0tKmu9EenYamlg7rFXkls/zfYs/dVeKYj+zIG/7s6vq51F61zNDbVrrDZKuckFMLYQcZv1PnTd
eLCGsIZ67qqsNDjOzhBZpAsSt6z8mGYvlVoJ74PpAEZBkMuHUZI7qGgcvJUzLTXQWydg1KGx57Zh
MY2Rmp+oYwRWCfwn2PJXPtM57A76Gl9e21ngsgpweLweDzJBwbDcLPsM4JlVbuAq3fH7hlhXWqVN
kf18V8CRmhplW/5ZSQv7+7XgYZu1opu3xe6auMH3je5gPgqXIEjsoRw4h3h3ymdFPaIBX0CdbF5o
OuqAgnTLFvKtV97g9+fCUvBUhKg3DIK+dXKtPqNza5qoAniQ3a24iAwXN5lR+q/5yDXo7PdYvC7n
4xYAUAfTi/MP1lDdbxeMS+AYYYR97r32dfv492f6fpth0KXh7wOpBrjJec5jlSB7aV4zYNo1bKvd
qhs64ja7VlpcuM2+rnN2ioycd05JkIV4TxLEE0xiQh9c4xi2NYEZrteZv/0XCeS6KGRrkIsAonM+
Xp66rqyqEr1ZKyXDbq1Nm6dqlSEydn/4+6drGeSFZOvrimcBvuCLl9W5AYjczq+SAl3h7tjkxxLa
XQm4Immeglcfr6OG7uo7vnQQsFkA27XgSY089mtYbOq8NRZv5pHPIKItVQBo5baYPDjyWdHfd82F
iwzPaUBmEpSe9dY+L22ggCbgFs/BR51fqCpHWEhax6JkB0pIstDirfFashWi+T0NbhHkeXYlPzK/
d/6+/oSzVw1xJFn0kL6Jhm7cSdk/gwJ3n+UOtJ4k+kZOAwG6Js3yadMDm7ZZXDBhx0wcOhd078V4
zjlo5v0SehJCJK3vlluCXgKBnbAs2L4c52POhJbCJTmH2uPKTYcNdgQb5YPk2oupyBEKj6BLtfkV
xNmFlhieDOxYiHthUg88z9cPWSmI9TU6+u9TqMOZJlyH0Kvpr4VWXFqHV/HY3+9ToE/+XKirT983
PDaoqINs4PIA1WL5x3qhn1MPgc1P65hPcR1eTb6urHiOvepaMk+TdLF9IIhOXlcf7Pm04IIYQhAg
r6r7fM/1vjzgn630qeAivUOGJUNx4GY+HGlNCFnIEeTT0b7aIL64lAcgGxgrAPect98Bba+zbNRF
5EGUFJf+RqTd7WpaYJXR/FHeynstYEfzShS/cFOAt/ifVdd//+kBJ70ZulYpEfXt3jargDUquHLi
AVjDH/maCBloKgBOs846YNOxXiWfFmlalsEY12NR3SlrCl29bnbCLpclhASaPgSNrPU3ryiLwB4r
J54sslswtfRrGQ5y2TSWc3CFD+uf3vTD3JgT0jZ21JuZHhJQl7elaLptZcsbU8x7k9l7X/BTN4BK
jIHmZHincjBS25rcMHPyH7qE2J3X0iYQi3gzoUTqg0TpLmPctRzYAqrCWg57UkoRGLS5MYRVBfDS
poG1NFACN06e1U9Byee97cIsOYcuL0bnvIu4Lo9uwxLOMWwtLOdU4I8SAYeofob0sVH/clYiu233
P0wPYEyzObChfqKemRqLOJbgaTClH0pvjpWaftGsLwLm8B2MtH8uddsGk+rvGQVMz2epYPWtJrUo
y9AqzQrrvYRve2Q5w1Prtc/UHrXIq+2Xgo7Pdu8++Nn02E/+YXbLRBsnFBGq5SHAomnnmrfCHqeA
VNU7zRrc4rkXj37TJWO+JHoDHzxdwAug3NqjOIEuw0LuOHe5TVQ4eM5u0duNmGcfTHWtSQcCx0qt
ulOFf5rIsNdbuaNDlqqCbVDA+Aeiy0Mmyt9VDVvrmj42+rhTmGYXurknFYQIBmOXMe8Zbb5Hq+3p
doYTTexC9SM0dbr3R+clm50ncDSO2TK/GkuVh1nt3BfQLmRmDzWQzOkCL/duUQdvwSa30i4jJFDj
/ItPYxcjgp5KfTqgdk79hXmBmnKStn0+H2Gy/M8s5IGUMOqQvnE7cGtH7KqN7U49Om1uBUY3x63m
3LjKPc09w86ElFlNno3Be+CZ+VuapnfIlXxTvIF/PXXSGVspMNv+yePZm2tnqdVMd86IK8Dq5odC
qdAe5nSh2RLYi7qnvrmEwiVGNFACjwmoInCPHcehMgOeZ6Mb9cXY+EHbkjb1Zij6doW7LVr5q7PK
g2dWJ+mzuKjIDlesDKt6vrEL5gRNyX75kt4LWr0Tvb/rfeaHpJ/DXuMnPTc+aubrweBax6wbbohg
L6SE0xYp3pQ9n3wBQ43B32uLvSlNtBWMEnuq++GOaGEvkjap8mFVbI59RGvEL9UjftVso7ntSYHz
Hvq8gEKfBF4QVMSd45EHyfODXQiIQTlTH86jkGHjdU885y91nwWOX+0RuKIcyAQ5O3mAp3ic/PbZ
zNkvy2QbENNORmejKDF0cEC0B83o29uhrq0bCC/Qe9dn5LXM9DzpvGlDzAZeh74s7nmXx3bBb+uC
yf3gTCkIGQ8IOFExyheN9D9mZoe9o/WBmv3EVs+tnfshIE93g7up2/62kznHpJLawTA7sRjLI+/o
versJyoXFGgGX4JSmM9aLv8Zu6mFexTkB4SjthAeSAQ3krGy06WbzVs9G4PR1SIhW4hGVC5MThb2
6PjPyoWPaJbdzYO4x38Yehzi3yUJiKtOUD1/KMYsgYMrCfWS9Q9ciD6w2cJOjQGNFFZEooS6BWxT
xmVOif28LK9MQ13tDzKBN0fYaQW0EOSJWGY6Q2NBh3acCXqYYmENG0yzmYO2b8NZ82XgZPWrp+o8
Zt1vc5mGrSWK0OgAUeR9l4WmMpao8zSM3ooxj8TY3uTdWlGVXQ6le5jJCa8I1WK92VprhDWfTgs8
oqC6mfbklpAx9F14Tndq6ysS4ggNcF6oQ6b5Y2oUGQyW2gJXLjMQitQLL+GQMNt3ou/hWTmbHyb7
jT/5WvhQtHKml8oaH51Vq5T1H+PipBmHeqfwfdAVShw0F5Zqmd/bYTlbG+X076NVvvHMtgPDz6tI
WSxEi24HWNSb5QgBdY7id2+hAjW7sECosBiHA41fhyjyUlwDB1PLjp75m+SFFVbUi91W3i1+/pBT
IGRIG0p2p4kftn0Q2l3XaAm1cas0ZjDbedSPy9FsmoTnPm4HWwsnaKBn2RB0an6g1hH6EOHkw364
QrHdqWZL6SJxQYmbEUiOdkRTu853Fcm3UHuzNha2XbH0e4tQ7AoIAmg5Qv5PpwPlj8BFjj1Pc7Ft
Z8yhsiVG4yURstqx3A0Mp/zolaq2DFZnltXZ94OD1JvrJMmb/MOn2hTg90GwxmTvGaPPI+VPle2F
NlQp2bx+NS3hEqUYTMIqN+6bLHAnfw9AZGwTvmPyHk3JyBD2kzEXJ57TEDCr24nNoZuVfdBaN6V6
1vRxMzb2s9bAN0DOCQzJgxHxyj/4w3s1aiF044Oedn6gGm2f1+9NI6Ju0CNHy3e6+Gll43bRq0er
AnKiGMpQicOgftvONlvMjZVPPzUgTwPNUtu+dMdAoxOwBd2p9RZIpfzo5HByxPRIa+PWp1UEReAt
UywgUxaAARtSMM3HDpb3S5XOeR6qTAugW3MrOWTGiTjY0Ayw8DAUqhosh4osnqD2UmEr7HWJJ1kS
sLghknyfFyPo3QuYcjLoiw/DfvIm8Z7jtgxGg++bNt9yB/0hNAvayozHaj5ZmeMFLfKr0Kqw+bDf
QVnpABmuK3pkHVyGhybomhpqPdpWCY+HQ0veiIFILNzig1bjQ8F0EVSVCwVFzbqDYtA/tsu6WLjG
kNot0SJbX582c4OB+RSbs/Fv3al/6n3/ZMv8ueJZkJdmWo2jChaX3Q6+e1OM/r2prJ+Yxr/apZbI
fMIlNiGIfHAvO3JmxfY0Jo3V31kZ+vc5eRoq8oGxVxsMhljX81O/bJLCpjFavYmnF8cBOZkkTsxW
d8HGCtyu+e1J54kRa4Gaif1cLpxt7MZ5LoS3qaEu2ztZoExtYzhyg6Ziord+1BN/44/Ds4KWijCd
XdX7MbQOtbSepyNbxM9xoZFbZi9A08Yd1GdgpPWADnYecHeJlqFBkCDVlkzGfpDVEezW7bIoWN60
w4uhiw+3X6xonlAceBjPhbMvUORNyksm27q1fVwRHp3LwKRdbGbah5uRMei482hpkwyWWe0gunsD
GZsnaSK1Uy75mD1r15TTC5mtZ71Wh2mCL4utUsOs7yGenuQjvSnJuIOQDcC/S3uDnsFhXjx8FtUE
KCuApOZbKPFHBaRkYlyrMlwUVAnJUiEe0xo2lprOkkmUh8IrZqTbY1q6xdHgU6ovloyoQ++dPo+R
096PkCyUrp0opwyFTlMKh/kJqm/OUG5Fk8HkA9ItqijCqVoe9Eo7WRO/ccz81WDdnqhh31ZA6TYM
Pq6WCSkU00nqiaZOKx98ELsD1sNnpvZTdEbT0QbkSLoiWJYKLXtVJLO2aLESzUOb949Gban9zPsq
sajzD2hUh7nhJ7q0dyV6pqqmT4DX6QHy8nfeaP/AUmJDDXokbRmVi4AYsOi2ZtXFed/Fk8iLFJZD
VeD35QNpjVjiFFjt+IPjmIaoA/K0M8yfM3GWk+dj0gzgJVIA4+AVRRMLZ0YzbUiInd0L2bxNlv68
KE53toN2rsDngVcQrkEPBmGytkPTqG4kSF8BbVRk2moD7ANmJH2HAa5vNrs8z19NZ6Gh7UDdatZN
HpgFKVOuTBrmLmjptjE2wTr+2LhF9VMxXAZqNoAJFuaCnwB9v0mV9HFBUo+OxWTvNS3XA0v2p8a0
jv5QfbiM5LhkrK2yILTD3LRAvhLYxDMDTwzH3uEFVFWbW6OG4bxob002p442wqrZ9x6NmT0Sq2iD
Uo3uzivy2OiLhIDyZDWtBjt3d5r3jbaM0UBsENptEkhO/Xe+TG0fTEK8FjpkNAokm3wYHkVeQT6g
zHADgOGPF6ZjyjBjyyLT1xOFeypXzmNd4LXi2kGQdsAc6zPyOOrDjdDFYcG38XrWh2jW1KEjoFrO
pU3CfHJPSi/i2TF3RPl7YooNjHASS0H6svS3qAOS2s4Pkua73NXpxlYVggZ3AJd1vEdzrkXcdtMb
tQisKwvohjalfatrMJkt4AsMiCvG7QZmn2scyyA9onfNUVXNu4sJ1FHr5l1nL9rW93FFazhdQdn5
bzbPjMRxC36gQ/OzMqu3iYAmp/Pxd2Vmz56SUxlAIarBSzKBqZ2tjN6yzn8G9+ee0+UR+hYvk2U7
SJKlGmKmamBzvJnGeVHul9HaVG7bRcVg/erVu85wa6NzhlCuUeu+KjVjN9ajBjhAZ4UMuk6hksMQ
9YPVxL5OGigx2XEzsp0anVASBg6wSfdts/TgSvQqoJOFeKcZkKI2DegbOlDly4AWYCK1neJBL/sU
n/OjnatN42Ln5os5hRX0czejn+dmALTu+NObuHrRbE4ju3Oj3MTFl1MYpBXsIPL2bnHbIgBSJaGt
a0e+PpWx8hFuuoVk0ZSrDXb8g2axO9yt6MMxswky5HndON+o1j1SB+KE0C8hiCYzug8BGo9IpAaU
bZP+2FbIOsCzDutMO2nE+m1n+p5VLPZMiJCC9/QwtZVKAFzIUcJ7kBOg1amWiuMcmOK5NdkdYv+h
XLTfyqlfUOmbJ7BLXj1Wxpjm1AEoaHXgMC1xcvXLL9Co8dXDzLw3KIJkoc5Jue8gjxvnPCvDviUq
qCbnl96Z1rbm5oeBK5N3IwpaJN3cML2wW9w9XYBBlD6QSWB5gATuPs2F+wrBp0dN1+qUyvYnLZYb
3vMGkGsLENF2uIXGWoNu6XLUBu0376Gl2NTYipNC4yTndF866uDWQ73JVCk3rZH/ksagx4sBuAeG
LlowsfbeINYTZ+i9NIDHBIaZnfq+hJ/rPJZBb46/5hJytpn/3Prkbhqh68uNfkZLBGTIQsGhuAQ9
OKqdWoWYS2xKDa0CYXtIBlU9BzW17qo2e8hmMFPMJTNXmAkm0+i24//xHGQq4k2jDsoqMaaLliU+
KFiBNzZlzPv6vTbhPiuNbKPn7UORVT8kGYDyN8XOnyhYDJ4pUlW2TdJV3Tvq7CqgbuMEBCIs6axP
qaXIFmCsZ5q7B7HM20mNG8/OYmJo2h5qgB+Q4iMbf+h4wCodG196yPjK+p1VHDpy0n3peHXXd4MT
mtb004JmZQRxuSoYBUE7d8yL2HDQR1Fd7+JyoVCPHM1HncgqZtBrDcwxM4OiMmGqamG/TW0WmWhm
lZ6xt6CxjazfTbkl0wZJJEAIG7us92rOboqlQEuw7XvEFbGgk6BjEkcshn8G0Z5Mb7qwt50yGFXm
xDXJn1xfHYiBvyqcp9YQ79o83PmtF1eD8Yoh/lYW8h1TsR3y5iP3tC7wJyQRQG5/DNy4d+XySiXe
ntn4Duou6H1ScVqoxYMxd+GM4M0A6en4MkMh35wue+AlDDkIyHSJxciDC5m0IFfLHaZT3davYc9t
NdbtMA7vXiPuSpMnPndgbmFa93JAnOU1VYE5kY+sdBCVy6RzxDaTJHI6uSa18uA7UO6Rhf4xU7hA
DAaj0ST4QdUoxuDd1oXW2N1mjAH36VRVIPSJxHyGqJ85DkctByOqsLIygAwGMvr2WCKbTse22fQN
vNi07g1xP5qWarPYcmdAxTGEWtBrtXj3rW9vmiU7aSO5axykJmpAXWe2w3NZtw+Z4x5byqHvXC5v
uixf8VVO+cDeyxJ2IUxBgq8evCRzrCWuO90JVyuqiHj6P/jHMN1osi03JMYCbsHQzvEjoOd5iNP/
CPCIHWaTMQZ5Mxy5cp/QiDbuMssbsI0cSFG1BEYktSjjrvfYquG9s8lQx5UD62g0TAp7jLIS8vcU
dpQOMTFtGO7NEf05WpR4244zb2uq3xpjsXFg+Lm4HZI6c+/htCTFZLywwdqYo/kw5diQpohrp4/z
2oEqKmO/Zx8dtsYeA2/x3g2pFSeYibzY6Of4ZfXQur21A9T7CJtRmmgNWjetXm/9wd4BHf1j6slL
XXZFgF5wIrpevMLj/TCK+rGn5KOXqBmFMbC4WRp/izl5s68MtPjMQYMHd+tAVB/YQt9DKbiUb63j
Atco3Be+5CKcOIfOBNUFuqPTk9J8zM9H9HIow3+tc3qsC62NK43O8WwgQRuhfBUbJStDit8vW6ve
zxPSuIYTuasn/01K+mTqGgjtxYTcZjDea/QOkHCCptFD1KSl0L8zZP9UNl754I0+DnimPzvdyJ58
0MOjTIeiIiuR7hrmDC+X1lmOA6/1k0Vhptm3QNkieMQ9Hw9ew42ANwwO34PIEwc1zI2s6XMP4dFO
VHesyne+zJrQFDiEHC5mEi0hww9639ZhZzYgENcEfy/vE+EPN5OJ3qqnvy71cN/o1o1t9Bvhog+d
leDOOLFR99th5Nu284LMPK7ZmlU0z2YtIxeemxOb7ue6T1Rp3YDdn+QgNjq9vKPtsLHMd1yLKNhR
K0HNw4MDj20AEI06xnKa0Cl0VNkzxiQ05A3aPFT/UWT0Hw2GgK7sbiV1Q81ubvNcPnk96ljNfOi1
Yee2ZK/3sDufkebhdUCjNY8BuoucatyU+ngj/T7wre6+g1tBlC0o13BVMTgDmw0P9BaqCq2syuey
c/0NttgcwQvCvpmKoZoRR8q1sIEGqh8wd0YrpurXxGZUCkdN1f0dZD5xuCfO+DW57u9TFijxQcti
xVFAr/Hc6D1zLWStPrBRXf0j84+N4FeGLBcXgLAP9ApB4fimsQaj2azuSD5EXem886pOTJldU8y4
MKJe9QT/s8jZrGhAFQaZV/DrigN56B6tt7o4wC8nlKGRaMNWk8Dd0x2JrjILLsyPvix8BtvxRoyJ
WvBP0KyBFh9LSLzcTwn2T9il/2LC+PUpz2aoWkecvjSw2JyOMeAuUNEYXnz43TpJ9v5fCIKtcLGz
4ZgHYU3Q/MCudt3z4Vg1tGZlK3fFdGq/VwELoBsaFKf3A0jfsPXlqZIAleWhEZTJVdjBOtr/ujo6
gw64jPZKQscWxb//NJrDxKCiAxfACgY9IHPpUt0zYFPKEHlRv832HcbG2s85318X97yA7FjXhtkV
HlwDl//ss1b9WOpD0UIFCGjWFdexaiuFUASCjB4EB2Dj00Re8eOaOub3QasJyQAwe9FihMXHOY2D
FKZr9gr06X55kxSiyiEsTv7P5/HrGmcQA2JilEAKvFbLE2GlI623r9kffT/yX5c4g+lJf2YZ6bAE
83/W7uvAr4EJvqO+IOYC0w5MwKEHgLnt161BxoHAztFoI9+4Z0Dn2TcZ+zWVmy7/cGFLYqiticHB
34fF37/NV2jG2UOJsrA60hJAMzQUWkgLWoWwUtR9/Pd1LiMljP/AUM5iGSv1VlAXOIJ6W93o0eql
aN2qUA/pXruusfL9jOOxTJDXsdsxTDLOHmv1xWTwAu6BO4RcL9fizHpkMOHCNZgwERTNDk/JDRge
/nBhFQJQ/FUY1fcY+vUnnD1w41lTu5j4CaCyhuW+2pXpykBhsF6+Bgu5iAz79LRn5xrEYcMiCqgQ
C4Y2LIGRTQrV1KtC+t8PwNcnOgvUZd9AsjLDIMRyURaiVPNd+W+246cnOYuOpgDNXKJqiDLf/9Uv
w4+i9550D9PAv2/Hi9v+0zpnkOJGx0CMUPAViG78avUW5WPTxmVf3vx9ne/RHq9s1d/2oG0LgODZ
l3FKt3NQPgBj4sCN1pmCzPMC/XHpvGRstfT/b7Gz7wOV9GwwKrTHZWFYAT7UcWyAm4CMqhEqM+8w
Gx+rKy/y/3F2Zs2NMvma/yon+p4e9mXidEcMIKHNsuXdviFcVS52Eshk/fTzJKppy5gx73lvKkoG
kcok1//ye2Zy9D7XcPLGYtCM8pBnfvA1RX6HQwxrGQXaDurXa+FmcVjxifzz+vm5vMmb8yUz0qwI
Lcos2OgAQfgts/I5schtKfonYgC4aAnG2kqEVQxTskaHHzWLF14rb8kvPwI6lXhryBgCXO7zTK0y
kgkCTxPU8hdfq9aBDhB4ydwQJpa/8U4R9AbkHAJ0v4hHUYLB0MYmnI/CQQ6fA8rgoUICjwC4AMwf
3xc2k6eHxr0obdKDBEhlJKaGEW4BwNFnydqgraMW9wpbN3Jrq+xN6F4iX1kod3aUXBQ7ac44o3EN
uj+URase9iWtekCM2xHYhdsIotz2oBmB+31NZ8c/aIwwqiHn6wumtZcSQUr4VFZCFV69LgLVESx1
oVpLhUxWANZGbSxJGBpBXjwh6QVYg+S9NfIFIejZtc4EBgch9shsn+4oaamw2EwC6pIqFeHP0e4Y
zOIRotj0stoZCEmo9HBpop5dci4KnQxDK8vMofIR0lnWxKPh0EMcDmInsAVVeXzAKd1rMkQG4Qy7
sEuabdSLiMvJyg4QnxEaDRrVF69khCloCD0w08WMxK97MYyEi2Im784IiTKItc6XVKAsN7AiO9E2
3CDF7H9MvfpcEK/vxXkgKI1QFLOucrPQXCMl2KHMsoOlETYXBfwp7HBSTBZmnVjFYyIb7FMQNPK3
/XW5Ha5Sb1HLaGaf8KmsySySELBuwhrJeYipdtObbEUcwRFvGkeMbC4M3m70h++H88xJGZvmi6jK
yQxC/EDsOwux8WO2TtKtwNwF0CDfQ6nYDaxNzaXo/lJW/Ex/RMnwVyCbDQGX0/DqtFAURTRajL4C
kSEl4sGIvO06dYnBMbfQfipocsKR+ywUNYIkvVFYo7ehXGIHq/6lXatrGD+XVQDGTfJklUOqF7QL
QXsDl39KUABM00xIDBuHZNnyrXwr/YSSLYxH6+EpdPPKNhxtH7um22AXD3Mh8gMsqH4u87e+KP7B
3fbph0wmGymBP8CnWoGt9CveYwr9mPdBuI7TA09rRdS1KxfXdEA8JFwBe33DrpYzPGbWKM4GBK5R
gicF4PnP4zSSQu5b8pHhGjd2rD6m5FlkoCEHR50sTOizg/WyrMnko5KwUUMfGCJ+dJAOf3I9DoED
Y89C5vNiWZOJIdW1mGYtTI1V7fAQaN/VVnHonAU4YeFdGKgzpyKZCy7AZwf5VnmaJt/1hiQKqXmG
mcHUY5/nIXMPHMf2+7LmpiEs8YCUQgsTQKHJG9OTPGhypNO6cmS6LArsPHj/voSZRRCV+Shh8p5M
C1rIkHpA28W3NR0c1dh26RMCaBHXHfa1Q5fMmjNQE6Q7X5Q4eVtDWudmFVrn5kOWhPjebLhad+uK
rr4RsUi5i/a5+Vf2UcvJdN7nlSi10p8yP5aOv/LK5qwEsjEqgMCxyn0un0cZQ2REUckddveu7smO
AEFP4sg3PAsnu15SEp3ZxX8qbFIxE3E1iuIjA6iGuy8OoZ2oFLYqxmu4ghdW+dm+eFGvyfqU5y1T
WMrgxquCddwlq1L3vu+Lc3v3T7WZTJKGavnxoKLp+PqAnEEwNjSPS2Iu5gwuVYYPi4stixxDQ9fH
qQtHvvRehh4yoBuetWrX/QF6rO0mWZMIhumFCi68rSnHUqRd0+kykgdLU6ucARFWiHDqbL1MbwvV
XHhfs9PiRUecLusQVbB6IUB8fxhrxE4UxH3QCsehSt4hgs2FjcLzSylB5E3+o0zpBgyu/7kp5PJ9
mpP1Pu7UriTwsbmRUjwpvrnGDPeqhvJCctZ8s8IgzhOKlC+Jd31qlY3WoZiiQgqaIm17Kh8rU8aB
szstdNGZkwqq9FHWtEpqBpd9LAJ2+jO+QbBFCBN0eOcf6jWU/7wGcrkIw3DrfXW1pJTx/5lYPoqe
LAZmZIqI4MCSmkBv0vydQ3Uk/s3TmNKd8LI4ZfKnTXdOhqHBOWQpOLhP8/so4sArscqZG5kIx8B4
lJ1hS67UbcB24prTM5eKnH2NFyVORr9QKqXZ1bD9KMq7DCd70SWuBld02TP3+7c4k2WNNcgEDIYr
7IE/PmnKHKueJuUoSixlhGYHiAejKklWQKP8VDJp0yjGa6iqJ7Fj2youH0mOoBEWGbCy5g3EyxAO
VgnhjvjmvdiLez9Tb2smb4JE/dFVINyH6SmJtOvKZ1dNwG5bJO8EdbO21OZn3Up3mWktDIEZvwiv
EWcbAxQBRtlkQqNqUw9ZyDh3Q3TgIW6P+V2zLzZK7wieDE6Yrf6A6c75viHH/fOXXvJRrMbPoBfz
aAsqUuBLf85k9S3CrMmAPRgsxbGHiAgsSyukPw0Ol0LvFkXf52ZxnJiAWwbiUYXmxufSGQVYS+NG
Y55jjp0fQlognm0geREE1JP5Q9j+nQ0ZxEdFsBf5yXq694OSsGn2Ckx3bYDwFTWVkCpGlhxs/GdP
G/WykMmiLrCibbMqxHyWVztaaqu0R96P5lsIVR4OUVT9nQ30ZYGTdoyQUJM1DdZdcWfuEF4KZdkU
L40dl3E0s6/sogEngxzRosAIURMNmP9GHe2sFxYG99yO9rIyk5FA6tTScwWVAdl4yxn43JOQrZc8
grOblYtyjEnXT+rMzNUSbCJErG/bB+RcosnKm2Xa/kKFDL65vRhjOERpCAHH8ZzD9rmmFbSYdpW3
tJWcNUBcVmiytGHXWNVITMaMn9rFVsdRDfgvP0etOBxPXmcQjU6d6mppV7TYkpPZGGlVNLF0FMwr
iN2yF4FTokB5YlFGeaH3Gfz6RVN2YcFYGWD15iYx+mo8DfvMCbxoC3GrtXWDPCzh18IMObeqQREP
tBkA1b666kmSZggzReU4+aWIoIXWuNVWgTZgA3vjCqzDFXPY+2JV+dv6Oon8p9xp0rPUKAOcTh0y
67bpDaektJRsjTEkIdypCLJLl9YCfrD5rsRJP22iQUeAlAF1N3B1cvUQ7OGYH+djxKsKx9hGkNIi
tWJ+rvyo5qTTQr8apxIR84laPCqStU4QFZ9FxjqjghMhM/f7tznffz5Km/TUuqq1pMhRGk3Kg56T
ddMvRcwsteKki6asZwVXnAZRtd42ugmFUR1JO8Lz9zWZm1SwWwZGGKBiCZI2n0dCXUO1F44SPqlE
G2lfAXQmrcRlhVveItNOcVnOZC2jrByCCvFe3JCKcJjeBhcDsSKl60Nb2uVE70UOx9xh/7LIyWqW
lJmcdNY44rS1tgGHz84OIY507UZZ6A+zFs3LsibL2VDqNfIGhrMxA2mP0c68zx99W4YxE+KHT0uT
9NxsclneZHEbZOTi9ApiaTtQDCs/8crauq8EeWvVL993kLmuflHSdP4oxEgNQG3GQScz1kaEtJ3E
+76EGWSiriCICEIliD4DAWsymoIiDOuiw57VTBHZ7DuxI+8gUb2u+LwReEL94N83u/LQH5gTrhA+
sjRj8SV60jl5NBE82xA0BENh0ppSB01zQ8FYA+1+R2i/o42y68JyHfb6IWqRrqGYrqWGW4PRpT3X
zPx8WfZ055xA1ZdI3NzPz1bBfoQ22NJO8Di6X11w9s68TFCEoEhgAB0tgdYyGe1yUKjQ3oUryFI8
ZAFvqOpvvn+bM/PWpyKmI6Fp5JCYWFqRDG3rQLSk9DYAlPn7UuYGHHB7mMnhJLRAKpq8Mh/dX60o
DPoUcXYJQKgu7Cf34lpZwVf442/FpYC0Drw1tO2gXzaNwkSycJ9UNTiJ444Bm69zeN3SbnJmGftU
zGTWj1Pdz5oIaFCT4f1Dcj6KdzIBKkG+9uV0tdCIS6VNJn+1zWpamqM5VFrn2BvkPxonBDBRBT9X
dsMdQnBd42bp8DRn+v1Uy8liUMlq3yJSC+PtWloXN+ID8vzMG+lWOw1OdSxegeknT9/Xdb6qnJSP
sz4c5ZP+QgB0CwXCCYNIqTUL2aY6EiVUCUH5P8RQXmrZmVGgwaUMTWZNQnTk1JGNrAuxKUuEuzK3
ccPCjp8BwnDoWvPI1to1XrzLH5bsJnOGIRNRoAiOgZsL/KnJPOojlkSsCgRYnM00FOEVtuAg6H8n
wyW7CO6dG4Ofypt0VqQcR7llGhW2ltwGlrsU/WYj/4J+GlxnyEtfrOHMsgcupQS8G5QVDKgEfJ6/
BEnNcqBquSu7Lx2Ja9JCgw+qYxJ6Tvc2vGNp/5UvxvXOTJuAJ8rAlSFAGrIOkyMesG7IYDPQsIjY
cUzq6axzv++ecxW7LGGyZxYzRgU6oIQ6PfqhUdh6y1ZKjBM4CZdccjNDAc4/9E5QtBBYPtXDgQ5j
EtEAWcDpluuQlA5yOnjmMkX2kWPaslsgTfsmAbIss9OrbmE/MddLPxU/WSDSQFRAr0Lx5lUHTU0k
EHDWOw+RBrFmOUZ6ZiR+Km4y8K2o5p7fAloJVQI2BBI2xW2SLQXUzo0FMEShcwaP6hj2+rlnIoJE
grYLaoU8DUC71qVnpYmjXGm7FDz5OrmSke646EObfZVABoOEaYENOw3eimuxzgmDVhVdVVvpXnyn
UFRCki2iJpP78UDpNTjLQmBpob/OGfzAuPsoefIWjSSwpB65nuhEbFuAQfLg3xR4jTfpI+yMrgyl
SBN2/qMZ2EshonOVliC1DiUdBGEjVuhzU5dpJEhaI+HogAxvAL2RTN49NAMAHUL3g1nR4/dDc85/
whcNpBchAvdrqLk2WHFbgzKDRg5vCljb/Q2HT2frZfj0zETzqajJwjhAnSuQBRzWJcPfYhqMbSmp
26Xt7tyQuKwQb+AL60c1ZENPVBwejGvVE5EVAbaOc4N81G2HmfuvMCXnVnzs7E0Vm3yNb/Yno3CA
v8sQIhTJcdDSAczbdiVgmwEQhQI/SeSKQOgv1ZOvd5NtvcUFDoGzRFrGF3+QqrG8zdMGkZN2+xsh
vmsuYI4Yk2dw7P+Kd5n3+e/Km65OvRRJnQqIkX9lPNedKx1CJ73rNsFDscpgWkJIx1ECJ+b4Fw67
c4MCsfZc1RBKdF/cNA2CeqQhRF3L3+lW3Plevg5Wphs95Ptmx/bUFTye27paEguYWbgsWLV4EoaK
uKFxnrjoS5ASVKxMgn4UtP9wfvvZV4Wja/kKqd4LW/65sQFleHg3kPuJeIvJElmow8AImF5uhnCE
EiwWiB4uFDE7i1+WMXmDJpjQUcEXC0V2MDRWnDWzQcSF6CjAXxcF1F2WGnBuMF4WOdm0WSxu5cBE
tVIYRVof65MKOKG8qJwxOxgumo8378WLApSgzRSOdwze0vvmPsV5yXQBMwYjFAPwb5HYQetDsBP2
wdCBU6xJWyYkK8BnAdku3qpkL6+wIq6irW9usRl1ETmwNNr586ajDx48C/JDqgIGzKR/6G2adKHR
FuOhAjyl1fAEApktOfW9vA8XcOyzu5jL0ia160QSyZGP0oaf/YraPH4tfeJU7fz0F1iZc31fAWIV
1YOFQrQmG9ACuLsIHKXChU0V86cbrYSVddRWtYtgkrXlikvaonMFImQFzQiYJLDzkyUCabYDSyBb
5kb0bUAitaxFS+9rrkMi/McCURtTFtaFzx2SxFItNBki4VSPHKNbLrTAw39Egh1ovFp2K88ObtC7
EfFm6lAVHK9fjIDGYiZNFeOMQe/ueXIJUguukSWHxUDYLnnv5lyx1mV5kxGHvChaYxNTwAGF6Zhn
7KzJu7ESnzEVY8UzV/m75i7sVeYGwWWZk0YFQaEYsJHhZWbY2CMIjqdYMhODnK/rS4NubvKCwcxA
YADGHUb553eYYeSDa4Ndr06QUd6Vop3V3VGv0r+zB8O2GgdbS0bY4lTxzIwqdNbWLN384HsFwKbM
RvTMlqtDxQtD+2udDFEHXBjCvfgPYkU/10kqxLw2IITqyj4gQspbI8H7hWzp79/U1wH2uZTJ/BEX
jULRpsiHtV4F8ruJbr5//syu9XMBk1dDoiCOwfiC/WENfxMUT6nqwvr+yIVWoyU5wpmxxdsKgqQK
xhXXAv/caEE4CIpWIfGVq97IxIOOyTvEc3GclPIVoLdRbi/FwXzd8aBInAGgU60Asz21drTMbK0G
oQ6uKWNK7AEJja59sVtHcePUICMutOdXG/Hn4iajmZpB0AchiqOrGHHg/BQAUef98hlgZt74XNJk
DNMe2ZlmgpL0q+QI9N6jGmyj18jrnGGF6GjtQS1hBF8K4ZiJTEaxeIMqANAysoEmr1CvK8GooeiO
DG0YwDFjwFOIdY14+pYheAR8li0QetKq8gpP2+pwaSQ/vm/j2TEBcVQuggMNkumik1gNGHU9kkY1
EE4q+qMjt98XMLNq8zp+lDA5tUY0z0LZh8EzqtVnra0ee4z1K3Ql3+lB9XWiWkqOCPgZAKgA9Xdo
4Mtvi8fcGJaG51xduX6vhd0zfG/qZEUnROujhAv4MiQWIPRbuEZuAXI6m1Ub32pwc+Te0mQ9c2bH
Ll0TuRCyCD0QcbKoZ37ZxxaBYxacXDdsHGCbAGrcqZhI0711yu4bp4MTuvCkpUAr6evRiBeNmYGf
O6EcPJmNQBwvfaVF0XQlrXWoYrHSk5AkcgsQ48HyoEqZrtqnDoF0BdaRJR/L3NhF4iJXLNZgGJ0S
+VNaA28cofR4G22Uje/+5Ds1xGutFvrX7Fu9KGgyq5dJ67dDgIJGeZefGg664RpszmrF0wqyOyHY
LJbJ16PP+17etB+VmzQtA1YxbkOUeQ6Wza+5PZSb0+LTYoTG19Pe57Imk+AA1qch84bki0roZKdO
cri3gIdN5Fe9Lf4VoR7eaN9VcDIfZr0slgDqIVQIe1+BZ/mHNpdOJNB06n8sWraW6sivX2wTpdZn
pZD9qSMm4IO0YZu+sDEJ34suT/DOH0Kv9xa6zlItJ4PTIkKrG7zr8FoOLsJfrqoNp2Ogkht9wQ84
OxFedprJRBgoZm6CC3buNIIdOoAh8emHS7OAwGRsF2q31EkniwuRtEoTeHl8f9AfI5xeVJd76/6C
oODs1ueiclNzfdB9dJjGTTYwvK4Cj0vMJ3d/esv/+tn97+Cd3Jy7If33f+PzT1L0VRSEbPLx31fR
z4pQ8pv9N//af277/KV/Xxfv+R2r3t/Z1VsxvfPTF/H8P+W7b+zt04dVzgCFO9XvVX/7TuuUjYXg
l/I7/+rF/3ofn3LfF+//+sdPUueMPy2ISP6PP5e2v/71D2zpL94xf/6fi8e3DN+7e6t/Rf/1f6q3
H9Hbl6+9v1H2r39o2j9hqcESh1BUhYtm4qW37/yKov4T6Z1wpOLEICMZi1/JScVCXJL/ydXUEFtt
INsMgQeYYiip+SVJ/yd8vRpQYJBuFGUcNv5f7T+9p4/39l85uJOIz2f0X//AfoZPjBfziow0domn
ISsmzOcmbFefB3rQG0FKJVUAebBKnD5piG2IFOnWMui/IiNODdVGqPPJtgTLk6PL9CR1wZ1SMsFW
yi2SEJ/kVDoFKckdqWzKtVUammcF6l4wrKfaqEHzlvxtVPqlk2f9exc3njIgZTG91srcABMT4Q7I
Etm3CfBswF9fBSzFlivLTljFH7LI8uS0s1mzA5eIOZ0mRa6rB6AWJW9BE62gwpy5RQYkZkG1I8cw
k6YtV1oZ4SHVtdbLpm2KYeT4huzo7MEX8s7O1WaV+l1siwhtKKV6q2rNJjVkyKytVP9J7257C5R4
BelhDt7oTylhMfCukstUHwpleX7ls/a3kBcIyDDUZz/y6w0AantR71+YOASHKmw8nyUgIhqZq+gQ
3YMs7NooYnNdvjZRgMVQcHpCdAfE3sxmqgJpAo3sa/Jz4DBo0nROWAIINWT6sYaKtJk9F6KKEVE8
axqxEIetQn0LOHNAZaujpSJShALNCvWnnznPZyNsO+iONlTvbSG8V3VzYDI5RFQUwQO1NAceBd8B
N9FjDdBxiQC7pSA5YksTEA1ErzUCznt65xpTcIsBFE6BGHP7aNhlsbwHEzDR4y1IlIaTADEKtwwU
yJIwBrSv2Lix0QHpJ791DFF9zbET1fsIXllng0jz3FEF6QSy1H1eW2s2mIeaiSmQiFpshyU7Gmn3
aq+7jA2upEavLhJPEUDUIqioCSwBfkfhIf4VJsHRsMhzn//UCnbVpsNdqcDIJvY+eiG9kYoqcOzG
yLxCb2t7gEy905gScJqQNBCNxI42ZmTY3Dl4Y2jpQwj9Ce1qKFap0d7UYgGU5RBnznqQ8+ciUPad
pHoxHV6LHGxnXY9PKZNixHSgFzEQnyMi7dYwe/8owtYTB6O1oRVxRQv5StWsxMY5SbKAycsYkLGK
5Kalcho0a++HVeQ1kQgAI6iyWpGB1wyZh0HoMyeTUziQC7jpRZbGHquzN5bFzyaCWgAPDbw0CkDS
lY2HsBOsAyQ8FGwGSOOWgb7tsX0BG/ak6kMPhLDupckG3JIXi/hPqppnnimJTh8kld0jkfxYDxsh
BaKOMM+ipaNKtbJHQrbqNswPnQGAdEcJVmHRQESJhPeZGO4rMOPWWQXGaN2l9woJAbotEQ/LQKGv
GKQKkVlri4pcrEqtek1KGHKNom8PJKsBvs1foP03Mq5B9tecIr9O4oh6ENwwbSqqP4hl/aCq+hQN
MNWrWfHGBggDKT+TOt52ifpb8YMfBkLpe2ljNftS8RqptXuWQwg5f/DLaCXX/X0CBGRX2xnccWDP
OgrJ9708kJVP5Bc9iX4R1oFqX6IlAo3cp9jst6W5joh4Z+lwB5vxySSS8iwjZm/V+7/yzDLcLCZv
XTYMWzGFR09SqejC4wYJMlDnHUl8omwNkZOfte7/qqR0rWnhQ12m+ypI9EORVRvE8EiugdQIIUc/
BTVP2/hMOCaxyNamJrzLRvIggFl7o4rZyqyS8LbPuxujoO9+rrd3aaC+tgNS6CItfg7ydt2w9pcg
95anxTJ++lCtohipVFaDibovW/i2uxKeRwPE25bssqJutmWouFLB3uMyNbYgySNsyJd7ZCa8NCUA
mzqcxI7eAyyCmKU6Jvqmlx58DQjGFElScQXdPbG3nkrf0YmmbaQu3cq6ddfG7AZm2yPUdl/kHglj
VlG+IPzEcCuBYT9VJhvfTwDogRnpSo3WWSJCUFZLxE0tptZBYtZzj3Ec6zexZb2yHCY0xG4xMAXh
GNcArt9J9bWemwE0Lipt27ZgpIMACjkZPFRtE8s2MyVAx6/tEGFS61Sp7kkE0ntc9V4Sgn0BbU2y
j8NHkEpXhPj9Glwp4XboyurYaumm1IO1Cni05su21qvMbo0MKi/+noixsa4MCbqCoDlLVXdPQVYN
WQ5cKasCxHfk5i7phb0IAjwQbio0QVwROFcXeVj+PqXUSzFTGwG9RWhD/KJGteZmRZvbHZxybjik
dJ2DCevpu/BXC90Gv7N2aVWWqy4W5HXRg0rat+TRNKjmiGIHkJgAtLdF6EGnUbXH+PJiASzoTFN9
rBIdVNQr/1eJEXVAok1lu4mZ3ZWk8fctieDXlLTeVpCtg7wK2WPFVdM18U6NfCxZlWaLaSm4HQsQ
YmjFQEcHUKsVzXKtNSLYZgFpD+1AzHU8BO+x2LWHAesM8SsTDTHAT1sPRnBjQpBHHIp2N35CACGo
9A25QnAhUKRUqLaiFNMTYnG7g1/TY88/qTgeslbWKQTMhP4YSx3ONVwQqNRq4VFE26/UvFE8qOkK
j2WScTCyAcEA/pGZwhaq68VtYIXyPa3Q2g39ZQQN8n0YBCAbsegOvdyiPh+faxXk/6QHHj4KA1wW
Ky13x8vj54D/US5A4K1SeiDGS9n0zX580nh9cuf4t/EfWLvvskrJ7VrxC2f8wse94x1QBkhqe/wv
GSCH1kjJLpPbdSBn5sZQGN3L2IjsYbug+4+P4//Gv41Xx4/jP8RKj0reRV6WDE4sCwCD5G2GLUAo
+tA/IQXAe0RWD1E8QENHHtK9GST5NuypekgFQT2M/8tCbU+FKNmO97b8C+f/WYW5qgKx9GBn3Mt9
lf0MYTmyTaMIgZ5t5K3BdSawkcmffKM8sEHPfuqWAHI/zZNbKJkA254GwIK1CiiepM+eLGhKqPxB
ZQ9iL6Z4WHqgQ3V+kC42xRMkps4PMntMxWbbB7d6HWROWJgp0J2vpjmo/n0rtQgrKVPdgTaFsQMf
OX/GIAE+Mw4eyx4Lm8qkmnOT8+cwUuRVT8RgM35USuGk5IF60qtOP5VBdxr/HFRgsw0RuP9RNuTP
QCMjVjpzOQ7qtkiof6VRdM0qju7qUgnvMtBigWFqkOPC/5bzOwzcMV4c/+mSHnz1XpE340fRD/0r
kK7Pd4xfGp+h8jvk8kbTq4OC2C5b8gm2pW9BH5J3pJN1diVF6R01aOGJYuMjAFch10GfCA7Yys1r
r0EzTgqK9yTvH6R12RTCo+BjChHMXDl0WpEeMkGVVqUlZo9gw7/q/OYGq3ODU8Nb74eSYwk0uBlI
fvQNA0s0LJMezYTsVoXzBiTSEkR4AboHurwbS4pLEbiIDGgaraHWGgs8tMjB0jhiWwKeXpeKL1Ap
3BlxR94xY594SsuT6Iu+C4Wv6qqyxH6PvXG4DiPCHqwq+j3eapmto5ek+DFY2G1UfSrd+J1obkD3
yTdJUg2njIvWpIVF7+ucXgl+hUTvIoOeapXnD3EdtU5k6c0WSanYChiC5KKGIiRscFWAAtk6jqJg
bfKPWa+onqr4vTteNXJV3JZJjZmPf7eTqLrvKvQAKHhmD62ixEc/6l/GiwzHuZtAynbjN4dCbO6w
vNjjp/Gfynzo+86/G+8e6nrTGFZ8Gp8E6MhjpmNXPF4rm7iyBz9KDuP34jbFEQvY9nMFIgNidjTu
w835R5S1ugo70J/Hm9OIVl5ATPNPBSoz3SLdC++S/2I9jshe9BUAGXhtlSTqroq4+oWRqkLER4Ee
WBpjeIUsgDfJkrPzP/BUZgekv5U2Adj/8h4tCQ2IJfPbz98UyCmuCrofv/LxhPEOqIZkBzPGhG6f
LyPQdd0mydtFoef/jl+8eGqZQfNIIK0CYhx+itpZKPXL4/glRNOshpiqiPZHYR/1GD9efDlSgmqT
53h//FsfVz9+6Hhh/OejLnkKoD8Q6Krz8fjzj/m4++NKKw1H8N+g4sbCYxTL5TbIA+XKKEpggUvd
ANnXFHDOY3HkCYUR+rtYcQqJVVfUol3lMWwjPaGF3CU1yhaEm/98W/SjwqHQaIDMzH+ujJdrWfGs
spJ250cgdl/fylJxMCC/1rvYgSlQ0cSPECmGAfbVsoMILrO3P5493iMMwQvIZ8Um7pO28po0rQ/A
g9vnj4JfK6uh1BqsZeURstrdIdNodSpytTrJeXndoo8eaF8yHBXM+sYfIOiWYi9xGm+LA+WU1wkA
3XVYQ4i+1G9Nkpr780fqB/fQmJH34xfGR8aQRcrVutufH+mL8qMRlnQ/Pm38J8jDZ9aJ2Z9nKG3z
MkCV6XzH+Wcl+msg6ebuXIoVVz+CulB250dWWfDLJxW8O+OPLrv6HVs69udmUw+QXJqU2C7/p5pW
AQYdM7BP+vOj0ia2B132tx+/qoVomi1KsrY939OFOPPD8CNux5803liZKrEFPWq35x8mCX1pB0ZW
/fkOAScDgjJmdvFcBGrXNt/Nnf82NpReDq1NSWxtPp6dpg3kAQZT3Zyf3SjQuIY6krip5AFiY7Vk
Ao0tDQ10Bvm70oCztAOwzP58jhWIWEGHKjs/8/wGWWnZrdlEf56pt3BN0KjwPUQfdtdmhV1YwehN
MdyEKp4JwS7g93nHQNi35ERyoq9JA+0bw2pUb2xU0mZQdOUtC+YDIkMtRUIMs7IWeij5nFvcDOFp
hsAMpX23Gv+U0A6ihUrwwgwzdyyVNp5VGOYmK8Ff1HAC6KRaum5NsI2hDke98Us+9uweoKw+0PwZ
dVhFiHfuHX6GmSgnx1yRauwdouT8d1rr6qpsxNqFLhvsXzg4QiAStHb+a2HgUY/IfnCBYRedmhrI
qeN/P3fc6IHC+oDtZKqs/zQ3oYYtVMCDqP7gwkB2LmO8HTg+34Fqy2uLQCucftFe499pkkVuIYRk
HQbVr6IXWt4nXcjvFdc1ojacLFdgr1FXuVTulZCF26Q1w2NSZJ4MtYGjL0L0CzZ5TEMnCcJpp6BL
gcHsWQWxnpeu0errAlJQ4/Umick1xam1tMdbTTWBRgDrjxnMUZ4w5ChNPQm5TG4ynZHrIs8cdJHh
xNLDgENsHMuHGpCebd7KxWn8J0RmRgJN4LUSddBDs8LypKtJf7CU+kjrYE3bTj3SdtBPotZCNXAw
rxpoo1iRUZ0S39pmpGoPBSPFyjcq2S2NfqPlfXiMlVY7BX1v3mACYkzvXF0w1FUWNOyYd9zu1UnX
BheBR8Eh1OGJtFGh0mhDx8vuhI6eqEwVZ+gNZa0JdXOtQIROYMI2aGt6VbBMcAkEV1aUxtU1C451
+NzwbxU6uc4anx0KozUOgIYADSVB4gWXpAJ2LaANjzUsJFddHHhKrzwjFBgOxAxbPjVWB08vpBvW
xvlBD6wnoSg20VBmXg3TWaRVHYy5T0VKoYSg+/oOqdNOJBnpJunjX3EnW9eDkNhFY0AhTxd2VGIv
MgseTDHQdsy4zUG4EY6ylUQ3odagQaJeXolWeksMYiu54e/KVkxjh4bPlakNN2MTxrGZQSuO8XN9
eUsVcO47pbipWKA52BkP676UhZM0rEPs0E+yHLcraN5pLjhl0jVFOHc6FPEpIn50qn0xPmloxkrR
oYpl4nWlqlyfhrZrnIgFqRdiZmvjznDqXpNWhoYFqdRT+fw/5lfyCj1VUyMQxzqLrKs0QIJqXYMb
Ilm9AyO9AqqvS/OoOeU4xyB+ooTkuzQgVQZt7+sR+P0GazZZ3naQ80v9DQLfYM+SRUgMUXGVZVoD
pRT5t5o8dmWaHpoS54SWxq91ReR1n1amJ5WhfqpF8mbBj5eS5MXvgmgLqMiwijPTeImr7CqtumTT
EKhlwCBGdn5r2iVFdEAthaXdQAb3kGNpQI4HYEOdZmxA/TSOEdilVWEEV2ADCTzaXkcCbgQKuTxU
Dg5TwkGJpPQOvvbbECIgjkYH+SqtQ9/t+yTeFTBiP4XQ6VVYEbzKULuBOTSRvfGjoHkadUAHlp4z
FXqGIgUbrzJb/wXyCgfr/5L1ZcuR6lyzT0QEkxhuoebRs9u+UdjdbgaBBhAI9PR/Ft5n9/763FQU
xVgUJa2VK1dmEYsnk8TsVFchrN3hyHitY1jmEDg9IaKz3V0Je8VrPHkaI6d23oYCuHylp+IMtgWD
7870AOVtAv7IZHd6KiGIUxnykngw93T90MIRtuXbSbN6b9tkrVi5s+3K79DAHYxfnBbBqXVVcMKc
T/aTCrc8HiSs14kqPrxZ+ycd0LOAK/puWeonyG+71oOL3+Ssk3H+gvKes5HKDU6ssdNmHgEli9Bc
R2WGXf2dqyOfN7ekHuQhWCeU8C1rYAw1APW20+nPNvXyIWvQnTwgnvl33wpWONj4tvxnj2VRqRCi
qBNo2P/ZZr6dajnf91lCDu9gWBy+/9n5763/HNt3ACr3Y3NYjvLnc7WgAH8O3cbcgwCsV6++T7Kc
b9n8zzbLO2eI+z3D7Pfn83++/P9+n2W16uJHuEAl2/9c4J+r/t4vtj1Q1hBj9vfV3Q7zvflyiP9c
g52TozGH/3yyICu3l78vGi7VHWoBIYX03P/c5j/H/D4Hl2hTT+bp1//3df79LZcjwAAk2tsduqHQ
bb4e5i0Hh9xO7vThovEhkxDKevSoDDZFEwNAg/7LmaBHCgY48CSr3ToTBRmOkjufepjH3ziGiPrw
q6xqlrnAO54rYfg6mnv3zKteHSStp+2UhPo+aT1IEvjCvNseTfyqMr+jEl5+LQ0/AkzAOVRc9UOY
jGi3bwcEKqEMTzZowvWgOvvEJ+RAxRDoX9rCEPl28rIsX5JyLH+kwSyg/DsPV1jOJzuOxoudHfH/
XFYsmyBBff7nim//g7D/RXiJZjZC5ycLB9b1XBXhaTmxYdXNa9cMD8tlLRcIE1LUDnDOeq6PSkfj
O4Z0nYda6/vlK6LfSx2Wrx1ZmHqNbAxQc4vQK5PE5MujKKlU4+/bfUuiMAZTyA1W1WTMxWG13U+G
NjsRevrO63y4rKZMvImpuPu+S2G9ihSrfjolnHbgDjU+doFWm0rx9NgXUXqMwcTejDE3j0MXIzyF
Hc1PNJetlivuwAZEyQt1tMJ4cMFr1KELE/n9Ai9XuP1SHeyBc9d7d+7WbsT5hXtVsbdpQyDNO8hc
MzO9oA1Xroax3yWl513bjrWASHW65syKrUNpvAnjTucOJbAKQj6rPQGBRlIhfH+cvLT7aERt131H
nkrrY98wLc7wWFNZMBpvy8dw3unZ9Jt4jJ1DNM14cQHKdDrYVg4CtNFzqlPNnZ1SXY0JceRvNlZv
VQ0QRncBHNzhSEZcZO+sCdocAub9mSTMPFShPLgwjMlsXcDxKg6nM/GhZjR1KSyRejc41wa2M8qK
8FxNam2Sm5c6PP927cC8l7YPD5MXPEN7Uh5UM7FHNs/NCu1KWyW5fcCUKqH0FgTng2D0yZ8sz/qg
QiDFAR0MTffikg6GVDH09dM5QsUM0XcywhU20Ox5LOriuQMXztfWP1mDIiNc6Ko0fQLDCXP5a2Ab
+KT2GoJHMFaNx3TH6v6UuObKRvPsEXsZA+dI4MwJI2j1njb0lExot4MznhdPzwSTX55OBrM9nIxs
L+BHVlik0SSFV9Pn6KBS6eMhyNHDcx/1wcFNYNjUThEcXyV0qqLiaWjfPFgSo/yblvCtH1cBgkjR
wA9Xm1dPwtwssJfWGaYcf3EIcviMZzROV4BIeBbO8VHAKdS3Msha6NFuuhoWtkMPE13lopwMXDG3
HXmEoS/GAOFCUjVuDiamL/jThPwZxZx3MSQwdjYoEQrzVBRwJo+Bktct2yJOeITvIMS4/RrOxN5B
xMVlbIFpT+gY0+wplvHXoOF/pIDIrW3r4CcmHLZEckeMDVFInEAa9wt4uYU7Z0LwAC7vVaRJvfZR
ljYSEY5Bhpm3U/oDEObOMzDFNQmKxTSAPYkxyK6aYO8xgl+XBLAgAm0U/d0HMtSwZ0NTKUzUBzIP
qxkJR0Yq74LS+3xxzxoOlTm0CuozxMj8vVehkbhJLBK7uGKvro8oylAOjTR5asGnPBHimLOI5HRu
7RNkgiB7ERfylaGjZg1cVW2dwrEPEnVUKQTcxDwUmOAjtxqpJPCHEulrx6p7aRz3vuTUe0AfzpFQ
MeddUKMiqOzZwucMDNiqzpQ2zpxFFQ/PqEbuNHfQOu7O5mdQtEk2VV79CgvK4yhY/Nl7cPmkCnlL
DSmJTKEUv4uQFGUFQciLkRACkoqiYgd7rrvGgaf4aIscbdUMzn08i+Gjp+OIfiqYMSkGe72SsD6H
CmVwl0AweCfJrHdF6fP7sap3flj+UjNnFxQAohVcltt15YZsW3D4VS23SEoU3a1fiE17u1naQZDW
jbQ5NqMZNkJihtGA0Rqu7QM82XMFrb83GHs6WYSg9NFa2q4VN6h/DFBukKy9L9pUvoG/CWIFq7r9
VIf8FHSwEOgQzNZQw5mD7lR0ZD2BabKpI9fdl05NDgWDN6KQgNxph8qeS9CvImI4Q+poE7SyeUXs
CdPUOTwAZokf4rl8ZQBh3mndJTDVKuQJ1PL/fA7A/kejBd27Et3FKz6Od8Xc8QOHJfA5hIfXytUO
0vIEnmS9H8YrFz6LB1YTfqAxABBWdHfREJ2cIkBZxi3mE0GufRzmZx9D1DVVwP0lT+OD4qK6sqpY
wwly5aC9ziNt+6amON1aIfkmuC1qae9HGxUry2ex8wKYlLNhbHY2Keg9JPOh2ua+OtPcPS0vzfwU
WYTPydzGR1nVwTMFlKUZA+qrWtyTCWJuSqyUG4ORH8IKrimlOMPpGO5okz2gGyc4od6agIggEkD8
NKsCQ1/x6BTbuQheapNgUuVte3Ic+J1HMh5g+iVhtjoU4V0wwGDWi/i6CsR09DvfHOXkmGNfsrdC
RD8kqpuALugN+2APvpvUDzVwdDzOd20Kq0IrZXlQ0Y2y4TnRg73Z+2GuLI6j7ZBK+vLRp9ZezQgo
cnbeWPAScP4YwJEZZWhHP4ia5DaqYQMLAcFNSxO77VOki0y6LoZw6sImzX4GN8tLUIbja9p3Dixy
VbxHRf4H6WV/j7ltyMirut07UGDA00AWt9Ot738vOr63Hxt4b4a2O8G7tTt5pLvrykScgqku7wJY
I+sZ0Zte67ksn0Ckk/dtYFek8OgDZkcI5BPIkFex++DQJzeu9bVs/OlCkH+ZQF1xreHeGXh99Dpd
wTOZoMI7kHED47ckd2ABj1LBpSl5/AZE6y6SnTpJyqHrOJ7rvhif6o6MT1NdPY2DOojQ7d5m8jrX
JHwHEcRbE1LpA6Gyf9AswCAkk/aguQ7WwCSKDLX0aVMz6kAk1omPy8tUc3YcYLRW+nkbme5qUZ25
Rwru39H+Cg3UdtsnIlhxCed3VRRPpNXmLfA0qNHQMd0viwiwQvQBrqC86NzZwNsMaPb8AVqRvwkK
wvZqi+9o97ahyRqlEpLxSNBcFNw/Qz/BO0eihCwhQckQZtfyCPGoGd2LpPxowAkZ1Biv44QW63qC
aiH8lslhQgfWiqTwTCQFBaeBh8h+PcDenMI7w/VgTaCnWRxIqoENNu5eWzFvej9qz30gUehDupfH
8Ma4JhUGaw9dvUU1y3fIGaD/rnOyAaWHJ9zMKhfwD94TQdiWa1QpKQuDzcyhpjLU0DQlfd/AOluH
+6CoPiaS0qc4klunN2B19255SUAPAOkBXgJdyp17NIHQlVUzJjBmo2zClLzx4k5cRHDRMwmPeDbM
qRggVZr2+O7JbXiDp+QzSimXIh28I5UNfLp9hjyfsxaUBbNxAwaHs8Rv3yMoytqU507Li40tTX0M
hYn3gdYb86mmELYGTdhdXFRNPyb8qRHTQHHNlNAv5C4sBado77IZ2ps9cS+yOTq61zse67s2buml
ly7Ju1j16MSEJS4PfRTiiFAHVgq2q4kGtSAunoTyxgttPPFUAbsHbhlP1zYKRd7Cmv6AefTmkMnY
rkrQVTH703h0fABQs2Dk5MhtpGR4YVTBiM7GSJfS9FDXbnroa5JujcJUiWlQYsBK9MEkcBYexBRm
je6jn4nF2LlR3XtKKvvCBmk3QNT9j7CNP5uKXeGFPj/W5MP4E3+IKSKFBCp3ay8sBCIicFeiFH6H
JNHJbgx5HhmnOfQB35qEzUdivHoNX1ZzrFGa2Ii0+kgk+ARtzdJVG6aZF1i+Ms7oHKQzINqMYGOa
RUV488qcEbENuloZHfcAsSRcbYYSTrsDnKD9ydSATgLI1BYTLBcTWmK6Td1fyYiKS8SjO+rHVRb6
MEuHoghaG7WT3s3pHkyw6ZHxoN55FooRBrI4edF3aCMNgNyVIzw1e7gTj9qFpXw6mkzwGPyzrgu2
QhS/xFySE51hW1104XAGN6ODSNtkjx2Fuy0ohOHOlIG+o8yBem5ZgJDZzwiubqNTUztBrlVAI9ib
9OkK7OVyY72oe6Rtc3EML9YtbSBtx1oLRhJSIIf6V7Rk948URtXGbZOnaAo2gd9AY99wmc2IVPYN
Ldnaq236Nqf8nvugzsRONJ+TEDBX2BG0GUM+7w5swKscPf8aWjfJa0yqTezYL5S076c4nsG0QOeu
19tmrTeF6KbzBAPVVSCo3bbyDt6WBw6t/9H1qx/ar268vMjfdE7Ijvih/dWMC5/d6RPtGfpOu8Kc
U9Ve8Msj4xjL6h0FyfsE/fMfZThsYirPzC3qc6Kc8H7whzi3VQKGZtf4R6d7CzD0vvm5SKMhFzRV
uTJiXsvYZ++QdcTFdwqyDJau/fSFmlR+kqoaEXcM8wY9yAZhHPOBaWGeZiMAP/jOooOwGVEwHeDZ
Cdc/6Mk4YGiRxpgz+kzexyFVL4hGwrys0uLO0SUyKXBm12Qq2kzxpD2qw1QPwXNaeXAzFyi4ee1K
DG5y7F0KnVYt16mr+sMUAa6aHmL+k4PFtioisTPK9UFk8vWhSgxKiL49oYdHHxorLq6G0cjU23Yf
pAq5VFwFax5Qfeg1Hw5hGIHVIVEwui01BuWtuuwlfm2D5CY2HyQaAR5XA+gSOA5q7i2gaNhPg88D
r3ECk+RymoGYd06SY4K4/aEamkVgzCA6DG8v83io21+QpRn2rUxODTCVnLEInrVcjQfUHUdfQZW5
BI+TROAygtXnm3I+oHjJdl4PSp0TZAVN2xWMisfOIpSpC/pYgFUGuDRddW46HUMHAh68jrxMNszL
6gLsM9UXOfjDqzlFyjvtoAuoMklEBUPWDfgnGeHgULogfc5iM8l0BrhSgGBQ7AQ9wFDuAqGbcl14
SuY8ogC+pb32fPxhOHhY3UeoKpjyzgdnalcgw7xEhmwCCG7Az+WOVvwKiOuzxrecWsDLTnAECAPd
n3m6lukh9KS/cho4uTY1fJakUJcmnoCHhAUMIkV/ZDhHl5oyo6gWY6AyB+7Z4wzO+q52m3ID1uGI
3qi15Qr23cFnUGJ6CAzaV8W+r0G57f0NA60PyciFDnoTd6Dj6dH9CdVJFDBJ+6TBIxka/Hq6I9u+
9mCd/O6PPdgcLGHbZvRAthyuQ/XLFSBkqugXT/RuYqo6aJ2ltf9eQi2psk0JOCbewftX5aCEvfU9
hsmRx3v0TI/IJ9H4Mo40cxOZ5MgD7nlh421TFijY+clORdXLNDRmmyLKzhtHs5U8TjHWxOAtjVYY
PGdFuXIlOOc3pq+X8sc6aX7HoPxmng/9hE4YMBfa6kElAd/MMd0WYTNt+iL8omVrM4c3eh1TB6Rn
Tub1AOAnTz3aroC002MFQLVM36YiWjOizBoa1GB+dXsbs3Uf9a/TGNRbQyu4kAyOnycKPtIcVu2E
Fv3Gr45wPD/3xJNbYBgQQBoPArnwIIW3RoxtM0XMtVaMgCvrX732xmRFftML+kySMTlRYMX7KJ62
NiX9qerN/3tBMSovRgOMf3bFqUOz+wozVJIJpcF1T9wBExNeYHYNVaIaALaKq34flM4GQXiVSZ3u
Ldx/MuG/ItS+llN1bB32OGkZZorqrKFpk/cJHsTB0G1p058o9hz7roelfOf9bPBHUdZTa7dwPRBZ
NyE8Q/aSwXuNthdjZhfq+KI8+UX/4rt+s5Vxjdzn9jLPLbimprgkMQzFG9ZvReu+KKNyXTJIlKOy
CH5OG8OHuXkJO4AnKad9PoLfDbzWjICF+wLMmYjnrhN8NWyWGx8hsco0QP8jS9GQlgxyR9E18M9n
lU2D47I26tNqgzv2G3bWYl9hEopoV4NIjSjHraI0J3UnNjDr/vJrjkyqbqHtlCY/wLfBSFDbHRnV
Cd5uarccLo3b8PvAy+Lyspzs75OHGnLTBVcg2uJ/i4JfmMN5b+XM7nCw/FA7VX1sFUBEwSPwb9Du
fqRTMB+K/lpx0PfRUmFA8OfEXw+hb/ZtM4CFikdeaP7l3K6CB+hOFkTu+e0mN264a0G7dOup2Ezi
NWThgSQ1vKEr3+QQGqlPA0DerJHdDK1X2R0p+I4ggM+A8jFVrVBiDbKGOxCu7hqoWUXj7ZFu2ZEh
ITLudJAo0bKGg3xfgzvtRDBYGuIN2Bsk7yWeQXe4H8d+74JnrUmzAiIGJTyViJx0M0JQoNpH+LGU
2RDemMNxnGFAuaYVg3fY5NzhqQqgD+ZuRSOvDcJN34RBBnexex+J8Ka38Q87I8okZZTAFz3ONJm9
TJTqHYGec+y6CsI/fbEDERUSHaLV63FselQVx1c35V8J2rqfet97CZNWXSnlyDCjfjsocasbBxi5
S7BwAgzLMZiYHfTZ1sjvu0Mq4TgfBGhpSSYQ2n29YZyLdYln5Qhkxb0zDDB0hf7uz1KnR1bo9GUI
Y7bt/RIgW5KyJ5rK92UDpGhoz3Vs8yhmt99rBZfyScOYHRW53bKFB0gsDxHsXdEM6SDt84BKtzH7
jMUqoon/6VeyX+GBQamrFvQi0Q+QL3sWZbturC3fAAPXm8Qz5YGWhj/w29dZtlCtfrK+YM9hG2IO
jYpgSzD3PnvVcLdsgD4JnZVVN93rlE6HcG7RZZZE8ZtFzqXjLvj0h8nmTokwCPOROpcOkqNl15o9
zUMiPwrCGTpUx+E41ED4e6ch3yf3WHooMCq8AloAgoHKx86aIXmEC/zncoTAVV9tNetHTK18H6I3
amOR6L7GjO2Xc7ddgSkjjp3rTengyI1KVwzwygcFLHC7uGIOxKpxOnoirAsukO6FOO7td0kGA7XX
pnuD/R4FLOzxQ4zR4x6sP6R6t12HtHx0JO+fk6AsdvAwiLeaaPsMK4L75dioV2AQqiTBwyh6TO8i
XrPJzm+UQi6/FsMTjIZ+YCBxc+ojrEiRU4NH12Vy6hGJtqgMyMTCDChxdsY8VTENViacna0Iyt3A
Z/NK6fBe2AhWZRVZg3bYITzz5WUo0o9Zo5kyGtOPODEtei06/9KMXQluoRrzAlPVhxP7h6CKxhee
DM2uj4TcmolBOtGz62UDJU25CvFMnaoId7AUYEPbcU4+GOEvSDzqJzIAyEuTCfRKY733SF+X9eZm
MFm4uj6C61A/tBSg9/eOFWUZZ2lyH5T4K7imRbJ8O6Ivnxt/GN7jCgJjmNHMvpk69TQ15fOyPkUr
QtZWOrryyjon7bUo49++xDC2G6+g8auAaO62a/1yV3HHe6Gps182SKJpyvkkknPQ0vjiVooBZcJ9
wc93bagdngU4ybu4DAIkln371iIpW/ZMCw0nhWmsTkRNySlJ4KTeJhcuu/axxYj3qCwPMyeFZeKy
mCYIA7Qvfy1L3y8RcIta2fH4vRcrq0ORSnTu+iMRec3pPadIPzCwto+V03c7ViEWHbrgn1MkDjiv
jkQ2dNsChbpoE/uBXi1HXz4L6cMguuph2SdEVLkeWAj6/e0C49Eh90P1888lE75rGkZB0FLTEYOK
fhUIjSu0CDwaMMDQp6BRpGv1q9RzdUSco0ErxmJbS2/tqQhsk9sixQiaNQI3tQM76XXgDwnT7YsT
l9G1j5y35cjjgE6JxALgWPYBG1EipOVmv+zDtPcMifbhrift8Ay86TbG6deEM3nmHYf57O1EXhS1
KOmHaJq4LTZe0ORSuEhhb+dVhGyLWohHhdQAPlrh97VHaIw7Fm04YFDETrGmdm0918PjgZ1g7SWB
3o/0vKztwmsNLtCLAcnoqqh9XzaaBpTRohuEvCyWEvVTLcr5+9oRUzxruDTfkU53z948I0hGFFD3
ozpGSbLXGDL21vnRNuShCg0E2NiPHkXaEwX2yGSa5GAZaUQphXu2Q48KMtx+YSaPL1cZH1WG24rl
3Z8XROwmH0wQo6KCTZaXxptAxlveDrOAfGTNyu1/Pvx+qxyg2Ohb2P/ZMVB2BmhcXVgMzIG13jR9
X00/CgR4w7xuRjmgRnC7EIYWxRnG1327Qy3rbfksKAPzzy6oHpC1vAViGB5Xfm8ANw59NWekxZNd
YJg6+05abATxAL3cPmMSlYRBmWLFvQKNZKg0QpAz+sl9uqGe6N9QVclAJ7qVnVr3FKVzeQb6Ga1Y
GdJLhxkNDwfPARy574MbF9ipQ3VqGubXUNQARxz400dgY5eW75TR+0BIkSHaQPg/MHDXSKGvyws1
nb6akJfbbuDk7xWM+d7G6Ynz9wqRoP20xsXly1EK0Levy6HCXjggsQrA6rdzLJ8t7yC+BCdxHnp/
ryhtrNbKAQnnrz3SukbnWV0jvfjfQ6kZlOUyocPqz+GXTeC2Nqx6E4PQfPtay2fLiy1pg3gZpjB/
rahHNG2giNn9vQKEQi+P0ci7/nOU5R2QbwxPXoki5b83cXnnTuglVBSh5F8rPH2TmegU8Jd/91gu
wyZOmBnoBG+XFX9uIm3QjqplpL9XLGuXPWY3BirS1dHfK0AqBuTYg1P6Z+PlXR+IKgtsAEuz/72J
pjO/4qgq9399zkDcGgcyfH/e2TJcj8V4jvw6WPlp9IOLuloXQBZBhxgZCPX+up7Hbdyh/iltnawK
BZyf98m9aX+khR9cJnT95Q1+GadIVnMPzKFgplj3QBiQU7gXpN0U7EJE9fjXUVCiEfjtqxodaH6C
tj8Ne8vcNeyAnjqQGtNoP2IOXSXlmzuI3TiGhyBs/NPUAZ1P70JYcL1AB+6pg0xcJtNyOgqQ99ET
3JF85PBbmge0T5YNClbo9Fv7doXZW+xECjcfzTwkuWKjqrRCrgVii/PWqGdKHZulsfZzMqCimkhW
ArNCJK3QSjqO23lIj3lc/vYBkGzlqJo1MfdFNdz3wQTWMcqBOU1Zt5o9MHpmABaQwOPQaOaJIWs8
ZweFATFzymhv0NlddqwBMYqJbEicHwhlv5CxvyL7//SBXCngGA0xqIAzqPR0adUikbWb3zEDKgd7
sAAcSvHkQi94orwA5J+Wz/yrGNzh2UEzLHwcAUOPsNHznLx0MQ/oeqrXwCzQqBs83yxyVqRtoDro
tr9HPu4EL5+1cMdfYWzRKHhyh7sixiRIKqcEcp04mWTTXkVdDiXDbC4RXA7Ku4JpU6xKdqwLUVw5
WBw+Wsww5tOMhV5b4Sa3UBxuiwOSp3E/D5e68dwyc1A+ddAagpJthjsBq6O8KT2Bb1AltEWQ3es3
fu57z2fZqgGnfVu4U3rGEzRBO+chDeFaPhP0D88JECx/U0gngjt9JV64eEhafevw67qsgrlM47b1
b63itTPMt/EzAjQLWC0fMEtfvEBBUxeEVbCiR7PTVRmfnBBx8tQT3CgMvah/NVnssVtNNRX3CZ6z
2OPixVdoOqI2/nBR+AOfvgNFP8H0OC+Ls1seGieZ0F6Itd6Q1jvUGsLVsitzaL9BathulrVTkqYr
B0D9doT3wqFsoJxYUA2BwQGcXnzt6Bn3B+lj35anZRFVa5Ux49rvRTdNbl3xaXNOBxU/c9X8Jq4l
52VbgE8fTUz6y7KujvWLlnV5hYomByVikGv0TcZ5k4SfYdVflRw3ngB9Wzcx30jp2xvdF/qRtuz9
s0KX+5zRMPQzMUTVpvFQjv/vBgHvVkwE4xHcSv/smOC1rOdoY2Z0lYxFtYP59k+doqPUDLdu/Rn1
VzRiwZE7T/0EYBBqJLAYyBMnucwju6KTuLixIOgqxqy+KlsA581HUB+sr7eW0ksbD4cqOhFdHwpL
UHOwaW4A4XcdvOSmNbjQz6lizwBgj4nT/06deuXdDzUYONNcgaa9BZ6WoviDGWaQfXJGwGTx9JuW
rN0hpVnSm1fpD3bN6vqOAb7K0hSIRTIk/NJ0Ge+c55EDKHb4I+3nPArDc24QGRnugO+Knu0abe0x
Lk4mXjYzhlatGPx638Uz79f7hIYbz612VSl/1E55iaBOlRb1VQp0GIMFWkqHnNIOVWC0KF91j+xq
cl+krGhmw15vWYEO2bZ4jYhD70Rb/e4mB0WXajrWEfcPaOGBko6vcidMh11fDGQNWsBTNXS/6nIc
MinTba/HB5/Hm0CD7DS1IUwPGpTKlSBRHrY0t6Q91dKuERPtoTu9ikjy7rYp2OcCNho1niHbPTKK
kKbRzaWSkYtNCUQTwhI261O0FSAdHVzV3UFPGs06Y1hlWdCYcuvbchV14qRVidoV0/FOlD7oScw/
WLSQEj6B4E9dd4Ve618zvmlYF+c+UsVBjeV6Lrq3Fqqwld0k4Vc89R0as7tiFdQ+pOIA1AxgMGda
sCRLx9KiENqh9RY1V7dqv/whRzhJMjrwI63GTQw37m03X6F0EK4h6g11ucd0cPSqthOKVXpCB4b8
SvsYWosIoRBCeD+pVgjjxUs9RaveGR9iONqqIW33UMrPAhWJ1UC9TyFtulVBkVVOQdY2QqzBkuS9
r8x1AkPrKUp8DRVtZKG0TM+6mVGqnBMAEgnbAmFXD1493cNDHr3vCigbLaa1KIaMoxXmjpfNjgCu
z0TS2FxMjyjvod3O8b/Qyh1c0kCce1flNOmcQ43KJIqqz16ooyzogTDOE+pDGQQ0C9ARQbYp4f59
LOU6EszkM51knrRsh5J4XiSUrungKpA6pVxz660ngUwH0BmaAzNTkU1P1MqpX8XA6nVRBr+kW9xa
m8G4unXsBvHwabV6oGX00nj0p0YVbm19b2vDRfgeDNRyWJEQB6ndatoOjhUoq4bThZUMj6DtzMqW
WmI+sODpivS0LFWOL8/Lu+Lfd8tnZIx+dGYEMkRQ7WW1PIfWvKE/BWJSt6XpdqySE3G+9U1t+kiC
x31bsWy7vPvzsnymwQcLHFEdZoFKZ0RBF49B+zrH2vTnyCnzMbrXngkPy+V4vG9WTjA6+Z/rLAyU
ORIPsYyzdZuiPTMjm7XonCInWsTQDkEtoEN5y8T2fqrdzx5VAPy6j5DlyJTzhR7mzC189CjsQ/xd
Ye0i7t3bCwj80WmK2hPn7IsQp9ooEoImAtmPMm76fQ9BJvyETb9igDBWZQfx5qW85uriIcBDvmsC
zNauUxYP8e0z6VTwXYBTCdgu7jMQ9wnSGxXdNY5XnKc0+AWbQOcOVB1/N8DDPiOx/T/OzmM5biTa
tl+ECACJhJmW9ywWKYrUBCFRanhvEsDX3wXeN2iVOsS4rwcMqqNb8JnH7L2O/2TKaq/BR9tmKDAR
KUe9tvATBURG4G/sY7yfPvMZo/zdyzz3oE/hcMkjU+wLNT3Wzc9cT40TStRyWuARsckS6WKYRk7Q
E6SEhpQ2vvVkSUxKideTKNSui1hmNUN/CJN+fAzaZoVbfrgyP3gb0hK7BZFhrqFFkIBO2mrUK7Q6
aZfto6hq11lSGRsvmENaR8fKqnXxVvhVsbbNFCV0VKbERdrwpHqM81aZn7WO9nQ7jupmiMcozd4G
irQPmueVL1074PfKo9vHn6Jwq/0TjrV1bYyRT9cd06tR/YqdSjvXafisRqntU4zBD3lrJqsZdv8W
9MMhG9Daj3ZQ700tNVZWFTQrJ8BBqHN5a+qKeM/d4frxo6VoepkwBoeDLN6cQr4gyVuUJPRm3MiH
hgQTX5PjHjRdV2v0JDTp/NJ6Nexp40nvpRoGW9BTjgjQPT8xF/EQFfukUvZameMhRJNzxDBcFIve
7911idl4obTSXxSGFR+GqGXOr0tsE9oQfFpZTwvLLx+tlAUC9fBbWBfMopNlcS1BQKwmxIeLGJve
snSJ32TvpO84IM/CiOIvTvfs0Uy94HJrD0OO9q3Ikouqra2bsCGWnoxvulZ+KQRz7OkdVsNT6PTR
K7gbyxK0dSW2T4Y+/FNFdr0JZ62ToaaaActWddLdTR7E5Wtmxvo+7h8Q3wTnNOS6YGFFLwmll6M7
4aYH/QyqxNVhdpBRb+WQgYNNmuYxK4W/qzu/fC64gE3Xjc7S6tyL0Rjy4qtIPzWNUCvgA8PXAPWM
AQDBs4Lgl5WlvwxvMr4WQrPp8a2kq6enjE7bKkRytu8rXzJLdFDrjmLqmr64fskoTtLmudWzpCuj
F55ZRfBYte068ov+Nv+btOPT02X3hg0oOWtUw4lRO20jE/lNlYZ+SsvSwsBPjoFYs8xK75wG5O5O
KflbQs1lvTQKeoDKfxBItfRoLH64gbJBzBi4ZNzmxdOS4tK0mZw7bvkirnHrA5HA3K9RcBv64GY4
TnZwQK7howrCEyoRd+/nLQQP21s0s5asVqRkpArxQVOTe/SROy9RHDsLwuRuV4dmtguialiLlBrp
2HbldxgZL5M79Cc788SiSnN1MUOPULR4NLVpl6jUeXMi7dLAYGXC4eTv4t44OKiGnnn/C3rNgtl/
UZDuItGpU67n6S6Yf8OanqKkUuleo0OmBagNllqcqpOmygepJ+3eLzpWXV84u6Gm8pc28Hr0KFbX
QtQ1rtIuXxK0xA9oHQSMBtu/DglHtCZNW+uJmpjRG3hLKoTxYkTs4WMC3bZI5ldDZSYUi5Nx2fg4
AELKRlbXlEehk1tGVuOfBlr2K8dNXVJFjHVVnzW7eHChbeWnNkv4RuZdoZ1lVHn7psJqT5tKvpTt
tzzBWTFKr39QczKd0nR2xukaVK2xyrIyWnn1JNZJ6zX7QC/bTdpEb/CA1K0vT2Vhx29YB4ydKemK
S1SG3yiob9zAs6kaOS6Ve9O82RZpO/LCdmsE4iusifJWhc5rRu8PuYBOlEWTcj0mzrhEISqffbra
hdHoXw0ddIuy2mhhZvHGEkp7sRlwtekTlA24M75qYylfnMh8kw52Ed2blZmaWElUsttehPKJAI8Q
xIvPjoP9HmHSpdOsy6Ay8+TZ2joa+wZF1Wiex/Tc26H5DZ9jsslg8+59pYhYqjbbUUkoUD/n4c4h
xkYG0YtTnUp+ZPFtxFN+rhN9esoaeudN/8ycYbA7tljqFND6YrIePn54WXVyW9M7DnYUb2ACiaU7
RdVVUy3ZHPSDveNQiXKLf7Qi/tn1UbbMffNH3Jn+o32J0Z1ZWiufPn5EbfZVOObJzBLnFk9oqtsa
AFZlICzQu2g9RKazr92a+TxhFGzR2YsvInMfc37bi7HKD67exzfLwHwWwp57i9AmBEbo/qhVchlc
4T8WgfgnCK1s47rSWtl0TW+kBD91G5dcM2tDU5X/BOcybjNVP9MG0tEuh9jZrWRPMpcehrmBwcZs
7COf1ovnNV+sOmTKYcm3QTSGLVOX5otvi3M3WdoPzRmYWx10Ebpc/CCLoEwMBKVGdHUBjmixQHfd
TIyjb8xrrSf24oN30qCrbOLKey3jQa6NyN67NfqdQTOZjoCF90c0/Kw7o907+Cr3MLN3IvSSr5ZZ
6tvEzqY1VpFNO+sae5g6a5S3zrLumO2X1On5IO2mWZsIjpA1s5XqgM3qPIlPLBtI8w0X0w7IsY9P
SQXWl2ZUgBpmyywtB19QZh7KBmpuF7oHO4m7VTD61VMi411a++ajGw+QjGUWPwdQpSIYF4cR1cM5
ndW2WF+Sc68PS1rSCwzGF60K3NdCiH5ZpMBb+iiCfN8Ga1rL+a5TYwgKhdnSifuUTrK4eKa3TtUw
7fF0ZM9GrhCKJ/41JEPoujpad2l6AJQKHQnrtjQ2kaHK16SunEMgFGKAgpaK3+v9EU22pFktxa0q
KFYF1dAc3DZQuygt2kVOg2JhRlH2YgAkOxh6GS9VXGJHzdU7JtWgVt4/ndHThUirbcNprmWngn3c
ut16chv3a1lfBJ3pc2gijCKnRbJUwV8KvGmjHPPJk3ZwxO4ab92A+l4SGbQkINRcB69MVmOPZcmN
Opo7fWnvkPMYa0q96UpomkdvkNckR2yO7NlZ4aDKr03mHtqooyXW9OFOMzWId02c7tVclQh1/dnF
OLCGPe099d1B4lazXBE8tnbHzFYzJOfCuc1iNGqa/ZZZzg06cZ6E3xy0+tQhREw9oJxNQGbwpXDV
Ji4pIk6QXjZjo0g+oiw5e/n3OsyrL7Ho622hQ3L++BFajfFTartk9ty0rhRErFq+meaPl41uWMWM
fd99fMsff+yL2lprYXrE35S+NXa9omMtn8LSOUxeUh1bjRG+hRaldAswoOCkyb72tHZ6VctfjROt
Uh3/i9Y3JQG0fgW26rxr7Fb/+gXlLMLdYSvisbkY849UzUIvOoDgCNxp3pXl/uM3hBRLGYzMznXC
JzE7SHSr1Vb4EdCjVsazrdQxlan3kFjRjdcM+QyTNx7z1sVU0UFJQRp3IkWw9p2WxSt6O83O64pq
j7joJ9ap6OZY9PQt05Q8lja6RZruXprMQ62brdArOaTGbbppDU3H/e+aGyfjWYsWkXmpE4mj7fbd
ptqFWnb63jO9YdYxag33ta0TYxWEUF/KWj+gP+rex2M9WmrvdxPln14Yx8Sehm1Q+0/WbJdRfkOR
mCJzb3bFafSnRV7Y8ikateHBkuO+HCk3Bw3yQsy05jkic14mg+bs6cC2ked/jwMzWAt23WNZ1cZV
ImlZOEGnfjR+/JACBd2WvMHLNPOo1pDcJ0WyKYOy2XQ6NdxJgcMaI/057EfyZrIVdzV49NB0aftH
PMTaSgWO/kaLfZ0GXvEiAN1tVaKdW3NKyLsH+y1OC0z10/geVMpcTMFYPZo+9Vh/kPHWK3BtMqkk
efG7bjg4NWFKxsZrmqn/2rLIZsqRr6ZS6bpjPT/RrzfPw9CjmW00utad99K3Y7JJS+zRWRSFKyMT
3T6xEZJ3Dveh0yinhn37pWvUd4Jq9WC4GEsKZ3RRw2GSarXk5uqFR0Uo1CkF5Nk7Onlx+fgR+0N3
assC2TebQVD5JTgkIsO2SrXdpLcIrQMLhg+aT6QlPiq2+d9Job51RNFXr/dPaZ46L1pvaZu4axOQ
eIfKb3CozD98zaGM2Otyjdm+e+ps0MNj115ofcxBlnF2VPy1tWr6/6OBuq20UrQyvrE1Cws4Y2TK
hSPc6uilcbDXHJdsZpAGH3UvkfN4VRu9xkVNlFYN7bIR5riJTa89iCZ6clEBnD9+KC1/bdw8W5tR
XS+dthy/Btq8VFgUIbwheZCJLzZwB5yz27KZEfxMJwtCw7oDSYl60R1WKvdhHLbDa9Ga1JqyXC5V
XZUvTVHlK49NF6ma+TY1PlMJrCl6gOM17NRYf49m51GOEvVUitJbBKr1V0ERz68foljmVavdmE+4
4ofiMgZWvNPiDvp074ttFRr2qlJ8vWPzKORTN2KINb1KPrLTIxfqIgogqbXyhK8erD6/0i8esQjG
K9+1EWkntnOFc7hKu1a75Yax1pq0OMcs4VT790SXCM/ZdNaWS/9HasAAcawuP4w/eplS04i4qa4k
Zoxtc3gEw/U+ysDb1zXmitDwQ5B5lIqFyNjtnSk5dXW+bzs+qAk7xCaZGa4UxzaSLI30acQ/pr4L
vXSe6owhM5mAWAr2Tr0VyTJElfyGwvk9SEb7bFj4Q3M0hee8j+chnnxvhYG2SJZDvS488YUbOiyy
qqiXRf/dzhp/oWmR8zDbsw9x13ypBjFxogEfm4MsbR7md/FGDPRY77zLNBQN+zdGAbTIPjs9rFBE
JeMVTdO+0GS27MwMT9XsMbIgmjYhRtvSCowf5FXsYEX3hp30Z0AH41olzBsncyiPWVzfKl33USFn
lyFX6lI3hdiimSPJIGw4ZqAGIqNBiBQMZ71O/BtcPhiHg/ZTHbtwvEqWsJeqp9Kcx8la9EH1rIXK
v4pieqKRGa97mhuXeNwOBQBhKkDqMdMz+aZNY7msAAfeEj2vN3lfdycdqdhqiFHVeM9hHnsPuqT+
Bww4fWT3WfqGEcRsuIuxY9VRJrPEsGo6h4boirUnHW+iR5ChaxnSOt/EKOBM8rkqCUoo6LPIa6NA
ICiHFbAOsaXFVVwd33wfUjW+xma0d5O0x5Eaj69RUF26khFeCh7Ypv/wOkwWPivX8Rf9gAKir6Jf
Udgmr4kW+xsQFfpGZ7FdFrJu9lQNgQBQMMI3ncsbm0ZwxWm8tXISDog4b6HfY+ju31CMkiEV2g+I
l9DsfL/YSDPGMiy/GYB79/Osz0VnWPpTTbEGzPMgt1QoQPiJKmcsC37pElfUNjXDn7VVR1+Foq/S
dZRQveaC0JJ1pwm7r64xuNu8KPpFgRZ1WZXS3rWa269KPJDbjmPe8vCRZQCNitdsdaNAbl1Zzw2B
SsFj/kYZBkils3L8ojpqkjoS2LtmrwY6jX5GDhRCyppE8+4PdnHUosJepYYWHIfJ1BeWFsSbBqnQ
g0paG4BtNS+r7rso85VD9+BX4zqLKX1PqyF8oj0Gv69nafbqEVtkoB/N7slximBJ39hffiyzJNYU
lKruTZV6ew1E9M9k2jiMX0KH+mDmhO1jKmmldpO3ztpW28B87UAjJVQt6YmvS58K8+Rm7i0bs3JV
9zbW4i7JN2DDNqlLV3DKp/5BerGxs8dkIPX2vthdRTOsk9tEH8xDOU1foXYAGyq5zkBULxq7wjJz
kV0V7qg9xI1rHRqX5m2JjxjRPbUdrQfo0lgvSZSh9IoLkL7qxfVK64fWmue+dq9BWX3Eo9FhsIxd
5wzB8eOHcID15l55ymVtXYQZ/RpUVa9Qe866vQFXcGkdi9Aurx8/DKq1AsDFxfFRQTqBu1Fm7p9r
Ta+2fojlzy4t7eojHtxGOng0SDVmG3ZvLdxEjxZHq704ALifvGhKnvPoIJLpe0tJnr1bVGdAvtes
Cos1Js3mmjjqFYpCtGm1rluil5weiLWOVV2D5cVHPKE3vI6hGK7K/zHIrsMUyjZkCKSKZMILbwIL
xPjKcvNRb4nyul4rq3SuWszSiQ8VgG8AkapGM3xGiN4sRlKmY2TbDxnAtAN9NrQlabf/iI7Zhc9J
K1pku62+KXEfk0QVlLKb6N0ebHtXYDqixHLzRVf+yKggr+q2MliVNDBRsAvrCRMHzkJCOLmtwLYj
VVLylAvKkbaT5RsnttXJUptSEmXUugkCcYzXaZ36S2q1zs0LE0RWYUlr0qF+pY/T3khLBipXbkZK
lDODIs53ysapLMW57JAlB9KJIVkX5HODS22fK04GezNhcduQXCcnk0I4OKfiiP3PXwdc8WOXZ8ky
2kyidvnmW/msavsrfKJhXabsJNlUPtKrq1ilu7fA5kxSkoC93U6biYiapq3yd72sLxBq8qd0LOqF
2ePEBAT6g+Acn6NXnfG48MJKR6KibJ6QnVvfZcqXqCFegu0X/cLL6GM81UMwsbPAsPO9ZxemWZUQ
hmCMyX5Ebf0w2lP5T4hpx6z94BFHU7zKknJtQiD+nlNOZpygFl8b5ApDVblXs3qavAHLZeNYt8op
f4Df3laaZKypkX53MxzXGirdW/DU5Q5dIz/sTpWOLrmzE2sDHwgVrVYQPHYQSXS0sxA2X1SO63ns
u1nWy5AiIGL2pamTn2kofkQiEqeQ3trGadi3ndqvdq4dTivXa5KNZ9DsIPoH/ChY6az8Sz+rDR23
MfaEXP6i881DrsbqvQiqnwBf07fcqZwFwAp0LL4PBbhuorM/Je8iwGDYW6GzzmDdATrtgFX1FIN1
26PvrzywuYBX4YZfG4jqelibcEnqYeP2hrmsDYE2OoZ+3OS+vIa9Vm8jqjoLMoDWkrjzXLfHIgVa
uE/aqKagUhkU/TWeF3mA2wXNoaZqhJIMAuXCPzaAmA9F0wbHjx+yc8yti/P0XPY5vfp29I5jVHpH
Y/6t6SZ95dSQRlnOTRS3XycARYce2S+bpgie02JKLnpm+wipwuHmddxm06qJZ5LO3blFMh6TzrdW
poFoHPIRY4ViKz217vAeNHhRfc+Cs+EY66nlBUknHbGI77XghQ1UNznPKwKd9ICajrnvBBsYIo+d
N+CEy4xrM3jx3h7xf6FchbwmNeb1RM7RrIBWgWouVvg1nA1zHIo1igGx1GoWTdPsBD4M1I0aX33e
ZNMqcCyxo7P5zeyyY9yI4EnGqF3pHmvrERvWWvnGuIlSKRcJuP8dEWwB2TpoqOgY0TrOu+VsB1ix
yrS3hFxqH/b+l8IeeDPL3MGZr/+c1MwTw58k9b5+nPQaY0IGkIn/j7alN/wStXMqVctWGxi/mlaA
RErzYac3SzpQvDeRaQBVxL+sO29JkGtHiKb7PsCeOFR81jSO+nWfBfO3OKejIQ+vyxa9pu1ao6JO
pAo4A8GqrDRadgPte5v+qhxeNT3JV0AmqiWD2WAbIh4qXXJ8zP3Lfw3j+H/jLv493kLMQ3H+PdzC
EYz2tg3PQSljIVC5G/AypV2SWAqdgenJb7RCJeCH2D6SU7FcTpa9cxovXCtJ9IjBMDwTkpNkNGZ7
gWk27al7/gwUFxS3ZrwupXkk3No6KH6u5CTRtS6azTR51nfdxFQcQstm/FqL8MWblp5i8kOV49rq
4kQ/s3XoZ9fufySSh5QMxkBeaxVMoQgf3EqqTyZrmXejZsz5yqVt2Z5l6LogZeTO/Gt+T1FPKSlY
Se1JlRrBrDst+0krr4z7KDeYWYONl6fGPoc8m4G1n4sj0F4NUBRhNNQbM/ieN3rKcy1i9JoBFVms
OwC3BndZBd54jWxJSjrWx78/sbsJWfNpM73XMHVpWLaNiO730yZ2qibwDQVR+3gGeGYc8ijbD900
rkQCJJpC/7ScUvezmbd3Y/Q4ruUY88Q3wMb0RT7Gwv3rdrWxVvipFUEfGYW1UdRWjITamgEnF8jO
ro3lJ0Oy7uYrfRxQSJINSzBqA8rS7xeaGGHRO2HIhUKb3PcodKvH0OgQulh+/slNvR95xsEkTRmD
vMycy+j63WcgBzeWTUy0FvlDeNCzsTjnzfjoG7hdrKSwr2bu9Sznhf7FsugUobkVbW+ffGW+4v3Q
HxKGFzSa0DC+JpATaNp88r7++dwdljzJQzCZemead2coXOnbra8osJBJ7XGDYS/KigPWQuA8goYJ
u94FzEH88H9634QpJS8Zz4EpLvPozrsxV6UXtyEFtmiZlQxiG2n76RFioJiuLP6BObXvers8/P2g
82Cfu2UJZykYE9uVhkCufne1fYlgi/AUmpJg8xq+eirPn1mAaRBaEdydzroa7ltQataTBwzHh3rG
uIyuXrZWkd6q0VSrTFbJ5uOPHWj+m3CM56D5ZPn8j/fGdZgCSlzg0U0S9t3XSHLohV2TZctmSnTK
Sllx4nP85dUOTmkPv4SB8/axYx4ZdoAoFfkjeuppXTdGciSx9zZwk4xb+6tkwkZDwXnz9/to/nEf
LRBBhmlyda6cv6S7j8gyBlMaU7akfXo0ae4yKqj09oUTmuvGymdgWlRs0Semay7gVxH1wbOvZ19y
bYw3tjKaCy6A5lJYVCLGqqb3TD0f1iQhbKZEu9AZObzFPisOUgvXvco2Fa6Cd6eqUlBhCeCwRMdk
MAfATT6s/n5199NETYdXhMGIDi+JpMRg3F1dYeulBwwAsmIjnyUCDy1ofia+WlGlXQeJvg8So/nV
mQuzDpNvkcxecmBAz1QxPpkcKO5nRHEm0tYtXlTLo+l3v1iZpP9ZZIAPTaD+VoAhplaHDqF0pqwE
jCECgcX0C+1ka7I9xV7+zWrShw9uwhRrG9yZ5danAsVwD2c7MtLqVbUKbGjaX6yJrqs9qb05inAV
5s10KFXcX9EJV1h8tWxtMbAoExW6KzyKXhKPS2gi6PWNJNgDHf3kpn9cym8RA5fKnmmQGJqeY7p3
rzz8P9qmc6WLfARKBi/Y3vKqHSMJpiNtcO1Ja9Sv1qusHYPSNkU0i+UdjNAfcg53aP2lLkI6o2b2
YLn70TT8i1VR+hpi6yYN77Pzte8G5s0vic3+LijiEOXI+6WExmc2sVNRFhymx8IjAzSS/mY08bRI
IDVf+j7By5E58W4c2mcaWv6xJ7DbmohHGVX0Ooy+/VZ0oKVMxx6WgEm/1yIKYSlK0Hw+E3GQGVOF
FuU2nWwNUlrF/JKUEnHDZCGoJkTiaH8ePrzBXdo6VByGcp+1SYieBE5a2vMEBwcURpu40zFWOcjO
PJCbGkj4JqxywGgWgLQARdXJHj3KjqIBuBiG8T6OxmmZ9wCbjSwE7GraL33Rp6eu6d8zsoSFH+Li
az0XEZ8WPYWu0qH6eXuwCSWF7pGul3oKche6iog+eVPuB9SyT+kCppxk2zAEe9bdDt6gyZNsFtmS
ErpFJuzTvf0WESkV9Hp/9KkeLg2psmPQGzmqg5JIbBQPOvM00Jr/SjNN3gpNiP3/bdWYdzQmfOq2
gQCAE7vf0WjvdjpVHfqIU+Uth4KDd0KfUM5hfHUZFrZFqobRfJS7aRrPOgavTE2/+qioFlHX//jk
dOa78K/vSZi26Tgs0NLE9iOIQH5foqWLZ6/0UB3aEMse/akf1qQxIdQNeo5C678Xyox3IZXvfQWT
ypv/g09O4S4U/t9TmE+AL5tV4j62sCFFM/6mjJbRdxwy+KZK/Vk52A6M1utPQ5mvDTvEwQ9CxzH7
3f92vP5+Dnd5CKcgqNpaumFJeBtQt36/C410ahWPAA2Fpn769DqXXtH9TE2+uL8f6G5HnA8kAQpb
rGHMoRbW3UsZjhHgiTrGY+HEDPNLXjodt/YINaMG/FzpHhFG8y6ghf/9uP9xgbZt2LoUHN2zvHmZ
+lf8rHQyTpYVbTH4JX2W+QpTLYnpwfDbJ4f6j2t0PZcwXZpzGP0x1fNfx0p9W5Iy0zIrRTAuiyob
rlJJhtoGX/Wsf7XQMp2rJrZ2QfphWPPdS0HVaaG5/vitM/FFixBWn1lme0Wx4xHNquud7DLCNtEM
WGv9AN5Fobp1UvQeFotsy4ASb1kakXhM0hY7ONJCIGCbwC3GoyIaG4MMYtWMG6zcWZAgDhFaigug
xzVd1p3TSt0isoSmj/tm5Yci+VYPOpbJQOwTBjGhKR+6GSByZU7KSIEq6R4rwapomjiTikKb1n5Q
pa+NDTHdDVHDmW4CdinRLzK1p4tWptMnT/QuI+JNwhphW5JvlsIQQ7N+f6J527tl3EThEiCCiZ9j
eHRq1Ie9+5K56Fo9+jSLTx4sf+PvSwUySL6OeTQx+9r9OzSjRoY8JJ4wqh6xpfrSZ90Xnd//fpg/
Xx/LIscksDIM22DE9+8XFkcxIlmkxUu8i+Q5hvUc2NWI7wm6aOuvraBfak1xsRCffHKBd0nOxy11
md3pIEh2uLN3H0nU6Y7bJ0hMSo2hSp7GsLJo8i+on4Zl5Jn6QXU2EkP3swXwLnybj2ubUiCXZXwJ
KevdcafRho1uAoxEhgadyGG8oZ2WFIeosB7tdkDB4ng9FTRW4jysaNvVXr9phxLjWISUagib69+f
wf0k7I9Tstk7KRbygjn3YUuf4yuKBfieuskzrGbJqkJMdtC10QPg5d7GONL3qV6l55Am3WJ0ZL+a
gopeUlHQnfI1uYHddIyU8whoNzwk2TgtAID2u7+fqDnHe3cvpcOH4FI7YrQimfrvb0sGJIz2qwiW
vbRx0GbwSwJXDb8Y5lKPQgeJyqDEsk2CZZjozaKQAANY/qrlFPvv65BhWcva881V7nf0pMCbjs48
h3NiNGWk2eZugsdEbN3xn9oIYPUu+CQg+PM75jajyjB0lMFcyl1Am2Vp2TF3HLxpPX4xpn4fNSZm
E7v9wv/GUAfrk3Xjz52AWbIOKYtFIO/Z8u5lM2L0BX04agDxho+vmNLt/9dXbNusTx+1AlcnBv79
uSDNGChBdcGycPH8jUH3dcSCAoutxooXrJGA5KtAdxPmqNHB+PtL8R+XSP5ucVe5vj9jbtW2biAM
ymrsMod5ocr0CNvQZwvVn0+Od84CHWZQCXNIRn6/RIq/UdNWSCicKRAHYLYaLfew8K/0u3JmGbY/
/6+X5ZBEk/nwlhPYune3VIaYKeLWoxUFM2ahlTpwYiZ1rD6/sjnc+f2jYgF2Xdsgw0XceX+k1snG
qIhdf0HJIH/KqSN/hIOaMz6EobI2f7+u/ziaO1cTbU9n0QWk/ft9zFRRjaipZvrYqK5dti4aSmzh
wLjP1G36T14O88/VlnIMLXVBvMvKZs1vz7/CE7K1KLLC1l8wIHGRQjxaZr7JwN0yRjMzD3up7cLY
+DmMN6UP6WWI0h+prV/sxq9PjVmQwDv5gxMbbLZO+d4rcdKRCBdeEJ7nZvaQjtnGzBv7VrR2s/j7
vfpzc+SMrTmpcQhTpXl38v5I08dhCiZU77Ra6xrToLNo6lcfOk+mKGcrPZh5vELcwPZ8Gqr/172z
XY+iHNVK+cfiMfMPDMSZ2qKPO3/rjPr7R9CW22DbYk9t6YL7G702n3Tk0HsLeM1CWcmPsmvFlbFA
7ifP8o83h5qwYTgWpSXd/LP+lWSxhxLFY9B10V24GR9NPqoQztHBJ/RJQvlHdEByYtkMA0FfyOdn
3b2m2pTUvcXREFoj1fVFy5bzUmbBRiRPyiZUwWz32Q2/bxPAo6S8ZIJA8eaQiNjg95e1K+Nes1Hc
LMZGWm8FoqoVVx2fvGJU60xH8h/jqly6XRa+mxD1mjhgp3O916qtyxOSnOYY5c8MKb3SLwmYlbDw
Oj+CzBra52yo4MtMwKn+/o7eT7b/OGlHJ2TmH17V+yRn6ETj2mjyFl1YQsez1OPgZe1OCIg9HhbN
lT2UzqaM0Yu2Y8Z05afEqONPimJ/bALcOYy+THVnUyUduVstmfPrkiMIQvpZmoJe8NHVZ8u358af
xCD3Xaz5ejmY4EJNoYs/AmOf8nURV/SAJ9rs++4fVOyFFdjbCU/EYsokSFoWHdDD6lcf0hfPqKUc
YqcPj17Tnpu276i4YE40J8BeVla1u1AP82tpmMeAB3VlacHMnHXUvbG9Jr03fjO0stswgYtZjnn5
YM+WnxCD66GmWmSFuY5ePMmfwom6EXmacZgwEaw/ecx/hF68lnQsEEJ7tC9A4P3+bo64dcFsqvnd
bPEe20ZD56FnzI5nPdiBsR/KzNgwy5QBjga1QRLcEGWxuOBoTB7NMbqWrXf++zmZH7Hyb1sXJzWn
DR49FZb4+w+mCRR+6ZAFssM5ts+BHiIq/OZ2DHyqscUvqKtdqEQHGxXZ7oLqqHEC7Bbm3dXs5KMl
vAcJ92AHERoQchQWN9bb1yhvEviQiMBi/2tv19lqGAr1JHSmUstY5A8UtUDs294PJjiYj1RTcB8j
RpYxE5CaCUSBrnbliHIWMB9cMVeoXVb3LoHpLHXq8FVoDNFW+arxGWgIGGup0AvtyoCx77VkwkRG
vHSpBgW+vqfZwOaM9L/3yofRdH7meNuPqQaWsx+9gzb9D2tnslw3kmTtV2nLPaoxD21dtbjzSFKU
KErcwDRinmc8/f8hQBEUK7OyF7+ZLAwR4eG4pC6BCPfj57j6Fl1EY2UnwPiCluNvlacPlnSNrTo5
lk7pbzryW4TPq8/UKMQ3chQgkmq519yvr4lvSXdUjaKBQNaJlDtBXpU/IRW6P0Io9kXL2/AEB+Kt
KeXl901XdOfRMccTxeXOOcn9PXB6qsYM+WPbSZ8a+BDftUURvCNn/9OC8w1s0CmOnAY5FvAmJkSu
t1nVeaho2P2ujsFbG1o4IZnzxy5pdMoZJ8Cj3nonuw3jdUl1/IYSLarzlObBj4lyS7zlD1IG2LEa
ouHBr6hIGBr1HRTfP4oeDYgc0euTmlPromsWpHiq7p18QzJOoRNZK8jDKLEnWnGnTsQnY5p9T7w6
O2ZFVa5lAlAwPMN0jsqhapU6eHgD8QIjiy48hHMKz9QrZU/ShyT9ZJZjsjVDS7vaeXJnT8CUqEWg
GkUH9+IAXhgVTboScthFnmqvK6WQ9zWMzdfQjuAwz4ZDE9k/4Pwzj3obcmQhiNGT4VsJ+usQkkx1
1IzbbmIU8aymePKGTQTO+tzK5R2FABUp+07b5zHQvsrnLCS3rX9Utb7dZES+CNOCz0187ZtUBP4H
2c/4plKvec4LVKaGMW9vtaA/utCQrK3aGaGg16BlaWzlVrPCz5oz9PD6QugIznIDwYR3tpuo+JiW
Dz4U6OuQwsmrXQ7+TvGa8lDEgJVtBQZmZ4yj2yiunowkzW6dyPxpGn72rq5gDk7r22rKrOWp/NNK
AudqR+OjDkAQ2DaVakp19ZUeKY4QgEKTwdk9yodWtob3EOFUFKu5a45p7tUdbMDmfvkk+U6MlHqh
rrziqgVnyjjbOwU2mrukhGmxACW5Gm3HP2iGEt3JDpUuVSf9XZzv33Ymjk3AnyAvKVNOCG9fgRUb
V6iELUoT0ODzFPbrhQ8MJ5BVCFPjv30Fvc1F8QqyxbnA4tQlk5yfPs+rTa3bjblsqmxqJ924HtQN
Ua6WHYpmlgcnAuwIKKBYp7z8b/qaatsi4vtoBB9bI0WPWkq//Ofn8Nu9Ek8+on+KyuNgiuS8Tfyh
FBiXlgsDFARXcGy7sICHKpoX7AP0PZXSwGr77Rj0D//5tm9/69yWLRo5dLJxYBTewklCWwoo0+e2
I+QMXWLz9J02xzYh7HtAxv/5Zsq0g3j9quFu4K8dEq+8+kkDvtkQunGgNhUq3qs2bbIzlLbuJVDQ
kJKbZNikNhwH0MIp+8wGS6JqxAklSnr/5iX89h08fQb2HZxA9SmC8PbsBNFAE2RZAy9YR6YrS9iB
epmjz6eO//7W/4/3I7ubf6jqX/9L/xtpsZLXXv2m+68PWcK//53WvNj8vuJf1+AbiJrsZ/0frfY/
spsvyY/qrdFvnrn786fbfKm//NbZwrFcD++aH+Vw/6MiZSU+BT/HZPl/nfyvH8LLhyH/8c8/vmVN
Wk/ePIQL/3ieOn7/5x8aW5r/fu3+eW76/P/8Y/0l/fKdP4zZ1S/7H1+q+p9/SIb6DxPQEhX/MgE9
HfjCH//VgdJiStHJgKQZYa9//mFr/wC4Td6W4I/O1ZQ/rACfMqUr/zAtvlzEhvibJkD4x69P8tt/
2PIf+BppRYL09z8OfTr0kocHaEWk0fz3KGPCfzt6ELb3KEltx95k11ZB8KCWqUbzqvNrRmlNVNd4
gWmK/yBPZuXwbNZH5O+R/YX5Os7u6qm+Ww2SbF1yKt24ehTukwnFXddmKmZFz5gw3ZmSvbaIKso/
pvViUph12qSBZarB7EPcYWLQTJpdblLBBXWffc5Re2h2dpT/uuT9sw+o6DgmidWDjLeRtmwlD4hI
6+qH1hltjqxqgxqVy3vVaAdyAaLfUq5WONW72OnKs2ag6GEVMhiztGH3kbvOfjCKciuq2QIvtwAh
U9gqZuPKuB+kQNmmIQV+aevbvKUczmJ+Fh+9REHZr/ASALIVyd9ptrMC915qrmJOjDgZdbt55ncn
Spzt93bA/QBMOOuktuLbAU0XrZSKU+Nl5QluuSpezX3F+pNLMVUqXXkSV1Cb8tYR/fmym7w4wou4
FF4jmxd/VA3Ohr0adc4FdOzEOPS7YmqGSO5u8kxbh62j3YkmgXQ8L3RrG1OlfsmD2Dkanu0fszjI
rpxKqx0CkuE7SmOzjYFa5UPmdGxfvKx56srmAwdP54dtgVSgXBmyLOjWFSRfgwk6ScK4fFdVXnWR
y/5W9HjcVO9SSy3FkPdipTl5ddFY+GboZaGu1tqFaEV9oyCyvJWrIrlkqh1eB4BYm2rs2k9KE13N
SjW/R6Z0H9aURi6mxWSaxp0Dp7LbfqK24JpasfW9VJ37ECFOsPfjXU6J/dWcqFtUA2xyGddfRG8Z
rzLSNEgGrzpzDGZTeURubJVOS4UdVOk/+9RBfLRzmGiNgdNi20S7NpukhlLduTHzLiCyBPFDN6rt
17rIV6iV1k8Zx76tMZjNCWmi4N4J0YfzeZ9/Nf3ykwRx8odYs1wwtxBH63XtPGa5shcGi+82Mvlg
OUI1/9F3IbXgJEnX7UZeALs6pNSuhZfitmG3dhmMlMLmRFK+UrvL4y/+mjglElph55ztxKTgE5j5
ikxncJO6w7CFPFA9AU2n9HhqxJUYE007FAbB+z+x6eOogVa9u7WJ2G1lKzXexz4KxAUCxB2Che/F
UFUr78o2CW6kUDbeywqqtnWgq1vRLczUv3F66x3ZAON9lkO50JmkeKoAyv4yBTw5xOopk6jigecz
UC69VioXK2gpd52mk0RTT3NXTCux1pi7lxkxNk/PPqi/qw4SoPKvCpUDI5/tibB+u2lrpb464FAv
ZedO9HdK9zlXIOcupeC75HbIVmUUHoax4VKb4Y8Hd1Cbe6TH25Uw+d2bDJk0UXU43LyJF8xDVegz
QnT7qGi7K8AdsCHIK444+io5JHwb4HxXmStYwiiRKrs++Bra/hmuy/5jkJfSnqhFv3cQDjRrR7lW
Wl1fpmwKtNaQDCEBoVwjNzi4mZe9g1A/fVePiXcLBHttwX0wD3Euru7MiKMN88BueZ413SFMjKRc
sRc2zrmTmmdxJRoJXdo1sG7k9kbXeDUhukAHvql+0O1h0rSuUZOkmzDVko0iadZVm5qcihYkCabL
64g2xlVYiqnFSCx0obLeNFFgP68RhkaanquifhzAdKd6m39FURrQeGzaSFUBf+6GIN1DKK9DOExR
tIf+zPe4JTU32Xrg2l/ZBsRCdpyMblM/g4nGR2hlangA99ew54i6GrTeO02zYkzMBtOsL2ZbAqqn
oUvmtcGQxMMq6dxwYKvJDIRa84wRlCdd7tS9UQ3FqfCt4kS5gzuuxWUsSSQHxZRo5EgCFzeb6vmz
/TL9yny29CSKZ6sGxYIEOZ57YIz1PfyHCOsZiL+JbpQ1IVBjeS16oinjKt3bhYcOSYl+Od8+aQ0F
hXmrVrxXY+JJn2MVkDC07fXFjlIku+L62itJ9Fkr9knvUv8SWxQbxVCEhxD1czg3n3RoL8nLd9l5
JMv/Xq2L92JcCXknx7CuXGoPOou6kL8Zk72cU9Zv2ZJ5dcEZ3WU9pJVq3ptPXRdoK39ECaIPQasm
PGGpYrDu8zQ72jDpXAzJy4/yoJ6RU3cv7jRkZbJ7WbriSoxF+t50kmq2EquFvWgWq8Ic7mHXKw9i
3MlKDezsuHUk0sohwt1f0cY4FGWTPcJKMOzJNrt7Ko4GiCDdU5CU+45CRVNLmuRb+OgWjosYlhn2
vHX8bdRO9bGSSbrVsZsnFR0Vx4i/qHIf7aiTCI/s4pKPUQEVVJUlX0wb7vW6uFpR9y2tUj4IbGT3
VALEF6dvP0N0btzXU+MNMQGBvPF3ZS5tqO80y5WKTuxZGnV3bjzfYVD0fakKt0lhgkF9mX5rGAhz
MvnlPtaLb6FvIhZKLfqBIGPqwm6uqPxt28D0pSmUOiHz71pnBSVLUCFSjDWn/1/WY5uoezjECIvm
xD1X2q1xEwx+dsOHcNYRW5aN6CqThFhlD6hXNTJqHm9mxmla2JQuspItAvPCwkJCUWb/+ZuvNHc9
ZSWWoLH07Gse5LGPjEbXO0e3qnfmxEoF3g35hB4enbZUjBO84toWmhXvM0/FXd0VyWzhWkZyjtzs
Qpiqvs/bnKhdiHwcYaLqXjZqCdA5vK+GHCMUhcB2UhAyEZN/tmCYFqAkwytCphjfOSRmX1/Syqov
I3WZuwK4z0p0xYRoCjdqLouduIqnFUpsBmxA4EVeZsXE0u1sExSu6CtGdibS5xwWf4udWFarzbZr
h/xaGvKdndvdmcMT//PECfytBtJm0/hyf2eT3oKUiWdKOY4tbFZheHCS0n403OgTASuCOVISfCDJ
D/+qYz2iryCfzImmzJqsqNUoNznaN0cxS3Uu6iORfl+OHoFZZyQNpckfSRonSJRSb1Io3XOTt/V3
RYnqXTOVoIhx2W55WQm7NJUsfoGTNR/YgJOo+O7DV7OTB/d9ojbF3m8Ish+FBUkVWFkdP3s2EW7I
X7UHSO3P3jDk7crSnnJUUM9+o5gXf6RofDcjcmPwSn3nN7wLEyK/vt18DQNe5mK21/qm2HT5EyGW
57Wzu3lWrGgy+1bKkc3Rm747KYHqHVslgGuMnmg6J+jnqxBpw78e86dZYUKtEpzBFc+gjaLWHQq5
zGT81aMJGRQTnbC4jjL4E5rShFDLgoogjOULNIUfTdXTYdykt4yrU/fNWOmZ/koLWgW5m1/Grd68
XiYciDFzKHv4AkN1+38wziIpXAODNKg2w/Obmw91juBTqe589FF52cXhk+z6xdpQx/hK2kW+7xTn
oTBAcQ8FMsURvHOnxFP1O2Bda6Dh8RE+g69KNXGFv3RhQOrhRp8qnoFgziZ60XXGSvfV6tbQx78e
i0aUaeppaRQH7Kk5uu9Mq6tAvMX1/HcylMXAKY2fhrTvyS7cxF3VidTfVXn3AZ5hSoanPyfRiKVl
WzwvFWOupMuXnl2IWJQVNSXNfgv3J4fSbYhI7j63Wu1x1GEtzXLdvoE6Pf/YVJ8oLtAeqVTXLoFm
GiuzDLTHZZHoglB/s4h1MEAop8hDk2SVVV5xtpXUDyCv07/3uenvPKWhtmue6YeCYkRsRNMYlb4y
Hdip7d8nFuN5sdTkxdlvaebFupNv6yRs15qR6utcj1Ar7sDqwymR7VANgV42NIwPWuAOR5Bv+Vp0
88DXrhRLk23FVqlU5Z6q3pXozQaDAZMGHAazsw4KalPn1yG6/z9uBUWKZ9cKR85UmpsCwM5zt/Vv
ssjRj6+GXsxg8K82LVrZm2WpuBLGBnKUp8T2zsuk0fgTc83kIMjD2fEyuyz9lvhJv87TpIEfS0Yt
Xhsa/cYboU+1yoAntaHdNInraStxOUK/t0bOutkKu3lJFIHiRNEA2jbWCjvReGGkQ6zCZihKKnS1
Jl/LRFsOr+4hbN2ABcJiuY+Y8Or6yVPr8Ia8oLWqcqO/zF9W9adLiuujVPjhrdU6wOumL20JCeZe
h6xvK6x4mfzZIq8Iu2PmdT/Knp1sMInNKoOuXy3qgoLSQHXWqlq4aVeNVoZzp+yqrw2qFFcxxeY9
Q8g5MPaiqxIUOwhf82zbzL5ETzjEVxyiEiPulURg1e1ypfiqs3fHvEA1k48tazyAbSsyu40Bp7kq
fWgsnQeF31HrWTfRQ9fA/KMgf7RPND96aPXS3BnGkG+hRg8fLM54h7ar9IkpPXyQ7aY9K6E/wMhD
VwKCeNOkzaNYWuhq+46o4k707ElWvifTgp24kdkEux5p42tpBqfRguQCYkJQkrLyDn1g5V1oSSZw
BYqCpyExDlWyf1ItaD3EmDDjYSDvbR0BKzEGK2J3TUf3lA2ZvRlhiNxCocL5Y9oXDap6zvPEuYqh
ps7yC6QgH8WcaMQiO0A3SHT5jlf3fqmfA6hGr0PTOdegaYKOpISdUXeZKpzpTS+YOWREl08Cfnki
z5y7dgSbysR5B1vC3wDyVJUY76tEwhSZBUJGLRHIHmB5FPD8nrwpo9ow47ArP1KdMGx1o13x+m8+
lRDZQKVPtWdWqMNTztnf0qzmkyuZ3cFQCmrg5Gh8MrEHd/Bsv4z/bl9MflovG55q3t9v7IX/l/sK
/46uPdtP/q3cijYUOffHLIGc3oeLcN2aXvYpTyOEeGOnPyJomn7qjXwP6WT8IYE4/LZ0oFwX4y7s
CDvQ1sFerFLH/IvVqcVdC0Hve7/uT/3kTOsIV+kDX1zRlQzJWvVd7nBMzJpHpzyIxb4/sP3yevi0
plvmQ49Igq/Iu8FQ7BMbLxKsU1PkmXmOYE9ehiS55HEn+t0QPaEDXB1E79UERHNI0Sl1vm6iKVc7
uYJ6TVnDbSmjHCCzWUVjBalKLXk0YNZblS6KMATj0kcOu5yAwFXGZmXetUp+L4bVNqxOA+GKtYSI
8COIz3EbAGfeCx+Efzuq1Xw4WKfZEpG+SP8O2Eg561BEK6uihiFeNOSe0UC4UUbgVXtKDqeOpSYZ
WmpJoW101Bjc+MYa41Lb/NmCHN4MTpr6T6jvaonSUqPbmJ0MnasTk0MqNI5jmasDZVAC6w7udYuN
uosOQ1mjc8BQ2NjYedDT16jf3MzdAfr2VVfCQ28NPrXMTm3dCWvhP2/NeruMLfcQ7oWdR9XrNWiL
4zIkFkz3CcZOuZk/3nyfDmGa5eNZVjOQQi5vQoJM1BaWl0WjvKGAraZuCR5fFGObehWSAgFak75b
bJYlYmw2fnHT+FFwkOV8XvDK32KXInwBLqHeaH422mu1gl9cdg02LEqenz1Zj/JVO3o5qXSaVB+e
r9oW8guCRy/9aXo2FyuFOSqlqHGm8s6Bp+zwZlxYjBxB/gbnpggk25LY5HlE7RwFm2yHKbc2QFH9
/jwKDB+S0r53HyrZMZ1ybWfhV2MsLbb1pAFEZgCeO3lLKTRvtpfUgJMrzgn+u4/LkLjK1R8O36Db
ZdiEgJCC2cmj4RDK0i/lhNIIx6rZw3AIMngqrU0aaEAC9CyoP4xR3jMBP7md3Z4nFOmfGlNphvDa
ZBw75WvjFJW7ppSPBBBJX8Bv9k40Aay6J96Zz2NEYkF/6nV0IusISmTqvhkTXTEh1go74erPxpa1
4h5d5hdbI838TZOq5lnx9fUwxSkzEbhETcO6ir4tUwlukiDZiu44gKOA3K+al7yyjvWuBmExmTsp
UrpE07Rx40+Ofr+D8D0vfHOH2YUYVKfIqViHG/SX8dK68pPqNl+1UIKar06rS936RO1R1EMCiwYu
WP0mo+5wh4bgsBJjsZr52nzZ9MW8whxcw9roTebt4c2BVaRTAns/OZyQGidD+Hc639svfmZnZdfc
BNV6VMrqEMNGAzao8d+LJpMLJOYgDxU9YaFK+rNFoZv++5bAyhuLpKnev0r6PqdaX6dWNevfMqsg
pCewNDl40H9EMH//exlRfA6bvLIeTMf9YSRG3R5ls7fOCAFSNJsiorvKFTPbSpFlnUsYtM5iunFs
jfjBYilbMFsP3VmnqhvozjQxTM3cFwuFi7lPCIWkBhGs1XwfMRWYadtCPfbrHnGk/xyQa92N8PD4
m+UTlIP86x6LteyT3SgVH07Xti5X7JGC45CZe5Br0UVQECV5+Xz1ZsyVBrh7ywyFp8lY2KUtzLpj
yyaAwBeysS8NMsdSDiiKwVb12D9ONsu0uNLR0EZtCJj7md1qC6AMpQEQaOLaz4orID93Pw86nTbO
7oU9oorxSXftjaVFILX63F5Bsdt+LpOkRJy1lC9JKWsfatje+jRtPo8kinaxBjmY6IZUwHZouTyU
vqSd0zK4ENS56+UxOScmaAqtyfbNWCSwrvrJWerIGq/MBkDYSowCCtOttVWN+vPAqzlhUE1rjRyx
DsOzIJZwSkREhS9xDzLeuFr6y63ElbARs6L7ymNFfspwR+pJpxv8pd2y7M09xIQYm38E4UEMQsRM
wteqforePCsu5x/t1cBsYLnJOmkbdweZ/aYxa+tL2Ob5hkLh8qKOhP90Ne5WfWtbX8hWoGKppu+H
JC1g8Uv6LcfD5AJhbbmX+uir2ST2UeBhpRFQrCRlCAtr6EOKsWUCKe2voe9as22iVCmhRESIYxnA
H9mzBL0D1ouJya+TAc5VB9vdxHptwRIZWO/4cY4eKuVX0QvDvL4rgK9VhlGHa6KL6J4EzidhH06L
HAJpcFGaMPJMy8VE7rIDAJ4obRe/WosqceOh4chrv75VQnjZcjWGtrOKr0rdgNJUxicqQ2PyvL/G
hbLH0i2oW18rMMZsFzsx20GbAvnS5Aoh6jXPGIAMk5fFTkxmDeLDbTfwmN2UP6NgEqRqjWY7tIN1
68PDfF80SPoGJQEnCFsnuSqvvEudsIMXR6fkC4rMo9o4aBpOxqKhBBuuJbspz6LrQk14Htv6m1gA
bNm+BzHNrhWeyaOwAEctQeXZXhcfFfWLbCcDZS+hsH0fDHp1R94aFPuvu+gpGnAcC8Odhrt3nnJJ
fLU+xZpbnypoLeLV0hdXS/M3NmJaWM9+lv4bF0tXXP2lHUKbn5S4hXDw5RMuS/Oyfv7UoxR8lUpL
32WSpF9EIym5cel1RAVWot9L9SOki9r+jYlX1hFRYRXrapQqtCiodX3xsrh6MyZHAzyDA6oty4S4
5dJd1urFp07lvCzusgzPtxZ9/n7trV9qzx92MYykBoyynGX7FNrW7SBF+V4VSCJ9eO4WeqMQLaCm
Mwnd+LZsRsgoNMm6ANneiJ4Yh8TD+DtiF/33+hm2tiTOFGuqM5LBVllvK5vA1uhEOvPhAUVC+yjp
0S1Cpepni0+zbgGnvnOLpN3LSTWcGksLryhPydMfTf/BJplOiUevffMp/chDXf+px2gMet9gW0jO
urYxqtg8uUGSnJGRIaszeOSJxaUYFGZvuhKiic82YnpZLQylED94zmFgXFcNla/FBIESTRslDlzE
AgIlGX5DsbMy7oqm/woKjO21mFnMUf/CZhkcdOgo4lbeC5MxQQq7VkpyiVn53jfq5DRHn6c4tAhh
T+MqrBlANhgSjQhjv9gvQ+LqZVz4ES5exhc/qYiRD3X9PpzuKSyErVg1jZP7Tk4IdfRrFfaSFS9+
SsOmRkp/Xb0Zg7TMydDnkWiHxMdcpwqkRY17Mw9GkmkzlY/Pnv68P9sK38KLsLed1jki4P6b+5eP
JEzmW05jToLClds76UrxkIftfMmfmwbGTPCpUz/MvV+Xy3wKPXzddtFuGaoD1T+/cSNm34w1wmmg
pn9TaQV2+XdML386lsKGFFAjQEJVBtP4+y43KRW98UfNezATsxncD8OIGExqxhXqqZmcXeuyyK5t
2z407pAfJCWNUf6bxqK66/ZZ6Xwbq6J4NoZ61e/Z8vUP1BDkB+HAt3ybzA8lQ23lwn0fAzxcx5yB
d6Wqos8XVWiwT1cU+scHSnfDVZXlGIpBMW3pIf/TzoD6FsZv3Qi7eYlj9PGh9jFXUM08FZlzG6Lb
cnUrWbsqckqtuaR9iyJluLwaEiY2acl9QKpnVYyZDvsYy5a1YsyrqCoIcx6Ry8TsVPST9Htm+8Nl
HsqaSb0DUtJnr+xBc9g4kvzscvreo449HB298m9B+OYbCM4hhXHdO4pB3B9KV+xA4w1fUpl8lerW
nF+RYtqPpToczTh4XhQF4/hJde27WlO+RbEWHTV1EjAGi63I2cVrSEGKkU6kF8WljQrwJvEk0s+T
rbDpkBu9SMgbQEZmQzeUUKe/gbG/z1d6PlRnN4S8Y75Up74YlGKya+JqGQM4BM2InB7F5Fhb1Vlc
zb5E/98u35gKj5RA3FTaIO9fLVluVQwU4fReW+xjOc4BMpo5ISsyEEFq84Z22/yGLeiobWqfcgE9
kdtdYeuxshLmYp6fDSmHuidw6VnvUBIojwSgINtCp8K7UT3D3BCb0dbukPVgk2xJPrrgfuauB7fK
TWXGmwGxprPozYulej2ERXKdA/hdo9vrnmDDpkzzPtsHQ5EeEG0pCm+btN4x5UjnUzg3BQTKyKLi
a+p7PSf+0HTNjRom3et+h8AoXxtUcL22fwr7uEQpoVEvMqmsdRm3w1NXV0+AbUsUfGL1Ein8J6MH
PTxRBP/KntPJK3t5LH70nuSXNfGt6mBqBVsTwwLMowfXwWqeG3TZiw4+APqd1FnbIEP2U3TfGC5d
FWr7TVWSontjF+VK3iHCyw36Omb3S9B/Ow++uo2Yl/syWDXoj6Bm9+ujLHdYxohzAv/TH9xRTnap
XZZ36P2V7PKj7OjkMIsL8kgxJmaDOL5xnUA/N+bYUHkdx/WujMiFCTtJdmr4EKxjbuvy7WxSOxH/
4YM6bIUX18V9DV/nVbLGvaeE1sFIJaShmtxY500+PDmV9snrM/neTbSWnGpkrD1dm8cl9DnuvZTx
xd7C3keta7Zv+DtdA6cscr26SWHE/YhCiAPQ43GMOr5hQYzKwJSxTcyWQrfAC/eqWeiPgE95L8lB
/bJIWJme+bwIDXvtkEtqfSDJvhqhVOEYrxu3uRbYn0dZr9aZ5bjvomI0d7JcDrzuPLARWqTumlBK
7gtHzte169qf3aI/GlIN3DJDIQNt36eOpwdAK4bihBAIqXdEbKau1jnpLby059hHFN2scwjL5ay8
JhSfXdtaQ15z0EtkIqWg3YhBIyzADHQFAlSu/3VETfWYDLlto67F4S+cDn/LQXE+LXL4E3bLoVDY
Fr372lbMTodK/eUAOi+nuP8obMV5dHH+cljlGcj9pRe7Vpbov/gTh1RxDH3jT1iUBcJtdZ6k28hK
eERPjaeYMVfHkmLneUQ3M57BI4JCBSWDkExL/K42ywrqHplf+n/lQXg0XQIp/ObZanHUTb65Wvcw
SF5/FjFNEd1chhSTZ8/UtRDTOPtUOM5dSir7V12xXtJ/zc7ufl+rKF2IeitVsQ4CnfYhsOL22slA
bnUpvA8CObxXSPDsfd9R1qIrJoAiR2so6aKDGBNNiPImoof6zTz0y9Gy6C8d9Tn4qjrUfpBhlE+Z
H1k3BLUJlDmhDVlYv5WVxvxOme7PFM2iBw2Q1y6g9n829f3olSkaALNpZZAjXUzjobFuKlBdm6YY
3ngVpi5o0J34AEEQlAfeAUggTUcIcRwYEzRZkkpWtuKIEKWGYSE7x/Sr08Orw8afXwp/Wc5XfHE1
H0vEMUX4S5bLqgqqlZbzoDNUfq9uNgLR7I33omFf/rEBmc/OLjbeJ7YZQkBOallMJsjn3Ri+8sp+
DMuPTh5UV1SKj/okDBSVJJ01WPtVVbEfAv2RbHD+aIIJvXFtwvzCyK7i5FBberSlPDd/hLXJg5YY
gcC+G7NH20wfYpkIjW9k9sMYfxJrxq5/dtFISnOsFLfc1566t7RO/1k79YFQY/8F8DfiwEGs31dZ
O+zUpNZIKJc2Mfm+2clpJt1LFdocY2MZX0qWO7+Ww1o+vF2u2aOyS1FTXElELCKvQwRLKVC2Q88+
O0Aj3vCXivDUPPhi04R2cmfGwByFXVVCLhsG6LGglQL3Wsq396a3FHAz9BJZG2+6XP+k+bI6z029
2TKp5znR01TS4Z7q38amun4Lguw9OyEZpq4F6FFgGRcTtY3Ti81egBpJUooTnFKYiSsxCZMxGuaa
DnacQPikScPLB/CBBv8OeDRlq6if7b4FJsQ+EwFq90dcfpNRVfseZ7yH8r4t37earu74JfjnRpey
a+wM6RYcx6s1ef01LqroezitaaAwOCDyIPNw6gJ/vCu9KNk61LjvEIk2YF5okyuP/0c7MvT3YogY
KJio2rnppm9skLoxoJXs2b5249k+AAO/6dxR3WoyCGGpiD500/eKinfv1BTIq4gqH0dFpMMYrOAg
Zg2+dtDG69JVzDbdd6NI1YcXF2LU4Kh+YqfhrsUapbTSrd9XpBLT7H3b29JRkP7XZatdU1JBmy4C
EN30jlDxY1BMK1BSXmExfE8Bi3UQxmJITIomUVwbAWtl92Z8sQ1U1K9R/hnXyx3n+4j+5J2CEevQ
6oN88PKh+CBX9joiaONDKWavUVzI3l4hBPs8RtL9+UrWqDZpuuYJcEN1hra4OpPbqM5WWnMgEP35
UoxOSrg5OQEMpLxbG5msHEVPNIuLP18ijGRJqs5xEOe7okiKg6d21S0/LKLzZoMysxOhm+3G1W3L
0eJWXC0Twk6sWCbahFJ00V1cAZB29mJiMX5zj8V4cSVuvtxXU+DHQs6lgtV8q05/vXFjhQ/d604L
wQ7brYc6CMSM0LBI9CZ8YI1Qf8umDmuWmWlNEqJ4T/HAyI67htRO6K0K7T8XDtbjUA93QvFyGRdX
fet8T6u8PUac0ZG4cBrlLBqtzUMPfj1d3mY5bCKkT55n3trM5r9PD015r2eKovvfst4Mj35Rj6fw
pRn6aDwZXXXKnapHrKark5WYFXZzXw3U5yXCepl+40bY/bmLXh9huV+WC1PRjZDrQRajafaO4SXr
kiTUPrYi6V2VGO47W41uslwOr6Ln90p1VzVIlE0G6dQAgv/uUbAUf0Em6IYHR0UUlm+cPn3Pwukq
C1WPh1SvHcSEGBOzy0QmxcCbxaDl6s/WfdeBFF0Gcxf1AdEVjfCjRcGdrKg89MpirwHPhAzPGaxr
OTWapydH1xyBaWXWVYyDfaAaRvSpDI8mquRiL4xfTVdOO68TY3n907DT7kmRlZ0R5s6nBLTztpVR
RwA1qN7JKHOtBHQdEk90DCz7lQVcWH9jIXxoMRLJQc8us9SJ8OQjKg5Oap8gsrJPrWo8X42NC7ni
0hfTwvDNmIvkRroS06JRJz/iysumGdGfL8UolUXwa9Swwr66LSx/iBP/ycd4NSZshItXt3z1MV/d
TlgtjfjEbtEWuzjOH8U4Wga/3XEenH76Vx7lcivVIF+jpskoDOyi4lpD99evHMlsT4Vj7cSYO5iI
zTdNcSUWYK1aKx3WnTUoVziklCvM3gqz4bpoIecQ48002REQQDi4c6lCMoyTH4Wk74XxfOkltrGl
wt9avfEluqJJsoyNOxmK7TImPIgba6kEnamUHOFFR8zTjhvzJBqkAv4fZ1/WHSfOdf2LWAshxtua
53LZTuLkhpURxCxm+PXv1sFtKu509/N9udBCZxA4VQVI2mdvSD+ncQhII7fxmaetuaTDOSYGcojt
yMhV0F0/d90CwxWgIVtSwjR+KzA3HEq/TG6gwSwPlSLykqrx0+Fksdg5kSmzqvIGZotTUzcOZJTQ
I7uKqv5uosSRRShCVaEqak58G34yoRJpD0FOLI0oNp7YN1qQJKOCoRgDdtEd1FcuUJjJLkUEzmwr
uYxmohuLTHnBLgoA9BBHy56MlELDuGX6GISWuafUaZSRpR1kjqpnyp2GoWAdE28UwMX55u50qAez
z8CYTiZKoeGbpi3WEL3Tl5KNzanNubUD21txqDX1rlW3Q4L9UactDrpqpj5vzb8OyUV9yqIuNcBK
pMBrdAPKvvDZOfT5l8BeZaAlGyF0PIDTmD7boYQQ0mJy3YfdH9MY1HQUPeXo+A1MX6fZT7a7U1K/
9xiUKVBxv7xDw4Pu5+Tw4kSmgMqNTLu5GSkEqyYgfRbJeJ0alr7yqEaFDTw9eUiZSlZQhQEemwSv
azrKmwGpBWNOqrR8GtBmbuwYstFko8ZsAYxlMvpFvVyFabh5gkuy3VDSHGqYXyAaZF7nyDoLHrmV
Gsc5UmqBsfDdrNhRGDl0/B5WdC00PjnGMNX+8VpK0WqA6pXjdB2gnAR/C6XhGkwW9Cdoj/OdHtVZ
tijcwD40qEc2l2ZgWgdbNaPtw0WHYGEszGWdtNbhLoFcUz9DCSrgmeknsg006OR5P9TkI+vc3J2K
zj9dCl0VBd2dlC6iLCEUBlH7TxCFylasF/JzPaCyw8fN5hroOZ74tfeB7IlsoYY8elD7GfXic5b9
6mUxfgpkaR+8IIMkpMpuVbYF3qcpmxnaBwrvKjbine6RDT6UMWxNSBRg192xpEPdN9QKCfoFhBOP
aVvDPyjj7PFAkb9NB/1yl1ILjYGm/h+zp4ESL/yJB3SyocHpNJNj7tuDKHEvUAPNp307492VyiGs
1n7DwJpUcOw7qDqKocVXbGFITOaxSbclW6ZqMuYQ6s7NHFJI8Kkv5v67GBl5/QLC8VjKVgNS40GI
sYDepWrpDLNrHseKEraOgrDaliVw80D1YBMpzAzUjXpVqAHpC5b3nvNoNfk5Y9HVhtzkzkXWIgyx
gI/iKcwYDbwAGmEJbxHE1yqyaxNF+cNuNPDGOyWDgRdrBILvswRsptgecLBTZ6KS6ihTq1nZGsog
JiMq9pTOuyuTcFNQ8JQytbrVpOFmiqy7Shz1uPvBU8Ndxz1WOqmZRphi/p41jTDZaYTWBuuTyw73
p79Pni5iuiC64hjTi9WogXK+xg4S+Pq90eofRs3JzmLEZoEAhfDar+LPIDhrDuSkxo96c92XZbRy
LQ21emWaZ6qqYRsOA8oyVYbT1QL/pwmqP9d6DGpXu46gcBejbHjszPJEjYsizpOq5DyBRhhIXDqc
PCpaKxMUGXeiq+9yyM3qFhjeKV1FhhUi/zyQGp1ypsF1L5muApQjfO1FQas9ibx+RSYCFWheHNUQ
zDDsnI2NHQgA8wBoJBM1hsHTTdNF4XKOJQfFVYW9wczfPKKC5afnjj5qd/H+HQrPUUpVztm2JcPd
s4eg55sDfHp4dzdk0R2MKIQevXpPr9Rb/HRIOUOFHy4ZoVzmnHs33UlNdNoTWKWic8miHbGzQBqQ
3bIgxJaCzj+0fcRuhhQ74nTxUUd3M9Ej6pYgQk/55ry3yLc8N7XA35asU8iGYzMGaOwDNZbbvB71
qQeFeuUgWxFCKmxBRuo3TszWFTaplobDIQ+qgz3hnPmomcT8AXMy9MhUjvXr0WzDPe+Ty8CMpYEj
8UwR78KaTBorgIJ71Bsh/+4UY5G/lDnq4xSNvvloRiFU1WTpPQumDVhsSseDWYJJo+cu1LcTrn3h
ejEt7c6xSZmO2Mnwhik2Yx2HCO8xFW31IOtIO7QFaLV8Pys+ux1H6diYfleqBiBg/ZcIqIB6C7AI
/PMYc4SobbyEVx2X3zpUWGBKohn4nxPYwcGq1AfqBpijLlqzNT40ScHfe2sdS2ZzcKm6czB55y6N
XHYF/wD9K+M458Y/Ri81NvPPgL7tqMKr8OhPp5/Hux+QJcIWMsx5tn33CwJDfX3gaXwBuV90AeLS
VvUKQRp94zE4QXUqZVDd1KnBe2l7KLKwBtBlKG+LfbGLTeUMKkSq8oV3NkqzqE4C5JP9ws60ekOk
CgNWJzfcH9kiZKirOjQDqgz1Amw0Ew9DEq16t/KesB7prvI+tne0Awb00LMS/XmACHnwDF2uDZnL
KAyPfARMiLr/lNRrgbXGQpjAraDNnhwsoNOSjYQM71MFOQRsnaDGO2+B4WIWiCI728YjzRTaOR1M
/ywhfg2Fb9bXO6Z3n8lGzRwCGTTt3A8tmAWt+DglzHFW4QEFKqFhONvmXEiL+Xu9d05T2si1ZF+l
3pWj+OskCjs4NUofj7qTLcFGZm2COR2P0nsHeefgP+UCS3LLtczc/mMqZc0no+EAFHe3PW8e/jik
uggK+1NqbDlYQsedZz1750vUarta2XpebSNZmStuR/ZWV8g00+rNVdO41gRUIy91mSK9mrsEY5uD
/59yk0zYh1RLfmbciaufGUiGwWtZgo9XS0ogx0Zrd2erUGIJeCMeBSP2IHJ+aFvUp9ZA2yAtFNAp
GVAIsQQFUz1+HrBOMIroDFUMo1/VHC9QKZDqm0xvIWtoA7y26IZEP1PfjcEWZGLVhUxO54yTnbqp
l2CNwZrCGw9MJdMhOcfE6fY8t89/yqSBSjHUEAzycSOAtuwy5LUNqWjUyt+V0VN5/NzMJfhFNYR7
yRrUREH7d/GnkGmYsIfkUyax6mD041mHEvjoAGq8iqsyvEZO/whQbnjIxi7F0omyjTG4SDw7KNal
xsIr2ajJIRmwdRMtxyT8LVrj+C8JIfMOGLsd7GKzfQSXJQQM1FDU0Chu5UAT10iLdZW1bNViIQVg
Zwc0loPzhL0wcaEeasZbUEgBykzd3IYGMX50wZIoL82e1zeIEa2Y2zhATVbYAP89tRjackuxbRPc
p6LesaFUcr6deSi18AIp3+wZ62DN6l26jofddGau0sse1fxvZ/Ya6WxiLf1CQufUmKIZjnM3N5z+
+M5GXYhwfbdGKKPPse/CAr9QsC4X6q9zQzGlL+R/YdWc37mfTRe7hkpyAOuhYHN39ffST5ANThth
8vCWjA1gIVVT24sqzqKDpZsfijgCVoNsWKoIt73MoS4HiGG0rrExuIKyM1tl0I3Yu3FoyWgjzGRY
WlolHsCDY18FtOUyn2VrrwXAS9N6a3JSBBSjxAP3MeFyW/9IJmq4L/1dglUFFO1hoDEU0l0MOsBF
oNqXuzmwLFBJ7nO+RT0/zmHnYHjPIZrcMyNe+lGefQwCgaPczT8GfQ9Yui7Lj9gjF5jx9tVH8Af9
8DgoMFSRExUg9S3Eza1g0CBai4ImcpANiB9tPe3Ro0auWIFCQlsDCoYd/a4MX3Mo3KqK6jbb3o0T
lNCkpLgkTy3UhaYSG25pf5Y5CFQax5cANrnd+a7Ju37qUkhoWHJlqgwKodyxA6XSoq5BtEIjeFTr
PA9BiagX/S2x1UGRVKrBUbUZLDWPpZXYyrR0LtAu1zemh03djucgbBZ+etWqMUMDnhSzkj/ITg3Z
wwLaQQlqxhID9MIL188ECIe9nyH2N6CMXkQ7U63ztUapX/I81C9uLjgQcCNEB3+zU9c38Se6Wgnm
L5VATf12FBhsLSvdP+qdG2FmLMTCocr8qcgfG9yb0JXVVKhPVfmpw1DJWoWgBZisdHjnKhVwrRaO
syFjF2G5N4du6lLD0/yxklheB69Cj1ezjj22Lkig26E5tlUMtcayZmB09KQA3aPq2+ACqqG780C5
XZ9bOwmh3YWUMXtMEqP8D5j2+4Iq/H4N3UbtAPRQXBuar+8KECup420xS60Haxj6yli2gWtOJYKe
X1crg4XZlkoE89JALbCNHTYqICRbawYbvATGhx4oKiRHfbtnfVntCXNDIJsalK7Qdeq/EwJnxuKg
0BY01OD+WBnxaKOYd+jKbEmMEkwLsg2oAL5NVBNkQznyG5nF78wUdzQXExUFEV6oGMzi0wN2jDZM
QO2c9vaEpuHFWMYP9KYYoEc+2hHU7PBqAAoz+VSvAuf+1nWwYazFtod7lNZBErrkFzsto3UJAarn
DIyJoDER9dfckqexSRxMh6IHKxDtL8fvP/GMey++jlXKWsbNI2Ze8WbsC+2E9+T/Isd/j7hXn6UN
KRGIe6h/zvvidtTwyjqv/faWgSkgBIK7968AArA1xGKbs2klzh4a1eWuRAXjFVOaccVQUvvRg3b3
wvOq4gceUUsIL5QBYF7ZAbIyAGAASQZVzd5+Chj4r9igf3Mcq1nqbtSuO8/jr9AogjdBB7CSqzgL
8a0IIFlL0CmCRk34qQRQqXWgxyepdd7XXJjrJE7yz0HD9XUS1f7BM7QKVFSAKYVKr7yIwabdiyyC
enbYBmdXjv1JhpvJlDpmcObOx/+oMTT+/kgzHahcQH1ZyVNBWuF39LUX9MFYghHgVkVJvqokqGEa
vOz4eSoPuRXUV69r+mOVjN8Hu/5u2Sb/dcbun/krT6Pv0MOJPhU+qr19s4qvHXTmdnaq+ztMgKKr
7hb9ym784FOHVPx3e6A4l3zn6+538Nw2nxmou1Z1HXp7WTrGCzQFGjtvPicoaN17rWzWFBUn/Ye6
M5LHJDLMC4SuukXa2/0lMBXVfK6PW7MVxSrziuwZurP1pSiaW9V56TOP+vRZuvq6xvTpRj0bENzl
UPJmD7aG9NnDLXnrjBlwoqqrjdD76HLsyqjBKMGxxjXLK1Ah1Anu21ScauXlJY1WoPEBMQmZmFre
YSFUWrrc1Vdkmx1a40uV4IrtMOB2B4Gs+IY3gxiqcvqqx9P/UoF8I1jKGFqpmIedyIkd5fgGOiCx
0LFhtgfeBCEAkEGkxQaAMVJuirEh+YDddS/e8GocoAHojtVa+C5bTW51OsMdtY3r8WY5jeOOgGf4
Yd4uKIZOOIDG4BDp9st0NeFYF9i1Lvdt3/QPDFoCjrME28oOJH9gaCshrnhsjDLYMQvYedUj09z8
yTblvqX5itfNdhP/yIWub3Ib1AxRYngfRN4uzaIYXoze5Xtd0UHUg9O/iKHENNdqSiirIwz7E0uy
h0Ay7Xtb4CuR9ocGD6MTUA8K9AeepzyI3XxlOlm+NbTuK3mtvqttsM6LeA/UyKdcGD8cvPXdsiZN
z8zEzg7YbIcvys610vyTPa2DP9p9BzN/1pZ8SRxItB0EoY6F7LAmPO30xDaKq1G8iM+EGJaGuPR2
IxhLFlO/TbX+AXxkC99kMbR3FQsTyYZ3YSlWVWz8APWg9pJBJChztfynpo2XHKI1LymWslexVbvn
RGGhBLPqTSak/hz0RrzoQeTzsTKML2ApcT4ASpSDZaL1vneuWPVVWEESsQpBvCu8r4GHNc0xHeJn
1Pp269LPjXMN8Pc+bf1+B1FtcY0SjYME3c73qVO+pFlvH0vFvRmh6GA6IpsbgGpFdjpfzA47NYpy
EauU6ZAiqX83ziCTpY19aNxl3wJLKaKDmdTLO8bPEsJOr+SfRPlZZ72+iHM7WCdYpQxXlW5+0jW9
3qBewTr0mJJDpxFFVdSNQQyQYY3pr36EEhNgBFTQFPmWE5KHjLOburVVA/Vcfa5Y5u2Ywhz6o/U9
LkEHSRTPP0Tip5+E7RRXz0u/k81AEfcecMh+RWguHrvDyqyhGkleF/kOc9LX/ME2s08WFHavfh5/
L9qzaWOBrT2Azxr02EFRH6jBBjAD+40MXvux0deHrMhhJH/xLnLOfOeeHTQEdedhx9z/L3VPcPj/
zjmvCoFsE3VyDt7RTAulQO8eRaHt6xUQe/VH1gLU0EEx8QgisE8oZQu2YYISd98AO983aDPb20CE
D24FeS3supVrYerhE0ic44vT9mfq9TxHnX6d5Et8Ev2ObK6KABh+imBmIJ4gVwZ6Ebzk4l6o58dX
YgoocSaRe/Gl86sCw+enGp8LBFewukNdrNtXK81s5B58dUCMxh0qH2J2ZbFrfZQuvpmwQjXBvQwG
m0aIdcZ3joMFIXLSCO6Yyn1SgAaqAo56Wj1sfWyoyCh1ltPiIvVT1jpL4nJtDPC2dE3A8UIG5uBK
8T1GIjmm0Jf9xIUEd3nYQMsiipwbyqNeI1KG0kFuiBuv9EOj7izmMPK9UchfBtTJqnWRVqsiAMGV
5iuOTGsIoZXiqSJ7RQbXq6bISr4vovp9hpF2m9f/tRHy2FstY9q19bTipMfQhCk1/0oN2WvwL4Jt
VdNXZBsKqU1eP7Swa5EHp9nuAg11yLL6RVdRTdsaUDFOU5QjymTbWpG9zAxHPvI4lo86bnjYQtOt
PZBH8lGKYWH4ObsMiQa1FE13ABGNmq2fMaBlU5k9AFoKylE7PFHEbK/j3lkEXDZbCkuanoPz1rLX
NcCOq6gywA2VFwn0Q8IMTOWe/VJ29b6F9tOPoQXJ4DDW4nk02nFbm4oJS0TerZcci+UqJPaiZeDb
1VcazUgr72wbQ3ICKUi2ztRoBUaLwbP2g1ceyEPyUDwnlgZ621T+YLz60mpZcu3HkX0U+IqkItWe
8ooHzyMzl3mTso+BdzIqSGCAKnQ1iAHfQNV0qsk6RQcqUOxDvT5zL9rovkbERhyhkrxJdpMXhRd8
EQRYby4E4Ag0AHmEFj4DGgSdKcXPYmDfVO9BeDxzsBSixQpEXEIPBmxL2gIUoygftbDUwUSs+pqV
n4bUx6RAdd+G8SrTOU82PyndRQO5ye08bJn52IGwta0BIuBb4KMIBOgd/auIs42jBdrPMYxuWSuH
l6qL5Eq2dXCtPT7uaz/2FDnI+6Q07/2fdpjcanNAoU0JleNtNGS/qoKXeyImDloQlGneeeYg7h2U
B/QVbiqiwbbG0sF3DnLrYYgvZLLxssS84gMyr1WWJUffhCJU1JlXWdl8svegrN7URlAvZwd5wQoG
qtrE1+4GIUddW7sBjFCneXAAtqwT9sE3FDAP1ElwK2ptbyzmWAphuclAuNo763cOn9WPLrjc8NP7
6zJx5+ovlvv13dh6iNtXJFAZiQcI2HHJHZZNvwItlaoU+yuf/vxRuj9LXib7d3Y92mEbPLrO5kIT
yYFV6cfZRCPgYdytAwix3f1HkaO1QXrSmtLezhnTH+m2K5F08jz/jSAcN455BDCw+kxmOy8DHbj6
ILkbnMYA60KylHk1vv8UxlQ/QniJHedBUiyGnVFCtJr/p8CSG21k4sZLFMsaZ9f3vupNHECRK4Ss
EtnCjuGwfAECuTuTpQsr4zxFWCUqVlF4+kI2QCeMs4GV/GE1Fnq+MizIEE75lEj+fzzRPIT/gU5G
huka1MXREZ2w5M7LPGBfNN0q9kLc9rwiPkN4CZoeGfsYemoiq0wcUF7MY1qwjBZ2DVV10MytIhHE
57QN+w7ISL9cMwtyoncu8lPj4He+KGNLX1vYinzNnN0QYz+i7qHfT2dmZg0SM3JzlnI8xaqpl0Bf
F9uCP23PTLZ006cHwdi7a4bdwmujngMZdHeP5oMsR3koZPE5irX6IfLy10a3xofMLWpss/9l71se
o9LPAU8RhSlH4mn8moJiV1m6AMUlg2r8AvobngAua3bQmXKr/DyfhBLUmZpgxJneTh54mK516kw0
GjlCzII3IVRcFiE4Y2wvHx8T4Q2PgNT1a+4HOf5f9VdbEPZ7r7e6C0Vk9jAeNAfcVNSlpg8g4Kjn
jcT8DFmu4Xe3AmQiakRqAE8KtiB3CVazDRvAnxikf05k0kqUd6Y5pgAqiS6oEGCddFFdsJmTIjdb
DBmwamRqofK5A8wWuK+3rE4CBu9lYXogW+w7wbU3uu08xvw3zn+30w57kbT3f2OqAYQ9Z0EiMV1y
j8kdZWmp7G+4ac8nLpgRbLU4DO/+RmjQ3f2NRmgaELTcQ7BAOg2msN8t58k2gKChuSkQetbrXHee
q05T3LgfxSrNnxk06Y9YKceceIqmwAbj7QxeWfHZYuNzhf3boWyLhzBs2idobCvGU8CgqQuVO/2a
aGKXopryyXfC9glPw37BuFUcqOuFjrVPahtq9oXwiqWeOmtWxMWDFmA4fYgaVH4a4I9VuTScW8Q7
ctIZaLimfb2gqsMOFZEiBDZg406YBFtiRph4E8SbsRtQErxmQfsaNHEPx40lF/lUO8PaAfQOl841
w22m1qicrPP2tV4rnbgA3LIwURMzEd51KcxFDc47e/KWQFkS9JZ7vFfehUEvAUtklEaniBuAYlD5
0YE8VjSLzHWjA63a5pE+7ky7aJfUbTOXPeJrTIu5ZAGNH1/4WBQ+gPATzG+e87d4kT1SKDXCLEAK
oMb/U7wvseKNeFOxyE3jh9AXoutx7TA6uVH02ESmf7BkwiAMbBao+Wna2gHc8e4YcB3/QE2ngmOr
GRZSNOPqPujvx1kYalPavW8ebDpRqDs4aUQt+NW+4TGIKjLHBl+BLo2jpSovjCo0pkZ/OyIbeSnu
XZd7kOCOOEPpiMr4Uxw5/v0cIA57HGRcb+m0lTWYckFp/8NlUFxRYR0vKYz9/Gf86Yx/stEpsLwh
jnV0+B/+iDmkhCiiXEx/csTHXeLl+388A6VREwT5xtBruR8VExt0TJ1jpdjVAjXRBXjmUPt82JGJ
nO/CyFER19qciyU/CRW88nnyvg03j0JHdIo5ZB7ej7x6kZVGtZ68NPy/J9NY0JED+jC9zlfy7mrn
U9CRicKg1TBW7kawcIu1KiwfKhJe1MPLo8GKH3eMu0aLSmSQ121mG6+DbRxk2p+ScplqS82KnEVi
F/05U41pad05h456y0zomqge6nz7s9GNZrfiZrXrjPED6DeihwiCuw9gbivSTt7AsSlvsZfpDwKI
ZdUhczF0yU0ey7cQstbd0su590BxvBjlxmrxbDJ5Y6+bEIKVtIBPTaxucYEhs2r1J7c07L+2AJyI
Rxswm4NY2hbuxq3S/tMYVnvm5OxbHQ1gZscU7joOkXaswtxa1VVWfKuTBQV0OhbmM8+tIafFyytA
asDPQT71G1bUtjmT6UuB5yVI8qx636d++oQ6vV+UKeL0W2L41pOL+tk9nTvTzI7ObXP+t3NnvbBW
qO6czw1awNdzgxG7vFYu3rZZXYmr42BlNcDSaFBI/lWTDGC4sm6vCTb9DibLQLRQZfmz3WG1MohR
+Mw6Y4oFhQAHE6x4jdUcq1y2uv9I8Bm/BSPiKGJnR90E9AWrPKhAijDWIFdW3rk7VKG4C55zAW1s
L9gs8CEPkWM3xMuCL70OFhSXG+BqtROs00Prk+wcTKeLKtPLi+u67a3V0u9SxeN2DiU6UI4fMe9P
P4APBosSsEuvdtdtFFq7BPWpn9MWOEyYTaiEbWPT7qFCh4pQ0AnJZTSa1sUDicQKy9BgpxeNdamy
LuML4BjLcw4kztQlT6KiAUqA9pmma8CNqEDyAIwAUnaPHWhAipu8vgkOQSiIsi30KgoXxP+Ou8Pa
0tdprDLDgu1gl8+yNsa9HWDa1xcsOBZLl2HJpYGO4iOrhbVrq8LDxgi61ID0BaKVQWzsPF2aqzRy
jFXthca+asNhSR9MDkrofaO6BHOau/Q5UbcO0vvg3gfn+5xL3jmYhiJvqU70P+RWQbLq2tC8Gbks
d53lRlssKVUvbe+vUgjFfEXRfLyywl4/jWGO5SMQEgOKCYdmFZ+c3vaeeisx9wUYg9ZGkjtfxAAw
J/xQBRdrP+mCo+Nl6WPU83UuggtoooYvugVtOn2o+HnAUsvNySoIGSiWjjyLM+gGileHkbSvjjoI
sinDDbAKxVFMA8UcXvAQtN06hy6RD2kAdUSNUZfYQqzzajk7El3+LW4KjvtfQjJvGonC/jTmFOsd
hdeHJ4ryq1xr8Or311npCMQ02hbMIM+m8GrgV6FVaAJM5aCQsAMRq892WQ142kKPG+8q8iFdWx1g
IaWwvCs1MX7o11HjN6jNOofZXvmSQYG4PZGJ0ukoyXR8u1hrLARWE+qyw43NkVJfaGGY7w078+Kl
1ZwlqNWwChpljyg2hh6bAV6IqatsNjZiV3Y0euvZ1uEt0Olkc7LiNnu0ilRcUXGxmQMCTaDmP2qx
OZRIa99YZbAEAqM/4up9wIcj43Nth1CyCqBOV+VG82BXNfbvesY+i4KlgM/U0TFirPiY+dqK7Ppo
RtsBe4fbQuWXmIADE9B9TEWmHZKWg7tO2R07BD6kg9IMSMXNayl1AHgi7FfzEiT4yQgK0jwd8itr
Mu8YYA9ijWUY/sWC7JgxlOn3/78Ipsbgv41R97daDvUkpBZbJXZepl0W0lMzg/EzlOGtja7E1nQ3
+fXvO9bMdrAjfcci7eqY03MH4CuAKWxQ7r3bJihSk4NmyYqfmopvUqDelkaf9R9tLTA3YZKHG4vp
/ce8wuazD4bjHXlbExuLZcLwcqq8vi9fcpBMXcmZj8bKH4LuKR87/9lOg8Vk7ipM26PigVJGPE5P
mdZDr69wu0cX8x7gYb3wKZYmVpp7dsDDNHyiRpqyXfqFFUNXCTbPFMbFwzob9SjJATxvqeFOsxsC
r1+1rIBY3+8zpEZtQ/VpNmxmB014sFCeV6vZXdILA02XujFI12OAaY3uxfJYB408tqqhbuEVwJW0
g/VgclZs5xA6muMojWxdY4udNhiHOfZdWEljktsd+AMeJK8Dz3Gvp1WXYTpy4zqNswOdI/DE84no
mmPdFpvCEOMVlW7jNWR4Fpp2mG9sXTTROsQ+Jzi4I9x6ETLHjT2oNsxyOBmJ7yzrTvfXkNgrMRXU
WHoasNkwNp21kWCiOVFjhu4jJj6KxjmwlkIV6GLu7B40z9K3PM6OQ95oJtRdUPOLFafUB489Yjoq
HiZrxrARtHgfMAQQlIX+N9IoocfqetWm9lPJK3GO9OhrBnD6synN5NmDKEavB8UjmfIGPzFuuumh
RanpcyBdaL+AiYV3bvjAVFM4YY2l47Jedn0fPlATdJl40IR7y0cBOEnCMhcaem14cMzy87swAD4h
5uw313//OQIp8tvP0eLMcyBRjS+MA1p309OVmvWdQrimubzEtzTciUJnhx7Ln3xR+WDsADNalkvh
ggVtUGxCOcSrqT80iX3OuidjiKxLYxaRC/RFooObDiuHUx/ratXJ08eVo959JltZ1cGyj8AfzbPC
uUDayt6VKFndtljhfx68+IvPtfE7H9PnBKtrH4bC8zZca9r9CNVAACncHpP3Rv8OOZdNaITVZx/0
ouuxiVDukHv+JfGqcWmN3fjdBagAuozfUfkMzdyyyS6G31en3LTcFcf63heJUrDAxNnioLIXntVp
D6BiSZYB+AR2ppc88TQJDpwn0ZUaveyia5jFFdg4RnftRo64ko28vSGaTdMoshNUJZkLMoaAfALH
YJ0nG16x40XdGsY+6IATirtYbLDLYEdLH8o0ULcCAUJtSf9GjRFCcsZOwwfqjQ6Qi7bVH0VjgFlL
NfiWNDvUPHmLaZDeDdmqKhpnPQ9i5WaKZYEymgbGG7rc2zVEubIhYouBBcMGujGMr7KIFZc0QWle
FxvFNkUNB6qRYYNIEl6eCtf+GdYi2k3R5DFrSA46jbebclUGpVHXbrCP0tnWnkzTIHTIcgfCgzU/
6DZXb2UqjUaBVPxHwBu3VhtFUETww0v/1hh2Ds3WLtUXAlJxm3cO6oZBDaiWBLsldSljjjNtje/T
zri8s8/dRgOw0oPcwJ/SO3sIUVHYG1tKcBoDXPohsONJxrszNXrpAMQJ0m9McTAl7ZSo55vDV47Z
hG08gFGtc+ouxkz/ouVp/7UREnMRPPGuDNyxZ3B94eGiHOBfvZSxm4FVa8RudZ3EG8co0q/gaCO/
y7pmwQpMb4EFuYB/rr44vYNGdKgmdxgecaqLlSvXXAUisBfg86s2VoA57IpydAmIAyu1vem6BltQ
uCV0eQm3NBwZJp+P4te9adcPUxCNkQVmtsFugAs9F5y8rdJkl/E8Dj/ESR09Fe0OcIGrLLAOXcW5
dcMCv3mL+a4wmZg6UQbBHg6CbXI1Kshu8eOL1Wo45ZAN1dLWBmqJkA9VIeQwoUe0ShM/gabqXzYj
yboF5rrZNB4NirnPBVqW2mk+RRctmzKobyUfrRum1+O5CNpDjYrseOjiU6gZvr0Avn9YjxbkO0Qk
+RWqB/xKRzLFggAAqsNW5CECyejpKM0bHPM02Rwtqk+JYW3JOdk6Jb7bN5AWnU5ArsrqjSXAPtaa
undnSdpnkMeVh16dmOzp2AG204IKrPTsBZkAR5Z73oY/JhugI+d/f0SAwf7dI8LQXQgj4qXN8nBo
vofd4n5vOE7R8u0rUCCxWbLpK7MpXvx91EuICSa2/2BCXHDiATF18Af33QCpIjxKJF7L7iIGwXqs
XISALZfMU0KkxgcJiNrSRdXVnqoSx7AGzk15qWSRvGMTQ1Jc1TPOwZ5Tllf8tB4Ajqs3legArepc
SyxBtafusWDzTGRv3CLV9Jz5i2iEmjnZQgFdpQ47jL1rf4sTkHPlZoLCJGp0bVtVHMJnqkfhdETj
QAoSDkRgp9F+wKtvMS3/cVJnGCObL6TG1DMRy4HTEt90+Pt63nvPgILk0ZjWD/+PsetaklxVtl+k
CHnQq8rb9nvMi6LHyVvk0NffRaqnVdPbnPtCQJIk1TNVEqRZa9FfPG8k+ycPXacDviYIQhC0v+8A
FEC8Z//VUbjYcszhoS/AGvTB4zd/gsWBePNpy6gQewDGnmjJrPjhT6WPmeXJwcxDeC88N7iMg2H5
IxKivnAk6a5wShtOViLYXxKRxsSCt8b15Lg1Aj058aBJTnFgBe6KutQ4lO22jKk3RSkCcA6vV4i+
vC1cTIwew237w4zTi3GVdSFbdXU+3ru99V3i9HCQSKVBjp5pNFtgdOgrpgG3zweKhrzKHJXJPUA8
Wo58kbLay0Qft0Ihpjr9z7TT2CzmAyhq3NoNdjmKRIHDmKNMCInNmneOEUHb9obKclPDRDXUmzXd
qgrOrZGBzNYFvjq9OwQDkygC97v5PTO/NjoTuTGxaf4MUCTyNvP+GoodS6yazhlQixh3O6tlwKmy
kuyTy9muk6X96nqMr1BjHl76Ig7v64Tj9Q5M5ddAq78M3EBkyxmLI2/acUNy/ErDbmheHR6wTVQX
CGJZdvqMeqAXsGzhjtoALmJmdtEUYKMedmIuEJ2FHL+sU+8Fu6U6urUCVMjLWPd8PArFdikMRf3/
lze8SXuGnRzjLt2Bky44cUskxxR4zPu+11Hk6xQNaqxTJMbi3LK2PZBCI4HG8s3OTL+i0uSvlKft
z2rMAIsbj6cRRMGrTtOMq1uY+oaNcLR0nm5eZ1lug9wqHvpDgqf/qe3qt4lG9eyi1MF53iK3k/RI
SOsMEX0P40bf12DVuybJWSpImBD5JKB6ipA9kgOA13I0YC1gOOPzNmW8m/C8vupKN8Kb+hBQEbpJ
sUYk2LW4oYr7ZBrk1zHVmnUK4pGThSXPSt4hgjvLE1He//ej3voI5s11zwNTjevhT/eQlGx9qLCY
4sp0YsBDvEx15K0nyaxDFAbgmsKJhhqjNN56NAwLJKIpjZmMfNGjWlqaRa31aSYpJxmpxIrTvGe1
dVBgxlNfDkAJ6CLUgtH0jTppekCe2Sgw1tViYrFDshoe6g2+6+WcaEfLaGK2tVj4+AeoT0K2SAVI
Em8W/mknUlk2oWUtYUSGKC6WpfnQtzIAopB18RLdfGCqsQCQcDBAMO9XnXiOa1cRsaXAwXWAZoo6
4BLkfXc0Kg2vO4N9/EkXNcBMu8hBbp6T5etlQYbtULNhBXtaQRP/YoQU6kbje5S+Djvgbve7UcD9
5yhoC1NBYFBThxk/oTx5x/6UkxpKQpDmDJTiRT8O6vSuAKujPyV2s18maAGYQ4t1ZFdsvZijiWV/
qwLpbmKX1ZYmSA+psow+RD+lve0LgvHIgTaQqc1Jb9lo2RylSrGGIu38bc9Fh3quPfU7wLl1oAfC
3zxN4MSYACWyQ22RQOAi7MzjUJYMVyIqvFVjoGCaRxqOhiO9E8CqzOPIp+IAbjS/RX0hmP2oJaVF
3UAOxyqS7rCSsg5OCHA5u0Y37mmERy4iBtSNC7gdfepSY0+Dta9NfriZSABYclpUkiIKTiRLafEQ
B+ZBgh57UDstelkQIomBxh+XJN1gHxNUPdKS2cysqLbKBrgc3ha+b90MJjuxmz2KsJAIvJjhuI6F
BJhTmgBnuJdh549WEeK5/xuZGMlNpQdkHzkcZDIdIq3tkydwLXd+2Ebhtk8z0FqTOpXiAOMWyFVg
kbRG16quY5P5nGvhabJAu80yEOkikUgTPqDlirNmAZB4Td1Zamj9VXRutXebqUBqYo8Azk0XYQIk
jlfjH0YaZYmUyBD1FhnYta6WA7aCG9Fi1rbCEIAk75+NFudujVOoGx68CJzxQHwFX0AR60iecE43
opjIBBA6uyDrMN9mYWX4xRiack0rqBlMN/OROp/tAqVoILq0CVuRbFjTWSDOTq1zEjJz7oVIDQqQ
VLNfRGkABPt1VRTtueZfOLc2upZy4J857GGQuOLkRpb7NJymgSNOCtItOXnFmmTUeIM7rgLku+wW
GS/E1zqNmhOyNfpkJRHp0LkU96ThZpp7qZDksujD+YFQ+oScskXmDK25iUSF2+f7Z+rtKl01aRTu
SS90cQELQvtcg23+lE9at09cvqdRqUTOOFqVbw1ph8xAOLJphhqLZqgr3cSukOcIfVLipQWAVoDK
bWjhMrEMP5qgMTU32+Jb0e4VrOLNXqwqov9Vq2x/II/jhumgNo5xy+MeClc+ZtMjNUzrKrM2n7qI
dxuAfdz3vQx+AIJiH9ch6hH7CbBboGOMQX5yCE24J3GeuiIjrYz9tC7WqK0LfrkJCj54Y/6oClyD
UG37zWr6b4ZtVlfwbP8sh7a46qCnB2AJakCF2Ye7MsCFl6sACuAkkT4TVJPvKd+RruflI0104y4C
ReXDPEA49GgipcxfFrkcNeRxlZXb1Gxc3+ngoiC/VWPXr5nDq5M5cPi+kF0Z4swx+7TgBxfnRJOP
Bp4BDYpYLrTE6HXQhJR5t6rciSUrZFJpqz5ozS25ugDFpD3Uefnqsqw+DU1TbPWhatazr+xv9gHO
9jjvjdj4m13XfKrNid3TksU87U57qE9dqBqb1HMNVH4XQeLg7BI4CrPNtQJAq9g9KC5ZhEOoLdYi
boNdZJTxixnKYttYuNzTELVw3X7gKCSVtRG/ILU8OvWBawKKBMphhyp9fdI+a7oajVn/oEtjS3PU
8GuLuvZn6gf1U2uX+bEbKxy+hnHXAA7w2KrGqcsE8AcZSp2dBv+ZXY5nP82UzRRYK8C2YT4depxc
aQ7RduTvo4qAo9QdBuZuOvWvYKnwNrO9WfP3bsu6my1Rch8XQNhR25OYdagA+u8zqmH+6bG28ctA
nYnhOoaFulEUm3ykVWwawxmmenhi7guLM5asA1O9J8CZ41cpj8/UINDb4I2hxjddF4UhZ2SSlSfp
3ds0UPV7AEv7h3VWWD3JEpfjVuuS2eo/6s327aSGuw22V6RExlFb5QJOhj6KqaE4EwFMUCGn7vgX
kmKC/WAgCExw+lqnN+fWkXdLgb73WzSj6dNQ8OGOqu5JjUQ9Fi2I/H/aIVXu1bNppyltMK1T8TsQ
j65tit8wYKr5EXAU32jkTkI+JHERHWqpgT2uSUDjPjqp2Hlxi9g0rSjH8tAIMByLVLdRZGY47GBp
+ZNrh7m2K5GFBwzz4TQKXOaAIpyF67wFoWEuo+CaaEKCBTPBK5qH+l1kNXAPwhGwKaIwnGXLRGmO
+aqysn5LsjiWI77WUp3c8I7IZH7bLLKyzV7DHieMRbToLjKQt6dnEaqC+M7EAxXk7912UYwa0Hf9
j++uZfzhSlPfXc90HBdfWtux4Qb7EPxMkQ+Jk0JdPVUE54TD5SmSwj7j7mCfqZcpzrZlSD1Q7L12
nWx280jpxskUw7fwvrbUeH5CTPtG9MFcYmrAYhKGm2/0wUWNhzKjhz1wb8LSxuE7Cy644X9uheY8
d5rpPTrx4OuOdJ5xhHae4YveurEoH0jk2YjGx0Y9nmkIXwhbNaAy2dMQOC/tFsy6w0ZojfusF6N9
CGskFpCl3rHibRvoo5ZvmBkjlbUGclisGupRgwCjfQQrjXMEJSnQxKi7zFCPZKS4rCMzeDBmcJG/
m1jWfTCjxazeAJgtnu0vtkyyQOuMlo07Ox/FxVPZuVkBcJ4RZ6l5JFEv7EaduaVhO6T51apRJqhU
Q8oVRqwEaD7ReMpUdnCLR/peQ4bhima9qkaZm4s0HQXLa/TWq8jLcD9KDYUGPOwzuU4/mQVY70mB
mioszAsO4ygDMIYSIBXaZ5LLtsEinVp4wMt1XOCdtayjHq2jHrCe/tez+W/BfTyTEeY0bdfB19ye
awRvoong9WybyLXEk3Qm5ruJ5gGcuAoQLsymU9GDsi7QUTX1LqceNfpo4obMnWK3yBY9r4q6na4h
z3WZJcPLkEX6Zsqz5vRBTjtOiHOrBFw8dtTei2HqBWY3IX3TnCeX9cuHrQA+4Keu/I9PB5fe26cj
A8ta2kJ9OrcCIeay//Ih+niq1prTvX06Wrp8ClAfT6dpNNYkGmsNZxuc+LLIez2gWpi9MmRJbkCK
UOPyytKnvuy/Tb3kr3qWI4iOkmwgz6AondtFB1eC6Ncua8YNY2E7bkGjZ68B9YxyD7ss4+/eFHt7
DQUcA70XPVPG51mzVq/Iroo2dRiyg6vbRvaJZFosBj+ouNiwwavj73DttRsGmiwf1d2N9gAciWaj
y8rFpcap9yJsvo2IXl1FOeXXTjU0lBEugDgVPSwikrejl19RBcaOQjh7EgHGytV96nqZV5yNoF/R
6INJIXB/CsWG5hazi1Y4fIoAvnOpRnBuFk0zbENhy4tXd/IS4Md0iStt8o2+zraIYjTVjmbGsP2p
j860C7QBbJUizpGrkpryjrfgACKVrI0n0HhVxYgafrnRBtD0oVa1+q1tI4MTOO8XFH824Mc2C7b5
X6+aD7x83MAPEaB0zNZxf/h71GaSJUgagEv/BE7K7oza1r3eWOLg4V6A61U5nF3gunU+jVlSoFva
EudUG7wkixL18D8znGcdFIMPb8stxO+zXhzI2CJf1s4bkNU2wN3/465kdlGn3vvnrAbgDIcOiA8i
zn+xMvCeM92QWwSNp6OuefxqoQBxDWCB4KvIQKAuTPdHAlVbHz242bhEmDN+U9W1EocQKw2+GnkD
vKPc/QEfVOzkuspjZuuFsintg+Te28wUTIpYmHqFk9iz5oIMk/VIOH7T7InKadEKNO/6VtTQV1G2
0YqkWklV0kyNY0aXkuOLTyPXmXoAzLrlrBGpYuha084fNEotKFeJrPJy9Q+ztAMKUtISzDx/s05r
SxsAt3jzp2Age7EZwAxWoZHKo2eFuMlrUfjI9DZ8TPOQbRIERv3IAwULHiSnbALpZBAXcPmpIVfk
oqUCHpnHN10k+cXxugEtsg1P6pHURySGGA/UnZt4FCsvBTwsDTv/v7/5lsn+dspyPNREmR6iNSa8
ch9TzIaMlwI0qNWTbZT8GCARAgQFErgKUVvAM5uad9R0RjmdC8/dRnid3c1qRqUFuzKfWt9K+jLd
jCwZ1r0DfyYtCYLubTFgIAt/YKLbLwZpVm0Ez9jfNgKGxZa/L6dFtBliA61Pw8b9lnRNfya/Mvmf
8bgtTyleTCSi5sbRbhR2QbOLrxrYfIDHovH77M0Ka0omACGbycoJgdVtISqO+5rqwn/uHkvVUI+7
CrqbZnIdPIp6xG9mJ0Lq9qzKPbYE/00LZyktlwQCvthMp/IlTACsiNr3EjQ2aOToATt7stttoEda
Ms/gwB8eS+ntSaUj5ZHhIkLjSg9/DnYZ7Fyt3w2xkyE3DkCgrWpm+E+FIaom2yQGDbuSm2WAGoEW
ND9DAUhvFnjTjkAArAwZZsMoxIWGOU9WKATxnkewxD5YKCMAgByQA5CGdUQUx1iRFtnQBqHPNhKR
3tqYpnSVtpb3XDEgcc6ciNbYgIsFkaozNUAPTM9VFjWbyClQSaomSJZXTXp261YKhTCYnmlM00Bn
sVdBIED/BwTEjazxwhg7F7cWmq7ebX8wRkNakqitPli1aSvSuWkae8MylLtXrtYc6C+uZPAl7jPr
LnQ08y88KumfBQEr5xo2wBshJUBjGQCbsp01SnaBn9YibNhq/Gs49cUXJ8iAa1hV7bPumODUFEN6
HyUagmIsEWf4SZ1DZPD0MIBHBKAnUb8FHzbgfvqyXmdT0b7YyB5BXChtvqYGe27LxP0Ztg1YHlDn
6o9eAMagLv7lwVUGx8M5BpD7ieq/8yREeVoDl9Fc7Q2KddvHDyw5UEW4w2r+0OUbGtCCuO8R2S6s
BHUJWftIDfg8vyMv30ovycjKXV9KuRa5ab5ENo8RhBFyXcWJ9VKZ7e2wMBu2Nb04R3bbIJ6DCsy9
qMr4HhT8MxJ+7WenrIOdMfJ0/6fCUH0BG5Z1argEVITOmhI46158sZJvN6JIkXCNElxsdgfnrZN8
68MQjgqpF8lFym80n4BXFf82lphxb/Fc8ARod+eniAp7RfSwoPHvyflZcRN/w0SA8uV51fKcoUWo
ZLRBezodezPVJoCzRCWqTS046kFRVZwdoMyfXWDb1ygpPKY0kSodmi10PdxUVoL0uxZl2cjYz8d1
McFfROumtuf6hbq85UAB0e0ts4EVEmmu/lLgn9bPS1782niuyH/1Y5UA9qKYXpLegi/BAgZQ5lT8
yOtE2xq5Daci/sFBV2kBrbMR9ZbIa80GLk+nP4eTDW/BQnfb4IG0bozaWRkjarzWfTVsjBy8kYhc
6QC/Z+CxWppJcU7REFUzkx+D7ntdW+P0pviPa27mb7pkxO2aX8JiA+g5s18IHk4l8kns9KRnoou3
lhZlJy3ogfCrhNSQTERtw1bUranbyugOlM0Nnqwe8Ofr7ldRec1Zal5sbgvAwwE/XU/jc1sg10y0
OY5SSjYrRQJdMVYhHPCtj3COmqH5eT3nsXbIcYuQbi7OtzNeWSFXH7mUnoK1S1D9BPgLav/eFxNH
FnHYg1bAa6yjZpjxnusMblxC0ONZVlc+TWdJsRNJ3B+5gaJkn5c8R761ka7hCbcuXEVbgJ/A8OpT
Y72rHks9BjyPJ8ZmV5RWf8rCbp0NHZeIBeJWMHejillIDsbtZx4npIA7OQK4lVb4gWsUPlLAEcWX
0XDXwet1Rz3dAdfv5KDYkYYeXk0u/A3Fr5DDrUd6gG0GMXnhyPteNsZxViFtBCWQeZmNILb/bY/k
mrwvOymvi7jN8Qqrq++xa/Y3u5uAaToDzGJXu2PoG21a+1SwmmRRdbXj8p5qWKlQtovyJyNp3Mtc
ATsY7gac0HJDw5KB0K+J6ntSpUXv+iTKLOZuAsnGDU2SvrLvTkjkXllZ+QQGzzfb6btt0kUZYomT
tu3W30wtMVfSkP0q8rQRpSaIfFMzIOduQk3EZR6B8fvqNgiGKgUKbWtl4e7ABVcDzuD3on8zVJe5
d6FVcP/PhnCcddcW0r43QLHbG+PoIBwnmpm0R4mCtnAudQE6IGL7UaKq9uyLJu0feNjh06kkjQTJ
XlxpkhJZ+NOeJetNZ+HOSJCRWYU8YS9DSRhdFqgBiif4c4N6FhHYJMkV7vRKAHF1q/UT475RBvkl
NcrtAj5JemSzVnq5VCyyZA8FTdvWtbRyw5UZ2nJZRyrKFBmYbyjLR/ugp0xNQfgylPbVS6r+xNJu
U3cFaMBK2Z94ZvLKd/rSA30Hwo1I3QrAhEjdWUqLaKxWjgCSPcwTN4verBj8oCMp6+REJgjSwMrk
G0HGd4PdDxEuHr/Hujmgtp0QDVMDZ0XgvbDdLIyc7jwiB/MUVOkLciy7o1QgQ3mrA61I9sZp4NMM
RaRyh+4a1WQcB3n8nrUZu2iZSIxmHwqjPy8ipBBaB6tjr7TSlkhOgIvYbFeexustbWMWOq5EFYiV
Oh1vkBY17Wfqda4Y8OGQ2MR7HSnfagJZdrhe0/TctUs82OwEblASim4AZ6qrA+wS2ost6n2QSbsV
20CZjkEGg0qmZAAgvA1E+Y2FWMiJF15+z5iBDwY+o+/xkG6yPzVcgCzuJ1lHZ30CGKNl5uxHFT4F
SSC+W6lVgOAysfAkqhDkDHMbNDScPTaJM4CO13LfVREZLVDYt209lNICA7Ot2Vo420SK9ttYM7EO
WiO8gE01vnpVibSzUObf/1AA4TUSS1zj7g2LIOmZiadFOn1GwW1zDpvoR4lMkm1laaP1qYrSH5UX
sy13UNm1tpgl1rKEH5WUg8AGIcj7OlKkUa5eeiNo795m+6WrLOYZk1skS08Jk4CWz6d76uXhD3CD
VXc0oAZFfIBXZ40Awiy0ZlWvT/dDlOBVoJZPKA64l64n7p3HxRSpG3E3ABVkEvtFk8cs3RXwbOHi
kQGAWAclKRIZAJOuNqi7vkE1JhxJPoDSkH0YjyOC3ihHZuA7P1ED18pbb/J4VvnLzIfpfjLu1Ul9
90FOw49rF6uLPZIFHrzRZloaK61gFzxfEErDmSzwbdPQV9FQg7gKJEWBb4wTA5li4frzGJGQCIn+
EW7TSn1klnUvIjz2lQkaUbOYmc3qqXgz01maCwA3YNDrivW2B2FCo5gTiNm2/WPEkVLlKo4FYsSF
y3bWpJFax3rxNIq+30fK04fPB1h31QMdr7wkDZhDgx7QHTRBMpqlBjCS8pIimgfQ07pbLQY+6BUh
4K7tkQ3rZe1ioOfVvTYVn9xUIAgTFOZeOGX+6Ax6/gjUqxXSArJ7EgFf0jolHdj6IsevEncD5np+
16Ck6kmVqe/yCV4t1+oiFCjF0RPOuxvXbvkdiRYNWkCydxuLRjG0bzbeNcjGP+1CGv+5S9UhPc0s
hwq5bnp5BVj1Fxv4LHsa9Sj2BRGLmkCW2DzRGAwcr53Jt+XUoYQIPN/rm2vJfB0RLaqL2sAx1vPF
BOTifsnjJI+vU5PwXRi1u8hE8tG4L+1kjcLFYKPlTvgF1b7blFvhCxiv8PotbE39yCIUDtXWaiyC
8dRLt/hUJmBiVfIhTKqDloXJvNyYJsSFmsG7Az+d+8B490Jm8wF1GA54fHe06n0XZtrZBUVcIHxW
u/dWZ62mP3YhOe2Cy/PG9LwDSpS/THmXPgZ9nILSzwPUOq6waxrOE1OEtCl91A8kM2V2bw+Rd275
d1DbO/ckHbvUPClbEYBU4Nd7tzOPxzDr/Kiu9IML1NSNhjTgfSqi+1xjxnPRdvHR5Xm3wdO1eE2M
EQ+SIPwiR71HOV0w7brAsj+jjs4nBb0d6g1ooIpjVnbds+PlD04S5K/ggZtWeVdVFy00RnzHO4FU
RUxIra/9iev2feyBpsju041VwstQT6J4/fNjGHCobUiuPobycZ/zYRi2Ng+PSTZMdwz/bU+ON7Tr
AimEu3k46EBKTR3h05CzKcC59CliifNIkiaxkWuS1+2BhgIoKXu4eIYVDas0th9wY5xHJJIOS3xd
Bz274fjOMKRXSzXU07of0guDMw1wvn0TI2CYXrURzGFysA+LnNSoEb0Onjd3SHak+2G9BraEVSx6
b71MLHpajjO7RIx3tVgGXBdgUjUDxMbMNX8tGy0qGn6PRymA5EafLnKlPv85WlZH13i3aMbg57iI
YCbILGQhDiAjrH2wDnbRahnb9vciKFvkAJeVhtOaljFj22tdg+OWIvBy+jFaGUZjr0lIjZ0Ibmw9
3LnTMtkAFxTIVzi2/qWFwYYwegNm4yKp5OwPecghJ31hwV0/Snh21CLwPcmvzJUjghViPPCinY2R
fFn0vkmBu9spc2S9ixV+l21VB+G4xrlXOGAkGgNRb3BjbNexggwj2RDV9XUM8ZxPJrA5kSyupIGC
bdObLZEyyweckiXK+1LODQ8ACrCq9ojS0TjPy5RRERf1BugS2EN9Cmq8BpVWoHFDEStETjhN+PoA
ByRChB6U7v1PpD0iBOH03kPnuk8okQPGZMSmrVWxaqdN0MrL7gLSU8MH7YlxGeP24qXguqfnt8jz
cd+NRbkypIG4AVIhL3HL0is9yT/ORrL6ONsjZWSFeIpKiv5tuRbeGSnx2RnI4u3GmJB72yvKeqm4
7KkXF1/aIIzuunh8E9c9QoKLKmmFmQS+7wRM6s5r9cHPZJxdLBQ8DD6e9Q82jlV7txXZxWvzKd6N
BpwR3IZPUOndKLN4+tJ2hbvNcF44Ead4GbIRhdLwKwAL2Vg7xDZO/OA33V5LfvQjvplwKPXniKHR
69JAPUIX4qQLPzxNjLIN2nnMg7wt1qlr/5XktdzRkjEGvVx4qFjnsHVuf0d+NhgtJse6WrIDpjiT
4jRkGZ4WZgneGY/vcRYb7lvVjPiG7SLdDVc0pAmEsgocLv1FQj0PHl/fSCNzt0zA7LD3DLwdXDxc
d8jNAcAgCh6MgrHIL+LEx69JJH6UrtuYR6kP0DdjEhkkQDxCMT3yahv4L3k5ZCHq99iucVvzZ5NW
59Hzyh9ZZT/Uvca/Aar6s13o42vZsJ9A3C++ugbKp9sedAGIy8O/HUqxCrQ02A5emzxz5NqSU5RG
E3APBDBaXt7nyH+6jN7nlOb/b10DJgxXoCwC4Sawok0RqsQFXFJItgeDtCrMiXDRWtW5G16mwgpI
nvbemxzJ4NG/yjnoghc7jq19tEP2jdDrfTDk7TQ7viMAE0d2CX6qKAxWFW1Mjf6cC73wjqijSFON
lnUpUMIJFcWUYGRQc9kIbHCgynerCVnkK6kZ6acmHQofYMfNNzyuT2kWgy25izZdAQozfwKscl/m
xvfcAwqqPdWf8darVprmDE8I0cM1lol7a4gfLQN1TGkzeistz6p7y24KMPxKeWgzDvh8hNbWSZtM
f5VB8RM1yPIX4FKDqP/ltPkv3NS7v/rAY2uzyfJr+ICvOw5fo2Pd60jEXOWl6X4SrnxVD+tfQuLl
o1DJs7R7mJzOAiukU6O0Kq4fp77pt4nt5ecG8CE4f1i3dhw7YZ+8Yni3Y/SjQjeHN8ZABe52ittp
HwHT359axr6Ew5D5o+olShaOFf+yzC69/9b7MPuv9kgPMDmAFe7dZsNtDnqx0suATgDSvDAwbofL
bKPI+prGeZul4TKr1RLIrykPVvGUZPwAv31zrBtkutPtF2BDYNBM8bVH2H+X2S2QIFUDh/8LEIO0
E41kGrMHt7uEKBzCA1kNXLO7sHY6zSOVA56DMhLA5UgVulkDwoxN2GiIcqtVNFHqDPDtajtXLaOJ
vs9eOiSY35iL2Zm2ozWNGwLbHKXqNGrBAHwwkELpW6Nh3+lfQnzP7rgBKmMScDfrD83gfGvAssRm
pa7A9w/BfLlGiaiWbmJe/gKpTHoY2yZIN2822JTEzH9fP6suSwcA27vu1B7wF6UnamzlOHfJnR5q
cJ/TeJmeQheO9gCUnMZUWnuaWPSKVvCjsHwSz6ofNBZL1Fusk5EPsn6wG7hHWlBJRPWaHDD4Usd+
0oTjM5D9na3XJ/UxtHlxh9gKW2XT2L5GWr0mD0zeOkjxZtPwXKYx4F6TYkW5jAiPlSlwsn7nRtao
zsZ5sXHnaUptpNm2c1KQKkCvo/THZRzFxrFAiAOIzMbnokb+EPVCq3rrxao3lKPxmXrLrFSyD3qL
lSKujkPPfzDwqq1yxM9wHNfw7iXvDLjg4NCxw0hbdYNmzg6d2cuD4AlgckIEXJlRencSBEt+maPs
yFFDktmV7V7j+IUkNarbZjHor5AAOmXRiiYGROVrxxAXWuOB3MWPwLs026FVIJ9gyg4N4r54RibA
+Kw9uE4YALeEZeB/GMKXuNbcTY8KhHOetNpJzw2UmIa2fK4KRDp6zzB+ag/VONyuacaMbYBSLo7F
MPmU9FE1/eQzMAocaDjhJXyeOJ7ZUiV4gGn4dhbFC0i9ZdkdMWxZef+M97lxmjm5uhbfGTWklGBq
Cn26EdEiAS1Dt/XTkj2stOq2vxX9aYuJFHlPkaF4SMDR2YD1cMrC+r6GN4dGOHDPIyri5kUzj6hK
+0/N9xHNvWsi4sPXiVmGV9FU9/rUxc+sdZpTFADR3ovy6auSt2UcP3tF/FfEo2w3opLjWmrirZEd
gtLwxoJ2bwg13V9mXMcFLLtn9qtFtizWRAzscyfJ51maAK6dhxtVBb9sJlLUp75vhWfC237AYRm2
0vtjpzJNBPhd9KccaW/XwjTEKh4TZzMP2zG4Us+OB2cfhOL7BzkNK7yPI/i9zqETVsBr88a9Yj64
T+wWZ/hYa30a4nkm76mXxXdeD9xZkkQOxBI1oish4RlaVKWWjXsUycH7qVRuJnBCDdNso3uW7TWr
qs1eEnMQd+MwjECLBfpH6RTeMVKyiWQOZA0PkAiiZfDM22CrunuXgQSdg1/A+OqYyK+MwWvOXEc8
UtN6HrDLhx41ge8yyy7/4llRwmmOUPufi0hkGtbbIoHvwUkULlIW1iWC0auiQpYA/nOQvzx3WaKB
dSEvkAW4CFHGCjJID+irOJ0iYfq90aZUVQ2LPSkbLH6b/DA0jF47hJW3JTktn3f7YG7ZPKYMa9K8
+Ry0AcI/Dx5ugdusckbUuoaAXACclOOsNcv1tjacmc+loZfHKhP4p1VD03DSx9Tj+EMLsEDWovnc
aV53MZIB3EbO5Kwlm26XygAwv7Q07brpPu3Ej95GVYFkon/mTJrrdMzyHQ07vUc+oC0kXNqYtcCe
cW0j84FG1OgFisKD+AkpTpjHuRaw7b+NFbX9ZiwRYf/8T8bAqAQ3MFEOTUjIQY0AshTwzdC7CJll
tcoCpnFmI4KJ6nJj59k1PMLvE9QrNU/byhoP/ZvFEypD8HQEhVvMQu80W6T5zkCyzcDafBsw8BqB
8vSTLaUwrpUTgxZVK3Ik8XEgDaMwFEjovETXVl07th9jE3zwYkAODhKFIWsVWjpe1PbJCWpg4WEU
AsSgP7otCgpZZNZ+BdwssGlBuYryJt7ZugmXbhJ2m3mbeQeUqkyDj9vgthnL5ghUALM/NqgNOHSh
c1j2mvfGUSjfxJ3CqihAa2w0zh2oduQZBV4lsF48XZ4dI3praEZX0yz/0SHEfeqbAi9oEtEk6S5D
pHJEftjgmltPSEf2F1Mdmx7DkpVHINblu2SoNN8OGXyNqknCIbsPOn6uwM93WkQaYpE7AORMPmks
CwLBH5H37h0XUZn2+j5RFEl9lOc3dhkPv1ZJFoP+zrU4YBVBojGY8pepdg5zJWtkF/lAbyoOfTHY
3AfIS3HsQC5C5skefQAeho3PR+RT0pAmciCNgXZTPkxpClMk4/9H2Zd1t40r3f4irsUBJMhXzaMl
20ns+IUryenmBI7g/Ou/jaJtKur0Ofe+YAE1QU4kDoWqvWuOPA7OqbdzgDSQ2tGL7WMNGJjlOIh2
S0e9RVfhSotW5CkX5oPX5ALu3SUuN7jcklYtyZaOi9GrMjlMFrQcPDZZkBnFmEN+xrC74Uti+vq3
zkLutJUs/MbbBKDIIMG6yqzXNkh3B6c8k+0h0ttsZ8cde0DzU7bupMufcRaPXIKuse92HHzVdK97
S9IkXziuBLRGFLNrp45ewiKyt4B/wqEmncc0OY7g7axZV2Vo1egOKc6cD+lp0hpuNi4pApqEcXqj
5fAuNPCQGz7euqyhtzY4eJWXm8HE0zxgY/xN4I3ykgz9q+OW3XI0whYVQkit4LM0J1rSjGSV451z
NMwBgjlwa5T3wG6akmGvnNs8CnfALHqa3W5MUll0R9BoLSTOaZEoQn2ZLvX8qic12L4bHv7UK/tL
jK7wL0CTSfdxVTebti7b70YQLoHIuCrLyHtsyzD70jXhibuVvAAzLf0SpcxBCszId6RMBxAKDQBG
W8Z9DkS4IQyvVoqAtFIOn+5kb9UjuIbLpNiFSL0jCY8i3DLmRxfob084IXCvcWx9M0cjeQ3r2NhW
TaytaRkB6Aw8W2UGbtAeXBCttWDKLEcVx9HiyFrT4zogBQE6bIbYwQKm44kz59jiSnttq7JF3VPi
ngMNNN4ky9GYfEW/LTKREll/WpJi0HB9AkXRW6oseq0M95WI3zRV6EnFnEERFSgYpbJRcxycAy7/
FVtSJShZBaIDSbOGXFg2FpIBIhGupJ6cBtSCeOspDEWcDWhGQ0lB/7xLNljIWwRA3Tv3VNyk2fh1
qyEO+ujYfS5Fy8FVZGYtLk1QxAofpozzMl9M1pHzMU2Qdd5WffHC3djd5TxBobBigDIDp1k1JbLn
kVriJOdHPcrmUuRe8JJ90xyZvwRtCExkI/6LPLRA5zcBskJrQMmIAKQddD4FCFhdrX3g9y9HhfIY
o+vIXWq9Kbajxx+B6F4epRpIS8OdbPIgDb5AeO2YLSehilWhoHuWTy48YQdgJrjb0ELT0dLFxTBf
AHcnPNoWsp5j0RvrSVjmODdDN1wr3g1uPaY5+U0Wbg8KBR3UYFv0xR7fZXNwUt9Kp+io1AyPFGVa
c/VB5k8jATKEByXY3PiTmtakmRxJSN4+bTr9CY2jS2eZIhEWxsh+EiUfcfm5g+kcB79/mLj8SObb
YLQAu8txkskB8CcRmKdWRAFIvv/m1mWSHcmCbHuNu8jDOhywzHp/pcFzNeeIjpGHWUS2aldyB56f
fkyKcLom0qWPUtB05asBC2+B/25/JyclJalpRg52YY8bm0fhlLKeFeQ7L2ffGM2FSBQm2zHLgB9/
t8ccPsGVbI/yZtREfVzFJw/a984tcRoXp6BITs4B5j/oTsYArX1snN3dp/Olg88ze9EWFS/BdYYT
wulm4hcAYkI51alWRxBjEPUX19lN5wuoFwKepuc3KxQBJ+tixDM3eE6sDnfzvdfk0NKZxWxCfgWL
taUtbbakm1cIcNpF6ib9lpY00J3O51azSLwEKXl198u5zY9tVvKF4XQXxwtGoIg46WUeXC1GiUao
+9tZRrPBASQVaius9azoWpFdjDHO1gCO9AG2gCVpSVE0eMnznG5Ae9fHHqQQqFpBOXX29U4+6sw+
jRkgPJU9mWod7u9op3tkY1A8kGiMjlbRiQsLiuoMEu2V8Bv/kro2yqfUzG/qYY2DQm056N2YrlNN
f8ZfPB5mu0KW47EqgW5lvYDlcez5oZTIAjphHfYLH9xb4OD+GIzGBnGFITSc0uPpbEsagOC4uwBF
En5qvxuHYLLFoXTRvq/B7PXuRx7u2PwqOrAMGgY678Epa62LED1qgKMtTi0u4zZgC9v8RGsnrbUl
yheNJep789OsaAwNzvOa1J406wP4d5dFAL7kFWqispXtFGhkbT3kEH054FQHxVjHZgR6z46mNHiR
pe9jieNAZVhrPgxpOpvQDKVpHyGsNilB0Kqi0TCbs06DJo50vIZUbE/ayfrGnaQj7hsAvFYxyH2y
6tVnIOEw6tchdHCnIcN5Cw3lpApb6/OvAorV1UC93DbleFDR9LLDy6siBqVBAxP3QZgvpETfdIVW
IPwoASWtTKQZfEwnndD9fBNY5t+kttthBKGPshxdtu4y/AdZcVKebDWoF5NpaPDI6EZFd7iTl6jJ
vjGbHJSsRxntInDcht5uTncxHVecm8ZPdi5P2VECBB18YAbe7cLRs44O2k975EQPpKBhtqNlinq1
EgWJ8LtTM5GjmWmoyiUpKN4U+s5wdiabeVnh+yyQNAGe+W+f6iYKeZCe3FIUDKxGQ5xYgGLrVgBt
MTIBNhBldX+ImgjMu+WL1HLxEoPo7eSJSqAPAmKkp96tOH62pxFgmUvp4nnZrmT4PUiKDgyK4FHw
QQr7zHOcySo5a0DtALB7YLSqZZrmJ5sXw3MSdOWDQFJqEXSoGREDWKgTQMMdeNjor4k5iQFDFR1a
2+9XZAXgr2oRuaxY9n5bLg3Plqdh6L6OfobOmhbAmaUaSE6DCOvbJcl0wAP26n18NvtXW6dE/2VV
S7w/YysaaAfa60+yNuvjXTPGj/8a8u4j5b1urJE0BB/z52fVWZwBnxSPv+NzAWimA0AJ4iMNVevj
Wtt08ZFmaC63do4IN6T0mw8zWoJ9Gthzf3Ij2Z9c5vCxxuS7cw/koJ1dRNMmd/HmZTygsFVrh51e
696h7SrvQLNBLWlW4aoIxjC1nqZ3evLhpXfrrSONtIiN0lrdKcjYtPCkjs71jw3J5m45bfXv5jd6
3oNiQ0eb/Br1/QBPwjHwIpcBsNSprwC8lnhmBrxOeSRpiEKBaTbp/7jOVKS6tAC8Q+4J9TQERoOt
yIHieTkACzpnJzSODDZHR3MjQWjkSBtsMYU/Bufa7fCm9qmZDElj5h4AF0zgZZEPyWjQSSEyP9kC
AiNexDUQ0wFcDSLtPojcraHl+xKtx8faay00szL/H2peiqc69FHHlAzozaxku4nUq/n8TINqgmg5
xG4/vbPPikzvgiXabPVJIWqJ5G/EXB9X2tLa5EEu0dQOhrY4DF7R4O0/It+FehWR4oYOJNQlLUnB
UcQCXH3H3diJ5k12uAO8+eVYHcmM5LI/+XUZPdIiTgZ2Mkv/0lcaOrPGLNa2ohhB9Kh2IRNdt+qV
6XvxFDZqixwV3QMIupl+8cGpATAvy37Gf0K77sDcvS4VXRjASkDaYXnPWq6xZxJ92ufKwJbarT2S
2ABcGPgzBfu055FfPdCK7E0L/9mim7bIeW/SFkNSgN+Be90ltgeJTGvjo6OkdlesTyxUWXWjcaQB
+P/mEYlYAJhrqbOcFTeGsrLiYEWqG+nspKMv/Gi1HrqXogHkgFUBBlgDTVfnumqtcwvy3QUTXoHG
IBvwYp8KWuKU1zn5xTMtyH62opkf9uEG3xPQy1r+r7ECLT0dH87AKROkynwMSYgr3O8Phaex3XwK
OdnNfrmCeOAD3zVmjQaEUsMZnYPiIxTD9El7vJn2Vl+uwsTTFng8a496NAj7RF56MfZLJP4TZFzB
8ILHKQVnZxeef0QCAHx/NDXCK09Au0xKJjTIZzuaoXcJBRafvnAoJP7Z6ixJN8iw9vm2BJjWOdGB
e55VEixgKciakFNCf+ZQrzvLEqfMdOqdlje3s6iOmkkWfM7u7IbffTujwStF1v4oRx0gEakFQGVf
R+bRa4Dypnfeb+vKUYkjkaFoj+yj1lqi447QSAqOFGuFU0RaaWWPU644TNfTktvIDo4g9AR/B6pG
ogDVnrlo9oRSkoFz9NA4Qb2YQEsUuAmIQw/CwtuCrygMIw3PnRSOLDq9mcIR5kk+9sAq5PjXKWWs
7VFU9Fqhq5svwiz2wPVZAaVflPp6UAwzuhpI0Zf6Bn0rDviv7HfRpz8ZzPI5BinqEU8e77CiXl+2
h7mdVmTBCFyoPP0Wdna1pebXu95YWpJidiOZ8hr0QG7v5DftuGTHuX5uUWS1oyAeL7+ZlULvUY29
ky1N5yhmgEejVPZI+t80zAlhqtqeYE8tcDTcNNXR2r3vlps652YdzVSgLCuD/dRRN9lw1Z8n0Grq
Efzsf2/C5/8A6XJN3QQpOiDsdBO44XdAR6UojQ5VguHTBHSEesFhHXjG30XVszc1QeqTvcUW+xsZ
XftLovfDClBD2R7vDtZT2IO6AGXG6a8aCN9BH/bfxtopN1pXbcuyKJYzL+XEnoIDQUAtKmI2J6oc
UFYI8Ev/zsdC2lk22/lAbl0buGovW4+Dcr323E1Zu9kDG3IUrNOUM6AtMaN916BsAn15yoarlvOo
AsRoxHpUGITtKgaw5ZcEl9mT09u/QrUiUV6+VB5glWhhpmjnMIOSH2iJDppmg/I6sc4NEH3kLTCA
hCGza1lwuakH9M6hMgD5i0AHJkUBYCXTZDWOy9zqf8C9O/Y9RBXofQDe4wEJ2PVwuHIHr1ZGPI9x
yA3q7Nx0T52GgxmrK4pNCqbhlyLV0BSERh4rkeA3BWUA2styBxyp3EU5sORPE1hZBjyYIypZnxrD
wbXKHAP32NrAO07M4OqFKD2nmVmN6MigVirgYV5dNZDCRt0TA0uM1yInu/AF9ul4lS1J6dRDgn+J
MnqxgXKC8zi1BImrdiid5tFXQXgjkToCluwCher9FXgh9Za3rbZwbcDxLsDGwoGjvyelr47UA3U6
ruc2ELJQ6bqbzMhNdvgPAWZE7i/CSDoXrk1us6+p3OwM1CG8LRC9qnPvf4BaePrvIPy4ZeM/g7m6
rnsu92z7/gflIn2l5QDteM5qEABE6g2fNxUGyUAlP03VetbYsXrPS/I9KWc5LZkHFLfF7CZ8B2uw
8GKc5rNu2iI3AG8QWzoK1D43v/Uie1t9hD9HsVxPRBsyKFB3vo20avoL0JbA9m5lH9LR9C8S55+P
SdT+SERSfm+6Ll2bFaqpaRniJNkHR3xnBdlB7zSAYykr4GQm6IANtUtQMTF7x6UJsDPlXXHU6vge
Xu9xom8sxjDwtoMq1J74nesg22uDi0drVYc9K8Bkj0xhZpxmeW4xlIrXnlyRjAatGkEj2OCQ3khR
AU6yaR8PxfmzncBR/j4d8SAxU1aTNtPl3rU9/TTLS7VPkQJNcuasbk2/pH2Ac4N96HP2OA5fDEC7
m/apy2dgDZcPgYFMpMJX+RGZ/Fl1gXxxk0TuU+QqNrrhpm8y/kX62kYHmuEPj42N75UCnwnUIKvU
XJquDgILtUwCU1yUhcGC6JlEpbLAV/bdQtMDUIjWza4fk3GR2C7wnwiw02r+whbDxGXjIU93Drzh
gREAqCsGbYt+HrSLKxxPgtxkaQC+oUzLNxOGp+K7qTXz73gAow5ZkPwj7CSxcP2Po/5hDoM6wvfQ
M07oHHqO83tokuPdPDYAFOlG7Yjqaho1hpLehUjr8FRH+zqKjNMkmtRNzfQTDXhODE9duadFYQPc
Be+C5pq7kTh16IwKI5Dk4VE6wfGiEqmZ/Tm7k/lIHxw9CfyTD6vZgGSsafV3Na2HqqgPKaAaATnl
7eTY6W8VIEwif6jeiqYdlziosK6ijNKd1EAc6qJN/hKAlHSF9gfxitOWL8ZQoNE2A4Jf01ti26ER
AqgLuvN1lLmzQa+Svk7dkH8dNNDxoHXOn7TSBtlprQ3FRvNhjIM+e10VTN+Qr6/h2H6wu35lA23G
FEF6tgpTnOuYMfSgqikJx5q5S4mXx5UVlukkI21ZJTAkm8b1t8w2koOuwsyxpply6zhQeq3Ufp6V
FK4eO+s9CErxQT1eLZtfA5BQ1zWSIxc9lmBzCTLjJR8zDce0rXWhIRnM5oKD9MmAbBsUxO9Hzn5Y
0gQXC5mNgok10GKy1Y2wbnAkqoUy2ZENontnYaFpIkndVZ4F/UHwLPtqtdqBumHSIXBXKN3sAYSj
Z19TpFEsvNId0b6Urzwpx9Vgpd5REc9cJUpJFrLro59BP77qY4EagEbX92i6izdj26RvXovqe2VA
niP+6slTG3DPQh1phNrb/hV4je7kGeJ9cBOZuD4oTzIgz6KJmw0DxyNIWnC3TaWGhqOi2DcDWKpo
sApUIXOQnlVSyGxtoZUD/Kcteu8/TWiGdxOVYDQecGFFJCnDbDsALhwgwyPIWSebXP9ZjcLct4os
jUSiBJNEDSYREk2fQsS2vQR6CEdB5oedH/AEjw2sCsydk4MitRodTVs6tasfK0MY4LBDGmoBAjh0
YxVKQFLSO0W8Tsyu2c+iyfp+PXmTlEKITDw1ivqaRCMAwteoZcEDEgdSiKWG0inc5dAjRTzLUPIu
jzT8SaYrWBGU0ByrgPtb9A0NxRSPPOagI0cKdZb993iknY1p37tlEo+vCe5Kp6KIcfUbHWEAosjV
T3iSjQ9p6q1pRXKrG/RJSTJdmdGsMeLkAAiutW/3iyjcuIKDfxbvMsc+ScJpRjJHKWhmen6UL+7U
f3K5k3F01OWLQpHARAMYr0hNESnWyPUYb/1A6MYhZ32kwVOw4eADNlQTPoS0JpjweTlbI7+eoAAm
TlZkh84x61DgIfoNbz+/rDDsnqXl45eAdtENEFHTV2CZowKTIaXlMUB3C4GitGhwnhyUgW/jMRGA
0vatK3NRuB3nXfur166G0Tj/IdMaxQI3pmBeYpNpIsJ7UzMBAlAMSOfUtMQCuYEIV3UjBEYJSpBo
VoC5fq31uba8UwC3lO2dkn8hW1A0paBdUL6m94IWZ/88iYaoewC86XjoQZ98swOZzjukDU7VZhnN
aAcxeF9m+fy5sIsJitEz6bgtwIl19zekMgyWfgY87U1ZWAluLe5Z9dseCNyIkJEGBY9EM1/wSTmL
ZjNwYExKMp3lZPt7WFIW4K55oNmncsJeml0/Q86i2VV5jYMfHFodFbQ4R0xPuOmhU19DyU2uWIM7
xi/obUu+SB6V6GoDWgLJgWt0Kfq6P+OMzluiurA8BrEq8KDp/ZroNwFs+qGnNYh69DUD5SwaET+I
Q2eeTpJNhJ6u0yR7ZsfrIGlN/Sv5VeiqX3hOFUd7ZoU/Ud3SJ9GyjpCdoMeZHoVop8DQwFeGRoHp
+YcehWYtl5HeLFzPm2ymRyj5+XREERK31rZWW7gL1oZy08eF9ZIBYgCAt1F5jkbTehmResXx90vk
SvxfoGxxQVZuVATbPzmRFkcwf3LylZOpdhoZntsbt+tQmo1cAQ0SlZUHx8/XfQT0jYnn3TcUuztp
bDTexCqTkADYM9hyZPwBAwUWcOngQSuKmwPNaJCJhp/hvKZZrAwrVkMTxOM292K+Jb9JdjMl87uQ
qdnXh/u403oapyizq5SuKYDM/YdPQqGT0EWeP8y8VZpI/6GyzKtWmCAuleCBWpAMfKVowSmsdDIh
2aQAUMWxz/vDLOrlQUuZf0B9Qe0vR262x7wwfeRsgXKHbvAYsLtB0B1LEpK+V0ai8KW/JJURZvbK
HML2wQIbaBbmYbAwjQIvWZqP1rFiXOKXAqg3hi5y0zd5hOr4qxvmaNG2B3Q3WkAFLgLH3/uRnx5G
274d/iSTaMVFJ4bxbkfL2Y0UdzIPTz+owUCK6E5Bbnd7zCbTHrl58jWQQLko4T7EZlwdLKQgQXGi
1tNUhrw85HiAEAsymE1pOcu4Vif6ktR6qMfv0ykIWd0HubEyW2/b5ZqNWgUeXIHbmO+RJwsWDT07
KRkpEivGnaAE6UJFD25K4WoF+pQjY+HQM1utFKllA2mtBnQbBUAzOjI13TgeghBgw4HQULGBY+UL
8lYXvNkb3+3KHFAQqKWPdd232yoV/UEfEnEGOum4NoCs9yXmDq4dWWb/CooSNzU09DEdTLNt8LdE
8e4OLXkoJ204TqDQBPVrFG28n5akAb72jzgDH+KNLAaXbmVn/T72uhEHV6qfwXPli1vlDD1liEei
CG92l1rIr6MNMszJn2Re2zzLaEgPZEtDq7wEnoWrlNeTPC+zw3/PoDLzHwC+yL4ZJrc9ZnmG55h3
zLyxk3Y2GNmrJ94yVWmkJQ89noIfJNfkigHpatWqpd0Xtbmyy0xseB9wVLCwEeDISkX60o6LndYa
PykCK/PGXHmpwQ6jg3ouNA7pU+wuYzgfTz1gNKy7zv6Lqf5l3WRXLqvwYKqVFiUMWVHMarCTboU7
lCir8wNrQRqyKUznaiKRd5gUJPPbut86I36/OW9QG/oZusm/oYHXi9OzUY2rzjGS74NXOOu8qsZD
BYiPxzwBZMGoWwGI1uIDjyITXbApcJqZb+xR5Vo+BQHPJ4t8CK64tuTfKsfKgG0gYryMmTWOC9l+
4HhfJJyWeSA8F61IhrNmRqjk7Z0jKUkOZDrAJ4Kqvj17a8YqoBOSnCza2MOBHd84oybPRmT13gq5
XiBRDrLZ4NwJOD55gcspjz1t23oBkM2VcL5s0syL3mQLLmVaVJ8GFClLx2ZzZ1+O4EuhaNOWpHb0
73MQxvKvuuF/ccuCPQjuWw88vJRd754dJZnFAC9GkWIO7JcbmbInu0FOThSBBrRzsIcBSIyrWDmR
jFnJaz1kYk9KEsERBCzumRZFULuHJMqPtKIdgwqINWTeEAsgaSrrfjf6TLQbjg3edyNTUnx8xDD0
O7RTpUmCkh7wORL2W6lw4pLM/Zk2bY4HcKy8oCkeU2NakARoXIAT6YHBRUsaihpNzYYxIlPzSc/2
e5wI3RGXKsJLuIJe4KiojkT7YBtO84DMSvtQVnq9N2v+3ICkxViQlgajKrJ1wlBGT3a4AX+oDd3D
9S60w+0cK6wlMpSuK9bgGnKPydQOWXtxtTICIMsRqtUEaEXdk7Q2CrSCS1sAc05BZ00gV7mCvpqm
JKXBEdmt5U0gQ28BpsHkdjamDSh226CFABVcAkh41hs9xeGVCkg41ZT1IsndoyA9FJKswvX605TE
8xNhDmDkfJV6C0v8FY6xgQfOPq/1ExeAiRHFe40CVSuAj9A+oVMEuIImmtS8omo2rpUm6NaAAsgG
67YsACI3yBKdpqN+pILOUs+yQ+7wV1pNhZ+WZ37HeQxSNy+srNDmiRrCL2JJc1MJQNj7YojBPRuO
333xJRCdbCmGXVYmuwJvnBdWokZSj9OrCVREYMf4Ml/5ScI2dtoZTxLMmk84m7DANfRIEvB1mltA
goCiXBko6s0nwYzvZiuiE4lMI5MnMw1feDha4D1hDVu25thsSYvmA2NtjaDzSUE1vbUA+zOVU3qq
LHKujZwKLWsdl04ts3f3pZNUMDlHmP1IQcMUgeni0YgCe5d50Q/LxflvAuTNJ96lw8ooABdIy0jJ
KntYdmlSXPu0H56aFrRfwCCxFqQkWVqCMLmO834P5CsNSAR9uBCNAGGBGrqoeZ/Zss8FXpY/1rNN
/Gk9uzQGKKamOHfq2WaO4NpucRj72FyDpDnbu7mPGvlBr5cB8s/hMizRG3ezlpVMt43oanRQK/28
zruhemSykI9zDEAiVI/SKpONjmLmtSaA6N4441cgiSJZ0LojUKlY9haN6VOJstjnVBjViaUKIErJ
8bH+1oRTPAaZFz9UHtpsSF47yHkKpI0uQEHXLrxsUICIrsm3Af8PKN/3urMuHPBfmcEPFnbZ6b8/
gxhI/N+dBpo4cAKZgue64GTn7B5K3XBU07Mjmqe+ksjncq4dCjX0JvNBykLrBj07qNrdpN6gHUjE
0LOXLe7Xk8+km+aDnQBh9tONZqJ14TvpaavGYP0c/85likabkvf9mjTk88/dKXpXglvH6euNBnD0
TeBXwUJzGwPQkgAjfJ+mWRGcSUpD4+XaxmPsW1SZSCUywEkdDUDOBWea1k4OzzCNve2Yxg/kIoom
qB4n7wLnIYPTbqZKgLbcu6nVH+s0xbHqx4oKB/Am/2Y3UXppeWqs0UWb76ygGl77pjoUVa4/A98l
v7QhfgQkJ7Pq02zQ5MFEYfUzHoduzSwzWYKaCDkKuoomDIXTXlmcmLrYxqoqLFSD1gE5Wcm10pA7
E6WZ6LDGNx/k7unBAhvroqazXVoD7DZYTD+UeU3m9MswwCg2+dCSFCTD2X+woN/SHJti0ZIUZVqv
w6H7yzSHFoyhInyOqiZ/BDvZorUcNMuHXa2vbEBnbVJA9T4nSmukHWqDImhjpSXfgCPtm5QgEDTL
4Nmykmg39HUHvgQsfdMMcEwmj3nt4KauRP0QNjvemcWSlCTjbfSQ2pZ2JhGKse0d7l6A06eQHVv2
KJY2UiNbFjzrX1ATYK6DBh1dQWH0L1y0yKGJuHlgjqye8OVZ52Owt3AA/opOHLExY7Ave1VUPQLz
aMT/Kr4S/28WInDC3SA1/ZTh9C8BPedrDNCwtVm0qMWPXXlChX+1Rl9c+xLl+iMzgfrpinwyjQwZ
rrNe3Jrimj2ZFgr1U5k2QLscrOYFhXjGxnEqkBtH2cDA+/T7Ouxz9KyFxUHDw9kS8LrmozkEzjYw
+YiOajdB/2SaroDpnHxHhuxcOJz91QLjsjSb8s0cGFsWdh5dY83ydo20m50RKYCZwG2XEt2pP4Tr
bqqqTncgog9WQYVi5NC0Q9AoZEaxd0S6I5mtiv5pZqkZLXVqESAhDU4b/LSAab0hExKBRBKwMjYg
IlkJMmawXcZ7IlgjIIXe1z9k9PWf16QmQ5IBSC7Z14HrniPe4K133do6UJo6X30FanFxk9J6Br7y
3lS/6SDm5S7XihFnZl7/itMtlKN30Y0ZU2Y++KpuzAC5jjqZIVoHuHHuBh0oCJHF+VfOcnvnmHg3
H/Xc/Rp1uvon6fsVWszdr7UmjC2eDf1VORjuV70G/UJT5HJNviDV1je2bJ01+WZBhXpgMGBsSJvm
eAyRZWpvyNd28GjroWJsS1q0kjiroQNsJy0rkMatHB2FEcJri7VVgLmxjmvk/1mkTtPUUYBp6B/T
AvRN6DZTJwK5Zqyk8LUdmZPh5HPvTutYtXjEKO9GDh7wwcSUK4jXVg2RZWUbJP7CieCWFJZEdfvN
moQoEJcLYmMhTA4r6zataRsXWrV+3mxLYKkvk74HHprS1p/aXmkNo/BuOFzyqN2UPchGZn9LWSAh
guvSZ3RhucGzTLpb/9/3J0aYiEX2pkATiws2chTQNC9hm+E0GY3vSKKP9UspzkAqkd/Schwuaa/9
IGnNgDlhxg5b0RJtZDEQhWJnP/lE41PfNv51zKTzhQEelSInHl+GdSDzZJ+C5qhUFBNZAYIKGnIZ
Ix3MQSIyK/AeCEIKWmttDRQasuzN/N0y5WFyms1pSSazLChtcPQIPBINFftOrQqpCRDtOPWzLS1d
t3nKG4XOZXf2VVlR24MHcMwbq9CRk9UQuvYV/A1TLLJyYyQGIs8bXj+tPmP1qoWCdiQrWv7Tipwz
N7z0Q7d1VF3p/EUjPuU/ydoUZWFWlYBi5PNbSV/S6ftKQklf3VnverxZ+Q3uLRR2soyEJVB8mziL
DpWyzyhlfEKBpXXOQ318RhsrXv/C1FmRsh65fW2zcRU2aMpCA1OjA8QQ92HSdiFKTvC6FSy7UJ1K
WkmJ4gbhPlIoG9jHqxFFrVsyLhPbPqVO930KpbaVRcLOtpP9+7aTUlk0yCbebM0zF6RRg6ZNfwTt
oLZvc2Ad20XSHMj1T5+hLcbvZM9V3M8/3+2K6CEPzH2jCoV7yZsjzaRa/ndZF6LTHg+Y6LNTbv9f
vn/ao5D4HRRJmq3vNneonplcSrdHBZBWo1GKx3hs4nV0RZ4sfEIS4DllrvM66pmOfPFYbPvcBW5E
mSV4tfUscGbjEqrj5fSJBhTGJUuTRfGujmKcUsoyPFhAoD4XbAyfqhAsWUyLNpVakQhZILwTJj4D
EC6CiKjV0HdSRCsv2GWxAxg5uy234Hbkv4q2/isPnfp1SGWOvK07PGsePkcmsvJi1TY4gFH9fewM
9Bv1I0qdaxzgPrgObhyNqNMnaeOduUkr/i3udcDGG0H8c+y9UwWw92Dxv/bL/Xx8jtIoWddRCTZf
uwFEqDoP8+WIyx5NAen+C0BxYuM5vDjSQHKaWVn4YTeracY/radY0or6dYHmeBOUnUsjD8XVMUN7
B2ptY4eik+LaZJa5bMpcvoGCbI+7nfdXXo6nsmL9d3DpacsQFN4X/IXJXh87kPvqYbCtumyDEyXv
QoOhqppbWzPXoEjkeG76TTEm0RsQqjg44D/kVef7p99j+CoJGXp1seqysD8LtLKeBzVzBViNiob9
B0c4rFuRjExCzxi3uuD/EZ0fgwPo002CHvxgS1URDFdlQbqmLWE2R/dQ7EOBaa9ZHvUDOr7m6OqT
kEnGDdTBf34e8sho7znCp1viVwB2wWvvgCI7bKQ+hjd0hX34DDDFS3Q3W1Z4pFgGLqhkdIe9FDUQ
7vTY9q+87YpLgMJdWpEc31r/atrdxjPATgFAIq4t8MYSodjENPdkR4OD69rS0oHVX8sMNqD2LDd4
YeDL2SbqhnHfj1oMYBfsRgqzR1+H53ubaUXxTZ4tjLivL7Q5fYxShC92PAbHycyVw47pYDJIOvBe
LVrui4eMPRnozcF3JLgdtD7bNy5IKe/kboKeiCK28HylHDK70dHCy0FrmbceGtY/o1BQlBs4myqI
nMWsAJJUt61Tn51HA+V7Y8biB6Gz7hzmibaM68T6qbP/eKzy3yrHyNe88tMjOtrNq5vE5mLoDPMn
aslOsWztb6K30q0P8J5dk2f5F91qv4cqQq5VgBbtBV6r+rjbo/kTCM51K14B4bwthvJvvJQ8WYDw
uEYl+gTiFmTzozTHTaCWJOt7Y9iKEYmQtrfZlYw1o2zPZZxsaWXZqCgzOgu4iKL1D6jNfx8Gz7Iz
VeHvH0jDPtW0NKsh2EYDu965oRLtX6KMEVo/0TLzf5R92ZKkONPsE2GGkMRyS+5b7fsN1l3VzSZ2
EKCn/x1lT5OT30zPOTeYFAqJrCwSUES4O85y0TwvlpsMTKh/n6pHBj1JN7MhvE9Q37XWfiYtfrhK
DKswGOUe9fNy70wHSLFha6Cb4HlHU48nuqm9dF+P69Y8/ewzD8/eFyPnNS/ONJ9Zz7w+0bycbtlU
/YBAox2AHDJm9mpGp50BbX0rmM8LazyP5BPU7QLVljIvPM0+Z6ibNkakBOrt38fnE+mWXoP+Ps88
ShToBBmYvhdVi2rgcsTVZ7E62omCJBuamNkLBDjBZJRkn3/0GA0lzh5jWT8zPIK2VeoB1To28oM4
3oPlSvmYhG1w8EDUukTOUn5Q1bw0zHQfwgpbbYfXfKHtZSo+xiapHiBn5h4b2xgWeh1lN18Fd+h9
GoCTOYcq5dlOCg5K1ywX9yNR76i9z3xQzdV7fXB+t/7J5uSsw/Uz+aRp+fkfkUBi/08gkNmuxVCI
DppSfDIL45fKviiL94Kx8+7xNtAeoa2enCCGkZx0Cwwrv1oZipcEpBO32v6vblbxKcYafEvTEsKk
DbTGMysBcSkWKkTd7NsK+YapN9uvViNAAW6Khvw8u0E1rve1yzyN2Im5zHMQw10NzF3dItPVm0XK
XF18Fqiv5AtUa5RLd7DKDQX2c3nmwi5CvkqG6YFutcODgMBcRfhBH0ho9LvMKFcEMgRnk+B1Drjz
5JJmPANS/vdQEYftISZLCql5RHbLcDyINu9xpUxNfYiKLtrkxHhSsvxl0vYqYJuIk3hf470EDBWU
V6fWgJ44QzWc7unDYAAusCzxVgewWv0DT/luIyAIddKjTWeCMU33KZQwoPYJpZvzgkOR1pskAUI8
GMvPsc3KWymy4nVLnbB8TfG4u00C67PvVfHK2jzcQRt8hCoLBitqAc0kISKvuzV9/PPFyJz/uRYd
E8Fom3HHBiLiWkW9qGwVjiifvXcTR6gX2brG3rYAxNEqkLWB1wpsw4rNbAszD1AeiEf+GjnLRSro
UKada52awiIIrIM3GsHO3ucsULeDmYnbfxqAIH29Teq6xKYJkd/QQ7RYH3S319FfPo1cDVshdvBg
znub7dB+C4GJK6NdjyzOTTcdSqRSACEYzI3ugo+5Xv/5++PX4CzLdCi3CBCrjse46V39lnnZ23HP
FLu3Q+8+xTVxqkG2ebDrDkmuCaksptu1PnQE3xsYSMSiTmm8gtgqeemdDmIPofEjwNuIS0IG1Wjw
UkWsjB6NJnDXljTtveTxcHIyMG+5DLjPizq2c/2ZLkVjFCR9vq5Pm8vVdJ2b40TtNs7p9tpPMStE
fTXli4gWA8rXUAMQhEl+cKMS947SgBawJZKXvIt/xC0Lfhjlc5Sw5qsFaTtI9dIRcimlWrsJNhd/
/mKxIbi+Mgl1iDddmh6EMF37CjwlojgfahTB3NvVi0yS9AavB9U+jsDWH5cI+ab1GPhOXbrfgbAH
ETa+RBEGL01Vdq/ugJifY6aoWEbVgZ8OgXtksYk4d5CDbj7l4kPb9OHC59yszPeOq8cAwAvk16AN
DowxthMGeQFMI9oWtt1skEhyXzuZoTR8kgcHonqB15LgmINJ+tZ1LObnGf0JoaBik6ZjYS0S7ox7
N1TjnhbViLef0pJbe+proz5g4+pCQbdFloLmv6aAIq7KUM0Hxy4Latwtp4WcBlj4hdeHYoXLj/pu
1zWHvG5vKmobtwQ4RJR/tzTG/iGXK1TYBtmqzghSZIF9chCHBdOWQJWS1xdbFEU2/tmlHyuIJYYA
kuh1tA+pgm3eGgqnbym4KYBfPZmBlKsyGeMFcSk56YMeOPsUoMvzWRU063l49tGtugrxyd3icGXX
XW9os33d2zu9pjbpg6gjVDaadmiuymowAJrDya98tA0vNcoH1gYU1JNLLXuya/v0y3VMBuWblgMs
UYcHqiDbjiR+8RSFQeEnQ9L9ACmME2fdF8hiqc+NqD4UYOg3xEKZKF9EOtEcfNBDArNd9C6U3wMq
oU2E2pWgKtvTRL64Ava3WHilak9hSs1s4+Gb2IKd8zno29baG6Okx4jszz2VFl9xHL1XXpwCyWP1
SHsm421Tgto0kEN8H5tQA/OoYQLK2aSIY/HyCTqLciGgLPPC7A6CYbWnTgaX9no0gnbT5RY91pSM
2wFp3QNEgO0dcwZvV4oiOyR2Mm0yxI/Qkp0PgZdiPx+Q3we7dJQNJmo3/hrB5Z8U27mvWwCwIAGv
m3rS1fBsY6AIx8vUtFrOgkT489D1QheuF82LWefm9bR5wYtPfm7OQxefd/6oF2e5aCb679VTL054
4XDR1GvNZ0lrFf/6qmbjxakvZl78Wf/4geaVQXbr7v58e8Wz6fr2Sl0kurlJPUBLIfB99eDyQLSI
xEwi76M4rPBjrGygcqES+h0A0WU1kW4PNH9qM8d7VVU6LhPFDYjKWBtolYeAOeHA3OqjAD585wjr
l0nbeYMq1Mbq8+XVgOjKcI/9zMOV3QVh+S0o6ZeDB3phvUYbmysaWVvkZk3kuFBbGQAI+wbtxG7d
Iz2/0d3UGV490ngQiUm6h9wxbyKvrt5khISWEpla6W4V1RBoxT/mxupC+VzIAOqZcGvAyr4fuxTM
MiOv3qoBGKa0LO2DHuXJoqSe89p2UQcKrmgjk1ipfBm7w30SJ8lmsEYQWwP+ZR6STN6AFrC8yyDe
eD50EIPwbdL128ouhOdnpPd2oB77rl3OtshhH25dxgDbTi4p5H22KP5sfTGtNS8oOIQHqiLdEtd8
iqWNCoLIeIhtVp/atBRIzArn3YgRVCgd4AERhhnv04R/o1bkvocodF06qK7d96pqXlygQCulnHcQ
DnCoqLdrZEb7xfx+N2uAhwJPHpsoudHvePOAdtajEkHKjR64WgBP78zPkhgRErzn7GJL3bRT5Tq+
Y3KEsD056u65JUsbhZNmsZpteqCZ/HRLHwYxDFsLbNfNKgUx20OfqOrB6L1iF0yvpG43gphp6Hq5
qM3M2pz7PJMLN4eCiPZGPZbcFtkd2FOgB4GSMdCWORTpzjbKDySs+fbclS0rjrULlXtfO+m+bnmB
wDPXraBg4FQTRdq0xtkzIp3aVmWkfI8SYxVEon8buLPRuedUEcuvIhndV1Ui9yoxa1DcA1AKNBP+
g4nh3IAulGAzkVoQeEzj7+4gNpFAlSZC8vWmQZ536w25eClqddQOSoYZgDrQ1ppnxmaYPKIeOPGL
ECyUkkY/SdO85VIEb4GQNXhpOH2oHVC3IJ8mT7R1653phmKHLS87sUzRVQv84qN0wPrC+6p6j4fm
pZKx/Ak59l5Z46aIEneH+pkl71T+VofIxaqyHjeoNG/eUkTVuWt23yQes0uzINnBjGqCDD1CAXXW
fRsKRX0TtUyLzAzlogqyGPhhFBS0SRlZS5cNyY1Xg6oMpX77WAovP+CVr617BGensbipQmvZsuHO
cVFlxyPA9CD3YHgIsEEkvOyMWwVRum8S4i2LnlrdTWOBoLLJUAiGlzPrmwNx4DywjCeB4vqdVBC0
54ZnfjjJ0eCN9S1xkZ0M2kWOChYguPG7OlOeOjIJV7UlGj8CjLK70yNCQqDtww7q5JBGDfxlnttb
qghej8DKtujbYN9DLGFDBqDwEFNwmv0IZcfmy4zAOmSAyWvRkbQFcrET9qMet10EtfzOzu4alYV+
hqC9PcTIaSScP5m5+iqFK6C+IOwn1KQMizKE5vt5EEmIFRKg3gqE3PYToW62y5u6X3iTM4+N4qQG
8qmnOqxOH2xAsfRMbULq8s9ncj3c7fVa5r+dSa8WgxXq3850dhDIZv/+m0CK/8VRMi2oba4htd4c
2HQwUEVzbgWgLgLN1NTXh3N/dlIoI79wL8ZFNzbxhUXPuvACwdLizLaQ1PzJRrnPqpik0GRcogA2
DV8gwRru/24XMTWeh6qJ/snegLdpT8soX5E6/MQlaviRXYG11w2wamC8Fa0zPHhNPByTyQ5WnfEj
aOJ34NjHf7JHoxweGhQjnP27JL0niOej8sOMWLjIgP73YxO1Tx0EuwCMtkKxJgwa2+c+6bvu2PU5
Hm66GWqW6HYQwB0U5VrbaJ6KX8NC2ViE1zHY/OLLeecB7a4PNQ3qVQUieCBwwDutbWcfTSN9PmOm
om9QO0w358+iPWtegcKNoJB5kzfBwzmLjSdTA23afa1z3tqmD2LKkM/dC5uIN2FvNLsMxNXgyflo
iqSGXoTXvLmgklfcUqjYrtgN7nyFr+2szejKtapkm5l1++bVDnjmUTbato28Q5LoG4I57VthISUY
EBas9aRKqjcxjDb0w6zygYz2bdk1MUpT23xdJEId9AE6yOO2x09C96IKWYa0y1BYOIAPARVvJQza
ClQ4+m5Pf03UxrzygNWXRro8T9JGlzbgBNXr4Slebjj2aqDWz13xQRQpb3nTE+xswSsPWBUNVxIM
XQth5hnEdjA8H0Az5i3asSlBRd6wcBUWkiyTtpSAnzU8XPXYQy8KcGktgylknqLAaFO5+dFFCpWt
POhj7SlYq9lKDwMngcp749oqRRk+aQc9wR0cAyU5ql0Frcc3ptPIe9NhP8GkOnwIEdYLczTak8bn
dXldLHskbZd25Na34+B8VLwzXlBcEu/dBnTDutsCubRCJgxluhCZeekoIFdBwYCCmpy5ErfSy7P7
UcXeM+TD+OSkF8xD/qF7ekFu5vZCdy2kns4L6q5RgvgCun6+XlSbpkULFHPfQ3rbe87ZjT7z3z9l
7+GtTS969Sl1F9JNycWnNClqnFGRc16QYZNeleHr3z9lHKlgkcaZBMO8CA5J3n72qVBrgF+DQ41X
1oO269Z/2Ibqeuo8H/dccIxzbqwMrxiBt0PRZUcqFOF0A2rGx5AdxFT5N48aop8EU7LEWC5YLsv3
3rHZrmoCZ1mldQWVsPInMrV4GsfjeJeUCBKBEO297AS0faH0DBFYdLe4Nf6aKoMEoPxpKrYDP3kn
hjtA9/sdaLLKLb4Asp8PCuVw+7KS3F5pI36S4BbVzag1ixpk8n/5E4LsddAOr9SUMQW4DCruBjhH
oM6FJGjuF8QAOnqixU4b/AyOuPuDxxJUk+E6FKiUrkYv3wy5U98C7JJvQZSEayKCyNpZnaWssmrb
C+ABown2NCiBkWLg7RaFnOkvo549abmUCfAUuBkn/tlRC7wMvaMAu4ogONWL8VCm1r3Iy+q173oU
aCFgGtvEXiUmEzvwY1/YE4VCAGQWxc6e7KpB8Rn06z/EZNf+nR1Xe2RpXV+zMrUo3Ystg+40l9NM
1DTidocE0QTB/O2iuZxoClJQKlq8OYB2NgJL5hKkf2SDYkd76SbEXeJdqL1rI9reAaHTnCZKkcCL
IeapB9wWJLWIL5lbQRvQqcRE1EungQBQPJTHNisyPKGmpixbYHntZHW2sTHHcIWvdXnhGQXjEeET
tdXDhbJRODtNvvaWrugWzC7yZZgjOurr8YumnqSnkwIBudH6zoyWoxRiHBdMjd1Wd5UzloiAcNPX
3byw+WPoftgObx+u/PE2zR9N6fzyR5gkXqAOtWrijYLU5U54o7oNU2aAzS26LainbrVJH1yG+i8X
pcn+bNMuyoIMdgwCg6UemKfh7ggBcCP01rMtmxYdcvLcSTfZzyu1Q2HeWoD8Qd0wvJkXqmPbPcal
XM0m3QodKqBSSL/mpbUdktnpWpG6XeiuilGEAjEE3I7HgY/nVfSIPiGVU1atZd1W2/Ra+hOWY7xz
QFB1nJd3zcy4ibD7+v21aE9hA9gds/Him9JLG+Aj3yBepQBiBJzIrENvn2QCeXPUvn6zFdnJPobg
DdD2i64J1VdcGrFPDURpiQN5Nwe56bvIRa1s3xggBpGsPzZWW60jK0Xtm9tX0HCF3qnZ0YeqGfvQ
BzoOxekxcLI2Ir1Jab8BPDMikEf4vUwKa233DlTKSglm/aFsNwYypndDncbLHFstUrJhk0nwfzOr
T4ivm82QbaBBXhwubOnkM4LAzyxzdtBu9YSS1/auhWq6CS5b7CrVwnPB1mbxdvSzsjHeieAfwdCS
T5U0+8IZVegjEOGbeN+B4F34s0W4EXhfGe0DcCh+BjL/8LBx+2jBRIICzci6qQGLMSf8mWNAwb5o
4s5vNXpMG9MJtWYS88ZIVbV3UOB0w6dDV5j8PyCZDrkOPzGAIBgj+BlZFjWvwRA2j0LFnLS9dyvj
WZNSatLJZiKh1C0Rhwko2ka+0qMa6Tz7/ZNtnuuxtD4EGSoriy+tDTm4dXD63ZNTz0izLy0yqcem
XgYFV2gYtThtCRpTCwUhy9GVdF1PFKZebnZHFFB8Kk1ACpjUtugIvWUg+V20JDNXNnQQ3GM4Vs6q
mT78RSZyzkGejTEJTZDqlcYqCewO1M1GCuVhh98rVnyBJZbcQ6gq9fG2Ux5HxFhW0AaNnqWFx0/b
4BEbfXSpYf4os670kwpoX5PV8bpJrOAQZpm7+HOw0L4mTLOYA8p9CCJxwj1iu1cMhIDOxonRyPK+
AcIFCmcoqTMfG0k+oOecfSau+a66njxx/B2bPpfJlmRR//QnB+wdkpvRpNUxhwL8ApmKDj9MPFi1
cJp+XFLWouI9ddv1bKsQwN+VVXeX2SjczLMCuMQ4oc85iPP8DIRrwH5Y1rk7j4LywPYRDp/Cce2d
YRwHZiQPcWwmD65rBbss4iUQVujqgYApewnFcrqabUZffKdtVR20KWhrALnThRNFSEd7OeeHfoht
kJ+gFZgKxu53fx6um/YhyiMUu4LX+vDn/xGj/5Mv40iU2TbYAZnjQX/w6p8UtSxJiKrkXWoiSmtN
0OKyQwomKCoQAnVm6iIxEG+jlspDW3UQ1ZiHA6Ei6rdxQ44IXSyhhQR2xqbsl0Niyseot8XDSN4R
s5KPXZBLoGUI8pt1Kre6S8jAD1bjAQA/jdogrH0EFxq4sSLvpGelRemuk8Z8iQuZ+NpU5Fn2YPE3
3dHnGRtI9M6rRni0LgUBUDYSuFCKtq1av8HG6ohEaX3UrWQa8bL0IeFpsNG9s5+eovvaz+nLjyKS
Ne6yxrguBdhjSkRu3i3KkKQXzSuJym7fZOa4bEeXvIfG+MlJLe5pFVW3o0JwgvUdeU+Gni5q0BMf
AB0TzynNt3odvayJksFNIJ+dfN9bqaHWiQJh7Jiw/GgYxQYyv3LXgJKBnLRNH3Js8PAkmLBpk/N5
nh7Rk/OCGo0/zc5Tr4OW17RsmeTOVjnQHBvFAL0lxArHou18hNeMO6Pu+KEI8V/UA272PVSotrTi
JlrTnNOdxxL6+A8TG0L5gY8tov8l7T+8/hP4dZ9XKr7RpZTVxByL/JK37R3U/83llXoA5GqgThL4
tV4N/H0RPWh7XXC9SE15eijc9INiozYAVfHaKRTU4mUaAa3p5Xiyy8neT3b3b/bZH6ngC3+rZ+Zr
qaixNRxhrMSkWv0P69sZi/Cxs355lk8NWb7BPQEqzhHuimuN/T1rqE4jEevHncb1pq0EG1lHEUoP
jyxyy9dmiMb1IKi1y6MyeshC2vjxwLPP3x6eg8py7REgkPOQEzDoag9QXRwRVfzDGgVNluEgjgk0
o3f6FonySohqTRuObMhfUFDo7HpiyGg1dcXkNmi5yd8uFzZ9U/097axD6WInvgrwHgXKZ84hdn4W
eoFqWblMUAe5CrUQjDCq7LZiDxoErHVftDx9MLlFk5toB34CM0QIQHbijcgut+PNWHit8VjldrgF
LMvD7kqVxt79+4G5zgmJ6WYz2yGXDufECgGXBPRpb1cCLEzNPtKIQc0SpktGgglqaGtGMm3Ufd1y
i1M/SvsEHYKAkvRGa8oneNcD2YIXsqVj1elSG/UBaXaMgAyeyzq9CRMQNWh7MFE26AmCyq3sYii/
TxvzeU9ORsprP4pA++Of23qrnnEj84XTO6s/7+HHEtxStQTeLiJiKgoe626pqGkvEhlXHGxN6FeG
hNqUFRg+qt/AqwfWWuDV5OAr13BXVlpAJ0L39ZAcx/qkW7gXdgfXGxaxHtUDII78Naq7KFl+qO0A
1R8piOvi6Yc/HXIqJ9BB0JsLlKwGS22kdhHfyNLDIfF7vCbi/s+FHyd49Voglw0qJETPNJk7USwH
UKZoN7prNtVwsPCT9SMQoD8E9BQEoq3BZwG833xAcL5a5gFPF6Hxe7gVLTCB1aSOoj11/9xSUALz
8Ux5MmRYbzxw3exHi/SkQIzdAf94SI/m2Fp434hrkH1PTQTzimVREbWwIFSIqud5vC6odaxQFueX
gTRXF+OoO/hrfiHiByca8+3FsJ540UcW0u9BJHkQXBdWT6cACtA6fxh9RgiRdPvQY8i6/l76/Ckl
WOM2Tm+/X83Q3VL/IUhohisrr8PF2IA2nFLb8sHySW71gZpdcEpqBtr30jqbtD11rHBXZdjrzAOQ
bbMmJq1ipQogm1xTMRuVxzA6uYfCpVGismBaGQXN1X9w8jr/U4Zmu1DHhUykZdvMJNclkYOwU6sp
y+4OmFsU10Nf6pbyotn23O2xkbShC5Arb5myJnnJPBrjaZmbP0Ko6aDO8ucou1dsNcI3i4Ri2Xe4
A4Y0ShciRWqIja04JRMR1kDB4tl4L+bgtjfd4OBHOZl5zxJUMY/FWnf1pPjHL8KuZldNWvOjUx3a
WDh39aRL/7unxyIJcsFprHAhYI2XKhQhIlNxqw/Q93jHa4HcxbSw90GbDQeEm0EFCvQocjYdCHpt
kP2kpE2+iuIHynHL72RgHqicy/EmVt6IwnU6rjonMF5xPR+l5yZfRlh/RqZhP3V0fBrtKB/uUVfe
7zgZwbUVu90icDOCckNlHr3cM49XXVDEqO2fX0Ct600Csx0XewOX2o7lMktz8FxUtQZkwCWO94qn
AfgrcFaSY9T3IBSm/bDuPAVMwhBX72ZLV2Fukme7G8UR0gr9wpBwc2zD8YVIIPLgmQBzYjov1c4Z
Mqv6boY13mUHlOo7A11KJq3njB1B+Na8o8ZhjzRK+ewNcb8XuQ0hCEXc/7g+iXW9X8UOCJVoYO4H
gJ941LxiEIIYoh0WQRc+OWW9ohDX7lwaAxudt4+hSbcIkjqvHTgU9lbHYgAEB+c1BAPcsgXH9F6P
xm68i+uxehwa1CSbwORor1q1ajsGINx46kDCcddQlUG4Ou+WZmxG36mjfKi0s3enCKs1qnmb3RCi
YMmIqxftUJgIkVDIndyBLDdbtgLEsuWQYgOTFQ/UtfOHRkTh1inMYjHbEFhIFrYpoXE5ueiBUSYL
jxFxZ4mo3kROQ6CFhPonsNZ+aodC5CPArgXxPdB3Hz23iq01Ch6GNSgTIx83pL71wXLwCk6+LEDO
wn4HYc4Kr71IgZngunUsqCDwenRfbBPo3MmeS6ZWrtd2uyHjYl9FA9Bywz6dfpijKhJcDgim6K5D
6nztjSV0yyeWuypswAVkA2IOVQz7BeVFHA/o1xEFcAcLf2wwpN9RsxmWq4iyyA8mkq7YDj57L82x
DWvuYgL6FQ5yCL8sU/OpUYa7lMVY39Yozt8YkePtOxWrQ4gwwcbJ4uyOpMYhtKCTFNZVcuzHZWdy
eezspof2Nlooc/7V0jYAbBA6ZxaYNL2sBTAM5KN//tFB9vEqjsJA/OXSqZ7cxI3T0eMXv7pmEO1Y
FFn0hDKP7JALbp0gprctta6F7o4JqH2iADIWQZ7QU9a022zImvsURX23YVgswjCWd0XmDquiYPIu
TPE/0y1tuxhtbCjT1NJdtFbmPYqiXbGpRhnsueNRQcbVt6ZuA/j4ponrZK1Hu2YsF5UDBiE9Oprd
IctY9oCKcxQQjIxvgozsm9giNzWzo0eR9um2LDq5sGkXPUZ1Ph7tyv0eVLkvpJk9B11t3wsSHpFA
MV5SE0qPKVRSfd0VvOk2FihSVrpbI12E6rxY7XQ3ivsfVW4w0HBi6rQiiLDd/bn0uYfw9HAPndGg
3RXBRN1Tdiv9RMgGO124XLkHW19hfbPo7Tx77sfYuW1r+5v2socGu+tpEietryC60u4ap2fpCcUr
jzkDOVgYgLENqkHVHvsoaHwQq3gj+PnTsQY5gWmhyAnRTOgIOOVboVCUZQZ9szZdiUp3jr3JARXV
/EBkjABDo4oSGHTw6AXEy6LlPF7k5NNKysSviSfrQxvyDeQJgJaY/ute7NT3Tup+I5kDmvjfpmDg
34DPwOu1JiPIDevc1ZO022/TODBUqSKmkgIy54LMrpTjroR4EepscQbtrMIcSLRxkkSdTlgwxtcd
+Aag+FKARNmVX57BK39s0vDZRLUTtBpEferCqNsjgzZsQFud39fBpArMYvc97cSNm5XkJ9BDKMCK
8s80CyBcnhkBuJYRRmPY56C2aBCHHLfptULhxAN3KpTH4Pr9Jiq+SxPmvEZ2vsd/mZ2iVvBTVzpo
Td3BzB0f+2hvpW122FTYavUEL8zuylaUvNlDUiEuntCJ/K5/GH6WAXLpoFbnXyCQWSja29/qilug
W2DDLY2yeI8PBzVG5NiftG8eJZVfORaoMnpWH83pUNZu1/rS6BDOwM2oTsxko3tnF4Wqhj4P0+E+
cKFGBfYtaz1ktFvqX4r+fVhttjDryr0DFLO6b/X1BiJ59WurBoTYKlBCnua9mkG9eg0sTr/Qu7Zq
vEl6Tlcdqgpeowpc4tPFyFIkBi3PKMDFXA47oyndpYXLNd+4YVWvz+fhPDZ3UNUGrX4IzGELhqVl
WAn1kCG3x4zqST+pBXsv3WzuAFRfPekXJ7jpEeiBNUc7y6YfTOw5H57xAOID0FQ2ETjAB1X9ZAwb
bAUkrefkLzzrum+8tkDalCbiXQQvnXWcZaHtAJj6IauDNang03eJeilI3C0LTqzbXo0IT0LzeA+t
qviEXIC7imXQPnZFE/gQOYi/NQiNT1dXKUV6X07hxUhkYB76qzea6b7IPBNE5QpPhylqaYFwZuUG
YbSMpy6dtuTzgHJFtMTzBBlDOe3YZ2/tqKcIYF3ipBpWPbKAe6i9gGdvaoWVrJdqoiTTYYhs4iGb
ScXOUYnOPNgpxK603RVWvsAfyHyjxy1ddn2460PHfP/pub16H8w+3llV1q+MqCTvqajuFS3ix8aN
zRNI2oAkn5xFDRVvPhbDCYEx8YgbA6RG4A+dvWHlijL1nTTkS9EhBRJZUblQCjikZngxeG5/RQ24
1EkVho99mFobKcdiZ2OvlRdmezASJsBSHjqnMEGFm25pWz/Z4smmW9oWu9CxMcLi/v/B989rGn11
eUa9npEYL1kWDctyIrez47G/jaHbdO5N1HUsqqxtmkM2Stv0AUwb0ZJMCPLZhrjxHZ3U1foiUkuS
xyXY65B9GdjwFGCbuG2pEW6tlKqnrPXemx5yPP/pIFCwCnimb+dW8oWI7S6qkJMCnQlqjIiTHi3A
Mk9mWOXLMUnabwbU6KSRJV9OjVymwlvWfV70wKT3jdoMWRE/eRkQcQ2N2G0bmNwndcux8UC2Ms7y
4jmPQorbJUuh0Y2uCVHRJcQ45QbJivI5E0GCm7cI13qUZbbacIgVLfWoHYC/XiKIu8hjgLaLzA6Q
TcWjsMQ7NX5zw4iE/FB8B2OlL4PM/oJsG0hLgtR+LFCruxlAmbXTvl4KZlMHtbpXvmU+2I/V5Csn
X8+rnP+A8tjXe1CEzymH2Acnrmt73LwCnHQtiU0v6qzH87MN2exNCUWhtcm76KlCuYEPxtz0x5h8
Vklff4IAGV94zor7IQ2GLYpF+q1ZDdV9UrXJwumc9tOtP85TJpy9y1PjkWctMD0Db/YUj44bBq3e
ZdzWyYcrm632Ncb8dsSP9vsQQzXArd36kQyEb4HG2aaEgEwarH4mKCC/gf78SRKSPwVl5O08bBNX
2m5BWkyQ/FvfjRGehLncdZ5zBMFidOiDga3AapTcGaz+1ULWiq360Ijv8pSx1Ti1wuC9sCjKMVor
WWnCEFy7nV8DboPUIWdPVtZAUgQSqHGP6Kp2U5HZ/cfrrff3PSUnHnMYSOBNbC0pNM+v324tpJFB
pl0Md4RGO6Ts7T1gdfZet8jv1mxr8RFAPJRv/8l3dpvn/3/ZUFyNtAGodsNJ5fIsL6ZVxHRfi4B1
iXga8zZYX9m1h7adp+n+WUJMN+dxvcxZVmxaTKZmADJa6ItpF6E1zc56Y134nXtJ24LgLjfDZY7k
+L78+yHFG8O+b1wU0UwDbaM49ky/ffQIwJj2bmifZ/PVLD2gbbqFqmYois39f503u7hAC56lNnUg
NXXTZpWAlWtxFt20K+5HDqBzeZ39B+3elQQXwknEYty1bAtBCc6go4b908X+iHmOJFx4zqke8v8j
7Uua5MaZZP/L3GnGneBhLrnvlbWppL7QtLQIEtwXcPn14wimiqX81DY9711giEAAzJIySQIR7s5x
rB2rDYEHSbOwN+xXYB5vvXzAQ4x8c+8f4/A6C4KsKJCPWfBSWVryZVTYZj+S5oYKO1n5CnhM8sVQ
7sgzzI3GrfIsRZYsRA49wNpg2skt7OaTLVG9rH5JgUThmzFApShWrDpmxb6xyDEFML3l8AB5Luzg
woBB8BSnP2ekeVF5YbTWNbCL+AJpbtDuqppSHzV9iyS3zWubBx8HaEbQxrcZg437CM0IEiwVSgyM
oX6bASYC1BfFMZay/7cbrWkSdk/xy0KT6cd//5eDvSoEI13PwnmRabj6PbbP7keT5XblXTPDwhF7
v8qkk/6IsyDEPissQcKYODsI4oldHzj5k/pfxltygOcGHjhpmf4YRgnuOftMRbthE2MnV7X6NcXY
JQo4R20HqnmBrEThVxLfBhINPOo0wCFoi5qtoLsifTPWSKKnQt+DeqQGK0pa60iB5d7V6UfvatcZ
2/EKELnZV1aNdo6GcQ1EQqstKA6CPBvbTKwzWdR4UJlYmENpAAISeFeanwBHvx55y1YUYqlLWK3m
TZcgH8VJTz6GipNzTIyN0Az2HIZcu/oVR9l6b71JYXi7DlrmKzJjjY9Q8uuDA5n/OWmI4maRJez7
zAYI9arBE841iZvklHvyM3jGUXIOphgcmeNIrsT78qq0UdcM4Ij3WZTLDvrJXwZQRwAN2UdrOtCz
gvI76sD8ax6k6RWZygjF/Tjoo9mK4wI4PMteVX45nHNHQ/FwVsSvFjYBi9RFGXwHYRRQDdg/WeU/
uo2Iv4yGBiI80GpfoTRmb2WZpoeWhbfpOIu+TR+96ikW6ZlnyJqBDOQRFMDhYx95yWssDAhiwh01
cjgjJ1gtpsMIK3K25QhIJI1WXmiDeNesDjTaBM2jpdaQv9ZAZdYiiDrfApmPCyix1eoraUjUrCqI
NN6PATtJSy+/dGWBL41dhisHFS/bSQdSMzIwQYEeWekWQvIlfelRBLvoB6s51Vabvli+pqAsSbah
kATpi2OKxwc0zRAM6oLmGSK4ZFB8GeY4sTcrfR+Q0GRts27Txr2YzlY9CXo/v0Y9e5l4J1PLsiX9
V3hOmCwhoqOdurEbX/CX7Ok/GAjLcJvEpdjSSa2abuvSvnDIEhCmZ8KAxyr7h7KW1YwC4kGUQQfk
jf4ZKhVglZA9J5OaCSTOMvs2tasA13THWu41R/TAKqIxbZ4dyjHdt257c5G/U6bgEf693QaIZhv5
FkDQxi39QxhZKpGYBdKH/kmqSuOPNhiNyKIIO+gfddY3F7Joehr5wzQ9la3cV9jiLXwm1yPzD2mb
y2cfIocPooQOQsmt4XOhofoDd9Nk5xTF8BnKNMesYO1zDqjQAy8DKHvYYvycQr/mH8PCkgtwcGF6
pVbDFjAZggDfJG6F6SZnYX502rJkyzgoAIPVu7CAXCC693ZtR7xY0ISpi9e9V9EOEIxWi0w+mikK
CWkk6n6YRLabgXLFBVvS4Ljn0QXbPIDRbOM1yIs6qqGeWYBD3W1ydugNsZ394I2FWFYzhM0yrYN4
TXGoI0B+jOYBudOfLZUkwuq9F8FPIWTbAMKvWuTZUC+DbfoqEjwH1X/fb4Mg/TFThJcRju1ArQgu
RbUdo4Gu1bNFWZviQD5q6n5rpYl8nIwgiI//tE4b/mjGoHrzzBG/c003joIV1ac64CsUhJRfVNnf
Tvh9unGUibP/B7vRomdAZLNLl4HIoBu84ss8neHN/RkaD9uwzf5OhTcAfQE1uSLsAFcYUgEdOxPp
7tmmHsWoGVAQGjcUR35huO4CdJDDqjOR8RFaEDxTrykqbepV772CC74fAxc8WqHIQJpQl1u8Elpv
+OJsSZbM9U1zCSSSfu6LkV3aEcrelCJwSvtktbVAbT1Lp5ngq7XeuHjpe/C7qE9/93fMJo2agxvt
eoCMk7EwD4APmAc/ApXXMq8yvAwmAtncUQYRzksxPjmdwMYQxRqqjHuybxPel2FWDFK1vvlB9DPE
dVOhkgLa7X29mSlpiNTmzmx5fLU9yOhpQA31LQgoqKlBujH1yGzNGrKdgzzf+e9ibYX14gCbboB+
+zifVbW9c0rZXLt6yJfC6SxwjIvgxaqDLd1GmzZIt6xqgw3dbf0MIvWD276Awz4+p5APmu7C8/TI
64IXANC2PPiaMaN/ojpED+8FWpG81irD+Mug6kUYAqV/r7/CUBn3uS/YGuU8OojW2afEG9JHA5VC
TziaGSCfBYw6mdQU2lAtWZMEKv/ePJEPk3oXR04odUeutLODpSwiZGNi/inXO/4MpJg4gVkAfs9E
+iKBLHyInRXIaFHBdKqgfVnjHtjj7D0Ii1VohhC6VqY+RKoGkD1AbxMh5KM4u05+s1PzLcChxJEi
aNFpObX8nW+6Ggh8CjAH+WIx5q62Q+5qOFJTiRGML7NtEgPMbGvGcIscUF67idzxbxqc/dMKfpAv
kSr4inw5VMCytnmSTdQ8DUDbLPzYyQ9ktrqXX+0oX5JFDXQ1yu3dLMut/xLYcPT6osODHOUzIhJb
FwnM9dDjFKTMIuFcDKvbRFrfHbSmaoYDqiLWoNkpHmM3Y88KSISUl/X6bpnSNScLJNX4iz9a89j/
bV7eljoygZq/bHUz+uxB4oxb8q2JjfSccA/VBMpdA++wBqYDUpfKdEb/CaJX7SN2s/LJFc2ZovDS
yna602hIjCEKVDYRqjd4hezYtLStF/LN1oLb0oCYJs+mNvTHwU2bS6caCGUGCx21TpskLHUDb+bq
SS5ZfcmhxlEaYb5X+lbm1m+Qcqy8+EwRU3AQJu1x8P1NNqLifzXNLUcPCRAjgioa103UlENB3TQ0
c5m0o4ELqLXp+lnn3S49XeH9ghSSdhVqTEtL2+K1bxuGoYtD0zR6LHn37EDCBkB05u98I3BWg1Hb
b50l9WUBcZADhKestwI8hjQJonrRYyZNsFp+drEv2BmNt/NYAjywDi6Ro8RhyNTgF+Mj+z+OQAor
Z0hdtzRPqFrKb3Pm8Ps1JjsLuL+0o75fUiStST0rSVG6Pk+fR94/1XTBOYR607LUncYr6TVHHSBa
P7n4ga1tZ1KmSDE1EX3TnY8G7nzv80s/cye+JwpDSf5TyGJQY3qWdWU9NMtZ64dbMk1UHF3z0M2R
sEa9MPmoMeIhO/t+tEPmFdR35AuZuTfNlJ16D1/ChZ9j909L0SolRCqOQEA9On5ubVoOegsZ8vhR
lmUExD9OoFBZgcpew4gea9X4qWsfUb0xRZBfsf9f7AT/2GoSNeSPou/lGDoPs1tG2snu/P40uwod
knEo7gRuRy1PA0ObgUsk5sV2vq5elM4KWlL52mdRGS4t9XmdEXVM81r0efGrqxezT3Sxc4wj93H+
s2TuAT7ZANIaN29B0SVfzBZwSZNbSBor022Lpc678ZNR5PaxQc3dkil/0TRsgUxdf4YKePZSYAny
i7ER2xKMJxuazosONKPQUgW4y8NGzLUX5Ad22l3aod3tCxksNKvvHjQc8T4AH18tOSvTTdAx+N4H
GhDQLQxZalsaYGqUekVnvToZtAznWPJHLnJV0B853fkhtoSjGf8yu8Mxas+trQS18DGm66rPgltK
ePTL5mL2Zns2LX/hOUYCqtL6Y0M+T4kO0wCzVm3W2cc/heZ/mMkGVLm0rNzMy85hQM8b9f1VO+So
thUfv9xd4s4caC6tmiJNuYIWmYsKYXz2fqzZgQMQ1dtptUeVdbxoud5fqWlSrb+O4JSok3y4zH69
Aq0CwM8jfhiIhfRxfxVIxd/PT21k30BYkoEr2XBPHLV/gC8NItx0RtIuwmEocCZiVu7Jfm/6MC0l
cAzGvgdfxp4GaPYUPdmyBCiv6b4Rn7c2+tYTzinIIE7vunKqtQkU15p8dV/YT0kyBZAna0dw9pua
vqZ4G/fkpxLwfkUZXuiNi426gM5900NbigU4teuhYW7rVYL7GYBFpVHj7RdlLdCCQpOquHKsUFTR
acWGfLU7QqcqV5NDNRmiJbBxwh2B3tXELn9RoyLWDlJxnBvzd5MG/ECKY1m7n9s2rDeza55lBD4g
Qips9lHvH5ejGXMwzeUNJHC8FrW8tZ7hjUdCmyWwa7ltPZDEYteAE0epgf4DHKvZMnPq6rHObAgq
vPvIpAHyNdUmTvJdFXnnEYqkB0M1eWCBS5+61Fi9AL9rZJXBYerOQ1No5oUuNn0Duy3wIWoY22qr
lqc5uIubu1avN6ljA0CIZyq+tY51QvEdDt6oW0SRW6xK6KHjPbzYGV6EujFmh0hPUleFhwNIZ1wk
rw8xOPYdmWA0xh5kY3Y4fiB8JDUNZ9DtatmuMl3AKMlHWEpCWf4eQn5yeRAb2RqR++RrHJugYTRQ
4VAaoKGESb1cmdT7k/kvpll9aqTgx+ne2iB/lpll7Bps1i6MddqqMvTiFZWXuI9AbOW7aVV4auT4
Iso4BW3H0H/TGGqNoWFtvHSOl6+NFjy2fpsW0PWp2W7QMn1aCQDZ4hWCWzVEF3KoWko8XCCMYJ+K
pr81oA8x11HtDQvy0aiHAsRiRXamAhswDy2qIXE2OjRygXeOPRs1VCUrVn2rSODrh8miAVqir4sI
gb8vPjk1CNHuUKEF8nvUu5j6qilC/cTTUB61+meWAbWxIBc1epPH4PHlG0PDDTsKCv1E/ilOKDvw
oR+w4Khq8PtwPJDPgcRWdKBIgWOUAKN76BjbVXuIGo69L8gGugM24+B1cbKm2dXQ6TygYiiwoOgw
qAA19h9ecrRj6xlHCpiXmeM7KBYaS4oETbJYDgxVBq2d1eDT8aupkZ15aUYga+/8ZCY4hsqgInie
48nvOHFzYna7vPOTCbFEpA0j62myQKq3yKUNSv0lXvGzM9fGpgc9G6rr9lo+yCPQkg+oR+22QVzI
I1MN9awK3ARQsdfajzaNQ3TgoW4B8nT0qAiWFE6BtGCIHHSwnBeiEUiP+CAs/zXRT0AHtaCYqUsz
KZIZXrPJvKSZngBBgz0rqBUu9CgYW17tRrcDGY6Vo8QMRHHPjq0da2tIl10ALc4gbOVzWKRiqw1l
icI9Lp8TXoxPA76fkMZ8njwJXhEjuwYvjwqAdml8AkLhB1koZUJYUaIEAi9Jk4W66mlBMnH23x8B
Tv0sA2jZoLSMb8uMdWcnS3GYphoyqelCMMIwFdID2tlB1B6BZQ5OHBrpBd6Hhw4Kj9hY/lpinjiv
PY/OF5hX6Ht1K5jWVstQzKAuPa8gdONz30AMnpicWB8Fux5vWTNL0x1pE1E6USzvwSSoYmcXzSKT
ehRG5nss+WlJgZ/d4XaE6rbgws6j+gWnPqgtHRlHcVTgH3s7KJ49r3jJiMzl3Z8bQ/Gs4j3TAVtP
z4HZdVEk4Y75sinsbVVjC4OlmiP17E60+EprZrGYbepNThqf55A5DlYJckQdfBvvi9GACxGc2zqF
GqHhyTnb5KRwYfXGjmnm9Jlm//3HoU87LeP0+FXovmUDmhkbpYE+2P2J7HOWqyYfahuXgV7qe7Lm
5gOjKDnr2CqPE6HobM/hM8moWrBuO3ep6Z813Ng/+YO/TvXM+eLJwNqUWmpsyYyQMU1z23qrtTQ8
OA3YIcg/mMmnEe+hT7Ueh9Bjxa6C/FmWg+QG2jVnhvTpE8/DF9OJ3S8eQ9FKrZ4VnWFcGJilLsUY
Gpeo0X8UTiZ3Ie6DHmrgM+NgQQ7QVRGTr3XtBmjubMDu39VNaAL9WiFeGgEfb2F2Zurr0dVwZqbm
4ugQOSzqNsBuVLEBzeYO53ELui4qIAdoJ7XfR6RlLq3esKJHnsw7Sc2JjhH4k4+DMAvwQr3b5Mzi
HG+f1KWGhqdIsrGjKJdxNKiSnH+7xryQFeJkzdIBaMigCdyO2rAQOBVboxgxX6JiJwAfcQfkjeua
X7oMr2xBrVtnIXxrAN0D148RdCwoohxz+0w9CqGeHNLbUmRSkxWPkfmJ0LGNrC8FH5IzoWmL2uQP
wIOtaYyaEk+vXTb04XL21UPrLhvO+Xb2/b4QCKi7s5G5W1QhgvVNIHWFovJjJ31xdCVyN0vqtlow
5Avq0jhrK3EcfZQzOkPqr4bU0XGQ131s/k8+JCRuc2lacxiGAM/+9xX/xWIF1FZSlALiQ9BqOsP+
u8rkufGadpPzCDA+EbiPTdC2i0hBrMtagIPM6d7SPGs3bqCb4E0zcP5lQgISUt/8ENWhfBFBkG1C
KC2uo8qBmYcR8OBlv6BRHZRQjz4kiXvw8rxQA1LfPbIO8ZXidaNC+Z+JvTQNOnhNmFaDZnizD9MA
bIBZAyIuD2QVx1GDxBv1ZhNFHS2k1qJoTT4UZdRHXTUZJEFFGZ3rwYHqsmpQHpEjh/5UsAa5OXJV
cbLArtU9TT4pqj3gR9bBtwq83bEM4DjPiI7EsvyBVrmHLjB4iA7kzxVb/jzIMwbC19o3lpGGH3jr
8W+1GCBRGdbZA0v68pwB2LjE/TL6BvaxdQYB4M9tluE57Qrw8zIcv3IxXCjAi7AhopkBqqsjXy/P
hWJuyCUEzuou+Yp30fzCB55fBtXzrHzY31LBqMhytEXTtmB/Ia4t9b9xwqs/SLFAqdye/GTwt6Mt
nsnSIrgaYvb6ENgNDEUq1ihXH4aCpi93cR4/5SoRTU0coni2rx13S8npeYB60qj+ZqwSu8kK+1+z
9KS4WLX3tdFEOw3GyuWUwoAyHFL3tTsMeGjG/iFzvPpFOpanGHDd9VDK+gUwiABpIT4saDQBp/Mj
bjXLgSdjs0Rd7IUVZvwQZHnzArXpfmn1HttRrO4kcluiDnyFpCTOXEq+D1EqXS7GmptHkoK8t3nl
JXsc/G9odI4bnQYPYnJOjV+AucMV/BTkusBztZH5iylKheKB7K6CGZ7nJgWp0GS2OGw9uhCzpsHZ
fx8rwTQohb1NbXwd/hT2L65lN8hIggEKspCj0y/ssYzWM7P5H1nRZ5b0u+FSrWCqFWhAK+ifETRf
qPnsIZ0X6dWbQDoDbK+u55/qWoK0OnOQ8a/TNQi3bWhBjklwmrqgLwpOZAsDakla5B98hjfnFU2+
hbPxbwheiu1k0orTsJpMPYNxa1mGZb6iBb3AKE46+JR8s8sXQFOJY4NtVw5uOtyszdaJj+Q01MhA
QeSk4cQZ/zZy4SkUFm7/f1ziw2pTl2KjEDcDYMyTDdQRPxH8qOSmD9h6mZ54k2lPRV1/EgolLtP+
j/4/xNM6+fs6iTVW+xKsqdBe61cq4/AK+JeDXFK3Gv3Qmi1DWekwTmOgeblZv89D5cTdKvM8NZZs
tSoc51XnK6rROVZdf7bex+izeSgUkWaWhQtelCtLaO0irksvAFyyTI+tagwni+NNM4DbvtfH9Eg9
1iYO4BzvQdDpHEBuMZ5dGvBq0Jks5nAdNFOALvf5ijVdfc4t2W4EagpQaZ/WZ/JRr6/d+ky9egir
o1ZhI6gmuKqhnldCyXeappfj0YJ0xX7yzatQr4IiMU62AGq9G5ivQR/DS32k7dXHmAdoBl3z/WNU
Pmj8ZNECTjbq9sGonVLfUdeirt/69gFo5uLmpSFXahGqzZzKPnhJj1I16jqjXoGDFXQWyz5n/ZKm
skpzoOShVpkW1JkhFkA5O6DC4dlVMpHu0mqQUDIuGNjplRNIbNApamAlAjnalVy4Hd/iyKSGRnkF
qgxm8uPspzV91mJNo86m+TSqYlNk2Y7BiKuQC/vDX9dXsYGEdjvYx29x83y38JOd4RhyQVedB95j
Z/+8psANe20qJSltYQqzWnfEXmA4Db4AmVes5URuEKiTgQ/2oNImfRKsUDayxp8zHO2oHY7Um8x+
hCLTPKIZYEozSsiM9y1zDqJM3EOkGjL/5KOQzh5edU0HxcV77N1UMmk+hYjQbbfgtfPbeC+KMFlo
oH/D3ss9s6ziKLnhH5sPvs4P99xiU4Qdj9AvgbwW7s34dTqW85ynuX4FG/WaEPXUMDMXiyrKzOPk
6yR0VvCKAlQ52Is00igEVrZkWqo4BaozEosmlKtQrm8qxI94RgF28G0eLwootd0If4ZAs1cdz/KH
DHJnW7ev2hMz42ofiSrYM6lZRyNu7O1ggAhbgnV6nft592hKE7UBWeq98IiBcJV18nOOulMw98Tt
t0GKSzN05s8G+oWm1/eoO+w+uZrStNPD9GB0ev+91PpvOvO6L9BPtxYZuEZA8+j5S47P8MSLoVnP
HwtVf4qiySunj2XYyFjVdnL7WHWQMRQfmsCVgT9rn4rKfbINxW/QmScotLhPTWS5T6XSpjEKoEyT
FLdtJw7NxzR+oTGKinE+shYgElxTAA3YZb8Ck298pYiwbpOdZuf1ki5CPu50r2YNoBLF412WHUYP
tQy0BkW0Stjd7aGqRmbTQogxwunqfBUnY+EqyCNI9aiPOxiV+eibz0iGD4CADOArAZEzfzOHAPvw
WH/kinlE5+CClgES7Xjmg3ZFgxb7e4TdymQJNKC/6VgigRuwxwrH58AYUS+HOBvKOkptSSby8/U0
MMehyLj+X+imDNT4/4ZqRX2wByAGqoQtG4MuCpd+r9rGtw4U0tggXCsnhhYvQP8mS7qF5EnyFUIr
1xHCxj/dEiTXY8w46gTHlemn0d+Bp3+WZaJ/QbaRLUq/tV68So6rdrSrawr2KIAWABQUfECuCUKz
e5MtRRnzHRVAok51ERdJ9OZFcXpMuBuuyF9V0BAxhGtfhopLKD0mz1Tpo+eBtzZqE+IqOExKXciF
2mM6fPEBqm1wXPithRrASkORO37vQ/7Qx060rNRAao5HlIuNnzKwNGKvpB+MBARMKCRxkUptsgdP
sx5iLXNfWF82LzJdJsogj7T5Cce5wUNee86LH9VPbTcuupJnL64eJpckL57JapXLHMwVcrvVI+4F
6UsnIlRkuNzcV1aTvYxJ0mx1cA+saIInqmETD1V0TEYnvyS21aGm2EnXLl7+rZWvifwSgjlvmSin
lY5fc5b9rIXN03aRglRtIQepLfSm0ncm1SY5+xLw5KdC1R3ZgeXu4rJgC11VKlFD8U426rtG56hl
Ko+FkeZP6YhDlQEpQCf1lkCCxig1Fs1EBU2kz2SGQpFCo3oCe9HKRDeTw882b4EGVezRoxqgUTLn
ef9oTkvRNFoP+PSfvv53ayiGPygZmk7uHQxfcz80sw85c/cwm3Pcne9fxP2LEAY2nS02sKd/EUsf
heLqEY/txWT//sfcLVN2J4iRWgfPAFMZ6KubI/WoEa4JpS3VUI98xWD7m6ROX2fX3dR54G4qxeFx
j8PWeWUnBAWPZ/yQUcwVQTHgNorTj6uGev8/vqrwV5bhpfvSa/5jOSdNXFCox93a8PRuWbXc/0tK
vPXkffB36/JL7lf5FwY+gJXs2/7B7o10j9trsUv0yL1mQ3tJu/okHLmpPBOUaFGByudSU5RZfOeP
mgt+QY7ve6s8GJuirKDbFCXY+q3EPYIjLvsBctmnJOTyW+kMXwfc8P7yM54sUGconvDW0m8CpOjP
c+NB8erMRBid+y933tmkXqsl2rLDbWzFeMP7Bc3kuRP2i9t8ENTBb4OFeCma2nCRmOi4uwaZKKCP
YB48EPZLZk8uNgxv4NYsTzpeRZfkpihms594w3UnfKDhhWwZWEBSCAUmBIA8WEn8j2+duiletR7E
DsJO/TWylvmr4XnGtgUDyDS3zt0btpDmgtI8PkIiBxKJaq7h41QpsD2cd6i5ICeJcGN0/8rGzP9u
G84DJAijN+HwZDMC2HrAaRfD3dUuwJdjs+/GsBnCTHxvZW8vi0Y6l6LWoQ0HQt0VzrqWeHD2eKyC
4dfX8dzBwal/RX4wvXDG17Mr8OFXrioT6YWiaDDQW6Eevv1+9mktygH9BC8R0HH1rxSXlngqu6ab
AeGDlWg5pV9w9HP3ZZ7KYre48njrCPa9YTjxNHHcgm1LP56lb9t44Ru7eo33I0iXKCc1rZZ1/aop
HZAi5wHeFMoUtzEmO7zwe0m7uY8E5+0Ld31jNwUCHrGqgMk5UpwNDuOzWej2TjqOq47Wmy5fOXzF
gZ7/bMcSX16zaSFgUSkFcCiLJVErjmS66cp3c/5Zt7h3HPKiRbVlAU2WygXzSyTFoe4A2sbzPAdm
NhCgsQKU2MbHDpvB+pqBi3zpOn77MMdC6usWCyJG463mxn4ivoCOTbyqE8gG+4p+wEQ1/KFHAbI4
60Nx6ln3NYLsHsQd0XhZc2tkqH00aZTiKORPJg1QiKsJZx8BF923IIIAMV8gTtLFRplln1LFZp/g
0BeZc9WtlAg8RSRZDzZ8lAn3ng/2rYXG/PiRB1688jsWnqlxBfj7VoalFxubSdSf1UMTbotSBHsu
a4aKqjx1UDYpQOtoNvJYeVUZgKIDXTYLZX+wi5yZa93DZ6VJUxCNf7ABmG+RWh2RJDPMSgIWIbxT
y4HZs1IgPT44fbvxTjSsSbOBhiI33S3zAnNvmP4zVRtjC9I8lR6QT1XQGuuWnvWoxD+3QESfKST0
u+GkJlj04jAH0+ig4Q01q4zDXAfeiRIHvQLEZ7GRBx9EVKlKnOImadQizvtFKVFPWjF3iXx+fiwU
bmJuyGcSAONPw8Bc3qIDr7UWcT4CMK5WmIOR7Th2eL3e3vnvF03V1T9Mi/R0k3SduGYNdA1kbv8s
0NE62/ppgwoC//NTh/fwvMeooc5zjbcUXGdeuWHSZoupolJWP2Nhg8lqFsqkgbuSyrvKy/e5IfSF
sbv9VbT5YRUk91F+hy2HcbFHrTzgYKA/UlNYoj8msXUzhxxFYaLg6zs/mTSBYu/MeaUKOi3lgoah
HbnspabvaRQ5iNslyPyTbw5xi2EZmm5+qNVvLW5BAxd7KJknM1M/wkFGYP0je+r2pfHTLBu5IZ/e
mztWR92OS2B9pRsWqICocRskm3ogHimP/+gzwTN09F7/FDlPrCy/Xfeu0+C2AfzCDFEQEP5YN0pC
9G6AzNkHcqR1HYcWTi5+m6+JGA/wSK1SAn40rTLPRcqo2vUsbSAyx7rEWKKUDVq7wqhPQxGYGysI
/ibX3ID6rT7NJvUcNaEuNL4GXAA17WqReWA27+aOqNYAiWoIsJxagC47B5OPzHkgxE5qAcrAdp1l
pbaK29E7VMCV7o1OyI3JS4mXkOroSC/5XqXYjYDxkj22GYTvAua3G2wE5ZsJZftaMS9QBArru93t
B2Rk0Dp6LximUuGpavgfC4YlFRDf1R1TFTGVIdeCV2tQ0LJjIEP/6OM87EimB6EqMES+jwQ4/9t3
YNCaQ2gGNShozra5D3lHHNe6S9OArkkT+3jvHgxjDUyO84Y/5WzZZvSj9vtvDaRLXjjAKVvbyrr9
gB30Y2InqNNVEbb2d4sixG84egiWboODmqirg4MZSrnKM56+DoWn7UzfsJdkxqDKPNaxY4JiXU9e
TQEN0qEIf9BgNXTJtWbIYKmZfthEz63lgk6zSV/JlYNhO7HA7KCB1164wYuD88pzpHCNdtHjLaRL
0m2jQJAs9bU9NwRUA9Rol4LeyR3lEo9BqGmpykRIIYYbiTT1aqpR7GR7s6n0EKw8NZLP7K8bc6nP
UPxF6DEkE/vdgGwgjgJ+Icq0GlAHzQu8DfmocXv7AaUjwYmsiKflQ860DzC0u4UoTOQi+LBQh7c/
ZxJrATNQhuLybFxEpsiuEG7wsel1g4dOxtVxMnGKFKDOsrzFVKbEca6KcfwU0goFcbBWUr4NSTd8
7sDFgDrT5CWvdOcyih5VUMpf53q91oZ6hDQFzOFXGERSnQtv+79wmi2PRavjNUuU+SWyA+zr09g6
JL2zJ7/NRQQxH+G/1XWcHFs3EyC+zCEqqfCzseOZm1TKZiLzgvRmvBSgdJ/IvKpY7AsQ5z35vSif
MyPdEo5WAiIIQrDan0C3tAaPzGbTK4VjyxfxMvZtfjAAPsNbbp6uZlob16i7bVa1n4LAxoEUUdpM
NLzUNQpwDA2or+cJ5HgC5Lqu1EBnFbIIIPe2xXDlDhpy204J4YkGpwkfQoGm3ALAE+Fk61eciRz0
g21Pk8jtOOAjrvzu4hVje6ohFqdFQ3MAJ2F7Ihf+S/DtZ/gJxMzHDZxsnEiMW73JPpF1Fzf7aICW
EpqMllnj4HRVrWeHPWSYaHjqznP8Vkwf4T9i5svQ5bU4+URrT5+LPuK8DPdestgveYBa5yLTN0aU
XSO9FOe07ZunJh74eXDsq9QTwJ9UE4Rduc6jql6T6bpO/ZTy4urY4W2SiXq3M3fNaVIVg7Xb9aW/
6NRJPDWOOo6nXoFz3qMBrTur08wt+UPNiiEZRyE9tHGneRyMMr913yfNKwas5ouhC/D2p5b9MIVi
5sCO1qVLCOGiyii1th98U5fCAdDFh5lntkikI+MfIGkvmj2280BjWcJaGth8TiYUliyoeWHUUrk+
MudRCv5/nAuaKA9Yt3xnolRn3VMuJFb0UoA2gLJWOSfaZqJ3Tuoa+A9A19YzK/Q8QNFcTSbfPw4U
CklRjyCqi5Cqq4BA61CIuSYYaXo2AXYBmZpbrytN6AenzeSThaNDgFij6FvItHiBamccT9R4PjsV
f5/YJ4b3NcrDZpqYAyx+tWr2omvbOK/bs50DgtHFXtityJYD3w5NCplkPUQ6G1DcFhXlqmvW/EcE
AWBgDJUv8TXI76ol4j4FFjKS2XoKnJzvixsjmItl7VVLutZ81TkuQzUrkPv4c/JR/x/SrqxJTpzL
/iIiQIAEr0nuWXvZLtsvRLenm31fxa+fo0u5lM52fzMT82CFdO+VINNZIN3lHFxK+XgOfPL/GsCy
d6HG9kNk+6fZWO+yFBHDlmcmAkugfbm4pKIui4GHtO8B2p70gEtfhzQfBUeLEej1+GTi1GdWdb3j
SMfdkGYVaqMRObSXq0X8JMEk+KQOFZxBRzK8ui6Zk9AE0eR+mpfvc4zoIFM5YdQbEgQAtYwhBWUR
LDuRSMv1cFTz9fB3JiT7X9jRXagrVu7wjysWdVQhYKyu5oLQIhjcON2hjtS858W3FtUUKxC3rbgN
aGgBwQbsLz54GZVWK2iS73zVEl6aBgOjUxeANQ+1nHEPJIfUORGkIjWEoCg+YBa17MaEhihx2bJa
2Ov8AWnlKzijts1qdwD7++gfUfEN1lZreWkRMLg3TbwYc9tg38DuFwdA8JT3XrMYL92QvJB8Kdxm
l01te5JFZIAg4UBir5nGo+gBwVUgV+AbgPEuCU4Mn7JIjHf4JcIvT6u2w7SBRy169OAjel5SG5lN
uBqcq6jM4WJCJXabvKHoabX35rA/dOC/21dqWRPYgYh+pV+yJcxRL9/l26XCn7Ph1oDkzNpiL+vE
2HpSlK+h0yJD3FkHs1VWr04fT9vWaJw9GcTYIj6iRO3YOUv1SqKMge+jHAzvSEMrzaY7YfNvNKKm
VBQsHsp1LrTkstjeqXKBAkvaap6ap7rCDjL3v5UeYL4XAmGJOxAEgCGn3q9jkaAQrWAtUG9ZiahE
X2PXAtfTM2Gs9MDEzmYRPxLYSqSAoQF8q2Fa1OLclMuZ9CTPMpAgqUTiPclWhBd1EYasn0DL6EJ4
PG5zOEvdGhUNWbiEF0A4hRca9tYCfPiWWlKteu5nO6M1F2BG/JxzM5GGzO7lwXSjT2MvEU1UDTgB
XThrkMYCOI1uxwEi/S6LnBS45qveVknbg9G/0UQz9h2UY5EenDRy4xuDv+2KyTl7eLOszYLq/nOB
s0gJPDl0SUM2fgUo01V4pb/qJuAMsgO9lFejpg8IPm+x6XhbHiMttS0enXbOkdMp8vtFNdTTQxPX
BAghcpfIrh65DVp5NSUG+pxnhsV5VRjhcWxA5KKX04tQD4l+4IAYskczzYv1Mon3yiK/vLuxvLkm
2etlqZcC9XguWxydPN4vm86XAlkjk3NE3PczjVynEveTazqIPBbz3yHHXkfk4/BuTGoPIFI0YzVu
M3mPXSBgGvoXpJLUGwre5qZ7PzS596WMXWdvxsNwIos6AvEPnWU/LJxSOntRsWsLOg9jO3Cfpo64
XcM0ED915wP57HPB+Fa0ZneiIbjptpazdJ+bKHXvuYJRJzk4uThq8D2AUKvzhpmDZeRXs1HJfQeO
/38zc9RqNJ1W+/Wi0xz160WB1/h+UX1vtLi6KJm1BoIKtgdQr6zL501oVfI5lVYMcN0af6RuI96E
65/6JCvgLYcTcM59UHd/WPAc2E1NEXlbSlRuWQkkCg7nns5Anhm85KA4BzanogeiJgT6vFnayxPN
kjOobyYz/aoNCnxV/8NCM8tRG94DjtFl3nIqTFPhJYKbjqtmyIJ4FN0rSca5KAPDAGonMdNpeyKj
IxOrWu3H3rrEUb4cs2XoFeWMve3wCf4Yqz/ot8KRSRIkIFl++BcDozBkEDvtuwHHgbsCDozfTEgc
QEjgxXYBnNMDMvdH5S1n3rXGmxctxi5zK+tsllX7tBQgpyUL0EEEcsjCF7BJP+V2mt7VNtCP6I7p
oxhpdQDqWPZEImTggmQeGT77OATNVYT4/05kqKQNReFc4gGgZ8Ac/TkmITW2O4VApR6sjZZRz+jV
FOr+bh6oWlzsJkH2CUAB8KkiA4X97c9deyQatJULTVGl+YWRngo+fSUR8n1VoF6AKU1Y7t84KbRH
Ik9bedSiuszImOWg58EWJ9rTUxuUInjm6yf71bhqQT2eJg/0glgf8V0h/vmCmBgozNzJP9eWHQAN
Pn7QaV1cZjGKUIUNEAfjZ16YsgNGVoSqBCVrK7BLIuTW4O0fDHhTmg9dCK6RlE/J3mrjGrDmYsju
S3/eR9PYnVdZ2qPyvgNL5pQBa2GVIR873xs4CiNlzH76z5DmiIEqoM1f0OF827NM0xa+YKbp32Lt
O3EPAKu5jx7HEYmJpTBGgOYhJ6xgvNj1yu9f2JFh7DkQZvHi8FkgDAkIKlAwTkgEY8bd2iW96zhI
g4zdMViFPsO2fTa8sqKy5AOlCVBKgM4V+NfUgWFyky1iuVmgZ9wssKYi3Kzlt6Asdrz4PkLtPt7U
S/HtpufYY/kt7uD6LkHncKvtmvJ1Tsp8z4zYuBiKExY1GO24bxQBDQlro0b6QRZtSKvlNKTGsebH
rinYE5NgDc2W71Pjxwen5/bBNXzvm3B28P64Gxl3OIY5NWqZVeoY5Y/F5QtAXawXktgcW0EANcM9
pwwKD0yUWVzYG8pNmxQZjDMMf7kySgBlmteAIp5NERgIAO9I2BRt8ggc1uQR4UPrECNlFg9iyFbr
vM2Te7MbApLNvg9nVJ4BDghZNA/UoKbaCRZQK+yQHlOzDdz97xoUXsJlKobLQgqyNv1OnrKqfV1l
+K+TDzQDPrQwQCGY2N4u4wEWIc8yZMLEDdhdjbo7AuI6ehj9+r1pcbALhw6BV0iSCEdSRKDRVefS
jXLsbes6PsUZcuWxMf6c9s10RmDF2yIWLr87szibnVl9Bq7ZdE4m4AESO5WSjz52yB3C/wciHvQc
FBvDg2qeEQsFe6lZARVxAqAVaeuoDZ8rNm1MNzReGAo2zHJip7AXcisiMwl4jSqEfZoAMIRjA0TR
sdiqk2ljl60NwIwexbmqaKL3JlyoTkKw0kdGd8yXoQiMvHBPseKdn4dkAi5E1+9pKK1oOTKB/9Zq
6txPzJTTHWqBkZGlhoBTLJ9nw1xtjQTzczlsOsR1X8hgYunXsTbDe1qMLlXUPbjYTHFPjH7USD9a
0u2AgC93txnqb4MOCAaPyFToHz2GiBMwVs4kMtkkcd9ACbyAFHGVuTEDFLdqKnAkXhBqOJOoHPCE
m/ukOIa+GRCFYZEhxcqUufVYR5ZEJeBS7oDqy0HQCzoNLhxzY005aqeQVvcWjvZyxxU5gSgBLL+U
QPa3kPlYBZ49X2ldpaW55gwOUPAZzG/4upc7Qm/Xc72JTXjrOmxjWGWeHVBlC+Cx0Rc7N2SI4vQK
0IoauHur+6qSFTKP4T0jbVQ7ySHhLmAz0ng5iDIBLJWRml/Cwj0LVddiopgviFkzPZjhjBq7pJ0D
qoSRnXXksyzfhr4okAU/Lvv1bJKoAwu9iqhxcgN5bB2oeHZ2rx6fdHSxbfkgQC1+dBFIOyHN8F4X
5kjOELOmMhwTBFonJCKuWl2eU09ZBtI7x4/uGxWhXWL8eIYBQAwdysIfbfXwoF7dJAilR+NeuHnp
rFpSDKhADj1kemlbkodWCyAYjrpjGuomrkoHgG24hPI6n2LgoyKPe+xZFRgM4GUd0XeoZqpMILa2
/DSiqOVuJJYPJa+tdioB8IFuIYpx5xbGstE2PhF+6DHy3kBizIw+KOEA286gSXy13QSuZmYC6wIj
ahy3/7PrvOUOmcLYAobusi+T9r/iofgskhFvWd4lJg541FItLGSGjXic2WXAeBvK8M4z8AtI7XL+
bKGMC14Fc/6MuNJ7b1GyHkmr5z5j3l4Xxuk6uTyaF8BhqJI6rR7tATjhs4H/S6W4qq1zQ6ChvZvr
mSh2x0/BYbvFSsBelIL2bUnicZeWoCTKl65hqGdTQqVuluw7sDD5kUSZY+NBjmrq/C4Ona02o16I
KgErxQXV74Warmhf66lqj6kSDfTwIoX+FX6YrL81/dsjuwn1Lu0wAlm7FOwMGhV2LlRvGAxegEkM
3U53Sd/HmY24Y/8b/ZIQn5Ra5aq7rnW1rF6mKsrHKOHG/vZKV9PJGnjr5xELHcNfKZ2I1wnUXObd
IORnpP7zgxZRjxrigKKpq1ZOt7axBAyIGxcgljQAD40E9/Shm0sEf7LvHQCCPrNpGp7wnX0iKQKq
PjhYiwjwWrx6axYn3yVekx9JawoQtE8oUIc3F6nlvv/CwBC4ibFdwPkWx2I6IK+HYaDJP80iBeuD
OkKTVtsxd8HJA0UpYDYus12ctngEFeSbDR9Lwippfh2CIlB5bsNHlqIiMlDGveA5UJK5m93XKbKk
eZhU3gkwxQ4iSzzfvbM6gnokXhRCWzBJ0F8TbgeBehCMB/Gqx07c7Vha4bFG6ncMECAqYiWoSEiN
hv7QMtOdvM1kld1upWDXi69jlBxfr7MKaSHsc1Hi5iLyLd0sQsaFNM6tEAYSMNAjWZsmbwagpJFv
CDnice8WM3PCEsAe/5zmyMYokXgIy6uuXluvMfZtjL9yojjHewmVU2rDiSS6XWrJ6VSWvYkMZ7Uf
1c0qZBl/MaOsPdjx0G3sWNY7Dcl3g7+nFRqT73cmU4fUqgy+xWQAMGFnuJ8Mayzv5kwW4EXGsEhj
/6lOxKEGM9cY5ONfyKCvX01XIlPaib4kLTgVyLKTToI4twE2ejURZEjNDmDFC94ZLf9kp1l3dJ00
2ubpIh8zHp+SWQIbASl7031iZkiaTJJ6L0vgnk6qQfZWKhGoQLfN8DojNVlTw7sxRdm49TkC9fBF
mHCjAlzP+hwK+w/RMWBGuNPBmN30O0u7eotE+/rBr+AIaLz+rQGLuSqC5ajeQE83VzJb+sGUuVHg
Ro57a3xl97EAsGOvl/rdNSQP8eenL/c7G700eAp/vJeLtBXqdfF9gJ9cnTMQ4a+DdBqm+8Lri+fk
vPId1REgAJb4eziwejcD4eUyVr376Fgg1LbtFhWRRlYH/QCA1Vxhq6JUhR1lV4DdVsGtqoZ61Cxe
KruNHtM0ZrlIY/w543fTbmR1Gj1lwJt6jIqpvDQghQwYb5w34BxFu1CU5tEA8cdbK4sv9pRZcGsY
1Sew3uH2u/hxAKXDIVMAll4ugIypetR0QFbazjYbV4zMFQqT4C410qWet6oH48BmgRy+j6WuEDXN
nCfwiaBOJp7kk5dcBqSMPteTbJ9/SmjgdnX33CMOq2xIMilD+T6LBiT2C6FtflnHT73P/ui0EVOn
DrzZs8F/JBrfaVzqixTywVIiLQcpMtuGZe1sB5yyUT0Q+fcVi3pQGS0c7AOOffKxW0YKOQAVKWhK
Qx8VDjhBogqyl2a5aingSlqeg/CbtCnqvGofsDWK6Tud6/zErdgL1gMDMlxOTScBUgdo/+WLAQDv
LQAh3EcGuP+1cVj8jEpjUEl8yH0wQt47dRyQlZbPfekfMpkBsUxN14p0iN1AJp2967ySH1llfO1D
m8V7EbbpxSsqt/g8c9YGgFLEvdC4zvMykCIss+wIwoYGxa7mcJ49R+QbKwGo4ZSH1W6OONLG3DDa
AH4LoMWzEZ/C1kXCsQtIsTCb47epBwGyHdnj1lNDhkfNrioZSo5EGr+lNeCLvCou7mlozHhUI93r
1Qaf9+sEeuIWtCKJ9Sm2UPMPGLiRbasUaZ1tgfLjcRRx4Cv/fztb/nLsVTxAucSxA2lTb0dd3Bi3
VyvSr6akSsnrT10nEsXGc5xkJ9X8Ab4wb0dLkzoGWg0yuup0F/IJG7umlNElBtMPD267Hhn4uYgu
a7dBYtdJIPb/e0vmGG++TERlvxjRXAL3IUbqUhnB+bmYoxFgK15l214wO0Cppn2pzRfZxUDEWmz+
yMGu9n3Clhq+y2aB08Ns9uDI6e8Y2GPOqB1eDiHOo09mAZrHIlqmNyMbf5hI8PoL6/CiQYqr2PYJ
6MQSUDxaKmNAjSYkT+qRZBnK3wBRYqpSmARRmyPuEUDBakjVMmB/cTaoRUtOJHOQPfXsgQC1q63H
Bf6nHDtCRMdjvMerzjbO1KxjUl2NBwcZ6JtV5zDOgjHDr42senjQLtpey2i6VlQgvj55WQy4gn0Z
AvUyN619p/gbmZcOOzsG4/ViuOOX38incAwfRZQ1h4ySUmOVXiqX0L0AHc690PBKQ+Ol3PcFIGjI
LAnLV+lEqFT6sCf5b2f+nD7AMXJ1AdeaXjoQS3MBZu7Y3AD5m99FdkV/wKD68k23Bi4FhK67HMBk
5J/YnDpgi8t4dLaMck9V0HU9DgfZ2A/c8t4LowF0V1yoqZaaVxuyIzUJaUg9ksUzaG3xf4E5VBdN
PWq80Y0DMTdlvH2nKvFbmW7TOU0u1DRT9967kYUzjy+g80PovKlqtDfmpM+ZiexzNwS4ulrnynCd
6bfp1woVsYp8QHo+OBwK7OhRHndD525lc76PvXlaFfrRP9Xp30k6g2MT+UWPqNP0H4tise7VGoUx
nPu0xQ5IoS3A297ed13YzvDoYgwgvK3T4YV2JSMb0tqTVwVLApbjvpIdvCFTg4mkHw0vPwo7fyND
ycD7jEDAHzq9dqa03WUoZ4CDPEXWUCGupvJ5tQnl53rwva+ZvDTUsnUK/l72fV8kJ2AT3+QnkWBN
PGrr0DvP/m3GE+USsVD8CXCdHyh59S7U5Lx/793KEsMFdAMqxrVd+avxv8+l5c3xjCc4CujU6MbW
lX6+i8JqWJ8a9Be+PhnWpwT93RfqgWLRs4UM2v1kjP5ZPw7IgEyvny1r/+aRIiJwhLU54qRAgIXv
m4qw1y53GGoRS+dEMj8rUlQ4UOE2faveiHSckrMf4GuVB68AI6gmXEtNswnAoeMe+AKeNlLEOT/a
4Ch8IFG8cP++DNszvA5jFtAiILANahv8eLYiKkUBNBjtMy88TCovEYjzKupq8XvSAvsM1DH9+Nkz
BuepsI2XSCVEWg64CGTmoS7Ra9JdldpRNDwaLohByBE5xtOPpoHLixyPPihZXKDv9FcyMiNHpJL3
HZxnWkS9DzlZkYgatba215NKBgdZ0p5tPrp7imffBLUpbF1Jsdz54nATaSedDnM3vI/3ONsBQP7X
sLy2I4WPGucNXTCykuTkdOIL/lmf0qxydthKJHuuhhFKtwERO9UBabvY6R4sCbxgMVifRlBJfpKg
ZlGWJJk5fwLBrv9Ak4tBJoEEVeop9nrzqbPA69XEeAMN5rSjAtYU6cF3XhqB5hFn1i7oO+AthuYr
lbN2Q4ooWtOAQ1NVwsI5lu7doj2nvDZ3a07pyqnIgQu/KWJXAtAQxe24P/deZ6TGzrQqKAHVb9z6
lJu2iueHIM6LG2PX5xPKcrw+3JIwNgXwS6k7pE4I0AdYNiDrW3sLQobGTmuuFiIh0OHn09R6Ky+D
JmfQvBE3sor77bb2AElPilIdjKhHjUkHIz0mZgckYVxPIa0Ycr71AOiwFWlbeicnHJDqFjHg7Suq
0lIl99cJK9x7RGnrPTYD2aYh/lLSc5fDtTLiEbuqTACcAWlATZ0q6Vt7mlUZMtusY644pJ0I4QaZ
IakX55zoImirB4g2bPX0mPlw22xWHYnJYAYR48X8jrQ7fo5o46jncTV5nUYTQLP3F5Iwkn0UNniY
0wNnpKdMkj5bheucfUr8vFI4ZlgHbS2Kferb4yXuI8ABz0P7So2fJZ9zdyzuadRJzzt0bWgHNGTK
DIxc4GBYxDOJQEod77oGVYhGnyAQBdbtRxAw7Em5WBy+TOQWboaY1SeS0UVNuInZKPcRPI7w+MbO
fCdDnzt7d+SoN3Xgleszz4GrGpoyLo1yG/UpaB5MwHop2ZWiGQYUC1uxvCvrcABxR9xuSdbmEaJl
qbcRSFv/Ct7gJ7/yk5d+bsfnwhlfUftSfcX7hB96A3hPWbGU2CnY+NMKx+bBmHvzcxVP2LpgdtX4
EnTKANugIU54OCjES3xZh3G7SRKv/pLl0r0PZ9Ru0WqRIxHrj6LySEN1C8iUB3+xkMs+cjiqDFVT
1hOKj0aU2oOHj68KA84DxE1yFEJ3HLE8ZZJyx2ab1dpO621VhTOOoimEep2lszauOcf3osjZujQp
i6gc96ChEpuhF6nYomjdehiM4lUuk4XngxrRUm7XlaelSt7oQqSgpRi4UCUbHitn2DVhkt7bNf6v
LdWEKDk9z7nxTKIJdO/gFfWQ4tjjXbLVdtRzhurPsbXkKQHS6uMAH/IjYLzHB4YcCjLQcqP3l8MU
d8iXUbZ6oRRkqoEXxtZeG5P24+bicH6YUQl8tEPWXgC/+N7Ah68yjD7G1NM21gznnwdiAS3StiRD
cOp6vRs70t7IaIGo8fBfhxJA8Fn/XOB3do7rjqeqBeOlKv4wOtfdZaNKySTXrx6vjmIAILpggc9A
nKzwq2kOeLL+ISO7HrutrZGO3TMZ01p6rvy4npb95/VS5EQGiGCizGtrmZxd0WgRoRZ37foSzeGe
iLMIsG0lFiNF6hj71UwxjmkGrhE8zHqWnkq9X5W0pOVFx7n167OOJlblBOKw0oSb/NcII3ZMzQA8
MvCx1RY7au0acaQxCsKvJ7N6RNkRadQ85B+xI8J67bAlGY/E32AZ7hqAFab+/ZSIBgRlYwgcHwUw
kCowAeoltekBQUreAfT7Wk5KagovBVLAzTStpqVoMslCFDBtwrBHatHHNbQxVxfXQ5tACGj8r5dH
mZIxIRSmra5m6aVubuN3F++92UflNEOi+a+3oY3FMlvgJvz1zm+G+k4tP3tasmo46PXIVn8bpCBZ
Rd/iv6oz9d/g4L+BZixAwMDRrds4I+AXe3V+tJMZ8KU0NljvALpTSam5Gltktdoa7WAGhbS7gDkI
+qFAPXyfsI65WjtMDUClrtNIIGZex3vq6otjW9fMigZWTVlXX6dIp8G5VM5iFxb48YpyeWjSZfxk
W54MADQo8JvEUGYoTGOsAbuhGmY56+7A0ZIArMoYPzmJn77CEU86atRi7diDzArQTcDYnaSCbRgq
+5mahYdvJpKOL1qUKiZ0N0ofDWnYzxNvmqeU/a31Avsg7FvzJy1qe6M9Lb3fA/vIfF+ZAXt2j2MX
CtbUOmQMLLBxW0yej+Al7oAUjufxDaAHxiPJQH7QgNqRPI0+WGIlSmQa+PwScM15eFWv46FMnIsd
OnCAAWGt2egxCRM22hc/ng1o8m1d1d3lSkQm1FhqBeqtxmS0yMg5vPuLLN+3N1H1xW0XHxu8CvsO
5FOAg2V2ZyRXVpO14eBm2+H47t05Ga/qswdcjD0gNSJUVTGreM2tdba5AP/SANHFFnB1AJWXIPm5
i/FWvfN65u2KQWEaGMa7TGvLqUjHDRlG0QIsB2EjJQZpU+OGjFLkNtRbxx+rO2Su0wqrtkVZ/MZ2
Zr4baA87evgsZjSC7F3tXml3CwCERuXIcnuDQsViZ/Uol1v3zKQP+yQ+YafxUOdV+GT1iDq2dbGO
nGEJn2SHR3BjMhTkKQtqbAuZNZaPfbaWZT5DnWjjWAFN84TnPwljzs5sSv8iEdk6I372LjOCdaSu
QL2oz3Z8LNjPXzF4l7yNfs8VM/B4hx4bWXrt0XtOzFYUWAaeBfq96X7IEgnChTHzXYRVXRfElR0H
IVdSthsa24mF7uwad36pNhg0JM2oqiWMltkbHzmEe57L8mkEcyvKqHqxRwgX2YpOPQLGf1+mzPrm
2lMT8MTqXvhkdftFVt2d7w72ua5r82C2nXlCBq4M+GweKC9nTc5pCjdYCttENSxydcA42T1a1XJl
kcADHszKgiZ8WEQdz4J+AZK1TuXgbIqQ16UyPygdxDfDBFk/2bQnm/fMD5UocmWZ2iGAYR35oNfB
KWYG3TlVXgM4ggUWqKku3rS8N+6cAb5Uj6VgwwWJ2mRmf9hezbIRbTcS4iidka27G3oHrAZJYt31
Lsg1zWI+k4gaEBkgX0A1hiOQkUV2NQgFT7U1nq9kaxdYnsVhqpHw+4xD2x90Ai4qkJ0VkTwJ/I7d
e5L9qojyKOlfZoUWpoyB6gGOywH/Z52J4jR3incgEQBBq2j7E81cD+MWsjdHH4whV/WeSM7BKTLp
kQEqwAeyVosOPvg+y8KfUW+8GCgSFeZ456PG8TJZ8S+yqJruSBv24YiHBBrqLaCoRHWRM21pCLpH
/Odqwyb+LKu2uqtnUQ9bH7ujTZqAh9dQiDs5DpOgOJpARGZF5n1YumqzVJt7oKpx0INbyQMTtsC7
zst/1O0BfxvtnyiD7sGBKd1DxfoECwFuu8Z2U4IOqQHytlUfUuRSIRMQqNykjSoAWW8kSoKP4Jl6
SWiIb/BdTTaoy7aA0BU5W1L4IMA4vicy4MiCdGMFgyWQYnGi7uTNcHHBMTVvYgYs7HVMqgxJmwUO
7j0I4LphH41lCsJxNCF+8oCedroKFNHoDkMTcsRGCvM0mHxD6jDMEfpq1Qt97eqZ8jF0AQ9CCYZl
I6a7PNy9JxqqnEPeuSUSKpRCZnjwiqK7Tkb8qaDpK6THHOYd8Asb+xAjQ4V7eXixAKCyZ1GRbuLY
R5Y1CVuVp3A7DhckKpAmi+AMojk01Ao9+Ua2rjXZjtzGLmvr5RUlV4pFpq1e/ZjtXZEV5ySR/p1r
9U2LIgJ0rRViV1EN1IztrjQgaWHjZrD4sjPNnoFL0U6adX5kY7s1dKgeVEtQU8ARvRFiqHbkzF+9
96vjnpz9a/cfOsMKwwO+nfM/jNRuzcpniWib6i6tfVb5xEedxeGr70oPcRR1ALAOly0psMnHN02J
x27doEuWNF4zRNTsKuEOWOcWFtwotHEhgIzgvie4EdcDwCD/dDIcLgxmIentOgGO9JmZ/JgzoA1f
60lTgtYXviSEHekJLQRCRra0vq4P5PWpfZOgR8/zxu3ecIKeDvoprZ/zNzI/s4JJjAiG5Yggd2wC
NkNj1dupjdpyQ0Jq/q9jU6HK6en/0xqWwpojI7qFbKqP8P/haBIaw0WzoNxwqpD2fyEbik4GdZZa
KykLEazoadT7P8nw/n5fb+VmUewwRV7A79u7J3J/amepDAFXWXtuv9MKIFv9dKj+1nlKvtVbjTM3
oJ1qB7n3yjE/+VntXYRqGm6Iq+Z3siRBbiCq8IAb9G/G/3m90Uv2Yys6AEH/vNgMYpK5YM2fU5m9
NIoIqVIN9QQDzif1ap+BXNxhItAylJSD/ejG0MyR/TmG0Ynk1NB6FnEq0Rg0J80JLIZnvRT1cmDR
79shH1BgDqj2jm0TFZIt3Rb7tStkIA/vn6nN0l1OGjJau8TomBVwpl/bq0WSj0l6oauF1zlIkUf1
ZYxcLp4sOV6LwGHvAGfyCytYogjC6txf3rnDaEykYGP1Vs4F4CMUu9g676r723mkp8nuUko30ORi
wIgazmBYQgG73CY+svgJdJzgxlfo8NZXyOQkoGYixHGkLI6gmaA+iWkaINuM3TTzHyQi0HGSr9ba
bl0Z5YNxstfSf6zJ8/TBqxBy1vdEa+ops3rpPhkqAowjGmK/1I0au3zv0pga5BeAkIQ0IdBrLzSO
ZtPYlXPy48aurBgQZ7SwANbo4R2VxLKdJwGEkMehT7yHDuynatA4PoD1qOcV4X4acXQgheVzU2zS
HME/kYN4iYRFCC4gq1/cDn8n3KmB+l4B1yeqxy3dXFqLKN6vH8lvkYW/odvVN6Q/EvWuPvH6Eck8
K2aG9FEsSkYF0hbft96igAPZGLPLCI4FUMEnHaqWnQzvRFRhrxpz7ub+jqRk6RhxfpEJUFcDEoKw
BonkYJdbWhQ8gx55uhROKMGajC2cH7f466FNGo/C4VDlIH5fhXqLR1u/ppg54O9Sf3c7kcaN90ff
VcudUeVNsKDEcZugzusyq9hu5rkjPOofY+pRYw8tuHd8ACErpW5o2qLm3sj0sORzuQNBKMolP+zA
xY0Il+iR2svNcdzlqckLpPk2SDoVufcGwIhyfKINIAqJeuQh1IqkB+dyKstPG8cBIRy4tbFnA64n
Cb0kzC5ZygAgM7jwsycZ4HURuFgNUzIkIdyGQGKR9rvhAFrtXShBUOgBIPYIBuWnq/KVSVWHaZC4
X020nGaYCHNMG9QAd4c02y5NX3xbyvFcVTb/L+RmfmGlNX0ZrczdjQ5nF4CYm/fxKM2t9AFwjVrS
cj1rVYghVyiYkvCRtcVJn79mZzDvLLhWzLxs7+KIsa2DqrkveZz/zZBA8nfdAJseyG74Hr93xjS+
FUPZbrOhHx/7ubSw8Qe2aLsUMYiOqm00j2Dd+w05GACpp/sG8etgjC1FzIfDMKp7fhKI0ZSG8WlV
3yo+iL7qwpgCuggt+NsrqYvo+1gv/LEADWkVug8arqRk6y0ow1JdRKvXFRSPmV5L3wfdqp5LJiTT
Jlp787noQon6yrTi9mof34leWa+3Gn98YBpqLS0KeH/rtHAcFD8+lb7Y+t/Q0Gf7uNDV/41eS9/q
1belF9IfFsjQoDFqFdjpByJHhNwSVKIhg1aJMo2gsYJpEN7G2l11a38EHvU70gbNuwEHAVILInoc
GXKATblfRlCaIvsbRYcKxKAZWTPuaexSZdCvNv9Qk2Xke/eWWmedQjLUf6KEkdb81QbZdOFFgNAI
FCb+Wh6y1oNMqDnK5cvMcPDWFSKLEndhzQ4FH4rNbZ1J3hYAwMsEPEc03wZPtGlKYFjYjT8DNKDO
scUBhvZ6P1cfjLrUkFFTII2F7i1KU1REUZfUQ5G9mOCv2YcWCvhcBa3M1I6eejcyI3V7JCUqGwDL
Dofe7ZF0hpG2oyESxd6XouH/R+aAknPbwvOEY+b8npMMaFrjHMs/SbKmHBtKqS1agKh0VzOiHJkz
WQdKgShqCyTif+Q3I8Ye312tYadgqJhqfK+2In9qk7Y5+HP87I2holVR7FFrl9RX0mlEIS/ek6Gx
8wFVvEnGnYO078e4BlRHFBWFsxFV/a1GvfmJZKSlJgxZteUoNt3eKNKln48FfFIbbUw9w1Y1Su9X
sABvnHq8qePnuUiWHeGhGhHo3DZ55f8w4c3ak2zuxHAZFNoq9W5kAHrGjHWeV4MKeZYOQhK+hP+9
nZBpJJEKvqOxcO3wsHTjEO+WHFRHt/rb8dgN5X7pWPQ5XLpwJ6yhOTpT3XwDgjAoRCRAIiqzvpQo
DAvK0W6+gSFkQh2TbT60EtSVgEl9QWDRexBeM09yb0wVMqThBRSHMneKS+r6WxOO8hONSmAHIdNG
KWSBAvXJZaLarColnJSQNCRDsCPEvoib83GIhsM6JI1RNuXFYNnP2TTxanUDULEC9XFYc3Fq8Jo3
AoBPN6vnBlw8dLV1ZdIndM3VlO5uqfB4XLqo2K0XUWteLb9O1fdMRuudrR9RXVR/QvV9pNhen9Yl
YjtBfL3DBsUYe+QPryCiBPabKzxRP/MTpHTH1Z401JACxHY46RQiBq6eAiPV6q7gyaYGH9Z+tSFN
m4Zfm9YWe+0Dph55fJFkjsdU2OHZ9eEx1q7gK99xlUj8pLSKzPXsG4W+wO+WDcFXtqnNaN6aPngl
NfkjsP3/amzb2JH8lkNS25H6Zu5/U3Zly3HjSvaLGAHu5Gvtm6SyZVtyvzDctpsEd4I7vn4OkrJQ
rnHfufOCQG6osiWRADLzHC3SjMgqaaYWleoBcKfXTJbal3RIagObVZt1HOlClj6LsYovQeY6z2A4
aFBaIOr9SO2XhWue7aIEFLLIcqFqVbb4Mw1PQ2R+MFEt/sCSZosOeaPatj0QlsI4wYmF8BQ82Szm
RJHw0FAoUhztZwyoplqhVnkApZhYm3MiTfEtA/5kCJCu0/IsSAP5fCOCSOoZHBVIZhkcBOuACx4c
ABauNGjwgikMQmJo7/GFFxn8QsegDMuDhjimmVNUfw3ocENfHvpRe3QY/DqyASYt2vAgHTd3ZznX
YdfcksZJ64EGYp+jBPsAFd7wRuysAdU0cYEUoUm3zba6eLaKcTqJ9Jn0jAgV0LrupYA7RXV1EYPT
YoxUz5SVGZscbDxr6pRKKjE90GxpqUqEAnxVZmq2uumzWpqvfo+mBiyKJmvi58X67dhqiKHeGTb4
RRs5PQKgoLt6arCMqt4M9dxvTQdND6vYAvUegK5QKZF2VxrIOeLAAmzNoT1qQ+YPDsrSc0clCRFL
jjEPAPHAgDzj4UKEbkXUMDkO0NBToPSRzpjmFidg+++Qm80pAIL0IWlQK42ipBkFah34SetCrnD/
AYhLr6uuHPQsCtgycI0yAghLylYDYLFAKQCPPBoAedlP1p6nwGEl3RSb8dZmKCK3Ubj1wP3OfwjA
Q7D1FbbCDFxUCd4PF6hEAj++Nk3rS53kEFnnVesROCEPRpqtZqCA8xUa8d9mSjeCK+yKn3WKQyJg
jjvi3IzHIsfBFLIewskTPkCcoSSzRJPLyoqDYqN1f/QOOB6ngJQVpzm3jA2qQMe9BczezyRi9zbu
zcED3qKyom11uhHJas9SfK6/68Uz1cFMX6Lwo2It2zJYvliC/0rshdV3JJ+7b1ZQezMF/vHfOXYg
VgX1xbQcufS2nk4MY4A3KgCer386P5CujMAOBfbz65/Zl3/FLycHHzhAcgyPfdH5j4Nt+48OYeSB
WmHdKZF0ZA2DVDyg3mJFeh1AYgikMXXrbuzIELvtYAOupjAPrst/3DnTmmOMpEQ2AiFWffRc4eon
BNb3fph5g+cQiN+cAiWSuK5KHpHbzdkqUlMWoju7rr4kPE8eXTt0RhQgozqyltmRdCH6Ht4CsC92
1k4zuxtS+qHszI1eusD2bI3dTbmm/2M6IC3/K2NcA91iCF/u/vOX4xRZA1jpv1ufq7Sz2SYV4LCN
xYPcagUanNTWBSxB/hkcOaBqY4BMTlCCF6uBZoPZsV1pcfyxKqvZ1eOj9mNAzFnnXR2iJgAGitDW
MKlONracJ9LrhfuslTszLQa0R9loLgYZIlFiEzn2kiJR+dsFE4Dkd78b3c10if61Fi2TygrdGBTc
Nm8fUmUjMlTzPLXWuiv97CBqA/i8aVBcOzXQDPBcX6M4zU8kobO7vDqouD5YDQfJ/bsbGcap+WrM
eNH1fCqupKpDDohp5SvN+lM0e/FxeYrrFtpJoPayrXx7q98E9ECngZ7v5GJ2iaMYNMblZUGGcnmh
jDG6r2T5Zn5Tqk8gd/0BJNKn4K3+JOvgKTMMbLCsACD80RhWq0VOQIfxkNW2JVeVAU6ouvLOKRPw
RFsqIEyUObCaBDB1drchkQxLiN2P2dktu93tYvQ53Ea6ek6E3N+sNvsD+hbCf3j9F+1kbrZVNe10
aPvj2DZ6WW72P+RLcuxH+MUavt+4uCkuoRrUgaI/Ke8YbnKn2ltlAe5+K3rip+rdkKhhnMCBkXbV
HqR6wI1719OMdMyOnxjS5QzFocElTDtrzRWwbKyGfgDOTOaIAtDXEG1ka28MwsfxnHQ0DKBaehL+
WB20gVahWG0oDdQLL3F365M3IBlfxygDgSxg4eNNNwoHlWgYwE3vAJfVLs8t+1/GHvB851YN5IvT
I6qTSSYLQy5gBbSbbEdm7ahFv/IRomWa0WD4ot9KJ26XBbVBOy/BcTj/ABeOux39SJ5owP/9iKtV
JQPweygAiQPC6dG3MLW5JdUP55fDmwmuDmva1SDQzHljXoL6ZWkVT6vqIFpOizcfT5Yl/P7j7/x7
+mIUSoMf7YB2Xp8ixWHpL8yXKMQ5hYov80Z2rXzag77vvOiCO3cKpxiakZlm2uBkIElDNhrrYlMD
jAmaLlodhDp3dCo61idd1JZWYbwuK1QDz1QY9+9lbIudCuNG6YpT2Yz4vUZdHIXogrk/FtCNtHjl
+j3ARfMzgCde5hovTNSoDBem2J+J6ZkGonumGRkiwMqcRDOv7/R/8qXlhsQKNqDAMVb/uuZd7PvX
ASlEeUEXaWf0QOjLAn7BzfY47WjqTHl6aQv7Atak7uDxcuSq15WvWSvnjUQxJFhTVcxsji3Secrd
Ry4h3YxmnAOwK0wBTGVL44Nezg3x+wwekRUvzMY8OqNtrlDmGgHbZcT9Gor47I1fo3Fgke8eQYn5
Kbds/3Lz3KKnEoWhTc1e6wcXzUCw5z8ss+TzTah2o9CWFTbKFOC7fCw9DJfPfvtE/UUWD2QecVGB
F4eBh+m6SWbjofTL22EcU+fkSXHQerdPIrkiWbjjB5wS6uOfQkVnmBvBpYfynt/WJGcgmth64fzd
Y+aoY1jZPvtgoEXnqEOXj+3Uorzpbxe9CPQ/4CLSAqZN7lnWCR131mky0SiI3kFMF1MR98DIce3W
3844ahz8pthagdvagE+DE5lpdhMTTD0Lz9q0+KODdhU3bRI2YKA2bfRZxCAgj3FgOjfusAV8TIXq
RQxNF5SPJL4byVXraUZGIHpt7/S0BhnxIlmMd+EG2MxWU9ALVJn6q8wO+TXpgvhjCUb6i+fOT4xX
ycdFJatuPxsteAeUBw0GnyQOEEBURFLwzY975nVOTBts0nBrs6y+hua40kGZOUfHMc1woLdFlq2B
01ZvrXYuAAzzaxGrx9sabT7ukeLIYCb+yreq9DoMA8OzJCvHAbTdqugRJZSXQZEHGLjLOpSs/EDS
3Oa1vSOrTawCjdO26zFJW9xb/wpxjWEIHuxg2tloVDwujktMF/ByMwu32bVRDJaKwvWvJnr4r1WH
dhpQaLVb0i2GZiwOhot9sNZVjpUCVCE9atUUdj7wNVw0ck7ykfSksgDRCuo5Wxxj9TE+EK/METh7
6jeDjVOOh0I37eMC5Ckr3epgKQuSZdOeHG/M7sx+i2GGjNHu867t1MJ3XRVk1avRxyxLksUscMS8
ab9QK5CPXvWXd4VvSd/aNdkEVrff+zZU4O2KdbcKjLhFpdI74BmuaEDqjWcyQZdpA5Cv7YfSwi3E
7whpJKKp+hmNR9GRpEqOuCsHhB3qEIHgvyVlZpTy0C417Fbeu4CBjbHvdarHsPOCk6Og8lBBP4Js
WjaLrnRBFLJCPdvi5zRpeKIoGv6gJ9X7uuRPKr0u6RaRPhFwiUBROuN2rDqDd5E90RCimvyp39Hc
jLo3rQ0OrHMQTo/akYzWkPR74G3jGuN9BamivLGXeJuY1ubO0KJTDc+hdN7r1SnCwKVfDeDRMzLc
zYPogs1sV8mzNGrUu1X9eCKxZYD9LYbxR+Kw5JlUQKNEGZxh3XrkhfxBRhD+xM+thYIZWoOiElG5
53cPchNVcu3QLVoDBGQABtzRzfEsoqGJrLeZ1vFBJMDsQIkO6dp3lzvnqonKXc0rINC+r6cXlZ2j
iLo5EK191HZSrF5K++lYpMpvvp6cppe3Wv+cx/0RQPN4V9ALQw2pGsAIAWgxUoIHG++aqEaRI3jl
F4kMLsrY8NZ/D9TrVOodRQbS3SzW6nWRR2zs9Z0rBd04LR9U+E9cgFIO1Lz2iaGN4pTUv2ZaZwJi
ZCPMHrw8ykUbhNeHxaIky535/6XTq1JYNsTRf7W0CSaB0UhQRFwDhIOjHjrh0Ren8LpjNTC2Ldz2
saub+gLelAth4/jBOF3fJYA5LhLB6CQxntN5gTo5i49VdVz6YIEbdPYGix9DkMyR6qZ9tm7tbxko
IpvszHEyRpEZnnMxA/hUbVRHkvQbmV7GpjO4KEVvULL2682uX/TvRlLdhf/rsiySR/ydGt0xisN2
78gZXUFqMAf0B0k1kJjG088pyc0tSQxXDIueRHKjABL/C13s5A0QVdTybx9kQ6ZAvY7+dMvF9kQC
GQgETxNqd0AZEuZ5BFwfx0w2s9J1zAY/EvIU/pmG2eurfdgWn7UK9YxWsllWoKk2ZSUakmTczxut
u3EfxWx2O/oclK1vGjvA3TQDxHvGUZizwJYQBonGLrnBKbmDOtE+OoRmQxgdStuvDuRBqrtQ0hHs
SXMHlaJD/ujzvjRZ776B6D107NrON4Jv8e0BG0ua0lACe8qf+YWEqg7qAd2znndZpr0txGYq0R2m
I2h2vwwHTWWFc452u/cwJ/AU/Gkp+rjGlc+VIt1rwzp7mPsBSVcZf63RrMP3tiMzwB9isJI52VgD
izcVLnQewtycgOwbVPMImgEEFv70VVgoxSNvHUdGrXvlJfZepLxZh+RI9jMYvLCTWFe+05xGwQ3v
JQedbpWF8sITPDtmt+s/SxvJSSSKo59A/cNJJP+Z86BduUmYf6plUO1aADijwp51+3jiEtiJRo4W
HoBDbcHTkwPpurAAe9SBaxwYuN+8ygEUGMrlwegQC3+7yMo7clPU6TpVuimyNnpEnXz0SDNupGi2
QgHbjnRtVbtg36yxDysrQApqx8XSA+iqEP2jUAssKlrBQD5mt8i07Dxix0grLEq9Dp+3YNYDf7P6
HvRBfAZY+qYW4d5jLb+AKq0FhTma1Uwgjlwm/nJ/DKUTZIbWQmSdJgcIuCOOtPoI2ltziTNjMq98
EaONQu0saC/QV+0+wybmiVS4zJL7jPnuWm8vEqDb5GUL+lu1lSAPvQZFqTVS5UGSCEqgAatPMW3F
LyiRQbsrgEt7bp4soJiQnkrnqDCOBu37u5v2wIk5AxgSGjj6cAC2Fliddyjd6NHtzF2Jzt4p2DHD
bgBW5U7jIQduyL6s3YM3S/NEQzvJcFpkZteoLuzawAQAK+dAUnj30v5kvvFcpmQnk/akWWiPdXDW
SrvBewUYSbG/jy3vQCG2dLyV1wDVV+d+grmcu4uWdWILgEYo/yTLkjVq5zrb5ibKO5Y00VCA53oQ
0QYggrjR8IvoUQ81UgkP6fxKmrks0f87T6iDt7rG2JOy9UBjtOpTUFYCPS5aRXHx2EflyVOgjjQg
kevdiHe6Lscr9j+7UMScdkB21KveLUOi8/6ZQ5SLo1H7S8C/Lp/HaCwSUwWWIXXjBz4Z5yTUFyLR
ws6sXGkLzchMjiTSwFWwFsmKohYEa8e7ODbgJntw2V/a424pMTPcEOpv47bfXBtXcFShq7uqPNNa
5TOqOZbuq6Xpqp0ab2/5zQ+q1110i70VKHIWsgdjEvVydYBNAEUQ8sk1AaMMRi9w1VclgBmqcMUw
ovFzQ0onxW/6DvkpsIgr6tTUyH1z56um0sWLooBT569u/Jf1+mbeZRa202MN3AcgUhdoE0P2Ka+a
4TFRuSkSTYuBOht7xC3pyKr9bNZ95K0lwRL6K5RmcwFQk96MlyW1kdbQH9gLL0YlYlXswQTqXYYs
L8OdSP0AjKzzXmZp32zQieNdlqlXZ3LVzNzempNn14+jAlhjIL+OknlCfQaeVSuzAy01xdCSgndo
QZ+Hjzc/uj6VZrDVP+Sb36kbkxvyr56UqF5q8F5b0w99WeTul+ImZvkFq1xAUJvxHG6EQktx8hKw
K94sfrqB5+8WkSyel00XmkUKZoXEPC7wMqtyEJG868hFFDh+LSvGHFAyDf+LPEzg6fboI8cn6Yim
Q59VF7HJKPA6Y+WRKQSdBE+dLjW60/J7Qr8HgMNGa2QKS4sitNPNr8msQkjO8HW2CYi2I/A2opGR
dfEatTB8P89Ru0YOGLKBdMIRmEdgHyfZ4sJUGfyPoxm28Xowx/6xjNxNbNvpB1u06YcxTtIPIsU/
qTavIxd9DDRItgcYOnsgG7myYHyNJhadFo9+YDPe2Ww+0Bo0oKgdCd+wnXbLZwmcIbYCxRLLhxn4
STxGSbiyagsMUeh1wM2pL1AuF4OLUOn8roVBiTQjXd3g4mO25/OdGxmZiupyZ9qPGfv7X9cgQzbK
aMUZe3TTosf/g4HKPXvi1cbIJnAJ3slznv0IeC8vk9f011bWD5bCMpVKmoTA1g7skG1kLjZPJOyS
4X8U1JVmv89y/Dn3IX5h934gRfiUtyZK2WKQBRizVO28zgUF48EB+1xgv0cK9ZsGlPmwi4zSfBeN
4AkGJYRY2U1tH0KqEgE0dL63AWezNkgGbHf3VNgvPp+AWe15uPscEudTUQViq+lwp2ZCD9I0PJHK
tbh3yXGxSRLx6pbW5OzsvsNZQvHq0uC5ro8ngocKAsvEpmPO612Purprp0qm+Mg67LEhkg6FUfG1
GPznIhnxwld6UvUOOB9jz/xErotKGSvUK6xtY8BrsQ2zYCUDN3rK1uQwTFNyNQyeP6RcbDvbqk5+
Xz+wGr+3dpjfDlEai90AUNjVncFUfmYIgF4OLK+ttpKBRNDfvNi2FR1o4WDyu5vVO+dBuIw93KvV
lwH1y4PtgcIxR/P5nHEfnMyd/wEoSbsBvb+PJLFCyqcIvLZApenSNY9iZGF74wf5e8L1P/TmEO9x
0FN5EYSToetACltnY78rcfWf4k8bzElzztIThYAvAecGz3e3UTrg/enYjXuiYQoSYL9K6QJ/FjPS
iTr4B1Ve09bSbuhTAna78tNhNLuLvRPJRS+jY/91qYDlAc7wRQZw3LAB1CK12OhhHIc1SBP6I88q
9E+TISxdJzxQW46Hm81qRVqHplWLYmyrL7/EI+qVy5ajmUk1by/d2jSlQeCKMY2Q36IublLhiFg9
4IDfbHp0oawaNB+F896O0biMtxdvvvr9BCQoBhziVrL6a1jUP4EIY14lnpTXsYj+IbXJXG8T96N3
dCs7/zpsw4AVR1SzoHYCpDKbSpSKpsWxXwBM/+AOMvsYNrP50e6qcxc19kuWCQ6KVcDMun7VfA5B
iii93LzMecAu6Khky4x0fmaNZxZ+1zYrEs02DE0TFE1tebXqF5RFg29H1SpGEoNlu+12knickY4G
nG9+2nJ09zXAuI7JPIDlwolx6sSABhLQw2h5KsfFBbxEiqDm3fEPLlpFs9TkyYNIhreVaaURveWy
BogJABY6NfQKS8El1AWSl6k3in+EUPSS1MnbK3oO8tQxpCuRq1Scz9clNgbwNEpKqq1tCeC+Sge7
lTZEe4OFvxhgvM9e/ZiFwCsAAjO5mMrPQ/5li5OitTVUzSLAMgrzuWw6NmyL6kQbdsDCTLhUlcW+
6KbbvX4CosG9HNm0Wjb6N9t7mpL7UJcrFk4fDCBUgJsS2L+GH4Kf2Br3BAJMKo6u8V2dynZDIhna
PPve4+JrO7dzsh3sqt31WWm+AOPuZM2i+J6PA9Jr0rc/FEkaHf9vD4DMVGuHmXLvZI55pkG2ibXM
/rOul/wZSf/mJtSMjO+OETDA4fK3rqnfG6xwjP9iDcP0ZR4iZwsuafscB+bPpUU2jFx+GhvVhWwB
qBBnKe+iB7R94Wc4z7jKmdBVcJEtqM6huvMAcvatzh456nXittz3CZuAN2JM1xlwKPs2dr1Vp0Qy
gG6jvAKdgoTYaKoIFRjIqpZJmB6ANv4JWcFn6x1NfHArD6UeBnrc33U0S0YHiT/LcAHj/gt6nGZ9
2a0rUDk9gDsLwNB+EwJHMufXgUQZJStboHCdy6S6TIAgvpRuVyEjkGwypSI9ypDKfHMzxTHLXzGQ
Um7CLoSJXNM6MwDa5JkCbA0DCgETAB32CtJ7malH/42oDE0eJRu/dYLFuRISoIbk7TZViiqB35cQ
SiRdwCxA1vZqycFzQhDRqemNtqGldAArgKrxBlLkRcDupLu95d7xX+GT9T3h3dWivhM0KmygMyNq
1n9yHoW1Dvq8eW1TZCbC1nwJc8cbNxXnya6IoxHIQvV8vqOhEJlE92oJymL0DLnhapHJUzboBN8h
9yPBrcvmk+XlP8Jijp5RgN8d2OyY+zZIis9DVH1J47T4jr76H3yK/t0BLQZAG87dfRkN+8Ht0YPj
mGlyaQcLTTZqFsdBhtKid5mUTIDPNfPtfntnmHiXAB4WA/lNtCLJQ4bzBSqH90Pb9ochCU7ByHA3
14ApeUnpLzIl9pfsPWXzjYZ19pqmSBYAb4GmS3XAMlUZoI6pmoIlbOhQ3zGaLMIW5T1gmfZmZx76
IsL2J+6HZ+AhApcDpPQglQf2ZCsHkJxnzpaM3tTYT6Ht7skYJ/AvMwfctfidP5GuDE3/WLWBjasT
WD1suaw62d6cqaMUJ3HpoeLkggeuCeKbIPmcDDviFiChr3bEO/DLwhSG+y+BLJ4E1kLJwbnolx0a
llDdh7H2TRsw4cjCxCHAVKjNiRqcclwdp8dhaLNtJe1oZaIHCERwIPGtV9J/HiTyYC7aZlauwucm
cVYI4f2cIM+mrDR07zNtIL+wzwEq/p9DaH3uJEdRVgMqPOP5NQ0yXMiK6pEj9frYBihcAExJ6ZyV
ASChSJk3oLtczCMOlecchgzMDvs6jLOVD6TZs53/pDZX3fW6IAdptKFfbjfgQmSkMMIfIhGXA4Na
zfbXNbZOD/fFGr2cH4z5+Kf0kKFsjX+TdNLBMfJjD356opwTyAG/yy4FYKrCydCQFmXabV1mF0et
0igXYW6plq5qHsB781sY6UTosjULbQfAcM04JQpRQXyQCibS7utvY48KXx/33Mnai9tbMZX9N3OW
Hlin8PuwfnduSkBUgnBE6PjayviHKEeXF7eOQwhw5bnrq78s+2fS+8nfswTbtMUb/9yj4OXaM9QO
V3ab/D1G8dcEmAvPDu7qj+GHRgw9KrPAO1Z0aXq1cGGc40nzTCpDmv+4VQuyFaXq0Ja1G5EsQEEh
RANgytqfPHjv3Pi3Bot2boSqsAA8SuexmdutP8Uv4+CLS5uZ7KP02/LCi+y1csO5WPd27a4jFKXs
zTgxPybAX/iInATZRocDNkp12lMkDYBEf7G9cFpXQXPwVfcTiKTNM820yOYYXYOO6W7vDFrUziPP
q1MCBieqBMc9yIxM6afU8kGM8UsSZT1VKD1RfxZxvSYsTSrp0HUdaeysPBvg2rqiRLvFwl4Nbc4U
2cAMkgcgeEsZPg1qsACkAOhj4+Qp2ATST7j/PUeWcSaV1jcxi8DB1o8b0oWzx/YSRKHTh4yF1gn9
Yv6Wmzk7BcBju05W5Kw66RXfIy/ZC1a1D0GPR/ZCswCe424TeWCBJbIE4lL4E7UCWbXLXJpy3WWo
HtOoQDHBAJHcOfhJ43JdwS5Zhr/pWwv8uu90pRoVSOsW5CAtB6n3FqcBgmgGjFxVRziwoyvc9BqH
3U6mbHjG1fjwLAHHpJCZo+OkdF6AinM38+RqsSodn7q9AyLZJ1IVFgrdsR+atiTmnXDxGBb1oUtw
Qd1G7CMNQyi6HTjjxk2XVKxYl2bzWKPD8WGoGvNj79hAmHYEv4loQqtYm0C0OtACOEglH9SasyvN
dRuwr3EwWhs/sY0zj8bs6k6FtxrRJvG3ESVI1zntF6NIsWGQNT8Akt78nFbdlRxAAyhXCWuca+mE
/bnNZbwtWZD83aLRVq1AS88TDzdT20v8P/1t5Jxfl2dLHH77V4mH35q849e5T/CMQpxpd38HQGvY
tTXYNAHhWuEmSm2KSKbBm6MpuABU5VEWrr0nXdN3VMIptm3klC/5+Ik4vmM7kafEsznAVcL51ff9
fN2XfnuZwCj/4gQ3XtwN4NXz+dVK0B2mvbr6M6lRdTufaidJFy9ZZm9eRQj2Ip8Vu8mUAyiQOdrV
myl5jizbeqz7+cT8OE82jUK2x9GTDqHLsXVgxbxnff5NH1HvD7rkIuPqxoXOriDTxv7OiC+JIrxA
fgZ3GPkTCbVivzBrELUixQp8OuWgDaxu0WWGu4595uemv4rSZpWi7XGuUDpjDltdG3xX/ivRx4sW
9+nrXQkxBWTo0sRHpWheI9kvihCAlFMMdGkgGq/u1rpxN2SyxiWbd6I4vTYSMeUGzXDYjub1uHLj
nl8BJhYgfd0369lz0m+gO3ppZVE/RwVYtkrTM1HOAH02V/t0CNwvAUotDhYweXY5mLG/yX4dyIH9
BeQ9d9cxvz6Ahsh+wS3JhuxgBORbA5fEp6EU2acx6D7Sek5cADx2KIqHUjje1RgN7HfUB1msRY9z
7PIrmmdPZTEA5Ekice3W9fxadK23BeIoP4ROJl/9hp0tGdXPTedMT+iLRn47sd/cZjHyA4m/u7Hc
/eCIYoM9wA6Xku6nfkrqR1wY9AuHPY+QP43HMj7Sr6gDN9CKmijCHaqNw23j2SvFl6SU7rfaB7ly
6OT209iOxcMc4lFKBjfJD53o0pegkeG+AKb5fgbQ7Es8OVtySGueoQeylhcAq7RXp0ICeZ4z9xuq
fL9xNFg/W3banloP6XTSe2hFRHHOt7gwvG3t1v6xcxrj2Z26LxES7UmJt/kEJrqPnSOndR2gLJ2/
E9zPWXZmIzgQSNWVSf9Y44GUphZ4NEqBZPiAn+86A/1xhsQ9FihAYHyzAG7J/psFaPmo69pH7uS7
VmFQ8w776iKYz6hKrx56pSI9iTSkDdpBO3+q1lpHM+03y1xcJgbuXrEJomg86U0mqNb9akP7TRre
XXziVvWIbVXvTt99cI83nSon+SfOPFzbvm/EaUvOidOH9uS0ByezFmm2+OgdfJxHfD34U7LRjhTn
eBFot5b8j2UA0sAv0S8cB22zTVRHjaM6alI1c5XBN8A4RQbSkVUbRtVgQzptQBHHW0TMfVXqmWY4
lbVOhcI/ahCy7Mxfp6A7PGWGCK6izdDdqu6UrAk3PKNhvmZVEm7/5JF4Yl+jEfbVNjx0MHNDbKLI
sfbggDmObSZBMjxExiYLEn+bAEezwJ643hR+kFxFk5kfh6rkx7ltUDdC3iiFbFDL01enuHfYx9hI
p0e1VjyXyGPVZbsL1GWtvs5d7nRTy96ZE26uo3ern3RANNKOs1s+ej3q3UgVOGO6LidciHoOUvRc
kZXSzMEvT4eMkVaDuAEVHW1RzJseu+31hA4iiWzJrzBEoIMOOSZFaQpKZbTTknGYxFuEUBYyk8Er
5Ovb8QH7dnODn4fzSAhJqLmxN4lrZBscj3/BJhEkErIvggNDmNwWTKVMOQdulm9IeRMB59mN8sXZ
HHn6+NYQXTTHrrX6PU7g2Lil8hoUTvhPN37zg9hVRcbDFt3W0w+gPX1zA9N4FWh8XhfdGH+Ksc0D
vbgnn9yc4xDR1y76vbP2xEDlcJBWjTaIQgTbIauGndsUSJ5mJuhDFIcIgKyCY21EW60iPQ2T40/d
6kbuBomXaPGgVYS8TLEJQ1sYKt4mtJSjyj7OGX/EN88/90YGtih3fJ2MtD36jvA2/STGVwa0Z8BA
p/KBgXfoczAh1arcCt8FC1EagCbCKKbXKgjRgmg4Avd36HQ7Rl4VrSugLjykFYpkGcfDrm9NoFKh
9jfIy+wYMYG2DnKhwUhjXP43mb1uvdYZ9hQHfE31cPfYJhmtx8oJvzQJnvdBj7empXqZc4lnK4mm
6nTWIlkr5RwpZ6ac72LJmmTZBpgtyOTWPuAfljFB1cuv+ehV7/MC7B0es1ALE/bmmQZbXf1qUetu
40j7Hrx8xv+yk1MqcOSZk+yclLH9YE4D7g9ZnOxDEwAo2BVBSUOgIHBzFEd25qLQWiq5yGqQmuRI
3oPK9w+R3ejj7hOd5nhZ/lqSSjoKHL5nVNeDtt0F5Bl9jHZBNzHfxg7afkY3qtY+0POQVQBzR14n
w1OqhrFHNj+MgWFMBhrQ8TM8lRlQxJM66A93EXxOX1O89o93ATFS40GJg7Feg2bGKHYRn8cLSW2K
xOaK+9nKw5XAo/YtLRMVQqjA6bhCzVcD7sgA0Yv97CKSLsoLhdOrlGS+8cYGrvNBR//OlhWzsASB
JHKHRJ5Fht4Kn/shERdSofs63YQ8Bj6N8Pyt7SCZBFCe6gF5ETxMaaoHs2d7Mzeqk1bRzFfP4EWX
sttVyBAqa1YeOO5wPobRgL99QyAjrA52OL8Mx6LAXgZ0miDjCcNhY6Kd80pnP4bL+62X+GAHAInr
s2PG5VMhw2My9GCbvVuK1c1wHCorXHUT/jyKzPL2RRsdUAOUPINkMXl2Og/XOODr2TeOh3L/tuBP
uREsHnP8FZ1wXg7sqSgCkF8NzjCQ30TAbWIeSucrFl1ILnP8/PowHrYkWmBINXZknrEJ3uBqt1mT
GJQJAn0VqKP9avruOIY46JJEKmYMLQs/vayq9niZojil6Fi6H3105cxVYizlim0M1qxqzF95l+Nd
MeS284gzn/PohsU/KChrDyRpfTFM/Ii/hq/MbJ1HSw0ReGEf4sYvvlR+/yVD0gtlQKuJuDGrwP4s
sDN4jTpDri2Lzx8AnBHiHxfJc5+6I7gCSmMnEPkBbcY4786V/VpO7ZcpSRq1ziAm76s0rGe6UkA9
wkvjjNGOJD1oZkfS1WHpLRSRdy5NF97He6hO7QGpSkc5D4mncbUc90RqrEqB0hKy6CMgLun8dQQi
GEXD0T5ZDsohXdyLaWY1NKeaF1AT7wsLkBWGKIL9Qgsxoz8+BkvrBhDrwydvzsyHtJhfWcWjbo03
SO6Vn4hNAtUdQHyp6geKC6X952WGQHFJiTA/+lk7HriZyD1yT+Kz1Qvwh2bIGxjpTzNzvOfFwRvw
GvFwxcfsdG+G4jvxvPtUHkKk8MT2TgNZ3v1I1aI4bCML4eJt0FRNAsqN1LnaaijN+acDAJ7j6Nv2
lfRRXwWbmktjo3VzhVdmaOMni8sDI1qxImLXAH3MCBp9BxqnM28WClzgbE7YQYAZ2pL+tpM8PI2W
G5xoJv4gahfyAwTlW4QOq9J2JRKbHbWvP4oX5G2bHY7jDMW2v3+E9qNP1CLN7r4Fxd75TSCAW9mD
qNaeAljsWmSxijLwdo4SwZs2LgNZSadd8DMD3o1QiIDakc/Ay6QVKOR/OPuyJUl1bMtfKavnxppJ
gNr69oPj8xhjRmS+YDmcC4h5Rnx9L23iBHGiTmW19QupYUvuGe4OkvYamnZqDvhgYUYyetNeaqU8
6DUDvoS3/abhOozsbKxiLCuNfrjC3HduCOtamwNv5xnsJ6yT4ds0utZzhXe65inXrjQTpEPlIe0F
rCp43m9MgN+uPEqzPd35nYALgL+nZ7rz06WwZbllRVCvZwdFV0GZYVMOSBqLhsQfI2tlaXFxR9FW
kyfLBIaA3JoGnWGmQeDKaWF/h/90lMvhsiZ5Dbp8EDwJS/eb2aXuNdFC4wHW7V1lRY90KbEN3DBh
mxsBONMj1qDNrcy/F3nqYDWKdc+6DaAqP9clgyj7CLmmI3xD0Q/txJVMnODmxbF2L128C6+dwPuv
gnvRmcG9V8B7N7eQlaEqdfApm9Zpw/iGRtm1K27gSOqA5CHvGp0D7qYnbIfPVsGaWzN2b5fCY+mG
Z8k27Arj7FaeXPdceN/H4b4Zquwnh9A73nHeXbkdwIbBxHvPImADDTettqPr4TbvcGxQA7d2/AW+
Bnkx5JIJk0aXHMAMPsn6UE2D9dYBb9tsRsKZgzS2+Di+6JWJdYTpnsD3UECvtHVPDt5Uf8gdqFJT
3Yb3yFp2RuMXDZDIfQ9apxt8K60EZx6TwhGSTR+VatisHqBjdglT8QvGyvVz1Qf1Vpukh+PyElp6
Q5WuHTccvuVpv9VE4PxSocx2qjk07osJGDHBjshs9ddBQJPAgfDrSznqyY4nMt+mk2m9TBwnKNNU
iAv14tPMcu58WQYlOivupqmMQERWgnvQnePlqjPb/oRzoHMGRU0g9t/bWiXXN9c/xs/lEQoGpyiD
J57l1ew84Dfmx2LKflbJsys987s5YclexPl4HoQxXlNoYvkVZOq3ehJBrljlhLiSNGd9gTdB9UBl
i6gEe1EYgI/G6C8dHmWUljqVPk9RVqHcGlP1E3+VCKR0yOgsF2rjSgQ3bFJvjWfwWy91CD2+j/o2
2huekEj7dwxJHSiSnDtZwnKqAuqA2rBueuug0kTRVCwknioZS+A43scQCqty5C+VczxyJPW9QqLO
bbbyl1/asDQWh9ZwkM5aYqi78DLtyvIQqKZgfIRmk9yWQ4DEZpKIi1Z5FRybtPiLcMQfteKcaOZT
b2vNrxIctBWwWPIRhjxya455fkoS5JWB7X82taG5SCT+lreWRvnctLwzaiod78CxbLv+8x//8//8
75/j/wr/KO6KVIZF/o+8y+7w8bbNf/3T0L1//qOc2w+//uufgDLCl8fmrod/LViA26r/5/eHOA9V
+P+I0rrO87awrhmQrzuS2iFZHcNKt7oBjuPSRMo7S3VW34nh04J7+dZN2ngW5KGIT2I/PecQeDVs
E+i+IDkzBzoHMTKLPh6nyRlnzPiYqQgThwS4MMRQlS6wukj8LtHvY2nbfoF85Xd4lPv48zu/JPyD
VlmplU8aclBbvWHp0cxke7PsBPcEE/JvZP2jMZzuY68X7mdHPapjZxnuU8peLvXZgQ8rmWAVOnG0
J3M8GWwmvp6ffyJMxLbUdB2eESUAiVSvVV06GRvWAEtr5wQ3N5Au73PPM+/jCFbotXRvVLOyeLz1
bee7IRIGfg9JtxNo409LvDUkbA+fRVC+KSRromybOUGxpgnoAo8hsTbHsdk276+jw9B8ZUZueJin
jnP7ASJn6Zmm1g07vg48hkIVjx4pv9BXxTXFSvZCNVHqBtx+kLpwg6Hwf/9Nc/V/+aIBXeoBL+Bw
2zVMy/nrF61OWSiTkE9X3TXDE/koOfVYRrP50uyuVIDdF8c4Xpm74TxzgpJu3s31qDeKaP3XGH0q
g2YLTibubiRhqOPxemhlG64CaWZ3pGhIHUk7/oR0mHVAugB2TTI2NhJfqq0WrjIh3R+5epCZrV1e
IljXX7hh4b0AeAl4I9vOGt8s6uKrUx2KEZSsXWhBmS5sPHvdQj18a0HXCGyvSmg+ZZugCgpIOqWW
ajuFo6jMbk6KNMtcg57wtKvDtDrDOLS6tibAgrSZU7u3wsorHyaj7bx9e4/QpZEVfho16LXjt96Q
ffv9R4Wf/ufPCgY/uBlYAHxwKI+6qv/DTaHvtbHIbG+8ApYZ+OPknV1uao9m1XjnybNLv+xD4ys2
odYK1N3y2llJ+eCY2jO1B5EmNlNhTQecEpqvkXa0h874CkrfsJexGWwoysH206lSdxN2Tbu307K5
5cCdbFSi1aeq4FNzi9SlS6yPHSWYeZduQga5NoQv1BM3gPPdJg/LcC9Fab0MMXQJOcA2eeOUz3oH
rUYVJetRg1cMBgXd9GqETQtqcAL4lI77zlqzau7TkrfgHk5gI56tG8M7B4Y+fO06LfAbd7BusVdH
BzjO4c+P3eydYVTgjlXT9K2I4kOpbv5Fzs62zDdCi9A/eM0Dd6JkVXitcaSqwaV9G7MeB6PAo/u1
l4U7kFkCWDqV2kETLk7MY/NVloH4oQrQ401+xCgMqkUVqOW9K9enJQZdOyNPqxPtFpcL7RtxEuGu
4dxT+NRh4Vaz/f23x3btz98ey3GAUICNgmXiqUKPnA/fHmkmbhJGTFw1IO78yvHsCzMlflIc3sut
ZfwaFSGJmqiT2qmaCz07WZG++dROVbpEQ9+u3a7Q5nn/Lq41ksOog1FSqFdehtIryBEmQW5ivHxq
p/fg5l5/FGW4Y53wjpa66BlyY2D+OO5x1EYUqWsuUivVqQSNCe+4tH2OoemWbiqBbLgPwe7dp0P0
iJ+TuX17vX871Yc3scz1aerPr0yB9O7m2Sl8ed8ZBGYz9dpL+4e45VWWaZa2UYufnb5ttgE+uiNP
EhjCUZEuAt5JR2zv9OPSRqVPbciuj1BUUFPQ5UOdppjrbhVDoanFMdTfzfF3bfQyAANilf6pO4JI
3arS6nxrcOAbjCL4A5g7pCP59KVNa+hR2OVwccbJPQKOCU8/V4sfkQaATiIQAz+VdUra2sEfRml8
h27q9MXxhj8HqUVKVY79ti3dC9bwKbRIjTT33byZwH/BgZ2Wa9E1GdjFoPu5VL1Fl7z1Zn0ZUy8y
xdEjDZi66ON4iogxXkdCbjt4SbwdAas4u6aV+kUP6ew6xlN8NBPYbxmd+dR1FiBHZfUV68N4l1jg
bA/SLb+aubN3RsN4ouHSA7aBqbBlOMf/mYYjixXBZBn7uhloZ2g6X8NUHP/Xd4zdjLmjHs8wt5Wb
d+veLtJXvemvbmM6v5BovTe0ZHixIcyzGXK7haZ07p0zy4o2WWOmr3xsl9BKwLKijbxnryrtK29c
CPK00P1UtdQNLAgtTTgsdKSh+wDFVxuKox66gD4GTjpGfGqf4DXu67KeNuYALL4mw3bOci2ZsyXB
NTgMK9IMixKVJJvzZxTXW0DidYF4G0sjPiXH1Fg8YWDAoUU7sgpMMg3ESSr2SK+1K4OFm6aNxZHa
ipKD+kYdpTtpBzw3HHizTLwE8EYxiitWGUcqMVWl0tLRKf5xT/xjKlK0TbRhCgKVGgziZWRXpeVK
8gYAaz71WzdrfzK16qqM4e0y9TFclaiu44yvXnXK/HLpH4sUyIYM+JhcMSjo0ihqRE18C6qPgKyt
zEB3NomCryyBYBBqhxAH7/P/mP7zsYfFjYMbx+yVmKk/yPxHM8RbD/2lgEcxfNEqVFjfFae8Td8u
VcChLL3UqVuaCqxKjVSHuYu5wUIwXs09/z9zzLM5Tb0Vmm4lFy8rUxwbQ4hW45zf4ax0OBpYn26k
ATAHkBo7AlBTRIXfyp3pQY6HInQIaK7KOs/WQAawMyRXDwPvuwPV6MJV+1IFmbA7VmENnCuYgqUd
FuCH6ONGWl1VrUjrxIk7eZrrVIwqlpdbKtIlQ55brwprC/HYrjhQG81GpTgoFWRczc4g7otjVqc9
5w025aIBVuaeepbXoTE4pq4B8Bs04deDURwIZikhIXCoXHiIE0qT2oZtwwL9kcpMx+6Owj0lcA4O
1MfwsOkb3wnS0odsNHfMVdf3vybDwithvb4jimI8QX6MqoZCOluNnW1a1TupKvWaIi12xGCUWZBB
m9z8zdglmMZ6zDwWYeqtatB8T4n6ntk4kYd7NLL4YPyoVr2ccqTGwEP0qZ6CXQk+l+qiizCzfjOE
DElCFUltQx6HyZbqNOkSPQ8Jhn79+6WZoRufl2a2BxagaTrwbTS45ail24elmatHmoNjCfMC+JZo
D95XXbxabuUv6NJPoNQFbPpvQ5Ab1g5qksjEr7YN4B0c9DecLRWXXk9b8J89fk74cJ91Y/tATZ1Z
FhvWNd2GqtTxN4PyQN5TAF0aNchVg5aJ3gcNdl+tsGBP521faUN9rki9H7T/y+AkAdn0KYpWuA9X
B2o0TNz0xdj3IMdlnhZu/sXGA08bjvvlcSBTD4LD54SEp6IJX7Wta4sSD7Qc+brE+2WXLlYEhXwp
QsgomNAEubcg8r1Nwi48N9AkhD9ma+/EZLFbj707QKyG8xyOskYKbvB+dA7EpXGIHAJh7634sOPY
YZxAE4RB65KLTEXC13aDHWJUsHBcLQnKud6ayPmqgTHMt3//BeL/sjG0Pcd2PN3RDRfcF/PTaZEI
irbCT7e/hByiP6EFhu+qmipwXovUt6wQVa3K4ELtejlkv8A4gdJ3CSO1NLPX1EgXDb9MHcdLU7CG
cWvjB4VhbVxmTVgkQcdvRQks0UFDucunyacqbF+BGVIXil468EdobxSydFAcjVimipR1l16y/FvQ
FEh6gonyOMQa7JW9GEZjjgMCFUhZfqAz8M+yVygilHuGtJ3fqOPX7t0yhUrUBp5JsnO04pGsVJb2
v4v9EJIG5rYf+mklpIx92WT6uXRs70tj/eEo3F8Kb9Jj7iJj10p3fKWoOhr0M4g4/AvL/7BVVCUB
mQsZEnIUha2YkjXFXBSFuah5iaJBNJcBra3z778Zhs0+31qQKnYMy3Bt14MfvfHpzMCEYGQXcbu7
2FPj+ZNS1qZLJAxYCjrQyFnaqJTJ0YcEi7hGYwCbCYoz8JT7EIcdWHbn1hIHUo24dl4cHobOblZF
mWaP+K1Tmp3S5x520n5sCmdHbcDm62e3F9/mzPvk1C9abWlnim0NSPCk+PjXFFvnVfWYn+fIIQq5
39W1Nc/TYYl3bkT71UsAoPRlnL16LlSjaR69M6ddZbYaVG7cel1Iuzk0kEsHsNngB+lqyRecs+yK
ypTfhi762F6CHkXtvMw/tqt4oSfTtyCVXzXWPLbMvoJ63j5gHxrceUbxEuO46NVp3GKn1Ae3qdFW
r1ZoX95AUcKyARsLfxUQbbgQ7kbVpjAMLgTKee9jU2s+v9cIkvNeex8HCcEPs9Cc7+OgthBcqJaH
Yn6FLAGwMwwBYlVT/bvBKcJ/9/bozb6/BYp8f3uT1/hj3oEQlrpM2c6bpQvDWE+7af2QwYmZlY8h
dlU4umvLx1x33tqW3qVEcVrfWP/ht8A/H3WqQ3WPua6BWyWOP9inn0I3AJwfZkN6KV0wxoy2xzKf
MlBzWgrSZTvTbicYIfyZn7J4hSw5G8/aVCMDAfaJD9Es50nTwuSCX9YfoWDsyZZecN8649o1UueJ
qwto3fDkkNkDBXC3+il0p7rMtRGk875riwOFIvUJTGNkhFuqGmYiN6Y9fIVOSbqCmqF13+WddV83
TbYbIw2wWtVGlzaq+Dqp3W6ztGldkPgyct0dY+wtDhDfX2bH2bGzXBw0A9K6S4OwvNKorMmz+wLL
IPUq1IKTuOoC0OZpmcHq0/C4vKOEsQgQhTA/TjqooEXTsDtQ7QZ1VipwGp5P32UH/F4TpC9cxPG+
7uNiV5W6+ZoGuk8BcMk21yMD62DEUcuD5eFrQx00pev5mhbhIHqVB6l7+A93RevzXdE0TEfXTduy
bRvcAF19VT4suKo+DkeYMGnniEFNfSGRMGT5GHI9s2H10r6QST61wZ67XXteCAoLWGyrKAunD3Ku
C5knKmBOoHNbzr1LB2nGmhksEWjs0mEBhGOsqIfFaQsaaHPXEnK50IF8SgSwUo0q2kC3brkdyhV1
azhkTHZUhN30ITDD8Ij31h91jvVAVmjlawkNKL+IWb4tuv5a4Nb9K2T1p4LqGkXZ/Jqm9lPXiJZJ
df0lBjmRdGWxsdrXG4dX5Y3kWj1aOVRrapkr1F5vDCzTb39pAWJNrBpdARcK3vq5or5nSuuKLvnk
GGcBpaOW1KxwLgtlksQ1f1SF5u4/xKlhLkDOm96IOn/ygEY26trYDDFIUJY8LDo2cVl27YrkkUjX
Zrkoduc0lNte4QWCso4e2QA/PSzvAHNVNThW7AOc8+CX3Dmgo8KZOU1hZTgAw1+vqEiXXDVSyfMm
iF6Iztl87ujl4++/4I716alvGi5ucMwBc82wLPY5U+A0E9T8XIAB8rDACREI7c9DYb+WwnQa/wEu
VOlTDE2kpy43wKVlgp1aq8ueElEC7SgqBr0TVHUNjhTAYGYAPDkgVnRcKWK2OFQQqc4BB0mqHSVx
6AJb9uQcVeJE63hK81C7XhYHEBmS8V5PRbBjcae1pZLS2UTar7HFbQl3v+8hE0jvAn0M4uJ7lXqx
Yf/evieJkz8j5nwwRUCF+D7Gnm/Ow0AXyAA6Eyklytx4Vm6cB56+jHTm11udAdex/q1XtKNx7tBb
cVBufv8p4GT9Xz4Gjt80Nw2DG9A//pfkmmMxD0t+nJT0iT2Bhghl8skPk76JoIuoV2DohGz8WUld
XGtsqR/NNNtAqxW2PoAgPWplZGEr1vXIvlRYusTGtCl46D2IHJz5MXctWBQ03kNSav05wWIK8pd9
7k+8EnBD5OaegnMdsoNQ+tn3STXmft3LbF3mYbCdAt19KFOLbQHVdvXvU5zr9/bUt1sI4HX7KQ6w
moV4RoP85bcoKlscRY84Ga8H+Qou2SrFHm1uX+JTnPEs7X+Np3nyLvk1eDDQID6rDq/hnY2TIZ8R
l3WpU3eeQbGP9WYAH9+xPIcCFyZzGEpNDi5CGw5Fke6oiTqXMDPFTROIb8SZMcjbXuclp2JgOtCM
uFgg01y7Qn8q66I/DKkodyy3sE0Nw6ld8VRvzh4VxzYVu07W3+cqPJ7ui6kKtzKFtP9Kw4nCMZ+4
fsR2ASWbo5HqH4ofQufih4B5mJpgmWoeSj1R08HgpQJqsqyMUxx3X3sZWdtWtNBxMqWGK/UADGmc
PtTncDWGSrUFmYYBN67NXKXh8yQwKIUsV7n6/Vefc5U3/ghgcEzL4LrnYk/KDMdzPm1JW6b3g+UU
8iJTIElMmD7jTCb2ihNdZJKWcD/CJW2BUFlRURrdZszh3UMhWtaVJwd+Qm/jPtTnaDWaIpdqEwTt
1g60aJUprccYOcRN4VbFTYxGcaNS68IWroiCdP2pY4LO2jYqsVujjkQ9nagEsTyAMrHtw1Hen1Ol
ar5IBvFRWOPjMjtFcHiqnnNr2n6YQ410sFG7dtluCadpaEw95H4GmW64MSfGSeTjeK3KLEaGo8Bd
0cmAD1Jtqdmk5gor5ApgYcCfMgMpjyKT1q+Rxata2DYMfvJHfeid15IBjQErjPFuHADxb2A7tzHC
4ITcYmOt67r4JoYB3GEH3/bd31Rxmi/3cPbEKgQgB1+TcDqKstLYjdzUsZZR9usznbgdIJAOO79d
Z5kQj8lWSJ55tzkCKhXGrisnfZWNAb/NAxQv2VGjJq+bdi2kr67TTHW3rJ8usaVgDoBjB2nkawKu
QOsYJzaEbaH60j3DYlKrc7YadgDdCvqLE8QyIb0JORNerD3iYM2jPLc6lUjEfW2ynvsm8KQX1wRU
CNmOet3H0/ijM9eEi+1UgK4C4A4bHAwReidCF8LS0N2CFYAb8KhQRAvucAYjTvDYBGga2UkF2qTL
h8DovXsxDIMmI+YRdgoqNgy6/FydrYdh9KJFE+TnqWZPaFKXjpIQcwiIf3szTG98tNyHtM5j2KEA
QC9zPARGmVabsRqmjRyE90Ah5vRi4VGxipm9t5jFHgPP1tZNAbB+BdWYxwiJtfNQNt8g1gTXyrxH
mi2Pu7WoHAe7eJDD4hRCb6D/T8fR6e+oKeLwsFmVmdsebW7cJ0U4IWfkQqFMdPxhGUUl2XkCOlXJ
06f2roF/Bahmzx+mBLEdxILW+0IvWpJZU40bzqFL81dqmydR7wumOP1BT+yvLAqhXNQ0gIPYRvW9
V0y1JQyo1fTg2cEPXvFwl0Ikf8VU9qhR3Cko94OjpQUAt2iO/6mdIqgtiWXu9xx6gS7RsKgxUtSu
3oAdoxpLwR9658FO+zaOgmkYYDmuDzG3HLzUGHT9Jv9hhQzGBVmnP7dRP66RQtBuw9iNu7EX8Mwt
sF+CjFW1E8i23Y3h2KztNgi/VN4Am6m8NH7AKWUPwZk4WnWVWCXpoP3Bc+s1GWL+KvOx9p0kq64g
3UEiEIrGRWDWh05aL6ROTJeFJiB5ttVxJH2m9r4JoCJbQ+DK1/K23iwsgbnb7uqDG7CXOW6ZT82S
d/3bLCzZltWO8qe6F0iwFd1grrrM49cJOFLqtCklWzkfI5w6D65h0h2WHKz2HkFtf52jVhSM0ix/
MbhWYJ+cnIA1xZEvkLV6YoHllbnp3EaQW7cf4UwOM5GV3UsPgoxKI3GwzA3YGelR8zLjzNsUQolz
d6BEElV3NkKnKYUate5mF6NR1stJZsYnS+CsgZwushpek6JxzkSdLAK45g1aLLD0Ae2SLtQhTAhm
RyGSwdMw4MD1jYH5Z2NBvwEzhx67Eu2clTqXPcugBy9WI8GVXFRi/xSExYkGz72XeGT17sO4WfdT
YqChBs7RgJFmK5icQVqkj6OHNoECYBXlT526uJXxEglzvFhY6jy1Ng6QNX0AQ8Nq86faSLOjbrSQ
H1CxbdpFD1UbA06IThrw1+FaDNh+HAIKbg7pJoDAzb7zRvkKZZ5t2o36U9DpzRVPgRYSUGg3VJin
wgZVbWq2jXmiP4G962dWOpyh8wiyuq7JV+w3U6VgxvdRmswzCjVj6QRvM1I7vTCFaRmQPSn0RnEU
0z+JOFJ05vLF0Fh4SbAzXdluWL6YYVDv3K53NlR1K6v3AwE8AlW9hF+g0GLe0xxFFq6pWTIBdQA1
h/k+R1xgq1VrzrpKCw3cEuxyab/bFVCHwEN/blracehj+UYAWi61zXvgMQNUirH0Za5OMBuvnAFa
vzjlupXWIQtYf81rV4fVbThevWQyj6He4SxSc5z0Jlt8l0EkHHdmg6z2Oi0GAWJwH26wroADSNRB
/613wxtdTPBp92Wjpasqi4pg7WUSf0lz33vDWwRvMpB688T5DqWx8DBXaSxsvIw1cCh4yKroPs6i
eVKhdcOhx02ewpZ2qk7tfye2sIHHgGdiDZ7ADiY/WI6EML0+gDf51IPmdQ20pLjOHVz0pd+bHhKk
wKt+sMlmAEQEXQl1PQKyfrLOnm2yqYsGvkdTzWyqU+0F3pFvLKiPfqBK08/zrRUPr+Y20q+WQ653
KG8zD5p+184aDmfQEY3Zc9gU2rpuHQCrAZOW0Spu7A5gjdHae0bcXWSusm8aEmO0ebZE1/sOaMbb
hLJludHMMcsmGyJ30w6bfUjXK7x2oiDdn0TXC284QXinPiwq61RqAY9R3IAjpFnvwViSTwW4bg+i
S2AUhVrfMfk0MHEJ0mS4UZPTmqGvj3UIPAM6AyARN1iqORvqnUSNnFib/ypZUkBaJem/Nr3EWpvp
4akoOv6lZ4XfMtl/FYXGdy2ylFsKE154xj05fEqcLr0gCZvMYRpvYn9s+/JSj4HzmOTQT8zxBS51
1z0mqegewsp47qUOOSDwgB50HIZcXN09p7jpPOTqolWVvil6Fm+WNtNsHsyQsTNFpB6YCjm8doEz
PA2mzp5HV2+fPOMrVXrI1z1GAKdTjeEzeQR+EQrdkfMcR0bwAAzReo70mv4BdyT8sgPnqVC+JtCR
iIF3L7V4GmBjm0NQ2wSrOJkG+S3RkRQMcQu7ta423WQGQ4agsLxn7CqeFzmBIkzwNCJhq8GFQnSw
J+kBqN+3WPQalbVDEn5aQfHwDvnd/IsoDIGjbOAhYXqrPbC2TVaEcUgC584CmO9LCOWwOaKUafhY
tdX/c4R6lYDBgc1M9HIjQZNaQWVYh0F0A0ubvoXkTDQOW5aMIZhxeIivkayQmz4axZ0dZaDBRZ64
6w5j02o3aqVLkXNro5tYdL9NpOKlgPtmXEEIXNXmOBGwnQbd21WHX0+xkcL5mnZpdKRp5zhHFMfB
cF7miDJOrVU2aLAtAPPz7S0OdQ9pSzUBZCze3uJc145FF2u3ZTrkyK1NPepIQNEAzWl3hXpTZjqG
67B3q51W9N9cA4+qEjbZz6qmV9WHWhJpzbXJTPPZZuPc1wS99VzYzd+Ne++DQlCxioV26JiL71w7
/BDwdD9TDebo4d4LwDOm6siKL5mHtEQtN3mAQyGpFIr6poCWt/Kl7xX1VTKJ3xHXnjjlzepo+pE0
WX1uVacI07cJ597B3sTcxkSlPvg5BAh3Ton7SOLIWdFy0bb0GoGFcxmfSf2S2isLugF6oUcbEryk
tqlPx5PmDHcUtrS/D08DDYS3rBy23jgkcD2ftK/DZL6VlrZPpXKKwm8T1MrmEV7d3NysObVTacN3
VppfwAuBD4I2PoA/WT0X44tbp+YX9ei/KyP9sVMxELOxTin0JVaOI/JLGhnNBjji+qEwxzPkmu0X
WJ+5BxmF2JEqHV1t8tK1EQASRFXUzo4Yu4es7kH5hBa0rcdl4BP/ZsT/PHgO+xZp7MgL/JmpU1t5
spcuBBxdwL0qqKRfHPXGBp0D9uNED45das+i21GriGoG1QztRrUGetLnyAKPnKqp3uv7EjfkNVXb
MDM2+OMX89CclThNj0v96LLa22sONpnQbTGtFcDyWFA0EBQYIRrNwSSeRojBwIiPqrU18mtk8j/i
hI973PPA84GBxrHnkHAa6ma4WeD23gSogrtShz1yp9qWDomPEAbXUM5c2qiUVkOzNiA4uf7U4elD
7UuvTbfUsfRadq/UgHGYQC9JHfRqyBL94ElXHag9dtzp4vFp2jD5NQAoCN9tNz9TqYGbWLuiYtih
J+I4xF/ZQZb4xsQlVJXRSN10EdRNxT5jkQ82gba29ALQRQgyN17F9lQLB5lAP0jdu6lujS4/hVO4
ilUH9aZQ6voPoCHT5Z9P2CyO3a6nM8YZB0fn0wmb6/HIHkoZX/S6GFczYmeAhyIWePl2wee0BeTd
K324EjxHgtqnXKG+LQHZvxkE2IqzbZGIhVh9mK2DFETRRdMZZyXIskQ/lxYqLaEBVNS9FYXx6Kfb
lL5g0DuSZnQLWzd8Kj3Ink4j2OdwUo6ekBfRIdEukahWvZPNg0cADFQXNUBoFEcbWmMfKVz3mhT3
NIH/rgqHqwO/Vq1zoRqNgu/spedTCsSAZayGUIQQzcdXng15cKyhev7cwC9zjQ1yvG9VFbaXYPfa
EHGjYAMe6nsrl8yn6qgjox07I3hvKrhszOo25eJujm2AVYAh4go3kHDwuxRPMeTrHuhlJiN7Zlow
XCm0N/CbxWM/OdE8TuSsGqiDACIywe5c6XPgkRqu5V+r1AvMkjn3arX7MRj054/VvxtbFWDKJz0s
sQMdS3tYzTyGQ8VOPHbrexyINfeqiWUROyXYVdxTe6mbcxNvm3VeJuDNmC6UxSARwW9DCINuT63O
k47fJnWJ4gKWD6P33xSwtGOv1kMSO8i21DFP8j5+CY4aKDmMk96tZwiiB0hHMohvJBVJTWAxHbWm
Lm4ESkwaCZBuytrtEo/U/DeqVbUw7q0WBDZ1DucQR5pYJMSHDnpgk1NIk4KNqk7fKChvDb7tsffx
uyLKbqwr1RenkN8a6Orhz9fJG9T7slubxsYqV/iRFoeicweNiCGk/mEEfMIlYFGZgzO4SN+RxiuO
N7DY4k+gU5jPbf6h8mcPhVXansL+HDM28QPy2RxeLoAdSzZYL4aQxbFKcABEpi/YEBR702pYchGT
/kqPf1oZgHm61Rw9uFEtB7VlQxeqUoeKoCUALRKAgjdwyqNHR6pSCWRuoNdo0fA+Hb0CJOvepqPg
GF/0mxfgvsHwS3aiHr/KyPAOXeukPp4c3pMrqumSWeN3qll9Br1CW5+gEOsGh1iT8VOv9ToWWAos
oqp2kpW3CIuLvOyASUum+JJakJy3pix+0kKzXMssG3Z9pcVPUw2PAgEi54qGWkmWn6Uc15A9K05h
BHhKVQ5w29BESVUZmDhl0fI82/0+/2FQhvUv+Q/XcQ2ODCzkS0xgOz8hDKxSlAZOL/CQDrXyaJnY
unil9osH2lYbeoh9QJ9z7IBxU5xZkJdtMNsnC+wgbIh/4vbw3dZ4+M228f1iKWdfGl3gpCHX2KPs
tWmdA9NzX1Z9uC29pruKMZggFe8IPLyr7hBWU3g0uN2f4EIg9v2o29h95t1WalpxB7BluLHqqPUB
f0UWG8tN363H/sUDVBYYDLP8wdLwAg1OGa6K7kFvyxiadkO4qXgGJX8HPAFLLbmMQBHN3OYZ6dVi
nQSyuJdtn2/jqpwuWqEZ+2g0GqTGBmh5TKOxs0OhQX4GiQgzwao7ba3w4DBmnsAn5isj+L+UnVdz
4zgXpn8Rq5jDrXKwnOTQ7htWh2nmnPnr9wHkabk9s/Pt3rAI4ICyFUjgnDfU+os5OtHOMVqFtRXN
UQVEnHSjhZ8qTezVoWaSNDvKpucZL2ZZ6XeyFbvdAmVL88mu++Rch/FGdgdGXd7O8BwvLzAU2gE/
S7P6blkmUhuLVkc/j/ImdaYuQRJAALA6L7YWhT1XRwl4an43h5C0K0nGs+9nD92Yja/pOECZ6GYo
E07k3ujY4KxB/yVfKA7calpn/yTB9UCJfXj12RWse2RGb9BLcG7sKNVWhoAaDvWw1bMqv58SNbs3
oF4A5Z+wX7bJA8A4ze4VD01PA0+OrWzK4N9xsVF1W1XxI0ym4nGt5FBjdAuXGNk0kW2ATwPm+joq
IdiuWqMVo0TJjXzuhKayNIIyPMtWxzL12rLnYFXi2HJ0E9UECZhcZGATk6cdG2AXmechvxkbw16N
Y5Z/U7X/54i4dHtImKX3b9eI1dn8H1V5Q/uMA7M9at+6aRm2BuDfdT5RXlUfQq5SceHaGFAwvJL4
JdE/SrRkHbtxd+H9Nzrk/wujXw5f6P5ykqYZao6+Ajx/2ZYz2eF3qAH9FgaAsBwtW7DIK98I1KMr
Dmwo56NsgjcCIC1PZaccTqhdr+zcRl9KBNqGR4w8vU78dJ3rZM9UKvQz0gBaNOmcGULyQuI6u8gA
zxwl/U420bHL78dkMg4irpJxdjrl9zJuIIO8u3TKGHRdni540Ago8tIdxBbBn35JUORoNPVS14L2
hFIpKI9kuPRPEdUG2T9rmNKLeAmu1FrtY7+IB635NWQhvrPLXDsp9aid5JmQnDmF3dobp+xDN26o
M8nUyOv3YVbfytBA8THXM5x7oEwPox2NDri01r3LqJauHNj2K9mUh7Jrsl2gTEe8xPMnSlnziuRU
SmZ8oKlT74s931uElZE9GWz2kCawlraIlRPAkz2TArVP1+lJ5aZbGT+lobJHH/N9uhaS/HCh6Oy7
usecocOhAWGxVZZ2zVEFfT5RHGcVFdVWi2CI+SrD+tFTpoWSaP60MNiFshBG5V1OlocPQSxTLxeT
ffJa1zh5VbfSX2W/pjrNXgnMG7UvtBIVZaU5Xg9GXLYfmpZsqmNF0lBfXcPkmYy9RIiLfJoqQz6/
howJm8BdW3kSLvpcV8vFdWIr240S0ysvLIemKGRRg2w/u9fuMUlcA/qA2i8qV+0eG3HAKqdYqs6c
7GRTDhQdTg1t+CgnCeeAXWlY/mLWg/7ShxuGuUhxRt3LeMVCVd1qLmNuBQo5doxbg9UoXidN8y3R
jYNvmXWwcFX2irnX/QxU0H4dVg0vgW6NUHej/i6qvGI3swje8mfvApstCZggAUMulK8qxONZPA2K
0v/l6b77lNXZvMlZw7LtIXQwXGVpV7b/FYWStXxwuFhftBRM66E0nlFTmG7V2v3Sm73+bCeoJLOO
+HIdGz3rS6W6+rOil9D5/478l3kiksczXKgm3AaOSTHHiaZTjBwnxDkk3WTfdcASo7LpIieMmZ6P
MBPMJ/ZqYnIXKO66qut6rWiZuwF/5RyqvBqg+EHZVFEReWla7VvblP5fXVQuwsQ0f3io2UFKKKKz
b9h3eT88hy7KlItJ6VgxiEOoGc0hGilkLz6fynHIXc0hkeOXSVXQXmZep3+IkacRchP/vdKzPj9N
HNU0bR36hWdrDgzrT9ydfrIthHzc5qbFiszQ3fCQa120uOhZyHYxj3+3q4xldSnGJ+pED1LEwkij
cQcNc1HrRnBhorrK5Nz2tYPrYQpP1cRjGYl4r1oq0eCxdlSgXC5b09pcd0aIqoSLJFEUHtHwtTI/
jtAUS4bLVgroQHGPLiUbJftkxDXVE+Fa9Ul1D2H9aTNlRnkhr7hXPb4rmcXHMg5XtGbfxKZ6/O/3
8h8pDYfsPMADQ7MdFUcN7dOTWUeRRUP0Lbt51xDTErSGLs8wN+Cnl3uZv4HZ77mLaUbhxO2n96eU
fHRRXznYg4OUw50U+PHd0L9JeKAtpMxAoCfJZiobsmJCHKjxDDRK2ALeTl4/v/xzUoYQzHIIx2I3
CPihr0N0HpSg2JdCrUb2WY1SX/qsBskaORAYf8R1Yu61ry31GtmpEJ8uSLhuu3Ec8pFekD2CIwxu
82p0FwHvz1uWJ/6iMVyXSmtbPQ7V/CL7uyy1VmQn84PVZMWr15XLofPtN60R/xg5za1squrMLtaK
Xr1QrQ5RFxsrOV28nJpp6WOfhOHl5WR8neJIJF8u88F6/vcHy4PkU7LKUW0kFD1XswzIEv/Qs0n6
yjYdSMw3Xj0sZs9cvuu7xHp0N9KUajDy5+D9X7r44i0vIjAyQlxD/obkTH458Z2IkK2hAoPM53xk
OV0c0L1ONjqIry9Ih+9s9kE/DBUdf9sNqod4rIkoGqEflX+xQ/VhDqvmYSgj5P31cCe/OLB8VX61
M68Yl8iKY1mAWaOZ7GUTxa4Pk7Qg3hWGoixgZreb2Bfo3z8PjQbvZSE7MSrOdlY7nP4t7tpXqfkJ
IKBpf6UINSwi4asS26axq/L5i2xdyd6ag/NKKAZZc33Bf6C4lV3XMDlzZvDS7xsPIyCRhdvdSmsH
d+4E5lKpb6muGTdqaYyrCvWF73NyCWiA1i5Du6pvQweSxn8F2H5V7mfPW0XA8NVs99/fqn9gDB1D
Q7rGkpoWpmlYn24XOfmbdnK18IjJC/W0xRD1h6xLtJfWdBZurHZPTlLMZz/WV2FpqC/DhPGnXuXf
/bhSX9p69AAr5GhuiDleBuPQdZIaY1NipyrzV7xCvLtc0YJFq1rziL0Lc8XGU/V99e73y6m+szJG
jDWvgOioGOeVh2bv+tqXerp9hxKY7LlipFNV/xgqB2RoMyxlpbcfEAS0TCiP/HxKbDhyEyfBvlQb
OJ7gEuzKfGt77mHxwP9CYU72omhg3gY9uegB34dXYMPabtbQEJaj6Z+XKB3tcolOG+UlNHHhyFTf
LyHnqI2jXi4RCHTE9a9I3PrXrPrB/oqHgpp1r7s2oCAJlLpCqEJPT3k4mZhmC8zVdUAPk/+RiHHF
d+BjHsbhueyCvDY8zdZVjJYZ/8D0sKvQtOdybg7km+AciBRqJzb8aMmwuRf51ubPJnjU91ErV40P
wU1tfvdUhGfi0szXraqmm8D3rLOn+MjJm8krdGHrjCSbdUbF4+RYLbKDogtLx/d4OZh4yHbGbfQq
W7/jc5YZt5cLVvWAHc2ENnRhdxpa+H60k6QJPVUAa43G1xbdkLtaHGS/UeeN7JetwUrLW6+Plkbr
5htn0JNzNbOdSWIdXg6IDbs0/V/ZhEaFisWH3wujkyxxzrqSuOvE7klNdI56oEDbbTNU98XtEAER
e4rfjGx6zDGv+9WkX8Mizv4auQkvLKOJX1K4mqvUQ0oKG7FgH9qOco+twpe2VBwY7X68USPV2Rb9
6HxJYT8p+Zg8BbGt/I+P3PhMfnA12I6mY1q6rXum+jn1loyDqc05FSq3d0kDTcqp00DEp2Grrqfc
VfCIpO968DuhJ2ZGP69d8kwh5b/SAemvhmJ6GfDQ+av3fDxeKfwvvLJZtbHt/5xq7asftOGbPrJC
Ab9snucIQ6uma5K7WnGtbd+N6TFsy/g4hUZG8h/IZPE/7oWkFT990aF2GqrDF9CA6sni6dMXPbGM
npRoUR9NGGo30AKcXQeqdd8GRXA7upZYnWvtk+KRyUUPJv6uYpBWVWVHXqyMV9TMlB95BkVFb8AT
6oairtSuqe5yu6x30+S6mL841Qn+lgm6oZvPI3fMRZTppCpn8lXySmHH5gEn6L/mIgtRhbHclymw
ypXBW3yv6oOz1fu4P5CM0+FZRdnGbjrr0U8wofIBxH51He3OyixkwnTlvnf98JeXZt/DULVesbTy
l/ISERrw9R2/xB4rgXHaFjBrl1d7K0Wv/qOvEQ5YMljGlVEG4FZYa0Epd5dVHYKoGIf6EYyiNdf6
g28m9aPNrXyfqHhyyrFwnNzbdCQLxkdZvoRUOoBIT/033oO7qgf3tdC8Z1+LHL4nE2X0xu1/omz7
za/4nrCdjpYudaJbdNnjZZhFX6+Lx6LpASDoyVe5lJRrxz+78gTsWYF0/DYI62VRqXwX/zyLjQQq
3VhUEE00zj6Mrtm3gYXR66F5lNtI0UJc+kNLjslNZV7Ma1NEyk3l73mN2GKKMTlPjpW0/t/m/b7K
73nyKoWpe3uvM8Z1HU3T0dGU8VjmarqYu1K/9AUQL7Hy/Psg465NeSb7+hTxaPK6uwEzlwrKAdcr
0jFFFqLX15e4qfrpqs60V50xf3QgOW2jMGzIItDsZy9/TFC0W4bu3O5kXyv6+AksPD0r72UX+aHy
GJnND9nqghgmgKqpW9TUSIcEWDeIzJU86DJZJU8bSozbjjwxGyyR50pn9aTKYdnutBC4+tRE6PaL
BNf1GvIsSGBiIQYUbU0oTntS66QTwQKfbAg1R/S0rYNVhxfuWdEnwbRvu1LdlBNc+cQzcARy2nI/
GQWiVoGbnrq8PIcmXgOp4Qbna4Tsy0QEgOKzjJcH7jv/eo3YKW7Jej13VhR9N4xm5cSj+QWraWsz
uKa1K2steS79/EEGhLhxLUaNpH0eO+jWKW20wsw1/F5p7QpKlPkli3SbPQ1KJSw+YN8Fnb8h5Vaw
iqSpmUF0zsBeuHUGBF10cVd8j5CDsu/PCHmNybSKFeDz+rZW7TOYUZQctIgUYtzW9zF4mqU5Gu53
nKBIUSAy6zZwW3GXKjH6Gt9jyym0bsY220VpPS4nhzW5mbY7pQiUv0rTBCnqV2+t14arMbemuwZu
yp4qYLXTvRJXNjFpEJNaiFR4DraPNoBnPpgkeSqUbK/mtvWlt1N/m1hjuKlJMiLUN3+dZsVBR9su
H1zFfJXd0LAUMI3YDGBidOelwzI1KudBjxX7oS0s51AW1s8albsYoYQavD66lb4bu/sQttNbgiuH
jtJUZs57TQOdnGKE8KbW+s8iLY17pewb8gU9GS8RhtS3tTKQGdzDYouYnM9J//rfq3nN/JxJcRFA
sfhteo6lI4PyWaDOt3w88XQtPrZebyAjoA3C9SBM1xhpIb5B2WrthqP7w078ZFGbjf6itpDLAy0Z
7w0vhMFlmM3Rn3sOJDG2wvT5vjVTJOpnymx61jybHQVCVMrzJSST5tnp5/5I/VldJKJZOUBxa2uI
F14etM+t2o23rLtf5VQ3b/P7wg1OcqZiWsqD33qw9ZjYqaF7zoefLdWcVROGzqocjQKmCYduDspj
Hw0kvq5tPYvgNV3bitXeqHYy1IgnhL227IXCQheN2X1r69kWJoCykH3Xg57UB6ONS2pJxMrDh1gM
vm+rVHnDqclbxHUExSdr9XATJrG/oGqpTiwrJ2V1sStDhNo4VtxvpQOZlCC8ytnLpjzMVFaOCkTm
a5ec8ClWhlk4ea6sMVWVhV9r7v2kGaem0Iobl7WDgjEZbjzQEVx0OkTbBmKw5r4xvc9x/E7ZVUqC
V0rH37kIilI7kZPfyItd5rA5XAaOMd16auDdywEUhaOFGuUGoKxHs4VPoEp0wkAGt7WHx4szmuzL
YdOsrAx9uA+d3TBAP7UVMgcCzyBwDkD3L3OvXbK/8oWFdOzo/0ORVe5IPu5YXNZxLGBRoNUpIf9D
DGiAERcY7RQfnSyDb1uRTCaFnLFPDSt0N/PosROk5EIR1sI5MmWhN68uBFusu5nx379L8/MOytVJ
bDq66lHRVvEb/bSwjCPLKkmQoZLjqOnNJLziVWkY//sgm1lRCVOlkhSbGOBO0208t6wpr09o90NY
vq2xY5at68G1u4csCrFGFlHyEEOPXNYx5dsoM8g0D4pd7nI4R4uox6UjqTwKuKnQPKvbUd95iQnP
M/L7jeRaSc9NeXYlWJmm+neI0IuXox8Oom8Ijcf/ft/Em/NpSe45qPHYZDQ112I5+vmdaxp/hGfU
VofcZv1rcS+11vj0DKdGwETZnQQL2WwzkKFGjeStYZM2bwU0NMfGd5H47rCqYXMvEOoKT0XcUqg3
sqOb1+FJdlGAA8Et23amPKrJ6D6Epe9tJ73P17XVKS+6OqEegG35XjYVR00WiTnBOBajKZ4apefW
T1VTzo9oN+/s0FXIhqpwWwrujLLpRj9UbON2Zliny7iBIGEjS3xXAMuYnAa6RG31T/zIllHYKQ8y
IOjLBiORqj/KQSinKK+m7biRo7OWaDC0MjQMcmUBQbF4hZfnb2qK+xtJmnB8O192MTdzOcre4RCV
af0YJLl5NnNnLbkU3M4wJhQJEZxnjWMIQXKJNoJi/qDw+TMeSlwVPAy4Jkn+rl/jtLYfJb/IQLBi
3fsIyladsbLbNBQ44pfANnSwUHl4HxYDi6nJCN6KHC7JBAhuDzAxfFOgmut9Fr82faQdy1rXlnI6
mYNwWWR1xIKsS5/BoG7w1hMbQyXY9YPPz3UAkGIOqO7PSubvumhIUatG9/gihaU1yZs7ldnhgvVH
XjJaxLYbL2rFK7eQUyZABeaDij3oozoF+r3Sjl9lN/ZY/caMUnhhwuiyz+wHIwoiFq1Ehd34dRCT
nczsN/JaXThtfZLO7LEE+6pJzaUijK1D4X2ttyvT5MskGygypytz6OutbCrNlJ+AuT4nqo0fztgp
34bBaG98YavdaeraslFwnqeY3bGQEKjKqLi1Y+0RUT1+/b6rrHrKtQ+JUB9QvULuf+a9N+TQhZqy
304D7hqRO90qlpKjDR6NJoqxw4s/W+O9PChYEN4Xib3Dw8e9uYRlkQFAvg2ndTritVMYkRUFLP6r
F4f97ib3MSXCytV+G+ror8KLkwdMPHCwgPuyMMfGeTNVVAwD01VuWiNtz27U3ONa57xFvoYQUO13
+2yMeqR/n+VlorjwtophjxvZDAzefU9zn1vAZMfEMfFemGCuhdwZFyQPPI1McOVtBi//cWkGbRni
b4hMSbFog1bba10IIy8NJx7RKH8aXe/tIt+fl/h3ak9uE6onvfDeZMscvfYcls9KTKTs4Wd3g/uC
ficnW2ZqLdK8mg+X8MyqsW/rlyZF1rWKPfljKagSGiSUGoX0k+xS7WC8ydXiiXSYivhxogVrOcGz
K6wNHfMlmKx+QdaAVwny6K7UZ2pWKdoAcsApAuNugu57pzbGxwFdzFAUjI8+zbgO1OJSiZATaOJy
rXt12O0xHdqGieNugjIubotC/cdZ/Ht0tNOeN7uwk9ME7HrJEp4cv9+8wDzAzanSkd5J6uBIzp4S
GGlNPuBEY6dUhj8d5S/I3P5fIXWBvk/e5xhFUJ+ozAUs4moT782GOZarYk9lXuckbfKjnxr/MPik
h1uXco7v+s5ecWsbDhhmno0w6GjdEHK+Pb5eI8wysB/UyP8cUVs404OP/1WPeOCE+oBhhGU67aZr
SIo42nQGsafdJZBeTp1d40LSWepbEzTcebpyOE3sis6GP98rfY62t59Paxvfkl040PRWuLiMb7pi
xHtXA84rJ7P5ekCTOzgPyng/gMTYpI3RwTfy7HOg8ZFXjmX8tNOTfJvSBqAaawXrOfNC/KiGkT1c
qLZHilGraZx2Nd8e9ndkQXtxaLDTwiTUupddXlcVK2C4zVZmOgGhTcfJQXfBGrQfjufEaxP04OLC
Py6M3WgLI60RbrKqke5wyE3uLlRlH00HJAZ2lofyHEB9VIh+205c2pi1C7SucKnAORFGkzGkm7ad
G/6eIZ5f4FoCfxAwKcV/1DD0fJJKlLlx1rvpvRHVZ3+ohQuXqlffy2YwKtxxnHR+ibqifMkz+DtW
Z4QnmHXGa10gVxaYL31ujbd2j6yk7HZQ9UBwKck2gzGM/NUhPhYGtzi7nKbbLNf0FTS3eCWbpuiT
Z/LQmtP9kHjeXk0j4bsiRkM38w91EB0ufTWUtr0FR3in+ZbG6pe9dBTqTy21gqdOGTIqBF63UdsY
0pWNGJ0IaLCdXjmwo28K2DL3PZzecYx5GitVdx6yoVvDU2Oj3PnjTtOdSCgJDjeQT1R80drioWoU
pPPx4HlBqjbjOY8p+CwIenGTY2QG/Ms1s/hXkCovCgLRb2Yap8ssLVh9TaMPaIpFQ5SUA+tBRdkB
U+mf1Abe66Ak1kqOok2Y424eJQs5miiV9xj0JLbE1F4cQse47wMqHOgRDXiZksXtuG2dktQ6pn2d
PE7CitZUILZWDWoCsnkZcHHUlhNknzzoM9pM1IBuZWtMcbxztSFaULdEuRUAA8n8oHpKNRPNGwim
fjnrOycvcD0VBFNTa/8qrFcttPyzm9veOkON5oZElH9g44Anc61ZD+At66VZFM3XOO9u8Boxf2nw
ZLo6C38MgPQXihmYBy2yf1hKa52d7wVL3LM894IhXQL5z/aOGOqjcdhHbYGGo2iWg9ot1U4ZUTHB
L2pw9H5ZluxDr4tgueA16w4XMBfV1CCH3xyU0MTx+X0/i+gbgJwCMIiB1cqza9yfo5FZmwsz7Jut
UzXmrk2Vu6uPjDyTnjHSQgblPGNfO9YuyLDoimos4vEthTOWGNkf7d5vnHVj8Noe1p6zd3Khmp68
gV03dO3gZCdz0awi1E72te2c8K34oflx/Tpa85PRqsW54P0+JizcMLUX4jR8S9SB2/3catRhMy1c
YT8a7wdgCEtALYHH16AIv5odhNnnsdK/zY7ftmdEmXEQ8roM0RSq90aA5cNcusYC+XzQ850BVgvX
EwOlQ4YvqdprnzSqkXNkjLyEG2G4FQjT6yq2geILVLlXUYU2LIgEhmuFOxvHs1XtZ+Yxa1eZ8NUp
xR2tEzewT005cO0rR2CsudbvG3zD0Z4elGcPMLjU27EahHX7yAgOA5iya78/Icd77XfDfCffsmu8
ZyGF0nBrRs/wTop2Bj7CGW417GWXlPD83T9SgN3LLh3hnY0qckqoVMUkH9oAsxc9edAs/VsfT9Ub
BnHpuk6Dep/IrFOzGVKsElgTZwdXUefVKKLYJMeLEdZPXaPxbtVaSbpbS+67NP5GJgzR0JrNhSqB
rWNrLLQs7I8SLy9HZZMPBalhEXwdTUXwJOYaAoMvm4Nft0ufz2MpF6Zx0yB8moRUw8Q6dabecpQL
U9ksVJDn9v4ipoVIaboo8sw7pgHJuLpAACWqEIJARdU6zuIgm/JQ5lW5aCdvXqfADerFdUQGyilp
wCM3zgqTlaFRqjV7LsxNXy2QPyfFUxYOaNCVnbFklNgEGJ4nM4pjaLCB8WjbFMMFRqGPmvggQEAr
GYV6SrUq4+oeZ5dsfLgslRLVFVZQc34qSZOv4S7qTwC42oWq9N6PLkyXNk+zXwb4LLU0x7e2w6Jx
bKz4gbL7uIW20mFKXHzDl9ciUY6+PgAy7MimG1udou9VNA0rqhVCHzsq8Zf5O6Apb6J4iL/PZvNH
gJ48jrPNXcXzckQuivwpTPo7+a1UDTTr/6Vf65En4XtTHBudD0rEy2+9pjTdKnR50hS+Ozc6lDI3
uhmU4Uj2GalzUfCRlSDRZaQF9HzpN/S7OQt4VmI13u1F9azLuvw0+hlbGGqp35GYXqgCzQcxuQUV
2BXnTlGGLUzybu+VQb6bgsyGPW/VNvZurWZah9LNPz7Z9XTY5I2qH68Pe/nsT9gAIYVcvMh+IzD+
fuxDpdWXPMrTtbxS7qQVN2BzWsj7jzv3LO9wx1xfK0ef+uSNyP4dJ5sy+HMfS0x0ZeA7F4Cf9nOl
fGMh2txdNCky0TcZ7r/2DUJv5SpqEVeFuvWNc5/zzeldL/7eslAF62b/tKYRiZxx9s6B3SZbMxFE
Sls379Cjn5eWW+6t3jLuM3A8q3yq2ns40DxF7QSJFXRVD0B4FLakU3KnpDATCrghT4gAOahcT+3X
ttAf6kgsoTXrfU2SN8GxM/v4ezfxn4Xh4DyPc/oy+qaK3nTabSVEPmxxPGhwkdnKlaFsylG5Nrw2
JYC+ib334P+vudcryxe6zg3//DPk6/IWureXhWdD0hDwX4Naj4BNAK3AOdHUx/wEdewTkuICuRjJ
7CxBYY8ricrwwL4cJ7PdNY1iPc0aKbOqKx9ma7KeGhu1mNz1xptODMYzkj99O6s72UQ3mpv0WI5r
Gez1gbk3/RKtOTFXGzLvlLbcwUWrjXP3MfXHhZwpX0rYAQ/wc999bm3nyRPb+cBiJy/P3NT+VvZm
enD6kl2/pdbKOqkwovdlFsA2kumEkdum6VXrAG7JWmZWA/dPrLwyx7Ah7eYYtttN9IJ/O1811EFI
ydn7NLFXl3ePh/1DMw02HKCAm6HhOPYh9HmFRJ/jc160WL+7TrQuSszfSWQSmXon00ZWoQzGLdYK
yT1GG80Km8r8hSpdIZQuqh8oC28GQCgQSbpo5QBC/Vl4I/p+oZ68xpUSrCy8Ue9Hpw+3omhxHDQj
Ospruj0e0o3iOTe5n8Cxtsk6jW6n77WKTA6V9vkMGaFCooMfjIYlY6gXw0Pmzf7SarWjg1THrVnh
GqbrZbmLHHJf0jFMHjQTM0/BBlPCsnr2Entf90H+IFnog4ogHgyrB8k0HzTzMoZYc7WJWjgdqCIG
69S2suMcmPqDbRv5Qhbpas/9CX/JfzSaoDw4zkA12W3Lb4qGdwDlP7WBoIOqzoNRtNrlJ4WiBOtQ
0ZRffNmcJpWmePxem/Inhdqeu1LDttoUMQbNAmgpXfiqyH7wDSQar558PJtg4EzhzcUJUISKLg1m
EaRf732i6JITSRmWd7UWPXcKBD/brodwqTdFvGVP9kc74i6xUHqqZ0q8zZuJ/Fs+vZ/87vl4ohSq
F7NkRgbAxAI+GXE90UGCKWpwK/9c+dfILvLAWMmLNaSvESGa1/+x8KnNKG7gUfdDhWyu0KIlk+ms
MEu0122ACPo8aFic6em8IiVjDZfJpoCeNnG9noN+uLyivKjoquGkX6J+d8mJ1zcojKq17ArFx1Qp
KmjXalyy3TJeeURgr0d2cCebiFQ9k8Wz731cBSHwphvZjbVBdFylUGbuWmzk+WuTxxlg3OPEvXUH
GMgVdo/JozykiIguO9g5m2sfkPv7KMwdYL/MysO4uMPVHflWtHGWyGkry5FCwjarxvDsYcV6h1an
SJNBsZA5n65IH2BY84Wfy2aXCf6qJLF2zvjed6W5GnFNcmrMQ/CCDUsdQ8FoZiZBS4mjfmvje5mG
qsfMunRnY1q/wfeW3TKaZJ4rUwAqdOZI0342gufcldjlqnVzVAIl+wZ9xiNVNo1IrDV8duzCT6Xn
hQeviLKdGdnzXeWo/cpEifSlERCqXrHsW11NfsHHMm8nRPlIiPnOVjb7zEckP1AUda8P7tmcqO7J
AXmYfTNdpYn65Bbe/ODVyRK19ISNJtrEsFEr73DZQWqDt+0ty71sGS09CVaXTAj7mY0EzmqJ4+1s
7F8XsikPdjq/910h62Fev/dJyC45b/TUky7c1appgU+k6F95VvwoD74arxAHVO8uLQXRrCY0H2QL
m7XksR1I0Y6DG62ufUaOfkzFzyClKrqJ4hYbWHGAvv5+1kO6DyLrFJkgdxDJYFCHNLd1PUxXrrGp
FzHclxQCcnEpy4zHZTqkYiUr5MzyPB1vYihCpVBDmxpjwAi9Kb/FZhXspYZZU5TEZWGurp0IZJ7s
TJLJ3vRWpe08J4p3ZsmiRZvV+uz2RX0e8Qg3SjR1UrZLZyNiC+aTrFvLwcrxUTZRlbUclJMAIEdL
qzGivYxAtNFAd1esXn5fMnP9F30Ez26LF1DEi/Lx3BRVDidYj9SFg1jAqgrb2llWpMiPThN07Y2h
hOnRzfEapZpKrzzITjnJKErId46fJ8kOJIm6T9Emz2BBptGmjrJ2HZmYds4mtcfE8v8qM+vVMlWQ
pNZor5QyDm7bQEWJrHfIcLlK/+hmIUDDlnyGPZTLTlA+zMl51du8eK0q6IFyUm7ubJKjkwErq8GF
6z4eqUXIg9rxuytUFDvpkWMmu8p1lqKA45I0+BCqIVvqF7V2e71EmAbeOnQGKGoi1g8sQNJahj8N
YOZz0SOIKRCgYzp+aP0ek3DQSTd/sgxiVd/x82mSXn+CyzwjaT3FpxFrvcOsFEilmcrwYBVRt9Sy
Ov+aafpNoQbaLxWUAsRM67sKG2wB7xigXJSmm7mKC6wP+u4YdIOxiTuAlGPthkvP1IdvjVXufMee
n3E/eXV6t1sWNWsvcs/W2Szi+IBCLNJ7oikPbfLgeor+KBvX+KBUzLMu4iON7IQcnQ3v3OhqdgJN
vZ6bxL8zhbKeVQCY0NIQo0/RlOJ5FfWbAfPlO9nlp4DMmjgLqWUIf8t/Ga3E6MVLTVy9mXsq+UXz
LSVtu6kTQKFZPX3xsln/ia/LoSSb/VYAbFm4QGgWBmXPXe30aA/m9XOS+cZ9oFTJUx3gRSm6G6y2
j4rfD0u7joxXN7T9Fbk+i8cBXGdqTRVLFSDIrxALyCpo9cCdNnd30kTNSr8U5eC81kquHfgxgeIU
3mrVgJF51rrNHXdL8wEM9KttlV/w+371zGT+UtgQEvC2eOx8YBXQsn9WWER98UYnw5MUlnVfhM0i
zYx2M/e3mR7aj/LuSrEXjRWz1neymTlBiDj+bC4GI7TORWFbZ+LzYUNNuzolOmvYQ9On2Sppmnih
p2Bw5T+plrAVFIBgW/kW/B/Gzms5bmRZ10+ECHhz297RipKouUFIoxl47/H0+0O2RuCas/aJfYNA
VWWBlNiNqsr8TUlCdFN1ufpoWYP6JZofpZsqpo/+EJOg8BwcFtBhOnjzjRP1c6X3cD4RpsufTbOa
Ng7HoFMK8wbSjAvxfYlZOBFbzDusu1h3pMQ2ZCx1OK6QdP4z3GsX/gK0B/pYnu+Fmdqu+USAs0BR
K/oxxwpkpkApXkuPUl1mUsaSDDNG7X4e/EgVvr1oXesXUpn1q0wMdOqNTp5H56Z269dXMvpUo5a6
FEAa4wQ9H5StVKHMavA2Lfuqk23N1osVHizh2ZglyTS/f7jn40qahYkJvJxmZ7szd+U8T7A+swIv
Oi5yx2E52UZGZOzXvgqI9IdRyylI/Cwz1gEJlrnOMioDcqHA8CtuHV2frNrh2ehJokTF8O7qHd8g
P8ZwLTCBUYnlfONXwy0pza1Za91Gycz6DkjPZtPcILZIdWLBpzu1i17fMirvLmmuoxL8f5iL/Cb4
srWKGvJy71IQa66cuEKUS7YDMOmDlFclrnNd5TzgzystHHoSHM2alzhfHHvKPEOteXbH7d1211VR
FUmwlKpny3jMC8o+aafgPtRkzj9sFyG+jB0lPreg8q+Mlj+ex8Kpoe0UPVmaMU6+CJKpyeYWo3Aw
i9L0uoJPb9m6Vw192TviqdEzTGbTdjrpWl099G35rdRzfEjw0tnYrla+SlEZOXNjA1YHquCSykN7
3T54A1tdGeVrc44aSiki9ekYerfLsSjZitan9PmLyKdc3OUuss341DjGyzRVPqkbDz3l0n7q/Mzj
wAbZZ+2ver3qD9Lpq2NxSHwtmb+MevHU5ZWPFDNi+EbA+7H0tZvOUeCTW+M/i0UYqgumSUkhUCw4
LX70IGwRWJ3Z0VnAUsIIWRkkZVNdlu/nzXKq/GS6fbT5V4JYcsjSV7juO9Wt+LjmltfYsbWAFJK8
3IHt7p+G0PmV8PbZjj/V/DXu3zeHLZJ1sOPOISeAkLxV4ntUl+rnKSm7l7ZWy5dmaL9Id0lCewcX
4hR3E3J5amtknxo36J+9Ij3YojMch2hXF5NjL7VW1jveisfajtqd1nFKRCTWsZzze4ZA0Oe6iNnj
8D6OMm/EkTcz0PKm2Wa8CkcY5g8aZQ+UbdHzS4oqeijVYltqI3RftcyCJ093lMfSnz67wHnOaxdC
iMGT7zj9ji/qsJMwGZUBY5jZeGvDZxPIDkiTJVhCBlSN5MdILMiNgEwpFw4N1qazUwu6Ic37tGZp
F8vIh87fv6Q8FMv3bYfAjp2U7rW0Fec6p61zfZHbtVOa/63vXyGmZet8KVH3Wgfc349e+/71PHbo
44lT/S3qHX+DsrD5S+r4nnFKVTNDEcHbS07p3ndPN0l8GBnmfejeKewemUO9fh8uQsn3OWvGav05
pLqnAwLe6qbpR41dzBAcIRzYr7wiYeWUdfcnaDUyS+wrbSRI1GrGn8tHu7QtcuMharQM7CT7wroq
g69Qw06KNlvA/sr0LdPjnUCe5iz1H0xeQRtp1pPhneKMXLQ0x6pN9lXvcZhZ8FF5n00kemIb7/jQ
uQR45+4DxNGucnFVBMUDJ0s2MjDYATIi0nm/vQelKWl/uXXGqboiZvBr+n3Y7bSDPhbBjsUXR/rf
Byen7ZIdRKH5IMckGej05rWBe32TrjAJTKC/9nad1A5sgORBsxm+REBRbrIqBjFJDFTTsq1iLvmH
td1JvUraZVpQEMNY5ZHDy04SxGHdTUfpX/PFEov6ZLaVR//r+VITc+uYHDjl+iOZWY3TQ1UfQuje
JDgSSzvPivf3WFfT872vcZDSC5UUdXwwCHKZrPkxXOxd47pECiGVq2WNyTbJvHY/LDoK905ebkgq
LBc9a7chKeirtO4T74E6Bpm95n6XVhABCjGyPti2OemRhwYb100duNY+s50o3Ee9PdrWzlRRJP5P
YIGACXJW8Mug1shHUaP7EJLrSnEqLO1vYM7TEQss/1jz0v6CCskl6Jzwh4pQyzbUq+FR9cfg0Zj6
ceslVfSDuvgJ+n/+tciKmJyN92xrfsgeCKEoLEO8Z0OJqLAM3pt0Tf2pLbzkTXqcJHsEIDA9yRBg
8G7TD5l6lUFL5VSdJTjmyWhj2fUBo4N5L6NagzVLhQ7iVkYrXlA3bJXDzf3BxhnIROk7L/M4KvvR
zpobLBcMcwLzuezL8YpoC/pG4Ghvo7t45kq7r3hcvRQuWQ6PiZIAW8GBVT1K21U51VqFURrIAZO7
M1D62dSk9s+T21lfcrTJNwofcoAsNOO+O+WBOr4q/GE+88diB0t3HcXTkzMW7yQLrS+J13iXLgaN
JoNhmKXHsmqtvTSjrit3QaQmZzdESi6JY46LanJIcCrZCyalRRvkET1t8C3gVYKF0ueH05e67eqH
IKu6qxk1eBPCl//Agl+anBK3ACnr69pvhyJTt4xWWZjsZ5DX7LP/mZv1Vnk21PHagwynehN106/b
3k0mCoVjewJGdpZWC1O5ON9j2KVe72lsY+7GQ2AHzYvvJvGxLXsO8E1AMnNtg44wHn3P2CpL5VzK
53LJjDS+YOp9XMvq0t+llr8t+8DfzSQcnlowzebA2Wsb4ZB5CUy8DpJO91/k4uq+sS+a0txFv/vC
lBR839TqSUJkoK3CS9zPVOmXsDgu7FOXtX+hWbUPOlN9lYsScLLGFDYDROHO2XZS/ONI2e5RRv3K
8s6OlvSbdUabAi5D/wAt4yrRXocJEu5QdPs40ONrFGufZU+2Uq4/sK2lk/fSzcni5vSvOKuz3D14
j2qjFh7pG90dq12tpPp2VVUGgMdIpzvvd6B1gbHmuTI998lZHC3qKOScP5vD1lqa0iejrhv+DUWw
OK/9JO7g/8TeVgJYbClvqOMjSmYa59S8fMyVJr0MtdpyBG+TVztBdnksu/mHOoW7vBj9v7xs+uxp
ufU09JOxlYObbAx1oGW72OxRCVCBlq4D55Dy7PNUeTcNwAkJKs86me1gPuLw5e0mN+8/pxScNyO6
bX9q6KQB3EXzBP3EI1X25ken6PhFd9n4pnQRFsc1xEIzthqM8cIZDUW2XTHKhYK0tUr+N9HDuqcS
0LNA8h/Zti0InpEKASjz4az7pZpfXNXotq7G1qtDizm/YJfEWjtQQVfHd2mErFC3oYmcTZWRykG9
Um8BmeN0mpd9y+Ei97tt1sYAkpbOsYJhuVPX23oonKtcpBOexcmvIuUkXfenye194v02ICGmR/OD
jdBkvfnwMCvDCrMbw3qnL1lYBNz6bcBKtpdUrPTJXZRhUamP47aV3O09ZVunf+qxjla01Q17Z2ym
b24XoJAb5n+yPgTbMnXTZ9B/yfW/RIxOGmz1ZEyfF9Ll1ddne6tXbf44IrjwXNepwqJmBKCnaMpF
HdEY0hLjVY9i894l/XPvb3TNI9/8u5+k+7iBIdGdJKIqkkc9Way5FmH6MXmw1CG5C9RLj1zcdLY3
lVJrB5vPordDQNY4UropN3Oej96uzcY/7oeeGJFwWDElOyyTOymAKMF/adv95O/vG5KOI9wuaf3P
E8vBfWnBAr3MdvdVJvNQNh67n6GK8XOP4MFGU9lfAjU689U1LuyPamMn53TeaWd16dOUOdA2a1ZA
J5g3l3FZD/uzhCwz5CmRkVXGPY/w+8nrsf8/n3T/EYYCi1TnRxdlhoc6q74OMgelvTB9NAZc9pAv
au6rPhyni1r11pcQf5Wj2nf60evT6GvvJOduclGH0qsXw7f1xyjJ3u/JyX7QH2Mj/tDKWQcnqnon
wwt6OL4VWuSxGTZ7FWPJTS1270lpVLcpf7rjHkbH2vrRzLZSPLdS3hf3Nk5xHeim3+N3TIRl6b/i
BTEB4al49vVH1zBn3APkKudjOS6bYe4dkfJ+k66uq+c95ZGc/xKkVyNAp2hWQMCVX2Ttk6ZALqQP
3wi0sH5jNKzWNjbSJ7/AOtdpOrTWxJVu9nGeaHErOyZpNBzkjAgy/o9sdgHA8w97DUrvJZtSMMp3
ZEahc8yugR4IH6Ei7XmCCLhw+gCNabOmP4IqfhmWlnRNys/A9ZVXafCSB5s0F+Wd/pCGibkL6yw5
KosuS631N3eOSd+jm/lhgUBk0XqI8deVdWBdOAIPHTl74C32r4G2eY2RVB1Yd14LM7VfRtd8Dp0+
eqeFE5s/kUppvejdLiwW4Lxxb4sS7tcMW7Qoeq+URrtFrU6dbJnTRy00hihQTzJKSZ+Vkyf75du9
jtY6g5k8OM079qXKEZdf7c0y+m9A2bI/+Zr8MQAUeZuhuJ78Ppxx3Oi+58sOTPPTYjO2nL5lQ9ZR
hUkczXwFBOa8dROJ/mXXZvmwtpPI/SZz0GczLoMzN/ddm16F4dFoPfe+ayOzhvxnqZdnXr8B278O
rhXqv3yoQRh0A/uCMSCF2S5YhSzKk0f0u7/0S8tPEX/UkxRtKiVf9kbVMTKL8EUGU6RhN0VR1zdp
JqTDtwOWnid5kOEow2IfBhMtL7B6TUGFyOtQZ7u9CUYH76vfL1fIa+pBcakmrW9RowrrW8RfH0SW
+bz2O4VLjbWxHqRL3tJNbzg71vjiIZyr71mcG0dwB8UD26Ak4cyL18aom18lwl8GfPEbHzko7thV
OduwT7/7HA6O9wEJlEufcOwNYucrUrGoh96fIJODsPgeOmlDSjgDzhxkkP11c8rPlQ9YHbzrcmjz
zfxlgCaJNepyThzN9KUGucN2npK661GU9ir3iso5HufN4kd6vwUwUO6VcWRGFxTo3HHpxK50jZl0
bH+diLXL7dNr7arzEz4x3tHLsuxUNGn95jnTd+Tusj9DY36vpxYnXVD3C3DgQ4DI1FTl+O6naf46
eFmyzx0TQ43lIncTnE7UwrUofIBRGE9Zf4NcFeA+8JP6AZnofHzXcqXauz54UVPj81M4ZbJTtFT/
7sEMKEst/okLOAhPr9ReSA4kZ7tQkWLPlZJMgvK37nX+c+SDLPSc4EuAkuknIMfpzWoRfVdjHRVi
Tq0J1osNkpm8vwZrvFAIfJQ+ZKdwNf19cbrhFnUV1pe/uySs9ZRm5xWIesuAgUwPZIqjbXYVJlN5
8mcafe9xmvipVcu3bPTjT4pGjSLAVuOsUf54xnUC1TAXnHVl9w+4bJWfYNyfveWlkWPwctZRENhJ
k7R7jbKjj7X9Mlr13+O4n77kaBw8+NzCQaMbkgGOJ5jlHCUKKbivttFrz2Fis4Fw5q9+XPYUbZQO
pRzuqDj09zuEH74OqmscpN8Sdfw1xMN1qNwoxdRfs3BIrl2UbSAoladKBKtRb7M2MMT/o52TVthF
PdDjbjCh+feethFMZ2iE89WyFjT8Ag9dmwIPlWAZrbLAYJ8TfRZ+e4wxQsx2jSMtpPJkmPqzX5B7
l0G5hP9ESMtEje1sG+qviDBtu1MyxsCPgvmHm1TD1bGt5lUJe/NRjaxjp6btq3QBBagPVWm3u7Vv
mVR29q5vvuqL3UBvdt9I4aTPEPvtt6zJsUXHdiBVcgREMcTZKq1pfDVhzu31cIQhGWrOMS7G5sA3
s0BJpg0Pmore3d3CL4CugdfI0rtkJkAgEyTmw3IXwzOwsQI51jFubiOCpV+Q/5mPuMcOe2kWyyu5
yqz2LE27Au+Aitv0eA92p01INvwN1kP0OnXKRfP74GvNCeTG68vaeP580qr+T99IFDw94D92k6fu
lMLzj0J47JUIVS1pLnRIaY6zZmxmXcUJ7lpW6eu64ZI7BM1xPRms+SAbOFO8CteRiNQBtXGKOWkd
5oeuyLVrle3mORi+274/7nmrtJciRoHES6O/ZbNmGkggq1HgvmCMGl0xA4v3ec9GvcZxxCXroMbq
l87KtEcFQ1FqZp7x1aYkfxzcnLqdgGbKBMG5afBv0mSS3ZfuIfIbqALLiUwJFeMxRv1IWushzV+c
dQuLLdO9bymsxdoIa4QKoo+c8tkOLNZyAXcMyc7EvOFODrA9Jd/qdhCeu+p7iV7cscQe6UFRa3/G
FYhb8uXttq/7dN8lhvIgfXph4BpTUvc7oTHw9VdziV5jFCfZ21k3XLHMDA6uE/TQ1ToMkbySTKfc
qqSwgGFz6ZeR/9Y3dFQcUnN6/VdsKU+RTj+7lVXtAs3HmxqjCcoik0p2PYuTm63jXBjrF+xwYUBa
FY5rvWPdYj3Jn8t82FT5MD1KK5UupdD3tlUGO+lrvWnJIvUshR1526IJqusoidq1LZ1JMPNvktt7
UFQbW94uLTB45gQalJ8NyMJfz5DOKjlU2TQ+lZ2jbMoCj3Y5b8sfUNeT6kZJ5iLHcuknkTYgxu54
G1nsMf3M8Yq8rYu3dK/NLujyXYBW1XYduK/3IcJL/4CbPTOP9l2ljv8GlEcLEH293EHnd5S54M+T
uuQDsUwE62vm1M36MN6nHLCdYuMM1oRUXxLtP25YZdfaJ+Ag69SN9tJcLw4aJIrT+1cVxQFnkyW5
dVHL+HUOk/oBQyLOuuq4nHDHZ09rf2qT455XH5lWwfcjddDalTAw+tNz0pgOtii/Zs6D3Z9NYF7e
USvc5FtgFyQM56jYJwHbGMcPv+aZqx2BENhHf4C0qPjpRZCLGRuwLaAHjHjsMXmcRoy1RJBETZIz
G995r4RxcnTjvr12xqxu28kZ38OGjS6kvOE6KHr/jlmDpRRveHIcSz0anr0R/utCrU0UMqv5AG5Y
+Lizpz0PRV68Lr5cLNXpzPsQ0dcvitf+QJCsPaJ6UB/FXOBm2t3wh7106lVTH8VY4Jt0ZiPWO5UP
v1YbrPYBRrQCUw6sA9JIDZtfAD7h2Naf7VY93EEPiMEfBzUy7s0qL65OV8ef4N/cawgZpx40t8yL
VAxiu/JfnMe1vDA2Zn9hixGDm2YV3sI8wM+1cOu9xDeGOeJ/LlZWERUgzCzsy0zCdy2Qyt16HpRC
qjSrJcUTomkqGLH1R+p85HaAi1RQzUDGZGDBh/kLUEy6SPNrT1YQ7tZJAjGTB/U4K+x0AbomLmei
Khya5As2zsErlI/72h3O0yEGL/gky3ZdGd3RCQJve1/Tl8U+/l8iZCdQjUV6Y9Nwu8ONc7ygS296
7iY9fZ2S7EW6bSpIxxaTusNQoHmxsNd3IuAxLULbUF2MDmucPgZUIj3zImyiNHhdSF/G4p27mvqQ
BOOXYCFrun4U7fMq088q0M33rn+YO6ietRJ2pxIt4oM0C6u/VUkevekTZmZeZsFiXmZ3oIHhvKj1
Y8cu6nV5ahl+y+s2w36bV/ShVOry1AYO+0vYfkfxa+ycXkXcFHkqaZpjUb7oLR49pQN3G5jRq4uJ
x6O4ObZWex2ETIJeqIGlCx4mtueO5yLmkGjpLL2pPqX7ammizzFd9S6uNzKqVWr8WnI4k0G51DGy
Opzcn6TFBwE8LcJZ+mxgz96m0zV1fOPRrUpSbmEF+6qI/5YuS59BI9gyYGXfcD8NzxO+Pvg7KG9B
EBXVZ3jc1dY/ll05/QH4ujoOndkdjcTo/vCPAavoH9SyquOsIncnvSS0gv6vGWFru3S85lC0kfMC
mxcxWL8OnuO0KE9WVAArVPnv7zhr3FB2Ygs/JsGhaVT4gstAbzfDTe4AHMA5kPb9trLrS+ro8dnW
hwCl+WX2OgdVCyNbHAqGMHZe1M74KYgaJ/HzjesGiJK5dX7lPRvsBYNjuQfDHYrvgKe1fWwZxaUB
QHrpLXS20Q1HzncBkCMBu2mjqv4xtvoIUSn1nyZzNM8+1h9HWDPGJ4ktu0e/w0PSVy3cDJLMvWmZ
jUVnNmyx7hhvFroVN2O52DPazofG9dsN0D6gOa0VNo+ph/ubFrK96a1+7NGwgJimenjWKXOq39iz
20guKCABnObKBh+jLhkwyqm5WsvFr41LRH7yGPlkv7auX8fXQpk1F7szbi0/bNHCrJP61PQotOKj
eiVHjbiN3Fpe2rF4zXV7phT6IXtvaE53nTR9c0/jJ4tPYqiVZPTl9vfw6pFITZ5jpLRTOItZMCNB
5pnhCTjEe2ZYFUYm/1w45TbjRtqTR9k27anYWP3HEMyd6/uMqp2yrRuzt/wwbX0WHKzskFFH6JwU
/bYYQDAicADBjQpDUjMpzgKy6SSznHpZfpJA6fQX+PAdorNEq6qbn40lUy2jchmGLj/VyMdsZEAP
rXMN0PsyqWr/OCwXNzBiMuqlt08R8HhcB+TOD4tL0nBalcEwVLA0XMJaVbGvloIGw9KSfomXZqex
Rs0BIlTSlAG3CvlahtD8ahBvT3D8v+AvgdJeU4dPcpH+3IIcXeIfBFbuPwdUtThZSYnN8TIgwXJn
xGX2aOWPOZ5t5n1Q+p0pP8H3xJwwNU7/yuPKESLt1PeUisRJWnJZzxxdML1jg+cex5IMwpvpRdn2
nknBH/bFbZxkF8xW9KgkZXBLXL/ckxKb3/maX9zGj35qHUcmwKLFG0VUjA3jJsYUYNJfOm/UNxKC
CChZGG3+Lk8jEVtv29kvjkXgaDvUl5TP2hzjPN508c8qtLZQo6nQtMCo8Ls1vpsZIPjKNpRPaE5g
O1DUEwkR1Tgro8fSWBrZU6oW8wJfPAch+70419yrUELaSaCC0cdm59bAUJazmgRD4/vYnGtt3FSp
1V+QxtK2gQVPDNu4rbBVAB5yvrG68M32g+gYAIO58HqILnpAdXEaM8pBXXe1bAxqjeUid67WZ9d0
5pCfJ8Nj1fW/+mWw7oz0UKvULqS5jsr8QEM3oKEWfVhH16f8/oE1x82Offkn28ZipnHa7owHRvCt
rlGxSIavGcv41e8aeyvdFu8K9hBe/QAj2HoDbnK0FgkYb8SRBiA4qK5ltptGb0qrhq9NhdaF6eCf
6ixhVoFYgjuFT5IPkeTGmhn5P/RJSK7PytkpbRSNSaXc8yRD9xLOsUYlDRqJ1fCBLsYLFR323HbM
npE9QHr4VzJZL9xtknbaw9qfp4jsLdVJ2cEHlnKgeFdd5iTuqp2b1M6pCN2HPkkBmcNHhRdVL7yo
vENP0UrL8XCP1C0bDbsRCQzUMqfnym5fSOa0V6F2ySXP82Sv4927Wzlf1JCzm4lph0y6E70KpprL
VOlbp2qYO+zihHcA57Nf02R0jVt+aquWpxLJmatw6ko/RJo2TsoHada/m0I8Srzk16g0P4wunGFx
01nnSrCa2cWDsJTW4EQru/2sTvzrFm9gly2x0od7bzEAtnYfGuER3yaMwd2YEh2JB47viald18vc
hPrHJr8FCIHfMVlBygj79z9nGVDnPtrlTeVACFSpUbyE+uhfTBjMO3RApj/iYHhQO4Smm7iuj3JU
/dfJVQ6/4YJkklG52E2W7tvWQ3Xt90AvR+W1LYEyua0NJGJA2yJUiehAvfisYVvnnzhEvEhL+sV0
TZprRG+0L9MI5mGzDkicMuv+qbfGlw+GbRJSTRi2hqlzJhv0Jmh1e8Gts9zxxWiSlkQcTTK22M86
1Zu05II0I6WRGaNsmdUWbfiwPGONkGegC/LrGRKxPGP9Kesz1p+yPANyinOdSvMvNdeCNy91P9uA
IB5whQvfogqC/dTP1UEGI7CyV2xC8EVaRqVPAalZUNt4lS6PU+52TqP53C8RNep3ZMyA5cpoFRbN
c7WYHv6eDjfk2FjQAxeWdlrtfSsP/0YmgroTFuZf1FgzKVK36mOhTCXHLm8CZFTOT3wZqcR6mfY1
nudvHinDi4kUSPWjCSAZplS7DeerW5ikt1x/+qMyqOLPU4LLOpqn7RyjJraYFzf0O4pPf9qUVxVZ
ED7SaAZohp8fBBOWxvA+DU3DOVcwZuTB/qMt4649eFvBlpl58BqaTrwDzTJaG7/KxstUBi+mX/DF
6aOeV1zpP/NvUD8PTspJubaNbdrU0Q/bs3jv9/ZXBSvVYzp0xSmLrfALJ9kHCWgB9285CWM/huUO
xj3B2WlhqLj8mR66EIMyxLGcfep69Rc3nr8OU+v87Az7HJtF881RumnnL6Ganc3XqfM/hIpW6H+G
smRGl47cR8GH8uYWbblX/VJ7HyBBJFob/3QdI4B13OVviM8NR9efozMsI/MFhA5KSEtImbibNHTG
7/lspWx/hvCRjWBIrui9MfN8Sx0HsJ7VF38oTehdEeseXzPVLR/CSnmyWPlfpUvBjmFXOnZ0+GdC
vgeCpz7JKMhFpGUK4OdFr+ac4EZL2VB9NU4ybBp2zvnj+32q4mkhyCpsamQwaNFUaahRH1DZj07d
rGegCrT4qal73glJ2qu3tkFBe+nD/KE378Oqhw9k5eXYGDeRwruQj3Bo9OaxR1T0V0yUqSq7vYqP
1DpRfozSI82hYLQTIkx3c1UVujAZprM9JciWDxrn8iW7lLRmuatye9gr/oI6zFX2qy7wcr8K8ie/
xEAw9or2GcWnkK+L1+H4RHOCzfSMSI5+RNUV8LU0fw8keF0rcGlw8lzClv5AjdClzWCexK4LIVHl
A3TLHesiT7rH9Q3oxiZ3Adf3nZceqsn1L5o6+5cOVShY8Esb3fSHIa0bdie/+yKj+hUo0RL3Ybii
cqjsZWi9FL6hWluvSfLlC5TCyYnY2ZeJo+J8rVvuxQ70PrmFMMl8PuRHXvZYz5PCIBHBQr+d9BiA
rmI4D3IXabaPCtP8ae1PzQHeecgb46HFpXiTpdl4tJPcmHfx0qlp032KtD4MDIobbizPH44yIk8c
Ok5CdkEdm+RZjDDKNivGDv/3cHy496S5MdzbQDxyp3uYlrFUomVMLj0QRsZk3trrzl3JedHbt26K
4KliUWTFKv61VaoAYaCDUcBIAjiHfLAfKBEs5aWtqP2nsh7txV5GfVVRGLoWo/O9CRH+2HLQmMCN
Nu0xHnaSyZH8DX6h7tHAlWkjSZ9S/NRQBHma2q69Ski75H6srnWPWR6qH+Rc5SlLbFumv2IhsV/5
t3gPY5s0OIDZyUV+Gd0atEcqOee48dVX6RosGGesOibsQn7dAY2UVxNLqsQuseJcugIHQIkLpHWz
zqIM+2dj/szbmQKOnvovdRO+e+2kfiO54e+swUbFbOqK9yz+XPSB9q1vNN6pDeQkTCe1byQ5EFtM
q7d8LOebFhntVmb7RkGdBK7cY552T6OLGsOwuaPlyNXywQwc98IRWtloC7cFGuWvpvgsrk0ZXYPF
lNGJ8EBM6xkyZjkbxyxtVUrTHYhvuGPfFbPZsxL6fynxhLj5nL+XQYBoyJBSfUt66zyikrItZoAS
M2eVSz9a9UOUwDMOest5s9Oi2SS6F/9EMmDjmIX5dxxrz86gVN9yzdO2FTZXEKoc9eh4aOM7VgMf
3wm6Cyufcg5Ss/33XQJe79LXgXL+/8exXSoOAzJTuHVr9QsqyLD7fowC6mz9dGmEZTk+sN832PEH
jWUgXoVSMZivy73odb82rXvrsDz+gGeyfrOftMS/lcuM9UB7x0MtAykrzsFLveWv5ZfhZ3iLh1AP
rL/TEENVKtzfLbSJt73VVa9tEdkHNbSaK2TZ/JZXSnbQyG19mn3X2qgmGaZlugP2eU/FKT+oNqSP
n7iqv9r4URSzZ53t3J8g9NFMEbjcpBQCHtnd1chqL/jipUq2XrSh+xS0DuD7pb9MTf+Qeaa7dQJQ
HhZQvvumfG3Kdl+aVRJGDyI7sDY/jFKEfpDdv4z2hfr3Ly5s4yjUu53M8/e5a3oXJ4XGcpLbdGkP
04gGhdz6Wez+igrQzbkkJYel2JhfBsxIckjb9A1W6F8AbdiHYhg+OcOMeMNyMceETb7cqqb7q3Md
lr5BMb7pZatj5PHPtNaOYOmbAWaLNbuSCzog+JZ6c3sdk9Z+qpQUCvhoZX9GDocEtTIfPUf/AQxX
e3JNBQlIF9KZDTnRBsxK5zBwdAsS2z3UY6k/SZ9crDl4dG3O5FZV8r2pR0V/tO0XiWp/h6JEDHHY
nP9YZ8tgazmUFyv7tehqEqT/wL6SFg+VPGlvd7iZNJeIDFvntkD8Bp4WCNDlIqfN+8HTT3MKaX18
kL41JC+pjG3WNtLQ8L1g8uwlsEIEmxLx5CEJ5oOLdNPCvOgqTEM3L7L9kPg1svJJvF/dqsGOeE/9
PF/yMleu6ApByIlx7DuZWmBCs+T1+1eGg9MgGO7QL8tqMyzwbbl8aH+4lSGn0IvLuMg+jcB2vGHY
FaYf/1h8JHoFaIrlgqfE+qCClZo0ZwyR8+Oo6dqb2fc/JcJxYAQhFv+eg0jZ52Whk/nMu0dH05St
prPVVywFYJqT5ls4buUNcnv91U4WhycYWsagXeKM/wlp/r9RETSCd6RSf0VFi5SsRFGXq25gjuVZ
0u0PlnbBbSREUJ9Hr1FV95xCYzsn0RC/KgCssDrQwh9uDgDHprrOHjWaLyiItPs+aa3v9Wc1SKIf
hpEgD6wb7sWcd3XEaR/6LbQ4J+7g6y3MO7lESgsxO1W8/dpHjg2G3hItfUj0gkuUwLhP/b1fJM5x
LPzP/6u2ed6rQL19+IerrrncIeQaPNwV0qMKzRiJiRdUUTcE9dVANh1xp9QYgAmRnw4PzpKfBmZO
ftqULLV0hJLGjkpw7BhNOjsMaNG4l4x1siSv7xMcXYNSG+s6MOoq12+ICB6VvlNPWq1PQGqXdDkC
UeTIO1BnaCXVaDTWln2CXcb+ZpzeWYji84y65D5QESj0qgSvsDZPH9GDHR/HxiNHYfTHcED+XjRD
RBJk7Vu1SlrL/xUnIRK8xkmfBEvfxCGB7N8CFltj1uevz4oHbAzLrNUpJqJfJMQw4ZDNiRbv2hyK
tjRl4E4eq3RVfYh+rKFm5Web0QqyQzdx3IX2FdtXFyOOja9Y7d4GInyVPrmTi4pfVnOQWyPS+Pqt
4YGeF/VGhjQvTLtFUu0vtinVIVwq53JJpFIut4jQMX1aNN1AfL6xaFR4vhL4IaZufGLW6XInU+Tu
97z7FA4Bv36Mk43/Q9mZLMetLGn6VcruumGNeSjr6kXOSWZyFilpA5NECfM84+n7gyePUudU2TXr
DQzhEQEmSSQQ4f4PP4qRVwe7QO5fuZURxXJuFvyB3OISuvQ6F9TtcuPDoHBuMohPl/v+0s8XqyEL
j1+NY7TNbd+TAPjzdLSNxzLy8r2OZtCtjDHCrNBPcqqFdnYTjNHMYmNyao+/Spg1q7rXw9MQtajr
/D5zWQcrUOmO/4jHMuM67jo39rhvq2FJJf6+ynWcEpBzRI7lb2IV+YwUyCJeoaZNF+1ixfF2eqM8
Fb8FLf7QukAviuFsBMd1L2/IkG/E5p8MnQ6DqFty3xdujhB0EgFedhp+GQOA160EXewoth/q7VDX
y3WjQDNogz4/SKEStUJrHxp4k0hzKKb0TCLyuzVn/UtQ+vELe0LpkoNSaW/eMJtnacm1Il95UV3N
2HZ9rLzZVbGOQZp/hTUd78bJwr8TPCZGFPoesqm1ipZNZxjPYHpjdqM8tNQ7ifXLllQBCbHBEXnY
RrIbnZfdaMZuNEGwF5fyZbNbdloHeJbRMm/6fWmPNziWBNZRHzXzXg78Avaq7HtulCXmaJV5P7eB
de/55tb0KjQIfo9Nkdm4bc3x9hqSMyMlBeb0HZbPy1ggMiXGWVa/gYUHRBLEl75GB27aoMkznuXQ
xoF1ykutZ0esRyuRg6dK3R8MgMlkBLCl6zMt28T2OB2lGZve29hlwUPkxM2rUtyEiztd7WYdyDun
ir7abkSuMUObeUoo5vZGD6bd61ipma3D+5bDVMe/hig1bqQl8XLy1knusotbJqEG6NyRcdg2ltXi
J6bDXgm1AlmzZbpMoGY87iId2UWZ4bY9RcsktNj6p31YHescfbAVfs+YpS+HS9uAT24pMMiBVObp
Rnoup8kcFqywK3NnVeF7grEkm5QlFjFoZ5a5zlsLbQlAAEv2VdReA92qNk2MeNo1dnU7EH1YGVIt
Q2Y74x5zx6eQ7NlN7MJCFUlvcImfwKmkz0Exh6cME0OkHFFU/R1PHWS2/oc4KlvhKWyTu3IMUFVz
IOt2rr4VMdirQGwjlVVpm56v4abGe08BAR/sryNlts8ifAN5wCUXpLKXFk6mB25Sb9dmzveGmWBs
RaMHtgEVi9T8LjHR6elF5Kf2wfaak36y60rfxOVk3mAj8KMIvPJbaJWXk/ivk99dywleYNU3iehW
/tVyvpb+cG4XhGJa1+3D0hI0Y/631u++DHrm2ufvdLwAFYx8/KWgjo8P6aLsVcSo0U6x+VmwDJFr
47GZH0RtMdaRXARa09ULg9xPAev/Flf8KyxjZLQMIN0vo8dhIH/63y8gI5sRfIJT5L/qZGblakJB
dM0yPah9iQuHNk23cmYaAb2XMbhNpMpawk2emIdiUKCrMFxnMpmSFLdV7PY+LvjHRBl0PVyvLjEI
doiRZp8nv61vItRAN1JMayMdkGGFhHaHR+OzrpZniYdjpoARSkJuEWpupuGcGh8hfHb//V1tj9Tx
l3gS9PXGmKv2BqFk5fO7BI2QT0yRe48yfAxxkYUta2msLCz2IQuo5a3QP0k4n6CEJNCfL7+vfNDL
Lyanlz/L9Re5/Gk0hPvXjsEvJIN6lJm2WtXkq2yIhnY1D2Z9MuLG1XaGV31Splrdu2HUnNKS3YmN
cj7r/B0qKNYz7shonRueswI9Yx1x6TafpxqCeu7Y5Vp62wiCQ1duSejbXr1GkAoB8NOEwPhJs3xz
7fuNta4NFdXg3x3XZpoHc7PCWWU+OIF2E+BnbK/LfApu/92pi2g+aOYhLlbg/OebudtKyF7iciaX
kLNKR/gUjU6kgWY0uT/4L020A0GnnKTSKBXIyOjtI1riX01zYIslHb3hIjsZlMb2EiyS+MEsWwxt
QeNWGxR6V3m8yTN8mmakMMxViHDzfTyP3/nVg2Mzpul9tRwsvkr3mlqjp2AtlvNL02ktsNoFPibb
BDAfhQqHGvAUG7gCm/6Pf0ymrGCDyUHvMQHAv5JeuUw1emv5BBIiZXNEz0I9GZ4e3hqFvdhYaA/9
WGj+yvXNTaf44V0rzTSf03WZlOm+yHz1wUQE8QEJKQssIzu/fpknk9Pc9e+Q0/kIydyybL+lzlDe
yDA5uOQ/tvBItM01Rj318ilAySycKe91bGq0ej0j38dL1aZGNyEtv0oUw5XfUcPWi6+Jiq6vRLsy
WsbOeq88YmVer5oCgZdmHPSvZV+fWycAy1Ag3I+bbPazj0AhgEL1X/NOLzdx7Cr3kd17eN119U1Y
q87J0WtwFzgPPMuVzIYVZdqnVROBmAVJHS4lkwSbmp2puOkL25t0sYax3ttiXufdbH0bFFYKXhaP
980iuhvF/fd2ZKNY2zqKqKYNis+Iyse06BA/ilC4WgqCuK4g7baMkObvEdKSSUNiqJsmjx4aTFEu
j4ZS8V/Nds4e+foNj1ESXh4Neos3Qh2p1k42ymNpv5pZlT9GwEP/MQrlKgv3I9wXsjhlNbY8y8Ms
eNKSvEGrhZaEjOWxTvHkqev9+o941qOA1QyYDQyLqeA0BfawGexuPKMvPJ69DA3XPLJJeKI4ucVl
aAwx2HMeu8AoLvuT6wbkjw1JnFm4Jslm5HKaJYtZC2XtlYdz/GqC+/5Qu+TtVAh0W5ERNZOeDDLv
2kVn1Ky7BJGEcN7joDpuc0OzDsOi1R2P37RxNN4idzZu7F4rAEDhJxfavEPcpC0pIGrOY2QC8Fn8
5NrEAiUwKC+GDb7CIE/0mOiLko9LClDLAv9R5Ve+6J6mKBT58zuiCx8jYy/9GImyEPBVk6yjYE5w
qHBb9b2ZNzrphvOF93ChOGivg93kZ7zUYEYIE+LCf9BeQz/KcUHBIQ/RvbNgClTza1w41b3LXsJf
lW7Fe4L11v4CUVC6wAJvteTtLlq1cazskfsEheHZ6UnYS+DxcaciefEUmal2zOxh3sEoy95I1pzs
0mLPKU5dqBqQFyyKtwxC8QlCh/rEjVCc+sJ5C4QQjxmLtUYeodlLr22p89O7nMqBhG0Fgipx1n2T
ULpI1OqNNA1MyFo5xSaAi1UyzPka15556ylJcdd7nbMe1H4R1qDWm5PIeYDtGN5phhmtZe2XtPNH
h061425g7bw2azPCFHbRky0q1PdzX3umUlOukKF23tuBpH+Rtt8VGHTrPsqoQAaheSy0udhHrPU2
sDLnjZYPw62pjuVGHi9mUj3qgeE8S7xlf0PSh4Lz7zgYyzPKYvUP10zzt7LolfzYOhSpHLXNz4Cl
EU5b5PzIxOXnsQYHJmWDflpZCMfcARTxbxWWt4Lj+ifca+kMXFjnCxHmivSKBq+8QVEiQ+FqOyzc
KrWhJGvkXokRah4fxjK1D43RwAtGeg4NGWo9z7VfIu81jNqd49r2uTQojSot5F+MGPdWV3Rv2Fn0
+xoNpOXeaV4dA0hrMecP4A6GVT+lxQZuuwlU3dbetOpHM6to1XmNdciCcaKKR9NAU4mEsftYLCJS
td9XK22MAIMvs5sIYSILKswHaTeChAJFpTtcsqyqlX+0L6RfHt8f7T/G64baHfRsMNZjW04IQsZg
MYCkb3od7TmnK4Jd4tT2bsJw89WINcoQvImP0kuOIUG5PbfO0uvE5sHok/IpGxwboe2DDIJ05Txo
VXUvLcOOJjDVIVW/5fpZX5NjTdHezeFFdJbTYdvgZc/qDwCq/XO/HMwceUsdnaq9NPvanUFmF1+l
JVPcJnpzTDXARY3xQJj6fYzM4iYqPOOA+xdV0KUOVxkF9IkkrNZSr5OY1OEGzwaygEb8Na4oobZb
UqAXW0YZK715AvB2GSuhPPXB3FYTm3/+5muQ85+qfJwwZgXPgMdwfGnaEZ5QVA5GEPm5f2eVzauU
IKhQ+neuUr5KucINPU/6pFphLSMdRgr66H+Yt1xFRvoFxFWL+tguUrO9LB9l0egrKNY7dhifZJkZ
+mGw9/Jx3Egvq9L0YTbeBh1L4UVIWQ4lstZnXxv214SfjR6fhC75PrwgPKzM+71feyjYJEV6SPXi
zV+YaWloDoe+HWNQkPDWrBAIeRNqNZlPmhBkt2YT9S+5GfUPFpYSVfSFxY//0x1+JkA33jMFt6Vw
tspn7PCMXQSO/ZYNEEpvgbU4V6TNq2+XP7x4mjduYDdrZMEL4Ku4t8a6Zu8dEZ0BP/63tvSnS3+X
6nyFK+gif9Ff57ovVkLIq8KuecJDhadPOZ0lVCsF8oqx/iwEPjkES+WVNCS6sAvP73L4/5xUhhQb
R2HjquG9V8x8nCx2tnHTuUdX9A70zm03HwzdHhD3zok9dndFWwFcmZRPFhxqyf/arm0eUdWZNs3E
mgUzhmh+rUPQgSmJoY3In4g83UV4r5821GhxW7YNaw+T/tk2C+ccLQJdcgZvyjm3FQ//sGyn7T86
ZMhAnQX/JmcjrTzDpS4dEQlJJ9PehsizbYVAIf7CnrlDcKQB4QPfQiu1Q0O58EbDMG1aXSFiY+4f
vaCMbgT0NUuvnAqUjDQA4P7xb72XKyw9Mk8uNTixujWxfWW17/CSUhWw/E7VZ/rJ6H+MvNwRkSfz
ycqCxbwhp0uitNUKpADZZDSANrVVE0APz/pJ31xuJmmPnqFvCgDc6v7af7mZhqS/uwheZKMH90RD
yCPoW+U2njV11yVm8KTiPQoX12i+DIb7FItqNH+/pLDUX77Tf1GRJv6chjn87joKHlPs8/bj4AyH
0dJ/zGP33AqSqrEbzEVoXr6HVqxbt50+PEelsp5b/aIjcMGDjvy9VvwvebbKPstV4ugO59rLhusS
SxMsW1jt1AiMG4Avg+ZlGEf1rdvw/DTeKNbpeGbkHZASz3jDBFfdRUZj7KS3drHZMkML2IjVgdE2
SzQVOi9COc7EbmCxmza1Kby1W5xj5b8vsb6O45VhA5OXpqE6H0OkKQe5yh4o8XDQZjVR93Vof529
sfhAvfKbaOS/knWVZOOmShGyQqO6DfZCApfDtecak7NBKOJyqnUYJCB2DI0p0m70wTnGIVwsxzV+
6op6Sio7eM8TIDAwOEGaJd/7VNG/2lWOxkCfJ1/qACr83IIa0xqgRjDG4tfAR8pvJLH9MpS6t7a7
FKqmznIjTdlRzSGPxawc7zTPyu4ogFF+rQPzW9q7+zRb0HwQ8aOuVr/1HutyPWvsJ4BL467iA98W
E894u6YkLJZnrdIlR0UfD6JHJiE5ZIt70NUU7TJ2MROScYNpZMc+TQ6iaSahSplew8Htoc50/fME
VbZLsJ32FmtHCE/J1g99UAJLE0Z5fJ+G/Y1PGQHhLVDTlJIVcqeZ3T+j51cffW0pKi9XKsmCsE80
FpcPIK/ab6DrFfIaVI5erWIweDvTzb9cYa9y9se4hPuqRXxjfiVjYiw7PA+VyjpXwkfZ0iU9cnnw
1bgdlh2hxHSEK3V3Dh8lxI2KxGDGq086JwTVTxBsX5FUzV8iJ59JO8Gb7yPeV66Om+3EmkX4UDnO
LGswEtXR8NTsJQL/uh9nI9so6qDs9Mou1oUSeAW8r0g7IbG78+cguLnE/LR+zvvBuHdWpWEWCP9k
FhYaNuXAZQ1nG9qvvCoG0I3G/DBY1k8JUy3zeEo7+tHIi/Clr6r9P2yIrUiDaRPMcHiXurUckMPp
78YwwRbX+ghJPCsDfdfVRrrmn98DUVssahxyRieRAbu4a7lqjcMMaba1qIQFVsRT3M7zVYe4A/Vz
mPVlUZ+72QkeeAqGD/VyMIvIW5sW4ALpkJj0RmDr1QXdsYyXS9iBygPCAMf/j2skhfp9LDztKBOl
09CHT0jyGQeth4lTuDj4SV3mcsgsZDEWCQ05JHbjACxxjteQnF1rP9IcLP1X7T9BGc4Plx2eFibz
Pg9Gd3VBmGvjFD3k5sbGaKzZohGDAOQyunea/Ydlp8EGBtx1bj0PTWA/R+HntvGHJ4mk+TCCrmiG
g/QF5ZTfKKVLIjwAYXnZQ4F9nndXyEceTdz+17ZAPf4Ah7RN/krRKdhfh+gjdstY36RHMcRDB9IC
iv6MmC16NUERYMkXqifpy31n3Ezl3OylN3JRrY/CCbldgOMviqVWd1OkXabWk1avsmbBQo+BuUZH
Iqd4s3iy2OQ0jpmb/AzRxWi2pHIA5MfK+fI3xDhzm85om9aFZlN/BqiTgnl8KIOyvothrV/hPBJX
+U3goDHWQxXkj7FkQv4Y6y/muNexUzn+AuIN/BiJKaO4g4s97pVJKVgektLV/OxHE4zVQ23G3RM4
ynsJR3X8MUpwD/pc/jnK0O8lHFKl8BG924RVYyDrM3o3uo8HKctbA/xE2azJeJdfg8Y8ZQnGfW0/
bAxdiX+EhTvz5YjClyzp3C1ehMW6nlCXRM22fbJRbTyGndcsVhPNkxxGXq6sOnp1D2cEr9XYhRiJ
8vVDvKDZO9s2L/U2O2YjHpvzfJCim9TPpAbXAVwd0e+6hmfTD/BH7t9k0DVeRE661TCv2lw7eqy2
/ypqVo0PIa4s3I0PqmKNAhIGiAMeC5czLZrucIh9Si3kcq9x6dTZh9z63OahuTgwSEwOsQtntHP0
X+xtu/vcAalY2rC6yDO9jWo/35KeSdZ4cJRv1YguqK1EmG3YTfEGQ85dOamZnaQ3mM2dp03xY5ei
yWlt0sJPtpKimYfw3Qor/yj8D+GUzLAvd5bjWevLHekGin2Gt3GZIEPSEedlBdlizI4xk8pt3znL
WaQU7nkINPSb4tk9T8sZiQf3z97YfCXfFKwxqTc/o0SyEb8bn7XqJqhH9zRqlX7v+mTuhW4+KhgD
1lryaXBxw/Cb1toFQLTXdt86R3B05jpQGn/vB7wgeS20pwErZXm3yjsziuZPKNHlZ2kZi/+yNsIr
lPersbgz8wmkTw4uhlfAs8TVZEhIv9dWuO/zznhsl4PtejkG2ap9DGbeoOsmM08NcN/zpekpR8qA
/oOMtQpeHr417GR6AbTzcS7D4NbSxu8fw6PFz5q05VrrWrYH5KSmrVYjG+1Py9VTxVfX8glktl31
b5OhY0CxlCgzEmRrpy2D7bU6KTXJa/M6xHUSEp/SA9SGSoDUO12t0TbTXOlLkq03qrcwHR5ZI5CR
rqcbTLTLX7PWfmvLEQ2kyvSR5U9MRMDKBauAH2dkVxnlVwgleW6UT1B8q3XZOaCkvOKkzUON0yBp
XptFlbWfJ+efFe1pKKJNEvAQlO/U9QB35YVtYnUjIfmmOgF/TcN/lwgFHkQMgxpTP332ipUEa0fZ
DJ6PGJYxwrrKZ9879Gl9NhYdRORcq351Ob10G5hS9twPqIIsw2GQU6WLUcwOSie8N+awXilKqe8N
BBzvB3T6zNU8oWgVGwrucUvwMnA5M6j+3ih6/vjHYDltLIQe56Q9X8c6rmIdGtf5JJAmgTDFWeCu
B2rO61wgTwh8xbfSLYcLrEkQTtc5f8CirsMvQbmmDM8a5Lv5xb7hIPxuyz4+IuuLgu/4ri67/BiN
S0SayDXcjdiHSMdlXPLXOLeao4Ohju/Db3nglpvlrFE4PyuR8W4CadxLZyzawnI6RXp6alt1dR37
j/lOiOWVVea4hf2+8BSHR82Gwt04vXKPg4k8o678tC6sxlVp+eXh2tGwutiX4BZWEuscb76vkrPc
6wVsEuy8piefCq11Y9QKTa17qnFvLvZ2mGunf/3H//6//+fH+J/Bz+KhSHnh5/+Rd9lDgXh981//
sq1//Ud5CR/f/+tflu65bGccS9dR03JNU1fp//HtCYUcRmv/C1D0WERBnt6A7c62VpRAoXP5ki+5
UcmgS+bcgKFLulp/HnF6afR0fNF5ex9xDXO32KzP3+RAudLdkqLQjnFeTy+eVSOvs1BaNS1F4b+c
7jQffHg9jEjjmrH6DfXTp3Hs9IOezDZ8tgFaww36eeYNgna3pUNeD/vyxVUAn/AV1vT+zs5VRcfq
Lw9OqEPuKGlTRsId95KhC0Yfu4AKBriWRz1YiaUZpcgtqThFOIUVr0lFxDhWcEgm9NGBlaV74A7J
JRZN0dlWuP9lRFHN9t2I8/F1EgjS7CAXSlOc5//9f8PV//7fMFTVQ5qdbI3lWobG/+Pv/400MUi7
gLu4SRNwPpMV1A+pW9cUDLVmg9tuuZWYHPCP0M5lE19C6MjB2uqAX+tmE2+ouKLvklbDPXya/nLA
kCMHK1rw3gVYjbhLGg6glDttP0VDE23bpnpHt3fzIfNRuo17p7RjsA5VssuIYkFvvLYpNFDBmoPm
vl7OpEOvyA9IzM0dgAhdi7eeBC+zS6vVUQzYp5bhQ0Vmw3jZYuYoZszFx4ZTaXnXp5rxseFELjAG
dVTfyFCZNJkNm86wM27kFQinojleL3mJccm09uwHacklu2KMd9JEzy++R7HosmeV68olwUoblx8j
l/R0xUfjjU2vzhfo8O//1ZrrLf/MP756vPg0W3Uo42mW6amW/Y9/tjoUKV/LXt+NHakhnwLfUWub
gD0gNQSbNNU3qOubpo/Tn7YV/0zMtvsUmyE8jCpDgqNItbMLPmajuNPweU7zu8kx3+d5iBG3w0Nh
YgP3hhJvtEVPKTtI03T4y4VsZ1jp0GuE5ibH6+O51AbtyQRDI+GwMauTOaCsih46DLQxm4/N9BUZ
JPuT5o79QxcZyPOp5RtWS/7RGCCGxcsaL1RK9NVTNYFuSG/ZR2+68twhEfEsvieact+OQ/gkEeRi
0Skb54BUYZYXbJwunepYZYcwANXh6WlC+fivw1iOb1Wv5Xs3gccUlG586TRQa2hW17Z0yzR0hpGq
MgJnW1mFtTI1b77LvcZcN25YfBqmLFtns+W+8hTRUUtLZ2SHyQSXiGx/Vdrhh0rp8HuRqc8d9knv
Zenfhqof/aJetdPVMYYB5VD+Cswcs2NKcKOavbZqWq9Q6B3eXEQnAKF3sHAK5QkK+1HCiKiGwBWU
V9VqTn3fD8Xesmd4TX6mHZdYPvcsfXQo3yvI3cmu6/ZKqfk/UCxkxZXO8SNQUu8Qo9l2UF1eDm5l
qDDZ8KTVNAQAs/821B2zeGVrJsiWZTx4pH+Md0IIMnJpHfjgQQ/bj0v/bSj8Zesl6Nwf0VyrpzDr
pq1KSeuTkhu/Ciytf1rDKxq3+XvR8Y6OUzV9BiTZr8o5+jSGBu87R/eOddAmL4WFDks0GxSYzDR9
6VGfvgMjcq+ayO5jEBQeGizKH0oKaGudWtu+GTtgUMpwWl5Wt9JytHCyVmXZn+ysNfZkM76kqaK+
Uo7+ZuHF99NG3N+tQ/NHXhcGipVd9GzGlbvr1My5CQv0/y2bYkS+TELo/puzTKKYuCrH4WPSEPT2
Jm1REJO0ZIIQDsKP+fnSAkd79MIZd6Ul1fn3EXqClH2kVA+ToWinlOLApdz2u3mpxoVtCTaNyj7K
1SOIk1JX+rsi0spHk+2ntu+UPgMBWDl8N1T73kcs6rZ3spOEUqOv2XSkzbQlK+yto06xea5xkMG5
wx2aZimyOEPaOKtBqYMbvYMzAcXjUaTaB7e4Ua2A7dISUhQoISEPH+mTkBmg3NC4JIGuk7TJM7d1
0BkbialtuklGA9HGpjurpm/d68tBziq9tfnuNcaaN5N2GDUwUfIkwGtU2zSjg+dbWYfPrh5Wj0aE
Hs7yrJBDaqfaxvNYU8mEAAWgRx+66nWEXCMrCmvbZ+BXPe3FRa3iphptRK6l2bbZfT829w23aLfG
srerrORF+kw7+dTBJr2TllMjlon2/7H1teqhi0t/qwaVtsmHFi0smMUtQiWlfry02/yLNSfuw2Qq
MZl8c76Ne+vLpe86V3pTpEGfrvMlRklmuofRu1KB7U2Ta38fCj5yDLPgqU2iat9i23Azz8aiu002
Ksec6G2urFe5QdFOXKu/J2WGWj35KXgbVADuKz3L7uxSQY/PN5/kkLlxgU92jqCL1dV3Wpcmr6Eb
rztER5+bsQpfQVt0U/KahYr6PGjt2liG5BjfP87YXcgElczgvc17AsgukmLQ5nG3LBERmaE1S7Nk
dXlbl8m7tMZlxGDhsxI3VXAbW+yUcU/btS515RGdyEfWGfEaCxXnhxUf5dk15ugsGrXVP+Wzruxl
qN3Z4WVogTnvD28+dC2cGdN3nptFnASeTggZxu32gsvMKTYAu9G6i8yk9F6bGWzpPwcvc2GUn9Mo
sG/rHtRJxk7pi2H4yZpHMC4PUVk/x3n2IHFFG4dt7eYQMKjOf8GqCYWkeKsWBSI88MvX1RTW38ZC
OWDFp/+qMAJB/9X61iSVssrHynkavXraWWOs3zpLaagbcfyIgvQQ+VZ6sHLV+GS6fr9hf5YdRPMb
SOGwGevpozcl+7TJ2QTAI9GTzZTj1AKe3vg05llyUMb+z6a3NGvV1T8VVvvRe23K3BIl6eei5OU4
hO6tgTgxJPcQTDBStF+ivtoH1TC9g0j5Ofmp8+J7ob2LioKtQl2Tze7IaWTQo77Hw08ZqacIycwF
O4QcLvLeaxrEpsyyuhn1CBPBLmrX5dKUWEAF/nL272MlibA5GLs1qwwbx0Vq7ioKUcF+Xk5dy67W
Qz5iJtmMISmTNDrLmRwyEvVbZ2r1jTosxC8dDpuaF5+HClsU3IH6bVtqxWeH7PJqcds+Z1kdvRoG
qmLLsAAlhJu06d11PyVfUOBoleehKrWdhZrkytGt8SvyYC67bnW400u1gONLh0j7qVQ+UadQPjoA
/VQrkfeTjusM6fAsd5XMZvYYsuR+AjJ+ZHHm3knLB1148IM+XktTDkrTvrJ0fJ14zK/qMPslImgi
kSZoYjkMbgiMpMNYdFFIk1ATJQ+FQ85UVUxlq6iO/gI3vVilqm3/DDeTVvg/LQuaTdSb7ouq9OPW
iHZmVtgPXu+ZkJ9D5TMK3E9aNzi/vPG9wkzh3bbddFXzt/qkjA6eBm6X3xWGNR51jCsAGHc3VpZn
5ygIXdak2fwZNOzpgq8ZSupJRfKGJn211iL7xghLaGNFmf+Y++LQTuTheYOdS3Mgr20mw8NUpv7X
XtPUlY+B1qcCz7PNxHrkIRvBNOmt/oZXevEgh7qvUIFNq3p9jcnZjITqnAFguMZHq9O2OQXqTfV7
vvSa0S2a0sM9tnbYUoOXwje8SVes9vW1ppRwkD0v/Z6pg3GL+s/85EcQQRQzepwNe36SkDqi9Wfp
Qb+TpnRUEc6kuHc8aMuwOm7sg2WCG22MsEcgjOdQ1lFkLGP1QR286dbzKbDGFKm+hy+hlfffozGy
NorhOrfhWJUPg4l+1ABo87s62OfRt9WbOm2qnRn7qFKLmtDlFEQr/rET5Ph/yDCLIPNVo+jSLcJF
F+EhIw2SQ6Dktx3CL9uc4hv+4pWznlLYV3NSLpvD323qzRQKHFA+FUndVYaa9akr7PgNNTUMiVLv
Kfcm9blB0JV3X/yGPk5wdnpEy6XpJBoZmiZttvmUJ284CZJ2A8CPHj6DdcP4ikVOfy+djkVWbFRY
3cThYw6mc6ViffQpb9QR5L9SPCQszvbTqOPYlGvpDfQ79ZD2JVq3sW1tNXVqn7I5VPFjyca3XqU2
rU5N+UMx80M8OhM3YMqmsBwWcZXsXp+08pudpeNqDCPzU9QoxWYoeudhtrCHVoZBPc0zultD4IZH
/nPdOS5YxEN+sR/j0HbWo+Edq65qEEQMm1OQqc1Jzq4Hx8eMHZWWatV4PX4SWDq0G2x/803Pfkvd
96x3L+2yUwuKlssgCeKanW/qJciOoT01dfoSqCV/G191ntTQs5965AyibGAjQ4LvaXaMHgpb8kta
cmhhFoLLpNQp4+M8au98I72MV5TCeRqwUgJYO0Z7aBqwz9xyvGniatqolVrc5KrZf7aaQ7KgQBtL
L47e2ObbXrCiRfQN0Zn80YnxxGxHa9r5KLCv2DsUX7SR9V5ngwUewVl/jtCqX8Iz0pc4RKFMcGmq
7a+g9/uHflYMnkr1u8vS4IvdZeQzmrg/Bm1TfOmtLTAM9XNu1AjWgTvcSLj28Z41e0cjU6dOj0Uy
fE46Fb/A0R1OLpJ42znstUPGVvyz76N+TdrtE18vLHoSj2VSNVufB8fF/NtBdAtKlf15gqblBgWa
6Wpx6wJdRZKAcOODVexMMGpRAqBwzJV06yOr+zrysn8tURR4tOcK30FCZujEJ5291UqaCCfEhzws
gsuEqInQeuTVj0swg2WcTXJw3zhVCypj/hyF4Xgbjzr313JIqnyVB13xMCzMJbvDJiZEUfE6oKyp
QzgleOFrzMdNZze5fba4ibOW0UAbIt1D3VGuIgPhs/wq0Hq5kZbEQ7Pe5DoODa2JEbkR2kO+8YNi
AOlqI24Je0HbTmk6rExbH3PE5v3+pOVkHXboph00ax7Royc2a/6kXE5ljh8DjZQeuZqcDZSZ44wd
TOSO3UOQQUiYlHD4alhZtOaXDu+CQfMfcs3EK2zpcCJuMkdTgHE1Yf8ISf4XKh/DVzcru7XuK8m5
dkvlsY7075cLLaJZavaML08auvNdnwNlcmLUTbN5nO9qamz6Sk7jsn1dIAHHP2J4v1s3uhvAD2Uu
DFVssnF9CzeWo5sbmRYYvbvzatDMInqkYeWgNVl4L4pJv0Oq5QT3F6/bBY+nBh+jJDRbjUZCDWgj
dNeC5XijrfRmBgHlpuVzrVrpraEj0eY6WkwpwypeNcVC70UGO3lzgLfTrp2wS0rEpXTEabL+QXqz
0glQRamSbWi0xXMWxumTaT5dhoKQ+R5NwxtqJOXlJ2dG3d2ZEcKzyw+WK9RF+fFhLhfUouzyYaQp
hyKu//hAdRo0ByBYWPctP1Ku9PcP1TndKWiD8xx6ycP/o+y8lttWtnX9RKhCDrdgJkUqWbLkG5Sn
7Qk0gEbOT78/tLysOdfZtavODYodAJEUiO4xxh8Qn8QuXLfZPJDOAu0BcPFPf98a4wYF/2r/OeAn
c30TpR+qaao/z/UUhoy/ZpB5JNamiTgrrAOCGJrk4+WVUsYTpuwDqdKGbSf5IHFUo2BLo3vMpiCo
dJeyGJuzRG8mBOCV7RzUBOyTrJtpl6SJd+ipXm+jMhF7pX6gDlMe5dsaAdx/9OWBgWIoDkH7MnEp
IiKb29hTs++spn11O/O59mLx0xYGlX1RkF1Bv1ey3TkHfioegEewr15njHygqtR/GK2DB5nZ9biU
kuRw8YLZC9fUXsvUemjSESlKx//qkJV8GRD73ruyafamsB5qxNGAvVc45qHA/VYI5wHdqehXYzV7
reim76MLYtZkS/Fo5HV0mHM5n9RJaYTNXm4uy1vOScqfDEfePXjN+R8nSUtEh3E9qYBFfz8KHbLI
etKfv+TN8IS23Wzn75C+jZ2pZahvmPzWawBz6Ndm8seIx/v/PWNmBiIE//s1YITkPxDt+rgGjJPt
4sb5Narfp1yTD+pgwut4qKEGbEuICTtpZFhq20Of3DMtXXr2+2qeTGSwwd8YK77u5vSTv7XLLn/V
cinCQjOMX2l+loVt/e0Y/tfOKaOvzqLD8LTBJhiU5Y6GVg8ndbb35+xgPVvXc/PP2YEPgHYm7cHj
D6e13vVChZQvKgFaY7HyByPGL1MNKJZPNencs+gYq+KZ1qfOLvHGdNMp0Kv51Ao0dDJznzhtdtSN
Lnv3/RcVsjQTG5iyWIFhs5e9u//s/tdsFceo2elouOHY1u993Dn2iedpcdetB7tcpYkCjz1pW67E
joCAKebxwf4uy5+MtLUOzlQ4h3qNUBej/OHpPMEHezBfkJH5R8uklYEApmpEpLvOVK2k6acfhfYc
EIrcW5ZRvQTwjBdiiK9xnJnYN8zlR7Mf82wHOHA6qlGY4y9ZPlJrQKXt2eyLw2AG7ldhGfMZ+QV3
0+cpecvJNTbj+n4VZUexddRB70R37AwL4Q5jlXusLLf9aH9ye8yqaGHlsnt14j4lfZg7JLiCFGpL
ibamYz+rLneeS0Azsrqk6wxdDkiM/vsE8M5b+Ox4UzpJg0hGm23rEqFHO9GXuzhKBrgbCBSp+7qT
z6OVO98ply/bDkMs2MPtcOMGYMVI5Dua/itgAwguaQuAwlYw7VXK0oRZ9YjuepjiTlxuPkd93RQ7
F7jnwYBTSCTVTwcE4qq3uh+/UMhqHiepa4++Fz1MdlW9gTIIDoOmOTs1yyQ8CgdwtrcWR/kwhz12
GWdrqwbdwtFOuufX23a9YpZrFAB6jazI2vQeAy4GL2edTpbwXGHk93Go2TwV4WfbKN3fI5ilEwHW
ltwR/Hvnz/OKNvHJCE03s0BiCC0194QmYPM0EAE9BvIpgun7pHpy8IPHwivTjWqqgSWJoQIVwjyq
PnUoyj30G6SoMxgn0u/nzSjrMt4s6BqdkEDG8xeF1kd1GH3omWNR36d+XMVkidrx3jTZfKkm+nPl
nmJfudHt1tlawoGdaAp7CtMq6K7qUJdFf11mfTrEQfBTdUXV0l3/Mc+LUnEpa6AV61w1JSeXc0qh
Q6Sl4Z+JFBd04bLIP6uD/+fVf4+o6Yk75xt0haDKrxNVn3r1MXsWvXWI0fOy4lJcAMGKi3r1vzX/
v/qCdICM5jnp9vN6cEIAlwMl0uQ8XtWBlMR4LVdQSUUVleesv/scDP5MU32zjrHQ6nGv5qszwdMh
OKde6mOd3qFmE6q56tTRif8gamQMz3yyGgNogK3fxdYSbfsmwSpPAPR0W6H3oScGZDs00+C1mkB+
MP6YYNfWQCra8qGwF1F3JbCRT0LXske7fYrRDcwQ79DlKdJdPTRtdAxT1v0K24+DmFtr5/de8oY8
HSizJkALj0TqV2yrWn6Yb01spHeluSYrk0q8DWXqk+YqkpNqRv10l2uwynqKwI9jZjw7spOvrf0t
siaKwgV1GbdBW0I1HUyv3DDqtTf0dwzMf5nijf54DzqUyVZ10ihzXFRL9QMxlTcL5x9ldCNEnYBJ
Rx5PNfvG97eV7jtHNqoWJUj9SwAI4aFE1bT09K0x5/6tH0rEc5A6j6CUtU8NGsWkhwDTbQVyT+aq
ifUPGKR0Lf3ymDXD137QHHDjY/y06BHgnw4gjB8/FSKPnzD0SRD9kz/V+LhOqvss3w8+PAo1Qw0k
6S0wHqvUeyFjWT345hi/ltOzQqmZmGvdWr3Mye5S0Jz1rjzOCGHvVDNYExFJZjkfkLb1Ep6rgyYC
6rfDbaXc2r1tvGnZ9LF7guG1t7R5+D61+D87YikfsX/WDoRg00mYlrjP/pyEe93HSeU8fZxkkdYp
2HmtC4BaMSR6JmaQyEfVsvJRbDtgqdRDWVNQ5y8uup1XoTpB9RWN+McJM2iCDr+T7Nrb8qWL0x9y
FRxpsmjYuGaXXmO7dx5JZf2sanP+htgdxkEafLuhtfXHPrF+qflmZzSb2KK8teCt81j72B2qgUTH
tqea2ulqiKpabRMSEHGRfU0KP9gbylBgPRQ4YAdeT51x9RL47FfN1inHAVpc0W1xH8Bi799zBDV5
2OAjPA5XYjS7Xk/iSXP6DQ6dfOOveele9cmWb/3ornkjdsq1gYahP4z6SQpN3mIsV4EYpNGL7AFL
+4vf/up0Nsi2/fe/z/YaO/k4G6PRf549dHGDG70xb1USBmHx8ibQq72BozU3GvYw26EfoJKodEzd
Je6us4wfHcojm7mOvHsIsxAzJAQPNkyU1K2Eddpsqy/B5Nxm7DTqaSQdi8V2ngTGe7OeuHQLhUDP
+31i0s/DQ5AStk5+UF5KnOM2jeKvJHPCO4FcO5KCPn3s/RR+au3r176P/SHf8EdTDeIwFpxiOx13
brGrhe89uG4Dgy3F7eez1ftbgCT+QzbJ9hEVh/aRntnqv7ajqO5LiN73xBYytOJmfiM1B4fRHQn0
1mYfYTNC5v1ZTYtKqoalbSM9hn7wJkYCBzlB88WRfLeJNY93qgxi/bupRlFEH++mrIh3ptWzAkj7
FdOo7IV6LztL8CHHrEiTL1Vh/VCmgXJaXq3a/D3B1FzgusLaaU7cPtbUsh7m7tldNRg/e4bk+YPA
p8ZpqaHW6KODNc5a6AuP6S6JITEkxTFfvwlHH373VaIqjqoZ/Zmn+kyhk72qb0jv+U+ix+q5ovit
Wshi4008CZbADoHFjTP670sk5Z0aNb22ghhvks7FLBeUHDvnQZ+Nk2qqjbRq4vg5bz6barRw9x/w
c8syH5zEBLnDn7l4TX9sV/SO6lKvkqDRLjLujmRqu5WQWfOoTpNjxSJzFG40fQmM8psyLi5zHD27
YPmiJuhjIuCMgvsizPuYkBvRe+2PvyeoKySjmYWr78jd/ztr0urkSNT5+zK4aH9TBqR/LvM5Qb2R
VjbfTEtWz0RW7r7BAhRH6HyJLqixEpmZDngNl+3XRXVmk7mvMMM8/Ve/GlR9H6epduSbB+xOTciC
0jAeDdk5V6gVWmhNrfdeBYA5pYmXVDAg/c/W8m0kJf9/A4RMPfD/C5xne0FgeGDyLAdYmO6a/r/h
YEIPCtc1KufEWrccE+RYl01gyOLcEn3MHy9z/g3UTNZeEqfDqQJHZ5h9vLeRc90ZUx18aZNorY0s
IAR01ya5R1/SFeVdO1VFSEUq+CLxQyFj6Jx7DxHcjQyxSvC/qJliERfPwMrIXCeiNFrArQOorQaR
03CoTPn2UTWpnWg7klLaTk0WE2LOfuy/e6h4baJydr847kzo0pFlV03LoewFynFfDzjGqi48ZcOu
THKM75iPw+srqvDlTbUwREw2wrTTc9/PoJBJlZ/tOJhOE4mtbYKA1rEfQSkFaVlv+Ypgz3WwkGXD
ul0uafAxasaBC863r05q8lJZG8PHZqFEoeDUd0v3MiCzCAukkhScaQY6Zni8rxzYvuxewGfE+2Ts
kaJbR828j/alHGviHpqatVrZx9m0TQ1dgMFFJYesX3r11gN75fS6uHpwnoN+q1oII/zuV9M++wgO
0ZXOCCd8r/zVlzrGquvBFWX18eqzzzDMh0l43vGzi4QTrgXrQfUhDgOKj2cQCYx/DahRbY4EXDbR
nEljOKePvgi5oSDGaH1xsmcBq+Na5HEEkh7uwN5KcZFVnf8Y+WyPUGMCz43Br3Le5+HjCpZc5d7s
/sGYzN+jS+lDYI7RGTYXqT/NMKdru3xSjYyH3WFO7Hmjmvo6IXfrHwZyvxfVpepupZM9Oqvwseoq
4KZtgUVTdF/7ui5JHsqh2lbcYGQ7791OpndxMo5PpKPy0yI7G9oaTXXIbBN0UeOJE3pB45PrEtBJ
uXrJ/mcGRHqI1qzlML7pC9ZpQlS/nGnBM3DtMjGCu9X4pKiWus4E1WvneWm5U33QSUkRV06wl+Vy
9aA0X6Wo+qcEe5c76GIvqlX5OjAvDPFAxEPFV33qAD38NED8ualWBxz/EmTNX2q+6kLAuNryXb9a
2UjRSPfbb4P9Uxt7623S4gWXD9mFEj4Fd7sJs6H29Zfcm6wt8qPJtvflN6cptTPuUcXBK7MJ/Zu+
QnIi6TfGYjyIkZ2CZi1ky7pGfx8McTV8GTwLVO7R816+LxrmaA2YV/7IuOzgLg7HaWoTqFoFhi9T
dyaHgNb1lB71InavsROlWC27Oqrqg3drAuulbGBf+R0hRsCbCIw2P7Wo1e+CEYzw2MhD7drtnVZc
0SmWa7gVDMicGryj0T0aebrPrCo7prWTHuoyh38Xz2E1LyIEZuY+6hE+d5auTeciEVQkfeO19qbu
O6JsPF8qW79hk+kAqonZB/lVfLC9xth1U27fZ3LZVLMZP6kDtCj9tABy4OL/6QNpme2aymmAYP6n
bwzwkky0PDrh3Zh8nBu3FimGPH9Q03SgbHdUt+8/T9JrbeTZg0/450kZcOuNYXjpQfXN6AzcRUlw
GWwwGqHVzvWZkihy16pdrsgL1VYHV8PyJZ7x2UNDIg8/jib2EGcD0tc50wZD36m2OdjVWb2CZMLU
ZR1v1Vmq9/epejWFkaT+o1YitUjFaYSa5HpQfZ/Nz77/mpeqtUwNf7z8HP+8BD9W7/eC9/FSygEp
CiN08Es6T233+yBiRHez9ZB6TpKHqq2GVad69dn3OZCJBrry5/B/X+Lz7N8zUTg81FYzbRCkDsfY
8R81BIOeRT6c4IX9BD643OsDitD2EJvbFpDPfjBk9LzkEt9jsji/HPtXFU+AHkaMpXiKQ2mNe/tY
BW11hIJjPw6jxP9GdNnPwj+mlpH+quU0wG6P5LPWVe2hNHL7ZGm5CSQbdQ4foO/3dPa2i45hghOI
nnRNg/0MajAXTDTzF/TETw56su9JPoi9Hzeg/kZMEziBenGcxi9Gzy+zb9O/OuqAL+Ygd54tLcqd
efeeLdlu6m3tZWyX+ig0J+wmb7y4KC9fkN3E4tvembKbT0FerCVXMh4kKout5TbB0TGLk1hS69TH
ULvAkNWXyrXeVtCDerCna97RJxDcRi+snvNBuh1aCZoh3tOGgh1f6FMqqmOC1sCNtCmyx3aOBvsy
H4oKu1lfLttZ69pdLdfCeNVBZwZcdrDiWKcABmKa+yY7zRoUXA8gPDQmP8f9MH3SGqM/2jM7nCgl
0Q8G2/0Lec1junqNJlMy3vUZUEzWlY3UMAEwZu/XEqePdqDZ1BDSjT1mLzkUte+EWLs09tuQtHR+
K6t4vOGFSUlu9Q0tfe0Sib54RdqgPBYodxwWjxB+AMgWNNTVfdH/qMAkhJPfDI+WRoEvn9Npn0a4
M4M4uGVjUN9Bwyi2MirsDRrFzQV55/xNn3c8BY3NIrlhUIoItk4CpL82y0NbT8Ul9ylme3V5T6yI
+VoX55vWtOytQSnpfjDsYDuhOhS41XZsXevQCzu4uab+Bu4P1lmHiEqNPPEppVy2SWLzp+dO2RlJ
AWQE7GefxxhWHcV5SMFTa5W+Yuri6lRalo/6j6hJMVX60dXk2R5rY9O6VRiIvNsGZlFvS0TSbp4r
8rPLhi7Fmlbr6jDQXXBjkx997WtkfjoZeM/pSbCvRBiAPH8TsDlxJOleAfQTk/HDnM4vVl8Xz8XJ
GcXj0LlY6kFkRU0UfE5C3mnvZg1b+UXzd41kFzab91iSaefIaqnuyAloXyW/SwldOg1S0p96c9en
06PppnAnHjV08MNZzoLHfdbfmfomjtJT9KtPMeZt8Q86q0MdNPl2xjBjLv00hA7bnesKVcdaBhD2
i+zoaPa+sXPT3blZ3W+qwX3XmeCZiH+PyTM7oQ7H7qk8q4MZiOrjlWpqlVueg/WgmjhDpzzG/8z+
r+GcDB01/zG0iCnPzeoMQmg3Fx/ttij/Spy/vNrhPki8DY4U5rmUuXle7MQhRGd/mycvqHlFIYDl
b+jHY+7IUwRQMKZhwTwFy0a9BPX84ppJtU+qCV5b6lpnb7bHLfJAE/i3U5SJICyTgQzJiOR/KrWD
cCixh4HPFcqm2qRpz6rfgCGufaTn0NydPYiyAUJwG57xAI14vFspZepJPrqjzv2th7o5Z6emcQtj
M+Xy1ZMeJgbrO/CDnRvo1WnuXuqqmM5BPE5nbT3gQJ7XCUor5VCco/Wg1hr1Ct5rcuhnUpihG2vG
dhzRO9DTsT+TBML2YX01OMOPqim/oLnrhrWe8Q3U6xJLVs45zKwIWEU03OZjtF9EdkOsUDs3q92L
OkQCIqGW26T9M/Q82vnkCD6Y+v8Zdv3qgObd4VVSnMd5Kc5sgHotH86tWdgn2wHg4RqSGM2jmjdY
fbGz9R7+I0JC5zKQ36yydXaFns4UM3Aw3ad18RobQXPmV3or1y/WnrSLm2Ld08+HzAu8g/pgCVoE
m6KS4D/wXz2LulvOTgdHnPQ5agF+dSZfUZ/Zy/sHLxVsSAr9nK3OEbKp+o+v6feF+JrUq7yoh49X
GQpvp84i7osg7gHHN+UmLn0wpHqz7FvXebRKiUpGHCCbqSXtWR18vW7PfZbAUWpSsJWQNMKqLMO4
69qzFNE39N0fmxo8YBXX3Qb9ny0otIvf9KEe+RfDmc6xkE9pDQrNAgdyGuLmXBek5Q3PeW9cLbqm
07BsurR4LFM5oWNs/IVOJPKG7XiRlGvRf4wRwnELH7YHclIukIRM757qrI23rsuOCCvtdi8QktvE
mUfltbahz4ObBLz4OpuR3EPqTLdG4DW72EGFVhNjTORnb2Ot4gdn5/si8r9nGglwx+2e57KatlMV
+5wSRJvGNJMQi+h8nxDZu4s9Pice1dVpHkChrwmwtbiaOS4WiR50cnB1OB95HS4eqRfOKyOsc8yd
gVjqHoIsaCvCqi0/KnSk/cY5gkXW923QsTlwcHtOgoRFQj4C+sQVRx8HGNOTc4SAdB/EW6yDY9gt
/CaMqJgOMIwt/vRkohPB50mThXznZIQxT3yswkw+Zc9ehiyTjB7yLEaQKQ+0Qyzyhyl1uqPvdndu
hHdollSnlDXrLCJx6GXa8VUO3saNME3KMQ8IEeCXu2Yp8eo2NdwNtPiWCYlLfNPoO56t7g4jOmBe
Xv6KE4y+c1PIRalWo2M+xe6jwHJ5DEwsKhFZ2WV+/CrtvsWwuQljr5tuLHb3/IaaS5FgNucNd+uy
Gnp98K6jfbEVlHQ2hY81asOue+vrHtVKw/g2+BLCaNckZ4DbG6dxZ4zQWlipg8h2Xt/12yCub00i
TkVigRAI7HssoSALlYENyyY3N34LlLzP2wO/TxTJ2vLRLCsYCk2745+1HF1fOofcHXbTaLawYOwm
pIjETS0xXE0E/1ctxWTd4pYzrdNC8nBPMHFbd/93rUAtIZ+n8mRYA6HBoFOrZDeeLTPQ/Z6FnsrG
ZqwQM3Hgx19yXfydzr0Eq79ypQc06cjLYiNi46WgQxgGqovLUcbiF4z3cTZ7oaMt8FtBv9/l/UO7
IOavV3z+bs5+OlVd7Axfs66ag88XGZi/AzuFLZ83LwRTl6U1Uetz2mg3+vp9mgp094LlYGrB1c6T
cpMZXXB2DCDvlQFzNEv9fYaO4a0LrlNsxCjHJeLZK6aI8Cd3jr42eFtySA6Un+4htX1UPIjPTBd7
W0Ogb5isiewgiq65ayC9S4rsVteNdr84KOQD7TXLej5reb8cbK36VpbYBeO43DyM40uZ56i3jvjL
seEzduyjxk3TOHdunjhHJCzRdTKaH9PMdkWQGrmwGt3S3KmP83SPUIYTOt1YHxrHSy9urlMeT65e
MLSUBLO7Zqj8+2RCZ9ZquvTQjSCSLHLwYRpl3rVedJ76S+9uEZ4wEPZnRzUO0t/GgTQ3XW9VoQEA
bj9VQYgqgvcE48gAJV9uh0B668LtbPoME+x6QHE9rrGuIbWFqBWYPYhXCAz1zvqm0lsyFA8UXFAW
iaN2Z5hoPGUB94l0KU1qmYgp9XkuGi9n1BH4+GgHL7WfbLTFprafUFw2fdJyhj1slyp4nTOTJRrJ
h0O8VHsMcb6Z0L22EV7OrB+gQstK5PflBNYQPPQm1qeOv1cA8y+cCrdt4AiI/WSbkdTNZh696TxK
48GM+2YvWZ7vZVDAqnBgDLEIJA9xXL5gY3OHwMWtJ718Qytqxk6AQl817iN/CB5tZzjkM+tPLWtr
5+oYpja1kPezNlthMPXr52ErWtTuvG/08hngf7vzrbrfllr/PStkt3d9jE+FBHFhxbh5ZAmiEJaN
g68kcuIfQbAfLfoIVqlE5aLCX7od4Rpm/stS2tqXINUewElfTHQkr6Q+hr2ppwRAbjvejKTb+1ll
XJK11XdivLnSGm+6FjtnF93lMSuYIRLQzjwhNjmMz0VqEJQC8yaSxbxJ2GvbFoLxRjV5aJ+nOW2R
Gcad2liW+i22wVd3Vd2+VdU4hr3V929Ty7sMXGt4I6c7AJyMp7eYNTuExwgbkogkFH6vvxnF3AN3
oLgZLFkPoHWw3tre7cL1hn6zsaHAcKTx3oBLtSGSIf4b2w+inypytlNnIHlok5upQPu/Ee9wRzWd
8TVtF0Cvlp18XYVDQyuSw2uVJKh8ZqP/0ggNYCd2R01fv7iFmDad3jlfkr6wNs4UV1+E5Kk8u9TN
vCAqjlPbwvkdXecJChwRoG3HIDCuZgo02GhAaDsGsLKl8cz7wB3rfWzCBoWNiAS3aOZrkAr7kObd
fFd6zXi0MYS7kGWvT53XGuceWD5aPpiJ+YAH4Ff50VGbcxwx3DQ/zmNtnTvAlDspXbztHe8Ej9Db
oqzKW9J5LI5Fi7+q0AljRf+Yz/qhjFv5AEK7OXaIQKz8Dwe2dfGlybBxSZfqaxmLZgtISN+UGHLm
hX1xhX2Hl4BBFGT8GFrrFdTu34WL+S5aw2yC61PG/gEQsNxONWyKiUC8T/iBL8n4+zBk2rngvWAA
7gdbKqd3TpBMh8abX9EoGbdO5K7Pvcnei7EbdlUu6wvRCXbR0CsMz5iOBZICmwnlj9C3cJOfMfra
eGsokTrWeLJH+WQH776nmy+FNv9KBiJzm/s10Y69Fqf3TV4QTATeWwQ9Mawcp3/xY5hfEdCBw9DU
+zQmpas1JrBzzSIYb7vbIEZ/HweFGXrujFES+dvBvJMm1RC0v3X2MdmbAX58Wwfy5ATk1q2BB6qQ
SbKXiAUhwiOeZsrtoZEnr5XXQjwIrXEBb9OfK6EZx0QTjyxc29FOp40xd8jL6s3fiK0ZblOCDen+
JiE7spp3oNx0IUKMV52zXIxhtxR9getic0lMLzuUkfFG78OUobyBZdGzo2l3uYclcwV+UmMT+FG1
GdeoMS9fSAAQUiICQ0LQJwVa7JshFwfTfjdLae15Pn6pBzw/TZmO154bnrIjNsJIEx68vsku0gKo
Ola4rabu+DLltXuIo6hDrHr4prclKQW8aBc34dk3RcNVkBpwoxaNDVivO6r079Lp4ANZ/UsczQKE
R5gv8Pz6JiI/IliZtKralZ2B66nHwl/3vzIq5jswqFQ7Sjf50vr7OscuptSHAEHrglDNvi0VtqK2
K85pEiwPJTtpNx1+aCaiA4afoUUT9aHhes/S/GvySJpRC2fHOfXvj16S+z8DOGkpsqUgWSFOFPE5
ao0MotOEi9+4BI+ouLjnzpx/NXNhHbJx/UKE39zPHvoem1aQ9ETJ6z4OhLkfi6U9t7iTAJpD4Gpc
cwWybkdSRaQoJC7rmTs197qpc4OLgLijmgk5igofQADV/YmN8HCY1bAaaSA94dTUpsxXHR8X+MeY
uoop9bMt5Hxwvb+zOmpOQ69RN2n8jQ4N5WzhZYkeN9Q0o9LdI5LYmwp2+qZCzMlIUvdgzbuMItZT
Erm3HNWgjeh6YFwFalQT5ccXqKuoYg9wlvDXHjuo4VpW8LAELUT+5qAVrvcjTqn9Y0rEQlAuW3cp
yeFHaOsKhN10klBh1lrE+dV4qZJu2w/9A+W1Chv5Dg6qAcDUtfrHfpEW8JDKhkjW7ZL4lMRZQ5iL
T9Sc2XWoQzXd2TLD8hhMEMIJyVOZs17l1U3DDWwO3O5Y2Y6FAkcTbaMo+YJNa7AxvXM3DMZLn3/R
QeVsszRubn05/rKp+WIIW6fHWk8onxmsbwvQJhwNdlA1rU05AXPQtPkWBaiOVk37IqKGylz0dzQW
xRc9Gr4T3/VIDrb7OY5WDTt+i1WV3VzEm0/YYsWbwHV3Q6S/E4ejdif7Zdd7EcFu63/DHyg/Lhpq
1lY6UDqyoiWUtReHiG1zXzWvme3GxE/tr2ZEcN5Lly9Ole2z4q0uE/t7VHdXt6kRsEXpSs5fYynL
EJVBzGzm8gmN/H7vCe/JmvKvZYHvo2jfs8l4ifruV5GzT+3j77qY//ZFU7CjCHoqB3FMXU7oF7yC
7gNHnNq6P+huv3xHOBdhRiy9zHzA86gOy45UilYY9d6orW6XOgU8fPGzw1eBwlXZXccBPRqp5ylg
wRr1nmDcGaJtt5p5po4gM7zZpBP93a7YLMeDSIDQm/4w9GTeuHOFh/1ZDgYVnS84yOw+BiAbweJ5
xNbRN70bMRx2Zj/s5fIt54vBYJJ4pH8oayvYT7JKHqLJdkDM3crA3QoC5zevnU6OO0ahDXHugOLZ
i+ZLcb/SSA9ppLFEdcGRdHSAf2v8XfPke6lb8amIovIpbrIfKLxMoW/gbmla2uUvjwcE2wevPMeU
+kLEODFQC4Z840884I/surNTltm30WfnVZJS25SY1JBSKADH6hY/CWRha6sqtkIbJY9/AioB/ma/
kHLZ6qaN9ndpTzf1yupIt3ow0vSxhFcSNQMUnkY84lh4itvKO7quq23KtNJuVslH9VCYdhCi5hbO
rVstZudKWaoI2SBpr8EMYM7Js2XdL2mv1qJDV4/d/Gg6bfKgpWUK0TRxESYLcuMeWHRLXiUgrR2n
S7Nz546/hDlh9wySAPW+vL/r4ogaT7Z0SFuUIJF+C99jQF9mQ3LVB57C9pLnd37qQuGByropvSW6
wtnfdm6CylU9pr90iGLs1hNyfwZiQ3gbCBtC4WqtnMwUpMhfaKjMpk6owDpNLJvLnMFmUozmMvDr
S4+WfaiQPXpKovpzshpVTTaUGyfF8CEnkbsWhgfExuNGboWejHs5RcG9a5S/D2OE3gGolc9u0zKw
eVlAjmFNrTwcf09tNKwu0xnaChqJKPH1JqVCMoU8IOGjw3eY31oEOCmt+fdzAy+xmZGFWLvVLNdn
C4EjwscsnzDrfmkd/8l0hqvqdtlDegGVvwyOHOYvzSO7PRBRI4pOeZZd2H0Sd3qNjno+KFk1CBi9
fVRd6wzSRWiGq+Z6DSszT1D2E5Zqx3tQB1P+qrEhuEdjkDVE538CYkCcPydIz0q3C2HXji0XIBU7
96dDMhkxQg7rKRRWcRZAZEKdUlRLtXXTjEKSm76xq5qfq25uzjpplw8xJyO6NugYfvOSud3XKIud
DCeecYUartx7y/dk1kfSQrp9LYy2u8dO3QvVACSSN79qr/0EoGMO0JHN24z6JADngxakX4chSA5L
qlMkmkBMRkVSvFqieVN2H6kAxbfYw3uJ1/EWBnF/l0dfefDBx0FVYOO6PYzMFA9rygHdPs9t76ZG
YzxEr07eXjMz6vE/hcB/MAIdLftVn8FG5PMGiufLoLtbDXjmU70ip0pE61RL8QrW1txk5pNiIPyZ
+Rtj5W5tXD63aWfdoydnkLpIzMuHcO3idP/D2XltuZFja/qJYq3w5pbek2mkzNRNLKmqFN77ePr5
AGaLquo+Z3rmBgpsAMxMiowA9v4NfhCZoR0nXct3n0Ex/g+x23i0o71wEJGeg6B17ePdkxAHg2ZL
Cv1FDsA/LMgxwpY63i0KizmCDn635KsG1zndlfE0J1+GTW0cP4XC/tVFoQ5VbdvZNPXOcVzv5qNJ
ujH0WVt6oisbaGrJYSqyvx6hIEKYC5L4EiUOU0Gphbl4ea2duswAa/5r5dio4cLNO2tPJd2/qWT+
b7NLpg5HuRKBYObJgWQaXM7CpGG+xwYkkDLMxqcki/TzMPftKiODutLDOr5qwiJeXo2RgfilO1WL
fwxM9pyfEivdyPhwt4oXaxvO4FUOnEi+CLpteM/7wiQ+V4OI9BpTHo1iq+2qhD+y6LrxL6k5mY+z
tS7dvtlKcO846eOigoFzlqNV6C9tR+lfi7lRn9wuvmBCXbwl5PsPQV8DjAGxyynOm9YF/PxNNSBo
Ke0M2pzUaWQp7PmEuwHSsHhUmlZ0ll3en5Peqd2T7E08Hu3hq5b22lMFbEQGm7YuznGDloB0VOBA
NOyNJgxW3RirX8Mp70nyUWEzXfsP3UOQOGv6iv9Q8CsITWWvSThl4GfQ/9NL5PGH0HgvCvC6cq7q
zmSTusjdyLmWkX0u7YUMslzK0fJzad9b96XxWGSvTmvZlJAdZ3OfS9YEInxNEVIUjSunw7DWD5Kr
547XQvS8MtJe52yNxmR072S5+oVbVHqRQzTNsoAYspeL9Q5I1TS06lqORnmYHOA0Kouwg4kXkCK8
OkZzGaohfc8yLQT+27p8IYL2BJyxXk/z2L+VfNJcJD3+/PtU29U/p/aqW/1j6jB1F628VMkuCkvg
c11Q3cDR2cCFij9VodJszVOAUX067YcOIlj3M8Nn5KPskb/K2dOs5CS52Mc27gbH1b5hvvrbYnim
015OqzmHWqgjP1bL19RhgC/kaqsmY9dXibL0R0BqjYIgiBb53s0NlW45+NSXq1nf2sLzfNSNizcX
0UeNuoPg1jRXFXuNBW6R1FGETrHaDyRH5kFfyu6UKdGzhfGP7HEfsV76ZBiRvJ/hcQcKJdzYSeev
SXqFctZcbc+odmagprBWdTTdZBCaCawuRHIXBvq494lTbWLWMLQ8wyE5LoIuj0714GWvypCq6zZu
lbXs5o0GXzkABaPHY/aKGI374kJ/EB05wSzJ0lHvO0150xwsFe1tWDfzexuw8W5qUz/IB7QNxblp
2zeeJBVAvFa/qZzuc21WLgD2jS9xH3/laaXA3KUnxrCpUi4RTjb7CovAVZBYeF9b/l/VPH/oo+az
tTd8svu9yRMsVQ9TM4db3CjMZ2tCnjdVuuYPg5uMlje3spEmTfF4M51VwF03WeT6KhwoTVJoJl2b
3S+UXkRKSiH/NkfFrGBTth4a7s6g7vqG1HsjWG7Ywag7tSqz1eTl5fH+o0zb7rmh/KwNkkRSlXw2
gx+w5oKzDOUuRSHSJWD8xBdZt1XtMKb2DAubBYLA9IxaD/ZDoZAJbL9FmqDFZ01+8pI2uDVZilZ6
ETY/xs5FSCVMvxZW524psFtbu/XKr3mWn8lpNj8aBxhAbirutUnr6tRyQF5Vptcd8x4qgCTKIJrf
7xotfe67jAy5U/4crHxX6HX1UyVf9vcLMUdGRi4GB7q4gknNzcGTapUhGbgvxAaM0t+qKpHAa1Vq
CgkQsYX8GEx9bK/iIez2svv3adDPPqeNzbseeW9Daw3hWsV5mzT/jCrYOJArUTgBC9UEieKXV04b
OCtTU5GcQdJhRfWg3iMV6WFnlOtP/7ji1/uMGflQHl0MhW+BEmxmzl3PjXCMFL0Gs9hnqCU69HId
NyXcWDHKw9gTezbTeWXTYyFICMKmEOyLsJ5OWQjuxhDOS63rKzspn63pONtFSkJWu5/BqHSQbc+k
hDZSZjtSUf5PFNVIzrkaIo4tnVZb+GXbZuK+g/IDzKe8bCNAFmD6gGu06k4ZRo46oUuJfQRvfkI4
Kl5QlrbLabq00HyAv3ElG84148YuURsxf8Ueo2MDp1HlSLaVsRIftPsLGGNvn43ohGmdjjLJgCpE
FETP2VxOxxYn66olW1wPFKvBO/cL6eBZCn/PNsitA/AaWB6Nf5HN3dlTKeNLbc7T4TFXXqnzPK4m
8bSXXaBM3q5zCsRFC9d/yo1mow0cADvRi6h4XzBZoRBITzYQVsq9YZMIe8TAVuXIGtLIVXLAJWWz
UPOsQpOEtUg/pFenz9fuUJDj6o0rv676PCOztW/LngJmWKjZsuk6zlz1oOz7otKeUxOZHwR5dq0c
DWGIrzNdwcGEY2y2FK+X6GF/TYBvpwpOs33nnMDUXpVxduAt5BjYagq84CQChCC6cmDElIqFfry2
0g6/WiX0PXw6YNsHGANSxDR95ErM8SRne+K17KeUA+79JaM8MpawJpINFFGlaJ3LYPZ8a6zkf+6x
9wG8QC5FPjsiZYpORYFfxzZRnHDVFIhmNOwJV86IUsPKQaSGuiJmApnuV/dmxMmap2x/fMQHKgD9
qiyFEY1nFLw1TG6LiYLGY51v1s62zPRvj5C8ur9MvLbNTVjXwa3V/3qcz2QE+8L78axrguCWZT/T
HInT5ZwjYGvZAbZuoDeUdq1raP1Y4aCspBYu6ol7co7+DhuPmby9jqdR0labxpwwKBXdJPIR3Y60
6lJqevA2uRvEb403A9bMyRqdeju1iHpI6S4e2K/3G8HdSC6wxvaSpe4XPLltLDPt8MWyrGnfp6Ox
qIS5IYgDvvtkq1aaGUQvM6nrVRwM2TYS3N6oNqMb2r3rSJJ5baHVAivpc9So4vjm8wmVc9MU1Zve
M7rfGI7ArfqNFkDSkAzHRtAc5ZVs5L29zj4yrMfXCrnuw6gZ+rlNXQWeFUKaWRZ+k7ylFqwO+7T+
j2ToyQxEvv0ckzfbIhF3bJvYXwXc3V9MhCL3YwBULREU6FEw3VpjmQMTfJER8vj50ub0u89mlD+K
wPhKQg+X7vFHbIyIo/L3nZscMZ+aYj1luSn7I2Vf6ATTbxP6dlbOZkC1SK2n9rlBdwJXLpO8aRD0
yT67dNCRr7NrcngEhfBHQkIZ7kf4DVXFck3OqT9CpghXyog1l49YELsTrX4J2dTvvNmmtDtp9pep
s57LeUxObssZXHrw6k7XC2UxdStdemXznwZkLLNQWaRCbm/c3ENf01DbRahO4phMV8bklWwU4QCf
BqYK0Dznbk8x62ss8OiO/S9DqkTVlkoZRTfpYjX2XXuIHNBccoaMORV6NZaAlSuO/xGYxvTN79NL
3YTDqxJk0RHW2riCcDh/C6v8HncFQCRplM+4y/xWzLdFPBPxGPXUfea0SFl4QbwABOZcykSpv5rp
G6QZ4y0cIguFAARZnVSBH6r3uMuhzre1RFcdvSe1DPL5KzkPe4UhH3Q0afeCkPAL5iheinZQTea8
7WAo7kHTeABjlLENqOq69glS3ExWr0Sw1tK/F7gGPtdN5vwWbzP1Ho9U1g89uHQ7t5Ew9rwlavDq
h6tg1ih21/rQgnUMhm+ZUSEOoxfDzezUfjfZtbLDwhKbAcfipxuoxCR23FxBeNmHzLUuSG0PeGKM
yJYaCB/IGIU3NtBGU6J0oSYRPLVS+dPgk9W+OkZrPesDm7Sua+/sUoAZ6nFSlXgpj6dp5tebeu5M
3ivOoZT+UJ7L0+wku07mbjSr9s6YQ75ofBdPTenFK+lEiKQDOydKsnlCSQkBRQpNxRB8UQvnyU2q
6Ieqj/ZCdUbrqqVF9MkUC8N82gV6a6w5BCHD7eAasFRTs1ygCaPsNdWNn2VTeydLNYBP1UXy3Hl+
ebS1/occkiHLaUWpA8qJNMsLdYRz8DYKucOM2U3GpP8epJofmla5cE+QXPEShHijcSKbgcrKcHYp
RZQqXlb32FzAFQij6FCo8J6DRLOeHldzVrqrcCytp4At7GpGT/kQT9kl0qwM0RRvXJe6E68gZ+e3
WE8+Gw9KQKkE9kXGhSTtUvdqH8EudqRRnGhPU49oQZga1cY3PePNE8B4ccd5zEiD8XOGUdTmW1IU
9xk6RZZF0ajHPstBW0vGuP1by0l62GhelgBl7tQTMt+No5K18vFqnI0p2Add/1HPlnFBWdO8xHnJ
AN5ufyEd0+2qqDV2JDL+Qh+mPzcYsrS2oRTrVFH6pcspCrUCrFYyYcvSarG20DK0D+MaxphjGDcc
+cybLprJxy4lLnkstxHa1+gVAZzp9BpGBvNkE7WVv8ldEzEYsULGfGU0Ya7nh9T0gUEiR8Hx0ifV
u3WF9iDZJ35bDEIX2aT6JxmTeoRStrBsxnZNanpaypiOLr6Z2Wb1I+nb726Ej4YS8X6kw/QeoB2G
wFfmr2RXoWJNMsrk3m6FCNTOSnFodOwNa4ThlhAc8K5pGlyiIx8HRGnpQ8GCokDVu7v7cD1Oiwgp
vgx+Nlxq3VvLPYIS983TI/bI2hZiXtMLWKlM286jULAQ/cfeQq7ry9pdtarm3uS9S/OUizXNztkU
d7LCG0y4lCXfJ3k3m6zwKkfl3DAszV3rt+jOAlMAn0IBtvTqU2jCBZZNJroJCLwlQpjD6jEw2llz
n6L147zuO9QBBn3okMaa1p3v1U9holBCuN8ywyqidtxYBlDogJKnV+avc2HYGziUzsoQ53HKCtV5
qpuPThzkG9Fk1bywmqZEwY/5oaYZ0AHtbax3CuwdcP8hwgS3eU4/r2QsFrFRxOLBKjYjEMQ/qgZM
cOON4cESDsMYB1UnAOgfGZ7GL47VXgZLxdNuGLhn4kE2nVUKDf2gBHzUfBCgsIo3lTjaazivIrUS
jhspCvvoSlFYKP7Oehqpa3otfIses1KqE/1TJ5SGOU0htoTIzkp2Y7jiL0gGUOlIEVgTVPlPL0UT
1IXXpnOHhxdfKgvM24pClXaSD2L5SLYNk2Hq/n+x9XQW5Nm+R9rsXislTL4AcLqLI1h2ia3IhCGC
Jxz1Ogp/a0vRqHYKrQSMl++LWq37f1o0Bbl27GvxB1YIvsi9ZQCUaC+7UvhVGZPPrhwNp791k8ol
vSDWJroCMiqIv2a1Wa1KF83ETHC07QLf7qiev6qK5cBPAneijFG2MbU52GcKp0uvNOrnYiRBo3ko
r5p4oP0oOGLyiMFxp4QTqpjI5lnFszexM/DEgAd5VakVUBUk5Wf0ni9qqL3L37DoZ/XizJDIoSh8
QQ/8n2M4Nb6H9YgDSuRQzLQaqi8lpESzzKHqy838EAaA3Ode3UsNLjmnx2PvP8ZcUciRU8Lebrf9
AM4RK/tIQ405q67kONyrNLCXV0lEEjuPweb9YwBPxXOHOMnxES9Amh3NKd5laGbIXKrMoFpGc0Bx
l7KCSNvGCcgyVL6HnUzUxrrb7cDxGEu5YFI67ZpNxmHOk/KAovew1NIEeXQ7CPeW0lovua9re84t
6MtRcH4pCtt6Qem0VLMKaSAiPLd/xAD3AnQJfkT2ElRi9kc4IBCqRrl3psCdntN4qFZOTh2llZ//
Vuc91gfygGUVnalsIttFT25lZbxN1Htchkb5df17TE6Tq369hpw7gKy6vxAyOmtwODfQtSB3o/yP
gWP4YrTamsLnEBz5bM7rzFSqDzGjd43rPSdWa+0aVtp4lk1U1OM5EI3skvvexhbw8xEM6MIERI4I
4qFsMhApQlmvF/dDH5RcOEw3symbu/ctETdzplsrhuVEIkblbhFnIE0MzYkdUgfy755/UcvS2DnQ
MhcyPSOzMLIZLR+qTtwd/Ml704YpPJYmCb088i6P54nupCuf4vhFPj5kE0GTSq3mMySn/lp4P66K
bqM3h1avAaZlyngb62q66U0BPRBMxUbG7EGbbtAOoN8kLcc5Me9etnVA1mC6qV70+sc44R0RhWzY
K1X7QoWmOHCuitYyByXiWpd/xhMnjdYwrOdvf58v4xm7/BsYuXiRhOqpTUPzZQx67axM4OZl1ttW
TBT6PCc9IQCnf1HZWN6T5jU1bMRuxo3Mgs8VeS8lVREbBk7ZViierfrmAFgrvNx7Vivygjaa4orY
C2HS/ny/VTdq+wXVY/UJyUyclR5XZMIRNq/WIz40ZCSnYTmPmvoepfmHFuvxT7v/ULtUQDyAyeVp
bHwfdBAc6WjZr01XKKui9/yLooDVG2cvFkgDg3pqUIFN7wGSuDBdf/LHJJzXCjs5N/MMVK3XrK+h
F/sbbCwgxcuumiQrr3ObvRw1Bwet5czVz1VZWF8F9r3Mau+5d0P9tccqRS4CqZpds8D6JtfAf5oP
atl3SwvexsUL0Wp0Mv/CUbZa9QP+WI3uA5iXQbVFwT1O6qvsyQYtP9JoYoVrjMcq7pXDI27iR0xB
GpxEDVbeAja+wSzVu1YRbpLyKgiNRTRx6HvErdZwdrgBxQsZAx7qXTXRyBep3JpaRhDdSE9PFdtA
gT1R0nT3kBrO1GMyuepxdLVqi57/e127CHVNg1mfYiWFUtErXX3qAu8+nAwUJVcyZsYQdjcBaI7V
NPUl8iGrQVfNQ6f4JCLjXk2O98tUXA69lxzllWysAUjz8t4PxplvsJh0j+JOgKu0efBnm1939o6V
qO3LZwgwuLhxoqd/j9wfOeXPPprip7v7OpNlTz5V/i/LFYr1uyhpMWho6vDqpQjSxjOVW9mtFS0k
qcgAJJryEJvgcszZCnaURRaYR5fnfB7w/LqvLZIG0JA+bx/L5ECqoktph9kSA6URILo63mRjhGSf
BxSiWnGfeMStLthT/HBOgSIQH0GAQuRjqZwslzpx8lWumsStSF79WupQwUFCLUEnUi51W23aF3zj
2NZ5BilxxaFqEMf7e1fRiqtfRNTEGbRazXzmN0dQylMDiqyl+VyIBteErmSXLme5QOdwQAj1pRyT
s0DwvUARcE+yp6JBf1T1DgijWC1XJdb0M4MhSerB3A9SZq924Oa1yBhJ+SRSkukL+lFyTEYwq4AG
9P8zP+0HH4ZtNO4cADtrexisjS7EbmzfnSC1lL93H6NyshxVxWRXTH6MPtZqdc4WydXBI1WGtbHm
Vv/yj7WP7uPnhgFI6Up3trHIVlepyhmwxf5apqOdyck3bQvVshjMKQOa758ar3HPrpBTMGPLOiQI
bi8MmawuvSpeIr8z7QbUd59M54dh5PlOc6lIScVIbfqGxpHy3iXB7+Eo/N5lufL+mC3VKIPw+z9m
y/DYf4d54d9nm6FrrNEw5BMtdJ5jt3iDo/NclZ5QJ4qqLwH8ABm2u0Q/I/taLdquLN/Ahjvbyfca
rIe64k3JQnt5f43sm1Pj6WYiahUjpcGnvTVhWlitGV+w68AxYtCsL+bMrhWx++IvK32RKp+5pn/p
g7B+r6KEfHc5JDeFDOyuJiG8d36t1n6ttssx/8sdX/K0MH+K1TFiZO9xQJpxLp3klkFb2w09/r9y
daBBc/Tb8kWzBvxy/BAMo+OPH46GCZOpq381sPa41aKXP2IaNWu19yd3sm8KuqHv7YjR0aAC9Bks
ihgNia6LZubKFhV079CaYLKc2Ji32Hm2V5Vj1qppk/Q1md48YGaLWGvjP1ERWAB6Vb47kRKsRNbz
kve6eVRds1snZVi8m257dBsfuCFmVWhUja9I2pTbCvc72MvYicSgCYBCJvHeBmZNza4Mj3GCHYlA
OqVa5NzABOu38RB5KailyWsJ6+Vr6MzF8R5Dlrdfzg1fFjl6X2mia1IMiIckcl01wi6yA/QssahV
IvNb4Gk/5UVqmPcLMCk/NVU1vomL/3qOWD6LVX97nX9f/muOOmXr3giDZ8t3etTVwnctHjgzo1H5
2nDKQsI7fpY9O4ElFDt2fjD1OH8lg8y2AbrYyvXH/gzgPFkZCRZNwiSkcPvuxXcgaYo7QkzZ7uXX
GMXm+5jE4skxjXWy92sd8hvgU8aoOFpZhRmqTwoJNIX5xZ6bizyUzaUfLkucJa4J5ZVzgUzZMkCL
8IeK+gi5meYrkmWLWbAP02IEb1GQfI3FFejZzysZk6NyHrIH/8vo41VI6kBeCqd2P0EaR5ND++g9
h4SpHtU7Mxq0j8Z4qmK1fQ9Dxdz7Ez9Zzqqm7g13xoi8hN5fghQaooxTuGlQsaz1k45H3ituzcfB
w0s8TWvt2Ruw2bOLrrlZeq0gO5irWBuo5UdQaqiC4O/UFL2yRqZ3XntdWe9kjZl6x36oSbT2uApc
q77K7qXoEGjdfZqsWItpbLONl9nGPqdG8OQ+bfYQh07cbKkqoSFgmMW2QOv5f7763+e5qaYecTdd
Oo1RbMll/Pev1KgYNoaIFCEb2FwbfEWWDWprm6JtsNZKYSgumgk/CwmxCMKs38q/Xw/bm9Ir1TMm
1N0NccUfrua2J6OizmmojXaCq/tDFnhkESfAUDXUDCiDouZTCmarAcJkI8s9iDd2ixCw1RaqAlBN
U803sswm0aryCvR1cYHmY+OH0f0+Kv0p5TytMddTj7qwsNLyNIussWIl41n2HYUcgApPbJM6BQlR
/Kt2qekFZ9kUWLWfSZUs1cBDkeZXfCDBvdOMmspG1JxmsRmt5L60iHe9otlHGZKN1vZ9i9mhGqyc
oh2R9wFqiklb/WJqvGekMdDbq/TypnVhC72kdn4okF96xbf/7KcXPdef5fsKe5jcmBdP97c5srQr
x7nuueiBFEEW+KPSscHM7U7QwMBLe5tHDb6JdeFDpP2UhXdZtFdh/esLX62TZWUXYGbLfxXxH3Ny
7pP5VHgnWarHyK9Z+Wpiby2//6J3jvF1rmt9DcbROQYlt6IhagwK67ryDgzt2OdR9l1zkQ4tYe4g
85gtrcJqru4QOdNr+2pVGKIDUQfgatpqsG2QHF1KyUApHihjaZWPy34KN9D8u5M6zYV1TvoKEqks
76CKAOWNE8HOmLOaLb2HWbZoBr/urrP5RzbC0b/H0UX9muujC4++MO+zVLHrNAogZY9Y08burqDY
XVQ/peadqg983I3ECndh2JQwKRHIM0Qjh+VAJODkKhyrZYlU5lb6ejWdru10A/j7JJCmMlZ6PY/H
SKNMI6Gq4I9vGd7UJzklwrLtOjhIh4gFOAoBPZdAItTp2uv9eD/N9STIj/H8tYr2dZt4DY7MybSf
m3yNy1CPZOPMQaXVThmkiFONOPNpSuGSap33imPWsIXNODYLGZNTbAmvyGo/2o2d8zLJJI2uOPrB
NSZkP4SStWclxsGyhys21c210rHCibUEmZjl6GCvKt8J8Y75CM3eRQNlSL5XIu5ViI89Qr/m/zMe
gV60SQcv8cTgXff7Zr4kvqDa8Uv86onfYRyVeIEP0IAaFFAc7SYzNnFEfXYMKWTYFOv/1aMK0Kyj
QmTn2bJcbRs9AqXL8IUS3SxL2yPAkuP9L1f9CcJF6O+lZjfmaLc7bCHT+7PMwXQanICQVNgul1lE
zzepEbROv/sEDIjxVgPjJPMz/Fchpd/XobAGQp4tbCFayssxnpOVa/Qg+cSIU/bFWV49GhkDeKx6
pNHEJBXO8+bzS96E3ocM3l8TRRXUrV08DGTwHy8nu574ESom4yEJU0za//VTp66q9xH0h2irYaA7
xZp6GGx91PfCoGKdFzqV7luO9hX52F//DjwIRH/6/PfXuIv+G+I4/D76jlS1e0eq9xkoySjLvdUd
iE5SwNn1gdaQ5WCPJyciu++dvdZc3+HsgRgIgOBMlD3OeDiz8/NmU0gpaxhfoa67xAXTXgGp0Yfv
tp5+i3Rn2HR62x/bMemPsDUrjL6rrIQeVOIaM8waOrjoB8urR6P4FFZtZ9o9Qv9pmowBAOrBhU3x
HYkkkUR64XNrByC7lN1Hk+dTy7MhWj9CErqEcoN/SZsCKkwdIwUFfqkLTHuPpAUoB5//hdjEtN6s
INTZk4/Xsd5Sv2u9n9hbk2cJ5zpcu5mirrJuxKQI6TrVGO1rr6bt82zgyKzmc7KQgzLmJSbkFdfF
AF5MqSb1HQ8rl/r07HXDHaOqB/7a8qHZWIaa4zyEboFMw3UhYLIMlfBzbuAMGLjlKRyGisSYAkbZ
wM3ODyZ/YdmOtZUP5ABF6F01J2+PB/Xjefz3wUe8GuqNT+Hr0EPOvDNEDETbzjpeGZ/8EVJqZzmq
iiMtae7fRzvRfayVo2gYvcxB2X7XsciAPgnnXG6/2H2TNgum51FBvDKI4j/jCaPauh/GYzBydDj1
Q5xcLNwEl+wU916B/afa+BBLo/GjE/BbV3cMfA8hQASN3+7UuJ1vmG/NpE9D9ZtY5A/9UdPIQMv8
6uA783kMFVjGIgvyKzUbuumP0UcpSYZkE8RiK53NmNoY5XBJvGEVlfirUqH8pKUMlFUsC78RuTcY
dQUTiMYtLobT3KfJvzIY4gCp4PnfpinlqF0qAbj00aV0xif5yIlHDL6nyP9T9mSTkHJdd6VQRBZm
lTJW47K6cFQ9O3w6Xprr0sQ+xoeifk8lyz8iDvO3LM70QyizQxkCS+vZJYH9+DvjyFBOhYnqn3hL
zHryVr7iuCv5DIcBdwUigfkgX/n7Azv3oBe55F83coZ8ahdmFO5A4Rj3x7yMDRqbwhqBx8eOQG/d
Em1ETaf6XGvJvO2RK7mAz6CelfZgW2JgWcnUe9u0cv+SD4aun3Y1Zfaj7N33AW08/haT2wDYn/Vy
MDlUPNUQCyFALAyzdvEUGuz9ZPNE41nbv7lFgw4+gID/NAMPu/4N4spvM5pG6IhaLUpdYkcTxYp7
KjR1b0QJWxr5Z+ZzvGtSNLgff2aZgVPyOiCdjxjcmHBrOT52MGLrk/Cs289uDG9YaX8MQ15/0Scy
7DDNKYd0TX2ldgvGD+sHsmjTAn7W+OfUuHzC7BZ2EwaupN9ce8dbOj61/IfdpwjHTDX3/pAvPei6
KDq4cBMMO1gUSfSe6Qg64mXXHmq+kAe7CpqNg4Mo0nxZ/9qH/XjM8ORaVPHcv9Zobz/PARaoReS3
Sz9tT43WTtfGSjzI+eq0sk0+bUFspk81HLdDpwFOyWO1gmnZ7mSdCBn6zxmtmNH8dzOSLqvQMeh+
ew1vLtu1ilPcEsxFsnW1OF3mNhwXwLJ+fVXij25yYMQlE7RYP4zN3X20g029Mqtkk+kFabzWNN4U
lEKXcWBHJ91LzTeT4lM2Fd2XCWj6lWzaH3JWEZTe1jI6FvEn8KdNRxwS2dIVAT4C8tLuFT722DzB
cRHeAmhnbPpIcNOF2LhaKN6qC0qEX0T3gV+WKuSpZnkIXCXm8jFQd0CcLZJmK9/xspU3wBDGxH7v
WIMHoBsUCWTnPGDfiBkOJGUhCIIZDpaLSA7m5hdD6/o9Ghmo3DtB+TbkIG+KKZ12Yd6Vb2oMLk6L
DPUiR0ML+uY8fIW36F57037v3AifGswPFmqFT6ithN53y9cPppXhpZoNH5OXpj8bbX7HZM56n9uo
Y+dpts8hB5gNQNrw7OaavXdzVd1F/TBAITHSlQrLIMbnciNdtKRJlp7m3FVFDO0D9oh50Hz2B1HT
kxNlzMZu4r5Oxnx7QE9C17uNhEq0KZgUvbXYSDuuf5qj2T9NlR6soNMqS4Qi7J7Tbqac5HCmoyaO
9OhyUt1vKME510dTW3WysgcsXGTM7ThZgV8ITxjDa8fHPFTM52Met4jNsT5N7XBR+O7c6Es/RpUk
UPv43NnluiIrc0X0yLrKq2Goky2nWFeIzH3GvFLvD3Vs/TlF1lJHQvoL2QxcRObIRK/KG9+7CYlU
s7fUvSmE2T1UBBH+evkE74hKsawfy8KyEetbvgrBTfYsLVJXeMV4G1lUrkcQ45kS/5QlaSwcv1Md
c86aaOSV2qrvfua1u5D8X7vlhB7u1Mb7ETnt54xWraYNUl2cPb1m2CUcIdkwDpAs7GKimj1o2whM
5vneRVuevG1R1Cs5J0fP4WbXLc46GdbZue/wBEagbgzt7COfMgvBg3k81slgfy1HVDSTJvuARDvt
5gExH1PHUIPy07iArtPsZoOlUxNA2kSGtL73yVTyMfJ148X0tY/JtPSvYz5/cRody/U+PvIFDD6S
xNdXCeCQszWmznH2c53qDSpbqmeYHh6kdqWAJRu7ajWGWDIXrXHo8toAhAWt98RtIlkHnUHZW84x
9do+wZwZttwKZ2gCKnJIuhlB9C5e2Td+Zi8e+QpSzgn6foClT776OlkohznxGoWtfm+nfI+2s6NG
ICUSbGvMwjnfg9AhMBVnziaBIrQoq244SxOPga+oadRvwA6iS9KROZfhUoU4pvVOv5FduSjUmnpp
9aO7lIen3KkU11uM/J9syLZ1+znVXlJu8S9pzRtTmMihCIDuN7syXibcIX+LN+I5/ff5MyfhVdp7
9/iEWlGcb/XEh9wvT7mpOAPnvxrUv8XRV7YwNyC8YLaxgZ+G3K7df+mgrBx8NMdW8kdprb8fnHn4
gkJl9VtczA+piQjsdHPOaw7thm8+WY4bvpTmtJd39tb0oM51DqBRavhv6Ef3nDk5Zdhlmjx9gqzQ
igdFpFkp3CwcZNoIQLViOqjppA0FrQGw7B3zJ4dlY6e5BVA+06sffun4+wrtg5WTZcPWEwIHc4hP
+VRb4EITB/5U6aZPCf6SrdFB/ROhVKsokrH3kfNVtJr1ujykJApO/3zGyD7CbBoJoBq1TV+JN6re
KMshqvUL+qFILmoxaWnLAGCidMMOOi22zmNtvaRWOz77Lt8qOjPE+UOi6n/kjhmco65ollONw6Ds
PpqE4v9ZdvG3RdMDbOMWZacBooDLO2FxNN9UVJL21GTenDFK+aJU8dYWsLlcCfOb6jkcZAQGuFD0
H53dqejiA/mQINFHU6ctiI3a+f4IySsMcsYz2hvj2TZSVAxN8z4DJZCX0LTxcyuzfas108cIK24F
tNg9N13PMVNDTT/K1eyrb6rvmMjZf1KxorARnv4Pa+fV3DiPpeFfxCrmcKssKzin74bV7sCcM3/9
PgTdltvTO7NTtTcsAjigZFkigXPeoErVs6JJ1V3RlzWlRe9X5oXxQXRlWLpd1326GacA0WUarrwJ
IylZpX6jIVnXVWuvzyNcJQxvKfCw+SjjOhcO5h6PquoYIHJgL7T0h4RYuFIq1i1bD2tfBFazGfsK
X8Y4PwjkOnCyZmFOxQEk3LjDev45SitIop72WMoqonm0NCr2cwt5p++aj1RP7w4IbgnAT8VudtHL
4cH3VfVuCID52qk64YpBq6GGuS8R0AJYTDPom2ClxHZwJX4A0yRjMFCr0G30hjsf4N7omNmBDdVx
dggm68U79f0jsjzJdSMyfJ2yQSpy0rXj0xOfkGq5w1JzpH57+ViNvAeibI83oguxH+/Ki5A7HKqw
IHULRifFeQTktFGsu8HKX6VqfHUkrb71S0W9tngSLEQ/2onog7t+fVWHZvpStSery4tXy35oVTyu
/TgaXmKNty5BEjlB93Ufkcea+42o0PfUGNBoCK1Vn8nlOe3Bxz6J24qHOIVAP0hBZrFNQ/4CFITo
EciIUFGczTiE/vLLQJqjsNSWcrkTA6rjejvXcPUrFX213iseRf3GiJf+QEPsixlB77J4RJJyPCsK
cJcp823qt4pn41PFTy/bdhouJZVSKDdVUcSTmm7ys8TqIfH0X7LUPZp881569FaQnVTjGwetpl2t
6doej4Dw3MXYvmDSIV33KZpUBsoYJwqr1THvike2h4iySrrvrsaqNNYttnh34qCQVTCj0DwlaUMK
wnb9nR0YanQCyaFs9cS+ha4hX4tvZBibt3z9ZHKtfAenMdEC8ubcjcq49rpkUxrc+QdLwnK4Z22p
RKl5laIOtVF1P32EtPSjcxPzxxTa6VWyzPzILN4w+In2Lamwc6aET0aRe3ML19fsLPr7adAo/SeX
euFe9EfAiJWFGf0oNf25dAaLVAwHjWcoLMrptAO0OHgynzMPUDFox20zAnCSi5WKZ+oqQ6tmM8OR
ZhqeFZVPuKkXq8BhCST+kVY9fG5eRkVBT8OOb9n23lFNI/7cP75BqHRrK8C7qAb9OZCq+bl1vPJw
6a9SuzxM13CGMtsUI6Z2bWNop346JGUuoWwaUrCI4ZB86ptjKivZeYP0KgbEIRIzxCmyEOkyDa18
3ZTt+wWDLebkoIJ8zRjfrMbQd+6kcOS3FQqT088x8C3MoRwZ1kpl+4+yP2xFP+l7ilZ4eG1EE6Wu
qzCNygc8COKTmF5a3tMsIODk3knuVN96HXzn3gGilOO9fIjcPDuwRfeQLrJlgL5tAxSBlXoAepXx
mvRBvhCnn9rzhE9jji2rC03Lsx2Smva1JdU34nsZ+Y19DeTtRsGE8diHXYJ4H2J2SZLnp6pP2QmV
5dIuDOMBZ83qNrdGFMKhaAyFJ1+ZpNSWmi3nzy6KwOsai4etmNT8UhvABeNBYJhD1TFuiggypNtS
4m0G4+ZjzHMzc25xBXYkin/ucqijdSlFV8inayQelCtQ4AY6t713FybJORY8tMIa95oLVNlpxurG
LlB20Ec87V4kNE8rFAXP7mj0N6GZtNzC/VdJj4Yb0TX3R822Ykt48imozf38qeGKuz35IARATnON
xu/SK6V1dxh7SS/GGMXrMA2zo4Mg6gmF+nylU2z+ZugI5PoJUIIa3pyj8U7Zjdg7HofKVjMkXCMS
G2U1XQ1+2La0Y3Xl7udlUG1pzprFnHtVp/59PaD+t1Zb1Jc0vc53n7aqAbnZXj+MNRujq7xXYYIa
qXHUQsSoFTk8i1sUNbrwKGfDs7hFia5MViBBkWud72SKGRanrqmOZajuSLBpr/UYNCSuKu9sZ055
YDYGOxAenzA/fBUbgY/QAvQsKurBe2jlut6m1yL/Ca35S6jTFtZx1KKfYkWEQbU3L4ssXTrDwrd2
l5WSWC4NpgI9ZYhg138wVnLpofDc6FpwWARrpbS0cm0NTgZKF15LnipnSartXemqQOYsr0CqGUOm
tV9Z4ObyTmqvkD76Z+j4r/p+094Prhre28AHE7MFZOC399OzdRmPgb0VTSeScRYcvG+iJeZUWfU0
hEN4EpOcxK0Rm0vCFeVMGfuYUV6Tl/ZO9QjHhawF7p1TyVUcxIA4I23nH80kgdE1OMPCNUL1R7v2
pnWWHhaI/rWafZvrcFhtBxDVKGNJF8csi/QujddRCUodV6EHGELe9z9OMPPwRQ87jfnEzgvr2YiT
bd7gzc7dxriN7Bp4IF7r686t/bcSHm9T46BgUPc3WFJcqQbiqo3e/xTjYqKJPtYyr9T4GqHevcXa
8M7yuuZemaRTxe9/5FmYYwuzkMwqe27GCfLVIFYgRrMYeVOzTrgB9EHwmMn6uk7BI0HCg3nmb8sW
j1ytq51X1Z+7ZWRYt3IUv3cTPUouRm2u0iGD9lhNdw72Cs0DDaGAIBqBjpImLIk2VMWI4KP/bnhu
iTQlXkW3M8/caDKAdCaEHGxS/7FjBBcidjhnS+VWBgAQkC5amw92Vf9CIHn4ZiguGZj+ucJMaTdS
PTxlHWj17UBfw+MoInn+MIBNgjHpZyeBUhNNdJuzk0CpjSXiYmKUvam6acIoWekG9k2dKjcHC0/Z
+ySUbgpeU3oIymZuKpHV/yPCMudNHsHAjDkas1PylX/VKxVe5SEIWqwW1Sbc+aWMeKNb9ztTV/rb
Dj6Q2FGIQ+xExkotjHxTTvxahKMHsrzvEaUOAzedIlJzyFFqZB/iW8UDes/praajTVJpQXVivRU+
mDZSw5NYCA4r+qZq4npbjWBJfNPY2Kx6IKq0zTFMSuTrWrNCa2hKKGeqcgbD5t9HOnsA10Weazbi
HSpp5ZWYwojRYBr1JEaFh2+s2d79WHnrsTCjm8Gs0n3kkvN+olIf7fwYsRhNxq1ghqRmiP1Rs6Bt
CdqSaCOf+rs9tvqqGVFphgtuA4CEi+vlElqnCcpOoikgkAZ2R/gM3IuexMkRtJziwyneULCFuMSL
ELv+a7yWpNEi8LEDLScL19bS1JWUViMJC2doNzOGOou6gLToVONVAuk4xulwxC1Q7G9T2Yl3OZWt
ZTBtd7XaSuFlWEexAxZ7XisdcSUp4hsRb2AWyIJFN3cm0rYHCsqvCCxNGGK5eAgLvGydDAQtEo0V
HoxDVK5TWRmXZsVabn4LamKO0DBYpYgMIzpOMOYQAOCOt/LYwiPnpZS3NiIk5za2Jmgb71tyg7kp
BkWYiJASY1XClN6WWgl3f1pY9iWGFE6ia+sgcMjNfKwvxRm/ovTgOjpcdtad85JznjZUezUaTSp8
VYD8GJ9mPXjQhseq3+goolPOpu/TIetQAUudag65DAw9ClcLvv/aUY/1Nzeh1i1qIpnh1TMMogkU
xPunAVHzt1IIo3A46bTcoJujRbVEDDtT8VQMOAomWz8zOy5wOsby5hoFEH3bGVAfxD+sxl73HGbB
DXwXC3VLK9+gJGjM/zoJZOcy8Yd830W9dzP4mIh0w/DDlyVk1qc1fICiv7ZS0wSx5ucgBCv1BiZx
gGnBJt/nC7IKZYrIX/IAM4tUDFfUFOfhS3JARBfJKC9tZMbm7cHgS+Wh5bEpXvbTjgFXFlYEAeI3
4q3Y+gLrlBBbeUSB7bSQNrqJsBy6qtMW2+q/g3tis4u5p2LAUfYK8wnFGW/dx1W47xAhXIeT7o6A
ZMWx7Z3A3K66IkeBQTQlqVyJiBiwv20nk3ZsoJ/FoSvaXynpi92lSwYbdfYGP9xDrXwR/WmiwCEw
y8nQ1zvZReKfxBniXuNaTxCOuvSJAV01gmWe58MmTr3koAbty+U7XSXI1iEE9xJMP4QAnXJIqoKT
DWGGX6/U2geULSPq6RlFIBft3Z7d/E8TcfGsd38GBpQ8ubOjx05LjbWaadVRVoCKVrozYrOOJoCi
DQha2GY4Y8YcZKNOY1g+CUCZgJG5uKclKWoeEGX7Rdzk5ia9RwDfB+ubNddJF7zpejAt1f14j1JG
uxLNGqTOKvVyeyealiv9sOwhuBat9H50DLwIRVpkbBGGqk2EeRJNxfxs0k0as0xDX+5G07qoXBaT
dlKitMGVUFaijJguG1/dyBN0TLAVBKNBnM2HwsBFWwoeRP8lTFLdcq2lRQnBK6vOeNqv50LGl2bs
lbtOd5Jlm1TePTeUcEnJYPgH6bzTUPkVpNfOX1jApn6OWv8r5qfxjHF6BtFVCijw1NYWcdP6Sosc
Hf80nNLUXEo2Zlf+jJvUifdmQuo0MspvrTr03bcRYDwKUbAjJ3QFy8j3w6WZBQOJYtFO3QFXEXYY
f4sTfWqzRkHBO4n7lDndrKCcq9wAc3shbkyXG5gYFU3P8dQ1ZhDvIZeBykA9RNGvvWLI1i5U2RVK
tOnMeRZnYXAtBVZ+fenmNvQ5VBqJ/x3aGHHxKbSOgxswoGdMUYfbqJXkTWcb6VEau+HKl2uX5zaW
CE2dqStKvO1j23bNYmRF9lZzi5/JRa6hLDQzzVG47b/b+Ms9l12hL5vSxi2ApCCeDoW59MEXvEkI
c8QdScgS8OHGDVp3r2aqfsemmD31FAGf6Tsq+d195OTN3nFHBKDVRntpdGojU8AQwjjFoyM/o4On
niyTexlwculoc9M8SRMu6HJo6temGpLjpUecfQqF1bXCd6xfXvrIUq0saoI3QVnlm8YBrGKY6Xjf
4u1446DRCZx5vO9ka7jPK6Nl56n0V6Jp5pK/V1nbgAr062KptU+K2pV3YlCf9iJ9TLZbNFm1cYMb
jbc51K3R6ZTgH4nB0mJNVifeAUAv5pUkvM5IeCHsHIQ1+sD4V8NNJek9tUYl4DCFhGPX7MYo+iH6
54OYhWFOthzHSGdVJadXGZiphZmxBbRVp7lu+EWuYNi0z4hZg0LyjF9xtDQkOf2FCjniMe745Di6
SiKo1M/A9PB1D+V2Pae/RtKRqbuKJicrpytshNlB24aOM7xQkEc0HmfOQ9gEw4sdrpMparCwXJ+j
pm6dTMmfUVJQSJ+v9RE1tkh5i2v9fsUy8FduAs9RGlZ2gnTu2If6XZOF4Ra9ZCgHU3MELHTXwlTH
EXY8BW1LyxowVlPMfIFnDWxxCQ9zPHBVde9Nw77XtWelra/E/HlGVmHiA8duE6NkyYxh1bV44Mw8
6j4D9ZK3mOZEfU8OPyTfM0m/Z1i6iyUw0H30aVDiFsPxNOy7/vswGR9YlNNse8DoJlSL2xYrVwWh
uxpaZUdJ8kstALzvwTRrY//l0X6pBWAzcshT1diL9YIIK0Kpu+pR1Plb2SJStJuxNeVdiRtYtxAh
wF5wURAb9o9hMaCGWYbNx1QREaMIVc6TBxLCv2fgu4oSOztztGqjw+ih0z2finY+dYqz5hXXSelK
nOuSH8+9ppQSf4kSw19iRNOTWshtcfSaJE45/2ldm/7UQlTBqQ++px/+9idPWQo5btN5kvhDLvkK
MaFLUnSgrQElyNyb3JlkG1SCl+2bQPUPAKLeD9hzMIrsg+dvLr2lXSj41k6hc4AYmhRjEgvDTy03
ttUEhFo2Y/ok65kJSru2boco4OCiNs5icW4EfG9D27iaw93eS/fIVKNpP8WH00GuNFJXdaCuxAwx
4HlSurSml2kLqd25uTQZ54BbmBwP1OpgpTUWMXbrIg1tazUYn6k3MSMPpxbJWX8dMUQ8JAtqQN3K
jar8uo60AkxImHwvKf2nYa7+0wG5Wo9hYkNHoHTqAC3eZ5q6KGQnvMXSVANkhL3U5n19L3XfkC+I
nt2ozfftZGEiJG5kfOYtr08WBWWOTdpZLpiaMrF26hBfjXlLLVSxjfUQRLjP9dia5SX2dplp8oW1
xMKvbvgmdjayDzzQtcVkIjIlEli4RphEQssmdxC6KquzYi1yB2KExmXkd9jvOXAASYFEqUb5qp24
oXW/ENhdQacuBviiXYAQuatP8Iz+I0YMCya2qab/Mg8JEqzDtereJaX3YHrWizqUyXdnyNB7L6qH
pKV+AYbK2WZV5i2MDMQeda/gCowednD1YD8PqcFzhxxBij7GwjaN7vY/RzRG8liVYY3FZVNdzxo+
PfyltgUVYis+IGYh/TP1IaorHb/EyVNfilH71pcrNveg9zepkntHX+qzI4tqa91GpfSgafBIsD93
fxo4eSvaT623UelUCvkhnuYM/ugd0eLJjm6nW0ClXfcBtsT7nOb4ZY54HafDczK0gyeFG/wJjKqy
Rr8Dg8+pCND0DkUAdHM1cp20xy796fcRe7Op5SIwMizEPDbz6XHIMI/5iBX9c4judmdUQPeO3e4U
pTF/RKrxmiEEhOam4m+qQi4Ojdb5eAOA0qBWq79OoUU6jgs3Tn5RmXMqnJettt6i7DqseVpjN6Gg
pMNdsbwPS+Nbqtj+W467/KLrlfwWq93u4KHOuBLpuEC5oTRg/BNW2msQtjq4JWXYyS7CMsH0UMT1
LCeNgZMCEk3hQ+qQP5TCau/Jlg4llfIbTyyk4CvFKlamX7AUNQf9qW7AQoP8Rpkw89BVjIcEcUVw
h9EqUsmaj4GE/i8DdWNEx8mxbTnauXHwFf2+0tzgroPud00aH/cWVPxfOx/DnsIdmr1omvmrq5In
84oUTfQYqUnuKP6r35HUtA2tOgWhrT3gk7MV/WjUcR+MHDbR08WmF7FBQS0QTTd3Zda6B3Ew7dhF
FFp/bxZDCMOnUTHX+ggpQW0EK7vvFx3vfD3kbnNfceu4qnuc5ERTHdWWhRxeMV4kncGstPdKlidY
0GGmIwaxCyIpZ5hLMSgmRa3qYSkmZXtXb9jB6EXPV2nEIM9qrTup6KI99Ap/6xdR9WSWbEGKtHps
bbW7qib3ukm/MJ8OtukGV9wwYh4VtnkrBlJZAiPuoGehuGoVLv1JpBDRF387txNb+RFljXXlCjnD
aR7izUu9DuVrcRUUz9RzF2abTmqyTQtN9go3qR91ECXfcRx48t0sfdTbQtnWJneOMBzd+1LL/hZQ
9EmzS1syk4oVbWIdW1hofj8D1wU/6YCF1FsXJn+svQUd2PfGC9THrsKG1Uv4QoQ8t7Z5napIf/Th
EXl1uCJaV92OkM0Bq6nqMzopPxAr6M75VPER92O/bdZa6DSznqgxdKgndM1t2D+iqR9g9aNmIKtj
+7k1zb34o2CisBOOkUNuU5xFWJ2lR3lCIdiwkzLZ125EKy0MZ28HJuL40yBgjvoOgYZ+2ee+vL30
YRb4dZahqdVCTBBhRm/iB8T65X+d1aaUdCAEVxOclALyZcbcnl6jHJoDdwv3CDjSv+8yZ9wYDowZ
uYtZMOJ5xY/J4qvHfgBESChvfHIpLGAnSEjPKJk877ZS1h0JyWejZd/hyx1OSY1z9G1ErdpJSWqM
ZYpiWhzhaMkNQiNMi/3+U5joF2FNguQD1dvhpQAgK8I8JXq/Wv9xNWu6mmhOYTl488UIvPjk6uzh
Y1GB5IHxbFIw2vQWIlrg8dgKSP5kw2t71wr2BY+uGi9FvxG11WFAUGgZ+azy63pQVuqQZ3sx2vPH
FKhV3plDr9+abg8shoupIXVXSF/eWjTzkXq4ZJfuQTS99heetQX4Fd6Q6xmrXLXMRRmixjx6SfiC
mhrSDnr5NCCsdkaUu0YqsAheyh7x2rTNhi1yEsGLakeviqS3N1ZqUy/Ko73orpVi2Cc9Ti5iUuH1
cAlztz+I0T+vLYcZS/bpNavE+HxtZPZfG6tub6I66/52bXV6B+048RQ/rt2kL3JHjk3TjqOl+Si0
cJDl+v1My7mPWJokRMz8c9KneDaKQEQw3FWsRQj7TdEIrDIiZvd2XO2DprmFeRucdaVulJWYAido
IXW+fuz0wtgh5PoUoPqJzKcUUz5ELqmVSwNvoTpPd1KWs/t3a2UlYgzHsE/qscGIPTloiv2KZxZy
D9N0cYg+zvTRjFdkXtJE7zfpJL3k26xdWsu/tfROudVj6Z7dM7pIfoVMQo5LkoB0Ulv7EiUmiygZ
dXt0UC19GXPPurKL8kfaGeG36ST/faKTKhA94mT0mx/iRPl9MgX/VzH/6SXEBUGXnvhMWSJKaGFJ
XT7sWAD0L1na7+K0Dh6aZKpAKUG+EP0izNUQGjBZPL3wcNn5bhw+gFP7lzBnupoIk9vmU1jRSmya
fGSlL1f7eNFhQK2+//NqtiPXa/GiBmWuVS5hX+wHGJFFA/wGUcgSTUOvpaMoc8XcXuZRIbdwGRVC
DoNk/r/OFW9DvJC4MnVx6Xh53cubvLyuGO0+3sYQ1O0WXqG1jAwbzITjnIyw069lydSvxVlY4YXi
RnqPUcs00DaBtSgcVV6kY91vRaAqOquyWMVmWZ0uk/+vF51ezcti/fpy4TqNMLIVr/lx4bnvv7mo
mB8DrJvf7aeLKiCJZcv//G59DcUBT5Pmj2CO/frnf3wu4qK2Kfdb8cYvf/O/u/Cn109dM1lrzUoI
4Ld+9NzkoYxtIfJ7ko2HLtlOfyuakOEAfCQlzpXdJMeX1+5tHlAfmZT4RESm+p+mY/f5L9PtIv08
vTKzpbjYx3QcSMZFHlbyyWtIYpoTyDnSviXjEHynSso2FkVqNCNt6IQYOG5zt43uPcrOfwmNzOo9
tDfh44jQQSl+Rl231K0gftQyXV/HI9QPvFjtA8A/4Ke41T2MU+6tLIeOHcmi5mb/M0MPip4k2dYs
jxbKVNYYp4OWt+5S7XTMxaY6iFG2cOdQA9Rxer0XYaLf8gxsdiSVkmmLXUuDKutBnF0OGh4I1Bzt
95DLwJdg0XRtLV8mFlhAqsDdKXJLGA+e84bCcIUwyu9mCJw7A79q4ffXSuM6o6KAhkgMYihIh8kO
srti8WjcuyiJAZXDgVufxNwQkIzvSMpDRv6FRmL4AAW4fiilJ7HtFo1cehIb8gyV2j9HouFT2Nc5
Ag3A9+9f54iFpq5r1YNcPYtLm6lnbxzJQvd+ePpvJv71PeEPpi79HidPWW6ypXg6YVggLZH116/E
MwwxTxZk7TMwtOTo2APfzomt4Of65yhFOcGpbZ/ZvrxHyWP5FtdjCgpODhCw7JW9I7vGfdi5LxSU
/LdGBrI1ap2N0ilk9mFEvE+I34bZz162s3/6aSJ8TGVfIX5wb/v2ixgHyfJ5YugV6OFMV2zTX2Ji
Bwp2E2hP1Wi0V1XkYmaOthK4GQVilcEjs3efxDdYCpwfde5FT5QIirVqd9GJ3RIWnX+ZU/RPwpri
Y047zan9NDr1RZYcrFobN2q2q3RJ3bDoKHATso1Dm7T6JJ+AnHvJb8ynqvYay0i5QEHxFk65yPPM
nb5PLzl6Ai/YzOvLVm6SW20Mo+0Y4YOsJZP4KlhelMfl0VmP+uQL2ffRdWX1CkXwLvye63uB5JKC
OFwGYT/csOx39g26spsEe6dHM3deRIRiqNeZBlIzb75J6aDdRBPTbcwxZMMKgOItLdGf+RnGBCOP
1VyuWaZL+Exu9Fhxl2JYHExZo3qfSLelCAnD597E2BtQRHjSqszcF60n7yh1DGfD0eO1bYXVQzVg
i+OD2vuG8NApK6f9WcQ+XtflX3k2PFltFL4Og1IuY5D9d57Gf7NObMxKmrbciN+2OKRm3iM0y0/d
yt6MIK2POQpse5kFxMIjKVHfDwOq/8611JLKe0OeNEOlfuLxCl3bMGy2gWKPB0swfVHDyzdWE0r4
YI76mbKyglJr4B3CEnDk0NSPpQdEMrLUfheiaHav2cpPBDKyGy+KhmWmtkuorZT3/jzL9AEFIC9q
8Iydzv4cZblIH5vI99E/4zK54vZk45c6zfoa6zMrFPP/vObXV/zf4rz8mFieXLwBsI4huujyHU9z
RPaqrkfdmKZpJM11n+FzH2MHunSLsV0HrKnXXRXRxittW7EJvBbBXeGh2SWTWCyLSLlDqCvZagit
rnNqLAgjfiO556yzSGv3fuLnj+ponGDYVN8MO0JgHtmqkwkf8Qa/p2YhBuKEm+3Qm81tii/qMTex
PhdXkqx8Dwq8Qo88N3Z1obebKra0f3R9VReA+NCMKba9yTMHEt8jGVgkFOLih4DEp75ibbPEGNeC
MWJWnj/t7+KjwM9PkyoQU5lPVQ/ZqJHV2Hzm5SX86JC+XvR5YFk/jUZWRd3GVsDZqf1aLu0KyA+4
dRwJ9uPomngGUMSGjYziTOUW93iTYYxT/EzNyPyueNKpKCru8IXOT6zVQCkMQFzD2GEp4cl4SoWH
XstBgbims8QPsjwbowdmnwTWujG14jXX/W2ahNb3UZWgTFj5eGeNqBazj1K2oVIWD3h5/zTG0L2x
/ASZ4xBWh6oab5VXknd2SvvB9dR43RVVflZlL96rtuTtO7Nv2JmawdpI1eDRyDVsZPlIvkuji11n
R0V7ulIVp+O7+HuAAQeqalW0VLXWJFHV++fMH9DB1Hvzm8HW1+aW+USVvNkZY48doldZLz7lKH3n
JCcBve36XHtwzJNQCxYNYGxiZERQbRr5FJacBEC3fx/5Y44KGROGGHfEqEcbJTeaNaUW9ZW0+kqw
M7qy8JcFFp43/zliDLL0ALK+9GuEoxb4w2IWkmIY7WGV2fGZIIixsbn0ywAXYhN18JqUVK+BMib9
HBEX3UEu/Py5wMx+Q4qtYcXWK3eSJsXvEZl5W6e5/Yj9eLONarKmSqm797aXfp9fpBlfa3/sHhSK
ubsKkOIWYXRraUzsQUB+N4lm+XeeFVe3tdY9ULvNX2QFKTGSEzxNp6YCX2/RpZFzTmzfeChJ8Ir+
TC2sfScpNQwSI39BtYASEmu0oxh1XjL0/F4aBTBIIeMS79tO9tIYQq6u7vdiDnSyjdpJxQPbxPxa
stEUxtY6ecyUXoc0mSGbfctTdJ3hYYn/KWej2nHmp+anvjCqsGPPkYq7FOrwvc5XSTZwq/gojYnC
l2iafeYfm+ZBgZp0LNSRJF6aPDR9DmFl6gLMXFN3mU4vIZemOLMlnKwbeG2rLwOxnHVoq2OyjdEt
vJC0yPsDItb9oYq8/mDYsA3nzqBMloWi2nsxcAkRM+Y4MWKJKZfxSzjIURtJB69bfbq2OHXiyFmg
uDisgkIxDtxUjIM4uxwufZEfPpK4pY5olGm5+FvIpa+q3N8xteHN84a+/1HD33wpseQq8DX8J4sT
+TrXb0OpB1+Ta/o+RQpzhmmNTYIBfZTgDwbE61LKFWeib4owQV0dRT1X9IvDu3fA79HLwNeysXPz
zto0XC3ekxPSZqV7XC6x5KlteXXpa+APQXqXvqkfgvhisFI2Ti9Fs7K+6IEvFHFDrur92E4CwmRu
N5WNijU0qTbeUtIqFnM7GPzsrFhldu4/RkQfbHRPwaVQzc5iTqhjPzl3+rB812GDxjruMtdu1fgv
ttWFa7lG6qJvmg43tgjyMBimZ8M1bgRqHb7vNQJK76F11OHM4ZPQtuCI/iW0VCRzyV4X3qwbVwDP
u+ra8A1jaYW4xV+Enmd9Z1Je5AoYuAR/GRAXiLNwXFbtECGiD1pR4Hw6oGHLsQN3CzcQZKLovMAV
DbXql6ZXAKT8C8BR9F2ucLmqgAt11tAf2COu9DxutmkP8FSxzfQOnk96F0G7xb9NMnmWJdmdHbXp
XTm+Vabn3IhG0TnGVZFgaWEZKvL6KsV1oPO+ve7yRoqWVPLvzUTrjuJyAeDOM3S4jWiJC1xeNQbu
vi5aSOcXBX8h7X9pOtmE8XP0cHmR9hejFSqUSeI2V75TOrBtBWO9bI3veG/E+9rTzIWTxspGaPs2
2LvMmr+GV+lbZJXyxUX0V5zNcc3JkLtoDr1062BbF5SnxMOuB6S6jAYFI+3J2Ew0nbKu9uIhqXfj
++ilGUzBVSobe0udln5uiQWK3/8E9/QWa3X0EiSWshzGRL91lHrCrZIOcEu7vlJdvIB9rAbRpDJ1
fNGa/BGXw24xDn32NpQYbCowiRd5SdkgDvDzEVD2FliAVbUP8Zg3a7VJkBKpvBbQOsUHaPrUqKZR
BR7cTSOV/HQZnCeQFG/capinK4XXUaCEyZn4fnKjSnBpirRAydnsofFlOFuWqbsDlzMuRRN4nHJS
DeVVtBo1b+5rm0wGkV6kKA+Z1qJnLKvXc3QEfDZ12+EqmAbVxi/WZdXr64CKgJBQMHBJWOZWXV6J
JpYQt5rseLcYBSWPoTXyHEN3oWjD8dRkVE76bsye07Awts7ot+uW58dR68pfqQ+EShy0zK73fcK2
sUVl4NIff0SIPjGKcCm2mrLrrsux4L70MUMMfGlepgGiIzkPo3/1JU6EXF7IMkHeLJJeeXWhAmwv
7+Xy4peLikvNzQp0SVoh0z295X//Esb01zYw2ZA0bfCzAw1SSaX5kAypuWy0Qdm1lWSQWJHLjYr9
zVqGvfrgBZK6T7kXLEUTrr59klTzRbRwZzTvolZeiJn1NF32QNF7dnErAiTXBbGkm8MxGA30A3M+
jUIayhOQ9TWGfRgtDol/00yHCMDVatR9ZSWaYkCEqGO70W2wepcJvgL1mlIr5LbpIvOhRwatrNMa
E5Qw3Yk+caXs9wuqlr9uZxeDPqqPiEwFy7lc6tiYsVFV6tdzO3d4CrGudnaX+mklK0cQ4QiaTdVU
MgvJLTICc3wqoTdXhOq9KM6KAK9CP480PTKlhiqdoRgt2RuXRwFsRTd5kvQm+3FVF/Ys3i1G1bpF
O1GczjHi9CNQQGNLMXkemMC0XoS/hjV6+qrt9TDfgDpAuaH2rjTNwzS3yr3h0OhjkG/EKdDd4eBL
CiR6xMdIqCFIuoHquc1sG3rXIHFPQHHFMLGYzxAyKcJFBq02QKgECHtbo4956esRbryMXs7+L3Ht
X+ZO1+s8EBjCItmLVNRW2bZ5eaa8fjnLqkh97WU9WYyF+i+j/dQ3TqP/Pk6MkrB4j/vyGpfX/RoX
oMGWIcQ/5SqFDkhv1CtsDQLq7OQr8V6PVrC60a6cmlVawf5pLMzt/SYpl1Owlar+rVAV+R/KzmNJ
bmRZ008EM2ixTa1Ks6pIbmBskg2tNZ5+PnjyMKt5embu3cAQER7IEkggwv0Xt2C5HBTlX8Eyqrdf
WXB1j6VmHnV8vd/iehjvYW58L92peYvwvjur9oQm0TIY4YJ3VDU3hezJaGonDiV5zdnKaO5Z2PZl
NmIAS3A3zgsmICxPLCnrtzxWQHiqY8BjexmN22cTTd5HaQ1NDsXbGl9Cz2lfwetIb5G39pOPak43
uR48WqRsFKOOdkoedRcKtNkZYzMckihUPqtRwZ7GaI2v6OycHWMw/za6fpujTfsXJHqsncg7vZhW
F22b4HkRy8PCPMgvuYYGydLSFURUwBfAP5Z2POktFd0p3l6bi4KKnA2j4pyayNhfs0uBMkybdhoQ
jBs0mHtoR+Op192b0YxM54yuY7R2Q+PFcxIbhJpWhTvSByxDZa3lK/Pfmap5J9Y67Yp9ZnIWBxJL
LYpdPcz1VppBq/RYhQ5/zzhtQGmyzlrmly/iXTJPDzYE7W+2x9Ihqkr7Nc6McdN4hvUQlq0J31Oz
TkrRBRcrBKvf6mYBLaty123hjO9V6v8ckM/90QTF2vUWawbNGfZ+2dqfhoEltetO8G6m4ih5FC/V
HxGwHZ9QLi1f5lw/hB3yBLPrDtAcgM1KLkYm5TgTJzWw23odVinO7WUDw7vVnbtuCty7W7Nwq5Wf
2O1lrhRzBtdIXBUHwTaxjGFdh/mwTQrVXWFYVl/8QP1hRAHOfeOM6b3Pfvhiy+lk6yXGyWm1TR1+
jnp07gD48GnLWVEH/bz8gXnXeEEDnZpOW0154YQNtHKPGxfxBGftu/ZXu63GU9jM/lNB5eR+aEzQ
VpXyJF1h7zmHGerEygwU/0kGnLTzNnrQsN9e+uRQVna1SnxgcCN1nXgxTNxkVVw/BEhvrzOVu7ye
SGQG5c8Gj9pVZ/f2q5ZgtV1VbXJvoBV5jBuLDVxIfnYTunP12S2dV8t187/7GvD7UYmhbKIyOKNf
oY7kU9ESKy3s8jQrDp8aP8aSimwC0lMAi0GL3UKdNFD4msbKIUv6EC/S/4RyVUNx00+ROU+rpPCH
XVTgx9SPdaZCsYvWKJG82Fi0YWCi1lu90qa7lhoLUmedtQc0a/DWTay175PqhfT6BI/K/FtBeNiP
lPZHulBSkrys9k2ldRv8ySr28bjSOrVbQ4LF8l7SN5lmP6sOv+0tIkBm5UOEZbrPLf+s13zQWbrh
C7L/wBOiKgDfg10iuo/4NpAWfs81x0CCqFI2bZjiCTVm1qeuj/heLQKOyKQad9wel2zRf5SuxlC0
DRLq61Dzgi2UyPHZKOrpOVQU0g6OdSddoCu7s2u0P7gRiwxNK9SdbNdr9hIrIaiway2vdWkE8VQd
DB2Nf2nKQQG3ikIjxvIyyevr+MHBluEWkddwVs0qDq8/h9657/ECkABW2oMGttN7S1Oq+wZ24rq3
ouivwFeOKtoQb9Ag7H3RW/qeV1/wnrpAWpcAmTn4gINbdVx5fON/65fK2e0gWqfoFlnr2farzW3g
g/gqaVXjopd7v7WVHbhNnInz6IPTaImXDUKBRXcSmeoGga4DBEh1LYyiBj+d5xi+RRZQAOqB8aHk
hIwK0i4A9HEm3+tLs8SddOvzPOGRhqzKbVS0A2QUFRvStb+DpZlkTbEnGYolr1vcueqs/1hOctC2
chIEWfCSJza5t1XEhsO2NkU3u2+GaVNbRxnzbnaj+gJKJ972URN/acBDDArs+jHGPd3RqH22um/s
QaHYh7LOk2e7x+xOQtiV4tE+O59ynbWNYejuJqL28G54jrGZAms6SHNqIfN0EDHvpOmZ7ZbnrvpS
6Hr14pkN/yVNeZvxfryL8X1fSdM3++Ygl6wN/ry/dGwjwx0uNoQFsIBq92SnWXvOBhfnxg5VeUUH
C6srXy1kRrbxoERkMqv8xTS8v0oEGT6n+DWgbd19jnG1p9Skto/DcuisGglGtzzf+s28zlk7xzrU
CmLl0I+R+5AUu1uPnI1pjFxiBcfzNpBSEjnpc/k57/Rpwx+7XeuB5sz5Kq017E/qADg/Hu1YeYRm
tC+Q8h6mHbhUayVKwAilTOfAKV6lNWlx8/TPrnqxkVGG+RolrX9O1GPS7Ovfk5TFiXAqR/U+i385
WiOr95xPun8Ukdmb5qzrzf6mypAIkoGmKHH2S23gdKkT/hlcZrZ+n83f4pCEu6Ger4IA8jIDIFdn
G5akCVI1u8Qd/sZTzT7rrmed6+WsqUGsrj6cylA0DPbZpzp4KMzmTroCBcioNbCaCRMVe9+oy46o
AyAcE9MMbF416htZfftFOua2C9CkxJZuGDMWHni3jeHGrMtiZWKzek7YvKMK8Y8zrK1/9QGw+a/R
24zAT5FsVCfQuf8SN5SPfW1GlB4J+H+Hygfe4v74ceQDA8P6jLDBeCr8RrmTQ+UhX6Qp7YT9KrCS
28C1GY6sGJMCgOXvGX/E8TrF41K/u3VjNO6sa5zOeEJUdawALygrCrVTdZazOJhLPA+X9vX0No4Z
Qrs2Ysu4zpEBNyVBvJJTOUx65B6iQju08+w9lL1Z38NkWIVwNLNtiuvhbooGvJm1wnuQEDkLR8Q+
kWA1DreBJumuc/vlSrd+uUjp1Pn6j4Gsr8FGLReRAbl61adkLVC0dmb1S+VglRhnTXlI6rDcipHi
nCjFuokj9SzCdJ6VbUIltT8ZJgz6f5kkUb4D/IVv7/91UmDV5lNpuz+po2BT4Hqol1DNGbEg/xrD
rth4tlPd6epoXGp0bfjmhdoXY/R26tzFP8KaB0cf4QOgIQ5+SFQHQXH4HM+lkYAk1ZwGnZBsPnYD
li3D8oism8x8yNFxX436vMgY9XddYKdvql76wMA9fW+1/fRmefZZAtogC9dpFnUPVTjZF1UvMhbZ
SfUXckWrnA/9Spld2U5QXI7aMAYvPC5/ykxroRJa1aw+t32Bc+vYWuhXJ/1XE9keiSDZVaN1ySBM
b3SCivBTPFpXB4xci8aDpmP9Ui0gulnHbUt34WDZgxp+6hLzIP0SNhn4WFkLVE91NVB3He4zvu0E
crU/wkTSWFuu9s8wPc0+szjFFJrdy0MyISynVmO/wUkM+oUklW+dklSWXPRtwADQjpgfOetbktqL
MZHOKsjwporqLV+VaV9YtbGv0tB+jzpjS7p//qb4qDd1ELYuqqKUT1aYFauwmdRvVIEQJChQyO10
Ew1jEHEbmTF1uLvznfxMcbJC3eYUOZaPgomtv0Kq8K5NkfG6Na/KUAa7Ls/y/KsW9tjEzakfXhrc
vVZd7GaPdjrlj3OCnjWY7tckrafTrd/AJfEgsfxb0Y8b/xF37et041fMkFUTFDIj2vqjBe5ehYpT
8O653JoxpnvS9CKHN+1ySMaseeLmXptpnT1ApHaeWLBbx3KCImWlHSytlMzxzvLyahO0aRev5wLI
IM4P5f7aVir9mzLgh4l4hPPEgst5yrDgHaswfJQLwjav7pFN2suYxpNoWwSVvy+0dq8W5fz3cjKm
1vWk/8/Jfw9Jj9ob23kcoqvTpNwbWTgWR/Z13+SGmMUN4XefRGAoins3n/EhToKH1uEW8or/QT/Q
FCAfnlNfixdSe4h0f3kVa49Sk7huv6W0kUKsOPr6/Gj3lLhX9aLTMCvjsAv6Qlv3QzatVAdDo9QK
09cwLlFmA8Yuhsg1cjFXQ2RbV7dj6J/sk+xXKqwqN73tqHd+p7V3GJKwNY268Ht9RP6uXf16eRSw
EA4xAJ5i5UVZdgb6s1QmoxYdkqUzSPrsLAcsnX+dSfPD8Ifpt3BbC+ed2QCJCyflDoVqXmLYQSp3
s0faJchLZScjro2lwcZZRGCDDM6CxFzDZbzwDe2Oyrk0rj2GuwoQRHn0UahCUse5FwJCCBD1bFvd
9xsnoUa9ecPfqttJxByM5cntsnu9RCMJvXx0K5YyBipo/2ku5Lcsmn81BW13awpC7kPw77n5Yjil
5maO2mmUkumEOpRWMBrLYp7SjRb5BRYBfAd3eOHpq6Si9NOCSbOP5pSXFwrBCZD4OfB2SFj8dW3q
ywj6Tql9RPcNzQE/3ztu5eyiILJendmnAgQGI9O71752ndfYC+0daCLjCPc7fYr4763iBc+Rw2/0
QBF8C9oGHZxWy+406IsoMo3jJkDX+Gs7Nmt67O/l1OJa72v5UzVk+tE1Rmc3l9Z4HFooIVWXf7VJ
HPyw2+Iw2L79pVYQp3AgO6E1qpbnpiMVhnCm9/o7FKDTNbQzzX8PNfzyetXQ+hXaLKHdoP66ammP
H66akqpiDwLSoZjHi4OYz4EVwDOiql6+iZY+GZDDqJbjBdXW8ZLZxlZrRpgyS5ceJNAr/zydksX1
MsrGjUz+t2tdJ7rsWg/Y4axRt8N2vl9NbpAuRoPGa4q/CVvGLrn0i2vxbVQMjmW07IzkwibiV/Do
l/Gmd1C7W75oCshHgGOpmZ395dsonbk5jCunZBN460vkyynDcpCRP+Z9iAEv36/wsw+7o1vqxr5c
YFMJBJq9m9UsHjtTfb4eTMB6djtfpIUXhHJujOTrFZQ19UAAO12b9jKKcn7xjMikXEx60jxDyLTK
lDXiHWoGAjF9rf95tYqrXSFdt6vJBcpugpger2PBfxVsrHet++QmQ72vi6p9TGu0K6LIHd8mA26u
F1bG97hqt60UAe3Q3thWFfzQfIxY61K33tSwSBFnV9XHPHeyvZWo/bk0vPJMmaDet44N82MsMDBk
q/EghyqdHJxn+3x76wtKJ3woPMXd2zHiyX8McDfpPF/ZRv++iEyQpualL6Ft+0dpSX87hYcCSM0p
S+ynEFpKs+6q4KBHgHvGCjGQuU1NdkFedYCNHH3ydCU+zo5drmW0853qSZ9bNux1/ClSpuiTPymf
s8guAIYSH0/88Bid1TsZ7Cx3POslP3fSmQ1GaCEAza5/uQ6CXobj46vwTZnamXqw120qztJ0ehSE
Ueh7klYdRl+SRbg9omK189N0fprIO2wQx0VbnJTxykYk4Str5U9o8Mw/Hc1bA1OCU5SF0UpLB//v
tKsfyjLTv82VWa0KBHHecEzTwZ/70zNrz3HrqbVxjwWHjZw5Knu1O8+ngXX2YfB85y5YPjk24Dj1
Scj+UKHIafSlc49kurmvDLPD0I6Ur9kDmjRby7zLCjPeYfveP/VhnG7cptNe2yRBb9/tqq9OMb8G
zdz99MscGd6An7UdfySeEgUrRTXvJ620v6GPysJGT8L3GNzDuow1/Vk+uchAvCpapm86cmPGpmRl
joQHL0i16c5164WPVk/xWBkSn4K5EXwxo8ImMwNHPS/bHvj+fLBwSv6SKYWKDkyB1soSliMNpqpW
9dzXefcAPZhF5tIPRsvZZHqsHp1l1mhxV2v2e7uQ2gwtBK+UdsZaeGtTgeDVpA36uQjt/LONy/BC
c3O8vjhrfWmshQQnUT1EROhIefHZwsD3dxQ1M2MtbLZblFzLza4MOrCFBfh5otCjVPdhN6bck8BB
8kq11kVs8b9Zltty6JdVkz2RrbsNSHCwzLgNTLIUk87yXy4Tww4+w+d/lN2EbSXOanDwxgBKmLwV
yIlIv9/ZzrGx/QHVcCxDEHVsMewN+k+mx37VM7JnGMX9pyELIbuqqnaWQUcHPBq4lrYTKABKbf0R
rUskKpaptZm1D6ad38lgUCjKAYUcbc3yzrnmvXLT7/Z+7cxbSYONKQ/11NemozRrRf9Z9Yl1Ly0j
LVZKE2Ys5FTnaYawKwm2oerCSxmaSK4VNtX9yrFYfuVtWL1q8atP9S1YDeH00KJY91XDO3rdNrX2
rEEc2DVmOVw0pABPKPOqe37B9tFo53hTszx4N/rgh5Nl+WeH9BYOOWSS0HBfk8yZm37l6mq76WMY
UXYwRSul8DpU8KJsR3mpuDgIAJ1J2Dq7Gi+K5xn3HSpopYIob3nydNP829FjJA3d9i8uaq28rlS2
zmyrcKNLd5eVpLVlx0JRApuJscgOVRObF9mdyIDEOSjuXOMK2bxMc34IdQtO37KLkX1PPWL8nYfu
se0xJBGVMUdEyGpeCrt/7ezq2F1dgyT+FjnU3CCekrenHELgQ4dm4T9tL/QC8QbEU8nuLlYYBpJy
pzgevkTYpx7cnq1dVxnIBdZx9DLP06WPvPJeumrN+BURmoswRlSpl8acfo0aoRccet02z04YWbg3
Jdpb1hX9obYMUvulob7lU6VuI9xq9jLaheTTHcPsTzKaReXfqEO09zJY4nkTxEbwYiTI6kbKz+sV
iiZjj1G8XFsaL3G0JPg0lXqcU2PRjhxIf1K8LF1LGvvWlDS2o/FpMipp7A9NSXL/y9ws5vsnSe4P
waHK0nq5VLKMygfl2HjvQ34UJwvtc65QnpDqXIaLwBb8bnKQkp4WZ9+SxvEeVLWKXp2aVceise96
JVu/MA52gIrM9z52zgBiB4ouY/msjot302i8+1GJy1bg5huL2s+74zoJwvymf2zr6IStKVRD1Tg6
ttU8wwpvn9M8jHf+nGhwV+mTg20GX9RI9c7SUi0bgWUmpTlfwrzoHhXXn75+avV0/BoqA0KHhlHv
pyw9z3aBfzqOIahbtdYnGy+gVWWN3k/eRqidTemQr6wycD5FcOy2ST6nF9Stk8uiZuhO88OUOt02
K4GoDGKJJ+0yRCLouiktYz/dJ2lYrm07f8KJvLsXkcOhwAh5ankWS9OKvfaYe0q6FpG9HFvPJ9/W
t2XMGx6lxfIp8RbqsYnppvvb4fLmdTkvQAtNwBnBbGhb13JQtLp1yil5LFLFcpqzMrwG3a7hqPgI
mBhoI95ZbMe4NN51Hoxrv1DnszSjtNggKWR9GkoUyNW+/GJFifnuqkZ58ALvME3uC1XJU7zwRMTa
SM6iedqHcVff3fozFeCJZ9T1B1ek0lT9nV8rcNaW+XKAUWFe+rg4uRlWbGG8pHAW/UoqOubGCW1j
J6JyZodUZzN53zPXhauF9hxWINASpTR0i5Wp6kzBbomVQekKUZQLXNt48IxqerxiO5Kp9S6SRDAz
z97Pc9Osrv/i0NZ+tWW4M4Dwocr0Q1TjoZmlW6oz1VXzO3Ug8K5qO36pef2fGt2hGWZpdNGwVZMZ
VWR5D3VRQ7hrzPrQf669XIHhM/hPFFi0M2+ez0Ph+k+gxvynHnnNHdxXay19Egs4CDXOws730icH
9PZeA68NESzgQlOoGk/+1zBAfPcquY6mTLIOu4p/Sq0NLAg4KyZ32MfLGeo0v86k7zYKlidGjDJx
zn7LxquZ63ZLxt95rLExeHRwiaCu3ess6Omjps5ApUZ3QVUcpQsRkFbhxYVHd6er99eIJdYoYdq5
1twcb32lWY+YhfM0xtgPZ1XI0HF9lxlWhcmDWiOXsLQpnumnno3shz6JqSSmCuJPro7ipfTVVdGM
q2tkULjm5nZdy8B1u0IKSe3YGptKqjx4IzvGdqiy7z6GfEmnWl/KPMN56l8ilAE7kSGyrxGNyh0Q
suh86rr4ixfpyltl49nmxTky3LCaTpMeAIfXu+KlMqC5egWGER7yItnk/KwqnX3acFxppeleLQlE
Kd6oWXoqtQsPR+4r6fTUWFtZljVDCEN+Xu4pGbjOvt5yt5kyLpG32Y3u9ggP+fWbHmSbClml91Rz
o2PjYzjcefEiDyWypWxjSuh6IaI2LYDVzRSb+QV8NRljNCJXTV4hZyqdH8YlHrspUipVsDdtfThK
yDW6sYDEJ1YImtJpz3IwR/gsq9mOzXIlHZmKqLJtLCbW0mlLwDXseh4UU3s2h6Q7fxyTyRHbkLLQ
g+PH+KjoUDkDJdKeh5qN76JytBHIdgIsB4V0pL0c8NwC6pZ+AXE3vbrPgLSc/+iXCM1EM2iZKYO3
6e2INYZieT8Cr9PORoKJlJz9W1P6lNKhlCunZeJ5mzjkBpF5SjrgMDT5j7x5+/PI2+TcAsm7nklf
swzcRv+tT9MdrDaKcfdHrIrOiU4Oa6xsMsRqe0hmUNWsLfOHzhyMg86q8WK5vXtBnbDwd2ULYinD
5WtttVaI8qU9TEccNy0yAfkU/cxcNUZ8T/8sdEredWus7LLv1rxgwfgyPQPohsVozsOprmf3Di6a
u8HWIud7ZOab0rPi57nFfsifK3U3N6zI12URPCuNMfMjpJgfYnDyUJVwTZdYOWjBYB/AK1sraeLA
7G7CHnA/Cpc8g8f6ASSG8VpZwwub8/pBXxY9y5i0ZAyG5YfW7zGJXOaZlXPX92MKANMY7m6chRu/
AVGYn8GsjvBqiJDDTa9OmktEW8PDJ6no7xLdDY6p09zz+NFfa1XFOCeo7+sl6RTNZf74e6xMnPiC
PQC0C5K0lo4jcac6BdW9FvVV6cydXLnT66Tcj+QtYcnQvA1YktdVcWGzmhwNewavXXLaRAE76qPo
Nw36poys9ls3j9M2tJ365GHd8awM6k8Z97JF4DnI7acA5uYZT8JoWw6QfXCxMNcOKoTn0XXRFI+b
BzlgHdk8SD/bk/NVmUsGfvdJxG1CpcDJQuIEgxQEW3OMTz9XGro8XmW33KA0Hcc+JpEKjC3ItMcS
3Y0hxNiwVQN978SjhzI0Uah9L9umjltMjyFGq1/JpCFMkrf6WS5tI8996MZu3lhLgbTojTMgEPNc
mR7OEkuXh37XydV9hGzokkO31EfrQO3xPFIo5f+OJYOsrk222StQrMU2DhQgmFG0WJK11pc5Mz5l
qTX9XVdvbOgo31WzdWCdav01hBk13XZq38YhWFJhrvtomLwmhqLPLkUT1qfSAfpDEVa7l2uXfRSt
JzvMx6fRCdsHZDb9Q4DBzHbgifiVjPmaqqr2zj3iH0rFYaunW+NXhf64qJM7pNk+dy1GV81ykDM5
OL2y6lJXOYkBlnSNZqeiOEplbKrVdCe/fYgQuccq7k5+efnblX41HKNo+C5d+AmpqE5YqbYuk0jZ
SqccTGsaV3aUvRpAAR/qJti4TpreRYuWsnRhlQAQbfIPKFSazqa3hkeIn2wI2Ho6QIOjYa9ooP5I
2da4K+6icbAwKVbJ0mTt8MWjVoW/5Gd0QaJTY/poTmdK/6Uxwh/aOCiPqlqjWlF3rO6XcJQy040z
BdEZRXbzzbanNdrZwxfyN+Z+Rr9pJ9OLsDnptdp9MivFuECiqtYyHRlbnmnYf90VnRK96D7Gs8tl
5YdScndGO93WucWwBlu0lte4ouHNtSg4yQFm6Yx95LOYKo1xrhySKMFF4XfAv02aneskifJjBUcP
N/81SS7kODPl5p4Vve7F7wqOjucm7qtnFnE/0yJrvnWdg6N5p6kPOHa4dx43/bphZ/QtTvrnVG2q
T3DEk1NZRf1WJljzd8UHuAwELNhHvZYdAM8373mX7mSeFUbjRkVn4hy2cM1nNBwP4kqJhrVNiSC2
KH39w66yWjnosjxOcVNdriVj/DjxdVxevupyiB3/7AGEPUkrUF3n0qCIFeYxax0vd7bTEOADtTRr
WV1nqf2t81TtKH08wrwHV9fTOzNtt9I1LcsktrNssmcDRy8FASj5IeUg6QO7m56dRFFO8tNef4Mg
KA4JooEGQgFpaL4KZaYI/ODhd6uei/AhquxXIdtIC2+Ba2vI5lAiZ9Af+MVVORqveqNQ+S30CT2R
wvws6aqurkCwU2C6SC7Ljz1t45nIfsqoRQ330GJhfs10ldg63NslcOSFJCMHco9t5iQvWTcHZ7sI
+1ULKojUm8Iuqi9Q6CtJK8mANAFCVC+J092ZxsRLfFbrF3usQ2qhsEJkUMKSfYlQNiJ2XMEOinYz
e/hjSbhTxNO914yX2/XkI4uY8p2C3uwQhdmjkZDlHnJzRiw78T5piZUf4xh3OmkuctwXdKzJzC+j
5li5j41eHqQlB8/cOxaeedKgVnqPLPX8IC3LdloMs2pWV8tkS5+ijd92gCSXpnzwNO4t83Pv5sh0
z2qi7vsC34wF9w6Iso7VvQO1fGuOcb3G+tdkuVXYCOI0yomvNtULiEkFAmgZjjddg3xDC0tMqRqY
qX2VYQziFedhwdfxAn/0Vcd9dLQ2f6vhfKeF8lZMFvzI0fosrT6bi5Nh9fpaml0XLo6pZN+uscsF
o7G+IKvX3/fhXN7nCraYiHs129aOgTjGOZaCoTEisM/BK8NuZ2FlhdxaND1abTTd6RT5qB+x0oEA
QG4D8AoPAZrQ/341JVXU1cp/Nc1I+xX8x1wJltE+jy0M3cx6y9Y2u0NPN71rfCu9c+vavEzqRrql
5zbWLQHSx32f7DRM21cy+sc1bnEA3DL0hnt990fcoDag8ZVhn4WK07NWtuMZCt/U7FuNIomU/a/5
l1vnB/CJHtrNngr/vDxAu5AtMbIFwugoO8fHO2Q7WH54N8xZi1Hdr1Y+qrW0KtVLENYYtyXSrXcQ
utyN41jz5yGfL9ZSbk1z7aWrmug9d71h69ZafCmUbNo0rvmzX6zXXN0cttibwzFammJsFMf1c5M7
1kW6DKhud0Fo3MuY54bYAYnbTlN0740C1rXDB212PPWtgMp/R8E5XXX6oL6VVUbmTNHMtYx2jWEt
91W4s4Nae6tUA0PTxlEOMlqGM2/h2Z0v43KpWUseAi/zHmUwSw5e2ruvvz+uh1XII/2UuV6ALuJQ
vnc/PX1Q3tLJ7x/IKH0zF9H+2cKUMVbbbiNNZTI1WNMliPdWK96dbvjpWIpzpJytbMsxtTdOMVB6
nM0cQehOs1nuTWW/CpG3ZdOJHyHOimRjg8De6N3RIK8H1D+DSDRggnG2og66UBCP7E2WU8drMV1p
yaR5nkaBrNTfxZz1at4KprXewna3SWIsnydDI1LuLBCVEv9Ve1HH7qzLXnIL7oTbo12kwfpD9kBO
5TCRPTiz8l5Jy1DRu9jLaaJUf02gC69Xka4P2QmKW8B4rrrFNg+fTYuH7pM6uuZTl2GGnOmqvivT
Bty43eTk+b3EOV7bmZOeunbW7iS678oGRsE6qEE5r51yQsyscO6uoXkLHKZsqSNLrByQvCp2npUX
mHLyaXbm/oV6ybfRa0nUhPiio9xzF3tpx/Iv5LWoBpl+0LrEfZSQwDWCbcSPiJev5TwGy2EhtByG
2sQXdbmKDHTu7C8WlNtbl/RrIQvTrU9l6r2d4moHZyDk16nmJxw6h5UWoPUb5ulJIrK4qnZ8H4MT
AIf5KVExcCG3nv9vIsIMdkKUseG2XI17V3U2qaMBbLkeJzOKjpaivXxAu1xP+Sbsi9wIzle0i8BY
UrtHQsqET6YUOx776SfbAI1mIf30s41IcRf+z7awUEhv8u6VtSnwHp/cPWJl2rmurWIXFHH2iWf2
r0k24rCt6f/0athrZaZiOs7uahtU5nwZSu3XJF2xsrMFk+TK1EdOq9xlJKhvHP0/efzaQv8Xvj/+
mlm9SpDn5xuoXHiq1Rs/LK23rocSbRpK8FNHKpk/MnlyABSXqqzdr66nKKvJC8qXvOdtAQgHdbrU
R2LfHYIDNqjOg1wJPhDeI0GrnmIAyqcy1L6Vw1Q/Cbs5XboQVLl2iZW3RC1d0pJQ6dI7rKkabmXp
mrL8r3zEfRKGyE4SVbkku3pL0bc59zd1JxZw1845ib7Gaescb7mvoeQ3bfN0F3j1qbB9fQAAaEdA
Pq/aHHirJQfMjPda2s/feO9GOK/38yXKTP3RGaC5ykCURCFEfz95dpuI3FKtGkhfMCP1cTqHWPo5
G1A3yyEyH+rJjt5bdgoaGlSrtilizM+N/rGe+6OwTvuFelrgzEMa+0V67Kp6SSnl3QsPdUrQCYFO
XZ9ksBoQAqgy09nJxKhzogN+64BFF0IsT1/3bGYorslc5DjyrePF2KrF7vcmUqLjNW39m/KfttaH
/ut7sDH0a98VTycwS54Y39tp/pQrEJmcNgzv5BBFyueqKqz9rYtlVHg3JRqCJ3kBcgY9ADAVauGh
U36ziysMZWd1bXZKFkM56e+d4qft8zgbZlfdzoXmbVBYiZ/lkLU87JIkjk/Okt2RvtQ4WE3QPklj
CrT0HA7W99ucyRxeHegd4d8JKgmrQUy6lFJ71yAavkR6SoUAeg2CaCULONMqATx2PKZMNXyBh2pg
Zpt0ZP6W0XSqIJMYNmoSlD1bsbtlLZcBuSxcVFZG1Gmd3vqRGpdqMQQaqz5YtVZnvqpONGxBCTgX
1YXLoxdBt8vCFrBl5N+jGadv0riedvrYwT/q6uTBnoGSLS05FGlirLqOCoc0HSP2TjAcy5U0ZZZm
649Kkzh30tVbYbd3Kxe8/XIRpY1qbNeOk9/Nz7Nm1y+uWpG+KfVtF+jTXlwnc9d69DNleErnpKLS
OB/EddJvk/GktRSspFmlcPXqRbr2/zvJTeHqTUuZ6DYpp+rMq0rX1hU6+7jkgn8Q92kU0KLjoKc5
IPgab2qvaV4gbdszSjh/xg5NHx1nVBLXAU4JL11oSWwcm6SBPJsnIeKtykYFtVflj0AU3W2M/uIO
NkXPwxevlMTFMGQvrKPUwEs8re2jDNhhSz3xxj+i/pjtFGieqw8jH075qU9FQz7Uz6z/XPb2WWqN
WafhjqqSbWsFmIDDPv1wxbsb2Ws/h/ZjOSBP6hvJTrott4jPmR+Oa4HBp1Psb/4PY2e23DayrOsn
QgTm4ZaTSFGULMmWhxuEu3s15nnG0+8PCbWh5dP7xA5HIFBVWUXJIomqzH+wG8gOvyaptY6ZaI5B
nTbHv0+SKDdFNUsmRWal7VO1H6+hA4BeGxF8xfaEVH6ZvNYLPy/LM+NsUGp97mEcs6ciBNmFnUZh
8w9PHYx9g5nwU6FHfH/rRX4yYFi99b33ZVCC5i+ezeTuuumrN2Lwm9SNfi0jA5Na8E+HGL+in8sL
U5Xrzk7JA93JEjhMXpkdLU0d36Y+wXigAqitjzkSeTYWL1mj9vcyOvcoAJlR4N9ktFKD+8bT3WcZ
tO/KaWyR+a6TF/biFwkxqyZ5DGO0tpxl+TlrtPvc58gmU+TFw07V95WZn003NX6UPnLqiymla3X/
SSgsfyncHBUX3zHuOwX/qRjC7eFX6DC1zl8+oQ5Zk38NdXL1w6q/QuOhe19V6YdFJ8/+sGqO9q+u
J+ULRhbFSW9z5Y6sJB7WoFb1MCrfwFIZV2zVDYwGh+p7lnRkdcMwfUQTJ3vFAOhJ4rfp4UAYavT/
Or22x/fphmmlMl2W9T0HrlUCJbwpDnk7vmuMiHCIZ3QuRp7pq7Qa3TcNkCyERJUBa6MbrjLQ2jMk
pbFo8aCe+AT20n4PxJEP1YTXD5Nlzq8VfntJHVfSQwAabv1ZzAzq30zFfxePM9X0yGxR1/v9NhmL
YYcVrXmQ8UxTgqvczbr+frf1fZgtw56LpsD78wrc7KFy8+kx8QMPG2btKK3tYgGRf4SNWx5T25j4
hiIWrDCfIbl1KtiT1hReeD9Njx+mxT7CHu5AphmolDyH/RGNGg+liZM0ZUBQ6xjSfxxYn8t5w9nE
S2EYfTivSqcbmf5pW1aWcJe1/w8DEhzxLTd6mXLNdL+6KSk7pDLU76Ull1wtKK8ug3JppqDHJk01
D78N5KZa3aQvYeEzksqvyERRj20LmDY7mdwXWK1Mboza4lL12i5b/WuwC8pcW3uLgXmKtHQY1+tk
pa6aE0xtpGMWK1rZTSCftJj4LBuLLOevVBshCQ/ZgEhnrjgZfJ26wfZaS/11Zu8Xyb059CfItg1l
OnxhxBxmtYDxoWaFahbeO1Wf6Q8yvJrJrON1GT12UKxxD0v1EKh/HnPwjDDNMMhsXgFqefbe7+iV
oQqJkjLG7aHrKh84yBIugTq5yksx1jtrHFr7JNl1U2lQ+0Tq4CQZd9DRU7dzmkgF9rwk3regtLcJ
CnOnwLG3/plWSoJMjYFZWexxGp5b/cvWFGlraWYeJEZ94bRsoyJtvTVXf9coBLWek0dBUrPI3Reo
remb+2LbQ/OmZU73ErfVXWnGzRt5+BjrbO/bOqbayw9iqvwaDM7oJ1xSaiIkrpjZBAbohHFkl7SM
liMZF0Uf+jsZLROX7z5nYuuwjOYGJkBh6HcPMgqb5A35xB6BMQYXCXr5wWKj8C5zrQzvolxSg426
BrnNyE+Oa3MR5nrX6FpGnNJ8HykjDRQov+l75+9CXtuIFH5ltX9dSEZmspz71TNLiWHe42pt6j89
1X2ebBsoTO2WB2NCV1KacJLMT1ljuecYJZqdsTRlQE3VDm7/n9LYQrFCfQO+6txL1zhbmCfaeMxY
ZPjOQHv9qz24/lW3SgQUjXgAHkESDGL6iBHy0ofq50W1yr9Qf9kLkEdVcuXK4Q7xlwXAk86Idzo9
hzskeoyvuT3+UVqa8dSqbfllmTRUbbO3x7Z8tUr14Ltj8bMCq7zXEHZbNg/A8qgQn3TOpJ/V2A13
2Pa4iwIHIZPdkTPFzQX/3+YFpg6nSkQpI5jlx6Ia+nM/YTjfIJDUhWX6te6V+BrHdniQfpmewKDJ
nVhHvLlZFJfDMUCG2kJuDdtbxMycdH7zPdt+7Cv9PlYLjRvAfv6gJWctSqC3S/r216gPquwVrd7k
PC+jEhxYY8PWY6TFAzmMYyhOb0o9wP/nZu1hKGyWno8xA0DpY58qOJFkyviJZE1KCcTXgEdDHuFc
D+srmeNvXaiOn9zKz/xdDTo9NvT4Jn1WRekC+Mu1Jy93dHxDZQPzT5VxLZaZqHyyub1s/THfGDeI
khgBU4bc+h2/O0xgiWYs2YMOua4sMZNTG3B6T/OxQv1FnXfNAmn5l4jFRvHZx8dii9BMlMD1NNQQ
9s2qW1+jffCLGCqEz8Qv/CPaRvrKLt3YoVYc/KlG7XQREqn0U7mfgMXk4WNsFn9FvT7/5OAKgaqs
ik9G0CsPQaw4e+pY809/GC5jUo7oL2PwYhipd6otp/7u6uNOApQQO+syqsMrqRb1RQvip07ObCBt
QGhXVfeq+dVPkSqAzN6wxVey5zKmDOabaNG1i4bBoLwkTqj/0M3AO5b96F2QMr9bfexTg/o5Zadh
j+RE+j3rgPCLMjPZQrM0vb+tOvvWZ2bzrWkRkMjI7jwjsZGAabNgueudfY1V7GI6z7NXhedyTNB4
LWa0Fyk5v+ajXh8UK7FP4XIeNZEW+1Spotpc3dJ4aI+dZZ3hMHfh3hv9+eYgIwJFEe4fdJt/bbqt
fhp4zHxJAIsiSOzPdwBgkh85UlIJJtykR1O21mh+SjdvxpC6z4/fopf3KBXWVwUC6n7I6ifVCvE/
H/3OA9rBl/raNk3OYphh9ecNgBEHxVHHCe5JuprRCm7LApkaK7tE0dU7b9KzT8Hi9glk7bPb8ZFN
tSZfuxK978/ugEKcP+ZUJPl0JkAnUNVZHvQxKUCcaJSjNLcBaUYowKGR5WmnoWzCp5jNzQ7bIqjH
OoUCIwPKJE23wiVbSfTpAS8K42tm/jWTbXjzcu1o24HVIAYUaci9Q58cpwTICfY6d9K01P69L1/6
/CUkatSjTq7vMCzOt+2g+HCv0BdwE8t8lT5kRWulcV+kpx5cvkgLTolWEX7S+j58gAtW39vAzZCM
KKcflh3ft/EQ3jUmVb63ZkBBQlfxfQXEMN0hZBuhAaur+9mI++9hnXxKs8D8e4yjvR56/p/+2KHP
1YTm50opx6NvwzQxHDPa502LR6dZPsaqjcsYpYlkF/hGc/WcsH8NWtM6D5Va7P0SZPR+AD46gLZ/
TjO7f4X6aRw8y4HxF8JGGUJ0QpalfLzEd4MPF3IjD0R24B5xoxn2QgyQgZVpMNnOMXBGPk08w2+Z
N+5RUuex1WSQLiG++9cP7Vr1KSvYyZ30ycUqPbyyEt4geuk/ebPF12lnlfehNf8IrGT65PQlX7ju
oJ1C0k43iVjDak4scZq7WM0SN9iRfhebKp7FetBfnR6V6uX9KG9DeXvGJvuYRE8cEvj/vDXBnHXX
rMmfJGLrd2NN3cUge9d3tgwMppVcJ/3sRdo9efXgVumL/WS2qNOOIPAox+rdcCHPfy99ckmW0X8L
GagVPoBIZ6sYU65Xi8eVw6IhH/UATm/Xd+EfEHS0Uxnp5aKIE3xBdt7D34gEbYxY8+d+WthBuf0W
Li2qkemLCy1JxiReH/800cJ+bcJB+exM6VOOrv+TDDkNUge5jjqzhKsm9XZ7yD0A/6ylatBY7UWU
T0YnOwvPbuaUB2UkE/kuKDJPdYhyUo5hg4IXyyFW++BQQTW+ofhvrBcEU/C3U9zsER+K6SIDfqMa
ty3ODQHNGpV6v8Zuc4O2uGtz6yoFVLVUSQM5Pl88S0XWGeO7OmtBZaiOw1euCeya7jFq9dvc98VO
mjPazOeow2ZAmukIWFMZ8xyQRqY9WjbYGr9qi53s79nmIk+TkgecbIjPa3Pb4H9ofzgfrLdwg3AN
1q0rllHJg1zMNJqanTtWFILaFsEzacvQzBOJSmfvmscqdsw7T0shy+H6dxW7rTCCsQTaJ95Jc3Dg
ASJa7lz6e3ceZ4y9E/MxzsvA2BU4qgBU4nkjnUHMSM1p/hFoRXFbTbNHUjucgUrfwcTNeQ4XKeFp
qSXIXSy1BGmvt9Jbiz4wuP3xbpmjU6o7vDOV4zAEYcH3XY7J51uNcsid45feMV2auDCnB3/KqsvE
h/gNg/h8qVPNN2n2DV50oKVeShdRCK/BE3SZNNl19RRE4Q8JgmaPFvryAiGicJcCpPPJAw6E7UiV
3/QG5dh91NQWTIDuqyDrlMEqD33kd+ce1hmqL/57cxstar07Aw4N9nlS8TCYvNo+y8Yu0h/QVNGf
1m3dMGjBng9gfSd7uPeNnNOfrbrrdjKhX7aDMsDU2EoMPk7L7g8cQLAv56SGRVYVyNSw+z77JHJ3
juwYXb6Vnqbpmts1X2R9QzUW93KcAruDlU3JnZiZm/rgkh8Bj2CInTn1D/wXiuDoqGnA1D46L/xl
DEKXl5CfIv+7hkL7aX0RoyBb7lhYmsuPKT/wNmv9QTEG5cvyTz6X5fp7SFTQ2xYF2NBcf3OZTmks
OntW85ya3SWGiMQDe5HBE0U8kbzDj2GXQHl7KODZ/6OPtwRyuFcOkeIOewMsyzlyOoNsaqkgChal
ARQ0QykvzYKL3Jry58o7x1xHBSe5NWV0C7Z5hH51ffdH51UOGh3NybdM7DUMKzmVw+z/AY6R/Rww
Iojk8Idq22weUaaNLnrlxpeiG6pHPXTxKohN73PQOkClca+76H4KFtqGOW4mbnwT6KhvqwnfcGly
E7SojEpzXrAXgcPoFmwF6jPESWy/G+sJwfb6mWPiDzn1tGQqAG0E2cUeyur7YN9Tx+PZhgLocJCu
Eu/NnWHH9kVXUveodU5f3MHvwgQ3o+zNoX1ijg93cKrxrZE3lrwL0uGAZG38/jbA2cal8JTPH97G
CihgDmVM0+rgGKoF3HPQ91l4sConOScTWHge4zqyWuxfkA6bB740Kx00DWpJCOJ1D7Wp30A7tKcI
hP56mlGjFCgguXQopn7ln9d2nHfRI1hxErqgLNc+mQg36RpNP7NFwEKkLCaj+zp1gEqlBaS6ec6C
6ms+xtV1lcNwapBoS9NXtPSCOJwKYAehGcDdrXvIlFLdCWLgd/AAyCP0eNzOmI/ugAppVFfnNixA
hfs1tiSZrqjHHgW7l6Tx1RcHwq7m9niHLK2h5BtMMXSU/ArgIvs2rLsd39TKJaAI8hLlpvO4rJdj
RX9whgFHjwPeCQDcEkf9xOEAzpjWf5YLFNhTH6veJ2k5pqXvlNhV76UZTKp1NNvKP0ozr6vufjZm
PsNeOHzWm6Y5xUNj3uuYwj2x/w32Y0imG2hYAsaZPrkAWNSPRaQOe03T4qcmtnFbYZs5XPqo+yp9
W3CgKN1jVvM0t2ye6UPyBKx6vF8nkR/QHhJs7wRV1I+jeV9YSrCyxgQeJM0VZNTYH0eb/252S7NE
M3mfG075kPhaMr9Rz9SOKNzxrFd8civo7ixqRr5zKhfNpe3SLQJNCRibE4CynmcXo4paU+KXW3NQ
7Zv1+KFHumWWrKlO8HW0geIGZGbwQFni36LQ9m5YVOk4mFTUxWVEOlNFIahOkMKAFHY1yrlV+TgR
3kbhcABCpAC76b3bto6MmipbV57I6JAR+2Epua38ttqFDhliacrcqWzOtmI0d+bkwahzGmQhqSPY
ZptdGsv2D/VitOQP4HcGFBbudbPlzDaN0fpdv36Bp2235w/VPconXy5q4g18LMrxtD7HIi/o+Hql
ehuF+dd3GX2OQdatNLVsDyY3P3cLSEkukCpJ/szPad61L0nlFIjt6/Czl4CEit1D1fUuJdE5vFST
pbxYbZssuaDsz0DRP83g+96sIo/vCoSz09xz75SobW4x5+DjlNomOAzLXpRT+p92092v39N6jCdy
FjZ/NTixwN5ljbBVF596o3nqUj5cQ6JSe7AVbO8dVLGqJMaqWMU6OPU68KGWC4WsTt37jILEXTf4
6jNcvBbvVi/7MRjRTU5QLRoWhUlexNLBhYEZ/K4ObXNUkoDfzcmmm6t7wzkw5/phBp4zd/VpajOD
PTFo8aVgst5JUwZ+6yt9W0H7ij/QNlAptc9ffllB5lFUpr0tu609lLysb6bnbVCW0dRBvXeav8sA
Y+NscTzuFnfjuffau2wa0MH9r/4+GNlPSkjhZ4vcYPbZiYPoZvZpf5nJULMlpMQifXIpOA/e5C6N
PQPLweG7tD7EbSHKQDU1USu0UX5bZlvLCjznYOt9Qd6OF94GfmtqU2vsO0cpD9uAGgzR3kwy80BV
wgcJEKGjjo8Qmhc6qgW6Z97LgFxUWAoI4ctVOqwlUO74himuFXLZ7mTv4Wn3e0vlAF1gPw5QYFHR
2TQ65O5/F+qQYWT/3qU/tnnbFFLf0b4MwaTaVbk3C97rQYNm6ELnC0j+PpvOJVYSNF9nqHqRZeZX
LfZ/Skv6Q11VTzryfgfpk8ucpe0emMgEkJV1pC+DNyhLY8kX7BwXkMJ0sizfvYdFUF/9klKwPnMY
4FhnPorPlQeYB0uRZDhZMkLaPnqYdRXA6rWzsDup4kezJAWw4otz9e9x7NjNLiz7VNcHGNB+uyKT
Nd+Zz5mOCYuMUsotHnVPWWfGC4c/6m9aZBmHvizcA35d/aNtW/0japfDoxmb/3FcKz9Ll7n0r4NL
WFoeS1sL1shtYs8G56yO5TdZQfP5t5NJPqW/g53NyWFbQ+nesE5hR7+cofaTUiIQYmBZnFvoheSN
f9YmDQxIoTakXw13bxjPspHsC3PPATh5lSODz5tSWn6vuDtTC0z+i0e9rfYBmsOQXYbRW2+p46Ox
Jb3rbRPr+lH1ahSNtyjKjM2Vred0Nnqj2G8w9C7X+1OOrcLeyAA5bAN6jrlSWFa3Nuxeew2+nZQV
h9aBZjPBWVVDfZVO2/q1yvAelEhb+6UYKIXEX/3S1dYjCq8lkLatVNuz73Wg6uAGlvmPW//UU00B
qjMetz4J0dGoAdyjfN/6PZcEEc4lGp+rBR+LzryObFqefLc9fJKz2h1vpeaYV3NWjKOfjjMqpemb
SRbxryV0Aft8CB38xLoC0XwPRYPsrSwMW0IDkNUnPhll/4bhXlxpxYNgzQSRBp/mbnQq+/bfXabC
FkGQZ9Jvqd4atXX9mriB1JYumTin2KmEdV8epxE46m5SxuoyqurjZoEC0Hi8iYKY9HmJXV06a+Ld
TJ14nSW3cqmqqL6M/vBYL5piW3+CPcYVHuBBqfVU3flFHz7OnLoOrVF2HzvdZcRVzPAc9elfazRC
O4uL8iLM5bfwuYnwgBA9hlGKoKhMWC6tl37T2Aaft/7Yz/pTuWQFxi4obnNbgm5Siv3UkF4/SJ+X
xIvpJ1CFfWNVEaoABK6dWc0DZ1dMiJqqTAr0PE3uZFwuQwDSHeINeurwcm/bwPtss/LO+eBDvQn2
SRQkN/LNya3sw5HK76927GIyBkGi2LVemdxkYLRCGApy23f5IqcFQ2udWC9BU57k7UFfPkVIF1z8
FE7QuqQrt0qz/J7/9bLoPtRZUd/3FKKvkzpn124Ks6s05U762KKgB/VvMXhnkD83WnDPLBCNBnFy
u62gu5qLvLuZU+yyESyfB+2q9k33WKRwHIcsTf5ogJe6jR/9ZeWejYaPWj5TJ2kuJHLzO1sv9M+R
k/4lEXbuX0s9S74hRY4SDXsgyXmMi14Vsjj4dHGm1v+7qS5NUBjvo57hvgcbdt1fUArV+QxHrh4f
NVDn9y5iWHdlXg7A81KqbJER/FAH52ZZpKSjVtnb6I392SbaiH94Xn6uMCw/Tl3qPehTBVBgXa8x
6nLfqwBV3XQ5TcVo6IrUrvRxoKrQcVhOmuMSo1S0V13eJbCpQQlIXy4xMof0EVbpq9iqRXlyn3pN
qByoSeo7EIHKSV9OP5FfcTZa7ib0D4+JH7nvgQZyo2dVn/5kk/8eInFq0ei3qM+AAVq9uZM+ucSc
VrO2z6/SimYd+mmT2se2hVY3gql66KKI/UbRXrCDwdTlV5dEyCDGJBll8ZeMPc8p8yzzMI/kGfZm
h/KnqY3P5cK6GZtuMUwAUwl1/Af0I30fOUH1qWrx0hxUhA/8rsG2JIqcfZBG7ndSqIjsBf5/QOsd
gmR6yGelxqkbYmpY1OOt6ysUDIXFGqPVFZV5s3zo/umTQLkog/4mczfG6zp3XSZDCGVZWZ1L3m2w
y/aCwxDExpBU7/hP6ePE4LB7hz8HmmODdGxNuVM/Rn1AdmxhaN9t68hrRAkyqdGgz0dPimYjeP4L
Jxab0wa/cKeG+4Qk4FVa2+8Byna+h9P8Z2Q+RLpevDVVH30y8+ZrFrvF14R8+SUAMHMAYVt8tZtR
AYmbQ5Bemp3VxDudc8mjNJ3wxuYoprzmKDs0WZHCsyLrTrSatMnCMqK2X/gOV578MvtbunvYjKfx
VxSyRB+itCH+EGW3ZIEjz5u+8QC8gUl+X6szgr9F/2ldSx/VU2n4mBVVRva5wJj1YGZhfNd6VYYC
mR/eR1nhAihntO8q59nDhFEGg6Urdds31yGHU1b/aYFZ3BVJPtx1MME/N+Yc7PpFuXwaQzRnYu0b
ZPXyOM9V+FBoQQRkrOU/yh6nn9AW1lCkAlAMTXLzeepNYKBd47NRWzZjbtynu2qpe8HWBEwdIp47
pfi0ujlKwcXfATqLOKv2z0UShsdx8N7v5l932+h2h0TR8DyCaj/+H+KKCRQEj+E7PzNL/as7xnuq
QhNYRrDfKhIQ+xg9o++9lr2sOHmvupudsf87H5oftYIZmx76LriKwP1UoveObzY0UqwBInQLWadQ
1GpnZotNb4s5x67ugfE+dfbrWmTuOSFbZteiGpo0D53XNV+QFzqxs8e4czC7u96s9ZMLPO77Alpq
Ky/4HKFNfbNrn2LX0q+mM0/1qaqA0xbDxcA25Xme8ge9qKw3w43UBxTZF4Fhg7z7VAxndE1BBy9N
bD5hvSiFcSfBUzVQpbVxbJHRoBxf8j7sPsmgqZ86/vBvTV9gV+WGn5GVVh/MfnILdgL9ZewdHkS5
pz7Yhjl3lMhB+851rVTtoYC8NP0VJGN9DFT1XNS5fmoN2Hyph6UWBDBtFyVO9tnWrPGlyrOdDIo0
DjSYn1ZAhlW6NA/cYT0HnMDN4NSXTfUt4+jm1v30AxwuWwlft67kRpqnZpw4brl+cDIgmhxXAs6Y
kmQmmfq6aYkIPae0ekruv/RFSIydcoQQ7z8Khkig1WfDPulTA/scC6TccpF5fuqzh6GwanFKx8b0
UAyN9dmwNeU6WGmJKYVlfc7rZv6EXOBZWkpEF+bTRdTNr9KjZvFnFSdQQOMM6RpiKY4dFveyltaT
jqzxDTxJU16pDSPoTljZUVGMc1s9TpSLN5OmBE/PjAMX2LkiS+cTdLf6ARiVi3Daog6Ed+5SL17G
R7dGJXzplKBYgSNzUpe2dOpd/B6zztki89Qm0TMnd3jrJde01/uWije3c8D7EVCgdtH7Mj6bSk5T
RuTi5ZbpnTVTd84qxfmw6uYrHA8MxuUWSjLMPq3HRzvO6svvwx8i19shchQej9O0W9v+YMxXtBom
ZS+3foX9BSZel9z6ZXtpDHkRHoq0BuzW6CjqLSUvqqxluBppSlsua6Tc1j3ENbOZ450QbaQPzVO3
OSFd8A8hIoDFvWLQOiWez+6U/BCk2G/CIXqjTjK4Ysu20V8DG/xsGwwzdzqncf5jtZKUhSXOU3RM
XbKW9wFqVuCD2ParHfqf5M+U5Og2KZ+dprsZo2Y+qW1gPcFUy0k+lY9rhO4kwQnL92m/hbhaZT5t
S6F2sAdmcbDmjCP9qEf3JjmGnTcp/WdncNJPcTFfZFC6urE4up7dPFfx3H/2AhuZGA9ilQxOQzYe
C/QLTt2oDo+9DvHMtBf5MC8Jj1Lqxj+1eAT6SjJhubPSh2CMoP3sgzF3nsRlpfeAxQzl5CEUhj6Y
2K8EXonOou7p5zVEBnZe1g337zYQkxNqlx4zY1EdixMS6kWQuHtpGnYyHuIiqNdRtU8/+fagPReR
oj+b5cK9cf7Rd/ZDRB4WKUazD5E5WvSdpdnP7YQRH8TQAbI/OttIQYf5UaSg19AJ+gtA/OmbGyLV
aWiWTy6SsN9WXMLwQJq+bcLSpYYIkBHbfN5QWc8GpbqZlmG9YuuVQLKmeiQ0i75DGBOVmHUwWNgU
tju8lV1Z3yRA4sEAAqBdaBlIGJiP3jzckGS2XqVLm0iceFq4awqWDhecBZ/t6RNUQhNNPVR0/AWJ
IRdT1ZxLl0T/2brkDr2jQ2N2/k1askbJK+0tZ2FfLKvJAO57zsVqlL+kS8J+TTcmEvPrCyOKXGhl
vcKYEX6y0S+EEyqA5BWHvKGZ1TKpHib96wdk8gZwThaoM4I2KOj7dXa3zt2wzklGAbbkjQFEiqxv
kj9E2qxdi9JDkSRd0sKad02WLhkXL1CvmMHBS5tB1a1OVv0HjwztuhbLfLf+/FuzMyCRrqPVkH/u
DCe5pKOhPzcdLJxyAcNLbbGseHc1TvRfzRrejpQaJVhGpdRYL8EyFzVC/0XVsEAG3AbAgoIaqg1R
9GNJocC8iM2b2ozadJjsNmd3HFSc4BlRELufduucrPH3qOBqknZZ52TsrPZhViMCfCmj4lUySEnf
QdBJk/i08qq3tuSiJEbucnuq95y6ovdAactEGd4yV9CoAbxJ6shOyc6WLsWgVX5I5Ih81XIffM3N
7xGLOiUiWDR46stC6T0bIktkWrirrfPQYrsA3LuX1I4kc9KmNeBHlt15S/dU8fjeF1oxx07NXt5d
XdidFXNpN7/GO82mva3xe3vlOWaIiNmhZ5xKiw1S2bpvfofPrFxCsuGPiuI6j5MePjWmVt9jTYcO
agb87XHCaOXoauSnJVj65K4pSK5G4902Xe7WdRvEWzgq1qekIqkIYoUXk5dGneyt97qnbFDNITw0
ZWlgVGcFJQm/tLjy1yqucrddKt8L34d/i6ntmpGg15L7fhFZXFbYQowIkzS9SR/k2bQ9oLrWeVXV
oLh8cEaW0WXAIIlzeQdZL8DtXwM4w/0zY1tKARQhM+S5iO5Aca51gINDofm4kicRvstd+mWu0Igi
j/bodGjxz6mqv2BFt9f6UMMYLr8sGdrPElk15AeTOXuWFkicr9lY1us8DEXQCUdG5iqDGEANKOug
2SirdlboHNweUQEZVSoE7L0FFyVN3UQdOjFR3C3kB4oqBK/0mtPh0pQft55RXQ7dGc2nKH+A7wTS
CDm2+Nr5BlSDzJ//6XCb8Q8fWuHpQ5Dmq/F1ba+Rns8Td48VWkyOS632jp6bD1U7mg9mijFfRBGn
WFqaovFrgZ/+51ZidPD36Ea30VGa2+SpKaN+t3V6cbUHbBBcpWsd3aIVFaif4mm8/e+ciSSlh/3a
Q+ioPeJxfr/ebX1mU8NnclKMouMcr7f/NVAmm/2VAh8ORstKA0Ijl0lpJtT6O4SlLOsSkuSfkIVI
8GWw7GG9/Br1NR5j1KgYiCUQJOgVRvoDXxBGc0IstIHVUoSvrv2HXsTas8BzS63LTyrMzYOMycUr
/1SXAGmgDfseIPGB1n+xQ7K97WHhiO+237rFi+Vgdhm+cMt/ByhbRI+3/woJdJffTO5m3d3p6Bvc
b/3rjK2tDcGhDrLkZbBdbTp7U19d2nx+7pWF+2Y0j+lUZ9/SDGfASAu8B8cJ2ge3LepjMeNlWSJE
1qONszfwHb+VrmW99JP9ioCz851SawAmZnYvA3z/rxhU7Zp5dr5nRTfeZVRKwB0QZoOr83LMbrpM
0+7hSGNSv4RFhfajsFCfRO+WRKaO0pHEQ+WMUVpMhhv2OYfJAgPe+9F1pdZ8uO1GL9yXCmI50rlC
68A3xx9D1142QOMxGVTlbJgYCQ7wEE7GUjRX1PZvV9X9Jy2snRdyRDfX6+rnxkHt9Ba4kQ+TJrMf
5gx0A3AvGPLTGL82Ue7uDE8tjhgjzvm9irfwaUUn9P5E9Ws0vqr6boJY+TV2khilItxsSbgaX422
ck8dSFVS1zSDwRh2toY70BBblNR4uB+n2Fh496R0w87FeipGCAx7ORcj92CXlPx/TR7pBQS9dk1V
17ycGRz7zoifPCcNzjGlm3stdK0r+L3kzgcrvrBM6gPim84XBDpaFJdtBW5Ybh0gRlvsRXqyp5VG
9gsJFxzB5FYucaNXnJH86LD1yZzI8YxdVbnd3sco+tOQaPpjzzfRhpaVu0H1w8OAhyRn+39gtL1W
6Y8DItXStUFmlSmOPsSiDWxeKvAHZ9GfCwock71wetgE66ZoUbYzO1x2JqTmca3vbfUg41HlA4kM
nb9/07iTZjrH2TGbahxYNziIgD88FPX2YLy7ozTlssZMXVgs0MCfrd2YPYkcwCShre/9Bb6RVoCl
Y87QIlAql/xrmvvqp63DAroyVb1CRgM5VFE8ReBh3oe+Oq3zzEUTFaCjfdLDvoNTQ1P6MjOtromj
vEqXTIVv+CMzY2SJsgDUeOgqbwMy9Kd56pqTNDsdnHXVo8AgTbfRvhiZH32SlveC4LL5lvhV9ynT
utfa6pS3uBm9e1kPsRTUykJE9ZPheW569c/lpiiC9Wb8f3r+PzHB0LTfInJosxugwR9XbzYAwKMB
Xf4htYb8wU0i8GGAsb40bvjn4CHjb8BdRgm8+qPLKYvPhh9ga9RDJwxm/ew3HQrAhdLsTbSZf5a8
s8Mq6f4T1f6P2s27R6MDdT25HMJjV89++jC+MXcyrCfF5hSlRg6gEYwAf6qB/cUHP4/CVY8ehbuY
79Rp/nOKzMMIlOyrTXXxbIGRvatQe/huWp9kwVpRnaM558MFte7xSxxCblteqFSNAPWTusMDsRqf
bQ9ItodE1OckGC+tbdjnMLSb3ZSOHGWbDrRPp5hH+XPKe0L+uhy6T3ncmbf1b728V6xo6BDKG/Xz
1leHSXA0J6rwqixX/1remmcKPX50Wf2HtlpjPMDycmftTiqHW/9aZlxGh4lEq4wGnfkE7Ko4NIFa
3qY0HI9xWpifnQI7P1WPg78yMox8IZl/z036KSi97ruhm+o+Z/P0TK0C5DMfkfvONpN9Ymj6k2n5
2S7sTfdzALrnGHtz9pBVWfSA2I1ydFVH/1y4FVXgqnL+ExyQMcr+h7TvapJT19r+RVQBEghuO+c0
yeMbasYBRBJRhF//PlLbxnuOfWp/37mhkLRQ93RPg7TWE56gdnLyVdIwUNnEsYFuFUdycek1KXKI
gZdZ9xEoqqPNdGSrxFBU0HQh8kQSXMqSrpWsz1SaG3w32Ta9CdYSym5Tra0YC5Sypjg9MsXoJgxg
fxbzpgqfHslRkJsB8PDa9U041+ALDcPI8BNaDF4e4TfqgF2XiwJ+4VCe2+kYjeYoExMYTTe56K6e
1/VxQFIOjnkMZip43mzw+AnhB1Eka4Na5SkXZi6/GrFhfyaZLZewVIzAxhrIRR8K8DaPdpavK0jI
3bt0f8qGXYkV3oErNW3d5VIYKcN7AtJl6nI9UPpJs9ZT4lYG8xDw0MI+YN6s8LolMuLNEQJX2WVQ
uv7dENQriVzrvOV9dpkG/hmrB00CcGAAc5a5DrNkDrqikYwHiCwqzoj7VSj1nM6gBUTlDLnOIym3
pO7LS+Ih6Z5CefBmMutBdpW/q/zazmes9EFqqHsWLM3G/HmqA+69OuAe2yAZigJpLBe6UweVQVA5
c1iBi20K2ZcmSgDfs0onOBTeA3hV/hHuaP6xD+GVuyBKXHWw8NDPWQG3iKovu81Iyk860EdxGhAM
NUFfefuwajiM91RcOnR86RB8SDpmBJESz6+83xlObq4qUFrVIqV7zSWHNmicfekhhwVN8Dy7MOhB
wI801MuYe4QGz7nM+j2iACZ4RgCDj5jknzijrVLU9o+w7u2ePR+aDOjGgx7a4Rb07bzG558C6QyL
0u/brR51bLLF/1b50KateWlp/EkIzj/BpctaF8wDdduBEeMPQUaL7ztWh+eqtJODV/XegmIn/CaB
tdOCTAaobtgVR+B54v6x1N54VcsB143ZCX80fJXi8KXtgIW1FAPZdJIPY43RsNN/uw7eHN3Kwloc
DoBMnCIanpuQe8jf9eLk2pk46X599s/BMPMjwIJUiBqAbI63bdRV06VdnVmbvk9fWQ4lms4qIOcO
dISvMBERiWFrpc4gmgpmXh35iw8DOph3ol3DCimZTVdMs6i/75Bk36Ye/ENIC0nm9DZWTbGFgppY
FFUgtnBuhEhmkoznqM7t9VgX8b4YZLNPzKJd9/AFh+YhRHBN/CVPZgyLbW+Q3VsR50fYkCg52ecS
5hrhrHKSc5Gb4RuM6eyZCwT8o6TgtwCbjD1xNZN2YJ3vh9q0z/CVGxaG3dLFh4EECHBQKpBP4YZP
XJDLVLQXL0kH/N69L5QBOXhQYYXCqX1m5gibgsSo+Ea/ku4cSPYFeJxiDvA0IGgGT9pTgPfV5PR0
70oDD4IcdVosYh6OsGNBE4LwA8SioQOH5XE6AB6mwDSWHXwBFNzGvV61OoHd3PTAg5XEF5IAy6S7
9AXTgzCm6YsXJuVap+0jYn/nFsyGdQsJQKyL9el0+CiuFef1j8oda26VkgFyYD0pUu6+Za6JrIfh
dFfqec56gLrq1h1bdgIAtsYe0Ks+dY1xhTtUAKvsgG5DgKHyupNfDGhnqw1Q+Wj7MECUMKE6mL60
d7CXAsMkDZorkuxQY4Bo4muY5ZAFpOR7DBcAiG/f0qq3j522n5Dcmn1o1mWUr33TzpBRgKB6jPT8
plG3dH1fjpUpZW3RJ32Dn27rU6wemGKh9vSkW1O/jk04fCQ9Du+loxVAPgnqAPClyaJxzkrQqHST
WSM/1Cz8plsDWGAPYK/fmtgcjjLI5QNxsnjNQA+HsjwGpZv3tzi8j3ngQs1HQD7XRkrcM4zBFpM+
blA7YEwOrj9Hjd9MwQtRjn5VYu7Kvmpuo3wenKg5JWMIsWEa8A3StvApjmyA5lTfNOBiwTOryupH
X6POypzwTQTH79kUjIeFFyT9QUOXWuG4cPEJP98RTx/gTBrYVI8hvrkouOOfBo2fQgJiifVkPtNV
d8NNDLAxx2Q2iJxBifexADDhwUFd7zHsYGPqj7G516E9TXyQFQxL0X3sJaxinaX+UlxTPjN3lDvd
0gcAYKxN4OKvmr7iwVj59RBCQcDB02P7GyAROFSwaC2Aue6oxSiBctaMKJiixjJarGfxFhlKBiOO
btyVNDPnHsQg19CFgHcQg6JwZlX9BYzu5mYWlO8aFuJXlZho+gM9FwHUMHgDwNUEjNO/1FH/jp2m
LleobnSwL/n1u74vX/WQvtKxIFmdOKAKqqKxObbfe6fpDrpCDNnaahl7VNwLzFUikj3otSBlqXpz
JSB+ZQV7kbrJFSWgRQs3NKCCWBossjwCZOkXNnZCyabDrRe2c9SQWSSWorXUOmNYyhILZK5UWZJo
sm92sINmfNAdRmom89arIXOrxgPOsb5R4TbUnUB5V4Vo9Vhi6lA2Xg6Ny2Wa9M6RDgLPLN2lDyk8
nFW/boTwcb5DByofv6YiHPbTYZQFiGMx6feiakUJ6iDabldBtLsQOx2nu6Yr9Jnfm6gkFaeuJnzf
sqgEDhTi4y0QU7CEyaNPUZ59Bjisw+f8gz5FWXXrada9Rp5i4AVhcuurYVhJK4K4fNPyfePLTVNS
OoPJOcSG1CEFaeZkSBasKl5Y9wHdp0eF4w2nFs5DHJ7MC93V+A4yY6jErwX18w2oQbDYcurqKgIK
p+MOdet76US3k6r42Y6rLt/pNiuBoJpnKl63a8VSKqmE00gdlqvBRAmFOjJ4rb0CYp7QY4xTufNR
Qfjc10qXBHLZl16MFnzsYKhs0JFf/nlRr5Qf1UUZcnqfR3WR/4eLeqhzwyohbqBMigx4ZRv2CZm6
eVnA/8S0c6TtY2wiIcIQHkFcwp5QHVo/BWDbDZPN1BcCngjBoqpb6D49gQOK1lY6YHWXaj+p+6xc
WYwyFBFqWCiASIuDPtOHMCOwbHRLPDEs88eA1Ycm4Aw/m8gpKuXhTjm94Fo9oEOmWQonS2cNBbBz
6vswS1F3EBYpGvD8f048TcLCzgON9jD16Hmm91pWRrLlZLx86E86bP7HIo63pfpGqatAKeC63L9v
L+h/bxJsZrquak86trW/DaRLrwAlyl0BAuzs7pcZuNCs41QycCfht+nafXUhRj+/+1924BSuOlqz
xWSgCSrXDkKJxQmbafOGvcyWiNTZ3iESGjxxR2CUCwEpojuyouoqpAp8azNaHBpTmW/NYquxYSXb
DKfpMHZkOAm2LH3BTzpUj+nuEVihdVyCLDLFc1gf2gCcYzruZ8DHqOunYT1DH630dFO3PhNW9ft0
H15smhKo/At+E/HuXlmKPZ9tDU5uH6pTuhYFMOgt1QGqujWVp9qEGssw8rP5VM6aRu/VqqmtS2Nc
RZM2MJb6hfQoq+YQ/Q4uhhu8u2ln7e61NiU/ihL4F92lS3r6oLqaGgZM9wodBDTuzQnQDdqwwaxL
FubheTRY9EQ77E5R6Wd7bgn+lFQwdiZgyGz1KIvHchnGFV3pJpzZUfvpLWehg60RhWyDVWKuRzsQ
yADBwr9rqKaSVWcAd+GgnIxWGaXWQ+F81kP3yeCo4o945uhWSeubflepBTQ7EpQvPf67QOIpo6+U
dCbQGqoJD1t+uJ/CngmnUC486DNoUfIDxEAa5LEBmBTOuxURdwc68Y8DUU1nbMscAFx0mr7hQurV
K360uyqs/vNUh96v0hP8sT29ko6xAE2ZQ/ZZIgnx8y0w/cK6zdhgwgqymjVGEB6SGjVrn/bRYWpy
1VeMQwIyoN1fpNV56w8hKDqm9eweo6fQ17CexHBjgTWImlpfogc/TK37pgEdh0zRe0I8spr6CyRr
6/u7LDI5rjwrg4YokDS7GEaIO332p+b/0vdh5v8+VfS3t5HWUZDMpjf436dJsg7Pkz/F/PXd+HYB
1ukwXPRV95e7TwMawD9e+vexP0338a3+Hv/bmL70/gq/9epXv78iXMTA7NUd//Ge/v3r/v7qehp9
aZ208DOY5p5Gpr6P7+r3mf6H189SgB4+fkG/tX972d9O9dv6c7uyR9yvWFBiS8rzXaEO+qxznOxj
808hOk7hyXb67K/XTiFT3IdX++tU/+LaD1NN73R6tb9O/+Haf/Fq/+9T/fVzaQ3jCoFuiJ6rj/6v
73Ya+J/frQE3lQRMhX980//ij/7rZwp3P2TA/u1nMk0zfSZ/uvb/8/P461R/fbU/fh7Tu5w++b9O
/deQaeDDxz1N5UKTjCchRF1a2N55swELiNOA3fPc6Wp4jwJXbgF2iM5IoWNkC7p9IjJ/qQN13zTa
yRhcBzU6DdxnAJIVI8QB4lZNA7HmHxPqZgilnjmk9uAmMRZwrKirRUl682iEeX9IRGhAfoINrx4K
3E3O7ScfBsOAz5nkLNXB5653iFMG5Xu09IGDxo5Nfzas8zBWqkq14d6vCAeA2RLaWvdoHagvQQ4C
VUlR7KYJXKMLz5By/jCvT0YoqKXwAQ16P3yua8ud5d3Y7suORM8oAZeoJ+fuIe7L6Nn1hi9Qa4an
kGrlMcQcQDs86xZw8FAOBKFItwoyIgMFzSA9a5g+mJ3PZwL6BKuiKpXRFMSwdr+d0iCs7HkP+NCP
Xjmd6likP2qIycUQjOHAFQIc7kCnGSoTC88NjHXwKfRa8pzBzBl1oeJBmkn40jeet4uiGD7wFYGQ
UYDtNemzZqVH66KXc54Y1k6P2j1/6lFQu7iBC/wFipqWKocKSLzOMqDb30Bs+wLxJesWmTFU1COu
vBDy7o3l/RylCb7OKnhgBaTvzgwKtmeYMOy4zOneNwubL4kBaQFIzZymiALCMKfaetM9LgJcyDlL
f980MERV8xRS6Qgj1b2BpYd/RGLyOQAMAq5SZvcYQBjIEPyRIfMAk7sDkg1sRWF6fnZ9CuxeAx29
EQkZFgn3CUZnNsQauwwGgWi6LtLRkIkCqEg1y8gL1oCd2wtIyztPrgObTBi0BD9GoSu5HsMkBykI
waSHjm4GFO5SB+cDuDKQUHJ+jA5juYplz1c6OB9BH7Cg0LLSwZRSsoSKgX0fBQy1XVq+DCEJa2Jm
00qXKSRA1jpYiNJf0MG01vpPIEhqwU/JCDd65tT26wW2zfVGX0sJsNlCOmTjGnDtcsoIGX+8Xfg2
yfxQIJ/w4rtwbfGwzRzzxHjwDQcWiao7osUxpj1qtuMYv5Cu5hsnKdOlHo1MWM0bUJ/f6lFI6H0F
2yY4UVF0R78JTqbs4wXzrAAG4Eb12IKsufFIB+Ed1RSksU555l2MfqgeSVvVj3LI5mEskltcGc8U
ULM9aGrjmopEzGVDezjRdbAll3m3S3w3h+VY9gVagMmtAUx8nSnwfGoXYO3xoYtXwPhDZ8V3rBeZ
QBtptLPqoJstobBtwCORKg+dYBCPAlzSggHgXdSGeHTMBIqhEEHYpQmYWfi9BKtS9C6gf+Q0pBWF
FpFNrwQY3610Ia6k+yJQjK/MDOWqDKHRrfv0QWTQo2oSHwkhda2Os0tk5VEcTyFki6n0gF3551pK
88D9OFIOZ7eRdJC2sMC6SNjObjn+nQO3R3LZFzgyqP3v9UEPcfx0783GzN6GGrZkEYBJfIR5ohOX
0QMg2tj9sbp9TnuB0gdMLz+LVrxCZglCPYMDB55aNMsmpMMKlYUSrJnddLCTuoZ/tepsgvrHSIA8
9SxpoR/XE1GdQvm1jWRyhKv7a1/52dqtoJw28oACAWovIsjwWJ59gOHjeImdfsFbN92kQ12tmWjC
K7b+ztw2CnoRqXnKwTtdRMBlr2Xq7ipag2YLnMScJPW4aT2xS2nDrm7lsKuRAM5sj8j76j5LUEhh
4pYzq6MhvloWW8fQGTxm+ID7Lg220JA0IIeHQ0XDcm2wMJtBRcE4MseVqz5u6xlQV00DvW1wVO6n
QqDKXEiZLBsogxxaxXbRZzrGQ4542Zh5MpcR8kkWQA95R89Zzs2L7kGKQRmaRAxoOATogco3e4gQ
Ql1a91FmJSjP5TCvUBXxnn7JYQt5mmzv3Qa+YhyYl4Xu04c89/MLYU/wVU/OHspYl5zMc5iEP3oJ
fYwhh3Aq06Z66hQM1AEh7WjUYfUELT0wvcEBgmQQNueBCMXVtypxxbZjPcSGe/QgaQAsAOQU8aO7
KQHIW8FGe8EK01hEqho4Fn2+TUJgMGjEWyX3OwOUsFoGlefOvTDs9l4T79Ky966t5/dgS0T2Mqh5
+iqN5FNTGt01Gip8lBAuRRW0ymaWYaBilJMBipTDG+2Cdu0ALHNDDTii5kKGo/vNM9wL7Hsgv5Gp
imFFIGNv036bekhB0CbOH3QfsF1HaZdQQyzwDEwTkW8IL8eDORh0jbJI7EfAcmQOubSVEAtoI/Jn
Vnf1DE51NZA79VGyjswqz+5QCBnYQR/MGh6BU1OfUcGyDbLSD3nZQgZd90lHFf5c0i9S4rDVAFey
OQjVw2Hw4PUd+jYcIZmVfoIn09xPjHwOQVu2SUrXeoL3WLzoCAQ1Qmo41yA15jCJGnfSVZ9QBTe4
ZWmk2cxo46chUllqlHftqu+/O0PzRtzWfhGhD7xdk/INZFvylQvAsNufYYXanyOsv7a0aXoYqkfW
QhQJmbtQrz+SrAp2Qw3B+tE+QMgXYihe8cBNupRGDdzC4H6mkqQHZ0SmMghhO8REkR97kBSXnezG
F6OBnYO1xpPENmZ5TvwLWyRO7170OVix/qV0rIswehc4WrTCoEJMTP0ZEMV0PfUNFSuWoVVbC32V
HrDi0dz0FtQtpz4o5BUL0B5fCxM75QLArKcgTb+lvLW+OX41G0Vbo/zZ+TNQUfJbyyFy2vsmvN5t
ZOKENEDhS3w4qeb5aw7zzsKP6UWiGnLxUvZt8Kz8tWmtcGlT2W1pJVE9KBrczgIBQq/Mbw1z6GPV
esBWAf3GpNecGiwrILoNNJ3TcfDNk0Ys9GgewM08Gkt7bXRNerTL3plJQDdrColNV+4sq6kvKQSE
HkcB1qbLnR7YJOZtoq4Mlx4QIYvebNxzDx3JtTnGAi7FvguXNpCMmr7eWF0t1qwU2TUCtRBibnn4
JQvdXZnL9iVJK+TyMtptzTwbbl6H26OOMPlwdcLOfzKjBqYvIBVtuFWEj5AGfk99yOqxTA4nWM7H
y7Ru473l1O618RhWmxCxe8/q7ptPO3aT8ITBahIi5JXplm95sWJwSJtZcDJ8JN1wDP3O+mQ5ubUY
RuIc8V8v9pBOyldezgGcjyCZFwpYXRWin2c1S95zUHqUskJ98WKocbC+2hdpI5DMj9tVIa365kak
gNhUw16HyL2MdQSiQOYeLTeLv49O/Q7ml/0yMi9cdCj9XGIb/vOsNsw1FNsgoMGh0xih+GK0Ccjs
xAL8jFQnqJYX3yVR8vQmJNQGBypVRfZgmZX7zUmcJWPEehN+V87hGJVdTTeON6bDym0h7HTZFm0y
bwL8o9qtQzeKgXThVUvmjZXXsJLqAY4AOA1LPijUptUrvku+4KHfwAO7qratxGzAGoIkUDklfvTX
BBJjj2A/MsgfcAjClY1YWtCCONtiCKDmL7xDmIPnmOGb2+UgxuOGWwJl2oUXaFcDrm5htxTD3fpc
Js6w8jnk48PArdZlUIVHZhfZBgbv/t4XSbx1o8jblQX/7rqQjTF746CwrlBTsCH8XpRb3dL9+tCp
iCmsjdy3JCFyPXVNYVEo26Wf9HjI1sx5zOx8Xo5Zd8tVC96TbySyh2PntDCyiuxqTgAD2+qmN5h7
lPPeR5tmJ3i7FRd4oITzVtTZWjdToy0uqQ18q0uRYlcRuksPoqIPzKDRBgAlpCUwxhAkynkoF+XQ
NbOkJt6h47J7kvShb+P6Owh4czyQACbhr5bwtAoX5CNQwbuMcfOedxawUT752kI9m2UNtK5j55zV
w0V0kb8Lu5MDYv7cjN2b8EKYC6Iu6M0lzOUV7A145Uz13k/xqBjmWTgWK3idtluHAF4geq98tpkP
3QsCZK5u+n0ul32NPXNks37GsKq42iBZXD0Q62bScobt1CfG5L3tGduNQ9BddX9Co6vjVgLsDDyk
513PNikUBo96EN67XyHXmwFam0N4vqvlcwphkF0PpcM5HI5r7ODjp06mcGkPhqeAiXzhRfVnDY2E
wpkFsSYDNhK6rQ8AqKGziMJ1ERGY0iNE92usJWwbva3lt8fSbKM9MYDWNgLce7Gq6WeOLbsTK3Lj
FgzuGb/p7FW0UP6F3Q3gLqrpt/4ywKpU0IPhZhyrqbgftiMPb7CyyA+R/01kcbyXMc0PvVNdrLio
j3loMXicWuCqW+aTWfnpuRXVY+FCMqTzisvYFZ8kG6yjcIR1BPnVWcaGUc3bMIqvQUJuRWla+061
9CEeUvx9ntxpuJUHOzNYcSscV5G2O8eyYUjrCPAWUobvE5bEzMEvvkm6SwXb+ner8PgshPHHOQ/a
Ty0n7mrI2x7/Ayl9GdIafoqDvw8cni/LMthRmvSbBDuHvXActq4bGMj1CXIBDPWjIvPYIpTZxm/8
ayyE/x0QH2k6oByGHTgXIFd+6T2CnTVgQC8umIBziRrT2sXrABkCTVwroO07zd0Xo4JEF6T2Z3kh
IJUbwi/EttrxjQXmucYN8ub5AaSlHDxhZ1D3BcRzKMO5FCO4uwJJRaU0sTQ8twZEY4ATHTGrfSgC
lEV56X8aCRxx7VUuuPxuyG6ZY/8ZzgzxRtMzeNrOXh+6nrt7+FTjRhSX176DhPnYdNHcBrvkS5KR
RRIM9mvoFkcXOvPYe0HoHpz/YD2mnvsCGAwI2LJ6cwuGnboFy9yyHchtKKt3EEeDDdZy1iYS9SwN
JP8Kh4tuJnkRrrjN8Xm2pXzo++pzyiuASIG0fAhG24D+FKx/ca/ZghMTbOA1JU4wYi2WwMVAQqyO
L8QsoQ9gR8MLyQBR9Entv7Zl9bUB7uc9i+WVjww8pjKzTyaHfY1fcuMk3SaDFFv6VSSN80o4r7DZ
DvxdAh+BC4uiRw+axHDos56ryLXOgPc961bZlTUWH2kzK2yhKorVecIScRNiqLzO49WQYdVsDnCn
yiLzsaC9NzO53+xbmHcsmjxw4FIjglVeg8IhYGS3gOJXv1Jl2q1QJU7/aw/r5CtULwOHsJMIXX+W
IJe18nOGRQtu1fV56nRUM4had4GyaDFzIekH+zGo6IE4BffpFtK9EvA1s+w+AznqvgFzcT9RPb+G
BBudf8aYSe++MQRDj6afw7MhP/V2H83wexPAjrjskpX0S9cG5atpxtEytOt+q62sQNJ3KyiZzaiM
6AJ/AjI8BOgoGF3LYBvBmuBc9SAIQbwveo+wKxRD6T+5vluC9k6zdck9/yXzwbivK/6OBBqdw1dL
HiswN6pqoRWHtQyxPtMqxAbp3EMunj90T6FYPM2hkQaJe8lnfqT8POwQKRo51MtemZZ7GeP410zT
7ZCY2cXOyvyScAduu0n5piOww1XU98gDWhH0xHwVkhD8DBgHXYLStpC8HMt1lPvDQ1BWsK5XsmU9
XAXtbBDvWGiCJIrseTeKl8FHgstnHHk3FhYviZ3FiyAs6FaPUrN9NuoG20+exs9pd9W9gV2Wp8SD
xnDQCuA+ILnRbP0GqDWwaPOFzAjIKUpDEzQM+gWoTiwE8ZUOBh5cRmCka7xRcdOHitD1IGPrpFu5
zesVLKQ3aQQ7MN9x8a8I873PdrgxjKh5Gx0b8DNiWVsnCvzHIpFniJ03b0Cv9XOQW7qjN4TsMA4Z
X4Rek7wyEa40sNm2wLGyABSCix9h+HVBnvafEaODf9GOC2cH8uGTbXB7D+4kWQhSR++p8QJCQPeZ
UG4sQUB1t5B3zJcVb51ZBfokNmu5M5ewsX4QkEG8DpCFpUbjPLSswZKe1G9EOAAE2lW5zIwcJGf8
lbOBgOhTpGaBtYAHvS5N8q2TelXW0c6CQsJp9P36uXCjPSAp/RVb9eY5o+c8zMsnhiTnA35hIFWg
17WT4DwGw0OR41MI3VQu7LAvYTpvZsWssQyxll7p7OHNnIP/CQsosFFu+mD5kKqoY8hkYW0ok7kH
quYiLPt05Y4wx9QxZecB12hC50td1g1We1GTRBL27fCwhAXDLz6WYwIQOXptiI8IHC19AKou3gWJ
/3q35GjdsyFiATpyhI/ccPgLTwJYZUCw9UX35TY8rT+c6dFcuL/HGQI8H+HlM3swPnHt2kgqujf8
Lj4Djukgd5nEywhMihVRogVjF0dHFQuERjwv7C5ZOZrtMa1ZNDmEpViA8Zp6cz1gmDZSBVjKGf0C
6Dx502cMmd37mf/r7E+jUEw+Mv0TkaGJpSObudAm/JrlSNqZQeI+QLc7Ww8FNnCFS+F4O0IUg41c
vKtYMM4p9oXKocMABYa0FBhzQoC4bt3xDPnhDvdVqBp1DmSsqBqo/jmgr7C5eY5l/ByxBqAiHpMn
Du2wtW7WmW0/Yb9jr0uBajr4gosR7tU7Axjai9FExVwUVvw1/eYUhH5xwJ6Amzy2Hc3I7R0HMm/l
MWI+B8l4M0LINZGge8pH3C7qhkrourT1Msi8J16arABDMoKluWGS5JjncXQiaVGf8d20W6MKP0sz
QEt3qUOIrcKWe/yz7sqisthEFO4C+L/EDzMsvsCugB8Ti9O9nYsWucpL57b9kWuqLShp/RGeN2gD
PbKDkK+b4ce2jmCcBSE35NIrMGrnVoMN4go3j3E3AC0pFWGE2xCBpoVfPjCLy7UdwiEoA3n/EitQ
nTeAXtQZQw7RAty8QRO0nwpbskWXU2utndAGSBYvTAZfbu11pkd7FWyq4EoF1zUg8nbS87MvgvpS
h/amZzWETpTiadYH8IJN0yuvIGeK/1jlWVWynR4E6hlw3BqVAz3adH6+G+sCKlvqUl+iigOF2nkd
SPKUSSNdNWmdwrED3zqEF7PVGFbFUjjpDC6ZuF/5rbMH1xIOmaqp72GmEa6gxd1ddFcWynqRRB7+
SZnSnhGgBplWXF9NSRd42NmnSUlPdYVhSk4F87tLEiZz0wWzFKma/LHHWu0aE1jfatQxSYNno/HM
I1W4Y4p/wEVRk2itm73Lk52+1OihPJeDXTuLwCBCtnhMDiahUBee2hlpxgXwOJA/UMPTACdZAcII
ZLRNBq+OOo6HvYME2pNj4SYMTWTkLkgGA1QUPAtWRF/H8LvFhPEtBXmQ5AYs4poGmFgSVkcy8HCf
MiCxnDoqHjKRoEg6uuHXuvve1AV0735eQ7MxW8LTuzqalSBbnlxl4FdXbOuKOXxh6vX9Tq/blg9E
XKOGfcp6LEvGfkHqIVuY1OUrjUDVBxTtIK9Umz/6NLZUx3VAXa1G9XXouEBga2mT2sEPDLXTuWEA
C5oHjXgMKfCn+oz/OptGjQ5VCRqbSK2CS9d0rXcuHOFj9RTK95QyJBNq+zluwJ8aWy6whHarp7YK
kHJHQM9gpAeNwPDaJ51AZgi+eIPDCR57Kx1AA3uAMlxu7Ch7HJStNljgKHCQLbwMs3tDd6M2EW+I
oCgyqagptKHUm8W8SNd6ADr5cO1L4YtZEAbzEOOm16v6g8bX6e2JBC1Vfa66X3fxmt3uH71uOojQ
g1RZgvtBw/YBWA0JYQe9FuI+jXaBb/lz3bRZLZY1hAw2ehFEenhI0wEcUD3qtd8zGlpPVumPl6F1
HrLUkNvc52B+px1Ux8AqEMi2wzM4+HWWNSYKLxXZ6359mMJ0M4sTCCDVeTmfBiAJma4JH9OZFsIN
20AeUeCc3Q1RdZ/WxMWzkqP+Dalj3TcNeBGSbS4Q8/OpD0lbc9vF8ZuArqflz8zGO9MG2RUNRdcI
dQ1Y5yDq7eAXedJdelD367MO1ArI94AG8pv8868rdEhmi4jMpuhSReu5iMxXlaKvad3FPkjLHYFc
9CTpqPsT7c8F7TXgv8FmA+4TQFkkd79CX2Bc9/BoXbc07F9oO67vaUlAzuchT5xj3lb0xEgLVHth
wceIhYcRKLJnMxrjjT+CGEilv8ICydzzVnibfOjMvSHD/zjDFtrb/CkudMJDo5/VA6Sm+isW39Ds
EQdDQA9JL0iYqksEzhBs9YLE5QXdhIFVz/VoZzCoz/n9GeZbHrTM8KzAchKkeNXUjw5QCFvsMdHU
D5Y+j+W8rmGzQNKIKwoK4P8GbJeh5RYf9Es43DRWqY97ix4lfpleuJmtaRHSs4Ni2F0BdaDHqKmt
ww8BVDQNYBwOetBOIQE+QGNtjUxBfWv9BuSq1I+gpoYmFJyam0iuKOxVV92TNI16nkPdXo8ZWQah
Wt+F1FwKV+CUvtao4YultNUmxMvCrSb95+5orCyet2CkokDCkgBK4g0lL4JHUEHj8rE0CQjmjnxp
gpK8sE4JDKYkXoYtoqqqaZFR7Ej5fn+kI7VuQuKAt8H13p0Tcs5Ke/hcYpu6CDK/3I8t7K+jMr6Y
wtmXP3RcU6Vf4Ix+frKC1liXbHBXMYrAnz34QHbwmHb7gqyy4XB3N4wl3GFaCJvFVeYcfDBUFyKO
/SdBoXrU4g3AIfxRCyvBKQq1EBrfW2pMt2ynIU+/IrXI0tT6OWZbDoVFDESEtAMTGdx+3mcw0iyp
CwPKVrBTW0HUSimN60OH1eqPCDA4YVEJ/Z+2pvcIfdH/MXZeS5YiWdZ+lbK6/ulBi7HpuQCOjIgT
OrMqb7CsFGitefr/w8nOExWTPTZmYW6443AIcLn3Xmtd7yEusCToe37eY0517WFS8R4qwAUADKVn
KVGUlyZul10gTcUeA4gCW8RcnwgNaT1x1qym9DIMwWuUUldGH/FFsXbilKjeNdW9PFjZ/VZbgZtG
g6v5LAdeGK28ROgtup01ZUdL2BdqA2is0svt3lgBeNqa1Cub9RjZ0w0LKk/k6pXCejtaT4pq2PGm
G0D0P2qs5Wkd925cIIU7x5Xt1VENG72M1N5gETAw281naOWWOyMs5OM8Oi/9nMl3osgCrTD5RpQ4
UO0lBuPNDHSlHlaDQfWIOswMVLGS5fxOdIBlLqVbVliPov2LIhjf4C5V8ftcO80vLsItsvUhUctB
8nIXyFO3UwtMs97/dkEULO3T9Veuv/zzIisth2NbMwANeVGddZCg59YcqrPIarKK5HQRtx7uBB2x
5okFYjsXO5OW5xuop+2qCCYRDLVeCbwy3430QNdqteGoTpNqYYyMl4vkfNtymj7nt/Y4nGSMcPtQ
zXn8dUYXs7eY/I1Yyd06b3jZP09M49hfBgYMUUPPIFCKTSfZ9/i2HqZpCvc0NsVbZLwazZxHD+LE
rBkPqLTGN8rsxJcyx+8+zPGD3SbSyZEhRIw1lsfTWtbizVec3PEGGHi8Wm1L+wy3Ar63vOz2oQyf
rJ9ogXyXrxCSuExuLBYRUDlohWuE7NX9TK6121aG9he0WjAgxjf+WTI03eqAj30zzPAfVxD44EOw
sOCm9UUkEgKU21HXqQcrBGOozvbkgcRuLnNhYFGJAiAycQVRpMV2zge81Vy6EM0cwEiQWA/S4kdT
Uz+rbY3McyBXr5KqJV6o683H0mAnyEK3u0uzOPKiDmGGhLA3Qj96GrI+I/luQ++J4QhnUvBpRjDI
H3Wl+iBVqCnU7ZfACJYHrdPlgw1Rxp6QNtu1F72/Sx3rOTUBELdTVR0KTER+0aZeFJYzmEmSNFem
vRwjei7KEJ6anvJgesnKRMYnhcxqDRA3lhJiDeWuae9Z21dhYhU75B/6XWxLqV9LGrvNIE62JGqc
/WQNwe0coH1uOOhzybCon0WSEUAMX2de3oXg/ny5zyeYeAznQ40pxFXSJr9TwyL4kCj5AaLVEGQj
Q3DgRL6oFepYVgbQjq5WIv4YKlN5Gsq53M7qAHZQYUomlg/co0kV27XGqXZzNVM9S8mLcwhZ/Rm+
qR9H1zJxIilXcLY4bamE0hHDRHWRiJrXC69l1yriCGr9gpBEa9716vBp1iYTU1vMXcra/PshXige
xY6Jrl3W6GmRF1XFkSiT5g6g7yuQ4+6gOnF1duppOJld9aIFjrq/Pn6cRpPXzPBSdSVBiJN0o6ur
xBfhC+dxDfTX1lBwczG+lopZEbwRGa5jhJLHYNGtI0Z3rlsbI981n7QmlBRFkZ9GQh0w86Ig2Mj4
sAU8QNx0XNSk/UNZb40nDq9xRwzKuVLmS4tHn/DSetfoUQ/pWp8crYR1XVIS++EZSwFmwAwrkL9I
CxTbFxGvTrxikWyVgk7lk2zHoljUv1ZlX2geJwnVsHQo8mO7xinPipHnR/ECS4bWDlglH2Dscfoi
arq+djgiClStCq1+mLW7Me7xEazl19cvPqYo2z7R9fT1zLVMHF0T8V2u2Xf1+ljmm3eRGRx1aBnQ
sMCdzwe+VpNEqxD5nqiieXvojMjP2cOzU8NKkw3EsPLE1+T67KIs7Hv7x4UiL97MtbY4enfJu+yb
f/x6nTI0PDxyhOxc0+kl0TV72YkW0FlqtngDuH4fWg2sUJ0xZTvxuTB2F+frh75mRdn1i16zklQR
kHb94OLM++sc2/GLCshUHKolcTVyJeNi7UroP0gafHS051xqF08UMBJ1Pw71nNBmlFle5gGz4FSe
Dcbuc4P7nsa5HooE5dn6bT6PoYTuO+hIxfe5vq433Xw73N5u0Zi7wQl2lvpltlnsDyGz9pok6/vQ
1t/5VfZXZeIKcUJcds2KMixiP24ljziHZWn8PqTO7dZTRZ8USb8OBOLIEqAdkRcd+Vd1flUGlQSf
5Xrm/S+IM+K22y/MObGBTZ14RNphBVr/7es3FZ1YfNh3ZdesOHp32a/K/u2trrd/d1nkWDUmm3Bw
43WMjGU0J38crvlhbUFizHxzpmJTncFtwak5zzkUl4r8dhNxp5+Xz4RboOb2s1AcqUO9HNo+O4qb
1zCG+ou2k6C73Pqz6KZi6LpOCu/Krj35Wu9XZaWyIjdEUxQVr7cRZdfs9TaiSV+z4mjr8dfCdz91
vc2vfmlQVBgDw9dM62BjXmfTbfR7fyiufVO4zcTvS0WFN7XE4bVSFNfDsg3koxhj3/yWqPX+rqy8
itMQfLkOGsYaFHbNpuvAIkYXUSay4uj/Wk9cKy5L9cxfErU9bsPq9dG3YV083/84FN8jFiO5OAwJ
dSKA5/P1RYipRrTtXkH5RxsAv8thSGMWQ1iGQ627EYOEyOeELa4BlD+HuBqlkb57vQ6t4l6/HG7X
ifra0USVd/WufUycSEJHwr89y9sk/64fv7s2yCWsWPJ5e3iz+DJXcnlaF++LB3kIjHYjjgt1yfY6
hhaOUbH/12LtzfIgEgsM8SDXRDy1FSaoims7E+fGXryM68gvsu/KVPEWiV4Ti7M2iuSd6LOFOLQJ
jz7qWL8O0qR/mglsXzyx2kJFSALut/Z6UT1w+pcxglU1bu03a9Dt6cV3bAdF+rHUzMQCdPumYgEq
DrfGfP3SLbK8UtCbR9FoIOvLfGkpZshDf74R8R9vn1IUvsn//IzE82nNMp2ujWlrYz/XvOL24mev
rVUciTJx9ldZUfarW2Vqq0Ob4uvr3l48nKjapeUfIdGw7BlqfxtutZodHsQCDlG8bOHSYXahT/nW
r6s7MRKJI1Qj3mbLKM93Zq58DzW1Pqc9Vkgi8+pzAKPmMYixNNwNtQ37ToQPRpEWOBOG+vhmSmNV
zOx2nSXF1DiVSbp4Y1kCcsWP4BJ98OX6YsSRSFqD6H+t6Patet8noPevc7REIPOeSMWLqChNhuKj
28s+CDg1t15n5YyowmML1AlGLmKNEUqIY/Opbh2g5FN9EGPO0mQsZUoQ5LuBVyZar+jZjtEzGS2m
yT6/D/+UYK1DgrPK3b5tDV9UUVq4/aFBZALeEr3h97tJ8cWbFAlrIbgzrJN4SvFltqFqRiAX1jz7
WZTVSey4mFgeTGP+GoGqOXHduw+TjVKOT/yr6OJZGe2UZOh4EMeTJ/Usuknj9Me0x0S0LNMNC6Uc
q5yK+mb5FzNGusPcCJv8+rmvzycR97yD5OIzekivBHdIuxbJiMXrkKE4JTLmOjTBMhcq2z8nx9F2
RjvXZxZ6+o4G8Id4+De7um1h/aZ062piuX1t32Nr12uoBJaFn2u261tUrBTPSNcdRffaXtm6txRt
W9zk3Ri09W9R+O6SSsJtG1XQI7IXnxF7QvJGLEyDYl/qsEOjjoXvEHEpBnnQX24+2v1+nqpHfdCx
AxElCmz/aIz5I44zV4HLJg+DWzNJvXzpHs38oYwdayd+NYXSc/U4utCl78OKfTctiMaydi5opVzD
qBDuU49S2bI9yfSTHjXatknddrHbykJ0RNHPr4uDd2Wa2C2IOtvhu/Mi++8XGNs1ohngvt3LaRkc
2njcgyKztu3Sv119mFoD73bRHraBVuM1Zn80XWQcrm21MHWPmKHxKIrwqDOfiDFlOxSlIi+ORGKG
EpVCFCxYP457XV0g30DPR2+N3XXg2JbBovX+XHKrpdmc0mYq0afF+vHTDiGayZSYodsj7Q1qJnvT
Aa+jqOiU23rGWeTkyJiCedHwnDyajqJFEgAzAzVQPYgmgoOiZHvR/cQXx9PmqkNsH0XT65ZhqyB+
O8Po5hdls2xLRfFk7373V2VR76yu2fi2G5iZvWoy5T1RXPfbcNaMwx7uygfx2OJuZhuWh7z7YU4R
d7SmVsaEFH1So0JZdpa04M3PDgs8yeL8mxlePPc2UW69R8xqW3cS/6GhtPF5eTYb3e8aqTxeLR/5
oKl+vyiF+2ZBLKsoYFa6XmzN+k0TfHMoHl5Pi9IPO6033RYWuGOZW0wSxBzss4RWKOZ4sf9tVWxq
Et7ssIr34C67UzI810tsHrJW32uFxdpUtCarzSKANx3U6d1fQbNqkNS1Ctv8urMWPUL8MDKVC44f
gvGuzU80rPdNtB37p7wMfORpj0sTrci7f1mt3rzB7Y2uk784Em9RJtDbbacO/dyfw5bel7Nf1jHD
3s+VAtFI50HPPzLSYwuCYW1dEhmFGR8nAgrQj2QUFnvQ7VAs9CY9MnE3rPd4c7gEFUaCOogR8ouP
OoyWvqgtWnAU1rxake8gkV9Rb9sSR/zem0Hn2usblnt+PoXq9pLEq2mjuPOrQoXeWuzqDQwJc52e
BtByi6cn6rRXcWCL7qrl3bOhJwTCbHP/iAkBbYpPb5ZcM+Fru7SH/Qub82x6Do5gTL1qy8swUQRb
/8Mfr6r/3C0NDLliDSqapXjNPNU5gnt/VRRw+sP1/TsKjqRkne+uZdtatlv/L8gR1c0GUij1VwM+
712Gne1U5PeiSYjWIDnzQrcevXEBJHREv4VoIEYk8cvmZMW7yILp8U2vEYdbUhpuptbWMV9bDBY5
Z1ejfnOqoC9eF7BSIx80BTDQNGN2R3Ze3/b+hpWDpoxkVmXrICc+hzhSG1gZIaz/OZJuDyXObY1G
SeVlJw5FoUjEVxNHGr5sL/hmd7n1WPWljwf8T1SS1G1TZ8d6QbiaVI0EheoB6lvjv2x2Vt9Jh9aq
etUboaIUb2Zb2YnxSK8JXD+Kw81QKT7+djjZbXg29L+6IBtP170eigcsxHSzdt9tAucugJR1yWDR
VJZn8J/5LsxmNzNzwu4wKUXydz16mXB4HueDsX5HqH0IIhDtRAxb2ye2iMN105teX80PYg242lGz
NSnWZIEEbxeH2QdRJBK9vhlQAziJ6kX04Dg8craugqe1R5pdg9hE/iovn4fodmruVSCgflLsh0q/
HzqNyBYJt6plERvRKpOnmMBcWCyEWX3UiQeHdjNy9YbGY+Lo27HZ6l2pUdDOJJrwXrPN9L5fNO0E
z+pDuCpxxUmxHAIp/kowm+kX0iD5Tg0bcEhgEsZ8q8XVHpYvcKcaXqc3P7JVhTMLLiLNi0PDB5ef
nZPejo6apkkHM4hz4LU4KsrF1h77qqmYL2McqGsWpZ2PsWo0e3WJXURCg4dlflk0tPIK4v4e8oxw
J9nJLdR4cL8N0swNCcxz9jGQxed0/t4SN/1QDZX5YHS0FSlreqDbMUzNdux8aIGw+kTdyoxwkrvp
gdZhQJOawaFKIVDMbr5Fp/qmYPPQypCrqLAAxJKsE6dgXOxkcXhQP3amaLf02lEKm+RTpX9ctEg+
IPtr+ukoPSlpCEecBG5Ga/2iqLSPZvTnAHKoXdfDKCghFbA6NZG1xfH/vR3zA/SXYL2H5ruGrJzk
JQpLWyItfQI+Fx9Ks9Crs6T2l3mvpOpylu3kQ9xPgJpyJJHgc5fdJinHvanrye2goFy9avoUkklf
Lc1LEYZuNTM49qYNmb+RdAcFaUQ/SyoN4eKwOBWL8sLzaOeJsIKzE+B6pP+VwQACMxcpoXASuCDD
QWCt4fcEGFEkY0Zgcr2og2eudxC3sURtu/u6FCAVkGzPXp3y81QBzJmd0XqN2/qDoXbgR7skv+/G
iQjJaLEv5jgXnh4b7e46wW/bKEjwU38B/eD1kKtafVVc4HLzxpCXgPLvjbp+Um0lrAitKPPFvN3r
gePlpjZ7Zu9MlyxSAi+ALtK316ysyQ+gEypCfNSTlKMFj+oh7q5YnXeI/KhemwLLArrQE01cKXu1
gENyQbahPhRO5mZ2r6CXmfbHvBqgoI+n1A/71PStpQFmKscuCr7h5Zr0YK/OTpETpMbXrXV8ZuxP
V8zZ3RwYCjI8cLkNUvOIEAQ4vmbSkCnzYO+OPdUxIrezzUenL5IbvCuBS1gukdTSAB7BalNs249B
pySgO6YEOsRLNxJtuyWzbqIWWz4kmWqgtBV/6IYM4eyuMtzazk+plSICEFrooqJQQli9FF3sKuwe
F73pHtuk2Q0DpHQipxWTcpuP2imvmvQ2XZPMgha/mR+WEjiP7kzE4obfiA0pHpclPTalNZ2nVNl9
M+AUJaDMPiXqoN1AiF8fIdt3p6kuPSDBEQLMBnMQnpv9bNOgbMgxfD2oJleqF+NiNMPBtPL21Iwl
QWVMfDfi6JpUQQxSSEt3Zo926jhNrg1Z5UNArgtk3W8so4SP134pEQsikiG7OEbZeI0Nu66xpM5R
qeXWh4IQaKORh+dIG7ywsqUvaemcbZRHZyg7OrkLvkBwnxKC0ICZKedOPyRJctDKEpSu0dt/JGn8
rJRoaEpLOKBa1+LUs+AaGJGwgGC5kt2ujqASX0nwpaIyjmjw4aqCyc/ryiLEWTdDQBhXqFWaUnjO
+tAriuVT0ymBm2WAC6IR6tJaf9aNpnoBDwso3QGEWvEZ894Md1YQaG7V95+GoETNKEs/SU2yk82p
hoIjxiyQ9jH/tnNbJf1nPS5jGDMClGUC2pJp4nOPC/M01RAL00TLU5qrLTJFzlOUd/dzP3fHHpCf
NyJxcAvK7akecEJLkuMm+PkvpiJLbt4TFQuqd6UFYJzGaiJ7BkKwXSpZXmpSHGs4PhsQud23Tsk9
hQ0f6DTCxZLAPnTrOqCFShjXwgqRIAjiaNdA4BziXWDFQ8xT75CETGXNr8LIdRIoP5XeAjS0Nkbi
QHtXhbTXI/TecZc6fKrVfj44ede4Zkksi4oWblpYBk5xXp9S5K/E1OdQy6N8Z/hdnnaoQk2PmFon
3TLvWj2AqbAF0AOnduyqqjF5hk7wWZvfWVpSfYik7osCnO0mIK+/svzlWdHgq/l364DBrOkkuGdb
aSRKHKxUqIbBLi1c3AJuIenGTmhBL9q/NKIHkIq9OsGg0LTekOrsAtPK78cBg2leMmSnpeX1ErBv
CUDAkNWqq8uK8aCE5kfH0Y2z1NbGA2rj3wc5afeWqaNrmHpaHevHJseakMRfRxiZkcfIP5r12ByN
+SHXbWWvo0Di4f6imxLx7II40s6VuqheJz9kVdV5DIf2bdYrf8XDDBtEnxC8FrTZrmzK5NVcAvYb
uP+xYyg4xBStulVM9KszxT4RxorNQpvDswUa61ZWpBoJeZiOlQG40gKsJccspCpP80pn0/fNZSpr
5amYwuZMaO73FIKI0vAm4FeH3pQuSv65bkz5FWLd+RTlZe2bijQeUgXjo9EN5p21JoXePzZ9fVMG
kXpqmwhUR6rOxPTJf1VVaAHjUbRdX+Bsh7TTlZsURzlBcjdGCw2EISWEbjaxV6N572UaRK1aWTge
fRlErmF+jgzzrzIIs33qFMrOUexxryXdcTGr0jMGPQKLN04Ee3S1b+eTc8qb6tA2rMoaQHzsxI4S
tO63LFYDL1Hnh8ycOhSx0x69cMXZyQkMKcCsu1uLnnisJfO1G+r60YwkzEKT6mfAbHbSiLrX0qkf
U8RbmdlmYid1It20Jm13tIPmPHZmegwLbadiGZVCQ905mfpcTsNyoyIK5WbGJD9mIX7WoFRviwaB
B2ORRloYondZNUZnS/0KHbF06YwsYN8ow72RyhOzwPAR2CyY3tg+E1qOBsLPJLGrpWHpSeHswJnE
fQCVLy9F/CEY58HV2kTe50Go3RozqqztPOaend7JUes8LMNjpROT2wJzILgWqw2iE/5Q84WWSev3
LCmyYu4gtNfQSENbeA/0Cp+dgerUENnPNmvXUsIgGrfQy6jaazYg2N4Po31aZS994gkkGnF2KjX5
IjVW42e1VLkGSjl8nfAYy97U0O0WBNB8pdJuDDkydoT1eOD7kf1srPhQ4vXq23ICmqB8H51R32d9
L50Rh5p9JbahEm3XYTZRczd3PhEg4bV6gacEvXs/H9APlmtGxKlsTmiFgG5Co4vV0TFFSczLjPJZ
aZPZz7HMWk79V6Lo0AgBUnGdariT0AtrtACssFl/zHQZJ3SR3TZVa98heWejbJV2+6iFGwfdLsIp
5bEi7mlXh4S5zWF+Z08NAOtGH6vzPGqvRhMNPIk+AfU3q8tCjPEpmi1C6I28fVYUs3lOWffKuZrc
i6KB9Rr03Mgfi5NDlY5PgQHJTzTA1OAkkhe29oSJiiuNfF7uJKV50qe+eSb2Sds5c8iKygGkESpF
ui8rCU0TZCjqqQ9OjGj8MJHyazy+dNOPk3xpk4CgfruGnorP54vKokxTfHPSHIJBQaFBlPyodVJz
so0Kr2+X8cqNtoOAo04ivwubvyazgF97cvKLWQ+W7E5yiBRGmTy9KROHVpYtZy0qzyInLqOTo9Fk
zrfIauG6GMbhANBBfjLlbnqyfHEsEiNs4dEdMd1dy2rF/KMPg+TWIYbrqY7lCfrR8fVaYRy60M8a
CLiuZWa//4pUOsHjAzHwtiwHZ9VJv0HEED4RCBU+9ahi71Pw2P61TGtqwGstgXuFmsVEgjX2YQzs
9iKuWEptubDWOoicSLp2xKo8qzrt1Q6fTNv2VauIH4YGOg7V1NKTCsblqQwy7a4353uRE0lrwG1b
gzo4iqxcJPNlWnjItb6q1uFz1wNaQIHZOogy0AT9PRCGA6v4tQbV5holJTC45VajVvLmodVRMNvu
QQ0CsHtfH9H6FmVZIdV+kUvBru6/V1JvPQEItZ6cfph2dh63iL2jN0NE/oS+jhQ9iipxDjNvwYTt
yZ1KjDnxt7dtwTLXJNLtSW1HnDnon7mi8paM40oiXgTHKgRzXfba86iit8wiYPCsNTtZefxcJQd5
NLXnlPXMs7w0oYcURn8SFUY2UadkkRDvXuuLKrCnpIHDhjec9FNuqvGTVDnFWZmhP8jSJn5K1qRa
Q0sbPS+xVJEViR2xQ60JqzxjEatSZGWg0gBwP8h66RFQqL9UiLd4uaayYmwK7YXF3LgzFBRAxVle
kHNcofVe6SzaS5ia5V05VV9EXSSOpqegjrZz6fhV5rXMS1Qj6W2mt0WXfE9hbAAg3UTnJrDae1xc
6vOURPkuAsiaIXziJXPVP7fGmN5LFhv+NScSp1xVM4Nq3MqCUNcAsLL3CFT0yOw16dRyD/Y7ediu
QhxpxwA978RJGVnehxqd9+ste6cwXeJJlZMoQ9VrPkcru7+4QJQFAwD/CATXVsPGPVAgU7kT2UmP
q8cpAO22PmWBdOZ9LsVHtXcSz4Q+79QruvxcdYTEyxobs8ZOlWdMXsrz5NC2Bq17FEVmbCK0vpj5
QVwQTOZwO2jTXyyKlGdRlCXOnV7RMUTOVi2TACZp2IlsbPKy5HrY1WVyrNVGuXP0dnzSxwmmj0r9
k8lxfBLJYicowxidsk6YP8oqx/aWUokfthpzaeNXIM5ewxdwSCwI6KIeiWpFCaJv2nAnGFPKWf4L
YLb2gRdg+5JepBe9NqD4ixTlAAy7e5Q6VObKTnU+zXV00pel+o5y9XkqpPhudJIvwcrF7LDMvrXW
xKytwK1BFd9rGn6Tui7b575K/pwridcWagutvICKozZ9yYkjvwCafEldYSKIGlg8JiWv97KkN65u
5NLRbrxiUi/1oEAm18TO0Xru+3znSJ+IU9TvkVtscNACNJ9MpfzQ6s6JvhnurUCqXQtih6FQniwb
goruS5sh6TTC0gU5tIX5I7IfiwHyF93RKqihQ+cofyxaAodD2Z8RTX7mX983ihk/lIyPS6o+EeA5
+4BvHbaOznRnLLWyS2cDppAl8exISz8N6WjuxybB3FAWuF8Na4eqsoKIIzbXbor0Gw2sqNbE38Ze
lc9hZX2x2/RmKZ14py4LCBq1zj6G5kG2VdZ2iGWVWIE9J6nlD3JmSfsoiS18vnl638XSVxCPsMnU
MUx/FjGW0Rf6hvqhDKYHva9fdSWfX8o2k9BSrP+qplw+pasIBPtJVDZRkTwpVgdlGdRoLEZ71U3S
NHkogIwRsy0Hn53xHJgmVA9Dlm+JgnBwLU3wisXV4orldKY1BfIYuAvjaXkZdXgNLcRf06lILmju
JKwQzWKndEq7P0IyGn+1IPfw5Co27wtIMlYHsMmyrfqqzdH0oZ2tp9Qwwq9KnnwoDBt5qRz+L6Al
eB70OrpR6ik4W0OTHRt9qi5QtZd4UKDhZB0aPiu5UXgxAcB/Opb0ag3V8l2BeMZalY+KIMPtDDcB
6u6zOyZV9mrXs+4vcdQeYRJQXIOtAYKsdducoR5kaRbKiJKkFZqCUTA89EPfvXSB2b3MK0TMzIcn
kcvUgi1pJC83IjupSrWr1Krfi+yIeNgpAyHg9l3Rv6TmOqGBH73erS6kfapaxoOor8SWiUStUcHV
x08ZeprvozGZdiLrgB+9QV+DveN6NmqY+g1jhruInEjQGbvY+ogJbS2ifgdGAIJ6kTW7EUgeMe2+
yCKFs9yGWPB/3M3K9XUGE+fE8xmV9XExC/VOPHswmok/4Hzfasx5wy7cmbFSrD9VMl9cMqN4Fblu
mEM/0tPMDecguh9QVrsnaCF186QrsDpQJpJkCBRfmUNCPhpT8mfQ9OgayuE94sBw7sOgei/JUnG2
av3hXbnIRiBRjWGZb4cOI4ErysKhY6VCYPteXD/i+yHG3kl2/VA7l3mq5UMzYXdsNYsGLQpFgrac
O8h07GsRBkLnUhJQ73VTYm03EGfFCQ1g/CnLhj9Qpb/ITTWwsVJLDQ96ZF66aH6ZbXk5vSmbwSjt
2dFCOLBWKdTGvChtxCUWwQ0W6+7bLcvuBKWifIyO6/SDE6g1PMI6anZf6zVaWw4X7PkiIxLIfzgJ
JQkCc3OHw0XkxSl1nvObGESSmqvmRV+T7VYEF+fuqCrWQRT28POBT2+HfVJnywWmW/UMWg2JU3Ki
SG3UYzgYy8MUzScgljU8O6P+CmSfdVAvbznk/A6s+oLHLnL019RI9vVilk+iZqPkuyWbli0Xz7Xf
xouz5SoicVGrKp9FTZTA3WZp5uc4qIzXXmXjqPfOdi5rvqoBm9PFMewb6ICq1ypX9lY0KY/ZaJev
EljsPk3ae3EOClI4ytDOvmuyKt/rKe4G3W6eSrR+B8ONVeIUNdMmtlNKW9wAOKiz0PLjoXpOFlTt
2mjRnohpZ8eQyKvpc26OUFUUHnz/tH+aXsbm7qgO2FXmQQldzUboSKvK+uT0M1OgJpsPIJCUW2Nq
77QVP53OdngeJ7g7RVYpSxVaGZPFmkGYR4K44ARRjQezou1HhI4eUmjMDtL8qUma+EvI+s+Dp6x9
cGAWdMHzp5AQWtWBDvTBbuEULKWk2FXK0ntFvoJbiuKmAi8O2xLcIMlzrfTGF9rHiU2V8Tro2BRC
8LFRlkofCfAH54dW6TL1RYxNeXaTi63aeugOKEQ2tip/SyXpzgm05kvuJH/UgoZsRjerzZHrw7Cq
HRHG+oJ4yZMRqjGsw3VKjICS3odaoN05FQ17LUrWRBzZcqIdAIIkbgDSC1al4BkElytNrXNAzXp5
mcruYXDq8nOCLxFETK64GuRKnpVJHWx6Snerqo3lL5oFabFVz0QNSjHW+eajZTr3eXAw87QhIoYk
RlQKbJJfFpKE6JZWeNGQP2czYJeyQn480/t9r9jVLmfs88JhHI9yEVpeZSYqxCFls28mRGvHIohe
iyFVjqYKfN+chxSxjPqQ5X28M7VTVY3NC8RSzDE9pJVQrD6KXOcEH3pp6i6mZWavcwwtFGgkANtr
NpWi3tOVaT5NMxbILmT0HDP5Y5AO2qFY8v5Vhcxj12qmQWzkaD6nUOpi7Fh3zA0x6sNjHqvZizqF
8SG0hmxnZu3+99/+47//68v0n+G3Em7WOSyL34p+jQ0quvafv2v6779VW/Hp6z9/N1jF6yBRLQ1x
SUuRLXU9/+XzU1yE1Fb+H35msBZJFB97a/6YyeZZUJnWi2zzBtUpcJlcSkRz1/wURsXtWkeNyz9D
Y2Feq2rlMWTg98t8kbcjUVbqeUAYBWcj9Pb4kqiOinqQFcIJDNZ5Y9uZV46dCv5btmZGfhT8OiJh
8cCiI2+fRI3WNl3xj//H3/7zVryJL2U1M+eBoP179r8P38rL5/xb+1/rVT9rvav0Uub8/a9V7uIv
TdmW37v3tf52X379x9P5n7vPf8tAXxV382P/rZmfvtH/u399wbXm//Xkb9/EXV7m6ts/f/+C6b1b
7xbGZfH7j1PrF1dV9U0LWe//4+T6Jv75+zNv6vP/qP/tc9v983dd/Ydm0VocRZNtw9Es4/ffxm/r
Gc34h6WYpuEYumE7NoiR338j3qiLOGX9A8prJKAdTXZY5Mra77+1QGXXU9xPUdZTpqKrBuzTv//r
//7RcrcP9uuWbGvm35oyTddBz5TZTXVsmVtqyt+bcqAwx+AHVhGTDuIJiFzQ7opUAX1nTog0Hey8
hJYdlsF9Nzswss+2eZK1uZ78NHQmgi0zs81ajyhG89E21PEO3Lp+BKU+/GmnaAxqsqRO6MtVbeYl
RZ3h+29Cm0DeOp5fywbC0NAOzCeLYMbOVau29ZtQijRIhvrlmTV6j8A1nK1wDWaQ9mAGMz5aSZ0+
IwZgsUxtIa13AycOnmIr+v/UndeS3Mi1tV/lvAAU8ObyLwDl2lt28wZBckh47/H050NzpKlGlxpz
pKs/QiFFjIbclYnMndusvVZkHtpUL727LFYgmHaUPoi+xH09v2a+ECnMSenwklVXdev3yY++TArD
/MXHx4XRYkvU8sFEuKkEOEPvNHZbA+oz6kYi6lG/ctkDYZKV0xNT5tZDZnp5dKjiQLvQBLqd9D1l
vbzKUzrj1+ZYJvVFTzAkbjSxYL6sG+GfvOmqMnOEnkePeRQj1h76Me1khPLazvRpxkLHB9VlOrbX
vlKrd349KAcROvrAFru8Cr4lIeUPMBcxNOfPsZQI6h/pUNJjyqjsixsUJcvigIiwD4trBMuqPEuN
Dta2ZOjxElm+7BuT8F648Ya6BCCTd92NSVf4pR4oWUhjKjvqGMr+RuYtvoDCTHQq6ji3cqTUz9ZE
ZlXkPH+qb5XU8hPk5wpRnIXavY4MUPep4Qv5XVuipX0lJpPwzSyK6jG3hg5uGvKxJ85CWThNEmQX
1Uj79C4KKwG4QN3TT7dkISXaEIVcSTaGpvgvkVWah662CEig/jyqEWO1UETEP2C5TtBJ6kPwC10i
8Sx7pPe+gwxldqvCmbNjiDK9hJ0p2acwju5Fn2p9PZjTPV/XK2wlSrL4oCciVZq+Av+j4FxpceTx
DTSB2UY3AuE7hTPvWZaUBOwI2ZN0Z8FWLLiWVYrVVchYOSMeXpI9gVUz4GwaGy2maSnDamRleRAf
IENKpC3/Nvg2NQgs+dgw1Rsd1dKQxqdJ80L1l2aIw3jp0ykvbyQFkItj+qVM/QMp8m1UlebcZYsP
VjRFL1lNq/wPDbYKAyIYoRe2kxwSW9E2I1zhWqkzUW1630e9qdKaVPpda0GUyiNXPMdxl24toakp
KXbDhRpTa0zSRPuiFY1vbBCeqH5pfS5TYwkT7dovCvDWQjB4j6XSKHcJlEsySaVg1vcebE65DcOs
eswp9XzP0joLqYlpvZ1YGrDBOrdqutp+78EwUkEJJFjVJeIddGpbQv5fAvprG69XkFwVSlV80TJf
ffAJ22mcqt5dPEl0/HWxbB2zgykOcbqI+x+M+0Bug4EQSx3czGgodNbmtptEvyFi933rUOeRJ1Gf
D5OE7pIcl8QVafAwRR7Ee96+ipr8i9d7NX1iZBvo0Iwvveg1F10aUO2VgZGAX0L/N1ZVuB+6YS6/
QKguB0NU2KTo450udeIT5FIl2t15PjwjCk3tcWisZ1mF0H+KYLsnoHJARrSOmCfDV+iGhkPM5Nxe
hdZnW8dW5EhNr78WkVzc5Lqe3aKuLe/aAtF2xVfFuamsH7rSg2euJPKq1LIkak7A9FgRfdkUaYU7
Hps0RBI9H241OfgqSWO9ixOJcV+wW8exMrOD32j13vSzJnMVRfvWpJVAjtkFP30qXM+SPlk0uJVo
0yTKa0e2dFWqirXtOnAgEMgzMTrh3ZFxjR2ZjrmreM1LYpjpdUKDRNuIUQvjzwjiAg3FW7i9GVIP
jMBOVJg5LV007apsX42ECgkNv4faM56zke5el7X6RR6F36cQAXnAod+kJr6DvvNK7XugWDReOpCd
blVPOt14RABDODfYe3Pr9eqviBAUbczo5ySYQCWFsN1Nk/KgU2u1GYR8DfPegDOw+JYADtjkVkBh
LJG+Cm3DUKgg/zF31CnkqdfDoD2KXvG9r8pmk4aaQoqOnAOk3vc5KET2kTZ8BsMH9XMpdXRKE3bf
lc9eNKOHpNRD5x1FRAsacocfBZWS8QMeJoaF+6g7KvyE7yFcNZvQVJvnYCZNAbniwWuoPRp9NF6B
W9KedLbSlqVkuCyjOn2F8rylACPNorSVN5aEd2YEuCiacoaVBBh5e0vcw60T7WQDkI8p1SKHYqR9
3pTSURYyFalk+rRXMNGNOHTZdGNrtB7Q9WD+A44Heqf98NiBS8EoXElibnYP5KNQsXvqL8YK/EMM
BMQpIAW4TgShg4JACGAU9C4a1e+fUpYDxoEcwgZu/8MYDfUpM+a8wY/8Sw8hnM1E33pDPUyEHQ/S
niZSS0J/NbsWoMpwrJ4+sWlojDr0xYNHJ2PQUhkaY73/BpkbDJ8QUN326K9TQheQ8qsrsr8UZF9B
mtq1MJqOuQz7OeryO8WowGPmvuKiKBNu476FUECWhGPti086WhX2iOdxwtBULqpk+DWKVrDRSCvs
2LSkY0o93/b0nO6joCFKqFbxpo6Hhpuu1FedYn2dBu1CkTtz3/AXNoi0bXibmk0ylMkGyaEbxfe+
g4b0NpFg3sR+pzOmbDyMJfy30Ex+k/3gFbGdB2tQQCfXTWdrssqQZRUY+yjtUBOLFBUXk3WXhC05
dLOZsR/NmIpvDMFW5Ja9B1m0bAk/0qr/MdBYu/G6BO7P1P8SqSK1yj6RNwYFxCmHSD9iWH0LN+J3
TTG1R7OzKoac2mbD/rV8Ey38brYGZPqNepNqg4B8hW86SiHcNk3xlBWMYRSGmO3LXAip9ACJmRT1
Iorl/jqUW2ETiLDxNnF1Q/NStaUYDYN04oHyfPFGh1r8ApWAX5nuhz9FwBhSbaXH1OgbPqkiXJP6
QkTaFcGWSXj14LVSdyt39Y2BMOMmHSZHD+LeaQgrKFNkNBx8vaWQj6CvZxkbCmT8JEOnci1+SWnW
uuA1TSdHenaTxuNdocCaqBfoFYyiuS/ScXCykmpIXd3UI8LFAQJDedLfwL/ySDxcHSM6qy0VOJUI
NWluQZ8wDiJaN8WUee6UlmJ51Rfm0VJFWIUb6UeamiSa5i+28wWOOFiQo3jHGK0bUFHQm1J2Moi8
fTmrL72YWE6zgDhrfnidQQXPbHXa2m1ffTWzhHJp5EOkab1C6XQ5icKtjPAN8JBBtWstvBc947Wu
fB3CbItWfmHdkmVTNRgMx/BNMD5F9piE4QUhEHirkc8L1/A9MGtKQWrcON6g1iSRGpQV/UNrQnzL
e2RsAw9mLMbLqeL6U2czqH4fJuBTB3V6UvQeAxEyGrX5NIk6ujvd9Fxp4IXGceY69gCvW1b/aqay
4BCU+FtVI/u0Su0R0QjUI1LxPoyTaltq5VfTh27AjHnCOcKRk0vZiygFV01WQ8mUTz4NEH5YJH2H
rOJXIIavhQZwDl6p686XgGz4yoOhl8POlCcTenkFPfqqlq6VIh2g3kR9WyvD4SqeUX1+mU52FBeP
qdne0RrrtnSmBbQ7mD4fmgmmwyE0N8moyCipFLETlMOXBO54oGYyMKMivDAF6SUTrdJlZA7F+Eyq
3aQLJxvWYgOu3JBcYDTpmPtqyWxQCCSiiIrKDuDlhnOC+UWpJ1w04GF0RispQPF54rGNUKWwImBV
kk8dW6GbczNIRWRHOjyGhkcnp+3Y+kbQd4NKw6qLEoCeFQSHra54ew8cpW3RHrK1YARkJuuXGo0w
HtLs3lIBakiJ/gAGA0hXcRHIk+KkZXAre0gRw8u9ac0MMlYJYQs5U/lwo/oAdJBaXQmSq7QNUdQO
JWWletOPbesalqp/FdAfd0ox4NK3qcgBhrFEAlYSmcnzoANAMPI+fTJEob4KRuhd7cCs0V3Ro75X
N/DER8Gmalvxq140wWFEAqkHOzKE2gaeHEHcN90A+TH12mHuZ0AibvEniLP8FlClUsYJckNq9Nop
ItAFL+weOt1vjqPItlaVUO96alDFTJ3mXYeFLn4LyzF6LaypuIXuoHrREtqlcm1WvxKNM77RSj/Y
eZJngn8Dp3MX5+b0PSon40EulArkEdDgvS/Q4J6j2Pu4tLQnadCG59xszWNXiOllHWnejSqCMpxE
WNdpJreIOasdt9zMoevcoGw8kWQNzbc2qYtbjaTd2ykQBkJy2VN13BjFxKAVigl0kKkXI4NKTGEZ
ttrN3CdlU+n3XlJoj8GIF7KFEhnmFGJhXhYjN8NdFcbirwgniu3B0PRtrWd95Vg0t+D8bEXtJ/dn
vIIApdKpUxreY6MSDsi5KWwG8ixeMQ9IEDVU4MGCRLAscCBEwduauvZtCLrczYBbPc+C2feN2V13
Ua89VEI2U9unZmN3EIb3PFEIis2qAiiBQLKZvfRV1zxIWsHAXKF40RfLr4OtqujttKlblHEZr9TD
J2VKgBbGArAQEGFjGMLH1HaZI1V11dIRZFwYIiacsGt1I31DhmBjJyEf/5l6UvXDo5QnrVTtJGtR
6tB01dQVSxQNQ9SZ35j//5OqnVlDqNvSy7P1K30nbcVnBoEvvH6T7sJd4UJzFW5Ex/jJAKCj30+3
JxWhMzVDiWrOSc3QkBfWDfG9dcnQ/LwdDQgtL+tr7UVy6ivPqbdSZU87oBxb4E/beOtdB1dV/7ts
965qd1qvlJZFnqXtRZGnjQwJaiZsm1cV1omZLyyQ/dfhZefCl+YC91U37UV+8fmaKW0tl2zJiqJS
sAKHYypUsU43HNE5SWa+QLcF5WczyJRCr8rxz5rkv1/c+2Ls28ZasibqkiSqlqwbCyuJSLnaN0Jy
Ykfa6t8SJ3DCXWjD1GvLG0b8fka7z5clzZ/qr/LvR4uL8i+ltGQwdSxGB9kO7PLJcFEfdNGvclcs
nflwlmyaqkglXFKx/H4HLQq6eUFbw27txrEuu620JQYD0OsEWwKWaktH1A7cVbvznn1Y4Ynd+Xed
XJUsSJoxFrCrPfj3arIBmsym+uOW8+IWO+U1XTkqxhmDiqiBpNPpBGn64oTGojCgWwF8Vx0LYLFf
1fzJ8xWCHW9bW4Xz+baecQQUVv8yRnH3dHUQ6HVSHtHZSC69HRSqB2WXP8r7tXNy7mCqGuM7igbo
VTHnNZ9sojHpcp3CgWyPzb0n/BH5Xz5fhvTxK2kKEaghYURXme1+bwC6yigUJbrz4jF7NI+qO+yh
u9sG+oYOhB1u0xWDH0/je3uLcx+pTP+ZI/aMfNj1mvGgm+0Vgi8XRtgeVtY2f/D3J5A4ANJnWZcV
QzSlxebVCN4kjRyZNgjAaWtsIydWN/pjS1C2AUe1WzE3f/LPzM3e++RbeWAjUmvEnPTAFJQT2JET
/mw2k53drx+MM28BFX/ZMgDVqFQy5cVLFGZZ4wVDAjFGtql+jPbgqHZ75aNZZseu54T2qLqKuoU3
fEtDU1h7Ds6cG0sC+K6aInI/lP7fL1YiaaToBy+H/iS9VAf4vxwgsMaG/tp17iAtZKxcuI83Qadj
pqqqrDPooJsLg8Pk65LuKdASTyhYDhtRalYsSGdMqDrPicbzruiiuHAgKJkHXeD3pg2C2H7zytYl
D7tt7OAs35T6Lvr6HxwaHZu6bOqiSo9nGVAYRlyhRPVmk6Dc39c7wY7tErSlm24hVrxeOaTzNr0/
pNjjFRARtJOYCVqssR8pRI4qY2y9XSg/wbf+0DbRrbbPbUbjfpWXHazjV7MYjl3ZghPZK+Y/XsnZ
OLhRelOqqL25o5M7UmaqLraJYNrR5XxgAcTtqgttJ7nJsd2v2Pp4RN/bmj/3iS1VkU1RLjyuvwNe
M7VR3z1I19x+pz9MT8VOWwnP5LOLw+EgUoGaoLiMVXR4Kcusai32FgWW0YUJ29G+lz+D6MYQ7fAg
7JCCtKH7bW5C8lhn9q9r1+RMnMaqT37EYtWFBQbAT/kRIQPqyUF2Eye6sVzNVZmK/qZbR2rKlGB2
/cb7/XH/T53df9uRfdfovSl+Zg9N9fNnc/Wt+P+id8su/qu7/6F3+5SFzc8//uf/Vd++/48Lk923
5mf9vpXLH//dytX0fygmvVLd1Dgj+E/ex9+tXE36h2oZpmGJMv+CqEg8L3+2cmX9H6JOj3X+Mwa3
dnZcf7ZyZfkfcxrCZbIsg2hEs/4vrdxlNIDV3+6cBwUvS4fi/ZXRGFH2GmRwnd5GSsVmBgzdFIcS
0kayx0Py1Tic7NPtb79zmlUsvNGbPRrb+FtRkyWSxvf2yOrQbAT/7CSH2fU1e+Zst9Vu1csuEqcP
dhbrUkYtaWlhq864Ky5Jlw/mLtzXPNBUhxBkvOm3kyvvy++663y+wOUz/cHyIgaxWqWlwgSXMCpH
jkddgXHlm3JHaLCbt9U6ehfU4Cbp0Hq7Zlev+MAZY3Dq7j+YX8Qk+uAz5jmw8BxlAjqItk4zw9+h
8SrtIQFyxJvul/eCEjyImK3wNDvH1Pkbfn9e5smz8/t3EMgyTMPTiv9//6E9wCQ62AQ+dGLztjle
fw9zg2vYjZv/EaQXwK9m2w1vzqpHPLsHJ7YXe+DpZPKoO+qOeAz3IpPEbmgPdu+0NzDzMhvy2w3+
+2Ryzd4iUhGmAhES5Pr45B486jbSH/twp+1kpxedv+HxFynyn3tLwwNAARdXmX/PyTuXWlZg9H2i
O9Eh3Gv7+M6I7PBKPDSuujUvoq/GrXIbfl851+duLlAPavI6b51lLRZpJLKX5bE5e4o5VlKc8Ze2
HQ71Mzo6e39nzTFEe1lu0wdaCYcV48qZ0/Qv49QaF3WQTIsDoVYZPK5d1DzDK9XNd7rTubVwU23+
VtxyzoGcWlyETYkeIY9uzqPOzuCYR8hCwnoTqnf9Vb6zbIMQMf5jMC8C/ql6yfDmf+JGdE0FM6IY
hqEu0WKDQllKqNGkB398SBz/rrkN3dwObeZUjnBqMzq7YazLRcK+XzvPi7Dm7Xyd2l446VBMqk6f
epznUdkW2xSL1q6yGZhz2s3Kl12URT7YWjhqEJteMmS+zrHq3epW2jPxeWwP6cNqdLi2qoVHMmVL
AbLztqPDJU3vaAtC1ZlcMoy/8QCdu6One7jwQVabGhMCvVDKuaM78QWbPcpmDmISfDaLZ4mB4bXv
dvaWnJyZxRXtyDiGLmYvpZtpG+5pCPOSKzuIl+zIpSe2Yu+sR/jLnLK4lKVhaV6WYA6YJm95vIPj
62+85cQ6H16Sk51cgs2Q2kOiDB16J1TzXWAQ48rTyilcM7FwqHnU9VXGo+1IaYK4O90TKb1aOegr
B2KZK/jo7XQavAxcKsbML4ttaXu3yUWyiR+t41xzTOzudcXm/LuXj/Dp1s3rPnkoaDEKcpaxdZTk
D5A1OTmppvogb/Ntsqu2n1tb28SF12glYRyANmmOOBhot7QIbZZr78C5TTTmiryozcmkubDhzwCO
bLAg6tH9h75kHliQwFlLAb2VSmXSv/OCDejl0lG8+I+pt2wZsshNG0EeAAqtYeApUuyirZ8+X/uy
uisS4c+IS5l4R9cpQC3ugl7G8/wjd0HeNQdpE3Hd/2Zk++GSLywtHiZZ90vNT/mms2PR7dBN7egL
TTdbcsV9eSGtbfmavcXdgPpHz5vm7Qwxye1ITnnnu/HveOr2b5S5Zof/7swu1jf/npMzC8zITKew
05zsssdxlrtu713mLy1lrZhQFYINV7pRVlb54ewujC4uSjWMrZrGPWe3CvdMwn4Nhelx5Yh8eH9m
G0ROc6olUdm13i9MQp3BYAD3d6pVXksX+kHdMECyjY6rRZ8PF3+2panGDDRXTFVdbGJMlTTqZ6KW
OVjrDjSk56dgJNcafv6NYP/DtXwzxwUwqGnppri4lmFV6b1KNQ9ztMiof9jSBvEDOlXlwQ++I8Np
++uhw4cUY2F1ETpAD1alicmdm8PgUd3kR+Ikt7kwXHXTOxC8uLFDXRLtgtX08tylUKmmkb/PXapl
MBz5mjqZk6Q66lXrvtXw3LjfDHa2mTsdnj3erxyecx9UxbsoClUEiGUXOxzHWc8EhQyhiiO9GNtp
L95WrnbU7GKX7Ex7xdqHoIydPbW22FlGDI1qyLAmHr3jnKWHhzlwCberG3nutp9aWgRlnTKlzKAS
JiWXzZZBnY1yWZKlw5byBa1zWqsKdbu19X1MkhfrWwRnaQ8su5Rmq4f0ongJdi25eupG2/ACxGzh
zNV0sDSDYzwPV+I2c6EZ232+x+c8zunCF94gafUhZnJScyp45JL22kJb6nML5y4lSqiqyrgJ3SRj
8VBokJ8hZAOHlgV2fVaEe7TStWN59h6oBPFz9QiOr8UqwIsoWSnKujO8DA6Vx61g18omPsDqYGdP
nj3cfr6m+e9bPg7qX/benuGTx0EZPL2CaHkOOSnn7Cx3DjnF1Sbc2VOpMoJh6XOetQwzAPqlQUMV
DiXtBhwjI6MRzKJi6vhh4n6+omUP4i1ywEH/y9biril6jtawwpJgULm2Nql7CLah3TrlI+rzznqW
cHYLTfo4SP4ajCEt7AVlJ0sIb89eU9sq+99buJ4AnTcDDkmitkkWuzh9CnxSoc8sgdNtm4NCVjd/
qWi9B3fuHmmEg7BRzxWfpZ1AgRTIb7HTOKKd/FE8gBXcgMTdBfvETR+E9Wfn3L06tTi76pMz6JsK
asQFFueMVdY3kf8kajw8Fqm55FLnjyGz+aNYLwmc88qnhufLeGK4VUJozzIMZ5f+vr9q9j/g875e
/3Rvwerylmm6QetNp+EITuK9IYaPsooBiHlPpW3wgoAzlOzb8Gvs0lC1lV27jaFsBAASOvX3IHZW
kQTLLeY6zLVhkyK4hPdYuhVBjGLVbHwI16sNI4g2pG87M8sxL9jZL+is3SlDECto9+F2Latd3n1G
qub6Fr+AiAzI6+JtqAcY35jflJ0wmI6FvquD5xIgfzvJm89v/sdFYsigJWVI9KvlZfqc+I1RN73J
IqMAnZgx3k09KGgJiq//ztDiKmaN0ZaBxYqK8WGcXpTidlC/fG5iedvfNs2Y+7XIxYnQxL8/MRK8
Zx5aS7BoHbxjeIQDbTeX9csVwMcHZ7m0sziZ6iRYfpbkMsmP9jJdqm5p57bl6g/tZeZ2T+FqLfns
R6Lhzigqd+FD3MVMSgD9NfzXFdSmXs7ACfPK2f7z3Vv6sLdVnRhZuOTRF9tizDgJeSNAsXcLw8LK
WftwpZcmFnFW7WsQo81nQKr7rAWj3UHxxhC3PaUe5DBFKrtRA1uYrybDDyjr0l0yMT87BlGxHWvN
/NpNYOd1OaOwFFEc3ag9PiBUgpL+WIrORHSUiqBPVn63tLb/i9s4c8aLbQbRwdzSVQm1Y9eMbk0H
1pJfmk3RJL9P7DWoz9x5exdmLHdrPu4nnlaIZWY4Wj5IBr8FcHdPEh0xZb5Ge02F1g6KaxV5SBl2
yyH8lTB6/Pl5mD/Gqf9dmDcXxQSpiIMoTy3JKYRkLyjytVF0NHXzILANNWJuODp+bvBDG3BpceEi
4JL7c5tb8kUQwWDFBkIDbRfti9166nbWx/514M15/0/2F0bsxJxMTqMQfAvr7lobMgftXkfw/LWy
28qnNBePphRYkGsG816+oBuzb3eeAyT9Qd02O8vJ/7uLvHSD5OMI6AqcG+pBEPU+et7Tyoda27mF
AzRgGY47KNyd9mjeVYfyvricqMmQueyKX2Nro+O7jW/qNb+7tosLD6VmVdKI/7yGAsi+aW9SUOBV
3hZXwUpq9KGFOp9GGVooZQZzybq6OI2tWU5FACUVXh5GzHtgTd8Dp9onG4auDoOLM7ajo3AL4fbj
yvaeW+ep5cXBtMBvx9PEO6bdENu50z75Ij7MrUPFHfedsvnc3Dm/f2ptcTZLA7ajNmedRlNu5Y7m
e+5+buGsJ5NnGBUAHBpJb6QEJzctGMMhaSrOS3RI78vjnFmD735s7MT1V8E+55w1NQqSa2BG6NQv
nDW6u10+lawnNHPoOpnDizx97yP0urKqcw7y1NDCPzeaJKKni6G5Oad+a3fmrf6H+AAJsHaUXIib
KRIGu+JlWvti8wqWnpmgkISGIq8ETPm944JhmDHqiQtuJXep/4p4kF0PSIRaMKK9prG0ckDO3XZZ
02TKapapkKy9NxdLk89/MBdmOac9q5iqAx1KZYJZMtWvXz7f17eQ88PyTuwtljcYURbrAUyQZVy3
WzNXmDloqMNDaNr1T4OSSYXTRXAQillvbIVMLO/9Xky3facyB91Cc9q0pXqh6WW9QbSodGsWsEED
kLZ7KspPWs7Y2yjAQwwPJKGbNYYOLPuS08EkvB+kKtpLVpzDmtjGDozh6k8h8ntIVYxSW9naszcD
1DA0fRIBq7ZEotBFYOZqGiRn+uHtuhv/CNuuI4wb3/47xcpzJ/bU2sKBlqUaTgr0RU6o188IBD/6
k4LsFlzXKcRCxRro9vzqZODKKqhGWVQX7wRTGEy49sLsQntXSO3pMOdOwD+2Ez2R1YLJEoQmzi6b
RP9f9hbrGxJm7SxKlw7U/bZ+NI8BnQnfFezxtnUkW3bML+tAj3NZx6nRedNPnFsdJEEjtiwyoUc+
NyAVso6/sbj5vVleC1o7SKRSvBfB1b+30+ot6glzPAZT67ZXj4hE7CsS4E49rls7vyg6/pqFBzWW
peVerjSv7omNGjEdduFg5EwaS9FuJBZlDLrdlqmaOpS+kUkfV9vxZ124AYqawheVG31+sk621O9C
VWCIdT43o8t0aLxvFCehU65uOhdOgzCzref1aujZABRIrGSB9gUOZy1C3lQrLR85WCKZwxBfmhDX
7OcQIzwo3oNi/x2E0tmVWromzrVgBUaT9yuNRsuoNF8ixlduhfhnauzgdPpPnAwVFAs2UI1OgbpY
FpPXkOX1zKcpSvML/HIvhz+MNL0dpvQYmP5z34rIYnTOqDa3GryBHuy6n/v088v86xcsYim50NSw
afgFgq5dN2LjjEV2p0G+/bmZ8w4HBKwxHxuRcsb77Uz4tBrOFka6sDxkoXApZI3rCdIhjMJvmRo5
3gRnl1l9iTPGlpJwr1v9yvO1+hsWh7cGWm1YUSvRhI2vje2wn4Od+tInT1yvo5736H8teHF+NLlt
QiPFoyehcgwtZau394FxnCXYGXgP/pOTpFDj/O0W6Dm931+jBCcfjJgLDsHtDH+SD+YNjpUasb9d
S0DPxR2nxhaHpvT9sprBrE7vF8/mSO6ZMsMDaUXS188rB2fN1iLGESHIAETCwZF3yUElp6l3gQMv
2KsBgHpwNVvfB8dgJS08dytOF7g4rXkX1gwbYnQwfgj6UQzvleHuv1zY4jTGSQavON7HkTUkBOnv
7OS+DZ3SD19bRfpepP1RHft9EKhfJau61RsJ1ee2cCJD3CWJvC+QXykSb20eYD4oHx4zmD64kLJs
SMvWcAf9L2yU80t9LK+VCwbSwQ7IQNjWOlxv0zafWVpsQNT2wAVVnufRRshyb+5GV3HgdXBRznIa
N7pv7ObrelQgnX2u52SH6ak5h1x8XNgIpCmbg/QZOmd9n9EKc2W++roOgVq1tVhjylCTHvjqbEt4
yYDKae5kK7Z3Qa/0P3KxJ+taeJzGEKNulFjXjLdSGUjexnZnS/Zw3bGNa+bOxiEn1hZBTyTkSQO2
YF5ZuFf2MXhWHPd65Djf74+n5K+vtQji5DGv45mx7C24Svzn38HV4FoMioh/o/F69uprzEUCZNUM
KKffO1JkLjvIYfBtiZjBLQHhmLhBsW3NX8+H7MOyTsws3Fon5mFTBSPXLASaQGHrVQvSHwhKOIlp
bo1hctW2s5HQcaak+wYHVwozQvezTKSVC//RvzJgQBIAv5JIHXuZCeQKmmkxJWZngv1sU0JqmUwB
PAk5I6HVbsXnfbx6szFunSaTgxPwv9/cJpuStFG0yYHrh4m4epM/aa64nasna72AD018iIXwngBO
qBHNM3ELW1HcdZNssTDhIrtMr9P9NF2Gg1s8+HfFPrgWjvoFvE/81wWt1AtccH2DzOHaS/IB+bX4
GdriYZYgGEkrMkmSkOEy25qAetApPqTbNWj/mfBmXjA1HIW2EWRIS7/GNLYaxOrk5L9G16B3G/4s
HQ26qe2MgE6/r3zLjycYc3xMsjYGyFRt4W6GQfI8wOcTDiAdKM0KW207t9zb7aRl+wrvnT2twZ4/
Op33NhdOp4YeUAUlOTlGa+ylAK6vChnYjaw08Gx0Eox+qPdQfzcKeCGytSr4R1f03vrCFRmDpTVk
DBPNhu5tVg05rTlpLg/6RSv+c3zq384NnF8sXoibopKkLxYL95+YjnGLBJ7n3Vvy9DxM+WsZetde
pdgxdMfVrOJurIbqZy8p9Pj/tLtYZm9WCoTp2J3fkejHPBMzN+fDH8yEr71Z89/13g3OW/qXrUVJ
0OhKaaxaDtF4513J40a1m1sKP1dytJFvkWv85r20N+OFeS9crhzf8x/zL8sL9yBLViaMaNhRyiVN
d8OjeamDKNK388jJWtP446PybplLXAoUcWldm9LkWF0JRf9jB6UFg9ab/25Nb9HISXY+WW1P1APv
0Qw9mIcph2Yj2OrG2uVbmNTXbuOZCO79suY9PrFnTWMNISSqifN0mLCBdZKU4KdFWeBouTS/XGQ/
oZ+4H/dr0cccN304N4pKB14EvwQhxHvLQpl6Vevx9VpdPMjIECFi+W1lN899NJIA2VKBRxErLk6I
ZbQy4gApkcCLfFccFCdyUjvTNoxuzgDC+dHiEw6vn5s9t7ITq8vmHsIZPnRoBAapVXxrJ25hUK20
a1YWthz5LcM4U8y0o2kaAKJDlRVSDVjE1hzJ2koWp8Psur4pe9JtU+s2qFk5ajGsnPhzwcvpZi2P
gehFXY02pINyrC1Z6U5K601TILoQ333+WdYsLQJ5VYmUpi569qye35Z4O46Go5Qtihxr1/jsvlHN
Jx6Do5GJ/vdne+wKWfNMZPOkuigcpnbvEiFf27lzjpeI719GFo5XCTQ58Wp2btB/qPDyh6095M+S
km1UM3T/g707sbW4SAI0JPBSYsuAtVcPZRsKeZSyuDuVtWLqbNQHqBEOZMqEdGEWh67L69JHNkf8
0wVmTvlUm66pOkqNRgVUvBv5gOQd01Hivv4uhje5tqvVQzYe17zjmw9a+qiZn4CiDAV2sHTvv2NX
BlU4Jsr8U36HC/7X2GaewwU88UW6U3YSLDnjXtnoV8pjbzPdf7PmJpf0RNTdLaL6v37D4jO3FezR
kI6LBGndQW1nDCYsLzN+0JJ28y6EW8vR76pteVFcrb3uZ+8MpNJUggxqm0tQcod2ZZQPfPckhb4z
eJWH60B77HNpLYqYr/mHnQbODn5+DnyX7x5Skhma4Ow0bI4OaQUTlsFbTXqGghVX5f7z8zxv2mfm
FmcMPGhVlMbE7GailddgP5UNs1XDFuFxzVXCAjrmtp5uTZoPKys96xpOFrrwd0ZSohw0dKKjSgHk
1I2bSsHKDTr70Rgsp+lFFxOQ2/tTy2sbdHrUiuSh2qtXvsTjsKuQd55UZWUxZxMWBY3Mecwd0OCy
HzwOmjWlSS6CAZ22hGAugsny25Qqd/PLWs/r3N7Rm2EShxiI/1nsXWeOQit5jejECICo2vfKW6ul
n9s6ytuShaiFNDuf91sH7W7TGlYtOnXU21BlQx6JCgaLaoRs5SudXcyJqcVimIms1VZiMYP/lGjm
poEA5fNDfgZaZRFbzdNKOuIE6pLQpdMSI/1f0r6rOXIeW/IXMYLevNKVlXetfmGoWxJABxIADYBf
f7MmdnZ0a3pVsV8/q1sQgMODY/JkzkZjNwV/5nT58EFL1dxA7u803EqHT/D5FexyWfBP6ceXdc9x
j2psIL5xOsXTbApSyrTeu7t+5xX24Z98yKgPAB7sQtkBgcT/vrAaylPQQEKsJZc5q6fhIEyf6gDs
7B5kOsKyT9wLNv/He4sBrQZ1v4OQ8uzrkms3hquL0At8ozko6GOIkmDs7Pur+6Mdflnk9PMvYblX
Ja2ZJ2zLg1rPKt5GCSb+6S7wb79f5/THnvtB/8s6Z8cHgnlLdQ7Iqa1GPyCauUbD8dPyQan5/Tp/
PrQYTgKt+Mg9d+8xs5LAm7EfMoOKKkzSzowX7uVP4dCpnfrvJc4+Xd5Ays3vsIQmU+ZLREHWz7YF
m+mNPX9+v5s/vR5flzr7dOXUCFoFMAFow/8KCHak1D4Z521vJfdRFxd8VO/fL/nni/rP7k4H/MUg
0KwJoDSEi5r57QLdN71aucsuPcN/Nrv/rHJm2+CSBr8WQeX0RNu4Ln1Wj1dV/5PN/9/NGTimL3d1
Zt6t1QcLtoOwogPFpViKgfcZZD0uWN2lQzuzbh3V9upP6AH16/1JL2aMHqLo+e8u5iw8MzLopAXp
mbzt9lXdQREN48vk4+8WOQu/62auR2fGRpaoBrloknXgs/fqv9vK+YRroiG6xE94GfBS52EXFZE7
gLL7UtBwwcj+Rbn0xZRn3YMXv4ORLckTRKFjCUwXQ5eTX3I6F67/PJEY0cLWPeh+83B8PwlY82fr
Ly/mPCJpSM1dEmIv/SDTSkOrdH0bkkuYjUsbOfv4R2LQBLOwkRj6tjSYUhuNjZPm6l9Z2X8NhfB2
JpYj8FV6IQToeZa0u5m3F/z0pes//fzL9TfCmmZbYTNCclgaRFV6UvrdcfZu/m47Z18/tyfNoP+J
/oyMUgZi08EH3zN5+n6V06f33y/o/3WZ7tn3P4drX/sBLCBa3QIDBnsQjxbL4G1EHKKKNqHvtCZL
sagu/37hS+d45hOGlfsCwsn4jMwtF2/GguQ9hBYa/1IOeMH6zqM5B/rlGuraMAsWo7vUAfq8ZASa
nP9gPyiWoOGDoAoZ0v+2CzS31OL/K66aRSbr3wqSF9X0MPX9PzHzLwud3ZiB1AiZTiGjP9J06TnA
h5/o2H+/mz9GI18WObud2k3W2Ea2Ar75K0MHYCWhWs5kRvmbDi8Utv54Qf9Z67w/ZUYU+70Khg4y
7aJawQarrjDQ9Hf3c95VjamaCHjaMcICgQ7bf5CLvV1ALhhau++P7o+G/WU7Z4FcK83gChfP0DTe
LHB24YmBPrwZhgvNoEvHdhbFCWhjdBBRdPKqAQexQbM0UTkgrN/v5o8pMgiI/23XwZnzhpo6VD8M
atBLCeGAwwmr0B6tDXgOSra59FJcOrvTnr84V29u194kMIX5xLjdvBEL5PhznMUrvfAV/dnAAapF
mcEDcPLs9DqoWfcLwS3V1ktQg+TbtcC6cS2j+8kfyu/P8HRE/+VjAS7791pnR0gDGlpegpsK+uBo
uWYv/Hb7/RKXtnN2cDW0S2oPQoz56Esgma8r8mGSAUz4UFuBivX3i508zHf7Od3il1vCxHadAOoF
D0SuoOybKnWjUGMY+UMN1lBoFl7Y3J8t/T/nd+ZawRwaBbLCp8sBJ+0iMEyFS8rqS1XvPxvff5Y5
c6x6GgiISGESVMSZskt7upogHzk8fH96l5Y5c62LD5InHuD0rB6NW33Vuzw1c5TRNvq7ezqHrAZs
stbGxacrSYiAS4JoLgI2eCXFwiAgMTQasggRudDXvGDt/zXvzMOhswSO0VNqI411Ffb2P8m//vNB
JWculkuv6w2HQUDfGNLLkIhzrrs6uuAiLpjdOQ91MwVJ658cebW+QRQDqmgjdGIuFVQvrXLmHLwB
+kmuhWScVW9siQubLSnknPLvje7SKqeff/lktbFlVUEKCuOIr8q8a1ASmfYCjufSGmduYW64NJEL
581Vn4qKgUKSpZP8+f1OLni6896UYk68eqc4Cyl4OltAzpln6uu8nl6Q75XfL3ZpS2cuwQ8hfBgz
BKkjNJhkeF07KuXNhVjrD9BylBO+mPOZRwDWshk59LxQ58Q0e9ZjCIpijP00C4EW769LsMdvHRCm
L87wQBWJPFOFOEEbrIxcHNHsg/jMNYVcz/end2mhU531i9E1inu13cIgesx31HJOKYggq2vVTpu/
W+jMH9Sgnel9C9Y92CobMWY16byrwLYQNxe+o+/vCod3FjeEnuUK5/QhnaApYgcNKYyQ8Lx3U2uD
XlbeXyoCXTrEM/8guKQxBbII7cqr2AY7dfKpZJ36mJL5u0M8cxGcNpbbn+LJta229rJ1TVN4kAJi
zd/4CRzhacdfzCKR0DK1IAmXW5D40RVJx9rPxLJeuKpvv10scxY19MJEazzi4HoHMlb+BMGrKo/a
S6PYl5Y5cxEOJijslZ+WGd6hp5jOLhSko/EfJRX/JzbBZs5cxMSrarAnrIK0LHOtD9ZVaR3djMuF
XOxkTf/P0M7H4Nn/vhvMt1WJdwJmEMAZvBnqDo/fW9mF4/qvSnoTG7c7OR+6OClUejf+GKeLYBdc
z6VlzjwCS2yICo4wZiuQaTB2JY055Ow+vt/Mt28RTuvcGZCoASoOq0T0vluvBbgH1vieKsznXeLX
urShMzcgAeMehMG51cNH4m97/11eCtwueJrzvqvRU7Muw8m1NQ8x/8CgZQFyxhQU3//A00DuEarN
yCuBcD4zZtIl1FL+aS/OXd2/eNBWpc6csuoSxvlP9/NlofPhJgjaDRBuhaepCfLIfsuhJgxlzHSm
vwJpX9jVv0z3/Nv5utrZc9c765q4TY1SOpdT2iRmKzFlmixeIVtrM0QcCAvTQk12mnIj6mM8V5cY
tf70+QaQbgBpSxIC9HFm9kQsdbzU2DCZ68wxUyrN8/cm/yc7/LrCmcmbBTPU/ckOV//VuF4aiDc/
+gc+4usaZ7Zud1GieDwhxPMpsG6/nOHWBnjw+438ydq/LnLa6JdXKAZvSg+NMFSd5A8r2C1GbNb2
zdam+Lt1zl67diU07DTWGRE76uQ4hc6mGV64uMRJ5F26mrMHr2auWGunhc9bJpavQ7WUmtKuALxQ
FPPE2Nbzao6n3YZOt6DrQXU+Ayl2Ml5pPxgPTlXbB7paQclaWW86MvJssii4xWJ0PbsZap+UzpB2
kYHIImtEaODqcAORKvzSMQY/XiCXI4Tt2NHEkzzWfrvurGX2IRnNprKaI1OiRuVltTiJ7YAt5B90
g79e6dlT3ISyDh12KiRiYsIiA4IkHHtwaTD70kd25r7MaEvPOy3DBJ762rmfZ3Gh9n/BOM+fYUKE
11cMRtOPfhapJo0hITmst/RSzwx6bRfM5vxFtqN5hSQtmXPBMARyHREUVtouFu3GMX0EsVkm1acw
nQcRy5i2oHHFiMZPBR3ql6qK/VsCLBLyPTCsTYcmDqHOm0ZRzK5qPtePU4dyKFCeWgBsB26e0Ek1
c0CmEsctBkq0z+MZvLiq37ATfCsfIFr4s4mbyU114/qbZonZfSTJNcj9yJYtTpVB5jeYNkDBNFeV
anuVQdYvtNJQ2CHYwCzvPqqb53CJD6jzr5AYp+01RSigUmtOPmD8UdHU4bT1wJxUgKgW3wdplhe/
0sNj3wMQmTZKT8dIY18QmYRUuZrNThEZ0dRYCypDYNP/tOom/u24RO4wDtBth7a65n4M4TLDeoi3
RxgjWxXYBUUsk2Kc3WDXMme+Z5FF73sTHjg4DjaegJS3RwRot0mgMUrnYKiomfDfqrjarh60iyKA
Yz/pYDwQEsQ8gSEsPuo3mL74gLJs8sapoVHuVAt6GrVlBSwdaWtVRUVE0KbGDkYF7FvVbxm48fet
7ppNDxHCjep1lxknmF+CpfI2VQAVPZDe3AthZnfLAq9mpXRiq8EoQxNEhRSn11kknoVrDGi1I11k
Dr3j640iwdJkHSEgKNC2v5ktpktXA5exWdYm2gD8F/8QUOJ2C0XjMGV6cgpmW+KaQoc0Cyt+jFzw
i81TtevXCHJYnIQHwpIGesYeutF94/ycgxXI56YxYKyJYRtzF28hP508TWs/AjDjvdhd0B1qmQhM
ZrpgNk91uxieTsryUlXr6MgIaV4GflLh9dbZktnI+NhlsTDjvkEXFwQEoTNvfRIneR/XSz7AP6Y1
mI6ufTkqYJSJRRDpdWDuUFA3FXETpUaHdBtVnJQjgY5F3wfj3qYLOKxrjuSaU8ylOQq67UBAOmgD
AI83+wRM9VPXo+KD/FTh2DMNwr44qzV4LGzMc1jQnugNyfHCl/XgV2lMzaMr9NZn3cEZVwioqowP
dtl000GbOoshezmpPuub7p4KdZQW/zQNOVFKAyseu/xa1J3MJklvE5xDRhdSRqspdAKeFVnlAWE7
ZS15GEHFffQfmLHdYjb1a+WHUFEMvaulS6Ad3b2uai6tcGR7l3gQ6oXU/OKsGKfuUjBbZ9MQBYWj
4jFvjYXwvsucMdgZG2Mx4/hrMeohbmvYHSGpicaD7Q1D5htkTVVEXRxwUE6uu+lr79gnVk5DkC6B
V0rKqFwdcFsKRdLBrhQMCxwjsPkPWfUFc70fmFMtXAoyVja/u6oFG57qrti0QBO1v2oGA8Vve4Ht
R54+stm+Wnn3GVomAydwncaNe3C1906C9pX5qCAM6xta70fGpywK2ds6QsvWCFGAPmYfiSR1ISE8
OpiMbdD7V0heTBvfQGsWJLRGXVEn3Mku2WgI7Iqlf1sUFOOZn7ouy3zN7tZF/taMlhVAEC1KzbxS
B4rfSoi765SzVb36DG32K7LsnUOmalP1aMVOg74Djc4b68SU1lZXohIGpWyX7YN6vZEqugk6sl+B
yAxXuoWOrUm71sLzLgn0hcmuDu0s1OFzPHW7YIkeoRSIBxvkIuxEmzCYFEDeQ1fV6CeuMaqDns3T
jlpZH1Ru2SbDsYcyMwiOpmoGbKwJs6kJoRIAXeydTFhbtMqm18Hq2ClRAtrJlbFtHBQkbNParZ2r
1aHeDSSEB9zRAvijq5+APUiOczSwDCLq7oYRtEx9a75yah8qrFNdlxwK8xvD7YIunp8tsSktFDIh
2b3eRPGMfrXYD7Z7j74AOCikHvdOMv0IYrPFMNON4hpsl53V5b0NchqQTQPJB1eZjXzpsm6obl3Z
Qu8maV+1m+zmtv0UVbfkYxR1BeQlzK3nrG4qrOSpqSW/hn2BW4IF1UbW6oAZzXvPpkPGjfsxSKVy
oeoGWsvjR+hYyDFaMgKDNIMirdrMFOPpq43BuAAOoPIOsz+92YP7YxFNmweDJferjsrFgJ+WOMXE
xa6DnAcg46D6dYC2HXv5I2pqULo1JhsowFMnp9KpvrQsi2c2VyB39uwnVdENnD6KlaPSGe0JFH0n
Om6xGwepSMJTbvWQYVcLAutuG8XqTTlqTIfaXgp3Bo0FJl2haOofK4dN6WCt0TEMUc9H+uTog5Hh
Q7S0LJ+6E0ZRusOuwt9aD5DaW3rQsCVQJ7DfIIX9WrnQ1bFZCBVfJ7zHtMxdNUVxIQQvLWHtIRa4
wwDDe1uBsQ7abyzghTfI536Nd6zhJegz29zqnLu15eXYTVcVk2VM6qMV27dONEXo2CVFM6PJBS5Q
dQtyxx0zdDsiVJ2s6thUNk1H6f8YXL6bR2cfoWqiJpYJZ1K7aGr4S5/QJF+CBuR1lZdypkAExDCH
ohex7zHuMKAtuEq3mLBVaHPQ1JscqPuSfPXCYmin1IXGvG3GghIvixnJhITe/FTdhxj8xOvSnVQa
TBGBpCh3SAeUfdhs0OBccx8WPTl2KTSB17dN6i7ebTD7+6aNHyEKv+RN9x76XRkR9ozRvMfKrfZz
50FOpVcfoAD7bRtxmPrq0eII4ePO8tPJXUiqKHlQTXI7el7aE/5WR9G7wr3A5z9LRURqlmkzDLhn
rkC3PCSoMmOeCEOx+LI75mZtgy+BnyZM8C/zMJas4JUsp4kWOvJw5ngSq2E4gksjtbkjU9n64mDz
wU/Bkb1f6nXKWyHtdOKQEQmH4MCX+ChAFsBjiLAv80u/ND/iyPtpMO+U00YgXNPPi0c3RMQY5fag
zLAAkkhr9SZEVIRMgsXVc6Hq7czX1TBlPHCykIxHh0DpnkPFNXLJ1vGln3O0Bnuv/6DjO2QlSs8h
4HbnuYReNlJtuveon59eOcdEe1Hj3QZpa+I41xZBcDr1rARLSuYJPLexoCkUfqd8XuPNOFcHRroD
i34nPd6MACGpO5sfxO8Pc492DZnEL96zoud1+ANOYjthoDBz/ODaJ956csOkXGvgKhEFq2sTgzDH
x/lkgmIQxWm29diUbhQ9LDQe8L6tS4Y/f0vFAm+jcxWLggNj1C89urt+zhj9OUuxo3O4rW110oDH
QAvmyEs1YDDUrcvWuEOGPO66dekz0s5nOoifkebQG9fx3ouhas5NcBigH7RtWfA0amtPWZuRwD16
dXeMzPBuTP2jXp07Z7Z+WqxBEc1reFovVZSjvlAGSZWrhGauGbdDr7eK2UVjiy1mYsrAae+Blj3a
JNqsbHiMGn0TBr1Iu85sei965F4Vpy4JVMHFnLc239UROrrKm8e80/6Yu6240pLeu40+WAJUBSFH
3lBNpWr4hsk+99Fd6m2QCzQMT+50ENUP44oXpzLlYFsHa+7KKZ4KvgzPELRDSCn1elxYEqW8bdZt
7QU76Nrj9+AfaSSy3AmRjFgwrDpZMp/LZ584Yeb7C0aX5xoO1jgHexx4Cv36snWHzRwTJA4VxIMd
irR+va2XDua5vI0wkVL6PnSvksrfR4OhGoPzjLZZ1Op7xIvF2vrPYqT4eDznZRyiN91UH1ZidrZE
FITh12yU5rWu+PNq7I3E5LbWVpeBj51mScI+zFRj5tleE5Szk0J68snR/CP0dNk0KDJQO6CA45tj
5Ck7m73pahi6R4F6Cou9DlVQXAWY0HZ1L945UqlW29u18cABMFQ4gaq6Diznqnb6wjR0Dzzw1WyG
Ll1YAHYlb8mjpH+VUq5pTfshbR33Nwif2rSbmikVFA4jiaHl1jlbKd07q4uO9hrax8X2HprGBpa1
dzPLiDtTe78Ax0KUrGBTrbdmFfMeQqCM0k42r3r096Ak2TpkYOnQjneEm43Vw9NH3V3oRJ+oVJeI
5lVWJcu4ZYmuSoc3SFJYeNUnyNbseI1SAUxJin1fs45P6TjqunAbfxtOmEOqxF3Ck43jdyMeKDlc
SXhXKtotJQB1stDJ0CG7QTgR5mgvfdoB+Wwsdu8lagN6pC3K2Pd0cJ3r1m+OY7MWugmLfrQKS80Q
gx8MKOYEZodNr/PZ4Q80Tm58pzalN64bVg3BNkROl9N1vfYEF6Bztm+8JujTzpJbKIW+0oQj7gMc
JtUrQgfbprll6c00NiSfIn4cPOke48Z58nkQpmJpbllgvweTLQpPsW0bkZLF9aGjHn1axxajquCE
9Ye4fhrGsKhaa9vI6vfoyWWLuuaQJmaFDF2HA8NT0BUgCsWgBTVbVBsNUgb/BY39ncFsNiBn0LUf
CNv6s/656OWELnCdbObz3WjJO7/tGb7NR4Ql98tsf/i1++GJHprwvXfVuHJPe/rk2SLJPRvlIRJ4
4h7Q7R0GucpgmkmmBYLcfiBR4eh5N8hhG2rQWybjvRvzjUX5cVyH7RR24DJvcOdmiAogZUmpvSYf
wu6etf68cfvW+4CvuVm1j5rGUu2034XoNpguA5eVyLsQ2sB1/DtuAiQdYO6soSQGdPxOjWIjpQZ/
cANPQ3mc6W7MUE2uU9V713SYHt1avqAV+CCN+wOSGCxdFlKnEWlOyx4wV1nEY30vbFtf4W+HELFP
7xsLLgZljS4bPGuzhAoyno1ESCJ0DllYa6Pa9lmotUnHzv7QQxccewrVPrfqROZN1ocG5U461c07
bzvkF+4GMPQXJ1yLGrxZjQj2WiDqc9Zs1sFWI9fBGx3ducLOomnYY6SzWAXm0sKhjPQj5+wqjJ78
0/CYrQsWvxndpbWEK0TB5rZupm3ERObbPNMByxDPI9909/YIoUQpIXdM8KefOrs0NGDuviO+d9P1
v2wRjGmYdGkwPMjwLpwPmGbYMPymEIrXc58pHeYwmVNzEWNqiDm6x3B8nYfXxNu5q9ozX2ROFGQR
Zix6lxVu3PR5MD9NKGbPoJVCtWEQt4pDOaWSKtP0fXFGB2LIT8vQp5UC0556aBaVz8uPeIB+TYj4
iRdJtT4Z3eyoA7aE0ZTd6mxJldwaeDKl72rEUP34GiHUZckPiOulA4Jn2d0jSc1n/7Y1oNBvf/XK
L5wZvtIPUBljKRncgsZVKfCA1Rh2IZLdAqHww43VAXDnOdUClFGRlbYmecLEA9ZwEKHGugShMfj5
yH6MrzULvcyuI2Q4Oou1wLBMghRzGLcrcAdTewcm0aM3tfI6ZtVh6T9CuDccT9qEdVYjbl3knEUa
6kPLiurqTbA+rvR2wMU16pVg8r6nj+DvTjXvd12tUTG7lkAlLiMS5jlKAxhQLMMnwX8PU5uZpbRV
UD3Lad4IbuV6nYoOWkecocR05Vqv7nqcm6SM3Z2BrP1UXXvTT2bt1gTepbqp459ISmuypKOmtwrU
7ikXdFdNfWqreb2bGsiDd1UVPWuIyKayN/LFdvpHm1HUAh143FOpwlH1vXEjaBJPiXUDQqibamrx
/q+paMipeCFvkrHoRnVre1F1y3UIJFA8XY2Ov0vCGdzGPMPQUUAlIqEBACswL0bm3kaFW39o/HGr
lJtFgakX9w5w6IatM57et7h/Szp8Y3FcuC4YTTsXoaibRr6dz0Nzm1j27ayue5VcIVV+AYVWSQn0
rVrnsWqjo0TlY4331QS/46N0hdCDY2SjXmAIUSSekpi+1CHwp7aT8fAnD02m3f7aVPSexOLYJG2R
JPZzY+u71YSfi1vdLI1V1MaHDqBL15x7zjWIsMvOczIAm2cUY+kLk9pB3xnWWDn8fRjca88/EqaB
FscbRNe6R2+NNggUUX7law+v62Si15uBdrmZt00yH2TA9lJ3v0wDVyY7+kuhUDMZ1Iv4b2L/ACfi
hiTLY4BqW0D3nAWbeDJ+SgcQrds5KsCAhVY/1cQ/J0/kEooMFY2O8LmZ59TzMWFhAQnSfESqpMI1
S2S1nzx1aFdwDIUazA0t5mRNCx9AyoWPv1vTbtTwo2r8hypar1sbJZq+/3RRVhJRj2Io/kwfFbwU
VZQH4uBTIALXZdW3Ud0+amd9gCpyqglEr5nzBPjyA4D7L3EH2muFAYehAnKsj/WL1PWNJmzFFP0M
TwQ22Ub+DCzEM6FLflnz8D7BH85yBWwFRcWwa15xax+YnkqhLYjwQt6Slvxmq1nTRWESPwZkNXLW
FoE82U1zjMLmDJpKK/7lNu++a5WLtp5aBtw2GDkMsnNwfriIyB38Gry74pmtP5z50wOlJvJ7eusF
1Y8E3EAoJT4h/029xrllIQhR0N+YrSvUkT9RS71ZnJtVvS++daStfPJQTIicn4O7PnMguNcxeqfi
XatnTHrVqdD1nRLOc9vCXbr0k7YovyaLy1GiarO+e1TJfcj0KzDtGAGYg5vZiV6d/renx8dwwYe2
TqhyW8ppUjF2qTu8xCKBI57D+8m0NzxJ3pP4to3dD1I5JMOQLUkdVLmj7nlkI9KlGVVgF1wr8SQe
QNF77dXgPgrnTTDhVyaW/95M4y0+oAOatZnffTpt06UhG5+aGTnsPHRA+yHqls2jkewhsap7a9b3
EapQNgJoPx5RFIhQ/IsS8uDCUFqERlohKp0qa78mIhtAhLwudab5uJdNc3Db5cONkWsBFjlWOhOo
mqJyGl2PqNHVoPqdx1PtLklrM/wwQ8zwBVNkLD0k7eb4hnciD7TKIJNKUq+r7uxA/bKB+00XU90w
+C9igx3IbKgD0erQLmpprhWxbmpDH5NEffRUdilxu1xPAjyYySMUp+5HKn53VQcTXxG08gofEQ7P
PDM33lo1Wgejs2y53981scL/nurPcQ72iCiG1IInyVA1xDfiu+8YCr83fvvoBLey/4TAdT716Nid
mn0E+cZIg9TRTUkGFJP9+Bn6dhGiFPaEFz+LBohBa5ECAAm75uuhjW8TlM2Ns6aI4pZM0bbPBJlo
GjTPFUBXFJmE74hXEHvnSicf8SxK6bk3wGht+tkuEJFsNFwZFMzzkTplOzov1HU2IISAwSMyCVGL
XNgO5G7w9SzrmmTTzH3htvRjsDBigUEllLtR2HVK44yoULpIJhYPQx1Uvpml+hVK9yfKgptugjl3
vSohn7mfupUgZcUDuXbkqpNO2dFal1EgEK7S26k5TUAx7W7qAFzZ9bKJElpK201S1O930UDKeA3L
KIn3k+5vBhOkk+FXcdOUYqDZaHQeJ+ZWjcEdhh0L01O7dBqU/K1w6/r+k43kD891u+1EQq9ia7md
Q7bzaIMcRjzSqXm1ENylPMBgpEUoONc4HtDQOXQD9BS89W7Raj/29qkarl4tv0G2jmuxp/CBMHN0
Au+Ada8HjkEAFVtPHWlzqjXiVjT2lHomQ9s+OLXb7kXSXzuS4NWzpo3LmtLr42ur4Xs8MNt4ived
bHM7nO+G0//lE0I/ToPf/eCg6iGmu3ahM4G6hncMg3YzTW45zl5po2282uDfY05pe1ZWGwK+0eaG
Du3veojcHFzPuEsKgwMfslWsnnqhwjwysLQf2tqVm3pxh5uYo9RguWudMtq8hv0QlIOn71pbOwcL
MMKym3poTIwQ0RzDXh0aplQ2OEmS6XH5hUxHHpW3/IwRMZedBv854ShuomeUik72pZoZSotOP2yD
YVKoFqNPObY1KdSKyADpz60Vc8is+ZqWxG3XjQ/Q7K5akhryN6F1sAPzmxvfzxISops/Ad8R6bje
VMZlyKOBy1sF6ixEau8G7bPqxkLlbotXUd6tcXgXo6m1q4Be3YHczuxEUENz19ROlkwCCZxAN9Ed
5h0oJszOgRtTKWGYhxri7r2fEpmHQXVDPOSyljabibstKiNIul3f5Tfc6Pd1RE8TclPPto5PdbrA
zVyvW4s27IZS18tyPS/yKSIGXZ/Y4CXkdL0i4DQrHd9qEf5YqPk1ak/QuoXnAJNNfwLnsC7wN5jg
m58AJ/8Y2ggMRFFNdp2NHic8g0DWSHrElJ44VTq9oEErx7DruAuGw0rt8eCOMUVcGaMauoB5BR1l
g34RA+60SuoHNBXDq0FY9F13or5dPYJYkUlEpjTu1tRxIdAYx25BbA3dxiFcoRrf35mKI1JJqChA
tzOgo0j9ImbeqVWLdhvz+iNp/adFs3veoKcQtOtD5ODXec0sNx00Kj7mherfDTWQUDIxvp2+r1IO
DnTMJi4QvhxQ+Kx8FuW2URKTaZGdlF1trlht/oe0K1uOW1eSPzSMAEmABF+59aJ9X14Ysmxx33d+
/SR1bhy3oZ7GXOvNEXKoVARQKFRlZVaXCcdOsvIJdDL4szaLGSUQYMlRPOdJnFwb0wgmiRxsyUhM
mHXJA4U/tTHB5Rlo1QAh6arV73taYE8uBFidqITibYRD1SUW8TDLig+LDPNOw4m5mZPaeNPUpdkF
WQbWWQJVPvQuXhLdqvcsnNsrbnXWpo61fK8VVod4Phaxz6iuXVc8vZwC6FNAlN2PGWbg8BQr7MLU
0SVE503Puh45GnpsqC2N132igiqlN5Az59Wi+kVkgLwGV6ynURSBtCDCLVkBuFQ27W05JsHeBBvF
eTX049rKLc9ibSwghMz5RdcnKKWaiX6pFKgQ5H1FwGCvh/QCA6Haj4zWjdeb4/vQDCXgUkaLhxT0
eeo4fF6SOrHLqEdZFmUfFyzqCPhL/tPsiPEMEnR+Nusku6UxSpAzmtBnM3a9X6Fw+VQxq9mSKX2K
TcANXJylACX9ssDwUts/NWpGUA2e8sxN0cVlHsOWQA8lmK6bOLA2hrUA6K8v6vWQAjoDGER71wQa
qIyXJNtGS9vk6MlTvOC7IpueC6VIXwiPLsp0QL4dQgXBnlgIsUY0EtA/1IMt6zDKVKkImWnWv84h
sBIqdr43zBTJ51RdR31ELiBofoPizVlJcd+TtIAu6ICHqDJk95ka3BgdBoe64C6ZxmfsfWeyxmQb
RBoe2WhppFG01QY845N6nXju0POvcO7tMLIeMgIiOxDq7mbT8KoAVU6eumrRX/dLeBktTb2v8xWu
iAy4R9qX4HGD37IvVe1JndQ97zQ0tsDLCVWFXN/2aov3JwleDGo9AppcOiEvH4ySoB2chGexGZ81
HOWLOY636aA9LcHiFbTe1km5b1B/URXFK5YA1Y6yZXaShgh9fGiexk7Z8ySzgHNRz4deRclOg4CE
3ow7zI2jFNSRPVqLV2MNfECoA+zAKYyDHK1388lsvIzBAQS9l07R8RXjftyYVTydK2r0hEKxh6QS
oy7WjLZcF5znRqrcRGwoXBM4RHudiCmKCpC5tNa6yxA94U3OjEaxQ4LrpQ8xS6ybXe8qFS+ccDGf
6wwlDRIb/T6dNGg2Z8gMggRvv3R+U/vpHLNl+zAPXxWUN7Nkclr011UIXY79+TCQiyi81aP5jKj3
MYIZUMqvymA9LSDldqqOPTTlcmNZw0VXd2cVEkWluonjGb1R9myS6d0KAQRghU+jZ1Xh/pw2/ohl
xmAPIAUWOR8N06+61B7Y7BHghrLxXMdjrkWLmYPOOUDjFlAK5bHXog26Xm6yZOcZajmFxa+WXLuy
aiQWeq/Nboo6fEfeK5omdh/flQMt3GmNHpzoWwDhXV6ZXpp8WFh4dN2oR3nioFfqRv2y6avRVTSQ
t5Qo9kfBhlePdRO6LQZ9C6TbM1JtlUKfr+FbKCzhIaQifCu7BGW3Lah6NDvkvPWIDnbNcrB+TTy5
U/MU7LRqcmY2uRdrmFdXVWgoAgtQ1FmNxhFofFYpPIvEySVC3RMzn3u10WzNQME/z571KHoDsiB0
ygBXYPqzT55NlLiLS+i2JXbC50e8VaFUalsxXg8AbGpTBxyDCTnvQcFcqoV2f28T6zmmj3hIXy46
GMcH9Pm44gTm8Fi08ejVbYuXFH8EDdOGJinYtuZqV7ep3bRzjnj7NA/DTyNQd6GujTZPz2Z02UiI
32TiRiMt8TUVRU7L2JelfllmoQN2nNtmQMPVyrdWZv4q2buCSJNUGJREloxD6RTBBlqF7mJOmV9P
81ummLd10C3OND5AGwKdAWBS1PCKl5WjZ2jUFMktT8LlrNeb7FxN8ZyIa2W5UCrLuJhJvWEQAkA7
79fE1MZdYpQQxyqndsqUc9TVf5J0Up0OX327oDlrhhAyb8hYnwUh4X4WJr0/mKh+tA15VZf2qowD
pC/qguZ1paC+vwBYhOe7QxR0P5c0GHZKo+OcoD7H2vg10dRzwJ0AnDV9PLVxMwToCE3jdFPnmJiz
8nujmxCs21st0mLgEepz2teNE6rQgpir9zLJ0cIHJLs1pytUBhRbSa3zoCGQbaD8iRdraB9eqsLY
zhp6/GE6ErucuvialJlxr3Xh+Aa02nBnRONjGeG9E0Myxh6Al9mNpIM8XYlUp8q7s9asZtvsV6gt
z7HBCxzypkNFb7gN1PISeKpx3+T9ddyhv7Fm7KCmvUM/BuUldURnW0H6aRfhADx3edOX5g6EHNDB
ziNgfbpnjC34LAHPQEk3rKHjEzW68j0P8VYp6ugmLSA0by2dwvFGnPi+Ybj1STxcRgDgoeJo7PUJ
AT4orzW8DBG9NOxF7H7SVKiQgUvWqxE2hzLN8PSKrOQly8dmG1l5e65rpYYhyOi8A8F+ApWms9hi
91qRJ6i4mMhC+9YmSZZvaWlA7HDSrI1m8pUWrAG2gjUKCuuKvwQ6OpzjhucBSreReYdH+AR4aZ1C
pI+9GgR9gjBmsWeGGjqepRW5hZZTJ6j54EXop6Y2MWfdGbKivVSROW0LHemCPVID8cqcULbgNRAK
hQI6RG1gF3j+jTaLDeQ1AJshpYa6Cym8nk1nmdLdATJzmXZja/N2eCNBG1/03XS9BGjXFrF5pwHU
ehWBcvhqKdAjj3UTaApAutC+6b1ZC59AS+8FeecjIv7E0xNF5GB4DC0U5sPkvVSzxisy1FlHoL1A
yDa/ZiPnjomUzKNKVGyaGA25vOc3QOVYKHQEtU2n6awu6HmyjL4Wx7lPDXOwFTVpAJ/KgeVRDOge
okxpxT+zLMSEN0ksR4lR/2hojyJ8VTFnBMGKn8TNvUaym8Ea3kIaexUtN6aW6g5oFok3LuHgDjkC
LWf9/TBEcG8IG5fmSuOWtLlW1WDHrLnxy5yFfoiDc86j+C3GOK/NlND01RjPiU4PgPRqe8MBI8QD
KeYf7Whe5tb8o6ysAS9OcFSkPc70kGvEjubCsiHTDY4p1pmbpjVDVIsS6C93uCgAp3giOS7mkjSv
0RQ99AnMW2ipecVo7UFoB9JOqDje9KwCjh4wQxuwTvDJF/obL/DsbNehvMW45G13oxVKfREmpuV0
DUoEBAkz/vMb4HqvoJJ7aCdKtwnjZ0PV3GWotjilVnVo5c9nAO7tAGs908dyl/f5uV7E5zRrB78K
eO0tapl6y4BCKWDPFyokmZBmxM9lFCbOnAJFSBrQIvQTYFcqe5m66h7EDx/A13VIgi3Ujbqf01iV
1Vk+tIWauFZihtYNfukyMuCnM5ZOqJiU6NhfdqWiIDMgCkq/gIQguzLJrwzToXh8/A8YczLSJwZF
+1Uvrhmdb9F3eyUV+vZUN+4n3ayuUqW+YSp/RMJGvFwDIDJvalQp54yjZwVEb6/U0XmZK2d6C81o
bUFhLtetiwlDH6FSrfVSKBAgv3bjqrtuQ/RCKrQlEDz7HySjuR2HLSJolfyANtUZvi+6pLG6j8op
dtDJ+9lGSowLrNO9EHVpJzSb8cUMigoJcFaFpYMdi+B2Gl8vgy8LIw9aBQhfNmIgQUkBftVBlVLc
gU9eMtyxQse/znb8O1ghTvqULfRHmwAt9AzQtAzbeMpuTB0PfSgpWNsK8JnveSWMQHR9q6jFOgIB
+JpdossSJLkToG76PTPrxz0YgqjqzGQojmFABsw8OW64BahbPnyctiJDswsjEGo5l2bfAs1usds5
u6y1xA35bdtN7vfsCAMQ+cxJaJH1o6HnpBUZis6mQ/J7YE4k3+2T5OnUfhBGDVqAV7RubjFxyuMr
0uXOSKpN3eU1smg8soih3lKo8C7JcpvW/Q+DTz5C51s1dhV4T3ENhzUys3oDrPr52ELiZKzuqrwA
Nw1/OP1RZOdDmFYgYxz3UKvDAcejHc9k0EEGtgnc4mkzkjUWybdGEnZ6pWMnVegZEKSzGUCdYP2P
ZJ9e4s/nyhxsWd2oJq3Q4U+K6eWFNW6DflqVPJ52R2ZFiCp1OwOah3YERF+BECp+jFbmk8r45kcT
hqmMBOB6yvHRguA6aK4H0oEM+1c8v5925vgY3L/BSxOCyUqKZuYzzFgxOnboQdMUeK7uV8KJkzST
xKnPpT5xNkQeLj1Cs5GtXpE9ejCK/qgbSFeZgawW7L/QhNl03oR/ooW2WBUUhX6oqFV8SmDJWO9l
u1KIPHpCU1DMYrPUwP0ELHLn5RLjD3YUya4hmSUh9sxB2cbWOtSszsxtTbymtM7BMwQDBPenV1Nm
SQg9VaVorb4eaBN4ZgqQtdKEngHtpiaSrKRs3wihIwXNRh+sE9SAGToKfEn19xprGZO7VLZHJQdO
FwaPgUfUmRHBK0xw2daaaiS3KxLl9LeTWRFGNGkdUJRu4JExQzM7TOy4bJ0llJELSZZIF6IHm9Iy
GVf2LIJ2dZo/AjBsT9VZLGPpktkR4gdQAepkWnCnVvdz9GxOs82qGPgxGRWhzJAQQVBPS4t5TUcG
djspKFLwCJUHoKFJJmGPkey5zyHHg/DO634xBxMuzSkQTdY2Vz4W9hyH1+Mi0SCQpHT66vOBpTTN
hshkWKTECjDZdcPYr0C7SwD20DtQFLZPp7feUcdQZ+JgB0eK/smTfmCuM5gFMoyVzFONfcjW4AFS
2wUIHazSACr1b4LEb2vidYxq0jAOBOOP/RS6S3cf9pVHyV3OJXYkXom3MSusdMhieKUVKGMAmV2P
u4AY4AwEtXtYu6e/4dHje+CVcK4MrS5rZX2sWNEtTa8jPE0b9L++Z0Q4VKwtGmMBuAGEDh8KqgC6
igoggJOnrawn5ssleeDK+vOD7TClY5PiYYoZ55jdK2OwredRsjayr7X+/MAEzbtKVVqYyMtfiY4S
FkdTz/ymEeEUqVmtBEUOI0b5Y2kjwKo2QBBJPtbR8HPwsdZdeOBJFaI8u3Asycwx/wlJawwE2EtU
o5OyO70ssm8mXK5piTHPKMa5GQH2YUDXrXRMQfU3RMXswCHxZh179OZW3mq2XLfLjRb/qKMzPvw6
7Yxkj4l3qtahC66tiVhs3LfBqz7J6AYk66KL1yk6OUlrYF0U670fuE3L17Xeje6b5EzKDAkHP0+A
nDVzhJnKeOxGTO6V6Nxso4B/b/l14eznmJJv1M9TyR/G6M4AMXpf1pLdLNljunD0gbluMX+EIzNR
1EgSdCdDpFbW3xCLHewx8SZtjTRVspWDvUH2QTAkFg6jnUYv39tjwvnHdG2XNpDfQN77GLDGrjEY
ctqCbO2Fw9+MqIWgCYynGFoeM0MLpv3RqFuCwuFpQ5K7TBfOvhpMRjiOMIQuNv+oAQPD0F2RQSSm
l3w02Q4Qjj8D0zJfLFhagFJNIjAvaG6Pd9lpfyQfTmQ/6VjVFCZ6+IAKvMeYgJ3jjVEmzlQoEkMS
d6gQBgBOgMqMiZ2mzk9TBfU7DlljKR22zB0hBsQhp2gWwUrBImdEQ3NsX0CIZZux/k1/hChgKQCk
aitfddIlLoswXoASA60VSRyQOSTEAbSGWq1fmaTRd23Ki0LFfF15M/HH722DdfUOLk+MDSRDvPJN
tsoTn3PMFl0nNWApUjUVmT/rzw8MFSb4b5aVc4ktH3oCkI762HUPSzl/LyCITMuAPo9zksIOEMiY
I37WkAKq6gvV52/uAyEgQPosTY2VVq4O7nqGuTAMP1pRLLEi+2xCMFAK8p9gEJizS9PHWv0gGPlJ
pCmn5JiKPMt9p6mlsobqIvhRY/Vx09kZANrf2m4izzLoETTghmEF89NVWtlW8T4CCEvaUWJI5o4Q
D1i1mHmiY3Uo+I/L/lWbIjcL7057IzOi/7mnw7BF0zTEGVXVwW1Q3q3Jr7Qz/O9ZESJBQdg0Fj1c
6dDRYoHhLuQqaL4Zb5gQCMCVOeTFiJWZgXxe9NKp6veiPqOAmp12Z92xJ942TAgEdVGRZbGQFrLq
pskfsqTzTFo7sQaR8Rrd8vQM47OS17xsoYQsAXwiFrgC4FwJ7q0me6ktqE9y2avtaIqgYzrDwCia
ybhw0w3FiGGYYd0O7Cdt6H5a4NJ027aNN6X97vRnPOrSgTFhgxcV0+augkttDUBuCbAS3iStxf9m
8x2YEba4OurcCFYzAUDWpvEYJKVfpy+nfTka5A6MCDs81KHwbM6rL/wyhBAyeq+5igmlvwrZUN9j
q6KrQaiw9cCSl8bTmooUbeKQdWZfW2wQnEp2+Ge/78sWP7AjbDeTxSlqLAVoDHdLaQOqFm7bTeDG
TsL82S19ZWf+za13YFG4jCKjDKlRr28t4FizBwtv0la5CMGScHql1HUpTrkm3EdtaaRJvIo/rupX
9fRW78O96UWXbHEwGw7VQjuUSrkfP1f/Lpt4NcVtVFNwkOB9h6r5hDFtEEnYSTMDLXU9qw+nPTx+
rn4bEw4xWuZ6qkfg78r0R4aRmA6TDMn792wIZxf4l+IfmrxF2dMoBpYAjApR7p22cvxU/fZEOLpd
iG50UeKBbyUcJcweTyMgGY1LiobKaUuybyacX1JUaTh0OL99E/t0nVdK0/ZqnsntaTsyj9a/4yCH
rOdBQYzFRkgYCK7aPcdk2xL/1NTGOW1ItuOEQNEVKQNx1ZrbTa+GgrmangMA+5TzWx1o5NO2Puna
ThwpJkSL3Cri1Kxwdg21PKMYswlI45upcpFUMdYreEmDdlNU5gNIdGSXscxRIW6kGAXT6JqVl9nH
UF1xMOUk02vQ7iKpHvv6q065KUSOqQQhgKl/Rg79PfpZnc8eYJp75RIO++NzdGvt+Ta7Ce9kKnqS
3WkIzSOTVcZAS+zOGN2PEiNnCeCvkECUrKPMjBA4OKRMS2Utd41NiSh10xkVRlH+qkf1O9Ab2p9H
oFP1al6w711Gyn0OYq3K0M8XMDOc3pSSk2YIsWMae1DvjDAT1o9Jszfbj4TeaBgKOW1G9s2EwFEO
aOwZ66sd+hdOZLy1QOXFrSS7kBlZf34QNfoqS9ugxMLEnIPaJNuACw2cOtHutC+yTybEjIXxZKxX
qFGECdYedOk5+9GBowvY0e8ZEuJFFoCQUVmVKHL9fgEL0cIvU1DCLcBjnTYk+3BCcAB21sqaBIZU
yJ/0IOZoG4bRLlkjWWZGDAwYgO3ytaUSxkgqjCe1WJxx+jjti2R1TCEItMYyVTEov5DHxmgSgLiA
v+n0niWywqrMkBAGFKrOqrZSiw4xpjoxhqtFDxYQuVogk8ORpGKmEAqmJFKTbK0QqaAaMZfkjHf6
8+mvJlkaUwgDFCSjCZgEUUyJljPNijzAOLcQ4bk9bUZyC5lCGBiyXgu09V7v6XPcJOCIy0F6mLq0
eAUv3Pd2taj6XASznis1EjxMmNtJjJk0YArimHqnfZLtg/XnB1EnpkpjhatyR8cml7aPK4XNbL4T
9jdksL8vBFOIBrMJojjAcVHHBVpGGy/0LoOy2K6VCUrJ1kgIBgXps3ksIBfD2A86XDXFS6ht+2jl
uPirxtGBS0JA0Ou8x/WzMvWO0FKdroGkdzRAa2Ojcb+1SFyMClOojkBiAy2jUi+f7onxw7ByTM/P
kvtU8vW+lAbqYaANhiLcOL4AwY899B14/H6M6UOb/VUf/Pfn40Jc4EZjLvFaAY0TjIh2r3gH2M10
f/rLyRwSIkNKUGD7RGJYig8eo00OmsDc8Cw93mWaf9rW8aNkcGiq6hY6n8LWm6q+7uJVM2geoPM9
ISEJ3IGeJYATnzZ0PNz9NiRsvKbCHGljYOOlMyDWIIkD+7UTVI0kNEjMiPCLDPO3Afi3ceENQKAu
vWvOlYt98D1vRPSFkfeKGRkwM2OwqAYdbY9OYjXIpImPrg6jxOAG4aDWEgIQyfIOvM5AyphAcs/G
pUE+OD3Xmru/WJsDM8ImiHreJEMPbzSMP+bsqdAmB2OXkm8mc0bYAbh4FN4De+iG1eWkgswr9mh9
pYNA6rQ3Ejti4JmMRVPyFYxs5i/68m6BWB48Y7Yyh5LAs/7BX15dvz+bGHimOk+bDMzYrm50XpuA
bwQYX5DhjBtwcwCeDFqvSvINj27vA5PanzffBDY7Hq033zrq3cKYNVDM/OUSz2RmhAgUYBaNLn2E
Cr8OUkCMHLk1ciw0sIrt6bX6lLY49Q2F9IR3Vl7Tbi0J7doF+IW3qHgtXMzPQGgeYhXATXv/FL5k
3RKZi+vPD3KImSTAyq6w6agnL2Bi3uVKdxHRQfIl16Nzyr91sx6YsZIGA1UtviQGJ6kPrrruTMOs
yUM+GMEuAkffXsd41LYjUyX7tOsinTItBI8W9fI6qcO1cmTPnuGEuvEIDLDTv2NiDAOixqPiymql
sq8qRJImakBpE8Im5hOna4xVGf4Up9NVOzayJvu6M0T3DAt0XDoAqpYmapngR3E5QyLM1Xrumpnq
0UDS2ThaazagUAlZWWKZCMF/Lh7BXBBmJUKCWrPqMx9aNq7pheeTQ/3cN68VX3IY1tMrumSqmqrp
lEDvXgwoLVdUNNeCBQVg1acOKIlzG8Spn+ZWYRPJ3jwWvw7NCcGkaygpMImK0cENiJI3w1bfQF7U
N3en3ZKZEYJJqS49TTNrcfPoBjhjzHLWmMT4oZbXBr+NQasWdVJFmGP78NA1IayYfIgm1ioLtFPD
7XBVXsyY0c9s4hfevAW9/UeyKS5k3/MzWfq6fpjSwo7EzKUo6MC0kcasAWvo6IDr1m0dI3HzByD1
bH5u3TQ2ONXO2q3ic36vm+dS88cuPoBc0eM1TI3p4vZJDV4OpGQL1nN+ZH7lq9vgutm2/uhjBnU/
bKJ9ttH/5ko6tCrsooqYNa2IvrhTU7sGx1gWsskeTdvTu+hrKRdpEMjeLOhLMB0DrcJhNBcdlIdD
PeEwBptyXzq50/vVZbeRqfRJLa0b+iBm867oRq7Aklpa/KXpOfcxPw2MiGqCfUtF92mbpla1g5Zf
4k2zslxq5VR/nPb3y2Ku7prIyk0CgDI3BHeXOohaXSEQkbCg2he35Rsr9BceppBrysvNaWNfXhyC
McFjjCZD06JRJ1cDIVwK+vECSgbaO4bBwUVqSox9vfNXa1xTTZ1A/1cTlc8TOsVKZMHa6HAGskoQ
5dkWKL5yb733By8GyUrogPVT2u36qqksmBYctXrNUMAdNkHwsX6j3rR9B1vPO9jUHHlr7Ws/709j
Igq0CjIImFSg8Qhe+QZTnZe1E/mxgzcJZnBgsnBkIeBLqBUsCgUyqx4peALhHt00OwhgbPQNiKG2
0hPy5aIS7Ahnfo7MPEbVd11B4nT3BSaLesSY2QX1uMOuT29O9eju/L1fRGwodEHmCu/7CcG8Owfx
WX9bmk7mKl5njy4ol1xQybVucNZIQ8GXa2T109IoJ5ah6rom+km7ZDIrHUwdk7bRshbUvcQBmZ/E
wWNmVhPIMHRc/EzYlXk+gSLDSGbsSgQdiLNtcy/YDTgKurbB9JbLHPT+biVWjy0iB0GXwU0GwTJD
2CwtpG5QNoFgZ+sZy3ZtoysehrQ+SGxXt6g/bSX21t/3x+2Ij8nX1IbiduLgIxfCapiqQ8fjGVMR
NZqySkeze4ybmy5V4LrahIrXKGCmyGOl8pQ4zx7mALPSLTCBsqfol9xxXVdT5QZTVa5r4kUdgj6L
Bxp2lAqmy5yNZ9gFkuTquInf8VvYOtBwCExTWcCFC9nanCxXFfhM/uKLHt4RQmZlgq4N2sJwIzWa
YUuTLtu2cTsBEb4M5zF0I15GxPU9GEvyDerAGAyNFRD1xr2VPH3zTxESrq4lUw7F5smdkfosrmqH
e21nbgqv2LDdaVuym3E9TQfXs0EbZWoX3IykpncVlGKwSzbgtXKU7r+t/35uk99ruP4lB5bCZdXn
KrGGI6siJ13q56FVwOdUIwUBldxpt2QbZo2CB8a0IVUbioFRgKCNVwtUBW0iK1gcC6SIMEDoGFAl
0A3Bn0RR+95SlcnloJJ7rI1wcFi7vJm1quxorYf7WqHkL9wCLRfRCFuLfyIWulfV2SosnPo0MECM
nvllJ7HweVq/BJYDE0IgK3ME1TZIcfvs423+GrmdDa00Z7moNtHm9CIdvdMP3RGOtd6BjStfbaWg
Q/XQtrMhclM6UOmza+hROJDwkt7qx40ywi0NInuMmdafWwNcIlYP8YnZ7Vzwgvo5aOINYJ46m1r2
+hQNEkcpfdktv8bjL5/1t1WxjmZAO5OkA1Yu1q5U6yVGzwBCDxY4DcEJUnb+6S/7OQt9ypywilEf
g+6/hpNgAFavzB5UM35wEV/y0Q1uODvLds2OeokLhsvzHDQDYO+pAJtLtpPHnNSXiToevZMPvBcW
eki1OoeuFO7e8bkFFqAMz+oock87fezM85UMkFMLuTAToma7sDItoFzlKnNvngc1qJiVcmz+6zrG
evMemBEi5qjnS0b4jNDiLf7s6W7s5RvLaf01QDcX0cVpr45m2Yf2hDij1to46xWEmcieflAn9dAF
BHOdW0JqAcSgDijPTls8vlV/f0chdrZqFg/1DAdBWAMKTFAOVqCrCRjZdmUILd1hA4E+iZcym0I6
Y4ao2asgQXWNEFqNLR+HPYjrINdD9dGwVdJoOvDeiuIDatTJVlRmXIgIJSTpMOoMh1sPejSbyc9v
AVzH2RivyV3nEdc4U9zeKTayxvjntOzXY/rvpxYRP1MFRsmJwjLZZLvuvL4cNxpoh70WkdAPXCga
vmNmA0xJ41VzkV2ossfAune+2DegIkaozkGsJnhOB05Dq4TGQLLrditPRK+Nrrq1vAkhP4LQBajP
GHUwT+Y0IOF3ZFFRPf0HmEToa4KaSplzgj+Abrpd7C3ETptzNn/UG8ubfdQK5x1HCh1BIsuVBaXj
N8G/3ptECJKGbiSM1SOYIV0oB3z0mz7cp87kaH636VsnBi/6RlbTlTksRELIjgxNuNpcNLAxjr+q
7DLHIFA3SA6UzI6QzbbZwrI5h50OPJtpuqkJWqwr0a4kqzseng4+ohh1k9lMFP1zBcfHyi83nY0D
+6Hh7Rq6XBKavhaR1+B7YE0IvgQMypVlwhq0p9lt9ALaAzvdtG5VPy4eZN/kFtcF+b+PCOpHf6YL
o26FukphsXGNxjb9ZWu4yiuuUTt3561se0gdFIJvX5Q1CK+wbsbF4jf3mKtzQR8GClEbky6O4so6
N0frR4dfVIi8xOIJSSJE3rX6MAQPJpbQQJncaLdV7qoOcyKvB6HLd1dSCD1Wm7MGoN816Or+dJ96
JUXI9UAft7YDIDqL6ur96YvtaIJgcGJqOmcmFR+q45KC+DpDAaKFJLDL2QBl0QaMXp172s6xRTQ5
Z4irBlXRUhGiGqedOYwWG+EbCEMNUOJfDdFlhsJO41F/rCpkttJQeuQW+8OoEM2KnPYEmjSjW0YQ
W2bLtjrHbeaskdSsUNxRNUy1guz+F8+vjKsJncDKabenPT+a55loI1EduA6VCovaWKiNkBKvyTZr
7rTkuinAbsxvThs5Gtp+GxG/rpl2UEqmMKJa5XwRgZtPXW4wzVJsh6WSbBmJQ+IYGKjjtG4Bfa7L
IXBZK1BQASNzL7mGj+7LA4eEO2FIumYiGYyY5Qs3QRMsRVgcf9VxlauoFKEXZgnXAYjLRnUw+snF
TR9s2DbYPVG7QL1f1p86fh8cWFqdPXh5B03fKxr4l5GuZj/LfeTmDsULMn6BmM7flaD5gTXhPmBl
o+WkgjW6CbfgD0187kISwI7OIFUDghJZ1FoP0ZfbgDONaRqjeEEK4TlB+Yto/9x22XXuDdv3dKf5
dBv6surz0Z13YEmIy4FqhBR4SdS7+7emAz3SGECqQVr1Whf+lEPCiZ3AeVx06/W2dknj0I6caQuq
bUBPPfNjLTjNMseORUcUL/79hmLSy0mRgN4YV9xaoEVj1gUDNmaOFHtNOleTuaz3vDrx1Um0fdb+
iGmIAKMuKhSmhu0/WWa76bajH22JNATLzAjnWI963Uyz/5gp/G67Rvv/R+336JpZ6GxDOFtDO0vY
Gp2WqFWzJs3/fMDYi+6sW4gXfLa2DVBXS3b9J2XAl+9nMUyiqaYBGk7hagH5Tt0HKnKEgrF4S4C+
2I1GTy5VszV2QwW+XIih35Pe6B1lNOL9ODDQa81luoUE8JsSjN3lWGsP6RLeYuktW59L47JoANQe
qxY9o7yCerCSELvuDeqwwlQ3vA8e8WBJQf8Lnu+SM8UxOugRW2r8Hs9KtKOpDhG6sv7VJTT3Isx7
ufOkkX1U4aJL0l7dMtaT/emr5+ihPPgQwgqPRgH1shrvNU60GWS0leppAd3UIURNT1s6eiccWFr3
wEEY5XMUQF4AxQxLzW9UWl53UOo9beJoK4hb6LCD0xV1TE2wUYwlBul72Igyf60zt46+je5y1N+G
j9E1/Pp8zakjT5b7HclUDItA5XvdwiqxhKANBZPc7KFc4VLTfElHP6uT15njwQVeVZdA7Yelsif+
sYU7NClk8ZXFszZa74l8ttd2XuFDxSfx3mekm93GcpXzSvrUO7aEhzaFu8Jqs7xqFriJNrOjZL/S
MPElK7juN/FggmcTnXxCmYHc6s9dkhIMORiziRWE2KPb3Fd+6MUOT30227guNrK209GVO7AnBIIR
sifL2PHJZfmQgmJXic4VopSPWVY3iw1qachyjZMaeENaD5I1PPI5TW6hxYZ+l6USEQ6PJqmihz3F
y6spH1reXoEy97/mx6UENhjVOL7mmsX++T0zNa4ClsFG3wPgUfZba4ZuQA9F2ri6rCbIBgT6L8ka
rr/z1BoKMWWaINPBB6wh+Ov9yPBSL/LXxn0dbaD26Y5SpNLRFA0f0lDxMXXNElvA0VAEemyytQWs
+4WrngWu5UD+a0e3ljtJkttj2fqhsXVZDwJZMZsK2KNhTEnMs3EynCS8b5rGyfNWchrW8/TlQ+Ld
wRhaI3h4CZtzHvpIrzQ0ZHLAyZWo9NOUho4eJC9arjqrpuTplZPZExYOZbsRYBMLKiXqeN9AQ9KO
2pyDaktHYaeCuGMma6EdTeOxXv+6KOzPNq01hdK156RHW3BY7vONXkAiqv9RBpEThDoUc7wx0lae
/u1pb4+u44FpYR2jJVGhKYCjnymvYXsdQ7pqrl+CTFK3Or459ZWYAF1tXADC5WB10Nr7X9Kua7lu
XNl+EatIgvGVYXMHbSUr2S8s2/Iw58yvvwvyKYuCcDbm+jzYnilVqQmg0d3osJaOnmmP3Ng3yR7V
e7wfGnBNeqAFcUX5Fq5f2Eijq95o5yRFUW3EqLTKdm9da7ClTjFX7d4eahJc3kCuKJTu0MtGDKSM
GFvdakOZpSGyD1rxnIwPNv5e7i+LeGvI/3QFEKAZ6FcDe9JbsmeznMJY1IZkeEn2yGhq5Bie8Y9P
q8fSI7igzdglrrUrHmgLRAXe2cgRbSg3ukcb6Z9PYHZUIhNFZ8cnxIfyAOYG2jl3op06ow/UHrFL
4urlRh7jZUEDgIyZBXmt/VjHDUiQNCeVdbDoEe/y7vIPEPRYNk4QUTejmR3Y2NR2gK7YI4qUXarc
pFXlxgtmDi8L4gZmtvYuidnDcEzzMaftar1nBasHj+DFoVegqSvaY4DS/tYccBmCGCTD4Z6IehA/
d14iyboVz2xpo9dgN6M9AehlCcoHEHoWfhNkwfT1pzl6yy5Eu1V8N5H9nagizPHxHyQzL5upj8CK
GtMmrzoNlEa/WWzoqGB3qV3+fEned5d98mpIU1WAnMXyyE6/Wve67EZXy46gm1UHl9uDQB5fQ//I
s5mLH5JCtSTaWPKWDTyPXrTPd9AgSgtWoe6MnqSrFqShN6J3G7fAgfZZ20R3oGIgPvxo3XoQDJZt
BpsNAiIUtR0VwUUSuTGEmoHiD5L3L1Ik3OVuhDJuGCza5ZircItxeK4P9e5QubYrD46THUpkXVHW
T31xWZ/rjDdSGWfcrBEx89CAM24AlxLVDaAva1QT6ytpbXfjYDwKTpXu3Sct2ghkXPHYJBNyXdhb
E8w1QWha+R7pBx2MtADFxWO2uLLnBPzWxTivnjrjmdsXbSh4j3Lui4knBhBp0OEOmmnGJOXDPKJX
KMMBL/kpBHF6U+ul4L5wzN4HGYwxSpa2XGYqI86Vc9Li0hB7X6bEv7yhHLWBGMARqRpYsWzWdXVL
qKxpGKGsTqzloJql6sXdkr0SAIPcrmDdGQUCOW8ZTOkR04SzVNG/xuydXRgSUhD95LWAsPBWAOQn
xZ5I4U+MosWONUw/22b8dnmRHC01DQTeSNxYMtqvGdNjJaSyTZDUeUmWzfBTFghXyAiOdEtq52dt
rMNTQ9IkuCyV14Nt4nmPJ41lKgpqvR/tQLtmWmdqCchqm/OgrdPZ1k9zpYILqwNduGrtx/agZilo
IkVIU7xwzkRrsi4j92zR9rqPotVmBbkm6MSQoI1vMQG+r587T0b6LT5O4uoZx7R/kMb4j0iatbD+
La24LnfzfjyuLnVXNUpnIvPKuxjbpTGHidwTKe0BSytA35cvV6vuhZ1IS3nx1HZJrPfIdVnSSf+2
gdMTXZLmdd7gYVIH9Rv7IMrN8CzKZlE2Y73REWAD8wziWvV2zhMkLjLz/43ZQV/ZsiHj8UmHZNlB
zD4xjKxKoslbM/WuTTHQkT9IhbEHMZ8gkuKtZiuJ0YfCVus1ppLSBcAG80sU5QIrwlMCS1FtNL/a
dKqU2S/wdoH6tZdGcF9Y4H3rHrPBPlZyLzD0PFeOy6NBFIhIaevax3s0AcwKtJ3ozgB7KSrf+XDE
8K+PmGxXYpw+Aywq3keJcASN16DxQS7jV8M4nzJZhtzOV3bTt+pegqnwaRF8BW3zEOSrX6EOXv4U
1jO5Z7dZMWO01pgUeR8jF0ML06B5lRRafm9QnEbSrk293/Vw0aXmGqztRtPP2jyh7BKdzBkwEDyg
4sh4Uwf1jr5eQCg3Y6X/Il7i+aGtQNYPwfJbtoEd1nQHI660B6k6qj5Gu/aUP1h2hh148Zz1V/Y1
E7YlckoWH46Xce5pOg3AuIdw2u257tv9sjN24k5P0VkyXkDuu2JcTYjJpuxWRm9nGdeiG8JfioX5
AgNe/dNNrOQ4stZQpprartdJHLtD+GU04dYRbtMekaTpvLE62Qawq25m8B2+XRlh4Y73esOevn8I
c2WmOjQK3Vwmj/QoZd1aaKpUQZsLRD3Mja6w30lz1rT7SAfOxk71xIf6Rk3DxKYfvoC5OnMLtCyw
koO41NgTDbyePjhdXVB63lffJadDiS+6Ur+OrrxbHtJ7c3Er+6ZLrxSXKrjIo3A92HY/mBu1VnId
FRYOBusFeTzaWQ6YjnATN0d1kVot4RHw8iAfNoC5Uzmp4pKUEIlcHOjhByhDMVkesp3I+zdemztW
fF+YoBRG++1UAe4fpM0uWoLR7CLKiPACW5SoDUtDo7huswktK+oxiJEqE2BcuuwkpTN44LvVBM8t
ZttHOVYEeXJejLlpPmFxhdFXYwyNAru5NtX6iqFh+7qbZc3PelsDDWRYfF/rahU42rd5k08q997y
ojGetmyj1iCApECct/jWk9LvMTGFpu7q2nDn3ZoghTDvE7c4ZLe6CyDVYw+mJBJkt9IKqkP3r6aN
tu0wbCvKaOL84wzboIdZ5Qx1do3R5oM2VKLxfq5+2wpQOtE1j2os65oLMmI0Jqsw7xck17RBLAtG
F4y1fuT+m5TlG1wSu9XIqGOOCrPUKDQyW22NQy6THA8ykIhlTg/O0nMa5WpQG731ks3j4hjmLF1P
QxMdgJ0PTlplVk9mF7+26Rr5UQ7wmAY0FEfLjgy/14t+D17xLwoyobu0sJWgTuIIwC9WfFNjCDew
p/EVKVJya9fkG56DyMVOIK3QMN64U9d5AZKBlKCFHyQjugZE1LjuTWUHQs8WLfWLEQwlfmzFGmxg
2OBdbuN/2xKU59EwGq6xEjmYFq1z85aArWB4bAzMn6uF+SVOy3k3TVlx6NvwW56nSK43ZeNOMfpj
ex0lk0VqS3fq169dMaluGI6Dk9Ud0JqBaQSQobWPf6XN/KPu4v5YdoQkzkiA7K9LJtLXUWZODgFi
C+jHQWOZuGoMVLfWzr5LDXg5L7/BeN5pe2jMY0ECvVtYoDCB+9FjmJC2IAyHNhA1YPEcLQoEKloD
TB39V0yY2IJRbkwlXEMlCpdgaMlpQsO0wNXyYl4M8WP2TKGNXjZj0MuwQlAo4am+5Kqj6tcWILIB
0nF5w3hh0VYIY8KrVV+Noo7RmDIoPur5SbCW4Q4zNVCjSQdUR+MVEbB8Lkvl7t9maUw8FEehSlYT
SyPrdW7e5cvd//b7mUAIjkCXGwW/38iN/Zweklk0+SQ6HMY6rEbUhBFdQRs/kvyhr38m2V/0/FIU
hz8KwChz0S6xoaLYi2YyWJfeoQGyga4raw9EfnFu7/KhoNb9MSQPjaYBoB/EmQYg8gGtlIsxDnhe
831JQNj+KKMLbTQVTpBhnbXjdE+779fAeNV9MOLu1kc8tb12px8M/7I+8HLtm61Eeeij3ERO18qw
IFc+Lqsbu91jfdM8aqljeNaXDvg3V/axv8u+RDcwciISSr7r+nOQmswEisBp1aaigfRSm1xJV52l
fSRq5IWA98GQh6v0+SGvh2DOQ2eqrYNsqG4mfb28B5c1Fkr1cQvQmLhGRoyb3iPRVx0z1MFFl0Kk
QYwxSVbJ1kqqsOB4cqoGlCjCFkvRKhjLoaFuaVoDRJjz89p9idC6NIvoPLmB/VZLGfOBMLLUpQ5C
Oj+7Xq8yw9HBzucmex2PN+1WR0MiLbRhbqJxKYvNQ4PexPiuO0U70eyKaEtZO6OY6VxQxdWAAYy8
4aCJ8A8vewBkSz/qxRBqFRhSISGZHypFD/K62rfVk5xpV7F6mkIjuKyHorv4lkbdPP1jCQg1GVVE
8mV96Z7S2/HQ3yj72AtfCdDQD8tVbwB2pMdQDDryDwLp9K59Cuve7yKbSWpGgxQRwXJRu7Xc1Su9
6JgDpTyg5T7rhAEY0ctEoLJvqZDtegG6lsVUotarbkz7S4E3a4reIyIpjI3J7SUbpgVSOvlGTX+i
CyRRRPC8b9gBlzaPsSGIrDRpoNqYWS7Aac6tV48OBsncCrAxzlphiEIDYE14Qm3mTgpyvz6jQcMT
HCF/qQRzuZiEV0yZ/nyzocaamYaUzG+pnF5R3Oi+w2ubvjjnFW2TP5IhoAMV4lYzbtYKlb4/khnr
I41zVOX2NMF9RfquPaAjEj65TA+z30OeKEvG95bv4hg7RJRRixQVC7WT+ZdWFoW7NutLMYEWo59n
40qPGl+wt9QRfj7hd5GMvVHnRZ5BF4/2r7Oyo4/J0ek8mtxHPdMXJR85B2nJCjrrUDNBYY3tUFTk
EUShNh6PhaVjNEwdKvBOK8vBLlsRlCPHjuINp+q6rQN/SzaZwIMO5Q2ljbncctGvc5pdjZ4ubx3H
jn6QwIQYg9zUXUvsyVuaATYtxPSqC8ylNHVQmVYPbWuvj+sgWZGnNZmoos8zqpCOPii0DyPNqTPX
P511Y0ypFQc4zc8JDBOn/ib/0j4vX8m5fhqf6vvK054lT3kVAblzD3EjmbEJqVHYSxRKSJmvN0t9
Vcm3fS2geRWujrnxXdw2wH/A6tKD9DI/TMFwrs7jKX/OT/pd9tA9zNfGcx4Yj5oQlYt/rO8by1x5
RcmlpqaxW+f3V1rr5K/NsbyJY6ffN6kDTo3b5Wp4ADTO7CReLmp+o7+duY4fjpWxAGqJt6EZhpNn
hkjrkec0+jJIi1ONu8vKyxuR/SCIufdDu1RNV74ts3kyX7Qn8zk6Ro9onqBQ/MVtfAL2z7dpL99V
e9HstUiDmAiETK1kjAY0aFDvJnQSWNeViE/3bfbgwkay0xAgFO/HKHq7H6M3Xo2H4W44d2fpunwO
d/pZOc4+2kPuhy8tunkVQIHIgicv7xGAVJIB/CjYH0CdMTqcpIoVVyoSlJ1vAbuu8CNfjxzdt+Em
1R+2MOzgWjw0pSBxgDEtm+1KUeUUNBwzKizgEfYB1hVEtig45TVKYk3vMhirWo7TmisrCg4WvAWt
V6m1I38xAdVYB+KryPFNH6QxFlYNw2xIF0j7D9SgF3vRowK0qGKXnytBfpd78zZLYwwq6lMZYjYI
q+L6vGT1fmrbczv7cRg+XL57ooNiDKiN5kylinBQuZE4VvIrnyr3sgTuBdushVG9oZwzRUUhxDOy
xXCTVa39WDFsZ0Aa8/qyKE7I8uGMGHMJTszBNnMsprBtzKzkB61KTnZsF44xT4eEdIJ4nrs0pPwV
BZ3ImJphlgZs8DwrIqqBcub32Te7GoJy/YvgGo0k71KYVSXFJM2ShLtrht9r6YRMnK59ubxxvNj6
gwzG1EsAGsaYPFaCSci9qZWeap2NuP4ni3vXCocbtXw1ppuy+QIoXQcQde4CspS8c2Yd/wm48iWR
MT5Z7q0OZmVp168KkP6UYfIufyev7vbhOxlPEQKvUepX7EU7uGDkSu6HayNyQRjra4fGS6/1f7rX
+t5CG5wQjot7J3UDCV50SGMcgzE31ZIWc/x2DLPuIUZ0lTJ1BmN1TE20Sq5ebUQxtqZuFWIUtBGA
FvTiGoUsl9o32iWdNm75XfXWX+JeF64pMFBvUNBLi9IDs7e5MnV6nNcYGQiBBzT/mG1fcHrUbH3y
gxsJjK9tO722pAIS6tw1An23guvAT4LKdpadgnkSYECI3mvcrXwXybbWDOWihbOOwk1SgO1ZRk0B
QiXMWv5vS2OT8hJGEseaykF5Ygb0rfKQ7iTfKp1pp+2Sl0T4EOXaus3CGB3R1GgsZWAKoqVAuZHM
8kabzJs+mXdR3gTx0ggsBF+cic52DMWamOz8+Oxt+hlQdBbmHhHL+KatFSATVL8tY/2S5Gnk1Auq
Ppe3lHvfgMVgoNKBMYG3PNnmoY2cZT4tRolkG5AZgZSQHyNluIraWjSNwOnyBF7AuyDGvo5KV7cG
OHk8szf7f+pqiHf1hDHwuTS0k7a27b7tjNGzEAHcNytC7XYQEl5y1XTzDYz9rewwrOMK32CQB71+
HrKrSP5xeT9FIpjrXWhtN2oN9nOoraNuA1Z3To86nORlMVwrQmFnEfShzZOF3prnlTRRg5XEeXPS
M8nFk/FvIgoEJkSH01VtdkC7G4aGgvzPXjV9b2XM0ofBMr3+zTLeZTC7NWroMEwjDPbl9VcNyqAh
LXhZAv0Nn4zhZhWMMZzG2lyNqYfFMKwWIDjxbY4AZm/V453Rgsm966W9FKWijCv/KfAul32MRCuY
LVA1fctB+tU95t324UPvVAf5qgf+kSnYSL7a/dlIdq54WSK9jyoclpqHZNfI5VVc1rejNQ8CeyFc
GGOiurKFhbIhaUqeSXMwgmSfHfv9mO7V4isFGmoDEbwQd3Fwlui4RfcrooKPVjE11aioUzr+2RoH
QytBHrys91O1Pl7WFaoLn3RlI4fRRjlVgd2uYGlmiD+j4WTW4vdD5EzF4paAbkkwODKGqWhLaUxz
SS6jo3pudnmXzTT1sfiai5jPzVzlCJBjwHJfXiKvgRkY1X/2kgX/LXMjrnIZawSxAfp6s4BCSkyH
Xlg/5yVSP0hiIrlCUZsqGyFJC4yj5KQ/Iz9zRxfpuQjztCK0DIGOEEYt4TgTy46hIyY4Iuvvi5Y4
3fhLsHmCg2LHPTE30Ib1iiXpDoDUrzpM8qCH1I1P6l6k81y/TBEdARdPbIzyfNT5vGzrAtjXuNDp
pDjhGxdS3GvgXtLBM4cJFeO7YHHcsHEjke7wJhIAoqja2QUslnwcnmh/+fhsu3qQ3lMYw+FZCADC
jXU28piAIE+zqJp6yNOdFxyb6oBfwy3Os2P7yt1Kx+vQ6uRNezE+rWiljD1R0RBRRu2bZAQc/9BW
wvA1AbNH86CiA1cMD8AXaFoawcVDFER/vtnaksbHhYGwjr40gEv95gw0OIP+Gim3YP16+Sj5duxd
HKM75qCb+aLS9WlTHRRdrO2WhGRfu3owTIwuyvHqW4DXyBygIhs/zIb8VSsXbv/7NzDapGi5msUp
voFig6avdI+jX3SPwxfQDewLEQQDXdNnG/ouj9EmUxrlTs1x/wdUTpAFxJtxFoQS/8Wivctg9Mau
tUaTqI2hxzhc0+s/7ZpD6xS7SAiQww1cNhvIOCPgcmp13UEYmb70Okg/h2OqaYcq+i5J8j5vRfg1
vE7PDyfGeKFQrWQrLCFQPuqqh9fjle18o+OKEQhbE3S4Aln2RnGBIdjVAAT6qyfk+3pZWNd2nKzG
nnBHkBrw7Gy8mar5BPSxx8t3Q7CtLBmFMhTAMqFnmLYPnY3pdg1Ddct+6Pd21LpJ91fx52ZZjF8y
taVVljdwNiL5ZZe5JDEcwL44nfq1rmfXrv5iygz+HdMNtARmaAZz8wozJFEzF3jkgPt0bl6HYd9l
D5d3kZ8V3ghhrlusgCrBGCGEXgXADbvRsTxVBzrAIOLy5VeGMEWL4E+jr2Lm2tXyGCvagrcOnfqk
JEzdOroU2VhxwV3ihw7ttR4lB3OfZntchFOuPNNCZ8DRDW8TRWd5RI1CHdelzal8ZQfUhZ2ZurH+
RglBJyeiL/Uo5mzhecetUCZ60kLwkTc6hPYexlxXp3la/NLLd30MPNVf4JADKMLe2othDKl6sIZ0
K5hR2HAcVWMt0BMbKfVVOJpfl8W8mUpVVO/j+cStHMYnGomWmGDm/a1BFIx3PcWYpi2uKNfPcJIE
8rjmbSuPcYr1TOqhqCFvJY+Z3vlROd/ERu9KY+yTaniZ+qcqj1w5vFHQVJF2yamp2qchjINmRTJ2
vIvCPIilzpWKY7u+XL5PPKu0/TjmzupKtoLuAR+XE3THGSo4XWLXjBWnngAtWDRglhUk8bnObCuS
ucFpu6ZlGL3d4OQaLAvo7yD3E00QnsV9h8LdZ+6wpuhjmS//OW2Kj9QrbtM4oD/q7Kf5VBxjMICh
k7g40AgsMRJvEBoS0T1mPOpomaNaG/gGw9ih79sx0CZ4+Rh5gdd2TxkXOie6NucV9hRRgnkdgWfs
OAA1xTUjc7myDOOZYErBKxFlO5pm2T8uSxesj/Wg0hrVfaRifXY/O2hXdzGNFFwWwX39b1bIus8Z
DIbj2kMGtcXpz3yXBOZZ9w1HCtS9GrrC8qPATLDMpmGKsc0KjDVwNADWGt+GH7qftFuld7UfAJP+
myBvu0LGLun6TEg4QKAWkB3GlxsXXQAvqwsAL5QgFRGFvOjQGLOkKE1pltTOR+N9i6EeTc8FSsn1
1dsVMcZlSvVxrDJoZRO7NfqZwsNS4iEu7yov/yZMMIgOjLErbQVMZovesvSqeIr2JfLz4Pjuj7T7
tw7I10yg9dyy/3Z5jGmprcGqMb6BJ2TsVE/q4nRPKyaUoyf7ZQoKDJBg2hFUm16d7ckdbeISx67C
a8GYFqlriwxtJDSrkuyRn4JYxCfhTYKuscqTDqkoWueBDb8B0/wnKLEYU5PJRpybNQ41PUSg5SmC
GWxVrU/BaPFaB8rw/ToFSu20onYV3vzsVjJb66nHxih6VOnwTiC75QkkysHhZ/oE8kZnfhTXy0SO
iq35lGXbVKONvaUEa1RafioR+qEZD0xVuve/GTibCX+yxjQbtYO0/3Ae+ZHh1vvet48FGh6GfbgK
DA4/0ANqICafQepoM/eFxFOC2jnN5NfVSymRczPUpy4cTrI9LQ6p9Xz3V0u0AA5hazIAGxh7MBtT
Vg8hUks0dqep6ehI7n+npikWjigb8V8U5l0es8KiTVPQZEEeRgMfov0QVI8S7E/yoO0AJxBIB2Fq
iR/DvktkTEJc6qD7VCFRC4bG1SjkjptNjuFMIHDLvPwRLz1P1On4X4zAu1TGCNjJ2MZL+Z8sT3VP
30Q6wETtoL3+N/tKt+1zoP4ujrEAmP0yNZJjkToaL504yfeVhL7qLLrTe1OY++D7qT/S2OBCJXmV
JPQQaepT++dtcD11bAwgRq/ErwPw/opaY0WK8ynYUNM6SukxTm7zRInjojsLmMT1E1WcZLecRCUv
7iLRcIz2UQWtIIRxxo2ZZFJYwrT1UrdrSDc4spZbf3PhN0KY64fZkH7Ie5TnZ732beDpYcjYSZSf
QPpymkYRGDTRkpjLt8ppmii05BkBGMWPpzQ/G81iCV5XfN1XdHB8AjFQl9mhnyzKkMslDT0qZRce
MRh9qk+aYwfpnmY4VdHrhRtlbOQxZnrJ6xEDx2/yJr++pRlV+fZndXjrYQzMB4HJpL/u013biGOC
wrXsrVoOcWbSqTxM18mxcOVDcSBufRTPXAs3k1HD1cj7Roqh9y3ScOOBGhK6mdWB+P9qM7nmUlVR
SQaeHgCuGI3sdPBoKG/Q7OfuuLiIpHaNO8rg+FV/0oCpuvkXLJS8fgBlI5RRzGEtpDHUAZmrO5M/
HpKjiQExOsgp4mXjx78bSYw3SLKh6JREpt5gvBoQEq5Bc6BhUiR8PfB3UgcOEkIkGf3u0KNNoj+U
Uq3qVGQXi/RZ1b9U4TkvBE2L3AutvotgVkMsFLOVBMXCYkSNq+jqxEmjRSBEtA7GlWGk2ZizGuvI
49JrldAhaHsGuYX/N/dKRaISaT0MJLCvuwrzaiVMIczGcd0l++Rou2tAjhTYTEx5wn2db4Qxl3gh
cV2v5luZlUYhlFe6O4jpI3ijZRTH5s+imOsb2bWsp3RR+k12X9/WxGkPFHgwc6fUs16bn/S1XOxi
ZJmOobsE8ml8nM/qCZSEnmB/+ef4/in05xt9XPupzcAYDF8DyAz9SgZqXehFQfkPpQaRPN1rH0Vh
EFWNT6aSAFYHuMImhWr4KLKdum5eW5XmQMwdcm7OnOvoT65iNy4ndzXWwelJJVAk7jo3QplLYamx
AZgKXPEia4OiIGe7XX8YtgBzTCSFuRVKPg4SuI9QkhlBA7KmuR+pMUKvzHQvn5toD5nQblRbs9Ep
lmqujf4wmU46/ALlu6Ooo5PApzaPl+XxPc77/rFEIPI8K3I4QeBoO5hEL67BdgJSYPnQLm40Ql1B
31QKFsnPCW6EMinuak0kfW1xaPkVoDH33bf8J7r17w1vwMgw6HRBLzs3QKuVHbnGG1o0Jsg/TYwK
gXRSQYzMhBD5VBdKsUBRAWuH1o5V3dUkezRBwSoI+KjGf74R74IYu4Me16wsVB0TdVJ3jCLkWMP+
GSM1RyD8i+IiXocC4hRFBWkvuu1YyJIx6o001hE6oJUEGGfhofUHECyFoF0ThedcR0ThlgwAF8DY
MbPkfQ/+2qJEp9s4Lt2x623MrNexSEu4vchANvsjhtESPQoRldMEGQYRrxZf9ssd4PVuMzd34msV
qD/0XR76omkr0eoY7VhAmRfh0YO7HuvJTZUTy6usLtn9zcUDWKOq4syAxc6sTiNlbTUSNhHE33ji
dMH6TJ846gvNp5aPoiIr/6Jv5DHLSpRO7gCf/PsZZ76A1PnYPydAT6qAZIz0nIjRWCiQUf4lLKYo
Q63l7d1ovhiusv8tcHyi45RigdwbsFkh430zswmbYkaoTm6sQD5HR/nGDCJX24sDdb4F28iiJmbj
XgcyK1Zp4r04567ypUe0jjaWIYg929dXp3ixHlp/9cPT7zYPrFWkpdx2LsDl/dEfxtsWq2LaI4IN
2NAwmIJ53x/toD4Cd0BgrbnTY8DaBCmPYqloXGc0hyQyGcsR05Xjbh5RuVGC4dgDgJcmeJfb4SeQ
oCT1oUZmfkCunBKuiyIL3pXcfgGjSvYYr60FQktPwhwC8BTVWkRa8MbTwZrqrQhGecA6k8vrBBGN
tsu+q25yKkCpi368zsuvQXvujkcMW3nj2Q4qAA/jfTsG4lcEN/GhYp81QzZN9IAx/j/TSLxMdN5S
PmaJ267Gs4YxXc3D0arV1wVJLEoJKCp98BziRio7tI8GDPCClpCqmjHA8gw1MfYoyI9fjTUZRBEH
jcg+7fT7Et8ebZurk9ZNpxl5/DthoCq1VygHW3sieMjb6BJa5W/g6StCnxI3iOuRXK+CZncVqgxy
OWDWfry5plYNWt8kNImtkKvU2ocj8fVdF1iIPOrqtAzIc5GHXjn/3mthUYYX4qHjHmTvGBTEZBNj
OpDQ1nppbn7X9+l4/TjeLpoD0pFgPqb3vSuDsdkE1QNKwGdRs+R/UbB36YzZWNWBjIsGs9H8U30n
O8XLkQQ2KVdpAeUCRZbYfvCioO2CmRB9hFIPqQqRsQoz2Hu0EgUOXCSeW9+yAcvY/ruT5uUZtnKZ
oJ3I9SyREhutBZCN5too0AOasRTaYu79odwxuoVmEZmFkF4KtY0rBd7AvOnMERBdX5I9VSik3cLr
HhkVvXLQS+lFwjlQbo0EOYE/opnzJOo0m4VEE5dePqBuSfagAUONPViRMfoXSJvU1H66vTbyyyaF
I9ZZtBtQxaUxSF0Az9CNLRgR48r6kg1GZyFcmhcMBMr5PipiGfAixA5I1YROXGeGj9B0DXR5Kb7H
2aCPIh/F8/2U0QPTt2jTAT70x1ttlAQpyAWTiUBTusKlCsxr2p/b3Kp74WnztmAji+0KGlJlkSQV
shp/9HR4Ix8ds470XQ/qjiIpHEV9UDz12gpkTFY72/pYJRAIahY/t8I7Zap/VZbiXw5JeV52K4bx
81ZM2hWcG5i2NGXHUtuvUhQK3tHcjBzwIEwUJvBEgQp9PKd5aJDCsjFfuICtN9atHdHCfR01hZ9a
yoM9RfuptK/6vkanSBOd1TRvvcur5G7m5guYVU5yP5ZNgdk/MLL5uTJ8NWTrvtB6YfMYV00wVYo5
Q8xz4a30canqrA2JNvaTV68d0IWbLp2dUmqSfTwmxq1tldVuUIrxVOWmAlyVxoqOSoiUkbS0ja8P
4ILKzSFK/+aQZfTnEmw/aIAZY6yD2DW2Ce5viiAmNc5yVTmXN5iXbCPAR0ekqIGrlM0pR4oOiBGp
w2x1V9WOMjf3Makfcjt5WWLroEjpP1YrvwJZVYSTzvMzhIZN4J4ixGBNU0Ny06prbDjqjqajlxoQ
7rr20OrdQ2eawjo897rAiaP0gZYdnNHH85XiMFMkFHG90AgHr9fm+n4yI8xa9oPS9SdDS7Xbaehb
b0HTZuzTJ2DoqiYhqZeXzXAuAeibOqqRoWavq2EiGLvjhRnABgfMtYo/n2i4aj2edRwAEAmqWy16
QJkmkIqDZt8sSwxnL8SW4d6rtzICMhCgzmFu9pD0XYcaKKwHnkDOGvurh7HhI7FPP2Xb6Q7TDcWP
TzqB5eeK1aBSigLbZbDQKHm0qJNSQ5/r5KqLv0h5kBeC1ApXoTcimIPWl9hcyAxcoFZLr6dJtxwk
A1PfomdYaxnwb5t7FDWOfYE34OW79DZXwrpbgoYwxKm4T4DT+ahkSFvLiz1Q2WgGHR9it7qzT7lH
QreuvfQ5OVfu7BR7NGrjoUJxkdpA8mhbelM6+bmf3PRRPpkDivuiMRVeGE90cA+i8Efgy5nzjhKM
tI8ElnySD038j4IpJtQyr9Xlp50BzvDyPnCVGcAasFtgltMIsw0T6Za50rENc51LHqbrDK9brdYp
CyAZykmoY4i1OHThtLsslwfdDjwoAjsGtkXKrfFx/2W7DNu4wSVXotHt2ldLuwV/Je6UvU+1qzIz
keTe2XiWZkPkLtMarBqgs7U7GbNjY5IIfBc32tt8DvtQk5QqKUYJnwNQattZveKORnuLFfw7iCqe
idMwZGpYMHK40oyzkK0iGrosgg3JNFcbjad2Ue4v7zDPaG9FfArSx7nKVIgwQbc4GF9j0wrs6scs
idrxuS8fDXeJ4kjooM1kjjJCE0NfjXQx/vIPbameqvvQo6AGLcgtiuIud0VvPZ5xgm9AdA7+cvT4
0J9vnrogQpFLVW9gnPLuuZp3ea3cmSJeTt7d2AphXgCoo6G3OWlheBUSlM3NIL2OgJpcs3UHiF53
rKvD5SMTrYrRCrWyc2u14Vla9VXLn0LlKhbxPXG1AjznKHZC/WSD0Qqj65tZIxAxAw9JLmuvr1p3
zSPf7EQ5ev4V38hi9CLX1HioZhwS6pwuMPzcvPbyH+M+c+Mn3f892dCjZPh6eRdFctlnhJWu7QLw
KUCCeMpO6kAzn/jTHCytj2fjXgbgVGtexUj37ESmmxuFa+9LZnMgamiMfT9CtHykC+4eKV8tmhp8
9SSCf3obv2Q92FaW+vEOKOVgV2SBLEAM7Gi6Iy4dMwc2o4QG28hH5/m3KHOQh9gVmH2lCLjpilcU
EP0fky+ArACSze8MQeS1ohZcvk1A8IAsqm0R4D1//Lg+r8YUh4DnyJAGmbYEZZV4zar5Ztid1bAL
Bi3bW8DXcQoDkPdVSFwNwfxCilNrDK3Ay3HNLXrzkJvCA8lkmY1I1ieROtCtKsYqUKPV9rTFTB4F
ikd3/NOJGIDlg90FGzX7BJDiRu5LHZEaWbTMHaQ58YdKe8K0B1ryUvLL0lJfzkY0yw7hC/KumVcM
BfUyooCdZ7mQQaCofQR3nV2vWWTpaNU6mJzUY15qvpVXTpT/KOfVIcniKG0hcOe8mOVdIOpkH48b
b0+rNCYge9uohKvfDelaa9Yr0o7HsYwEvloki4mPJrJWPbJFeI3E6znt21/gUXsYVMOfkjJ0hjQW
yONZ5e3amHvWGZKJMAnywhyQ7JU8P1e1ujMzYLJf1h++IFMmqD5AWdmIe7HHuZdbExmg5GCDDRMt
0N46CXyMyrsLeIz+kUJ/vnGdaaiWakwgBch45S9awYm+G8chSBfi/eaTQV933KIlODpUB+mYxf9H
2nVsR64jyy/iObQguaUrJ29aUm942tJ7z6+fgPq92ywIU+jbs9BWWQATiURmZARk8f5Qzobvp79/
C92RzW8ZVOgBTAV6A+kVuY/vkn17W3wmd/VevpXujWO5on4pefbeuBNRW3MtQ2yMYPYNRGysTEE5
QXUMD5/Ji1fk+xhjMX0Qt1d+maQgUmmLqzZJUzdpjG73Fx95Y5i5FKOxS6dkgmGi10fFsj7Ja3MK
s/bLZTPchNZQ0EXGPKdG6xHnWxvaaZ329ETSqRI9CuTOyQNaOEUjaT1Rur7LBrnOu7HHBPzKgDx6
B5JyL0kAJlUGDA0PR3NtBe7LBemjGY+nEaX0QfZ8vi7k6IW1zAo+3NUaTDeKE3soEX4iDghtAXEK
/VLIJ8vLmbYmmRMjWXaegHsKXmqWQYcqQzGWD0vU3KpmK/AObmzbrI45EPmS5FFawlSEgUi1XZwV
xMdLuLp1+JoqkSDgcFs2BM97quaqW7gvzjez07Ky7fQZzqjp3205DipzcAvU8TxbbmxniqraXVbp
tRxW0LtACy00FLR1yt1sGhAJANYpr08DGe7M2Xy87E/cDAKQP7woZNQgcImd/7ZY6VsVoh8L2rCD
fJivsiM5VFcaxnmofrwG9RJxR5bnxIi9UEtBJdYm7Gu4UvvIAkfE6un1TWRbrpojpZpHQTbC9eGN
GRbmYZUSciOzWJEl5ncQ/zmm3vjV8KMnDX2i7DZ8oOiLy9vJ8+GtSebS7PUQr9C8XD3sq1uT75ME
YogZJbXx6bIh7nezVdBeYVQaQsQsXEYxB3Mhq7GgsAJihjs5A1Oa5c2u5dQPy2Pq/+Wo0NYkDfab
a2TphqiG0vFCH6BQsUp8rBNoMtC+e8NB3lvaQQTU4TrKZpGMc5Yd6dJxsdE27vocw+4jBgTBM20W
qnd5O7mGNNvG0DkUCTW2UCCRrI8w57J4ijmuuzABE0NBKj1oIl2QwvE/3MYUs4tqsVp48qbwyl1+
mD0FVcb0MXumrWPFX5Ep/BVyxiYoK6uQzZBVdqw+s6u8nYxuRSoy+VT6qyhMyHWEgRyUvgnQmBhh
xd3PjUnmWgSQa1DrsMUJH/D2XY5rfpWXwuIWr0G6XRhzGa5oTyQzdLRwwJN9fRsCp1ocFD+/F3ad
eU+OrSXmo8lrCGIqgvW0XodOP6hkD/SlRzDNEfuiWQ4u8oi2KKGMqZumzDYCypEMyTA1K17W2U1/
yL3QS4Meo1wk6D+LPxb3ftraY25eLSzLPhlhD7q+lVNUJwonkPCkttp9+RV4Ucyspk6Cp7YvdE7e
VWwjKELdEKk4Mo3zoJLbBYTZUtgms2/elk920Lnri/mg3NjX6mtUO3QuEAoIQswI/3rYWGZWbaqJ
NTVptXqQvvukgJAx8QsI0kFW9Wr8RFv6kRB4KFosPTabCEoau1MqeiOVWeEu3feuVj3wWjmhdgAF
rn85pnHvos36mDMod/PcWiOMQXvXidvsUC+ma4N9ZUpTQVCjW8W+yLcfkTmI6TyMLSCVqxf133Kw
vibjz8tr4RabthaYAzgSOczyGRZ6b8idDOnJsQ56FQoH32Y37QLF7b636M/oojaoaBeZK8hq8Dip
InhJI/kRBLzTEgq/RunLILYVrJEbZICcAp8lsdFgZpIHRZM6uaWmeq+9otof8157eJ92DsofooPH
HT5G3vCPNea9bQzKgLktHDwqRlYC7TH5K+pX81vqSW4YdFfpvt6t5l3U7ebPfeZl6h/IJ3PfT7YF
eV5IZaLpylbyilUjcwLdCNxN6hFcDqAISa4psZt8VQSiCW/6rT666W9jzJIHiLsQaBTixBeZY9pf
NBmjaxVymMSPzcapzMUxJyH8kEawS1aZCIcPXRZJi88qH/sg3BG3uwbYESOdWu7ogEr9DRjOhna6
rKsQnLRYuCPkpaKpsXO40Wxd9QsV95anr+maiVQruGXYrSVmZU0F9TmlRhYYKdftUkAz0A7kMfHH
GL29OTsu0wk0UHs5toNcsgUxh5dI2TLRiIHpYyQ3JhN0ynhuhlJP6HGR3aqCRm+xo9w6eRdQEc/8
vvsqykd57npmkwlDZh6ukpJib+mwICDIvlpBYmXwMNa5mxQ3e7kcEjhx9cwcE3zIHELl1kCuWCtR
j5GCDr1SvTP2l63woLhbM+yEbFwvOTEH7KRUK4nTrnHuVFHoh+F8E2pzoI9V0Erq3WAnaKQREesT
L905M8/EvQZypHnawDzoFiHIe5TdaK/sk53+OHgJ+JLEBI+cxPHMIhMIgAsDIjemFqsw2qVS2+zV
YS3vZtMq7yCPmj7XeW2f9LyTTnM85CUUKi1b0Jbn5MhnP4I5PesoSb2lRysU0McAcckx7LtKMneX
P67AhSwmyym1Wpt66kJaCbEco/GiVDSrxV8IXvIG0TEKwAJm1LaEtNpEA063HpYFdOS6hBLH3zC4
YMN+26FX9SZ7sgyJDB3Nnn69P5W9/lbvB6AG0N24zd3k6+Wd49z8Z+aY+JK01loYJZyky/f6lO+s
9bUHKj+sBX7AD2RQwoAyMPhn0WY9X9cExHq52vhEjT/4UMmdD+uJHNbKh0KxAyrVvWb6IgEJXs4P
NADguwidKP/IzOoWkChWXTgCI95CfGMOb9ZQlcHBu9xEfXHs5D51yrVw59p+0LLiNErZqV40X1fa
XaZln1oIOju2bviJ0ggmsnkeqyCkYxLVAjKUFdCy4qLPlmVdPNt6NkAC0qeiDgA34kCaS8FsDjq0
KEyf73jSzFnRrgDI6yCZt0+U3rXzFg++RMeUXeHMN41gTApgb+0xh7AeO2vJlmrxlho8NlRM3rgh
CrTIKOuc6Dhy98/EODSKtzLga0yTKA/tpeqSGpWhGgUuMNnrbSsS/+QFUIxb/2ODCdmLPY9tqOEb
ZRR1P9th4pl9nkNdSjvUwwjGobYN95i4f9CG5IRqiAiHSb/Qxx39/QOYCL5YQOGnEnZUPtoOwcjf
Chw6vid4Migaov5hS4JAyr37t2tmnEbWi1Y3426B+Ji1627oq3x0xiOoUO/FoHPRR2Q8xlyqKLZn
rG80s8OY25YTI91zLkc44ZLY92jYjDZAJUiXkEJJDmqkmZ8PgY4qv+Yv+6W/ExjkfzZM9xGodKBy
yYS6gkz6moKb3ctyBeLL/dAGdkJkZzEJxuJiC0Q8iza6WlSaDgApY+lYM2SmaysGxXptRvWxKiRR
r46/1//8qPdZqc29YkaTKXf1sHgWeUzbb1b0dnnVvPtRQR3n/xb9/hLb/P8Cq5Y7WjeVgDkLIvWR
zOUQDPn9/2aGORIN0RsL2niLt+q4ELM7y8wc2RQcPHotfDx3v9fCHILJWpdqkHuctKLFILoym97a
TquTGoDsaHpheXELdZh/vzKM9wCiiucqGE6YrFu2WntRTESbAvCnxy6XSj8DL8Kb2kyiDJ/nC5i5
ANwZfUlU15lr0c5BX11ULQ651Ga3klWCNGOVCv/ygnjEoDagt6ANME3KdsqkMgBGQ3CvhMtJMTgk
dF92swbYHeIap2pXvowGtNs0d7pdM5A9iJ7+vHcbrAPyaEG8CVNazLEfQ3tulQzW9V20r44VcCva
Lt5DQENYZePt59YUs1AoMfRW1CLCGOhxlQVExUJBEOOlaVgI7a5BQBH1Lnjs5nQhzCxjbDS4W8ca
ejtDVPpqqRFPNRbcrko6u5e/HXdF71hKkKrqYNw5t9fFSaIWNnKHeYg9XQXoSoRP456x3xZYmrLW
ykMjV7GiXu39toIclgUp36aWnpKyUYIlEpFZcAPUxiCzhUuhAyZU0i20otdqKA9db96lo/1weedE
ZpgAldX4GDUG1704GZ9LSW39cCgstxoBIP/fLDFRqsBE+xI3yAfqobpa5jxB/YHsNaPuBUmBwBlY
rnt7JYmcW1hSpFR+N0DYZxBcHnwLOkqCyIiBg2fcDfzLZJ4NWJCtO9t4DYHLvbxXvNIqiKn/scDm
i6kOjWXS4IjqO4oqRafh9KMb7xVQSyMnLoJpXy1ulr2KUHzcg2ublPCfNsbZnluVTwAt6ikOklbl
jtkvN2UevRWq9iNvxM1gbuaxscbcIUMSoQIZZXSVA5j/qHTs7ELO+Z1WTRz3uO8rFTw60C7EzLHK
YsN0pdeUJsyxukAJRjB+uuRI89TYq0HZ3zvmrvSX6OoPujn0tLJX9G/LGgsSS5vICEkEj6G8o8sX
bW8daFo8PfU70Vwz9+m6tcVEjl4LUZ/Do9FLvqBknThUUYWqkC3f0pvV7/+gw84LjluLTBCR1mXu
6gYW9YmYbqwYaJ8OxZWZJY95a5cQHw3v/+KAbE0y0aQtcktb0/cNnfzmRvNIdNAgZ+ETrwfOp8bF
Frlm9SflcZ7Xbk3T6LC93Pq1jmwC0wtat7qrOK2NofXRnX0M96IYGDuaIN5w38Zbk0xyoHbaUGk1
TI6BtATg09rZ/nrMC9RZNCB/lpe/iQNbg0yKMNlLYU90e2vrcyU/FcVpHXWvTEXUNLxIurXDpHZo
dqRtA0lnsBgnz5YVFY4ONlD3srPw7jgVZO+ajjuGxrbzD1YYS2+TFFdp06RXVVl+i1vrZ6JmouYe
DVcfD/lvO4xPDkDMtZmBxYRFd51BaRtZs5siiM8WcRapvCGxLPIM/gb+tsk4Yzqn0lymyI3NRwQW
3z5NupN/nd0JNWNnvs689EcjYPP6L9742ybjjUtZmmk60Ef3ZxRO3kBQm7kYdQRakrrjuIuPuWjC
kJseb78h45AFSOVimb6Kp3k/WG+rafkkf4zT2yEmDqY9wAL1Nk3NyepF41L0Mv/4VYGUBDjKIoBq
nHuPYUsl7GK1lSTtDAzYOWYT7816BBVwqp76KP9cVXrstHPXCxxXZJo5HebYkZn0OIUybcNBH0SD
dK2YYuy/fNDfS2Tu4dlK5jop4ESG4gzQX0B1aF9cQ6Qjd+MbxYcoqBAkzz2Tm+cjszSIxkRpZWNX
6YWoXIGM2xsovwra/dFB2mUlcA0iIBh3OwHLp6ruUDhma+JGWrVWUcCHrCm/bqIEIJt1Pa6zeVN3
sjPomqeZytcqW0WsQ9zFYtpLs/CM1aF2e+5CxUKk0SzxQO+K5ZOaaodoLTBKZ1qHy4GO+4TFtCeW
hzoOBqGZXc1Soy3CJUa54dsvNFh/KlCpuV0dyTcAyAeAENRbBxK6yaPwBUtX8eGgbIwzXgSuk2pq
pOjXCzYx3rFv9U+KTZWdkd7EoqYqN/ZtDNLvvbmISzCe5EaNZLWuwMKw1PdljwL45S3lfjrcGTZG
y+m8GlO47TMwMBotbLT9sTaeM/nOaJ8vm+Dl3BBvBckWRjEVvP7PlxGGekqWRQLzVRh/qcCu7rRt
c5wkfDkUXwRVYu56NsaYu3C0YvScVXykRQ/s/tHIH7XleHk93M+yMcF4e2VoTZnpWE9kFW5IWsdU
/+qrALRLFGioyAAqnW8Z/j0YW0P4edItjiRVDkbgHQ07d3kl3CYsxo//3w5bhdTmMTIKM8GLi6zS
sW+i/NRhesHJrVHZm00R+WOare5Sab07GGWpO2G3KKKXMzc+480Aajc8XBTboB914+iWZKJmZdvv
LOKJk+suJTi10eJWu72B0yV+sPCoi7CzJhDSGCQHKzzrlAlQILlFKM9JuNO85jprHEwnvBS7Dk19
MK24LUjMob037kAQf2ogBOaZf8BIxcupNMwCA7pDR6lYfeMoAk67alEWW3M3Bexd9fG2uC2ex335
EgbS9XSobtvnCuSroqyRs+uKjDF8qOXZgESj9XW+66RsJ00llex1rQnaHHJXJvGPyU7epBxacmvc
XM+m/aJhZNeq0hutCr8kgxI5Sqh8uuyGnI+BqQl8YkBHKCkLWw1IBvSPJlNHhKgGz0LCIy22lxmD
b5SyH/aVM/dQ1qrSp0kHJ2fxYmeVY2GsIwVBwQydmVCHdkAcdLmByTfQluutO41XY/g902xByvLx
8J//VMZvorUuzZj+1MFs/H4e3MX4cnk3PkYwRcX0pgFovAFZbxaRZY6hboRWO3pFErd3UZOSQxrb
tp9FcyNYzMfIfG6KCZaocCeY0WlGbyLyAQjy5ywt/Xiog2SYvb9ZFS1e6iqITtn5ObkAGEfJauRC
6MFgfM4Z18/5srtshPNxwA6laSYa2za4LBiPbjEJEYUt1iPJqTMlV8jkBTvG/TgbC0xgRvRr23XF
MpqSOGU/uXOZOZEk4sn4GBXwYXAaqCUQZbAT9GVXLZKpTKMnm/3gaCag4Y2e3w0GQCJN/1a0iR9a
s+jWodnTeYJzZpUdlDeXKI0V3DIeIhKGhisPA8VOnr/Y0idJExVm6U5dMsYcJLORB2lNgK5PD0YA
Hoi9ASi6eHaJ7xL/7OR7N3Jztch1YmXQo8VpyrVAmjvHKnQBaQjXBNWVtoGcRghnUqgqMyFFNayj
p/XS/TpNRy1W9n/h2BsTzGb1pdwpUiPDH4pjGaP5XEsCxxYtggkFE1kjKUpgIVHBA4ly/NyWXy8v
gutemKDF0Bq4ThWdOZ1L3sVQuYVTm31l3ZK6sibX6JbkKo7kxQn7OZUxxpyL5le5R3ZjljmyJJzs
cNbh1TWm1mYS4wJbjkr98/LiOBVtHJ7fZtg7LNcidIpjrE7dUdm7+tbOr+cldKLn5Aqu7VpBfj9G
IJR2RRTn3CgOfg/kiWggfpj0MswGCWTcj14HseJTnLfVYdDtqnDQAF4OuNQzwX3NQbFjrXhiyjZo
28AMoZ1nDrHekbXGLBnF7gdy6SWFo+2pNnKmOtZrfIpyMC7mO8B5BJtM/fxD0NgYpl68Oc1hVZMh
DTu4kA24YPfVXl9BCeBOy1PU5Rh1R5Zg7Yrk1KaiJfMto3uKexnzdO8pzMZyZZWJXEnUi6KHYjCP
rbyvtBfSDE4XPVTTjZ4p3iRNDoWHCBZNj97HRf82zSw66QozWhN4VudPvoZeSTa+me7oyx74dMix
EFGavb8uLhlk0vF+isuqSxEz61fZtV+LwkePKRhakNFa2HmoHIfO1Hn9z9WfHintomDB3EBBECBo
foqJaSbaWWEaR0aKWIQeEC3X0NmXNnOj+8aj4tvTlU6ZARPMStQi03QvPyx9Y5oJg/lQZOOsI5ZT
cEr+pgVUAGE2HGMne+URuKm7f8+rjbO0scicJVRKRqvLldHLisSpij3IcsKpER0c+l8+rgs6LZjs
QeWEnbiMlNXGixLuqzwOPlhoMQDW7zvotOHh/3eMh3RV/9gjzJ04r0VTrvGMzNJ05yDaxznoBW3f
GuE8q79QLmOh2wjWSBi3SfQqyaoOa8SUBPiEDulr7lEZAZIFEkh+MzElCNdRKXwSoEHwTOnMt7MW
EOBKYYWEadZsoM8n7SbWS+Wli5R8r7SJ4g9N8orc4Gud1KErgZHmFCvy4Jtm+rRWS+LEVbQEczdX
1wSsJvuobvTD5dPE8WgMHesgrrBsDDvpzK5gQI/Ii6kOXgq5zhllhLYpBN7FuWHPTDCHposzOR1K
DQz0U6M/ZMA/HJd5ATG9REQEbRxTGM3UMNQP+k6wKzE7rqaZPIxDPHokwRMCA6h5+80YdMGCeOn3
1grd002wj6JO06oqQcMh/2GkmAzRoP2tfskze7eAi34SgE95L3GsilCSJfA8KqxyU5+mlYWkCMnX
J+PVRMyJb8s9iO9dsPk/1TvRrJ9KPwgbDQhwmjLYfPHHVuRSYpBm1PBOAovOa/i8YK5A8/T7yafM
tnFQnjCdPqYYyFldNRgfkJYRV1Ss5iYR2x/BeI0xQd1Npj/CfGw+yX7nZvfpreTW/pCAvIYEhZfc
Gv8eC4gy5GbljP8UqV7bPUEC0WOCWXdzL7m3JsfyOo9qjNi6mGuWc/5gUcPMCKbwLYzInPsSahLR
pJASb9JT8QlkJjvJzySnSn3aH1c9ea+kKLIJHJjTI6frRFUHTFCmCeLkc6ttN8XmXGFzx0ALjNDJ
jtkPrFLDqHbk9tc5uuUn5e1ypOG96LY2mfxeNvMYBDl4G6sEqP/o0Qb91KiDSSF0dDV35PZrB0nN
yzb5R2ezUCa7t5VwnSq60PRQHxTMr6XefKIpiuKHL+K6Ifdr6qiVyZppIwAx+2qBfdLITZiT891o
T04hiaBe3AhngDmeaKBHMNla6ESSBCJk8NC6SX2tXAzUfSt/ggCxwEf4hlCNUVHlgzY5cxSiJc9U
meRYCjK7JqruVTX3RzP+991UuCJRFBXlTcD+2cqPupapXRgIpiiWgAA/dtc9OfzCosh/pbNxbo7x
wqHMh6bLU9zJ6tdxSh0jtD2Bz3HD52ZFjM+pWUHwDIEJKnpJg0jxHO06rzmA3T4QjWPxPfy3NZby
LAL21YipNco71rkTGsMTwJMzQnO/GxS3AMeNf3mF3JO8McnkDHU5zUnew2SaPqTFtU01wPtrA4oM
xtJB2OqljDOBSZ43gu4Xs6EmSHANdiYzqeU5XuoBnLBzBzHYeZAhqTbWLoTkOoHjcxDoiopIjNo3
dGwI0KjnwVGRsm6K5nZ4f1DR75cNkKDoPCpvBflpEZsbd2kbc4xHYghSbSUN5mQt9Ep9hGR3ZUf+
0mWHy5+Ng/+io1BIvFFFB523xhxpzcJIlJzrA7RfJ1AD9YlnB2WQZO9p8BKsGJxxhkcSOvJeNObK
S4W3ppmUaZrqPNYq5IAdyNsrycUDoHIa+3nJnqp6FGEWeGHYBiobGSBIZD5UkwcMl+VkBBNRYhmf
bfSJHczvCNp83IMHiCLEdLCrYKNk3MRuwe09lgZ1E9psBjeQm36lBOkEyszoML9c/nq8pHNrjnGT
uVHsJqHmQh0HwP6mpVIgW8RTJJAfLXuzE3RK+d4CcDuGvmWMQbNd+3QilToTGKQQBZAMOvOVsqfC
8lQ7kYB9GEgXH0otIi/lRRdU58EBjcYTrlB6XjbZdd2tuoRBmhG8FkqQVb7SP85gZN0BquAOoYOZ
C4xDpe7iatmpbwAF7QRfluM9KJZBQxhxBiTBH7hJSmMeaf0ZEtjpU1kWT2srusVFJmjNbrPGWOqG
ppnXwSOxccQASuzMRnp/2WE4cQWZLAjlIMcFQD2L9qzXeCqBhYCNsjtWTRo5TWelTmf3+8uGeAET
lgAPoOTzKrql56tZSslo1IgebtT7aAVKAwgC6SvVhSi+irNXTkVza4+98golM1TDwps1h1o3fZtU
uxk0o8trIoGbAOpLXhb00TEcxBNX3E1FQ5zyoaPnzN5D+qKpAJjCN8aumu6qqTCupHSWr9KiFc3M
cbrv7zzQJtVfwDXEZmBSDZ2NtJUGjEO2j8o6B4mKd5Bd+H1Z3itJdQDL6tdRDa9K0onm6HkOui0L
MFeFMWjrpA/YYqM2dlk33hC5erzsNhxlR+WsLkB/w+YQJGREASCHDTq4XnaeWTlZib6u03zuHqoH
qilpXstBdhdHThR50eDgtAdADeuu+UVM+8Lzqu2SmbhjFam6FuAK9arpS9zUIPHEHMx6My3rTrBw
mh8x7+uzhTOnf5UHqEJUsGQ+9p1f/FQg1lkcgd29q1Kve4uuep8iCSkB4viAktBRf7j8C3heDEVJ
612zAK8j5uvKpWVjuJ0g5ahH5UAwwuEZegwYuDEXgnDOd6TfptiPrJSFtmr02irw3Bt7R0VZ6/Jq
OLkFtvO3CfbDhaa0UnYnz84+Y2Y5UI1xt7Yv4zjfjYPpXzbGQWLCa/FcQaMK7Ty8wM69lnY2oCsN
+vdOstD+LMgRUjWRg0fZvs7qZ/hqvdwoRvlkTfPnqFBF3Mqc6/HMPuM8GChaVqvBt6ODUtop201B
vFeFCRs3qG/XyaQ3hlaqc97BDqVwxsC5s75QRuPqgPz0RVSc5XrJZlOZ5KZY26RfBmxqpV4PdeFQ
SiDBd1N5h25jgrmkUkmb53ml383vPtXBvF93M8rbKXj9xdC8/+IleK2Ad5gGFWb3JGT0UoUIit2b
/OFGOyW7HDfigieEiH6T7xC/TTF710bD1KcEplTtVCs/7fRpKe9qNfbiZXHA3O6bgGH/zWYCywmi
YxQiMKZ1fgiShiQSEvpfj3b67Ey97JoqqlWoyomkevibCV0EyyJEl4nOxJDFkKR6akNqDTXQfQdI
hW+7bY4qIIgIhNhcGv0+hGcknmByRhXnA4o0phzDowVzPfQhbMyt+uEBthx7QfJZ3P6tt2wsMp9Q
k+ZJslVYpKRx03XofZOuY1AdTXsR8w/XWTaWmFPQrWZeZImEhB7Ro9v1UG0GYZxQvUtghgUOSlNt
jHK0MTMFFHorelVy7zF0q2jb1USvmbnH0qJrsrFd8VQAT2oVd449ftbBvy3wdu59vTHD+F8YDVW4
lDAz5LEDlV1PbvvbBHc1tGMdBW4h6YWjKrOzxKMT6cnr39i3oAsLRnUT9xxTbymISkl3sJvpAYXS
Oqh2UCPzzZ/0KSSKJvzDtjFG4+gmKxsBFihsFcbauYRace9g7P8YgbC8Ll4nY3zQzPEasPHRMlJn
WTJRmObtNZodOsj38AhU2U6kmvWLncUD6ptpQxygchw7eejTqxkUuL35AMISBy0eh0Qj2D5LETMN
d/WYc8BktwbqE0AmmNUbs4kJQJTjMyMLWhQmouZOTht3KPZjqXim+WjHyl0W3o9W4wk+M+8SBGsU
KCwguqNjB85t611fNBDBoWFOeU1DDK41O+swujDffpHxpok8XcDzwkudCOCdFjiVNQwEMsnMEEpr
VyjW4M1mnV8l8RjF7mK2U+aOXdG7dt/nzlBCIe3yUjkrfRcqA88u6nkf6FSIGWeavli9F4OOI8h7
G7rmUloJFsezgrwQ4HW4EdbI7KfS95PamdHgFRo5YPQcPPiT4JvRwMxcFSAo/scEOxYdd9pULdTE
ouEtasvgS7rvq9kJB5SDEBTIIurXvjffWJOqive8ShN36Byfe0meZaqRpx0SaqJivEld9DuQ4MR3
WrmS68WMp+cmnAtMx4IZ5La2q/kYhWtruMpIhr2UAyciWWb+PKaa7KipXIAvxIiL0W2rMd8naxtd
R+BNM4DgSFa040HTutNzS96lgwH4cZSvwHxoyqo6tpLnO1MuCuAB5c617LU6ZrZZfdfyAjEROODp
GtPi1UuUld/6Oh/fFpKC8E1aslly1rDDvwffj3TAGP5ygx5nddOtYDKKCeUUIxqCjL5G+WGMSJsc
FTzIE6eZu1BxZDUccAuPRvnQj2YnwOtx7i7dxMw+5vI0jNKz5V8Sh1UPHu7eM8j3Nn+ox0+yfl/b
P3LNl8pvkSKadOewHoLxaGOQuf3lJG/yZoJBfZffJTdmUD6Wh7ABMGLxh10IMI+9M1df35s7UIL3
fyCRy7lHdWSBwNjLKPZ9aCplg9WN1jyA41EK79GjBMVJ10PleVaDywefF18xAATKGgPkrih6M2dS
S6x6KpWRrlX6RrPw3tF25tE6JWIAO29VG1ss1zZqJwqRS9jqfIw7f29vKadS70ffS4id7+nrWr3R
nv63BbJ4inWGEKLSw2h6aMEKHUTH3okOydP6WVyx4L3RtrvJ0iqGkzFJfQtj+SF70DHJnd5m0GPV
gxGUvH+T9J9ZY7KtqUqVop3erdHmeAO27R4wBBKUxz/QFOYkAmfWaHTf5CHt3KcovL9by+8Uh16F
FBvU3Yq533lYgzNbzDVYQFikzkPYom1/APV2xX2BHAujxsixKNFvJXy1Cb8d844vdHBl2tAMwhi1
7LZPYBg+/QI5hy9izNx7rZC9NbZngXmwSZIVSlUOa/Q1HxHUTMluKR6jk7IndGK8cUPbab+0zvKI
4hOSzMSFVvIfyGLz2iZA7lGkg0WR62x13TQkTYUQBv0l08+1guBa5+aP4K6+VdylgNaekBCA8547
s8js9Ij5KwMXNbXYJqC2Ud3SW1E4Md3kqfsuPpb8zcYYgwUeHUqyxLhTZCXqWtmEGkTO/qYEhV/t
7IfyZPv90TfvlYcCVZT8fnohvnqc75reEeXR3Ni3+QnMmiUTpPh6ZOISS3HBW4MT9w+kENyUfCN4
lWhokhCZrfurfWebYQUjlTUGSgPwvPasDIKIyklRdTDG0kk3HaNIBuO5Y29UyPORoppKX1yhaUt2
cz8m1/UotV5TrLUHbddZ9AzhJXZbq8ydjLk6EG3SKh9kttw1JGBwhfooGCuTxulq8lzomCi1crdZ
XsO2fYuj17G2vApvQHuV9m2NhDa9yqc4/vc/DDVHwEvQkTMwr8Iq4M7xSEbNRrOBUiTnXvpY+F1H
2eZ2CSqByV3xtl7LjvxSPovi/8evfW6ZCch2ETYA8GSGF0MGqXpI0LTSZxHUjbfvGobuVPSnaXWa
yW5BnJ+reToMnlQ6QAq52af0rg4aFyjbhx7RCfU66VoPoOQWiOb66e9nQ+TWNHO9ETyGTL2AaSD7
cN9UcjDjaSGqJdAFXLLC7GLR6H2cUyBD51dfKOeLdkMFbDQ/9yUhuoye8g/GqJwoEMQKMi7mNRuP
6aoUpB+81j5o8VsPUCRJIZLrCZIe3tZhGA2DksiaKWf++V0NtryCIr8AF3w0HDovmXoYZUCy5dCK
4FzhHhGNJ4pMMvtYR0NpZwQmm1xFKf6z0jY7wap498Z2VUwYr+IsmaNMoWGcEisjIT8ZBbgeflEr
G5NjHAQWRYtiovZErDmbJCyKZqwQTQx0THaigestQegUHgk966HWPYFVXqaFiXk6fg0kIhAT519P
04Bi0HtYXZPncEfvqsQ1skc1AJ+LEIbNW6KJYjXG78DKC4jcuTHQVVgpSoNoLOa1K49vvSGq9Ivi
FLOcOkmjUYJGm0fk8WjVy77Ijae21/69e5zHQ+ZjFUXUyKTvDG/+triIxUHsoT3yWlyRIPVt79+P
8VBzuGmpxKD5gUJdDYEzl2ssy0yLr0kGUr4YEo+LfZCt9FXgER89/9wWc56BjpLMsYIt9b77md/p
frOjvZ9hcBsIWv4B+x/3m0GLGQIjOkQ32Kda3eUkhgQEZAyu56vqGN+2/Y0Or1eAIGhe0h8ApNpP
IgpcTp6GZdpgHJAxYE2hUee+GK39lM0DrFp0LGsNqpvkBmUieVdBU+TXoTcShwbpxqP6y9q9HNDR
BFFRnpMTn/8QJpihgdgv3YwfQsdKyu/zI9U76DDNkkFr5Fr84OFtN4XW6IB4EwVdTGbhVrOiymLB
l+zJLdTTRKAcM4rA1B8zN2hLb6wwt8+UVDEkh3UD0az5svycXNSPkvdekQ0MkQpx0ic9GG7FMUa0
PCaJsPSwQwGOGF5ElkCv26OifZtESj/c1YHfFjk++ugA5J7voVJlaTtgTtuLpsRfyaekvLX6DmUy
BeDmr4IDKTLGrMiwh7QNAcaCV6KdmLgYudoPQZL6xRIYx36X7wZI+brh6pDCEfGMfCyI4TtCqMlC
owVYIpa8bbWt0UrNhaacv3pGGD3w1b0IVcp5hZ/bYXY0SutezRYVO/opulGATYTgj5+3TnTdYdKA
tqnSH7JoOIVTkTq3ymzt2uaFVs+TASj8O4wv6Gs/wfgc5C9vU+FdS0/WeUZ2bo0JOXJsGmq3rnQv
swdtP+IrmkdyEtdPPqZ+1JABzRYg6EBEyixLGaAdXy4asnWpGhBFJgVTY5EWgoimJOFuVdX539M1
wSSwpWhSYeQJB/s/rH1Xk9y40uwvYgS9eaVrO97rhSFpNfTe89d/idZZDRuD05ijex82YiN2Y7IB
ogqFMpnnFtGWUWIkYHb9Q9c0YrDqC3RNn+MV4EC4Hj3wEqQg6TrJPE9mphTW7/M4Xp1muMBKH0Ha
MuJd8gxXQujowceOTmAU36h8ZYCkaZJWperGsxd+r59nr72uHgJUp5z5FcURjBq2t/w1fo6S4FjQ
DY/SukWGaCnYUYG+Ty3oYGSSrpf+u1V8v+xQOH+fnr+bE2XQpxF/vxUhxTK9hYXoXEZgjJicLUGn
rBnEMHMYT4biCltzI3sGiBjvC3TqET3qRt7LbrXpuKV7xtFY7xtNdSdYkTVKXazCT4pOe13cYJoG
+muyq7/was8Mr3gGRVlyXoslUhbYwirJndGKoGQdQ175WzldacNBxSC5Wmw5e0qMlvIewLQgforJ
HeRdqD2FlB6q4IWpnDoTpkdCidZ4+ithl49dhXN/s8/IBxjlQTDSPOcD+lhcRYhfZUW6avMw550S
skufVoSJKyQEUXU1RAqkGwVViNUcsd7+NF7mB2i1H/YpJPOajeWKnJIgYwwfp3KFR301qzfEekwL
ckB+D3ih666y5X6bGLb1tKDrLvf7bWfdl4Z9+eMxt3OFTP77Kp+tjOAktRSsVMi/GcadlnNpkpiH
f4VA+V9xtIxploBQHKcjUZAYbKJaJT134Dy7vJjPaZrzbaTePr08o/HNANRQDE6d/IonlApBzBMJ
lTdqu6L+i4m1c0QSIa22b5FjUMiR7RssdIdtm522DXagcclfUVIsd9Z+aW1+7pgRd+G4kG5ftN5L
iJXPUceqSdQ5hvtvw8lWhUNl3DfGYgdp69TK0+U9ZbDXkSV+gFG2ELZtjegRZ5O8Atrr7mH+VTrm
m+Uk7wvqqTCIwJnvEbEH99wXCOueQ8oN1yoS81grtb0gi4l1BOzELjTLNux/1RbbEptb2ddfkdxl
WoSBYV3MR1vIaVKpgAZF7sqqgVmViwa2ftkxI358x1zZCoW6Snux6jF5gl3VbtLYQadBs2s3uMCh
1KOiqQuVD+k7WIg5qXFGeQcf8wOWJstp4labOgvnlaRyFDfz043+SKZDkLzcKgrHuTDP6QqNOqe5
bEHmt8Yi8yraROFVsSwOqaLPrWTHQeVfPqmcLaVbEKC5lAgSdM7cpK4wwrmRKjBJo9vhMgrTx6zW
RLnqLNSnTAcdj1sIDYi7DLx3BpBxQmhBnYZ91amQ5SsE9zIo80yauLZRMUJGQKQcW5koQt4ECCD6
OcaAeoMUiybMnJWxb6EVCmVtNSJYuQwt5EmPdWYLu9LDJO5x3EQPpgtTaN4hMOrOB16XLeuFJaEq
hSjBMDFQQBdsRr2XOm1GzIIee7SjZnZ+T1o3w41w1f6MrhGToUrNjaEZbx4JfZQgLYOYFOSMqdWG
rWHEchER34Keyl3hD+g6HI/8qJnx5jkDohxK1AyZOdeB4s74gFn+q6y2xvAwyg0vauEBUT5lDJWs
hCKuAopHpwmuggYyNUSOXr9Fpa2pHWF2hMpZoBIbc5UyFOYR/dhOmkkI4+nCjO4M1W3aeCOP6ewU
andXJVpkm2Y5OcbUbes+fZFa4RhExpVSqJFT9PFPNOL/RLdk4+hG+xZI0wKC++DYl9FiEyVmOQn2
eplkztxnpr0IyM+GZeebBYjE9CZrHDXMMmfSx7daFN+VqBrtSqt2Qw2xdiQiQXWjjUq1uWyPDLIZ
+NHVainPVpRTXGrTKaLHzO4tJhWWyM58ywOPnxsdpu/TAoZV0sxRH3puXzrT063QqSt5TNRywnQW
vLhZ7Y0m9IqwtjXlgbNI4so+RcErGMrVGXoE+iAwurs1ZkFUr92QN+3kCMh9gCnpC0oAbEBMSBK2
XFQTqV21xFAsTRG+lWQ5VTRyRH6MrD+YFUFzEPq8TCvb4ZGJzP/gUfuYCaGm9ND0cK0HvTuSOfzw
m+mi6SzdljsI177IrgwaT25Yw7aVD1xqY1OrjpKiA26263bKD1m1SccRhhcHwkUl+5k3bg2Rcz2y
7/7VasmvWsWqMga3OivJSCCnoqG7DB2SPdc2Csgq/3+skpziFV4pQSgeIoQqRExsBDg6ZIhDT90h
dZZktnVH5lGN3XjHObS8vaWuSvB9i1lEvmn8bN4F+3ZjXNeKXcx2CgULsrGml2gOB5TteT8+KHWX
BGIWYrSeLHWHbnkPOeSr9kl/w4PAU/1uE30LQtvi1lG5X5S6WWSh0MosxBdVbgrwERKiK+UbIZEg
TblcHUTeIqnrpdSnfEoFvLwJaYXoKQcFAuTtE9RH4WfRupZ4CRjCbR7lCtm7z17oz97SRRhryKPY
AuOzmwjiVQ22d3PRrhs938zCfJeIPYf5ge1bP+AoH9SZWlbmBT6lNSWYZIbgVPR9rhpOrMWMIj9s
kc6DznmRBV0NFE1+lqNtUXzHeK8bGvCwU+EJXKvgeFaa8ymWRzkXY4R2813nBpt+Uzr6TrmaII+B
Cv+OF9JxjJAejQlCMU6qGAczi5PkFtOpsuwkg5L0HJ/GOxuUixm0Ltfairg0UPzOWezIVuTFUeBM
GRTdgpgDxzQ4Mp4onQTqMGJ/7tLa0giLMcS1L4J2CMPnm/LJPM0UN/f8MRJW/Q3KZx9o1PU0L4Ki
dD3QyMTPOLnKkUzz1651p8a2XNj8HjHW4ccLQ4KGEsruoLU4X58Z5EgqtwjiWhJhYeDNOkZ/FVas
QShniWJxVSsK/Ij2EF4H+3QfuPKu98XXBbmEcat7l50zc00yaM5OZNWfOrWCSFnqcAYc+oQU29Tr
4zAXLgZF3i/jsEwaU3V/cChnrKAPTLYKhPnqAqnGzLoX9eBRlUNX6qwH9JKNdtrr3y9jMoaxUUlZ
gVI+WawHTA8QnyzuDT9zS6dBOzZaX694Fs3ZRTo136jlvBQ13hZTOHuKMbqSeceVTGS+BFfLoRNb
URGhnqjg/HX+Agoo3ZEOwU67Hn3RV6BdnNxlm3LL2UKWa1xj0laW9B2UKYBJcq/DrgATU4wmTBVB
p35AgxInf82sQJigrwf1rgHuU5MK/morz1So3KLIAYIOwx+voMeqdTYkUp0F1GnTZIuDz+s2ZTlk
U0GDO7pbNVTXKcNOp2yxInBvITP6WjaSrRo8mR1WxRLyhR8QlFl3/RxFQwy5DiM2XkOMbaOC5LVK
9ip0o+TFcrWJNQmJi8k8JGH/y+hTTnKLt0bKAItIl0uz0RTXtDA+aMx2nPMo9tj2tlokZW+CWghl
0KN8hNE3NGCmxyLXrkXVuB3K6FtGFKlLsIwWPYjoM16QSS4XOhBabTDNL9HWTaa0g4IySxw68Vg5
Sv1WtIKjxrod198aiDiKaW4bFpipW4Xj3Zj2/7FwumdPk9QxVSMEEE1ab1L9ttHQjYKTe9kYeSiU
LQ5SDT3mGMfUMDdSAIoo4S2tXi5jsK9V8EqS00pUKamDSjRohmkoEQuBrWVxJRvT5KSv3sBLCGwh
/L4W5sFcAVIHcxnzJk3bFoFzY+01s93iE3E+Dw+COpfKWIdNNzeoig2FI6EbuG93nG1jfhu0xqFo
b5oQXKL9VpMNNbTASXbwN39YiDEgMruCbLUjbJJtsuf5SsYMEq63FSZZ9uoJCblcVZ4KYKobETVT
BWkkRXf0AhNmVfuo+URvo3Uz49DPzY8xfdINwQmaO6m/b8DKEfu8ZmNmMWT9g8gmrX6Qboi9YQ74
lB1hYnxukDactqrdu/UAPsbBKa4zLwRstis5x5Z46E/WD7pNNDKAaUwxKQ9ey7MkIvOMU5u1thwo
drk8BSDOmfC05HxpYmWXoCgD6QRradMYN6KqYTJhCUH1KGs7ECB4aNqdHUzEz0isd7d6t6S7KZiF
1zG0cJtlefQ3/mC1aMpyTMhfFVDBVtxi7KBs0vSaD1mB6GBGJrdOSc7vpVVTJgS9n0afUxJ7nEg2
U698yjGJ3ngk+QSCNV5ExX5MfCyOntJEWnJS1B6xGwGU3NirYtBYEZ1E5KB1R3jkfFby2S4skCao
zuO4N8sYeISRO0KfsGxrR6IZg+Io6GwMjJ8d2hvxBV1bnBPF9E6rlVJuXdVrtKugLcEdNPmXNEMR
Ulh46Qne6ij3FOaTpgYKwo8OA+JJ2ToVxjnr3hPimxy34uW9ZPrC1YIov7QMYhElMrbSiI9FcVXV
P9WWk4dg+74VBuVqxFFo0WyD98Tw2sU2uuuUn5YtezG02HR4GlNxou8dsiA/MQ2C9oBsk5R2wlX4
Y1VJIG/zr9uxKLczyGLQzCRwNJbGi/TIaUXjFkMo7phEHtGen0TdKXsTxYWYc+OwNxl0/ZjLIooi
lPEvAgItowF0lgi7DNyD4ShvrLl3L39L9uH8gKHsXmukYJzJtzTV8qoexjeMZd1fhmCfzT8QdApr
wDykGeWAaMTI6ZQcInMxhHKmbSr+1DCYcxmNs290kiICdy80a4Cm5q1d9NEepFmuKHOenqe+uc/u
5ETOraHdja6TiwsoLcIRoXBTLYtdjtFVOpR3hVIbrlAuuh1U5VsVBqk9j/p1b5W7RevuDGNxi067
7lLjre3lxxpXmo1skYdmm4PU6ijZGKqNcRc/ShQTt/z0Ew1pJbpIm7dFSyFMMXfXfdHfZJP5HE9m
4kZdDVGBMX1PjAi8mzWkSpun2cyvZ2O5zUryyzLJVgQdGa9QTewlNxu3i6rSH0oVRXfcJJxLi1lW
AN0coS0/7Qx1opq4KBN1wEMk2Y3Z3ryLoPC3x9yEO1V7Mr4peZa4K2PSOeH9zaf/g0yX92MrjJO5
kOHi267dV6mKOc4xxENWHXl63v/FP31gUbmwTMuEwsCADa4vcxP9I3uKm6JgY4EDp3wt5huSbyct
wCq49CVb2hm3vBuUbbkfv4C6VpYgN5dswYOo6GrbKqJ91/KKJuRTfTrkaGozyNQ93nHUIo1SVGI5
wc0Va8pLoAqtPQT5lS4EBwuaY3ZQgEJpmq+CRHu7/CXZz+kVMrU4VTA63STeT2uR9Ute6vi5iNHf
k6C8G79bOhKqmuZXgeYUwj+XsZn7uoKmrtIiHRYjnBF1IRH+0AjW9zrlFlCZ0RZp3CbD/WjTozAg
1NwvRgEbGR3lFT7BLZFweZ7A9K0401N8k/64vCamU1zhkTWvAndjVvtEyWAZjXaUqsQV1dGJRNH+
GxT0C0IlHuVhuqegS9uwUZUYJ1IqRrzB5A1ax28bdeScDtZqLIwjgkUW/DuYuzlfjaJVfSbOEXqN
ywQ9E9dG+jCoHL5RmfXiWINQbkyt9QxuN0BFHxLGBe7Hd+LRAlQoa6/3QHgFhfYOneLVszYv+Gwg
0kMGC20pYWIj0cOfGzwNgNDWuPpFtGYVOsHCfESLNw4NtMzEreZrOzBx7JZDDmyiLRNuhvca+pav
hISI11vL2RB6tsJs1KSLIHzm5mN7W2bJdTF3frik/pBmnOiP+dBcL5Uy/1qvkj7WYjJasfjBuwSC
ksy5gs7ixvCq9+o5uMmu639EGwTXu8tnmJmEXUNTpimkohEHrUl2Wftp4I2dSE5n3sVXyibaige1
vw2cVOC+h1heZw1LWWjcQEPQSgUUbqMx8qS46ndlaaiby6vjfUNiWSs/IMYBdJIMWI6lLCB+HJ7l
QLQzpGlt9KlxxoaZKwIZHRmBA0EWXXRL2qgerAjzU+WkIzFTuXHNsdET68sni1hBUJsGddNIljsc
E/KmS0N73NTfpIP5ho+HCRzVrzH0J/8QRu7XYu7jCpjax6iWp6RQAFxmv+JkBBtU6C3hXRVyglni
yS4tkPyO1fdSmkCvZAunQkAnph3W0GGU0xFDf2jpVYrcQW3H78fqfycqIC7849ORiH4FWw5mGWQS
lpeY6U6WF3cYn7SRszbmHb9Godx4raWlWTYEZZfddg8kmdZCrX1+5LcMM7OeayzKmytaZ4ydBSwV
yRtMTBXoae/sAq4EYdpXxJQ4p59uCKuqIJeWGqc/OzZoKHyvdrkHPkan/qnMN4NH2JB5ASEzJrU0
EDLiTgRRG31BdAF6MCP0MqOxxnq1TPBe+YngoCHDFUK78UQfnOuVV4Pucgj30eiJph2jX4w7Tsy+
O1c/hIobxRA8U1qFH0KaplEoRpda6Qzbyh/B8iOXTrBrvNEtvPCNECcpOyt9hhh3v4WWBf4/rbbj
m78ZZINK8cfmUFdKozZoKCeb83vIoHWEBIoMpM6VgHao2HTIIfAyP+xjp2solWM+mNBknhuSoE+6
oPUAbdzJFSAHvRW83k8fkbJAc1zKLXSRY0z5C5DeS0TXEvMokLc6x6sryZryQPvdWgUWGbDzSJ64
5U0asN54wFFPaoIY96ILalU4iVpiSb8/8IKXTzrZcXqdKg/qLt2R3iZFc/LlPu4OvFoeI/gjvP5k
NAVjeRKdTUjbLK0sULi5pV4Fri4XvVsFAmKfssi9y7clq951hkVtp65l9WQIE5k06LaZGu1DQT/K
TRM6tdD5nRmj0mWGLypYqu2oz75dhmd/zI+VUid2wtNhjBocnt8jnoRUmPB18jaU5YdlEXwUaDok
rOYidYsWRaplPXSuUEVHSIlgkqRhZT/B6AYvrccyiDMs6uI00hHXVQAscNl5Q2ATqb7KW95nV7bV
l5jLj8W4qIFn4h+MP0LolfqCcwJBdujjwiDk8R9QQm+MwvR6RXyu9IATjTAUulCcWGFR36vOa6To
ydrMq/h+bu0exPtkuK7aCpNXZ770rkAXHSKbJ6GEGNOzoS3cGo+XTw3j4jn7FVT8qmoohMUR7COb
ym/IeOd22fBY4lnJ+zMQ6sjELeo07QI/A/JTB43MD4RmId+BbXtTbHisIv/l0Hx8ROrQNEaUL5hv
IIagvpPJ/+VEzwKbwz3Kb1BlepjVd6ScdjeoWWmA7dGFoM2hVhVnEIZ9garP5Q/F3UQqykq7Iugr
cG6CXyGon0kDo+62rty9ktuBlNE4eOTLf7ocVuui4q0gKsWyNfHRyBxmdUta/pNnknFooN3RH7if
jdjWJTwq5sojaynU6eRXIIN9Eg4woRLXOF+4kIhtXcCiQx+1NaS0xAV/Ims2Xn6PHwc3mE/H2nii
aRwTo1/ClRllctfgw8n1QUmv+pbXH8nqklnbl0m5EiOIgrSJRLiSLP+WVdGPLpM9K7FcBQrFbSk+
hPW0T4PkPhLre6hl3yiDdZ+l44MS6S7n2PC2lnIo8pCVGRwrhvzQk1RAjKi2Sef07CteKcD8uOeG
B0g5F9kahGyy8C1Pr7qDZCfuYIsP9Q5if4n9/wxHeZcgrSqzBpMpfJnmdzfoRLInR9njsW8XDq+m
z46cPoyQLmRXarJMGCKHaOFNsBkeDRGf1F9edLxYdV+XHAhqlL0txQ4/OOQ5HFoIr0UmDm9xfEmi
6tZft9/Ik4tEiFMKV8r1N7zvSPkbIR+kKUSUiu84ufGB9OcJjv5goaCMwei3y8eUUWQ6sxjK2TRl
WyOrCrBefRAW40fT5z8UPf0+K/G7Of5zGYx9I2kY+AY1NOEhoGwiQg4lmOUGU5JgDINql+qleLQg
RdT2jgipm/yBm5dilCJlUSMTYgZ6HlHKPQ/t5WZe1LLsySXY7SRCtu/97nXnBvc8JMr+MFZkovAJ
pEhO7WU2H8dpk8rCQxRPu25ZwK3y3IQhJm544kjseHu1RsoUdcj41OXY/rZ87bhsZTxgFEyi8CpF
ZAmfrgsdOQ68lcHyc7KUVYIj7NJMUHSwdtXQOFT63C54IRIPgfpcca+UqiAThD61q+JdT3hSYMww
ZbUG6jO1sQS1IxEIy8/fU/P5hGm3wR794bm6r0A+EHjcU0h+Nr1xyKNoEOHC3BCITM5PYR7OamQk
IehJ0ZQtoXuMEKSSkXZwyvnjgaf9ylqjRWSyFDz3PpNBSQOK3oKV6W4xz8dxMFAHin5Aouify/bM
+lhrGGorgz6qGqGJdTB3Ywq4SJrXQW+fL2Mwn1lrEOpwl5AriGBCOlitTmx8N03ldfbgkddya/qX
0XgbR8WwcywVbRWmADOCe1U1DrGuP1T5wMnhkT/z+Th8fB8qhFUSQ4FoIL7PMoSOZSxbzdJ/aVqL
0j5vYpW3Iuo2GSqwmIcloOoMw/dN5nfzN2Ua3cv7xrqfkacBD66CmVhLpdsjzaJbMiXRMem7D+46
vzyMTrVTveGlOrSv8s969xVeIDYqhClI0gaU//QzNY9STRNaVcbN3ByXnwo43a6JLK5xHe4grdyB
CdiWj/y5VUaKQYc1/8Gl4kx82KgKKlM+pRhIiK6Ap5qvhsM6+2c4lDc0A6h4SQnWl+zm59zLN+FR
28u2fPjCGCUj7AAbHxLY+HqgMqYl9hIlSiY1kshekjHKzDUxCix4DVIaCCDx77zCGONkQhmC5KMI
+9EnwMgM1EbAiJHbRugFnORjPbePWV/xHD5zYZoFul0kpaRPBRWjFwZLrBqysJN8EXKJKiiW5qO6
/QJRO/NorNAon5h0UjBAUlbGMIK6GY6q029AOEjqb94pPSS6OYSwrR03ZcM+LCtkylGqTakviYF1
qhtz396RqJFQptS32Z4b6zC/HYgFoN4FTmhkac/vs3aYlXkQscoDWSRh7A12nnE1eeRVDCVNULhd
djAMjwnHAu1OiERgjEqjtrXBYw6qnoPsRlHlNHpsm3l56KbGkdWSA8WK98+wqI0MMw0a9XUvu+Zs
QguiGPNnKSrUGyOqYRtRMhyreTD9qBPjYwste7sUKtkpQzF9bupZvLu8cuZWG+hkg1WiiVimHLgJ
eZEB7I6ya0XtvaZV11U6eWYtc2DYG/wBQz0Exir/9/TohyQwNulwN4TzLhPuLy/nv+yuIZ14nxTt
02tqFPIy1FsZg1xEACtDRUncCVeLl4A0mFu+YATlEKNXkccUQfYHveDzg1pXFkYmiVcbfJJMMXfK
xtqEjrzlCnsx3cwKiQodEBe3nRQDiZCk6E57RQxw2FubwiuueO9hxrMNyzLwIEaMBxIMyhzKxJzU
YYDvjJPJhnjfLjR2lfZodSDbqWqeQZC/RoUrOhr4weGmoXYArvvzTZzKtFYKM1cwqFzt0gPa59ze
h8r9abwKHRMHTnjEPCNrQOqrla3SLqYKwA5D58PgKNv4agBXcX2rkwFG7ikh9+ilBVLfThonUU5S
4JErggx3/JaAE1EJj32dx9vFOpMauK3wBsaT9JOWz2JOgQH2QlgAaMEnMPikm/IIFsoD74ZlvbdB
Zv8HiW4Wj4wOQmwBkBCNHWcvcsjYJOFWR0Hk7gspKNZBgeIK5hLRX4ehRmof+7KZgibBFTTvzQ0I
5iGxbCHnRSRAYXP4cjy9ceL86A+3BqQC6Tzu4qjPAdjMhReZ6nUSp7shkzZxMLnSpG3DQeFVJ5mY
OjQzRcLqLqmUQx5FkL9lMe4+XXqMJpTeQUkSByDyCG+tottGOa9pkpXWBMn0ByLlm2e1FdIySWRk
vEWimRZ6qOAh521sJKd0hyv+lzxxZH3a2A9Iug6PCp4yLYMFlbAbbCQx/NiuMHFg7iFVNtnVATmb
I8lnEsL3ZS/vpH1zDboNd0lsPhkOizllvQMnIalV4gFCzZ3V9hW+s7v4E/q2ZLsAS+ExRkfCb35h
Ydnpr8Y7JEtBVOPyAh7mwV5tBxXvdAnI9poZ29FrvYfkY1XwXp6sLgTdgD8nuTGFaNadO9lZg0L5
UpkSYn1zj+Y5B/ScToPBdCin5Q4kTJ6bQwYFM1fylNoed/LflIhJ1xG6AzGqpeLWPP8FQogwI+oX
aMbo7R4y2IcaTLJTJT5cjgAYAQ0IT3Uo2YOFVP5ErZpb1WAFlVC6kvZcDm+jehRB9HsZg+X5oNyF
oSLISiDtQrP4i3WWtaFmlbhBoKaNVopMuo98A+1+GozVlwPuEeFCUtsXqEbVgY4WBgny3eINbAlP
2n3tooseLsLOfvEIYRgvjbMlUpekOM9IeUIJBz2NqWLLgnEsJet7sEgYJ63eSlM5hKnhZUG+8DaX
YQ1AxrsNr24o29PZLLUyzCWesVIyjCx68zerRIvGsG1fA1vYByaERXnVdlaV+AyTskDIojSijsYn
mEe3Axtc8dC9zOh6gdzE1romd2h6l25at96BoQYOcXqs0SDMpTfnLZ1EEitHNCt9oEy9UbqQxLEL
qbSnZfYun11GbGehmoCXOKYYoXZBOQKjNhRwmGulK/emm/Y/h8jXqtBWdfTLRZxIi2WLIE2HSCOY
EiVLoe9PcIdMVgEzidpHNcttrbs3zIIXPzLeFljRBwp1Yy5pr0ZajxX1+/x6XGzpYDnCZA8vhjft
6yN5Es/bXrTLirOVrEDyDJnay75ZkmAKgQxFw23qhaltoBfWCW4Ic2EfuDPPKDkbSrfZ1HIc6dBK
LjFG82sQHmW1tWPp/vIBYWLIaMxQRBP0d/SojhUv8Wgu+GhSdVOEb/qwKXh0G8wvtoKgrA0DOENQ
zVhGNSi/RL2AerxqbYfO2Haj2Lr/63rAsqGAUo9o6SEzT9nUVBpZaMRh5VrafT9u+/gpnJ4vQzBu
V4KBRh1YFmZ/dLKnK7stlbaNxQIYCAfNDemtSw/NbYYR7vGtS5zxdnLaI1QCU4SpjROgOpUlnGWe
3prnMRVJP6E/VEdFCnphVBFAVJFhE1I4bHWTX4dbEb1sJQSZswfrvvVr9PbNruK17gy9BJKgMu3M
Uzu7hUyvq3F+i/TZyZz/FuoDt1LaCxG5rMT9sNP38ez0Tx0KY4cAzDSYbL/t7iTTEyFI9cLTJmJc
lCbIWaGmcGLgRx/c+bcI9TSWtbjocDePXnmvP49XwnXqkFeJMH1BpoXhBc4BKf9TgW63BREJ4JCU
NvdI2B6kDbmX9QM/dGZE6+dolM/J4jpUuwxordfsAsGEcGpmE/r/AbxJcWIPxgTC3du/KlSbYFjH
Cx3D3sir6tTGYlZ3HFIpI+s8ydw7mUByEJDcPJ0kXu2YbNv5eQYccuAKodpVzNN3XtkU2ITnVtRH
vNGDSr1r5VH0IJMJprTCAHXHMpqPfQqt4SyMFc619fkWBjI4c05So59lTcuxkvI8gspPJFW6ry15
agdtqduXncZnJwgUTVFQtYMUG6iNzs9p1HRlqaBt3NVVdGyYqCKj3tkdwyZ4TOWWW0Ih5v9pO8Ec
jJhKJmKCFNxY9lJkNAkCVvQTyk8JeTqDCC585bdqMd5TWNoHFs0KoobFJNRB3J1SEFnup/0RHFjj
4kSb5ih78uSEe6LUpKvPYvoENbgv9E8SF3NhvXTxhogqNUKH9ZKCwxLY89VvoqrJSxCyb3kRJCM/
fr5myuXhCDdNXaY4rmhkT15BR43mkWg7PvD3l/F8JlhgiCSlMIj9kQO8Mg2pDIKixeAfvqX4nG/7
J1WwxxEdor0LhtLyDdwAXu3lbuxmjoKOx/SeaHIZbwjEvC/UdsgN+nmrDQPtOEi8fhJxHHqIRy9L
SLYaNe/aIc2AAdgqS3d5BuEot5+a6XEhU/0HkJjWav2ykKq1YgFQeTDvwoOCare00X+SoQE+/xjj
bUB2+wON8nudKdXgM8VpnnzJ7x4IpxWo9x0rtPXbzs7sCf2Osz3+wOwX4AXIWfHyA9wFU1dMnVvj
ZFgRdhiZL7CGQRqi8nK8RRpQnvKCTMYNitQT9IgwAYlwBoH7+fZG6VwXcYPtHV4Jq0rttCp6GH5O
juT0/yR33Nz2Z094hkdrLC3TEoZaDTysD6IhLV57UIPMEaZAuts2vqOOtuFXWRl9LeewVMCULnPW
Fx1gyZuvupmgV6dhmuwL9azPF8o5EuUbAmMwejECkvytc4WfZEsjVwapOtTQY7uBUDXXHX3OAp9D
UlFvGLSaHpy+oR/fE/XoYV+iSg4tcM41xjib50iUM5ol4u3J4loPpE8gg9inTnzUNtU9ZHG5UywM
P3sOR4faFr7bYMH36aD73UL02zWPdQy5y6/YPiOQBRqqkOhSx5AKyiHnphCPmpjVpdW6h9z+HfSU
0Xu+IXkXzdEmp7uqfgnhNvDcy8EB88T8wYXa+DmuVmuT0hTA7ZLab+bkYEjxr8sQjHHO9dogLHKO
UTbNJHUTMMiNBYkj81d5Z+JpACIjTMzPPhJL0Q71UENzv2B9ny+Nc3TKJrKxLrJZATq5NASwgi+p
E0JOqsPErIgyzB2vu4x9clZ7SpmEKC8VVOyASOwdgXPikyta9a3wC7cGY2L1fH2UWUxZUfZxDTQy
U7G4mWsMt3p6IGdnIJT12k5Ut0LCrUl+fr6f41L2YclTLPU9cA3Bz5vvSnmbZD85J4fpsFc7Sd2/
4dBZc6kBQ90o/gAOFsdsnyA77ibPpBTTjDf9gzqig4r7DYm9nYca56uj7mLQZv7n1JAzK0/2GG+X
4k7HnNM+3GS25AQoJNSY89gU++ZuqNEs/Betyee/gbqM1aISDSXC6snJxXxrBt0klCqMjeymnfOF
1zTPVCgnZCSROQoxAOWrAUK/gp256HzyOgRXX6E8Z2QzzhZIM3YMQivVaDMkR/dV8ot/QFUkDIsb
gw1la3m9a9qqP11XwXEOv1XZP+aP0L/7h3PEOGs+GfMqxJvjcZHE/LTJmNGDe2gql3TWEDrK4k4W
/6JfiCyaNPHIOnpA6PeRhW7zRkcZyM1b8c5qr1W1u44S3gwv+7b8gKGfRjk6J9PgX7enHIsbBFak
yXx54gv//heP92dN9BtIbkBL3TVYk7iHdrydfvv3nDZP/f/8Zj7bPlqNuuyLUJCioHUnA2xQzUsF
WpK/OhIfq6H8d5PLs5G2p2NJPCqKLsN15IN6GMLJ6XD9t6HN6mNRPjzJwGCY6EAcfAwnKx6Z3SRi
CtM1eCAFl1dQZzu3jwVSrnteFFXIyRFUN/E23ceb05zogdePQHzkZx/6AUN57yQr1bQTzBYG7bd6
afeW6sXK9zA7lkPM+WjsOOYDi/LX4lyMWkzip1na42JC46vscI4F+zL6gKDccSQ1/zHcft97ZF5r
ql5wDL3GTqF6g8mUeV8jmX07bzjAvH2k3HJddBKoT7E2Ek8oZulIo5/ou+yGkKER1pj2NrQyRxyv
u8kWEi4JPWdv6ekq2WibQRyAH0Tmc1Eb9+2A8XLOItnhxJ/dpaeqmiRIZ3BgkDPZIGjaD2JrW2CN
AMnl6Pc741dVQaqpfYo87l3PvgI+oKkIMYH0T5eRSGZCxVOwqxu00pNSNRqDvAYpJP7D93OOjDgx
U0fREWVqUACdR8StVMJZynjKkAxnvK3+M0AZHSq+6hV7dR9YlG/BxDTIzkVgafaMEnLk9L9+NzyY
6CmO9ty2ILJbn63+A49yLr2A5rGEJGl+D4d2EEXAdCjpr+ju4xvuSDFvKyknM2vtpOXTCe7fjdTQ
xdwgHcTr0mE/5FefjXIyVZrl6qz8iwXzS0FoNh/FLXdVbGv42ETK18xKU4VLhDxM40J1/k1DfyHh
GxJ30Pl1ou2wifYyTw2RHTLIqKFK4ByEsCp1KrNyCM2MbOUcOZhR2OaO5SVomHYXr9sUV9LtZZNn
upUVHHUwhTCCtiuBW7Tkeojyg8Q9i8yzv4KgzmKijJIxl4AQN+nzb9qPahsfQdrrIYDe8RJazK+2
gqPOYqPrvSql+GpFjTdYLoKuVnrUQ145mLdx1DEUjBHNEAUyE0UpeqUIzpTu5fKnYWfmViuhzp85
GZncSNi49t3azg6h+i0d0A0jqesKm2aT8sjDeGui7jixT+CkVAA2YJZDfGJr8V+Q3MLrfizq0z0W
BmhXJNlcdTM+a9tK9FOPTAagDxlUXjdfqKExndMKkcp8BCIkB1G4J2aMhPV3MnMNuSNP+Z7zc9XM
KGGFRd1iahcazZQAq3MN6HGGLvlokZ+9jImXXhGmavJktiq/uuImAZk+f4VNeQ7BFFNVAUvGqQ4T
7IkANJlEQ9h384XZBN6uUo4DPEhgFCX51HEf3aresp3u850CwbHiimfRnGNpUg5krowstmJAYQza
Lou9MfHCSh4C5TOsGQouVg6f0TVXlRhsrWbacYyZvV9oIUMd4/9Y+65luXFl2S9iBL15pW27nJaR
9MKQpfeeX38SrTkjNoTb0FlzYz9MxFbEqgZYKBSqsjINiI9QJsQGOjFAd5KvIx/WU3Hoj+R92z71
Ae9lwbwiAYoTZQvtPw0jsteZjayltV5lA3jJxRosVWFtzEEVroJqg2KkkpwCagyPndBUu1QYahdc
C8mLMGiN4dxeNOuJA8CwrEto6UI9lfpw44yuJ1jVSDqJedldv/vLaVnW5wPjjk5IMmVVoSdIyjCZ
23HCG0cNIIAgrXdRviNEdaTi15WjbWHOKUGX7PbqGBNj6PNtzFIHbl6aXFhMLI80HavutfaLoPPF
yl5CO3vIvTJYv4x3mc970jFzhK1h6uw1cd6rhXlZb7ITNTdcDpgKQmu+cqv001+EUNYVvjVIfcgB
FMuptcIgAekBtOsNKtJJQDu+E26H0Kl5MC9ytdH569YgdVrMXgZiyIJBQXgZ296ey96JxCjolsVL
Y/Cih9KO8zV5TkQdmtWodHVUL2u8qLD4LYpg9Re0q8GHnnvrcK/mXFEbZsthu1DqjsennMQ0/Gdn
IzSHThbuC8NLJk/O7gjOg0z1RhM4it/D8nDtwNR93+e1os4GHPjXK8ESbeHSVpac5CPoozipJrMF
sVkrjQNXhmFUkwxrbV3F1yeUjNGpSsDYOY22YH6UEzsXHQ2w5O9J5yp4RfP16liNsu1PoHKBSFLM
Blzh5Mgadgj0DhGKn075gXsb8yxRmQD8V4uMHJbyPYhKz+1u8TGWZMcHXkNV5jguDU+WxFqbdNQH
Lu9YUvnTxtyfTTu7U70qAAITvI9FMF5IEVr9TdaDOfNC2dOWYAAtHC6BgHOUWJmIAkJuUbUIOSwN
P48kWVNqC2/59GTcR7sOo1KtYSuBDOosQbG5ujTMHfht7w+gpDZsavQSui9JdoQwBUFISA7oaT/E
2R2P6Y8dhDdGKVdaljSpgMAjMZGIJ+S+XKIvAFl5sGp3byvv8JCI90dE3Jij/AkSW2ozkupkB66L
EjeN3Kh2X4AnhYhKlkFePKmhMxzCc86l4GflLpvvSfNelE09qHVPyr3fRA/yVDupsC+VWL9+ETiU
pdx9pS43bbTGJiQ1qM4bXrWL4ByJEdZPHB7oO/43V6VTlCRMrKzMsDTCx6K/Euz38JEo57aB9ek/
+wx1raWh0kbhBGtiUO9lJM3KhUXrl04vL21m5ycbl6FuNElpAWAlaxN24kH3CGCx8CBi8DL1mLmT
fdQTMEvAZ1zkuQt1p0ViXSoxaZmR6cXhMXnUH4i35F6RAQ3L+YC8s0/dYYJcKGG/wBiBk0iFY0pn
gkgi0xm56c75brrno4RIvnPjMNI3mRlLxbos2Nm8tWxJL5w4+j63L/9tafSgEjSrm0EFtsPtfUwD
Y7YvdLViDxIoT/GAcU+d9Mc7CIOQEvz2GY0KM7KhikvXXDy0AB9ah3GhIbUHvCJTr3zhuijnpqDv
rmEcs0Zb8fUIsVUB8v7BfG1QzsecayAq98lXzpYyE9nN8qjgYrSimCK6oLkagPT91DhksBaaTi0o
2NBA4KZYPEch/75pbCbZLNcpafLkEDsOtXoX4cgl87u6ZdvPRgWWzlDwHq+xrvA8noxduCfF3mZP
lNZJ05jb2GS+7Db7SIWWcRhAj0ZuBIIJ0Ey7rO35g9ahNf5NBTpnzezpuX9Fi9w3I7uebW7c5hx7
jYoxcqug9iZhYxuvQlGxC6A4Fp6kRx3danlnuWBceeL4Ds9XqUiDWZaoT3WsmYS1aHE7cHXMzgRN
NSf8yncdZj938011kmFufGcZ2rrQCO4i39fPGkaiSHaxvsq7v0A5cM4FLXuZ5a0+pOSqIDxhhLBD
Cp3wk/pc/jTIzHkwqf9nqUTEGYwFgiMX/fc/JhT7eYwwu6dh4jWdj5UlIolaUsF9zycD4TD0JjG6
B4KQ6y1UzRr85AOsqMHiFciGQdi1opZOiI/LIOZNZTBPxW9z9LVAtGiiEs0QmCNgtSxQAiGQd9z6
DtMTN3ao1LMtc0FdybLIeGeNeua39YCZD9BNoTTs/Lc9pG+EYUKO1IswRiQPyJhLDI2D8ANJrMUd
j9aRCaRSZXwuE6QO+C8VWIRuyppGXXGurVJqHR1DPu4oyL0PErkIrDXFmnuVacn3ldVAWwiat47Z
Z6KTZmvhIh/XTk3Wz0+6NX8R+wgzdZzdIPbpmx/sBUDWS6C2URXq92md3OTTOCHQSrLTiMs+VjS3
79X7VgIBcS4n93JoHEDddbYkxY/H9oMiyD8LNfu+yOvjHAoPK+qmdi3mHF8nAe/WD6MCYhg14Rxq
Y+dWXRR5S1WOmGXIjOPcW6AGyEUwX1v1EH6Y1aR4ftemkO8F3WYTxc3rYwZaPAOEJTMe7VCBB6Ui
0kwAGhroEUJLDg1jQKZVAkblE2Ww4haQ8f9aJidlEyNboxD1bIHl3lcP5LmbYUSFYJYueAAuLw57
k3+bIz9nYy5KtFir0gVRa51Td+nCwVGlYS9L6XFGv07No6OgLPV7juB2leQy3JiVuiUyMh2rxCi3
V9cYAOqPM97z3YP5xi8LsXKWrTUqZ6naTpWWBIsEb83XIR1Ke5wsYH0RZXmnifWoRb0WHXjMHoLr
gTIlD6i5axliy2UU30W+iasnBlJzdIQziWjFveXy5LiZfbWtVSpZAo/rUvWaSi67xZOiO0KATZJO
OboDiBnpEhc1TT7QH4dzs04qavTdNApZhHVW+QUfCimu+yEATBuvFLXAmCBfKoYdSTc2qYAwStUk
F+klbvenS9HAXXEpkeYXkiSUyV/+olDMupkQFKEujaF/sAxRC53jtJKSFeE7Ax1J/0x6bd/yVzQr
gV3k3RWMGUhEYFXC2D9gHLJsUMbELI/6LpJxV/ycXdkbsKvOdFHUFQ8gmji1+yGIXcNphy/Jc/kE
3u9A2yevMbfYxxgauf4l1F5LoamWeotf0gMpMD3FmBcHiZzhVwG0tEX4Mz47IOTlI5TfFE/Yy2eh
tnmFQKaT4d5UQPCnQWiKCk6thJG9gURhQ8MIW7LYhla6tyM9MzRsTFCBaNWUSpnxfHGBrHaS3Dr3
VmP35fyugAduIJBXgJgI5cLrgFd2kb52AkIQmJaeVS86oANwIKSumc9PfplBaGOMCgdG0hha32NR
ZTwc0c556CYBGGfIgRWjwdETYAzLwVM2xiifLQRoCa4mVoaKzE85yEAQKgf1c2dLduxLkT0/Yrwh
epDOC8YM3vW631qn/BTMdUKkaFgqqVnqTu6PnaM8XSh8Aj10eFgdhlzW9Wqp/NuwGgWs8VhtDNDc
cl5UW34Jf6JHR54YsRt/DT8saJe50/P8Ilp+jpThP7qSQr2i8syoF3HATyA5ue70MWh7EXHvSbOs
r7gKXcxXG94apmGZOpqR9AB6glexoAMreKlHTXeYjzkTtLjiFbHNg+Eya6VbY9R5jCB2n7QdjE0O
dJIvLc/vpKsMPiHkW++q1mzNUcdyAEbIaleYI+6TfyLVk/KoAQlff564VX1mrNlsJHUsAYJfurSE
MVUOnZJwwk5gXGgH73ZIYzbLt4uiTmTV6ms1DrCTw0fLf/BkktefuXN9vBVRp69IaqlsJlgipcr6
e/EEDrkH8rmy7xMm9Qu3fuHZZDaHVB0EWmBT1URTo3ZxiJVoQW8c8N9XkAsmT/qjtO88E/Uu4G6k
r2BaJ32hE+Krg+E06xFSmc5QoPrN9VVy/fyRA21+CbXPc6OC/LDHL+k85SMp0WbOfNACSCQBJZg7
gv+u7/p75dRui+1QCUULe320eGsyzocoXvaKmgRGmJ2AXv+yVuJpWgSwT4Upp7xBtvXPxUIdR8Jg
tAUm1OsLbFnGShZ0RB0rKhy8FMdiDQrhWcDYN2eZPEvUC6jouwpaCLDUftQD0eseE09PwcsW3uOt
h/Jf+Tnxrdrmbi8z04PqLkZlwTunmVRoz+UqrmdSwNHu5xOwRkhyhM/k3ZV6yf07OK9xkfy2RpPP
NUNVDEt9SWYronnvJo/jcTwQwcU2w9gPN9Sx2reYhhU1EMvjma9QHzCKdQUDawopsbSEe3hXe8kD
Gib8ASPmudhYoj7gYCmtto6wBNqDV/ULuRdJ41LGzCjYQ/jPO/alvDFIftDmNdk10N6ZVCSr6nnw
SOk0dKcHkqA2QXs0EA6mPRDJXn5CkOJik5hJ6sY4dWMtrTRD/xjGh/hnWfxo1pVz4TPPw8YAdUfJ
tdzrCkbUXbM0nKZvHXOt7UHv7FTL97fPHssUmGYwBw8RLDxDqIhmZpmVihOOnpG/zB1mGvXaV5fZ
64uOd0mRP0XHE9C84DkH9nMyqn39zVAM66retIDnbqRnxawlIuWYfZEGrcWzxvigFiPUpEESMp7X
oXlMl6IS7MRSjxVQF46YqpiZy5UfsqUeoCVoJZzfx9wJE9wW4OQA8ZNK/n3jUrk0Q4BNSyEDNiqP
ZimtdqyYvpmmH7sh5ymzsIzpkiIC0wCIAQgSr42BJB6hFeJfriomjqUsd/o0P9ey5mV6797+wixv
3Zqitr0UBIgWymHvhnL+NMzhoTQWzk3B7NJubVAnAhDbau2IjdGHiIXT3s/ohfU2mDI8K+iDqLTN
1UXphR8JmOmjrhiSpGoyRBjoJopSJnFqQZTRHSW33hM0zvpk3lugXtb+hjqH5cRbc9SVIfUNiIIm
mGvaPvpUQTzu2Eii4XWqNuxUIa+eVTUUA6Fpkgr/p7FgFjrPnSHqRszTgBjZrxITw8LGOPrrmgLj
l0GGYK07wCDe8d1/bwzdegF/cdoaDX7pCp9u0+5znqSvt00wvXhjgrpgeohOdZVATMit3cpflOY1
yx41hSPjy8o5QUANMnZCwgj6mevDIg5KXAwJzMzhWZs+xv3TtP64vRJmpUknySVISlCGkanvOmez
Li6pRAg6Zh9MVGAF8Pqd8riA0hp57QWdkrr9p9tmmWfzt1X6YSfJK/iQVvD2CCUkrYx9J3/7bwao
LxQpYilaIQwUeuepmALUY85dxaB3snB//LtzChXK4rQuw0jHzkF8E8yoxrG1EDVtSGj5pZd8qCCT
yi9GkqBF3yU6lEmh3g15SFD6XrtEp1tFpE8joXBYPEisB6b5SuASBFRQ9bZYe6r4roVCoAqOqGuA
JVN7SdSJky7pejd6VQ8pHosgVam99M78IPtomxymt3dhbUB/akGJU7GgW0J55QASjtIYewzSgK8Y
aQ4eq8YdGdQD3SkX8saQW0WxE2RwGpqaIBuiJ2Jzq5zSYc0HF2AGw8vi7n42FTVyx24MA61rq0ME
KouPaY7L11atRQlqU9CDplzOHZThfSHLD6a2zLYZD17ddl/lRJ1Anqq/GGuYBFZvgDVKLkTN6SdT
ORQrukyGFte6ExpV7ZTC9HTb+1nB2rJAKA2OH9AO0bKp7RL2rTZVvVsPk63miRvPuaNqrpLuJ5WL
JyCOTvvk1hqVSuGVoai9CGuEYhVi46f6fkR1HM/i0eED5BmhA/maJqJZBV4Djcbia6k+Yquj3rWa
vrPHRT6WsZq4tzeQBe29skKtaZ0HS5MMWJl9KF7IjnYaAIT4IDhP3gxUb1fb0nlEEZ73dmGE/Cu7
1MNXinR4IpnMALF//9WKW3M/i7nmYTaheYeTkEIXeOLg8kiEr0PJ1M8rlAvqwR0gwG3GP+Niv4KC
Atlpp/FeuuS80i5iatCHIH1XwlV5bUvOwSJpjiNsGcVhBfzEE/reWwrRGawKhVNpCcwZc3pmEvGi
F8s7t6ap6AXZ4rUvBpgefb21Db8JCKtiJduiS0BDvJol+UB/rBRlb6KWCoJHGvc151mnpjF2VUKb
Jotmb9JTrx++9uZrlARDy8tAefbI8jfZe50uS7UUsEcy0NJtzql2nqzX8Du6tw6qM24NmCB+zWSP
n0RUxgyPc1JYj22kn+jlQ3gHS6bcqJPiPJXUYUCSgkaN1J4yJN7unCrOGo97Za3uylaw1aKtnWVa
/dvWyR+nd9sCAbuqIiJgVoU6LnmaxXIxdAMGthoAKEZwyprDou5ic8iCoi0GH+RKXMAWy5vBB4i0
TIJKDrLc6z2vWqUW1KnBIN+u/AgZcK8G7F976m3BcgoMSX4lDUlCp6ZUfpm6rcbzaXLL/7FsA3K8
GhZv6Cb5981HH9K4D8e2IXN49R7sxvexTzTEiJZNdf8XZQ7WGdpGeMrJVl2OZUVGhCcwkrVwjLdw
T0gs1ZP05S8YsZjL21xf1PLStCz6Soc5VBuhoAGtgofsRKRPewfM8r7M02FgXCngyfx9XZJ/32xn
lNamAnFAsEju1QN89Ut3Dl0pWCEape+UVz41Fuv9sDVIJfaxKU1tFxa4XVoT6NqmUpywMJTPWl+a
R1Uwcp70EeOQosoBnlWcVCKCSOVTmhAWgzzorVtL6Z0yWYGILrordlNsJwUAH5MOvlsjOhWGfjCi
ygpuH1PGBssStMY1yNbgqCrUehVhDvN4TNA4kyvfsu7UUeIEAtZ8ypUJsuXbbyjFiZzNMd4sB7Pw
MDdWzMh+DmBTBAr229xCQzAYYm98HRMoIfGTSEYcvrJPxQRZH/OlR5bsjhWa12E/2cpifVsxwmcX
cffRhAwFlNc5+8oqAlylC9R3lVa07MUB6QKhJkh2xWMMusPmpPuZb+15dEqsTvnW2qU4udnjUEi1
RSLW5EDyCbehKNhpaRMZeUw1E8L19kyIKy238kgu2K1u/IOXSvw/1myiFWqgamXSwW+ukbbMIoYx
Cer/wugPYmQnt6v9HAhc2P+FSYKKtVj0b3NUcAh7otkYXrZYdPTCHZ8zj0xyQ/YmD8QvkFJ5LIBc
0h5XT0z9SAE8zBkykEvxtp/14Lz6JdQpgiw52molFk7efgU42o+k2kyKv9V34PM/8AM/46K7skgd
KsBsDDmXYPHXDGh2obnhM8AywuGVGersAB8lLmtHFqbkrjzeNcVhNCWv7GRetkT+Ev0xdQAToEyj
S7i4qQWpaTZkRQKgHVHcGb6oB8U3jus+8QSwlSSVLR0WVzYB+7C5c58kz/zDtE4eYzoeZTrN8ARi
YQnFqIaAB+C0dgnxliQAsa7fnrntOsZ9jdzzty3qvrZyqHiNE2yRZfbP4z1kjICtm9yIiLJwIa28
pVH3taxCrLVZYS4OCxvSZf6oyk4xWXadGE4sPCKTsmsds9PLuWx4sBYWIuxqsdQBHeZ8sZKmJX10
0akk4VcrHehFdXlbBmf+G85iFnzpyih1FgdNyRHwsWRiNLf2qgktmiGIpHOkHIT8c9p8WmWb3D5E
ZjidXU3c98oncWpcvdtp1VFvzomOaTMeuJ7p4ZtPT3n4vGbV2Kg1ADFldI95pclVVm20syXbR2Wh
u8Wy1P7t250ZkbfuRp3fss5GKx6wGQSptpa2Av34f1n2SodbHSKbe+soUVl/rKKU0sr44h+JFOx0
R3TISBM8+f6LZo9fduPtKnXPThFY6KIaK0whH4GhbcU3HzFN52dBf4hfjQADBb1TgUAa3drbm8vI
K7aORlNudMZaiylxtDD5OAj1R7Us92l4XxaDk5afu2Vybtvj7C3NIrWWmTWtDezJQul2YWQrmBcc
hsK9bYYV8hEDMe6PJzIpZ16nawWSozJS8QmHUnbaaP0URSD9N8Sjkn37b5aoT9c1eZROGixloxSE
6k85nO0IVWdFGjlbx7otN2uiJ1lzXW7zmKyJoJXIMCLoNnf8E85CKeGZ/e/e0bIfkGeR9TTvEN1b
IGvUGslGYYxBLXdPWdc/gMHCuM8io8FzdLShV2nZbWW8Y9ITP8IkST0Y+CG9dv0BxSFZqkJHnMl+
LuA6Iuy+LXR/0PX6m+4T010gDovHCyj4URC+tjaHa1OYK7q1KZ67UFI5IMrEfgK8S4g6zhjIb+07
2/sSdLP/1yzdpjCbeC1Ugqb+BcFtztD9VEE/Q2ajjOf4hVc8YnrQxh5Vq4r6MFyUX8tMdtLxV76V
8iGvzAt7Y4fKD8xcK+dFuqwrfZa93K3uCKCw+LEAEfrVQOVIdKfv/bk9ZPfDG/8HsIKaYQITgkc3
hjHoLkZYhJme9BFwL6LiGtJp7L8NOWbNdADFtIPV8DTVWPuKUqeKIpWpgCaFKj9OVgVyaKEC9F9X
gC0YjxG47+URpPtjfN+Yy0Oytq95kXACAstrTckCiAgtWgOk1NdeK7bGKpdyAeR49bpU0JqR7xIl
3c0dd7KF9UG3lpRrS0upxXIkl51bh/1x1QbFhdzRY1j1b5Zc7fPB8EbNcuUojeyyKHaZmX26HWUZ
L3xp+wOoJGwxI0xVCFiqqqXBCuyyvETvuAm3JqiIk4jp1GUqTNQdYErtgwTBOGsFNYFU2mL2nIrv
aCQDmg5ANml9IcxRp7HKUAeP1AyT8xA07mXbSlXOLcjKnGRoN8koiUDq7w/llLIepzBrhBZALPEn
YcQ03Ui6MFJKHnA8C8ceCz50ZY/6THIfQnE+hr18nz9gJAstXyilK6C+BDUA0egMk88XXmgnuc93
fNodVt58VSah7v3YlOt8aFAmAW7hQhYceeiZznjMFnZleOXuF8kWEb+ojihhHMhQnHG/BCNe+xPH
o8hqqTzy6sdQt0o5FsKYFPgxcvINNGN2jFL9//lYwIIJbRzJgBYPnU2N5aID4Ieq1CCvGLBNrI9d
w9c4ZJz+KytUnIGAXDdWNb7q/1ZE1l25M4CRXnZxcHtBTI/droiKNOG8qHEkIHQrH4iUGpkxL9/6
BZO7IF1wuwPHHPlzf36i3xtIOezcjcOSLjBH5nYxIwKYS+bgODqXEpcrPnHsMbdSRTcNJPugcaQZ
HGVRHlFEDFu80n8NNBGKSsJ8xdeaYGTayJ5+m6KWtkxQo9YGmErC6iEewwOKpOdciR5vL4lx98kQ
voQ+rQXQlUXP9+VtXMvyYrWXrFTaZb9Ef7nYQFZ16soO5YSxCHaMJYOd3k3ygwDxE3+A1pVqK4XX
V8fupAGYzKuqMPdwszjKG+USfH1zA6NSB/J+XfTW7NxKIu+By/RCTOUYUA+XIJBImenqPFKVVmnd
GSzrqpcSKlHIyUTfyaQiH+XB/GQbc5RnZEJdWxIxJ4PJl0x9Db5x4HfSmbcB0pN/l0XdqJXWxtDz
hp3Oa8pAszO7OxJOgCFYT/h2DljJqgcDeNbVQ9/lA+/jsV1mY5/kT5t68pyg8bEQ+ylolsp7IrYS
eRZ4FtO7eFcHJZ8hg/0hIZWoY0gZUYVacanoS5+u6z+R8rUANhi94JMQiHYbRD6vm896qiH6/rZH
rbBu4ibRJ9hTg/BAqvM9SB11P3/k12pZlxmU7aEEr8vINmkl+BW0OyhUy61rJouxm8aohAL1lO1v
RxNWtQ3ZiqSKEAfGlSZSO6i2ySoCpUB2EIScmASKlgP4MXubSGWIOwNKnuPuP9qkdhFyidM0LbB5
oYkBW1MHvVeUaKF8TYhw4mjPq6Kx4opMKA7ALg3+Q4NKU0wpgdyxYuAa6HMHu+2X/WnoZM7CeFbo
/KNdJEhFYaywA6tk95ZZT2bVOJzNY7X+0KgGfgsqoQQuen3IpEgIpbHXWrcIATduB+FejxW/GdK7
cil9s4pdQcuPbQuMLOByHOOs87Y1TnmLNkVRlYX4cqPf76dzda5Gr/1JhgGX3ao5+pPE809GpQ5Y
WGCONAOquRAlvl6ukFlLoUItBxZRpAM7jGiXpR0dUr8WnGU8W6gZEKdpp7MGDUbezA4zP0KDVQFJ
KKjJ/7huhUzSY53Yb0EfGzvS0Zyc/kC4zGRbfht5rBVce9S1qzZmqczEHvDj+3iwIYJ+RyCIiqdL
oHfkNaFYLrtdHnUTZoKkt2IOc5b0CnBLb6K6Xsg8t2HFMnT2cN1CHRyoVMqKbqTqBAwN4H8dWDLS
urAn+U6c5SCJjiWITmag5Y0o9nRS5FLKPegbnEmMQdQjcSC4rF+CqoEK/lOMsgKyfu1OeW/mbQu2
CrdW5h+VYnzQEt5YKYledIoL1D1egSoSNKiaXJtAKXQUpRJlQ7D3+9XcPYxN+yGHiMqQd/7t80jC
Fm0KM01YDmArhknXs9bK6sXU6lEHWTQ7UT8Iimyb+WsypU/KpLjDPHq3DbK2b2uQekJ3bVHXqzCg
Srhi6CEtnHnmxFAWgBlIQCALMLyAr0SrwSxWrRjRhDUth/KEpt4deUTPjh367aviFKA05vYfWF9s
Y5JGs2W9nIpGB5PkUQLIUWM5JEtrvTEHBNSbfCGApK+r7Ffei5V1/KCcCoFkKDhqUMa89pW+M6e0
L1ADycMFSqeWU9UpGko8BlcW/BFgLviiQd56kOi9thM1SSu2LekiCXntxEZW2kWEjnei3NeF+HPK
RxDzquEuKdt7QTJdHcS5YAt2QxSkx3Y9JQKwbh2GBBWoltx2Kdbmb38acblN0ghca26IIX5ao9Un
SEG6Rry+GGbmY9aHBwwiwZM+L1tb1PWVFqgb1iNsyY+TZ/hQrkq+kZlLMmExG6eocm+vjeXMim7h
6rgUDFU6ievSql2XEmDFSHquVzmQ1U9qPt93sukonWHPlujUubGzosQN19DBuLK/EMVUVXK0TOG9
9RlbjVY59KHhaKD0EanTC1xSpZSzBGiHFDnj8jM268CqBbtJIJ/ZgXywfcqU5Gj1b+qkYTYhdoxF
OAxqCc3s1CY+wtke4nbU98BQNipYhDLCQuvo+tsXWlpZUaNipOcMKWUiYKi66Rci4UzmULsjrx7P
ynavDJId2jibkCvxOgwwSBoAzaP5Y2qgr9nbRPpOxTPwwBvNZGz5lUGS3mwMdpYZRVYPgxmY+/Ry
vwgP+gBcwlw5t/eS9fi7skSluKEiFOVKlgbFqZP4M1lJtxpil+r3bLfu8rfqBOxq4slfMcRjly/c
IMo4W1f2qURNrsU6BViYwHjCIHaUXRTtSeCW/coX6wPvsXm52274Dh20O2MeJlVTwO2fPAkmOGpA
9F1rqqeXkZ1a3mi+gAXEMfTZXZefBeJYWKd2h3GHFbPVeTrYEA22V2uwRUt25OGoYIhtqL9MZfQ0
R1D01ZVjko1+of2oOnGnKIJnpBEnPpA9ubUG6kCaWjVXRoI9U4PxhNJbkOyF4C/4jznnjB6IGAc9
lc318m1M9DK1HYTCnNEeiazsw190NHn2yL9vvL611EnpV3wb8SAlNniEMEDwC3+pntDYC3jvcvY+
QqflgsTRadlcLZTTzsg08kgwD4SdDxMddzK3WMq4rVVLs5CTYEYQVqhlCQ0UJbpuxRiGWu5FKXyJ
ze6gDd3L7aPMyOowBkECIlj0oftOnWRQWnXNYuLSKERLCua2mxwllnME4TnCa7wUMruBwMTZbLVK
4oRkRrzS0CEFWQag0Ary9esvNyRan+lmBNuWgPdV3kISuFW18wqyElcLw/Xt9loZWwqcuQLQAIoc
mIEiUWXjKUkurpMa4UpClUMu7KIQKn+tusztIsvgxUjWeCdecSgEg8sOA7z0Y3LUoYzUpjPqfv7w
SqCGEQ61Q/qj1XPk5IcyqLz8zHtjsXhmtmbpdmW8hq0ZxzBLwEVEPk+pbPwnCPe5L3hKYOY+yWyJ
fnV4x7POOBtXxqkYg7dDOVnKhDpSDabq9eNaiIBBr15W309rb9qxOtlRzWPAY11HV2apDysIol5E
ZKsJiSXBTaGsBvUkom1b+HrlRt8LIEv1FDRRo4/LvxK/8lbOynqvfgN1XkUlV0OV/IZ0r5vYeGVn
PhBooBIMsk1IWcGBDp7GpuM+q1nw5SvTVFZbLEU+D8bYurhgZjd20gfJxm1cAtmqBOrggCi8dRbb
ASCHexPzvjiVVUmF1YQCsT051j0gu04JkIWyG7+SQRkjIMgqQCJPfTCJfOOM8tTVwqkAsozJWMwL
3O3i66fs0IKURvKKey4okhU6NoeZnneCPB2wVMXlMIOXCjJul8McBTMK+eDDjB91L33h+hTjasP6
0NslZVmiN3IdsMCFbogdqCQxyTi6cX6q/fyegE1HbxHvenhT8fV2hGTlrFuLdKIjFE2G7HlATxng
TyE7dXCk+Y0MiVrxmQgoF5yYzLVIhYxEKMI07mCR1IQva2wwQPHvGv8/WKSixZCH4dDEsIgKrZOq
pxitg+IHYY8sm7vIAWvKM2dXyV+kUq+rXaViQ5zo4P9se7JGqNxm+I44nEQgOm/uCsyRGd//o0Eq
IrSNQXQPYZB0yvvlCKrYr0S2RW3PMsj0K57bkL/3xwLRjgRMhtyuND55LPull+Xu1wLLCPaKAJCg
i4qjJp2JZjuX0Ztnk/qMaV5UhtBebP5zOCIP8hYX1xnFe7LO9RNnX5lhYLNO+kOC5GMCiJ7s68V1
piB6JKscPVjEgQSdES4Ah2OV6T66Topu4AFBY/k6DECmr0iG+BLmJg+7OwXjW28vvhGfyb0mP3Hs
McPOxh6VE+bZmA5Jd4npF3clByR7IavM1BP5lrwDwvyUG4NUnNOltG96AwtcAC8aqtUpZYUnScUO
NL+NXJKITfYHwvmlUeTLqkRnMY5kVfNbgmP/j4f+132kuaAUNe70rMOyiLeIxpH0KIUnA5oWOIck
fFecYMqS9MZ74V9PuQzhbNYYNSkAc/I/FhvlgDmbyxoXX0rhpkYAMARI24L4pQbPF6l78D4lK/80
II5FiNUUTLHSVcau64wUWGOy6PCxPKG9LpxI2CPqLKpgr0cU9pzE3EWOXNpAQrr/d+e9sk98bbMF
QmIUGKJtyA2W7xV/fU682JUeibLH+DnmMysycpAre1QCNNRKCKqbi73RJcBLIvij+5j7279nZbhH
QKiDlgJwZdcrg/d2iVm1LUBNq09SLQJdV/c50qwSDA7vod4Czw7enoZMuL5o6oZFxiggHBj9t8hD
k1HxCanrMAWYzehGG6QRdl05vOYp65heWaXCepS2eSODlt4VP2sfajBwzbBp9xq5vXxxN9nad86+
MoL6lUUqqC/TrKMWinWG6rFYHB2q3KRkMQ9+JrmlSfJXV4SMHC+uk+9FXZpoqYICGSTWFqgxqOx1
aNI+wf+A4Vka2R+sNvOSsU52rTKO+zWR4n2rpwvvMiH5FG0VNFKY6EStmBC4XXtRExpxkyMBQhmo
30e5m/qWJ36Md5KGNyFviawOo6GgX4R5KQUsGTRTLziGlLpMUoJhIOLHhQJm3ASyvZIHFTAQW3ic
b8m4uq7sUVfXUglKLGWwR4aNZXFHmMHBI++VOaJdCmAgb6KQ5TxAeBqXBhwEHqn0NdJCqYdKXgPw
bGZr4rcqDO01+nl7WYz7ES1pnEGg5omoImUEE4tdFo1AewkdhrHE1jZNDj0taxlgLZUQViRNhzNe
e4VRQEhMWYGmKdMXwPO/VYWCwk8T3F4H65FsbM1QwbnHAqH2DTPmy7Q4VXksccBxKTo6xl49SXeF
H0ThNkWlhEtcSI4T7fgYNCJ+T+Qi6WGYHNpEQzfhAqzFDOIvmfXJLNaHZpUPibHwdEVZN7GBjwXF
AJwykGRQxyyqpjaa8KlcAzPa0PBFJFsxuUfobxIn1ny5tpO97JNCTHMkFKB8rSIWROrqN1ABRq9L
M8obCaHUyo+S+CppP9f0oUlCd+4SkKadtVaz1/Qur1F4S+9X60Nj6RwQJtOxNvtAXVrVNIC8UQCI
SQKWwYw0f5V247R4tx2LdUC2u00d+9Yo46aVsdtWun6WF+FRFd9D3HC1m1SSOq5D3mczbBAO3DgB
b0O570MbwlogqdbtuLPDI3QrMOERyi6f2OD2EpU/wARFq0dig42sEjwBIrlIvKlK9S+3N/L25wKO
9ToOSCHgg3mJRermnbBiJC18A5mqe9sIq14H4glgCTDdQOqx1B1vyiCjljSk4l2LMoNYBqrpiPVi
m9nqda9kNq45Z0F1Amvco7TgoKAnTvSEeNcTa08RClB5NgiGnm4JoukoCqGISkAU+XkONYCu2t1e
6qXcSkedrQnqDMZ9FeMGxCUPHH/mTa3QnqplgABVIcR+8z+kfVlz5DaW9V/p8Dt7uBOcmJ4HcMl9
0VqlemGoJBV3AtyXXz8HsvuzxMwQ7f7C0Y4uS5U3SQAXdzn3HMnUnXSyc3eqs2Zlqeo+ydBSCoP2
HOvDt2CYdBBXt9GpTSD5kGjEVbOi9fS2OXYB0TYSJjK9ZlJSKkVhR2teJk5ZTtDb0MzA11EfG+mQ
GSGNmgZ8GHZXOAh3dkwC+9FUAonDANajQ9IFGxAHtS6z9PhNCivTq0vZfm0V2SWDLS20xi9eu4Fy
PwICBW0NcDHNrzMtMVrCDM5dbvWrejgnY7uwwy7jDmFCk0W/V4MiwTwRsuO4ikgKHIy+Mkcq6AYA
s3jBrOU+8ST37/f6YU5HdRtMywo2E5mtshGxqYkisB8ldbzhnGm0HtNzyxSoDvFjmg5PPEPhziCe
ZZRrzW5Gp2yLBVerCi/31V6b+drYJjzK7PfCVu9NLrZbuNWfMIIpWX6g3iVV5LRAmnQRNZSHUPV1
QL3QjPcgYiI3R52DqVimunYqtc2AvhNI2hbc9DWIgvXxNMz8dJ4BIm+IAyfKi6InUlWrSnu2PUEX
CDo4sKAVG54uG74SFyJbQR0V+ghiwHn2akpg5etOxQLZd2IUABOHm5fBaZ6FAMcy0E1cBbOFEDAb
EWUQwVYqvOyHHHQiCq86NnK0CKsNiuFoEdbgnlucp7j2VKDgUoAxBUcs2B4/26lMNa6hLsSRawsl
0hTiO/khR+FdcNzrDV0c1l8yOFu/pJ94JLcwiK4W1i/3Mp8dJAfcgb7mZemy2tuV0hexNUBpLXgL
E2RNn5+wrpqsV/X3J5QdDME5+cF0xfM1KwmFha+d9bvjma/bR2uz2w8UxWpKoAnvNhh73QDguinW
yePoMtRoF/Urlx5tdgn2BCy2WvD+Lkfggwp/+EYQGwoCyOQ/082zdcxMChV6Qdo2ezZLxfEnFWBW
RZNJlIWxGVAbeNdb4GBbynIeAg8WDQntg779WZmDeTP2XfqEDoS8T/spu+uCIX1uwsB4WnjtF7tq
5j1n23iaWN4ppcpBiTX5BkjWcseeQEklJHWBCt8sDupcu4AAmtQsMDehQWuKn384n1VrGMBJwaBx
4htl3x4SDHbuoc4lOoaJB/qQqQcZPv36OS9iq/fH/NPqzCt0RsbkroZVxrtfSITOg46qjQSiw6/t
LD3d7DJSskBrR0vjblRyCswTHZXb/z8L8wUrcVb7GBYKEEJm1V0XVgsX+NIzzBzNZNaxGWawoJTT
L85Sp7bDl68f4mqM8HEXzAJ6pUjrLB5go3cUXz6UA80dw5N91QUFT7hY7rmsjIr1JwSsiSAABV3o
zN5UDkU3GVh/cSuEiQNMOejzceQbz97GL+XddBCXoLiQJL9cwCJfu3pt8PRCmgkkpYAIikP4Yc8H
SVyafcAR6z6OzrvkqtuDTwsJi0C0GyBjopCyXH39jq9F+gCxgCIdAxGoK8zlJYORK/HYFKIeM/kq
cqaKF05xjpxIxsio/sQ9QTmtl16R0rT+Flnncb0IxLviaT99iZmnhSxgPvRASb8Xhdit0NDunHRT
4kqWFomuxOn6dIcYmKMRwacq6zJo1Wc7twjB79cNECyQUytbV3mhrLSQBI6dgOm/brh8/voVX54U
GVxEYlVlVDbAZvh5XXmlh6FWmbU7DX3qTBCiPCY2DxZC9svtg8gWeHqETwZmQfC/z2ZU1PAqK7ME
mrUFaSHbVkTAC47TFtIP4Ningqe8txZc5rWH+2h19nBxg41VpLCqWTnNspo2zRKca8nEzCu3ejoq
wQATowqoYn2ElOfCQ1wigWbvbuaQw6yuws6CCYNaGVohkdPcARwJxIToOR/DAAOwYhQwWBrZviym
zyzPHLXAQI0B4OZIgwag9R9z0LKsGmhkD55peIgAlukJF23ODkCbyQxT4tiQ0lrE+NNGWQdAvWor
qBIfJHex4bO0gDO32mNCutZaPKNQnus2PHoH2fLHgKoo2hNvuXB/ecQF64yN+TVMCumyPduVkCgb
p550uJxa5SUUWgQRhNdKk3tGuDTOIt7WZ3fy2dZse1o8tzFz0YNXN7QIptzz6CC3HDJPTfQSK2ZJ
azZ13xItKr2v/cpl9fDzdTXXtMVkkDZZv1+PsmPEVIgl6hT4GkFzhlvKPi+VY65sHRQE3llRwQsD
rrOZk7GLfACLpc0xjpGcmXro7kW91EJM3NY38v1fKJFedO9g7qPF2VLKPatCNgQiBpAdMM6ubUxg
tJu/oIIk4uvZQn6yNFtIBLiYs29hSeRq2j7fmujcQUN6XdwsdQovTwQeCnIhwGKAJUVWZ6cefHiF
XVkwpRYvofGm9fdfb42rnw/8iChsg1NnHj4XKiu5ZJrclSfArmv9BkjVBdLRpSM2c5nmqA+WpLTY
9l1Dy1Fbp+x7bLzFylIaJl77bFk+neXZuyqzuCu4gfPFq9HplGltNOahH6KF2oz4mAszYANRMUsp
stlZCGKTPAnrCM+TJLmPQNAfq2KgE9c3kTw+RQqut6/XSHi9C4OgOzINwIct/B/8/EO4FxcG75IR
BY/BZ0cxqtz6BVDKS1vtUkRNMHB9sDM7QFJpNaBQhp1ir2D2OwfiT+jPN4syYpdcmu+WUDaGohma
SPPStNqzLAvVgbvBD/tk+Jkf3tZHoCld49hh4jyAOLWgFW7AI5pMNLkNvo3rpcvmys7H0/75HWbL
OASFHMYEBYI4Rou4+17FS6rb1x8T83yahZXT0Vr8vHBFwMJBzmXumpnbeqJ1NLn2jt8hj4OO+cE8
C3YOCbNiu2xbolcGrSi86yVXfHW/fvgWM2/FrXEi72JDwWjJD3VolBsjr4M91/RgFZqEPGuVuriZ
rp56AlZqVOMN4B5nVo2imKYoNJCXU/ZoblXwyvybnq96Fo+ausvFuqtriuFmGbVoZCpzwEo2FKNa
Yh4MbXgYRqAECdevz+K1lylYNFTkfph/nbcZeAA+tShJsKTFTjYSl6fPuX5U8t6J0iVWoGv+DE4G
xN4GSDuUuTpbaVWFrFQM/kzPHwT3ttOZEOS22zxb8DCXsGMcSA0sJwBTY6te8EL3dT+RvBigpulW
e1tFWIvYS3B7C6wNWQMaqzmZF/pCkXJpf16W6oRxHa4N5SzotM0p5EotNMYQk4OY5hIBNURUAYUR
4N9lwrFFW7PLaIpaqUgl2NJC19zmXrCRHjlIk4FiqFbKYrpwJSb59GizK0kOzKkqEoWhTpAfuR9s
rIONvc8dspTUCXc1vyRQOEYEKzLVC0RROsaVNaYSQ0szvO0hSy2fBG+5sNUvupRrASXK1JaB3qUM
9oz3FPPDlURiRQWTEawFjepYe3KjOmj+o9gnb6YxRC9CBjJt6X6/cvaE1o0GqhwhtzMvuuQINJu0
Ra/JtDraEHtVWambgPZQl/JVVLKlV3otzPtgbx41T3lcDdyEPVFUykOqrOND5RFqYwB2/fdxt4hd
FfCi446Ha4HH/HxZVMDep3UAa0BUQEIs9SQQ4QFWtxJ1FeKXBW0RPq2/dmfXFhJtWzDwAc8jA40y
c9PAMpl2LKcIzrxun2zAT+tPCJz1O/vG9AGy8ZcuhitODSgpgNBM/EsHBO7zYwJ8YxtNG6AMP2VH
hFfHSooOrCYPCw925TzYSOgwPwuieRBezE8eJ6TIR0vcP+/tKcqgpy1y1+2wyk+Lx0+szuz4fTI3
y5TZGBYBBtBFQbBFv85aJ27+EPiCfCv22ek/eYsfn26WKHeB2WjMQNgeNsyDLL0XWykl+sJLvHKH
f3yoOcyGB6NpxioeCs7bfggY69dGX2/MgKnf6rorl3o219aM6LYgZoRWkE1ma2aMXYkVU6EQDoEp
CxtR0Ln3DGMZYtxmsZZ4uWao62mgr7FNDWrrc3/SjKoy9aYlXKbAtMZoFuzQYc3QrBDwxCHcLtaP
Lnf/J5Nzl9KqTFYxVoUxJn0oPVwdZk8DMx23WYmhKvr1GbhcPhjTdcGBgpONIOLzUQPTdkUkmYCJ
f7yLwDbXtdaaqY9pZd1+behK+R2WcPtgt6Ave0EC2xShiYY1DjUaTb/PYwtkMIphAZRkQzdbCMKu
PphhAXiAQjRmFGaX+AB4EMo2wlyiO7le+SOxaVuRta38/ZKieLI/Tc22ZNKn+dAluOhyJcT0RXBT
GvFC1feKD4YNDDFqUN0UcfrM80fjoBWjgiBB3DPBNt2J8WvzHnrj4IqRNuxuqZR/JQr6bHGWmLQt
1ON4g4M2vciAcmKC+A0UEvto3b0teaorWeVnW+JIfAgVaiWQS3uALeTkbrwr/GYtHdqNvF70wZfu
47Ol2bawkrjtSPDuPkQcWTvlW7PuEdlpb8tR62WqAWMWQJxIb0TAPHusskPgkes6c1X+GlqaE8VL
qcaVoBwmwHQqWA81NDhn5zcMiTIxbjDk/ZoPWkqOyJhQc4DKBPd6V953hyFEd0u6jyNapO7S0l11
Vh/si/f9YeW41GpxncK+Wu/j7IUnm6D4/rXnuMS5iLIT2HYFzyLyjzkxptnXlWZnIRqpnnko9s0e
4eS6vJkQ95gn7aAd44emoSG2Z+u+6/6gcAptY3mXHNg6/qU9ff19rj3yx68ze+QkrrhaSjjuY/pt
aDK/qWJoDmsL/usSOyueWkULBqgmTdXJbPOkJWDhqnhqQScx3GV+FKFhGSPbCva9L6L25Id1Lg6L
M4HXPOdHw7MjMg6VNcTCsJjQUz1lnWwaFPXt29Sxf8RnXLSrAoXhzddv9bLwjceF2gaIx4Ctxtj2
5400jb0p9jdzlVguaaGE0CJsqA0BjFSmrQqsCVQQ6dc23yn8PkdkMGoL0I5g1L1ApklZa8SFjtuv
d5L7fDeiWSOGduKUajEdJW+6F4lmR41D4xXDg3IALsQp/b+CIbrq4U2gAkEjhxoraMk+vwCJtOUw
VmJbVVTdyh461HDxIBFvvPQ8rBiO72ExvLm2lz8ane3lsm5seQoQa4hNJtuiRx0fYqegigOXAswP
VZHNk2phc1/CpbG5AQw3AAcEzag539xdbI5V22KPNW7x0rkip9+gyncudwY1V5avybRTnHgVDjui
0pFG/wHUaPYVZtu8YE1nGjW+QgHRUKFCqa2Ok6fvoMS+NDRw7USZoAIFq7fIhudBVlTEGiMTTIXy
k1LfRJFN1fCoFQux8bUjBIil0OYF3wEmBz/vIELMCobeE+54nQ1B4jJN2wTy8FJU6fOoZs/20Ibe
12foCsxBLOWfVmdbaNTziI8I911bhmRIEJmPdcFCB1DgkrYZOXZmcjSM9rUMc4PaeWq6ERpctJOq
p1FXka7Glk6hXpzS0GoSMLz3udsnkuLwaViqtVxfiD+/68zJpJkp9yTGG5K1wg2jkY4pqgQx+tnS
+uvXcqWui9cC3VGUAWUBQZwtRqqnJOcl1rz2+MaGvAsFBH8lPbQ92qPci8/FrvE0p9pCj/c9dQlQ
I0mMpbhRvP25h8Pz6hjHQRgiy7MkEJDgpIW+w+iWnhgiS73QCw/dVmBAlnGxl8UXTDb9aew9zPsQ
DAy4Ca2pBBO5GiXGr6aM5D1J6mzTEAPeRW3yVdloGAP8+lVfWVRws6A/CyJmE+9aHIsPVvu+HiBX
V5duZgwHTQYnjznc1oXk24X9+yX1Xy/Df4dv7Pz7i6v/93/w5xfGIZIVYi9+/uP/nvhbcddUb2/N
4Zn/j/ir/+9XZ795iF8qVrNfzfy3Pv0lfP4f9t3n5vnTH7wC82DjTftWjbdvmCps3g3gm4rf/Ks/
/Mfb+6fcj/ztX7+9sBbgc3xaGLPitz9+tHn9128Ck/9fHz/+j58dn3P8tSOrmuitKv5xeK7i5+L5
H5s6ey5e6/knvD3Xzb9+wzDoP2Wgo1FhxBHAldO//f6f9X/CB6HcD51hgnogFrIQH/yv31T5n4Ad
ChJO6FWjcidcV81a8SNF/+f7MJkNzj5ZsPCYv/37a35arz/X7x9Fm58xFdHU+GBDHPE/D8Q7Mxmq
B/gHZVA443nBPM0kYqThqJ46DTwOCiA0JFnrZbdpqxetYT7vf3VghxRCyL1aH1PZOoZmeq6nHGJt
bM8idhjLyIsM4htGs+5G02+ywunTcd1l7U3cmA9Zb6yImfpyfz9YABZq0tauVxGTnbjXvMlunBFM
aKkd3Wqluqm6kdPMsKnGasdMA6qoFTqsvd/X8X0COdRENd3M/qWb2VoLpE1aq07abQNANwPV8mx5
0/aY1NQSX4lVdwxVahWWl9UdNY3wrGMUgWMMICzPBitpCmWJptR9FNXcCoVSCv5qX+mTXZn8jONk
xdNtoj8oBdDhypanwdnWgajX4vUwBLRuC6csyh+1Blne3q8xRmTmPxWzpgNhTpUqtG58y4ZbS4xV
bbCVXr8MrHAGTXHNOKRxVDkh67a4+VdFzvZ5zxwz050+3+pD7Vj2OktRE9bAtmGAtGdkXlHcZGlG
DfyntNoHE67mrt5JEnQEIZ8qcWOlDjXGJ4bHtgFcwgRQIlQguiKdtBaqjqFJq1RrwLMYu7ViYF4v
QA703EFw0dTB2yInKy1nvjEF64oEXr6Ph1sWoH1C2mHfWtmK9BBf470bEwDsZYPTsQxetNr0LBN1
wjpyKqvTXSlRv2cl5o7LHLqN07EG33CjfydxtMvQV6PhxL0ubV8NhjE3rY5WliKtpJ5NdBoyTA0E
u7QqbnIh9ZF3pa/g3qBmD6mVdHyURh1zVCAa45K8GVRPbUoVwwY9xWnZ4NbZVV2yHTE2IoFbknUt
Xsy4Y7nkpeWzlO/CDgpbLYRurfAut2+GMd/3ubrW+3Ydsey+gSB5F9VOCvloRJdqta7CyCdlfCOh
Dz+QbwjUfUM5Bul3Wdkk5QYQGSfW1E3N20NhYHQWdR4qN5JXlJVvK2Dj6tVtlNbDegoD0wFCAoIN
kco81ahOg9mBQdRy+6z3Akh0uEXPQQWp6l5rYvOgzvxiVI1fEuWGp6WXdelt1wU6VXLgdHNMBLX8
kGb6HbSo3YZUL20iMycCoXQ5KN+DBjK6BRoK0nRfkDKjqToupCgYhL50Hsj8UCjGYAHSkbm0EPSR
prCQbfmUYrmJ1oN3pzFB7oT9Wch3KWGHMsB6p+jcAiSn2vzZNqA73mPjEOVUsgQqd6VXtpjhNpFZ
WT+V/jxGFVb7FGNwMJAJ7TIGIL9kb2KU+Ye4pZP2rAzJvdpqPjim/LoAkyUkS5sJQ0CSeraKHLJ5
OFBRkG4kM3y1+gQ3Yb6qlIzaaYsSZXpKIe6iAjKklwO8V71uQa9KVWZu8rBykkRys1zZBxjLmbTU
JZK6L1DxHGVOzcrwYii0KOkTzibV43WIfWYqzQNTwu3Ihg6bbnDamLgBS7xuLJ2KZz8bnaxZnsSO
3vObDIxmVFe71olsezVGw9NA9HOMuqPbd+1WlhovAaUtteJaoyZLd30a7EhuPPS5sU/A0L8rIH1L
W/mVs9arR5Na/e0wxJ6t5JvIlLaJaW46ezrybFpr5o/ODjInk1AqDfE0uQplrVI+clbfBNGToqLE
NGHoLNdpWaOoJXdnLTWpLOmHrnyIIMFaZdzVBnlVZ9sp2tS56SgZQcQIyncMT3WIZ3LFOGll4GQx
dwbg+lpFeyD4Xa2NHZVvYNIpiOZ0QUQbk68ziz3JSeQN5q7BGB+LMg/V7aPcoADaQ6pYaUI6mb9S
/q3r6v1UwE+PKWqi0s+OhWCQUly5hOw6qkcuyU4lHD8mh6mePHQlNK2ieo3++q1CwLnHYickE/zB
HQrIe62z/A+3/h/X6cfr83OA9355Qsoa3GboHaK5Pb88dRn09CWLlFMLvkNDvktI7GL6cjTBvpKM
q6+Nfc5Nfzdm6JBGxxADsvN56GqmaZ8UaaadEqCANMmgQzhS8Oe5f9+MGKpBfwLwGXnerQdwhtt6
bmunMN1O6W2Q/mRdtRCizvLd358FEYyKYo6YSZpXN9D4MSuFpNrJPIzbCerr/JWhiwBMdAxEdv5a
HDNwruzH1wHkXc0qW8XRwtKJQH8W98Dun99gVs7lgd5MTMXblMHsIBiIf59RWiwbf05C//2kKFWb
AEzqgEB8jsYto6gytCi1E5jXvKGgQi0MvhJ0nYIHIDuO30XFunnod8PfZCL+t20Cuj+0DfGeZ4V4
DBHYQ6LjLQ+wnXuR34N1+ADuJRQK99pWyA0zxdGexpzqbCEPvnY00GwQIsOox8rvpaYPWQi3Cz3v
8kI7qVAVVfSHUgeNvXwD1gdf15fGJZR3zcPZcsKKiQhWJcgu51Rho1wjspm65hRPzW1v1NtwBPOr
lYOXANcu5vowdLkqFO3ctIQ2rf4wDLZXdoOnFfKuh9bfQLDhyOjqE7spAwRVeQW/0e06CBPL6HCZ
YxgjbOi2JLpvp8pP5OQHgBkrTQvWCuv2Yx26asApz6otq/kZPXA/0JoX3ay3YE1aGRF3qih0tUS+
lWL5sST1Aaw/Ec20Fy2WNhJIMKAGrTPcYpLf2eUuLZiXdg9G2q0KMu3ayNqQztiWhqRQkqgnWeUn
6JaVVC6VxzIwNmVXHdHYetAydteHdrWqeXFr2tI+7o2jLiNib/Oo8Fq1CtZZlv0imHnFpNGzHWbH
qUl+Vkms+DxF9xVy47Qaybkuh7Wt9q5esH02KrnfWdnOYCnYzo3Hsd5mQ+aEmT06Yy7ftgMoDYyS
ovbvVirflkXjaEDoqlOTU8yzOF3c3tflqZJDUWtwR5JSOULLK83cQU4cwwRqjrS0K+4y8lhwcLPa
oNEdzFtDZaAhMeFjMSX1jXXpQyDnq9HOzkPdu5yomKkAgTKU2h/7qHoGrswxQTvfG9atpUrQtsFc
OqabTN1wqyBzc63wbI5L3M4XqhyfGxzvBw58nphvQZEDldv54KNaB0GDIbLmpIUTjadjOz1+7Zxn
XcM/LNgoiqL/Cp6x+T4nXdF3mGJpTuTQ7TU33HIvOgZUaOn8BWjYlSsHlGbIQoGiFeVo8fMPh9jA
FKcVaGQ6KYG+qTQqs2BvsuouVMBhZKzBp77vgtIBN76rEMZWUh6tVQicQ0e+3wdQFdoi+z3lZouM
ASQPgeQlGpA1ZfaIWCtJ7hJpBPtE6ffhGRCPnQWyKFrx0O+TKKcoXWyG3jXr4S0ivQtk3KOQhkf3
1nsHeAEVO2QhVhHN52hjLraCryzmp4dHev7x4YG/YrI5GdOpUAdaJHd2dLewmJe5N/oYBMEDABco
EMybVW2h836QVBR6qRhYVuj003Ze2AaOebssQa9dPhDYOGSg1bCkmmnOAwimQ2YwRnhxKg0Ankyy
mzrTsxvJjZQEiXIGQjWMz6uDk2aPifVqxHu5eSzS7sxJTosOwT2mlEh2B72/Q8eYk8so/afKJoOg
KAlHlyTRrjDJiits1RncmUQqwKdtKvlar9EsvK/ChQOHw4VV+Oz4McShg0PoHe53ccelHAwGZs7s
E/Q/qRk8aQx+P36VC5WqwT7NmnWs5U4PHmqoUNCgq/wwtmkWvYW9SnUCPzfc2zqkHfneKDEDCkZ4
NsWuxvoNoDD7Wsh1GI1j1Qp4AtQMgijKS5ZPtCWJowXcG8eW1v2vGFopVpWuWcyftLx/qYMGOrKo
UGjf+lpZkXiNGaxjOaSIbG9tEJUCcnnmxmMZZbg+gNg13CEEEQQSh7Fv1nLwBjZVNyhOkblSIE2C
0SOHK51bJXyVap0ztigjRsTJ7cnpuLVJChPj7hatbWvT2Olabepbo1UgpJCVNGBpTAPyrPL6Z8/C
FaiUgf+Sb3WrPTfcuu3y/mjYrVtbxr5pd4MMpaXs1HOdRmW9M0CWUmNWzmgLGpv2KlHRgBrrVTcM
G3sgrhEfgXjx4gLRffyjsaK1blWrKfhWjLFjWM9NAGcen1i7ymL9O0/4tmv5MUkgSMtvvz5R77DH
+W7AVCvEINEkhJDTzGGp6dRWmpKFZ5YcFE5WU5y5cRGLqGAv9+PjKIGuVArcaNrF43GKkBZXYLey
6n0GCDomf13AUlHYkijXLcqi0GtyQrGLaKyBciwtHcAREHi/mfVNCtUtaaRld2+qv6o0coKE0KQY
Bd2AhbVOC7cxjxF4pC1p3WOBla496bnmRj1gVYMOKuLGIeQHKBPk+MnU8l0E4gQSjU6o9gdLrm60
cYkq2LjwAYCrExxQDCUK6Nx7OfCjR6/7gjM9Sc+Telvkt4nWOHqo/tJ6yNV2zToxVBpE36zgvoiP
YQz6+ulnJ90noNAgQbFLUsPNBSiMET+RdmF2F5HbArU5Nt0M7YMxTLsIBbQagBZSnwokjy0DODtD
wf850NED+aWSW8ve6dZh5MZ+4nzXsx63+gBHgjYbmnppfBIbbRzQZwQ6uIo2AzsHuu3URa6hlDDF
dEqThXzk2mvRIFIDnVs0GgXA6bOvx64xM01SszO3H9RcfjUQeUhF9ULMUnGsXnLlsf1ZmoU7Bt8x
UYbw4WmsxsBNg9Jleeslvb6RpmKrFQa0DR5HdR9pP0PgywardYBUgS9KnbKzaV48Ww1S9fiUJwW1
asObqpfcPKfFD5k85+0O4mQQzurdoO+8ZpxoP902CPiqnr9VZb4p7PoI4k+46/FHBA0TFCd2HUSE
AqJ8r4buCFmsba5rS2HHhZfF1IYY7BSwdEHpPTtXJESzOMlldtZXvYQmeAmFu2JEiRIyYsMvFUPj
5lGCnoSjTwtLcxnxzEzPrmHSgs2i7iZ27nxw5UBveVqD4uEOFA9+6C8ymVxcybAGeBTw3IoGlK49
S5lQ/lA5htvYeWpp/CwgMfmPZl1+R7oNIT9X2iy2nN9RlZ98FkyC+AtQMGRpEJqcdcaSyk4lSdGL
s5TGvaMa6c0UvvYdOu5mnSBqnUy3TrZMBrpVRQGX7ZUx2jeZTjNzzZrHXuoOqnSONHSKk5j2YeBO
/CZWT+idO/AiVM5BDGvhb+FGjCvQr5P2OSoye0u64LWpknuzwS4czbsW+yvhIYpyKjIQDYUhQjZ5
/t2W1w30blXZ+gHt6002WmikIhrguzrBVkbZV4KKTmTeNo3uq8Ed56XTKxu9ah0lAUI2e0pQ6GVV
QFHfciSkB0V70NOzZR+YcR5ReE6ODBqhKGOzCkWU6SxXP1DQWgVlszdq5uuD+lQqxrMMaAv7mVQ3
qd6LtzPhbkFFEKypSW6+hmQjq+y+TlCijbEPeaR7Ujd5YRTTuJBuTLs+oR1n0yC3Msot7pTKLu4j
n/PbKpk8Bp0K0m+N8qHCCEQ9/Oqr+9zqAf/7VaQNFSTfvB1dLX6sSUxlfIPEAHkM2M4jHRWSqCnu
bD76PG/9XAENuK14VoZpzALngj/gilHrb0w/leADLh4mizhN0bmBgWpnt0pHMvi5KW/lmjhB8DRE
1rqRqo2Z5T9HqEsRvQGD6qMulTdm0Z8AJt30QedCacKXcrIFNtpX2WkyoLQBUJMZy7RHyhZsSIqo
SMu0QyevGFTdOh1PThK3DyMIWBWo/v+UqtCt23ZrTIgeOJAPcYdX16/VTr81u8nPlpWbxY7+vOPR
aiKY2TaBYLk8ZCRVFQQQenUWQrHWNyEKI0YXyrtwcVDiosyDUUAN0+9Ix3DzyXPH3jWZxYtkquC4
BKOJKPNIq78w3viOQr14pg+GxMX74WKVlHqUkAFXZxs7iuXY6+NLilK2YWa0qb4PA9ThO9AJD9He
MB+NVPqGr4uWGnPsXnFGs91okb1OjXGdVbgN7ZTaaCKN6JU1mFPWw96X0cLJTFzJPESYt7N5R0fb
oLpWUs4htcvJUyyTcxkVjmI9tHLujKSiJYPEUXCbRPu2L+9jtXN4lTiFjqaS9FgkP+wWF2p/1rFr
0emqy1eGmtSEQJiQU66X684GL1nwKudIMcfvXQBlHes5KYkHND52qupp/bhuu9GiEdJtvXo0hmbL
bYtK+ncdJ29S7/XqR9ij7TV2m1iyDlyPXT21HIw10sx+6k2/RnMurdAmT2VPqlu/0gK/kyEQ1rw0
/Y8ie+TSd3ncR5N5qOtkjSxxGxsvXd2NjjJ919iuHF9HzfRMZj8OgMokCkYrMPqDsBPVLtuxOWIP
PXX1/G2A+lOGdl6wgjyTbyBDIWSkIJeDBwy9MdQfirbb9qnmKlFJq3jwZH2kTQFZrhhpGQNqMIxw
uppgnTb5EdEOqjrFFvR7BxvtwJxPa6V57Nje5MdJetRRA4ks5sfmKxpA1JgQBVi+UaHNk1kr0M84
XwfAS9t9dk+3ujTlqoJdqEN6pl2lK20Vrf+C6MxlPCBA7hjnBLEFmlba7JosTKNMEiWtz9pdscnA
5QgcBbpgLtoSm3Qj9BoTL1uZ3t9/OiTMor4nlITnxY+2QYWP2aQ6C/VsIPC8xhPS2Us128uzDAwp
qHFUYJMgdgswxeezPFgj2LJkpQNXpO1U5m0w7uXgLidPPDX23IBa61SCOBs9DDqhd0emaY80C+pG
YXojWeEjRGT9WtXOU1LvWjS7QHL7ACoQbzCQW/8fe+exHDmSZutXuTbr62XQYjMLAKEjGFRBtYEx
mUwADhcAHA719PeA1d2XDOZkTO9mMWbdXdZWVekB5eL/z/nOXMJQd1n6E976hJo3df8r6/k6CF+E
YhEfFT72h479oMOpr8tV1vU4e7/koomdbloR+TA01+i830/ZsQrsa+m9Ty6cBW+TZS1Lml14oc7k
TCg44V4gG9CHIRN6/+C8jjtgZdTBhK5Qtxz22Z0LaaC39dfwSm3mIC8CFeRH7lSSHS+5TS3rfJ04
G/ts6wdGYBP0KcYGgzlB3+M+W4+HbOFCerBDCNUBt+MmjdiabfW6Xcr/js/uW/ketQUbrhsYKwA1
Cc5L6HJocppLtCUVz7Fytgs/9ZYZyhSR8O1EDvSEOf+orbtuOg6yj1XW7XvgcGnvrZkMVyRNl0JA
GIAZ8c8fw/eN8fzTIKmC4QGcPyR9fn1LMxP9vTS1++sirDAP6j1DY9rvN0Wa30HVvRLe9KpHZ9F6
9MZq86syLC58j2eirvnlwIkA7S+w3mYj4gfQ4NOix4Lc71wkkFzXFYtlip/RITHDPoQ+UKQ2Zn+3
PpbmjhneEqWuw2Skv6hfocPnJjrsFs6s04YWIWBOHhW1nfAJqoOJJ3VXHTLzkjj8w+PwZY2GYwsf
NvzLlgsyzYfE+NPPzUGF4pi6hmv0hvHs5MpAhcJselSv6sjhP2VRRKRXx5RBNp3bW8+6Ie21xx5T
yrYWM7dmhZZlDrK6fsxsEitjWafNO77/TZmhxNJ1xX5o858XHvRv3sEvP3v++59+dhZwaMFnYBbd
yPWwDGU0+4IRKpZ9pMs4yey9QZPsUPwTJ/8PgdU/Opxniq6z//uf/6Vs64vU648ysHm8f6nC/mcI
vKC1/fQYZgHZF4XXIyRa/yd6FeVnSdfHv/O3pst2/4LxFj1ftLjmYnyAh/K3rMueVV0zG8UKMF04
kGn9S9ZlW5B1IRLLgF4C21Hbxd/6h6zLNv+y8c9+vJwmYNeQO/8bsi6swF+mTh+NVQCnQqyTaBhj
Aj8XFHtlZ1d5gai+VqbkhxSe/WQMeb50JZt2k85TuQnRMLs2jE5sjWYoHq2e+8dxoOw9JYG18kOF
vZ7kgw0MreboaaGMsbcqXx/Suvfu01GaR6s1xSNTogyRYYbIlcjt2pJHUoydHYddkz92Vu3vGpit
Ilug0hNO/V1t4x/JNTaLOMYkdkc0JDTNk4d2YSSABgXvwn/2cn8PQfKmr/sV7dotondvhr640tp8
cXr33XHpa9OIrbT0omDBLh/pIWvB+ZT61k3ZzVT1902f/QKLKkJxdYXM7sioir22rDUzm/3UsZNv
iXtpAAHUpUdL+HBVlgtVQXMhisVUhgdPmk/CLbZdaB/KPLgC5R1CKUlewGdAKbQYn0x3OoVj00S+
S1/aob51W/7oBdM+L/0dIomfSzmh/ss20DSsKtrvepIuUQrYGpV5HaRqRRnkGyJD4VYIUYGFm91n
RL93Q7fKwtKPuExP1PF/oqp/DXjutp4cGMTEeDLH4JS2AZYispsaUuBoD9Bra7A68X2xJOaQhBZy
RFs5Lp1JbS2KU3rur3C8v9GZuyCFeu+y/lX4wCsotSSiW9C8XAwD2XZQIdUMmhErSzjq3hPtXxVz
naiARKUbyV3gdc8sUBsHJ/2IFtnK6NXawrk7G+o7t0eSL2Fk2RAcHgX5UQDNC+cquWaptTI43fiy
WotcXisrXCOp+kYUw84X7UE67lNasBfl6o0loSvspm06ts+Fk++UWywnJ79TVj5FBkRrRJuvTVbs
BVdPBSPmpiOhm9gBx4z+0ZAYzC3kxg+diXplFQyAIWX0tTCcJ0T/rqBJWAfcvFNC//RS9zrT4WYS
eBaWKN4zad7Yfbh1ysmK5OjcKVW8t0puhVfiKYv7tBpXcPkcfWh7Ij9zg4h7Ux75KINEwFQ/uIFY
Kr/al271ZvsExy1ZrSzfuauDfDNS14nDOvvZtvmRKvdWqH7j9O0yZAKXyzfNIJ6UMdxMbV/FrGYn
4oB0XPavRVCgIt+JJ1Rh1kYb3Hs20pMzhMn2g/GQ1t0VVmocK503Zo5d1Jc4bfjSekXB/ErAGIUq
iKWWCIoLoqpW2SbMG5yLGFSHaTc++0W+p32+98YKcvzGO7VUDZFPhRv3IdmZTXqjK4kGd5bu8imA
CjEHIhLf111KbdQkgzUvsdcxgQ6duqW0gBJ05aYzsodKybsCOeuLrhplUqPpfS+xR4pCibe1T5t8
ZaUc4TpWWC5MU7/33rSZWLanXnAtWhRO8fK6a3Oo3RudhkUE8XO+Ckn2nnWGfk95fuO2FD1nz193
dUmXZZc9D3711o71sNPMUwe8zVaCEyGywT2HrHBMtlTUh6q9aS0yHRuKEEQT3uoszPlK9DXYlB1q
0Yw1YVRWfNpm1OBR2Yn7lqtqRUd5oipDPgZfDWatdykN66XWECyS2l40uYU6dhb2MZoqXhKYKls5
af1sD9ZhUrKJZSlfUmWhMtyj2wBxSBvhmH1oGvNl8vzHMIcrQegJlTQrhAzNafB1o3we6GBD8/RN
DfVVZ0nUCLu3Sdv3edPtBO1rBNyV60AYR6qDX705vsCIn75K2UKO26GBkyr3TjQBTvjWFMPaDpY6
FqlF0yAYb5ibESPcylGjYDjR7l2dtihicZHuobiCWDW0bky7ROm3QXlvxI5wWVp2uxzbCS5/l13l
ZbFqqHj2mBuPY5XGnVVAlWWlUNnWAeRRNg7A3tBoXHB2zK0BgrPaN3A4z6/GanoQdnmlXb3uBDtk
Rra2nfYnT1E80y7qmD1SAkQa4pa5nbHtcxJERdV3y7LgQ5RXHt8TeCSijOq1VRflGhTCMSYhu7NZ
NkR2j/Nax9TVSCuohZV+bnQzLfoURQGXpc26r3Db0Fxs9k4mDoXdNQuGVua2g/YzRvxFtm90cVRK
+PjMQVSPQxWIXw7BijNifotdrUZoPSHepb3RH7puenJ85DC6nRNbXVYhfFGZVyJ1y72JdvBOd3BK
TyQblxTVXEgmoJrDQateyBYKkLzOTjUvCZ6FVUCQOi0LRkViYM1yQzIlOORveaUeAsRcr40cwpF0
ElWkHOcXKnaQcQcpBC02CkQMc0Y8TvRXPasteiKBYSgJWldptiBusLUKBlVLnjZxWZv9QtPgp2BQ
aUgDZqtQFUcIAxCfTfXJA7R8x/KurfFgDf+2CtRwkPmEkorsxse2qb24VzUgSDgorLLWuA0Zh6aT
TXyTVfznCKHmEr7FfFbkjKsJyemnyXbwzPLSQGfWGNB8y4jqXoaGoZxd24+DZ/cLRjDH/l80eG2T
dDZkB7Z/BzHuZjTw4APSushn1RuQ5JMyQ3FzqMbDUCEARWPz4eAttAqx+tgI/u+e+D8++KT/tevh
+Z2/fzFJfPzzf++HXecvIF1hkwygMXBhS8VZ/u/9sGP+hZaRhXBd6IQ/2Bj/2g/PW+N/2hqsv0w4
HX0AiWGBg3v339n+fvMOQhfjoNyLXwSeESRP8+7404nJo1U95KE3xLDx3aQIWbjGsgHH6DJdQ0iy
cC3wsy9Wjb7uuIEHRaUZMmVI0HAqgC3965hWrS0TqXFDLIGv1vShdh4q8ePTGeQfp7HPetOzEyxm
FvwH4kwQojyolRBY83WQzGoHNQ1VF2e2wYYcSw2DWSEwJokmkTU6AGsGLQuWVo1bvBxyhg5Sog0F
lVhq8uCpRkgIGtVWrgA0rOzOW/sUqrc9ZjLHBa3Vb+wFoOr9iza9wqmjHkwSuim9vJ+efX8Igqiv
Fati6elULweuwpqhx58X1jLEgjVduN4zdcd8vaaFBoHt4EQFX+Q5bkK2fGhH4XcxRP+r5kktmnt7
PTODnRABknPYCBR+q0uFp6/VzXlUlDNwGoP5NASr7rxpMIlsAIrRa2MOGh78JhP0ISWCXsvIwrll
46cUXoU/P9lvln+MOX8m1uy+NXBsPKvcsszoDY+hWzzHk9trshg+TGnZ8pL58ms14ePikPSBqi1e
U9zTcwUAdhO0hu9Gx4Y+td2VDP1FitV+vKItArABsf/zhc2/+//XXP4eDnsJROBgMLy1Z9flhGUG
T3HVxijXQ/5aDxX2GF7G/WLVzz9y8+fhfvPGQImNjxAzDexW36piwGbb3aBbSA+P3R4ClUc0P0FE
AWh2N3yQuaqb6mQ+XxjV+n6VWAlx6IatFS3y87Zx6I+8Jj1vY/j9Vwa0tinQ+TNLajqBKv3v1WTn
exoAPQSXsIfSJEoGZ3XR1jaVxjYfVoV9l8zKXlfBGp0mIRTFIRppM8AqO9JtiKGTC1f6/dv4OvbZ
NCfS1i5hdGvi6W3ujiPe/qXezvijdmHJqL0Fc4nF9kU7/G+eK8ZFEdZz4JD2jHM2XhOEU0Nbv4mr
hG2ClRe3y2npL4sbL5m22JT80zT658v9zYT7ddizW23nzGiNEcOqEZEI2WtxNS6a/Yz25RByYy+0
Y7t5GupRZ3U/Iq3EYrbD28/l8mL8xG/v/ad7cHbvPSorSTv8mBlqSebopQXAIIu5AIiQhmW+9ZMS
xN8/34Lv88VHckiASpePafjbq11KFhA1NLFGuty4qBxTn3CcQI3AgX2KrODJgGYiGvpmsja2Glt1
4eP6Kln6eNvx0ENIlnCwg//u7KpzXeZZo6sGCoM3x3l03Qt//u9erS8DnNVXfY0gpMDCAH1cvtpL
6PNvylONFRNJGzoxkvamehkf7UtW5O8zY/Bl2PDrWl4xHcDRhmGdVXWPkhjy4T0SCfg6Ynk/C3rR
H4L4zH++xOf5zWv0eeCPzKZPu6PUJCH2Khh4aA5+3cYTfXKckwst7Z/fnN+sabhCLN8h6qD+jE3/
eoUkT0ltORho9ljwbbnyD2ozc/Yvynbme/V1lZlHAlDAxy4MAq6zfVEF5XWj+Hwvb/zIXSIJpob0
KmrASbjzkiE2gWQcRTScIERRW+dKXYgXmN/Bs/GxY8AGFjMy1vHzRgiCdVWoXOjMnUJtcOKOjK6O
3dRbQ74e2SDOXLizv3l30HBBwXGeDdH8mRmKnx5hjTXIqwRmgrEFEHaCeRXyn048i8yIGn2d2l6U
DUBzELrsKM7e3anOnytjimxye+GnfPs8IS4JXRTAwY/Adu18PzGhNuMr7U+xd2Pi2+lPw7palysA
+XHPszeSWNmFLcX37T3AEdhjYx88V9gxLXy9epjGEKNQ48RNkXDrAfwHbFHsXIcHemvHBoKvzUvf
6vlFotENRxS6RrMhCpbssxFLk/phwUMec/ZrcJ2lXbykvjx0KAdoo0ZBKV9rB9V1qu8HGx7F3l5V
yl2mlF/6JefT8ccvmZHN8yYV3vCzBYnmDjy3NcQdaROid4yD++hATGDjv+M+Y340oGLcTMmEzdbk
qEVhOgtYHTdeBkI8b1ajZ8B0rFdG0F743H93jyy0A2d8bQj1x9mhK3dlxsF/4NBQBwDWYO6cxPLP
L9v5Zz5f/Och5p/w6bX3ZDVwYmOIClJbK29jqa7DdkgGFJk6aDmmHCtycwmo8G2BOB/2bB6zbK0n
THI81gxtzdiLjXc+YMdVoPVdooRqx2Q1h0mDF3dpt/7bsV1w9kzI3EF9ds8WJ95VUKo5E948+C8I
DRcS1WkrlctOP/kV1H1GFftNv60GCe97v7SRLmb50KeP07rIgtjNLzaef/cKfv5JZwtXWhpEpRZe
wfCO/3IQsm3/uB+vhrWTqL350FzJeyua4zAu7nvPZ72ZHj6jVcAPwU4EibBfHz8+yyyA1q6NUfQJ
UIJbNBu9IosuNurDvAWa00Rvfv75lfvNA8DZBbBDpKfBWgID5tdBXRWQophCVFcP5Ml6oEhgJjEf
DggOjmfVmsseBkiMHoz1pYrC97cdPbMPvN1H+eRc7jJpKTOYGyQ2CO1GrXBgWs6MxUvDnAkJQA81
v4zjny0mohW2yDTGmUODSYRg+FW+zFb+ql4Wx0vbyfPO5N+jwTOO6BKQLSAn/no/WV2nHpBzcKpv
iit3ifZa1EbQcmC1aOLLzLlvm5D56jAfwV+DvSP+ejYe+p+yHHyvwibkbwWgXvZJFvOLlNYP+cDn
TcD5SPMh8dPsVNiCiDyE8YVupgSRsrsc//t34q2xRF74Gqqo7WWX1u9eE3wQ7nwuAu/lfN61an/I
pWvOw6YrAV6yXs4A+ktku2+r7nx5n8c5m3wDFvZY6K0qHrfhU3abx/0q20IGlcBlmcUVnt3Fye/b
B48j9bxxRCUGiuzg/F0ZW3jP1ABrBd17q5lFRp/wHWLe1UnP8cKUCdonl/ZW59tjax4Uqha8KljE
4Aj4+hgDb0DjP8Cgs4aOL9CowgqLoEbklc6QZig7jzNa1ewOl+pO5vfrxfYVkz38dhjbO79ePpoj
ICvwqKQH/8ncC/BVsdDvnaNGPiTdObt+Z27+PL99bBW/vLXW1zHP3lp3oKphDcZUC/epuCpenRfr
YK3sJydmCblqUOa7bRALNusoH/6lMIHg4/cEmu+XPGfIzMcEx4Oa6Pxue+bkeFx5oEQQcio9vTNH
580p9QUW2Dd8JypBEGqgPoNyHlSL5/W1jurQEkiQjeb8kf5KQRvpHdWmPVwmfX/8WV9vKcaC+XdO
upgr3mdTTo1YhEIHZhCpBXSlYK+Ao9deE+BMrvAqJz7cZmu5d7f5Fb1V9+4WNdclijnby6Wi395d
wJwxzWIR++ZrwSaZOVWLBnVa04j3N+gQTf6FW3tpjLN5gRtFEJAOY4RILTYrSAdOXN39+S2d/4xv
d/TTdcy/4dPU2qaCsmoeowA7o9d10iAP4s9DfJ/f8IaASeoArzRr6s7fkKBvK5aiBoWnxrgB/t/f
e4tctVFZ7nMFPnsJA8jFXc38Npxf2+dxzzYYxeR0vZptZVkdz7JWAiA8RNmI1gYG++Jo8+f8aTTY
JOeTGtZf6JPQIzkXNPpjRycbCKWI7WeaJXCd63RJH1A0XKexcQEHf/bYvg12tnktCp2ySmKwYPAS
se5ol1x6aB/Ja+cXBN09bFtoMEGOfPaxpU1FaOGWHhBD9vgmQzPEqjBWdnGk4rbKb4OwgTooWI1O
2m14x9Z+QXa6cO/kZN/6VOKYFEoPingOZUHHrpzO/NHyEg5mqLPht86jnlo3Nc7WfgYbYAG5INgR
u9Dtx7jUPg4eKT2afboctRt3tZFALQVjTH3DVfGC6DOwsXhoJnkQXtkqfR7hLE2sOlt76JsX4Zgn
gzde+wbU52ll8E1gwUlLiXiHBDlbOKl/qhFrHJtIHYoREHIbFDOtwVI3wkvTQyW9u7ogLtA2UPHQ
pZf57IoMTt4egSQq4EbR0gojWUhyn7UeIDuCEERwOC34guMYdsuK+dOinAIYSMai73AzhgzLnRX0
cx85gN+7YfmPMBD2Hc/SdtHP4ISuG6ot84TcIpwW3i9DwOE4en5iomAdp9JI1/ZodG9UoOtNnFod
IUjtj8Rg1spLM4rGdMmRzJQ7UkfWOEIehkUqWHjaSGPXGb2jXz6Y2tC3ZTuaSRe01W3pAmXnjYgb
q8S+8uyINtRDv7xtgbS207u8gQhBk9mazrre24cpP1Jsark7yYdaz/+iKWvxODbceKuJ6SMXu8kd
/QRiTDhs69wpW9Ct3CKDnblvJQl8zGi0caEqUB6Sd+KJcLP5WZSkh+nIFHDw5vHEgKgiUSt5bki8
HW5BvaVmluwOfOButQ/zuoRIHoo79lJP0sG9VTLMrwMhmg4SGIiGl46c4Nwy0LlIlCoVMjZKHqDK
PJEC2xDm52MZp9qt5UsWeipf1K0Jm3E21Q3Od5Bum4npE3DBJhMrzyZFZEmD+ANs1kDoylxDtQ9T
78JQ2QBCAemdN076vkldaLHAwk8dtM1HWio67PoUmus6CTyIGPa6g088qjwB/YWRF2733uoiNSOL
5TmQHqYUPSrgECGbq9yF7OlxENWIQOTa1+IKqJoWj1m6EyoBMWo5KYgQQQ38/i8rxYuexUilrCpn
xYMCqIYUEoEM8gCrtjioSxBFjIBjhaNJHXggU9+Xk0FBkphSZMfOwVi1BweX2XrXZl950LCZosrz
E+lT7tUr1KTasEsEIGOMP7Balj5gQLanyI++YDJAvMd8C9cQGDXgIbddgEChQrEQpUJt460iXdC8
5xDQ7YYRVMSNbFnDDzU1YMVCSaax15qAkxt5I74ygDprzui1VaI+gWZr2nUP0m74mwXbJOpStoak
wzJ08+R2CKl8cM3Wru7xKqCcRPRUw0Gah8WwJGWN+LzU5i58pYwquWAuQWy5GEG+mhiiLhYdhF2Y
dbLA32qchZGHp8YEPCrshesAzvHWfIVxwbptTYJgcbxi+2oKxLayG7BW8d6BjgSzUZPpR586JDb7
SSUtrdMo9wtn7bESJnNoShKC/MIbpXxgjFR7lY92hreWsLipdB8xk9cx9htVUgNT+j6GHFtlbEEQ
shNmiPRR03bA/jryvQZFQHzXsYUHf3CmZoiqDq573jrhUrQBM0EbSO0lPsN7wDzEDk/butZdS/f+
KMFEYIYRy6Fn6xwKrVhRJ0zw2IIIxpMhTv1yR42gBGgjgzoqcsoBXBINh3rsWzMujTDrBzc97Pdc
s0j8PC9l5LpjtW0bB7HvqKLFSrZeTJvMnvlUZsQLaq8k8CgxuA8+HKYEf8cHyWaXmXBz1+DaH4BG
NCCEbJto6PxtasINwNOdaTcqFrzbyrwjSVY6DzUpDjbIgLMqUU+g/amuw7vg46v24mx88129GB0P
tq3up03tpQ/xHJRLCc/kBrF2K67Bcau6rS/dhGElqYtXE355iHpfBiFJZJXWHU/1CjKfuGmmVVtl
CbL8FtOQGtHYWTtulN6+yKsZzwEhb9/GrMFBO5vu/Ra0Fc2bR3CJ0PzNBrQtnRpsYVnH1KTgHnQL
VGEge4SYL1N+EZkVRBRjzwDWnyaUFLsfk4COC86pAqZNOvj3KDnFxDHAfyxAqYFXHhMnlFODdd/K
19SHIwjCWtzeXYtPSLlcxI7ITrKZJVbvftn1caa7GbBT33jdSCMaIuWBpBZ0TL3NIVFCIjUqNEgK
sVP/pST+u7SBFekmQB5awUPMICUOoUVxZfekjOZWIVhjQOcWWE0S2gmRlMpvgP6xNzXs6QRA0Fg2
TMde78m152sC+32eYhoQr7XH722mV5j9Ae4BwGmBfe3dqAM4soHea/viusx6uipgYMC0ze44dE0R
Mq7uCRflE1HSXWCywCj9JK6xLyG70cvDwwSLH0RSA2B0DJNuV6V8l7oBXPjeEw74I6QGsDYP3qr1
phu/Fit/qq7tznynkJNHhTSwkosKBW5nTOPKYycm9X0hEYWRN+0PH7wFPHnRL0lXX4u6h1m2e9PK
MBaep4Cw4DyMgfh5dsHrpL68JxmmXF8FG1fCiQg5lbaHZ9OFKLoNDChh8agJr2+9VixyGd4q17qh
QFYCsF8sjclD0BUjVjIh12+GFt43euY4U17GBdqU8WRReY2ciCKCLssEG6kl0Sgs/8Y1xjEyJnGl
mjCNJy5VopXJbkuJkjVtWbkMSU4jYufwKhbZr7pUeSKdki0CkyO6HeDkKFTSXpWZ/YK4FezAsuoW
X+hdgOwfUTRIyyZe7Gusyx7hh87pLZj0snuT5j8sxCDD+b3CbhI2DgLSJg3WACmuVckPPs+2BJsc
EDhtwN0zaS+KzHtzTXEyVV3GncjM2B1c1MmgjzmWKrSWPdBTay8j+yYfTthCQDrNcX89izc7e1D1
tU3plgfuPeSLK0vjRGgYRVRn2bWdGS9F2721mi1GAJ5MCm91DW0gEB9tqGL8CQvpqNcJGzQXpo9Q
2oAgdOAIF5s+BxrBzqGAE4AKZE14PansQ1UI+kT2ZpJRxBXO9JNVnGhpvOkWcwAB8XDwvKNg9k3l
VM8I0Di0VQneR3NsGD4O5qE25ht1zEd71Vn93aT0fRqAHlqxawiBHlI6PjYNZjjaBuAzZN7L4DWJ
41U4vHhhChW582wzY8UkNreDB4wGQZkEpAPgUGUNBW3N7vRAoNAzNk07RDXN12lYgtwIe1s1FkBw
TeVaS6b2MnMwR+jM2NRBoVaWZT5r23/yhN8m4Exc5ax7Z7q8TocRztqqf8ogE0Kcz+RGDZa6ZTny
ayc193Kqr8EG3wkhX2tQcGND9sAoTuFTC6OsrfmVI+o2akkFKkjhn4pmvG4NTHfKB7zRBp8wzDAB
DTOpanC8CfxI34pzq4edT1jtsjKNEqhG+5nSEbYckl0bhBx6GOajOhSgzQifr1AKZUee917UKYXA
LwrgRRACINnXQi963WQL7rF7J6zuMZMEyx4k0IR7Pbhj2Fj2SM+2qgARB2Kka5kKb0W6NrtiuY1e
Dl76pG0a5ANIgjHNAicKt3pEOI6MRgO6SD6IJOdepMQPnjMwvsf5pFM4WzgXTiNQji5M+sokDyUR
dqxzmyx6CVhmm7k/0h5HC9TKfuai7eJwsMc1hPAsySxv2ffodwBXsAW/vXrWPbqRkOSEUYW91arp
i5gEhEadluOpCgOWUAf7BksiwVK4cDnmbb0zJJwLLqwkayJNsU6Z+RaY3cZordOg6R0yhsf9oKC+
skj66HL/eRimhdWRR48Pt20tDl6m/Tg10fYqCxuQYXNvue174VMI5+UQAcr2yqBVx7fUZwvIQqfE
ngm0hWHuy1G9OC30xUwShHY2DItk2BQAW8KuZ2cMhwCZbRzFfumA5LDGV798K1inXg4PLxT4MMnb
t2nnPLHWc1cOrRcWo0e/gl/abXweuyD9Up+02z6sljKj9SotVBoXo/lcKU/tlGHWCZJqX+hUFKsQ
wMWgrGGhIA1oZY44+P10M3VTuAhAQaDgMQE/svdb8xSy7kj9dAOf767h7bvN0PFCppURlao6pl26
9pxgYdvFddvYW7v1f4S9dzRqDl+/zW5HS5YwDaR0A+8FGF08rFtEOONMGxUNzKZdR6unrBhfNPHN
BecI18FFLVNLE3AC2jWmVDsShI3wnoDwUJTDOmvaXT9lW7y7d8xKb2emr8tEjsSm8s7FQoY33rkK
iboi4dDMyITphuRQOnQuedYDSqqkYNNKDaZ924YNh+UdaARSQMDVYSIBfe4wZ0FgWgaXLrP4Ckmo
a5qGm3lHENkBzOQ4GP3Ma7ZsOM5EIoDVUUJn+loXI5LouxkzrU0EpJSFXgw9x4QTuHg3x+FEOo54
Z+7dMjR6jgpgynU7+ViIKmDqJXmta+e1T91kdOGp78qDpaxqV3YDhPI1OFHW6MZmNW2wndyMrrNj
dXOiZgMuoKHuob4G1qmGgrKwIc+x4KdwkXcbmZ7wEFDZLhUvNkURhKBsGZjh+xCQRGgwm4VfQcGm
fZckkvbdyXMGN+kKZMChgW/0d0Wh3KvBMPJjBmfLTjlC7QYIr4vYrn2FPiDgFmnjjI96ouW6pEX4
VqWC3DWsHrxorLhaQoFOlhYfY5eqN9cZEPgmrDAWbnoqXIg9eYYqpWZrnuPEkZKxX3LSeZHjkdey
CbcmL+zEN2nciP6Q2hq5BarFV5daV1yrX3ULAX0hZsSIjIYWFSZDxaGgBljUzY3BxUb3OThKzbQL
eXtvTPWWwhAAozTkYznsvr75gFrcrQ2Cq1m/+xZQmQQTJ+aNea8IVlzHYAnGPosXbkIMr4KBajbs
5/Ue0dogHizpyJfZ2MPecMzs5q5C3FVqbvvWinrDiZ2RYKs987I2nrcY/DzxrYfWxt4UDGVD4lKM
KpQxQMwD+rv+uylaWEbB8rYyYydz/myaeMVs6EvkqTHXky72aVknnamx3dZVBLTaWmpvYQGKWLAx
zkE/cf3xIDN5K6ZmWyMSogugSIGYwNRXVd9cD9WUGNbPzoULAOTo3PATS1c3jge/z1bXxiK32UKJ
X3m1rbxw09rpPqf1mof9wWWQZxkwZ/ECTqkMzjiyGrA4cvehHcxbs4VNCDFqscgtIM1s326iagwR
uQcSB5BtGYjFHcVJqDDSBTx9QWIw8GVSSCEexrAiawQZyI0iUDbAzoR/jY4PweBfow0NDzoqZC6f
dliZi3teZipyHYokYsOpE7PHKzn8P9LOa8lxJFnTTwQzaHELEiRTi9J1AysJrTWe/nxRvWc7CWKJ
7t6Zi+mxGUtnBEJ4uP9CNV9lH1n/UYMblPXPtjXcNgHawXPvf4zydIb2N7iZqDb0CAKOTdu8l0nj
j7IifXdC/a4KueMl2GFK5r/66uRZaLHI5Euk8+lLN6HipsUB3JAitu7ydGofqs6adkpXfOlg54S9
dYJowEqw2xPodcqRqoqqRZG/D2or35lBZZBOq1gnaxgkoYLMA+65qtC3aFLIW3I5eb6ELKGUtp+n
QJ6AucX7lnJ63Bk8qXxNJ9FEAkdDD/vgy9QEm5hTfFTU96NiQyaS0vGR0knder4vx4prqFLjkAvY
sBITamZIsdcT3IZS+WaDkOWB274icdbu+3bPUYwAB89uQHaagShPY3nYETsoT83KwwQrxTlZIXIa
GQ/BwXwcIU0MqXIfwu9RtUclqm54j7A9Tv2QHtC+2fdxkLhJPD4gz3LKJkTQdHs4To36DPOxcbtB
2Y+O7c5Rv6cWdjtA8suRz0wrBJ/0EPGYlL2bzvOdXgavRc3fSvJ7Wa1uh6KG+ac/J5yfDileJsee
jqw2pTrF9mLf4gAaXgoj9PcDMnZdc4ij4tdUaPu2/2hMv5Loa6YpHwLE75PqtWwg3Sc3jSF/D1Ww
lUl8GoYJdFX4oVfqR65DXEVha1oHSXpvFl7TBVDurd2U/h4a+Ku/KvMbfS2eJLGXj9NTlp/S2PbG
2LmdkfEgu6IcHO6K4b7CicUai3mH65LHNsRYqpeAb2nPMEhKl6vsZzFQloebp5yqbrgrx8cx/crC
3iux4bX+QFNQ/TWNzqOeOl9b+Zi1OQD18ZAO5UFpAduzeYDIIqIdoc1TxqdkQq7JOoI8THdxkd36
5Yj5gP3ALtqr9escQtFUMyCAEi+5QwUBq1OavdPGR37irP9A7EFqqtsxlB+p44HgRslWyIVbJpz7
b5VUf6/I7PT0k1Wm96qsQuZsgUkUkGVhC/GD7JHMZ0RFKflk+D/MFqhamRW7RmEzBQiMxY7j5imk
UbKhWAkpkMfJrSp96YFz2el7FOUPod+9qErncdvc9U11nOboOZKSkxIH+xye10ilJDXeV/xfkuFn
lUXvEbl3owlsnuBjBiOCvCgt2WHCoXUfBV43TR52ZyQI3L0JB6fSPQWpgRx6u6/s+75/VSpenker
uhvNkDxf+iVZv/MZcTjpIS9venveZXPgOdn7oJTIv/1j20gHyvccVhVXdmvzCMn6fL4Z0Lh1/U7f
QSJzm7F4p03tgTIT1H5eszka5ygxDkn1aCVk2yVux7W0G33bm0Z49hkZGfdJiVBdosof4+4H9LCd
Ft42o0SNiXqYTz/ViqA/GVhPDB4GHHxT61DXDr5l5V6YX8vDs51w9wBlKpq7vB5RJvytp9kxmhG7
nynYtdxY6mtIpoI0yFHn3WgOsOkcSuDj9ymVvTYBA+PQGMdsujFlt+ipd0/RHc4iO0pUp1mY4fJn
tKB3I0VyxzkLKCXOlWv5PKMoF/lO+5hqyQ2PVtdP7tLSjB4zycmejQgRR5lGOBlzj+haO5g3VTqi
rCvb6OElnSn/1H3a9ifLnMZnKqZpcNT8n2oQf+fiMxW3a+rge0/mckSgsnq63vi57Cwh6YSoE5QQ
RUFtd4FBarUOr5KchmDQPMttuq8LYwNrtmzG07wiBJR/TOhpLslL7kmAo8AYC0F65ni8E/KsCp3A
HVU8kEC3NVbN/SHA/+z6wBbog2XUP9o0bzqdZdpL5RATVa1++sGvskAeQxRTG3mj37k6gzSo6bsb
oA2WwuSUmIp4wjPalYvfCttRi5SNoaxGAMGkM3egKZagSQRpqioIO9jG3SeJdpIoVl+frGVX/6/Z
EggmsFkyEHXtvC+cplYcNjghu+ZDDzxkeNCff8w7+X6b3rVESV2EEqN982F6q9QyPwOknUeudsgP
46cBvPgOjtnN+CEik/tyfWx/uFznjU3ydDhzLEPQtfISuASUwalyh+mLb+Rdcpp2OmwLFdsqYdAm
CbF8pGJ35s/pYB407W4bmrG+A2CzCgwDnA5rMeRgUqkqcXWDmZB3/i1uJhxVGjS6+kT10oPni/Kn
6m3xHFbXDWsGHo2G8M6fju+bmZYtwHiUIshA1N9D/qFojtdndnWLvVk0CzBB35PTGkgLuZVqUaRI
vboxPsVOeiflxcv1UEtM2J9VwwklLIXB2cAnO1816dSjpRf34hApb0wQNcF02xztPVrZ6Kx/UI4o
Jp7SDwUZ1Raub4HLEKGJaWgYT2kqelmLvTFxqpkO7D7Y2VgQqcVJ0+S9j9nR9SGuhdE4H6Em0lu/
oGekpmWXCi0p6ko3Vfh5cFp3Hv/DNCpvgyyABMOs5E5SEAT1PDyFKXHBPeLUl+5MxAOV3+Q037Xf
IcneNjxSwB8X+/As9uITOrzz40kndiLXtAmDxtjlePO60MwfYiW/H+PhWEYThXjpFtOid9enV/z1
K9GXZA0qi6kii5EbT/WNdrJvgpvp/h+AFzc+45JBAcaVfWESB/6h6lLhBKiU2MDPdLf1lJ32wfb3
206Ql0cMNESUz1k2sBlYpgtIb51bcipPqeEGtjQdFBrep2pIn+tSt39FbdN+77TnWi30n6nqxI9y
o+Jq0OBnI/nINcPxP9UlHlkRunwbV8vFvBs4RglZKzx2aXYtr8dcIaqCDgKnL1oEJ2GKLLbq1ia9
OItEGHanTtoEc2QJxwlaBDIoXBiuABwORnLoJxQoGkrKjn97fSUt1LoshIdUZG05CTDD5GRYsqID
ZKXbAf8e1/+KqR3F8hfHxd4VBDUlTX8/fan2jme9RM/UbCiGHsA6vYS/NgHAFwikPyxX8FUO57sO
Xfr8SKS2HrZWWZqugBvrO1S/Eox82cW35iEdN4/ByxxhEW8BENKsanDS+k88eScWdnCb31nH3MuP
1en6FC+Q8WKGHbxq8V3EfVroL50PLbQUPl0eU2AorQ9GYUuUGKWjH8gfG1oShdzfJtOWX4/YIWcH
BDFJgIGt2TjJo2q2iOnoXV6H0H/KWZ+oFoTDMeIRc9JaXE+Alzg/QrU2NlK7y2UrglLvxodIZVkt
tm0aS4k/Cg8itLj3NRDZuX+UKFJgWbGxDy+SATE8rDQUaD4m6KHFZQ2HhLZdaVOnrr8F8yej37pa
VpbjWQAx1DfZRmg2Q6S1BJBO9jE5BbfJrjtYgs/xD867i1N2MZrlvPmONeacBDS83hvzb8nB0k/d
SOyXCPs/q/DtlC0uyyrqdbVpCCIAzMAh0gM7HJs5UNpsawzw4m1qhlhlF6vwzWdarHy6PP0M2N+g
a7TXb2VUGkHcWDvnmJ7woPP+/TbjCKOAj2yiDR3r/JP5RTPQlwipRlvDc5jqT9p86EIDHT8d0gKt
kUxOf10PuboMkVnTDNJustLFMpQqyHNwJAw8ApwXmmanlPrW9RCrG/lNiMVCTNMCGhnUfTfo0eKZ
64Cn/jy+A3ePkk3rHA0nOl6PuIS8/rVS3oRcLEcq9VmT55QfBSi6CNziMT9kR0TjPFpCuYenzDH8
bzHhr6PgyoVvLtLSWSqbSR1YKchRd7vJ644UQCRPftdpu/BEHpzwpkayaGOoq9ucly6fjpeMuiS5
JIXWRj5ERld4rQAM4BaArnyLdc5uOm2B6tcn9k20xaFMxh/ZulBn9h+qx/GdUGssPf8d6AGkcctd
92mrbPDHavFiA76JKMb/5hhD2aeaaSIZPDQGz3iaD7qXfOVSfx5vANDty5P16J+oP7vyPr0N9jgT
/OjuOjfYqSfUlA9bv+fyoIO1QWKHvxuY/guWj9p3JG+g8DEjNVHKmis5Hh7QCIytmxFwsrlx8S5k
akVuoyG+ANcYbBQ+YEvwtoSG/TBIXPLYbeBAcxhPSLmDCMp2ETqj7ow+wHiUMfnchfERKrkHNHJj
hYmFe/4Fzn/CYv/WdE8d+k9I9P+AHO8fM48MeicjBbcX9tL4xWyCuS9PJULCkKesy6RRETj/6HZd
IqrdUWDnrA/ReXpC0C3dp+8kFC9GRNRoBz62x633+dq3fRt1sdSysK3x4SBqiC2ISgHbrm7UKPSu
z+fa2NBgQTqEYx4tzUUUadK6sivRXxEPaOS8KSjLOM1eD3KZsEHTUDkRNEg/FJEWN4lDEzTvzY6E
ja5bbaq7HPHCov6UBJ/L7DW39Y1Fcpk3ncVbVvfSBnu1LqGP2s1gOoWF8LHwn8rp2/VhrZw/53EW
CyPFKznrA+KE9/qtvuufshfBk4Qx/F7jWPcfN5fi1sgWn6tuHD3UTSIaiAcCCzmgnZjcUebA2haT
kPSxgb0VuOXoBpukhq3YiytFsobe6Uu+YqfanSupDVaSZQDotqzKg5ZgaHB9elfj6YaFrQCyY/py
20mOEsyJykNKNuWDnvc3pj2VOzvNfpZyWGwEW9ttKDwLfgNVFmRdz/d4ZcudOkfwG+bMuCmRhqya
Yzu/vz4iVXye5eFFlRZivQU55MIbLAswbOgCDi/DRVA12snecCx+0ak8OJ91Dy/nfXQsPenBgvFa
qbuu3W3XG1en9e/f8IfJ+eYK07FRHBqTMxxoiHw/F1JfuwiKBEcQYMW7OMv0DdWGtanlvsCJAh9Q
5cKur9TGihICazaJasjy30paJLipXJ/arSBi1G9GlVZ6lnbAAVylKe7l5FfSop/Z/7ge5LI6zf2H
RAGqABDkaRiLX/EmSodEYReGRAFrcpqNG5FxICHKtVdUZHHBvN8IKE6Q5YIx8Y8S9UUeZ/IioN+F
9VBrHM9WHsnDztJmP0ZQUQ7AY42ACPcBiGsc3kd96HdGNGHClrNt4B0lef9dU7KtFGBt9UDC5yyn
bC7Uj89nIDN4WitxYwI5jJ/1SPtht92DVhmAx4OtSsrKN0VkBHsxNNh03qSLvBkgy6zaQrpXuIoY
4TED+qbvApkmOlgI+CegePfCbUQIyEgNkr+ujaJvh6/bMch3dDV/ZO+2SkkrF+bZj1o8+3oUOv3a
AmMogRKkDLE3QOVc/+qX40Y4BpKxAEmQpC1rDbUezjFwOsqw3a2N2C2ipma00dlTLu9kgtgmUmHU
NKyLxtQsJ4ldTQUdsHQ/ISUV36eNl9/oHvSmfdR49rv0Tscm1FO85LD1tFwd4d/BnUVxqp/EQQFF
BKgFyWIHoUj6Di3lcH0ekTNc7h7ImCb1eXh4Glz4xf2saPFUzQq1+ahId82APpk/I2igUgaENEPv
WnW690nZPpeZsXMwgy9rap4UvXFozPmsUY20rvo9srJ7S/+gyEgxYymIqLFjgLpDutaKmkNjmgdz
jh9ATTymchDszHL45gzpjdU2G88rseDPTwNTh7xA+UlFIUVeLgzQL00IRJpmom3dOUFzL9c3OtCb
jASnVd9dnz31cqVD5hfKjrwe6aos1XZmKTRG7l9aceb8JNvZU68MSBHrxR1drCcYW/NLOqrIr8K6
8fTOOISydod8TwIcAcfaJnYABTb5l6Txf1a5/hyO1k0wBu8U2AuA8xBEtkBAn1iE0XNoOr+u//yV
twqzpOkUCi3uc+rL5yfVCE2HrgkeA5gmzAcszQ6F7jYfnO/Fzt7TqgEEQK059py9/Go/js/Xw6/M
3nl4sTbfXBWFM5uDHuFQRF8xPyr7xMOKau9jtXUQ5FOOLLhoIO7fixJYwn8Hzl7dwFE+bZaCL7f6
+U9ZJG68EmdqOcxE9BH6xQ3+J9U3+WP/HqbTiZyxOZiA9t4J4zUIPFs3mPjj52uWCiayAg6VcPQF
lk/GXJ4nEJUAlkUdGsEGGh79qXd1Vz6kJwyZN/b85f0kGLe8h3X4BfTVF0+NPpbrqaph1LR2l+Fg
IkXj18rUsQxNLAkWRaVtuhouBwg4gtImbycbPjq9jPMP3c02ILtGBuSYJfuxjNAtl1DZjjYSnIuB
LcIs7p0gc8pAmnAP42Y48Aj4CYL8J6Dz57aAOXh98V6cMyKWg77QH4/vi7KCWWa6mUAicVul9sC1
Asfwk2fYmgfgW/e10m7N4eVLipqKLEAg4okIdFRcGG92S0nTBHsDtMT0Y/5soSkp+o7tJ5Kqj7Mn
bEv+13Pj/6mIcHk+LEKKCX8TMnZmQ5tRoXADbDSPWFOxQ3tP2mFAjlx47VHl39W/esvrjxYm7ri1
bqUSl21rfoIQ8XVoKhgyRevzn2Bid4s1EktHukNmS9Oo06XyAc+/neQ1IIJwsjpBXRYcdeRX/20h
FHQQlkPoRMPovpSNi9ogB5Bs4n5Qav1TIJcAXSffOnTQRr/1nZEeGsDAG8fBxcVvmoCJqAxSfRfC
wYvv7BTonhcDpwGs2vKeZBqUvxymdwBIt9zqL0L9ydW5+R2d9iK6/+eTm0ddrGUg7lxF/hQV95n9
Q1Y+XN8nK31VivE8F0Xj35K5I89j2KNcCTlgWB+e0J6on7sPEbK9RwudztmLzb1V/AOxnYvtyciQ
ZqKQYgnsyrKJPHbqCCeXbDeGSNB2H7Uem3b1Xsl/jfKWfuLaLNLlMFCFoTx00c1s2yAOEZPlAYKW
0DxxjPvfzHbrltiKsvhWHGkjZHyimJ1xB+nnUU7jD0arvFz/XhdnKBOH4Rhzhm8xOjuL/ZZlcQIT
mMdLU9/3ePI6Xbx37OzWMj5fD7SUQ/pTKH0TaVkHl6LZQAKYSGBqT6ERHqKu+AC4KnRR5D/JlfVk
Vva3pMq+dxhCXA8uJuv8xhV5m4YYpJDRuzi9bTP1W9MmuQ6L1pPG+tA23caTfuUhTAwOaxIsXikX
fXt1nFUpTvO/MEvKHpTUob7rDtIxOwCh3NC3uPxsBBNGlmiGOGDpFvmLXakg0rUB+Fnwoqv6naLe
TN3RzruN5bGync8DLZahVUdN0NA1+YNGyJ+su3gP+N01n4IbluYB1dfMnb9c/1qbQcXeeHMPjbIB
I1iMDifGAwKlIqr0CLWO6rJ1LPZBfNhWs1rpXp4PdXH7TbGeNrNP1ATkMcydnaXcYzfoyuoLNkXP
sfnq5LcKzpodp1smQdiaho0n6Oo6JVHDOon0Cejb+cD9JizzccYmpVcVCNpAi7fEZv6oklxshTch
Fkl4RDHL6GEuuOMBkLLpldW+eQRRTBIOG03+NvR7CEiRBwiZtwDySHp3V9827/sX6zZE5TJAgeKh
fYGKpd9t1ffX99CbH7dY1p2JY1Im8+No0R2KcudYQu3Ow0nooExf6OduZHWXUEeDb/4m4GJ5p7PV
pKaY8HaPxbqCrnN9U+7xITlURx2VY/EsSl9x3HUs9HhFY37rJ6yci+c/YbHYK2toS6llzPqxeoR9
c0iOQt1Pv9vKbta31ZvBLhZ4MEUmUh8MllJGuJN3+IHeIaCNpln6KAOL/0fAg5UljUsgzThqDQJU
uRheLxVVOVpQH9X+G00j4ea+URtaColxs5hnIRbj0jPFTtHK/+vklb1ql6vAx5LdPPwecQwCpzfi
U5cdGmWXDb/Th3w6buatl9c1vwEIDlbaaKjx1DrfueEEe7aq2C5gtm+G1MM3Pt9rJyEZN99Kt7J8
b3//B8KUK+Wcs7CL3YwuDHogM2h00UcPkaON6N3vqMQdSdG/bDWtVm4dgV4lvaP0SPqzeNfpQ9Nl
SqGCX9X9nQ9HMAeIU1WoC44b33Qpfim+KaEocKqQfKkqL06CukCyqQ1sMZ/wCiMKnr/DHZRor/ay
nkKjp93OnlDD28q7VtbrWeDFiVA4SYNWBx9Sa8ZvVpPAf6HytP/3N9xZlMWuyFMpbG2Asmz60D6V
GDwEBdLy4rDjwAleMnyLzIItuW0yuzpAUPHiuQGgeVkBRCkyMuuMmYUbdif3uofsycbXW9kMFMLF
01Wk5LQ5zjdDkdZ94KBS5xZmdjAtKCB16Q7leNiYxQuALIuEgWgWQYSxxGKRRDY6PnaAI1N8QxEJ
a1gM0N8LmMPmxSS27+LWPIu0WBWog9SaLPniYsrfdygyll5CpP+G1KK8LcpDmNYYvHUXS6NumzFX
Bpt+RfN5rmB7Z+/8YCPDWvlAZzEWJ6YvOWA/JyhbcvUjnx8aqXZtyNDXP4/4yos5OwuyOC2ctJ2y
qWUgTqs8JJZw4/o15zdya5zK7LGL+EcM6f7/Yi5KQvD4h4Bjg8nTf0Kg3k+krE2IeHYBQ3fcG2bt
qk3vXQ+6AvTEfcgAIUVdmLW45JuETjTNDcp+bhp/rVN5Z2J2Xgntzmo+wXT2HNReSuq/iv4uTKWN
aV7JW2mD8bpR6bzDYF9GVxBFljMtFuVEhmcd5pP5xz8gejZ2svsPhG3Ftjr/sLQuba45NCap0DiL
bVcAWw4LdXBc+Tgf7PT/mMJCosV1+BZU03dz47Wz0pmhIgRiV+ChKQot0RJBO1mTIs0OGx2OqWzu
qzw/aPvkNtspr/aPRMu9wXotrNe2u/9rV9obC+uyHMdV9OYnLAEUpU2fcWj4CY0HmLf+GJS+q3vz
SRBx5tRVMFsMmodt9dvLrYpqmibTH0d8msW1SCwm0Y8QFCTXlPGGcOwnDDFLNw5h0m6sYvXysyJQ
CmYZAys6KUvaj905w9wiqenmWWWqHwwMp3dD32eK66ta8EmLINmZ41x/mdoxaL2Aezu+M62gifaD
o9azqyICuNWwWhu+JovWH6AH4WHLj37zFIw4C9O2xw1RCV5NyXEt5X2ZaxtDv7wSLSgofwcRM/Mm
iNwAYNMqgsywl1HfQz1/I8IKBF6EAN5AvUiDvLi4EqfYVtJihHttP6i3/X1059z1iGdQXJ33+V78
5//C/OX9+GAf6Fdnh60sdXWcHBSAtgBPs57Px5nKw4CSUCIqVgCbsi/l/HJ9Da1+LSrkqK6hqQu+
8zwAFkhCuwMGcp/K74NG/pgW/S351Eat5TIPZRLfhFncxk6rpYVmE6ZzjABtgfhrFJkzoonZZ661
Lb7iZa/oPJoY9JvVAVk19f2+gLLQaI/Idj5gI5fu+yrAdANpO6wfQ68r7Y//YSpFSdMEVngJEPNb
jt85ZYyNzXZ3btvsl9N9vR5j5eJiaDZ2brSGaGkuE6icSq6t+gRByOs5A4LeHHjrtmhqb79VVtp/
BMNlTLigAytatr3UZm6aQEKqS6jKY4ga7NHLqH7hkqvre3sP/O2mOKAzrbvJu5hm2Mn/nJ7MuyTZ
xcct1NhlvRhZMxiODJACKLCCxTfVZzXJwshxtYzOFOLeiHnNUrxXkpHOuLMB21ipa9gCHGPTP+KJ
eHFjWpNqlqNQoZBvo5P1KcQwCxbKXvOyQ37sTte/6uUuJ5hF7Z1trho0/s7H1tFiLfJUNBT8NHN7
FDTwk/UT73qUP5/rPAs4a6EuwwxWaPSpTzfXeueP7nAbQ2dHR5gs4LPSu6ZIC1DVwjpgnnel236M
H5F3yGdM+/6Itue7rUrK2rjfdrcXCAq1i4cSPUwfSaJoN7Q/BnveeHCImVsOGRFjA7ATpdcLd0cd
KD4uvugTpHaEYgiCbrN96lH11LHQlp1wZyFBFP2+PtFrw7LRoKW6ANPmwnMmln1Dd3yfoBhQd8q9
3G09ti+PUxrELEooBjy4LzpQUwvfdvwjQYjaTSBMqp1Hy3kpzX7rYbgVSfzvb45SBFgxl80jFGkQ
/BSWQZwHLo7hQdTsr8/a5U1k497ILUfOxnGzBErFxdTLkxOzGFDo7PPfaY7KnGEcr0e5PEZoBHGf
A1+E7won5Hw8UlYH6EGwr3OUabxoRlnK1EZ0g4eC/lMUU7joNkrEKwMjz6cKI9OrlC+E1aOiNOWo
YQ3aWoE6hI1i0ENuK+2DbnTlVtK78r1wMSXFxPIJze5l1qKkuTHIkobIyA5DXPxWwj1qZQnZirWT
D519Ck/piXpQdNjKt1dwoZyWRBba2hzSy1xFqh0zd3QUYgVtAk03xGFbssDBLfcCNFHdCn+LMXCn
8QByJTnpPYQKaa9J7tZdsVKL4qcYBq0jYTaFrsDiKwdjrCOcJmZBOQice7g3jd2o3YzTXn1X3PD4
OE0ygiWHqfgPN8dZbHE6vNkxSp6WQ4TJmGv6noF1Jpgdf2/tmukAERhhvtNWlXhtfXHCAU7n9oBG
sUi4nayO0YYmoDL8tjMNFoPkJtq36/tm7UJkWH9HWWTcSqFZ/jwQJb1pb+RfIXAfcMa76ifMn12x
kS5eggq4ef9YGIG2Aam5fEQYbQjZ1xpBvcOFBySuHapb2G9UFaNTdfxDAaV22pzQXZc3J3Sl7H4e
fTlW5DK12hfRMy9E+gzfIuElAqJCHg8zcr7eXyYmm+tW/OHFdXU27MW6Lca+6pRognlD1oFX2EOp
PZVecZOyXsP+lP2HC5juJ17KMg8d86JylfpDIFtx77uVBXbQbHZBvtVEXjtw34ZYXCBZOUa+kREi
+z1Bqe1/dr+yo7Ub9nTlnqt7BOyp/m0ba6zcwWA0FINx0d21lydAlZfweFPElrS5fTfFxbeiUTee
TpevDFYJ1Rtg6CA9sVg73+h2M1sxkmYYt0oFxucIUVBZR5mnxG+iTyycZ8z4Wana/3CdmJaoXVkU
dS5ebKldJFUPQc01ivgxr2PVraT01xTaP6/v+LVjhTDwpJCkEOzr8+HVpT2bDRLKbl44H3xVSI9H
iFhv4YRXDxZGQmVbXJIXLQpJj1WnMS0Olnsbf77EC25Lr/0odti2yclKUQgQLVU/XhBrZLNKn+fU
aRBIHc3vClLDt0Ksh0L+Pk9uc+VFPqh7FI+P/34qYVyTb0CmFzpE51Mp54Ff+vwL4aXgJQqCz6Fp
eFEYH66HWSm6icEhEAWRjurTRbcnCiZ8UU2Oj5fG3pk0xavyl43366k5SrsWuSk3r+wDmq40S3bC
Am3rBFtbNLYlvNf4kiuQisAYdYRMfbeYkaVSMgdEYRneNfWWueHa5gOqCIse2SUx6PMp1eopz02Z
/R3ayU3uvE7VIQEBKlWoG6IobUkfr8/t2nkCsUa4Wgl437LGD56MEpGaiiROe2y74D5zgg3Iy0pf
GdCnTPcFHCZJ/RIiUit+ibI5xZ5s7qM9VLZAmKfnByvO033Z69/GtE5fVEx0fg6R0TyHPTql14e5
clqzCXmyQHHBFnq5gtAoGWc5IG3jvSRIWFV9SsrW2UNMAfcbhV+sQf73j19UnzAy5yRdqRem8dS3
Zkidberi71OSvHKAboRYWSw8qvEDhK3EyPRFhjSHSthiv2S7Kc8WGg2FzEZA7+A5znosAAopvFOy
Fni9GZa6sjGlKyuHXc+znif+SsUmqmiDSTKNqMjRBRiyfdLGaGvpiBEsEgcKQlwHfDxoZsvtYOL8
WPgDfbUUCZL6XUgHPaVckZ7qh63DbO0IPYslZvtNgtvi2Ym+K7H0o3HA0qL4OnVPzmvpDXtBQPCQ
eUqBoXrXV+bKyQLFE5AnBoSoXC1HGGjY2sSycBmo+zt7bB6MEQE92Y+3pnJtsaiao8EpQSuDa/Z8
eKFixHmk0jao8HVKS7d/tj7lzCiafmQt2Zek39mH+pg+6I/G/j+M8U3oRa7kFMh+d6D/YABhkNNY
+LSUEs+kssEM4D+EgjuDZBdZPaWu81E6mZrKs05HqJfCFN8iNcqTuzCpUTMfwsLcMl9a2wQ8T5Cf
gzTIybK4AZNqSqYopSRimONeSFTO1ufrAxJzs9wBHJvQH4GxMqzFhVDgShPx/GbucrN1J8N39mmb
qTs78VtXtduNZ97agMAeg/IG9EW1dzGgMov0OTFp4Vm6MqL+mvjhD7+Wg+k/nB48YcXWplJ2UfZU
jciQMkpNyGjr2DaW6aueK++vT93a1kJZSTzvANxeZJSTWptjnxqUH3XAc30yeFWiNK6FM/H1QCvf
iFbgn3cdCcKFGEdrOPWc4rLp6jg87PImLPZ529jAmttHtUz+/ScCnK3+6cVR6Vk2Petx7MdAYYnr
UnxrGPnexg72+oBWOrkUF6nFabBChW3gYhv1ihWUWswbINcpacSgtF7a9uhEwc6J0eaNH6zw+yw7
d77p+Xq/n+DUbiyQleMKnRFBq2QtXtr2KWPE804U6Dgk5F3bVmg26cjvhtNwG2na17JrbnU/OmwM
fGXNUFTlGyL1xxtryeIqhtQsLNQ9uQSC0xCd+tCVmt38PTgiGr7vv4LWnaR/QPxdaYDYZ4HV84PL
HhKpwPCFohHs1eqrKMwLorH56T8pjolY+ECSNQhozGKT12MVJ1U4I6B4jySeW95QT1O+Sx6cZ0xa
A3kfagdpE1+4OrUqXXpRzxFSTecjlPXCKsN8wl23sr5PU/UUxfmL0mRfr3/Clc3Im5+HAo+8FUCy
HPtcpxqDs4xAf+xqqXp2pM94zrWvtZOGP65Hu2Sq8GKlzgB+ySAPQuzjfFSBOod2nhAO06DxQ/Jo
vqTpHzKVYIogT2nstAfrZURWV5j7bjezVg5seivQqkyKApeNzqEwWjkIa8ktk+BhypNnNa82QA9i
CIsr6CyE+AlvEiM9aONgYiLZE/5RO/Wn2sM1dFNTY+3DaUI6jHXJw2cpKaDXWLp3luRzdQdPMTwt
PJ8QfK8Bdstb55vYTcshgQEVDwI8rS+uudEO/bhDwgvZ4fveVPZF8pKY3wq8pacvCjaDURa72qQd
evkoxcVW9LVv9ib6Uv5tqqeYDjHRPyOq7OEgdyx2bQ+1V3oQJpRWf9rCEq7sPZTM/+94lw6RY1/4
kj1EuPTZwV1uxI+O33yxM3XjIlwbmA4bHiNmURtbJisVFoNmruByVEcf8PHhzv2+sd3WPtzbCIsk
PVFzY7ZLItgP2o+/3v8/SI6E8XkIifN6tJXh8BTnXQVEQdCiFu+rqVAlo5QM3520xEu6L70ebEzY
2vFxFmJx7PvQcms1pbTRkJU32oOf/NSGRwOJ7L15k90Uz353lxdeHZ2MFBOfU/+AGPLGMFcWx9lv
0M73t10CwUl9fkMvG3szQXI7+DbgMXR9MlfA0aKwQW2PXop4iCwy2bGe/TB2mE2BEBY6sOM8uZki
efGP+dQWt/2u99R99qTMn6fh48gjIe32wfBxU7hh/bP+/UMWawgsA9KZPT8E2fj8qUKVfYdfVfV6
fbxr78mz8S5uBjDYTSZ3TCtOKIfEqx7y6KB+QRp2J+/BpiFJTj9jCyKyOjYD2Sm6JjJn6GKSJzWo
+mB0KEs77ZNfOF4WpBsfci05xCb47xiL+atM36hahxhizebo+FbKITKehTU4gI2j3j4a3c31yRQ/
e3Fen4VczGXk18IDnUpjIt3PSf5YRPVtWuMgk8p7I/p5Pdj6poT0CTyE+vAFU6BRKmNqI0q33W17
n3nKJ+s1DpFn9VDZ34cn8wQfRHMBRH/Qboqnrb7Xyj1oAYni+ykAii/QKYODHJOvcA/Og7LLocI0
sfo+Quo+nPSNp8Ra1kks5ANUWch4XNy5KcpaSIbhPqTuTNpBBbrM/UQa2O6SbVbv6kHDgATuhj7q
8nHJe6KKR5vSe5yNIyYAhZG4fZemB6o8xXFIEucmTjTrTtJwlw1xwt33Yx4c8J1TDkOT/hjyTP01
l9KwyxKz35iLtR9HcZm+kQU97wLd0BmJNZsmglSD8blqQcTFkmdsqkSsfVwcmsVVjNjvRfchsHMl
1DNacLLyvrdfR4WDUK4PufHl+hpejYOiMCxA0SxengNzwMvXHHDcqdLEOvlZgdUmI/oIbld6nUvs
Ia7HW2t3sFYFPBRxyEtBSoz1Ej1NaUBEIZ6Jkr9vuvzdOOSvWpgqXuBPT3kn/8DOQtkh/CH8VdUP
fuC413/G2kcEqw4zhMqkoMaeX2W+nulzH1A+76Qk+MSKbzCAk2nHyaW8cXWvhgIFjOAH2eqFmMGA
AU6gGb2QsOhdTA93qO31+nS4PqC189z5O8pSjAXqYSznFVESJahlt7GKCHW70WzrjZlbWTAkbEB7
dRaNfbE3a39KELEFeu80YX6vT/VLl9SWF1WqV1Ttv9VLEJwdAH3kVKQCF1U6KbAbLU+AVIxaN+/7
tJZvHTp+r7PuNB0u5nW68bFWphHZZ444DWKxc0EuLq1EQmW/E23TR0mp97lV7a9/qLX0BoqJEJqg
tkpvdpEsljrCDHoJFnvYGWSmgbmffo3vKg7URMiVK7A33RqehrS3ETbpPm21qNau5bMfsEgl9Vru
BrvhByhPNkINFVR3pEveZTfi4TndbckErRRobO4N/m1raCQsH75GKNkhRnSkN7Ed3MdG6e86vF69
NNPM+ykum5POKr1JUnX0rk/12lljC7lwYOicoBck6ibkzh5yRiqd5gPinjAHtaN1FLTBbTbu2saA
A8ZZitcX3bDFkRJmkqlI+v+w9107kiPbdr8ymHfOpTfAPQe4DJpkelP+hchy9GQwyCAZFPTvWqzu
mdNd02daI+hBEvTSQHVVJjNpIvZeexlsWr1l+6n5JoaCFICkGKaOf/29flDk2MC7LLBfwVvGLOD7
xctCQrrWSAJ1eNNYoZzIe0ehu6ShPXy1GgspkT/zQ1/Kpu/KKsxsQU1zwMI2wLf7uKW+6ewlbXaq
qoDNhm1LspdrrlbOpp/DMOWhgEIlGJJKOyCAlSFaWrQ/G5H/aQX9ODrsWZDs8QMMOMnnUk0dbrkj
z+tglJAjBeOJOlCsxvlJ/fjnEfJyLPDU4KANnbrx2V0gy6eigD0aPEyeEPgoKm8x/SlCpJMRY83e
nVu64p6O+cf4LP+Mcv/D7/mvY3/2G0BCUDk4DY7dahJG85iZIbIUhKZBFT/Lm/nTzbp8TYzjgN5q
i3j7UyuX2RPabmm0QANQV12WR6pavrZUhQPcz9qAP92ty6Fwv34Y2KNcWn7/zb2TzGMutx2+VVHg
jMrq/CQhTNu1jWnf9dUpH7vXv348/vzYL0fETAfw3bJHfcZm+7QrUwdiMRDxZKIFYAGQaWNBk635
+elnQrsfPhrfHOzTaqrqGe5Cjkej1O4ymNsBqvZFWhHNblzEIsGeQnbzbP5JK/6nRfXTV/x0/SzA
DdIk4aijCasSXY6o0UcjR0yB0b8WVL9Fqp7/16f1R3ens8ihVXhAYsK0nIhvrqPI4eNptfAu0sx+
k8fZQy/kt3bUv+zA//Gdp0/3z//Ezy8NFSxL0v7Tj//cZS+s6Zr3/j+Xl/3xZ9+/6J8H+lZfevb2
1u+u9PNffvdCvP/X43vX/vrdD37dZz0CFd+YOL91vOw/DpK8Nctf/s/+8pe3j3e5EfTtH7++NLzu
l3dDLHr969dfRa//+FVH74ST9h/fHuHrr/fXCq8Mm/Ja/7J6+zglv1z482vWIS7ypf/Bu7xdu/4f
v2rGbyBaY+oLodlCdx/fvv4vVhFIz5YiBh6lBp7+umF9ihdovy2k6WVQvrAKEYLw6y9dwz9+pf4G
TSAqE4xR8F6/f8rjl33gyyXCefn68y81r45NhvHUP35FtfRpvwDCjJkdHKDwLyCGz09gRltpMcOU
SWqYyEbF2Af5nDJ8X3tkC4594bYcRNisZOgkZXGYMpp7nFm3dmKeVA2xck7Mn5hWeSjxXqW5Oxet
hYSG2HjmrNo6g155U55p0GfyG0OS9FCplQHDfzWbVvPMUhdhqMMLHYYud9VZVW4npEOFhtHWe0Nq
jPWg8e52SlGUyAjyvis6pypBj0Us5GhwWHQmDHsc1Q1YayTOCAWtYaWHmWWT388IWQQMNNJbPS/Z
2RgyCwkkcGkBV0WS3/scHnpNqdXcY63VpsRWZueglIDrhkXvX9atzynG6mXJb3iiLZmHggVtPbaP
KMyUR10eEbkrK3zdDfq8kbXiJkFes0LpHmnDW5Fox9KWqZvF+aocdNjeDJuyQNqKgF9RC4IxN+HG
16+EYu/KYnqs2moFBtvKyriyKsfERpJprO/NqhtdSTIfhzK/AFI/oePCpFAVxxgkLU+jRg2HbGQZ
0tyE15w2wAjRVeKEvnTabHi5ge5N0WkXKWpd3FEsSF43j9zFgJMFyG14mnTEU8aCXrpEyKtxqKSt
AV9jReOXRjP2Okd+LBhgejYfnSJ7kNS5WGK0L4ohYn/GZUlcKTEeQAhA5v00IWgd4QVNXRi4N4aw
kzuIzeBtRWYL7HV8kiLAhkk3+RjTs6UimN7J4nSn6UInmazPxGo7lC99cgADbnHjTBCD27dfge2/
tXr937YuLbx8yEPQh/z7pemG18+/wFTwWr92365G/3rtlwXJMH4DOQzxVsDBwcMB5e/3RQm/UVAG
gJwHJQpw/8Wc+euipJq/qYAEdBsWlehMsI59XZKWX0CEvFhWgbYH9pn+d5YlDIO/X5agOkWnj+Mg
zEuGruuzm1ivGwz8o8TwtAtlUYPY2yMyOGxGyhEKyjU4Lxy62LLzOlB5UHfxddX4phZkehsWiBpP
iH5aEhGM7cKoL2MCYzDCfDXggfkIK8xuQI8K3YFJ+gDRo5BJlgH8WErkyru85kgOd5UMDO4cWbtk
7mF/AX8ICAJg3gOBAEi0y6ACJKlspZ+4L5Uwd0Gurafj5vezU7KpSl+69FXAUjQYfrVXSceQ4gkn
VHiUufpddULiHLwZ1bsOA/gNoloF3OjwDF9iDxjoAVx8ryHOeflkWIe0VbHh7/02Qxh1JPv5wxzM
HnhNmR97OVu+ZSARccwcD9aSt3UE7506KFaVKbnjqt/Z/nia4Bx+YiMowG6jkNIkjUQQwwcaxRTq
DXg869wvYYKTrofzQnmuslAgVTqiJD1lzyM8PSWIAtKaVHud8FM3RQLNkxN0+d6K81B+440/1S6y
OZENEUCXDjB5D0FBpAJSpoFA5PVGfcR5yUEw+MCYrQAZn8TYFG81dcWtus42NNJJF8LStDvP9zgz
OByC+hIfi+Suhi3ipd0lu2bdwVnUgXNuv7FNYocqse4bkDRIj1QvtnEQ0jIGmPWHyRr8HaN32Vb2
UeAt7yNHCeJ4N2myhQ3PhyeGQDQvVGx161aGFxcirAzFnXPYuRA+BXCq7VNkMB+F4tHKTeH3EiFc
Civsiq2kc/leX/tN+Z7j7sm2VmjByRZSR3ubwCVmKj3+CLMN5dx5IOJvsydjnwYViQMEGSBocHhW
I/6y5OgWARyVQ+c6BkueDdpQwGl0U95RjJibi7SbrvTODOiVe2YgjFc73iXFtjgiTPqhXkmnXjuZ
uAMEMZcgNRibPigI+MquKnw51TVFHDDz8ncIiCCyvvDH7HaxPk/vu5JkqmtuF5pAu9WAKeBGgDFg
wwly/NSoTUJb8ZJ4Ld1ZyMdFYPIBfvuJW0UDwTKNjmtvhAs/1wpVT7xgqzgoSKLdNrssZDDkK4BW
yA8gQMxhYiOA3lUqr3vNz+JFumILkx/5S4U/mYjw0n134+zK85LcsQAQFWik+g0ecaLctdJaO8MK
r7phG+v04d0a6Ssr1KMqXelHfWEPVi6oVIiiHducDOK2LbdAnephqzsrRFwXsF2FH7oIYJrPYC3W
R1Xmq6oHltcc5gf9yKpwERIaiNConhHZzi/12RjhBGkHoDIZnv6QDLgUw6nwnEdkCRc1/BeoV2ak
C4x1T8z7bsUwA5sO5ioLJOpK2ylo9rCYVB5li6iNh/3WYyAPmJ72Ql9sdK16VI6+Wj+UPhCOsJxI
QqO68FmNczlPvmnuwGKn8G0h6g4hvLnjwzE5X+VrZw27ofvWQiRHu1mC3NQnOSeQsnYb1cXFv9dX
iLKV4WGOeQO4ga3sOtsudaEGJYJMFd5xJJOH8YAgPWyoug2+lVf6C5NhND2+yXHnkvTYbJbUlf6G
bTVPNdx08NkDdB2FQNy92+brBJf7FUdWEOHde9JjE+P+Wdc1qaP8cb4o9l26y+6Uxu3eYfAvPE7v
M+dIxVHNV8Cu7/rMTfWziimIjeAW61YXO1uNJLV1x03pp75ow/6x612eLHO1DGO2CzrFb/bGHxXA
n3rerxsNJhhg5AHt1rHXfdsr2XOu9dOc4RKf7FByFY+HEMzjYdXglNVkIQwY/BILY5v+RByhLO/8
DVKzHBnyN3S/4MGiSbOXLfCbLs1uYOnet4PuoaVHfhvGieFChpV2sLPCJMo6/gxOhKbkJ4f89GW7
kmM45HDdWyzQ2LE+KC9NdjMFtCKQgKk785xGvEJWgvruKVATaTsFpAlMO9Njjh55m4a4zriJTvif
KdSwF0IEKa40WzKWcN0RFn+kBNnzcHnmRF/PURPKuAXP8ej1duikCJzGKgPG+K0GVe/oY0ccYedf
4+YixSYWEN2TYUuDZK37y/O0WB2CsoEtumpCfCykxZZIasdKDYM5PBqekZPshJ2HX8c3bnuglOWR
EHBYx158t6S6A7nFlkJg39N76kE8ZsuYenHOGvy2RPI7tptF82aWAI3kwwxNMy7DATddYG8Ny3Xw
YJ3o83zfImcake3Y2BDut1m4XOV70nvNsErUQF0+Cjbg11yPcmjdp4+dTXHTS3tbICNpmT29jec2
HEdXiwk2ptN8k6Mw6Y/KKvUsH2Y5QfqOXmGYtnnjVRyadfvCNlgA1/N5MW9WkbW0KvfZdt4vIPBE
6F39PFMiqqtebx1kg8DoAQSznaWHOfKxsYUQC5IGEF8Sl0WI7cEC8Nyvq1COJiSYWU/ikUEfpoRD
i0+4uI3YNzocEGvYYuebdN2uyrXk8e3wrnsI4h4WDZ0vBxh03+Ug+85+L8DRWHKmpKBDPMp5KR+s
S3UvEHFue85Amme73KmevBrC7CKdNLIYxuB+70NoC90WewNeznY24nbk7YgNdCJSqL8ofg4jLgXB
9MDukAz/MG4rT2zSDdQut8srKSnD7gLQHWKsZajZIMAaED1yCMJ61z86ET8mGDZCGzPIPo/gqj8u
2+ZqmgnSab3YB7cduDLf0NsYTvzY/JFixG4ZI/FxoYbTParHHst97ps5WbK0BkSL44aWbrKD6uUn
nBYMxUvC1+aar/ogOZj+wmbXokUlCst634nijpj5ozHfTOBiR1/svqVIf5Dx9TEKrY4LF0T29I3k
iXBENtijFUHzHaj7PKpfjK8uJH+r2/l/E6v52tcAzPv3PdF/PfNfdry7/qAfwuv+6IfkZYwNmiiM
lhyocb/phz5EhxiJYLzrfMTI/N4PLagOoDYgpshBhroOL/q9I8Kv4LCN8BKQFkFY1q2/0xH9YLdY
5BJAazCLAgPa+AReTjk2L0gINE+sq721ylFG8kANxkBD9lrmQRDif3OGfrQz/nmzWI6IWaiGXQoC
g0/Tr0HVkQsO3MNbTIm0wFzMZJCj5zx1W4anEO54x5+JPD8PvLAnfn/MT99S5qxQegXHxIKyjkML
pTT8YF127bF4/Jxpaf30gJ82YauSYe4M40psFOg9wnQ3knhnrqFLVsNpwHbkl0drlZ2LYsWC8mYu
SX5TCVdCt7dsQLQg/aXZO0F8iinpSxhf5sfkmi0W507AbjIlTLOtg/DSa9u5puFq3LWxlE/YG1IY
0Maaq6pRKcPvWfP0nQAGFSrIJ9Iz7JsCWoeD1LVoOtZK56s2mavAQDZkfSq1AnKypzJrI2M4SppD
mlP5CK+fCXn0pLbXM7ZK2xN0M3maB+c/UiTn7uMqUroqYMrpYdrnUqz9MSl9SqwoEx+fWQmUKEFs
7Yg0FK++nblnnfRAmBEN+bPq2RVJ+khE0xUW7anLbq1junUO9pqfepXI2ppCCam5ChZ09LWzNyGs
rwkUx0PEh3AcMuuAoUAwv5jjSh593rryTkGaF3rq0+SVEdKgU3eZsJaHdNzb46O1QV+4gplLH2WO
r6HPku7EdGOw0Lyiw44U8VZPx+5u9gzZM++SjXw3I+g3CZduWl5PHuT99bShN/BcX3UkjrLJlZH+
UPjWs+rLzF1SE5uQrqqd1bsNovUskpjEcbxEmlxFmVESH+WGaGbIz6lO5B1MyTCngOLZuu/GVbZa
yok88SyFAK3KNslevnM4yo78tkH5LO4apE7p7qJCH474HgoE2sOqeShu68OCPyxfln1kUS13Ovqn
ulkVJ9XHsYZDG7JnQArEYqhgys2w6VCdNsl6fq693JsBSORhIxDuaqZug0ZgXE9r3Y0R332vxERS
zrnXrygsdhMSA+aAeVt+wfXgLzNBimDQ79kOP61gdKSrXsF22r7bZbfzGS2vFc4+Xav37XaMrJO0
ntciR9ftJqG0g48POpuEaFe+7cN6b9+jfEl2DsoSJh1llCpXbY7ScmmXpaf6WbqjzFWY2z3UNXLp
n0eveIW7p7RLtl/qa8Wf9xPhKvp3NdBSMheRcyptL36hKIEqD+8Ge36En1WI8IhX86q+t0e33KRX
FQDL3vA7Tkx07edWXyqHbW89OCjPfAmhMTN2f3bKHs0XG+4j2RnRWwbIpbulcxz88dh5AmqwxZWo
DzWYzEyOJxX3XFU8mIGmSFc0gHsAuESBjMQaGHg1twZ+AewAikNEeuR3dC/txBZVkdW5lPrIpYi9
FMUPQX2Gmg69MxJb2DPH1QAKeuJloJB0w1FQwG86fWofy6cuqjcmTqraeYA7p9vFwcZEOjeslPdz
OHrgxwUDyOcD7GYH34y0EKaz3ny3lGUdnkl0lt4UTn4LoEF1K5Q8K2klHaddk/nZAzKFIsAxMHpY
qf1aI+ZGuQ7WQ/9ufRjns3UbWTvF8rQQBI7SzzyFPTFgb6PrjJiMu+MBOECbnfPJg/1Nnp3a+qYz
Q5ZETaNAVYCukBPlRSb8Ku9yfPu296o3hHGjfg+S8XFxQSivbUNKycO/eAose23vKSr88rhAaxQF
dxmNO5TwverVcGjqA6w/iyd0jkRrVrh0n/uSJ+NYsOeOSaIdONB4YOswo8XGAFKSeRxw51U43yiO
Czc3XOXa3CRjmHfuhFp1O70bJ8xMl6iA7AHYlvaUnlUMGlEo30KQW6C3WKlu+ZQcGl9fqzs9cZda
b0ANiwYZO4LlNsZBGlbySlwYlmW02vNBFwSaC2jRhN9H3alSkCzHolQ+ijXVyIiG+4B1v39kuDOx
iXL43u36mz715dhvRcTRpTNrqyEN0uhtNwa2bvWHinpVDxQEClA3jj/Uz+i8NmZYj6hYuU1KeJ/e
VnVk5jAt0dGv1g+6fDbUIFNc683gXmOssouBgh7WV4hKG0by1+XBB7f3+/YVJAMkWljwzgM3xvw0
LO4Lw6qcQYJzysOwdW7Yg7nvH6aH5E46qP6w7dxDs4tvkm2zZRvjyTnhIxFXIvIBMNSS4La0gSpW
D9QuofoTMtIPt3UwZSH+XFxc7c/EZKHolZGKVPOmoAD2aqz6zQscNM+qu5QR/0tly7eHW2bA37Ty
Kdx2s8HBuUi3aJKJBrfYGdCYGpSIpcRyEvz1uf9sGvNRJn17vE8DXquWY3kE3c5jnrlu7rRAWwHD
W0vom6zQWQ97tGWu8ZOIpQ8o5M9X/I+Tqn/ywCo7YVrtctT2nW2tB9i6DRjKudk+fYQWE08PErkZ
gEW4noTt+ot7Jd8WgAKdkEfVjeVPBIAzzAitNWJrN/SakHINeQuaMicSP1Wf/LBmhkwN5uCgFliY
sX5/WeSOSVbcZxpOE3Cs18wfNhUZCOxtkIWUr0c0bH99YX58iv51xM+nSJ3Hts1g2uQZFzucPW0D
9P7QvBU70wOkES3GRliisBH3B/vRIV8ifPXctW8sLOtL8MxMsFPuFhR44ZWl6+re7NwMCF5N1HP7
bNx8fOL/3xf+CnNviKdAEMLACo6AXzRx/75F/G9n/+Kf73zvv/9yj9H8G6t/uYDy8F3L+MO3/GO8
j2YJ5G6obGGKgOyM37tHDP6X9EpISBHP/TH//2OahhE/mAbO4iaw0NJBgfmje9TU32DfAGIA2kco
mpbp/98Y88O19Xvk70fn4tsVivVcY2XFFJJUoPaA6LZKFDP1i8yQT6Ot3VMnzoijVrdGKZ1yfbiL
OZDgRIk6Q8/XspYWLuN1WDJjD98HdCvAT5xuX7Rd+WTbU0wGuKO4lQDvXFUTNRwmyBxVbEZFQ+Ek
VivxFIBb8y4mLXPbbGCXuZPhtQ5fH7eeQE8vq/NILepW0AScsLUXxBoaPSoUtp+mfq+Z5UqUzZ0Y
a290nBSojJPxFLw61p6ZmiL5ZVLgBc6zKRQj7I9KS5mIUudBM1nA1Pmuq2w9cIb6vshTukRpCmLY
gKAlPvgdmzQ3Zdm+hRxVoWYop9YALQkjWos0A7xiD1Op/dxkd72TnXJJ2cL4Efi8GjJDIMmt6PjW
GDCeHAxt9OycwopQzUEssJwwjk0omToE0Wu0ekcPHxOW5ArCNNVtxeetmGU0aYsQthoQ9DvK8luX
ltfOhgdgYkuwHdOlgtgTM4KqijMX1owpkoAN7iuWSLY1NSZfAcM/7YrNqLQOydh4gQLgmavJHMIs
YnpjXfsuuOLaEM0TMH0U0ib1ZhrF2abWS1HpQPB1B0Gn1qHOyncu2OymMUYZLIZVfF01bqqM8WZq
s5U5N0HCS7RQeV6iYkzlsSJd0ncRCPydm5vy5BqZzMOaFRVppjQ/8smew6ZTrMuoPJtmEt/APBKz
U7tGsaZZRe/L5TSjucgSnEHIa3wK9zZ0fGxEdd4Yqmc6lRImSt3sKopvYZUvvZpYQVJUc1BYVvrI
2qneaPM4rxW9dq0ZCUCDYaCFKvouwHSsyWWXquXKsaqDbbBzZydBbaE7m9JglhfBiYnBCAtrKQXY
mjpnRBdt5A5IvPoujUjr1KDJZgkiiud9qZpRPnQ76mSBqeU7lnYbPqm+jg5lVNs9RXTjZJdhzcuN
WWMcjSlraWLCKee49TUMXItCXDho32DBiCCWO1dvki+2ZP971vXlXf6gav2fwbgC7+nfr83/VT5f
6++XYvz9l4VXVX6TIe0GfcmAgfXCiPp94VWc3xBICdo73HzBvF0oBl9ROx38KVCtFs9BZGp8v+46
v+G/NDBnoaCBRBDWgX9n3f2EocEFBNxUqDXAyFXAsvjscShKPo2mEaNTLtMNCIhvct1vS2HvZlGt
1AJ1v1YdJdCYDKOC4gB2krzI3uIWEtbMfO519NsMneUSxCQXNXEmEE2txtw62d2omQ91WWKKh1uK
YIb1E9G1Av7Zp00DzGUb1jqgdaj4GtCdfF8/zcU0OSwuU7ggV496om2pA8gBMImei9VYa7tkVGJv
TIZl1FoBDcowJJfgvSvFb5Ioi3U7oHk04WcwzdKh5cnJqtHOyeNbDOOcWFgkL2bqykkN/LsxqIvL
hWiirriz21hf95BrGVbSE9bnXivbXt3Ut06+bD92jaVnkF9SyWzDrgWlQijWHlLVHQxyn3XQjYmm
FxByFDqmiUML3+Gyf0pN6AIlR1CXSVKGcSKDYf7Yaoo3SzZoSGVxNqeu8Z0CoSc0rsMmGZAi2poT
PAqO3Mb21KaT7XV5/toqKpgiI557amDWXdmAaeI8J7LSRLmMxV7AW3FrOvRJRhieYGmAAEBsqRYA
AVrAx0QfzL1IcG7aAjhZnDe7Ya6wI1PAFrEFME16VosaOwqvO5xUTHQHfM104LYvJfFFL5t9KRg9
N1gVZ52dJ6F5CGoH22BQ4Yghci9RlyEwNAxenrYVEUYLV/uSXZCTmq4kQ9mCCp6tBzVGl2LTHCCF
EjZ1vCs7pUNaOdglDQYwXd/iuiB8nhUYDbKoTtDXOybm9/nUBqb6SGPYEUljXpNOahp3RlcuFYFj
AEVqoQaa27qB8NraxFij3axgtbv8jqpspUvAt0wkLg8SugXWbeIEctlafiuM7pRzw8PNueq77lku
KhPfXw+7zgz6TJUJNUHf57V9J+v8te8m1XUSDb0dtokCjB3hSDd2k+cggtzHpTdnUgSiWQ7sqNRW
qgO8IuOq7cdml21MwHa99VxrfUKSAfo1o2kAqNnVg1QAUtHUE23R5iSzWJt6UbnjVZKtV4Whuc/i
l1obr5njnMckg1Grc1/tDMR3uTOTnvXEOZRdd59wcZsP674AR1GZs3tIj4MpTu8saUDk54TCS+rl
TYM6qwVcVeYYgxrNsDU72sDZhGGelFcbqL1DO1EOaqWc4QJb4OLA3FpSsLsaoNK1dyq1JxwWALM0
i/3UD9s+o0+x1g3ALvV3KtpdpoKFI5h2k873pgPuZkdBaNJSYAQyygGpuhos3QrY+EiGuRlgKo85
GDAROm5j09kWSuk54m7o4vd0VPBiCkXz8jY1OwkLWcVg+49Uemr5+CRReNmgOCtcIaEsS+yMZGZ3
N9nVZqD5iSr7updAjBDyxSgRe2ay45gcpBF24awythVrXqRk6nxhGQIj2Z0NdEabZLgymiMFfN5z
v5QgNdRGGScr3hi02DiQpjVxcl82MQbClUlSdThpVYmpdNY/iAZUAmqag1tNoIso5hYeELAHd5BH
ag5A9IaxI5bKd9I83tpQFoAmYnuaKd5h+ZW5XHOi1FavPaNAXArcISO9Q6UQtjXMqWugkCjDbKFs
xrY7yTApcuem9pMqC/KhBq8BvLW5H121BpGl5bgz1aLTCJ3A5GzinV7DuF+A+JJ0WuUiJwiTcHEY
rPheEv2GW21YGkgLKnsMqFOuv9ciGJvkVugNuCNjfkqrNnQoVpVeiCPjbD1k1XMnVet4SG+MsjUI
9LZ4oLNdzaT7tlYf5yXXIkHhNxX57OUWajya6uuqz2AkOqIOq2Jrk5pm64kUi5CZ5ytDGe6pZrWR
kKJutkGIEXrrG2qKWs+82kXyUKCshlpQvW2pUyNHArYjKi6sVHGUdXXuMtsifAZhQJP3MWb4RkNX
o6hds0gCs3decHYWL58Ng47CbTtAYFrV5yg+MaRPUww15HIlT3qxQV/f+ZKmUX/QzFc7Y94MwmBY
OtOMeIAE0ARYqrATLqKya+k5k865htm8pHECU7qeTBL2LItbT1I93AxVp/mToZw0bXBFX5/7HLQH
3k5gCiUgkDXSemL6Sy8dY6P3s6oAXkxJkZUQBzanZp7cmscAKwWmzjjVGIwMCO+0CzNz1XjWvVFV
AwSmInSbvddme61zyAv72sQsrwROOcv3ZeLcOHxga6WC328hzZu2F6/WaKNwaCodW6a+Rf6jscZz
ebUaS48oDBTdujMJQxMS2Dr4E3UHz7+5ydEAULjtVRJQiH2G5ma2X7URy0kuB1Js3dK8alfG1Hfg
OmagefGc2O2MWwf9mdch6ZzxsSSYhGIradULEv0uIBYHwk4b8HBBvuzZMm9IrVVReKksST7SEcbC
CmiToBqph6dkOOR6gMANoEIa1Vwza1q3gQSK1Jird5YkXAR9PSMnaPbHPFWQCw8R9jz4aCkedYEn
IG3VDiAudfW5fo1buq3a9kbEme7Cdw1jK/VU1NlBU/0JHNBVL8Y3CZbOUVtwoo14WS23IwEVvCKz
gyDCZNVq11wbEXgQ01spjkD6fk8njOkE7x9pY71wFRYNcvNkdckrtYeZdEqkD/nzrOksSBie3Llh
jyNuSfDOgxbEdDOd4K5gHXRZ7EaL7bk2BFlTYL6RlKB0IeEEgLHf6xYmMzBqcxOz6RBKoL1rAhSs
5uQUo7Ye5/yaam1NygafVZnUB0jvwDudkFaedMauiBsMWhiygTkzSGM3YHaUYI33uUyaNmPwwbLO
DCCeL9d65+uj/aj07KjLGEUyDQ53dFY826oMvxIVdP2OfOKt5je91Adzm2FVcTCDwBDJsoULIXBD
jEJa0RbhjIl6myrNRdMmHtQ6D4bYGU4i705cM3Z8drZVb5xTmFsMGnsd2+QEz0Wsgy2Ibnp1loT2
kOnWrYLI17ofzw6vwKeQAWS1yf2g1jKe7MQidPl7A3QWKHr9hFsOGq4ZgPYwes3EezLMc+uaI7+x
9Owd2sWg1WKMLxzMdIqqBOhsFRjS9Gkqg/HCQf4xjASrebHrR3kn5I7IOVbYCno7jw3pphyWXs6k
rWdecZcjpsyRb01Jea/qsieCMo8aoD2NvemqvHmtEq11eyPDNK/F+NPiwOA68Urbds8UNHO1uLQU
tauw4GEqGMaAVTYSZ2QW6cfstmvj2TUwAeBNuQx/O0rUW2RCtpD9obAvbfCA0um2bNgVBY5f6AX3
5RTQQT1iqOOo1JvGZFWb0zvjneTW9hCNybwYCAgEujMM4WIJeqkco4h5YiDZJxjzzTHTXa0twr7I
KteAuTCWCfXF0XJ/brhwce4Epgr0UijVw4RyiLAJkzMoJEhhQNoBOfgmU6YcnuiS7aXAINS2hVO3
oW+YY9XEmGwpMFo/7TXDN1rMlJqCW2RycB1rGFQgD96TMk32a9sOUksqVl0OmZxSSUFRSDKZeuMC
M4udY7bVzuwfc9mAcfZQ3GMVfpAq+d4QmLv2BfVtuNa5WS6BTnY0yrLb4GRhpvhQdfl7pmuvE09J
0sSFV84Lp1myVxCZcXeiEvIZubFn9rwvalUn9H8wd2bLjSNZmn4itGFzAH7LfRVFatcNLBShwL4D
DsCffj5G1nRV1ox1T9+NWZgslKEUSQDufs5//iVgLxEThFh5rq113KW7JJVPCE8+U1IITNP+KtG8
oOBrfrl+ZC6tuYJK5pq7vBhtpi1cDZLskjBZZeH4O6znC8Hdzy0n8jIzy3FF2bvyqDvXnoF7bSec
lUHS37IPN6qOeB3jyavTZjcG8mpO1FRUsStMppq1F8rvzK2e2enWTUnTgVFtscCdLV+EQYeMJjta
Gf1OKntzoez6nE7TGknpm1fCai4G0kzc4eiktBuqaL7yASzhTxeZZeqQ+KfC96YzBoCf0ThZJ6tT
bxE622VuFdsiyaZ1XOXfRtk8zsL4PU7+W9hdvBx2eFJYh1z29+0djE3mxHjW4jnS2F/ZDfPVyM9W
8PN/2KPWm9rKfkwmMzzpfrl2v3ezxMQLpbCWH+mbIBxkWQ/9QfQlBM5ePdnK+mlNDApdRotD/0Q7
8ZD23VPvls0yn3/2mfdL1VSVU5AwqvPcR8/OLOiDzBRHk2FKV2MpMbxIkW4bp2VfZa/sbON3Hn64
WT+gBLXfQgFFpYk3UzNdXXS+Znese3EsnNxiT/FOGBMGIRRmNXxn9xxcohSShTUEm8j3f9Xhuq/V
0WmRkzKSI+X1LXScHjFQ8JW6tbPrsqFaWLH9qL3PqmTcqOsm5vEPKO1i5gq5fuq6ckeo2CLufJcF
6LL/SAQHwjuXVfFD2gn8vCZ/N2L/OKbJuRlhfpfGsOb1G3rZ8mOExWCP7s/U0ZiRqwRmNQyIRBzN
2N2rEkTwfuszHlI3rVI0EVZz8N36rBv94ubOA1aZX9Gsz3Fb7+5vJp+aN5hFDzU84WR6Njsq1NYp
38e8jlZzUlH5GMWiC5qXMgsobr2CuLdB/Ip8wImB7hD4+xKk7S8Zk03UWv5rwtIzkvw8VP6PMTbA
2RprDca9NKeo3JESHxzy6ncFhLlrO7vaD6SnN+6rO9f5MvDKg+PodyuG8FxwNYt42oxdf6YGfjPy
sVhP1XcZgsyl4UPKbrkPG7gyQaE5iHxna3ZIr+DzHqd++KVCdtY0q0FZm8deBnpp5W9Tnf6cRgXh
gRZb8Bxs2rtRkatRDRg81F3cnr2RPPJI/BiG4BZbjrE0yEHIc2bFDnpb28kG7B9nPpigdvab19i5
gnME6ABMrhCHyoKVvywb6EPOCMXVb78UPyXUtEht7zb1st6EhvgYLK0XfdCS4lZMPKBWCM28IBWo
G2wqORQlbpxerN4HbA1yaxE15kuW6KtwOxY2Vpgo4zDKieaneQi3/MdyUTiKilPCVHGL4sOrOFeD
5CVJsk9pPDVdClkhz59EbdY7Cu/uLMpGbPohnS4mMrSl0ZXhKwfEW0v3dUy8eytZq+Q0NfMqilg8
fpGqjyyE10KsV3OcUw5BvFaflU4/oFHMbf4UxPV75TZHu+t+tFnwYSR0er4KDrZZcATlY4pKLLm1
Id4rxYdMSj7LiMyu6/JDPIO3RwkkJq/6kSfVNtV4bSpTniKCf5ZYyuiFNtNvr1BXWvLHaCKVQ9Mw
RkVKDJfPmJ7LV+eY9YTMLPDZBYqB8ynHYdlbhJ8Zlfmk8hLOqps/qD6uudbgTUYJhbQN+oWEzR6b
0VvScjG70IVBEr9EdwckI6lYuR7c+brZ4tTx0oQTybdQgMoxEcD65qV28GYevPqcTIKfizZ1C48Y
WlbhDru5lq+m4e+GRJzTwF3I4i2oh1UfJkdkkifVpL80xtULnU/fQdyO+9SodsPofToILQjcbQ+k
H6abOb7kFczewnJ3SdCkp2Qsk8eMLmYxCZ/QahtiQxCLfQ1Cw1sz1DkG67LcqlhMxQzxxLY+e3d8
je+WLAkuOw67IEjQPm9bdyV9mB6y/dVmb/z0a5LN77WedoHQnz57/IIIq41O3B30eARCNSz/xHX3
7aB2ud3oTadoYapwgmNRRvXanGi0IsRPfi+x1lRkfc9HMmPadVlROrex+2CFxrebMwhwTNjINm81
NOAf99OAZkjAGsuMjjrQeGmE4t4Xs0n8jHizJEGbjdldZFXgRb8ocTxeIQf11xZ0m0D+DHoPHM5K
og3i03ERwLnIRPQ09XZzvwQPaQrpY9ALDslhqdMep0/KP9SR7qpt/TNpTAunHbkBPa2w4MO2Oe9t
CEcy7+d14ZcRgCvTAcOk/Yl0CudvW9Zwe1oTN66xu4gku3YqbMigRs+QO19R6C8BnKK96V2tmKSK
zKySVVtXUDnM+K0Hj5Mjz6lnpaiq6FYQRnq3bAbfbVxI0WOI8AKzqKUZGjWr5L2YAyruu4fhkBv7
oi8JrRfqXVfcJ4qRFpmK08LPd5skWTV1ci295NoBpzZcFVcZlzbrH9McdpWfsaH4BXx7PTmveUR3
3ypKnCisToMv9pEe1pk3vqq421iNs1dpf8mG6b3T0Y/eZivJ5bPnk45pj69NMr1nAwQ4XhH9TfpN
cPWmdu2X0Y6OcZB8S5V2y8ohlmtuqRQjwo6n7GlqYJnRwgxw5yZsdReJRvMx9pepErh5QvHy3bch
vcydFWOsMKz7wLTgE44/vQ67Wj+5Smdl2ugOBjCutWSIJt1VUrkkHXfFsE2SFiTDGpAC2Nb+z2sb
/gS1u2mLZe4DvDgFB3tlPRo1x4zhOc0KgstWVf5L5s6fg96IeNy5g/kMFFstGmlA3h/KB7/kTBIN
7vZ3kljbHqCG9Q7iO8lHoQ7z7/iffsqQQtft/MwM7EHmE+5MA71j3T+n44fZvs2Gfp51/C1TSwCg
VhH0/FUZYLMeSGuTScYCJWKXoAbfyLzSXdkAM46NMo5xZhnrZ6xfAzyje6RApc16CP14bSBMG/3M
XeU+XrZMDpZTEjWQoqAlmd30nmf9ltlCs8omrpX4nZYCo11sgExpAOgaj3cN+BKzoBdqFFRChYC/
VCSrWXmUBHm+SlyWctxAnqqz4WeLahsTIAhqIn1Oygk0IOTfU9xbUGcTj+bdV+MEVWpEDVgN7ckY
vsbAe6o19xubHWRGAvdUN3OWc65aMJwRjLnHpTaSob2cGwDmbsw3psvyqsZxLTWAfpZMb6Y3Zatx
Amqb7fQhb+roFPh60w5utC7D4LE1CNe2U+9hMln9h/sys81XO3T3nduedNHz+AOWLGPSPnMjOjdA
Jqbbb4PEPyvZnex8eg+8xDlFl4TWt/OuXspAEWX5tguGbmW7sb3R0b5wU/MhiN2XIYpHIPrqG0D8
EJrcvTviAinNQhvBDoFL1yMzDWGCQrads7/vGKZsEHpkxjZNeWk/hmDmOBSUSXotWiJSm9qBq6T9
J7t/CD1WVxDJqwGIwPqN4uVY6ltnzXsO56PTFOVycu+bWVmuCidyIX1OyMWdlZdSkxr511SWIEl4
E1ojWzE5MMdaqnOYv6iB7d1rwX7n7jKS/9YUwbkd4iujm8XQMrhoeKazzkTJw8ul4kGX8dXTTrqM
NVWq7XB3cAmoQUdtA11HKKZ3JUkErHzjXOUQFm31ThA01NPq0oNvjHGngY0lARgOxXOQICMssI9P
QI2S78HtTrHZbRgXJyyqPl+0I4/KNMVHzaqppAN1eH5vy+iY1D5QUnTMo3vZ7m0lauJDLfNdrPVH
3ob9OhszMP5SfKKFuf/iIeHRW3jm8G6WExD2uGsMfmImlyYb+200FZsoNp5TK76WLUp/KzmOcnz1
6lLhe6BMjhhavCRk8IDk3ku3svTONZJG0bBZ8IJR2TwV6rnU7tc4wSzKy1U9Kx5C8RWa4svKzU+V
1MGi7S5RibNC+u6rD88Qj5PCVsn0P5lpESSTclTJOwTk+fE1zlctY3krzRYyoAIKh27je7zo/UmK
2N7GPv8OWzbwkha+DMrXgRXBmcKGZMX3W55HayJZN6M9vod+9G36466j4F+WWXzt6m5rTdE1N8ZX
x+5ODFH2ltVujHFREOK95AiD+Jrqz74z//Hu5mpvxvF6CtYRxdim9rt5aWDERjmFYiXbqIzQ7arj
nwji+wBF/W14JM1ji0F2XRF4axVM9N4iWYhoZ0VevE1S7nNSwmITjFhKjt70vpPSZZoYiTovbggc
mabbuDY/vZE+fxLFzzljtZbcUJ9yZcoYl+UvVbhu7eY6B/ezNqUK8Oac/l3EW2b/P0OZ7MyU325F
6UGlFVbSuX73Em89Dk6+LDkK2OTKnjnsI3Z+6KIAP2X8XeDjhjOGvTE8NSyD+0OpfCI5pjl6Cmz7
nCOgZyk7ycroz7IiVKKbv2WoP4uBi6e0C4RszYcycTjjeJ1G3LSnV30/MUTtDG+h4m8SEjekcTDI
cfZO2Lz2PI4Q1XX2xbl1drz24X5n1Ojzy5tLmU43jkfhfEA53De6PVlVfCqqdpnJYY2F+ik2xh0z
2bXi+a1Qxapy/pnNelVbybdV62dZdq8VCuJ68L7CkEct6rxbP43teiy9r7Z33xWABw/tU5rE5y5s
L4b+6PtqDYXp1qb9m9eirWazNMS480PuVo+XxzDMr6OFQ4pyz2IAz/e96Jx4TrY3UuAOGqXHMoyP
ZjiMpzKLJlZGuRnM5uDVXFR/QqJvcrwuVb1pfIecbSd4zp38ZFr3a26rdlHBHb8fn66d9jsQt2ss
uq/Mmy3w1fg7tabX1hS3yO3XBU+0G5rnjHG0qcY9MIXa3y+NF3WnoOHBabR6xZo6Wrh18Ziq6JbH
zJYcUT23ql5ahvmMT/0djjCffXwWh9L69PxkA911O0TDupp5U5PPtbvvQmmWfIDCKzJR46UVow+I
Z++cCxYq2e3PE/YetA7fyeDsZStuDBOXcZFePfZK5tu8VekwgWlfnAC9v28xQCFRPsjHV8mUK6JF
VDZsFdT3WP2B+bEJzLm9l+K5EmIlCdK2lb3v0ho1r1k0SwPCTFD0l7Yc3+8bRSoo+lJnfi696Dls
dlYXXxsOwroffif85i7UxXpI3dv9k+Xa/NST+OpyqE19tsF85MInoV1hzUmhdnd7P/rw/iIYpq/m
SEMUt0+TYMReaFTCpWg2CEC0saMwuAkGB7H4YQD7iym5ii690gw/+8I4zAH4D17AgF2rufnq+qlj
RuDenEh89W1R4V9PQ2fqc6jUqz0DHyeNkKuxGlb30rRpeGjrfgv8/ulM0+v9Cg8dV5TxAgfVMqMB
zyZWPPU2U/k4OoZhFa6yYJnpqkLaXpxVFOiVKap+0yYCOwF3RS4HFPtCvsdN1Dzk02HsBwzokiBa
memw7Wd7uFuXMmYhshFtLKeGiHyKr7IzNlRUF8jc/3N+5nNV8OePL9J/snb+kFL++d3/m7Rv+13d
7Yu6f/9V/x/ygeA7/heEoE37o/z5/a9qvvvP/0UIkv9BZK1EpofN712r5/ynjs+4+5ogk5Okughk
dJbzT0qQgEaEZx2pkQR1WTCG4ML8Q8jnWv+BPtuHZOQ5luMSfPw/oQT9mwYbGSAmSz6etPcwFr67
ywz/lYmZNSJsw5oBCODyvFPOhB1Gj0i+VXZ8GpM+PuWidTbV4KunKljjt/rppCOUgqAHbPD1fbgP
t+REbFn018P2Nz+vv7lB/Z2uxLuBJWXDeyIfxCPA5d8jZ83CqPuu6phnF4ztomEAOgv7x4bc82vF
0LxKZnrOdHTSbWlr/yQbxTpvW2Mp52BYKZOJeY/t7ilKIdX8yx3+v+gR7/ftX/Tyf96cwCMSJaW8
//H/TapXNSKpQhNMToJUcHo6II1atQ9hGYj1/DH2ZvyQOpJBSk12akQc0VNmiFUpXlStKmIjftT5
5G6MoLBOrTiEwnOoGpiA+lbT7J0GbWVIiPh+quFHdmM8rHU+4urBGGmbu8AAxoif8hS3WyMw9kqX
wdpTBcibVcuTY43x5c8XKSO5YQDiwIJpxH9zEay/2xXcLwKhQZKRhIAd7OPS8/enx6mgR/YRsPdf
L42j5N6pmBPp6i1mMPxwnwrluftsQ4d5CVKLtLAm2JtA0vs/n6bozOTch7K9ZmkY0+pat//6NgkW
yt9vk0f6guNaLvHImAt5LMx/fb6TwfNTwitgZCkMvODIDHIbRdUZxEWfK7sFJPCZrphBz6WNq4ci
t/K1ErS3UBzGzZRzoDe5XT2kuoEO32EtMU3DfCyzWTzF0Bpk611yd3p026Tdt3L2z8LIH50st27S
ibfRWCAWT+8aeB3R2ABSLaXIV2mXY3Jml9Gpwx/voU5S58W0yoO+s4710Nv7yL1XUxMsICe3vkhT
eQHTU5c+adaB6SSb0IFTUDN3uMlM4jwS5e2iTu1V5wzFM8ei/m8cIsT/8cTj7ia5kjASibZ0nPul
/hdZiTsB5o0enKo4bn8pM+9vnWAmAk+W0MLZOsy1eAxLq3ykI8elIauiS511v80mHC+D1+3o+xm8
FzItt2Erb7VZtefCk5/8v6gZ57k9Z378VemSs2yCA6EVmYTRyNitClxauCpC+f+/b8focIlkmmMH
20zx02T39cZrh5PrGhdY3CcnxjA+aqkgRPVAtiKNdvhcApZ8aH92lkMHL0xPYbYZa7vfBEGTbLJy
bzpGd/PR5yl8wS9tUTwlhBAtPHzmHuKu/AWE8pIHk3WIBEmG/82jKoO/P6x4FXtw9cnM8QgNEY7p
/ZukpQgST07Cy2iOYcHMk4cHfC9hnNvXJnNc+FW6g9Uu7G0VdKsQb9O1oR9CQB6C4E+gTiQzU7uf
5tr6DAq5FKEqzrX42TKvPodxgQq3woVhHvU6TaQPtc6G4mmhoVG19dVGdsxAdXZXXmz/xikWnqQd
fkxjvvZ9PRy1ZRGtI7DRKUcgefr0VVnL9uQ1iNdi5kJhWgPVWtapInLiOOBTB+9l4bcmMkPgtCAN
XhTMZzuDlGVqTO6hXawIrnlpe3Mb1c3BAe8r0AHA1XAo3YqHoV4zsV63MTVcErc3KFLnJA7qleX6
R7ezs6VBced2t7gYr9BB8+Wsm5ON8dzKDR2CpYKvPE25ZflTFkdvRjit8NGKDWz0ALggXkbWS5e1
T771pGswEVwRESBbyKE1ekg489fCUz+q+QbTYjtott0us6ZLEf9WY+K+Wi69wt14mXPiqKX1CD8+
3Uszkctalc5+TCCyqEr057bs8aNHJ71Mq668luWZiJr0JjK42UavH0MV+KvCEhLJgfLqNbaE1oJd
AAKrkfjL1mM+uBCzvbaisXq0zWhbB8aPsTBxvGrnCxRum0Sb8h9fmAq0XD//UtV2tfNVod9tWR/8
ZohXk2u7B1cT2iAjFxV2nKJ7lnF9gb2foji1BC1cJ3dlUz6S0RBsx0EkW2Zu4WMQMJSy/Lx7s2L9
O84D4jRxJLHyjSg8+6EzrPjy54sE3ttOM1c5upONLRWeVAGbEvK+6635BXdhZBhxme9bLuF9i3rK
3G83e4O0E8cLu6j3GU0ts8/8I5VD9UlqJzASI4jXsEjQbeGw+BSocGWXiXca3LJ7MOljptIqnpFZ
MbOqpX3yw4OVu/5zbKoPd6inB0t59guhcMBZztGXk3qEeTI8Jypb217jvmVNvUmiXm+axGm2jRF1
L4YvX7t59Lduq9s1g9X4UXPeS9mLa0tPdVFkfvZYdj00Q+kue8wt0fdma7bPYC9xblwWgUCTmVTM
ZQMn3gxzbT+1/QzqxzMEohD9mHy7+gQAvVazlT46jiBO2lDyUJWDtXb79vef77o0qMVf/9AUiKpH
ZOpmDBxcdY5x+OuLbTw0ToQqeZ6Eu4rva7xJ6uSQ+yW2NMmjnRXlJbKH5gSfQC2aMpZvMqS1yOTa
rPtwHUkN9gFxou88hOhhNSIMgd7ndLbiwZ4isoXV2OJUYwanv77gYrGMnSVOVwOoNfzkoT//80tn
h9lOVXG3kLAunmFrbiECg/90prdLeSvAYrF9MFQTnjKXWDCZu+qIhu6UQaO5piYf0I7qYW/nQ7j3
pfuaWFcj6b/9IsIvkmlHOc7txS8a7ygyF1lsDLUAOvQPTyG2idVX0pAZYPdadBuXBbBtHTM71Xh0
HlykuH++K+MhXNXuPD3CJtoYyCmugZNYp1SJc8Wvv/aNe+ySnpF3ZiK1zmZMvIRmXDFU9s6S6e+u
sO17gQPRrhFvVRI/1bMJRO6690mWaS3tkKAuMnAo0Exz6LZF2/cHZWV4KQRq3plFsSqNLoUjo8db
x8RxFfWuuZ0wYstl/WH247eFVD2xQWxjh2rFEiXVIxTEQxPw4IV1YV+jrjzUU9vfsgQiutdumUdg
gYpQuevlLY/qW4myZ53Iqn9Ukdk/tnPM5Q3tcJfKUh4Scrg2dRSsfTe1DhY2tUuUAT8rDuHTlIY2
0EW4NquDOVsFuulBLXKVJO+C4M+l4eHi5fqQRv0xit8xpJ4/N63Tl89C9fjdwTtZ9/dvswLWMlGo
/k3OybdC3XMptN5axRTtwbCfTFXPxz9fBt+3t1bV5K9ODym9LIbqNLVQo6CUIkz3ZbN15Vyu1ORQ
WIyu6hGDw4F1g/AHBlcQ0Y2eSs9LXHZRcga9sYSfMFNSza2rbrY/V4fWZdLm6kLdjDQqTpHM35Tw
hltlDMPNLyjdE7QOC2JbYW+7cbPXQFFHpmPRnQcNWk3xeRxbhc4r5riWQ5keE8PtKpRc/PXP93/+
FpQlZhtWxthmiB7zkeHYn48Wdll+at231mnUD4vp6ToIxk3HLR2j1j6JGsvaGnbMpqB4WYXYYO6c
hnqT1SG3cWYB5FuTsakdTbXKYbQpICgswnweTy2JC9vIm8VftafOcc1D47NgHa8V7rZnKp12q4fi
tQlLTBUm7V9lHoj7Sffrz+c0MYEb0qB49DlIln7Xmrij+u1Vq6zAXTLeWnaPQ9NYOy9xVdNElsPa
CXPmo+PBtsBekhymcQOYfFJzz6av1cFoiupkkzmxbZDGLZjBl+BADTSJREFJ6OMQ2kskl0YMZll4
TvMUTauZtMqbAadlxRSUvX2Rdm3C0o6fdVudONLULdW63xaBbJGCBdcaSvsiNcdyHzclJbx2hu0o
9UMLB+F6zyjrvGE4JYW31mlUfxQqOwi1dmz1MjNPPbhT0G76QBSbqmo4iQMnf/C1L4iVxT8+7ucn
SbtwZjVWt6j87mvLe8tgh67sacofW7uuV7owuydDxMmqnKJfphhbqHz8eNHaySHy7tVHN36BPyWn
prGbpySzPqs5Qb3eJ+0TBMUNCJxgxmPhiRFUV5OSdDWM6Xegmf4P7iVN9XRpIAcmsMhLTpV6Lrqf
OrXh11bxsyNGSAWuu4yaQRy6GRm2apuFb9XB2c8zhPAZRxcNSB7FDbYI/gfoN5x0Gy5LX6pHUsLl
UdeMO6GOb3OnvbkcpAdKlPHB7pAG9Co7mbLGHwZTybjGu3FihGYnTykB2LH76U5ptB9tjBp9Qj7w
6OqBLIOLM+KqVvm0Wngrw1EskrMpKU3z9jzGafYy9+rcqerK0JnFMjKjqbSzmUKzWlVN9ppakTh1
dNfgvHDQRWc/eanz6vDUH7l2SucbbwrFMs37Y+POyaEewRs3viKfJZzns5OCHQfCgpeg1Zfk90Sg
07IIMPZjwqELA7bPgKNOQ1wYjqN1iJuGZ6zxNp+W/lCghGj9dJ3007zWcO+8gILZ1caqNFOPQa27
Gfy+3HUw9rOxCTdTJw6ONOCtDXJ6GKIbdsrhxpYGRWxpUKbZxrF2gmlbVRczh2ZQdwxBfOw+RQMX
kVCWNc7HU6TgRk+/jdTEgC5nthefLMdiok1xt5ozcyV1wymQYRVkzvOnmZnpzSmg/+Uw+m+AAD5E
GMfG+5G3MsTjtdHdZqqd+gi5cdPbYXDwsBeccxNfPBIT4rG80IpwGrb2tGqPTWKqNb6ELe38qrRV
CW0rfPJKQ+4MbW2iuurv6otPWJf+UhT59zBHD65XJcw+YSfAq9jYbsRctVwlNeThpDf1bsp/aVmv
jCg2T6Wjn+NIVLumCtSKMdQi7CfGM3N+GpDfdsWdYjXztAcxTPgwHZ+tAXGUkB8+ZwtirxrbQp+5
e2hVb2l+n4NKI8EuhDKGnJnF2OILLkc+Q5hyHn7QWbNLjsZCJV2x0TmDkjnDHG3EpNu0XkUB0yxN
k/YYG/V5MIOrPZrGynZCfO/SAsNTeQ5b68XvHUhJlQi30JwuqeWLdWJ7vwc2kTWCDzSYLdXabH2U
jg1Bq0vfk9lwuSdi2My1PjiBEYLV4s1auvrQeD3OcazV05yPj132c2Teksi8uMzZl2GmwZa6bnoq
sMk2Xwae+50c7+aYIMyl7JwNwDJPbKNPwNQ2bkdNgMSLgahbepdBTNUpmJmBu6n+CoJ513lNuLaa
LlgxIheHyWKiUcM3y3NaqKxfoupliBY3MDN752bNNGhZTER07tzr91KwXZIdEFsZEytIxn5emg9p
Fpw7q34WUiHHapwHUQ/NIQcwHBSPs9NOsF/VvM5LC6SxnI9R1E8nn63ehEJlu7gpjvP8nSZEZ0Sw
ZN3eZRQDo6DxZXvsnMaB1Iiw1zGqPSjfS1K4j/NU642CK4wkT36n84haBX6Z2RXRtnz2bVjFxNh/
RhWjwaaJvbu87XpPnNZD1y06DM8P9ayXmVL+ztTQ8m2PcJ2IFjPX9TOyXtQnOdNQh8RlWWRMVqy0
XSmRdpT6h6JQw7ao0xdC/+SThHbjpWZ3Ix5qXM7ISNZB8UVsDR7BUcAcMAa2m+ZsYcps2N97otRo
KmTWPjefkBKa4yWgsLEZA0TuUInRwbMdLRyL6AsGzmhAwluqEn30GjhTop52rWL/jwez2vrS+IEg
jsmez9xWNMUx7xwMciWulqCnvxOwhVXNjOHYT8bSz4JTZeSa08BB6+aG17L2rhRVpm1UP3Biu050
cHaVv+nKvzI2QzI+iWgl/LbczgHVSIAOWcNIODOfAdmBSw71i2ZKC73VTQAY2FunWDU/K8RQK5uG
imdyhtk6QF8L27s3TgWVyx9wpCBwZ00Z5FSyZ1404KoY5tMu7qefjel6bAjNPvOjbqXvCsIueBAp
tL5Ilb+Y5t6iuWLWoymxPUgHq6BCuAJoB8MVLjnl92pyELTzhECDllzWGF6HVVWnqtNsEWWWIpLH
RviOR4Re3K4yBmpJFfObPH9cTGXDdCU0dzrLjhCg3f08cs9EO1s7fMMh0AsbBnwEibQXH4ACzMb0
Z2dN2TY38gGppbHPbRgHTIz2URdCPXChNpW62NUizG5l5TEqfcu8CBesseo2gRbXIKRMjqjjlpNd
oj1EF7mcREKr3KCHDC08I0cUPnPczQtAu3yBcxxmpybXoMBcYNVD4FjbpMzmFXtpGbsKvlGyLg0U
ACNzb0sl+TYuaNFpn1dtgBXqYLbcgzl5b02Unar+6sOSdWvYG09ZzdKJK7lBlfU0TbpAvNTtAzl+
KKSgkfieE2Z9AlYmxp6wRvdV61bL0HvyNcZJyDFxP1BoWJxiXtVesGni0d4P4i23s2QpKmyts6CD
30j9OsSYnOHJsAhmGW4gvGxtgIWbX8/XKGX0F2RWtio8tgS7TMVKh+xlIw7SQ3qG8zct43tufTAC
sYuGoygwq//F1Hktua1kUfaLEAGfiVeSAF2RZVRWLwiVDEzCI2G/fhbuxETPi1q6LYVKRSDzmL3X
DpMc2KauHWef9NzdvqHPqqdnQQTHPeYiU8dWog5W42Nc6STL+jg92bF3tpgC+j5Cv23dgO4xvrCd
RSCYFm+TJaKuX7u9LJwGQkOLEihlG7iiczCn5tb1R9uy+mgq+a7PJUpxhPZXRkM++OQj9g+9y2y7
jjzFNNg1m4uWaRaCifhYkD1dmorv3bAFUkhatAwZwdIItDcmfonJ9h9WN58OpjNAGLeojNRgL6FH
WTtZvBWykZEFHIPztEbbk43jodieStgJuALd8addjlfXLn5W5IhEdWXwFXjItovWRbYJ8HVk5yD9
HxpyUeRKc+CF22/pqnu7X7EWbgfaZkkADzY5ctx3JTGG+Yfvpd9oTYdDlmmwhOKHHtAf40bDj101
IU3SwVv4hD3WyqcEBL5hJ1wN+A25HyIZI/jUkzi5qJrRlBFKm3vmt83o69B2VhL2xIJi2mHMnbjq
hx7jiOIUk40fGDel6R1W6qBdVUgSOCRC7kmDvcgwBs7ZcnA5HTj8E3qteWZ0iqK3FxaQtbkCLl+1
DzK334w0Jo6nQdehJlHdShNF2AAA2zLQhLdCGJcx5YyTCJD20zJc+zlFbZYUKF5GYexjhzu1zGBY
54hHeU7NSJn8GWN8c4JcX9KE98pbrXCyenXoS1pdtGXUsz7Sf2EQp0Qtr6aKDxiDbh2zKF8pqx/6
sr73pqaE9DZXl8PfvtbGGnozrA8zuVPpMw50OdonbF6Dromb5eCbVm5C7Z0ahwFO08wNc92ev0H7
tLLpwW2Wr1ZOT2bDdCVhprsJlJ77ZX4EgH2BxDLQ7NjA/qNxwe1LkpbYDOw31HVXlgQeR5rqkao1
/QaInHc+mymUI6t7Z4wf0s6+QjBdmadxl/Aota1BjorbHVrBlIR+r78YTk1zgTyG4yfxL1WB4Usr
RGN9J6sr4pDqim8NPW3CAdhNwSnBWX6aBqIJXWgmVoz2M7XjOcxrSQie2QVRkcBT7PLi4ur2q+Xz
uaEQOCsvPcdGVR8zI7Vvs1qBspf5peubQ2K1X3rulguh0mDdfMSGllkSIWJdaCOXd6dzvYNoLGdP
AMQxHjiA+zEBZRen2Ul5dRq5fSGR4YTCSKw7mSbnOsAQ1fkr9kureJr9J4WEYTf0+l/iowrXfnr3
7OQweNO34XV3moODieGmlnfYPPqQjvWv3rRA9EnnTqGBuqeOAn3DaPuJe/SXUCnI88ifIOesPSBl
8Xte+E9OUZ6kv5zlMJ2HhZPar1+H1vtNNfai6D252Ens/Bv3p5TNwFfDA947biiT8b33YnzLiXho
y1ZTKfCPxB3/yorHAiIosLwtOLtMzF5FLL5yBE+7DmmW9vK/QwlAv7UfkMb5cXVvYi8cl4KxcpCz
ycTG3DCb9H83k/vdjzAaRYI02Ipr5rUV5H2UNltAC3xIYD17SoZX3dO2eMvZXjDH0MUvBxtgTU5d
hmaLf6YKrD+pizojsF4ZgfHccY5jNwoJ5az2k5FiGPb5IvMlPUw9lxDAhMOykAo6iiY+MDRplfkG
hob5vrm9GBnA/bGumguKDPI0inhEnV28arh3BiljMeI+MW3a8CD3olyOHuYP80ehqvdCkHlRzM29
U/CVO5mtlH60FYPROeg4e5ewAv1btfpdZCXj33LcLj+Xc2X8EVfwLT3bOKXW4EeOQPEqC7A5seWg
OTQAaYxefZn6lMSF0foXZGTIM3BZd6Y4iKmPoNuc+m4mmIPs2n3vioHpN+aBaUxCHYD4y2b3m1oH
o0n6zTopJOjTfRS/e2+btPjaPaeM5Q9LhviY9QsSYupSQ2z3a34fqGLP+cQOruJ22WGQ47QvKM1x
NMf3rKz/6jU+A6e4GSYgpcl718zP+XrgahYOdkES2yRHNXif1MPeXNbJPU7tOjQ5wOAXxN4hfVrM
erghmfSOLX8WMQuOm7R8qEA4mln7c4pBURM3+Yg3KNnNbvF3MhknmOpXTHtKcT5/NvSnO9kDS6zY
04dx75ZIzYzxEGSkCiADu3XMwuGn0pTXhA+h0l2uZR8bGKgIH3Z6arDYyC6eP32403gNxEJUQp1m
UaoYAbeOflnsrIkMCxZD7iHu1Ft0aT++cZcnp76W0B92Suhv3WdvPk7wF7Oiv0oS9d7203Rc7feK
eNVHM0XDmowdlyQCtn2RzkAslzmLSH1laGYN72lL+xqPZNhOS3Zc019uxzx16LBHYXjfAfp6FxU2
SjueINquDD4GuyckA9d26ZWhBMKZaZIFc2RjjEB2WLj9Q9WlP2IgcIhccwxVZi1/CFH8QTocri2C
w7yIr74iXEpMV1lfbMaKO1OLh9nOP+F3MA7ufugCkK1tgTXPWuPJXdHT9gNluLvEL709jNeuBnNg
swAIeonOqQOYkBIeM5bTJZ3JckEwt0mNGRHUdUkWRb1QqE90gmq4oB4BpeLxYDnCLfd86y+Bj8K8
tKY7wsaLP7yJup4iS63ezvUlh2cSMFmQFEujPuguETtOrDxqGanIAdUFK+NDy/Hrxs2vbc8Yu59O
0mQn28VttSR9tLoABwTxyMoutjLRPqDb+afToD6Vi/FmV+JeDGNyZekOCqyiRagK57Ezbs4wXNrB
jJJxk0TP5qEnvLaJZVSVWEbY+aGRpfUoBaq2If4sRLpVzPG/hLEMHCZOws16gm3+1aNSNa1nAuI/
azKl9jQU877XHVkGuCQylVOpMz6LAy9arA6lzTMx63aYWxxCfLgvS83wmTr2y0fwShEsCCmI8WC1
L7Vyih2Knk+3Z27p36wMpZvfQr3RDlOstTrJtpkO0zIR8GNNka3lhzL176Lt3pVskBP0/bFndLSf
pd0fp6x5qor8MGcaPWqc01mMVCfzpK7jmL/6cf9CTbqPZ0PvWtOLI82+LhqbsNr6J0f5aWTb2OjJ
oGOeNNkhdpmKckSWeH2QP9iOGA92TtwOTqU6rIOi2nna9djeISYalDM9Jk3FdCxf+biWmgUaM5mK
Qxc+l3ogH/leV222N7FSzWKEnT9jpmHZu1OMVnfx3NR7FP5TPO4TMRZRYYKPCD5gBTyLOLBONSMJ
xhJDzmAWMV6b+xthFomvZf9AAJFcSoNNpVskrwHN2MEjsHTjyYTou4ODpVN7n9X5OSsc2BMIcXh/
gSSbvcDqUBUHk2P+ZjHYM1LGuAjXeedlPT81FdTkOUZbiRkaxXyUNwqVDOPqwMrWDyMqe5QmzPxQ
RqIr7+QLCuafvq3/cTSIPYdksR8ZaWHlsj4L5sp7zKwKWMHVEuyVYXk7mc0oyXxdBLxvg1GAv7gq
ksXwVazjg1e08SM07zJfggcGoRVX1Rofaq4rF45LHK+X7NtuCuvYePU/f7SBTxgbHRZx9sCRSHaa
tQsEKFitt9bFNyGRUL2yEcUwzMLYV1CN7fKC4fRUeNm/xOEWNjNGcLE17SfcxEVGKzan2j+tTT/T
ufLytyVOO2dtBroOdinx02TH32PHvkzUjNEqH0lAAfUGNfL0EyNcOExs+6TX6kuxqmu/FGXo8zhc
5mG+1KtrX3IXHG8eq129+EchEoqUBSZNav8ajIEXzSzeYz+29kz8pgTL9Nif24qvZNG/UcCNzCUC
j7Hv8JbyZngWVZ6wFxt3RPEA9ll5Pws20+9p2T61WH12k2WSdcHgMiSDnsARZ0S9YvpHNWesCAUH
jRL2PamtrTb+8hyjOo9PsVZkSjDj2s26e6Xid7mofUT+vU9smIueqiEvjQUTnqGkMu6JGTwqb+6P
zvog6CVBugRIrtJ/NZulHpTQLsGv0yOb/oF6/SrwcP73vzNmacqGFJdZ92G0BZ2Yi2FUsz4yxhI/
9NLhW6jwaKb5s1KloGRiO8qWJZwkLnUr0Ea04nxQjLMkS7Eah/6Ss0ofkOV0m7/cT2riy+JMXfry
gwqqwgQ5XkoXnKDPEpWXN4/WyTjX7foLoNC0S2BoKUTJGEOS0i0/Vc8eWNl3Ovp2JH2J5tHyk99p
03MHGjN4JOQHgJKI9eusLGKLjWcQa1cUNy5PZEmh4v6l5T70FhN8RiG18dz6nzloSXSDqDz0sHqP
c1IcfZdvupnFEQJohmb+j7RkIOSLpg43HV+gq/5kDtzkC3IQyIevOoZKJYN6DNEJp3s6VPwURfe3
KVpGaUAjsoStYsBEmt/+aWlZhxbclOMgRyNsoACxmATEyL733GGvT5ub3QQkV3fdoRiwDvI0cZj8
wu70JGec6BX6+h3CPxz1Pm8bI8ww8HhTVJ+i1qhm/+ilLcY1y3iY5Gfbt8mDrTpmH3ECOKEdHosJ
HUfg/yn7SlxE1/9Kgh9pTaglslKM0J1v3jyzfF87nsvMkxP6jHS8Qx96TjsmHLhszM/cLt9Rb5+K
pqmPgWbjC6iSuguv8bTCga7/qAqPs//RG0hSQIQR2+Bd7IbsSdgNDwN9ejp8J15CIRcjgMtSftbH
2Z9y2eekseOV9xsac2Io2+4Bd6w+mIqzOiObzlvcf10qUwgLKwFI8EXaoEFLno33Clro3NYERA3T
UwfAcid8wItiNqwTfLhrM0zd2a1mVpkoABzvsdKL8WtRjMhkQj2lSi95noNjJjnuWRCbF9Vl4yXt
kjh0NqCBBvIvgks5WCjAbYQRbg/hgNnxSlanseo7IrioKWsnqgZovhJ/NDPpyt+PWJsPYP7WyHRH
OJ3SrJ4tJDp4grD+Ov6kmTgZUWfQdqjCSUM3DW5acJQ7RrIeshJ7Wy+we1ZGdq7kV8uK8aoXcXY8
2qvGTudDnZMruEIXyLMna0mPEw92REryKV/Zs9VTy7uxFiHjMwczqwVu3vbaM/t6bDjrzDdRooir
k0h310bNPzmu5H4s7OcqaLkHlFJRUQOMUK20b32v7qrQfKk6Grz8NHkQajqfMsAxGff68UbIoabt
NUy+ZVYPeWnPUDCr+NC/Lbn/ugTF92IlwEYGD+cIinZkTqilmBHvx20qa6h+Zbi/eRf0OfWWN7OO
wIHCHkwy5uIADGIZ9hWSwyI3visrT0G0+GxiaenSNqAqWGTPPOoyqwxFRCEaXvT5OTX0E3tj+2i3
+a9slY8BYydGNAnTWpvd81C/1C4IVuCGBwfPhzEWTE5983ue86elJqh8ouNDWEw7aDqYXvOFnB5z
AGxHHZoE3d00zCsS/ItIXdZXgGpxn8R3lFIvTpoca4XPxffXz4EPuk5NcMmfwGXmuCNhwsDFbzji
VvljhnXfJmVna1U1mEGt13tbtIe6ZiZlT92bsV76IX3nmOiBpdqhZoV4qXqM6p4e3HA2Oawy8OtT
d3Pd4FLMrG37vOMaW27aar4yw3nIirIB0jG9rmNeXdy2uw5LHpx9Jf60LgR9y6LQLZmVw+wQ5h6B
CFygZPjw7YVOteX+zTOgs/XGpKVbQozjjOcK6xaVKt6s1Ce8SQJDIEz3xSP5UcTABleIU3EznOq+
PJkKwoJCtnWi/93HaM2A4zpkuflIe8wFsANbknbnZvUTvsST7IJfFGckcfkNbsigRGxE0QWFgHvA
Ws0mKl3BWs+IDBLuMRouK5Y6+2/hZwaEWPSFXfA1tZv2bJucovyuQpfuaUCUV6GD4TIiW1GUA/eU
MJ463zr6MzLIdA2oG7nHkBBcHMZIjBuNKz7NjyQJeGgDghBKIc/L6jM+QQeTeQtoAEWER0IgQsKW
bUmoz8pAp2gtvZOTnmSBVLFsjd91KmYgU81xzr0rwx14wcRwhy2q+t2EHdFi7BlnFWCT2muinOHA
NZPZOx8+fsHETEMbK8rkEchRbVZSXPh7D+kD7cchjjl587rAITYX6ZHlaHxgGQ60oA1Yn+P/zN3y
Wk7YoJAD+OvfMrNunMfLoUWcyTvwU/XiQ3vrPpaJc04xS1EW5GHSt2QKTCUVYPpDuklzkE31W5be
U9a4RLb1LJ3aBSGScu6tkT+Pem2iYMpYO7pMIQtjVUdGPKVp/Iv7yn9iImu14ogp9FAYFNKaibA1
gooBitXH3l2apI6Wil1zyc2hU13ujDzujkvVUyCih7JjnPiUUA+5BygDilZEB/dqlfLXOhR/WcEA
eDDISk222NTCutBH4f6bHCjnSfWn7fxXMRPEAGo13bH0PKbpr8BFipANJpv8QhKlKZLhlPtOKME8
O2vZPDIGHxcPLGRRou1xYoSuatbh38GxIwFH5aj9LZJFDmSQSnyRNlNEdj8MIwITLJkKqjDfXle3
bfnYGKn5cRMiP+cOHYGMCr5mN+vf/AS7m0g5vVu268YUP+e2hdpqK05d+d0580O6tasBCupQDOup
NrurWot/WeuIqJ+gZ+lrn8b3tEEyjcTlTzUQyzaOXxRmSJSmiaAz4vAS2J0Map7nPP9OtlkB1xHQ
MRRNh7hr2bwEdzujb0X2w95HYcQKZjJeu7X5UIwZzditIq9jPJ7gzRqcYNlXQGFDWADlyR0/4i6L
Q/TaNZjtiTsogPPi1Nc5oywtWSBpYY6wDtqNFWQ/4Ox/qU2BS1B3ENiG9msJWEc1G3DJCfSDgXei
x8eYGg6Fz+i/tyzJWZF9qvSfrWdMfxNX+ph+L/2KHVtgrnBE/JsX0TvGWcCAsOjIFELpsjMW9a9t
BAD72j+W7vhYSwOL5Ho1CmLdZo8oHZiXuxxcWt67WGsb5/cigJfS2NDzokCf3Rm1x9kYt93zsL6V
OsUO1k5wdtL0c3HdZt90mqrMCtnSP2s7/TukxnXFw4ISRfyrxM7reBAGPSAwdmu0Cjbt/MzlgDUa
zCQwCi6b6rdbPXfvpfsXMdNbN5kP/sSMY66wowpJklMeTkGKjjYffi46oFSdC6T2rYL93EGtGyfF
RgMaQRqARM8dH02tujKCCpNY8tJ03i+8sQTUSsSXi0/IuJHdym0grqvcivCXdXxK8z81gihxY/Up
oTKcIgHcAWV4F9AoSXiQ7bd0za++S4xj5cyUFw1+tRnJWu3734rlUTT668faohOYmXIZJQrYbs5r
KiTr1zBDqkCKaHWiO3sNqivGQA1TsBTKexdZKJ8OBu9nH7N+GZb5fRhZo2Et6cMXJM6fwNuDXeEJ
FbUz2j0xM3ZdTPfCLD67A+h6sefs4PFC79ZgiD/+24f3xvLD0vPPYijFzspFEZpDh0Gvf+e7RgYL
+pu9TwHN/weSwTOx7/YZyKj9/N44wSN4hHsqYApWAeM7EOfn2rFsloI8gE5tFsfVp6FlxdscOHYv
RsKSi7rVppipWQdgyi3XMT3bKn+vFE9EGjTjIZPusDOpTI49Xw/FYYrB0/8MAImCJUMiOWL77Oo/
Ixc4FBz53IHdOQzYaLejdrfcpKO2ZYTHrchuxxH6w3abNLSkfjLBl8v6xdbM14ay+jJqYLnxOPxZ
O5qu1S7qI7wn91a39XVdhbGbDHc+NPAoVbraZAoN0ASHey6Tf37SfTMtfJkGc+W9R1vcOStcmtIx
Tu3NdPJtNAx7afHgEsd+HooZWZLSMGV07X571utUQx2xRP/MRmvYl8P0ksmj5/rAEqQfxfTkSLFp
71SV7uKpehNifrJ7rNJSw6bvsL4PG9RSwe/0zQKqBFG+xkdZVT9kbQmmzit9z8LbH5M/uy5oZJzQ
FfwL2pJjtW0fqiTZxJbwSFWvT10Cm7WjKG4c+2Q3LWw/8I6HPmiDXWBXe6QET+aCtIb188Xkew8U
4GL6cxIFFdih2WLm67TtW98536jAOFpTfJ5LV7F/BVSW++wi4oBzLctLALUjo1MDODMkZ2NfZu3D
iFpOj9lwNsAD8dizgums51mpdB+UKdHV9CHg/Ah+pfzfDwkpqNXM3CKmh6h98QR245+L6/jgBgS1
OUH7xgCemenKaz36361u6SfmDllea73iFKDKyPNDp/IXLFkvGU8R9XvHFHF9jckbGhsYhTYM2hCX
0m1ih7wbY+qLtWbU0EJRBcbpR9O83rMmf69VyH60OOPnOa5s3a6dtC+mxcjNx6dArcLl6sv2Cif1
gDsaCO8MvBQDFdHEw9ocbFF017pCHjsY42ODrD9CNM7xZ1z6lurJM5dXm8/FFDNi3hm6W51UyX3T
Q9cC5WvXBo+rNChiuAdHOqglRdDPtd27oIYtxTrIpqEMquHbclb/OEk4NvOCLH6kCuVqL0x010ti
7vFF/mwBNuxB+jH2VrjlDYEcILeGs2TOdPE9k8ylAwNrdvdtUB5gg377DvKWZmusOls/aYumi1DC
iqAkG+BFz9ZKNw/Cmb9sAXZhwOc2Jno5Y0P+bOPyDrEmCdehom4mBG8Qi3Vr3JFwVyPHSJiTNQqD
dY9UZMak0v1sNmU/Gt/9kCbuf8jGqM6HfSpJzAuW0IZLdFmrd9eppmjcKLFYDZ78zh+PSoz9wan+
9Lh7sC8BpZLrj35qEQBK/uKVLImGJg5BoziPy3Sig37Vrv1jXTuIDYpCp9b6Qy/Bcc66xwz++ZEr
IYwnawOKfYxty9rOhH+QGM25hVwWjiOhc6l4F3b5L3XXL2bkRGkpfS9q8rrifM9JUUZYiGLABRyy
xsyH0KJ89yxrH1O0gRqikG27S9wNHx5IoRuqCCL6NHMPKcY9LKlTXa5OaAcuDJu1z8iYyF5gHfEZ
iCWUhUmdikdUUkLsFpdwck76XUN1QEk2f1BJYRjjImsSbtPRRLydY5w7kveBTNL6x+KNYypTCLXc
j5l4OIM4BURS04uVMexkXAT+yglOU3A3OnZc/oD7zvxOi+rZVy7e/Ykp49iSTLJ0cChYGYZxDdqh
K4wPH3dT5Ir6O0gprx2Z31LZntvacR8Chinwb1n9g12DlQW/ppcBGXttQJHv3qYYmb3uBkSCMKQJ
46TS8HmAGqpYkVu7sadVHTxesLF2M+akvsUkC2ugRkpEubo2pwohQWLAk87RmMBAcn47Wt7zgUfa
d7cp45XRIgy67Q9MSE8PoqVQrvvEJwecWxtXodojCmUGIQk3NyYkEI5i5r7CDc388YntzUb/VPae
cJmI5Cl7NwJ1zOPh94yHNaqM5tspRy75f77YoFLQlPZdnIIjazIjzEU6MNendNrK5xJAEk8Hm4wh
zy6yIfNtKBbmvu5vbCzGrezn20L/fkKv/8bihsUSYFutECcWT+nU31PtUQUCZS/nO+aU4lmt2fNC
itvFafIfo3Gfg/lFDEtNB5RdU7WQ51vFR3oGcW7q7HNC3HKeVRdCZrotauUx7VIzQm8hrmadx8cF
Vsau3iQ9hvOh7LQ6Um4em0qHGAwfFnbKBVn2qvHuBcLG0FPp2+hj0x9BP87eu4cr7FgUnNdBluxl
QjRlDAkPehu6ab5T8OJcnfA6guYgIYVD0QcRmlhkSGNTJIat5UXPypcy9dgF51jZUvEzhyTvqnJh
EITca5HrbZ6ccT/M87dojrEvx2tSJJeJYfr27L+4WZI9Mwni/ZPnan4AOXmER9VFccDAZsjfSSHv
QzmBDoQ5kgzywZkRVxWyPo8jMhuWlmGajsODLIGM5iXMXpxsCE3FXvYZPwH28iNBT774Czl56UEy
6mf4npaXpX7L1sFg1ecfJIjehwURoAVH9GB0/xm2H5vYqo4uXBYXEj36nir0/Vwz51Nh1sdUoCS2
hHNTnlO3OvF7aCLzDckhIJ/Em7q4nWEGFxaXfS7lraVa32Qx7qXZ1gLNODyrFMUsy9RtW9pCfJnB
uhsYJZx+ny14cRBX2NSuFul2Q/wTFCacVMP/wvQSIBqfg3/CK513zXrNycWhnRZo3wPygWxdbsaQ
PZWmy3SnAzDMa/g4DzBanDLfj1KbUSCSH2WhSE1sqG9q55fKYOX3lmlElgu1bhkykHSmTxRgaM+6
Phw7fAPgUAjTkc7Q7gx6DGVGJfAYQ2dPxRpk3I75tq/kA5M+32jsYNa9bn6Zk/engBaKzn4Ft+0W
V74mtJWeXYFP2y80+RhSJIOA2Tz1NpxRlCfHKqh+t7jVz3PnQGW3/ptg/sY58aKp8KKeq5WIJFik
xvCrEYd13HbrndiSY2YL0ouBdnimQLaYkeyW8pU9Gj79bZfZLt03NA3EoAHaEqelOnHKItRZDudk
+ZY2TVeGN2rXokpgm7B8eQ0RDVXRtQzw1CWG/Qnoyzx5XNq1xtlRMwQPey/o9vnKnjGvKc+8Iouv
JZUmlnwkwKlxqC1NBxYwgUVM6JBbaEUAB5Jd0DdIBy0XFnm9RmvPzdDoFrtSD1HQX3y1rwV/mUNJ
ZaM3tc36F3+bm+TUJSvBmsl8MoMeh84CXxI8SLKzHKj2APIbNI22sv8YCRGTfXypOHR41taj6TzV
TPuYLw3ZAQ3FFDVD+jZ0/r9UtU8IMMw5RyRvjN193QI4OBWMCYFpMF9b4DEKzPbounCDWWv4qTLZ
6+ib2ZN8MfLwmPy2NR8erHh4WAy7eywMwpEsn1JM6e7TqqUTklV1Y6Qs0E0BFSTyiufv1aLWg+VM
/WbI9sVm3XCMwQ/j6XBfcef9zR03Pbv4puiF7eNiM1xnmIr7cJrkY66ca8D4/4Tj4ctAOoacSIJE
U4xB9sQQtKGpUnVPLFa2s0qfLCPx3JNRYW3pNtfo6kqfFA+mKqrv0seKoPNGJcHRI7OBXYGqnqcR
r4geze+RRpPhUXpBbdLs3YG8ClJVnqdYSqon9Vy7+hbPS3sl8qEHBdUsr4PbGmz3mY+wqr1wxbYn
IzbwlKATWix9LYq0vgQVuOddYq8VDj0dJDSscMornf8tlcjOXrDOW0epTo6HvKDS4wtdD0CkYSII
x7Wyny3krt06uQRsYk6/K+38JNjXrIoHnuXiLFX3G11gcl68+cGLAzB3dfHd+DOWmu1XIxzUxbOD
a60a89ZnQRKNTLZjFisnjaG9nSdEkx5xD23HGCdFcBsyAUGhqPIlHFejuui67m2UnAnhZHMTRGwx
yA9TbX13th/++9lomcmlG+Pb//57Z7gAmH14ZfmNLqv/0fpYfFYU/PsB4YuFCOfFnVESKXM+9qOL
lp+8qyPzZHJZ0iA+F7pLj21A9YAKHYsqSIhDadnDE4JC8M4Zvw/nERsXlf/qA488zlpYocGQFLKm
QTT1nMUnU1Nzz3I+Q0g48D6X36j+OesQwCmj8l8XYLvn2Nn67154r3YV/OyybKt/7PXdKVgYmJbK
7m7VrO8Vp9uUlfolm4T/ZkvQdkj5WG9mzw5Yjv/+SC0t+TAtASnLdre8wDQ42o1XXYSHCtHqKuft
//sl197daMV7N9gjVLyzQ/rXi7f9gKADfA9GLhOhhLMM7j02ZX11luk4JjMyNSu4Doaf3IdSi/vo
OEAx5jiqUGFe4yogUs42X0u1OkTGlfIypRVa/FUUt0C7IIYs72qtsXfljecbO3PuZoUQ1//9MI9K
Xsd8owyLbA3xTDCjlK4+Y8pzXyo1+HdL+KegLe19VXYAMv2qeANozUh+dl7mySzeAKrcXTU5j4Es
0rtvj+/twgcPns46ddqYX8iQaZ6r+ANu1/zSL16xd8sZ7pOdi5th11h6MXP0o3xpvJLgccbPfyze
XukW5cUFL3NWqwIX2MoiWn2hQ9+T8cnbpEwC3UioqU5OeaHarybnIpRd+YHB7FKPgXdUGD0OZZpZ
XxlmcahbkJcqbKa7JSDGO4l7dldZTwK5/P0fQwOB3mbzfctUjVEVSIHASMzofwmQXCrbq05tauWn
Qbvmw38/aB6i//uz/35psQIgmKQ5wSccTgbhfkihUCIH5fgWLGlykwHbLg/pwwGQn4d8z1QR1ggT
MY0/vdttl6GJHtqzD/krHZoByrfX3v73g4h5qKt2+/dWZ0s6FhqR//dDsslTp8C8deiGz9V/FnmU
seQGTNAMfJcoaoxU0HY3i2UxaU2UkxEOSEvuKhu2f25zJSOEc8wEdLv34JMekEYV6QPgrBOW9OTk
Oi25HX1qyfC/n45ZtS/x0+5hZQa86zVZL4nNBUFmHREB/TNwrwR34VJepo3TYvjxNxSh5khIpHWV
02pdc+PTbiAnhME4xW9c7MaOd1k/b/BfVhEbLAhJVfPgLdclhgtpGgxnzZnYpNqr1KNwmJ0BpLYs
bpv/Ngltpi8lbuXILJoHhPXDX9vxbqJ0/efaXD9rG54wIx3zRXK+IU+XYUmi19H27gL/0Dv/OOj/
3jw9eMxyy9z9sNRg4lktsEsYA7rjlsmprIJf85RmVw/bOMuFhVVhbEdjlS3nEQsBZUNKG1M29eZi
OYP6QW43W+5j01TyZJcbYQxb315UJfq77fvwf8g7jyXJlS27/grtjYlHOOBQg0czhtYiddYEVnUz
C1o69Nf3Qlxr3r5Ns6ZxzAmsIrJEVETA/fg5e6/9uAQ6EpwWvreS5KgRjMu9a9hnFPXGHnr3vDrS
o40i7Hmkuatlil9lkzSffy4WKe6BaSBIiACENyYw9AlmCkyFomClT2W3fHzy+qTaRReDC5SQOkks
85LqyOyqVjujFm8JziSGX2Z2Y9BIWgu3JBURcN1kTo9iPnuOtThcu0M4HHV8N8t+7rgqxrNITbwj
Wl//KEAeLqY4H1axoWMRTtonBOQhIjMreEIxtx+GgA3cm7JzEWpi6WlOdNRQVfStA8Kv3pb2xa5F
ff/zAp38GgFNTcEWIAGobj09kFtcT4TRe5G3VYAy7dI2d41FzplB6UenzLllioiHXm/hR/pTeZr6
uGAlG/ZxaaZvfFDhITC0cIMnINullTj0pqm/rWQGWz+IKsBwhR+fhqKukCvKz6TsaRDaZs/cyX6p
7aB7LZ06XtkTdWUjzXcR1XgF2VJlbnVbkALFs7AYGzFZiKC0vzkJ7d6+y9C8pNmHOZj2Sqky3VtN
/BaZEwiI0XiuRR9dUr5EAbyXX1MqbzHt2n0gmO64cEDfJTXWWhtVvkEmtwymKSUq0iU8PnGx9ULY
QWnOQ7dyq93UNzs5mMsC2MqedJYGs/68ahd4ZNqckB1/JA2cTOxbUUl6wr2qad5W9bZFCQ6QNp0u
mEh4La3+BcJqWmNDQOjCEWHFyDw71WGJLslRBvxv4FJJ6gY32no4Sml0bSdrtF7qaLCXrotti8yW
5FRpmbetI4dSKRuOEgDXmtuRoVbcjJfEfcO82J9z3dKWaY9MNEsIJ+UuVF741uiFdqYQ7V5MjXyL
qrx3o2usaRhRm9ihhaln7JPd0Cry6B/wo3RqGa41Py2NmA4Zf/Utxa9FY7pEdAHdB6+cgRCSdSLE
JpfFHHSL+FzNgAd8qAZRFPPik4BfaGdcEY3DF5qutBLh3qLGCYurFKjOC1NfoAAbf9hIPgzTS9f1
fJQYgGYy8hcRUEg79fktrWAe0+/DLNFvudZ8iRRZVhmY4lRHhU7FWFvPRpWcQ5zXCLPANsg5Obay
cHt4Q3IAG5DfpjhM1xoKG5T+GA0sQe59aaLF4n9JSEyenVuIEbs6M586A9uRqnP8QkXnH8Pe3Ed2
+rAh08jrgJnYrg4dprAo43MPE60drfsI63+BxmSBhcxYPT5Y3+2eTL3HB19l09G3R3OLeTKjSnPM
NQs2JMLW4wgcttopNMd8Xhxog+pqPA2SCiy2fSQTqvxDGWzyAYeAxwrVshZuqIB/GyLyVmHsgiuZ
HLwGjevvRZhrkHQz8Ol9jwFiVBixw+gzgHDxTDZTPHutnb3D+WSpd6aA+cBFy+J5JMwKHT91iJKu
rvI4cLH0aZ6Z4hQX1kqkqX4YUjrkJVS1IQRcIWgJPhb/MZySpaW4D9wUqUXgteL4uAzGyPnby3Ka
MB5lciIi5vS1Zm1D2X+g4cAcVoesIcQBYqpo0DK7hjiEjBLXoz1Mp36+DI2rDg2tTlI0azzrljMe
4rmlBwr/Ag16aWvURAGToSsbvVoMul0fiLj6SGGUnXGX5Iccrc9CmbbOTRpm9Oqqjk0WBYWF229L
Qt90GYu5jO6DG7Afj9hHQWbifPZR3KSvOfCL2dT4BtzAOnfCVvd82tU21d9jyRlCdbDaplrnIr36
o9/sLbOnMRjWw0Un3QMIRV9tm8Z1txq6V6KP6B7TDmMU42fkKCdi3LVBearQAzwhAdeWJb9rG5jo
0ME629u8ggcdUnyoLm5O3mD3nMXS54yFZ4WhqX+joKk2aT2FdKdsWDrdeMLsom2hiFsbDCDOU+ey
QEzJfKa3Ig6bNtF9thFtjdReNX63k3UXPuU+9YPCXVzEIOyJlzqpWoYbc6Zf/PnKh6j/McwrIPLd
22TB+3RGDjigI0JAO3OJpyEPrmJMbmCUh5U+3zICI8cunR+aaRduRy2qlkhN/CO/qNCskyVDiB7Y
C1TNwlItFV8Bu0z5aDcbmoIRaFZEj9PWLhF943xOTow9431Q5e+FpFE5hK55iDM7PvE3cvytSnnR
ndRfOWkzYAbK3lyccjvcgilHfzA47ohyvvSn4BxD8PLs9NT1JK60ztUq6F/odCoDjHrXxz3nGKUg
IK9xzn4vc7DvxmsdG4deG/T3HkEVsRryGRNtfZV0qg3bBvNFVbrgpQ03O83SVVUVs4oXr0iGAllk
wY9sGmE4eem0c/WKO5UbloZgPBAGza9UeBrsX7MXaII5fcX1Zd8EZenNTlD1VUQ1pr5A5vPvTyOP
A8wEdi0lWQyVmbWOkzo7tCnRQT1Q29Woa1s9ss2L3TAY46Rg7uLOM29CVZuRw9mZLtpWVXF5imdm
HhYE/+jU7U46NSUPbItV3tUJeL0gOWtoBFnOVpM52i960blHTD/2MqKP/Tl2zoq9bp1Bx767dKW3
bYNZoLbLknll5J9GqyUwZKq7mxsX2d6llievNOhuj0sliJTVs289ne4yc5h5U1x6Yril/uQfu1HB
obJQ2pDgSmZJcyxiKz/WcevdLbvfPDaDfqqq1Z/f1baQH7DNrobG10E0SfJSWQ4fRmAQ6widZgv/
M9mbHhDdAQAUuuYROlEN5rnsraPRppB1Bu7qCe/TsSgFI3NPUfxBz0MuaeRPcTFpn3Q/mVlYdrC1
8wlscoaZqqrj2UlVB5fHxTZFcGkCOR7qpN4zdNVXRVlDd4l7uJ+ROSDWMGLtzp1HLZH4T55Aoida
tL6FM1UMDPFMx5WYVlrgaWuti5InU76kAONQeBNIMdOCGqakW6NwaaaUVUIJnUhxbAUjH5jmEb3/
fjHGYeFvwlGzNw6L9iKcv9N4YAE3gMBY25QddVCrwxQN6WmYL3abfrIoDGw5UXIsnaLaeCWJcgM6
jBcSGpat1TIiHVy1KfvW22G7udtK+MfW4AQokV4fFN7TRTT/S+Yswquc6kcOaO5omW34HOE2X1ZG
Fu66rgNkg3hqi2QIZa7u4GOn1bRxQAAhfTXTW2/LSxekpI6F3ripfZXePGFfHiCopCOlLur08Ri1
iLYKoucIQGMmYKcKxlqdv1Vt1Qd7yypddBVdscyatDgiEgtWHWlyS42z06Jsm25T0jnNCyO7ZJnV
3bE9kfwGGgbpkHH2I+tOi0c9mxO9jChOvyl9+09SNXa9lqYA8Tx2VmhKmhg5exlpdRC99zsezfrU
hJWD44K5FfPdaQ8MGwdJDW9YjG51k0p3tjr+zENth8AuxsCk804iUZxn19y33JUWGwC75nyAx0tv
aWjTpkzD1eMhBhtWtDykz9sgrUCAlKwsIlYXrY2tidd0xnNMu93wVkVvyWMinAL/tIkU1tbQTvsm
3FTHNy8su6AfyGpGoIzNNh40desaiGJmgNOjbLw3U1JWNJz2VmJyUSfMivqladT2iXLNPlmmH+1J
aHm2q2KXAF6/TbkIXsw+ZANSsbYVKZLBQkw1UVZNtQlDi3m8SzSybkQfqEgBUyDQvIyD9jO2lbbO
LCu/9Q4g93lB1cBOJsLuaUDcyyDQj7YzJScttM9Tr8391Pl/GWE6sdhTVppAGDK1pnp50JWqdN97
g7xASpIntGBwJhwZnKURMdv3mBajSm2q8SbtxLwSaeRbGtVL3ZMLq9m7NGovQmR0rBr+DQyEDF04
vdBSMc3DSMJYNgdPDHqLyeKutx1T0LmrxallQcdEu4i2efZKP2HBtD6UPU57K8R1zN/YMSjfc64l
QfBx0DLIfZ5oFOB+8YJt7aazZtPL+p1gbnkcDJdNjXWaZjK4RnP6MU5gNR4YqNbwbqWpB8fMt8KD
nVKqg3ffG0H6XbXdKrBidNIgZBVBV0nHwLbwroYfxWcvIn1jPgPURgeYQU475aHKQRhfELiRRIcH
t802nU+Y80wKcWOvVeU2J4ijbyEGSELcuNjKvg6yzg8VPBEz6Lemk1pXboAexNDcyMTHlx0qZdNy
rOwvcsHALSR9+Dz+arFzbFLylPE4ttNR2O3a6dhjSjicYyO0t2pOaIb5FDAHFW9+kwU3IEnR+9Kk
33ysaiPdGIgONlkMOuthRc7HPDy3rGtp/tOB7tEItJVLJSL3+tfDrJLdQYJm+pN8luidty0Z4+Lk
Sf1taC/ztilfhYH21tK0cd0CaeEDlWop9cbdGh6br0qQJRdzQdElVQCKIMb1GpWvejAdtDBGFZY+
z4rVCwb/6Pa4JCMFgZ2U5hFPsvaKOGiR6Xy9nfAXwFZGsIH6NhK8iZ2WWDtRDLTZ5DYkZ5oQxjCC
IoDtb+XneDNtzavWhdb5fC4lDfdpbLuD/131RXeoq6b5YELNvep+OArjaZn62bPnlidbDzmH1/m0
8ROPcCK3qneW3tV3sisGR8znlFH/LHSTz8uLntyMIb+jupck6Xb5pAGzq5AEkEGlDq1bBew71njm
2BVsAgkezrdb/4AoHDOOA9XQ1OqPOmi7vY++6hpxOF6mKZk32SCnYxL5v+lUoRn3PEhrLJosxujP
RBe6aIeI39GGg9XrFVgWQMualjIbohrWFpo0TlKD6ZEJ+2fuVNOTFZkXMKvyKlD2C6i4fz5KMcia
RFpvdOgEH1P+RAvV+cwtnWbqkPYbc1DOZ0tvCPak9Uo/DZuqfAeD14H7d8znLIZqqDE+P0IxAAPL
zLON0k9TG6t9jYlnlbO+E3o5Pmv4oMj04VdRzKDw8auelh/+3H4tG2TKJGAY98dFRjWKQQcV0/xU
O7jpZZ7L1rbLkLJqjhSL2VOTTfotYsduYwXQlB2carkeAQ50Ojqx+TJ5AAboRRNPK4p7b2f6RibM
/+HYFUh0sOS7aAZOSIwcEjZANNh96O2zcCJuIOBE0PQm81+tPxfucBITgk5pUA4N7Z7DaXyUczVR
kTyD4SN5sSEefcIgecdnrFEMgKiIRNqQt0D13TOf35EwWW2sCgW7CSUFK4TzXWGxuXWU0mXwResx
uj8ujG3lLpxfkJOb3k3/PThYPoke6e6WiScxpGN/R7XM6XKuypIBvkohyNcL4uyPBC0sPXaVXCvM
BCvOtX/0hV2+dAQpopYDPp36HvQw297gbbxZKM+ctCO/IClWk+59DyrLT6YTlO8r2VJMIVh1n+yG
N7EcQDoU801SJNWd41Xwq+uox2o4UOgT1Naxyuy1ipncozgQyKgjRIXgKvSpWQ+DhmlBOS6BTo2E
ADNZfE8D8AXNiPwj7cANdigH15BXrdNQoj9PnOojwd22NMPvGjXzsaZCsFR9z3X8v486uCvUHCjF
AUBrPYl4q7TZKDlw6e5PbMvIdh1Up/Te/HU36PGxGrwYNb2D0Lhnle7K7DgHcDAS2sCIJcx87pYJ
Epl2j41DRUhcfCrvdaoVhy7txw+pE4iiMo9xB8VFokFqVpM+svej05ukh/AcY/kBC5bBv/+tV4BC
+sGrXyzUkpBNsqNB7Css7rVdBf0i1dEDjGMhXhzMSeu4UWLzeNgZOQy1WjyD4YKH6DJNt8LB/VWV
3TUyu+KtV2W9VZqLDLtu4pfQHX+aSlgXlVgEuQslL9mIuylHU7MrJiR7q7YY0nUy6mdmwThD5r5o
VSh1n0EynBt5TrMCdR8MOz3AJgJMFjn8lqDRdl3Gx5lp7cnwhhGwIL3QLG2sn3o8/qI+rZ4aVM3e
pK4sd+UOgGeGlLhUV+WwwGhTVG4zg944jSgcyzNkXCoOZMCQcSGOdJ77yX2LNZMIZTv7Q0HNCqSx
AQmkP1G3iyfEFMj8dZTX0mOi4MAYuNfFLIOsvOSnKNptV1E06ibTB7dOplMnSZie5rc1c4Zj5wIZ
MpHQIYdtjU1pVr+wheAMLII9S497CBnzroLJ6Z51+jY1Jt53hrgIWAQW+UDFxpEWS7aecOPehvLb
ZQS2hBPSv1MEwKYmnlRuySJiZSmKdtMaRXQGcBSdXb9gUvrXY7ONn2uaFrvHU389//hVETbMVDSw
Sl7m9xtgNuQD+fp0+eviKEDbju1/xVrQ7B7Ph3Y3MCQQ37rRkFI90oQ+DqiXj6OtjL3fSvEEg7R7
bX/WBgpBHAQ4NetmJKY1Y1rn6qTqSgb0fg4yyWu86KMDj7QKQpnsxczLrxu1w/RFxDylBUQU68n3
/TObw/jRMQilzhDAxwrvuYiR8hjmV0E6D67KVr4aMRt81KudLUB/Pc6rSPLlvh2cTcHcltsN1Zzy
aBk+mhKVDvdjxBPzVJlac0/8rXiDT93+UY6iWxox3QRhF+kRKQVfBxsuZEev7nHp9QHOBgJb3vBX
2gJ7r2i9szNftE4v9dWgjN98LyXYfaPQV3/+BIf0VvU6RvD//bvBfU3gAibKkE6Vt8GZvmh4GPvH
o8elAhm9Yzss2WkKUWKHQstV28PRFnWxkiauyw7nL/KB2jzQNr+rxJfXx1OPS1qEgpsf3M5/+oHj
N6/Crq51CXrbJb/7rE1mAHElfXenqj10eifXvLsThZbxu4/H6hP3Et3/KbD3lUXk6bhK5/llIW2x
d+ryRrFKZ9gx5JMyO07fk5BvKGb4hml6+Ro5+dNUu5uiLccfve2pNVZtBtvw+shRwwOHo/d56gv2
aH80N4/qOs6PqKSXRRSYhyat0Ds2qbZIyfkWOEVZ0ulVfUk35ARm5M0uGJFJwJH7DcdqNt7VZKqW
Zv2u6/peC4BnKdLUIbKopVnyCOQoQ29ATYzQJyxji7iWtyQOlhUR8YP9Tuufo6nhxNu0wQVIfYk0
WcYmgvkuPpgG0mlNrw/O7D5mpOWhI0znNRWNqkMboQ4/OVboWPIt2sGShG4s4ChB/FUGDw0j6ETQ
V/zLZBK8MyMX0B2TcUQrq9CBpGqTH4sakjsdzRzDbQwdJTBF0CzFUTfVze8bJE0qLJdkxy+ahhuk
6P2ZGIgk2NLMxVh5A5m+kblELUlMcDvb0+jSIXtv7rZfMQyf/2AO8pMWRbL2NPePfO5+SkK9U0b8
y1bUcDs4GK4rRc0WhpyR++BroP9tUWcu8QczpQFSXHd5dcFxBdOY9p7vXUdTiwFiuu5et5N9JEGW
MAAtD6llbklVIny4JsDRHk70MLtrhnmtiGW1qMqpwZjqGOgIs3A9EYy7apGjeUIBxMTwYscUUOxk
PwOftk1APxYpxGz9lOOnj/xtkeuiPI8lUuVANt2uwY6c9thCaUAeBiWz+9SwXETMc0tJK2y2wHsy
3nd+dlJtfqoC1S8b6vTFZJpQMCL2SPpvq7H9rn0SR6ipAewWwa3VTO+kEzBSui1AlY5TflTi1Kaa
oWOpD4uoxcYbOsjO22IfC31bDASfSJeQosLSwfpEwxwyjanLgka/bLLqh64DkEi7CtCLQf61L0t+
B61NTVwih4jSMEDDaqOSHmxT/tD0bul7Kl6qKQYeLNQ+Q8mxKyIcmp15C5ndvrqhje9ibOm1IV03
HUSLVuPf0ArT/J6JopOvzdIrdjQOQRs96b191RlXejAp6eTM7EHy7/0iivZdpa1qzjQrl5wBjF7g
16YUCMjou58hsZ6NJJ27n6Szi8pVGH77+MaffAiXfVtG+6mFFSBd/ssN9sBD3uBRCGKxSGfZN14Z
q8E+BYR21eVOcuohMtZBQ7sU01E1tuBeAmcA3Mr4eVzUxVCjnkieoBswucq6LzB2P4BwjCAUzWZT
VsN1KDHJYRBNZ46lQJm1Gp3hk9RJyIiJ484q54NrJa8I9uQa4hlrUUfh2lvfHKLWhmF92WgiVp49
UdIMGzklYmN2qpmHpMnK5hC8MNpSYiXLNrrZ+Qe/QjSZAoxj0gduEQQho76JIs7MXhON0XFuBp84
VGk1Ft/ksciN0xvt1URH6khoiVPZfOM4t95KFkpiFrfT5L/HGWbRemRQaWHEPAyR8ak52OgK27oF
kcgwzWHA1kL5HTkO73So/fBolG7yod0RaXkvoQpTFqebpMZncRCOl1w9Tkjl5BFED37fDJtt3MQE
+bL2gori+yarb+V2337CFJLMkHbZBWRilGO1BS3wM3TyX4OVziCQGYwEdX0ZouY6F/Ot4OqmWFvw
ZBG9dPUeGPD7xLbcETKxbp2Xkv7B1Ywh8AcGqAUo9hsjLOQpikidFvUAQIXEGjYAliqjhGxjwvuq
0GnbI44IvUvThSrIjOglSQbdUtnlL6JhLpFplzfI6vSMYwBHdDUARdbJl5rBPjZzRLq4olqJ2kGC
be0bXWsPbW9fx1yeSoEMnhnRzTXglEtvivaNQb4b8u7Zr0zJARQUpUF3bsmmWiQx0m+9y55I0MHz
7pc/ugodxlhhAvWnrlqFhrGe6lweoB8ieo6POejxWc1zGZz8Rp5mtCa78phU4rdG62ed9+Uu6VPt
UI+uf7C59WjqTNMKA39PZ6em7Ch6hN8tamTA67814I+gv7xj1bgE/mr6O9+k9yqCW4h2buPacFCk
Eg63Wp+DZ+UdU6JeFQYqPlmgSCNjFllK9gVzDVZhtCQ3HTO1MMDtvqkSoGyatc9JpXmHxr9WNU5r
fCLlElUpKiSLCYaXgBwceueaVhBpxqBHA8e6szFvmmLvoMcUkCCMVtJgIE+9Z+xNpaV7TIa4+MP6
RAardyHwKVr7LmEN8qkNSICArH6eDO41UY/xWRu030PaXEvcZ9tSJz5i7MXvMs/f6bygi/KT32Xb
veb19FFPxsUM8bJj0Skl8mcqwpl0asK98ThkJ5CM6+pzaEDTtHr/UY22cxAKb1rP8xhr4dqmVIyT
4N4Ji/Fw96aCQXyj57vM4f5wmh0T9rXTR+LIrfUM0IdTRqo4ZI0YCiDEIZ7fxqPWH2IkYW6c23vw
0yfb6S826v8DOgW44H50yLyBhIoAp0mjVfmhjaJ2k+V8lxLcqMPIOcOvskvS2xuMDF9ToN+arryK
oDDOrkoOFYGPdpSLd3eWhyDTSZFLRz88L+JFRdoq5mfPvR/kNK1Y1tHMGbRwF4UWxZvB9PWLMb6O
YkRcGp4sR0ecWLAGGyYWJUOiF4GfrulP+PDwruOG3g1R/suD4xNrrbO2mmyp6wbdZqNotq5B5VFp
vb70xwB9WWOtW9zNZ1lyfs/BQdm1gVwEyUhXZN+0CDvS39G2SjIUaGAtvdmOj8hyBZ/1PtnEX0xO
fO8wgfnDaWp+5SUhEpktNyrTt2Ua/PD18iu3BtRMYBFovcOFEITG6jLZMVBYkOKraS0NXi1I16RS
t1smLXdyIt+g1MVu8cuIyx/R0P1RDhbKGiw5G5q1PWLm8dzXIGKdtPyNI+93bOZ33FA4EZgJ7NyB
irBrPMb7XlQexFCXB2omRsjnCv/LovQg/Jg1+QIIEa2Ny6zipRyMdwFdGCt3Xq/oLqc+4O08KXws
z9MT4loc1Em+SyLApGHn3uMUUbRXeCCZgFGsDbdHBGahILNku2zKYZ91dGcdQT6MTyH4RGx8AXMH
nuWwSmJs5Yyu7pEAh9DSPl1aVnBsaiX3vdZtbeUs7dqdTnWWoK6qPftqkTubTNcQkexX12t3DODr
njia14aVq54BlIb9wtdaXSpk9lMK5dfu3E3/uwlEszYkUIcGFUmBUrjpvHJfGphV5BCeYkUCalwF
Wwd77IRf6+xRXC2apCPforQ3tZUBaNT0n25QimuZ+foVfHfjasHOgyF5EHmyQU1F6TNOb+EEYbSW
yQ8sP9qzFKrZB4hdFoNvvzeM7VaJL55oINiI0ax0h9LE2o3KBadAJI7DXbJjUAvduIRM4ptDf81w
tWZZYx44Lv/3sGcwJJMZodLkG7CW/b7CixoHpPqMOl0wGHOk3wqNhojVI1QnJiYLygtWP/PFLspj
50DDGswV6h7DRM47iOuQhzGx086es/SmIJF2UTDK3AUJKQrF9GQnPgd5Sc9x3PzX+VnCJn+sSMeg
yPdf//oH/SHXNGxISp5wDAvy3fzz/5BPhvDKAb+HQbueSJpxW8A5YSKdtUuiDtMvdCUOOyKiwSBf
K95q1M0oBPLWfTZG6xcht64RmQzNUJ4Q7n35r1+d8X9ke7mmpfMPCBM7pM0I9u+vDlQMZ5+x4dUF
7BtJPEDrD1L/3lobzIW8lYpEVyvT1xm570/CbH4MY/RuifDMtqNtVAlVj+7bCeuAAM3CSpIbdJYz
bUf8h/4+4ePBi1z+X0LJpJgD8v72rnqubruG49imrju00f7+umtlg/5JW9B7j4EJHNrkgt8b/Zk3
2id0WtkTi9NPrKT5bqLC+lMTAy8HPpgmSQ7CPcfg2urpw9XjRhtr+9C7njrUQ7dGjZS8SCN5CbyR
yGt0wwyt2g2reIveMdOfsDjqTy3GLk3BoJswa5NiARlBr1wgjelbp1vdqc3jHi+xMmA/WOHKakCC
YlYCBimJMygK8AIEC58QfGfHoJiGVYWLgkLJXLd+VdyaVqhn3gAJuIsECI1YbIf8Wmbhgg5lqufR
MYJ7uEQ/Z2Gd7COW7AEmTRNHrIrQ2nYKLBcMObxPVem6fLoWVLYKGzpnrebY5ZCJkkjMA164mwXB
yCDYWBuMxDsEGAIhzoK05e8w8DkZBLEXpjpPdhFuZTgGyzCVzQY9fXWwSg0G/3x5PASj/hajY9z8
9VQa5uGG3tkbrAbmYk1CG41Ngjyq+U89/vzjjzqhTY4BuTHSn8KrPV+qHAuwYbSnqS6xYBQcTQWY
7pU75ow3GTOxBhh/VL1ybwj+F9XcTKyD3n2mO0S4hwB2bnD6SbpmBJLOJVVwJ1oLZT4Gtsuj9VUK
c9yLDilJQCNjPWh5SgneEkUSGXQVCry5j4st7Ff0yHKLVype4+YpIK1Uzs5T2h8q7jJ8yJA+CL0s
Do+HMomuI+MYV+nDYcqyp7axqh29Wvqo5O825GJNpnHuPKSgEMQ+BLXgfgxNiO2ijEk0ALM/qNG+
G3WJdMMl6QHshE94NZe8SoFUOAqsqQy1U6YX1MR6Q3IMdda97kvzNQKo6Gnx9DzluYGgcDJWAbWU
CAPnR+AZPb4tEChmQEaPMTBqaqp+aUck16R0vJlxovAf+Sy8Sd6M8py4nnttjELe1HhxEqltrLbx
Du6AoKCvG8C1pj1wpLbMA2k0UN7LejzdBr6VJzzKNSpnK4AfoOpmwwjEbxeTE8lTw7lMm4elWL3S
w0OHyWZLB2Y6DlqQXwgUqxgf1t9AR8kydbIGT0a5NKpeHAbTw0tqjNoT3RLGonRDl7QoYxrVxCnk
lRiWyXyfNPPdka+9wE53JPkV712ZJ4uA8ZZZZ+WTBCsIJ2MiSmEGCTBR8k4WBoh1z3JOolYFGZ+M
McC6+ocrAF/IzsCeBcf6lga4BYq8cFahPZ9hohRan3IQsk2ZWjrOUB8M7LYLkhdUpqDL1i5G6hh9
BePYiHjn4EuxQ6BOGU/TJFHywqo3jIqgDLvYN25c7w2vpDSn+7XTxkhdIl/hJS1QkvmVx8Rkfi5m
vSG/DOtJrVyOKpTQKEDdquJz1cyjo3kXguYSXm0ZntBQ/OFbycAw+0zRIE++tJCvpvknc3jr6Ph9
AO2oxhCYqGxdSyyRI2dPf06ENUvJ8UTP1ToihWs7ZDkCDE18o6YYP8IZl+4VmYQt2DPAgRGsrAGr
MWrwDCkVOk/XC3/j2jV2zC3LfQZFctWz3CzVqMH07PXyFptTsMMye3RST13NqLYoVsvktQ25RbTm
UMgsPSEujDedcvWL5tDmcGsvPZgOKl5Z9GcTFziWVJNQlyKGbDMeEjeOP9sZ4DwmrUOMgaCrgd4B
OzpaDsNvfz18QAS+TotYeyduYIBRdXBHREHwY632DbXvkYabt/OywdlGevO7C7vsHqVDdcmF7iwa
02wvKBjlemzM6GT1ybjrjO6z6Oh8dD1m4cEZVhnGzNG31bvKPyKJZDcwOWPUfVpQn0DATLtLY7Xz
dEUrttg1uqtrewc/FOeICJWr70ttP+ZuTaBIuNB9k9oBataFWoqJ3MSpQ/S5hv+t7jZZ0c5v6Dyq
NDGmaYQp0P+3v0rYQqe4hxrVBEF/qOeLpIO2bDvDWkMzYQd1KrFj2Ja9TNC5dw4HDrKBKBVNHzRT
asAYAo25j8jHWGm0C35p3Q7ETn6kV1NtM8uflsGIWokeP0rrLDtL3oX3rPcBmvr+cGBQa/yZ+Ps/
/hbKrP4e5/2fHv7Pl/8fA8D/Q7W3+tn8/G/feROhaCe//F//+F/5V1HXP/8WAP7v+d/inw7NHmzv
uvQci1BRIpL7b9X86x/in9IwdI9wcMczPNM1/or/lsY/sUA5QudHDkufQRQv8r8m/Nc/+JGkkJz/
IsHzwrD+n+K/5Rwp+7fyzjYcYUjTgRwgdHQIfy/vDGyPjQQOgvPmhI6zOOegLGACmHILtIxOvAK+
Wkc58F0dhgxC32KPwsJB9nf3GSx2zI92sTLWmmUfpIVPzq/QbdZw/pimsDSk2nqUZFIEwdHVqvKo
9+3GCzhxyB7tWMnB3Mz6Ge3ISj/MR1D04ecoZmELJoo8T3owOTixZnr9A6TqLzLc4urf2DuT7UiR
Ntu+Sq2a818wMMCm7uB4J7l6KWLCUkgh+r7n6WuTNajmju78TjMyMiV3MPuac/aRb7i1H8M6x6Zh
4h/OFUAGNzm2NFrV1gzjPQ0nmaK0Af9UbQ0ze5fvFpsmCo2gpKPedgKA874YK3FrBjp9t7414KS+
PI5bSx7Sm1MxavuGbn3aunbbGO7xoDDQhbJc4ait6PDl1uqPW9OfNQxQBX1Fuw0E1DYaIOCjD/jY
J89mbpBtA4SQScLCRCEjtjuwgK8eZ3d5ysmxYTF3NZlCgNekq5o276CtXZCZBmH+mte6fh+t0E4L
g11FKAcs2N/zNuUgltZr5wguSApZc4uyxIkKxNi6GLp5bPHlM50aCMQh+rEPuzOfSbZn7Bz5tHFv
ifvSwv/30DOkOzbYgYNOnrQvQsPW6sF4xRTzE8LbKSeIg006YPRf5mEPZetnAM82p0t1apUGmHmY
0VoLSdqgMx1VJfCTrhgqHIPUPJL/zutIU/3Pe/b/j6OXpeZg+aqGEvjZ09+IS/6/Hy9bl/Z//jml
o7/V/30eDdDCk/9xHm1/4e/nP8eO8y+Dd14oAZNKl7bNn/zngaT+JU2pdGVL4XAu2br6938rkTBs
p476l244ulRbh+0YriP/60Cy/2VyxFlMtE16cEc3/18OJFrv/9Uo68LU6eANk6WhhKTtcCz+9zY+
jZI+dtcZ8TIbix0xEcWhHuEfaQVYgxDTEZRO35XvAhIigADMTQvwEjlfwpFdtW3bxyqvmgDXjY3T
w2TQ2P02i9gKrDrZm7lbnuHP7BwHFlXNNAnkC7A7WruTFYU3gM1P/ZBgEZLibZD5iw7NDtI3QQax
TZ3ao46eyuEA4p/5dILryEweR5Zp87ogZBDC3WcJzvto+gzdHtoAa4kdHt3frlbj+phIyb24uiEf
mMPYIN3I6BkoreeihhbYljKYs1ct7Nt9ExkHUQ3vebFiuxjVD2YUKA521J/66lZaOOTs0rh3sU6Q
EqVOMoGKpsyW3K8aEsRiqXpXOn18nPUqIa74HBuDyezhtfNrw02eJjw8pbpBr24PNSQOSMoxU6PG
p0dt7rp6fcr15Y7so/tZFm9F2SAJiLIPIybfzOw/LHtqkH4vG5uE8wbgAkQQEpUM1NxJa2/ZGs8z
J7nnLISFZYh1izD8g95RUURizKwd1Cmm23i9PpAPFTMlIh/A61scFpBxw71kLe7ZE6QxLCfEDYgV
0VBcnURP3HzOAsQYGG4lbHNT5aweA34dusYUXfsiDKwFpilosgx60AY2dZfHUS8MJoTrNcGuiEj5
u8xxkcpe+6EOJpJs3i43Gh82e4qVpFkJ+NrZ4gMAAJgWlV9Jktp47YvUo0z0pBpmVOwcpG3LzjLX
EJ2Z87kB3bkbyVY9IWB9NYty8IB7DOjojaPRIShUpgKSA1dpN9pYSMau045c9scWwk4rK6plDWHl
gopHxKeq5+J02bXtnBRgIYJEhHKDIsc6Tl/mUD1hKX9y4p5tOjtD2+X3GRFDwoeMAJqq0ZH7WgNT
5KCT3I2R88huRx2gt51hAJFfQYGzczRkvfAOlLfkrZcW5QYIcnGH2tnfUCi69QhESBcnlq+RCx6U
Sb3vNzxCn235w/z2u7Yf2XpY7YPOgPFAmwHUMstHMgTUbya4/Z7r1HhVa/oeE1iwR0Zv+OpKWCqO
YRejVmrOjTfPLY0WOWYnfGLU8BHwAcWYsknEuM/wunnISdmLC7FiViXwasrVrzjRuv2wGVezSntS
VgFtxCYEXrZZdeDFAdXXpN5o1jDq0pYfaIwOhT4r8gNI+IFLAUMaotE/CRTNzBKPqiVOu5g3p3tZ
bNiron8cBpxSBhFxvZF3XpuYX4JANv5H4xGmcXZcwYWkRb1nNGmzTZ2Lh2rSaGTDCUJJjldrwJlV
6cTKdD3hAqrurZ0m8s5n7LarNaBo3RRWgchY8jU9CtYipnepn+a1jd9tVtcpX59nFyiYWz3BUIuS
m61ruVMr4JsGZSDf1X2UWcc5csCXDLINNHcGR1IiiAlHui+0V8xPMtOnuAlsGQl2wIw9GtcZmOOY
YC5APXa58RkriqnULL7zhD6m7AkgmCGX81VowjPVOVUako4QLmmKry12mT3No35b2uZpbFxzr8cQ
MWn27pr0vTXrIGvTlMl4/G3a8WVsesQfNY8rmR07Kcd6SwN6ERow/pqjYcfmuN+D5b43oMYfhp7Z
08bXK1WWsPBJ36wK1RMVT7FzKSV3gC8+w7TPz2LZCxJKhmaq7xMhcbJA7iU04MAvCTGlM27pfFC0
q96sgek1WlSnipVSwLXwnmfC3I0E14awHT1wlp9DCCItZCCIfzh6J3PnbDCG2OOyf5qHCgGFESVX
stBCWQOZrS+lLmB/s3hahzY5dAhAvKpRMDhrQg+LaBBnyM8X3cVPpnNIu6hIdn2dbgJQqi26zE0M
Q/haj0Keoc7RKRES2zABQqc2d2gm343KYd9IPc67BsLNhnyEiJP0CR8Sfoj1GQdi2xt37OfgkZPJ
fWcUt9Ym/VNzSxJkDBvVPmt+DQ2NHrKax36+FzLv3hL7XcIhtXLMFaCwiSTosyDJVX/ol+gKBiIh
oAOSwVQSWGXKp2psfvSGhMSkh72R5TqCvzJn+YA5bNb+EB2/eNFmWk2pe2tqwVZ2PEhqeEiHf56s
/Ay0+ix0Vjllu9ywqUaekOnNxqJGHvQxRGcXOaF8RiXqZgg4+hSD3yJYo0ln9vFvAQ2pc7VXJVNE
DoZdWM/AUXNmyxgfgABomG2p5g+KwWf/G5IzdN/FQZfWRWxuzeLG6wAjMjR/epSSe9YEv+IMOv+W
UhF19WPSrr7R4EZQG0Y5AuRB4ROgoydwJjJd5mXc3HKjyo3jR5JY+OrHdiJ0Q7IZxHlINq25S9K4
ONWrHrOawpHBIdiEqbsrB/0S17+mYT7hakNGr6mAmJBdN7jKcwZz8IZVgFcB6sWs4lWHQ3JISp6C
OEme4qpMzwssngNbgWEfJgELRQIxkxphJlhTxEkwSzuCaplFEg1nIc6JmpRVWOUZxfBqEWV8MOMs
sBH1m7LTaXHo67JoaFjAEURi1Vgbomw+L5a80pm+UmVlWvq+hMinJr6BmDqi1uEtxSzWdV1+mjIH
zhcOn06HnLF0r7PrdMfZ0gABOac2cU85WpgwaT7HWFy7kqAABzthXxnvSGSVLwmhRHPmnuqxd/xs
ZoRVlfdm3UPP7I0LlBTSalD7thKZCbB3MrOtkDOJMMP9KAa2VAhcBDATNqHCG1OiKHHALFUeHTFU
HcaJ8LUGxH2fuNnOXJwA1AkO+dQVh5mcGdQhdE4GmowoB4OATeykjcytOsDBLXuzY+i4b/q7a+fJ
cYRzdCSdCLk2fM810a8yQmafTNEbErzhkBY58GOAVdQw0FejLU0uTd6JQvW6aMl3MTrPo4bin3wD
ZqKksYpxfGYqxOjQhHyPZdmfoNzusvEhARmwH8TMl8Omfp0Kl7gkE5VoU2MRn5YFNWkkfcuIGWby
gC2iX8/AxzV/kpiOCd/Qr5M16NdiTu2jiWr/rhTphexm6JxruIdnh20pImNarLlDugZsaPjtYwBE
/T6aC3G0LFyWRdrZ3sjxQBOh3TXdghsfLYzNuBqtC6tnWPAKUWoGhomBm1VGb32pv/ZYk4soOs/s
AMEKkw+2CRUtQkjNvj7BAwUqhas3L22JAAHN+lLVLxUTzEvdgvyH50WYkzIQgHAGe7T4Ze3ogWar
NxVN33Ajr3DrxwNz4GCcFRA4G9g7YYEmJBIQvo3trvfo2Q3CHbqbphcBmvxDEYR8Obcu7G6RBrh9
boos6Lwk6vJTBws4qt1rW9XDzmZ8gN/9s+j18Oh04bOI0RKSDe1VWHUXPZRoI+W7riUo3obyQTJd
2cvaqDxzXSk2mAGG+RG93nsFLp/qNIRM1BKqaeljoKL54CAHu1nMNnho0XpgVksQu7mko3smSh28
fzHxbrMB1VEZHG9FMR9dK1lQV11KLndQjg4oAE6OUOPyJ19BnHMdcSRJqj01mWnopZdZ6F+ytCWx
M+V4nBS6zD6GbuY67VdmwaXT1nW6sThD4QNcM+WPiilqjpAL6yCNL4tubgWxZhKICzfCsquztQ1U
Ujb/TFkwrg1HjcUDmm0ic/SeDw2RvN9RIIOlYgc2jfFHpZ/swi0PfUecjlW2P6ncGHn9nJ0c+Cu+
NYsfieFs57DaB3KZXe2Iow9aC+fygoqMoQbCECB7mVX6o7N8IDnCF+CGgEurGxibIUjS9QWuuUty
E+yyZEnP/fYpqDg5G0noXDKrCqKyPEyN+dVr8qUQxNeEBT8v0/p3K+3/ZA23IXAtE8TW0SzCn63O
xqj0k6Pg56yBbSmZZnhVLIiCVMfBDAFUWgLpp5s+rYReHcWEz1VDYot3BAbQhGcztM/OEiFbqkc6
NuN5SabSL6wOvh9W50wjIpwVbxOdUvoD2+E0N2vz3ikuzYISyy2u5PYCw4j7Kx9ndXERTBet4FMy
rU+NDtmH3HJyUhxC3WTdRBE9mUC1CJljbddNn65af0hUDdhkIwBvq82FCi0PRiEXL1JtWq1835jU
g0y84Y52AO5tjRFQg+DYjNff+chm2dJyn+jE8wBKMpvSBjKOS6ZSzVvWhq9aZ2V+P8GH0DCaDag7
WpSY/YaUGA21L83mqaP08aK+vsWxCR0ONTt+CK5gPFQ7/ZcJ8YN/jXilEVoXDmD5d54W/r8FRGXJ
Pp+lqrN4xFfDNK1RowFx608weYb9UrMXNtR0kbS1UTeMh9Kp8TuX62mO0u9WFyuxdqSPzQ6YUWPR
PlwZ3/J04ChtLa4iMreKsaEt6h9bE9RT6FrXrLLvI9DNN4x8XmjooA84MPbuC6ehQqMDAXVZMXnA
ctP8LEKCzsjXm8bpNdyYfV2HBhHxOc1b26IoXeiK2Rhll9aWli+G+ZssvyqwR4EBXGaXou6xCGI3
76jwb834QhQsS+dUe5l4oHxrA6dZ5vw1OO69ZhkPXWvt5P069PPZ1Bj+5ziar8JJOEHD6QnR0qvb
V194EMEGNZwpA8cZMAVNXxO/lS0GCF4et3C/Kge1oszJFwEypnXDG2VMtmsElYMkdMezt5mhidJi
Z7FN4YJ3T1NaYvhe59uAx6pKsKm5lvmp0WaYYjrKuD6mFqjhEJ5+S2Y12I9kpzkLqfOag6cYOiJs
xbOp41hHYAgpPgrTy0aRI8gYVG0Iwx2H2FFjtjyLsj5HgNwC1Kwb5Za4u9YUQ0Dd9myHqt+HXcPA
wNTIPs5+GageT0NN7meavGgQ8Y5Rbz4TSbCDhAV0AUO73+ekfXBKHLW5A5lQG3fxfHXmgkCtu9RB
vVqR6OTrtbomMzLyqXWMQ3Jew56VqdU/Nslq3OGWOtQujWME7ZWDLrsDSQGuie+c6RE88e8IcRsi
BrQmsfATVzvasQYUzkBSY5FZ4Zfbl2InLpjR3N0Oa2p4N0PFTDmTwUpG1zzVd3rdXhDC39Jq03pm
DtS1BlQx2wIuyng5REpH2gj615/m2C+puA4xatq1Nq+WDaY1FW8KtzKi9zBowQbsRngd1CTqSi9y
6vgGDjZao01vtEqk49DmGloJhsoCLTWiTB/ZVnQeiMaIG2RO5BZQcnPf7QQd3qhTlORz6KF6hNsy
tR/rTIhHTU7EkSToHHr5aXaRMW90qPAOeNlPB9fG0nNQfRHKPiAaAfy2+3wZ72TSnPJxvi+m7dS3
VnDofU0vlYYf8JuQdoXhsh+n5WSi7DkhLbzktvoc8uFu7ZYOhcV8HnJ+5E3pw7gTpVL7XpyqUNtM
qO5fmN67Oolq36LRg6HE0KWwFGhOcp9VxvgPxOGFmHaWkVV6dkmZ3DtlguehE0fa+9dhvadfPHYs
ATySL7nHMYShVj93HFcekUTFYW2b20QBjFyKStgxZuHLiAwT6N3IetKZsRq/WshlrsVoWGVpPPWu
w0AuZwOQidmLE1bRWWY8l48pEgkQC+lvRaBHrOmPVenKoyJKitvEhRAG+W1LzwkXYtppEjuvnOFj
t21+meIMr4HD96TsTylPrDR/u0N8LMvh1aYNoVJLUGXiTSlIclzJdsC+7QFa2sj/xD0ZWM0RPtMd
mt8FjRS9SbL2H8yLkl1LPIqezmd+PEhb1Qr6x6Urnv+4ywTTEU6t7OUW9GpUNFpgoHMBn4OTN7ah
22jOnabJaWfJ7MbzqrzCDSp7sPcx0uag09KPpYt/FtYjEOHz7yJM3gcdy4105Y9mOWeN8ducGh+Z
yigi17DddaDKdrNSoTfXrkPrGcqDNfSXIl/XXZFc3LqfCVtt7scYon9jQbdBqB8HBW4K7JHFRR+i
hEkeqvloRqS0Rhs5mp6pxuCnUx2vc3mItBzNrjRZcLN7px4Es9obaHSd6EakK4ObBmMceW5AtWMd
U75L8PEWixPlLIpc/TNlNQPmjUcyI0KuJYBcF5DEQDdPFQdAa+VIa8EA5q649NlA+OkCAnULqpYr
TLpRPeawdM+Wmr6yB5GX5QfU8L0dP5mMoyAL6+RVQjVAF+JT32enYQnfrImTQbjWSSuzZR+5K3Yj
HQBOF9WrX3YI3+vuPTLSR1vhXphcl/R5aZ+mmHkzF11xGUF+MuWruLXy8hxK9RunCXHtwxcRY29i
DMOzhv+c2V5jbK+nHX87Tvk8ausfHKuFZ6Mhhtl0JrOqsa86WttgabRwZ0o0KVT44JuQM8OtizTx
UbNYrICJ88izONs8DqaLL1uMCPNmDWeybK8Oo1Yt5Zgjt7YkmZi4wLjG9otkax9CNAdZceItJgtT
c3/x48CdQw0qjCqoQgp1jEi+YxnQR+xvMmi0uIOMqBnM/oZkYCoh2U5N06WP+PlMEBqGRWSD3vA0
Z1X9tVYcSInokYVPXJzG8p1Fa41m13wyItvaWfXw0xRUk5MAkZg4MpjK5azPaxMYo06G/Fqy93Ql
/0UMprPUXuIVooyTXfotXdMt1PcCV2N0cZg000ipGM7HJOMQcGIdyVXbijNvOTiWyvpwGS/cK2iW
fYKYn4nO4EP3gJtBcoUcEYQNjdf1Nmk+VflYZNOvuW1+28zoARUM4PmmKYB2UR432fCaPIyAozmp
wvs0TF8j+MyYBGPP5IdgBv4RDeSrOe4fp1l+RTOBnUUWvmb229jjKEh0MqXI9bwWffLYDSZEGKEz
jVQlUA+SFBjnomblNKbI422dxJ+2/htCh0Gdx66A1IBtcoIwLH5NB9TAYsqQQra/hlgM+1XAfSi2
cGUTTnw0ThGjC+Ox7vXvhnl9YQmDDCzEe2mAoem6jPpT3IaHOazeO4s0UlQg+h5MkTcb0HKrNjpt
69mmnLgcStCoG+KEi3e6WHwaL1ZOtHghc5Nv58yM+YW4on0+LGQqpailIGn9LmZJ/+AoePiKzoaA
j8lU62WZwjPXKSfDtqfNEhwcGbnVS/tOiI9xbhXlrSGSR8i1jzLLTmG5fb/gfTn8Zvhe+bp3V1hM
wibdBxAZxognURB/FHKcAFQoANBDHR3ko/s8V/Asma59uoAWUez+lulyKTh0AMsHEvCZKjeStXqe
mhqai/mQGxPGUbp/KlHUT0HG6IaESfg9dnNPBihsYQgQ+3htfvItjnQieUuZNKTMXU7SaC/opuBY
q1uViT+2tr5MeosfyegPhJ8cZCcj0nFs4Jj3U8XxkBWBtozVc18SRzymEVyP6D4HcJUXTF4iBh56
8ZO7kPCYJ1yTXmwovSa/EitH8mp/dOtCvzkrfJOReMJogq+VdWZ3TLk/BNOU51KAsWOyFpiLr5F7
f9ZMEvMAvajTom62NUyw55CNWig9n4aK+VREcdMw+N2NO4PJwKXb9Nw45rlKVpdB5vKQsv6bVN+c
Mr14hcbiPLml9dTKKPJz0T+AuaSrTjSy5YjQDHCv3asidhisO7+EPg93bWUEcBbuyhLVD5FxEdbC
9NcE27aRAQdL5Ol5ZV4KKA2STJN/nM2hZBBijyzoOz6MbtCPYA+eSZMv9qqVN6cmG6QS1nWwhoe5
G2xfic7vuybzw0KlQfSLiT8xDRUkQFZ2BHTNf2Kr+akMoe+Gbj5iXn53W8iGtfnXLceDckt+/sYg
0WOI76M0J7FiTU/smozrOve/nA6t4VQQihLNv1c3vK4OWRKaVt9g0RyZaRhMPNnatRapUIZYjm6c
Vfu+mm8dERW7Qk5BbZSjX6SSyJome5lLFT/UM0fMzI1+ZKit6zj0LQa6T402s6qpPKkDfiWwN6Jp
YwFrK38gkdPr4lb6cRJ67EYtlwF4nkewo5XlYwgC8VRv61XzOOkyYuv0auX/RHoe8Vv/1ULnpC0m
cta9JVlxBLo+4ZI3qanq/EM7mQ1GNvRo0lvdgfntCBig4Xkd2Xb9eRa25Vy0jFquMqdzmaORKNd4
VxNMQW1kKe5JDM4aJeXE9eZxGT2AXkVyElXmr3S4OkPky3goHutiKgne4e9GLH5NTOp76cZ3zmI/
5YPW+lUfcXH3NarjBjtS1jOXxJ9LUtun0hdxtEdyjPJKMb4DNWsVI0xky3oNUZoymkndo1VgYG1i
UvBMW3yZjTb6Sb6IQItQDerO3N0QyLHeS1IvL+D7KoM4rbTrJp8Rsj+2NfmqO+zj+DVsNrTr1Iwn
U2afivrdKNrAMNSMBIeebSSKVtoJM5hm2zKk74LROuy2mMR0eOucKw45kPrXUjlBTWAOWegmeXOV
vDYyAfCLbeMg0+qu4FM8WYl57KVqdq3iN+GuInqNlFcePM7ATD/GlWEdLRb1A5LBpgmTe1Dup8QN
XwzpvsuouRptzQhYpDf2Z+QxbAgSqd8XSNOv7TydOfNbzx0BQzKu/SztSV5tq7yrrPhGSCu/vbFB
XieSjHqL4j6ELaPwr8oIToPLMF3rrrSXCTmOjEAAmP+aDJ7gdhBcyBlJBFn+ybvjeAIcdjQZ5iP6
gm/sr4JntbzF/FgVz38iRHsuh5U33L6quINmpMHAQv87FUypTFYEgI2+SgKYfGI8OJimiGmBkTyj
04D3pmIeswHYBEIwbh6nO8ncgrqhF6AXMB/lT6wr3lVPsks8M3JzyBdjicbYuyEleRdr0A/rkmFt
XFTFPmSbRIdMmcQtDbW2zYTPJlo/cOgfUZZdRTd3jwXuVPUIcF9F4wsOX2aMWfqbd4F8Vid51jY/
4ooBIJjloyax/kueUag17k4XCxfXqL+PLva7bmYYGrE9sEBt0z1UJDD2nf1IGYJQ0jjgL/3AWsMw
U1GeLeZ6oKh2brYSH+wSld8DDjHz5ImUWXIFBzzDDRa4c7nop3+0zdC+cprWmniDODQfFGJJd9Z+
tYpzomVrtReljsipix91JtgPyUSxlxmIoRJepX0S/yTT+rsPUZJMrvnbFsWAK03bUpvLTwAs0l/n
lq3RilKCiUh32oKyZz5eFGhfq0JXlqvxmmhI4NlQ7pK4Nj8UT0Zn5W8xptR9ooD7JkjE/Sixcs5f
T7NcVvLAY4jY2cI+CbYtygRQTBz9MqvT4DKq6NKz7d4QUjEyruPIi0mOKbTmu9ziUvCAQxeyMNxV
Y8VIL56XQ2hjyMo0koSqOLwK7i7cgr6TMBnQWU3nVR1fXKoYZXWhn7X0ziHBv7RFM1XXEvnO3HtW
SuPpNDZx8L+yzNFPeWOmwZDVz22osd4up3CvD2qX1fSeMTOzXdOFIWmFy4uZGsaen6/IN11f9QU+
6aWMqWSpdPCOp1QnFuTf/ar0586myu4Ivx4TKAZFC06KFCFyHAvmebqUxdm1q9arZ3bgea+9Yg0x
D81k+/OSQ8IHDeijT9nyjcyw/+6KzTwNJi+eKKxwNSd+VoB8aMhp94BxMDdy255NZX4Ks9oOBEQQ
TwasMDlV0l5HUpI8L80AszPtMIPF4shVKMfC11s78yyctYt8HIhqObZtxpVDxu6efEhrTyG3BqTW
rKDqIAHlUbQeDMwrREsawWxoGGyLGkx8+TXPaOBsbVH7yKqpe4eo9WPJSnwptXMGovtQuchsTLTH
zJSZPMYpzXVZ1l+qSKQXWyORUpugCLAk82TrYCBZ2HXGZnvfdo9Z7FmhRQXsFDyfpDZ3xDfWEUqE
0DLeJ4jluxo9wiEh4BwC5FKSrvy3h/9xNlbSbUfIKyvP5FytjxUrnt3US+NuzpZH1SORHC/xnF8o
gREQJPZTosy/Y5i57LGMs+jPsCRrciy1HmYvOgQs+rTreVTc3NL5RtAzH0gHSDRcFBoqdrfGZFcu
vXVohhMePPfcC0bGRO2MLOhUjYIGw31nRLdFhPGpKQbSY6iK5pjyZuCVTDXm/0CMPOEwb9h0hfW2
II9qZ7cyZOoKuPZds/xRm0HVyJc7YrxngPh4JkvtC1cIVGmTyitGN0agGtAIDCD/UNL1U23xpKmY
z57YGojMsqSy5Uwusb93TUheNGm6/XQ3sSjzFOQPntnlTxTO76PTj75QxTGu68Gv0pH4M6EPPum0
Yhfn5kBIugGNvaOw6apHWLUz87vqvEorCeZ804yMCHXqFKjDWHFMzQWUXO0AVa7z2Q5F+8js3mNu
A4+8NLacppk+wlffL5pVP8uVAXAWzcw5mC/PPAXZFnvFFtNM0Nj2k/0RFWw587pFA7CmOOxoauoS
5UwkBhyDw6dic+O1OYR/Nl7FSUXUVR3E3UUlMKamuvQbwUz7SeF8eK6aV3xnVwyIV2tIV79GTxbV
N6jRMhi04YeZFTDSsGYabFJoZ6k4pAv+rdYS3PTTKyH3TIpQfDSsRWCGUrq4bM/TbOHLyWgh4vhD
2LLFf8CND2tU6gxpeokPiA6/vwAah0TwZuQhxnqdwtqdecRTIoVO6CPOTlCupMmmSGJ3HcQQZvju
U2e3T/jNLmjqCeTlbvXh4EFq+utwTh2aWCMPqlV3qmJAaaOtiqP6cephePQGkx46BSYsVfqgQm05
GKz79onDVtBkC6lVFlFFGrFo7FVzT988hPXiR+gmPKbFrddi1IDpn6aALnXLuBO2BleCFn1c08hX
CV8zQr8gccTjmEwtEwwycoi0ACyYkU3ZXLJhvYtaElOXIXfOMpbETS/5E4JaUrKa9TMR5RLg7iJJ
p7jG8yTv0Rji0J3AiunP4E4ncrTqE7rKfjfYKWm7JtOYNl2xk2vWdtXh7uXgWzTq6rDHVN/r58zq
ccRRPqCo2NaU6ei7wDd3Hf2VUxDjVG+vkEV0Kn55uJphnPxRhfMGP73eaaFL3aLBYIny57qOfpYB
sEBVjMJPjdoh6hsVCV+sG4rpNyqtL01rP62GD1kvwUxEGenKCO0+dURfsxWbvoA6LWv5tzOz3psr
0e21MH/swjIJNnxNxn3PJN+6I6C2shiiUvIajOU0NqlVsxzalOy+Gc4nrneFn6Q5j7hibmGeVDvb
5csnPSBfiqdlJB9RYYuf0j+z1RFYlSQvdYculHoVvkw4eqY9nhsZvyXwRy9Zeg//h7LXTkcvN8KD
SGG/CtYq4Bsww0/6SNVGEKuPyOG3LMhUp/yDSLUJzE0Gy6GNXI4oKRT4TLvqBMKR1XLz2vWraOjf
y0I+Dy2gisjB9+8mrGPNSfmZgcxlGNpzVBxsvEn3Y2ij8aSFCGLN8TthEtiR8R24RiwgKcA0I0Lh
nOqPbcK3yQqaGVEdOUAju0sjNGRv/JBeSE6Fx3KA2xfjEYoItrpM7aNDmlgnlrlDkNpLdhm4/eBu
5jwrg8lzAK+dPE7OEZ1/tqKF1SkhPWnp2LD7TzxH9xiQmcOX5lHYY+SPNqM9ayqhFFjRK3ZCvI0k
HVV1ME4J+qEB+NMCbgmOmnFNS5ghNobQ1uVvJckWG2SK+yE1PQyViD1785fd5GeJBhjp19ei65qv
F3Ogl1Z4BsHtOfbBioLG7p8Z3ZbvwmCOjMoSEkN36rLhGbHjQbhhgbgJmtEImSTO1m+VzA+Efn83
TsbuQdfj0+xcas7dO5ozzfJyfQtmb0qd+mC6S2uHpz6mSwRtuDNAoYBmK96nxD7zW7Apdy2J+pIt
dJ9d3bbeUROMHluTmybYrxlWcu1cli3ulsSel8cwSv8Q10fiLEniZbVQnadGA4WTvDZB7mztqFMy
MficCekYy5j4t54+Y98yEfI6q5n9fGsWSNOkVGWXZLdz51ct8mRgf8zIq/xRIDFbY5iQzlIfF96H
o+EuHB/YJHvzfqxpvdFtbEst5zNrK2qwFb0CS1566UL/Y1MoaSV8Nw3iUK2STwakExyJp5y5M7Qe
+9CvsYs3yjlicDN9jbQ8yhQA96sNc1RXF3eJgdMW7oNTi7ulmXm2Dau5rlrqL/IuzNeHJq9jApQN
EyktfTVyBtyWUXzuYnOAYLe85i5+iJEajQtXZATGblKJxPmswS3sECSfJ+beAem/kqYSq0VXs6ft
7eoqFgsEYNNlPnETczT/GpP1OYdMGkgDuTcZHDtDm8ZDz52OU8sOHMMqfMS1uw5b/t22ZnWqbm8j
F1lXyu55u85IVhhe6m0bSQzKbjLSdmPPPEIqZeTDCJrVQ3IJVazdY1bUjuaIoE/mf3qCOD1pk2o7
K8JQY8q4vbCAItWyXz1CJng5Ucq11Dmq1I9aOz4WyvnZ/iBP0/mYjcPfWRANE5HWd47F9KZW1CFr
Enl9mQHJybkw6gwpE+83QSNcGi68n8r8i5R2JeR0RjDjfKYGJQLz6vLE9hERnZX3nr2pgtxY3TMf
3+dElOwAXKOtZ/Vot8AU18C0k/HDSGvyUTOk8TypJNsY164C+tkX1n+wdx7LsSNpln6VstkjDVos
ZhNaMIJBTd4NjCIv4FAOOOBQTz8fsqrGqmtsuq33vclF5s1LMgi4/+Kc70yrHArLMikrmGw5FyH5
OUIWGaBGDCIHWAu1NZhHqkIdm69iHINV09B/JWMF0JNYGdT2LhBK3hZRJxc4acVusNznWKBwnZPE
WbeufWa6jgWxsx1mC94up2ymvmyvdUJ8DUqPmBv/lI/QQUP/KVEmoEv/OnUsB+KsIQw20McUcekB
7Qc/XAlXR7qmtQHeAl/XD1BRFj/CWkzM+bFbAFXeX3DscdyH1QHHul7lEXRbTBU4/wLrMAI02ztZ
h/Ox5qBoskONVnEtEj2s+ordBHU5B0QDHMFsz5Ol7UNA9lLmEX7rUICuUgWzMmUXNUawglXfPXkj
VPcJ/f/O8SZ+JzgDZKOyfdv3b2iwDgkNHOAPjohJMbe1Nuw2LeM7r3zCZG18szCaH2J+Oo/0X4Mp
MgmEJqu8MPq0Y9Pe1EbPJWCV7aklTwqSKinfSC12nX2VeZDc8fg+QHWy6ePJ5vSmaCeHavGQskFm
t/AdR8wi6cWjtfL95kI5ixQiwyABuRsHV8Z2BgszfzRMoAC5RNGzgGMj803kg9uXv7oOBpCXVGzy
jQfNb3CD7HOG0RpPG951G/qbKOhsA1DpUdjLbRKVLtdmjHKkPAoHDZkKjmXc11dd9jV2ECPdY+3k
LA+I5/ZlRztWPHKJYSv3++2U1Ed/rk9pQOjHmL0r2xoQ7YRcZQ3J6CCnOFsz09/YRffaEXTDLopV
XeCPO8nWBDwfbD3PfoDGjgWhf4WgbrxpNFOQ5S7OxAp1KaQZvftvepEHzOo4RvrOheWAcMO2D+wr
ypVqAe3GYHTaweGG85sP+owfsq1ITg5Qypr2S1yxhBZk/yJBmTeRxtxF8Uj+qkKmbbl1hyp8BlsY
yekwJMgHwXqTZFqJBRAGejgujZNT5QED0OipMrDh182Rvg7auBp+EDwjCNNb0O6fE2nSJfnbO3uy
cbfkw3lwvFttYA8LGO5O9rODfgbb32hdg47KMMCwQ1VFvHk8d4iXFokPqdo3hfJ4bRe8Sz4TjxII
ddIhu0yy4VeXK85SBwUXOt+VwaotdgxykOrGPo62xxQAgP5WV+2TWek35X3nacr4IgFHIIvPPCQP
l8jIPSjvOxFF6iQWCE6XTBdrTL7IaLiLZZpv6RS+yrDm8TH00W/HfM+GCM5zVJSkODGrmXOuTakI
2snBmLEr4ygofftD96hlYyTxPnApzpJfpCmxSsNpgHoPwS2w5RSVdoyOFFKT32wcJv67urPB4L4A
5i2ofFPFKPo6dERa4/S4WqBvd7oK/8wGTW49HFcCqpHBpHZUbDpDnf2B1RcL+G7jyB9jqioavlrA
xAf/C1eSEKaCdNSpcKeNGGOggU59YDXkqfaVask+cAaCSQwR13M9O6oFeGfVBrdcQa+ORT5Bkqmt
+dnWi9/IWUBVgw0PUfTfDLG8bZHimiGSl25MfbL/NlHzfxZz4T8MFcEX/UyitmC0q3X+NRuEPbFv
+fDGBzN17SPDb2wxXLZcKWeesPqe4ekrAJZ327bvRdh8iLLJn3JIIauJd2zf5ixFrbdkwIIVC9qk
ONzZdUqgoYjUbmEUbKKJrUfcgvSicUhpW4XwLwHZieQ4lQ2p47LfeFzcsVceG6YMG5lkhxyR+DgA
6p3zoNp6zCk33RylB/qzCqfoMh1DgIpUrLsaJQWZZU5o0RYYeBk7Yt84o6a/CRLYBazjrL4l5jyA
OVX4fLpkwrIhQPqOa2Tct8uII5o7qCSTQySHy2EqCxthn4tvtdLogMegDTa0wjDhvC+/cP2tUUEE
GVKWZE2E/8ryzO5YGdVF5EzOc9elV2w8mlEyZpAtMAhr5p9YOZCzIUdHRmTura64dyGJshQ0FRkC
8EEWMP+M12eKt2Xa7l1ieWAEKGvlD1V9mFmJl4adnJ0R31JlabkbJok06ctOMd63WjAN8GAjelmp
127NONmxqmsSw0D3cnRSOriTo0NiZcYSt4+xwibNvi9p7tMoyxl7qeg4DNOOvSZv09gXW6/OfocG
esReewRtzcTFuTyqgwjuOxW8NXZQbxu/ETvw5XR2LQ9OlmWvcYI3yh/FE3cK/wb1fqcNyMwjWQ9A
g5hm+sG6q0nNbUllce4tBkzrxfhDTE15AE2QA257CptwRpFQ/ng8pF5YFJvKghY/3k+TVdwSkFpV
bCMos7KNLcQtMAePfib6BXrtGkWpv+IoYFuiXy1f3cbCbE9JgGMgMetvV2AqyeLgKTZIXiPcZmsO
prOOZgLBxtjApgHTYwVileRL0/sB17IZBiYFU8P14poln5hBAhTxEuUl+HG9eqc6f1wXrGD2C39s
duML19gMAOYUu4gMC1CCeC0Q8prmXdSwiqWJazg0SMX1c3Wqo/SUgxfcIhNFbBzljNX1QB6GN344
YYGXaMH0pxIVezeN1qHwwJ9XVUTE1I9pIFtNenbRgN2qx8HiqtYN5XxOrHYX9TdNztmhmuBaoTgq
Wbo+m/NRFcFD6ZCXHOf+OgMHlQGwAD0ttwJoE8unJf8FqeOhywaDq4tEn3iU013Ssw8k4djEqggL
Telp25ga53fSNGfLIHNn2aeSwySpEqv0EMUV+B5wB5Hs7gq2swd7ir+TzF+jl2Kp6ow/SbMEVWC3
podGLe6Pi7pdoao3g6Ta5eDHSaPxWIr1/UV5RQKAl62N1QNjDBvzYlvjhQL8JVHiVhOisjaZUsFd
CRYfCbHKpZa3RoBM6EJUAT4Uld4OQPUB1jenzYTx2kcqhomLGmpE1jCqKL2jR6NCTYhI6mo3IFRO
HrikmvX/mJr/oiX8F6ZmGzTC/9/UvPqTDF9d/qsLevkf/m5q9v/Afwyiw7fDyPRhIvzD0mz/4bmu
5UNfsBdXLUad/2tp9qw/PNNzUbF64UK2CvnL6Jb/4XZm3xiAXjBt2/XNyP3vWJpxTf8rYcEkw8CP
PDfy7NDzsUj/G2HBxKxQNCXY37hwyVpNA0JtPB7l4jkmXyfK3CevQHEElv34L5/P7e8Qh79x09xQ
bnft//5fDj/B//uVfciS7uLPpl/5j05qgaWWvTETYjG4w5pxxXNmZM8el4g1/64dJlBlBwyFZZN0
Gek5b2Y/fWp3vh8TqozoVJ4EklZUjf0pcoZb4Az35/YW6gQM41XbbG0byCrE8JGxs3ZaWhrsZjdW
ex//+Q/Cgf3vH+ICfEa55li+x0jJ8fg9/qspXE9J7JtxTE6lu2RaWxlkVzpo7c9vWa8Ic9fRV1+1
7roN+gg75nxs/cogU8tBwNR9DTbUT17htY/AYg3lMMEWg+eR+Jl61TJP7DtNilZcW/y9yEAjQ4AA
x+OHdfSQLp7dOg4gLadsCUsoiE5xFo7/J8ll/IsxYyu9BBypqN04TS524VhQM3ekzE7m8KuPUgxc
xA6EySdXHxJglQcro7TvjKCn9P/tvHvVw2BW3y7ADZGqiJvRQweFipyqgW+463S8dpWgnQxWvRH9
pnii+EuNs46Hm+SwmoFxk0Gq8ns30/e6/Ro7ZDRTYWGobItiTTlESGHwFFKkIm8mEbyOfvO6HYkI
TfZVYsAqa6K3qFcfDVtY5lniNjyim12XbVltIG0z0gmbE7GVw7rtiwtmNUDHKadpbZ5NaAPItqif
8nIo7rO2QijQOxC1URaaeFV57OMD7QO/vwzomVDDcHVG6FtBAkqD2YGq2WpEyE13BXzVxM3dvZ5D
ata4R3aOz4oP4+jlGiNsI+409qpDxGbxmthQjQ0RT3u3dGfAWMwZaq6hhj3DNmdKU9lzvCumeWcQ
NYA3yMLHkRXvkx7STe2yn/PUxKK/mZ9r8UXoGlJCJ3mKmlhzL1L/BKF9y1Myq1o28iqJ16p0s5XX
NRBN0qutnL0hCd4TzEZkhGVd+eaT0F29ClQfHuea2cduhy86uyN8Am1piEM/SaOzowLyaXsgVRlr
FkzR9YESQq9CPw62U+TtTBe1hGQJuMYMo7x1O8zP1Yi1jCXPQ1SADksSJMThx5QYv2KPiUxPhoeX
QbqcvOlQe7+JbQw33tJ+9VDppZIPLnFqHgliBlRk08idK8MMlGOk56x1V9z0OB6R5WU710mvbZ2c
SkccvTjGlDjimfGbp7pcHNI4R7H9TL+bbtkpW9ZqIjZlBQg3lu8jk7xVO+L72aC8m1ZRElNo9gGF
u6bRtkZAZ6xHq7rrGY/OOewY9AdJ418mAlNXwSQT5ABaQDWxT/FEoIRh+CtRCWunTBv3y9Qfktjc
ddXYgzxb+SSwhJ51CpX+AD/FWqEdWfpl6ZuwxLwaxuLTa10XhxpynrK8c62oWE/wxZJObfC9IbEf
WmDmPd3dIum3KxsamXyXVnA/BkRvj17YwJfhmSqLFNnO6H2Tql6tQa/bGzOoPgrT2bj+ee6ChaiA
UA6zT8R2ej115rDJwuYukND10xEKIDcU0lIk9FULpm2AaLpqCjDx4TwgDFRPCPS2fS4blH8UtZ7E
zSV1uMJ2TfQA3ojV8naQocNMy3L6lZTAy3E6+3BjCCewloLdVCxAtDmdWxlctYPQx5+qp7SMT0EV
/54TyujRtX4KXLPrskAh3aceXnuhkk3TK0KyAAaPPhB3F4HzMNIhzzHQA7orpM6MGEubUzFi5EWf
HaPQF0+JxETiYK6NCdlcaLi3uGM5Y05PrVE6R9VPWweQGU/GvJaxHTKHgD+9ZNTXyCAGOYqVXzsU
D3G3aWWN3CX8yi0k835m+W+LyWb8kYX5qzbo3FTZYUAqCepzW32PsvnLceKPWCHLMRebZeLF7Wb0
Y7V2T24xvzldxWA5M+HGGQ+e6L+Y1NuPPoFGFJpAa+IX4fILLoOQFZfRkVGi/B1y+BcFJ37X9RUW
Zf+Cy7Oj2aYfdnF0lO924M4bGGsDGyC5I1K9RzCGdi6WQQcMIsVoNefvw6wxXWKMnQPrIZ/kmxdI
JvWwkfZRdZzkWZEky0LBPTcvVs3DhfJ6sKLX0gG9Kif5OYrF+lsrbEosjku+DtrAGgleGeJPCnwJ
Vvql1uW4xtRfbPzUZ8BrveoCS3ZMZD1Yi8baxV62r+dmWudOfVKhR3dqjo+YKimZsZiMOdWHAtFa
yPjQF/WH8kNm6NK4U+dqjuOdldJ2Dxg7g6z53TrFfTPRxSS4QgL2gSuwC48N6ZmI8z+Q8DsHT9ce
vjN0lhXq8Tw0fg8ies84NVYDA/iqn2MA/dLZs2eekUxQQLc2w7x20QXxHoZzLE9NXGPhNm0MafoD
XsyHxkBPuhf1u1G6R90ptKU5QhS3YbvmgM+IYNKXsv8lSzkeIUw/2GhY9hCT7ibM/FtzhucAU1iV
FyMNCGvW2bgWjXgbTcYRKd6cTT3EuwyPSpADniFv8NEcRjgiqmRzhLEUGOSXgDxC6MFZBTCJQ+7i
8Jmrco32aS2K/lgtKo0WB7dFPhfJnS5zmAkTSDUE+0S5tEyhwxxMrt0m9B/cFteDr11wAC3wExbz
sDvdzFhPLZETZTudIB64SDt5hGQwFVtH3kiLJFHBsshd9pt+lTXxYxgYX11KtJc/jax2w+C9HYOn
asLIVZbIXgkCifpX6jV+lnpiZUfkHkPQjT0U0W5uQMeFPbSsJDk2cnyQXckCqJQv6bJJ7abv3A6A
Nyvue+62q2766SJGCDpqyLFypEctvHcrDz6t7E72ZnchOOJXYlo3NXKu5EF6nWVLSKo9j4sE6DsR
dX7iM18PDSal1tHxlYiAO6OF1MCYcJe6VrFzqu43Y3B0+iv804aRJ5hKuSzCgejBnrnsuiWi+dIn
+yXUdRquTajVkxiZpJpodUprKVzsvDkMWNfx7LnjvioQnHk1NW46XUBckGNFzpDDCIeByjO71CdD
1SHTm/q1lnA0OMtWJEK+BjpE0hR7X0OATrRud+jI78s+WA9j920RdLlNbKbXSYoUhdn52smrX94I
YUKLCArIEBWMkZApmX392OCX9Vmdb+GdxvTXn6FGpIZYAVD70UxwAiEpA3e26I7DIX8EI7utx4lJ
iy2uyzfDBnOftqg0PfO19+x7YDBvqgunQ4OJ4gabhFJmDsNtxoVF6eLYu2FAOjnVyRnWkN63PveY
6TwJMt7PbRX3+yltX1qHdSB6wEOU92JfTGl+MLH8OclqGmu9iwdYIHvsP0R8h5wstYoS1Az5+zjk
/pNihoE3e+MR17YjYNaDUo2hWIyZfeEkecrYwKLGxw2j6+EIcMffUWy/tYUJkHEmIQaW4TNTxvqg
6zEjIlsmmwke7dmOfmSILJRZO/SngT2fQOqNv0I7W8V3s2o3KbIxqkb3YP6VLQ4tDn8eiHCH1atT
uRuns39szBsvU/y77cn9qAgIRuCvmXwQl2IQkDg1nj7N7E0NqMEbVyXZGo/gceiKevNMxWs9c10f
7V7wqLGeuZsLRAaVNz9r1zHeAt8Houa2765bhhuIBoyGfK0OfGTxKst9tWGMT+RYTCtFgAC5hut6
LJG8GSgHo+qjqpGvmONbl2bRFceVs7X4anGUfEUaL9UUN9/si6JD5cykhMC0xzJb/wnSoLsVedSg
W/YvRm6TYUMCQNMy8J0Zq3oLFLaPImcNsNJf+6x3SmmO+xFuwtmKJt4rM223zFAOVTwO+P8JX9dW
SN0nF6NS82kOzkSHp+E3oO5BiTQ8WWNwqW2SvBIP3UaiQ5SgCVJaQ/r0Y+wqDAJwuJqCYU8o3CzY
gmUx++NEOE+zbueLpwkGsOxf7C93YkaR1JhJsMIW3GApidxDw1h8kSdjCwf1Y8zAHmCnfE/LbLTO
cILLPHx3EEEjAOw09XyGvDc90+QVRnIpu+zdi4mqq2A12IsiKTUX6axBUffXP/zJBU7kITSIB+xn
g+nf+tyU+y4nAYHcM7dlbOqPH27XTtsgmeiaxYEYp5di6pYJUReekUTnNCFgmybr3aRx2OUx23l2
w8+K3cZOuctacor2UE1gA2SLJBU0GGad5JQkYwNP2dtJUtJ2Y8ZdMJiUSWFm4hSSqrkS/fiCldJ/
nKR6wUl8kr2BqjC1j4Fxl1TFfB5m/9souHYSAxs9MSBoFgBjccqrhFOReLpy+jEWV5NqcHLpWUSn
flBApufg3UGytKsBaiGFVm9jLe5x4lCHUWOOEHWwmpRnTHbsJinyqpmBfYaKPsMGujVyua+buKFx
ZAo+2LgU4+gmVWqvLIGinoySs0ukISYyYe5bc/7QcfpbTlTJchB/0seB+5kpFaRqoy2Gz7uaLKwV
5P1mTSAT0ZVo2tYgXo2145JTUAT1ZiIGHgQQaY2NMetzHgb93jDt+shUGwQC8YxnL6lJ6qyMd3NM
4b0ZvbXrHUcdye+a16RSszFEUIA8gobN9XEIZjpLwU0rH0xhr7bQuSio/1omWvU+4TT2+ZVqH4lB
Y0YstXsn2PZ0Jqpj6GpNME9wr149lrEtFn6bd5J5I3aAhGAJbBTAOnx4sHhTWIWpqxGFz05D7GPA
0iphK424p2CI37vRmzWJb3c28wPa9x10mldUqmwDv5uaOHXQluaRa5BXmGUOJuSbAfvnEJYlopyw
wroKVgC+CniqZlV2lr9FyI94hXMTtd8eP7wX22JXFd13zi/e1ikVX//M9jS4p8TDuaPPemKeDWJ6
HRW4IfLJuflh9dlFAdk3HqtPF/LoU94fBxMBhCEQOgSM27352pnpu9exCGxta5lZH4YuNfelLu7c
JvhxsN7B86Ty8BqWGMryJiR45gkJwnHsUYcZaW9e8953Fg95sZNictDjRkj98+TsiRpFE3q8dcUk
uJMRDvBaJxvWuageMxOlChWDEDV2qkp/lAibuIigSj5ZXFl+k97gIT/1KbGmmjs7VcEJg4l5kQnu
A4yvDiHfa3uJShqsd1x3TEQa1tU0eO6h95CN8TCskBNke6J236ugMtjAkChuZOJaZ13ObAb8g2WR
SR4Y/jkWrPZM4lNl8WeS0uG5UBks1TiIpGlVwyoTSJBdPqFaHXRAKUkBrQ5hV9EVVvd5M3I95Kz1
wA7HpKAV0n5qLAiC0s5+e7HxbJFxyKCQdw6Lo8Gr2qJCPyKTNFf85OCRR3LEmia7qka192XnHQhR
hMhgsfLURNi/IEodTmVDOhvxQiEqL/ayqCjtR4JPD2kjvXODTBFslvuYIXk7eiVO6tLJKP0L/czy
MHmux27Pn1HNoG+hMrwjH1aOOBf939zN7fmvPyTp6fHlwuOJHQsOaV+X17Zq972F7lYS7JhYQ7tJ
+lLvasj+QRBGN/AzRFJkebitu+A5UFF01l2wMduKV6u0oiNwib2bqFeCE8rb3/8Ru69djdkFp4Fp
4ycKHRfFQA4XBUbG/WxLLhC76HdFb+1lhHQXyUBKwm/zJx5DZPEBRpfIa/dkCz9mgqBKE3LWOg3H
Z3ZnjJOmre1ZAVlz4kL54mxDQ77XDi8/oj7QSBDV70cWFhO2nzkaabzdZj239oc/dBcvxXkY+eyr
CKvcWrkAik+9I88MRAgurz2a5GDTmIW6ArcEFoHmKm9unfJ/S52+eGMLeN7XBPSS8LDCxafnZt6r
xHxsq3NWaxLrAvcnr0sPfBpeWXFJTGZ6ckErmMZYbuJ2OlTJnG+USxGDIYuQKrAiRETxhleBefAm
NIhTW9BbdjDrJoAMNKwzgWnQ1sK2FrgX+ITKwdpZhuXs8R53JNMhui7ZCM3MCYlEYo4Mjv8sJHdX
LwNI47lo10PPdqbqAIy41cg5YR4iXWfrss/JcKF9RRFfoVKYPmp4o+u0VHhcbXRW5vTFf6kx2JKk
FjTp1maPtTIkr4go9ZcxUSboCpzKXD7bAk3MuJg4gwbz/tA6hDnaMUlOlueBnN8W0/jJnJ8Xj9qk
VljiI1s9en3z7VreMlN12WIRSqSm5rul9FV23Z/VaB4KA9y2LyFaimbtoTc9gAgBTmek5VmU8y5H
U4vL1v6p6s+KL0uwCj6dsgpZuAaoQfKZ5ouZB9j37MSA09zF6M85nFFEROtmaOX2bI2dBHiPuRDD
/Kh5jV0eHgVjBN0lswfHMj8VyAViJH0O//hxLiqmXKYALumx36z1feTE8wrSD19LixtU/ItHZg5P
2eTt7SxAEUi2rFc6r+EILjTqvypSrv2PzGkoy3T8axjJDxxqyyYHj9MQeW1W9h6KzRHC8/IhqxLP
GtK3tah7/SAZwHUdIbl1iZeoyQj7YRl5qEcCAKKaiWQVOCRvMX5H00qvUGT1oXMqzAl5uYWpGq18
H5WGn4HvMTO0PAIJF/53GVsYKrmLZhqKOiodjFJE9+F3ucMgQU2Pg2CUL1Oalqdg5oNmDr9pMOEl
PttXyzMewy7GU07ahj+GBhPlblFIdSQBuPouRWKTZRIcT9McM9GPbO3jO8GKZB0Mq2EWOCqz11LS
+40t7FNfDPsS34AXMpBJDo5IxAPS1Mc+wK5E33mK/LA/+/W+G8evAQHP2s+mSy9bekeMAQfHtQ7m
4P7ymY0VqccBluSPKBGoo3B5cQBhdS4G8GEF32/dWjNNSfKMcRg70Vc6cipAibgPkiFZh6An8gL6
NvlIGHv5Rc6YPP0cCkuevqBwkmi/g2sDomlNIZmVHrGMHWv6dp/ZabXHD/dWl9FmdltKSgf8R1Hc
OTsCBMwdHjMTDFB+GXIwY/jkjlKK96KwgqM/GrzYuPfxT519jeiFDMzHrLkPuuKpES3hznP+AFqk
eJDleDWUucSsfFuNvmZZdWu7/GSA8mzTaCeSkhLWBaaTzxcCa4yLrH4w0MMzIkIZ2Fh2UibamMKA
KpOTW0OxCSklgGbnzZITBD3RqmUEvZ6SiGRxpogdiriSj2og8mYnYv2trXIfGjanQBTtIpofbnRW
3aTx3sDgR6vAQQaVG+zRmddtopFnS5KEsEYZuIxdUXn6DZuAHhIEvysW0kYJPnhS4iwtnP6aF6ML
r5XjfIsuTFGgDy2jGAg0nl8f6gX7FwTU3NL30Z5jRGEej1MysykGoQ5aKwIDpE94tRfB1HDiEtWW
0rs+1uTouRefHNM1lDPKXUTCkJhS9g0xzj0Cag+oQ927iEIwK8SlrpDsSFl+iUE0Oy66t0gS8RAP
Sm0rgC/rvl+iNUAGN/BMVlbOrycyvzzEVmrwsa5dyyY8kA5e3ZmCj9VI9aNyEN9H3EzKfTMFjSxL
cU6Byv2t/HlvCGLDefYZNiVcDWHG5gnWx9GaaVDLQa48K8P052L3bJimB66uNmEyPQXBhE6n4bhr
xSNxYjDJor9U7bOzNV15CBgHVBG575JneR0FLOzhFr5V4DMpIvn1Lf42z7LWU3NQBpLYfECBBpmC
EYllkSpZgdRQ+n6q1bWuxxSD1fyBie+300avAGg3NeqqrRXQHNhgN+ekJFDV69+iwXrVab1l5wOa
Qaj7ltas6rq3KWeROM3kz4FGeRLJ+MwI6eDr4Gix5FjbROfgs4p5GXsbQYL95HvyJdeeAar2J0yt
djNN6bDPPfOWLc2FbPWwc8xXay6n02jM28jrN1XGQ+2he+1S2mTir9YMOI1TYqhfVgDzR2BMWoPa
21LxUGO6vd51wWRdwnWyo3MC4RyIFHS+vM5l9z7X1nTUpnmMZ28A62J+xMKp7zT/wg74NUz03OAd
yY3FvA44BA36YOVb186+VIcl1wqcaIM10Z/sS+4F08mBjDpnsPXDoPV4lphv+oIYRNkYvyZoJyl/
0UnE24kkVm6P9B5ED3bWPPD3XjB8EerXn0dIFISdauYhiaa8SF+M3Eq3cbXFhPNb1VZ071buAS8D
JfyYXI28Z90ibea00GrhjT/nGaeiyyC8xJ3AXdjudDjeJx17kTjWCvU4Bh4hecGcgQ9aMLdbka+y
4U5lPrRgvw2BJ8zCItAgi55kGJ475jxcLwXD2G1aZ6/9OF/rGak6UePvJBBE9wiw8DZ4rBeTLLvo
BXLGyJrKxySAKR2fs6l+zJQ9r0UgHyuRPoqeWt8mFCgCNmePaK9EDjaZYu8rdvFEMhfhm5AvMkNC
6vChLz7K35Uf3KaYFi5Bfb3q6OyHhAYkjf0O/0mI6MkX+yEHy4IO7KFGqhZHtBuj9LvjTIC8bkn7
GhgHD+zfVl5R57sJZEQEoGwrfORGLkkxp4nqIkt4YdKFlauU82U3zctgLbOFiqD22R95oEr/NJf1
Bu35aZ4y58Bi4ZZCKc6Tit4uGxkCJ8UiZ+3tgxdJMLDibCbtwZSIw4E5ik3d3OFwV1snYBw3kEYz
T+FeqfpsdR2Ik5E5puowS4jiiYFWHsxbz0SvlKfmRho4Pyt4X0EXA6fz0r0fjLdoqF6ivEpRUzoj
hIMJdEi464o8pcA+lOP0yCqPoPlQP/SSRVwnXrzQ/zIltQbpngjm/IxBKAqruojzzUyY4aa+xKVj
HBoY12xzUDb0GpeO0VaPPMdfIkx+a32NJD9Bls6I/3AYSKgrxBMGxqpq5LlGUXVBGSv3CF1hBXjq
JyiQ+HaIGnTn8IsN5SPpnGbY3WzdE8xcDW/mPNYb1QMedvJhNV4UgRZorIbXviFYAfXkAxiumlGg
+iFy6JlgyVVYMHvJJ58YTg40BSFs9iZic2pggFFBzVDmbPihTr8S8Joeq8gkXE9JHL+JvYtZtePz
bE6M5pmUcLfDreqKfZKh8kIwyN3oOcdgRL0PbQaeaWZdoWreR++73GbjU8Q63o6CzWmQ897TUU3r
hmi1Tde2r2Gp/zQzviGgREBeu/GXMqankgEU4EIdv2EJYnRjUZIZ4SNGZHEdTfeErm8GAsbem+lg
vlMOTiVRV+8PpHdScfUWu7RpfDXl4KxnofbeiOE5rnHfK+Olb9Fyu/hxseMGCl9i/diN3T0Gvs9m
ubX/UpP8T2bEfyWvQhX1n8irZFuJz799Vj9/O/yp5j8T2Yvq8z+orfj//xEhEf3h22iawtANkBWR
RvZPvZXl/YFoykHs5JoA6dxFx/PPCAnvDzvw2NSZHsp3nJ0EIP5Tb4VMy4cIFPD3RabpRNZ/R29l
Wy7f2b8Kn2wr8KwQ+RaqIRMfp/dvmYWBPRUjPDjQqoA7HqDPxELXDwj3XoAu4LuqmveE0c+u8XV8
rIviNA3D8Ajp1rnAd13KWK6otmUiMbL61NIuya8ky3su6e61+d2lEgvB5Kg7MhBZgAbzoVliIxUU
nVUR0ZZHZWLe/zX8BIieIhd9HEa2PMIhJIA0iXuWOAATQvka+Pm3irC1IW/CFXxvdZP3BPrpC24o
ZpIpd455cRNt3j+1kkyIOK3tjV+pnZGk/avboV/y5FiyF68cNnr1bSSZ5jxnaKEzHLN34DnQAdFv
43Pon/w0KFC8Cw7ORdwehvrYTISYqUktqwnoP/Abqimvzsg6pnu8IX+OuaB8H2F7KCuBvQKbna/o
tfedHsa111Tx0S03ioXrpwd3RubJ21wP/VtaYkiKfZqZ/LfqAc2Qkb4JXQrDcOaULBPERHChy7BE
FDQlHVU6mhRNLnsBihB7f8l4/yaAnuVjYr6U5tEzCL8ogGAfDIc7M5TuLWfIiX1G70M8nGthk4RG
ouS0swvFurJM1nQU/jZrxYvLl14ZIVnPUQvKF4PbxrcefImuqTQj2IIhAVzW3B1dumFsMvnGlvmP
FPGwNYO8AGZGRTxMgPeKPv4/7J3JjuRIup3fRWuxYaRxXGjjTh9j9JgjNkSMnEnjaCSfXh+rcYGr
C0GQ9lpUd1ZmZZWnu9PsH875DhiJY5dguMzjdAqNdZJReUWENHS+5F6WoNXCUx9V8AwQvFPmkX/D
jeMzglvRFKXfdWcr1lcWGjIEadGm7L7R36E8B3nBsnEYtzSPGSJ8iOBuOed7PkZ61aWzdwU2SfqQ
DH2SavLnzHwwm1Ffm6pl5jCnYTky5Wm0eDImmPtxrIKdt1QqrLCj78axPmPjL3dxnR+7SVl38EVR
DzvcsxILpd+hF1Gr1NrymOTSXkZ7KYvsSERDvjFUSpBr6nSnBFKMzGBZ19TjjGA9FA0Zk58xQETe
JA25unZTbLv+j/BSqn8DuURdE2Qhh8ncdb6qrjNkYdcE1xb7aqRdN4fcvzejaceDPZxdl74+Ely3
Hh4jr64+2TWBfELodZWwcqJQUfeolPTtnjA5++Qm7FGDrmO+MjA+GFgobHHBYIRUTXfll92NB0NF
NZLFJvK8Oh4+kxlzmp8zvPNGhNf0YQvAjCpgIG0oHGUNm3f+Jr8rMX0uAlOYWtNVpkY/Fb029r22
XhNIf6d2wQHJhtVlugCDRU7Os182Iiy6yT/oRPhAGYP85JvLaxDPn/YIz9GA3LFBt/MBuZrTprud
Y+80N/kvRUwflknhYvqdwrFpvpyoja8mfV/1YrlnCshaXe6Ug4PHU9jRstYumSVkFyDj2Se0lfNC
BsVelo06OcJneipPijzzF3vwXPqXFWxROPURCd39HE9iFwGG9nV1XVr1qpv3jIu/JhRKxAxetPw4
5fJgB1X5ZVbFr4vyW45p80BcSofGv3pxEiI4SY9kkRchoyoqmAnCirdpVX74kiVHEeb+8qhIiYzn
Qd04VICVO0aYubFl5nRDYBiqbu+zXtosw0qOoifh7K5o0LxrBE3AOyLphbPRy20BFJ/CBx7FKoqf
KP3dCGBXI7sLUI98l7Ym5nH5wi5r3qcO7AUsYfAXdH0q3mRLAqobmRQ8JpqMBSH6ZvibBrZcLUw6
5HvrmUBINhMlBaOiX340oYO5Dvm30RegWmOU/UKKOQwHPmVcUGLc5/01NfJNXQb9cfZHPMIZPh4j
Zi7QoqFo0ksb28EOzyesjOGITexvjuiZnTQU0UL8dTEeyzY/5q3/Y09pGsZR/2ZpkN+m+5gF5oNa
M8dMsYnaiuhLIAEzsnO8g3w72pQ4TkQF2j5aCtZgU7Fxa2vM007SPgk5EWxBpAlKQeCtjBIBFml9
TExGaQhPGIXVZ+62rYXmamiDN1EhOmXaFIEaCKMZ7cXcYHaSA+Wql7xHcwBo2KJNYVLBzgokbcKn
bZqffqKwvaxOdoR5SDeiQyWoz/3Svc06utxykMegTx+wwE70OpIgY53vTzygal8s6dkQgrVDWxwL
/LoYiLLQiPn6Nod44jA2X+0BanDVwsQ3KAk7XGyIb68quyEJpumNUMvyu2vRhbImJqW2TOL9ENBA
CUV4tkJ9gnSVUnhAtKJzE1YDDQ9g1uZ+VIygCrCg5aS/Ej1FSBIheOCVu1cUFldoSu81kXQjIJwQ
FOxyirPlNwEWOon8B+4mfHeyUJnWp9uxRGdTOtOrMuS+a5bHzCEktfBLZJIoGSYMOYU1IBoDSVhV
XZj30ae3NDeOHzEYhoq5c43o1oYDs3EN9EeMWF8N2ztNwunPxbuf2j8uogRygfHX8haRd4xvMe/e
szpA3OyROLxM3Hhpoy6jICXEBG8G+1csDBHa09SiqXRcdL4l/pKNcj1YG6jQYI+uqILubLg9FdJ4
jiAEg9lYDrpMd4V/LMyyPAO4pM+Yvy2nfRuChcgZb5hPhBj/Cju5jyZJ4DkOsM63KEKsc20U5cnk
aQ1N0XfXepe1WNSDycW2FgH7UczvCf96oYfctx3ZpKocsl1dZCyqqv6Yk4+HyxuGwiL0ShpbcKDX
0XWWSUGtwGuqmwq5dfPCO4EGhuinXNvf1aBZSMvipdK+OpLJmGys0kG6ONd5WDjyl7AA7lRBDz5U
83ES+tMU/nEM4Ay2Pbj3hmwrVpaPrWjOnqvx1kpMRiSisfyt3sihuJdCkW9IyCBO2Rf4qcwWE7E8
NtUqHRneyq4HOmOi0RyiGmIo3+lN1Ffw95DKhtOo0Lz2+TP4GwI9FTp8n60q9pc/qHDWpquykZAt
wlzZ9bBWAo/Q5YextegrU4X3f54PhrOynvp1loOpNPM5lPrSgeE6WYeUZJDWka99NvRnPcirsQVr
jJaw2jiWPFFWIZXQI+Y3lpWiqz8EWtc5Edm+MdvfVQ65d8WvRgHKXgbFdJtL61zSeKrVH6YX1u3c
gO0+AlxfrP90ABg2mDvCyRfcBeV7REEGvHvbRKIBRgC93JoI/zNJlygrxE0eM5UwqiBnTYp9FOOg
L8fOv7wksW6bsvmQi3+UwXSDC+0nH9E0VDmUS5xmCAenp5bHzlHGV+M4D107Zpuscp/8ZCr2g2mC
znNSJgii/4nG+geBKGM5kwOw7Zpnuynb87yYlHoSn/XG6d9y20kPNeFEvj+9OjJ7jIjrrcYjKu87
Y7H+cl/4B8ODu4VikwntxXcFQIZCII+Jbt2W5EOE6fXksd+J4pvE8MOg9QF6jcVJTMBCbMu5qfRo
3wyTDXkyI2+Xue3CvM1NbhCGsuiYy68g9vzduEw7Zpx/Qx/GHegtQgfqxWUWSoFUMNra1iyV6Sic
+5bhlaTgTrQ/o2WKAQf6YC+N5VLlLioBY+/my27iFGVSPjM0RavbZOYHXE47ZcHj9Q0ervgS42hj
OoOzuL84HbMdGXwXY7crmuVL9/ldI4wTLIPbtEKyqwFkhw78v6hj+ilXePUSfC0Je7zROcctwQEg
r7FW5MlL3i0Xo1luWIQk7DOIKca3L9gAgMfFZw69/y6mrKy5W5ifDSMzPbckFkHMej9nyzPq4huQ
FPz5IzY41UHWxLCzG8H/VfNAeaQt+dFnzMtLsOJl1Pb2MpobL+UX01QexvSpCnpvr4PoRC7c+kWL
GIsvH2NE29RUn9gfvqCYPHk2MwimOxtqoZSjPeHDLMUHp+RlrhufuSLDDxI6CfNwnZPo/Y/B69Kz
iD6qTE5XRY+vexxZSOKt/nJmBkMc3NTvUeigrKBKDAiosRlHaTj0xNjANeAqHe1kAH+X/fXLdA2I
UZOTfNBIivE/rPqKLH0Q3PO7LMK25wFCo1s+GSDtQodBrvbZvLfsl/iD19vJnD8Lc43HKpdHe8yv
zBx8Qqm6ENIAmJ82S0KT4Z1CqU+YEKlb2cwFGkvCQ2qXhf7wrEukLj5U/BKlAZx1z91FTxh9b1Xa
mVe2SyBSlt3FE7do5vkP09gdSskoL1W3lccZRYJQrctHyb3pz2XE9IavAefErZ4ZkbV1BbaD/ClO
UOc2gr6HnhII7SA52uSYFUxpl5c87+6Tuf+SEwuiZfSe6iVprmIreAasR0wp4URhE7EbUgZ/8J6W
WATloYtSF0PPMO0RidZZQzzCzABZ+2yZOQ5vZ4/Fsa9fl9xdHms23gvwoJsZ8q7NKLOdZsyciLR1
hwG/MTADddI5YNAkxqljBGvafooHFqOibokc8/ByhGOAiglb7y/wF/sFmXZ1LpeMm+emXYxpnYQS
xR2tRP5/iteWUA22a8TttJcU5nAK7u64xPpAcI5zEB7Pee+bV30VFSH2kHZjzc4f+51k6G/JR0FQ
JIGEcs2Eai76PVZiUMpDmJGt5lcmqYd1f1NOsCwrZzjNIi2PSuAun+m2oPRjInq2e8zIS+4DYkZn
B/HFuGZXEG8sFsLbNXqgJ416szSsyAfq0VWuk5N4JOP3yMO7Y6becVogmWKv+2HfhF1XBGFmcLVW
oM3Yb6XIyxlSCnP6MdPkVft0JxBe87DyoD/zTAMAS5Yv2XIBDdTHW23bH9YclPuEsQ09dHWPcXNl
eBOX4AfqzUANPzS0W8VwypQF6sd3UXJS+u9bjJcVrB32s+yhWmu/HvlB3h4LkYd9z6bQNqu/KMZV
zIe3d0ZiQbNyB0OuobfD7F0a81+NyqxxgQ4XtT7EeVRj74qJb7eyDy+T6z2nPoFLw5UCsxDM6gRs
duTgheXJRuxkNuy0VTPY5GCYKEWs5CYp+x377Tnji5nU3kdlE/Bd2139pF1Wi6NFU1KXIM2mok53
Hsp2rqiOoAiocwtBVkLTCvGqieHLcRDl9fojG4KQX81XA/0KV+ywSaerYFmF5ytIv/CCx5GDy8qh
cyGKZyPU3njcPZuG6BrRyotZ0j03E9KVwQM5gnAbKRV4jSIWrD2fSP+lVZhQwy9R8+ZOTCr6VZDB
mpZdux3dTov6GVwgHaOG5VEht3PT7pp3AbmUcY2GjvtpSrlnvSeXUGDg2xi+R/EdEaWwqfk9FQYB
qHT5d4NZ5EBTTIXcshnLoD6OxivLZlxp+XzjmRyyHZHyypleRog7QZEhiLeAY0+GfB3ay7gGvHHS
JWFXTXzDfb5hM5o+ju83XjM5yCmZJRkhcpu+j679yKtPy+yGKh8zrPH+vjZmkBBsfvbL9DUR9oiG
lfq0alB+wHDAH711U5iV6ZQjyfFQzEPH4o5EltT0Vnw3jt+uyxyiGvm+xcu4J0vTwny0FnbJhxdN
PdMMTYyDcveWIKejn/5sZOa4m6nopEgO6DufYhSNR3x/OcGgi9EfEo0/sJeInz3HOfdsIXedCTyr
bC6qFeIqcjzGWj7W47hKt5HGejNEuX3G4H1epImEltHbyJvMtcbHaKLYCVgM75Va4lPs+tCOapYy
VOwqvMb/CJw6rtGVr/kvJgIDYEekwC2Js/PJZ0Pk2XI5eMu+nqo/f/kWozXt8qLLH+Jg3NnOd2M0
+tBnNAEuxsNNj7gp9GAC5mP05MsW+mGUvsskeSgDxK0uST2nrGSzO7EjTxdkEH2joq309lEbURvz
PoDWJQ+lw+AYkVhSBIxaVrcWg9INrwjLP8VjbIEkn6BbtFbxidIdr7lqT8KgDcXUiuw0Sdm1F8Hn
bPJdsooXc3ZgVCyoJjSvMjODV1owiu+SsL11aTFILkBGVVYi2lDknQpzo7jOsSl4UWNtxGi8mBYQ
G8MEx9Wh7JXztQ6Sn8Z0x9tq+B004UnKzR5lH5Vs8y3MCmzfUo2XsKj5OHqOS5Tij5l7V+S49aGj
zFuqEccBT6GTMkwS/RmDIWl6egiZ+s94OwiDWDD+JHbxJjR/4qpUnx1AStMZH/2xY78fnBGDjCCX
WKSXgmGjg8G/GttoNxQP8Gnt3aIwxpO3clsis90b3j9ii3u/afv96Fbvaez9pIiq0wUA+dQj+kkR
o1Y4KjbeWLp0FN0dk1+6J92JTUWVNa+Kvqh3JdMaAPfDAGOPD2guK2i2Qv+53CEBTZQbl2C+3cPs
MVS0R4QInr+ODPmPxUmvjl5Z7Q2+IaEv2TH25PHIiouXCxiiWRs/FXP85vPtwVY7f/SNfOV7yxtS
rmCshfWkPTF8m81zFaHaHILubaCo85gubUEDYVmtPieIyiGBVhs4Ou8iTjRn27Qix8SHjF5y5EXt
Er+iEKEYfqADJexloM/sMBZUYJQldTW2veIOowgjcyLgwzlgldWjzEgpgPy5I4LQdUxQrQT90lt9
duADoTswCxno9pZmRPTpvNVx9YqanhuCgtLPElBFsXy3DIoPymn2zeP83jbGLTiSu9pqQsyeJCj4
t7Q4LL/W72nQI3EltWMzCsowBaSpDv5IdcKp0pvDziuHk7ZTtAJo9jIDju6cyDgkXe96UDHZg5bz
DVoF6TyBLc4MVwpha761hPOd5k/CEqsug4JhQgqlLFqUqDIs1ENspmN9/ud/MrfG08TjDy6IOXSa
/hbrBKaxcjAlXYSy8NVQ/IuzlZwyMf2JPcaetobsMqBn2licjxNA9xFtWYlwMsSxF2G6rRlIEds7
BehH+hruFmTKstFXQerBZOCsD8vKevNm+dj3Fap/dAwuOIdNPQTBJvFfZ8coDtrFu6El4IjAu3Jq
+Z331oTCRvkcjuqq4T7fQGV+Sj39GM0MfEob3+IYn4U90sMJMCMN21XQKX8ia+6ZRvJnGKltUUNy
b1FLVP70PbUeI2jSOOMMOwI63a8GBg4sSycPI+cuyB14QHAysWwF98mYPaaIn0K6fVKH83uZxxd8
yQf2SgpEcgw8LuDLuCVVjvjDsh7CoA8bkG+8+Sw2V3AkSCwMtP4eRQEyGEjR29hiZtyP0dmvDGR1
TYr9zzdEyGi+STE5A1nxN6gdETC5o8D8prxj7wYXi1QJNAkLz49pvAQBT/nCabZ4fFgKDM3WFHjh
4vaaRATC0RZK+HIhysPrXpZseogN9ZNmQbsFq0kAA3srhb4WM0n66FbJIwoUIrTyR+KyrI0GBg5M
5uCN9u9QA77NebLzGoBUWYK4suZbAzXVxm7HH8zzux7bG2ip9jORr8YkmrXx/HTd8grJ7qvZIdtl
2POJRtfaGBbiA5/KVR/zCe0348BfhdDSUgZEEnodFKYo9ICzlHGQEnoIBC3HDYqzcI9tHPu2rt4z
eFYAtMTfOjqwGZhuskvsrEI61ghbw6cfjZwDPqZPUWZ4Bfr8IWqmsHHy947aqcrYYjiyJJicCpk1
iofjnyOn6v2fqazVPekfmFOi7Dta8K/TsnGiT791PTG5VP1nVLDgwwZIZYe9urSHvdvxpoGoinex
tG/Npn9yogdBFbOZe76pPZMRMKnDZkzHv3L1MKE6YonoQrJP2PQo0tIZ+ye7zuXX4hnXrAkapk4/
mlWeinhlwzXMyLwhcaOM3ucgyLZe4xdwPuMqrO+KAK1WQooFNBvs4PjEEE34X36xHG0CPraKewNJ
NWlG6GlqotiIBoPrFnVOvl9iNkEiJ1F7Xq6I04RjJZ0Ht4juKcYJBAuK66X9gApvbyeybVyNZzNN
Uc/0UJ9Db2qvTAVma5E/go0yU8DIwPMenbW/hokYqOQ0IbpMMC/C5pazOjgt7eIcXIQ7FBblDM24
fjRE9hkn8Z0P4xraDfekmaGTbr34JjW3pl091wDlCJkr/0rJDxLFr1oZbbgobpyYD2NQfGjzqCHg
jr99sD4UmgtVZMaN12efvXvPR4veqycP1mhznBeStEKjeGUVfv/v54cYsZDeo0GuuWmb6qfAX8na
SROx5MnnaeKOGqMJiY65h2COGL2jLOrySxb8tXH6m88OkNDEupfgmWZskMbgPRI9+16XxBJSb4Hu
qoYTtcWwDiR8EP+o6mvQDwrSakDd0ye8y0HFKCNem2Tjs87iO2TzLWStggNqhRxluMO5uQbKK+s2
dd27Dm1wnvHWzgUYKr6FHGDrh8UmFF2aehfKeJtNW0I/G0FLr6Y1hMwU2siGNUCuxWjP5NZeJU1M
OIVav9c+1lCRGDcad7tYgveUPDPMgj7CqDYl+FXeajR3Y1EILmKZ78glDJPR4PIJyHKquPwDNV81
mWD25DwuuGR2hmK5VvC5m5P40HWXURLLCTct3wazmU4sCwgAsd+BxLP08kfsYDRwWiVhvfBnI2lv
TQEvH0pnHpnBUmx6T1HSX/UdT1Ld9/4uN8SnmIBoCHzL+6jgfcaBj1S5fkw6ctwzTizVcBlVZnQe
RPzZF/wM3+FikV80zTTzK5vOxd8z9S6TK36Qus63FQEuyDpOeGDtFkKn4LfQTyMCn38eV7bWROV4
Fb6HrnwMWKG6QFVq17n0Cdrp3MuTPTLMIwt6Y78ILC4jk3MmUHimAqxcHSswOFNY4NcAHrveGxoz
SDTz0KPZOSwoy2nGPajDOL/2HUCnKKnzU/DuQG/ZpjJ5bRYC6OnOtq0eUVoFxUWRgD0P93XFKQ/6
97mMpgvMxx+RR49p39z7Vi3oglhv1Lz4tEPTiBx1h2003toeLXJuxJ+uBP9Up+a3WafGdsFAlSF3
9GBjb5BjQ5xF1zrZAPpi335x8W1uHDfOd4GABd93xIU20fg9TO5WsHfYV/78Oo301kjjG3Zo3JJ0
U5k8ZDq9RH0AY0zvrdaDLG8LdKLZk4dqKAUPYMF8Z1JxXMbsDvH5Q0+GFnIw9GqkTc3RfRdQY1tY
syaq29BJ76yRkXxpJ1fLGNykbXDtjdHdovyrquU6zCcykqDdp9a78itGKbhh8sq64g7btaX9WwSO
t1Gi11vzvfAN5rgJZqPZfB/SBRNQ8OI3VHULsx/Rob+zZp7ihKbRqx58cO8HJ3ePJnpbOFRQFhx6
5spSNIxFumBGxA46b3qcB/ugHLEud/KW0dVXy14qtJ3scUFIjpKUkcSweB/miG9V3ZlAWukX2Ica
PYcR6eDN2TJlc3ALTJ1Z/z6KF01/j59aIbvnYbQX91Oq8VgFxswbWtxP2nLPCZYZ1CwTTyeVWmbh
7TNhX5mmdW8iREYRvHX4mvIcUO17y9mAF7MdEgAdHo+Mxjl5bJGRMbDst25DPU2SzyN767c2JiWj
QFJydNEIoyO4Noz6uivRsWXdHLMEKrfJwK2/nrm46Dh8U/dJoV2oEzI4e1zvYRzot7YFbJ7m9I5d
80UGYEtgGKxwL4CNR+TJri/ZxUNBpcOQEE4X4mVr61n4oImDWtCQ+2MS9ua+6Wa9TZ1jITnxmgTo
rt3C5h4XcYeUlRDwdb2ZTA9ZrM5qYWjWzPa2isVHNSRUYxVczKpZ3a/UnHZtfHbLwMkKNwTJBL8O
pp8Mt+nUBfZrljHBlwa2lwkPKFFh73xXntOigy5Prt9e0D/YAYJduyGHZ7ZR9OmBWh0zPF5iF1f8
RJwV3sa8JCfXk/gO4N6QIczjWPk8AUYD+yYvaPELPI3jX6rXcpfkTCZJuJwjZExVBtYSjyWjQLUc
Z4/DUAIbdjW5b5lne9CU18i7FgXP9IIK2AwTkXJi9+X/1979/t+gzeT/WXsHyfCzTf8Xtd36O/6t
trP8f7kCepnvo2qzLAH6Sv92/f/4b5b1LyKdTcfn6vcd6Zgo6v5DbGf/CxEcyVWOY9kILiTor/8Q
25n/smxMRoFl2xLBnev+v4jt/qvSzkZhJ6RnO/RPlu3ZK4Ls+/MhrWKAZOZ/R+g6VNaI25Kp94cv
goc8ZaDke/31fxIj3v9vWGb8if6LqA/4l+f6+FRstpXSdVdE2H/6TzWzMyvEGtjVoesCimDd+xOn
2AlxG0APUd9pOf0Nc8RBI6pfzSVV5hm4caLNwz5o7o02u0lSd5X+miz2SvM1XoxDMrVAsNJTH6zs
0ilGzB2x+L2b3YWVUBahel0V8K374HbActwyuNPxwo2LmVVgI+3wGW8QcjNFi4jM5HhqRlLXc4+I
FdCer1N9YZcFBLj2vxeG0eSurYqzp1yKy9w7V8pAm9vN/cmVPMxlPvykHCXN6Nt7Vay+bBA5nSu/
5YgVOpDUbVWN7I5uaCWuHzuLSWKJ+Ijzwn0uPGtlkzL/K1zzSVsxO3qp35h2HlKfC0lHDjkBTrnt
i+nUK/dIzfyuhPOX09p2QdTCLMAr7GB+9VEmObVWeKxixrGmQeoG4xC3FkyA54e6U0iyyrM2uBdx
jEQlt37upnfCzJ9TGPqW96PVLVzZL2sFEUjS8DYBtG0Uw+EMd+7fv4O0sZsCm0a5vqhWwpmA2vSR
MCIgmpgwV7RNCeprS7R3y9ye3Fh+ao9gArc6lUa2+leI/y0CMrdwNVjEbBX4IMy6/A3sjjrIEPf9
WIK8Jm5rdKc3DVziEKfLe5u4ZkiM13c7li8dEZ6BRPOCoMZDI9FAkA3kARQFXFqPEdSOjT+Q95zg
shxxXbfOmDJyFyYFZVRhg3aHGfJ1zUrFiF7X4YAsHWgIA+PAskSytb4G2CAa38izEfRvbblMm2Jk
h1WWAVUNIkmVnVXLxKEBfbGxF/1n9sZp6Up3l7sjHnbO/haVOy0XA1Sj/2qhxEG6abgNmLN4dKCy
bHeWqflp0Bc4zWf8VMyUa83Mpy28Q9Atz02GTa2nR932y63LdmndXp9FgnknHTwUlB3B5w2uYgQg
pHWZAQ14erZcLFVZm/90LC8293ZJ+ZTwt1anWcY4z0o1KT1PT6S1V13zKU5YZzzaVgcqa9egtqiQ
2NP4A3xPT17RaeJyNnnnPhpt9cZi7bnjw7H64mQI66qgkC+n4uAkJkE1OcWKP4g/Nhz0zd2f43WP
U9pAd55pOTIVM0zAWQVZBUXPpHZxkpxtfhLDHy8AYKzt9qhveLDzyj+Ljh8gCkHokx6UBVwUMQNF
LLOrUTsvfdM5dFz5pRka3EKA10jfw8DW3VZjczU12LLKkS4dx/cmcyRrDZOaZTKIL4yZ9xDrShgf
pUyLBgK152rzPiMsdvpxLzWTXViUzAEp+udWf7LfVGHfqvlkzE660556hsH7Z1JzFsxTsF5AJs6z
BNRYFP1aOQ5kqRWeFZIv5vRx6HEA2/hgJwDgxkR3wop1G5RmqM3uyx9N3CjEHGe6PQxedeHMu9Sj
OklbXLHtLy3a+wXcC3616KhceQerGSzkYwSwMBiovyWrfK2L+3E4IA67yABfhNIH/DMYvYwJkVsa
TZTVDIyRmWwX5Rzi2D4QBYeXA3Yyg5QEalTwTSqv3A544rZk+T2a2iOIIyPOjZIKzygIBjfFWFQy
EC/MdtpVRs+8mYj4UE/qqqfEPECAQbOtfSZgiVyjS26EeVOCPWTq0iIygRt4XKKbISp2fhzA9Ppw
5HBOC+ceQQ2GngsybkRk8lrZ43OVzIRr9AeCVHcK17AYhysSxPY9ulRskS1iDBexjpYA8KPhPq+J
hPLUmSTK/WzZoRLRu4N7esIvVLHFFGL6avqKJKLSOZqkDwhwLYEfvDYJeAAbYhFfFWjJZBEPyJF8
kpockaKYCEiUXpu2BalMgCMo8HgxmGDvKs5+jt7kasB+rH0uvGz0oD21OcNmRStREIotvypDC3qP
QxIQMjFgowEhczO31V1X4zfvo3NH7H2MJMKMb5wiPbhReh3xUOZyecKEfajrCEtTzc3ZT7inCvGN
mTbsc9PYJh3yMfnTGTPCm8b48RcOQixEd9g7RnADzGKOs17obySdj2Pe1oIZJVi/H2v0z0kefJT9
p5gLYkq3lq+PMp8wc6Bxt6qFxhbORN8dpREzkZjUrRtVP9AYNyx27sG/vbut9UJY6EOj2zdrXF5j
pU7cQ7b03sc+IOZzvUjUocM2o6xX6zbq/TVIFOTKkL5a2GI2Tqd/0OKG40I6nGc9txIuAy8djhV+
KmjcxsPS13eVMr9Mc7gUyfPUynMaDHdt4AD59S8J1Pk+4S9QXhgi7xO7uemsCoQrpszMEmdaph/y
zcOlqW5yRJjtcms1xW1nBw9F5e682SEZkGyTgdXEhKcaU4GXXrkU5+r8jyUaJNq7OfSPo3WbeQ08
Y3R/Xo30c3EgdqH5qhyUBPFVknaHRUzYT9XBHpA4evFn4zmfFh57OQg037DK++Y4g23sXJ9OKniq
rOZmyeN2Qzjwy+ADTlmsTwLprhEXf6CYYgyzmC/V8lZX1ocxVb9yMq9J01lvn23RIwhoGYBm6cyO
lclchvHMT+ydneXPSec+9foYtOaDHLp7IzGetK0uvneLLesp1sGXj/oM4xLTNxypXiXCsrHhdSxX
NoEUG8KRL1yXh6KzGdd611akvp2KTsqtgy+zCa5/wMldEnzrELXlMSPPzlg+ekvcuJZePVKIA8Zs
57TzR+TPP0mUXAvH+CUyZ9U6ZGsEz8WiCBpnwlbjnJ1cOdtQyord7HvP6JkI3erQ/MfZCdHqsUDy
FRfJvu6eaiUIVCbNSExoe2Ll3gDyfgti+9M21GVpQWVphAyLYYSFUZGZjU6CaRITreqqMNWeBTIs
Dvcqjbsbz0/uusQJIV6+tsmljD9GFNIoMK/HOXoMvPgqRQO/zdyjI9SbmoloIp1G58N12kbsoV35
ZvfDwVvLEWKQ6tTHG1xkmHpJL+SMIb2Kqq8dVmTlxZfPcaOfO+3vXNSPG8nmlzCDD77miD0q8WqC
SWIMxxjMZJeFSIQ7bFso/8a2vHdzkUfL0sfMRPEjAL7YywuoUH5nKyFOEe7k+WE1DA/TMN/UDlCa
ND07mEXIuznbMxY5CfCJhp4ZWEUyIKnaseXfxMRLZUvMrUI8KHf3A8qTnVF+2hhuLHu6c2SHAEQy
XO7O6+NZuYinSotynA2rMd55rPULE4xEU+/awn0u1wRY4srHanr3RHzQyviOEvJVWlwgtlaHgWnR
+ldOReGDYwjYCSNfDk0XtU2chZ3hXJJuvlELkE9O2nZ6mxVBkdmV5SznKg/ezKnajpa8R3izFzht
plSH+ZzfD7be2RM74sB6MrEJSgOk5hohgj2TJLpTLLxdbeoLEF7kjYv5vczDPjB3k2fR4c+3UJh3
0aEpGJsW8h2ExhGVwsUfe1JWUjSU8Pk/bExyRTDfkkO7q5f6BVTaSiY6aynBAna7tHNBfjh3LeDW
qMiuiajeenF7a2kgR1a5U9a1Q5wbRllWwTQbDppxbydFjjW0gYoIHdFJdkMwn9E+30RWcBrETZfr
A9oHZFvRtc1KSSKsX//fcuc7PVVkRWt4Ehb7hXKPjeU81uKmXIbtPMsTMnkSrryb9cW1fH8Hpz9U
ZrUdUNgaXXlef35WJFul4VQW5zI1731wM9gKXtZPYVXOGqSXE+8SqkYTnwNzyQmOEE6sMnnqlNz7
mCAjZt+1hbgqs8ME6T9UsmNke7dRQkbolF4mo9gLixiSmCpCPbTx/+TovJZbVbYo+kVUQdOkV0ko
B1vOfqFsb5ucoQlffwbn4Ya65+5tS0LdK8w55kA+ODkgr3EbHpXssNs7r9A9HngktzWVSWhr3ATV
brCaoydIDYb6UzN0dNGzcDztvU0G78ogTJW9y3n5W9qs/ZyG8I9HSlRyl9X9vlXNRpnOPmIhbhMA
AvaWaADy4tEwfTvgqWsJwbCxLxnlXlN/pdtQIG+E8DcDayTIrqoinzKPvDt1GyISWPRmvSD0Gt50
wdPVFjMwD2Jeu/gq0iOWMB6k3DcVecHUm8vPnJ0CURufsTcQtdbaHJHL2BWFDxw/ogi9xzabd9Gi
ORV8gsO8aytcKjw25pjjuDE3NVWoJC5Mlo911e01VBMQq9cZmTINQG3qnkMX/EMKdWDxdCowO800
E7yHJinU7kPHn4dfvk2nfhPVhT+Nw5ZFBMLlhbhFF1y612CCcucgXupJeY6mM3MCsE9EO7XVoYfR
lenjGSWkT294gcpExGn8iunYJ4F8EdHeemFfhDdtDCmhWcUHw278JX2jR4GpscIayRPNcHFHnbUD
DuxbpAFxM5z1gMCoersg2aLOo9psL5g71pkm1kQubDS++FFM0BdPTq5RxJsavrdXOc9rY3zvPMRl
3QdEC509ylBtBEDmfIxPvVXsJRtO3dEeLEjuWB13feadumg4L8+z0xMny2/oYY3Bqrc3y3iXxJ4/
N9aG1a7bYMNmG24uInd8QgKOpje6h1w0W0XecKZtQ1Xu02C4pKHcupVzdyf7sjgUOz0hhsvZ6daw
jXrn1rMatLxNDY2u1bzHghBZhp7Bxqmg5ViNT67BoxtnB2WUByILjpAG0LNYayMzDwyM8A87u6A3
D3aDDGZCe9Gz9qpsniNWtmwIZj3yBc/Wcp6BWt8MBCi2AVSgBPF38407ZjUBwcIJ4y9vBNMaDHfd
XsDbyz13W3jMQAc9e6tK4zLNn7bKj0UUkSacsupD6eIgvucOngjSWN5EM9V31QDuww73tlndM/M1
gym2nIW1jE+N0R0npF7CCtaxjC9MUh7Nan53bYdWuD2R0f3CfqBANOS8jBiX29C9ila7d5rYSRMN
ceb67JPOHXbHtWDHeIgyYt1HUkMnUvEwU56yRn5WhXcPKvu1YJDDEL78bbwpWFuxcbZ6+58cmHRX
9XMpoexkuVCbeVoq2oBZc5t4B9Brn///M8eYMFxq6CvKAXXo+My3SyBoxmquuBHqAT68nRO1HISk
mxsof9zBfA21v0pgQstcueBLWZELhDJrWPoImxvtjlbnFakj7wL8jXXr3RnQ/M32TjOKMwHtiN1d
F6X9jDomppVaM8PFT8VviszZm1+Lkr0x6UM7NIyIzmhPcKeA0YMgb6a2ts49pnZQFQkJn/h7RqVu
jeb6g0Tk6ehNsbcHtdM983NO9Wbbg7FBBfTE5v4P8TI/fAkN/J/3Z2bi1+hoz6fYJLkXOuEKYAwv
m3Gz0MM76PNHFrx/1ZT/zszpCBXUcrI+MfpPjnmote6r0TYTI6HY4M/GRSa4SAOcoyH5uOyvmJWg
w0HmAIXJgT9rC8VZwpLJnM/grP3Q4CALyim7WXl3Wj5TQFPcZWb2Gwk+f2tw7oad/ZaIKVdiZmaU
2ZBEFIiziFcyIxZCHhpBrR7/6rq/qZQPpMQcs6oi/jjnBbRq5b30SrtRA7I44O0Nw5AQ8zp+d4hP
BFjIrzp05quMsNk79G+D+elN6qY7/DYy/UXLdqtN9Bk9GVgrh6jmMEp2pd59dR5vpMZ8hcFQ8BxK
gbqZMz7EEKojOltbRnzN06uOD+UEHA47bvlVBO0dRYlgVhD+dOiNtw38oiK52RRMiGkAIKDH/G21
bq/r6Y/ncQnYSXxkolvsRxuQ8TTwuzQTmuexh/YGkw42LVcOQIWRDqEa6fUcXhxTwtWgsODo/SsS
AuYUpOJujZmODOZz7GtDtLWnKVhZbGoUn7phY+gT1RSuH4OJQQaUf2yDSfg3hKybdc5zVArFo9Je
plSD+NalryDmiqNWX0q+QbvSnJgsKJidaTAKKHL2O84w+DQ57FM4UZsk+prwxmB34BWARnNXaFFP
Wk+AVNd8u/H8s8RSYM2od/CNTT/ZGU00bYc0v+A8xVoQEpBOhfFc2g8ytOuTHmh+nJnGqQGcyjC0
gEXrVVuMtX8TAY5m5zxqOTUOm52DdAiz6q0ZmUcf73RMlOuhTP7VkF1WKrRYqipe8qLRrsPEZzT8
jY7p00Vyj00TPGHQr93lLWXle48XHEWTUdp3vGUddRI7mW0Ud6iGu2ZidOLomyCI681CAqf9Yg+t
YybAe1M7d6K8eWr1Tvj/WyjxuAtqd3BwEU0g/LkJARIQQNdB7ysq52jcCoi8lFDDROJVwReugjhM
xjZ3qgu7RhUUUjVztVwLD/9/tC1BOBtLhxYV0dfUdfWrVcVvJdStKpHgo/CYWdaGH7HZGweclkhT
2SWf/idszRMbw5FRJdlwR9EkP3p6cHLqnDHkLF1OJcIY2y1fpl9TInysXfmewuG75sjIlpN5FKw5
Gwwneptdsg4hcuUeVdbMN8j0zlH04720kq+8IDRuhmK1CV02V6DEdWTv2N81MVM1PUaR/LQshq6N
m55MvsehJHg9zdAyLD+l7zgRysn+TJqKpLHqqhEstwaCh8IKM80cFxfbq85VhCMgr5vWD/6CpBpX
pD0ruPXJE5BGZDUdUuvYU7eMUKF9/dMZ4A/72gBgSSkR85clFkffwLqhWK4SD4fzZpKovLmHPisM
rivd4CASyES30lgejzICTd8xcpwLDpbOAfuKqHOXu8wys67fK5X9hA0nlJGqnVLjSbn6UcOstBZ9
s+mi/LfXq99ADrwTPRp9LEKw5RigymYrIiTVHcv+PpbFvuwa8qqWqaAdPDHm4CLr6IrGHpeK595I
nrauTpuZO6szH8s5WUJGu3u5rE0mxjHDBA4RxvGGwANWwoRUoFDAcN5710BRO5jF+Bu5Djt+Xd/3
HmvK1AwhJmfMw7pEcfnbuPHMkYE5P9peyO3EpRk1bxMSXNRvgN6wTz+pzOXE4+sDQvU6ZumlC4eb
U7p3VuvcGTpfO9vm33JzfOTzQMIU433G+vFKb0/dUfDZBxOsrmkMqytZqJM3Rbu+A0YV1OotZrZ/
aFqmdCRXOJG51XMEe0Pq/HqBoFbDjk/SrkMDM34va695sfzaie7tGwtbhzfCWypIg4PXyGTWpFcJ
ueexyDSgrGIApon88NTw3E7R+0Dc9BbrNsUrWPa4jJ49osg2KlLxMXd0ChxLa5lmtF9pgAgoaZ5J
ES42DmLIDWSfi1vPP53g8g7s4retyBCsMbBPkgcF6zMTicl5m3P2P6MihatyKFlKxl+OhH+eau4b
vOEtupdDP3BIL48J+IObJWxJ28aDLAhpQceFyDCsomuvpc/2hD7M1jXEuDiBOrhpBIK1uCnEbWSL
uc+T/D5r31aZAsGUI1xwKcejZel4b+O8xJ8vyeIaCMvtjAkZAmyBoX/WDGSJblS+yY7kl2Y23jUT
ZwioJJJXZsRIterfsyWV2G5K+xo27Xcg4NYtIJB9D2Cnq0L9zFukn+PYeZOh+TQMTFeXkNjdnKNh
8MwcKuEUsesmtJsdYOtu4dtODEd8K0cXEg1UwhWG/60V1+OjN+Se37KY28TLWLQyBDzsuH80FDqk
xRgGfzDzRWQwEfEyG8eytaohDmASYFmiTem/LOoNpiPppeyzd31W5kORPzvzmDJx0ppNEXsbsN5c
ZrYjj43+YzlxfzbxSa8GSXxaTBhvHRI4NEIEYFOZw2mFXRCqnp6nJSBa9cOGuSUE4CJ5lHF06sZW
osglEFBYPcqpfnj2NHvYU4995dgtZMySwBLQ9eo6J//aGV/Hkssz6hq1x6h7hxzkbpEaMEseAcxx
kQEURyrFswMdLBwek6Iknm520Qw71o9r0nfMM9YbZe8bxbSJ+AsUSDXMRZQ86zRHf1RbNQ/aqLaz
Le29PoQPwpI3u5bvYwpsNvFwkxiN+UxQOEJAiqVm1hXzK8wxGJCqKYhPSrI4w05z5Bhok/lcZeIz
FCaxPr2xHeZqPqh05iOiFRuyl04xG5uq7pBnJj4aaOc7s/tKZsM4mzjZBVLrbRCrBcLKtiggIlQn
nETLRvYhTWG+Nt42YgLpgBFXaSX3Y8uFISztpL1GjHvW4QtxifHmHs6FsempOVCtFRoyH0YVAcEm
OC2WbwKpAOMHddA01J9aFj9gzKKQqxBRLdhDVXYvFny6Q6ReXHBtizbtzWwbzLkU12vwie/eaNhb
s5c7QjJjelecJmRwbDQr+zJQlfPdsPKddL4CC0NHj5wOpVIH5GBA081oTgU5FNnJXZTUGDAa5K2S
mFjkJpg9FF5MzFN0jMSVroYmoYkL09InQmlH17PssilKZ+aoQ8PVGWvpkQKT8Fc8WYoR+LprSU52
OYOUjrswGjG243GsAoVZrsAD3gBaXAVCj7a6Nr4HM1kjg4Y3WvbJRWOXXkKVZ39df+iRbZ5yfhpr
AZ5e1OXB1qUx+9+vl7Rn1ZXzmcEpnvwOnCnphdgb/6U2ecN5hcPR5RHkYWr2rQ1/hnfWlilUbU/a
pALlXyrp3F3djBeunmhf5QdSD6lYbRAcHB/mwUT/N2Ia2AzJkh0Wi0Olz+VJcxlPOiX7v0lE2LCN
bm8743tlJUyGwXWsYY6yJwhZRlVUAxVjVCTlPtAZNLPe72xkXLFpxftUf4cqmyGOLHuuUDuYYkAr
b1Mt2eokKmq0Vu9OmWgf2byUhzH/M5BrsZ1Olw9DX4tCPFW9EW7ZIS7a1PJ78i4NqUbMncEMA39+
MBLVn8ND2roRwL7p3KL5pLSKPTQZsd9VOlnMmvXWuZWxScRxaHogDTKDkdgn6dlejBh+XqXFpaG3
8x3QCAaMh5K6ZxOl1AqiiA+ejO5NLRMGdVQJuN4exyr5LkDtrDBYGUyyzV0ZpuPGmSFOBy59x2iD
mTSZtzsD/4ewFB7b6cIlxjLAgU0yTzw9BcgYNnWZz+uidiQU4XjHPvSu1cXoe5B7tlq6F6BkEQfr
0p+m0SS4WWdHGeBekeER1yJyKIk/khcOtpbORkQBgcSVc+rJf3a4+XyOeqqghXtSQWVJcN7hcZSX
YE7uoWPePAfqYd92kO0G72DVznMUMXQeUvKRAk87Iw910NPyXXDHxkd0ABqEtO81youjPmaLAs0C
xh/+JLA2/cQG5+aVr1yjti/cHWJ3l4FEXa+d5G3qwFrH2uC81vrwJqC4+WZi2HA78OGGg4KK1OG7
B235ofpc20+kYHRuSoI4ZyKSfI5LVdaMbsJszXzs4uFi60OKj9EFMoSrybcJR+YLaB3oma+uy56u
1YgCr9Ad0sfTVmaEuYDwmc+BPfLjoOqvczesN53tPtcF5heiuliV49MO7HzY1yG07VyLWUU04wno
EFEPNWlBDjtEFgpnI9oSM9Se5dgyaifOadNUcbZBvBuaub4ZnOLqMcPwC2asMtFfRGvDxO1oMfSG
/1ZHzYuGZ2LnMCyox2HcsGLh/XNRniJRXTLpuLKAKV1Iz4I6HKR+A1XkOM6AXtOGjQbzpHabJSjF
M4sLvtMt1Eeh7jdaE64sNjk7YTCehXU9wxrmRh/dyXebmrWShDtVEgjQ2CEmlC6EDcNdwfd8mXMF
GySbBNRjHahUQUBTIxZDMLRkBnSbYHxgrUausTNAyYn3gdYdEkJaN4HKG9w6HqOKjpJvRF2NwPMh
s8JnppEIitrMIotYIILGfxkNKIWaGdYNJdyFbIpHL0TFnzp6chai2gdgRFhLmiR24TxaquMy0Rdb
1iJyjLx+O5Qu+9QOPns6VZ/pktvMFOM7YJZcFDM2OU38wxnPXQ5/tWZMwwc4ei1Nz1gSil3CsAE3
RrjxtojlcAH8+OK15nkwQnW1oEYP5A89EfdLZxFuw6XvLQP2FvqsO+upuiDyH+/K056F7QRMjlin
4ga1IBiGJM/pWbq3kuJs2+0zRbO5tT6dxuYImq8u8Op1oadv2WL1zERFLFsZ06kiPipm7JtV/xuH
kHvzZPxSSI2UNGqCR+jscs3B5YMEyORQhK2VbnQvjv1iujdKVcgarZ/INB6S2dtRmVvZu+O049bq
BSIZo0CEieJprKuFngUJwnGA8DaQ5Plu3E0kVLg1aijahH57qLY29Rixwsc+PFKs77KRqCcuvCfQ
oyzTFFIzRThJYOTFMYsrxLwDf6Yoi1sVapBuEddDrBg3OXlC65ZGmyQixguSIshpTohED9A1vFtI
nFGZKm/bKqmvPDf5kT2xRN5EtnaePvdzQ5Cupo8riY10bTNZW8UuvmHTJe0EffVKeSe9gJFkaile
KGQDa+m61xGEs0o0qu3QIubR+VfCaNk3BVudSKXNDmjNTy2GtaqoahzeTY5PJkylQEZkwtLIpdfs
Ko+hySLNj4D9HGTnIMhqGxZQQfDdZt57OKPZEo56BGJeHyGT/IZulfleJHH7ddOB6cm1n9t7SHjr
hpiK1ukLfzamN73P/MYwMce1IIvRuZ5s9MmmnlMputmD1Bysghw+9cDoN7cjLASVszV0pFoIOw42
2dBNjvFPSH7dyHghIGjH3AHc5hJ9pOzyt/UidQDhbB+NaWJm7numqn21RAhPofmY5XgVLcbRlIDm
PijhuHYtxdM8e3vkfMR1NsXfILxj6YKLH5N31bEyWJQtnF5FoJdbN0MGnGCoIoIg30daCMC/eK3i
hu1lP0D5kYfZYzc2lNNF032X0Mi9RCpFzUyqsNtkwU7VGgZkLXdh9AAgn3W2E56DuWQ8D/bEUc9q
g94fhpLJWb02J+1e1R3JPdBUTNfdZoRDbVFaoNFv8B/QrH6OeaI2sgpfMxUtnArrDObhF8skCcko
8qHphi9mF4s1aYkVgUn2k6h/UV4WRw7PfTvU+yoZ7m0VcWpGoHyZipJsIfFbOUiGaAo3GefzykBk
5mcsuvBW9+RZeS+WtB8WF9BKb7iQU685FDkhj1OYg9rv9JfO/R6JITiGhq77FttQ2/nDTE7rDMJg
nc3RQe8svIVZD1XdmIl3UTfTZqvUYBEKXCo+OHCS0UtIhNMcPQJJw83cZJgC6yUgNAJyAEWcifJG
ulxHbNrUtgk/wHt/APDYZVElz7YkLoX32ia1u9sm4ov54OQ3jo7IPGuM05R479UgKu4gGBF4BT+g
bGMyRCAnbOi3tqXDPfE+UvrTnR0T14BvNF25CP0LbryVESC6ik3rj4Xpg22xrELrB419PSZmemAI
gq28QkQfE9tkMAIy+FH4LEGYtJHkG8OQh8nFMsMAl15wj8cuzpQS1YnlIF1gWr5O9czXl1Ay+NsP
Jsup2hb/vJBHqu0t9j3VI/Nf2AxCN7dmTeOhfQRZ1qIxJB2SjO7nBVVPu3ozGMWZofuahPGN1INf
mwtRlB8jjiPI6NWTZuOvrmeWoUbvnkqTbPWGIpTKgwlAWG51Z75zIpE9I8od0YoHk78kgNITWrPf
6BO3Ab3X7FwdgnAT2hBUoPSzel8SYNCae1UTD4CC5CQMw/MLufgTFu+tzPp4ayiNLS1WiCk5Tnp9
1aGzbdFPkXzjsluPvP9/2qScn7yB847zkS6BOjLsfiw3QQ2JbWCmLOgCQcZ3yEbHI65SM7gGBVei
6VUgqHrEfCHLyxwMf2SDoo6c2sMMzo/kSfV1DehhUhjvhT1ttXq6K2DQXBfk95kzPuKWjyVuRxOV
IPIOVgy7IsEATFONP4fScGU23Rs9UQUO6hkcBaI4OOBoS+j6q5DxLF7Z0IOfZlqM3RKF67rnBg/r
di3S5p51OtKJmleLewvtLvqxOEjQvpbuXmoxogQD2L+2ED+04Jutu+kP9LnbqtW3qUtpYcQ/uWbJ
DdiPOzOKM30Ho04DDdhQvHFc7dGC/VFowiwVNqYXl5VV54+Kj12P2AEXft1qwMUD4D/ufDZDRFQe
yWZrpwrAgWQEio3Rpneh0+E1wp4fouQbzJkDHtUhj9apq+mYzLi2gfhxkpFhiCmMbFdzYOqYYI8d
iqxa6xwKaJdWExbsNUOOPdFWLxSaT6nnfEYtAiqCc96xXE1rW9VHVmibuYuANuDXQaQ6Pqiastns
DynwBvRBpbHuJQqisMWgZCQkXpE4aeTji95pPyRaUWJZcO8FMXBQQJBvW7zKmlawm4pHpkPdRgek
sHLQPIf/Gpv5S9VJzY/C+KO1mPqAksLtEQvSiQbykkL3oQX14jtlTRpdor1a6C1zC48znjCLDcF0
K23ztQIyvyoeQXhzjAa4fJqB6DS6ab/vTIhA3ju+9A2B0RyNkLshb5AcaBrNShtQ9+mzuQDBnL0a
XI7Mqj+LCsRdHuB1LJLin5wQJKLVeZZteBLBhniUDAEUhL3B9FChA92qbWa9TB+AzCAsNyP5qORk
EEE0fdkqfUFgtBYq9YkbvRTw3TZWN7+LFKXdCPkGgO9XBG1vFczGIejBnDPgy23nkmbjP8u44JO0
c+9Ti5DbSQg6dOlTxs6TIdEbOqYIRTr6uYRHiPTSN0cxbqRvgiXUYfOvve9hrqGUm2C0lGev4Duy
g/qrkJj6eoWhdWDpALjF7pO7aEr2QYYh/cGtTzUy1XAmZoUt8tVFAJIbLdkbZrkLNOMsdA98ue2e
aQm7laiNt3SAi6L090F3a7RQ31ZlPboWmXI2Nca0/I8VnS0eqdcQmLHPfv0U1KjOBDbz0q3qtTsz
GOZrzG2rp5DSzOafS7yyV6ePAbLUqIoxky+/g55Ep6nIjgoKb9wk7VYSjtbojOuBQwIk5Map0W00
hqIoZaWO+CPEot1z6dET5mXxxrbpOdKnk5VYtACaCbSzo6KEs6FrlOEYEhCw2A+umgGhsBZ0NAHN
vjgEMvwxXXQ64T+7x5nQR+lz3uLbmth95bH57Uw1ckg9fCV0HGKSnK7xOL4VIU9AazHjmTxxkAKr
FBZM4FEP9iKwSRUvCqILvX0tnmwdCCvorcgGzm+b8Rt0zXdAs/aK7NX0Oxe9XE+A+1ZBbW3CQn2I
Acq4Z7LoINqv5CIiobOJYfVZp3pQMwsIB6dEe54mioYoOxoFPAprJpbWIuSAlxnBrGCkT1NCI2xU
3UcDkLAqqy9cp8DFoBjqpL7jaiSi5yDq4avoqR/bdkHOxTScp6BDM8r+FSWLCj67kG0hcNhSZ0PN
FEm4MRJ07SclhoVDAxWVbVffxsdCLK2a8F5m4j0MqfhSnW5+qK2DcqbnTrcvrpWJTdPhAxGZIVF5
nSMgj3FW3mERnwa6Ek9/lqgM2X1dBqehqw52tlH9aLK9S8QcIwPyaHhkMvtWKpZ99jjuaHyMqb5J
yz03rnixi+EWdck3A6KazBaLKPfa6K6FoXY1o/UwbaHSJy0vV3mroWc6ZkRUoOrPDtQhdEaUBQEx
E/TMTxNybCjONxQlFJGF/c7a9IoG89GJh3Pradd4CCBjARRyQwsBE1JRu7a/VE+gEbJlXKfcSgYe
ZSu4ALnjOwNmdPmHyeI3TRYM357y6BURK+HGBSd9Amdr3YaZH3fhfs5IBNTkZxPbZxX/AXm/KgNX
W5zwSE/W/KGlya6Xy5KXC5P19LW2OmTjySFuqBrbgT1mO35VpO/4/7/kYUg2ZHkgBYkPOebtlZNp
L3ks9qX6Awt2IeRlmxf6rtMvpDGk67mPkf+XWBfiKnvCPy9m5yumLeGTJmuORRgEhpg0tgpAmMvD
aLgNJPFjPYrFUZ5/R021FXWU00Iiehw7b29WkaQ+ZFAV0s1QMvDXmp8IapEtc264gid2ackmohLI
EuuYhwS8X1L8scpiDqAnx5LbCEoDDxFSkc+A4SEA3OjLtULmq273T+8iAueMqzu+OhlIkKBinz4p
eSh66+453BBlDiUQyxFLt7G8q2xnmFvskJ9WEvpOA/u0iOZfs5PopOUMezt/m3D8tuQM1jEpeLXD
UHmOQh7HjJsSnHSSs7gF+AcedCLMTBu/2Yy4qxZV5cCogG6EvkOG3nMWLwDKZU1V3TzPeJ5E9R0D
E1uzAiVBIPwLJFmdrvzo2APhQQXm1GMRwbjDIWRdoj58MMOnFi5n0MTQEIqGi7LXAnw3xc0M0vcp
AQebtphzDU35VZ+yHRT1PRf1uQvxaDNS5JGtE8SSwE004rnWFLvVyrWzv8AqViJnXlRbFxHH+Dtm
DOK8vlsPcm7TtlZNImzyByARkcPrUKf/KkS5uUyeIJ3+sJbbDjpe69wGkcEHUXGbFBX2XOK5GIAg
PUe95ZcmBiax14x3uNkL63lX5c3B7eyD9NTRmCMkmySz2ilD7LQWO60p3wiJv/wPTsxswNhlTE/o
1EiKBJVr0t0SF2ZDi6du5Yx8k0zdQYwID9RubNxuSyC8y+Y9fgsi54Ve6dHkr80keMbSiZ4LhPnE
qS87IsuWRyean1VkvnbhvDfmlwFNNPL7i+vil2+oKYGw/3ZqfMXPgn9Kw0QF2vJx0G6RS3BrHUKH
JpFx+VtCaw0s4uRaI0REguztloExKtGb3nQ+KcTpShJUTJQiK3PHg4FQtSj1MotBg6QuK+LshIbW
YH5CPuY/j43tYfQqnh1W5DEJ3mT54NCdWF70JHE45oK/DNt0CzvuCmuY7luqrVGCeZEmDA48TZ6w
vuDz+rbHJ84+j+fbHqoVHe1VKsfBDhZQWjrEocI6lia/s1ViA2cItC6c9l/fEsASR/0+asdXt1nO
HOSaC2nhZYjKg0y75ZuKywUq71mDoW6G9ZlEtK3pMQ40moorLnF4BovknyuL57iGT8F2mAhWb03T
wVvZRtSN82vbfnhJcirK/pkp1FtlVmjEyvITTA0l35T4Wmo94Cl7L8Kbqce/jG0S0f60zvhVFM6Z
IurcmpKpMursvE7PpgquaZ1qq8YOXqwRG29D8jukpW/Hc+x1QMG5Ar59YzB9dBg8rEqVPVEOExkX
oLinO8fJvBDpuvesDxRXP0OVSnsYyujDsQJjA+7tue95R8Ygb9ajFZR+721NO0IY4hEsyXyoa4bd
yOWExuKxDrm7OoIFljAvbJbt+CIJtMoQoGwd0b5GABP4R9CkG0xx9UA7+j8wganawZ7Vv+XXG6vw
ZerHX2NJlJtgX8dL4db3lB7oihoz6hmqQhlo6k9USOVJCi4hEo52tq7z/WUwj7p91g5ufigdlseI
B4ItAVDrcLGjh4tLCSLTNdfRjklI/ked4dwhYeWpbLM4AWqr/WB0mafY40voon13TewAjGzdrd4n
Bu79l2LscVD0OboOG2tIlF6VKe21Zq4j3eX73fToQcYbAZVyXcZrTK13EquGDbP0e6vKb+UwPrVb
pgVgFlENlUSp0KV5EmAPX9aV9pHGHarXkG2ajJovYCQPDeP+xO4fUdNaQTJuEUh4vn5EbxQdxlbR
3UcDOEES5NdmPUPu9oZpbWit5YfSHdcRSixy775rOebAJILvUWFYY3oEvkDAmTQw6fsOO0SQYUwr
HA4dlInxuqJ61KvhlPDmesqFtRMFZw84LjoPG7O7qwNZAAYJSqrY4ndc5mFcFVVyR8F0SwVqthYj
1KrXB5IzBkhrhnQezYSW2LTHs/DI09b1tVEEJ1iJcMGncdqyBmVIwJgE8wBCGCf7s4qeOa5JmERq
vcOoQiGica/WjrmNDCl2eZGfbf7RiFqHQqf7i0zntvxrNjj9Z49VQ1jqxc6FtqxoI4pFM9KIMyxF
4lJr9869cqEnoUN1Wc21qBFh131mBsWhdCuIOXm0NTq5tbsBEFi4FDYCu4XZHk1vJn2PRb+AON/F
qIkFZ3xd2Ycmma5sf45Dq7/LhUhjqTOKWb1P/00V2+a+AgjX5TABdDpveqVNyi59hMW6GgSfgjUC
/LG5DNKh+skDDCsi/HYD+S/MxZGW6sdmZJ5VyXOuEpdoWgQyofVeEUuqLYRGYz73qXNOIrUVQfa4
/Fh02t8kLuAU7W6YzFBHtYM/5Hw+A5sPC6ZOa+xgE+fsNwtCMib5A3/wolXZdxkf0eFlBFtQqolM
f+9CeVqq5kb8aXP04sT1jxeyUUvY+6IXXX7HRhO/cZVqrMoeKwbY+y55cSR7ViZM+9hSrO8Id4Ca
iEbQTHHIxd0NrNkTvoR+JYMAqHTINER/SZjAhtX0HCXtj6h78sUFvD1AaYmBa7COMJ7WXcfGUJzn
0XyoUdy1RvnNV3gdZdnBG/QL69MbsLKj1lZPgmwloqjRy/fjfBmZKJVynVTqMchpwyIehwE/CNer
2piiwXrl1tcqLP+Gcjj3RrEakNwXLB1WBmEqs1EoBFTTJwaLbzaRftcbr1RHW22WTx4DgaZjfABW
Yc4N3FP9+/KfjWiufLv3bcnccA5QakO6Kol2g8o14aw02/eh8sDysUidDe0pZNuK5NvZla2E2YMV
cE0MKI+RCwIsmO6Fk4+o8RvoldvMCK/La2iai6XT75bNe+ugC5qy/tY56lW6HEVWzOKoin+oPDHb
EiKO9zmjVIEPSdnRM4SF8GRU33Vu30XJ5Udpp9P/hhtQFKsujG567h6TBb7LdQ/9w9o7boJ8Tuck
bTzSneGx6Mv77AF4geeKG3to8zPwo7s5GefYFc8odl5MLKua0Vz7urmBmqORCBLC7Jm0LUnaQ3QC
IPvTi3kXWC9JUZ1Z/3y3if2E6v9Q5tpFqUcJiB482kc7/dR6c+s0+d66bNutWj6UkbuH7rpqGfSv
yA1AxuShwe6DD+llSymBxzywU36/9G5zZDL7UJ9J68HGCS+ZjR4Pdf5qYlYzGYheWsiU9X/snUdz
3Ujapf/KRO3RASBhEhNfz4IX19KKIuU2CImS4L1JAL9+ngQ7vlGxalQx+1l0R7Ra5vICSLzmnOd4
9ETxyMtE1pD4zeYwCu8oYPn7uArq5cZlJyj1PZ0Y1ce5K0k+ICXM9x4sCzd41p+h+lymYLxVtBMR
ZZRn9vfsW87NUKDcY+/jz3fs1S18cHnPJDOxuifFTmlgeE/w0EPspbw9U96wulWH79PvHY9ie8VX
mVA3lUBarRldSj0xM0ekcF/yn761fWp886aSbFhz+kzSVOyHZrAuxZp9nPr26BkuPsnUfEgVIiQ2
W/Tt5a1L7jj0vAUBW5dp9knziRPtPOePa6/Yc2efFeodh0s9wRvBFo2/7J1EHolY6MmO9vXs3jcT
km1fzi26YoXiYVbIRLwPWVt/bSjYi5R7RNkF578ITjYb5auGdecBNjuelvwnrqtvZsXeue26Mly+
pYhKdnE6ASp1KC3d56BghBXVRzsazKs6IHIutduPJWPL0dWJTD5a9oz57MEYscazZ2feRWbd+IGU
I4uxJQNpq2fKKAy1Q1b9VJVue90sF3Jc8VZhW6hs6uq0SIwraeJeF+JHRoMecU4T6FtrEjH1ZR7j
MclDx3Dc3ThLk6xdIC8GuNpEYC9QuCIqUb1bp1wfJzpmYmVEYvFmqAE6ZfGlFEiSxFiwe/K6Y34v
jTK+pDUnDVANhI5sPn3xLcoTBvWk3JlDLnaZbgISwfaXPE+Q/dlzHVinP3QS2P9PTHtamh///uOl
His01I8/4rSufk0886CZ/N8T08IfVfm1y9/+gVdoi2X/C2SLSRaj79u25f13Qpr8l+kzdTShUNOY
+NIim6zCb538+w/X/5fv2vi8baoMz3Fc8d/QFtf5l+tK2woCM/A8PwB+8r/+62X+n/GP+j/wlP7N
//4f1Vg+1Clh4f/+Q2pUyitj5fz93394Ghdj4dF0PYvPgRmdf+hXlIpw8shBlmnujHVdLm09fFBZ
IU4ckxF0uck6tcb6ldc9SjlI9JmiL7CtJ5gv/qkjb2UovIhtYX3fDwNjRgrPSkEzlTgWDw4IwBEG
P8JtRivz2N66KXY3j0WATddQHmIBXHtsNdKxPVbTtyTARN7mkjMR1TlS5HIfxR+FV60HGGEtUxAU
ps1C3sKSvojqA7YDbyExyJYsQu0A1MIU1Nc5JeBV33t2COKRVOppjS55h1Ir7eSyw+i6kpuJh3Ju
o4trVR1UJZ9KjgIOgf4C0W+cfoyRyKhd6WAzAiIkOy8Go0EqrBsrg9tqoXctC8Ad6zoO+ylzXnRM
60O+PlTBBztPnwoRmUdfYyGwJAzHZYWsbWSgG5Q4pwLHDwEw3Zmg93I/smgnDPPBNJGrQNO66gf7
4Zeb8W+IOY4Oufs/F9k34eRI+g5hyoBuxvbhBv16kY2eULdltZF2QzaLuzQ5j6h/B8c/xgXgD4nK
/G4A2bkfvesyISLGyyP6hjzWpmSEEjUMamK/rhlDZnvFRh1SHJvydBFfsir61Ioy3q8DPfBU2Auw
wehxbGpw6HJ4B9SAKVSJZHHIsxvPhCo96WjjxvgyJCPIrMh98FYORxJOvFuSxUnGDg4RGq269u9S
v/gYeCirfv+F+OabL8QyQSGxa3Q8egWXcMI/fyEUaZZRmKwh/UrHpebFELoG7UqhjG8SxiRa7emH
jBQizIQMimVhYLOky0SFJsNWDlhZc95uYmjYxKyYCcuMTDi/DlhUshGdZkCnxahXU6yBKuZ2JcqG
UUJ/F9ao514gZAmruXEdslsl73T2GNt/OQznEf3mPCD5xP4cybaqg72rRnT1NBuh7SzljVaSsC5D
H5aCwlEemBpn9VsYyVAUpX9E+z6A3sUiLhIualY+rD7k0pTIogNyP8xOhTo4rXNDTHTOUkdE4VK3
38dcdO+TDr++SpcdbMH5BhcWTj2zOyqwgH1MJGc8F9FnT4ONvBYvze8vjK2Pm1/vVH1hrAD9UiAl
ticXjtWvd6pjxHy+hKHdinj5oPwUSEb7lPRqRbJJYtFQ9tbFmYvkuhHUT2wWMp/9ne8mwTFG9eZX
AbxesnOPdRHfKpNZrWVED04N6tLGz8LOilsb0R9DDI7i/e8/vvXn09TnmHdoLVDb+Ci1EQDo++4X
MBVz38haVdruthPTjolXUj1ayZkQcUKNAyxPMPrP260EbHW+A9ee1VQ6hDdyvkXlAzJORgZTfl4y
baF3kKLGA0goczr//rO6+qH/81ftmsj3TXyVrmQM9CYZM+sFlck4IagoFE+/aV3JkemIqOl0zcL/
oFzWUXHfI22nYRe+PPl2+zlqyOu1shqgZksfaK6HIG2gc5NPCK+Rk9qIi1DaSxkKF/B1W5HaSPY1
+4IkT7DEZyipyrAmC2Fpiz35Ap+LqIFJRenNcs6hlG8Eeb31RLL7kVKTm4B4UegxqB6HPDhO0zdG
gl/i1vOgPzePlj5IUaC8n4idxaaFuEcU6tZ0k+HGkP4HyifG3baHrZkAepIyb43JHI+WBPLfNn15
9ftv1dKUszffqrQhsPFetnzfM9+eLEim+4i1J7OeRuNTAoadvn2rgqDlVYfkr8EphTzaaE4iGH8C
dRiC//e70HOkb9l8ENsHhvLmnR6gYKxJiB92XU7OCQKyck/te0fG3FW+rOwYVUKkk4q/2hIDUSFa
TJQzyCd/Kb9JYrL2zex+Io5j2nn6uUpL/2gA/zDq1A//4eui+Hn7dQm+JtcWpikd5D5/fmDk6q5j
HMGIXGauI6YNKG0rUVRuznbGG7tLn1wirXHEaIuAV+RMb5EqfCkgbG2XVgrONPC412tgoE92/+kD
/s1TIqSJPYc3hR041pvvMnWAnjmLj7RPf7YWnipHvMNqz8AXZ0HZdBC8Tw2T6AjCZJKMRCAB6rgE
QcAbgQjqq74LnnxZ/SjK9HNDosE/XW19JL6543xhw0sWgbSk7WhY3i9nzqT6sSnSQiELRe5HUs5P
fMX0dSyfo/FdLgoBxYhFgVdBcqHjx9XCTgnocxQfhfEjMlE9+TOCSlst//A02G8LD8vkJNRJvwLC
YBA4by4vvq2oL5Gr7BDb3PIpMblVst+bqO+QSbgUl2rf6jaqFuanlIkSMods2YtIJzwaFgI0ctLZ
2WR3ps15sBS+CPvECw5e9hwn4/UkyC2wGaj//ra0/+aqS4erbbmm9CAMvvlO22Ktm2nUHoz6aXZJ
GUKruB5Q3z9htUBzMdqXYbzDH9PdtLU4NtI9KJ58YNZEpNg2iJAO7SOJgMknvxjmB99XUJi4EeqA
nPbW768tBzBrpq4L/aoehIaeOkyN83+4O4K/nkdU9tLh5uBMslnR/fnuWC1foR7h7iD5+5xUQU4E
PVMNIkDv1Fi/UBifvYhfaAfMXEBCj9sJwXp12G+/PuURXo3YfcAewqTPZVMC1elYj+53g9MboyoN
gN0ohME6AUXiyQy1FbJwOuAjaAR21oQK02DLNDcvA60OM87KA2Tmv3Q1pPa+5vzG635jGgnxMsM9
U09FEUMtBUkD/SubZMTZB3/Ogt1klkxk2vUpWvr4XRLhjdisTl3d/BgxelRp34dpDgcW2s3T9vh5
EbmOvcJnKhNt5m/5fFg1aOFR0RhzrkhAaFYmTOsH5J8YptkoCideD4uuQIqGuJioW64mo34HhW09
+O5wgMmLscuwQR1H7hcQGtZjaq3R555tfu202W2ccm4WLlc1iyYMcqPbHo2BORIXu5vJg2pWfthA
dExDUcRpr+s/PHrO31x4m8dP2IKjQVrizcHFV59lNno4lozM2slqqW+AKl0bdII35Q8s9I+t3zp3
JSlornKSiz3rPBYyQYSYgCD1w54w6ato8tZzZa5PIg/Ay/vLbhr43lI7eudawSdyxHQOCZcROcEV
1ZsK28X8bk15ihQJCJnTcaq7jKRapL+EILGPmL0l2kcIC1b9dp8av72S9Id1YJOuGbFYaBbCt37/
QLt/U+14HEWoBwN8gDThb55ozA6OE82ETa7DuIRouFn16qsRSAXhxXW+Jk58vxrRiRV/fp2R+KgC
EGlVg3p8ycb7Iq6+vr6enLS/Ijf5e1+cti5OiJEafL1lkNQdq1x7tg2Srxx/ecGpgPJ/BRvJhio+
9I6/Z9vvh4AxayRVRBKZ3lUzx++3+3otm+SozPV77NKC1cjvSd5COFg590ZKgEruuQ36tb3XD1jR
lh598PwVSVpzXFCDEVgC7rAyjjENwzHLYnZARN9GBUB17f8qkauTTekViJ8glVKUGYh6pHpnioUl
Pkcv4YzqTGJlu98uK7pPkOPJYtzGufPNHxHKG7Z9rxSEsKU+iHgB8l+kN1Tr3dEAOWU6xXmwpHWD
+uvULaW6I5GIat8HMFN9y+wCEF/uhZNELF8TXY0YBwuDw5G4q6fIvRR9/T430AitXqGOfQwzqZXL
Iee9S+yhF1p2/i0hPvQKoyY3TkEEHorFLyU00ms0uMnOwO+373N32UPFIjyj+mn1Ls7PZiYgRfSP
CZbBg8qyr0aRv9hUt2Y3eeCY0uWAbIyoggnNIzrrjxThzypHqTJjGbm4adft4VA8T/Yy7EWtgyQk
DHfhD6cYtewlMdShTS08awMBzR46Vfpj88kEEYOxfAh7Ijxfa4HKNqZjtRw7Rv6Xrb+cV9AnPrMW
9M7CYO+eplB8bKLOk6bmlYmAreTIMvDssuhwPk0sk492wCm7lT81C7j9oDGJs9bjVxZD0YWxAy/8
Q4dZnqK5GfYgt5m+d/5hu+W359WoEP81QfWw6hPRj5x37cDxt/bI4EdiYcn4ydrDmEXXlqLkgVkF
N4us2slg4hHoU37R/RPb/N1gdc5xqxQ7G4W+JSkkUeSwOnWJuPxWJ3wCzKx9SGe5H7z0e7zSWFs5
QydpNifENCycHe/RLCAdlHO7J/aIVVdXf2PvT3YOYSnIRzgggvkh6CmwKhcjk2cifqS+5h9ky7qL
TZMgXUKOsra6CabMPLdTzncwwnzYHiW5imeKIRTcSALum7l/GT2o6Q06AjKzjfMC8J0VK3NiqmLc
hx6KvRGmqjuIZ3u2bzKkvGFX8qFTLucj3on6vi3FsVXyPvfi8tE1VPuQzS/kGN3QA9J0Oqygc3dl
/h3UaoegyT1407t40ZwvE2uEI3LEJVVwlGt7l0+jdZqRq+86V0HfXZE+AW0A/OD54Vaxz1aPtNVy
d4M9TNdGAh+yJ5LHyBrubg9R3kLvs9xvgy0fJ+oRgghU01hZN4RtYdDvrW9LyqQBJ/CwLyW6oiyF
TbxdV1SEyY1Biiw3KleHFCwEUBnefTvvGYdgDoDjZAj89cmTn9oGoLfmYM1UwvMQs41Ne/69pdGv
6HgJx9mlAWSQwvwEvc12v5SJflSa9OwSeosI2DXCuOFim+4LKZ64zHVXMjZZcFyjj2kfyP2Yxrd5
ZD/gYoOsO5JnGY08/rCIWdxU6zt/Xb+Piw0HWf8GJlLGXsy4IuLgGEXE9dk98ByR8KCj9CWFUqzE
0zjoJlPcupi7ev0UKmvkrhbmyfUSpLNFfTTprnb+1H+jsuLOrPmdjnEN8uTQWF10MWR3GbGxXoIG
0Nc2hpk0MDGzVX9PaHqYOSUKOii0LmAMWlIfnFOQYNvs15O5MN8xJk5oMbH/JQqt7WV5gsXAwouc
nHCq0T2OgbMn7Sw4+h4Saq8wO9Y44r0YrQu/ESVD936b/Pj6AxoGjV6JO72Zgu5OSEaUJvI+Pesp
OQUNE0tBU9t82/byBQO8PA6V5L/S6BF12DW7aP+EDh3/bbJeoD7gQjHjOQxYph6QDfyQlf+YKj4G
QGHY0awpMw9ufjSWH1Mv/dIXzn47zupeYwQLfn5dFKSrdY5t67A4Hsgl/UBvR8Dr5MO5r9YESbgf
NwRqw0Tanmjo4QydenXoE57vyhpZeJnlyzYJqrq6D2efkwwrYHYMLF4MBhrLbziQhuO8Mrvldbkd
dtvh2EzeU97gk1E5/CLdBoP6TY9FIT4VSXVbt9ZjPUreDTmXwnJZAhekHbpOThIFA5rtxECuxU1T
qe6cWlgIdPkeY+8uaFgOvZXFiIfkC3Tk6LOZJ6zeaUUGfo85cMNtJwliumFPMCDtTRkBzWyh17Ro
RRSmMyAw/pHHfQxLNj6ux81dCH7Gkb3s7E0oavVp+3qB9eO6nZkTgDCzAVm+faGDiWcKCwZkMwIF
9ZxjO5zZ/vP+sR6jLkCO67MNb+lKzjnR1mbJXrKbLljt2YTOK0gbo7+eZZGEWPC+bF/yViGbupaf
s1iTouYvA0YfXSttZf68sEE0VX4sVUF85zCz+bfNk8TLjc4546lLWqa5DU9V1vAKNTzK7qbnlBNs
NAlBSvsMrA+H81UssvHgFwA5Zlp9XAAkFMB/KwL036Sl3xSQBTmb/Qd7sE4CZUvqOqeCcNFw+yoZ
GRAI1C/l3lP+Sdkl0h5ihhE4Irej4MKx0qevw+VpaOGojehrfl9XWnqc8+fmm7KStttyWaKw+NUN
8C/Nd47CBIQWcb9GVNhPjWd90lvl3OF+H70ERECrnQ0Qfvdxia+4yLLPRkZ4HF4e3Pb4/vd+bPxD
92r9dbrtMe9nN2TRQ+uP9+cPlfQiAqnCjnli9LuzGL6cBR3IIU5RzPbMpHERWx+UJOes99N9xkv3
8Pvv5W8af89Dd0SiHLco4QJvCP2EqbpuVjqEm010vlkRXc/+8tMpnHdqWfbFqsDD6N3Jdh5wTsxE
tnwYGu5TBNmopwfj5yj98xoB1XTGDwNsiKtqneUFfhXgSi979Nfx0+8/tN63vb2YDOyY8gQenxup
/p+/t5HMVUKyOE7jGmdk6SkEdgtmcEox6GoK5YEWfJr1d1qlmNKH5mpkzZEjRdj9w0f561zMkxZD
cIscBZMRypvuDYECwsxFjbBVUdPykoOSgy90z8oe+WEJuKNvTHDRBOdGRlSeePK7m85sbsoxvU39
Mb+VKdEeJSmVCNnKA05AqJ7m/Pj7z7kNid/c/9JxLNsNBFfZt9+0VXU6ODjfEgY8Phj1taME6eoW
/1nRv3a7dtST+h28N+KM8Yi2CqhpoqAwov5gds14BHZuoMk0LZYRHOFzwuTBn6kWx1bsbLmO5BjR
cnur93rq9S0xYJGrHgcYQFdO47xA2oWXT/mOJne/nb4tBssrlVuv4wgySPfCLpL9HPHyJbYFu9xi
HlCkXoycTHdRySfUHTiJJokFoo/Go0jdi18AL6I3XeNPBLVCkiNj8aJWce3QImkPL6Pvqdz3mbH3
8u7D9mZH4wQDM6FxlrIOMZ5TXhAdPbkuiQicoI1FRkUToXaEaj/pTmr7ZZQIFQ308fcX5+8OJ+k6
bJiZDrqWCPTk8JfDKRpVWiUBF2fb6cFWIFJNT2oEiIsQX3O+xv298s9z+W1wx2tr5JhSLT0OSdxf
7Cx9+IfPo2+GNzcLR5JFq61jR5y3PTi7tjJnSsgWbV7dMKhn+MlOfl5pVA7ZhHihsyt2zeNwGuF+
eG73o8ehcDv44z6pmaE7FmkLiWz+4RD/m6UTw3rBqITHng3p2+e+9b12RuqmWI/2zt5AdhXHtXNV
j+Z8YHwEua0W4daLmmhnj3GQf4Vgm7EcKcoj+tlpJ2LxXHdy0H/DdADmqF+7QccgK13Q0veIQq7j
ab0uGwqJf/hWzb9+rcwqTRZmpJswqnT0WfLLZW77ukFigmC6zJC+m2gUF93OS+so2xbPWC0+bTM/
Zh4ZnjznazrXDLqK7FHpZrL3nPGMH/6LEuRIk2GJRq1YbqMFQV1JhO2xEOUxdaligP/VH3NBe8k/
8LmIBUGUPYSRYZVrWGUapldDuQZCecf4D0sVhZDMyj5c3e7nyOBp9zqbiLvHslg+QvwXmKm4Iae0
9PimuiwMqhUcfP9YGvYFCwQGmJ42v8SGZuiaFdZaWLfP2g9ydBdqlK1Kso0qPTrOR8sVzy2r3ZvK
Bq3rmPVT0vk/Vgva35Ap8j5bCmzXGHgM9ATBSVuw8+V6IwVAYQbPaBxyABbWTOiI7LtzSaGNLXF9
Ln5sPfMcZcYR2ABOtvShrW2yID0lUXLOp1rA7dVlPVt+ccDa9jmFY7cVVFhfgSIO9O+5YaCUk82n
bskfca6U95J+KExc8RUG5HhgwfW9jSjQ28RHD7HKw5DPn0VFsuDv7xnxlwrB84S0GWzzhjF9EbyZ
CnuJN4DAg7srMgL9RDofyhzigVX5sP+whHHZ1o/Cgn5KUOV7W2va9SqDgjM6FRnr4FqggNUlp0PM
fTl135OJl6CrraYyoMsy47MyMG7xit96m617Qy1LfHaJwtB1+MscjAglxfbvfzbLt/46vfeFsE3h
oJKxWYPpou2XB8JrMup0CaSoqs0PFkMtHK9rGCvYXA3g1xv693k3yYAFYzAgIevz0CW3/e6DOVnj
nZ9+MaM83eeTS6BzPJzwJGf3AxiGrUshlGjescIMiP0zZnPYb1vPzMy+APZCwLvEENQ8pqftcE5z
dlab+oVnyR2aZr+96NBjWmg/wbJdb3M8aDyptxZhhUg6HLNTo1uQ17bHWI0QT8T+dW49Mt2m2Dj3
TimPasgvWcWmUfSEfAN6PKvO+llH+HLKmpQzz51+bC0qwWZEpo0gcqGRPlQxg6qtnG8whx2yWMHt
WO+3wX3l2NerxOKZjPMNq3j6Md1wp9zvod3Hj4P9vK1kMcnfpeTUMCTiE21fC9poh2lPm93gjTqr
bFT7MR6KvVowJTT2nZ3Wp4EhRECQzyEbrM9BbX8ufaJUoczABdvejhltNunn3DI9fBsmW5IsB4Ac
cNa2L2ArJle25DOdBcxrBtudYeG3D7qPfWedVArnOxuMQ0IWqE8veaMQys2AkTMCziGHXA0NHbxJ
CGLTkF66zb6w3LBr1N2LSO7pRsg/QMxRNm10YMHQ75qc9goOfh+qIL2kq31DZwrquzGYTaL0xuVw
VYpFnVDh9B+3z+m4MFlRte9qYjoOGHxEGMRIuIMUyXM8q3S/TY7t1uj2o2ocdOkwHX23aUK3Gb64
rRuHllvMSOTnNvTmjkDbjrRWCfoaBYn/ZXIYRtWArsI6TveQQ5YDX6PCXG4fVNPmIca96jrHiR2u
CGia/i4l9TbrznOdPJt+F10XFK51OV2wrzI+QBZ8rnKwnGKO39k00rsYX/KRBAosGhNC7k3BI42Z
cRdEqJZgzsOAJAHIEOSCxLoDkWOfQZFU79ek2TcECSjHfLRF3L9XeX5oB2ZfWKVP25DHSohrvMJS
VRw6wTw6dSbeMAYelaKT166zBDdxsJ5WO9PQufyGQWO3TwaU+EALMTHBGaefxBDIS9adDKRKFQ64
xkQLnaMW2G3doTGWczjCrywn3sCgbiwg17Qd6crSB6rGwHu6LorX0nMcZvRe2B80ZgixAxWaNNz3
mN54awNJ08cUcxbUL01yLhsYkKZS+Wm7B7ZWVw8HqqDJd/QwPqyvFiFoj6x8G3oZpAAMS97sU7w6
WKEEfHMmu/vty4hnCuM451X3KjCSIN6434tOpwMymsVH8in3syIUejjp4yKfVry0TKVOuZMxWtBV
s111h2IyA+rcB1WYQTjYQNDTThxzUcMea5yDiSufM1ojYuaOMoFF2qD1bqw7yKAMlqMz8MmVY5zx
HypADaHbN/27qb7wtfVXKvaDXTq262HNoneMAy3kXdYRnRfILCs5uWvGh2rwXBp6XGF7ZXRpAW8m
bUo9LyNmghNlc2a4AZuKgNFONlD94c9hC3DYfvTogRoYoqL+83UN+D5226vOTEJK2wpDXHq9zcTq
Ri7XafetJ7zwxq3kztHdgltxLAcdO1jmgA4vIIEfgy1kVT1s64JtBJmRkrVL5qE8rawo7Wyewwn+
2ybOQE7F8ssjjoieAsE94bBj+RPJOpA232T6XS3RKWN5k+NRxhEAm69PkxI6Gt//mGuoZWk/Ba7R
3xhps+4NYGRsOORHr8EbbvRWdZgSUuIpQpniEYG+vTy2g7jVe1C1Mu+pqv65FpPNTLsG8p5W+RUB
CN05We7cxaku8ew/ZW384q4aqTboMbhNKlYOm0KwQ+Ol6CPwwhdQsn1t5pm+UD7lpq8viA6NoxzE
kk6Y/KXJzW9FCfg77xP/so5MLSKwTuFWEjbR+JgXgXdQbAlCvBbMulCRmwLWDBvBcKGlCpPGu3h2
2rDNwkwTVLm1s4d7qwSIkGFgICW2O9FodWdHDcX7GsHh9o5pLJvsAhHdC12/OYhf98BF7iK5T3Oe
51zan3uWCa9vvGQmjy+waXYdtk25UfMWT3lbg/AC5FA/NLhf/QcIm0Pa4e5fvPlh9EEMReo5x9Gx
K232iRmutN22nc7Jmp5Kq7lrm8+xZ06n7b6bIubm9fS9KgADJvYkrr2gB5as5xMNJ7mtcF8S0MtA
K8XwyneIT6lIgYBiNsNrB0xkq2K3Eqm31Acl7Pp16bAd3QPbu10wEZkXMM3QO6jGWzEYwD6GugCS
zcUT3DfAiFqb+hYOztcIiTu5ZNFuuxwGeee9KcTZT7F/LZ+yAsa4DXdlF3uwODJx8WHbXqGF/b4t
7pWxPMVt85yVlCfb29lNMrXrPWDCVVu3BEj3MRjD/NnbkO04/q5MBAu3jkxuMaFVu2oyL44qW3C4
RXNmoOzvRWNDXPZ4aYqlvw66/zzoIGp+Lp4NplFPlq2RmqlMkL6QWbogLwkbJRjLFVH3bgx+TpXJ
PRFToSxz8KmN7Lt+4WTNAo0GsVH4q4i6vJMF6DRHr1VZWb5zYEvl8UL2XP287Yq2d/j2YzWzz4zA
xZFGpjjslpp5d4nTLcyMIg63Cmqa5+ZcDXTYrdcbB6tHNGwM8UOEXuMo/Ng7RYuEzwJLmzPJMeFf
EdvhGWSvenbxhWs8Xa8+Bupa7eU8qUPKWAF4mrzOiL6Dz1ffTYX10QhEdCmoFA8ZFcTVdtmSVJWn
IWYYAisj1VPZyIWmKAf/yu+8hmobMUs+HDs9JoYMRYoD5fV2nvgBV2477WjK4NRqNCrGHRXxQthK
h63N2c400rWJWRN4+DJgEcfutD1lwX2H3PFYZ5gxMqv47PvPBvjSF8B6h2IJiGgmZsJjPbFNUbbR
wLYoaio8rpPi0Ow8vMex+cO1wbHgOrYRheKJeN0uLd8Wv2URVTPIXhwuwozJ72jyYUFhMPVzLfo/
UUbnrOI9tAYVxlQ2HNsC3WxYY7kCjedYQytzrX6h2IuekgrdZFXX0BWn6dM0wh/xfeaXTsmmbfuh
vQoQQVZhE16izyh0kr2z9YB6jVMT+DMLG31CB511u/Hr5uT6NqiS17m8lERIUr6eYOZqYSPPIYLa
r3VivKQVpvK+ZKSPHZaIRTJq9pNKgOKMxJgspNTN97h9SJfR3SrpoeuBVggzLGie1hzVq5SgXnJC
PT85Xv2tLoEHEX7IPaELWxBo9y3g6TCeLDOkdznaMEWS4EbLhbLUHHdJSBIQi8CSiKgKKFNRl8ze
p+KBcclMag8aHP23bdvCtA4ehA18Y3sayt44+ihQYEc5mDKj6sfARmaopXWq2ArtsVs+qcW62EXu
0iTXT55RX1JG80Bd+c5I4oAok0Nz5yhJ0lodZAnutgWrOaK2O2y3RtDV3/10So7/uYrsvUz1nK1l
usv1Zg2ptm7Fm6e8/ollr4UQwHRstpafIyDh8+zyIvdN9b3SeXcBb5Zjw+p5Vw3Ne2vO7vIh5eA1
QImZKz+kjFkdebV5IIm9agfuK10H5ZjWQBHPp1kv7LYx32sX4xvYt1R7l7XJvtcVjbJcvI02VjRE
eVq1t1VOuZY56pO0yeVw2P58sI7Xg2xjBqq8imJ/+tZ61tfXxUuPAsh3cbtlEw5XZ4bTUuYd7oCk
PG1nT5YH392y/wwbHb28n1thZ48/tkdSGIT/eFC4GgU7qBs9ockADFrI+4nW+DYq5wsjJ+QunBrH
Qar9ZOWHcmj6jyLQBPTRfl6o/OnX5Mu2OkE2m19BzTk47NwNlypsmxNsJ4QY5U3LhPLCmQw/fs3O
2+fLE/AP0pjouGvc2m0Ej2UrNJYhR6K/DsfEj562EjPVtcNWjMLuB4NCvVzCvmeOJKGu1rrM6EFU
xw0JXcuVaxFChN8WBBHsvqauGaTkH9RIYuLUqe9bS+j5zX0E9+zK7WV0gb7nhF0PwziOq9Bl2xQx
K9vXabAy39aSDW4ZqSVyRFI9QuNjJ+ExPVlZvY1R+ykzoWeA2aAK8YoEIL3zbhNvpyWQAKJhGmuQ
4bZMTJt9MSOx7BXjG6dPDimIj12OlP1VWNzp6Uqxggih1riOlUS5Uw3zLhvqc0cw+yhJvgByNYRJ
TzLaasP3aMYxzCa7vwfj8kJWG9NhZYRzmvbncRgJ5CYH1usgbESteu9HcU/bj2Zo9m6XEsENFmYu
mRm9t61mOs9d8JyOjJldpznyyKnrugJNwh8w1HzEuDxcA5PKbLwYDZP+ltcVgC95HBPkQkR+1Aek
hEgFoeduf7FV0hHF6Uw6OwrJUIC/Pmw1wJji+rY7qlvS/p7lgsQvkuN6qDJtXxOKYecE1DgT2aft
GVnzFPKAYT1vhVJjjC9pRjyOnE72whLBGHRPUmXZqc3L96+dituvtN8DfHTOEfDsNGNLeVep6V6N
9Id2kvIekNajM0AqW+XXAs/V0ZCldRMfgxrd7JVJsQUhCQtrazglYkuvQA5vgMWJjJs6RsUvXMO5
yvzBvzUbHrHFq6NuD8tTYzZ4AVkMycLJmw1YjbC+25HyYTEaGknZvOsnV6K/6JoQrmh27Q5c6C5/
SiNGln2L5s9IaiBWMxqKgZmvLUnKlCPc9nZBvpZ1oNm28zbD83MTu9MpH7v5nHP41WhmH7avebIH
qtnOe1lqT99j7LL7bqVC5cfbr2J62urGuinfI0mJ2Xn1KKcA7h6mKb8UynlyyPv9WMsAq2RR7luA
JIdlmqeLYQDxatvaPWztS2MvXE6O7bDLAQv4VRHpntziH0Idg/UHbTR7pCMEMiP06vIsxxZBdz2j
bZB5ShYWVq2q45VBt0KYxbBfI0iJVpkAkZUVISdBJvajozkFyQpXh5nPB7fD6l2o5DFzu5uiMcdb
b3EQtXMykVjcHrO6lfdL7351J8jDDKacW9fn/y+z5MFfLbBYKW/TXNk9yBM6SCnPdb1+78luAFji
7MgiBR2Yt1bIvWvvDT/zrpNmvnQIK6OpmC5rad/UTNROsJAtWt70h9cStp3Bkw3btSbxdK1uMpO+
fDgvi9OGtsck2Mjbh1bU/AoIehXZZDBLKANAGGDsTcu9rFwSBwU26yIHNoZuHNC2cw7YUy/L8pRb
LW4gBMmXEh+op26F1QEdkco9VVFAJ1ByPzs9Oa9xVat7AxYNBihYhUDcrrnA0/9m7zyW9EbSK/oq
Cu0xAZNwC21+7+svxyK5QZAsNrz3eHqdzJqQutkjMbTXgpzpYFezDJD5mXvP3XR40rD32Vtr0bKz
ROdMFqFjNjEtzMrLZzr+cTMY3FdGxEOseVVCe9k9joLAI79pRn4aPrbftOhhdDlcee14dGe/+USq
A9Jb8GRmsHgHm75rdjP7jYVaDkHXT7vPSw3mTF2MZqDvyHwodj7gctFpOnqeftp3FnJEQ2NPxcjz
oGl1unOr4qvy0KG+2fYzWbNGrwHDnxhDCXwVez0pL10ZfQ5QOzzmcvDp5c2razzamQi35jKicAm6
5VmHa4x0/5JS1l+joMtfuxoRoQsyP0v18JD3i3hZYGsAFYB62sTHrMvsZ27faBNnULadwf02aV30
OMDr2aFa8dbo8eL7aGxEi3o8IwHiICIO4zTlYE8Y8rBvHIJz4Vs/CnMhX28okvMAGzaIhpLp/XQL
/d44pzDF2xARQpIwHYTMvWdUrb1kRodGzeKvX7rsPpcFkZRFeQmHttlnRQAFCSz8vmJyu5pCm/fO
nOtDgkBhBWgNmlMKr1xEHZLH6KkEOY6sYbwmvQzrAID7NCKfc5MjrMv4kht+stEdxCKc+hcaKYLy
Su1gFl30kAULtF98NBtjENpubAEQiTSZCH7ucvzVku4/tthcRtzWuYBIil6JLY5zqaxK4pbN+Xm2
cU4TKemibuwOTCvaXQeG+2SX3Re3zTywby7harU9H7zcjNYhfIHz4DiXTCPyeWZo9LBUwaUbKJdz
pzeutCXDp3GILmGceXec4lHMYG6uSv8yjHCC8yCGwscgaF+m1HFySI5SH3x5H/lAjJrUPanfnLLe
gTsbDllquqdamJDFU3a+8ZTEZ00nE2dI2mzD9yA4LwlAJjTZ2Z4NDodJG154gqyD+mEtEIAOWQiT
La3b/Ghp7gh+CZDKgu2DxNR4V5RZ/kzeOKqTyR0O+SL5fLO5HB0NJQirKHkBQCWlYX0MFhGc1bMz
iPprYxJaWIe2sYNP+w76DIG4jmaEfbuzy13DkJjU8eZ1yXTL+mjYKP2VE/bDbuIZIN1Mu3utVq4X
3V9uSQKcxgyC5zzx9M8V+0s/RYWVBLlxW5roPtZOeBzwYrLLlloiPvVIgMPz+s4+EFUFl7Zkyh8n
7Z3h0Us38zMJw8R8It99ns1vC8oZAkDRS/VA1g91U43I9tzgU4r3aJ3kzwkeiedW6HQmo5HsF6fj
bAQbSQx8nl+QR8MDpkNhSmesax2o3JSU8GHq6RAOPmHYU0MQW1DtSiK21ima4AemzmvpFjwxF9+O
MUV5b8p8hhzyElH318nVj0SWZZvGbrT7oMdI+ZofzIgtLBMGNBc3vjql9pyVzk84wuV1HgrnUWJh
ERZf3SFYrnkxxEx66nFr9yhqFo/3oRb62S1S88Q4wN6V9Hv3EE7h2ILWK9geXNT/KwsazyaLyDZ0
pAJIiX9GHQm0V7fG1S5j42rmLz0bq3NiO/llgF2y0QrYTB6MHLGKonABNUV6k+wHLrTUO9QOiAic
St/7jDDOWt3QDKB2OgwNtXgCGDXMxukOuajtRHgkZiTYOkDC2CTf+hQKPNuu17JvxMVAI7OLcDkT
3vaNUInkIRtcEwl8PqwjGW5l+CQRiKZ2124fwLrWbcEr6E4X9rKj1z5RBnRPS5VuXPLewWk9TxP6
Li2cjwiNWJzCEYYfkrtAvMg5wUObApeuiKqNR4JStVBqG0nrbOxg2NNgpA881bjShBwokGSZMwe+
IRIJbtYAmCBKy+lYLx1BAHV2N6ZuwZrqpIQ2oyQYSoInLTdCBs4uuErj77kk84zYGNjeE87hB5iG
pWN7nHC7xuQGNKAwgad77Amm9NZB0RhSmvxmKPM1QmE6wxCTgKqmxrACKdKfMSP5tARJlXeb0mD+
mRtMQmOn2GSTMyGHoSLGhIXKkHX4hrWxXVwKaVlwBsphVZ2q5TOLwBfgUvZVzN1t8ZmaIcbT8CLo
34l8sd5GPMxauo1r3XyKHMjsRez1W42R/JaZ36UkO+cGzfPu0sm0vZG8czMzkyAOFOFWLbXAamJX
VfM34Q3eJasX72O103PArxv/QRBQcUoLJg9SV8iGFxh80FRfhCBJIMljNnQ0qOVMsqeZF99YU0YO
0+emhamCpX6ddz7CGNIQsBInlOxtcfA1/ch1UNO/MT1Qve2sS28MsxPchfVn1lT4JJP8OMRIErUF
YbSR29Cwo0M/STp1OIVHRr8btXRbNOcFyhE7BF9vD2k130uc8evCu1uPQWdoRK/+tL1nq3xNSq9/
SLqJogoo1AyW5wVIydYcxmNvW/kpytjm0dShlagYbXWzIPpmdpDQDtob8mIgqwExhMKOn1ioRA+h
x3JJbt0rja8ts0sgaTOPLe5mg9YAHEkQEdPTOaSUBxzBRwj4SGv2HuZUazILsrWnLX3HtDf18Tp5
xR7im/5Y6xKom2XwRgbdW/llGF400PB4JR8sn7xZq00f6mZu97o+/EwXY6HGEDg02MOw9VtngW6c
J1SK5CCSIBJVQ7JmRPg591LCRXqCN/sonvaGVpwL0v4u6jdb4x40JvqGIWXNhvp112toqxvYLbc0
wAbcZPo5dCz9jFWOOrSyf7LW6k494xcC7erThMVs63ao8iEFVyfJDvKMjIykokItPeHK6CeyBfNi
XraxNotVqI3aXaN0zl7TLk+3pl8Xh9/s0p2/r9I55nSBKs7w/4WOLzEZtenofYHBMdExiGYF4t4D
rUTnO0saa1DeGv6te5taV7ckuInH4kkjnJXB8+IewwAglchGdFJDhHZjGBAkUmtytxcvRoMjFXh8
82RBdD0uGbgs1UcGzSB2y1Q9q5OEPLVvmTd8KQBirWOhewfDaNGpR7W2KllSE39OmouXZn80gcF+
VfTdqTBaOG5hwDwQwM06M5C/xQPxHPCHHrT+M+UKulh4SytIyAsTR0vbp2UBLiIyvjSQjU4MDS4Z
uxYY3Qxsq4bNVm4Y2VEN3ZTtgyLeHBzzFc390BpfDRGFGyV3wS5KvVjY97IF2y6NJqlbWY9fsuiK
hSc4VZZ3tiobCGot2n1GGA0OqPhT5GXs8PEPzQ3Rh4sf8dUuFI1I0XrIE+nI4R65SM4GkyGiYfX7
2By+NDLkitJu3DoY4HBaL5gpQi7/iZwVJxMPbtGyBG2yE/pvKNGSxQGIF/k0+OV5i37DPyslR+vB
6Mrmz+of/Gb5bJXipxpkE4P70kvvi5Rkot9EU6RNwUYVIIHU96A3RzvWfCxZwpTRi9OLVZbIkYBT
frFr/57OTXQgqv1gTO4r97GBLwqSVUqOAYK5huU8fYHDJL+oeiKbuVZzKYeO04LYlJmZvZwvePws
T2lJ3pRlTFsGgc+RHGTWYHskvOxtSIyncTbJHgrMH2GCZ1lJKQa3+swyZceY5aTOPA0sGj5IJEL0
B6ldvIxW97E1NguhHSCTvdsg+37zNll/05c6LAotj/mu7/BK/SrqrCOWFLEVjuvYHa5VFc00FVP8
GKfJe0DY90G3vqo5t1oBqNGJuspiRiprTBkyz27EK+JgHzF+WIi5E7f5YyJ+Y3JhGFYlU1FY/qZR
QuSVQ9Kq+pYVw6lcjIZZMOq/rOFObnwIqWzhqt/IDc2/OQ758iwXVRFSaMvxlE7tT7IbYEuREbUd
i6Zq/pTWTrkxm5HgnmkJ96IaiHpq02lNQLcavqgxq9JwuXnDyxk2BFfJAVMaps/Q3kYcrXvlfepc
ibo2cQQv0Y/fHHB/02/zOQsXDxqOAQy/7i8SyTbPfc57pH+RZhO4vRxBg77g2xBrzc+aQ7UEeDdY
z80WI0YtJhGeRL7ynGk9JzTceXxZv/MqKkv5X2SSDkwSIBgSyoC0/FdNeW1mU9Kw4Fnreu6sOljm
FTs4D7h9HLb+NsNbcGgCE28pObSHSpetmRW8aCGav2Rpzr/5FoFT+FW3ySfkmCZMC8Pn2VXP9Z9+
sIbbtW3CaF6qG038NZ29zXhjTprpnBB2gfmzu/iMNgPaoW2YMi9J/64IGEreFCELwhZLqk1os3Ef
I5T5TTF8Uo8Bveg1M9gGt+7n0ihA6mBW29jID8DtRNtkBD5h1MR+tnRCx2bSHlOpgrKC76FOidjH
1Tlt4KV3xYL6wVv0B4BrR+LFfiZNyCxIHhv8Ck5qjObm7MkkF0UJIpNSog1xns9d/VBZdfAwkYXZ
WogiC41aNqDkWxlRLlbzMHob9kNAU/DQtmX6LbUj/TyCBlqlZqG9zL77ykoD09gSDIcazPVbEY1f
ynzsTmq+2pu5vjWYDcKLYfqW2NU+sZ/AC/WvUx2+201XMAdPyrPDwU5L6J7U9064oPL7AVR+6FTi
1P70w8xaW9Y4fDb79hOzP87z7Ln2GhhKkXOlJfljovhohNudS98qKENo0XQ/rc8N20eSEJfLlA/F
pfaXI5Y0befOCckFixsSe4wrpkYEXPZsXmTlCcyDNL7J2hYNQNehDO39XCIAoBr4Idofjedn1yaU
cik9TM4eDj3oB10O+VJDk94JRts6ffxoEgoiISGOT91Owh9hwO1D3rB3N4boBr39HqFgX/EPSFfC
0NtEsSAkqDbjk1r+LAXBR5K/XHeU5LiMzc6bP3ZremNhDvGOSF7XUdPvJxM8nwgpIc0kGbdSas58
UOpzSpP+f2SXdnLwQeTSRMjfTA+2APF07PiaIm9ZKQH0JG1yfTIMH84kHBtHpFCoIHPtZbDyLwCC
QcdLg7iSVpOwMDBoKK9jJ74TX8W8hs3CRP3IhEW7CHPgGOzYn/nmxWq3YP9X7FkFlRBLoIJ10WoQ
H6t7KXlR2pdeH2A4cLHhTrQ2w+i0bzUXRo/ybW1rfnc2P6V5bXzIf+IAv4l61FU7oLSyDEv8fVNo
17QpfjQGtjqHX42PdKLtwC/bsfk4LNGwrbRacqV5kucQ7QL6irWb1Td1CWkLEb5lPJ44j3bJGJkX
zxz2qW8HO7U4xu7MV2P1q6ZZlnuon3wTOxa7oC926ThYO/t6RepdNw36D+KbWI6bd7xOyc2u6nvY
9/rJiLBUxZq901l+rMlAYmi5LNclpTIqJsfezo31UpMqkzJqvFtNeWlaFAxVl5o7bJdi1zf1YbQJ
GnUwMR/pDw5DD8uGiO/iQCxXumXTrkSLsSmAg4ZIEIk4ITBUfEmED5yGzf++1kr0An3/KarobS0R
/MitW0+UyL4Bh7izU8ZSlZ9pzFvokN1mPrZymGJiO2RlpNFNESyWRE+WWzIBDaY9O4b4nGjhq2SU
NWI8ihLRVjP2P4I4z8/9UlzByx/LUYuPSXal/N2LWkz3PBX9Nl/CZ5Z841H+9OeWqCKrto4GLghy
PtXEFNf/m7VE0UPJPD6sZDEOBoaFQ7Q818SbphZGK68txM5MBI5JF1WqJ4K3BrUXLdzFaYBnxGXA
Eg/E8clFM7AaDG2fYdG9EINDDGUYPg6WVRM9rO0E7II8MjBFG/N4KY3ok75g3TSCLeNCIFoVi2+R
G8wT++9K6as8aIMUc1j4uJ8QCDN5lU45dXh31fh96C1aRxaHHwqoqv65LNVXi+DuVV8U4TGpYuLi
EJ/Wgf1D11oHEb7t7Q/FgoSOues3VcjVTFaYvtibORXlacTxEueSV7ycZoPsZFVjBLFUJeRkJyr+
1eTxrsSG9wIWj866YowO9VbPew13NKmXhkz2mvY6Kak9oUBHEXbHSCqTci8Db14PGE0H7IQTe+0h
fO07/Cq91Tu4vIjZjpJlm1YLh7u8pf5LSqKuAG90H5ORTc0g2D30vA1Egq1VFf3PBbxxaDQkWa08
lViUWqPMeUFBpb4O1Xj0HdN7PWAL6vmo7BOkq2qCoApFZmskHBfJNipafp71Ty2f2sMg3Z65rMUT
04FCxgl4LKzya1Dr08Zw6lvvJ8aJYnxje7xZiQOMVG0k+2q6SBFxnaTdoUreIbOSO0+opRGG13z2
2hOZPteuK4ZDxLZ+pDraa6bXrNs6OweSkxL6SFthp606v9kkHSJGNeZRYtKYlOU1nEx2feDUkqH/
osQVtT9fHTw3G2W2D6f+OTUp/6KQdqWV9nKFSkjMKH8YfOpi3cKqlS3AKZKYLG9dfrvUbFZDNIuW
koG1txzV2WgCFTo5onSvYBpXBdFSDwYioEKaCSSXkXtW1hAgzz4892ZHNULzSd1afMkFEtlMQ6YJ
7I7tmiRdJaVYxyWz18WL35eenO9uqSRt3ROE6yXfZz3115GJgCielidC1g4abzlHPsQOthu+zDnt
2nxj5tYZ07m/14vhrmtWfM6SxmdLi/5KJ/xqDjJjjRONLIApALrgErckzdIiIwWbKNZjNxqY+TvW
GL0Y6oMUFVnYZBgp/yGVNbgIcFa34PpFSBxQ77PMQ7ysnhl7rhCSLOHPzmFg5L6kQVHt6Znfcxnm
ZtUM6mucHsg3gMvaVf8KKkOfCDDuFwK8YhQRstbJcwxS/jTX58L60dRTfheP/vOik7tTS+snq5kX
cPOQC6SARl2cWU3+lZVoBK3Fyb5q9QYJwnKupASuRM+7yb38zaqJ7RzG6pR7D4CKexC00wNFyXgy
DGECz3LyvTE34a4wSQC2O8RN6LpWRpVkp8o0bgU+k00VtQdZcGyU3zvwsre2MorthCQLwUl3qIu4
X1V4QUrdqh/1sfxB6sFR/pKjJBpLy4PH2n5P+VXr6XTXg+KWca01S2iiB+NsAEPwRQuqYqeUJAkt
PhiSQz6C2JjGIypUfz/NLNgTFkSrJigCgnFZxtuJ/jAW3sI3cxu7nJGsqH8W1XxRdpOuZHYWdRbt
rCiT4xgmL+MU9kcEb6RoUkqNQPGZBL33uWHu6e5JTzI8OVzbIvCbbnOFyAMC09kxdeYc+GuOAJlm
xDlNqRzpyvKCIMBh2unulHSlHbWCLFiKstCOT8O8vKiP63nyTqhBrCOgt2sceOYhKoKDKiujsI5W
HTHy6yVjzplFsAgYv0E1IppIlqf+lmVytGtkJqzrYjotRfIYeAmVQ91sBYTIXVJF8dWnqdyTs/st
nEkfqvsO6o6dkc1uJ9zuLgo0JWxx0HQz8EMuEGjOwQNTnIh7ni+HD2W3UgeqNlrkZGo5iBfIKiEn
T7Mfozkqb4Q2bPNpTnbYw7nLwebv4TLvlcxlshnW9DyzpE9xCDGqlqtykjlgkRztUvsnBTIlyGeY
DO1Dq+xXQESXoN6TPMzsmuvcGHoSpCQv0oRf9XXqyoO6yxDx7wmlQvGCgAGE3SDjJACIShvW7LGH
sFqwwik2TTILagrVrg6tjT2gz1Q/nQIJWhxN7cer2/WcIkkSX9XbzJHGdqpk6L9wDbHaklKXskkx
WFBujvBFtkPG8t9tneMCoHstbA11F5dhExERovdGvgZ0jyUwXPPwdntMJlf15wQiL6ulQlu5CFwq
LBWk7Svco3cuNsPMuwPs7NRzmnWVbe2VQjAWxWME6OmO8q2z/Q7mADlmqS2+tpHZnLD1UgnQB2aJ
WLsx5aaqpZBj1CMOh3SInhkhrTo+9StBS9upZyUgZguEf+hO5nrEjduXpA0VrUsUB4O+lSPAeBtB
XtInlDuUvtGnxGdYPJBEUEQEbAYiuKr3Ss3oBr1Z0PPxMYUrwitEw/BgyiJblmXqulAuggmJOm1b
ewBhJ1ElxFxY2jGbev+gB+aH9WWaMRQMuT9d3EZf23Ulbs4YIqWu2RLkov4GMyM+aRFbI3Zmjyk4
zqkPOVdj410suX03bSQlpdu+GSmnuuuzkwZK/t6lLHUDcVa3fyjGeVP09VM8OP2lWTRWVVI7q16J
mutib5BaDzaLVo25meP591q4FwVgMvIsXAk/uA51+KSkUd5svzWZTZ6QVK+hIIPDCqPNsk6KejUx
3juBM3ke0ZAf42q6aSy92V5H35K4OyT6vG/aSb+lLoZDySEl7KsjgSXJDonPilI++WomJRiYtG16
i9gc8rNOnmGjZefUmHbYMcnA6a1Hll1vLTHI1Kfo40J/JnXDyGgR4+JJWSuUzSO2ZzBCOsD1OuBn
Zi0kklkpIBUdNMO6qgqphfbqExOJAqRqwa24G7AC7RqmNZ1ZTze22S+TE4fn3qahn8rhaGhVvyNo
ZToqWkMqAsBWafSqRNuTMKp90LnEc4jGR7Yx+mu2yyR+j6W1YzhLdG5jMwhR+s4+Kg+Lbz0udlvS
DEQjn4GdrbWKIWwbzNvOmpEMJMSHM+9hP0I+5Srn6iGyt0DxgVNF3YmRGSKSGxk6FxpLf5wc3wdY
mIdm0PcDLfylpoVJkdbCoIBbbMFDNsj43kS9RPJGw/sQQueQSAt1ruhkmxe6OIdpptGN8oK3orc2
zAbOcwDsA4DDmwYYf13M81WxTVSNWXh03TGYfHVvDe5yzySoqY9ZEsH9fZnFkFH7B2cF+kgbrAhT
+amWbJR+7p/jfpi23hCXm1yrGOfF1jst32ve8D3qDI5yMtIgTpkivdLfGQAd6qcqaGlUR/PjGHAm
H8ckpectD/BppAnXbOrlzt6oeNEfZd23j0JihPIuK899zPjc4eVmi8oxkCAemNzxIUNut251w4HR
FoqDE0h/o1TyGyhKdkt8TwfuozilUTeZ7ccVDgjwy+wd2unFT0xrX9AH9b3dfKh+ux5ofCTf8qKn
BR9P6tVR8+ciqVGKxD/KgOZxLpMzDqvyRnv1G2vjvxogWyBfHLYxpg5f4RecYpY1vT91Ordh0W4x
+VOWRD8MucpIoY6eyvUksTbq8lesOtZd8uJH4y6prVbsf8klRSoHKFwknzRXwwXAfYweSV+RzxLh
CjG/xDl3ox4OzjaCj8pYPKPHWlLy1syAlYHd3DMymS5C/62TWTHpfp18wikEjOQZpsAj/lfjpugy
xxhtc4K75X7GeYUgP1uO+ui9JAYXFXROc2fojGO9RUXIpkR86uKqVsQyfH4DbeCkFU7DgioVJ82j
7nEbDY97kh4n0e4mxFuPxNAQXtGDoG0icgBYV3fuyRlQk82dfZwj4IF1HB5VDeE502POBSX/Dig6
uXfRm3Nsk6ppMSPayGYnpDEw6/yJ2aNx7PLizKVZbglq43Cg49HZGG/61NGAazu3RfSIAvCV23IT
qw855dw9cwOmDXNSbDVNT9YI2lZZ3vb7eiBPpwv7+pwW1gHWE4aIksO9BMcFKnLIz/BSLsXEepkB
HneQ06ePU6sRIe7KXEoAIID6TnXrvJCmezCRnB/8kDD31uqJGpCOBA/Bnx2gzfT7r5YEBZIoMK1F
M7OBHdrgMsGojR/wUZLy9EQa1CvCvWZT+cisw7S8mNGYbi1Z7ViUPZVp5sRjYBccGgRN+IcHLIsx
4afefI3G2EECV9o3HHJoSdCZHHrP/o4vFcWzrFezpMKpC1rKQJ5BIFeXbGajB7GaTNx6Ym9aVYn4
qwh2ZGWP+4Sz0q1yYnQGCu5QBGwNsnZbjtbHYDCWDMZuhsCQik1dTp+RLaS/MVKb/2Kl42KAYOch
LB4/79cnNucYipmbfgB/GD3njNiWaDtpPYW+CMgKIjbGlRjdVILoIyk5Vl+tgWiklaPTEv3iSndb
AGe9cUmmYZ/pZLHGjR6susR/z2gVNsB66u3/Pti3DLnc+Ovr5rFloF2Q0AOgJ7/4pLn/C7p94GkK
rRa5vbMN5oGa2p9vLQaarPXq51xQ3fQafSAXyLSmm94tJYo3+Gw8+zgveNC0c9N04TqbwndtyaCB
2RgrPTzg2LZwZGUIlcDHu/gt6qcgSdxD5B7VfsBrQXL3Xuyg2AYxZYmJHOyWV2k5xRV77zqGh6ZX
mI0+tNpO9lVb6G7pHpBSOvpDJ3lhCJ1k2YWPNUsm7lrtMBOKchHiq6lVdy/MP5sjMSpmHb4mpvfV
a5FaKcxp33ESZBRDG571fVr5xrpqQeh1oIb+cChUcUoZzxgGr5LtVvuYB8mJ25FbpsrxqnAEAKLw
HlLh40wDaSRmJ2NE/ql0WHDO7YjS3fnJEpIJ7vwNg2HBvAw4dfqW1CNtz1EZfdRQJIRNSZa7uZJT
6F1X+RGC2EfHnw5qEZpInpdVvWW8yVu7KVycvyfTpwqSZD2mpXjpJK9qKXC9IOv7aBGmOj0x5cNf
IldvSYdadkQRLtFSYWwgWE6afDV2FtWIZKKqEWQlVS+S7tj6HD9FMjI7qMh3Wjrt3Rotl/jvyCX9
62cZul+SMDgOGZoICsTpttA2GBhFP4brqQm1dUZvKOzmLUqhUKu62paSGLdmVJWmzFClg3xEn7gS
VfyktswJmXs1E6W1MZLZhzMf8cDIfJYVKK2JQg8Wrwyn4lPmeazg43jL9iJCCWHN525h6ctwamdF
zmMP/v6gGtjW2plmiQNPfnhRBcUOdWwTDdM94gLU4aAGOrsLaSdKyeDbLpncE5lfvWRs9ugfuG7L
6KQ+unZrJk7N8BJVp6LjvwC4djV3unMkB5LE1XG9oKres4JisBIFOWEGpCB3cWzQH0D8J/sLYgtU
SdKBUENy80qKQNVgT2F9+2ixVAEdkj2FC+MtlV6BCd9aO1aOhbvCS9BeDDf1d7xAV5VYkTDrofxY
wHk2ADc47j8CABK5QHcN9OofryHL+5DUVXupPKor9uZpgo5a76dN7YMlUY6oprMiYJPBl3CB94DO
EhWT7uLwCRqcUI0R3YiUI/DBf4GO8E+QfSBhbFNna2sRYqJT1b8jSDzmitppxYDylGEAUoSPRlU9
BGrESUbdtKkyGXsrcaY6A+5SxFLQJv+DAVMbOyTZQE7MhE405Rh0t6DjKA2colulmn+fQoKUTXcc
Dq2VP9ULatClCF71kNawzZDZt05wDTv0NOxy8B0PJZmL7XdtmhGaeS5Gq2RmoO9ht10PTIXuS8S8
z6p17cUd2veomdJzi3Ze1QK+jouwh0Zzi8L2S+zP8UfVXpF5qk+G+VTYxSusTxLXsH9tHKltaywc
hnbH0xtlDdKmgVlnqGOkIpjqYcmdch8lZbdxa6DC+dBdwyI6llNjP4Mx2VWJHD5WxBZ6bA9/x41R
GIy/Hv++RYqSsG1L2Lqt/4K7WipzhP3O89oBj8Ddx/g2nYVxM/S8Ji60m+gr/HaXyy1HlSxfI2Tu
Lw6DNjhv42msaarCmMGVza0fYr95MaB1ai1wxyXPidNaEv2cWuKHq01b+vfy1KIk5S1FFlmIA+Qo
PPUpzYMv4mBjYybYeCPKaY0sjYPm9Ci2CvtV076GRLVuGCa4wFqiZFcwZtlXbiijV28DGQwPnUm5
ki7uqSvpWtzZMw4xkeTqxU8jISAwuM26CnuxTXK2MHIyov5QSL1jOKTNqerzp3FEpBjJ596yXqtR
yz4cM7jkTpnG9LONtETyLLP9mJRvYqFNUzMCN8e7oWV8upa2NmLnq4JFICsoNjJ+rrWf2DYvW2UP
rjI72DaYe90ynPfqPBklXEAN8XtTxkv5Dy2t8DqJZZzNxJagdUnzo7yvwVIi/m9J202bjRqzjLMb
0HhmmxyRU7DEN9NmlqnOd6tocwIi/WVllv2rT6jd2Q1+9MZrnXJ5kLlnwapZDTjg0flA2n0oZFEn
pKpSaUVKQIUVOdQoYpNt0y5vUzjUa6MhjM7Twh15JqqAVGxF0OX9eRbRo1o/qg2qVg3j1tTSI7S1
7xXevHVRkzQKkZJNV5Bd7Zmpfs+2HDAtR9Hcp+3aJHYUq0SHTpL9ZGhjXgYWQxByvw9Fw7vXs5VV
I7pwxJ/o9ePR5Ki/BU61rMooyPaNXu6WyL6z/2X0GDP4ZbCPuCQeSRSRLkJUYoxiLetS6xYhodJz
2U7D+9TEaDlC48Nyt5iTs7aWRupBIz6ZmHFEkNbvVDtsIgKENKPVE7yW75Zxsg6B6YYgigqgx5WT
XlSV9v+BW78L3IJi9T8Hbh2bn9m34v0vgVt8wEfglub8Q9dpj33PFS6zM7iM//5v48+2+49/Z338
D+zI5FwJz3GQKVnUxHK3IzO37H9YnrAd6nkdQpnh8VEtazj5R8Y/+FdRCemmITxhufb/JXPrl5QY
mygJWW1jAePvgNAofmka/Jz5ud+Salp4WvEM0vQ+RUu2X8CTQ2K1bIQbDGqXuAZbYNYyu7qKbwSM
/QzzTGJU7NPozsE+1HrqYgcuZmvxYoR+Pu7j5jeqrl8CBOQn60r1jzBsvnISBH5pErws19Hfp6A7
pvSBMTtSvSg76a1nY7MBIkJ+MdOcZLqPEal0gD6YnOO/IP7iPgVwFobuMXBjsek68VV9Xb3Wm2tX
hwSoGeZhCZ17WLXM3/lfu/e4CFJybwPDOidTRBRujgaK/It+H9QHvZjsMwOSba3leJ1H3t6ediVp
iyPbngffYkZNX17tAi3+ozWZe8fIiNkysWZfmSOvtxeAKi1taz0m+U9Hnk+NM/YHdW7VztWcWLQY
Xhae4yiAE2g0b2zDgVUTcXb1fdN/wt3gHxad2IC2M7/66QxFILIeB0w0xxBAS1675Q2LRJ1CIfbr
uVq18+hc7ImFfLbU3mYmdz4LXNZvPUWKZVf2uVls++zUOfHFWLWCeI45i4gtHiPceNVpCaaDlgr3
UzsXX/UpPQ2db2+TnguvThuOrCDa/Ollun/UAH9OhTMlXvK/SwP1Q/eE7vi2YSMkxaDw10EMEQWu
5qf80A2UrSvAwqCF2EdAKAjbs/rNrKBAkBp0CmqnOrMoZ5FlQTNm0bD2Iic5BLKgLtLmsx6F9rnj
S8mXOjrCt3+Ip5l41sxBzeoGF7Y7vy1t/tWn7wD/QhVuIvD7hUpZeyQxQw8C9mNY7bHMiuXm2kl8
w0FNS20zW4gFVH/YRfPwiLbN30deWu1czbmpjUeCNxW3EvDrnnu9LokHK8XvIGzyFPrbNxlhpg6p
Vbcdav6/fpOxFDezicNmPdXLXasLOPvU6gigCaCYzfg46d+WmCgZGsMYJc2xMBr7HFROdutqRuot
yOcs7F7wAtwyNm9nKxDd4X9/EP5+VBF/wkkpX3ydeaP9y+fo6olXU9uUrJ8jY0fn/M3u8wBsk55e
Oldi6uVgbuKVJPMg2oHvxy/kIpzGZK6+lXMKQ8lDRx8nWbcP60fTwlVTWM1vphlKPPuXR9ZzbAaj
HuF7LhpbXX63/yRSJIkgtHxjwlco3D/qsbJeg+hqw3MzspFeud8UM1QJ8Z+Encdy5EaURb8IEXAJ
JLZlUI7Foie7Nwi2IZDw3n39HICzkSZitFFIanWrWEBmvnzv3nPj9G2xxe2WnJxiwjcdDiQFhNhu
ldGY+PRJhs+l89eY6y9h9TQ7yMTqCUpuu5u9IOWWhzCYyz5Eciv3agD0cQuytiFNA+RZoe5Vju4m
kuGLDoNdD6zmQNsLv3ZJ15B7JRzWIEX9FmUPadJNfm4Pr5BtGZgng3jIlvZiYR2NDsmi/BKh2z01
EZEDwo7FJTIxqaakJmM0+I8n/c9mEEt++f5Y7R6JDMuZ+a8lT1wU45SF2IQ+rzqk0GkvUlHQr3u2
PrC1gch8hUxOqzytjhmjrjJx5Lmww+yoCxqKM4Dwve03tTbd/8eHW3DB/3q4trGcmKYwbV13/31i
ehqGW9zC27zU26OVc2vuOKk3bLZ3Mu85csbxt4PHaheRYFdm5wny9ExKHXn1kX3qw+FgNyDWlFZx
/7LA9/X0+m99DPjx//+oa4/6/3xU5MQsGtSyfOR/voe0X6fYGgkzNprwz9DwneW9Dc/GzPOU9TF+
oPjA7WVSh8Ztr/9awyHGyaZ/E/ElF9Wo+XURMQSVOy+ucVPn1jmvdQiyc/oedl76Hye8sXyif31i
HGi4PCh9aL3b/7oHWlqtBdjI822RI1HkDCb+OQIC2Bi3Pjdav9dpWcAT8+XkMuS3XcmYLWmvU4LX
+T++vX+yTJe3UBq2TUyR7pmWQSLeP789TG9IVEKd4X6nuZsqq9VtNpPpRNfrbf2nttPNizbGR6ec
JtxkBrEfQn8TCdyadfVlIv0apjjYxQE5pqmd0h3SUTjqEywHJAPdJZQo61Qtd51juP5QaUcbG+l/
fKtsOf93RRF4xQlqmh47k/fvBB6BcFw6tFiQTReh3zJmJxdVnCdbP5kRhgOFjhNABXiduDUJPdDF
xRQg6BxMT+Oyw1jt/JGGIfwYfIRQe0WyhTZT+gjrTNwXW6dC9JZO9SXvOsKkQnoVulE+DGV2KrkI
y9IzLz1y3VPpVYRTL3VX2nLOQSnG/pEgbGuWysNS6lVIuqpTTMp7FtMjTN0fAzw5iql8XzmfTR1g
Ag/gBkVj+MucLIUGzD3RcHzy5lne7BbJcVrEn6Ud/aZtRjKOzKlwou5uvSEzMiX3FMzLfROz5UJY
BqA10N4SDNp8rZpwRLTuNZAZbTsWgeNq5Y/Cy3/EfRHtK4nhMmnUczWSw5YSpbmpxT5AkbTxykFc
JrTa96D+CR0yr1qy+I1o+rA2fVje5W5QGYb3AetsXSTPa4E6TKG6j4Pm5rIrMjhX7xEyy6OnjHdS
bzSGM8wwwsVot35BaqarL/vimpCnDGwWkL5OXhWdDlJoIHGsFCiC4j+Ze4N7LLWbDRzIpXV6JGSH
MjBzH62ly+x61W9+hug0zyOIupH4AyKcX7M2/8iIWWHgytR3fcQSryyVLjkUkm0uKvJf6ycZBucK
5xmOMNUhyq19l4J+rET+y7a18aHQgDa2iHkwtwD88BwXnNgsXpivdxfajDBBsQkFPPNMBXfrfjPi
69klQfVitZm+iFzhIiIPNg+aBwC7mOk0SFiLmI/rI4RJmA6iiEmM5Y8nLwKg5tAzuVgO0rianhes
zi5tszdl0hmqFGgHexT4hektTYFrPXczKol0OK2gHn7YrqO3n5GEvAeiD8ixhXEOI8U5IrHBLlD7
rlTqHjRV6SdNBkxnzSMS0tgWgEwIz2hIshurkzcFml9mMbiMWh47y1KMFUYeBmO0cYT6p5VN+DF8
VW4ZbnVWxmFYLi892L7IjrJdp6FghEBzoQUOh9qhiRdIKOu5nMpDVsf2CRMbzLvA4rutfrs9HY8t
hFvdUdwEhPF7rSJjpFfsbdauJK8YPMQAhdyvsiJfoCR8mFn+MhqimtaXPAjq4tnRpR9VhrjMBIqs
T35KnHMZYJKRw3UOSZPlUKSfhe8dyacjLhjnWCDYQcFXWrCIliukFgESCDNxGOT0bla9jkzLuNXp
6J6ywPuD6W7aOAVa7DqKnX0ScUebrLz3O+ejtbPXokQ+YjXyyYgn98a0Z+lV4yTJD+u3X9rZbi6z
fAPGuT40Vh08S+Lak7m/L1Bgb0rXraF5ExPjlRjXZO1CfISWEc6udY5LxIPoY3UoKRqpbNmLVRpv
RkzTfn3/EEC8eINuM3my0k0OJnCbYuU9WGFA5wv5aKOq8yAXX4RR3sZwn8Xde5W4X9wd7iCb5T7q
rD2K9z1BcuNWwujfiTKkCiUn8Pz97YxOj9qSiQaELpittvlmksF2S09g8TI/idT9ukzRpJBuLeqE
qY3O5IGcu2HbD2K+eL8rpW/aUcUnZc72Hr4gzBi4i0vxuwwHL52OBAAVCA7cqXi2pNxXeWY9TY28
x0w4PqRNtsQxYpU2A97lqK4SVGcDQrns1/r1rzvZHDh+v2STuGWgs9KChw4UA63wnolDABJr0waA
X0xEDlcEFkMMhpTtMk4BpC8vkeMFJCs3pf+9mNFBZ/cNhGnl8ALTS/dzAsaKjNzF5Ripl/ssSPV1
d4az5ZOXLPdxE/9c1JK3mKO1Xe5GTZjddzqO0xU3FRSJfaKBaeseU72GvJvlxHUF4kbTnE7MFPGp
OxzeXCK7E2AwGDwWOjs0Fk6gsMaSv3KuqqlDyNIHvpgxfXK7uXkcgtsUFLc/k031TTtVKKSPtYDX
UynzuPK114UkLHhhlk14th0d3Bobf+lqZ0RHTTqJixoMtXOMGsd7Uk/79bdx+bA3Xl+4hwZm0F6G
HRl3/hTG7CukTJ2kSr+m2NjbCckm3KXW83c9MZ0SvVkPjEdOXraz5zE/K0nHw6WtqLVM6tHF74AW
M8aJAzAxAkKkVM8YKJnXrXtqNz6t7dcxQIwa8poTbYn3k+Hpi2zr7DmbfsfoOYJiit+UmF+ShrJa
LEYAPDgmpDoDCU8J2wcrSZcxPcVYzK1USW5WqwhgoDmtw89izvMAtahH31fcTUnn3WL1ZoaDd+1H
kpIrEZiP7odttikTXzpMRj/oGyNEJlk2kHg03dihluBsDxbpYYJNys21ceO5Fc9vibFslP0ZRila
7woIjBfP41WhPjjhOET+a3m/lV4OvsOyMVEGO9Ec7C0L4da614a2AoCEWhyZWhEcBVifGgEzZFww
FSLtqZHXR9UjeMVsgIavyoNDnDIWMNgTAbvYx8xjYx8H0EJViafYbrLylC5LyM3M4xiN0q9cD76V
wU/qoL0aSy0gqmGmnElKyqCOFMYwBs/PQx4AJJGsFF4JzlM7TQZgsw+pZ35qsS6enTr9sjL0nqgT
klzvv0PJ1hv6+kYIFnCNzPWOb4hixmtOhFskZxmS+FRYXFQcbONt5ooNJ8V06kBk0k2uf6uix5OF
qGoPmazH5jB9oPUwoV3Mt4l4vMP6p69NgAKwNNFqhPYWAaVhORJNNRiHRErY112ID0CbCPWm37WH
ePGjcN3+aAfJ0ZpH4sO7sX0CZ6/z3i4TQA84DOFWe5vd+SDkaVBxvDUi9uv1nCSYVl16iCXpKE5V
3ph3tmgQscTDqUzi6HmuiPRsyLPLMxsRcB3+1IF8EQ6WvHcpe0naUF0nTo6R0qQXCa3sUQRG5IP3
gUyQEqgGORXmAqIwIn/3nk06sSkRQQZQPoc2tvwE9sKmM/PkBi5kCJ+ZHFuIcRB3mY7zth7ZmvFp
eujwaO6iQciWA7XKkVkG2bYLZ+XjE3a/51jr8k1kOCOHnY4r6NeJlpDO5YpvMZYXcDQ2pfAinEgm
seEAztGtKAynrQEYZKmeHVZ5D7HQRyc1+9xWqlMBSO4Gn+7izOHWopNVzBxsUUbWR1EItqKlWImC
QfiSAcQmsDzt+r1vV3P0hR2v3JAZXGH+comWnaZkv27EumcHUEa6+7pht1zzepY9db0eohz5sjDH
XYslCpB8pf13i9VD6YAtAA2lxyhTOOoRPjZYMKJZl2LMMeS7B8cP5BGSZJFyabDyu7HAZNiDLiGV
lFZEMDysZ7DVNDWKIyvZroeTmPq9SRb4YW7cE5obz2/NPSrI+lKohyDVs+v6ERn733G9Yn6jT7el
4ZoUxcUMoGh4TTPj0GqqE1Cdde03aP99bCYo1Awbj3vSvgzTo0k/9F46BEskZLItG8namllf96Lu
xA5M8p47K52kIQLlbm/ciDKKqIL6Pp/VNViOjLYLb1nZAIh7XQsbYC/JOTCLP4B4dBqQ6sGl33gS
HSr1fiSj2YgmnKgZEYdpQTJE19TXvpzfNJlWJ4iWm8jqz2GgMR23Uz/nfdi2tkAfKSFC50Ze+usD
qOJpU/WM/gw9sXaZAdEcHHu4N+LyuJa7q3N+mopDE+jMyvKKRjXN5xbAk9oYDgZ0+tAsAhTujJ57
dRoaJJmVtWAUmCk1BGFBCPtdziQ4bKG8g4+mZYRRL80/7FnAEw1fpr6+gNMNXsdAXY3JfrHH4KcW
upFf0Joy4IZG+BL73n7C9A3Jr+lAQmLU39GiC3SrvGK9Rp49sZJCHtlAo35jD168t4HU7hkLb1zn
p1lRsaIACW9CvlQVBi0uHgcT2vCmraovkaChyZnHbCeHfDurbwno42oWNeBiGI1tDb3+XTSYJ2en
PHH7gSVO+JufM/YgfMP1ra6v/VohX0YmtumwCA3mPtbHYmsZP7rWodFfJN1uxXhpeb0VcWlBTsCz
GVt5uQtRsCTcHJHN8VtS+Koj1rDntFVb0B7qpAewnKQ+vpNT2OxsaX7gh8d4Y9nxHjqnZ4aUjj1p
nsBABDejieYCC+05byBLAFwk0kH8EhVlZRVMDqIQMOhmn+8TpyKJyUGlPlrVexTk0bkvkTJkASl1
pWsdqPbSJRHjDBeK6Ul8Z6q/hXVJEdtuG5PfrCmn2oqjm8bSl1wTQ1UFXPwTsam8xbPYi03WDJCw
i/AnIq4ve+ybi+pGmq5gAVkTHkrrxdBvLOezJTgBAwVQDC9Q1pGYbLsO1g9kyCD6Nk6dlfuWPIDI
Du8yU7PuptShN8o1vTSCZFuIiaFIVQNCmc15a6C2aJMnGhdfcVEgyZ+aHrxiFqDhUYAFFpNAKAl0
AgjtZcanlBOpH9hYpN1rmMm8H1E8Uc8pNW3rWhwHq+atq5WPixtdyUDBag3dxcklAGfQph0XdahE
7caOmx+JPuzGEV+oBNtPbqD64fT6m7uMdrhaBRQt9PxPbU4uvbmg2ovIIjMj8TgoufO3eMfrWdrb
eo7eAWwdIKRMx7lKfXxDv5R6sOseBbeGeda1eUd7SOFHqyGOjl/OYV0cq0K/OJFr7LImqvCcKgSp
xRe33eSCitiv4/xGjK7A4KL+rhCSIfW2XVK2m1EncXPMPFyvKe0NWJWpKXgcxvRT672UQhc5s4iG
reXEwEIE/+2BD7zrW3nJjeia9vR3ZXkYQ9xHtGO5zIfvAz/LFDMAKGx4Zp0CHtpy0bCfZrEVENYh
tZVnNXyRiX1w6voRGOM2o3DYtGZh45RPLtEVDsudYWj6Hb3lZ8dDWu+dopldosvmL3dcNu0uGKFO
iWfXI/I2T9JTJ3kwVdKd4gpVlBv9aSsdMQtNIhNyC0ZvUP52QdOg1r1fg7BfK/I2t24v30uspBjC
9yL9IURJMy/3Prs0eAutjq6VDE5BRh5xCnWYWunVaZeAnnl80aX54HEoBVn8SIF5VUX4a/JsmBeD
d646whX0Ekq2gXKOTDBsUa7uzzJqtl2AMqfoJB8qF2+jEcMB7Pze5do0JuktiMovju5bkiEfp3/k
cAo3+caEJ2l3PKssoZ2NfjaJisdojgIkmR5u0BE5HayMnZPouCXM5q31CuCq/IxFage7LMPSDtre
2kG13aRqqLbYX9AMmNWnif15z8hgCZxRz1mONjGpB22hrRAKElKVRbZ8IxpvUWaTC6RGTIsofwNJ
ZlN0VwfJl+3BQJlj47mOI589+NTiF7oWk/zTORYQKaShmFvyrzAxgTFhmdkVoiFE0UTcyNscIFQA
SKh07ZlpGwl8gCHQyE54dPDSmnV9D6X+NIepgwCfaqZ0S4GCBV8NiZDpnLm71kY8riUfVmUixSlK
ynVv4BCnTMiK6X0a7YkotHRXzrZzLHNwzqNRbhh9aMlXvWxlcsg5BhxEd21X3PO0aclyeaVEMWIE
FQLzEvEb43pVLKFwBRKf33CO6URsglbCuMnmXdAEr0zkkXVWyk+y1NgXLdq8qJ8ueRBbFKUlD3Au
P5zO7o6U71+micukitkgHXOvx4fCrX8Wg3n2FMjxOalOehMwx+GujO+hmPAPj4c8GXroxPa8qbPw
lpjuWZnss50rP8Be6wxbFTxeMj1q49RY1gP1xgDzHEsTheTZcyOy4ibrSp+ZBI5cpyiZBkxLCQyW
lBl3UT3AY+X2niEYh3mmtubIgV+3ZJUATGHzzr/svoXLhvCTXg05dfm2gyi95yGSidxpxxQVLnv0
8Jy6WGk8ORW7kq4h4IETd/Diri9Ggpu5RfHVlGxvLaZIskxwxApx6EXHNgjwIfQCXFx9/ysmvwQr
VX/usYNusvaJPjbC7PYIoyXhjefKnTimb4c92iBVf5is1SQ0i7Pbqvyou85RKx/RO81HUsO/3N7Y
FVP5OcXlS92qL7T4MPhJ8jub2pJr7bGTVKZO/pducBSlotzX9l86m+qxcIW7JTXUxUA0KAwxMUis
M72+pVDXCAaKnc9MsqMNhfmkKxx4sv1CXfCzHcgN742aKBaHkZ1NzHJGJtN2DLT2MnTVdB7zV08F
8SWIbrqHdYE+8bwfGyjhWvpzbrNwJ1C+7pxg7LbO2B5InB0hyRnELSdmh1Y9YPswTU7i6ZJUCcp2
bBKjMXDZFsMjZ2VI1K94awSk/N7pKaQyca5Qb1IMs7vYzMunsL0rpQ5FzOVTC+DSfO++E86XRE5/
h/lD0yt5QqD9PAXnGR3AXgzoKFv4GrwsCmhjlF46mgMDQgE/SXU8vBcXptpdhkB4QxvjqtmUNU5u
gknWbCar4o2RRwr7Cm+2auc7GwB3peUtFvl4gvtvJ/vAzgmb0ue966QlX5i5NbSa0IKBJKICPPgG
CbtPftFjb9+cHitz/yuJ2r+haT9OeW8SBC3fOzgnu8HuPwvnkjvsb4XqiFDCLHs0J9Deobkb61D3
ZYmC2/EcJoe6jrN0k9yKwirvPW1YqJD4IJ2GmDGHmnlrPhVGAFCVKcZO0wwyeLhQ7WOSkHbiFnH6
Mz8GAk5vzLtGNRhPEUXYvr1mn+TgK8bK0c9lVP8h9Wf2aRQ/ZFU5XjzPfcRjgJ2qhpQ2aE9JqcSm
rOyvrqPgCJIQewV69cKdPymbbkFspoSXV+/2QBJGFrfknfTF39ptRkp2nYhEHG45eSRuN1C8aKk4
xL1r0A4ZnFMK+2Y31Ppn3AXzQXOrq5y3mil2SNNTclFoj0Ai+CzlKTCIyMJgxt4d6uTiJgjXP8My
QyosW2jzeg8UlJITUrlECVukR/Cvv+fKfAY4SzkTUA+FNAGaULBZsV+7YfPWN7T5oud4rM42BRgY
53LH/Z9kiwoGHXwmLKalYtcqFvhJZSE+NrgnEC9IIlGwnxJK1iBL+nPnZLcxjbNdykLAEPQjitSJ
ZO1tBSoTVfoDM5lXIxrLc0FGeF8i+nfNuUaThxbcIpJwl5AhzEzAqQ+GHKxd1dfuy1wKcS4ihSpy
+UcGpdp9JKvH9RcZLXvPbQwgpSKfwdXzk5tG88P6X9YFzk9yDRoSXeAQwQOxH5rlL3XSkz1T2PUx
7j3rwfJm+wF1ZuhXRrMfSbvAxpO6L/kQDTvQ24NSlIpExNMKxpP9fY/VU7Y4z716ruUvGv9axt2Z
zXnApEIGn5MsOpEgCI4N/cItCQX7YSb4sZe+ikP7ZE7lR+Tmns9WhfbSwV5MBkjC+QuHMIYHsN7q
u0kekqwcbkEn3E2TY4iWVskrMebZyUg+6nbcYw3OH7wea7ORToOPTLK55Zb0v1UFTOgBHSLiZEua
RjSjWTx6i9uvOiSEfO+SphJ79hw5Lk7bGfnRVOHHLsi7/XYYJ7NHHAT/6lvtlH0qC+c9JW7CFWbu
D0NlDb4xUxGD5vASvkSi0VCnDCAfZrslWYgZDZiZxD7O2d+WUK5XDqZVe7Zc/7PRopQJ0sr3ShRM
+PXyw2DMP/qYn5rWHLe0T65RYsPIJ6X7MDC1L8ZL0o/Ct6YQq264BCE4nNTNn7BWJrWTC7ZzDKng
o+k0t2Td5RVFXh706u5oKilODkyaDYyDv7NpcWJ0dbMPWwrxomN7tBMjv4u0vNu4ZOSeG4ePb2d6
tFdAhR7MWgs3euQ0UL+fMMNKgj1R4aVt+0rxpvAY7QFwmMhu4lueTupNju9cCJiAYbFmkBVfAW7+
gTob7kGFfWjIUR+tlnd7bSstGWFJGL4lyqnBj5o4VZV5DmfzlTw5776sourgePFfcsHGnZYGi+m6
I4hpfJcBsra1a4I7xt6OERp4PJ/M2wIvJFWpu659+MkhJsMoIve09iPWrk+uUKO4QTwebJscM0Ry
GVE4+n3RWFwvhTqFkc0AcOloG1nDK2wGxq1JQN5zd0Bob2TH0ghHPsVQfr+2YcTdYbCJCBs0pNdL
gqHZfcSdV0OVcO+5R7rXmUOcYlRRT/seeRFTZu1SL2wOWsWwbbZKjoTgy6O1fskZHYbMuUlciupw
wpAseQu0PsWs27Z+hIoPVDz3/3CYMDkn0bkkij5dXmYGc+MDLJAPAnheAkeSijxPmP5t+UXr258X
qf46qCsJqfRTNAOVmcc+FRLn5NICldjjuMdS3qDT+4OqCZwYlTlKHUbiBEAwOEg40QPPPaWKLnXa
dcTrNSNvcfQssa9s8EYQ39sBqxY6bYz1p6ZuhnDEVBAuYrovSifet96MwaJsWITo/UohO749vIzL
/0fEAGJaIlCYaKTk2Fl0M7YxoUyEifVEOS1CxYLW68GNvE1lB/K4vgnlEL5hsxDnmklpq7onikjv
2C4TfY/vA89juCkHg2HWiKHeEo3p04sdd81MKUB+A0nIbLjbDm/4TpGyACM6oZ4HwIR6IucRABcJ
UtxzeqnIe5yY81p6vZzezNcRF6CcIOkniuuYiFT3b2voD5Gr94CSoZq5Tg6SvFle8Y5jaJHj2J4a
diEmlTqY7kQyj77U2/cmL0qmCbiH2kh/tJk1n1IcP1tCdR9aVIgXvbbvbfz6Erc1NGktIsEAstbc
K6IL+sR5WtqiZlTHEHlodncmYnLVWF91C+LGGbsJVwE/SBQAd6jL6A656g8w5wtheaIf9qFm07xN
JtrxphM4CBf9DX2oalO0NcCRpYcdhEqQTlEKfAS2ggtjHJ1+wkWlCbBmYXoMpqL0K41DNC6G9EEo
p7+HncMkmd3XS2I/tjdr74+JbrkpZw70GfAnRv5HrNojfgB6vO5PjIDTpTAxFRXSvasrlGYJkqp2
cGy28/wsFn2l21gxlQNBBbjr2mmILy1wAikzLO0Fr4cnSVlZ0nyg4XRzCVUONmtvZVCzGufZHGiW
yqr+0zgOWRKOdpNW/Wd9aboRw3wdVq/07t/DPnvzht7dfa+E2oPCARRsX9ch1npcTnbn3keqRkIH
pyF6blIPq1gavNs1xhqQBsaCZAk3FoLb40gTYFtZ9rsloVcJbap8soVLv7WWOJkRFVOMDyhYZple
Q0EKXCDaRxmHrUMUBio3ppeFzMhzEb9M5toXzwlBLWQNFBW5TxPb4+rGnZvLtzjA7hLkTri4CWCc
1mXwq0hYcmtTO08QP8DIC29WOT9GjvlpUPveu4bqzjlg4e+HRNPUOEDTM3A2YEZbppX2HL8YbZ9f
nbz+YzXqqGT6YygYfdue8eyQgXiyAOf5pG+YOA6lu2tsM3xQbfFHgixepArTDE+rRuhzJyNy+vp5
OBJpDkYw1P7GRoVlQ5qP6EwmadGfVAOakUzD4khzIKxLIDYtx+SkOve6/iihLQG2UMGEOtQzW3pA
pqvK3CZTDGONZvBR1O1Hylp7NITcT1WOAbpDehwp7SQthvn9ZF/HpNEuriY/C8Dr61uAfktcSAj7
MAvxMlDPV3aC2CLJfoU9vt6kPUPAHuh7Vr+zGktKHxPK2HgMsUfUk7qlv7Q8Ib7NPkfKayO1wQjc
BQgwSB9NIJXggNHCv0VBCIg2bSxXJq9tH9zlFhOKigQgXO7JxfTO6x6EQy5AGjlP0B+hqCWYjzam
Gv/OQ/JVOpG1rVCPUXQzdo6QZpBhZM6btYJbDzSites906FTmlW3tSgpGg2vLSaqDaiQYUOEGRGB
EHuB7ebtcbG8kQYs0TVxINUquOre9IWxJPyhs5RWnedaKK3b/HpclF31ZUjZPwwToxLPBogog8fM
JoHWGlk1WtzvGogBEClxs3g5vdnF+uZI+grAz9ROBDHlfRqKvewwTaVl8YHzDWwP6mjhgoUuRfSj
c0hd5vuNW7K4yn7crc8qg+1+jLrwZJdyYCacPa7b1bxIWSIr3+WtZmwYfXQ0P5jq5yI7hYxOIOhU
wKfN+H09R74F9CijtJ+GUtpZS+YfMwIFCrrFE7UUBq6QJT32wb7lnvnDm+ip6V53HDLAQH2ttGNQ
e3f09sNzvCSla2QsH4I++qM6fVOrDkKgVd+DwEruO8f7Kx3t1Mf2i2YOrHjbRBeZlMAqvKqDZR92
ZBBIG5PAQsBx24AxVM2OO9gdM2YqMzvopzeVsOOuyt1VtSd07SnyCOYd6crAyJjGW0dsSchbxtnM
i4Wpy/e4O8e0IwCW/Uy14O86n+yWoX051H9G3D7DIOl7aPVdWBK/QDjbQ2/wHXyrhigoCqMGSNws
uD/TAFvb19POyrXhVOjhvRdGjZ9q8I243SPoXURrnDHhwS29WzG8m1NjoR0z8QPUeOksZpUQXQC4
LMAKZNqMABcdcbswjrpe526TTGQYLQ+hs+g3DZ79SuLqBrhWvR9KIIKh08B249eXI5AcqjKkAUbs
xHZ9rg6liV+7gdqj/hh2mpVG9+ZwSeIL7IzFNlEc+yX7lRtbtF9H+WlHmRMr52aP+OZCVM8Ynsgm
Ip1g/RNDxFBgu3ixlnRIVzHkKSqIYDPOk6PTTJFP3ncZoJ8YiyTj3hTBcTZKm3qTk4AmGGNR3kj6
Tek9dsvDMFfaGRXHPTrzVytMvWNYaA92h8ErFMRf2aji7CGNDuuDdkBS3Lkjoxlr2ejGqDya1VRs
DdMiFtWrT0lh9sBhgaMxWD6DcsNRyd69lt48G0AyQ/EJz27Yee2Y0tmtUFgKCsgKiwmVME7Txvso
iuy5w3Nxn7vI0KpmhE3jtsW2HSGL6yzTmO1gl4oK4McY134pivs2sMAJ8DWu1o25ovSMdFocaeVe
NPZiMAa8iVzLSh9owpkI5nBb0/jbrU+vsFp+MQsAKllVulvVyfb8PNHdeMj5oJ0kFAcYitoFY0Uz
XSTExi9lJA6zho5JP03aPXiks+qNk65IIlprjRxcJEIZVIsleSpLyNIqvh9Qeu6x1N41bJlUnxLD
kG53gb9+q0aaQkcd+5uLujRZAn/A41J74aYHG4XEwrCnsyCnjCuvcURK8dhwep7NsnyP4bOrtvoJ
CP9q2H3yfeSyvEmVRAKzRwiWbYn0qjDEr+Oqn1XtRIf1NPO4K2rV+L/KmTiliYsZEJ0LXZnEGZ69
xNa+rzhkm5nbWLNAQobDbb0Fh11+qESy8Nq8O/o43k3GjyIh3cAFBbDFr+rtGnqj64qcyLgePFgT
lgiu64mZnWYtdg7rbh7Gdcf93GvOWS3VIRizi41NEfgMIdbL7XTkAKPDGKATGmSwtdLic9BY6N9C
WkKrrKS9rDvXeo4QiisOesGUmpqW//FMpqJecbUiT2uf5p/0ja1TV4Fxajp67JYCOGWGBI203eCv
28EqzmX7Aj6pw0UT8A968VuGwMa07lTFyt2ObdAeOygDu7IYFjulYaPSaMCmR8MH4VMwdOdccmmG
NzcWJwsrG54cBuFRhvYpDilC8kJO5NpLRowqRPsZhu+CSGqS2bgZ1w5iXN5160Dyz30MD299k3XI
G2bBp6KN9aRgf35ftUKtgFwB62aoL9+DbSjmlPTddfVDrQ/BZthK33rvFa55QUMVbEj84s7OEkNF
qO3NGmInka/OQbPotLlBeSKT+cmtoP9EhIcGDbNIqcafhhFZ/qqCRYptkvEr924rGChYsJjS1Lsg
g70vW5BU31+mrmn7tjQxzbO9xG7SkuJAOtnUMvqJ4pQ1Dxw3rIufetPlR63RrWuWxrtyEbiIlMDL
JdvVViTUic6U+zzEwaxbzIVya7h608nqaVUvfo90qZjd5da+rlQnGSBl23T6XLcBLJy4IWUt2sRq
uW2Cxd1WdaWO6CPMzajGNy9Eek8sgTqSrZGgHKEcmfLhT1pUCCYFfT7AGygfnemQJmP2RV9eEKfF
3+WT98Ackk3So/wNmvyvSJPNYDHbYxg2kaHxq1h+GkILX6O4ne4dxHabghsPpSNQmrb5XJeYsxTd
y7lCAsNWDdbnimOqiV6nOVyVPyQat4v+QE2McLgiVjWPcVqAs9J2tTuDPJDJBFHK2LrsBWcaxx81
NmvM+3/R5zL7HflTiam7y5Au76waXhXZrXeaYYFPD+ur8iRRX8bvUCNHoO6Y7qwn/kw/YTNKjH5q
oiFK2gWXVS2/joFbX6wRFKhu9MSil+IRue1LMsAdDEew6RkyGOS6CHzaOn2Yk/g3Q5j0vqjqwC+y
dMNwBSKlV77WrFh/qAuPUTyR7I51tlutJILaiI86V9RNaBm/YyemYYQOmorPTXYpGFjuwDgTyU4W
90PgIb6ysXImzhfAKBiTQ7pvnJTTvAjoOS/y70WR+b1pCDKns2ast05gfNgpIxvaec7OdBl5gcMz
dgPNce6L7D7RyFwq0w1vG84tM0Zef2Q+wSKLGzcDzdZdXydsE1DyF5VwvpD81saQHGu/6RlDREky
HOGkJQuKP/0f9s5kuXEky6L/0nuUAXCMi94Q4EyKEikpJG1gGiIwz47x6/uA0WZdPS1635vKtMyK
yKBIOp6/e++5i4c5lITbhyBz/N74zsfAvSi6ZBnDlUV22gqOD9r+mDtb9raWV3Tcz/5eF8vm3weN
yo1/TMoaH8vkAwvIuOqjFOBI8VNHnc3cFmVeCyX8iGblu3MrnyY5vytC4WHtspHSgWyZootuknKK
snRAzHDnVvR2IzJkzHhxELhWgZqk5dcskqrXCWlsaiP7cAcSGzM9moZO8TA86nPXlesuzXlZHUyC
ARcom/RqK3P4T502nMQ4OYe5nt7asozOjCT0TOL5qWELHsjTOLQKpaCkRIOPbUg2LRbyIxXiXjkP
0hc621bBs6keuV81EH1phXyaIuJPmf00aSbNblbfb2d9uOocyA9tzovQYlpMePOUJBy5UWKcYfvY
UsMsuTVjTdWDmps0uuqUztITTIuHBPZAm/gucUAOIQ5WTtdT1UKL6vY0DISPZD0t81xUc72vcaLB
+FdAHAtcBSa4MU0x3cNfn+nd84+dCuNhP6ru3qyD+FAiSigG9kUwbGwe9XXDI5QbKxILmhV2wMld
DhkmtTHt8DDZEkuRPh1UfowUPGrOIcBdcwAi5ilkIA+17RQn3S1J5DDhSDHe1ECqF36cFcqcTtUb
Ng6QDgO5jt75oA0o20cjj1g+fmCwYufclTy0nTE8QMo4y9bNYUbIcE270z6oAFgiwA9kDpZ81DJE
NUXTHkzu4p4laUdMlttyZH5SZm2da5bRsPKpS3MHXNkFdLP7r3HZWuybEIPw/VMzUq0xY6Gsc/vj
74KsDX6ohNzGGJWO93FYOv0Be6YC0QtfxTzQ6W5Z1HabEWJtUIU/bvCIUTDf3y2EhRMOR9As8ake
ATqq07itVHoaKTJ4y3QSAgkGIVcPvjS1IkU3abvJNv8kTiyO99vmOOuXpirtx1ypN43akbFIMFCH
bniRr0Yh6sf7p0i0Ls5KlX4aTeLftIMiOWR2RYiHZWXxSrj2A6uEfYN1xknZ53tWKO0ubtkqjNVv
pTwONKrhgU+hibJmNBxs8bZhYM/El7ZpYmmy7HBNn3e/KabuMGJnLpVR4BEqQZQun9cmRxEWyZma
NTaoof7TLUFnurve8l7UPoYP3acBejvHYO/KVH8i/MMtAsPT/SyKZeCrdmhshEuzUq8btO8yfTG2
BvgJV3cz931S7UgC77IkfGmN+iE39fTh/oOOui4gK9K/uykQmhyQ62noQu9Og6uj2D1WjCieEsS3
srYuUDdfKfnea6aCRWjZQ8aj2WxRjG73aG9McsiVXGbx7W/vq2tVoxQ5LfZOKdnnWsro3ee5Isb5
iyOWxeB9n+RiVUBM2sZxyDK5z+ZjaKLXamn1N/Ep6znhPjCh3APFOIgMkUCFE5JltF8SnyPqbiSE
OLRpvyglgg69lUmKex+YOM/uR+z95aZSPYzog+tJKOrOVc01dq+UwnCTYj63z8+s/V5rxaXekBkE
9+eAI4ECZpglyUPRVi8z5JQq6HYGf9wDTqFf0biM9Nyh1jIIo4sufqy81w9xmX0P2Zziy0KmCLQv
3Gz137c8t5Nk0www01klU6tGJU+C2OcrbOPWXfep59jl7+Nd2lGd5WrQFPFQUrlruOHZDMvDNLgF
7HbupnMbnYgXOmgfFWaVWb0E7dUs+dnpy04QI95HrBGGY43dl1LseqcpvPvdhKyiVzr0hkaL4Spt
EKSWVXSAL9LLMLbtgACXPFc8QhDv98NFLp9XVr8d/zzECL1cycv07Y785a/EOJ5zOus41PmytDlh
5XscX49tc5+m4LuA8B2q5G8ao8UnuFKbwl2KKApfBZW2dukFWVsKgNshON1/ABgK4of73wHoFNST
cd/pcd1bS2EmPvmb29kpTMzoZAeDcbQoQzve5wBuBOWxwnvk0SYHnLfs8wOO3WOaphjD75+Huhf+
fQLF8uhrejdx0e9mqF1WeZqN8kEn67VVyMSgO/Mdce351nSgB7TioNk6q+OEYte7ZnJ/xAZ0nT1Q
FaQipiQm0Hn5w1eyZx7Kh30a9afSwUoULWjlAHNmLRlp3ArPT2XH/n094GacIuDaPFZuNZ491D3T
alJOar5nRQS55T4GYn04uTE0tXFWT0KmKIqmzgiK88ecP8rR9W0ygO8gDFcxHFkP+SzZDW4A5q3Y
J1KDopDESCesAbyxo2/LMcffThjijuRzVLiq8IJxtp+qxdqu8YxMhjoC6sRjJBjm6TgaYltlcUvV
8jz6gWs0Jyzv/n28pyYj2gkbrS625919V9A3pnYh/vaI6u+u7j/5PtCRTinO7lTqIXoliTd9hJGm
7kEyjUZXHnElxA8z1zYsIzjKxkIY+2AQv+8zllKrxbYb6eGs1KYlDC/TTQwI+b5GjNyBUuy5mi58
uemosPW/N5padq+IiO0OqeEDQwnVBUsyMyVPvzbR5zBsj/hdS44TvZPqJorMYygbfFd03No0HNc9
r8fqtvdch1WG3+w59ZcUUKte02Rn06TsiT7mpqXOE/t3+mX1uT3UgQVbAOUlVpLH+4Ki7xT5COrn
Uo1Sp3VQATE7KuDnFaM72jOD+D37N7ldQfq6XrW1ax5xNMLCiiiaXVIiOXux3ZDEvR9M6A5xQQuL
HsVYm9hbUePx4DBFmbPUX1zo7ZRedzYPrOWiwREm1vd/Y+d/XHodaXqmB74kgEYfn0I7N+ntqPHC
QXVYBz+JRIZ4ttmKlWPNP0AP0d1w1wYp4pA2kgNhgVDEoX2MYzW5GuHgbNplT9TmzaurcC537fAV
apTVFJLTPsRIjqE677HPKJlvDJaK6IXG37QaC0lGrY0yZs9RW/wgSZp0M007mxY8OfDGlOMANd7A
8Q4dioB46s2F4p6K6KsKm21j863huaveyiZXb8DMx5yFllq17qpzQ4auVh0hGbnPJmSiQyoZzkoV
owKqClAUl3XxIIjJMaI3p7FIPu/JgarlHVj4IrUemf79H4VEs7Gt1+qxUfXwIWKVjpjKEbzMpQsA
WhL3xsxGhJhqBMjMNhe7xZNOT4RySMyaO1g7fbTDTFN6dpaW+2ExrK4wawGKDLK3ETo8XqoeaKLV
fQxhKfdhHw0bM2oBrTJx84NYWTnUbmXm5qePgoWgokBIUGEjyoqa4nu+bJiryFMtBEQ9bJwTFaNL
v4nwSovVS+FsUU0S7k4TcKvMHI6x1GxMw8lTVCTuJf+CxVmuUgqaYgNtQwB37TorOMbPeTN1+0qJ
+WKk2CKMjJ5aCgjfIqMqN6Rl/gRuM67LTMUoxVtkOEc96VXfcsPiD8kXc8e+2DkRGvJp9Lg1xTBs
a9jmlm7bN0rX6j3C+/n+XK3byj5mqvOIKhWeWSNAabAbGm1HF9HM0nftrB5aLTav9w9dMUwFxVnO
rxzN9tTYERBAV6t8UHyaD4ol5hJX+BzigoBQsKLhmg97xn6BLsttZk8PGHt5xbl6EJNFdzuT3Br0
6LxuUGeeKDmdLWaFMf2FcfMbA0h76fHoVyFNSTZIWm/ulJj7ILfPSFnjTCOUo1XtqlI7lrjDAuVZ
zjWweTCCkwmP/TJ+azUuX1HMdA6z671fT00LiW8sUfzAatRMIOQFjKQ6OLh+zUIVL0amfWRTdUtI
T2zJ9sRr1lbuKkiGchuKTMMsrBMkbbNXbdSpx60RnWr9W42MZCd1OfK7VJsWBNwjurT+1PQ6GiWN
DcZgf4SKc7jzM5LKOBYNq5CZExaHNX5GWhIaQm2Cwo3ZOpQt1qtwKqgB4sXuFTUn8DSptqfjUOCb
gAt/+eYQIUO1SVCkwFbMkQgvyax9a3LAyZhibmgmPsihyXlksbaKULnvk0jRYDm2u12pcsHRVfc7
NSeMvMZwc6gIMXBr3wfQJmp/ObXdHDqjx/iHzYNf1zylohyohVqqHtEeJloqVnxMgaR0PN80abdH
LkhPPQDRrUU/CWs3qpmBPbMAJCixs2dM5Rph7zUh/fRoDjTFaqNFD0WRN6dkCq7x3ljmrsbO6wPv
Kqlyan3JLAzYk3Xnye4+cSCVlBH0Yp3QwWE5aJWphOSxqGF3EFORVS9VQPw04eFKiYbecknlaAoS
m21PSiUrrxuREfNY/py5zrifOzgLBlYC2xni9ZSYo2/RWLs2esmf1BmanRKmOBgB5q5x+RJ0qNjU
Z5XRX5S+opnEpLx8sSMIkfy2MXseUrN/uQsCysDXsNPa6sSp6ZeSLx6lQPgnFNrvbEvf3/uLWyAw
yMpKt9aowQwDkrxk9Eq+h+GXYbcw2gWEzPvSrog1lpBm/2eg5k9BTYBgCtZuKoRGDnijQ8Q6APKt
t5U5w0EQHP11nV8KQ7e3oiqu9xS9Rkz8fuG06I6z2J5dE7T85XHWiGo7LOqgiBFO8ykTG7IkJ5az
ZIqWyDYnJX4HVFaNB8muSimeK9OhOEic2wjWuFdl8uYmWQZ9lER2Ib/vvyzXp1+BNqiHkvGWsvXg
oRAQmvpQ1zZW3fdn/IfqF9AIwNES/bku+KSQsx8ji+u80XSvA8kHD6LdjbKKiKx9wcFByYaRqRmh
wO7fb92jznxuBUbtSdf21Upglu2IZadTe8uEScNBB7x1kLPl4QQ9lnj4z0HE+nkYtZHbq78N0PTP
xFt5Q+rKPLatc0oRQ86UYRleBLTdzym63UbqSF5zeToTcuuetHzrFN2hBcd+NEE5H5ENj5Moo1ut
KKdAsMNpchZyRtfJx8nkpTcBHNXQvAYt3JJGbygeTnrUGWtsWaRh02zExFcSs8HX3+ccDmtC//XQ
ow1gr4D49vd5VMxtvx2X35Jnd4eeD483QfYasP6sx2B2L/OkeWJxPBl8a0VKPYjJobJTIL74EJHm
9R0E4ahPd/IGsBRrj2GVrdUkDQgUSeJbI47NIgszzIgruyaIlqkY5FG00r2aEu+KXDIZcHzr3QKi
tcpfFdagwg7UK2/bX8dHPyYHzVCrg6bI56Z3iHPw0CKTDPfaQa6a3hpHThdHba73STlgb+/1gUsY
UAmrbRoM9qYrKRuOZlxLafQHgFuPTVyU65LExMaYVsaofBg6JMmMWBMSJ+rVv/wHre/xL1zmnwFj
/wNzBjenTqADrh6fyDs75Z9oTQAthrHhAe/plIUyjhnM43Uj6IAfSnIuTC90Y7Ld1tlVDtLC3DGp
8dYeZu1Y/mVc/T9h8Xmqfv/rv3zzVspmuv4O47L4Z2CitoB+/nfE4imWEU+B+PO//Zq/lEXd+ocj
TJN3geZU01YFv9tfyKKu/oME7oJOARyn65b5T4xF6x8GLg3XRfVR0Sn+g7Ao/uHQd4X4C/MH5pju
/F8Iiyhn/5lgR/7L0IRlqqZhGo5juf8VZ+VQiqDLCEARN1XDS1+TqP20ckI+8KBuuq2eApJ9YW2T
Hks/J3I3YwrdVR91PIIxZ3FrNofc2PVZ+GwY1PCJaqMr80khDTvGBbFU6zdlK1gCWZbgisTG9AiO
4zBImxXU5AcyX09Guhkb+xtBbk+9y4PbrfJoeMhjbdN39Rnh3csS+6kXmteq5H5ZYWa1cTXnx47i
CXe8znqDV6Z4xiu2K4c2ZW1bETKcTktwo04xtixqVy3ep2IgkMkuQMvEG9Lqi548KYqxLWMst0P7
0DQtQfrgMHHNXgqTywm3kc2FRziXXms3NUbiFD1fuj/2RccOEcIaQzpiGnik1bAv3ausugPt6vvU
yokZ4+yqcUFQ0yuL0AON80qLO57JIKMvZW5POYuBGsJAiFWvm8ho9/G6JEqlGA7R1nFtWcNaXVT6
LH+suW4X4YF0xVMh08tCyW8LC1//8CV6lcuWuTLddF+/0stHjrKjg5yWH08GIBwqcXL6eg2k5Ymg
WAOaLH9sEhgfBWlpPZMPUbbNw8QHoxH6RppR7y02ZdpeYbFt+Pi+62yvym4Vzvjh8wyLe48qVZGQ
TrPZLwgXysB4trN3BJ9b1SVLvT2HogvHAABumQTsxqxpo8Lo0TJaewJ9Y7rZE6Z0P+A679kDTeeM
/OxZeKwP9k9p2mslj18Er2JWYcSYKnepW5f8Coz5ZDnJvuZEb5uYa3np4bl7lpazjhYnZNd+lRGA
fLzmDyTVMGIp6tqdXZ9Gs+OYlAe2FI80WuwFA/mkeo49/4rN4GF5oiH0p5p7sZuKZDcJwdBYmwHj
YmUeVEj6E5GG3KXQRXw2VEySXfTS7pPh7AN7uljprKcaTdkpgq1grEK+7RXsVA37c/MQJVdzmDwu
XNA3lKMqQjx26gn7xMowzMBfmtx7c40RCkj5ol8A+jhLad4Smp5KPXjum94vmtqzktEvc1K7ab01
RsxS8ISm+oQagG8hxNlgaht65EgKMlJUZPDLrw70AmhlP5hx5ypKQkjkxW0dLiATQgXZ0aLPr5He
vbSa8jjExxrPK+WOK6JhezcmC08uLU5J2NQOWbTmMzLJ+Nvtox2VyEHfamb9gGmnVQXif6wED+DQ
33ILt5vhunSS2AogDDpHY7MhawkoYjLxvYiweRkhzpJKFHu3g8wxvZQyXgsbg28L5KjlnVXJtBhT
e2DWv7Tm+BRQpIpQjBpOhW7bmG8gxHfOEO4VG5uAZpEdiz/06rV1Eq/BY0zh3mtNiNyr6LhKqnGr
qK/WrBylu6TXPGV+RMz4HeXTaUmUlxTGd9BNUNhXQ7JDz726mi5pvRQbRYRfbBbfpRZ6kRX+jiyU
1aEvaQNDzGviHuuq9SItoPdOzeBBjWlfuGTTUhajU/cTV8ETUahd7QbfhWUCow0bPCcqqAk9fHZF
8xmTxV4ptfVglNV3newrcsmI8+lKw7yQJnI3ZRXess58n9HKYkn+UGBF6AXLxmTqdnoePZcwtpMy
O7rUTXGVCG8yWCgyP6Rb93ranlWDK5B6MBvtFwG2J7durzbaq1/Y/dXoCY2n5cYYEZcy7Degnua0
uqVJ9TJ12XUqaJ5Ism1PoJpKmGsqRr64Oe4MZaVKqM5cs/P+01CowCUUDAadlVv8JDA7i35p6Z5e
7YBFdwm6DUC0I9hcioabGluF+FUKrMW0wSq+hu28cPgaYBNQl5Is4gd1H20UdqPh+AlqjwO4PHT1
V4HeBH0tLPdRyxdhIr+C3R6PCs1KisLITbEqeYdjzbZXxZdscSrpekQmzW1WsOdnUPdHNgD6Sisa
c5VZBZwB+pKBsZI5LpKPnpPNZJqN9Ir80VIB1/l53bG5SFYIhCT02wO659Yyq5Mc1Xc9mTDjVeab
bSunWgZru224oeg3vK3dNon5esxgvq3pT2qKhxYmJAGmArDBoOOMSCZWaeHejnC1IpAA7KLOCZTb
1HZnPQ8ORVT+gjK80iZ9N3CyuSTIwsHHQ+HVk7aNytDTBkohbOMqyEeHefwQ0oCaEs4RQQXxfWze
hVP+Uarsd2jnb8lQ/OaqwHDLVlqm9U2d2nmlRNkH+PJDA9e9F9eA1rkFuLZIoGgNabaRkfwEx/oF
CxUQzqIhxIhOMT9jQrz7GXfuKi/exTizQSiOGAS4aSi04PEHdqOXwdbong75QYtr46jnoGr/dLX0
HDV/aoNn7j5M9xEYhJpOK3z24x9VIaE3MRuAeehabtJZs82j6Ssf3qsldGb25C/x+7a0Vgdg8GCE
cnYkz6nlrqhKfx24vNSYUNmXcQwdiK5hzvOsGD1bbZVPw0bsancRDUpzEGyBbtxCiiNWc/tdmFa0
Cs0ap7VCcjTkvwOs3Rio4lt8flVzMO2QC3SDbXkmGNJHn7marat6utZTtc5auYkxVNtSO+lG/wtC
44PSE/ZNlfJVyfCKOMlxMo2Tkec++y9fQkDjMDU3NrcBsulfwtJIWdfmkVzOEiSncqWmI6Fd+taK
0NpZxngIBZ0eFTLSaoJ5OdTmjUafnVOUh8Isn90+uzQqkpGeXzCEDH6a26eQwHC/+DlmMqCEJ345
Eua/8+Rb9vx72RwVPfV7e9qlttZE73zdHK2cfg8aBVZVnKH+sVNYpWr2vBzk9nBD2UdXMIkiJeZK
SyKUiHZPm6BvD+APh2sZBK/xqPtq0D9olExKlv+rxCiJCpT6WVN0GsPdU6Ln70pXvdSBeBZp9xFh
cfNiCCbr5ZiMlPjFwttCFhLXos88yxzRk3EzvECLvcJ9GQzbi3EUj1nMVXHvQq6GERA7sWfI3xra
HhvQYvq0U3wFM+aPCRB3Gky4R+ZLm2kXo2poagp2rjLxamj+Gs2Q2Iv5mFVU44brzH3B3PBijo5H
6c0RnsSygORTrmxZlXKgpL7khzGnz7WlP4CgejEEOA8TEKcunyoeJK0SbILMPRd5eogPU3hT2IJi
cjIs91ob+knJWr8LpxA7gunFJeKYfDdolaMUIdxYjFJ2k19UEb23LC4MJ/qJZNvu3aTCKG27KNdY
ucieK7nKQVN+VTrKTJ3YxF17D1gke+N2MwTtNiO5VprVB18Nu0lfbGF+YbfJPIFfSYHcgUHzWcNJ
sQ5Y5gGu6O5/LJ6imbpWOwSGeHxBqQZJYI3XfpaHCLiLIQpKfVlDrUULpUJjdp3F1LF7RRTqFGoa
YhbubJ7sCkQ5eIDZZi1S2ThFrAeoOlR8jRWh+XlrzxGMO5XAbiRwUreCDMUSeKUWYyo102ud8Dlj
TdkQCVGD8tph7/OCEpYICRJc8+ts7tddEXsy9EeFEbfVrQo0Dyt7vY2BQTJ1j8k3/bJfKbHQVEOR
jlvlAMtzPsKY9RKn/0noz45gNwV2fesyM1y3QgUYQd1Eq2nbwqTXWmPPUcUuVETitrrNOk1nCxry
8IX5Gzxqu8h2XspOgf1GLNBJu9+1zY6hhW8xnXFQ8bU3IvxSR+yzTxOqO9ovtJY/NY+bIGPsAxTc
goPBxWnvTc4c8r/6Ny5B7IuLBFzq9dqmhFuLyNyO7ZsbpUf5ZndgKyQWiNy8ksnAnBA9205yMi32
snOyme1viouxSbwoHZ7gAfQXNN59qkP95oEmaONAFxzD4ED/HBzemcmUYHrF4iTXLblNBwtIZeY7
0trUon8LBEwarlnKUfB/YaIjFBgfFYR7H/rYxkE2UyWLGgC9XtPLg1LJfCkU/jQSg6F8wlDSbkNS
KDnhVXscsEs7Gz1SaCIdVnJ0N7r7pkll07vf4xydUnpTaovnkSNJDTIx0cK5im6xoa5xn1EGxcMs
ShWWJeFLpM67GWs6m151CgjXd3P2pFtzueH2dsqD/g0W4Q2NZ6M56Xv6hHdx8vHzPVVLGWyiJc/G
ElKzF4QgP8Jnu7GPUWhYG7idG8qhIDYc6oZQmRoE5sHUvubC3EUoMMA0zX0yvepzuU8S2a1117pi
gmHMxzrLJVcX9R9DVVaZs4s4j0yq9bCk2HOMfeclC3ViXRi905tkCbpixHvu+nbdjO0WkoYnRXpx
cAb3ebXNEuApS4I25XZMNNCdAVBW5im1wqcsn/etpp+tkeYdcDd8B217zbOMlqGVyTQ829qD0by2
sOzc3xN9CVjAyz84ow6iBuLCB27WI1+EudcYpxqsRitXOich/qyVDSFgAX5Q+mEzznY5bV955JvC
/lymjh7BbrKQu6bCG/rn2mb9/AWU4WBr4YpYxG0iIa+ocLSJo1Uaw0HWb2zUMnKiE474Kopupamu
Bq3x+nR6CAWcNqe5BbyCDhnVIKDo6Econ/RIlSAKXrlEsyRv1mn8wxp6G9gVtiPKjMdoqWdnrZcB
XQ0w3TEYZH5dM4BpMcdx7zdcPwul2/Jv05+YCNIuIeIYpV9DeoP/KVayV56oI0JVnveVqabM+oHf
FcCshuLHpoAlcwcsn9ZlFOID5MBlGHMQEMVzblbUFugTSfL6XWvtkxkVwAW0Yz+W6mUSLMatfOAx
ONGSk9A9hrmKN3Huwf2rft8HW8cUj3pKQU5kiovqyIvaEV62558qm05WbT+zJzJXrhp/IP3u23g4
QxBYt/p47UYjO1KW9BU6uPbNPBtXMiIsYWXOgddClt5aWx1d3BLeGv/zomhMttL4TjBNdjjDMqN5
BvHqG6z2mfjzdT7Vv/pKfYfB4mN98DXwC+BXjo4isFPFXGDrTebOWw3CFeyXm6WNe9bPuTuvcb9d
kk4ctYyhdlxyIhJrVLw2Rz6vABW+E2H6bKXfW1Hs9LkfVzWiZF7V1zqXjBLNOcOav4pH+VQWM6pw
iSHTjdF0hlUryVUG06OUKeWOg/JoMxBghA1wgoZYWiL9OaTk28eCkm8NcDFapJwBWODUonCY/cDS
The8uL2xrcZhF0bQbpm86BQn4UskkF7D8NgAcyHBqj72jmXv4soKT0Bd5mjCY9+lF9ETdMu2eGYr
bgm1X9CsrroZqUiKicvkSx9s2BXTFhIg/iGqMTQu/nGWn40O5cGOw7Xp5I/qFp4rs/QsHuy5w7wT
KQw2v1MNjwpIfMAu6XawxUtY/lhZ9iBcd+W01S6KAn559aG1k4/Z/1UkEI4GnlgRuIeS3Hoy/YSq
ihceB4B6auSngj9osJSr2+B0z6zXZHb4HLMNiwiPd4YhPQSeryRV9nELwyqcKLPqLb+J2N2N5nc7
ygb6Bx1yet49u23DVVTfd4ITAm76OVWVT407E8OIbHZF86STPjfFOpLGucWboEWvFTEhGg7XjgHo
nSB6zj2HYNupNldxTsvJcErcaMP4v7ZI+DrZWxV8VOqvMu1JP8TFDfQI7iskLhcTOV4rLzJwimiq
Bm+C4WlD4SJl6g2NBglbSYrfV0b30vRFujb79hqaXABrs1tLsz5rmX4y2/qpH1vwCDQjazG5kpTr
hKqV+yFI3zAYXprgl8KEw2VcAaA3QCSv2lMWBH9G7Kb9SekwoNuqzv4una9Cj74dtfvtVIDy6gQd
z0pSnwQjvuG28BQ7YfNDyGqqpmA1R/MfSJEs+sSpqx45l3dyesydEBgkRkuHjA3CN15DgKDCT4El
N3b92MUWZ/H0yf52rfHyRj6RTLP2SzKFX1lJ+5W+Enl8gO6I6XojbOUiCWp3fXROAdRR8PCQU3/q
JOpPEnP5dZhqToTEqF92CJKo/XE0Y9ZzCaXbYS13FRcbePuHuOauJGEQz+Z0aZpfvMVnhe1D1vd+
7LibKcWyxe9bDuuaeEQc6ZugdDzdYupHleqsaW2a5xB+Oo+jx3k+O7Tf1XgkJ/JcavwNJm+dRM0l
LiTH2pCuuGHW4DWIC6vajW2NveScGSrVdT9UD7k7burqOtozK0gIAzOPQqqUwc2ypIgRRPqqOOWA
c9T8kivjQc+M33oxHtyR2RdkhYU6mJ6xna31aTwQY6UWMeRcr/Pey+nwLEfxu3Zwgg7+6Lw5abCd
AeavFH1v859EiloPdu1x87hJuR9a6dO2xOBCC1ood7gzZz4P6wgLLvcwmPKPdjLA2OZ2mSfYxMRO
ZVasSYg5pq9Up7576QcoOTHI3sRlXFn3JRllgCNUn9kbTHv9TP06FBl4d05H/DLdxUB0xjnw5UiI
Cx9PhScCaumq61ok8oCNEidOROMlPS/dHO0oIUHcBpVjKJsx7LZzA6TeRFRGX1omERZXorppZUfE
bF1Tg+lQqq0W62Z4BRND/qHaClzO8BW9CTdRoBJQjF6ycssHcmfiDQ9hHGrjhI+l3TT5sJ3Ux1F9
gsbl5cFbKiHpsMxlbPcpJOC9o+ja/cJWRry/4WLnXGhgC5xHUvZ0cy4MoS8Z5/sM/JA3x/kZHgCj
rv4SYR4ldXhmOp+rYl3105aCWw8SMn8frFXouEWabjOgR7rF18gFbt8FF038aeEEKfFzmzi7sFi8
MjFIvdYLoxdVs28Y5CriOkbXXAfRbizb2rCRP+SRu8vSt7oDzVhx5ZObiT12fErKL2N+UOQL3LUz
qy4I5I8Y17c1ari05mepStjvw2qgGgUzFrntrZXuKOP0hJq9F0550McPrDjg9eklYP6x0T0F9lrq
mgt2OmC/x8a82rZ4HJSU0LE4BUNAXSplgUJLXc9SBbyMhOy+LvDk1+27ZsUPKIOAhTqOo2pKvw2b
R35YlXjhZz7sRfhcsrquWXU1DGNARR4GJPJ12IXVgfIkugURgCqDoEoUvE5B94lvybfyCW9KY2WY
1Ec+o8tlL8i/BwtcMVVhrAx1cGvhRIKSOufanawT13RJAH5lWHIjnXHbIHvggGba0fykgjpqztei
XPBRgbEev3PSMO7Yr+fko0zmbU4nKHYKSIVyhei8wd6syDP2iA2p2a05MekhlQh7J+SvMrI2c3Vw
8x2u397KIVKyKXBw8Hj5UHGQny15xWZvvjFG7Em5M5+Om5Ly3JXdJOwUELiUcDvPpa+zWUqyJzXM
t65W43f6pTUTaVwNXKX0TVSynjoMdZj24MLZamJ2CKGH6hkNK2u8YxrcvDB1iJokQeLP+rJJtKNp
leOTXjfU2sZxK09Jr0QHUxGvjtVe+4GQrd1oz5A8iBbA6J5NcEuM7JBeQvQrLc2YI/mIa1rLMq+Z
W7Qem6ujpZjbjBTxUTTZqz1aGqsETN1BjgjQ9EOyYr6i+aMmxhDU5K9hqVe+tHTWASE8XFDeM71g
jyZYOnMey6+y63wnbspTm2AViBVWXUEBs7pJp+fyBSRPse7HeHrKU/150IuvfmRQntrR3jldZG37
ibc+rofHKV5G539j78yWJEWybPsrJfVOCcrMla77YLOZm89TRLwgHhPzpAoo8PW9IFOkIvK2ZP/A
fciUiEwfzAxQPXrO3mvnLFhlXF4CI2ZGNuriEQLlCI/oavBYTyryX6KsVg+RTd6EcXZL3/3R2Olt
hsbzs6+Lt8TB1+fskkGJO3CmMZ9YZhCHWL/YgGUeZMPVFhYfSei2H2OSYw0JuitK3/IuGiJjsT4f
uS+xsMuOysKIHsPaZlm0ym6Pa/FLqQgVHfQQbANa+ZcELYTXytuwIMsUKNi0H7waCGVNQTw/TTIz
kUtyHLfT4SsWpTOVNLCBGMRq58Xy2scMlxG0uHb4OepA98FlOiBfe++JtaTWByVFiOQG7g6TuaLc
VBalng2gC1dFskHbGm5bpV8cU0ZbAiGVX0FOYviSWCe/L05hlZmXViDlKHtMOcP4PmEzFXOsN0j8
xVXFl/w2b4d+2+aG2s/DN4fgY/g0DgqP7nsUVDfKzNBrVxUwTcSbUUe9Tq5G6plkblT0SEeTil54
7NWWtu97aSYHPbk8xaQF4VW9tT061q4p9uOcp5csio+DH343gR/TDUX8noMu3Zne8FQ6lUubsjKI
YGi+JP6UHK2WzXZUwwvWUv8wTcuO7elx4/ghpZEfo7ldkvzc7MXoqL3s1t5XNcmbniOQaNa3fD4T
ywkZ4nU/UtZ2tdhb6HF3wJPIVejS6JJxubsSQ3lqHAOHXmFrCTJiUAdu+kh9FzObQqu9cL8AWkbP
g2yqD3Qd3V1pRz8iyCkboWp1td3bkuOsaupxqwA1wHfnU2LuySr2iBME1Dq0UHTUIPwnyLBMpSBM
FQY+wILva2hcEiEAUhw1Bm15hh1R/GPIyu627gX5QMPnaU5GSKnXNEVpP9XlTekBwm4kC0k2pfsO
7NCm1BIpXBE/QXUazk2Fd0b53HsEwlklp5gplLSxiFEOqu94VHhIDQLQuY/3M2WzYeJJabrspnK7
YO90KGB7h1KFpZeT4EdcQpPXFg77BqzMxczDK9Dn5uTxQZIy4wPvcr4ZMwfkcg4Pyt6aE+w2qP3Q
85Oeytx2FktIQBeF4hZ53pm++NewLb9IL7rGYXcDUYhwhNZ6kv3SMx3Ga50YZPhkYGLRQUEhpGll
MySmjrfgjBGckYfouCZdvknMZufcNEl/wcWWuPpRBLYgdvDgfiG5lSd/QLSY5mQHhNUurXo6UZiI
N30QvczoEq5ebBxnh7XCnyRBsqV69u2mZOtkQ5hMdFx90x3sagyODRPrMUsFva1ruiAqnJIbfhiT
u3QhpU0COwdtyXav+SPSST88pUSY41uuWqgJSXnTNsjzNS5jSzkHKdEO6Mwf97nNWaQGB3VWLo2s
uJoZWHaco3J2z35GH2DP9R1lPJjR0dHsYs8+7wMds/ETwQhT4fexiZK3AWc28ZbqbJYQrn2BYHpZ
BMKiroGifCsgFp/mvidOoBrPaUfMTt/eYWzbYdZszt3oARchXYRZHBxIpPo0WSB0l3QINzY46X0r
i32f2uUO7DrsEuO9Ms8NH+29CHvArt1r3tjf80Aa0FDND0gLDGCg6Rxs50ce0qjpkcDi0fjsLeka
Jm4G52XqQTAFjcmQpxJwt5xz4ii4YTOZINoAfNArzzjNub5zWbzBWjagzQpi3OMJy0IXDT/JkJC7
LpTxxmotDhyiudFZZd021Sm3faQHCkabnynnqHQ3ciKYYKu3PK6TibjQAWzkhuW+yz+ZwppxQLbW
3ViCZqJ3Ci166uVR2/W18uyXNg4boH7uqZtBAjAJivdBpscD/kDN/ByKgwsnCwTUeG2Wf3lePl7R
zv5sPPUaYeI9DCZ64TJEWTiN7s7kvniCsH5HslMGNhDhW2Vi4nZ9Ytlkh9tWCoLpsAQVDXDUsl4c
/maubsyUgQyIKNLPwonBRIzkWKB5IG2JAzDTx70yie1rhtY9Gh6UaAzv2yoJXntqVToIZKo30GWO
HGHIKmBNC3u6yQmoEeDd/t0kmF9G0NZGB6yoNeAWGf37JGiu2VgzyJJVtjckPvGIIJ5rMCboV4KR
uVRKqIyGm5R21jnP/Gwfjwx/7MxyGQyJH7WV4oJkVIqM5KY2yo8xPQfoHXe0wJhnDo9RPFwaE3rf
TGbUMYlpPQY6HNBqXtvCqpcT3LHqpvNU4Ooqk5R6mlj6ePRxp054wgfTgyHSGB9zbVd3mfjw0HRe
89wFH+TfhC2ecw9fKaRpJkgFmQi8lXOd4pan/o52TrfIzcFeQy6462kM3U9uDJfaooXlo9Nw476B
dd8D3exaf9/SDdoLfMybql+yTJOXPAmotysm1UngcP5GV7InU17v89mQyE8UYKTEfgqZb92SZX9u
8QhkYcheZdfLIjhv9YRcXwYJ36KZj+Egt69jRosLiyrNcqeDrJkhiTG7gSbu+G4uzFIzu2o0Y3so
tZxoCL33aZSZ2cw6D5u/Cax94abZNu3QbBNjB+XTylBcNuFBd3F5mqznYRyThzynOmF9lJeugtk+
cLQoZ6BqdDhG0AbTEPQIVb1rHoBbcpvuTYxfElKeH039HiZmfg6UhDkl+zvcBWcRJvpYIMTm6Nzj
9Cb22ogNjC0Me5eMQXcIUbLbNSttj8Mj6MNpmTEilHe5AJ2Q5Q3WnoF25Txv3WFEE2V43ApdsU9a
JLCG0gx0W3LtFBk/uJ6vCQKvDbIU5+gHHMsZwr5OgXNL6pLYFgPSoSqyXoyKBkiJUe8i4u6zLCN7
Gw/ULiW6DvrkzdkZCNRoCmMzFJ6/m0Zvj3ImfBQRTDMqMNJBarzMYkydLy26L2kFwatu+zsW+pzd
bZaMYsTVluhLhoY8FIKF3vx++kwCzIct/Pc6TeEAyem+p+OQg+F97VL9yS2T6DCC9+FAzWedefSj
xiECaxb7HN0bSOxjOL83o/tQ4ftFDt7vWjdhe1cQ+YzEegJkyyJL5NCCBkW4xtTIgwqQPInUx7C+
iPa4uYOk3lgutLq4zxE9xPyroKXbZX7DeLndqjLtti2HJtJZU3kZMvFpoGV/xs7M90TfRsC0fNbI
//p3EAY/NfHsU+9v3bpodpNXPs2gmOmm0FQap4HzAls+E3VwoN7Z6n3zpijkNmdzv6VbEOf+J5rc
CIUG4ugiu65vtaCYcQPqBJmMpBTMu3YuDj3nGdpt4qnPcmQAZLpsG1Ri25ymyk1ihPNuYiqNBqnC
DThnyU1uPnvkWtyBYZhuk/Zmajlf4bXt9sZYW4/JxL9YFjjz5R9hhUW8RVf76mH5DEXEKjziJq1A
Od5rQStXGrr8yD16ylWChykaaucQtnl04jX6x7rCgmC7dnnEoBEhj8EXFoFwI0mWwVFY+Mk1pgT+
40//+W8ckMabEQEKH9jVZ6TNhVQne2qFyaLIcSxHzHwzCvYKeNNbmnHc+LGlSR3R095LR3EWKHHw
t4NPGsxbTxGna6ZSnJjYl+OIr8kR8hq600clSQ2qUzc7o5AxmSLcdmaWPZkMolVVfTLmIacQHjFZ
tO54Vl4KZhPoA+qwZodYwaaUfQ3xMLcz9XWprs7Qayym9s6dwWE1ObaVaADhKGrxOmdTS+fa/7Kc
8Y9OigTSiyOACirmhc3bKYyHW5jd1Nr9MN22EamYtT1fmnYUl86vwLN148UU7TVMgkcJBOyu1xWh
DhYHBxiIaLS9ESN41j82MJtVWjH3NJlq6yQNjp01ciNFJOLZlnkfM2oyAnE75LZxi2FiA86dr7GJ
GVocI3Joz0PJdHyuScdqROAdY6Ix6WkEM4I4xwli8u+IfpLdzrNqxBq0XjcNypVNrGAre7WTHUlS
ZNiBUXk7T/1wyRx58Qph7QKXN4sBdtjYM111AxT73rAwD3Ec6OC5GxwN4ZOd0rk6tUHxBZobzfkJ
/6E1nQKpr3MaOTdjCQW07/xr05mnsY6yY2GcbbelFlfmh9V/t8ICS0eAo5jgHkrtBO/8TGQDpX0C
lyuJj1BsXMbizZthmthuSiS5mCjIPKKI2AxD2z5G9CYoN9+i0ddnmci3EcTNSQ14yTw1wtVy+y+B
ohqIoTqZ6mS2yn8rC7O67U2e4rCnOV3F6VM1PrZVTFBPFhtXywhRd9aoOSf3yQldFoX+o5wc7mTa
XiUdNZrZBaECE1DqMptvXcs4ePgQtn3hPbowczeqQIYAyDTazlHzadbpD7ghYCw4F1shw1NcUJdM
2t9sn7W21em7sB2ioYyvhvLeND0/6CQ5karGt9CwH+awyU/AH3DX1O6zQ71jBnrvdv24kKKhBFoE
NrRaMM40frYdoD4JWpu4J7mh/i/yiJu8I1djaBG3WhO+MW+JaGbJ3RqYsYv+wqQTvJRTHpIuYXeN
T2E9gm+dkb4mcfwROy3EMpv4RgnNNc0hn1CvvIRFczVD2KcZcmSweiyYyqASbjoExQhR0pnUi+lT
U0q83zO9KPtM1Z3Fttw55PvsHZr3qkIR5KQN3u1KfbiDtYt6qE0lXlpmQjR9s0i3+1ou4x1OK1VE
JKrLZZAO3mg+xhsDEuxhIJzTJq4AdYb/mCXjEyptvTURdTdIGyZ5P6LJtZcL481bnyBBDZehDdh7
SRXbZhZ3UGHeS/rcKusfJgeem5zrBEVc+Ykz8jeFkW5njfo9Vprnba6/J5n2mVxy9EiqeyiS5r33
PGIbyzxUBRl2JijsQXSUNjh2H3dWMh0SRyIWE/aO1qWG6khFaJHIk3jCPAHHvUDWMA6Rwzl6sAYc
pENPGqTnvQVR2u+cvtwFyUSHZZidraNZFeksXaWFF5md+16XOngOuwlYvlljBa8/qkzc+5B3d1Np
mmfN2A/yHK8qd66Qwh+cOGSuJbKL7+Vn4BGfuUxAoFqkTk0CQyN1Ax4ffWoxB1V2PlN7g1ZHBo62
RsLIlyRY0LhEUTEuU7YKkqKRLl0ymlWB9CG+YXYhWQ6oepKcJCFXuzDBIkxK0xGmL24vqwFeQcLz
JjHqiwusi7ueuYYR43xxx+xQ9MlEkEqQ7uz0oUpdTUdUvCnuQKsnkks5KbsV/CJ6mvOmz4sfMm9h
Lih3PgIe39F/Hy8y+0p0DmqVJP8y8PoZTmR71AnEUBjpfYzGsjZegnAX+Ir+9oDBPCjEMbCgasdt
/jUkJpgwmZq+X9AQuqUWjbqFOd0ad8klSZn8F61GAg2MgmfMu68076di2E/CM4cgxD2EUBedf4TZ
+xQ6dxPS1CffBq/DGenKm9NgCiUUPqLGb/MJQrSmY0sxvBUBuSW0XbgRJjgxSKMQ1GXXITP9B41X
ZqeshfC9MHyCFmBp04znyjA5Jfqtu8s7Urvm3HvmoQCbZISbZPC5BSu0eUZoXmmspLkRHg1WbX+W
wdHpbcSevJl7ZSDAnt5BozRHss9wg3tlcug72r8diH8k3yBPgcI8ZHLrSGK/JBNhgHHiu0urSQUE
isx9fmKg2FX+fSptlvb2taufJLDjyvvcGJTTjNeiycCE/tmTzyKjPGItNdx4Sy+YVFb60fk+nj5k
9CF41bN10LAcA87/RvgTqDht1r0fDg9ZMFPeXvBG7TorZfygGQH+jOQTNHUyIn6MZLFgmD+GEdxR
LhgfRgCtZoTrTqzoRcXZISlhMSgf20J+KUW/DxDStYk6P/Y1+3/hH0hm3AzEOGGQjAZyYDYeyuxi
eulqZ2t6t6Vvk1ZLBCQwYQfdR/rZcrDpc7pEZbSPYuuLbyXbdlF55xySnOZVkbvEmegucM0Hb7Te
Yo+xQ0eUYVm538REN7HLvxq2vMTB8MlDRTDTjcfF9r3K+ksQPQxdfR/3TKJG8zwj5i1zkmND+quu
/DFIwmve8uKbWV9TJiGh8yaHm4FYmTa03xrfazea6XpRxQ8itw9hwhyc2GF4OgORpUWG7BlFss2Q
LHiv+/iUgwdEA3GWZn41p5zYiJhkBcILkdlAhukN2P39Jo0/+QhhVI5eRhe434xDGPzQafsQFz2H
rhRbsTjZqbrQB7jgubntEkaexrHU9e1ionCYZUBnWZ6XmR0SawOqI8/Yo0u4U5SjY/ZYqU+V/3U2
u73Vo0kmzokhi0WwDS1D4UXPuaQB3JnI2YL4TDfyQRXYrp3hkJBiSNHfusvQ2qVjOOQIudNTP3XH
Wbj0/DLvCykLN6w91gWyKVRj/CHkz7ChG8As7eE04pdL1BwwLBWPkcX8ojXBICRe8B1UFR+cs+PA
d6B4MBlEd4wy5+gw2/Y9keRfvZYlY4LMRcmy8/AjN9LcNFn5ESH8NrpPLiVUQ+VmJbeeU9+OjcC6
ssxMygNQ8E3JMy29g9vzV8/5MlYInS01tKipthPj5F1vVp8AFHzoanqwtbnVS1nCUdlSxVejzy7B
VFwzFZ5KwYM1oHlNyfKgQo3ldLIUlOGQOFudOidt+AGDUlYcZoE3yId6ivUZmqDRY/tAErCLXLaI
OHzs2oYEyRkVdmfrrXSJcI7YpYP4MiLa76b6ni7toUAFRlzEg4qSL+B0XwO/39HwwFDgQvGU8jZx
gAYFlHsWfbAUGYlkOm2N8blZ4pMc490I1U9RIhi18TvndD8RSy7qFtmewtbZeyiwrFTdZCBfPddA
t8qMg0ACpVhj+qHbhghYa2mcq6HaLTzZGmuCUb+W3oX+7U0XENAGRJeAR4phRrZ93j2kVMDl4L9B
d4WmEuU76brXTjqf8iWYNdq1BUnBFuNFexdGsOelvjEdhLmT8RkKH01B/9ZgrecM+skmkWSTRok4
mkkGlKHZlgXEdQIVR8OAUoLYFXycmBavMyTczLs4NlXk0A13JrvjNqhOZGR+dCNTg66Zlp0c9IZK
P/3i5Puf7JfOP/9Br2SK6+r8/d//XNxxsDBcQV50YNvYR5b//4v9kixJUivIzNkxlQJblb3GCY4b
QM94+glIydPPncPFp/UbRgGutf7WbnystyF3vDmlf7hB/78D839xYPrmL5dt99F9/OMHmJFuuvso
MW7uFbL43+2Xyzf86b4M/mUhgAuwXgYWF9LF//in+1L8K4C25ocwQYLQJTvon/+oahrw//6nG/7L
80Kb1Bzh2wEuBus//kv/X64AMRS6/vrT+F//97++jf8HOvef95P6y99/s/f+1X1pC8sTwnX4LaFv
BgFGz1/vL92Zs6to4vzBhSV+oWPWSQtpKujaIRAo8ZTBCUuGAwfpKcyftRFPG3AV9V4UxtsvH9v/
cLfbPlbU32735eXg6TRdpgi4TJ2/3O46Nf0wFjlLtie+Q1tJjulscPhuCKveRhpZg54XaMDI4pu3
OFScZpoOnA89bHLeQ2iKAuiEuJvjiMZRZ4KYCaZuF+XjOXIcHGAO3zjgQuoEoX95+kVl+KcqM7xq
0eNb8VgBCW4I5MjxxGrmw0ALZ9uSPdUeswlwI+f0CbjWvHHaEcpKS/6yAbvo7Ef9o0OU9CFqSLDg
0HU0XZKVLDx4BNgyKVh+MkPoYRtMVLXlDSPWeBfPlIhYONstP468Lzf4yB1aFymPr8fBeNt6E9aq
IXrJUMJB8UA6Mj7RbrnpWqYnQWfvx9T/qqMWqyhTqY2wcAFKwijUSG8v9oAQciRdyLHmxNfIdO6w
p+D3xCs8MVntbPqc+hhBVb8ky4sxZw0+P7iuH1CoI3wjQ/oU1RKJT0V+Z0ECYNYiT+mGCdXR0qix
w5cCg+NopwCNO+yZUUMe38wqjDKamqCT4UusCUI3ZHvAYX/RTjfDcFZvsG/kuR3RAlSDczdncMR1
OUsQQ5CQak7mNBKvZLp+ZrVGD+dLIs6zmOim0KKFEsF6Q+J9zGsOjiSeIdNIXmPvCJNcoyEroGwy
oC1652vFg3ktzUlcZZk+yJhqhvag5U35k+aHbdAWjHczQrixnoECc2Y7W172c1H7m8T1aYl5kg1z
ZwXkK0bLe4qbifg7jWlIJsZL6Xgvg5hfYsvNloybF8Tbw4ngMGPnDaXarbAlFQMznYyzkYIZg8dC
89ig7aaYzDhZWyJjUu3efHCnEdy+t+Z61czxEEY3w1Y2jM2LZXZTJ43asiebG7z6bytM1BsRwAC2
+x415gDHasKNZSBnYzcjIZwf96OUhbNVdqYJpSRlRfnw7yOzfYxRIfkpXW0blh0arpSjpD89xczG
L8JljF9lqIYic0PYmTzrMA2PcFcZidNTUMKirDTQoOua0cEs4/P6ZjtFQEXKGdGfwvHiBkNwdb6H
yytLDTCyCg5NT4dbcVc0E+5j5Q87ggRvsip5cpboGKflzilMKJosNI7k7DpO9R7dBf8Va4bAgMSY
1V+6johIku6+8TAjuWOndi6Enh2ryrA10MFutE74bXVgMd7BHKoRQ+QMh7o2Gs593T7jVnAOkR0P
GKgyiOnLotA5xh1TvWBreJq+bkD3ogEvyXA4uuhEwl1iYj+I/EfZzrQEYrry0XIGCiDrklfFpcHy
Z5T1qfKd+JbRKINlTndhwcsTMucJowt8Wd69CWN154uMuCAWFlqjsGdxcuD4uGvonVj01WJGAPRE
ANiUDRKS9RmuIvKCak7TiEtt2gA8cDImvABu8LtoGe8uvXLgLjZeBqBVM5UpD30mbEpmpzk0Inxt
/Iowds2akYWPTe3OaC8i+JyEwa40vr5ghSgZT8gO4q/bML9SXVaewTscjVKqkydHPt3Q4Me5D0jR
gKMEf4bCO0jZF5pNv1VVeOEkx4foIE4wjISHnzUoD5h0hQn6zSYMw0tQcoOmIxp9wMlXc/bvsR0/
OG71M4hoUZFN1u371jkiISd8zVtw7sN5fevYiFCvtFHFPMA9omaGR4FEb727tC3Fjeof1Ncheggy
+TUteWqB3byPeXda79p+YX+vTwy0P7UxShvpDXPwgzbEKeC8fJ39fD44DcWigxiMI/3Xfh6K49/v
efASft/yTB8UvsNO7wriwy3f/30HRnubGVglxK5xpvGhHFjkmqH/lKE9oF/AKxgd1g1FLFfRBj+U
N746MnhfF+tQUfxXg3s/4RdGMxHWeyw3HIc8toL1/kV8YpVBd/jjwaKblPbpcKb9cUUhKmjWGMT1
RNyxf/+mfJsC5beN3PRtkA6O8IXtBpQry0b/S92q/a7VY88hKhvNNwttJCYj0JNOsuy7y2LgGmq4
hlFIZg30T3sO7k3xeXZ9jrlxYOza6qdXC+Jt+NLWMD18lOlzIUt2ZCgv20G77t5qmGdkcTYfgtK6
nXBAYrImQGmkhYRu3zjEdTNuMrqFG2cQ8cG3eq5zkrBqF3iuHG7NCkDDdv2x7rLq0KCdYSws4jRt
Nqcaz8a60fr1yOJSNT5GF3YJlw3GY6K5LcoIRUMZwqocML612jyZVvMSpZAjqngBgkYFQcZQZDyF
QSunI3t0yXJAUyAZeiYK19eAr0xV/lPYUEZgF/mRiiLdJ5T9f/xu03R2Fah7lJusa8U0E0jfx0fp
IAPjrDcfvKW0GK3qRz7kn5OFoY7aBEEhdVJRYboVFpUKqdZBhbC5bcp3CzK94SqFAhKQsItj/5el
RDUUTg0Q7jmkCZOXP4ds71OyzPJt+Kg00CNwXRzcAAjHonsLFjdQPjNhXD+2SV2RDhi7dLkDSW+g
py1pADWS8XFCcUB+JTvRmE0oGwixI4N7eDZn40vCgHrfVv6P9TJkgGo3yNRDlkZ6GmSr3AQ5qxGV
MiuHPxzpESCQXq5TRirkPoKYpZZdu3CMp4oQzGhAu04q53xYL18WsznNbMRGaEcXhqDNTSHzk6vF
DimOt6nCARULq6SPmply+J24+R5rbmneuEuZh1H8jHTkm60MkqNYG5mZLCwGYHtu23vbTC8YuWU5
7kzJTTWWrylZvDursOQ5M1FCOML+tl6/wMq+evwzuTwIIT0jkSf79evEsnFYcrFS4yqg/CYIjnMp
4dLDa+lTzRjQPY6qzresE+ElJ3xVzO231ItfUL3DT6ZWG0Cp7Ncf5Iesdybn/JzqHe0C6AuVvFlj
AC1To31KhoqBvo2FX9ZYCrL6xcu6y3ovk7+N0uWOxhkVpOZ3JiNbRWFzCdfHN13AJOuD2XmnWFj9
cV2pcWNS+NJb2Ngtismq4reHMSZSO7r6WfB9vSW6OjhTaf/5/dh8giPke7Y/p2RrWIvORvB/meag
HuH3rHsjMx7lUJbLpRpe71WFiXIO+of/fM26EWZ2rUgzk2BJYx74P4rkNKqZkZHF652huRH0axQw
UOATloVtb3tGvDv4iQ9pRfkL5Rohek8QoYzRXNP+p2xJZjQEFeys5dKvb3z9U9HYlAuy6RdX/+26
GK3F/1qXrL96fWfrl0mIglvEwlttY8FfKxHTEukjekMEYmZ0wWL9RGuW2MzM2nmmNBigcBDoG5Ix
1i9ff7SfExtIgkLP7w1fsP3XGCjAyU0ggCOsfHH53YjlS2+DyxnTnAysSZ6BfPCpNexxo0cDdf2r
ydK8CW1Lk16ihyOinfVVJ0QQxq4z7+M4RvLBLUijyd7mKvgaiex94vS61/Vr3E2AKZdn2hMGgEIN
R5VcFLrE0HP2cfG1KowDnSlGFcDrNqn0JCteSP4KubltlR4nzyQkvcTb4lB8TXgqtqVHgRLCOzmw
MW0828OK0dQIW3iqapOwOF2g3eNuLNzKu0WbvG7iow8qcwSnmi9Lhh/61z4LHtpl6bDD4SPv8qdi
oZxH717ElV0PbQVqQHueXtKK+qLsGvW+nkPimGZPnE+weNzqMIc+R4bmiv4gSqbmPqeBtsvUTbU8
iWuNFwiFIGN5eUKqcxfHP1OPtitNnGvfoSN3Ev3mpa9ZS1xrNWZIPkMk+0vN2i6HWU2KD1xZYM5j
MW+THOEbywmMn5H9bmYGEZjAh9CmwVtl4VqK0Wjg3JTN7XtFstzRr4Fz+4W3z5dKzi0FwcFGanGw
4s0bzbExfJSSy0VqClAiswDosjyiU0pwQR9m6JaTmnWIN7AcWcblP3stp2GvXsvTWLGxYoyloF62
RoVoa1O140NjQh5YUJ5yWX9Hn74k+V7MXg2CxHvvrpLcaU3PaupVk/VU6fTWceYHtWxVkjyhDbSO
0/pkrBuXHuZx07vkZ7OxLWXxOHPA0MumSsC6uVE7kkisg79U9hZP7SHyxO089/z4WMPdLMhgxcfE
xJmyuU0DimRyQiuOJaza8+EDSKvcKfTbNAHKr7NF4KmL7pOgwdlgIJWXaCBy7yxhanh9+VyC1jxl
klBE+vEJ3HMue1eQDAT1dGmVK+shcVGZzC2PBiX9AGUGbUNy7imqeWQQdy6XuGHmfDaq0sf8Rosg
C20cmpwS18qsngbzRK+PQR5fSnfe33AAfILeJS4aNbvZ+iiw2vmy3l1FO93XGRSm9n2yI32agINy
LoEy6SKdHKeTnaH3lwN5LVL8XJcng/y7TaVjZqkbX3DN19NwaEoCoxU5VTbnU4Q/ZFSXJgHMRt6h
WmjqPzoeyzUwXnRecRq1z8qZgVOimNkWy3Y62IwJQ/UlEewoIqO5TP8BdnJH1YFpES5DXb70yyao
HIdOfKAyzIeQMxLk4QJpiiiRdYx4GbZpUD6ZTvaUj977+kHUHmPEehKv695n+AlCNUI0SHGrlsMP
DomKQGwiKXRL5b5+kkivGFtJdFbRmrVuMjQklYUIvvFTYw0H0ben3HTH9bTJra6OokF6oOXscPnE
ti24LmlJv8sJZL+vSu5BX3E3WHRX1hOqPXQkaVGFL3+LUW1voCNs3SS21yqMk+dLulSgeQvdKElw
5qyFRGkTFSCFC/iL7xsa0gyIyFpLhPUhXP+UJCbmj9AiVnEpl7TmWbV0caqRZE21J8/ozSk+Mptc
STze+Ent/lBZwQDkwnzwa6ZHnAKr4GXdBX2fxTFdrJnqOfVuCw5dx7XrVBM2h6uXPIucgXQlqXjx
vL9y3qEJkBO1t/6adf9cG0nrWb0mQqcgEthF6lrGRPx2pBerMUJqvlbvOZ5k4gQZ61jPSk93bSC/
tgHxehH3l8ukMG4BZ+XOk2ljGEsV/puMdIUR+VVbaXl2BCKEMk1/pgrN+ogZaPmArSxAlJylt/Eq
T1gej375DHTv/dSIUv/oaaxLiVv1760tn9TMbo58GmVdNj60zvcpQVO0voc2sT+Y3R2Ux9K2rlZR
TgNnXXuwXEp2IPMmWRb15lvsAL7wlmLPXisRduLeMQFeLpvEuuhLs7hphoXY07MmrmsXWV40/Ool
6qMrb/KlQtL+/DlIE4QztdPtm5oDUNsCoeudyzQHLwwsoegsnbq/P3BZfz1vcdqiXeA5vi2EF2DG
+v28NbSsmp5cAP5LE2O9kcHQPMdBxFzHcN4T0E3byTJxD+Jq2hOcw2Ga4iBLk3NYx+XOdJLPhqNY
q0z359xa797SUCkVWJUurk6xKe+lzyH/71+3/df5hg1ckG2Zvi+KEtcO6Jv/ek5MqtDpci1Qp/TO
TVNW5b4SmBqRjC8XnpHyfMnBvGxj+2at55H+P+YtT5/q4Jo3DP6OQU4Ciaa/gS8kOyrDuLV8av3I
1SUQMTx6WJCTDMmENhjyrcd+u2MsbiHWyFPxzKM7AAb6PrDfHKek/7yWxXOi9n//Xi1oir+diXmv
gL8DYQcusEXL+UuvPeSs4sqEOdXax0mWjsTaEV6beEajQ+CvBmfY5fVyRvjjaOt6EuiUYzys9U5u
4pZWSzNwJbCXAVVtLOXZoI6UOPpP65U3RXememRaFRS7GPWitzRZ/v7d2Mur/XUytb4bFx8AEyrP
8ZYRxa9XzquoemfkZLuc+V3q/uydDmWERWQqojzA70yxZU8DR/lEm9cDYXnLwtGYwblnpr+rp+I+
NfVraQx/PmXrJlAYocYC0h66wvoMaGcHlWmi3Ivbgw1UOVPYTFxdE3ONKpecQxqSQGd34J/WD7U3
J2dDt2hIvv0vb/f/GZSYHoxMYTMuwXEJ2+f3t6sDnWdEdKa4UpJog0aS0O57G4G9wgx1Uy99Lpk2
e0iDd+WUjZTH1BeWINVp3Q7XAm5Z4tZLUQZL5phfbMk3XAoWZPo9W0s78delMJhbkl6YlTa2PAdF
uMq5bWb/LDA0kkBHDerZSuudDqyff/8+xTJ1+v26CuZNdsgduuA4KbR/f6M2LMUCtSIiZd8U18oB
/I/Mp162xq72/uzeOMsExCqiKzGCscbavvYiE6qA2s85JxYJ3M49nfWaQz6MOcZLLEvBpPgCZgbz
f7N3JsuRI1mW/ZWW3qMaUMyL2tg8ksaZjA3E3enEPM/4+j6qzMyqjGip+IFeZEhG0GluBgNUn753
77l9fEWM9TqILmXDvavZ9i9ykNBocL7mqLqowtVLO8JbZBYx+tnDAiREc8oXdZ+QbpwSz76W2x+V
O2pPSoFeDkV6d2iOJBmvg8RrtqpJ6GqkduUT1M0aRYp6kFz5RGhetjemKcCpzCZTmGyYBLeTJFNt
jdQ9ihGmriXe8MsYF1UEw1RhkrNMG8NADGCMT6Syvfix96K2A7OgKgXt/I8zqtoBJorNjQ28ZfQ8
fYV/f+0QDHBFd3Jwq1wCC4iVybS9YD3bNAQPkzGF2Y3eOFfDGrX3MJY6JNnC+dePzgYnPrhe7CI+
aLQgdnGkybNp1ocmWjDtqL6OuLYogpuCu2evy0eRzXXclDYYk7+5Z/6yFHDLQBZg/7GZy/me/++3
DHmqBOlkIZQ9nT6Z2l9FFj+5+ErkLavuncwb/hj0+ZfWQ7QL+uQ88nlYlynrGcPbrF7Z8W/e1l+H
iaaum5xidcvwXEXR/e8rFNl30zi5QCNqmlnoDbTtMFjPli3dT+pOkd8601G8U8DT2xqL8SRE/ze9
UJaHvzxRpi4YPVoOM16Pft2/Xx4Ux0uTyfimxkB3m6dXkRCQhcj1vYyhAMpCTfWyiLNgIWh9aZeA
qOj3rHRsbUOYRnhKjBVKBfBJdCnUn16QapvCe9U8pyBE51PDZo8lPP0DmFi0yrg/jBci4LctPmsx
fgSyPNRmqpkmxNy5VI9OL17YNilor6FDSdO5JSx4UEamr991HsMSIwnPQ25UdyD24oRxeMhBLo6J
2yUcgvB5/TD0tBAmDUvTYsf2yQjml97QGQAUwMjBbvIb1FXqiVXnzqRmCx65mWuDxgaeL+xz48/Z
BeRk2PPrlJsvXvgBCh3tu1xShhLgZFkkj5NWhIex8TgX88Y4WL12vYyrKM2Pibrve5d0iz3EOxmc
RyvNICOqmCx6JKpjZyDUTiOpB4rnx3rkTMAC/AwTHk6P3Jj6eYrkLMjiSSV5ABvWZjZTe2PW+s7Q
9d8MwC4xofEFHZeRUd2e/8DI0UiCnWrsJQHjO0aH391tgC323r2IiS6CWhuqOHy2o/YjK6wHtUd/
P6LV8BOe2A9ZGnJQ/q2FB/Wx1UBSNZ396OSHE6vsxElFC1wbdMf3oV09VWF0CCsQrjxT6rGT26vM
7OD0yn6iNgxdrnkjSAwyXrYDczPS+Kjd5d+WOBeU5cU6aQ4ddXE3xnfqgVT9V/W2WxBqCZ4sZny0
jtraulPvr3fDn/aMqEvuaLJJ3Hp+8Tel4V9LWsM0fODhAmmE7fD8/Ptj40V+uAw56Seh7KnYTvK+
pH8YWvOWyNvGlN+Q+mrVVqFWyMqnI6FuNvUuwyX6LSb7Unat9+pJAymdlH+NzwZ/BE/rJW//86rz
l3mOaZgueg4hbID05Jv+qaINCoxw2jiYG3phDL/lQiNam+rAqc7YCQ+T26NnUL01uweTJssjubkC
P6Oz1FmPoq+WbeQGz+qJqZbh7NtBg2JLHug4nLqkk65suUrI2V/nj/eVVbxA8d+qNjHd4b+r9Yy/
LvCWXNkdgZXIsyz7T7Ve5xOO6Ng56UyygZ5mTIwjw7kRIbXs7BHwbmqRyKeaAm1h78eJ2WNnWLc0
QLesulXaLF5a5n/fgqR/07P8d/2KKa/mv1WhrKo6zkZuD8/iDPGn6ZmblQXBlni2wqB8wbf3vMw8
+76n+vMVMvlluuuYOyQDZaaSPyQJbaBUTmv4ZpaRhbYo0W5xMx5zutn77EuO89UGoQ5/qodaue3D
GCXmdpa9ANXvVmd2w9aZTMKyaxmBXf7mTuLy/vnTUXCizaEHIMts589ymDAL5z5k2sN0I3OuAbYE
vFfjsVrQevnG/CVGdAYuDTGdbEhCWfZd7D5g2cFPmp7CpsifxunFccsXr/P9M6717pHghYM+lERW
2rp1Vv8Ix8FlmrFBK9DuSFL4Iy8NOCX1xqgasMTWTterC7QVENSnLuzdO9cBCVc7/i8NYlpP8Nsj
sN6uNTBLO+m8ta4zHbEdlypBe8dTZuQOluW23AW5+Tiw2/KeA5Aak2+vhwEPo6WFcOJQrCzG0G9D
E8YrEhruKq95Lu0r0wB6t/iID0TKbrLZMJ4hoPlGx3XXmuUA8/Let+T5XMeCSfTqlni54FL2vAFf
Syixa+3TsIcHyynCfVDH2Pl5Egn6crFdYbabITN4AI9nLb3GRC9tjAwnr6Xhv0Egom/qHs4m2dmE
68H1w1t5QgWC10U7NVp2aDAsDONr7s37jrNb7D/G+HXiJFsTksw+tNynbXrtKONhYDD8Q/W8jsPi
0wynnWf1XwuLrzXB9fU56EZRhTw0HNeJ/uVp2nMSevdRv3VHbk0TRDcbSphY2sZ0aZuW0THpuAPj
dcbUE2tL91BoRCdXRGpFE5FeFMZRoF2K2bxv4+wQ1/7e2SyNQEpUw+NJIDrPp1z7BbOgzkF0EvXz
h4eRHW9GBEzJfqf1v8Nv+sbYxo8284uZQmpDv0Ukdf7UIp5NcIJn+huJlNDEvIiUFLGtKuJCSvfa
nMVXb5t3+sR8sK1u0URQtgcZrTnwVlcwUch9qSnrC+ezToarqTNWXdY7I6eVmlqr65xc/ep95Gy0
jnvzLtB0UIAwSKedvI5Z+Dp0+WZ0ymNBvb94JG8Zw5c7VnS7L65rrcUC5b6WYR3iYKVQk6IYPjAE
idLCMzsMP/kbG5j52VC8pDB9z6QGbPUxBGNE5XxHosoF3/PdDP8l6vFA6t3KT8Gru7hmXaa6AdSe
gpc0HBKJOrp5RkaS6QT9Caj5NazzC/aTM20zuvjOuTWB3/LiZW39tMmU13r3B0aKbVB+Di0Ofis9
ziTSD6l/W3QgRaGgwWuPTxPmlFVaWYxuoDCAQ2yd4Oo2+a6LpntHdIfMt19RhDIxyc68rY857R9t
Pm0WZPCSbxnpwEVtv8529K5hsIGvdShHzwGtKPZhOZwLBL8oTEjIy9uKlEkLuUixS1sLVBN6EtHd
1XRWJm85RTkxgY4u6PQLItSR1tvFQYeqlAXQTYpgPNGR3gJbA9KRUlvWQ3QoyZvuoXL4on4kzZQR
5MWGwQeD7iEU+jH3buSy3I9jgKf+nRn12rLLx7Q015NIP3RLu8AOOBeM3MH0OK7PQS66E1p7q5bq
PtCKD1vGSTfZGuIAfdy8OE0OdoCiuBeYEdKyvXaEGofhQxyQwRPS5faMfQ1ROdYvkWfex1n6gJ/o
bXKCm1/02xhMneNrKzlCIHKMhQSbnk5hHOxS2Fwavf7IZzPRGoJsYQuKgwbGvIkRihs//RjIt6V3
j2Plnyf/okV00WVudPlUGrvMTLbG8GZGv43o5VwQzhD37VYYjHxQqetPsec8FOHmXgw/eOtTQKij
ifYSf/1LgJcmc79Ka9wUqN+y8LAgisYKx5jDpWyAgHChtbBZMhiu1w6jky+eiKgiaDKYH0XzS69u
OmlqmrgLNR557O70izAJMakl0DaYyUJwgVeVcv0M1yPSQ2wLPaVKQHizv0CwBsHSIwcrYA3WE9G5
Opyjcd/h6g58EK+nFgirZMZOzObnKqYxkK48sA9GV91P7QkMPVyrnIFEs7KQaqTDzy60H0kqPLdW
uNtEE/l6wdnjG/LwbYyde4gqRAbWw2L+moirn4bm0Sa7tyWamhjhFX6Ns2Zlp1C29lAGaMZw8bSS
iIov2E8IIy9L7W8M7Fo5Vks/bnae+2GRYu2FDBhFv/Vtwfw6hVVw14LgGuwWw8+wJs4cEwbTGdKE
Glh5RGtEwRVJ1KE2sLqJ9JLMex18AjaEW0+KrUnkYGs3SPB+DpUg8685kqu7AVVDxcE1aNLTNO1r
8IPwR/C+wMLCkvCUI7VkF7f2REYCsxDesSnBdtElh82wSbx21Ucdp4fWxSCEBMzWSCrTH4X9ltD6
0WjMjsNRx9cFArCsz75cSQhvW8wObsInuVBrcTIEpz8LEFDK9BcbS0dwWGM7v3rTOaLuP3N4XunN
qxF5HODaVZbeGyMCTZQezrKP5jfSEAYt3ZqQjIh+OrrTl013LSLcwSYWOzC8t9inGLUhnJTtMyDJ
oxGW4arLdUZLNFbK9tGi5a8x+5tQfKF12c5G8YI0/anR0XbAOlhx6U72sJxGgGIoGHjGULBlayBE
WO/Q3OMXwkem35dpT5ZTvTfI3NBhtVheu881eEjDR7cEYiXcOlsX1XgO9OxeN8UvB/WoblY4Fyw2
Z1CZ0C04NK5z/xyUPEemm5D2dqui9NdEFgHTpo5hYuG+pqQEwAEz9NWEmrD8tHS8gGFRbCzB5+nd
t9EvX9y0PxHlttZE+rTEqCM7xECGkdzEa55g5tMel27aiMC8A4dnQcVsniwjvDVEiSGdsz5LA6xW
FMyU8dzMS5teBh2SWJk89hBUCTchImNwPquhOAuCwDJqVIGyf9CkRpG6xkG2ASyteOuh/44DMsIC
iHC+a2m0gUD8YQ7GLpidjwYrZZKnpLF62gH45wORocOSnD3aqSKHBOfmt8iy6C9nu5IhVm76N4Nf
9T5c196mrGe+3q9JbtX6a4zJ2ZGYHHJYQxilGmK1eilfUphXpaACQZf1s+68n3XQn4Acx9i3htMA
VGWF4/AMoIOwLCyBaAbt7dyEBr47AvEweH4sKOgRpFC2DUXfPyTWwWAPGv3Upn6MCQcTOmtLYvzs
somua0i2tFU01AGRiWRhk0NG+IEugfFwH5zwBAWn0OX/JfPgroquaC4jjCvWjrE4Vw6n6ojIjWOK
w5WRY1gfhBZoT403LTie++lUEZTx7DjY08zMqzbqp06mjfcEdp2GfA7btdYReNhlBXsRvxrYfrBZ
igkJj/zXqCz1M1bBfPX9h5P5txOXw2Zg4LirYeA9Oy6sJ3qb2cmvQ8F8wzCJnCQzuJVIiNQ5E2dY
vM6Fn5Hr3tJSHPP8VR/7Dht3NW3GIKsIpe4gjA22Q7JRZ2/VH2mMFgpO1xZ79QITvVwWiMU9jNOS
vwKsgR6u6cZJ/dSUDedy5Hitfuon6MY0sCsYuchrb6Ce+6WAGVLTjbaCktkmGQOrecQkTUURfMCT
/dnqvPuCiL5Jf63K+Gi2TxnEhiReBI8DhsUZ4UDvzoeKOV5IO2cm5cMCoGmM2a/kYhj1Q5QgWEuc
au8MGcHn5YCl0D6VBvGoHn7kwXwiIsdcoYRkUovI+j1h5o1qIX4b209axyewNE9AUnCw9qykE9an
1v+aE2zAjFuAk2nL3tKW3x47rfyfQYhNWiGVHT3In3qKtLJy7dW8JfcbO2zVMSFueLPZIRpBI2SN
2NpFHmJyzOHgGPetM28yCD0xiIQNbvgXH05jD9GyaLxD7AaPdSsTI5PlNJT3QU8eucagptBIkE4I
SO6W/jSL/I9Ih6e5ODs5G4/adp3p+P28ch1AbnTRVa3dCo1ItERobowH38PNlRRXwDx+Ep0GgQfK
dcIPN3LRPMFRQjgDR3LsyBj2lrs5TT5Yc06g4B/M3IEwY4Jio7PM8Jg1qkDjSgJBJ63gxC2tsWDe
wL8LHTZKPIAgKivniqgewYBkpo4eXVJpWNOjN6fx2PmRSDPHn371Oh4CU8K7iPR1iFzW6lvpd9wW
5bLvdHNjtegvGjIpp8pt9tkCLRXHw4YSvhP1qitJnGhm7zfeZySBhKVWxzbKHpPcu+pWvtZS+zVF
61mPCItKInuFc2lscwNFiXzraOXq3ZNV3yL3k+CHTViBhELPSH42UYXugQPvS1HkO5HYwS5Ptf0U
0pAYM6D1EJOEMNddR18rnXPI1OXyapPN2+j1b9F0XGyX1KiC2m4EihbN7LemxQMd2qiVkggFNRua
1ad3Y4wZxg4ANpRm9V6yEW5RAt20eYPKZht42Zb28rAi2Ir6aPCJa4dbs7QwTUIy1xHETHX04tol
Df72ZCU95vokMfbVK0Aq64TDtRAF6Ue9wBccbeEe+jBYWCNqVAxXZlW3vn4wnSU52rM9kz4U8zQj
IpEycwfSPH0AYJiVcM6GVhHaJEOYO6OL9wbZXVqVR0dXMD0URTYfmK4ITpIblDOPZaeV89Hv3I6l
aMR3HdWntJyvSj2zyDGF5ixvQZzn58zTYPmFprVtCm+8hiMBZuT0rMDjAApPhX6HIMdZR0sbfNSo
HI65oQGXhDJqU1HF+0x2eaFd1Nexz5tV42X8E7EncCqt0k5AhGvi3YksbefgaUFKtw+Nqj7UeXOe
YbCc68E9G0xQOLPhxkAcZe67WjfPovfYt/s62dFcG2B4zQM0QKakg2fZhLm7b7ldJjew2zzsenfz
TEjXkXHuiYVFUUZ9PsSxedFytsU4tR5GgzqoHzCdKtnUkA3mHvb+WV3TXuwSQP9VboKNsixBTx98
Iyna0l0MWKvqFrFlHXsoPXBufrn+lsypPqbX9gdNAuU4NhAmZmo/itZ7KObg00BtiVAe3cUS6r+X
sHiiNgFRLy9lhTRsO9NpKZkCOAjETAA0rGnjixLDqkao8tO4PigJDVtRR3FpuYj45Z/2UofE4kAj
YoMDIsmd346KseRhqJ3JBGoFBI4Gfr5JUv8DSgFlytIeBymcJwSq3f7KlZ4SztxmKfPhe7Kmx/QR
wmhGqScT4iCM8ximGJ198wDnqTnqJSJMvfa3Zcvf5KENVIrSlmQGEi4S6Jko1eR4zoJ4C5HxNXe1
Y+gDlKw1eIRaDnBMR2GkGtR5RD7nLLxko0RCPh2mFdXO3i+Y/NtwK1mrcYPIz+t2wW9RpAX0G+tb
WqXsIo42/XYJPEZwTPZAzMupv1x5hpR75r8aheqTlzmG9Aj/jZptqVcWi45fviDxQ76vRBTasx5O
V7sjnlZO7jLPZ+zC8Up9JczJoUvVyH4ZF+1j0TywPzETY6iA/0f9kchAWrp4aGw8KTLT5HAYWWvN
AkfilRRKSuQyQ3nYNcyMsqQqNpWTvXUBDLY6bx8G2eNXxpPS1A9jFDW7eDzafRiTC/GrkxMCg5nD
tzZVRxPIEpYaNqQ8BkRyploZjJ6F5AVZqbVFBvhAYjL1sxwrgBv9EDlBENIP5KKTZ0Cq06yL1w1I
iY03pScXwdIGGwnMKVe/BbmnhDhaQ0Y4c07QzJ2WpMdUFrUuBcrYvis1Xdsbr+BIzolf59+WmVQO
aGJE3ivhtG9KZLssj44D2kWOaNVHVL1a0VREazn6Xq1PahIQTvUTnQhH6RvHHIVHwuqvrlho+gD4
4NQp+ZDST6lue4jy0hxmEKRSH6QU12paI0mXcwMBmNnYVom8lcJIk8DOoqY96OLNWmsGx7TKh/U8
2q+wHELiCrme6nIrRWPgLgeij46OBrsy93RnmwMsVwNpYof4SpG6bBw7YiaViXnVDhpnvz6/wFGe
SAhjvKyGHWoG9q0K1pYvJ4gLGl7aMxCNby0mLC9wfxptbwgfUmiRVJYA7ODz3NbWUW5Rm0pnlh+G
TPYDVKUDywgHMfCoESBi8iekq0uOiTzulNIrxl2OmVy5nZTpJJDa7KKIjoPO/knuLBWEfNXONl/s
uGEFlN11OtEM1hg5KYkDZ2Limcv5nnY+MXxMjtREe+KwVNscYaOKIUlfWSuD9vRa3Q9RtXW5ARHW
DcCPIWp+T/YcDNhRWG+GtzYm6EfNEtX4y9FLFoJ8P2roZPN944XQyZtccMNw3zacMfbqe5h6DF5N
/KwWB8eXZV1Pn7oBKeDrxWGOms+240xsxfT0RHuv1MXNwGRfDtiqKSe3HAB3VofnaCTmOkNPvBam
f1BfT0aPDskxqqLvTdgU7YrNzP9+/G14OtPktjtCTcTax0gVpqHGPAWKrt1WD03FWiTaUDySaM4q
wzL9rW1RM610wtERHdQwyJ/az37JSSPiWpY+jrLefvZidxe2OaWwtEum7gC1JZ2QGs9Iv6RsNhih
qPFg63JQwtQdXYkUEBcz6j09B4VvsaDIsf33oil9BBo7sdeVzTbJempjI24xczA2lIATtchbTUNE
W+uSoiNv+AZEEsEU9+rVgxgDiz2kMrfbYcA80EEWyfAZltbHGDraOkv9qxqmJMn82FgjhJm2/GmY
y12VVx8GTavIb97BTrCZwKZpbCM5QyF/Moc8OugWTvg2rDaaXlVHgr/X3/LFOo848LY79XyrB0yn
gjoKSk51D+khR3pZzgxZ0u8aar8+FFeyXJg2COuPPnRSWs45w4EKXvX3Vt0hVV6jnwS2JT+klD+r
ZULd5omg5gow7eiecaeMkBF6i03vAiHtMoBIHuQ1YI3XIMex1pkRRZzclJzp3nKGrbJowAZEaI2w
agUqy9t5NRQeteSlRW5hlHQQ1XMLo/5ZDnUTMSK3oh0DA9gfA2SzCqWv1CHsmSJ+VLKQB5p6zKSE
exqA6rkv9dDQYmjsX5bWudwJ/R+NR4yQ4xBexxMN62PCNSHF0kSdNCtjBmFi+YJwG7BDhmOGO6w+
tB3LjJZbOtl7jzDV7xtFPf7qIdQ1LAupIIRbCtfnPcPsgx+W5be8Nh+shYADW2d6sWw66dpJIO+t
GkvC/aTBIDB/5P2yb8hR/JZZmkacbsJ8l0qLjj7IHFUeN67nTzWgU0NgtVyoJU99LwKN6dZs6pP6
/vM0/NQMOL6qUFNWQBP6bSE+CmfUjqpq7EB23Qm06Mjy3Dv1QdRYVm6Gji2OFVITFBjQwhwbVRQZ
ovoSvPTS1FvT+p7Iqr+2LeQPuXYmgCXIjaOFh7xaLf9qQ9JT51CF/kk9JJGA4gwSRg5x8cl55OzB
z2U0IYfYakafOrgDtAcmKo9xGb/1mh7sLCTFqkSAM8juRUaVFjNqlhaa70XKRDYyzpCIB42H3S0r
SZWhqAmx6yMX4s2pm1OpmLKiJTiKrsypbw6qpFQm8rEI32O7/1LbjFp1ks5/0FFufO8+CLSIXAfQ
i/Yow/krv2fP+JUkIW0uEEuLTyjwwjlX6mtiM34vWEXVrqa+QSVlAA9CeCYtR7X36pPNIu/cUaU/
/tdm3AGqnNt42CcN3VaiAw9KOmxKKZmTwoXhmFxg81t6n1a8dIpJh68dW5eZIxOnfNy2bUHemFVa
V7lGum2IvQ8+oWYl/K7cEzR0DasiTE4p7YfAyT4GJP/7nOe4BvdzUNcqwb6IcTg4qgd9oIfGuonn
HM9AQcyHxVi8SBHuSbGHUn83E+d2ki2gtkppSQcuDARr/6L+TVlis5Lum9PY90ZkM1CXpr4x7v29
LuM7wzneGdXoHrBHbjxTAzwsHmd8hWpps6UbQ3kb1O6S2R2N3nsgqyD9pPTNk5RRrOmfbpKQj+Xm
KO0Q+ka5sRrJiZ0kS0/tzkvT0ynWJ2L+0nXnstZYuSA+RRpBoCy01P+E70j9M9ZigL2/+gr5UhjE
ryZIaWNI6K5lMmXABBGp7gylkVOGg8j0WafkBQbTZFx0d7wlpHUpj5XU3SyEoqyIi3psob9bJTzI
lBaNVPyYE6GsSR7sNSSk63gO7msJLfhXuQDD6rjASZhan5S37IVPGpxsyzna9vTcLgmRb1Jl5QTt
G+TEleilyBl/Sy60La+4t0Qt9kOD614rf5md2T24BOwwxWOVDD0wD4UX3mHb3JJUDjtNxB03waeS
WiiNprog7hBcaNbQZ0ohCPbjQQzIAip51MBcDsU74faTQmzlGFA3mjKZKgWKL3Ae5MR2kiWbBR/h
gha2WfbYfJltNf1vZTfoI+neCQAtmHoR7WtTvzku3dPEjhgVNM5lTl0wl9yrpS72cOIv6azH2yRx
Nq1USMmPbHYVOmFQO+qm7DqE8mHtPtsYdsl67dbqelt+/zq0zkHtafIhUbJFVSWR0mEtJWuYAaYn
s/5Qd4YqDdRFUIV2J09t6kmbS/vRCxxHaYLU3kZXj870P5RJkHq/nKp8Vz8JZrrwc5Yy2KiNAztU
8O2FaWSnc/HkTqBzbGmAKPoOAdHdk25E+8TwoBFTTjaFjr6k6b+0kjJ0JkwoDIN+P45ZhaM0ISY9
4+VZEpW27nsFk/4wr7d2ZZ8tZ00Xl7qfi51Saw4NY3EhL1YuuUTykdXGyaNz0GWcTeebOgf4KZTJ
sSY7XT2Bag1P3Dze1kQTSZsV8M6r1pJtGUBTI/6pvHDAuzgJSRCS+6GkJpZIXgObkZTjSHdfT56j
8hiOhvOAhOq9TLsLfYBvzRrjxvc6sPcBoNbM08uNWh26vvmpvjmRj4/ZBLvLIJtRPVlKEirF3/4C
AK3szN+qrlLLjqojks7xwQx2d2XL4IGYSaVzU9rcZW4x8wLeVHYWxTohAQTYI0dLdQMrKAB5Ddh/
9PqszrXqhlcbGMCkGzTwbWDrr7FP3snyqn4JRj3FRzjBlMqs7wVhRG4bdMX2pZ5IXW3k/QPfncra
tfcpuNtgMJGbEQF1iVv9bQy8L7VrIIgnPAYwGsDmfKtO7sobGuj5LfCLP5YC21jcdf6NMUiIjFB2
EGIdpHNQLVeSgR655QHHa1+NdKLpHB7V9zinDjgPHBHDfKZS0dbqkB8MLhX1P+2eICH7sn9wpRy5
hzu20QtaWEaxVTeGXJoqowlOIpUg7vl9CWfWEhwuh96MHgp5LhJZq6+SLD2rjzpq3rOZJa9O1EZr
vWJ6pv6uMsn0U287+rqRjpWp5WXUNw1k9qvRfI7O9KzV0q/+c+2HVK4JeXolXmbem0ay+kYbrHct
OWujXp/UAcueMqxX8T5ZdJKwLBqOfYlcQrmoLBZOuVSoL0v+n0SeBSZ5sK/ydTwy82qs8CmfwM6q
v1MXwDyYdXybhtTC0s+Qsyw//aIheUXNUxx1xzh973yylJx7/LOBDt8sIylXTqvUpw1lsHgBcwPS
BGsvIPtijfTkoueWcUlFAhCF4K8gZMu20Ux4rJdBOc2gW58Gjk90ceHFd/ag7ayheg6hYhPaZDx6
i97/w9LEiZJzS9+uSnjhDGIoNdU6rm569f4SuwopEzmgeKlFLypq3wNCUf2ZZjikSE441m8oyx91
FhiP8bgPJ3/4PkXZTvkwLUSceg7ScsklGFEpcczDdiFxd2ysGWBsCgcH4RRjeYjgtUxDcpdcxiuC
qe0+lg4UXOAsFVPubqNHiDunkMGGVz0qFyRHhfFsZzRX1ZflaMhljBYenVynleq0TziTDr53n1ru
Ve23+CY49itGCGa0EUZ2s5jPtRW/RK34inT7rJZxdWZ25xjRfIy0QC0fJQENWzdazlnCyST1+BQY
gkKmidqtsenzaGn1YFt8IQQCMw+o2CfBH6rNYKqZsbPzkoKL5HpVwtHem+StYbRxq9eoMOxtbsT7
aOCVw56WT85cU9VjrjecAD+S04mGY6IuP2hmDi9kaB+Tzn2iTcWl4byaBYRndVLyVafVwTcJR9AY
UOV10R4TWmMLe3FbBPnGhFnOlB4zRmGSAtATURWYI8nyMPb3BnwN8idCb+PAgLDRFaz6rM+ICaMC
GxmZmt5QwWOgySdcJ98KtyV8uQ52DI5/aJMFc1LQ6S/cQ+FRh+Vj8jMIgnGDFezDtZuDXYj8NKCB
6WvABKmWFruebEJNP3PkYrnzkmDDpPQ+LBFfa1G6j9KE8Wy+1pukBujbhfvE5PHSHLKWDYswpBoG
dNKPCALcZhVAmJnrXpLFszW82JNo6AFn/cDMWnJ+tTSkuYvk2vTCszcTyTpiGH70Qsc9Qqz/PY7E
STQ27umxjQmS9VYp4W5B2mtb2/W2SzwxxDJL7Si4E2FPAlbqMBYLXNVrGlKkEhARV0qCRlrd2tyH
yycqb5uE237UuyuwdWjYAVl+lf2AxyTn4E93aSo6se44YGwA6p1ENN150RQdjGPd1PlmXrSTU3JX
D5H5xPMQtl9dXPyKGp6SwZisszlat26q35dAl5F7GEjVPyo6MGVL8pomtJK0m/FGh4mGdW9+LTMa
w5TATVOb6mPg6ru8NdDZoVR1erdnGM1X2wLHX3FlChxMI57hUPRHCI67PKoS9lv75ljeU2tXLs6l
mRxa5uPdML7VbX4pbJpDwkXF3wrtvXJDWCE2kTcNLs0IiP4fnl//8MO22kHbRd6UUestKKRFL/GU
CVFKrS96JoR2wNSNloOJ7mQsoxcyy3hPKENoMYtbWiTLyjQjBL7BTGWJ697VnLU3VbgQ5XmO8dOP
0CVmdyI2EWimDzo1f4Kk9AkEbZP5WC+btDmT/BBvfVTJHEUI2PXa7LWe+oHzQgKCuTtH+UC/sPcZ
N4N5zbp9cu0mbPogXOetmVgQrhv5e3VsyhnJPkmGbscvE1BkaPg3fFBRZGt9cNiw90vfvGr0WZcR
i3hTvkNHbnbo9Iiuh8oAv9sMP13EFJcqMZEPetPZHVv/tRc//Nr8tCff3EVh/DPWSbOI4T2JJYju
XlEaL8QBMwLCOgQMhNaW6ZabzuPsjT4ekQEHl5RVHrXRMZo4vy2u8Pfknj31TAGw8+M7cGXIlSH0
DeoyH+v2/NobRC906B0L0BBHq0owquOvGhuDaLLaGK4GxtQRT1KakD2URAjxfau4uJX1PtHDORfE
jzFsZkQCsG9et0Hyy8+0+GjlnXdyzfG+X0Z3F1NFIQjhyDGWP/JKEFdX08bTUwbLUfmVulOGpaE/
0htLzlM98DHimazoGd6XJtc2Tpu4hz1y0IAfB/JUQCgBasbQg8WVkuRpeiZyTntLF0NsW7uHuk5I
S+sAdsDStoUlEVw8ekQWmOfj6FYvtOL2poX01rFhJuWBcHB/w3XvvbG9JvTotdacT46bd2jCmNzr
dDtODflyw8BdyOKGxiI9t7FOkj338i73B1Q8Nhei8sMKWW4OqkyejNza+jYG/H8I5d9AKG3D1V3X
xzni+4Yuh2+I3f/PP2GPf6FSYsivqt8NaMr/dWyzH8UnREoFrZRg0f/na30DKzUwVP+B8cIxbKhU
GDwd1P7fxEr1I2FajmkR7GsZlo458B/ISkP/D+waru5zfPewXJnYNdqSgvQ//zc/wh8mLF0Xnom3
EO/kP9/17VvL/z8iK/8EifzLW/f+pPlnXYVi1VvJsSemg261a/zOeWYs6hgtQhU136XuBl8SgMJ5
eanDHdmhzG94PDygt8EpK2lfk/qGjgqz38H9RfvR0o8yH72+OcHdQvGLZCuDvv3m9ZfE/YyHEiW7
wfniV209GNYlCJ+H4AgIIyQaK0WJ8COOnjwA3v2dW51qcW6dW+ldrOQ2tETr3IazFpyX+L6d9p5X
rLPgbJAqLuK7hmfZxTW0dHc8q6Em07l+usUhCB5H/9WO70vtd8qu0lt3DWV0S2pwMeyq7JonN4v8
P4OD5tkuYW08Y5PkdCSgwyUHhlfR+ENwWiMxd2UEyGv6x3x+isznRT9q6Zux/EE8hxtdg/ZAvLUz
n8Nx3/A6BL5VhyRjjHZxaEku2SvGNUGDCLttej/NeyemCXkf+RcDa1B2bitM/SdzvM7DjXEFROgo
Oi0EZYIdaiHQDTsz+b+sndlu5EiapZ+IBRpppJG3Tvrurn2J0A2hkELc983Ip5/Ps2uAnr6Y7gEG
yEpURmYotJC2nP+c7zwoUBv2QU2Hbv0VOnB+9en2V71bSabrxzF/aWbSkdm5LK+Vc9fJ57Z/jopr
lgCqCjL6az20IyZtmxzNOIMfg/GeACXHvGsjdlazb5P7f16W/w+rzO1DfNWwCdM4GXhy//0hby/g
//EP23/etsfxb7c8/e3HYvjfD/3tv/yf/st/v7P/zdKgCOz8X1aC9e9X8l/4tPyG/3jdhfcvzzVN
gla+JT1TuoQ3/+NtF9a/UFdYCQh02gL73X/i04p/mQ5MW0Wa3fV86RBc+ffLLr1/OdLyhS8cfpvD
GvL/8rKDMbi9zf854UO2x/snBwah1oYR8F+yR2ut+dQyXpo2mXhXMLSKoarOc4+NZmjIJfRZs3NL
nFiGmT3W/XuJpkhlzbRuG3tM6cxakVTrHIuDJ48xt8sN+KI3S5T5Eblg2yTl82AQcVuT1IcZ+5QB
KkfHqH7lTzgzv5yxFhg90eHL/GyCdVFDrNCAGOLnnnWOhwonCtesqfacjYtjFcXOeuloF6coLwq4
FNrjrWDEMz/HuMgCW9KLB7YnTUDJgdbvocg6E/OPytuMdno/dYnzdLtfxRYaaUIuJTQi6o0WDZVo
jQKvaaZ7tdYzzKf0VJHiYWycA48iBQIa71zkTKgUvLm924/EzKPBp96+Z13iFS7ScymtlcPegMul
cInZcwdYfMyLZoSTgN4vXMBkHDaDtn9RIhvGjjq5nvNjtbjWxqZ4jwTV7z5TurVPfvq+/IVwZu3n
ZaVFMDvAjfHD2CrvFfm6Tev4VyacpK+8aRsNnRViFCxMBaeQ/vOgtdXWX+AetGL9Q3vlu43Thplz
T/JUn3pzoZGH+DKAqV9d4Rwiucurv7R7YJmmBDVYYuJQPVZ92yfYjPxEsoEuxlocozk7pb6NCbka
X/s8PlDM9yGd4+K7n7wJDlcNsrJdV5xLTYFxlYG0X7p5O1B7xkhngSfj/fYkx8Wagu7DENuP0Tzs
5q78yO2OmfpjkVMFntJWXeT0TURF9Yc5N+UtlXjK5pvujG6qGctsOp8zNsDFfudHFEK7nMbcnPSs
JPBC8qy/LzOmzgOF26FK+aK1/+isKa3hBfTY1c4OkX+HBvna9QQNMCEGvqCrIK+z0yBwq/Idns4l
8hkgojicS1iRMy1TsdPi4E9R5Iqap1Iaf2uXbhzrhLHtPbYYM+IbwTK9fkCRP5koTUHkT9dmiP8w
1b+shlcdRwqGST8sASEGE09A/LspRmB3csUn2PDdzid9J9MWHU3frIJ3DPmGvXJo9WwaTsv2xFi3
/1nt+C5yINh7u9yMIzLLAdTF9LBojOK8u7+afzoUCk2BOG95aUsqFGmwk3TAYY83qcUD7k8tbHyq
3XjL8eJjqQQ5/+jmJzAope/b9NDyP1i9DcmI8Yj3wL+MLfWgIwBr18T39091Zkahw4LBOHYuI1jk
UnsKjH+GXQtXR72wMjDe1DuImoh1C6ULa67eDTXivKY/ZG06Nsnm2npNELdga1SOf4m8I72UBS4I
h7zUpmzRjG0C/8Q6VLF1EhS5BOO1JhND5/fZYH6yW78LJyEk0DsBFs0B/nBOH31GBNejIapf3F2T
ruIayeFxicgz4/bslNhxZ0ZYbfwLiMNqm3IJCYyLq2lFiPUlNhtxpX721EO5JF6Vn1xbl1vDLCMa
tMoN5/lnSuZt2tpfBtY84E4uA3OR/56p8ZLxiAtI32oLRu958v1xb6qbr/x2YTXsqtnPVtXQizSe
0rmfDo4DmmtafWIhFYGLKDvjTpHBqrj4dU5xMhcUG6sj6BCp5b4s13TTFkvgm+Vuksxe4FRjv5wP
keb4Ju3PKoVMM9bxNtPrPW8xRNrIO9qakJsybG59JPzJe0GBhtZ0axuWBFP68W31EboL56VSHbOs
0vuaTKYyhj88R+bKnXc6DFAG4tsPRXm0ZnkSz7G9vOpofkITvXECaxDXBgzOZaQhjFMWEIZIiofG
8e9sW3/ZadZvJms2t4nIbr4u2nGml25R/b2Y4glxaNiZg5Ofncm600lX76U9flNMxKgCsycGRWzr
IwV3GECpJ8NO62L6YJ2apvkV6n+Y4WXE5QLxr7VJsLEMZoGkuS1EgWaawPuOuYxVJzQ8Nd5ntXsX
re5lGsV46JLp0UowTFawyaxOXvJs9LbKSe7NxfiFI0kyCGTlpSkdS51VfI/Q1o7r2mL8EdPOp/Gv
BISBSd9i12Oma8lmOLY1SUV412RiZ0WBJn/nwBmDsprpTPVX7282YpFGBFhDq3SRp37zXHA647Z4
PwG2iBPbOxh9c9/pqCNPgP40CT/oSfVkLpOQLCdOpO61g8sz6rlcN130mrImjjm1TNmctceBFU2P
4qQNh366NDqoef5Ie2vnGAzA5x7jSWLS4LCkDXGUDMu6RiIbamJ0VXojCHU1tq+UmJGKNFSP9cfs
5098dAWyngCRGT91s7w3vFLuHN87RgMnzKZVnyXXeJjp/BQBJp2FTUVKPeWH0T/7abzujemcFc5d
q6hjScl6+nZyLOX0kRk/CBcPhQRvrZHNt30tnl13OFbAGjcZbnbaS1vMlN5bbdT5pi7EZiI5exBu
8qSaGZWw5FmHPFzhCwhlbRXhLGVKii7LL+mKNZdM6LNqnJe6S1xM/90NehPJQ6dZx3tyjnm5dAe5
dIE9iHX3j3mwiwZ5ZmXG6ku5pIdydc7XYb6PHF6FDOxz5uXcXJTauhlZxMWltBoedTFU46c1GKeC
PtrWyr0XptJ6izqCyupiO5dNVSETtsvOm5wain1lbkvM56UurcNs8zloCKKQ0qlC8tsPlJIuGFNC
qxXHEjbpucBOkR7rueovIwQTUWdDMEroCvNKmK+qo7vIZPeZTCPBnM0CjyG917M4rkn1CfeuPhoF
qTUsI9cp7StskWO1uxVkKOxHl0VAHqmylNV1JqiRNN11hI+5ayIc7s7kfTY2WViRA5WkhmkM58J2
eP0hGS1ee155BehR8Y+pXE6rby7HHmc/SjlbtkP8q3bxSeFooIqrSznF4VVL2R5CJ68VqyxVmTJj
2OMltrPTifmE5+JH6ri4a3z7wyNcsmd8ke90h0eLTRUS4HChVIHuRwRTOL05/WbJYlzxyOz7tc3e
uxuqNalpLjLWW05idbDNcz6cIne5B7PKfLAU11j5GOsknbB5AWIVVdkr9IRjRR1EkpH0G5iZ5LdC
5cyXNF7f/ogS9Kmqb75y7c4HOQj5VK/tdpVtcnCjmYSOKjh0KBLUEitUubxm6U3pNk9FWYH0RIZ9
kl1JJqNKxlvUxg80U4ODP0OCyu0UnueMoFvO/s5d12d3iUjYtUV+aAzeVqOMzk29IhF5LcXx7bdb
tz6FSk18cqrlUju1s6+y+ViLdTqZtteDbK7v5DhfcAlV1x4i44MR8+pXo7qsNjO9lv0/izLoqONA
hjFv9UE0IOAJHXxyu1iv/iyubVKd8lVWh5qMxwAsfytt82hOzZMZ5d7ZM7BM4S89A9Kuw5DunPHs
pCLZsd+iiBd9e0+X2hWtEfWZyfXZpSCdey3DklHqbmdK8sYoIc4un2K+Jx2OtwbLUld88okSV+sY
PJZ9dWIa97cQmbf1K9RK2Sx05UiqV4Xtkn52KJCPxPjVzyn1FcKg1a/wDhUQVCoJ6BRDXe0uQ2Oe
rJoUYW1W3bZrjfusGzKaDGpi0k44zgp4Wv3XxFywlrfQGiOuariUPXN5DZ1rA7CMQlXOWXVmvDU9
CIl+vV0jtAdBq/VCjTluU9vd2XGXo4btVUGFY05iftSUMeOrdbjeL3OgS3qn3RKP1xDrvex86m+p
xN1MLqelKQniJr0QqadWniycX6TxBt8+AMnl4FCasYtEvFHMVTg6cHygUCldmfSXNRO4hf45El/w
PjpIX5QkWX1aMueg2H3lHlNjI8b2I/6ORBjAu/3lPFogPMQ4CyhIRLk9tW5B4VzUHiZj4GgAvgZo
9Hzthog7QvGGQQrfm1/9oeQ6Cdtu5JJkrcOhNkbaB3u6ynLUTtrUiLJAhVw+cdPSRtU2OA/MqBLh
yOq0MZowFhbG38bU4RLz4mUV5CvmChxPI+9PITvKHJzlMWrUfRPT0Tca81vUiXazDMur3zdyG5WL
Fxq6ZNzieRnKlHuUi0EmWdMuh+WHmJWiiHshiDR1AwtB0z0zXVi4l9mG7wZ9Q9USOgqeq3WlY9pr
9+TuWafn/KIILEcqmZ7XogrsFjhP0rlZ6A76S7XYeAer4T5UScbbhCM8QeEWlpkMvwyXyDOl1QCm
lhtW8UcaFrMOTsmdqDtMxlh/gN3G/SQY7nCoZrD40VhUqHjyFgwlw5VH0Rm89zMGOwSyYqi5J/7I
V8kZMZybGkjpbMALaNydacfXKM+WUJv9VuzLjMYRWWWvY4IpCPA3aLeOs2cPsub2GWh8QFRU1NAP
QB4FNpEDXWAh6vkBbG9h0LFduaRr9/PGgIgnz8DzxdhlnuXf6Hc2vc0aCwqtkRXtUjhHHXIg9LhR
6xIt7VGugBVa9duf8PaLkkD4HL01qHOFw7lpvV39k79pwf+P53lb29PjOrCzqxi6eDJX97GsfQKz
/clkZ7UdgoVxijznlo+Ly1KcNrxYNb3uQ/vpGPKDtr6d00b7VNdbe2h3mKRJXSbeEizT8tUv9o8x
AvFJ+H2LJtMIEz/EEt9wpIVS3yteoTIn+B4bfFJ/kFmKoB9og0tG680jfbZCnAnwvz1OGQ3FeTzf
T3VmH/2Ka2hqThHhwyZsVGuEtYIuHvnN0dNqb7v1Q5uD9oWWUJHftb8a0WSMCZgsunRzZCqfdwx0
JUblEsISh6kAapLyCtjNNQxZP8rutSn3eVqQIGurw5QgSECPeInJ7ze5w9biM/oxfneKvlS95N+T
w5CrbNNr4t1uEVZ/iXKg+oZ3sB3zrh+a6TCqCI4Bs2R4QHsYC3unjz+VbLG/yfyXXn2iwlL/pgeY
m5yH+ro2n4wKY9wdgku9hdTYse/R+fU6JOI79jnO27EgIpPQrBEbDV+eU79grY02CsPOpjVQR9K5
gHDIjZNK5pb3bxpC3ZE4NEqc80ZubqVVxTunQENJa5AXY9ej7FbWu+7kvZMl5hZL78PCfHyyus8q
WXBzlPS+lgVV7KnbcYJlniMoAaId/uDZwAhWCsqc0SWgPxZbWzphUYPvUsOD9vyRYyvMBuoHgyHL
tgnXagb20823AZDELd/ooDf3k8PI2VXtDwnnrkeAysvMJDD6XFWWzYuJkRHvCBwPBdaQk/VeITQZ
twbS3pm+tSCU1nNmDZw8+cjzmG5iqzpGvacO7ljQKbKT0TqDprIXamI5BawNYi/RLLh01W9LFPcU
fZNKj+XWQLdjrs+/dpdNadMy66ezYG7l2qeaiocqipzzMNFPIYmnLyaFs25c1CREUjyI8jYkj6pi
W48nz3hs0mYCzECOHJ/92O6yhE9mLfSzzt0/nTmKrZPVgFktIzCLHpddHEq7OE9V/G2nQDSrFJlj
VYB5uRyP4sfCbbLDltxTk+gzL+hvBbVed576+g3sI5BatZyRkp5mD/GmypYN4/6ZdCNT0NLHalEy
Ltw3hDW7OHW2//wXVl+DVMDXb8XQdEyTW7jrBqNDDI+g8zaZOzIEgtiqpXmBmsh9pUYTEDh7Pqft
viG/F1/JVy9HWFtPBGPG12K8cSjqod2WhEVHEFMvttiuVrYGdt/OBE7Hc+p37L8mt80RXvUtHXXv
DjSC4uT56CQtzln3pvL8K1+tuz4BuwFuosBiPRa4WOltnzAi33GiYAVxJ72t0NCGCv4ccDnuKvIj
yZ18O1fZnScZ6zoRo3vKof+0hvUnWnn/CzWHPb8SFOJ3337kbX2c4ozuyV6HLmim0GGBDquCMtiy
jB+icVF3ji73FR4/RREzp432JS7QiNw2fiDsbnAoyEq+SmqvM9p3CpI4DBeAbFrDnpv14Jb5GzRw
anooq6oFYoyXJPqSyJXUBzNPAKV0v68T5HkPs6uG8DPx69umX8Ihj6ODK+56j33My27MX6uxd1iE
31lowzxz4ivpmgfq3ZLzPMLD0RXTpmXVPzo1zgs+1WOZ610BnW5rTaxtfURZA+LNpl3x060EamKe
iwe9KBwVdb9ZdRpt8qx5dkecHimXHIwQ1JKt5lfe2mRFBLZ+1WKljsAzkAtMQumiz0hOWsvAWm71
FCysrbtvi6YkdXck9EEHoE/AVySo193N51xQ5WY0wCAGZwntpZ/Jv6R6T1FPOFgL9dNG8T4KoiRE
7TMTZJSl320KH0MVU1SZjTZ3N1mfh5wUdMupznVsCCaOO8Av4mI1ZQ91pllY+cD8yWwQhOF3CrlL
jsNymRzvXa4kk8d0Xvc58KfN6CJrso+6SZKRsqUE2pX9e5Z3zHwsUs9O1uxVV1187eZnbruPjQTh
N6zVR9VSmUXBz9s8DX+xmAyiZpcpGF6poboz/Og643t16LtFg4eZg3Nnw27/WZPqDMXIQSwrd3go
ym3R9u9jPv30UiOwD/ldhuqzG/zuw6mHFEmbI25JzQsxmz4gsY/yB2eHw3keuMPsh2se1bB9+Lqj
hjFej67kISgELk0S3cBPK1v0z0zg5sHKzSPr1olNAlu7nCEV4PP3sTwmBqUCs0DeUiWU7Rq3CSSm
HdasLpxoWr3BGR/Qt5/FqNnGGrx6uWNYgQIsRGuXRjkr6pNayumV28ghtj3SqVYMYlRlePbTgBKD
pxGDD0PN7IdHhBBJT721iAhPuug1CRcWRiDpxjPxKRu2Cd0od4OB7e1AAyDiDxJZ2FRFyh2zrcNR
J2mQ+uKhitIFLYt/0on8MI0agE7zmI+KWH06GkGfG9+03j6Uis0yFigfHvS6eC532mqu3sRNRdUO
HimGleTrAtywxXZxznXbR3fFjT9SF0VYPUObQ2CHe3rbHO0pfbPcnZ8j/pnlYJDjxs2Xq3igdwQ4
YDKnB7laJESQGDYm406TmOE1nj5V6+VhlepdYmGrWJg60FpkEKLHM1c+5nhtA6PV9N1zbAPCgCd6
NA/apu+e0sGN1vQGpbyXZewWpzxDMk8b5+D2dCrdHg9uLGVzP/i0kQ1VeTVhaVyzkSGxGOsOm/wS
RIaPnR59EFI7pxQAmohw+CLiMW/2Rg39d83FTqTDtbHtaU9w5T4V0YvDGhVUBo+ujL/sBFsYCiAN
8RBu98ooXogB3oiwHBlMnT0NUcGyMldNgHerxf5s+AfDJbFeeh7msUFShW3i8utjXn0EpaEiXttS
wsusHOrWkFlB69yQUuuxmlJ8Rf1qHW0u9q5YPpp+mndWmhGly2fE9vnCeWAE64AGO9a0nmYieuI7
3BEPtFRgZOrKDiC2taif5hbLELewj9hKq52XzSRGNE2vhjgpB0TKTJLcvWfD44zYuWcgvh5uLF/s
WbnJ03jFO078rTXb5Zb+6K9CziQDcyhR5mrfU4UBWNkbeEInRHWB9loQuUOL6Quy2ys4dnQJ+uOK
vA4GW6+PVmHTuDQcqBRQAzCpqQW/m/vzh+XG70SnSJl178InpsZIDJ9Nz++2mscldt/BtTO1am4F
GwpUUMo51CUM1HOWh4OgNqlkeojd0w+aAfhF72dBbXEQaAebUvlkTEGK+U+OpQ5FwdhEGPzmFaoC
5Uasth7vQK65rQCwEPihMvJ7Hre0CrJdKIb2KfljyhhVZk0ndPD4Vq6BC8DEbmSy47binM2V2k54
DTczXCuvKskAZ0lzYHq5q9fqVeIrQj7DNmAV7wK+3fk4FU63yXN2pnKsQnft1M67iMYk9oi6tPYM
KcELPw2GQUKnirYuKLxwncHkTtAISSctbHPpnogTPyrLfiuHe+L70Gsb6iyX96kusA4w7gkKSz2B
pIDPyPc2YA4QRmXmPwyo+Wb54g+MsMy5GM8iluUuahc7ACr5YeJhjTB+nlLB6InCKf7wpsPaaXav
nh5exGK5Ab3d6GINsHEzArZgONaehQQmzWzfrROqIDfxRG+X0Qxs5JkQ9hd3JC4b6FS4RLr3hs7d
TVUePY5op4YTuiY+b2IE3808i7Nbfmap/GrdtkJ253VLlPvhNaKH5AFPemDJnFoela5hPjW4lA7P
pPa4I+V1OBn+uM0YJHFwb55Voql5iecH9PmLImcoBGdJBxxIHUXooImT7DvI07R1fUCIuub1n5VK
m3aqdmWn3pNyuDOx1e0tmX+sif3DV053hbae44q7X2RPTwtDzcMU+z9Fp89WhGRVqV8288so6nAH
jhffRuHLx/mpWrKLIRZ22jFwCrypuYuZPUoU3uiZi7CPjTHu7XcTF6d0uiaob9vVTbetSJpsKtWC
G5MaBnlrwmdIrLtELITdRsGonU6yvehNtREkJVMD922ax9y3umRrzClhIH+X1ZV1djsB7UKEXokL
sfIEJSw2fEXX0FfZMKtoep/sjRm994DGg9W031NSS7IxOXms2X2B73hjLEl8xwfYNLoZzqCTHwgT
QoOB2W3DQ0NHk+/k4Ej1UocU0DFe4Uotvoa1P81LEYW9Hn+KwegQADiU+Cp/NVVrHavouUoNOo+c
v6Xj1ydppe/Y8Er6PAW5lFmQ0l2Ya81sfBzTOrYgo43u7SHPwxZTJqUW8tcEX3Drih7tlkVj8r8x
jh7niue1WJyvjsTArVXqF+QpGWbVrWs28RQXgwwkkG0+xmY7brCCgXqJyJtkHTHu1W0/szpCPChe
bhscojiNLSnM0D2LQthuRjX8riRYBTUieWYWRL9kfra7dNnn5L4apS5IcjgcmpT2+uKrx0ckko7k
i+uh/5dEx12qfa0K25QhOaCL+a0rDBfByb1vkuoRM/K7dDl6N1Y772WdZcHYW6cijjgJSePqMUfp
yGyZA9wUbEdHF7utl0QIdBHqV7c6z1qLElYNoYI659AkYBJYfflWjWgLuW+950XxQ8/nuVnHt7Ss
IT8m9IFAmOerXa49hyzg7NsuwVpgmZwxNKllJINvs8pNFPxjtoxflUL7br8dSl4Cp+Om6XbWnWjL
c2Y09SFdy69GDZfBxy69qNgEmQ1UeVq4RaVYO3nK+3o7DuaOZW88TkZ0X3neW8KxyhmNX13kr9sC
l0rg9MNXVaa/bIfgHewaBIn6YBIa2JhHt5WaLPWIK5RrNdapJrRVeq9Ah2+QVE8dWeHaq2nAzI2T
6Jfd0JTg6DylAHn5G38uQj3NSRjV0JqAxJsldT19i1ATtokh+ICkWwXy0pge42EVgZYWbSqV+sGA
m4T2KvgRlsVDo2U4lw2ZpkLx6DHGYMoMnS0LaRnjDQTpxMctjjrxvtTonrTDdG72oXjm3PS3tsks
foSfchaEAHPuUNhOKZBbHPOsovi4xLhjaV+A6zYr8tCcLqiSPg8uVwLXYGoujOx7VoYDawK8QFsM
vzTPzs6SfJ+lXzZ4YRponub6mTdU91RJVTBC5rrnuobCoN8zTuxuJ06P4mCMbxVpQ1bX3dTiAe9z
Lu50Jq4Hy/lqHEcFrKz5tkSR2rpOLPfGmL/3tgnsPE0qcIDA+qqJfYfFZ2txl97JimLTtMqot4+a
I+ee5VaVtfcMOvjsRlhcaTjCFn+6W5MW/T3omUyDUY8thg5OQ5se/h7K4gLJysTXb69h7ubPlfZw
1M4kGhAa2NYr+E+WF/2G2qia92VABvIHDmGa775YBoCBsf20mgLsJGniTWUCFo1vy3PMBr6lByhs
Mu85bysZavwEDAk5k0GrDSO3dZBF74dejUHUm9AKcSQSlMfVmyc+rZGsSdmKuUXA/WI0w0MJO3cD
WMvD7UTeHytljBEyenYZWTa1qkLkwPfSqJCCNApD9zRL8kB5ktyStMOPatr7yh0UytY6IimuVGWV
WOdVFpPx3FdWvAa4KpagFNVRMKc+uYa4E9p6S7sZbkgZ7RZj+uInu5e+YTKzvn3f4rCbxs+oQJkA
oQI+Y8qlBAIJArTPPloh7qplsgK6YEzc8BrHMdtlOZ9qJmgDVp+tP8pfjHZIeHlE+kbxPEcvKG15
sPjfwjqSjEkMGBS28cwP+pAbzRuYwO91UltrvIG7uE1aLWP3FtD1BvsXKZjsPXF49CQUcrQMi8MR
6Bmt7UtPnBB+AfJjvXoAoEhgtzZQSXPMHyrHvlKPzPmzVjx+7rfZM9is/eovY8Ho2uYEYm7XqbHl
jiJfoVQST1E4nHgJuadv5zlFvDOTKrRwTIH3o4ewtiV2NPFtsDZix6je67XYVpIJw6px7ZQe81iH
S3Cyfk/xEDpliUFO8Kl3q3nJ2oERuv06RPSn9Aa8Xa//27IKk5ZRXDnTtg7i0XiEoveTre6+yJV3
qiK6mqbhhZuU04OlcnAHuFkTDIxrjL6+UybSpjUr+2WGRDO4EFsj61K2ZYnu13+SsKGM3YsDd5Ll
ucEgrks32xWTonKo2SWYXQ2+MrgCJvxHKaxQ0roRUC9HV7PmZFvbC7M8C0xw4vdxuGpFNVt2Tqai
2SlmV6Ao/I9cxN+Zrd5mTFXCr98drDyx+00+pQwnC9+cZZyypiAWXDevuN+/MIroM9xDf+vb8suw
5TN2QVJqED3TtYIA7KijTCWHn1tBLA8dywlrjGO9ORKI59BAokwSqw9WJmvUeZbPua+/0VNJ4Ev7
WjhY8dlJv5daGtsVKRqnzkTEY9KnLC5J5cTjH22giiM1X7vbD4jFL7nFnIq9N2qLysOi2Fs1pjBw
HRyeWIQ6r/W2JuSNAyiu3dxMTyP1qURJELLJWoV1VXaBN7n+SVOoYa2o+JgfOT5hNWS8te9vtgzT
ui33ROiSnve7LlZnI+L+6NWGsWnm9cWm/z3u5iPcOpyAygUmkU23lRBJUcjhe/7t9Lg3loRMtCEi
tR95qjZkkajY5Zxxt2hwdTHROThlTbkRTs0SVTSkJVnzZ7ZbYQqOjNkCCYI6AQbww6s/J5oTTT5v
vLzXuDOdICorIyzSLKHmOCdIA+mDcO+TlUlzk7ixwNQzWlRRKejnPHEMtO7JMp6Lhlmab/FHlXNM
fyeXsIgw42a9Fu30S1uMSyrcYBtMHHCqR3rGphbeX1eyKjZQhSig+nIkRsK8Wu/LYpVc2OfhxnE2
KUL8bU4YQMy13xM2SXcN4T5zrLJg4MCBaOuHJXDVi2vyDcFrnYfcrImVwQdxSBDtzGBN3eTQuM0X
3GJuJgN41szFOTUolle/l3eMLndJTfOEWeMcKSOgJ0mJg0np9ppn66vq6mObuXx3+udpyu4yTgKu
ntMLLpSw9Ef3mMYcX2yHC5Pskm+MOe+lsmDSgQepIyAmplXQN4IlozSxTHp+RBc6QfPKF0dicBTY
AhINbwVEvI8nnb6LBCpNW6EGqHiEVwf1up7KsHbmnjuSOqdT9xrNoB+65JArxLgSnlrCfrXT9PZQ
Fg+ZzmDuz5NN2LH2gW+3/p9ima+pRiVsCbAg3b86ExZ8T0UpKLz6F23gjCVj50ij09aqEIylSsFN
zpoiPKc+MsVxxY3Dwg/occBm3tovzfIeUaGCAQLvADqr0DjdnKGloRxSWJUklzn9HXmqOTYLagSW
sszwn+h0jMEZkJziucs47B3jGumUGhnk1YWozmCs22mkYSGN0i32wXKbWKoC63HFDv5woyYRDMIP
T2wyC7Ucz1nE9KRtuE8rnW9x0cbwWtPq5In2ZRJUitkjSUZ8GNtG3rwmI8FyqOW4dDlhRbh3CT3j
NGSqm8c4ghkC33bK4dQao4dCFhNmrxTXSKhAwCz/ArV94srAmb7vj4BRNsRLn4oV8x0GpFtKsgKl
Vx2HuX4s/VeEvBve0GQAw/ZhRI51j1LIYU7XbYBj729nJV/djHMWW8TGnVGY82EkzWUjrPfZd2ww
cVYO4yH8DpuZX0bvnEdGQ9bHImauDPJdmvlPUWgwbTde4zh2QWJhYch9EZ/wwz6vNh2xjNUzhyQT
EUq8zhAuEHG5kNUmgMtSlgdQwtwTSvLOM9UGdTnzdWUGeByDEWbnkjqwedygjZiz6DaL6zD/ntdT
M7gEMFJsH91aYP1NYfQ21dHK/eliLsVWs0mZEIxsNa5PHH7XJx/KW9KB3mVmkmF/W/4JgHqbBN0j
hoizs5z5qkc7Ctys4AMYtypNGKMBai0g457r5ThOx9Rr/pRdxFuClW+G7YTPGprToLFzd3gmY6OG
7TXWe23QA5D+8sf+okTjcVtP3ucGb2pfFr+F252ZMb4VEm9JlS9/FCTDAQp0vA7Xju3NxhW7AI9m
OzxG0chhafwoFJPGKCLGmCsfZJ3mbpK6/uuQxY9TRW6s7FFfxsL9Hjnyg6VKmGN7H+084TwsG0Z6
CJi3YHBD5PQESyEcpfGUp9mOIoKLzBW8FAE8CfZ3XILSK4f5ylKpuUAdsXDjx2ZGw4LaJwfcjKGf
peU2M7gNppmDQLDWfwynDJYeQ3MrvRflxE+rTOnR1cBH2eV/abo9L5Xh7+jI/l/Uncdy7Fa2pl+o
UQFvJj1In8kkmSSTx+QEwWMS3ns8fX8LR1ElqepKfSPuoHuikESXADb2Xutfv2mPuLTIQSQjjxrK
rfWjHZRp66MO3ITJoO5DRf/sVVwW6TfIc32a5ai56J2OwDicBozx6ZpTHepU13zXu+HRhm8EKQ/i
QaI7Jz1qyHZCTrVKKFfpC/KNoQGJB+njkKZAEp2DbaVLO1QNwWcF/30Ejyz10Pw6Nry0iqNyQNn2
JsGJ6tTOxd2PDf/g5yA/cakY25lZ59qwtfQhtqZi20/dpmzZsuCJ7YGNTrzxL3rF0LjK2Hcqpmth
qYAyuhYpC7HDLq1j6WMa+Dy85nS3Zur8dE0f1wWXhPey4R/VSAagXYef2wHnQl997lTDWDH8+mmm
0c2PRgdDGvPk6z0+ifBEQtuEMkuXA3wPamU2J+84ZNH8EEDb3WBfafvjxQtZjUkOYjd5aABUB19q
hN9obmFQgrQmpO3ZUHRJ+XwJkFwjN8gylMCRu58cpmrWvO5LLHjsDM4AbrA4zPrqo+VDDOuAMxi1
pAFD+Drce8kYfk4nOKqmmFk2yzAVn3oroqXFFyLB8Nx5ywZO6LJMXieH4iufWm5NEO4QJIBB9afI
6iBzwdZ3Ua0xHRUsdTuNGBOr5mvb1MfJgOmLMg3pgq/iu6pk1WFSwhvoySarlXNQeKc4Rj+txRq1
BYIAZrDB0eqHYo00Newfx6b9CKLoVcGs4ZjBip5ldlKE9Yik30HSH1KxgleDZUzJkdrsrSyy9hDU
bxgm7AUr3YamEKCZ0E8JvWowEiel23QsI95fRRk92Yofkh8SfieDj9HXHkPMbAPctE1xGkDpGm8r
NwRkTD9UMp3WUU8rhfk1eVj2RsuRGxh6oz/po73zMfw5wSMjn4UJdIFxRjY7r02X7Efdw40VRzOn
jeeN2yf3yKOWzzV2KU8oPrp+reY5OKbBvg7WrfLJ12A++LqPeWiBBYUfMXVJOZSmikfCtLreF6mC
01jEXE3VnzNtMSsmS0svOyoMonfhzh/JZqlYpRVcxB7z5jnYzji3bsrSAT1P9MfEA5CL5k+6QQhA
BnThQhfU7G7bUHbjq+ycHdITntLC/EJ1xh5FEXiiWhpewgSSfOmPB8aO/QpT13RPz7yFJP2jKVMN
xXvyEMwU4WH0DmMSRbhj0fhixqhCIaVRIq2ZnfEUYjHS62RTlBmIMuvlrgZsDG5lvMawUeiOf4QD
R4+RQ5HBv5jmvyi/Y5fNkYYl0Gb27XM4ax1hMSDWEycDQfXdZlaEv6b1kD4JS22NH0puHGvy6ocE
qYne5vsCJ/hIx1zI6ZWvbUyt3M1HT2FE1whMglbp0Oj5TLxFild/PIZbO9Q2gRI153ZUtroOBwkb
oHFdqHtbw5Cz0CL0eJTpQWt9GdKIyEjvPhaN9ajDcVVruBwJjk/70j634acuC08V524wiiOdMn+z
Hfyy7fBHKfB61qWg7Wut9wlbrJpP6DtASYsdNh+30nWz0/+UsO73urr//Rh9r4Ha7u2ir/un3u6X
wu6f//n/hvzORev6X8vvdh918fM3DW7zexGu/Nhvmlv7H7plkQ6rYqKnk3VmIqj7TXPr/MP2dBHh
GZKFRozhv2R4tv4Pw9McvqjbDv4MGtq432R4tiZfwnzE8jRD5Z/mf0eGZ/8xiMoyLc20SBfmMyLq
Q4P8p4RHWvnEts3UXDcVIEzIdtHMtgeNrOXIxJ5IZTdadfipGk77okedu+F9Y29Gx1OUerMCL7E3
CrbUI+D5ysrw9HTzYudaEYs1PdPzUFozAIbp9xEzLGl1pEuBCXhQQVVwxnLcmWYXr3tX3c02giJf
QdzzczKZ0DXJnaLx7Ej8S+1ljwy02Sed6oKlsbsyaAbB269ePbLUJwcTi7E/Yp9xG/X0lKnm584r
8IXELVEz9pUL0xYJExoAPJxGJ/zaygjBD/KblhQ3DBGTJZ0zmr4bTf34u2Xxm9L592Fmujyv32kd
l9ts6+C8nP08O8f6U/ZqXkdGWuIrsp75gKvOS8+GOyS/IrfJvU82no9LlTO1a4NZy9oB+m2r/G76
sEZg0l7lXkDvTjaRw033ivykkuSce9xZJWLyHyN9GCjJKmVr1NZji5HfLvDopwj/eW+y7BzKz3UR
A4+acd2MFQYatCra1O5zXcHZxmBPXQHuQOr2UQDKpyyV9Hs6f7Z950oTcRcToS5y3jXKhIGEQExX
MIduv+ht8O5XrtjRJOU2Uhh6WoQuWZdOncidirHPrcZy5XkGM/sJgwuwSTIhAxxvZg6YLKRqhQpA
9qOvPNUlAygx7NSsW11kl4z0xVXguh8e3lDEZYJPtVyImdkdzozZg6e0014HHTPNQzi6nxImoXSp
7hWA5KbNoG7yL6bYig0VgZYcPoiPmJhBCvrcdV1EZcS11HKUJxYuMjmAg2GmN92FMCaNCDyJ19bi
s3tJ+3Ww3BtipsdCL567Ib9Y3JuwUX6Kl2TeQfAZi2szsB5ZEdCBmLBhEc4nGkgpWbvIxqgGj/LN
GJc+kWKIYaw4G/aFcxXQWAmjy/JW0avfqBf2sTJ+D5oc0kh8Vyv/WgCLr+0ar3KEXDSTxdp1Ixu8
P7jbPc/Ws/ljuYffktKeDY+K2mSVyVuCWdVFx04GjS0vtN3D0hpIeoSvOkWeu2pc7TCbxd1u8L5n
vHuf8uLQdcZ7LVfTYdS/9qZ15NYA7+STOIGzt0t8oRP/FWDqFlEz4dHOCF914MNqXLdSRF8mS3v0
Gm6tGUR3FGnnzlI2YxK99iqBVf5bY2MvHGfqXS5AiTyC2GLk4m2g3nsA5IGqkr4boeDUEP1Twt0w
2u4tDfSNMyGcZdxQ7Jo6fkgjpiSTNV4SbKdLi0+cKMjLu354rILibVn7lAdsHhU1Apk8lJTEpGgf
y9VhUXn76/fd/WN4obzuEKAdFc21iYUoWTtsB98/XqM8aHBN+F+morRN1BU6xBlkxcPY4USZf3gu
CSszqC3jaEoi+5KE025SEYoMDGDjkfabufulKCRxbY4/HMNb45CLg0tI9VD4lC2ULjC4i1frVYU+
y5iJZLF25u1WJTyBTPreeC0jCKXUd1TbP1tis9iI3Yt8FzlQxzSHyxSmsNuj6Kvl+d8zjxQKwsuR
Es/o+PrseaxXBpBxpxubHv1h1mrnrsw+QhAAFINkzrjY+iTZB7UUTdr401G09znVr+QIbKxIBRpt
mccTygJcOObgNz0gAJfkqPmnaoawPBfAuFzfzOfCBYW8Syc6yp/RsZBTuuaHKddbO/i1aPb4w3Ur
mh3mOitSqrvVXz8qTf1jBOavZ2U4WFxoMK856+Trv3tW3DY9miMX1lipv3tcl9ymVtHOpV+EW8d9
x1zzgFT8lpot/SyEs4q5wWIxrJbjVb7bm3lIo5HkSCDCowftyqn1G2oxZZU6OpUrG5Sm/lSc5MOm
x9EU8wNhDazryNTReHO3tFrdOpPz0iTVh1GY77rHlxM29qjKQZcZzAC+ZmXxoVl0fokSvsED/3Cw
xV5rToYHu3OkNvya2qwhD1wJu+9GwaclW+NstoVZvGl0jjvH5wZSaAD7mIytuaW6P+lwjsjwDFE/
O/1FG6yL7nKly1fmqHix8uYyG/q5iLNwCxahsc1NsCiYdWce1wwrDaZszz7NKswL7TKyr9GuEnHX
7CwcM9nX+LZusC/6NB3tcj64ibMnGMlmHsgVqLEDp4rIRjtokl1YvTdB2q9SspfwzADmnVgIZJl9
cwaWfBzrWL2qZJHrnp8c5lBn8++6bVImX6HaP/318nD+GJr+a3WYJotDw9jUJP/wj6tD7dAEKRWi
LMPhgM6jc2W5l2xwL/PMPbK74ptL2+2rk7duA1QNfQXrUF66gjUNpacr/Xpl69p7ygZQ4OizfFGL
eAtb9OQ4/L23sKEs1TkTJvEh39nlTCjHKftAUsGOp7JGdBxEYqDQpEs/ytZ8jwhdjQbvYtTOpbCQ
S6phc4k16GVqws3qFJ61fADgrfdeV8+MtpSV0/ACj7lTrAsDb90B5srAX2r796RCMdfS7q+U3D1l
+id+blqXSLQ3Cdq73EBu1kbEiSwWf/hVhlN8HAaYJaDTzsDbgDJRhyDDP3JSiqJa2S2bgGKUm8nu
DiHbms2GN7H5YZ/6/tcPyftPD8mxNA0k2zQciPp/fEgTtB2upAYpsnsXxnpHfrT2BA556Z38o3GK
j1JnnbX4YrZ2HDD9YD1G+gN4WiBydl5rI/2QnVm+X5vBGxgE7LIqrYiJ4niMBvebD542K1QslspG
m/MDkH/PQaSc1OAzqtBXzwdYk9fSzsBZlmeg+MnXohpf5VnJhh/A1whG6xXB4iVOSJDuGwAnC50x
zyripwp7eE88651WGLhDMy8tVm0rOOn9tJ+qFrvL+qCrJluQnCkdAEs/kEFovocDG0YhS4Nfm8My
yYf43WU30yzeclw8N4AMIPQpezaU4Z95o4BApCa+1gTJFew0JC6yE0f9TTHpf5Wgf2wZO299SIub
SEVNDr+aFuJBnh9a54ts2E4xg7F0xEC56nvNWYfPNysP82CoyP0Zr7X3OgCGeal6FuBfP3XT+fei
2sKKhHcUyyLTtaTr+v3OzQ0MBk+DNqGaxQWNzk2tslsDx9bMiguNy3sdSg6tUlDNZeeyV7Y28wmT
8CYjPxN0cGGucWGugbp+Y6lUDWMNK6Wq2ne4W7qX3ks9Q8EdWUeta9+oWXAWz4IJY96JYSLKhvYj
rvIztnwXznkqMI9xwIoU0jsaETivlFFVxSdwi/ie1wFi0ZgqWqdbp2OHIMRFkROnMc+JI8B4s74k
OLNs2nDw2DIhXCPGLJieQGLtiusUk/Hhu7ghuBh7/arL9PJTMkL0QZKtOOlLG5gJSwPOEt0QcRBK
rG5zDGCWk8T08fBK8yE5qEi+O7Mst9XU3XSrOMOP2XKbRS7HXSgHSKYo3CFbQCcoLCaCYYtUPqS8
Z76l4bx5nSNhmJj13kyCd6UNvncKOZvWIVSsA4o47L2FTABDjwGTnaPVojdiWIm7vJ6PZwg49omk
RwvGdbAdmJ4Sfi7jNuUdJ8fawlnPsNnqq+gaJPZ5qaj9nm4C/OZUleN3JcfOVQ2K7UQSpjlyKahy
63VTEwKMex3U5xZWPUUzR1lJ2YddBflJFMhVwe8O/S2mZ1dGdViZueHdyKgzl76izDBc7R0slzlp
JoV/GGnxpjSwB+eSTks/yLKRlVRJlTnqrDnWnlvmN3ukRnY73ORgpR58K7kzPgVISzCLjptrHzgn
EqAeYc4IT+EM+EdZGz8UbnIL/OSmZdm9HaULSYlwS0LGdXzmMWi+ZLZ17OIckWT0XWkJ7TNpiTwM
G1fRpJ19iBRRzx+SNmTptGeoAKgwaflsZz/dPWzPkTDV7iZjEC1RaM30NfHnI8A8qtLsDpkLjxtX
O+l5/EofBqYprbwaQipoWSkIt+eDQTAVHR8fCU7jdWy+2THKoSHHniWWMAvdHJwVpThPm4yDwb4x
X7vVtnM1FfMg1b3P8xUT4ilSHvPoR0VvZ3PXiPk8pyGjMG5p3MXF2uvuUJfvGLuqK1X7QhLF59B3
r8t6iGY0WKVG/wy9B5vtS+dmt0Hq+sihqZFHYwzZJ4YP5E+FSUerOzy0rZNsUoUXObIeAoQyOU88
KgLkOpn1OnTx55YJ02qQh92SYEAI9RdpaZb1Jq33GBdviNe+1fJt0rtNRgUNyoKhAU0+iW5pg45e
c686dhUjFux6Tkx0jM7U3bqCTeDDR9ddha/YSuEhgIQ8d7ibCH35i+UnR4UpMWSwKVX7W4+bpYFz
V0DoHnMF+lfZXZyW75f+O8S/IodnEUxy0VAqysh+MBrSVPJ2pxjJJwkLKfzkXNPyL1vELLHmTZrf
8GRmPdlkKjk2BT+H2mh0b5FjUMB5wT0PmDilU3S2NJrspZlMogRpJ8bEYkrbR+RHZ9wBJebrBmT/
YvpeNs0nMl0uSqGCATmfi+Ahypsv8udSc77AJNmOCAVQ3GHkjWoYKjhEdoUXBTXzfeBXBx3yIzjV
+tZzxgN5qaAOXU3fwPW5AdKYUVUusTU826X8R8v/TnmHeTHu7qRcUWSdtBqiTImvD/iqywGuvAkG
hIM/HXR1yOzpfbl8j1XujJxFqgFjkKHYClWRlrHMRk7jNRbHPKQ5vAsilKggLV1E9DhDQXt6TTIW
fqqBmWTzpmFksjWn/FZGxaWrq4s1ncwmuzTwfPEbWDlefml6YKfK2siKlWWJd/LFjaBAlryMoHsH
J7XWTlPyl/gdrOJkDi7YyrwLiNNqZFCEufq5x5ZgoymwRcGBLqGefoxlB3U0B4UDOL6j3X5O5aMy
CeQp9s0Pwu7k0zWCvCAdOoQx213R6tsfcPjo432EbW7qPtkzj72ASUhuD8NPpmEpJCD4uNwkt1a/
F47xODSoC6KN4SnBoSevwDPr/KEdrLVdCmrAI/Vlk5bFUdhbgL5HsqV/7R2RltyGDj51X5oHT+f2
dpF3lTXJfPcgK6bJm2FjzQyqxNQluenfrAG5jOwUy0PWtblBTRjs/rpm0P9Ts+dZVIkWqKdOf/7H
kiE3cCSZVQa6vedzhqvJBjI2eTH4gBbj2vDK3XJ0I4i7qUNyyxCrMiPM99Yw45glLyXKvD0hqJ/q
ALWUZ5Gjixe1KYenZSBKU1im7ZxwyFf7KQRq/JsLUOUT/ss1bWlIbNOg0sWM0dEN608eibOlm7lX
066q+owHPTS/pkHWqavvZkudm9KLMebajUl9rcaXWaPHsGZ6wWBwYWA1THlDARqkGi1sdVuRZyyV
qJ95F1/9iDuGojNENbiZLfHA83iVgjK1Y3WNvhh6AI0LeU2Y3pDhsdSNs0YQHov0YmAu4HdPszo9
xh4tqCbTc3jFAR+IRianXhR8prLaF6uiQypzCHBuwZ2k59aoUpdOWPrpSOeyfDEziAkINA3eerQI
70mrffKREnsDxrMzo7Q5ohKHW01mjJCmesa7U1u9qW74FgzUrsg0j9bo3EJ0ZThrAam6T04bHoGg
QAHpkfBfRjGh3oNSe2Oo1CpBvTMM6ON7qPX2foY3QRlQf0FnAVMEp/o15G184OTjDy2UUcBvU3VJ
qSzBlRTzXeCBye/fFOOToC4LZqNZcbTWuh+8mVwVysdfLYfrjrvZcjwY1VwAwk9BptynQnIGXJJ5
oEmevJwJDlFY4bao4vecIVD7mibjg9wkCY2wMvvSEx1s1SGbQPZj6VhaZmE93sZROxG4gW+Q2VOW
hiMyOMcD8Q3QOtFmQk3+mIgVlh5SVoMyGu9RoL0TdhBMJDkXRDq6+FoCMpYIrBkzoiQM4XZmdusJ
Xf4xHcdr4WodMZjKDzu5VjxISy8+ojbZQ0l7lg5BMYJjUYiVV7GT/yZ+4cmFDKsPYDoppnFLx9An
T6X1ucisz/hngaIg0UZebV08o34L0cNXPTe8iVM8e+qXBbdQpFvxI1ZNqvJsqlJ9DwKyMujjqXal
sTY8sab5rTUd+2sPGRp+CfcaegzMtPQn2CghJ3lxMWnaiqVDlDY2Qmk49eZ+zIqHgWVHdtMFh0Kg
O3kvYtzmzGpY//V7bfzRDPHXa60yH3BMSJGO9uc5jGoM2NGXaLYErF2KzHTSGYmT7SLYMXjQj3p0
jjo17TKXIbMR3Z39FOgqUiv9V408DBlai/6hbKj59Sg9L3tp8TnCznU1d84p0a1DLLWtCWUkGpO7
yTcZA5LJTF3VcmrIBp2147nwXZOA7vYweuZNDtC/uV5XJh5/3sfIrIKFhkJF9VSBUH8Hu2GrQHhT
aPOXpfxL4h99CD9FqmWLw9SR434B/+vQv/Z87GYyD6WR3+Iuukt1LUerNFUzXPWVtx30t96l6JfC
vuJglhs1af7J9KxjnVYXuoJLFQTvFXC5zEMIQtjh8q07ULKZM0PXYIwslajc/6XQtLZW1T16xCut
0ozMlZiSD3MmmI/8GU91P1ml+j2w0rN0kwammis9xPTLq15JSb6Q/rNNiE0iMGif1vQXk+tfIRga
SB4scZT2CuB5vTfxZLaebSKNN7RS3tI0FkRJreJvASk9uiexJDJVS23rAWe/2/JFxWWSUeZ0cpyt
k5piJBXs5LI4NML1WKf7wgaaqayeI3zk0GePeQoDODBS4pgRbM06yfcdc+ON37CPWcYrCbr0CDXu
J3DPYE/KCsJIJZv2cpwvBTnBR2TSpezATgwmXBxdFczen+ljc8+Gtlifll6N7EOLVIlmS6IrY28l
ujeAdVB3m+3oILFpdEbq1ezsy5QoRampGSKhbTOwOCkwMFuTWfTmjONjbFLWdRrFuoJBoqWEp6gN
jsHEwMwWWxnYPQ/yskhtLG2DB5dhKh91KowA3keRfZOTXPpvSx8vOW3S6FFYLI1MFnCsyGebW36d
jIliBg8rbAuSF7ub0SExHtpHdXr0qCNTKQGDhHGcJo8aRj3UrAwENDcfqtm6x/aL36IsXMY92DUR
is14nzHOMkqzTT6sGrdfYcSdQSBo12iUJy9+AXg6ABcOovrmD0iFITWgOs8JrlvrwQ+/+zLUsfsA
6amCKla5Ll360oB6r6VVPpgd5n8sADdFtR4V737DxyzwYmHRP6EPkHeh8e2DrN6w58/4+vCO7ulf
v0fLzLNt17Aq3UPgScfMMzFm1hOvjeNYP3Fj0klP13DIs8azqzlXg/fyV4fMtzq0cqySL6Aes4yT
liEWQsxLHqQX+V3SnYbsN/jQky9uPxtGpaEbR31S+1gylwGa8cE6lrZyIiCRgRxruQXJwYjiucjz
x3QOb8ynLnjo/Zp0SdkZxmWCqTHVqOtQbLpuYe5SzyD7lpGRaoyPeu58j1uH3gkaUIjlSDchuLKK
aq8GvIeT3PKlS1JwM54N94e0o/KnkSrh9CG3Cv+YEPwWroaMidUM8HTEEEOwDtkpSptvbML+YoOL
IPLghKkbYtG6zVIcZ2xQS9e0dBAKgeBYLlcgkH3NXrssjWU7tscaXb9szPOEs22VhPtMcBsBF2Jq
eLNqn/xI22Rd/K13vnlg9W5QH6SpznnOvsAdL0C//ESaw2sO7glNqdwjiJ8H0IybVNZtQetWsIdG
mCprc/qY0n0ERkQOT0ZbmX/Ly+yt0DXMntVXTDojXkY/OiyzcempTBYER6JMI5bGScv0r2ZHOSVt
WanVDzPKfRk0SjukuMWHg1PTcis7H+mR1fb75WrnmgYmkPfUGN4oBH6afs3rwbWqc/Pm5a9VxIa3
ACo5NiMzqvhd7QaPeQv7enLKnbe8DUqJ0Syog0AWy6O0QnrNOFYfcLK/yEZXMGoYCQQt2Rr++vxa
IOU/HF+4tKuwOpjziZX6nyHnrpb/a1DOogxjBbBmbGd6bcTsAnxhHrA5rEztXQ0PERL3tH4JBuNg
TN3OVUi5kI+8QAay7cljgrb+7BOEMzrbvKofwyK5e1n6N4eu9Z/OXJf20pO+gXHgn87cjGGGGmRQ
XsOM9zxML9rM/hppXIGlKQwKq+8Oav/cnNdRfbc98mmRJPJKOObBFoDUXhBM/1or2JkSGbrtqopW
lNONM2jBaOR8XTZz+T+BS86cMj2VKtdrqt2DnXbHiogVu8rOsist51frIVzV6a8i3Z0PKeGQba49
y+umJNmmdqrnVGeaG7jWVbaApTmHu0l9UCHGyYzj0n0trxnCkROUkRfPU35mHn/0r5+6KYOEPzx1
zXIg7ZiOqeOir/55VhiZ6TB3Da96q5vvVr11SqgpXUGjIiMh30+/eNlXlwghFPPUZADitkzcbExR
i7DfLLMf4WigN9ipUk1O+hvmjG99ML8rNcOYbICJGBNbu/QDioxNZdJgMxdbeiYZL8iciAJ0TpMf
MjeISGFaNyM+HLHfHyoN3nOb6AgMIORjcmyiZJrWvcz6SNib/q5u/bd21LRsm+ACRmSWy9xbltzv
yrh56GosSnpoxf6UHg1rj8MCW6xenLuCrZERxppj6eonE2yXvnsrnfHlF54r0JgkMYIQnuWIoPfq
1i4sSs/EPNq1D6qcg1PE1uKSNj1DIamiM8PNJw6jhScwBJa1Cs23uu2f5sjC4VkqwDClSMFHwUd5
P8uQXB+ZHzM9+pvFoP0bliBbAFfM5/F0hv1/mjpFao1f5eSpa8ysvmlKdWUGCrBDaHCHyi2nKOod
Ri+Wd2nwhkz78DUJOFGsEG0EssldkCV/8zQ079+IB3wmGKbU1QgbHKDDPz4OTE/AVDpiCKM+u3lJ
cV7OGEHUXWNc9w1dsiCrQkDKOEqXMm/BqUc7ePaC175svxQ4YjoCsxaTfTWm6hKJa/VgngUREbBz
1u1nMhBml80jNzh+KwWBU1T621/VchrdtT7cBIQMxXN4VMeF8uLLA5cfn9zppbO/LUXYUsUsxKZe
0U8gsQRrKlepnVp6Dk8AR9l85H+4qKgZSre0YA0b1lK+2XCZ0oITOjL9a9sCLGpu8+gpzlM2AGWN
CbhnlpOyvbMmlMpLXwQV+oPJBZAFe7RcktRbyw4VRd2xZU5ogl0ukOtSxnS5bDVGgw5XKsZlniJV
WFPsAg3SuZSQqmbeZmTLIS8BBjWg0oqNCSjO8At1KFXay1x4X2XYgMZLmDm0W1b8QomE7JKqSfOG
rzFsloQKjGmd9oBT2c4j6yjWwy8dKY1l769zbzxYScPx6m6NyN9KW2bLg1rAy5zSUqgs8ZRewlA9
BnmFEJtqdxo40bvRuNkYntNFaUgrVjmmKwumqkP563wTKFkmGowTBeJ1SJbMLkQK3Y2guFtWcg7p
AXC9eO4UkjBhfi2LJpTBQ2qEn6aweRA4P8E8PW/wvFaze64Przp2RvIa64Kzmmq6z9MKu1SyKKlc
lgpnMhKsHc1fYDXJb0il8HCw24wbZa6HkG5l4H1H0vcx5npNRqHUtnKeVL7/SA4czkNIIHFqwC1Z
Gths1m+dCpA/S2+kCVusmlIIicc+/I0G59APhDIxqLCDhI32N+NoU/23Zp6RpGpqmm6g0tc17U8Y
HUhpapqA4mvZB+PY+tXU8+elSpfmRNoAmb1YCU3NcMIm8KBjjWcpxjUN8zMBmpeQdTLmORyh/CyT
rK79wOjvxQJ4Rm4B/ZEts9IY/xGNWcvgSIYWAifLuyKDKWmSS9V/nlcyDpUZk6kRhzLiFzaqurlp
1ZfQrxHe8ovabRqXP2XlDMypuvlNgFvbCO8yOJVP4Db6FUanbKfLe4voyufdll93/9V32+G3rsar
KLR1HrXwFsOY6ZCP+8MUglqTvIbfS9R+JLHJlIvxkI/D+spDslq284E1kVsMx4Wz2APkLP8STM8w
sL9OUX0zwQDW5SjIQH6TVZyZEPQCmlhtak5L6yy9ii/O/Z2jLAu9XHpgCpIEZoPnV6+DxcaxPHmM
m5qVXb55jKhXVUpP+uknCDDlu8wJpN+XV9w1yEJj75xSKFZTjPUwPzUU8U02pyAsdha8y2WTkqfW
5QChkbM1qseq6q6aHR3SOX3pnUnfSreksACXFeHQHrKosYHC6E7TruqAd4zM1pbWctkSsb8WD2ds
Ebz0ho00tVH8ljSyY8k3QlM/9Ys3uMqsVcrbMHlKcHZsavcp5lWVYnrZjDMmmrgLnjMpoUDO6FyS
Y5ACy78xrmPSwmRCemQ9iz9cQmqkV/YYai2jRE1GiU6YvvHi5eKm4AjJUC5eJztkVQOHcim+g1fJ
8v22aj6bBruYtO2OG9xgPfOlhwZXV8Vja/w1jCa4R14MXA0hg3RruXcxVvTMYpf7JMfOQjvGfuQ5
Khh5/saJ5MKX0aQ0knGs/NR6C4iXrGrSADix8pss5V71X2vvTcpW+XBzy/gMowfwzxjDKqJQGc/I
K2JASbRHFTcs7XuJv8tayAMtQ7pyOuOn97YQhpMGzWQNurpKey4pletS+d6hePjV4upAB1WQKq/y
oYfWeSf2FGjH+koiy23imIU3xAFJggBAp/kqKIM6IIxT8f9lu13ORAc7J9dXvv/CQKzAWXmP8vFT
T5a8kKexStdgWeyWrgtGGMYCvACTdYVqvdCs8V1/bE0E68vEkHmKzFsSN30x634bDeR64clTK9RW
KgYX0FtnV3moxodcwJZlRWkM02c6DxnMygSrlVNvmVy2aEg1NT6WFQ2MjIGlSRZ2hN8ZeLTgBCrk
5KWns432BduO2jlJEy0HgoyJ5PvVkpqAin7mvB3ia+2H8UoIoTGomD6SLyDD0OVAkMUs40WXh5dj
ULSAaQMIFxPW0i5vgkosPXvQxjc5anPB5qdoP8dPCT6EcxSSHqTR0Mqb0+RvZtYRYYTi1lG3MXZG
Gt6MSgtdmF8qfZv84rjmj5JAidANf8XsLpNre8SfranGlSZ7hdw4X5bw0mku89HO0E+Gzk8tiaMY
oX2xqzfX/AGK9JEXyS7ovYcfloWVw9Ky5LNx6B0PZ320tTib4jQT99/GkV/cmnAjxBg/t69IzCi8
eAFL5ku2LdoTH36EfEr87zf9QOQ6KMa69XBnaRG1bASLiJ2Qd8dFGcpyWUa0ZR/+IIOhLPmVcrI3
FEdyLxPeviwxrxquq0t39D8QrPR/p//4w3ftfxZPH9nP5v8DkYgU4f+1SGQffas/0vaj/r1ARH7k
N4GI9Q/DcKAxOZQRGC06BuS23wQifIneSvNsBCSOrjoq4o3fQtkM+x9AD66hkv9HH49C5J8CEfmS
6kr0E8eF7Wmm9t8RiKDZ/1PTazuGafAb+YQ2AVC2KjSs37V4/oyu2iqLOx1UeJyP5TV71b6wSj3C
QpnXb+ztj+SUnTBpPWuHrloV+2FP+NqD9zD9tM79j/bIKfqUX9Oj8pz+iH9oG+uQXrFRc74Pn1qU
4x/NVl3nx2mNYdxBX5fH4ICD7MN87FFtEQy1qtbBKd1UL9XJ/ggv5j06FI/WmVxJrOLw+yeU51N9
bc/NSdk1W++53ZC6uAnX6TH5pL+U52Hrv8RHY1e86mt9m16mbfXCll6w7V6zLSaDZO/s8ufiZXgf
YFZBeHiZz+5+PHefCM14VZ6N7/rJXIe7Yd+e7X3yZO2qPaE2B1ThJ2cHReCOZ+aJT/lkPDgH/1P2
qmD2891lVIN4YRMSF3/A6pe6B3kwGa7uqToRv+sREPPs7awDs6vxuTqV3uVb9xidiHA5BU/hZTp5
z9MnbuGZa7jr23znH+dVdLLX6tZ6yJ+dlbMiF+eNLfRIrsU6XDfrKw4222xbntWTcQ437O678IlR
/SnfJVtam027yvbQ//Cn7rbhF2gcJ23n7ei3Dt2j/1LHqBAe/JtzSPYmnuKb8SXkxMftbBeRgQCS
Buy9Qaac8/3hY4Xn4bdUeyDhmTzjY7e21/lufDD4XOMZyXm2dr+2bxPKXGp5e2V9mc/ZIXopH6o9
kZ7xsTrgLr+OuS78abkt8TE8OrvsgNv1g37Kr81Necoe3Qt/4bO3I7WOsJYjJu1EcO6SfbS3N86r
caigiuH0vFY+Jw/9Mz4/9wkX+FX/2XtlpvrZeGjf6mcXA/5wP/e0IQePD2qtlIP6FO20LTXAHuvD
XffhnqZTm683nr3NHrRn5Y31iTdTmD9H2cHZaavikZ/fYG2wCv4PdWfW3LaWbOlfhBOYh4iOfsBI
cBAHSaTEF4REWQBIgCRATMSv72/L596yXW6frod+uBU+LpkiCWAPmbkzV64VmjMkiOSQfoc8Kvzr
K+GbW627VU5hs3G1BwatPHumP0wykEjQldLiEWaU6ktoKD3UdsMeCJJbvhvw2VVRBkW0ly5Wpeei
8L6hZ9uFdXVSfITNU5q65hZp5fS46OmzmO4v6A+5dpB40CIGyA958IbnUbUvF+PsHDZLEOUprS58
xceRZSR7QzyAIlGWovp8IkPsDYI+LVTMlxZ4n9N8SipwPVjm0BxEWMmAJwDCzEXjrg630PIGyIIn
VOIpFnFu8MDJru+PxnN5RHYA7M2M11DQQAcI7svbofUzd3guAkAKE5QHYYyjlGmyFEk6VP6ZhNiA
jIfh3pC/dqYFgIn7RD4MCC3kLF1a4COOo/e3ajruzrB8O9M0qHwYFGF1OVye2hXKrPA+mRS+h2kV
Q0hgvRXTfGk8VZ/0Yk7u1mPyAJg8aML7lMNT1ISa/M14rggW/duSHJR/hltAC2/LbgGylo6EhbHV
Q5ImXkHamf4XVvFFCc8WYjg1UR+cEWi7oUyEJDu6MCkUdg0PvDDHJ/1q+V2kPdVTdrBrPssqpX4o
Pddd51sNKHZwTJZ7XJAU/7DhggmGkB5bdVrlqD7FFjn4t/xRis0IqVWA8jD7f0o+BJBVsLuAhgPT
5J7W0CUEZQzM27gFjfbG+Movt9pX9Z1J45hXfrvWOykAUXqKILR1KXSME90MVHuhQSn03kvQyU0s
B2FR+NtmlA5vrxCyu2XQbyqPVLzim9lMU5AACshnsiAahg9UjLK7l0QvF4ihiYI8RMqL5JDkRaiF
2mM7Tkq4j8E7dlM1OG1N3vOqzyx1cX6uypj2ql0OJQ2YB3sCRAY+iD6SF7VtenvLjJBUu21PWWia
2+YUOvKOHOplAkAQujA5J7Xhy2d/fGkhFhgpZnr0uThvjPX9UTvxhf1j/2htWVPemcX90GyoHN5A
aELaOG3WJ//RihVQR7Bxehc7vPcfmc2Rcp1Kfr+77eS1jFIcVERBK4XIH0UkvSda65+fpZW9uU0+
HB/ViVL2IeO7LujWsBayhLLDS7VsgQzQ1YDOhJJukKZZtqk3GO55b7XPLR3GOTlpMts0ttPbdaBc
ERGi0xYd537hNX6+QXwlMOGQtRaQ2bGQn/ieF8jE1vQw07ARsjkUn0JnHbQUSJyF+V6Ckcr9Y9A5
lA1jzAa9wd7Z3Gmk5WhsNLtAqRA5QwLQtRd9qfuYNyFBg27itgCo88pRDXJntVzkL4gfKsu62Ssp
+BEa7eY34t4B+MTBqJ+dJWpX7bR05roc+VVAO9LSaP1u8J67IOgP0K+AA3LZie5QufouHT/QUS7o
4L5C14udDK6LDuGGiKSc6IzHrp74xboNIaOFMIl+jzyXVzgsMjwHmDZH+7wl+RPSTbST/KxfnFv/
9JgcPRB9ThecIwmC52kb9/7Vq97tDegduPr9BsItlNxd9Z2/mkUxvc+TJXhMv3qnuB5zKSb16plB
MYd75MYhd3KNTZwLDOdx+36t3H7WvmsrlHFmBioVcPCZ7ml1maPIWL3Q/6JMoO/yoSShFotERGgN
ET9kdJ1PauTJOGB86ZJPWKswvtNUb/UTA32uU1RdY7Qbk9FvL5PG2PVIe3zA5l+TL/MsKTiXcDn4
cIoDIpvSun12Wc3dQi9dcpvtJPffbNoYkU0KTTvszWnSrOTLFG6jofE/aFZHbuH/S8z+Pygap732
T+H4Km8Ob3n9X9LJtx+j8q+P/h2W00TylwW+jhZsWSUAtsj+/x2W03b9l0Xxx7bJtAuE4d8xuaRq
fzmKSZe3xkdMWzGJpP/u2pZU4y/ZhtnBgaFDhsjCUP+TqNz+Crr/VYkyUWrRaHdRdF10bavqrzDA
U4HopJ1D0trXYR+cgcaDrabMEfaf92xJwLF3VtSbCVQex+erl50Cy6fVeqp6RLz7bkmScWIGnV/H
/WfhUC2BO9Wzns7PWYT3+UwhVoVANRh8NUgWdZwd0qAjsm/iWzNXEWEmS0ykaYOWj9j87Rigbdhe
gssDLDxXKYRBvDWmdzQpEDRBkfM81Tc5XSU+bD+1D9uLX66NF3O84z3WaoSjHKFrgGQhNCPwqPjf
q0ap16dHHDqpPoCAkZAPmoWH8iVb2mqE9+ZYkIXHXR8gFOinASTNbQicJHtt+Xw8+ucwXYvobAOd
ah3DhcXR5AGeuhBq3Ik9NSbDLv2WzmFXHjfgnCZaePqsQIfFsDBExsaca2uqU75ERDIc9KkR3gjS
oHSRP9RXRETjY2iFiJDxhnqpvMMJQxi7oXo6qd+tB3L6JAx1t/WdYHxH5/m6Stb2Xo+useYfQxkT
OsO9ohARgH3jTrnzI8qTHsosgRSnTxgW7D3dlKSPsi0cUTLD9waXIRCvOg/PcHH37nVX79I9hKfK
DJXqeNwYkRIcp7fla/0JPIAsDsBJr3uC9hH6ovX14xxmkn/0T4C/IAynEwVqKDg8PCeQFrzo3t6g
X/KbmbhxJsQ/L0+o90XpWvDCeqfFLaSdr5idFqN7fz6GjieTX+YKfhPa6z5ApmDWTcRcnB/bvXAE
/cpZj0EeF77CdTNi50tUegrDDWzRGwIkFsLCjSQP5R1vDIC2R9r7+UYkPEYNISfhipevci+JrQmD
FFTzjjgbiU0fKsGgCC/PKJ1FjqdxFrjESmRFepw8Sp4S3V9JbkMfMlVXfeg8KyQrE996IJgNErdj
nPRkIi5abOEQict1yfGom/Ww3fnI0IR2jFb3K02zAZiP66wlCi44gxVMN2IsnuKKUXTeLMCurFdk
D+maf7fj6qGApmf0u8al+TPUPSMmzGcJFSFl4/OuD/Uwf6knY/1o42PkMKljZZI+jHNOrKGBDnJ4
DE2/YKjIu51mOcH9Ad8RsJBYG4hsbQ2wA3jBPraZIqi3I9pyZnD6LG2/CdBH2iQh3KvTYcejetAg
p3tCvLidy4+J7hOR8szoyC6093pWzhWQS34S4myJUkPl68LMajKtXo5ElkC4chcM9BhUy9GTH5Up
HQTp3NnL4fWh8Y5BGkoLPVQnR6C/njrPpj2tNHzk5R7KfrUs43ze+7JfRy1DYfnA3LijjF4gLBPY
zDdI9h0eDPAMD9qGzP8VqI5ILcOaKc4pXhUnHwi+zvWVE44TedW+XnIXNnKvjipaKRDBde8+JKdE
+Fx4OMawiyYtUYoW1F7qo6r5kkD44BKLUh06e/Uncz45PQIrmDRvBk3tU6COAC2NdRcAb6MGkHjD
BZJASHG90wq+S7p0XABftCpkT9LjFW6pTerRPkWooe9Uf7A8jw4SQiAYDqJ19U7/4YX55zGoTp0D
e6rTL+Qn0X3KwXKrxMU8eTvGdMtHtpe/AQ1L/XKHstfG+MjDJkofDf/MSVh9MB+sVyN2YiTfZqfQ
uj6nxzDVnuVZ7ivI9PpJoEbZnDSfSZIcAtt5B+20VHldOzE36lyd3GLl05miWnkPJSG6ywJSmQg5
Jt+NNSbixhybUUrT40Ny9c4HcKHNvoaw5qXVPHAOHkJaOJDnJEAhFKw+54Vd84xm9zvE9W00+j1E
YcCTwfr4ZiuoKcIjTQu0ecBg6CNx4ESGlwVFxJR/0tN4gVgUTcyLP/TTG5EjwQ7qRZ7UP9WDa2Sx
kG4gUkauGXji4/n5EoAKGH2KXKcHmUVOLwKHajm4Uba5fBTQeb+BH0sRc7j6wI7hu1Lgzf+nurpI
cf3J24oG1B9SYM0ItFFrcvXhGN+3ZTBMlKgLNEZHrLDin65GWu+PV/ulSQHesFK3C3w7fehx95gG
iHX6sNl/rfl+949P93OC779iCeIZQwMUZKq/PF2fJCpiJA5KOYESjk942fcUIwc88+FrP6T+7Xuq
mAxu+u2y+j5yPxKiKL9/xH9d8pdHvHd3SCNPUAhDHe7rnrMTXoEgZgpyF1Xk4/cw9/9+PYF7+PcJ
/O/rab8gn6DT6Zu0ZgLhxPaB9k1J37kGrvYa3WY/xJO/ebZfekz+bTi1XzAYo5RqJ7Xl2Tj0etXD
cU6/+kbzxaA6QRMcymfTHz2oSqdXr/A4J2wp6b9b8Z9vQ/n9mv3XI4sp+GHNHmXjaDfFEVKxiFxm
TLDk4yi2qEP46Lb/w5o1fgbDfD20CqUviG7NtLjoLw9twRjXgVKEuOVRhrVAju8c+aB1117OlGca
FL6MUC19R4XAhUAqwXVJC2Ss1YN8ceGRlE8oC4UK3urDwndjMOfnh9tHKTienzJUCkHtu+VUAYpB
XPIK5HSvYVIQzog53iKv21DxX4C1jtQN7QWEmYPm/nlEfzexPz3jL4lw5D8g7kpbnjH1DVw/XYZ0
ee2HWb1DYOG0OHOivfrDLF+0mojcBgjzat8i8CaWGwAjzUyitvfm9R/u6zf796f7+mWmq0G+jKhW
qkgsuog7EJtbjHcTZlZEQwF6JFQ7I+PujhAuLebdZ4UO2KdKKKHNqitSDe7xW/dP92T8Zof/dFPi
pn9Yfld06ktjqNRFXcUFGlEkbRmtEgplIL6n+OzEJyXWqtfitm4dz6SyQEv+ECemZw5e++1yIler
wuUZkI+Ht1k9PbRUsUyMO8S16BJAVCW53e1h0EPN8lJ9U3KKuQTmOezIlkKVIIWdRRvoklbaPZnJ
oVY9XfWMOo21y0FKYEbTgvIUjsqUY7/U+XITKWXU2pFWhyWFBdyOBUr1EcWtE7l1x7vc0NZ8kJAn
fM4f2530RMbrDqfGCr8oE7Eew/K2u5JPGP3L6EsfmlvEXYxcL7zdOyp2gDZkQiszHBBEgTn1dhia
ACm8S7YY8SUH6C6qxMODp7vqc7hNDIdmYBrt3GsTcYQh+lChwHTpKtxWtkftteznOqT7NcAg13i8
cfNHkp9edgyQYY6Rz47wv7dZ+o5EXnKfwFdEjL4Nk4UzhwXAQCJFcuVodJCcceHtPCPtOk/fcdL5
pxHbgDpLl6PhcF2QmzN1chtwTLmOzz1ka9ozcjs8L2wjwvMeBw+ya68LT29IRCTr5sWZO3FGat1B
eIJk8D22w2KDCP1E3VgxNKpgtkhNgpsUDLXe/UA7qOLeDqgstJysEG33i4DYBDkI9vUq1WPjgy48
L48NCkNTBAlO8eXldpxpD920nMuhGcLUXzw4a0SLe/JfT3Ae3uog1VxWu8FGnCsItXh0nDmAl7AY
iBVarkjUXXxZ/gdrqPzKKvNlD8VhX6FgBjjQ/BUCVLR3wVl/uTwMYFSpNdEZEFmcvmLCGRuUgJ+f
P++Bvq3b6OoXEXID036cZNkbxXQyxtTeGTZM3fAElalDaDxAAjADVHZ7vj/rsCrqHMBgXRdnv3R/
ROuxHWLbWnHMpMX1GRRbefzWR/lMJhNI6YcOP0pbJoUJMwJqMXz0RdQWOQ2trxpk0k772FW0pkKN
fqyXA1E5BIme3qHRmERX+VtTTaAzl6y9k3P21sbX670LLG0IYFm0FHAN8CafoAB7RIuy+egeTxtn
dlvcTgFC46gIHuEDr+Z5MMwAMUxGX/Mp5ECkDSDBa/1v4G6GXcEuRK/MI8UA/1hQPFEpQtaCmoDM
IaDdU3wSR2e/XFBYfL4tRk53gWHE99tzXkTj7PqeLSkJ1CVH+PunxQr+ZnVhOsR5H9xKUTJYX48k
3lZod8mIR/R0LKbz4rwuyHk7KqmQYXWV1nI1u5S1O9ibvn/Xe8jLLpFqzbTTc1/uUCk1XmBvOKL/
DrDV8sd5R7eKCmwmAuk6UKA6B7AnUIiHDO9A1uHqDvj/Ir5HPbCi8PpyjrU5DxGd/XbrGEgfkhoM
C01kbgKSMgwLfMiz7LWGT4VCqDztA8XPSYDkGzou9TP1SrIt13DcWZTJ0C9ejhFQzSe0aF/6OR0b
C/jUynm/us1R1fWNh2HazptNh5Hxrp+q4prz9NnxkuVxe4O9hApWBm3mQ/HQh0iPPDjPPbUBYyof
si3NzwbtpSGtyUExqWJampBxYm1UdtQeUi7LVz5wvDuYUHK7B3Eyhv8ZJy4pT802hXwtkB85x/kd
7XU0KLuqI85+Z/Xp7DyQd7EPA3WYu59HiGljH2wIdaDyg6l9cUw46EnBLRRCfJlvP17gDwe/dlFh
an1plGl+D08YBqR0jZlUvdeopRNWgIugmakSBSmrnufWVidVXsFZfnxB44ykCZ1YljHl6H/Jt6M6
Ua674b7JUCkGttusLu06u0z7yu9gwYeI0B/Lz74ljVOLFMYZFn9XWtef1Vzqn3k8DRaFJ4RklQDr
Nu1jLFnvW/sLcjW4VQ+gxj00puAuAoh0Z2wD5HHdRo4RStjXb3bY4K9n7QeENJ+I9sGds+7YYz6H
bSvqP+irxwFRewIdFigLDeHzJxT3qtUIsDLhlErAY0+KJqxhonEHaMQY41f5tlaTJQJ21hXb45sv
l1Kc7gsOxCw1rzrc9EC+o9BNec6tIIYNj9vm01hIEYJN8uQ8kEa5cZdvxZZ8Bek0Gs0Yct07XiK0
8VhJEff8ZE0REcwmydfReNvsq48jDL583dN1i5/Dux4k7HUXtfPjxImaN+ZOQ01RHOebifV5JcFI
tyHJhBWxyPy4YWU1W2ULhZL25rBkEYU9bzrgdhQ6UaqjgjpBkx5yvi2QVrrrm7UMS8mD9GlOrvtx
Xy67/WWVzNT5fX6dkrqc333IXd1yKQ737EjUJUwe4BnmOt4NLnuYqLl/CTV6y3rXFLwtrjmzSUSC
J4BF2i9n6z6WZ33MGZX65VkLy0P9rJAyeoYh0d6RKAA8GSDEMPaBjEz4KRTHf6jaEerMXxI63BAm
IHtgTVPAVydflrzy0bxOe3PBOE+pXdgot1GumySB9eQQNMxPDjz1HlHEIhGE9lJ8niIHYMX1ponk
PNQxkoTv1C2fr4YvrZINTf3F82WXor4ya7sQRfEmqpaMJ/kQcwenBFoTUCRccLzSK6MRHtHcdNt3
3UJb1bvCZYMfnhwDOARgQ/iWqbNjVM7aXbM4MskwlEyKxfjYzySqTuquf0cdof7WzrQhOi+ui7Rn
2XcPfEe76shKtDPogDjV0/bD6xEcC6clFRv0IMPauy6yb/RON2upn1wjzOtMfu82pw9aPNK4eSbn
GdaLuyiwKM/Sa/9IM7cGkXv9jSQLHyfkW/T3LczTcdU99MfX3Ecik8KQOmnW47fkQef4KhrcYs39
vHDA6l8usSmyKUuL1kr3trRem/XlCQkQ260o7PLS5Fl+ISKvpumyfib/gHs8E17R6h0X9pxQjqbf
dHleV6E8e7am8CAtCZxgYSJ74WbPgIzzxxEWMMzK4Eqv5e70ydLAyrNZRA2LvqXqXYtRtmAOCTdQ
bYIqOHMpAYUXH0pJ0C3H4Ki7GmU9kWEpd/AhTpOgZ9ZcSnWtm0Wy28eXJWHiYxXmocXjyRi/gLQ4
nf1UBh/NB0f3VdmTYtgmz1MpRjB0Sl0WBi+CQMtnQk5kWhrfurof4ys6zwG4g64LBFbGXNhBtSMQ
5HYHeMj848KsQtAFRjK5HtLdqLk9/iH19XtsgRiZJ4HtGY03Lp3VZaKgBvoIeWuoMVduTsn3Cm0V
wOpJpoZ2ACI+/czi6/z2RuLbN2ITdzJpXjOmv5roew3vGtx2mgvSwiuGKN3aXjux9Ae+F81ex9fi
5qXr3R4iuMjwqx1AvDqSYlJG2RQkim9vrLmzqjVX37DWMRWn8DYjYRWCQx48NkAohbVPSUJjIGvv
8lr6NN+dvzXP5obz0DP0Fo2vTyTfOHvDKg2v+3YO5tLLl/2unfERDVypW0THvVpFyDSdoxOp5Wya
7ZXzZqQrJerpeAnZpcRbu2xuPUKwvapTkdqizapYMCoSuwtE9ANQxm+XZT09R9VsPKD8Mk+XWQWK
4/xyCWB8WZ6WteHDEc7QDMv8PXumEMqWubqJ7GXP6SP8W+dFNTmKADLx1lQQ3tQJ4TgoDw/pjkC5
rusQSPbLOWBv/QMRnqKILNAvKRTafGhPV/hDh7rIAPxwoEPEI2/vt/P4IEcwqY4AOeYQ7B9jea3E
nHLJyVvLU0s/4sqsUCsPweQOobpv/AydXXQU59CPXZR1Vq05UVwVaB98uMDz46Oj7AwiVVjZpRA4
cFOEdzIBaeS0UU/OeXv+QM4FktPRtWaFArvYg5HOR+m1bfbQudyMRyudq8938DciIsSvRM0UW25H
+RNuuil2A0FythmoXVBHwEJs7NsEqCuo5dMNciKTTDSqWZ5sxYKa19WVeQM0gn9VJHnTLh4j7R5Q
DHpD1VPiLN37zWdCaBVx9BzozZ/DZRQmsCoQ/hEEvt2fLiERDHh+jcwuCVRm9/3PZ37l5xaDr/MF
s2FBA0J3m/jfz7PRSCd9MJJsfDgDD9O3wBF20jkGCEQEYoJNQtJ9l1RBzk7485W/UmX/vg7+deVf
Or5aR2ltemnHh9rH5lzczqd39vW+O06xxuStSxVmWnFPhjOxm1BUMkSQb6ZRVn2zssWlizp9fZzR
8eb/fXP/EQT1/8ov/hO+dHn9dn5s6m/fmsXb9X8CyJRk0x9Apu23+nz7dv+xmu3wib+L2SpgUei9
YRqHwtLR1R8wpupfIl1HKys4UUcG68m2/7uerTt/WYBLHUu2TFpDYDD/73I2vxKVcTrMFAwFhe7/
CGP6S2LN0C3dskS7jEzHDPyNhvPzYu5qISeEmAS13hQOxyOYzwMstn7urEZM/hnVw8Tcnvp5q61S
5LicZKUa7x3ScRUcWFq+Br/t6vfVSO31TDEE0FQtb6HybsAy/TCuv8nu/mwF/+1WzV8SyelNauDB
K4gVuv2tnt/GfWcQTGhkFEgxUJn68+VU47cX1G1yCQ5dRar8y0Yv7kl5vReAQsS4NH090S2k7Pi5
gBFhVOfnuVzS2T/JCZz086G+rodGcU/d3Mnmt2LXXNb36lASZuaUwG7kWOp5CUmdBMoMJtltn+96
8GGOOkfGHFXsE2JfW7VBpwz8QJUFw7C9U/S5Zzsrn5f94STiM+PQ1wczXVdwFMLBQlZXcblcj18e
OQOJb2lRUQQRXM6rAvoRxMzgxuRGi+EwlOuj4CngvaOfPVacX3J/NA/dUHGSRuhlaxtpYKoHOCb7
QVCRiu8egaBVRJ8DWudNcuDuTlBjJytupC6pwgtg0CWSKEaeDwWyxe1cO81HwPAaMsJdBjSpOygU
ymS+B0AfeHoquBJ6pFRpL1vT3qr5mkbVoByo60K0l85bXoNLpp9b8kPyaTTbCxw5hOgoVqOHbPeD
f7xus3bwG3OW4H2O+cGWa6Rjtmgb0fERyCXZBVzhfaVLCMH023SgYymdn5kMjQyPjZ9M0nlTzWua
1wS7kiJtJRwnZzySYUbB4cd+V5pjJN5ZQkFQjASoMzCax/uhv87F3hDj2BmzNJtwRUumAFdv62In
PqEn2ySbSIyMBmW026gKGkABrMozyMBAFprbu7KCUqK7zouTf6GAfaPdh6c5U+FUAOGaKzFiGvdx
ReC271FYQXtOI5E6lINPJ6Jr8V8l01MD3sqe1c3ByNZiB4r7l833szODaY9Oy5XMbXJBGtaaQSKn
WbvKcc3lDQ5eYv0Z2qHWV2L7ExmwZpn7uj2IS2fm1Tvp25wVL+6Ld/UkhaSKOUM6J59z9zwDK5OF
0wB7Ng8YiZw4Abm2ngwyL5+S2blfVzBbYi34cugYqdEzLuwFZo1X1J5/zM45gaSp/oPD/KIC+JfD
/G4ygOvAm6BYkI59FWp+DJyk3C6sGyg7RUjC0FB0f1adeaLuJZBjesMtnNlfWLvjvIGjSaEJEqUe
2P/2ECi7ap1MNGg0mYmjxqqAudTenyBj6P7J1ggr++t9wo0GQEkB5f9vpOUZLWBd02HaOjgcL7c9
f4ZmI0wbij2YOz0z/sG6/c642eRGVdWWAVRpX47hh6EZYNDtHSSJXaQpXR1xqSOZ3YrgOdM2MjTa
NyCDcrt3OP+Lm4KfECz6RvxoAcap9yV2/w7CSZ9LID0TQu4RSv/yDtpE3hAfNn3UjRtH4Zt04+vj
Wjfur+SIoZimcevNMWYlwhDHYWMDXDBSLkcXrVz4zQATbFmjl2tA/EWxeeTyFB1qoZZ23htM27AR
UpbixYq1Vt82aYPkS8YaBTf/ZzcAucDvJse2ib9x4ihJ/OJ3mqbK+55t59ryVLEhrjlzq/eSDqAo
uVLKPJYTMUpKY5BSZyhQsDf0syfZGwZMAW1b3r+WzI0CUUKyDpoROJIhL2hokorqo+5f7hvxKf6V
32ZFOrEo2n29Owc4kJ6hht9IPQPTFH6PzN2YcT6/ayjQfp+xO/gCqxUQ1hJacAPyVlCxt32uAcSn
OnYrHkeO1wU04miQWdd9n/D1434APSF52R3EQ7JpAKbeyPvcaHncFwntg4W4LUnmORGkQuuAPaRz
NJW9EqnejMrfPUWVseOES75tSN/EI4nxSLVNk3KDwEPS4yPXEUnq4s3IuRtbmoibNoy5wR4SK06p
0KzmV3d5310Vjz05onKdZLQMsAiZaLaCGN2aRcCPDOWRx7JFVbMtfFxE3zQiIOAXMC76rFjxgrgt
xl/hsctqblgbfl1LPLgqVic9rcwdkyMGzL7uLxXHee5HRqFa3DYxG9igNO5qZjL7sBUO7Sx2lub1
zoNxX8rJisVyzwdO9/fN97Uunuysb5hFE21LRgMxF3F655vFUhaDwu0xqGJB8y7HXBwvZIRY7t9N
04WGWIOdXhSC3oJv7+CQJ3+AvLsHc8HXU2Uw97YpiRtGFJ8p9h7PJsZd0xSvhnyYIgGIVnHv3MzX
AqXGVMgKqEIEqXhj2SCOQC1N3JB4Xfx7gBmjKdrofN9fBziDoAKT3mimdM3xkJDUy6LzRw8ynnkW
s1YDqGLsq0wV/9dKcijGTzwJ8y2uI5ZgT8YVGAr7k3ej8OpmDs/FOhUDdWMzZ0fk9vo501qzi/kJ
g8Gs5RDMXxhoSo0KVLviF0pN/ncvxkbEeSecr8xuO54Vr+c5WSVMwmDuzUInnBHWRyyOEjZiYUtO
ikYNjhvGhGki6pnUD8kRQqF5V0XXa6RdGJOO9yDwli4G1oj44i9fMG4UEh97ccMdsBeDdpJMBo1k
bSyb1Uczpw4TpUK2SjPorMBVNBtxh9xswwjTHunxJpV75RVx26mzOasqbUnMDjo+Yjpk25N5TEBO
wsqLlVawh8W3DC3gcoPmn5QMA8aNnXUmP8zqMjpMKB5KvEuYVLEW25xpZVRhXfbFjhIrp0YwkJst
YOVlYGuNXQPDUs8HmI57weon7NBoS+xLOWRbSPY+VYVBbQAsQaRRwyFtaz57XcZSMC+SnriFveRO
TsndFcJ+7UbcgPhOZIkn4vt05PNoVs+ZeYM8ZG0nk5ZAPSOvhjaGJ8z/wLCd2XydAUdKvmdw2Bni
IQqxUfpI+OWTQm6WXSCepWWpfrkXLL6YSj6jIMhNz0FPZ7L4JmGUxKKWFOzgfXMhhUkT6Ze9SuiT
QrgQvjsxmOJuuX1hyGp5YaufMi2e4hciAGAZabIuzM5YPnJXWYW2VwVwrZ6LuEBYKBbXjZ5jieiL
CWAdiaGU1L0D8wfOuuUtcAn4Yu8gjyn8md3VgbhN4c7PlkxLqvK1ZhIH7myrhIBYDsXUYIlUTHB6
fRSPKuaLXeHgF8QVREgCVy1LSMw5kkyeMKjc141eVUutAuqwJ6ivGPjTvLeQmWQeNeIZBR9iVBGr
gIe76jrEbbfIdt6O0irXqNImZM65KfHBto+EmxdXP+agZiwdipcnQ4Lhj3oEdpgHEWMtHJiOvx4N
A9IrzRcPOeIQq3vpM7SFTZKV0Rb+Qqwx4T8Eixe/ElZxNFd64p8lVqk1hmYKw8S4gGy7qhiCixyK
dSzWrliATIG4mzsXEkbQwayLkc+h4cbpi9VhM84XvG5VFv7X/jlpKKE0kXCfXPBrOhgo4RDwEjWh
iDB7wnV9dxotcb1wysbApOBnvuwrrwlXiTS5L7y68EZEPOw74a8xZnxUAmvaGwy6Ilxnci194qYT
Wxnjd7/NhQ2ED8wTX80v0mHP36xLiw0hNoV4/Wrwu5pW9Yqh4RYRTO5N0XxDD1F/8rYsH4MLXeZi
LeG9xJVFmEAvMmrfmBRctHgQYddOLZz22DHhw7mYmB0mTARJwnD8OSL6QlH9Eq3apgmXlWEpsuhP
/TlnoGZQOMip1ZMoTkMREWK3GRLhS5pjHnX1a0tG29wb4xybgnkXzkFsLxNPJKZV/CwTxHxtuRuu
q91Q3HbLI1wBWEaxzsReFp6TAbIo1DIWf34IxfzN6Z6nsC3TMqF6hUDpl6foBq3tTJ2WHsaL+Jdb
zZXXsx1ZFlMoiwmDEV/EmPhR8ZSS2EnWXvDYCW/MW4Qz42044OuHZG3aFL/LGwl4hBm3anwrZkn4
ac4OXEa9o/6s7sXEGzdg1OyZMYW1JQu17hbhOsXbYXAX4UJfsukZG/GfMAQirOFCdOz71p3okgWE
YxQORPxGGH7sprAUPXch3Cc7nq7iL0svzOeXacEmFKcnCzyG/C6+4Yxxv9AcIxyeiG3am4wWGNvW
3IgQ6+upeZuIkXDShC38hNcm7q0DEcUIKypMvnANXyP1fc0J76tadMNL7PzvflszH1Sbpf/dD4hQ
Xtj+BvVT4SiFeRR2TZhDUlKwaH3UCkgVY8/+EtEwtg/taHgGWUg8n9ip0pEYj//QhDxeaJzknCyY
pYmVxTezbYSxTJDFwXCxgYQ1ohFc3A9s3/4F+TNrJU4O2kaYdmFWrlhVfo0Pvxx1t9Tmwjjx8Rui
yTK0fPVcPCM0MOJFKX8UDkbMZW+fJsK7CYfA5bEHYvqFCeAjf162v1u0suqINavqmub8kgE+9YXW
JS0pKSwRLpM/wnALQ8hVhWX78+V+d4C2gRUauo0GiMxJ+udNoldZanf59+uJdZaSf2HFs9TEFBCt
i9CoAQSlFZlf3abafXKpMUkMvX1ZEh/gqcUJhlFmJu94tU/G7s83+bsxsWTRqU/qRjDs/XyPGWQY
+inRerFPRfjZpKHw6cIxMv2My9fl/qNE99Ol5M+vueufstz/b7nw/0HdXahd/ikN/q1GduznLDgf
+J4FV+jAIgUOu7Jj27Agsmq/N3QZf9nMm1jPMCnogtbvv1PgBp8RTgY8q6rCtyAy0393dOnWX6qQ
5rTATEP1aJK7+N//6ydAMhKmP/37R0C0KvbMv9wZS0ZW6RijnUsxYYMwNO7hx+raaJHm1Zox91r0
rZ2kUDOcGrGPdG07/zbaDoi/4w1qObAxo9OOEVoqQBFOMESlihxrpRZWR/WWwzVpLrQK2k5dOWZz
1HEqUIdXNfj6p5Unp6it+w/0Bm7LsdIBzfdmwwlOi38Y+N/kyb825S8PZMmOSOygLWpq+i8bwuph
P5TSLPfOV+tNGvVk5oi/jKvj2077AsM5UIu7dZrdVenmO03SzZP0gjMZqZZ21rEL7CKf5I0zh+O+
e5Ivl/syqW6o3oJluRcJBWXFoBd0BOWpogc61+Avnpuwsc9FvntSZeaF/va0X5T5hUSrWkYZLIir
Pz+mJR7j58fUVIoWMF9RIhGFlJ/n7QKztg6vLq3a194ATltJdTBcyo/61h2jPIc+ABlsr6ZuMMtL
TY+M6o6etkMTR5tY9ZJ8G+SH5bBohgwwknN/yHX5/xB2ZrtxI9u2/aIAyGD/msns1UuWZL8QsmUz
2DfBYPf1Z6T3Be4pn8L2wzZUwK5SOhmMiLXWnGNCrzfwwbz1PmwlSI1KzA95UGHUaH0C4NVcV6cy
WfkykyQir6g/GRgxsZVZ6nvrMac++TJJ78fKE8eiSbxLtLAddo31sx1Tm5hi35CRPNbHaUbI7NcI
re/yAG3OOEWNv4GxezRXbd8oh/ECZO7STj2pQQpthGtc/zInEadumabvevT9falze//7H+caQE6b
lN6dyurwEmJGJsYNX5DTilPh+G8ms1paskPinHgd78SSIYUaSkHrzi1uvGL8f39ktv6LA+C3ieHP
B0W4H8cVckxU6n88qMHVrW59dBmzM1SUOgjOy7bk12cjFSMsCFMifqxyBMuENe/sPF8vlnDpLGW5
c1TL/AHDLqBwQdPZLQba8rhYT1bSObej9m9FztkdXtdAJkS0TcsmIx3NZHC/EcyFmbYvQeGse/DX
f2sOyn+aG657B5w5y5XXsEnX8eUfr1o7tdM6Cp1vS8thPuSkbcfNt7qbMsSbqrO9SzD3wWF2gyqB
JrRgB6voJNrK8c9CDy18/2SFeph1RAVGWHMkL4sfyvdqUcmdNXnOzSx1eROJ5S83CftfPnog8d1K
i0fj09r85+szWk3ZdQuuRq49sehm/zS6eYndsUGdPIWXdlggqXiUEOHSphcPCW9bqb9xM/8YQP7+
BmlCk+YjXe4XXvDH7qvnaR6Mhf9y6jvEauUYMk4sh4s9uV/yIaXnHknggdefFqvuDrpu31T2H/L0
c+Q9KjFG5yZ0o/Pvn2YYn//5KfUDE9ujDwuUXBtaSORZjD7Px+hpPVQ1g7b/viH922IA1MO01vJ8
MnWdPyoKXcMhlq2NHle0y26Yi/EyOE+6zOzz738w15f6909r0/TwOfRyzK5r5P//sa7sGUse0V3I
EHn/PivKHoPe1F9ql8wWEI9/2Uf/bSHwxnPu2Xz6CJbsPxdCawYnXAoaEAFNsFqk0MA82GpjPhdI
MGxQDGn+WfV2dKoS4R58l5ZJ8Zczy77uAX/sEdwO5HUjZw24f27mMC2NXzq0AK6RQPu1S394YWHH
sqaEYZ+3bqJUosDOpII5lz0Eqhv/8vj+UNlcV6JrWYSocEdhl3L/zwuxZJUhu6WkZVd6F2UPTix0
2dxmOQrO0kouYXMN33KKw0IwzyXT3WZ0pke3q53NnLWUA2q+9b1kS9zneLEI7Vs2VWSKvyRa/8tX
Ba+Kqy48ZK4+fvCH36d2tAxli/rlGgsb28IJbuEXr2epr2vEdDddMEaxOxiXDPDnvkE09d8X+u9v
4p8Pi3XCr/Y81+KK9ueGTupsUXeSdJK1P9oEDD/PCp+7a70WZdF99fOaTmRHykhjkMz7Su58cPUn
zyPENqyILtQFSKRwBd9WR9zQQ/ScTKjwLCRzs4vYZa+tJRpmg/9k6T7YIcZxT9LTw97z9n4bNe/B
6FNKL+28+32gVyOGdVE0b7JAGWj5q3sne4b1Gfqj3e9tePaHv7rN/u+aDbh8hJbEhMBk6De963+N
0IqQGLwhWUiCzs+qo03BdW+y7pRmbE1m+220qPHkmfJsRq1x6Vsvdl87X2zGwGvZl+dgtBvYIClS
VEhft9bgnMn8DE7MeaxtlqnoLwcxN+Y/3jE4ZoSpsuO7IMX+/LzrYrlq5nj8z4Vp6CwoTpNMb3qn
Q9iWR+8TwtSIr/Gu7Mdf/33N/FM0dX25+N38Sgt4IO/WnzoTv0rcPHcNwXWZiVDqTnS/V0ekW+2Y
6oWPzMtkFX/LdrH/5a8MC96BxWazUC3vj9NlSOy5IRr6+muFs9UftcnDfdpmGMOizGwavye9uQaN
5C7RrjQI4lOIr5cMMlLYq27rVLo6Fx5Ci1k7x2s98qwvY/nXuv5fzg6UfXw+qglOY3Rl/9yEh1qn
w9zy/ZCYbX0nkGuTKkxJ0vhfcgcZH1GzT8VcaQQcCPUmB9dTL5B4j12Ov6VvvK2sPCRf2fq99bvi
djZ9BTEHo5ZOkuHZWmcI9+pvftl/eaqQPF0ZcIDAVv9zK+rskISua0/Sqaxyn2YjCqCsvNUDnute
Vuq4llCz/vtK+r83Blim1JLcudiuJT/+86syQb7mK1/hpuhsNmv7q+nMQL7O/BipNM7CINhWQYPb
IgkBoKckm2ewX0LgjU7IfKwOy4fByp8JNv8eFXTXyNnDbJC8OwX9k6ETBwMlvM+BcBSJwqrteX95
D30W/Z+vImIE5vxcGj3UV1ZwXbf/a+vIeTxD1CviMVzujUvoPvZzgTQ7E3uz5pz3oUq2iVKH0snk
7cicfEHJ8jTuXXIp43TtZDxgJnCwuLseM29fILRcE3LwxpYonG5JbpTy/K2yq3Wf1eVDOzi4M3z8
dlM41mg8+8d1pYz1xmjvNHZ0y736NNp1udeu+Om18VjbABB8ASC0KS5FNDC48iA0wVZnL8RCi6cQ
yWGTi3PBjOGkE4ZjwyKHnSzxgqzjay+qXVevw8V4+CJ9S6sDBweO0/yuQvF0sc376Cd84sYlKmeM
oHK2uPE6hLuTi6e0BPajo+lL3bv4WVv1U7eABDX6lpo7d0wHutsNwvzyJ24lQV7fA4VzdbTsiCC4
TK0gi/dLSJTZ8yOlXAuzo613vPXDdtKlH4egt6x5rU6OrJdNSGUel9FHas30szj14pGO09ki5lq5
E03SGs+Mnvx3op2wxgysvhwwmJ3Xp5Jf2xfpfHFX+4Egsvb5t17ecfLHgGRtWl+OjkmAfCNiJ92a
xde7gpBmhRXRNNlDkwcSSRQ5XWDzmSS5Ijtouz2PDRk0uXnUPp661nbRQvcJnddrQvUkLbOrc+yC
adsajsCKqnEYdyKa3/Jq+T4rjFJTZZJY1PnEo2WXDT76BSzDXMrdXHh1DJf1HCo6n+XsQXQ5r1HR
XaQUd3NZMIAZkdk5yHyWupE7Up5/FNN8kwzNfE8q03IbMh7puwUKFE4OcSU0lSVMRANKyVfbiuqO
3i5xEiYXLdSBjyHh4raINYnbysDITtRJz9k92cX+Jiy4mXMnpNnCtQZlkA7PrTmtPWHLxVV4tip1
yZgK4yt6L5QDxk1En4Ygi/u5HTCtILE7sP4N2Oa63Rp57lP7bJKCaULk/IQzTYceoEtZ1NgkwgGM
2FQsj00/2rdpxH8A4O4jM1oMMWP3XbV0+ZG6nVfrp0+vF/wz7rqyUFBlZ5Y4wc1vXYpKoDeJ2hII
uJWsvdPkQWtj/juXAxOca/r6ipWtcrxrsYqhNMswyo7MkRAYxFWNvj/nu494kzENkzRXM6vY5GQ6
YQ+qxTnz8OSYtN+5hv9MVuLTXWYxMdupf1RLBzqdzndrV/LgGXNuJW857VtrL1bIg6IcV/xYQNw7
5sXbri/c3TBU0zEzj1OfXbRmP4kIoNuZnaeVhOKIdWW110MbFM+mWnEIqsqJSwTFtKlE0foHZvun
voCFtchwPGakmcZWO+HcUg5WwQlw/GiwLGq3wcUzfVYBQkfEyLlqdjbF/2ZZg91YsNJmqV5LQmk2
gd/0Mfe86sxmj+fU8sDi5S3T10mbbQ8nuvftFDKi9ezUkHrDXCAjsInnq1RJblg1kcn6IxmibtP7
n/QKGeCF1kvHjrQtvRBDQlX4xN0nDG5szL307uOkwSbJBnPIi8A6hetXy579vZPX333+arJ1sWFE
7hxfJRF5DyoudDVT6BEffL2oS5EPjNbRuuveLojnxs6sEgDaHbE4pG3NjrPsJ0ujS3cxu2VuB4vD
IlYjsYfPiA5EW1Uo72vAjX790EfF2WTli2xOmUq/Vk5CB3sMiDZAphfWBMD3Ao131MaK8BMUj4He
5REGuaxf9HZwSwIZEVqo1nkHkIGikoVbReONFRFU3TTDj+G6UzS8nms6nIqZAYWYpyLmFuLtsqX9
WNp8xOE2mRt3YFinET+qaf0G91/lBVr+IgMLq7EcF9WYPSxaPFT9hIHHYiDeRTmp9rP4GkbdMWxa
94FEg26blxwggArgeCt5auWanynucUZ5ueFcyJ60bd0kdRjt/N57H/IluOf5sg+uiJEUbcnAK96t
qbb3+fS1HLT/2JZNGTuKyDjRuND20QkapkDxNFpvq1wCeNMkW7sjYB1PXJmPT8JXySFX9FtWUTxb
A1TwkAQlguGXfUg7kwAm9cJt9GcVhPpx1t7NkPRH7WXA5sZO7qSBoNf0K8upvMbkVqBomrpHNnkd
p8HOIH6nCSTmjxTT31XJEA6SbFq3fBu9R/IlDpWHaNAt3dOkAn3qG6CUpkUXEamZgDfscL1XPM9N
6W+DLsPRmhQEXJj0h3IwXYuxMocm+OaJehsqPdIlvKkMWlklJRlvDU7QNL+3vPre9UH8uab8dKPW
eaS/R1NR+PGyZHBZWBqdwcdqw0D0jOV9VSl+bEdmJ0wENybPSdv00juOylPPwK8dIPF6U/qubJKk
y8bBEUtINTq224p0sJsoCD8oV4DhmKKPOwgyZa+JB8eVyzZVPekJmLDkc/XM4m3Z37SVeFMQxim2
wZcnGf+3YO9EDqSYyD0Ws30ssn7d9u60HYpJxI4z+5s2485LluixbtvsRMcQxKFX7f2gruNC+DeF
STD79vRQVyh+Tmr9QKECs5372uwwT67IVEbInr8NSye2CE8yIg7LD7ux7qUdzTvFlFXhq137+qN2
l/E0NLAlyw7+AWGPPT6tvG53hdZgi20DiwAs+s5dsxyPFwzaYNb3RA+AnCIv7OB2YtyhWf2xGKA9
0xzBd1uC4ChpFfMiyy9eNRL0xqt0k5VNtAHgzzxqkcfGNB9S/CoHgI2VxiFVLqOzmwRJCMQHanq/
KAet/Ha1E87VYdi6M3EP0fVTlsarHoUBOO7ctJl0vnLi4eUfYSDn3RhPARN016eI4SoYDw0+WlPz
79Lp27XOdIaWT+io7waXlymv6u/92DzXVDNokGCilyagy9x16S49N235Xjs2nnJrQgtxSCGXz9t0
dY796J88mf8k3/PIZPuDDI/Z8tK9co5Lu7C9LSFhaaTaV2WKXY1deyM9cmygvqje4wyocJPRJt6p
lG3eKi5Qr68Btw3bHe7nNEiebAvOsIvibvHhkM2s4KWO1IPsCmIcWf+dXWOrxbg06DAiA2q+jxQR
s8aWMA56F++pnf4YHN+OHbSZadrd16UF1jZMbrinfcunytn5usXWO30de2PTWypPad/B22y4m/Ye
XNGRZ6qHCV6wz71ziKtufTMuJIcW2bQ9D7+Mu36PckW6BrdNb4IBOH0kVVEc5mIqdrM77DjG/J1x
podakLMkWhT9bXAfdUgqvUk998Y6otXawvVM4srDvSe6yHmjSnyRi0DRMTuX1vHTeLF83Fi7PCi/
VpHidlVDERBTfuvM8lBZgbkNdPLVu74SpbTv2EzxymVi3bReKqmLhofRVOlO9/5THaUhKhXIbZkE
38u9Q0rrAUdRGBsvjPs+rC9Wu3JPItiGi/bUZkc2WbFrCmd5siWtiiWzpnghRyXU0Skn/jpeXS85
40cTUQP2ArFdtTjDs5hRnmYC/1XpSUZrebRzcvG1KGbrvoHyaSqLW+Za3vg95q2CzaSiC7nNiQAw
1OtzWfF2qGMDxUeXY6y8cUFYETTPtq4PzdDu+weavnDMMpHuFnvYT/xvtlCsBWJ9mVz3+2yDD89b
PKL9pRtAgTqwO/RVV+Gxzdt6uKIWfSv/iUjOtcCkFx5lDfdBaVyCQ8F6SYtUWyyzq/PghiSddy9e
jtnxKhopdYZnGxl8vlymyv5GT+x6Q/tA3mI2xaszBo9Lwd1nrE9S0s4xQ8sN3hFPS6Zu4fggJu6R
7/jtum0AgLWejA4EjjIwL4oTCmPio7FFdNyrjFXbZ50MbxQlxUi4gaCUwt2M+3mekvPoROtlrOxz
HeXUaxEei9mDA68QbOQdLgpwGPvCaba0wl8mD1Nz6ewc4ghiB13Di66nS6I9VhXJxxjbV2dz/aRN
s6aniHd6lCqeDFjm0Ev4vAmJtn2y9xf5pDA11PnBqrOHkiSeTct0rRmsT9U4j42G01OEIYwEe02P
tW3HaG0MZ/RXhq3utjANIEBPfZnGWPq47N20TVDaBXh33Z9W4X23rBlYnZU4uBWceduIeUM60S2V
D97tLuqgoGePlZfd5FY27ohBJQmwfiuL5AtvBmknvvU1C8LvrvHiQsp3l2+24iamKkjqRZJ/8dPk
jjhFrCIZOTPNhv53c1S1Ox0IakvTN2rLpe++EfD2NWvbx2HwMSjCDgkHtzsXYTrEFEbZiTAdYjfX
1zJy36pC3nZtAEtAYqtxO6w0rnMO+s6+XZKgw+Vun2yLArgF2VFZ1MS1DZDalvdZFnD4lQImc5v1
h7Ur4CzWZIFeDX1cFKyzkIlE24ia3ohXbDWtt89WJMpmtF6S2j039gTJJ8W5a0n1q86SJRbN+rrI
CP99hY1FRk+tUx0WGzh5qNqbiuruzJm7d6WGU1WDu/FF6sc1lz6/wfs5wgYkjvSj0+IrWYX5rhrc
n2TF7CqHtcM+lzTuWxGpH4Hge+W8vluCjosv3lOajJQeCaWAKCBfz03LpxZ0QKPsUDnPMpAapIkP
Tjo/GVJyQBARvWccHk2QZjOw8hYe3spFp9LWSWXZ06KHj2y85ej2R4ynbpKkp7ZBUJWjgyvyHMJW
A2uvFwjvYFcL9U2I6uqE9mE3O4mg4BsMg5/+1Lj+UwcBkdNp57VHfJ7hjqqTL6+YjkF6SZRmKJeq
PRKqAAwRmruyzp7CgoZSKoPnhZny0c+YPixByS6pM3Kk2GSqpUDOW8zqzXVRS5MGjjSOVgzA6bpn
YgsvwuB96pYC66V0LColD+omUHOThYclRwilSCnfNMn4WPhyOsqiCEgNwhGv5MpZFKIRJi2IJJw6
YStKrj1zMT6441F5yornKlsvySkLXEQ4I/YyfYXEcDyqKJRbIceTHt2zoL3MvDj71snhZ9JzW3IT
695MLstUvfVzzy1O+y06K/6I3KSOvTIACNXtxNNKV/fQJhKLEV0NE3pEMTsZ/AbADUOEDi2cgmYz
l+axaMazanxz6IbmNC2Apb2l4apklyBxqn5btCwjQsTJ+c0dxMFr86u0+/msfD9OQ8qFRatgNyv3
q5szBV7x4ndlAnkJGWpgOGkID0eGVN66NgvFT0mC4w53HCwkXmYsAYjWQ3DGGLYPqik6OWa6LQzI
p8nZ5m0Op3wGpuQY6R+6TCNGnTepCOx9wsPZZEK+ZcVkHUSbO7GZBMjwz7AnbaGbXAXzxxFUG/lw
6isB+SFQZO1074JcsNhySY7CQPcUdm740rXk0yErRDzwnSgedoUMTGSSZ9VOa8CNY8DhhsKUXQUl
VSFO3bWHVA/Traoq+hlX155Hl2XqQwrU8abM8v3oiiddA/dkZwdN7dKXuJadUf8ZpTT7TJB8cxx1
GEupqXf9z1qjWZhq/lomxzKYp68l5GJQ1tfNbOagqgLyJPRsvgkQora0T4u/HNZZsA0kr2odbk0D
XGoMLsyyvnOnAQnUFq8ED12GquTpGB6ho95Cm8mk8rqb6RsDZcpfr24OSjS7toc3RdK45pLd4jJg
kwqiBh5wAGkqbL/TMzilA7Ab5uPQTzAcbhcRAUfpRbHruzDZOh5fSDKZfeYxIShNyH2PTXGR8CmS
hjY5mgcKvdage12R05TFF71WO6egEvZakk26a+1wtQWRkkiKkwi22bSeZ9/TJB/ByylWLfcdNQd+
70Nts2GpuRU75bZcfJMVqGUfVw7dv9IT1dFaHOL6uJGOiXVV0bP2C68HVgMkyoKlF9T2cxnZ6Zk0
hJrpqQEcbnHhm8f1dQrUr8F33+iPYD5BMS4nTGiRj/515PUZbUi8yKA4T6rPMh2xHtK4C0gR3k4d
eaV6oh0q1Y/GuD/ZUztaiTw01Dry3qJiLRcLFZ4nKXm6VzPh48MPnrA8osgC6bCCkalq70niBiyV
1qc6GQ+dAg1dJz/FAuS4L+HQehIUiDDhVsnhXC8hF52UW45F36J0ACv11YyupA/Snbq6Ha7Po3MN
c9KAeIXZPE12pw6R3b04IqvPlHopicDlrm+9azd9SLaLay5jVudQDGSBycKhBZGJe3++zWRAE6kk
qi5Pst1k4Dflg1h33sIFZlqCiKXGwhwmfWoE7cnpqnmFUFeI6GkmFK9bmicRBu1pzr72tVI3aa13
/tAd5FwlbBAgKlZ7OVeFeIuKN797Mde8u3J1HwN7oskChqbxmlM1zW8IfJBu90tzajoBnMo5ZVcp
fZL279SUOfpvECBD13/pemeTTYrbuhpu10R8x/Jak2ud79bBgkE55bhSNeCDLA16EDHNsQyIoNLq
SE+8ox4fvnRUY6036XPQjEAax3Ef1AUbnrTon3QSMfRbBNf8jN0uStMmbgM6f7mxTtUQUVRGyaG0
8GlKFz1DmOS3jGOKbaN4p8pA3g3t8Ob06lN6ZNL7jgDV3zngYUHbePOU3RCLzLei7kSlnxsAgCJC
35SvXxyvuY1kyeNPnPVubTQJO81MDM9k70MN7yWw551TJSvdOj9Ca4xiofHbH/WyqGMICyRICIxG
M4XNZGOPXRF7VofdqHMJ65u56ln0dWt7RDhzJZrUY7YvSaA+2KO58eXX2e2s7WKvaK95QPuyXu+H
+tqRjMSPgbtCVyHIW6sm3FQGRH87Xi9MHTLUMgJXW3Xju3WblAkHb8oYpSroClhwbYt2Bi2Y5BfR
F/fDCiGIxOJTTlHOgD8CKZS71oay9EkUtHq8rtyxu1B6V7VgiMRslJQzpssFBBqFWbN0xy/0siay
5LzlYFl2gBK++iEUv6qroe24jN8a2VJJVNhp/QL5sbjnVeSetNBeZ/3CRg0Pvp9XO1fb0Tb7vlTr
Z8MT2Hb2skD7olObXS3Drjef5Dodmml9CRpBO2gcTm5yFXST2RjLNEnjVeaUcNQFw4BZuLE+ZFKv
9AQx0kwmv9DG5I5UcwC3dh6LpWYa4dBvndvxKW2BRk92cxyLOdwtTQS8aMRik6iJVxb+XFHSTQym
FSCLP6itYOKOWlvf0rZoDoE1fReRTg+ZWsllY00tgdtBcnbJbvfDTwordmvXue3LXBzyaP5kTF09
Y16IU8VZpducI8Bla+oLT76CqllG7BVDOeAESeYd3dzwtNjtk+ngdvVlee4j/9kbiJgPWzoJo1ou
gUw/o6n/MsLaPWVSnFEGbuil4a+BxxQGtCWbNzfkXqySV/IXP7UQ35xl0luRJIQ+6MsyB+DW+Wvw
RaJ6cgdv3asQOQznHJbukNK7rWn8NZ6TbhKbRle6cIVr9/nIkNGkNWQhQlm90SXBCKjJLGeY05H5
qDuqBIm1zGfFTYTMJ1njvjhLwvu7VHfGRgYUAqSd3CefWuRK7SvG4WUFt6lUEZ3Z1Q4iI792Uk9l
d52hXzPuwkTCdQ/1z17YtzohiXUSzpesG87dat20NQ+olPDXQmRQ0Eo+y+Uu6AknsUvD0VeB2iJu
b5f67RsvEveB8md6LdhmiRuySjn4FLLD2A6vmpx96bXDdgwYWfTR4sd2734ZsKdRc7EjcVQPY3Jb
R/XPVecDCHD/c6EbkbT5tRnq3K6meGidvt07ShzqFQ+tndN07B3afUPj3bTzvLf6NLpxxzqK7Y6P
Xs9v49AxQBxUupUGfVjFqwJ6U++tMdj1y/BZiva1StpjARyWyMD07Nxb8jRHn0HX8vcgKt0QiWvy
Zp9M9lNi3HeTsDO3fAd0G88L69bjeeWLQ9JRbWEOn5w7a/4WBGDMfftqS4iSGFhTVHp88vmjZlBs
92QwRQLCmBkOmb38cJeBepjefRu6r4P07mSy+mcGGaeEtwEaFULHIj/OQZ7ihqnABlyvqv3Kl+wP
bBiVvi/U9Ct02KQaYes4mYYnz9mVguQAbOFvQ8/77SOMIZH3RYUAzhf+3Nb2EOIggaUwhZRMQU6E
08quWM1FEbO3ADXTE9ylCthPpMlR8Gl1huo+8juPqOYOfIQ97W23BETqaTfu8vC59XsaLRFhAgGs
zNwuccYnXbQZVWDFExp+axnkzcR51hJzzI24Jg0N8mpykFp907YgqiAbuP8VI2y7jPBznVTP3eys
sUu7aztR69lzkWx9r311igCrj19xBDQQsDqBoaj4LvuIS1HLZiMW9Bcl8d2Uigtuwqo7dfDNXZRP
rE+fXGkCbHdE4VISqf6hlrreDQ50yd6v3ui4ugcZpDRHvQAEJwU4/KHPkp7xUdM03kwUaBvZAnMc
GLIIs5EZLfG8YekNYryHIxHES0DzskL0TNlA3sxYy4+AK13sVj0HbsR1hc2toxkyvnsTe/4YCC+2
RP7pr0wPvHaaNpqELnpBXBX7kAOZ4nhNmZYyljv5g7y0FXOqcsj4KNO4HVPTXVxkNIwbi5RZdajI
FwLoB1vmzEP/sejyhJK7IQ2XUsiQfpDm6cZzhp1XAl5pVprFw4T0oqwfmEYDjK88pk/a/TW5kgCF
suPf8o+yiU5mnnr4vnSt8njRlLOGmnYjz9WEY3wZJ/61CUcd9YPnigAKhWaAA8q+K8Q5TXp6F4uK
lzI/g6hh8OsU92wHcYFlbAsSueK7Y1VqpAGBQYjhNkccNdJLo0PvCSy14CroNtMkIPfKNeI9pSyp
wvDViOQ+rBPCwPFiV41udsgguVHJyN51c+pvy9YwL4pQOzTBcKM4bjPRNkfqyktWu3c0E5dNxA1/
y3e6+m0eZ4v5MTNNrulhTcunPbCL9JLCYZ5BuNWUtj2sbGbZt7JM4Z1ZOBa7tXtvVvOa5M4l7LNf
eSTfgmWhFycBlkTddOoanKyiq+Nptgk/Wr3nKSHlPFBwoL0sgNSpTtYoIqIBWEImOCHcvp1dWGfS
t868dNl2GPNrskcJ5DPXb7SgH8F7wH+lFWRNrwlohjhhM8ZRiI6wm7knkM+9ow0aHUI9MSVsfvge
xLra5lUPgpscdQ+Np+VgwuF55OJZl5zi61hEOxofXz+sUODcnN1DWFREmrQwuBYrf8ma5HHxu2tw
D/fKpB43Pj4O1EcGtZ4rHxndgf5UIXVTPc/8RNaZUuu7t1SUSk34Y6wpxj1YXfMYfXbjEHu2fut1
Arg0c99bdpGdHNiTki65767masro1H7E5B7GI4V4bjeUh+ORe3GalW+Jrtpz2Pzqqf23a/dikSp+
8vL6izUSJZ2F3g20pBc7Eu/I5M7tCNe099iYa02DfZx9rp/V/Lg0+lb2ln8s8L7FkDVuyegGd/wy
ltxOmPGinS8wK/B1bhva6YX7SJOL1KcUe/CSQl3GtYubdlG0bNZNEZqfwzIhZcijJ5nTNXPK6kSI
NAjJasB2xxs+ieo5l/3PME1JHIQv3QdwoGuaDlpb3b4qWG4N7V70bsdI+/0hnT2fhmTOEQ1pOVrX
x2ABoM1KJT9u+vAKWe0s0Vzs0sZXVnA/bZb8a1MMj2MCOlnzrPYiIc+6CXE7Lb9LmzR2GozZmh5r
4PRkpcge0cDSP9vWU4cV3av746DrL1B5Y6oOcibm5LKgnN5GPd9fmHH36Bu6OteZ1MbYQXRqq/E1
YCZAq6gChVTD5c0pB2Yki5s8HE/4YLKXxrIOVrUgg6wfE83Iyba7D7+lkdjUCNQ8r8evjN24buxl
M8n1h1SfI6OOY8GYM62AfJv2OffHXZsj86goBBIqAGE/9UlwzOn1ctPwufbNjAtD62akzPMWTg0j
ss+illDVG7wpKE5oDhKlvurHdqYC8oNbr64e0MGh6iHM1O2XDTXAQRmCaxQ8AzP4x9ViVrJw4aqT
7D1vNRUjfavILem/BUG9K51T3QXfjE191tvrh0dMZtL/CCM6VS2MoFgXyw3ymDmm6gQom9PPLsXy
Je0Xa18wOOzG6MYkQ8tJjebVFdVdMYM1TpvnXDPPj2g6bIakuPVolxAeSAqpm10j0h0ydpja5k6L
GKo/5A4frRlHKKUFyh5+X1unF3dMD4VLf83T3euY+f1OCY4zbOYrB4QX4IpMx+Cs28/MXeLmf7g6
j93WlShdPxEB5jC1smQFW457Qtg7MOcKJJ/+fvTBRTd6Iki29zm2KFat+iMTFtyF98ZUmFI8Q2EA
ASCHUZYADC1RBAUikqLAe+nF5MFarDTrTCmUHENPo5znbpu4f/Ld0XwAkd4amDx5k69D0wPNSlC7
ofmaRE6tTsk6Vubpq/SVcWQPpjoJc4wFkKZAvvuhcs6TwX3mgYy0ZYiuP3yxs99DYT1buhEsLZQk
uTbwZzM6O9jjv2m61NP5+kPUXGvF3j5wntz6df71XFUho1rgPLeTsfJjpwcZGz6UKV9nnSODeENf
2lQRhwiF38bYmnOZbZqhrqn64zgs40c7BjNzYI/60N2XEalNrWOssm4IHtJw8jdZZHLilL8q+jpQ
szCgdEJ8Jxo5ErIwPq5/AgUk1AsyNGeOO9mQP/qpPjKIm+xfwtukZfZW5OZXElHA6hnWX11QwOBp
m36CMPknjHbG+4Igzo1qFjG203yaYhrwmo/Jyv+axOL3gXDxYNZoFMv+H1iPr8rnzsyPxcj854bs
4yTNbZsQkcIcUT9gwX4+mLL+lEH95Fpq66s828gO+qAgZaT23HijrNc5DIlHdUg5b8slXALUK6HK
ENEWtxgndbuisdvq7b9mPImPYl7502aIMXkmhnvPJtYfwqbWypNvMi8/uoLxAd7gpS1mAw0SCukR
Gxx4DIgt40XqB8nOyz+dYCq3oV/8CkYkJRmIHhjDmxm2kD4s3liIWTar3lgNeU0JhWcRV1ADKzQw
8QxbdGe1drnvney3V9/+Nqg3Zd51a+EhhZNO/q6ccrrJDWLm8RQLayTMLMjXKure+5kmJ+BtKqX8
Cj0hQgK7chb5kbNuOUYtt8i/Nms/rALT1JzLW6JA6YNi3hWduo+EbK1Hh55RdETkTxgD13F4Msd2
O1XLAmYUxD408m8ckWHqI+g5DKFDjPDAComUbG1P02c0myezDB5DfpnzSAIMHbPBJ83mVOK2FMeG
FIqNf8LG9U6ojL672SWeJWq6tTk7l6Rywo1WAZXwA3M9aS/P9tQz/U2/ybJzwNS5cApQcgwdZmsl
tgEz/GpMO9qAW0oRGz8Sq1EaRHyb47eVxgvjMX1p0/dXM/LKFbDaln1zWuU28xV2l42RD+o2qafG
7MXGiYP4ARfGb0t0b2b5nfnjsHJ8JVnxJiQMmsIBC16qatDY5UgGGppOM0ls78LgAcRlJyuIyx2O
HGTYnbObPC5q7jX1QqD7m8ihizqyvw1LFMfBDOdb7dfmTTnpU2NZb6EZpo9Tqev76M0vsvJKKDCT
ji1TH6uhNw5WhDeBrMyrRS07SDAKnSSH5qmq4dj1ILZj7Fxlqu+FSa5aTaYpgQRPTUlPsUeTiDMX
MF24nWIv7S5zQaC5zf6tvOgzjP0Uw1+LLI9DzRaf+sHsuxRk3NlWnScPNvgTuC7KYg87+xh6EmaK
qJnEpOdh1JV/HV2H0mDryTLARt1kSiDau+Gt4cJiOxwe53y6oFcunoZmiWbxTia08imNBrIBzZz5
dX43OiAzM50SLjkSrdgHl43H+W/AWD7mxj1taHURKfM6HbhemDlH08sR9QTBuZ61sWoyJBiF5z2X
I+nhDWLnSYLmqynpD3MwULOZzUTnUHPO5k14RuiO1zGYfpXSOo82hkWZz++DjrrHECp/RejAQWT2
dx/M67aP7b0fGqemA2F1cpqisDB9eSY2uQBh26rTybMEFO4NveGDjxywfuzmJluxgKYnt/itFAt8
F5RXolBd1uDcJDZhEuvFUW/fUH7GGwDCw+wU6YrKBEbioxVm4ui1VAJAO1+xGiyYKyEmuQfG6fEX
5qykOr5aRo4OvAuJysCx3sylPNejOKP0Ru/iVgS0RARzTw2Ce9K6R3c/FOpshnVxlTOV2Tp4EnIJ
Di+c4mj2/dYS87U3emrBporCQBB55sr4WLUEwMcZvHrbbRxgLwAFWs1QO0b3PP41ToU4Vvuq7w9m
lrx0Inp22JIeGhGBr0J79FT8dnOCWmDybrVTnVpbHCz0V1M+EatOZHU8TDs8ed0hMsDNROG9V4D/
DwU5CEdhlMW+I81gJIVPV6HcVG3mvFo2weY6qNN/Rbt1ffkBbEnPCJaEkx4Z1ZQmcj/KkrWZY5y0
0Z08uBUNGrXobj19MnvLIHA5QE2a6Q5dCqPVunI58aVgtK3hJfBlCJMjL/49zvNRTpQUN+lYcFuk
/l5Ou4B39m/YW89h7xLiMg/PFqTvs3QEqY5kpx5/Xjrs8auxQiruxY1xshMTsXeTcKkL3KFtFZs3
N/CHc2umOz201k0uD/993QlubSCnU++E2HJc5UE6t+TgN/k+mYkUr7oxvXtdlN4jYeA59W26u4PA
2zNBpRbhpxU9lQ1HHyudqIdfXgajSZY1OZYrFiDD5labWFWj4sy67Vx+HkQAWBS6xNAHEEGPrXyt
dczYm6TDdcyyEa2g0z6jQW9d4nOcMUxORhzOb1jRaGeo48vPqxLxnoqr5EkLcyUWW0wR6ysbuHvJ
wEpeiMkjK9KX/u7nm5mb1IfcO9u1GzHU9t5d+HNzJwgGHte7Jy1bc9UVlyLP1jW+0mfHia1nsy1P
buI1F9NKy0M8NOMqrQZ3V6PPQKzqjbf+XvWwoTqbHlIRMFlPaf0JDP6idBesZRtHW2nAW8K2piub
5f/Avg+8/eNyR65GfbpHIk3dteNpWDjNn4dCT7CbXesd8oHSysWRaWq3p6meh5+XPw+VdM9mMEN5
mRJsMKdwrvKiYyTwMj/8mMe6zoCGDuLfrZ76J/vT973iScZR/0QOb7TLNbYv+3OyaccUQKno+T/G
1qXFJe/kUadF9pGZTI6hUOg0hvQ2MTlu+LuHre/p8uQ58IVO2n7r2i0uHc6O18Hqv+XyKpjmaD36
kVq5s+bUHKRvFbzCSTVhjJw89J/Qay/f+XnohsE9laV8R537x0TF9jJJQBor9J23rszqtYD6u5Wt
XvLizNc4mcuVCpHb4S5qti6gwAJavDVhgsYMEx1xRKqbqMPQ8xxdawCFK+iBe3WvgdVEV8xyYsMh
iLCqznROuLuck5/2zmn05Z8wdYCQPYCLwO5esiltLlbQ0xgrcxqMZHSq+oMYCCASU5puCR8hXGl5
GIrmWI8tGLVZCmK8Y1w9IU3xsaDALTfcT4o5cAJOvzAJGtsaL+t/Xy6Y7wIUY55hPvVWad+yCTAq
GkmrUyii13PEPYU+S6yczuUDgxFjZQA6voYNOWhGQeRrW6SIF+i0YSsmgJyg8a6uio8opjIyJ/q8
6cq3vK37g8I482zM2QmToAbYNiBUgrE9lL7edpGXPxtBHGxT6YxQhC3TIyQpewJSGjShelWkw7vl
1dE/cNpeY2DSZsUWYAXqtIwFBJhUMzCRr69F5/8FrKDk2x3Ih7VI7v+505i3vDvgSela8h7k9H80
7bhlfrZOBnKgjtA3nv48OIWLGX2iGjzMi2g3xu9GGtp3Tvnpqz2G2LzN+Er0VL2thFabkvI8Mlp7
5+DW1zTVf9zOTijKGOWGVNPq2DbiN306+a4YmA6JGXDo4JAvVeTLxaPCKB+IpaWqmY6u9vJHexS7
KnBvAzsqIb4+FeZ2MuxdqeUdZSC1mfa2dKPk/PNQTHX637O6oRLFxHbgD9QDBEWXfePNQlfK2vpc
Obl1VGIcGM6d5FaCIMKOf2n0M3/MqGYpBda5+8gSd75lqh2O2Hz/sw7bQVgdE1xjD71Zutsa8/eG
lrdL0ivvGbdnckPB/3dEvHLRqYg2SZRuDQR8p2BghTYj5XOeCOgFiKqdMXF+y0aF4rUx6U1aFge9
rAqz5iJCvW8tFDmeCcCOO6N/CryeFtwxGugPAPGp8/7Nrj1ETBEDfdNkS4tImm27tNM7w1fZR5CF
n15Jo4s32Bzf2ol2r6odTs7yLO0yEiOt4pZw3Ierbj+DIBU75PbuNgrQHg4TKSJFCI8ohTbRKzrV
88+DE7jvBurY088rfETczmTd5yx9//0ALoZ5Fxq/h9iBSWXXvhjtTotguLpxOVz9zAj3ceH+bTv6
J6rmd9WmEto6y15FOi4ZCOq5N5LxweafnAws+Ouwz0emA4Ah3ZrOt+nCKASl9cdLENDXWYGIvXPH
m1u080VNMDNmtGQ4Tf06Kke16XL3X2lHhMsrCMUVwWnDKhYlk27Q+yu8YOm5b+ni0JB224H9HSzX
ubSmMs/18mAXYFWEBfLU1XW6xaLn/PcyqiQ1XUrQCL9kpKi5TaG0a/pMvMV0FbQkNVk5Gpwu3hkO
p9u6p2T+J7VjxIlxtxFCP4ROBP22mJLVZGennx9RMigfMx+VCh+Hhm6KsXlvQnv4bsLmpaHXDhLg
7DsyvTtuZ+2dgPigKIipzUFotJk9UJ2fVQ7NBHqKfktwnyra9NkWdbknMNAnAjxa4hocchyHm07L
6QRQrslLGvTw+N9TPdLRZo0OnsgU/ZksrLcqmKjkSodxbTXM5FZsLT31aIrb0rPeSiNkpWXdLBxG
rNosdtEQPENMUPhbwx3WFXDpEAVwRSXUceblG+Y9/z4B01xQ/52juG93rNfuKrELefPG/KhNdgQl
9L5UXrMpGiPdOOanmffyQmO1N1x89px12PbfubCNnTEP9BaFoXxMNZ45zzPJDeeIE0TjmxN19b4o
MVhbdvmKIMTQxi03JkIO62kGipWo/Thwbpwam3bE7XeT0iJl2wPfFTDYUyCRyAxpd6yg9EkwF8dG
23/J4YXS9R3zhBreJHIbvYTlVhdljNQlzkwmRd4f7BG9HQGQ1q5JZPb482Ab9Uml2bjLWWIgd+Jh
O6n8wyqpNK7RwoHegvszP1rkbAOsm3CVRuqS7W3NK5amvz3Omt2ss2vuFWwgnnednQ722SatXJnh
w1CW8aY3UafbJJI8TSGdQ6Y+M6+OO8fXmxxt8rkIXC4d65yDOldLK3/tC7HXyOI/y8SjD8sM0OFB
8wYjWkSdiXiDBbw94xEwD83YevtwbodLp5ZU5HIqXlK9QGml5V1qic7WMMb3Gmjku3bt/54sXzEa
QNAswaqBsY8qWTSAe9Rd0Qv59c8S+xlidbSSYtYl4Sg48wIV0ghT2fZr5PM3dEV8RyS/nTgUtO1H
S8jgaeA0vfLbdvoYXfOgsIumqJCoyKpDfe7z4F0mQAOcAkZaFNtxN2e9JPm1ICjCWm5iUXr30Rq9
u2sdXY/UzGKgFQzbGCfI4O74WQVgAxdRWV17w6b3OeRgn5lKXoRvi2sr8MHxKbz/POBWedKF4Z7I
awrRFyYIsv/P8PgzQf58DclkgODgb6doZsHNiRsxK6rfhQr3fpEVW9FrsXXIhtW+l72li7I4sniX
2UTix0xYgbNNbUIn/OUAoFguLoUpvm2LAo1oiSz4eYgnePYpGleOcvR1nHp/m7scgqKp824GCTyb
qLFPlhWkp34K6Gb3c7qUwPXglyqxn5YlyzJqeWb98zAwHFNTPGqpOIfAo13SJLXOERqdmNyYX/k8
kDHHZaF9iA6VcqjpbkOA/quzrINfFtFrNeTzoZbZd+01ZztnFzaVsq52aEBepwAYuZgueGCj3TTO
0F+1TTO6L6dVHGbsgEGXHH4my9ZIx2tO6AE3m+Z/LMEAffTxN0IexCXUA53PFpNghezoIEygVltO
goMQJp+pbxnBljCkgs+fslJ3XxkoZ4fGbM6i75qz19Ho5HbT8eeVVchjZJbFeeruQDTBLZd2/GQE
xn1EvG1nUQAHMEMkerl164mb3ESF9Nfd8vLna5Fiy9BqMSVPS95W2XbWSeaCpxxXvlp7qncuhNbj
z0Pj+0vFXIesgk7EQVyNtGO4Q41xmqSwUD3R9CmicDxFLQRsR3bWOiRe7oBmiM9+G4+EBMqpfuft
gQ9vpl9ZnnrcpWV9iJWGDPUhk7W/uMP8xkMEK4KX3CfiGETvFwcf4qdDBbZSIhUi+Cs5Z2axFDSK
ND0HJJBVg84+6x53hWnViDXNaicsHe572x/urUkBHzZXe+21CISMJqwes9Y9jnju4CTDRzH7RfAA
PJhus2HETENY63UeTjHOyTenw9pdqunX4GDuSlp/OqTe6D75bfSaYVsleWCOMDNL//JeRXSJx5YH
8Th7vj6DGV8mkWFXl76mwD0O/qJIpEvcSewThrYPhEhINkpFyaOqOK4qch69YabEzI27wyCxivdh
iZPVcmx/W3mXSCbzX7ek7Kock+zCu0LdedCZeyywtzpwk7PVxfV2jq1606DL2KZ+GZw6HCZANdEM
+s+b7wjY+mhy5LWAkboGKn92tZRfTRtfrKlof3mWYiMn2v15dEsiR8ppeqxjoIk49OxdQvIqR9zW
3CXklmwbHcnrzzPSedQ1jeYXbGj62HTAnYFPgVG/rHvDbNP12H/EWeFeOiDAveerf0nOqx8s4Ofr
Spv0GqZ04cIad3ByyJnMBl6azxBJH6h86gGj3v//lqFVtDGJTMHZHthUJPqrn2QUY1lhfp45maN2
JDG8DW0ynf7nYVbt/345FB6HSEl6z38/kqGOaqOOtNwFq/j51X5+U3+hSdIUsc3PN2TGMGhZU37S
XXzqmln9shzWqQKDFWRPke0Sf05PcS+mR+n3UPy4eVBATU9zGY9PFY1UZKin11ioNlvNX00nuqfE
5vuj4/FWGuScLj/oLem6A46krRfYxTEkhG7lpLcOov6xWR6yOkAU9z+vKxSAkV9eDczwXxbpoHg/
+uFJRKCboxpalLkosOZ0puy0/mNa7kuaYb9VbKPbzNYHQv0/0clg1nfRpoSmSY29izXeybd8nFml
I49uEzvLtoAHB8N37jm/ZZI8STtVL4Mx/sqgKEQfoxLstgkb2jnwog/odmOXjhvRBu458vNkR6hR
uHLJqYWuXrVuYeyrcrReJlvhe4NA7ioXZdxY+lvdNo+cb5ZRLOdYVtTzwdK886Hb/NL1SG4U5459
IgSCcr+3aIYT301c6uc6l94Kb8vBtMtws6oMBNUod+hRgwE4mQ3TYhQihjazOX50yBV7jMae43ZV
kPzHK4RUewy3b3GA1IT8EG+tMwZXrdtj0Se3dsAq3lqpsbbB/dJOUuuKsa6i+1B2iCrNkRSGPkiH
jduG186fSbtpaK8J5vfQgw70HPjBvD8Cs/1zTAhtt6R3wxPJW1uVFmv+uJ6EREMZiGLtJGMH8d+P
HCkoCnTHCANOQJI0slUBHrfC+GqvSrQ4/ZbpBil6irfcgNDOy2OZUjcjFjNXWjc3aVWndAClJDt3
2LR2t6+T4juQw41uGmHkEWHl3XuGQ/jJHKqziBTFyV2wUj6YFVsYfgijOXSADwQJoFWS8UM/4dhH
lq5QbZn6VS4UijsgA7KZo9ZDSf9LPntH2NP5IUEguBzWV2Y36RcOjreEZL0FPQNRN/XdbeBReivD
zGNEptiPTB/J+OjlqJiwoIanbGbH8gygtL4Um7l3kffJ0jkX2XvfVG/dHIJLmKjTOtPbDBl5tn6S
PHcdxC4Z2gucdAKHvsoYv0BjhfoYVmznuGRId6TLnaV7+XQ6hFgLtY59Ue05xZibrrH+dt7O95CS
jYNwHpuqPswdLZYteVfU2bS3oUISbSTiHA/972bIvgzsjSuZ6HpPEr/LATwJESzTsD70/veYZ5gV
VN9v1KR7/Gc5KeDZFgXw0l1T/U7m6CTbDEU/ukjUkDG2hhRZQEUXqTPbIdHx/3w1/WWDBzKwvb/t
V1eFHyMoGV4osPd+8s+lqbN1ESOjwvzKbuTOmLW6nCOxz29pfiYJ6Rk4BW5UpaGA0NUvoj8nFJ56
M1ozQ37SjysERfEBwcrG6OSfTprtE+Qp/8FpOqH8WDEmhZgBCLPtunk4Lp+g2siPRtcHB1mi3qwp
/em5/VHbJh5xC3qq1ENDMRsyMugSqyNJs7AmNOOIQhan8muo7aexMOvdlHWfqp7ylWMROuKKWK7R
6DbrWG5rOwwvZCfCPUofT5cdbe3W/B0JIA2oYc5Xmk5Lq1B7rPfVdk6KjeytS8qF3BhVmq9CQkVw
W5CnIL3hq+iII0TGjuZlfu/tZkcwONDJm6q9co/OMEJk1LqbSNZ3T3vDocqTS6E6ElVUO64HF4o8
KKACwVPXbemyLqq7Zcf0CGh/3cTjhyvkKVLVTvfNQQ0V27+oLDQgigLnHGNqjIYgj1B/maEmFBjJ
8lNycEVa7TKDvqVOjTNhaem/GLvUEckUpcwDhuFQ1xuVms6hMJF3cGjbANA520TTrCUFtt7SeUnH
2YAf9bd206OgSW258UeF+dXkkJ9529aNzkoZO3+kTN4UOgMYim9da8WL68dD9gZjwmn1MoUvRsxU
fCdpA8d6RJN8Er1NWlYPSY3XK9T+yo8owTE5ng3RyfVdsU8GDMANHDh3Npt4ZpDAHVHoWibz0UrS
Q6mRFlgWuRNjwPgx9rVJYECKQmlC4e1RexPG+gvRDN03ofvUOjTe6oSyd1fgQrDh7HCV0OQuwmvZ
G9mmrAZOrtgCJPKraaQHmQUt35c2FZ6Q4fmi8kIAiG85RzbAMsaKwXTpZ0TWVnwgAs4k3CQT/oEp
ESchvPNEiOvZprQ2n6xNYss3FTnggQZ/rdsSE9E1l7jQ7toKPHoka7sm3ynD8bhA+qqBGyoHB6e3
hsn1S8EJGeJuxXKBx4N5Am0lXjmJQslPimOq2u4R8u5DTOo01bGxNUT7FcLFdDVr3bInrgsgbgO3
KTx2nyDxI13a+ayK/KlI8aHJOaQPev4Wrg+B04YNbaryO9Yor6upPsGa7yY93J0wO7oG1SjKc7vt
JI44TVGUTiDPZIREp6iXL0UVfDQTtca2emmHLkXq4qEkKgNoItE+hfNsb2YDNkpV7b8yLjd5bsSb
wlI2C926Mybchj1GCyChfVWTOABZzEw3LeQIx5wmC65CBwr3ZGduw2LRUeQ+oQ62Zd085LHUxM3r
OdOQpvm4DTwbF4Ob76LGwgfLsszh3mBXwulJ0VY11N3G7uLyZGV/JgcljoGjQ9VLsU1gw8Bj+2hm
k1f+rWLlXWfack4RKcZIRDD148ukznNCCMfAXEeccXpErZWAUnVR1CPP751N6yfvZYqGNglfM4Op
dAQ74zaJxwMN1CCrZMuPsKVNSgFByTiZRziD3cL5m3ngTpc2HWMKixl1/ZWZpoi/Sb1l+3seup4T
bYZnovI2hIchAiOr1QSQgQhAb56FHZXdVSo3mdUdikYn3Is0VYclET6Gfm+8rn8f7PqllO49lQZ0
tiLgtzYcPKPUt1bWzE42nWSNgtnL4dDDSZxrt2rPzKMePsZoOBjYqQxsi2h1F7L029E5IwcJOwR3
yJiRv/luzbl96iwMeiJXZH4ktDPoGiCzrKuNWs7HTizIV/DDjbDQx3v2+B1l1nMhxEV5g3VInPFX
T9axLCJnH6TWL/9uE4t2C8YI1YNPlhFnUnYe62lGbr4OOu/JKOyHsZo9aFkiKrJHu52LY0eRHNKF
bOMAna3K2Fsc9dgrU2neyGbZt1/C740rmzHuS48sgHR+gNHjWND2/g7VOcq3G5Gu9hrZMitF/NYK
fZq6wD2SE02LnTX85lb6o4qPIhT9pjQIOE40AQpkXl9KRJxY5VZ5rCQ3w4AD2AbsrRp6nb1iM0dk
5ltom9duKE3uwpF2EcBQraN/dm28VwPe/94dptXoxkvsE3SQ8oBo8TpGa2lL7DTD8JjJTK57XyrM
cuqfYjU4lWiZWkcRIGDCvusEPbtBP/cknWMj7N1cm3ftsUz5cRwuYUDBJsMUj5+fec0Je7w31sop
kJWhzHZ2BsK8yB9RJJMwhiKt3jZF7Z5aN/+yDLZPYnvmiSOKa34Im5iL3L3GefqGIzrfeks4j+kO
63Qo9iz9CMl8SCEXs5rhYfSati5NmQv+cgTEtDAG6pVbJv02myh9SIz0OEXsqwJjxIrD7+92DpFe
9DDMWWh/IRe0HlQtr+aUBhiwyDr0SQAv9SbM4SINc+lBVs+65M70K5oXmY5Csguy6DXyVuxULcMx
osD0S5UeUuZcvem43NdVMx7KRv0KB7HqSfNNoHRWHK86fhE053HlHpD+UI09Eo6HTPyzlZ9EWi7G
Sf7mYI5BRJR9qgfyiXq7RZiGuJPYtJl1uHF2lZrjg8rmO/oXRHdZ9JGHxj9Rz802z0LiZ0i9jnME
H20efk5+wZGrevbjdFHRZpi/ivLQO+VVRcM/wN3XlNUTM2Icb7tT3zbGY+cTPVG2n4Rl75U37yMV
kd/hSaozWiYPc3xW7Sy2Q9XQel9NmB6zHVnS1hYLAE3a5A09FOiBgtT/ylAZrss4BfhQr3ImnrRN
nB5NAtiGTFLvcUbEmrQ9Fpi+JON4ar5KBwMnpYbvmgyUNiVB+3VGll9PCBMn4xhS69uF1s4NGhuf
SPM+BdZTh2dEoa08ibn4IHvP4uQBkRlNc/9gdx6X0mrwyOGdA6Wf1zYdUdw2g48oOSy4Rml4HlR9
7QwfK4vfvjLDbGNDwLwFIbctV25Tj68kZ+klr+8LnYD97GbqOzFw8JoBMsrMYQFnhTyUyu8JTIiH
tbnMxLbXOk9BHX6GQ4UycbhmlQC+r0S8a4wADqM0f/njHxNcObf899zC/upE4XfftGtid3+yrV50
R+EO98ZLaGlxwG0IeaCxhM3+cisMm0FxRDUq5xCa050AhQfCbm8xe+0qX1SHWjirzE/uHg5i5FwE
CVoFImpOKq1Aokilar7Wjva2DUNzGZB64iboXHvV7yS1qjha8DsgPcVTmOMkERiXVEJxqBLBP2sO
j5Ms77K1sbIM3kWiLrBAFbFAJ8TEEfJN8I7/6J94v7YStukhZ5MjAoPToeEx40cofe1GYp1v3K2y
OMTIoqF+x2s3eMnvRojDDnsZ7DuKvh5slsnNJJ/AQsJkO6SWNBkSLLBDP1d6HVZI/jH8VhGpI0aM
lVWPJ6wra67+ZxaRPzPK/MuQ3S5OSBcMMKRBLLxCCm4CuihRcKGgbudvTriUEMUz/74vjz5Ar1wn
XBDqkB5MA/etl31pge+kyI7pQHldx3klMAZEqWXxm4Sf8KElca7t0kskHrm5d4FsPm2JcwsW9UYH
5ldUWpwVBWpZOW/nHpE7XMV3NXbHhOLwwZXUZQ3qTAoGM7Ld3WfD3bhGg3bcUu8JbpSHKY//ZfO4
L1LWptDmw4LPmHTxhyBo33XknmObgT21XBbK8VEqN9m6eljW5t9Bmm1US2/43eyBimy7ZqhHVD4W
z62OHksnPs6KsE5PNi+DF7xVA2KfeWR0XX7rrhSvPoEIFXBS9ht43EeaZJP6ZDRv7cixpnNfDSnw
HDbAJbapd1akKFOd1Y7oECijRDQIYB7ECP8R2vVzOk16zf5wJDl807mHiDkp4equTUQM+0nMb1bV
11uTfRLvnlM9TfB13PmbtlPVw7QsICTD5IwK7oPTUwdXo0jYtjjrybQjg80ssdbV3quR4vwEQnuI
BB0tHSv2oyTW0qnJNQxMprSpA5msFk9YibXz7BpCUOWCZVwkLcBz0N7GCC1q18mvNjXeQQW6bdyM
Jpyr88cPXlDsEzgguUoYL6zNslrUZI8RHZ70K4l3brFR1ah0U3fYA6de0RP9WfQ2CYkS29rxiMYz
kDgGKtkwb9iIJzAy9qP/Nkv5gr6DwLSgpi6INt00viYd+1FgfjvpvyAZ8rXsAc/TKr0U0MCEkHzA
XutVlV+0LR/JsXh1TIMmq9Ff2QG3E4ajBZ+Jfhs9Js68x+/W4y4mt9aGoAxJn4OTCyyfj72VPTl4
gMAW9C6czG/XFy8jbgcah4wczNhwm+c0ITulSFNUuzUJG2ZffYfGEO117VFz4FnfRgY1U0Azr72J
vzTS7h9gmPYhdnARxXlP1R4HxwCeho9SxNvQaPYbJtDaeE5rNkE0Os3G4TjwYFkzUd4ZZkS1qoSR
oRGOP2wTh0LSY5hpA28TI7e+Mjcey1qdVefujYrWizI6hAHYeas/q9682sgk18glL8RZ3Bw5rUGW
XtwIZ1xGjgjH5XrTegqro///GDuz5ciRM0u/iqzuoXYsDsDbWrqIAGKP4JokM29gTJKJfd/x9PMh
peluSWaaMZOqLJNkVJAEHP9yznc0akMdDqDh5px9oEO2rc2S0i6QanWmsfs0YDH6rgkVps5QLvcz
GW+UmcaC/MTRm1tsgxRzwv4wZ1Tv1JAzXuZKbXWyquKGbSWzaXtCyUjx+LyExSdGFYajyYD5LNMp
cNjvdwC6LFhfFGPZl1zku551zzR1sBjGxINbegmaFoOxhpPHpvnDq9tACOGq1xjTbvKc20yAW5oJ
Y7tlNEUl+wsAa5Vu8tN3NGZmzh53nsLbcZ8J7ddSPKYQLPejhbjYHWPmqR1dXqUlDwkSgtntGBLY
A0FLs+W1hXnvVMUHy4LKk0P0FCJfDAGTcwjFfrdE4Ua5oXls4awkrfPa9OmPCv3ezELTyx3jqs8s
m3tUNuM1xrI7joCE4CspvylB37jIlMSEHjjGjg1iDiLkXAVUPNFzq6S1FQU3Yjk4VDP2o2HIyG96
KA2RG7/EQZGeu1JWOxXDBxWjwzSxvotVQF5imM9+unBBZsR5jAGOjhkASVFrH2xAK17+oEXyUKgu
utYy51cS8DyOg9GDpsfGZs621hj408I9R8FwXFTIPklz2Rmm/avIy/CCmgqEFdULpEF95f3IybA2
NavyxtHubZQHJ2TWK5qy5RTvY7U11UvMRMoHZ1JsypXXU6vvUYPslsaBUfYkv1DxL2RUDjTrttqh
MCK0UlQ7rararb0w7FwUxvKBbRLACZ1PbdS7RSCkGZf3sNdrzOIopoHbQrTEvudzxsPLQXSaBXkM
B41nPT6sg6EPhxoX0jZ1AkzW4rK4xmMBNGET2mofoangbTsjmiJzWOMIiKhEiohHMNoi9uHos13r
KtvxNTcp5Pt8TTZEfksLwyxgjhlt1a76RPQEFqZuznSjxSkv52cGfxUzUeMCevd7Vcyst5tjpc/D
fdlop1G/1tw7WevKbbcI2Hbr7dr2ajqJ3vSl3vO86aOXUJwCq/s2Tlz9TVavV++NbOcXGYFJ61qn
QY4sYFemsXvF4zNsdJxJPsXXS9mNAg7tvJP28hZaBpMFO9gNvXx09BBtH+kXQw4K1BXDadHEWXOb
W6ENxOkJ9sfJTMslmFLHI5aMmRJ7xtpMQE90n9viZzDQU3NcnbgF0IJa/VXvy0dDGOUlH8IDvXm+
YQRwp9fJuzRrNmNat2JxHrAnVOu77Rh0nlKkCn6nQsHF6nglC7kb/OMIc7P2symobZTrI0ZSPHCJ
Lm10wFiwTOX8bXTc7ogfIUCltk2gwXitQZHXZyEHtZ1Ynuzl1cZdAFyzZI5sPzfftKRY/TzuBLw6
v4geJZDWD1xq4eQ3SrLdnUCehw7gkzzNDgkBn+v/mza9JbVrXFNM+t6SpmiPkalgbjceEIe5CN2n
H8QkSPaPOxBgfhFZE6Uk97YhWVRODC0ZmXCepjLzx65h5KJB7qpbmpMg3dG77dHT3stF+1UkpV8a
ID152CT475x1iRCdc/d7R7TrsWlBfoHy2RhaCB3UQWFvRuqKGj5iscxvmpHozrDxSQh7DZTOBT85
VxQPizVEW+G6CxUsfu4qYhjhhDVNd4+eHUOFuRvIVwqW7jbjk5KFqECLta8lbHk/iFdpkXbqOuds
TJMfNnyTQmBBSHRtOdWtib7U2LtOFz64Lu1iHVNiJTzr3y1p3k1hT5M7PICjbo6R6Z61teoFjL7s
BizmG60b79UUZ/7SWge8SP0t5tJKaibrQwfJOxTRUbf0X/OCvEaXw3bSRMdTtbqEomNIZEMTVkwa
jG6bluGn3doBDDyQKRb3u1d2zU/kIAznEhZYy9myXHnqsVK7YXGvK/N1BUoT8GTpPHVMy5m23S0i
Ymor+cd+6fTD0KYvrRuKNyrAEA9GcN/YRn+jjR8vhaIyz5r0haWuuKbu5J7UChCyxidTVu/5iP1z
aj4h1UikAe0dDGG2HQLsZRxG4cXq34xM1y5WVF8BRtv7pI3YKlQVh7eR+iLlCFYzLgxnwTKWxkhn
Erjr81s5sLyJWuKZEpS9nl6xZS/M8lo8iq5Lj0U6eB07HTpbsEOoZpf9NBulLwjq4lzZRiHBO+0E
lAGK57nMmi+zGApsJWO0spRwTEL0812hnmNYJ22d8wyytOYgXJwTqEp8NVLZDZb1VMXWPrYctaun
eK8YO1ZzKe8ySB1P3FuAY9u3RkPJnDEw1X0DpaQqvyaOfUMwupC6ziZwpD/otR5hZDFxvgasketQ
sgkFNQBy92fa1y/VoK7m8NOpxK3F7BzOdf5mg26jHRvpX61yYM9dL+9myGTBincgleat0Q0T45Dh
ZMAQPqfyJers5CTD0t7WYFe2Hf6yKWEiAt41wyEKyGOGETVjjekYNbmV7sdt408zx4iYQ8fTo+hB
JskTGHJ739gIPScMEVnHQNMJ8VbXTfNqj23k8eOk7kyrs0a24frvNomspzGEi7A6ayyR+ISc/dKo
5WyaOt9YLi3boX1pOHdlo25jyEBYH2bzHA/WcgRownwYtA3UhRBUWdc8Tx2pyapLk/14pxazOA5l
+X3MhK/ro3HDwmx44jfqUlLbDeBZMCp5HFegYPE07asWZ0mY1/ep6ssXKJU/Qk83AWfSBiGAZcgc
VgtPhv5b5ChshlxR9Nk/7XDNbl+b64ijMtJJ07GN6KoDON92zrg1TuRh0VzMIMJsTBwdO35UePFd
LCkcZKOHWx7eX6nt/Ajq5D7Vy2JHnC8AC7d+1pm8IXLItnAPjqFgx0YNQNtjGuBdlK9RsTOXmU4s
SOzm2QlWqMCMTQECAHSZFkn+7MlutnCtA7bQjHQ3Wc2znX259WjdMVfrkVnGC3GbCAfK6yjce4Sz
F2nG9a4tPiuh5K7tVykNR0lOmYeRj9NMliXblKxiDhzcJ2P3Ywr1b4W0GUHS+mapc9Hwo4UATeuW
fekUMqqmHgIRyY6Cs9GT7Q8kKzjEUeN74zh89sB8fCPPXhDaTmB/uL2MIf22kAIFJW8bZLg8pyo7
1OU44GWlYg7n7ND12V1iu8JvqlVqhawExHOfcqCYLT+hGN0K1XG1I+v3OIKXymUb4I6xn6ux99jv
/6AR+Qh7StiltbudMOZ909agbyZ4EyZ7C6eTt6mNwUlMr9aqb2xr9RHY5Ze1ii0cC3ptwwxENGJg
tAObgvrnV7k0T8NSYExnvFJl8Kfh4RCxq36h08cq2LvLRufp6AhtV7JxtC3rnsi0UtTxXlqU6G71
I0dbtYXkVHHTzHn1jk7+A8nqrplBkQq+WdHo7sYoRjSSmvs8Wfr3fNA+9do6xUp212HaF1X46DjT
gc++0+g6vCJIYKAZ8eSj071W8N+5aqQGN4LFRahrzyBn1HbRpp3bYFIZB7LcKrHDonNBg4LRmQUX
GneCpC2IzANKBLMrfuXjOvbpkAq45q9gMD8H8a2BNzew/NjZDWjvqFWWV4yYvRtN/1QpAlrhos2v
zWXyskWMxwQxgPpK8kd8CT9SM2sZ75zLkSWtm83JocYoyBQJFNhEc2BR403CvgK+HRC71s1ygmQh
WPOQw1Gkb0FmM2riyN4AyPk1aUh4zZygZyTtz04s3ixWLwgerDs7S3h4syVPIlCm2FIi8iPmaQ8S
ZlOGW/Qzd5GZbuvqV+kc4GLHO71JP8hrZKVc90gpFqfxVSdrFoA02C4UfYbj0XZuTaDoKT1wDyhE
sy30FcX8TaTiPKBhXhjM7yOFJc0AyhIi70ZUF3+y9DpjD8UirxECP2ruR00+FQBNfGZhx99QaoJ9
edLhdFQT9KGmX0e6lrNL8pH6NHptbPeReIjdMrvR0eiquwKFycDnbZ2ALWkIsMAua+7AJPrBc3/i
IlyQh9CjQwMcOQwSwGiuegEi3F6CiBNcb/RgFyjrXq8pMoxmOBuKEAY3ru8WrCK7eEQIp7DW21rl
iSHi+CWRxsycdyEfULWecmd6nWPkfCXWi03MaoW9ed2AyEb7sY+c2gvDBOigDZUCOTUwyhTS37oI
653VG0daouEmZyzHXZH84jgdWAf7suMaSPrR3EcWVtMiBq7VZjT2Ju7nPlo8OUKuDmiEoPGvOrjh
Zwu4tsAhw2M8+JEWeCwcNMIGUUinIfRo/5XfdbxFe8AKE5i/MhGSBVDPL1rPD7FGOg5g6JvSJ/yt
ZVOwAyp5QXc+dGN672SUjQOKk2mckSSGLG1RdHshtpTLPGUHpz9UuiIJmR6qrUgvN9Ne+HR6IXII
/TsaUiyEcdd5aUZiUkQUz7kMrHsbpVA84grqTPMzqJhw4ee9mnqgHcYF/5np5GINqR4fGGN1TXl2
0RDaifGZssftw/DA1IYEYyaQx9mEXMh+56RCXW5NJ5L0BSXfk/4UJNmtr1DMVrz3Qp8RE/XmD9Oq
H+Z+NPwCT+n9QuwfzIxjVJjLKVuk8K0Z6hzu604Xz1UQ9pTr0bibp/q9Dtv8ECMvtGuuc8rqn2ZA
ToFYtfptccfKtj4tcfmuABnjTi/2bqS+sM2/LeBOk8T8mAXpxs4MS0nnOhiH1GUFsHi6PT80xgA6
jBFBWcv03Mr8GNxakbkPxricx0aGV4m1y8fomnlNlfXnqpKP8KHbR2uF/MxOw+NwGRiTj/baMiMu
oOi8lFLB+tEta+fqheELXRTnpiRrTcM4WBScJHgP8n0pLbmfKFOqXCNQHA3LAg5uV0WrV57iaT/V
OL6VOy7e2A7SqwxN0U+3Z2kUzn7AxexrXO4bU1srJuu0Iu3IdTDOgHyBTWB23HYxmvxOVHug+mqD
8Li4jS0+wPbEz01tNc3g48zCthR1SOzN4ZDn8olTnw08Ow5pNeJYoF7euLYOPQ+cVxqwpyqL+FSb
tGACwdfGggHaR8aPhjfpD4IhrqbH+lnX0FkZSypvFVrmIK4Gb6Fu5Hdyi9I2ONtx+pK00ynJUwZO
OUhYwA5Ea8TPmcvicEryn5DMdtMw7NM5f4yRrLuRdlAZs4heTuWdW0NXUtF2tLm1YUzhpFbjvAOy
BhZ4YoZdWPBd7OlXm1nXpIGzPSAbbIIi3gdB9jCWIOwE94Gnx+6XHlaX0YpMmNTZUZrlewkefOsy
qcadx/LbQf1gdPqHExgjyKyUcUi3i/XKQRo+GP7UO+Abq/CXmxZP2cKWrFmX6ialjpzUi4rin4Ek
CsfUUdepibuiEAn5Pn2M0oXzhvgGgGUJv02I6+zEORpTTcdASa+ioa/BSHggsADY1JBIDgpxbU2O
NoptkC6NYChtE+qEA/MyhvPTaMW4hKJ3FaLZXdIcpmbkRwQm7R0KeFLSbC9AddvZOmL82bVPY4pr
vNWnqyjrM6RE1DnoU3tWxv8+BMz6l2A3Ihodx7XNNYiQELB/CkJnKjNovxflBdXUs+I6ni21vM8o
rTfY4s8lSUc3kdjqzK6q8fXFfqdMGA4zN/8DbchTV+nlW6ehVEoNl6X0KrMi+eZswZfhaYIZResY
32uV4C6Pn2SjiUewtDZnclNeTWEBpCJKBLN/gYw0Z2w8p9Z9ETKvLUqIQdBbXmRilmxykGZXCBg3
UTHdaVZfbEuh1wc2Wu1d5fh/y4aNO0xRoVGwrrLmFOsairhazc41wBvp//sfnvkvsW2OoOZ1QHyb
hmWb/xwQbXJho8bR0M5Ztb0G6zh+UPbq1Los60H9gPsXEHOWxpurFslDZapdgZSWAnM+NSmIEpOF
Hlq4cJdqEZ0YoX5bo44PTZMSmBFCNBKxdUwqwjmSiaGp2SJU2/ZlVXk1wKQH2dcYpvVpr3LLOptl
Rgjw6LBXzUP17M6ah6bXfaj7qd65ALL/H/lruvqXyG+HAYoQpmGsQZa29U9XD5pFEC0mUl3SvHDU
lLZ+XwbROem06FWy9mZeGLLXy9nJV1hm3pos+hrbCXFQTLsusrhmdFXQJmmAkX3U1DNnUzHfUtAt
uIBCXFW9RJvK7PB3hPQCXwyl6ikicuaAUb59iGz+YbTg36wSxEhKus2FyuLdbIqfbTO+AWVewYCt
4U3NWOPdZZPTG8m3Uelo+jpy3PLO9pRo+/0yl/pzp+n2bpUn+iEa9o1l8nA1K6N8ypLwia6d5o8h
z8WMBEApjr5N7FThCbZVRg8DjF+DqHizx41TE9Khr1/Yj7DMqiQTR0T/a4INJp4qbWHegafJOyBH
c9CJO+bJy3EaJMVIWYzbmj55jWYe2D5ADlz6kBl1RfGXu8ZPuL/qTiJzVWQiXINoPuWEPxxqnexm
aU4KJXD4o7SiX8YwuLvJhZbVZojswpXwXhjkl/8OZM1SK4W4PIB60TQd252u3xpBLdZAaIKvsvqV
Dr9zJmsTQOrsEEEQ9H0M8N+9nwJgPiAPylskWeAAc/05Ewk27+yVQR/BwMFvoF9+/2MqbP2SK/E4
Z070nTcHorznVDXHb0Fb2d6YwQL6HbBel0NwLrt3InluBgqoA6Ff8Z41jnoHtkpJPiNXrRrkCEu7
MypuTj90DPGzB12ytWrnahLTemMLhB7eaO/YkLveGMkTcjp51qsFRbbdFvfRYKDx6a2fTjk6FPbs
YuZ1ocdY/dOcJ33fDWLyBuhkD0vzATH1wvWZE1pQLFfDCCtf1YgFwAmCeivr6CEfxGtcxilsF/BG
0SpaaNbSmf0edEtImVfXRvcmJhaYrdk8p0u9Qierljkk9HGwIfV3wRGSJtOtnhr5tMxIoVONEEVG
LhsjEsY3u4U5P6O59pYI5qI0l/YI0ay4bweg0RWOYq9xEkGTO0iU+xgGA2tktRKOKX6AOt39Pvz+
42P6z/CrvP9bTG371//izx9lNTfUSd0//fGvz2XO//5r/Zr//px//Iq/XuOPBrzgr+7fftb+q7y9
51/tP3/SP7wy//W/vzvvvXv/hz+sKRXd/NB/NfPjV9tn3e93wfexfub/7wf/9PX7VZ7n6usvf3yU
fdGtrxbGZfHH3z90/PzLH4ZOBuV//O/X//sH12/gL388oRH6KuL3f/mSr/e2+8sfuv1nYoFs23VN
VwqhHB4p49fvj5h/5jEiOEeVIWxpmX/8iYdUF/3lD8v+s+s4She2vkZ743r6409t2f/+kPyzZegM
QCxJGOxKJPrj/76zf/gN/s9v9E9Fn98T1dq1vBn5Oy/zb7/q9XtzhGGyrtAt2L5CKsdVvIv/naep
JmbwLf5t9kaYXwIa6UTQIiILbHZYf4gnnBmKDVzfWjKgTWotgNFJ19wBmidZpGM2RTe2iVO0NXHR
PhH+FhwyRfBld3PQshORBpiloRZEBwWJxOn37MreEUyhwdCzo+Iq3BaaYngbayVhJ8gaybw4ZGiN
Nxk6i5WUC0Q68QqUHZsWngilrpzPyIAvdofhK4B37vRsEgazZz4aIX+IE2GdxyVGSB3wd5y0W6vl
3pukQ3hPER3Swu037voc6kn2QSsy3bGg386xKb1Yp2QsZ25mPUDsFMTWyZFEa+Kw84PaZYKSInpZ
FyjQdtgsZyYKyOJdSZOQBaG/4kpuYTVmQOy7A16Zr5E5pD9JO9m0qt/NAvoHWWUJXbXCFUoHWY/m
IY8N1uRLydoDE7lv2uw2YTrXuyICm9IlR043wFUh8l9wKFGKjgO+BVTSon5rh+C2VD11GHvXbc/S
GLNdfVWqedRKhpZTwYjHALezPqBzE4epbfK7WPTkgFnb3SCy2XYdUX9j2iCpiFAis00e1uO23MJN
WfwuGlx0CLA0xJpTaAGapu8HA1MAtShJZFwnoXy9aRdQtlpickobabl8q5Nor3TGbTUeZH1ovne4
bCiO6mdUHyPbIpQ646h9set51briqxijmp85hF4WqISYIyQaS4IxZdo+s13ejQmuDmZg2VaHxrgB
mu+7QGw8d1pjm8rhNuAQ25vrklGDXOWUmclAgiVwVgBjLbL8wLeYeYj8ieth2Ii4aih3lfmiS0Q4
Q1JtmYHzlmdm3JNfwUrbCNuskS7NW0a8kIZN9puI8WjISM9g2ko0CZkNOPI0n6n4d1aNSqfmKAFq
+kls0/N27tXR+fnNHaVh0BvcKMFbV43uCbCWQ6I14AS2pkj7LVziWNMLDDgT0Z48bMFLS41BU3DN
9EExwVqupPtRVEYTyrnKvQUGfiIww3tqZ/lY9PO4y3vyMkrb8ZJ2HlaW645Zk1nOdLr2Y26EMfeB
ldInkmHItbi2/Ivj1aZCBFjMP3qSn08RrTyX/wvOlbteoPSwc9TNy2S3m4HWqwfsxWzAeGGQhdMK
rKAfamQFm2wwk4khWAy/XJo/pgKOdufm0LWhni/8btnuk+pnA7tCXcTWesK3lLQA1upsD0eCzW6H
0baVPQURF7zhFt9d8L4bpltiR69L121y6Va5uQ1GNkwd6JIERTCDvglEqs0YGy/tzjH0j2bWMQdh
Qdi2Aq/x4l6Ip9+jVWrR58+kwyFOxz/wsIYFgl/gITrl6XNqGPVpStGYDAkTtRYIYxwvjV/HUL50
VmH+RLBrKGncAvcWDqj12poFGU96tnENezGkf3iWmRoG0KJkXYITDwnI0D9GDvk9WuRDhoAGTxT3
YD/33doA+KjEUPoOBERqzUqTsbi/R0wgs+0+VBrRgVC3ON100HeR/WZFKUrfAgZr6zJRGlOil8sa
9/Ms/J7Lu4VOX7JSaRHS4mPHUOQQeEygxDEKmAhXzcLmpKPJmBzjSKfD6ZogucX2QOE60WvPWBdS
zKkkqaDTdPNPHLWtZzlzs0fQwF9UaIGaysRowoI6NNnGzmxyYd5BbaX7xLjMMdME2gPBRK8d9mUE
ZHscrx/dor2VcfIyOB0nT46OWRriMSx0d6sVy2HJxQdK+ecyhDm5HpW4qmi3V2e31V4GRN6jhDrr
Dk8kT4dI4BlRVqo7Q4UR6Ml+so/LMC6TambPuAGDV5v6fJdF0aGKhsaHErXrTN6e/MHQmuqJTQSi
FB5u8U9zaD9DlwGbGQhkCZqCCISk8lRrzBP17KFfTKKQHNwjocP0PxBoYa2JCKF4ie8bXUAXPpP6
17HTUs/Io0xUw+zgzqzvnzoibyu0pyCL00/FOY3MjsVc08hug2+fcRT5WcVHsWBBk8Zw0bSAU0yl
jK7bV3QWm7Xm2qSGRWBuVX1HAoDHjsAtJ2XY3GU888beXveW3IANI5VD1e0tc7S2QSU+19cw5sew
RbKnlyZsJ0SzI96oW66xQMDUs69NoOl4Rh5k3idIxKAMyn5iLq30e1RRe8dk67PoxFMZTUr87Rw+
5z0QzmSy+Fb01oWqyzyU/StWEdPvoH5sF7hsWlWk+zTX9nXIAoiHWretScP2Upbc2yq1rnXn/hQ4
gu+Z/yLqOGVQaLgzszs3dkPEEnl9qYMXioR95yhc0iPNRiKYlI3Iw5cYfUyyaA/cpezQGhIBWup3
fEvayL0fdJdKz1dg9PLDZu7q1VPyHcfbucwBvhlRswuLEt7IYB+AseCoXpjxYfl7sjgN4FVpjy6x
gShl3FtuD6VPHhN6YMJtDQsFdDKRx0hYByesjVgGZf+2iENyLlmksqm5AVk8oH9lZJ3OT1GWvGEg
2VgRykM15Tf2kOaWQUOyZXmUeVBfb7Te3H591HLT2RjjkGL4VKwG1yNibRz/BCQjj5rJSJ1H5bd6
aO9jMrTtOeC/D5Sit9JhV8/zlQQ0Wjxo8Vk1nANG7MVgEPJs0OmJ2Tm3S0+2eELAGT3dBVPIClj3
wUan+yTjrK9dlkPs00fPblfDCQnD3Ow1SyF7/N4B9MdgC5NvzICc5eHsYy9qNyQ/Ey1TgaZP7Dy/
j1neoHpA5luSwFi5ycHu+wPLBnzMsfkRDaSxT2TsGqHu7geje1jwKJVO+6zD4YH/SJmJQADSMtdQ
545eg2MEgFe4yQSeVzVVjGlZc/Rm5eJqyggatdm+u4pxpU1rjph+XiE02mOHTiYkTnGbjJn6HpSe
bizAnutNEG/SrGZ7v0wM9VRnnmYg9dulhTQC3f84Tw3UpKmtvWlh8SCXgmHPZQhiFuYOfo1gSV7H
HvhBsSaxzK76IVNyIScDhIpuTuPOspr7gWic3UJzRg8bWrupZeMGI3DbTFHLcQiChtQBzEodtkdl
p1+VyVQ7xSEFQhYqPFM8z9VQaa7d0KYyzXD1Jp6UUSiCYqwHcxWpKkPvvcoy6IcR1hpwqrGaMBYi
NQ1hvguLbkus1yOpGY/SCZ/naJlujUREpfWGRiBd1bGrF0xAo6NJntpGXzQuIzgrGthgAfnDabFl
J8h79u3IlkzG6CJkBYvXcJcDX0nuQF7wFuzpm5Mx1GigoXMynogMXPy2wWI5kH5Ficm2T4t05EVU
v0mcIIULi4+yS+CZR6SV1LGmc8QzNAF7Lj1jwk64IEbd2J32i6am4qz+qBepe3M4X0aR6zTA44OG
8Bx4A1tsK6GmrFwXmF0RXnojBOaMz9pLSG82+pjpC59prqkBNUFEx5JXaUByeMSzEEhJHg9aQWb2
U180fhWCCl+QHVdtRWzubNYebjZ3K0gBNuxBsXwNfmZh7WljWuw7sS40yqeYkGBcGFgpe9bJwuE4
J3YOWgCsYjSLtZ+EbzKhDpRL9GZYcbBXQ/rCsX3LxXztquUxhjwG7MMPIqqlWtkUHVCGWBPfhcij
M211iHl1+C3Ue8J5GFCTDs2N00UHdjrUJGyBWVEzSFUpg4Syd49uCILDaJS4NdwGUt1MVE+k2o2d
Vw/qV5rjvwjc5hVr+i4RLI6UiYNfQy+LSn7b42Myk1LyCtOKpgHRsk87SjwFdhn6d/rDRL3LeVwR
RxSO71ncX0I0QqDnCLXlTHmQZvjQr5nvmkbUQtztQB4gHQbji6oZp71AAtcvybPVixeGTcxvRusx
TNw74tePUYbkXpeUiUVf9lvVM5/P3OLE1HG70JeBkG9/9MQjFyMKZI7Xeh/38pBH3NR6edYmDO5t
MM9HHdWpI18z0F6jpfB3kdy0KYnDavMo31FLcO6liJcHUR76yqKUCTHDkaw2eHOjoos5IWPgkFtF
ApBgsuAcmBSJRA6jNNgHcZz4JQNj1AP5NaMEv7edCF60w/1k0v3WFa8dNRQKk/rW9zCmaoheA8db
nq2paMDvvRAQyJU4BHkQXX1zWzvnR8UzYS7AW02mzn4DKPc2qilgSnP6DKIkukbcRiTifER94h4M
fsOXTKaHiq8dOEYOaduBgZKhcTK0ZGersD7XNRtXrekhUQ+MixQMAto7/H5TOV/w8q2hdyPotwlb
bBMtXLNTZSF1BXvFBuWClPRIzNO2IJOGnGD5QDhkj+362dS/N3WMwtBU2aFXwz2x9TFbGvinE1o5
Nx2wEAAiO5EQwyWrfc5FoU65BO3GBO4Ql1PvwSsg3obF2Tmuh+9BzSahW6OcFHJWgMvF6GddeGrt
tCEortwRTlZvg99ObiEuOHrVPs/mmis3Pug1aPVSkF42VUAQyil5VDE+rSacEUPhUh9UfESGdoky
BX0wXFMdjPdoJEZ26gC0Jsb6/CuuutAxI0NWiMgGRWlO5vJSQlc0ungv9OksnaLeR27GAGPKLmZs
PYUJHn03xy5rtoqzzaHJxUpKYIImnoE7YchuuuNvtFg6wEuX+D9X7GG2YRkj+/EqZ4e6vdbx36nZ
L/tpOFJds1IrocevJ3A7fAWLru9Ze16wi2Eg5F7PmBqeHezTuksfq/ePkjXjYZyHb9q4oJcbV6qK
VGc5HfgRwNJiyOgpJ0wRt6UexoTOGyFyHrQZoSGTKxq7HHTC0M6fC/tkwgBjfzEp7KyK2Jt8Coht
BqOsicIPGu29bhFdOuPjOvJsxtI583BTTh0cUbhTpGQuVGzd4VW426MSe7aJSRwJ/Iyw1v0YxUcP
E2ZvmNGDPrTKk+ajMFPjGKOQHsn4lRXHT23SCgZk4PrGKp1byGWNyXfrFWQxNoH96u4nhyGFQNfM
vX0mCNzPU4o/RktJ22vk7obfAH6OG2Fg7Z9mpc7Y3OOtzqCcrgLrG5NnYPzmhDo4aB5lgZSIHSGt
l0t+nVWgoE1ytrBN06PjSWjdJTVGIyZwuyGHIu9mGlddmjtUZzMbf03QGf1mSuVZi+ixkB6tiYRT
AFTnLQe/RCBKcaub+lQRACcXMuQjHAez+5U5ebCLEuSQwZyVR6PnlyoFiVtasya95Cfes1fP1Cea
Meae0TUfuZoemuALmsyHS0r01GAc63UV+Fj7iAPnpLbe+qb5NjYmM71gvA+AFPDA8Ulp5XDJ08An
8n3Ar64f8Lay5tI/0p4umP1O4Zuhpjyrib9JNeAWyT4bOkAe7claj5R+bXYnhF+k1Yr+ZmjMY5bU
wlGpWEpJAwCD6rwAKe5+9YzEJkF8pUgx/urGru20N0IJU985cgGpgSf9KKPm3NOCMzd8LyLju47S
z5sGJ93rqcOVYDfMkQL5EKII2Fcqfs+17H6CnwIdg2S7LIzDw0hFdnFJ740CKjRQzr5lVIRga9Pq
h+RkUKOiNrdwkbkKrh4wVL+XFf5sCNs8PvAflGgjJclwtJTeFEK+nLN7FPX1DgZGspvk7BH8UGxV
OVt3r6kbvC4h6RF9MNTAWbtpX+KW3ABzOcHZZLdf5TAQ5+jSdPZdWkbxSY7xjdiIR9pVyWv+ZKXq
YgwJjskUHicDxIw+vTalJxFy48fcUMi/U0chkkEj2WdWeY7VeKXAubemmqK2R1xqIHOPxUtlmwfw
uwS9lp217ZDFI0KHclP8cHQYpNRBm7QAJRe5bxVwYMZP6EVUExymkEsQFRM36ugAIUIvIwsmsJIx
01L9H/bObDluZLuiP2TcQGJK4JXFmkcWiyyKLwiJlDAm5vnrvcC+cd1q233D746OqCDVEgcUkHny
nL3XDhzK7xi6LYkDQ3yUuXvqq1BfiOLVktOl1NhA0KWRnYvGJq0pfHR2InKoBvQysk949IbrFEK0
d92nwOrPo1Sb0X0JDQxHE+heYLtcDWho1aYW6UHFuEC1KnhLUCS5yQ6LHkZUd/5qFdG+FlJulK34
Blqjf4hYApHGEZwdMB+m8jf7q1OZb+4Ynwxl/nIN8huJGwW4yq4YnawywHTOM5uET1UaCBgQCcRS
DYMSJAPkNNFF7yKwPfvJS1HZDdPFwXqwIORDLIYxf89YsA62sn5x6LdXaYNwyzPMGWxR7cqi/a5b
EAOThruWB27WflG8WeMPIZ294xiUp/ZnK4PvkDnYAZ326vEIrUNUZ0yCY6zSZr0WdgJ4wBj8rUQC
ogcOtsgUL7Ymm6NuKXo0mXxqzaldFiHGDnTutz5rXsKixfuStEt3KPSlGoGvdhVBtHneGg9FT1DQ
IN9crQAX2hZHDyZ2NZJHk0QffWTCXO2Kn5MBOJ8TnraBcEJ2NVQ1MSnkIcR1VRKbTle6TzhEyK0c
6LZmgkCtjPsbQAsPZWgYSGmQrlRN/N1Bm/foTy8j8isSoKPnrqytBakOnkncb1dp7JV0B+fcLB/3
1W4oZ8WzS+NtMuNNjJdbQAiUQFgwvsChGxA0auCZFlowrn2t+Da2CuRlqS0av+/xWLV0wCKCN+kL
YX3JA6qXsRnXRRlfsUW1C5B9oCAUzsuezxqfrz4QDQEPnB6c0MS6yOPbLM5HUnvQSnLgp5kWGvtn
0+ZUhtWlQZxyQQjyLU/bH21DR4y5cbio58OwLgB5NvWNExAy24H8yq82lxeFm446fRHYtCQ9D8Z9
HkzLKBdPXV19pim5W94cTew5XI3B7D+TdCfDGP01TFeyJNtVIONpWWnq8oVYdD1kjcyXHuvIaXBr
JfdCOC81bysMeIaGPZEQTBReaAymi8nj1E5a6iaGyWbXmbkGYLwA6PwoWu2WhCnsUe9gtrK5IdUZ
tA14NZaFRtKvoc3JGQ+3reZ1TzTad0HGVucqSTvGSVaoMwoIDRangr5fTT2B1iznSrTfwiD4sFGL
l0737Etbwxgs7mqgnSSnjD7OQIyFXdO4wBfD7WXwXIeaeU0Le4NAH7mYW8GJpDSM5MDvzDMR6Sg+
KAduvk5fRHMwRRa5/T5OFs3dOaDXJaBFlDAyC7ShRoqZgzk4RyG168q2OqahSc+X57NicsV9XDHu
YAdQRjItW2HgAeJ8wBA55t7IaxAG+MiUCwwjwXKf0HlHRD6ay7iy3vSWRIFUM61lwm6ihuA7LWym
P3m9ccYRdXtED4GYma/FlW6hxirugJBvjXMPSmBZG0Q7UMSiMx34zVDtk3UGztCOINlz27Y08AO7
crZatE/jUUeLprrHQBisO/Wnh+nuQD+X0DFIXS7Vyx9iof8f+f6bka/n/t3Ed139/Pnx88/z3vnv
/zHuNbx53Asv3zGk49q29V/jXu8fJsIEU6e9KaQrhfivea/4h6SjpbvCMnSGOpb1r3mvaf0D64Et
dVOyrNjCdv4v816D71H8adprADUDqOcYpuVRv0vH/n3aayG6Zo7jaHBumEpEjGEm26yuFqIJH9cF
KKoBTgchaQ+CPJ6121liUY/ZrbJR/Ho+OcEAL5tlYIbnUjjDY0XWJIFRQ7EJC2re4i4hE57+dHH/
ObT+bUjNtPu//dBcTMciXM6eL8TvPzTwhboSYwHXxzSLZaP6M3x5Ussx31nBTzJrgPEEuNZMt78E
swST2Vu+scJ2829+kP/p6rk0gEgQ4vqhnvv9BzH1MvAymy02TiZoasE4LAob9O/EUHNhW9ZGls4v
r2/gpnkBOyFG10fbm379/Y/xFwnW13vo6YaDeM8Cvmr85T30CXWvAz+acU9j+VCVxbL3tWNlT97C
oihc/P13E5Kb77fLbxi6Z/If4gHuHB3FwW8KgY6hno/NAy8VaMtT0VAZ+tZ3rZslAKzxwqA6yabA
ucV6QsUYjD/w+PuHqW7UfkQelmJlUn1/D8nAwIO090Pj2FuiAlIAqNkRgikfGeybpKdwANDwCSSN
pht0XoF4a+MAPVlyW9EViK6dXoJFgSC0x5vxqreDtsvKMtgkMRrshm3tGYMRR3Pl7KNCrMhJOwWp
D+e2bFctERYrJhXykBFBAm4VqaNaFIjVpvHWN3Lpgrom3yL0D3bqvTYtHK9UqItNBUOCu0d3H6up
H6noET9e/YjPB66g3/1qy3zYGfUVjEd/KfsGhJ8RHP04Fkw0e6DB+Br0CNh7LcPnJtZwA2kTUbJE
Xu6Yry6KiQKe9u2xGrutnxrNtueIThYdJiGpII6DL1j0FWkXgJNPyhqLhwRWNPHl5qnpaTTbIsLo
k6Dhfmi1IdzXlc/MH1eRsLNg5RpUUoMT3JIuv6XWuodGjSulfJ8qQ60TemK+MeMka8wzHe04+qCg
mAPSPMaApBcvQPeQBbSEkTBxRm7LBJ9DaR0ZBu4b08t2uMKYtBM1draH4kLWSLRucqvekXGwGVzg
gLg2p60pmxdGKj44Mf9EPE24EmNDOruN0tnsbHXiUNWCHXCNXX3HndK+FpyEUDWPK5MuyHND/A77
cSew3VTuEhDTLe9t/TR0hbHPNWOPFDxeB6boCXXwfPoffrQydS3Y2NIO11YcoIGItH7VZYW7Rrb9
powOUaZt//I91aHdltoDnRqOtthfoGoIMmW86qmZX6xee7NE+zoKJM+oI2mvaAoSoOyKJe0S7499
9zel1Z+XPOMvIl1jfuZc+vam8DiRWLMC6c+qnJy0bBUVMbUn0wYrjbctNj9snT7H9m7NaAXtp0tw
dSXfI2BAmGBz/9Th1e0xn7WT6m+o+LYxHa6Lfysiw+VQjjaNlxxj075ibLQsb3pdt6yakDLQ3+jk
/BRHtJjRvnX/kI79r7+PmNeIP+87hiF03ZHAERzLZQXTf/99dH20wp44mwXmFVQTYeYdtStGh+gB
PSvVN4q2RyOytxScNFq6Qy+nnD6B7y/zItn9/Yo2C6v+8sMYQuhSoHhy+c+ZF7yP79coC2aJ1H+k
zLQiMXDg1aHEIyZB0UJIrNqOUNnPozKZPybCOhjzC9aNESG+LkD32BwpgpyYtkXRGyuHQRWcoyrE
d2XAMDB5rtErh3ErPgoTfiF0fe8SeGwGg4FWwZLLHPsiEWW6uYoq9ElaOwK8cIpndKragZa6onkc
my91MkwrTei/JJ63hxYa/t0IFFAzpEDrtPD9e1bU39SUVxfL5RL+/eUR5n+/+Xi7kJ9Ji2xjz/zr
m8X9PCDVCNnmBJpLiN1bX6b1QWsI7w4E5uyGjF1kUDm2MNf+iAY3+clc75FMiJ59AZubamx5Ztox
bifqhlR1oKfKLD3jufAfRewaJOnIuwZO7lShJL8iAVYr05+eg4khfuJQ+jeZ5PEasmvp8x1du3HX
KaDlZ9e/0LhuRiZltoMLrpec27P+hEV89fVZ4jffbU8BIkBcT+K3w/ozX1Un8jlOB+Y5C+HJ2K0g
udps9KUezDIQ13dJIw6d57Qf1GMdj0uDICruxcr9TqjRU2aZ00884UwRmUkZMnoij+5cUbFs9KHP
1oUhx0OU99E21lFTlZVrbRDMFzxq5DpMekv6YI+dTQwamD1d8OLW0ZKlGf1mZ/3K45n3qUmP5E4j
I2MSZz2tANomLVP0CMLFk58wVaNhVfwQ2iYc2ubCmMe/BDNpavIYH2Z1dXRglBzB4RCTpcTWq6zy
aLA4PhLFBPvKmeSm1PRVw+EoLyQpGQYAVRQW5gtCHA+RttVCDDOMl6a1nrTMcp69KQbDrZORQ1pi
Urb4Pt1S3J41Er95ZzX7ipbVucqGIYbnCqycDUyHrCY9qImqZ2CT7qajXfmQz8EyjmuOpxkPiS6O
VpRRVEcsCrh9LNZwE8tpGO11adT0jpt6b8wfQWaQ27+/xd15+fx9ObLQUFL/Co7GiCwp339bAZy+
HksNR3Zs27ewDDc1EUmHMPGKTR6U9MJD6zIk4EdFYdNh0APeKa/2jpNn/Ox1q6AlD1Snie1DXE0F
aVEFmyUKPubiNpqYrmU8UVnB8+R3091022veknphU3g/qai+GEik3lCGZgxpITP0/oTEqElXMukZ
pXa+xrQ7cpajGsbr1wv4YDSUBN7jSwM6XDR72+2QM7VZsekw8S4oLljQplnKbONbS7NrF9oE9qgm
WNXjt7rlVJs2XbgeqEFWXwD+Ou9Qj0TF6xjjEsKUxvTUcLfloPWgwYx+78Xuq4zZXByU5ByqhTom
jqWAUyluRgLSF/mY2o/p2NtMiEjHQGdnLcuxbd87F8+VrsxX38zMrdBd5FPzn9ttvYlqGhSBcood
XOX231Wrfy2ODW4Xcz7eeGAMhOX9ZeNMOsglBm/7A6ZkYJp5e3daCMcD8vt0UiFT1T67qoAE+loG
xoWgYfrevW9tJfYR1DhrCy3bwhgZERdo7Z///sbj/DffWr/deqalozmT0tad/2FxNQdmib5kcUW/
smzIXzhkmpHuCFlfgU2bqNkmYu57cGLr2CCjp7aCO5FGEcvv9FLKeoNkxaT5wksVDiYs7SlHZz6C
qJr8/TCCoY9xS7t+frVrCG1D5ocv0mAFjrxcHaY0UEcHUJtLJU0DlrqYJlTyYiTOsFYIwsL8TCet
2KPWpZUYGOXrKDMwU3m+juENHPwGURLtdnsFkTVGDZSZL2W8Dfym2vvY/ZEq9GxuhgLZEiI4+vrs
6wUzHxlQLQUcyCsTmborNnGR6jc/pES3UJs94rkj9HmK0FuiFz3EtqPIf5bAiwylrpkcHgNEATth
5UQ5ZKxqrZPdtaR8b0ZgWQHKqF2Lr/oQ6uS8D3ZnPhkUzwvL0717NrgfkYyGzwg5qUPP5h6aNtS5
RBQg6gbz7kxNRllZU2MZ9VNl6xoEiBLZJ279l0z+ABqzkXD8GjK9r2XMvZ54HtOt1qeVqxnxLirz
T2SByVrLfbFhtp8xy0nptfr8g7ZWYi0iymhH0fULy8B61EuxiEeXuPq4sc/4oNfYZrEUh6HYf32k
53c9bKt9UWBVzt3SWpP1yLjUaN0NevHiITMJFWmqAE6FDVLPmZOYfKc95hyeggzitkI5rIK623pu
PftvTNryYRQdyz4kpFRC/ggH9avLM9r3A/NSzzd2JOJMi6GRyV4fYVv26WRsZBKXx7ro53aplAy4
RbgXWbO3sDic2TyBSQ7x9zrXYIcaXndPCutD89unXCteQ0+hnZojO/2GgAYkvGLfVKmx//qosFIm
RUpv7trJ84fgzFvQY6tEQGA09T1EZnUYKVjonZfG1ZJyNeSDdx7z6FyPTbZn6Ps45jN9AuEkGEiP
UFJT5YSPZdVPQKLNsa9bfwc+C40qDWWkysEHtCYcGeZnFJTvwd5sgm49tkNF236wTvg7jHWk0Whz
CqRE7Ma6O1yocjjdIbExsaLb9jP1f3amigCDMT6Z9Zj/kD6wS72eqksR6+EhlPWEf4v/YTgXQJir
gWymJwzYmHEaxm0h6ttloIJmU23drCcgMc8qAhsCb5UigH5AGCIWvogiyGgkYdbVNKLKSUFiVRhe
S5i/z+ILF1pO5lIQW7Qs3Ulf94qoNU3rSfrK0lk8UGViTX5SvOoq0EBoENEJVWNw1jjcYWabfk4B
MkW9929wlPX9ZKTBwmkhBqOlJZO0d/szMWS0k8Tp65O0A4plZhHqIlvIEy5pe0uz9ECQRHbpKZIJ
aWfGi+BELmrLCh5dQ+kbvSNvQ9fkuCM5/qHWc4dhWABhzx+6XVfNwIZmFFvNQHLe626OXBNVrjYE
6WkwvODR97kzrRjjizKapywwk03INIslG6lTQSxBRaOBc3pWrgrkpejRRfpr3HDCcdHee9a2UONb
OCTyyKkInAo5i5Gq18VsxIHtCCU5yYyXrlHmfvjXS9rTTWpSZmq6noIhy+yrGWfN2TKzV1jj6rvD
+kIoDdEHssaYUMVmua9dHjnP1Y7cJTkJTgUaOGCf7aos7HFZ+oZHf6HxDglkBB0pFYXzOK6aBJoC
ornzlAgGEEGXHVMH7aJhJuDeof6DSKSwnNza3oOORo5jU5hIBiWyJEXPBAWWyF9f70Fh053weI8f
i4pQ1NZH9M6xZZDum17M3sWqZDjWG79cPE77GuGJVhuvHX3L3TC/NGmE7ypFaaMjj95E2WivywEb
ptYT0Z4m6pMcRnly3STe8pyCd+Rd2FqMmzhly+HqjjXikGx4ZbhqPwJBLLd9U9RvHlsykefXuKKi
H+LCvLsZNru6ZV2wzLuJ7ZZKs9G25HwHQUesrtHrrzCzTo7rjWcAlxEV93Bpas2+Yck/BcUI66oW
5QuZMzv84HClat1YQXH4Z0ynnaBhrYq77nfG3Z+qI8eeJda3aa9Sq1jnBFytks76YIiYfdfz9izZ
kc9f8YfWbEHVEEsLki8OURqXS63F1QC2oD+YgEEMl5xp9oLywRTOojb8YS09pWEG6265Q1ZhUohm
K4mLfuV8y2BdVM9WII6xlvhPjlkhxqBrtpKiKPZsG8V+IDt9NXkN4+o+3I627V1Gh9ge4YaPUzlN
BwXAbNFxjF9jhf+Z1eGB+e+0DEKan35aounsk7tB3gKL8ABfBSRDtG2G5s2Jpg8z6sy3SCWPAhjO
yv7Cb5Z2+OQHhU9ZVPgIJOAtjXXsb9rKJUIAQcNGET9+bJBSrMzWAZNG/85VJYnrTLIeRCbTY5S4
O6ouAlIzyQI1Bxh6bvTdtwHJG66TEb/SnHVCz04Gc2AmTCMig7RrVmA22JaK1yKyi/dIK5+Gqmk2
mQc+WDaaO2fRLM05ocUbUJZOxFkQLhqZT6mjbdOaAUxRYY0lhoCudVk+j/M2DfxkHw/3MJDu98Rs
XoyoLDgfMsV0eF5SmyRHPNw1yAVW6tm7WEeNu/KqisQyNeGvr6V+snxQeBSDD2Q4jpASlL+0SW0m
IdZdlWWa7chrgASUh8jrwrC9NLn0dpoJSAmE0bqtrOrVLL5H+GSf6w6RgJZ7zpMeeSUQ0HbZorte
CCvpD1E1uXgpPeLkeS5/VB2T+qBmqeynnn5CRtMmi8MXxxeXBtLoAjVJvGLwG3NF0MamzqTRXCyt
g+s3tygaWVI4g0DbsPPxUdTJ9DioaGeycn8UFgQUCcgXA0e/0xl57p16XDHJLg/EgASXrrK0c209
cQ8abzRripm6u4Ajo108AsLOVnGVZrYjBE1fO2TUyI4IwqJFdgJHHxpBqN45HG5FE8HjH31nFbRT
sfOG4DM1CUAy60FtqpYTlz6N8TmPPRubfSWPoQiGZ7TyxxIi7lLPixQpqB2TzIKdqIIgyYgZupLj
Nu7JGnmHdKb1G4Dew1Flnz1ssLxRgObQDqJVxayOGH3GWlUy2iHTGs6NlphEF9WzaCodOQlwTrVD
lZ5oMwx351s5QeF1abng0sfe6hN1LPCYLbWa3Kh6QKhves5PB887pHeP26G6otT6Zyrt10eyjvwN
CJlz7CKbKAWdtEJvX4LQyQ65VZEYr3pvQx7XZyJA/qcqSw+JW74DCCd4NdS6k9l037BPQbK3yM9s
cuagvTTNy9eLq7k7K0pdzmOJcS6H92rUjFM4G4LjNvwYDAHUp098akexaULb2pncV4uiaE+aYBSN
4Sd4SnSIl5Hf/tBUVW/sWiM9JBkvvko+hUW2qtKiage6rkIwgjXFq7AReGOhbnpVlTBg9O5QFo71
kA6ts1alqw5uFFhHTYSgnQZvOjW2Nj7kzIuOIK7xtsTjwoOsDN3QOcxz3ieF1iyufrqwhyD9Gr5i
swuCCx3+fK13jrZm+zX3cQe2y+2y91BwDNdofc39DZxQ0DNm0VqwkaSrznrey0ioEZK3pCX/rWmu
Hayer4vZ96Gzs+F14rsKzuxn4DkQTTaerT5CYHBxNOXLQeFbzN2qwmk+QOmpnONI6MxoWuLNHUSz
HBrR7ZKuMVeo5m3MjyaYXTLKQS0yfrgMeQxBDMegiD8nuPirzEPeyTR45hZDXNfBFnxr91UQw7EE
IAyUOe/oQ3EZ5C9jLL0zzIUclN9EohGwxoM5+/qcMd842POuOb2tjdF9NtZkn0StVnGQoKs3PHRK
psFeIqG2o98nbmDhMyT6hoBAfzSLHkJkipEhD5zq8vUyD198oZqDVefe3rHNw5c/vrCs/NxtNTdH
YlZbz21ZTK+Ib8YUiHqPOPqxnCWjQjPF7ks8WhfQePRKDstpVOs2TstLgV3kj5ewjCEAhM257ADa
6kXcLivhaOjeVbNMuwvKPVR5yKi35gBtHqTjm9e/ws41wfPYsC4dWghYWgokOyCtg6RKQDjwDVuH
1nrk+NmnaZ0hmAUvVdmhuc3K9imKM1x2dYlarZu8pRR0GuLGJeMQsSlnE7L96lJXSO7FczL3YCbd
+hbmafKIPD5aIZgOj17Wcq+yO5TxYB7KMm6WJCN1rxTi73C8oeZWU+bc1VgXq2YgR/br095Gxyxt
0LwN+pd9nge3ABEBHDgBL780Wn7kiujCFHo4djRkvNVLkUAwCTjiQdElmivXUh4DI8nqXaSCK1LT
+gx2Ij2P52HG40SplPsxVD9l3LrrWis/VBr9qkOfc0qShPvOk+1ipPB/LJGkD0PeH3M6C6geiSfb
w2jf8VSjMfB18+xZ6MLigvMq5zcPJUdoXlFOUlMUmX0ThvZdJ6IDn1kGtDFN175UwdJI2ALEXEcR
sfhphEiBpUK7FIxWtrIn5T2XtK5IkqleSz8eLryx0JON6lUxdzqWAwfCr//JcMeTMR7Mwdbv1lg+
47iI7mQmbbQkdnexr7u7OvHUsh8RfjiO3Z3ssaPrXYcfMCn1U48oC2CNomPhGYdq0sSZCVq4izvo
SnEbjW+mwClMNIy9awpJtHg8jWvQpju+ZXUg77G7VRnqWLvy0LvMyc8YXOtN7LQKgIPq9pE54iNT
UMubenzwrBDLCO1umt8h9thBfpY22m7MOOMqalGp92NxBAYXrerM1fAe2vLSmZ17AQ0c75yCv6+B
CCGxoirPICqQdneEpoUwGyX31VErf8WxD9IzNlYS1tiTjzkCnXLMAS1MzN3XS90gFpRAv/ocriTp
Yvts/jcM9Xe8w28h08TNNNAAsDvC8B5aUuB7uooP8diVjOJJeOuI3D73tAu/hli0WQocKDHwrZYA
UtxlRJ9q6pGUqnSbFNATPBl2z0HYds8V4M40abcZc6dXo2pNtK6BucDU6jymrVS3EpaLZ1f1vcBd
fSh1V4dIsuygNf2ME6SkbfSTbnJHvkHqPGtTOK4IluNET1gHQW6kJCqxGRP1BKj/J/Zj7QxYjlDv
gMalGtCJIifzWmQEZEaR/BBgB7K4X58avMGPWcsXHjsdVj4YoL0+v7hmz6Gm85wtkFsQqYZfv2UB
QaaW+85QITwPcRqv63IqiIHL6kXXymrXaxNUPBIMYfWKa99G0101ivobNjvM1ZyixtHTNf48qjK/
cs51CM+co2G4Ae/+IqbKWneMBQOSFCN2kNa29h4w7YcYQRpVjuc9+rM5Op1r7LBrnjXDP5pjVhzs
+WVIioxSMLVeRCnHN5cHjwbHlF0GEtse8tKYE1LjT7sgQYov8eCZ2CqqUEO9FGUHoWMCKkeXFz3/
pYsqXyNJi/sqXxFIUB4be1rS4OsWRR2KtfRBYThdGC+LaPwkOadY++jin3wyskSeFltjTrFGGgLv
VWrticbEDFyz0uPgxRxeg2a4jV5+1TrrVkHNuDiYXG51AtFHadO97Dkf5iiBp8aMDuzq8SFudM4g
WcsdPcDm6PQ92dzahXrsvdc6ebA1qZYRyjmugHj2kKC2iFjThgfZEn14DgsZntsgwlqtq2PpqU3L
JP3V6qs9PJj2VzI35LHqALQ3Xobhk07nD6mBlgXVi4bTnsOHmaDmJ3r2XCuP4xaNsT6jGGOcVa1j
CR0jFsJY67YGpI0VYFeG5kh6swUjxvNv4fhHenFcYckIzO91X6oPf7TIQ9Zxe+ri6SukGR0Q+Tm6
s53DTky/C9ak2revFbqYB6Nl2tKrTJ7rwJPnBjjvzuV4PN/QFY//W2OraVX7NcckOz1VTs88sUy+
6wAZnsrAaTGl6AnPw3vT5vYL4uNVWApk5HCuQi7s0p6bmChEbkXaEwCM3gc0IddE0gXeI3uAGhu7
zTIZSJ6OstRZpnFqbwtEvjkBhHQkS7a3HDLI/Fnepx8oF2t890wqR3ty7yF/9cHRhor60gLJnOTN
g1Zr4uhpQAD5UgnuJlef3UPAUVZhRPcJJFqMTRWoFn0FsebqkmRNDtq+yiroiW07K4tQQ4bow7e+
08eHGn7DYhID8EKib8dKfTidRqR7ZtlHS6VvocFUxptq8FRRaanZ3Z1zX8j2aKiuO0IyyXdRO26i
riUFJkRumddjteyZ6EK4zsl4N22U1Fy9wsscWiVcQoIKv5Mdktw0hLJ3X1pPTR7Txf16UOYX3HZs
BUHvkK9Bn3TI85+G28CvqXL1YrgDaFgrhDsvxCYzpnwDqepDASN46MPWfXPLnDguEiJ2sjZryG3R
yU4zccoE4QkxHgKI3gmr/2ChiilJxfPYHo6tlg53E2wiO+6yCt4hV4yw8GyYA/5g7fFCf7hx359s
RhxLH6V26IOmDBw32CkvSo+u1ZOEM1IvRpyNu7sUjAEZJjX7r4/iIYv3ZFsIVnNuIKAVg+qSy5SR
L9gXfnIsx/CkmRgaooG0rMICN84BvzwOUVYdaG+sFPre10ZVNxhV+tUZIofAMAhIPKhq6dBqXSuD
CtbQefeFCJ2bydiF0ep00e3RvmENpMjH8AQBJ3jmDXwVnaW/dj61IbwG+J72Z4bliwo7NE9T6u3G
xINyHbj5qzkwkGmCtJ03WOBRhK7vwUMvWt/9pKTTbjYqpFXggq/LY5Li8OTQsTBMtTLmZNS8lgg9
BuKOCfW+gQoZcYVV4I/eXKXcVeWY3GK9Xd/16a3xOCA3XXo0h8YnsyggBwb/SiYT7ckLgh+GCsOd
E47+OWutV2X1VPsx/bAHPBvjQx17Rx3xOWVCqOGZkv66GcMQPS2T3YBfJ/S6fjtOLX/Ud3fNIEIw
ivVDSHvmFiXJMhhmjjEr8FslM+/k+5F+AziL+q4th/3XpyJSDs5xhW9HZk+hEelHGyvnqkK2v2b5
XERzX/brJbX8jROZsJdnT08w1sp6ID8gXKbcDRt3svBBlNV7SsdsbeUprkKfzk9r5mzjZbm2c7vm
pDL3nD3Y3K3bcRQP8u7Sqzo7MICjQNZddyPiHq66623q2B6vvRFuUM1YREmo5NvUdczgRoHI20p2
SdT1a+CsEapXy70Eum5vEfeSiWV5wZGfY11zKH2op1xde+kRZ6Dp3iZtaEIx2AGpUpT7hhrFxzxv
pHFOAg/lR5/QeGEAO15qeqIPhhhvSZAYz1Q3S5tSdOpBPaUVTAvsUaRyWFp8LYn3ONQs/GY/bR0Z
aycVtYQj28abqmVzSPqRZlH//vWJV/Z3bMKbqTPF/utFsxrEYyXZAIymjrkbpd+s0Hr1k+zS4g0s
tLx9EgNN0AE3T+y6L77C2I3nxOR2q8I5Gd7o0LVPAHwLXFRC07xdCvtq41PD5JmjXoPeJOSlaFFx
UyMce0d7y3z9HOVm9BmE03kc6nfbDEHbx/avnKbEgZMSCmwYlq+m+wsaHLeNNrS43By0UyKNqrUt
LOeK3EkwOjKGnYPDZNG05bQt5+SQLxIVZyHnse4AiXj5C7iv9EpgRfU8Vdj2s3YqV0ntls96YulI
YXLJ2C1bZbgWDuZcXEcGRxmCr/iIPw8Cd0Y9IkWonTJY9wMBpvYsUXBzmqqOvCZOXJ/HoMuZX/P3
89wkVi92fWApRbBpkOXvhrGa9qFJHkgOUQyLQKMoZJAsyApGMVLrXTjRiDag7HOkyO/TRBJJZHKj
QLIUh6axdGClkmiQokQfAXiWeoIyuNr5mBLONZ7gk1m+YzVSB6eV76XlhM/2XDBUjkvJ2hK4bfeJ
96gKeoglCYW7rxe7mWmpMyD06190PjcjXpR+pm0MbP3JHClSBwqvgJe9lWK2JQ4pR7zUA84fzNV2
cqenmJ5kiuCHo6L9EI1hfmpzaRw1qL/z8Sv1xEaDMXT0zUZ7AihfcjfEzpbcQAzPyh4XnP8LkLmy
eIoSc8tYiFysDGBsLC3nTFZRdAiwOjyWDOofOKQPtOYs/YqcLqet4pnEo/6kaz/u4r4gPyEpxrWd
Zdu2rR5RbcVHoUlSKrXxgosVfTzwXBJ63PZbqxMc3EdUOMBxowrLp55RHsVIeC5M/adDqfSjGUbB
WvlIhmtftJfQVZuvCTQcwXgnJB3zUj6bwNTWlRqZTnMuPmiBYBkzEIhaec4KCJAWChxlUBVZj15i
3JQm5HfPkXsf7CLG+pZA1bL89p8knddy3EgWRL8IESh4vLa3bHr3giApsmALvmC+fg9mI3a10oxW
IrsbVddkniS94dKRpbtu+GCcOqsrCFHRAldy4c8nz5/CrTmoGmLKIJnzN9S5xnjxGEDuSjqPU6Wr
lt1Cna1HUXV70sGA6DFLv3UZfR4IFhgXvbhHBZrsDLMjdS9z8btTg8UhVEOTUKoTr9EvwP2DPQrn
Js3q0Lvuu5O2w8EqkbDyJHBsmtjbomjhGVtleedF+mqmZb8qJv/pv6sjoPcmvcDdkJrZn2xlMe6r
Jxa36K8PUCHjTcEI9m5yxLOQXX/871dRY72lHPUXOThM4mqZvf//Z5P3LMbGug8DtIoTwQk4pv3o
MYCNqOMQ76Rdxf/6jMzaoAMFW2HHYWOjsDlN/VpP7L3tVu37ZUcVq8sg/AKpGu9Vn0T66Af9pWdv
/ioENqgws0lg9Vk91oXNNt9HXuh0bPrCJdI6y1p8lRkUByb4jKKq7wYP3smNnPK+xse+jDdt3y0v
cYfvFUfHaxTar5mw3UNroQGqeV1ndfGxVt0RYmLeFPXxrcIMCEImOfkpT2LfKfOc54m7bjIzfyVC
myTuNIk+rCFBKZmQIDTO7R51hLkf+TZ3oTfPN4Jd1CrV4lENjnWf1030klaP1ETutsJStSflI8E7
P3V7jJv/hX4kd9h2gkNHVsReTLN44njC6YlILxTQqvvAMbYBhI2PiHdrivL5u15iAKm81B0+J+xc
EflrsyWMY58RX5r2rrqPuB02SW3Fd63sbk2v9d2QQt/2ve7e98GY4ziuNllpyW0zWhHsosgGNssP
4IidS2LKZg8H+ysjofUwVsQje3RMez2K9A1yJuJgYg0v//0SL94hJMkoNfRTl2TFTwC4bMAptSZR
eIKPSDme1HP3OVSKQqvJjjoNins/Gj9YvkenAmTlNUCm4M3t9NBlzvTgMIitPAr3MGzvxhwpBuTy
Yp8jWQKT0hAe4c/ZBRoDcMKiMBfLcIfWY46gHsC4Zs07yP6ImYVf/fdDBaKrbOBXtp1f34eMZ3Iz
S9ZlrIe7iOBhR/gDIWd2v7MmeAldLSxwkzNcKJ9esVQh7Ctlik9Tli/1HPY3Urh/PFWMRMkgeMbo
urLyvnomQeUSYbi//fervlKIKYzUWQ9OMJ1my1v5ndWzEocNCfuzUztnnrzTfz/ksnsnwTY+6SFB
8GZN8176MXpWIlvR4BQ9YT3diAnUs5JHZyHrRB1Ya7s6+0Px0inNvJYZ+k0nbN4MQBE7my3miXho
yAOmSTQI+VB1W01PCgP8E4ZSUh/puY/IGIInNnv2IekITW1kdUjjwL6I2dJPNvZ0nMre79xpcdCJ
YbBdzjm5SKJgJdzlr0ZuNkgJ6/6bLdOxJD1vUnjX86UGyyYVX//72X8/lNEsr3QqLxpPxA53025x
1PPnAUrOzMfAkMw8lCQsII3lb59lT3ZPiREILP5RtGzvUhg0CuEIMLSCp3wh0iz/PI98c1NmRAsl
6JseY3rMg9HU/or026u0MGwNhjIfx4lsUgNT7nPug1SOUqffKzLeGStiFY54VZLCEhcZD8Oj5vHz
5uyqamUc2YRxw2j2WBgZfb/Y4MIaNxR1wYX5HCI9UzoPmTdHhzlgEDB3LL/74S6W3bDXdk1+RkVa
cpkg7WvbWaN5Dy5EXqRXy/OSU9uBooFwgaMc3eWu8nLyK6KqIhyMpQXW3+BfVGPeMqIgPsA5rM+M
9NmpdEbJaI4I697vABNWc39xlh9aaZlbe0Q+GTXOrtBlcvTKBZZuMNsSTQFlbbbLhpMB3hKTOZeg
1Ki+y0X0jA6hutkDJ53TMEUZ4vG96QJ9+u+TxX7+WMR8wVPMY6Y8O0cis/yUdq1ZVaYPMCdtbT7e
VfLu8WE9TLjAr4VvWHsF2A+MHp9PhuX93n0iRcdJmIAIhklruxztw3+/nkM24oPDpn0wDc49p5pe
s855DrCUnKQmeK0DFHt1LcarrUYMTUzEpVDePq4Cl8gCYOwYQEgwXHkqOA1ueKhZ/mc9sUhoa1aV
qx9DbkTEwGuj27OEYISQHTHiPWZjcZMYLgLJZhbHsQ5xKaJUqyexN+eMuDj/LsPNUE7+Vjdv7cgg
4cJaHp+48V2grkiLJTtZuxfRvmcsZKaJEKCxOyLhINn95GkwkWhVyEkjE7ectoWv39HmnJpuq/P4
JvTCrvh0GPCqyj3mjrEO9DmA0+i9Jy3NPiLuQIhtlp2qPrzr5v4wCFCaXvfLt7hJHOcuiM5yPsbd
eyk+7c66ZwXIgROTcFPzUMpzWH44KsPgxMwkZNIS1xufFIZkOPULC378jq5zc8iqeSfEEg3W0qaj
z2Io3ESvLmpaNpETr0QMdVs+lXufGm2m/aixpSOtovMeCJ8Ltnr2n9r6u7XRGDcRY4GA5PN+3+of
t5lO5C6LYk+8JDW43KUzGj6oIWa45GuE98G/wcUwPDMle5mTF1N84F44tPlJhMfIjNYm/C9kcoDq
iJBY+/18Cpwf9VVMDvL+a1+oTQZWpZhOQUdWSHcJsbK2vP1c01sQBj9mczHRAniPExQr3+k2CSis
sHqarWkTG/SqiFRt1tWdW13BEIITnffdYFCxknFK1TB6/cmHDhOCfx/RiM3mtI47Nts5I+Ae1ZtZ
lVvyvg+zqHdcHOuE4x8E0dlNcGiLFQF8EOQUJuG3CFpBN6LebGniz3HKuce3bhMuMsfJMQdjiupx
3RQFizrGmlGWblOX0Wz1nICfLgui4bM0OlLqBKK9zsyZwYcVwEVBNqYxk08Prd2YH1EwGaH3yab6
Ath6Y2sL4qZmVaODbT07tCHRJiST0YP+4tGnrIzEvajE/pUQ7lYY88S4Uzylhn3wegpCVwcv1lge
pyq7LwxrG6QJPj+esIErP/vNeFiQQt0xedtZiUVbZqwa1xrW9rGfvqcE6WIob7OSV1G3X4OZ7rNE
vkwmmxZ5lXO3z3GoNJz4oGfwuIO7oa+Uuj1mPYpzaOeSV7Sc0g+PO22cf1GJPZtBfM57+7HpR0iX
05fSXCzl+JyH0rrj3djO1veCPESttGAKV3ro79DqkO/k3Acd3LOkzbbuuPN4ZvvMuON+KHcgB4Qy
ymPVGNsSogIhVIhp4WSobIeUhfxDN38IdARQHHdWxDiOpJzOxCQ0xaeqFJswSrbpkp7WLZnL5dPo
VcdkKGENLDDZbJUxoMvktY7jdY22zYszxKTpqQWaqDWOxLAMT6gLCQ2vYLPqE+6IPZiEnInn/CrZ
pbNeOQPmgX4w1H9JKV2+BPtTEWGGFO6aJPKSkjfXxuHBJwEuc+cHBzW57w186jkiwdXu2WQeqiI+
wiZiNXJgq3fCZ0KWjUKANb2yNMYc2LkHDzZaapz4j+F9VfmzDoc9YL57saE6IBqTjJIl+Uw2OOnj
v7KNkF2592PhI6HLeclgcNoutHEQLAgdn5hXSAOWSUJtL0bmTV1LTKF/yu3iGdD2jpkEShYOcsVi
3sAlCvx1JflTqcfeErAR/YyYvKXYsIi3nflw5eRz1Aw4W/yTs5k/Rbl411LuE1ZZJhZ2c9Zne/L/
EXEK4fVjdL9IavkeZrDBBY+lNXO2aO+PHBxgR8MGbvCZR/DGinOdVL8Mi1CliX1Yg8VK3iaimVdh
TL51U/5k9mcGztgitVX31Y0cTCzabXhGgbpzLPnJdGMtF5pt5hJdC05+p8G2bbo+YtnFvA7SBj7w
IFE7ETL6BgfmWzDDVPMdMqTF499cADISJ63WeWkx5WX50qLBqSeDmL52G8cKcjnqHCPY+lFzUK7a
DjDrbav4HjiB0H7vlzBnDeyUa2UXM8XhLM5E/T5FdG50Ck6VXgy/OYSsqUFx3cuyvohUvRAmcl8g
tePxvyTCvYdcv2lgJRkj5DU1MtPy7wrf/M0dn4yXJ6mpnaOYcY21miMyC6LwDJXo0NvWa5Y1e89H
ED3eUCEGdfA3mOHeH1mftsF+9Ny90ISX4nNd9SVbpWys0CUKIjAThDDVcS7VX8NXjNx/pVz5JIvh
rxqdLacQ3t0+/catXG4w6jBWVNbJluHjLBCuxgnZq80mssEjTD684ejYMAK0HG9T2jYiv45ttPHR
+xAOPNYDvUshnP4X2nGafmUBqmL8rh/SaEkfSyinOL9EshcQaiJCdlMwjX6RQa6OkUgTVRcbaLf8
8lhXyY8T25e5Jj4wviskGQ+E4JRB/hwSt+X2S+pgvU9N41JaEWtpEAgyi3Zlw/lkZ96Jw/fBD3OM
MkjmCTdksvVLL3iahEkYb/CqzeYLrWBWsreIdmZk/GWivVQVjBnCl9zJe+gICHbn8ZDb48503O0U
V3fgHJhiBCZhJND8p38uIeJO9AeSbhXofJ8U4ZWo0X3SubvBr29eHD5Vabkr0Ut2LnP+iJD14FFU
1iFC3bvKNQFEmuRn0CF17b+AU2BEDuKSoUeBLZcsstxILxYGkoEsWRzdjySgIO0jZizkoQn7QrMQ
mJ6GWXwMDgyjkui5OiGfsyfzTePXTQt1zMueHqiyxoPFjmcv2rPsK2+rEwragk3bRsi7mAlla8x8
ucXaC6dNVA37MmO9ASnJyRJkOEhvq+8OPSSTtK2L1wCLleXOu8rtrFXU1Dt3MI+uGy1NXbbGJk6o
q7+28m+P7r3Pok1VhafKeknI74wwnTZSbevCfyMclDy19NJwo1T9q7IobaR5bIxkJ4mJC11z15Lo
ZhVgvhN985R8HFHQ9H55yAz/AcEwIukEJW8L4ndYN8yFLdCkRqY+uyV8CNraX+NEXLThYYCXscqu
ptsA9WSiFZenTj/mQfLY+v1ZZmh/yHoExjsisYrxQ+ouuZq9fHLIuxfc533bOQtB6zdPKUMEU7JV
EWZMMdFsOKn5N/rVi5xd4EVNNR1b5CobKKhfg+Zdntl/sV8jprAkojR7TAJ1mnqLYZYiqowKKeqq
fE9wOvgjd2OyXEBAaFOExqyk8V6sWC7GV98vz8Vc3xVR/Y9EPEYLY3nLjOShIk4WJ7f9KlEjACOH
Ym0ht5oY+yoRrcDPSUg29MsDP0HZ8690yqcC1TbAWsDBo3EM4rHa2jWIzQq4dAzDcJpgZA0Ja2/H
bxdH958HgtXvzT+0VyX2UQG8YMw5vaBwmtZZdIgYSvOdhImXqFHv5hhA7QcarBFu8XmB3LdkBKtx
M07ItEr3lgI8JWU3HfFkq0uAbHFdVnWCOp45PcA82WT/0JLL9WvL+GvRfP0TXuZD5T6FVEKbRODU
mVo2j8XE/Lexk7XpFvAaexrPGAgMTy2J093aCwwWei3WnRxEN0YjtvywjKdpQRBxTwox4FUqmq2H
3tQqCVJUBXijuuGfNs03eYN8pmLolXY6b8yChjKX3tYNw6P0ur8KdQMzEgogZ5TpiVXcaA27SoCS
tgVow3lo3r38xYeOu8HYy4HHfTTEkBr9wbSh0INemYK3UGYGgsEGhlpzmSpyJRLbJjmU6gsJR8bR
E7GHI8POTqdxi4czXW1r09qHCsgYc1VS+lh1bLJohGmfvS6rZHs2xYaN8MfIFHyPOP495y+rlq/B
kvO9O9Apk4X+C/lysWLofp9cOhjq0P7TT8X4hcjs4+hT6U7Ep5tTc7TN5vbfIi5BZFfNLhwYtkYi
+WxtQOyqdukgBvE6NdOVbBTEgF6yZDKlQMOgx+qER1K59no2uu8SbX7k/PPGc9AlL6Ty3P77f7Ax
zlejcXZkcSq94quXwyM03UuZOnSGjOoSCQVeGIvUQaDZSZrg3YiaXcugHiwTR6Dp/lV99sExd+jz
8YhwgxIrcs84Xnxmsnrf2MP7aMmJma149jH78K+hEVrCeelHHwmZlS9QT4fSzfAOZTkSYJUzLWRo
tzYz8aMs+bzM61aeEM4ODC2BhM2/enCr1YgA/JijmEpc+xyI6cFSz+YIv9RM6m1bBj9mRK+bh/eW
Yb7lPjj+BtvF2mDAprvi5MMKpOaS4CpZi3poDAZTw6au/Nuksbrr/rHW1RJbCoEJLx871mvaY4VM
FqZUxbykZs7bpcXRKSNKg+nNUCSt5EsaY2PGVzcql0okJ2IiYlSC8q8w1a+eIsC8xfhXet+VBVJ9
cF0ipezun0/sKLM3+NOHNktfchDRO5Y6nyDWSDHsEPWaNoAiFn8cUvb3lBOYZHd3aYkmITQKecpv
vsdSs89TnrS02mbylJQIQBCIgEp0ZjwWiLNMnd0Rn/7A8qleJbbzKQmOHKvWW+uRxaJrOO4azbzO
KJQjDoCCOT5waWo9e+i/0vLXzMlH5wbG4IorGHQyFZRSuOunU1m49XliYRHY0OQM0Y7AqsrNJARG
5P7VZ3+wGXjENOdARurVjqkLjbjLta5se5Va9VsVUrzZEeBozEUL9eurcN0X9ua4h/QPdci4nr8b
dsF0PTVBwir8Ns1fE7ryolOxd5HhFiuzDg4DVEG+MKw3tUOrTl5SoLzXDu8y7A59sCcqC2SfwFVn
+9Y7qLWKZ79pt/lD4mK/qx2OGBEXHIzPZRp/6KR/DR2YVdyYXvGeZRJ9yAKMC92UckoVED7AIA0g
5lhP3/uGy0ykrfcFzOS6EycjYc7OXBnPOOv5xjcvXU2iBbaeW7X8V5PSaY0F4Hec8X3MRthUX65H
/57acUtMG2fyRP4Iky0kl3F530fu4p+6CQa6WUpHUwGexbUcx8PdEJBu0OXneUTgigjAcMdPKM2r
IeyvXRycIrM+ukskle/cQ+rbCpkfEkO9hSapdp4/HMWI4wMgQTp8WR1eGBIj8Gxf4wWQ3nguj63d
bWYRkNpkgjApMNu6df+ZFMlVWSxDGv3JKQmJss8eVeShc4Ru7Ya0sDr6iEPfYkCGibfzF1yqRYBA
HBy82rkn1ZIH3HDeG86+bvoZAuPD7afjAIGrMK5jhbsj9Z7iwvjO0JQZ7ou2GEDY4ifCJDB4GkY0
6/gI9fU4MvGsGzazDf4Gagh7fEmE+UycxsWK5kf8VJcYYyLkMj4jQcpbXc3doQWsW5koio2URlVV
pEP5sOYNHveWS32k7R7gjAx4iEjhhkJuMlX3EucRV8t3lruPWYDCFjv+sBqa/Khyx9okKBZJT//x
EjbzcgZSV43dq1e2NzMsERR55bso5zcdX7vCeyyoEvFdGARAlX5B+CXfUa1sPPqJJM9cYd+NBTay
wdsDBMKyJIwnkp1JR614O+z2nbYHVZltuxQccmNG+bErCV0DYsNaqbkDIv2StP378r9UuK9GDYQW
9Vbjek9eWO76Xrxi19pGbvw92vpTqRRZnZ3tfAMNyTAYG4v0E10Ol7DI/wzu/aYoOfKifjMqWoz/
vgdZYNUsuweJmDJvV5YzXgfNHRUtrzNN0pNsjKPT6VswmNfOTo+THOk8iu+GgsEc7fvIQvvadVsi
DUnqEfDCipLMYTTzkMy5OxmSlcnwbBTlj807i7fejaKZGRaGci6tJyfpbrZNZgQMI+oRV5OOq/pT
Zyr2A6Wzdi0aHNs8BPVD0hnR2i7MXxYQp7BRBwPpTSDTRy+pf6g3GCPNf8tD3lJ45ea73VAgTRrX
NJGUUZV/D1peh0D86DTJNmVXo5/q6RMRCpD9PdJyUTgNWyg0DKyL7lbxeUtq9Q38/x8Kggc4Mbu+
Y5gl5ksZgbfLy3PZvCczYG0MUOhs0vi5hmhttM7P8jWayvoXJtEXYchHiEI/PvhFb6QZGaEhr6ZC
YJWZIbjZPdHmwRrc/bjSVYz4ldqVgzj7F/jbxIUJwdvlRON763gn3tA7XLdHW0u1TnrSdvth3Gnb
3PCI71F0n4jLhd23jOWcFla9snczcy7HzHjj45yGWDqfrdMtTMB5BbXTZYgVXt3lI+2HGZW6hUI8
u44BgTaMwGXRqb0yMCHYg6VWnevSu7m3MWv+BG4yXLXWO2w8OnrH2je+vWuNitWJY4+gIa131AsM
AlX/bvv53+hiehD4g9ddozeYvKcdcqpxTa131ohn2dGBMB+JDY7w89rugx0zO9bm4KFnWGKXLNj4
2utuOTN2jbum6tG+GQrCSR3xyleBeTEzWIKcKsBSquASaXA5ZF+sRDVgc+goZUskPr4Zkh/Mu6CI
aqkagoQAMNO7jAQVkj5L0TJE340zEiiRfifCIz9RkWk6uoW7nUkSJeBt7hmYonNz6LHXQjYtVnRf
HrMjDU64Datw2NnlWbktiA7rKtvsHnDslyV1tM5R8W3kJy5yckkdd9UYLgKCAd3DYOPXLExwK0sY
nJ9/y8J4KHuOIsWUGUlbUUFMNYubv2Smdq1DEsi8Zi5H6IlK7oogvR96yE2pSxpj7jxneWDugQQH
u9acF7QG7dU06pfeBwg+lKLe+qyYz/bignAN71iWRXTqCzPYy0LfxfMCy4TPu/IhTYNWinYV8751
WByxNtAg5SZDf9aByA9hTrsIiU2zL89t/TllizNBUx+EFX+TURhHws3PcuxTKjs5MDr5nEvzW4eO
5ibh94jpAC7F2kLW5tMe+w+BID3CnJe8l1ScK2cE2kA4Krso1OUMO0fLS9aFJ39TFqyroMRxLZnr
meF454KSJ9yOVBx+b+a1X9FI41YjtKXEKiL/VwTvrPj54l7hwxhrE5Tq2iicfWEruIrYW1e+U3x6
bfSKDhcLr5z3CQ06dPVhGSUEqNzA0ZdtfLND9Ad9R2dVEUBICLZZPTK5Ihu+nX47BTAsZvdsMu3l
Zc3XugqGVS7qi1tDbUdk9IfW7VQrdUiy2gZBWcK6A7/ateN2GgcU9IBCVlaV/JmQ7WWtXuzJPVFt
04s7dbmN5rs0sox9Z0ynFkLyIc2mVwl1BXDsSfcUPiqm6TLa6hFdKbI2XGY1H0QQQ8NLgxOKG0JT
tiyABepqvI0e6anZUVo0XhCneblpRRWenBiaS8wqFXE4JZVS5PmUuI60ig6hY6HCz98GBPt4R8Sb
x/7YgW8QygQS+wRopoQdwHoQlYsz0qWA91xZEU1RO5BFU7NC846qii5Mha4CnXZF5Pf63tMJcTdF
9tVF08ky47Nnx7vCZJ9vtw8lnrbIDi71Yv3hLxd6mSIscYT9Inf1SIMPXIZKZtPtPG5EG/44SsUT
NHVD32LdAsjOCKhDgcaa5DQOfoMWDFtPnAkSX7x3bPXfQdL9UR5+hEn6jZ9g7WJSTBLWFgnrMT1l
fPvmP5/vbR3J/NT3iP3UXGGuZ9RmWniMClSLfg/VxsX0OSD/gAxwX6M6XXfzehGcbf77twkhTAzV
6hXGS9mxAWskC/ai4ZtopbfxYGvNZJx7MsGNhSBzXi4n5UuOJfGCdvTbLK2UNBH76DXpVyDJoQn0
R543wObVJTLmrWk0zwjK9g51oh7ba23bxF3Mb2nWvzlNvUnoHvGy0pvTbqNjHp+aHHuvGlOAcOmp
YIjIYzB8+oSQRbgGLGcJ1xyw3ZaA8QO29GtdxDiM8BmtaBtCiVnXeyIxHUazv8ETahJHhTu55FER
bfNkzRCX+xk4UUBuUj4O9227BzQ589vzY6mzp0wVL46FONFYXsDBRtHO/QujgOy1LPnKZ8EWGE0n
Tsv0YVb5Q9dZr5EzHwK3vp9FZax661Jl8GyR6WCMKvFBsL33Bv5IYXavk/djaaD1Tec/t1WMICdn
3+KEBpQK+xzxzEXABSNmqn3bX7RKblU5cq3K6dqRNNPmT5D7Yr61/JH4kVPdRWeGRSgXXsMspjzA
a+Mm/qs7fFZzcrM9Qh+c+rlS6mJJLNxVvwN/z4sxQG/yff3l2D158fhhkO2SZWiE2ylgWmQECVzd
tLtvzZFFOUUtXA9/2aYZdXBPFcEz3sX4ePNNrOvb7FjdWqbma4OONiSSBItbB2mE6hhUbuCN15na
d2V8OjmFXom3hBH5ksWFtJ8n26tc6rAx+kgDgIXiwR5I8cDHpqhbC/K1PpTDLD5NoGBJzdOWTMzB
+XAvK7Y6IT2kLNjtMZ1ro8e05JhW46WGlXGqQ/8Bq86fqKtrF0w/4GjWWOif05b1HOsc1LE90PUY
nbUzpQkmFf8LwtZLqjXH4fJuugI2dlNnrwDb2KlwAKwCTjiG3AMuHr96xp392feyO1YJSpwISh9g
OUJ+oi1k1GCLwTNawQg6tFV6dSnBdyII9uUUn0FlcyN19EgFKtX6kvP4pyCqVkDwxg04CmYgu0BG
d6NhnAY/Y/bsi3dy2188i9Vk/Jm17Y0ymOjvlBopT4KTNbDC4+bmavT2llu8eCm6wCG9ByqzQRhx
/6aUIehdK7xxFVEyyqcPkzgUw06/Z6bTbK3OzlZpUxc7Oc2fKJ6fC0UAX6CtnyJghQgSlXdd8MIM
JUVF4O11BaxpcOJtGTWvgGDQteHaOyssIah3jSPP3R6MOc+AJF5Lc3VhAmM+DEjfs70fbKpEPXPC
EAccYjkqbRNpwPRVBwxpPZjIerHQdnZ1b5OVWGcEI8Wx9ZI6xA/yorwzrPrigd0bo1Nv8fpqhlbH
0iba0hH6rffS9DDGDc4Ar96gsjnLAYRy3iHS7zRLFpES3ZQxTsSyvpoyGx+3sj7mKHirnYsXs5EW
fc7Uozaegj7HaJdSPlSndprugyqHmR+C5tPxA4a9ZYIcPc/NLpzFn1sNOC7If14VM3H3RnP2++DN
UjfZ8hEaSqZPjcmzgdLlVOrgmvuA7rVakgjQmRQ1R4ThkkmFwJL5R3418mQ3lWpL+gOPRt0++BO2
a5dryN9MCN5Xpu3vh+AllxkMzQBZRVeZXxaCpiSrqCzk8Ff3/iZYMErSHF4Cq78OQ7v2NX+LG5L3
IXwzW1nehVOVsVdj65UX4HFpRP2O84S639IPuiCkokSIUEXybezzx9BKzoixznNK1RWDsRaWwu8K
lWvt85lBMsqQUV6nyqKJTBmhFFb+o7WNDRoPAKttT6LFBAZgddOTP3v+Oqzvmip+GIICV2D7WuP1
WmOa4nNNzAjMbsaYYfcJu+bTmLY18ucVXipvaHgFGg7Gzjfx/fnovV9TkW9CL7xQhV8ImjvMHcEn
TY6fJQcsZRlMyvEXRSeQudzYZAVwSvPHiPxtysQzrgRqdq+8ztL669lZrOOp+GS2AYhpuJsa0u9E
hccmGerXKLDPqPI8hUvXGkmEFIV49KVA9MrAY8jO8OFgxjHMpuLsLjEDwVVCgqRk5+mT3oqPPFnr
DFNBLgzkeUQplPIN3Haw0sVpyAf8TvUbC8Hb1BjfaN7oSlAlhW8aZ3ocho/IrL6G1v+p0BPNofNP
fiQWzbQxMXerTdyntgUxb9x7OnsXaE/BMfI58C0wwmP7nXDBIxhPzl4+BFt04tEaXpN1KIwypZJC
tkJ0UfqW1XwyEyt8ll5FSdXt3Zb7tbJYPQmn/6dV8Fp7NgVPYpnUkt4u1+hBM+wZfdt+h6zpjd7Z
tE790Ovxl4XI1QQQA8jnYAgCsBECspyuDy6BCGnWkIi9NAEOCW0mmaKUURLb6hKWEMEsWSCIXFNp
jcCFhJ8cjviHovofw5q7dcINbuxVjFMl8Fpeh7TmkjGqfT7SMcfMkRxiSNvc3GO2TVeAC/NtKfrk
1LDMHuioDqasnryauFTU5gWSIPhUQ8JtHUxkq2mrXdUm40EEhhu+9kelSpSCTfVo5+VdJCPWyIB2
Ug33PcoNAOgJIZuZatbRd+ijzEorgMiASWOK4PJaZSFwCukuwhbvrsw4VfgUk+4rFR7TCWb6XF7c
sPocqwFLoUm1PovyyHyUfW0ADTdkM1y0jbWdMg7VrJP/vB59dgSbbxUW933t0W9KtIV471lLuwGm
uJYyPs8eTSMAuFHbi1XeWI2PfMY4LCw6GJ67hNj07lNrrtgy42KyHMrZsgP+X1b+d+0718Rz75qa
b1Ma5DBY2vzBOL2cMqReNBICCbBdNSabTjNRBGxGgSick5kkry7YR7bKJBC1OZ83Az32KrI9UlzD
Q2EOv5z8EDXkgxAhqKGCnQXtopzz7CQNdtqSiRcumnSm+RpmnloARGiAe3FlK3PgkCgxfqxsyfYa
nU1FKRzVt1G1xs6TPlFtMAd3Zuu11w528KpHSrUTab8vE2IWx67PNsUIwUzWd0MRvnfkam7QhLeJ
G26FWxKnKYN50wCPy7EMHlt7XZDytti8npOQMNlUmRvl8qpHhokKJ6tRWgciZFQ+RqgPiAQul/R6
BXuBYsuA4OEzT2Tqheqnec7p+M9cLrvYzZ8MCMh7YS62nbkn2tGNYNeJhGkTVi2nerYZaJEOZWL6
Vla+zeoWF1zqDYfe57OQ+GVD1+d8Z3rQ28B2SKipsnjrxKymzSi9sPgrg+GBAj7c2tL916hZbZWW
+ENi8WjFznToWh4DjClQjfseObxTobDLZ/qbQEKUa25KVGyHB6YLEcUdq7lTFRTGHZc76bPhBDNt
6e2i6eYo1sspS50T9UC1dTvwwhYiNJ8QDe0wwEAG724A2YiN7KS/KoRmtSpAlVnGkdKKCAgmTH7b
qTekij2jVShROnYQ/nUx2pdp3g7xx4jU/PQ/zs6jR25kjbL/ZfYEIhgMmsVsKr0rb7UhSuoWvff8
9XNYPaZVaqiAQeMlKvUaraxMZvAz956bSIC/1Nur2CmDje/N8wn9NVOMJKXj8NR7qAq50tb0FqWk
TDN3GjehmLC2TMXJNtatrMNdnnZcwoH2NyD6iAvrwvQJhxwbDpUEOxTx3Xl0QVQgTfTjTVvCUALo
QR/RYuxhQVvf2pkmMk+aaldhcT4YDcTXimXhk1vN294xr405zX5yMm3h6ljv8VhDyiXy5eLnyY+o
JmGCFCvziXQmBtomsQysW9U/T5H7ZPiCIAwCp7pk0kju0+rWCurpNajcV0+9NePPCgjp+R+iaVK9
4tc38Pk+WlKgFedufO6rMDvAfWWknBTEfThtdLIYtyI5iKBh+0X1bDrZXRD2clXz31rJsjJuPh7Q
0ZOfm0Afw357hTzcfmJ1VG7gY9UX1t8M6SrNpVDMxxxe75mgD31r4kMGNpW8inj+RhqIfXbiFDlh
KscVjl91/niYYydGKltsc996mJp05UBfQWdWzS/NTJ845E7+aDBusCu3e/duEWrXP5qlYNQ+8Y6G
O0+AoYhxZaD29+DIGx/fxF03eAfQutN17YO9yptXCjIE+r1tPhm14+8/nibKrHagezkPu9k6EHbG
plQBaKdSb51trJtqP9mpZDyqL2JKqkNhl+Ol99OYWMmuPOfTAJ7N8g6ohtCtYm95a5OTB9PRWdoC
dtXxlbaEey5c8J8OtwNGhlThg1T5Poapc6Ur1Z/QHmtOt/ytqUDXACTpruVs3XmWNi5BjgmuGMfk
IpthgTEGkp2DKy5e4YNHUP5r6ENBSZJUrMu4L9dZRI/chG7wWPrjQzU3+fskEMr3LqYksy7mawGN
+sjUlGzUOXRPuCUQvJJWeAXMHOSv4dxacVbdpeX8KG0bakHH3RoPg+TGVY/xRkPm3BYmshsSBpHa
jbBDCpMxRKdS6r3Y2SKqKm5iL+53nhFDPnMZkXtV5t10C7+QlQn21QJlk9c63g6E2H1htQ16ORdF
ZjkS/lkrdGbI1zc4BwoW4mMC4T+wfnRGkV0r00+vh//7U5A13oGi458/VyqdD7nNEekUY3pKMyzd
SqTNy8BMM5Ft/BeJXY89ydMqdk8JSJgNx/oCl6m7/WwjLwGDm94XiB82Q9XC5vbnCPhGaO08u9tN
ds2wECzNFIfjgdaHbyODAe78iNgW3ugATOdJhtzWRtbkWWi+uD6C0ojtNd1ntKoJ+7rFtFIe+NYL
xDCPld8Wt1ZTMnBaOMFB/DgGDml4NqFrM0nWeekVd6IGNmrpEa1pUfLvNOgiQNJuDLqoS9YypfVG
Zq2WIhwNF9IxXWxSY3QdJw3/fxECi++idOWP47R1GnrKAYRMYMTHmBvNSXvvVTgC6G519OgzJbSQ
oLCtGsgnIqxK4XnXsuBMtwlv86AtMS+S+Q0E8E1Yi247itS54AGOVkrO+NySDLYrDIhqyTt1z4lt
/x0G6QkH4rR3VDY8uyNUqnKyJpDH8/CstfEGGhbG3dRHByhl9dqlH3iaSH/m8mhfvIEYyApR885N
/OwFAaWdED/TiZF0Rk2KTRXDZkksD4eJ6e1LT93pxe5ipkW+C3q6j4ZoNTKtzQ5LwgQjYwg2MX90
6hsQhzFxjLdxb0xnx2eLI0k7ZCcUHM2K9fqQtodWVUsAMx9PMv7I1BjemlF22xR+c22mJIsyQhMP
ikNjbdRJcRsOl8BBkgYCrcL3Ac9poijds7kP5vNkkcM2GCZS8fHZw/j0kHesUQK8yfvRYpLiGMm4
ZoCPaXDwb5qRgCA/Nzz0dy7ohiFtNl2g0V11RnZn1sNpRPFMO5KzE/Sdi8XtaIyeAvhx90tuIlhl
8526yHiSEa/PkfUhFsLYjWSJ8vHQzvjTt6pcg8mUbMj/jwFUEIgdaNc9NeHizSzNB+EgZ5mbZg/g
Ce9oZ9u7kSH9QXn9cUI7Jid/wPeL3sgDIr2fgvnJw3O+E/bonJgb9Fvis9nwYstIXeWtNLkTs9VE
F9vKX/0+UQ96SrCYGThdfc/MzpVb5udx3BL/tNE9AN72xnyiLWzS82yrcRcYvXfMXcvDhZ4Tz1QN
4632SzwVtg2rjxbZZQdU+w1ny9LG1giy7gbMG8g/ppwNVU4EMxGCJVIgMlOJXvbMjRaMGny21Ehq
puI6qcwH9PXJ7sP0VOaodSyPmdXi9+1bp7kJQXEVJtmni1kkVITE9wRjYLSVi6uUVWY7OyjxSZmc
ipRQBy8odxo/M1tV+3Yhe25t2fPmtswACMUywG2FMbee8mjasz7DVXForit20Ysbye6Sm7yInf04
MRGfSb0mIqE+QOGrgZDWDDBQIou9Yy/TtAy1UF/1mp12UmyGhbFg0oytbEd6x4+nqJgONbzJO63L
8exkVX/JRRGeGUCuEHn6gWhfpl5Pl6CslnfNF2fsOem2MgvUD+5AhnWLBMbIWd5YUzjgKOYTxunb
79Kw60+4JDZAfcLnooAgkwUwc7pIBc/maPzkQuSFLjKJICDKEyyX2E7M9u58JI/gjSb53BTdoZrE
zh9RcNepkzyMEeFRBcjv1EGeyRSzOhNPnu8ggdI1NGDgQOxD8ASLeC8JAbuwu35oAi4rMxmnMzOV
4ZBS6CBWVMwxFt4UDc/W1YqTaADzOlsq2BJHSmQzSl5wzV32LDqNDHpot6rWjJVkPR6xhhtbNtY3
/mLqYlSntqxLf34wlrqq2dcMooQOkxeXVAdjnCeyAtedNAJ8IQSzcbido3LBTlcjr48uqej8JzDz
zj28Yl0G3sMguIVlZmne9/Z0UwKj4xbFNLsroJK53laQOrLuBbbLquGaiAvAeXX7btZOcWOodj+H
vF39/D0QIAVtF19+Pyn7EHXBkpgaPoSTGzFga5y9BTH4NnMPAF9PE3uq6wpuLq2oYR3BiZFGRj1k
DLSWumccnibt8Jh7CnRS9D43onlBUInOswPAljk4fQobpVg0ngpsxwhe0nbXt4wUrHHL76UuH2wa
fMQ+t12U+Llj4buTUXj5+Cmy+PAYc9hxGT21VpSfBMOQNZKS7Bv1/wsDpfPEpq+dLDh8ukLw1jOp
5agNEsgGV64xJ0fCaOuHLm8crvSUoSx66zaH3srg5rpK65rbw+TBuoH8HIxWe92VrnlN9lhMxvZi
VCOn4CHkUJ+7mg2EBkfVMqS9Ivg6urebCcdK3oEQarIOprjECBH72TsZFufMfx+YdBdeC73EIVVQ
8kms5yhEiTucYkPzF9DlussD0t8USkRvYwDhKVgR4lRmctxQv0ABTYv3f87T5VBtg2I85JzIV1UE
703jjtx0jms/4N6AEqGiZ5KENcsJtbdY4q3tyQqOkxfHwA/d604lxbkoWsQmCFGY0laAdRYpi1f8
7See3qm5d9du3wBRlcTIRFn1mDOth/SvKH2hGiAPHpLzx4O0fMzbk8si2c77c+lPjMpYer7NJTur
upPqWpbIo3DVEEuoxduEjG7loOElMBWuL1mz3BBjvRsQ9t2moUO2kDs0r+AFn6Mpjt8tN9zZdbJb
FE/3LjwDknOQhUN9ffh4Ni/uyDEqHj+ewaAGGt88lXU9XNV1U9FK5xl7ypJtY5hXj12ccxg7+MVC
ZjJ3TmuzJFwQU4a31ExBKi+ZFUZbKiiiO53MRZtVnnqrN59qpssWk9OzF9rzZYgTcalS212hpmjX
jJUI4RzT5FGH4raLXOtvAn7WNLKYP+8825je447xKmOdLaIb/LgVAdq8CTVvwvKQI4k4jQj3sVTV
yMPN+vTxE7hLioRoBF7LnxMHUqg3G6rdT5R7hmX+xLzzgwWof8ttyz/6oetfctm+ANATCynKv4xD
2LLYLfQGLFp8A8zAOcxD8zgtz1yEAFee1fTEN4NaEsn8F2PA4lmbBOzVZmjvYydKXtISlBGgk+ra
asMnIJc0nwbE9tGwyM2ckifKauxcyFIiSxh3kxQsDWI0i5ln8TLYB/gQ1jKj8U9umHb34dB/14uo
ObJqjZYxEaePh2T5ybAWiRDS6Y3yWpjLM6sKx2z0XudCPdWpEa2nWej9B2/fiImJzBC479OYWKZp
rA4+xE02hx5foCzTe3wi8vzRQMiW/VJSVgX8/7kmN9x00qt2EvFZ9Xq8n8CHiBZHY5OBpRJRe5ek
bbKP3TjeCV8iORwLMg0RiU4QO+7cSL8MLAOv5Kitt3FK10kbQT3xC3msTNWvyTTSb6PMEaQN3Z2c
pL7uuQ5Yabj9MnAjodlCb+s1U3CJ7X4l2AXefDxkLv2/HXuMPHvj78TxiAXLZXcHta5at6684Qo8
U6hO16JKmO6RIPNdsOgWKXO6JIH++FGa5q0D/IHIFWOGZWUI84iOJFvo/0z6s+nN6eov0kQ0kX6/
RDogHnNsIUl00JpHZ8kb+leekD3kfdolNTWrL9v9VGb9rbdcBt3Y3vcibe+Nzu92RuQegtT8Bp99
7zRpf4jyPDmxTr9Ll0YvCkLJQoyP7f89LUTR08CXf+Xl0ak8670cKoKx7ck+WXXi3WQuu0+4xfow
5mz3W69MMIIEyeXjJ9ERSNtHmq+oqvqjMce0F3l8Jp82v6fA/FFzU91FReetIVwAMZTdo4++HvhV
7t76DkyxEMriKjOeEvSUGae3kTeDv3KtU9tG6qlHg7Yx2eZJTohLHpdqnY6xu/5zZsbnRA9LWUo6
0qLatKB+iCWU71/v7lDPxNxrYAbQBt29trqj58mfDAQMbB84Gv/8t5mfw6H46xwliBqkPrZdV3wK
h+qwDtNAEIOW4yf5Ab/+SrtJ+6OosDBFkO/vp8ELd6HVfitbBMhawbyc+k1dlcELW4nAvZ1Z6x7L
SqpDZKU/yiRFoxCk3iHWJOyYXqXvynlMlkrji2Ar+3M+oaUcx9WODQXGVI6wP6VsDXE2OKwG+pXX
yvPAm3Okcw6JYrulKAa8k3qK7p7PSxlb3jt1bMryZSIP+DKxw5tjbnJE1ZL4C7kAR0FtbC1byw1d
uY/I5XZKhX7z7apalwQabao0xAVn9cnBAskXhGO0c8Lqp2jYhWhEwquhNcxV5htMUBvuPYVtzQwS
SCSLq+ZkzKVHvB1B796gzpbp+M+2qjdpYW+jjNmvYkCzoYrceoM/MHDFZ9lVS51cQnEusbzSIwi9
zRrhszaJL5bUWzMMxSUyp3I7xHBe6wK/pvBSwhKqHmO+xDr/56sFZfZv331GyGzEXW0pIeTnQM1E
gjqSCqOHsuW14oHRU+AxKumi7YhLD2cqJWoHC+/GBBK3F+1EfYI1KcvdBiVgvmbyVN07pGnt/LJi
15iyGuwretKm4uArx6m/bUGbowZBcBmk80tNAPBVTozAustZsIDNtY+Utu2FSZv7GMiYCTNqUhvg
MObp4qZr2/yg6zraoSz0npqmfABX1f1I0U+aDMeS62aO5Ssq6AjDZZV+NxHRmaBVer1MEfzGuEwT
YwY3NE9Nn7GrXgLyPJxmGwl3+BYL4I3ZBuqKsQttdeOL+1hqeTOiuSjrdeg2sAYLcQK8DMnVDIyj
O5fGsVdTABWHceIwuKy+DNc72oRDH7IhGnATZMuCjLyuTdQooqVNr77He1evZwwSyhcSlHnWXqet
iQomkqgaMLWmxa0pmnPoRuWT7Hx539b2inGfe+gVeiFMFzfs7KInVRnVwTTDlAnekXnOuCMzh/on
VMMeUoi1GQLWE54hSu77mAADzoyHSI1IKURokT3AT8iTuhvuxO4VTcTecN38BE6tPf35CrM+R1VZ
tlKWlDYHn/C09ZEU+K/jr1RKdgjOIUhn4hE2sfxo+DYNXC8aDBy73VDvFSBcjIEEHiYgba9aWrRN
3FX+qlOBc10Y+hLBrIum7DWYEYK78zsojWnJCorIXh+xr5+n1ljDzGEPQTBM3gr/ZiSZJBNL+HX0
oqTv3eKwV13l8YaJxSoPSSu0IvNbEwOscI5Acl4NDc27dz2GL5DiWR8H4ebP74dezrAinYIiP/z1
P/+HY/J+LCG5RBwKwOuu+JR+KsjrgT6MWtGrgIAGljcdjaHHo2Q5xmoIhldPIlPxw27AsgreTqEl
vEYqe7JhN58d3up9JUm9pqN5CdNgQmMnrGskvPFaEGAFhtD8u8U/AIkSMMa41iEfs26m8rG3j0LZ
zxg6DCzz3HkiIZ/iNaNMuQUDZoB6vfVnsEpxWt7Fgi+7IXGrVaGTvmNShCqVEK9QJc59EL1hlLMP
vudFWHJlfJ1Y4XEUVv4zlp1L4rQffRGi+3H2f37flDI5q4Tn8LZ9KlJoVGPp+0mBBYWdPOdTg4M5
KL5VzZKAtbQAesj8QyrFyeScv9BoHYv3AcB7gnomdlc21BLmkG7+xBf27yJ+iylizVA/I6cwV0O/
zbscikIr3StmpnhiHd9blY5rrl3Sgo72gJOmEdPMG6Z9xCPYmr3uTdcNOuyC3KapJ8tM8gIppL9F
9hJFgXEsjWgl6pZjDuTRZpI9Nv4eMJXP5IDtnMp2XuSZO1+6yxLK/l7EqjtLM10ri42gEHb+TMtx
aySyvPWVhK2WnzEONfddH12XtO6rP1+f8nO+F3UKx7wpPYGyCsDJUiz+6/uaIHQU1hCUK0tE/Xns
nehQJ/il28Q75VWEfc4KM3bXoEUB8Z6KYBrOXeu8p0UMyz1y6juZ1tHKLxL2jdglIHcP9h718Jc5
j//1SglIWwpWILEUV7++UnYErDuwiuISCEfgNyFjqXCVebF89J3yfWA3cu6q2Nkw21Ab3LiHmhia
G28WD3Zud5ti6FPGOfE3jKdsc7qMTXHlqy/Kv9+Ka95P1zQ5/1ylhWUvYZX/ej/9DKua3zbFKppB
KglNKFDimBxTDVmaIU6IVZnh4/riU1yqvF+/LUzatOlSb/I/aX46Zcq8teoJXgZ/V7Xz5yKkL2X4
AQmlswjPgSFrbc0+JfJ+AASXz5N5sEb9Bs0K3GtjmMwuMG1+8aJ+P/osmFaep3lFlnCsT+VdHxd1
bU6ANWK7PXRO1V0SoPmHgOHQZiJWZB/KbjyUadwif7UOw9Q9ffEKfiuObY5fz5Zam8p1iXT99cNo
WwEjk/nkKo2xPHqQr7G1+RA9+KssJFW7wtKMPpP+wACF22Y4vtBv7nubuBfSxdQXXza9fAyfPiaP
60K4tuN40nU+fdncDkWMmUbkqYTdJbT7apcnXYxPK3Xe0howPlKYg8ij7MIY9BF2oXwBAwu9PLb0
JTFm5wjI9cXO+vRADyMZRSTh1iZVxmZZfoLNELLP8yAA60Z2m1ZG/u3YP0sdDgm9tlIHCj5YdyxC
tX/f6tz46VaXtrHCZ+LbXmdzBF+xJNjQgBkwleP0PA7da7mMOD8ePAfsS2ZrUq7hGd7XbuNt4jm8
TZkcXCtitK5yMUavs0LyaDTdcPoYuX88GFH7t+Vm/n5QTXD+4nP+/UtnS0oa7rO0Q3RBny5/nagI
ZxNChSAf8iVrcqNG1Ty7iIIOAN3nNQ7s/sqsSu9ckHbuT2P2YC5rZTfMGZK80kOEll8BcnPlxe2S
739+fer3r6ctbdd0YW4p1+G29ut1aOQlJKuZlqDCXXBxneJuFk23CccKfuzYsZBo82BdR+5fTK26
rbsEew9NjURkCR4aS91v7I7axM16/6YIFtM95fvHAzRqFL+TKPYfT9viOQKZqEzk+0R3B/eB+1Zn
ivvRCH0O9pp3iEomdZk1R9eOcE4UJ+4108MvLnX5Wxts28qULgGpkjbP/VwH2rRLgjlExDIrO3JA
xDe2X3mXAZJzfDvhy9r7QUGyeeNfQ8M6EKPUnNTyr41yfsfA+4qlhZ52TO+++Cx+L1CpyIRj26gl
LZz8n7JUQTBALcB9vurYJlwMo/GuY5YDML5YULAU2hihNZ75Ss4HD6DVumLk2eZvIoMVRHhJeQ7n
aT53g1DXqGlyoJiRtapt17qAMtKXZW3PJMzxtzmVfpb3QI3m8Vvc9fPGxgLKGCXS92PjYF0FSrwG
BwI7xoGc2rJx+/Pv+h83d1trRQWltCIz7nO6aFVbVsOWJVo5pr0iAo9BdWuiSzMd4waZ93bsau8+
rKB9onM8jaERApR5TTK17qKyOROzpq6HscUbkSF0QcBCOquM3Js/v0zz94/EIUBcUIw5vFqqvV+/
HlmIYImrcomPx0hC7UA9Xk/t8+yzp8rI0wimwrxjwSLv0jij8S+StcOhdFUn/gPFETOiooDi7yaa
mRaMG2uaDx0kWtDGPGgaMoa4FuoNj/iVP7/4j2jzX890vtB0O4pznWrf+nT2GJFBEHgzIX5nag1q
Fkl4142PredYZwxOf2E4Au+CoDGtic6j45eXPKoI6Y5xdf75tajfv3Q0BOx3udtZgnv65zcysRJP
Wi3wpvqSIZW+KlJveh4C9A+e1gOQbyyORpEeG1emN33gOie4rc/C95ixxpF5TipX33mdBCLiBH8B
zDEOdl4vedPhvDFlCkyu6s4feXNi5jtUmPYbDNtz1tPQhU4fvaadIONOQRFJKj2es8x+AyLrXLqy
hjmLTnAryEHcBmnDiuj/49fnzso17y4WBvGp9sJ3lqRVnaWr2nT/nmftXIgq9vc0zBK6i2XAQ/TK
bQ0A4s4rTItk0bF/kTZbFb/T0a4oQzb6dbkkgaOn7EP3wdATC3n9RpxTekkYjawaIwIptTwdosI5
Ronq7m2JvHEWmXPOXF3v6xQ1ZNCYpbOBvb6htQ8t+e6QeTFM4myhJS8Q61pfTAKd3+tjSuOl2/wo
5yl7fv0WTbycECZ8vvI7wJFzeZNUTvCKjSo9qwyEvsvdbedrSFl8dOPKLItXMEztRcwFGpMmJeEq
JE+hHePo1esb9EA6vYTLuCydPDwEoLq1gU0xIQgSK0i055cdT1brzzARo+5pKBCLNSURZ+aKQ3ZD
CgkAf1+ZqGMDorUy6d3lOBHW2imd68YIyiPhGQHYqE48WBmuXOCt4zYYNIdu6+bXgdUy4wAVIEjf
MJpAPeNveiNq/LFXPokx+NSuqqJp0EbK+i5yynLvorYbumZxvzWPSiTOIYFstjW7RB8niAlOEaq3
Uvn2zk46slumLKMXC1lGshncxGHSHHS2YHA3RNbPG97AEMyH1+NiGexnL3J76A9yfpBGaa3x8tu7
P1/C/3UU2g43bybHiqG7tVQS/2ofuikhgNEUsHaJqNSlb9/lff2XyDH05Qhudom+zWaz3DXxmGAL
JcLAGs07SGrqyWVB1+X1Ecuqfz/CzofQ7N2mBBWdChe53oAD6+MZA8f56s+v+z8qHAdvqOfikFWm
81tlC2YTM34HFVEBPq7xIaixWnVTE2wSUYJl5KPY54ArD7LQhzCE8tA0bHMaYLQrYdjeaXnqLJ9j
0vt/++6AlKOdSPSqTTLOMfut4qlD0GSSx9CL1tn5Cp8YqwxqPq72FjPrSQZucssOeLgiaWrEHmB+
U1E6s6Vo9LG2cK78+ZfWvw1TlzJeWIK7q0nL9zHf/teHxepoyqwIzKcnCMceYDecIhKBr/op6DYN
UYEH1mfxxfUZnbhDeDf2Fhbd2rlnsyPWHxEz5ZJ4Cqkngh1fanx+HDHuQGpzRM92yj00CkWLrXkF
7jna2KJILrPGwtniU3Q2ZlLHh2GU363QbJgfBQ0RSisoAOS9h/tmzFiBgMM7ci1Xh6rvK5SmTrOb
Jp+8hVqYVCQQdLyQitIWIVFdbn/n6VVJKuKr6vfIZMSLwSyJaRv+LUSd3RfX+8fd8dPd0zVhWbqW
NqmP1aeOSPcNxBo3z1d2HCnuICQrCJnBzQ2b8DbKGRoOjAKAtg/wd4yke0D0E5MD3+f3czebV1NQ
TnvP6KO7wcS2JFEH05skWOfq2GEIRP7CdiJ3eWsVQ3EyzQSpQN/HT25dx1vhevOp74GSeJUsJPwy
GW6LgOXzRxuDkdPbDH5uwgr23LX0MXh/jJfryir2qCXfP54NsekRcOpXq8xZMjdqIfcEPODfWgZH
AVSur75s/1EveQ7zVcuzFVBa89MhEXvoHNmJQzAgeAdN7lNXtDgzTMQJH0/zotzrKOhuK2/gVDdc
vTHA5x7sMrM3NqP4fd6Da0vh7H/DpmzVAm92AfwjPaTOYF8HOhlugvnExBgyARt4ZrnF7RBNAV6S
elPEgNIQ+I+HYCa3JRYOEh/1xS8pf+/dKc5Nl+2QdizX+tzT9b5t52Wi0HeU1rwLk3Q42JH9Ouni
jYvjn++HY033UdGPawtY0Cmw/fHoOxBo8HPPX9TSvy/abBjQHmYGKlVsgZ8HkqNRVBHnEz2Ake6o
pooHGYfRjTVjj29ChFaxqvfWOIlTmFVvpVaXnlPh1ejGsz93r103nWt7tLgre9Za9xWRraaF4IHB
IWvLifxcAs+b4W+IQu63Lw6q5YL49VvmSpvCgDdS27Q9n2pUmyA7PJMTHvsOZjfKLHcLGP5+qgbA
uGEaXk8kJ1/nJDb/86CDegB7WlarESwUzgSiTUOQCs6NqVT9wm/aHytEYTCNeBopjdlw9gBFntrA
Ar5PTPfWjnPncQYPWwLHexApKTejb1TXtiHfar/V9y2BMleVV6c33p1GivxCJV9sbdOUOFjmdt20
fN0RNZPWGmR4WbxHMgiG66jIp11qvFRpXxwCKO+rRDU2tVXZrcrcbUGKGvZdQqpuELWE07Nu/+LQ
sn8vs1miOcu7yfXg4Ab99SY9arsuR2Rj6IJBDoPgWNCmxpH5h3FrgbHYiNCxVnFuAWWvcUhxrDWn
j6ySBlLozp/w5HaOhRNUVOF+ikG9L8MIY26jWzXfpgY4aUP2EWeR/b9zMaPUzs6Z7k9kYjX/RGUi
G6bUMkgaLKilT//vYVL5QAzoXccq4Epl2fDWxmzqKgdPSjtE7lMb04ti4XlzIihNZMy9s2ph/qD6
9L4awEyTv4GxHdFQDJLvBFO8WqXIkHaG8gBi9YHHHNi9jOj248RpN6Lu1CYxXSzXZZhvaSPNC6Rv
TgWqtyZiqzhVDzP4WSJvgTl8cVKo/zgpWCSbNuIpxaTv84rFNXIfLQfHobuYKicV41DrzP5aRWO/
6Z3JvEN7BIlg09m45kDBlN1QnYySkAeDjwtUk5z3/oTbZE6AI7cD0WmO3JjWCIqTfFk8x5448/dm
67Aum20xmeGdAyVE13N805gchSibgweCHqBIoopuCgdmxAwVFUzqV7Ou32eIywxJ84+rOSA/V4hJ
Sxhihq8BxbGX3tlu8z3OXOetWvQjYeI5x6yMFrdncuAyg2yJ1PtYu11zdNTV2HRorFUXko7TOZs/
nzL277cl7uIeL467EtRU/akBYW4Px4jcqVU1xLuwx+nVtMZ4r4lQPhk9jD3If/cffxQ4JVTRyCbf
KG2oLKLgYpS2JNs7VTciMG9GcAjErES30rV+lkirYB+n9jZhgXcl2W1f1dy8jlXpQKKN/UuVtPJK
zYZ30wtZXEaM+qtwzuZ3hqpHEuvSZ3MwxL4l0O/Kd7N3wnrHO7U8OIn9DdpnSMTG8JyI8Aea1PxG
kwZA5CGrodRfk+BFKlLZoKXM3aeaFIcj+Qf1JrRlsc+HvkZT6gaXImr9q7QRu7Qslv65676xCY2u
oYwdythGwhbcGDL4ouVnzPDb2e5J29EW7wSiHvvz1c+XcOAeDbinmep+jwOKfqwOJ+NSw5MKIvPi
Jl5+zjACuISQbKzZmA7OWIBVt6JBXwmaWdO67foBoHNVqf04rzGJQaXLe3srifL7S1XynQN7pIrH
HDKXARpNtzZhJHXlw5CsvRnM0Cg69ZTbOJ7CzhN/qYHsbiD/K68TDAxsRE6SDcDKXowEGUi1ndta
2SY1cQeUfSV3TZVhPR/H8r7h7WMeiLspgCNC/sZezj7r4mQmojG3IES10OXPrN2X3JjhrkHmiv/B
wbkh/GatOu9H5VHNxWVt3Q0+O+FKnUUAxu+q65dvRARRKAmBosyRmOhGkT35feFfCrKGEM5+t7PE
Bnmt9b2HRZHN8Qzre9oXuhNMXokgZo0Lr6ZDX3JJFz8H4EDnimxvRrtd7O0K9rSIPvVimjFXkRtb
2GgFPC/YUrgM62jTwHm8ZQ00bDNipo4JDN0MtRzEUh7sUID+FeyjZdOyo8Li/ux2+evU+vKCYTdi
edl0u4xTfGUzR7wh7xWNZmHyH6vNo4alz+HVxsDK43SxKSFvAdQDx3FO1lEq82M3J9AyG1Ft+3LS
uxELxM7KZHRt5tWei807q+UhWiLaR4tLQaX5dIxq3T/mxt4W+ApGEJmPbEi+Ox0zL6vbdx0Vz/B/
HxohX/98vPxHAeaZ/KOXu65A1f+p6hVJbcZNb9NWZupC+jiskDZ1iGEZSU5tCMPScTc+I7Z7JEsW
aPKEhseoqp8FddadRdDMem6gbGmdP0WBOiLKKL8DcCGKFwut9p9bE3770nVZpfVFxfCxf/u1AGMf
wjKQ4ZxFf+x8eu2xPy42gbJZZexgt67BRVPWi0iGSmHdxRzdklJiCSru7+N+nCjamxBbW+6hh7Jx
knAD6sg/XOcEsrDzd1IMj8juo+UnIxgMTh6Z7s3STC9VPsIy7x1kTuPECju7//MHIf+jNPccRsqU
5rS/v6/VUN1qyTSWTyKMpourJnnwQ5bAeAvC1fi/CDuzJTexbYt+ERH0G14lIVAvORun/UK47DJ9
3/P1d4B97z3lPFEZsQ6hlF0+KSHB3mvNOaZt5Yc61+sHzRYZGggcQsyxhx7FyjWblGNnJ+Kh9VV8
HZkbbokJmZk1JaHFWoXg1YUVVNvfuqT9FIb9fEUTPj+bKdsryyQOmn/5JsehdiJ7RTslMKA2LSI/
LDz8aPrl32BN8pOZVaYTSlHnzmHxU2DBvtfytZYhLlZljjlqDM7+pGb3eK65wiOKQgqLKcBS1L/Y
MO9nSTK/GOPr0OWjZ1SNtdckM4YM0bu5HDdepCYk+Q2N0+qAcJhqZjfiIDVMbwKaKG48OFQDLVbo
TZUH5KZzVKtBCY5w8dCEKh5EtAcFclASoqL+ns+WBts+kFg5KtlOq2zlSezkrp+elOVx1ectCpDi
XGZzyl0SGQgBncmR6JP8aayAAxB3hZ5MypYAC90hnqT/nC+GJgYQpwQduWPXUIAKSWcvW/wIGURf
Cdmazime/W0W5Qug3K6dmVi+Ha1F9UTj7z7jQXeREY0YIRRSkbR5/AYtftMPBuKAKZTIwBiYaEhh
ByZQxC96A9Tz3z9t79WqAm0Ce0Ahq2x5LevPr05UFWmlQofS1bo/DDl8ilH7XMFE36VJHlQu9sTB
newq9RSRTIxv+vRNWVBXrYp5shjpACcgEjaFASB6yIfsW4L2UUa99D2ojVOK8PCnZEHuiUvQV7il
uCiemjKYCAEekcVynd0BFui8poheDAzsXxB3jRtGc8aVPG/1YSTlXWRX+CLzUWZ0jBJkeRhW7XzU
U9+E6yLTojJikrsamvI2/VcXFFTp5plJ8LZZjVx5U/nWVM1MSI9vf9WMxZk5GyDuyQKZ+dAfrcHX
jgU2rnwjk9b0weLNftfL4m2mqcDUDpHJMkj9554mBH8Wd4IbdtEVL/SLs70k+sYx6HrRZMmHs9KS
gFgU/Vsn1z2T6nE+r4ewCLFkhY9evY/qvamXY1ff++AuKzfKJqhKuQ3XSj82wU0oV1u5Bpgu740J
M4KLWAiRwICjVi34gKPtmuE3KZTgNwHBcYy2rn9iMDz5mY2NJ0xM2uuSfudvf+urDul0Xg67uGKK
tZSpfNLCJ71dSl1LGE9J9kz103OUPQfS75rrF99/bvSXsX6p9Jc8faUK/SWbXqk4fa0lvA2QyD7n
0isFUWMj1Vk/EJEEw9CG9PCww8Ilysr+mmWoGzG2vZl6Gu6x5rTP3YdtH1V+t+8UbDIQzKKWVVV0
FX80yxRDpQmRoG1XTASSR1LB8dJBlByy02gfNd4k/cSxBU0dnX3MZeRMNedGOpPOZZyIG6zLSzMv
NdoXM7/SY6d06+rn1z5HanizLIxEN2rGKGrfSvtWFfeaZfV8H9ea57vlL1VWD9/nNMDje7Q8Vh4B
cwkn5T15NuG4QHXLnps20w9qEpwlvFWQl83qEJQivAVFggbeUNxCPUg05I7yArs7Sv1RkDrvw0rk
M79USDiJffTTE2WlpwQlNyER+smsCBc/B/65lJfSCKfIL0p+AYU1QbLCUJleKWC6anrtzGvjDtrJ
Tm6VeZ36m0hupXkb+ltO4KR5S9I7FaX3eLgXYqlwuGfinoh7mz0oc3zU2UMflyLfrlUddXyk9kMe
H2bxKbYfrdKrJ5u4jqTT6LEuElSuNoTjWWD3EynuiUUyuCAJOXAhuiQPVUKREXT14OKwIK/0k5F/
0tZS8k+ULyCXfbLEg08ZSj/MpLp46MkjHZaSk9+VG/dflRp3OyJl5i7WY9jetOguNTddIxHshuMx
i25Je02iW9ReqaBld3zt9EvbXTiW3aVJlsKQg4DKHM76WilMMvtEe5BK6lNUn8LoxJA4H45DfkyH
o000UPyBLPy9SgY9FKoBheYfW0n7T39CFsAOq0MdWacaFk9hkVhO38qDM2LieJqmrr76jc3LSY0n
JujEkC2av3roOoIndILh6akoKC5O61PrgQAg7aJrp2gybFLgBXJxqBck2PXzI7St5ip13b5SEGmH
E2zEFHIMAJFi+ho29dZUEutzXDPA4JsZ7Vcj0vK8yEDRT61lemx6o19/X2ZhHZrNMUB5uU8AF290
Ufa39ZBj07tFvR64rdqYm6l4m1lpXmutSu8YwPDAJN9NvUo/d2NTH5rsA+HD+/XzMmRHI2ZqqJk1
5jR/XOEbMn8RexdbYzae4yS2EQzNe33BoUUDW1d5Agsz1xX+p/wa5n3DHp6ck4kUrjEbn1TTeLEM
I3lgd4sMNrha0jl62RmwjuF6jQCKb+jySC0uPrg3Kct17R+rZ35zxOAKKhIGHu+2uBad4KLLRig/
Xdi57Vxzl6zVlxT7iqPr2DiSrDTvZLQAT7aDVwM1OhgOepuiz1oaPT2Bv0ustlDxcbVJfayWJIF/
X6eo72+gjIBoywB4wGVg/TkMisU8saMAdtROIIQLE4OLEViB18lwc+DSiOvU0YVjjewMch6DLimm
bbKwpWGTSCQVvhlVVruD0unQZnryFobsHNuo09XJ/wK45tYW80fzl/cyHd5aGmfoBpkkoIP+QzHA
bCmYm1rLtrFc+3jRwAdaBrkIjZYSvwdvc8vgdTgY7SlvoLmZ1eQalY4ONBPTObckr0bEj+WmI2Z5
4L7472/qewELvx4LEx0JNQrqd0OAGTs0AZNw28LOL1+AfxOtNdQxLQN/cPRGQ47M1u/im0QaYhK7
qj2TxbhRGS9a01c56oA9+vT0Ct1kvAsqw7MNi27nqH6ww3vfhOQ3tRfVBbftVYT5x7crI/VqrOF7
htNyia1QINsNyjyRGDXONL1ON5aYs32ttCpyNAKk8FTh4e9hkc7qcv1GprAMn5RdW/b43kIiWWt7
EhdFV5cxjAVCpOtRKISZIjsZspxrkBG4ncjGBH1H2rDJsl5p4TCiVnzlydRjbddPjLlUKbKJwjDy
vQjZonxwiv7L515D8o/ckIG1zq7wny9czko6p+jotvSx+1NXxBZRly2NV3mTRdr3GLHwHlsy/p7e
MXxerZWCz/r3X8L8L1cIjYsaKyBURO+FTikyLitVsgWoEe5lldAaCPVea9RLakoZHGF70pJmi0nf
kGw/LKF7lDTxC1kQ30Pihn9Amjg2xI+cGxnu5MAOl44w1FO11f8qyFx5IOqrbkvjZMMXST6NAXKl
qc6GJ7DaKLzbHdfP0il12l5hM51xM5dXO+gIUszwtk9Lu6QtOzIloCQnKc6HsMK3Aa/5YFmtfNdS
zX6WqjLeaAjfcUnH/rMQDF4azS4O65/qchs7nb+J2xzRlvBJT8QY7nFtjL2APJGdP2riNofSOZDL
6lVgl1GyUF4SZujRRcontDGXQYa0OMlZ5SEksT+ZlTkhzyWx7t9PCIaP99dsg1kNTAg6H0L/s00N
jbbraDiVoM8Qo8yBfbF09H/ro1LvHqbGsnWptEceeCBjkBrbpbr0MLeH3vZG2+Oz0+5VIsXbpQbN
tX130pZi7QQzlbwGti3YaUrS9hRUHHAXlMdEw5msty9jefpVcnDStKOxVkLIXX9ElUhF/kFTljKU
A6E8U4vNzVvUtYpH+a0XdJ7l0xwmFN4dNXfWCGFyzcbVG5fQxkK4JCjOSGHYyEcefldj9KLveQ/w
kRSlA9WGB984zOOhjo6WAYL0aFZHvTr285HtYWYtlVDdKUxPEelK3WkIzql2ohDK/qpqPmvlUsV8
zuazgM5CLihUkuxCgSeJoeF9cArX9cAfd10LhSZ3Xi5sy/zwn1/svInLcoJCi2KzGW828JdrpRxD
VGdYw3BUxYxSHnTKMa8V1s+m1/ZJB+489KPkjO+0OMZmSk5X0EZPsf9DD6vsQj81u6yPpDSdToEq
uJH7ydEsoi8S3p0nkxywXSha+dM8GdquIpPFq1hRPMoz7sV8g3zxM1656l4UorpPjV15YURHWKRD
dQ8C/SFPoLx1e0kMtTqT4LbmexyX862NJPmOACLcCLvUv2BkS3dlnqIWythPzdE8Wjt6H/qm5cWC
2oJQmOieyNsXFWztBR+2uMSiFSBidHOf1TYcBwSI8PaMb7GJyVTFYrDTSCPfrMoNBVvvhi17+yCS
/CeB2vY9zmoUi0uzusByh/U0NxCZA4tuejX39Ecqk3eN9TKXXKJym63ZJgImod2AaIC30ESqtscE
Cbesx7ubaH1xVzLptZ3N7Htkld9R+0IPU33eko+WjvK7IQMeU8be3GoMC1vDKoL8D6ULAC1JzzKF
6B0y+GQ3iImv8xQuIpWH4KKJDi0JQkCAooM1LeVPh1IcMLFb8RGr9dgc5+aY+8dGOQJkr/JTP5ya
nF0rXshdGp/n4YTTlypJOIvPvXq2mqWq4DKrZ6qsLl2wVI1gfa2+4mK21LSWtkDmL8K/qOvR9olM
umTlFeiWZEMM3VflNZYuVFNeIwU94nUor6V0oeq1WulC9WzdTIKFnIa/s9agXKiJOL/wgnhTDy9m
eNHq5ZjqZ389MuOgbAWuTF2aD0FO95dJxPK2spvikRH8Rfj0FD8R8aluAPGp99koP5caHK9TTi+z
PHfB2S7Pggfz2UBkbJ/50kvW2V5LzS7yWuOwfOP7Yal2YL+2VGNexuTK92sJBzIvmXlpk2s8gK0k
TfiSJ9fIvAQmWJWlHkgXLeNiriXF1yXvctgq/UU1LnN/GdeajIsmuGVfuvR3jeJMVemFHIZWnJFI
q6iki6XC4jz5J2rwT6mylF+frPokIgJpoSEcNTaN7BXXyorjDPRfOiT4jbWD0R0IPIo+o1Oh1iWo
N3PNxeXXeSWEUO7WmqtrLrKlj25Ry4bnnxc4TVa4zQlcD6zZ/5Soj/LcG7HasZMzhbTDtn2gsSmf
Y2Kp1grhGhDUhlFr8eAtRcJMkC01+u7sEwvgFpobDkthspbwWUduAklNXsps93W+n6q9RvLtztT2
uraHxPWrmhTkEJnP8MlcUtiF6VaRZyDbKT2iiHPgjgb6LS8KEWUuFZa/CwkdhY68NQ5meMSHl+ux
vR9mCYisWsGmyJUDVSoHiNdJe4jaQ2B7IRG9vBxUuWBfWq9UvIk7auoNvktNvptyZ9PcgBdSLOWH
Lkg4qpH3Rrsn4wQKXkQw9J4yeCG8LG2Pbe5XdY1LzdwLeUWzwkzCGuxnGNSh9eGehQXdfzlxrDUN
nd2WQCX5h/6iUsxelwigIwaGDvR2glVCljZY0GAH4YHSql2AplPZRQPDzB2xAwGX0gB+ptNlzgBY
unGmzKG/SSm6MzaOpi9lrCVYmOlOIjnZWgXRvIDM1iL1quPaIDkCorYEn8khGY+qDac1WIY7vbHU
yI8t+QM0LpyB8QbiacDQ7FZzJ0TGB3aOpFsSjbUdxTqdGpvf1Uc7CoqbrW9Ve1vJzHCAQG8V2FFr
BRDdg6WYB0nlzkp2rbxUvVYpkQq48xMnJ4M2weK21Fw5Aw0UtukkUAwOeTY0sajJcoDSljwJVdhy
mrUU5h8RAhJn0T9YDkUHhorWCiwHjz2lrUVaOOrBFuKUA7+UZERKjZ0eEUzsTLFjkzRr7wokT9Mu
03dQWLQJac8uLXYRuX3xLvZZMpDDu80g7SypLltA9emEPXiLzdr3LEIkCDLkvAa7Od3p1Q5MOIrd
GNa7sgNgBGRWhQsndnrgkMxCzWsxnZkaJ39N0J039AkcYmyZu2mTw4Yp5QxOvEVOYJClsxQe98Xm
zinjdBtLVWvls9MYYMudznCadql2JjPUgcKqrDUxbcPZGzmttYsiByxPoC2lkC447oaGkdWuzXd9
jqlihygEyqylo0zc1vJyXPRf03LMBToIEo13Nsv1hGjRXdwv1ci7ilA1Y6lC4o/4WO5E4lATJ3RY
jgOlOvXgdOtx5Dyq/CYQHvmtlqrXon0VcdJpYlkOkCUq5m+C0iJsPdqbiqMrji0cpXcEmLfekRVW
ULhYnaFcqltrjh3L3oGURAKd67tU3+nTjmTztt3VBECzfuO8cnZ9XGZb5UD3AzNxJ2/t/oPuwCoB
/OMCrttIf0wDbzUdLfWfK9RyKtMMfC4qNV/FxavL4RPe8PDJrzWnH4bMI+MgRHBmyQ7GE5YnjaK9
SeIRIMPwfVZfqTY/GA4WriWnhwHpnJv0ActUSGJI08Pb/x9S/BBbId5s8ZZ0b1nHP/M2B29V96YE
b9paZICBP10JqJ+l9LOpv3bzZ61+tfSlfP1V8Nh/ocLpxT6m4SOeXpr0JZ1egNgK/ZlqGgYHz2Hw
HAfP1vyECdDIn8RalvgUDkvFwydNfzTJJ0N/FBrpOICOyyIjczkyradkkojKKPy/YzPKX8g99Gr0
e3ckKkijujbepviYP/37rfS/dGwRXjFGtzG/6vS+/ugiyX0DWNNfOl65uOklVq71MKXkzRQpUp9i
QOA8TuqrXJokaraGcqqq+Ettc4Em5EXbDayQZAW0ZENqE8kySfw2AX7ZWSSUHdIInQo081rVlL3h
wziPiyU9sMjkR5fOLMXs5JQZo/xYn2r4cSNgTpLqGtoMEyxyTSQUXcKKrKdpHI1Nyy449eNXEtaN
E6Fh/3mIlF2+hLnPlbLp1YF1KAm3GCWCY91K1rPVkZua9jXXEKhpO7CyntGU2UuNuvuDD7h439Zg
ZoKblxE8qgHGcv/8gI+m6idyPfMBryzuc4tIsxDNdCDwkxrtQ6YcZpv1yVKsW35VAPXXxuu0FEsX
inWLny5H1i2Ubu26K4sXqf+9ckEFGIk9KxdKJxdnXbmweImTZf3CuiUcf69ben/PuqVd69e6haVL
wQY48rrR08pl0UKlhhdT5SFYly5+8HvRsvjfILBG+bSHNQitSYTn9VBICGB9p+qQ11mTdOsAgV3+
/VMq3rckNHqJi0gQg5SNTeaf72ZCtHYLGrIkEwsESUpL9dwg3T1P1r1HEQjqrpzeonpGuCt6NyCM
BXKzNZ/WQ1enjEHiZNhW8Nm82ooGfELozJpU1b+1qrItgX7u9LnoXMGIh6EnZka+Dz/CdMFi/d9T
6/N1XfvbAnCys/4BQYU/R3UiTCSO9o2dw9zvyPewCKw+5Zw2vMkTSv03GyDzNovHVzuIvxeNETtz
PPlP3aCSoBHNTBuMwToGUF4YQZv3XkUCk8Ry/qLmkn7q+iWPt87zFxkp6MX6bjb0x4rKTr6SWfzN
76bs+9j6554+/EuNsmAlbpQ5mi7JnoVnRyoy31Z9URq1ethNXv805EreJDoKgcSAVY7ArnHKNiuf
//3UQU96v+RDcoLmVuYMsgX949zJNBklwuzL7aCoJe1onUaZUIsbpoiucGZGAPauMln7OSzla5Lt
18pGslQdTMpUzVj+ElW4B/fzsB+RXmlL9cPetvdWgiHIFfaeRC89QaHrarVrTUulphuvNYRet5Zk
sEL2KAZNxGsPg2cUnrZWM3iIAjFUzoVXDN5YeD3528NyjAavLbxg8PTAKxEOFpguvbTgq+IClhnW
Cg1XHV2lnGBYQnOCk47OvUlvBr9e7WoATWvXnly1djPTNSY3Md1orT702rXq0LOKpcrQ6wcPF0g7
0A/Ak6cWHobicvCmYikaKyn+4mKpmL/Ciwg8qfe0wLN7Twk8sF8j4rfA64PlQWC4lK8vNSMFrFwo
NAbQ+F2Biz1209gFd08lFoHOS00EGeX7odsP4b4L2Ut8MBZ6jwihrWhy75dNWyiq/SdpK01FmveV
Cqi5RYYtZwkhAnHWPinMr3KotB7pANaTKWIJ4c0cPTFjIEliiDLPQFp6jCvkN4lKdE1N//YrhMBT
YwIyCVtSzyYxK7cw+GKTKQQWcrqWU9+eae8El3DmdlQWdvgmDwMnKCSUsmqVdusrYO56GeID1Evz
ZiG9PlZNS1/M7pOXwEq/L//r6aRtmSKJG2Jj4p5ydsydbIOK7fWjapRE59JYKjO5OcnmN2UBXqet
RUxGwIVgDidiY6ZA+xIY0g/MBu1fTErvQyZ9D2Nj/lQk/Ld6VyZ3wKvSRz7d961+OAo2tyPms0hy
1hnIf3SBBPEoqdXJvJ2J2XudMYXHFp0VKMDoyYA+K4fTvqrt+XMRRCVdHsAORCn3SMOjhPwipEWV
ZmoeKqHptQgbGLwGhKze8FnJh/3FSCTS5VrN/6B99d6iCzpX03Fqsd+Hcr/q2f7j9w45mSUOEQRq
ugCtNwX6dsyYdkpaVR3BBMJ2GeNDHJn9J6RctqsUL/QD9QcpkNIHXJv3Bj9k2zbibRUzEbf1PwFc
SjLOejIkEoxD/BhpWBYXs4y+owew9kaq5YRkQ6mN7Lby4pQkUwDgmRtN+DFSANTLTDrWlizvLiFw
RcwbiK0qTLTGPMSmEbH1mu0vbao/rNouP7DAsJx7dxWGMMdVWNaB46rvWsJtkKdNPmrBdph9udoG
8DURjkrTzpIrBZ9mB3yzWKQQg67S8uHQaew7Q5O45fUPCgPlXpSBkyBacK/0wjzOvVaB0yrsXZxn
OeTWgAbDYmfTlgOCsubWRfMPckyMfdWI9qQNNMvXR50yvBVD07pmS+ZTYcafkchOh64gcLwsEabC
bjxVRe+fWr0HAOLHw94kd5pWf2qDdqVft1kf5nLWHGWxRzKdWU9FYY+FG5SS7DDDMMhAKo0zgcU5
o9GEXkgD4nl9bpricoddKNzNC4Z4LExcFszCHCuslWts+YBZJ5O0o1AL7xXI7W1Q9yRxoK6+r891
amHfsOdKzf8+EdMzQIIgCMSwWnJk2ev6Fldahde562jXQ4blYJbJhiUtqS7z6MSxKB9yRiKzLBOg
GBcNd7auudY4uk+hplR3uOVE340Emae2tG9bpfN0v2ifFY00wL6wcNcYf0c5vZR0BvleR8noDbYs
Njg4tV0+9bSwDKWH/wlDX9MWBG/rBlpbkP0AP16kJJxyETuOiHWMYNafMl9jPx4z5kpNRPyJRNTf
Qo0k7Y6kvE5VYWvarE3MJn4zh0HsRpUmcsdUH2wot8lEyM+NVQf3XJPUV93+phtm9pLBow4iX/MS
vQmPA8ir4/qITvzvR2VW2Vx9++qXJ0ZkQB2qtrQOZTkPTt5gEWzVtj/BX+hOHeCXUwaUnGyY2XaJ
EtnA/Yu/pnhJ9r3dToc5YXUFAe4zbrtLFsZ4av1eY5LY+GCG9Ck5khIiQ1uGfkwYc/2XbDP4bCbr
OkUxIp0sb68WC5L1p2rK5p1VgZUyU6llSKfoeE+MVkHRqPebsEbILcElaYPpWcgoKfCX3VsbJ6tp
zgQCmU3BVJvtU8H2s9eK4Qimbziy4/39SO3G4ZjbfIjZu3LD5dU++racH1anfJf0Rj8irZ4ev55P
G8zxhX1ef1qfn+g3WVFLjIk+o8Niv9va6XSPsMMcFZX7+GRihODO9rCFAHmuMHQPtMo/JkFPVOMs
zyQYpBB6N9HybLQ+GxLUkyootlZHtyAVwZ3QvTKFgbTy69D08z6XAhBmhdEgzGIIh10NVa0m+aCK
aBjLXNqYi45EQZe9GF0oebeqz5qLLbMNKgbZs9uB16N+nn2dN85U2wUTLo5VdVh/6OSfwCuMgzx1
uuIF+rL8HxSix9PpSzWF2YuUB3tu5NZbjS2uKqPhkEnMrNlRxkFlnzBFxf1mfWoGHHBeD130tRos
CM2V3oe7lSI+LHD5hhlgviR5DQTV2F35+2AtP1o2CTdVog9uN87Vqa2KH91CXOWTmTsNoZSOubhz
htoijiarbrUO9Zu5jur2UaUjLSFrO5CgVpvIrzetWSpocYCqW6EWHFoEBhvmUOVdJjI6Suv+ykr6
bwE88FOlES8O5LI5J2SCHSEcPDGkaAB7CcywOciuuJEA8mpsjLPQzF2b/0NvVsld00lzu9h5HNGY
U5bPuaxNG6RZAYMrhS6lFmB5rLr5lBA0dpxJ/wNGMqE/jJlkLI/WAxJrVrWTNtMpE58tKco9gkSN
iyXVxkXPVe2YF/2LpbTzSTIERls2cVt8RvNJrAGU1lyQIW6qr2WWfa5MxOdhqya0T322YKWOnHQM
T1rR1Ee57YutDuBmB0OOENLWp+fVWiSnkA7B2qWQQUFFco4DRauQZlWV07UpKeodlq7SCDB1AJtr
AeKj94ZhRLdC7IpxOmoZYW0+MTzXvuyLq6QnwVUwcFa2hJx3s1Q6IV2nvW83SE2HvjzEgnko7hnh
hcAkN72u2ISu1r8PHTlfG+QaAO6NeTtaQb3cKcLWK7Lsu758F2KC6DdtUeYeicDNLTAycqVZWTBB
CdF3BPFfYtT/xsehf+l1syOlYQpfq+jgl5yNyRITQ7V0/nWQMr+WtkZmbQXfgUMQlDGxsuWS/pzA
w5uL+gSp0p+N9IouvDN2upbzodgamzgZv9lRGBJR2YT3gAa6HUnGsTQG/xOCjLPSgNVVpN7YQ1oa
r+MCop+medxZHZnL1iwffFHBWbfGYSsler4HM1XtJlFM9HB97ZLE2UHJuonmZv+3LbEZ08sYfO6i
sEA88knRAuaOse4fiwAzEtAdZ4zx9yQdQWiKHkRPMN8ZJi1uhzxs/CdkN3/JSSz+MoIcaHBAdHFv
k+u3pJroVm+dVcifu2okbm0M5a9laxc/mlonvV2Eb6nfd45v4pRMDW2rovDgBBN8kWUSpqD/O5Rk
0J3i0pBp1MemYwTa99nUyyd91LWDopHCVRAq4uJotU5dJAk+1OqnUUEOW0QChS3OHo/1ZrBJmnjy
Ptgtv5/WEkAqCzAMKvvld9oLUqhMq+1IZQqRal3DWvV4S+WdDHvSigoGI91Jg9y35b8lOdXGPgCU
JyfOFZCBMl2qOP5KKGq3rXr7qWjUrzJ+8A/Wwat64J+9W5uFMJw8U9Poyfwpl5sBp/gC+dmWVTIN
fim9mkbOh81HmM3e7WXU4/A0wOLyTD71/UlViYFERGMbY3MDgudMtAu2Ws9efsaA64T0cndJSnJe
RHoQIMcw25XKp2B0iUyRYdGz6M+ygvijaNT5psQ/YKDBVtCGDTDJyJFb/Ydl+2Ba+6WPX8WMMVQV
ofcA9yM1z2GiYMix8W5XIqRRX05blN+zN+OAoMkQFS5cm9i1TDxeU6O6GA0mRyldNWIAJsL8LbRT
ZscGn0Cg23CzHLOpXhR//J6Wk+whFdCOug/TfJhyKLYDkAOMak///slQ3y/g+Q1NLriaiaiONfw/
W2CFMrcWd42MfRkUOF+kX6HaRjgDg13OiMDQalT8WvW56/OSC8PcXPnO2W6o5UyJ0jR4y0Zb2eyd
2ozRR8OtPYRmKFwZGOQ9s6cXRcckawQKWfX4y8Jrl1bhtUwr8YE4xXw3u7VoBGG+xs1u0iLV/xgB
KnkK3z0R+bYcFf2Z9M1Z+xnZRvYUa8RWiTxKLmUk3bviO8vO5LweVIVtNHHiimcOVn+v2p/JmONC
aozLOCrkJ+EJ9WnV15ORHuxB3YklLwnMD9Y3/AqiiORdqrVEJc0gm0G6rg6iQFW+EKMmP9NnZjuB
1fivqbuHFpcRJSUTaYYu/xRnJLrQ+UMZkbY/cYIM+6YvFaecQvWaNcTvaPIvtoRWWSyoB+7umYii
Z0inblFMT02WnFupL46hGo2vBH87uF7ESzYkXyRDukdN0D+vnrze/0nWZfNBr0VRjD+3fpaM6UAI
HaglOud3sxYr0AOJKMStUjtwr4W2lL1WBIubuXC9VFbvJ33fS3tZ34/SfsrcWdprBJG2ZCIuJdg4
JF4GqR9FgzNbbpJ4MJOyxMPLS6lINGuPbiOB3WGDpcfThGfNaK89Mz4I4QWs9oTnxwdJeFRoeVFy
iC2PG/q4Sy1WFV5ueSVxzjJdWq+TPdaHfMMo0UBY9ezGwyskNZ6w3S71bNuV1lJVN/Tdvl8K31O3
Vh+6lD3vVXOPWppq2j0QqynYtwxyAb85fTWRFzrKNiTU9iUMkuw8N+Wu6N1qrbxwKXjZFf+WuW/W
owktdd6XSTduwsggWtbSmx+TJ4iM++Arb7y7G6DMhFhhckug863of1CxCi2YpGCygU5WF12+aGAO
5aVEdUEcY1cXX15kMSDDAuWCMiZZq+w3TbPPgJXV5J5fyvpSIYJJj4jawktbX/r6MqGHCS9jvQhj
JJjo4SXUz113jhF74vntzhOP06VSQJIsRoiAmk4wx6byd8kl0J4TUkAq7hcpIDVlx19qQJYpJvON
VRA4MJ9LDwgBFVLSF0Fgky3VZR6CQMlf1IDtAMHLLQWht24uuPB6cuSllWeNnjl6s7HUEB7GkpHk
QR0P8lp2dRTGQXCsjkZ1LC3csShBjwlqvLXi7kQxuEjRF5yl9tQH5zY4m+VSdXCGCFjO53wtyzrD
GzKXZcZSY3ZRrXOPLie7tNmlzi4VopzsUgyXPLskgxORBDNcouGSZqRLXEK0fARL9herv0jpxWZ1
DCyYL0OknxuWI+ciHZ4t7ayEODbOdXcO9OXYkkLP43QpRfBrnzVxGqaTwTs9nXBnIRrt/1cJiQyS
Qg+JGBIZJOHF6CED/4AS8pcYcmD7RXba/1B2Zs1tI1kW/isd9Y4e7MtEdz8AICCSohZL1vaC0ObE
vu+/fj6wq3vKdkd5JiJDVbZkisSSyLz3nO/8Swy5/ksJ+Ucx5L+VkN0UavnvYkiUkAU8qrMSMqOy
2vxbCflPMSRKSIUovPp3MaT5n8SQ7XrAs4wSkiGRSKJtekiUkKij0rMeEmlUI74TQ66opuxL4zyS
FcTbSbEvGQOHfQnlt46jziGHsFSczeNqjJvzz++xM6Xou8UMt5hFZdGhzojg9UfwHJjzoocJV3tN
EWdECVnqXVk4sRvPtXUkwiW9Qn3d7Losrpl7ZhIWVUzLwxbyDvxKv0YKrhEQWRNkpFHLIz9thvU0
59elg5AA0okIqJAaXHFVHnSG6VwvMXlYfSVa7C7MyMIh3xrXs360pBlBBRmXJ4eKe51FCOFWMQay
BBRIHqvKNwspflgtByIhXtBfrOvoqP30oCBVYOOXEQqOgcfevv+HYisCxbZJ+46gk9H/51joy5h+
KXYrW5Qnwf6h3UXzTmp3HVb6BU3zNqwscM6DIvIEy3xhHxBEekCr0JICylaMCCYA0YAltZowKcNy
CGGLMRYlbOkAKKF6HqkTzkOYYyVUwtIJbR4259E6oTGEgs20E4KyytSwUEP2upt+fmeX+F1CAAcM
UYVxHLKmS+MQ+3Ueh40ZrMz9EBHWIOm3gZZfOY9GBOwAhLzLsRzTD5B3Fd7e84joD9vQELdREE/Y
bYM9A4PMbUOiCsbOafsKaJtBrCujcnawqWFPjWnQMyhakj5bB3Ua3IMMIH1OY5OkBooTLBnQrnDK
wiEL5zYcz6NvqZCEbRtOyzaGJezOX/FuKEaYtuFqhMUSzkaYLdv/JP8aYsHcQXBbqDXbUJpwScO1
CcF5MAAVj3bA6G3C1oJFCSa68UNQVYE2BFq8DfhZjbVjpMouZtS7aNhJ1TbSRxJiewch3DZasoh7
n0BtiA1d4yujT9udsZrbgDjOiNpdCviP2N9lR2QaY4x283n0LQTJAPTG3AaOHpAGIulBbGwDL40Q
dG/DuAwTEaZcLOfRDGFZhoAThvNoyxD/4cTaXAmXIXSUcC5DSQlXLgM11IeQ3FD7PBaVpqlrlSHD
OQ+JjG5+BVfIeZQm8rugNknCC5CdX6UimFghFEHaB9SVamiX5i4xdxlXybCN5DwwAlm2z1eJdjwS
MLbDC9HD25hHX5e3kRMvbvotxMnzIN8raXeJtpOmHUkTubMb0oDRpTSvt9FMgaSSeRk4aqA6gaUG
shPMXCROMHKdcEm04cC1wdVCxhrTQwgkn/QhZsqqDXUjbJffR72EDFBLkxHmXD5cOMs24vOQ2FY1
oTOHKpniTSjTDUzDpQlHrpEUi3k42ARwBMy0NsY6OzAHjGZBWUFiJPVkG3IcwMdkSMMOuYWodw77
bi6TdBvErCD/ZkjdNigV/GLG/klCiKAdI5xuMUlpbCF+UFakSzFL7YKLDyTswQIyclnHgpx1eSYs
wfTNvskuz3+d0B7/5/8hJZ07F7/Ll1WtBs/uWNEbk3houiY6jSr5kTmpsk/6ZkLvzYRWgiHpXixZ
iEvsst3PnOpFsyCM5suXtNWP6yziq3OqlREPguqGX8JiOnQiprjc9bZrmNKznanDzeCk5Z2WbzT3
9Vet9Z8BMrZibfBsGnt0dlglfj9hO20k8lSyyPFW4wSAvMIjVoum0DTMr8n2p/NfqbAuoUwxMv0Q
x8dxPFT6wS62QXxtou7HLRp4b/V7M9+G5VyUw4VQL2jEZDD6jG1YJA/He4sOfr2vzX2gsRJLSJvf
hr0ezPWw2gfKz1N+ZAz5cRyOsrYNR1w2zaUlLqtmG4NzWTSXnbONvDwl8yktTx0k5ToQ8ymaTpK5
jSy/Ss5DUNYar6Lsys7amHBzS4I9NqsgYSnu+LDupPoYiaOIt5Hrh2E8TOPBKg5OwZZrP+BJhk+a
+Fq+t/s9+0PTIS5jGxXsk2Yb1HFsYxsmHy/eS/M2KnOvJIfC3Bd0KM5jzo+Ebo98QPswDUeFxc1A
6W0bNd7hhtLupb5eys0hBdZzWZSAfC4Z8XxiJOVJ2nJqf7FL+A8CCxuOGeQknth0rH7CYitLOUV1
Tvo8NS5UiKOUsUgp9Os4miR/rGrtbu6kCnMrdAWWQA8muunVTtabCCTnl4oIEU0QbJ6rdRdSOexB
UMLlnCDt72acpdeDUA+lYXX31C/7+05i6tK6/spcS2asBEExVtKLylqrR7vJg3TQP/s2eahMR9zD
ZmzJHtlqRVFP2ST5rIpxfCvRKy4m5I4Zi9QGZ6C2KxrlLcu7vaEzqfWT2tzUQPi8dWwlfDxN4SbS
XPqZobf33KYm6+7pobL6rwRI0F5TqRFT+sTnGDcmcDatv1qNsvaScjVe7ai6irUH0BnOlug5HJpc
3Kr2ZIWWyp5wKDXjZimkyW+V5DErW+uEhxLpdYvDt5bQW1jVcYHegLlhkh/aWD2A/jbJByyAMi0V
xr46Nl9UCbeQWLTrRR6V4xDL8835S9oQVFhT6drZekSgRQZ6cGjLY7ws8l3XKI8cn+mwjAUNz8RA
S98pl6gn7mZzkaFGdGBjTVt3FaYu5HTtJqUdioM2AbIQQ9Letd/GBfivDQbo5vxFWkR00Lx0alZv
iPT1SIFMf6zNIytg/anqo/qwGLONsFMkL7R0HuW6yK/6eL4GyVkzpU7yTqUkQgo8FAl5bG9tSo63
IqKCFmUNQJI4GmKPp6RK5pM6VeVVEZkVDg6sjLVemU/Urz4VSSvf52o5ENojwDQbJ8fGVfHnD4P/
sEOm9LIxXGXwcSr2we9nwN4aJbMwOmITxKLeJj06mWjFWG4D8HwqZeV9XeF61VJqYDSS5LuUxWMO
BnlHuIWEP8IJEzsWAMtuGUqBKpMQ9JFCyvF/v/TbHzFJ07XH+R5qUXKXV4r1omSYgiuJFOt+Gpxb
2iGfU22fhPHVyR+i5cHKH1LxGJ9H0z9qJsDqbXQT0dlhUT1l1ZOcPi/ps6Y8jfNzfx7t/MzTLGeS
nLrqyhqr9q4znJs/P25Azn9a67PMR/KJ5xkgItTt7w/c1BCXayzYLkdZum7NeAwWeTXD0VCmZxt2
K5nY8JWzUYExOucAGixqoMp4GNKbtrbh8bREiCt6tYOkDJWsV+AFLUDc4yR+0+xO3NSpUD2ByOy6
GyxSHEsYz60MQ9EwrEtT1eZnY9JMqDuqWzccj9hCK054ZP9FWNKLAzqGFQc711QtesJVjc8Il6y3
mrBNJcKTMqW70s2ex5RWs66sWu3CiArlS1tEd2ufao+DulwUUim/K/abLVtgiu11IeOaL33VLJdF
blpkq6vFPlXI61qy5Ct64virI277pMjZYZHjrWapZ85tee0MiKFLAla90RzAVBjmdJKTubiky+7p
avFJtOd83xVJExoZj0b6RdWFbkviRuE+dKEsogvTsWiDlz1qQ72+V3r1MvYQJynr96zyYiptQ9eF
7eYt9uOx9gYJvaqX5iXxbvDgh3p5MZOpwrxAIW1G1Y2Q9rwGOX8xFTV1swmN5K8ulR+vFDAOmMfw
2tCXIH1yKy/+YVfIiw/15LSDp5tzc7FE0oM+Tt/iFQgmofbDCUVERcRemDnm5NUDwow/fwM/0w9o
ibDW4y1wsfKs+2FbKsiZ7BQwD56WRHgThHHorQbjYN9FgDiwHJQGxfy0ZlnaMHPZ1uQnA3tkiEiN
P6nCHwnTRmNi7+zhuejxOeaoTXSW2ZN4h4tZwMVc6i/DWlz8+Tv/qXzHm2ZKslieobiyflS5xSgy
RwXnv8ciFamaCUQoKSJ3sGWDLbb2gVphOUkDxurz7/2v9/m/xWd188/yRfePv/Hn96pe2kTE/Q9/
/Md9hRmx+Nv2b/79M9//i3+ckve26qpv/Z/+VPhZXb0Wn92PP/TdK/Pbf393/mv/+t0fdmWf9Mvt
8Akh8rMb8v78Lvgc20/+X7/5l8/zq9wv9efff3sHgd1vryYAxv72+7e2yDbM+384Qdvr//7N7QP8
/TevrV775PWnf/H52vX8Y+evumo6hgOoQjcMyq6//WX6PH9H+6uOeIpTSSISMZ1bMFRZtX389990
86+GZkM6YdVFSpyxeam7ajh/S/0rPE0qKTJPO3ubZn/71yf/7gz+7xn9C+HmNxXAro5382P7h+Kv
AVSYX6YT/PqTnnwU1rwioIjg5RW7aoRWkNpVHVRrUpGPPRHEWdfFHsKJ6c1GSpqUPdWHNRoJ2O2T
J6eWMa2o1LAAzN5WsaP8im26WYr/WEfjIWzIlM84FOg5nR+7OtTWeCTMduQ6gm7ZwMx1lL5MJvJe
O9apjWgeRUSzP2b0AUa1ydmq54Igt4Q2eWf/Ysr4CTuyvRueeYR6OAbhpBz77+Ysq5qA/JLv4erN
G13KDy22tNtBy6/RSOa+UM0ujLYwHim3K3dMoPvJEvHz65D7ef0VonZ8AIe7+kM96r79qxbYzyeT
6YDIV/1suDARFX7/9sZqQHgjQ7iIFuxnyxLSdVhYtYr3LDIHr0vLaJcpIIAjwoV2Qx6/5SoOaq3Z
j6Yz+XqhXlRpcjuav5rrf5yxOG4cAVrPzFm8uR99lSyWwdtJINgn1HNe1eu+OscnRU5XAIfWvhpy
i92hsnpcjm/rOvQ7GzAq7caEZBEo07aFTwrsz0uOyrjr89qLxPj/1bLyJrkJNEjeDjcCoPHvj54B
AD6ZtEJy+2IAlOqYhSfUMeb4TOku9slrOm1cumu7cKS9vCWmL/VXVW/Xp0Ko92jU2n3Z9p8VTl/2
B8rwbAPjc4n/Gy8aw7lLp3rZ/2Ge+f1u/u7uPZeRf7g9iHfBv0C0MBhMQ/3+PUcqKF25NIWn64JS
U4WYY42jlKg5CQISBqlyT8rJ124QX2ODValEtMkOqfx1K1n6l2GWxL5x9Jh7JfuYJ7ZaIouuzFR+
SkWR+UZvtlymFOQs9oHQBw00MUkh8cQsSXtMFFQ/5JSzOFfai8qOMl+VUjZew0I/vDPk29n/pKSh
BnnSrX6RDsluRi+9J1AMqYFldTSdxlDJK8tfNS2/meZScTNSGYrGmk+DJd0wEZp7zcrsC1YLtRvh
ZHIMim3lYmHnJ1g5WBbEAJqdHCNjVo5cfRdiJLmcBpeGVwfsD+kgKOOFFAXDXKvXS4pMMl9hwc6x
r4mkcdlM9rusGy6ioSghIG2VnLo6FJaBBG+U2quaHz0MWuWlYFmQ8uvZvhP0a5VmWJBOFl4uaeql
Ofa+tQWcQAIogkQHZS5ldXsxss93MvlByeXKp1+KT5Mgez61yvViLp0nJucAX5+qNDuZg2rXb+BM
WRrry6edW/hwWQIGQk8Gf2GThDShfIiN6jIjyOZoDfmvMix+0kZzH/DEgvpnbLWfn+6Ddh7SuDBl
AWEHhsHYXuaYK8JBtw6sGVaKwSnq9ilXqQHMlCqj+aOaoPBk4/RLwOt/mDcIPFEwOm2oVCTS31/e
LS3/nuQJyS2KdtgnQ8dcuqqz3w64ggq0Xb6uN2BZZBN1pnjtKdkUDRI2nRq/LKrXKEVQKWndCPLX
uj4/rcwCFmqJyYpzq2uuVCSBuolRrU5qfW73r5lJZslol6deb1r6acmvCo3bm/7xnoWAAhkHuuKW
2vD9h7JJvyBkO8YJTSNTZu3Ap3OwSVM3nxSk/1C5IyTVwTCt9BTi6AFlnO5PThX7ismMojqrilV4
0vHN1vPVUj3bWBEPRb71Igbrm8TaFNprT5G85lhU6X2zYsSdJnYJFg5WeWmon07x6BspmcAmUkJp
an+hDFe0H+UBCgVE2WYm5RNuG8Ifzl1j59nmPYg99F6wQQAhYS/nmX3ZJDC3lQYPMpGg4Akr0n2S
waxCqxg/5JEqXJIvA+Ea+TdnbKLLDIHXZZvVNSll+YETntdE3tbqRa8poTM5SIC1uEc+G46yMV6a
y/xRJ8gxejHgmmL9UpPrrOJwnZb3hCgjKiR1tjOmpnG7upncMp+coywGaI5mPYZUNfpdAhmKQsY6
PCxL55M9qh3U8a6LMlrYMxlEFjHy7jRpL5PeKTCxid4tk5XScf5qamnuOi1vINH72IuygOA4sJbg
ePfmkmLLNh+wu60YOuqDujKRNk2EfVkMiFynN60hLKTMKR1wlsii1E9z3mNT1zHqsgndGS3T3VzE
BweJ9VGL7+O1i57zpWGJ4agPHUEofhwVlp8YPVVKSf5i5MCeilac+rJACx4TBuhsoNvcWW/JgzvV
ayouy3Y5LWWdYMfOiA9oeOO5EeEPbVt3zOzTWFL0sxc927VZ1hOFlSl7OaniL8I8aGpHBz05jrWT
XI0FskNCoe6kmcwifU6vx6SV99VGQLTIInMbmS6OnunKMUGjspMSjqcnkE9jduidy6XVTGT6gBu3
OEtr87tNZeuaat4cYqkm27exVVfXcPNPqEVpXTdE+TjzQdi6FM6qITiPU/H+iyftT4SB7XKGaiWT
7sDMiOPs+7t2HudyGgh/8kxTfz1LpOjxPrWWpe1RI9Wu8k6FfzmMaaaFUQLMK7dK6TJfOvKTs5XT
lW7PvLMiOpWW3bRYi0u0LVw1keVQdrtLtbbTiwncCrVuROoTHEFPt8v3jjhHxeg9ux8lT09Nm1Ss
1kKp3F/FWY2of0yP5ooTcMxYMmEGlF+UvqCmnlvFhd6rV4mVyBfq3F6dU9okx1hDZEMlrh50j/0J
W/2waSlloxKHuPhMcyWD8jdTioSSqAZxTRR61OwtO44O+ma1iIEMBzAXcBeWknqdpo12PTuEaMc9
yYny4iY0o68UiwhDkqneRGlc4XHBkSfNzT4zmluUea9yNy+hwLWXkja9L0incXMFoUYHh76ZMJ/X
i8CR63hdJ/apwc68nA3LzXpPwn7pd3zCaKSdpXaE+OpNlrk5aS+4/tbxIlEE0YEVQlJ1cdc2wyhP
FogjqC0uvZxhKbHk3drqk1/VtUFXxRhhvyAstQk9BOZaBoVskB8ASNaoneg4t2a0nxCun2ngta0O
R5wRYipyYMFmQVNa5G7ciPIXCzzNVn4sqHHdGecVPT4rxf6JwrtJnRcMmwk1rI301e4VlLhtpTyC
tCPSvoO8vy7vcbemWG4IjtRNke2SRBlcvbAeWKKsnkaugms7w16bqJhK+FpJHn1TKY97daK8W9rI
sZPEaxWRhSRqrvGK0EXU3+suq3qV7ADJd9RK9tK+wbkRkbhkfpTRfBtH4mtdsgBch5tmsFFN5bD3
x3kH71Tx2nXdpVr8aFJn8KJnifU7IpKG55ehBBj44Csrc++SxRBKC2dBEJbiLXoV1LlCxOkkfQA1
Rv6+MmkARZ5ygr5kuZTcJZWlQO+6Cxxtm5FwbN3aNG6p47pRQsulK+4mqxzIgefN9+bKtgPoajHd
V5HzqSLFRGJLyrEWObWLj+DdWogj6c0UNXzCclFHgqOhTyxW7U2r/YGrkoAxDo8SMVVLGlho/ibp
2ALX1R0I9p2UY4hVrIhu95xsx1J+rXsQCwNJIK4U90f7PmHjAdGRzFmIcRj2IT3WqwY1uY59JBls
rFuS5NoJ3qimP3dF7XdKM+8NjmOvAI2Yqy6FMSu/LDm9etGsrtzQQm+Mu5aLAzQEMir0mh4Fvx0L
Jt11CG4vJXAfqVHJ7oindFisq4bUt6QUKi3HDGp0Kl5mu0E9JJ0kGy+FXnNwEgDgrppXR1lqD8Mk
k6u3VB4L19TT2A9M5Vi4K498X6mlJ2ag56WgKgbOEDcCfmcaNJ2bLeBJeggcxFxcIxi+SvWKZi75
z66EsDdN8szPEq2lzh1fx6r02tJGxOHqDzEvYzq8hFFDyJaqyHMsVpdjR2avVLhLOeyLLjN5ekIn
GUX+DNf+bq0zCGrJGzEzN/mGCcNQ9Zk53/QOQK6VPTs2nzZScHN1uZ8WGYR4S/sadVNCc4titSSa
jwngn9sx3ZlxDGSDWgeK2ZsaboOsxRcpTgNXkkco+1WteoMJWjd9VVIJARcflbogYG7U6mY6XmRz
3Lim4G+U/KSlDsnfdZe5pZY5biKyb1NbcYD18muqeJ0lToQYZPiqGviQmpkSCCquhZK+Omt1l0SI
RKxxXl0sZqHWcTlw5EfPsG7nROe3sGTBKMD9ks3RISJOiVQb23YpkHzgUQvsuSXvQQUckqgrIlJq
uUqVHuMO64jcvsRrebn2lopfK7rJNOMLOl3g9/Yxkxti14RSEdpsZAH5MpW76hcixWCmqCBtm2KN
t240AvF8vbAm423Ffe2RawUZ3cKS7iB4r69X5kQcTnYO5sQhZDp6Xhv2qARMlm5T9gaJaGuQV8nL
rMQHOJn359uVMxgjGcGYEKcUK0wDphZ3ElgLbuVk/OZswR0W6aFol1uk4pSMzeiL2vT33Dyk5mZi
Z3W1CnAaw7GQBSAQToaUt9ei6V/rak79dv7cmogorlitsWN+X2l2clkn9U3V2x+GVhbegpB5J5Dw
mlox+BWueWYTvMUGCttm5rQUX0zqAB4G11cc4MLh8xis1LyY3Zyb3RrLILtVCd8ylr9lNRSLOsmf
i5hfOydrEGc9YvIMtoRwknDM0l1UZreajC+E9iC+Qfgc5LFR/FwBGV1MNjUtCAR7ol34MNH8SpuM
e1itHi0T3HfRvs6UctxEe1Sk7nXoCBBgVc6CcfwQNTNWpy5XJbNVXmUVy1JONAWj0B71T6NG+iON
hCsXTJgiu5Nr5WCV8Z2Ti7vG1nRY/szyNjblNHXAbEj1By2XL4XVPZRAYUabPnCzsqZdRXupysll
szE7ZIujnq7p6kbkclJrf2hqzUDFXLH4taVbtbYulonpFudt4Z/qSuLCle2Vl0J5gH00iXCkEAMY
E9PC0mPRbU6pyXMoQ9G9oifJSQZTxs6VSm7XtmaRFPV+VVQDtSxm+MByIHtQkcOSAymAp0MVYtEh
XfFGqohFTKUSF+Ka39WdBH4NFkLdRI0vGdfSYGQ+TmWdgmf5hs2vdFXqRv7SWrvKnt/rrL2oe+r/
y0iG9zpwsSkprkobNL3NJStrBRSpUUXCB42rSH1p4UpNrekuyvp7QoopD0b1EXm/7eU9pgKz0t6J
7jhSHwlmEx/KahAql9iP9eA49BhzMsMGCYVgj+d00e7KUn2ifKP5EYIMr2ymY61nPFyqYEHl55ox
10xrVp6waWqVtTb546h2nj07O20MahX7rTHx8WJLAJ6OI4DinCzRCCi0+qPUwoBr1eyjmGcoLAmT
abR6kzyy6Vcpq55thucv/C61y7XdurJE4QR5qhPRVOYa4Czds5J+N+0m82BGs8hXFnw6ce6ySn8f
a0ExckIAjFGNlaG1gKxZafong2sXA8IR8up1SYa4UTnfuro7THJ0DzyM4mUqu4bEXJDLnNSyt68w
C11Oa+vPWKTKIr62Ivm5ldHaGFZHGWY0nrMBTmufpb4FEISHVf1Iv/BJWdgYU8aKEF0SryCrSNqG
16qMU+IMWAASQQ5WSufi7itWOc4Ks8+Mfckhwq1yoDCoDdezIkqCxrBLlI7b9+tm60q/6PCwo+Qx
LzSMgA92Ib+0G2ZGEfHEi6jPxH9yInEDZHb9qiN7k6qWugOMyNHpnqpIKC7kykOuz4SErIXXFcyq
dW8Y7tBoj32xvNAuT2gwiqepFffLwsNfL9EMDNzYcqR2POdmTldLY0+R6ZGaMdCOVKDqwuKzWlKx
Yy8RWqDronKhoNN65bB+M7OWTpKKa7Bm02gib0rNFIOiSaFsVZvjnE0YOTA3AbAerqV6U0XMKlU2
HmHk8WLXWXNWaCwRFs35aOvmWXbmPiAYoLMbXPUrUSqWIa7ToWI1Bz551+dfirGNAKFJHxtm3V0j
Hqik/448ZI7W2EHDSOW7jEC5Vm9f14nnZJ6TVKy3XBudjOaKALu6p7zB7edyfF9JVi38kVifQNsZ
BRmdWZblfmJiGxd3XQ8qs1pIpZqm2Bd6V+2ohwVqzxoOw/gdvtHFK4bPGqbc1ejEHypN3Y77L1L0
UMZN73IJPBJdz9xmQFaWuIQz1P1KLLd+hHaw4CKFAZPbZKTv9e06TRTnUTiApw0wzvLCOWQ7+zBj
rCpzcm0cYi6KQrb9FWWE69S40R2qt42av04OFTaFTzwWKasqrYffzCe2Fx4Sapo7Lv38ji06iYoo
zOCaod0CaCoHWDkR/a6kViuzqXhJofCYStL9ACo9sNL0i9LlzxbmHl5Lui9RnMRN2foJq0rXEBZ5
ywS54Hj/EAgLbUvLviijOu+c9V0nQEnD+BJoReehmOndzabFrSxotg+aV8r15K4Q471pnpnbyStZ
ash1i+FPfcz6pcYaPk9aG5QUcAIrYUZjQqcBpcyeVukviOQOZGCCvrAxS0YJMUK9XHpFKQZPWSAt
q8pt1tT4sigx74AAHDoNep+Ycg0IB2YNvZD3hquTo4BTJP6qkmMrMk11QS9gtZ+/KXKTs88xg9ae
Zp9NY78rphfwALlrLuwoJbIqi5FuhGHKqT+M742IY1KCmo2PNq1ea8U+AQMleBms230P0zMmda5s
CEZUVSRcNkjO+c2pMxHgY23csXUC9NHphTRbvoPJbW9k4jSyS3XVxaCQ1Eypa+rtU7QSSFPJduV1
63KhrFrsT5lK1rR6u0jao2OymwMvBdREiCsllR+oqh1MBTrJIFYKOVbvyXb8tKTFQW4pRqhcdAkB
HFgfsvcCu7lbTmwNONLuIL9PaJzQH5Z6oFbGfTknHz1uU/ZtzqWOGM5Iust6Nlmxl6Sc9aiip7X+
YCd0XWdqxzzT9i7uFJaIbf/ED5ZukWU6KTj3US5ktwOe65kNV0Q18JyPmqe5iIBc9MatKbAKa62U
blkIp1509j7iVFtF62aWcycNzuTOChNEYx7jLbJymDrWI8sxUQiBaQfCGrKJhrsj+sEtFmYs9tAs
4plFV7n7MO01YrtYJbuSiiGzWZztRrOvWDx01T1ewNYTlfUyp/0CGcAVRb/DtRqfolXZVTC4ESEX
PCNGc28XJLCuhhi5S+q91EC2rckb7NPudXRwoGdl8dISQ+ZREUEJB5WBfEvZE07hFYbyLY2pZuZZ
0lDlYrol0pWiVhApk0IBrfnW9XHCsyADytheyFxvSq4EK8pQZgOgJNOEaVaCLmETNFNGS8fObN9v
qXbkbW7Q4qcczRhbwJxQPLu8EXSTA26QIhh1/aUvHFgrWAdZ1CpvA6pN11oijVmjh0mVrZUnJ/Hj
qswf8kxHJwe70uIocMdGgTnKZCTKBQHaIj6hDyCDHe2LYsUPPBTpM4kzF6aRQfAY7pam/TLjEuTp
GHmDsZDvp1pUmpHNXqYCbE5ma+w2JVbZcfuVzSRaE6+irk9DbS4uZGw3An2am1T9ySoV8ugg9rbT
4CP5cJ0MHR0bMn/UalAMc5YGYuivqAEoi/GttdbWjeGG+AZZLplBolNOFCTB9HO4jFN7kXQJ0RYE
iCu8jxFTfC5xlWabObRpa7hddMnC9JSvCMhGxSkPhSr0h9pxPgcuLde02pEHqMbnKsAmce6SUO1g
S5erPrmtZiAAE+ZFqSYWu3EV9ejSeomWJ6S8XEm14px0KA5lW6DHix7RxnG2tdS6MhS41eu5XFFV
V/i9jJnk+XnhWRrLToG30uulNIPqo0i7gSq2r6mEwyAJ+yrUhga46tzTP529yFje0qy7Ed36oI5p
HvYai7g1xvJK+lrhFqp1ZbH8osTdt7txWbnhjOg0kE3kFTZWi9ZymBGKOweiJMtyz9y+uc5uXmIb
0Mwv0sTqNkmvaZxWXpV0MPqW/gqMK43vnTr1RI6W3cWkN13QNMNXsQXTCaxGCVEqY95bXtVS5oy5
aZua9kXcEDSN7gpjfUa7OSkIjVjvCmXmSleW1wwvYScL7DIxJJC8Kd7SXEqIMCUSaDPGSKN2sPW5
ZOGSgGTglYG+pi5i9lQbQO6SRjVr6bdBjwffbNrctaTed6aqQGBXnyYiID19QbjPAknoY8/DxE79
Woj3NXaIT5sIimgxzB8163W0uuSQSRFJoLiSIpuOv8QsO1cN1dd2uOWB+RJtJYnMqBI2GwabRB0t
fcMOtrTf6vJ1heHtl876MtXRFsrXu9PGC9RhygzJfZxooYlCi4jSUWGKxgdAPGZqUyeOXkutOepG
Nrm5XmVeO0D56IdQLxMqkhYGQ0k7san6WsrLxPOlotezWYxY+qjJuP13JuwnthyYrYAKXE0Fuywl
gTDoxVjpFsGq3FI4ezDF7HhcJpqbx9aBCdKbK0E10CIQvdM+dI0GqjKvflyaKzx086qWpb1eF9f4
Zd8KMLl9Lz6citaH3t/qsIZpbu7QzN+afeNNZte47ITGeHqpUIiQS9ks1Apad0mWnT3yQMz0G+Jm
bql5DgRkiVcx2UuoltG+LKXrubBuaqXF8/o/hJ3XkqTItqafyM0AR94GQaiMjNTyBqssgZaOcHj6
+ei7c8Zs5mZb77bqShHgvtYvTeR5wmyuc5P1wDAhNPo2Zu/Xmo+arBs/8QgbiPOfOWvdvcqT+96r
QjJueLpJS9H2XTVP9r20CLNmuwgLzKFtUBQXzKtEbCX3tfYCwhowhMckqhnxrQ7EukfWt/cJnjLS
xtoxD2EZ94/5uJ066qE36unELSnzF8/XH3Wen317yY7YoXm+SrTLVITuJO0txH11b7WpN6axy5kA
Szzl3R8Mnjy9Jmd+kOryUNTua6FUvvN975kz7KejtnjS1FuDHlSFAfA79Uzt9fgnL+d7r/JO5Np8
g1RZN9sufhBU/oBf42StIWfo/Fz3lAEyYNd1aGp2f6dnfGy3hCamdTox+NWv1ZcP070ocSCR+TeL
53wgdebb6vHOTGtCowtBMncl4+YUC+tStM56mORGqxv/+u1PG8P4txtdzCad5CPtXVJpW4KXmW+5
Tr5xenv3Dgk+u1b22A8JwoeX0NdqEt/zpjeRXl/sxDB0xN0oN8yb/N1x17NXkYrjSt5daPVdnZC+
5/jGeOf0/rkpPkRBsK4TEz1dDnutsdeMbffLMvpyP6x4oDpXgnjHkRl0CHGE5KVsudsIwg6t7Gp2
4GDaHd+ICgEQQ5kSZpNnPPbJjU0r3dHSMbNhBsnedchERuhAvftY6qjMKHprtfVEtJC4y5syDxvN
dSZjR54oqCp2OsfW0IMY52lAHlJaCPArCuvGRLNGkZhiLSXXasqsKyx9sDs6BVjqwH+NF3DwTpAV
xRiUPVtkSNmu94YglQC1MMWaHtGo4UKJWqToEqM/Omg7E1AwUdXYHAd1zVaCVioOA+LgsJXlEwsL
EWZPS12SZJAIGWZQTX31HcSaKGwKufeTT9C+J748NBz7hOgQpmzj4sy9rtjpjWGT6hMc5Jg3z+5u
pVEP1Hbm/YV8MblbFVnvJTgFi6G365R9zw/tX5ZEeBfL6v5oNy8Pg6i24OaeY2ZpgVLSBqCjHd2D
61g/TrnaodoRzlbhKzCeuSowA0M+Eu7e+e7TaGdPGWEtAEIWq4K94Xx7jxZckA64VVKMLr0ZHPMs
WJ4Duz17Jiex1IR4dyZI2RIT8Yz6luUuFjevAK7OkwfSfsqDMJzukPYlOCRNKd927eSkQ5RvRQ/Z
PxTqU4SxqKqdFKYKN/XA3gkOme9gtSCeXnu/R5eciKCqQmvNf+rUeNaDPUYbPMUl0l9lH89Mz88m
hsxeJ3cWN0c22M3fgfaWtouKcvp2C1JTqHpIdlCN8soJGflOr0NqQQfxbRFrIrxVwZ+0SQR6bYPQ
qv7kF/mdkixE40xudTpEyurwMmQOQjO0qBVQ59YSxFXjHyevcrHPpA9l211WphEYkGre+35/kcO0
/ZJByJxG30rH/CuX8SvImNS60nZDYSwnoPf3jIfnZvXZR1u631wQ7j4O+odKclX0ilfMxR2B0DUP
cZGM9FR4IF8qMCjc9LjrhRkuq/ueldM9ilgV9RNZ5313n+F3j7sUILrgLCAwtx7FY1cnb6X3O7YN
uoIIaE9nT+28yn62XGry0pJfVFdTzdvFwdWYH3xSQThM6QLIc+NkJwXIYI/Zp/fEUzupJpwUX8Ff
0t/N0t8m2QkCnSEwauW7e7ma1M7LGi5srP4JmTh4YfNfiQHCXaPY4TV4LN26ijIKXaNhNj4KGwuq
W/k/ClHglndEiEPGV9EIlkIGrL8wtq+uJci5qwNupkJFyrOX3bKFSRGmshbcsh33+BQUHdoLCkEV
zbO7xgOvpcqwD16cYboO/qW1J0ZgvrYlKs0g3zASEt5emxV2VMUw4L2tScIzYROdWLx17vDSFEjR
CK9GomaijZnnzOfkLHpar0jvzAL7O8nTLmpmj7Q8+9I7o3gnmz0d/eBMHHPfd1sCuwkzoBiRk4F4
hGXg5BnH7uy0CODaiX05K72cxSgj7JyRc9fYePJiP9sp26rJXBKUp1jibWFoT4LaQZ3ZlNFcm3De
LfdasbaRrYFLOL0R5k8o1peKHPucW22aXXzv8Xo0OWRGPySql8gI330kQSHZmy5cmLMp6eSQX5be
Tfa5ERDXOqq7AA17rPDHjvM0wL9mYZ/O8Rlc/MFOzXviKz6zemzvUkH6Vet4z6LvHktlT4dGeCWs
TG4c8hlnf+tVh9loRcQZfJ7M+zzhVDaT5ZwW3JhLVtIYsn5UPXZO5hlHBPmV4sCjsQTJobNhc/LZ
+OmBBU+m9nPASc+6jOl44Yj7lSA0P9L2hhF/3uuNq4hJIwxrrb99e3ocu+VXXJNCa+LKXb2cQbKy
Y/pQGeVctesb/L7TGHxogwtAyu9RCZLWAqKHYelPbpU4pybVJ69bT4h0g8sy+L+HrHy1fOLpyDlg
Xc2IVwPoZZMiKDeb8K003rme8y5CbHE3UIrLVn404Zx2iQvGDGqEZa5PI3xFxF9aGFSD13Ulf4PJ
s9b+nesS9CDm9TWYu+tQeeI4y8zhlq5BkLO/BNhRKVi5P13ueoys662IaV7qe1ybFEBQK2ucWgXf
30r/X5dWEME23x3kHbiZxXVCPz3QTdkYxz51n2I3PZRakI/SU/O3opdGOJSzgC8PrAduWAJd79Ui
ioOaZy5qDL0m2ttjyWd2iLf6oMAZyUdOsme8OtdAL2fVG84NWPQ0mmA0jrN+WD5eykS4tP1wP6uF
6dkV+oI5rImCtnxrm4Io+NJ8G9bOJPDBJJ9SsXevzR+7IMCyaQ2Ul/Ayhf5eDfkTVCNjo0WHQRl/
pRj8Tzaw067O1dkdcwfOq/1VLCs0Bt4oOL1zlTDfEWxitWyTduLCY9Tza+GLq8j7KND+ax1AGvuD
ANoCe0AVyTMdMAYtSU+LWZdeeb84cnJIfO1bxUEH8k0IL4wb9xuNBCDEVLzolFWl5GHhFxOWPUOT
2fz1reo9GFlRnKyR56EYH7k8IZXp8j51sX9zx/afveahEsxQgh67cXQ4Fvzx3FQ4EEjAGUIa1iZo
BzzsGu96889H43FMeydhjR1/u3nRXeMGwR1yXrq58o3SYedc33Qx2KecIg4fgtsubYNMNhHWAaZy
G4TBn5rnEZFNaA/yYWyH7wCGDg2MtaOsBcxt0VBhrMl96v8x0Onjnyo9EN+kHg7kJvyBHoPNrbDG
9/IzMFryBrzkX+p016ArshMzEMgjDsWQmky1U5hUtXSidpNza4hhF61dOJEOSPkEWAB0Kxdxd7By
VvECIzUXyH2aVJs90eLeK9xHBq47jRB8N/gWYeocIDAU8IDDgpyy3nBbD00jsB7XT+avLdQ8mcr1
GhARauevhhchGxweEqzxVfWf8NF9quuNkoapjJJqJWW+m99yBobMTie66uvP1pbiYjajDlsL5KsP
TgZD9G6dYiAaDRilqi4qzdY+l/0QetD++NpopMCT7uMXyXJh8bQR+YbJKYPzu2oaFNZmu+pSQttE
hgeUqH5EuuI5U8HJ9C8ZVz85XsWuSOEc2fwo6HG+MDX8W4DV4ccVIQv6j2iAz+CCpP890MOwi7FI
7hC3Amd98V8jvu3FP7U2+S5L61OgV2oyU4IEnKM3JSP8eQaSQe+FQXYf6EEVSc1YTfYtsF7Jv67d
N96642jQBg4BRo6DLg5SfqpUvRr4ixC/2zZBs9BGVel9xZ3K9036r246/dUv9rntWdi7xb7EifVr
UMllKCBpykb/6iQiaK846+5+Ba7ZBEN5QGYcgzi2/KT+LnMCO2KzkSG5xWe5PFdCfSBQ+7PlGIdE
9CrYqZObE/phS1rtnQYVpF+ACC407PGpTyfdtl9kxddnmbVkGTLCbX+HnQUFaQXUHFnT1TMFCnT7
xyQgMgf2U70zICHBGR4P/Pk0L/50tjMfxjjlblUvfXBn8k9DL6HTvNfSmAdaJ++UaRzzNXt0dGrs
6QWSu9RbCFr2ZBlOqxx30iyfemy+IyhniAuixlzE1pL6EknRpP5wif2gHLN3mC0Z+mEbnG9kQLsq
F9GAzDlyLEHwZD8c5vkDi2l2mk02s3Etj/3wI2fea7NVxMXCZhIDnERg9i9Q+OR++nujn9S1AhTN
8FNqw05DKHHaidbXpTJ+x/V6EsAAYYaD9DmoxB1HFfNelr+rVXzmvvpt+xZBDuQmJ9nH5AdPxQhc
hKPL3RWWDFdFH1Aq+U3Y2wtX9a0Emihg2IG6ICJ6wkNStTfkb/gnE9Ql3lgR1uQu1/j0ygp0BZ5T
2ogz4AfObLGsPD0q3Cx2g3BeqISinCBKV8Jqm9neDP3nwijBwmE2XUVoMOrFnTsRrmDIsLNAQuwg
gbtf5WeeYqQtIQUbUUBguv6TNzNHO6T57ZYZ9jCgitVF3wTvl0b8PXDcko+4tfUYplN3sqt0JFJr
+Y3cY3AK9G5xgeWdEu3cJ9RXVfmuXEgqLnwAqUTHeJUXdl3Ol6A0o8lbLI5roMdswwjhuC/eMpEA
4ZCw4PdLR/hS8VqakwMlUcPLxe5Tos29M44AaL6kosijBNF3rz42vdGY21DOmg8wXX+7VUPLLoWP
HgqgvTQHZ98FK39KzrBEoJyzLTejAJlYqzaIrAhQgw3lV091J88X6vMBHbes0eEjb4WapfWoMtDU
DoqU/Nxf6AVE58YKzRRtaZ6c4m2GCgfHMr/Zj8SQcV+5vIDzWF4CpEURHZzAbbXxXmVxR4JOsaMV
QfFhQsUgDK92cVU8GLF85/w9DqZuLkW9fLeS9h1lrt4eBSDJovycu9lBC2sZgL3UrTwTvrscaRch
liVTC6Cvi7CA5lOIREC6qlmd55FUvMBaebTwuTKaDfAFZUC3g77XLhnFCMDuqzl4w/JQkivQ7deB
pmlJmMSE8ilr+FZLdiL0st6daokK6OZPGk4kjUHgGxPoyK41iDiIVyNKPCONtDC3LwY4rr5k6Yio
JXSsKZ0WTUO1NytuvloiKJzMjOOANhE10ysSKJhrl66Euv2AXE1IjYHZWGDHy+4d92lzYJArGehr
cMMeOVXvFif0qDz0FnrK2uUuGQQAlI0Sru+W+kjc9i3QODdYssy97pIISTbZkhb2/URLkOKUyz5u
X/EfIRR0kfy4DltSTOoiMvUOO3r9V4rkY5b+3ypmJTKHLashb14VYhnCBdsvF35BGwAq9Ksf3Fx+
2mVDvMrSR7NBIi2DLOUaPvqxarayKIMH586SCdkddHtTdYl3k99fYjdrVKXWpsYbpoNTT6gS3Zo1
Wf/X5zihfEF+KyhmyyzewdjnmJmWgqmmeaC9pArhwxywhPa5tBrwHt7adOLHrNEN7vopvg119+kl
KDaSgqZLo0XBxhqYI/jg0TzDvC0k6YNOWLCSO1N2dtSu4NeV42VRO8tTP4MkWvC+MYTw/r+jktoR
3vsgJ9ALC1+aOn/nXJ0mWcCs49+XlBABtZjhWP/ySgC1eaq3WzbjU26LNqoKj9QcM6rhOndrTuya
5ngkIg7MYlQtSiVKptzUgC6aHyzWr53hSeAGNn6ObiZ/x+vOEn0GS9oYZvEIcLmi2Em5ee94zBn0
AOd3LkIr1LxkSDpD81hRCDrgE7/rBUHJVYLGQaLJqimzKiquVRI5sk3vIk7DFpoYOw1qFGs9Argh
PcuIIqtNIoSmAiX2cEQxn4ZBjzaOzYOKlDS/oo2uaABCzBCf8lq9uGNghVaJQAZL/a6eUtASlZGv
LQ2Thgh8JQhUZs5AVmmnrOG1E/hpOcYHCzuf4c4UcPkWy7jsPgTaVX7/oBeNpf6kpvUd+/SuVfli
7BO0dU7vnuuRQ0Dv3AxyGENHFrpJc5/q3NxVHUIF6t5RmCAmiMwRS1JM8DbFqFmKHxsvu0DR0KcH
D00HSgV1wjmh9rVOfpWIsCq61fmv2GGBqz4tuRD6UzOllRuQQrjzMfepKza7fo/fvdlpG6B1MC1Y
D6RqUQHmU2eNs4OZmPa+0v3FEcZTr4r+3g6KC8JflkALzh9p+qdFPEbjl31k+kqd19XmXXa+V28G
tjVApt1Wv3YZS4dn8ZPlnn60Jz3uNVKnDtMQa4gkrtF8tizkDBkX6dFVxcSdwBjug9+j6B6L7ej5
qHwWw8UcXoI52Q998LP558YiMsjI4MWW8wEFa0iRRLuf4vJgZCAVad2DBzXTRYhgYkYeqVcl6Xxx
TVBWjWloEYRCRjbTwuusCYXh/LdG8brCPTrjDCNBvWFBiLXfTCcjcBtsk0bJ+sFOgg7XhcXeFQUK
NJTub4UqPoYM4AuThbEv6gRJkF/fRFI+Jk4AowEOzaCbHoUXl5DwZzMZ/zhLi8xqA3ydcpMemc0f
t1pJvNAR/5aCNvyk4WqvQajxLvw33sTBCiqCeyfM6+6Vx3GNDNKp8wZLHdeVi6ii//HU8uXHD4PL
3tVXS7CvsYD3SbC11sLTldcWdRUR1Okr/g7zWHbQACWbBUklACqZGMIVXZXGSsViyf8r8XGUy0C4
E9muZEgZIN0ZtdmFNzLDxBDRVdwJZG7VnRDtV0LiU+KytgKWMwFykUJNlfwMwDX1/EZ1wclmAo1W
jdwhLu3h0rppvOuhsQWxK7sskPU+O6OntMNFJjQGgASJ9c1zy3yvkNV2KZhZZlkHZ2idYxNgYm1M
OUSl5l5xixYOrvOflIecoxLO3lqrjEm3OpZTR4pzMoqT7BveHVn9RWjth3WR/QaHe/UR6BPU0t57
on3otPfJmvevWTYlD8RfaI1kXwe6NaKsGCMAUOwBonurUvN1SBF+jvYwRmXlkFuSQ7Pm6h61WBaa
idux7AD5WhrwyQGstaQ6BsjEkftOY8gvkAw5d3zOoIVOeLV+lYHzx3Op+aNmrCvmn7rM1d6ComZB
wJ5jgkMjjv7FN99fNDr0Has9igjLOZjK/Ne3Y3ots+rbjYEfPZRt6Mb0+mgERILdgX34D22ZPaYT
yJlPyzGPY/EZLyiJp4osREP8kjH24yHgLsvLja4t6kfKYpxXN61vmCT+ZRbojGMuoCw+V6BjsLoi
fo5mMZM03gYU/6BEIo7n1mUVSbtGR4ojaWKu+JMqswoJyRgizyYh383a77mT8g40GvjV8B+oMXLu
6sJDjKbdk22fNas1mkeoysmaprtE1bSgpueS2nPmbhmScRsg2+yfM6dAxdQQJ4Y6hhNEYh9uc/fB
cTHALl4BPUUp24Mch4cZARKBetA8mBpg/FFYGToj7K+k8bHVROj1LrmZ/AWWM97A5umkHOiaS3u+
DcjBgxfL+UzxSRutA4btFNcZEWstqtPYvVkrDySND0Qu+NnecmBnq0wgbxpAeeuRUg/F39x03LZK
27eiUNZTEJOHVRHKZ0FCHqj2Kg6r+1F4tnEsTJGFgphGVP5oOXxQthiVlhtTHqkr9tgNA6LtdnEa
L0KtsZ9UDZrS4r1P2JFq31Bnuopgk/raxYAOTOTJD4JrnAhLEho6djZYxD5C6084XLpuOfgEpDrW
ELVUB4QefxVjNHe7XoAmY6Ow933G3GyZWUrhE6uKKl4c6rijkniQcJkkcoahuWK6pIVbi9fml0AU
HKECIpMd9nhXdLciJXh3SeeXFBTlaK2ed3DJnAizzLDOqETvcyM2GMPWJRy6Id8FMUKaGhoTdpdb
KOhouNGKEtS81kxe+EwTAydbQaWBm6MRazPjbG0u2jWTKK8GDrm4pjxV6SCIQCb3WQnnh39ht0nH
dlQrkYNvapofRyoaBsEQvwKbRq3F8J+ueUajewlWYhPi2DX9FLX5dG0M0uiUBZjXKhcmgdwmZ3Y5
IRpKXG0rr1/TQISB+dgPM++2Cr6zwmwudp68B3Uvn7zM/JqWyTj4Xfs+4rO8xVkF+uN7jwXwPHLF
+5mc+peAZhCSbgBeGTHeCal7+c+m2Tn+v9JhFaVW/CcBkb+OloWp0fLPk/Y5ExI+VjPBUDP0AEp5
8qdg/72tDWOBNfK4DH3rRvGMNH8xY25zxtnPWMXn0uxvi26yRwSmjNArO0exxe4g0sm/KRi6r8U2
ka+df+cnyEUC2Z5Kabofs0pDILv4r13oT8qibUTnT7ZEVmIocneW3rQeAqv+WyExAmhGJefrarz1
2BMya6bBoAex9irnechIAehA8E0mg4u3SR+5w0wqT0oH1UYaRO2wXod8qt75zowbWN/RsmhTW33/
s4eiZVLfwffBayHDuWsahsCpkO/16NmhLsgE1hYfIsPOQCcD3gXrEYe6eqywpe6JAFIESvqEh1VD
vAMxbO7qJCGesGtBBmcLPt9+dWd7Chu0tMjExquQMyaJWVCVmoL6jX4eyeYZh8L0zgR5afG74TZw
6+tsQUx3CMLtFlBofCPdwn4wpgrvPNtiou3PboQ5bWf2rrbaunA7t3pflRN6Ttw8Z0jgVNoax87K
ymOXT+I9rax9gMV3zdEQxAacI34YWD4AHHEij95/IQlmuY3DNgN5wRChjrHvTEQKC5vgb7FZB4i/
hzVSxm0IquwhpT2I8Bouh3luqHZzN85rtEnfhJaJklU8m4mY7gX+vWOis3If1KT+IQKPuWOvhcWj
RZVAGs6xM0VNUqNwF1a1t2T37K20rqjiZtbEtk26cxi8eUuDWo2kFqGDm/+VgNhJMJp3ifnXL8ru
TqHmW0d0j94szX3p4MDj6OqpcIBLauov8tzkBct6VE6D/1mhym5NGE2jrjoiYO2/ba27R2+YcP15
toj0XA/AVo5+HnMm6eluDsBN29LIHwFhkpBl2uzj/AIapU8Opv7YcPNnhCBXk9C0HQsJHdf59LpI
+65gkznqHsbUnVVI9Y/5jtNrPJVZGdnubBwRSZ+MQptXQcaGDa2CpqNao3hZfnUI2O9JAmjI2aVQ
OM0h8qfe+Mrs9jRtaKLjTMVT0XjWzkqN6uoNa8lqQZasXyTF2eoXtjArro8sYBMpmNl0H7CKtSIQ
RyggllMb4koZ093koywd2HxMS5xm3oWThUi+V+7ebx3CN3thRXJTsvPqHTA3IKRL/PZaulRQ904+
HnxX46tPSgTpZiyZqVp6OAWJzGv7VU/v87Rkj0k13WjYqs5oYdCpMj4rJacPXoaip16mgpmZMxsx
5/Zw5ZlCeNXE5ksh0kM/15d86No73r6T24/9WdlwA04ciEcNA0huy5IQh8UJUtv6SxbTQ4mkgb1o
/aHsDtBwcHxeIuKwMf41QJJ3APDflDPxFNDvgDRhs54V330sJHQ3zxO+FfDfoPnxDPMtm3te16r8
JOLTuSQEyJE7de+a3XyPakRHsbehbwOKcI4W+SiK+suwuMkXogKuK3f2yVm27NhhuoH+FdfaX5oD
UdyXxe68K/H67d4DWxzTrKfmzNyEtnMT1hXTh3Szl4JeoXM3m6hNdV0/GD/uSp4DGN5yTTQMEZAU
NJvAwdFaU/rS9zDMMpufbFsU5JBb+lI5sFxSgTfaNVXVucQ4lccdQOI0MWGM12lFxpDqObkf2zw4
BiOOV4bvXQlR7vH95HNwSGNg+8D47gr6Q+uu0I957J9rbPbvdYGNEgfAdu3hqpna/K2SwxLJUfrw
IvA90hIaMxZEX0Lz4T2QQ0oxUHulZpQ5D8BjV2PlLNTMgNC49WmVa3uXV/5vzdC0T1rMIWuQByQZ
ED1QEwu5R2rfnz2XNS7w2t/DhKuRIMBIGWPxa87fc0YsbFeZGU519qOkArpMYztaAGHRnaRM5zJ/
Ip8EmyK7Ha+SiwdBDe+4znej9sDtcvvRCZS+kajRhG3aoMRjWPfYa8d1ySF/fY0CBfTVX4DoiamZ
LtXbWDbibyMySh7yf1QOjwwkApFpNcxfYuExi8tL4ZNUOKoPRXg3gR5QHsKw/xrYKmBJPMaOpUr2
At8ebwWj8LIgTW9ePCGcp8zVYCQWvyE4UrxIE6+4/20NtHebRboebB81eNCDzGX5q2Pr6cHmJ3C7
6YFP7zXpAYrMYUT2SEGEMp1bz6m+s3PxgxJuv2DI/La5sFXi/sBym29iUT8pdy3esI8U+8KH1sXr
1LX0siFAw10wwqN7/idk/X6p0BTVs1o/5+2flpYODB3H4yUp4/bouSuNCWRUREhaOU4FQ5uBkeOP
YL+ZVty79ewXt0RNP1m5MhgvW6YncOed3aQDOxYmF2pmvxHhnEvRXHQ5L58dJSMAuCtQEN3CQ/KS
WgHKfKdQ5yaAviWjPInb6mpYoPKmlwPSJPlwaieHEoJMPq3Qb1fDPhKCw64KkJjUMIYb0Ohy445T
Evb2pjZ3mANXqlUo/UK0CXcq2g0udIJLK7L0THwoUaAXx0Z6EaiJZHKGu11qegpnyPjJMp6iiqX/
Vy5dezZt8zOuS8reKoMWB6WaA4q3K1s+P3VVmQeLeKCd57Xg75A0on7PnJbG1IlDBn4AJ1g6fOTJ
al5NeSPeg6zlsqnYJG3W/bYropXYFQNoYhT+Oe/m4E5OAZ92SThnmjzT8+u+jsiaEGttYan1QoBA
sBIAKH/RR+RdciTTlZsJfoXNfRVPL0McG4cu5o0dxnlPJ1r9vZpUvuOP7eOFNAwEt0tfiYsg8AW1
KWXvgVLtjZxnm4HlqTL5ODw7jkS+NlENLHPKagDWJDfuNZ14Oz5Kby+LHm2b6fyQ34dEZQGN8wA+
DbPBTp75mHa94lV0YObsnugD28+AoCxiuWm9yxyTp+O/wlhILhy66AXTS13I3zwX8LnA/rlFrfyg
6sgpUi9U44dv4y4tkwKUge9kR9VTQhZf+s9nkDD62Lm50x+LkIkwN4vqlDGC3XENH7ArI0GWPrIX
3byOvekeK3d5Y10TBwfT1n6GQSGHtMHnKwG8l3kTvChCCrlJrmNChvmM3r1mxZx6+yYXtdDua31r
OWB/sYJHrhdgGJ8A+mTgcdOm9pDHF92dp748HHc331oAZqvlkiFH3KbgPKTpD0kDc1JBYjlxvBnq
kqVhalu+xJy9+Mumthg0HBlAamUj66jIEJduVV4GLjs6wYddMBOH/t+VXnoQoqNBHMoQn1bjv5WJ
sRClwLv/X8KrV9MUTaMh2CZIWWryuM7AI8elUj+zT7wE+ObFN5tX+m/yizHpGMLRB0k3kg/XZ50i
sK169ZlQQPK2fBe1WPEpq6S6G1tlPRsN6o1xwOGcondgpeaMop5nny3Kvi5ODlSKQUCzLex13ssj
4QD/fWz9aMCciOala3hNeHULNmOL+O1c8Eojn7prqOyUKrGeF4PfnaHrjK4b/mRNLko+1iE92iCF
vrG+iGzBT5gegKEmRIM3bSz2NW/RRyBNTW/o7qAqDGK+5jUVhNP7DxmQFTI6r3/rHDJ/i/gt7fsb
51BgI95WGUt+yhYTti79XbMTu4DF5Dvh8UB2jeU9YG0KSG0u632PfDXXqKdkTirsQLJ/jJDr6KzK
pbmjIBs7fRDdJJ/6hSG8XS4LBUq/J9RgTv8NO7j8qXBXb0kV4gH/GCtyO9BDE9OomKbV1SzEdOj6
j6yrhvuYbLLT3BGFzGUKnCdRYTVF7z43pIbtFmvoLxZGsgUT47NXYAi1eH6uZFgE5uc0DPWj0abF
qdRmv8kxH4kUb15mz+UQ1GiWOlDK+z6782nq60aN9nubYyz3Yrez+ePPkE+CL4jWTzwN2/GRG2Z3
6/JZfXiIo/a5sziPU8qDIoYTsVfqeUveRNdm4RdPq+RRJNVF5OVnPZf1TxZbl74kDMfQyZNZA5q0
ThBxDh/jbVH5f8e6/Jfp9j+ymJCzm57hIxhhZzb/d/sV2tLM8zBwhjB5gD/w/UkdMCylUdPT8sQq
WhwnZHXhiMChxb4RN5gS+oXmbtM9pY6EQQ0+ltVgikR32Vr+sR9zcgmzxYR7s29e7OS72SI6gvtr
PzB5X1tEGNGgFDdtV83/n5/I37LZ/+dPhJDIpQaRHBp6R7z/lQGIHicw8wZYcjH6F215DyLASQLR
aRP4ERbaAzzl+j6L7IRTsz5wVGdHfrQucPLncTG6WxAA99aRpXP73szRhMYZIEM2guErpZtzvco3
NCzygtiOlBGhxTGpLOchmaYtGK35MD1LYaLgf4QN/S4rToElt+srsWYX/zw4snlSVdJeKslzMJEI
cAcP9+0jrrywmcDAdMSpTEMAcFtzUCzuQ1/hH5ZIzvaVZ1O4LbSMUoM4mK4yfia71OhVkYiWzkyt
Ot/lxVqsu//+qCu/Vemrs+rw7EKOPvXFom9InWGtm8B9XPGbOIj4r1WC+sokWE3VUzSwjdxVDjVH
dPsS8DpQwTXpxqB3HVmmb9cjZg3r3C10oi4jSuL/93Mp/69YTm9LPcN3ahqO3BI6/2faUAvmkwNR
0vvlWY+DpLUq2UK/sJBc6UVFd0JE4dWioIQIreEwpLz6tSkReVPFe7CN/mm7M5oJ7X25EJZiMudy
jhYnGiarW5zgucqIyQQ4M/bxmp7cZv6aa/sVD9d0yMY+3Wt7fOn+D3Vnthw3smXZX7mW78gCHHCH
o61vPcTIiOA8Uy8wSqIwzzO+vheUt24lKbXU9dhmaWmpJEUiIgB3P+fsvTZrRm0P+ZWyW5T/Tb01
GtR5zpy1V6YY9ilj4d9R5392+2rXErBqTUviwX7/wlUzOTHMv+XDxiPP0abYz2XVrYJ4stnBWWbn
kN4qPEIOoINH51tSHv/63QeS+PEhQuHiejy94DShK+oP+O+8oLuTcEBc2cOTggG952QFm0DPF+6Y
LmNSm6TH+WVJZj1zXQCVVmn7m7nPwgXsVL7ElvzS+VlzxdOBCNgwj22X8sBNeXgFPw+kUVefDUgD
kSoMxSMMvi9U6PSQdHwx9v7EjQqEOIHRHjYMEAwkgYFxqpyxePlaFhmi2j44zakMHsdR30i+nBRF
+qzd8CYSjMLrYbEDhem3SXM2mzqbQ2I5XShC0zgnEGyRWog7mM9jHW7Q2Z25UAS2hHMi0BrXAWT5
Y4WibRtT/BctrTZQ995+TCK9LfoxOCvH/jOoGxKS5zt+FXNDBBrbAovbYYwkAqqaIX48leHRMZkz
ioCxrWgVc6lAXJhTPR3iEn1v33+JrTw4cgCSWw4200b4A/BZSR6jaSMhqlhDdFfdu2Vd3/se1b/r
ITbILsw8RCqpUNyzZS8lQX8ELPDkB611zBpkccxviZ91rx0aiLD1qm4bl9J8ZPrvblTqXJfGIDdt
JsRDgpVl45LnmSjdbcsOY1PtEDfr2JPJXH9kxgTAjDkW0uSkyndhNcBbG5ghkq2Dx9UlLw4LueUd
hhywfeuW7WEah0Nr3Bml7K/amg4G7/ouNb2rqGJig2EQmnz5RXeD8aDc+CTgjmyNoHwauJlWKukI
J1tcmEvwbzWkD21uXWmzhf5P1zwpW36vYIjgMY5iVKj2JbKDVdaYDVl5Zb5HDG/N2zq2/S38RkJ+
K18dFMlL3hy/OggKcCWUNKE7JFeRrNwdcwtYX+FXkKfNw1jYtwWoUSynOjiNJjRwtCIjDhkYHN7I
ys2bpiv5BLb9KZBNglmoWInafUtRjR4CsBgrbCzthVU016NFF0QvrWBRzrylFN4ta96al85RfRg5
YiQG72vA+NuyYlgT5vBmZx7Ca8PcGXZkrsRMSLjj+kBHQcR0+tRO086G8ou3DM0sJ5RvAc2TbKIS
w2mRrRCBvRE3LdDs0ZgwGHqsCK8IjvjLVgWAGnTV6zQ+oFPEvc9R/egw5NoUbYRvhhEb1RGq/D7N
soVKQX+iWs5nM4N84Cb1XcgL5q21bvu68vZ5ECoA8YC3tT1tCAdw91VdfUua8ADefjPERX9reZzJ
DFcfEqMbr/scPoYHvO3AlJ1mror6N+lcSo6DOQokMNP/8YH3/I4Q+xPYpNQAlKWLWZ2F8wOF0UdH
knMANGgVApvp/WEdZGCvPDr/giSxB8Xrql3cZ3HLuGmi0RZE7bzWISjA31zKz2CeQJHZ8oXkQpwP
exomeKtgGcKd0pj2DggPMJ9wBAFkhS91HvWbupSknfkeSUZ9XqyFS8uBnIh9ntG1h1K4gYizr624
XdshymrT/uTH1C2/vkzxA3ANDLAyF+So5KDCyfD9DpQpspdpYtIkNjVt5tEfz9DAX8R0Ipkq0Q8Y
TfzDKB4AJaiwAQlAklllvZUN7Y0U9KbBz16aKO6+i1BWZm71SuEPQ8S3bEhxY3juqO7zr6/6Z9BW
hd5WcYdqUPb6A1RUyRD7S2UDAi4Hl4E+Rlvq7wunOq8EgtUQc9I6kQnJYgFzPSu0D9xxMJg0AoZf
X4r7k80T0LNpgjyXILu/Q7T/BvYf09yYwE8s8/SU4eaIsMrAjtRP1Yaz3owPmXlb10bliVOJRQ9/
KK/RuxCU45L64oa4XVC83JmN/sJy3d5H3vg0pwX8J1HHd0i3bxsy/0pr8PdFxA2xjDEFlvxDW6IK
xEgCrwLZUeKZEToBCsYMn3+QeGdFhxSs1k56llPzlpTTr2OIUBLgmYOnHJvxoOdvWI0sEksZQFi4
VTHvHUxFZItK3W3utdcNbQQUaQbKqKLzjx3BXEXZ1cdg5juZF1F+jcjNwzY9L5D3Zy0gtSArvwwV
a0mTFPIG51xSMVFH15A8uAhdU3u8r00iC0cvhN9lT6+lQOPw64/lRx4r4mvNkQqZquIGUR/ukGwo
C1sgmKVFykJu4w+klmtOWY9j1K0U0cSFcU6XlnmASwpWlA9o/smsW6a5qUAXh4lwM3eywMkpthyS
KRMkPUuJVwmDsOM7L243Xn0f/SfLWAHBd7HSQ8udn7EftTm29KqEi9qL01yOa2to3U2flPlFl8Dx
sX3jNyuOvawo72ohXjJlnScsjTmfO/L9o+zXaRqA4gzWbk/STRA7OA8C89oMmpvaFSQZjWaxpu0M
9YBKasuZl+ZuqJKLhBNVwRqEciDOt+NSvsWCE0r/KaA+uUsw1jCdwJxa0L7LUDQWpLRz0MuKYzwW
nD560u6oF/CztKmzHWQeUoAQCsuY7cmgoHyphkd6GNXvjs/Lcv7+FTtLIIRDMIByLOvj8VnjN0ir
aKTnNvdoSCw20aDEpYUUmlINUb6B+Bq7LcQew6Y3CiCw3jKWvbMnPp1f33HWQsP/4WLE9xLGdDlK
f1jwAXOYoq4GhFhFEN1UGkkbjfsU6w9AxgBWRcM0V4jLVoLzL334AOyk2HbeMi/ofhMk8P2Vf7wY
xVzKBe1sESTw4UjPgMFI4oKLmQ3a/W1iN2d1Vt/OkXm0EdBe19lbrsv+EDNrWMRpioB5nmjHmNLH
QCBO7OaXygq965B4plNk0JP6jmZhiBuevDC6NwII7Gk/+8ehWZy8sxyvkW+hkpzIl0yQRqM+KSwC
FXwemsWQl/nmNeZY60LQthPD7GITWwSaCq6CKGvrqnXwysB9WwPEekBD7RNYs8OycBfYGFEKG50w
VtNllpJv26w9+RaTm64AXTyjQDPq9NwzU3meDD5AQDLEk5BRdu325m9gz+IH1rPktuOtJS/MMsmr
WMrZvy35nTGjcu1CNvTlUDQ1Mc1YnrTd914kbVn/ODO8CdOw3hZiVOuoJ3C9z9u1VPl8BwaUI7zh
B7zb3TEbGVbLMGx2CKgyZDuVfywrk8dLNa85FsW9ESuOy3TH44Sq5Nc3rVgKzA/3iWNpD5MN8a0e
Vfj7l+KZvtEVnYl8PtxEXn7Wtp11zlS/WhHwcS2Rv7xIf222ZnbGUFavDcvFCG3lj4Vib/B3ZcF0
goYYcVb18uDZKFWqEMCajqebwG7EY88yZLQ5nCErp84x6m9jqu0X+7fNrR+aCNJZ0j1Q4XtgJawl
xeTvn4pwRisBF2VQjnXZZlpck4mOJem5yQt7fxJ5wRXczUevHLBTwZZCYNLfD4pOakSGAbMQA0Jd
+JjXNVMSy8ArGsZ7BCXOMYYyjGkQ5yxHOm+X0qaxvXy4StyUE76P//fXH4v1Q069JR0lTFJ2NEEl
5DN+2L5UacTZ0JFtEaEzRFFAh913/UfmK/7GjbNrkSKeyQuCYYvIBfKgJ2xEuCnJH9NMIOgSJ+NX
LKyz1VWfhGDiEgcWe1Qj1hYJjivOfRhZbvPkPkdHgOiSOXXe056arO76TdkWGk6/eU7LxeQ3ONkC
2s0OfWJKLMrcsV5sB5djW2PbHGV7Nk2Yv5g6stII9SANhEtWfJWSDnXnGyy8s8RWzjpF+G5X6vO8
ml/6xDhn+FxezI34hO+tvgMfcDehyKwJf79z/QFaSUHYlZNfqnkEdlK7kqkzxdXoIBWeBHUPOQt6
bs4xpRNWHqIlbVLzxXAHb9X30blwa8ZAklGLNg620STbwkQ3ScLrXRiX154HBU4ZJqKQonTXDqRk
FzxmDQpoT2gm+JCWulDlndjNi9yuMaZok+BIcRw8XRJI3gZ7XrN2qllfRo2g5xRMwJlHjsgC9egn
7IjYJRaFQFvEhzb6SsyHt0nbYrjiLL5butW+qJxPys1oWyTZsMubxWYT1pjrHF1d5z5E4Dyo5aYP
6Ycv2+lEetZLk4wF3vXqoTNbCSYKAKnrx+f43h60pD8zShqXv74l9U8WPeXQO9asfUryz/vHi1kV
gpCJRc+FkrLSTRdtjLqTJ3SP9qZD4Bh7VPorS9+0Dcn1pUjvy9nQRzrCE50E7DWVNpFYcQOnvh2B
WzUPjksXwIWDD9u8Xg1ZRBomBiU6Nm0H1WHdDt70CQzBPrRMcYsCgnq7mIgIZgIaMIoAJ5V5p4gk
CSyUhDVUqceOMY7f8EPGN1aFSjXudHvKjDPoKP7BGbkzzAwaQD+A1etzgsRGAifxL6OHNC5Sqtgr
CBx40KZulwRm/lnZNRkQ5LKVfl9etzpE3xO6/Xm0jKGMHs0+QDW0OtVTV3j1hVQQDCyXnmoZBbiI
HfuWIQLvF+oOJ2yMl7ECQyPRZ+zrgSVmTkrnKKLcY2LoJs9T+DL7IWG3PSllFn5G4ABgkto63vi+
h9VSzjfI761zm87trz/gny45dCE5NDDPtUz3w67GtoV1QAi6gOUER8emS4CJ2GOBIemkW6jjY+O+
VCALBzc8RX1qXE1NaWO49dU2S2XFtEO6u3oiYLGn/EY0Ja8pnOZVbGPZGyID5lmKcsRmM0NvdEqG
NzFKhqyd2f1mX/tJS9NRmnqWMEaWUi0+7GvMdsc+IxaGHj5EkLiNL1CzQ64pnhHzeSz/Mby7aJBr
H04gTSYetrnBuNGk/qfJNsIbueTPukay9ZKsOQnPLa6gzxFPKA7N8un05BFsDZm+BhZ0n6mdsUeN
5bDH9oh9aaQorfOXvrU/C/bSXFjTmbf4RPzOfTZwux9yskhX4yIxwRt7a/fZus2k3uNYKKgxZnkf
YsmoUA+v83a0z2jqntPLym6U16GV0fqAWIqk7CYdtr++D6wfH3TJ80030XWkctX3heBvp5sIqX7e
oFtcy0VFMgzNRdzIl8CYYVj3QE4dcTQCUjR6Q174MrohPqIZ7p1u/JQYXHxmedNvpjw/OVpzScys
KOdc8kI+NqjDPuwHu4fSMNrhYz31jyFeetq+A802sO5BGZarYFgwA94AjxT2+lp7qBrGFFFnh7vh
12/Rj/MKicjastEW0t/hDPhhdwYQJIMoSWmaWPQZueBmXTj58BjQskuec5/gCcNHWMir6dZzjDpB
0zRsYi46AZx4Zvjhl7ShBGt1slcGg28jmm9HGm03jOcPcwLaTbD/VVkabwNo1Gt0IxwJDZt+JSKb
PDI3fU4Uhxo5wguf6ZA2mDzmN62ob1LhVxfDNNz95lUvr+r9WZFX7SxDAp4qyfj2/Q7QKhOvpKa+
lCRSRdUAmlfqg6eibtd6uclRH2n+1IQgFWYn2Rh5ll5hjLztOnQkA4EmRZLct5NML9PAQUCnkNbh
SicYwkFFCIMpg/TzyQqdTa9b55F2sb9DHgC/1Ar3odM5OGIgeXx/efb43HN8+s0mZ/3YtOMlKuKl
NK22pXR6/xJpo2MXSitUNL77yXTp5k5quBpnUkiipUU7zfLC8VHlSERqoCPLN88m++z7820UHjSQ
im2r9rpu28N2MuKt7JhD/vqD+CHKkbaGK1yXiTFaWtv6OC5r6koFXk/LKZX9Ax2IPbNBTLmLTt9H
2By4CSLB6MoreRJzZk9YYMf7II0frSUhioJpbxTksCYxfpwhcWATDgxxO/cmLlx3n2rRHciZeWZD
O/76yn/yILusKzQb6FQs99CHshRmzuyVigd5mufg4EYzbsAo9PYN0JG1QjV5lYXyQs8ZQj6yz3jq
na2yGc13xdEOa/s3D7L1Y83A9WhTLcFaLh/6Uh79ba3LIiaPyEYIv/FqIhDYwXfJ4MB4Q6gxfxe5
hsSFDQbW8rFGuD+IT5HLIOR7mfY9xcqbGQ+5MM2WHtBv3q1lk3r/wLlcnjARlwjHFGppPf7t6izD
GQBeOaQBDr51HpojHma3WhOn9OLbiibjZEI1z6qas6BXHLqdXQUPkynvf30d8ifXsSQbaXpKNCg4
Ab6/DjWZMZNmNlO7q178GQT+qgmHy2moF6u6l+9FgzGZ7SvbRH0Y75QTw++uqMKGeWDoYlr2tpHt
7WAtowaKt33pgzOfS1SMCXPq2ZDeHggKc0/GLXsTyTEHHnfOTyNbKhBHRAV2JetNI81s21XDkwHp
bEcEmr2vU/u81AHxDY0LhSJr5t2ced4hz5y7XiQ3340y1hBc5ommKrV1uTb8jh5tXt5rX5pUsG67
jf0GPZEvYboZYNGyBsJE70Pi+vU7aS3v1IdPVNMltpWrTYGF8kONanbSj0IE/FQVeX7Qj76L1lUC
H29ol9JmLTZOvYy186M5mM6a4IxrJKII3JvQP/m4gn7zAHyfQny4IHpnHuU/o3futI8PQBEpPZiM
9ce4Z9ZFdEyBhG/2OjjeCx/MJbt3heYML5u5rNnJVJz1aZ1BJbKpIlFTfKLPdltG6mtQ5cOB2i24
gTi1rQ0nOcV1qjYudRnD5JRcGQTCmPjH+iwx1HXNWgqn/Gi1k2AkDy/PBWyM2+M2l4O+mUC7kf9j
nNua/W0yQBtHRpmvAeW8OqixNg4u3Jsl1Httiz7Yg2fINqAFpt/U4t6Pdz+flfBsBApiGZF/uPvj
aMQZVpcIYIlvPxiz459ay4pOprSaaZWVrBmcNZYyJLubJ8UAZ3DYpsfuAL0AEUE4qgM9pFWDTzrI
G2+P1ibdVnMN/xnGlSdedZ+i6MTYsGkn/Y0uJmFTqf5s51ocmQ6bNyZEqxUQTXNTJxhFcXRd9Ikb
X3h4NUFCLfV4NDJqTl1xAbU9rJ32YnSbE4GG2VmYIATEhoMa0JywfWryIKI6E7e94jfGtEOv2nh+
nGkvwUfH4o5D9SuxRPtOdNco3tUuqK2N7Uwlc8SJvAyrVeuwbV8S/FQpc4JWiWxVMpA8WaJ9LMES
l0iTqTOMVbyGEnW0K1ViDSo3QgePs5AO0fEIbeqRaL8IiJ+nkmgXh3Lcpxwi7PhOtA6ILwMI4oBz
QOjqrAQVdRTJczB/RljL3lVAevdyzzz/61+e/ZuP/Sfl0JJn7SmyZ1n3nO+L4t8W38JBVl6KIVj3
wa0ZMtXR+Ve7QJ3WWyBDYN+T0GOc5gKCNO75Qxzl51ExRUfEMysNNl1G3XTCDIGUrSAaZ7wjjA2T
t/Bv4CPsbYgLh+/tQ50tEQCiIWxCJ785KfwY40XSs6QnxpbLeQb4y/uVG2GGSCrpc1ANvWJP76U/
1Gmzd0eRX0Rn5qyPrq9vu8nYEjMwXjIxzXeD4KwqL4KI8Dou09sktNPX41y8kLeZneex/vKbVfEn
T5iyFHNSDpceubcf9rmwYTVsOm4X8Bn9BhDVQzChQiFjSW7jLBgWiCrMtznPYLdKf5/zJI0l4S9t
zgjw1xezvCPvF0Stls4bEcHSW6Ko3r9jqnLSySuzgMrCWFceNmfgDb/+Fbb3wzHTlaQFkpHsWEow
N/xQasMpNwcVDChj6gS1X0AjwAf3w0HYfFgAQqDmzuu0O3fH2nxq+/mxhhXmtOP4RkzDY+Gl3kvm
hl9GUar9grWmgqzoZQ08TAfwXtWqnQU8aOykkBizNUMhYtkMFO+z0T1GonhVMzB71yEHcqAqd5jl
AlOH914CmSLDASPqorRuvBNCUyglPhqdeCDfI++/DZhmtmjMOa9hlsodSNujZ6N47ppLkDyrRsXg
WIeInMBxW03TcLB9CLEdWKQZ/vlGVsw2pWcxlq0w+QgscTgf1Jr4h4c0epmCAAQPjPV1EoPCbT3n
SYeMGhP+t28uoRUsYe2M80sWxuuimiqYZ646BPErgE4lx1uyJyYyHGa43AmyO8ZXtwE6JZQSnGtn
8wrHHISGEAAEqQvA5eVZ3bDXdNbO0fAZ/MJEek8bDKvkgwm8aOIFbLOIsNYuCyHx+CQU5srb9r3R
bMhfWsJdX2ENxtumppAJveG5kwxK6WJhkC29rRmpe+IVYPQQrRQtYc1Nk6F3moJdu8jng6A8hyR3
7jbRbWbRKmgCglLJY3yWGuTuIuVD3t6iowLT1SK/1kzoOs3UDgZPvdbz0U0IuFAjXepYkw0jss+l
MK8XB0siOk1eVgzDwXFHboWeFAlDHWeRX8e1nvBZD2dyVq9mTT8z6MurwSXots4fHbN6iQz2l3Hg
JG6D1Qy6IVqLRX8lwObCySuvBHE4M9aThv4ucVH5mrPaXTNawKoERLzRuqyybASlFmY7rB9j5/LW
qmlPR73cAQOGG8ZpaHSI4OhlBbGhwxg5ML4DkEo0VpGF9R6iAfhCOqWIOlt9VcQPsi6zfdYxZsXr
t81a0ICcChkcecV8S9kx32oHAP6UxvGR8gYYWXif01s4K0uwSKVh+qdK8HmO5VzuEA0VZHz7I2uh
YLmOkv0c9N4JsLtxKQRRCM5QHErlZReBP2cXfXwTl8I9ctObp7awEd1YNsJwlXB7tiMmojzC7ZSG
CTZnKcRBWiK49EJu+8Qpn2OLHXqgXbDp5HrRLXqoQtlYFZ8qfpe0gHFUOgtsicPOCNsaXfUAlTr2
rkr8G1dh794VDdANf1JwDkfwJWai8LinzZXnQOaIoNBsc9vJT1Hg3NvWEF6JMPvWT5k+6BQldNDm
Vy3KGCx/4VpO4jLpwnIfG4o0JBnme8uCQhKRQnKAW7/EIcBU9DhgKZ++bo7WAIP7xZSa1EqwAHaw
ANRW2/1XJmZwbnJOtLTTBaKntz7roct0Di0rp1F6p6F6WDnzApLjVb8S49SfchJDrErD9+yQ7FsR
Hib6dreNxhs0hupciIVuHAKRUZn4NHTSviDl58EYUn3MoxS2UkCWXRY69QHYWVuOBwFQgFuBUW/b
T+2Zple9QjIWkDObfxpVzYANRBahJAzpstmPrvMaOZ8f2da5QhIuO4XZ36Exk2Xfms6ODlFqlGvt
t9exjQECBAqOCDXfkz1Rn3Kwe9DMx/4lLnYue0Xq99N16Sv4ibGEzJ228Ska2mmVdNV4Y+oAzRyC
f1JpujpOL9gdHog0ba6bar6dCQFjRWwPRjHTF+2baol54B3UfnYR9eULQl624kimG9cM7uo2/jQX
BcGp9id78aMHygEjGpabPFZ8YENMKklUM9XrrRRXFr7L7ymsZTJelCUi4QS1wlgV/dZtNKrOqnhq
K6u5IRTxNNXcvrkK4008YpVkypSvuzFPDlEBLAFUGMWoIbF/FWwrJhFA+3lCA9QrENAgL8MnEg62
rqSsN0fbO2tKzKp9ScJaruKnXGX21qhc7mjCW6IYQAr1Z7jNBQZTY0Aymlc6u6+WOPLF2/jr/feH
meey+9oOZzqPup+s9vdb/NDqiWDhPoaaSG5Qg3qLIjAdgLDW1hmc4BsVoTn+/jv/48v4v4K34vqv
E0TzXar2pSgnjP1h++GP/3lfZPzzv5e/8+/vef83/nP/Vly+Zm/NL7/pIvpSF03xrf34Xe9+Mr/9
X1e3eW1f3/1hm7dRO910b/V0S55a2v6XxG75zv/XL/7j7ftPuZ/Kt3/+8aXo8nb5aUFU5H/860uH
r//8A97N3z6c5ef/64vLy/znH5dR9/bDt7+9Nu0//zAs5f3JVJrTk6YuXUQMf/xjePv3l9A0SCa+
cPklPbY//pEXdRsuf03/yRRYmuhgFBmiaNv++EdTdH99zfuT4zA/khGWtql45R//9dLffYT//ZH+
XW0o5NKu+u/DoiJhZGnAMRSDT8799FGGxpHJpiNjlA9ZGl4zHtjBOQs3qmwYJMTzRUb+Wg2eyK7H
nVDTfYdnwssDunOlLDdlIwVwq/xOlfa0dUOGvY077SkwoTBd+UBjck32MwT8q3CA1tRIddGmKPoR
wpxnptpzEtoGXvlaeimHFxowidobhKZ4IR6wbsKcQ+Qa4VIoezatfe4CR9U5FL2W/M/gyXXv8ad9
Ka3p0CoOmKxSlXNTYLWU1b1jfBvNpzQ6jFNKoBYHFqBrgfFI2wdqm3OWVP6utieghex+TnBelPNl
Ka/QaLNPw9H0SP8MvF1cIHzIxfXoOoDthpVlfDITgmIy+yrvxkuQusIR53Nz5nRkzoALIFXuwSOw
D1rKcOpUTwpKKLdphxnA3Ydk13EEeNNjd2Ju9uKHL+P84s6fTSN78oLn3j0a5rSLm2+Ne+uOpOaw
z024sdBNt/PnCKWurK6b8gHptAwY3na3i14Oip4Pf4jtuSof8PDm5oMHamMsadNfp9GN8L8Rh6qC
ax1fM4Nn7QMPYN4of9/4PaLZcl8g6Imrz0GDkQryM5//ugZjqMnE0v1lUJx75WXn3xjek0PQAXO8
Fef2zLgghrhfl/AWvex6NODV9PYOVfFGy3OZ3/nRZV3epvoS6EnRXLnzUQ6fKgreyLjMgkdJD0Bk
V1oaaxNBjKHu2RGfu/LFia5c+3lCz27Z8brv2nNpRy9+Sw42KSsLrbPDiLXJKdfNaj8gvWvd82aw
1zq+b4dXofQlAurEeHDDr0TobmszvW4sAB3ASUdSrdIrWLKrQp4l7Yu2PquObFcBxXh0tkgkOGEC
mg8/twlux6fcpeHfj5xQwtNY3g24+UV4smbjwdY9fV5nm4/N1jfgKzRBiXm8q51tEPfTPgMbjx69
fg3z5Fta9Qe6htX0tnjcxpuFDe6RsowIeRYnBe6LIwt3Wv3Jd84TlRzS0FqnQXCfq+GWausxjCEU
LZYZy+y+sRdGtvFcpGG0z1t12bTjX53b/9Fq/39dpd8t/1flW37X1m9v7cVr+f/Der607P8tyf5h
PT/r8uC1nt4t6cvf+GtJF+JPDauZwYUpFW3kpd3+14puqT/RSqOnYurp0G9x+Mq/FnRH/ynpPtM1
FS4lMyvuv9dzR/7J/qAsE/+XSZPG1f+T5dz+a8T93+s51+V4dOLwkfFfAunoh/ZsECPlcnJa7Gmf
4GQp7RJYqXx2lLjIyuqKxh4oGdISOz1hCSTdY8vpaZdG3ckoknEXlSBlY59w3gXgjtUSfFsnCZfT
+tosfM7LJq4K8xJXxD4eAbnnlKiT7IDmVaSezwrOlhOwJjRmtdWQn1bEyFFdqha3SbvwRPkGCLmP
lpNkm8Z18w1KYBCHJXOmFnCjl3Loihd0fbVA7NtsClEeiOoQzGTTFdI6G5FuriiPaahDNdhIAkV1
4h/GnmCtzngsIebnkPPxiFfbEJZ+tED1fZzOq34B7WcWyH365MD3Fwx/ZPS0tR586Pzmgunvbe/B
DFhMWZBIzsZcUNEdGCGOhS4SLEJ6jk4KSQ+nvbFPaGyDNCb2PAqiT9HgngOJHk5UVQwRP9OYs47K
B4rVGsMZwxf3WFRZeDZ2w4tmEzR6/3zQ9rZwPNy5hN5x6sxwf0KySOfhTIfJW9oO9/YA+bWYOmCQ
ZAKGilg+ROqEDbxpF73uxNsB3+eVxgGh39L7BuH4ktsQcEUxHTiCIPgR5p7+K6mkQQAVduyQJSHB
mdWX1I79rZ+Fe0JRcjhQBOoyF95M+cn0cX/XFoffjKD4dRoerbLZlhXwS29y0aIptlOz6W4Al+1s
D7GEJRGWFExy0NO5h1G7h4joX/Bf9cIv7TZWR/Nrzlg/AzuAhhC6N3aXJqth6p9slftQ7D10exLb
hoaVA+0Eaz5FBHkbBe1YSSdlArxW2984Feu1VYcPbSqeLf+lW0ITjfRLbGOb4Mmgqav1dvIFckWa
uEZ29Nq9kOW4Ux0hNb1Ha8XK0lXcmgxzBvXoGQOdee+6LZP7uCLUahrxvWQd3eTR/pTiAlmH9BRW
uYn2ViEUSoRNQk1bi22XxudeBwYyC0MEu2Iieh6hSTs+RblGI9F7l4D535BhJpv5qgfjuYMEitXF
xuAHrQsYtbI3YyMfoGGn5/WC1CCfJ7kW3ed4rKGzgdpboGAbJxCLNQFtHDbEPV36i8R5ESYEY4vU
otIsqMVHY4tOnBmuHAa2sgbmhKp3c2A9IcenpB7RiU+6dXdWTeTS1FZnEW61chw+a51eC0033Ypz
akdPrjORQ9mqKMKMr54P7yFukEfPC+ikQ4OYyzHbZRYtodGdjZ0IIX5Wo7kp+ojKf6HHWmLKz3DP
40ZCPdq0zB/g/mVYc/RbmhhnVeunm8mrCHb3EkjHch42qWuVuynwICN66jOQgzs/LvVOmWYMFZE4
Cj2heGoYgfVQSUipDfuj6W2EbT86OaVd2xDpQljNdmggGxD6ddOOgGHCeJvP+J49CnziByZujEYz
7tfh4yLLhp2bv6ZG+jIEGiSL28EyHd3XBM9VRx1YTnT4iw6vS+06Vz5FKV3wbOclRkVXo8s3MuJ8
WYa8y8vtDTNwofFUOyJFK9KcgFmRC2RPCK1gps4SvpEV792QjO1+kaznAwb3vMJA0/XLalZSxuK4
yhEAc3cCeu7pQDpR/ckm0HSNtKkE74nIT6DNg8yBgX6AGgOzDlSFoR4Muz0lnSAAEPh/5Fsg+WEK
L1ZsbUbPU0503xzhNpSZ3vsimPk0Yev4nH8Y+ZWndtEpmimmK+YzWD+uW9efzpP+IYlUt6ug+kCR
/jwnDDSjxkMAVBCO1TEty91raRJRGhoHz0qqc105h7CfmAU2Ke8T8Yt7SaW0dsD4njlR+NA5sLEy
0jXRHiXp9qaDdbKWI90zG8Deuli0nD1T/441oKMRQPpES0yQuKlS43KMPQ5tkfBWtRE92Fm1D3Ja
FzpiJjXnxpOV5vuchzQAnqHFcy/ObavDRkYJwQ37xdcuSMEWB6B7ZrSKdrME2ulmZOXGhX4Deo0H
XH7tjOYiavuKsqa5nLujIWQNmURWa2jhyEr7y7LtHIiawCsNRj60+ccVXo6Th2MWo8vobGYV3SR2
Fe0jveZxedaqo+cX8FRPOHkKwbpgy4DGuRTPHBgJYoEgSnA6BcTgQpYs9M3YFhiXe7XtbOqgjHTU
dFR3BDRx3tfB0arGE/vks4NqZ9V0X0c/MzeDfkkReW+15e0xp5RrsGf1GqHvsba5b4hUJClqDNEb
uZG5TtJnH+mqjuGf94PRrpqcsJwO1TbLSbohe/FWwDan+Yk5nEc4NcnQTnjHWA64Y8fsUav2/zB3
Js2RKmkW/UWUAQ4ObCMIYg5JoVkbTJnKZAZnHn59H57VontRi160Wa+q7Nl7SmUEuH/Dvef+RDYq
Ig8xJHfl79loUjZgqDV6bBQRcTebvo0CbWQNiKYZwjemB487PZ8iygXgUhul2YdajQfdIo8O0hIQ
3r69Gh4/cEZ6auhAxhWkawJ+1hgFovbSnMPRDtmpAUsoolOisieTr3Kj6gHGU/k6JPCL0IKzzIfM
2XShOGi5YxMtXwWmQStTuwNooD7eRZUMgf6aTMiTQ1lwyzLCJVfLCIlo8saCUcsC6nEMAzfuLq5I
nrVF/PGclEkZ24awuWI2/LDWWbBu8iRmXndnE383dRYGdvMwUifwFuSMjBMCSbUt+pISdUEXbnPr
iqCHcBcdoR3JxMZ2cr8aiUYBhShwsjz+lQjvwYkomeBdCCiTA0LmmQweBba5gNRqEa02KtC3U9l8
chxsx4GpstSPbV8zbgu7ZmM23b2N6pnVBJzISIFOH45sXnlphPMGYckiyFbuqxgYnkAl5McNLbtU
zbZv78MYDSTpGOGG8MdjhXZ7yzCwhpEEa8nWHgmF4/xvjBNAD7UxPesE8TfdIT2CzcBKYPaWLfjV
ulytjCJ0wM3v8jXYzIFGV1YcyI7Mlk2Xh8/10vNzhUXsTm+dBQExWaghNqxM4GvNgz22797KwFwa
Iurd8Wkmi2L1GlIP6z5W2wvMgPu8hud0sYku3v5dEYnOeHb1BpFQGrrX2k0qOtYvM08fiFWeVmkG
Nv2K0Xnp4RwZJizNLQeire1ZJsHgkbBVAJZAu6pQ2N/RwdbkLQwKGVLHehWXhrYOFTVaYgJIjhCu
dt0yfxCtDLBlNjXi4fgkiCKerCm8OJJPtojWhemck/BlOluMp7i7jxVYY6olFBQSCQIxIGRRGC+E
ebskcFQHAZ3zYdG+LE6qrRtFb25fHIn0Xig40KoQOrP1luqy0jdFD5V6mH8ks3ksYXdvtTGTsk2e
6B+8NCywOEM8gqptLcDB/okQp9nNSjvB0VJbsnRjyl4HiqGhnsMx8VX6XRbVvGkF/vC1rCFm/FbG
pEVA80lZecOBy4mu7UhqtuE3xWP3FzrOTmKoIGQHXrCaznYnf1GCUbXGLfZeI9qZlcGnCc9tNL3L
FL5AFF7TP7PvRaTBpJsHBkrvGMUq+D/GjUOSfWDTEACQOyjT7RKQqZeLP3PM3s9LHDBBIH1QCiBD
tcGtyWdHgdYgeiNkXOAeEnhdmHNA7zhzekildulYRBwQ338IpH+tKDNIarz3UZX+9piSz3n8lalW
YDYHVe1gwoNgifmib1/gAX3mcFkRCOQB/Y7p98LZ2Qtc3UWMK832Qx/gkA4g5XQ1jMyGnd9Zud6Z
yq8IWCPzzPgm2fc57hjdhO7yk34igEhYiYR73eFsrAlD4v1KyMoqeuQbensVU3huWaNtrLZA4BM5
xFPgHw+7xG9D+8/Ergq9SSOO7ci1iBIGsSCeAps0yZyjQat+u5H+Y9NTQjdURB2EKB7ZTMo5BNye
2ARpJvnNzcokqMbyULGT344FtDZD/pKu0vkYgRzh+9lnFusfUi25haps3A3UsuYc14Q65nlQ5T13
JO6mGbSujz0U2A+ZsaDhpFYk6MvjS+U544FAUCJKJj4mRot7APbFOZ7OoQO90WzHc0RGMB8rugor
VafRfEkrm426EbrcJkO1z0uHcGR3+bbniuq6pl5U5bgFaOPXo/suqHztJHocNXtXKKzHpnwyJvtv
UTTPGuECuUn+FtoP+gHeURtU+4aNxkPLt7ABMOOgkEAImw1joNzxJ9QsRmNFeIW3m/pjy4fX184x
JFHer1if4aIgDSHBrlcSKlBPIU9Nd5ndkBWGTSqRC3Y8MxNEMzSXccISrsqfh5yzQFRkIrMjfHat
6TGui9ds9Ng+L+PRXeUuSr9Mi2dtpgie1JC1h7xAvu+pi1lE59Syr6nSXlqnfKiW5Mvkz9mEWxUS
C2vEhRYUKjwwWIXU3fNu2AnYswFJvv1TJJHcOLL4adewR9dZnl0hdmnrEI7EKSjH3zS+nNNZ9bIw
iw5YOfxqRufX5E5yY2YO2R24druqo23DOi/puiePeUAfRsCJTKyxLI7sur2MNnhLz+W9T6wyPTpE
rEDfq1ry7vven6NuTeA0D4sdktRMsprH32+jbDkEqRmR8WuSMQnPcwcjxoWfbnPriYureicgH1zf
tVOyndTw2EXNrWmUvU0Tae8gjnPOFMS9QPcLNRdanK2bTCatJyND5+q1DVvMYl8OXDxarHLUUQuP
FegGSHLdFrvRV29iFQUMueZEpn7cooxHQPxplt6v6F2IUVC3xwl8wfrD6qlwWjk+GQ2pK07j+V4x
D8cJfRkVPr4eS2egukw6CFXmI8AfS6xGNlHpJU9EiXbNXKwcst49ybkzBKMJ7urFJD44ZeMKrTeJ
3iwxHdykfyCx5JAPZyHwlWT5takQH/N6xHczzJET0JKXpE0ATZsaa8/nvuX8u4v5wcPQK7BB0GK0
007vxU7m3qGZ7MP1aGUs0AiVQCEcHluDhEdt2C398DQaftjKZ3NarnXsXiO7/yv7HSrqO4z8dTaN
bkEayXEZoYZWJ7gX6UZW6qjITvKlbK9N5L0UQMC8KfZbwb1aVPGHPlW/QpNM1irTN4lgSKCtoih2
h1tX836hnBF7I0QaPj2MJe0wZG493+lmTWzlqj3rzt5kfnV1AbjUY1MkpnMeOcDG5F+P2hbmza5m
yj65xVOJRE9T+WkYh2PGdSioCRec4Q0o4jm8K0f7qHvx0OftH6rAm+2UZyKKH2XI7KnJije5RNdk
vHpiwNsD4HIgNEDXnmCjAvm7OZ5z4YyDF6ls7j59ebAdaHNdHf62kNZOC4Wdas5ZGh1rLn4/n9oA
uYdFQO5QFPdar892VBM7z2a5qJx3w4qfiN17aah/l3Q8KIsO0wINtJldDRkiPTJeq3gZz6qMzjlF
QtacY2PvmGzlw8rdQxbHiWRRHpmaSyI891/DogmqoQ78PyoINtGJQ7VKK0BTJ3e2waHeknnQ8/8o
qdOzgXPtUE3Zvbhy5DdkKM0Xa7wLZDmFQwPuVN3Jk84rhrw1H66iMeDagnSXhBuMKNEG88ovPdF+
RpP7VCrmBh1H3iJ/+lZcomq6xLBNSQcHIdEXl7E0CSKOGN+b0SfCAeSk5tfEh1+VDv2uSVJrPgdx
7gRm3f3BGn5c8vLMgjtI+VPrOPw1eMXfRWeA4yB/0DV+ZZQYOP7Exr4TUU/eqRk+U6qdVYe2zYQI
LLOzPgsydwz3KluNz4oKyoe+sUcOuRu05CnPnN84oqEia0catyCU4LuHyvrEm3i0eygAeNYkMH2S
ZIs8Y0GviZ0gc3eOl0d4D6SsJ2yrY1wNLdiViK5IHw8adF/GnelBs8Q10/4sQIDieybkbjCdd5a9
JGuWg68t1T9CIXc7JAlHkO4+m4rJJPi52APdXZv1LnX7t0lGl1k+FgPym5iSHzJ3dsrt/bQUnL4u
kOqQxb+oyoYvHbpJWYAKc7exQUaQoMvSSU1yyYMjAvTJzLQ3kLU26U6zenQLsHMtBIIDMBvObf0v
rF/OYjgyTe45u6JmostOlR6FQVATMoVxp4+ebpjsEbpysow3OnL4HUKgAkURbZRdqkMPXCWIFupP
+sQgS5E5AZd7aw2gZy71NWTtPSGud0w9/lDD85VEMR2XyTiaFAdQVtkALutVIOqbpshLUvRz2zx5
l7V9mCgJ/Kod76rog8pgXNRW8/CVhd/VqtjHAvXUCgg1bg0sZ6A/gc9pbxjroHAA3PXE1rUisYt8
1HT4JlcOvRYQSA5Q9Mx5HyTWwHig8Zh4o/Leisl8bQvvVvY0n6H9lxEKWDTSu7q2+91IXjMQE0QU
UU2qCtK0B1Z9xz3m+H3TTz4OHCIjAUwhT5r5k/oIxnDLWB2l22Lz9SMz5FerqnJblurHyJqvlNHt
gZtj1zesjTyO+MdcayPiZ9PvVLSPEv2wl4kXBZsSMA8z7sKDyV2nzjuO0PGqc9PVNt1QEtkPbdWU
Z3o9S5EjSL2SxclNAjjnQged1qvxarsVUW8Zv0pUmKhwG5ayfB23Yspudl5gpc4Vk2Ws0nYEf2ns
QAmWtp35AwqwB6O2EU3o00/CTC5aCDJoWm7ixl7T5ZihAvZklNQqbES92CcgrNOlPrUU248KpQ/I
R/2LKONfVTGEoNwYApup91PUdlAb/qi7ZD02nBmapKlzmRONedjcNHQzlMqYJk3q2jZtf2bdeGlb
Ti5siKeqdDMf3Q7gOWI7NkZiIZbiBVkgx/l5yh1iY0/e5JIP1W56SYg4B1iJ+hSVVE2KjPAINA6N
HZAJcq+uVGh/02FtobNF+hGxJSgNYd6lBQF2icICIHIyEJlX8x3R1mYMKPY1SriNykZKoKTBIMzQ
ZMzW+C99ZvhoipyMlwUegUuRK4bXKoutJ40HXC312ZqjG4E1av27T/AudQ1ghULlwmBIYypDrit3
RK2GvdZpOZE3iG1ckiVj6IdBHsnvyE72gxfOQa7Utwl4X+j8WcuMBixJrD+9VKx2l2jhMMeRNhGY
tOlgidgqeamWMgfJQrZLN7DWNsnPrGZGDS3sWtHyRPZ5v7Oy6HedxhjHZBeQCCG2LVQnP0HH2brT
L5kRcm9GpLWUPUSVxBIwjliW1y6jD5lylNZW9ICgeK9DtQ54vXg4Z2ZkdtPCw9FmwDBta9OMzD/o
EByqN3nETmXQiNMVZvAgGS3fYhYADDzWtPosJqMihYcfpX4Z9z+GlNesjh/GmkJz7Muj5Pa9kDFz
ahWhUVreEbIONtiplubWWiCJoXZZu166l1rEFzfVH7KQwg/d662wddKGAewhINuOLS81o589H5Bp
LNbGPBRVFgaShhB8AB/ApEVh0NX5o6jHW6UIA2kyFhSc8HSyGj6YWL8wVfGbSYEJ7U8m0qUZk/Fa
a3sHZTyFD3ri9o9szfpNzhfIOkq9kHIt/BwSE0Nn61LZ2e+IlJPDCOsqIS1aek9J3Q4boSefWkb1
glY7CQtAhXDCQFjAzEyWU9jVNZAH2fsd0YGnWuoZDgcRPRiLJN7egMBKqU2ioTSOrZM8IWodtzww
sGn+yY7+SsLyVmnjfKmMc+aW7i1afeger343s0thsACVbHZ92xuYAJnVTZM2fpVqIOJpLVVdF0l/
mEA1Y6uJbZ0awmjqfd+X3tZJaI+byCQurGdzNJBq3uXPJJ2wCZvnE7pu1Ag9poHkStJjvRXWP3C6
7Aov9pAhLTzPvHv1SBsNfdWFUcWzBM79wdYafZ2dPbZxdiFGb4QYE7gRyIGQ4MdyjTNp5phOr54Q
Fy7xth54T/tYe7IF7ypCQUGBqwWD12Rbe2CZGmf2d996QMmXoecv9A34g5eaH3Ao9AYjABEwoT6z
5Zv4lUTx4SGc1sSMYXB5BweWYY1qTCa2zsHSBIsCHuJNjaW7UESQo5Gv/cn8xufbra3Bn6yTKBO0
PAay4HzrsqHj8XoiQvCF52OFc7NmQgrv+QcF8qtK1pOcIjDDw7ZNuX+nhnDByWsOTUopTnjTJycK
1h7MeSTRoIwxAAU7rWLPm9UG+A6S6yynvw59sTOIypsgQ0fTCckiytbM+sgaoYD3GR5BLeQNgHjb
AAt+IIQwgvIZ/2Qi0fYdHVhTpH/Qr4anEDZ6jU59gUAViFWKvcwK9EKk3dICBy/LVbXHW/8aOYoB
4CBwXZH3NM/WfZbdwHVceLThZkDCA81ZSjipWblfmdHS3IU8SuRwQQUkACAm3TVgJcnMt7n22j8Q
BMIESQSFzFxiB19qMjpdVhDoxdMIG2JssP6OBsjNpsFHObo7xawLgfEHVgBWGnCWKkET2Xd6e0qb
7nfZMTUhptFjcNO+JqHOTMaIqs1iTYCpBlI4YwotNsbsKQcJRTViQ1G0+W4uO3AVbo9pPaYV4Jkl
G9biWVB0NxGDebt5wkXJpKP+9Ma8e2u0/sWNI1r6sID/SfEEMV7zRbluq3l7DyGoK546xK8FEUP4
37eIvucNxhsLi1GLypHKi2jWfONJzUDczngSjH+yyXKMbf9EGmjaSVaGvOqKuA7Sfre1IxzwpNEJ
p8izG7XyUMPBH3Ims649lDsVRjtZr7p31IkMlZxPFLPb0a1ehjx8sA26otF9NQmgxYrz6ln9w1xm
dyf2KOuCwhyHHR/BTh9wt2N3NBmpAnzPveUW1j6ey3vk/Jpdu2ABQ4esJcmdQJueeD6EAOBnG2N8
JEcoaaj0QP7Yu9kBO1oRWOs6/e+qxfiUVK+Z675pJYNyNsCvqhvO/ZKdjby7DwXg9SoNPC8+1G15
NU3Cm5Pit5LDX8TKP7NRfzKe3nRyeTaZ2qMlY6ZlyaX2a0auBIzn10gwGlS25QM2C7G+wVSv8c3z
spNwlxbdpq45zQ1WaDGZtVutSfS9wNSahuVTpkdv06IOsZudxwYOLLkMOK6Me1rXGYNguHvYOv44
fK/mTA+KUDm2Qnoz4l/2Q31jrPqMkVY/EKLFpGgiPoRMIVRONRTooSPrFf8n6/hC0TiSAJo4BOQA
tDhuvQzPhZONxHSm0jnGAkGBSfAkvF50T20CKqmtMcuzdjmJYvB2wmF5DkyjeoDSQoCuptxtMs3d
ucVbIPW4u4UtlaacoeBaamDe5WTJDrnpB+kf8uLk1guwluJQcPVtG0tpQTcn3i3S5ZZ/5GvoZW6S
UIqi68YTwazuvuvnl3yx7BsHxF7IlFS4iPgl2wtDMj3WDZzbT7uiWNpjSpauKEGucLqm+PGK+ZIm
gDXsuFu3gbq8OvorUr3CmPdynt6dmTqpdchXY557Z0u0BPpig/FerINkl0FR2gZeQXGxIOSf+uGc
J6reVI5+z2L6+NEZ786qli/tJuSpJEUvlfqWxFsZ9D0COxaBjO/ZU42MW2Zv6BCv0JTTO5Ajskl6
Admu0b5TR7KlFfGnSXHkYOZl0s7bA+2RfnINhVnD+BpL+MNEhSqKEikCbyYxksCaJ4QuO9Nq3wlT
gQtvMd5LsghBSZNnQeT2HyAgCuaIGg9fUj6ShMIEqXzG0XKsW8HNrIf5HkRICRgL1Mc/RCdeCtbg
3CQE1mFulSF8dKr2Jifox4xeoqh7h21IwsqIUz50h6cqWSKGRdMLSxnGMCwQ3DILCDtGqZMjtpN5
chlrvTy4pZzPZg3mByPpfmij4q2K/mhyWk49Kad9vdR7g1zgHT8aGYEaB1pokuNcL94NzAe29WiZ
9LPwHSU/b6NDnD24hDpPTbFruLGPJGARCNc7vo1iNHY7O2g0dSRLuT6gXcSF34u7ylUAwaC7jJa1
Bh3EyBYQcDFOR1VEaHi4izI2e81UP4Qp4NW6nZeb6CtU47BKz93CbZr2RnGMpLEXkOPp46KLG40/
6cg+TVt0GPn7PjOdVSJkktYFDKBqGM5WxTidp0q96ISfbGzGb6c8TLeehI66zDmTM0LltDHGVRLj
Rc6XYyaEdlTlmx1OSD29V0Gy4Rq/xj0pvHukSBiwTSj6kMiYaHX91pawYHpqB3IKaUxQs/sRVfIh
k8mNMfawn+Ky3BoLvXMasUtSTawCewmJAaWYKJDSmkYRXQvdsQ8WW9ZLOjjLBconwSVC19g8Zstp
qLj9V4/dqtrfybBnLNWyMXfIit7oY4EbSyfyuGf+mKYwSvPhcVrLWaOFTC3E/Do2LCDCuns2xR/Z
ZBmfJ9wLr43SQxv2+aYEhJlb2htYV9bIeAXINpk/MzDMO96rnjSY6E1GVMnakuiXvKYnK7j2mdce
PJ62g/EOxRVsn0wPTHtBqq4T6t5MjkMEAbydkFFicvVnds8adPCg4fWn8IfPG9vcPDWZX8ZoP9pR
GeBb0fa4iC2GKIBsSOaezb7H0PHAAZHyr/GLa6HtbPWa8XS9IoxwIm6LhOQ6mq+zU5c909T8pkv0
t0Pn7BZdHrt+jTSBn41iaWagrCHW06tHB41sOJbf4B53YpZE2jvH2dIOs+sQpeReBBUh4qv2eyH1
k7GJAOHCzVwP2g4fymnCzDqvlWGqpe+O/U78LVMq+0L2HE5WBVhxqIsgjahAvVV2Ytqt7ttO/MuM
aSDLPNrr4OsIAtDUim6t0A0TjLMzRt5XvBU6ATCSrPNEjcho8haE1N4y4n47j2YdAHRITxGXc1wq
wT4QFx4Vwmub4ixaoCvJXvRM/VwoUmzx9UoDnZDbh6GfjrnzkXIy1EnENcJHyFPjV4sOZjCNi6NH
BwUKkN11giklHRqW0y6IUif+8AouL9NiK2F3k+tnZC/6rBr3+K/3IRK3bZxovS/hLhG/8mRaFXTR
ZE0UND6p+hWZaOKvTir4Hu4EjEkGPOUM3CHVsHPZzF0YxZVGCgpWZr7sTOzR2RyEJU+onjDWWxTS
MPzT20nXGH/ZjPCWhQFGOrM+zVLCeLLLOM/2c5jNtzWKgNaLIiZ9QHgT+Q2QeqEjwTGEfcpIvDoN
XbZr8NOwJqJYVDbE3bTbaxmrdJJr/XnSfuUsMJD+8Av082UmLZu6za19yyj/dsK+DyWxsSlkUIVw
wm/n6BLnXhf0KKhNvS6PIke9grB/E8t3g4jNN6yE2EUrXgp9signzJNs7D1gLArRMnf92L21TZ5c
cza9/qAvQM/Z8RYtYSU1aD8v3CZudhRWTkRq72EThOu2byznHYwjQ1hhXGWZwt+NocZmXXzKEhbG
siR3uFMY4Th+gHxWBP5Q+y0uAhTSbc+FNM2T18CArRijUp62NYKnJgl6Yj0K3HlbdyjPhapO/FdZ
RXduCKK921l7iqkotnKYTq7nvRVr3dqnFp1kNnx7HlVTn7GbQ8W3MYv43e1Y5OuNx7qPKFzkEANR
lBO0S+NBA5R1HFEOCk69c828hMIDKTyBpIRnh1OWn6Ys/XZzwHVhSqMrKhGyY0vfSLNODk6H8Y0q
xtcLSw9iV95CIL8I4hi3mFbDjS6jF+pitSWHhSVxhxCg7hZQdTH2vvhHV06ChrDaJ+Zb7oRXIyZQ
msWWQP1Q30mpfMg5USF3NCfBWGqbeVq7c/RT2Ms1KcUbVq4kVRVrN59H66cj4pOUceObkNWPJhHk
jWJtY7FAqZS0juFbYqUieStIHgmZxxbWa8xqB02BRQ+moT3gMyCW9NXoNW6KSSGCBma5ymO9VjAh
KPXoSRZOui8bnElJl7wadRi9J2551002xQTG98M4BXonqr2HnZsBI187nfjOnjia3LgMz4tk69mK
eA3JHj+zBt5rnIPs5svP6ZDs0Z+pCLdDxVtWZVq2j71hB4N0m2FMv2CBZH+GCo6e8kyp0m3w8AFj
G9ekcDWcAfUXCkmamucrJrkh8NhY2HOoU5Uz4CYdeA9kbdfOEBpoDvSs78Dc864pgzV1FWLnsCq8
f3kW8hov3BSjsm+F0+d+KZYUzHXOKmMqbhTSClaezog8/TBWoXGLZEra/WEZwisEqnbDCvbBK2Dr
zpKiUa3ZI1mKRYFkz28CPedtume7YJCdXjQuqyaOv1FqdzwxA9IZ8ZwtKMbARsYMFAcJygRLREwQ
esFJGyp5JnTtcw5r5U/h+EXEFwFVGSLTKd4ym8cJq9dPVnTTI1Yb5eQ9DZLSNgfivE/wFgPyiFC+
eSkpmR3Ak7cyLuqLkzAhEUP+kPWVvk0MlmtMTJLMelSd+6vK1phYA2GAabu+bNDgzhCDN2mh7VnN
Z/sZB0xb1ibzBwGot3ppmLGjYioZkfIsbfKepOtujl76OaQxJmELKQxRudJY4f3Go4WFD3HwnJyt
ok/vEVwGJVAPQ7OCRJuSsNlp6lbpncl2gbFEEpVftkMhkazxjZ7D7EArN0Z0HTqQ8mr+sI3+Gxoh
qgw3PjFC+27r2TpBuHjhf49FVU+fZfzXq5ExgIr4FJW7bEQLntj1MElhR3pZUD0aSB6szNx3+kQS
VWzuAdKiT+aDR525cToF4wt//I4MOJ+BF08f39CA4A73sr3HpYizdNnGcXlollXQ1Gh/TZGxb6Pg
MfFY1uDzbSBOGzruGX89zDrfMaafDkTwNJJmB6/oL+XrZ+jmCOiYd+Ma5HNd2Ie5p7j1DjDh7jna
FQ6CEBpXCoZ2GNlFNavfO2eNVITPZcn5nWqmj/7iRxuKwIqYcOmA37O1rTeUdWyKeicmD/XwANyP
mUpBTwCq28QuUCGUrizAM3NSfoAdWn3FEejc/lXLifNMjDRHGxHHfl408ilnE6lN657D6R4WB/+Y
lb6wgyeCLo/ogxeF1gGFAbSOzi/mBGTPTJVRdOQARyDeGCibw340JTLnMj+HmXxMeobSUVTkQdgX
V4z/HlJbIhvyOuilxkE4D/4yogNl+mEiaym3FYnivpw4CfmIjAaZjDAxP/UukkEXtNchsutL5UR/
XX21eHr6hwZEy7UoqKeq/dGKLsiccSbXz8HI+k2AxI+jU4cVJTudUV8O+I+Y/MbNYyGHr6qxHzoH
DbIzVPfWWr9fzw3SVSFCJNG2yQn5YrzZVbl16IvXbtC5xuON10XoFfhkN3aKsrad+99RQxhn5g0Q
I60/+bQCitFu8w828SpvBgTOwqkm1KInCLIoaIOyKt2ux5Pdq7+JDHFIqZn4iYn6IOsfraQSRxef
+kaP1Ns68WnH3C9I88rq5TDG6F7DIXsGR67YvQHy5yeOnngdXTMLppTFh1fCkikNbsmsRGbgWckO
uz4fmbSPGX0Ef1WKHHdyX8K02REYfo3o6scKRb6BiXYzY27H8LTRrSNPrkIaB41dyeZ7rtj5LFN3
FLi91nXjcCAA6ovQTh7cyWTRJX6F2fQ1oBFIK6Vv7Uyc07r5Cau2hQdvbFj/GGeYv6+IDRyyk/LX
WJuAFGrTCQ1AErSC7bcWSlaX+Xyy7OWd/KUoGAz90DS6fXOn+ShzjeYuSu64qwHwphW+OY9ZwZCo
fdb2sDBRKhINlgVZxhY10xIJkmt+6NjNCU0KVIyMqLNJQwfB217H8gkmrr53oEYdGrOGbhCDyAAw
0QUqLvAr80JXLaJCNKb6IZpZ6XkYpfU2/XRM40aOOouHQv6yOoPWQyV/LBfvuiDtsy0ovtyRxHHs
iYnhxlc0oswalXUdnMNoaC9Fxao61O/EW8c70ZMtm1LAqAhTTUvbOjFkY0V4bloF9bpiJjTo+8hU
xw4V6DwgOZ8V0u1uPoTFbarKFyiAv5UpvZPkYan453ZBaDTrxrXdBjHQMlQ2xReYJun3vfeu6Usa
4AfiMmPvZGMH5BtAki6IHbeqmiXJ/O1Yw2MxTV+YKQl8c9CD2vaE11leIg05dVw43+Y8nCzS5k76
5KabGlDPIRn1X8qqqCJnLwri2d5bmpcSqvdlxvYShN7ynkBqu0ZZDfowwv8ZxTBFrguTsDHkxYWa
S7c3LqdYpXpQanAbMtZAQdjUj5Xt3P9PTNX/0Yn3/9EvvXKG/rO/7lrlP9Xw/T/8det/8ecfy7TQ
/8Xs3LGoEFaK62pv/re/zpT/kuDtcN85pmsbmOn/u78OXBZma9u0DfwaK93t335p/HVQVHnycMIZ
lkWj8b/x1xn8Lnj1/pth2gGJ5fIDaS5c/iAdkfb/tN4v4xQpEDuJL8YxQtUjNBxsA3YNrQPehcmI
IjDF+2E0LXvftUUEpeZP5PXxVKMKFR2TbcSchu80jK7LCcesSVYwbS2AXTkbARRb8O+eKAKD2SJ+
JmMXj4A5hNZfZRyFW2Cdfj3Zph/OkAUm03lE03/onGRel1aIcb3u2nwATJOniPteuhVZkFbhsOum
fCAT0rVH2qlhOpJaVZ90kLcmMPd9E+ksbRz3XXte4oWjO3NslmkA6+oBJ8vEno7Lkd05XHimVc7R
67TpMGX1sTPo5oalv4Vu98eySy3QwvEUGuVPlRtMKHAiExFyzWga+M3HT8UxEeX8akv3IjvviSv+
DRzvxjBizo80NAI9vCkE1HyeiLI1VB9OnbxC92Womj9rUDGQHHngay2C1kwSKiZuqtrkXc6bEFGi
QX6vrtEMgoAjJj16MN1W+EK2tFwpy+dqACdefrRx9emm1LyFhmTaodM0F9YxvT58DKrpgpIpdBPl
C7njkixmnUX4VNOpDxZ+IPNUOhy6ZK/H8c5iNrbpp4PhNm9F6sK1odtZPAQGECEaXxv0l17VORQw
gp/or32HMIFVrf9jhOHzpJV/hcCxVFXzr9rtvkko/Zlj9ul9jJhcNxDYUKHOOoD6ph0yP6YV3TQD
ggZqD3uJSoQiCLO4yzwUK2CGpoYEVukxAiLElwRZfbVMiQmCBXqDzTLBydOR2ta2CPSGlWxmIInP
i2jZtyj59B5hXimvbAFcunzIggxr0FSb07FPF3GMSaYkoxVe0JQVSMW4FzdMLCiiUvQS4woR0Wne
15qz3WDriW6OIkPGcw8dEV6YkZSHK8l5lIRlMRbKPgexLCdCjQPNqpq9vUaiafy1tt3CYay57/O8
/Cpt3GsdIbibtMQEEdOmbi1TUdmntqL+cZma2H0SsF+c2Mo3hyLXu9fmElnJWRUlU1Q5DMwBuveR
XOFUH7UHNgZUR0jy/Wlh5qkveXO3wv7LSm/1MqXfhCxtqm5kSad5rd+tY9zYLJ0gmeQeRGrzUXTF
xwJNrdaNFSOd5xiYivemCN+XBgmoPteNzzT0VDzV0aCfrDg0cJI3y11BIYzQ822tcS4JM9bTmxjM
p0ofd05Y3I1xfDMxeyMuEbv/Ium8dhzHrij6RQSYw6tIkcpZqqp+ISoy58yv9+IYMGyPZ7rdUpH3
nrD32rOc0pW1RuEmPm1ZOPYBwyzlIJX9oa6KP3no7prWYjCM4IwqOvDvRB8ORig27qCbO0Xjto0i
bSdoZr4VO5aOM9sw9Gknsy0hPoBqZo+KIWNJde1sVmK0qQPyUUi/tDhG2u/K1Or+/29ti8DBmEw8
YypMuQ5pAqF/RJ6Fr47hrU9CizQpf11WPiWCvVICDL0YMtIqwesOkY5wxkGjoRBR+2a1xXfrp/8Q
wO+oRZAVN5qxJvqnkwyihSil2Nt7pJP1DOKRc6hjy0xAOc8l5gWTDnbqSBRG1rbWZw1/ZC7oTpjp
/5oRjpMpnQsr+BQ0ECnieJglGivmCJ/AA+x50XJXP3FD0TgUKXHn/42n5AEMfmA3pfbyu/rL0KdX
FzFomuhyDZNIWYjTWxX8BKTxd6WVvijZlEJcQtLCcUdM37mcQrcMWKtTLJgOM/9NxtVkm2bGGjpO
JNtvQjtNFTxKqc9EFezUCoXIwcAtyiMXcSZ0gtMV6s6yuvPQaJ89FoOl+pE6NPxRuNdGnHGtlj1C
OfqngC9Hgf03KHPBCZZs69phZk2eVYSlOVTmfVq2RzkIrlFqvriQkGezSUpT3iWJP38HLRJB7Pcc
W51Db4ZtOLdUW0LvJ1c5M4C2P8is9leCM6ai6bLA3wdTi0yysz5MvBDM1PC9xZnRrKfFOab2wQVG
Lx0R7esSTd/ZGMIJN4z6eZerxbCu9fi90fk25oyY70ylayiINBqj79Zqw4dQPC0L+L8f1PxSkwyG
gZ1WPLecXX3tRExcVr6gm0RIZX9jJD/wdOkYyQBmSUx7/S+E1g0eHpmAUM7MNkv3KsGY6NwqFTdJ
upmy7irIQfwQuvSQDRldBl4KZzD8eReY7Rv6XmGd5LLmNqXxKvsMIdkyTlSr4iohmmM5LSAwJui7
KopL9xsMZeBk6WCAgVfQqPSGgGN3GXzI7YfQy6jpquRRzdq3UdaVA+0IhNMEGD/uV3oUtU5ZjY8S
vyh7oXqVpaSohQr4C0m7dg1BNtFQXtuufur4sNn7ElXenquRBF5wjLa5mChJilBQmorbVuHvqwOv
IIoBpw2tt1TC39heBj4w72Z/UCfxu0rqjc6H3xgI1hxBK1zWjV9BF+5hXJCTBk5PgRbSsIPOxLem
Uj/KVszs3rrpGUkbsGnb9U/sk0gR9dqXicRciQXfNkOWzABBMM3ghWCiq7VydM6sO0d/dh6rzIab
ixaeJiZb9GpVScJNqdQ8q2lXIQ0QVoYc3qdxWW3jDqcdOmuK/0ZjaWzG8jHVyD1p5336KnhZUzLA
A2nZ/ynjKOKKhsyXm0xfewF/d61mB6VA8aNkwyI+13ZVG7lRdVE6ov70SIcJqfTrcIZqJcwXoS9P
scqEbj5pdUSGz+AvFQ09fCgFZP1w9iqDakOWx8tYDPG6ZH+vgzja0oxj1a+vbbvcsEH4VlTRV2sh
7JJGFd+jxRC0FrYqV08WWhumAQP42ZBFiDxfAx2LZiIRShzLqE1LJbO41RnNa+iOJ4nsIaJdhqap
qNukh1BLD7Xps3VIDhfZR+7Yil8SMut6rg6J2V/A6fwodbQLVOJdKrAEVlSfhbm8FRoasRzmIPNg
Dzi+5iSp3m6DpLzk/Dhin5zndt7IaVjZMp6ljWYI+7hn9sZX22xyf0TsZKLNQ9QVBgj3FEmnvK0h
07H/JvtVx6sMO1lu4sNsPAUWbQy3mJrVBTBjvehcSUfaDWwmE+Pf2aC4NE2Blm3obsGEtbcAPAqI
i+TeQZVUJ4IhdzEjtik+jks2kJiRAgW8FfswHO+wvTVX9yueVo1KkFjGxxnhZmuPknqIMvbwQ3Dm
0qu50tD7GMGkkruLRiSR458kDVHAwYLZofAkWKrVoc0CaNBzAG1ygemiGj7yyOJPVxZPBbgEHpml
tkLaJ/RF6Uyx8FPkwDUa49lNjG9QXWFA/rLaVyCb6IJj0BnYHGInU52uYoIVqwhPRgtF8GD8EYFy
m8H5uaPBsgEvvqnlxMuEBA76OU9JqTC1yM/ds4vKR6MVRKW8jSkFD/Px+5BHZ7+SPwpeEqT6w++c
70K9ZfnXiYxMrOhHI0pvU7DtWQBEiE1j1qpk8b6XiQJersDSo6b7WrJSdLA4cKaxOcCVWOUlRUzT
5buhYDeP3pBJpdTaVhC6ao+htmEDthKMqy/XJeTklHtKmlsiRd46WeY/Ixyy/Vw9UkEhAiofes+y
U1zM4A2Y+vT0B3PSSTgUEbVYeefFgb7rlAGLIhJWBbqFGMeoph6iisbaN7t8o6OZ6n3NWmnqxHwM
0x4pftqeAHB3TLrYw9kMmU2MkBQbAxNBtE4ASaN11fnfkqxkewZKbAzB7DrDGL6rUXzHLQ/liEOB
gF3BreWYH2JCuOgUVO/CTE6obsRPvC4HLWjy1SiK35N6YWUIYq4Zm1XQDG8xXRrnraqvk6HaZnr9
BqhC4gxJzoalbLUY+Vaojy+hfUoaC3pIQMe64f5EjA+ILmaWrmNgKLrgBpkgWxOjRXmJodcJ/Ajf
Vls6mTx9s7BBqo0ZZ6ikZM3OhWRERinEKaC7zC1jKzY5s9theoTKwjKPhsMAReEs1Pq6Uvr8opXh
qwVcsZs1aauWuekaUDipnPWdjG5+Feb8MkSBKptLSqWOfZfeJ3+ddVGt6WvieScM8QHfj0WMgcAX
quNLlLEOGEIsOFWnEeGIO6NumGDrZFTEpYxStmTkrJn1E6cUM9Sqr21LPbPpzzHWjocgUO4MCTlx
52UmGpewuQgXDTp2IcRvzUOzRRErr5SOEQyi4CjCmlvUVDv9bH32IvKhiWj0WpnxdUUJsBqWLS2g
W4GJ30rW+hfJgJcBnNPKTJfHIaNmHxC2ZbOy10j5monc5UCn/i0O//0TUj38ipa2JvUEA/ZtNqeX
H2S2aMnv0/LbzAoES9FC3Kkos2Mo2OPNKpC8rhpRrIEcVtkVi7hQbEtEW6tNv53Fj9Mq2VAzGgCt
XQQOOXO6jcJ0r0xF52WBdAzkQmBXJTJb52kjDi45W9DcHVNHQV9OGDaJ00KQpJ2LAZmlQtTtCmfy
d29KNyTVKFL5gbJ1ol4X6m0ZBxpNBQrC0rAQbM3aJi1QkqaoEVdt0T8nTaVyNutjayhUzDkyw1Bn
ixeinW0J9cF+iZEf6AgyVJmKjSS1eUfWs7YiQ3XC8R984pWByIFSKisKiaWXJdhlQhHkqyJqIfXZ
dfH7ZC3paEz/wxa0bhTyUSSk1Xr8h97719Sq+9QOzOohpayS8NHqxnXUhs00dFujHjZW6v+M8sOY
mlNS55/5oBwSUMucuZhuE02j7TN3k1GUHkUaWtiEExqBwzlDAVvJjKe15A2xCNqeaLEIROjJCfLb
Vm38y0CCw6V4+Qx3bKWi22GbHzciHn8ssUXpO+KQ3gBefCZwex0NMN1c89qFvQrEI/P8LHiOpoTL
eIQbjlXbnqEUkQX2neCQ7qQjcEvG6CruLrOv33EP5HgPsgcusQy7luX5M1xbMREeZTs/dSTDq7D8
kDCxZ5Hob8pExOhJLHSBTCxLqs5JaqDkrE8yUxgcBDSXKs6H3RB3P1kWEc9ImRzyBFi4uhoT+o2l
8sMYigThLF6FWsP+mg9YngPOqAo5DU5DzjpwDwgrWpV/1Gdv7T8qDnJyQJNwG5hwDRIca5iBSLbA
kYkiGixu4MYPxBWZy+WI6oc1sh7X74yBDwSQoGmSpaugqB8sSIhMKdl+BSGDFayNQIUI7YikCOxd
gYYYrI8++i+lbVlijJTjxlhdMoFVy7Cwn9JwL2SIrxQDML8go/dnBW2I4SFQlLug0DLJZcqoek/D
jrxmiv/8ObwT1ryOkkFxZPQGbEA32oghsZDym0GviKF12/F+EpZwFqbwSHe8wskXCm/+IDg9ml3k
FMesm2Je3COjsIM1oKvxG7I2NbF9hL2EMyQ6hnWorXqrOqvshoEZSuuoGxG3medaSDNcHHByZoRk
KynPMoAb0S6FTiAbGToP/4rVfmKl3phusJDfmj1LYd3Ne15pav5f1EgsTagzGEa7aSIissb4GCqP
Nqd0HCwkCmWp4AfeqclkrJqBlOu6uTOp0Vwp5Xsc/JEIFAZZq4iRlI3E5DtI8t2knrDzcfLV6SXJ
1PfYQiIzDbDpYr5M1KQ/YRMpOwv1SzDGd30mpk0MtYnNKIESANkJRy1lR8szVxRFYppEFn16glRy
zl+YGURPVXHoEaAND0oLUVBm8G8X6xzKVs+EW7Ei0oKqiQQtCn3dDhCQrWIFV3ivy3B69GM25X8j
IcNruZ6OACb/whRRY1+RtjvpaBpr6y+Xvv0Sh78ifpb6/C2VscD+L3kMarkJ5ho8K7IdtxB5Y7pl
BYXQpWSl78BUWhuF9p1XOI6EaCJShNy+pEMaJV7aDEseBWJQ9iAZMgsgIFiUEPAGak39mzxiygI6
6G4GWFUUg0xkge/wBq1iI7h1g/rQjOw9NkESSZwNEauVmECFyniF5HGtq2qgTzNVz/f1RdRN75tp
xjVPqPTJ7l2Zbc3Ofdws0Iupnvx1O5FLUmMZASET/GWyMNgzPQreuMbGPQSlOgmuoqZbW70QPIFo
xzaRfpRofEgpM9MgHd4jRIpaoSgsTLE2ctMjs4I6kCX9XxLFXpLpz0Hs7vWyZ56YbLpM8d4ZPOWs
VOd+a2SqLS5TBWuJGg9k40xO7qMbwjVzE3i+JL6hdeFRpH/nI6X5e6SytGcgveiLfdfoKIHFGh/h
aMk8Qq1w7iXKrI7zNxsny62nHAhYFHqw2CT0YOSSsYqzi5qcorkmzFGV2gMmJNlrFCaCGXx31FzR
elRpWRprULhyGBsmaNos5rKOZpaU2Hmx0VlidaVPecXLip2/20Z8rVaEe15bKuKx5khOpe5WGdz+
I4lt5KiZLA92iSZfkSpDeoiTfK0xxIHZVuz1EQRbpASX3mfYST4To18DVR8OBgDzZbWNZ+3cB4xV
4opwYtJAevBKLjY7ZanH/b2W+Ge9Ez4wbITA2YrIS6X5NmBHwGAqXoGDgSbLsIGIRvBe+TBtYqaQ
662SZZeCufhWKvxNAGbdNpoRJyBbXwfdIF+mruR7CfodEGhYSrOhpFuGb7jYsJIy3408q+FlSITh
Ax9gctYhT5v4IQ5qPc12WQUToBn0jT3wZf4sqic03AlZFcprVaUT6ESmx1iGKljrHDIoZzm2g7L2
Aqn3N3jLMFRNx6BPQQWGZyQ+xvKTQd/fSodamGKiosKLbCHZjniBqnISjkg7t3GmEhPDwpyxIj5f
oXxrWpqDrKpOhYVnyEwZvVhcLJIlnDspfJRT2juNhqc5S29CCmWUW0vqa4Z4wfwnJ6Ho1osBIC2R
W5H3QuSOlZpe3UTQqSBlRcjeojJEQjxiFh+65XqQsitiJ8mbrIHyt3ivdbcS44eVY/bqOwn/PWYH
7k88Tf1cM81KbyR+N7tpqPaMKgxP7Zpvzl7bt0ILhyiTZkRbt0gqbr0m78V+BkHEoN3PxRfgq0Tm
MtWijSpRTIUhCAkMvLkrL6OHGcGSXczcjqL63asiUvZa/ZOUYtroXbWfF43EKCBWbTrU5Ykxou9r
sYr7+Z1gIno8E3BckVngWfwp2rLA2klZeINJ3qzNyrcpoiqV/VAhTBTfGNmm0NpCJJRha+O8AvZq
yzXPeZ6Pm6bAuhj0lJqC0H92ocniIPioJkY4pcgJrtZYZHUEYr5ieB16f720gj0Zl9SeAuN88Bqr
VAVrEOj6pS4A23Q5rpXEwmxgSPtRvlq5NRJ5JwUOVyazQsbhCaKwXYKcWTbGPUkLi31GdqvZ+lUi
AGBdJ8ReLBsN4UiNI3QhslxyBfGtbUhExMEykc6yOAWBali0EhZUYXM6DUpH0TaZ27xk8NMYowdY
5FJ2HNKKNe2UqCUNs4vhzTD4tCREbGZLHUqSpmFboZsuGjO9IZBDBizIVo6rD52q31WXePYSwOOQ
CzjpNVBcpqBn8BQ1wYnUuHFmlf6wVYuRNxr9mNSRdYigyvXFSqFtgoWCnDWXz9Ik/2kBP6XCQJ0p
ABTG6Z0fef5Z3uTdryjV4zqNI9WlNnCqJESzyDorAqVMD9BKPsspGfUl38Yxwb+nRZa+VgmesWXs
GDOoKNhbJjQ3swYUws97yIiRnrrmNekMybpIhOCJEpqkHJdNKpXiUj1a9OBl9K5oFcEMevnbzsr3
yPNNZhMrEv8zk9Vn2Ri3KV77ZFChXedSZ/CMbHkmgkHS3iuUVlPJCM2gmTSl6b3NlFeTm0jA2ljH
VREmq2ku72FIBo/JiMdOs88x/C5qUE/IdM+m+DWbCMzPSXJWVUyrJXMY88OS7wF+JNG/BPID/pIS
eEl/GLJTwqTU2HfiRtBvfnVKUNPtBv2eS7eUjpW8R+2uSNiKDgarAR1Lguzxa3kLerZKknYzzfuU
TSurewuLJ1h+CqynlHLrzCpEuQhbo0YnSwTQyO6rYlL6ZVW3Qj/OuLeLK5r0FdsFBiIfZrjQr3Gd
vsRBP/oYjpkqoat4AtAYwPeqeD0m/wT/qmEIOtyn/JRW/3rK8Wz6JnZkNc7vyvDI1bs5HTr16c9/
vvrSjPeofuD6JW7zHzYYjMs3wdgn8x43PIjW2TroJIfDDK2j1gtNZN27Cs1kRJuyt+r3Wr2JiMX0
CotgablJhjm9B761FVt6sbdwgK+i/JbJk5wNHMSHlnlPeRF1HBnfYvEypN+c4REoHVA3p6n569pn
IV5nFZvBX6zCfdQ5QEKU3ac2/xcGXy3JKshbbWGCikca3sD6iVyH1cAjHXxo2ZfoP2T5y2cE5KtP
WbohP8NgdpERwfGhcb/id4tXEghIRQOkWiIknTd4SFehZtpjzhhe4otlS2AJDscJMV5Y+IaJC+Cf
BGkAiWmGGsVIeMsox0f9JxeeRbrVii3hquCSgTXucRvFvaeCZAPIY138ggf8aMpP+KaVesgD1xTs
fIe9kS+zV97a4agv4B+A3xZuktg1os0YbZRgm6snfmWi7QzjPJvnngkRgwBAA4NjzQTWVNUm6CGj
D7ktMFgZhn8dnaiEdr6JEaVgb/ErltnCP43TXWT4T0i5HXBBL8Ey9H6Yo/V9a4auTNYbNlR7TrkK
mDkZ9B5yvEmhUFIBY0P7RC1BRcojXX2MvbUiFGeFYRH2HhJfVFrLsN36j3ZIzYlVUUakDe4LzOXK
nFqvmgNmyF48X5DdMVmjlmdtP0vvrfweUmycxeScJpe0/hcAHByNQ1VsoUyj9m6p0CY4Qd05jvd9
dKqm7SA90uCWabykhLwL31YPM4Y8lOIQjldtfPBz1iqW2veNVhNXI7+LNaAGphIo+zGS3wJs9TXI
cZ+/sfOTc34NNAYUKudaBi3gIcX7rLpL5T/CZEbxL0v/JPkHQRs7FJJymLIxbEjR8C/edJSJynUa
PkeskKLKd8KFHjGEzbiLpejJxSlZu2r6MhdUANuchJyKFHmFrv+bhovJQB1hexnCk3vK099ILU0k
G/y2YybfuN8Q9X0jrwXgRQtYzI6VE0mjhB7KFfqfBRvENFB6GgSmPiL5Ezk3AKULe2KHr0IU0Vfs
EmaJc/xSOuiLsPjaiUd++EVPso7GH7P3V/Ho79QSjeekgYpxl6e85Ie0vJcNZ07LX1eonUOJfal/
EEdKM/wmav/jp0ejfhrVn2a+m+Jb0RzT6lVO51J6xPkpGN9U/7PmuwiZUI/WWznI+4K5XefzGzsR
3uqggDCTX3ncGdaB5P8SPhpsAlAdqLLmVfk02DkZ8TICxZYuGhuZfj23kFBhSa+zbjXQ1+pgn8ee
p/hzaD/Zwa+Zba0oCbDsGiWM88AuQ5Vdzwj76NvMFlOZJwowoWrLfFTKvkFKEc5vZr7oCXF+o8Bi
E0mxtTJQaivZZ9T+ka25SpE9y9VXX29apsCaTOwOZw/6PJZBOaZLywtblIjTrY3hbkGqaQZb4c8K
KJQh/sBukzI3Vh0pxJcOppmOGxvtb4UehPUyErn+1DOizxSmkHiOrYLlBldz0GYbrYHbzNukUiUJ
OrFyuOZiVMiUFzz4sAFZBnVdCT6IlfOUUfDh+kmplvj6KqJ2qYX0fDOFiBQmKE0+boOIogD9WUe8
dBJn2ygBmmMAUEI1ONiVtuDiQ1Lun5M87UySaw1Kp4J9v9pO3GwEmOul2ypvCUDCUOU9Z9rAsmit
qyTEc6uCKF2HCMp7qFgNrEfmE05SfKAreeLxW5uAJgu0ugKuO37Dmp5HELkgBKO8Zq3M7Rj9Jygl
fwFPtZYQ2oWAWPkgQZQTZ1q3ybQqGEKkyUsbaJ1vQvMvgbk1o+gkBhwmINKX+0DdpfvCavnDyQ1P
73iYAvpvdoBZ92NFe8M4iPF50P6BemXZ+TOxQaBTswWkJjMV06S28Kk+JnUvRrNbKYQZhhumeQ4P
f5BIq7bs1hbC4cL6gAJAkhYfmItW5AAtcSeMQPeGBp8TAmCeEgatWS2tLajYigSBX6H24nhMl3iE
tOGf0Z0IM3q78Dq60B2AAytMaHqmgFh3mS+emgpGgHVb/n/M9F1BxMGbsny9KNjXVqZuWuKisp7R
LIVx0XOdkM0pyMdgvKj1PaF6jSmlrJ+6+zAHzmmVT81qXO7xopjog9DBpsgfLR4pjXUgquwSk8Rk
PHzxS0Sqnh3CkudHD3gk/L8MeZPC0ewzRu64HRjPUYYCmOUBj+hiUoyVLRJvdtHs4zO3qpmDo/FP
JNUt/O4qgkAMovm6+HlYkTDUSUHDVGuV+DPK2QOCqvsQjKckXbZ97/Igc1eToQmJWcleWrQTG+G4
BOY0yCLSHmMVRic9ZRgZqPCrrV0QL1ETw7HTtUtnxXySzHxCvuQOWt452W0NzWtLBmAy6jdNd0aB
F1jqdgUCCBGEErXlKil1Wy3QifXRUTDyA3nlxEyIOzHzN37PdlV6b+SvGWtly9RNVkvPGqO9L4mP
JCp2xcBTNI0eWgI+6wCfcrSFsNqVMsJh4i2R0hP4bhvg7lD2jlmxRTfq9YQpQeD1Asyjgqwezcy6
mnA9YET8DKQkCsiOB27srtXdGT2d2GLdze506iczGs4mGq/CNDwAzodgnD2jT25JXx7lUDgUQXSp
/LUq9yyHe3GrNv4NcrxnaM2plZvTWi6l48CcLlNBFjeT2/Wx07H+02YYMz4iKzFfq420UvPpIMUm
6RLLSA2APteMnqEzwPZe+sOtFaGtR3kL7UZ6hmL3XskG29LsmDcN4W0BHkUDZ37rmSSdsUl/g0L9
ISbWqW7UO7rIk5prXpH+i9LsS4O2CRK5KrcNtikpFPZSXOxldM0ShWkqZoMTZPNLVq1Lmot/Y8JW
hCbgqArSRWAtmkpADHdtXf2rhfiv0sxTPgQPolb1sr5VuvHbmFz5wcAULCazbNpKEhKRSq8+U4sp
MsdHyhgQlZqOZHE52+EdV8j5ZelTYuSbIa8ksXeaSOcuNkX1JbJHT3qV+M/TuAB9+9863vvN3p9B
JLk4UWZr4WTvgB234XWytk3oRfM96tiOeNABYvkB9lJqDnVyj9TvaAlRgYuUN4dee695XTJgzOTd
E8VHoGZqM/Yxy3/40lkX/AvUUxO98pk7jKVwKjC0ZaAm2GzhmKqMFAv8RS2fdfMo7VaSJ8kfzGec
TGltP8TL9wvTwY5ZuGf+AGLTWj2pVsaL2O9y8RwrV3arth56WXaGPoE8yl7GEuFfOV5LiCaVoyRr
UXnGzT/eag7io7KyHEKr5GPMpS2BD5qVkxVd9DWTKS9oTrxKQDzqlTqwKEdQiuZznQcommSVjWy7
MtEtQaNYKcGzkTeq8Ug5gDMJi67ylOudxIA02Uq5N3Qe0jj+FSkHHWeTNv4rJSLZXNqR4k9J3uoI
becaLCuygznehtWLuxKkIm6fs1kdwUUAIbZLGy98tRtWgLu0I6eLSdSyo0CGw7C7y6TvlNEJYli4
ZemBiZOSr+N14YzDNg5QqjkRLq4vLi9HCE8tAzw/onU4Kkg7pf5eollnYy2j+YimgwatPrYZ10A+
x+7+g5FWt4DjwVuavpT+SlI0BLx/CcdFdF1GBh1PhWhuRmzZ8173IZ+fwzUqRf1CxW/qj3rcZWT8
yHe1f5GO1gBCFD4i/UV/RPxgK24m61lSzufSsYYetAKXE23Y7ENeuvEnd0PtkiVHUBRdvBtdgEn6
3ixOrXorS+g/6oyP/wxswBENXMzuNJ4rDPXifuhf/LJE2U7aOTcvJvZeYkCnc2duocA5Ii8CdXq2
I3TDJiI69Xhw8m0UHka2lBCglPw7m38F7V4Nbmo/J0RYv6EPpe0WRn8U68CFlPCatJtJu+Gfjp+B
+jNMbmE9qcOhXHwsBAeinMYHh7FoXg1H4Ln/KR1/LRqneNu6Qn42qiN0ds5NO0rv/J4kZXpB8Rtx
/0nFh85gfHRBUSMMM9kCM2nmyu7K70F9n9rfWvAMjCPqSRt3QryfKze3A5vHHN9P1xFfcc3tZ0Zo
hNIN67b5V2pUV9sy2rXdd0+hZrS3CMRLjhbO7O+xepSrTWJ98v2vDQkl9BXi3PKj8BJ3QLgcP8LJ
S2FXcWZga/eE3IXHATcdm12ScB299S7o9vwyU7AaK84jOMiV4WAysqMCQLf+m/cechv8asiX3qQO
Ymd/behy5RE5JpIkSF6Dp4N866uDZrFQ3rDHwVn5an3Mf2A9cKRThoFzJ+IjwkkJnYH5SNS/+Y0H
lpEdFEaza4KrNBXPUrrREh2flKfDUk35ryMklJLp31y//OY4hm9587k8afk4APMMHaYJVO4suGz+
V4qSsgK/to+ULbOxlbb6QVVOY/Keq5d5+YkdB/UM2BGn9NUazk1wCeUFgbhey0CP6iMtEX0TftDJ
aapt2ZyggnQYgIdDIe4n69aWI0vJalUjahyLTTZsJ+EP671dYywSo59B+I08HH3Gx0SF2SmXtvhe
PuDHRZRfhB3a2kIuam5lfqmqLe4mljGaZ1osLfd1/WiqS03Z9I4au7c4XrYNCUoOB64jk5thB3zi
U8+pm3RXsgcBPn0U/lGu35HcoPdbtej2qVw4ik5hugHjAbfGXzHeUl5Bc4yZHvB92aIz0enfIOwx
Z3NT2uLK34bCiW8hnD7/20+z05O9yv805YPCNj5O74HyB32tv3W1hyI0fS+YtTKzaveR5Yrgmv11
5BqQctPo4mu7aFnK0FNTJa/yRZQ93fzoIfXXkPNF597rELBRcFPsFfouqtZw2zM017G6Zz6t0Aui
KC0W0MCXDOW421nBtZv30+qTfB6kDTQnO7PZLzSRKXvvE89fc7QiN3cBDYCZwbBIZ5k0f2S/ODAi
bBXFhgCzHZUsBKrTjGx3OgjaCZOXntHy7Cq6yEH9oVcSwxsoPb7Lmxl4JWAaUHHz3kjBi4IpeykJ
A67NmHujddLCt1DagRpc9evBnYt9XHho/qX+nPKEhtpbUi/r610+Hi2++AJOQrMX6Jvj+DuYv3OB
qZD6tijHwaLbgSPTi79xOidXxd905D8jR+UDjI7qUd7Z2oFkLgTNroYcdTaJ8Fo8wVJKmwEPnW9T
eVKgB9F6KM8K291+fE7hOrK8T52ZOFWbZ21L6DGklzwy3ft58rMrg22P/Lm8WQVI9bUxPKEiQZxY
ICB9eSGcw5B2QeCdLnxqwurtuHXF1AWpZ5TsvndENJDkgYrBi2rPXAsOlNRZ2PTBpknsaH5V2taq
TxkjZWtFnbMKrwz4IE+Aqin+saBhW1w6hiPlWOp2vLgtqyBt1yXHMfIU4NPfCKlWWCBcGMfj6st0
VJauAKM3DcAPzTiP3aZXGKNvBeuVWG6aXkieBUEOX6o5mCtsdi6qDp91kMOwjt4qXoqJ7iIZB4uD
GAUW30RRbJOUYe15NJiCFBDOtLc2vXT9SaHgMd50hQrJIl/GVauPtqWcZdbuITj5/zSkoUo0+xdJ
K8wBJ0QWhAssrawASKP2ouSsmGuOxfRhUFFtAlfBzdHQPW9KzVZZliKicmsUZxfyVaRkr7f3tFjT
sNPEIOc+pePVKJ8t0q7FxN5mXz5feaPgXf2UQv9kMoXrNIILHuZ044AfJkfkJVe2tflCwThyYuSH
NiJQ74K6PlMGevaXfNPCvS8CJeVu4/UAP7eUGp3xIcx7UmOy7WwctPgESMydYk7n/chF4XNgkaCQ
HiNeX5O9LYJP6IY5XrjzPD6McCek2zB9a1/UMevaWvNIr3LzkIdbgc2w6KrtncU0U0AFTyv1DNML
EUGdvkNgXpW7PIR750yYFLKTwAuD0xEJxkWh9BXEfSjfM+odOd8MygYfCUWvJXs8jElGPofTF3uT
ZENrN9vQH0QPUQAPZ8Q3i2sVWWcF8u3HGHcL9zivkLg6gxq47FSIF+Ev9UWnh0kIA22GEHnmoKrU
haR+LN6QoFv6oam8hJWoslH4TfyNDnxh/M5TjNHsdwg2BkxnIpeA5tbZVbtX2nO3xKiiwmhosaC8
2LX5q/jfo/zWyjTekblDC8g66paN59YlwCqDEyCirJKzPfKRms+QfmRCAZZ6V7HkWocksPxwleuY
JQc3r1zMqk1EUAisvv7THN5EylVlGZSxOVH/x9F5LSeObWH4iVSlHG6RyBkMGG5UuG2Uc9bTz6ep
Ohenpma6bZD2XuuP6oVXxu68pVmuxwB2JVoZ4r7/9Jzm/rvqaQLZG+GDAEwi5K/TEDe+vOps+lAw
C7KRZhRhFBs52U9ZYBQ46Ok3x6VGTxkvvO4+xQb4Q39NL1RT4z+wNWS2IdGJ082rk6Op4rSO24fl
72JhLQ4XVXu10TRDFuJhEE8pickeSc1HzFPKsCIbebThl909a8KsyiHzayQMD89uufZIgF6CeJrc
Zul4DEuOV3mP2JAxnShGZyDiYUkeJTA3x4iyDpVHxsqoQeI0wXHarQzgd5aEkFwF0Xx0w97Mrz1f
dk8bYr8zm5MSbht1BULVoD9JFjVvVt2hWaJkh1wAkd/NYoF2P0N7DnjCAnclF2uNPrRTJB5y3Ot8
gKq7wGjhkXzWtk+rPWtr3kY53Rgtr3kTU2vyN0GnQvOMxn+NChvcPyGYbL05sPao8i0XLsgV8Cjx
VDoxeWZz7EjT5aAol1696No20r9V+UtmTmvTZ11+F90rFNZjw4GJLzU8Vt2BA5cZV2FFkR0fZn6g
k/Tkehffulq46QYbwy0b0alli5d2LIOVu+lRJxr+g65H8h8pnlgW6XHcmCb5abusWoNB25mCmyJx
uDSmA2gIjl38/4QsNwseUC9G7c8n0HxC5r0VXKoMl60xVdwlb13HW1Gfj8Iht/NZI3zhcZ1zvJBU
u2yEbxZeduXBhmVFTyGQfnIgzacszrnyq8IBxPAEBNmB3aO8ta5qdpCp9KCo1M1xzZ6ikYn6gcQ5
7eZkI2kpsN46MH9KkUf33oeb4p8+I06jpMqSBW9baYxKuBJE5Q8osRN7xr0GDzaO9ewv0f4yj+ZP
0o9tljWcQFzllvdHJ6eurnp8Z+0mzgHyz0F5LqLdbWJJ9169KpWzhqMmio8D8xD5NkFL9/gvSgDx
R+WGGKWFlcLIAGZwSagVm4TTmM+RnpE+20ElVjEyi+MUjMBIOsYP1dvKwk9VcXVxZGYXxofCysFR
EDhkO7m8KuI3V1SqM472K7VaxvojhBwW6PDmlkEzUCVrcnNNyINbq+LCQRMuAmUL/UEQyTT7mbx3
pF7YPaROrl7UXlmr8V9hnaLuX5lcdJMxYe9ai4BoKSieWfpWElTU8xEPPUtua8P0YkSK32OyJIKF
yXjjVk48o34dVz95siQZ+nsMXvMM5Zp/7b21rC0F/eQywpFUODN5kERQVLxdMBK33MCysNBDNG9b
0Kq6ofyRGCh06uh5dQI2UHVS5U7SpPwcHcQkSgRteqaXgy62Lzf+iYpbU79MIoN0gqK2ivLp0g9a
pRZykTlWU36nhY2sIoIsndRdxtW+SzaqS7zRNap+tOK7au6ddOMLUbzNSEJLSTjPJiCMwPB8m+Ue
7kAVTwHaBLrkGkxLwy2oz6xAXgZs0olzLbkn+XrMd52xceU3vS+YelCN7kqHIU35R1TwPAxvFJ1x
W3BmKGeZ4MJCEmaQxnZXerOu+pOnGiiIcenTJVsW40ZnOh0ixyoRanW/AVFWRLrNou6X7coeCRSN
Zr+Cfu8XqNxlAhkxLq30pWURP35WUZ1k3hWjqe2xnti+I/If9JZDAo6vHlveWO4TaLHo3YPETj8G
X4fkz+MRtM74GbOnJ5w66axJu2LgzGLMx447a8GMpXGZ4JBxJ9FNfPKVhUSBn/Kjm0S7OiXCrJ9I
5314jD0IVZTN/Yz0S3U5LWuKzMlKMEZWq8tk9pG6TcS54vKKHZr2bvJ0ZAS3u93ddFF7pDcB2iLe
sRQgg+NaPg/6kTWfIdkZCPCcnqQCNrAIvhJ1b63CfG8ALjIGI7ggnpfzIg2BtYo9E0zmbqP+l/cy
7b8EADr2a804DYojfMxxET3JcR7yVaWt44r4QVCIZlfIh9p0xk9irmAiSmXPmyDJm1Jcm+6RM4BT
gZQP6OD/t69c45kt/snd1jCvjX8x832nr8qcHCKATfW7BGrV0PCwytEJBU/1bcJkddnR7bf8Ya23
8PTVwC5XMIJ6nwZcOmiJL7OQlRl7AJtiMRrbgaWfUCcgSWmde2cEz8hkJcDTJ2HkuoITaGYQ37K3
zlSnoeEWBrB9KC/CBnf//+EYvvq7l3yFw95P/pHuPA3JmkeyRNShy4zsPrtp3TKCAvbTi8UFo4WB
PU35sOQNw7qx7IZVzWxTcsjMQD0Mkhh4S32Xc5aPSdioCQ1yB/pz4nZVly85QM7yUOV50S4r6/am
i6A4cqL48xqv4Zkt0sm9VRd9j5ByKWelEf90K107wmJm+hxdshKtoy89XkyfOYRFYF4ws9hkfjK0
F7NhlXpXvf2r+Vm5N2wZNRsggK9zieZ43x8W/9jDe6Z3NzFaN9Ayw0x/NcTz10hmvmXxh5G9pVOs
IfALifMaZg7P9np6mgV5W27au/DiNNfiVS0dFbJDgP1RT3MkL+sMHeBugjUNGfHiwqxofLj60pNZ
QSK0JNgO2S4ltMQRoG5v1K3YUvlD05epAJTAlUwEBupF6jBr5Tz9xSL8QTg++WaE7GpYO/jiAQpU
OffiEY05nwiQy3TK1gsUy8iuXgaCnrp+cQ32xjax6J8lvyu038SXY99AZ8Co6rTQdU442AEXSyJe
VPUY0qRuoU9BWdqfMBsGwnEYwOOWQ7LLl8ipSOA2zxOEVETfgHW6ss+tfSY9pfTp7jOQg/Ic+xR0
ooysxlcIHyuVX2b0EKyjQYvpsC/brYiTgwm5Q+NDd0xCEgxARUzMR/47qAGf4F0BKomrH1JYcP3B
OpU7aiRtnRvrxS2FUvHB165THsSOFx+6VbAYise0OffgbcwGPlgjWjLMhPIaXRnH6qbk0kv6VxWu
KAMg+v8dpm8qD2Y5xpyGPdjYECTGG7dq+zPXNX/YdHOWC5otjBvLDv5flRDkKYiGVgTxOB2PWr3y
s3NujnPiVgzrFo1H9D61RGXtSsdmTdpIsMiRSEZ/Q0TQULObUBfN3zQTGeDuk+BZ0bqKY4NZR3iX
/OOoeJrJC3EydOQ2K46J/6OjsOrDfQpAY3hfFQp31fgniOtMOOpQez48CpOKWO1F+RI47x7KEn+d
XRWPyt02tuG43rEl5YY7QR/XCdjQ2JAYyYGu/Lnad+A+9OZm6euCroz4p/aYjjZ9/jM2L0FA/MtF
7v+PZfcMa+JLc6/0e/HAmPBuj2mVV9SrV2xK7wrUTFb9lv1wbk4y1TcSMKoFKgZK5gpCoamrdRLK
2Pr+Ci6fJdsGDKJYumRMaxTH5jw3AUf/oZgqSvioE07qmKoPA2d1y6TrgnsYdMrJ8mfiFJqecdC6
icNDF8uZGe5KxDYcc8VP55OVnt/WhInXOUH0qG3iL4HXFdEuXXXzhhjvEnXmX0QTqe7KdHvw3pAq
QeMjiaI8nvzxgrfviGFOFvQ36UTqYXS+t2jwyXe5Sawc0/M2qC85vybVIUtpmaVzks0tia6i+NTw
87namQetR/RDYSHO6EsdnaJrOJ4NOpyBmsVVP2S4d6hhZedBwoDGzQPN56/PZdgQYBJk65x7/T/U
zNCqwJsIF/OQwMpbMwFFIprp9oGyi7HgaFC+JOIkXOOBmMfp2Xd+YheDiAAxiwWAIz6el+KBQlQC
luO5qni4eS1bUyl5ozretHEw9P4JYIgtV7e2Mft2qTOOdxgKCeYY9pLCWcPv1W+97Dm9iZl4EC0g
PHZNAu9m0fCgVNOuvAM93dPKPS0JXBM8iNz5ADkV10lAso47c6WnVayp3g1dy55+ARlUVIdu7iZR
+HALrVU7XJEqz5T8OA4cGkh81+wFlOMRMyUZZI7ukmkkQJuQN0edqyqTf5ToH7C9IW+LdJ9oKx+j
oyi3znQ3tPIICLcepEsP3mDO0yXbYSotYn0nvqp5Y8vVBenu3GKozXHkJLzoTGiGvtKHda7f2hL+
iI8/Ss5KfVd0TJKLOD+Y8mf6JAzlS+luqfddvgO9IoWOK1rYsxJyUgnSGt5HfkTCFnDy/ukDbF7n
wZ1KUltbMlg8vF9PWZV4XukyHVPa0RYhzFEjwwDMOgSWO6P7LlQSgUhLhNRhsCZj+GCWB3yPqPjI
UqJQVoGPG6JDicm3XvTkmG0GATUDHZgmZvQIo5AanPl6JTR8FesDXPyI+DIVvz3r7JZXSAYy77Z+
u2pJLdibe6uaV82uNuha++6/iuKEEd8kHmmGQZH/mmgq86xu+1tqA4SJALAIcaolk5IlM5GJ2LJe
SX3thy+SbUHf0RwwvKbszsti1XGwT9874sIJ2yORGrXnj2FgzazPhnYXza0afDL7hwIzepOBF3pc
yvtCXGuTX29PHdGspEaFOnYiXabB/OjqS3PbDhnPz70c34LybPQPqny33cjuj5LjCpmB/mkPebzo
7X3ic1z3G3hY0WHekKTMs2vQbsLeqYvfHI8REnduUDK+sTLtaZVmZctm6kTm3RqzdLib3YRRc9Ew
wLtbNzyjuJs4HyNaaO5mmOtL9G4ikSrqV5/ciuCjQA2j/bd4QiT4mxEWJCp5zVm+SxKc61S7IDGz
S2nXYNuWzgOxjcE8XqjceV8ZoRUGceg6sJk4loxWrzSnsVhl3HtLXDDdWSbZ3SWKSsQ83FQyc6OH
X5XQL5BocVaH6GYbhiUk0BGZVqYtOIb7Wy+4I6KPgYV1rC3H9NiS9ZXZH335tzBmcgPts7daiIP3
6DNNcXQNSea0ZEp67lMiP0EjmtvyY7peMxJ/cXrfPPfMyDCa8Bg4prDj1msJZjojUy//lP6X1e35
uaH4AJbBE6/9onT6KNhMjpcWkyidxGyDa9/bRPRBo6aLzD1nooivfehoHTH+ych7Mp2jKz9UBumj
7rKP1gKUpOLUCDyxXMN8EpWIj9FQHg1MRDDpVUDdEV3wP0gxkskcGdhUVBCbjBfyMVzYrFajwmQd
k/aREhi0kaSzytqpui+h+ClHrsld53SLsNmJ7L7c38GCC0X7f5cB/9IIj0nDQ9SeJoG2W9e2mK8L
/d5K1Jthi1D7R+w+hpYd/mMJ30L8TVK4FiC7WPXiIhqXjMwrjK8V4qVhrS2bhYD8HDEG9g1egceb
Q1f7QwUIZ06LJmavZrJRDbi/iE5fIUlSy4cq1g7qPW34nvZCnIlWeZz2zqL8qT4RJ4gGpDWiFSqz
o0KYNUE9EBLZRSq2cfmnuQewqIxUoPSoTlf3dNeaHZdb5RTGBfpNKi4mIt45JlbgB4Aqw4zBJP/J
RWBLhKxJPb2/6PG7yc6HaKlWkPy1/1zxbVpbX5Ewuf2k+oFPhh0m4KzFAexM8h9Qv3Ccy9atR5Hm
cxtMiQbyhpATBweL/EiChaoc82bvevyJSFPd7BHgoSdklhgAxnGRW8xnApSAIDOsszS/6RtF3pol
kPoSUZyKXhanO0iiklx1urc7Vjv9HwwVsRF/N/SoxrfVvgPttyuQ/VGizYxFGgzB5NxfMPf01LMj
Lwci20leW6oxdOschJLhitigFgm7Js7295omnByMzYDTcVv6yIsrdqba2A00ETPwY9VDf9aMB92/
8J2aI5Qco1FIwUZV7+NBmRXPlBOrD4mdbdtFMfzpKGKoeZwVzalk62+Q3kkmRGz8LpOjm5wAM1uG
PJ80ihopVNejX6PMsRxPExcWftXCRyneUzI0FyKJjBz3IDQR48YQz0NQ1pCgVj/y7ZSHzyt4VbXe
9iRA0m0lHrIv5iDaXgPxWrUQK/mqE56SD4PM/pCS4DFdVGHGwfjUM6fJMQ6kEpj7MA85qeOCCYRa
9ghlbz73vRW4OllcvrRinpq+jVw5t37F2e6xfrA7TVpYqqVKCOew3vEH0QKyJGW1i18xB8nMxZtG
+xLud21VffWstOoCgNvStjXDd3Ay8OuN2t5i4CvwiuvdRhhnDGe2UWwBV3R+FlwxNvpTBjt1yjJh
w3CHg5Sdpuc9JqcjKb6oLp5lHTk3vAS5y7O05Mv3aKpgVkFvAnclD+vpy2/cR0UKWkBXYOJ3IBSE
IIDsWFuZkFmu2j4kcLJk2uGq1q2nOO6U/FIIX6STy83GTZ8cCtRhysF9hNuomLyIaBQtIMzctzPs
tHXOiEtqatI8yUZg2UMACpg5uV5w0Cr5CTueo8XbaeryabZt+JkNbmjEGfZIptgkwu7KyZrEL54R
dNNB0qO7xO2npdFK9fS5GFARLAqrXB2XaVQt1SqBkJ1IPQStcEApWT50xoyRI9cUGHAVTFuW3lh2
usOYBDCWC/rWBUO1mJn6uSUS1roG/oYFgTODhhQklNEXyg2WsrfNtS8xRPfwLsolha8cEpzrk3oF
sN6Marv2SYebHhsQRcFYv0zcQHL2q0vnYtwT2aQS8xi2sTOJUmOZ7wgVdGE2NlUQFJqES6RhKsE1
BaTxmr8CR3SZnEp1M4WbWyK3n/6P1QG1ksGL25rXOvp4XAtQB9rJi0+1CuaKRhUvk2+8Ciz6CoYU
a/iZZFFdM+d0Zn9eZMLGZeTlmcy945isguHaW9cBWaLfQqWxD5wijgDsqgjzPqNtcSJsB+lelqVd
lv+yp1LctBxpCEia3jPkIw/UxngdTm8VsJhokgkR8ZaHqdOfSkpzCMNswcxaEOJ0apEWGrCyU+y+
NGDHTgO/BzU1qFFElLqhzMfCWJz+ubGIfWoludfpMJ1+UOctViWEjmiL0ghLZwEZooxCXZXAcXOW
8marGalGbxlEXsiOP5igR9BD2U5Jb3Iq2wxPQ3RXJYpwPNIYmGPMT002guCfuHBGv195yksScLaW
r8ql14Soq2uFwiMgAEfsrsHkJ4DuN9FIgGzZGpL4CQArg3JW2/Iij5cM6fNB2/sw+6X84CVeFdah
0b9LxBkDjUChh3qcV2Qw+SHDgTcumKM1QJHwEXRm+B8/fUNAVOqK6UFwoZQ4XGKK5fttxQ8h2Q0z
8buYIDtjS2HY9Pp0rBId8wLwk6qfi+4fb7IYO9iqZcGO/6fWbo1x1tx0KRLNkmOsK1WG0TEGBu4c
3ISE+GDsgqszEniHfWUQ54JaBY0uQQEONSC0xhvz0gHorJed9ShDloRKm1EWpFUrQ+OTjF4MkcG4
Gn1yO/deAhnF06Ew0Vhj4xh59c9DkG3yDUZhTkThL4UfiyBdu29t0lJua7BlPk4SZSfZi2hQi+U9
BfTFhsdv6Dr0e8Z2IyT03DLy4UdRMphtYtxjGIJuzhpEuxQgJdLEb87AmTDeiWKRAcxPZNONTr9o
SUTiJYfSH2mPAXPbRuQTJ6zIEnH8IdNhz2goNHuzudf8qjRGcBrFksQKbc21gbYHAMCqEAhqj50w
36WkAbv/ZHpf+oVQHkIcIQI3Z9xfNMwOeVbO/v2V1Qlilj/rGeMAabP7YO0jnGnR1Ud4ZaLe0JvN
dFrL4YLraKZKhMvOfBzq1kchaoioS4Z1b0gXlvubibcJHZLKgcmqXFiZPG9UbgJ+OtG3JS6FEItS
tjNaQMBzl4rQmotBBokmHPIvNZ5JO6cNd6mkp+ko8P09eY6ljdTGWrTDRibEwj/LgSP6hwliw2Mx
6WNQRq4kmlkccx4kS3BHKpiTwWmpjjC+KyBgnTIVL95YU9VnerdSFAl8+Uia3IuPEnlyfVDwZJ71
bJ3FF7lM7Ua6RIYBcY3+BNF8p+RbAj1tFiH/qC5LNOcrud7xK7GpzBt5n3AEVsyTcvxR4rdLrMZv
wZU2fQ8M4TZmtoGWMIkPMyF4xZEY0bPjdG7U2dUqdtMHm0dL48nzNl0BcXNOxHMtH/KycwxzXPs5
lUyjOI9Gi+iQkncvW3TcXbPPGBlzlxrXslAZmlAETqJT9XeY94sQDSgO0vGvREVmaOvK+/aUrxLB
c1Q3yJGfovJCdPb/RweuhOLVIuJeHNbsbUr2LjCnkGAhgEwHLjQe2FJvPIb6HGAyypIvQ7fT5dTA
c2vaPwGB0KAwLtWLLL9382ZOTP4MLwnZWdClxzwXZ71+UcE1cuvYAWQUj9D7pA3nPjoSzuikv6e8
7DFZmH2JSXRE6i6tynRemLes2kjh2W8/Cq74jPD5DJtGKNVOvQpZNVobLZMSLEFoZ/Kgk75Ibjw8
pFLvCoqF4xFPRwpbli3TZkcxEe/9dD8KJil6DnQNkHg1J/yDDo0P7U7UpZFoZrLMNaSf34r0V/e/
vPh7wKkwgh+13Rf1PkilzowP1p8kvsThUKJTyG/kA6EWXJmEu35Ubxl8N+b5F0uPcvWMM0k9mD0O
1XDJojPBlETXOw1saIC+vK3ERaGDKcx+NaY7HUdKeucCkIQNcB+HxQIyDlvu1nQKgsZ4iVk36dwh
UCMTX5ZJJ9E1ro4KxDu2ZcwubGciQqyr6+KMl5dauJbLtQLlj0oeoWqkrg1+9QYbrNV/azKOBCiw
6fGiUm2jkm2mmx7/LoqLaeOtmUnTSQqpoZnwbW0gNn8gz+oIBte5XyUsdP6kYmjCrCwdHdS0LZxw
sVEeenSrOVLMSS4kyAvPJxOG1NDzdIIZ7ksk3hwUK5rsHog0WDMMhisdT3rJERiHv2V/ngbiPgFA
LFugB0o5mydcrPWX2zfKSuG/cyYmaqqgl5E+6FsPfq1Qf4vxZKR3+mvQRVBcwEvfcgKmTD1YvAFI
mcltkxBVUrT2Mm4mE90FX4vAuorT0V3KCVASZXDEcW8M3FEwC82vWT0h/S2M7zOmPOD/Km/tt8mZ
syeoiprv3fADZktaNeKoR4k1QVVmA3I1nZx7sUhoLOHTZ+3Qq4/PbzxWcECCZXvjmgwqLHBoY7hc
m/6ELTS+KA2ODtSdaANJu2XgJI/BgBDWniX07XQItgXmMsTY+oZ7xgvXlnwfnXEhFycX09EUaTYU
/4r8n0xjr3I1+Uly4Fv8jW65b5U91kBuN94VpKAIf2RqsVjqk1Vd/RuxUbaQt2QBKv8s3Mh6+eqy
ixestGxlOt68UtmCZimi3UW0TnuERQNAz/+nWQ8qQiD+XMCsF2yg4qIetWXDMCR9FeYxUE/eXO6B
RhZi+ZYIeImr/4lULdvojmA3MAVz1clJIirBqflj5+SQgR9EqLdIzMOsQ629hfSGIQd3Mrhqz0yy
1pBVJdlGxBIc7avqFEmbrtsRBkxe0o1knL0bnHuO1SK3DRYWkwHdwkXIKJ9JyF0bDGGQ6BJ4926s
Fn13w8ZP9wzjeo0XFxpiESDOV20jWcSLhL/3z5r7C997TosQW1CYrpQlfSDCwg13lbBQCMk12aaJ
K1n4AHhARhCiYgPzyLEFW5aZ88x/3mXgZ/YTtr06uBf5I4m/wQ1TYTUtu9Kci0/H7wsqI5X8KgVc
k87sQtJeCyE66Zc7hou4/Hej6I1mdbDTjj3s3XbvRPlYRLoNc/lIuVDRrITmr4LEC7UXv8mccCln
By1Of+MF8MXxjW/ZXOU2vGI8Fx+gGJqwKv0PWTd2J0ez4urzfZC3LvrkKH/C9ldETA8GlCjXQj81
DN58IjTmrvtLos451ACNFr1ICvxKLM/ExpGu+TUAfkyzoiXvyee1o+qKaIS7Ucd3RW6ueNOUE+Bf
yAyEJpdcXsKTRR8Fkf9+p+zgc1X/x/YKMuX38xi4LDh4nxqKdhR6vhSMZGga4oGusUVr3f3w7vuf
Wr8K3SV1d5SQCtVxWAqLQtvm8q5JsF8yfpGBVAK902iNbpW8YfgddZ5LO/q3M+41utqHZR6ddPUo
i5euIjXolPsfxdoBbmXFZgo6/imKJbFdGOtWjLEOHK0crk26UZ18bZiXeqThZdRsNz4M7YV0EdN8
5MZOIeUPwhNaCYvleM/1L4LrUbdp2pcGyKXlW617DwD3hXwyks30izOPdel5kvKR4Jurh1IBVLhI
HM+9/ytDpbaoxay5m5OTAC9h4ww3Ubk2dzP9Eup3Oy/nCZBp1A4oKTGJsWmrPKcBga3RSCycuh9p
FSQ7dzHUPNverOmWVrSHo6a3co0OqSdd25kmxojFDLilywEpjn28QiPFU64FpwmNHwkHYPhT/IPc
DNiuynmATV7dyvLRol0cIImIGBDO+kJ8LCDvNQSdGOUvPgdHgI9mwv8b62Mc/MrEPLXCx2pXCKUn
TXQKYGN2v24Cwqy9euB+tIBqT9oMF4Wrvaz2Ke01dWahmrGIF9yLpLUiaRFeUTq9JfbIW8206QDL
IWVw/Gw+UfcNni4kVKHwiZkOwGZtw/rN5lVW2o1KOvM+F4VpdkFRKnNgTLF4i8F/Z9CsKNsdj5C0
Lrop5jcQSSA9gucwLDph4WW3kDT08F9H/I+lrHAnzjHJkUD6h0qjWuSrDKmY9g12hS6ssphN/X0K
N8a4Q65ZVe4RovLC9IRvqEiiuMF18cD/I1OjK5jI1qH1dPN3OP6G4x/vn2NVWw/oU25WQL22xJ28
oKljGgHwkU6h7fFqwjx5heKXqO1brOVsxfB1ESG9y0KJbZ/pml4dFgzXJn8FSeJajr+KkiMzQ/cc
H4NmnWm7ggAWyz2MypkfT9obSOTRHATWWYRRlzprNzG/OQQNSIRebGWYCS40f8KBijv9WcjV3pb5
07WMzZhnsjmZuIlJJsFsbPdIMVvtmdZc1eKdtKhZKK2UwJ/uLno0u3JPiABSxW26RD6vrotVuIRm
r/eGUp4q6cbjArMfKptJxK9Zh5OUn3LxKMYvSCTE5wJHtkG/KvA9BTuDyPQjYI3kYpHQGRfmlyGs
yfbEEY3ZeNspJsroFoHxP1XbdNG5z+wyoiML4TNGqz57x/uYudm1a2Id4st0BAzhg26nSv+2yrVm
YYZ0VGlOgA2YOL9bWp6KL1P9BeCIOHoaniLULShKaabasCpMDrQlFLf15F9fBqQEtuh4s3hfyAoZ
OOsIv0HGYwQgQE63QL2QP5LWqyVLY82iny0QHScfNTvJH5ej1toilRyCMwjeTJHYk6xzFPxV8Vah
jjVbwrB42T1B4D/2HOgF0zGIL9JU+gU8EG3jnwvdkJbYmnH2qtqRJB9/GS5HPPQ10jfE6YhM6DTe
hDIkt9wuPNpBPfGSMvQpPUqzbkEgpAQGxydKIx2y6vaOsIKb8AttpKMoL6vhXpC5JmeV9tMFfMEJ
aLGwmCaMIdpBODnNr4g0cIIxhn8GX1PjYteGvWScjfjIwfYdPOnRghloWat/NTDAhHlyfeBAryDE
CROFxUSB7ssr072VdMClvxG4vAY+Oo+HkXMArXO9ztk8vXw9dJ9GJR8dFQAZL9GZeC6fiYLBokXN
MKIOxtWjEoov1mCRXkkH0Tog3tI8R/KPZJ70BF8xcfpmCQLs0jUbgF5L9Ns+rPLTmLNmNay6fke4
TiQuu3HfOi3sxUWcvlpmupZAA1pSRQzIVNyiHx4dgH1fWmpLWfkEv5BqE3WjuseRYTG+DtgyPGAF
c2G287h+TD4XL0Hh74EP7Ht+apChUUAId+gcKKNq3RrbuNgW4SX0vtsOjkCfK0SM8Vm73q7uEKf4
c/BvbC5zBn+mj5AYRk6qblvq/9tCXA4mCDDg+2sK24xsimuAzxztyN5adyuEenE4F/j03FPEsy7u
w+7BEmhmc0EngANUEMyF9kOO67Wh06/L2rwCtVAkYsm5CoXmDrJu68WqnhdYGrfwfC3G5Ih1iKjh
GrGDV3KCZVRqnxHGN/WWJryZ9oy4EXxx2w+nSeIYcsf5teBEyQca3q835N6TeAGumqVrGYFzQ4IL
u25gYbEhEjNFio6apjS2orGq+kUfppM+mVC1elxX5lL33gOSikDYc6XEyUMOLgDwyOLZLnErJsw7
s6C4mjUCQjKWK4XvfsWCHfffSXDMhUvjP9v4EPJuVOMOhKNadatKXU77QUZ9HLNdsZdtNO3pMlX+
TFaZrH7XHXxkuY3JI2KKr1Z6K891alYbfrli4Qpbzm4ocp7NeGmJi29CjykiBkvvd+DsM99b+4Tu
S/Ouu3fAXV2LXMM7TlkWin6wdGLh6J2cGwRpDm7iGPIzhkPUOAF7sgcyLup89qiHl1x9qwtriVBq
Eq2QzQ/QicYKiDyUtoO2aUv0i3oy1/jrsdPCK4ONnku27LHwMF+uvG4D/GEIB7zGgFw8ciRVhBVR
4sip6l15x4NF0GFZoyZeRMqhaojE4uBajnfuomn40UGnM0SKYulDCvwxeOFSzh7hmv+qdPzfPNVs
zYVxRUCGpcZC+kN1mDaZHH8nExOR/8l+aOkJe8TtPzIDMQ/QMV/znqGrrEQKnOtXWN/6UeET37v1
hjm+PJOX3XHZdbApjA055H80+/gKajyOxaW89EBve3YwL3l4nDcMbkjcSam4hQ7cA9LI9pTq+FaF
VVDNMhAwdqLwytBIzmmIf9G81+zp3de0AXftSTFOGAKnkhd/qWp/dbyJwVYkNoppr06wQEGmETXi
DhC4yFpS9+5LnBB0FnHG4S2qXwU2XGXZY5Dn7uXX8IEnk9XQ0rjHL8fClRFRf/Lz+djPvYnlnvEG
zvseLhb2Q71S7zFpPNr4X1EwlPsHHvNOYppt+1lf9bZVvzz0MSIBsr+itmJ3Gko2tc5prBVjQl/d
cE5yPPMCICIjv84JBJuK4elELbFR5k2xjM0dfyLaIYlASoAs823We4vG59xwnUE5seGIMIh4rpg1
JlDQ83cWD8E0GpLq6JQllwTxIwEwLnVq5AiSQHJImmv/quMlv74aXhga5GrN+1xkT4Hlsi1/inA3
8VMmwgIS9GcMBolP1SjCRM6C5hDpNHHBESruX/BDt8kkwRIGro/83KshLSe+LSAIb05m98GiICDS
CIclxbk3z1hOfsqxesnkCBFE2jDfm+i9GZoq/dMq6Sw2iDxgF5pcAAy7YYQw5SKbHEBECFfBcxJw
vfUgoQnykVhHP9qYybNn6q7yEG0DXsD4MaEOKWQxn4QWYkaljLEgEq+jgTz4J/I4cHEVV8BjnPxx
8KBeZ9ZZEfcYVgXumgC3lfQsub2qlDXEO6saYU4kVXmYy6eRc6LAkECq+SbEFiy3wCqXsLjJ8k0o
dpK5HdFcKrLDWJXEr5SJe+TpT7RLDgmUpU/4Zl1fiRaDs+jE3E4MoogM8hcMv7ZuVlKzyqwtsFiK
RAostf1VCqADjSIhuLGRpmTUGOzf+SHIWQEkCnWZxSuOQLYZ2sOqxDZ5Zgpa0ikBmY36MzHfef9K
Ic5mcBEV+PHwH2PntRtLkmXZX0nc5/Fq16LRWQ8MrXUwyBcHpWut/etnGTOnqrIa6J5MgLhUQY8I
c7Nz9tliaqUWnBCmxBrvCbtnsiNSdILzhNjl2fKEWDjjGBqGLfMtapin3iLXR52HPXvKmj2n0r8Q
bQrNTK/q0/IU9F8NNEluVyyPgvzCHj3RKgstm0NddUamgfAvGb/FXQKLNLK/DLvj+OewYnHbuP7A
ly6p2DtU5pOo2/jlhjphqKEptYB34FnC7HUQvnozdypRuwGMx8pJdOmRzn6HuVUAGu9BIsiHaOYJ
W2TYHOg/JnxZICTiTW3vXCIVo/vOqcycZqjXbxXaw0UP6QRYxSUcPFqGJrmmLWsRAip9CSonzWH4
V564k4OjAQlcWVEvdwgHYUdhL29us4CZz1nUOSGIzlUQPfXnHu+8ikR3fa3Tv8Lih9SJwR6J3EzH
F4BHBSRPipXeWzTZETP5WpmPwUfgoOxjoyn28FBkpEcQtdNsMdobxppdu/YRuQlykUTKz1I0ZdRe
IAiIEWmNN2mIQ+wB6J8pV7pgVNAQk9hMX6pHhiGJBp1cJRnwIZUIJ7BlkGE5Gj1kyN5nXRAXILP8
j6F1bXCYCz595d21cU+fh/MKo3qm/VOBaKgBKb8PyQOlpQaB1twxF39hKxW0ZFYq0kixxUnW7G6S
MVDzJWFaF9xDIiJMUDffuJjmQX+WUQco2ibBRCrEDSjPzz5rM9yh5C4kZCyrutw4hYmZFEmvw8LW
p0V4NIMNeCLeyU/d3JoAL3FdTF8vfXoJedaqL09I5OqsZKqHwriUGLu9CWA2eaN4NKBvWPPGuoaY
6AATmCCQ+DtQfuCKU89V8ywl36NB553McHnBlOJJY+vuswUjT2FfEPxok0e0q+RWr5xRg/SEzcip
YeJGcwGKPWubdSjiF4h6LogHP8rmw2Xw7xwYChCY4vTrju1skCeM6Otkb8oihXHD/uYZkN1kIWYM
6bx/ZhHW1LLeHHK1vA6cGxuafOFWe52TlaZNuBpOlXwvhcAUSjJLdIyKgPKQMMMMYWncSkdaxh1B
QeM2hMQdcMBh7UZQbnHy/HNdIY0myUBVt3p2oNXC1o6DVIXDe5BhB6UrjAnEEtOZ7TOqzFs2WKOZ
lNYsBKdx/bkUoiNkCLDWF+YMwNX4GAx3nuPOEYKFhAR6xQwmkrMsgF723668yEB8PsTKMzZfnkQN
E32y3OX84DmHyL1V/ntGRqRpz/d6i1YAgMo4pqAsUU4YAtfSEH3Z9B8VYjd1Y8BGrcgAqOhZCxjg
dPfI+wpta/CmoabNF2iJhgW07aZ/FxtrTayDXxxSCdUHmRUpJSKRunjf+ls0tyauAnnxGWn3Avnx
3eyeCwveNqYb2vjiMjIz0k/NYjatjtO9WitP1vAqGtXcMualenLkNfiGtYhWzDsIGp3njj2hLjX6
Vd+/CNu2OKJHhFJuz+kBID1xw9279O6isUxMWjeiclMtnvs4JUjUuurS72YpZt6mNymo3dL6VbUs
jMV4ii6b77yTp6gCe6ogevveTKCVYOxdr1MaEyI/eFDO7hvLjfmSsPPSuhdDeWDOw13n0mTCRYGK
1pxBrp9o8tggDFy8eCoVFUYNvmpxK9iY1PSvP4hocgnJo2zfEyzAh51prbXhBZYpAZEo/Q3r4iXJ
0+AB+4meMHnzgg9NILve3YcC2VQOmnzG38khaU5N/lSRJ5DhYCEeGp0LkgO9ukYD7DFqwaHGrCWA
vfJw9ItF42RaV8HzdZKDLr90+B9Zi6LAuRSbYWWutTti6CRlwdwoMD9i9rQh0Jkv3zDShcuSrLSW
0rt4Nj8R1Ou49VcBCUH01p0ns2iqKQFmE4ElgaBIlGuK/OA+FDUZAAa8D84njMGIHcsRoaoWYxi4
XWP4mqvfuIu45baqKo605Zi+JQycDK3ld4AxgA6htBNWcwYjo1hshI501ZIbmJG980rOKcLmDzN8
dYvTMMDipbxqqJPlResAp5DJhv7mOaBfLDqchp8YfDZTrEOZ3pDW+6T7+8Lkrc+fh+wtJ/UthIeo
1vlBae+dmI8sxe6oMN/xO+iw1jcwCqmMsEGCp+o9QtfvYhfrxvVsUAkmQI3UsrNu2g4+P7XW/tly
46kG0YOf4kSBDHtS8k1JHjdYjOUtpU+3oIIhl8ydAsf0i6xcpZLxVHgfaehQE0OSgtDfLKupAzC6
E2MwB5+EOj9m+pfSk6hGppjeLnx6dHdk6lhcI3uhHvX2VOuHLJWePjLMqJqV0DGpeHs7z4B2T1V2
4C631JNZtljmgaFczHzdS/C+pnW1Tpq3Aru2JMl4nzAPhzdJqFwmxOQzWVBiNwbBy/2r0DCvn5mt
Cw2/jqa5f4ICyCjZ01+ZTGC36wjx1Zqhq877n/cfBYxgV/pQ0qUAgAH//egyzLWFR4V1JcZLjK9D
/yvojrGzIYI5RN9pFghs6ISeWmsGPlRFy55dNjQp9ReBclKdo57uaXk06C0QmLFYgPWhs3wD2+XQ
BumC6ghhnlEQHtU2HoFsuu4o7MCouIODirEX6ZkRPA90UdBootf2CfuRdyA9t5gWwxw9D55AR43s
+L78SrVHVoPvys18kIJZgMIPQhsWERRnFBy87w3Ks1JYh+cXia5DljeaqqDYH5HG3uUad/+N9A4K
j4lMUJ297IN0Sv4UL+HEQpWG5yeoWr1nSsRj3vPkEwIcFANSlyS8pA4eTAYWE7VvdaEFFwNotz6K
+akHcNIHWyf+yMfrn3ifj+zaD8nHW2BWKEXvprbyyI/KORSUF0plssoX1rAHMXUY/owL31xU8THV
nYlmbPGWa0YwLkqrhU93qlT13Gm7qRnjZaEekbcBeicAYoIbJCZHbcJrfoRrn0kudSP8q2BtC+iX
k7npKt69q2RvpXiP2wVTTyF2RnutbwrlokI+HYEKy7yehRCCVFaINwtxD2Lt0oI13AM/E8JuLuKj
7GmOcZUEGTVHnVkXokGa0ERTAzE2CAX1XPrALBdCPB0Q0+AEmp5lU+1H+/iEAX+MR0jEoLO7CB4f
eI4a4VpCy8F+LARYFTMsKmDYFBoHYHhKnk6UEBrpN8EHLjEc4W1kQeeEnY4TFK+vqCvBWohdm0rF
lHKVhOONwKVJqQReit13teCG/+rHZ9xxmQrhpBFzIUXyUIqbQl9XESAwCkkYB3eM1RYT1xT14Fbl
ge19jWO1lr1miDPzLRPdPvsyKoScC6YmlUsEcfIayWgZafqY0lnc0doovDMJCzORFmMG1fYYHsIm
VTDDqjNOXpOGFfqKysHzQ8AEzfSfacLZy9klcOTqLXmi6tRiJO1EzHQ85y3PPgKKyGpTm7tkgYFX
uiIeb95aGPEtxCwOKEYBfBW9XkJTMGDek7JCoQoqc6HMMaRFoq3GeofqHZ0w87V8h30WGhAzm6XC
6hlLhC2h6uQsNwUmBusYvYdsnH0UQLidQih1Jm3v0OieC1wzGJgCpVXWCh8qRPmzatg0F3SjNm1Y
bB2xbX9ymw3okoEIyWavWYbQtqSvqquWfh5NyBkD14FRjkYDqUN2ZmNp1GtgPtLYXqm8gSGDchYn
cOGiybe6DExA/DMrwIL9pNr3AKmKw+D5zN4dBcmTZrGfLG/jpG/Pvo8V87uNm3ZaqVMivWaFym5H
3IFsssE8hmoJ7hTYB43DLcLLoMw+ZPsgdwtJgeY9jexHSTHcNKwxbYv73LwAu6M8nKeEtc64L+dO
cw/zC5EUOOHVkxxHzzFkDoPXzTJPd50jwR8F5cScq2BrxM555ci38YfFJU4U3TkwKhpcaERsqmIy
DrHUEs6p6sZDETsOwMDZKcAi1S5R4yKdRgki78pwqckWC+wzogWUcJ0pD2b/qFKc5R7MtaUQQrb+
nWpE2wBAAk8F3qPL9+qbny+x28C+nWOAXiTDGm9eST5A2BYhD3nwmxdoAu/BeGRkODA4r9ganYBp
XXUa8oMd3Tr7M2w/OnlcEg5AsZbH0Lyss+GxDyjYMu3lZkGXnbgU5sSH6CgCoKz8ccC0vH8up6M0
ZUHgMBBWmnDVnNahMnNtH2XRqZlT7blHmOCxBmRNTc/gQW2/Euxd/PQ9C14kTODKNyBSnOMM4otz
0IST9fQ52Hsc1Xzl2yDD1bmE8jgN+lcD7/N6JznfRrNTzbWKJsC9O9pFk75ZqGN6DiNIPysb1e1B
VWcICTX04erU6ryVFlMEwEIkTHeK4UiQHjTrxVO4w2ERycNamoXzIlzQSIoDVXR1XDl8sJnkXkaI
G1WLJgu+viHG7fVDluZCJKFKa2b7KkiNEmHee5BOiH1zpWeE/kjUrWxB9MFSY5P3HdsvYyEISiRN
MOVdQacLJtmLykiy8YkGfbKZmJQYMrzKwVbvFhrWkEnwqWgI0ZWzWTYMzFBBDdeeKdG46JfFAnJG
vmQhmquOuX4Q3gRwNlCMBow9LdpreYRGq+NSRmY91GCsfOsYsCOguDRrkPcbHs+TQNl3MiAUIKPT
43BwsTgJMpZKjHaOUxIyDWU55RZYj7MaluzRogfS0jnKaGGsWYGUUL3ma86ENlgC0kfjc1VhJrlL
tVOcXBq8BIIt6hupmBssd8Y5M2dBVy5aI8zsqSSq/JLQMRPug3DuTU8juHrLnHZbYVEyA5piQgFd
vcd/k6auCm+Yu/TZdw8qYtFnCKVKrYL2JVOb/ByF+8+A66etqk0yLEvy2LD9qW32buYmbv2eVB+t
efYn3rIfP32fDBXUB9HMMd4SWLTl9cfnbgM/sBEHEGWnvXBjao8NJAaCHwAiv3x6NZusy2Zf0VTZ
+jLKH35/VsaMO29dsPjCdqt4j9Hf2Q/dWcmjvzXVcuYMRGI9V3jcigE1k2Q2WmGXKFewKc295ECs
FU5uvMidMH4SBE5mWiRIUUbizOm9JaSXlQn1TWNSnfPuEKEXMqDw50xrDeI0wbIjSgus9nAVQP2P
FqYdji0s/oyJWF4uQYwMda4z30makszsjGBFkM9qecMXtJnxluXF0UCghVu6tW3gn6u8oglNvNxe
ZWwRAhh+Q72D7zppaUfdo+hecEcW9Ga7XYhpS0koZGmwDjn/SyUHJuqeIkj4FUxdh5lsJHFjYvcE
HDjOeanwItCrlU5EYfZZ6thmSBCvOL5GloRmcV/6Oinp0vIDhBuYeYYF5B82Obr1Lnh0NQEc8EnA
oaP6ElEseYb2RJePxeqk0hAIe4iI8AVpeggYtCGEJdTtiwZjqD9pGIZ7BHt0/b3Evj9HEbzS7hnG
Y+HFUMHhhqOanxR68JxSIXodsQyE40vdCYe7vI/k7FDngFNr7OlOuNTLWV8fdTGIEAWi/XLkj2k4
Km5ahrjqi8NNhmJOWYrBQcQBhv2jbdwJhGTevGGeR1+1K2zi5qcFfqECuXB1ulqaOm24xvqG4YNM
ssXVy19+Nh95gO259VhJjnB4oH3mncJeMNbnaggIisFit3LPJYr8eSpvYN028iltVoM1d2u8JZeF
y8NN8QMAZdLitWtFCyPf5/QivSbDfp4Dv474ZaXbltfTRwuIPISmW5nKHzGugnh44fC9E5QNRRjU
+wZcPvfqxHur363lbo7xrrB7gZwJQ8PPyYl89qhg3FM5ELO6TKCiFMvxBj5DflI/BX1nP6KRC/1D
w61XRe9W9xGE0xbhVgXscC39nWyeq/wlLeBLLYTJYTenWmuYPRVVhxUflmTFIrPn+FUVOaTzuevu
AEO66FUTWuuASTPiW01mk/s2+vPYYbchMdR71xh+KAhDV5G1EjPtORaocT+t1JKSAfDa3w3V1Uas
gZc6iacuywRjhhgXibXHQtR3FcfgDJ9O/w1wKGYQQAQHkiFo+mx6OuNcYXGTrxHJBPW1UvaDfrdw
q0DbBzs0chceN2wLlLfK8vXYr9Pgrg/x0tRfM/XG6lQV5FUwOUUHO0IVKjjbLVQpuNT04xLbW+xK
DsyeOE1FyzWihekmpIY8Dep7qaDrmjf5ySG1OVAvvfKmwjWpuLeDZjqawcSxXwYKwYjQpKXrrmt/
p+kvinfC/lV217m+i811GO/M4O5YVwhsDR4VL6Oygozs+5cIHF+xjh53gLZmWefOxQdW8QBFjQ9m
RUO5k+qtQemMn4TsrhAzFyMZWoMyTz2oR/oAJArrUnrYRKf2qBPnAF06nkclYbdTnYYohi6ja/de
Oo7jStIfKmSYGORKlkBp45c+u+d0W9kG07SoEfVF63szxs+T8tZDF5a7T15QqSFFYpNCR5Ixry/J
grADnMCyqy9/k9eNhWNlrlt/6RazTJ/gVL3GFjKG3ZfB4DTlo4vJbb0SxC/XPATdfoRoYizS7G1Q
ZoN9zXQq8SmHLBMuu17byla+YISpVi9acFWz24gVFwMWaRHosxjvYfiyM/4AxW7jYVL+Ag41xgT4
Ne4i471OQJIH6PlO++763AmzMSag48XGlsCcysm8MxElcJ1Fi7YPKwcQrrA7++WxRzsFU7OFSUMb
idmwOWx7QqtLLEcAVqUGIT2Cq/CIvYHX9GhpZ471UGJKrp0fodhCI5HhoWEjXfTedPU75Fo7BHiy
9Q7UQkTOXNzzuYWH3zGGoQTYOLO1VSLfCIoc6iPGz5WxA8YazSMZiiCwaKnwuv8hbvvfccfNPGIG
+5YNnzENn5kQlSGfoc/CpWl2qVtPppX0wCgJlUianWV8TpJ7Y32OrAKJCj4RFMbuBj8hCKh0lDVB
yZF6F5Q6G2vVG3+SHE48lhnKMRNgSI8JS97OsFifut1BjC0SLZmE6pfICQmV++Bf4VJrHvRcXAB2
rXIoY2CRnV6vpZpKW2B12WeCuIVC37SWbA5ipNUEGHbeHDxReamV8ZHUT07VERTEgIb92/c5DByg
XXvr1htyaHi39GYhmnr1uvcTPAJw++cRI23LnYMliotX40H4XGGJVYtJQ1w8VQBkcWVMao6V0NiD
8PSYHindSxIaT7EwxvC+Of7w+elDskmSO9af3hiQ0bA341MsP/QRk6/+Gq4lnly3zkiwZYhdEtK+
pbzyi+MAllXT5Gbmp0Nx1Xn7n4UD9FdvFA8gn1ueuMtrDBW9d79SnlaHhb0YcNfSncF9AWfaLqC2
0JGDs7bqU6+0AA2YV1ySednvipQ0qTldHNtVQ2n1A/M10wbcI8EMDyNczHY2EdMNZvVuvmLoQTbq
mB/LDj4/JyHc6yh+RfuVxJCxF2TuuLp4swpvq+MBEaD9FvudxyiJV081D4qyVOnY0EkjOinxNGDj
2KnylwCCMYYrw4dm79nbKkxE8fh1XlWklFX28CXgd0za+49YR2iI8Zu/LIGrnY3ePmyuTHmI0aQl
9k7j4FsTg77a3CRUa8ifq3Wnst8JxeWeZTJGK6ZLbGyYiFDRkJYLmDNgpUmeDSRFPIbvCNow+1Rw
dLLZchzQ6nStyBte8Ky/k58GFcjnVX+EcOGp7nd69zb2G6UkrnFGAWjLAHHEPTDqKzseu/suOtxM
F4A8bgF7kQHZOqJg6DcGptrbsYenQPkMtAlQ4kAyXForn1uuvWTxl6Fc+naG74nzBfJqZV9FdoiC
c29uhmZR11uY9h2cwQoOmLTr9asDDEpAXHXVuS3Q5IbfigwAmAE7VfcxvbgfRje1AybtW9s/gpi0
6TKmpmkATQKSgrIPYmwZU8f0UcyBdB1KIr7SDDZafKxgNmI7kKxCQgdjf64mcDLXIeklyqkegIvm
Y7pAdNBIUHBwDoQypd1SyOHVpY2OQfgyQB2pIgCHsX0qjX0tQQq6ptAeMPTLGFBeRNYLMI9Un4th
I8zaKXp6AorWTP0sa2qXTMUPgXd25XtdvFfaOVA/pQCvdIj2+Sai+5rzJ/3wKKHXK9vZ2C49fVlY
3LYRbvE7N8W25RYXMCaRaYJZtytuSDzDmIBjWYx97VA9egr6ElOWZoE6A3m8N6nFhZitvy6xsbDl
c4tNDpvRADqzd3MckVcmWd28P/1TjWZiLpJ9a7dfpgQ7AhExggSEQbyrbl1SHuRdEMAdJabEWlrq
NZSeHbZ/rGYF3XClgOpVPTdNtxgI06i+9TCfl8xLzGHJnCNBddhhDrRU3WufzRqZzJ1F1EmY9eys
4GuED9fm835gGUzyfEL9h5Yoj1fsvqbz7jKZDG92PCeoxSzWxNbPa87iABcBfBih20IGI3ojCN4K
3G4Q7nfFLmgWukm3uEWMaibnvkpQaQmq3jz15znduUWdPNzq5KNTOYgtg65JWEMx66faCokgB33N
dlZ7MVGwV+W7pM3sXvA0IbuUeF6Y7dFUYdKE+0JnadnoPRFGbRXMASIcl9E+Iq3GeoqbzoUL30Kp
11f4aNI+6OQ6tBAkkYJg6yKmjslBkkIyGLc9E5IGrXDQ3moufzTQcU7xrWpvYUQQKlBghUXfaC1a
HLSLRduvMePywnlknRuHyof6QkFZggqwxUPMh4yJqMXYYd+bWAsN54e23UraNW/eEwPD0FtXraUh
pjt/MDAMUcdwPsV7iLC1tjPg11hnYggYkHTsnTiPJwFLjZpkQ5CLPnyU+dYGYS55sRZdv9HGXd4f
BulDEqne77E9B78ng36Ul3r4BlfHkjE2QcaNh+vBGRYZ+2OKyEBDwO3ci+oybIL00QFagFHLoO8s
KLP+xhPSxFiznHGAwt8AMYpxkh+e+aMgHxjhBjKtY/dtZw/kpA0ImP/uOiz0dYxBhg7Ta56bPBI+
GhSW4Z78TItpR9gdrP7UF7esu6fcMVWOs9HwLlm4MKK/j4OPJJ/hWGvxnvlrt15KKtCM9WGbZwNY
ER45LQP0GeJlcxrZqeqfx+bNwLhFUa4kHtTWJhs3jrbW02oCT1auphPIQ0TJyJDvBeSLwbxhHzCu
YTWkUC4IeqkhSexzjHo94LqcBs/U7518GdMP4vZEldNpS4nDSdgKhshymF+XjEV5SozfU+86RDfT
ehe3LFhs+Cx01MQ/Tgr6FYZFYO1GeS6NjaKeCP4axR6BRsbK5kHw0kC1SjjhG7r/2AcXDV5EFYrq
gOYXjzOvgXHx7dJm43Kh7FvvORm+YjOcdgEgS28TuncwuImzWY+hVpxgAn7MDSyK7fIyDGeSXRMC
PKJ33gH8tAly6JjT9DRWqOJgheAZCnPTXMQYbfNb3NjQ9RnX4tOQ24TprjpijSlII+/dgYpHNQrd
neVKQ8SbUqr4w1gusOeFF51QN6pnphwJz6kxmDsbIlLirXJPOPMmFbvdKnJuBU5buMion2V6zxlT
WNBp5St9Y44JJJP1bMUCz/Vnrj4ONqSgc58W/QEf6RrhofeSEAHm4qLMFPvqeCjfUQmcNNTmmN+K
KUr4UXVfvIxNd7TsTZDcZGcBKEq1aQfnRD3yUtnSDoDU9zD22KUOrtY75JjSPCtOBViv220a6QCq
N4A+2eUsbd25VJ2x+G3orbI9WzHB2ODAkIXLSoxbEDuLheMhC2QP0D7ZBumwPWJSg2llYJpaPDVq
vmmTtxFIEkmStxw77BW2gXFXgFMaBgwd5jxo4ixOMFzT9n6EpcBDMteJlwGG0MBg6qsxaWAwNOMZ
4dEq1beu3YyLMVzzp+P+JqovniAeFMLrhJFegdH+StWPJWHJ7ZcybF3pnluHwdlW+dZsTwwRMEWN
hmOgfhlRzR14KqtzWJ1V+Z6nx7ibRuBUKZTGKfeI15MR8a24dzO5dhx3/kIal5jMl/lzFrW0XYy1
PMx7EZHUzAC1m52dB/uYg/iHyUkFg4THq7/7eD+NaKiB5fHZf23HVTRCWlrS/aDbyeRLWOxFJq9B
0twIrkZVBZsZl2UF9nKL3+iysW4GPF5eZbbTOFnL/VFV9gT8eOFNd8eFk+dzNQoJ0z10UNc1ELSQ
SoG/wc/4OIp1BeijylEUrDPjLU6sidvZe7Xq6QzXCubY2sooXjUs7B1dWlkNyLx1Kph954jlOP3o
vOC6ENXLTsKUt/tupTPGXbp/GKCZIPOdFeUl7+KpVNsMvpsVMKvZfmLeB/kqaucN2HiN+dciwnBJ
KmsoTJ99/plr+ELMa20To6AbBqRY3zpEgNT7gpUvuUjvX9v8panBgXnqQLIHCneDqRZMuWjh+A8Z
fz4VdJhicjam8zLc1jhu2dza2IxaJo31yaMrHSYMKHp8kvWVrNBcRKCx7glPTS3aIwOoym1svesG
USnwGOPtmK86c18ARcvqI8I+BO89HDu1WWy8pxVTLNBFyFAOHreU89FLH98VCxd1tG46Vf5A9h1j
EyUEkoVGr5z97qVTl05PL3SL3jIbklbNruNjFlV9GA1Fi/Q2IjrW4ZRYwhCo25BLDJnJLiHvzAMu
2Sg550uIPx8Vvqsh4qEtG1Cew/qDc8kmU417rzhlmCRJBi2R9JpErzDNaFRyEAsoe6AwDskDzOYQ
2MFKKMKZzPxILmK2rnVHqle3rLX50Kzz7q0Q2E0NF685Y3KoOS0g85azzwW4jqnfGu3NBQYbwW0m
dccAnjbKj+4Dmgx3YyfLslmSrsKhyKHK+eWnEDQ0GB4qy1B5NgYKxejc4DjDucVo2ZP3QqSYQhVh
VstNpgKxE4k+FwbdnJtif/Xg7AuefWKsfJIpKCC0NT3yuTPvQhUhL/EKw+eGeSjPzOtPZr/Oi+eM
wkRqIfn074JaE1ZzwhRB/zkaXHjtHSC+CUG89YXQ91kSNhnSR+h+W8BZGfyjXdY+RkRSEmhqw3bk
9hddvVvWJZNBM3jtFBAZNkCSRwuIcoyU9D1ZxcImwOXPWk4NOQcSsnBJIhQgflQSuXCrMHlOxmeG
1fsxWXpGTiv6UusnaipY0xVn7zjOdXZ7H/cK4B/fISj0bSwPgblmMQmyueKh4jY5dkk9syUyx6Gf
luSLs2i1WhhpFEBu3533WgZAtxD0E3BlZ+4QAECm0w3OWjg8+n5N42brB6k7dcNnWbw5wZdLD1KY
ZBdY6zRH3nHJ+D75Ia2DwbPMOwdxVZxiJgEVizrYePVeVt6AwQQmRvT0k7LKxPddberoHjFnESS3
Z6lUoP3Qa/qYdEiARcxEmFiFj1+//cff/+s/Pvr/9L6yYxYPXpZWf/8vPv/I8oGL9+t/+/TvV4wE
suTnd/7xM3/9jb/vgo8yq7Lv+n/8qcVXtn9Lvqp//yFxNf94ZP76n1c3favf/vLJLK2Dejg1X+Vw
/qqauP65Cp6H+Mn/32/+9vXzKNch//r910fWpLV4NC/I0l9/fmv1+fsvRZF/Xqg/Xifx+H9+UzyB
33+tPr7it/Tzv/3G11tV//5LUrS/6Y6lqrKsOZpp8f+v37qvn2+p+t8MVVNVx3Bsx3FkVfv1W5qV
tf/7L9P8m6HLfMtyLM3UVFv59VuVNT/f4gFlRZMdx7RkXZEV89f/e+5/eQ//+Z7+ljaE02MIUPFk
9F+/5X+81eK5GbquKI7JAxqOYtiqpYrvf7ydg9QTP/1/CKjGZLXXI0wotG5t5AIqhN7q6/JdKUqK
EXUStSjJLMdtqBMNEyNYcx95uBC6oaEvLUWa/cvL9+cl/usliaf9b5ek6jIZeqrDJMaRLeuvl4TV
hBN1LX2qBL984o8UAIq9KmwFl5n0MJhh+yK11krzDTZHr71hhKPslcG+NxAT+tA+jsNC19TmxTGb
TQ7PGPFGPs5jP95UialP1YF6ui21t//lulkWf71u2ZJhyjq6bBiObmrGX6871GPfCYyKIM88t0+k
fO6cQY+2djmCJFP5OEZzzvPoMzYjCxupOt2Xo0ojbEMS9INx26UUAUB71taQ8bjuo+JS2FgWhJBu
pqMcG/P/5YLVf79gxeIVtnTV5D/VUZy/XrCTSFEz5mybFmfZaJbpoRlCRkd9ULzoXTLrzPiqS209
M60snHh6F58UMJtUydKF2SEocG2sBLA9u+pYlUDY/m5N5mc93uAdUseurB5DAJj3P1+2bv/3FaIq
pqWzMhzLNlks//5KNwQEJLGKVwWvOeimoW3/+cFLdZD51lz980uDFUBeEB9M1eWg+/m80EYXvI6o
tX/+oNRXOsg8x7mqFWhxnbrfJKHWUw4wXfv518/Xfj6t8xArWT+zCC/mR36+AabU6cF4KCQtoFot
y4NCf+4G4dERH36+rMVyN/Pa7L1v5ZfalccThnP4y3QVVgE6KjUJ7VystbWxdJjDa2WJ7D8xnXnC
3XlyIppRB2TtNYUo59hQNPxCeQyjV2NL2pMDGSTBOuiJHbOd9qEEo7qN7BpUVWDCadq2YBP/+Jya
rTrpvfJd1ImyNCyJeXaA7Ug6uua08lBsTfsaDEiOME0upXxbhawQvcbmxrOzYvvzNY+04zwozPWg
+O3WNeV2+/MvNrt2m/VuslZbLk5O0diktu4gS4J3ZztKP2VHqjZ9mNAut5CbElMFpBQf1Kwn77L0
YpxVf77almk612P7uahacPSEmC8lsQj4C/sw2Px8MCRJn5UuGo2x8tWNHunKv3xoDcnbeMOhKsrq
ECG6pq9OnrWgSGYSfqKvMmwlX5EedTp2S61ukeuKLysZ2h67LZ4HWZPxt/kKa1imzVin91Ehp9GL
GXz3spnepYJJ5WiEw2IUnzpq6U6Uqi1XUI+Uo1tq29jr4QWpDgk7gVRdPPb3XV6F5zYpGVqLLyUJ
qJYbFWSii0+VrkQ9ZzHJqxhmhMPYn1017c9diCrJtCHZ/fG1JDEOHvSAn8988WOhzxPoRhfRqPiF
MiYdIAsxR0wjkAQ9xnlHJjmzL0Z9lwgVqvisjrUaPrX7XNoyMq7II+srdvNsg0cJNiw+tF+PP2w0
TX2UE3JiJJg50agbe0bzNjKxBmWq+NSTaw4J8S9J4sF9ROSSQzi5FFLhWv2AD6c35qDP4p9eJy1U
d/CWYSwRRKAE6riO1K5OnrI+wD/Yw+vdCvN244gPrivx4pR1RYpTya3n+9K6DXV3jTzPX8fBa50J
+UxLNOZTqXgHtfGw+hsK4pu8GFjSLUp66SyfV06gbKsaX9kRWt+GLoFmAX1H4DXGOTGcrWcSEwQs
OlG6LF2HuAnueFMwxXbor3MdO+w8TI1dr9w7JbD2WqSbe69sYesm2MrZdbjA1M6bdV7o3YwUTYjh
k7Ydm7W9kZZp6OoojJAyBKZkkAHdpJshVHGR+fmnMmgVLxRRr55dYWgl9OsSUEmfZ/skw3uzSqJo
URCMNU+tdsTGppCY81qY9oHbd4Zyk5i+hk01vAwM71ozhr5rS9XWNQpjW+aA87LKLRBpYUgqCDwg
39HcfWr8X6LOY8dunW26V0RAgRKlqXvn0NnuY08ERypLpLKu/l/q9we+yR4cHLjt3RJDPVWrnOxL
ryN1bZPxqaqluuUKwLsru+e+UuLk4N+lUyoO3uI29J4MmLeywDocreO8d/os289TRI6LQ+2WE/Qq
7b+2UwST2kuPTceEz3X87Dw37nhPW3krgvg15137VqiiZg0gbyF09Zyzou66+VKsz50XUGFFCBF7
REHpVIztWGHmSmMPZxR5g0IDbOwg6vd4XtOcwELWAihq0hFD+XiLhNvucMrTH+K2M5P96refyb/c
XpyLn7U3n4uJ9qbuySqYXZVM+doSBhTV4jF4QYBweumfk7FCNw8UeiKFEYRu5t9xZdxnA2kD/kJ3
8rpKMb/rR2Yo2UQ/e5tjvprVhM0bbHyaZ0TtMsg6jfhscIedL8EmO9sHLwFIZN4ML2YhpKI3+Uiw
u3T5GrxbViRTdgskEedpqvPlm7MUH0aoDBJxzOQx3R6PYqVbjAzC3IXdvQWvcI8KpPs6V/NeSO+X
WVBT2sjGp6SMwUPm4y8ppoEsoP/Mq5G9f37U2jslhJLihNLAg0ra7O61HqX1fQfjYJ1QjjpPfphl
Xt/zKLxEc7EP3G56K+f5XmpyAum8BCgEg6G6N5ifqyzz4LSIV7HCp60l0wEcmVHl3qhedm4StGPK
/o4TzOn5faejvjcDRoViuMe5cR8TL0h3jZyje5WH5V7FqCpE9gPwHJ2402p3EiqlS5pnL+nK5t7U
4HZzO/1OrHqwWFFvbp18tyHN4Y6M3CuSe9tV8GKnxb6M8YyVb0wuaThyZZrWhiDysmTHcnAqgBrT
fcrnnQnRRtYkQNWNoShQSUhcAOBdt30sbYrQ0dJ1LuTytDQqZKWcH9fMEWfDXPCQQwzYNbFjGEzQ
g5uEHREqmTJiZlKXaHsg9ape4nhNoZbPidgnfZrzyGbICSg+279pXLY0HpajvdPa5VY2/e8SD1EK
E5yTei2ZDgjMA8koTxIr8oPnP/ubptvKNjg3BRAKgbAIInv4NXvtJmz4y3U51qbNbhy07bWJ3py2
DO95p35OHTdqLzcxrHmcMVM/dKeqHiQmg5KJrBqY16CuS7/ABt/wU3x/jo5uNtxcs35L5kGzt7fq
uE6AS+pxcl8TDhNDXwB0cLP7GAW7TC4LVjCO+FcFK7ENhboObv8SuH2N9ITLOR+XTYKJ/kHY6J+T
mYI+9Lls+S9Vahslc3Mv88Ee9GFhMEvW3Z/ZXlyKPIqtwX6d0+ZQkeu7VCzBa0imsDLZul9S3NWV
wWbomP53nGmCZqCk0/XR5FNMIXUYHrhu4f/67Xgkc1Ic/rtU9vpKxPWW1h5vVkvuLI41qikICDdg
ZaJo0MNaiGjU80LUFfaCnMcsNk1LUjv1br0Mvi1RSVrB1F+NJO9WU1AwmPnB0xTy1a4mHJKV9OYh
rK2+yl7KLZySdiwVUQuYrO9iKla6p8lJ7WUqyWKquXwv/CW6DCnzq8XVkmym393jOfmnTVwd504N
1yGlvyLM1CFYhtes5VzRSkSRHnhmOkNp0pFOkOWwn5VqRDtsTCt3Q83YUdQBviblCWKng783riHg
Zn5NtBeKsf2x6C64UlVFlGrZBrVVg0dgMzlEuarf4ySmImgD8rmdR0xp/afFWFytkMW1bRRUo4JY
EWdMn108oSoKLVGn6B1uBzH4851NIwjbDH37Ef9l34KMdreXYNS1t+fxDtyWTs5MsIXDUgstfQI6
zHCwhbByASsYR3iXejtEDuO1nji5VjmkiHZMr9tdzBZ4TNqq5flr7tHYg52YRgynLIq7YiZsaqHx
FnNYnD6PFf12tsiAL5dl4NwSM9SAyJLsknrZC6fw6HHmLkhkT5ApWbET19RLpemv6FiZOHhqp244
qhiwUrvk9aVNh24vjaatwQnG2+hiuvSz4X2xZmGDTW5lPDJr7rQB30rrlxEVjpVtrXQpgCCwxVoZ
TVsMO0rmL43FpxYJjJ7/90HR+wyaORcP80KVgGYo60C7ha7RTjsvcdtD0Ic+s09eoCL2KTstKgLt
Nl04Dk8/u2UKb2kavPuxl+FM7xqMXcvzLGqBnI85SGGyZLzq1J4XHqcJmAJD9XdINBhBdPojauYZ
A5htHufKc/YlEvrDrJioTEr+yJLoZFQbgZRl/Z2GuXvw07jMkOSXu5arvWXFPWi5zTkAkg9ZgZTL
rJS9238SHBTlovS7LYKdcaX+JkX2u2vc4Bjput6pBYviKLv/WvI9+3yb+NdEOx3Z8k/hchpWyJ3C
mXZj5XZvDbWYcw6xv5HDNfJ48LO+6+jos99b22dH1gy3HOyjm24E2Tz/+NyOqgFC37yJ1/1siKH7
wZNjs/g+GQKIa5dT6NmxqWRVDh9xpaS2BsEmqYHy+6///x2ToXpJOpnv9BSuB8Dn2WPZxdW+W+v7
YteOXpP6svbKu1TVd28KNN4l+dPXwTXOCFXqHH6zipFvdYkoWqy6exJK/xgW/LNOXJhryk7Br97v
d1M6EV1bZh6Z3h8mKIEMYNyUMlDHqYh+u+1/i6cjyriZerYzp0+JvbNA4k1KMvFpR09XsFDM8TeU
dB0FOZYLT98o13G+J1GRHfqu6E6mF/IxrJk2ojWlz1nP7wJzV/fRhf3vRsTNbxUV9KnkcqB/sRjo
FpbLzps5usRFvhlMB1xWnssgPYBLAizMjuX584ygevMhAk8efW2xTSXppQlnKEtO8mZUtoDyC/DT
Ou3GDBZ9v8+2i6CYw/QaRCEpQyzp8wrgZ1rpUFYRgBtNd9ZJwXg8Zx44CEhFfhcewjQS30Q20Fit
WXANIPSIL+Q5GOsItO4ojk1K+jVaxppfSXjsVRidZbP5rMgKzDRXRFX2YJStWJBJwA3c3fdew7Qj
SkoGdSTuhwK9O1O9unfrFGHFmPpd0xkc6KYDARawJmu7oETUKcZxi+K1REOAfUsSA1chfso6vOvA
IBUnA3fOqKSkuqzdPVgntCxfe1c4Qz914dbvOrCPetbAxRtwAJ0TYZssxXEF90EgkLfHMwx587I7
jGNIVLIvm+vg4UBrjKxxWuAcGRW9X1l/YVlyX7sg5kyNFWAy4EQ9tvaXSShaz+sJh+po0ls6gPmA
AcETOK107oRqLyvid3Vri5v/43+Pvvaq8LnqfVzVfgp8pLPpk/Uzl0pqFzzhEAcnt/jaVYG7H5ry
32Dxv36+i31ZQ7KRTJlW213iPHv9XAGbgpFO1jC7Cz0GctIFtG97W+11Gn0TmkT7KlR37SN98oWv
6FpMHLgU23povW2YEWGnpQxlSvx70jn+3RfpZRQ11NJ6olWtY1rjxf29GxyCHTwWRuOxE9QXj33r
XEz7p55rqtyw4k3h8M+mtn31NGMLy7CAgZImm1HMwdEXzUBWhQxZAtxD5MV8XsIWltKECuR0ptib
7TwogPksYxFdPz/oHQiIFWPh9Rs06zyJ8p1ryGxXUstD1uONcmaaQ0o/dA55AeznU8ixfLmJrCEz
l+9lreEbinCdHrDb4r+xc3mn3rW6+w5kWCd6y0oNrUi7xduUbEpCNdmDbYg8NYXT7GTB8lyt9LHM
PmOoBSP5vRj54ZqCt1rV4q47JiMVE6d0F4qFdG0gQF8aSLmjeRPulOBH4iawSk/zi4KI08UJsMSJ
5rrWlue2Xu+lR+NO1bni2bXdeqiM93N1+9+eCJxf7tof66CoX6rCBxKsKJfTgpE3MyO8tNO57XX4
oERTnSK6gN97PMZkSKvr54EgUXHLLrDZc5hvTXV5D7Z//2IXEsl5Ko9cQuJLofunz81KIotdTIzP
fwy9r4n/Z04wRi3x3MKvh/G4YENyStTwfOyvtl8YFLbhx9J2PyfKC/izFa1gAT3faUOQuFXxtE+E
JH2fDK9TWVW7WjnzfoqK5WpX82670JxFu4yszD1rjDNEl+fPt2XNcXgkydycAYCcutYjs5dmaj9t
marPpVJhxuuagCreigtLId+bxVTvgSIySOHUIjhJ/u/NbC2WSGHuyXvhwlyrq/leBJQ7OjIEPSM3
VGEaH13BSsxxOru0UUPhXgvs0RBvbvAK9VS5eRrmhy6Ap/Cs8SfDaohFywKjOD/gizmMENH3CSQC
YHD1zwGpi/2fAZ9uhXzDzgD7iaVmCYZngk3CePk9FD5OqXqsGTMr7zD0NUndAgk6HhvniqPLONlx
3JX+CiTMS5drDgLwQaZoJUMxgvMDvDf1qgPXENb7KCkyIEseX2Yck8iJksz9r8CKCcYLTbrPH0cH
IHKN++XWZu4uy2J1b1pDBmxRuIX79BqX7aF0c3vPUqe6OmCykSyo4dMNhE/77XPv74uO/C6uIo9R
X23i5GBL8ZeDMhfJBG8qWsracWwWDoPbNZx4t0VnOapzWPKqnn4Rit8Sr3j7PNyFYUoiLNBgq3Av
MEDa9eHcP/bKhufKAg/UqhPXKc5T2PUbarmsl4OD3jxyWAeakjHve5lal6oCnWSPAf6swit+F3aI
n8MlvjbNMB+Mm1OZmPMWOa2AjLlJbwVRprUSV7T1H4lQ7aVyRAHBBNOg5zq/K7/93mRoX7G1sFRy
AFFNi+lNJUAjJ4quVM38JKgxJqS5c8xxuUbtRFtzB8MiXKvxPR6xaFfZeJt8h2eT3S0LSn+Hm92H
DSctVCq2woISnSGquAIQW0LBGx+tE4UPSRaQDx3rmbMtd+5zEQw3v688OjMac+TGujx9fgTMBp+I
4fN9YV0dmgRsRbrcvO2C/HlLHtYE7XWIRhpYNeR5O/KgTcl6XuNCgzgPSZOLyjuHRFtMN6lTHWkf
iF7xJnPsH4npPR44UDFds8bEsn2oJEYsEAkk/u8qxXCoF4a7Re7SOFmu3iUZRHNJqEfMt11+qLCj
2TrgkAISm2Oe/1jZEcigHCeiOtOlbZ3mzNoenbXL+SBT2uA42Q53UfhVeb7eYwSEf+Z1+tlRhD4n
O90FymdauuY1LsZdY+vstZmrb10DXfZz3VrS5bH1VnsyPO081Ypq4BQDRS6JNEbEgQfO+SDOyjjY
hTE2kM7/+L9Dk5Ol9a4lptFzjOAQu0wfjl3f/PGxrAfvBchIfJgTolgacv5Z+4P7ZQ7C+sF1E4Q6
GdcX01iUzAEAPhcWnxTLIPX4XOSDuprsdx24z9yr5bNSlaUjiBj13Hu8GDyXNjjqtMr/RAASRZu8
RO5mOlxIZEaVouyll86tmri8+N2EM3aTgEM1VfhNYU1Lz4a3Sgbd0SX18yVQ6CWyc17L0P5bF5Qx
sZoaEYGUK1mqnAafYkb50gik+CLp8M3efMqZKHueqPILg+CCrLpn1NBcegfMhlNLenlawJy5Y2n+
I0bfNZuZOhsxt/qfWZahILVTAToQC/ZTRjCEV0x5VGNQs9PTlzOI+yobcsCehfKE3OBO0YvTE/px
pO7PNZvd4PRvvmq5fUDiT7pXwS3mwJ9CiqdPSZcNhGEKP1yPi8z9K20YDpyMPHpbw8HbOyUiSFYS
KMTl3g9t+9GmyS/+ntEpDC0mzwiKZVS4j9lWT8pI+CmfrUONXBAAbUJjjOt+N09VDMwZ72yiwdaX
Pp7sMoF1q50fa1JHdyMoP6jfV8d0FHINN5Ul8jYI7B5xLnuSGmhkxey8gFVuHldBA6Y34zVTFmTV
umyOnZSHKCsSMvvPn2eNYaHfYQmT9VkBScimad4XZUNvmRPlr9P4NKX4kjoh67+vWkcVN00BY2LY
5mBYv7Mo+0l+djzWofimVj88twE0CdJY16QgBW8FBumZi9UxLKNfNqvALGUH7dOyVw9cu4YEXuTY
uIbDNa1OaNC0VOoVElcUdtfJb0hNckXcOYWEVtZSlbsykM0mYGE5o2DiOy3E2Z6+Tdggdh0vy0Qk
rkVaKz3K/8p8ffJXkCCjiPJL2PRoJKMovuisSh/7gXIywC3atfLF1RQVhR2pLccHmhCp3eQHx9RE
PGYelk7P1BkIBdOc8phu5XIhBNrROLgrlevss2Vm92VBOg1RQ6hhNOdwscV5nPpv8TCur4ZGTr2A
9OuWn4M3vM8eJubaLsN5LkBw4GO1pxQ3yWwb6nJ94oVg7v9zYviweRaWR6Y1zdWX87CfCtQvVywR
PpyC258ur1MRHFelKMf1uG1xuAqOf22j4VSgVOxGlt1DOiJpTj5B6XE7EmatXfdtNfRAFZgdTtzQ
r1raVymX6Ow6nsPXXPwMwwj6w6iKPdoh5qs6dO8hMszOVgrtM49fSZu1D3ICbd0GpPHKHILFVMby
NveLs0s3VT/0HFAw0YJ9SIAajdY5f4oL1PA60OVhXmlHz5ng5mMevUS5e20pxqh6+zVY0wyDEOTA
ahuAZW497W1U4pQb++6xN8wQdQ6KOcwnQLElzfCzSQAXrJV3HI3DXXJZyb7D+t1OlHPz6K457Qat
a682JjngeDBSLOV7rbFnYZYd0j6pRM79N0K5DH7JSnDrXSs9s6KBThgX/SEyDW1Jjxi9FeppVpyD
sqdy2otPTjh+n1wuaEWdvPQci9+kP7IiRNG7N39rBMZ2Gsyjh24e/3h1aU826cgkxjQkowXNlxjj
khj13vJAHMJwwpyOKeEp7+QbCIK/jl8GlzUZzmmjfd40rQ5zq5GpNU3o3GaB/dbxfFAN56CyHRDR
OYR+wcI6nbOwc8+uH/xp9VTcdA/WUFU5fDLz15n9v2NDh0yblZemBsnOJZG+uX69NQT33SGgqzu2
/rXraatulvYaC4aFQyufq/XouONj3JbfDBIWN5VswrxZrzu+0OkyO4VzFo+y7/4A2HEv49iDYxWT
fq1DmDGBKQ42dMEp1lmPFy05KrTcT9XBHZjByVCwSgOzazLrnC2B6W6UMaYH2B5Kz+UR8wkODWs1
TT5k/QQBvMwYdZDWV0j/zsljCLbQbuWDQ4DEaOdpOPgBHQs+/fAkkSZgp/6iX+zgewBB+hlOU9e/
DjlXz7xv9qvvzrdZchISFQylwPkpMCRnhL1fWtTgLx3S/d7ry+pUMUe/uCUZ/tXJ8tMY9Q7IEBLf
YlWEcQKyKG2dKiTpFBCTrWBMVaNPd7QEg6JqzICjeEkUlvRqSZNHbiU0o8iZUGZbFvee/LPfLt01
7xFjQ+ONm05FPg5+5ZrM9sQ4E9nCQeEbx6eaSeJFTAsVKezqQsaa6d/Alcsr4LDmgCX6uFBQMC6T
HNQTJhgceJT+XIO+E/sQn3fotHQpyJa/all/Hymzv5sMj4ZTsd2zCt2caQE35NVPym+916mI/7UB
ZCizZMyGi1KzpjNqK1pvvHox4OCuaRpUkIQ+dK3GO/2+/81dGt+kJf8ySyKHZGfPucsKKJLuUjft
/JjbjEB4lcDyb/72MmMWXvWbBEynxedZJI24c/zv5pHPIUJ851xyzOHLE6Kb+z20BGMGL5n5Zigk
qKFK8u0rokTRdDQOwRy0/4+gdDl4ri3W5DEwl7Ua5D4ILAcRC0nPRQislqq4LdXoHMU0vfFDzK4f
KJZSneeQDIaiF4pmuXSkdX3Ftb9KOdlD+f7yeQO0GvJTVLTpsa1JxbFoFrdma0Ey+lhFhT03Dg5L
6RZUIMxi3Dk5OCUd4aG1erJsAW9uJNvvadjY44qmtYvyxj+Wfcjlthi61yy5s3Wpmy5bqs5yAdi3
zV99DEyXLDICW3oHe6fM05eCUa7sXIKeiXP4vDPZfGmoDiKfNHsw6KdpJM64ON/qqqm/rpULnQDB
lhn7iHtvfLGKUikbrPlDwQ3z+fPUUpI8mOYsvBYeIMMY8NApc6bhyyo7nBZ+cUe0615wVgC38NS5
CvzkrajIXBYvuZYfg7XTY9GTCJcJVT3pSvinr8TeGz14ug1LZR5CdkjTODyPiWpvyexv8F3xKr3K
3IaxoT0nky9lZ5w9PosY3D7hSc2l7egP2ucXAZ+xmeHEukR5V87DR6an8ikrvo86IOVvh19ervPd
6m24MC9svhf0O9XDa+CM9oV4cRi07aUosxXOZuhhfygpfc/UfwGS3PND0BIDGTWnGMVMjlFN0z/H
Zk+X53u//ZwoDfxLV8TsuQmMdCSk4S4lcLepjUBSr3X55CcgOZOUcfoyROslBot7KhXR1iBhmUEi
typ7q70RcWCG2Odxvlwx8wKlGpqKHgg6G7qWkxHGu3zfNm1wsp1xYWshyCWtPXfluPxAmLyJ5iP0
x+qc5PpZLuNKRfYhiZbpDHjmx6Sb5UfXs1347h+vyehnEKl3d1k7IUXGlzEZuVuki9goPLCb06FB
sQCYEJvRfWBscFiZ0h4rZMWvo+CyaYgyH/licqacWHIGfk17OdbOoenBiC0FqI21xw/Th/0MjaOi
IIYSA1uRkXTC9T4HDc9TMqHPI9QAtktgthd5fl0tqjm33crBk9zalsqldrlZA5fYmdRu7hKA7jGI
52jNT6sU+SuefajUeDgPRevkt7QL6gsQgH+jU0yvgw+NOS3rczEQ6tAq/h3hsHrT6VrtNE0qkuCZ
Xxfxu9isxzpQK5AvWBO+s0y/j5+CnEnwKiPB03u8GakEVVR7M4Iu/BwvdY4acdfAr8xdca5dIky6
DZezHFFxCiNocbZdBXFU4yleSRx7ojPEkkkCCm2aMzPa6VzVo3yYVEPLS4p9Od7m+oRnouy9nd3o
4qjhz5Is7lsdK+5FxfjKoC9+EhIGnMjJ+E1VSCbT1/NNVeNjOOMddNGiaLalJDgqPdwpc6zIXqyK
Ph2mVI+z46AH+Fju+W0n1oonxf7HidpPMYmH9nvt8uRn0HPbAQoA2+izSZhT1lOJH3o79LG4AH8c
KsxJTIgel/ITqcJ0YHoZZhtf/HBwd0YRJnHGFn3J5VKfjYMH9Bq5KaB8iboWHhDhqvqIC9ceIoSn
gx1KyhEsmJbPkU7X1+IwZAxxe8LhVVKaJ5wp2KaG1aeeOPqTKvwsHZdt8vtsrHVYHf+nhWPY+0fE
Clrz9oGREeTv1Nw/H671f86leRtqeP7N2AaiQsooWm67sGmybccS7XezZv459Krm0Z9G+oRj6qrW
Jbx06IiQNBkVzH4PULrhYsHgvAFk2wN+lMweQ39I3/RYVI8xPTCIplg5Zy+ILpFqafQtLUAVMdib
krK8Nh3ir+pGhhziizXQ2qFhk/Dd3scmMfExmjKIKfM0vhVdhxmGUwrcRUZHLvKsp6Ldp2wZ1Pwn
C+W8dGHBf8ofYsr77RkhRO2VweMSY3GjzgxFhx3ysSQwvFCHdTOMFG9ZKxGehHD2SQN6Q3CR7YQT
PRQeSC+vnMI7t5Bzn2fOtZPuLx/mqz+X3BQTqgSqtMPlMXXxQzTISyyK/JAmK9BSLPuTIeqoZTef
JSW/h3bFozg7boqGkoYfVpHOCYbq4CCpwOt2OKsCTWni4OtUC/8hHSEOxr33RyNsTAQptngAw0/r
a0p5CodgWaQEreY0+a2TvzxWIW0EQ6ah8+XmOepmeUbI6E49iyk9g1N86aruFknCZCZo3luElFIb
eUWQ2cbpFTeb4SEXRfLSru54QxC/liwm14kIwTVyDOmjOliBCkFxH6riJfGja41X8lDlwwES5Is7
Rx8Tzo2P1KUZJMS+wbifXkETpTF5N88eJIE99DA4S4vCcln1cENrKAv8agjQVEP5zOiiP8blLI+S
p/+KVYG/BZ0cUtGo63ZDDlrawCIqYip6YkO0DJbhEHJRUn2Q7+eqOfhhe3RlcKlRM+/Q/Yk7jAMh
ZLUADgixsbQfYqZnPFvS5jE3b844F6+Tmk8rQinEGin3iSo1cJBgProM1PktXGUyxad+UespNgx4
g96bdp/PYjwUgGUCiOPDdsAOE6ADfpF5l76fjpNwwS9uwywmZEBRY75nlx9+SGcMZ7WwUH1D5u+r
fBx993lowuKWrJy+K1MXeJLCHbttgN7DnmDCu9r2DJ0EPjAWADOuKq9yc9V53kjQqTawYFJ+h0L6
8WNY2G/Y0iEtbtdPf6C605G8QBbnx//+SrSUBifjTczKIE006a3pRuqTFB7rkS2MgXm3r0+INLRa
LiN0u0g3RHtxOHz+i4IA3agaaFKPaaJpXPfxU4P13YTeHB+CbeWv4Xndnra8xAiRty+9pXQg/O/z
CthJ/q3hWEw3N6Gvj9K5nVS6/ZiT+bnx0/R56TYDOANLTnDBW19z9tDIn15e4smbEJVn4bwW5FUo
Y9jHm1Is4VIHRFG+hFnoclOC5+yLwX0ZuELmTPj2eVTQbC+p9GYdM1Rt8ApYjglHP2P7Wag+dIse
PKRj/lkeJ8CqA6PzVntkiosTj/Zyk36A4SQvnluk7KcxJRHZcBY8JPQF+q5+/PxgrhHtA8EX9GC6
RB2XmiQndilzs8MDuD04UmXwxsHrEHRL/Dw17tFzzbgvcmxEnzaJkCqNa1dr8dxoZ4HrXefg/mpc
zNtINed5vmpHz7ulxQO1bMcBynnFQ16OvBvtZvfDsxgW6cscrw9hghDnliUGNvbZH8jK2PgAxSmS
7qbx/gQdZ/U+8sWDQWqlGDcxj1U+8QXJ8WdQjggTjh9csBIm17gj8VUyezqK7LYWdf1cB8mHSH3v
zslXfZkj8zvBq3vQXpPuFgduQsTy/xA49K/1xoyI0i7zjMDHW15s2jHXhoCv/0K80T36KyLZqu2V
/70+dqr+vTrM3ebtw3glR7mGzCp19KUNBsw1TnwO3Cr7whiCgGuaJ6ch3WKWDd7mqAB6RaXkKpMr
QtP8UAtKiAuh5ImpoPM4wNgC2YTm5BWozsKt40Nu/H+zaP9olMZ9hOVinw5ueKMnG35VYtrN8dpf
gqx56zzlki/35z9D7aYwuBO0s6Vn7lBFimidI+Gqewy41u0j27xewrSvLldMDPhwjjH5EJJGJ4jG
+hF/3rTjysQVIxqWQ4/seo7KaX2hoHWNwQhpKaOPRS4QolNAjf+VnQrubfLHrXV4l5bFwds+Bl82
1FvG6Xuux+jU68Q5GjKmX3yX9/zzQxQKI7bjPOlWpU9pQ45O6Ho6fRoXM6TRL5KC8zPOEQt32kH+
2NbRzNLHWhgGKeUY4XcOnDXngMI3GElaLTKLAbumuoOf/+JHKGRt+pYGHM0zscdmKx8DWPSnfqjH
3ZZ+doWev4WoF/SJ+OlV2qGnAcKPj/5iydIjjRybdsI6McvLsCowpg7D9tkGaDtR85Xp2Xxc3IAY
PxGSlibZHyVkmcxGyWkO2+qkBHuMHo36GJYPjHa/hMkCHDmefIl9xq+OHdTeScflXvY4l5e55e9F
ZH7PNv+183Fo1Ixk9kygw+MoQR1g7MLSF8iXClQKkvF8DCpRHUdPqn0118tlNWjfblsRHIkNo3kz
oauxOlJhzuET6IOCnlkXxxn9/LSiNrAQxfWNRABySbzSyxyEE0ig4GXQ5Rt9e+65FwMtDH3WHOGb
grWe04VSoMmFPbr13DPNWVXwFAYVXHO3n8+i6eDxWIshbIy8wyp9fcl+hNJvzjk63pfSvHPKdKn3
M8VxyCofvxZehmG1ihaBlBYbjxJC5TnJ42AmbDo2za7BIr+T7hVfkXTpCISm6yROcE2TubitQVHu
5yVO94D8AOgHkbqNrO4P21xm36rx75QNPyYTxDvGXDN3v2K+c5KAoNEjcgzB/vPebWKR3M2yzBcA
RD/bYoRplMjw+1qvKdqlwWUVJM9eDDA5KH+qmiOlGzbiPGXeE9NO8vdrDAC7bk7dwD4Mbn5663Xw
bxXKf5MYkXASyH9V8TWJ1/5GaS60Xi9865kS5eOmLuWR9xTfyzKkZocr3KHclucyDRMyPX+jLuJt
dvY8QDHdu1xy14iTTVOEM36fUB8d6/hn+OLZnrWSOggRvkerMBCIPYmXvIcMFA3jAalHHTxhKS4d
l18MD1YMFYJlZcax4cZzdPJyLI6bN1ma8jRycvAK0zyKNDp2oUB6tzPxzwhuZTHP2XFImB7amXkG
e/h8YOLpYBX8f+yd2XLcSJZtf+X+ANIcgwOO15hHBhkcRPEFJlFMzPOMr+8FKOt2ZVnfulbv/SAY
KYoUIwA4jp+z99reeKz96XEwrOFmI19aIwl29ux9hm1Rxvod2rYFLr0L2G4YiHe/t+Ws3nQd69a4
mvYU5u2LmUog4nTdQUpnzj5P9jkb7bUvs/E1kCW2eDlNpykoaLAq7wlf12s8xfrGNPJ042qJfe9T
OizsmV4GqolzQLpJWo8edHBPPNhKguydJTgJOqqHIMisVyaF8pxhCA+jZnzgD3se1b96/TCL6iDa
LML1sanOcqLyTscm3Lrs2Jvfm9HOrvuL/dJZeXoJ2LRfuobhoT9E0wbbgH4xh67c+mGXH5eFX3dY
mhllX1po0g+Dyh9CBczIzBU4o25EcqASe+PyHhIQP1+o9YR3hOnsybctAwILLXfRC2+X+ngdcubd
5997L8WSEYdgWZhggs2NNc7poFs48JEh8H9EbHbhzoRZd/OqHgCFHtd7bayAy0HV3FoC17sv4Rws
O+EQvhc9lVfOUH5OG+NQWT0cpyYS2L15CncTDokpnpuzcevebFM7pCPkrSrDJZFENNyTQBtWVcxe
yVX6dTkg2XNgGUJKd7wZ/2Y2Q3hGdIbMZuhPJZujyXIPfUeKBPqCYF0n7kdphdo9i/2XbJz6k9bV
9UFTrAU92VXkkRiv6MiJ2bDLH4I+yTYylPbCOF4c3RScm9XA3E8sslHTZtiOmcyPmVn/lMMY362a
FBK3zcTGmZyOFcPRTtV8yHxVbroAS38KboMi3H/+/fhNb4sAOVFcC7+bpDqDK81vu2cDh+yWrN+Y
5j6Fta/BS61rBMG9FERQzZt3AenbrOBxZarUz6jJj2HTAIDXgAqifgLdkXTyNLZxezCI7fTdvTVr
0hoUYsu2ss/jfRgiSfdN7PLLR1kZEzLYC7VtC+iJqDfpp2Rt8c2jmt/FcVPSP6WunTqS8tzq4kI3
HIWm9tpA9xHV1wyEppdSlW1zbeaDyUVGAvAM+2++Rh91hjm2iAr+78G3TXGOfTJFnRBU3dJnqOKp
KH9/uHyOVKInpiF8GrUi2ViIFh5D3QdFgJmlUNn4YDcFYLRYHtK+/rDFzy7Wwx+9XRHZWuQCmzd9
DdMmp4adz7fCL5EJtQWTdObJ+RSff+/Y4q7MzmnByyoGVlNWH2Q1Fapoo3Psk501zqlr8NX7CoJ/
V7V4bl2JpX3MEWlokr0+qxYhMH0xHFQSdFffnYDclw1Bz5KUoshE2RK2yWui13A+SIFZtYwk/vK8
UCZ430b3BT2KXcIdkd0INqMzz9F8wIkDQEj1cpulkLCzuT/rUp4cx1mMGlrK3CHG+6VrNCdcCN+G
R3gQ2/nvRUTbPGC0uTIxUYisuIQR9cyiqpjbY8JuzXPn6lAsg/aV4mKTUo68435aRWn14oz0owIy
jB/HMCWn3ULM1m+QiscPReqJx74u9Mcu0jdyRMBcKzgfygJ7Y/oqelg+0uI59LU31VG1V8d0yqfA
i8erZXv7ePS5denUALno0Mlq8tSaDqMIMoScreYyn8FjSR61puP15CD9nuePACKiscwUloxPg6PL
IzcpD1m9XGlsmB7YkhM/YUuaT8mMT46J3jYDEgD6+tVnwzdGA1ZTEkkPGoIQzW/in43jX5nu7To/
rx9bLNfn0Gw/W5f7KoQhw4RCv3UT9LCw08GgTV7w0CZl8GAMzgXM5r1rgZwl9Cye+8Sne6b1hDdE
dsrTDM17PXti6wRhXyFsf2vOq6hJXKlfEWjWKhSBwVy9WpOdnlJNPRTe5F/jlP7ub+2ayHBS2a5D
JEPvFj8dhhcqLfxDgWNuHc5LgekGPytznPZAMM5O3GX3NBItsnkIOn4XHPUwKMlvM9ESkDce53Og
MONUFTEGKBLNPaC7HchHUO5jYhkNXLAKVV+VH0t9TrWPZHZB5r2fxezPoYqeNEepJz3GI770WBsv
IkIvScdVksVsH7TK2zoB0RKLuWlSQf+IuphbYiX9qmLGCdmnyYL01KcCDGvZ1jtd6+DlztsTvVMU
CxZ6A5qM8poUmn8JSFVQVBtXxyclWw2UCFRdh2VkLGmYrOwyJTAQOdk35rvTtU/9rxF7DFtulT4y
fybsbfFuSJcBTz3nc8T0Vp/94mahA5ojy1qiEsEJukjMQt2RjxiDt8Ps+AJGZz7XgN3bEe+EbXfm
pSFyI+zw2zbma4wTZa/HqbpYqlPYQ89mR+QGMxBYpiUrPJ6vgwORLOyiiz4aPU5MzdppjHfxm4xX
Caz/FjMNPbBh+lkkBhNwt4eeO8yWrlDHhGkpSlRL9i91VDP1h7ZpFGzn6aws9q5CKaD+GsscDbtN
5PX5fsDcyLex/y1pATMemjU13TO2KpTU4XCdKoImytjfRUxlzxGihHNnFT5rP2EHqag84g5sozm3
7PuwU+onHzMiQ/myfvOT1D/XNczvDiWBVTYjcYoeYgy0oz3E6qK5qoK4BW8+VAXqZhn3zM77qFOb
oJHInusi3o4WxCKZO6flYMwfxfqE6W1gyrSSefjqdDbK4tYCYh0km1H6zSEIxq+cRibgAJLBJzec
qSkAA/AwjmvmYO9hKp1HxwJGR5HnsrcOaIHm/otVk5LKtpctCoK3rb1cqnOvWaWkOE1GvQpoKhEM
MBd+PtEuibKmjVfrgAu7Qrs2kS235mTsSxkW21GHhUS4AaZY8UxTeliPDkoerhxPUyPlhHasU6LT
LD0NEOMhYHN9R38aapYbd+ynQxMC5bFGeJ8iNLd5WdTMw2syswx2fPMe3vWy1wYM3lb6k3iin3jx
jeawuC/xhk4EoJOY0k8MSbgC+Odtrn0kwsBBZ0xYAVjVYKCUuIgek3w3BV3x2EwB8ZbJeA7mohRo
i6AwXqe5FR01mb2C4WmOtCYBmSs4uEOJ0hT/5l0G1V3rmfEtWtOsauwj4of+Xpn9QTOns45JBR2i
thpQCe5+r0XBZ27J5hF7wmc9FcGZphx5n1bn7r0Ay3kS1kR+a08G89G3WDg/ePA4D+w4byQ5duus
EMcudMSd/gCUsQnHS4t3r0fUxCLRABemgLuGE75mnh/TMY2jubihqUhH/XOojF2g1cegrDWAj561
xXkUH3LLuzusazp2K2OscLaSstvtOwFcLAkb7HmznGzpuzWRmRM6n7cMzOQ7Ed4pcoSW9QKT+5bG
CAZTNKwHv895okvsiEv1v5y1OO6qTewShNtEgNTGATBX4GLiANRI46J7SYYci2cbPyJFxhqXD7An
jcw8eCx5a+666bstWexsXXvjrchhJHHtTCAIJ+XR8o2tjWIIMFTZn2h2C6BVDvpSCGD9ZHeXKdQO
Ku+mM529z9BMiOOQIyV2XHsPI+kG67ZHbiKSOjxSTO55050VisRm59epemrReA/UmD0taDbb1bQa
zDwg34XI9B7tTOzmjJK6qrrnfU7ULRrvZkBqBRHe1rPuxR5jwGWMAHGd2dBqyXhjQGbLVVNFzeM4
r8C/VUEIzT+TzESkmZPB4guIfGbg/Km3dbJtzKFad30PrQkjLyaX4juDBRJfvDTfWkYc7LIhyPYj
ht+12VrjSfTxT01LUsx1QYOIze0fW+yrymIbZKFmJzDH0i5mhfvPylpW3Z7YrcmDhVG3ObKxKtU3
rok2yo7pf6UJJtRS8XAvO1BLpHGXDjd2RZ6NYWUAw4KkuTgjd7Y2YDiCI0Zh3vXaoZ7FgVURaRQR
WXASBUMpfI+KFs5LLH3jganIe4wON0HxtqfORTw4MxcW+sLk84BAgwiAWG8f2TuTScwDvMoJqBBa
KjBSF/g/oYt62CSuph4PBDsARBtAZ2yg2lXJKeuN7I7xWW5Dpw5O5bzitqo/R6kiz242Drnk4F7H
R+VVjCC0MDq7dhSSVdqfVdFhno1LyPJgHMjoY/eYIKUgasZlpXCQK3hBTF5tWFGVkgK6FVE2I+1p
Ui8HQ8CRMB1SPmz/q+wL6+6OrnnP6viVxEfmhoC/46a7G0F/EzoPhDCLodYtpiZZx9xLmvUipQBD
WtIBW+UeYHtJq9yqDO0l9cL6ZWQuPeX9rk+tkNG5E+1MyrZLrCP5LsTo78MRHkmdiDehYP/1Tof1
jK74g+a49NZy7VmRBXdauqfC0LKNZhLmEOpf7Qx07O3+XUPsSwgLiO5qHpmwSGx9/I00ZxoBMk4X
EAiZV+kQRpGYTyTY+RLZUffUJRrGIRQfYu954kfWPfUYjm6Zbae3PpU2ETMMNnlcbKMW5W2b9tZJ
lnlEyiwjt20RExik0TIjr4VDbrt/faRLblYs/ZekaQT+es5hneioSvhMl023G1LEN5FFZDg9KXrD
keietTom77PKv2MR4bH2y2gyRKEW3xFRMpmBgQvOHo0LQuCdluM7UIqyvU0kKpbawTzZq/peaDUB
utWvsax9UOJlcY0K5OlsUFYGKU13ybhrM1hQSLiF8VDOC4yJm3H0KVhmw6KYhHFzGPGNFV2CJo7K
Td7Z+beUZ+qU4w7CiEi5b9socVPk/JflQBP4r4/okmEk4kay5j7vUhuHzNDXRuygmWZDfkQf8iqL
fAA2n/xaJjXSaH7BJ7dIT2AL1M2H0LCRDUXMz2gMPgXAeI5mX2F7nbcSU1Lb68qL831bAt2tRrao
ykl+Fnb5HmtGc7Jmdkc4p1Tm3IWH2b5/MzQWBStAjNO7BIrxuhcl2HJQlaPzlOJ3mxq4iIj//NRI
t8ncrJINhlwJdNUUBHGKoXe+uVF18Cy6xWbeWOee4IihIYSHGmiFZaR7yMfeJE+hRDO2iCkdfh2Q
IX5NfAMjRh9YTTPynruN8wj26zNgQLNNdImQaOaYQmNkBjQUD4kHxb7GJ0vdN09eU+u+aDLRI/5j
Re7cCesl0nBpGMUB0xaDqNS+tD7xlYUofkwumeLl4D0JQ11c9tu7qBHRMXWAH7m12MsYSRg+Mh6Y
tBdcC3cUw1tGNm14d9TLNOj6dyzujLDhE8Rt2e4ry//06ijY2uh/Nn5tlM8VdR1ZwG0P4CFCxaZp
NYU0s6jfL7+2oGmnGoqKpvlMGQ0UVLKmN/XPUJUQIeiu84SbPz75qoBcvtT6yzBfdEeMV6+LdVFZ
FCq+Gtud3WQW1nRqy9F2y10B8O2QdeNx8dsCoziMvethImXxrcfgbCfa0ziPh7QQrmQ1q3fthHkP
+GIyMzInZkAACHmWQLGAeDl7rSieS3hixsMMAY4hzsu4e5nSztN1GbM5c5hSz4du3KC9LE4hrgAk
Lt4TZsvuYrrJFeUeXiz0m6vS6uPdVGBXNXvQmWYb7pSe2C9TnmR7Lht8K7MZGuOSfkjRiM1b5oEC
q4pmBXUfXIvy5/IvFJOvM7rSlRC0EKuZ0z7MCSX8SkeTwdKpc3OUQTWB0aMFtlRpD8tNDWIc410s
zUM06YyXh2Tak3EqNTM+xY3h78tusACpdBqICNXfPHP468DFAgG3GZEKAn9wRAnWJHFH8h1HuYXT
4l4WN3kM8rlDRMTnPAAJG7XYMxYkiGPs+96lZfkmDMRldCT2EmUlTijLfmhnoEw/H1r17BkVfLd5
BWqQKMx7zQDtv7PV8UCdF1WISYRrMZHYhIyTpsSrVsg3fiF1YO2hHcsPOC8fOQ66FyMnn9Odx6rL
wVnc5QlqdUHkhmqSWbs1Izp61q0yCo097Tr7tBxEYCIwMcc74Doa3rNXHE7dj76t6XpoFM4rXbf6
XRZhoJstk3qdrNNRNJsKUR3SBSbg3eiRODyml9Eto5ODKf33Z3Q1d1Fh0cYA6fEquxbTf4661akB
uUMGRaNYC/MqeukcLVs/GRrtgt52f9nuhLMhbrNDZJkfDJTNb55mlOu4BoiFuPFrGYmWWfNQqno8
Nnrqb50syRBoMyqN7SdMbBiYaAHZLVOBRAOZJE11k27jbu1pRPbTW80OSXeyAaHmb+0s+h4UEN5w
pDF+9nx3p1vJw8DZu7Te0aqwp4VuqTZayaxCsmbsQzT3BCaF2NQjj0QTLaGpFNr+RktJjG6RlxpB
8tOZVdeeyJm3ssLVlreLuVbhvpcvoWBgs6wGedlweQs4lC1RgnDOgFTSiOnvy1f5ecR5zVutdlQQ
0Ky8Bi7RTVjlEO+ypGwc5nnbroBGPDL8vfaBnu6kjjHFl1P/1Jn5i0TwU0RWcY3NMtiqOkSUUDvG
LY8vvfqJtxuLpyPf8aHdxIBCMu5cIogP3JHYPUyUDYY5HLuYG0YFJhGOwy1BB3y1Y8BhhRAJ1J3K
Pi0KKoQf1Ntzqx6IhEMHh/LBhly91aRtbOT8qFJib0ksJ4PT8vXi6IfuiEWOiJrKnugPzITxXHQC
TkoirkpnslljKcjikQa84299z35PaMysaoWrGvviLHG3IxgOenKTqENOfq3ujU1Lw3PtjmQZ0R4W
iWo9jB8OgcEn1Q/1rolN46DV+t6q0/EY9ylg3KySu0jSHG6l+iiZBveNrN/GlM2Dxwz6UHgFCvAp
INK984+OQSTQQq9CghbuiphzkPYeJlUnTWerZwtmnUuhUSSht0PcwR1hbJt0aAZcP++5f5BPMXOD
v2bqn0Ja1ZmmUrtLNAagWl580ZN1N47gpotCL94Dffqgf0TuRc1TE8EJIF90lcAh1n00sr3OMUTV
E8W9BxKoHKbN4FhvtfuNjl2DmLk+VH3uIIkcnPM4H5ZPzZi6b7DoEit8XEcXggacoUh/ApOgP1WV
1W4d5HSRJgWdBt99dmmxUMXJS9vLmxOE5NcZjfuUs9NzPbZJrpuAr5008ylVBXpkE8lFOJHi5+ds
sGt2+eityF5ariLp45EZx9jZJ0j/MQKlyUGMNC/HCV7T3iG6et92FP1iMuFBzKa3MeMMZemUHQad
jJ14yCD7zq5vlHnfhpGBVonmYCXG4ey0breWFZm089pQpZPCa4L20mD3uxKphzWn0JKLd4mycQB5
65T+zpy11YtcrtGJMJni9LTo5QvHQsCI8Ce07JCZ8cib1orLIh8ffIrMwHaR+gfJbtlKIiqO1vSQ
6Hk11h3HbrKJQ4BbTLWiixiqC0YYUO7F+C7y6EUIaZ5x16xFgQAZiSPSCoh6HhGBvj4A953Nhlo9
pju3YOzdmsV+jBx923hu9eR5KcsSprqwuTN9XeMyde+QgojgwrwUPC72+qIWI2HWzncfDT4WAQ50
bedFeS4b017IdRXe/NYSd40s6pVJQPt2FAITNgKevfIYG+p0WguUXjzDe+Oc0YBaL8pt38Yk7Iy6
8fC7oqFX9h60YnbFWDgfCNn1HfVuaPF2iFm3we9cE++LEQNTIJDc1PHBSyaslVON/dlAzkEbRsFl
GqBtOSXuIVaAcxub/Q0dS0xjNfeYCDnJpXOD4abl0bGSjDwXqSjv792fAn9fxP1DoytjVaY4r5fi
25XwUZyM5Gb23Mk10MgaySv9ZHW+w9YwM54s5uFFb5LC6fQG43oNRxAjlJ10TOvghayIrHPatr12
iYyOhe+P2CUD+2WIb/aU4+sz0vpVaKIhnZ3NPyt1/apQCZ8kasWV7crqlTDDD0fw1DMLSTBFy5kz
lQ5WbOSRHdfBJSY5x0Sojwy8rja+i9jBwmi+GVwal1L25RbXr75uuzo7gFuD24q4iM4L40IXMp4v
xKVR2dqs8V6ls8/LKgSSzDhxeICHj24FnD1JXMZdQyNRnEZ3pNUQr4oACvFgtzu2acwY6/TQuYU8
p9RnyCAMG+1HQE5pWeKiTeLocTSzY+Ub5qxB1vbUCHRZsX+CPiJ2KUmhTVpinZBoX4qGmK/SyHH5
JDVsaC1+HLgZngYbDCn8SMKAZ74jBka0hEaJHSAPD1HNvKV25vUw9oI1oeGrkUkEEmP7B1MmzCYp
+ubykDv6GctGdnT1mL6ECq21jUJ7M8xrxXLg9/MvFKw0wotAo96aLiPzUXO2CWSMYtjobckD1dap
impceKqg4zgRdc6WhzC4ds4BYVjrp9gQmoKQKIzA50CG7ql3v+UMih+WQ1CL7xAUMIlyI5/NPtT2
FYjQeJT2tZtpC0bE/rcM2bUa0M1oItB9FCkPtiTLZ1mBPlaP9OMf8rQqH+q596sCSLjKlfMCx3R1
6hH80fTvHryPSar8yRKyPfKwXwGI+TA8RZSwgbrBtOPhErF/u+guGO8oyAE6mZF+M4unIbUopUHs
vtEg2uRJ/Q4ZjLY6HuA5BzNDi1LO/CPy9BCHkJQyte1q8M0vfyxaSqA0x/rCARBiHFFoLdXecjA1
MZCn1LFhRqo04wnKZShuk0quyjqlb5mlT0Of3CZZ5Redj56Wvwod79MwZvmB4RMtEDf7hf5ZAi87
+xqlbpf6x/8eXXBJnAoXBVYyRt9ARQCfo3X/ENbRfimexQzSGFwEnCa4HmWgCkRStEH16HDu9eHu
kofMvuhn5yQHLyj077Fp/vKa4s8sJli60P1rPSDEQ8Q6vifgQHAWUrNoPQmoUbJJWocqcEQlo5Uk
/LY+gfASTtV7Ws9xtY3YBxT/G6qG6KYPYu+blXlPhGneMUG5G42ClFbO4ILloxdY0+cSmT1jiJjh
ZHOnVJL/dzRKEe+bKR02QgTtoQ+xMHCBuM9YuPsnU47r4vdnxOnGFh5qM8WVLar507gwkQZz1y7f
MGWueujH4rp8MdCZ/KSi/BElpQcSEPWsmwaoxptczciwYSYbTSmYnMS4TXHzYyj0juCneXD014ee
gnLm0pFc/jLyxpT8mOK7F3vqFOVYCJwgc08wIZpV6cZir+Mg2pcppeCIWoiUH2ZkAjtaz1RtZZuE
qE9pYB7o9Vt9Hz9oaFQfmtqpDHabVBOaU0EbioSgwfuPL3tCf5dtqB+sSZWME4IkechC9lK5QEC3
/ITl7/zQHud0McB2qTLaDQ+1cq3pQDNwbg0oYUsCiAS6zMvy+XKIkuJmBlZ7iEXxc1yAdOEcz4UN
H3WaBYp/CGhFwfZbrvp+3hm386FS6h1ihY9sriG2p5TXZUciC5dtiTf9dfi9S0n05jf8+X9p7vjB
/i3N3QA3Dvb+/0FzP31V9df4N5j7/A1/wdyNP4QOrMx1EXKaPEgdwNP/gLn/gUASirtybLjtpqmA
af8Fc7fcPwxbVzqYN0OnuyxAwNf5AnPnS7qNwU3p4CddgGHufwRzn8no/wxzdyw0Qg5qBFfXDUdY
/wJzd+yq1HRMP9w5xEZPb/5BK24R9YGHJaSzv2a9CNsUPL010QpZfgIhtbPF3RT+3sGh/U/v3P8A
cpcLQPxvv4+kEDUYS0hDd4TDq/sbXN4AWzVqEQ0P356eK4H5l+KdPDlEi7vC6PEqfMqarozHvV7z
8Ek3OaZyT/SPFXjl1PGu8fQz1AiOLUBu6SRgOqN5CiN8A3H4VEr7Ae34qnLtW1LZP5HhXCa3gpJn
nEtisgPIWAjs42486N1L3RI3Q17XVGK8NdZ5hsrbAShBg1R8mVjCnDnftftpmjoDeyi4IJV0pnrI
Deu3toDK3NxGk6GwKVc6epKI4HCNmFZfT1EH83aro0GeYeADqOn3dUQyVA4HapowIk0rbKWUBzAE
eA0B34noeoNILmIVw3q6SsjGaod07cGzDVECI2FkI/TLRi1QyAnNbLJJxxbKb7uJ9GYT0LNGmrRS
NDsNXhTkpVUx/MIqXuXEC6LTpcfJjLsDjy2DW4sNPpqABmirsOY5Et5Ui7aMorAuaX7pbygo2M2C
ZiTO0ZfNGnTLCg0HYhlqjnUlsE6zaYrdX8wnERBRTOorWb4xqF3N75+f35rmI1QsejFzdv4rE3dN
gyakJbemhfkYheZGEY0qecdV/BZOgGXEzojoFqiPQqEB6njH8zdesxc/9sxSunTdMKYw/C+LUc/4
lvg5zaVmo/UhiYxAiPBAS5wWRVevirFZhT60B969yeClABJEhZfM3SdG/oZWbP293v8yOmQ58Cux
oqtkkyskCKMgIaXFNlHjOeZUEWupsAoXgA0Fg9W0azdZ22105KxhQjQNSCdau2btb5WlHQw0I/PL
nbheJuRJMaiIMEKhFBKrg0yj134lWNnrjz68uN09Lp8QAlYOGeQxg0jq5zCE+1nesDCsbHSgWfar
mwj0HMnG1jSKdExg/c3UHoz8Q3L2ZoD66MWbqX7TJjwCpCNC7Yh08jb9L53TbjfrJnquey4Tzksd
pHi9OJ20UbVQMqR310nZkBliLV/rK4JP+XfzeQgbueoI5zLb+xwHxR1pe3cuCQ8sX+t6+MMslF46
7Bza22mJakDfzZeJo3OjsBd2pL+d6LdkYYU0Mz7nw34qMeIUDNdiyXAZ0RAGMtSkK+He51eoR18B
Z7m2eJsDjK1g1EXNPkwkB4T4e2OOOUXZlqt1wT3LzGxV+8lGgoKq8fuPDcz5iFsh+qq4iFM0mj0m
V15l2H3p+V6WvwZOrKCFwIOeqFfukv62ZGqBwp5H+xlgiFnbWxPGlTvFQxPHhMWRUWUll1KqN1a0
rV1Mr4U2fOoVwYNwNptqeDVzi7Q269r4FtNvfrRh7GUIb4rcHBdwCcpx6YPi19jCmBuhF9uCG79y
vveFJKYHdj1RZp3xRUovOe0f8NTWVQEXwKTmLN90lHMFbE5i0POCPi3v6JwfrG8t7pBheHKsZ53T
lWOkDnx+qf7LaJq10//OhA9xv4acpYAeHsSkiMwif6z29BpXjCvwcFC++SnpjJvWjp8CXx1FCa+L
JaSjuEq5vDpSPTPeIcbK3Ctciw5JVSVwp/IL6PrKsQDQf0TxD1S56yIv2Yuon1nF7K+zH6aWZYgF
zyPuLatR+++G4B1gMZI7VkB++Hyjch8I010LwWCbX2l+Ouk5qx0RraY+i+RZwPBDVlzDWoQKE3mo
zl0tV/SEN0n5y2EI7Q1v5fCGnJKIJi7f9GvkBnScY8QvayGKr4WBNo7uSJBuho4VDLtUORwDtE+J
5m9zwE7M6jB4swLOOxhmlS3MP2Oc5gSttVbeytbfuXi1+mHGWQWMGwn/2KnM3NWhv6uS4RNhS48O
H9uRnUAzwHAKHuDdtbVN6/trB5X/4HBSQJiGY3owMknvgvU3/cLcve89rmBOiskbkzr3nP1ua9yR
FMwXKUKHFbtA3GQI4/ztvAbheAJ5hsLGt49Gnxwy9PIYzzeD1MExEV4aIBnizMWsYfapzVkTJRc8
pInc9UkSqo6DNRwEOVsDUhXml98LCeSlAd4D3mRlxfOl7e///fNf/Q/ViFCKFBfHJcvFoez552gZ
DEaNdPsIUXz2RbM1BK9NeEDNUxEI+Wq+nv/z/0/HNkchNeea2P9S/cAr1CPmeZCHowtD4l7cpu6N
bMAhPXcMEJf/7H/r5/9v/UzN+2/q5x/Z/7n+GL/+nqBk8D1/ldDOH1wLZA6h/6OKlkqQbPRXCe3+
IRzqZIpoimGD6ory9q8S2tGpkwXFtZKWYHkQ/11CO+IPRXk9X18mSACSd/6TEtqcS/i/1dD8eEsp
Kngdk4OtzH+5arOhbCrsUyBOeIQQKMJsP+xpklYR7Na8B5lDY6gWoD2AeSMnFPC8G6Lbxv4b4qRd
ZljXKhtI4hq8F1WnH15R7ZO23AE3uJXxpA7wpXCtqY3s2Dcb2cxNYlH1EULX4NnWrRjPE0ZhtqjV
FPwZu8mj52cfdrlPvOgJrvpDaTsvhk/Eh9acaGX8WRkkolYzgXd81m2MTFHRAk0I/vRckEKxsmB9
a82uJeuConICB9Aj10SJ8p6XnxYyAvfFN4c76RCnyWAgU4X5xWpzhIgWG2YQ3YTvoQGSGbUS5YGp
k1SGbrNb05G9a5GB6r+5wl8z90BlqV0Hsq6hQprbkH3FJtfhR6UDxmilEe6ROPKKWqAH7FQEwPlo
NCjgoOhhMUSiMnIJK8XVScCMXPvG+C113K0YbCAXanh3CiZxkvqstwa4vU59bWokTVnBb91b8c/A
/zISHTGr/2dX9d9iWc1VeHbvFSpaiR0SJ85KozlHNnqQ7mk6vWWz3sdl6G0EaIqm3qouKda4fWgO
r3IgCMFwxXixqzsmTv2gqnxvlxWF7MRb6ASlsR1xdzCzweU9qog3L8vOvadns6TodUriYu9G03sO
/gi5HA4F03iklwTeKxkDpKwY/xtC+ea0b5NSteysXwbvxKYc0g+jIucjaUGpTq9hRc2WQ89dSQ/N
/QARiUdj4EYP0sgvUKMOg+xepljbTJNA4yTccBsN35JmLDcBiF4Xk+66VBrCbAAjmCI+izG/NCS6
6MW18+1vVoeyLVH+Z1XQsZvGAp3ayqS/T9n/ptAjpf4vnBUHYAPfjNgQaz+QEYjhYTU5VrnuJK5d
c9h2ho61Y8SLkVaZsZkqsnq6ITnTbcPOT4J2wxRrk1oImWAwZODLPFhWTFAMfM7KBtgwaBs2HJug
Hz9N9C6A0sUjfmXcJ9bJmeehljEz22KZ49HSH2y369jQsdDnXHuI/Mk3bq1rZqVi14M4WuHmKvD1
MI+NET/1zGy3ni7q1aWJ2NT1pf081BgLtZSXgpIEZGeeHqdawAjRI+eQM02xfXHnyescoaYS5hlU
h1G4bxae2rybyd+UrSus0wzy4wtg+5fI4NIuI9K1Ifw/1Tb/psg+W9HdMMh/GC6zTS2oZn1xFO4j
r8Ycqb9rZvoRTVTgaVOE7DD9U+EoJGo/PJ3vj12QIzAitpNgRNGgoqeib+9+AA1P6pIRroSrZ8Kj
wERihmwcEtCnO4OlxerQ5RXmdCmIzDr1+VNnTfppmZ1YkTrQWzNnxWi9FxJeZBw2ZHqkH23j/wnM
nllec5NW8mi1/qeL7JUdFbex7NUzGjSa0imE6qyCrS3hFZBSZj1mJSUT23puPZsgCaEYV9MsD7Jp
WJMolW49HOUrrwt+lLU0d+El9LHwRp77ozMSSiITio4Ltr3v5gQg0hxWmiMem6pCyR6I11LDMs6w
nfY+SHHu43tRAgKWBTTWnojQ/yLuzHobV9Yr+ot4wZnFV0mkZlm2ZXl4ITy0ORTnmfz1WewkyEWA
BEleAlwYuH1O+9iSWPUNe68dTi9aAMdtWgORRHgyLdb4JPh0wzH2sobXKx/r59h0PsHCgFwOGUkE
ebUpnYztDkkdJiCZVVEinlaTqtrIlM5nPGhQCTd2EAjsZuxPuCEgtJc7k4CYQX8xpyXT2+T3qI38
z5h/snFRcRrPnJTLs6amH27BA6vn5CtG+ZuSTbgISuOlYxIaV0L8H6qT/1kQI3GO/O8/xzD+cwrj
f53ouBRL3/8UFflvxdP/a1ij+d+GNZ4+2z4m1+/P3+DHv+mOy1/419pEF//QTR2UDJekMKEL/ntl
oqv/cG1HJajR0SzD0NX/CGq0xD944EhjpNJ3l8rkP4IaLesffA9hOZZjmjZzP+1/VZgYyw/2T5XJ
Ms7TLUg4bPdc2+BH+U+ViYrPEaYKvAke4G2Efe1YKymp53pKyA/Gm6NqSQzsPH1TVh5m93Ey0k0k
0AUR0VJP66Dd190+mMqnNggYCVqelcsKcY1YwpB71qSNvkoaoPcNn2bAUdEqnDvb0zr4QviCOvpb
QqRZvmZldmXTod1JZnswWWrOmnybUepsTFj0vuxYMGDAg1QWWSlY305tjlNnvIKyYsUXRqgdEOcw
umOnhZ0BBVpEqMtE+tixSoyzI5VnbbRfU30mQ6lmrqRLS0MwRkyZbPKNyYTcJkqqU6NzzlxI2MRK
jYXpgwp8c2ylIfIEW6+tdl4LebQxctxf7lceF5/zEptt/ECv882mwAdH84NHr1X6F7su9+bi/Ncj
w1oP0JHUMH2MTQNWLGDcIP2Tae9jaiTrEskRIAMLPxGxF9huPsOoPNrlVwTgslOCy6Cn7P5hckXz
nuykTVO+Ok7k61w7ClxD6Qi/Mo1tzkZNaNMWDNXamMHpsP0Ol7N7YHXYaGO2qkOccQWBO0W407Jg
69ovCixPr0Ldg2mUNUVjb5MlwyXov5qQ1SdJuXbtqzEte9VDaVGzO9qnO6FCifondorr8iLXpEvZ
7vTVIuVoo+nQBaWfa+OxR88paYI1h0PXsL8wKBLYkQInOjq9ecahsBm4EFbR6Lxir9pbhkpzOe56
gxWZqe9rx3jsE7z3EQQkYQbrInO2Cp86k/EYygYyd1g2QktO+ZdEh4NQ5EysANlUE4piZ7ae5KtL
TA5FxMw4K0quQIzXociOYWxtep1vlNrKPpasbzO2Tlj8C/ONcAls/cNM0OdEXKYjuRvzT/ZSvhNZ
I6F47s1Oa/1Ycj9mC5EobnvGsTWBUKb5QgYHZEta50smMQ437TeNCAufiT75E4QPWTD9Tw3OIDy2
zXiD47UpKnCukGk2SskgqScmxbfhx1lq9xsoSPola2Nk0KyBi9FrG51RRwq+NRKPQYtiip07gSzh
DF0mwpSbqvItGkfJws78aLjJPQWaD8+eeurHKtrSRoGnwqHDwpn5aVvkR9RCWLe3fZmTvZ1vCnLL
ia9ABbzpWf52/adhfeTBpg++4mbYFlma7PvIiS+qlZ0ylbyFwcXnQZ7J9JhXbr1X87b0mq5KN0Ea
uEzaIR6N+lltqG1x3IMGwK57cdL4RTUz85aFrfncFfDKkWm7Uf+4LOzVGpNDjKVFZdf45HopWYcR
4eip/JgJ2rOLY6TI49jBM43krcOYFvXRd188RSpGJHaEE4MpKEboH3emg3AqWAMXWEltfAnZW/CX
VuR2cqn+wtdE5pli4BvxgE6e3b9YeMIsJrGoujBWlut60C8t772tGasZm7n+NmgueXAHzfHacNpm
jvrc9+MmBQhiWZ+BWvtdSlyR/M7zYi+YKJadzgi48AIcXUJkZHtzOGYoJ+zg2jdnuxy8uoi3oupW
Et0YQZjrLnsmBmuLwGjbQ9FL4YI0+uOYv9mIA+r0wyh2OuZPZ66wsN9asrjwQqR8YBL1EoTqdc4f
m0fALrhZogOofpxWxPj1GG3wVF4MS/P7mB2BpmydSN1mmnJkzb8ujAfXiNaKURNa8R6NBF8E0yNv
EzNduan4+eLQAAJv7GYESnEJgV1cC5UCn0VHTC2HF2kVhVnDUZC/5tV4K2yyCp3Rh3/k15TrOK/9
UlNoBJkPKxN5mK5JIHnqq7nAfsbGOwE9HXhBON1JEe2rkSym38bsDwp62LlpKIbL/dhGtCSYPPK3
osYpV7/G9lnAIEj4ByN55IlfIy6c4vQiROyNAvDMFN7DIb7K0d2njdex+5HflfDwtSITsrbkJ6Iv
ZZQ7s6kZMMLHLvIbiHuITyn5Eb6ZpMLAVwVYj2wSwpEkl6xc9jLZ6yDi53ZKVraegmAM37Puk3Sw
VbRg4W3ydwWadWzaLIFPoftWhcW2j3sfOZinah9h9IsKkry436ZNvitWNtNIHlL8iMnyVucch9St
vas/IsQCKFzgKkTyxHVGn7TiPGmGbCUdc9VxmpjZLzEb3AAWfCiiABk2X/SmOUdJtxEo0qumeExA
kyMLDCcyrpyt1U5AQ3X3N7HS979/BkFIxdntd1DFbIIATYYHcbxKVPAL6oQOsQp01GmmSNaVwVxT
QvSBSMErFd372Tjget9NNfy8WgoQWu1aDeWzlQZbJZOXYQBmZn8E2jt+4TEjAyH/alvgwtzB81wT
YlGg/f5q4nsODHYemESQMt8xc+PsQCSCgCpVEFa1YKKcdZE893m3cSU5lPpTZg+bLL3byRtPkGez
1ZHtfFZLPx7xR0X7cCAsTSu+ZFTSr7d+5hJCSmPUx/egzU5E3HggRtgv4J8Swam33p2lWWUz0cUg
kdjdCILoXB6gHLtOw4c+YkJB95TBAdZSuZuc7FCPBmEvOJdDLlK5mw0MLW3pZ3b7oE7mxplGT9jH
RvlZpDURG5TW+pNz5BWktIjG8EeGxkY9vcFKW9WsEc28WLs809rgC5rMMAPmGNYbugtYw/m2S4ot
JoYdXg2/KCQlm4U3HIyC3p+ZxcccpfIroCur+ncLSWc+O9W6GJtd2CPUG7VThUChwBkczothqT8l
BYa0zP1FiL4Lguckx7GC/NLO9KczNkeyOE2bla/7GU3DDf3y10BAAQFtFfaMaQ0XyiVC0sVftLjb
8udU8EHNCtaJcw4UPMugv+9bCknwndEaTDHHQN9djSjuaZk4ooH5rh2cGhBdw4NT0d7lP3My/oDi
Dn2rt16q0LwGLvNqPgFCnXbQmg3YfNYh7cdTl9sJytz+KYzntdZso4npcBieIJHGXlqKN6VkmyqE
vasZyxFtRJynwocifu4EzI4wmn7SvsFF3i3VnGDP5b6QYfhA9biDzPDkqNHJTN3nZQPSjzgx3MGX
WMWAUFRzf6nUY2vov6Ehftq8h62LkrCeDiB8fwjxIRxWrsuq4fyoOA66I3xgWDPiDXUJJQ47ukM7
X6zS9uyoYNYRFOx+v60EbVye+s6kM/eqXm350/XGzqjsdQsVWG/YAJOFaPZ8g270OnJpCzhxOENp
xNc99t6OqJEIm/X0hTljNUWkApbbIMe0z3qq7Ee/Y7XPUBTLX8ZVzkxMA02uqepGZNZ74P4WbnEq
4XwPMvZa9WKhMcyw5CcRnw0sPWFeH5X5HqOjG/ij2ebIAnrEIc1TwGgCLKfLfgV023kgwCDjFxDw
4fVyWyViUxXPumvsCmW8O4sqiikO4vZJFSunINNkSM6RgcL0XkUk3bE2TsEjDaSHTsNurkC0qB9V
YnumW/KxuelMwcYq3QfaBKF12qW8jZlgQdL33MTpzebcQDy/iq3PIjefI7yjJqcrSLoNtTfbKqSy
MzndzjPm0MWZI9mSwjB19RxAo7mGjuRhZ0SvWtxiMznwF1mv2Y82j/8qAO5JbC47N3NNCummMsu3
wVI2QfjNY3og9w6JdILJFKwCZXxktI8u8qcsMAGqkrBZZeWDTqrEOtHlHzkYm0SMT4tGIBy4TOKs
ZIxAFWNNbPiSJVtR6W2KTEc+dvHU+7EtY4YcHJcJ+WkHHDlvfWm+CycCxaIBN52M5wTnUxBYIMCW
3WCVvohlygojZP4m/xzJ8UMI7bHslyAq3TfbGLe/sopaHP/B3WAnV1BbF9GPPc4sBbulyHFHwHHw
vJfXjqNzPRmPlkmwL1mWkfKTy5fWYfXHtGeuEswV0Z4pjsmHV3J7oYOJVmr42baIYAOTO0lDE7bT
qyc5HlrGvgtvICgdtuFgAMxTglhAz49uIS52dUWntlemiaKrXMdz8TSg0yRNbC1bShe5H0lhlmqH
Vq/0ipwnhTEwkRwYjzBCE60RzAh+8diQsNaNwUuFfHB2cegmADpocXWwdZCNmbOx0e5VEnuYTJ9F
+8BlycXCPRTEO2AVwOpeW3spfjEZt5+SaVID3J4chafQ0k5W+Rsyyw2CQ0+1QYbGuuWw6PPf9HPm
2Yz5BefkNgZEi1nRNkqyVQlVqc7FpSkD+CgbYkw3nObATtudxso7A53UhIBcbYVEQzQSoHwHA/Lr
PbbjnXReNZqlNPjKXNQjyI+1wnpRVT6q5KnpxW+SSp+oswtLV7wrT5r4JD0NkSQJ1MZ3nSNQdz9z
7TgFpE6iU6Du92eiQm5CtYhShh6W7NVY0m9eu/4OBYZX/wRfDF3JQrl/69npzySyd4lczS2vKtvJ
zsTUD2cusyFUkNLX3nrKZjUBlspR0SjPTODWw0AfXOq+hp+Q6DRWksz70teZULMhFhuNcLZwfMfJ
THv6MPH+JA4ubNXZmoHrI41dIwynW2KhGpGapWbbWpwz1f3qZ0qX1NlM+exB7kkor/TpXEI8sbWb
NTVr0zh3+Rf4TO7zH8PC9ZkTxNvsYnKGnTjeT/ngz07qWRhPaoRGojVWsniKh+4IRAEX/GG23JXQ
281E8AoPxtqePx1KeNYHRCRkW5sCy8kzsqRHKsly3bZ0PU1zIq5iJTh2ppPInyys6ZK1tg3gx3Sv
de0ARjEumkVRraQXN3LfOzWDSSi5kgmtpeyA9IN8Rb/oE/FZvIdd0e1RzPpGetfN3zqdzxOub0PW
20VeHZsFxVZ86rshWA9d0XqEm+91t35ImCL6dRVsjF75spL4kaStLXsYUjaUJYrMZKOtoByNM/EM
KXqjRwoBFf2rszh3K17B1OHIYN68HsrhETc64aCJq2+GVnmYAKGpavWdOS8x66ldK1yv0LJHGQZH
oeAqa9WXIJ02JOUQH1Z4Y5cdAuMXd8iKwtRvnO4xcQElUHC6ifCJNNsq9bQbsNZB438YbYB6RN2K
Fg8M+3rRbEN0CdbgcrUouwqbPWMDjInzqh5gDkjq7yl/ZF62mr7BOczMXQy6qwamD/oGxeR0LrRv
YXXcUriLiCbpc4xCvEIrd3wfOFv1UGwKegQXxCZhKvP8baTCm63sYGJ9CYzPkc+GyutW5seWtj4M
xk1J1ENtGBfsDq+cCat62rMi+oNFYzuQGmARSFslvQ9NcDP33bpssmNEBN24sF0BgbSIalYE2ZOO
dwmmN1xgAN1ma5Pnb8g96XnKVQkevzeJ8oR+HRrTbc7EPjKAXAXpRli3VCzJsTrognfX/IMheFLJ
5ZnkrrGsxwYO+KgmvtU1mxwAYdhzARXoQKqrwzQIIzJODSInle4TQi3cGcbx/dR6+MRU56EjtIoN
HOz7eIAn1aPEeEJYWB2U1tpJjDyrVs38YWDAX4JeWOMng335mxdOuEnbyibA0sYoo3WHydTU45ml
RfIL5BFay/5mVy+J86NOlVcMlJ01KsCVYqO8KGhcI33O9hGbNDsE0lcY8hSJ6o9h/kFujodEnhxa
7bEd/cIg3ScM6B7o+21EJeRGXAm1WYMZ4782fMSFcrcSwc0QcrIbSNqp7FSDjn/bDXuE6oeR7Zys
St8e9mV/ocJgkUiCVzZtlY74BGT6sd3/RpCaVTI8Ov1Q1OomNKjBGIYO2TWuzOfKkLx4zzNKZM3+
SUi6qa2d5eK3EoBeTMsT/buNBQ9EDbcuXpz4yV4gSSaXPKKeMET8ONnFpYOkbNNGWbZ6C3Ti5kJK
2tQVH1OFVig4qD2BYw6BU8n8Q7u+Iphmow7ujYTkqlHRJm7sjvS8V1KoEC392nlzygIsMpFPi/33
plSr5FVB0x6bNJxoqKzc4AamgrC+9LhLUP/5RLkC8aNidKgSVUABRC52JiRyIvmckgka6XgGfNe+
u4z1MpClRXPmt4DuuafM1wjGw4m5px1aFc2TnrKM072eb8Sn4dqWkplaNH66snoJFSzChH1xSSnO
S40K00iaz1oOfypEREZNZzanaybYRg52lp0Y8m5ly3iQiOJwzU7JVzUTRPCu4lkJGkYZSoZNHLKS
NR0R5OGIMDeMYVFH1q956Z5NsmH466CP5X2gZVR1qH7uznZPU7LALRhRt+cxszCl6BS08K7rArBS
/GgGz5kFQZMaOGpfpeci1cSW7KANy9JzPdyx4JnNT1U3l76G2sDdSU+bmZTLDrDV0XzOhrNOs2VE
wVGPqx6MaAV4Q+/XU4Bhxy0jMHV9tBNLuqna0QxaVwAdR5aoxIItWFzrC2HeUQHUQGr4jW3pT8nE
R9GL55y1sBmHXgOe+bsbEDEyPXNBVOLCWlF96fkeF4nX96S7ZA2MGXfT6RO8aUGRV1Nus3XXKWBt
g162ZA32aMp7oxasr6KNXt2LyNmx+7qNxcCz8Z1ZHwCFSJZ85+U4tjh48rtlvkjCKorEZPDwmRWV
N8HS7vBo6BHOU5ibegQSDiXo4I57uuRg6J5xoG7SYklNE+tUVvYq1cH2zu5FBA4n50diwxVSV6L+
Thh6JHPKEd5uHa36Y+ETMNPDBDp6QPNlk33eEINkaTEQfH5m96mpOy9Whhej3ypoVNU03LQUJ2gM
y9D2UofOCh79lHyE8j7Tc0TWh4sWqhfaY6D02HX+5CwUknT2U7LZupCNiIie3VL9iYd4b7ddve/c
evRyDXqERCpABssKNse20cAud/IOlfMwlfqZGv3a6AtpOXQG/EY89kaJPTrn7h30WfHTVKkXH429
wget+bkkzGsi6aHXjHOC/xxq+S2a2ULQiPP0ZeZDTVhpp+Tnom86hnmQWjslLPeJ7b5qhAJd4oST
Ic7fMie+t908cL7kV1MSgxdHDDKmTyKbMB7kBy7NCaM8B7xI4len1UzEmWR7IJ3aZ6ljcJuNWwOT
EdLLFlsg/wFR/S0niabhmOJCvSrEIxAU4MfTfoiaQ1oXJIbF2zxGcc1ARK0LDxoIKUhhv2VvtYVA
cDCJ0srUkDAESF65tmkcgwbUeWXa2tSzzW578McuIADtKp2E/GllD3ADc2qeMq6o59cyI7g8UqLj
3y9MUwNSvdQT2+FH1CRUC/rJqmu5C4mjgdK4VShGQyf1tWA+6wEmjD5CafM9cOOzpkETU5fbLkos
tKrgY+3yhh0rrlmtV+QgIl2EpYh8ZGxW9CFr8ph+k54nn6T6LH+rY+VbEjJXhtQ+THB1RqKhwgoD
7Qi3dzK+jMD0xRJHoveUgBPazrAsN7nL0Kltdp2wfNUj5XkFE9aqOipSLlZCLEjDqTuuObw8kc0R
VLIYD4YTL/xpkpUXx29QsLFlWmtiL4lI1724y72K4bPOp6VSOxg946rv5Qar4ZhG6sZScPjoKY7C
eOKBYMRzJroFBhZIhpVebcySZtmQQGmmMTpadr7oa/tHrVJ+AgXVYdlxfylREJwgjnoY8NxTYKop
hMvhoSXYbhdoLTpNec4mTbtNy1M82vmOcT8yResMObS+AedhlCSZCms9izcgA5YCyGroFWbUo8uI
yw54MsDS7JTMeErCpvD1zN6BBEE+4fADkNsX+ZjwrAC2iCTDxaq56icb2B8uQ+l8IwAjnYEN00Xu
2yowDyLI4UKjfiD9c0QjX1XBA8mh72NTE+6IG9IgEaEbgMH9/aIWPO5KRdOnpu2TGqvukdDSF1O+
wNlOn1Wiu4q5BD5kPWLpSbb4r4StndG89LtI9L8t0qFVi4cu0xDaNp1jnUWFW34gXr1VeH8ql4kR
sUFclG5fH0ga1/02ZlUxsdjoK3kY4B94jSBCT52DgyzKfu04GTl4rTHBm+g2WJY57XUMqXnALUAs
2bg2TV5Cyad9dMoXK3KqPRlOJ2mEwUk3dJ5ehyzPsbK2/Gj3rl3SIBMLyYcwsChrJ8jN0IOznMc6
pavt7JUlKMAHexZeKOsKSgw6hSGeWLBU4P/mnjyHIuv2qTOmvmv8imLUCeVG0hpgjYTZW3wu8vQk
y8tNP8OqFVhtrawVhwAG0x5s4rfr8oGEfYWjg+QGxjcgYURpvmUusDoMx9EGUOiqRbTl0Z7NDDHP
cHu5PKk2i76br3OhFPuI4XkgRsdzBvWeFgbMPISD2NRZTecmn+s+0jF0RrxzuotfkK2eM6Tl3l6e
UsQ+ton1L0F6mxpOwcTZdbfQW84KURdJPs/Hq7EgL1Enb3E/6uc4jL/s0TX8oDJ+ev2Tt8K9SzEu
S+m/iuH8ZIY/aai4z6S/DS3khA7/WB6kb72hnx2LG0CWdyIeTQjwyTtUTbTInd1sdJMfiOSAlpeT
H7SKjWtcc86aiSl3UrC57BbqmDyjSrMzhhhu4tzjDIaC0h57hz0X4sd+6zbpvSv4e4GqDOuG5FKv
kfVxTIoZJYpGBl/0UzTZM5U+cVQhNVjoBNfQjT7JuFDohpAHC4XBXMWnsDKDiUY6ekhzFmdupF+x
9RIWPiIOgDz40htdT5qrdWbTElxbV+fcT7p0ZyxhGhHAewaFyJfh/yNQbDDzu9VnjNnyo8FsVIIF
8iqYurtWV94Mh+jFwqKktJFIjUn3ClzG17ue0r2JeOpm+1kK65pGJWyCfPYxyJPJBtl05YQs32sM
AmDKUAFancMcTHVt9j7Tb6DNvsknf5+W80YFR7KLOuPXZEVOJTpcQ0Mp/LIpOTuLlnaGccTfL4DZ
VF7wihmueR200Ty2y6yzi/NvJWx+x9UQGc9EW0QYYoIDrHbK0j29Q7QzopHWPTh03NtMJ0gJtnvY
xLMz4l8ujMdBYVYVYBThu7fn3t6QNyI8gTt73WT5FTB4s44TpzgRdZNpgbPmOKSN7aZ1pmBoSApA
S4qsG6/FxR3YOZaIofZSfh85El9kZMqhIGdyR9DTn2YeQaFUefUksBwDzFMOsxryWcNf5Ks2eV2R
bO9GHWAAz+WhVlOeM8I3FXatUjg0ZRZyVhwj44BTd14cSTmaNixPWbgVZPWt+g70fx5v+K2SbaHM
L4XVPxgF6bVmSXJupqjHvga7JnOfsy30hnGC1dRmh76rdkldvAcqIT6BCL/YLFFzoHPUswx8u+n4
6EQ+wUYHxIBV1wAKiad2EQs1EJ5AzAvKJRpp3WCGnkpU4zY7KgORDqEq0vW5Q9pt0BCcnGE1SLKO
F5r4cq9usP3IlPBvI4zfFOjJmVRqaEDidWTUtJK6KHYdN1kWdMGDhkpFZwyBut55DofmKTQzRnPl
sA8zjESOkdM/SCQZg2370IMIfs7Ix0nrhG5xlEtimKrtCJbmdY4vgsA2NQJCFMeN5dm1WJ5dQ7vZ
RuDVwaDvTaIOfMV0nhUl/wOnt3sqHHzGziR5SYi75HVxXD8juOFZjwPtibBIBKEt64FB7+wdrrat
m1vWsazcPa+gsp0C8qS4Zy6RaF6URLS7vCa1mYbC2OHXz3Yjpy1yncw6OLNNxEMeYYjKHfdx4Y5X
FjN0Rg7arUYVRR8oHypdNT0F6t8bsdhJEYzvutsAn15Mdn1ZfAd9EL7PSfahFD9ODz1mmqsJkOzC
Uex4B2Vs3du+dm7GxJmNwg9hzfJ/ywn6XzpB+lLM+JlMA04YQL5eEzeAuTRLYSTGeg721RtPU72t
p1L4iWrnt7gKthTFrNC0pjzYUvKrL4khmlpV1xKo0hqigUWgr1bBgms3scM9W+hmfI4WMKCVAfMJ
lGhY2xMSvzxnoOEqkUYGFF+c5UtsZ8peRBdrQbWqdc6MWOsZCwaR4WuZ+pVByUFvnLNzaVgBTKK7
mDMEFWkGBy6V+Ook+m5k7nwIM04CmCHkD1eadUyisD+i0JHUH05+nkVYEWnHFyj7/dpI1HgXJNy2
XTIpF7uJ29sQBX5kutNtMJHXWPanQezNLTBNFttktXtxaRSkAtWwZjXJeN4utAOKBLJAJkKQBque
j2Dtrr2mOBeLtQkMzCDV9UNZMxaYalrHGEHyoxbBe23zH8Wt6rOUyYHsnOLZ0SUZ9EpyAhsaIZnB
kdyRXmbS3W2NSr7PjNeCSc+u2UL5plDLr3M5/kJIKDdhqnNPx3l+n8Oi2MiQQHWHNcE+jAiTBKBq
9DOTPic0Pb0c61teme9kK9O45Va+b7lG7padRGTpttrexuWuqlnxROgPOMeW6ZCw8ycC2PInlrLr
lIDFdW2q9S6xRucmuJd8o7N6L3egsFNHp/sitgkP0kVIGDEKaoPoKwKOsYwzhfWLsmw8AwLJoTLS
33nJI0q6HVEw+QPAtnmTwVmOx2ny8S9UB8o10kQG3R8bbh+wcazaij66QCSNLnZvfJDCOXnEI9Df
KMEDfHflQVu+yBFkldTMl4TWYE1+wXhtoiX1htxo6sLy1TSgev79c+GAlCh7a/bzqVO8spHOqibt
D/kBNE38oK6gxbeyM6q1I+/F+AiteXy0RAj9RDHvc5O40Lu4RGTptmdyT7pzqeloorIMfbHdrENX
mXZgA5mGLBwylfROVgBd5ukCoe466YwUpPRk++BZjItrTwYz4kD37Vxlb99O+r1Gnc58jGCwMnGu
xqT8cViYcmth+7dGlzSqmuxqoy8+JkbQVVfTGybTKRrd9qRVOf0AU0+WbFlB9OOcerbadBct5h/0
afjKhqHxB31S3lu62WRuLqVJKTsMDSq2Gj9ijD6ArMPOKx0lO4xNEt662kJENFms9+b0rBI/vEJ5
wFBtshI4mKhyRKPvtZIy2+7KAPGd8daOWGELwZwrzKRNhZQPp9xip1EaYRZtEEA6az4y86Uyul1n
EpW06NYfmjLW1+je4oclMkKWDmTzOZs/o7nwOLiD1xmIyhb1mLnm+f2Cv0+ZNhQPMoBU5wAesrmB
donh1qx0Lef6l27ogohahYnCgC+x2Fuj1FtsGNaznpJbojVgWsz5aOE4v+WJuUP+jepNPVtNS1WG
QIy08J7et0spJgpzYqA3hjTdCN3RovXSjxKb6BS9ra5TP1R7JYCVXxJFuuEcKw4QI8u3emnK3AWc
g5ByzuLp6kimGHzLYTuKyThnMVh1KIuHWK21bW3UH1FgGGeFDZ0nHTyRuptkL0SS1o+U5LcwVspj
i27NL4MKwmRep9sRDdkq6BhbT0HwEA+UpCkzk5E8c882kmxHpPKzBA4YijrZWp1YgEnSfIsBzyU5
M/jJqoFKE0W8UfWgZiHa/zhV6ryF7nBuAvtB2CO2SoApKANiuWvHCUuctGI/rRIaR8/W5+ksehNn
gdr7USv+1Kn5lFmo46t50Zvb/YbsATako3UdYEZmJa2rHTqlN/SB2BhKBkeTvKlVi4Ji1XIv+pgT
3sClxC/8RSzX6kMZx+aDqTmvelB8EnL7HnfTnRcI6TnpTozjjdMkEIaEBauxIh0uZGG5L3aGf9Ud
zI+JQE6uHC7NMWdaHmad+2hD+JsNxdl0RYk9sin5/bVyr4v5RD0S+b2AXGP1/btedPOhDgg9qVPr
Fjk9yLds0FiV2eeEn1FJZjIpo9za4n1k8aqdBEzCzVipaMkaMuBcyfAi4zQAG002zkD7UebmvG5r
FV2brmZHywLJQdgSt1kU0SvAT/cbgyAX6NfttqSeJS96Dayd/Qp4d3r3el1KaPKjLIetrtr7KRsu
jegH/ljIvQxeXbe1MKB+IqW9Nw44t7ITp0mF5u522M4jbs4ajFilqQYFKmluSXNIJBqdbhwjonOe
i7DI8LgjPHBa54wECUToXLT7UgDSKjsA5KOBbYIhIrasFVo8bOGLIwMSjCfbk8g4K0Tw6tCerlVH
Gv60ZIA17OO9FBbYKush4suS5rEXZL+HBamYesDM16oq6KbE1pQQE9Q82AskZmdEw0/QuTWmmTTr
HdB4L4kcAleFuUhBiA4mFAslYXSr66A4j8gF2B9llqerA4oy8FdoXtBwlo4hV1bKx3nS4geyYpKH
TpA3zxtgMhpejR1B5YOCNbhw53wfs68kA949WeZ0KWchvHF2juwpfIsf+BRrn1Nh5BdZKp+daoOx
m5wQ/5dTY+CehJ9G8deYtuoha6d9ClP4L6i/zU/OQG4woQRMLtSw3BZqnkF77w8GZOAxI18baMpG
q/bFCEjVRgUqxo9ikc3ISvujJ7qF7ogZZpKggWzjVudffFBJ1zsqAVsEYaQZLt++ODkV3vI0aRNP
SceaBOL6pPbuQ1aof1oV334wLdZ0BpYkWF2w3+joQLkYkcdZmxrzPBNsc2szyFm1Zse0KBIvieAc
DGzkVj0jEdm2Oevf0fBErPGiaZPyzOhphTsHvE9upmgEikVzIJsj87MWHTDT3AHPFZ89ym8mI6bz
L+ydx47sWnql30VjscBNz4EmQRM+Il2kmxBpzqE3m558en1xhdZAg270XIVCAYLOPTczgtz7N2t9
K2WztmKiL6sh23UV9Sg9+6XrVsm2x/IjlaCRlTZ6p8y6FUqru7Xz8lcOw3xyE2M+Kff/cTWCLxoi
UGS80opQ3odNtgB5N/QcrwqRQ0V6BwfrL1AYT5TL7dZY6GemsuH6HKR2WYVGtGf+bpD5nBoREEM1
f2JnAC93XJZrO/XMCbLO2NadS8CoDtsNAOyYVdo5Fs0xiqNuB4Qu5sGDFNYYy1+jUOzH1ZTOo1ID
6xUToVmjMl8GXM77ySZWiR2XEZAuD+5zsKDST2JvN6o3M9w86C8xTOSTCTy0NoYPbWTwVDkC/+Ef
DvIqBLiJksecvzKCjb2s0X9N65aQMg0sY1ivq7PP+vdkGiy2FQ7REx0FSUtQZLHACbHGNEce6cLE
HipkibTHM+mKPrxSJuJc4cQLXDjON0h/5z1kjDC3qE/W6Mcparhzd7a4ELi4SqF6qiY7xvr024Q5
v+rGG0C1jaaNbNIGK9R67AYGI7zUQj4+EKxI6p235jM9a4sgSmHM0ZpQhqtJyfZQECALZncVfht1
SDlwXtXoDVMAbhHAq+Nk4MyWoEcDoyLssF5ocEQhGex25I/9wzVr2+zC2UU8acm6O1JOLllHB1Fa
z1o1O9u+wTqvFoSaTgneDL0pT7Lsnll/RiRMwAYxY9o/kgwgt0UvjYVrCT+IhT8d8C91pJIkwAhS
M3vof8DDM0/XzgVyF4a2UBvteaso67yXVv3qMFLaThoKTV3q7KPQZWj9/ZKmcK/ASQEaSHm3CnM+
VVp5G2ETalnaX41pPOpzfObs/9Q6IC3qmu7J2rbmIjtBkrvvPBjm5vcdd14rghfG41MNs9hJQ6P6
5ZhVAhnfcxZHC2JC7p5qhgoQrnscWOIeV6ivjJN8PAMt8u0RQSKKaLQ42RGxdrlbmC91rUB9oOYj
zkILo1n12yLvAwHj6yVSFiPlehcjGK9+2A6NBTK5iJ+KqeXyEiXz/64joYxKMaLVAbpRs8Enxw/c
27wm8197/KgGQWeclf3Zjf/ENU55bHNUegkZxauWh1OBCSFlAOK51J/3JnPhK0PXb7NCWFxT+p3z
mJQFUPAqubVDRG8L3tu7/2MckWpXdzgzIRQWOnxDrTR9Cxg8vQnKnCxsJgvv66rPfh91v1NMimuj
ka5kE10CSBFeXFfuCUTcOn2KUkmsrS9SJfOrvhbBZLNrTNg7kTy6Qpbo5LmlpjpmJvqHHhQ8XgbP
yF5kKiuPDB7MnvTOPmZFxD5E6KJUyexw6sYXIfkBY5tUS3NtPgHzoL2sCTxRXTzD7Mz8qWlzPC1D
7Wdr/GfE6VAwEDkYqgg0y0CM4DbtuWufJ4cHnqF2EpaDeVUtqwgmFW2QRT/oJRb6C6e/RRGqVIqv
cQPHeZvLe5zqxLXh/I66DaTFSFJOu58mV7ogkwgv2HTQe6cusTRrPIG5SO+i0jdZDs4/h4BTEeJj
MbdsB4bFCTn1TlKH6qGe0NSk6/KS1sSzUpsw1NRbSOLEMJU5uviOYCPJUUxiBMO+Ui6BLta3aLT4
jpkS0L99EKnaAKv801lxewK/jvC5cIiWgc6tpeN3LyxQe22m7iAmEwvhD1Y9eUnPuNe5s+lNGvCY
3ZM9jfVhmEaWpV1NSZion6pW9oFT66BiokfZSwgqWjwwiODrdsdIYa83lJfI6U9Tknc7xyTXTeuw
FTUKwJth5c1f6hcAdCAnaG4O8diJi41YzzB/0CG8pm7RftR6ejZK2/xjR8re1Z/djJgoUuztFwZ3
35NWG2SogcQGvGcrsbEr4vKg5eSfkq+QPyeSVApcAL5NmsZ27sCLMxWLcelU30WuvQxzujz2JjVQ
dXPafHmxIrYOLrtbr83MJzsF6lcBNGKcUn8bVeXZ2cOciXVnxnz73X2D7vQENUe0gt5qmCyGeS/5
ShjbuSVmCN1SAMLNlthpbfGaQx05CjzWW8O1E09rV5SXgo/kf7kP/5gh/1/cB+P/yk1DWjt+5f/T
Wvnf5DRN+5dpmZbrWJpumXglQTv8F/VBWP9yDNvmMLB1yGrACP4b+gAczVJ1Ybic96qlAWr4P9Q0
+1+25gAyM0xNp4K3nf8vZyV92P9wVmqGpat3hoRpOo7QNI3//8/XU1rF3X/8m/j3Zo3tdWzZxWkU
/JsWWtoe5/Z2zjLr0gj1JaszdzvkGuGLTevZ+KgpEdi+j7bH7Ne9kNnLut8ZU2+t83JnFcYLFC/r
NA3je7vINKgtzM/pDP2B9f66kRiaLp1Outu89MdKYYitVqkGEcyqrxp/Pzs47EpraaoHZ9W3at+n
LwKR86aUrhYURpF4zZw6e12SbZM0EO9DW1JPSRieBdR0607GNRVyh4bemrxK6gSZLnQW06zwz1v4
6HptUXfUc8+2ellLCfHAAH7UjOgZIRE5JAiVi/unL+muc0k334ungm6R82xpUcByv604GNSYF696
NIrsNe5S/pICIavWAweWMSTFksTgWUBR1sSyGfnT7HVJ8O4NZpg9wjyygItz2shTHHNZTjFhluUy
s39SxLMJVXhBFhxnwy8dGQL9+mfQCWjPm3PkJruqzsKprM8aq9wB0m6RsKhz65s9lpIC03mNs/rW
dPbetYcfvUehsiQCUUZv4j2a6XHzcFSXB22J0WkT9bnJyAdM06eWRDu+IbfcxPJn7p2ncqJWFpdW
Ym5LMdl7Kvct8vMRkIB2zxMIccix48+fHGO4asZyGwgbmppXyA4AP4voOjr1S4uUZI7tD8ZsOT0k
jhHCTwLgrLDai1rjFlQ+wT5au7FsnpknHFLdZo2VJpW3NsYfViLWWSrKQYzJc54U6GIW9KTuvJb4
XxVIrszi2O0uBrP4HmeUBqUKlSa0udyLysratpLuxuV7hXmgAiRCc4IDXvGTAbMhtUmJWzL2pTK8
mOvSvxpt/7Gip7PN9jGNxXMRI2VfFYNAp8Kzxx7lr8bccmGahkKrvNe67MHW8phXM0i42K38fpyF
vxhQT1sRI5tGh+Mzfb0VkmIpM/uUYMLphwKzO8SS8VSREHgUYxNRhua9ZkaxTA4jyh7QJ4w8OEeY
sdKk5KPiF5GUuAuWwwj11uK4KYZLIiHLDtyTFAgfgR/j2ZchWD3cH4WKLzHSiZOH7EaI7KeT4QON
FCAcg0rIZNW7IWbNcUO6ylME4EO0kRPGM2kwdZ7f6MObbVq290lufGU1xc8fM7VjzcQSuGxgAat7
i5yQA8vgP4ltPWY69VnSJb9OjXd3ytprRRICDkY66pVGNGspHXQGXV0zIx+c+F5l6s/g4XggEqMY
zzqRw+TgMMjhj9y3YxsQwqTrWTG0BIJENkbffMhMy2DPyF2RisaD1xF2mIQ8pVAtnh3q1WS+UZD+
jgiccFciized5W6PmB74g3wnefTl2HWyySN2NItm/Vk6jLeT9lUhzPR5FTROmuKqamj2dEVPwlqz
KQRabctRnrN7e2vBHvtmi0m7fJ9nhjfDwNCFWRTHqdLtRL7Mu9jOcn6P74Gq1Kegng6uZn+JqZsJ
VJxyEG3JdtVs3e9tfp8hS56We9BzqnDhU7rOW9Ggm8l1BkiVxigEfF/DcslgytIn+UnXqgexwoUY
FRaUK03sovfO1rILwIBJS9Z6j30rB2fjRvnZti1mQxK6VntGbUypyyFqLMtBSxMTziKRDDEWQ/S7
Msa1Z6V1TAfBI0vooNxaJFxOHY9SapRkYDpJTo+SMzsei6C9C/b4Pi+sk1EILS6ZiyCiZ3aiSEPI
qFY4QjIHnwBq/UqZGJBHDGemT3ViniGhuzQ981jGUY+lSLV9GfEVRYkBgk13nnJUXlfZ4ZZpHHc8
LKzl/EgfpNerlLNV3hxG/mUyblNvEggNCxSqavqRyW7csPRbV7DOcbGbutzdNWb+o6/GqYQT5qdg
Qnxyf16SjoZdrxnsqmU1PkSPbky7Rw/LYlnFzZ750sbU6bRvXXsH5QkyCQrFJ9GbEBTiNxGR0H8V
ywXozkPhVFEYD0jWbDxUyCrzKMQCJVZj4wpGb4SM8VX54A6oid1NYarSQ9p1IekRsX6iXZcuO2lz
RDfGWrI1xtK36rW93COAMm5VQuOwiY+KPEj+QzZFva9tiHQ5IGUsrmdgLr9KikYcQ0SUJy2+SgbP
MbGSHDLJ1bljXlYWIci7tK0d2XtTJUjbnMVvvZDgok4ECAhCZLxqtRg+2wkHP8CfsBuyrVTTa5pF
7CPuDjRnxBbDGMcrBxVIQnwPOMyx5LTO/J3w+7eMDf05hiKVEambloCUJjP96ZmbaF27+K1FhPpS
GB7ilmAGGLAB7rDgaq1AITbpS4c8VrgEUlYp+RC4ltZNb5F+kKTGn4qBL2pyA1EHsJzGbr/WFW0j
i9ZtHltfMT1ISL4ED1YFiKHHGNs0JAQC30anADO6tKrab9mrjfWIw7fF9Iebi6OExFmrcyShD2+G
1hmPq3PjqHU3DbhvmnaXgDFIPJ5hmQliprj3VquiAeXxtXJO444W4Q6poJvHTa8VZA4kTYtPuMQ2
60b4WnCWQpmgNPPzMUXW1a9/taU409dx0WqBk9soyHoOoUxgOkyxqxgtNIrc6lgctgJByD1/dpRR
7XcsHpD7MQ+/L4dBKtB0AnT275Ikh9kPgmjW3Fn3m2pMbBivT/i+Um8sIkzt4/wSWYiR+N2Zlzm4
dCxMtpJpWOb+Dmzo/KocI56e9Lsv1M96xKXXMth4SFd5YB/i591AidY1P0OKH5k4NXtT9dP3fVjk
KQsGqoQ3v1XnX1Wa7m4QYrliXObRZTnO0Bfz2ZpEGO8bok6KkiZwznmB1kvcYmpkwcZQC6EYRona
QU/STGekoCksRx0rdXxRGsPTG81jg9DWbYUJwbw25ozvmscEzsx0ZmP3RjBRu19VhvOFvJvDOvMF
Hr+viOEhqbIvuunYf13cEm83D+SqWcGYatmuEf2n7ba/I+EBXmTfTQRIfTZpWvvmyrC7TDPU5aSl
TW4P36JSeh9NDvZvl8RoMgwYXKLKxJuO3JGxJ5NHi+FVQj5zgS+WO+A4R+bfdcjQDiiX1TJuM7GN
7C9itDcdEmEpO660BW19Lrd5yh2lu19aTVIb/sM6sOxH1AeZl3DfuCaiLhieXQwaQ0/JenPtR8Oi
0nO6747X75MTiGjS5DVynxZm90L/RL9Z0KMbzpUyN2OIpyWfcnjpjXOy/DTl2TSvdfHwnRnfWfHl
JO9T+7CWKjFVEPaJqRAeAWAeynfPzIijlV8ELW9qQpwy7aeBTU8fKqxgIsuNbBhxVR0fgYlehkLD
L5WDZXMgOCJlY+I0TEe14MHJYB5BLVNBGs2t/bAmhJDrMqxjhKD5U4uSr1fXfd3o56JoWaksO3sy
90k+kt2GUfZu5bhgrVT5O9jl8dv2vNlQVmXON19zj6HfO0JqwQ3CtHZ0QlOTYS8Hkom+gIXhp3Lp
4LMgJf5VRQNkiU+U1nO0tePvbODgEp8KFAa3e3RNLOSYlev621HP0iU0A8Ld06ST09bPD+CnAMri
n0691qp9xGZh38BMK2/VGHtGSaAL7Ylb4gd7Gw0qUHJbLSV54psK+4kpVpyfh0LBcth7ePx2rXaZ
YGZl6MJybub79QBis7zZg0OmhhE49nuF3HtKZt5X5iB/VfYEbGaeUjdnVNAGbpXsbC56ypsC/zl/
2bFUxl1tZoeCTXHVr/t0paigyEsAkTkMfivS3wDWbyzlIc2of5Zn+aSxGHsw/uKHkKMfAdr9IYsc
QE3QT1uixOIBt5ZXJAEmnjVGcsJU0NfsED9kDynBhGuyZwa9GSdOplvkBgJXNMM3xlcA+LHPWT5X
1wnNR/Rp4dB7YnlFqUJKdZcjVsE0FMxdUKN8AenyWL2jPgA6Mylk65J2QsrSbkkp5KptjXVO3Y3K
l2gB419UpODaITOwk4TZfrKIVBtR9e+JdhVd4JROqNh7YqU39etYUESesRhzc256ZUv7AZCaLdn8
VCfXaTnr7C9S+6XODuV0knxORoVR0m9Zq1d8+J6pnCkIgDP38zG1jkzjyi8eljZ0AHU0LxytbRES
fIN+iZRXvd01iT9yM/jWY5QfCmDAlIpxTycbApap8hNB2vCD0QU665UAqTXeZp0fa1sQRqBXpPyN
U882/sCF0zHS4mlcmJT6iXJFqKwMrIP36RP1Y18yrffIBoPAuCZBi7BYQ6kIagLZY35qT/JLOzgI
456Lh/FaoHf84GBNTRDBGwCs1oo0fcMhAfAoco4oYU1zJ5lO28Rec5htpOopNeNunCrMh4k59BMr
iLaZxqflG49s9yaJLw/V5RzM7tmWO9L+yNC2sp0F02Xd4dtnc7dk+3rBZnEwo0MGuoAnaRLbSBxU
TDoG/Qtc5VL+3PNqP5or0SdIm9gAjA93ON7NBH1bvdxDlpV2N3YB65sqwk/LocNW70jgg3pHKK9E
G8Z+rh14rGT3nYstfval/m24sTk7nMe0eNbRa+fVXxZDLWlaGVS89wLvb6kdeOrYoRpQMKN1lxfP
mtgWEGnYHj/gLyyqDSpQSA6S3ijk+eMVTfp3njNiKstsP4d3G00M+OIYVQ8lsKnFCBV+GtCJ6952
tgPLINJwCIaZn8sLIeXELi758wo9Nnro8N2bR3TtsdjmS1Dy32qLIdC9mj9pik5646DF2pgUOOA2
oCT7d/FpjHkhsGFDjn6rPzn3/+WA/4ijQCXPxQR35NVfUXxmzOgAglP3DuFIP3npu+UHVhqKP/Qr
aKX1h2K+QCVB/YfI+UCQJTTm2PYx4ks40nepVoBdjgu6cHazclgcD9GZNXzxnoPidmbYzAe9ugoI
Ju0OMeuS7rHmWBhOWFcjPSIOzLmi34BeYWte9dOXT6za2gyfzbUVp2X0ZfXQxrifkEaAaPaad0Yn
6V/OjvoVkgusFpXCVdDIBDHwkMnnB0S+rHSoYphA++TRkpUcdyeruvSpv3wt2laDaNf5d7/vnfc8
d4+my+Y0xJmbuioqwZAiwzUD9AyE16Qe3y27ZMUMhOZLC0gydckJgxoR7TUgrBngBI+9ckPrzFCN
whUtfJ8Gqhss5mNqI5gMZbHt9QfAGFXsl9WBPJtZDcuvu0y6OTbaxg4JbQ7yp5jQGcdXlrAat2u3
iyiP1hAxI29/rDw3/MQLOdCQTUflTNAKUnv2y3a3Szgsqq2lHXIdFBryt1fX2fO6W/1JE+hBdvm2
xu1VM23fONlxUp4EZ3WSPvH8SCw7g/JQEEEyz+SXvWrai4NiIkXpBTK7eyWkW9HwU5wMbatyHyRb
0sqL1M8xkw4nbgheUuYQOWsaaOvuwcCp8aFal/xT6mGxvJK1VVP/5d4EFGoDFUxXfUV9LmUIPgJk
SbQg/cC7wkBPCfhC7Le6ZuPDkcpZBunUh+1k7vTuyP9VPNvJdcw8qwqZrHXcMSlYMBESMzMBRJ8O
OcWVQWSArwKY5+4zdrwaCxEJALWYBABKAUrB6W5spk/tr0XxBHa/Z3t+LvtrcnWF1zLUouT1QADx
SlFJNPgkeYPpbG2ALL/9gpr/ucUBWQcjlrd8kxOqoG/w0yEzNmD9V5SAO7H6rGuX8wjdPmdbgzn5
/rsrynXuA6qiTuy5uZcuxGkJpTMb0R6FfLzl7AtnE3LrJo9Z8tCqIRmJpb6dcDUa9ZaDdyn2/UOu
7Z3ZQytkXYBnu/jBZVAGGb80qn/KFOVNrkETQWvY2fNxVQ5JfMyMvyOLYf1AjNxihi6OJfFYJUEt
HqnQKXb9Jv5J4byjrEInoqARxAqL1jt65u7puJf7gEEwPTizm8R3E9/uD6q6U+sjl6/C9Wcf3eg8
jbAu+ej3SCuRWHZvWX5Csq/M4XhP0Lvmb5H66JPpeIccrXvgZjpglcu9rbTWs2ntUNlQB4xALnR2
t2dV7JXh0C4cn1s9uy0c3gstszf/8Co2I8RtQP9laGUXDKJ6E8xvlnOE0ipe+Czmlixfli23O26j
I4zy/gsJzLvjdw2ejbcLnxYQMRjsI9X2JtZf6nwfMd9qQ45cLQq4sbm9p/EmlDCNWSFRboajEvIr
Qa5nf01BU/OvQDdl8AYECT7liIP0zOqTAUoTaitWlb3Z+KR9zfYZtgIcgN64ic77ZuQHq1RjSfrD
nau6AFOo6z2OHpSuJMZCmZlPxQtTGE4n3hsuWt4QKgQhfnTL9arpEsMK0J6oYqEXPCsxAcDwZSIA
X9vK3AlkE8ObFe+/gQ0owFauycQqn9Ffz5Q7ya9FvR/Nq+WcGmMnP9X4uYNZhR5B3rCliu454V+e
X1f9ppmXmHEDhxeT04BgEtyPjGMo136EPLMOs1w8oz61CXhiLmhr2vHipOOVxaLzJ+Ykln80TlSx
R68ZGp+UJ2ySxejBNeXrxXkQH1vzlK1Hvcfwdq5oHpGRK5eSrpyhZnOsjUNCrDddJfyZGWKOg43w
XBdBJp4VBGN6KAGYVVtzeSNpQe8PEBlLK2TAjgNcMsdyvdUM+ERtF2EIwcMc9fcSqoXAw4GHuHfD
1o0JHMCeICk/kz6o+GPcJzh1iJoibOELHzPkBzb8ghwR96xjytHZYwZjOIFg6bn4D0OFOHJnkC/y
aqBghMmFexSic/dOZcuf4ocpn7ihAb8KFb3uhiaeQYerMMy6f98NABH+CbmZLtqrwQz2NPr5hKN/
1/5QdM4CrU06NFSQxnfFOzOJA6Wjy9isYCYOy/eq6u0AkIOg1qtqEAbhJVOIRLr6pyJxuqf0C4ew
jvRAPkX74cmofHA202vyzl+G4qsPeDysL7vxqQTVHFfBZrmprwyeD059ZEbHnZhFV3mxfyBXlE9R
6s1MP00CW/zCX24gHdgYkzofezQZ9bZpkKhqPggoqHgKiMrZnukEnwRnyCpA4eFxiMdib2OQqQcA
WdhuHaPe51QK5MbvCQG2+2DoU2qtVtvPihPwiQGk7BAO6sy7yDltidQpzlXRcNyjOu4wNdxj4AFU
uve5cLfuG9MKAJzfqL9iwEv7jhYY5eMZskHzrk/P0brPV6RsW9cInuY5FL/FOypbHByQAWO+zEUc
1jykeKqcrUZV23j0cZwYJRHcRUgbjuJxfM/Sp+wjctBoYGO/00kmrO16qJQ0NegsPfSClhGaSbHX
kahjd5CoEGttr3e+k/u6y1njVbjtJJit6yjP7vPq3H8kB6SA5i/NwxQbCF07+vlsk43P9vhWM2+E
0I0I/e8A1wo/wHEGBiiHmxiz8FXXAeD0PGscepe0WnfIvaCfWRCxjnBnJuPqLE9ruk2U6HHtPlrW
E+oZ3B3H+xxdMZSsyFGcBFTWX6dkDsX0SvY4cyAWVvRsmY1wyWSXERfl3ldBnw/IRDsFyqXTXqKE
dxZVWQzYEus8fJlh/shUn2IOldkivgf3Mk32C2iqY02vGqmUkTiDT5JCwwoWClVM+o/qmDzqFq+P
mvrP6SVqBq938sMgV7g0wrdFdDTXo5sOqAjGPXv6UywJmGuBY5jDyZzbJx16M2AY1Nu00USYQsJg
tIHFilogDusLnAUkVHDm1T639zPudNvu9+gEp65Cj1etWSCpKM2KsU5LiFygI73FeA8DU3TYZOan
3lV7ZLjRU1qWBDEwCTNN5d1NPvoiqihyXOWkxhTblN0tEukN2w6yQiLgmCh/B1RHo3mYexIviAS8
xEp5btYpP0mDimbSVIRRgLZh7mV/tUa3QxeNo/XrctY2yJ433YgyRSDVs9P5t4EgSi7nQz10O0wV
t36xgB4JmOjV8hkbXOpoq48o5ugLoRgMMSeOJMCE1QxnIVWs1uwl80vG/PfyxyrJt9kIRb9laaPt
VtJree7HNWTtFDDgM49oIq1AXzC11kvDjif9AyGdQ9PMbrlVmAHBr9wlWuobWvlsafFDrPxtM3mz
0a4m+rFqhnM/vJt6+YCIEM7siviUyaQ6SmJGXftB1Og5DE3dUieizkkqyN85wUIGdFtaHratPaF6
TWkxXIwE62UL2Z8R0X6mNse8rCmi8gpgCyHBgUweopG0a3sk/ggeeeaVLrWwy23tzNVOy3+mkkBL
i0+CJdnwN6l/kzY1H7tEpL5eWSx0HcYjXX4rdCqmHrlkLyeMNCYsPWn/gd2ne8sSQ1EqYvalhBpP
KFowqggP2h969wKq0lqg3WyYoBIDCZyOEsmwqWCF2xpb1Uy3seGrrfuEMnXPEgFCvFXuR8NGv5wk
b27SYahmeUSfuCx0Wm1JNT4eBi17EzbhLIsCiSfD3IVtnLWBVsLxTQ31xewIXsA/gj6cKM2VYBTd
/Cl7dd4YBR1ZAGT3RIKxSzAM1bLbMAKtMpAQkf4pcvMP7GJGV4zdWdo0n2tqcIWgk2W3C2BRasNO
NuOjbiTkOkQGw1yWroqpBwjINwRKf5txvyszI2MoQH2XC9zpyCc2ImOeXSXYMhGcIu1iVk2UBGrd
/FXo9S21nGByDJRRiz1vnBmkTUxkGQpyBqw1SZHoyl6dvMR3XXNjMCxt+jI5oEvlPld4nCfndXLo
FtyW10wO5sfkJPtIV7/VlGoCoKZsamWf9xNtEPFjKwuesCqUFZp0pm4I8bjFD5YCrKCac2qNkZ2B
xsQ2yTSux0w9OqZSQmhcmzDq5xeTPFac3lD6WkAPZp8fMgfXXC6IvYzt8jcvRAWIUKKJ69C1j0sT
tjU5mqjEGKA5pCawtL9FE5kZvYjoZMQ7OSGOr7KACeG5Lv18Kode87u+qLB5zifz/rvbc/u5llFg
txl3cQ3e1OGay8fy1R7M57nUw9jlsq+JzdGmLPUHiJZaYmuoqpa/A5ij2c0Lbma2ytZUGRx/M2sF
PqwIpQJBv+CBhwfcSsR7r+Vnp9w04hE45P4CGNiLBNu/WsvSky4nu8B/AGhGZ9uQbbslfplbyuQ2
uxpQwu46671gdR6ApL4zixAuMZXG5Tg+OMVynUeGTDmWqomLOy1sZ6c/irR4VSpy7wo3AQrEiCZa
+JFGwBW6m+0txPHHXizfS5ZuJxNvi8YM0BwxF9RLfrG7+a9hc3P0BnCRoXsy1+zY2vhaEJ1DBFfK
dytlUMBKP1qs114LoJAQJTJT6jc5Jwk5s9Tf0OJ03kKkuvi8E41psQ3ZWh8eosKQQZLc50B2ejTu
W0zsum8ROBoEsu9RNnc+4SYpFyCVtXsmzSqiHkOUPM48QlZLisNUpKfKyZnvIHnsc7h1Ywv9oGwo
LBK4Gr7MQWpA96nYDCVm8m7a91NbdHKjNu1tXeptD4+QdNdnRV+AbKQMdvEu87abDqcqMKoMBxgy
9Om6YtQh5h3/Wm82hxjsSVejLHUY0wxGTSAul5tBnN20MDiyhXpxLBYauiBYzKiZvJtZoEoi4rR2
wYOYaM+Kq3z2FK8aXXdESYAdAWW8g+sqN17rtr9OuvhI+uHLhD6aqd3OnKmHSjiFoMcJc85O9xi0
SX9rTSbAbaIHigQc7cxOti2rD91GcdnM1eeQM5REsnGYsu6hhdPT5pJAuKa5Jbn5++Wo1Sfkd7ZU
4qNKUmzlOR6krMnf5pyWv2ogUI8gBA0KtQJIsKfmNNtWDYF4GYkUeYwWPPdC4rhDBZWqVXGa0v6d
K2QNFL3+Lkf3FmsYj4f2nPQQNNRaY3BdYoS3VLbNhhk7LN+TvXAAJ7glJgx3rE7oDu3AXT4Hza4D
U2eIa5rtbpiww5hOeR1WxdexOO5nC2g72uMdy1tAr5itpvZniaaek3ukh86e2UM+Agn+sfNY8dmf
oArXGOxOqE7X3rY2lb7+lMno3JfafpkUpB8b8WsrcrEXY8Q0yKgUP8vnCyg0zMTjldjnu8mFmxQb
E3N0xzy5ZvMzT9G+rRE+aZI5VhmPF7vshm3F64Mitd3bBhu+tJUPouofVk3z0ZajTNc1ZRvjRkQS
gdebbV/cgdYFkblL6ZPK1gG6j7HSH2wY6lFyZw7hkSc+huUUPBHjQWoRwPwS9m6lPI66vu3b5i2O
1z9IKjQWLCws0FURPAa5IZee1NsZkzefvkD5U/RsPWTxjHqGEUmOoGl0QfjMhgHReWKst4StWYPh
gdURsnQ/gQb7ncwIFQK/CZkuNutANUXObAlYvr09wcFL9GxXmhE8Kmd+cWPWUn2jfU8JWF17qL4k
4qKgqxlUw/oMHIyOPipruG9lxAqd022OUitoqgXG0li9Fraq7zSzfTHkGIezUl9wY3BPyh+1IlSc
a37y0Ay+GRA8MLSxKhHEAfeiH45l6Z4kVxqgq1bZTFOFawPJ4D+9a6WmLmJkjBwRCBipRLfBOdax
8zeKi6dVzie7BWaa2onmzZjElaQ7Ctsgun4d7ovefgXBam8NJs0FixfdjD+L6hcSYlnM5T6Wt6Sr
kztHZA60okEZqLzaOTNLVatwBYHwwi1AbiZqGmebl9xfWbfFVsCFM+9qt6g8MD24JSe4J33Fcm5Z
wH0U38Zglf6UVrs4TRUP7aqPZ/HLoe/VFAEQG2E7fIm7Tip2JlYoUxhPVUMs9LsrJJTPOf5tdBDf
VqzDR48NFPwM+5AlH5eT6YiYAGaqJb13HyJneLDdWLALeTeWQgQsRuksjejNaayL7IGDk31ib9yb
UzFubfv+2wR7OtDJpN3rmmBoGJcrvlVmpCDS8cCyM4dGl60AMaFFjXP/kRsVP0Vk7wAgsaGH8LGz
TehRDfMmvb2Nc3cirPSDXPfrZCUnpEm/UgFQB1W5gMJXMY2VBpOS2Bxf+6FOQ9QHsIbku+78J3vn
seQ4kq3pV7k2e5RBO7CYDTUZgojIEJm5gUUqaK3x9PMha7pvEMEmJ2sxNovpLutu67SqQ3e4OH7O
L8gmx0hFON/8nBsteB6apgXlW/BnOWU4V6yNlqtbCr3NEKBZ7umQnjBrMpeC6arYemGJYWKta3fY
wKaT3WlAJhyy3yV1n/tfuvGzAm93XbmAvXIkn1JI5cmDN8g0+IRB/7+WUQS2tH1hTFd8JscbKZqU
kiPawYEpL9GbpXWCQIHq2ZQ4x/FpLPtbdMzrlZLzeA4D/WtvIkUZqA1N2hzmNq4/rabI4M3Q2Wy0
T83QbpPRxNQ+odbfBMWnoa+e80QcfMRM+1qnWZSo1UZfx1qEKmWayWtdyl8tfGRVoFUsCHgrijc8
oC1vwotrVoZMc6UsrJuiiF0aLcNayigG5T0v6K7jMWEH0IR7bathzdSGYXjfVjZ3lV+uE4k2jIFI
TSs15a3VQSwQQnJXI2r9iQJApuZmWFVl/70uhLsFBgzu27Xp0iCBe2N4SLOAbRJrSYw/zaRKD64w
8BlQpZ1UoqraIl2mdcU6kty9bLYIJ+FBwHFYIq+SMtdQbaSt7hvlzdDj7zGW7m3T+sUREgHPikmm
yjL85gbSrJfxPutxSUcWJJKFuEH29VHPxr2Bfu9aR19dljoouV08vcPvKmWkwuq1bwAPUZ6ogh4N
ERjbWifVS0wLcAgG4JkiYnXrYaeKzmjk6E2Y3nVU6Sw7uY8CuTqgkgEgaxIaNDJkeEDhSoXvHYqG
VptlfgeA7R0m4skuHACpK7xCfMMOd8bgkhKM4yc76WxET0i4fY50VF37JcjbatdqhY3ejl4fsoZC
m6pH8SOmX9zhfiAfgKQ1MdJFDbD+HhWnwBjjnWm1a8Qm/R3WalyYuf5o6sguAzuO4DRqK2jy0p3m
DfbGsilLxAHvH6PiQEEsdidr4DozFdhUOEYxcGJ1ndni6Gp0+GmEb+EHD0f4RkveoTyNswA5k4xc
r2pJFWU35LGlatvfIdLeLjdGQDuSxyP6c9GtpOkj5dewWISREm2qCveOuFK+drka3edV8Qtp7EcA
mug5dFxLoZFM8pqQ4ZGPNhFqpY+lFDCoqumwUk20dXT+Tjo6oMnkEiHCaoBn2h8i3Ln2qSj3nJXF
jdnYK2/iiacW2MNc5KQ6sYh2Zmu9FZOqctuHkEihqBSdV6FOH+BTqSB/bI1deyvUdocCDe8TKaEi
2BV3ILNVijLYCWht9GYllG8jJfHW0G1gs+DDIHfDPsvce88YaUVGEHnULASFEQOF8jn1ROLvccVE
pmB6j7UTBBd5JICsxVepB/gwdGEKPhGpy0R1lV3SIdjd+fI6quQMjpzdb4w8TddIUQDgjV30xnra
aGagiyeD8gGGeQdD6PVb1QTbonO3ZiOZb6ZGOQJvwjcNOEJSghmrzKA7ok6f3OReWTNF6bZVIv2m
jSsQa1pD/5ryUpwMdJHhiWuCEi/+MLBAEBxfdaPF/xdoTwOs6k9B2u/A6ZO1xkBe2Me/BNKDZSV+
qSDSsfPdyUkXInpRfzMl+9VOqBPGqjWAq4btWKDXBow2QsI/12VxY/R4n3F/AasODkwi+IIisxaF
1eGsgPALAKxjA0hA9vAWFXX3uSyGdK0KRGQTXdTYDTHt5CpgjbJFVUa3rRsNC6WnnYf94S/TSu21
X/cR9UYSp6zJfvkocQAZ5RnqVXs9kF71ClXZEiTh2usRikWVAElIHb60Cv6/tZtdXXbePsjh0eOC
p5nZAcumkWIBBbGgp9KQ6oc8p5kXdx6a/6TuvilarLEBno1jdwx18ElClN8rDJJIyzTqHCHsXstP
/WX0WzFbkdMVWoIbEdHTlimBeJWKbgmVZq+T7K3kihseyAggazdCD+AkJUmPjyAdkrBHCt5VfHo7
FcwqMdLlVQOENAegwnUEfIOutWln7dHyelooNFZLnaVlYwOcpi7L0YhfKzfe4UodIm2+ipMuW8US
HQK7jZ1RAnkWlMarSa0CiIy5swbUZn1ubpO+GMQydxeYb4Y8TVqW41GMTpmcND+h6cb7at0VCYLA
LvLR0CePducORwwik2rjIgCNoD2mbDHkQJPiIcAVFcMI8jSK/XAKczdqbmFSbopGe7RtEJNS5xa7
QkLu16oNtKAEqw/oWYRRb1qZPu5LWNjRHsR5ttgZhUylVo7HtZlY6mRJpAL4s8EZI4RqeLjnBJ1O
BaNLi3VdjAVtQ6S2UIc+pN7PpkKmhMtsqxQ9MvepOWEPZXweeaeivGfsYp9+JEpLmzSEn78Q3UOr
9E9pMHoPttU+8I8GJayoHg286pV730PCAgyM4JGB8pLtuVv4AukSZTr6Fj29UctHsJ2cNr2RZTfe
5hWHRC0H+3Jo0089HLY6SB2BOAClHvxpRPPZRmeJ5jpy3q1OF69A8BInweq186mXR4Acecbl+moM
63IddtQL3BJ2usiBwEEcIDdUAflI1lLSYUgrQEhazf8SCPTns1J6Q1uLtm6bQ9jW9GeOgyEfsRyH
ob8uVJJJK7NBEihbA1Mq4CLcEi5m4IlRsjCCAGk70T2iioPgopAf84KHOt5RN1JebYGNA26NEQEJ
+CkxdKFd5WJpkQ0jh2fyWArkXs0B8Co6+q8iwTOL1oH8jBWgeaf7TFgQlOPW1JLhdqQLMAYJdA9p
sqdOxmoP2xjYBaoFYFFd9/8yIez/SRM9CFL/2eP3tul/Jt9g83unRnr8TT/fqvp//g/zL0PFQE+W
VahZQuMF/y+2l/GX0CCMY/Frq5qQ4XT+m+1lyH8pFlwv5KiFodqqzT/uX3wv+y8dHLGwbGHrtqpY
f8T3Mgz+SSdGespEWjc0U1MtIcMjm4z23tG9htzwPa1hIapVXS967JtWas3eSjzep6g7BGqU7UI0
caHmUrlSMoA99mufdwmqZth1JjkvWt1v13pJ4R8PhBSxffu75JavvoL6RItSMVkKMCoUEAuK6e49
1UvarlBcs4yWpDSG6HuqMXyI6qGL6hWaEdB8FCBYhoYPMMpbJa2NIpd/eDnFv9KfMC5AseuNX9Dq
sIzgVyqX5DbjzorqbK34E2dJozGqW9+wv1wGqqLu3c59yGN2jt8hWO6hJKcF1XM1VclbEM3okPVL
wyUpbsCgx64jJkppG4dIjqhHssYvNpZhQWzvedlvQw0lsLS961PzIKH+d6xdcw1rq12oaQvbHGmw
pkK1A6WPJb6hfapR/xkBxiVBmq2DFLBEJj3ajQEHFN05C/Fe7H+5KttEBUefptxZQMP7HHxxnokf
So8yhOXREBajP5kX6t88DmyyTNneRVL2rekKmB0awnJ22VGvMbJHdF/8hfYrDppNJpdP9iB/8zW9
25Z1t4/U6EHrkdshb+wKJdk0tklrW6CiIvkZLmEVXee6Qt+xAWDZ+AjhyB18+ZKyoZ4Mz1QDbuPw
Hp07ShKp/jkGaxAkPh1+zMIsr8LHyf8lhPwN6tPCB9TSwm+NguJJGDyhsRl+qnrzRU48KnejCx6L
5u7aw/Q4VBloV5njpmvq20gZf5Quikd6tStJTwIe1wsVGRtt8gCCEEiHwHqDoOT+sBvYxNUkwCUE
al/aDx5z8rKRu2KjyNZroJdvtNiYHpE7jce5b+XoshgSaz5Rx+4OtTgYXYWlP1oymsVlU+ubhNe7
adMhdGs6qnGN3UOQw4TrxHMqx5SruPK5/4DTUKTclORscAY00JZyCE2tnMAPk4KoUNZmpQBgix5k
iUbJZxU74M1Yjy9YeEs7X9UULE38DbrrXmfTyoXuNgzdqjLyx6ZXaIX2wDtqnnIp9eVmbLeq3U4w
qW474tu38FrAMqX+XPSgxY0cefFBFSxq31yE39N8eBBqtwvs4llDyWyB5i3IGiB7cmO8mE32JCPs
s0SG7lB09q3VR4+x376o4MmtDml/qXzq8ttJXFOPvgNixzWoxcdo7JFTAcykugGZvGretWn1arXQ
W5LixVbrVezT/wxQ2gpceqc4C1AnV9pXA2kN3pz6WleLT5VS0Dio2rt66nX6pDMYjh+Qe/qW5hQA
BGl3Tu5iTD87tGLAu9Bw5AZUhl18gXW07TWqXv59DOLGLagxYg3yXaNMsG4Q9cBrqP7qKeGB6VmN
RvAWqZQhsKzqc7juDQY9O89KDk0NfsPzhnqR2sq3sg2oHiSUwiLU/7z02UCZF++Tid9abIcmfMsi
iiRxb3xPYzQIErvH1E/lah/EpC022kc9Kj+XKuaRVRTdGVmr3lB/2NdjoCx1gMFmPXz2OhDAXg/u
SZ/yRF1f9n38FipApsfQf/UrXEliK6zWdtl8iTL5MBVuYgALYdI6nk5+JhUtcGZa0q2QN40kcY4M
4+2gqwcf22QmCKH0QIKUp3f6HRmMf1QklKLDSUugYP0haorOJwBI8kYAnb3BPo4pk0K+Kft9N6K6
4PfJZ+kuYDtQakdAhK7+qvW7XzW2gku703GQMItP9dgP4NldkCokYznkelcCKyfAjvf9PmmhsZcN
dkMW/SIYs+p9meACM2aAVKtDWmYPjakA4+F7ZF1GTyv/RQdrZxcpHjYYb2O1APa1tb5WsvEl8rxv
3Du3rggeUKcB/d+NTxVADyZz4KqpUORdBJq+iUYUQzXS7EXt5jtJjkDOlxD0Rp48KF0I8iwg60ZB
szaM0vB2KZUbYplla+19dPVgZsjozZug/4Mc1YFMflXKCWzm4fIIKSyhky5FNv5cotpbacsrSHbM
EJkNq+DB5cvuY+1zICvj2xD2T4rSIBwXKIg3NTxg0zD+HBgdRCwfaAYWoxtOIHdjue3WjFBWmE4u
Hmf5JjMmm7GAUoOk4GWKNXxzz6EskbsHtzq6dVBWyr0LEy0fEOurR1rFEjTKbfSbH9kEIP/jie1k
LVRBy0rt04Nfdt29lgjroGkJTVMZ0+vJXwpqT0l1BkxKBS4SUmJ8pKcJQp/sZAVL58ZQMCdqZZJi
Lbwr5abD4r04NBrwbhy+U9TXMSJ/cK3ACewuPPh+/gVl2tcQUW9AupW3Lbx4r+b2L66Ce1pdYIWz
JzcBLxFMUpw9WqlLRcf5AfseL62OZgD8TAMs8pLF7k0jNY7huhipWQ91pK7tsdkGAUUqpQk/e0WH
s54HQDtoxmcBkYlsfN8BLI8nPRHP4iYVfrgwcu17UOkYO0RoUUk1NFijeRxlM6E1i16kJYEV7Y92
L7bo63koqKa/shgMlRWXCAZDzaXxHRhbVbjfQ4G1TBG1E0zlLWtwwVbq3tuF/i/D8z7DEl2Frfni
SRo9aa2Fow1QCPm/bJj8g2wgJpldfbHRguPRKJp1aHaPcaPe/n99hv8jfQYb4YT/nLM7b3nz9l/3
P7v/2iJj/PPUAnv6W//O3BWDVJvUXMbqWtYU9d+JOwoM6DQoJmqquEecyDRI8l/CQOBflmWkE+Tf
f9+/U3dJUf4yDd20bU01DPpEqvYnWg0qdtrvUncchUwVMw1T1vkv3TZkPLrfp+6iokBZIGjndAcd
Xga3ONL+w8bY4HS9oT2EFRjWQPf5Wv6uUilaK2t5F261/G9/dfzMvZ+Zk8WDl6X/lTaJkwVpPWlA
MENnfgevFUvlEWGJmRe3mhdtmGj8DlKgaF0Cf09kHsMuCkMQDUhgciQMFsjRsi+DCDcY0Tfyo96b
1rEDCXaMxgy8jSV3zruveu6HnZqE/z1BloxNOc8v3eZ7nk4QojaqXBlNPvV31hZKs8Lu8kWXPFWo
39BQxYLx4AmMCkdxczk0a+PDlLyLbM5eVb4qZ3Widrlj2FGz8ifZU/TNcHrxOvXK9J8+4D4M0pxW
ybsHXEqqqAFNyp1MBXoewTeuntxaeZ3q0WH+94nyH7/1NGN/r4DJH/5fwSwqj7ahsvZn4iB+kg+A
M/LcUaLbfJKisenAZcWBegKd9olUgyceGKXLs6lMK/lDWM3WNEXwb5SXT8eIwKA5DKOXOxC+Vmgl
k4QuvBuE39bAdZcUfDE93RZ7deGvm93l2Ge/5LvQ05+/m15XUnJEq8LcKex7YD8bU3j0fIfHy1HO
bSHrXZTZFqrRBfcCjQHSX12UINNSWhiXQ5zdpu9jTAvp3UgibQjb1vZzp/bW+V5fgx9ZtgMp19L+
am9p+K6am8j/uyL0HxfMuemzka3hEaOzEWVUcN4HDe0gGvTAypyofnTl9tamOWtDQ7o8tmtRZutD
aTwMQEI3c3olWxW+ues90IRoI10Oo545UDSFxrlAuEdGuGf2mWIpzIY+jKZ1qGxg85RO9iDdq8fO
yV+BXy1xLoUo+QzK5rZ/Tpfh8nL8M6vkJPzsC7p22PCIDnLHQzyqAb5qRMb6cogzM3kSYnandHKe
qJbHIrH71zR9mACJVVH/gyC6zC2paYgdqfb0I96tRN8IzQDwWOY0EhYc3qcOkXofePjloZybrfdR
5h8LDGpl+yyKqQihdTjl9tcOpjPnElZ7/z2Q2QdBw03ukYPMHBUudI0zbHjnxdI2pXCLYM1y6Ei9
Lw9q+tGzk/Ak4uz7DKptJVoqZU5A2wpJbEC4zyMEWNmWrxz1Z6ePJEeAzFEE5cvTj4QublxYsZY5
nfHQQ6GvQuOffCBD1wRVcQ0S/OxsyLFKNsxYzhzcagfvRzq4/2C/6AJNBZOkxKYMezqEaiw7THfb
zJEL4BIKwMGmvzKGs0fC+xizadLDQjHMoskc0OMbbGOLnjbcYoQu8zNaQiNbqSv9GxYd2OvKN/I3
/VupL8Ir9+PZRSEAuSJRLgtu6dNxspsGQ9OqzKm0B79G1hJXNR254qG8ktZcCzTbUn5TlEAeClYf
dbPa/oocHRSOL4FlX0ndzuQZGvnkv0c021ghLU0LZXC+3MHYRAd73W30TXi4NnFn9++7MLPdJBUZ
xkl1zu3UIrRfiXXY3GtYdTZ4XtoAssPx2qF07hbWDNXkL93SdXLE02/Vh1Zn5GbMt1qXtxBnj8GD
u6oX3t7epusEY9Srt8Y0V/Mj431E9TSintWZbftJ5uStvbIQegzh4eXPI63tTomunE/KtNY+RrNt
U+VtpCnmLOc2sfYLTIU9R3MTlRMIlQuQz/tgmey1Q/HU7YdPwJfWl09FdRrDhahilm/rJc8Mve+m
qO422qUQtQDtPIHFqh3zZ7G1VtNWbN8oeVar5lOLd/RWXDkKzo78b90+TkxDn/0GkWp1nZusWbRg
FgZ5/mSFqmrX8rizYUxdU1XFprytzyZYAkwEaDrKHBsLOPBgifTQMM+XJ3S+MezfIoSyqkx9Ibxk
ZkFaiT7OmBWy07XBBq0ltJXQSqv9dZSh0Y8Znj7YVw7r+dlCSCZNYcVYvCs+bIwgRlNX9fLRybqA
/jEcj+CrNmqbvDGuRJqO/feLZR5ptiGaFsu+sEpHZvBT272N4f3lyfuwB6YAfBpNlmnQqX9LLL7L
bypSAQBrGnp62/pWfquW4027Q6XmAVeVVXwI6PFfSw2V6bKcD4pmoYIYpGnx1p3+/F3MKA90UFTj
FBOph22+Cdb+Kl9Ld/26fgDXe2UO56uQIarkBCYnNK1NIp6GazptxN/E7lkgtzCTqvjWDR8uT+OH
+sbvGAaVFzqk1Aq1WQxRa7kXiXxwiiSxMCU3axO3F614FHIVc83mUTR5NoDwRrWsa5OVYYPQ2Y5Y
piJCk7oDFE6Rjp8TwELWqtJCA0qdCQUZLzGYPlnXaM3GxIGB2moVU0huojxKl1Xv1+WVG/rMklMV
PgBVIQthTTFbcq2ijUZdpPie0LBYKtlQ3VRhlh+uzNiZbUsRxuaLyAoqoZN+6PtFMKqaD0yv7XAv
m6RlFc1orW3LZjt0+FTAW0Gd73Mc+bXygLJYJSh4wukxfqAS7vGOtmEBAlt0CwrndhN/BkvYWJt0
VCNsFIZOtjdo+Tfw4uRAxWo5rL0XFLxHjFXrIvoU5yniL1FgxU+YkpHSh3htwK638/pYgj1+8Y0K
tN7lIc8vN9YIpTieLIJqmPXh1EBSWR01A3JIpTxI4ydzevfJLz66ZmFVby7HOrPmLfIoTZimLhRu
stPZ1RR0nVyqtU5rvMjRN7k9dMP3Pw8hJvlXmxcmpY5ZgpUZpQjRi2swdXhMbH9R+3sd0tHlIOfO
Csu2hUo9RTEUzZwtEzdOBxkjvYacVdugzTDdjzSMjC3mmf2i5GYUwfpyzHNz9z7k9OfvjifNTdWy
DOLG0aiAIa7edPXPUvPbZzOOoSNcDjYdDLOz0FYgoQhVNi0TVMNpsCbzEvAuVc34gp2yK3f12twA
stxdDnNmU5+EmW3qoRmy0hsIU+NxlDXRU29pVx5hyvRTT4diCiA+3CWKpqms9dOhZGzVthiK2qms
8dMoNQ9d3j+opQwfpFnocvhVBqW+0HLUwCEb0NK/cnB9PFFMKrqC81fjRxi/z+h3361w07KtLaly
Cpo6bfiYR/6e5hluDQWGKaiRlvq1IX9MBDBfMkx2gADoYluzpTIUboTxpFzx9Voy5Bg1xRVajs2m
XY/rYa+/hncWZMCtdeVK08/N9XR1c3crAGzUaS7ejZUeYmyaYqycyhQHIx3WilnuIOG8jUl3lFxz
EyAhBFD1HsL05waylmWpt4OHjlaXYlsSguaopf6Bo3ft0U+qDVQvhhpDaUpeAomZfPwFN2fjhR7b
DGeoAHJi/tWnp650t3VHbz9yX7xWWtktffvnTgL8nA23tiKwX6/XtpfcZkK58oE/bkxm25JJugwT
ONK8fNwYVt/W2NUy6HCpJnCvkcwwksfLW2WmKs1nFKZFq4JiPJRSqgmzuY18hDaxQKoct8Z8cF0W
qrEuDdcK73LM7CFfRHb1BF3V3UOAgDMee0P4ib4zmHAJLGtXOP4AaFiCPTcWBXqw8Tqva3wkLv/O
M7PBdSLrFqgrTSa9OV0CbTConjXWpZMraGQl2OCgg8KtZnR2cOUtrUzHw+nWFoauo9mN9whJ729k
1rvlhrYzdnpjijhoEd4DtNn61l0fNVu/hUOmmze+En4KGn1fhdJGQ8keVdYrF8HHc5JfYIL+sg2L
jpU522k6Uopq2capQ3V9C2PuULjVgQL3Koa+0KiT02GJspp+bc0p8zoq7HiDK5StZlBE/XBrF5Vk
g9sOU6eqSBbGHmkO6Tnzghu4WIcUx4ZMrt4MDy7OmF65xD8eaDTodM0wTZstzmc+/cL0uVM1q63E
6fR8meX1DuxykbEMEwR0cNjWzYfLS+rjcUZAU1c4T3gMCG3KYN59Zt0ahiARkNdR7V3o0c8IHb0s
ezCCK6+OM3G47FhH9ODAl1vz52cHRrEZldgJlKDCijg6eJLr5IH1ohVDf+WsnD9x0KJXQTRrvNjI
ZukFzTZKijOFVNi570Qv7arei5uuWVlfwm/2nXEAMPAT6w3Dsa9cDbPd+SHobL0OXg/mKyao0clo
lILlQufCWnWFfWVvngs05engqnmKKtrsZg+6pvAjt/OdwKJ8R8VmPRoZgqmld2U1ng003XSqmGpC
8+udVM+uZF3xHaggJsIx46FXi3hFNfcPywa/587G5VqXNcvEQmA2d9jLKKVQUTcIpXRPcrRDVxzN
9/LKKjwzIJrfQubexoVZn1eNE7XAbjmPGRBydI3nHRoQ6lnSvf3RpppGQ5pMlqwAWcUParrK320q
nAkyA81734lVHW2dfm/CP8ChZtd3RXzllJyleb9jcUrKnNVMH0f1aayxqmQzrl1SvATRorH6iiH5
tZP4d2L/7jL4OwiZHikD+RZH6mkQUfsIaYS6dKxX3Tr/4qk55SNH0/ftDYKGm3g9ZPtC3AUyrOFu
ea0O+vvrz8Jb9HRlCyAyja35wzFFhyJKhek5pKCSexfmKcpYMd0fscAk3Je32DbX7Tr2q2d4G5F7
m+pCzY8CV/RunRRtjqqRZA71th6bwZSWqayHP9zBt7/EajzCUcZ5Ael9SS6AYPYuOtE9yAUfvQS4
Tq9W1PfZtsOcClmKOC3AMHgog6PONXmiu76aKyvNlkT9UvQDxqK9XRUrgTL4jwSEHPjLspwUdPmG
X7NKh9hs6npwFL1RwIH1eG4hj5KHpnQABZl1mySs+9dGKW2Ygza9FITtlMjFxjsfn314Mt4x7BCl
WEdGF4xo4kS1cpNNag/hootFru0b+GjFri0Uvf8uA46FjzNKiMKAokQzKnH1PAOqb2e/TFfqkDrr
ksC9axRr0joFRueHL0bl43+Bor4wb+GSjvrq8v74uA2n0iutNcoz7BR5tmZtPfMqeBLWUVcHRNcC
2I6yI3XG4+UwszuHVUulE1ID7yywqh92u56haKtz6R0pSy0w6HmJQaiqqf4MLvnKjXM+FGB1ckn6
UbZ2ukEsl+0R4dh3jAvkh45dqRyw/1ikpvFnCfHvMTFppAZQXZEXmO3EPIgKvYIdjBxFz2rEHSqH
DoyW3OWp+3iqUMElw/y94flfsy8kGWFiFKUnjukIqRghNCWAufsPYhgyNGNOfhnY0emcaX6jJp0p
zGMalT8Lcm0d967LIc4sNLpOFmUEOuJM2Gy2WhJYvzQN82gD3LYh2sKegqpq//lIKFYYEydXFfzn
bCQA8fOhzHlm93gqy/qjp4zrPx4Ii5lcfMpNFWbrdK7kIUzFiLLAEZ3OIk9XmfmrKc0rw5gln9Mp
j8EPgyD5FaYy/yC+5lZqrsaeM2LS2FVfrb5cdOifVa0j2ajxxg+XBzXvNv0OSIpPyYq7mFfXbFSl
5VsUVkPPAdOoDPfpXmzCDTDb7quBzOs2XCDD+3qt7fpxlNrU1J8K0apum/MW1+iygSQXqxe5Hm5i
gWtYhjiTXB7LFsAx2jS21H+7MtBpnZ1eYCyP399vskf6WPIxjCmzh6Ad7uv9JlpHW22rbpYqgLcr
kc6seLJeEHeEE0KZlyeUyh/QhCGSvg0eMS/p1vIa6eM7POVXI5KzTonY7+Za2DPH35Rr2ySjvKGN
eXk/LOK8r+vQPvrKL58CJ7D7sn4p2/3l0Z05lWhXc3dQUGWXzRdoIAeujRW8fSRbxcM2R1vgSmo9
PXfmH4q3F6eORikA9PjpPgtGRR6iUrGOqpI3exGk+At0sf2UBJRD8gR5XV8U8vHysM4GFdhD62Tz
CmnOadA2pVJYQjc/hrJ2CGsdWyc81Bam7Q8QLBF0KwDYXw55Zplg4mVzQxJPp/BxGrKWYw9NDMs4
xijfBgjrIjSDk+2VW/FsFJ3anMK/KM9Pf/4uD06nh2dObfwY8oh2sW5Rh3u7iHd/PhYWHh4BvPXI
TmdRAr/Dm0q0+tEYXy3A2i40oAAE+B9HmYCFpsowqEnPG5thBsdzyFX1yOd3o2hh476lZldaJGcm
zKKQObXlQJSyo04nTGqhuIKBVzGo7pdajURJnGwNbCcuj+XMEUg9jeuE6cJObX6bmNWYWPgTIJ1K
/7QJkHEV2t3YY9sBINyQ4mONjM/lkB9HxiqbTnoeKqCA5i8vH7vEvI4lGUkCJNRyb9UY5lKtnX8Q
heYw3c3pE83LJxFicqMZ6fKxlxFe4L53zUdb/vzHQeyppsDzDle7D0FUjWur88LSoRa8KEv4vah5
YRV3OcocVcrlyKfhKrYMAIrTkX66FjA1aAe7S0PHCj/pcf7caCilp5AfEXZH+xD7bD24S9QfOKfc
+WX/tbaUnzpSKEjW6CgG6dUWfNG2hkNXjd8v/7aPH/P0p03Xwbt9jRZIUsCVCx3X/CzkftXVAil2
9cq+nldl//cMANtWkKIg9dFOw0AG98tY9kNHhSzmI9kv4CjW2WcsvpYCFs2ijdrvUo0HXmdNVhhi
8td2hgr1Mn1nm/i9QBjLUK2+hp/+eA9N4//vHza7JRKr7emZRqHT5uiYefHKDLPV5Sk+G8KeAG4A
+KZXzOnYK5HiLwpq1FFR/rL6EC0a7Uqu8PHaYRTvQqizEEla1aJlekfNR51B4c6GAYYX1Pfcor0R
XPmcZxfNu3Czr2lnVo2hDSOafAsqbBH9GqOh0LoycWdqf7T96YSQ2cFR5vl8Oiw/VTXXRHDCieNl
Xe7lX4ixL7MtgujuJh/WqGmukE1G2eTKdJ4Z30nc6dB9tylsA4UPqZcCx8yDnWHWawwDD5Z3DR5y
5qudhJnlzKI2VATEGJ4n4htLG3aluTUU9WXEpqCCWXV5GZ4ZlEXxBO41FTM6JLNonpuOtSdnpeNB
r069WzsdUJAVV6KcWeygagx5Kgpwic/7ykGiyn6QBqWTqqhUt56BGnTwcnkkZ+YN4I79uz3Og9Oe
nVnUSYa+aeTCCbQhfy4SGen1oW+3TT0qN6hqSPdylah/nLCCPSEW1VrahVQxTtcEtlEi9wOzcKwI
STOt1WGBDWlbmevLgzv3meDbQ9XXmcgPbxqpGjTXEC1tqHbra9nSY3StElwZzbmtZb0PMzsxbL1Q
8zyj29Utg3sNoR1682hvdU4PkmzZv9XIUawEsoqbfzA8Hr0K1rIaVJnZ0YGybadlUcbwtFurQYBN
lW/HBDeby2GmxXya/PO1pm6jCTsKtNJsiaCjmLduwBLpo0RZB6RI3RKPZViZYSml+iLxTPVHlXlv
0hhw11hheyWz+LgP2GisErYa7CxlvtsKavBeH2upg/0yssBGvy4Z+vLyKM8kFlMUqOHoN1iUkKZf
8e6gKtGTZFq61Gk3IVURdaGoS0u7MYOlcoP2/xLzlYMUfCrqffk1WCG7eaUIP03jbJp5c1BfIGEH
NjV/7rh1EMl+FBZOkitOovifjKrbRJa/Te3sj1syAKspLUCHoABEIeh0qPjzybKBKbkzIIWSSzcd
Z+RwrWxyZvPZ03CgHNky0MfZ6mwRPUgzvc0difNDtW789L4z0mt779ysvY8y+2qe18t+FhMFMbEn
7629re5/M4y2xtqMcXJcdHuUjb9Zf36y0BzX6WRQR+N5OrtNKyTqDFekudPWOxejTj/9gZTmlRUx
XY3zFUGxgqeoyrP7Q/lgSGlD2ugyOmOvP0cifTEi+XUMx83YeU/IvuHVnFw5Us7Unmixvos5n0+g
1eY4wFbB/WCtrOJN9hPNi6V5pNu/CL8a4aK4kgDN0TJTPsvpQjbLU4gmvjnLEOQmkAI3VICNq8MW
Za1bOW1iJDHMcBUG7qr18IEAnZ+mxn0osGappfT18t4/t1Tf/4LpBHy39RFx1ZTIgzWBZt+q790d
brqrthBXFs25tYo+kg4GmL8+4HODSDVi9FzAdCOVHUaPqsDcuHwZ0mszeuZS5wmLVAfvI52Lb7a/
VZQBKLwTqP/OTGKNNLmO7PwjfCeEtvfyZrjtnoLPENm941VAzplFS2pkQLcSqOfM73bbVYs2sqA1
oB5WhKsu99ylVsm4r13+Zucm01ZII1is4JzEbAdaUavoqRXCdEHBJlI+G/6Iy1m6LozxSiQIvh/3
IT0ZXvvTw5OEZbY8EL5EHzLIHHzoniw4d4/qGrmPnfQdTbu1t2Z7fBpxyeJr3pTbbmdu1IW0ulag
PbdIQVgJqtETL2/+8PVELTUqEvqOVgP7KHcRqD9D/yef732UadrfbYX/RdqZ7baNdF37ighwHk5J
DbZsS0rijCdEkk44zzOv/n/oF/hboggR7g/ogwYCeKuKu6r2sPZaoxm0YuJiBa09EdE778/9z7bk
mpd/f/bZUOVNobpmL1XahlGH2iMEubX+IZf3Rdh+vG/sdssALckUXwHLAtWZA4P8sAHVLwj5WYrj
Q+5JxxS9+6FJVtopS/HJpZmZf5iqy9RhZzIHKsfNMxXSamdmUEHcX8ztzk2L4alRJ9TsTdCcdGlj
qarBa+BCXjGRij/HYwnFaGvUGwAI4d6Ve3Rr71tdXBuYCiwyA6/OoyK30WpL75jGbgepfnah335s
KllaecYXPxTMOxP8QJrWd+11qZiHjSEQkPSK4DQVLL3Indfl3/trWbMy873eA4KDEEV+7nw0Hru4
AgEP72zeuX/eb0gxppYn65FBgM6WE2R9UPaMH3MhqVCiADYscx/mD9f9dt/S0uchkdIYyQTbT3Pj
2tKARK6cjEwWpn7+QMDwU9KSH/dNTHt/HYUw8kkOBe8Zk0/A1K9NaH4dDmJtMZHZuh/RK//kysn3
VDP+goDZ3ze19IGAuqii9fZGziOBUPKkQEPMHXAd8lIdED4domAlRwLwvqEppJiv6dLQ7MHvagEs
UoMhH27VJmp2o4LInvAd5Wm7gFfXFLOVZsbSh1JlsLH4wwJURJeRvrBA8p+jCCk99Zs1rnymJQMa
ADJeB/rtN5VkIWuh/iawOOv1b82A6XmNsmDp4+hv6PPJ125CXgMljtanAIerGbsBhXU3liFdX8vD
ltyNeJAeDEh6ZmJmV4EqaEyF5USDRtnvG//DiF6C4H7Kqq/3XWBpvy7tzC6DNq2hS05wAUtvo7Mh
FvGBgCbfvt8K1zY9JYriTPlMv+LiOdUaqJ4gr+Gr6NUhk9u9V7Uf7ptY+i6XJqZ/vzAxRulQKF3P
FJ1QPYh9Cg1WkjDM6mu/7hta2jFjalJMKG+VGOTakF4oXpZpjMrpiHPv0P9pzgIEQiu9njUrsxut
9dMB/RamVT0PuZYEBcKoadvN/aVMH3d+/mn0yVwf4GBoaV4vpZK9SOxbRkiZhoJFH1lD+RXyT2SS
XVsYxJU3dI6cJcOhtECeDYSVAQdy72tzRB1cbdMwZ9SirDC4obGTIsi+wfwJjo9Q0FNSFugOAaJC
etWKJwKSceVuXTpXID5ALE7xIy3V699Ad2SUh9rnykvTP0mDlgL7G1PhyNSdqFVrO7zklZc1m5k5
KehaJXNlUMrd58o/SOLLEK1cqXMTNE+BlZBOUcAQZUra1yuqa6Vr5CbtX1QzfuqoaU94sAYim/f5
ypsZU2GMAtJpUuNZHQPJnyAIeh0V+gT18ehFDWJnaD8lMHmFbr2Sa8y9/80Y+T5zuBOgb95ODURj
bCHW6V7cEFqw+nkQf99fzdKmARsnUphQ7AR215smV7FrCKXBalTzJXZfjUp81gV5ZRlrVmaXK1zu
xDyt1r0giGwioZlCVtYw+Xp/LXOXnjaLdwhuGYU+903tWhLIiDw37l/EJIQH3o/+UYZkP2Tyh/fm
Xm+WptloegzAVOZhlhXWdM4RcHmJUQZ3YSFjvsFF3EP5eX9FC/s2wbEozBEnANSefZ2RLkAlyFn/
4oWVAmNoUW5C+Ashv1bfyb4ywW1gqiWqAwRGW/2tEHTxbLiVWviqHCXwgZYWVI2ZaXzPRqiO7CEz
9D/vW9dkjIoqtCF0B5lJmsVbMNoRD9d6fGzhy2lto4VsEEWrvP9Mk68uVq66eXSHNU3ksHLBg4tV
xNkuZubQSb7sJ0fk95Cdi6CbCx+EPBWTX8ZY5OHPhrpa+aiMWTVx7ymh2a48YvPvOP0CYATMaOAs
KJPMLvwi9enFu3F8FAqpdzcIeckq8pEmUpyCzldeOW7T9l0+Z2/mLMAvGFQhNpndhNBBejQI+uhY
RUBqw5BarumLEEg3qVmHjHw16WksEMythQq4iSqPK+udn8TpB+C4PCz47ITUuL5VWoRfNJeJ02OW
l6qMQquHgGhYJ5awjTuirF0NllhbiXiXPvME8GakgWoTOnnXRvVOr2gjhdGxlbJS3WixD9nrGFZo
OPhghl1Hdt3g28gxkFCSFLt85f1Z2nVm68DnMTYuMYt1bV+WSpHdLYZjUNIwUGTrdWjVDyqKsRlg
jtCY2CqD8kRDcm0cZmm7wVQSgzEGNo3dXVuWOk+CVLzrjzEowVMsWTFcFE2hWw+EfkhtxEixNSuX
7fxlmj7xpc3Zle4XATowDDwd2yyzDa2xBbldceOlU0P5V+HI8tbeTMPruRJaaa92x0FHwQnSzaDt
NqXpPd6/jJZ2jxRs6vKDd+dCv949UVTQFIzG7pio7JJP0mt3QvZJZ+wa5TKm0O+bW9g4XSIEJAAU
4QdXZh+r7UeCoVDsjtLQ/oJXGzJTmKi3/zcjs6/Tx6kX83h1R7/VXvMacmJlAnrcN7KwcVcrmTl8
ZSSR7+ZSd+zzU9EiqK6bf7tWfQ2K7OG+pZs2BN4GOB30M1PbtATmCOW4H0WejLI7IrKJVjwHiZEA
J9r6u8BpANZspX6D3vqK2QUHpJljUDOnqc9LNVtgT4jOtpn1MYutcFtpUvboj1byqZMzfcXUwl5O
M/9TC5wRSzrv104YA6cUukqrj3Wc7ZrG2zGScMKHbMlfY3eZfvXsdUBMki6AyhUNqf3s8SUME7gu
+vooEIIruf41LcYPhYUeThZ9sZT2SUeC7/73WzH5lhBdBBcQRGp5hlLcUW4HxFfKryJanXpm7Sqv
/GAEL2H7et/g0pe7WONbj+nCINSQVZ91GCwg0FXQJs18YasOa+ta+mqXZmbvXB+qqVGomPHR+UxQ
dfLQeFL6+jMjAysOsnBtmLjF1KPl2qUnd+0gTTmUqPtiSuK+LUb/Z1CPK5u2bIL3muIuVXJtFjZI
0Ed4vlGzGrLBYfhWBGvsOrf7xQwDmOQJIkOYOT9QbQQsubS68igHffBcZUizVDXqrGhF+o2dGEK/
Npu3cHOAbuIQE6eTF948IiMYtDiP4/LY7sxD8zI+6Wcoz9FY3em7fO9+RAHEWNnH+VAwsfS1zWmj
L7yP9pQISAKb0EM9phAntU/eS38QMTk8oCJy39dvDxeBJVMVUCVQH4M05NoaRSq3yuKgOGpIn+ey
+GK5+W9P774L5THwvNppeqRb79u8dZVrmzPHTwpdEdrWK44lPWlbJGRPhnBtWmhy6euLajJCpsAA
FaMIk37G5TYyY26kiNUVKIx3wqNS+ebGZ8bP2xieykBzIH6LTE8e1pa24KTUzxka5dbH6LxGl2oF
8qiylR+lsv9jqLB3d/I+hEYbkt0HePNtCeRa3g2bMShOivyTe3tXBd0HBIY+mIOPrKZxioJgo3vi
0VWij6UeQRxn2KP+uy+Dx7pQNoPav8rornEM/8atumeiZCuY8b414ZWDVDwRPaeH9LBDVvJjVrUI
1MTtP+4YncQq2gfZuLEGPTkkStseCy0Yd+YASaGPdIWhVR//w6cmMURjRJ1IaWYvE9OGkDohqHMs
gqR2yiQk1EO7YnPfyu2FPWVH/1qZHRmjHoIwQ6v2mIzKNhvUBwo8hxKxvPtmlvwWF8GQpYGj0Gax
ntuWdW+WTX4UfPEj1evBVgzzn/s2lpYCIYvEiAf4IShMrt2W3nANv1ec89iFgy3EQopkvF9s3N58
bx2CiwYYCNcb1WSy9zljWja2cRR4WX40yXLsqFZekBv8GqXul/tLWto2SHOYd6K6pvM/10tyJ2Ey
jenWo6imv8QhhR8V5YjNfzAy1QQ49IBS5zFeG1aI32pmdixpbG8Uqahg8hPWyFiWTjeXJco7PKIm
A4/XSzHkoVE85tvQMBgfdQR6Cxd1L01wTPf7/fUs+sGFpZkfCElD5c7HkpFb5q71fXfLWG61g5uw
WLmzlhY1VVImHgqG3edlQtOoCpM6eXbUPS110IM7xpWJ9Amc+3n7+/6yFm3pADlAAZLCzHFcMgq2
kV702RGGlzre+qPUl+jHxPmnCq1r1ZEYjtVXaq63qTXXP7amZxVul5uPViYIoShWeqRcaZ3Z1fBz
1pfmnzALq6MfDx+FAm02V+vQcYlKT/z0/iVbFgxVNIR5i+bbqwSCp8mCmB4ZGfhcDiIy315wyF35
qGVq47zb2DTgP+0tVdmbec++Fgo9Mcb0qKEPu9PKMjt4Qa18cV0NFeZ69Q5ZCB+u7M3ctPct1MxT
Flcl/o9mND8Uk9i0GvWfEdt+VPwacQc5eS+uhJsLqyr/8UUX2Kvyloe86tNjEIIMdqQEoRg7q9Hm
2d7fzqUA8MrSdEwvgjG6hy5ZbJMexQ/GqXwOz9qDsIVYn8mXn3Ctb72dtnKR3fR33hZHHjdxeJA8
zjnvYrdAVDtMUsqbEUpRTYZybFaJh1Ad+oeJl/pAMJ+iDpXJhAZj3B7iVo9W0II35/QNOUFJFyac
6ZGYPXVtlBQFz1R6nEge/okr2bfFxvs1gBl5EONeeL2/z5ObXAVrU2xNj5a/RrQG3/D1NlOdiuqy
cONjaeiDUw/Rq6kXX+/buLlRYXViQBlCqYnyRr5JUEJPE0sLG6ks/4nU1kh/uWMOTGgkSVspvS+s
B2gxVUSGKMn+1VmEK+QtVWnAy8e69jes/YuLVOXKtX1zrfG3p+kLOlYAOkGPXu9ZGpimHvtCcix7
XRQcQaoyDf1uM+5oJQlJsm30Hhlyv1DLf2pUfzykivxwZaGLm8p8P/WAie5ynir7fmC2qdrHx2jU
aROn0ielNp7bJl7r5C+sVoedamL9eJO7mP794iBWodznpRnGR+rvg2InHfBHu5ZBf+0aT1HaTaaa
BXMTvhT1tgDVg+ygzRK9u1g6UYP9+zOU2bkoRgJN10xwokRjcrAVkdKWIstVba9o0h+jp8L+fN9v
F47ilPKS99FcYdh4Fj5JepDGullGx0GQPkpyFzHarHX1sGvNomeCVS7XqJdvU1BcC4p7qIoUSvE3
LYDBkls/GoSQIo8i8jTmjf9JEovqe1J4cuCY/YCWjiRHZuPotRUrO7e0sm9RNbrfWt2TdEdhqjdZ
GRte8ADKuPSYmBoANjnfeqnOfJdueHJMikn5vQzbhy4vPGeAtQM+DqR9LdkTnvNU1Rmy1BNh5UqU
lz4E+zKVvciVGV6+dsEoiFp417XkCHIm+8r+BU6hd95nMRFlBNWKbjuA+kFmNbH72juUaZQhPGhG
KNCKR6R6/xpyGTqa7n2UYrPfRKPvwa7FmGsvpofYMqhmZBvFZXGSrySP5pQOVmFfO74qrNWDFi8o
QFhTuRA8ozi7oFKKHVmM7N+xiKvB7vUYxV0xfHWDAfnrTEIMi9jt0MAfddBLs3CAIOebWvAO7ig8
dMX42MjGxiqV38yCoryUJF8FN92MfnzoZSTre63aRVLnRGzQph7Ekx9pn+VJ5TpKfraydKBiuxe1
3N/ImvuIcx9qqC7zxjq2fvDSCd3O8oQd86yPctg+ZpXw6KXSIS7EI2IqIpiU/vH9h4xxEKaPAdfc
Ent6XTDkWVImxyBIw2ibiMLQ7Kqq1JFhixJqxrEXi+PmvtHp5M5ePc4YaDjKFCRH81qqFie9prdF
cqzHyofNqvPq9NAj1YZmpq5Wn8Yy+DLUbvXeVjfoePIXuDoY1EKH6G0E6eIuTSRa9lRckiP5IaK2
fFpoRuEWcPQGUl3ITmJ35Q6bu9sbZuViHGZ2dFo9KSQDVfSzFnSiXan9g+Q1K6nFfDcnGwyfSeTM
QL0wdn08uyQfgy6rsSG1XypD/lyk1rPYuU+KUO+lpHpnl/LNHP1RhpOZSwEff21OkWl/ulDYnQue
Ha3INg0nvXBlW27/3HeT+cU3tzTF4BefC97exA3GJD1z99tw+dlJpdpNhU5z8UlMv7EZjpxaK19s
/rDPjc52M5Gjbkpa0nPuNU8trHgp+uq5tIZDnt+pb2YmbAIdblrbczR8bvTROCqYCfqTYKAop8tb
UUbas/17fxOXPBCnYGyP+Bpi3VmE2dRuo8LumZ6hK3kJemVD+eU/ILcvTUw/4eI7mX6YiFmEiWFE
mIXy2rPKDPfKd1lYB4HlhNiGAoS+5mwdUHHJgllBXkhvwsmKb8O48swufJErA7NVtEiIa0OtJWdF
/FKoySEvEVR1m23S7u5/kYVJxylGpi3Bxyc3nw+OafCE1SqVyHMVbzonbe3ui+40e/Nx/JBUW+EH
QdY23Uvf75tdcOwrq7OXzxsEHqbMSM5Qe26SBilVmcmkaA0Rs/ydGCXhU03wqNn58Xpibb9Uk7Pm
J44sVww2bv7DQia4ArMkE25tZmFQgIKSGrAQydimQfzsp+6HzlsDJiztFzcq7T6eKqZWZvsV5L2S
j52UcEJRhURmQK09J6rXAMFL+3VpZubXOsL3XhlgxoIpvxuZy1p79W4Sa+6a6W34/yuZeXbuZXKn
wod1FqLgM7wPG+h3D5Ei77wKbTZNs0uJKVQLzbS+2d7/VkuHiieeuTTg73Tgpk2+uBpCMwNQknbJ
2SvOglFudCWwFXSwsmGtP7vwCkL2At55ynYXWDnDOKPY6yfQ+HWx9Dkph1R8joYigK9D0cv0y2jq
9a+yVlu48e8vcmH2jsicAXMQlKwRp7xeZRsHg1/JXIBRhuyfGjutl51g00ATddi4PI+DOD5luXKI
h9yBi+y++YU95j6coDPTfMHNHqdqlLWxx8GuOlDLwfco6h0/hqIZGdb7lhaOhMZBIA+d2IRuiphw
/8Ed1HPy3BDcHlVLg5lXKwzef8AxgxWuRpALc56kKEvh14+56hMJZmgYwKHdH5sXbfT1/6OlmXv6
Y2VmbcThIz52/LzcWgICkvUKxGrBNVkPMBlwRtRG5goIsaYGblSIyTmK/Q9+BRlYov9W/f5RGuIj
Y+9rh27xMxGhTZgs3GLOGKenZkBlsp8O3Ze03OvZa6F8/g+eYPCFpteYmfJZDaZOaxR1rRLhTP21
DMuHRkRpvV6JNJf2DbA1JXMEJEzTuDECH7Xkc3kwMLULvVy23aznlhqkQ6tpz4lc1yv+MB3Uy8SE
O4pg7F+LsztfhfWyMSV2TjCSva73e7XuV5xh6ePQQKHxzCNl0Hy4viuaUJP7KsDEyBBuWTJu9qVd
Iwt+C4bm65h624wZEGHcMD03uhxqiUtKkH/Tfodn5SF5kR/LbfAqOcV5Xf5nenFvzTGqCiEKOOL5
xFHFBLta1wSz8MpoL4FUlwdoP4NTAxz8UUwo1jSmXDplLylbRnj+A5EIPNME0dM8MGDR+XidXtVV
idBqAiuLa9lVLXuwV46i7QvgFO47/pJPEkwT19A1om00y0mYlB8iOGCSMwSm25GhyU0Rl0+N1L2i
Y/m3gQx1xeBNJf5/Pvmvw0w+e/GEKqbXaQE8qmd1r+wy+RQ3dvZibnpn2CHNDo/3N/lpTflz8RxQ
EAD5S3H6pqmolhllTS9nQ/sUhFMYFa+xoP4HKxOPjjLNRE6aOrNALvbyKqrTiEukbRiG4gP/yCnd
fL//xRbWAuMFKDiAQNRQ51cVY556GY9mfO7RL7CNcjhEmrvyBC8carA5/G3KSlDNzB2QuLo2aqrS
pOAU4uI+Q9k7jPG/do2RecmSRNkKja1pDGa+Z9KghULcYMk3Ca2DwOZ1sXtiuPdvGhPhNOKhDoYk
bHZLAf916wEiv3NV/RkMcwu8Y/MfLKDzMmVB9JXnRUXGHxOj05jSaTMts6s0esgz5cv/zcYUOV0c
HXXITUTYtfhc+8J3z3TP3ZCu9FiXvEsBroD+DkLUNwP0RSz7EEH7yRl1egfKH6dbhX8tXDm6whtI
KRymEco816tQhqGNYt0jMc2/y8XnoKsePLhNNMYnUL1+/47BcMerTouF6Gta7sWOoW5UtWQ98TlL
v3ZF7mj5WnCy8FYQ0v1rYXLwCwsup6RU0yE+K+M/THM5QuM7nufuxDF1fPM7ow+HWmz+w/m8NDpz
hKHoyrT32visG5+K9nlQzoV3/i87x+AAaQAz2HN2QC1AUUupm/hsDslWoJDor/HLL73qYHipu6HC
RIN0juwCrm7RtiuROfibw/z900Dt3H2kKWTom9GpHpOTshYQLV03lyZnz91Y66EhZ5hkBg1dFz/5
U7YrAwBLD9zVsmbPAHPxjLJDxnf2M9v6BIXbzt+UX/Pt0DiTrHDurEu4vY0AzSKWC5s349hUMNPQ
HflawV/N1uONuVe34UZwrN5uHRK4EcPJxlvVjlu6LrhPgX9xjmHrnXl/nWqpEJusFTr8bTA8WlWw
0uFYXhpTkgC1GAMA+319wNq2qHoOU3xWX+RDv5GeK7vYC8f8IXiUHN7aTbSJX9YgVZMf3OznhdHp
Drs41XEwBhRmMdrnDMzAo3CQ0uGLJ1WD43d6avuD325awdL390/dsvNcGJ45aBRVrd8izQZrmP9a
vpanbB/t9U/tl9JOt9HGO62xoS2fwguLM3dV0ljL6Yywv8Rj9SncyWfrBxNJBxG6EiSj389kjqyt
BGkECrdTDWfmMpHkRmKiutFZL1FL7cjnINNa2cWlz8eVNdGLU9e/iSrMYVTMQjUjdKfqx2DbP5Un
6TndTJRd/Qdtrx2Ubf8SmDY6SWsTMUuv2wSBAABBexFi2mvPMUOoxs1UANWp+baZZXtxNO2s/e72
n3RhLfmafH/upvRQSb0QEWXaaPaUivBjmKnGpHpmHSulpdmnw9zuOgYP9/0tXbo4p+EYgDq0rxHq
uF4WOIAsNFB+OueFVdtWFKnMNoWlLbvDyv25bAlZvmkYkSLDbE1W0sfGoGPJiAbvOYtTy7OH1h1i
G92K/Ot/WBbdcWKDic1k3kEThtGTzQYMbpbnf3w3Tuyxyj9bWrwSVi0u6sLO7BIT1NbrBDmIzqIQ
SNKms7zyhzuOpW73Mc3o7f1VLbgF/UgAlDTSKCvPBWIMFyHtGs7Z85gwMNxB81xKMTKaKM3Xq6H1
gsNzyGSqZzDBgHedln5xVYIxQBDTwAet0HVgcdlniWCrbuYMgfFkyt23+2tbqv5e2ZttpRKJg2I2
Y3QeU7ez0zB5cJvoYQy9nRs3mzCs4fT1n9EV2fbhGvfmwr2CbRCPExk3ifmsguOVfg3PRRmda3ew
J23NLte/FG8aZ7Abdx6HfY2we+lbmui5KP87e/PtlUJGj3jYI9RZFRv1KUeozKcgyrc+3Zb7W7to
ijB5qrNMlb3Z6ozW8sZ2wEmDUtomzY/afBUkfR/XKyd8IWRmAJa7kbASbPS8ZAQBOXNx0Rie/ep7
6PW7lqYrvZfnUoxtpf6SGcK3ftRXUB8LJ5CEG9AYVUQIS+ZdZc80y3Fs2/Bs5B+67mSVka35D/c3
cOEoXNqYA7F59Nw+BO99rurfiWuCf/vVjV8jCz3W1Wd04WNd2Zp9LMUoXS5FbPVSuZWjfhsxXlqr
wVO4xmq4FCFcmZpVEcOxQluuxlT42Mt2cyRK30Bduq9cW7ZFG3rylWx9gcwaUPa/H2v+BqiuDzyg
x2L5zX+tH9NN4bS/UteJiRZyG3ya4z+Yv2Ds7qOt9s/9j7joKHgmk+Iw8jFDfH2fuY0Zqz2JyVlG
qSmv6n039k8q/Norl/RC6ExC+q+d2YtqeSSVbVGwq2njOTWAtEfLipIVl1wKKGFDoJwIBhVG/nm5
qLT0nMmVhjQkdvS9VW6k13iHqpPrDIqTB468CRDxsNdmvBaPAnBPbSoLE6DMdjFoRGaPRMxGWdbb
iav8tlztd2UJz2rYCTtRXCXNX9zPC4uz/cxdkgcvrsJz1/0a9SfTfb3vF0srAvRNVEcYJHORXPtF
mqhimlR+cKZ+lNhqNm47D0mpQvwOx/OzKQYrOf5SW92EyYQGGOOgDEPMDKpDOHrIYvuQbrr78Hfh
JJmjomyYOvC0xz9Lmwr0H9V90tfY9JdOwKXh2Qs7Nh6NnUz2zzrcYY7qSsM+Vapjk9Zrk5OL3nlp
auYmbVWa8Kirk/agaDruX2onW2ub/m0R8/ht2uKz+OCuTcotLw+iTbRwpy85OdJFwCIIFpOo1eDz
/PS2L8KYOol8tYC1N/c9ZumKJl/FzMS7efPOKZHQu2+KPXJS2Y0CC3KX2kBAbWls9+81RUEYCAG4
KYssfA7z1voyr02fIlCaDbnty03yXATd8Owaybhrver3fXO3Z4EGItpKk6yDiQbnLMlxuyGE26MU
TijN/plk02wvzw++60ebQewaux+bx/sWbz8aAFYufbrRjIDciCcbnugrVtC7J7kHUJKrR6kPtkZb
vTtOn8xAQA48ebq4ZskwzOMIQNele/L9j0i8hwAYPOnX/aVMF9F10gblE/khfTk6ZqTB1/5Xdp0X
xGXlniLX+pUBG201gIph8FdWfpUuaEylWvGOhRoKJonRtUlKHirrWU5lEGERz6buqXGa7bD1QeeA
bPI3kVPD8Z+cKS2c4pdiBYF0Az8mjLsyOztp0E54g2tiVt0XP62dd0BAzx4Y2neiTeqsPTkLlwnm
Jr5/mPG1SaD4emMjSntySW/6pJxqYBm76GBuiM17cKZU3iYMUq+gQLEWrEzhz833vDA7/fvFfTI2
iMLoNBjQe5R2uhNs9XOwl/ajM40WS8qKuTeZ7nvmZt+yE31QxznmOud/XMyk4kO9MeRHwzhqld3t
xq380Hy1WOvHIHQUyR6LB+JP5NbuO/JCmHa94bPvG9cq1EDy28r7jQoRg/dH+Vjrm6BzENDaJhth
478Mnu172zp17hu/vVyxzdAEuGemLG9Uazth6POsj9xT77pbI7C2fZ089R2alMPag/E2gTHfckpJ
UyeMa+2mBKkWWVY1vWWdWkEQ9acorMPeqbK087em7woPwAeQfE25/wQb/NEIbF0b5K96CUXUgyK3
RcikpFW3tt51ar2Fz70Ut2CGy2LrVSTw2zRuGv+jkBJ/bLyuLBRHcKE8/N5KqdRuKL6GxTaphMLb
Jr4y9k4RBHxehrKUX13W5upLXFfq4ATiIH3oVO4X21doRqxEJIuuxxTVxC9DH/6GYUYemWcPavTS
9Fjatkr0VHvuqz/+E7ouHGjDJhMoN0f9TlNLxw1/yE22893ir2IhsFBG+1zOHFH5xxWLjdn5B0Ht
nbYzV87H4l1HbxS4AL17sohZ2CQ0qsDQw2iekmmuxAbFeUxPwYdoX9u9o3EuKf3FqJK/rE0V36a1
oPRQH0Izd6KpmXdM6tbvLTMIzZMLljjW7TZ3nSTIHN3/7Lr5fmgkZ1S6leVOR2zmmswkcrFNY+q3
SluZFVitXyrWSYlFJ2whGW4V1d3dP2u3jy/kcxPoje72VAOcXaxZlgluG+R8d1dpT2Wdm5ndmYia
Ox6Q+k/3jS0UeKj0k3cxjweeBGD29X2auBUzwCrj81Iq2q3i2mJyipRmoyG63SVfiuKbHkFipaXv
RrIQX/B2gLkA9kHt8dqubjYSD7MFqb06brzyT1qQMSHueH95C3sJoARZDkgXGWKddz9ruVOaWA/1
UwQOm04oM5atHa8qHS+ZgZmco8rA6i1iBggLXBCCpJ0U398hy7EpQnWL8O7KE7Bohk4kxUZc/ybE
7Wqr8cq61k6VEm+CgtZ99klOo5X45Tbc/B/SYeJNRjR2npJrvU4JLFe0U2MVds5sqv4ryU+d+hl/
X3lWlkwRShMDMjmDL8xeV8lIx2IANn2qhR/DZC00baU9NmWxG6Li/eeK9I4FqagncnnMjLWIXGoD
IkWnODMdbxg2muedWq36fN/lFgIj68rO7J1WG81X/bbSTu1uLDdwWaS7rJmKODavFvchrEkbb9es
VUsXMljsMnNK1AlW9YaTRA88tUyqUjv1vxForp9lR95KD+5mPHa/m016bP5hkGgl6FzyyEubs9sD
VGqW+zU2i+JLMXwXRSZ81wCQt5cueRZdfyaWeQ1v6DJLI3F9dGw5XIAWGu2POv66/8WWvPDSwPTv
FyGlGJiCPDJqdSot36lK0XgegO/bZhf5tl7236B4XymPLhT5WBM1L3ogFIuAhF2bjI2gEpLRVd9U
y1WiWPfROtY4iLBPdvHnbOUzrdqbvSkowgHf9yz15P5oN8GD9GBt24OyJ+ffhFtvs0Yivmpv5heA
jCReYdZnPYw7D3vp10JzEOnaT4mB6NnlaqQ+bdn123y9pbPjLboFRQhaXKfu0G0FO92Fvp28+CLz
cUf1UQPIaru2+iCcieVKzTEUW/wlrCS0i2f/8rvOzj6UII3Xlqy72uaP2jMa7JvxY/3Q7N6kWz64
5AVrn3b6dPfWPR3RC+8V6rFNU27YU6qZta22UnUKk4rHXBF8/2eejZmjeOJpk4xh+EcVBut7p7bF
SpNhQZ/jevenBOLiVzTwIFmWL0wO3ZKcVE4z7PtfrmKr+RvxkwIgIn4Rn9j8Go3f4QG52m0lrivZ
LNxI0x04vSpUDW/0xrxIl6MqHaYvwMj/wd1XjvLgb+qHfMslSAXWDnbyx/sXyELqTRTDe4zhCcAz
x9b4ui+LqYteOKpcG3EbAGt3gn29VXcJTGhOuPJsLqQG1/ZmRQ2xErt+Kp0i2py/dg5jqFN6GpEa
2fHJPctn+VX/JH8TDvUH+Sn6hF6EvbLipW2+XPEsfMtICKwQuQ8eOeGbevDEh+ABSc+H8G8a201g
Wwcqb9Futepw3+4N9KYsSnMEEaqfFG9TPotbJkFY8WP50P0uv3TP1Tk7dU9rPZmFBwJCTF5UGFEU
HSjdtXP7yGgZYtnpJy8dVWXLhHEaOpEo+eNOrdJxeDDRR2gfTFTD13SlbxNvEj9CvmkiCpXuOeQn
c/t+6NpBPkFblT77Yes/FY0bb+MyDbaVpayVNhce26mPrSByM+Wcc8XiSJfGTA1N6WS1mb9zRY1Y
JS7WaAmW7kkgFDzmFrtK/D97ctuqVyqSGe2trNLD1xZSHTMc3R421HFerFXo1JLfMLxLl2kaBoAS
4PoTWmEEmV9ooffMDFEQPybun/HdDG1MQZOI/mtktqqyJxVn8lg7JSPUOJQmjo1nrkG6bwuaE6UB
8d1bse9GB7xlfbXUivopFcWPnmp+zZLk0Fj5s5gAjS+CMZ/4lN3t/QO/cASgNICUA/J6esnzdC0M
Qi+WupJan5CKj2NoCbvUjOpfRaToT52a+wdLH+Wf943efDSVzB6eD+q2JHHAlq8/Wi+UZdO7qXiS
g68VaGW//N2MK0/2zQGbbODuAPJJg2/eC7WMlGAUlfEU5eOLmHUHNxpeNH14kH3p/2hqFhQhnjaG
kSKNp8FqbaEL7Lb+JfiPfbsmdnBziKc1MeNI9UATme2ehUJdrimewljeyRs+RzURULtWpFv6MqTT
jDAwjErmNvN0slCp92pxPI1CdHLF+KS5/SMY/2/3HWBpISrsldPEC3jEeSmk8fV08IxqPMHfbLeG
fPALdy0Uv12KZjLiyHS/NqFv53XsVjGDpu9S81TL6WOqUSZrYvhfsvG5kr6PsbrzBzqo4VeonoXC
PGZVf9LFxHeKtGs2kboSSN2UteCiVXD3SYBJ45qavathXtRZYkTmKer1TRRXL0P7lLv7OoVkS2M0
WjK3wIRX4onbIhD8o1CYSXRKYPmhE3N90GQLddtMzcdT3QgnQSqAvujbWtcdaL3t3DCeZf0zGuln
IVwTX7/NFCbTDHfSZ6IKxEG8Nu01UFeEbjie+ib/FPXBg56MjtbCYFE9hl7FrLEABkHxdlb+1/W1
h7KQdnW1Jgt462g42SRgAHkLJe63gOsifPVFsc2ath/+H2nXtSM5ji2/SIC8eZVNU5lZvs2L0NWG
8t5//Q3WYHczKSF5exfzMpjG9ElS5OExcSIucqY6YkGcjAdU3rSAiRhQhgLJtOKjkadUFEBuOV/0
JEKXN7IljYcaXPloFYu4MsFEhWUkdsIkDvMFozG2XskO1HVsRBe7qDgKzcAp4K3nVnFQUMCDlgkO
DBAPjDlzJlVcF4N0wVf9KtXaq16ZvkxlyhLRT6GKRqkeS7MB66sqB5Nh+PedwzqIoD8AZTc6Y4I9
ZbHKNQaASkXLJAQRtBWUudMuDcip80z0vJqT9k3gWFy7ChxTOthggOALY1zM5RShYyfLXS5dUv3Y
Z+eqe455girrKg4IPzGdQxnlqbi6wVzFyBrlocrh8gTJDp8kP96lyCfkb4Yz+nNpR7vpFB14+fr6
cMIoDiXkElBchAjo7SVcjHAM5RlGi3Kwe8jgzIXl3v9a6727NcFUIBYFM6yD3i2XrHrVupdueEsz
ju/cOBC3NpgHVumrqBKFHm6sFneoeVzgefbq3APvVh81aLrnU3+sM8MWItlexN4ZOs3Pi+jNmMXd
/eWu7yJ+Cuas8Krgn9UUbTzAkQsZPGoDndGZpA5peq9cInepMjvncZ1sbi7uIRUFQ5zEvpOQEk4g
J1TiwVcFexBnWwYlJejg7q+JZ4XZ3jlsG0FXC8Qvc2+Lk+YoSgnCDpXzGm2aQa6D9g58C2r+t4dR
18qmnqGodxmLBQ9QZqeghhq14L9YDGipcJUBXEdV+NZKV/a60vbxcqnlk6B+hzZAJHFKM5sLuTLB
OMgpHxRZyNPlAlfpqVnllsvkV2AnvL+Szct7ZYbZL6AoEiVFLgoRikfwuNlCy8v2NxcCPW4a7sFP
sL22MoaNebDmS5GbOMy/TOMnWX7eX8U6DoeSLJpQ8OWUJoyNKNVZIRIorqZLWXauCRB1BzRIX34X
l5lTu6D7cVMww5QV0k44cMprAQrk2y+f9dAigybcdMnAeJZq1j6Sx6AhpW2ilhKBYnp5krkKFDK9
HDdWgT+hPT3kGmjeANh/a1WuawuTo3lxAQef4s0ygVCcWIcgOImt58JstL0UJoqLsWsZsPjG0PfG
Mr1OEBq1w2Y81LXwre6WdwJyg6AYwGZrlpHsI+WzDkoWQdEsDdU9aLgsW9KbjrNlqyNGfzzuCHJ1
QKPxUNz++CzSumnQFIyIFdMReitvVdt++8vv/1kN1z9FQYAYZvuQgGZaaaEp7aUhpk6pO8Gr2x+U
Rj1BfYnnYlbeGcbw+SlbH+jGV1UOqwWPbqPH7WWccgIm/OI5KsNdO8ZfFIA0La3nPH6r/aP2EJph
7IHqT7LZc2m1/Sx0sFeUxUmMhC86VIju7x91Jjfni5qglPtYEd4bVgmnNGYMIhgdRph04spjXO0n
AySEuaEGWQSNFRAfia7a8ugF16XIz4SB8vxDbNVcATVVUiB5UqoIhcDksffM7+QcPSoPfQqEBjBP
+l59yffpa/Gcfqv9YUL1lUdrK60uNPMTmBQiCpswr0P8hPkwPPQeFLULG+nLQ3psA+LFJ3EP/vpy
n3lNQLh6JevaL2OdeUisVIr1Wod1WoIFFbOduKareUZQ+pDB2N//yusQh1rDkAdqZhgBWTUxM2VQ
qxBX/9Jg6nBxdQc6aN2FeLqrBdHRrNzY51Wbt1d4ZZOe7qvkSMeI3FwqsDk6IAx97oNhpwTg/3GG
QOCi0VfvwOcCNbS4cTu1VRezt4bEVPMmQvf5nJq1ncvKI1qbDqJiHsBm1TGCKURLwOjRVBtJ6O26
IL+ip8ZEv9wh2+tBtU8XG+V7FQDgPhCeodolfY/ew5+zCp4E+wUzKH/7cjM/gAkQ9KkWa4Ue3K6t
bLmqbKLxQuK1p7tdI707V99uLpE6E3o95cAMmtfahtgm1DFcsKA9iLM/ATZ2iCM7fOYRMq9ihs+1
oWAIzRFKmsg8Gf2caWOW49BALhv4qBKCXM8x0Iic+7B1XPCd/m2GufvEtEZNgLAzQI/RIzlqO+0j
fgIy75Tv9diufaDiHtHq485xbtpFJITnHMQ8K5AO6cEZnreEuj3xTxiM59qJ3AGYJ/1rBZAnxVym
F14fYvP2g1fj31aZICKOIKC+zFF0sV7IrrsI4DeS/H60VcxoiG6KUtVBBY3q4/1NXr9eOENXVpmA
qapVwcrBrwnBqfEhFAU/DT/uW/jkuLp9vW5NMC5GU1MSRVUcoWsXBuIbJsyO9SH2qi+dPXjCQfY7
0M+0+xoutd+Vu+ahc8cvXMUrun2rXwEOLBoYWJALYxYKSolebcQ0uhQPsneKqdJVYASye64CjePI
N68HHeWmWC+M5DP3smrKuc9nmDIWy7Ya2ZnnXz1ynfv7uum6Ac/7lxmDSexzsy2qZkkigHSLveHH
B9XVL3Q8vXFil/cQc9bEMi4V6qCD/RLGBuvQll6Rfq14c2V0W1Zf6Go9zAUYrTKvxgYm1MA8tOg3
jr7qy7sk4Owb/dKMHTo1jQcWHSOgNJinobNCGXAJHPlob12sr5LbOtOuQAvZt4LMA2ItertvceOO
ATdAuc8RSAH3ypRHIoH2tOOGXIhAHFGInGp+vW9h6yxAChOuEmM7gGqys9JE7ZJBkjNykWLrDASK
3VQSrldfvqQQxAvRF0u6D02u3EEcziU458bK+tuMmMaIlFQKi6FkF8wFm7AB/VRBL1EDmU7ZqXYq
N/Ys8479xqNHJbLRr6It6pXit1xo5ZyXlnAeFdNOKrBHaxcDJKztIoOvmTicjd049xg5AT0mzZAp
RPr2jbXqromNEHf5nwgw9+rULgPd7V3ySIf2Im/sbF7JbuMt0EHlg9oqIAdIydipvT4b5KwRNQGC
V0rriSiaFyCatDGy+r2M3Cl388puguwNaqT317u+gzAMewZV2oGaBONTwlITu9jqhbOeH3NUmicl
OsTmsidQpbKKYY8Ghl3pGqd5tu5R4GvS5i0GwtDrxvz97S5XYidrQ1QL57yJvaUbX+vqBzJ331qE
AImJi/F810w10FPyyr5bC6b9dx0fGDyJbHckLwwr0hc9PBO0+oHpcuSkd1The2GZblyUEJ9TgrnK
/PvbvE7osLuoFyBPFcFuxRZdKlWJk1YohTPAae7SmU5ckQepJXvAZt2BLL5Utt59k+t7g1iY1pwB
ZEX4xlb0ozSeSZKmoG8QDVeYiodk6Q69FAcDig5hw3tv1zEUzIEblRJuAk7NqnKOplobZQR51izP
9jHJnAKjDCDk8ORh3N1f2fqKwhRSGNwWiuJg+zuQXiSR3I01Zgr8pD9qZuiOIY+VecMIKN1QfgX/
PzaQBTWMYkIgQTJUlzQie0uAnlIR+lCR5hyM9VOB+47iMt01QCLZ+tViNZ2lZ0V1KZPcU3TiyWH3
9NfbRalQcRRQvMaamOikS1qMb+cgxZWlr2MzuoL0qrc1h6BxY7twWYBtQd8VvOMr8O9S9yAWUMtL
pUBYtLKlApiCaOJkQBvXiFKd4Zihr4p7xLzklh61UIIeyss8mgexRXe305xYAKtqIQdW/qeSuO/B
+lyjiwzUAhrjaI9hibeeCrLHJDdC+Av0pb4uuWMcY2/YFR/K0wgcoPJeEadwwmde+LXhIW/t0g2/
yvWU1qwlqF2F58zK3SEEt7qU2+HyFeOXj61YukYhPS5ow8kjxzevvyQ1jOsFnSYU7dnjUihmKSCw
Cc8AwSFh712rBxJR4Kk0rXvFIHihoing2cDwANortwskIcqQVqaF50ptJiggaqadxZJXTDKw3KZn
xp1HRmkvyNaOVL0zhpZf5zmg5B2ndLC5YEoCgxARXAlspDurZjwu4RJCT7hv7XbsGzvrko8sTHiV
182zdGWJCXhBwh/FKPiF57oMvzZLcSwiDDwJRRTUceTev/XbttB21PAVaeR0u73C1BdyH07huUlz
J8FTai1PgvJqRLzweu3B8B2hN4cHDv4SPZhbQ4OcF9aiwlA8p4rdLsjUK8JTstz6RsDL0XlnXEGE
SrdGpqzNxVEfQuj0SbtoLk/z8lC0FSf441lhopIlXiJUCGAlzeXaVtV5J9bQls/Uv+a0wdm/Xg5z
EMyQLCgMtuFZGA0X6mF2BjOVwCNpXocAMAOSZlmFPUSX9Ixc+ZDC0FNJBsHZubW6L02Zg9c4L2yz
IJZNlPCbUk//zQZeGWTOwjhpkzQm1GBJZFfMd8liThdo9JSch2Aj/6FvM51nxmAfUGzM0shk9qAf
SsNzPip+Ui+93Y+iK3YkIER7quLkuSg1tNm7eF8t016u9UMBtZz7d2zzvADJiWcPRdwV12etZQQd
iRynEviesmyIbUZmMMUqp2azaQehI0Z4aJeDVe+bRlCVliGB3xCF33Grvypq9hoL2v9ohnnqKkj0
DUUOM71SIYU8q90TpKY5CQdvLfTPr86knApxjkYX1pJPz2kTuWMmnFqFF75teSUkjaivY64Zrokx
Y/VN3OeSYJ1L8mRmPyThz/1Pv/k+a3Q6DOp0eCxl5qjXaWZZpRQjLrCKXaepZwjXHJUU0K6sT8A2
sRSvWiQmKActplN2C292emsfr+3TUOlqH5dUECtzwcdSpW8J5AhG+ctS/31rjXKZ/meRTOiYxw2C
6yXBiejGr8KEZuY8h7ulrY+qvrh5O3EerXV8d2OP1bdaLCkpzSELz4WFUYMWHVikELlrzMt7YmHs
qte+qFPJ0wvgbOXnDPPVVlqEpPNY0OtVlI5gYs51/B61PLZTnhXG50NiUKjKHieyll+TJLfj8UVB
SHf/WG55fEw9U4kFMCmjlH57KtBY7kBhYFrnZqxdQ1lqb1JKJJzCG4AEk90tIE2/b3HromHsCZUo
VEtAycBcNKAaDa1HQnBurDcp/7UoL/f//s0jcfX3M44+jSKrLOSQblvhTloUZFBfk87ReKm00R4x
Ln3fHm89zL0WIl0CFBbrEaf4GAlta8uL9OO+DfqbbwuSOOZXa2LvbpECnlXBhjJ2TmKAjEbehdrb
tCi7+4Y2F/P5/GNwFlEg/fOrk63mUw3SD8M657P1ZJL0MQpnzlp4JpjvLy+WICEbs6Be8LM3iZ39
rXQydDRQT6AhzD9rYA5ANhZt2zTYLAEoQP1Jin7f36M1FQNjgPniS28O4Ygewjn/oz+J75WvfEyi
nX0xHKC76r38UB26N8G1XqX9fcubW4eBSwjjIgFaoSTKZpSTatKs86Q3u6QzTs3EA8RvOp0rE8rt
AUhzdRniVsXtNBN7GSLbqn+3/d/HDSB8AVwBJwy0Ep+x2tUpy4C4FvXMNM+hXFbHfKlUdx6gNZ/1
cffXNWfUui1LpMk/BlvYmvO8iJZVZ4p5jkdQAuetrwuQ2gNL3P0vs2ZCAIka6oxUTh2NeZRNbvet
GEJ1MPXePJN3Ss9RPqU79AQvhoek38tfmnPnxD6POXcD+3BrlbmuTQlyclmEVTWId30gibaVQ77g
lL5hlDp/I4FykLzSz55QglaGp1YLVA6A/rMqyLimm4Uz17mby76WZfyE8BQG8nf1MP6xXiZ3euiD
yJee25P5WO2sE3mUPHGHvDW0Q39xFKdzRLsIeBNiG8cXOg6UolUBKlnWmDez7ROhFfXGPBdR84gx
9kAfEXoQjeMm0Qxae2QYQt0feC5IR7CAG6Kh7B/S742f0dWHNCz61KukcEIPJ50waahpk3jpZaKI
h3FY9FM1CxloVYukh5TPZBmZD0mLIX+pjUjW8d8Lol/aXBIvRa9r+YMwG7XpmB2QQ66RRVG/I70h
tHYzt4Lo4hfFEgZJUmUG5agp6F5rDlIHsKSoz91DnBpiGBTZ0IMAW4jBVjJimsYv1FoonKKLh8GX
5GQEbXVlmr2vm5lc+PkAzlmnKcKGPGWl2kp4OKXM68S26CSAVpUI+DSjMxbf6k2B/NES1COaWS/y
XStlZbIPDUJyp1GGpNyNWt4qDwl6QLXfVpIw/jQzo7GcqisG4bE0IePoq2AZyE9VQ5b0ZKitPvnL
SFTpwdIKSduRIcakA8bURtkTKlnvHGWq2m81uNJ0WxYnYXY0Sny/G/N+tvwq19JvcTRiJlAZ648p
qUPJ6cxenXx5IsYAUFRNkqAy0zndSWOGmRhhbprQHjSgusEx2oSUHLkwwBxMwt/VrPZkp+M/L4GE
YO9FlokonfKmyy1/yKfmoqSV2PiAiw/h0cwTfXHmLoKoDCjcBPmUW0Uq25ZelOWujiBwgu9QRMMT
ENYAN0I4Xsz2CxEtwEIX5HFabg9FVsrvMsbUJCfLRaV3kq4qB6drQ3V5ngC8LT21MhvVXbTEGIJx
Jmq0KzLFAMFKMala4qnx3JSehTzG8EUly5YD+mBC5TaVEKJW1loNSD0yNZ39as4WDOmKrUHTKSPO
zlaJRg7wkI2l7gUESh+jlVSDg9QLmiFdugijUzUWqI6TDmBG9NLqSvWkmeAvDmOM3e5maMRZhwQz
m4tbjyQpD2U01+2xGIo4tceUyJqrRY0JueXeaOAjrXZebKAezcGGcq06e5qRNw002MtUcqKmTKZg
yMTyeZqXTn4V4yZGsxBkyyLGBDMJzMW2UGp1uq9lMRy9AicchYNIMcVDgZ6cEOBTDX2wLIWaP+hS
H33kZiVbj+3QKuWPCLppupMAeVl76HnUhT/rw9Ts8g6ZF3otYS4DSV3G6LOkU4vWeZQAhaQ3Tfcd
sOUeg751k1cnpVD62c5yWWy80swIeKjKKGm8ZES1MpCkEGOa5VQkcpCLg5I5skmy0U8k+IbHpWwz
5TE0jdhVsjlzIGwwLo9Dr2T9UxtGYrlPVLP5g1cFcWy0YDf9Nk6gIBvFesxLA9aDB4iW4MhQsYaw
EAYqmKBpGDHKJ866cS694Ws7gl0LVPq11x3FXyJx231xKC3fcnk4oY1gHWbRSjRNNIEwRX37bBKE
mnLRgUzLtKrRnQlG44ZchSQUgU6x8T6GJThPe56K4kY4TZtBwOGiLi2vJjm0ZhHEHO2PM9G+FkbQ
pbWdSKd+4fVKN14j2KGBDpWoWRFzmpUxCKUqG2cD2pl1nz4K8biLhMi7H3xsLgf9dOAvUcBY0XOp
YLuuGmUxzskCaeKfvfUnLL9m2cd9KxtYT+zVJwIYYE+8MMy3UohqxeAKN8/CbvL1P6AXOQKCVGPE
nuygrOVbICITArHzylcZvBJZkPKwiFv7ef0LmMA7I/igaUXMcz3HPhxgEEFDTtWa4P5KeWaYbEuK
oZBeYgoPmtWl21FM9RS6YlZxPttKG5sK/l0vhymWKJ00i71K7djiof1Bju3JMp8ER3+IT42nHBav
9pvAgs5E4lhu5i0/hlNzil/a3V8PEdDbD1lRlAE+aYyYKgB0Hbt2EhLz3JDCem8x6P5b7RdeB2cj
ZkLVk+rdWAiQAXa5vexaVAnzPIY4p4Z4WOLiBW8/J7PYisNhQwXIBXzCuBFMRR7+JIuMyTTO6NEH
9Xt5bp3aMV1Kk27jqbITe6ihtcDzY5tLu3KfzAbOda+FSg+PYkmPggjS/pHXaliPEDAemlkZIhIN
QR9M6N+Hr9JXTIO+CV/A92s+6m7t5vv2tf2l+saBok5KtwrqI69jv3Uvrt8IJrhe0BiojQG/wAQS
opD0H102QYqufb5//T4roUxKcfMWMbmUoi3ozqqagQ6q6HSvsmPYOVgdku9gvwanpnkYzyZU4g/A
l7viRQvMr4h8y1dwI1z4/Ni8L0v//CpXjZd5xrOPH2OOjTvK74Bq2ffXy7NAt/3KQi/JUWek2NbQ
PCYDWgJVzctON7/c1QvBmBCAsOyQcxvnaI/e0ZjZy0N6iE/51+SH7AuHeV+hJ82jJN1826+MMtcd
ac3QTg2eJVWfA2m2gmWQvU4xENq3oFYes29tOPESQPoEsGcH1RG0ZdGRRhmf8d2LbgxZOuFzqUb5
kVrDgzJaX7q4fs214iBX/fv9b7dpDsyrNBcEAQzb+84bHUSRWWecBdBUOYlSfCfS/N3o9Z3SW0+y
ylNb2fqQwCH9y57F+JkhTIH/oPZyS3wUw0KwiaC/aEnCWdemHTBhY1YK5abVdC+kLBZ5lEu4UdIn
bm7NiteUuuFA52X4++OPognmz9GuwgA4C7aUzc6cesyEna0YvE3lH6PicWxvXDADkS14KjHgilFl
5vQjTxpVJTf1s2L1D8Pc7qUi9+6fA54J5qwXiUKmJtb0M44c8pLEBoCUs09bIToAlBDvEoFmoaDe
Wz+hhRgxQidWOwP9jFGT2mnf8sB0G4+WU2Q78Yo3mVPd2VoWZPyQFKClQ/FGtyblUDCLqle086BX
kMSEcMsDkJAZ57BtOAoqEwH4JzSY6fjzrZW6ryHjZY7aOWvyj7advgHl8YWE2UtkpW8oGJxyDD5x
XOLGAYcSGp2XBwnbWmp81kqlR7Ktnav4hxk/Sv0zFBD+/kzooJSgg9yg4WBLRPFCGglT6tpZESE7
v+ho+SZ1+9daiAbSC0zCQ0QQrWOFjcrnSjJLIxKxkCzs7DoU/oSYff5vdgvyNhpIgahioXz7hcaE
QE0ZtbBzLppfwnA65mJySrLu7wNvA8BgYIQxnUcN3ZrRyyRrEpKrZ6E9qHHjlimILlMejevWp7+2
wixGMJNFSSAxcJYE8Bz9qZp3nYtBpheDeYboDD8mzMEUj64j46ejSGyHGPC2c9Jp4ODuAaBI8Cho
uoAHSed9nq3e8o05ZuOSKOmXRSbquVz26niqteiyTM9m9rDMp6x+wwXb9TmPFXpzH6/WyOxjvUxF
rVWRem6TvTo9LfVHrPJ4/TZswPmAJhEwHqB+WVCSpKapnvatfA6hjp7jbKvvRvnjb+8pCEhpuoDx
eQmtD/obruKvGVzS45xH3WXKx70RTo+SwZsAXYcJoCrGow11AqDEAei9NSHGnZzWxthc5rQ6j/J0
gXbfa6IlD2EUv4PV5u8b1Dh8ALqgqQtk3kqIpITwwYhOZHPReoBQO5ShbJEohldh0Me/v3vrkw4O
EBAWmyAMAwc9C0QXsrQ1lbBvLmYqH0yNGEGk1FiYln+URHy9b4w+cbfXivLe0l41pYYCkOd2H02t
nrNGCetL1UVe2fwy8wYLqx4EKASCg9dBidNFfZLz8q4PId1CsDEjQcaE+up9ChMRIqB1c0EyEL8v
k2g8kzT8VoiTxPGzGyglmMKLBFYTNMdWYg+SFXaZOOUNBva6vfABgQ4ns62naCfusjceZHTr010b
Y7yG0qmqVlJjxpyckeWcSCs6YQ1x4DH+e8wkpvqRmGNeTqb/otx+OUw/q0pXysjQ1MIl+c9eUB1F
rjhfaiNGghnEEtC8svDF2FBvlHoD4451fdHs3otbu5Ndw192g42GzBMoP0bZVlFTmf7+Tbm1S7f6
yockcpvISQ27JarUivANj4Idq2/3T/9GcePWCnUzV1ZyKZRIGcMK2DE8EfS+lmF3xz6xNW/wRFSI
Kkx8DKPN6zt/fh323l1vK5NV1WYdN+ICwzT01PzMJ17qtBjLW7wu6He8Oed12Hm7Tuaa6xV6FX1Y
1Rc6p0T62p6bF85WrmPOGxMscIhitEYdnQyMkg2y272OQR2kp8WwzYfOk33ZbZ6at+RN+l1w+TtX
pgF/hVwmFCuRo6IKzTwGqYSRSlFJyktYxbtEH/aNTnykQV6o1k45oLtV65x7sfJgFD0KhjNw/EBt
DtzDtwdnUdtIkkvA4EVyKsj3BqrZVc9BWK6nOBkjzCHJpKbt+3wsMcUJ3jCt9fJ30FBDjcIeXiCo
5EjPCx3ldCLP2Cd2GJ7Aiut2p/HIbYtTZ3JzXJlfwpyfQleiuqg/f0n02J6nfepBGi6YnMmbB0c8
RhxA+Oq83tgDD+zt9hLMWPdGCnuZ1tiW/KSArZBzXle+mpoAK46GwX9gp9hAaKnbcDT6vrxED8le
8lVH2/W/0VhLg/BhaGzZD48q+HQ/LM6L+xmarPYSiGAqigghWZYgD8wcwoSiewnKgfo9+aVA2JXs
6h+LW/gYkIWmTaVj0BqMvph1c5uANyS/9uh04RgRQZIDwkFQbN7ubWxMkD4hQnFpJLf3MO987r+P
6Nd82h6kk4bzxO9LrT0eY5Z+8itXq5BQkeLSKjACKjqyozvWR/hoQdzGtMfXDvY5qc8qQoQ9hJ4U
EkebUuwUIRTtozgz5+ICNi6ArgokP7ny0o+z5IUKJMnSjFtPkDduCTVIcyGRDuHcLrHs0G4LF3xZ
60UCCDWxMadyrLzqvfyl/MZ8sMc5wht+j+rQU7FBfM0VRCYH20qixWMBlzt7QDIU9vIRdm74Kp2p
gg/liE4O8xeo6VS2ziMg27qi18aZ71kW5SLl3VBcCjxeMdx8wgsBNi2gOgNpW/SrV+UZPYZAj4FO
8mVW9YdiSF0LLpCzhRuODVhM/P3Aj4tg/GIiNi01tHGxwMQTnvp3Gtjo7uC0D4tHR7r/H1Ln9O9j
Lj8SIkzDoy8k4qMx9lozSvTRlHLMtopOussuqaPaRpDtiqDe3V/bhoPDiBbqJSC/NJDrMaaMahLi
wajyS2NCcLwKyC8F6JXJCDkXbY2ZgvwDRBLx/OPYg/eTdSipUgugM8kv5Id6wMTS4suBfJqdFNQm
kfvTGtzGdOq99EM9xlwi4vXcLmOdOYfSMqmhUsB6nx7S92qfg/tffS1m2wQhla04iZ26LWdruUZp
eHDlzIoqzmO1g1HMdELi5Yf5OwMJSOUB5DB5igcMR3LgGd24DjfbzHgXSFV1o0C3uSVfhuahnEPO
k7h1YAyMDyJSA9ctwF63i1Ibreq6Uc8uS9cGi9LahdLYgja8DPXz/aO5ET2Z15aYE4MXSFkaFZbG
dn6XWvSftM4peZR0Wy/djRnmaJC0TXtDMzOQiqTZQRQ82VG99qTvS+h5mI72R2zd4qlweGng1pe6
Xh5zOqTBmkBgZGB5I8qUYMQqRc6EIHdpzGEwEq1NJAE7iOxo+qofJLd7aU/gJiaBcEoXX0HmEnq8
6vWaoxSXDXTmCLb/EZlhw94iNuRM0DK8OABz/SaeAPc1usoP+ciTQtnexP+YYoJfSWkxK5hhhWX7
SwsfSfLt/hncisNu1sLEtKI+RQDNwUD6R8f7Kf8Yg+IleQF0pS6dZte7ikN+ykfhW+72QJu5vMba
phO52ky2hqWoeZxoC46J/CS1HrRtcjhMwavdZXTTdkcl6PjsXttX79/byr4KBJWzdFGwahTrXSXu
H0ateU3H9OP+7q4z69uT8tl8v/KQXaEPZqR9nhTFNypX1Z3FpvEt5aR3hNrWd90b6A95XpK3Psa1
IJioVLPGpioiBu2UfPozj8lxsXiV9XVhiS6QMh5KwFyuOfzaThyz0MICO19sbAB2wJ4CBbmeSgf6
45FHcLN5Ha7MMRfeEqWxx3OeXSz0JpzIqk176sfIuf/ZeFaY+w1dWaDHGpwO0FzZCaROKpCK/G8m
mHsNzOYAkDVMRLnhitVgI0zimFg/ZOgPgOEc/6cC+m+WiMyodCMWQeJ56dBbrYw++ZmNnb/IeXoG
FIJXIlufOHAgYAJRB4kx2E9Z6iGMwpq1qXbpRSuatywL30CF9KOV8vf7+/ZZabsNHW/ssNxDFamF
PiN9imqA4tetvey1nfQlRJbxvX+zfMnN3H/ulxXkv96Gcw6yLlNyanXHc80bZ5/+FCjCSHSIBnql
t5ECqWSIN45YMlWnoWQ+pWM9q64Fjr75yOMoWp9JWBERXEKwAP1FNkRHF0A3Y01MLoLQvTR599jp
rXt/b7c+IdWAAJ8PlTpm+TjDMJ41feoS5DKtI1fPKCfbXfL7fzPC3OBBNubUSvvk0qSVE0UDWNhn
P1Z4E+5ba4FfoswuJkr7bIYxZUa9WIUUgxPoY46eoNPhpFwc5kb8gRYsokTAwkTIbbF9A3kxRUCS
BeHcuNNP4ZK2dgTVLdMdDk1mR8/1XnNSn5fwrkcjwLd0ZVVjykKdEeeYb4HV1pvc4lv+THaU0vAp
uVjPNuS+elv+Zu57f3RlOwdhHFQ0MIJnQ3BxFPCC83h8Nwp0t7+HSbHyPul0LQwFTIuEsw0+7OBD
zzGsYhzDveGU+wYTTFagQClJcTIvfmlOqgmsHDeS2PjmN/si395HpSizRKJfg4ZllW+BHsklb1/i
vRB0QZTa0MnilgSpn2bc0Y1N5qFVS6ksSA+b4JrZwaL0QcAUGu2E55+Tg9DCW0BO+jV1QcwRYQ6B
4+IlnnnqNa7iixpQRbD2fi4ZsqFZCyJN/XfzMu1oBQ28iNJst/v+VwvG/t9NwDuJGznv7ZenX+TK
PGRkZaJbn18eUs0A7X6v3xA59m+CMzjKYXyIduYuO+QXYS8NHm/zN2LXW/OMLwnVogSbGlY/O3qQ
60gBvssOQO2+Dp7yYad5o9vY1ROQdeIOY8KEn3bTz7v6/KC2ALcFmI3AXXW7AeZQgXe3wwaEpxnY
mdjLT5YnnGY3scVjv+MBlbeeHJSB/mOPWbHWtAOKHLAHfj+yy/w8qI6FZs8YBhN35hk6zfe99UZ0
jtYkAi7AdNAuX7VhtajHzONMv/DYvrfhd33SXOB13Baqp7n5lMQfivhVBVqSDmPIxGk1X+t5FPHr
tw/CpChjAikEFA9+yu0uZ6Oup+3YCWe5WFJMvOj7egl5AcymEYUSuwHftwa8gB4sjOWwEs5KkYFz
AwWivMLMxv395BlhIktlLHup77ASrf4GehE7zHh0K5sWMCuIJw80gxgcvN0rvY0bKxewDATIhzzp
vRarub8IeshuD72CSAQFQ42qNmHy5dYEUH1DNRARjANS8isthCPwu3slxhCeWf28b2rt0qkp9CYk
7AaAFOz9AqlYVY0jKHHIsRneiypQFU5/aWs1KBDSURGKdmIr5Hpe9hAkA4GHNk92Ev40yQxMDSTn
TV7MT7ee3bdrS8zl7UnRmXoOUoGcCM4UTU48WjawAQ4gAD1vWRvnACUsiP6Y0PxB8Z9JMFK5zSNh
wLLSsX6JyPwNE/m8IGtrQSoo72lzAZZYUHzTCpOAKS3YMOT6KdbM6FCmy/CMpkMHqsm6cReJTJzJ
262FQVcVEDuqGYAa8u3pE4DHAKcLqCAw/0V83SoTn+QhL6jZeNrAIAfZEjDI4ViAVOjWTAtKXAhc
YdyfUmKbP5ZdtZMWcHBPjuRoDiqctLaUOJiyaoEO5zr6rVOJQjJQIZQrTWXhL21BujQbMS8tB7Se
3O3HQNlNABxMjgpq12Dcyzvh/0g7j+W4kSANPxEi4M0VaEejbpIS5S4ImRG893j6/cDDDhvANkKz
ujJC2VUok5X5m+2K7vI+Y9Tvwk6T/+5Cd8U86TppnEbd86QpHE/bCfBv6K8e88K2nraStrUl9D7g
bIPrRl92dS0yzv6Hp0z3h25XeQM9XICTuuVltLJ22As4c0wy0hqCodfDS8Yiyi0VDXA96uU72eyT
U65W4/72obUShYtyMgFBGHDZUxXiVKtA3gPejoWPhhpeYiXYKNutnItXIWbfycvKSI6l2DjHiu4A
BYC6+Fj3x9vjWLn8aetj+gw6mC2+uPxNJdHHsiWKehT3pbBLCxR4Yb1gEb7XHAvRSJSOIFVuxV1Z
FJxaPHaBtgG2mZ8rtZ7Bfyy9iaghYQRqjk6Y21NrAY/Ae+2+cW3lR3YoafFv1axXth2ROTGBjtMe
nostpnUXplno6mdZaHZq+Mv0vzPTttv+3pjaZeLO1CL6iXjAJJ07B123AWJlARh7pra+G16T75KA
xmpiay/yx3ovOdK+/6BlL7n8YEr7QDtmX27/gOUaneSA6c7SNUXxwZwOgncbPQwLNZIFGXo9mApJ
+iHkGxDv5TdUaf6CCkG5jzbK/GkMc6mq6xYieydqX/1Gd+o82OuhAews+6Gl2d3t8aw01inDvOH8
J5Fta35ej4PoF7WvGGcpNJ7xE9olrmWPUvFPbugOgFosy9BMrD6n4NECfH/S+MFVtuiuK7NKlQac
GPkXWoJzuxFd6uDO5xAzVZwy5LjlFSL9dfI1lZv+DTH7cFHgS01SMM5MwsASo201tgeBZ16ebihp
rhSvr0PNDhm9T3SVfJXRfBgP+r2yyy/eMy+Bu2rXPMqP6in/4J63br7lxiAoJzPAEC6+hUZ2IgRh
2pWJcZbFtjwbQZs+dH6fcfZUne3mRnrswwGhKz3ZEtxZ7v03+RNafpw6vHhmV1EdqUKACa8BKUEO
/kmpZv4YCbWHRV87aZEjg7yxZteWC+cMw5zU1JV5zTTXcdN0u9I4i/fBqfI/KpXTPhS7lsM1qo7x
c+g5eeZsQl+m59J1HspA/w07L6GaiVAkKWZA5/Au0u1JFV/fdYf8h3U/qUpvFgmmTOlWuFkmVWQZ
ZImAcGgn/izT31lDzz8tn2pB30lhaaeo21jdfeLGu3owNhbxynKafJEASE8gbCqn1+dclooUhQo+
qp9mOA0AbOq+DWWCz2bu2VU27mIj/Ovrn9XzLuQ0/e+O1okFbo1mYJyHSN2pGuIc0dfbC2d5+08R
YH/zFXmEzd94ZhuGlZhxeeS+5/jBRfIugbxl37k+c/8Gmf7+bhgC+hGa58Kfasuvpaw6bvepSb65
qm9X/VPStLv/35hmfUgJ+S5TqKYxtbwd/M429C9+qG5EWbmVJrQ1LQqgkJOZ7fWgsl5TWiXViaI0
2MBFyj9WCWBIqhoZjlj8mrjVhqHl6rdCug7lGAOxoDnATke/3G2waqCA8h3Zlju9aw9WVWysuZWz
i3EZPIcmLeoFmq5Mw8T30N08F9YXo3oWTO1eL1OnKrZaY6urYpIQn9QmYQjNPlMbWoC7LIZTGhE9
q86OdOGbB0pCKJ642HtP+Xl7Xax+sX8Dzg8rNUqTwEf3+Bzn33rf2CWSVKLToj5m+XgE+Xa8HW7l
SEaw7n/HZ8zPi2T0BUsk9ZS1bu8W2ovk/jWzARUhUPiQLTn26VFMI363sTS1aJDogNMnRuLHSNHs
HK15DVGasBw2lvvqsoAWL05+1xqxrkPVFQ7bRkEopWxOpQurs7AOXnnvFV9uT9sbU+vqkAeZxikL
BE+khoJexHWkJhiGqO/7hDM23wkqKiUaojcPDWrjT13bnPyk9uxCbxxRDU9Rpx4FKXBwVPiFoOjX
amwvQpA/V/2Q2EYTHGjxfinFsrORi8PQOpYOcWSMTlb6hzr394oXvwxDeEirdB9E7ie4fbssDe7M
iOpg3W+JcC22MGOiwcPWQsBkYqpdjy233MDNqijhHdfwQlU6f2epkEolpUs2Pti0fa6nUUcp9C0c
ZRVS5+tQquBbsSQU44VXA0a70SGM07s8Jf2Jvlq1cnC9+qA36dfbX285QKKSrypwm3kdz9NWNJ8p
GMYYfcrtaGNy4RggE1zultthFmcHLNn3YWbz2EL+bc2RMLHy2wy+llnkZN5LLn0Iw8B26RvcDrfs
zs3iTXv93UajzVmZ3Yjlp1Uau9Qrjn0f2bGVHxpFtYVRQC21t43Rtf2mOURR+pS0yamovlWJsmt9
ceuFski7Zj9n+grvfg4yjkMnWJi3CqX5gmLWTmnqO7SAsVQ1nEo3drKs76NYPNZVtI+gfQvRFgFi
/UOrPG9BSlD/mM6L9z+hKlvV9fAOdcfvWvXR0190Y+O+Wxw5b6P8N8TsdOtyJBjyKB4vWvWceogm
KYotB3Bz9HEjtdsazGyvJGZSdHqJx3eR/dYswRbFJxVhwf+0iP4dz+zCi41IasLBGy/VH9gNSH4q
D+5uuNTQcf6omNvY9TE4aN/Ev30+X0/jvMdbdmmrFTpGsrVM3aVMPggtiWQ1ooDW21a0Vcn9P/YK
XF/KEuQqcyxDK8aVm4rEQ4Jqt+PQNR7CHaJJdPGSb+n9aZuuspS7ZIjItavKpG9IJ2F2HMSN2cW0
70YYAO7gNJ/dex99w+zVeqltGB1fQ2hWLxNYNttIKRZ3/FvgqTCOOg3Z0uyOxx/P102Pc0Hvmk91
Xb8OVr6x2dfWJrcG1y7VCGQ1p7Pg3UaLC+ri4cDaVJXCeyy6vt2Jnlke04A9fnuFThtqfmWQ0VKn
w3Z06Q+ShV3cCzHTmCp/lKFzEImwU4iZnYTAkCxuRFudu8lSF0VKJAjfagbvBhbG/VhKpTBcGsE3
SjszqgGWRKx4/uH2sNbOEY2yIwV4qo9Uyq5nUHepBou5jrN9Xp8Q3z1pvvpBHQVnqJJqY5NvxZq+
5rtByYaCdUdpDpch/+PjrN0E90Bx980W2HI9znQHkiGhoT5bFW7XZG2i4HgsSNGxbrXPOEV/zVTx
vq/ajfNjdQHiEUC6Qpa+sHOREEo0lMEYMJXP7LZ1L4rSHmHYb1zpq4uPfJmCOtU+XiDXM9eZQeol
1jhcwjJ8aRrhc22ig2RVv3QOSG10N478ZUlq2rrv4s3O/AymS44xw3AxMKhxhMBueif/Gaa2cf6l
Qy+187Pb2kq0x+l5S3Vt2XyfBZ9dBdoo5W4YiwPcHf3eoBtT21NnBIvE3Taif2Nm5wLaKAimVhlq
w8VSBUc2yDsNydYmR6o63JWyvAGlXl0v1GnhBiuA3/XZhxSEPO3komS9jDVUNnPI7azD9jvKvI3+
3RK1MU3ju1Czb6i2YRwnWscdukvvqnPnObF+HLMT1ViEYKCcZQczdISn4pL8MmvANHZg2lv6sqtb
8d2PmH3LwNBaSL3VcNHq6NimXzUFbu2r39SH/3CM6VAyodeh1zFP6DPo+XqiSWyQ4nnUi4eyQ+Jq
qG2j+3Q70OrBzA1Ap9zAaGv+MO8yNUvDLhsunatdBrd2rHzY+HKra2QyujAQwaZxMOueBWaA3meX
D5ee5sFRMMfwNCh6+KTkXbq/PZq11Q+ejkosjHVl8XBN+0jwmpxzpXZ/1JHn1Lq0x4va4RDCjOf3
7WBr46ItiA4J2Y+8cEm0ak0ec2XgULEEJ0UMN+itx7rI/rkdZm3J6eqkIge6ckl6yqout8ygHS5t
h5+c1jpx7NsSzIUi2QKBrB5VOGCppPgTKW4uLdDnXY+iYjhczNKoRocfRU81LILKcEoxD+s/keVF
eWeHMljn0O6yREv21WjWqPC6Sdbt+6FVvZc47c0tSbuV2Wb/64huADOVIKxfXxmJbGA7F3sdlQLv
zq394yD4r7UvbcA6VsNQ4LMkECr08WfZJSenGbiN0l4k9bfkhY5S5gc121JA24oyy1LUxEu559X2
Uhflk9xCmSu7Q+y1H28vndUwcOV4nfPfLUhsaViWpWASRs/Me2tAPVYXHsJK298Os7JCWZj/hpl9
mkoUBNiMWnuxkm8CkGrJcHdl8Sfv4t3tQGvjMWljqRpcQwpGs2nL9NzV+V+7SyxA8QCVo9lt70V7
y/D0jQN49WUzWSnTMqNvBlzler21yPJYY8/N5j8GZ2Scz80rnZzEke90KIf1SxnZ/vct2u3KACmj
sNFhpQIpmoNUaHPKYdDGHJWKduqGZgded09veeODbYWZ3dpkJEUQlglja7VvnuT/KkbhedsNZfU4
eT+c2ZUduLFLaTvlcoGvGX5rPmgv3VfTlu3SyV/Vl9uLY/r48wcN0DVw6DyfQLLNrmbUYAt0jhGz
oTfW2UIf/k6L9HQ7xtr9ArgGXA3OqgaEwutFMeo+MuV521+8UPwoV1Vsl0X7guD5kyJoewv58Y1E
eZqhxaBMi4UIzxaE4WwVUilXmsaM+0utB19azX9t0vpLN/hI+MuRaUNr0T/J/ZYZ/dr6gI8xsb8p
Xi7KibEJLUMZ9A6GIfDYCsjFXRF1iOpafnq8PaOrZwdySthj0OpY8BOEoRKDxBQo5Iqogbtfx9x3
YvF7F/w1ThNpKGrnvHQnlMZCFKEUWsp4ndFeuij6YypaaBu5HG9srJU1CG+AXIBqLMzhuTqBJuiR
65ZSewman0nZ2GO2pUC1XIHGZLGL7h5rkJxgviCKXi6tXC3Q5Rer8uR5BvCyfOyKccfqV+tj6uVl
flfyaCw3XlHLVTG5VhB8okUjaDs7Ncp6rIOudXPehHUJM0a91wb13JrylqfoctEjRYIvM6ha0kam
8nqXaU0+9Kqo5Re/BMEymq3TCFrpmH2t2aFArTmQhV8Ae7eul6VuGYcvzBwD5DKaKIscozbKQjNy
PFPVoaDyMpYxhsKg6fCPbIXgS9pL5X2TleorwlKFaAv+qO1zWQs2VtFyonl+o2I1yYDR8pm/jhvf
EKyW3tylz7rPYp3+VpLxkySFr7e33jIMrRfoylNGpZGZz1KdUW0kE7n79NLz9o57Giae73jGltzl
8mtSzyJBpg+iAbRZEDVNxF66oU4u8J6+u2au7zO/vO8K2E5Jce7S8NQg9W7/9djeSDzUCSfY3pyo
mSbT/d3GyUUawqfQtDLb7/RXoS433jbTpXJ9PsOQQyeUs3myHJ0D+cGfi3VRyJCVxXupKOzOKkAj
jE4u7jsF6giOY527JVy98uEIirAUsgHIIcw/HC1CbDciuOygazFoG9Wj3+dfytbcknlZDURTFLt3
HYLefBbx4IobuXTjC7n3HaYfT4PWnEbJP/39x6LNjUctYJYVDJZkDsAppPgCT+3QKjTWg84/xH79
+z/EASYEuBIWNuiZ63NlREKlGqHPX2LxKa9hm1IgUORwdzvKkub9xpqcuAAG4GY+0nWYokjNoKgb
SMJ5IzttJshwq74ZmW5nfXbSxh/N+DNKTd8eKc8osb6xrZd30ETaxMp6EhDknpuNMojH3lfdnFFG
1fQCzj/Hpirsbw9yeW2Tamng/1gVvH7nY5TlujLiNIwvffWs137kRC1NW8yTkDe+HWltONMexjYJ
5sBCO7DJdF8qEje65K6MBVTl3qVG3W2kWVtBZi+Yeiwy7C6M6DL6Yb2rq8SwQ9XPNw6LtSgAs8lN
NfYUwiLXC8PtVanLxhIOqjFkjtRW5Q4p1o0K7solxoH+Lsrs9sQZRA2qsmDCTO8BafsHwS2yu8FH
aqBP812Qtc9iIxyEOr+EhvvXSThpHMgB5F+5QqnBXw8Ra9ayS+I4uiCTqdm6nv6DaVe58TZbKrKT
lHJxAWIC6kuVbFqd7wrvbaFIEWhzENKy8MGL1cbR+8z90LuSdGfInfmYuF6Lw0xx8TvUxZOShLK0
Gttv44dOUlKgEwAh8wxVvj6sdr6XnbMhuyRgrhu32VNB1Xc+0o97r9eOnHu7EYM74GC+7SujvHFV
rawKlfIOLxeEltD+nU1ZZ7q+kmRGePHr4mlU6mOfB39dpZ16LtjPIQkOaPjN+eHdfMUqrWK5G8IL
QIXRdjGmtalHi7vRap9u79aVc4EyIjkb+JSV90qWRarYGHJ06cGweDadyDZBPSktz+aA6rUTyW7i
b5xFK7cUUj0Tt5lGFoJO0wS/G10mVdbQmhDW2z5M/V06xMJwVLpBri9D1rfhxm21HCLJtwUIm1oU
NHlt+jnvwqmjitsPaKaz3DTWnVH546ehaYL+kBa+7O/V2Mhfb0/qm9vNdZYxnX0T8ho+E8nGbIRF
JsWlnPTRRe2AXzsDB/+zBFLatwtkEi0XSInl57vMc2sX9FGbBY96ZcilM/R6WKNGkwbKrlPNDK55
rfpG6Ix+lDW2W8KK39Wj4o2PkibE7RHLphZSddpRI/ypgoOQj0PSBeZBHXw/gNYB2dsuqjjKXChI
8gg6Zyz8/ldmlKJ/TNFSHnd+p0hfzADZojBVhWSv10Jm7rTM86qdPkpldAoFzxLPbq429clIDSP+
4KFlCrIhGaN434fUJ/d6X0iVg0ks6mYdrOz4NQyEot0ngyAau9yvm+ZzJA9jdPAKDcy2ictYvFdH
WltgABH7sRUa4eTvEpjh3egbLU7Vcd0Xh16Rp+KN7tEBytw6eHBzXL/vLLFtvQ9I7zZxegDbEvMm
BW1UHySzVtMEhcJs51VW2n2KRzPKErqk9Q/DauuDGmm196Fw1eZnq9eQN5IhzdvOidua3v/If5J+
Bd9tyneqP6j1p8hrCzl3IsSYi6912SbGvoIP3H1T8An39nlgdb09mpnV7AUXC8RHtxTbZOPKW+4a
1hRFclBelNMW0qRDn1RB142sqSb5KiLMnInNybKijQthpQZEnGmj8CLm31yz3a9pBdWQ95ERQnjB
OFTHSflQuUf3VN/lr1sVtJW63XW82SUbdXHi6wLxqv2h28uVHe9eMmLCa97pKXJWwt1WzKUXClKW
k80fBzh3++LWkyzclP2QK3d45tm4jx4k2+v21i/VQVUCOIQe7Cf+V2ruPCfaNScJYHi03+JETRfF
7JSg7WFQrqFOZC16Rh4YIakWk+hCv7a1wwi1wMxtzQdP9RK7H7zwrigU4RgY4oGtuJXcbEWfXWNS
Chso9FLmHU81LWyeSw/l11SxzREfBZd2hf6btsDx9tG4sopJCkkLSbThTr1pHrw7jJsInoGkhOGl
5SV2QGGtPOBMhtmp0WZ/W/6YhBqgxwKJxD6LSsj1uV9qgVSnXuRd9Pqxb7DXfeBCvT2axRxeh3hL
7d6NBvO5Uh3g8F1wMT+GQfkY+rjUtYOt1L+MHksKiU8XbEn2L+ZwFnX2Xsn83AsQQfAuqvkVUSU7
Dj64m8Iai1sT2Dc1TGWCT0/srFndKpKkYAz03j17gvfJwjAuSNV7cfD3Pl3Nv57Fq1Cz8VRNFMU0
qNxz3wfCwezAXbqm/DEdhvvCR19Ib04CFpGOZg0fb0delDqmQcIh4vU1PWOt2RJx2zR1m7hxz3FY
J4cm/ei3YvPasmcPIgZTe8HIm0cKSFvc1pUv+C4uJhLXS9MrYSTq2UR3llKTdAuecBOI95Y0/HN7
gEvwFSMk9SFdpcYJdmiWeTdWO/QGjzAodv1unLRrhnv4deHZcCaZDjS3Iqx71BoR3c3i6sruuIo9
O9lDcCld3tTuWVeynJzAfQkj4RES+TOm7vdVmjsgsHU7L7V0tzFseX60TsOe4Deo9YCMmT93yyQN
pTJj2Hpk53c5etOhdpy00Is7/ZQ2u60bZfEmeItHFVmCDipTGLn+oG0st0VuJO65Ao4SlHdl9Pv2
iKa5urorZgFme6SWzHQ0/dw9ZzRpdmlX71ORmosXuvfslYdE7r7eDri2/1HMpdCPEhHBpxl+d7Rl
TVMlQwOvnCM6dypPPvleta+C9Kfs1luI4dVg8CRBMGEFAL7oOhi1kcZTwoAUPfwiRRda03tPfinS
re7M8q1N/5//nvcbwIalH4TuRY3py+5keNw/Kqf2pNqj092Vx60FsVRsmUWaPQHULMMwViJS/Di8
tL9qbH3syvEP4rfg1T2ojR3/cGmrZb7dnLa0UJc5HMGh1JHl4ISyZEMV4AcrLSF4e5i8FaNndxcc
6/tm55/yY7DlOrDy9eh4TeR5EzA7d/b11yvHIexdxXTPZVFZpyIUs50bevh/uj4ieEIg/W1ZRkcd
F0YFLRWkWBY4Dg22i14aMsoAXvmIdbDTDX/NUgLqxlamLiMDeKNgfD0kRenTwePte/aYaDttWvT/
BxxcNa3c4l8tFQhmsWYrRabaN3QtsWiO4zagPFg/0TzHmU+qbTeElt86YKV2Ml7HvR35tvBta7Eu
Ty9GK8FP5kWOl9HbJfJur08U11YNRvdc+MUXIz0p/fB6+zRZ1lgZJMw8ZERokCxlFhpfKVtXLFw2
XnvXvCZObcc2TsUn/3mLiLi8XKdXt4pSG2r1vJRmy7EvIrO0RJZjYIaissfOWFKcRnXj0CmysNxq
8K2FI5EFJ8tC4cE/WyoktE3tZxmrkS6bnQ8drsnWOVSML7encDUOFNI3SP+SMDv4JtS5MXXPtSmf
rKzcaeVnD1Lw7SgrCcPED/k3zKwa2bnYMMucHYiOSajs8R6r1ZPFw56Modt5v7nJNR3N9ExyvMjZ
ehKtDpIrYJJsR2ltTpdvsIKJC01xz7l5h0ze3kfUOG+2BKU2osxd8JBpaHAJVrlMLXlXDPJZBmsp
5Vvc+9UwtEShpNJhUBdvnTqsrYY7AJtgwbrzdSggXhO7+2LIrL8uIuOqRdtuasvT7kXQ5PrAqsvA
r8mHtDNdPeVBrkozO5qh3NQ2OGTT3atla9SH3I1xQht9X8cAXKDovBdUr9jq5S3RuzQN8RLmIUfX
a/m8FqlGNWqGnVT6OEnfp5cg2vU/E2d8mSSz+mPsOa5nq4m9xaZYjzxhIJAsokY7pzc0uZFlFAOV
c/kr+5xhiZvuBMPWzpAYM38nOeEpOQQ77VuzpQiw/NYATGjtkWpTokEj8Hr+Ow0MWlpFyjnsJFAe
fxpkS9Nwy75xmQXKUBZph4Eqx6rVmH7Fu4M610iaa+QOz31ryeBZNSuXvlvdiOxCb1qV5ZSZFVj0
dvSk3t0+GJZ3BKw/8LwEnl7uc6RTJPSVK/WR96TFXXGkcith9VNoG0WuZRS6LeDE0OOhXaDNdTmw
ps+b0Q3xKGxq1akGwcOeJok3nu3Lj4UaBlrEbE3WKIy/62ls80BvLclVz40xfNN8GGk0P77EXrF1
mq4NR0W7yqAA+gZluQ6UNE2eWzmB6LTbgnhJ3X9uf5W1kYD6B3qGex5989nzzhTJTwalU1kQbfTa
Jnnw1GPv/lMuK/3udqi1sSDzgZgID0nMHKe/v1t7PC7LqI+550gCT9aYP3h+uOU7tnwxAqN7F2O2
viOeANQDebb1FqZqditihFIPJRXipkqz6ICRGOoitaZmla1UbvJEF2mTv7c2p+9/xHxOFSurEo2B
+rJtHn1HspN/Il7LuU139rNs52hrbg18JWO/Hvns/AaGFPlDR9DO6fbBg3IKjt1BOIY8EfBlOP79
pwSoAhKartzSdVasQSFpvmGd4+QxiqNDNnYbPZe1OXwXYX7DNgCPug7DaSxTAyeJqr3ePflSsLEk
33Kr61cxwjYUbyRgCG8qO9drUseuW/cMlNbCO+1r81w4/g5dVHuMUe2aJm4rPVm+dIg3dZOm5h+6
RbNHceqn0diNunWm19g7cisKO1oNzadW8hoHhny3UZ9amUYdSTKORPAPXKmz/VDocmmk3PZnQe2c
xHpIMXoYwh+3V8PaLAKdIiUGijkVS2ZRmnEoUsCzJtUoO/+V3sl7jEEUO/vV/6nueP04W+reK9NI
ZQa0HSqPwB7mmnVNkuVu72GyPlpS+4rnX/LND7rysYWe8iGWC/HbxghXzi6DSh8VIZk6Ozvtep0k
VRxGRYPtsdgoB2/UnNiK7Vz/I0bA8iVBeo4F5eQH7U4QEkfXRifSvNquS+XIDzz89Y+h4AecQEPg
GTbCXBfAleJBsqLpUrDJUV6ifR45Y4bgnKDZ0e9JmkXM982WwudyKU1RDXqRzPd0g19PgeR2Y0uT
FPxffTfKlzI41d1GwX35WUlKVInXnaKjJzYX1glUtyc9ysVzlX8ei/uw+ZEqx0L968NrisLk4fhL
hjA3dIpraxhULxXPuvxsaBd/3NoOUynt+lChdDK9/N/ENdkT1zNFEbYHImaMVL5dHV7SIDbfyijN
v2upiJWcKKKvIJdhq91VaqI8KoWvWQ7VBGQQSzGwtp6zy7VLI4ZKBDXcKamd37th4OsU+5XxPJbA
y5Nm14XaxqNv+eEIQeo6zeakyDQ71oa81QZDCUfEc5pRslu38WObXxJpULIk39+3Qc0ivb0Ppj13
Pc3Ax0BbYb/CW2Hx1ENYlqtnNEkos+7Oi+VPNI1tL32RDVqAPiSOdmsml9nFVcT5pdTDzKf8IXhP
qiA6khh9lIbsVAr5TnaPArCyQGx3nRD8uT3OZc4OJnbiG/GenUBEs8ptbpWahTWEcDHd+IEGh21I
eNF6NKg9KZRt+si/bwdc2ekSLpk8RjBgB9UzO85bTa3jYRDHc1+4T8A5LrniHfum2ajCraQs8Hah
nmInxZME9Pn1PiHtLETL7ZWzYXHBiz28Phk/5CTrfacSxNSmCtnv9UjOHDEyPvaxBC7YEN27DLvu
jRW8codNLCiKdROzcVmwA95SWrHeD+fxF7g9ee8i6yfYHKw+xmDZNxHrDWnT+WalqjUBmqAvWFiM
oNA0+7bWGAlyjiQKlupYMQE5uNSn7mDcd7/lk/Z0+7Mu1xEkE0B1yP3KtDPn66gQYiRU5DR8stov
kf9sJIVtdl8l9Tn5ezAuVAmg40CrUeJl1c6GpXVBH/Rl5j+VQ2cXHs59pmtXQ7ixgpbHjgGiAUgz
+oQqwiuzMOjWjnEcD/6TVRvY7iaOK6QHQ02PW0KTyyOUQFP1AyaBCbVqtlJdResqsy78p3A4mEn2
Jeia19sfZz0CVQc2HiKIc0yYkhmeKUSp/8QN/KgO9IAa6XA7xHJbU/mD90yKNm24OXIZ8VrRamBb
PI1dfyq95EMqRi9puJUnrHyUqzDT39898zghBS+PmSu1CO1W/2Hkvi0OT3Wy9TbeGs+03t8Fivu0
EuqG8fjRqwT4BqknLdoqzq4UhK5nbZb5ofls4P9DFM1WflU/lF1xzH/Wpu3eBY55KT4V8J8vwc4V
N2631dHRPuNZTjbBk+F6dGES5ZT0Y+xD21Fx3FL90PXCcx6rfy1CO2m8gFzGooqqN6vgOpDaCFEb
SVxqRafu4rD9aebqp9srb+XkoY3K/TWxmycvpesQfU+LAvKM9yTk2uchGu4bkJF2q2aGU8vA2MqS
I+J2yJX9dBVytgrDRI1Rmte9JxQhvmfm+KrFW9SwpertNHMwHN5oU0vfnCgMw8iTRO9JucRfo8/D
Z+FL9FqezI9D44x787Tt6LFyZV6HnH2sHN1ZP+kJiYMGJlzdh/aU76lwn0tHPBkbr+O1z8Z7B5FN
uqpUJWdzKEaJl1OC9p7cON+1nXsiPHQR7xAIgu17mxZRayfH+3izDZ1RnuqlupkGpxxiuFT5rskP
aXsQ7xB+PLoPPaVg+VDlO4/9t7+9YFaDKzIJD8VRJMpmd0mpJ0kZhj0fc0ydpP9WeaGdtrEzKt1G
qrG2NAFKoykzKQfzTrjeDVoQNIMuUwgFslI7cRB+08dw465fHc3kF8/zmFrv/MKqirIuGyxbn+Rw
BAyjhDxOvccuzx5LeWOVrIVCSQB6ljbRt+a5vzZZ26jQSS9Bn+wVd9wlvmsXEu4P/ZaR0tqZSM99
KrlOeJ95CZnO+9DobeY9pSaVw8JrW1uK5ZfU9Db8lNcCKSTdvGRIy2iBX3+ixrPCMYZ7/jTmz6Hx
wUIlR9U3Hrtru4smI3VQmafo8s3kj1gwhAmrPWp+86ZP0TiDbeY30RlEsHkgNd4ylVhBL5gAMah3
0difXhSzl6npgbyt+pqnRO8ekmqwG/yAfLf5DAbN0V3hoAX9Lh6xQcnLjVW/XCYTlpnsgyU5JWvT
rnh3Ww+6jssAwgaXIDOjk2aM+z7DNM1CiQhxoK2CzVq0aXuR5VBPgAB6HS1GuiAVBc26IFTPk9vT
P+SSmx5Kt7yrrTDeyEOXnxL2NhzQKbemizZvOhqZIsXFNDbohLaZV7beizbCUU6FafOmlMDa2JhA
zioq9ki9zc6PMAD/nfuxdenGkmeDXyY7at17a6h9Wwu8bCMRWWnoMjr8gTiaKbguNkMcy65u9rqJ
iWX92D7FuwQkSPtxPMUP7f2w0xxsc3SK+bbx6faRvNyF14FnVYUuC4akrghcqr+CPsNbNd5Jdbe7
HWV5HE9RKGvx9UhN5pqGupCJQj+45HJxGuyGPrM+jUMQf/8PUcw3xRVwDAs5rDaioRJqkXUx27o5
qHEu3/myuSUiszZjYJ1AttD+NtV5qafuzUH3E9G8ZELVOm2Rqr+qIagd15qYtH8/InBQlHtlNvWC
l5xlGdi9YjAvbiv+Y2TNlyQUNj7N6nCmk56CHaD9+TNSLD0cfcaCEMi0a7F1nzTpsZHi038YyeT+
BkoNrvPbE+Dd0VTJblmldWpePAWAb+/nyr5I8v7b7Sirg+EZSccEtQeQLNdHko/5mTs0vnlpQCsG
YnKwRukEUGLjs6ydDhRQgdwBxdFhVV+HKfwBu8FudC9Nof2j6gInRKVh5i68lDKiLbfHtMTeA8WZ
RFNoH5IyQVC/jhZYaVupSuBeIq850Bb9nEXGaylKH1yz+dB2j43/ve+Ug46xpCKhvuV32d4KpUvs
m7sG7ebbP2dtKwPrgrxK6Qoe5GyK1WYQs8Gbfo3wUUV0Drvy/2eEWf6dxn6s+aJgXYZAPMe+u0eM
ZOO8Xf2AXCPgiWliL9qkkjwKepsSQq0psafhHsmOB7VHLG3LtmO67WcFVImF+L+RphX7bt1bglfo
Oe+1izWID6X+U9buMlQM8mwfdS6nuvyxSP8ees6CoZIyYQvRoJrXFoe+ScwQtvslHD5GhmUH9XMg
/ry9DNZX5bsg0xS/G5gU5ladSQRJ/vQH1CJ/+bvKu49A7/ovAf7EaW+b0LS3Kh8raQAVdhJujndO
xLdi37uwZg66o64686L1QFOqLnsN2AU8NhwJm61WL7aIaSvrHTAOQGUUIiaVxenv7wL2FewBGf+B
Sx9VjV27brHPXXNLPnVlQTImKhCTkIa+tDoJVGGQAsO4uMlZcX96fuk0VbhTtY0rcgXxSlIKow/Q
3YTgmmMRKj3w5EFyjUt5yB953NLGTp7jXRw5wVE76ocGwcW7aJf+g1HZVmN2bSrfx54dHW2dWdnA
RF+GBtukvMMzM9ryKFuLgZyujtADfiq0S64/lzYIWED2IYlUKRn2mGj3Zob25u3Fv/a1eLVguYo4
NA+LWYr/P5x9yXLkOLDkF9GMK0heueQmiam1tFxoqlI1uO/7149DM286E8mXMLVZ96UOigQYCAQi
PNx1fZZyu7XMo9r8HobRoRSq46bpS5po7H11OcBqoAQLNO0FwFtBoqtOZm0eM2rcFVZ2183l5/XF
rNyZLIlHK4IB4EBawe3YGJlTi/Giox5NIN+QXzvDcvNO3183s7KSMzNcvNDTsJXiUjIwyYTrKSUP
cgG813Ubl3rEGFnCHWmhsYnuJjpX52uJTW2oOmobR1KPQAc7BCoXk7vYMua061GNyq1tYSb5oVOr
kuz7UOlC18LL4i6Rihg6lTKdp9qLq0KNdkTv2r9jgRfkJkOV6zmqi1y+z6oySe6wYwqUNY0+j5xG
MeLZKxe7hqRrbof4l9qgypYWUJQbnLoniYj3f2Uv0T9BVwN9FHQa+OZ0rFCtWmLFBrXDn2j+rfT/
IV8HiAwTYGiZABfJt+LtUJ1Jq/b2UenUsXP6Irf+JB2oka5/r5WGkIXrF31oNgaCCWfuIIXYG3ky
8KjTt6O/eNou3/Ybczt7MkYKM3ErSMX3527jU3s8kTNwsxr6+rA3QqOUQZxBHu8aW+g7vYhJQ1cw
42erM7gKRwQYcwdYjY2hSfsPWK1IsxlixzrornGz7JqbtMR8gWF69uwUjz2E60QQ2pU4dbZcth0n
d5dSIMcB1bp9LNPWKfQUVFMEXP+9o1uhd/1TrkQRRA8QRzOKW7yKuLWqkBrU9BRvr2HEd4wfmggD
xrKouLLi+JipRTYMigzU0vlu5oC82+7azELyGWLsjHpdY7/9eCFnJrgQglkltS6BTj8aeoHRq9xq
HBIuaHtVoSAirqQysITcArEKkxl8U0A1SzVfYsnElOUCnPjga0b9p46N0kXFKHWIXr1fX9qKOxBQ
bAOczjInWD53h7KiQ1+0Pbt/P6X2YZQKH+mAq2gCnDM7tdwpQzEbGAVQmICUg4dUl1GR6A1yHKRM
g+bNZXrXjvObks43hiw9JWm/USIUnCvycH19a94BTDwKKCi7oQnCXTFprmlZleL113RkOFDLgNS4
PEhP162s9JOZiDl4tNDAx2XDv8esOpfULsbtz6b1VLd1IUd5Y0JSO95EghrpSvsDtlCDYuxkJkon
3AmWkyyqwf+NTKNDkdmNrTyFGMRY66Frg730ENsVpH+lQnfkdEz9YSyiWxmjFNJOt0CH6aaRpL7O
WqkrW4i3TKKC/sqpB9sVCuyosTKZLq5MVqExbPVDQo5pXtZOQmx/BM2Lo2nx9vqmrxtCBgR+Fzw+
+bS1gBQwYgIlx1oFYCD5CNWXJBcUi1eOB1NN+f82uPS0Bb+5bbMMJYyi4VHOdzS18kNGjPl9pGEj
+LQrzopiLRJxVnOBrCmXqIJwXG56FJGP5dI7eVtvpXTe/HzTTk1wt+tg1VWtUtU4Gv0UkK6OoRHU
PcklmQXPafZbuQOPyiXAJQxVpgDhcR5YwCgTVjawVqAqzTGWPpX6S1bmmksiWe6cWUna967Uqjsz
stPX62u8+GhMKQUlb8abhJRF47Zxnuhi5T21giWrdlKGMToMwyQoh8iLiJj+wgdhCn6OkAY4BCAC
XHiJCBnUvAQ+EWKwRNloEZQctxB8H8C5ZtUSFXy9y7PPuMHQxMJMMDBfoFg839UCwP0hsiorqLxs
39xm94rDBs10x2BwmdwD5FjwHVc2E81wKHGBH5th79kOnOQLY0hmpYGgVCAPn/PyUCiA58YHy/ox
1RpWxqCsqK8DvwcE1LkdGXJVdtzCjprleyiUe3GsO6328mPXwFAco13GIw09Jm7/wMZg9yQfSVCE
IyQDa7fo/gFlh9MnohrBxYVngwoGOQ+bhgLOmUd9gA/GBMq4JUHeP0pKsR37ft9FkQfS45tMIV5W
0Gc9ygXX7GX2DDpleCP46sCThwYMd58PaimNbdkQTIFVe/kzo54BTHq363yMIvY7dSfqDa655JlF
LjmKCkluDQsLTfbhP8hl7U24J562pV/zreJjTn0j0oC9xIZgkQjKrDjCiu38E4Hi4ZhqqWoE8S/l
zTqku/YFNU71PtygBHk/33YudJl0hwg2d+Wwn5rlXwpZPM7g51aMQEpf6jp38k5xCBUxm172fbA6
lCu+YfHAV/FdraHpdTRfaiPQH6rb/jPe2Zt2cvBMTVwbSs8gV9lZg6OCYGwjAloy9z8L2sw0nv1A
dmIq6oIVuRlLLS6y1AiGZHB08wa5hguunXBqd/1MBcM8F7cdZ4w7izEA1p0tY2SoSQDAy/5ZRhHz
ziVsgzPB3wQGSWpw2hmBUbSAFdZubrUeFDHucwCWxrTehpjDTAvJVaAU1KQg5lREzvoNGLq2p9yN
W+ZSV2JG3gi0o+zqrpK6DYBZk9OBRspNjuG9Dj3RJggM6qK53j9lH6iRTneVm92JYvn6jiPJR+cI
p4ZwDzIyZAOKJJEBQqgbEw8xUMt71+OryuLL5Wr/NcFd+6Nk6G3TxUZg3Vlb1VdukAMqlR9vp10K
5wUpCMQ4qFcc1JtsG7rjzfSeQaX9+q9YXyerj6HiA65jbstVSQZEoWQ/QnvQzId4FlWcLw0gs0Fz
DPVSCHziajy/rOp2aNq2sJVgJDLYjV+b+O2nK8A1D0gioglSCzBcnhvAKN0cyejnBHMFCITytysf
rxu4jGXnBtgKT651vNezFM8HJZCK93BEgTe8axcRq+nKbXRuhbvUW7mSoxaU9UF7mF3tzdxkltPl
Tu9JW/QfPHoUBbCV2+i7bKlghJzRIvLpCkjXiijTSyVo3uxj9F5spp38Pj2ox/Q5cRI8RRxRtnlZ
PkebFIOjKAIAw3Q5IV+U40IbuwTN2l2NwVX9k4Ln42naDQ7dp/vJD53qQSkhi+TN/4EwAtpLaDii
pYMZEJSfOUdZInArKnkkB/bT6Os+PTBJsPSZuo1LhbngitOgtI12I/DFSGp4BFURtm0aGzkA6lbq
6PVnq/3B2Krg8K4E7e8MkCFlgdC+wGYPlKgQKdLnAKKDzR4ERiBVyLfGx+KGTkq9aivqQay5KYAd
INLEVmIek8/VUomUOVjAR7BuhAdqOJnqR54ON9VcSXe6ybU9RQAU+yZjPg+UwMkgBANSBKDfRb22
Nbt+SaR8DOoGY2+b9h82cG28JhszKHbyEVOLj+EblFQH+E/nxp4uimGXpUhkTyDnBToIKRRKI5zr
2E2nVUYfDgH9FX4wyoB6i4e08Xv+G6ICam7ze4xNUncIKre4EwkdXj4rkOxDPIyRYgPIyVcJKKhc
YrWQh8AKyY4uy2s9gCgePDmPHRXx9K7ZMjDFDww5wH94zJzHOhAzVroc9n1Qo8DfTFnlJnIV9Lrx
nulCUMPKGbFx/TFHwgPt4owo/VQ0EJKEsd42/XGoelejSv2LFK2I6+TiiY1qJ6qEYPsGwpcR1Z+v
ayzswqgzqQuKfLHpRmvTcC9JszFtqRSr8j4pZsN4BuuEnt63ACSKyH9WPAgTAKg0odYD98Fz+/wH
IGGyKVQaDKT+9afuRopTvpiP8r2C5OXX4KsIeMpewTgw2mGbeScqZa9EinP77MOfXGJxmchLocJ+
608e3RWbGA1Kd96om27bv4oKb5eX/rk1Ll8FT3yr2kBSBxRyoHF0S4UYEpEFLl2FsKw0dBMsDGAa
tRbLLSsR5c8lFBEn/vSbcblREpW0ikNmY9OAX4tpSKK9cui2IhTzZU0UxN9Ap7LDjefEBfBGLbsk
TQFqD2Kj21jNizFP20YCZD+d3KaNvaV4yhgcRwpdXaQSfXnkcf2DAAg0ARiEATDl3DPmqiFLKytq
YEoIn5j7q9U/MZTR51KEr1w5hGeWuITXzupJNvpFDZaq9uQIOsdDc5dOT1OEFZbRdhp21zO3yzca
MlpkhKhoM+QUn3tKahRHodnpQU7t7RLNXpW9NYbl5AbxQ2EKt7aRmNZEf4VBpi8AzRalPTForwVL
ariDrvhtcpsnGvqhP26gswhyYomLZmoHxtakbWGpfTJpBIrap/pdBTX09e27BKlwdrigVVVlocRl
pzGKrSBdXPBsgbR0pl687/x2nx3iJ9MTaYBe3gosPIIjHpU7zPHyQhNTiOHIEa/rAOzBbmzg1EEj
M4lFmNFVM3iOABUIS0D7nLu9YhRSaS+FFsz1nwgzrwZ0+rS+cARbuBKnQAb1rxnO52fMnUpjhS3E
eII3ecQtJzfEAH+P4kSy67bRg6j0suqGJxa5K3ywS60bM+xfD0JhrfhkpL+lhnd0+Hx9baKlcV6o
gA2m7SsYaqvFnfQ3aRQ8vNYNgIiSDR5aeIqff6IhmUFhpOXgm8k+M+utUQWY6PWd+vfvczsFwjNS
pTL+fhQeY7N8T9QGE7mqA85aQW9k3dn+tcRtVROFnQwUAFZC9iCedrroqcs/r3+OtWDHCIn+Z7e4
w7pMZWImNWwoSWj5NkmgQ6wuEJXHSB2UmjTrN3R8S0Gdb+UTAS7KeM5BGMFgsOefiNbJoE1xjVcr
NJkslKEj4/X6sla2js3qAZWPEWNoV3DLSkDJamUkVwLg2pxIf9ErDUy+ItDkymNYOzPDfOUkPwrn
hEiWlGEhfrgFkvdm2ll7um3Bp2QwAkN7bwv471e2jrFOopHMmnJ4hJ9bpGDXbnsjUYJE/0UATbcy
kbrUyn2LsTlMnkPhhuW/XHuxyWR7lAke+Mr4KoXPMsh5dDvaWPY+JeSoTv3m+qdaOU/gugdMCfSW
yLN5e1KiTkNFzC4wBpQP2y69BUw09YZSS37nSS6ae1w1x7q7mLEGnIEf2VOqIqnVtu4DgjeRFhpf
GubAQ/hi3jTDf4jjaCShhcy4yRnL3/nXUqCpjF+hd/AP7Q3KPcSV8Z/kEK8BEYuLoNF75uiK8vZv
FYTzty/oxb5fLmgrodDM5blSG9FxxNBvoNvSc6VWfgrxy6aON2azIH+iL2AZ8doO+GXzPg3tXZre
23l2Z9GvLEM6B7p9OnXBIBVepDASgOcJk3+Uflh4rupUdutB3dBm2V73hBXfBnuMBmy3jVEeled0
wVCe2k8jYpFZVjuIf+0LaRLkditfX0MdAnPwaN2AeID7IKFttIxPWQ2y8G7onvLwy+oPmTYKPvxK
+EEzDzQcyBN0gNW58FPpIO+39FgDfR5gRtlDje5h2IgQaatWvluVYKcBTzqL7SfRx8zyobAkUw2S
3Nj2xPT0SXHUQdSCXam/fY+/QacST2HGunNup8nUsrHbWg0a5CJj0OyzW8b+1G/pobgx7rJPsDHt
qofiLnr5uUOwaTiwwAPmBEqyc8NSNJldIzdqUIdvMki8LEEwXdtATIGCQAi84UAucgtbbG1Qi7hS
g7S3XbvNNnn3QOZCYGXNrQHQQhGKqWopfMjGH6xpm3QqKsF32Yjhy07EDbfi1fAzANpR60Klibcg
tSOBxIKlBq1RuVYGgnpFQSVv9IZWZGply9hrE94GomC8/LgtYw9f9AWJGmj18xK+R9JTnD9c/+or
DR0cHCC/0fUHtMHmlXfMvp47SWtVcEegoVO7+j/qofGggODX29wdZm9xb+VbbTt6oSM7reXUT7En
xPGtFC3PfobJXYRqLhv4cPgZrd/sQ8wiP00QTU330a49jl+RLyytr9y8WDd7Thus1s0jTJdR6RM6
wh11TEDPAKMRp9+iwbMlHjn2sUPfp6B8mm9MFNq3IlHitVrTmXXuzoDgQhiNFMtljSXFyzbSY/dc
eNS3QMA0b/p97lV31LVuiv/QTmI7DYQcWjE6kgHmdCeBrGxMUtsyTE94cSR6gm8symrWgtiZDXaG
TmwMYSOZuY7NLX11O20q9NLVz/9ZXvcrWdzkEQ1C394LOadZmOJu4zPTXBizAQCVtRgBoPGixlvQ
GD2QB/aqS7zczULXYOp6rrwp/LRwWsGN97981383l/uuobJUXVRjcxl/HtqjDrFuS8jXtn/MBwXF
ZzByoF843bc3Cj0IK/8sHlxbO5/qZ+oIWiVY17f2W74rXcntQCw+fOrCqf61bPx0n3nNCcUqJUkl
uC7o5+xrXie5kr9siZM8RjfpJj6Gj6Les9AkFw4jWwMh1ITlDZs8AC0n6zfvTb/y7W3m0ycImPjX
g+NadQUoIabGyIoQF7G+n5RyJF3JNpTu7N9odecv8XYAA7HsWbvyKfqAJsTPb7Azm+yGOzk7SmGC
eRgUO2BFbN0aA6uYjvME61q7w07XxcUAvHPHsilgQ91me+nPdCuDWHw33dhu5et/lMJndQ/6JCLA
WYG6aGdr4+KCUkaLJtf/bz9DNKOgRPU33VZ+vs8ezV/1k/qa3Sn3peA7riQF4HLF7Yb2DN6QfMsk
M6w0r4YJSYFW701pea2o/XV9S1dNAOcCpgQM4V8AvtRRb8NZgQlLyzcqidymooKvtnJjQQWBPdyg
XIduF+f+tlSMZDAGNSCzcZMVJkrOX3U5Oppe+jrJHBl8Pz9fFOCArOgNkxBhOHfFwqpNBVhHXBWT
9jcCQtWpwDRw3QZzNS5moW6E2gR7iyD94OJ1glHpbllCJajC2cEDCnwhrmI8XTey9nVOjXALsfWy
XopBUgLAOTwlTT093ly3sHKizpbBhd6YJhUNLVgYJ6DhlEethwpg8jsrRJoia/vFSOwBOke39YLN
G3TBMqgXYEhWkq8lMmpIdbYvvQ3pyesrEhniVqQ1mOzQChiC3o0T5n/GuHBmXTTQtObU35zhTHZD
u6BRTJY4lHrJUgJwym/z8rcyP04a3av6B/RQXb0R1BPXHAHEWHBmNAHA7c45AtSsejotgHBQW/80
GuO1iGTRe3Tt1gAP0b9GuJ1To2RAtWxUggLEL38mDyIzH5bkTA/ShwSVcpzUTbmR9tLgXv9ia0n0
qWH+Ts4oQf9SxepAY+WWjyiZUx9jj/vRG78gO+3pj9cNCnaTH1XNdBVqCvoMX8wPKobDjFmEfVp1
Qgt9dTznUEHime1ayVASxvoH1c2/bZk5Uxe7pWQKNm7NiokyHyRKCOC6/FA95OmhC5qqqCxWij+C
7LmeDW/qBZOp61bQMIEpaHrwD8cQZ7o1YwXVxPZ5Mj8I+sjJ8H79i6zaQPkLOQsb6eVfjGU/GgOk
zhFNM9kpG+rkGMFKwSdy3cyqiwPngWsIxSPUlrm7iMR2SbK6VUBO/XeAHs8v5U91X3jJsbqxl7sa
Lwt1w/DbomfbyvrO6qWc3R5SjhkmIJWgru6jJtsYQNX0ikgJbNUKk5FnI4JobHB139Jow2LRUPdt
s1ek1BuwVjoYOBJs4srpYWTKmPZAfnmJtDLBbFe1IUXZvHlop9YdFf3nfs3oyzD4CoJTxq18fn+P
CuJ3A8qFoNFv4wLKltlNqYoI9NaSOkZgBk1I8Iuiv8Dd4MpUdX0B8HiQ3ErH8FCAfFL/Am3xYd6w
NDL2srv8ptxd98DVT4S3Oyo8mA66wCzSIR7yYjTkoDD/ZKjCJTVSSf3nJxZHCW1clm0ZCv9URvNs
tHoJRtJlONhhA+1l7W6IRU3cNUcADA1lCBDxYAqC20CwXreLvExyUM93mvZBhVw/K8eVzaoB2Icq
D1P05Y5N3LUxaDU0GUUeayv/sm+UG/3eKjb9ptzLt9VdCK60e1GR43JZ50bVc++bq3zSwSyA3dNv
CvndIovgAF36ADOAIMe0o1Fp5tw7VDCkHmYyKJhBYFtPuau1v2fy8y40rDDKIvRo0OLkg4Eq07iT
UEkJmL6Up7em7dZ1ZfupJcX+T52amYJYJOpRiK189K6VrtMmfZEDNYWQa/rQQaqBiGL36q4B6ou3
kIyJCj4oKGpOIeILX8j0W7N+naqbMHm+vo4V0D8WgsIkIBDIUi+S+rTQMrWvZoSEfbxrtZv0MN1Y
+8El6MPU7/W98oKx8uzF/qq865bXF/evYS6/07oZoDsCwxbUQ5fiIZk+olJ0PVzm+lgdCOQg5gl6
2gte2jBesg5VAXym9rEdPuKlcRr9kIuo3dbOD65xNAYBfoAKN1vrSSGgIerctPDvwKqKDbiXPGMR
pVdrK8F4DZtwRGBAwfzchBQTuFxJlsAY32o37lHdVV5zMCX//Kvg5Y0eKsi9kcWxlZ6spK+KWcss
Yw7AsuunhubKC6x1kuANtvbxT81wq8HIapeUqTIHSlQ4zVA5yTLv+pYIws7KhYeBJKa/wEIPYERc
YLMzJe6bQhu+xSzZeCxIya3Uz7emiykEz/ibPeihN+5EX2sFIXhumMtLuq4bbJrCcHFrzWCXXnam
P78NPnWrQ7wRNTZX6m1op+EZAyc3McDDP/+NPGmkiRgjFAJmN7nvALDLviF2tTd6ZHC6rah+yiL2
eTHg3CIX0S2Q1ZZpoY94ORVG4k65hWnLBLhq8FiX7fLY9l1mOCAWB5F2snRTDlH6qk/96+56efCY
LjCw2hhZx7HgOTYgN2mkFq3bAGOZvYPn3AMpmtfrNi5PHrOBqRWw+6M2xY8907icyjxP2iCflZ3J
SM+suL8LVf12ykwRTFJkjPObKS7KogVTSEAbyPQa+y6lTlo+5MrL9UVdHkAsisEYAOFnfWUuzTDs
oqV6w+yocR27ut7bv7phwLx0XCq1qFW6sirMq0JUFRkNmsw8VYKVWLVsYSAqmCe58VXIhzzo6ZI/
yYX+YdRGKhhnXjWngpCckSbK0Fc9D2LKBHokXevroG3Du35QHqHa5gP09qeWbFEl/7IqgoYfnh94
GqBVg6v03Fask2IO034M4va3ARQkBv2PjbyrwdxS2I4mhduffjgd8lNsCgJkWhiZ49amGh34uvIS
4HmbTpUTIZ13wjK2c6/X5+zp58aYrOU3SsO8SNtqa4S8sZ0OwZKAHb9LfsW2ftcmRFDqufxeOMMY
gUCzGefrIgch2WQ0sxwNgRyPd7lFUAiRTYwfwXPdsAR1zvVVreXYZ/a41CPUl0axczoE/YF+ghv1
MAYgTnBsH3w54VP22DzKOxGIe32NjDYR87FgHOb8JFTyPp8zqw8UKIRoeeU3sebp6pcqmZFgfZdB
EdsJegYbY1zYVT4Nlvsco/yaOgR2VToqBlQxFHB9By+jB/RwAUlSQCwPcjd++hxxfB4B48C1apAR
EIHO1L7UruoKb267ZhLkJGvrAYIVuj+Q+kI2x7b2JCcx2mlYMrsZAlJUe1Oet6UkcomVBaF+QAAb
BwAP6+FuM1opC+0jYHtA7Np7k6QuHqPVcpqyFuG6VlIDBF2M11pg7EIs5CNGmowKqduwRW9s8Lo9
yoxQaEU3Rzug6figCz7VSgoEc2y+CBR1UL/hXypxIU8TinMt+teDZ8TOtK+eJOpYnn4sIChsbchr
9UI90ZzNSoXz3C6XeoWWUaVVQXA1H6u97iuv6HlMD8pBczsXFcIdFVzTK53sc4Pc1TlO7ZJD0aMN
ls52oqkPtPZX3TROEQ+bHleaVOtOMtfuojdoxCRPKJs70mw61AoPYAu6SzTqZZZ0AOJT9A3YbXqe
LJ3/NC6rltqaFHJp4pO3oPtqdpUluXnzGauWq2uSD6aPGzz7HR0sexapHq4f1v/FA8AmwMI4Hq3c
lQHNlSbpFrUNijc1crvBGdHgT55sf25AJQ90ob4hO0zO6E4pCOwrr0ssnCHtcHJxtvioZyQ0lzBJ
3wYtSV/BibNplfzYNcbOtrcmib2mo7e5uWyo9Eu3U3fuNG+gy6EHh0w42lAQ+WvWvX99Py7P+vlv
4sLJoLfDFCo4ED2JUJZU5Nxry7l3SCSs5lxGrnNT3M5P1O4ajDa0QWO/RPOXXf2+vpT1T8vmsIDu
B285P5NhtxLe9WAZCZTMDc1vAiDq68NukJ3qtcZ8d/G4TO7UMwJ9UeYjNM55NY2UiFR0wkY2Tvgw
+8ot6JpvzEc0qLf1ABox0CGAOK0WONV3bnpxmk4WzT7wyX1Qj/I89OPMAuhSOormaU/Nbb7TZCfU
nIU6oPIb/MVPbqpDFMxeh5FUyet/fMmyT/vvznNeZGV9PBYKFj8qO0v5imJR6YL5xrVVcr5DSBNK
bTm2QQepN02aHZI/VmG3KYcDUT+v+9HKkcDrGBOZaHfg/ruAhSeYETQruFGm/R2S9wKMX3EighqJ
jHA7ptWKpOcqjIQYR25epu7xP+QlAESerIPbsxIKwlEe4rzZcoN+SgzVvsophAzp7Jdyn+bMDJc/
LuDjqeYaZoy6Aq2n7U9Z6oUZiNH7H7fcsSAAPTFJBrz+RburzXtzoVTHgpZ7vfqsgJ3vpMfrH3/t
pj4zwi2HFlTvKwVGkqb7RzFjzx5VNwKwroGcW15/LLXt5PaEcwVgtipvQHt2UDF3cf1nrLrHyVK5
FCyvs8ZKWaxsByTIYHztiqekEhWiVyIy7htAqwBxR4GLL6PpvdrkUwIrmZH5ZWS/qZDBFqxkzT2g
eYBnNUgtwLbMASQbmzQtSBTaYC4ySEnn8nOcjzLkZ5dDJJQiWNu204e8eh4MGwUZD8YSEAyj8CnW
ra9uKG9QLBGNG656yakhLr1KJeRz1EwR8FxJ8czSidjcrfXeZV5V+FHuNNvsr/6fvhfwjxiRB7gW
Gcz58mp5JGQwsTy7sOyPcTIbeijTelK2P/c+TFlg0BAq2RiP4VZXJdQaxhh2FGBb6u7D6k2v/Dll
JPz71Ap3Y6aR3tf2gD0kSqt7CxhityHNzM31tazcHMBTI9NjNQkQJnC1nbLC/E8zFG2Q1qUbLqmv
zQSapd0jpjls7edNCqzpxBrngImupVonwZocvrbRP7bybM0iPg/2lfmAC/oHqOaxUsRFBktzhbYd
ofC9BrWqCiCX7E+h7dWo92pgQ6Pwlyqq4K6dq1OTXFA0jRCa6ARVv7CIHKSkbT44tuhxtmqEUbkA
KgYIAF+oajGw2ZDSagJS0ludTtRpGKfinJdE4N/s517s4IklbjmVlGtDK9lNkGjye1otz/D2e41U
9zFmAeVJepK7fBbEwdXVIf+0LcD8L3HbZqmES22ETSBJL5UFCC/5lIdf13191QaqKmhXYHUKzwzS
JCAcgiphE+i5km8gB6e4ZqHIG7ABdYIyxKopdPpQZ0YZ4qLl15hlATAmPlatq3eQEX9KQuLNjfUf
cjGgaJhaFNNx4tHubW0jRpikgRhn/tuMSwwegsVtQatG8HlWw8SJIc4lqDaC8biBoXhqH7I0B6Of
0b9rSvfbKJT7bFpE2M61DQSzLOhxwLAF2lwulldqin+09CYIIWcaaY2r1TfZKBwuWzVjA+5ioByL
u54LfyPT8wDCswmyt2lDd8mbFHoJRrwgyD79wtN/9CO/bIXDZWtmYRBi0QyAiZYjd1MpUp1PZY+z
nJSNTwvjPh3Hrz5bRIoKaykMhuLx3DOBRcE077mhXGpjqe2xviUlJeD5fZ0vG0miOhXM2V5e+Uwj
BeTeLPMEoSbviokCgHwNLliQy8ou657Fhpe6QwNdhdHT/HkXKYK33SV3A2eSc0rFiEg2IsE+ZmhH
F0+5C8rOjeaDlXHzc017IPBwwAzQfQNkyF/5OVk0NQaV67ECOZSEItwyCIjmLlwCiwGfKtBwKPuC
247zxCIZu7C2MvPYUuI0tuSOC2h25pcfhkBmBQgyoFLwsS5U+2Ag1RsJKhRTRu/6fPoVtvGvvOgF
N8jqYk7McG4XyYuVjdJkHdU8dvJmcYYCqufCq37VA6Aug8RZQ8EIldJz96aDTqqGEUNH+2Y/f/xf
ltHBryGQK/KAtSV910XRWMeQ2AVHs640caLH5jFHndsHcUbyYCuQYaULsQQ52WXPAV8JA9eAWLDG
MKCL58tqDHTbukIjRwiyoljTJWoG0eMCYCMoO9v0a0rS/NWUi/gQgrF48tLKiN/Dukftxm5BfOAN
Sprnd3JvaTeatIQtrgVJLn/+kfE8Qr7NZo7QaOI+MigL45HOo3Gc4vGFJNqDoaN8lImQ0RchjMX5
EzPcKa9BZqlW6WIczcL2TC37RJz5cfbBbIALiWGBmPoGl9EvvYHmhJQax0Gybo3FyJys7O5JoYrQ
1yuLOfuy3J6ZE3TJ88Ekx7gZ6d4ay84foll+uH7KL6ttcCA8T8BtgyY6pj65c0HMys4aaSZHTXVn
kH2zqZr0b/O+YBQE9b1hS10GHP5xHvxtFphBjLmiRcJTnhbJ1DV5PZBjroEWV38ou8wvZFFt6JId
iJkBjRw4wcBPgBHH8+Ohp7NZdnNDoPwFBGc0R3/l9u9fVI1vw1rexkljOG0e/Y1HS6T7wHztLDOG
4gOaZAbQT2DLvZiz1zWoPlCwoh4nUm/kb6F1ewewzU1YQgxc7YGAyZ+vf8sVjwHZG/IgEG6zJIXF
pZMCppkkETWLyTzK2X1jPodaJkhVRQa4YIPkC832ZQa5fqRtmgHYi1EkGHDZxmL7Bh0YiLWB8vDi
lTnqU1iRsDWPtW9tNS/ZyBgC8CCXvanu9GB+vL5lq1/pxBqXXc0NpZnewloc2y5RJAeIL1/rFic2
PkPAsw36dd3gJaQG6wOSC4grnG7sGFfFCRsCDskRajf9QT+MW4TeOBjcyTfcyAfBRHIXbVEqu26U
hQreF09tcmfciOp4NJvKPKYKiBDkOPTSDFogS/lrWeQtUNSCoLJyAWLeHrUwJKwoMH63b04csVNL
oidKTY6zdojmbNckvYuMT/DQYN7GrwpKkqA5xMsdTXvmrSdW8oHxZDUg5ifRG50xC4hOFG2dXG8E
bi8yxJ2rOjTHMpJScmyj5UYyxidlaPBCC3cxFcEw1k6YDVAZWNjZIeCPsKZJcooqHzkmGKdM6ke1
/+e6K6zlQYhK/1rgzvCQlJMVL1AZSPb5Y3zDZmIZ0VH+pQvzoMs2HXz91BZ3hUVROwOBAVuju2wy
9FTe8sJDuv8RftHbyY0eNTceoQCNGp9oTGD1mzH1IEYkiOcMd03r0kipOYVIBdLZHefFiZrJiZLO
leVUcLpWvpmFFyECLwoSiF1c1lEmejG1IAo+NrF8JFK0AR3OzzN+sGggcwIvIoak+NXUqdxZxgDN
pwr1w46M0IWRN93Pq9jIbTAMj3IYJJ8v26qaluRLK8nGMZXJXZHrT2MnYtFbCQ2IfACqqLgZTfBA
nB9aaxnkOgM35tFOwnrL6A2OkKYNAVlJ5L3A1Vnw5gLEmWQD5wNp03XjMiMdNJzBQztxK/nyEdAf
R90Vd8LZZJE1bmXZpA+hNcBasq+eq82wY8fKPFA0KwthVeAbo31tbVxMWqAiXNkKrLU+8YHHme6L
/fLcbzOP8QjULvWJN26Atd5oB9WBqvsm2g2+4eN//CDqibq2a4cA6ZX+/RRB/4M76okBFTfTbI1j
LssbtZ5daZgF8Lu11ADfE4TuAEN/i9JxvqODZQcCuGzNGK2fIKUl+f1mjMDCre6kUdiJXkkOkL2h
BgheV1xn/Dtbq/VuKGochxLVkocFYTNyxszSX3AXhUeA2JLMyWmqVI5SZyTyr7vvunWguhiPL6YB
uNTEGGMtpQp2lGgpDv1sl+gDWl4ikb+VBJDNXFWOXFqCgZfV7wg5NBQuMFdz8eo3co30ALwYx8LS
PtKufbGT9un6wtZCAGZpsJ8oNUFdiDsogz6GRkJgIgqjzs2HWfE0pTdcpUtFAOZVU3j14/shE4G1
c48hmF9NU4LHWlpRZ+7mrywpDn03CspLq2bM/0PalS23rSvbL2IV5+GVpAYrlmQ7ibeTF1bsOCQ4
zwT49XfB596zJZAllHPzsPOwq9IC2Gg0ulevhcIg/oBP48NxLzKRXCm0iekJjn7m7nu9CWPId0EK
UmJm5U5DzPzXjBDPgBpoMXdCrPNkgh4TrQmrbkO7frGip89/IV4lRhUXFekFitcpo5ZkfYzACV7/
aHR9HfzY6qj7t82srQdVb7ykLZO/0gQPn2lWWgmNzLNbQlwdHJY+vtavFKzGvqPZSXjb2ppnX1oT
dq+kmjLxQaKz2vShbnshdGf2t02sRii0x0B2huomxu6EVECfGstLJ9jgBL5a2EElgOxM39tVofJD
luIsule8EnFhTKh7q10BtcIOxjT3QCm9Hwr1ToniTRJTX1XQ0NKa99n5G5Uq0A+gB4i3GahHhY82
NrnXV4VuQnrZPBbUezJaF2crklX1P1Jd8YbjoyJ4x4KcbMFy3Vrp6Mx9a577bfEMuj/MHUD6iI5b
8u6cnIAG5lv1Vt3x+zV9z1Sg3Pxm37wW0BgsXm9/17XzbUO6ROWia4glwpvNq93cMKhrn11qhm0Z
f8W748mNvT+3zax5KKSvUclDMxc8WYKHsgoO1Rmpc1Zma59U5CEdKgnwY+3IIceDFBemVlDmF67p
aZjVosQBQ1q87SvL10rI8gHtZPZUctzW9gxLgNYv2p0YYOKLvYiJdcrMaYqRoIAdr8CsQQGCpbbb
RaSTgWzXtg0XMJQZTBTkFh7pEIrpFQUp5eBC/aRLtMbPwRm7uf1x1roW0MNFnw4IDFgR9UIHimeZ
ZffIXGPVPDQmFFDybijCItOSp0nt3BB6AlaYsLnezp2FnK+YonCM5mhnVyrEUWZt+CxRDJpdyA3A
msHpcRcohg4sLu0854jTwMXlKYQ+Z3d3e9krm4vBXXgjWk8oE4qPbMeaHAdxE/mGq7/3nvY+mcWn
W/1YBs6WBQw20oKltFo+0WgkpnmunfjdbvRvRoUuUKn8+IulOEAuQDGZp5D8bFx4ZGcN7tTOuXkG
tc7TBM6C0pU9AlacHkpc0DKDUBvakSKAHd0eCuWo1Dyj9Pe9N9IHnak5eJELyYdfhv4PfksEYKRq
Fjbveik5WoXxCFHfc6xXv4vWdIIyszDZDaFES9F/WE6yzzwA+gzl5fYeLuMHGG7wtSC3o3HBA74B
F3voagqii90Ae03u1eYLjdL7iWCiz5BVv3kguo7++NeBAEH6y4shYlO39xRcZUqhn8vm0bYR5K0T
Ux/S8h9MdEjSkFVTEJ5E+oYsf1GRA491M1c2Mc5GlAF2N/l6/pqAb3p4LUkpyRCWxwnLurAlVOIi
3ZunzoAts59/09be0mT+dvsTrZnAZQU8AVePXSim5U0E1mxiGGeP/VHJKwAM4W0DK5EQM/GINmDk
gFo35EGvnaDzChwvbqEN+3tra+2bo/6DBN5OD8m5/y4rGawtCPkUhM7hB6huixlH5FC4uGqc57He
aRQ0N22WVpJFLU8uMEDoc6Ijh3VBMex6TXXSFc3cNebZSas712Onvk53USIDXq6sBZNqwMNimhyz
LmLKS+LZiD2dGedGyUNa/va659sfZ90AAD4f5cNF22GwSpdAZ9c4FxVmhUEl+u46kcSJV/YKi/jX
hvD9myoH11U1GGfMCYV281MjoJW2cokVdxkBYAV0EqAF4upUQqihkA4eR9YZ5xTTJfrk+iqgUlCn
DPqEgKuxhhfIiCxWotuVSeGGAC0ZmoYGNs/VRyjUkRxqorP7QmJMS7aWDHCxuo04qZhAwnN4AbKv
orjvYwexdNCOEUDFCTnGtox/ec0fUDMBSwbXVFrcraVa2CYxmX7O80S/TyAx8tZq07i97XUrVWUe
cUzMAkElckkpYLWJmnvTqJ9HLawxJcw1x10+JMylC2W1ppWNA2wTa0I+golFEVZud3WfYXoQTxDz
N1Ghp2RbgSFj/l55yyG3sjivxAdJgtgYpWkTQb8E7w/va3tn7Om+CIatuoWA0DGWwv5XloSGHZr4
gL0gLIgEIBg3bvLRdeczpXPyJR9mEmq5od1PoIv/fKRD/oNsDqMzgFR/fMqLK3yotU5jFaPnNplH
JSydTNuhIqu4/mB32efb5WjlwRiEUzDXt2gvDypzs0Gt6bmh8QYSx9t5aIPSqSQOuHKHA1mACUje
lsdQNf//F4sCF9EA5HSmn0HCFmjsGaLAflOf1fRHb0qeUCuf6soUj1sXpiJCNWaB3eKcGw+k3xn5
Ppm+3T5Oq6vhTMx87J73Cq9NQOa6y2rchGelmgxozLexUQZzrdW/qd1DgCmJmTZg4CyOyGdLTBCe
VlH+5yORIIcVnZ4/HRkeAdo5S8A/6xwA8PfzLt54TSdJYRfbKFgSbvU4ISPCOywlcMLGUPdF3G2K
SoI1W0R0+DfgBSjfoiuOIQLhqipUjGbXnFM/K6fdULlfIRO5qcx6gkx0Ldm7lRVd2RJWhKkAt88z
gr0b84co0753Fr2PSLu57RyLiC4sSagSUN4+H6pIPUMSsjkaxB32FEjVz26cDfcDrBx9II4NER2h
SZK26GOqnbVUv1NrjIGxGLiiX44uc7nFemAJsRyE3ejXwt2FzCuxE6t2nQGWBveO1frGzE1JdFh8
GW4Cnx/CAKjiAP16fZ4KLZ2mAtiF8wwJ3qOH9x/x57RpvsS6Mr7e/jwraQtGQLAWaKYhv/vQybsI
D8lopFOad9o5zQ0UagfddyqAhGISH20jf3ac5CVvTdlsyOoKke7jVQY8GB641ytkFYTj26nVzrVX
18jJJki/ukYfWFEi8fKlIio2k3dE8PzjSh9iAdAbgBumBvwPbAgNSPL0WCt8ZcxBN9dmNVW2Q1lV
JCCu1czbsQEfYeCSpkweSrdyygNzGp1t9Gywqt8JxhX6XaaYw1dMNmfG1nELOh/sbkjv8QAt1C/u
WAKp3KfaNO9JFFfe5LdxXw4b1pSWHdz+dItXtYPYh7wCIszALiywdE5CNDJDiuOctcYmHb2tERt7
wEYPltrvqjrZ59pLKyv6LSPUtVHh5lLdyIsxW6Ohnvqr9GbfTF0/G/aW++f24hbHjC+OVyUwrwsw
sVjDtBHBawxfaWdUBc07Jyryu6aMZQQ8SzwiQE8oD6NfhWsYXSQhCDb2VJptwaYz2v1ga4x29TZ+
VMFz+E+0nyHpPn8vqZ8HssLLElYj2BWOeJo43syUeTqnlT+/jPftbxP09WSXnMxhx2fD5RC2JbxB
sMm3/OKo16raVw1RJ7yDq2eGxf4Bf/w/GLRIX5Nn1y9PzvP4vf8Olqtvt7/lErQnWObh4MJyFlHG
htiYztOhOo1naz/7dG8UvjZsCRiIuCpxmRzc0yh7Tiy8lR9+FHU5nwFyLTFY1y0KkX2CYO2k3z2U
SkrjZ1T8zJiMt3DVDiI1UjmoeSJRvV6gYTaNA9ou7VyWINNIIvACR/cTZ8AyI8lNtxY6QcSDqj7W
ZCwo/iarbgbNQcB2m9gf6KGxnyAl7Eu+GE80hHqWd2mFL/jii7mYuqB9BCsciwCB93cOu3F24Nn+
KYMfL/YOJ92CDgp/OHNKF8EtdYo6tFc3yHmsOtpgogTur2Y/2IRZYqXom83tpa1FTV665fOkDs8X
rlfG4nxoo7RUz+k4YEi6dI6sA1yPjd6+KdpH4sa/ADepDn0eP922vLbQj34rGuSgO3WEzCElLMmI
YbFzVFRvpsmOqZrvI5QSAqLLRuLXwueFLTF8ZgAmeNHgMdwN7hdmlO+4iz/riPhuKE9j4gjvdVB2
isup82HwJo2d1fmsJr/n7tmWjfAt8bCwgaYhStR42nL5h+uPpdYjy5JUhY36YeBTpPbvVn0zps6P
vBwDYs6uax9zRVbqWPtSl2aFeJUbQD224GI7z1GRvjKbAII/ZcqGekWJfK+pHm97xkpoxjoxMgPo
L0gMFqKSzKyqqpkYO3NNk/KBoqXgc5ENsoOGtRZOL3UHLZPsnL/Hskrimqdcmha2OKu7Zowotria
SRCl361KkmGuGYCMDjqFOG5LvFlnQ1SpcwqGHl6WP2nQbX+xQBT4j2QLl9+Ma/6q6N15ABUvZsRr
s08KFtHprD4a3SZ/GHZJODo+DeIH9WE+5E90l27is/VNYpdnCFeREkuCihYaGzymYI7m2kXTQkUC
YTbTedwa2/6chp2y51B0fqklNBhqSfxaPLYFe3wfLiKz0ZTURMzEOl0CTjlNOSdxuTUUN4XGYOWF
lj44EpN8CddLxKMK44uo9+CVD/6ya5O5VZTgKUtwHHTqe/TZSZJANX7d3sgVI/9pVgPFgyqZWFJq
IEo2ttSmZ7N4xmyVYlV+qkucZLl3iFO8If6/NoRnR6k17azlET2n84mU8aYd3i2GmTgaBURGxbv0
R9hCdxdVEd4oFDuRZmmZJYmxntnwDqqRh6S3v5GZfFfVdvcXWweNX3wkgEcXzFAJybJ2Lkt29rrK
uO/ydv4yOy37mjixzNTK7cmLPKBcQxePtw2vXWGczVSJxhj3ij5YT27jJvfMy5XdpDbkLiG03FhO
9D5ZerlTSrt/vr3QlVACoCBKtmh7gU1HlMXQ6spkTDEpMGZpoELdobfzu9smVt3wwoQQDmsVnKKq
YlFAV619HBvb2lGDyPt8VQTecWFG2Eed5kWJwUV6hr7lP4x1WyWfJBWrlbfNtQ0hUmRuW3VKit3i
6B4zqA5xFla7D72mELBKFRCprQzks/6F0PdCNIRMlSlsn5nVU8Q8nZ77mb5YaX+gSSHJO9aSAmQb
4MlDAxSMg2Juo05Rh1TcpWeq6pvITiB+lRzTvH5pTPoWlV4bONR8GSApbHvpX20qB4ziQtN0tA+u
D0CfGa7iRfCPbqP+AU4bRFq9H32zIJak++AIRov0nZxlLYRldR/ldsB5/mtW2Nc47m2vz+EvU+Du
+rvhPYHe7wSQLH2XV/fXwiQwI4AFYIlLOlGl0uZ2KGCsno0ibEiq+F7nZvtCLzGmE0f2wavq9uvn
Dx5o0fldCrkvdOuuN5ZFStS1lUrPUe0F6J3tEahDpZQxaayFZaiSG3Afvpti5anN2kx3ZlwBxKHO
e63bancwvYIUW2NU0nyjUiuXsZku9hNPDV7RxWMTNT28266X5hWImk2J6fzBJJ7P7PqPkjvHhk7f
pnT4CRC2JEwuanof9kBuiH4qesS28MSZlZkZA8NotJHHqc9KECpodnenzbmBCV92p1cuHHXWP4v6
/zAL3koO+YRAjvAFTbS9ZxS+2pMe46mtOcXT2GcgRKnsVPI8XQRpbonjfXnJZika0erDbNTKiAW2
U3pIzT7aRJ5X7h1Ivkjug9W9BKwUuF8+5CWWD6kNoVlqtqAHaPOgmIeAuV+sQQ9Kqvglw9E3ft4+
B6vOcmFQCDAumXoLEkPtyWPFcwtg67EvinuWOblvV/kYKrWM+WhxJPhuOuiGQtcXxNpikaTM1MxB
UaE9dYC/NW73pqjO3sNMmz/2ruQxsPrlELdBI8wHgMVCSe1lYATS6vYUx4DzOcRL1WAcFAVoeABB
uuAv9hK3LEIKODotUTwnrzQKVocS1Bsp031C7fsojYGEnB9m03qsIxlka+3bcbU+sCrxJEUkP9BT
BvRJG7coZEE7DyKUjPkmYZt+PHdSyNGaZ14aExzFNuio1h5pTxmNQ1Unpu+o42sfjX9o276kA32O
G9m44/oCwfiGziUm+sUgrWqxl2W905z6KtI2rteFoN+lPkugo90bw7fIUiSkkYuEAs7JK1Hoi2Fg
adFb1Hu7dKbJAolx43wvjHjHSvZ5plhuA01fuAgwAeKdrhWKHqczbLR1TXwyQwQkSSV9iPV1/GtD
uMDB5lWMxWg2p2xMtS1GtuutVjidJDdatYK5etS1wOuFxsD1TZOMeZVmDqzUURZmKUDHMsz42gHG
C/u/FoQg37EijodJ598jcY+Us4katd0cegR9SehdiUvgckCOxQeuwdvKnfHipWuZdenGhdecIrc2
NsagPCSKcpjyygqtqLckd8rK1nF5LQ3NZMR5R2RB0EjHbKBn8IH0tH21WWs9gNPu0+kHupQYW4dy
E55PKIfwasLFmhLC8gjMq83JSROQiVSJ+WXkyl6uHvfb1sk12VW5cmL5gBy2D1hg5B/Ckzdp0ji1
56Q5WUUNNnwv07+5JCPU7wtihnnDKPGnuY8l2dwySUf0g+AwQLjg4uCytdcLNfqhc5WcFCc7m4OY
aNuyZpvanY5d1+0HJQfzzXysNW+DO3V7O+ov/cYFjBvZHfIQJOgizbpOPaUo3bk5GbVXnqjivCu5
We1VL9oPRaV/2kthDQAEnosgSzCEMNzpLZszMjUnoAOcHSHoFw0esU9j3ZmbuCDa5vbqln4Ke0B9
8tuasyMJxZisLFSWuE1zoqzzreTRkQFG1gzwhjAiLlpvQPlcf7kU5E7aGHn1icVA5YFbnci6MssY
gjlb4L95lMKkhMhJAQ4H24xSqz4ZahZo85Pdan45qcHtjVr22BDTL80IwbCP9I5zSNQgSG3v3CoA
yGsD0defWhAHseZ7oXcvUxCSrUzwesVI0Utvnfo0zW44K0NQmrvElolOrFtBd5SLyANSLbwnrLhG
BbxFELGb4Vvep5lfj9F92pK32zu4dpA+WIGgc4jatBg7JhKNuJOL5pSSZK8kyYawLNDjMuxTWcNp
dUmcgOh/TQlLmplW1CWpmpPW2j90Q3msC21Xp/2nnyhwiX/NGMLLCB3ztgN1B78f0xfNy/+Abe6Y
6fFfRKBLM8IZzQtKMhbXzcmk5b5wPHDZEdBsG0b2q5lqXeLokr0TnyhlqtNk7EvcKXP0pS2VN9Jo
x3HQNckNuRLTsXsooEK8DMPdoEu4jgzFoJZJXWfQr2DGP9BLikNM/LwlZr0taf8wpNad3UVnTGPe
97NMzGItKl3aFpKB2TKbqM9gG4whX4rZ/mLXhSTVXF6V18sTrkqStzFzcpjIogfLin21frKgs95/
EC0a4e2ztfrRUOnAzBHmShfzRoYRz5B0wEczgHHdO13VbDCamx/GzkskNav1ddm4jXEjI/kQzlbR
VXHmpilSNqcIau8nCpOB3U0Ayg2+GVGJN65/qP9aE49YV+S2NhlIOBzltWkfXfp8e+OWzx58JSRO
AINyDkLxvk1ao6NDiiNM01+d8VWpQdhH75nmgTL9rUp/3La2uhoMFCFqoISzmB1QWZcW1YC9MwnZ
E6ZurCJ/uW1i1RNA+YDkE2mSLt63FVQ2m8abcRsqg7VjLHVDlIeGO63uvc1tU6uecGGKr/Yi+yzG
WFeLfKpPkRYnW3Q5mzDr00jxu8gF72WeUnWb09Ta3Ta7rF6idAIiQhDfA8/jIXhc2x0AKM8xp11/
qKs1Qdf4GgjJwZ5nb9leM0OZqOgScCIYFCJVrKL0rKV9DflANchmP9uQxyJo87AtNnNQ+9CfCryH
GFrzMlr9JbRcMM2/wcUeZ7o6No3S1qduo23tIN1C8EHbjRs9rHetTLl3xT0xKY5Lk08s2ni9XBsD
J/bkxGVdn3QV6nHGnZVJCY95dLhq/mE9eISheIIPiOlW4co06zwqLPBcg3s7n2zdR/exNfy8LlTl
QJJYgwhJHulGt6d5b5ibIkWQUadODQaQHwQ0M+Nta9MBYJW20NgfbSC8+KgNSCHKaXI5Dw4E1lHA
6Ntim8d4mzxKvI//QnEFwGp+yG6CglAsh6pFEbWJGdcnb4oAIUgV2GzLya8aegShElB8E8iOq/gd
kpO/UY2VjWmsnDrk0XiN8IHEJbdL2091EdlRdXLy9rXzMJwx2rW5h0zSq1F29ygasVCy5JWYgp4+
kG14JSBQik9nTK7qI6huqpP2lQXRDk6fJ5AQT31lg5LNLqv9HGztZphOx0/DeeAvaBCCCwt+CVSi
ce2SUACcBgxfVKeqeY5JHiAbDqshCXDZSVa5tkgAy9AXwRsC2YhwrzVxnWDkeqhOdq3ttNELFPVn
ksoe0KtWoDGFXgjgSShECetpMlaVZlmdypTcWXWPSc80NFLv7vYnW3MSTKi7KL+iZL94E5m5OvSj
WVSoqzB/sr+OoGt1+s6fax0KUOb+trWVRQE1r3JqGyBHF2JulTqpszVq5QncnCjguPohnzyUvgzy
9DeGTB06SeCVw0j69e7ZzG303ItgCHiykDllHlpdZwSl22eSW2ZtTUhd0LSywLa8yE5zl6XtACzE
SQfpsT9r4y9zHA46nSWVvLXbzOOgZWTAYATC+Pv1mmKGBNkDaBgU8No2CcqQvkK0Bhrp5ab9LpP5
WInwV8aEgpE+clMR3I9G51r/pZWvtz/Q2iv5yoBwXqe5zBrAa+F4wN75nt8/ZJsktENOpoiHMqZf
Amk3k/+bQkSGzQ+iKyTAAPpe72Adk0jHDVJ9XM/wu26XbKHHA21fGPwZhzJeldVPhqAEGDiIIHjm
eG1QGyoC3halhDBkfV+dAPI9FC8RyJV60NjNspAhNSd8tAmUZeY4uuUp/kVDxc/DKsCU807bUMxi
yagpVxSfUL1GuDVsqGajHiCcsRhDN05h1dxaDUdEfoXCgB//7L/Um+quiXzzJX1S7+dje7R+JJJT
xzOp60+JCWsA6z3oTYM+TwzCrsnsYXDn4jQNZchp7Yb6xYXe/dh8v+2oy+N9ZcgRVjlVc80SU0VB
0SXOpi2sbJtOubXBSGaxvW1qbU14LOECA50R59G49hamuenYplFxGsrZ9a2Otb6bVy8RHY5DPsm6
D2sLM8DIBkALuu2LHI6Sthi8yipOTfda0B/EpmGdyEpuy+sFpXQggyzUDG1eqrxekt6QJHFtLAn6
gioegfM3Kxq+zYr7kNfGm91LntJra8K8MFeS4MzPYp+omo2qGECadOq7QxZ/cyOQi1WSG3MZGTm+
BCBoQCfxphChJmmTDiTq9eKExhEUONoKhMCqbK5/zRWwW0CkIahjtl/YN2q5kWGXRnFKE2sHVml4
gjk+NEWX+ARv3Nt+t7prmElFMsNpMsSPRAhtM+AHipNL2F3Tpbveml6GdpAkxKtrujAjRPwRmgcN
aTWYmZxig3fZHiQQuPw7+x9jlrGgrTkeqvHoBCAV5SCIa8eL1EHBsGZXnKpYf4J0bPnUtta9loJB
KTUrKPSWqSwg8ttDCEkGwhF4TzAKxqUZr02OVTToSg+eUsPNIW2nPFb18zS+zvWh1L9pVfFTcWWq
PSsmsTRoQNpotWB0S9hSsMfUccMYOZm7eA/18F12p22ATJAE25XLGph/TE2BlAE5DnLs66UlCZRH
M7ckH49LNfO1GaRNSkCCsQgNflebvpaG9ua2X340QIUdvTIr7GivWzGmpiqCjGfalD8GUFNiYJoG
gOqDuWObHi0pE/IyRbheqZAiWMkwQ20VJjl4bXj0en/cmz75pqLRjDs7D2xZa27l9F0uUoz6o1U0
zaDX5ORMoLYlh5yhMCF9Tqx5CqY2wACL2IiRNGFdtYWevWIU5ATauubozXGbbazKVl/Vzqga33H7
EvqLelv+LjAqoflm2RmywbElMhBAUVQCMTqGXif6MIIbaUWqEkaz+MQOLcgK/qRjUG+bo5MGY4BK
Rb/Bw0P3693f+O+VYcGRKrX1yjlO45P9GO2aQxXwsZIuVB5Z2OKrRkEteSOuue6VRWG/qZ1kowH5
6I8TU+zJBlpA38zz+Kz78KJd+SY5Kivx7tKeJ+QOqFB3GA3ECjvm01DfICk6mAHPAPu9xgKe4eJB
16P7pD5JTPPNE07plWkh1CKPtyZqctMbNeDTA8WmvO9OSdDsip22owiGwBDt4dxhtZfYXrlTPriN
AevhY0ni4UFDL0vHOYlP7s8xdA/2L3BPFtSnX9p98iv7Nj5Hup9uJi2YCv+26ZUDdWVZWDVN8nTy
nDg+VVmvOCHradJ9m9qqHN/7aujIfqhaa/QzjybRd5A6QftTtzpdJsG+Gj2AMkL8h7boAnlRGr3j
TZWSnPpmtvwoM5nPpvkxroaH2+tdM4QpEQfPd7DaARlzfQV0lYaafR3lJ6tvf7tGe5xBiBZQPSLb
24ZWPimyemRxHAeK1ouwsU7CCCUaDBVd6mfWV6/L/UbPAhDJST7hypI4ig/1MbBvQ1xNSLJUozUV
14qLE7Wj+BhZeblpor0GMOHr7SWtGoKLohFicfIFIfy42pT0RoIl0VLN9iBE/eW43aNpkCK4beij
ynXjLIpAHL3t+6JRCSJskN/pgRGCPudLFph+dmieOh9RYeMFkLB4bRpoEIOMKIHEN4pyeGxD8H5n
f0k2Xhn0b+2jIn0NS0KUKP4HPpUEclcIiVmRpYE3Nbbru1pqPw5ZT/eQWNISf6yL9J/beyINxdzh
Lirjed/biuVgT8zd9GztqyALjEcXtXgeiuOtLA1ctQdaUFQY8CwGnQz3hgt7Yz+PZo9B9lN0dFuf
P8P5J6BBbvtGgFmg8PNTvbhXLy0KK2R2WXiTgygIYpRtAs3NkGz0NNQfeHWoeYgHn+2l1YYVp74y
Klzmva2WoPSG0STZZcACNM1Zr//m212uTDg5Zq71ll5hL93v81Z97naciL3e97k/3AFZKeXM+RiP
EQ/QpUHh3o6r0sLcPFalJsEceijYaCcddIlBE/RfSlB4FZBfivVwfC6hwBRBResrn7hSQutO4rY8
+ix/CcISyHVQQxJJeZM+0fQB8PSj/ahtrfsmUII3Glh/EBRDGXfY+rf815bwLZmaMDbZnnLsgU+g
xfROo/6tG62vt9e0Eto/iAPQPUU5YDFcT9Oc0MLVlWOVO9/tiXw12ijEI9302dxLMrDVJSHT/D9b
wjVia5HRo3GkHGsSo8YX5z+1Jv1du93v22tatYN6DceJ8jlK/qC4OO0MWVdhUOQBkXcygGPuD5n2
dNvE2vMLcJt/bQh379CnqgaNzBhlxDEc7/VNtxu/NKG1i/x8r0N2Rlb9XY9hFxb5qi9WZdEO2nQq
LKqP00YL0esO239yHz3MU34oA1mZaKVxigh2YU+IYBTYUdbgtXdiO/QhEshXPyRBFgfkCKSWhY5t
/lQeugd1L60J88R4ccw4FSV6ZJx5Sdjbkc5m5mTwk8TFw2su0UZ0E7fwB5099iogOnlVPwDPfUyY
vWs95y+ef1g5xwFDyAXdVCHgjLT1WjcyleNksq0z4ZqwSp9+mj2G3xBQ2UHXBa1wQ7x7x6h0NNLi
5Gn9Y0/f+lkGeV//ghcWhC+oVCC9TxpDObrf7Z0ezHfDYxqS7yUfhS2+QUzAN1+VcFT822dj9fhd
mBUil+OCpreHIs0xA80mJIOS8hkKw/9PI8ItFDVTpCsx1mb1Bwh00/oUm99vr4P/TtENQRSB8gp8
EEFScAPiZY5W5TAxUmv+YpYYNAT/3HhXg/bnoBUgbo4wayt5Na5tHqDh4K9Cm5rz/lyf8thWcCR6
Bq+wWB/Enfa98LTXqJo/DX/DUAIWBTfHPP2iGIfDFw9uNyrg79tX7c90+mX277f3b+1qwViVjoFo
DKMuOot271BmND32DzAwoLfx6ATzK7q/MabnJ3Vz2xoPCuLXwtagzQ2ZERAlCRuXtgUGgKpKwSMI
9Si9RHdfVgFeN2GB7snFbMBihmTA6PMQDS2u5Gz0W7UK2lbicmtfHzom/7UguFylWIPldp1yJBPS
xSl+6Kv8uzrgqXV7s9btYG4KbQ0VZBtCZCiTvtDHusRm6eneyK1/apREs2TM/uKUovyKDYOv2QuE
MpmMdPagMHMc419p3/p5n4FvU+LK4mcBZSsgynj580kzkHEJXz5qeo2NmFE8lckYOE3i1+T37e0S
PfnDAj65CUJwA4MhQuKC2mMTj7FG0V9404pv5QRBtuaLUUrQeeJX4WZ4swn1QE4EuABVIrOeo7aj
KBiRjWPnfjZPd4Upy2J5+nN5Uv5jBrkeECjgU7SF1SRtOUOKo6InkvvmwQ6qn/FhegB9zOine3Uf
Bf2P29u3vq5/DerXMU2bwOxsGQ092VBadgDw1n+4syRuavxoCKvC/C94W/FfVMVFJLRd9kCyJ9Z4
oppf/VEPoM2wUWzLz67iu/fTW90ETutDSmZHtry4qEm2dWWRGC+DI0IjDdjlxXXeUycfs3IEInb2
OyhPNH3tOzI429IKgKKYmeMlEsw7ijhsp630Jrbb/hRPmKdMa8/zvRaPyZJFvz770XjfCQSi3CHR
YRAu2KLMMSOqmigaGn07BP2Ye/pG0bV+9O0YmWh429zyiMEYPh/KPvgL7MzXPpIxTKcnZmIdp645
s7EkYUnS2G8iswtA3VpLAuDSWwBjRy+K0xmD/0Y8AyWWTUpcIxhbOjvRiExIIYeSgq2jrn0GVaJq
nHdzYjh/YRcDj2jSgyDEwk11vUxeh89I0mlH0r9SZQoIiY62bodJ/jUmKE0mMaiAmv3tvV1bLM81
wdbAgWeia3YmZretfMRi9T+ZSrYFc1GR7AJrqMNMYX6dGyBseL5tVMye0JiygJa1DAxegJhaXGlm
t9lk9gagxvFL3P2s3rq09CfkgeSf24aWR4LTUXPRLyB+0Nfmq794F5ll3zJbH2oMPxJLCTKQKRRh
m+tREnZA2MsmuNfMIb6AxgbXGhomQvS0OjrFFF16FF0PMyTV1bb200qWQy9wI2Bz5lVdAwedUyuJ
Dgp1mWSqwNZ0Mh/nrbNtds7GO2qgoYPwsxw3wn/0dfC8tiZE6NqN4ricuLWdfeAKYC3ktvgDAbZ2
tz/X0hkB1QZxtGOqqLuCLef6c1UYoKY1GYC/qQ0tOzDToPoDGMeT+gz1Jts+UFVl1NdBg+RurEY3
2jsyeJGxvf0ztKV/YsBZ53NaYJdGrV6Ib1Hv0rGymXM0G2PrKsNdp3h7VpJNWVohhIR/65X2VOf5
1p2rn7rW3PWGHTbw387M3hixH3Ci9kPyWegabi4dV4iOmVrcIotSe9sgKqhObB8Rn/zaqgLTmYJx
lFWllzkTl5VCZMHH0EHvIMQhRgotUdXKPppVhFhg4ikje8YvDwpG0lTAMfC0BZpdzGZo5saTPWjW
0eySFy0x9h4t8Ik7Sfa38h2RV+J5gZi6EslrN/U6q3Ks42gn+rCxVVakO0ZiJ/mSjWDm3Y8NGzDr
pVqtTMZzUQSCmJuKCIABb1D9IWkXYkGeGCWzY906Zs9RsUnmLW+1uTXoIwP9RQs0e8tPkC3Bhiwq
QTDLIQ1gRsLww1IQXGH9oMU6M4/pPUR6wyT1B8ymzGGRQywv8vufg77xZPWgxbnlRqEvACgU4F2L
zkyh0zgb1c48egp7tLQkJJ5+3wxHpXa3zMp/ULKPJll1cvFxuVHemuYPOnAo8azhIra7vVa1bg+j
NLa+J+mwb3MoRlUTYMtJ2CS65KJc7CyPBYBfuUBLc/4uMSgoLC5AA1rSsxr/D2VfthwpznX7REQw
ieEWSHK00/N0o3C5qpFACDEICZ7+X9nn4nS5HOX4uq+6wl0YENLea6/BidsiDszUP081myLQ3D1L
Ch5ETbXnJGUgH8C9QG0EqC7OccTZ4++aahT+xo14533A5x+xS3/ftD4XSfj1oBWGbQjggYvX3qev
Vo5QVrc1nc/Ym7Y4+LKWTMfJv2q0+aZO+bw/XK6EzQeO+Ij8uPC3f3/wzjoPTVin+uzzHlGBPpmK
WXDvm+f9eYu4XAW6JywrWJ9jF/r0epcWYfNMhvoMg0IS57HslC4rlJsqb7R02v+xxvz3cgAHLtRt
fD+fb4r7Jm66ydWIOqUClR6SkDLRsGRnxOgWlRvbbw6ZP5/i74Zwl+X9n+U79TVhDEbC5zZJX5Qg
Nzypv1kS/1qp/Pfoxk1hyQLmRtuBIfDnNQELGWQKEFggyZOf6+v4fCEij2/9Nt3E3gYs/zCT+NcH
q0LACOB13qrcHNW3sbVfvMvffo/Ls/jPvTYOCWDAlFpMnJ5k+xJUL/N3Vvn+5+3g871efof/XMOI
VFUwtoMx3BYlO8ud53VH7i7KGvfRe0ZEV0E2/gt5Eht2R7OuhAkTto1DWiAcQB/1N+DGHyXE//t1
oG4HjxLl7mdYYNJSEDrg0a/ILN2SUhSssEgMw2a8q/wM2Z4Zv3Hx4NNCffeB/knc+fe9//+Lf/pC
4yWiuta4OLJE2h9TefH16t9osUDC9RpliOV+QgXxvx7ql1vGh4OiCXvkRcLy+xtojPRUssI4mML4
z0MoAmac+aK+K7L/OFkv18HpdmEbQKeDBuL366iIL9M6CIM3PWBU9NTfXR7uxUwxqbaX4LzvydNf
bK4BKBugFkM/gnbi0wI27TLCURebq+fNS5ZMfrBXaYfn6zF5hTqm2f99M/9zc8BmDsEnqIIgcPwh
qfZgNj4wB+6NxjrSz+cFdKGsN9N3CuQ/ZWiXXRb2aGirMfv+Q4bTa2QtrmGv4SgaZ9VRb5O9hdXy
sh++ZXV9sQn8dqlPz9DvJE+5p/TZS9/WWm0icZo9d/v3B/fVKf3bVT5tA5WljUmg8DhXT/6h2sXH
7jG5gZSM3fWvvBBb/uPvF/xi2wGnGPRvONwCx/wcfaTb1ax1mk5nh+khI6DKZK3qEOmjg00sYj+D
wios/n7NL1Yjhsw4G2F7El0GAr9/ALMjVJWaFkdjNdxgGF3UjbhiTbolYDb9/VJfvDTA/WifLzZa
6Gs/7SRNi8tITNjPdZSceqKiDa9EiMhxELf+fqUvHiSMIhEt4KF4gef/J0acWIFEK6RwwnGt33oN
3w4k/tB++6tTZg+viW9u7PKMPh2N2KTcixU3MquQBPj7M4QDk5SpE03neLmJx9slpd/cz1cnwH+v
8K9M/j8Hkpf0g6UprmByF9wEzGTLaN/drs+0oGVyppnZh8/pa/cdoeXLO4swH0U1eHlplwf9n+sy
biDQTePpDFFythCawX3nmwrwi1WBcgJEbYL2GI5Inz6yGa6hDJq+8Dx0V64dd4P/prrgm0/5i/v4
7SKfCkDCGz16AyJZkxYJdoEWxxoGy39fdH+OQWEP+d87+fSweOLMlmvcibPr/3E+vJPeVpvp6JJc
v1pkvy179VY1+Xdmx396JPx7XcyQI7SmgFEvN/+fl9TaOEXc9Rqe8XydbFDaL0cR7NxpOrjjdGXp
2qBTbK/b1HmwjH9TGH71aJEFfOmaUFgDR/r96sK1zgC9YnjuZxWD1bWGbKfXVr///el+8UlDbgTo
FgsF86TPem5PLGRUAy5Tdb8CXgSphsGgznr9jC3nmyX51S0FWO4X+BQ6jH/Phf880Lgb4LcpG1B2
g5893w3x/5yniDeGaS8ChCCHhIDw0xvTo/Bcx0eUnu1gJy6jbBkQMBvd+TbKZuV949D11ReGBwaU
GSMLpNJ92nd7FwapVCmsj5TM+ZhGUT6sRmZpT77beL+6VAijBMD42DOAyv6+GKDMoqHXIPeuMner
e1vHpeXfoBJfXSKCvx4UYIC2ARH8fgm5jkkyNisS6IAt7S7FYw5NFj2C5jB+s+1+cTaC8A7JKnAr
9+Kl+fulBiJX0SJpFa/Jzd3kcfJAg0mQFUC/e24XEPDTCfLblT6Vu6M7D9ZYFZzdoVohTGd1uSKp
tgzglFAOfrK8ab0kD3Z1k/Lv39VXjzOGMPKi0/IuHoK/36MPaXwga7wxS6KsoX3O0jlbv4tw+aqU
AnLmXYT9oAL8kcMrfRrCiBSpnnOJsN98vLXHaA/JbL4U/GM5Ot9MOL96cxCbQwSMOScEx5+2YtoO
hIL0H5y5G+dOIvKxfmubu3aeNn9/fBfR3Bfv7iI/B0E6xnf9eUG2Q2LsCvbDOQpFUvi98zNKx7sg
Bq2Ckr4tK7myAt6TP8NWPxk61IXS7lPrek9qZacIVuc5AuBehdsXY7DeuYMLAm/CfjrKvIWq/cdf
bZgHtiNYd1WcqQX5T3197JNu60D5yKP5OKbL3RjpR8jGTpAi36uVPnvQsedMTBXyeS5R54x1uZ6Z
V1Rpu23ldGJpfMSEhue6Fz9CU78Rs+iCL/yJR7D9r/AfVeyWIA89SNADsDH1QQYX3r0fTjs6k5dB
0yWvoOcPGwrSFHOHDfMBE3aLyllDLoLo5FBRajO0kEPZxEgvq5ygMJL8SlqfbpS2S9FWyQG86yEn
akYxqNyuoOvgZCxGJtQ6jXDSUGIvZPsM+NgcZO2dRs3eguDyfOto3PS6BZ15WeVTQpVbxIqyKqNz
Exc4mtJj37Hk0RHTcmqGHkMNI6ayQ6rkc2faJLcjLCZywlV6744seGTd+NNNDXuBtQO9Iq0zr7tY
IC+kBFO5ytqG1HegTuwaRwVZEC1n5rnQCVEJ7x7WmNzxzS5hi8n6ZL2dVH9QQT9i6Bfng+GFH893
YeIU2NqyKu2KlcKuC3FrY4SGXqT53Dygq9k6asi8asgG2xQsau9lt27rCgb4TZz7Ed0ulGxn/cbg
HBkGE/wv/AJbfza6Uw5nv4I6H2StCmV/BeOvSkF6QZKf1EabaLgdPLZ1Qyfv2FDgUC+qYLlWLDrG
wZhBxHbUEeojxiuFtXJlfPcN7erOVhGMLOIfo3DAc9TlkrpZTZwyWuttzPvCY/ZAhZOhW7oNJL3t
aXoSGjQ+6279BYf05IAvMe1bqNYbJ6PJG/fSnZLYaEgDD51gR9r5tgmakvZpXpPnro6vO0MQ1RyA
1hVVO4lglq5/qPt508APwRH1Q0rgamErD45+PuwLKC17MlSFoYTlragxWH13whECSqDlSVw6kyqt
Ho4iPs6+VNkk3H9ozHO0xBt4rhcLuFamnjYKgewZAYM6YcPZqZurcbF51Kttlaa7OTotLeL+fCdD
FNYmgkgzCszOJp4qlAve8KvBT2PPTq5SMiAZYYA5xM++CXU2egz9VcLHp9pOwJBYM5pNZJz4qTXC
3A+Y1d6xpg+9XCAs9tq18NfPV6wehCaF4fg0mc6rsnBMkx2DFqPN5lTCY0M56x5zienKGTvVFXxc
UezxxnHgdyODIPMj7p7JLFi5JHV3RJAWf2dGTaUXORLaFM+/blYZlpVrxMtE01AUSnnvVTBfr+tc
YHqz62E+4YTsmiu3jLhfemByWTcsolXeqSQVOQjE28CO+yoc7pStD1Ebb3Q3HvppeleJe+PV1TEB
yj3AUhOTsLyP4FZr41MgsNTDoKQdxElmcl8HQn5K04w5Bj6PjlTPnmf/gcHylR7n63SCvx1ZYbqk
B3W/mkpnaaCHQla9l8tp4plIpHiCs5GTk6qvtk04oTQYXQkOjYvYHZI8hSqqsk7TZqOaucPYa967
BC8HbPamcBbIIUjrfkRDyndzINlZyCUu0pndBIJDd1iLdsMn0eEN66hoo3HeMrHIHBS929CD0w5N
pzqDIdE74mTBqgnbTR3bG6SUGiiTkp9GVj+XPp1yAy7FFnbSNiOd95Oz7tbpSJXrdnqwEqQAruP7
cfDfIxdexUyne9OEcQai/4NXhfcBre+Rh7F1mYl3jdu+D658I070D4Lo28z4IFp60RpntUhotsbT
nC9AFUokHNEMo1DwHMbAvUoHrnc9lWCd+gMEW0EHo5oYCVl+RdKMtivDbaYwE2bkwxOtKVMu36xo
nqK5D/KIRd3N2nvDbUVBsUNzJQpXe1MezqLJ7MXRJiLDR+cvXSbnIMrIunxA286yseK7cRpgA5Ji
Th+KufQM9wri2Csd0iWrIz0V2rbtdo35hD+Xr8KGfaakJTgk26HQ2C7jLBycecpHNB/PPm/JHgLH
IesWQ7Klr2XpwaMIwHSUgqdHu2LBHlXIpfZxVtImp3JqjwwJm4eGrmTTTWwtYJfu5AsmNkXIaHoM
ak430rPddeLO3gbuNm+zZt2Ggsn7oVA7b2nqjmXMWz930rXb1jhkSln5vIgXRNKK3rYnGdfT/WKt
XzoeZyWMjZ7HOIU55GjkIRGIBaSR9zyN0oU/0Qwqkcbx8DBOs7+H+5fYpev0DwrhR2+gzZUmokHq
qPPLY5EDeiPswCOQgTIey0eEaPK81vpZROAMurOOC6L7X6vCahpmT2/I2kw3qe3XjIj1Mohe5pzP
ospbqdssqOMnNWAFxzgQc3iPUoyf43ojXUOKQCxt4V5WdIokvkcr13infIMTYwlTDcS7mtQeNsq3
bTcqxJC5T3M6Vbi+b35Fxpseopbg060ier+G/N2LVXjktYLcCM7cuR00MiJM5x8h1LJ7U7dh0SJZ
DfeF6cl1KiyANut5pc+Zf+uTmZR9678MC46HyWkY0g57ONxjgFryxrRb6Meiaz9q7MZbA7b3hwE/
46p1ggozhTgPu0bdnVeY7pVRgmkH/hLun8IK2y3kdO9+wLBtuGMtnmEqFJdD2nFsFAtcLpr4TvMJ
FB7X/RkGWiJ7YSJlHWK9IpTKP6xhPBYcxXsG/tFro2Kde8voHf2E6ZO3VKhXVkOzKhpRgM32Ufts
vJ99R9yvPumzdZgxLCIoJ/x2wnpAH/zSzvAmmaNkg/3tXQdxf3DJxLIlWMZiFdTbKUfgNXQR0mQY
ggu6vn42PFwPbTIPWZDicB48mmac9t2Rt+NtH+AIZZGtDl0fphmIM/wmrPhHos2Uc9HLEyy1AmyI
ZNyodDE7DJ6euRhRiwWT0131/dg/Vh5oWSMN252YoiYTsofQU8fgfre4D6fCwd5M6ZDxCZ6nGvnG
WKJkvhscZso2imXRV92QKdcVpULI6KZawv4QBtLL4E+YZFj0Qz6CAr1xsAnuKcOuZiXCVbHfTUXT
YRPB+HQqlUYdYqg5OgN3H9lKuxeMEl2QKnz8D6bqTitP3iQ6hDz1hyfgIPdtH7R538h4EzKn3Zox
shsTBmNu4XaWzZcgDzBWUXcQ673zlam8Ti75CcS+iLgfwcsGU6KaNL7xmbvZZNp5O4STzgzQLRxM
q5s7OiYFbJfq7ZpItWOohGGIsgAc7NJbItsmawcKBUzlZqvydObKGPV+jCGkTjrIdoE353U6+ds2
SqpSL+KnVvRDRZGBr3uzbiZ78SOpfgz1zBFemgQZJqt+3qX1vI1GXm+o9VKIXsYG2lv2RubhvaX4
Sq1Xtxmvx1e34yYzpl7LRnliE/mwVe9ZRHaO5v1dAmpM1jdsyqZKiHzRY/y0dK0BHj1ylk22BhUp
qH65NI1fBhs0D2Sa8Xm7rmM6ZLgG9W6YFlguwSqMZn1A17dBrzhb1mjsUVWOdLQHUQ2gtfYtfGLM
FKwZ94emPi4hueuHJZ/NrynwMreZepWZQTbXPNZtSYKOPZBgpAVsbuQRQ9UJTysSxzkhKiM4QbN1
HCG0nMHuC5B1c4DNZd8WoXTYVTCnkcSbj4UqEI2hrrW/wmS4t9GMJmu2cw7PI1YgggSspNh3tknE
usyMHtwq7MDafAQFo8vi0YIm0ykaHIy3pjk1GCGHnRf9UtL0R/TtzZPqLyUk0pSXcsFZhhcycfgm
wOhwQUmwduUEMf67Mmp8bJtoeYsH0+ce97FH8IpugjVANGwK2w8+zO9B2zV7TRpVwoO5KrGdiCvS
ocYbuG9zH50BquuQlIOcoG4PTZODnDxfkRFv3OWYEAo7hFntyrkkC6rG0BKEK/oLP9S9Tg9qCDCl
TR3MbFfRZ34/BCfI0X5WDt0Dla32/TQPRbB6P8MuePOdFH2Z6qcCY/tHEmhYP4gI+v2mxlZCnCAb
dKVvpnpd9ggUXlswpElw0/m+fQWlhsEbKGRx4Q2KoijjODPhNOK8RMZHKOcQt2Vt1+7W1AQuhiHz
rhtBo42wnO5p7ZoDnP7lUUtOz2MK7UwGP2dMQfnS8TOiZ5ecuKLJm3amN7VqeTHJgRUAPvbBXJ9j
1bF9y1iQG9/fQTQCuyBpbupx/YionHPfYM4ifXEfCPfOI7KMFVwJPBTq3VLUSZ8P8/jeB/U5atJ7
7sqnRg+PPuleFWxVM+rHNk9Wea+6UeYR4bsg6nnW6hBeq+RVpfRgQ7pFcm6fN5Ze2U6fAOQ+9DXv
Nxd+yzhinCoIpjAGrxU5I2gYtLqHl/WrkE54SKzpcSIPR95UHzCKfxRVKDOnWe6gLZLZOEQ2a/vl
KmLu1nr6EQbaYAcp/hqZBAPi1t0tnkVTSpLzSJm7aQf3TbQRNI7CdFf16OiMu+mp9lqIRQnEj5rU
OY4ym6Ei3I/L8rMJ6MMcGdDq2wDZuP6WoQMvTCI9oBbkHxuvPEtAFsphRHkt/fhdywRtpppuKsep
txeGXrE2IfYb5i9FXKUb2cM0wLfkGCLZAbovBi8R6e+RQh1n1OLcC8cChuO/kiaw2WzotUHmsPWb
dycQF/PJl6Gts97hD4Dz3/p4vfbSmuaj325E5B8nEpYqUtcxEx8QU55YiMRlOXQH1gsvU05004XN
zSBdGI9R34evyOjnE6foVqaSOOEWY1MvA6D/olGMUSt+yjDecQUOllJjoZvqrZv0L7NinOWnH0El
fjXM/5HCeiankcWteUuftZF7dmbneayXEkmOY94l9eMSwysLSXo3q+weGm+4V3Z8i81Sl9APe5lA
3nfGpVOgsT2EPRjeK1KVw3XcLEbdWNHdiJgWPO5e2nBNcqycoBhnhOsSn0U3svF+JUAusymJT8r3
n4IxPK1UnaxIhnyoTZmYtQP12J0zRckBiqmPMWT7vk7fhZwOYGED4Azqn3E0X6HbxKLvdNH72Ozq
WhJ8ZL0uaFehswArNwd6skUSel/oRXs5aSCSdeDV6Y0oV0ChgL8rMrEmGxgcyBMCf5m5Stb1hrXq
NpHJxyLYDrXtHUJZRIZvFKSGMNh3OkKdS/fulCApoAp+enb9CXuFD7bWp2ac5wKam9cB5pL5HKpk
E/PhrR9b2JFK/01O/eMaBi/AO9dSp2ODEzm6DZOpRz1ikrKKmxsp53MEzVXeLe4R+8uYOw677Vx1
9gLwwB1am8Jhwis4Mq43a+whkipGEa8XZ96sDbrJ2pHANezyRAZ7CAAiAcLn5z5FL4rMjWoTtGkh
U7RPlVx23Soe5JoeWdeexn58XiwognPS1CWsV16pdN8RBwgkCUXGhAqacHTvCEC8ak19bozHS8bj
MGu7Id4of973ApnGa4VZVno1Tm6EHJvkBfFETh40TXNaRPtrmfkPnJ8sw6AhyK2AnrFzsfP2jsAp
yYAUSNJNBz8xyGmqQjz7FObnYsYSBynBCzF81t6mCnEG0tYGu2HtTR45c5wrEx35WG90Y6q8rsZT
5099EVB9xXRVIh7hoR/JS71CQ60uncXkVn4+aI4+NrS3qYQwpwZ2VISmaraAQ/yS1VBSaGWBASgn
yZsedHXEfbd5HDZhYfs6wmJuFnFQDREnmGx4Bz8caEljMq53YXzJHIE7d7oFK4HmK7Hq3FdLi78u
qOZ+gwyK+nVedIClhAqj3TQLUj5yB6t3D7f3+DqeE6syANT2sNgljPI0pt5Ng8C153Ux035h2hk2
tVEUGYBu9WGrrsOE3ETPrRrrGbTI2Rzg5oW3LjQH8hQjEEVmOqmsB0kBHlyF6jCf4rEFEx4DuaYP
yGuztDL3lQfohGCOocOQZnyOpl/am7vbabHsVmI2Bem3V8OabZFhchh9zQZUjUIBOVM2frTUYJK+
2Gi3wiHyzq14u6lk3dymLuN3yJUPXFQRjnPnga3xDAy0AmTG3GYriWbPcGGY34aq9aFCmHAgpFPq
2e2oA9Ltet46VxaZn3EhbDV0G+H6jcgxSxfbQQGLpKDTbWBu5OKCVjwLCJdIrqwHhHUakRU3OH6E
zlP2aERZhQUNXU53B8sQZI4YHZRAU6N/koEHmx5U5AYF6TrCLMuBnV8oVpQSk04Ckad9BDdBv53l
29AF2s0CqliTzePgQhoc2fRet5LC44L3+OLs4vvn0c4GdGbrDa8WkZ51jo/MTQvPByU4ULpwW2bc
gxtaHeG+Kw26TxQOUx7E2gZFVzNQWnUDdHlszFwglmg5xXIYNxNzGJxsYQj4qEXqnEwc0idnddAB
UT/SL3E62RsGbdBbosG2cVz8YJrI6JBAkbBrGjsc+sQ6JUt0DbcL13D4IPUBgJNOx/52oP60k8wR
Z4RYqlOY1g7OSgvZBHxFnRQNkecOhUojZ9t4Nbkg8cumnTtvY/wxyfFtJmiMw7qA7z9ye92u2w5e
k+5J3eijiYByYDw8XHm6Exs406SHNK7nq95U0abFBP6q1mzKBzm0BQUdvNBQxdwM82JyRFoNuVkH
yEbckAKtICBUJD4e+6kOKXkXdTs+rIlXiRwQnQTCU7d9CdLquFOVAHBbr44XZaq1/naGPGvXcTmi
ml96AOe+Pw8g2YIJBiAvSd46OD7co1S3h05XaCiQz2eKsW6cJHMu5QMaQUc+zF7ogP+sp63r6vmp
i1frZw3i3/ZTT7xtb71og44eTlpJqtefvkm7H7yzk8xTgS1uxXAWsk0RnKF+uNLAaPJxkGlmiW7R
X7nrAaBBfALmgihfZUNQkFEwO3FQX9dW9PcVJEQDGv+lU8UMi7a9El4sUfJzxN5BiWpOrezrHBlj
yT/Km2AB7nf61udqfRhaa3A81sOKoBalXsCxjvaJRb/5Eqxz5eaB2ydHtLIAEfruXQawjw4uA1yA
mHZ666ql23dV5T8tOpmvUT5V21ZYtkWouFfMAC5zXHmS6Da4unapT3jeUTZsVbBKpPA59VmE3gln
KlxJwCdBj0hRE6NtSsrQa/urCH4smQs//SDDr/umg7W5tUs6bas15ee1MQDVAnAOe2PibEK7vqHC
2o3fEKgHXCjkoa/i5WjH9iqVaYXhNuZDmDO/iJAYxNc59J+qQao2BPfJllhDYUPjPjA1gLNAliDH
WAh/1M0Q7zW49UahLoYiDMGhFr9YbVqwTlu2HhMlgTQky1GvQFOw0QGkH2wENAmWQemIEkTL9Nci
+IfiaICqdY5PUZxAVdGELAsVzuq20Yj8Je+w91+RwOTHWUzhED4nsSyBMo2Fy22d1y0cLKk390+4
gQg9fQDsywn32MTQ+AjRb/rYvw00/5hV16DURiG28CbN1TL5RQxycVaNILCz9oO444xfi2I3X811
GwZrblkCrNUjdtt1/ntP67vEberHyfJ4S7mHyVFIFrwZyguKtjTzhY2B2DkIBggA9wS2WbZhNFR5
2KMNoCACb5Y2JAVoZofOG+G2XS3m5IyVAQSSoACMB8Q+7aQ3taVee3mtHP4rjR2Wwa3zsMbrye3a
xzpRZK9sA3KRSM2WAIKDdjuCr5X2+C3ycMOjdoj7HhkWvPYCOC7cPeGp0wgwg1s7nqqAyT1oRf0r
BXsIjZUJ7X0kIpM3SYe6qYn2zhQztKOdMdekGixAaZsQ5ElHKcMJnYSbzkGfuTCTFGz2z4NpVKGF
bvbxqtDweNo5KLV28C1dwlw2nc0Q/utldmHTAZTOJl8HdOHt7DhZnRpVBmoKMBNqsEXjNNgsOM/w
Dq3MFjgD5ybC2psHw2IcbMC6+CjGnCc458jYurcdj/1NnUyoT6N5ABVqrGi1BReIb0g0RLlbT/Wt
jHHo5SquNJzsIHuXm3lsEwxGx9UEmN317WuKlKW+SO1UI02+GsT7kACczmD+GiS71HCD9HB42Mtx
C75qM/+cmPFfbSPZD0N74WZEch4UXOm2Lty6WpP70akS94SpJfH2TdM5FaaAiowA61xEpODG54Kj
s5tgs6zn5laARstvKTC4RxH6vDlA/qkm4P7ueF4wJslrxeMSB5Q5jbavNkwb+Kl1QAezeuT47rUO
MVAJg7b6wC5evaVeFR1DR02o3DGROxvFm+umC4ID5k1SzGyvPMlVFjDmXV0Ye8imoetZBN3yUUsa
5UvauxtnFv3bchHt9aFfnes+CV5QYIh9qntyhIgSEG7dos60fc+KDsHT8JH1yU0dLG7WxowcQh7P
m9QVLeA4D2WCi2Ie4HozKxzeujq4OPlvMIPz70Lb0zzyx/QQ9GhXictQGeL+k5xVFrArPBiKxG3J
kE3hOkNzp2tQPi8uUucIM/pj1IvlWgu7XoXORM7K2vDaH9SCIhWd6y9fpl0Jq0MoznzdbdK5Xjcc
85YiquYBEEasUVZ5yw41R1eQrhp/zIuF9yGvV31SIqzuGLhc+PBBWH4K+6p5sCIKfkB5FJxC49Nd
AhyFu7+6MNYGwl/lIdcPpwZ14IDRz6S+Rudb3dTAhHnhgi0DIL7GPwUDl+CVdV7yT7pivW4GkrAo
RyUDYFwwv75vYzKkme9FAKqhbGg/lr4anGIMOcZeVTDYhxR+rdizqL8gmHeiznKYuw7Yqa/E7cJo
I4ok4fFdnbLlAjnH/mninnnrSNo2eUSX+gYfdXgbUgHH6DgF+IVpgSfzqnMFAYun9tBptswhWYcI
OQQkpB6dS+2kXVcufuvZGwC6nMAlfLx0NTVrrjFbnelWDv20U91S31PVDs3RBeZdjCsacBU1akaX
Wsk2Zz6sCEpU1qLbC3uBkWeob1BZdTHgTkgtl5eV0uiXgVRkLdY+qHQ+EHHRXo4Se+m61O6VSPv5
Bgf1tBer8QrZowI7gfgB0DyZgf2WmBW36t5ByPuaiRCVm8yCTng071EMytzI/+PovJqaR7Iw/ItU
pdQKt0pOGBuTvxsVDCC1ck6/fh/v5exOMWBL3ee8MbdBG7JWATGaMGVeK0KeE086UwJqWap/vZUU
hIXB4N1AfxkUIKY6UnCsKql9R7Pz/3JltkqvKqTg/UlEuQaMaIC+i5Use3ccyAE0mQoOyao277Ze
9s993zS7dtLtWwsX4/q8ylAMNhBzF+SLTSYa3WivsjG7kkOyQCsQswU8Ja7ivBlym2QkmiJNTno8
cc7US60H9G67N0p+rNhzbDVrjhsKk/y6sIiMv1yuA1BTOSYd0gzX7HYt3zkgYdOWfzUMTJBNyU7d
TGa3aj7nSysvbm1wh0itDku+3hO/hvlCjOYUmlN7a9kPn2xlXfZyrpwgnkkuqJpRie4k3PxoTFbW
+MJOx5uL9CfAWpVEjWi4kNfiP6va3uKcCXjL+luyxl3rl2UlDrTKCwJWVCXE/T2HC0Sdp5sLl7ed
Gw1XqZHrm29qCSyZMpSXYgKlsFL0Jl4+DnOUG73hZax+AFoOLRtBVqdcKP1Uhl08v05Lhp+9mJ+m
JubOGoZBe+VCpafVbrPWL9Ai5zy5kBlV/jrPgPdooQto6Q49RdW0pzjmJ+UyuwxOdamtjQHBJqfQ
LUXUdMVjo7I6mHaUCmsIl9baM52/VKkWR+pg7svNfYb63Dnr9sXWv/jpXbGiFT/Q9Lx80z+2P6Cl
VsaAGWxllsoTqbZlODkqsJ+JMrvs9X+Wyeq+xFPtC6swfTVOtcPKGhguipPF0LqyO3VWx689KGkZ
IHozoqRvpquQKlZF0bafwkjVYNiK4ty3REFQu1e/jGPMksKx6y3Lcmoy1m6HJszQzYw2BE1NaHgp
iv1QJqbXVuLaLqgkFV0eOjd/acshzDP9oq4QDfin9YBzDl44Bqdx1fkxMcbzVvCz46TlKUcjZBHX
cTMyzfpebVhwrK9725bcCrrjx2tss0PNj5BcXBx2v8+lDAet3GVMFUIMt0Fzd7GlP+iM8k3HjK5b
z0LaRzxd4bxaAEb5HNk2dMfc7bSS0Wrpg2JaA6cAWSCRJlD6gYPU/uka66GtFaZK+4n45rBL0jNY
9Ul1tweGrpOzjv62KQ/bfX0Y271mxFd6XG5KR8qeXqrXtUTPE7fONwbXB3Vbg0p3X+suDwp7eJyL
LorjOLDa2rfKxofROCtaEmpj9w/7aNgaVWQuXC7phIrCRfdkvacJK8JKzVqANp+/xIKqHpfLHRjT
pu1cpEW0qCCgmj57aNVsX2bzTqHp24ul8Wg2+mkuK9t3lS2w9PVcpuvBiIfT1Am+wTpIBxbYXIxI
crDM9x3fqxi+1sI4OqCXqGiWw1gokh0nfe4l9sdqGkb+gDI/TqJ4A2AKk0X6llX6co6jPNc9pOot
tFB/yGOu9CKF0b+plLf363y0+UcAy/Niv0EmR0vs+G1afDuzs0ftu2Mq+EhUK1C0Yg66mIV3zcY2
sAR/QdMhPqhkl+/aWs38OF9Pcbru8tXyLdu6xnK88wdnRXzo9ofIOhBlvtxhzp+71r6qZpl4qdD8
zhkOd5phwyoJ6HI1WvvFIWDT5Zjr9JYTcN+U/WGTxaHb7Be9JdNwysZo4WnP1zMSa/7gZJcKptAG
/GE2p10OgEdM8/SyyfyQSx2tQ/bAG/He6O7e7n9rh50GKodLa1a+7MmY/BT9ipcXwwV05Vw57bV3
uyd7JTq7l1cnhl/octLWzLk8ZPSTalu9T5v3XOOldG0PFCWu9f1SPY/ZFOXzsneAa7iVqwb7ovJx
58vaDWGYzQ8v0hDY4CnVo7UZz/bCap0YH/SzhqvCCaDSByEtkGD4BU2pwe4mLh43dGMovphcUv65
aLfdmPVPTikPqGFAu+5YNRDhvkx5jowU9Ixtwa6q9yqrAPqWb2XQEM8kntLg0ku7E8XQUcpq6hly
CqtV6QCDSNjgf1A7fQ/OFjrDGJWx8saqd0xhRKwS5AZO7JjFzlutVR8DHYbj4F4rzu0AP6rDssb8
jtwG6QBymI6PNKs2P6eW3XV6b5qMQFfSvcicy1wmT2We/BXzgjimc1puiJ7dWD5ofesRU7xnbHro
CT4izw/XV+eKkORFBFoMNp7egIgWThHFW/HINhhUuQI9TCCAm4iwWxCwZrH+31wBnjRJlFvjuxOv
U5D0pK8rjfkGcf9ZOlTsLvCrHorzK3kGu6Wt9kJp4XaM+HVBSAiE9SkN9ZUO7xcejEfuWNSW8dAE
HXiUryTJVRhTAsej/zea1sfCEOkNMi18o8o/Yls5ben8BMr5qNcbMia5/U2Wy52Yq8OxWcdupzbL
6BvzyKfU6jeumAw9UXOqkiT1xrLLjlVZvuUS/s+1pluZTaGUfVAO8p0J/TxOc/egF9qeIf0dCHon
t+2Z9IC3VFc/yDYPjcwKCrN8dSsNeEb/Ek72EqtqwP0PiHC3P7qvZOcchYYKxuxon5JDGpA5S46w
u6io/NwKuO2ucurLEI53t3UqTVVVwG+/m6t0J3X1VmVOhBwn1A3A9mr55xhxuKrmLVXLSy6rXUUP
ZA5Wo7n5Od1Wdi7m8i5ZLmvWvJWNCaVo14Gt9x+DPZyY4YJhbv9JPf6XpdnDDOVk9yjGumxBGNFv
8IvDb67y4Bh9fRCbetrU5LtJmw9mtZ842b7mujmZnXMC1IRj7Ru/s36AKL+1/xfpNdZvP+dXwDef
5RPO/R++ykdGwkC1hwho86FzzlnKZ55RkuFpSIZUiOamWx+1VX3Lq3z1m+15dOYw2cpnHUzBmP+l
mtiz7IKw1TsrLj4yZd4Z2ZdlnnK7C2rW1pwo1rUh4WgsLqvS7PPqGQP7K4Tomz3cWujuVb8uqohs
V4aq0yESfAV5eS86bWcUThgnX0ljQeSr73P+TzhMfz2flFKhe7xpi3VbazW0FxkgpfSV9VCV+Fzj
gk0zo1oB9KY1rmOjegk/x+BV1HVPa5/vgpgGSVE2/rmrudvMk2MgGEkfEZadqKbyRy2N8sU5O+5X
bTOPpFn9CvKyx9awN5Rm9Ng5X+zeeuARN0hY6v5TTMQsjabQ61dnz6qbALWw/B5sOlCPdIU92on8
MZykRQqVG17cVc/qrLwNrf6iU7IdyHQLJ0t5yC2CFBCaelqNxqPk7JP6ZSWQwO9h6f0eBmUHI5wE
Wzk/4W7EVjs4Tohqu0NYbBx7S8eWJ/7QX7wINZY7HWjm0V5IZTCs7UXJtF0uh/26jAdnaonNXtIP
qYAGW00vfCZbNRygc93xy232W0XKppn4xagF6nSW7pdSc973R1s8KY3iO+4b67tPgfyhR60Tiw9E
LQ9S5sGi0dJUwyY5D8mI+VjrOasp6v1VSF5niFW3z03ciuZQGIjxhiREwaHbitdmh6mvgJcXL1m+
Or16L1zz7KwQw6g7lDYy+gpmWr/hzvcFpyTd5EFt0a6V1aEKWp6xJbb2dK4NXpMuea7Ej5p9VMpt
W4aonK1grY5joh7HGq3pfBmQ+aisAIlV3BQzg7FmUCz+FqhMnY8tXk9z/bqW5dGa3+8HXeEGkq6Q
DZQq+89QX5wluUjTPNTqr1nUD7bSeHnXR7Iqorb9RrsRwhz7JZ4dnLzIbfFF68ZpUI0QwMCUKE/S
Y8dfF1v9Tiv+uvpv0qzdaqtHR8l3it37uoM6hK9mSM4ktwcJWg+liuYimrbk1szvHWN3pwFkIGz5
JJfup9kKiZLG2OC2l0fDHPjl0jTSWivUEh6wMWF0FJEyu6lH2esRhXIUOyOrUhUas7xaog1Q/vgO
Sp9yqVl5XnoIRFiXsx3bp8VYn+26fc4m+wm1RVjzb01JJHpxAIO8Q7W+bj/XGAt0nRGn5GarjKCs
EYy5hq8A/0EAek1Rbl4pN3+Olb09L0EC3OjPcOompGm1mf5dWbS1zd7SCwR/mOft9hBrKguxDFpl
QshoH9saOVkdto7DR3upknulX4mkaUJfQt2jMXlO7nol7fVV2XljQZ4V4bQw0Q5eBRF/C1RoGck+
aAuU+jkZndBweqBFCLT1P5ncV8DBQ2Obln+yUN7H+v+vQgSjFrooVxY+TkrKGAGsT9chxn8Vp8FO
TradBpm+zgG1Ghdyu6IxA4zKp6gSWdSiFdzcJeLbI/4qnt9NOw1N/Wdp5t1QZQ8A6c8dH6h1JxuW
jzrLqNBWT7RzIFqlJCBpn+xS+iiAQsW586yojJcsqrLhuiRLwAKP8Hxucj+zNb+t5BpQahb29+uo
M9QdNh5sIckNpv+7S+YRSch0zN2eSyznbNrgwlvggf1qvRu6chs79wOO5RSvy2XQxii+97ioxJaz
Wjj9WTrfcYMjQ28f2v5rBbOictOPkydFbc9wfse4X89LuoQmE0BhSVbdNGDpkdaPMv0m7XNn35HF
+kVu55q+ySa92U1yVeOnTpP7tkxInF4jxSRmu4nySolmtcC/cF23BNX+W+H8Z+hvdccYLHvQxOG2
Nr/i/v2WtkdExcledfSOJhJvkM5xOTdAeJmjwEd1oTTB9rt9s9ko5+RZsPz0WAvKwTlKdfO0btwp
qM+GDoxMRVkjLZoP0U5Zf7Ye6evBqj4z57Qg7Bth9BXepoSmEtvKd0VWXEoL6tvqfKmhWMzzqL0P
RY196Gc31LuCsS8qlR/XfrKq6Uw0Ihf8Bjq4HpJp84te32ewkhIqt4bB6uDlXTt/qMffkYt1ob0K
6GuaaHGryrNmf5IKy+Xza7tp1A5QE0AMcrrNKyC2nr2iPUN3o7y5pER18xQNEsxhVJ/iafbR7fkp
gvxy6x7n9VGa2q+i05oqyY0W5p7s4VujNkc0nVjOlo/KYhKrk9NQ1mdnKU74msIlc556F3mvJR6M
rIu0Vfh1Is4YG7zZicOkNz7M6l/ai39O6j5ME84CN35VoAPG0ojUybrQZuxNqQoqkHvcYP6SkLnn
5OdyG2MY4glRYZ3uMuM+Lo9hdhc2qS4rs0NvR4KLZ1rQf45lfrASsTdbZD0ZfvyqxryT05Wdm+ob
jZzXqkm5UBsV2EJB4W26PKFiZruTdA7sdTles8TtQ9IOvxNtRbpHsJFX9+WfW2BRSQQWnKZOimsX
G68IDWyeszsx7hg/rhGzs1WF19k9JhxnYslBdDLI7WhnadgKEZY8qgv6UDMf7ioooMb0sUrSYFvS
Q2W2DHXawRHbUckRpYLOeEtcHTY7ybyOmqEGfnhK04suxoBb5rCV5EjZE2enwfFSe+mq/pfP31Pz
jT7u3S0+sfu+xq0MJ8U5KLWyW1WObCcgRjiU42ecxEGJcGeekYwOib+gtPSULv1QRHa0kaiuOf9H
qj1tXD9bzrqXN94o55AonKdGw0xVGwIZabt4fcvpYxqP94hdXgEFyslpMiAKNtrZ0oA/lpVgCWs1
I9fmIixN/R/ze+ZlEm8pLjZtn1VWB8kilNM6TeulK5ZnBdX4TnX5rHSR/svW8jtWlE/6eq+6Vj2t
MPLtqJ5EBR0wqx5ZCcdSNU8uU2Qaa0eN6tx+QHvWVfuFEIFVdY+ZpGsWcAFx7L4Sr+NYX3pMPj1k
k5KZYcuFJNw1SNHpbJVyKjv3rKKqNTDjxUm+Fy27EYKCqqquejx7PTP9uunP8SS9rhP71uh8q4rf
Y/R725xfpvH+oisPC3A9K9tNHSiv1HPi+accD4mDxSbejRaUHK9oyrwqC6RuAEslxqKWNjxj5Tob
zIzUNch1IhP3uMfP6G0ObPFHt2mvQwonOJnvZT1MnjGbvplof6scfNvgrpRFtJJVubYI5nPLM0st
rMrXEREUj94Lgw7DZAVU+ZMV5msxLUxnlT8p+PYo2iBVMDBGO8xWyijRr3bWXVKuf1Z1gYEIqsm8
C2vrSNHHz8laWN0TsgcJgvFKhjnXza6xMnvI/xwWlvWhLBGhyqyICmP5ZcON8hLKMoU1n+2LCoVu
ys4HZfXzuPGmxsF79tTO4ymeGQpmLbTjhOe6OJlM/3qa/7VbfVgIXBcVyBE4f+msjBp20BQMBU3/
hOMK7eA3WtFzaS+BOmNnXuZ9Z1ZHt+hvpL2cs7UDxaqO6ZDtp4FpbMTpVTbpm26Z+DSQ1tEAJ+Ns
R9LP1RxHvxlUv+iaoKgcfIr0BnXKTmCEHdaSh935VAngMpuN0xlzUlv41O6gIK49HSFXqo9+H+v/
YnM8anCmjZoFWp7uExV9cd2FfWk2Hpi4reeHu3LXnFN/wtuJTcW3zOZJ4cYfQfJzmIKqWAPLGt+m
Yt0XcXacm+RCz85L07tczTnPuur3yXoq6U+AtiwLBhLpRkJUL6Oq7g2DmPW5DZpkvdbdvKP8JFgB
J7rpKiVrtzxp2/sI1y97VK0cDYZ0H+a1OFR24Zc9N8b8d/cnpqo4K/bwqaUOvEN/dDs2ilhcxvGV
FLydXbwxvYZ6sSGVVQORA+2BDDogi/nmeqR9oayCt3Xws2QgSqMaac1/Ok+1JE4NyTRG4w3Eq4nc
DkeD7KJJzU65uDVD9ozsI6CQIuGtAdsA/K5FhmmDtxf/0inL7XOvcTIp+nAZ1HbHDAU3QcPJmuh7
kymPGpxDn2K5XXi8Fa3Z99ldbWZAgANGwJr+ttpaRfhcr72Md9kG/GlB6zUbmuTYvduh9DrqFet5
dLcwdZ3hEYE7+BoszaWcyvS15UiATEElZzotXFVPbCY949EKr7WX/CA/ubvw+gUoZkqaDbtTEypE
BYJBKFmo5uI4x+ODxMnORQinjAi9OyD6nbBgch042TahjnfKUBiFfZj0RN2DNaWRoxnvGInftgpD
FUOJ6TtsE/7aAVABzb4rLcW2rYZ0NOnovtSV7aWx63zfm8z2udiUCwL4D2Be4xeSmss35zd0y+Qn
Geqwjo2Xvmwvi1X8DEb8J8s8hI0IZkvnV8JsU1p6aEiHioZZwFRMR9v+EnmtBblR7KuSqOrZvPU9
fj4gZ46gXb+iwDTc+USU8NcQW5/JZlDD7KLwH5KXbZoD0aLc0hSW3mQ3LMRl5PWTE1evLYfmKLj4
muHAERGRRcd9wX+haC6mNZETh2pdn3atJQ+V+oaU/GnZ0uc1WbxOwFB2eEIANTLF3jnQPsLuhZfi
F/dww55hWjxDUa5lM3OlsRZMzTlOpqtbM6B0wNScJMEQi6fBGX2zWsI47nBnOVicOAwU19umscVz
I59G9lEwrQB1z7FFhWuIzp/QLXl6VbSo8dP7R3HJJ/FIxM4EYVk8JXn+THRN5LhY1Kr2QR8JkZz7
47y570Th7Rda+Ba3vTjj+MAtGc5dvbNjwRvN5Tc7OJDh79NBe9PiFAtPuuBGyn9LnjkzUz8gKTBP
W7ct4Qnm3wgSVgb0b9zHNZmueuWj/oqcug7cJvaqvvCrrJU+B/cTTg5QDVRviQ4/tbZ7uORD5eCL
KCusf1sYl+uXs1Qv/Ti/T1ZzVQwnUhf7iOrloG/Zl6OgsI0tKksbXoUW8XGJ2HtDzK02/V4U8UMz
w+CLxZFhswLuyPKn00Yd/1ZM6mHfRW0M/6aoyhs4+23buP7L0r2k47YiUGIWqM8xsRBczIqnS6hj
+0B2B7LY4XNJ/tn1a2qzCM6bsgPe3Olr7cNTBmlXvDcQBlZNQKZRfw8SNsFojw4ea6wDn2IxMO9I
X1c5HKR9GtsSxZ3yJqeZZ+l9teV+Ka+GSpVewxCgFv/Vq9C9lZXAyKfbppHawdefriKSiXi4vxoD
ZFvCheUICjm74iQcuBPZ23/GqH27A2lEVvooOuFrWzhqbI45Pi6tQvy3XCfHWfxxOAsgkW5QdiNf
t710BzzBUWaY37FLAtWgHw05o1t3EWgUO6Iyjkaa8Wa9DSj2SSjCzgCHn+I+x6B95xuHOqpaZb/J
nkm48/RtjRIwRQGgVEyH1AF6TOkxgmxeKfOT+StJHr4KzzkZeTjEPz0VxGnOtjM/zxYMxd3/koLV
648rmy3hJaqr7BDtRhmu6Yr5b2p6nzQfvyn+5KxRYjA8OPxe2+ReKhRNJbJOT8ubLiw35b1rtSsn
9MfGMlmX1dVpFMx36ku9bE+FcL7vpmrHHW61ihN2qJ5nbjCkntFis+oTmPeTDkwVCL8qRzsneNPM
uerCrlS5wMEpXFU+ZDaXfutGmlodxrI5DOovNprALIBIij3ud1+bxv3W2YyfVyoGZk+LbfpLEDnO
iDnpk49aZXzsl+pxVKZDJnBDlm3+oKgNb4g8pgIFTFrG7LKv/Ryf0mn7KUZr3bl5n/miniowPse+
T2xxNMwFDI3atgQB0ClqNThYisQtL6rW1JFdxT3TXMPBng1LUJZxyGzJzGi4MAvrboyrNyrNnlVZ
v6JnunRl/Wpt/T+ZIfNz1csolGPCtQxB9NUtl2zjYcf0K4bN18ADaPNzPYJvQIf75gzBdh7L8qdo
dRaexbe1BRtGVldBaW+fk5CHrGjyoC+Y47JK1170TH0Bsbyp2wgChFLnMbGbQ1rK+joPpfDRHFRh
Ooz6XhCo1xrTdEI9uafzfXstEHGrU30r1PFXqbvFl1v33yzTKXIz/aaVFDb2gvfQmlAM5Va1J3OB
w17W/5GYsxPq+LDUBgq9XL2tYqPQslVifzTW/4paRfdQ/pVkPwA/YsNs0gGYxjoatTwYWY9dTf6I
NE+CBM22lw53j1/bJ5GmrScyZo42cGlX2P+gvbaInKUQ201YNGm1s7T+CS0E+tI1VneNBdiMrDlw
5hXRjpZ+VZOLARFLb+nsUbw/GEMfTAR+5qUS9sK6sHjd5iZ9VbSSNKjeOZPg8NU2jY/1cK1FsCCD
4ropH+4a+V6Tt6Y3wkm0D4qdnktnAJzNf5Q2Q8EAP5ubRxi8T5XgjHjrz7ODbkJVv7Et+HM+oV5+
11moOxQ7OAPZlNcopXBvWtFC3dfGGBY6PdUGF0taBK36myJW8Jr0Awt7CIuz09wW2k4GblY/Qi49
9Lg13YWuA8QsfPW+MbhRP24eIjpeejb03hY33oZds2q7GFEVih0umxq1vySIYGl5arD32mYSjZr5
mSXlZTa1p5FXoQRZWcXX3GqeOx+E8I3N8tOyeJaphkonMJ0HMezsDhScPVlhQBbhkL3MSiQXNGsx
koOZbavrTos4w7PkGPOt9C9hvkjmp1SmV33DZ1N1L+7kPFH29BjH2IJSpip5dPF6eVbFHSBNoi7Y
YJJpJHqBCxbS35piSqqv9w4sR+6a5r3IPibxUVV/jZl1bJ+axwYQIHFnLBLrIxnwGN/ZhpPtUNQl
j2rDyVftYXg4e8GX8r8BD5mxKWHnjOchm/ayJnllQD7jiQ5dRT6T85D3x0286iXlgclzJo5sqaJ/
qsClgMl1Uoh8qz+rK+AHeZUoLPGl+6hIGfLyU4KRTza/i3X/znh0l/SIDJ0qqxFZ61fBwBij7J7P
tnB3C+stjh6vBFPsHCvsl3OOVCVBVD56hc3xYF0hSxwVA/hiRGg+Z3qCy9IKs/o7xqFCeLEPO6cP
cAkU4KTONe+s4zq/uUSqCM2MTKCjRnwXdrdHxIK7kSHXnc9uzKb3KmX7qDjdJwvWwzIYH0i29zTe
sIPaybUz139SQRw4PWlESCQfOZ2uGo6oIX9d1IxKrpWk/+ns5owd7CLUJe3m9HeqP8iFhdV7s3Si
T1h+TSULhGqBpj2rxkUQKadNTwS2tNUzSvyK3Q9NgYn9A4kFPWA3RYw7VBZ7hfdWYQdq+/yQaujy
JZ2ZTnKuY4ntwPQbAEvRJhesHGQtNLyqZWSv9a5HyG+SeiGBIsmNuiWj9TJVpExM5vw4zXPKiIg8
FuW5jmaOnJbLsBHnXzbFOVmVXR0/ubq8ZJnmO3OmU51bP7XC+FOS4SNDI9dBCCeO7ret9j21TYQ2
jrUXC6vUJFiHGk6y5qswht+sNfHZZuYeTWtHQFr1rSjkEsb/2TFUuaF81K1F0Mq6hPmmHgdHe5mw
fCnxSqRrdzRQj0kuzrlDzGF3ONEKh56M7EVTloszkUJUGc2BmtbvSiYXdfioenzFW6dFWbvyVuZb
JLfMedGmCR5Lnz5XN4niNHYeYtOYjnEuplDNujIq7fYd17FNZoO17YSYX6k8+Tflwy3D7UjQINak
aR1weYj8R2pGwCew6xVusiLfvljw9rpm76du2PND9nWp4lV1ohKjfr3VLxZuOoA4oBy4ixXJ7gMW
DT+HKh6H+Ik2xBo2KfubE70+4hhK9xt864zovMEdUaT9TXGkhWoD7Z236G58ndP8p9btlfBAFek/
86cZK+wFw3Buc5Yi15Y7oDgv4QvezLmPBltp/9ZmkVjATOR6RqLeTGAftb4LcUAEWujgeXrXCpqE
EtMJMS2Femz80/A3ckHP4aCqj7hqsFX02UXP+G54nJU8I6TceSTQYu+UDbL3mNlXv4lq/EQdc1ir
dhfn8ghLzvOSBXcLfszPyu9q9YpsIvW5NvSXbNEft3Q8SymOZJwfMOs+trrrD2b+z2J0ps5WQVIi
D/OIALfoMD2v5SVGMYYRGu+J+pmo+Vd1912IOPOMbSblkCQntDzhPPzEyCSW+bCaOkjnQ4eIwa4S
yAf7tdTlSfQ6Hr9pr693qQkyC3y1kuMXo8hTXORPfV+9FFj0chIoMgulnFr6td0EslUeMK8/ThrC
zjZ5katgZtdeBi6kuLUe4eKPQP1/6NYQalT0quhBb7ALorSXA1kiDFuj8p/C3Nwo7QVB9IXyC849
wdlsFLus0KKZ6kPMd9RFTmO65+1D0sxzIPsfYkBWP7cooEcR8UxrGnHPEinMCOLdD4ijsmAxUhaP
4ZLzH4vd/lgL+WyR6qAYDa++o8JEMUN27U6Zf0vIhUZbonXrozI/DUx4Is9YzJJz0lbn3iLqaO12
FOsd07x8nqEJZHm354JdN43L1j/uB2EcOrPeDZqB8pWLyWb+XxtItH6FnR45Wc4m9ZeL0YVKAoDA
nqgWg9da7Pvr22jmvm1jid4qPy5E0HVJ5Bqn3GnfY36dFIcduQJKWGoiJEYhGLV1V6cpXAIqBCjP
xhLnNrtZvYLSQGMgMQLS+Vf4l76M4YSMbaeYJU7afLe4KruMfa4n5eVOCQvCkVCgBa2Mkim7/6Vk
0XzVyl1aL9A410/lonwsiH44rXA80sha8maDU7AIXFGW/6vdz/FOpS/QsuAHd+lx0GV/0rRCJfst
7f7gtPPd6RDhtEIGUnttJ9Ax9zviKtEN6Jh7IXyz336A2YlTEw79s9X6/7ZJ/enusWvvwoHgyuDA
N6yt1ngrJGC8IrSOC7CNMuynyR1adZ03bTa/2lF4Sp8eh+w9bT+Xrj6Y/a1Q0vd2iP+l6INV3sEC
tcsa6xH72p6cgIfY4IjF5XBjIfLVu/sQiiT3muGnjwF76vS29DlJNfsitR+stvwlnPJjhQEEhXxr
UuP/CyAyeORUC0fT22JqUX5PbsOlm4gUnMbE9+jW583sjiuZCEW/wLMXwco7sd0xIHFl3PcSVKMu
vqFx23A7wEojW0+x3cwcbRU6LLGu1/9xdF67kSNZEP0iAvTmtQxZVqqSl14ISa2hTbokk+br93Bf
FtgFdnqaRXMzbsQJYPfbHLhQwkdNpwNimJqtYocjEFGctjmvv7nZo+RU2kODeGtK+5zEzUeqJ0fo
MRd7WnNWPd+kUmxFKg619ar3ZP3H6hJkNeu0/KVJ/B3J5f9TRDbgsN6NxcHiqb0QBHqUtn3IkbKy
bL6ZGPQNkIlsHhO09fw6xt5Ho7NOYKjRBZssNuaQLSC3vJqNHVkVOeTe2y+OyDYaF8Nc94jVxJjj
jZECfNgnHPowIRX4Mql8zLc9yqfk4KZm7ateWxAsZ+KiET9sq+aPjNHeTLsL4J09vZ3EHnP+Us5B
N26JaWYkEi+lZ/wXICJZJfv6xLhA7MDNj2tmxH8xejMQLucT+tE3J8X9OPZfQJ5xT8bXJOONRsb5
rfX8LxGPR2BUSOy3riQiOP/G3ERN+5hRPLgGQLs1IjRPl8Lw3/ATOlvaVk9Z295lf3Pb9tabyV4g
OhsFCaxCwRrK4uFXQzsJNGg2QYBnlY1QsxRPpnrVs/48DHjea/UYG+NpLOn11L0LSGpi8ME2CLRD
7chnKYznNMMYrpGwZhFq6Fhd9eDmNN8ExIxNMbJz7iCZbCmAQEvRrDvyqgpz4ktcQEAzXUFcBT7c
tycZxrtABT4gFD2+VHjWLqVje4+ZM3nh4st34eshVx2Nzcgfq/q9V3gDk/medXw9F10/rW64rrv1
ia3x15sCaAksdMFmYUDLiveg8Teg7IAMTk9AYC5sD45I2dNmnJnPSWqcOl/eO93/DArIDaTh4dCM
8ZdW9f/wJEeLNdzSefpQibr0SXJRrvxFC1abzNbe2jHHe1iHxhI8Dhh1JbyoaeIk2nBiSqfs0dBT
hgP1W+ncDX6x1PtBMtZCqfaxotALTnkl/mG4hMMX23esmDxpZNgI4K5Bn/qDzOhqQiHe56k1dM+J
uWgr8I7oHvrCLqtGMcijIGN3maaY3WL2GKP3EM8Bqz8//c766lF3UzB2GbxJodcPFv67wgjel2R+
torpCCqbOGm8S630qbCeSLlEPaOuS/TUnOWjk2CnXsiBuf7JbNQTi/nXzG5Wl28b4id+wyiBkP7Y
MmwDL9hz5yIi8UaBCxPZhcW+cPijx3SnUQimdd/4Nw9ZUtzQMg9uOZwD+GdKQqaHGAAsyz4JLHQG
Ox+YIuPdajG2Zcu6bHKNo0tqfKJLaLKn6XHykEj1qX8LZPVTJMXO7UBMld+SA2qLU3MaA2OTusMd
T8wddevcyTSsK/82VuW9s3Bk2nYROiSNcCq2t6A3Tjqb25asno+6EvC/9bzP3aTbIsDtSh0KTp0P
52YubjNWPmGwmfYRK3EG3oSXeUiYy8Z2MDAuYot1HEgS9+hsxZFyO9xv0h6PAqk5G4xT5rBet8sX
3S7xwWW8dvHetUzjiHQejv5hbECYDAfd+y1946APMMTmDuBcfEYS4V9UvCkneTBKlO/e1A4UNUSF
JUCLBc+pA3WGsPSj7WVn3iwH4t1vrlf8pf4SJQPRNpE9Kvlb4YtclTcTNzuR11BTVsRAc/AGFmBo
JDr/sUbzUmWyiZzt/wD9vASiIWHAnKWc4I0KbGz2BDpM9nLxUn+4MUnLQKijZVnHJBlOQT45+1F1
b/Uk0TvVQxnjg5ZThN3riDP2MZ/7g2/LS1CIT6tkYAWUM296xbBY1j+FOTyNA97HvmSnlPTjW0cZ
EotfwYRukVybrmzmDqVu3JvYu5kyeVpWHycHnUxqZ72zr41WIxNCfcEO4sXoM7VNnqIcsMwO/hu/
Gz4ix2Au6FlPLHgQ7FaXe6YcFJoB8dR3qX43v/CV4kN2cZUFqQ+qoWMsHWRjMgJzSMKdU435MdeC
hKb4HkxHgHL9xPD90S2zeRgzZUxMMTmzZo7CSgQ5+ZrZORxb1XV7gil3Jbjq0+CwoS8l9l26CjEw
loJtLmr33raD5U+MHs0jiYx/pI57M5QcULapZeh0LBPlsX2yi0oifywfU5seKlc88NmEz1I05wD0
zJrhUPaAyX0e9jJe0LaW/Mhhb9dhrCUBq9B8qis5gNCrOVU2ZvtaTwjnXsvjomgigdFFZj8b3F+2
9SHBLXYg6qsxMNbK0XzHD/6dySC0F8iHTow8vSRHabEZCXTrp8Mb1fHatMrspUtjzDp0qPjZwL2E
MOEw9wxZd0LTk0/zVHqR3TGMtkn7nqf2wwRe4ODG3cHSh+QBCGa207TilGtsYlVpXjm4XCmS7Lep
0+HuXc1v0BTvyZABm+Rwit0tzIcClWvsDCJ+TRSUOHni4D53wPFarcKdk5JPMgxvx1Pzrk9fes9v
0Hffa1ROSF6ENaJ13zc3i2dt07G+SWpc054n/1UNobFqaV/YMr2BJCx3APteUrn8sMUh+K26Z9Jx
UUzpHFsibe8FoArS7CLH2mNbNJt8AcdPwlNauNQ9HssC1WfOBdGwJiXNbvKWDLQ3oyhfG4X0sCEa
ZhAe4g9yOaxuQLQK7splnTkUZKf5iV6Hoz7YR3xcJELyOBQCMSixCXrUYJ5CzaFCrDeds7lgs7Um
jj8LYd8N/AFgZnLs9iM3AlEa1o3OGL+4Dfc93o2PipQothJKJRMrsbc17EXWSxCn3L/BUR++7xBr
4azI/eyzrFqGZN8HCdmO75rzveu+1nYwhGPBl9bQ4i5yq5YsHGyYyueUrmpv387eeDKBy4VjxZcG
Ly35ct3GBITw6Jlcucr5ZKo+UJr74ZXqVdTao5gSVu2MdJqxn5cs9LGfdahimalCs86fKiu9OwMY
arJlG5n+irF+hFmNzyR/j6EfEKz5AtNwsjwi8ibGmEp793qcE5Z+WVzzI9N44ilB64rqBIaCvQGv
OASadH4BogHRBUyGG3Mu92oSE2YVFjwdfmnLDVDLS9cH+XY24p3eB0+J5Vzd7v9iKlEI8RGXb+3U
kRSA9jV2GBnrT99Tbw6nvSaxjjrMOyYIcEAo+V5zGzEc6b51jRf9gfuWhzhlncJLiLaFo5ytS93G
e+gkT0OqnpJ42XdW8gziA+Jutx0421sx5xpz/q+1USn6QvoH3hBvyai+FyN5q+iQoikL5mwdtZqz
VasZxhuOYAK2BqZiOTIJJAzByOxNWu8EanLhUNq6/NiM0joQrUHrn1vCrY2LtjaWkcdaIp+z87TE
z5rmPBtQncdxIF0xHU22/BJhVPLqC6B4jp131RfKUd1hD/tzpy3AIeRzMLivLqfcZUyjRh84I8jn
oujPJXlGlo3M1vkY3JGabLg/rEfxoB59HYSk1qyW+U+w4Cz8U3mblDg5Yj2esvHQk/ykx+Wj6+Ky
Bn/KvhtvhGK4qtG7qnNPYLZIWGsb4y5v/pnlj7EGoMVeDkB0fba+LeIfnvigfGKCzTfL4Bsbl4/K
wiSvD/VlMP8LeBpsz9y5jQZJgzWLDpYztun8qXb2MO37rD3YznKpfOspSNN95uGLBEs2ZBMvsvxd
84YvqzVXMy/sr6Bl6T5h+JYXMx64EDUzAKRvehFEi7sVRsXJswVgYm3mAooP06lPbj2xSpQHAqu7
QmWfniii0UEYVtoxz8jF4JVjhYqoq8f+LV3w0NZO9aGXxrORDoBO2cfU7Ix3vWKgAr0fT1m972x8
+h60YA2rSK5dsd1Eqy2pmvtz7p2T1npyOSc2ZGxmZOdxRAxhc+ctcpsU/qZveTay7B4sRDUx5Vke
SSAkB+jYIdDQvZeUR9fDXcuoUebrYVX2kZEEkesXR8ZFCC/e8pKW3DhugQdwdXAJw2PQg7+DmQef
3VahaptMvg56fq4BmLXra0DgbpTpxQo6nkkA4W4uPkngMnp16oCnBkB7FiU+jmxoreTJvxKRHfzZ
CLXJfWgmFa4ZKJryLkU5fhAI3BmQuF1z5ANeyn3WcDiyxX0AktE0/ntV/+c4r3XicU8G5OnpJ9dL
/cW1mjdCU/1msvqXlKNcrUFTVAQse7agQj3DctpNurHF0/pEdHlf8CLql+SjWz/cLk+PzOC54o2G
mB4VmJIXalr8n1Lvw6Z6A/0VBsF7WXdYXuAsmYzxuF3nYSaqpu0bGMaeXmCDMe7MZyGiZdSbr6M2
R4iz225889lMBBIoQ3MpFrQVj+MuDaVlgLm+0DdxOmBs0KNOdAepvgTyZ0UYT1n4gnlvEW05sFr/
xhD63+ynKBlVaGGqIgv74WnxUwvYtfXco55ou1r89dzDBd4+UtdHmlMjc0JWwmFLG2Hkd/OjJqBv
V+ofR96fzjfO42ziATen/1QwP7i82uYAP42um2GGzFo0eHwNPHMmwoEgm11OP4Pf/LNt/wb4jdVE
E3C3qV3e1mFiLi9FKiJZ9tt+7aEp2cySdfQzIxJNy06Eo0gg2IZ0kSkBTXXpcd0JFIV2oDD0UbqA
uJL5INvp2dWM+1zkB8jWD6MUD6OmnfqBzmkCa06WRcsY7Hyebt+EgMkVT2eUFF2e/RhUE98zDsus
Jsa9aXNqh49JuHA/ZNxb+fRpJz4nDBsl/TWgCdQZ8rDp3L3jD9BBTJJlwzZd/GOi2dz8n2UJEIz/
ChD+WGfGOUZo7qrkMMvlgrvrRPDkTG73WnN8NSfxzD8ZMdffzZyVZ3z3AmOayzsH8Nk1LpKXSuqH
vpE4OySeKzwjzwQX70YtCO1628X29vVI9ReZrVDl+tntg8fF8wkJxqFU1sdggBT1urBGU02b5mSy
Q2A9Mlp/Q+2E9H2Hk3sszebKmxw8B+jBwCHwRWBOTDdKDiPMOietWv7FqdxjSwQeDWRGcS9WXRX2
i9g3pXshF35uq+5haahjb5Z7Dra5cbtzimm5Wm2eiXWbSMH7MVtIh/2AORFNzvd2XYSdkRy8ytgm
LImCxT87js+ESOde/qcbw3lRRaQsZysRMeI+vfLHna10fuyD4i3lVNCRTXBINDtDIG5L4zgPDGTz
jmHCZjmJ9NP7bqRL9pZA9L9myf/LY5GZJeMfktvWl6AjEWXSGnVcLJ+VNvz0ivEWKh5Ej4vUJdSC
hv2Zij8WTdsXpvdSWtpJxfM+xmRRFPObyVQ3OSBP0HWj2ojzo00SxRWJ2nQWNCXZYDIkLLQJmvEl
FtbenQlT+YWwNoq1bwndJvbIIaeDs2PNxugQr6vLnZd9mfayDxqXwI7+oNb0tq2nobLicGSyq5I8
qir2P5xOBls+6OCtvdQ+lIt+cwq10giPnlHgd7gri08nvvCqVx8eu8VFVlEp8rtf9rdMfulLAVuq
os7AUv8VouYurx8mi5urRZyhFOIvj5MPzqcXVA9cR5bxbfb9DzD2X8MwXy1J9gGHDrwyfupNT+R+
UzCX2ymv5tyhgUKsd1K7bcTy7Gs2p50pzMsp4iaJEm++ga3YJfz1ISHFXzW/x6AEpNHUfPeC+ewY
wY+7IE3r9fLkdeaF7x97bsy6lKnt/PZHJuTxtTIsIA8vMC360vrEBPthBMO21lxm34UceRdpLWlm
zAplkL94C6Z1t7IOImt2c98/Dnb+2bXuLndA5+vFuIcZ8DDa1pNDyqAWyU4yCeWm+E81js/DhtGl
MNOTZRYfNnZguxARrvsj2YAIPhYpz+Vgat5PoQebBAcLAi44RsomAs8q4DKm54TFd7MEH7Kcn8u6
fk/JAU5AvhHlCUZUGMqsS8XXhOng5hb+frX6wXCOZivd9+PvAJ3Qn4PXsiy/hF0dFuAuntK2I4fu
XGtCA/UXyOrJiSVGRrIYmATs5VcXX4X8zmExsrKD0C04ScKlHZ4G5jQkiH3azaCH1/Roid76xHl0
59jNSU28OqFQMqOcirH+JWl6LnE9mRztfMuL4M3srNSO6syMiF0c09Y6AqjhzEN4CGuCku12GLPj
YHi8jfijJO5d0JGqiy9w0R/nSYRaN148zyRWONB8ItbFCQyQEIPGYa6Z08GNQrXYL4ZxdArI1NP/
8Vv1d5DzPvereKP7/eecI62kfPV6sNALe1pQclM2HkoSsb40sUN5NybVSxn3e8DJJyUQ6dix9czD
Rs+OJ/B2U8DiRerrhlyEfSHWdNBDT4xAAzrB34K72wTu4KiLhZNS+uuQEF/hwH25vQU/ib6D4BPT
+OuSojUXiHik/KvlZWoEgjpc8sT9LeE0AcA+a9P8BCwMdxMWe0JFic5alybonQGwUHkYwXRXcauC
EmxdQszxb29D7i3F2bbyMO+tUMNSaLTxY9PKB63PX5taO8dTuq+t/EMDh1jyGHDgW0OUQ5j74pVV
FoNMs/Ghus2Lvc+n+T2zTdAVxXa0Whzz5SO2lp1rkGIzZ1KncxbZjnVKVqIbaGrGUh9TTx26jb1r
nZvv/U6AnJNADxVxUpEhkxI3y7LqkqNMeVB0mDtBe1+a7pUHDVvnn2oVARA8SYAT7IRFXPtmAflb
HZboeD4x1HlpMFHgc/bScOwmQtGA10x6QAoWHzAkDwrDjJOVt2XSMQKKLT6NdMNvT0u39c0SlzQG
38gax6HCqCYal3ULHvec6YzV4Nge8xGwmGdGQYCbbC350FCbcudVF1fMAyTczF8U7W2Rlgfp5o8a
NtC+2bTpF4MF8MX+gT5n7ocp0mlbqWGTKZJskoIZgoQ0mnBkYit5RijwX4qyxH4+ax9myfYF4AFO
jOsMGHSIY9ytDn84KsmdV8eb7naYZIN/uWWFVdVDWDHgchvBeeZwwtB48FX7WhbBwdWXaG7GMzBc
sZnLErKIw9XweQMN7rpJRGxTEJtMu9yWmndkB8V7csLw1SznscF4ATSn3ul2/WwL3krYLR6zojo2
PJ+FYPedWz+c1A9mmR4phAshc2KNwwJkkDby25NGby/oYPdo0YoCeIxc5HIRC7LC0hyCWNuZ0nkH
h0gbs1ldY77GGkEe/GV3raUBRv8cR5Bz1hBKiS86I+0ec08s4tDXWTQq2FJspxw0gbRj/4oRaVlo
TOAGcHwOJEEJhCOhDGf51EAjO03/SCsGcEPBst7bu87XoCencTIfg3LYrc01hgXpNDW3rJDwXpRn
smWRdFRoO3Vk6b+V757GtNsbpXZrrPHquv5mVvZ9CIILqzzKiKpozj2CCzzbSWjpy7GvoFmSU5jN
eOe5ruQtcqe5YV8b2c3Q5tAj6p/OCF+ti9IheFdYxMJdzj8G3BX2wRdiHSx21cx2pN+13Rm1audk
877nVJGmvI6JgVjx/IS39pxbfPrqrS7zhzgh61wUYFlGajywETmOTYFRRgHs7DykZnVP2/UbW4e+
W15xJd9yoOoJeKe5Eo91vhwrRpMi+Rx7DOVmtzUplgH4udHJ6Y92Ad8GQFq1k92lE3HoTM+9A6BF
U2yQecDL6shNDXG2euFoFBoFR6tL3tIu0cYHbJh7vTrJZHquy+WsEVecB2RFF24sxgwdL4hslzcM
SscuQ1JRxm0CTdWvqeNhvFocrvP45KKYL+TS5LgcWOM/jT1kolk9Ck5SJGkeB/PY5y6EpK+eTfsw
gMgdUeiz9t/ALC0bgzvQvwS0Q7B75jQyRg2+YQNrWk3Mc6xhkbCOii1xiO3lDJxkxw5qb2JDzt33
ykhRFbnLp/g4pLjlunWEY8Kwr6le7gVnibhV3G9/Wf/geYjH9rkksdY354TcQcYUXXBYMyz6S7gd
S3Ccq+W7j3osVCYwyCX5LHlX+ICwkrncz5MdOcP4pePSUnwwW+z6/1UKocQg8CCmg1k9ae1TXz0E
SbAtK+uaLMmBevDQIXbVtJh7h+n0/wqjhdtpuDsgdxv7PwAmyLzFN0DFk5m2PykidCdMCAG8Gsj8
SHIo1O5eEvhICeoOCdydIYHO8yFagfzWWHD6tA6g3/nd0Cu6Ug/HWv/X6u1XObpEy5B+UTJV2BTm
IyIoOI1E+6fnJRBpUDSGnXOIVm8APsG2LgYVNFnzlMnxizsFwdfq4/1kDXtz6CAvyfckMH9Ndz5L
t3hge/XG/s/HlC9Rshc+RiUHCLJZje1Fksip7ZU7gldc424FvmAKFAZpXl5Ei+tHZUkuy5uKZyL+
71Zn/rE64nvTsNJg33x0UvcVUf+9n/OAk+aw01qs7IpqjQWFCLMlHtQuBQyaFe5T67HStwxOqfYd
m8K+ih8SEFxNwOFn4CS8wFGf2exnjx7PCoi4c9ZSkIC1ONLt7L+apKlltZ8ze0zur+aFwALcFnvi
esRFRXoSx4/eS/a23UIvIPOc1cYweGYCVLx/Potggb9AhxWqCu9ReJMEAKGeuJ5854e9xiL9VLS6
sYAagYs7WhnVy5J+BgNHWkVl6UGB9t2DsI6BbaG4NR4NpXU7OhdEWvFBtweuWEWuWtTKP+Wq7mGt
8X3J68VD6Yg/ZEwvgFHJt1TDBcdhk2IFcpsQvIV9SLK8P9G0BM+Scfmx9KTWoFV585XahPX5N6oB
48+gWweovmfZ009Rk+Wv0GwLB4WZbgKosSc1coZRIn/NXWKLef5t9QB3rSG42OtbtGlQPDoeH1Y/
H2nWkw7kbMc6GY140blBTLrnlrW6rfAyfQeg5Z9VQYodhf1spUUd2gmwu9ka8b9PHVvmPh4fDEOf
DnNHMVud+8VzvTAYuq6Owc7VdpOYsD9gnAmcBXOO7yT3semLA4iNTdvz2bDUZyxASwhrXdCwVhzS
gbqPLlgLpZOngAetzypCF4i92GdSm7Q9qPERwqIw4rMP8jTRxClroMJWKCZtfbD7BsIq1TZk+grd
vyMI40kzseXgO8WHRm5foxuvNVsO9Y6Id3XF69MWIHJitz2SEeQu1xieWXxWnDS9DNglQVhP4aW1
4/heQh3T5+wKjSSkGH03uJL9bntCBPjNFsFgmLYhaUK5m2yN0cFkVlQD7juf/lTOyvGC8985crGH
jZ3qVyFWhbUJsAQ3v5jizkYqLHZjsTik4/CcZYiQpathHBRPNCDeUmSYLGWP7ypKiFh69c6T0q3n
kr5qvCLqda5Htv/VbTb9q96Ka940NyUzkuI9LIt+ilTHUTfJnh1TXQCekwnEBD9Zj0IXrwbImYa4
GK5ighLzhLZdJ8aDjpDWevbWW4hIE+waPPtqzi3fRW2NdogeaZ44J2woPtCx++G0DEScn8wW6rCg
dsGDAFHZwZ+hwRwPLAfOoFHke+539zDR4LIDpTvhecGzGnQMUqSeN/RUFtT2KS8ysyl46wzsjQso
tX+tXWKGHn1nPliuYdwrUYa82oN9PFr/eJ/CxIHswULm7hTdQzxwslU1qjp5cZaycbJ1uoykvhpd
uvowYVt5JGJf4AGDKyRK5J7E0Pl7wafW+wpUacIH24rkXJ71stkvAf6oCu/fgfghrMN5Si5OzWoE
n1Tk9dLbCUWhzpCevWK4w2TGsUOfh4euY/mYnnWSkpDCfFZAMb+fW+4du3pJaonqBKEcwkoJQqvT
0fFwyvArOM6LBexZdpoTITpmO0yabP84omyaWf0IbGKAfDwYQvLdg6xDlrYmJNNgVw1Wc+LQcKKe
fvRF3K1loDdMxvqmc5KT2QcuyR9r5zkAQbJCRSPJPQnssxHdtU/8W0/viAw0do4eE4WG+tPp2vNg
2j+ekXy2hUZaDIOjaVksEPFCtEnoly3GvOotKYwHITW4Tcijwvju9P7PlkC7zDVkg537jkJNlGZ+
yNtql9t9KAXuwr46gx47QNnCN6R3V+SgLeggsvO1+YHadtBHLoyfVqee0vcc6n84JQU7IlOSZMqG
e8Ajv+vZRey1OLMPqhmM0LfszyUgF4tuBTU31yFbkCgtuUdOVCvg7LFAcxG0HY/4cIdTSVkcbmPb
PANtmDGlGYPzxqbUZzJcvrL1PLmYAvRu2fmsCuoTdpcrDUZnSQ3SWFZR7ldkJ5ifKkpUISsjC0Gk
+Zm7FOh1yedcq+e70unopcYDKNwcDqvJMA8eoD9njHzixj6XxD1psc5XF9Pv1M4dKVmtmfq4YMm2
a8tn1eqYovz1H6owL42tuz6JpnzUVsR20mT/Bg3GoYsFTC3+2mLyNrv9T4uWsh093HOsg4eg/5cX
1raT0g1tu7+UM2sLTtPvpaqwwmP/TN3qiIX0iHPWP4DIZVGaWheP1+I0jERbVruj3hGh8WwZBrN8
MUwgqnw4XyvX+y6C8eZXwa/SvWe4RaGn15feXzta+5+CHk9YNqQ2HYVBFmF+ozLumZpEaMMhfwDX
uIH58DJZ7itlUVdD/peZpDRSRz2bPYSDCrgKVq6JlIc8BBSuBSkgSW0sj2SpRwo6CWKb7ofWpC+K
fCfl4pgYPS/FaC8wYgEisWgWlchTA+ZjyYFwnMB6uaeSaxO4WUTaJJp6G61MPfQd5QCl66yP5/zh
1vPVGH3qRhVCwZJRlWPvG5umSHKDmwXeg21Ro5J4hJjcon4vXENjdYlpnu1SyBBww2wcujNYO0Mc
UWyjsnJ5qWv3XhlsJ0hC5mzbRH8cchroRk5iqp1PSdsY2MioPXV12Mq2cll2e1Tk1cnwz/emf22A
iurIIzI1Af8JF7o1sIWsM4fOH6C4LCQgybCEzZmoN4Ot/TUZywEKGpbNgv4EN8E76xCmdxg4gVk1
oDS5Cls63IjnjcO411zAyhRLHYcB4NdQyU1Xd3gfko+Es5q1ZGC764qa3KD+sYf0wbdckKUOqzdO
mjScud2IGpwb+9hwm4gXdE8nAP4E7IsrR2VZzL0xif5do+L4myF1PC90idoxmHlyn271EvP7/9WW
dJ6oqcvPmCUVUoHHp5zI2HDqU+XiYKoJYrZZ/9cXo/3ReCsvZiBqtBlLTqM9yJBdNXOq65Za7h1H
JS9dNzj42snouGtai99XpeOVzlGURUGIyzCKM52XxxJkQgubQc9tPk71aTSgRs3Fq65nUaljeJta
ZGDvyALqlORDB6EnONaYLznPnZOF0vuuKL8x7714lKxCBUdwF6SIqECo55loSMJn0ljHflwbkW5o
P6Xl0VffGHulphcryHV8N9BQDdvgiWNbtIz2l+ZjJbXqVaurTCprlhtcjH+O7939Xv3M677DwYTn
m5S+GUsGEGmggkalN7euPzAe47XrqxcHPMK2lVpLCDDW8FLTu9ZWZF+1nANXRoQXw26BaZY2Gs3+
r0zqfdrSJCUn79LLABv3+rlsHk1/DrGhH/wEXFjfozK6dnsqXfufbtbPdJu9TcSNti2kUc9W6u61
hGAMYdJY4P7hx1oJ4jgQbQfRYZ7mhZIp+mUdAx+JObvFtq8MuIt9/8fjcHPM7smutQvfLhAQdP1u
kDXCvgQWISgHyVgZj3b5ag2xRgu0cEOj7o8NHCIyF6JGPJMvdaX9Bh3/DrPZYVkGv2K3jGZJnZyk
l9yxBlwMzXyxtYYymySUjgtNbu6uU2DdSyExyKcen/OEtoXFx4RSjwZvhuqDFe+yTQ0OPHl1QpN9
IQN5npdpZ+rWeSqbkwyCYW+4cxKNDb6Q3GBXg1fCpBGiFHF3If8db0rDf0wG3KspvvCRErF8PCtD
f1mYs6ltCZBDzQZGNxz0ycEIwYD77QY5PmKfvTik0IqeiOynCJCTPYXc2854/TMdz9MsgA50swP8
lhaIHYe9Zj8skBkQZu6UT794xTSCAEr3cpy2tKqGObEs5bK1iLdmbYJ0rU6NrZ8WvdmXJpMb2hCM
sTy+2TYr3ik5pIV26Yvk2SNK10AFq/SVg0/WrAInQes5yUtSH/aum7qd7TFdcaf1CK1Lqg51L94d
xJ1xTk9FSqxreB748gsn2c1dtTM88G8mGi+W+lybd5Igc4wvdcOeiHqx6gns93JWQf2h2a9Z1+/S
lAsyS/Pks2DpaCHgekx3ztI7neGHQqHIFvWOR2w34Kq3oopppYYBBpuJd+EbBQDnhk5FVlWXNTs4
0hlVLwrmbAORMCZ1ZrIKxXohnF9fODAowIdyjAoIg+amftUH1F8mjsVpEZm7x4zcH0Pd3mhhISmK
Xg1xnsdzbc/X2WgPjR0fTeM/Osn3PA4h9ZV8/VHA4AJ4KexoUima+GZNFkpQ0wNMr8x/oecjmlwW
bXjTvXx6Y817cdXE4GMy+ZefeY3EONh7ldg7SbtcnqpnSFQP7shX3bOPdvXbpjZJj/hqD48pl8bJ
CNO6u5YWs9oT56ZNQ5cpuG+c+8imNi2xRbhN8unWtO2k7ffQxhffxwer5xASg+HWLt+96T8YGGW7
/DnV38YhORbNRDkZ53Z/XTfTdJtxCpNriQhN2tz0DWmtJp4uEOVChaVO/xyS6axJWgHhsWS+vx0q
+1Ysr/DZebO3/GlDFLA0cVjXUR9iwipbeG0TbA+N8aa3f6bJVsX5jClf6lrxbjY/uZYezanYY2+a
TIxV6T+tPxraEnbzbQREoC8UlqPkIJuFq+05lV82uQLD+Ji580zLvkIOv49df05ooknqT4K7m6p+
rv9H2nn1SM4ca/qvHOh6iaU3iz17UVUs113NNuNviLH03vPX78M52FUVmyhCOhA0EjTCF5XJzMjM
iNegbWzkxd4DZkShQOiMbTaiVa2Fj7140atLovffWlwJ9QGJFpNWpimcAogtuQm1cRTfgPoduLLu
kZpBEZJaL8tVybXP8EWH7EPY/CjANeVD+tXHSEnFhzHV0E2r/wTCB0kxTxbHAB0XnrsPXgTJPr7o
5htv7E2MTE3LPwuFVMw/wqPcmh/SnsKX2LxhmImDd3Li9g2FOL9YKjQRjcpt+zsE3TxJYLSyeJSk
aldK8aky4ZhVEcR4j9oi0v4SYGfOfApHPuqFaG/D8K8RcMCZ0hw+YXF19F0f0eNk6wof9XjEkhqi
f/qlR4kACm1Jm1MH8NFB/cno2PnRd697xi3kQ5RhwJXEsFFdZIDCV6m64INt56F+KnXYKFYU000c
t3pOj2JyhYdsNooakmDjBr9s4KSsWg00N+3dIEQwgjddYGhvCFB88yYuvdPQ2XUBq+kpup6Qy/IK
2XgkE2kO85KHug/7tecmlFUlQmLGhTf4LmvwTcwolpaKMwn9tSnCgwp3V62A7IPaXR3Jn1M/+VmU
eg1gLPpkasUhl+iWUbeAjSNqKL0kf6rafM741Ch8HCQ8LSxNv8ji73po9oC+qVOgLhIiRGZ45N3o
GbGpc95ydplD8oVsvVGt2u4oPQyl+Uk1W1vBDzIKRuu5HdynoMoR3xHUX9UongRsL1pMXXTJ28X+
L0MWzy38r94AUpa0iHBXe+w3+THuc9kjEKC1GyHmjuMDopAgAnvusa9DHn36s1FbB5923thltqQE
O5PmVcSFoaYiqIlcCmokbDjyEWMo4gL4LjUBM6I+XZTpl9LKvkEYoiD+KhcWMBzRcrQofjKnKZFL
3sqAB0APVHJoGyGIPAFseqpSQodS1hwbJXjWsIg3heSh6cTTKBY7QQlfuhQ75RSddTd8UKqeMhfq
4nghgo4UzZMpgXCRsqcuC198HOXjEVFzH4lOr3qJcNmJLWremvoM6v2xD7QHH83yUzKJwrQRgMdu
+KOESIdP5gAHP6wxk3e5NneZSfXfz0F0w1jO3DcviD6Aji2I2b0NknpJwbDEcnFuI/cRcYRv0Jk/
mv3EROwR4i5193fVcQNM5TB9MBpKYX1WZih0lCeKmuBUK3ABOWDYhk6iaBa/MgNrT2F8INvvfMzg
Oc8fuLlK1FRa2rbm4wBCuKmFRzGQFbtqvT9ZC8ggVcxDmbq/3L78iNDZJVNVkI+y4MiJx52qGNlp
/ncjpzGdTDp4Rqd9hxwI4nHCwIrIoFM+fNJS8RnW7hfDGl9bXB4ADkJ5Nbma8DOtDR6X/P48OPN0
+N7IREmyH2GBF6eYQQJJBuvkY5QEfj3G4sYEBOQbHyPIKFsdjJhdYsK69criKQXGYiD8aarRLzM3
vweIjFNCC/bdQEvM5QmDcJHVgvXw8y24hoMRDr9LwBw9AjoYqoEHiFT36EvK96pTPqNlgGla7Z+R
+qTIIaBdV2uf+fBYCjblp6TRj/S+TkOlnjygI7lPQgRYzCGbaN8lT/ksB/jOKhzK8Nq8LfpI+9FA
nJ3F60hZcYrxC1ezwdh69EOUQfnaFCn62o2TJ/m5HEe6Ml750sfJmyIgf+DT+jSSfm/hUJF4Y4IU
JbWpXB2PXd/Yhi7sUzRu0erAYr61Pnqt7NS5h6cpEuGq2XxV1J6Ks2Z9UCf0SI7miqwEL3IjvurY
yjbeaEcduEo5B2Ad6BqPeyX/Ifapo4GTBqZPFTRJvjOLju8OqJkaH4DF2cCBf0q+/xsUxKOa+b+R
YDi4UgNJMuORb6IaKNAkAnaJGAGN7b6MH0GqCNvYRMcwFH/oqp6fTMSqKHOiZUht+LuoogOBLhDU
WszZczPtNrgyBxsoehpWDhm51jRhJYr4TVrnLHbBRPktWDbVlmX1T91kD+KYA7bV5bOAs1frDXwK
9UOL9BHi/gintajjBJPTwbcg++SlUn0p3OJPmFOAlbC2h0raBBRAanhLPC8K5BnTQt7rUvMz4Irv
FcFTFnkf8YT4XOgoMYvcebHA/aLXTEipgDUO4lqnMuefRHg3CAka8E/95JvZqWeiIeNBHyKskghF
muxFjWElDRp4gX/8x//8P//7Z/+/vN/ZM0YTXpb+BxaTz/jJ1dV//kPS//Ef+X/9z6df//kPSuaG
aJiWJupoHiiWIlv8/c/vr0HqTf/v/4FDNZjRCOje8JJ8D44YmV7wX0KOFzH6nXDoD/JRfFBZQ+l2
JbL8PrIl8nTWTFXRTWkeORyo7KKILDnWm3mADn5AdMr2PlCA2gY7Y7cSTbofTRFvx9nIrVJlNdGg
EedRdMSUmgPDZ5mEjtl/CTAPKHHXiJAcDSh5rkQ3V6JPv+5qltMistQ69WQn+GO+DH+kx+Il+ma9
Ct+jR27wh/y1fa1//2mO4dokL3xeS5J4eauygZ6NYtwGpqczNhpITCf/or5YTvLUnmoHEoX3op7G
syichxMI6WfpdH/A2sJ4r8NO83E1XvTesFYdXcnhEsr7GvzPq4K4xv0gS5MqqxR3NAUeCneX2yAj
qg1gu1vJ8aVnpQYnZ3wQqp9D8aY3b2nwcD+YtLSArqPNZtIsR0lOi1JyYgyRTuneO1uYdG6HHSwb
e3W5qgsTeB1tNoF5aClqBznHQaFoO+7QyshOgg2ZZZepWzAFW2xmm/39IS59tOuYs1Rg+AaigGIj
OTwznTBCXZPanFl+vh9lmqdZwrFk1TRVSTY1DK9nW0EUS0VxxVRyvDH+kPkYEiNK5EJs9bNTZXy7
H2x5Gv8ZbMpBV+tQ5DGfWGImcQv/KbqccdbKQl8LoNwG8GuWp6wWkiPkXw0Lx2LU3u8PYW2+pl9w
NYQ0EaD7wUhzag41JL0zC2hnRcnOmc6c+7H+Tv67j2PwVSxx+lOflshVMBWLCnNETcJJeQOdcDyz
eYqmexBRmJW+uEfvIz3wg7xXj81DlNuQqQJxkx3v/4ppnd37EbN9nUAq92qNHxGeKPfueR2cBI6h
aiWMNH38d3FMXVd0i7Y8f84GK7hCFWaIhSmOeVC3MVs6t/PvtOs5gNYysbyUrTSsDS0VNQlLV2fR
6jrQBLQxRQcxK/hSm3Tvv3Ff4aF3HH57L9EhOAeHhjL0BhTbAWOIJ8BftMPO2I5uYavvk5WNuDh+
fM4gAui8Pox5/lRx7wpTURKdlvtogzo9opx4I+TgKEaIGOAX3XBbtRAZsa0cnqM8fbz/oZc2jy5a
ukQr0FT5z9sP4PrRWDUYMjhy8SdGcbDxh5UjQlrKadch5gkgrunKV4RAzuAM0n8b7pKDRSJtduXT
lLnjrba7P6qlK5V1HXOWE3TiJSWEYsekcbNpgDpvUQx+Ko+oIF66n2CUiz2FuNxWVpLR4mAlRdRU
TaIzOr9RxarZoSZQiY5QnILqOacL2KKruzK86efPtw0LhpsheVWV5l+t5QnnCbonOpWND+1WeRiP
UHy36qY4tYf8o/60Em9pVIYoKyb3F1k0rSlBXuUkui1m1WCt5dR790XbKw/+PriMeGg9tDYdjU0M
2xJlqJVU+P7iJIncjUUFMi4NVWP2EUEoNl1omBxTmOz54zcv+lSFE7vkcn94a3Fm6V2l0UmvSueg
R/TWyoDR4bSKwyZq/PZ/L9I0z9fziCG0okUGZ2H4GX0JGdhVNX4aUMq7H+d9optmTiGhiCIvM3W2
qzWI35bMsnFM4y3Xiwf8sTfyBHRWfrqp8UxyX1mR709IAgJnN2WLS66hzgcWGjl7QeHQKk+Z8aRI
NZ3fie0mIUS1tvzf5yxJ0iCZW5bJHlfFWRofusiovdoQMYcb6VbrG9n8l69hNxGk+UslDl3XilzR
GekhPvoe0v6U+rxjYQ7ZSqpaHAy9EkMyRVOX5jMXd7I0Vpg9OdO7M/pEOXVlLSwHYCUYfB2y0mwX
1bzvoLMKIhggAKzwzHxj5eNLC19fmk6v/xdi+glXy1roJUura0LktFJO+R5YJtIqHW6wtnKg+7PF
FvC3cco+Qzbtn+8v9bXhzVbeSHoUoNeR6Sl/FBH9gez1foTF0WmqwrpWREme3xowpve7kvuyExTx
czYEYFnai+BHB+xBaTon48f78aZffJvcWXxcUyTNIPXpf2f7ajaroELyrVdI7n65CXPoxIoCRlfc
3Q+zNHE6dQ0JSJOhG/OrV+XXYLgzk6uX+ttqXVSokrV1IS+MhFbRtLhlksN86YmhKGL/J04nf2OL
tj+d/Fu6HwdUgA/Cv7FndW76xnRvFtGfuF2EaiOJJn6QooM+6a7B+8LVflnK2/1JkxZn7Z9RtFlm
oFedm8owiuix7ILvg40a6Nl8xirn0KPP9dxfkLu0V2IuTuNVzFk271sZr9CRmNqm3bWn4uzZmMpt
AHs81Rdj5QKz8MiWpKt51KZfc7X8YkDueS8SbTjXp+iMpP52POt7nrs7/7AysqWlbvG9VJM1oljm
9PdXsRS398LY1UfuMUBCqVRsMRo5RAf5jaYfcjYAre3wLKzceeWlCbUsVaLqRdFL0WYpsaK6TNnC
mMJK+/oEQwYsDC1pKtncAIJvXBQfSru1Ec+kw/kN0KdBIe7ZOq3WGKblMtvrsqhakmZZOlccdVpu
VxNQoy1SJBITEFvVGGwaDb1ZyaiVj36G1LlFE85OfQ8sQRhQiwUBcE50un73P8PCV7j5EbOvgK2N
GENZGR0ldZD1R6H5sS2azf0gCxtH5hvLlIkMC+Gv2caJelpjXimNTmqiWisnzVMwogB2P8jiSHjf
aZrOmpLNWQ7AUc2V0Qcbucn9kLA+UHIPdNaX+0EWHm2cAppKkjENTdHnL/QqSV1XjJTBac6IuhyL
w7Ramh0OITs8cVeS6MK8kTh5GxuyhNf6PK11BqRfD1spp7CAAjYiVx7T/bEyooX74nWQeVZDnKmT
4G1gv7Uf96KNbRSYbW9bf4ZTsRn2iGVs8C79iNtK/HEtvS3cvg3KUJSgeViQC2ab0RQq/DoHrL9S
+bHr2gM2I/sOJgpEoJXV8fe8me02irAKDxlR5dCzpp9ytdsGQ0ORTdaQUcebo65kOxg/ljj2VA2E
DA+quxK9KYjPuIDYp75O36sPZSStbLelDMvPsEwLSTuJyql8+zOaIKEZh2KjA6h30w7pF1N97VNp
r/H+pnW1zWnFe96Xgda+hDfRyrdeuM4YPAlkLmyyheTdbI8ktR8Dzwt7J37ElNvG6YdKarhHctUu
TrTcbY7nXbBfS3ULW5PyhoHQlqWq2rt1nPpFi5IBJk169hR0X8sGcTjv68rYVoLM1/EQ6I2XxgqW
iz8xNzxbD1w4LoAU/tYaNpWTgws+mCs7dC3o7Hg2NG3I4oiRuYj3DKAsGv2XFikr320hDyDDx7NN
BUilcmbcLhplCIcoy63W8TJr8pJ+CKVyZWEu7ETTVExdVWWejBSHb0PAdrNUH8CrM6r+d7yiHlGj
pKMrPJl1svLkXhrNdajZpo9GN9FjAO5Oi5SSVb3mzUrVeXEsHKlUgUyRh+KU8a62uiuaeWeORutU
inV0i36rhdU3RcXRr+xXrhMLG8qczhwdwKqpg3K+DeV3Kca1qcSXiTchcITON98E0JddbZ58F8zD
/UX+PpyMs7io/NdzyzRny82L+9LLLR0RbFF5aobhhKLQo1lCx6wBEYWaurLw3i9vWQReS3tSErmh
ibODu2tdI2SGO0cKgAjWNF4hGWQaCvFIBd0f2lIo3sGSzHtRNg1x+vvrj9apuWcNeueokJsEKP6N
Xts8LlbCSO+PO1kSJf75Eu8evtg0xVdx9AFhTNOQSBN6Dpl9LGmOwlpqoBHjgiCZ+06QDPh5ppEJ
r4UmWl/q0v0u5C526ehvo8tRSv4BjlgG9xTb2+4YRd1QQCrGs69vfZQTkHEsX+7PzsK9Q5ZkvoKo
oUsgUq29/dlGWUA2QmfNUXp8Bc+yHe49dWPYWoTQjs25cVhL2u+3qSwpiq6hTqQqqqXN1loNdldu
GiL6ZWA9FJB0T54arqSdtSCztAPsMQ6Qeu4cwa3RhS21dit2qXN/8t7nA1mmFqaztqiXGuIsH4hZ
ovsKfuq4IMFK7SNUyWMN/BUGWB/0KFZWNulCAVqWqYkomiVSOkTs7/ZbUfOFrYcEmIP0cf7YPhrH
6KzibJ7boJs32UkEQ3rEmtUWX+8PdGE2rwPPm+ylGmNGYkadE6q/PaytXBpH9yMsbZ+bELNVUWDp
GgWAlB3/pFPO7wCbf7D2wmv5kB67ffUo2dCmHxIIolDB1o746WS4vcPhny3p5CRK7AZ1wNuJ7YK2
pOOXsXd3iHNu033x27KrHUKD2/Tl37mdEk62QGdQSBJ1eZaS4kSDvCCYSBBbnxE8x4KyUR/ddiXH
LiQkiusmO1smr2vzQWn9ICpSL7YY76AmG1p2SEEGk9UHUTs21FE96ef9b7iQaWX6oIbGe4z/Ys6T
ejI0gF9lkJ2TWDYCwn/8TEdoXxUP9wMtLcfrQPO1ImZdEXRq6wzxT3n4XJuf7v/zl5IiV9np7Szq
IqOZNv5VLm/TtOwzgXtRt2134y6xEdnd5UftwCpcfatMu3a++K6DzQ4OA4hbbvou15Y9jaxDTSPW
P4rHtSfRQstMpmBm8lY2p4Nq3t+R8iCTErFpiNPZ2evUMnN35HxqPhPYoXDS7VpzdOlDXYecZWEp
VMUOLdbGEeVvSNQis7qyxlcHNdu5USWAO+jbxoEIph7qR+2YfLS2SOt9aHbdDgWijbBbqzospf3r
UU2jvloduZBCNI7A6kXjqYl/4oey6fpnC/+6+8twbfZmacKL4n5A4b1xvPpHX8rUN9Yer0sp4nok
s3WO5L8/Gg3fx0ei2wVpn8KEgw9RjSitCKpdCWttFnlt8marvUPjkHccIdUDvEX9YLzpSB1uwUci
ky5e0MI4Wtt2axyEQ0d/Kdkr5+hROyDGPFLzR6drd3+Sl5LW9RTMznBBxwRajvk9Csx5d3jxcPVA
q+F+kL+v7/kev44yO7mltiyNdiQKwkWv2mOxxUz8bH41bNlRv6BNAB7n9POA2M5BPGFmtJk62NZO
viDru0OsxrR7B5dHZNnu/66l1GPC55quY4pkzcv1dZYOMLX/fgzvWFEj7fbqvjyEK8NfXMj/DGPM
DoYh8aokVurGSeHQVih+edHaNXYtxOxIqHIYjz3YY6qv0AC2lM/MPWZqtrI1H8Sju0VMf7Xosbh0
roY1y25xo1WlYRAz+qO+5JQ8lF1MSsVQVNqkn/6r4rEKbpnm6t1Kugo6S3iuoIaJkvDJwpN70I7t
sbQx8dyUh+Z4f20sHoJXi8OYpvwqzQWQkDxwudN5AXuP/hsPma33POVUbxVGszaXs1wnNLrZZCFz
aWmvfgP/81cv/FoZ0OLU6Rr9KZ2+8ruXYJmr0diXUeOYZnu23PyXJhW/Bzo7G10LPqsWVMcQ1dek
Tz4IQbJbib64Qq+iz3KtJov478KLdMA/yRsctA/9g34SPg3FLjnBYdikH3FZvR90LeYs2VZVi4yy
xoh1BYcBoLASlJ/7IRY+HK94VZdNUH+qPL/Luo0UpI0Xlw5gebuLzGem8SwJ/Y/7YRaODariChVd
jYoIQMXbxagGPepAABmdoi3+QFl9M93yI4xBW0Ao8d8YEhV4mjnoOHEBnCVrhK5js4O47UiJ76So
78LSgbxVfL8/JGkh++qmQqkBuAFIKWP2dZrI9UaxrHJHPAChOFjI93EnQ4Bc31U7fSNt3Qf4GheY
qM46cHrhu/EosMAGABCYEOK3E+oPnoUevt/QJMJ5sqkfIMk/KI14uj/Ihe92E2ZaoVdJxJVSyQpL
j31d+A+W0b8gfLHpfVBvSvzxfqiFxX4TapZCxKjyDd0NyIyavzXUL+m4dsgsJJCbCLMtHA6+l6l+
3DhFolwkDwu9AsvgMbItscMuo4ShIEJiG803Hj4ri3KhSQzNmreiKZm8sd5d38MAD+sOdWdHfVHP
8XPxFDxEtr9Pj9Ih+qDpm/pSrdRQ/oICZmfNTUj59uOphlpgjO7WDka6p/ZRAq4cncGE2Th+X3pb
fEQy69gcy/39D7m4NK9GOluag5nGjSrzIV0PAbBXS8Bm0C1WUuO0ue6NbbYwhQEP7bJk/ZewY+Hl
7hs3OOhlf9Br1D+ttfLg2phmi5M3A9YwGV+vT7QPYmWcs8A/Duka+WJtVLMVWke9BM2fMIOGU8TQ
2piKnYqx2A8Q9WSrXZnE5VGRJ6deIuiIWQYLtSCt2HM1p3YARuZXHnyS4pU0uRhjQvNyR5X5cxaj
6QUr1WBZOGHx0kxqYsgLVyi63F9zS8kYpgzVvKlnrr67HAyKWGVFrE/bq9+NjwianKW9aqNlAgZS
OozlJn7yj942e8sva/jOpcIeNeOJNQOo3JDm9/CpRA2jHW+9cjds+8fuoBwnhDZ6sgd85CHO+Ofm
qK2k5qV8eRV0fitvpCrwWqFHyJEStVb89IPzvzGnE/9IB9wpA7icLXrdpeQdJV3t6JfxJ3XKRxQh
H8VLdunNvfvL/+y+9Z/a1/xlOIYXdVz5okvDo6Oh0h/UlfeFbclQOjXQ0trx43xbJV8Hb6UbtNBy
lY2rCPPGYCHj09UaKGGCB94hh3TWT0zkAVjLZbV4M6Xaebq6jjW7/8R5qroKWiiUR3GL2OROsrW2
3V6y07O3WuBYTPzX0WaJXxTpniN/VNPyjHlmeA8oIdjms/no/6l2w659yb95TnNca3rKU2afj5K+
GoVRIIW0I2d7XZQqF+5WTNy9fkBCyAa3czGOkLyxzbCFT8KleQyP4THaWzvvBwLeOy6C2/urdiHf
cMO06Ifydblszm5/ozugcAeHzTFrlB7MD5X3rOLY/W8EUcCT6NyYKTXOdoY3FEgn6FLlhOKz2Vao
px8S6h//vSCzwyBS6rGgV1g5Bni/AXWQwv1Bh2wlyt8b/uyjUVQEl25AftDf4YIt3DS9QOmqqSuh
H8yzvu0u2et4ko7Ck7pL/4zbCc3t23RHuM5+GvajzWPnxdqtAfQXdvzND5mtWk+N0Szv+CGS8Rr0
b6660u6Rp032fqQW8AaaV4x3tjyHYsxEHYsmXsT5Ca81p/vjHhDSOIR7BAqOxsH72j4pZ0ypAJhZ
uzX+zFKxkwH+M/6sVmWqLXRDtC3YHoajn9tT8hKpbAzlUDxqZw092E18UF/vr6Klk/Em6mxDFFKG
TB5WX0762GNzuaXG8XU84nKx6cgFxqfUFh/CCyIuL+uZaGEzIu7HdOsS8I53r8vQsFy1bfTSEbB1
UlFblZDFGNF+XRnjQiGU7jBgTt2SuWbPm7dmHSetFQwFfg31ISnGrQdaB0sjyMfe1sCncER4w7Me
BA3FWjQOh/hPN8p7D/0ksXa3apa/pXiErt7A3/8uhab8RI+gVSobcyyj3lojeuta5uCLCjsRWQM8
NqptBtUl/ISjwhf8vuzh2HwufkjPK3MybZfb1U5sSwHfTSKkWzW7hnucbgq+fBmVWm0f2QUGVPsA
oqJki0cttLHSWgn4PvvfBpz299VbsTKAiOBMlv3twulbrFiwuOGQw4R1578YJ+3X/YBT/ns/QEOm
xaNJkqLP4uU96rhuSTy/LFCCiV467xdeR9+i1Uy8sHMndBjHGit5wi7P9lAuUb+oTDd3hoNR7Brb
O6KvNpV7g5N7jJPd+Emn5VOslfAWZlQGg0ePEcS39O6R36ijUrmCnNHHwomWGe0fEJnZVju0evae
o/7rlB7lJt5sRqVQwlkpVDJHc7IndYv+7B7HW0C3IDvsZBfs4lWE9tLU3sScHaV4veeupPwdY2eX
v/AXhnFuay/RB/+oPpYH1+4+r/W1Fi7s00DpFsu8GeC6z65joW9kaZ6ImYPhSmeb5/Rr7SgP0Ue4
dYfshNqOt6El5RRrL/LFD4pGEGWbCVM1vyAltVjXcYGpW7s3fhr74hAcNBsTOzZlfUgPq1jq6YPN
tojMBgGhA/NMNeeo1EjDzQ3XrSkei7bagG6EHt3s0bGZwCEJN7DVq+60F97FBNg/6QcoQJhne4WG
YY1qfZY51VnwN/EJR6pNYkdnFKROuJlpl+gk7ic1gXyr4IX1+X5SeH/i8GWBjEJi4NmAdgK/7ioJ
BY0bp1qpp06JCWDoDOVLLa99xYWsfhNjtk3iyhBD0yOG5m8UWkIAHp4AqGgPWOs8DY75Vn/qv6PP
mOyDvf8vg+QUhRXLqaqb/GueiYyiH/EdllNnkIxtjRVGga/H/SlceBgpCpwzgz+YSV2b3ZNKhJ/r
Ks5STg7vaH12dy0pIDymXBBWd+LCKQX+G+wS9FtJUufobM7mTu4w3qJGJf+Jjt6ZI+oLfh5bb4vb
64eVkS3sP4UuujZRa2FRz1eH2aq+zF5JwLnqB/95wmnjJbtF3Hpb/Ir2q3th4Yi6iTdbKfXQNwku
SAltLbqllr+LIE6PR/252hto+G6wBMx28vHfQYir4OXoM+lgSDhBZm+HuI+7MDNkKjtjnmxTyYuP
2Ojkr/fn8316IQq7TTbhtvLumz7u1WYzOh7ppt/iBySnyH6Pud9+yBQ/DtYOwvmulkSVrwUhGUw4
aXOOnOpcHCixqkue0FL+Hp+0vbQJd8ElO4Cs3PtH04SHvQayn1b5dR4Dhc3gSCSSDs4eNsrt4OhG
xiF1puipg4aBS0epHk3d0w+j2YtfDXc0XzhaysP9GX33dOcOC+OD9cmXg8z4d29eTalcYCIWkFwv
A8+1bebKkd32LZrHloyFQXbORP8LrmvZJtd0W8+lSVfPBf3ffmqEFidZ3JvkFMOZSAy5e4W5ul/5
gfNvPv1ARDdNDk4Q46I4m5YCZY8iUgvtIufovvnla9wh8igP4WPUWDndN2iltW5B96vKsz7o+wKD
I12uigM6m8VGqOq11fH+Q/GLoI9MIGV+kjE7zJs00EY1D7WLEZTI1/rGHz2TMLYEfSsX+HSlFR5t
92dhLeRs4Xe51CCLFGgXs0b3MJUvadcflUrwdyC64DsKebUS8f0OuB3k7FyrWyHTDcSyLiqTHDe4
O+tfMAnf3R/Xu6bx9HWR66dwolgy75b51/VJ01VoqpfY/SEM4bdSk/eRhRisJOHA5k1WOXLd/U7z
8osstR+1pqCbrOYrF9F52vz7K6B3m0AKubzMOYJjxVvPBHh+iSIJ9zBtoxqs8eZLhXD8/QHPj3Ii
wT4QYX2ZIAflv9vxaruVbMPWkkrtEmIbKIvjJq9LxPJ4FjbFQ46bA266K9eH5ZAKaEVOvakheptX
ZD1De2notEuF8HxV/SpjSmLonPYYhw2IEmqp9PH+IBdWq4ouPthvHsiMdLZB8gEPbCQiUa4cnVb4
McrdEeeiTSjFO6p1K7eHaYXcps0JD04hnmNHnFiet8PDf6rPGqHA+0UZeeqmg6Dj12zm4kr59t0a
mcjlFPmAai81rmU9jDqevig3Z0+S+CPTQzvBo4ZkuTKgd7MH2k5heXCIqlOHYXafFYXAFbA6VS9j
/1mKc+TEIPimX/WoQCdy7dE+zc7N7N0Gm5PM8Tqr8dKs1Uu/dw+o5Dv1sfniHxMKpv3X+6viXUcS
Pbbrgc2PmlaNaIdGjXpBDxKUZLzzd2LImA7eo7hP7cBJWztYY9EvziYwCujMkkbbfJY5lWAsRa0m
aFcGR7nz9rAd97jTY83pb5tBXfl4756XfwdJa4Zmp8kFZb7BI72T0cSoWPs2Et7ncKe3EGXhLIBK
VrbdicsXniA/7k/tuz3AzE66KRR82OVI2NzuAaM3zCFtSgap5xsEv4t+rVb6Dm89jes6xDTPV4nL
KxBdD2pCjKL1EauM7zruu3kX7YIA8xJMXeQe5mqCn2EZ/VZ79CGb8KvR57ah0KIKNTusMVHTVNtX
/dd/ffQTi8JCP46u0RzrgWBnjt00GSAa8XDSOspsa93fpQm+DjFbRVPNoKmMXL1IaJ0OKUrpw6/7
g/i70+Y7EWQF4DoN9jgFvNsJxpVAhGrbqRcTZykV73Wv8JCR5l5hDVsaR5Mm/nbs6g3+uJuV2NPP
fxebijyFajgvwFhuY3OzyMxIJOVMOxNSrO2eDBtblF38rdus3XMX8wDPhP8fbbZaSxWhcszCpmji
VrSpEsB2PFlb60V+DPbNQ/txFQW3lAWuQ85Wb62Jo6pgTnVJ/kwSTyPIJl4pu3CH2Htw6u3sOUHd
NEZPLb+soRnfFcSnrXMdfDqgr7ZOggughu+QegmhzHQgxlCJODZJhw37gBvFI/Y0W2F86QQUJSNj
J9PfwTf0EuGIYkjDRavBe5mT42yJDGW6u//t/5aq73372XGTR6kkKtO6q+yEGlz5FlhbVAS+ad6m
PWH8si2PUwsmtNOP2tb8wdMVZgUVu+85ZPxk5a7y/j54O1f6BKm5mqu4DMsK+zf1InMS+HJpQ2ns
xeEka8Jb72LvkH2PgxcBWeA+OjX9ml7havzZbaI2NM+DkjOtzfSEaq31edI5UA7dYwUiDqrM/dlf
yiu89uDfqlyTOC5mw+3xkjElwmE3hZXIV1lZQ52+u/1NEwpVE6Iv5KN3bHRPcptGzvm8EcTeImr2
KYtOGMtDjguZbP0YsKi/P6YpWcwXlCHSdeL8ox4wP3EpkfO0Dgf10ip/wiLbhVK+47BdyVkL1zHI
c/+MMnufqLJbKZHJue4O+WuCAWRoSMcWeX8FfeD7A1oIBVlbBO+MOgS6bbP9y3MPk6zpCoFEefAR
j1zzU1mJ1s9MycMXYWit/f14CxMoT6UwXuX8W51fIbIWF/Ve55MJ4asp/NLhSLe/74dYyIfTawuW
I9BIXvezFJxGZaG1Eqe5nv2S/EcYiFh5nnwz3WFmsJJhFqfvKtYs9/J+NHEv4kY0iC+tVly8JrUR
IT/WCKDdH9XixKEBKrPkKYPN64hunRvYxHhsXuOADcFjqkvPlZu83o+yNB5LgmQrgVMBBT/bszwD
xrjgby6u5UvZsfIi5acm9QG0wUgXUdKOPXzj78dc2MWT+hhVRHFqrc1j1jU1lkIr5EuTaGcTIwar
HCCwjPj9+Lyo6pa2amb0K1/u70qbbeVJ/JH8RO0FGOFsk/ljFgqKkckX8Rwc413yEaefHVLrOzTh
g5O0rbfIziOgizHSCp95YZKJDNxUEmHZ8VC+TYwWou9RXBEZdIdx7Cabo6I0EAbHf8pSft2f3aW7
119lMAqLUN/Y67fRCsVvxChxpYvb4MjCJQlVOdwLVFnYJUp5tEb8Xntd+40v+RazzG5l3S6cAqDV
TAO/ryVsrdyP2Fnwl5dS1rcKhlUIZq98ysUQ1NCAW0wbRJl9SVRkUa0Dj33px+da/wTvfWUMC3tP
QZqPAh21Uwjv0w+4OrgzNZfFhqbQZfD8cy0Fv6weS8ZoXHlELoWhvz+VMRQu5PPSwoDiXOmbCl9K
ay+t4HEjMveacLy/IJZmy6DBS+sVTh+wntvB6E0TQ75xxUsd+78HXd8LYbECdlva0dchZhl4DOQM
zyt8jwMNF7yKFRfiWkHhZGtomN651Qkrg4//+rAmcTwep1Aa3mEW1U4xRz+RlUstlhsw6qn/dj/A
0q7l9Yn2FWgwA7Lq7bxFEaX0oWuVS+matmoM24zirFX9BJG5vx9pccvCP+cUmxjOFBBvQ/mGlPZG
1SuXVJJyDNq53L9Q/7Fwl0XqMtAK7AprwDdbEbOAizVIypZ68Jrk4MJbhgTFzQ3xWH7IO/SXFlSG
a9XBgHFIulFLu5TBH3ubyn3KkK4q9H2i/em6Q92fRhnZXuuQ+r9XZuL9Srr5CfMSzjjwMiWDDZdu
azmFvvFeoyO6rUdElOJ6Y2xbuzmpx/jg4bFQb1Z1rKbMcXtG8D6A0gEzAWHOdx+icCur8i3Cl8p2
ElizHiScKjByp89cnNzH6DT1Xv1vBv6qJyz8vL36CLzsuJbhpg9++ztATEwlkEmtExOh2YL4v6Rd
2Y6kurL9IiSbmVfIuSqpeeh+QVU9gMHMM19/l0vn3pPpRImqr9R7v7TUkWHC4RjXGiZFrxOjVo99
+Yt2oZuYgNRtF+plMwZ+JkS6tWWVgNN3EkJAPRzkYP9hyYrGuadbz9c/64wLOpMkRU18MEslyys4
7OClAx2L9Q+aiH45jgz1bt2SNGFtStRenShYOIunRlMfsmQYQIcIAiabJeHqujZz5wbYR2xG4znH
6qAkTbMDTjKzp0c8HwfaWL0XAell26gYJVbU1F6IHmYOD307gqa1YTpYgJDec1qXhHWRQ48JJxao
fKvBVUa+va7TjMGJ5qCYPMCXMuS0gOoAbwO+Ez3qheONweuA8a98WNrjmJUC6EIBfYGxFPnBwyJW
nYG+hx659koj6rJyZ9cLtjCTDQDrURcVNBOPqozpUUdFrPNIpUdrAskaqOWaDLli+14A782oFuro
l+4KU03/FSZPQQM9PwTVEaXHFNsaJjCfwP1WtZGbmxGm57Qt++4qBcovKP8iwsEpIo6VQx9CsLE0
AM7+SFKMGClgKSP3oTZ9P/4xsBQLThbbxLyNbOFRFlVgouL0CMif0bM7MARmY/IRcXXhKs3ZNgIH
JL8ADdQvstGwKW3Lam0QO/cpCHxMB5TIoAhQFp7yGbvD4iOGG8G7ghYOkZ5yi7fl1AcjOap6uB8z
sgETy5q24/rbl8jEDgUaHYI9Ew3V82c8CQ0l15RcEJbVvzoDJfou+1moS7sLM/4H7kBgrqMqrxky
EpMOcDelmhhBgXy46+rSo0p8myrpG6pNixgDMxYuAHI0rLiInrqcNU3KiKG2AtTb5rG4bV8x9OHF
m2Sb/6l23WHcGH81D0OjT+bjUvXqAlMSpo42nxBrzo1gVirhcVqrEyoVXnDke7IVBV3dG1+yu3xr
3tPH/p7dBk/OT+oZnvkWAWvy9/UPOmOe+AnIjDH8NTMkOfSRldZ8mI5FZtzykEarCHAjC5dtSYgw
3pNkw9RGm1ftNB1rjvgSDBXtmKy+rQcMBcjOqCQAOceRyqJ63uVZ4CA+TxXNy/PCi/uFOtmMTf5X
AnJO6ZFiU60V3IaEMg6OJWt8OwbZos7yvx0INhdObEmYdJ3LMrfqzlHIMQqO0/hKms6dzKci+Hv9
1Ga8xplO6vmHGWncIZln9JhH3WqkbG2OYI02ys11MXMl9TM52rmcPKmynKkRPRpPo2ds+m2S3HSf
QeH+ApEeRrkG1KrBtQSirtQNM3cp1hQfX4o1IR64KCDUUTHaL6lJxtSosaNLjrQMinVlgGoNqcZj
HRtgUtbRVa//FGVSu0BhW/iOsweM9WkHS81ijVr4nhPL7x0DrKIibSyV4iPh7E5lyTsO4+H6Ac+a
i6gLAuVIoO2LC3gihpV60GJigxzrSPFIBAjtoXu2Rw4GkEU04yVZ0mWOLYw8qBMOk2wtlD68HvDd
2kqQCQTaCkhEa3U1/FEWJwFnfIhA2MBePyA/kbxIYp0aLIBDZ0DFptgYg+4HXboQV819LFFDEC+P
hcF4SYRRA0Ox7U1yDMASqAwY3gTps9bvv/+tgNZkigLSDKoYaylXDMCAH+Niuh96+gdDCj5YTQ9D
yhfaM3NnhrV9vDA6JkJxbudmkXRNYvcsI0fwMGyrLt6C1G/has+JQJETEaKYHQFU2rmIPqtQLlb6
6WhEQLRl+q+JBku9gwsMVryTWBr7qn0j6r2Ycw8jh0S04dPR/CnQP6j2kmNzIG09BbCj4H4vX/6h
0SM601jExmw96mOSw4r7wraLwAC9XwciLPZH7ZZKETPX6EyCdGVLkLehKwEJQcNdK9iXTP0ibrHS
pWRu5hOdSZLMGszuNTdDSIqznxla4iA3uW7RM/fmTIBQ9cT7aIGjBkYMAcR85yN86/Sm5gv1tyUZ
Un6NHWfASRrmeCwRQsQM2JzAui7qYcFfX34V9N8w+ovCMoa+LnAomqokTUyhSjS+gVT0luv1gWbT
rRH//u6ZCUHYhMRGMDB95V0zncW1omQa2sUEBMM6CGs1ASe88GVmOgJfBXkBBO1Y6BxJHmAyxwRA
EAGKTeyN64MLT7E1ATebT+0+RyOue7KQbJda7MYlMJt5v9bCYRVp6Be01aaywes7vV/X/Cu1On+N
z36TjOqtkMExu8QWBbBuVe3Vtf4XTGlbLGGlro7L5ub3wAKk3lJj/6vrciEYSTkKnWjfAlD43E5B
OTElVS2unAKaE4fU07oMm+kRW4UWJgmAKf17bI3wR2o0drAC+3N4myekxEiFxc1tgObKdmrr6r7F
KuI9UZz0kE+j9a6ECmi2ozYtHlSnzG0vHNv2KTX74W80kfS5VIbApwOadbyMG32bk4k64IwZYn9y
ekAykYZFAHFOVHsV93rtYBudJvVzU08RyMkcBEQZKY1VhFL+77ipMfKYdkqMUTaD3cT20B/Aj5gf
erhnYG2z0HwoekwEm0EMYtFuILUL2p/h04D+z7SN200wpsm7PjoaNu0HJUnWaq+DHtN2uvYVk0nG
TaObyFKBlJB+9NhlwCoTRqT8pg/0H1NPejB1FPZrmzjJXU0UGrspb1NnFXBUVo+qnQaHGpNENz2d
xhE1zajF/9EO84E3oZiugidpB0KRUruvKsVQb6YYGBvooagpYA0KPd4EVhfmG+y3EvAlhLnVCgbg
zNjrdtM9GtNkfXAwzz2acd28N8BoOjKTBb1LOyP1CwYYGRDJ1uCL/Qe7Pa2cSm7OjAWgaYLacas+
1GCr7aM7NvxNmteU/gjzY9QczC+oULcZ8wfQVnpV17mNgy3jJF6415cu/byIK3nDjgZG5XQo4kax
dtMHtZu3fEndyyrTuQwpdC3ApGuwCOoq1CWv2H9fR3cVOMQ9MBu71FNVV3Xjdf+p7pYu6px2ltj1
ELkc3LCUaZEq4WptpsMR/VJz3Y4FuwmjIF7I5+b0s9DgQHyEnT1b7j73fac4VVMORxK8lTU4bPvn
brrTORZBMWW0YDviJ8uuB6Aulg5BItOQ8zknC0hJOIQdVK92+Z2Y0tHWxXEpcJn1rqeSJCeHiRJe
g413OAriD8FA2du3g7FNkxsBeSqSrfSpalccsFiLY1tCi2taSlETAEkw0qL9R3a3p2+wf1ABaOvk
6Z9s5ORAhQ2dxBxDmCg6jSGqY86qBZE7yZsFA5npWVF0Jv770aTACcaRDkYTD8cszPZEY7VbgKAI
OPj3doIiA2E3PKwOumI8jCb/dkaHmBfsqAAk0kEgJA+VKAwtxqy3+6M6AA6CZx5yvLUeFe6kf39Y
8lyUdNETHo5Km+oQFYIWKwVvUFStrtv/3I0Wq8Zf/VnkV5K/SlhJorpLpmOnA+yhLd0QY/TXRVwG
iMgSMJSFiwwYboxlnhtEF3eONZJhPNpsQiZqgKe+99JqiTFoJkAUyQimcHTUEdCcPRdjtFyxOEcc
GkfkRR/G8F2xmg2Lab81y2hpFmfm3NDsQYiIdT7s3MmlyTEforw0Wvjg8jkMKrcGX/b1Y5vTR0fS
i8ox5hlQdj/XR7WABBIlyYhpH8vD3o5LVF9X7LVVh9vrki6LMNjfgztHURcrJBc7WkOiZGouWq/x
nu0EaWa6p+ticad1zg5gBlhn0LGbeBHB57RJw0Ex4P+MwDWttzIvQMf9+7ouM3OHaBngD7w5ZjSw
Mnh+bA4jVp0hoEYM26/TyRVAJo2bgvDUeAEx88L1mdPpVJoUxUdtaypYuhqOGoO/oQpGPxvNqxNL
XUh/ZsbGgRYvCMvENt0l0Udogw3NFh+p23S38W/t1rpRkC1grFTda9s09QpfW+s7tXHjl6XV3BlT
ROKFSS28+NjUkl0e67mijU44HjFNAUKEt7b6mZdYOGDVgpYzxykyPAHxIbCs5Wm6qAuCDNAIwxFY
pcwllvI0NspT0S7S6M1qBLQJsZUIjCS57thPts50Bd+taNVt0fAnUHNu4mB6ivNyIaua1QkfDfDc
wI5HX/DcIPkYmQVCtuFYNp8G+ZWUz+a4VIdZkiHUPXlzI+QxHN2S4RjE3QpZjWsbvTexdH39cs0E
ZirwwNAOxg3WL7YjmimOkgyrsUfHZKabsqFfdVHaeWobNa6eWvd5rDabf5EpMPexIXhZQC2zHLBA
XTUcAaG9xVrkbRAnRzMwdv2oPA7V9ysmuGZAoEQbGjVNLJadn2RR1kNe9BCXlv3PvA9+GvFYYz6w
/XFdLfn9+MIVwaIeSr9i1kvuRnO9tOw6GUy/Y7qbWRlKDG//IgGT0EgWwJAgX9qAtkVRs9b0Ra43
2E9DtQT0ddElE0qIjWygtoFNBA/8+WERM1S4GnSmz/f5I6DNkQwgdBXFAxWT7/WRFyvsPwBS2ty0
79YWMKjLTEQzBwkUJx2LzNhKQilf8sDBUA+MdFTz9bB0yxhp8tIwrGz10BIzCWhGg3cGIKhyrTZj
ZUdbo9T8iqce0CA3lbmOtcpLLGyCJx/Xv9qcMOyxYxAKlVvwWkv25wAZTmU51/xiZOldU4x97iZj
o/p9b1dr4IYXT9qAJcQFxyv7Q+iITiv2+EFCDJOR17TzLFPMNLJV39ATL2W/IlN30/jJUV6vqzfz
tU7lyHwWYis6C1Ba8MNMQ3Hi1koXEYVkX4jVNDhZZI86QCTQkpASOlI7wOpsAtvvPeJ1++xpeDPv
x3u2j/FAjrsQjybeyIXzuxhfg1SsHqDtbmMNFyOoklTsvxWcAM/H7zbmoX80sO2geMB5WGd+eR89
xH8WJV5aChIQGDyCUEHVKtcppwk338qJ5Uf7aSOKdQAvvJluKsCS5rfxo7nh6/EmWGyNXxQuhabA
9gPABHADEDeK33Xy1lQc1SRT55YflwJa7DUYP9OkuY0z8xh11V8HE4KbSOe7Hp1R3n/kSem1GbYW
oqQBOY8ObDdbC7yQNN8MxfC78DbBCWB5FTQ38tyIovJ8MkNm+VVZYpqsXHFMlcXm973BuRhJfSUd
y0R1IssvS/O2QxMRRaTJWOdt8dhOA9/UGA28fmcu7yaeIYQpcG8gubtYPEkKB2xrNdX9RAech7XJ
4nhT6cg92e/rgkRofFokwAliLRfL+IiIKDqjku+J9UJps7zW/XSM7mmJPa409aPgKQ9BXQKw1gpz
qNclypkHOlMYscA+JEhgKKxJqH5iSzb4d6MhKVU/Vaq9rk+/KOzDs4vwsa7tHXpxtTeYNoi41Ozl
uuSLEsKXaMSyYjkE28iyslPP2aSOCvUNUDG6gUp3rZYdp3z6bJP6R8yLTTOwnT2yx76YljABZvU+
Ea6d692izxyjyqz6eae8qDRdl33irKxYYW5TYV3KNn6EJt2woJq2C3qLf/r8I4sYFOMtQNJDfqRJ
jipp4tGcJpv6UeuoHiCiH0xl/EgL9hGW+aM2xfc5B+tthG6E1T3oHADHQQJG+KErnxZ+yuVjgMhB
0xDaYUsbg69SNdEwWs1EmZT6Anx1BKEwW4cAOWpcREOevSu234flgr2dSpSUt/q4SycOiUNHrLuU
G39AZzNhdVBJPNJXftpjyqxgRepmHRzV2DHiDY3WreO0+pslytLHkIuPwggF8xuSbvDC4LU6t4Mc
3QKV5jr1w0m/B4VzsJ3Q7VkFCoerpOYfjqkCr4mxZekYfM9puoQjfOlbxA8AaAQyZgHzLhni2NSx
StKJ+gpRcO8YcLT13RTcNsqf6x9buEXZ7E4FCVs4uem1qecZKQZ86zT97Ei30xiaF8kD4T+jZokn
ZtawALuGhxEj9JhaPBem9NTORmiGKGO8oyq/Cdtof12fyygDB3ciQvJcMYM7m7Dw77PhRbUrtzIB
RtjTzXUps6d2IkX8/cmpcZ31bTJEqq9NiZeMGDXi2q0GmMuxXmXhd7PvL2s8kSaVTqoEbaCJC51G
1dNCa2UbwKZpves6zXpeJN5itA0Vfoz6nyuVAmqwLAqT+nqZ3qpq4hss2ZTw096EcTS036ZD7/B1
WY3vw9QvYWTN2gZo0lHrFACPFwgllWVUXAmoD+rvD6VhG1Qs365rOHupMK1oYZAE+yGOpGDCcwPd
SoP6avdhI0BQpgEp8puzhDkxax0nciRvloxJZnZgVfNrE8tWeZW/gJ7kKY3ocxpWxyYLFsBdLuMD
2PyJPCk+oFWFuBB1PR8RyD0SlRbFYvY7Z6RwaWm9EgWc82h3vV4/zXmpYMYE+hdFTC9ZJUb5gMWA
gR0/7Ix1qRs3qcIsNynJQZuKPyweMrfQ1IW594sy4tddQML3v1KltDJv6hRvBL6hMdqPbZPcq1rv
a0P7kVM9dEnQHtAnLz3mNIe0xUIILuZmaI2lduKcmwEoMkCsMPQEUBTJPwdV7gRhpuK1nvo9y4d9
rqj3iWY/Xz/juUtxKkb8/YmfYWbS2tWIdzHLyj0qjc8M64QLYey8DMSxsCHMJcmTw0FXZkkIjit4
l+a2t/khm8L362p8DSjIrwwQzf5PhvTVRqayNBd6RHplr0LsIWohOKg7ivWdDHeERAqmHI0hdC0t
X0dqshqM8mfIu8QLWfsDxL+fwDdwAdcV4taaB4e0hy4tBi8ZeLLgB+e8xMlvlb1ErDObmxHOI6xz
j6WWW5q7os290vmX5xALVdjmFbPMF1XVmJBE7fSR+oBUOZAuzWCtS0hFs4aKtQBB1Q7k+S9whBML
snoG6CDxvjtT9hzy3PRIYgHJV1siE5pzeriV/ydIcgcgRyPRWFPqd7hsDmitiBWtG8en/eOk16vr
BrUkTLKnCSDzRVcgPLK6aGUnlafVH06WrHQLs78LxjsrC6t+okqAeEzegsGEUES7CM8ii1NEnU58
W2XRGknstAJjBlxfupQLzEtEc0lMOol9lfNb7ziF2RMVdgEA4I+qtu6nITnEfbMyKtBI0iBbKlPP
mrzoZv1HoPhBJ0Yyhi0mZ7Se+iiIe4Oi3vTRY4rEMoqChQ8nrODCEcBMgMWH1uYFrTKLCDP1DJL0
ih8BprRjiu6FNtv3bXXLWmtbF86P67YyL1J8OExzCUrTc+VIhmA9GjsEFoNlwNNgukcdg0cyOR9h
3wRupDqpW0b6wvM4e6ZQ8H/FSkFAlIFLi+QQawXhL2McbhOT/woUa5fr7eN1DWftBf4D3UhQjlyw
cE9DN41O1FA/TntENfGw4SOevqpPRjdRlLvOMpeWoWe1OxEpXcA60bjeGBUuhTpprqUEt2SIn4NK
3TWLcGGzLgxzf6hHAK4Sfd3zDxjUKQD0qpr6aTm61HrmxZ8mWzjCeX3+K0O6AVOD2cLegT45jSu3
6KbXqnPeFLAa9S2mua5/ryWFJFc5DHVdxrpQqNHWdl6vSfmMHd+Fd2xJivSJVMpjuyqg0qggMrkx
nTveLeD/z58ayvCiO32JYVDqfaGYdQqfH42rumierY79yoG64fbpEn/1nJGLNxLg92h3Yt/t3Aoy
XQVWg57ByNGYAQ77Sld/t3bstlPpjuGCz5g7u1Nh6rmwhIw15sAL6qOxa7ox0En0oX7u0mHB7Obl
IOrCGAESErm8b5tDkzkTo36QGPfmyO+UvrkNaLgQNc+KQTUHq24oWRK5mgDcR2vEeirKK22ju2o7
7ONW80mBQOD7lo2FW3TW0ZAGNI5kc6VZDV1VxbC5NHQd5UejgRulXbLsGbMD8ZFj6GgJWsDtEOqe
PFeKHZc9LhHxGTMOJq3enba/bTP63AfF/tsKIWZyMBkB14OtTskQescamjIqiK/nlk+18O9InQ0C
hd11MbManYiR0om+JWDDihriY7PUK3rzsxoAKmcM1HB5YH1eFzZjDWc6SUnFWCRJ10UVQYsTz0Vl
smM7AnS2KJ6vy7lYQkCuBrA1rPQihAHbkUxUFQB4MdKbkiDfNo+2o6wdq7kHoqy1CYP80Og5VmGV
XV9EeLRG80fUW6YLM90bDv/mLLz8SySPW3ZqlZMhJ9ga+dXwd9om2AH/7mCQLEQyfrV0lI6SjPgt
feiso45seDLeh2ip2z/7/f57rLoU0IA9Gpo4UKbp3rVxdIfxo0UitfDxZk3yRIrkb+uRjz1PoI26
1Q90RXcVuLF7kBGHR+co6LGBDzAWBwfkjOv/p2jp0nHFybUALTR00LB5UTynu/SBgWZPX5Ff0+jG
j43HNiYSs4Xln4tZHukL6tI1LKOyVbQIOtdruukf2226VTGr/VLdYYsbIP8GhO/SO7tYQ216f11t
ce2k0Pj0tsiLwswp/iN8Mm5T9S0Zg6VPuiRB8ptOnVtlRnCuMah5Fdciq/Zo75s1FoQBJVE9pE/Z
n6VBrK9k5Zpaws5OnHU9FtQYHJxpA8IEgYpaPcXYg3/rAo/to8cAcO3xQ/ySL8GizimLnVO8DgTN
x4s2bKfqfdDFUJZhydUdI4oZ4iZbcKUz7WX0a5DAY4cQgBwX4AUR+kQUfajJb1at7aVkF+7oLsJS
n6nAWtbKga/DpyVLmXEAmNdEL1s3gWhwAcmiVnpDDSAP+cjnsLVrurXSrFVMmF03yBkPcCrmq158
8uVQcLbzhKWTT/XfFTpgRqWsSzNwWZ9tr0uaVQhxA0gNEeGhi31uI2GP0dAojSZ/0rS7pMrXIYVB
1gFdkDP3uYAsgN68A4xqTH5JYb7Z9xVxsnD0KccUIsqiAiHTBrlsCiRQn6wAdr5aRAMVXuP8BgDJ
AGh3AA3CghSgwM+1q1I6kbrC59KCaUX7elOQyZvUwsMa/YaGxSsbXu0xvcvL7qaIgGCd9ave+Yfy
/vnPkN7ArlWyBuSDkx856Spg9irLtIOq+Y6T7ciYrQ16lxnmxsYUzfWvO+MCziVLDyMPQyfJDByA
urVc9mht4vt+G+yLG3C0/s18e4Oa4zKFpNDnyrHLeb+ZNGqs95Bq3OEVsf+muyRxTYBWfDovkd8c
wmdw/qySO256WMixfl9X+tKkz3SW4d3StjPaosJps7pZ1aG+UiMD9RRnIXCcE4OilJiWFBPc8jAy
Ayw+cAqS0e+L3w6Wi03+EhoLU/1LMoSnPfEDNlpNKHRBhmO+5AjTDNvl5kIL49JbYxROR99JDFVj
aE2KacpK6zDHU4w+KKF21TjuSMcWRMypcSpCCmgGM4qmALgvfqrBPXPggzVspegP17/7kiJS7IKn
KNMNrJP4SpzVQBHsdryjS0PuwmPIpn2qihSnUGB82GWXj36Hnocea+smLV27fO6rEQgmSw2Cy3cA
38YA0ilgTLBTLG/iJGkzRZmG729EL01zZHa0a3VrZSS//uHoTuRIRxcmNZ+AnDz6SZGsLIN7dqyu
r4uYsQE81kAuAbMd3hs5ETadLp4YMgHfRvTaqS9p1LrpUtNmRogKZ49iowArwRTF+X2pDNqnyZD3
flu9Bg7sjL2PS8yLszKAD4hi3xfoi2QBSVzlWa6YnT+VP+omx+bh28AWAtKZ747hXkzBIgHG3ob8
Kk+VnaGNTzq/VZ9j668e/NE70EsBvfHbHwWrwwSY4Pgsogxyfl7DVDJ9tOwO1YlDlzw36pEpC5H9
zK0Ekx66lCbAn0BTKT3BDVWVsnFqqFJHblrj6Q2b7XUtZkUgzQWSCkbBLpADKiB9mbHDOt8xfkcD
4PBV41/O6b8S5MYUOGgVQ4nizrcycN0q2m2k3Tj5kieesSxNcFegvgJ8SBT2zr/GONbFlMW09R32
ge1MXr7GIEq9flbi35D8F2RYGqoZWGy+WOU2UjOfeNi3fta+U4yBtj/V8IM3IE93a3MV0ffr4uZU
AsgrwJ6wSygGks9VStF1VwMytH4UTm6QYUJPxX+tvaDVTMAh5j5VoL+BkxQ7T+di9CErJ4Bkdb4w
BJelNQrjdn3HiHIwUIt1J0JT9KJV4l1Xb+aeogGNRUlw9MKtyfcUAC4A89Sd1g849/uWrybVdhVg
BLLvkvR80YNgKd4B1R/G/uUdntoJ0sEq8N2wgHcXZAV2WhXg1sZGfoPU8qZWhu/iIH1JhI/DoKVg
I7oo9fWl3nGsmftW1N6Uk/WOfHLh2ZmxDl0FqowOBkGsz8pIMEE+RXlh163PgRueWtRNS5DVYIX6
+leatY4TMeJnnERRkYURa95WrR/q8SGK9Zt66kbArk5ramaDa5nszxT0j9eFzgwFY3L0RKqwnROp
GcGrasdt66cTKWwvJqkW/zS12n4L1UD9rMww0A9OGrfxvsVQEwVoepYbXjk5nbOasHhDtkyL7MQd
laLVvG7gHDSHQZAAMj6xYvuBc7p4keYMGs1qsVaCjBrLVec/OtRSvdJa1vp2UW0s8sHL+4HlHigG
/uGbADANvClA9QRtkfQsdJbe1+inNT7mOTybYEqmuSuCt3Ew3Gh6KPvfC19DxQ+X/B7WxDAEDcQ5
3B5DUqxNpzZmdt0gJUnAqLvjAE2jD0rkjSvBBbpUe/lKMiR5Jt4jpJwow2L/UrK5LCnHzFFizdfu
+jXbTTtCNyq7V8h68vlruR+25Kb+NMuttofdY51Re06J+90FUNzhs18h2aAe2JGRGZHmp859/hqB
BFSPvIXgfiYiFuSU8BQAshfUU+cmkw+1xooqUH1VqSwXRfrbttmMOSagAh7dFdiHX/iU4lPJR3sq
UDpaZnYds0tHRS2t2ZOj2CoYvMlrHqvt0uL2jIOC6xNLupifx0iqLIoWQwukQgwlV4A84WNxVEdO
3URPPq8rNXOIZ4KkD6WQqidpAEEDiQC9gZP02iT4USvaXTXln0Wm/r0ucKYeY51JlC5g3BS8FH0x
nGL9YU9e98RwkPxtAKtyoLp6gVuxWI9ZUlN6pwHRYGdar6g+/TUxV1vxO/UHEI0tzBt7RQnYwBjI
zm7xYnvanfbjusYzr4BoiqBoCIDLS8AsrKI7SZBin4fU5ToEP3ysvPEhdpnNXF4OQG3U19clzlrP
iUTpo04agEaa3sQRG8rGbIKDbm6raAk2Z04vC64NPgb1VjR7zu8fWn49mOWwMBBaIZhLhuyQVDz0
uKLs1KS8o8GI/sHS6yZ+unQHzx43yXrSHNMzmdK0voEHSk/+jFbp8RzAKIutnZng/kySZDIMOErl
pHat36nZvmDhDY+X8oeZ7wSUb6zuoMMNXy2nKI5WmmM2JK1fTM1x0LJNaiqeYpRLLdq5QzuVI6mS
MJ6RMcwQLY57p3lI0s9A/1PrS+tecyd2KkYyiMHhqF0T3voTN7ZOkj8pIf329IEAB8HyswHId7yq
0ucHOLWJbYG49ZvoMaxC9DBab0jBNKS/ffsK6VgyxNOCVWH9YkGeOYPWNwSCsvynnWerNGCe0n53
wxXPpH1yheS2HrJSu64qXCEnYM8qhg5tJ/XtxY3CC2TJLzkWrEzsuWDHQTu/qjQbWVjooepHt+Fr
jR2ee2uTruNVsDL32W44RH73Gu1QDz8skxPPGB9GojDuIIDioK3kjNLUiMy2w9y8yRJPbzOyooO+
ipXoEcB7S7uTc5qC7hUDdMJAsBArPZxDGA5lWGOOrln1awo6Piv20tzDunfoqvtwz1ABrjy8MH4V
7rT7IVsIL2euNFansMCJXEm7ZH0GlRXIAPMQk6TqoTABOj2Wa0OJ19+2zjMp0oXG2lBCG1UhPnbN
XSv9qVvZeorz/6cU6T4Ho9Onk5BSRI8jyFEi0rpT8HpdlZmX2QEpCupmWMDWUIA4N81CA7JAURHi
hylWv8IQqZhP0ti36SfG7HbXhc3YIgBWMDcPwBqgN8gOt7CBQSa2OH11Ug72+IyXeaU446a1nr8v
CAkxdrHRccJcjHR0TmVqILbtiI9B3CfUKNx6HNwisNahueAR5wwOSROKjihEoMElRcHMifs4M2JI
CrFLm2APxu2D8tEBqv9CrWPGvQsyQtTTNMHKKNc4Q8rQy+i40OlOre8Sfan5KA5FettRexRcQBgb
F4zR56ZA9DABXbQxYachO7Z4cl0zDzehqv22WvW+H8EL1E72+2ir3x4VsaEV3AYANTBsKI/Dcyeq
qsKMiJ8o9aEmVuF2hYZUIiwXvMMFkSbow84kSXYR6l1M0zokfv4XiLprbZWskYWu6o36K7xHL3Ib
rJdSscvPBpGglhH1b2ALyeNMHdGQE+bj5Hfg+zHsG2MphVgSIN3gLLOzSRnUCRZItlUOwgWQ13YL
xndp5tACnSJcTgMxp+zXO44lEAA9of9dgifKfC10em+N+kKKNysFRQERkwkaLMkCYwt0U/VQTr7d
5Guamr/Kqnopy3Khyj6z0QJtkKNjwgz9fBQpzy1dU6PUnpocli7WHXSLs/U0htVGrVsg3ub2s6VW
NVA2hmFTV+G0DeigbMoRqXw+RvHDdV819/3AbIPXEskmmj3i70/qRaVjDFqXKGiQ93GwQoDVumpi
/L0uZO5k4XPBV4Da72WoW8RJ1NICJzvmr011RwDXGDbfjtnAlowIE/mlA+8uT+2j11D3Wa+P/siD
IyBJ/vZ5u6JB8X5dlcsXC2IAByEmF+AJZV7ReugSy45G9F+r8dmsCF+BgXfLS445/dBGFqktoeDO
fKEziZJZMgDK0JR1o5+VpciQ6ctQtAuFgDkZAjtE8LQCTk32gUadBnEZok3WNz11sTX3JymtX9dP
bqY4BTCNr7kZ0W64KFuzCqtZAwbW/XJtbut1t7IPugEwU8/0QpBiuuWfZmes0z0IRwxQcvJupeyj
7fUfIWKj81cGAxkg28IDo4NwSx4qjoMi4Z2idFgwdqr3gZLO7fqEYlDR+NnQsTy2JuhihpEsbRjP
nDDKzShU4alGGUDuspQ5MazcgHnSjPerUk/7XRqlwULnfuaJQUqOmXmB3IQgVIZIsUrLKRlTGp/f
OnfDqvhRetHKWjfr4cM4hACQD1ff7+ZhjBltQZFeYPtPDqtCkuJPqjb+iPGaGhXu8dmyXq9/tksH
ImQIsCMNoe/F5TZ5jD3AeGr8hNiuZvAdWiAu4EUWXoC549MA6YUSMfII0Qo994Z6kGUA6KY1wEOG
DXsMd81+2mebaNPCKFC0jfK1sl+a7rqMfLADiwshlhHA8CiHVhiALU1Ss9onBzFMlmw1wPQsVxUv
PRcg+dDkQ/BGMLwmP29RmFqGrvDKn2i5mbQ1QxMiBNCASdwy6Bdi7ZkPBnsA+R+ysBmQ6FwFK1ue
GiXmrmJwE386Zb9BU+e6VVzOG4sOMiqlgEARt0q+VDzAvBpNbHbXe3RjbVBdfyneGnwppHlbBXW9
hQjuwntAHuoCCLYBlIDoXhzxyWOpYbQRBZuUYWrfcI2y3mS172SOF+q/tCDbDnyJynhWQwQ92PNB
Gi0A0s4l6lmsFKUDUoRh4OtC1feaE7hZbx05b/ZRF3l99pEH1S5n2UoxatW1otrV8peFgxYhyZnb
hOJ48xCAaThnLGSc/4wIRTfnf0g7sx63kSVK/yIC3JdXkpJKtajsKrts9wvR125z33f++vlYF3Nb
ojgiyoMGGg244VAmIyMjI06cE8Km+xz7vGpprPZDcTQgV7ajoNjlsv6tCyjdZpIdkM1A4HDfBL9u
/4bZxOInzJPquBT8dygcLI6mT6c1l0bRf7a4oVrrrYGXobXrLTm0tR1HPWwuu0MITlhbtGzizKf2
blT+c71rHtW35hmdA0e1u13g29PTNlrw6qRAwUgvCpqkmbWIZH2xtaY1k73AHjRN1VdVyE5K3n+v
QmkrtF0df252MmiGGnjmgFZYeFLq9VPXWrUFJi8+lafqFwMb/aH/mh74gMfhjWZY9OB/z542QdYr
X45yDMmZhYQPtZHFE0FqG80aElE/hW/Ca3VUHpO9/9n7Mr1M99GpPXoPwX39TdyKDVcX7gzJgEEH
cTaqwjCaX+6r2Vox2XJunuqeKrsk/sgG2qGQ+wcFDCdRv9cyBtmy5hfu7PRFtB/K34LYgdEUd7c9
9/oLz9ijGUxFnZfcY7F+KwuKXObtemrkx378MRg/pnFrQuZ6tZc2FqtlWnVQx3I0uYQhANRehGyr
vnv9bOHhxdMfot33Oc7lNaWndWmZ8Cy9F9fkXQKQNnXEo3HIuBO1rUfSyoKQdeVK1LnuwW8tNi1j
OjedFD5fFtrSXoSTZnoID/5R3Mt7zaF5ujc3PtO6RZ5kRJh5MnZx8DtPLkwtCsyTJ1i7OHsch8C9
7QjX1weJL+dcofgEEGZZv46KYTJ0QTBOSvVdzotj2MW2QLtN6b9p7c9SMTaezcsjP/OOcQmD5SLV
nRP7yyOQ+sY0xqWWnOTSCxVbaDtGmP3cB3wvWcTqotaKr00aiT9vr1Na9krfDWs8kTh/TIgv29BJ
Eoh+EynJyWpouUWqfOyn1joabR3d51aW7uEish4F0zNSEDN5coiZEv4+U/F9u/1LVndgvjaZ5mYE
eflaqyK5T5NBTODrVVA/RlWm+V40hvld882htMNBDT0bVAN12j8wTFinDjwL9FmL8zioVijFUFud
rC4Wv3tJo90nWW0eu6ocH8ygH04QMGgbr7hloJ23fR73A9ZCJo5Az+X3roxQRNVASE7JmCqPYlvX
X0Zfte6LLK2+WpawJTjyTs11fie/G5xzL4B2PKaWHYwGmcvBSvnOQWjmd9FUGm4lq19UQ7gDroYw
hm81juUp93Hox/ZkhSmziH67H5h0QItAHRwR+V63Q6C9roTnWO/bg1XVtV3xzLC1tPxnQv52UKRj
bIWxXUtpDwEzopSaj4Kxlwt/wfX3uSor3Uk1ACPcCD4aplLK32IUO9i7StsTK2sfERufLK1tHcns
dijy/Lak9LdSNYciHh/1TvpqyrLLcMk/SZIJu0Ec4kMheoOb64nvVrH0ydetB9XvPgee/kkJtFMS
V5/7IjQhXIl7G02p/QCp8s6q43yHiiHSIWbIjC8FWWBIUNN1VfFFjVrVmYeb7ag3y52q+f8EZvMW
1KN46LTetFOQqpxKI7lTaTvt6yk3bUhduKvq8ecUJ98mIdnFIhtbqW7a6qMT6+2vkpRl1nO7T4Py
Ac0DVxtF6kq++FZJUrJrxvajROLzd6cUPLP7AeDmYr90NKSGlLaz9OTUxgzWxanw1ori1yAYrI0I
toyY74YAIOPVc1Nnqb4c1kKXaNQNwCby3aoaDhEqwvWvLFUEx5LC8L4oZH8vhZ1/vH2A184SPRwA
aDNs8apYUYpSjLgmS9Si2PxkhEn7nAdWccwyqfvicw73t+1dkTHNSyVHoPgNHxz1icXh7So9K9uy
TU6NkoW5HWhinj1k6hynDYOZEYlh5MCtcnWK7zKjf/OqCjmRtmg+ODr8/jtAtc5YUAS4zPkpcP7G
8YrGwmOSU6aY6Ve/0uUSsHEnmw45bL2hnLq2y2wvtWlCyBy1Lo2NSdxVIhCzE0AU9QsCXdpTMLT5
a+PX3rEvxC084/Kp/b44nBY6d95TvOQu7TVCKfpVHiUnJQxaak6ZsI/kjpE0s7Z+SXUgEVTG/Cjm
lYc+cTe2GxnAMsd4tw/jFkJztKHoxV7aV3KjT/Sa9Zb9xGHJDaiijGIYdGfDm1Y39szQfLDOvqJu
9kEASpSL7xDepcPON15DGP3IhJ3OdKsaAQ/H/BaL7viwpWe/ukZ4vajU81q8ap6no1b2tKWSk9Bl
u1DIdqW4xdo4b9Py3pkZe4Dq8SiFKO1ydV0teKC/MSGWdVY53agbseMFjbcPvHHqHZOxjy8BjbMt
atO1tZ0bnv/8bFtzdHmqqBDiE6WqcRdVfnigflJtxJ7ZC6+WN789eS7NUuwLL4E9RzZZdnyKoooY
L4QtCmtKGRcvUC2UW3nvmqtwu9EYpXh+/Twx1bgsodIhxppmJNqyMlVujbDtQQy9ksStjl5vO+fq
8ojoZEWzFKmy2EQPTRIYb6Cby61wTJ3ANJofLYRLmo3AZJa6t62tXSFAzmjw0eSwyAQvPxmi3Elu
Di3WBKFxKbl+8urxJYi8b3npyY7uczs2cv122+rqpkKwBRabl981IfdIQVQLvfiUCVkaO0U1ytbO
TE2qI3mPGDlyysB0N27LqyfaHF4gb9UAx5B58h+Xa81aNRimTolPZimB55BCdJ96q/+RoOV8F1hJ
+phDCHUX5IHkeFYMQ7ggtk+SWreAYZtkY+fX9oCyBmDkGaPJrXb5awI5tPoyZefHrLYSB1br0drz
LRoANT13mmvJjZJvGF373DMhBVcXiRVS6ZdG5QTZ77is41NXJ+EDI3v6QSlD0kpdHJ3GbKXd0Bjc
r1WqxxvF9zW/ntXqgLvgaJRaL02P6VDDyh/Hp6EofyS190nJG8Ht63CLK/SqRjV/5zNLxmJ4Togl
E767JH4fW/d8J/rp7yxHf5b3vtMKrni3FSPW7k2qF5xXgq0BoeLl0hLLSCRziOITYDL/YUALb9A6
fV9KYu+qQVC09Obb6F6UKu8u4em7//hpOje/+Kj0veIoLbKY0nXYHNWu7Zm2ENI9oj/+gygP7d1t
e3NMWAZgRhNnBvEZobXsN4NkC1NPDeJTDOogl2W7Arh528Sqn56ZmA/P2U0yjdrQVBUmrDKRXJj4
eECQie6NssgcOaQxVlDCd6Q86jY6vqvHEsFTBspn/ZJlQNTYOYNKdswEaYBadtglKdQAJPmf1Hzw
DpqcfhSE8O6uqJ8CU4GVDr3yy7Vqcm+ppefHJ3riu4E+R5z9wY1JaP+fhcXRK33eUVaMhSoQ4ofS
6q29bAb5SzpB3XD7w131iFgNJL10UOYyjnU1HWmMXRSEkRjDb5AcJUQBXqw9ZBW/lJoiseK0z/qD
+G2rHrYSW2YGTIZ+4fRRiaaXWzjzOFaaPlG5pbf5yWoiZM4bGhCBkrWH2wvcMrXwzLrV1CLUuERQ
vMq+AQYwd2NFNLXNVNwqk6z4ImPM72oR1Cuu5ISlsmXApCvJp0Tlwes6O9O0fRq/SMCzb69qJYJR
CibxpgE9z4MuUsZxVOJBErzoNOiSq/Vwlho513Jic104UjHavfa7y7fmTVYCCWRZaK4zp6DAmLXw
fMlMWug3WF9UwV04pVr0mNSDsnHxXMl/zC55bmbh/vEYiWMc5zHZfnPMfDfrB1vX3FG1o2dhh4qd
Wz6q+8aheBDt4UfVmb6fDhb8mvstcb0175k769SI52r/cp/VUR6i1uBqyoNiL4ntHlr5fVl8VFN5
XvHcYOSBQWMB0M7leSjg5ZabQIhOjZo9aoJyaNTw4zGFr8ZfTcuUdHt555m5UgZBMD8yDN779iib
w+DGg5X/aMAWehvP7pX7YO4Bob5OtWEe7r9cUIugHNGThNEUgvjFGzNZvWuyqVaR+hzSyrX6Sfkh
5J5OlFEi4+vt0zHf34sLD/l1DQgIzgoIbrGdlidXs34Q57CjME57rRgCKm1MidlTGvbxvi1VyAZy
tRKMDfjdysKRMJqnNWm8cwEsTOulMiVewN0+mj6FLUmqkwOXYChB8lbPr5+srv+jSREKBHpu/b69
7lXjDGwDkAOgDDjpctflNhNiK+UulKs4+jL5ZiXbeTQ2D2WoTHu98LyfRTZRngjyjf7Uyjkhr5hV
2hkevmZoyxpV8TSVIyvWgGH66XtVWLC0AhTYCHyrS5yh9wBEyWaWWSkFPLU1wjQ+pboVKQ7sySGY
kLBtfTuofbsjpsdqq8tu3g3yFs/oSvzjZppFiajezaCUy/1tlSJKNHRJT2kSUFatlcFWvXiLSXzV
e2dBNCBZMhTN8684y6WCLrVEGuURTIGmI+ei243pg67+J8vqT1PUbGBuV9d0Zm3+smfWjCGmsKCy
pkBPR5oq0XPVjpJ72zFXrivabRS8uDXonS4LVT1OSEAgjLaJp5Bdg6L+YXAsjk3Ztnbna8GzMInT
a5WJwc4w0i1WizX3pHPDo3lWISI0LBaZpoLa9yRUJXC6yZ5MpNhdczTjX+0UylvymmsPmvnBBHyI
2cxrgiOxDsRR8fSIp6Ko/l32VaLZbeOLD16WTL0Ne51h2OJEAuQIYjQLZBpjX9uBJKV3ihDTTBgZ
kXNF32DQ+/aXWDs/iKLMAFqesoxcX+6Ep8SVXjRjdEp8uTuJgV6/xllaPOqjEb6o5hg9ar0XHlMQ
zRshYs0ydXbkIHhOXpMkCXlSqqEik7JMVdTuci8ZY0cjFfuZV5P8s/MS/VORRf2XIUulLbz3mgMA
hGJuQwL7cYWEqnVzkMqEM1XkKXRhg1X6+THKVfHrmMVpu3EJrFubhbaAYePt81acnakZ3l7hjgD/
pyF0cyUF2SF5vWP1gJRuf8+14ztPGVukgfTKlniLti5ipTOV6CQ1irDrpup1Ujb1+baMLHLoakSd
GVh+dDKqNAp2tcTspt1mkdhtbNyWocUFJjYjY0QaPpJImWgrdfMpmpRft3dsLbzORApgbqgSXtU1
SkKOJkZSxABZ89ZMcCsha565SiLTo1OnHFqteNjdtrm6LgDJPDsJPjQYLx1izMeys5qODezk6Hfk
acKuDZVkI+laeX6Qc803hinzeFxaSQqhkBnsxReEttznUdG7yJh5j6Gaim8IGCfO7VWtNXl4BXDt
s4+g8ZaF61oO5xG5Mjoh8Js7AQzqrpbwIJGUxneVsmjQipRFm5QPnKZcms9jrkkbLrN61ij2znM3
SM4sr5YmAtY+mnl0mlTZ1mPjcSikA+Nuf/IFz8wsjsAYMeshgquhzDDsGgrYaSy4f7KdlDHEd7kL
QvSll6h5kDN2z7xQDd7gWR99xRFHTbARNLKIIlZ9rxeVBjF9WUU2R7JzjGI0/3P7V6wej7MfIV/+
CEFtS5E2ZQSv2thXx0xiTqFUaHrZctANiElRhkntwNehHrptefVLnlleZFeWUBEoQ75kLnwzms+D
17pCrW347OpJRBAJFOJcVl1CYtHUlpS2EEKQRZL12qRdei83Q/VyeynyXLJcvkBmVCUgDZLFq/Yn
MjRJqzcRWVXVF8ck1fpPldT1pwx01zHTYZg22k5FAaupO7tPhqmxfSOc9d7U0dds2ZiEh1yX/NCJ
qGUltt6F6UmMJvE/spa1sUMf0z8RQsRTJifZ1m35Dp5d/nxSJWqj4CAoKi880S+7Rucvj04l9XmE
1uFOnbLC2MW8bNwulUZbraLJHtLWOAm9Ljo0tMXHpFAqVyYhdpNm8E+1MFFnJLnjEaIb/9ze4bXv
eP4LF26aK7XnM/SCmxqUT5usf62C9PW2jTWHZDJCVpl6I3IvUS/+yGMfAj5CS00JzlZCPTUPEUOE
kyOrWf5RFkmKAMDC//WZRdaQZGEmg0uNTkKYvHLjv9S68ZynW3SGawecZIEkiIKfwUe+POCNUSiD
lPjRCaB2cleI4AktyNjcLMmH58yUB9vSQvNPthJYDa0TUIO0My6NCqY0ZWLW8CzWk/yX3wuatlMa
r/xHratA3wikq99N43HIA3ymUF3kuNGYhSHqZ9FJQ6I2s6skNGAZbsXyKY5DBjRue8na22a+16Ey
pYQqabOnniV7Y1qoApqW5LXN6O8Cve/vq6LU91HjNQf+//FzlobqzqgahEWaJmr/um1/NdbQDMR7
GO+mjrton1hikc9NZYpH7uDCqpV+CcfPUXmveW7oO51oGy+lS88cjdl7K/4Uaa++fkj6Y7BRt1vd
9rPfsQgaI2itMjJI3oCl3Vej94zm232QDH/wYEUliJF5iFCpwC++riEkxaRnTXSS5SjW7b4Cs+1k
UCNNGx92bT3cBoby3vqnTH35YfNeK3idkN3EFeKN1WSPjLD19bjxLtoys/CfzopwUwMznjnBn54c
zbj+JxA+PK45h5fz5cy/48xPxVD283HAThse29HJUHZN9voPa7Ll1yixy8qVqKhus/isro8Zs5n+
ZX6DL7exiNv/3iV91YmBYwpCkbh1b+KdSqZutfbWotuc/lL4g8AQRrHLVeZSPGapTJ5WNEROM27D
V0PhUNrj2JifITtWnihEyBupy1rmjdQklyFlGwud70urGfCqPu8qIk7ejF+aWpaPesRxS5Ipc82u
lbewt6ubShEeCDzVXFFZfEwzHas4NsjSQh8osckAIsUuUdiqFmyZWYTtqjJNGpVkpCET2IKY2FOf
2h2oxNshbMvM/FHPXLNN9UIUSzK/WCDB7OCiZrw3M6z9H5ghbIBmofDIyb4043lhR5+8JnLkvpI7
kucrj2GdwObQ+dKwET3Wyh0anS3uIaQk8IpLY35QpHKa8BgzIyvYUzBUaWAIggOzbvLMkJn0uUq7
2gmETT69td2kp01bDaYeiv2LZSp1VJJFctCLVo0TO/DMeHRgRQRv6fNTNy7bOTwtU0Uq7YzTMHJL
VF5E/bTMB0obuMgwpv2LoSO7VBbKVgt7dU3ob5NKyzARyAtHHNRSGFBeiE5VrrhRG9/rcvY8dltI
rLVuKJihf+0s9q7P5YEuGnunHhhes9PBTl7TJ2tX7Uy7stWH1LS9dFPle3UPgTgDPmUbrwjjhtCs
xCnTwlMMxN2eyvohLOR/Pu780Df8z8YiYa7HnL01jfCUj9LDQCcrjhCEbfTP/39mFtG+mKIiGCLM
4G/7Dlpfr/MdwB+7PzAzz53CCwfyagkZ4dUUk43zvpJHnaVQMr63oKy2vUKLj39iCtA9XkeNbdmr
jhI104XYC0+1PP6MBem3bvoAv3mk3raz6gS06P6vnYWL96UniKjpYMcaXoy2+jUNkfkHQYn33Dt/
DVWo5XCrGSdD2aD+eopHNNwVpbLrznpL1PZN0DPN1svmIQewuxHe11YGESsTFBIi6oxOXYbCOtTK
LvX18CQVuXnHcPY3xQi2yAK3jMx/fnaHSEKaZXBwh2AZY8smG3wgsfv68U90vpA5Sp3ZKA102MTJ
DE/VBBQ/9SA+K8U/qRWeG1n4AeU0BN9EvhF3S+Q08KwlIlLlt1cy/9Jl1J65hFHJJVGiW3m5EjEp
2yqQlfA0gJHJvc5WGWxNZGXjxl0tJJzbWdwOhhjWOQO1IfFUsOwkdTSw4GiP2P+VLRiDXZDtaobm
4g8PQM357rnpRcBDoKwUyh7TsOc+0OFO8XVGum/v46rXne3jwrWFUYqrzMIICbwjVT+z8E96jkwZ
QjCAuCFXw+JGysup8Og0hwwfWbpbW/q33K+KDXdYX8a/RhZZs1obVij3A5eDHsXfklgdd6Gobb10
tqwsUqJWHJSQF3l4CpSUr1Id83gsN1Yyn44rx+Ya5XmI6hW36aVjC6LYdbWFjcqng0C7i5bwuMs8
wZ30YHf7469mCxQROT9M16Kuufj63RRUUZnULKhyhQSpV2eQbQkeHIRG3E6+F6r9tJPtj0/Zvvv2
meFFsCtrOoOeVhFRo+Iu7O+nwFEZ77m9vNXPdWZksZWdELQJJL/habKa38KovgZpulG83zKxiHUD
7WYpL9jAgSnoOlTtOr+7vYjVQHe2iMXxGcpW0SuNRQCkdcIxcuQAkFS41QpZNQP4AcQHyaP0Dmk6
uxl6r9Z03rfhKZXLu7IanFYM9tEmAGu1swwKSaf0KVGQXJavhyifBrPiwxffG1fZt4fAlX90TrNr
H3N3vNuCOq4v63/mlpTttYIGmtXP5nLf6VFvj2Pt0Tf+IGc8W9TyCaEGctBLOVagR/gqV7476qkr
5v5GoWX9MgK/zluF0jbvlcvYkGbUHSUjplA27PWDAcwxFe7yfA+U7V441M/5c/YkR47wWG+4+fo2
/mt4EV6nNkMfIAnoBogdwo+h7+/KrDYcALNbnA6rJ4rmBpkxcYlR2cs1mrnXq4ZPdbfPtE9DGt0V
Q7KRqF7xEspoUMgMODGOS/59Be4qMr8q44bvBYYCqk8nL53COmj+QdzVB8ExnF7d1cODpO2rv5Vd
tMuc+qPj/8ufsLjck7hVFboNRN5j/bsK3FS3y8GFI3Hf3KnPIfrGwk7M7frISOTB+nU7plzvMesn
BHMncyOTRl/usW8GaShKeXhqS59+xwBrhLXx6Li+xi5NLDymLipLMGNMhNSqQqvaC+iJpGN9UJUt
+P21c2IKLgNYFKhUUJC+XE0lqaMeTAmJ8xgLdmVWnT3ULSAZddI3Lud5Yy4vZx7voI1lVLLA/S7D
iSD4etG2oDCaOn+mm5jXqP0WauMEg57RYEErsrctfdqokK+scIY86vBpzRD1ZU0wRp1LCxXKS60c
er/rtLXM72KtduGDr1Zi9eEbB9DWzNVAaRpE9ZIjtJnMZsbnkUt1kww9pxl6FF5y5WXsBGPa3XbF
lR2l40+2A/0aZcflg07KPHQ6JtDNMFWF31PLrJ8izUsOQRupjympz0OfAMvb+I5zorb4jjIcGNBA
wK0FjH9x+mA40DvBZBQmQxMCisapl4FOhA19sV5TU5vWbWmh7DbK4sHqxaE7elkH7ur22lfOCG3n
mWNRgt8IGZlLx82lxjesiVJvngcvltWZdtAnfxuJXzmeMH6468DQD3LmTN6zldCpXBqLmpYxd58y
lxdU3q/G9DXxLY9R+fl6e1ErWzsDR+FsYlHMBC4eTCVEAyZdqhmdEmgB1F2aeO+F2vQopla5EyK9
3um+LqZ2I8jaJ1EtptfbP2DlsPADmLbi8yKJvMSQBl1l+ONIg7zX0tFRe5jMdKEbbS1CqvMPTKnz
SmcGF5pnl3sKLbxUKm0fMgUwVIdO1gRnKurhYMI89+F3GtVJmqvQN9HOpUR/aUoGa+ZnTZOeFB+d
eNebplFFKq4xP44vAO/HNAVAHOZ/mS+6NFRCDGFmBbWOpLH60FVTNRoPptTXW2qt8w1weQY1bCCM
MFPCzCicS0OKlajcByNDPfHgJl6/zxjAq6Ifpfza9/Kur6YNz7x2DCZgeVNTAkP6AQWIS4NRLTdC
4cvpKTHGKtjJozSGNtVrnlWW3slbQN8rMVMuCbaSKwmINsIwyzEbYRwiUZ880MrusGeQZ993j/XB
c0s3/KIcxOfJ8eyu3Gf34bP15bZjXkeWS9OLw843M7wyxnTHYB/3ktd3v8PaiA55JQ0v1I+bt9sG
V0YesCjD9kheD7RymVIwnRUZcQK3ySzH0Gh3MnIhmT2LCaBF7ioncY/SergXKULXZPqd7igl78py
4+66diqqgyJxZ8aQAydcZDaqEapt5zXJKaZosufi6V6N2hRqW8sqphxD2W7L1KAADi/ExhZcuxem
aVvgMCAmgZRduldhRbpXDzqTjlqQQh7fhparNgg7K4meb1UJVo0RxImzTB5DJ3tpLOvzONF9RpIr
2F0lpGAa63dbi/VhhI+wdm9/3GtvggZhxlowJj+P0C5CgicHmVlFHk00CVpNtbcm3S0HnUZG3qRN
/+SP4das6tr6oLLgI0JZd80wi1KY1hra3Hwqjd+Z1Sf3iibUhh1JevLxIfKZRhmpOPJhXhzLV9XQ
dHXuNbyqsrboOvBhXfRdolVTb/jmddaNHSTj6NtJM7XxvM1nT2x1VJVe1XlEoepWHGszqHZ+lmwN
H61agW8VsjRIe9COu7TSSj5JIlCsE1Tv0GoLffcy1F2zv+0Sa1Yo6HHWqVBZjGReWmmmEFJIi/Jr
V3dCa4uoe7+FWVrHu9t21lwPPhvqU0CE6Qcu7NAkaU1AzuGJcUVHnizvpCo+8XoIh4dATLzDbXNr
bofPUeqXmYpVl1dEaKagpTJS365m8n1HNl6XdqH1iNYZXa4qH18d00wQQc/EwzNvz+UuZsx4B4JX
MWQUDzaIgoNRx8yZfuNC2fheK0hXztGZqXnlZ86XMo4GEzBz2GFHEUT7qyNXKeKfYMDSJsNm97ei
D84QVRuGVxwFu8wTMRxGWrGEhMZC0ldqSKYtpOILfZRfollsVF+unxA6sR5PhCVsxucvLjs1VYIB
4wEN3ER2s0qXbI0J1+/6pFv3EbVnJzQCxGxuu8qK1bkPP2vIUKy4IoUYtSIL+j4BJahHmkP8CI4d
s7aHxhyy2Vsmw5aKOvt02+r1eUC06r8ah0gokz1dfsZMrPRGaSzhaZqC0VG69h7Axq7x/Pau4Ho7
/oE12ivzuxpC2WXfK2o0AcyEKjwlmVGovIq68UFPleavWkmkTxAj9Rvn73pTSZQA2OEnOkCsZXUw
qcZeCXsSaurSL1bXHiRVAN4z6HAjWuNxmIatLPT6xGOROV6c3+Dfy4u09GC1MvKGUlDRDw9k2AIE
0uaMoZ+UD6fwmJr5tnnpMXy1rFPIZVSX+tw9mKy2/hwg2IOktzX1Gyi26xM3J2JU0OjqvN/bly7S
NFnpt3kLQDjw3yDZ4DVryT9vO8aqDbo5OsPj5NPLKzOhRV6rHtWrQi38+5g5yCffNPONDVvzBoYB
/mdlkVH5meeTYmNlCv+Siyawx7x6aGXIrcrCLgZhIxqvLYqMcG6FMNptLM+WWA5tMdDYPZVxVdR3
opyZ3rMxThTCP757jPkR9mdieyo7l18I0QGDaTICliDUNRp7vldRbu/oLH7czgx+ZguhW6GndGkn
z/WhzxWFwNgiEaELkvyjntJ8o5R5HZKo1AJUm5kUSdaWQxuUxPqwi7TgJJNw2FT9dr0Y3FVKWNpR
K28499pxnZuJPKoAjV1RKJJUk+7GbJ3vg5+h8oakOAqYvjvkYbtha3VhxFqoLWdGvWUm1YHaEKp2
CuhRtZOj1X78HAHI342aItROzGTUl9vfa8Wg9V5VpBFHpWaJg20mY0DluQ1OraerjsKrzVZbwXeM
oCvcYWCa4ra9lc2c3/og/KGdgGFz/j1nOcEYmu0ocpZPWtf5dpFG+zILRIdd/Xh7lmYmIun44My0
uSQmzBlZ9oG44IlZN7pN5UfPGvQCG7fHygGeW6biLB4CtHY5s61UUl+ao+efJiYXdhU1GFOGUuv2
pm0ZWdzARZSWhTBZPuUlPeue+7Cvu30v9H288XXWDDGJTaWCMiwwyfnrnX2deGjMUG2C4JSbsZm6
bRnG8h79bOnDxWU6zVyBPF7BgF9BamI96LvC0v2Tn8OI0NuVIdrS9P32rq25Go1FHqxcfCCeFk/I
vIvMQaxa/8T49mezkt4CA2VRq/twesRa5guJADFXehZ75lnwuHRm6QNlj1tqcVXrRJ6oJ25SN1WL
yMXYv/3Bws4sLs4QQIBJhTTPPylRex+bmWsZzXggl0j3HzREURWVYXD6kKfCiLsI5pmeTZGe98KT
Bte5OljCMdLHp3zok41TNP/ii7oc+SygXNivtbn6v/xUdZWBskx664nRuHvAmfIe5qxXPY99d9L8
bsPL57tuYY2KCdNvrIsC9XJZXTuTcQcQqHcMNbqQHvzo6+K+Uvp7TwP57ycUOH1xCxlw5Y5UhuYJ
QzRgaf9dgSyGDvryWhyxOqXlk6irxb6XLUYO83jrEl43RURnCIfm1HI7Q/pDpRYOxpNfJ07n7X2B
SalhozN8FSve1/OvkUVQovwsRp2HkUhsnHHynUL78WH3Y8f+tbBwP85b7bc+Fqb6i5XdhdPr9GFO
HRZBeZv0eNaP5RVwGfBSv0mlbsKEHDZ3uuK5TW26StvcfXwl52bmvTyLq03GjF7fYmYcW1tKCluR
vuSbz8O1z35uZRGJ0r4zEiua96sNHs22eINKNnF4N22s5krBFcHzmZ6UPAXSQOjtFpG1q3WxaUNc
GSrev8c36RFl2vIpfNKeup3o1lAw7rZGFNbX9q/JhbelWiIx6olJedZaiEJbDmtnmj5cA3xfGYBf
asoAL5ePQVIyCBYoYD9VDCfxUlKe9Vx68eRxq+Wxuh5OJj2reUhu+ZqZyl4Ka7M2nngBPxjJszkW
u7GN3Nt+d90PoKMCrIGimQ6tzBV6fwx6T9KSXHhqXGkfOOl9Jzid9pxoz/Nk/Q7hx7vytYt3dfo5
Lty+sc124w65DhOXv2AOxmeuP42MNaO0LTwVSWuHiuKYk7fhj6smmJKZ2b25QMSFCUEau173EuEp
lYp/Wi1+trItOeYVEzMvDhc8o+KIlC/qPR5kPEJoat5THvenSAq+BZP29+1vtWFiiS5NikKNrBwT
kfHTjDq77X/9gQETzJDGSxPwwuLUDk0xhGXreU9t4N/1lbyL0nHjY197Ndc4r7L5XqVfuOyDhhQh
IMrQvacu62zmzeyibewINaXbK3nv7Fze4Jd2Fl98kpCnVnPTe5qGxnL9QnvwAUbA/S3sk9HImW9L
jo3kPahG811Riy96Fj7qfrPXBdm1rOdGqu+CwXhrrPTn7V+2tgESnWg6UnQR1OXzl4EmOSdSeU/i
yLtUTxx9PEWeurH+LSuzK52dqRJmasiRZe9JN0Vb6341Qu9qxhZLxpaV+c/PrCAsGRaUFLwnq/7s
Ka+a/9naEnS5hubR+jjfrzkxPLMRKJFcqi1OL5TyL2jf94MnIvqoHUIqw3LiH/tGO5ST6RioSwd5
f9cUwd4wuz/w2/OfMVeFzn7GKBRhlghsqDSld3ns7XW9fPKEdHfbO+bVLN323MzSbUe/453KjnrD
17Ktd3n3pENc04TjRkRci/sX+7qIV0gU1brSKt7TeN/+jURsf0rc/KD+kE7hcdgVoQPlPPBxyzW/
9saGd64FMmYWAEWBWKJksogzQpH1GYKQ3lMST598079L23rje/0/1vevjUU6MDDD2IyKLzxZd8az
D46tePAfMrd0hjtrp7rd7yk71LS6T+Y3wd0aCFldoMKHlGlNgudbHAzTqIXSGHDadBIHWHwlF/7/
LZzH+tGgvzCXO8lNl5WFSdZ6pZ5EhAwd0eknR3H9+76w4Xc4MHc+0Mje4pJYX9e/FhebOsU9FJ0j
FsfmV8fs4kyvdPsAXIO/5/POQC2plc4/V/eoMsSDkrTek2ajztzZfm0j7nCnnVQ7eVN+S0/FP+ne
2GgpzMfq6tj9a3R5szJkWkze/2HuypYjx5Hkr4z1O2d5H2vT8wBeeVFS6ipJLzRJpeJNggTvr1+n
+qhMJk3cmn3Ztp6eqlJJkQACgUDAw11vEcj818EHqVx8pxoUnQ05ievwpuLEFfdc3OcnBmc7oEOh
OhV5jDLR6K3e5LtULEFILh0D1q1ArBZy8bMZnSuJsqxuKZizJzf5xHJa/V7dJqZKBFMy0yNaQ3+V
MOd8CedXJj/CI3yXwSBvoGsxHIgf7sHyDJ4mtnJPX/THk2mcvn4SlcusS+M+7n2vRjokZTjWpdVA
smZjtpcHXxYhj1L7XvUOHleOSAdho93WRPNYROqrzOKef7npajaBk/ecDCsWOqiEqnDHvlZvGlW6
5qNmpSY1fepLjwdmaxJLm5o/z02IkOMY+wQmBEDQDf5AKXVU/Zev55Pn/TQyO80awLmCYOx8L4KI
1jiiKI4pGzt+JWYs796fZmZHWQ0hmwb/YLqkkMjFWxmiC1k55v6VqL/U0RoPxrI5vM/h8R9ohvlD
iR+BEAqCAr4np5mxqSIGpAvLD2Xe7LIAaWMxhoRCNWKlmrIYMiYQEy6egG5d7Cohy5XEZxhlATE0
QLaUgzJArT5RVqZzWvoL1zgxNNtUWZXyIL/H+Oo6tMDsY2XCaAnK3VCDUFtZywUueTYmZz8xN9tf
HR9JquqX2F+Wct0WRPzRM6sISC4BqIUPYA6Onjp4u9FMbif94C15sxb+10Y822/tIAJHNGKLB+xR
SKgdJ9CY97cpK0ibyNbKCTfF9q/md7b1jFCOAGSGtTQ5oLKH5o+3MMPZTY80u+vaiuTqe1ND0Gws
3a9NL4ayk6me7UeGupJcd3Ch2MdeTI5Z9Pa1gUtNr9lizrYiIKZqF4ywMKUkxa22D63ElFx2X1yv
LdpyhvdzNHMUDu7aENASpjP0cXTExywgzIx2ekf6b4nZvHdgoPteQ78k/9ADIqwBKZd9BjUulGdA
ezCvcHWSwOQ8zHEv0SJSXMXIhPT0pRjvwEW5siEXL7N4p/rblngerFuoz4i1huds4Zq70576Lb1O
vKz7PMLbq/RWtEDV4rJNtvKIupw6nBieFT+LsYI0S4VBim5jC1ZmJzt/m7iR2VnJDXRb7oSVY2k5
/TuxOAs+gL2GGfg6UYLYpVu6lU0oCOZEvoEoxTbcZA6/MbZr1E2rRmchKAmAsQ94DFO4Zj989Nug
p832Lbopn4an/Kp0us24MtDF8/dknLOQM+I5SKAixQ0BrOKJ+GSkH4HxH8bWn44zCzVo21dVamA2
S7uxg41sZlPjJuE97klzkp1mI8JlIsHjp5kmpO62qVvYX4eE5Zjz8yPMYk4c90nEZ/Ddun7i/EM6
rjSBrf38WcRhOS+CnxE/nysK0jCZiPEq8ezS0QvUJ2jEAOCHpu/MhjYMGt8MmEZmK0/pDZTiHPUm
cuvdCLXn3hX31Os2a0ngoleiOQLXY4Dk+AuktsHqJDcorNZWa42W4aQW5O0ysyYqVqy5E78Flr+S
UC+55anN2UjrklZjyMHmUNfEr66ywI6UtTfkFSPz29bYh81I2xi3LZG6UqO/QmX9Pu7Rl/G16y0t
28lglNklqwCngBSrqe+FIM3O5c7UQDEXZC3xFWNl3pYXC72jwBPgif9CMwycXHXBEtnwJNJa2S2e
dWPLtyRX2wU3o61uEiewuP/gngWt2L9tzmIIbRMWlJFoeODaKaKAFCDOTtU7Qd1+PY+XHZ441U8N
zcJIy/iaU4ANQRih2/6QbTiERtewg20p4pAdtqmdHmljrb29LVY4Tg3Pgkea+mkfQTPBa5BO9BYj
3ceUUICezOqv+I2yMtBPJO08NQN+Ef/gAQun+uy8o7paCWozGh4/nXcQlI0Uoj/W4cEfXT0y5YfK
d7oES8uZ4n3nqFBL6JSt8JA8xRmJwhcKysbArNy1D7a4Y04+1+xUjCW/F0aoaHpR0ThSF5KqxRUn
9q2vF3oplp4Of/oYJ/dOPQetrdgKGH5amKO6L1cf1pf3yclIZj5bqQaoUjTMcG11dnbbXDXH0uVA
BKTsiu/ppnCGzRrCfdXmzH3VJJKhTTgYXrhNt6NV3aD94i17MMxpBbscpUESrUpcTJFy7koTAgMc
rpCfwOvabC4lX6e47uLJSRmTfQIJ2ds61/gDD53rJzSbXwupDJeKIWT4zBo0iKwEv4X8FGTMuCfi
dQ9sJHOFxlDNm34cAkw0oHzj0eiGot1KwQiZEQqEN7tTZU7JDkAyslVdwSXbaJJGqxHOzEkA53zs
Y5SHdRAXxlRxQrfwj2CDBmZQM7uCRmSCQiUY8bJr7oa29i+31gMvNPEJAzoEZS+wkZ2bhu4rHpa6
Qfdk6bkdEqhcPyZrZEwLw5taqEBRgfRpEqQ4tyF3vdy1eJv18shN5HAP1rhNnd6EZU46sT/+6p4E
OwmkH0C6CZA15MrPjTWVXEaKr2uelBxaMNKBcX/FUy6PyXMLszM/nyTYFKppHt9CFKa6bzv9Xq03
XC65Xw9l4R5zZumzHeAkvkDsOAvR+IQnbRySwb7caTUpPrRb+m3KaQDpQUXeol6Rk9XL4uV2hGko
wSgALCG0z2vlnRzF8lDJmpcWRLk2rosrxREfyhf20G4is7H80M5fIfQDlU+ohgdrJarLAI7XdYCf
ARsW4ZvzDHIETrMotUHwpOCBT4hKc8Loyum1aAOhBngswFQueBh4v4w4segEr1JuB6QDdXIngaHx
6zW8PCIwEFS9FPQWTODM2RHhixDLzptC8KJ2JLR9bMvH/8TAhHiYHtIv3kcDxmgQBDBgaDG4sR+G
dqWOdrl7ga2CoiTcAd3NF4o9bSn4BYBDvOePvCWkL2oMZgUVLHSaYA1rZdbLvTUp9SAQAUo2vQXN
wlEfNFUNKhbe00oUtSJ9DyyrI5XCBr1ra+3jl0tzbmv6+unuaoaG0rLgvT7rN7xWHZkQrxQELucO
/Qh4uNYAmER7y7zkkkHzTh5CEcPJOEMhRpNF4Nk2QtW3GnTrRDalaJyHVnqf/TJYV0RWho4kGTiV
TzjWbHR9NTCjiKfRyejXTLMUXN9rqPHLKAEbWC70dWEjXTSyFNmEFdb50Uv56pYv/IhQtd7pBQSl
azEhFR5mYwGIZzWXfzmXR5ffJIEJHoeJYWR2prSxMSRaq3Zegp6XfS/w4y7US7z8JrTxQIghr+yC
y2CBawPId4HDB4EK9BrOp5O2UzBO09aLGz2xk7RQbnNfrW8oL5dPX+/oJVMTlwCa/wAvMsSZXwro
10Hg7VpPqVHZ9WPZN5nQSxYOvDVdzwVTExU2GrskRI6LVw0kPX6T9WLrgdbZlCp0cIPBRB3ffnlA
00KBwhxcLZAsmsXAXPBDNUiF1tMFNx8fS/lHwN9+beKz7fI8fTQAtQfKFMhD8OrMX5BjXiqMrIQN
jhsMt0ZR7GbsB6Dpoi628bKNQlxdVft8yIItTdMqgCSvjidSNaEE4Q+Zj5BlkS3Vo/qu8gk1a0jZ
OSGTMzfn+NJRyypzJpliknAoPw1RLz/nyEWtOFTvR1qmZtXBMEh1/K0vjSiEqwVPoDHDmY2eM4uT
arqLODkAFqPmj4xS4VABWbQy1Qu5O+YBbbBTIxTYUOf5HNfxWtswrCiH1OeaI9TJdv1e3wZusDVc
ble9RM5a5WXJi05tzhyWRn4h1R1sAkNAjPZRFyoiVmvgmctwjZGJkAwCeQo2xWeydBKus4IqSsna
1utDv3eSQeMOQVPXK0nBZcSGFfAzAK0PoC9ae873eYnaUg7kKqx0ioWnzEMgq0+1UGVWINPUjIo1
sfbFYf00OO/BjXpf4Gq+aj0BelumVjUfXKP/cvF0GhSuNwryEDxfToM+mTo9SNSuKEtEFLH3oPMN
gU0hhjx7+etBGfwZE783Wl8QKWcb3ah8oUKJBY4wjgTIdNCTHrkqQvomrNSPllwOZyfCCoBx0NKa
jSgF9kBQKq3xRo7JJmTmBDsMmUQSPlhr711aIMDXYQk5Fg6AWVVMoVGkyC1MRQWEXY1syIgSKndf
x69lI0DJqsBNi6ohnq9Q20qcyhSp8YCEScxAUcY3lqp0rcK3NG2gR0ZeLePOdxEdND3o24JiLDXX
2g3T32Jwbfa8uHJYXmZxkyT4TzPTaE/8DbDsQR8imGlHSbHHzE9tKqXlR1cMbJcaGVuBbCwOC9d2
5L/ow7sIDUJecTGyfAwr7kH4FQR7VuiFo8i+sBIeLjuwwegIpPbfpmbXSwO8qB2S5MYL0Iztqtno
+X7qZb1ACcreH1BbS44tOnmtJBp4qLBzuf3rnqLhxAZ5E+hWQB93PrdSYKCFpB4arxybV70t31tB
c742cZnVTWNE4irjJRmQs1kSjr7JHK8Q0DAvFKM8dH2R7UUGkt5M0ygjRcQZV0ZeoklaqatXcGUp
1tf2l2IwBgbAgICUEm0l50Nkccqn2N2NF4rlaHe00awYBJAWbnHYe0Y9QnA17FaMLvrQidHZwtY8
S4uyY4gokMXaVn5auG1ZDpbO6rWy4eUzIaoT4IQFJB7ivMiIZhOciS3Xip0Pf7XUwRZN8ZWZgc1D
OCM0A9lUzPEhcuo1hoyLaZ1Zne1KLml7vs05pMdDSiq8v3b9qwhdWwO69RWrVnbKxXyig2+C4QuS
hHoeuk5mi8gFRQ+R9trTgqQ4dAVrXcqM8dCWcvr+tb8smILSAjJmOA3ozuZ6wGhVwwuJkDJviJXO
jgSBuiHHga8n5tTN16YuK+wShFwQpnHugLsf/Wnnw0p6SIdnEce89DA6kpPZ8V1m8neaWzrim2+u
8SheRNKpmQqHz0Q0gouHMDsXuDLOS/Q+lZ4epXJrKhnXeV0FVv+JDQGwbNFoQcL19RgXphOpNAjA
ket8SvqdD1Fs+Q44V556Nau3IcQ/laq3y2BNZ+jy8QBG8DiINAE9uMiAps9xekpw6FGrRkq9iVcp
DqzUCvFwZxBIjXvKlX4Tma3dHQo8JoeH9KMBjYCZWYkVOMKdbxrbtae8hakGFwNCHgoPOIH1+Y0S
lJUMOA/qaZWWQGE51wZ5Us6mvBVSkR1FuSs68+upnjbB2a0FBtHpiOHj1oIK6cxmXoeJBubm0Iu0
2pWV9IDb8spt8nLXn5uYOSxibCQHtAg9IcqBJXsCCQcZ6870s8ypwVH39YA+HfJ8RFhUYL3QTTCJ
PM+zJaoGvib0coFFTW6pk7j8FloFpDb5TWD9B7sDj1noRp16a3FgzWKMzvkGNOGUwlOksgRecowl
bsNBsjsiLNTjd7/vtTVe9Mv5RH0K5tBJPhHkzYMNHeuU07iu8MDiu4VqrVf30e0YCxtfCr5HDbeW
6V66pTABoicKMogMQBzhfJd0IQ8dyFxBoYNl9rRwTRF7Ixic/HKNgnPhXIItOCOqrmgivsjfo0CQ
oCfWgAvqsTo0E8Dd1C2ZKDv6CL0/Eq3ivhdiAPhLp2ZBBIGph3N2ElY9B72VFBa5fY9w2oBYzQ1c
/7uGh8GRGK8ZzsQMcBY/N7uO0LfSMlw8nkIcDGyuGojmiMBt6/Dxay8WLxd5yiQnmBKYwFDzmSUD
Hc0bvU44SG5E2ve8bQ6xptt+WODSFKavPQ+ypFjMfPAi5l5RgResV+PbItN3KvOPSpo3VtUzFwF2
n1EmEi3RrrUKlYY2SDeNml/nWnobgir7uWqr4jqQMjRra9JL1w2i+/VQFiIMJEbxyo5UDjS8c8bB
LI/9UWUhIkwfqCbfZoUD1sE10O+alWk+T0J5C9aaMlL9wEOx+LtsoFkxalbi2OWjOtgUUEkFABf+
iaNp5iploKl11WJN6FNwK5vtDZqApG90L5P4VUiJ8FpNmJzwY+1h8LKkMjM8izJK2uR+BGEHT8Mj
hC3vOje2Kp50z9LL9LAemFhBS1rDy12ewhgujgYeV07EmXnPBw2ZAopYNfP4HICnSrRSnZoAJ60c
9pcrJ+JBDm2T090JIpGz8BLRRoF3+Jk3iNpjqym7xPdXbmdLJpBIoMKIfncwz81OoK7v89hog9yT
s/dcykxoX9q/6uTTwwdQ2XgBESB2PXO/TqyNsNX0zGOpbGod3fmNv2LiMgzDBKonyPmmkvr8HUfQ
mTByo5Z5aKEH3q2jiFKKdpupcuwGJaQ+vh7RxRUMPiejsxBpCJ52IKB0vqGSkkcqK8uZV9Gw3kaB
CrJFQdxmnHbTQlWQZHkVEmCNcxtYnbVmwKWxnhqf7TQNTeJFF0uZJzQ1M4uef6EZjQmImXO7N8KP
r4e65B5IqdEMCgKLqTf9fKgplKPTVO0zL1T5e9+oRbPxuTXK5yUj8G6UPVCGxuV95ubQEBXA8i9k
qEzRfptCPdfkBiif/vpQ8HQFVnfUXoG0nVb1JAxWAAp0BmM4NvjhRz4EDemR1/6fbMwlh+jYRWiV
qjIvKCEl0rVmRZOVS87lZE1HHjxPA3j+8s1SxeM2n5Rx5kWsntqiCqHY5l2U3H49kukQPU8Vz81M
bngyWx3lK60MI+xa0HyHRos7RkmgzU5UiMj5Eb/J6m9fW7zcVbiMomqogHsDFZR5v27MF0OH/ZJ4
g/FNgsJoZ6BOD3SQmPGWWOfbWBEPYTqsIC6n6HM+ThmhCQnVH4F2nqU28ZBINW5yXt0E40F/zFut
M/NAfsa7rW8Wrai7Xw/zskg1YUggMAfON7CAXJCYGrSslQD8Sl4p+sVNrA+Aq4a67LSjULkjPqsF
3zfcCBJnNg2T0hyHUF5xostRT2hdAECxyHg6mz9ENFGsI/UxQo/jC6vKsu+y8IJ4QriwxbYYVoZ8
GbJASDSxY02UX3itngURIY+jmDGMOOdks6OiVYetpaBdevRXvPZycyj8pPT1+bwiQt7u3GubuAuC
qggj6DdKII+PQVOoq2tSVQuTd2Zk+hAnW0MfUpoaAoyIPt9ZddQEhGubh1QfrFweNMIE/MnXTnO5
G7FcON2Q/4N294KnoQ+gZJYGUei1skpkoyUlE23d/5FIh5J3GFTpv7Z3uRc/3WNCFuBY5fXZEANB
BhVnQ0OvE3Le6dNaa0mU65mphrpql1qqWKUwqNNF7klW1gjrp3h/vicn60A+GSJAyjgWzie47AOl
MrIk9DQu2IQSbybhq9CsJD4LRqZmXVCCwi9RDZ+5iiG2ncL3Oq7eSUN3KL9pFidmhSUG3NpD/IJX
whSqF4A+4dVqDtcBX7Ahp7ISemh93aDHlSTCsPK4s2ZCPJ8yLZQMSFfCRMzhbbHxtR2IHhvza69Y
cHxgjYCeNQQkixewYJ9L41DxpdDr+dzkouKejuFWiyrC0aQiqvT6tbnFFYJmAQ5r5MCoH5+PqRui
OuOhD+5FYmbjMHUNZXBYtKbFsDh1yAjwvoP+bfXzhnGynWVjBGiMqRjVOPSbCvz9TlLXysor38IO
nmik/7YyO08jQ844iWKBBFZuadBes4ZDcsrzDvUV9JaCJbaj9tcTuFDvAUWwDh1kQAjQva3PZpCL
2KClnRjiGuxbA6+YLOK3YJJB6LgeyuHYN5txgDiD+NAWaPNLV8a86C8n5mdRpIiRPA8G/IWPd4MI
ke082YrjjVL6xIiUlcEuhKyzsU7edLKMQ9mLMdjxQi8s+rcq4EZT1fIriFeig5xlzlCEI2kbzZGq
eu2JfdGDIN86YYjQvzuH5gtGnvajAkc1au0mKdpjxq/dcJb2ArokAVMD/hVMqrOpBE6y5UBDi70Q
aA+CRo+AmzzGerGSDS2N5NTMbBKzSqvUKGlCTxwM41ZrpXzHqWFbrxwva6OZbQa/o2HE+Cr0mBrc
J0XxSjlhH6zu7KU9Z0CPEzUWqBHI8+cATh6aTjJajAY1PAskvBaVHwrBoXxko5UCcPdyjeB0yeUn
bWekacA9XTD9iWEgNmHZ4eCk71WV7rLoLsiVrUgnfpinr7f34ix+FqcnAM+FZGYiFkIbD2XoDQV0
5fzBbKTRyvlfxqpNZXAdVz+o8sDQXHkrRo4wlApyAVR4Xvq+fKyjyl9xiIUM8czG7PjiM2Dv0ggO
kesDMcTSidvaFpP8QZUevp60RQ//WdRXZrkFJ3W+z3Fp6NVUvJLK8dkI+mjlnFxYGOS7CHzgn0U+
Or9pNlrL6rLHZh2ayJHa0W3qfA+RbPfroSxM2kR2ByWd6RZxgf2UBhZzuDOEntSBbgH8qQ2IiNOR
I3W2Jo2ysJNgCm94uDqDV2teiCrLCvIW+hThhtykA5pT85HkCcNjRUJY8BJoaxYX53CibpLx0o1i
/mydlKDIKG4N8LpQdcIhc6ksWwqXbb6ew4XCJe4meDCYpJjw3jXPNQtWK6gg4thoKkJFUqgkKGxj
X7qqNTiGuNN+GNC1MRMrN9c43hYn1QB5MMR2cd3lZ+9LKjf6DXrUQtDjXHMyBGcq+kb1jGSZ/CIw
tgWP9co2W3D+CTIOjNZEko3K4vkZWSoZwNAhnJ8bfyjqC0Bx1tfTuTSkqdcIxyCIsS4gp7EaoeW1
xT0lR8XAGI1950up04G+eELgfYNC9wElDWFlEZd8RQSPJlS5cXhdlP80kAoxFhqB12l3rLrKs+9q
t5LKLO01CHbhNQuVo0vi6rKV9UqClICXVBUzof4A+AP6P/ygvVHF6pdZuVHMxM0H6eLklwC0nK8T
D9ltlZuue74wvjJusFANKkmks3tUfwDwL1cpNBfOrak2NgFBMYHYCOcW004pNT1XAo9SIMNA7c+A
h5evQNVUmG1ZPdXNGtnqQh3kj5oiSrdI7y+BJCIPDvUOzxJcp98aZeYYAKIhGqPHR7L7pHLFMYTK
Y2IOubTipped/ZNuB+qZf9meTXCpyUEj9cG0nCY/KK+D0TpMyB+lCGyLRm0aqQJcKvqp9OwWchUr
23Bh6MgNJgmbiUB3YkQ8n+2sjHl+wC3/QOWI+BqInBTeqdtik6IFUecrm+LPgkh0h6C6/3qHXqbJ
QE4CmSQB8Q464nnQ4bJBDUqZFiAP1O6VKNXcJK9qE5DbEvgWsGVYulY0JBXYmj7G5RZCLEfsAfgQ
CFFgQc4HnbKu4hPm401O8AopMAdQC1AhI02z9lR6GQ/AtCSCMV3CmyWeHGbOTDl/TNCdlgH9FQj3
/gieEcKlmfQgA2C8RjCyMCxUEJBcYp/iBjAHBxolVdkwFJmHtudmE1G9ckS/7N1hHMFjpYT+3dcL
eDk4QCBwXkyBAQjY+ZthysQCPNW4rkpC+1zpPEeg0h1Z0ANf6xS/HNm5pSlmnNyomEa1ClXM0Kuk
Q5od5fCRi3ac//F/G89sKxYdqLfrEnWYvr/LaxzCQ02aeu2sXRwLZHSw4yfe6rnbj706KAzd4B7c
BsKjgXafd/x2YuExAdJZKcYsGJugjnB1PFGjXDfzPz0eWtTOARzxG0NFOpvmpKiGl7zOA9JnGN/X
MzjN0Fm5bBKtw9WQx3O4iuvhdOqfrBNtoTBeVFQ/AC4v/OAjVXlKFL25R1Vb+DYgp9tHhRY/Slmv
/up1EZYhXzfR2yOggjn73HKVKEJZMF87UGjzZmCSzrgPucr5FTMXLg8zgJLg2oucQsADzrmZrO9j
hBOYSajusIojOq0dIw7/AMb+13v/38FHcfPHlLF//wu/fy/oUEVBWM9++28veq8KVvyo/zV9299/
7fyb/n1NP/K7uvr4qL1XOv+bZ9+In/+nfeu1fj37jZ3XUT0cm49quP1gTVp/GsEnnf7m//aL//j4
/Cn3A/34/bf3osEOwU8LoiL/7c8vbb///hvaOk5cavr5f37x6jXD96EH8fW9uPiGj1dW//6b9k8Z
FXVUY+HPCKWfnLrdx59fmah2kebB16GcOGkA50VVh7//Jkv/RNUO0UmbrowTt9Rv/2BF89eXRPSO
TSTrKNQDp/fbXwM/W6KfS/aPvMluiiiv2e+//bH4P70fCFTcsYBhnKq4OEtxUzh3Di3klQGiOSiJ
i0dWmoHV7I+KNZgj+H9jq914g2Y1fE6CO93kd52dW5kbudr1ODhjzCBYTfaPAQSbssJ0Jbe2QVk0
PPUV2QFlllmx0z0NG2XX2vWuCzaKuuMbq9cJu3pkNiPZJttotu4IeWRRyc7UjZg98sMmMyVaE1Dp
mGNOMq9VbmmELtHBHMzeaS1dsAGr60jwoliNeWzwEY6N6duGBVVWMMKEbmQlpNiHRwm8OMOh2Uch
achjQ8IDfyUe0y2PsaDv1BF39KC6okst5XnPWSl+CGfx3+RNtUtt8W3qBG82j53J3UlEIpMFH72B
14kG5jffkSI70gh/2z6LICVoyBHNTLZwrSZEIY+74+OjQbz99JvBrA7pltkvslkQIHsO1aEgwy5J
8an2uLGQJ+f+PiBvvUUPtdWgFx5ULCR5LPEyrX2Cgfa8K6YEaxGNpmGQ5jF0MGcafrZGXiJyj7ki
0DW0avxZb2nvBsjpVFPTyVv1LFnJbW0VJD8gxlwN4OGLHgQxv41UM3JjcHs0QWdpkISSjuX7CFAb
3dR7ObbANVpIDtJ0Bd93UI7RDVjbwSwETvLrETMadXdjGdhKgZEB40tCkFwkh5wY2wotcmbdTy2b
QbpnVqDvxLuSCG5k2N9U0RaOLbeHyupzv7m/5zagFGNuTUqztqJdvI0tkKpb4Tbc9q68F0X7EeT3
8ofwLXWETbKjDqTFPa6x6nHXmVm0c1Cd4jQ3tHmoDFqPumijG3H6T18IJEVitqlJouA/Vb/99pD6
EM7e4ttqIpe7NNzKd90DAAflSxs7Oh5mRtKLhAFFXBCj3IRyDGSTVQeW0LklD35ExtttC7lhE1KS
xjEGsyZ19W/UCw+iJ91Vh85tHlTthnsz3gp0lfJo7G8NwpsSfsHvkqvQ4q4L/D7mvK6zeTR4gPmL
8IoDPh5eN/HrSiRZj8YStzto27yHqIEphLaMl83cFtE2zLaNSiKVND9yMJtXRDBIpzj0vnkNwUJ+
qK+h0VYV2w5sro1VhBvJ8nfhDSb2oDT4Jv+IH2m9oZ5Lbm4OO3z+EijfEjwWsVX0BCpG4RNXEHoP
VmYwcEelyX6oL6qX7UMX0FTdSUuTs6Vd4nDwKLTARJytvDN8t24JrhXaGqjDTb9wgmMxkhqlu84C
qKx/gpuVCom+CTcJM5VniwMb5B3/HjukJjlp3WYje61ktpYKXO47BmaQ3AmdxrkZNqJBzCDZ81gX
kcjV1DN+JV37D5yTWNOW5aWH4VuYWIwn7A2fyzcpSi1PCgKFZrZP/jG+Cfb9d4jjlB/cW5MQvzDF
kjDJgX8obh58KwNTHO5FyRI2g5c7sukM9mC34HUET8Q1dZT9G0eYh30S7ePvyZW649D985pbAkk+
gOGDGnpn6s/pWwaJ7434fBN4xquEmzvJ4xvxVrqJjAcp3rbi8zhsa1M4Sp74rB9oBbUFkFU25J3f
CqOnX9ujqbn6E5JuLzu0UCelb+LNVrp1NVO4Cn9IgA+3pmQPd9LuqtzG4MkQSsIHt1qypcSXH+UK
A6qu0M4QbhILQdh+fQ03cQVcMU/uwk1xs4ttyfxmUxKSq8GylaMY2u+iJQLvxb6LB/yKgFrvKX99
lhC6CxGrMzi13VidE742Vk50/Ilg9nZvpxsg+gFlvhIdwbzCI8UjCy35etxhCCRqzWxbHLBVbf26
2PL4K+hIJMAKmqqlBcTA3wHmUSXplbLrLHwg/PvtIJgpSYsN5JkMaSvnZuKpz8lW9nf1D0Uh+GX6
41lzPz/FVf04CCbbpy4FJawGXglStAS0PuyA7g6nEeHkYUraH7G4Y1YOKF0FzonBAQdwg/+r7WyL
Xx4Mt00J6B0Jq3ecQvzrNLNSUgtuMziNhe9RieKmisOlFtile7gn78nvAY98W4FsbHCjuM+cJ2AM
hmxBBQzB0IVXWpor2EhYpNeHmMS7O3Pzg9sCQCnu1b3uPEDbmyiR6etEeUWNbFvhlNQ84SrpzAEI
cdVqnBJavJI7/a+2uaNGTe4FJyo+vuaCqyu4z1+TzGSGyw74UPpTjpnsDjxYAwGHJqg3li+Db3Lf
W9nS0I8RkEi+9m3QvCrA2pLUHaLrFlRgFAeb8pziI3MQm4gJ0x3KbaR2Y1hCzZtysVMN7o+0+5fS
xfsiw7/zDPAsc3Q/iinLYvO/9P8xTdSQwP/XX9nYRZp49VGHH1X6mn9nZ7ni9F1/5YpQC0Cmjms+
youQrcNX/sgVpX+iRQI3ZNBVoC6mo1L3d66oSP9E5+PEIT8BY5APin/nigqPNHLiGsBNXtBxxZB/
JVf8RBqepIo8sOEAqKJYjmsSfty8pizoI+uHpEL20Uq9I/C5DnES/pZrktgujdTLhcbY5IOskzFB
3qYWcW0XKt64OwD+wLX10WZNYQYt0w9MRwpVRiW653n00+fw4CBtQqcIqG+j+1U3y8qJE9Zep9R3
hbittl1Vws3lWrFYld4IpbgVBNA9tuj7z8O+JA1klZwYKGZOEDiXi7kPFZQ7N0jJey9IgQwutNJM
/GjYxb1eHyqpNIha8fsx9QtXC6LEGmuxulexMzjVqEispNoOfMIQhwYwYFMEMjEo35qxYpAxHVv7
xBf+zMxPM/EZH4o2zS4QmCjBapPowkUizsuDXkp6pSN40Js0Ezg7LxQwyhWlcEsbE/SW4EAtS7vW
8TYr1/GTqOB0H9DBRcDQVG1YLL0aQuqB9eOx1/K11oBPEOhs9VEwQbl90khDFXx2TR7ksshQhNZR
3fymlFW4C5Xg2q8Eed/0wa4OAsRjI+I2SlyDqaCsY5IkVHZHNbhrdHow9I5ZLGj9nRazYq88cVF1
pHIgHlIdkPeg4Q+JAYrFKEgtwGWw3lFjuJQmLyplre0n6vWnB2TteBjL8X+o+5ImuXFuuz/0+AXn
Ycspx8oaVSppw5CqWwAngCQAYvj1Pql+EXb3wm1HeONNhRRSVmaSIHDvuWdgrZJmB99r+eZT/2Sy
RTVWrvPZqSdCYNqyTO5oNHWtl632sm/BUSK5rhTQp93CAYxmPu8t2dPpNUmhEaNoMJbEymcXg2Di
L/2veJfejSebrugQPXQY7DzOGhv+hKRuUuxHuGONNXUosW02ujbRsjv/XiBsdv8WQfU72PEfFx9D
0RyMfdBgYsB/f+/SGMn8PRsx+O+HsV6S7nUZ8+mUkuCJ29lcYNOFCHWRFkd4RbRZR72WrPZtHrL3
KJljQMPz0ohhnqs9HfpDApChCmaTnaKBfS0yhGUL3getdScYFpubzpEUXkY52VsGRloTCQ2Wtrc1
2z4isscLojp18g+SBe7AlQsqnuug9Po+q1w2Iq63q6hP2RPYPKe0t9up6Bm/yRj5qF0HcpdVoyvt
xMWhj+exthoQpthW/rCREFZykIlT0w8PPIz7h9GRb7Fa04PH5Sf0oeKwdI48sPuPlIgBRbzpDxOL
NF4dpOXi4AWgwvC4iYC0Yp6DZpqyLzR1xRF+YyGYzRNA04DA0pD5/za6xA3Bnfj7nYJTPRy+7rng
d/njPzAdHcX7FEj4FQtOdUsoONuCD20ihydFoTPdiugpRv9QIMvOt2iuIu1mmKTkDzlwy8bO4Fko
gWgLX1vbxvInQr8OC0+XGwQ/mCqE+9bAijWtkNpFGwLrhQtu81BaAdmMm8R8WrA7VVvhbacdgu92
DPh6EIXvfUz+etGDiS5FlG5llnTLKe8HfejHQl260XvLY8HwB3FOkYhSYWoJRmMxbcc+kA0CJk0V
OTa2xtdhM45mq3P+1vvhEcOs6ETRVi3EXhxUimweUQBb7MxqaFLwOw4zH288Gz/Gwqg699V2dIk8
yjj/5S0K2hcSBKegN6bs5rRvOQs+rb9BnpPtP3mCMnvrUM74Oc9KGHkLELbrZYk/o0Shkd/AE04G
QZrCkueOh/l18O1lzrpST4mpVZGLZhQJosy5mWpE9gZNkMC+mmpbNP097GxOJ3MUQuY1XNq8SoSi
aHY1zFU2SfPkxgcsctMmGznm3h6/OBm9cB79JNR7Gyn+haTeV0ChWYt3QPFn5+k4CjrUmJeuTTEw
FP3+imLbjN96EdFLsqRtIWJYrXhorjYeoBEneE8WbuKcdOG3Mey6au3Nn+smYMkP8B25bE2aDGiU
7x+zWL38Os7fXNjpg5X5n/4y7ke1ZQe1dOsZyuK4zPaJlHvwEWQkQM+0oiejtY6StZSJ9h8s3bJz
pFC8ewqaI/2aCu+RRv1RwVjslaSknQ4FY+rb1vfLKWJeOU0DGux5ukC0TLBhFMthHiC7kWi0ZCGL
isYSPl6+98ZlEh24Tqd22lOYWfe7fwOmC+1/5590FpzXILFNvI7IX50AvsPqh0N63f0xqem6S+of
8pUfRxldUynXCizeD3ii3mK4THV9AdNajmYTBnZ5EL6qBIW8KNByJjn7MdjoKYcDSgmYv5LW2yqa
hurCumMYi+xx2d8CRWUraPfh0v0z7kJokaMSmZ/pwZiE1Mt+mmSQNnIt9xWamCXK0TLriNU5nPu6
At207eSTKlBhE2g9lGeBlywru/S/Zh4sp70o3iEEaOMpH4+GTZ8qLr6OtmtIASQhic7M/hj6jFdd
kb95GLdOkf03J4Q7cvi3TQiUtRRccMxaQXOH0usfiC/L9yjL+E6rjmI7KfBlgKcBJwjwIMONT0L1
ii1XDSHyT+ZS03gH8MZdS7BWQRG8wojwpwyTH67nt9DLu6qPE6/O5n/Lyv3HIBEqXHxQGGJhkodJ
TAD619/PNRN54JVlIa385w6E+WYMmfcGbCpC/weERbFBXyG5KoUHmxk9a44QnH+B/3+fnf/rjo3P
AE1DhNAUsDPvCaB//wxQdfYGlRap6Dr1l2TLAddE7rxkdK6UKIoTk8Wbcut8kSNsbxAAjv0kK2BC
g4ZbLSmKkBXiMMiozsh4f57YIi60L2fIdq5W9hWOqgOKyf0yKgVJX7eErdnH/DJFwC8LYW4DCtUa
BTeQnQHUk5AUYZWSODnLaYc8cYWv/zaHL9ncgCA3tTz2deOcumOtKImlWY8FjriS5lejJBLN9L+F
st27i3+sJ1SliIZHsYzNHDqkv18iaP1I6CntlXRbTxJREZeliw+8sOIyB8hVzvhzN45f2L6xw+Wv
6mHFBlMnCxKJWU7s3VghadIuSS4eyCSlHFhS7xuMLn8XdRbRoccgIo/I0xYlmXUHI3xeHDgrunKh
1Duz+4/ff8JNFIekGx/8OfHP9v5jl9o/LwZ59uvu97W/R3BfHMzj3jvvHFLkjsSZeIxQUZZhvsrG
wsEiBt8hXbJHCOCGcyL6xkMYWenDYfagQS9NV1MnkaKvTi6Vst6/yhhAYP7nRcXQ517uQwCFKQA4
93+/qJsGY6D3NlwMl/5ELospHWyYnDa6zDh7iRibyx3diIy8Vqpd1lM6b+CNj19XNRg82tCRrhDu
6bNzIOmvM8oHz4xXhBbkh9zQZ9NNRzPs71l8N99Z6I/VALxy+VuXVFkANCqmQDyyGRRWM+W0ktmL
y6E9Ha0GfqIn3SQ1nQBG5N6SnbZRP44uDspUJT/SLUTRtZMcaVTh55IFqlozNEZI0T1bDYflaCJb
i6O56kQSlDItztzrpyY9DGaPSjKOdSpWQNk69apejEeJ9M46nXGuKMCw3kDfY5I+GsC0+xx9RMtQ
LSEQeY+3azz8WEYWXzLF2rzrRdmlJiuJt31CfREd4nGdSm8LqhjdFOQ2mEUMBdThuANNmuH44LD4
QUkbvsJVBQyB5ExGjQmjxjEJwRCu+RLt59k7bJnvXfJC/BKp2hEU3it8ZnGdC2CYIqFFvQXDWHWT
xu1Jkr4WsbCAFHd6UD79MLpAC8FKtpgEKgrll6HvDTV4HFOdjujtAC+LMNobVwiHvnRXzcZYRZMB
BKZlvnEocGGlB8A7cVujxg/p8j9AK/jEXBu5VaBgnLnUF9O9p4NnyiXegd51T4iUrebQpodtKgCo
Bq6cOf+GD5lV8F3xHotPkbBjyhL/KUO5RUcCDxsEJ1Rdb/omXXH+Z9l4Btgr+qEqRJI0kFSUu8ie
vTSBi0EfPU+FCqpgGopzRL1TiOywp/7ds9F3Rab46MXmgUbmu05EgLNU3rAxvuA2/MRGO1VwDGhc
Fw9P2eZsNU1sbgxLq45A6Gdgx1il8KWCERFfnuN8+slhxN8usHEtYbSj66Ar4MnCDtgcDyQtSlRH
4sQcbgiP5wXsOvkweT7sz+YFGKz1Lz3iSo77TB6dSk6ZmATaZz5djUtf/Xx541O8fVWb+zp2S+WS
JC1zm5O3dRAnDqFz0887oHFvm+DK74ZqmnPMHUBoo5tIGhRleeH4mauXeZjSdsSMsirMnFZQlVDk
EM3TDQRZXSR/7kVGUK5g+hHvSKEB/lA66JjKYShdNMMy2wAMtZPEpARqdDSCpZyGr1KaqAGLgVYM
j0cFu7WsxuK9RFCPu8SKB+LRFofWVnYqxi/TyAZlet/qMH1anJ+/xF26VLAvaTTz8heShzeHVq4O
+z+itZsuTLC1IUjlqVAgboMsQ4vel9p0rxmZDhHJRQ0THtP6vb4mzNVp4Glk0QZP4ZBuuizGCQjQ
DgWN0tleLX32qPV95BIPb2yJdMlg/YvBBlBoPIXVXbUGxkothiCsx8Hrmrt3kp6XX74HtKBwLsRS
lMtzOmXNNCbLaRUrBYlwf1tQIk0zwi6sfjPcLy4iR0TWHKIvXcOzW721TTwy1zBRPjstXumASnha
Lp52SxsV+idbYC+oYmyTm/u5u9wrfdSvpRqnZzp/p9Yc1LbBrNvNUTWQrAzNlNYLi3mFrbgciPix
ThM5LOi1Z6I/As+u1xzixDOFS55Zg9Ifo6QcNRq8GEcQRkNybTaNuekoIsxU+YqB3rqYSzj3yFZl
Iavg92daDyFqNSRXNxsiDWkyXlppNIg0VO9QJDSzr1tnYVqvZPLQWSJRe8PcDEgfqUYofLD19UC1
4ygrswzQxDawY3yD2QBI1FU8VGMYTZUXrsPRbrDtSxUeeWTBj7MoKjT0PQqK/NHLdnhYoGFvC8TK
1t5OivtdrYBTPmNLwkjFuB/QHcLaOMDLOEUbAZJCiXs+VX4wdpgPbn3jE4qHhrjzXqSV6dFWMa8Q
tc9HV3mQlKNelWiLiksO95WkUN9NrvFtRfGaOtggUFK8B5bKaifb9Q1dmb3hpMoEfdxxBpWhCpOm
R95pCa3/M6wicI0NGposIcfCeA+pAxA/hv41ASpEcP0acDoAawyYVu25dzYieZv74ZNMBtt8YqMW
GocmzzBjGECYO+WGN1KQHNQ1wut58em5d+OvVGfuYfUwmSM7nw/6rIuVvORBbI/RipkWeNclWurw
4GYMvmfEQx+UmG0J54NTvs+HSKoLEf4HDvs6EUNceYF5Ddb0dQ+CrPbdgv7JI4ckUTC03/TadDlF
RwBZ9OKW1zHcY/QNOFeHlMzHMeXv/opOcLnrHL8mrgPcv6LT3vYfcscosyw2AD8MBU+/8gDlYXDz
ydh0gze3IRrEXgMHVd5Cmk7uCC9b/E+PhUULKf5bAOvyEs1zfvPgKt8xXvMpgdXDCNBMMztUrl+/
BTM230KHz5EpvugmZTissB+eKLXXbMFzw7dJlxoueajrMPvrISrBaDcbskvHLEZhsctObp/OGfUe
Uy8TqG6dOO9bmh/XRFQ2z+xFhqJMM295zqj5I+jxNqvuTtTspipY7KqB2kYJ6ipGl+8zlKlVGokn
DXXVQeXhtw1QChmnW7fEFsN/4HMjgScUdQFMtrb8Yc/T9Sg5zUpkF34Un2bP/8QGoJCMav/M8l+h
C/OjKgD0ymKrwnwsWtenmGWPDLAWOLlhN39CwbdWU98aOoS1tno7mH3bmimag0pu6c9uByseCyCv
JTLXys5FDAM4fu+Axx9zrz73bpUP0MOUu9ueipRPjb9CjrzM7ARIN7pCCaWqDWM8HvzJu91vvFQi
aoFKmAglEdZcT7AIbNxgx70Ucw/0Msj1ee8w2Qy27ZHy5JJJMAZQLqHJDrznfLPX1cTN3Z7r3l7A
eb0b3nP/3agpevA37HXRNskm9UD8cGtw4UCkL+lgcO3M1fZjuzEpj5EwfCq5iHFZfP1qAO/hyOhd
u/AeqDw2aAYfF5oT0XJEbJQMKLofJMt1jkFYSARDxHweLQBNff3FE2w/rtaKY7rbrszsK5jyGPvK
9eRQnLcqBdqaAzqoKMwdA4jPB4AAzzRav0L+VTwyAeK+eHJu/hlQcQydEE0vPArcY74Ac3xS0Ypx
3bBwPInnPNBxhZRdXm2r/05ti8q0IH5YiTWD7TOjlZgpxndg6sAbKW37AKaxIcFsIc8kCtbJpVUe
2prPUwBkjrxHgIfAz0hd6VmOCeOwnWOkfCDqHq9wXx2HRWnqQjxo+eOaUbSNPL+P9jmwIAeca8of
Cx25i1rx5ATUq7kQSAHYyBPVMHrY+/Q4TDapQ3i/Vl5evCcbPQa9667YbsaLWZFpfv8bpNLd1XgU
lBEzob4yfL+I2PQ1QxpO1frdljfczLimCCYnidEvOEp+BukWlJy4AkX+0h/5EllAeNCo6Gy4cLW7
kxbCniOMRlC8L1dokHFNPALmDCxdLNxQalBVg7ciEt5RzZsDDFzDo7KoYBRIgERlMYxZmiXLvAOo
hR9UTsnDuLYmmYvTYKdWeub7HtL9LSXkeTTPJIteEdV8AuDUt4OXw/BkFclTnI1thHJjVAkm+d6M
jB2Zg+ERx9/S0Z6gYl7avhdTBSrrmz+yP3xHHTa/6UeUUnkk95EKuvsexoI3TkD/ziLzopjp233k
SAa0RZX0qMi07tgBwwY0Nmb1KviNypNu8ILwNUDj1VO0+wYBUEtukSgYRqdiXExDM9LsDJwalQDs
68U+nDpfgowTavHIDVBOnKN/xsNty730gfiooORkxMNMQKCSyVfEYobn3s+fF5KypzxTHYKMl/Pv
j5DY5F0ymp5iwFSYyeT1tDRxoOnjyLBkTNTzi7TxURbAwVXM4ypQ70SBtiB5f9E2bk0Q/PIK/qVg
yV4GLEINIAdweUZxT7ULwVXI6HiF+9JW9l2ctskylgY+pw84l0kzJNFQD9Kkjx4FiAxBKSY74iVe
0vDGdPeSxvt8DKnbj3/9wsIZMDRFpjASAkbAsrlVai2OgNm2S7r74WGN1meZh9uJp9vb6BA/NZM1
uxCGfTPDVT/8nhvAABI2xtNtWOYaBi77iUx2OayTF53swL92E6SYi68+e5/+SKY/VwFyaCfUsSjG
47h15NwxpFhKDxsvwdluA/IosNCu1h/TisPwvWKzl15+/xjDacVJ0K+txRgRttTel2lJs5qy6Q1x
pd4Dyxh4GOiuy2Dwx3bNmb3R6Q5FCmCpxiwgApGAvVC1fO3szC5IU85KfG3vMHn2Z8I1O4tkCJ58
6jU4j0DGWVY0ikWqnjopAMd2XXDoWLzdlL/HB03tAMYI9poMpdYBeCWmY5E/HsU0gllh5All3PoW
SluhFH+Emn04+xPu7saiLwbJndyzgJ5jLpueonWDuU9woRzVJQGzIZ8xMQvTFzbStxGM7Ib1OKS2
BHi/xQBMFU2kkUUOGZQ4YKf85Tt7lWGgahVK86gzVKBguokQp7xAXrnnen0Q8ECUY6reNoJsqlT0
F29d1EUA1iN86+ugp/0RVt/bZSOpLWEWHTWMeONhnePgnXfoPl3EzXkchr4ce6Fu4bS9F5Geniax
infjjm6P5q/3L8FCzzztgV/Lfcve3O76k13My3qfD0yws62ixOFYzhIL0CEPrxuV13UHeDKgz0Hs
KHxF5oEqUJixaRF//tOP3jXNzJVUuAVI0nJr0fzG2EMhMR7guijBlF9qTfFXJ+faOHkb4gFRjT2k
VYWkWxV5WXdwlqF/mZDTnc8OXVI3HbLdZbULuuMyIqgDwoIFeHHWZPmS171K/UaE9abVC54zjXE5
9aaS2KVoRonmX7PgQQA0rUe34sGPQCPPzZk7LJjFT68b12c0e5ADTNelj7GtFuHYLPA0ebMCPITU
L67xJJCTOed4gKJxLBdW6JPK1ocs8YonFvuigkhdtAMqFFlY/2HIJx8nYq5ama1wKC1C9NMKlhaw
okaVqL2va1yARtZNGM4BWLZymB/B7Z8eO2xeAKu6Fn1QfJ45gKE93nUrYIrbOkweor0iqr+Rwf3S
lCLoXqq81h39RUOaHvcuvAVTgS2cdEFFMqmqhK1o0rbd1PscL1cdaVLjyTi5fom+RFJeI7uu7erw
+/lU+B8F+oMhCRT6r56/FBmIbFkUAkYLg7n1aHaMkbpzWLaZvNp7pOeUgIMXx/aHZAF6QIJVnfrz
LaLAgkZJ2TtwVSSBDPnHhlHVaaGrOiFCAmylASzANQbJyndDu0hnvk4whkZgXtqD0bbMR7ZM41OB
oKxS76bVhNvvYskf+tGat2hHL5KouFnXIT8tXSiuIgwXHEXneAu9N3+N0LZZ/5tv46jpt/HsM0zg
9sVH5030MzgT75hgBY3G5cVmnv30en1eU94fOijhqzlD8QFKWX8odgkTlk5XS4QnfPFn/JZsxVmI
5OV2xyZfbZRjlm3Zlywe5Ak2XQAeCaZxfrjJBvOoa8d3fnH+lwWsKpJA7ebz4OtM/JcRXwDOqhFA
QaLuObCnfuBeZUxRVFk28ToO4tbjbDnNZgMbYeaNGzE53ACp90DGGo5S+n4eb4U5MEPTStL17Et1
/r3iZdFNGNxYBFmGyX0osH+NO7Zfx3UWd54HIFMPQr8gw4R1m7Oh3Qxwrt6qsrMM7d2uk0YCApDJ
3h80+CCt9vnSSr7AFJ+v+01O66Nec31Z4/UzD+DDMRaQ1uMU9LNtO/5+CI1FXgruCYhcDh/LuBYM
DITtjdmHvn+P1Gf+yZ19t73A/WCusLXtT0HGfypbfCELhp6agrKL33ClweQBgL2Dn6s++lFfegyD
KnSMCGzPr7D7BdE7BoAUwVVf8c8drgOlYj29wPtNj7o/8Dtukw9JDRuE6zI6VPpwfaiw00xlouRz
yDW2b4vL5iUsxyMjScMxPkuhnl0wabrm0zg2SUTUjciu/2vcaHKMackWHoB+8Utk4GFAmbFtN5sz
CyeMMBaxHGMBVBYQ9XSY5/sV6/QljEAn6PYN/7XL1xqYT9zm8BoJABQBeFTyYNNfjNP4lDAolCAP
3a5xhruzsI9F+cGjKOgzHFJoa1Nx8vjmTsR4ea0UsJLVgIw+Jw9esIALFwXfgMR1ONpB6KjWxR8r
riikihrqWQwi1ypFPMFwX30u+2BptD3KjKxNxL7A6j4qGe9uqcUThES+hgF0uuhjFMy21gk6JXuf
n2r93bsv9M1jtx7eY62LUlOtWfFE4KNUmwgD1z4pzAtqy7FF4IO9zuQBJzL6WxdiyMFC8ImREzI4
s2NOPu1Hf93jFlpY1FXxs4ewJkz7t2MeIfVKmUA1SW7dIYY2qFJAPrbiZfDxAfrIVX7Kg/O4jgGG
ATup9rAfzrnqH6SOwwNsSv4AxJCdOinPdkMfjHQtQDJTWmHsmwMIArgQeQ8Anjie1QTpRdT7vt5n
2iZm7z3tQN1eNxRPphtbtcCGRo5JVzvBWMvvM1HpF2eltwLLiwK7h5ykpLP9Q3EQsWaI3MY4dDUa
eFV6HTaPbpLgAy3FZyyVu0Rw1c2X8ARFzadkKVgE8ovlJH1J/e4LKErrrRh8rzQ+8oztEKM52kCc
CdekpWiyIGgbALokA3uWK6hlcHYqBSLiDl6Xtjs1Ibgo9Ivo72lJO6gRygYf8egORb6Op26M8svC
QdymxfoF5UZKLEBhQDFNYr5FwvKHHe8jkI+tRp8fuJ8/zQtqLK23CHtgrNvIG8eH3z/gKjLXwBYD
zNAHLJwBTpfp9CEwq3zYToDcLrDSfQwKp9otBG9I2+4j0KOq0jwXgN2STwf4ouR6LqUKUURgqlla
kBGOheetmFGhPgTXAcVMHqLJDL/HSp+tEu7Bo9Fr36Xh0fbYh+FpKzJ9YOhXXQWLUdEUHk+BA6P/
z7BW8GCAehNy2/ome8AJ+Tpin8CaUfkp0JG9Jf76IxaDrZ0KcmAVwWXujK4GLo6dj3Y0WUJZSkvn
S7dn5pDI8JaRFO/gemTtUjk0zPlzhV2gSrrNfXRj+Lx12cPC5u3iy1Q+Zd0GxZKg3zYfBIso2ooj
mEGfCYks+tzhZ+jzE8K0o4Y6WdxG0CSmCJTfbf02etM7elL4545FjJ6sKpBpfl7y4tKP6VYXOoYD
aQqiyDoUotUzzWsg3eIjgum+jCPvK6L03uwEjUKQGHsNdgAiDO8GFl3w9goLw6XujDhFGxmqwXis
Zu5eEPf7eQN6+jBDEqDUdJz5nlfbnoqD6X512zB/caH7Y+J9DLQbMEWeYwxN8tYJTco8jI/BuGNd
Qn8ECg3YmqBha7qfGVv3866swT0twCAv/rBFDqIHKqFaLmZ4IHG4HHWwvq1OokKMU6ydRH+F7Ctr
5xiufW6AQXQ/I0zF614tqIgQKAJU52ZLXuPEA/EarMR6XbFdjemro/2HJBFpSQ5Oc4/rXl9wyViN
fkS1ISrdLj+Nlo7HfMQZCMPWI7SI5myo+III5/1Aee4uDnKFFPVCmm/qsNqFXDTnFXY4PGshhrb3
cVmz9lFYLiBPPq0yt+g1zVeVhI/Tbt+JME2Qo/Sl8l2F/U26BPAgXIkzPb70vecQkjSxygGOK/Pj
kMUjKILUVrv+wRaUCmuAcySF+8Io2csCJKvedQHadV/MVWyQgAzM7btEOBGmiGja4ghwTGa6BuEe
nwD+qoAlj92CaibLLrZLfjIsjur+YQYUd8UU4/SNZnzKJYeOoXido+51k2k9ArKKzMDLXEXmYVXs
6zxlj8bFkJvIxFSKFssxVG6GUL2zJVK0vti4317DCAmV4Bwm9ypXPCiulmpMlw0E0Ww8dt5Imhi7
I6hVIE4Nav01rfvUztR47dapkzL0ih6uu5FNetBsEGw+ZDwH0n3CYhYrRwJgFJTc9h5wD/WDp42I
71wDKFzSiz9mP2SffDB6WvWYH6gBmUCuu31YU/82bgqDizBzJ2E/SYppwzDzL/GOhmplOwIfCTkh
V+QG/VsdouZoexaBRkRp5RYEPof39mR/33BNVIKST4OUs5nsdd66j1SEOT5Wgbm67j89SV4hcIZc
bMxZK3uHMts9cT/GcFZF4NDzCDUWYCODpAOw5HEuA0GmrRCc16h785Jo7Iu8Y9kz8Ntqy6Mnb8VZ
gGoSlHZA58LBC3YhPK8wo0UNgqbXhkBi8AU7KGiUl7+JvFwzhbwacqFgvf0X/gBPT/RXJfrvbyAJ
PsWCQrKWYoTJg4NODFQX8bEQNzH3D+LlkEcaXCf7xJg5U0K7cjqb6+QRhMyhpXa7/RGOwdeeQ0sx
0XrJ1VXO4cl3v2IqDqM3vEVufFsJ9B7/5cdASNcZqv+cZBjkATOGB8BrEfGznoa3AYPCcEpuqnPs
L5uU/9cE+v8zSeb/VzR70Jn+NzR7vukf9u8Me7zgL4Z9FPwHruYw4y4wX4Gh3N2v8i+GffyfLIRR
D2jYEB3fvT1Ao/9vNWYW/AdaTIhnwX4GOQVE7f/JsM/+A3HnnRqT/bdS8/+GYY/Yor9xQu5O7zGc
DbJ7rniOXJ5/JjSJwFoMh2ne0Bn4CzhZt+SOPeI5GmqUkObBi/cmiqkud5vv2F73Z9RK+oGuKBZ9
NvtVIknf7KKTz3xE5he6FYy+exTNMTvAut61eo8tgIVbeMeLdrouT0vPbmE6pAcCLLIMxhWkr579
iQ51PI2rwmRE7d/kHt95mHf2oW/B0Y5XYAX5FswnaMbjdhnt/rhtyUuPqw5w5v6fIwzG2gTmcI8h
4JmbDDrIaYq8DuN1Bg23i89bdgSMswAf4RLH9fIpRRqfxe9Xp0sPiqC04n8Qdl47chtRGn4iAgxF
FnnbOU9WuikoMufMp9+PbO/aGi8swCC6R9aMhs2qOudPZ2XNCCMyiIuVpAdDqOpoNEA6kGLoinq/
eMgagb/+KZSb0vJnlSNCsU8FmufVmNfWRtSa2QItwMybvqWeNd/5Vfdl+l3nLNIUJCKarzHMrbci
MpIdWc/BJk1I5tGirn6Kw9Q8ZIO5pQ9yLgO9FMYHddGK7BpVUfiC1D7eJhHgRACNa6MpDfrIXjWN
0C8tccaXTE+fZBlOG2PMD22unSdvKD5TQ7XrVLg7OrfqSScyb9N5aaZWxmhfU9GBKif9+CkwmZWr
efHVr51w7TfE3fioeYoOXXNeejoGCyI+8tDOdobBXiPTpgezCcNxxb0+5G6XnQaJn66cBryIqWk+
LhfLt1cpWYu3v78UmOR9ohxEjNME1v1/c5Hr7AR5G+uI3JhNUnc/fScerkwjNHbBAGMV6910EzrH
gBsEO1EU46c5rqnKLfXKpKf6oMH18i3GjRZO4YsRjuY6bJOW8IDtON+IwJ5l5wYp043Vpq9NAyYf
XhflLQzU8IhPxjgI8ueMlW/2mP10/9aXDpCV8qon1zK7TVWNRJ4kbgUVbIqVWU9izakIyFLF3klF
fPqa0e9NTuidE1n5hv2/uyztctXHxmscysehSJxDqWfRoUSSdlB5+FPinL/qI4XfRNFhZI11B5bD
LiLuRKZMYhrkr8y33Zs11DwERGWcVe7Uh05ElzChUZjElwXRVqOZPo7N+NVVI7hXELQwe53iNnGx
xio+MEH50bD7Jx06+dg2in9y1GByC5MGkHzQUDGldb5nOfnftGh4m6wx/Ob1FNO6Pn52ZY8ekfkM
fj45oCD8tOXnLhdT55edcn/fYOGBmWVOzrHLo6M1tuJWhIiNptgRN5UUOUmsffnZSQKI+5nF9TvN
P0nTFw85yUSr+K1snPoKlB+NK2lO2dkytX0zyuGTNNufNn97TQyWRa2j4IzgrlY2KoB13GbjtqjL
k28OxaX2lH8MmG228Rxtb4dm8jb/Rp2S3Yvy/K9w1uG3KmLMX1D0FBLxt57Y1F3h9/FF8+ByO9Jp
9qlR4zCYTDxyCUvJ7g2UkVTaaWpNlywJzA2LNjiNTq7w1VmJc8qIrbkChqFFiHr2p8xu6p2G5uUi
40KemtbggxPBx9ih/fTjVKxA814HJ7WZMG8DVthJsDX0ajzVTaUOeQgeraquPaYete3BIIBSZhK5
Vw1Cuwlg9tYj47vWxAIoile/KFd6V4znwv4WsmCwxxQ7HcfDNmIK1WsFunKxJrXLiqz/QKj8sNWn
5zQb6YzNSF5NzZIE2fNKdvBnQkQnQ9c/GXUZb0VkoXoH1h/SanzpstZZaWlVH0oryP4w9dVaHAx/
62WXaSREBjBEg2PSQQvKQfnPvAxSFPN8gGDdWuSLdqtc+l+6VPnMp6MxzVGa70qLvD5L9IZE4eTp
Z73rL6UN/t7GfrwRvdaeGBQRPpj0zIwfXyHJTrZAyMmBeavFx2FoECVPQ3tCm75DszhclwuD/TgA
GZ61TxpQ+dBD1uyP6fcGlaBTuM7HqA+jLZXg3ggMGEA9aZ65tdbT/TjyNS1ENDFZO8fLw4NEY/55
aJ4Jm/Q/W5OHt7gLswrTp8ZzCgJNCA4PWNfsu5KoITCZN9hotbcLT52HsVRnjrp8a5XJ0dIRT7r+
2QKUwhoTndous88OIY0XyIb8rHAtA0H39ooBTCViPoCH1rLkbblM1gCcW+Tt2ow1x91oTHrZD0S4
TFk7XaX+dXlu66Dzr4n037RWPWAIqM9538LhRPWj0qYv989ioup584d0m3OoJo22DoB3fhLz84Zc
T7+5hWRz0BGBalPTEQ4oSHKIFXRT3/Qx2rWRj6Ftvt8PTDXY1XowBhvAvGC2FcaR2nVTdDuRv3ZL
z9sZqjEuYqRbESmUjM2DuzI9Hxoqeh2JvLvZvfhh2aN2mKrS3HmaHuEeUToGl0H7lg/OhmlT6Q2a
E5uG0361ROU+gelMD46UcCgFUWet4aBjN3IByZ72yV5X2m7I5VvfW86H+zo2EnN8SZmUE0mfEp5x
WUfNBLmqs9Y8Nr0xbH0btiFwUARHLvvw/MGyhWxL11CrzjSzg03D/VaZhFNoAyCxn4QPhmjyrTAF
NE5qPoYIJq6aXastfep4SmwxGZvSY0S5Vk1MOy28HyaDjl9RD+VbpIn4GdJmuvGP/JSURnJ27D45
Lz9AhV12kKkLFTsM8blIUk5TPYfVqYfXRPiXhtGIX+MY/IPEMuuMRedDmfoWsiDv43J3l3d8CJ8K
OpSzB2CxktqEFp0ddO1rdXHSorQ9ahHRwpnwws9+H36ZU6ksRvZ9cHpN7UZzCHal3WofeobdrUe/
/ABWNkHWE8O9nmqBZcKnXsSV18w1DOHViGmq0t0P+DSOJc4uQCVb/8z28al2Q/kU42WubbO5GG1f
X8VjWpEDlk+2sfNsjbKmFMOPXI4cxW07fc7SrvsmAbmdMPxWu1Q7jSi784TcBG0SAzB3RUVwx8Cc
x8fcqKiBCkTby1u8ItG6G8NsX4XpCR+O8yMego940dDMAbJvR70ZwDslHJo7yMsokdfpsWutUJvU
ZCHOZRo8cIcSJeiK8pwz1fOstf/7avmajKB1O6OlmLTSzl45IWYr01H1rgyM9vn+JzYE92GhmtMp
MA+pPdIsisaIngFd8Ifk5sZA6RF6zLgXuaToHrk0U/jXzhmF2jlG5rPUomalnoA69pWy3ZNGCIS9
1L4ZGOllIemXV1WZAb3GxETUpJPRck/13pI+zDP3d4WtUQNZJbMhW85emcXX+41AoPyMEHnaSg7+
FVqvdd862MmsL75K1LkNqpNlF1KdiXwlMX9ew3EIIq/bOcEjgW6+RVRoGwyVeHNMrXk024T7W4UW
Hn2D3hrO4F7RiKIEGcOL8x3DzNFOu3Qr5z4G8Ci7UVxm+/uiJZWfTbO3wJza7DmC1r2WaXutlSlO
HoE4Nxkj2jDjcZ2WKAjT3iB6eQTsarA+qrPNEE4cUj7pDCHpIsteb/XNl6W2dmaCFY0wwfK2Xz/l
/fBpKSX/0Vb+P47dJQft3UHIyBcXtSUZPjZk4e8HYTzgcAs7MjkSNc9D7rzyCeATXWzpWR/x1B2H
aCSphjEQm548q9cQYn00++jMaLj6Isi49T/2nc0CmNQnaUeIWAFdj/M7pEpowf3ZE6AndCdlk1Db
JTPKwL6QVwhKkUTSFBYYvqgf2vSERgSxrRpeglYG31CNPlsBB7Im2k9a5xK/k08gM5WjLr7nVyfp
5k//fT/s2QXy7n4wwggPOn4t5jS/b14pAWozK/1uS2kXrfQWgfZyPvsFPimUlp81I9C3pF9qJ0F8
MBFUuEnJn+E0GWDyDFkmDyHK4wdrfsUOyGk0W0GWP1i+ZhR+uy1mHUipTWKzHIxuQWNTZtU5tX7F
bMYrFzbvGtjBuImG0GDsZNhtfQO1dTV3yqqxaeWWDrMPu3bdTGZC5+VBImIP3N0XcYrFcN1bBaR3
TRuB6ClDaIcWPoXlaisjXwcQG+sQfPKxLPL03sn89+1cHp/fb6djMHd+tlpj/qeJ/v3xShI7diPl
9qxZYSEGdBHCNDF3tm1nU5LrfJPpZJ9diJBj0zoWEaEO9tJcXycRCSNBhsOAVP3+4I0haiBr/GkX
7taQoftQ5bYNWyEJGWXa6LAa4PwPPbBVP1KLJE7UvDo988WlXBFFsE1k351lmG5azbGORuIL2qgM
5lc1qrvgQ+kuZal0jKAhfqV2alf0je7e0afZ6jMUOKdJoM1Y+JcE0+wfDFwk9v7rwXMonAjxtA1B
yLf7LgPPsY3c0YTebeu24FiONH5s2n71EzfcGpojHpaLjmjzgbQEuBpwh1D/HHRGHmyMWDoHXYUv
Lobk41TPS9ZNm6fIg/U2dUyvWZB9Bl1ELyhkcKwduc3ron0KjOYFT3b4Lc5CsWqxPlhswo/RrKMK
s4KCGET3ORPM7rO76VDj5Xyo2lSdHS1/wopQrJUl6ycz8UBzIUE2vj4ZV0LngpupTU+9U8tNWrpq
Y8wnmIgBpp1RZxJbAAmeITUkvfoRWgEjVdoLfDJc6sAWJy0wvyi7HI9pXTAKqNSRYg+NtWf+3Xox
SnuTheVn7LNNpXnfMbX3N7OviseqiEpQ0x/3HToccDxYXftc0dwwYbvd+fTYp5wiDIMEgrfkOLiV
d6mRP22mQpvqGzq6eN3OyMdSOjCm5dyOSNGbMauOeOF4CDxveOwDdVOTTgaOpdXPyyVOudFLV5bL
RmJk8/Pr/dkM6x4nRFxsiMto0arI+M0VxHwqmgSlhd7VzMz0DBsfY9aJcAFLO6XBxz5wb3crmO/7
LfSR5YWN5lwMNCSoNwLYdmZWkPdslS84x+KDU6ENLgKcmxmT0jeBC6s+mZq9V6byV33LeZ8WhGJi
fXDbTYhpfqP1ezwxKNr/74TPatxrhYFEjnNjnbTmtOtmqAJrkZ+30TN7zTyiVownT5nNXvMbY5f1
MdCedD+h2Nq5yKTQqAuA+PkgXt6Wovjx3/vLkpL6bn+Z4ybIbZ9dj0Ri/r6/MMBgJPfNY3/R2ye/
lW1zIfL/8wACuhOxMM5JxbbXBYTpLG8DWejrAWPXJi/cucErHOdSjz2gmD7iSJHU3obfaresIl4B
MWf04CIPAYGfx38W+SN7KVPePDNd52OmHwYrD14gswIwKMYUMS5lVaTh0Uoz7KnUok2HhAp965sX
V841jmX6Wld0+k7hJHCDdgd1CfBgkRV+wEyS6Xzj5fHutJzAKZS6W1+K+tErputS3/dEOZb22J47
DwWiXqUfVBiL20w5+Z1uvZnEXK5GzcBajRrho3EKGT/9Zka4cRQZEmjbnTXjR4rPpYZwsdGKYD12
02NjWn/Kc5dzD/3PzwYlic5/syN1Hltjvtv7J0wvUw1ftU5Bo08LaqCBDdOigh+4AfACrkJ7XaEa
fHKTDbMrvMek6/ItJ2m1qUxTzZAUXFVAjl4xv80NpCdp4gQrx8i9B81hTNEkQvP+1qsoHsqiJONh
ZKIdemZQETQ2BgvZ/BW2ZX3WEtawdDKgtZ6lx33y9ssBbEIhoVAEU7rXy/l+gZB7zTpXA8x1UDpv
NocGovVePgUkCqyEH4AfOXb9vFxi/+u9NfDocGzS+HOUZXsiU+gbmL340TDwuPrON2PSY31fZkl4
1fLvQTzp+8rG+0OQvHHOQBZRameY6Y2YvaX22/Lczhd6+/K8vF1ejfXjf68k4/2kT9YQkQ+6bjty
JhCYTvX7UpL08anKmcyUet0XZ0oqa2PuseKxRoiwWT6lAYfVw4QuTqLuw63jpzt3BggCBKXHwZke
9BmPd0bHWrnstWejc8z72wm58DYrxvRUzFAxeE+8Q0pGEpWwH5cjx3OyG8IMThzlKDQfDnx1nn8y
41qcZkfTAkMHBpC5qJrp0a0pm+n72uPyt1099BDEJkSctuQMiEysYlXz/yKqPseNHuFkIcglTAnH
cXWPErbWD3dIJU0DjAtGVD+5yjhFYc6DEJINFAo9eNEh9U2PBMMWGOoldNNxbccxx5lQ1iqIpvR7
pTETtSvaj4n1tcD8eoVPiC65PgyAKN/CuVPLIuQyhM6Wa3vuIlpveh4q3wpWqbj0ha2/zIIo18B+
MAeCLBet9U/3o4T8jMxp33rP3d7PgiTLm50z79ToHeUVx5844z1acGioPcpsmhQmUPtbplDj3o+6
tTl/DkKSleIaWbeG/qZ66qubp7z2rOfTr2zSOMhkrihCWY1Ra66trsJ1U1TBi19mVzchF6Xo2oyA
pHzaJ+0zy1UepiLqt1WtTZsm8tCbmKb2WOaBvov60ry0gzSPre/iqYJy/cOAhfuAsn/uL/Omj6DP
IZJ0Hlz5PmJXn3Rv6MbA3hRaZl/bMiCPoAnqc5Q6+cfE9U4BR6zhiuIv3idwEn2n2CCvHPHlZjkP
lstUB+bZiAlprPRxpNSsPhBDEV0SzFYX/HbibbDQif4cQqz82Egz+hYTb0iEKPiqXDUr/xIB2OZ6
8ux1GrrRgTige5OHhtbdL3VT971IauPSzfWnDKonAyPOIyrkcsvdIYqu6srj8jbHknH0AwIQfQ5b
rBqVOk5TT68a+hhWlwdEzceVctLyMwU0crqEsAlSQqpDoSoK7S6v0Nz6qPfzztgY1kSoG0bYTSt7
yud5lbJrBm7BZhsX4OkVsjBYdj77nAGPB7utcIKZeWCtzMKKdguTgSR3s9RF9VwcacRmkjSR6PvB
sG5EqfgfBsydexBhuc+Z4/Ehd4yb33k7LKHrmIcr3uQuXS6SPkObqD+Kln1YjISD+CNRMF5k3wL+
Vb7VWgcv8ONXbF0PfoytvZg5lHu/gzjYPxvVqDCAB+syBafAAVLittgGyihvbZV7BytMt9042Ecl
9D9Eb7vvG0TkYq5r6ORyOAbyxPcdjVOkyKWLAtMOErCXIlX4qyDqH9op0s6RNL6BWmjEf08xtZa7
06Z8OotwDA9DJz8xP6A4y1HmZ7NomjUmDvNQ1pl3k5RTzZRx0IPpdy6n5LLf2X4D7u/i5HfTh6K0
qn2eIP/LVRCeBo9Z2s2gpdcYX9wu6MPqwqDTx2DsGwSqNpgyyqg+V9qX3Aq+i8r3D/p8iuTuzATJ
5JcvVX5KJMvYMsJbPPTmq5kocjFdQGyEpk+Oil+SIW1x/DbBcbKd/mpyV7O8E1/7PvuS9WPzINOC
oilNadx8cqfX2dhG5460n7WbNyV2Z4IwBE3FGc/rtxFp9bqLYm07pw1zMCr/ViDahA3jlQkitiWw
Hnyt6CBwS/U4iq46TZ3XbaKOWsjsyUBIyz98qHMU8u+lCtkdfJS6CRLisKW8a74sslfGaMq5b+Yc
wFC5zEEcRRJuoh53GjXjxnRK8RFJE9ocQ7TbMqi7s601NnK1kWfeCB97K7BfsqSZNpIqBk4AVWOU
VCEaKSDKoAPRaiwOQDEDmK3bf3bdkX14/sPaP7WBFn2IBEItLZjUIdDyfBUHeGI9xqVTByFl0z8l
6c9ld28bjBF53epbw+xwHXuOwpYYwt9m7WwjD8a9G2kFSiiLOdhSExvhDfKTjYnCxb9XCUs+hNYh
xER8y63UXo9RY33JunJPv9T+zOXEWDeIuj+VGP/qcQ3DsS1MweQ+zzN6391mDDjERXRtsE1rCKi0
HZpnxCb5kXybx7YtfpYiS59rhfw8tezZOdUhRRLo9GpDj4+0+ij2/JBQzsK5ouhKSRqoSWIAznVv
03w560Yo7y9FOunbO5VuR/YHEBS1N201bEvZWR+DbDiYRf5Zxwl9awa/fGR0XrnKS3P8kppP04ix
P46MHOXe1L2aJGLt0QsXc9yMtrfs+i9mxWlLcwNQka6J69JW2TSUu6LMm+ccMedxknaxQtb+Pa8s
cYQXMB4GsEOP9JRVMmd3KK1IDuGQoTGOChhju/1FK1Fshrh0ndNokU/Sh+6qcuzmMWlxl/X92a1t
dY6a5HmaS5YawfeN6VlAYeQO+KLsb1FPuYKLWhy7sVU7DyB84+VG8rZ8DRc6QguSBYSwsu1ylIT6
hNYdgeh9WybfblwNqiw+W+6t7wyftMBG7XBNYACcL8Q01lulR8+w6OauT2R7ivRqjukghjmJyFZE
VDZ+aUd+e7IQE1C0gBFY9SGb725ASpHdm8YhxcW4iiM7O/mJl++CqXyAgRg+dcwwDr3ic45+44OW
Nf6zit8qcBGtPqtaJg/lLCeskVv8AYNZ5vz8s6CYcSqbcgIT/4wAvh/joI22lFZQVAR2R55zcqsJ
m0nrqYOaSMOJv9pNJm7LJaRCos4odzkwZIcgUJ6msApPASwqGVPawE3qgXUNm+A5o0sO/eTBstTs
Bj628w0+OzIDG8IVNJfkDHrAVa2Ga+xE9QPiAUYtW94x1pAmDsrR37wqClaR0ct9V+fuNnS1OTol
ms7pNH2QE5I+lY83zLPBt4y4AaIWxs9NME0bq8Z3DTcYbVGIGRfb/1jDoT+2bhT9ATj9981D7mNI
qrF5vKF+Z1z/MYHA7YzBS7JyViM331na6kWImqRl7ulqDEvtxW+s5iWV4O+6U637jvG+WaiIvOK7
ncSo3L1woZCI5q+fZGVUTxgSqu1gktqSp+lzNYf7OXbubOxwQnHrYhpXoayeBLKA+/OaJDpof0Xg
lWHXH43a2Y9ze+6WQXrwqqFdx8OAcVbL3BM0X3bIUeGv3URMJ4goh6hpsS26aC3qon5yBvSHnpZR
iNkR5F3p9aQfRAr2obF+xJAGf2jA5vbqt4eP+2eSzcL+SJ4UWai/t19mqQVaShIW54uVbiaFBHPM
7DkSB79r6n3/7734X92eN/84kvtRMjCejJFuv/84Z+rNLDcDuYYhRVvQJvn3EKUAjjBh75Qlpod+
fMhGzXmVXviEtsLHR1Qle4o6bUekRqkoR+uQraiLikucpz9dssEOCzwta/eVBIvx/s702yP5Hzit
SFR5nLC4PFZUz9tklj/+4bey3t9EGyof6dn8q7mcMO8iJnUTzbbWQvnGZUB2/NybVnWVbdoYsX3u
ubQovS934yDHI4k9SDUYd7gq9dbY22OAO8SZjrrR2Yd+yHBhu9Z5IPbsFBLkh+swTp8QuG/KTnUP
3ry+09wy7wMoiAP+/4cZ/JuAmOcgMWFPtw0mrQGd/P7BCC2RSVnb8TYKqfG0uOKJQ812Qhi29DJ1
5WVnTJzfCEcZziNt5NWug08ZYVA3s5MbGZUPf/eRPcMDRJfinSk8n0Cl1liJ2Xu7XALiwZgBSn1P
w0yS+hwPBtSZnsltcFDRzi9zEkKZY6OZ+9afsxsZ7dOtgfw6Em7Nky798UsR9NivpWpPHqfFtsqF
2mktOG1bAWj0+vZvWLE1U7B2IA7dmcQNwCZkwt9I4mboVn/QeIj3NR3D6gzLIekLhNKFz3mHZzTC
Z6KSTyjB2CCXgym9lpS/V29+hT/zZ2L45X750vKHtldZtK0iWMl+Ms5/X2qvdI5IENZ+39DDZEod
FwVhCwD8N/Zrp8SD62GybnkwTw623KvFJrGvDWvNdpTDuxe7WqmE6L+sEkiKPGYn9Jp9dFtDrUcU
Gx9aRZBROQf8WMKBHAkIYkNKucHu7D3FRSYIsqZAylr6bVys3XMfEHNjTJrxh5PQNH8P30MfY1AE
m+CpujOP1PhX+F7uZhqpMRorR3xfsB/HbSISU4OMWFqdBWLYLDBK/UdI1YdFhzkaUHV/6WkaYqCW
DgbKyz3wUy5/awljGP996iG0tjMQy8kjXc3QXxewyE7WTbaSHj6Z0n7qmrB5hknHO7aw7syOt9be
vOlbCcNjI8/GfICexvJaPsooPWcJ4U8hG/h6qcKcBgtEyoDnC5IevOLU+FfMIYDlGHBrnk3COkpc
OIE+PI7aROmJoF8fvaeuNq03zEJEi7FnF59lYTpU+YRy6TOa3cRM/uYxArrFz6WJ5jLh+XxWk3PD
BrvyAzf5HmhMlhiKfn3/py8hvPMJc1ddLGjNUJfF2h9++VHgfZiI/13fe1zN7/FrdG1FDJkdnDQS
knD00zah+6jn/DTp+cVssP1LOzImNcM+ZhVeMV8kmrtdjS/mIApTZx+JHgwj1IHHs0czja2PVVLc
JGiQoKUL/eOCE4wJ4X5WND0ToTU8W2Q0yCZg+vZ8KdP+cMcf5u+1fAst1DJGnSAyjCsocbf44RCP
sFXWJG9aZ+mzTXAw9rqYir3fSf2q0xbiZkanGMtk61JbbdxFU6HLDBxcB62NoYp6A8xxRqvoh5wN
xrtTE08ge3aCJI1i61ya/bAbqy6hsTSDB23Ec2aEH5aaEHLK2vaLaCIYibj3Zge9mlHghJkYQBDm
aYFsKKVNsPoUE84c2OsIUkpX0xyJmA99uPGjFC5LOT+Mqf+m9yaIWtciYsXSbuuj+VhQHO7ikASb
2BvBTmLbf037sKdl1KYOhMlF0zUrhmV4UbE73SqUrYh8ydtZ5FjC6bxt4pUf7Dm6b+4Dsgq9ZKj1
T/d11IuajOSedr6Pgq0aJBOLp0qtnZAK0C7Idbwjl8tD5A+EIcPIAZzqZf8D8sDdjRrTTqq5z7H8
KMbVvcVm1a3DoqCvlQ4goaY5PVQnAeVmNuEmjLKMUM2w2S7kA4cTquRY2mtLJkgj7SzY1GP1sSsk
A1DmFWCNxodWju7NtBvrzeZdbJBefS8mMrap9d8b6IJs+9X4p35SzAmg/yyZ2KTo1xGZ03V4lvu+
XhcmJ1QlBkXmnsHEGSvPd3JEnrXsJFoW/vV2uanSBBtKYiLQ2/CiEQ+yI53iq3JlUdOk8LWBu1Ov
oBjDSzDF4YXUZUaP4H8uvKJg2MMMwjfVpFaTlhSbZn5LEQW72JTaBlx/QfQN1QG9ye1yLrYDBTp6
Qo7YgGTHqnl2u+StK2J830xy3VR1761Nxu1lOzWS7qeh0dqNmCDRTFGL4OLNYRhbY/vfRRJY1fv7
xpHo0crM90z3/kU1N2NeJggOeCrA8TnhAZ2XxzAmPeKq1+FEtrCmrxK294bpFarcoKnP1ndyYvlc
/TTO9yGE4sVhvt4+cGpcpVXo2vs4FPLitOwqweTvq8yO0IJkzOFmtioU82uSpvp54QA0zyZTtMII
DVPGrCOU6ZtEKrDEMCjpe2hA3Xxyz6Y+FWdUSx9jRl0DEl6WzzMZm5fSVzeEe9bOyhLMRmUrHhd1
Vdt77WVShAfZ5FDPcGttoGZvy9bfiXlhWiNOYJ/0ZyDyeb9GxLpfFBls6ETKxmAjKkjIm5LldCyg
ZNaL/KcGuF9qMF1e+EL0QMeVwHGXT3/TQNVAH56oj6VjxXtke/ZLJYL8pNUXN4VZaKfAeYOx78+1
NGEQ/DSEnGVXlJ7qiPAYtIvWSA0SU2dsBe49cyuVWexbp3zWFMKytkni15BFtzJZfl+dJMa225yG
uDnochKvIRZVNP/R8NwjUNwsr2aL5n8/Q+7vuZ/UBxbUnukwkI29AMTsHbcn4XOrlFCO7V1mWYfE
ui+4uzKeilFEH0Ky5I7tZNJ5kg/6ROA/uiEPgbxwg34/WJVxrwimFJuvBoQCK8vXnJjifbn3dgKd
7AIBIT3OK7Y90OeiKuNzHlneN1MnDgh+oNuh1NI2npW2h5Q08fXYp+lFi7Hm27WxQXMCPduk9QMW
wX3WO90FFSYUfzueGTr4z4s20eA1LSGhGrqco44xw9h0wSc7b3lg7lrrUHx30vRnNasgmvmike+N
pjx+GEWz1edzK6oYhrwoc1xzsvZp3PYv0CYr/HJnfv0QN3xDQR1VWxdz4cy0qCc5Yp4EOyK8UNbt
ldP9vBwUbEvE+02pcaiq5thgC3lAm1s91vPcMiDHTScmFEE5QcxaMjVPepa5+6ap4z+1Vf+qBq2Z
FmSsIJppZFGz4eifamnPd9TUCMfYumM1rjDVx4KYlS3MyEuHL/3cJkTZ3nEso/UeqBR/pZqyLlFl
d68ZPDBxMQF2O9+nqS0jRsYgKNa7NgT2AAi/Nnq24ZFytjKEWbKKrylBUp8CY7waJllDyxkz2p7Y
5q355b+fZPN9343WRuCmolOYNX7m0ij/A7eQkUZ6ELmvd5KBqDwbzgy19giTBIUnVflzCkkJysUv
W6QfhsJ6CqJiby8gQWQRKukOjxaKIiTCzyh7UBrX1sEpSZqNHDmcGmf6NiaufkHDAVdWlRAfvpX9
oWJ335+FRGR7rEncLp7Naei+gw+EiVTKKMxgZ4o23xOVTzoFOw/ztcpppCmkZXf1+ByS6w5rndrd
lXtfkvPqFY6184woOS1dDWpM4vyQ6b5CL6z7Mi6eIa6910jJT06hq+vyZ1kw3lQ87hPdYC7C1HzB
oG2sR6ZrnAdJJkHRmPGatFl8NJKIGsrCJe9/tfgd+oE2CbM2zKZK6odIq+vFG7u9w555KZwXGsUL
mWnBKRZx+xcpT5JscIvHgq2vbrV9PbNVow7HEfvRk5vppPUsC++uFmU+AeXehPNLkG93JRBWHD1y
hNZ2YZ+VEXbHLGJuQK/0V8FIP0I2fxCt5p0tN7/48+AHO7xZ6rHxMeKbuX4W9qTvbEdEn6FM7dkg
gQ/pLX3RcpY+JXr3ONr4nyLEpEsxahhBti9EXs9xYr/++6GV70kozpM5d1zKuUcDNHq3IGN7KJq8
16LdvQKVSaw/oNyeA6MRvtSdn2NA+9+LapiFlauvhdGri90J+WpgAagw0Uab1IjkJ0Fg6cpoLeQK
IIfFKtPfCDjuTroG5NozGpKYKJeBcRFSds30skMx50eZjhsdMklio1OM463nnpLnUCENCzwmXhjD
gYjS27JOlvO+NPCFZzwwZiAItCvMQW5UyvImm00ezcJdB1p8ELTsD0zo6KmE6mnfZwmGOrNiBMrg
BGc9bM1TxQCE+U3Uut4aGZTY4BhhPE7sXfRZi9WrAmpUEX4qSYHD9Sov93o5d8n40HVSY4gH/26O
Q7Yb0X2vK1MJOtc6/R/KzmvJbWRduk+ECHhzS4LeNNtLukGoWxI8UPDm6c9CUWfvOZo/ZuK/4bTR
SN0kWKj6MnNl+i/DHO3/8bZkq8U9ktXTcWEsLR6Zv6wurtG3pF9s6v7ksSRh27iN1E9DwG/wKo6D
Wmc/ehm8HHnIBiGhbx2NTUjoMoQUk3DNgwHEeSsMCFNajUYtVye3wtwgoUpqzNZLHrUrl/nN/d+p
lAE91OlcLlu67TxAF5eSIYIMMsqzyURqEDDxugUhe1UbfbqIVmHQzbkBnIcKQ4TLGKCY1Hr/64aT
H4mg2TeO4/HQRj5EQbJxujlye150M6hngLWSyL6/vSm8qK+F/t2dAhhGA7S5yWn6l7SbwxP4lBHM
qDdvoRHqvrGkg2Ksc5cSeMMpFzH2tKf7RCFUuMUUrtPdiNLRO2kxa/AWcgxvtvZpdHgt1QzPRTcu
Gw2Zl0I6oU17KVXRaSAjtXORdLRurvdyF1cSArzd5XJrxkInz8H0rKGkMUBk+E7IS3V3dwsPBj12
b4NKW16JJCIDBfLJiK38oiXx17zunMdA4YrHj/VeafnOBit7wRcHKXoZIEO9w12zCoZG2Y3Fwisf
BpYR0Wg/79sL+yvag31xB3SFCFTKb3t7ndCDfje2t3W8IB7HS71EIicluP96DF3HAxGzX9lUV/hH
fuGy5bAy6eqeqWB4IdVorC1wHl+jqaF7Jpu1vRUk0zosjPsuTFEE3C8gFATAQZzCH3F9X15U8kHO
buT+DC2032izu1BrqX49CsCvlEPCdrfItdEEUWbiWWZTNA8Fsxo8MgV54o9h4lwLq6kfBXVba4JT
xPcP1X6Qz8FsefFW6Us62It2PcRjvq6TIT+Ei9w7Vcr3qBqhynskLYEBjT7+veXVL5XNKJgYhYii
G+CeuxD3zhl/rb7T5gZO/uT/87orNzp/PXFSkKSprkvI2qDnSv+z7NjNa6YclUazijAsc191qJh0
pj/35isWF8dXKpAxDYZnnCideAVVC5xgCJz3Qi0evAnrqgBKmiwPXdLSeEg4Tp+VXRUnnKnZc66T
/H4ETxiLntjCouA59kQj/XnMsDOqbg/gqY8w1edBYkBpJx9Gay6raO3Ev2+UXag35KA77QTznmFr
FuJoHVUtwyXpUb2UTfpe7qkaqIhGQSZCCK9ZNe5kX6GgMnFMAqStVg1O6Fm80eR3gpyES+ixrzDj
+Y2m+mznFpbp7WvAsFtNaX7mSzZRTljkR0bZzis9c2wySt3HP78S2t8SfMtLAfCCTSkGQ9q8l1vk
X1ZWIx7cUtXNYJMOLrB1ikKuAcCfq7s8OEsNQ2HrB/n1yEjia4aRbA0aDHK0V8OwLTM4K7OWngx6
GPbSp0W6+leENXkfhuPgR2pR+XKxrSeACI6dcncvsjRkxQvVzZRqj8EIis/OJ/ebPD025rd7ZkUg
cm9GIEdbLoD6iCUZ3EY+/OpbNT/RkdFdjZAcA+xxX02xU0V97b5BGmzGQrx32pT7kMo8zqXKSbrb
ZsEb05qcqx1Zm4Y8gZ8qhntgZ6fs7vNJbsur0v3S1x1QbS0IYNyL8miyTYpQHz2qF7R9Ydv+bNCA
3P/oAaHRZlZcDUhPV3kfuZvL8vZrMQvPz+XZX1j2T/lNAcBrK6PB8iEZi/wgT+hdPqXn3lLB+tjt
YkpOUQcW01iR5qi7yng1EWxOWOwihLNllmjn9taNg3IzBQEMS1Ozt0EzA+jmeINDcDEmQ14pdxxj
vI3WBs0x1OD8Rk1endxM565ipAm7XAK6c05EphF2R1cfx46co/GlwSWCTct7iKY2BFOES75MygGS
NiC/BtiFdNFqSVBv76uu59IQCZB8F1VT8Fz0CcCibtz1NeRGlM7wyKojvmasTue7M88LU7KGEym7
JZumhIr25b69aIAu+/M4jZvcDauHyaHVIqkaakgXlUQfCfnKZH8zOU9EubODqYwmKiecLAPg72dW
juu6xmPKIavkx9EsROd62JLH+dG5Gc5HfJvzv0yD/iz7srHZQG92WNBgr1Lw/afvs+uzAHNWO22j
oPdlVDI36CsNSkoPi8j4QmbXPgTZjBcsQ3NX4JEUQqGlYXGRBRxFaR7PD9ainBILGym/5Y1G0MP+
rv8KaEZDgjR/zaV2qdUy/jZzia5mwL9WCYWR4a/1HGq0N0W9Y5IRy4NrkkN4TQma7uSnCkPyVWkP
6tZdxrkgi4fj/VrFJjzuJxkBE6XFdV9bHvGGPMF+lmW+1H47blWHiM47ykAid9zNTGy3ZddBMG4g
LwRhqD1Zou24+RXqCXyLeTKihOakNjr1UvByU/uKYOfDa1OIyhy6Jm5uGhwrp6X10W5IPAkwLF/M
YfjQsrS9qV5NcGout8mSrFFHC0u+pb7Y4I5fmO8ka6BbxkGyRqsOSkOiFt01KuMUvCA0RDqCmGN0
O2nSU3oGwGnFtlW+2/q0gjCwZBnl1kMtrKtcHxRoU0c5lcBbHR4Xt9UNfiK148Is9vmYk9CYJxfS
VbkRuVmybWelZoIQQYblI0aYkAUjZ+JGRBr//sZoO8K8y0ijBlmF/1qFkjEyW3G09Dkd82TlzuYv
j1ASdg4V3avqACRyq2MnrwDmqPUbcc1NQguBH9E0dQni7w1W7peCI37nUBDDefhnA4LpWyCSdj2B
urujOfqQc9Ti4+PtC6dIQojlSTEWxDHvr73dMy0BBe9u+4WxJL+tgtf7/bNbNqJ0F3Q3Sg6mK8SU
/MVMiptTNOckhubXFaL8vfdooK7tMR49qH0Tse2AW46Vj7iDwQxWPjvakJg+DmeKllUqKkBDcreX
ehQEVSJWQVschtke4Di0kLzmLvmRsA/mVLkBPAp3tA7SDTcJOrid0NzjY6O0TMbO8da5Z0YTyc/Q
pB9ZgIWzLyGlSxpIYYFDZHHxjEQRg8XFLuUMXTNrv6+m/q5ukEug7GuIDwu9NQ67ixxCcUtXLl1N
zKexThIxkcWTeRYivSRtTyR2yZVacX2wWnVnThHv2sTob2SQ212ylJGylP5+YLwWCfp2wiWVRaSV
q7hZd4sSVTWJyYQHDJvUceiEe1SNkIzVFB9yVIkT9D3Fr+zx6b7smaP+MJdmdkyXIW8eleb5n/cE
f7Og4FnXXNwMDoct2zH+HFPhj0kA8SYclqzBOciipnscHiwWRTWi1u7tTWSOLD8xKc++L2uTcva0
ifzsbAYnHR/GaYFo5p5+/0pTzuopTA9UcNnPqhmFPsnfbWdS3bIYsKULO1U6/sw40ZJYdlV9jdpp
outv2ay5apUcmPDtG8oicNMPAzWCglYNmB5ip3aJtfHMqFoNyLDvkPzqc2Rb3UXOrQlCrLRcCxG7
zO4DZvSKftr022jM7AOKavgXhx67sz+lAU0lB4rka5DXsE2Zt/nLropVeywsDxtBEmM+uh/IKkXd
OGMbQTO1qguVSJgX8UET3vhqF3TS52kDn5JJaBPHQDqWoEbvdhliHuTtu5cyKFt7NTSDSzS9tQ4k
lv37K6N7wU9HRgMTZgPPmgkwnVGX9hyW+PzEhBV4VssHVS+9W27mZ7AWOtErBtsDcKyqdr6NLHaH
Mm7FwxSFFc9P0/h9kJKIGhncmq1DN5JBr4YUhbSQGYIy/755LZ/hUfJu+nwYoz69WYpoTkRznhLa
027yAYDnj6ToWc0dE4iKBtVWym4wdm/4rd0LnHp7d3+xkE99+evLZ0Q+RG7/kMd48d2ugooPb/Nb
Z38BZC5Oml2RZl+OvNryABUxPA61S8ix+lIRe3i0RYbfN1+Qi2HTPs/pN3pLaJ0P1Cf5ADwQG1iS
W7t+6dcNkIjVro4fMm965Gymn0a3Q6SfGm4aaMcWB78yQPY2Pzoh8HwkQFmInjOSz1W8CIWFpdoq
nz2XI5yx1D7V9Iic5Ne0JouPbN/o4Vu+2wEoguyYJcwQkrdiueDvljlVJMrqvleJOSZBrFHg9+LI
+i8g6L4YALfotl3OvrZ1azwgdfUgR972LI5cXPfbWl/F3YNRetx/MWGyePsp3alQ1AJjHVKYc5OB
6PtSytlppp8gJ6ZsWPGt6ymr4Cb8MAi9XtMD8Ij/q3mIhrR/kPG9OLeHjZjw0bqOQgduZEQ3L45+
P6QkQapqjs/WxDvYStJxzy2veaygPYLh01dy8xMFaedbFlMGeXHNbvS9VpTLkOTeE4GSZOW05blW
Xf21gTa4pXCX435ndCeFrOoC9wlhS7OSKtqbzJ+0uGPXCwxqI3mdcgEj6m6jftE5J7/WOr2yjWLt
/f7NxjiONcREVQ9wX8vTctJCTZio8IwxKj9l1qeMbVOfkB0pNvvMIvyMMy5FMMTBVdgfbrBUTdRx
+BDZC2hqaJL+aKHubMFFJr6FtMKUjBuvonF2gtxa+qAYOEUGbNJr046eJ+OdAw9e7rdy7p2L3JEk
bvicJBGFfouQTsEph1dqA60fjmidA9rSh5xjIHS6W4tK7SPoi46/c8kueFn0XYgwX8kNFCnRkHPr
8BMxqVzrRFooMStemkzdkCEzHuOsvMlJM5P6fpvTWeHXXd9f6yIdrkFIQNEmU4ptkS8tX4f0bW2L
rk1OrT1Ye0z3mj9hbBqsRr+1Iw0TDjVsvrCaBroNeb2hEhNBOwsMnzIUtA0v2J1GRBOuBOYZU4+q
CElm3GQUjb0IL/OzAHsJt33Pl9H9SPc633H6R5mgNJw+Zzln4JGkanJMNfYFcmwpP8L0ox/1grcy
Pk48J63dYiV3Ewhi82LCqmtSObM6jxtWRGda13kWvrqh8ijKT2PJO8pjv3zQhT4fO2ozpVFY/qzE
WTR9GpY1oH4MoiqmdaPZpnb6MJoi/7F8UHJ62983zEnNdK8qAo6y5cKMb7uWyXf5SJgkeATTG++0
YjDWQ+kGj5jSlMdWsDfg/6kp1D0H8TBzYINvHnJ28nkLIc4t5r/OgyadKjZMVUc9g/rgUmWsvocM
/SQje7PTQ2lym2plqvlMW9FgH5YfLcgxb6ZNTXPEfx4iixSIrYh6K7/Wp9ouysuzMRrN3rZxexNh
mb5koZ1TeN0kD/XSW6TbsBQrR1wnewzWQFvGS/F1MNR53Wf0hFCnVx09hJodAMXgZrkfjPew5ACg
q2a6KeRHtraKp5RtJQ1GGzQtSAB12xzaYqYIbwneyIfOAV2tl0xBmgJQOkI7tekUnsgwj5wZyGSN
NWcGjirDvlkWz9JiWvWiud7Bx8LM24MgpzgPG63HMSaznfTmMAZb6VFuXs0yO5pzHG4HPdMfUhZc
0kS4hVVbPCYDRb9UbVHRjLFTJwaQ1wJxGsKXvQCA5EflxDH8bkpiGMdd2wEhnaOAe6xPwHIKLnbH
onWki7A+jsxQyj59LpHNto7lwAqJwUMhEJC5d3EsrGYB3cOaPOe1MrrwDBYJ5BvC64Zcu7ct61pg
n4ODEsXWsC3Gip3AMrTPIf+2zmCmF1UJjSNA+107A54eDf46N6xj6Ox1fzTL4UWa0HUk/9P9efQ6
zo8UKmm7QtA1lXeudhMa4ylvcKP9pIpHuDf12aqsixOEL+Zy+cqHnGt2Cpv+rC9f6nuSgzo72G1N
njhKhuHpftawupG/5j/4qqEiy8ZBt2MkND44lYmJGAHF2uaadi268gMTPpQkWxUE+CVOBbZ1StHb
kqaqHcf273CY3IRTLQ9zGsP+bSYY4jHNXHxOoXVWGKyykronOa+AEf4r+o5fR9nfKXJdiGlQSk+x
0Aggm+XRbo0SWGmPOS6sjrEbF4yrCub+E7DskqHX3iminlowr8bcEiQnOj5WXrgUfQ0fymxwvl0e
HNV4uScFIkYh0vdgapiRiVJZZ/aesReHX+N2cLgtAiB20D72iZcWj0Zcf1G0tn2y84iJzxwSkR5i
9V9GsH+zdXoGYrSjWuxd8Zlrf27yE7caO9slEHrfcVDxsv6veUV+JB+KaWnBU7pppbfDOVywk3KW
Jx+MoKFbOmgICqNcnwc7LX283hQZueFlHrmKLSWilRbUnkxXMwczfscxjbl9kreuCtJv3pjOxdPg
LAXoFe1khKvCi0nvMNKVkLy0t9M3YFEQLsRgnTQ3fdRQVTDnE36yMo/T44wHu0Q+eexsvWUbzXtk
+Wyytfzhn89Hf7MW89ShcNMMarswtNDy/+/INK0UC2BlQwAewM1dRwIkonKsPYROJB5cdL1tUxji
YbAg6iZJ/TokKg1JST5EvJgeAcaUPevoCd+VwWaqDVS2A0gucdgfh4UQIKx69El5JVsPW+BmgY7u
VdxmX2JH3VuFMm8STFG7JrPIATqxeZ6XB00QQMXyiJ3VAGKUUwwjZw/zCBu30MxnGQ0pA1IxVU/X
0SJm3KduUUuFA34eujlUg4yFqW6KbHjW0og/trwb5Ejjn5/JvyFOPZMNtGGSEmF2YDMV+r/PZAft
mrOJyY+cGOZZxTuMu/2XGpvdVgiHhEaahKeSNQ3qOd2CHrTqB2OcgD1MqYIhsm7ZJY/TFxzq+YZu
I8ralk9109lGvHQbqt1BKjr6JTLjrUyiy2WZSQxr4f9eTWEZlS9zQoObZWTnufBcAoVOz9Bw2up1
1d6ixCY7aTekrEI19Q1Aqf9mO/hTiMZqwHVECy1WMoIzfya6wtYL0fRE7zfkkE966vT7oNf0PUCj
z6abXoAteRe5O87fTKLza7RN63F29D0ZLvUWpTqQ9lE9GkpFW646hwxFWQx7r2x2as0WnaiKQqkv
HkccbcNTGLEsc+um6al3b/KzZGLE16sLHzF6S4bAuFSMGS7yIyusuNrTjqqEyK3Ow3xRSUyylUp+
Q10bjaFAGsGzHAeTgCMpG2zOyaJB9hRWnzy3O6QiKp+KUJxKMeo3hsPfLZdGv4F328Vw8QqF7In7
pcZ6RN5ZNeVwkArYCKY7F712ugMPJ5dsh9d+h3UGMqD91qtTQBFPo1zD0vwsCEKdPHUMwXFP+Xxw
0/hIRiZ96IT6doe9GRkO0ypG2SEyN/V6dVMx8r3986Vt/unswg9o8JIu4QPcZX9bXwlYFClszBlE
f6f6GAKco3yw/vOR/NQEt1esiCoF22A0b0FPCYXc+RPBoFMCzsOWeDYpXTV7ucMuStdbzY1N2i9R
MmYlsTjMqGKNJoaTTDXKh3q+xAOejvs2OwoK9anPMzp38bxs7l8sdUPse5aB7cj6u60ZxTP1JfIa
sKg2mvlahMd84cwtyK8oI508V867EWT5//e9yIJsga6vq9yMAB3/oe5HbTCBzIkZSpZJAcqbm0xB
yQjxuUWk9ZTG2kGM/KQPuVtPs1kdscFh+NezYlf00YYyReH3masdIQN1R8xRtZPiY3WcVwIzFRwx
jzs03cyvI/6jU5q6ztcW82mZ6PElhpnkk6K4d/M4Ud9uRrBphwbHCgb3ZVwtNLyVqe1wBZvFppxG
qjAXfJTOtmCtM0pjDozK0WX1jxHieU8hlpJUwQsui/asTzQ5yU/jLNH/ZdBkLHakvwqp3Io0bUnv
6y5CqiexZH+ZM4W9MS+WUAqBE730I6vDdWUTo6QidJdhVrn1Zb/C/l/tbJR4AAv/6xbyaLkIWq99
rHVAh0wz1Y+U3MRRWdiJapUVZ41Sj0uQ6+Y1bfIrUfAjvwA1MlOPnZle16tSbOPlqOx67ZlEDDra
GMz/Yplb7qd/+x2ZQ9qoxRbxCufvRCc9n2wKNYDH3E06Pf4rnMch0e5gWGlNl610fY7fIzvZ5xAu
iDtHGAvCsbz2mfeaGGvXImGep3R+ILHDG6tAXkSUje/lDifxsnF9ZwxADviqueEexaK85q33Iawi
eTTNPIRE34iXsWPqG5RpeqDE7ac6BpTYgn3bDvT0FGwUHoIi/TRob7wCIti7SpQ8WnV/nemm+3By
M8KJkB4Bnb44dcod2gzj59Zv8Apu8b9HFPd0lLNEunjHlUgrlc1A3KoXLALwaSLoSh6t8yZ0TqWV
nRo7925mBcMFXhd+gf57ym7vldnUcOsd9aVzwketL8WrMCt9lURFe8wCB5mXRX+Ic+tOIrFcpreD
lxcbQ+9f5TSGpEy6dmuyKSCAZbaYM575gDOfgEfrru0ypYJrat0nMwvfWWTFM/ezW1h1ENPiErfv
ImiVA7wtsoXrrA60DXn94iW3NOVUCQL9ATOhdVcGOdoQhViKiW3VcxiL2EHdbLUqcukc0pEHvW7p
ayRZ6HdwatQRLqqZt2QQqI98Hh0l2qg9I8qix0Eb8sTd8NNqG6FE1c5NWe2M3tH9zgutF7g81iqO
vfJbYLvPs243v4zyASS1NtXOB8V67ZpiVM4UfVztMfo2pBoVVg3J8J1094aYgCsoK26S6FeYoNCQ
hmDT6hiDShEJ6KEMB/dV6uypl9Q2lZIboFcc9WFEe19pcEoqhyiBiPPxbM2oEaP5Wc1c+KvI5FCy
MNRVXoVzyS5sP7cd5M4G+iNbRls4Vw3AJAgutTnKbYD8lCf5lCkZHvflKZdfGtrAd1olPnpOVT0X
cfMih6UOuW1fNAWplsap1onmTCtznLS9pjvwOBfvD125wyrK3J/eMr6XM3z5kLved6Ynp0HvGzae
JI3SjDdQ6cBkLrT04sQtv7Wz2KPKhiP68qPYwtSoRYkcnOhIkf99SJXoheF+4wcuE8A7P4tQiXv2
aGr/PeOuA8bIUlopEpdAszlMG9rrbMb7TE4K5MmNaIfkyZm8U5IO4j1WbGrNldh9iGaTekr4qMky
cXJpzJqCfgi2YRPTnGqDHlCEsY4Lx3gwS8BQ8qBitXW/M01BMQt40g98aDAkpAMy0eu3GXfco/Q5
ee4IjSgognOazdRm5RaD7tJ+kCGnMTduXhuc8OohWVVe9BwpMNOMrtTxGMfPQYsqoY0DB08bcd1k
9mWrdfggiSZzbROCdMppr1WJAvAsqraxZuU3s2iSfVzYQNcGYuvN1KQP3PGZas3mswLo+43h94Pk
51S5gfVqmg2EtXa8gYa0r5ZD+LadKw6VSdjTDC/Kt1wVfpql1dek6iK/pBCK8S9DuQinw+94WEZJ
xw7IaXJOxhngHzITUeEfSpoYzwGVA5ztI1iU02F2re7TMpQfsDqcL0SZQvouHOWkjyI/J8w2aE8l
8AAEKX1KRRWeJq99qZZs1X8loowoMeNz6nfivuNY95WADJUsUteDD4U4BDNcYqramYib/ChF+LUc
eBjsLaeto3NZ5H0yBlsrrbCHh0N/1UsrAgAFE4YD5LfaSLQN55Bx1YUVHq52UN4Cvjk0jncsZo+Q
hlZp6ISGeq6C6vkOD04aCkMhxp2mBREwZdji495uEauV+NS6+dcySbtj1aV0MBktbCG9/aR9h0hu
HIS/4bJIHQzvLvCKhvPkdisPIgt2IoTakLKaIiyGF8XkmiSrRgk381nfpEfvBzhMiqlzd4YmmaEK
ZEg+XRJq68a0GFND2tnKbDeXQLdJVQji8tCY8tYxB01sjDr/NphKsFaRUS81DYsPY0ursnDyozM3
zosq4l/j5MI1GDuxkROLwk6GbW+HzB6DynhnK1qslszRObCwoDBMYFeYbNtQedU6CXwl3PLZQ/k8
0UDL4iosmFej7mLWD69Jo4V7ZSBPhCe8prwQro2bGD/NlNotu2DhCkuV7oKFSENGPNxLfianX8Gt
W3mlPYsK6CqPLpmRJUeFRKBuWMljjs1UYHw83dsgwNZ94jECcrD8PQMv0QnuMd5Lrw2pO59j36P7
iNYa+4c79u9jQr/zEtyf8ac8xtg6WRIYO3VolUclG8JjOOTvd5InAzaER7R7aWnKMAEx1NFNuh3j
NP+c1Q4egEfSwPSe70kupTzn4LiLZh4uAEHaa617Tz0nSvnPx0jnSqVjUZFXNm0gV7n4pMYUwuWl
rdclHzlE2i/aa2fM1giaK3V52bGZ0Yebj2+B2pkviffLUmZwGMsGVInxorUkxNcuPIpzGI9lus1B
Gy9La8HGODAfhoHJMUE96jGhyLpGus7Kl8Ju3ZPrhut8Fme11GmmHOPPPBFk0vX5qsHo3wegVB3i
BgdNj6i7rZ2NiVnNF+5iV6vXfWjSwU452mg1v7oUb+Ks1F8HCnRTLzFxmqj4PN12Yuc8/5xVfuLZ
hNJssTduVR1vTgrno8GwopL9pM0WkNRYnCsvA2esOdpmygOxSgdID5Oh1CudYwdndg0aUKVFPgXX
jh/2JZgjsjCxdWEWuhPdkIDmAWMXNRHFDhQd7SrNHqj7KE8JpsqWvknOOAq9bc7aMIO3ua+GFXNY
b6X8qFOME2nvRdsxXlwu6fcsLx+KIf+pdN2lqb+HdngrYjyR3bj30PEUYT5A5a+U6rudKxdVDD+F
U6yTML1pTnjynB3qz6GD/ObRk9jZ0YvpTtZmmNuPOeVwkc9stPQ2e8mLmcJZjdbdAZRiUS1g+5yh
GGBO1rfj0oU6VU82JGvP3iFUnJUQQEWAw1y1ALZihi06QpXl6HA7GK6jRljUqRFx68xcjfaPgGHO
mh7NiPYhJv/uvPQ1lBlOUXpl1GzaTk4c0I6orszGOkJiCn2atUA6mLRT9iZozBxNmVrLvDPDjQ7U
egft/sfY6AdqSsijzFb/lGXzowboQ9jROR6nr0pRMcUPd4mdco7CiR1x0cxpS3td290iaG/KqL6N
ffkwIjQgvh283vOzlg49cnUUcnRnSlJfjDY9hKp2tFPn62RUjMT4/YMA3OE0DKuajRt5Xu8nWdA1
a1VIHJV7U2LAAasL/qo2+2ZSM8irqeCna1KKZXjGglmHWL6uI3wEVWXu+6F4H/k1J8U7O2r1Y0Z4
9IhBrWDWq7AsordKK6utaab7GaL52piaEKONw8uC6Kdm3cBoRSA9T4+kwd8To71WSei+WFH+vcbq
6E8t6HgP1+gK/x0u3P7RgGMOrAOykb5v2vKgloU/LMk9myBfbcwh8j1nCZdJlcgwluZmehY3wxTP
ToCU0HE7mSPvxSz7enUYLabPrnlN5ri65C0Na0aW1YCm0bEoZtm1uhmB5RCL5VL77gIca82hotye
DkiydyF9eyrL7eD96jubIXzH1Tdoj32h/4Bq955BJLCedHJWRIjYRgvEx3Xa49nE0kYMX0HMgETe
LE4HcRn6XF/1Rj1uNBVlXldFutHiWuybsD1HijLtSkWl633JP3gMxIHMs5rRkSKulZHyVhJvQBMf
uyL51DVLX/daI1bJdEoVRHgWBSaoEYW+FXuWsetfRRPSLabbH0miInyqJ7wtFXVAxhH48ZBTrTHD
v0w6ntBc5KjF4sExO17/aSA80TKICtqn0NO/QkpLV3NiXQKKh7kUwBQ2JH6C7tpkyFuk3OItxWvr
wsZWPQTjKXB0wLveqG69KJ422jBTUtwPr8SdVcC38c84UnZaba80ERywwh5aiJmAu9MWr6t4s5MJ
ScjCHxCmNnZ/jdgWhGoxnYdRjVa1VekbtUnOEXPc5Vqo87XrRFdaLAsikaKmR0Kv0g+nSt57kW81
F2eJBiZ1k5XJLc2maN/Z4sVIY+QQqkD5dTdTt5DoYwWNjeS2ohr8whGoR0vZ11Xyy4q8LxRGMCSC
xYZl0veItfiZCXbdpuunJG1FhcCvFpf/OqTpAIcswzovEc/8d96lM6WxmNFeZuT0zIp3KmYuKvio
14Hzfc6trFr307ZyMyqs2bGwi8AJHDCkm/V2HUzZEzT38uiWFDcHRoB70PXGbZg9qwM2Tr2Oji1/
VrWyiQXdcbF4T+ceAQDqFqACKqCveAg2wugRxQzUgCoSr+Vcbsq8GLDoA1z3rE/dTPWNFYMVxE6v
HLXPqmbW2FpOcgg0y1l3HONXRgBQ3qxUZ2XU1ouiemzHOUDtyyDzC+WoAkDcYROHYEyssgyGnAs4
Ni6zEb/bE2EodqDFvrfjbtdV2ugzu4uO9UtqZS+gm4pXW5lekoiVBaZVzFiVf5B24h03/oOlpZ+N
N0yXbBp+orhXPmpxso41/mCfU/lLtIFLpbA3g2X7E4bqI7I08lHb0xdr2R3gZAjFHFWWHlwWhYjD
gmNjqOVZp+RQjwkhaTEBIPoFIcpVa91LZQ072QJ+mRy8nU9wFgOdR5aGVqmNkoA5MatfaDM5ynPG
9KcjBcdLtaD7HOr7evM48aqs1KTcj7HiIIRpa4/s7HJqR3ZQW0zxfQaEqBMwSgJzjxWZwisqKwA1
qjusu9kJfL/vaWmzp16VJgXQ+W6TigvmLvQ09SNSCYFnNFIyKvplWeHn7CnryeywFahnS8mhNYwX
q41ep8xZu8X4lDf6C+Q5Fj8z2tGbQcGDnj+RqM5wtCHPDaZx4HQ2rZMh07/rmNVcPVFeB5tFmLa0
o+4GxbHRUaspToaqVVjf4qnNNxGAua2eho/NaIbvyLfMQqAYejZeR7usvuX8MNvAMj5QLTY1Pz5W
ZlMAgcTbpU/NOonOTBw/ohZGQDo+dwGUl16Mwi+mnjfc+IVjY3muiohnnvAgMYAruwrHn3K0daHR
1GVqCl3YcecbqeAkXHwZ5sJ96vs+OdaamTASiUbmvHpy1ZeHlOIkf1Z5V7A6ehdPuNGxryJc2Hw2
TzZ5tHg4dFHi7FUu25DjN1Us7EbsAgEiGPpL4/Gceg4LEOedDcbh4qDEcXYi/D/llAq5TnMpAhtm
BEs9TjbVJ54EA0BoH/1CCO2AH2gDKIW2YzTZRfa31so+Wm9gUC/IaUTOFhVYr8rPeWljBwmUrkxv
8XkpS4kDlvwxVfdTOOyHvIj90ez2plfgSbA4C2m5FW8rtWkuddS8WILOMaK08a4oFH1rLJ/Os9jg
d1pHgbBeOfppF7ONOJcZif3atVNFCggXrvxubTXhxQpJbtm2br2mkFc57RnGMXSpgaYa1fpu68Ex
DPrqTUm0et87IUIC5M4vdY2+MtrW93pa4ov07Z29WY0eR/Y9q3r5RmGFv4osn57MFHR6bBbpRn59
7m7MA0eyn0TlbfyEqyoaf7pIwKchUFpmZLa5tjKEvQxp82QAWOWGGHijn9ilS6Mdm7zaFq80BDU3
+3/YOo/lxpVsi34RIuDNlAS9ESkvTRBSGXibCfv1vYC679WNjp6gCBBkSSKRyDxn77Vr8UpATPcm
CUc+pB4eh2iqujfTbaDucXc5lPOzuaifml5xbii0zWchQGPNhycEEWfd4Z61vAj5QruVOPT9Efkq
mpg+uncko1+JbvZxLEd3Igmi+3J8Sr4UfaIE+v9HYqN+cGVL4LUepFQGXI1hoMpRQNGbW0VGON2X
jS2z36iEB2g/4p9Dul4/OFM0nf+cMB+PaaC6U+Zc/x5S4JXFsjwp8BeYBbcf6EqMNbDZcq9PmTzY
oB/48UfwNCCYWN1rNDzV4luns+6T3xRfOtctHsZkzkRk8PounPCcmXn7qkri1rJOmnjdg+lVgwG5
nKAMbbqWBNXqRqpc8lpV94GOxqPrVHGLOmVaK3rofJaetYM20u7GMldZBaA6avvJukwQw98kZTxm
gVjbBJYRQTBt4GXqmyOGdkeRxyMxSB3IT9JAnVoBurpJVltWMZL1Y1YcrYKcZLdJ5bMnbOMWqtmu
DdT+wjccVJAxniLPUz8ZDQ3qfQ30Pc/RnnWPFuh8HAcugwEppaei1/JnTyoPvLVgkQ76NA9Evh6q
ePqYkuZZlGFMEdrbJkD0QmRwIxd5mH6FY2euzMqV9DfKdIOplDgit+/Qr3a4PJjl9zMMwlCo2ySM
kZQxcnkBcqBsQSF5V9fKwm3SJj26dsT6JJo0h5SC69ks4IMk+VT/FIkNzcFQfuvSudaqPp6lCr0t
6Km0yCxoqN2QSJFp0nuyGrv1tRrTTwUqc+d4oFjiRqEsqbYVHQm3P/Sl5ZyzaBi2pebGd0sZ9FVr
N/rDEHntNTTaemWZTvE+ZHScy260dqWsyvdWq58sXXw2bbuvnFZ7nlRNWWX1mB5NMf9NZYGet3Hy
7fJsnLtbUyODvpodTZHXtb7bRd4Tt/hhHbpx9WqpyNonNFZ7McLiCfCg7+yWqnlbV9sRwOwbq7va
kd+NqJ15CDVOMXPJGz4dbBbzE45hACLWrBfWa5ZfhNNNp7u+67TOfenS5sbz2neq9N1KqePm3lCk
PlLQGTZFY8nPQiOYcT6DYpizTunJXXrFNpHoTNM2fQ1Cmd/H0RYoUBCXmxS6yBdk6QcGM9XD8F5C
H7wpKBou+YRlXWjKTaQyAF9VvpqDbTzI7ZjkTcSaMqn2k9k8633ujdfWCrNtRYQb8ndX2eUWQ9VM
iiFMSWGq4Gr8JuySQo4Arp/BMcoYJ7sind6XJwoIGONoIN+FsnRW5g3RzMpp2Ui+dGJVuO48t8w7
XxlltEdO8dLPDJDCKf7Z4CoECRITpbfqtDQ9GuiallMWVsjf85ZjrcxPwMzy1wZnMTqoCZhZ8CUw
5ELDx6KlEwG98mJ1LYqS3pCn1gcw0vpPaRSPXaHW3+5U/lRcq7mOYOT8NBj9xqwUZhKUOfjWdud+
x4JPnpfHcWl33Mfmw1WShZBmwxHBd0Ew03LQMAzqykO27xKn2oS9apNoUxFuszxsoNueI/PTqokt
jNqevoVT35ysr2+unHkYevO7ng9NnoWAuUqNx9HVo9NyxnIuiZfpDktwtCY9Sak2pWRZitr1irKZ
cOW40f0S/8e2xRB6rLijXodSFH6lNdFnxyetM1n5ZZT2G1XT/pWyCr0PWMbnTI3Si9npCosoL35X
vOlhOZXIk2tRZfJ9avme27HVXGAkOb5hDKwmLaqFOWbw94K3Trkh/RgABdGP9rxH1hsIiCV0bDEk
4XMV0iVbTkEfdc6c2HgDde1u6AvCGsw79WGsGrGe3wh3TvBK0/KkCsd86QpBmi3Za1uZOMVXdXYt
Q35lVhRvA6hyB9FTze2i4mLPx4eiMNbG5MIpU6CGWELtVgnJo7RN+Ksg+R3XjimHTQqzZjOKkj/w
vGkpBKeZZzxgUjce49oZ9uFXoMYdKC2+NIVQymdq0+WzNNAUetbTsjMIHOPgmD7dSqsPIxkNMEyS
GCRDiQ94ebhsIJzGJ/yvK2uw6c2EWnZZNtIN/nm07CLL35mFlx6zyqYtDQST+5pBHyMByLrqzaJ7
YRHhrcuwhrFdpMUahqzBHEMhPY4p9AeXTbkKR9d4UOa1TqKYd7oKw4qyHVgniidHVStZwvYyuzn1
hoUqF4iknYpEJxOHUAjttmz6JLBY4A6oQrxUJ9o2i6NzUVM364iINS3va8ot9bhs6JxS8Zk3hjVg
pV8OouoethaR439PWR4t5y2v0P6evOz/19PL7rJB9ZduKh1hYYfG5cbyGT+GjLelCMpb0A+JxzoW
lkAdwl5C313elmdqj86FZrXnZW85vrwep+m4svU4Qk3B2yXYAm52S9Eqi5uX5dDfF2QJoU21JE15
OaYYwxNKQmJr3YY/uNrcppLCcx4ZG5Wo0QOefoLLwu4ljyn+d0P3s02d+t1sTWAE6HsMz3upJPrS
ipkPvrrxilLH8FtIEsC0jJ9NJwBBuSOWsXRONrTqdVyb3/3UZIzsgX7K0ix4GnphbMt+BsfNwNnM
7LilC0hPLGU8GTdPda3XT6w+WsplAy2PeTeegkcPo/i2amZLf1B0TzYw7yigCQqZRPNTE1dt0ypn
WFw/+1A/6UGZ/PBogpK2in8PYX25F+RJAYmKmz20weQRhj7NFNbPLxAxPuKKSuVA7rxJvuxOBkG7
i8sp/yBAANt6mn1JjFcb8mfDFQB91m25Hr0EZX9V6Up/OToGSuImWOw1jXVTiqnmx5y+0DVoT6nQ
H2UzMl+VoOpk+qkltf0ZB1qJjpu8v6okLEUZle7ZGqJ8qxr1uFkY1lNtBSBe/lAMVL/JuHl2s3tc
zaaf+ASr07KXqjhILMruKObF43Io7MSEUaF+qDsqBlTLyns/2sUdv4C2dXEsraMZTlF4+YEUjmgb
G0QmyTKam4HzQ+psJFSZtXuC4/azHYvwR+tU7w097ueMNdN+1BxnB0Mhe/Hy6WU5wZ0DPuO+LJ9G
rpODlxnhbqwwSri5dxkGPfyRNLZYUTZy76FOvm/XjJApIxJD8FTul/ew05qvt7V1BeWCJrPs2yh0
yF4G8gelD8o7KYnZWmRJ+oKKdxPjujwtm0g3cLXK7KMYBhjWw7yYaajx4XLPFMIQLQAATj2DUnQi
SkU8vnBfS5+8TBDXhaZTK0aEz/oz8tN+vj4LLv+RoJJoHvZTbktiqJWXMer5NiRh/LOFFD/qE2Yf
F2lBpOk7ZGP5S1/C1fAokaXgYqlHsW40vB8Av7lNCdhhwrRPuPUDpgz5BqW5/IjsiGwOg/yN2DPE
R6opx8nW82fpVtmltCe+u/NxVqRPHmoE7O/VQ46y7c9mAN+/irPR22JARUwtlXZlx3J8WDZ1SB1G
EPe44R57EOixHhNM6o91CZOyK/CoZJ9dbXn33jEAw+bO71SX3n3Z0CDvt/jkEv/vMfTRR0hvzwhw
6QCVNm1+e2gPAbxEfBQs8HSUCk5aOFuPTr+iD6RBS49vVKU8U5jYNapJJqph1mtWpePeatr3RqjR
NcqwhqzajHmAkaeXTrLq76If3DIE5dRRXJdH2vwIZGNIyuOg+eGgPIaOHK6eTIZrQMviuuzGXdtQ
riBOBIjQCkBz/2DRE3gQOb4um5Ref+y6jM+D3eXY0Ci/Nc9Gc0RJyyo042HBfDmDsC6kIRyFVQf3
3GjsA51Vc83XkPB0xW0vJVJ/aB2NN4PhqkM44cIZsYZjP+eerzh9clbblh4WaaSUqiPS6ivWqYqe
GMz0puReFaXl96b84aVhfm3G4VeWJPELxTHWQIXEcjLV3xpR4euW2VDTatcqsJ6Yabu8ezkF1Pot
c23UIXasiFhxH19tsVYD0/Szob3oXabsIbwVl7bq/71p6umzIxKx1jTw0IpZOyR6QmRA498Mq8zA
Mvjn4TgF7hkvT9WqPEFk9xOJ4NaJH/4kcoVPq7OGRzXtYRCr7m9yM4qc8D6UWW3XTLsiMkvKeJhw
JAU+ScjMBkuzjfeBjWJUJGO3TBRMmu3+8sRyTLIQ5a88P72cKEMVj+2yHxhZXUBXE3dEOMO+Cgv9
oiN0pw9pDHzvB/2yHLPB+/zzaD7WZ8ID/WQaG+ALJuPLfPDvOSVrObXR1OPfN/jzLvNpRLcORy2n
GfP3pcuzyyYdQT16HTlc//Xav29A47ZfBUPckv7MT/W/ztNhSjYBZtQ/r5pPU3GLIkmUsK2Lcvzz
u6DJ6lGqssSzauFtTVGbFwkyfsfs5sFC03vMaZeQLaD0xskJEFuFLH33mhHYm2Joe782THlodIr5
tLFIPpvs9DiEAmKxKEFDEm42TXMoZslYEyhOe3HS5pVFlROV1Dcnqb9U9Z1gsO/WU946M0bKkGTE
oQ1VEmwXo5YTu8Ajhvg4BVqgYY8l0ku38njHxTCyiLbGTR786iCAPahKgPl43pgwLWTd1me7tmju
RP6oh90jDbgC7LT32rhq++g5sgcZLMH29D+sIflUADTs0fhrt9mHWJkgZbTcsE9Oa/a7gUAwUBFn
xrr4vW0r96jnZuK7Y1pvTG+Kyahs/RwxVG8M1lGIstkw2hlrTRfZwxzi2FRAO0rZOfx/3b1p6npN
9qnOLLy1r3nRPgfYONtWM1+zaU5eaKT25iQvieVeVX5vr0zlsTLS6cDCfqeLEZS0RonUVEdfTmGJ
jxPd94B8ClG/WDmYGnSTQPmcIJfcGLtHhI+EXmTUSVLdVZ4dEXrkN5nC9+oqfEG7bB7R1dislXm2
akrwfHXxHs97TUqgb+aFm+W5NnaR58EzoI4wlNlKGNMv3TDgGi27+rJNGXmPy+Zf+zDMGOznZzpi
2I5/d20ncfBLzc8E5pD7BrGg686T0SOpy9FjBQiXYou4kREaPWaEiJ1Z3v55bjmLnLjJxdkXoHf7
swkDvfWDFqPL32PLIzTf/blo+n8d99rRuTrLRgnQVpd6Qwvi/94pHsKcmZmFUQ3rFF3YsL6HHcqT
uC80jFFqeSreDNLUN8s3r6vr+I6B6oEUyAc0SsFXJN4mw+x+2Cnl88lwLN8aaG5juS031EBoYcIh
Je6oeoypih7GIfllOERyYhe6BwS13pMhxMtuZ9uASdYqFON4p7U3Urdsox2a8HSV9+NOuFUB8ZJr
EobobH9FGJ+PsXupqmhrtojY67J4mECunJ24Kc9aMggEechunbKUmb8cVEf1n6ftLCFGT4kiCylx
AJGRl/zdLG9DvFZCXuizinuWVPXxA29AviMWO965VTR9IDhgPepQy7CBvRJF5qLz4HiS0PRVAmic
hhmjQISpeE5MNFqh9pKPAQVBxeYeRgyP1DPCr2q6v3o/diu1ysCgdDQmvKKejg5NvnXZ3lq90Dej
RiW7DLXxbaAYt5pkb9CEKsa3LtnNNvdX3SkdnH5OhK+KsywIKDtcKVBa5t0YohFZe12PLzz41lJd
bL1AEa/KQPFRgpeQxXAR34OhDu/Y7sOT1QMXzR3Nfpe2gfcI7ckZMqP5YlqNXyBQ2VMxqXaIc719
4CXDqpSuEdHLcsW+Lx0UJmk3Iz5GgxmWRgNi3uR1uAFEgdu6Uf455PYakezF2bPySl31E+zDeuqf
JKqPQwsgBumX5xX0/o2EcCDW1gg0OOfvJqvTZpPO+KbKqrWjE6iEd3rLVoVNxPg+H14WnMvG0phi
YnymkW5g8rfwOe6MtNXfQh0CSxwTVmLqSfNGh2s5DKyeOQPJ7/Ecdxzbir0FQ42eat5Fopk+LJnH
Ft1S2hDi9l/Hi9yENvXv01MUJ5RLm2ORZNMJXe50Wh55Y4SLtc3QOo35KSCb98/xPjGGE2DAKla+
KUeuJj6PXwQZfEPVRW2Tp692R+RqVLnGJkmSgBtHstfdNnkTWf+eCFhubjXJC+OgvISCP/zySLXL
gbryQElhQWEMMp5V/DTmDOUo9RgGQ2sy9kd1fgl7Bn6T+RE1PpAcdezSiQ09jkVlhG6ZTy6J1Oyk
5RAM/jycEvsK1jVnuNiPTD0obZZgFSek/onGSN5V3Qkof+sz1B+EMpOfbDt70Juei4jVDj7PryAm
UDDzBPYabcQebNLdpyx+zO18y4ROO0AcGM6dWg3n5dGyGebdP8fKnsCigPBpvFoUhUryBc6s7f/Z
4DPxzhl8KVqp2bbuaoLw0NXPGTV24OAqqiHJAPw9lPXwO5n3luNFDixZI50sSLi1jrFzh/F/UZ3J
27QtJqiyLoM9M1+HWjmdATVt+iOh9yvuEysDCvmtqNrfC/VoMPkjG83k4fkcn+sxd0940T6YCpog
wVjrfxGYkx4SS3+HFZedLUvCudJHvk5ed8hR19eqoh6aLN6lpf6iUUI/lpjijpUZvJFPjL/NNbRN
LFx6z71dkr/T0oD3JEy+SFlpSNlXc9ZFYdKsbJoCnUcMH1AhZv4QgYPQwqeoUYdDrlDpS/Rx7+ir
EmCGn0RavLZa/bvvkqc+cYFMA8zH4nMwBKQYs1LPfC/2Talfc5d7W3716HEj6eGriIMJSQ6BINvJ
xkBGjtVtMkAaaMocBj1clTyBjxN4+nq0dQ3J3nfJPBA3013OVliAnGUCNbPHOUYYVeTrKROEwsWK
1Ah/KJ/7inT6yRYlM53wV9qU8oBBX6ws0YqVDKG6QepZtZhsV4lbfOF/9kdU+CPXUxI6+SqK7Gc1
HJxNG/a7FqiTn+l9it7GO0Q9d22lyKJ1yIR4TKk99zRR3MF9zaxSrNU8vwHZhV8VC3ttxEnsC2ZH
cOmKcUOG8nlK4At4bsItMfBOYz1S4tN6nGETf4CSeCovLi4iMayVXr5mFSgvHRZdXlB8TXJ8rnYF
gyutaL034FljO1zXWvZYolP22fA7WnAShg7n3RjaG7ge1muRvrjqXANHxX0BttPeh7AlHMTcpAYE
b7d0O+Jm310hi7eKriMztTyltc8uPs9HiTb+Ev30Ylc/oE1atZF5wNjwNHiQBPp+E9de+5YIyRQs
1dd5jigyd9SBfrF6sbwiPFQ46g2SV+yJgsFQ6EyVm1Duw8jBgyaYusJDbcmF2JDfBSoGiASNBRSu
GaWZsSC33XNwSeUt9FINcVzWm4RSFkhdHc19zOL2rCZU/7sm92XNst4lXKCV4sUIy3pdpwO89ZRe
AB0vtKy0Ik4AZtZjVeGEENmxjsyfTpi2qLxILuhqQItolXfwkfS0/UUJ/DCA4AwH9VKUwW/YCHJV
0v6HVjBshEZVB1I58dE0imPChZHzpdoasfSgEs6ZEjNe4wzoqVn0qL6rEhm+ao7PcjAaAiyqlWmL
tc1kdsWfBg8z0GEmwf1rE3mKPwTJnhwh5ZoYVN6sVWqvcXmMpPwQzNO63JBjBfKj2SkJ8uLw3rie
sjWQDxIVzh2pNbq9ISXtMJcMM2QN5SM/R+w9laNnr6u6G/0uZj3kuGjCErHXw6l5GG2I6kVCcTB0
D1rnZXssMU+Uyej9mtsyQgrTYc8aFbqQ5Clnq8SUny3zO2NIrvZkWyfFY6RCtHcuipnC0qNLqVAE
BhaMXLAa0I+VwGci+Mzy9xpYI7ygvm3PrVqPx4BgW1EWrMCxPp+xrhDanHgHjEtfpAPBqBvmTHdE
jknMSj8TLCHKoC22mep0O8vUvguaKxev5xeaDDXapmaXPTOzjVVkXN5W0OhZRbVQTs6kXbEmDg8x
bcAgW3kt1VSpZOU9S5rigS7gmvDHTUEj4iEr8eZozaRcYHetikqS4Tm0lu9KZniN1Ccs/8kX7UJ5
sepBbE2FtBdsli/Spqpj5IByhieDr8Us2BzPcV5O5yGJQMP93V8edVOq+KBplD9P9Ar6ZWkkNcHt
UptBE4cI1OdBM+KdaMgUQftBvIuANYLw9howVJxdr2ZQmrSj0tpYpDxzp1HCOeSIBdDdrvIhhdGl
0A7VQ+15RKdctW68YozPs9qk+IC1MM+cQ5CqtOe5129GbkakYNRYo2isEia+LWNvbtDYiJUwLghn
63a9dzTB/i6OgqJxf9SCFFQb3skqqFJsbiCMsipQGAOCAPvgiAijn+tjKYGCZQNjL5DlpimSAuht
09w8PTP8IGhMXwH0uQZwdysROSGnEOI6adNDEzfWKhwgWxaKYp51V+2Q21LmbaKDiBkDVduLPxje
d0SJYOPRuNQBDXUq1wd9KoTpLZ0ydNw7M5J7cFjVJetIiVRSFaMWsiyRcyXXM/Q+cLTmIUjEZeSs
fTprO/IsBsfodn7FuD9RB0eaLgg+x5sFOshjiAwZfFFGZqZ7VjF7b+3WehdoB9HWtCVWcWQ+LR2E
P7WaYeq6TVOzRqhVWZ/h79RnXQ1+YJpCJ2GErNUi8zkClrCjlYQClLspfT2bwYQxJEW+rTAPmhAB
yfyoDBrxtIyfHXr0XCl+wNlQCVSxQVCG6ECpkyP0bS8p2WHH0vusaDVuqVDwJ8swx9csl46tUv0M
gtxhTeJJulued52s4ler9ZeRwv6daj0izplg13qG5ufBkH1KaT2SLpQQpuvy0RiN8cig1qyLQMv2
EZz5u8G6LfTsW2xVdzNqYMIGuoInExlPpWXU29XYOo7CJNmPPbvp6wc5wMyHxdeumpDsjk4R6MIj
B/VSTXSo40AglSHLoSza1fr40JaZcVk2TdMZF6WpqnWrefkG69A/T9i02miDzCeOZrUNHGa5y8l/
X7s8MmoKqYlBVPz/emkEMgLhelH6bWsZF/xMqGP//sdOp19rG1Td8uJ//Zdc/TqsCtsXdfgrLop+
w4RhE7bt9AX7Ll3pCDTepQcLUGCppVrRuetB781HDI7xRovM/KZ3uty2k0p9JYS7gOt4lmWJFyTx
w0klWCjjKD6ftz52XMa7nJrOqK6Cgl4fPokreiAmH1rUPERcBpLU72Nt5sQmZln+kRewRy00iCe9
TihgdQ4NA4iX0fQ0qhnVGdlbx7pST7jgvIeqV/VnmrQqQtlGOS67le15Pg7IaLfs1rZCummDqw3t
wLBXZ8FniHn0bDf5L/rz/TNVeP3Ryndl9Dimbvbcz5vKTn+7QunOyyFhqHKTamq2dazwXmNWz22R
U+LrfkOvPLSORQZJHWZw+H+CRaKlhoXdhwiibZgfqr7Sypuoe+doa5R8y0a7K4QXZ6QrbGBbZCu7
FvktuUDPL3zXi4edrqTuPQpxW9eFwi23wCIVgf6bsuI77LEhpEnV7cqOyVnX7GaCVVjrn73WlKzT
uWx6aV6zSm4zB6Q/YBSxCvNqB0VPy9uDK+wvF7vgynbCVydgTglXBTljQHsarWRd5TsuPeuj9Ej1
aNy9oUftQxbK/sUKESw7NDHR90e7zJn2U5uSb132ul9XmAeanql/wKT3rfbUm6nMrG4dGXp5Kcz8
kU7RQ942u2GqWTd3+6St/QSHUpmSsKRFb7YIPjWNGZBWKoey9NYQ7K5EF8PMR8M8pmLV4A0BV7rF
1XtLYNTQCb4TX/BSe+WtCR8niqcCsNV6ApXWOjFckRLfcZjddf3YcjmDgv0N7ufAx/fdMkHOG6NZ
lR5jiQAw5BCZSgUo6w3MDTdsu1u1Uo5ZMx2i6VErJp9u1MEJCCMatmo+4D4baY6nAUqpqLujHGE+
QKle8iFO+ll5RPGKYg/vSZpP9kr02dkYWRqolziH8Vi61T7R7a8aX3/YqU9lXwHKdDBduJ1Nulqx
JRP7OojuVlOR9LLpM5TBefqR9xWrBevDMh6BB+7tmGDPurS55DQWVtraHNARORL2u02meOf9UKcL
cvVDnekvSI3f2hhcEeaWbZkjnmuzj9Ayb1o3HGlvv5oMmPPiBJHPOY7nvl29LWSxqbHVuoq4gWqx
AXVV3iPxWwScnSvFuduOd3N05UAtZc4Woj5pPaidd+jgvVFHHujC2fIBn4c7VPeCFB2vH55Ijbsx
J8KbFzCVr7ekeN96hn5T3VGXxhvpTDgXsmMfVy89c66gCTbkzZm/CCY4cpEfOyXY9F77oCZ0qaJy
peJ8olEd5+8lE2fEVU8d6XQr3CKMOxq3ml6dKQ9IRBTrszZpLZjdSqIVA8Jbc3uhXTlLnyPKZU6t
vjoFLWM5FwPnvxdVILHKuKxWpWr+xPBMhuVXkRfoXgpEbzajD43ljVKwQBgkinymub2EMJTF4mtU
vUOuxRuLGWAfw3eZRarrwUatxcwmYUxMbXGssNrmrNvDTNsxlJK2B3lRHzeWMx4IewD+kOI+CYOj
+9kP9oEmgGJPj5OXfwtzeB1C64AKbp1C/R9G84JhcVPRAg9bWl/WNH+Yvme1O+S723gk7bA06fs0
PqDAfT7iYO5VEguGu+pQXe8jSiYGNu72mZvIwKwHSv4nHdppLVRWrbFOJEA67d0u+cYCuAGHdHUE
zzqVhWCFwiuWJ4bzyS8je9O02QOXOSG1DFwZ7bSYENoiuWRqfHf4uji254MFeGhC770bSOCJWb4W
5W3fqivLaA6D0Z3b2jxomrIv9eTsuBdWTweLeMi1k6IFGuVXYefGSdN/VsqnhVJwX2mMjU2n+boO
TVP7IXXtu3ZT1k54K6dsi0L00bJAnjkjpsuuOxGO/EG3ApGlESLcjy6DrT4zz97aGrh4AVyw11D8
x8rwMbV4u3S0RhSN3xEehVywxTdy9ENlc9HWDdpLh964gSA62I6z0BAT6MqxXh0dpUYISLOPp+fW
Lb9Rhml4VKAk89HLj9Eajw2WsNIrT9YPbERkP/ZXjRsTzq88i3BScF0OikR5dC6LgZaC4puyhE2W
9u9jPaEJLXcG+fb4aG4W0Em+rbPkJNnpQ3xCzrJ1IbyF4Tbvp6sdmDFWspQPIjoW0jqrNW4EJ+Qm
AfYgblc0Mp4tj39DupW9+yOaojng7jp5VF6H3wUzJQDEa9m8IatoT0UY/tKDYJsOM1dZCwncGK4W
5FYCYYvBRhvB901S2uhq8BxIaUyWr66iYeTPN9O16lCF26gkkAefC0KPejAeuALhmbEQPGld/8WS
BaGJJjdyCkpfRsnNLJVjb7SHASjkfLdR0+BdU6Tv5lhjHPV1NHEcOVTu7AzKNfeWHcSLa6in2OCU
5r0TcKudZ+Rad3XQvG1tPKSd9W1A6rQ6YAmSb2wVpfg+mo8yC+6JzRQCEcfGEABlPUT/k46OyczF
JyHR1wpFHL7+bKPjkVa421XesKJwcCBKtJiMLxMgo9032CmF80hA4VobUN6pMn7XswG4ILf3dSEp
XJnWbTD7D8QAVAspnUW6eBxN7d0qziyC3RWW7hD3Sb43CAhddRRFYprdTpleTdu6IYzYlEV/QriG
fV1CwaHSq5cUBong/U52sBV2DTNb5lXVp+Km73dwK8XaUjSWXcgPnU41fWFy43Ld7CvF30mt7Io9
9bUpit9TEN9cgN8rFhnMBAz7xWywORettqqF2awceA5FfI1VuoYd68Sm9DYN4ZR74iT90UuIVMzc
HcuUwPekftULkMuBlVJrTH8VkXhRHaDHRkSlhgkVTpqrGhsxToppZ9vql1qF8Kb0DWrDdYxdxmIy
HtKtCNKVreh+yPxTflgJWacoFI2eQkqKNBrCwtjVG03Ltl3frTEkGEQKBGm1VUZ1I4ZoJ2KxbROa
rRijUickxTPdIh02s23K2ya80QRKy2giPxLZptXTbdokc0ytn5uUxMe1iFDzazTDgdkJ2u6p5dDx
ALwlclTgEilLsaNanU6kI5vcYEXlo/7bRL3mY+HdGabY1pnct46xEV3OJ0WYkr5D67rVymAXOd8F
aydiew82sugB5pFeqGdpTNBJX/i/z6ngh066raqMm3EI74yMx7Hk9y4J7OjtXaAZO0nRxaGgJfpx
O7iIbWNnWyXlNmTtW8mdqXM7E65vlOMmLYcDWRL7DOduRxkjT7R7y/+uGeY2Qh+Akw3uJu71RtkL
C/mOeC6o5Y7cPgK06RSFD2Ha0eanuCNJc+IOXhrOpk9Z8A7xnl7CRi1NBKPxJqyuHV2QoE8OUgUy
NGmHYC404B0IcW+wzNtmJA8hN0BvoaIB5wOk3RjyDkB2tTw+FHa/jfX4ULnWqbcrJGLdTnOkbybj
VontdQFLJCrI5OALPlKIaqgaOPWDx3Uw1IThOOoGe9N2RHthsVYeKQEL4VAUhnZU2ZuhGfbgM7aN
jqCidHelbu6VwAWstq6saU652pi2DQThyXCSa5yLzQQopdRtVMbOXmlJlE50/sWYDAO/QCJFeRpD
87QxVRZgGUEqYcxcPd50okfvoT654GDn50tH8R+VuPRJDsKac8gUDM/Z6FdKdkkD58ACjoRwMt6t
6Tls/dnKrRknVRr72YQ7q6Y6f/55nCjZ01QEZjj6UWvu0qo8mEBNUokwnwS20DN9FujHzsmAz8Yk
ca8LA6oYsP2yK1kxiFM406D/w9WZLbcNLFv2ixCBqTC8cgRnUpIl2y8IS9bBPM/4+l4ontvuvi8I
krZligALWZl7r92bQLkiL8C5QpbNV8HeSuPiDdVp3wmxt9JxQ804zVsYAju7cbaJom6iILw29Gqh
OxyUWPXIFt1UyiGDeq2KrySZNklZ7YQijuCG6fo5B76/m0H1GqU+LmlLCZ+OM1LWOavE+Dsumpa0
I7HYvReDtUkw6uqi+GiK5oy7Oah+jyRU5Jw3Q9W22awAitVwTCmEcgnOqVvvF8MGPfJZNJz0Dp83
SQlM/5cDLkpPKVIGXT262VQxDjFwp0PJrotEyTDYM+P6zdzDhDdRqltIMTaBtgVYcmaolxZJnoTH
ZnBdPYbtl1pML0PT/2JohMNmIVbJhCR5qDWxkxCOVpnDc4pThEis8ucweHVHlz9F7S/TFlomNadZ
oPPoytQmkIQUlRBHFf6AnNaqVinsdaf6AfCN2syvtWNt5PN1zE969gfdHqayAhZmP/nJUaTzJ+bC
6TfNeuXmhG6x0VQgCEqw+E3oARyyUGGj0w6fBVCMOBhBDbrXcCG0SUybhKvhNcH66pIPRD5NxXrv
qmcVwMDZ7IOPaiiNH4K2NkJlZ6PpQUwaV6eeZYaCBHDKpyZSxqVQ/GobArWZMI0/U216E7BDGVst
Ka1WS5IUPYJBfgp5WXMKRvIkKBj/Zgw4zsFoJVxDboTuiWUNQ0N2NqNQPZJg4nK76OjIZOGeYnPc
AQebNhJLA+8y9FigtpKflufgy0A6UIAXUb5m9SF/R4NeIDMObDgltPaXbEoES9xyQK8tv6yyBATQ
4F83drp5Un2aUE3QqvrJni34rVTY3+BG6PaYEU2WCob4Pi37589KdSIOMrdas8XHeNCOoKGXA45j
dNg9w3iW6hSQDchD0r8UQqb+55AP3YSlOB2Tj3RgEw8qWJqzk9cggyEzdZ7MyjWNPl1udg3Dalen
BeF3zjpVQoqVJQRwaO3mlqvc9Z9vaOopxcP26GvTd5iV4hpjvOxlCAo9m/DQmtNR8nRlwNW/vPu2
AjTPlGuEB2FrNB56wmPVtD7obt3dnh/MWDvfwv7hEG0Ol1+JqWQ4mA929f1FTwMPGol/kodxqvxT
bkd/xogkilZb6EfR8qf6VaWZdxULVloeWpNlgtnLUT6rur6/lrl1NfGcejJSQJJjSnSde78J/rSp
Xhmbx5N8EU7ar8q1gSQviRzarCoMwxKTvRP/Uy3/039v6fnc6dQEOtsY7OSfyPcE/+4xDgikxpkx
z72fqDqCsnF2YdxOVwy13z2EXm8ajGVSqqKWNxqBQtJVla2FHPEq8WFVlb7U0PAP8pkVmF9hVQ04
+toRw6BRbeqFidWb5o+aD8eLosk991b1N9OnfC+fyYPQ2qreyIdYyoH8FmDYnQlrQFwaH5PZE9A7
6ntHBP3D1B9DPepXVzBqBUbUn1Hps6HQywqnZUBKC218+Trv/aD6WAVH2tbaFE+3sK+RoP5/ZB6u
TXaxOkJE3A3YeC293k0+qab43U0URMthMANmFG0sUHohg8E17LebsNINEhRxLchDNWBV0FGXbrKY
SDtNM5ak5opeeDYDibQAvMC8Aq4b8BdfiiR4S/LwTWnDHYRF3evphe+R3+K/LBemz7L41AniK7un
D6eqCl9UAoC85Wej0OkPvtsz+HFHjxZD9KPOWINNtE9PemIi5hrrDu2hjg/nzlQ03pmQv1b18stH
Plp6J/6MljM9axHpnKyxVwzb+7LQspd8RjRQ9oGCu4FESsMnDYqIhnW39HL1MTYvTG+Mi6mOfxcH
Pn2z4S1sMaJalOpeN8ARqHWbxnIpr8ofVurrOwZEtPDh2U2NMexLpfPbg8GdYvFROccifPdD00H4
Hr9oen/stHk6RkbGZV/lGfr52D36fXKL2LAfxGL4NZbDUAVss+NKn1eCLK4NuYBYTpfKxlVzWAUF
ru9x5j8xkhCb+pKF09KzPQ+ZybQfMRE5JCd9iSiHpY8sJxz3mtuxebPLNZI6+/QkZFl6SkBi3bHn
qHP6aurgvzUdOAMmHyNi4gj22xLu0U295bVR9uEiUFYXHp6hM4btzTh9N0LnSoeptubogk26uuRc
5JcG29UpaZGmNIVaXOi5GBuThuoqc8tzFYLLIy5F3S86unPZkSPf6rRWkJzaIV9V06hbekT6GG7x
G7jYK9KMU47872hVkFHZ41dfzaYz0D/YkgHkJAj+ndr8TzWBTyHfL77FbQB6qp5Jl+9GfvWMj22v
5mZ+KpvS/dE55dnSSHi12SIFhtrvddtQvRYB5GZwgUWREJJs6j410Jpazl7VtHadj3hVJW4R78ad
jyum94YyWEnuEYTDhXjums0jUEV3RLIF3TIx0cstT3Nu0RedFplNBaSW92kY7cPyjuNyG051iBgN
/oFemfQljfiV2w1qu6ZVCmZOjb13NoVe2AdSuZ1nOKSxxGVk1GYooh287mkbHBOoPAOoi1OdM1dn
e7R0trhKUuePYxffU+M2e3k+ujQtvB5eFq3NODyAWOy8uOEU6MhbGh9lsjyLoVYzhFmaU1P8qQ0t
dfzy44IYGKJRhv2Fq5HoZbMoj7qK2wPBQ3p+niygxvmx8gPwpv6wG4fkGCSOfxAyy48I3X47AYVY
WeMyu54r5M6YfE/yUeO2jAUZOOp6P6zURiGFvU6y6li0xlGWK/JQLmO6IIs+zG65st3I3et9+1og
McO5n9MArRzrEWW+sRJZ13o5wi+fuQyMv3w62CpTRFmumKmLG5ORRkoxuJa8Za3XTEaq095O7Rht
GSR6rbISDJNAKkvb+o5xKWJpA6clmCAuNcJg+c7RHAIwYdOLX2of01jHN7Ukh9aZSDIKDFfQw51I
ew16TwKvnMLWfhNFuLrC0K0IzbPDXdnSSSLf+9h1Ouoqm8w2LL0oGB1iH5LQj15ak7qSGQX6bdx1
c+IRi4X4NbvLg2TkLpKFFiSoq0dfqaahJTD6bo/1c7pWKZhguQg/F1Q1cQEspehF5Ho6AutT9AFZ
3VBPz+t5EG5GyrCL51sfiJJZ6hTghN9Ki2NKaVTj4i4HBIj52e6V/j4QK7eXS8OTw1ZaCMtQmxh3
gg/4dQq4IZVemM9kmSyb9EMSMLR0qrvEHjTIl2AZLcugUpLQrFme2tTJVasFuPMIyxIkXOvFNW0g
BZHIjzVxvy++jziANe4eMmEj5blKPS3N9GuAdQo/rWt8BFNHLnTws+LL8doDksjcpN6lKVJ/wbxn
28XAORK6rJsZGd9em5Jfo1l0B8k5T5hLe+M6n9xPNGHBq5oP0cOKC+SHIH8hjQWrLmuNaRUooX4B
FGidpgGNyUJpsAdalIgHIFTHinuRr7lABi9jTOBBEYo3Wb6FNTQOAzjaAKjAi1lGSNuarvK01VGK
Ft2iLci2vqiPMlXHMgz7il1vwZ2Gjv4zc1Qit5cSJgDRo5KJcxC0qG4qZeXOjGvE2WY/hFsx5w0W
cAYUPVHp//NiTYdH30d9AgBErlxieaVWBLcgjB0PbcknaGOGlCJEmsVIEOlKWgSbZ+U9IWAafUc7
2dabXILkoYssdz1WDMCiCQ7uGmLCobV0+1gr2n8DLEqbRoqd1UhH8Gy+1eILR0+77SHnb2SEIUQ/
9dInyVrm1UOMTVbGPJhbsRijDvK/kX+SQUFAznjsdGxZqwo6Hjfayj9qEaO3sSQu0VXUV7Xsi5Me
xebdbrXvMGKE4A3mkgTGFuOOhhiH/niRfDZKG3CMjt/sRau/DNro780JQb0MjIDT1B3YaljOZshi
lflhYR7oCz1k8REJrFS96OdtWJG8hC+O1CKlY/o15I+MhsdunggYU2dfUNsZTCWW5asdhnoXoA3C
81d1yJbg88wTQh7HDaAcJ2m1Ie2opvUE8Jo4BuNclYV91wVaM310c+6TnQXsBB6L429g0oYwW8Rn
NIXFtWW0cMAmekMIHF3l8mCW4Zc8eWFN67cNzWBHIereleRnnRQMPi2K4TZtT0zl34HZsIMIqrvQ
FfOu6/+JZkAqSzDeREtepEvGl3zDuZ5qpwpgCIhA+nDWkNPl6t8lZc+OFwz4kOLhiupTrvpvxvJp
A/ddl1y2VhRod7KPPmVShaW66c4IUe5ycUDMWe5r8lC05IG1TRw94wOTyHiQqNftzcoc7zB9dnqh
3e0YJ+3z/Iw1AunMqh9JCe1JaCGsV6Wrz2EEEE9v0Y7mNvF/PXcRqvL0vehwDA3VPJPc2b/Xlh+/
aerAX1fHtT5gI8gJSsBNojyC8CtcQjXIu82OYVyecECoV3NOlQ3RTqTEz5SmBilR6ZN4W+Cs0oJL
0Tcx4w7hvAfJ8EDBMr+EsdhkgRv9YdHoCvVVboJJbHXo8mTqWpRoFFEbTb8tVUtpzEX5qemAuhtm
srHNIX0PTPJSi3eqW+2XgYEKkwqTMqX2XCsh9qty6vNo1T9Uwy2uM+BFD0fYh1FlH0bkbrqFGKkg
wFzF8UwufMBMvVnqSXmjdSqNu6fRPKJlbZMLHG4MSPN0E9Zw1LVLkBNwPA4jTW9FJzyFUhikZ7YD
Su41Gt8COyEQBw35kVueGDCK9L9ndAiermnxDbwrSj+/wHjEs7yrw6OB9TaFQXB14pZWmbDvo9va
3OJ8LPyFr35moYn7Y8jODXXva/vWpyPxcFlFumEZr5MWUo3+OnZBAfqvKi59zxIs/2GT2XBdl2Ux
s0KADjqnogpn9epXNgJCp0ejB/lhE+jKL0XtoZYEP0MVtL2h4cvJwPGQaxH5B6v0tUPoWDm/bejD
9eKg5Uzl8ikNStACNqp9P3nNciFeUM9YL02RgXUawUbky/0LRevRdwjnhbHzVVRR9MNxE+dexgQq
L89ibViqOko0boLM9kLxDp5zGZaLX/JZ7pQGNFCnWcunQrOiNSFN8co1c9wviI4CAtD/n5VWxQiP
UXk8yDBbt54/O9BeqfGdht1L0aE6Gssvc+FfU3fA0GGYcu5n6DVsXbGGYeb2ygmwMX06+vhUzeGE
jUxGLc6Mg0h/OVRQ65EWdiRm9W23C0SovLh8W2W90wb1b3dyjZcGMMbWZca2lU9TnTgzc2DKB9DJ
3Udu9pGqzr3KqunC90K8jbP7GU9JfemSMtxOkKf3Vu1w8nBSnCbUwp7ZQp73eyJzRD+9ISnJmFqz
M8L7umCEIgbgQXpuorHZWkGOXWbuie3qf9RjWp7BF5zgydT7ZGkHTeKLJYF7T4rjKQuU9Bqhr+hH
pb/WmusJkWked2+GfoLmu4jCNz8W2SNJjZ9iKH2UvHZwUBV7+nBC5k4OU2dfn+q1WNqRvtnqZ3pk
4FaV3jNjMtRmf0INJyb+UezVOvx6zUOnH+6HoU9JF22+ecPOAwNltq/CpNhGAsmrXMADW1c/mdDa
cKkt6NB0hZECq6C7Uz2rDizONBmnLDnP2IT2RtyiViayC4W9Xux0+m9episF/emmQS2CahYgcHRk
MawARWQkL0DqpGVwiwV53LGLLbVDsWPVkfGB3hg36lIo9k5k3eoGHTBjl++i7L20afv7nGQAjTvm
KWyr7HWtpNVBH2ImO6lx7cLwZMzU2PK60CywxDLbE8jttp6J0NBoZyN0Dkm6+I6tWN8Xqp/vdT48
/HvgaSBUR+tMF/9piqk4lXNee/OSL6Pn07vZGukjBxOz06DzgN8xT2PQ99RuVD2Bzu3BByfZ+Rnq
FsN8GKWdoIeCbhcZ5h8Ki/qcz3Vzlo8UK+4ZNKj62g65bGLy2/buYitHdIsfWr3xb2eNXR+pweU6
LOf5arZnU/mAsrd15lK/yELYsnssePSd9WXTZizbUWdMYkjA9INUO59/NDrl2XPpMAUfagB9jtlJ
8OHQRVjlgc4sLVO/ZcPSaiqvw99LP7li3ti2zo0corElmDH1LU5JI5T9MMKFqIc53pQRIKAxVogS
SI3GOWLh6VK3+gDaahzhc90NIkOe4O9hgYRnml6jah8dsoVweTpIiK4DIPVtr2b+M+2tLjqypNuw
Ww/sa5rdoA8EEy+tHaOwi93ciRgl5RCflC6P2W4zWaQzilKYZXdMkn7Ld+S7m9wvSYI3GiBjmUoh
Oduk1PrvhWPCxVfteF9jQ4tAfW9VVyOnlEC/E0KT/x6ipUdFl/wzz8nj0aG93XP8KngR+gR2JPVB
lNHDzhkYbUSFylbWxmxi6DeUoPBh0XvJgIvR1cglA9LPHa5NX6LQAh0MYl/eb8es/otUvye4RkMj
3Zj+vgsgvIu6Q1tdwy6IOx0aHhHQ3WZQinDjMoxa67lR31LQIAwyCF133DMCVO5zehnHzdYpUC5E
jkFSWsKCXTdF7wXdeG4VcWaEQNlt9C9BZb/ViMbh4znnHv9luGF7LJBzWp5ZfSWmDSTTLfCEsmpq
yOFH1CsZe1nVEnAIen0E6fEIh5E5Xd0/qP0+ZM/AwnfrmUP/6iAGGji7d6N0hpdEV/az7arvFPHN
pk0H9qxu998oPYyyDuRBC8utY+zNNNbeBN2po7mUb3VeeJbpFttqxryh6dGrTs1+qFpcqNiU2ud3
gKuHtV01rLX8sTKmz5n072e7QB+Ln2nUU0eP+QjYdyYbhGUTXK01vOdVeC8Z7B71IoEFSZm39WOV
SUYZ4S2ci1Nqp396ewFcVtkyyez8QyQaoFl6/RK3bXQPasxPyxa0JObba+kwrJShhk3rYAeuFIUp
qsVG3FeC6Ei/QXtorcprZX0h70cl9Mpay0KvL5z2YEH5r8davOLtRbEZGauxy5ewoebTzckPqLFf
ND0h6zHgCgao5XBpDIf2kG0KD1on44as3jIb8X8DsfwMqXw0jRGJGxQfbDa/U261q2mejeMUjcY1
iI272UYNIYmxs61MdgYw3hDnLuXuXHVnWsXGj8pXrGucPlAcdyuCi5V7OtOvqRWEuFqJlScvJ7CI
3ahcrSTYOJb40WrO3GP9yF+1TCf80+6jn4nNJhtgoHN0Wpy+EwjQ0C6L9bOZFGZowYVDs0qvFd/z
CS/31DQODmTxQGjsu8XFgStjHrQvhqvZm6YoxaULhLMPqnw4kJ6zbZM5hT8T5negOEhFIlzTrYZr
2uS+6qPac7Tit55n0cvz/0SIt1ULFw4qfN9TCGviRv2d/FhQiXqRX2SlrCUpuMgxTzZ9uolGxAuK
ipVT7m6KvG63iqE6TG/oZdqRghqPbdlGPm0685Z0yV8rA9Tp2Ip1aeemfSCl/I97qDZK3xZU2Gn7
rkvyN4Qi7A3mB2BpUAjLA1DQBE7M5zYxlItWGO6MPIKxUBtakOfYMQaf9rInl1+HIKtS+AtLY84o
cmwWCQmBeab+xg5r/UX/AiVKOG/21Igdssnp+txNLv3sGgw2TEl7WD3j9DowuB9zrobrGWTFS5aO
hy6gOhP+8FNenVqYMGXKnXEvUy+Ttqkpbafy+VTGYQYleOxi5BcqMezw6bwZsb81O0zqiTN88DPj
Y0y/ZOezXh7DKP5DNkW7JuxC24V57N7UpHNvFP7tSrii2MPbnJuraUbsqUlHcPPwUrMnvVVGRAfN
Gv/GpS5OSEPD18QthyO3cpozykvUhfUX7LAXpR/qr4kHQxzV64b4rDgvAygfAT5zxSJe0prpWozz
yhCt8YPBLXo5S+U1pR0BNw0brWNfhiRLtitEy85vxne/doZZO2km/Qn5iI+Q1JYo/6xYBeiAoAj5
NzMekrzEggUBSK3EuJlEhuW/JhcjDCTaL7xPQikIQQApXycosfIEh+zSgpPdt3hElbNqzHnE9kLa
fQkbAqZpY3kKmNfT1Ko5mHtB83mic14o5msHRndbY0dF5KpUNLxI+Fq+IKWoSEhDVO7FU4nFUiPa
bZXYxsn0x8ybsAtAUmc2a7F9l1/NsqzzRatC0rEq+jPMKHhk3IKHcwkZnOCyU2PoWNdU7fTv6pKD
EiKpbnXpRKAiC5/FyUy5zGGNr/GBRZuoLIlyj+Lxe7BYeeTumVrRWbG3qvZdouU7FYvPJnRfAWoZ
X9EbgiXx18EsFZFiIPTY2juJMF8t+B4nvWzhRi87YijExQ4VuYvHDTM3dg2kqnIGB47poMXlN9bP
+k1VtTWzJOchn3G7mYE2AMeTT+eGth4AK3WLCK4Hvk3zBxhR88A6Ijxh0ZYORNyTvWNqFkSYzgBI
Rb78/723yUfM2LEDyAVxVCF/NeSryh4VFWV77oby+ZJ8PUFEtW67njwGS7FP/w5WUqKQb6oPyuqQ
X5hn8g879Y+Yf8nCRc0D8OiuEuMUMv2j3KHij45ONUpQuVUFiYdHljp9o0NhPud+Vu2SPslfy6Kn
Gc+FYB4MLerXcuT17xAlzSYNAf8LlXoNCu+qU/XoZ1mBPGhUTOlJq5u3sdEF/oXoC6+f5lFrg4oy
jP0zi1PBYMjOZDnXQJtD2B6hvg0tlRRX3fhQB6c5AFDcINee0E070K7asb7H4dje+uj+7xX58jxg
lSpGbox09vuNETFHqzW2HExEEDUbwvSsoVN3Zumanos2a5OIFkSEjSDAwMezgfMD5bGIIcp1AzGQ
2oNZavNMlK2XR7VdZTfrNclN+5IjCRyAamxyjMcoXlAe0yQzL6EC3Ca2rPl3YVEfB6Lxj4bia9CT
0QtIhQR5Mwm3hDSr6N/YbeVp7Lw9N7LrBw7pfDdmQbzhUkPEEgftfk4d+iJdQN0Q+mCVlsu6LkJz
Y4WWsaNLKF4bk2umMoNP94f8qphEkWg7FvEAnXofEr2VFQ9HlOtCQESXd8zWYcJb2ODliBnBlznE
F2Ug30tTiuo9XQAe9MHGhk6AKQzxWgq6eUB6gHxZqmAQX4wl48PeOetJ5gBjJJPn39OohB5LXIC2
hr1EqI78irdk1RxkN7/itz7CkLqCMqvPTTyWZ0T+8xDviVjjXREPQ/Nk4KSHYarRTyVCXG7cbHfs
/9iFSinfutfR6HCGL4tNtyw+nYUatm9Kxme+BXK1svCqisJmhCniFzxcEETbAs06z6zKB+cZnORS
1cgfsRxSWoB42eBMyj+YmJxgnlXD79FgeaK30G7aIo/5scBsNzmmSFZtvum942N4Fzn2Mad9d/SO
3N8E21ZdGC8wgWkExTN68NpPtmTn7XNr7s6JoOmT2kznZrpWlBYMLLWebX7TdPG1YHaJuxNvMGwg
yi5AE+FN9zO2fGEDBRvd5782eBrNv4r2V2XyCcqkOXUqf6NSGk9pLNqL3/m04RKkZDQHyNaqVQqJ
qX0PQlpJQX+NxyJ7U3UVIUQEqZzdHtx/od2iSI1fKpQibjY9unhKPcKfGH9HOqo2tl2Xwm7ioxZY
1dYNGv1m6v1HOMQ4XrK+vHRZ8mrZxowG8CVeBjn0EatbfkMc7fIr0wNA4X16aqaWMqmAe00o6a9W
R8wlWjKfyO/jsxVG9cfG8V6HukV3lmzBMUYeb+gNTvOy+LG0Ews7GN8YD/brqdE+UYigF5EL1YhE
aES07gB1q0iHqbpX6itYjbN5iHv/O5n86LnD9AnTAWKHKj/g5iIVXwEZnwthx7zMbQ/4LWGcoEwO
JjJEULmFfMFpCcg05yrgrZiv/y24mJtlzYLoWP4at9t2l9dMz0Fwjpfngp9rdvIY47k86AUNGT8t
0oO5MAxkz7rEZL3O8iRay9f05VeeZsaegyacnezgKxmGslCZqKErjYY+S2zdWuo+rrtnGJ3ceFLr
Z9imSmXrqojjBvT+L1pAUwIcC8QOG7R7pWefaaFAyO9odvnoRGVY+jwH0AyzqN2aCeHmcxPqJ/ko
TbuZaVWubiqmK+eetkVktF6rWZwpTUSa1yONztPy5i/zGdlj4W86TOFjQqmggfrMyvXkmhXlq7zu
dMDsqyAYulW6RH+xsfT4JgzssHjmhx3RHiUQVCkCCXyn2CfR/K7adXFVjQZ3T1GWiMmTFBxZwkBD
Y2wRg4Fd+VLPYmPHlI9KA7+wb7h7kkMs3KWl6Tm5StXYi2tR2fMLmoRtqU8XyMbRGk5K+VHj79/5
ZoZY3s8AJ9j5RCAfcg15iCxNg243G5t/r4U4kW1z2sgpRXJQbZZYdYYnr/lqfIJjnJHXqtDh8OuY
ILaILOjlD+RT16dJQk0kFXwu5GLWATwcvTji6IQ9tBwcRknPR/KpZWS/QCi4+3+v+yGR1/GspPup
xcSOY9nfU90dqcX9owlQ6gT3mV0A6QTEw6aEnovkt9o47VV+s5ZngsC8k210z6nTtCixrCW1XFcA
2CpjmMCFJ1AdO1TgQYN8ayeRhxs/RLA8406JenT5FoOyM2Oa6iSXbULK57UGihAvzLIG9vrwg69U
6QUMUZFe8j/uB2z2Oyk8bCq+6XtQL9W2ys36MWrHhpxn0prJbPITps9Bk9iXyQ5u9kjECOczmtLu
HVNAeXJyx5O7D9t5NeO+JH5PvEIdNk7CToO71XbhGcmzuSpLs4cm5Mf41wgsKw2EB03dwahJkr99
DEIZwI2AAQvjeRmDRAEWFeAdw6GjrX4qNfyvIWzz1SSqwYOWmdOB5JAXrnbsaadnzvgilxFANC8x
mucIXufFqXwmf4GRQG6IimBnyzzn2omIENJRs5bsXlq6au1blLjRWRatwQRGIXa19ehX5S/FxQdT
cl1MKFIvpdHvg7B0wDhfAr1232QulJmo/+mWVOiWpJSDX/eItc289WLLTPZCj5yXZ+b7bFLKjmNZ
XnRTKcFcaPbvsQw+oD7f5EWstO4NyVCyGoeLHybTTyfP9UM8YwIdAlv9xbt6R7/zt44cHO5ugECR
a+PfIY2tAf+FSbRaSCO5i6afU5R+y1NpVQV91dRsPDXyrZsi1BTmX+UcQX+LNY2D6cQMBjfiBgRF
8ciLeuEQaXgph44oNOoaIjuqT92f8z/98EZ3UPvEJM/mObESekTxfBVZCISW7diVbBXfk98t1cA6
4DQkYcmnYqncIYs9Jl8HIkMiysrUhvA2ZiRwrnpSZE4pt+xKqe19CEt8BSGLO2Za/l0eNCAm7qwm
0cruksprRnIDyBaaceARvVdE0aFRA+Xb+XLMGL3LoHwvrwmUNyvLFNErWmYv4R7xMAFpsuiXS6wB
KQ1+zRdQnsrOIKYhNs3/UOHl4Fq+AzBBq/zuh/TG12k0UpKANtgUVvg12pn45ec59zgQAZAz+v0z
PqwR2a2yNNzLLZ+0U3bMj5xkF1UJPBgDR5UWPuZ54MoEZ4whShkuur9IkIIBliCTmiM6vgiox0jD
JgtR0iuFOMaD3R1Ll6jnBrCMq/MmKxEfw7yq3n29RaSAl5RZSHJp+N7dROn7jMWNb9aFzosKG4vX
MgZMdc3GEh7ydTLjAzsp54qZTt0IJclfelyM3aI3kDdX2dcoIRhtNfBDnH6lPszm8FDI/OmeuxmI
TlUaq7993VBujWLcFC1xt7pTM5NjZ5YWU/+nzKZcpx/S5n+GTCyZP6ooXlgf9GcVbgONOGuWIEPO
/xuU8XuAM+UYGvQIKcHaBzLEfPnyz3/ISMpXmcnoLYr8/4SYmF/9cZlRWNySpYyHfYUUSM/44C6q
MmLBa8g+m1D70fI2PohnnraDBatuXnTU1Mt4QLj7mKJYkyxhvfl0ve/P7ZLZx9PdYc4cIIGazBV8
Ums/B4xmndAwtmSCsQgVPoKjAsZiq2GXDUpGSIqmu7duXscuW6uKNWw1OP300bdBuYe0ije+HfW1
vA2RqPrfG9K/m5SNjEwNm4tS0aJVunDYaQrssJXuBO7puYTDGIqewmB4wvjmJjD6SRVcpjEiKy4g
WUa2KwCI2RfHwEqyNC/k1Awx6G83KcX+qTK2suLgKkCAtRAsCxPAZG9FUYhmwfzbT117zEg4XbmA
8UrGMeSNmJHY+QVFDU3r7g53CKspg7Lr83IGYRDt5wRlUx474r0e0NrZajh5ctOTseqvig6bdk6K
RkEa7TsOjGQdRonxSBRycpDgkhBELpa2VBxVC8zNQu29ZN6yI4XitMmrWFvHTtMd2DZYK9dRIWbn
LpbO4PHcJvCWyNej439H3xLcwz9yZY3rpDzSUEGAiMLkPsyhv0kXslmfzfYR+RoLn4JSwOrxo9VS
0VVlwJ3nHOec6tKyty3RvOAjdW4+iRsGmql+iQllDDqTblsyIyDMuoGhFBs/SEG4h+x24UfYJJtk
w4KfskHHIfGi4yRPB0Znc18QUvKUgpP0vVXUot3Vc6O+xMuvy1w7q9EnMwdN7LNebSoH5yn2jJNo
q+SsQsAC2Op7QjO+2jmssOSNeLvpAPRnNWSP9uKEyb2MtJqwiRBTLEk5Rlk453jq0osftSp78KT8
HZGYkTo5WaTh8Fv+mouR/0aCzi5pq2n9PLeMQ8xyRmYd9rSCl/ZVO7H3dkrSKvzI+em2ZvYzVnPP
NsmLqnxi1Z+f0FP9bbop+DFHwahodsj8FHpRo9Tl6Hm9lsMkfZkoyUf/66nb8s4JLP0NIBLUjyNi
bBW6kW/lDC8NyU+yTbpV/xTSUoZO1uQh6IfqMrJtJM9Pr4B3OAqXAedUiUJx0y1inZeC30qII+vd
CatL7pfbDOjGRmi4r+3lUMbdR1NV2MMNwq3xK+RHhjRr2oj4BPBxPEu0/3VDHktAFduuVeudraXd
vs8jcXh+Is+7xNhQSyyfI7XCoxN1esKLflGUMXkLpugF2PX0MQzlV8Y02A3712IZSVSDv7hzCZsx
seBJeRBYdfvuz/iXIdWQFrxIhgLTDzCSpr+kwOOf+4MpdrKviGPL465+Vovz4tAaDAvhkHGXkmIV
+Qn8Hkw4g5t263IWJlrjF7kBjt3KswXsDNgTtwTM/c1shbvOC5tdA6xT3Y/jM/l7xCJHZUEcDcCG
xsSiIss+zSCxFuA9wCjpjVF0DMmlU3/qSVWAQe2YzJlusynmZKYY62wuL8VBWVEfhjnN9r3AwUVS
fX9LdWTGywBKt/4PV+ex5LbSNdsnQgS8mdKzSbaX2kwQUkuC90DBPP1dVdB3dOOfMEhKR6ebBKp2
7Z25EoGpa1G9ppWl4XoDogOamHCwyn6GktzfzwO9gY7arSQiLs0KjMJ6BmRXrv9rq76O/L2jC+o3
Qvuus9ORGVH/0OqweA5t3bmOkk0+Ms/92ztLWoZAQ72AQGkSInBZu7ZKo20XoXdkXbLO08TXtnil
84KtI9gVuTUetpo/keE8OcVXSjZ2C7q0rzr93sJRDlIuomOmtU2/U31J2AX7kF2JYTWi741qTIrl
5qMOyG50GVFNNQE6/THn+C6VnwzitnTK96Vg/zWa+rlqLPPWuPkHsTb1B3M0FD0u6r+uQz+a5RSv
nt8/c/zVP4PlhtZdyrYA36p91E2H7plFLsvHryrEtxuVQ/1WTB13tVEGp6w0wsu6ciFYfE+y5dHV
KL1od4CVMrVLP8CUBn6AMm0qjhOFpntnjWSHcE5VNh4hMONMs1lsRcYKfugsJux2pZtEpuIZYHD7
x9NglTn9/ETiKKF+c/wtHmfjDn17dis16fswWlCbssXeCNfmfDF92OWE/zyoaMMV6JY3C0Rz9GkO
yGw36/YjlqitK29qzZ3m40J3BdM0L7OuuAJGxoUOnuY6YZjf2swqGSwzjXRBbT7qIQQBIrv5N+XJ
Y5B76rvXLsSiej6Mm4agzGFJvphRAhD57y1QTZcRviYqt7YgHyQc6V81RKaSu3Vezx8xJKFUMAXO
PSjLaqaQLmgQmLSVNq31WgQI4hgAdxBISjB7GP9qrfWvXZz8CVjgX5eQTLUWHHGF2v21yvI7Sobo
Tt396SipIYJIAaP1Xju0xXfrDYKoB6U9xy4wgHdLlXuvqiECk4JgtuRljFkrDZJdiLTr6J47Ogz8
KRmPS28nj5qnhw/r1HqyU+ekLBILNR8QQ9smiEdnLlnq0cHV2nRtD/iyR/B/GgUcQ57WfmVsef4Z
GcKDvYzhk3rg73vHhhAoMMMj9jQ1VxNc9xtl6ePeSTYF4Ju7oPijBsmdYHtusYc3gutlLPs7IPBM
l6ax3Tdy+cwS4yXWq+zkp2kJd5RY2rKfz6rcsPEkwNlFiRmmxOSUAetAyTE7p4oCLze265asWvrq
gSutIT+aolCVGw4pZ9yUTNrWzvakjY8igtqFJdkZpRFBR6WOQ3/aK9vdVnD0Y/wy/CQc+rtO4vNi
Z+KaT0VH/uh4hKy4WaU/bslOLPDozzUhmFAMvjOlw+skx4Z41SyAZBWTHTlPjBav33Q6ni9cYO9l
7Irb2CC71SpSh+1OowQBrA1wYJonZONJvNfld6Yeuoxak146ZBx5vYealTwCp43phDG1AhDF2Cm0
0k0uT56G0OqrFp5Zorw7jKDenXqmHgJj+vvSCDSY5PJP1Xt1RaCvV3fBrmzjHMs7DOu7tVflCdC+
tl6SkiVvLGRkmLtLPM3Ec7p3aR1fltrG7zEy70x7BDvW7BnHzvBTyNkorNYZkFPkSOs9A8pOqn/h
PVwPCVqeN/dl3l/V2pZ7O8RwJKeYJKOWPeWfCKEPJhm65fVpn3Ko6GHN7ESsnZwBkNC/B+g0HNB1
rClWIRq2Fw9/IieRyfI/4fGzHERG8onAZDh3fU60b+gYO7g6U3UsvbNjvgammH+yOqZRyk5AR44j
l0FKXKBnh8rr05tHMsmO4nX+aY07t5t+RGytJ6Wo+DfWWjykIUmA3D/sATfrAfc1Wi3x1hGpsaBb
e+4oO1/auCBgNg1Oa/3pkjOEaV5EN6WJtarupYrY0zPpySsAMKwHDIKOcB1IEW0Qedq+GeBujObw
1Joj/jidE01QoYgNaRZuFmGlxxqYvRrJCptvZMhI7VqqlNYsPev9YprRJbExb6lnk3w50049xYF1
Uu/j/Q+J62TzJ6PcMo4opUaaINBf6srsrqqErwp62G7Z7dbaNq2WhlAdjPH8Fx4evOB/lmDZ3jaK
s1aIfe0XGVJO+mlK1F3aDBzSBXsf3w61O3RWMCRonNPK/VzvjjzATkpOgrq51G2W2hYZznnCqISP
/ESRTnObTs62zEbrSoV8KxK3ZUo60Ykjx8+5uem7gYQD8zba4QgerA8g+t8ZzAQFmYeOOCdz+xtz
w3xQJlusDoAdZPEgrCrdqvl7nTjBQ0KeB8NsM9vqtfMCYT7BUYvWVMWW9NB2ruTM39PjGiKAN2C3
EadqJ51j8z4TyINMcsAx7XEGoVtEjhy4JtWzc/38J3ar+mwzBzkS78QMVU1aOo/gQiucNlM+zu+s
yW+Bz0Qz1xay4HJSbHRRuLvFi/mtDamOWvcB9NMvqtRU2w7eUIpuChLXInlXTRjVvDGcHUG4Rjsy
VoeF7rZG+1Qn5neM5Nm5WxrzPE4Y1qKoKx9USwahWEP1Pt8scHKflo3KSiv9+EUwRTykrSNAIEht
RzFhdPU68VoEgOEDm1Og6JrHyCGqku+mu4V+TEJO1sBQyrxqjyKo2zqaqIgwB8xJICwCPSwnUPUG
f5rfU/I55TezYXlmVDj4BGd2MeGehjh3uZg/IzP+CtKguFpltraN/3WGnV7QVHPDhihWPFscuBfY
368Iw07NJOIbDCtk/0xwt+1U1m9APAFX4vo5Th6kXhxRqLp0Gx8IfCa/W0hTz1L2+8o/R1pTP2b2
BB+7xJMftP2C2ge/1d/jL42Ag6Yb4rg4aOCoPpgM+u2mLNL+tSzMnZEa9R0+j+KxyjmerzXcXCx8
iYw2Sytoju5s17uwy35UBN7CAdSKR9u1+NaSnkLR18gX7qjGPdACzw48CQoSWhXqRrLTqtlNVklM
GgaI177oCEhnMAPGgxZG1Iy/GgschOoF1rr73qScglAILOUB3eBWg15w7QxkvJE5iIPjovRQL6ve
sBFDpZs+obRXQ9klr7wnmUevzuHofDBLmsa92ueXDI4zQ1N0C5zcDYIicqmT7eNi2rHqQhxDOkJ4
hDj0zQDJoXFIpO6i9GpLPV9hd8PJWBjp7Yxop0R1Y+MM+AUq69rNE8IA2RxPzJoooPJTC7Tq1MhV
B8agd1NC4FguR9oAAxF/5w/1fnCFN9TCuEU36GIZkK5/zgL5tvSdO6tAmaQ+UJLEOjzK7clGjvO3
wp6jFzMCjR3n+DmbeNZuc9IjROpJC7153uTBZeo4OcDb39ckq13V/FyN05tq7rceZw0wmz5CNR/o
NFJGcTZrGwOikztgugyQXPJHV+NBtZJmXveml96rGyfdVS+GmOFGhdE8mPpD5brTczXrNbliUf0x
OdbfZ+t7kx0fYtN0AO0u86WkqPLSAIcZghEmSp/c9NEO6KV3GSfEM5Eeva+F3VSVncx+m3YxW8WV
LASxT2LmD50cS/hktBxTFrvtBPmTbpvUtlVBYW1Vx8IX0UJRE0eo8MI3cqLybwJNvmcX/js2GwAs
Dhjkse2sm0Pq38ZoiuhFyqGhydU/4PnED4xJ9O8RvmG0kCYSx6l59bMUj3oNFIYG46UPGNMByt6E
FeFegRQYiLgN7/j+jhpN+ptGEwIwRg+ipUa0+N9Dnfh/X0bocw5IHsydTl+ZEDUikYQHA09tKMYQ
TnsahuU2wH62bzJIWfjNF+/kRWgllWHGB8TJIuCB223dZ/yybaG/qLlFGmG6Rz2yGwzIsDIz8dZV
g6fv6HHLMHIbo5c1xC+LGQWb1RTfmWgop5nmWmoBqC38F4S/I13XhIKqCLA1jq033KCWT15qHbWc
1LW8FHIUAMPv2OAR2s5G2j2NTRCs3I6qbV8w3BO2VjccsiVzgLNH9lxMiI2QOATLCJaT1pZ66KR5
eDZd7ALSjUu/tsGN20f7tTVEDXsH1pxCeEodHCsWMlv10ne6+fTdSlBqKrk6krRNY4PqWM8SXjy2
R59jK9/SWF2aofwMGvemtmAhgp+Ix51zz7EIa2d24HNFVzjFI2oDYo5UYaTqIfXMK9jXx8kXG6vr
N7354dPZ/wxoZe1nbXDOg16Q55KAFiRxpT1w09DrIeFrt+BzRLAL8WQe39SGqy5kL/aKPRkyySYj
RJKZpmn/qH0OpenyNFrmhdNG8VrPi3d1vOLLbfv4xkw83je+AzPS6gUA6HzL6CgiJFKwKFUSZRMS
RtuikHIYJMv7vKy7n5rm07KSr1q/QRGfp8NhAOWJnT/k4CLd46xl+6p2zkr5wLwk+W7RrNpGGtzu
zkdXyQnispAQs3aGcl5htzVh+Z1WWAgdQJfsDtJ8/JYkFtl2zVzfv++H36pHqB4qJ7qlJK6hKayL
c6Un9SUVSwsiQ/xQRWPgWt2lHp2vkJtwu5agrL8MqXGmbAlkdu9p/+9JRpQ+0qgCW8ENpp79ezCx
i5OMhLVJK2frsYcetiUT0D8kUhjcGQzsceBONLv+V1Y6S29+sxZOwdOfMSznJw1uzCnxdVKXuvJN
FwJ2KOfjq+UAgFkKo7r0ifdtbIV5lxdEt4cmpxukvx+Yjjhl6savOKYjnnSMKSyCyM4e0fHPEdFu
mgudE/s2KRxNQgsOCMMmyha+EDltiXRasMq143og1pgW6M9irqpHP7C36lVBp+kaGmZ9UuuOW9IG
txuASviS7/nAj0tTm2fVhJqs9i8tQL0c7tZrw0DjpuyiDQELu36mAzXN3Mp7EQz5LvIdjKNJ3JDB
rNUfhDvYu4Cd8SwKIomjAPPOus+ghv/+76xPxE/VbBK7+SWQmh1bC0NaYUa/G+lsVQ9xOul3agCJ
1R5pEgTNtNW+TbmID4MJDLZ3pv1odP6TjiiYrkid/xUuV7q20QI3+KjthFZPUocfo6efjaoDh9cl
1xZa/Ldh+rFO73RECNXi9n864ON6QNtaq2vtRiQPcmVjdh+65Lsq5CCNxyePTKZNM7oBjv3s1NoI
VhtaVzAsYLkVxVZ17lg9aVDJUG3O6MHI2jzoJAmWRQRKIWUXK4Z8r49oKCXBxJGnDEVSWSa4gYsN
9qDP0BpGdoYkQd1tjb+3jeAjycYaTu9o7KepnY4j2rNbFBbBjahpJpXgnrzGbDDctNElRwjCoRw9
SmQW41m5NVg0yTixaDxYlCDBWLy3Y21985r6rEWm+5Z43jUKLecXduZr2Q3kMpneTkRpu5uKN6jT
Oxsf2U2XP1PsgVhxMp+hk3yZ6UJqnnZqKBn0PVI+7JVXX1t6uBP5fKb/7jRu9a21mPB14/BokkiG
b8z116ZMn6E6Sgy6ashWoej8bz6tuuNqSEVPeB/H+plYrhqUuAFGQAvq43qGcE2utIR09VNjmhbq
N2nL5sizUSZX4i1Mklf4ZIsYYfzfwQRtC/xzWfko7KDdxw5Zm+slX1XLEeUoHB8pQkscq7x3W+bS
c0DMomz/sgfz61aYlsb2AYIgKB3i4O5zve5PnlQUF5fI8uArS2Gxm2nsoAlGmVCqQxyy5Uktmelo
56Nv7oGRUnK2Jvpb0TC/WSwIrHEA5I6EpUZwHIZuMAEots3WvRptf2fQfjopufI/9XLW6PRlfDth
k7TSiM869HfrR6ONIyJrLyVTPh6HS1D3xmEtg9wZTApTqfxUOTIgaZpLXHRBr71QynTb/2+WS3I2
aXw0WdAVRxdzMuwH9dA4M4pvA2a7einwdhWuW19nRSKhyiNPI/XewqXG7twjHj2V9mOtm/bxX0NC
PauxyG2MGU2Z6vSqmYHOCaiZ+P8pOebE2Wa/Vnyaq6fbf38vz2BdhF5xVtdKnPGjdwYRMC0YnS5E
9m1bWfbaaO6uT6gxOzZ5aHc0x3U6cW/qWdaLFk8hAUajNITPuoHS0bOsR/VgCVCteRmGznti5NFO
y92c6WH9hhoY1I1tpPFVJH18HTP7Tw4Sy9gNud5edHwN24B664kMS+tVjT38Bn0OS8ml8fPqUDml
eUl7GdFAP45WifnmxHH/LcsSjixTYr5m3fQ6SA0ibSixz6KRYwwh9PHW14DxVV3UXPwmDvxtkfkQ
yH2Et0YdPUs/+D3jv+I1LZ/LDvR6aYbifbRQis6Qt9Zn6j06tWIzyvfWZ3q2Gw3wxbBdU9Jjr+sU
FVErUZt0yDhEpyHHEFMQfJ+Et1Y49obcMjLMtWi4dpP/2kH6OfdmbEAa/5/TVj1zCGqlrEQtaJK+
FMWDeOkIR310kmZ95Vpls+WkNM/IXNjrEH9k4ElV57DtsI3PJhIcdQRqeu4bRijhTl2n9lxRdsq/
c62MqdRyZOrafZA24DB7FEIIx3/rvVd+71BVc0YaZqah82+jbOBuSQv5EMLk6Bcq+0ZgfITnkdIK
WupdnS1vS4CeHYFc/azHyCPilJhSj24HU1eU0kyFo0M7oW7zrIj5mVwivM767NXlwa4PLm6BVLxJ
+qjDiUDV1pJCYHUMBJUEMI0QLKl9vLPs8q4E3Q+Zd6mKE8Y7rLRswTaAnLNlF663YlGwfMFGscz3
fnRqZueSzg2Jkr84U86wJJ1Mf7Lu1o8lGpgUUAHPh6KBTWj0jXlYIrvxN6ljO/dt/YUfKGES0yWP
tXzWBQRLuMXGiQzzoEY4M5CYjdTBXS0jtHZ9iuDiT9MK5I9OQ3yqPNiidySMRkmljAXWdeqJY16Q
H9slIPn/UeVabfLwW+A0JG+TqUd0FjJnuJ3T7FIiW6VxPPBTdctP5q50lNp4es+IRoin9LyuACuZ
wcRBTlEremKnYX0lAwBMpnzf2MLmXVX32r2YDOeYef6ebVLytlDKqocixS/SwXE/2+17V3His2Wz
y49c8oPVEZE6h5NJXBPCXc2fksPXEkm4zWe/2Jn/TRriLK62SxZ7x7oxMcY2jg25u5mY3AzfYsv4
0FJvenRH9xdr2IY/nl44FjKciwmF6YhuibRoetGjxb4jnOK5pm9xEZ54UsPYRuZJqWdZc2Q2gDMK
u7nwdUR+sXZRs+pkduJtSlrR2s0gh/VUpaMDDwUY01h2FBzjAk89a6CGMTOW6izTGvqbehWQLYg2
WqqYMH1a2zEoS9hgHuWrPPGVvU94RTQfmMs+jrNXfyR25JKdRHCSY7NOKs1zZAiYSMTMZUVGeoka
tvheEFxNy78Cg6k+Xd0mmycCPd3YJrh1+pvnSMIxXb19M11s1CtlMdU+Veeuo6cP1krbqkLbnJ30
sRroN4zDfTnE3a/a7O51Bmzvho9A10+3alJZ61l9apjqsc/SD55SY9qFUq2feom9MUrr1lgRrRnb
TmtAtGb3YBX+afIdjnxR+mtVnoDhgjmQdner3D5ovgbSN++n9pxoWnz9x1oDizNeuYWCY7BML9S5
HdF8hKpXTsVwqTPw2ZlRRHEKqWY2PPLGeevf+5l5nZOgOdAsmvaOScStRtt85yOh/FX3enZmwjue
jDR/q6LFfU5IGtqbQ470i/oh5HajtO3M0P+g5wp3VyT+Bz5e5F8t5emcvnTZuByNHriuyXAbyIx/
rhYUB0aqXxjmg5ofpv5ZdYJTOGDMn7YJ853b4oMSSDyKX83lS6hzakPPkPB4b/pexpBvJBJlMGrB
PBcOKAaHCPdZv7wIvuTH2HD3hDYsL3HIW7UUAUUL5nPAQC3bbZtcI9bz0/95Nk6kCIy1JI31sc64
EU/VgBn9ksaEFecujbZOF95Vluhd4w5/mPYeaSWSAofV8GBPHp5KUH5vuon0psED8TUG/sFKE+3T
K9P5Xl3NwUw/eag4VM0DYBbXcO27ESvTBqVT8zA4urNtxor0dTVWXnQbI6JU6vQGHaA4zJyTahnE
k/dao97bCrMdzovjjjcPkNzY+z+tkr4e950dBeEug5l9iVs4tLWGA68JUdjrxXeSFt670bv3xfSl
zg9DRb51Uc5STkjRi8hCMrhbhqvcfvf5DI/8v2VrcLm4SKtotr5BMkafhvVL14pum2ro1zXk6mrw
hz+iOI/eTwdbLZElpn0XNXSBPbN0gH+6FrgZUBRqeFmwyzNwuWAgf/YpuFZJCpQsB812L45aDHOq
Dmp9F41j82FTszCU+Kb7eXtRSyYapZRYNV/s4x+Bh45bNfEzECr7OkYMi8+IWYmt3QiDD7PtTHPg
INK+2VkI+J8N2+rRrVfGt3IekIojPYYfV0cm6eHpZD/YLU3rUjjZJhtzTAf0nzFo0MRq8xcuCeeM
N7h7nHckzATAG8BZ57j9mZcGR2DhK7cxiuAqcKe+t3NmYdJOsCaxrSKzE99Ha7Ee/cGCplFl2Hf4
b9aql5Q5Ugr51dTLwW/EHZKzi2YnIUZ490Mtn6ptYcmUpKY5LkC+MeBBwQobzgmWbdaHnsjBjW27
52yuCaIwAnqA//mLHI/T4UAzSc3LCsP4NQWVcxhC/14piJNqfsfo4T3FCd5cCVcQc8/5I57X+bw7
dYhsiv7bkEWyv51IxClsFtEaf4vQRMA3jorprbqq6wKQ+kPte+XOw5b9amrtcxyJ31nqSIgktRjF
UA/mofiiFTxMn0sxggT+U4zhoXcHj7W8um9jEoLo8GyCLgPHMBgNJHi5qA6B+zKa1ZOj6jAIC8Qo
xXLVh/2SlOE909kET4GFUSbxsmNuayf/ZfEyDTD71P2amhFLS28ws60yKwMZpX1zxPCa5GZ49vsB
GJiTwsxWdYadcabmrBFeOJHh30uNm3owhi6kC5wTHppFy6+af+9m5954jofo1zzMDgl2HL+taC6+
QJ87bUHcQcIExcCRAYw0QoDsF+WptczfiJmG+3/vq5eYe7+VWgZMREqn1IOdLd/nytbWt0K3t7Z1
Tz5VNJY5idZlfrCjni75qDnJERgAqn86nrFXAXGn4FAjtvgHsfd3ReLTy1KVH1W9c7Uzh0YpZMao
erdIADvKftvoOj0oc1ty5Xg2goM4U3xitsZ8RiAGGpm2F7haE8gU5fDTLDIum8qITuY8v6/nXrVp
V7ZV7aJofqtMr/lJxqMqeozaJj5imWGgy0N9FwPXcDuAXmSHmAcuv3416f87vKWpFx66rrw1y1Rf
3NK7YFA/iwEIpKHRJIIXwBRNaEQvjizzWO7ocbRNXu2COn5G3d/edNl4t9FsGRmNE+FHFsuMST5A
6f7qs+mDvQO7TABbV910upMsN4NcFyjMaOCUHxZaVoYmj69eat8DwE1Z8Kdj/CanOv1zAPkERXp8
svxUkyEz6avWJI963E7Y2jqkA7o2XwWpnRtVcQiB9hZUHB2qgaoXf1hxZtxWbel2G4fSNPSdG9B+
WhpqD33WnGPqFfMVKdbOhZtwj4LkOydNxLKRDMrk8ItwClvHCVJbs9VdyuKhcz7sZhzlMk+khKfT
PleYSH00+/tKx8TeG6SHs7C9IBBnLFYXdCklVsHH+rzheP+OWhQjvniYyX4ijgyMLDg8f0+AzvRS
iWAdrGFUOKcEdJ7xnic7qHauVLRU0EVQyi62huF6ZiLiBNG9oHV4JhCDvXX0jBO+8ui0yn1pWp2G
mVw9tUUlC6dAAyjrKYelCzM1y5+HcnmyBhOjX46pLy3NB5Pu+IVRMb4Uh0SxzHB/domZ4KBj51KD
uDHUzUtv55extferomms6eCIxJnuS6N1d6GLOrYmnkMVeEnrbxt36r+HeX5nxrV3DMZ63qkCnfPn
drSwoHN9/fKN6VaW1vKLtm/1s4usPz2Dt4uaYiDpsO7qya02GtFgmy4Zv4JBMm7M+qmhXX9TgsMQ
bDNyin56TA2S3NUAYCoBExkIJne2BVs17qtTyBWozC8+xo872ATQOyx3BM+dWodIPit17mElGc/R
2G6HwAtOk5MnT6VLJ0semlB2vypWUsv4onTK/AJeztnoWWIT7OTk56S161Nee8T+tESprg0ayoxt
ZdgE4FR6cVDr/pyi2MbDY0MIiHQWpNTd6R3eUz9BOBAVwDIJr37kIBLjz9bFnfJjoXJEZ5ZAkbd9
7wjHOP4pUn1B9T52xzkULP6eOfxmTXjw6gqxWFyW+0KDxPlvEUB6iuxlWcJdhZln75OMcUosSPFY
EubPmd6b7eA5Qpth7jOu1lsZtPXGEbS8uU7Tsy6sfhMibjuZ2IuYKUkM7oi4vKF4pjaPOVUAGFLy
ucqNussqhJ3RzA894WM0j+znjiMIJ8T+c5lZE7Z6iPS8hfB/5GrlTKPFND5Q7lxzGQAYkxt3dZuc
CcZEVpd8ZYWwqlyPdHvMRI+V1cU/5174G6xk/V1QLbfVmR4Vn4Au8NOSafRXmt1m5kPRkkU4efOd
mRECZynBlDZOzYuWWiZqvHZ4XNG6qndhICpv8TIfLVEMNPWN/AU791NVGmQvtebLYPcUQ9I6MQJZ
TiXPhvOKzp1b8buol/JBPRvAVO0TDY1dXBrZk1Za/obfIP1V9D/NrokvbB4IKiSOfc7D7Oq1Q4t9
Qyq6iMf57qAX3ieWHq0fr1VG2/XTbYJwuo/C+0YwnkiregQcjlDFEBNqxSr9VsY6uAyIN0Yk0JTI
cYQiTqI5pPiMyCKShv02Zvyc1JO3aiGZBVd3ouzf1XdpGI0Mg0b4uPG4/08RuzOeB0k39Bd33KUI
vrnccEKzL27X92z0iC1SlAcXiIYCxOdn2qzhQdR1/DrmVrGZw/Q3GXnJqxh0us86wv19E8Wf6/GP
CN9wz791sqvMwH/EjFhEI44edbrS3CvWFhCbI7E8nuBO36Z6c6x70vY6xwwvtGHKV6CrRKuHWBDL
JL3GAxlmJtZdhinNfCGG4QE91cIUChz2X1f1QETrUgfWHe0KPMY27X2/z/7qiDMjO3ZythnhVNs5
xH9tVbts7ZlB5wIAwhjZxEM4aFGx6du0J2iQBy0twisivpMrtWbqrSVdfgFFMJBmZQ9qO2Pamj6q
Vzkk2XXshspnXOeadRQxeJYRGMro0VRMQ8t8rrgNsA46A93UtAv1ZzVO0t3otxVryakNK/c+LyIT
wxe/aOGKl8BDbG6K735mBfdKG8uSEDzkYnyra9y2mHyDzapno3vkXDvtGob1sgqq/7bkg2W4VKgl
6FEu+VdfG0dGX/lNm8LhKoTzPJGu8tuGkhP24pU7HJlEIz4gF5XHZYTQFWflUWsnNgW+3Y05mtnT
XLszWVruSW2v6mFMUhQ1Na7PrPox90a7UWUEgiNUl0pPnXKVKVGqnmOHJ2/XH7dtj/ZOyR34Dpmf
Uvpt4sSAIiabnOpBfYmGQQ+w1o2GvDj81CIxAM5wQAoP+YAmTgF11YM5BdjR0+pjtDOYq1Ja4yGi
INRipiDAfKHpBVanNIH7ryXJYSrpDinDLpQ6ck7UUdzT02ZHjy7J5rt10kaLmLgYZNYVRKBVCBL3
Od5hQPOcqiR6W2LJ1YNHvBUUc9qBou7/RJL0k8apRkLbPB8CSfqplv4rtnZO5XQ4OxDvOwCN9x57
Icg1P977DR2hogfnATORH7QNvGvikD3X1yVH+ShLfi7d8q05RlmX/6iG7oshRP1jCev7IfittCVj
n+QXu0gkaDAwrqkXcZ7RAkzEq8CnnsudhUflEmmFc9O+KYmCelCSFgJPEbd6RN9V4HV36Rz5TzTr
sRqT840ljL0dVfQLUZULO8XM7V4Fl2rKE1Ku9SvZKvb3Jo++Rjd6sBK/v+q0sc/JMv1ScnN1XouJ
S9uYaBnOSjTSWZWLqWYQuxZWvdIvIVgIjylQpU3iRenPiKBZJL0SYgNnrMmRRjjDLnNJsrS05Tqm
mfUYCX3BiFN8oVR0LlVU3JSrYymeVQM5Y6ynh28srvOxk+c6w2NXrK2iXPuYRkhSTebQE1f9gQDN
DPKBMtxQqYKiYu3tIP3sVLVvZbV+rI608+cX0/TAoSXe81CI01AH0bPRGOHdOMQFNKQq2VvB3HJx
EQFSjJzionn8gdgfzIzW/Jiy6JKODWgFObGvZscgDpIKXxVNJd3aDSr6HvEUcVGrrsys/Wc1l7Ft
jDcQghjOOvXGQO19jYYlxwsuFTkdzooys+1rTafk6KcNThU1SIn0/mL2gh4vmAwyovLkVI6Nu6Vl
ZBBXNjl300IeGWYHYAMFy1YzI7xHQSeDgOb0aWHIhtO7885dNDSXJsDcvlFPIxk0UwibTk5BPNFG
L9KfbCz0eogtakNShVgatO+2PXB0H+ktqpeJzyfsEaXoylqcigHt+FX9ggidfuXhnO4Faq/VemdL
utzaESW7WuxGh5grT58fwtCWv1GchoQhAx1TtUVuAKeeG7R9UMhkYkmkdSAgzdg6oOHN9qoe7YlK
DUEXbQLa6yd1OVYTzZb1/7J4rbH3ycuVHepUy8InY0EC7bruV0GGxFOsLZ20bgQ7kvaCveiyhc/d
Qu/X1A9zXmGVsZdTgvjr1AV6BdaPwKvIRHEWCFyE6sFHF7s++/eeJ/80GzFl1JCkdv/+AHzViZzG
Sz/NFV4B93lU2oEkpw6QL9V6DBTTIojWZXHEOn8PtK/y8ZOz1Le+9UNYpfZswI3alIbOsNEpHiFL
gQAtqFU016FWnfAfVzLzp0x1hBhJ822R51fESrrEjyLUly8NDgutn7Z0c5uZjjKhO9BDt9FAmoK5
1F+U4+MhKrrsO0q5DChiBnSgMjUGWyDF58N4cue2+ZVJjYuBjmaDfvMAKc55L034iWpK6Q1Fe1hy
RCr1bKOopbI4xX2/fMtx036JvqeVEgZYWzE6pbHRPS8iYagMGv3ORBm/jU3G6gEZCBiyXBSRFFe3
ZrpTnULg1Oa1Ktzvqp0Zdt2vKvQ8mUbF9KwW4WPls5WJlpOFPbXeuZgLQozo38V+BORhcaZHyJDN
XZdk+UazoNDTinnKCj5e8Ddnozc3DNXEh6ODzA7nVqCcBXCnVhAKRusaohV6GuApbtqh9zlIMwZV
S1NfMarKs/j534ynHtlyRi2bDpGbTTcnRvEjzGwVNMkElQcdCqndTwOy5WA6LoP3rfG14bja/vC4
3wQC3ofRri953YYv6gG8zjPS4/hevdJgCYCbBITUB6n20oBb+avqdNN02Bi95z3VWN+1PKg/Cjw2
f+/FCmxoR1xXwzYVjWgfuXQ08pLkvtMygEx9UFwGwLxdjrfvc2pANvaEWheDd1B68H+4hbZHiLmK
x8AqfKbgvV5NgoA7W5//rkoFKa//9AzqGZ2ApgqujkPMip5Cro+GpH3pDBh77Ywop23M5iUNsCLX
gfaq+7b/XMCSlHq4piHD0cZEs7aFEXx2B0F1uiOATBJle+O4JOlp6czgM9LAInLcLje12Y4AP6Wj
s02S5dA2aBKIK8RerTceRm7dOBVlOXBiCksG2mV8DIZguvdpUKL+TqizpFdsKWXUFjlYuT32yybh
XtxYbZcfyxjBbUFtjEBI2o1o3Y1oLeJ5Axq6fkDKQk0J3FgBjyePKfDQ4fhCaVqV2/nLrtv5OQ//
H2PntdxIkmXbX2mr5xs9ocW16X6A1gBBMlnMlzCmqNBax9ff5Y7srsmqsa77kDACTJIQER7Hz9l7
7fFOcM3zQ8jWkQZcVsMdgAMRaQMjahKZ7zaNrielpXf16M0nZkvKtG+1RzXIP+mKS2fFcvJlNqB3
c7LAXIfsF59gIweQyBRCWN02I0OLv3cKnfrDmup8K++pnkoHJ0vpwMr7PcGJqw5a5pIe3XSS3zax
lVtCFj+dnNmxthGzzTjLdmVk7vp5T0QkeGnN093N7NfJSpbNXaOswtzagPaGq6VPwSoEL7tPPKKe
JuPq9Iw92PGm1bHD8yZ3x3La/fuNfGyAjgCau77LxwsxKWjKWTnoDfuutGPEUrl9sm5MJgGLsLOx
9XvQTh/3s3j4OjbJb35OWtujIuJZvthOpx/Cwq4PeVWFJ5I92M90pYlD3IhWjdF9YrnTny07+Vzj
P1tk2OZOUpBvGCjr438RB62QLpY9A7AVlljdcr8V+kxCN0OMVegbEHYpEl8exWlfcpTOvr1V7Qzg
N67sg+EbzSXFHLICShQSz6R2ZCwG1mpG1nqMupTg3YQs1EfjI1BqNux6Yi+4lH/tvP59qtJkbRm+
B7C2vQREeT07c+RuB5WMAUKAD4Gm2W8EeexjMzPOAziW340sqgJXeszug8jymBnp8a+8MHLEhyJr
Cj/GyupimLKE0dNTQJHqGnIMqSsKCKMbI2NppiUhXa7zxiVTeTAFf9fnID7mMtHNGTIGcdY4HWkr
ZgDf1Xaqb9DgKH9MZdaXElj0+D8tSEPMZOV6qEBiM1Aw3gwnxGcROJvWNYxrWp2gPixguMcUxySr
tYveKLvT40sVJuVC2wcuO66HAkC3M5/PVUx6Vdzgct7q94pzoB0DIpYGomMo3sZz6eTIkBQPmt6u
SSL7cdcWmSmwbHF8Y9VdO1n8nrZoI7cGJJ6dhEYiaKWnLnNcrMp4dpVJOY3QGu7wH77U0vggUs2x
M+ydsV8+RKjkJMzE+yLCY8yA+olAt3ITq+yHGK1SpbRjuJQmM90I8AzJL+NSWXWEe12mHvQ4eHMg
plJc7H9+NKzqmigRmD9Xf+wB6JhBcUfaVlzoGe7lvVk8FAccbYFfHAur/x5yDW5NWn5iZ1c6Zbqo
tFHn6dhMK0uyULI+tKBs4dcg1ETe+C7WcWKsrPXvj9GTTkinwBvSu1ax6hCI7Rp6BOvHPqwKmCoO
FlLNSgM9VSSfpaNvqFJ72Tjgu3OEQuc8m3E0ICl+zRF/xHZ4G7Xr4yqKTmSb6Ml4mceOqXuVpZck
BjjP23TQptbd5POcHSzUfnuDxGfpo0UWQT4jgHloJ2JtnmIl2hKQzaTU9NyrZyDADL2AA1P4WfMU
/ohn+ebBnC2WabWhCSD0rmGgzCsrIQCOI+Ob6ZNFIo8ipD/HtGvsdeGP5NAKz7BWiAxuO+1wOyfI
fnPdO+gaGzSz9hoyWxN1LfCotMY0dEniq2I2T3FWauu0hJpBb1q/If4FSwiscTExm32P8uyWOeNW
nldFNOkokYW6TvXZKSDz4HIJFyZWhhfDztSnKKD3xKE8a8lnAimdVTjZYOiNb1JQjYhr01WY8Eoj
MOCjCcLCaA632MFyIoHcnodRN1ZOaYPz+XGO8mF0C1np+8RQH+2JLOxqzEjOphfbW1H0JR5bVKDJ
hlyKawAEZPuQ59cpprJ8uIxu7Z0Z5BcXQLUXwJ/FTaHhvf79K2VoEdCbEKweshZPZ07rdRUh4KWh
bkebbFEp6qp0dLyPBSpNRQa9HVont3PgXHqGfZjYNd0sdGlMZKx77BXtjZZwe/OhWe1T1rqFQ7En
FR0O8K4dehtnnRft+Cj2aGiCEZ69iJgXlYhey/oGPo4rztD5t84oXpS4stjQZ9OuUOdfARtUmwqh
Fgm6ebB2fZYURQNCIU1hfpMhjPMgp5RZvglSHPFk9l28OX4Lhkh5wticbcNSnS6GBm0YC8EXB9vr
AoEzBytODfySLGc9FuYpvKlV8o0LFUIFa7JeQK4PS5q/KQxtxXoZFsaHXeSvcihvqW67Za30t23V
sFLCF99lTJE2jw4PMnRmN6m3g7c5vmuR+dzYZZmQq4o+pYpoDKJ/T/KZPCVtVNZQDscj0Gq4PnNz
zYLPNGPqrZwoePozfjHoaDr7DtnedUiMac2eqVrdG+eaeoUcV07Po44coPqxtQmc4LfczbJrgdHP
HjQCDjF44Zk2h+hhEnE5Rb062GSdZ51b0AhPpQltEgbwp8dyEgUknAgbhTyohwrRAEOrale5BBSi
WDX48XA4EluSLRORYTCwvSJLebqXhsKsREwgNSbjh5b3kDAZduMMIdKtZzcJfhivPUZDhbyhd2il
zzCaOADi7QDtER0oscqhCLRnYxUq5EF39S2IlHdXKG5yBmMbZw7KXRJn7KyHuT/KLVj1pQRDtvTE
Ssy6Yz0rCbIVrTY9ck8qspxnnXml3dVLPcUw0xRzh9k3xXPstkNzZtTcQCnKaR0Ye3lHPsxuUNtU
PZA/R/Q95Mhe0xTkt9iE5UORUT2NMwankfSIfetDibCtY57DnrRLlLODUAD+fqMDKlswesu2pink
PFAr9rJll4EF2zTVYCwDQiUWSMPIL/NL/0pZ1p3CNtswFtfIJtWtleWTGKqKBlgi8idacKoIV0EJ
9DMhpyRibR5qY1NDBDW5n1U7GnaPqzW5PZhz/asVqpAO2Sev5F8nJgetgTyrZItIsVC9SYxBrhPs
U7WTBgu0eCm6agh4f0lslr7QH8aIOg6Wmj2blPsBEFePiFH2GDi0ekO1/4WlMcFA4IDRMbNbL3nB
MisPLlpbgiyMsJHYpGnJKp0+maN7p1uhvIjakpJ0UQqGDXGiJf1UXrvSj+VVflXNCI/MYdsmWv3w
9kiDTwu5A7Z29esD+0pRHlP0l9OveoKmjJbHBsSgdgsgXCz4yelriBHz0afnQ6nG8LmcO2VDEuYC
a/isGJy/zHSeg6CnnB5PmB/GpzbQfKzVM8d8IUKziUOSb5nnknknYRzMpMl0hIsC57MPtqPwgjp4
WvasCpRLk58tBG/ioFK892mjXB7Vxkh7ccRn0bcEfUoxnrzR4NNv4GHhhmlU+9ApGiiAyQ7fq7pE
DFB5P0TmWRPW1yxVp5Wa+86aVvEezTCMvg74AXCAlK2LQuCJeMjxoo55gxjGKaPR34qMkwMFbrQH
OQR9hDZ7GZKcTB/rLDvvoQX84HF4RYo9CVBxvppH1SaFFYoBrSowCx6t7TOpziLAiyK/Pth2/9uj
F6YpprdJT9Bq1AXIUzivfhd/t/JaX7Sta15wQZoXwy+JbRuJRZQmR8dMvyRaG6P7HHy2/sMXDTLw
PSciJVhgxZmQyNI/ziuyGLRohnFTILjXOvxI0sVmKP0PQzAjNPhXhveDP+X3XF6AQC1l95ZgVKox
pLVbyYSbbNujPZcX9GJZscEHRwjN+nwrZ+XUW0At5RmjUDc9fkMi4p76iqGNi0eZvYvu3jQF/KJU
70j+LYzH11B071VyUB7slKxGGji6hKzV/fRSGY4gJCYuqXBynyA0utNsoIqSU/2Jtv0lninfBgjA
ReFe5fzErpGcRnaMEELMVCKnv+dsvo5a6+rbyjP1BQ9Hq5hyPdnEZPwuM097MSrLP7dGl70Qrgh4
3BvuPbw03CbM8KWMa2abRWrQfGviluKyycadr07xJUjMu1wOdRdXBV0ScDeixukUlcxS8nZXPhv0
M6mBHefcE7WfswlLWzumOHSOdAkwq8h3D4/SThcxSh6bBhYIDQpqqR9dpSoXSAZrEW3HpL8YPsaG
QHhOl5tsETeAgXFlAqCplHUyWgVWg7o6RFpPXU08AwFJPahAtzHuY5AOSL/6sxPi9PVNHVP1kGFg
eahMvWK8EhWgBJpz032EEx2h7ocoLqCF9+lFdeD31LoxM4Mei5Wi/KYg/CIGzvryWDFaKEniU082
bVcGJ/abuykwg/1gMQiTKRoEivcPBVciVCq8w+YjftlXvnbM9l/r2jkje+6eAndWXyvvk08faf/4
/In69rePtm4/pDu57mqAOo9EI4er2nHslVx7ZcB3Xw5H2Qiy8a0u+uG90NNw40V2c5jVAA4JuL6l
QtP/DvkIFEqWOyt51xtJZ2dkXvFexgCsxWcpt41wSaZtRlF0Tpcl/tl39MLRvkSDs7Z8I3tW5xmM
jqcT4GG5KzlowAi8R0GN3bjM4TZBhl/awpldz+a4l4wzbVYB+ST1SzfaUDVGhniRW7/NlWacJ6og
pKAXCx3IFpLyuJB35Y1iAt+LEUPo6TTtHXBX27Bypw0YXhAa1ZQtilKLv9lsB4OpHd5V0o+YYlzz
iRjpURSqvbhx7Hg86GX/FokCds5D/9Tj37D+bZiS/inTiZhVImqMyjx9YnjxIdt92twKcLt3oklo
73J1cHYRY8JNXpD7XU84SyJnvjtGyXUGLIl0GNmlc4009rizxzZY9tZVcyS6U1732oQepz3B/Wwr
rhJQPhbBO31Wz17YoRqJ/BVYfygr37IRXFkFOXujRwjyCQUNTNu8FPQzNg0da6FkLpdRrZwK+uPf
uq54HkMPyFgZQf83ibjJdDhUEZ6DyM/LSxsGtLQM1z55uu7fIWDeSY7Kvmpz8RatHrN8QmNwZBbv
HtL5J5R7xkWP7GlRity3WbX6JZicz3EwVSs5pXcV7POtEdzbhgMv1eYPTIXlagxdglrHVF89Lsm6
FvlrOZlMehIqughdl5hTepMxXqHHLmqSeJaVcNSRD57tW3k3GN+MkC7xJNanFAAyFthO2QZmPGAe
q/fS+pvg811UmTdflLlck4H8nhW4REkL+jyjfI7a6K52/RVgjY7Mj8LDZmwrQqiCc9YwbSRxu9nI
YIXeSEglDzJgUx7BNMxKtGPYxeXOMYtjbwf63qzwwQrqV5UCeSKVRT9Y07ywbdP4LYnrJ6mRhRMC
1zJ3vH3u2KC8Ul29YswmZw4bacJau5NRL3kN8LwNc3WDvFhbGASiLjSpHSC5vdwWTkAmYllxuZ/m
dd309maIjJWskyuTBjXIcgv1Ep0ycLivHrSNha1kFdOdjsokQIIFsAquWGBNZOUltP4tHrfoYtq1
Vj8NDSSdxooh6IDPXpF11e4NKvU4SdCGZDSDC4tWu6dkT56hkNpluIx+1ZCURoesO11oq8e+J/Zd
3J18PyEAjGKH1kNd7+u4KFZWZCOQd1/qKKWLqKHJE8mtSueimyj9kIGJE36xCfQofWDAXUvHXLqF
LaKElgXef+EENUy/uJMDinY+AHCpEcL2llJM71Sf/hFCsODNDqkkBaMzaOCO5hOZWaMNphRubLxL
TAs/D8RIZdkXncZ1ij1zGbV7cfQXccLUZzK0S6rUhNUFGOPjYPA2kJTbzaSU3wbNvPg9yUfwNLAC
+ZAvF5pDNkzuYErI+pHSq4PSVj/XTeuuHrPGB3ARh1WKnHvMDyBspo3plHdlMCOe0RzTew7bZTKR
92HzhFcmxpB1X40zZyGqEY9Q2dXjcuNoefnq1v4pt5gX2ekMlUIAWzGbhwtzTpT3MCs28Ww6L8CF
xr0/IoLrTI4BzdWJ2Y1FGzJ+rjvH2OPf2jZC3+uaPijLwghXlcr+gAYO+VCIes4h3t1DEGS/StzQ
mPM/aicnC1XIQqrJohswspCxDJ3UGoJIT9HxoCGnTptscs8jIdNWke8Nr75lillbV12xnGSfE/AX
ckQbmvG0kSRDlYEYMDNk+bZX0orXI9wlWtktPZvfL7g4WN0WM1koXg6dTM6nm6ruD1lqig3MWB+K
vow3eTXT2y8yJLzopG3kXjfa2emJXdaHJC6hGzUXdlRTi+bGQJzk8CWMs+08x+65BhRz7AsOoUkd
urtZwTyCBujvmoi8yj4N/IU8y6wwMJatFZULtbDf8AXa3yjl9ooyfzCpR21BQPm+rgx3nQuAtJIk
K6uez6WlEhbkjvo+RKS8rJzse2/2+iviE+wqNRPRPiBGzq5TikchUM9ylngM+Z8fSsa+YyNFdsS1
acfzY+iJRrRb+6O3ajI/POTR1C0RU2zk6pml+hdnDi/F0FgvMNXybQuweSXvxt0A1hb80KJ1mb94
scv7IbAkcuSJfzMAbm6ymbOieKuPDBCLOjCBwYTtkYYi6UAkuj4FRnbMBwUpibgXlW3BCyalEnSd
oasiXlBgXFx/uNiFg/DLs54nI1CfpC0tUdjtRvGcfVWQfvcAPUh+P8tIWnC785nZObZyTg037ZpX
+VUzmvMtnFm7TGfqFkreKsvI/hobc7C17akkJUvM7KechHdZyDJTl9FVLQifHfA2wt9Q26/1pCFN
2dRppDTOsA6S1tl5Wjw/I5C9G+EwXgY9xaOSmQeH4fi5VF2NwkjM8kYc97tHTDPzjahYcLSieCM1
b6WPEOV9DpVtSB9niEPCpMSBi3yypMVGAKxiYUQQc5a8IRgu6LvkiJYAp7dunRzVuwYYW25BPFdM
2GDrxxZ0EXmUxmRdrNnLv1bkCRzSFI0wOcTN2VGNF85Jxibt8IWEP+1ehmj9kcvaxCWDAYDvGPEZ
jLWqvoI46NZSuwC/JNgYbT6soqJ0zz71MwSkPj465GvFDYNweV0oFf9gzUBfgwETtUPg2DJPjZsB
D/3Xzjmq4QB3ApjKwY+qL5mgJA6oLa3+wFyuh8J3cZ2Bfa6h6xzds7JyaNNuHpLFum64MPbxPmkg
Y4svArVgbDINN+o4kwraJEGxcy7JCG+7rbxLgatwpYQjxXbJiO+I044BAxuCRSOpRYpb0bKcx1WR
ktkjXUjQx1rAN+4JIKmIPcarJDWCVc2MQfb/FC3LDqathgtHUedXrUkJhVTOand17b44VHQ5LsWE
9B5IxjLW8+FVfoXiDInMCJAo0bToNNTj00Mno8RqdsqzEION6sZXRcm3QWv0rK95chVzHnUWJJ/J
satNiglo2SsZqspyVVv58NUtQoI/fMFCb0ZOOHd8imfMS74R2EvadMk2qib/GTjA+jGq9FGc9/05
qbTunaVU2TLGSWH/uhdWWVTdQ17uIG8wtgyCvSxhG5VGkc+1fhtN3hHsr87EkDGVkdMYpHBUKGtr
HAIDYe/ShzoCN6V+0R/MMKjYz73eCv2zdtMTCniRB6dCzESn4vUt23YAf2VHkmnnRM80DpO1WWCq
6trymRhv4zeF3hf/ciLUUgbMSmLeFFLGF7prlu9l6KRrF3bxXjb5ufhAMrEg4DgtpahpVU82EcOr
TE5mWAJGtrzBzbeDT6Ogg0FJrpc1eNgBrMy+sckgUipdW5RIqCTCbBIRYoZpN2gH9FUz1f6q7HPk
7Z1zf1QsBWA5hZyQBCny2XXfu5hf2ddTBKeSruTcAWbgghotoozdlYNz8HmijqSkmz/oDFl4ikj0
EE3Xk+850aJRsulQCcu/qAkOajN9WKWNe450C9kaGFqnuaYNG56+MaHOi0rYjYv8AqN4BRGMXrQV
6UfFmUsEmaixYxIYORfn59Y262vOSGxFEO68rno6aEX5bllolzJdM1dR26Y3q3nBqAnWo2om3GAM
JTy9flUYu21rknASt0cC3ucnZ1L9Q0gK2kI33ZojA8i4NGzkbto87sbzPSbT5PZAV+SBt+78GGFR
o607Ab8Xy0LYFxSxk/seTW6DqFYbVkqfBei96yOdCeWc5l17LxyUdHYfnPCfqNt+nr7RUlFTLANi
KvQwTYiCL2nz7DAmhn8d6vrgGktmTVmyQODZdK3+UUXVp04QsKp+ODaW5jxXfola2d4NU8kwXozp
Uy3d+jgKl43RV6fErcsjE1N3Q7yBum6h8SBPGJuT3w3tshd2VA0uNLiulTbl8Ztma588xk9fu9FD
wgE+ME+tUyS6OIG4cScSG5VcXxUhGtrSbcxrHfJX5yT4DJXI3j5WO8z27bYaIBfQhkgFhTG+UwBk
XaPuMvQJeMpp7jpZZLyaBD0sUIyfekHfc0oajfLIc4y32cmffDetIJ+LPgZmSzrqWQnBQDjEglq1
DpGjXBLtlTaGc5OgiUHFotJk1EOjUjdbuonI6eSYXM2gXvf5koyWZJsITUr83cEpvhl7LMGPP2FH
RGqNc04LVSQK97nZ7RK//lUCxnoawtBY83FdDkaFSLMHSmaXSN8Eo66KQhWukrFDH1g/KbBp10rZ
TGiAgO4+eFVFiky9So9Y67tdUAMk8cz6DTk6kjqM9yA3OzoN1cBFyzSTXWN5n4Iu+y5tZ5pukMzg
FhYNKI8Wf4CINNTvlU+0sqOgUGdS1QEVRQfnWqRp+GWSn1PNfdMV+4tUV9aZu6lQ/1WI4fYVkxBa
zZZ3lesEatl2hUItY7KS0z5GM8Jamr8YJknUccVwWmweZ8QZD65iagcl/TZ4Ua2C+wL9iLTCDoOI
nMsQFNVt+wGrj+Q/0u4fuCNUJ4wcsLBmxsgUUmxBxY2mhEubc/GTbzqL9Bw0mvPhKFxBu6RGBoin
faHjSDUWacDCperwYKvQmH6tW+1t5tnlCkY0bYOLZj4/WtGO5QZ3DpHsB+OcebkrMDnmFxW5KZsZ
YUjVG2cZEHF41uuKSa7RndRI21Y4fVqkiXrEmKvxliHV4jj9qlmjsfjlb//1z//+Ov7f4HsBvW8K
ivxveQfIL8rb5h+/2M4vfysfD++/cdfzXA/Sr6lqum4QWuRqfP/rxz3KA/639n+4Xlm8EXOP7VIY
qsOyA2nE5Hcx1WZ/lzfKSMJ9jbRuJ+/iqJ5vuf5pmPeSecoUPnoWbAfOh5b4bhLi84YgzkYNL/Jm
8GoTj42arUxDqU7FyBzSzRyPPBPTBt8pbiyvX0C3zYHT1P7To0+JDG5+uJQ4L7NlnVTdRmtab93o
5gCKJUwXSYTbpKjiaEHzvf6cqNUZpMwxL8zmgna2fNOKi6PO2Sd7vpFAMdy6XLw+wZGbq4HLlNYV
x7wkEm0UB5VO12il1GQjS/18E4TQRucaK7qYriOF3oTsFk5T0jQo9ZMRImyz09pi/xcfivXHD8XQ
DdvAoOI5tkGbW/35Q2FaV1mJM7hIIvex6/SQc789aLkVPCp6NLgnbZFFAGiA7OrMzNdjpOweh5Rp
1SsfJeLNsEdR4U23XrfKg+k23tpQmTVPfvecaTmgFebX13aY9l4ysDVXTQbBQnKTJe116FJ/LxHL
ek83XMbJDd0M30l0XAs5Zi8nlQIDObO80VsSdphDayAJ43cZkhdUeXHSTPOtj5EhGjURGX09OqxP
3DR14W5RMeDW10D26C0W1IpRtpYDLfWdgfihFFlnOo/zJWLgZiMVg4VQ3WsXqOUDzZh2eneG9mdc
UBj4G4aN9V+cIJrm/enDsDXOEtXzHN1zNMv++cOoCC9UE+I7QcJOA5maWBM03eHC16bLLC4/9YqP
udE0Dg4OjtXDghfTeHj4aKR6G58GCVcVsVuZMTzVcjgdewxjhSfFij4b0mjr4v454c5Z2J1/L/sx
3WUAotqF3cSUjtSDchyUp+a4ZOiXbNycJO8RE9XClVCOSSM8bbZ9dadPocJ13Zq2ce8ZN3kzlMDf
/UBfyqA3OX4xatiDWVqR3G3ML/boZFcp+2qG8QVjb7ZxjfqHnxGC+ojTjERGuearAU4jItSzjZOQ
IOPYXbJquhEJvjcUW8+IfJgP/stjW6gk/UtNtx7lYkD8lyi8zD6lCyqnEflAZ4froMH6DeSv63H8
Slob3Vrrx4FW2+03qDv4OLjKP2i9qbibaMbVoe7Yh6ndvNa6imTRGX9ttKDdW226eDQ7CgpxO1cV
HSmjOx3KJL2BrVD3LJiQqMVp1DNfXUmjtuZ08z6kVlrC+S1vpYZJPuytM5vfT/KKKhPbLFEkPTwb
xLAZ+94sDp6UgTd+rm41P/wSOelbN08o1oSrNTbe/vMS8eej0nY0krp103Qs1UMA8fNR6YFytayI
YBR5SbScYUDIqxaXvqT6nfBMfGoHK11wNcuuM3yLdaWGGQKJBjxRBneozSLE72gqlqaqVzuGP2AM
m0o7Y2zH9mfs/vPz1f+0pPF8XYeOt6l6tuv88fkSvRoMQNFIfchL/RS1o33VvPMw6spF3hmHjHTa
qS33dZ59d8kcWROSZhErIgTOHm2MLjO27P8SOA2hT6wwN65qpLjKSLYX+30ryuyF30/2Wolym7YK
aW+xSg7oX7wUcUn86ZLJS/F0Wg+aY9mO6el/eOt9o3SUwG6WaWI8OWFH705UAkavf1hJgF+M7Ca/
7784pV9yiKpsXjXBKBCo787dp06XfZmDCohjB982TjxtH7eefWncyb4otnaOKugK//lJG396/11X
53JicbjYqmZqxs9POlWqSQvpsK08NkdidssKgo1TN6ed3LOr6fxN72HGkwx3sHKfvNZImbcd3jfE
1WO/cEw/v0RW/OVxUkUNrBKXWKtVVbQhVGTfoqfleSRPycJmhCY8ZBhY0wahsvREZA7u+N795AWo
+KdwFob4f2G52LbUNx/43rT6ixcurpU/fVq8cMf22F3qFuu49odPC4inYTg9Td7Yrr/Ll2rF+nNW
uPOpSrHx1hbGQj6q4WjVL6bDnClJN7ZBUHNhU9f1iTofe/FYXbLc6eGYPmUBGUXxEGzwkJOEGoU7
6NPd1dMi++Agq6FRkjif+mh8Mn1a92Ww1Rlqh/B+gnr7n1+e86fP1XQNVXc1S1Udl/n4H14erFqX
DQCWtizVALSVDfvZuX9FGIUTABoPwAaMQ/oYbVWhLopr6FS9A98foZshREOhi71Esf2FM2vLQdHi
K1Ht+JVqk1lB0h4yauiD/EremKj5t30XZwzcmQ4H/ozXSdyUtvfjq8hmG6cms/YSxOB6w32cOuXJ
aoFEB70HJHXMqpuWdd3edkJzN/SMlxCoufhloGk1LmIBeZFp1fAMhJSdMYbXTat7DXq68JMldEFS
CYSxo/Pme9A3ItfJ5eqRj8EhA7YzOzMpjF70gT5gKrZuXVc/toTIC4UUdI6ZysAV5UKublRa68u0
ib31pBdAUiH34FqZMIt00xNgIe8Q+Un5F4WFa/7xwLTQKjuqqTueS/Ft/uGTS+gxI5ohPujRErM5
R5ZZpSQnP4zZbIjhTmUykArhiHPlCqub2Uw+GkvguXOaH2CdP0Viq53MW1pJHiRpEVbICjDsiloz
yXOCjE2gbryMKje66rPRnS3FwdzHFCNM6+DTHI3ZEl0BfRzxVawHNg2bBtWjEOSYIGYIyt7PJF7d
UEQjlCpVb6s3DZPnMkL3hOm7T3FuT0VbbVgIo00Tl+tgyvF6tozc7Oypjxz13qBL9HXNvpD9tkoV
zCKBfyfxqzw3bkhTC944cWjWJowDkl+87GUqc2uZt/TpxJ7W0knlKu1eYa3p/SOkOjqLWMHcojpL
4IrvK19g6o37hMTZhZyAKEPWwfvKnkYD2SmRKf5OdvrrIReBHXZBUt3K0fzPURW4F7Yv7l8sPKa4
Av+88HhEMGMDtB1Dddhg/bziRjPhetWQtXQViQYMwnR8qoLgVYqiXIucopnXG87bstSSN9XE/06y
5JOdp/dHgahnR7NHtkm4GPQlPTpmRpUuK71+/53T7fXkj3sG+xXxPqWR+YJwhk091ln5xiAhiQ4G
zUBDrZPdo2ofBMlJLsg6Z8CZI+5ZwguAj/VFG7+1XbB22nJ+82r/XKXE65U1yRa+6O6WbFZ2Q0lA
q2LiYpFr2X/9tBlt5Ob0a1FO0FjC9g93//lC7nGR/bf4mX//n59/4p/n6GtdNMVv7R//108/xC/+
8YdXH+3HT3fW8MYJDOq+Y0T53nRp+6/9svif/7/f/Nt3+Vs4Er//45evGMxa8duCqMh/+fEtsb/W
PIqHf+/Hxe//8c3LR8bP3Yr0I//2px/4/tG0//hFN/+umZbDqs4VmyPJYmMyfBff0fiOrrMnsem9
m5qqsSUhi7MN//GLZf7dNQCWeK7hcuBpLkcljFrxLdP7u0qkNFWjY3J8WfzUv144z0M0Ch4fxv/e
OGDjI0qG3w9wVi7X5MJD+WmZLtN1V2yc/kfrwEFYFtjYEpaR316VsT0mqOLwWx1r7bkX5G9TMZY6
etl8cDa+TgqAGwGGCdeOAQyXZamrv7VxtzIM+vk6FFAcSFMBVok8Y7sjeyR9jxlMjRzXe8y89Jy1
pYFuRWVqh34jT4zVNH92tA9TufiQtrSUvW3fbpgrLLo0WsYdbJX2o0RoGHcADyf9I/tVw7XBIHqR
0KIYzK8V6gB89+veoP8wfQpnrjFJc0qId+AvYJ1RWvIB4THG2ecRIFBnTBu3vJfVW97F989Z8MKB
vnDp33jPUc5042hMCW3idBkhqyrdp7y5ZCiWLQQ0tAGbgRijemHr8cqrEes8IaJyvGClgFWzEOYp
n0ENefrEk8BODo80R6BQOL+W/FK9u/b23QNeYBBC9lGAwjBBvmIlwt1UWM2hQmmLrN331KWrFosu
RK5Mr+5gCNYKsmr1PXHQFhBoUN9LEmeGOF70MBZgivXab06zQwhISO/4vWdIS+LBvUusgxmew7pe
E+RAV+fU0WlHVZ1YA92afJ276JZMfH5k643m0qLc6wnNUrG8LExeIy27bWa8IbNY1Pq7ziyHCbgf
bKbBXxnupo2ao057U0cQbr5F2VcPdlfTHyxMDpGXADObd5kyXCsFDzdUamCYoR4vVG9ctCMaG9xz
pF8t9YnIGi9c5+xoUjbaM/lhfp2edf0pY69cuuPKaVa1avBc1X1keLy76SINq1Xhxqt+NxnPaNoJ
PHKxCgdLPHBncyJwtUNmBUtP9c+u/Tw5/jKF6N6DMfE6BbeOQLwOBN/fYWSTYtvBoMwWIb5Vc9Ui
SYoxqkaL2H3B+jIar4Zp3fqwe8LJ4iFUCunXqvRamXiN9cmN+9scgC6gGhgiLNDVFTcDzd/klM0i
1F6hHqEXVhffQGY7zmZyT475Kfbhia0ieKX1Xmm3ZA+JkbwbQeVgs06SDBsU3CLRAl/yXYuZC6v5
ZtLdbROTEZG+ugkHDbbCeBzX6oycZfSX/lAvCw+9dY5uAIJkRJkPInVNKMiyJnVd8CLK8GbUhOWG
IDvtcaViUFIx3ybBh0ObhlRYAZs5Ey1ZuZ/iyvh/FJ3HcttKFES/CFXIYYvEJJKSKImSNyhF5BwG
wNf7YO/3bJLAzA3dp129Qc8zzskeGvtav60mqYUPVWO66ocNlQSYqYe4ioeX9xUCxeyUp4IpaKF+
duufpr62Bf/H5VHAuySRJGxbZVdOxsnuyp2hA/+ToK3DhUu0Plwh0NsE4DlAa2y4CO1+EOJFDD9a
T9FRzQCJ7tCgfH0udlaS72qru3OVERODzkA+Jlg4pPmaVp+6w3ysfRl7DOygpREFrB04mV78y/Lj
0Hwn65cl154aFa4R8eg5XwUC/qV4njqIF7rwIh6phu8bTnaEfK7DQtvOOnieJcxl65jHNwNeIfkt
IUMGiNUqFpw+4xGlVZSuiwIbKqegrbpjUafYE//IjvVIcpi17ijPeUCOS6iBEcubr57SjETO0NaZ
n+rM7hXnGE+vQp8QJw2+rD7BPQEWfi1NsqeJKl3BDSB3OeocFywA2ARp56i3QpnESD2Hj5kRECKd
uq0ezFPB9j3t91G3fmUlK0XrfU1MMHS9YKcxJJi6AzND9ZRNDMkHIn2DgZ31FjvD6zLkY6iuOu0F
swG3R/RKlo6uuOCWXc3J0aQ2CCUV62zAML/ohvki5qZhhKKZmJKXx67LD1WjgKad7MlbcSutmAjV
xZx3WKu7c32UJIDVCFffwTN9T2mRbLm0YeyQP6Ya6ZvKVG+XxdK3k5gny4iL4yypp96MXksj74jj
6ioCiApjXxkqnrTysEi3Jc/gIPTONgiJ/UrNQnWSerdobAlxkLZskgBPmbM2ZJT/q/Sr4dZYIL3G
yKlBN0SZ6aS3nKurTSfeD2BWEeqx93opXEdluVoNCSw0HFOabINer9O/OJNJVAR7YLNxANlZGdT7
6x7U0QqnbUIiHmFcgGKWFhmDA2SSW6kLTIcSfGWMIDUmPrsnFRFVkHS+U9YMRmaSuYfFM9gHYh5P
//qNWqU3AYVr4c9FLR9aM/vtg2XgG2ybdF9vkUQSYGbQCxBGhmHXG/ch+pgVTcW2Qb8likcd/RbJ
mnm0d+buB+dUR47AmmSP6zLDj1kctIMToD7AnAkelm81HZ7Eon+BF9WfHIMbHNQz1C3cy4C55/E4
NvIvbdniti0HY7Rc0E2Hw9BbgZXEO70LiV4AMdJafxxuLeKizj7YKEA5w8VzkbbwL7ri4igc9qnT
oFSlGVciyGxafy7kYtmlKr1tUQK2JPYi1FNmGt3svLKqaI+FxQZuEl/qAr212TppZTK9ZlL4vOVL
L6DHbE8GavkJVHYzlG99pL6uMjQIo7Wfk+59mDPeAIKk1FSr9rPMmTxYW+AxJ4khdF4OPbm3NAJb
4KnPlmPYTdlkv0qswN045v1wOoHqBUBSIo+nLC36EJr8Wwwa/IzMNtpHU8YBOHy3ZTweVSxfPV+O
ywyfmDXhy3GXeUrevRk1fJ2kVe7CALUsOexTR0LQmMC0ewaARLLChkxWwASbYsDU9Z09F+jKiwu6
lOQaASu6ZMqFqaCCmpMCCTftJ6R/IIR2/WO0oxwIHcACZpNx1iRGJw6Ys6R+0JhsoIsDOT/kmrjK
pX5b4g2yWjXcIBrXC3ojr+eZOjiFeSOwON9lZDfs5BbCHoYkVRa9G2WgSdkYGa6wE4ZQi6Z748Cy
VW/Efo76+DAyOfD4Y/gsupQcyQx9JnNqd3iwO9AwXYXVdp0EC+FsYP9TttyoNiO2ARgpn44asK2P
fLoMPf6Ps6o3HWOxp2clsanT8GBI2hD2jnhwsno6T3V7kNUhLNPlJc+cz260L6oORrXTHvHL+hoJ
gSHDhEzd6/3RjkCCUAqiSnIFl5Gq4hs1Tkaxz7qHSjvYKjpjiKdqN3uFNELOJG/DZ29K8F9IEAZZ
OwTADp/oZwU5A+O1b8nKAbtTcmIagvCvur3qxbFI/iXKt1mfNOVXc65OsusoGgo+AZIIu7xJqRXS
UVy7XuVD4m47xNWDgzVayv/M7JIPzaUkGBNqfdDnbtSo/mg+TsoRIosPdetQ1EcC1rG83iJBskhV
7RGxM0jXPxfESnM8HxmW79VNoEdLvchkmjonIlr+0a1/SsCIjZKHNw85ZwBi49CbbGoK4KbKvUs/
loLZAr8eEMRuPfVS6yFZpO2MT3n7TAltie5OsgWDxDWUzH9NS9CCeWmV/tgzEXnsm/zFHFav5emX
SxpbMxinj34Cfppd5xUEIPa7ogypc1w7W13wVtDNiaykpJpQeYzJ4zjKoanPfi+SB0toUPePyvqM
TIhhpBroknzS5ROLlhcd+4tr4B2lcwrAyDDJvRgLy8f2w2lKX1Y0RHoRNKrdKjlHmUENzMVLJo2g
FB76UtoT7EJ6hV7vSA5cZOMd1Zk3U07gnOwUygkHPHh1PFBrz/Zeb4bHdCYZhneoclaf1jsZyFtf
r5Ha7CcDroV1UJMviMU8rysKD1eir5jn1pV5qNBx2fIT0OxgHMHMTKrfmd+siLRxDmZ+K6gqdDBn
cJo4h37y3gDSQ8O16vAFfkdSvJaVJqkrgplbzLSEj/w9d4KsO8Xx59SFc/QoNwahHA9WcZ5Yxto6
CYj2Ljfv/Q4pM6XN05o8jwIq8/gqoUauFJCZ2VtkSmT5xCHaaOZRPHDl9sIQWp5mvq1G7PNwBw1e
PU0XgJeXBfVMaQVQ3pEdYIVFhIaDOL6iLmb4AERRtzp4Q+sbikyXe9nPdDAhgKXrCIxQA8yqPrRY
S1O0pnDJ+CMGZaoZEL+ANMBPlcNEwqGtXWLjUakfG53bTnqU42dbf5wEhEnCZRLn2ArlwUk/VGZi
ckqek7bbQsZkMzsKfNFERvo986JO/JgoHCzTK8kmK2kAJv7W6F+Ob1zl+2wsEaZtT9Wbew7hdpo+
wEKLvFhunqd8uZnNZdLno4YRELDHvuqBbW7YaUhcEgloDRqxwT4DpLvbUr2DmaVJJysBY5zE1F3v
26J9XKDQmo95RYc2XBL7oCMkkjLzWMjaUVbPvIzQ8VmvkcPMQL4ss31avi/VRVHgVcERt57ScWas
lrlO/A96+6EVBnaWzzFzPLrNybxqXcS/Dx+bYr1C3kO30IYp3VerJmRF8NTaNb/Au9FNrzrxYmic
w3q5YhH3F5wZmppcyWo5NLQXwHY7UmxH+Ry3NISCOpcFg1n6kb1Pp+lFtV5mKh90oCSBFS60IW3M
0NFtTQOzX6EfRsJ8Qfb1JUGUWGYKnW60mr3eSgFENTcyUF8ixtPp+jW3xkWlg58xRDBVWEG9zieL
f6qmvEWcEnoycKoBhK2sIVDMfc5IYoZFMM+nEmZFjPQB+/Ykfa+9CJgs8lb3kY/EyBMkpc7d6FeM
IKJ03yjNDnBu2Jm4oY0iuaLNBZIB10jntkU/kNTXqvwQkGAQq6BCzt02hjEpsq865WhXYitYYuuh
rcrTfNA4vJjAx+qthWrIbmln9UTcRL6RkHolvzLNPkhdfFgM40E9dGa3c/QVVpx0Yu/rOaUEfR8A
/KY3besbx0Iotf2tWhn3RwCy+jKkRXmTk/igm0RucjFrdvuAF4xsyTcWRO5cnxYF1xledePZsF6M
nnh7NXeJHsUDsuTvTkYeEW7HMQ8Ze3oYrXdRPgYO+Ts4ZZ8sGdlUs8No6clKjlzP0v+VNl/9JtDC
ocjZiEs5rCRroGdczhMu+Hjugkx3dq0DjIJAFcN4nY2Uh3WgmmQmFMeWa5baz6wSQDXyE/dvOIpd
g7iUJJJ+FlsKZmjcdWU/4QN6smkhyxKltP2RyU8xcUBG/TObL/363mXaMbNz6t9XM/or0JGDKeO0
dzg3UAhnEykIaeXVY83cWj8py187AYmJGVrQJcTG/N1kemDj62iGTuE66ULTopAtAtWeB7zFY6Au
hM8UXDlK5ydYKnpjvi/27BLmKRBLbanaGG2YSEzvNhzW1QB8y6NHkCNyL2+qrqoRI1+2DigufU1/
Tsu9LLZkOB537DU0TAM1x6QVJMMfi0r23xR9ecrVKlSqj8yRII80FxTy1L6/s3NfCvkUy5o36X8b
9rJqrjUp9GVEzsJ8MOdjLGjZdKLM8oWvKgk77YFxCpaEc7TsNkfkVNhBWn7haw2KLnmQdONDSZxL
FAtc5fFTst1kRHWm2rPcItPu9ctq7A2Lq3OmbgEiZhU0prG1jaYORnWW/zpK7FQdUf+AECiLPTOz
tn5FbH7MCuxccqgY3R5dX0AyL5LVykPHEjoq7u8tNt2a0QQ43ES65/QXyX4yOQB1jzEtgm3wBeQs
OMe8dnZ10jzIuKZhlaO/PPUaiwHE8tHyqCUdByyHq3ZtjPJUV+qtFvSKj9paM2kH+nmsy97nreCV
e04jYpllrp/uy0nGF11tPU0s/tBolIp/I34w0o7qZPnCrMMTEfkRSskUx0IKzBcB2Q2SAPdol90j
52u0vpLhYjkvpSqCdVnYhivHcjw4ZbljvAYlTJHe1za5p0xturXmrll9rZ33sUZELbhiTPNhpYEc
OYoq3m8wAOdmm2GM5V8JMWr0CWmV0YP+aPbXet0azQGxCOPR0qvV6dgttyJn3NELojuEuVv4jArQ
lyYVfAaxL42LQnNnjbjXsSVPER3plJ3T0gjMWj1CkoD3pyoekwlw3oGGpbxJ0reJYRU7onJU3ae1
7nZFOjBIfIHne86a1u/W3BPxTVZPdoL8Pnt3Uj2YV/XQQ5ZqtP5gpeOZt8HVlp/YoWTTlV3Dy4ny
yt3orqoNAac61Bk/Ss/BEkehGLfKK1z7p1nVGShTE5oty9oncPKhSqlSyc53PgK77IErg4DBvhmu
8l2JUqK6lu82+StyifiUI21lMHSnrKO57aewQA8mphMMJFedX/r0V5bJNkZrgqmHbt30Dad2Z7Cz
pUp6n/o4g3WpE3J9KhhaPU4N88MisSZxmAFwrC5MGFmW0U5f87jbL4bNJ6k4Uh0auuzpeWU9mlYQ
ZJeaMRk9EKJ3IoO8bhpx2DDnzK8Zsqc5NTCmgZnjdauT+mkZumcTL4VOSwo7/xJPmfcNmg6wk2yd
JLJiHBEyBqE3x/zIcZTbrVf/1hx9XEsgtEj2YJcNaGjqD/hWw1FBAIaSFk5ITK/sMAEYC4alRnfs
i10qoDJNO7Ohxokp4qorvDh3tU74UlENniu18uzxKpbo2BOe5/CHHR+rA7GC7twyVtGHgI2kqysM
dfTzkg9um097cj54Ek+OyH2n7uCTkxyyXBoo2xg5vNr+scm6WjYHUCWYQLc7vUQ9vVVRzV8x3/tk
3WfJiNBZDUcmvNCdUIqke3v0G7lzI97SUVLRgI6Uix8rzzLYgbxzwET0e8QasdLzbsDKMcu91e5V
07e4q7HclDuNYPqhvUOD18aCEooMcr6GuTmLVWYI18JSDAUiXtKQz3N2TZdPK528FuvHNvR1FI4L
e1tEsjKLSqrvnK79CLU0tGEsG2fR1W68HMXwsBJuZVvvxpwDBxI+lHanuA4mpgGW8Zhhq5kYjQqp
yFsmFi+dePqHh5ISoyX70jyrBYKOmivYvspLy8l5tKmkmyHaN/pbRXyFMezVWXIHzAHGv2YCosW/
TU7x2jFiigmYYbeslGdzvZLAEcRkLNI6jcW3nr6tCAMtDWc1QMaEBfnUjx+a8xSjDdXiLKCVoZjZ
FablZhM+AqRr6SGXL20N2RORDvDGGf7PyEiR7VmwONKhPC8L9Z21+ot5m4wjyfEokgpum1NLXFBX
o0UKt2Rqk0o8++7K3M+z+EcbfgvnpaeNGstnhGu7QvlM2tvafQln3ImcQggug85YzZ60vTy/m87q
DUO6b9NTmxzl2AxRqxxyLYZVgItfkh6WSA16gJyqantGgyOBGYLFpMa+DaJ1ueiA6U0pz13pxysE
Z74B46wB8c/wtRbrr7JwC+jY1ZRPqzugPQljaWY45gqj9Vt12qVz9DrUU1hZTQBF9R9MxWob90pE
1TP9XNebwbkFGYgNz3fFMa6haZRUxgDyQgJYdTZJIOPHdxUjv6WWccyU9jCxNsNcl1B3xWa6i7b9
uAid5LMU9dmERErQOqwBVWlYU6ywy/yUHZBNZiVeogaldblmPr4XI1sCx65OA6mI7ctMJUMUuT9j
VlfSfxJ74GI8aXYTMhhaKFGn5bHXxC6Su906ONtIhTujvWOUo3PvUYnMp35qzkvTQThge1NeF3t5
tZAERO3o4hFzMeftGTCODpwa7KhoKQiTdxPlI0lm6jQwgWdbIaOzTN8I73OtKPKL6qlRHqvmRZ+/
0A4eehDwWko6jCTY5JkesZiVTpDh8NcgT90k8Qx5Hth9uqX6FGF/YtsfmGDVJGSvyvK+Tnc8noa1
V96j8dsiO3OaA9NgTx6/1rV+K97X7tpzZs2y6q769Ioti8dZfgSs4CkgbJV5PQr9bg5W0OUjQDv7
OV4/RcnLVdunuusfJiaYuVT4nTIEjHGXSeYbnzS3KV9W8G/KimvNXrqPWV7fioTpmMmdbkDWrPo9
IgScL+Q8LMjbRz/qOOS4ahuVaBVhBPX8tdIu6tnbIq44/xci3TeMCeixICoG12nvGnjP0Sw+BIM5
K3E8WZse7Bh789TfCgPYdD4e7RaoaEOCgzoIXy3wiWXoE62wytPDYDxIw8mx47eJmh+aJZfLvaMl
GOdul7fkslUZ337HpU00s1Ux55ZeDFrvTDouJAVUmCHpKn1C5l/x+oEFyGgGdSQ5whtUsatQQeYv
dgNI1WFUJ/owjhYvT1N3jiKKHfslqQzXkfUdSvGTwthbcfL9YL7rc0IBmeyFZZ+Fkj8Y5tOKK3qu
GV/S/MldFMIz8yv7xXSiILM/ivY+Zubr0s3fY7m6DvkTuqeNrdubJw3YOwNWf5qODWlFpcWYuiIg
4dXC3Z8Pr85paJLrmDSh2j6qMlxH84ThAggO6+3oVqtABUgfKLRXIrqVTZbDW0lBxzB4+iMw/Upe
4i7B65VN0z3ibzd680lsOln2YGQZ4ZfX/ClZ/ab96fss6AiKgZi0W7vsNJh+YqcPpFydEp118nb8
XzPuk9aYPWb8nrM8DFN0MIwBT3HiqSie9Za3a4IinB34HdYlnDCpqfZ01Jnmx8oHF+F++uYkMPtn
Eh3lFW3tdXZeYGQlocKFq0w/3MRScs3TNwvNVwfwsr1nxZOdPS5L6Q2PZa2eWtMVzwSiQuEYMJ29
4hTMp7Ma7XNpB+mvd7bsP/SAzD/Mz7ZYv3MkIrNEZZeQ3a5qAMt74Bgo0xMz9eEu4CUrd1JjcL//
ohI8mmm7J9U3JM7rnrWY8Kid2Nwx0rWehP04MOAozduKpgdhzy5uQ8H5PpC3Xm06gmZ5ThEQtH32
6SzIfNua9EfD1UuSHRUlmCSV+eMFpnmwLT7qFXO6qIKMTXw7NYecYoO94VFm4QDpwVMNyqi54Le5
VTwYcc2GPN4y7NhOshTt5l3R9j6RTft+Lg5a9CGtf2CH6M9mbsbG69XkHbd/sPaWX7csRbGlUFvl
kfmQ4sZOmMmJmpXjPDLUe5xt6TO2bpJTPevqkz486CibclbcPVT+1lSZ5t7tnslBgTdxRZmoPluj
RCTZsjOsL1XZj0zrh0rx++hXxiNigW7LrLtWt16s/IMD6vbjpyqmM2cB2HRMXHRu+WXIrhWNgMoZ
ZfHgrREcuUrxrL6hZ6eNbcS/Jv80Ux2l2AhWlbPeGfy4QCv5RRwoTTBh6PHHpFtMOzY9Bkkz7VNq
v9aK7aGrnoKJiDajLoAu8e6qp/QfsdZXgrB89AlZMVzq8qs2PirhoEVOfqWWy7KMHh3SeFPxZUhH
ZwQ5qr4lFn6mGvIbz7ak/gpc3qtyp/pGXkI4rJT+WEQw2xOIfpa0UsZIc2b7nXCr62TkJZQT0k7m
QmefCqbZfKus17j8q3Q4UdG1ZByWa8s1UxR34ZbU8VMIomZI+KQ3f67Ro0by6BImAOfYw7XqdYUU
IJYl3PnbbvqLLZydGSUvtbEcbd05OJq1l8cHe3pdspjRAbMUajvh3M3yz6j4Do52aocZM+C+CCPQ
NAa3KymqZOew0ESSraHuoNZGrRLoifSCEoMTgCOSn4V2TpC1Yo7neqSptbZoWjx3xcVqavAgZrZP
igRmwXywdHGM8QKPUnLra5zc4nEapG8V80xrjYBpYBWbIPWa4rg2GKNkpn0sWgfSGGLyqQeL/PTi
ZeqwpiUrgwtkBUsZGutvMYF/+cgs5LT2dJV7ze2bX7XrNymwa2+2H32+SmlHKfVm2Gy5YXKTDN8g
ugBTcNac6L6o2NL0MCVJnf/whByflQyfArn8y9YwsJL/GEy+u3zZW6oz8nxNDL0aGh+6+j/KqH2p
Nq+lo4UZzq9nsAgpOvfmYDg/kGJgLKag73qUSMd+1lCr9a85cG8L8UE23oscDk4t/VqS1nu2c6sb
lkxEENvEIKeRfK0RT1Ju6FEGuL0HV9tv2sQpkJfygcH7STGk50xdDrhXDmj6vFildGQmgHsaa8xO
7sWltsaDSK7aT83QV8jFJ7AAn6/FrC9yRwWuKjcthshULA/t2P3NVQjgwItWc9fY+iHp17AxxC62
kxOwuIElcZw052Q6qRxnZIy6jUJs8Mxe0hDmQUN+HuenGtuo0qlhVNtHB4wX2E30I87kQwx1lZ5t
bLlKXs0ppXTDzZ7Hb8xa/omEmoPI+X2y57XjgikqJnntk8W1tmiM5MVXRLyJyapCMCBkt/Ds5Bio
FjjHNvAAhB9jOT6jFwk6tdwhUQ41bcBub2KkZxCtKu/DKo4ZlxYQ/RcLiXgNcMOV5E8WAn4ZWT7V
56FBO8R20iuiJyEKd0ybxwE8sWWhy5KVwzj1dBQfNvk5bmnGvt3BGZTUGRQbimc4ecw+gzil4S7q
wMjNp2kcMb7OJKqgz3lsJdKCKJiRKE23PHE+Ojum7hVAqF+VQmfuhj5rFEEa/5D+EvQ8/LUiE8Oj
Bq1+KtkrVqQMKerwby63PNLXjmIzzbQD0FWOgJF0M7bMUWCynVuX33n9GSUJJergk9ETrkTeJCoJ
dflU/cKlo/Ihl0/tDz0lmZScKEtE179V25uXUNT1hMBZfzbyJbLEdnBn/BrlUYVW3+xWOEJlUFiW
t07qGyI/XyMZfK4KXk/HAl2B4X2hBt0JWpOoHv4NOc7XTPHNgVVrtmtQRmfYYkT1YQ/cTR3D6DiW
9lOF6LkOZ2YWJZUAixKyo1DtoWNqyfl7GobknC8ksPK960S5djTXPdMWpBYR4JA0LoPGxlantLDz
WMLF0huHpl/nj6ay7Z0FMXcXEiBOBqozlBcEIOkX4gFx6/g5weBFOl5jYB8KGEVhneDJBIYa7xUo
sH0/uTEjeuYhbpyieBsA7ylcnhiqu9o8Nmp1jcgB7L5sHsgRZeC2KmLSjiyofq/qN0moAN+3y52x
QiqemrQIBPotx7KfK3rzLfinpDOsAPDUT20Xsw/F7LBRRQyJ7725ZSN2+7pigPCh6x/pSiFq0YrI
PtJxlORwttUTS4Y3i+K32+DdCo40wwXk/dIM1bEzom9V5y2u52af6tOzlGsfZAzAl6ogNTKDKWU5
wPly1IZ8147SZV6oiqqSada6J4PUVamVXJivQZ+pvq7wxat04cwviHqxmpWxRisIO4TMNGsw1Rjm
2ElIgBGhvsSOUonnzBCinzQaw5KmrMjjV5gEYFBW1C+N/9g61a5JNMjY65HAoRwB29xjUK219yjb
zAJgHu+69NswSJlRMDrVu60suzhj093+YNfSoB0ryRUYFfOr3m8IcuzUF2yj+wXSX2qkT02s760x
c8k5TU3PqaNDG5PGxNpbRUc3lGdl0jxzYzblpd+hjdPjm2b8W6sDtNgQt/ihLCeUeV+Nc1Mzad8Y
pBqApmXNv8rPcfOszp+iYiikB5lD36Fn/sI3iwlxP2n907javxYkCthoHaUsARZuXn3WiUaXb9xA
BZ0SyXApH3GPwofVmt1ir8zD0OYb2cMy9V+pLD6UUnEVobi6VLOAMfdwcX2FStBydpJ0xkBKO4BQ
hMOsWYeneaR2MTn1Ld1g0qM8iHRyHRHjV7WdX2ElH+BmghrHEAqJ8dxx+I3LRJ9AWGfEsdB/1WVM
KVXlZxbUudZdOFAN4yZLCK97RfXWze9sT9F7oStewqtZXhCH8jTEk9sUy+O4tjf83GdMw8SwgyTv
5dMmZ7QbVwwDk+XviXlt1xzXtfjs5zVzm4hgxhx87Cx33DShTqVWK+XDlKvkyayGfme4+2gaY3rK
EznerRPNqznLb8LRf2ICeGC2fEx9XN9tgjjr1XqrnBblvmS0ezlJmN4OUBwyc9lFHTlAC7y8TUgV
PxuSQwSHSuHLS0yN4Nad1NxkwWa0SQKNSOAKOeikDca/UeiyZ+jldFb4scu17/zCHLECsitmqlB8
wE0IrToDbjimISJ01vQcc2sDmhqgtuzNrKV2CDWKgtMgygd8f5pFizX82Nj3KRpt5zlKkSY5eNj1
rOLxK/UvEmWTYzZid7JHpQcjaf1xDZt7Q4lRbiR0PoDKLHmbrW5c7nXtYnB7zT3h/c175oDGIgcq
UgQn07AUY6pI8kBW1uMQvRGOlzD+038c9YK0n4X1O0TWucbHjGJpk1+oeXMwoyUoeibJ7E7LrUJH
w8P/ECWkTu7E1ea+dIgGtSYW37IngceqVRXtWXboo/swz6EJp1emnm3MAxERXsLkj00+23jtpMTL
bSOSEhAuihedmLBRFfJbmdIslm+LzmXTZRkBnEPjA71JdoP1PcEOhcSsizveyypgseUygnDI+quQ
tSSPQm3oDUkEmbcToR6O0P/3uTNou2mCc28k8xhKSZYjHGbZWwuWXHXe+VNGEm6Us96ZtdL04oUu
mHBcDouOXSVTOhGaRUcg461FkgyABXkjs/EZ5SNe/VkhRTTrjko7f2UMpPai7pinzaTaIViTXhR8
7TXxhWvaWOwxcgIAjEoLDPPaK2gXGiAqM8qXJb6krG61OPGH6Xtl5lZmMvt+1M44GBXuP4f5GiwP
IrPQI8/nrbBiWOjpytFZJs9sGGhMbAVF6kcUQtYWzgGmodblwDK4yeAIMIxlO+4r019BH9qRSDrp
r+RfYZDlZoZIsj73zLqc+AtAuG/za2XGp0RCyciap6jRR8i+rft5YlMV/Fgaq16cwE1seMvIfx3b
7iZmr3NcxNK879PjbPyDwBnW9XiIjO8JTbZkoMtxXpUMhb3pzobF+o5Yt5iLv2HOvlc54TNzl4mQ
0ac3tzv82KGi0XynjU8AJBsAwr0YmNv6e2V8Zjq7p+HCBds1L2VztxkaTfiHNh3rWh/rCL6u9VQn
80a0czW7QGhMEYvaJZ1oJCPcT3tN5ePI/UNqPXBuNyztSi3zc/mfAK47Kfeaoa2Wywwhka9EL4TO
s7F5n0gPUrgcwUn7A75C+GjkNBZuybfWsz1Pq5Pa/NFCQIVx04XTXSA6UNzOvFpcF5qVH7qEjT45
Koyeq/5ITFmwpLlnCOEVNyZOCz3wAJsBkyAw6KvJrF7OlzAZot2s7wSdvmX8m8BAkS40Z4abLOEG
eK/XINE0El4n2s+DI4HAKlXPsWFBgHWQuB2JGXGTH8aicHAf0Dtw4HdY6055+kOcHEM6AG9YAfJ/
JanTRk0g9WVbIEksOJAft+1nXWI8YHtRsnKTi0Abew9SKHsv5AhpS9BcTBziQ8TklABWyXp3GOGO
6XvDVzMb/Bl+lRrxc92G45T6NiLbTYlpLVQR95WhtKFcmj471Rq+9ClFts0EsXnP+kNb5hBVjhlG
D4ZQjXIif1qNHpvHiL3txGUn1PMM+gkFc7/MEKQPRKORE+sO9OjN+gwElSu/gLdwsqIXFbGIxXlf
5ejkipcym445LXrS3BYR6N332iKjVx/b5KdNjz0iJ3RGuTgvzm8En0CJGxcKAtukwOaG1YRBVr0c
GqhsFxjGYAYQGv86PbitTePGS9zRmUvELpvOH+EGRDkz5JwNIG6/MlHXtsBjx6eghW+rYwYTS9Ff
5XkXcZ3BHjqCPUyiU0py5jC7Bm1oroL1/0MJ6lY2bdO+xpvHrcQgSjEbNypmr+ToVo41I7ck2q0G
CuUtcISjZJSfJJCRIMdS5QoNye3BIiBM694B9Z9E8R1TzW4ZTVH9NouTbIb2spNTuEw8Oitb9owW
SG7JMW4+Z5wgXajN2zju6DDZjGPFRd8HLLVU37v8j4vWVY0pjDktNcKK1oqnIeshcFPakW1UkjXx
spq//QYj/Gcg+Gx/6jT3a8dDf2qWui9Fr1qDkMRoO3lvYTb1rBVaDeOCPp2bR7t+BmkEFaOnK+na
6XsRTezXqmIelIUEXMtOFb9mV9ta0Ox6OqHQiIoEa0wm+d2mnpOG/1yd13LjypJFvwgRBVcAXgl6
I1Km5V4QUncL3hQ88PWzwHNnzsy8MCR1y5AEqrIy9167JMiKp8icxRQWiZAaEuYpxqLZ2cGzZ18H
DkkOQO9XLfbW1UCv3VDh6A9q+hPZufva9JykglC91x1jyrgsGQh0glYNU/PSpYPs5LtxBNbVJ/av
rv00ioTIhMzI18NIa8rVHpUswicr++0FfcYAjaUKDi5OJQnLNS36n7ya3mTG7ok8jHfwEfYZL6d8
boLa3RHZs8WX+aEzWP3OVVSuck4KFuMsDpYVPbeOBV+LhL4BSx1uc+F3A6qZa6ir69T9Etz2Fn+I
iZHfIfQt5mZAPuHxexhX0Lg1mEi7WKLEN1m9+6J4KtJz503IPRkwuT9usnPEbSrTlwkTEfTjY238
BC09TdAM8/ADc68eXpR2drM/lpY8xry8aKLhAKrXdEDqCmLX7DYdYT8xUppBgjHroFBYTw1CkhCb
UpQp9MaXYnz1euvB8z41fDtafx8sLpujmQ30ka1NGg3n2uLZRPkxHZGfoOOGMyf6Ym1wkG1j8ZHV
xsOcMz9va87Mc+D5tq0qpLElyzyR824jfSn1Vaa5+h/arTvL7lLiQ/0kiOabiptDpFHy5A6W2UTm
0TYsbfuUjQn01np6a7V1k6nhaneQVt2ZNyds5D5JNW9HpRziWzrjj36Ie9Y7dERsfjrBE+Awn7OW
0stR9rrUyBQwqmo8eIobpCUDgX4Pzth5SDDXCOeWaQnppyyBE4sz94K+Mug1gteciCxqRkAE4atL
WsPF6Opo4YwPK8ISz66JvXxmNA669IEB1lOctQ6+uGZYm4tii/xYvF+DYa20Vl7rnF55rgawzbFE
V3jUC2NcD0NkwFypsfRP1SWbkZ8jj94TFPcNXthYCmKdBPDs4DnNzDu17krtBbRj5KbXOsxL3+ZU
tkk08mvG/FOf+pBD5vdki5H2a7rWGnveNalinJ1mf2nhLHocZJnctgxU+IN4NTD56K9lbA9cQzee
XEy1545LQum2Dtjf6xrxjCQniTu7POaMPVeKl5NDNyR6M9F3QeQwmiloSGCkrzwg4bGKXN8DeurP
DYSSECjmWPSSlhPt5MX5pbXVcjqhUgwF5GBO1M3GSSMUGFH2jBFjj16COgLh56yQJoDYr1a1Xn5A
ljngDDyGFjtfGPW3aZTmGTc8L2S1IekbE26Ro6NPV5xTHWazaKTnkMk0e58eI3cYF4xJH8Sn++eW
EhbtiBQWXcp0cHlIM63htL58eP/i/SGzSZNOjKFlLLl8eP9iqwhpgo529UhHOnL4GGxSgPhwQm4D
SFfHwijLpAYzEVLJlMw0G1GIY7c8LLlr/zzcv/bvp/d//X9fu/9r2w7/+9uqYo6OLvBWk0vQl7z8
x6kPELPoTZKAXKev4ZjtzQOlsutjCr5VNZrlSVMi+c+HInfQdnuibg+uCvyOiBAgx/CU/vkHneVV
4FZws+moVQPeOFt00/Gfhz4hKG3o0QaTxIoqSTrH+0fV/3z0z6exTbYIijwt6fNTlP73g2lCzDfc
UONsaaUnG8kVjVn7xERt3iGNDooloEXTsBcuD3bCrM9cHv7f1wKlZQct7+mlJw5bbeuc7h9xjqcN
lU70JOhnWJxrVlNbmMZ2od7v6qT7GAJTJ+Ipattzh88e7WNQLOEVyZ4G6C3qbOvkjmm8UMZiICYp
cCkikv7P59EYzqfo7d//cP+u+38Fam2tAl0WG9At2pke7n8eurmqT387h0FTIJLT/WHwTE5C/35u
8howH+1oHFj4F3ZjIL5aozZOtl1gq3EdhaA1s5/n3n2r2hY9A+cSw4Lfl+sPAdETg0auZm86m3se
jWViIWds+2ngC0IlhkIdYQuRbC0HEBu++CUcMK12hncEHIFCGY/OZhhRZJFZFJ1lYnwh0LG3jSUa
kipbGq10ME/3BwyecFF6DelDV6nTGOcuH0LiNrrCazeaHzi1eQrn5jtNwxZ1NGIZtBJNUGobsq5/
hYGlGMKl/clhwEXDijp+SY4I6lrbRHQYV0mMx09U/WlBDD8oTRDSKYH/OfMhLwZkBc1YHqRDjeYh
NK3khBOZSCvm3s22LMydDVF4kwlFim6YOYyOu2sSWOUhHl5k5GqvIXrvoudUYQCk2RHEChF2jElF
82KEvpBBe+bLG3P2troGIhUIL1jymLOZydmq1YxrmOLuE0IQyR5p0dHg1AuOmeGCO5EvqsQyy4if
CvIE/GZuMzjBimosb27lZXZajaJ9iDYx1NZNrKNpJM7av2OagKPdfzVpoJgfAkFCToUXYYjnl2LC
NjgtwWWQJV6khp0Facr9P06KNrrOYfNQGKhdSFmROzuj19p7dHQmTEku5xko2bFiyFe229EKELvU
XuJX9JoeyRNaqvn8oxZJtyGJASwEUYOEImpynwNhuhUaxamjyBTE/zPfPKeFWZz3tOjb+UN48/Ao
cUI6aNpSo5nA2jbbaE5+yixEVq3r6a2sxKWfK/ON98LYlHnl+NHMaBKURrijpO3WhmwXaHT6kpZj
g5Rz0ZoGBDSJyT4ZSIWDnARctDoqLZtLYk7AdENQwjmQkWaJtovxxzhVQQZSmz5Nbu6S3OBAKdQc
ZgkQS1vD7HcGjaOKFzsaDfloeUpCAnIqzoZmvv33aypZutKGjZKqG7trR4btPbyrn5nf43snx5nW
yO3+QLYWURD8SsMUM54zJ7rK2TgHxuIaLTmxNuBXV7CtxC6/E+tiM93qLdTYmFSOUw7y5USLnLBG
sxkZxtOxcdgI2+icVTI8U2GTdten0mIwHXvLKZWWmjGFO7BB1QXlTHVRIVVEWVUQRrOargqF9hbm
NQzi/8liMsDL7eTSUmtqVV6CQKHmdToEMTb2lZBm+brquvFMwR8fzCS7tOq/oWGEsJdcEy5axdZs
lS+78PsO+L+j/rFNYkQdDeazhXbpW705axjD/02hBfUmGBN2tGbci2RLOWV67NwinalpgNhv3yBR
9zAUPqZZJPyq1vHlLj9L5Ya7ti3r1qqellFh1Y+G1jo3kjz1XhMLcFsc7uAwh7MTk1SH2+WX3biI
UhuCtywKQJl0zu3OCkud4C1DiM5kinEPv0O4bezbWqSdYpVgFepcg04qsOmki3VkxYx5VfIwAkA8
9c1TU2f0iXLPfQhxvp4ENLRTOhJggKU22ExC9A9ZqfqHUQ8fZYifm7faWudTFDyYKahOg4pw7epE
H2god/auEflYFCVIcO+1akHUEgxaYleVxq9mGPqN5R5Ez9qMFn04MCN5MjuMpp6Ql9Jrjf04DPVq
UkmGvmh66ZHin8HGoY3ozE005/NX5VYvg4EJPEiEOmlxnrwQRHYDD3fgbU9/USvlm4Aq4kDacb/W
TZQoSgMHxAD1VjBCdcIX14uXMBxQ8RG4yV2nUM/dF6nApmmeV8Sd2JHxJFVj7VsXXD68lrDDS4jX
0KmB7pEYRPTZCHTPtuKUbCVnE+goh+waI+E/MVswgMqNG6Uz7WBmYH3YWscUQYKexKf79eXg4tGM
oTvSeUSBOYzRpdXOjR2WfEuMDvBOzxnmRFxNG9lm0T+TR0h7q2XoL5VzvQfU3y8oL6UdJspkJF4h
jPeU54eh94iHyd1moypHvsdo6RfhVLVvWLiuta5ru8IlY2Mc9OyaRlF4lc9hqWtkQbZoHuOBHKVK
8enyNZfaYm8YWB+8gHaxLtk+e9N0HtrlIbLB/EXxLP65o6feuriEtB7aDhE9CbL3G24Gs7dNcn6s
27cYQbTmXGkUduEdwMRgOOZUZjRXHUbXvubiXDEIww8k+tcgSY0rBxjjCqCAaqDIaVkouZOZFT+0
QRujL42Tfz5qWrLRIihaJm3/TTgGTEttHtaelr6ZE4Ti0THMtWtL45CCCgij2vDHVuAC7DGpj2P/
PnZheRlixGwuXbTUBAmCeyZeJizpw9j2ah1W7s5MSHy6x163k/vTRE6yk24WnEBZ9ILkdbjDf71I
D9d6Y26DAPqiNON8Hc8ZjR8YhRuhxVuFFnnPCOxmMuZERShwtwc5KuqQpNduwGI/lpilXM89KZvm
iim794SgIaeIfoShUPhUsfmrz102FDq6Ez44uw3It6jC5JjZiJVJjMOsxdbvNQgSAuS5O8fqt1M+
XEfDWntFc0C8S6Ez2TcsUU+qI5g1ImFLN/StITj1Va33NMfhSwbTYdwNSKWBT31adu4927pEilST
dViqjRej04SKjaYxh4Qng86PJjxohRULVpX5Otf1tk/NlGZZRQB6bz/mZbWfXYDoQEMvg7UvbFBI
RTSV25wRVm4uvoBRI/GmvXD+7C5iEZMoF6OORs0vh+Ba8Eo75iIW6c/T6BL0k1gljAv3alWcyYUb
t8ehnzDQXSczZYdT4pCPKetwfaMZDNikxYcOXECi8/MrJ7t2fUGZkf4GPxOeqpnU4pTsABgYr0Av
aMJlQI7DJ+kWAm1wk/hpHX4ZSQaRWqEjkEVAer1h7DV32Xbm7z5MDkLQkRTarM6dObzpIeqzSp8v
uho+XYfTVtu0LEYW+nW3Q3crqmqVtJY6KMFo0EJym46Y3xLbfipi6TFigo2aO85FcNdsdOBmx6mE
EcxEiWZDeoaw+6wZ4dob579GTOudXgNir6gL/QTg+lbL3iYJqQSxQu0L0YAunsyTwHzQsEY+muXw
0FjwZENLfwgLr34dsh7pRs5Tn6pHz53BEQvHvoakq/hzQY5QhnLsmCE0Zbdu0abl/SqIgQMQnrtt
oALQZ4wOkVV3W8Yci5pWEkRnex+RAbZlSuuzZ0fqIaCDjjDD2BQ6YUHcAYgs68c6ybQP0cQ7w22f
s8i4VnWt1lneHDVMfzixjXkNjpI/d0iulGv1Hne5dujEcCx0AfkkBysx2PMLYPji2cHLeKZqe+3M
6PFe/t2LvkBv06PmGt+uWSE/GSQFLCB2BhAjKiFz1y1GA+EEGUG+U4xaAE06sQsoUku2PTdhgJWX
lxHZIGOq1k+IZzdk320Zt8LDzL5Fq15lBHggAHYGV7/djP1jkDT9zfXMTWzAA++yceL98TDVcArt
hYT3Mk1fIgrgq4jxG4kAvn/pAScnaXk9RGppVuNOqwAMDfzd6Go7KngsNq5lm/tm+q1PdQvSKH/i
Be/o6zOtsrzB3TS8sbWVoAvHRrizGufbKS37JMY/s2sjwZqOrUnYEMbtD12ExjotK5skBBs7+nTq
kuGjLYhuEypBYDYZu2kseb0NC2PsUP/VYDGsJ1KAfbdB9Bg9zjZ6rhglKn4REJMZTSswPP3z6ICJ
I5NhNyXdDaOwsSKb4T2ajB/dcqBaJ5W5zg2aW7lAeJ8gCQ8KlPkzs7kOdbHLirv2Wh0dOZffCQqI
yYi5NZO3hkPEpk2UWhd03v94061ost+EoO07Bz9XofOmarmd+LkN5rdOGHRlea35SMi3wqjFmqgs
k0iR8TWCRyRHVfgOKeWGM2VbK/nwGKruhq5BEtCpi5frCHPaEg1Cx+G/0V6qdGBIl2Tvnd29RiWR
7BPdWss2npuZjArZbOiWijJr30Vt/NXzITu3mL2X1NKVoDCAK5KxZ1XZzlZmd5oAJ3Q6aBAr2ERp
Vm9aZW9t4kg3JuqU1ike5674IJKxQs2KoHAIGVy79OTxUbIAQt/w4zQ+Tm3yZFCW1uVP6GjBrkiU
tRI6mAEv/Gum+Xs8AaJwI8xRdPH3UWeFm8qDyjO54Y81GKMPd5KNSdP/lkQr8VaPX7qj/SoGmHxl
wbxmopKRRnQ2ayBO3mA9QFmgLCjLP1bzbslhRFquvpVH8R5M7OCaXpOoTamjE+8suxJVGLqiyqQi
7iE/75cmGDh7XxruuWVEXE7EqCDxxos8B9tR7x+KHOSSWpEYLDmhd4L5S9G8c+DBqjOxfzrmE4iN
YP1oF8lXnSmcvmFGh58FPpDDexgtpsPO+RuWo7kLMzpNCe4zwSkSHoj+pMe/01C+tI7cWf38OqUM
lVRDyHuH7dPWFcMU62A5RPq0kACPaRL90lKHsWWbUMGUX3YXocwnLWc1uvZ1sRbphHfa1ihWRVA/
JoZNqy4hhS1uWFxcuqzego5oiokJii7Ae2Kkh3rN3xVbB6fCbuNmqA/GyHy1Zhpj0h7Xqfxdp7lz
9Jax71wxl+W47wIzINtzYzXqNaEa3UDD2JVFeArGcV2nwXqIWRliEyUhwJnYrDjdMQC2KzPbUlMx
Z5a0c50JG56BR19PsTc2g1ojHn1ORucUIhzs3RkqQtDSe+u9M11njL2T2Kba9KtSmOTrKGO/GfiF
ZLHAe5gSZCmcW7Kg/m0tak7jq9X7HFOj85kCLHacYmOPyqFPSzOj4k/Lg/h97NuXia0T8Ivcu5FQ
G/LBdiXLlsw5F+HIB14Tryzyu1PpXEoksQWHfpHcOhfij1vyXicFp7a8Cv9kNTdJ51RYN8RZ4QIA
z5EdY7B6zEOdfaA/waUBUBqwozWoqCwaBlXxPNQoNog26nRH7PXoTxiNv3O6TisrRtrO6dMvCiTn
LHNoWHX1RU4XtVyVEZQ3HQshdklRxC/EPx4GDmG8ksqPiyHzzYBcw4JdCVRP/9qCySMNqja5jRnO
ihwNB2yxaDNN4E7Ap5ygpZp+qpL1mGa/rKLeI1T9FOJpaKvnqijAJJi15bud6aMrX14YlIn1NB37
kvWH8Mi9UFG/BRddMiWoH0kO/HBTT6xsNqlV0xSnrB4IDIm/piKVG9MEzmJP46OIcSwYQY+6GdAa
9Si5CkkGJJVhwoJdqxuhtu3Ii6QcayfGdiMEnCUIyX9LJ30uYjJTES7tRNennFy97EBQNlZA+VRV
qEfcpPkbB9OqW9yEWMbQKFb0ChPsprapS2RyjwO3QFDUeDNS9TtLJrmtrQ46RPDMlAVv2EiUNm67
rmOSogZ1oeX0CMcy2tfL69c7MG70kYNo5CVH4WFn1SWQWfuctuRNcdT4USD+11LvYaYUvwECIxyx
HOWPGIhXwrTeDKM1V8VEkO9YGX+6NrshnWtpLMK2m6LwITVp7JVzcjUrkftRaG+hMb/xR5Ij1yXv
2RQBNfXQ3EzWfAHsR7/M1ekacgPs5kpfOzUGVly/J8djDgqba6hj1J/k3AM/kGtO0X61VHhAfBQK
FthTsT7pYGHNh0lC9jItaofSQYdTloLeCJKESstQxhD7g3wK34Em3nqPgBBGB1zItXIObOqHrCJS
Fhg6l/e8I9DkXHE5uaYc9unYnT0WKQNBnFU473rQnViaT13o/UySgRxIRFRu0KMANj/TaQN0GJns
3OnnPHf1Lszbh6x23lKnBN1S7JLyO9SqC/fqp7ojeuhNFrhsMDSB07UrcXJD45Il3XkKhxshx2oT
Ue8x2bQpFzHz8MzxHjsMUWwUVLhlOpA/ChpYk0qiagfQQBW7KwCFT2xwtEd6vbhqpvw9NNVXP7nk
O1TTlnAjg97ylXSr4Zjnh9J2McHUbxPjVd5A+ZU4vOXGbDXrsRP+RMCp7mvsGNQEmfkwQJOZB1Cy
tCY4BDahzzOnISJHnE5W/zI31S80PvmauIkllF2JlTe77bFhV6cw+0R7BrQjJE1kpm10ctuRoBSI
x6jUvTzxbjnJeuWAi21wK5iGhvOEYBghCUqLlRZPbx5WZ5uFPiMNwTBfZcjz1ymNA43B3NwBHEy5
wzmnTKiYNeRWSDAYpz1NjYlrQtNAs1Tij3O255oVeImETFKHGwiOznrOLHWiSHqrR4bx8GA2pVP9
KjgrVklE1HqmvNUAeMXJYhq5JqaztDnNmvE9YxhrrbBh8pziqIko/meSqDfhUvU+5VrNWuAA19cM
hRi7kLqfjGBjpZtkG0AsZGCRJiY0YIiTBTsMbNh+HrwnPcJRIEk78ofGjvhldHTLtoFhRsi1IqNz
XdO1Tumd+obkm5ve2yszANiicaTrEgMUiPuW64+DE1AjgiBZCS9Fu1u/uQvFx+iD16bpPjuFxEC2
dF8B66dkremZ+dwQQPLYZSl+J53vntoccbw17kayJH3ilTNpPNRxegqCEZVxO0Vr5jDXKtQDfxwE
YpI6+60PJqupG24GN3tjz+BCDj0dYebIxVjLEy1KtbE8eTVUdzGbVzs1dch6/dpLBnTxbk4sXPyJ
1YuyXy+fAhoOmyAhXXlR+5IpUkO8DZ/bEkySl5lIPQO64lMjzg0AxQARzM4LDbRpuf5JVPRTYTrG
Ie9ZzLtKP3ATsqyQ2RRE8k8VkV9pw1qhCmGxbptwF8YgKys6VpmLeTmQNQ6zQOMVtnscDnZdUaix
V7tz9sTcDhuQhzVKy8qXrgw4EZj0I+cK2pUZ/s5pC1JTQjph/vGiRuNamrSrBUZlkir17UwfnS5f
tXMNesQiaSccTQTksMJuPc0jdhMFougw8WsW82kCuiG6F/ml8Zh8yiavrslIbWU3iLAh3dv7hA5V
FrKzR3WHuQBoFIHg2moyo62ZFmIfELDLgIo5qtV9JWUKrOpR4Y7zqV0wWZs4GEMjOeXxSIakma6H
8KsQxGDqZGuWBu3XcgZjVw6gHbzAWGcOA8kipTuj54w/xhxGRTBv6zx8zVArpMt0PSi6x5xNOszW
VY4GDt4YA/ZTHnjppunRoOpRBiiZUxuCVGRK2LoBNTpzf4p0DCiBA4dRyOLWptofkVcavhFn9EO3
eiQH89wO+mdHG80vg3haJZ5+u38GKbBcFxk80pCZwtphlLJq4iEDxiz9wBQEIjkIt0B4Y+jIQpZ0
cphFMGwNCZmnyhiJk87yQyYFCFq4dg2KesKcfkBPInUz3HkhP+7vcPfOgHcuxmIvPQQ/iY29zajQ
NEVk3G+FRDkrihsJNjbjcfRqU5JsZ+yYwM6hAva6ewiX7SoWvHNdiEeqsIZt2bcPetwf0UQeeo1o
m3gafxQnU+oC03cMhz2TxBM67aizK2c8TSmWMRta99qETosoEklQzMa0XB6wWyqwNgtnp6TcM7P2
M+7acatBB6itUffbtP+J5+KtD6x8Y2qblhMCt+kwrzvscJVBXT9YgCqtDLFHgpjHCy6MiooHw40X
jTYOCJbFvv0rRPiaQ3w6N3PxmVUk47EgPbqjTE+yLs6Bq5DaLVnXaZ1fmJK9KVEOvh1FEIQ0Av5o
pVK/oNCpzXlnSV6NJNfeKDWnc+GmDDVmTqFuRP5Rwi1XmtMpG2Ryo6gcM7rD0xjoVGPFuKv6fE8Z
fdJaiA/aLIQ/S3IR+GEm4j7cofa+JRKspB3UwIjh3gfJBH99l8T8YJus88R08N0WRPTGyCyr3Ep9
0+Myi0DgE4544BLJj71waM1E9lp2cDrsieciASTUHdDBADdW7gwWWr4JabwyySqbxe+K+zISWsSy
y/MQRf0ctIodrig5IiHwi6o5upHfDm8Ei3iI0IldPmZVxTqQDzVZqum4nbVwOEwxnKF5/JmYeK7I
kHC3kvnDSejaLUvs8ILOFkhO8jZ4sbklmikG/IB/XIXQgvB3qGZaD7VFja2gBTJcQznWx7sOu0eD
M2YdE8q78qJoPFc6Fz//9hQNKI9gcaSwbvnTB2ST5J7NJMdxXlsWDNQ6aZXz/QlmQxXeOBLGe0uq
F1nqJjOxaGeNLM3d5DxkeXjLMwQtFuM+MB4cVYmyXHdhktEhKQ+1+qyST6FaG47nuPZmz0VeYHxP
pf1tBTyPpoDoMkQLMdGGqG7pn6OdPjWFjb+z6H7VEkf5XECJrYBYoB9i5aYjkmbI5zzvy3UDVIbG
g0zT3+jvX0kNIt85+Zw4W/ij4V6HoIQoMuIMnYqCW06gXmjUcJwM2Il6jyCr6F6yrvITaPubFLH6
dmrm7tdoNeCcy+mAZ+aCZB9Bf1e2m7SYpd8WyHvpPK9SPWAnATe4NQLYJVz35JFI30Y0Pzj02OMQ
W31TJiAHOVz1mBY22RyiWO/6XcZo0DebhFhfu17EScv/cPFYpuGT3gu2VpSgztKyJcCQcdW4wjjI
qp4imzRaaE+t/lPVMTrXLPjM4+g8KzwGADh/Y1dAWAq/VXQfzCDWyBSgHYtO3wyp/J6y8RlBD95I
tVUNklZjes6Y468d7dHTjo1JizQLaPYWWYHmmsR0X8Y66LsMVl7T94c8COxTSJ1eBLF1JPF7UWa1
uAaQYs8552W9LvwphPtgN7Ahmcx4cfGRC5qm/dRqLEH9cR5cin3NHjbGLh6qyA9U6u4VgnyRFMnO
E8kn/eIKEgQc29bu/zgVWA2JqU8MTb6DAh6seggaYw6HLS8Q2yssRcjJeUp08tG/q7j8cbLAg+Ed
zDtnSF8VIuQhr9moC8BJ6HE2cR8hrQYqNLgejd72lpZYBmebyaAsabJotK5lhbPR4I3XPH0/6C4M
NyRxvGGG4C1JZYqNNeWAgfrwK8Yuwhn0lkUOPafauorCeOtrxJxKGbwUjlevkFqHdJCX4HNd4pcq
SiSumA5IlGD1I2KPCjL1Y/rSKxnYlHoVRsLepj9E6J8fRajGjBCRjOYutvhI/5Nl5S8FS6wwtOTU
GaAFcPrwLuQNCpHxJFEzrixr/MiIxN06VvouLVUfrCb8EjHOSo2TcNdsSgELp26rfm/Y4iGYHMIu
6hfdoCXN6BCAQnjpOO5iMir+VHU4AsRyP8zc+ypTG7RtdRVu8tJFqKBTTRUglDKfGnLXmKC3Bmgd
jJWYyttsq9z/3Brkd+uYKxl4Dtte1riH3BRXTJUgYKAbJJDDVCnRlTXAXtcBiQgK+WC1+Jf7QaPq
44jtMSXGqNaz3tUm3ITxOksSFBmvPWopTqwUpbBuWa91S+j6bJNUGWXfWvA3SyVqI0fHQECXEkgg
7t9aOCAcSW1WEZqssC9P7WT+xLL/3fYIDqNq7IiuqrZMFFFFe7sG4qbUrE8mgF+h6ImopimKRo2d
AllsiD2mCChFG/Wtxd1RM0vvgJ7nKsO6Ok1k3K0Ks3/Uemx8rUabNvyLCOSUjFDmvDD+xsL0Ohux
hg9JQ87ufKAm46Q5qUPOykFv1UKay5SlXsKqSTSDjNW/eh/9YP2V0mBf6l2qKxoi2Si/Akp4v0ff
k86geHFXmOgXgx0BPJFfFYyGBmTT2L7GrdVw41YEQtOWtlZtNN7XrV95vhDYDxk3QdBjNJ/N8IKm
Z8sbYe8QH2C5ExMLGI6HH6gZcAu7kRljbj4nAYOknNa+49JY120XL2n9OWb45Qdb6GsdMovkKTQ6
kblMwgGSWWDO7J/Cm8x1G+i+3XSnjOPjbp6Cl8519VPb7Ud4h8fGqLagoKKD3Y6/w1omDNU8h8ZL
4XtO1D+jqkclNqTnjJV58pJ6pwb9mnYeFrwKdWaNNteX6XDUQJe17XNXk/o14nm0LNtjTOJDAV8l
CIhQstzoJR0IhQCkR4L3uhPN4g+FWRdnwy+vxjvYasNrRvcHHpt3taR4TC24O3XgfrMq0ws2Z4Qx
E5tXo3UIlsJRWwfVum24bOYAykBFG4nSEQPdFUDq9GXC1V8nnWIlaODaF1oX+Mzt2z1lB30BwyL2
yCu+i4ofEGWvinkpA00kWnFc+53WgswJ1B56Ygq6PD3GPSbPlF6YGSuEE73629IkJtDz76DBVStY
RXkKzK0b9pNmQnFj1Fzj4wxtAouJnDmU2bHcEDW9NWuskgNT9KW5pytgfCMdq3Kctm4GJrPpKSlg
q2+Y0p0rlxW2kxeN57gyaw/LXDju7LwsN0M+2muDSivuEc4XMRGF/SA+czkC6weBYSEaK+jsDPRT
AMApd52M7q6ewemUHDA2RaK9DhOL1izhYGC/gfxAz81FalG2IL6GOX+b512Sln/bwTkaIb8ts83d
BMqKX0T7lQB4YCOMsrSZSVkbHArNO+kx5q8McbYXCnkQ4fRYkLnFLsb5wQFcWorijdpDbEYXBxKK
jhypfdvPEbN5l5GizfS9+dXG6rlGTgS8ApBTO9Eh68xnzle7ztSBwKt84UcUJ44bNFVMe6Nx+qGt
gRNqRHQFY+UczPMLK02zSieyAxJW9CaWgiHPcjBOcSIYMttOGquAXduHniLctwIXfi0cnJVllI/Z
cHImsNoyvooEM0c/v5fRx6gZS1A52mvBKbkoSAxuLPMS0zWlwALhX2BnsYle0ExGMGPM9J05/dZj
1sN9k7qb5eKo8MowycpRUozjJSo/BDukbzFxYt9X7wbdnUriEyyT6TXOSP0bO1aWwSrh9PtxBEo/
Gf/wV5yz2LkuJuCBzGIg3L9UG8J2qjdp7PX7udBwgtLTziyAzXM4fDi1N62QvE2Fgy+LZm0VOCVY
W3GrvWsfeUCD4uY1cuGKes9FNHyT7kvN/z4nVCtVC5DXqeSDkUXvFJ2VXxo1Wc/WOyuojiZyuM2t
dtNAhyJ2oe2sHrgJT85o75GwdwgBJSYbj8n8UCR/Kh23MzqLcGkjaGrcRjpH7dlEcqR79JEMA3qq
A8hPF+YXIzOy3mMmonGxNxc2a/o90nPdNQVRxsWAA66P6JgW3tJiGvZxp0zgWjsOTVCyDOnulG2D
821BFM9GMa/lMmlstVc9q7z/Yu5MliNHsiz7K/0DSAEUUAWwtXmkmZE0ThsI3enEPM/4+jrwrMyM
yGyJltqU9MYkSIa7Gw2A6tP37j0X9wydIL/Og71W3JNkAE0OtVdQMlFEQRkxGcowxdnqFYznaGIl
0W2LHqBBNCjzxbHDO2X2frIcy+Hk+smjn8rvdDoWeFJcbvKQzuSyClwHGBBkddXToQ1o71Bh4+0r
Vb1LUvdUG017xFo6H9QBLtLFPzqO9apPPOJxVnbrSP3ULFB+riwfesPAoeG3z4FJv4DQ8hcE8Fib
PNaYiW7rokq9la7omdi0IxkA9MygbKY0PWxq+GifVsx8Cf3BD8enbJLO8JzQOloFfRfBLqAjLw26
+pRZ8aq14dpysavyylACIYFjfaXKODmD62zo8eCxqHA810AXiJZaTaX8VD7eRCy4AgMrhyWGUGNM
U4I46UWYAUcayhjkv5Ow9k58X2PJXvQ7TRt/BWb1GgVyy8HmcSA5pBAe3ljrypPdoa2iQxo4wNsC
SRsc+6DjtSsGOh3CVZ48Q+x8yYNk0yzJgJr7c/IimZPalrgSB/apSY5vdzVjUV61Fp+jFVT7lBmn
Sut2m/jdg1E24brMOQj3vbd3ZPFzYESgjYysosBGFNxieky6S44xi8P7AD4g01bUL/ymRmzsdTLL
Esg0e6rHlXDpONu1+ImaTvEhsR4QYbCuJ6bpwBS1VZ5FP4NBu2V58hRZ3evkIRugJ/wzd0W+bijM
ikbu0F38jCo33iNlXyd47YRZNSvMRPXOVWotBiBeRfBJKpANbyY7STCqeOg8BykkznUDmyPU/HGR
NrhX6hLQtIuUn0HW2dcn7dBa2h1Rzo8AWuXa77u3MRyYAQR3HfDtsk1xZxhP00ijQCLymOIUBHRD
S6Cn3TYNNi2+JAH2h3w2LuJXL6ZErxDXkr5kvItqpCOUfbC/2/ZXNlR3s6JU1zwiS6L6WmjtoYk5
gORD9hE58BZT490ZophHkgF/XAXmupThY2e+5nqym8owPiHKX7be2sACvYwxdDU16Hyt/+xM4z2r
mosVWy+1QSHZheYBqTWkUDJUsaBybv/EMv1kVKh96k6AEZXR2szRzJLFuLJVy0HS0B8YE3QrQc9l
HfLB6q2VI6zILhVbrjZkL2Mji4Pd8x/0hg6G6i9hif679eHiT9K7RhL7uA9QCSsfhExjiJ9a3WGW
SmtzaO6eS+tU2WiP3SR+K3OyK6KipBDbuPj+AvzfxaatYONgb8FZNs5MCcjAXRKeVIiCHQ8QC2Q1
QIWAQ7KRF9J2mbTPpgxRCmCTVv7mWjQ+xvHVl6A4RR4cAcJk/HtWuRbtVdkkHLUMESQ261XkAYoh
UpST/Ohjy23nHZTmVx/gbK/F2h3VC6kpcHNDmkbpG5LHctPp/Et0RVCvoxzl+bEUP1b18J2N8YOb
uuVCpONDhwRsFVYRTVzjB4LG9ChcjC4VbXduT1gdJtF6MbZ3L1MXPUxe7Cd6gu4OrCkE5AjxItFR
Tt5fiqG5TokqNg4lucl+R3k5Yf3X5N5MGeuW0aWv5uJm9J87MyZSsTMfJJwmJTBhOy17vB6gk5Nh
tTfK6NvIiY+vX5K4+LCDJoCy1V5zj7eU9ivLtd8Lk+WmRKq5SgJS+oyw4AKb7pwV+O31jIBEWa2M
PqK3lUJB8tGKI6wj5lk+AaB/KVo4TGCiV5nicJWV2roL2w8VpzRU+uHUNEm2IcpXrKYGQbK9NiIQ
GI4jnZVrmG+Foa1aSrUVIsN7pNOlFcQ/rTQy0BakEEOA61FvIf/EdmNnuKvTr4gp/Sp0bLGxUDDF
sxTPSMcvolAoPJrhuQ0nPjuaCAsknMdEyGkGuuJYntFgNkixUS+MBbR5ZdxDBx0crW19Zdp0n8XI
wBJswpwdpO0bOOjIENYY6374REmFnv0uLWiKnUMvoXNedFr120IxesyhZx3wPWe5KpYoGiq4KPVL
kbspilaQEX4bruyZ7pAQjYwrFnXy6EJo1cq7LKGWYOVsLRgoJFwf0oB9W480diUl7YVDMeKZqFa9
kMlvU7e7yBQ//H6ks2XCHSwx3QLiIJ0dzVk53MKw3/URMZbFTPEaybrHIV58lIXNBclKQjFi+cvv
1cfkkJWTK9Kqe47PgZGyRcj4dM4ZyC+Thk0gN+XP0X2PwF4IzDQrsFqzgUw8g+uNlgMKoZWJhn81
aDrqGHs2bAnIcSmJRw0TwQE82opAB0x/AXYsJwheW8tWK7bLPbveuDJ9bT9V7qNm0uPFgIHIegtn
Qlv4UXwq5lwzZhtY6RPnTk8fjSORm6zkGl3wviSghFqBZEFAiABNGdhRTpb2rwEkPHk9ZPUYWOsY
iTOnug9JRgkTwf2vgXbSCWzkrTG/ZN5+Sy7EpkuVszLin4VDQ5/UomWCkiL00DpyMGyXbgezi8At
q1MJi1KG/SzXN+whHnUtmkrHGDgsWcrB5cZAoc6IfvJRS6DDNjcNOrCl5mfaZjQZXppC3+p5bUCZ
sK9TV4qt4UNXyCdz2bTD0jLTq/Tf7L4+g0Y5KoB6UXnXvG8ai1dTpE8cYEOYE/SWVSLXkYzurWTG
VxXhLzwlb4LYJHiJLXELhiFBqgBAIJt2Q9QvCV1hIXa6Zt6JJstVerRzfCxFULC+ioLMBm7nuJl5
p+VH1rJqj+izOoV6zjaAW6FIn/zP0kdCWY8qY+AW3LO23rXzguKkR61qv3wxwr/mQ88jeDRodxby
yym0T6Mw7U0XRt8yEsW2EzrCMSsGjzFx5mbrOKdVqx5ocu7JkJcHhKOYkD2d+t+i+VwqDK20SM4M
zlikXSTjiQc8O3i3pPY2cILYqC5/Qe75VLt6g0Ps0TXqajOJ9lsMeEHLmFQOK0OKUnCzJTOYAz0I
8h+1d2y72TNAmbhO/OPD44DyJzXIE4DXyODKN4c9PZgvpE3rzP/B8gVGfMbgzO7Jz2nO+uvteWN+
nN0uQTS+TkaCkOe9sXqGopCy9GIfQk6yUrUNfERdhXtEGIF40S8O1Pm8nfzQYrbE1wKGFCixtSRD
YGrjq8tC0qJjTGFKm/MCj+1z8nZVG+86N30vqQrCwT+OU/xuTCxJ2rDJnfdKcCzvPSgYZvAj1tiH
fpaZOhbhrXyXhX81jFff/OCJO/TsggkMIPiMTAbdA5KaBwqjVVRUPxQwiZpkx/4VwywBfm13d7vh
zJh+VTizoIK3CDe57bO3suRTaDkOyLo6gnKILUJ0UR2wyVCd6tuhQT1srM3M3bgXZiNrKUFKJMaN
wuOj6qy14109Wpmub90kpJLMpGCYVQlqYATRekcvAWccpk84uAe7/fZNxqCda46LngSfnuhuFUW7
VgSvsgDjQKHa8slwIn3PUV1Txi/MVmwDe3j26/hAFLNeltdWdF/CuBvEHbGaLLIwXkcxjyfUUUs9
jrrPGWVcBJrz0GYP48gR6H83aPVP4azbX/kcZlr/jlv9+Y9c178Hrv7zy/9f0liJMP2rNNaKbNvP
5M95rPyRX59z6qqm/mY4HGGp9Rl/OLql/hnIqpnG35iAmrCBpCksW7f/GchqiTnFVc0/UcJ1HPGv
QFZT/5uOWF7wE2kJV5HV+j8IZDX4N/4QxyqVafD2dEcI1zVdCug5CP0Pcaw94rvJ0kEF+C4k7rb4
Yl686PPJutSiUevEcp/ZDLU1TXRKx7y4eXkr98xuSAwvnjMUU1TZmCEdLOuFotD5w2d5/Xsu7P/J
2vSaI+GriZv9c1I578+i8ajrrpK6zbs05jjZP76/wg+zAI3ZUmM6u/HbqNrU+uAtSjqlTKgydLgb
zu67rkLJwCg5ulU+KdZSAx9WNOJgT4ww03CeIQxLFDPtUpXsNRAin2MHl7fupOVFZvvJH4LjVKeX
0snGB+VWn2VuMkKOgNem0OPXnY+1Us9hWehZ2R78MvzUR2N4yMzEfymTCC/VrOULYvgtpvHpK4Sn
Lhjra9eb5gNE2nXn9Y9m2Kf/r4/oz4m680cEZtI0uMUMW1rGnOv7x4+oVGNuS5GjTOdib0bc9Mff
L4lqsKT0kHtkTy9T1bOCzfKSV50GAKy8vtwqWnHLvAidYxxFW0qA4RiMVLgk1/vHgaGZG4barRi0
t1om4zFuhXeztfYykej3nCu8B1ipt/Xgw4EoCtKnsowDkBPli8oNxpMRNuQ1BVs7rZzXnnfB5mCS
Jpv09uuEHBk5FKpn06HEMk0db5pZPI7zGOavbyJ7/gT+lTn8+xMSru6aynKFFKacH4I/3ETlONap
H5hUXyyQA6aHOKEfgl6if8QV4j10DQVdK6MjslJOFIy2aWfrAG61Fqyy1fYRcdnNuenkQ0G/eWO0
YMK9ePDPCTAg1HXxWTV1cg5S8ZFEA+Ka+VtNiOyYLSiA1zboN9G68SqxtGIDlUa/DfMLhTCSajow
u8lF4CutLr65FCSCMev3mNRXmXXFrZr0Uz8b5X+b6X+/SKP47y+VV6yJurSOXhhbD9UkzQdYIOGu
b6pdHBQ5WEEnp0PdgNv1TXfTgC2MnDz+kEAFNlYaQ/oxpUECYTGcxjDYdw58jG7+6ve3wsBntN6G
0SGwAQX1MTDl2SjfFGV2ZDotvQiifexbD4XtVScvZ17/15dPzJHQf7p8AFJMwcnXELhKbfVvN7gW
u+A4xDAsSwfjpUAA9xAE9pWPZVy4uJm2vp6Dv2JEd+/NhpQyp4QFVDMsDfR67cnB33Akl09JD0Sz
aZzHcoK8YoXjA+kv0akwi/ihjmltOg9J15UvxRxQF+cqJ6KCfpbp4zsuZ4d4YfXR9q9/Ocf6j1/O
FC4bg8ngZf4V/22Bw9MbKxpsPYfP/oflEmM1ZMFw9ixiD0GNnAPONZ0xABzsQUmOGe0TI7xpyvsZ
hA6ESs0Lbr+/NXU2gErVmgw9+d7vl1TNqWwk5a28Ud8mmhmSY0X6TBfF1srx4uhFq3OFeitcx1Zr
MXqTw+PvF7sb94WG+51BxvjY5p06lILz4O8fBlUyPpp2QHOfHWBLjosiyfKaQk+6qsoji8Xt1er3
l79f7Iqsq9x2fKjoI7HbMFmXnjLVJ5nk13h0gjvOlG6bmQQuI9tba64TvjsjRaLXlzfdaPOrYRZQ
Skr4R0ojRqJyiVIUgONSv8BsleX3JE+ide2bYo+liHFWksyclCk9TibnxordaqPb7aMCknBBneq/
+HiyWvoetzYq/Rf0dWv6/vKxt4qvv77E8v9yiVmkleD25fraav75H5YfjvYq1D2GTJ0jGc9V9s1H
p/Ocj6Q+TvWbn9ny3Z/QsAYRYuLcJklufmFsh+AH5TJu4MNgMVrtsmjaaEQW0jcObtLpnNPvFxGn
zslMrHyXcjpFU+mXqy4RH5jqmq0b2dYp7arsMNrNMazIXaKjVu5VbRpvwXQpWlecWoWTg7B2HEYW
OSC+3b74Cf1/fDE/0lxaX3G+bypz1xR5dkatw9yrLNZBVJN+rO01NBEwTFwayKM+eQfavf94sUu1
+uuPk1PffzwytqCTQCdbn+Pq57T6P36egwZrrMrRZ/XDOlBWe8CySqcTrE0HKsZTCRP7rtkHhAFH
mZSPyfziGM8g5fVb1Nn+Q+uUu5a/+fivl7JvVsXgIc1tCEVTFDV3Uq63eaSMV1nSYnNSok0yoC6h
Ts7oiAp0y+J56OiiofBa+xJ8pOPm0yP6IXulmR5442Gyz4ZVnH6jMgiAIAKGZv4yQa/uGjwimoth
BB0oVgfzC4qJ2lFCkXkxu83r+UWKrl+2NVqwkvFy2ThzCN/o752puiGVLY9tS8ikbng6xHdIToVW
IAkZ0hcRDEcN184V8GIDTrQ9hCXH698vRMNBO9KCDznM/SCv1s5tbGrnejLpx+KLbBIPjL8V3iAJ
46Zr9LOk4evUo7FztVJc7fkFGRSC8sZkFp5PzWboMnlJA6DXkVu0Nyzp+sotNNKZKyBuHlMT2gVV
gqEkuch5GlTIGUzRWf1xsjGN1UmWf/Th8NYWQ/U4+EV2Dly9XE6elX0gjHpGkNef6mCMbr9f8gnY
V1iKQ1pNdAc8Wx770cSjHWk/HT3Pfv71XWf+x0NsG7btsv8I0xE248M/33Q2AdLZiDltGVSrQXbF
I3qgYlcVoOkiLvhZtgJ3hhsN5FYANwzStqOojPcd45qjOSQ1HuLsu5Ip1qIAF/0uDu1XL3PZ2qvg
i4mgtg0065aNtzz2XXJSySyv6TY+WmPfc1xHSBSO7un3C3iwfuOFAmhfoLp7gdaygtHx+te/Mnf/
v58ObApvKi9WLymFS6H551+6dJu+dawxRkXHXj/mz79fEgCLMPHFI5gpxhSD814nksZDE6hlpZx0
b4TUm7IjHEKikT1pnosKshvCFwdzLF5fmnG/f6o81e0Ty5bLujeDl8EDcofIQJJ5shkJOL87UYCM
pV636IEfOz1paL3pxA01OYmy85c4V4lkCwKXTVKX34NlWjB12e/GxrlWJG+jv6s5r2cjApNmWGZo
MI1u6ImWxHbVVc9l5Pu0kMuvyKMx6QflRx4/7Osg/HJihDNaPNI/cz88ieurnBb4Ft9H032rqWiX
7a9Gc74zTN1TgQx90Eh8CuLxYzDZ0OiALhP8JsTn9LN1a/ws+xD3jJlvbQXgfjDxzU3K2rq5L5aM
kYmxx9zDBuBcHLit04fbwBgfs5CxF1rXlCSUqnuPKrmL7fjTwfHqlogtDQYFWLtRSDP1Yg03ydDo
euehcvDzSE+j41Pewn7C85YF4VlL6XdEzLoCDRBwkcdPhmSm0blUUdJ7icLordKelSqfutG29pEF
r6vKgILPuUqd6l+1jLOD1ibLqGxwvQ3aJXKQ1Lc6aHkrHe6RNXeF5vCkfiu66QkM/CLS7oELSjfI
XBICi1tsN8V68BGYG2j6qAZosTJSy5EfLUq0jJu0KhHPGt62EtkrklQTOVpIsnEisDDIcmRmPiU7
3a1jCFKmszSZMphVuC0Nc2MgZQOLgwZGK+WO5EkGMJhRN2bh/9RB6Gm281UqfR+OLQntIVEjRpN6
e//Rc616YyUaY8MONV4iW31t5BfOPKxO6cqxI9q6AORTV2esjjfVaTO5TyDgD6igtkY1A+ykIyFn
6tpOkOHTIVSVnXaysFAcMontus3hKAOb5Ty9NBIyWAC8LHAcI4ouBv+kFfGR38xeE+xAA12g+i7B
LaNo07bJqF8YBHwHGk6cTvjhJgjiijTU7LFq9WeoQcCKqoXjFDslULhA2y+HDsJGIQ+BS2MzGtTV
KUa6vLU5T7YxLUSMA+UojAcRTy9T1WXrGlQe0jK+z4ZobxSr3k4KJlUDVhCLw+6uG+SwRomvhdmL
2zifae4SGbWD5nFWJoORptGb7QCj8plUue+k8o69tILLQNtgrCgweovLiVjxzNwLoK0ItKsxPZUy
+0GrexsFSL8nlpAaoZrnu9ZunKINNgxEH8a5GFz6YMhEa/pjTYChdMKmwkjyRdP1T83q2Yv81wQT
wBjou051i/g5DAyUYg3WGPyrF5rRl8FwsE+/MmXjMSzc96lSRPWO2qx0XBXzRmV+RIQdBHirtZoA
4H4slj4czm74heouf0954/2AsFLLO/uWHnz0TJd0xOvSY0JYiJKHeZT5o4jdTxVPOE17QKT0MRA9
+gjKfM3xV4mDb8cONePc6Yzm8iFfoM4f7zKMdtCwmVC6bISQWRFU9bo46BU5uoYZfxVxYBHkWIHk
SUuUQJ6y1/1Y3tycfEYFgzO0oh81hjxawsT/ourGMke269hxyvOTacGs4INULLJPiuRlKtQ1PXiH
3uEJrPphl5Y8afgcxNqgY7HogMsRNAWYNv5FZirzNSaMU5OtvSzVt5LOo+NVm0YiysAFOe6IHiAF
FYhnL2jPEn50S2OmIL41gSVPvQ8mttD0PKbKPTE1FH8vlB7a2e0N7TzY5Ft10EDY90MX3FCtk1eK
HP/NsyvnRAvmgQv+HSW8rxq00qIUGrFw5Gg0WnvrBwQySpb4MqstLN7ubKuRNV0UXAS33UEgBy1M
8mopq4NKtuAby0Ub89ektveGHqrZR2O5wcjFLCrQi1Wm5zpYweZee7jpYlGA/yPvTzeLX214do3H
cFTfDIb8TRjCg/YrYANGifDS8NJzVUzTxvLG16aYI3hEjwrO62OSDHq4rRVPrqGRl9iFDZGggPYN
M/3lOGHylkK+AP7IPCic0mtmXmWd3fGFPVZClVsfL0Td3sJmU/bmc5YLppxF+GQ31qlHaFZE0bTv
xFRvJezFpq7CTToM/UpTg3/x7GGOq7R+ecDPZx4jCdPOU+v0445UbQf/bQI0DB1Kghxn24rhiN7C
XrgREt1kRD+YwWcjeVwkSAJRej1qDuVezrR7wNuol4ZzKa1nwyKFKeq0dDW5yS0ayeIgttvS4viM
1YGpeWxkazvbQWOw1zSA9K3QGESHX7hVyn2QsCD2U5jurbI85S0J3emQ62sXcfiGR6EADuvm/EfS
Jfa2GPQfJMtVl8bz1xF3+TOb7UvZgep3O9s8V6F2lojvF4Xu3Tph9w9w1NJ1G8W/igAbnovSok+q
emlbjPeikAOYPg53hyPXJjXzn2br49WOsrvZkw83Kz5JpFZMSqVZMpFx7FUh6+ncCm3Npcb8r6Ev
axnF9SX8hxKMjCmx2EgLw2/ggk23c6QmlMWk2BdvfQ8cI6vdH3rZ7qoIHpwXZ+wPef2TId6po9MB
CJOIhhTpLlklNLCKEFWaE3ibIuOiTNioVn0Xw0/Hu7bLsegJMuvT8dxyel6KxOp3qvERCVk9StLB
AEfiPU5D9hzrI2M8LLuqQvbYI9ghaPSSD0D1xjD6EU3qWkWavXNJIyFDCzKyzKyjW5cTitfPZA5S
8iOy2vJBHJvYmf7+YowtWxObX5HayUmRh3ENGPi7UZueELDThcyOftylxyyxSGtrdDlPTL5tBAsL
1yQ+HsCxTWQS4lxbxyaCUijTFFnSNPBWBSbEykKIrtqt94k1EE9qR9Mm60Dut2b3FiXjm52Y1caB
3bMLvQFKb//hWdHctUj3XT4fcWsN5Ygms2UVxUSSkwgdYmZL8LjULqQFdApvdTHLcYgdtxOFOAN5
eEcMBiMXUzbTrmPQuHAtvItdW+iHKp/InytvCrXQuiMfkfM9G59ir7dDEkgabZ3ylsFxoysDNPmD
bp9ChMuaWY02ZpKYbNk0IxU0jgkwxL+F3cADg/SG8c7eWbWRrIStb0tl9VgtUXYAMYPwVPTXIgL9
2VWHokYb00od8DgKSH+sH5ge0omekJ4XKUAestMq/yNA9BWB44lswrsE9VDP/zD21DGjtJFqQn+x
MZ7U7Vfoq51WW3SH8+d+ip8ZsRI97Zp3lwE23j4fx7Sz7pX2LZoJdgbUC1sIcKiGjbG56NA3lnMH
/pRNDd5mYsaINj6gLpl2xtD89AbnFFB3LTFDvg26U+1HEg1amgc+J5qkRtkcjNNeJt19IvLOhbQR
AX4rLLPZJGWLi79D5dbxlhiRrKcJBVShrTUvon+F4WprYLGKLEQeZYiMCP6htYkLjvq24JFspmyt
vh18xaxQGAdQpcP6QgsO8AuSfN9Kez+CRAR7nG8wlYC4KsCGUj4VEXxjOuBAvEAUBM9iqPBgZ522
ngbUapWpEcKbiY1rEEXRTV4IQEQRCJGAv0BwhAKNP1p7pKuPjiRmGbP7BImoH1HPDNyDnW8NKOIx
/caRsY6m8jX0ulOfuLgNSElOQzIIWzyCsnbDrebiJoW0dok18TqV67xuqx25gpc847o5fb114HGS
C0qroI26g2KXWte62vJoSDDfJCBYWvnRO4r0dgJnuLcRhZWW1TLZ30caVCcj5m7XPOaIox78RK3w
mOQFqupGIcUt8k/Opiw4YTmsREpBi2sDEECcIRLV6s0UcUxIxurLDPJ4ZfDuFjFRhV1/gk32MEFp
wMQSeisBXOs8zRqzjGgBxdbAKQhRbqeXHN9WGW+SMj4Hzs5zvLAMokigRRqreBpuaLmmgznVl8HB
ZobDA+stEZZI0KgLJSmu4/SZGj0RV357LqW9rt16xgEHzVrVSBxsxGsoHKeD0mGFwSF6Hwk0TSFl
uOkcB8WA2oscxXxkZum16Ftd2UFutZL92NX3IkjW2hhOG9zOSHUrYvCssF3VxA4YWp8ctCo1MbuW
H3UmQlrUaINTgeAZssLFG99Rn1yiErs34Uf2UuNcoIzpM8GauK6EwHE7nUIxhNgD2IpEwfPWBA+V
D0peTRMSFgfxhg+RdJ36ZxCxX+GIuy5V7kY3SUEvBpv5PLhIhi7hS6rvqOsvsTR98JTD3WJRKYYs
XVcZf8qx6aJ5twHRPnkljylcwmg0H7uwwC6sAmubqnhcjBUnYDt2+0eZafvOpdUe1yfDEJ/C7/aG
TBW7H1b8Jot2upWtbNaXXYU5lLMsceJtGQJ4KAF32BoPkLxVWvBOBc5s3vrwGPospSnvsbB2cVfL
lVZal254Jd6byBqyV1ES8VhojBhxvTD5p58wYnUIxIkoKGObe+repsUVfen0lRBFkSmg8JBSr0HD
28gC/1zg/DigCtyN+lkXbcCHqgHYXDiSX24AyiamsIKWqew9zivQJSQtIMxas8291IX1yRMWrlqX
0yzUlnEpdSSkiHU+Ez+nNO+Xk4ngCX9pXcT2Jmm9g0w8Sk30WaCsiK31cRC3wVtcJLui5y/QWs7f
jYa+Le95DnC7QkmfviK/eENeQuhR354gbMAb8jgIKYOoxsl6ShGXVJre7x0veY6ZmQVRcLRiUCKO
qONVIIFWev70Oubm8/BMzypfCTbkg6YgLzLvQgLRlxs4zVygrmd31d+NUj4w3fWWjsdyNbXpL5+S
tEo20vfSbdN3P3NrIEe9rvD46JswzpoHcXVa5OZ0kOsNgw3gI23LIsnIdK9pTCFwFW21PBAwQnJ6
Hh0HS19ey0lfOyiaecMDTivWvCpCrNMSF1l2HLFyH+5pbCK+FykJUF2ldk1nnyhqnrycGcwounWN
8XDd0upBTRyFDGxkGW9QAz9500MwIizVx7A8Fj3m9hgGGRPR6BJX/VfXAw2GIkvOnRMs4449BWfL
kdoaa3n7XTv9vRxKiL9OiN+h+g7wRWwzHFqdp7/XeXjUUoCdOD4buk86IQUGVAof38CikECHB7UG
qXvkfqUjoCEeFuE58qj5k9D8NMfsUysyBg0wYl2b5wynSDcxi2bYAdBpsFiVrKsaSEmz5vAQSEtL
foVNgzVllTqTQCfqP+JwjFZdldxBbGPexbS1jvFmUrx0iuoh7WeCF+FZIUTzidtR02t2rSt1MDMs
y5YE7DDXakS2sQRBwvyP/HNd/Fhp8bppjU0vIPBaB9tOcWF7clp5JI+EDmp/ML72Wqn7b15pO9Kh
1nNIzyF5O6olAw7++lPqYT1ULbSgkL9nyml/q96gIqV+rXpiATjXzvcJTGoY1XueIUyMaA9OpMW5
WmFxwI7Bi/lkOzJwW5Yd4seMYmDdM2W2NbSo4XD1s/AAVmYgh0pfyZgWARSHcVmF6fdALd2pN00l
xxgWEGBKxMvlhcCYt54kR+oR/9p4MtrIyviVCPeKRpy7bWyf9DooqamxGnlp8lGjSXJTQEomrTqu
dfwRBJemLzqiW9C2463duqO14lF4iS1/prV0aM4S8zQ0FkKdkGKUzGZABYbLEQ8cvpy8H0xvKqKQ
g+BUBh46UvmECDW8Phadnh2KtngswvqsiSw+Dn5zTn5AsUm8weVhw/sCA3AZKPiDqoowT0M/yvzn
vDKegc2FrdjMYquUngZfZJ+hW+5Rr+4KCyl82MfsfjnJNCVI+i5NL1NsYYA2LM4lnGZ/fxUPTJBr
WztnrdoKs/Z3iNdt4JJuAZ0Psi5K6dU8OhJpTI/OD1+KyvQ5uUXPvk0cJrZrweFkDnIIgOYRoGbm
JS1voldVJ34NTagdgCoRue4RCeeVW00iMekcdEwUyeaA2L6Kd7lDUFVMsCI8JbFQzWAuhoo/lH+G
PW0h3le5TAZyFjBjcCItcVqqTzNgAlyQKbAQgKzS0hc3vyf/oaK3wUysQ9jIdDCishl6cbdU9YqP
iwawC78YgOzsBKGSy/RfdYrzZrCIrxaTAG/VEcE56eWK9vc9I/Ydebq6xKbcul2+gaQ67Xx/09S3
StfHYxWX7roJQIJqEa2LTr1vwzp/i3X/h0L/vTC15AoKwuZ2D8Zl6ombHjTkN5EfStrrm4dUM0rS
q9Fg23b7GHV233m71Fentq6/YuO7tP2UCppFxASlbePpcpIALHrHEhGhvIizcW3pHIWKMlxXbZPe
mjDYDm6IzWwRtf5BH0ZnL2ukKx1M6ngQSO+m6gOaYbA66bpFD3/2/Yi0QuKf8cnX5AwF1j1LUa0O
rU3CgqGcB2vAhuYaipPQqHuL+FAyXXTyq8UgBFT3VkjtCZsQJWSYnIuesxfCw3Xegsp2Jzo6jgIi
kJ+APeZLz3Ff2EhZpYL4xe4jiPpmQSNQp8b2aPHbQ3nRxv9i7ryWHEeSNf0q+wKYhRa31GQmU6uq
GxhZrILWGk+/H3Jmt5lIHuJMj9mxnYsy667p9IxAhEeE+y/IYnFLNYnigUb1F+SdiMFZBL1gJkIU
Jx9zxZGafq6nxcFvRPGmGR6DfqmtdfxMHSouM4P2glG5+7Yvw1Wv4jCS24W2inPkIttGASVAdUJR
eMo3AFTwCr8TfDtBMxSVB4u+w8bwsl9JWFAiLlDr407sSM/KQDDRcSEFzY18ZmgtyjDMuc4GG4nD
a5bISG9BOvgtmkANwaVsKATgFd6o+daXNH0WCWnN2NoDfLGtT6F8jlQbSBbnPkSZtIJIfuupwXuI
UnNVh86zqLbbBkD21lOBB7pi9qMR7HZbPsNEyvbuoqVeNtdVoV6bDYBVnF3uXEnCiQG+LCvxd7bQ
LT5GIMJ949Q1BsTWb5oYoKuj24rtxXER1uwjs1hbFud+BPldzA/kMgLTmO8NJEwj876TvJ1ve88e
N5LWZAFpNpmzKdmAYQ50KJcq2i1WAr+tbmcRSF+p9vDsNZVt1mo/sKBSALD3xkbrhbVZ5EeOAwEa
uoCjlCTMi8K8zZPKWtMs/FMK/e+UGiAqF9VBkrgjR56PTV3x0IGX2RUgp0OLu1I8SCbwekX1QTXB
P3jmPkROdIWcwodR9jMn8feo3wCp7Le9z8PLd/bg7t4oXVPiSBB496nRNblxgDHjLTxIygspTBAd
pv2xsyhflqCUQXA6xdrBIEU23WSFarm/zFzJXwXIoCaoB9/LJbQiCRsO3J5TGhbPtlWh2Mubxm6j
J/CjSFqFD4a3zQ2uQogfwD7MnRgUFfJFxe+g0Ji7kFIWE7muzeIRRtygn4TkNo2W10j4VMSGa6xU
2R86EM7MxgrL0Vr5oTF7vD9V408UQJw2pXstMMG45imUVZ3rMq1NcD+Zi/A3Ja1By4ezzH7nwm+D
yYfTYGvh3ki9X2bQqesqsKnfDI8VoehWjAJXzBwMXqlIL42ZSS+Sn6xlbswIpba0l0ze6GiAJGBX
xO7BwLEDcoXzxPFRbunWswZU18IFtxXmoBHtO42Ly50p9lCa4r6Z+6hwR05nYdoglnfY0/I2c5Jb
ZBDyO8HEOTBoeGEJbxhZ/8HXxXuTEq28JXHj+5zbOLNxc4P7b/3WXP8G8eH81ke2L0fCGEV0YPCI
HcbUKVOu7RTVl45SH4UmuYn1Lt7KLk4hTSDlSFVK2lzC3OKXD58syVAdU2JxDbxbW0GMlPa5Rk3A
A5m/yE2x2Tdw1J9QOFhk3Aqf0mSNSHTxRKMQLiqG0GkU67Sl/WSgbhfMxb2OKcO2dPT6Hnme5t4s
9XxTmtxZK/9QRaX24Pu5/+QpvXbTa+6HiU350+cffo09pavyaEfbZevqXnhnc2F+4n0A7AEzBfQD
bTrSnlZQA4rhr3gutmNS2j0Cf1YeqpCnhPSjBtWwQ0fKewxQoXwUuMjO2tKuNsNfNmGk7gShoBtT
4x1XZ/C/zRSuErWuZqlVAbqCAztcaIpiZVhB8WQNf+SFyh50mzsx0PInK+nsGwb/EZXYnjqBqOw8
dPSfbeOXk/JmpkkOjJzj7BZHbHWRK2p2C9Ba0JuK3oMd72Wj3Yu9XD9H4WtnptkTb+rm2RUVBInS
3kMXm38UezTIZNWLVp1lnJKKjT8XsRY0Y2iSav6iBsmfwIrFWzMr8hczlg1wjJG1+vxLp8zI2k7/
0in+E2qL1nsjSyUF6SzaWH2tvGjIPtLCEFe2yRUUuaMWmQcdOVpPjZ9lh0/IW4Ss7BRIFcuVMIdB
r95FKsslwED4I2nN5I/sYb8DsDHauxpCQTD59IXuO+2d5SJc4xbuQ+/4BQ1046DUA6icDtc8y81N
HqjmY6zS5Ghr/WTzoh4OHZVNc2hD96fji/VrrngS2ADj0TcFVAYQdgE/Ba0FZlq8Huqnty4KdDt1
wOpFmXyb+lEKQBZuQY7DriHo4pMJyh7LRaGGdpxi0q7QJb5VFSrlqtDset98cR0F/VdBAztUsa3b
/M7waSuXNF3n/MbduimXVIDy17x0sudBy0KS9pXX1e+JZCcgKe/Qnw45DqJm1zmY+0qZ7NyU3Jv0
GKy6B3JsEWovpq/gL5jwQEYrZoOW3BMi8MmdJtjA6l1cSgIhkPdCWG+dkKlnUmC0N1H5FmnSPDN6
jbXleMtapy2lYvAi2an9rnHd2olaYs497U/qq2gA+onwFPj5S9cI8k7Bw5qiG6JApZK6t5RXHqGL
yQtbbDFD8Vp5D9xWWmDZo5LzJNz7sjABghWvcw2NukTLs3WTCdpjp4fxPQXoVZuVULKrwVUtNW5q
qAkaGuUrkyLSzBpAHnLloCweZcuoK5/y7rORItP2MJPsVukjbZdVpH1U+gGQIuEiquZNZNH3QBe1
Xime4ILSVGOQyv1P8q+9MQIDQWcPAzMdtxVHsKInCdbHJh96mIn+ASta32opEOm0bFV2AgL8kvrh
c124S3LUM604Mtc9b/51UWQPQQlAxcndP00hmXeff8ToHhhZJGw6IIJL2/yNkTqHKaTTPjOOUBC4
CKOCrsUmrVjUgm5R3UEloMrvMOVYdrLl7Drd05a5pW8sDjzkAZtqbeos1FQwDKjv+NA7ToMP7Qz4
i/4QIOe85ayD2sIrMXVBwXSOEG1woatve+RyFoLqpSg8pd2NIRioh+keb4FsgPLaaDthPlNuvchY
O2mm/IpiZZFCuo6kQnwPpa67pT8ICMKH8qkl+kJSfORahz8SD5y04LzndRQ/GpGjPsWyI2DZ++EA
ZEFuOlR3HsIzGzkpfoqJgW5a5J9UuHdQ7zr90QRROUusobDTU6gtjPI2xhWw7QugjuiI6oEs4qJG
KSZLkUSEjhU/6CK4LkND60sMafDz2MoPslWerHupb9KngFNZbcJBNB49LFWCUtN1RgiGJTfRqo5w
aXAqIHzIckXR79iJN13Qd/dyoKevdiOchAysuuB3d1iPNTszCLaph+xziGylI2v+XhTw46wVDb5s
rN1mZmHeIS/KFu3Sfe96r0pJh68JHOkxKCG/oYEUzATFRBGidaR1jPTDHmIrHLqgohZdKRRAgO6C
jEDsLg36Rwcs8lNttjd5giCDPDxQAslz97GhOnsDZKIZVktdrrVloDg21Dk5poaHUZTmis0iIEOt
Yct0j32rbt0+Ne6ctkBtrgjLWx+VHawVm5U//PtWiXNwEDO1CNSHMKGRaBVKT20eLZLUwwJeghO+
LDropRKPylcnHWrrvtrcdrFq3LS5LNGaqWlQFKqwMdG6fgtVPDJc2TvMS01q9pLdYTXrZPJcEg00
rEKBTVl1wbZJwhiLHf4IbZ9iQyzTUm0AwFoVyH/TP5r2ayVF+NFFBu1y8jnqWKhfYhCAYWGD591K
soJVHTnWS6EX1kuS/ZDpst2rvfnUS6T4uK/CVd2mKphnsIydifyGrzh3vOZ5G2aZ91hsevr5TqhI
SGjWwl4Sm1VVScpOSGyFln7+1tPlXrsm31wxzEE5uKLqlMXRrSlCOwTeM+/66AW3pfgmpkSGmncF
CFFV8YwNqhQLRD/FYjLayMWLG7X5TRHY4GdF570pNQTLXOexhgzyx+QhmhXOIo4LVMh7TVv8dc9B
LXVLF/3zTMDEVv4pVtUupqW+0O0IktjAn0tNB4CxWK35aQg16QKvOJSgX41GrJc9+hToGEYqqiD4
g9JbaGcqciIPnEMl+S1uX6yWS0pu4LuhC/oOeyjtgX2F6jcM05UnVvY6Co1umahdseI/cG5wajbm
flkaL3ptrwE14P/GznhzerQQC32nJPrv0OrWUesm6Jwi38JLLl00rYEmcIFyR1jhLZwbekSTLaz3
drvUa/PZotkIp1Z7VizqUbnjHdAboAroxPlthnjjvhJxvZCcTZeLz5GEw1LDBWmef+SGp61So5Je
0JIhIdoCNdjes3Y0PeclrAk0kOATqyK17HlgW0vHoXQEqgIH7zCiVmf7/ryHfYKfAa2nSAIRZ2U+
fRHTRgQ07FP53mqxzOxLV9mokVNv7BTmZIZs4wOwN3r9eXn3+U+ynUnoMIsm+h2xv0s8+6BqdQX8
rNWpTbjVpnH7ZA04UJlTX02fMitNn9T6BDY0vre4N+yxUlriHandOnLKH7SZ5j1OWyBKnPpBBmj0
YAZmeWMq2oOjVk+ikUt3lh02L43/Irui/Pr5D7HynFq4nYWO/KJxP96n2uBL7PfWD2RatjxiUMuL
vHBdaJn9WGC+8ngdAUmPB4DjOfXA0BRDlRVqBKYmQ9UaqAln0O0MrV4UfwAQocmpgJ4pxEeUla2Z
ganjUvURmLYGMoQnxahQVw6qwh18QNvttroVmQv89aoVR0oyCzI0+EkvDWU0MCuu8hb5TkhRQjLm
XY5lUYGBA5WXxKa8mCs3FKQHwMYK3L2BGeKTEZR73ifJQ9pi2x5l9f7zD6GlGRa3wGk+/1H0j6lH
oz6SjfrGdsxFURfFJqlN/QZQjrvNPde7sQxV2XaYC+yi4qdWc1xVSCs3/P4o4ah++RHB5fr006kH
Ux0XDybEE6UW6qbJPZhFFq4Uhcqmgl0DmOX4NaxL7QZ9SdAySQ2w1dbf2ipH4DDp0Ufog03PlQMl
I/CrPJqx54q5z/Nz1B+KYW0EIx1acOINED5plpi+uUZcs3yPWwQjsSKP79Kmx2C6TvCDRj/0qaJC
vMC1yFh9rjzFQ0KtxLHLaT9ku/XfaMnA32hDB4+M9xZgzdPnH6bKZQxmjbxKbhI3DO8Su8xusVVa
lIaQPKclxPXr6+cbaNjQQV2rhqHLpqzpsi6Nlk/sGZgjDfUR3DTndo4tfeYpyfJYB73wo9JRjayB
4SC5xf/H90sEry2SmyxTpUqh2fDB/JURtGjE0AfcuyYigyQV76EzUBxSXFi6KHHZiGirxwSRdZ4m
ACdcGwBcKn1YBb52ccn5VUTFwPZNV7BWKU1ndMglSXlw4Q1srw9ZHYb0ZcfASLSQpACrIVmaOh6y
mJlo3WclSoBVUlNF1ZNFYEGdrxOkkSXsFOIWkGMh87zGakG8NWJtIRa2dw+72L/3RIBvCVI+Ow88
XGrpxXvrJcIuycRg4XC/+FE5Q8ujvosq1JqyDkKxmfDfOa5+5+aHWrR/9nGKKq2c04fMCmCkSXuv
cHF8d9VK3KH8+G4G4k6KsF6Dg4IZVASCk66Vf0NN4J0XUfR8fUrG9CXDFJFDMi3VYFag6Y0YPk4q
y65fs5YFVOVnFJJ+65HwB48xLNCFoUAvgQ6oNYd6vIKGzvXgn/yhL9+D6IrJhwDerUiKOFqCamwV
jeehd2B36iEUvJ+trm5rlMwRkkVkIpCEHVYZPaYlNGEbuNztQQ1NHGxKmPLXf5dLE0GBQhZ1yTLZ
FfLX3UAaFPzEoeNsy/GpLXJu9ojL1+gJIQB3o7vIehhqX22STP4f5i7/73Py8v8ntGSTdfRf05Lv
fjf/6+fvQ3iIT1+YycN/9S9mMmzRf5CWVJElqbFABh5N83sgLUs6fwNnWZWRZef8k/iScZKXLnxm
2fqHzDpSLUvVRJ0Tmr8jj3z+nSb/Q4dMbIoS1CtNge/0b3GTh43x19LVFdOkWivyy6hkUYtYX9eL
3XDFiuG2neQ1QqrLcNVu4mM509bFNl+Hr+LT2QQ9/PMHn3ONv9KKvocbMTy8VqhTHSr/ySkjoDb5
LqyVV6Ur7/9OGE3kAkU2EMdXCh+1WkHNepRN08dQWQTSbedOkAo/Kb/fZ+7/xdBGrO5QafEYTonR
zJulsooXydo8UbteAnieI3QQL7177YHG5X80NG2Ua2C4pzWnPGGlR7HZqMZrbN5eDzHKZ//3K/01
tFESsdTWiwVflE7tCuCpsZI2KAG/UEnv54j4/nQ43Ccifj3R/hVR0UUJYUtdUfTRMlS5poNSrKWT
u+1XxqrfiFttTbtxAatyPhFr+O2/fbizWKM1KFoxyGua8Sc3aF5QkEXFLH52omClWMLKwyU2zrwH
FTESQTJewYHQXYwRobr+W3y99H4f8LBRzi69cVMKIK0K6eS5KQLIzUM3EBGuxzC+Uov+GUQjyajo
3OkkmlGQqCk6HzKmdFI1tFpscwvrFpx5xr2hXYZee9Pn6m1ndiukf3at4fDK1/70PY2csn5LLc4K
saC4ZNaD5RZGS4lu7mrVOQzVcUSm9Xnad3NPBHcYwBVNMCmd65G5z2p31ygCFrfeogz6lQTlRDHL
44AtSa10iz8NuFJXfTDj7iPCFSFTkHwFfsNM25CP0f2TW2Gj52bIZb3f+0m7TamGSh7ioHWF3Xpd
S8BWy/bFZzCmUTziwb4PPe7FMR6woFL9HOKAqe2ztqeWVs5ltbwLSv+mZZ3NQqDEWuptfDdaZtg6
IDyzc9N8q6rRpiubTeYad7rEixHokS/hQHn9s0iXFvv5ZxlxrZHpLmVAktKp2+k7demu7JXwyON3
9jcX+3msYYmcrTPginLtVJ+x0m20TNb6bTuX5vKMq95iMideSu/n0UZcNvB3km+JRGvh/86yQ7fU
5+Eiogc/qz7wKIifwiUlmYfrE3ppL2noTHEiqurApvs6xiyQDCDHJA/+D7NSWmYQ5a5HuJgRz0OM
coYmAMKtA3JGu9J3FgkxPVbaXCUhSktxIyON+uN6xKkxjbaumZtC6HSNdDKTExs4DO6u//yLX+ps
zkZrMEsVs2WtS6eyecetp2+wuFlcD3HxhITMKXG1QJccCv7X76Ji4IIs5L9OSHQOF/mWxjfUjSe0
73f2rJwH98qPZOIGfGlkw40KYLJiqaAKvkaNc72RrTaQTqkBxNxXF0mBXAHKRBOjG37O+Bg5jzNa
EmaaZnnWxtLJ3gNlnBdzZ+eto1t3k62QpABKfz3epQWBKDOMfS6TOmINX4fVC4orZ/A6TqicUyC9
LeqJC83FeZNN0eApQ5zPR+dZpqBsnMWdIognrZRXVZgPRtGLqKm318dxMQxX2+HLiDD1RwlJjULZ
5F+LJ1lFyhp2hyC81dX+PwsyykNyiNVJIxAkMJMnX8R9w+yXSuRNXZS+fxSu6DKXeE3TLOi7o8uY
UoVAUhQj5g4IJAf9y3IrbcwFeSHYAZDb4F20kiYm8KvQynCof405XG/OvpPj+4j6+8SUtKPuwS2M
33xs2TJtYj1Iww/6usC/BhqtOLkusH1U9PiEMeftcCfD0GptrHnyzxAunFjeU6MaZvpsVGLgp7VK
d/lUyicFmJdkhfNYcrapPfHNpj7ZsD7PAoUCar+pyahyEOVSZczdYHl98UnD6hpPnCZiLqtb5iD4
NFriekd/FLmY+FQsqfthttzcSCt1ObwM7JWHWdM9PF5BXaHFz/qYukt/32CWdR59tPaLGg2CGonn
UwwUnK67KZ0K4XB9iMMIro1wlNkp5FaFZjPC0hHXlUnt5z6w60Whn7DjnTh7L62Ms/HIo3dWU7QV
VGjGA4BqadGg65pfuQjQaWJhDL/zlTGN97JYF47chl18qkT9Vsc03VBABGIv2NrPasilSal3mSRN
LJZLy1GjZjUUCCT9m2wSqLUk86hPnjLsO3vzudMntvHFT3UWYLQcFFdw66Cpmb6o2Kv0d7DDRv3d
BOkG1XLqfS8NX+PbLJ6FG62MLNNDJ8Ap/GQbxcYUi12beT9t502E940AKGgHFYwXNHR3IoFcXPZ/
BdZHy8QweqdwcYM91RRe4+iDanlgTJQVRqoo/8y9Z19rXHjNC1NXaavGJzR1H+21spCOcTkbmAT7
eikvxE2JkshRWP2N3XY2tFHGF129BHvBJ1RDe1Y41K/v0SrUwEiJyDZfjzWxHsd3adSL+zpHdeAk
D56MLrDQdmJBXtzPZ6MZfoOzBBz1oigGNnPo98A/NLgZwAwqzH8MRI2uD+ZiIj4LNayZs1CCbFe+
GjQsRtB5KbiGVN/Z9Ocq+1fS37X15nq4ixnkLNww8rNwtdQhnzvMnRugP55XG7FfFQDcywLynp5v
Qe9vov54Pag09cWGBHAWtZMFfMg8Vod0Xy2djbSRUDWdJd5MX6VreHvP/m5KUGtql+ujpOINxRod
eNFJxerSan6rfbdqBAQvkIkOk9+as9No9CAxMpEtLzwpONzOpniUXpBZE5S8Y5cLwSotsCyYBZtg
iXQY/mRr7a2Wdt3iFeDyxpyKPL4NWYPAJLxCqrGyKqOB/XWafdr1qQwO8Civ81uVh7TNQxpo74Lb
0GrqNjReSeNgo/nFSSOpGlW2j7QTtyhC3UD1WcubqWbB+GwgjCVKQ9NEkYYb+ej6muSVasdJCXci
Buuuh3BUYn0FHmHri96z4NHiu75Yx2t1HHCUyVJTxtwTn5Sj4jzV6r3cTdQRx4fA+OePrqymk2hV
p6T2scmPPq6GKL3SsPvPxjDKX52luoliMYash/4W7wxh4mk+NUmjrJXipu1yiBGgOVh9MneSbH59
CN/KGeN5GmUqw0dEKhvmCTujJ/MtW9fv8gl7sW4xvMkhMRun6xE/n6fn94JxxNH2gREJLF5mUJHk
0ZDNjYXZNWse69Uileufse7KuLB07kuqux4kS1NaGo4RvcTOtu6lYxCg+yOYNeIOSujrMh6jhvUq
51pQzsIQbnZBe25uGjDcIMjIc7Gs3WWU9QLu8IEii5QbG+nW9rC0IIcYFDs7e+sVubZqUl5uWt7g
7ZPrzlwzypYcpuVHlFI1i1PDStd5nIPoweHoVyok4qEGaQ/2vK5xR4qDmSRD1fEVvXvIUQl9DuUM
+EgvoykossG2gSoZC0wDUKXryt/An/BdL3t7jWy9gbIwEBkhqqRHTxKcjePW/q5I0S+qusILcE2G
O5x0pvMGuE+6CWRYJYgnG2hnBD/UUM7XctVj3wO2emF6AcSrosE2zq+riY317TH4+f1Uch99KToq
4zdN4Ba6IXuOcETMbls/9BvsgxbSHyR8lsLCn1qfF5KtJVKCQA0PQd9vhes4NKE9WRL7eGeukVvY
mLfFolloc3cJKmEi2sX9phsa4HUqVVT5vmZ2sMOt20DwOnbpqSwPkT5RjJj6+cPfnx3QYgXpA98c
kp51oHELdev1+ua6mPUMNPpk06CVNz6aBADwsepX9lHFKtpF99ExYXz8rRWAPZolGvCPWAJfh2H2
ZmH4oW8fh7svlbw53q2v1arY9ntv8ptcOADp3f0VbHRQyJpty15KMHU9FA3rjbJWV7BR19dn7tKn
4dX1qXqs8wQbZaU4QYRRL1TrWGMwBVkyV7SJE+9iqoVqT4N1CERv6+u0IeUswukTLUbSLRFtWRXJ
CoD4mvLQ0qXrcQcq7vqgLoc0VcUCrGhJkjg6QPzMSkBByNaxXDRLaQFnH0LADIv0oex/by2siZfz
tyvokByks4Cj48Qz3K6Aa2cd/W38on0EG2eHgTTkwhks8WX8011OZYhL60MyDVNRxUHadVwNLcgc
coER7FHceRtv56whQq6Q2FlOTOX4sfI5MghcBo8StCrHN6SK80k1vIYFsqoXfL+V85TSIh+SH37a
NNGW4rszmf8uLktGxeczRbr9w+jPMoaCjS42Ka11jIVDGX7U0a+JYQ17dXwaD/e+fwX4vN+fBchK
qTTMjOnzt/Am2V54WnHDLNfOaupLXUpO56FGaaMHFuN08GyPOthp93dm/GqTqfU3FWOULQLNsGvB
ZTgFjfhu3i6Qmt5YrMDodjg0ePftJ1fGsG+vTeFoX+MdgbxIz7iGI0paVHsuantMSu/7Zbke+puL
69/s8hhRIR8QX6o2rptbSpygVBBbR6/Un3ShflQLBKgiYSIjfnva/XPF/xVn9PQo9TKA55xZxw7B
smjZbqR1+ESdclFNpKnPgtrXGUR0CJIF57tJ3WR8oGimXQNQtoevVrpL8S1dJetizgm2SpcWzf98
jp3I3PyV2DOUTPmHqaX5fZt9/QXGyyZKfEFMLD6h/S4ZL042UQ/4/sm+/vzREhEKDSQg/sHHMrhV
nZ0NzcBG6ej6upgaxPD3Z1sZTbi+sSyCdM2hUJ+MZmIQF5I7o5AG2XsZXAatma8BIsNETAgPgiOi
Tz+Dt/LWWkVrhF4+PtM7hnnLqb11cd4UEMEiVw1F+fQrOBuSYODL6ME+PdplQKUw3khlAxXUmpi5
C3daRqZopFgRIBWP4K8jc9FrxzO6s47OW3CAkr8WluKzeU8enHsre3n9O104lb9GG30osSvBxWYk
jGxJJ37T34BWmLtvxlpa5ms0TCdrJZen8a/hDX9/No1FplVlm5QkeVxUNkMHIvnd3wl7iCRLVLjm
0+fWxYjqoCLPcWmqY9hVU3uCJwqIraE5ix6C8eS3+dzAx+r6VA4r7lvi+CvMGHnVF33qhE3OTKJS
ZTXzDNx0iFJN7cIgVN+vB7u8/s+ijQ4wQ/QdXGeJVpHoiye0FeZeM4ekPucKR6UJFlM+vx7z0p7m
lcWtSpU10IOjLxfpUoNpQcQ8qvoawPamQIfvb4TQAFtp7GjsiMdr3wOOn3qSdTSVHSXtpeV0E1/p
W7Hc4taknIUYL3ilRWaI8tPxg3toNhffsjk+kwtpF/FinatM3Onx+qA+e0HjlQFaEuNn/odxy+hb
aVIQSQkn6LFdSSv/V7bHbglP8Mf21OyTNc6cc3SvYBo078aDD0hvqU1AUS4tzfNfYHSkRFWqZtDU
rWPPiEvrR1KuBvZrAHZKmUrMwyf6NlhajKAcFfr2+miVtEKj5IJRsb/pHAGak27QFtiWy2xrz5IF
7tATq3I4+a/FG93yYQ5hLCYTD6NVRAd+Z9mjEXwE8q0o3XkQ4a9/y+83b1aPyfDMoURpjR8xuYgv
sd2F1tEw/I8qp9yLFdzMzZMlK3riq13cbxbRSFqYCI1v+RZEGQNxBZZN+mLJCmo/7sRoLmVG5SzC
aF3ERVn2neFyFZCElWb9spXol5JPwV4vb7mzMKNd7SReghLnEGaFMsOpWvur3F7oD85WWPs3ujiT
b5wVbpnXP9XFFHk+utFOt2XFEm3uCMcWuest5isIaPGkGDKkAg7iv3N7vDShqg5gVFdEDvHB8en8
cLNRsXMqKghHhWtIFh1cXjJTjfxLC/4shjFqKVYVJxwcHfOYiXtZe9fDQ4/WrWHc+bhpdx/XJ/HS
GjwPNkpdaMuLUaNa5tGHeat8aN6v6z//GyphSMfnAUZLMIPYlcqUM4+SNbP7LbRYbHjsNU9acAlB
sfQeipe2W6LWivnZfwN3OzXA0dpMwKmWmcYi6SNu9ZgW6JEzlRIvJQ3V4DkBgokq1Thp9KHYuULG
JOa/orcgnIlza6Yun5xlv7bdmWhRj5AX03e7i0M7CzvKjA5K9S73TPOIwiZOovJMMP7O6oBCIIJv
xGRpfFWFfyPpqaoysFB41MrsCSzs4voCubijzkIMgzy7LqIrjflGSYi6QlbC30VKvsnYydejfM8V
qKBBNKAUBsxL+0Y4yBUjcVsssQ6Q0ud2eoe4wsxfwECtZ+VSXpn1Ll9XU+ti2Dxfjq5R0NHYatvW
9KLJoN2sTR61qM41zT5bwFJbAaF3xYmK7/eXBfGGd62hSxpFZXO0mdEN1kQ7SdtDsWwXKhDYsl8g
S73ItuUa7fOph+a3ZQ/Rh0eMKWmSqWnfln3huWDbulw6SGj2Yc+Jghpdg99qbf+Nr4cvBzVmbljg
9MbXxlq2sGfXarzXwhkte5ikAB/tbfcQBjv7XpnjhL6NpirP31Ymwxuenib5nEalOcr1AnquRW2E
0kF/TMCu7BBefYElrs+K22I7vGSsBwiYy39/oaLaJ0IUMOh6fEOvylKh4UzuSAfMWJOZOm+3iAj/
Vp5QNv1of6Zr48dUPeLSsjkPqYwPnFoSsrT2pAPOzxRuw0V9AxRpNqwaZyVPtBm/P0iHaf1rgMpo
kTqWZuSWygC1ZxMAq8ah/Y6+31KaK6/eIp4umX1Lk6OAoxPIw0ZTQ85TYhfKO+jUwSKZG8ZMeENH
8sXASGhZSXMEUa9/yKmoo3NHQ+pEdQQmNTbXqvpsmRPL89LqVLmCSxKagt+r7WkpyZ0MafmgZm8R
9ytUn4xiCng0/JKjBGbgzqhaEkVoCt7DL3GWnAV8mtA+t8WDuTfX6Y9wMdTXPW+WbOVZ9gzKY/vv
T9p5vNGJJrpK4UWZIR4K+7lFyKGfKNlemjQSFXcSEiUdxdFHwX+uHETWxENvHAU1mHl6uSy53/+N
UZxFGaV9zXajwjd08ZCar5X5R64m3g2X8q4GlhlhLz7NN9ZpnxWKG7sVo8CezXS2nnZMsvvG/PE3
hgG4mKMEjAaNz68fH+8G2cNOVzx4SrC35AiFbH11PYR5aX39FUIdZR6vqKAB65l4wDX9DnhxM4M6
u5WQTfBC60aPuqWcGBNr7GK6G0DT/xrX+NklpkknQ0YWD8YzZhtraERb/b5ZoL2wCPdTyfXStwLB
Q0dFsbCH00YrLtHdGAuisD/I4S6PPuqqmGn6s1KYE2vu0so+jzNac3mu5WUUECfVfsneSfQpaddT
fJRLn+s8yCgd6FgYRLCd+4Miq68hFiP4B8XzOEU0XXfVZWbB1Nen2D0XgpoUikA9aBLN/nEns/Ti
oGo0vTvUCjbO1REMxaxMw6Vu2DNbktc9ztzXV+WlI8rUIc1CRcR09dsZXHQWYlShJx6UZxRoaQT7
96hyrNVnPNFX+Rp1z+sBLw2RzQy33jIwAB6n2RDrobrL8/5QMJNZCug3fpNLen3CPFd/Ba06EU8e
jrxRXsdtk/sFDDxdgyn8dWt3GADLZVt1hxZr8zv0tIu3fmFs5KWHqg78ImXdL/UNNzrgfNUMHc2V
u0TWaWonXli04OoMhUkeTIrHTB3MybGLNVm0tTUL7qpD+uDO/YX7bM1bbVbi/XTgbH43Xq7P9oW3
ANQJeFs4LUPX+VZ3iZ2syfDJ6w72z2aJ3tKqR/2cJlq91Ib69H31rlYTie7Ckvoac/giZydpWJpW
CeimO0R/ygWKx/NsLixrhORgPA9YlqmK4Pep/RpvlHdSLajKTmeMCStXeU+NueX+uj6PUyFGKQfp
fNei0tvBy7xH1SmkU+LjD3M9yOTEjZYqUnqhpSPww+1NWslzTAje1XjVzoeEjex6Oeus/zTkkNPP
vpXWFKqS4718cA7JXbxQyhl+AUN97k+5VODd1f4NoqT/4TiHEu9Z0ERr1IjeyTBOe+1+ODtHurEr
LuEDZ9L/beKq4E8N9FvZmEfN+UYY8tJZzEKtLQ3lNDbCK16V62rtLjLj1ttFcyGn1WCC5cXhAmsi
TOC6ieAqP/trCiI271U6Nroh0Qv4Gtu1tBiHZbU7yGo2s4qVV/25PqOXAmhAKACIDB29cQOxt4Q4
av2iO5RZswV5cBcJ+cR1crgBjcdwHmI0f4GUG4kaZt0h3A59vHKjARfK11N42Yt74DzO6CaG9Fhu
qxVx9FdMj9fpyl3lUNW9LZWERbye6vlfuCFxYyEjQ95WsNUeN/0Vt0t8Sfwc1/9h7DyW60a2BPhF
iIA3W5jrLS8pmk0FJUrwtuC/fpKzmRfdHa9noV6pdR1QODazvgzbcrve8d/5OgtYXvhvn+6fjpH/
fLG/fInDWMVoBngxyTLo+mu13jLYQv/9WvjHI9/6vhCI+tn1/2uLsB9Vo1QLLobpUJ2MTclWlMWa
+a2LXF8Nq0N1Xt//5SX/8XP930v+tV1Iz1XmEPYXsupm3xNEiJsFVu+W77Xgu3qwHE20KP+WXf/T
Lf0fH/SvnAZddBZKhu8PSp2LKokPZu61vHsXJgAwLIXtM17BUCL8mv4lqPh7pAsciBqox+6ZwYTP
X5444wK2RzYJr/ztjR7naDCfTBM9CAya//7V/tNt95+v9H3n/8ex5ZQithtNzNx2/b7dptuJKSyU
qrv//jJ//0CEB5xO/9vnorf8l7uucbxErbJ0xoJybrp4VxWHWL5iav2XL+7vB5UHS8nSVWpokHO0
v5z8DKPMUnXX6bNkVb2M8fT+29b1PxwgHlOm2v+CgnRe4S8voaPczRthjZ/2uTlZG7m1FcjE7GsA
jWOYLIZ+928x7d9wA7yirZPM698jtfTU/nLAe6sxZavhDJ+FjMpLQ73fw/gbTWH9/5jdsBnh+dth
zHWne5ihACJB0frLzwVNc5oscoXPdC7z16Y1YyivVbFtprLZpHNn+PoCIAzBbL8b3VZhyXjW961Z
u2dt+fYFFn1VB543gTplLndfmat9tpbJ29OLn8KSZlCgxWUcrla6fPVzZd/cmX09zUxjZHt6sS1s
rXq0ucv+crw0kRAmtPvMmcZggl+LNrVODp0hZ18qUg+dEqloWWX2tlHBSRjoG/ZdU3j+KMvxXKIk
eK4R42AnATQHpTjdWE01BnEF4sLzamerNIBs+lj2PzG52A/LUGCp5nWzdWc8ZpbAZzDN+U8ocHo4
D6IMc+ToZ2Uem+PU5+nOyMzyaogki1S1s7+6umhPvZPnkVoa4zbptfktNSwtKkSq/sAFou9KiGi/
8rhvttLrOqhX5SijVo7qPhF83QAz9A30xm+opSoDo5PpLW8sEVGTL/YZ3brt5A0EFwkmYF0R/cYb
csuva3CHJkP2qd+jSDnXC+IyPWcLJC3H/s3VWmOChm7V8V1rZnsfK01ssOeUDkmoZ5217OaJkM1X
i1WQP/TFvmoM1M1T8uliyNroSWEeJZztwCyy9dE1AKAXHqdnOKT9fs7Tb60H/26Ce6UJdNHYcPlb
G8IksGGG963pJe6+2cS0YiCKJgdcWd4YQUnKaNka0l8UnEPDCB4zB58UQlIvD0Oq15vMii2870ZR
IjayLvaYpXds0G9KUXyPkAyLfrBEUQV1YTV4FUF+aKL6MSfY+zIPRHu1OgnWHZNffchOmbJMG03E
X4NIX9Yy5REyW/cpqWWk9wvTaqjIfdcoFdCpLFvWmnw1UrMATTgQNRhW8jMpF2ChuQOGc3VK31I7
JxJ6kgMarkzcpvKGjOaHbeaqj6JTBAWqVTzrDoP3Zrf4deW8wtpw923dZaGTDgbsxLwJ08WlHGjA
ufTjaarOLE2oOGb1EoBb9Ztcy9t4XvtmC3ONzAZYRls1n6Kufi6C33zUbG3XQ9CPFyLBOAUAjqGU
32BYs3AZ2vFrEj0SMn2xAHUuH7pU+50tumprqOVT7oknbda0fdUOP3sTTLDl5MhfpPNLi1fg+PN0
sWYhg9kZjsAt2GuQ6gLvt+nvILO75zXRAeJaKxNsce/V/qJl+UZLXYJ+PAi+zLvjqE3lzoqBz1Sm
eSGptsPMdbwP1cVGgq/OOTdtKXxjtklLmvg1XrI/sSEsBKusX6g6n0i4cmc7MaX1GOd8bj86tX4x
vvUlfJ8/tU5FDeilXCuzEJvYqcsQpTwrfDMAbEZ1B1+Mxc21V3Gth+qt6AovWEbHxMTUUvpV2rBN
1WY3wBUO+8EdAqe33WvtVa5f964ViVomPsPZCDKqlUa5TdHLXIYLKrL33htR6XVKsYnV9K4k6a8s
l0aw6NW4LzOlB6CHh2xwy0NasOPHklgVAqY7jm755irG4q/Ac/3JmHeOWf8ssloD5tzfrNE+AvG+
AodHveChQi6bB4Ts61Im6ybzlhaWZnpdTApH44y9lPc+nISlvDSK3u0mSt5H3uLv0aYQuEzdrqvi
8tJD6w7UXDkyp5f6eupUPvXeZluaHZsasZtGjML8VruR0dghTnauvn4AaoZOryGvyTAw4u+6Kmsz
+0usjr6qE2u2tfJSyPhUt8tLlctfE11Vf1i6F7N2njOpx4Ax8SeNxT2vBfNei96jeVKM0JwztCqO
voBfrvto1cwPLzHrcEjAMlexk71qfT5cZRJ/CK9o3xpHunddRWBlm+Kn19m3lnW7g24gvZGeg9Vm
zBV15+GgiIY+NvepqoHZ7HX1CPFWOTpplr6xVzQCpm7O49QyyTe1yXYR6feaUgt10Kh78JvJV2vr
vyCtsMuTT0xQVpm1HVML4vc8YuVbTeVZAwde+TO203tciPGWzrF6YC4WQOzE8ZasndgxR1X6Tddw
j8tCBJrZaU8dSiaWiubcelvwYQUuvyJKKcbSk5lHj6XeM6eYc1xZFlzULC/K+qBZ89CEZaN1SQiv
FmOPY/b2Y3KKFp8vd5F+cbpl3gOXHg8AHxl21yR2RAsya9Wzq1QoRhExTZlzQ5desrHYHGRG2Co7
5RN9oKrvc81sYky1OSLAKe5N2D+rwKd9LmFIdYeGY0xGnVT6aS91t+Ii9RRVC8q0lppvOgv89sxw
S8qmi8NkXZz1XXdSG2XVQ6NB9IDAVxIEpIHbAJJezM3QHtvphz52D6X+6c1O4IzvaexsGg/ao4oW
VE7hUp66Ce/WmH0MVrVTyud1nv15LoMelUjnJudifEdzxjn6Q6neWXaIkoxrWFl8RVcDWYxIoRAN
xOtWrlXq55OyUZ0vl9LnDBhrXjvaoc3OyiXq4q3OP5TZt2UQoTppW7OpHmKyTio3X6rIbxNGOCjr
cye746BdavM8jW7I1eVTAgVrpZ3x8YQgbPZFMt+dot8sKrYuVU381rH3kouas6BGllU/D7oWYAU5
N0bjK40GTX7Fr+PuhDtdHBd/ZZoEXZ4FcZJt+gHo4zgpEaafMGlUMOZpmOB6y7OKHxavuUHTsY9D
q6Nl4lW3SnB35u9O9aJxV1frDyOed0s7bVoTN21KyR5Ch8h03Ueyty/bbAd8faOKmGOonoHXdsVN
8RCRqk8c0W/SM2+K023yecTnMR71XF0JDfF8I/S2vKqLkDvyTOqQkDjRKotfhQ1ST+nOyMkuMl0j
aQ+BUo13Xek35pR9DYbp2/gUXfUd0wfrx8m9+j5HEgG9WMcaQXO67oJyiYF4K74omh8ciR/aeDTy
2zJmNwHc2tYIBMslWCGFi6U+L8DiZfwDBJnf0uYe8BVAV4/0oUCoB8tb+VkBfmYGMXCNwbfijmia
JeDJxrCTBhKLqM9gwK41+u1i6X9U7poWtrROOKMzezW5xbNXmGGqFUj8MH/KPMIPtjPyQfAXq+ua
kArnNUKK2l+dLJQsVbfuexHbQeZVHG67Ff+1g2vP8hhqKbJTslRn/E7nFDl2OcXsvL7B/Dq3LSK9
vNkSCSIvllwL+tZM5fsyWR+ydaJ54Nhyi7vRDRuA2ndtTu4NSWIsycgZ1zSXyDWoCSma79alj0sc
BHbsl+W8LZchSMx4xwjEw0vjY5eJA7SYP4xeZsZX59Kb7yCfTkV+byd5Ysky0h39FIvpxSHCWUqg
dyxCZeqTNLmvWxbWqSB680nreN4jdGxH99obWWTxzRMdEoIu/Y+uI47o+40OtkXkzTEfnaAXzn5q
pu1YWOEo8lOdz1GGSCofxt2aoUstFj/P25c2Xp6ytN3n5RwZeJy62dk5+uibQ7+JOx7PyR+vxnmF
uijDWG+fuYnPg+0Cn+5uPIc3iQUNMRE/KsRH3nzrdGenOYVfNO6Z5CuUot4rZXceLXVrxEQQcYH7
eHF35gTCfk74urKt0VqbGoaI6LoQ88R2tHsUUsmmkPoNlSGWjm5rTfXJGtante/3i0Dasyh+DKXO
yeb9rKrX3HYZbZKvy5j4kvdkNkyWeHo4puMGyQyWqsQftAxMCg9H4XKF5HBnPf0opf4FA++iI+vN
+njjufFzapONETKZQ7adiOJqaMGFVj/l5oTBEoPb6u5SAMamVV30xY7oIfBm0Tfy2MwMeZgafNet
vYGFHni8UZnFQbWkG69rH6gt/VEdQjEgLu/LcIHWnjjFpqjli4x5cxyaBFiBG1cPvvAftf2yCM5b
xllrHPGsx4aKaoZdqj+t5XxT0JYBWg3NZjiQ0ByLVkRGa0T95IZqPx+Tb6+2mt1aVTj+ApKtr7St
LrubhYPZSL+yUnsrFtUnuN33aEi9Vd9AHP9ZtOPOaTzSxyHUkmybtw8i8ztk7Esvr+qQRy3RSq06
JADFQykQDkk2hMGBW6l6y0DHT/bTOj+zXXg+HIr8z1LAq+8/9BpX4ewZ2I27LkMnVxnXwWqrvVhb
5arksXMWVmKcVrtN94nKU9ZzCBi1VmJxasGkgLqeg3UtzI1FmeeDi7XeMa2Sf8sdF2SzzuQvbTwE
qpPEuy5R0sOkZlDfXSxUjIup2L+yeOPGhfMy2p23n21hBL3ipkjLyRmlpudPK3nR1lpxijFfNB50
hBb0vVDXZrn27VrIWjoyOtq51ND8Ls3nqz2X9k2vTNLRccT+59WYgJOmPBje2PFU0ceQdY32sCi9
g1qDsQ51mdl8QS+2BIbquJ/T7DpHZAvaUdpT+dqCbt4K8FXkbAHVQebAbAqrhRc1GrFD3Bj7OhNo
5KeoHRzeRBettcSEml4LTu1kwj2BcD3xdM7/R8IgctGj6UYpkIg5lCCo1+rWd1dipFuBALnu802V
vabqWzF+1ixZr7TdFmsh+UuDHmB0k7U4O7Vdh0hEK3GnGkfFq0K2OPlqRrJYEXgt/4two4qOWU80
wCR56f52x6+1RxNi/Kl176B8xx+9fAGW8Ui96Rl14gXPYyj1LlI5LmcpTj1+lqXW96mr7e2xe6mN
7KOu+KBNR5ULwWNJdPAO3d23JiPqYuuz6Zf9ZGXoXbKnPjWu60i4v8R3kVmQ/6utXc7kHOVOMdVn
EyY4bdy92RdntZOoy+zIcID7jvZrZZuXVnOBdpZ8tdpznWoBkV7ode4bohTLjyuOq7jf9JO1y+fh
uUsFwXJ/rBzcUIi/1CQm5GGzRBMRf7aGlhwSQwukwvcxv1vNctExmjYr+gXV/W3a7QMQ8Y46wwkK
dUTFe8fm0sTifhmWlBjMWeDrHe6J2pxKZ9iu9ke/KHcbS1tq8qNOTeknrhHpHT06jC9J0t+qpLmz
w+/nLhLSdQxNiWI4/7B79Gz2siOj9mPEDPBRo35RX9z5DT59mJf1fhmqSFhmZOj1WXDQtBVfY1vs
TKJSHAysk6hct9KPDe+SpRhfJX3uvPEn0z4Maov8CzmKGKKphetlfSXDeF4VJ1wyfctk8oZJyjd7
xSdmYeQjIeulHaq1W1KIwM9qjnsh66s3jHvFEtfWJahokFoA64zMVZ4zmGGqXj0M0/1NGrfP4bVT
6woUb9dNnm/Y8HKqr6Vydm4i94kudvm0fMesTy3FqXQcD/U6/bGy9o5W+win6yA7NsPmFKlpEYCL
3wgHRkwcX7qp3iYaCu1W2XYF4XTV+uqcHPnYz2OXY6Su241aL5eFUCHW6lDjoVLBaTW/c3B8p6iC
j0OKx1hdaaEm3t3R3Fdtpua82oceIo3CFZI8rKR5McilJZrLKU4PiUNFoFbLY2EkG8d8NdrVrx3z
3HpaVCY/jXzcJ2n9npY0xEWzUwxywu8Dco53SjY8umWMRAWs1YyPU5nvSeh9G1MrAvNwSeiQlN3V
ydM3AdvNjrWD3TMhhSMdnUYYZ91z4RoYx90nO21OFLLOVonPyek30/SNxTWBzHZYnwnqXFc5K5oI
smbxk74JZ9UN5yWDnv8o4P/P9BHmmpsTnSpwB3ANyQ2snN+o3Rb52jFv260m1AuDVHt0DEGPOrC0
NjNiT5etnhG7uVczFdrVeyRW+G4/x2KAUN/5shIfqid2ZJDcZVYEvX/XJ3jS0e3U4xpmBN+waoLa
mM+DYj8gQ5BBKr4Oszc11IO3fFbNgA53DGenRsRpbntPDTrizcY8a2QuwsP2W4RQbwJFnwNqS2+G
5l1znRpQ370Y6veZ0/qlPX6Xyy6rHJ7TBETxwgtK5ByauXG7y+Co5wwlTbbwvj1tm0mbAej4UNvf
AwwlST7vpR4421XS1+GCbSzAB4UtMj4ZuRZVaffm5Gsw59NZSlYJgYMId7ibY3GqeigTyfhYZLMx
pBkpQ7vx8mxnAC6b59+ZlCGnTOAI/ZAvxtbS8ZvH2CyEsRO53GQTt3itXGqlvuuruo8pcya96zNO
+iJnK9KX9z6zYHG0T32/hECgg4ZXaOvmiEQgYiJtx6wrykueDCOmMOkdCu9pUGf6v8ifMJUs2EQx
QcpReRmpYmr5SyXGT0evSOkx5Foxrvd0oxA6S+U16wh7GaUYKIEV6QfKtm1ZuxttvCKuDGGIHHQ6
Q4gbAuoEVN+AM0ttUyICV2LJCLGnEjVeMtd6nar6ZTGmm/gOZhTzs7Ly1Ue3hqnYK7juVkKk/keV
uh0P5gHH0HXJuGKoj3rTtMdgFrTFq2ybs2y1wLSLD+xiKEr5VdYK6d6oF01AQJpdkHXBg6/go1QK
Bhiv0ttN4SrVRmuG4eFZOHu1WOg7TBTq81IY0xNhgnqaBLUqSCZJv1PcOcNq1fdWEjWmWSgbXDVF
aGJf31iTKJCFxsvOs5mX3nTmWMt9GnvZsyiRcoZK0ZcnvdQMlpm83H5epdHIkNjdJcOxSap96o1G
EtmqQpecJR7ZBxZmqeqicb5sTdti1SYdJy5odfLIFIdUVBZZ8qQ/injtD7ii24NUK+PSM8dEltbX
4zcLhmAuTvu+DRbv++cpqvpgLB5Wz7yn/55gEIeQbkRyiIHUlIa+d5Z8ipTFsg8wsYh6Y8PonuGN
xW6QDbhd01JOO3dV8jIcNIRzdtsv1860G0E0ygp3upTdFoiH+mgs1ztp9WDtE7fH72MiT3Zbt4oU
rSFlmsrvW8qL922cj1ewn6PiV7BZPkZDY8HBdusR49F6KjCxHl0z15fQdvPujK5+C02hvtAIfWNA
jvkiEz9tjrApYrqwvLpuNn5YevMryfWOykpc3FdNA7vtjKpfqu4YtHVtcvEa2WWyyBHNZmr8fGzH
EAyufbCSojqnVrOGtRt/sMJQso4Tf+WdxVia7hmR4nJymm0RFgIXXRdrzUUQcxxrtTf9wpE3qpjx
njQzCR1V2vtmVr2vqVfdM9O1bUhNqt0OMhZvXsGhK+y2iPR8cWgDGNp+GGmjOYDM/SSLjciSFuhG
DwrOU1sa1S+xpk7Y4Ugldc01snXQ7lZ+dGhSRa1Wbw0j5Vtw9trUhU0pX7wahBudhbdpzZsose0L
YxO4lug8VObebNXO513bHFq92NjJeMs9h/LylO30EnmnOr72prI1kAc2hhPMXvs6JtNTyzOFHevQ
rPq9ju2vzuZ3t8pPrfUteXRuVbw+Udz7KpOkCdj3uOFouhiFvmel8DnVrNuqeY+mUXgj6bER6nO+
VPdOoWlCG5rxMM/BAJx/2oIibDU8jxSJBsSp7vBaZuKtMLqn3GhrbFJi2Hcs8303WFIfH3hkVOk+
HSi5U8PUSQWXMDeG6TjXyLj0igrihOaV0kjn3L3E8PZLNqcv7cLq91JssIUdR2N8F3H36Y1z4qfq
cp6t6Vc6mmrgaPPHZMc8URP3qYcBuczmtf6+gKoGm7lW6OfMZHvAlIiiS9SYuWn9tkUVeT3djb55
7STq29x5ahrjxn7vp2mAWLTrYtc67g1XL2o5QQWWQoJiNV/eyEM7mSv6ZS5XSVq/5F6K49auw5Qy
up/3+plGyb5YxI4GypF3ZvtU+SNtYcLOtdzAld0aIOH+ocluT0p0HJX1qbOLQ+4kW0672Ge8c0M7
S/pmVYd0F24iTu+6Vd2S3rmsAuP0MBy9oiB6WPNQ9vo+6c0Dhc6PQUme2bI5pTQ+G9u+xhZ0Jywu
ES777ax4l7ZTDvO8BNU4TATW2cc4uS9dTG9mrqeb7FwcV6pZBfRe98qg7SxPHNNC36axiGhYnhuN
kmUdf9mdXgWJZ+wnV5yHuLkuNZ2sYVGf9YHMDGsmx+V67gnx58nernH67CrjdYi93ZAwv64s9ofd
uk/Zuu6A9p8cr/9R0MgltS+e5l7+SpN4W7jrSXQj3vbJ9OnQKDxeXEy+xnFAO2oD1KIe/Gobw7al
0qEXHOhmjDnbmWk0Jkfouc8wc+7jEqP560LpuptKU5+tqv9chfmnVeSxKOU1V6a3InO+TIbNakU7
OF5xLyr1OfGyj6LmGUd6eu5lsR9HejdaZf9I1f6Ja+A1zXPNV2xny9Djr1ynm9whBa8zhk3Ia1ik
eSn1msYNkLgVPznto7sB+t9naH1F1mOQrsbeZ2ZbTF51YmN01nPa2FBM85dxsZ+HcdkKU79SDrsJ
JgXQkHw5bn8wNYLo0WneS1Esu5bj0Lacy6TMaWhq7U7gnA6qeopSQ5k5QdNHPLhhrKzkJDzQXS7G
xGgviJcrv5xL6ScLK+5r434bAR/2qlm+UJJ3V2feQpQ6Y6HeXnPrwCJUhXaNQdt2M9/OeKbX9UL8
UnFLrPNwVijbFflI2DicxmWETIm4ShIQMqizpf2C4HFyKOx0eaDL4pCk8my0zV5fkUd5bfxiLO1y
HCuxcVv7ytGwM738fWrUP9acbas1faMbzHmyjn90pZvC1k4/iorPmolGwyfYR+Ws/6nc4stbUiWM
K2Yubdt5ctoZfWzyxGRVtH4/NpT11LcjTj79UcfoznSh/ait+UTz8LToiIxr8hjHvGtaHLWdF4GV
owaUvC6T/qdRsDfKdlfmDSEoK5uxQxBU9W+F6W7UuWXxMCvYIjbzbV8Vb1g1D52l/Rqw6C1lcRny
8pZn5aYkZodQ+iMBtdIUwy8sGE+cpQ+sbLdYlT/Unh+H7DYl/7EOdW8/Axp9pBkj5Zb5ni3USuLV
LU6G1b20XneoFOfU5vGuNoeHnaw/K9v6yjT8dTxlfHfmCEeocZVO916V9jHJrCaQvUJjzz4qLvML
jfnLKGi4ivqs4lv3k3w9NCL+qCrv5jXuc+/OH0UuTpnQtqKZfuqNzjjaUm6tmhKNbvHERAlHfmR0
I4Xq/g+ShgftUNSEamoT4zfvolLerLa4d4X1EVfWY5UWXRWD9oZQnt2yvgi7PNV2nm+mRFxND0he
aQ8niQRVo41Lj2rTYQfhuKaXV33fMvG00wtl74lmA4OVS72MKT+rjgaxnLaTamzidXwnwA/cQf9s
luGqqZMIOAdjP7YZgZTIk10Vlfjo7TM3fbAAVxBJdxdzVR+2Ryhna8V2yoqDSsu1twjxlfY9brtd
Sm+DIOomRHnKihq9QUmHrVyTb3Ek5Xk0hlloDsVeuM02zrTDvI5bWGCbuHXvWV5uhbHe9EIemtU6
rJodZWX7ITTjyHyHzgKw/Tku+GilpNaeefUPyvs3Q0HAqDNqEphdLX2Kco8+GylT4CyZxpq4U28y
TEQOsxK9YdIb6fCD2h85yji+Gzohsem+TJ50EUmqJE/LjiyCooCKV5VK4wZA1T530lPteKGtL0NY
dg1RIoZPsleLGlqsLccmdg45/wlKA+qHbNMQl/riV5yFPEOYBSmK+C0X06nsx+cqm2h/W4mPGO2Q
Nc1JJqYZlhmP/pJ2LhrPaZEPPZuTcC7oW3sToVZGwxljPSnBGC1ac9RS5bH27pbc4jJX4tK2wyeP
yffOST7cvPl+PIhArQuDBzUtGPD/v2rapVWbnJqxeKiK/dmm3S+9abZTnV6yhZxUE09EzGdLumS0
k/Fs9d5eRbLuUz84L2N8MMD5AyO4GvGPahEPr1duytoiieUyBPl7WqySZ5LXGFEFeYhmlCz8RKv+
zHJC1F4DqnXV5yHvQqWzLlAif5Qx0lNmWD+LnB4DGevX0MwHg9kJzi+K6lkzneYMk16S8hViyukW
uteO+7tyslOvl6/lyIHbr+qvyaTHkwn3bU4Z6rHtTZq729pWN7O9niU/k2szNFOU5aPU5X2aHKQ8
7aWmjUqxuDkbAtsv3txAymFDM+Rstw6m7jRsauUqDMm6nMeTteuPKI4vRio2cPLe2iq5NT0QdhpS
TTrsEW0uvjF5UV9yo1ZqsvOK+TZrzmGg8mhmBBJmJeg0aWe9ij9Ku6r8pG7ekl49SF08zbVObbJ4
Vb5PDWts8et2ZczDlORmYfglN+wrVNl7ZqrHWc1eFt3cLdX80169HcNRPwuveXCsPY/99NN1G4tO
XLs1SICI77gSu1YiaR0+u2ToorloH7JKnnutOqnKSMdRIPpcmvaPmbUNLmUQm7LlSd3W1kbNzH07
IW9Ni/lHnbRpkLn9G5Qp6eukksfKs/il8+oNLetdFDzd+mI62pyo4ZjHR0RORJ6zRxis82zU5/gp
qUvKZt59HjwkNZZ9XmeZBJDnwsyGyFml3otD4zK0vuu9y2CfyyYlxitxZnNtRQZDF1Rd5B/dmZpA
mcaPbBi3xiCPnjW84V4DDTqZu3w1vVBM+he2tTchJh4Qrg2BRLLHlxRXz2pvI/WwrTu2OxmnaF6z
N1uNuw0wpGvTFb+5LKJVt16Ea0+MqKUvSZFuLYX4t2wyxR8rNySyMNjs56TrloTcrr/rbvpbc8rf
4NdO5jLyqQc6aZjRmexZnEsdMxLRf5flJ/mZgTemSaHZgVquv5SqeFcs9pZ4d9Oum6Gvttz5XG83
tV9dn0b6FJqZydVR9pxCXHNak7SBtOJp43rYWzVzitxB5fnZv0/9cjIHkQWLNdLtZWJnQM9IJUbJ
twwEyyNcy+fZXM/W2tYRkxvZNiv7l4WxoMA07JITkUX0wp1x0cbxb69Ktl6fO4iceLvKqjItaFig
oBsEkIJwxNcm/a5TL9vQ3oQ5v7bnIVnfi64Se5uGtsiUKpya7DiYMDGauoNO0xJqLHSluYnbV4yv
dCxS+6g3yoUIFSruiol3NV2A6IxOeItzb5nT8Mljh62k86/h7Ga+sQhqy1ajue+MsJUJF35vnxdH
e9VLjMCZF+mmeEXjAgjS6a6u1j2GvGd3UCWo8SobcoApiB6b9ktnbDAQ6EXCJVfe5zF/bpxsoE3Z
/kgsEiSzat+htX/OyXoe/oejM1luHFei6BcxgvOwFUXNsuXZ5Q3DdnVxBkeQIL7+Hb1lR3V32RIJ
ZN4892aU/60tEsaCaI+L514T21/rOn7Iztcb5O+DnJt3l0sN2CMkjGehXszyD5Le3ytWfMrJ2K6L
/1qzyzRd5VnSX/ORpt9GVn30ffRnsrzHKgJuUBPcRTCqrWh0oud2fqgb8UWL/qcD2ExKzdkaqNY6
CW1sycB9sOduV419uWMn/Ar1MP4lKGHrmflWDuatrlkpXVnlZ47iE9cdS8JVOrD1y8GB1Bcdb5YF
phg11C6d/x/Az6kwxevqh4dRK3TrrLvWPfPpzPX2PVuYL1bfhBvInGvGuktiqNrtEtrHoY1eraw6
rtr8N1AFsR13HTZzadVxV3U3ryf7k6WZpOu35W6R9ftagFLJQW2z8P7ssNC1HvUr/yUF9Vj/Z/mk
jpT34qpaOSmcJtBx4+o7fcllPqgXNqThGxm/JuU6G0OwVLpyGtiwlGge4S0bYVYk/lofOBc+hmj+
Xm0gMxSwbiNKfZgqoAWz6N/Levp2dPZszMsf9qW/B7X5QEeTsEjiY2habhyn/JnT4IVHjHHfNCRp
Uf2NmHfo2QO1yV7H1PzqmtbZQFJelISAyw0e57m0363Fv5V5uPWhRzc1dOAT7AclI3f/3M3UEab5
aa4cb4WrP6uQXgMNaj/OimEX3UFspsVBQgMJXV2iKDySHFjHeec/gPiAh0TU/qprj6XAN6+qd7rX
g5QNX5qItqErblYGr7tWEkm6K9BlFV1SN+WxYLCB0JVumlWFG2/ykqaid7eibEtz4MY2AutkyZvt
8yauqZ/ky/DiTTmXKT8sNfept9anumTRGHEcMgRKLwKKAPNOInmtsTXkUsRpT/MbZPhsvBvZ0PzD
2g/x2Gcn9NiAU5VpvBeMOzYz74syOKl+5rMbSrWxDO+zovZth0azdHglYJKJq1t5pILZwa0LglNk
pMehQdG/39y5Of0nfJ98yBLrXu4BT5Rn4SKDuenysjAOzPktNp2e1C5dHGJ10xkxArgn7cWdd/JP
bPet0H36XzzoTB+iFYaRt0NmgR9j034Lh/GdrbIQLn76SZoxw6upY3miaBObJdRAu8EV8+HjVHfM
2xkdb7LBpiJ010c19u/OynNdiPxc25phRcoju0wqbln2PbvOa2lFv0uzvDvsYNcLPkTNiuNNV45P
hlrfCsdPjGGSxyXyZ0otr+JNtM5NgAZeSPnt1+a1WxQ3hdWBeSBGUWIioXkGk+O8K614HqZ3n0oM
wE586VSxJicY1MnjNT8NWQf+GiCVuZr/OitMSAsZwH0yKTEz9La5oCjyXHHwGRnb2XKWebQ16PPi
RrjQmYX+svz8OlGOrUHzjtzG0F58EJT0paocmJbuM5GL8xxMUOKs/k4a7TFKcGvIKnYab/rCeMOa
/z1F1kUN9kOfT2fDH2USBjZ/UBcI3N5r5IXHdTJ+c40G4xd7dmMn8yhfQoF+ZI0PyzQ85zwrnA57
29KJxSA/r9edBhPKuuBard2rNvs+1pP35YzywRnsK98dhEmPqtYY84HNWSE0jvhXliljM8GqeL9z
GX9K94fc0Gvbp1yu7hdWdbDJzM/Zb2RarG4MD2Z0/+zT6LtzaOdDfBubSZZ/EXDNeJn6W5WNx8zp
L06gXkJPnNZF7KYoO69GfZY9omdYHwrTk7u6EzQC2n4KfHZqBJ6+OdI/VBR0hhEF8ehb/xxGdEzK
jV/llPmxzfllJYJCgSaRZJDLyxg8dl09bgaPBQeMSYCUyle3818jv71ZZQp4zvzXdA/8NASnMa/J
7GLdKGlsurn6jvLxraxoFYbxDCpASChqvxibI3U4KHJ1KiktOZcfbCarh7GNUpIS9IOt84tR6z+V
a09cs/PRCtrr4Nq7lZmaCABpmKt6vsVInX0SgqvIa7yzlTuMhtyPdHHlJkhzoLX60k3qy0ON5rJy
TFQiQ+6H1pF4hLnhfSr3ZPTmhnz5BRbWLT+Fvb6XnoPnoZuzbbA0r9ijflVjHXPh0gtV1nM9Re+q
4BJA0ndjUw37cGS1YBDkcdVgTbB1WcQ5lddsA7qF2bwnDZ+Jed2xmzNgThKuDeUCp6bf5VBRovtx
maKrZnipLJpGn1K4aetfwV3UwXnjHVpjIs+wOGuhD6Nwnnxj/Ofevepup5tkKefl0CrpPoyS/ZlV
dTYZxzNtvQgPXKRcZIjmlMFHw7Rs2Bunz7LKWRnO8zyv+hXZh6NckzE1yOHqlutXIXFcICLt2cby
yC4UP/bZ9AW7w4nsug/KAHG1ByCruX+XTnZ0gvoLV8Gv53V/hmp8bYw8yQHgKJZPjjlf1Fg+VCL/
qxnbxXnWX8coo9pRJqMfnNPlUjNdoUr0Mt0h1KxHln/+yqhA9wTKKUgfiLPeTzlAcRnXs8dMucs/
O+UaCeSpA5xXX+qhT2pj4bUr6KhIj59udQgfawRigpdIQ8gR96dMvZ9RQW83bmTvzbL+bu1A0fQU
/7JmMWgH64+mMUHs5eTFUcN8TJjGk2kEf/QUPOERPttNUcTdIB7YY6lZU991nwtH9wZx5dW1Fxvs
hCEz6NVF0BDiLiMyo2CG3nkwl94Pa81e/VC8V/fbufAYjLAAgTqwRbhx3C9GrtcWaGwTRerXlcqM
+6Z6CyqKcMuUYtP52Rq7GTGFoRZ/nJaBYucRyzFP7nNRjy9rvT56dpARnyhOkb8wSp8RDJnr4cTx
LjmdOnzMtI/csYwtr/hcLNHEleXhXhV1BhDiXtq6+l4ZpMekoO59lV3KvDuUtYBsXcuTWih7zC65
t2Q+L2GpexbqNco5WSb62DjWH+4YvqNGjfHA+2bziLV2J7aDEudi9MINasl3O4wP6QqD6izLrXOA
sdnGfl4d/TK142edNQgszhEi6pVI9pdFD+dmLY6mJ34iCzprdZm85+oSRpS9dgp2Gv7z0vA6u9XF
VJYViynj4uJ9qCa5HQs7j/0O5gTqlUov7E86c1d4tunRj9TDUBu/xWi8QM3clxyVAe9LtzNkd3Bm
8+9CZcYYnN2UjN7wf/WVAbW2vHUqN9Doyrcys1hFrI3/au0wZYHl9cb2KZQOYMDwJ2eygtRLgRP4
7VEV/mFYQ44WZ+YWHXz2bBn+lj2Ie+wIOgFuv/HT0s4p/5DXmtGpIFbZsRCKXHlrfOOZnIVtmbIx
rtW//ZRx46ALbxYPtGIF9OZRmP0ty+Wu2UKIbNY/EgO787PoKXfCS6jWH9Nowa0K79dNed9KPJcH
T3GSzg66bn0IS89PMDqzr7dbt7VXMtP3DlgkUbfM+s8cNXTo1cXOg7fKkiX+u/UQBNmbcPTjGk57
eyrO0GXBtq6raENc3vO4LD9Orl6EibFLZeW//8vFVRXt9dg+R6NmiKj3XpERMOYWSWbbV0faT+Hd
H9/b1VM48Mg5/rlpl3+zJxbGkGiK5sB94Ufjj07rHvqkvSp3KncdO5CDpso2rpb7xYX5niqDzawt
Ptn1yWYG4HbGm1+hkzs8Ra1wrjlTgdgPl33pEmggxt+pjmDks89yKB/W2YYm0gUsadDHZQ4moXhc
RS72gb7Lp57zTBYchCQRpm2+/LHQ8NiZYl5Vn98mzVogc/opdFRuyd/47WkOMW8Px4xyizd5/uFS
jKug2mkDz8gwv4RD9avue7BIDf3XOXzBxpj9aCGfugaWvAwcHGnG0e79fVQbdNs0ppu0opInK2ME
SPGf8sb0t4ZO323RPHhV9yXS1NhZY55vwyg/za0A6C1Zf45UbCNCMnbgAyuj4Cvyh+dSmgch7R3b
4R4b5b/yXu8XIkVjLudndqbIzdDi2CtnwYEp7ecpyh+DwjhFizexj5TJhi1J5TDCJd9Y6bwfuVG5
ottXXApnNNdDqPjjfDI6mhmAckc1sHW8hnmfJ5TblxXFLGa96lU2sMWEe22YeR6sZd6y6eg1dean
NeJQQ8dF71s4rVXo3Jjsvo93o17a02WOmpJ1Qj1jVvMUDGSWM+lFWJ333VpdLcUaLH8Y1407jQ+C
iXgaCFDmNVRMo9MhHsLhn2dN11AOxX4Mobi90fwNoqKF1GjGuJf2B1DeY8GIPSEH/tdPc838XNxM
QzCWGSpk5LHi9w88DBilwXSoJxlVoZyUuMcCBUJJ+/Jij+I9mJyjUxsPFFgNlH+Edj47n3Xr/U5t
moh1ysmpat8MzWOXy/wVzeCW+c27Edl/ljSioimPnp3t7YoNM6QPsc/ZqBk+McQde4aEYvEYMoTD
Tur6fTKscWs067E27ctSYP9jHdiLm85dnCovoNPwHgzDjLZrr47aMdp49krsPA3vWNsrBvcT8llr
Gs+BD0kzisvSoNli/nsORUDXOdLnSowX4zp8dJHx7Lv+US7BNwaTR+LJT9HMM2tJZhUy+Ob/ei6V
9xjZ/WOeyXoHWrRuSpSKfHW3fbecW7u8NVn/FjrpH3NOj0vFmZj2cmuM40PhVs+W3z1Z2fBfRdLo
1qqdazYMj45pA+mKp9kuEjEaRlzPCD5leRMdszythrvPYvrXKHPAMBcxLy4PkKV7Akf+ZT1XB36k
B8L1ICcLvfPN9iWXwOZpc6qX7q8B52Q76dNoAxF6BbOC3IxbakOMCX9yrzhU1r0giaDkfMSLXj0v
is8w1QJF3oVEC+2X1M0P9Zz+BSz9548sHjLHiRG57UzfIiuuqYFInw0vTs3gNBrTh8DKMCFR67Ys
a9t0sn31oNHOZU+8ZDppOv7IAyiz/isNWcSWqftLwezIDqeDsy5BbNG1zJ39zKrWW+VOf0XEfTHl
0ZjUnnv2bL/be0P0EUmk9rCnrfeOvMo3MVXNRmShSWfKLLNENWkGi3qxv7MQ60l18tkr+ePAt09D
UaiYovCjVKjDNra/WC2YzjAgB/Fal/Z2RNqhBEkqz70FKTnuhGd4MP3crAhHgjej1dlhwg1KjuKX
tHjiw9mLqWOaxGn5jnI4uXXuHvrSOndMazbR3EycN8Syi0jT3IPAo0MePB8Ey5me2Wgx4Kmsrj3E
1Gaw+h+r1FbCwZ6UOVrB5Gy70dw6i/6bm+G+8DmdDY4Lc3D6ONQuRKFlfWJpR9ao+eoChc2xGW3Q
hsZ+j3pQk67OP4JRyoPrWmBCUALkGFzCIfgrivJoVI5m6J6+zzjBYqca59jV3OYOy6O4axDa79Hr
4HFfTuS9hYjoaIzr0cn0lZr+gTJmSzraa16nt94r3gO3MTdD4/yhQD3xuV46yzuD5zKHFH6bmKpm
BGfYf6w+oAvJe1ZcF1l5vwOdl3rhlVEz8wuGGPhlC9Ux4Sv3fjod5+xe15fHwJ1hQEHf3fSMf/lI
XffeAOXMigoyi6zHEO56lb91oD9WUbwU2ut2kefyFMl6wyKwGHMfrl5ImMULdVy01d6sSEecZz75
6pYZlDyp2UI8BjDi3ihva2geXb99bjv5wJieb3yN0EUHJuvNZcbn7dn32pg/bPvblE5vUb8CMwXd
yQjXU+lTZKwqe6hLhvcdqOuh9KP+giSRcktPgDXLWIh609oLA7TWq5uT3eubTtsnMnKQLHl3Ndbq
fd0Vw9MY9XcIuK6/l7l+zfUqjlKOeJi6dNr0bvHhrOpPOphmLHiTD0ZrA7pplv4NOaq2y7YzhIzS
PfnmCydp3I3G0VDDZWwY9QNPXFwsGGa+HM0uOJtmCQvzVGeMzqd0uwx3y44mooS4Ljw3963KD2Zp
7sa12Y1mtW+94DFrxMHsg6fBeXbSdcsXb1zdZnh3PQqncGxD3Geo3rP6HpQVr2ET68GhyZniUP03
rBiMx6HFGJK++TbB1sL4Ly9VsuicPNAJ4VBU+KyGZoWGnd8j5bLNQTKpUjWTLH3MVudrnV5VVNKH
Gz9F9ZhRFG1VU7IhPOu3pKl9dGhsoGbPadrfmkkl7CjZtsa3rH+a0DmPXXnLi+o/E3gwasajyMsy
LuvmGEUU0135bKX2trcdjOeY1lSUEAa3jyI7NsZn14B8wKAx++m1E+XB9cJ5U1a41+D/AxqLGZa1
Cqs7+gpSxeFMrAPW+X7nhvmO/SEvs0O7kLEw2Aovhl8mTCiTEJLSV57aZDPT096BTFx+0na6CNfb
ybW+uJVFQvy8HOcg3xUm2oPSwYn5FoPX/IBZ+JCbUAMqpBXr6p3f4hJbsziIsh3kCF6+4hkV9oib
6MFB9N7OQ7GdmZKtFI8zDp2C+q8NkZNyxPq6JpM7BWnO92MUHhrAX2byyey3D1nOZYoqa9vGzbLW
vSyqhHnOYZ3lt+sufAO+kzBorxmwMbsxZLNxG/G0FDKeEd6WqPxY6mBnZ+iWXbPrbXFOK/VWZcYx
0M3FsJadbP2twjDuA2Vhu4EUbwsjsRE0CKu7X8sx4YMxubIb6BYsqm+DNxzkKr+dbNla4tP21N/V
MA7NfGfd+AFK599s5QebbHMbMX922OSNM125zc5cg0OqnF2EhT3Ah7oMLRrxeCu5Dvq8vKIVMGct
PpRXbWW3nki124vosxs7dJz5CW7yROpcfiCNAgjINrq4mZuXoDH3/lCfGXwj14CLP+mAq39QTI2j
QRgn7Zo/mkXL22EyfHpi/nKInqzqudE9frWA4/mFMn5TcTSLe3sNTTXM1U3OwSWwP9epv8I9/kau
/Owr53ler4VyHrsVECb8p8VLUM8/2ZRDOWOcGm6zgKdBxzdcOqtxTfzuh/FRXM1Q2ymSfhfiUSFT
mYqmMYx7uTf7CUf5SyYiPB02ErVl7UPd/ym5mgS+o4jOtQbTUGKEJxu5iDIIA9q7jIXlQm1zLAJR
2uzrKd0rjS0y5OMYVmrnbGtJ5ET7v4FllQ4Qtzan7TDA6bFcdCudf13F5ni04Qn3QV/X194uv5mK
f9Rh+seaqIIj5fT8CsNHOuN3zFL2lTnlfAzDDAWW0SvtY9TgJhLqpWv9z9XSP41URxEE7IapwK1k
8bCsqKH2e9ub2wwJ1mEHo3d3W3ZoCpW5JdJ/13ok+c1tUgbWzS8+7JYUIC4GZlZxXvWbavwJu/bF
Gj6s4k24P3XHa2YN23rB9zDVe6cRexOmqJxxTV7NFIGcAMn0r2es8VygSRX1qcmHZ4a6idVnMS7v
jelOchM18sY0hO67cY9pMF0d4zFn8Gjk3mbNUw0Z0SZz9FStdaJWzHJeymx03MhgiSOj2w4h6ezs
x0ToTizpXUKvP4eR3jeZTFqfz6eQV6cZksovLn27cmg1sZUvBxA5jBnQ0/zVzr03qnygTgX0I3mq
yw15sg89Aqa7BjGcJJQCIWAIfQ4mv2F0dwQvHoy826y1/9h4zr4c5ovg8HYhgSm3ngXKf1g0/wYL
J1Q6J2NDGIcVYptXT7I1b5Ejjz3JB4b5p3DX/+zWStrafalZq9mYrOmy/lMi/Jx4YmSHxAhT5Zgf
Ue3HTH+Smhc1KGEh+R8I3IhS8In0XgSlOCFUBHgc0emkLzaLULEkf9Ko7pSijplxx8pUx8mbDjaR
BOYwbQLzp+is/b2hhg7eKGN+qAb7LSvt0wzC6XcAs85HFbTbfjHA4vJdGaz7DNdiFLw1Uf8S9ON/
Zpo/kx5wFU6IqLO+ViY+o2LeyjDYFgP8kvORtn+mKdgpG5w0A5AgXQJT0LIJm3Dn27yrU85EnMRe
/nb+hfrc5p3ejFMA4tC8VpgtAEfjQNsH2TX7Duy442cxpp7RWL2r4B1wIZ1lOd1tpdtUMBDGWTEi
k3vhuFE1k4l1TDry6jLcIJGa4o66PpseQJR3i+PHQFUbi6q4Ddandphixwn3qeFsNCdHk5MaUw9H
0jlOJXhPJRok0Xdww51p4SNdbkK+4+YR7oxDUx9ca9qG9O2CMA+Dhn3Vcd1QFUYBRVtFJzKWyJS9
8V6On/cFIS5MrlsED2vL7oFyOPfe/VfoqUgItRycQ2vYV8OrD543JA0+izbNqCGak1VUe8VqCWvh
Oa4ZeqLFyLXcZUJuiaeJa8zpyoMxz+2jZRLbYKjt2qY7z13iTjFf8FGh58nb2Wo6F1l/YZKGRQsO
xfRfGuyyxItvW8eI+17Bm/zNreBASuQekxY62r/FaLZe7z8587T1C+8kOCXJvXoYnAWPdoUusTKl
AH7oUUDrbN2DFF5macAIsboULzJpBep10uP94poOdb2yGcb+Nsf8k4CNjWykuWmXnzbg9lybJDL1
IS1HYFjEuNp5TDmYI1vHGY7TqvsOuxfTWS5izM5WZ+8GEwMZ3r4xH9jA/ZLxGrtUSjPJMRU6W2CZ
VB9Eaw/mtaglsCQyFwP2uvXpkN2E/UObdG3ep6V68PrwZFHmLP7wPRklGh6RCysm9I5ibLbGZOW2
YMttttgbvN6J6czvAZY+gXuPaGzU/ACXzLdjIICs9n+u9WyRg9BbuOWU89Ebr6suqXgho7waVAvY
BzLOc7aNhhaN/gmSGxRLFR3/k/ef50d/jpV16CZ9jPC1+0G114a/nzLr4ja4Sut/eF+ohLeg1Vwt
fdIu3ktuDZdi/LZ9fTCRaUZ+AwqjnUPigMlf01kiWUOSr0ous0htF8/kMw6SICQqonS3vGCn2To7
snspBxgWb9z6GfpQlP/Yq4o7GzjPsQ8t/b8DX6jCGs+xhiTqwnomk4FWMjSO+Sj3azn9ddvqP0bm
O829KNECV+ImQryTOabrZhAvBiwgNVLsp/YzH+AxW5xLb2XuZjLGnZVHO9+SX/d2OXKxhd9NY9OP
aY1vNpuaTRiLKrV3s15jq3g1IuvYay8p1jZuPGPvB2Fslvi2Z0nsAuFsTbpvV/NdeR3mvcY926k6
eOFutcR4EDSjmJjb8QB5GGByM6PLNKCtZxl7Ue0u0h+QqvN58aKzEIUNDFZ9CvaVHLWdRtshIl8B
Kbsasc5mVTIErn+Ylto9DHXDYVoM85djzU0C09UellpwM9ceOVShWWwXWNv9OoRMUxlKojMxwSnE
DQFvPTgNEyFawr8rqUu40ULz0GizvNhj+70KJD5bNoohMNKgILLzL9lum0zyTVa/jvFlN10sjemQ
c4jbAwobwTqykknQG8wzjAcvJeGL73+CSjQ1RsESCEQ1HR35BL/pQN1bAOQD1nqrms4pOjJwavWT
adbENeKaebzYLlWndu4zsNiU77m/JtJcfhkW7kOWhNW0cXln7dL0rnVFzoFVejvX8q4tzWwYtRf1
/9yH6FlwApfIDq2OHhnp3S3Jh77k+QyzJ1lwc5J/4LMCkX4/e/cmk1aMBAOqY6+eierGkYpmyEgw
k4em95ibmodgIeALUSzY5NGToyCu6VByIU4KuEBn393skh2DmaN7Fkh6akRnHvGPNRm2ZUxx2x5s
qFhJq7Fvnb9wEFM0VC9DX108WRD+NO8H6jK3sHe+PBFcsAksgdkw3DFWOo/AEGOAj8zqtyEK2GpN
u6519gsBCBmrxgzbv6DBg/5qQOX2MM4/TWF9TVF6G7MAVnRZ7G21wLJ13DxL8UOfxZy0QaYtEZzY
iEYdXeNdTkFDCWd/FdV8rRj6mPOnIfRjXjIzstDS/BMM+masRTJbwVs5oC1JmOuiSNoKTnz+b6kR
b6MWn9vEMSzd2K9XZ2dpzjxfVaRyKJSmJWPQJPUTTvaLPfh8QNzn9VKw0cx0qhe7+msWLPXNxgvY
S6xIcpna/oPEHaA1bHUUlw4ztw5GnPZxXlgbR7rPwKwG8wvI/3tuq0/ZvRF/8gr78VlA9jiFxxtr
WdtR/DWze+ALreySfi7K/9KdOqFDABTKj1UN635kPznGn00/yliG7bUt+5Mq5nfwKRJKLIT2rvkk
CU1wT6/HiSQTGdnHsWuSoSwPLCxL+lZQ5EL6F16STa9mHp1wFF3GccKEDuZieQe3ymhpcWv0DxmE
Scb8Si0wNWUl7YPptm+u6c+H1hk1HIoyeesyeanxlE+V9cbfsZNwPk+plDuuOO7ElF3tlZcE9vic
V9yt2GG6bbeeVaU/IyUJA4rwm1bZp6qz25JR1Db4ZWoL8KNYfBeEB34VWUe4L+vgIEyVbYEzvsIC
+Kxyz/tPulEfcDNz+NO7GklOTXlGKqLyaYQ6Ngb+8DUMir+6poHuV+JSDPet7buNKfPDMHd/dCF2
hcheW17ABTEjopSrxwl8S7NnXu40A07Tzhj3/UvxFK+9dzVbO3FM2HcEd2taETCcpM/czxkgxWJ4
WerpwZrZ8dQUSRDMX2Q+IMT30I6UsWYpKTEChj5PbOB+ZuASRzI9uM7wHI7kG4AjV9DIY2CAiQQY
Ehcirgom2OpZM2sLcvvsM2wqZjJ+hnDfw91pBgcFxirFOJ4jLmlQQWYwxlV8FxDrUcZUCRxGY38d
zZ7wm7NFCkoRNHej06aBZw/X/wr1W+HrF+6bHn+yEZnKMj+taTpVYKADhFaXLWQ70s+5CzBZMNWf
pFJ2m7ZeqrjL26c0Vad+Av6EI8Y06UjMT2Wz1R0pAs3s7xYNYmdNHbu80vY/Vtselplavc5Y5GRG
H4sb/fY9Ol/Z7VbRfEXBdJILZY/OzCe11Ek9LizdBfZb53M69U9Ct19Sq8sAFkk6mdxLt8ES573p
iYsyUo9z1iRFF3GmLs6+j4Dyg+DvPA8fuQVu0q9gF7Siwncw05kvuYGgX3Nmo9w2BQpCQCXj3qF0
DDhk+8gOvkW9F7JJMGhAygxxt/5BSj92IuRxGMF9zP2owthGaetL0g0rG1buvUb5Riok5qLVt9X0
uRWQUCfvELZEzpPNkVVyj9s2Ef2nyVmZa/Hojt7Vn8koKtOzj1c3IIEIcybgakQCjX9wjZ7YnPdW
UxGa3lZXrNQN/T9dExwJHdtrl4jDyrji6zlzWW38toWYce/ZFrHRhrcG/JltEIlfi0vFZdKtKCGN
lV38keT9Tvyt8JiXpXXoGz4AjTSY56+B24ukbdM3C1DKCNIfvJ3NIynAbF80io+Vb3UTwhQFdedv
c9fDJV2enIm6XHnz1ZfVvrCqXy+juh/UiiC0QrLbhblv5JpETv3eIgQChU/Pc0A3O/daJT2/Cbht
+ux72FMr+cFht1UdQ/laoXlF49Msur1WaCCeZXza3DckzAlwQ5bVUV/a3xa/2WQ7D7Nw98rkgNFj
waiuRuMhD5Sz2ztNwry07rQbNWykmD1NMmRBvnrhfExqgJQEzDNrcwvcQinfLW+49R4iq3t2W4Oq
rNnlHc7AGvXDqpsvlUevZNmcS9P6zJDrFwIsSIp701mXCOHFRuecmd8x2Bni3MhPjF4P2EJ2pgFo
MWDcH2yE3aiPmwUCL61RDcXSHky7A/acn4rGJWisjvU6jZg/ewyWQZYMtswvhhnKs1mt1WnohUx0
RwzS6Phi79bE+nBypnDhatjNLkPSJSubp5YW4zNaejIah6W6iRmTqcOY7NZYq/mM5sZNTo2aMXyf
uBkM2zxOJge71IJ8MHkJtEPG82I9WLaR8DN/lbVPY5Dqt7qHM0YAgp8yyxNmv6u2SFHxrfkQElpg
qIr0L+XTNRMNiM3M3IUIAbVe3xYfMwyLrqD57EtdVfa+rJiEhlY1/4+0M9uNHGmy9Ks0+p4Y7sug
Zy4iSEaE9l3KuCGUykzu+86nn4/5Y6ZCzBix/6qbShQEyOROd3NbzjmGqB3Xq5bEW01gAltaUGHI
ZQG6xtR5z14qgBCWtcm796SuvJkYCXToEEoGoNwi9JZlcqRtCi+J0QLpQ4jbgE/zj8YAEWGNKHj5
4nWrTLyVrAi8BzoQlWZozaZv4TclVoycgYH3QuDHhKWSMglLRdtlavCaguLJO3ifKHf007Cz4iKO
dlbFQOBNPhAi0N7ybMjrGS0WQ6+csM3wLlY2SM9BUSaRPaOw6j0PyyC6XqUEDaDVvAJao+XjXq1K
07Ey4J7bgNTyIWAwXrSJEx3Gpz5MwYNW1f37lJklRCqUEwBU+m4sBIhxDONA6a8bntNW5SolqdJ/
D2neXUrT+D1TPeFVLuLSsuEi5hcAWLsXEyjxE3EPU1SB0nnfzdDs76VSHijoKAlaVWITek4y9uKV
WKVIrlZ6Hd8obYiOU5ab8AcntSZ+DwB0V+YUHciKx/c2V5J+C+5l6m/qxuvpLkURwv4qerPBZeDX
wXSZmgJ/4qgJA/l9xUMLXzimRU6Dan66snYQHjwtBirAFJQKEYIe2SeQCKp3m9WodF61RVhOdHI1
4y6U1JY58UHrfwe9FKYzWs/TuXBVU7pjnBD8RhVQu6FJop9T6/vXoejBoNDlvnuPjLC7iAqf5pMU
FRXQxk7cl0Gf3g1BoG8Gn/A9VahN5UnwDdx20c5gAu0CrdjqBtZbdTcqXQhOg0qkHY8SwVWb01RH
w1eOUjIC2riOKI9FvSMkDYDDDUCvHakPkaeTjQyqVGOB4qENqlGNTcyYF7ozA96DXJ71bZlpftlF
CAkSCPZuhUgvAj+mZWtG398astf8mAbfekuoqCKvhhpMvY1LP78FU95QSpnEi0lLR4gXqdE8wNBB
WbkYMtCNcWxoL1EjUG+NipHmcDgM6rH3Ok3bosfa3KHCgTK+LkLYUYS4gqapq6+S2LQTEUdX7aVJ
H6+Cvo8aPmSUP/Vebz5bUlpcJoZl7WpJrvderuUPQ1SOCtpzOiqq0lQwyFTTUN7spebCUyW6AOKU
jm+yXGytviDNN2QDZIRVd+DJe+FJBLVLr7rKH7t+tJ5qqzMddQz9G730oamOnrQfvPDXCLoiJ1Yy
BuhfqBBA9iesDYy8ZENk5tmNkb8TgDmD90xFNw2H6hD4Yb5Drl+5iWCggCVAe/upsoz8RWmt+Kcv
dbHThF1xjdxc+1OpYPvAFNMflByZmC6PTWgnVvXYR313M4QSuNEAHn2pBuMhlkFUwktDKjTtwR6r
KAV/pDw5z2VqBD/boEu+ZRPaDbQl5pw5h8OiU51I0cti7lgDWl21O9PoCWz7cn4ExgC1G0NVSXNz
Ohp+J7d0/QyaJWOKLoMpjMOlaAbTQwdyiAxTLoMD2tuZA4GjoX8AQkatvRDGZ6T9JIgvrtqStJ83
V0pmpUyjvqoCXnipVMjiBHAWIf3CV08pvYLCkTKAkK4bB+qDsImjko6q3IswTfQIGpne67/8Luwv
DEtof+Y9lLcplZCfnUKhzux2SOnl50Fsa0xdKDaD5Sev0uhrx4ZQyg2Zkb2RAugxVOjEcZchDbKN
9aS+JWSMkFHUBExImrZPZXm6puLCzVYD/0dU0n8TaGnusrKye7oZjiXgs9o0AXcHEYDk05LhlzBy
uPppCWO817qi3Y41vFAIj74SbC0pZFMFoLI0sD06WTqlvaHw6n0bQDTQvVG+IoOW9904jK6ZhnMf
U88nyOeGKYHpk4Z9HtX5IzKs6TclLfzIhiOPGlKLkGnTm/pLUVMNk00oXRvwRNFDV+RUtQXw/k9W
S2lOIs3fDW2Il0qkCMBGjWYiUI9+A04jBOWUNbsSJaqLXKBWvp/8zn9NxF66aIH40ypWKkCZYSWJ
V2BA5YdASof7rgUINwxdU24ChbaATnf5TlYp0rQGZUOlhnmc9SXiNEKHjiszyqOt12rDdRAZ3Y0f
IwrvtooQ7gMcMxFSJDz2kqm/Qq2a8SWCbGziifF7qVQA3s2qxDVKr7wOCqQSUimSryIpVV6M0Kfz
0/rZQSb6nBWPxPKbjBnHoBXPa45fkS2JXrbm/aQ5QJPFowPzLQlEcl5fbiIgaql81SF1vvFJqHZe
yGQBhOpQ1dKEgh0tugb1kKH9NUaItUbjqL31npw+CaAdv0esYNOnVvLWiEpBQaocfFv2atntoxY1
c6nndm2VTvJ/hZNR/zL7SXoMPVpKpYSfQF6ulNAKK9J+A6C2eCgV3TwIXlseCk2YXCmXQOmgTgd9
JsqeNakeIBxZ2VUDROXKCkCB6pLRjU4nxjx4Bto8V7I1mAj0qNJlSamdSylbfrpXR0j8ppmPBy1p
h4+pVYJXEFiaiK9rP0YpBnFAvH9QERbeeW11bBgTSj9N0q9UCV0BHKT2Tl0gp8pDektZq9pFPShn
QFfKpRpYIcVadQaCqkJz0aRhd6snKrK6ZHCHxiyiKxRMQK564IA+LHRU9l3SPBMGsnCj7H4mKuX9
XDfp91mKz7THxHjMao8uvk69QZ0bRLlKNVTx219JGus7CbzNvWJ6QDSFHjxK4EvZfjJi8wIIsRAD
OSh70oSkPHQjMmrq4Mf7FrnXa703RAC0k7KdyX+EPaKsPwZBx2iFpKJTUnXTq+BZYcnoaw2Enhd5
976nx8Aoh/K67kdQpVVqgj+qZR35CtTbuIoypXNFmxQYI1a+i8Qh3tVKVlKRaNQIAZwxpqVmROYv
QOzo/atNEdJ5KKZXS9TL1zwDfwtBmJg0NAGObiXweLzERo0XUXwqvwxXSeeq4QTYp5tyhcJcEO7l
DooPFCNdgmie5xX1AENMb9LQswzqkaVPmqVk5mNK9QipCqtVnFipmMM6qtIr722+FdK4BMBUUR+o
xsk86l6tv+ltN/eIhgpNSuY2iD59WeNnqSkEkJxYkCIUouq+qw+14Jt7owjp+wXdVIQvUtmaOw1Y
Qb4N8kZ5qUU4E1YVJYde6RUXqYH8+6h2xl5BKWmXENWqvuZYVS9tMr19QK2KjBsZpmvVl027jCJE
e+o2plKuJY9aZXhbeLHfp3ZskN62tH0Qjp4t+L30LQTSvGt9OpaVAQbDFMEGkijDFGQGNImTVb1B
daKVU0zIMxo0UpEGR7KspEc50OOh1Fvl13FUh4gVK7MKBSXBTa4Uj13hCd8lWmZHoSooO2t6Oz0W
gvZLslDgpqHjAQkUZN4qBZxA2JPwVACgv42QOH4VUMbuewESceEF6PtrQDyoslFyvEJ8TgdvIgU7
cAX5qzwk8W3bCxFDcQ1PfKwZFbwfwejdIU4mATVGbpSMHUXoxhJc3QAuoklS+VyLyY+uV4u7SEut
OwvB/b3UDvXWRJ3J0caGNp4AaBB5Iuligj99KQBq2hY8MY4XT+au52+PtrHSpTeK4vOg4TQRKtLy
0rbMDK3PRKAuCAqFkRoj8UcoZe2+lyn2V15NkyJKSSzlYgzvVcsvXlIDgoQRxN7DrG9gU2sY3wi2
UJKU1CxAK7yHtYuuenwXlZF4KyNG74MjR0DFitPiW5QaCce4jjME91Uj2QqKPlxAhO66TdcCCckQ
nNh0gE9+WBUUJoUWz0UsQ5iOY6++BSppHuNOH28sxC4h+kkW8tEklzs/7z4005doWHbypeS3OnqD
MplGyRiIJtU8N8RXAT2I1R3Av2JTyA2zM/Kp3Go4G7f2hfQDuLe4E4sK7Bt+ydXyyodAMbQfmpf3
lyJt2Bu9KpS9TkbmEHZSkE/E7nugZqI91uV4MZJgbqS8RybNZ3XOUBvShu5QkpNi1FdBnpUPJhE7
ZwIkgYZIoSV+G8NOPkZZKoF+DoF7RupN5BfiRaBW9PmlWN5TGS8PWSJnbmvKIjGuhUoGFQ5yNpmc
v7ETRj6PjANVje5e8MzmyS/VHGhGzEjLXgKeJHRsOcDtjEJxLEh2OVTBvjUp1AhVh8w1MkvMieuH
nyJyX7egTnPXnArlYhKtGtzzVN8EQm5cD5an2YOAXiEjTcDuZBKCc3MMMDIXMOlHdDBaf3iKCgHt
OFOzvk2TjBKKKnKUqVB7MqratZLYaUuV+yaGWRYgaVZ4L5WUBJQxY+829RH83cAWL++FTEJJpNVQ
Qogt6OxRC6ueppOdtJVxnWq+jmpK9zOsYaQXhkYxZ44hFV5726j0O1JtRiayX4e6hXdm9Li1Ng11
H7QB6FmKM+jslXTtYoMAcZzQ44LOXlxnw6R+94eMCpwXmtORSQqAP/QUrLWfC+VRLiMa5EFrDrQs
Lcp6Yp/clgCL9mFfyS6SEPGlVRkkRYBNMidMrWqvB6m+E/O6uu/5lg7Fl+FRL7XuItA9mgtJGe/S
sk+fSrqRkDZaSj40eBChR2qj6sLsPQK76dkNUPQ7BV+40ySL1mvReMqFaVAeGb2gO2hoMtBFVKLD
IOgUYvsQlxeG7WMfW9pLYRYivYepdc2+zp7TXNChCda0n5oxp0HU+4OaQI3T5QmJOQ+ycqcOGh6c
cHNDagvjZy6yC9GY3/U1Svh6MdEnEpF7jlNPfyQRzzYZwH1HCLG8UaPIQoaMARLqpKlIDtMXlkzK
F3RL0lkoH6mi+8rK+pURUcvBSpwmWcFB6jJZDgNe1cWQI5Tnmi5qY+1dRy3CkVz0+x+9J3VjPiLQ
Y6PDtGJQFudxaCcz535bNDRV1xhJLsvycioVyYeHXlGgvUuNFYPHIZ4I5SLZmZGHzLI2wrcz1cJh
y/t73+choKQw8G4jXlHGyEZmhY6ma1FSD09pMG7bRO2fTW8Cx9Pr1lGAPfiYJmYCZThpqB9N3hud
/Vnj0rIaJ/SYa8LZ7YQdTgmOvWx9eFkxub1VVXdlDNtyoykaleV0GkFo1a1yo2kJdbpE0RCLb2i4
NJb5lKSGBs81m3q0CnSAUmooAGtIaWwk3YSgIvKam7zo0oqwahCQ11H9+0YzlENmtT0SNbH10fj8
CsGv5Ds6QfD9AkF90/tW+zWERXuXC4P50hAL413Qc0VjKT5OMh0FfVSNW5Ct8UNHcWRXl3Xeg9nS
LEeTaFDkUib8EiFHPIVZ89CbNK4zqU/Zp8k/xILn7wGMvrUKUiVVDyQeYRIl2QlDQkjaMyIiyeGr
WSKFgQxUJYVNT7isQ7RqUyr7TsQcAFtp44LsphYiBHcHpgNvkUeApdTrgJc0pNPLtHsTAQihz9s2
P2I5REZEkLXrpG8khzvTIxSSMfd58ChmaiJsWGGCOZhUefzap6p6g2o1KOkyDfbxaJmOZoBSg9us
OfkgtY+R2Pfb2EQbZ5qYeBQiwXJLnh9dDyK8RKXVgQUV8viY4VgcpSsGBmKpzZUkxGB9FMCaPoVl
W2xpvPZDaDpplehPChOJSFQTIOQ+HDE0Wyc+OpgVi7LcBeyf5FbpStHldWDkGDH3g9DGxr4qLwtb
M0eIDQHp+ViQcYm18oORXMWsB3SM2YzLWSU17PHQiijtJQZL0r3pOlupeqCgjcljO5O/mslH/SGs
9O9m16IXG8eIryUwZYqMt7FoUW5FeQ++qmrCqZuqyM1FeiKCWjf3sdl8DMC43qq09rddAUYpy/SP
mLJJj8cfUHTS2s4xm3LY9QMsS0suUkTUU89Nh1BG1hiqDZD8XnMQ2BRcRn9pEMe86oNhT95NajHv
pWCOFfmNBzpVUB+EfARmzcMoQnoVBB5FNYZia4B4Vqhd7HyiaFsWu35XpRk9S0tmQlEcoR0JHdTJ
Kcltit6s9uPIuCv3P//jf/zv//oY/qf/M7/7lzv5j6xN73IOcf2//vOsX7NMc57KqyuSrCyG+amA
lru6zpX3fhveoF3NvERmjYNjtGmV3fquuja3cP6FS7d2anAx06+FTGP5OQarN32HDNGG2us2uyxe
lO08Htd0/uECF45bp5kfkbAo753bO+oW8LHdXDL9ZCu7EOPt/HXF3mLI32+3TRohGZIi4T30xXQ6
MSX9q2FJvHvXtIWdGKWtLbNr3frQXO9htP/42p4q/bmf9L1FkPKmpOiWPv/8ZEZi0Pt17qF6+S4i
VDiLRoaBm40R0iFJogNK1mDKO4WWJhmUO+pmcKCsPZN245tQz/yriqL9DYGuRdObmIOcTs/BIsdW
6UqoM10khE5ukYAcosZrPqjEc0C9aWohs9yPjxThaqc2AaQHKlId+pxwEwF2F1qi0C2pCu2KFkV+
F+ajcmtFOogskvCmV4ePorCQc4gBU5AJV8j95rf84tBWjCC9/nqTpPkjLw6dqsiaSLBqWZJsLcYi
dtoQq9Ykyu/RVXFQt/kFpUSYgs8ZXsWFcuP0SPFTzu9XBlietavgp3QwSaa4vF1iGTU50mvyO0jX
Ib5PdBc105W1nTlwKs0wRZENWSS1XhyAwmTSUWaVMje4d+jgbrPbipjsYdpNW+XXeBgvkWtZsXnm
En+yKX8+dGnNA69qv23CouuuUG+9Ew/w6boN9QLXt4U1P7W2yoWfGnvEzBOkGN/le+E23ie3BiTf
12nXOaIN/+Mn9Rx0mb5e5prN+ecnVytG5pfmZS+/04LTxAvV//b17z/nfD9t48I3pXUkRE3NoqRH
7bE4FG56PQJh0LYwcrayDbR4bTz5YtTp7J0+WZx/frIkPxrhawccyDYdUXLDMUybkSFTnVz+w81b
XLmxR4DBGFmb1v3KaeQLbyubt/Z15vj5ZClh1o5pLY7yuwFNgXEZjr71neZ1smw6oa092oxU2qNx
sWJ27egv/HvZSDFDZmoO4q53ZAepgW/odIXbztHdcR899+nKRkrnF0rGxYRaBmkvX5RERcPfK1OZ
KeXADu4yhkKrB9As2/LJ38aMhfa2f2uN/8+iMU9gPdnajrJLVhgJqpkfrRPuwW/Y+gGZR8iTTuD0
e+3wtcGVFRoLF6arfksGkFF/QMd+ujar3de//7z/V/5a0MJfDbI5DDCL5PfyV5xfjg6yFJvIFZzk
EgJOpHPb8h9Up/+WWXWud+qqLBGff97HGvhWXCeYhYcxbtDG4r/5g7InyYLyhHT2Fs2359A2Vz7g
2f1kMLOpaoqhWsbi7kXUX+AqmvJ77gfXeooMPhIDa8fyXOCBvqTM8szf4c7nxZmJN05ti3ccL7wd
nKRLDybChqoXgQ5Q3ZUveHZJJ9bmn58cScHUDNoUWAMmThjXX7c7GjFbYxs+KU5y9G5WL8FZiwYx
sUnoYIK2+mwxjJDVNlUueguEnVHsRelYD/6156LVAVTNAdfmodOxsq3zkfgjUvnLqra4eiUabbRH
Ki77dNR8FFxRhACLtbKb83n/w4rF2VBlGIboQ39eW4soh+xbxfzwQLG4yFy+3bfWzQ+Ks17KWE6Z
/9ejc2Jt4amFGL5wMRAtzIUT0FMEXvDVNvVBvWRK2NXK2s4+cSfWFt+NJH0w1JDvJj1mB/RdHWb0
Mr/CjtzwGWTlCyo1kHroSayNEV9bp774dmastEESsc7OhZxLJJbv4h3EVzd3Q1e7+3qdZ4/nX8tc
xv3UTYIwHDkolnw1xMUuMuS1mOvsU2cZkkncbBnoNX8+JWTmoulrPAPqfXYw3OiWevrWuAcVzrMD
4MP+ekVnHzpVFHVJh2SvKdb895zcccWLeiUcsUdn5Rbg/CF2kKc7UB7Yim5wmT+ufrFzKzy1uPAq
RoOCszY/rcnV5M6PeUZb8DvTWR3ZBhkGgOxvuc1Tk4tNbVMJqm/PIudwvbqrOSLhgX7Sdej+u5PZ
f188VZz/AcinGMszok9TG2T+8NuFVYfUCVzvqv8g8d0GjrH29c7v5V/GZp9z8vV0M2CIU4Mxdeft
gm1xi0ThZbJBX+SmdP1H42nltJzzlKeLW5yWFj7TOAjYq51rxaVwsZn25g/pZo6M5tgZhtKqzfk8
fPabkLZpf1umQjUYJY3Pa7QyrwrQ9FbeUfuPAnsO2emCpxtKeUCx1TfTjRy6+Ss1kz9X+snqMhwT
AyYgMNRPeTdBjxrwBSoDwTDqYF/v6MrillGYZVCmQrNOeQ8Ad8Fph8LpfG1hbSGLI6I2nm+mkNXf
Z/VN1XLMABDc8O2fGVmci5qa2mD2GJl5AmKA7hHoIOP4tZEzvp5vQkcYrVPVtGRp8YLS4UZvHmDh
O4qPN6DuXf9a/GDy5xYB+326luP/ebc+W1u8oBkDYGtJ4tzNsRb4/Os5gtSumTzmivv6crj9h6tb
nPMGGUXLUlOKWMfoSXPrnWmPiHtuRDuiRqevHItzjh89QJXqDP0O+Y9wpJKjWCwBjr0nb/lL70j2
nOO0TPt0gwfvUtz7q67xz7Muf7K42NAE2elSzE2qgvlT4NshNc+VLTxrwZAkCSICT9nyMSOfoUZu
icq78ji8Ka5i+45+12bbbju/n8lRsJV/++CzJmMucCHZAn5j8dHQl1WMSOqVdyiqan0rokqVPays
ag5hPjvATzaURYiDSJGHwlKnvBu3vwOc5+LSv2NQz4WyEt6cq42crkZZ5IR5pwy0ElhNv5XeRCez
AxvgxNNct80pMJWvKyv784qxMlM1dRjJ3Gx99l0nzxdoV5TAE66Yfo1guYuAtgvi+VXdWLv/lr1z
YaqoGwoydvpcuF04kDLKLDEZSsarJVuj3cQ3jOm5hCKsbFAOuTd2kwML1k62q0HBmYOpSuBIZJ36
tMzU2M8LDa26YLq4pbxDOmByw1OwDR3PzvZ0V8sr2U1dLvjasZkd++LYfLK5uG6FICkguecLjkal
LTrxRbgr31o72CMi7K75kz+fGVmVjDnusQxdJfD5vEKUi/1wBGj5Xli3FKNpnF0H09vX5+XsLp7Y
WKyIHr/mCSI28vqqi24ZVPH17z/nE1kEKTwgc5FWwuI8AuUV0oieDeff3GU/tNfmsnL0D0i6bmoL
tnGo1sL9eVv++EgnFucTe3IDgoDDEhUaHuvWp3QME9BWX+aimrCVjkw1QSsl3NLThwfirkaP5/fz
r+UuvlkYgyMSOoyLFwazk99w/tthr9vQek1rk9vpI72D1VxxzeriK4pyWdKZYJOTq+DOcpF5tS2n
thFyIEamK3D5d9pRnz7rwklLOSPKo5hzUzvBXf0Amzjd+rvRtS7a2/jRd9fKGOfugixSNdSYmMlh
WuxrB1onaIKedltt2BnElbJncOqg7FeO67kbPpe4DI4kSH554a4ZmJ3nxtTM62KqpAP8uXAolLio
gxzIo5K1zsqZAIxAnAuu8tDpsrK8HzqEXKZzEeZZj3O6ER/D6w/kjb0NYisX2lps/Ic5k6eaaRqy
YhCjqCS+ny8HrNnSVGm0HcVdgNLMod11l9klAg7GBW3Lu7UKnjT/vtPLuLS3OCdDI2ZRHAXTUdiX
7wb4bo4mGrjNrkIf66688rcAKAYg2Zt5JMQGufyvP+jyZsz2NVHkwLC5uqYuz02D5vggKuNRUn5W
6bXILKqvDZxb4KmBxYYmJkoyQSKNRy//JY8PUntRWE8D4kuQRb1wJaBdurbfqyEoIhQTackuE+EJ
PpOhK+xmKH3z4ss0gBDZvyrNEW7c18s6e1A0QxdFi8SAuu/iIvgtyhxgccfjfBEmO0FBYxNv44Ow
Sy4gLK29dX+Utn8v7cTefDFPvLas8a4W/Wxv3Mi/PGp58XXy6F+rG2Q4jF/A4R/XM9JVq4sky/Bl
S9WlejwywRZ1bJDQJEH51rRRGoaYnZMpxLzs5dqruIzS/rVa2iD0ciWLTf682khjPJqi5+OxdFpH
Y4rBCxJv9vSQvYw2+j7j6+rDtHSgC4vSIuIFGR4hR5qNx/6iseVtN6f831HmhJvwCLLKpnqPGPZq
mejs/TMR3BcBExDCLO6fUXRR5ucV+oq32UF1Imbsgk7ZWNeDM8PNNFvh/1etnrsnBrK/imZY1OCW
ThUtAjXNDUHi8CpugGdhyogDwg+0FhTYg7wJcUGbllHuyc1/Iwg493VPzS8ikBCN0DApPekYkAKy
6mlf7YPJNratLW2RbdvVK+fpzC6rIOwg3MiGZFja4hhLeaCldcPou0FB5K8vbv1GX0lk1kzMPz+5
n2WgoLyUIk+f+n31KOdlsDf4ANuv3c7v93XxXqgUIizDFBnYoS2Tv6YYI7MXreE4AzmmrX4PfcRF
Qb/dmDukPbfCFkHPRtwGL4gzdehKbEU+5lpycXaxf/0Vy/Qw83uhynv+iqhGVEA+tFJx+HqhaxYW
7pV6tGlYqTccUSqla51ugtH+2oI0/4rlVhLISNwBDR3+ZZGPcbJtVbfqdITO0gBtQHjxZlZYPyCM
ud4jPLcg2mecQv5whWzl8/kImXGbh6M4HdVrhqRMtvjOcAEG15hEoZ25Vd1pYO7DZq03ecatqRqg
UlEyAZgSGH426zOJDFn8aYK1894o8KbBzA3q69dbOXvjP3byxMjibTJhu9Uzk/M4WN0LooV3mdpe
6C1MrGp6lkf/NtPNH2KQfPva7NktPTG72FKzgKBhIJZ9LIXuokTQGQ7Gw9cm/kjPeBZornLZJANH
qZuL/WNgWIqEAja0jT3wLmR26OwER7WNHfj3u2D3D+0ttlKKSgUlo5Hv5U6uj3yVM4GJ3aqHgm/n
qm61i9XD2uN39vtpqChLGvpQfwT1KGFEKhjb6ch90O5jA0ZGApzsohA6BszkIHcN32KAWFgyqXgK
fn295jOPkaqdWF8sWaDfW5XM9T0mMkNBDCSQ8gChTwSTNtwXRMVX9vjslYCqJwKl03Fii2PjoZwS
J0I8Hb0YBUCI+ggwH/y2X3HVZ5dlyNToGP5GurQ4OUoMkbdVhfFYNZarZpNolw2BYTxNTLctSwmE
3Gpx6+zS6PQagNfVuVP++bYXJfMN44lovqbmvh0dBhDme1Ql8p/hLnsf7VreMqcZWG6+8sCuGF4+
CGFaZGHuoc2KECYa99E9XKaX1FuFsc5R2B+e5q8FLquFcZIL6qiyQHU3OvUmpL6k7XQXYff914fy
/IIsheEUIoPtltUzcs520pmPe4wzKNP7JrtRzYu/YYJyuAWizwDFMR+gk4ghaVvZM4VpPEKBlKYr
5iuG1es/M7FIvgIImXWuyuMRYYbN2B8shPRq9flrI2cyPFU7Wcfi0MmMFTKgi47HXK1vpAymJ9SX
WUz4IATwYqgjUAw05NXK+7lPZOCTQbqJFg5kcY8ry9Jb0ecsMBsTGXp529yhcfEcb2uQ88nG/JAc
JNeTXfw3NpVInceAgov1R7vcGODRiQqZQmc8e9GvcRbPhEr39ab+URefH55TK4sYuR16VcgGhNeF
ff6uudIejVBkLzeg6WnORD/XKhHnHlOD+hFVaplsduk60A6kU5KQcSEB7EMmrsLY/XpJv3EEy8t7
YmLpJDyk9mofQOKxsYXb5pC4KKWF2xxSvPtzbj2FhxlCMe7JKO3cQbHCNmxg9BA+nK//kpW1Lr2I
WiPopRd8wbb93ubPRrB2Ns9didOVLp40ZFR0lP35eEzR9jaN2TK+Af2TRt9HSnJZxPF9xwyEzder
Onsf/vqCSxByBO2+LAK2F+ls4OKIY7+LykqB5fyxJGLGJ4Kx/oNHABBMnEQhGI/0MrIDc22BFNX0
uTbW/eRUOxQa1nKNs8s6sTh/zBM3OWRTq4oViVXbq49qIF3KYXDJvLWV5vvZSM84sTP/HSd2NCqo
UaCzshSZ6zkVt1NYS271vXJ6oMfz3Oq7dMWVnAu8Tm0uLvloMemhM8lLW8vbBh4TXOFX2Z4UP3Vd
cqOk4RUgBbuYh2F8fVbOla/owv71HRePTzD0vAx6PD+k6U1mx/di5wg/IbW7AbMSL9Y+4vndnRGE
GnUOXovFI2EwQdZjFv1wzK78fewMr4a4lSN7xtPyRLxC7PW2Vve3nCh+2pKwCCB6sUqUUWDKTspw
VO/lX6THO8tRN8a9uWkPzbbfrxXh58/1h4M7Mbd4bkO10gMjkodj2iKErjQIib8qFVIk2lod4Pw9
PDG12M+ghbc1adpApOfv0Y5GyXzrucWv7kXeyPtB2K+9D2ev4V8G1UV9TNcK5ug2+nCUymvE2SEc
vtSD97eO5YmVRdCclInaSgo7aDxOtr6dNsEt8vDAFQMHjrm9cgnmCOGL76Uu3DQDvCWjUjkeEbCw
iTsOvkPYIqE2bee6Jt23FYtn34WT5S1ClkGJ07LN+GqwYR8QI7zqzfIj1stDKlGkEaMbxB/+RmRu
UPSSgbAQaC5LfSWZjlr0uBhlvOuLZ7SeIBqu7OPZ9xR+p66wYXSbF8sSk17Ofckcjv1W3KamXbj5
DsLBsJ3B+dm19jNc3cmzDsw0Jd2wpJkWtUzMw9ZA6kEfOI+/C6e/e+p2+MQ4ZYdJnmuO5NwKT60t
TopZ6EoVpFgTdwx3OchOYgePyg2KuFuk0Xf+7arDnE/68myeWlzsaRuWatwJWOzc6K5wu33hiC6I
tw2zdFaOiHTOb53amld/8vSFGW09rceWtulxJ/8iWIg/I7vbq3bwEF1SAIh2a1HYWbPATkVwLLQv
iKU/m81m6SuzJeT0qj5nTL0Zv3l1FV9IiR8hYQjFNffC4TB23iPU/cBpSjO/UVMG8Si1UTiFEuuu
rgvmRV2K0UvuJf4Kn+zMVwfZo4k6RSayCXPxDeQxiFupI07UNWilltbbg4xY6Ne3Z83IYvMTQ03g
y5UE+mhCkSlpffPWoYy0YuaM//60lkV4409eOqkB/aO0kBy5PfpMiBGZCvv1Ys5bMZkMjBf485MK
RZWPvUQM2orgTJgqfu3FyMAys30tEJ2f7sX9gGgnq8AzJZj6y6d9QsciZ+IfjVN0nZHItdWf3Enb
2lrXiEzpoBhywKFMXO0vV73BfNv/sA1QWpdNUGxMQf58cBmFVHnRQFFQvUZueK/sm71/xZxWfMF6
t+TMljJDBegQsAwgX+bilrSMipZHNBuPlZEj8ILWM2LuWmX/2x8O361AwVRZlLTEtFt9oHTkJzg4
P9hFVrLvjO4aYcIVM2fjFgsGK8VU0lvwSZ+3TjXLatInYyAH7Jgd9hty2N+JH6R5d2AI7tYKU+ed
zInBxfVKc1BslU4joXM7u/ohIV/pGE707m2oxbnJMyveZNer7vvMEeES/LXOxRGZWkv0UdQcjkxC
+jVc1TuGoRN67ka7egguVl3pmrlFImGWWjlJLauUAWXPCLMZbdL9YvLzPtkOK62u/89HNIE80v6F
5L04kmPaWbCt1TmYT8Mtsznnm5dc4k0Ykf2NXqmbf//6eJ597rH0f01ai/Cz8vOs7RJMTh+/RTlu
Y3JOpPXR+d36q/2ts72hU3OLOBTSYcqjRKAmaGDnkIIosoMZPf8f0r6suW1d6fYXsYrz8MpJg614
iGM7emHJSTbneeavvwvKPccUhE9I9nl2lVsAG41G9+q1UtAbps2hU3dW+Zr3nq73nABK3JEKLWh5
y5qmYopY0eh3Ug9uerBASfBKELIpw3II83Rzey8ZAQUm8A4TRXS/riJnbalmDKgN1ia28nasWrDL
aCEEIBWwv982xfpssAU/QZSUxKtGs97FdQHOT5JZoJ2xBZpmC4JpD9o/W8vtbY419so+rVGnQOr7
MErn9nceM+yMd7CueyC08ox98npua/toa982yqpqXSyRemOmoPsYTQVGz3QxTg5pJVt00ufWRjXy
QEAa4IMG0EzyQCINwRw8Zow9gUPGvDPCKI5f/BLq+ZlrGgiiwcMLtfNdArJHyDF7S2CWTg0N49GI
nlRjuVvKdFvW3u1N4H5nKiIEfZLh4YvvDAkrN/kOcMqGTNcIm+lQbP5NcF0vlMZqmDI6CwXkc46R
ei7VhHtQS1jugLFV/a3gQ2nJpXR1KIFSVhRS7kU34PLSqivQHWRQvMInVkFbeSdtAQ0DBziSDAwC
uNDn5Z0bjkV6hVMWmZGWVdMxPDW7+ily002D/F9xTB+CoWj4c74f47WhiaqCSRcMzwKFQjmxXCAB
IMn2Udx3L+2GYLBHTHhiWokfW5lrW9mi3FSNFmDOjBwJjQsBgJ/ZDwx/uRCCc4UNlOhjP+A5J88g
9fkwb9YYYp+Sp2L9avgFOv2kDgRpLagzYESKu5vMIP65QpO6rOY8sHIFypXHAKilyIHG9na4W55B
8wp5iBfkHe4fOKnMclIVtMiaicMh0cxVagiZtZRgXMBy96x6kNF4MR8Cm8zwjW88B2Wu0ARqwtCQ
mGp0c7MB03AGmrLpWIGesesU2xg4X01nfrWVCbLe1aO0kdMcdIIw0fdCvu8IA32X1O0d3kbJYUyh
vhQYIdQazLw/tqihQJAgru+WdJr3olWX96WZyV4UNtJriOm4rSzU/Zd6bDtI1EE/KljCYKOUUrmb
9XR8UTpN2I61vDyBCF6ALoOgPoJIC71hvJM8NMcx7Syolq0LieiVYhbBbgXFO4iP3C2xYboTAF4P
aRCpvtlM5r0+mdFOnEpIxSzNNiyk77U2o9i5DCDAFXsLXJOgtk+KZHrQGjTmQIkNqbMsSnyzDhIo
WBSNJ3TmDz2foKQVtVn8Tejmfya8ep4GkCNuRegJu2IqyjsMiDW+JU/qg2gW0CJP5tblRAeGa0Fv
TwFdloIBUfkMYl19CrCetINaIxsS9/E2ADH0t2Y7ObjMQqfbGMkdr/nKSjAvDFInVoutDI6HbI9Q
K9vVTwL+wx5DY8mWnO5pvuMeWYa3rS3K1JEtRG3IlBDvnxg989BbfCjlbTDK45bWw+QRRBCvFsgq
iV+YpHJMue5AfCuTHHPyyYRh6IHd9clUvDjxShDjbzKv3xoab26a8zFl6lz1hijlyD9xefYOmXfH
3YLx+q7BZQYGTz7in2eP7PzKeZK0AAP2DHvDOyHSAP2jMz5Wr5Bl8qFks7vtqsy4BOYfA84K1Cjd
2ZvawQSpZYH6cTfuxtK6D9S/HtJDZxb/HKyuqDvgoUz32YBA0MH5PZO3luiIrz3cRHDOQ/VO+/AH
072sNa3tkb+vNtBSKh3MfAvJPmZPemkhrgTGf4dwx4hu9w10dGDhtW/vI8s5sUhNBGINOJkrtqEu
gnadFCD6Bt+S5F7dq178ZD2bmGrLHAjqiC50R//gEmMcQ9B5IgeRFDxOTLqSrCRaFhVGOB31Ywgp
Azt6x7Cv27oFmot46c1b7ilkuOeFRWp347yWrFbTx3PtmlBOkOGQaguRDzd9+J+tkRfM6luGU55P
Ath+SSa5V53CF76A+m7X70TUdbkoataDQMLtDM4ozITodN4qQ0sgnCOsjTTdxgNk/DCmHd3JWx7K
8JyP0hnyyhKdr2ZTAu7EShtxQwT7/ts5pmzQZPv2P1uioiZYK41AGc+Wuh1BRcQO+VYJv6bCqDCC
vve/u3d+86y+1TCkqB3NsNS5kh9/Idi/xDc88zskyD0yLSg8AvLv6pxGNLnbrrYSRTjwymEo44qP
pBaHKDJyiWxlt/sEOHE3krm8Tzs0A0kra0M5g/4Yjr/4EJRQ3AVzWOU9VOUab/IwF7X/PYKJAXtO
cGGeuZVp6hs2cWNIRGTg3HwGZ+3e+jL65HWj3v3Ba5EZU1bWyK9ZfcdMkiE/ruI7th4kC9NtuE8d
7ZjvkEmQ1o3Pu4PYsXNlkLrxGnmZFTFWcezeZyIGZIMQfhP5oLqFBDZ4678Mm9jnYf84bqNRcWw2
obURRNjTbEfcxvKUTbQV73jgyf9jcQBdWdAWRNuNeilKQV9maSSPZCJk8ZHTtg50ZiEJj3ocWMQ9
6VdQ8rt97G+IFgyaMQTHTMXNwMjNAgo947GH6C2Oo+SOv8C64oigWj2BGW7LS0HZ2/lpkColLUIJ
Ik1k5tjOcNtuOlwIEvAt3FPIPgqfdqjtlDsgTqYQdsiqwMcOmpBuPwEOnvuWKz/fPnis6QFNgpTM
f7aRenqHPTTXdGMacb0Sa/hwP4fH9Bj5hgNy1015r6DB2P0SAMaAUN0H7/pjZjIr82TTVydRUeW2
iGZ8xaJ/n6xHrf52e32sdwNQzLpG4NoYzqJRm1UaaaZZGdhNX92QCzbfTwBG4OHttT//4NpjxdC1
PWo/M5wFsGnggl0yp9hAouELpMrA4o4O+HQHBqlD2IN11jPvBH4ZhbWZa9vUZvaQ4QBlLNYKYk68
xGInzu3xEPmp03kYKm9cSbf5DksOGn07fVo1ROqdpGt1nQUKjr9iYG69PyZ6aWtI1W5/SNbaQFol
iRhasIC/pdbWahJuJtOQj2NsbCG15Zklj7eQ6SsminmYLcVwBIoYl84oY4xmlBdJOWbvsxM9CjZw
5xvtufgHwmIYZuURfTMDp2mSOW+k09czV5IkL0VTxMpRzYAgwOjsITxYz9JmfB/d0KmexjvuRcQI
LnifWNApQe8Q/XUquEiZHAfioMu4Z8OtoIIAAJMLtvmwvEKbV+ByKzC+Gkaa8FQRZRPJi0qdBgN8
glENVMYxE4tdj5lZSBC5tx2DceAuTFCOIYLkurNmYqI375tBsiPzRQW9ODSDtwuvq8ZaD1wQ84eS
Bi1suqI2gXYrT1W0zJcBSlJWIexjKeANOPOMUBdNnQ4BRAwwYanV8bcmCt+aRHb+ftPW66DcAPwn
kEZOYEIdFt1pzPQfVMDee/RFgRGtIk+MeawezEWtgBNUgmfGkj7HkBo4jv0Ue9AJfw4hpc4JEmRn
qFB0gWgg3r+6TTq0tqC1A5BtbeoltCNBHm/mwAtDEgONyEH4ezDIRbmGrHllLp2kUVJa1DEmSPkU
z2bxdPsrkdNBLQcwRRxX9MsMKDJQWWOXQjUH8Dc0r8LMrSEY24WQl2wdKKDbS/dYLYH7vxmkFiRC
JnCCJAuplWxK+SgWXyQQHk7W1yyKnE7kdW0YNwemsklvAbMpiBGUTxQJiq3tiKx4TAYXw7a2Hj/X
OoevieETGKcgeBDMVKDfSLl61sdhJMwkO10CqKGU3lLk70UVb1RIodzePlZAv7BFh7tWrVVw7JLU
DVwnr7kXHqGbQmjz9iCOdyq0+19um2Ru4Wp1VPSDVLdYgf1nPE5GBPUWMgH6q8g+/t4IiExNTcdo
CnAn1BZGSSBh0hwdaChHOG31obWxB11rzuFlLWVthdq8MNE1CHHCSiyhep2ED+B9/qLFEBC7vRri
xPSp0gAuUwBUwNwlvRoJmr5CNaGR1upSCcjY/APDbiXHCGsxayPUYtB2LfPQqAFqaaeNMefQeA93
mHv8Nx63tkN9/1DPpg6M7QTLkoLEv3CnLcBVOobx613miR/GI68OyFwZQNvgHMe4MYoSl0EvKvVJ
mRVrPNatP/T/NJDjnd5vfyEW1gIvEoCPMAWI7tVV7xF5nmrMBQoeUFgQ2uEr1Jbuy1TZgUlsayyS
HZrL02IpP4yu/TZ2RsO5HlkuoluY5YEZKL/Qa4RqTtbr2TgeNVDvlG9DLnDcgxkp1hbky10E/ZNY
TcpAUnVMZld2v8k3EO0tbUgAk0jhYCKP16FjUTeQjrUM5hSMWOH+vzQKbdGpDwBfhFHtRwO9k00S
2cPd4ERfIEIKsFXQYTKca5bxUrfw9gILPzCAQOdR15gsTJKiQMsDOSdE4reJr9Vvqhs8ECgSZgPL
jhsVWZk8IYAC9yUIvSCiQ0WsuDOjsixbslLFTwqHoJHE3QR+yOGpm5Do8q4ylseQSSmCB4BV2mO6
0eqaIGuGY6FhXlx9K/KJ5zLkYNFxa22CchkLAj7IsKvhDACALEvpyKMto2GCBzrkUCKfcwhZS0Km
i1OoYZjuSjkhFXToBpu4zEZnKO1B2At2fFc7wS57S2qnxRsa8tzcKUvmyQAVG15FgB5g0pKKL7Vl
ghRQLcdjcFhcsIts0mMA7EG+k135rtrzPx0rQVgbpPa1GkcIt/b1eIRer40WhC1or2NTPhQCb8SG
ackAworUcUVTpg5CBtyTXo3peIzal1zY17Fih83D2PHeykz3x8QvafuDBe1qDhLS0/nYNcZwNFN7
8ltwx7sJ6K2sg5z5ogu4CL8cx17bp0niTatcuNZGSMQXEdKsXbztv7VP9a8BOmV266r+eVYD83vj
H/QSWdfReqnk7yu7Qb80I2SoiJeOM7DqugN9eacWbFTnnPw7gJV/AMDlbjDZjZXVDiMbYRFig4d3
aOLKjoomZvEGTCD0W53xodhoO85pJF5In/71OqmIllViiO2Nz+tESwoUaW+WA4ki0nRw/5q1D7UB
wH4+vyZ1U5jyoGQCcaBxnzz+bgNMTvRMRAf+oLPIWxuVxEhmHaXgHSUXRCMDAbxswYzsWJFTP5J6
PK/myPt6NLIZWFWoXVrw1dGBFjD2soJ83Ifq9sBuKZAgf+KyzXFWSINjIgxblwNZofYwemQ/qy3k
m4HEEf/gLuKuj4po6TJnE6TtR7Sjqx3msr6iHe0ph8VpbHWLgZ9Hjm+ybqaVt5xxO6vTUAQDdJIh
LYz97GI73qKIfN//INi71Bd5zwQWfHvtmzoVaZZFr3UpOJ/4CVB7wiof7NoDLglUrBWn9usHSM8+
c9bIaJxeWKXiDERfh24Osafmodp1YLhWDsMrvNMRXm5bYl67FoZ2wQKARytdoauMqhMMtRuPRmTc
NaKyq6bRvW3i3Kekgwkecig74hkkgf30MnzViQWtuRH5LZSxXkvQZ99Nd/q9bgc/NCh079OP2/ZY
dwNIwRQiVYVew9lfV/5RikWbhoM5HCWIAFvGnV5/z+q3IuWRF7PuAvKoQwUXYwRXTxMzUzNxIVF5
EaD1mr9DFdPiFi2Ypwu1GNKJNS1CLHe5eaoOYrB50oi3S77o9c/xvttaDrqHXpfaM3fMkunwK4N0
W7ZUBw1DNDIJHtZ9+kV3lG3xNfIHTNNlp9GXfcJ5zmsesvr3mMv97zI1Kg/rMMAHFh9YVTfDrngQ
nM5W9skWar+c7jbbG1eW6HClQDYU82BkQ4l4QuFmD802ftF9IjXAnf5gOglI+lSIe2B+i+4bdqGp
tnmIR1DtzU7yE2rld9aXykOXGzV3aAB42TfeC4h1pPHwOg/HAyqnUXe3JNTV0EAz+QhdauUBEmjm
Wz4sDSdEXVshdXawQGMrJRBRUH6ZosMs5X09HMuucUQI6WpcEgNGcn5hgwZ1lKlgFFkOG6MzOxN0
LoQYfN3ZR+W1OxMsDZnpSZzb5Tp4XJqk/FCr0hgJQo5l6aYtDoEzACAZ/9PKmX07SnH27+ymqyil
Z4HVthhkOYLx0xHn1EnUr7ctXLselgLuH93AU1i97h6MkMHLDKE/xqUKJfZg/KKFxlZqdB6gj2mI
KHcAnwnQGx2itFDrSoj59sd5rze2nLuqMx8w6u5MT2brpZWduzO4C3iJFXMHP83SgSoSdWgKAo96
XMrvZfoxzq+3948RerGBKwOUL5Rt30GXFBvYuUTRkQxnW190IMXrHWHqBjHibYPMfSQcaQa0gHSD
jhVNkNfmksU4uEtvj4lipwD7LwKniHfGV15ex1jWygz1mojEqYkzMxqO+kHfxFtpO/mgjb+zQtCH
ah54EDDTJPqhk/v9llC9hHwBFt5KqRCV1sDXijl+AsSFCUlU7JmCTTD4xkZzjD2B/hSOyIlYjMh/
uXDqmZFItVWEMqwSRRQNzOvhXgUizdpMgMPwOlAMYt1La1SAzMamrpUEX3PwhR+x5ep77aE9jZsY
syLj4+SkoLNPnuVuq74Zu9uOxPZckCOjC4p5ETCqXSYNJSJ2pKdGf5zeiQzl9LU+DHdQSY+e9bsE
ArqPvILU/+FUJsa5RJSlrhjcmrlsjdgKSQkMajM/wdG6aTf5odoSFpPODg+dJ/vjg/zRb+Ovupdt
FN6a2T71+QvkyzWnStVrxYxwIO613pG9QrL7ElBKw5v97pQ0znQgysQ2d3id/OPr8/RpmKqzmB0g
1Avouo7Q9gFNsx/umztrsmtCZE7YB0RevZh9LwJ+8J/NJpFxdXdUSa2LegrXIoBcCD/ng0tAoyoK
u5AjjAtHgxzUhiebxLwaV1YppwqDRRzVFp9YniEvZwYSNLZrXfYSCy1W2QpU77YXM+P7yh4VpyRN
MGooxffIY+6M+i2NePfW9UOSnNDPbaSi0CKD2mdoYUA9yHvLT74Kr8kXsHpDePDvO/kwRaT5oM0H
sAc9sKpk1pwJCg5kP5367nsl8Kbr2Uf+0wI9nzo1SWZOCywI2x5egWagZ+6yO9KZyaEUE3Ga0Wwf
RMMEcAsZcBI6y5z6uO87QwMAZzd7c2uL31CDRtq+r+9n97fu2R80FZg+sbJKh3A5kXoQb8Oq+pqC
hR3jOZxLmGeBCttzPjWZmeA0N5l20A1tJy6gf77t2cSx6IghgzkAV70so7NFeXYKxe4l1/AoEIoK
+krpR2dqdjiDkrxaoKPMfYCTCHRlD5Mzsq6oCmamqERmUusKo0QLiReTK4EqXKq8GOWLMwBVtSFL
83F7gUxvxID9fy2SmLmKULkc6sKUi8RisOmhJEQUYA9gdEZ8QjYYuL3pc0yywpOsgEZXJq9IYC8u
TWaK1MTy1JPwhOtdPKEx4ghe0tjxN/DA+OnjsJnfrEcexp1nlorFWShB5kTthmOWjaGbxtBvLMxv
Y1J1djeM3E4e81NqEFMB8wyq7SK1ylKrNHk2mwE5KVhgTso2fsqdFKXZxVMmW7zj4kOJv1/5zsog
tb5lMANMecEgWof/qK2fot6mPdduvWsfwAdLSAUGr/DQN899I7F5ST7bk1b2qVunnguxAcxxwCQW
hiNOou4E4Nggvisdhn85x4iQBroiWRYR3q5GQOJ8KsQqR+dLxJCfHWKob6sJQr0ZNa21K6nTn8Wx
xNimlUrPNRQcvBijfK9yDW7TSioRCm879vUHAEwBzLgoZSn4XSZ1SzXTMk0NpNkQaAlbRboZzyy8
3A9NjuTlh760Q4VWQ4wKrZxBONr5XWn/xhwvG/UHObB/0MG5duRLc1ScDaNWK6YBy5oeZgyoFn6+
GYkzQSMXMGecpLf/aRvp+7HT+2XAGON/tnHYpqig8eGpjEcG1qUAGSATsdqrmz5dmqprumTBeYEs
w06yp8Vtti1mi/W7Rne4leLr++rCHr2u0Yj7Kspi8tni2pEaV/ZAOXAYHxHXH+PcJ8O+PGw6b5EW
daGITZMbYw+jy4/sxUAHJXfmh+pVgVZI8sQNAddLxIFEeRpXF+GMoHu05hA18qQj1SDv8AFwQS96
Vz4C0PWXu6Tzh2d+o4/1mFibpO4vUNbWE4iRkAW0mi1ilqH6GgDe/LcuSRgp4Csa6meonVChLeqG
MI1y1E3iJClzW+vD/hkIG6gtxNUonGpZix7DbBh2wyw9gS404vD/StehBT8AVXm03jDVAJLoyyuz
06HGntb4AZrdYEAr86fONneBv0ADQk16p6kwxkHA3NDqSjZNpOySA69ZxcqF1r+BCjtZqndy3iPf
UibDzdXypRy750KanpZIBsasBLXg7V1neROmxk2UdkD9BcTj5aKDYFysOBowsy1tpri26z7ifFfG
8cC+gpmJ0BlhlJAuiAVdF9SDPvYAFSh+DVHzHMOS5b2wAdvJloeQOg+8XAbuC2t0HUwShTnXOlgb
nUCzIxQ3UCtFvbJCo6oo0acagPFGtTl106//5l2zWulV2R733SAnE14d+ocqTCDC+n77azFQRJer
o06iPKdjVZO9HHxz09q5N91LW8sb/XQEj8tvWcpYcjhWmU7y+QVpLKw6JUkMy/2xnrf6RvMJoqcc
7SxwdTfflT+nwx98SNZ7VLFkENVIeFFhvvzSMzszXVpBgmeKe6J5CGy5G/iEETX2uUULVtq6tkU2
YJWgg+QnKZUIC7TAc4mmLRId6Iy7qjv7M6ySbqq4Nad7XqGIFVjXdqmYVyeZPswG1pilqAuVv8x+
Z8y8uMbaSNyKqHtDWwqTYpQROCICSNSQEyFCYrFFx7HYGhjS5G8ky1HWpsg+r/YRRSehacWyP0pR
7ZcCLqda+nrbGVlRWpUUwlkLXTCLFoxs494yQ0AEz/OYCgErQOMJs0S8F/11RgbuNSCFYAMabkDs
XS4lbPMOksMgsxhQD8bE4KHrbMtBPgYNl+xYHARe/YUcXTpwrQ1SR3sKxigK0oLc6wN6BoSvaLhT
3XJXgtGGl7OwHF6FlqylY33gl6NW19WJPo0ylLgybIETBp0zYb58r8ilZFeykfPoAa87+GR6nUAQ
4YV44lM+WNZKqebR0iEPrHbmr+D79KztCw8pIC8Gs47U2hLlgvE0pHGWDB1yFQy1vQzLth85XTGm
CQxUEZAqylh0s0/SEugpq1l3HITjUj8oSu/V4N++7eeMzjO27NMK3e4DNd806E3eAXIoKZ76BFC7
k96Vm+ojAGzmHdwb/T1aEza3XM46xGBTsM6TWJj7p76VVEezoAxNh3RW3Wug7JreQKi4IYRA6n3q
B194LVrWfuJNBzEoHDPpiu0oLaNhGQWhJZ/MKjsHqp7hwMP/seIG5H4Am4aKGWR/qOxOiOo+USRg
SHKttJOUiIdLD3kWI5nFPVopbqVH20UoXM5nZB1r6MQBgEGkK9Bpuowjkz4KRt8CsSA/9V68rTfx
JtzNGK4mxFG8+4RZHyBFHyhjQ40K1bRLazKadPo4o7bVA26EgUsoTqUg9Y93cwzAU+P0dzyTrI9H
5i5kzMrgXNNCBYW8pD2oAIejUb7LY+Jk5YeeWrzDwMqLV1ZorQIQwZtKpKVoREOALl0cw9fQS8ne
JnHTuguE50VkktLPpOaWXDjro7+fiU4xHiFYXzFGLuDddoRWRmg+3XYTxpmDtIlq4PGDugZkcC6/
24DkueoyDHBqhejpYbvv9Y6TB5y/PXXB4N5ErDegFmAgEF/awIEPwikEXanxANDkeQa+ACVeu5m2
MYZUh234NH7X7e51vq93ELpE08S6Nw9h5CRHXsbFGH1GWofyjWpingCCvtSxKMd0yMak686vWOFB
hGJB55GyB/kp+oP1BLazTQShdRkZX3f4A24T1pavfwF137ZFZ056UeGi+CE8ICbo6LsS+orxHYN4
7Y4wkXHf7oxgcLFqKqfFLThLcl53qF5BblfAaLId+YR0X2v9CdJ+vMjKeg1h8BMMOSDmRjuEzv0g
WRCrZhF3IHCvXsLZlVs788nUafeP/J48T6f6sXG6Q9863A4ka61gPjNF4s6wT7nb0JXLJGRKCwzT
4quOeEABGr3PxVlOzabf/v35WRujbv26DQsAWWEs7e7TJLEx8HDbAHl404cHlyKkIUWQoF1VXWrD
yuKmDNEdwxtItUIAuhfD0XMIqhmL248QxgpE3lXMclHcVBilAPMJhDepqCBp7SBVsdkdq+ijnb6m
wcvtRbHaVhi5+o8BmR4fz3IxkzvF6M4YgOS7ce5P1++/oZyEqI53AljbCKZm7CEo8MHiTfLE1QPB
CGsD3F5IneooDuyxFO9DU9xKVfRi5fhsTdY9jmHHyeXPkY3+eKYENV1IE8HyeeRpZXUpx1aSgqVF
9jnL+0y2R9NRSAU9vgvwnEWAc/VHjN/s9MxBLzJ9r3Q71KBi5DZA6/D5bBl3CrBBn7+HCj1VrLal
Fs7w1uljkvLNokHms8nd21+XaQWTq6iWg0BMt6gDKFdZuyRR0RLGvr0ZlE6Zi16WP9+2wvJRQjCO
7IboM9PJcD+lqVbkUXvM69Cbu96tav+vLci4LPD/kWHgIFBXRbboZddVdXuMhH2evvY8/mTGPl38
f+prFCkh4E5apJ/hYg9Q6kks0dZ1Xn2TVQeTAWXCBWChcaHR3yMCQEVvBa2BFwKpbfj1BkkuoQ2D
nhl4b7hTC4wvI+PCx0iUScZQ6MwsreUU/Vu1IZTsyct0P26kLWivB6e8l2O7xq0acmvhzL38tEnn
acks9r0xE5sYiY2Slzn8IoyDfdshWEZQNUEIAZwZrzAqLOLabhRwvtXHOn0rJNWJ+sY1JB4TAON7
oZQhWSS1Re3rCsgnJYVa9mB6Q4qy+Na7AoDU/KD8A7I33NO8wHj9PLkwRpctK3momiEsIXCnyN/n
pTaQjwzWoYm+I6a1XlHo016tI5GH/712Ethd9dOoIFFoSthmWnjm7a/uZWdC72nYWl/Mr/m9ta8f
/hVd/6VJ6q4WgqKcqxS9J/lAel3IP+8GWzhKTomKFJdJkl4gCEUwhigi/QHqGOrK1I2TiHM7xlWp
nCDmMP7TQEE+cOVH6wQBT7RNUdbD0BkPG3T1dv9t1AD1DXQqcNKpPE+bK7EPq0g5mQcj2AuZU0G8
CrXvDHvb4QXhpPNb+gguWJ/buGSv99M0+fvqrsNYwzI3miCfxsgRcy8B2/U9yauXDS43K90T9kx+
h+jqsNArpvzIDMO4UetAPqlPwg/tvjyY98oGdykBL+JS5RTLWIsEohrUz5gCIATjl4uE6LI16vUi
n7SquxOtzE/FipM08ExQXgphvACz95N8MtLj0p8M1b0dxK5yL7JjSEdwIZjghLkqwY1T1g5CqMun
yu0jJ4KSzJl01HK0zIVeIrT3MFnAe60zV4UaC96AeG9evdaHyqq6wcLGyUW2BcWFH+UV59vQ0fm8
rk8T9BWgVj1U5AcRnlBIXtgjydLgBKCf4ewfzw6VFkRxrIVyKMmn4Ajl7VTHOC6Y3RJ3SZxwl5xi
1VFexwe+aNQVlJVeIJUvKImsxmYvy6fGssd8YwFZOdvibEs+WIQAPIzeouAtz3xSlkj9lj+TQpem
zz8ABACYssbFdKWUHeUF+CWXSj5NvU3qqYQZ1/KaEDL1pKga+n89t0FZNKggGo9TqQN5Ip9Kzc5n
uwIP8Cu5D9EgaffhABZ91Asg/MB9v5JTts7cacPUR7ZC0SoiFYbB4l9ndj65QO9uCIZWeMpeZUh9
7tTYnnfFhidxwTwpn5tsUF9ZroTRVKtaPpmgIBaCt4kHlWKGTEWBZqOCbjMRF6WCmCQMk2VF8kmQ
bPOJaDfG36RnHH3ZHzb5V5495nlZmaNay1XeKr3ch7gY5skRktnTrWgXad85x5Ku1J2/2MoMlZxp
DUgKGyOQTtMP0DsO9yCWAdcBgV82Xn2v/WO+i24EFP1fMyESw6hrWWgw4H1u0jzADchqk64SpFP1
I9otGA5DoaN05e8ZXEX1q6f5g3fXspxzbZG40OqqjRuhwWAwLBbVodJ/CiKKSOl9r3KaJyxPVIFH
kPF0hbIvDYwI27HN+zjGhwt3dbufak5p46pofN45DMXopDyuKnS2MjUKxuCDVD4R8Cp5l4BxF6/h
M4xO32a/eEeLa5DeuLHQhKTKSLIwuIqfenpimy8xumuYdtiMbwvPKVm+j6377wrJ31dfqprMMU2t
RD7l/yAZG+6LxBYnZ9omb8YBeL3nbgHwwc6/8tps7E/3aZdKIjoh79JYgN0qOJj5s8x945EoRMfH
9cKoGNLXpgixNeyk9PCbGTNwi23yKgKlJri81hozYmGCCgHrN4UJdbYFZV7aSYYntl78rGL2N92U
75iD3xN2TO2FE0lIbL9aGxJZ9GtAHnkFYU0Xq07qypBOEGBzSecEna+vsOUWG93j2GLu48oW5ZFh
ODYFiNmkU1PawR7t3m8QQzY84VB90RxZtLnTTUzPWBmkPNIQNEMoIks6KfD9rPlQZJ+zJFaWgEnm
/24f5XtVKglpG8OCikF0lCg3HeDv4YvsEwBj4JT/aguJKgH4PpFYXr3K9SCKB7KFGcI+vle70R+L
7eCN950z33FVRJgb+GmOTjPBnCIAawzvGDDUM/y0PhJXcIC5sTbLiUzYJYDGcpbIjPcrk1Qy0qBE
F6LMhh2F2lQd2UVzV2uyXeqcp8cVyucckFeGqNxDKtolbwSsDV3l0ate2mc0ajbiTtNs0x5O0Mxw
+QOEzAeJurJKPVpjoxFaDABKON3B5twNOQQF0NTpTofPVI6ZONwzzvuK1LmT1cEMq56cuzMJZ+xB
qMhAUYwo+TRO8Qs0xu+cc8E86qtlUidP1OtiIpLrp2inYi4EaVeEgoA2Qx21eeY/yHkrpI5hEYGC
DwEO5hZxPw7SvVovW86SeDaoWyAUhjiSB+KYG2jbOeO3aWu+FNAEAT2R220UKF9xTJJNuorNq02k
ksl+SKtAz2CxGApntDRHGhY7MCf39squThxQS2BJMNDQRuH+igtMsJrITLQAxRup2Xb929zUfiIV
9pi+3DZ0fbURS+hIAM5BprjpIjOUuTG1XZrKqfN7T3Z0PCRROXm2AJP6F4QyBI21tkYdcGEYIUjT
wFqfucq77JEBQX3Xqh6R3+aTrlx9LcocdbKHfgj7ESnzKYc0UJl+EUfLlnjZ8HVWR1khXrpKskqt
6DOtsfCx7gtwVrkLaJchb/wGYjXrSfKiPa8KxP1o1FEW9LyNrAHrCg6YhvCmbQFmF0LJhWF4LrCI
a406yXEbdk2JkRvEqg69I3CfuBPSVmOjgGqFO1F2FabOu0kGlACGvkbOixA56szOUE4gdh9AtUJI
z8UH/etvKnJet5ac14vzTKyBjQSYMLyirtiX26GUKr1WUbCcvoXV5DT15MY5ULLdVyMqPfQuPM6B
u8ruKIvUbkpqMEDbTVEQs6AYjKLscA77IMnf8rier56kxBRYCzEkBO7EK6yBuRhaOBYtHLN5HxSv
qCZ7QU7XD4+9WDqcdTG/G7gZ0XLDM1Q7n5LVKcjHJVVysIudxr3cIJc8U8jbKH/VOwBw+HxKPHvU
qVvGMIUHRcqJ4BRzL/Kj1jG+5TAWeehh5YZ9e4Hk/1GeArpYCMYSVwGim7prYsGQk8mslNOi3ivj
/VSdbv//6zREB4fMygB1tSzSkAllhK8lo1Gm77Gkh+pulFDcIrdZtI82y0+OyatUmTJJvWvSILDS
3EKPYIIcxP3iSsBeBjvpi4RpB59U6XmZJCtWrhdJdyXCLKyLUYVFyJwBFbZsxe/zwznt8ea73g44
m8q4R2FOhxodqFAglUQFykRBMxiC6djTeIJ82XapN2k9bRKJq03Gdo9PS1fHGvOIkQL3J1PE5BEw
3IHMIwHiH6ACSG5alb1w4JhXjKW4TS9WR7lkYanTCKUispnmRvbqTXEn7Un+yOcrZF0CQKPrYEg1
ESevgFpaWHWpLBXKqYQAEmjj803ykQF6P3mke8WrHzAi19oaDZcQi1FKcrPBJaCMjhJWdjXL9mIG
UDFI7ajnvTsYMRk9duCxkGkBJkYPjc4aQc5GCQLlTt8TcdgfrQuGI2gh8fA6jIyE4AU0sHsgu0Ml
+zJXkBOhqaYWUUQTUuieqWLizosBgksUtv3bp5tpCppZIFCGfAGKF5em+j4xgf1EZyrWIZ2T5Sge
T5DMAmHiv7jSwH6FsSyiQg4wDdneVegPKjmMC8zCnTSIuu8KsZNquzNnDKEBqvkoLQ0w3flkfpFn
rfHmIUS31YCesZILMydIM9eMMSZg/nGtg87z8peMehYN3aCgRaHUgZNIUugac5s5Ygop8dvbyw5l
wDPgsoOwwRUaupgiwG5l9HvQcDTeVSf1MDcF8oXJKU7RdvpV/Pr7ni458J8maWi0YUXz3JIOjPkN
fbP/j3OFXJ8I2mpH9Dsn2vP68+yDv7JJbemUzQWKX7N8IqKLykfk54kHAaFyR7JNE1of1YazsczT
uLJIbv6VOyWCbDZah42Vn8zNuAkeZ8Xu9kSwOH5QeSwazLgN0LcKECqD9RnVoiIMAE489WjuhA3Y
uTSOTzLvoJUF6l4fcRAwuDyiyhy7YZHbENOek4e851zm/4+06+qNG2m2v4gAc3hlmiDNKCe/EGN5
xZwzf/09rd3P5rT6Tnu9gIHFQoBK1ayqrq5wDk8R6i7vgfOi1wrEgP3ajVWg6ZicMMl0rl+K0HSy
zdwm7RSRHmqvu1pUuqPxXpqPnK/PzEkQsLAygemqL3hVXTzlePpCyrjvseOJDHnXbANf2ah+sxm3
8j1HHrGmL3ndSh51cdeVkA/47giTH5qdgm0zfzIfhQrDSc3GcrlzJzz1qAsgS5NQUMCXimLTJwgD
mokNtl108Gxi3/mGB2TGdF/sU2Acg5QmgVB47kxVUGVKkCIv0W4IsnHml45yFA6f6E5brjSWra+l
ESNduW4nt5JeyJAmXJXoWh4lV7vK3Lh0tNB+JyukxR3WOUtuv4GVL6zlEtNdyY1x1zXdQuQCpWOa
3TR6agw7iw4Kytkcg2F9wbUsymDKOJ6nZQlJpjd+kPdp7lggTI2OYDsCbTQ3APPkURYjZkIUqDHJ
LO9UhOB4P9jFNr8mFRMCjMtrlzLfIYDpJKmliTY7PWMSNc2iNBitPGlo8ANDBhPzT4JXYhf4Abgd
180m20z/FvOMZLKgMUUTE2s3kkxnEGg3x0WXdfIpTHdKiWnHa13jrAF8LS4TGRr2KTVsj39FhJ9T
o6mSGDJmAN1XTgM+41vEFye4BQ4X+PGkTQZGvNDnpumsuLkWTDkFWrOaLBDBwHPTDUfdAywJi6QT
WMcb2yAMgJjGMlzlx58YKklOMCkBXHP6xTqFMT5ygK6V8SCB/+s23ZtYAxY0W38laA6/8UhgmupK
InXVFbHVtDFKsif90KPC3G4Ep9rW2FP5Rx4vU+DJo+68Ji+7QI6goXrAcPNw3aODS0gVjbvZFfb8
eiLbhn4pSD9fZ00cFyNBXzPawX5QC3uzrjLf3BkARQVpjfhIlpu4EYAYCH1FARfgfx+SrtEOQxk0
FfmQ0XUEgjBlWx4MrDIsaECSRzp/Tpt9a6wkkktzFU/7yBw0K8GHNJ+SHWFnNnfyI5bXP0s53PYq
8zNiWBA0xhLW5Wn9CHddaCzoTIyBpyzH8Ap8tJ4M6IppOFVHrIFueHjHzA8JeFfIQokMi6BUUJ3y
uG7UBgrmAPz+GD8Wt8XOmOBELzGGm16tTXJVHbjjRCxF11Ip/xjCwhLqCebTvfbeAHpMwRnfwIQG
HuNuY91yp4hYuc1aHuUfeZQK8wIir9NggSQTPL8uEMd/5CWqO6af+jNvyo5pNyuBtH/UWZ3FCgbF
TilYON/nZw2UnIEvWrb5SpAkeWUCZgVkLY96nACSe5mrmQScO2Bzesu224e3YLH7nQoIywtVDeA7
mGwVVVQAz30itcQ2imY0J7Fi+FlxdNNNkNjJ99Y138lCqvWGNcA/iOFroZQjjoKuNkmBqaJk1+wI
hnvwQ971WMzX/WpjHpWKl93wtCQmvPJ8A0y88mBgtsd6wKSUo12F3wSvswmqCzKA78E9V0XW9bhW
kfxFK4mBnOt9GpCm74O56XaG32KWMHUqT36XnARZOKgGPM6xMh1j9S2pfFEoqwzIA2i/RjvJJw0U
wmNOhvmI5fA2mnlHSiWMgSKg1YfNqpM+5rbeYG6Ql9ow4wpm6TBPh6n9L8U5FT2uJiwQQLWb8plg
uQpoX7ev9TXmYXA98FJE9hf7KY6uzhUyupNSreD0UAgIm+fIeAskLpQh+9h+SaH8zTBaNUh7tFoH
H+ilmGqLXH1XXJHmbgh8IeuW19tlZr4YKiI8i0DfQEXr3BJr0ehUvUL0ij/mCOgpBGdEugr/kh/M
0G2ewSiyr/41lBtJfddCqTsB2MKKhQ1fksOQnAk4vPYCCEDDbl/LHfZjbkSRZ/2sV9paJHUtVEof
hd0APbEgM7jlkUAugKroTazsYNt5wqZzihpMULxqPO+AaQ6M1EzlTCO6KqGXnsKtAsBSgqWiGIRB
Ob8t7gJP+sHxdbZz/PyqNOSDGM5SLBBtyYtbR/MyeAO5MYB4VB+8Xm8GZwycWRdcna5Ohew6xxZy
v2A0TT5oN8ktmQHNHZI9pY8k0eeOwrHKZWt5VMQerekf/ZLr8mj5E2g+DML+hz4YL21iu+SvoyQ/
X4XqsMcM6jBDNUH5oaU3I7d+y04gfrkgjZfRtc1gGWQkk/SHZAzQCvcptrJJKT7b8AIzWxoq4wCC
Aorul3WKLh1MLAnBNLJrEXsqrRN68tuwL46lb+3ke44hMj/UShp1Dwhlj8E0CdJCTJKjhbJs4ejK
Hdh0yFuMU6xjfirgSgDzwWIsPHSRILZlglu1Ar8aVr6ddql3HIWYtyj4LbHaRzrNdDMjiDVBnMBd
jOwLe+w5GO0Nb9lH99k28/5ko4lEypU4KlJWUtOghz/j2pHtBl1zR34icctwZMvGxo3m1Dd8SGu2
O6+kUsGyyIJEmltROqUfwyt5CkW+5UQfwjfZz7BywOvZf0Fj+7wPfspDqeLcx4o8z4ccnNSYtsif
5Q/Q9I3H+Vl+Tj1CNN/76KiD6zpb7Pmx2XdcgBx2Sg2yaxk9I8aSRdfFQtbg3XTKnwlrUL2RjtlJ
cxIPtBi8i4gZmn/JotcrtDrU9QBbqGQTQJ7t7FZGeK6xpI+iQbWARhevW95uOfPyW8mk0orIrJPe
CiU4BgZQ02hxxh6kJubsN8afpTArWdRVYJSF2pcCZIl7E0x2TWGXJDFzJUfYzzsCW8p9YjL9fiWS
ug3ivquSrMaRknf74hoYH47c5CWzyYZMcte/cPN39kdE2glCRcY6h1EoQh3LE6LAYfE1X9p2V9J9
tw9uSNtb24Uvl6MOS0EN2A4GWYP9ymch60FXReUgncKgshOU1EoeITFPAhWnpWmyzFbvpRNIAlwt
1O0p40VOkknSFZ21ElSmacXWLIYRlBClfQvi2d4OMVcOFz8EfhC6w74Z3Srd/t3L55UFePpRcdSs
dWNsEgjPhtptm9eu+XH5E31WTy6pR8XMVDLyMNJwgnp7vfRO9GN5BF+WG2+mxp68FPR8kpsc8aLE
PswfXeqrs6U3ivtpnvFIgnBh+/dqgOABy3K/eL9Vm2O9hdbSqHBS6vOiz3JDXpL5sT2Oh3SfHtRH
/SHfkR5L85RjBN2+fL48mVRYqQtBbIQAMtX4JQzAnTGg3x7zpkuYZoLKGLizsHL+ZQZVFQT4mVHC
DTbqnWEHHxjWRLaOzDn+LOf8BmouK5RgBPWnSEoxU0+DQsRIHimxmMCjKFCVS1BmiZ7TwY4sp334
w6L1WigVMQ1zkKW0qaRT/UG20chIHtZjnv4GPDVGLiOuzDtY8vNVFj03pjhoIrS0CjvbCa/R6/DY
gE41cpb39jkDOaDsKVemGzuhjGaWnSPXsZ66e8z17Hi1V6YprU6c/Hz1t5RjlJpNib9FykHmPHpp
cMrm2PkDe10JoQJql4R6NJc44UrAuNCwOJkpH9Cq5IhhpvPrL0lF1SBU1CDTa4SdbwaGlBSUQcRb
/QbUB7+xOsPKI5BbfzZXDMw9Uic3N90UxA2S32FKncUEq0ryIEb3gcrDz2Cay0oQdXqZLA1WmCIB
larxHUSvXq8pvAISTwZ1css8CW1SQhl5QybJEt98M+7lnbTvd83B2kUHXh+caXdAstQwc8VYWowG
IN7IGe6gxvw+h/upjOxu2lw2O2bqDvyXn0IoRxOyJOi0ukNfAVQARmwrkY3R5SvpiGFpL2w8gbu3
y1OLNop4WdpkgcTcrGx93HUqmDcW97JezI+1UosyCLnQsmKcW+yriIVdq+8GLyiwHWklgTKHWFLD
Vi8hIf8ACLy+JzgK6qOi4fImK8e8FVaSDnxJF1biqIRkitq6qGKIUzfhNgXY9OiT6QueGLZaQGMG
9JqiAoaJuqsXORG7MUF8yD+sh7/B5uebIrNnF5NT/x70jLzksMBHaOMxIwZDPI+toR6EWLpJSfZP
iszS1rgfbztPBQDNH5adVtLot5QyB3qaFYjkyXV4DPaAvMFV3fvG3Sf3ss+1EfIO/fLRfmlnUIep
L/Uoz12BRT5RyN/0qa+3RajcV0mheZkl9NvZil+ypJbtQsQ8YF0GKSfef3U2vHMwMW2hb4i5Q/p8
ywqLCQu2cU5zdz8CbCdu7iaQhl92NsZ7mEjBIIQmAQ33y3BjXM1l38uQIm/I658AitS7BPWo34Dm
I4Z+fqbnsqj8J1W0VM1qNTvVXvs8XJuzTd5T6Ep+SJsB/9PYuj9vM2e6SZ5477ivUQWyQbuumsDk
wIw7lQbNYmfkgyplp7SIXrXO2ALRmxOQmR9sJYKKx0WWCEtkymiVy6UN+LMJ/1l4c5k8IVQIBkp4
MFiZlp1AbrfLRfUqFcvXUrI4ujDs4sy7aZyEbNa7ctSQ1Myo5F0XN5aXfFjE2faoWXAiPvtBtXI2
6uOkkph0kZLhlSG5VuegMOSgb40+mf7DOg2zI75PGD4ivM68twazU05g8gHlCvJ4i0ZrIOicOnxX
AqTP5IpeuR8qV7tfNgsm5KSDKoJ8tt9WPIW/fkWc7koqdSVgsGMGJwEUBp/FCZmiUtqE0eLvLe++
d6SPZJvfcEmleWKpkK2nSpN0Q06Kb6QXmW+BI+tpRwXatrvCyx8MfhHsq+OdqapSBb8cY+lGUUOm
dhPfA4UAElNA5bbXAbDKUpSGuShNPIlU6A7VKIyqBRKL2O4loBUB+j32Ijw4RsXpQO3jDXfA5PQ4
kZRkDefR7VxRKrq1rakMQQKxOmb4BzsA66TxUjr6btnk5kY4/M2FSzC/B4UXxZmysQOCOXUQIX6B
Wi6SqS70gByyfWVYqDRGOGbSThxvMes5uiCBcWa7v0p5YZURJ8CFCKBXHSAduKvoAcy5L5HpLnmO
HkNIPu8medEwyzqAbJJ3J3/9rueiyM9XjzkkPJUgNGV+EpMXM7vPFJ/zBb/e+ecCqNgaR7nYK3mR
nwxtuE/EabHVsD+UTXg/NIrfaUCX1PA+mbTMbo2eAwfy9cEF4eCZQzqPYe0vuFFLE2WAz8jyUzS8
mtExVndVdVsGVxwdmYe4EkNZaV/VgxHOYY54V3yS2mjH+Yf1BORqDzTbXn6Vdhzj/NxKOHeMc82o
6L7gCT61epyfJm3xp1S/SmvF14NgD1jJlzw1PFlWvMGc7nRp9tsu9+ukeBgBBWgHU71dmmCr9JY7
Nvo2HvR9WYbvpDNXDsLGiMI7Qcl3US6XXqaVT4UmRXaK7knfjoILqL/vRZ044zxvxrH6IcuFu3Tt
Vu6j1G7lEqzYeu4O+bgfzP61n3QH9zcPoJx34JTVmlaOmTAD33VqH7PxyUg4X/RrTD8/XcpowWyj
GVmXwAExBWVKL7OGRzonG+DpQD3JJK1sE5HY5th/T/JN0HN0YHTOz3NdSokeO26a1ggZyozxKcNy
O+ADBU/cBZkDPNnAJgnpv++UnMuklCryWK51kEeflrx1M4xyVardLN9i9cRxOWLftP2vE3kSvFdx
S4gEtQBWa3YCyI/1CQcX+cDdf1dvRvd31sJZkWQtj0ou4miph7IKspMAcmN00mJzN9Ze1pocx2Y8
OM9zauoEra4GyZCBhDfaCTcyGr6kP/o3xMNvFDKZahFyeZ1sT2Dj8fwYy04YrNwQMwxtNpj3e82P
ZKoxcburBms67y3ocNGyjP3yhfP9SEj88v1WgqnznHpNx14nng7jvhiQp9Ub09UOON7N7xTeWP6M
nf2falI52mj2olEPONRByd1At7MOUGUF59NdFgI68/OzDIoFT84IKmXhqcbYDxDnovHx8rmxZGDW
iFB/iRg/oDNrEAcm8OkO32sM7sO4cwRjequTyLsshnx2+uusxVBfZ8mmuUhTiBkR3btacvpQdMzm
LgfibyHyAhXLCNfSqK/Td9EUZRKkqZsi3JAVl3iPK6c8yLvOk5z5IeiBT6hueaOgRIuvWmI+AOSf
OFKavCMYlAoI5U12AgmLLS3TwRriTSDkdh/lthF0vjyY28sHy1b1l0jKu7HWFRhGBJFaWWzaJPDU
4JuoVZss4O2csD/hL0mUZxupFIv5WGdYh303hBsj+ZabI8qZ2bYwOc7MusksrF797xwpazGaWIiV
uMU5dqNd1du045bpyfPi0qeiTKSQ53AK5ipDkdTBDBjqGzIBIAe/nMufp2A72U996JXJorfKcTRx
dMF8ENV9096rgX/ZDr6i3uqWuDqzzyfA6v5CWtzHUgIZ8h2o16rMJ6AcxQ0ano6qesnz/Cr7zT7a
c19UrItzLZgE5pXgYYz7Oi/wscZ9eiwA/OkCEBMzItrGtAXTkfnDZozjJAP6KDSKJiG2o77dmJRT
YgZVg6DoAN50ecUVY0vf043mqfWuvkbP3wF0MieEkd9KWcxaKo15FYCcMC6XukFQIYlPt1U2OrYB
eTGEYftnYqh3cZQbWhWLXXMqlbtiiu0YbcjLpsI5PoX6YHrat8o8QcKUB04tfOTL7KjR22UhjL6H
daYH9Z4wJ4wJt2pLjkt415+BRfAdvVM3vDWeU7f6i7fTzhhZOpdHznVlhlJcC+VA5MX9vVzdG0bu
duNfSoYxpeJanJ8q8akNQ7sFaU03AMpCAGxMOTkKWhf9QRWqTW3iWdzwIL7JYX6xGpB/AClZtrD3
RUVNLeziJRJhq62V+5WJrrWY7UrUolVAp2bmW5CLtjTfTlbtDsu3CFk15zvw/gAqlkZypw59UTZ4
SoLEyitcc6c+Tk5/XfrZhjd3yjTelbaUZ4IQWiw0E8JCMbfB4mtbwsdlfRhXLDoaP8+TLlRpoRKi
xFA0J7H4q49uguVGTZSNnH9ruTvTrMwZsizQR2HQB3s6lAlHYAfsAR9do3UnOiTGxJ7gGZ6xKYAT
wqubKOyz+yWNMuB2Rpu3UGJoJu5arK4otenoybGL7qdEwrjdUU7e0zG7NttnrQUYafDcme+5lnhZ
MdvF/BRin1uP7AbbEViUML1w6ezMitw5A5lQtGya5Tiqp7IUnLJenCkv3Ga+m6W3Qbi//ImY8WV1
bOTnK08c67qpB+BHnqRItTMx2ijV/SJzGQJ450VlPoWAjekiTpqT8pCeJhestYk7vQQ+EJGB09Hh
4tHBJuFc1o0l1JSx44C9DUCH0+2e2ermLAClKjKTyZcIN4DFuWZYr2wUuX+KoHtoo9IIi5ZCBCYz
jHfZ6W6LyNburZNuz6Xd3ub++MLdmWZdbmuh1K0DEovBmGJ8s87HyLOH+aGjuU+vCKzju243z6RW
KKP6JF7xHviM2j7wXFb6UteRuAA8xgiIaHceXfGZDECb7nTfYMMJ/xw4G5hwlMf/9CFp3zazsMhS
lfi2kTjy+JamIsdUmOFjrRjl0MOMwCv1JkTsPyMvhnaT79go8rtN4ai8ChbL69bSKK/rpLYMImKZ
2Kh0ZKmyQZfmiZbM0YrjAAbldb0YxZMoQUwnNvaA5/zCRURm3ViAQ8NUBmCuNKzAnMcPSQnr3sAI
DcJu/Sy5mS8ZtnRH+CIAhnA78RIVpkYrcZRGZThHGKFRavQ7sb7nWGh+RMDWrQGHIDnmlQCi6cum
97mASOcEoKDBhg9YdUBjSd2SbRC0QSg3OEOCrYtwbZfA0LcwdpzeWdgBS2W3OdZvIhiQjqSmNm55
YYyZna3+BHo+EUAyPZbBC3LGKSYGCz/9C/UZq/oEcAFT4YuiuJe15oqkQow4FGMvj+WnyJPo5VsJ
kGI/VGDGZlvRjjT3Dzq9BmCnFcLtB+ofetIia9SkAToVUq+x7Wxt1luv6WvJrcQi4ynHaEqgv0II
JcA1CbYwKogFQ17U2oC0ZEBal2OlXpa2YxO5Syk5zVXS+PJypVsh765ghO0zsVSGksfGDPq5HKk8
ee79VTvDVYBBGVK5lPaiP+/UbexmB7KgnX+//D15oolbrW75qpAnOZ1w/eZ9ak+dblviW5dOdive
iRrYzJ9ykXPIjAIEvicyMQsQCsASoNym05UljJWxOfVd74Ri74AoddsF6Ku/abxbWGYEIQCfarKC
ER1Qz31a80q9bmgWPZaQyWIroPvc6Zd31jFzDX8BvGv61PuT1znNIavt4UCmW8bt8nD5hGUSeag4
cfY3UEds1GGtzi3+hthSk4NiCeIbMtUAiNWSdVOqU+hXpYHvHheVrfbVDFiFfvECs3hdGnRXmkZ6
FcIIr/F2iV1QvAHNr6niKzDFzPY06qiBZV3tm4Ha25rS9ftMikSMvI7WblLkwVexKsq5PVhVCtKH
BMQvOJ2w3Eg9h1JFDMKoRWzHu6x8bh77TeJjMW0X1FjR1jbWXrRjN/qLu/TH+pxrudQrSE+CPJMx
CIXXaHKruDFpu34sDoHzCZyUU75ivFGwGEAmddDnJZB/566hjzoeopFUn0IY6mzgrTcrjqD7S7yr
snfF+oOr/0wedYMBuQD8iAlusBxza+XW6J6K8nTZFtkfDgwIBNQMY2QmFb0nBE0xqnDvV+8aMEsE
u3b8YPe5U/gg+thVE3Yy5+1MzJs2f0NCEwEMd4RAivJ3Uy8tXUjC5lTU2AkFHqpZczyMfIgLEuhb
sOutVtdBLXmalA9xFO2mTmzsntuXz46jh0YdXSaoipmNUXMKhqdGGexa4TSleQKI8a9iVZoLqWAs
OKiw/tCMzoePuf9NBeqekfQ4zOpUgIWF/fdQsfa9WfHuMlZ4h7MYiLkWwAlpaIMe5HXLZIk17rJg
I97nH4MrO9ZVBChoIbWVI2YkZdAypTe85VVWmDUUTE+rioqlDHrjeqikNJeytj7JVXgXzNrBLAGi
rCvbKAxVji2wHgXAE9YVA1SKQDei/Wg04iGIgrk5Le86MHjqTbONgTHsiWArMu95g1OsM11Loyyj
mQJ17kSkQFU12Jp8k2iKXY1PGWCNs6jnBXdiBbQ7raVRViKAP7LKC+g2+Pq+26WecCSoaRNafrkf
YHuDI5DhvuDvwrwgoIWQStN7ukaYzIEQ4X4s6kclku/CGmk7drgv2z7DPEyQEAJzFCM0eGFR7mt0
YZKX1oQrK70OSwELIb44PuQmbwmfpQ240QGtiC1g8QsjkRKleCuWennKBbBJCWbuitbY+ngtTBwj
ZEkyASAM2lDQ8wFt/zxegGAk6cdqqU9KitaskrpKpjqxunAO7itXF8apQRKJ2TF4NMjlKXvI5Ewd
cgMZv/EAejANbArZrYQiGnAu3Pxa2RNgiHRHNuB5xTTWwNOZaBIyVyGxFJp0qgOIVu8IWHjsTbb+
qOwJegIPvZsrixz3SpaFnn1qhnWN2Tmy25/g8VhsRV8mhIqcK5FlixYI5AgLjKkCU/tcVGtlwTJq
UCupHsvoA1eLPSlXS8sLUywLwcoCoNdMVZO+QJjWijHo4ZRApSUErBT60C6Bt/MtEWy2/9q9DLSu
UBnGgLrx5bVflAmgdRM4cW8OhzTKvKUovKHu9mPO2xVnRcO1KCpPmnS90nUSL7TI8IXlPTRvUr3F
qzdExfD0J2rB8DGzjfox7WOG2SfyYiK1MHNAcsVbOT6asoyCLK+bw7xRdEwV/k8SFePBH6p2uZyi
bnwn3BBoPsEJ/OaDsBCBYpbTWmcYIL7WL2GUS8uFqpYB2CZPTTc7sn7bqJXTZjd9ybEKhgGeyaH8
N6ulOWk7KCVFmyy9S5uDFvy4/IW4B0f5baTi+RwRGWSomCCa6bcL1tuAdF54qPp0f5BDrY+Osj4p
NcwiEZAGJv0+6T66iIdfyApEZ4dG7H8ViPrQUHstxceZ9xaQCQiQenVFCGTICvTlw2N9n1W9gyae
rgVhlLU8gyvJf7U93t/HpeRgmHBE0E3zYS7CMQ2Qc7ZRY0fmnZ6IwPnh3YXsh82qckOF1EqrIjA6
onIz72fPsi1/sRNffNOvdVvZC/tkn2zmey7AArFfKlUy1wGWctokTmalRU59yg0XBXdn2Un2hCEE
4bmWXdFNPD7GFcN1z0RSrpskydQbAURKVmpr3W273C1DDDLcgJNesHXDQoyJTAb1TerdhmZjMCpy
jLu3/d6Jj7O6/de2B0V+/n7aMMauDNtlwu83hdGeEn9SAUbKKwCxogNyJNkAUTwojL9UKsYu6An9
ZX0qXjs32OResIteJtRH/3AY8EwYVZ6IlFxt49CqTkW/uMOoem0F1NNC3Erz7F0+PcYaBw5vpRj1
eXR0T6WpxvFpwF3qHvEUiO8J7uDQAnoQrUTxlWDIqt/FzubdHgyXBpaIAjgbkCkig6F8TQcNAogX
9OoUCLdCi5RsSVx9SDl3B8P+zqRQvpWnuWElmIE6qdjHmixPMp8vHyGjvnMmgPIkeVJRx9KN6tSq
b0MbOTJghltMeeVma/ep4ipm4VyWyGoKojOMLXiRvFK/TJbps6pPEjq5qNfHxw6ks5lr3mLlNwIQ
mYxwMV5hkI4jk6hBxSjIxCNBx1MV48+UmiYA8chOOpngCLfoTaS2FTj64+jPrmznka1KGES/LJOR
oZ2JJJ92dYPNhti3iYVgPGoq8JMlNwreZUX7UNP2UYgi7l4dMYVLKhKDXckbpaYoVZIR6ncL9k9A
O/UUbpKj6WPz5MhrujCtf3WeVAJQL4vSdzXJdIuPCc3dDveaotScz8Y7QioJqINJXYwKXy2sj8sU
2XqMl/+MarD2LoUPf/C5CJ01mceQvnD7hPhYVdeiBxCn1t00SYPdVTMu62a8zozGwQYMx/OYymHR
XVMlMpNBl4/nIe7qoNDqU2RsDIwV9dct9gNAn2rHucU5SLbPrYRRQVlPsA9vjRA2OtjoTO8rf/ku
AwkCDNegU3HK3k56l7tlxzRJQk8mSsChRcX13CTNGI+UJEFjWt00uzkFWLqBqSXFHv38NrsDDeDC
DS48kZRhApwuGKYBtd3OFW7MU+0sL7ljONZde1um3Il+ZnheKUgZaNrV6Qx2Kwy41dGjmY+Pylhx
CqKsXiOG3jVNJhOCeMFSoauw0qGPVVTEGxdbz+BKRScut9//LvhnG+3HZT/gyqPiVou/Qo56yOvc
NrNDXAUehp/wEJOx1tXY0mSP4PT9/h+lUqYy1oOZLi0MNPhW7bLE7h6CnX49OOEtyNcLu33hlRNJ
avAlXIJ7B4wihBGZvr8NM7TEvMKnE/cEJLLbjj4ZgeQ1blm5Fz7fLznEYFdhuY6iSShF+EABiJ7Y
bp8xwArAszhAT/N30i/Wy+lMIGUv1tJVFXio8P384E5FVVbehY8A+PQKh1e05CpH2Uo6K2aFxJnM
G3SfA3mhp75VHtrgXvYX785hS8PkGCgUFXTB6SaK3C6JLIzw7QLAjDlAZluU3AjWQAXGeG7ZjRlJ
LA05g4g1uS9o7yPQUoeuhW6jEy6YqyZjsl3yyYVZeOM25h4m+TBfLHIlkIrRtdjiFUIEzne91+wI
9rr49j4jRamxpM4NzszYtRJH5c5Krg9G30FcBai2XQE4Ke1Y6lvsf5xIUgTW4lsuUiqJvhdUpOGs
DRHb6rNh4M7Lv1Xa7dTc1HHlVBmntPj/WAqBMADuLCg3qWgyN0EcGIVKYliNVgugItRdfi05pM8d
eVwfJ7n+V7V+iaMuHS3TM7M1ZhylSxo9ulMfFGCigM7xhmeW7K/2SxR14wADI9LyCHFSke8n8MQ3
c+/+SSgmxfR/Do+2wzEqoybF4Y0oh9mil2JLfE7s+V1yCPFg6Irc9Jzta79EUrZYBJqUGT1EhifR
ISx2gtPZ08ffcG081idW7iqJFp7BlqgAJ5oSViaDKVctWtpycGtq7lj0tgUEUc4psj4UBjsI544m
WkB/PI/7YxmPrYgVGjIzDqYYPIMd4UioKQlgSfwqcLMtplqyQpgU0eHRaFheI1hSdWnQ2ylTxGJk
ef1UOEX3jaMX61MRUgGy840QTC8stHMvRPI4ENfSN82ttAW5G2GkaO7FrX7/34TRewqgYmvqcIIw
Ms8mnoCr/JC9WHeEXhlrs9wLhjH5BGy2n7op1Ju+Kael1RWII5hheI4iamggZa0OPC9m5uNrSeSU
V1nBlCxjq2jos4xOc4050Y0Q2qC9Oc3I6wgkiRo4vClRZmIgEZo8RZcwzEGP7yvLUuhxn5PeDgFe
Cff5aH9uT3rFpuB1AJlpJFlrMYE7ZuClT51lNOMWL/qgItcn9iZJ3yrYmdfxY7Yl0MM8rHGmu63E
UQeK0sW8ZHGIm6Xaxfo2HD7+xBRXAui0aqwNM1egD0nDMcnpAu0U+3iOsJG32RMXdpTpZitxRN+V
gYiJpoIFW6jgZp9Zv9stLiaJIa7bZKAR2P1H9ehwJY5dpGJIC+lwt8v84WUunOyTahNuDY41boGf
qSAaqRiSAAQB+ETPFZS7JJrQD69gjeG238QH1dY27Y7MTGUOt53PNI9f0ug6a1vhVW8lqKONjmUf
0nvFRX1kk10pe5jj05abEbByOSAq/E+7T19cfb5cj0U9TVEdXG60d5I7mrfm9eRUz4uXeckT7zHD
U4+y/lJtBAPj2RUWsAc7BIlAq3GeoczbZaUQbf6ZpkbqhM+VLJWHSpObDuphSDuOGGbmtj44yu4T
1VCHqMPBjU5CVp8J+m1nW+DPxVDJuOUSV7D1UrEDoZqAFKGrMItRBFFlqSiwfhMewFBwRNjHBK8r
3qp4U9wQ2LSp9Lk3Dds+fomlcqxU76YhaWGPzTvhYohuTM0hyUFyDB1wi+oOL91nZd7IRn7qSbkb
OFIjqbWIQVoZZvhaJx73cwUQIOORE0nYtogcBFSDoAGkiz5pNnRgGxcrzD7Vp8+FeVQsCGBy/Djc
w7k30+2fSEQVntB8Y8iVrpAotRaL40yWExzpVQOwKYqfzcvgNMheUd0FVmV7xavusg11JZQyVLFs
8grs1UToBIZ6yV6uuu3glLvaLw682421WIJZCQIlpqLj8GXUSp9NsLCaMq43vMyc5vFTxe9C48DX
J6d+BAyBG5VOw5v3Y17jmBoGe6gEKEzAVZ2H6SGaQe0xYUojwMrdJ2LUbrnHozTaJvuMO23Ksh0Z
A0qYgjIxH02PRVtDNxtDCrcwp9Fv5WmrjH8wJ2nJQA5CYi6iBUF3AuKpV+Sih3lWau72CkDhrOiv
cVx4CRArsKC/QbjbMXKFqf3zg+uEQAOCA+ToM+7RvAONYg/EuVTmPZ7YggwAigHBwTDpixREqImZ
qjMEpdt+eLPEXdk8XPYwEo3o9y0BXfxHBH17ZtIwlyY2zE+ZkV4LUXwNGixXSsX3BthlQ9nfCGHy
B40vkF+ohHZYRPGFeucuxTTHcl8iLvf3VXCbGv/x91MBeKmAqChoXXWyMDWDmXnb5PaOWQX+tQpU
yJ2ESasFs61OSHTEq0UWgtdgKsR9U8eKH6eYGldNVPwvfyqmB/06N5pTNhhUYZiqsTqlRrKZjPCx
H7OnyyJYV8lKL7pyGoZ1nIvzgNQ06/eV+AOMgabdRIMXhi0v62bdk2Sqj+xDIx7QJb9uMnVAsOAM
RTStNz2gpMMDGgh95hgbDTel9ZaWnBNkfjYMb+lkHx/jTsTfVqnbUAvBmBYpEtMafJ2yaQeLF42z
LbWx51w+SeYlgtqzrJqaKmNmipKVCnoTd+FnWhrcVT+K1IkP4KRw++vpG8CBeGkpM1SsxJEvu1Kt
bkrw3tRIdpTxqhuOpvJjUDihgnl62HQjq2D4R1chhn40M3VeqtM8xZ6aLQ/AKfWA7AycYFV+VQKF
c/mz5KGFjNNDRVgU6bnZXIilUFUr5DXl/CqV6QH8KVtJQMtAlbvXvBw5XV3mhYiiEVoxMA1TVYjF
rs6wD8NMHC0JfX88I+pnAkAHhkwPKzyiq24Fbh2a9c0wIakQHG7gENGBsEMcLABCB29rxaskT7ZC
2x7CqvEumyIrbiiKhXlujB8rwBWk1FLaXF0GnKPR/x9p37Vct65s+0WsYgLDKxhmUpiKtvTCkmWL
YABJMIDh68+g993Hc1E8Yi3fZ7vUE0Sj0egePYZ7LAg5u725VRObA97yGkHDX0cxANj0TxjasS+m
QbNgo4dkd9qh5NEn+kelK/dDI0/DYN7xCg3CvrXe/mJxQO+C+JEAAbN0EmkOpaaVc7CvmOpViq7s
7XSU4ddWfl+Dn9Z3YWZxvOD3TFRTgWCFNzRkQsKWZge2V/dbenGrm3VhaD4UFz6I1IYlTtIhRNWH
yDqn+tYrbE5OPq8EAu4oFsHtlk5uZT2pjRErER9zPTYPi29TTUEoE0K05q9OFMYk/mtsXu3FanRz
RNNWZ7gnD+PHXPzlXn4yb+ch2czvNht/q7W3eSzjv/YWro7k0ylNjtQCZVJvrvOpFmQYEs8C7Ru4
paFhQ7fGf1Y9/8LkwjNAVmVbqZHOQWMuBsiTgfEwvinFs7m0hWOQJNVzMeHuchntvQrUAWjsKDfG
RBt/+GAnfd+dtmYKVuuK6Mlprmur5DOh8wT+qDJNOJL2a2eXQbTKuaqfY2/W0t6sm84f6rNj/rG1
KHQA4Banksxh6qGrIWMIHANa0+ZP8zE/2dKfPubnM3RD3Y2kYPWmvlzkIuxrJLZFUWCR9sMsjJoc
1UMfzsKJaF/t/qo8cGltcSSYggG1fN7H3iufTY/vU1/ux59QQ6AQXWF0i+vk/whdf77r4kwAGdWW
KseBt+4w7HKsT31ohsXxr9RkQIV94S2Lo5DXRRslKiwN7+Xz3Hnnu/4Mscs5uMQ+25hPn3/30l/w
2MP1aUHc6BPHBe4gdcrapHrrWBTodnK0ErZ3lf6wEfrn7f9sh4B2Dnc0ZkQWB09ltW2NPey06ADW
GBdKXnM0fJ5k0B2AfLSDzcLV2h2AqdP/tbh4wHAFTPhlGZXzUR9CZy7oB+3JuM9p/QGeQHxL9/Hr
Ra5/S3SzMMiLkdAll0FRc6MRLoZ6LJt7Y3kVowIut/pLq0ZmtC2ZidM/AW6NGo8Jkea4DJJ7oZ/y
bL/dHV79dH9sLJ+zGOrlRW7MGT6F6LjzAdTVtXOugsGBrvp4YBBR2mRmWAtc5oXNRTmgF5EbsflV
ET9noEJRdPob0v5tdwZRAShs3vKgQ8vd/3rLVi+ES7OLeFmA57SrYnzOJjBr4OidX7kfA6x6GAC2
lI4voJizqZm2sYe/U+iLC72tjWZS5+9bNwcivmVyp209M1ZN6HgwgVpDxyTv4rwNUal0I4aiMC53
Z8lbG3TmqbXxtFh1kwsbixNmdk0EIQ2lRMkUwnbkrBZb1bWtVSwqBFMuFWiWYRW2enbls6Hfmc7L
hges9VnMP6tYFgSAH07klMKGsnd2s+B1te98h873ZOJvXlzr1tBEhR4I2LmXWw8uZUUtJrNElyza
WXPPz9cP0xHo2jDytrKq1beYqf+xNu/ghaMxuydtVMNaeoj3BRhHbJsWp84ffWee0oyp8Rdy3pjf
vjA5b+mFydwGkR9YpUvczOR98nkgPCel6jmHGq0IETqgILPf2MLVy+XC5uLK7KFz2gqCZRZXM1BH
XOtlaF3N0Kfaq56MAWP/X1tc98s/33VxulStNEwBdAlA4T3l/MUej4W5hUldP15/jCyOl1IJJtXZ
VdTqrCS3fKstsLoIA9K3ANiiLLosHRUFM0RTtuWbQKqWPif5Vb411rOa+oJBAI0HMg+HLMEQ9qAm
albjcW7WBgSQtFOjGWeMxR4Hx9jnAgymMvshFZfWKRgrMxJ8vU+rWemF/SU+QkniOpfpXCXdNW+z
lkritYF8/g8ibrOJuvYqxI9HIgX4DHpJC7cwYiNR6kSUb5rCA9zg4RDZXqWZ30bRULCCBy3ETqkl
KgPaa44VtG68iXJf29XL37DwGmILPlhxU4L9f+bCzQIWKt7AbIjaSbzgfnfjOdReNs7gltlFpI70
xo3GDGYd8RwZ0WM9mrdkuNvYzrWDDlA9Ckvom6GoNf+Ki+DSV80QVW4yxzMSGvsqTEPgyM5xQu1d
ehpPZRduWFyL11AaVokBvmT3E/0oSNa7zpT97yxyAp0QepHlzvXs5DAzhbNgi3h01WOdWbYBcrhA
Ri1PjJUWtVqLugCn9vR9BjnKfVTQeT4N5dzT3xQ8Qb+Fyo8JEPqn9N+phdlrBSvfiHomHRJl46Uf
f3z9DdcyuwsbS447U9ZdpUqleMsrS/Vz2b3nKjnlTD+2brLRtVhzQwBSwVmCZh/IAhYnkExEzcVI
irexHs6ZY9xVVb7nBfv29ZJW4xoKqqY5A+TwqJ4d9cIRk4oNrZRG8XvkHHBGj2NYhh8MkJ3/e4kY
zF5qeFWgtIkW7idmyriPNFPmJkeKGu3m4S1Re0XY7oEHyY5gnMKLNw4VZfdvl7gwu8gdtFJBYtnD
rLkzQkxK7mMDLeMhKICG4ptZ2Lwx/3gfIhtCbd2GVD2eT86Sv6vOWKkLAejy9D4jRCEQ89hCTzHy
TWrs8hsOxMYBUXtbou1TSIFhzA6Q3ySPnx+mlirHWB3Rv8XAUf9RH8i+9KpvaKFkh5m8vt5uMny6
1xcWFxEagIrEVmtYdNwbIYCt7La45D8HkYWJRTQ2O9HUVQbGNxGMIDO1vPgYAz80k5kmobUFJv50
wP9pbUnTykymx22FBdW+/T7LhwtvrvrPytMmlXigvgHo62N+c1Nfb2Pzlj3kushanE0g9lofD9Ux
6HfzRHxfgWNF86anJFR+fn0q5g+3dFMCnrmZrhD4jeW5H6ykMt0pASfDnFCHErzQcy3BPnxt5lMY
m78o4hgAuBYa5MvULCq4NiYt4EqaenbU2CM1Bj6Gf5+rw4wFYWvkZ5YDxqzFm1vTphg6c8C8yNA5
imweIZ/86V79PuOK52mg8/Tyr7PO2SakDMC+Y6CZsmyOlrHqcpGhNO8ITBXGuu+Oj7aa+v/+A1rz
ulQkuPM9+s/4bLbWBMAL2qLSuBr7yqu1g21p9GsjazHr0sji2VG4AwZDU3RNOD+SdIR4LkaUjaPI
e5qpk/e1sdUzjZYrIbjYcFcvUdlF6VZux2ANzIaHxise4l8gOoT7AV75a5Mj9lPeg20CKHum6kAz
79NFmiGHY2b3u8DaB9WL29LokHgzvDJ7Twe6Wbde8/hLe4ugqDYGHxsJe8M7v+knqoPfkD1ULVUP
GLi46c6KEyCCbNV/5j+7OM8ACwHri4bbTDc4b/HFPZ4xUrWlgYecVbZUjh8Y1PfPnT7QEeRJ2ZZ+
5OdqE4C+eAVhLBrZJPQdF2kDSncZnxQ8EMhtH8T79lZ4wzfjHizGhjceMr8/JVtKDmt+8w+bi3vc
rHieo1hZ4pD3wcywmghaYEpH2dW7/vTv0TaLJS5OXpwzUet1B3NDQ40hqI2Tkv7bjHJhY3HwpK0k
pHRQY4AYVWyVVBlNT7i916ZbSlmrX08DRxOwUOhlf3rSFU3RtXYfl+i9RTsTI1XG9eTNOuvzSNWm
Tt7KqUPb94+1xSlobMZbK8rnvdJCO8RgyYv5c+408FB5mTYhxivXp4HQDygi8n/jU9vXtIRUSpGW
uD7Fs/UMCHrsxTv1Nj7HHvczsTkItHJ9/sPgYuOSsjIHs8D6okFLdzETSmgb/S91itJnEFXl+yQe
sysJ0BPY0Dt7I15/LofZKlZpWHAfMH1+UlbVh6FwSsMt3uR7rdO50aj3YOFwOmp8yF3mY2Si2vrI
K4HtHzbnLb+MMH3bK8yNijdjcnhYV73ljxaRvq2o+UajeCWYobUyYz0wog1sziKYAadLBJd4zFWl
Ds06KxAG2UkTElDWeEozdBv5JsfnSjI7t3OQuCOiAai+OO6KK5mbQsn7N5gV8GBKBHjzgRuvaWVR
Z1/tzNRLvn19F65+0wujCzfCbH1vxCPKAFF0oxiHqLptnPBrE58bfrOvAJtI8C7RwIq12DfQrkat
bmPf0sMs7N7uh2NzmCUbtyjFVhdzYWhxJ0x6HYthNkTIIMEDUsq9ZUcR4DmGsv96UaubhaUAJQsQ
i/6pr9Np2QScEPzf/JWWKdXMrafAakS5sLDIKPUxi9EFtgt0cXTmSVCLgOhanqwrAQbfGhh1/bTF
M/IZ+vt7p/6sarFTnNdKU3C8+bOROrBWH6YE1D78erpXLD/ClacEBuLZtgDa6vcEGQJSdAvTgObC
D1WzsjiZ9AIkxT/KnFMQs26ErFXnuLCwONJV71pcLVXUGbRjWdzr3a7ecor1qHhhY3HpKEM1WqKe
ClTsfycIvgKWXKR6xjGizYMVU3XLS+bvssi6UEn7890Wz1OtA9Zem7CqNiyfNRTvQMM+7VlIgup5
nkKNvfZV8bcO2rqj/DG7ZIA1clbIXsLsvNDhyvBrRttT4s2DqOaPGZDxNw2f2TsvjC5OBFTqHJM7
I443zcCEnqMLjdlNgLjCKWh34GT8iyN+YW5xGJKUm4pC5k/bgrI//5VHW0iPdZfEhDnuT1QMlw84
PWodRZoWviJkJ1nm9WZKh6naWMfqXTbPsf8/K4t15FE8JGWKUFWY72nzWBVtYKEWCphpY+9ALbj7
+rOtJSYQ+QCtKNK8zyz9GTrtI1ERQ9IDZHNCB2ONM1305jNn/tlLzwe+D/MJDlKQT/SzID8ex5Zg
Wd3R2REU1SLI88wyxLhZ/oL4H76HfAuTCSioIUTNW3mRewz1hDKo1mOrUCQ8NDT3k1/ji56Fs9qB
3HWnIdn4jmv5Mkw6UB0Gdzuopxa3mV2VygB8cPEG/vs5wXLvlTewmTx25zlh1jbqJOvmIM8CkWWM
f5DlPEQ1FFZlZ/iev6ehZu36dk9QyHjTAhVQrvH+azdZ80rjj7llKZtosZo1PcyN0qB6f23azw6B
BsDwU4PKUrFxXa89Fw3UL0B+g17AChGUpliWneEw2xpouEHbiveH/mK/xo+aBz76Xb/fqs5smlxc
aQbUo4dcQbjqPc4xWakHACa3tHuBdgMBcyYtQ0CjN9WyV8/FxUoX9xzLo3waB9xBdoe8vAirH5i9
nQW6Hcz6pjvB6dcbuRbELr/s4s6zURPCACnsdeWIdz/OQ59ixvdvYuWlmcVFN0WjUG0dZhQokMs6
0HvNS9Otr7eWhgAADTABKgqYzl6cOWusalskSENatrOTOyV5//pjrZ+yCwPzD7iII+ZEishscagN
zFbN2ljod0B/bwyLoNptdfNXt+bC2CJopepIooigtaI7jUdGFAlBpapvQkvWPf3CzsLTueOWNVA4
SK12/GaeVx72PUoIaLXNPZXy1rGpssFyubVRCy+v06JhVo7wQcS1yl4j+fz1Rq1/ulnGDEVdUHQt
9qnr0rKbRhzeKXozeRdEAwRXAX/72srqXYnA818ryw2SJSEVBgh+EwNhcBc4z+agb+qr/h9e98fO
YoNKs3V7I4GdJuBviENhZFD2rbxKMXLaofT5+PWyVvNg0GH/77oWuyPjNDcre/byW+n78pD6CdUP
xfP8doj9LQjJ6lVyYW0RgTD4hluy6Yq3Gr2tWn9S7ZNkt4X7MPF7I/ubdwRYBtBGBOk4GMcXgUhV
Gq5rE6wNKtLr2KG5vsvjf9t8ndMNjATp4Hs0UUtdGIH8e4y6XIu73z6Yo0orArnDZAtlserkf6ws
8VppMqmdbTZ4YhovrYwxWDVQ+P2Gk8+b/SlRu7CySNtzaXYuhhKLNys5xDlIccgetTlvqK8G9vC1
481+/NkU6jazRMBnEjieaEY+uNp8aq819b2onKCBDmg+bBLXrN6yaB0AeKYanxmbIoyNK4DFzpd7
cRj8wo+P2v1MlD4TTmw151b3CbB9aLaSGV+8uJXcvpuUkuSI4+JqYreD9Lvpx9dfbj1EXNhYBDyu
RpGYaj7HcJAyQBGw72kLUgYzBCmDvTmlsBq/L8wtIp+lWIOqdjCXCtwQ2nNpJP7GiuavsnQGDMWa
FgjRwCS+7IObdd+BP93gbyODZDY1EqiAoy8HGRnbY2iJQFa1ouOPrT7IZ0ADzu6l3dl1Lq74qnCF
bCuNA1Y8M8VC8zb6CXASP8xCbHIL17l6+WI+bJ6AM+Aiy7ydYZpFszuV41Xs3uqegqdJeR2BAILd
WzNIMNwaR1/bOhMlM4Q+1B0+cbuwRDSoX078TSgPmvYyblWh1rz98u8vw7mZCSAAB/6mdRrtK+Tq
yRgY09OGe2yZWYTYGPrtmSqwjN4zXGgsMG8GhKimTyYK3aHeNwKgQYAXUoMNy6uO+ecDLpv8vUlQ
6E2xwPLDQSMkOzJ/lvgdEyBlQaS+iZTdWOmyN83HvOJ1hZUmU0Ez6yYy7gf7bwpRF7u2LPIaUw4+
DWs28tzZfgzR11MeVt8SjzXhQGbUFRi9qqfck1sX8voJuPiei/CYtypJ4hjf03jQcm8eTyhBydx1
NAFOTxy622q3dcjXLprL1S6iZScSVaLkjWTK1jntB/cO4+VXdaHfqwbfwIavhuZLY/P+XgQUzIEA
c/0fT52VFhsaH2f6BxcQlGL3r+f95uiF5hyQQ2DUQKHmn8asSFMizKvjWICzxnhynL/IbC7//iIV
1RNNImT1/E0p+0NH8hs2VIKmvRp+fcpWnR5EpqYDkONnTqgmweAnb2EnAxojETdZ51IpN+6YtcwT
CDkobaFs/ZlYqDNG1kdOiY+VV2ElJr9o0xs3dvZpMj6XcfFkq0rwN+v6X5PLxsM0SdJVCudvcYzn
VX1dJ6anm97/n5FFyjaiSpRqKozkbDcmJ4cE5ZZSxdrT5+LT/Xb6C6ceU4jxKRKfLj/MA6yoNUEW
HuNtu69Xsn4b/9mi30+VCzuGUgs2GbCDNgoyjXtjr6e0/67ldH78bGF31+ICAaYWEjM2QE3LUDuW
nJhNj0xNqR0Pc9aeqbTUhmSF/PcDCTio81nFI0sH7HR5UPXCmZRxGvlb9CQ7r7wBr1XpaTdtcXJ3
pT/uo7eo3nCL1Xfdpc3F4bWwY4rdwGYxpzYzMo0Dl5Y+z2XX+WW3FWZXQ/ulwcVDMus0nac9olEK
njDISUaHA4fkyF2vhBLchi0Kr8WwETl+H6Fl4ghmH9BzQyvo81xY2sccWlJIHNNDsm+u/+OaGGEJ
N2vYLlk7BgBEz9gnAGfwcvlnuO1as+rNSuLFUrk+vi3VBajXiHktmOm7lU3jqvJj49GwUcsDZo7W
veZLPcckcSeCTImu2z7zEAapqLNj3KQ71RkDXpKw6p3HYhSBtJjXNizARD51rDYcettn4EeY4nNa
mC+kfQRnyP1oglgdgAGuaMemGHxHkqCBapcdN17Hag/P1GctAimi/IahxL2s0RKZ3F1XvIKvxavG
8RQnMW6LAigS8T03Cq+K710t9aJenLTpVWnJdef0vsW1sMsTz2DVvsYAvgZlknwUPuBtu7olnqt/
x4CoHydmSNSa2upzyrOwhnqnsF0qrFM7sn2lVBlVa+aVfPLKAgGwZZSl7r5HRh9nBH8JRLZVQWMl
3o/DgKYiCAAkVCVZ/Njw6akAD2fCTpaTeW11Bpmfh1l6v2KECvWBRFdN7HjdXD/VoKsUaZ7rWqcS
wP/RAV/XKL2MY6Nk6dkxijWFuCXASQrdOY/TL0WCSLpywt6xdiT6pTMOaXnmRwIMjwJN3GpSqZLZ
oT0+pw0i+CCu++Y5yYwD68qrxsC/pnIvVIiY5xOtDCxytKnTm8fREEEZfZc6hscBDXABYql45sk2
PSaKeCad5cfWR04AEhiKoGkkTcY0IK3uGR3uwLjnV90AXjgXT4Qx/W712XPCtUAHuKBrS09ANznJ
M8zgRIFWFpSrHfLgBgMPY5BaoAHk5Kg40Q/M7t4Je3pAs9jTh9hXpKDEygHZ+5ar8ZvkiqdBG1yo
1avT6btJA5QVQg9949LRmfxMM6+t4juYJbwsxQBTfwbLG7wfnGsAkow9Jq3NG4dxQXVSQr+yeWiF
3OXiCkQbtG7kYSr6UMQ6LvU2O1mR4ysE06/26LHO9DtnfI2qfGdNkkKp2a8nsufTC+l+pplDeRLT
yKqpy4BV6TNfWtxjensUXX5Q+yKIk3KXtmctPbbivrO665bkflMd0i7xek0JuJPTHP+asvwMOafb
iNl3SXNrosZk8nueKgdAQ/FV8tfB/IY/GlQovWd6+aEbZRBlnZfh3E54X2TjI++VYHT62xK/Sam+
s0qhXJFeokwHq/iwi4ImKSZe0lcLOsGW5AFvkpNaTz7p0g9VT/fuSO5zMzkS1QpI9K5w4UXZIdLy
vXDyXQZwTBOpVBCHqhjHs+Qxcn7x3NzZdf2DaFlQane9/GjSaQdZL2pOzZ0L7bwycWmGsx+nPa3s
kVbRW9Y0VOnlU1N8a3PN69KaxrIOXQUfA0yRnZ3mtGz0XZrYO2ETRC/u88GhTgKi8xlL3E20KO4s
xjw2QOVAyzwOgn4tfjJwMbq5eGDkpSumXUP2Ixd7KyeBKy0QAstDVQ83uc5o6Vxp8LMYKiFx+gT5
BErSwpexdq0S4NlR3ymSjmZ5S0dV2dnO6FvaDzSYrrv66FSJ12DwQ1puYOriJG3Xr2e0y3k0gtxO
9rbMPWZngVmotJfnqUBu7Qi/0h+N1sF5b+5FVjxo5sGswdxQZAhFxc5R2lsFv0ObeqpHqieb4VWB
M+gDBpbh/zl0WloJgfDqxUQhoItVr7ePYz8c9dKmhloEqlr4rAJeETLEnf196H+WSgU0nGzvlUp7
1xPzrpK2Z/P4LZvEiSRo4FTiZTKwO3EcGE4bFlF7N7kReFpMWik59OtBX9+CxFM/6rw7iOq5NlkI
AAtVOXiBx5+dFT8WIvZGiNyPXRQUZh7WhaCGjCjTz9zoQ5VDPqTHIIZ2wyx5ZnXuVSyjVUNoaeZ+
ZWgBKMwgpny0ppyihX0y2G6wOjqpEHrU7wuM+qbGqSdKiOKBpw4KLcRRt4eDa1lnN+pCWdZPk1Jc
ORIv3vzNdTqfmHuJ324iaHW45BpGDjE2NJKPMu9unbzY2dVHX/bv9fioKeNV6nYouj7xMT1WTFAQ
HHp96zmxTSflrJulJ42zRK3FiSrfbpxTrWEkz+XhbyNaRBXDQO2WIcg7fiVHz+WAArPh5LJzyXVa
YJ4TexGItqFlJI91pdzmDIvO2MkpS2+uVkm93qcZ8NAOpxiVgXpBfuraZ6f56Ip3O4ZXqN9Zk57H
DhwjiUnxzjlBGTpQSyNQWRLYLT+5xZh4eT/smto5OXoNzQrj+zBaQdbVvpG6yAAGqpiIUu0T1wm1
uUn7OMe9c7YbKzQS4bsdf1TNYS8Vg2qKgepFugc4KZAkR12jDvLJuUN97FBh8EptWoDlao9VbSii
ibpmRKv8uVf5Du1nvyKMdm5HiwTCo0NEkwy9bg1Qjkn1i16A5Pk91sogtkDElpWhmqaI/Gpyw3RE
a8AKTrXZXZNSPau19F1RhaKZdmpuf7Satc9ldBTE3tVCDaGac4Na56GobEw7I6ZXzPJkHfmuwcII
IbtsnCeXscc8Hfcd+Pm8uOse3SR95qX6ECvlObUNL2N4odYT7VSBqKRyr5CAAHDlXCbDd+F0Idci
nYpKf8hs/VZV0flEHRWAa7e/MXI1aOsJ3zt7VFKEkLRWal8d9Kep4SJsunGfTKMHOLOfJ+0vUBT8
hJ7LvUGiZwGkbGtn3/vIuh8yqPvUsp/TNHPnFumRp/Y1j+39NLH3PrNeZWmdjE4/2C4LzKwU6Pua
PyBo85q2GZ4gnX10EvuGK4gD+gQCGoGpRpNFlGsGFU0boLl6jIHYSPvxKldwKtT0SkxqoCVQErIb
zeNsApDOtX927fSMExWaWRXok+WnLbjz2vRgC/vIweMkOJjMimQ41T10PYYK+4jzUToBz9IdaOWf
mVbtELt/DTr+T9xcgabXoGPsVL4g5ZmAsUDFlzcIL2gFvlmq2r2f9LAeV23AkurB6Ia3TK+9zsrO
AgJBtHfcig65NlEralCZASmh28VnZYJbFk0wuuY1GJRKyqwPIpWU2gjAHZP3eoYikZbgYCcJtE7M
ZM9E9q5LbRcp2SmJpR/b7v04GDcpV+IwjuQNS5s71pdHncQhroKTQNkpScpfdtN8ix2XKpHu9w0Y
cfvmaso4iJmmV30aQxPUYdEQBeUAEF+b9aUXRf3OquD9Cpg8cYcn0nzRFO1Kh0NPSfI9b8YgKbSw
ysvAKIUvBOjP1erKSdO9MJtjppP3OuruMll/Q4j9if74y5ir3tCY15MT30grfYxGVnhdXQ9elnSH
2FXCMTMe9LY+KVoRWCJ5sc3xVjOgZ9daSJIzx5dE2zspbmJENoPHYSSbn2ql3IyWdpxK/RQTEmbz
TKxs0kDwxB9cwzPxHmAT6Dqa9kbn5ujlrkSGjOQaA337OoWXOO4RtRKgackxGpuDnSaITvkjaXHj
ldq+06fez42hpNZQn8SoP5lW/hTX7M6Khp9N0z22bpR5o9NJZJXkqsE5yLV4D2f+ALdGWORxOLb9
TV42V/Wo+1BRO+Zt6VLd0XyOHxFxY6c56T53Mz9Nq6Pt4N3VOsGoFA9pocW0rXOfKePe0uNwaKuw
blJkOnn/6sbqIR7iI6txxxejRxzpiwkMcJl+ZANu4JjtWh0cXJaR0Sli+6bkj21C7nKWe4Ohn4dJ
8YmGM9YTTzH7p0ZPAi2PnhqT/MAIxXOdqt44sWd9QBWz5L4jtMBxlQdsxZWIGh/NdVB62PJ6TCp/
bGNGZTcAglcy5otU+RYbzU9ZJ4qfkew6a+KAJ+4hMhvuV6L1IdP4lmmaZzM1TDHmWzoy8vqh0Snh
zi/0MwMDW+qUALn1aDxnUInKauPICBLYfko/IlbuI5XdirLB+4dcw9uvB45Bu6E9tha7bYdyZybJ
oxFNGmak8yOr6utWkqOmVIGBtdLeYtMJnW7f1OUvkbfXBrN/KrZ9BeD3wSgKEdiJBS7dSusosv5T
VpWBauSncRreowkzCWTQIHYn0wMf0ZjSO3yNHns8mXKv8KikUV2+8Cx7Vwm0rFXkJFH8mI7ZSWlx
XXcpMtz8ubXdU5F1R4k2apF2L/1QqsiEuV+3CD8Tj76ZTv/iROquNPHgFcD7RU5zYwp+KOPaB7P3
qe5kUEKKmUzVKUUIj/XkCIjTndRUsKCq7V2qJNckK/dTnh+k0rb4++6elZpKITX7QSInMBRxjCP9
psolVKMKeXT1CM+sXH9sUtTlNdHtOrM6WiQ6sgR1lU7aDI+OCAkcOYB+9Wcm2M0kun2llVddmxle
hNEeNeN04C62Wj7qAI4PinoDrMSrXVm7RtcfeGP7SlHtWhdbmBiHmMgYXy/1cb3t4lq56qMhyMvq
yozEE+d6h4dZ9EPq6mHKopvGrK9GfDliVFbgNPVTj9eBVtjPSdH5WVpafl8kpzLS7oWLIQhm3A0A
8Tqt+5SbGji7bMz1peNL3OMNLVMfScQpj9UwjnVPEGSv2qjuiokcx0m50yM3hGqGr3LDq9QUPAd2
OE71r4aU15jt25tm/cvt+WuGy7JM9HF+vIYA2z72pXi1SSK9yWwfJsmuxxoPP9sKB5yLpMj2WlHs
U2dgvtbnA+WTfHba4ZBFOdnZbt76+pTvLda0O02TXq6wp1SJb10XFYmRnHUhD9Iq9wOi/qTbvu62
j20JRAMgfFeD/J4Lp0QgzzsvqobrWimfzLxzfLNRaKvCiVjyAxRf3+s2e5E6Oxg6DjT64T9NafhJ
W/qxqK8aYTX4UGzH8OaUVYuoGieFrznsUdVHEPnEe6WT98oATIUyYtfxaAyasbjTjZGKJLqpmzKm
jsNuIJJxb+NLUQzdgKbBHW+b0fUnAyimpiDXbOK30oV06pC9kSytvDEZkYfFQd+R60oZDqhyX42o
WVBWqYc2tT80O0bcYT8V1hxSpulUEpBfJoQ9Z1P/JPQ89oQug4bxiNqa/FWkNUixLWQObl3cJ1VU
Uz0Rt5M2HPHAM4JGJoOXdtFLPY43cZGCnK4G3tEtHDoVHbphmIjwTKYQz5yUV61HEUgj/Dmz3Ssg
jCR1ZWp6vSCvSsQd2pv9VSvZUw5izHEOxiwuz3XX/rLi4qEA4+Mw9SkSr+Rx0tWnFq5OpunecJSK
Znwsg07rNSpLcFyX+d7tXGRiBX5RoV6Xk/HLHrLXvkP8AdDkZ4NhS9WZQqdtHpq62Bn/Q9p39Uau
Y93+IgESlV8VK7ic3Q4vQtndrZyzfv1d9MGclmnd4nw9AxxggAZqmxS5ucPaa1XkOZ2SWw01GynL
Z6eds8Mi1iYFpx30RHpoGvM5N6unpIUw1hR9yHPwNusq+HkRzI1adhJrhIpqLx3lsjlNOLBqkrji
PPtiBNJ0tbgzy/JtGtTrcYzOGKG6DrvYyTXwUShRf8qm9q2vyBXJm9ZaWgXwUExfV7ljplmBibjp
ZqwBpTfPRti4VY0oUkiBkpKTDpTiQwJ/l8B11O0RhAk7hMw/TDV9bZHXY2UnSUXOXpOdSj2kNABd
u2T7RBJOy9S5mVrtDTxcZpm+x0HSeHOy3IpactWKituE5UGPA0dsumtgw0p7WkS/ncyD1gmHKsDr
MvYviMBcMkxICoO2tvIuvxtT6QHcBmiclyL+PgWck4t8K0XtXW4OIFoN/KGvHX00QGYloZxEYgBx
zGRG07sfvK6M/ZTW1nQDKHFZKU6FIV2JBWSSAkOz5qLWcTrHqxlhmqFmgRXqAMfho9VVegyWebFi
Mn00QviAGB55WZbcoi/tDyrKBYH2BDWkvRBrCx7F1M20+gr+Bwk1UY64IoKrttGtXqUfURCf2ln4
FS/h73pOz7qBrRCmhyhBPcYwlFspXKBnPoXoOaeyv4SBW5nksHSxHWfah9h3L1NBZmcsm4PQinRY
DtEbihfNonm12d82MYRpkuVdx7yxQ4TlvjBLWx2n5znJntMcz51UVm9ZEs0geKpOmi7tprB8k0K1
seKle1AVE6mN5qWjaNj1WIT2WI2PYx19mF30hCjuAyInx6bJ8WTjc8/TAZN2x1nObnRtugKZ+U3c
Y/BeTMdThsw+nIxfIejGSd30t12uNQ5UUk5Nhuw66TBbrus7ddFutEFD+a+M4Qmyal/rWmUZYb2L
pvYmyOJXYxCdKGsdI4j9ZTStJJ2u1VDQIY05Rtaia6AxKNMfetfWHkCVKBUspPOiodOsAhyOFvQV
cCk1vDCY10QxqriTlPmjkdTB1Zfhd2/ox7id/E6J7oxSqm1FW37LE8gAoR9pjTTUmVsMCrbptWHk
p8ScjwVmuU+BjjnPOCrxt8w4oqC8HvTxoRGSjyoAm4k+3c+YxbBziKkVwXyfaJNHEPVIfa7eLHN1
mEvTQOW31vDsBmBXksgPIVycieozVbOSW4ECbVhinBYy3lZj+piIOKMonhd67JtBfpgaw9ci8zGo
ZRPj3igNBtlgSZW+qxGmSmKxI8ibFsPcD2boR+Zs54FpZ5J6n1eFhkpzV/p1KyfWskhvaZmjnKNM
H0YOCG0mmmBnqOPIKobmV4Iai4HoqpgMJ+qzGxGVVq0O/LgIdkvROblQQutSqHb1iFcH0W8lhntE
SvdalezmCCX0ri33i1H/VJvxLpGUG4GYe2PK7pax3A8VuZ8l6QXF2VcD5fEkLXbVkPzMM0zIVyYS
Q7jlyA5Ra5OT6b6rwtoZtamwoBgj7odFqX1j0V7EUHqaKqLsoiR3JYFkN6SDp4yXpffkSl0esmWy
86ZxelSE/EhW7ma1PHTl0FtNaLzmZnq7CNJpKUFNl8SveZTt5zz6PQXtQe8CGwG+Xxciqp/qjygn
jirXtlDjpMpNd2PizzZ78gxH4aEM9pISqbHh5TWnk1LAslCt0RpjRoFWvC/7XSv0t6Bvfkeq6S6z
9Bgm4gMJ0ODoa/Dkaf1IHAmxgtXXye0UZtekyY5NlhkWxK5/GEGObRkqRJJy+ivvzac+wrC6jIqA
2WqxLcbaj3DU/REQLnsJ2uthNH1ZXk45CR6CSHjOm66wAct9HBbZCjvz0Ri0h7pvvUCDS08Mp+gn
VPJS/XEQNRllfnhDNcyv0mk6qOmAdU37qabfcwbOLMyPJe6Y1N8l2rMwoWBg6HYG1uEeTixc1Jta
HR2lKdEfltzOVH0DpcEkiNxmmY6DueB1Oi2I1035LUvLV2kqHJI9NVO8R43RFkQESVngacZHLS5I
dVGhSlua44z+rIIxFymWVmDMrpSvan30qjn1JEFETRLzTkPph63oAt/qKjAaVoGvo/PTTqIP4tgr
Pet/FrPwFirzLTg7HkKzvBti3U2l2eugCN2n576f3GFObUPGXdKfZ6V7MhNk2gHU4chyLBE/yLGC
1LSwSj1y+gnt/V605LA76Nl93tQ21Flf9V6xEGDdaXp/VZa9E2HwK0LZUS6n26Vajotg+AMC/BYZ
FZpNw4Oh1j9M8HcWZoHTHPmBQmwRtc48fO+Hn0jtTXGA45SfUwm/qGuHRkTOKr7VGQqSqG5P2Ycw
6y/9WO/VGUTu6E1oyX05/jLVyNGX1l2S3DcwKzvqvT3Vk1dFxAGJA9yhayqRWyumaYUFaiI52DWh
ftdUs1VgGLuC5rycCFZVHbPquQb2tENZWe/va+O8ILiYOmKZiOykLrLn9kMspePQaHh4MSjYi4e0
UPdxdye1pS+iLVA0mZcVKnK7EoXWsz6+zNGVmKLgkil4bqH/pP6YER7mU4baTXrAOKxVIP/Qi99x
d2OYVDhY2YOP7Ana2nr2gpgQ2VJiG6Lu9Kh9lqliiw2qv8hLcXB0AZw3VYBMDTSl6D81uGZIuRyt
q71KDR+nBU/lgvoqisVGI9pq36GFk7jtJGHS9k5aToEc2/jPikEmMCDsKYRi16pI9LXELU1Encgg
Fjm8C+R3FMLdeenspYTHrd9KKCq3w3ioutQyBsHt1Z9l+JPgfTUDcqoLzdYmoIUUIJT6N/o3Jzna
AhFKdbqgeq36TiOQIgycrspscUaHIXzS8Zqr6a+uANVbZxEtQdkqtcrleUHhuMr2UdgiUBFMFHsT
NOgGPywEd8je5fJxQnBS6cNBGW7Lud8VMX4UYXAm4luj8GenQuhqOPcdnolWlJ1c7RwgnCwFYrhp
TAf096ICnUkTBY5Fu87MGYLYCFxIte+RkgvYPQm9pN4QLLgEJw5z1Je0XaUptoY8foiR0KejP4WJ
jTLxVRY8GnPojKPma0HvCAqe3LRBzEnSvdYKD1BgwJA1TFfG3khVJ4tUbxhFyGOHpymV/HhGzfwq
r/ZjHO3HtJzw7kevXUDu+hpzNmLqySMAidJzWX+IIpAJKvq/uEIt7vHU9NdSmJyncvK17KVUf+sR
UqGot3SANC/jQLZAi6uePgubIV01lJC1AagwxJ3AKTNiHjhiCxKMIjChzKsGRVB9beXLjVz0A4Wh
ta75QdkvjSvVHx2K+hQcLicvBbV9Ayl8Uo3pmvad/bJYzLguhi4HU1AIibEa42H964BJU4ohDB+4
6jxbyBYw9YAu5R97DOJt7upEJhXs5T04peQzElOUF0+1+jfzRGtDDCKiHAxNAN8MFjagzkejf2Q4
aC1ePg/S9np0IMQw/W5+m70swFUizxrWA1f8m9gSINxoR+NgOi2eBzvbJa5wC75aDnxrE8ynAx8M
3UywBYEu8uspUZdQ6accyMH5MLqfIkeOcaV9in8FNo9rm+7Vt0OyMsZAafOkldPYoKBM8thkhW2C
n71/vLyTmzdrZYPB0fbZ3PWJDBuNTKxReohiDq823ZELi2CFfDtEswuOBPDGHaAww1WMaDRQPsbG
zYWXv1gLFCN0RFdA5XwD2tfCHMTzAKK2ubBI/2o0nM3agvugxIPfx+wI+IQZYF3YqsGsQM4L9Krh
jlIhIBzeEb4m4KYvWtlhMeitJiRdAjut211Nj6krJHZ1zK+IN/h55fDEUzcv08ocdVYrkJ2YmnlT
RnV+1lrdyuujGb7G43OOAtjl77N9a1eGGC/UFqIQBiUMfeoFC5Z2TkCuYik/MwvXFqUDO3iPXBVv
CweEy1sh45VqORxMlW5oiEhHah4rFHoygHTKgMM8so2xWy2R/iWrvRwltROyoaJoZhkS5wfFDd34
qTh2ObTOm0Ps8Xjrt/FuQCxC1A7yYdCP/2qxrEc5XfKMThAMGNaKD9Uu31O9eK7y56av+GPJFL9a
mhEgzEEHS4pPnV/iDa09WAO0KjVP2cWOehs+Xz4x29/t37WZzIVbslGcSQYkK+AywEcsQmQjtXZ1
EnizEe8uG9t0t6AJh4IdWOC+jaQv45KBA7HAp5vq4yIBFtHmVyMKcpfNbO6iStlUMD+tfZtFB8iO
jH2cwkyQWWDAaubzZQPbj9TKAnMG9Vgu00RNAM69Gl0d1LDoX9niQ3CDiRLAPji3envb/qyHeRLj
IVxI3mI9ejUdjKS0C0U4mglXPISerm8PiYEpGQUMI6BDYO5wU1AuPQODOYPX/0BofEAJAXUkOt8u
FbxokB6sS8aYLUykqKq6DAFncQWVCzdEleY9OqO85/XPMo9+cPNErFbG7KCpV/CLCd7gNn+oh8dq
er18IDZ/HxUOCS0GUN6wY9ETumolGeF2zWByBLF2u+z9soXNe7qyQP+CldcDwK0B4Alw/T77LVC8
H6CSwmEqeCd7M2xe2WHOQJ3OQQjYHWZvGk+4UWwUStzURsZY/OjBGldwBQq2/fnKInMQCtGIsz5C
WjB48X3lxW4h2eNr+EhFZhOoAdnz/eWt/AyIvh29lUXmNDSA1BUoflAvaxzg73xADBHdOkZhy/eU
d1a1I9fco1hQYMQp5rPIb39MBNUgzwKHFjsiS8zJ6BYJfjBE/UpCLLBg0r19yEIup9zmLaPh+z+W
2LRuAdIviEtYwowf1Y5Clk4TcAsYYT/zCScS3faLK3P0z1md0ioDzAQMtzSsGiFt64aHwDNuJKhH
5RCbNTg+ZNMvrqyRr9ZIHoVFREckxv6KxNfV4tbNw+Wz8v85nX82kN6X1YriOc+CSsWL3LrSy+SY
XvIgV37r6L7kJi5aUsBkXza5dThARgMiMBCmgtqEOZ1SEKdhD4on8EVkj6E8+E2wfDTx/Ao9B168
yLPF5D+i0EuTkOL1z+UcBc3cT1NMD0j7pO68/21VTAwFnxmLpEfUlsqvRgLAdnSrCe/gNeW8lZsR
8Gr72JltHQxayUK3zzhVe31XgtS8f0VNqfVEL9tR5pvGU1873pDd1guAGScVAgegA0fk8fWcdDpm
q+cOEcEUHuPiCchyzsK2DvvaAP2Uq4M4dpVWti0MCMJbkPoiRoJVTni2fRr+rIE5eTlpqtakcW6G
tgjgyJhgAMS/e20A37l8GjbnVtarYQ5eoy86KdWYOn3IaDjZDZidPgBDdhSPcswKDm8ol7d9zPlT
0kVQCp3GUFLxqAqyKynjXVhJPH/BscMSfylpK0ZaBDuoI85QtMPTAp44ExOXlOcMULHGNgEGfeJN
AtFvw75pqw1VGc8rGfo8zDQindEiqzU0B5MnuX4wFvCO9Tw3v/WqrI0xjrcWkixRaxjDmBPlsMpP
GHPqIfhApa7yd85Z2Vwa5I4xaQTeXMIyVM+kXRLS4A1rXfQQA194BipM2aOVfx2/4jlDVQovNpim
EkxMcJwxxzb7OUPSRnoLD3kuAUTuusACaCwIVUs1H6aYMyJMz/y3T/hnnewnrMkoSCggYmY26V7h
lu3AEA6aAHBAnf2ENNG1UDWcTGnzeQP1MrJa8Gmo0Hb+6lWmuQuUIsY9bN0kt3VgFMFNE3jKC1qI
UCxEjMDb0e2rvzLJXP05Mdu+DamnRIA5OZGdedNOt/Mr9YBmh206vJnDzRHH9SKZu193cpAPNKue
TMyCde0yHxX0joG11YIfepOA9MXsio8+DeLfigBg8dI2uj2h38fb7k3vQDCQbEJ1j3wjqujF2ayB
dELEEtn6B7CDAlDZD+kptlEzAULeE0K78Lms+ZuP08oskzwsWapF6JXRqpBy1+ypYL32asVXxg0A
v+64WzjFIJ49ug3rt2qWgUkUjOwcab+0em9I95ddwubvI00F7wvoddFK+Pr7xBTbYWil7JwsYH99
MIG+/d8MMGd0AOalqwjJ6LV3ixH4PZNw6lj00H277as1MIdSnGYQ8ut0DWB7lneCG+4Fv+OWlDhb
pTEVJTFGBxfqS9nZSHeApgNSysutN93Wn4Vo7MvTKBjzqrAQVf49oUmHmW8rMH8pY+SQ+Rhz+x+8
FTGPzyCLwTCl+DadfKWk74HEe29oSH/hy2j031ent0qFIhFjGAh/kIPsUWWQ+ZbcAAsPbmzT4Q0q
b/qE1f7R9a7MoXAq5sKoZGcd6MIdSF9mD5P00x4SJdnfBOErU8y9TEUpR6UCKyPpLhExdA0oQiu8
jiqPW2YzklwZYoJVvYuMpelwJgZ0RfsbqXpO8uuserp8S7cd+8oM4weUVumrhZoprjBvgGcEwF/I
RhIrdbg+dDPmWdliXALGCnRBmGCrcxaPaqUGe4Avbvo9Cn6cQGD7iVzZYnzDqA5DbEb0iDvxNX0i
az9ULInszNPkGp6wF4T98vPyZnKuFcs3GWT9YAYl1rcAIBI9SirnTdisDUCp3dRAnQkGDZHxE0YK
4LQc1TjnDwCV/OPzhB9x44xX8lPF5T/dXM/KHOMmVIK5niJosnOePSjhz4FHpbX9kVYGGDcByHsd
jS0MkDv1g7qJ6Wj8bB35MFxjnPAIHBMnFt10FCuDjKMQwxoTpCYMiu1y6rVsH+bFrRDonIdpOyZc
2WG8RKf3oLjOYMc4AWvTQW7KTjzzun1VWleDThHmm5T7y4dvc2noNYMFTVLMb6QqSRhMiSa02RmO
ffL1EtNXWqLOnpSqmX/Z1NbyVFDyy2gvQh9YIszBKAm69EFBG9sqIDuWcchd9Mh+DRaAfMBoy3Z9
w+0gbTwpsInCAGVXlUBW+9XHJ0HdB7OASpX0YNyB9MLOboB2snMAlA7wVlzihI3Dv7bH9pHkSE1q
NUa1RZA1SwUCEtIYnG3c8IdfTDDXWR2kHvNYMDF45TUWBJUwVKb/yQCfObY2t0/WVYiSwXOATe7r
9gWYyIOOm54hSwnvqdBgG+5MKPXODtgDyA5oNF4RbstbgSQP/4MCIEG8zjwtoSzVQjd8JkbVXgNl
OKgazHO+Fx1g1AGx41GHbHwx2VjdAObFrMVoBnQdN0BRDkn3HsY3nD2kx/pbVIO+m4GuvUaZGb/u
YZKomdjWMIAB1tEdHjE05iDF9IbMwkSMx6vNbrvHP/bYyvOs5XFUxHD36g00aMCWDNii8aiAY8BS
0GSfrfFd5oWim25kZZM5J1lXtZ2hFtlZmotHUayAvQbYT9ceLu/l5rdamWE8yGzUVRU3JdIbDHTn
P0xgAC8b4G4evRCrmHDEBCJF6SN+etEOtAmTOM07PBTgS9EOI5dOzblivJ1j3pZZqpp+LLEkSf4x
ie9BAP4BjUNJu+V5oW9hQlcQV5myCH9dVaJKSkEqaOkAmKlENlWcFFzlsTtAvePjk2qV46Q2VvXF
ILOqSeyFdNBhMFF+GwFmK6DlOfByxa0oFJAYomkgJJWg9cKcOn0MlnIksBLrEFoGc/zOgJK3lVwL
B/GvqGq/WGMOn16MfTrqAxU9/kdCYTpSiSVMpHvBNQ9Ft7mBq6UxX6zt5hETKpiMX0DEV51FJbLC
5PHyYd+4TQoYFsCUCLgPOKHo37A66wg25AiDGZCSwXRRJ9SY3uKkPdtfaGWCca5GEU6RHMNE+qPZ
l4fpvcutEqMgHnHmY5W4lxdEf43xtFgQhH9kRTOBc2DOQzvSSp4IyZgsvac8NaRWrMaorM6sncuW
NrcOUEpJIppIvgEdIGysarkMOlc9uVLqJym+u/z7W68gKK8xC2pASUz61qiMqiDIgwVLIW+Y0AB1
dW0Px7Kw1TtKezoIPL9Ht4bdupU99tEQZNKKQNWCHix0KJ2V4ApnFMbo4Y75Kd3W9kGRCutD+Qaa
fMwbTxKoVfUU+6LoNkigFqfyIgdTZw0Q7dAsU65iJ7jmFeo3vSAYswmOOwKobzrVqHAbQmGgOBac
jEPhLe8CNBdtxQKTCgjXQPQQvl/+iluXeGWQFabuFlWf+gUGhUV2omTxMElqGZi1u2xm69ivzTDH
PsEEpkBGE2bC3mkadHQKpwYpSlcWHEtbz6OiQ7QSSGJTEqFw8dVl5EI9GGE8ZfCB0SPl8KdgdHdR
LZCSgmcNUiT28Hp5dVybjN/tOzJlJB6RokAg4ZHYGJ1xm84K/RjvskucFA1uXsa3fVZWC2X8L6YC
MR00IBVDoyXAjI67vMe/KvCp+CC2qKzcwRSU0fJu4da9oNcBLH2gh0TA/XV70UuSEzFFGBUjI3IX
MK1ctSfzHvMV2N8ZN4O2eWRefYBj9VurJYR2YiQgBAErFTDbEPTonpf7ZnQWm2qEjs+ZLf/8m4/6
Z6Vsy2XMERCbU5qd+896vE01EpV9MVviiwQ6VqpayANKbvpUqG4TsB8iJTRZPmKlLkMSlQpFn0ie
7JT+AvboR9WHObvtLK76APVijE+lYmkgU4SOrPqtfYbhD6lPoiQ9B+MNkcLHtL5GlnoaOvI0oMfL
2dENLwDIuAYBQxG385ts+gSe6bAWzRTimvJNDhWiwsHlNBzxRnzpfmAwegf+EYB6OGY3Dg+qB2gG
QAcG4LXPi7QKIlolEgN0ddPzC9hmXWAYwDdO9vl+cYkl7DWXc3B45ui/r8wtTQGWsVlJzwumyfBu
WlrrcFa08RRCeB5aiTQHBT8h4+O0IkoUZDMpjfNAIYPrkJ5qzMH8AJbGIzxPs/FGwJoK+jUg7uFS
mSsPVpUgDFQsKAWDDTiu2kOme3+1on9tsI/7oMy91GT4RsIuvY5RQU2eMUPjUTki7iO7dehX6/mM
CFcfCNpAhgnhHNjq7B60FNacWeJpOVK9QPMNk2M5pZOmfoVPJ73ltdeb+ekBVsb7BCOJiQrjrat+
gArFps3/xc8f6WJjPgkofQXYGw41CXhrhIESYeMYQZlnMN50OCoHDRFFFlmTcmPaIB0CdL4gHqlc
3nnZXuPKJlMORw+G9MIMm42jfqhe5gn35mIpkDLHIv3kl865cVyDzAkdCLDJQoDBR12ycoTxlSe4
0LfMbNUnHpgouDU0+oMXdpUdq0gHc2gxtJx+Nuh6P/VbD8U6bkK3efPASw83DMCXzE48iG1agXUS
Gxmnz3GsW2LvV0rNc8s0Ovm2mJUV+u+rIzkQGeCXjh4RG4/OVeqmmIi86wG3yQ4ykI88f7z1DFC2
/f+siglcAj2JdKWpUzzm4T1YXlpbOuafEBgNHBM2eI4sXIT/Qqadt52MZ0aWFIFrDwtt3eAOfNNO
7H5qDHYWpQOP3qanzOcJeNDfvLS59G9abe6iifEcty2cDfhXc2RhhoSS62XvubUuPN6Al4kq5tnY
LDnIjFBpzS4590ZhOlGXp35iSsRJ5p6nirTlOzUoxhm6iRGfbwFK24LIJa116DPoraUDyKZIz830
NJp3mMrnLEvaWpeGchAiISBhoenyde8wnt/PfQwY+PAR34O73c6fluvg4fWVNvEwp8d9GbZuAp09
MFXQt0siC9WuF0UPlBkgd/Cr/Z72NEzQbmansRCZOFx27S1r62YD84qDjTxG0wbNBjrQAYogD3UA
pHo3dOgxO/HEardiSxVhuw6aAKqXyJai6mXRBD0C0ANoVU+BjlGi7AmQUtEOlajY4yt+bz09a4N0
/aujLyitjGlzGDSeerc9t5Bg7XZ6ikql4mnHwucFelt+ZW2P8SupMaL3r8Oe1IwltGsmTO4GjewE
w4wiS9LJvDBs8wOiaG7otGqJRsDXBWLAPykwrpjhnUsGq72Wds2uO1RQappOgsMjvN7yJEhs/2ON
bcKCWaYDVQoaHUYt6jsZ5aUrsoBl9rIv2T4m4Nqm00yoN7ABQxjXVVKZQNQpfnhP7PkkXGOM3YpQ
f0N8wu1+ba5qZY6JFUB9pKaVCnMYSjPsyQF91V3ktIkVnUenuc+dsbO4L9CWUUMkSEEw0CJDJPLr
h8uWKI9jilH8nIQTXfAc/0pt5dF4iHaTH7n9M+/2bbkyU0bMDlV1GRLVjCvDpPpcVD06HnmXWVLg
d+bzHPKy5K0LZ+Jqqzqqct9ndIhEJqVM4uysoSIXtpaGGyfYuqtJzuwAP+b8zUyaurZIr+Tqik8d
qGLKChaNE4ghJkdxoQ0EIlQ0wTxwGckuKh8nbmbOWyezmYMykgljTgj3aqcp0aXtbqABezUi3ss/
3Rl/LmTzWqxXyp7TqjKkKgXjbgGyvs8UUrdRJjb90AbZGF8IibdGxrcEip7JiQF74kHy6OOgvKY2
ykmBhb09/hflDo5BNgMDb62Q60uETylcpdegvXRzG2zVWu2U4La5Bi3ELuLWdHlGmSewCWUTU8NY
5Xw3N5aBBknomrYi4fiMTulg1pDns7dS59V3ZPOvYox6oQBq94zqY4VEobRzO8+gB5O5Ah9duhUu
gcJP0lCng7dhU2dDFqopEZGoyzcLGJ2pkKkNxM5n0idXNmZ86VhxBqEpgZdRU/AeG3iuTLPfE0zj
aJbXnzUCOphKk5QYKELlqO85L8bmRwRTOoo6wK1+G0pJk77rO0UB8R4oyIDBjuz8AMmA8Vb1wUMG
SmSfF4VuJnyAgvxrkrmNcZmNgSjo6ZlAk9UhCA2TBwFpdKRZwqH7L4oGWy+GqUOXGbKCkAxhXwxl
0ttJEpDwKY0XjI8TD9a1+T6sfp/aXzlSVZMx/2Li96eqssTiaVTve67w+PYiDBGabngd8LZ/NZLV
etxrI/IfcEdBECLcTVSsDj2GFlR4mF8+l9APsMj95fOxFZaZUH7+j1UmDMT0o1QOCtI9zYC6AmXf
w/RDCq516XzZ0Gdo8u3IryzRg7raRElJw8pUYakwLfmDluETRwcVYGBPOioeIO6FzIoCqph305Ef
Oca3gkEAt9G4UXVMyLIwnhRkv5WuYnOromxBeqxCAEVJYs+sanQhmrC46XOSuf2kk3tiFNIhUTvR
JgVBJ0QBtzEnjtv81n/+HBblE09G0w0mLYlgwaABhm4Db+po6xZqgNZICDYg5QhRz6/7XSpxEFUj
qsct3olDRYtLoEdEZVWyoyOY0u+43nvjmmigl6Bz9lTVmz3BvZojQs5gEYMswWx3+9Gv7e69OFYz
6AstUK4jRk1OvC7Z9kpXdpkznMhqFAU57I52cJe8Ah9zA/7sc2Ahyb5LnnhFg62mNNaJWWs0Hwmk
dJjXXyqjMi5GLUGJhOZq8SeJweyhYr2beeW67T391xZ7UoKgGqJQh61UAsHsW9k8muXT//1ywHVS
eBEgU2DwYE5KIQPxm6Zgjiyu6KQp2J9Mh048FYgqJpSBnv9He0xcWoIJL4jzhT5JgwNldGDoryFn
dyX49Y2w5x7Ljbv/ZXlMQJpOYhJpKcxFV9ML7TlS+BQYH2cHORMfPsUzx7x+qloLY0V3sxO8+Brj
wTYY406L4iXXmjcfyx1nNzd8CQb/gL9AJQYfkZ06TbJ6rtDhxNf76EHg4emQ5PAD3cV8FaSTBuB1
UI+pTrwCydbBXJtlltmhHd2AggvNqegkTocsO+Qpz2tvPE5flsZcNCMSWzGoyn8OygI0NTjsR9sE
ZRg0KPa9s7jGEdTKRmCrXJaDjbhpbZudRpUwUyQMeoFG0Y1qfU46pnb0rFjhLc0p8FjyCiQb0egX
g+z7L9dFGMZVeoY6HaLeIbsOzPjQzYmfC5O/iJhY5pwc3hIZv5nJqgAhHSxRf0hu1d2COu/il1dg
RERmGDo8/UXOiTGYACAuhyYaKhxUYhjQh7gtgQ9pwbV6eVU8K/S6rMKMEHPsiinByji99dAxEB8N
3rQt58axL+sgBCgiVNi3OEkwc72DBMHlNWzls1/OAuMhl7gxIzXH5TJOElwWIJg2RmxLizZFY4/r
IXkHgfGQQRLG0AOCudHG17HTXUZc0+2sDDRl1ngzP1ejzVnhRqb3ZYWM+5DlGDLTcoq2JYXeFUho
TZuE7gK6gcJXHY413hdjHEmXCvGAUjXq/BLySs3uUx8uRHOgQab/ppKCBNz7ICnj2d18C/74Zvb1
TqdZLlUddtHGxEhxZKvvkdNZ9RVxuieeuvBWRV7TUDUD+Rrir2/FwWpu6jLHKDE+49Lbs9vasWve
jxUKhNoLhFeQsffvEifB3Lpva6Psh4yVacbkJbgO1Z86dBKibKeMMedS0+/D5A5fVsZ8P7B/kybX
SHKOwVhfAZw3vNbtjQgyyWrcV+VxgOIM58hsHdDVutgmYjmUoi4hRziDqiq/L7xgv1y3LdIUitbk
zbhvXvi1Ncb5C100JgAF4tMdwHaNIEzbT4d8TzFRgsMLYL/fBqA2UewEygMQxG8zG3M3pe2CWfez
DAlPDep1SvZyefe+HwpYQB0VvDo4hyKh/75ywlkh1uDoLyIoYO1IdxMux1T7P6vtQhwYbSBIhchE
hBIuY4KMIFeu2uisgyLWWPwiNW1K+395IfT0fj14X63QrVwtRISmSWnUHcrd1YeWQj4LWj5DPoPJ
vgdjKv7/yEP7b2zdl3UxW6e1ndp0OSxWL8qpxCy3PV9jar45KtZrHvrzY2MXv3g19++xB10mZnIx
mWvqGPP6uswCshnDoGXRmZQfJkTUhvF3Hbxh4tRuSMhz/dsr/NcY2yqR27op0zqMzhMKpR+nAKrW
kLt6TmYLL5zgPyQu6Mx43JsbZ17DDA8K75IpYQ6FfeLAyTzMAozKHapg2lNHOH5w4woj0yYQrQX4
DvVEFvYTJpgTSgXJfJs8oDQpS2pqA7pS/pfS599jY6C7RQiPYyIdU3lsN1QB+X05hQtAd+1oTaLX
dq9jeTN0b5cvwPeP9dUMcwF0cBkXRjxjuqVa7FC7Bq+xFZkS55rxrDCHXmyqEJ0MwEIjo/e1dNiN
EQZNCC/i/X4Ivi6GCau0oCvaohDppOQDAUNDend5szYqEV8NMKesMdDd7xV8FNFPr9NjjfJ1+NRZ
aWk1PwqM64si5zLxNo55fZe0AwP/hM/ThbeUxl2Bxszvy4viHTTGN6hBTTpwQwE+Gw13PSQ2AqV0
4kqECE7E8enSd3eL/ZMApkEFCZeJrciPXTCK5kgbcfN+ye9RjrMH8mQKpxFKgVBhsiGR5ROxt5Um
ckcMhBjmspubk1yBbz/G+EY726li+pd3YONqf/mz2Gp9YGRdUlZ0IsqCdhUaPsFePxkAoUHT0uY1
XTc/6Z89YAFw/dTMdRPAGHjXjfatlX/3y/vlBZHNi7CyQRh/H8111JRAJ4dB75rBY7rsZHIvy7/z
5TFNIRWD2bJsmJyq0bwET50WoHsH9csw9gPpZzLtRjRoRqm0Tchr1Ch0aBDHKyBlPASmc/lv3Yhq
v24+89DHAuYbNLofqO6pFhj5ISdgl6o92Ig2gQO8i532HT2igXO1ti+zTAhQGaZI0ZVfNykeSQ/4
PUa5zIfRBYB7FzxSGOfv2Qus0huP5C8YlLHUlUXmNidR37VGCosg9Ix3td88F7Mjg2kbJDlgi4cw
NGeN9O5+DW8I3ntDkwHFF7/HaQmJzcGMQ/NN8bt965vuCKoEgAD/4gJ9scM4XgV6J6Vcws74/0i7
ruXIdSX5RYygN6807dQttUaeL4xxovceX78J3dg7bDS3cc7ssyJUXSBQVShUZralp2lj7VjF+NGH
kEJSk94RCCgu0uoehMjvgdA9a1r/3oqSd3snffWfr7wF+g+BBSMhmJO//KB9kSRqnuumP4AGALri
5C32smeQgLqBC+XhjeLF587JHvu3/Em8s1ze91052cCl/LHPnDrdKIdijrAKQvIC6QHoiG9IwaMc
XQtWF1aY89KFjaVok2X6kmS3Hrjzt9OuLhzxJ+1P80kwVuAV2EMLr5gKAS8ohRAQrCrtvlNOqemH
ca+70MV2QweqGsJe5bRHVmggL03ShV5U5RXecnXIQJt+Ag1mXHRxr7ZsDQSUkdvs5OcJD8Yd+gnE
afcmSJN5EXotMly4zGzntJAn0IwYph+c6APAtKPuEvRKNLQG/8GM/PVd9NJfJhJh7K0GSAAb552m
H7TLnd/jhmKOuIRL9D/dOiJMBErnrMjGGiurn8gGQ5ibaV+AJLf4QT+nvqF0XXg6Sm3uM/VKRrpY
UqbKsIJWylN6NtXtcNTRuJhHuzv0sFkcAOZyug2PvWXlGediVdl7yAhNTiXoBfoVZy/fTbtiV4Mc
+p8MlnO8M5jIkzVzDgEsmKqKDw1pyzJ5CN2Vymm5fgYTW2bIwo9VjFMPkdJzbqsnzBgBeZCfgl8E
08JQDd+1e/r2LvHmmq5HGS6XkYk3SiRDBxrcWL71RDG0wn2Ho5CfO34Wof/pxuY0mEgDsTlARVrs
ETojCZ3Cu+hB8OjbMTLHNnS5M5Irla8piqhHDaArjKtxWhB+ESRkAs9G6VgZoR3V6rbspm1fppxE
vBJSgPhUQUFsUBAHKN0uQ1rfQRJqQiGC7xfu8kN8ALXYlnwDXAwczqVoo0F5OxuuW8Q8Mp3htSgy
7NJi0CmRkpcKcjIG++iQhgTKTShI2uW+dMU37jTa9deDhwt7zNeLhjbOhhn2hs0X/BkoAMuB1Bfm
TZut5fIEIlby4KU9JkmUspELRSNb2C2DK7zTJkNxB3EnZ376By10er4u9+alNSYltGWDsgbTKbAm
fv7n8q9slYO++RqXd29/O5m3lkxCSKxcikTAcf3qfXCJS/ZV4+nf20fA/YC9Sx5Mt/OArdg0vqli
3JX4BrS3ttz29nVeunSayRbRJGLyJsYn7R3IotugO9ipmCtKMLMccUrI69qJPlBbKpgkMf59NatV
pZXVyamu+E2zy1tcd08G7136OkjDBA48SDaAab9qEcmVODZGqig+BCahP2uIKGikpuMwG3xdFpmd
AjN0CEXB/ADal5fnTh6MduibXvFjqO6V9fwNcungbIjFU55Ex7ZMcjcQIZ+R5143y2+3d86qj2jM
Yr4W8UxkyVGMKFMhB94pfh2/F9U5zR9v//+VGhuLuDDAbAlBDxJrkGBgdETgssECvlVxRbzvTzWk
e0G/PHnQrNZOaCY55QZSVQW3iFndKoufwJQSalm2XZ8NCqpDkJZAEHeuUeGr3297el0pLR1FzL78
jJLeJUNpwdFJxaOHHtlZozvplHmqiPwev962dtsn6Qoe0CK1i6RV/GCMPbS9PcHqvTLkESCsO4XZ
M/RK0QtmCfTiRE5npa7x9Youc2Zx2liYArWDMvWaDAK86G/+uO3Y+ob8Y5H+fVHKT1IxIyeWCiLU
a1FhsJx3WViZO6Mf6o8F5rxBEn1OodGu+J2rHkCLrB8wHnGGyKYTPuenyqM7sfP5KeG6eri0y2SE
UVW7Ok6wDYdscAQ5gTg9RLO6J33k1H7Xl/hLQ/SjLpaw6zC51shYQkWwwIMVuCGm8omUbgbjXVdP
wtRDPo8TR9aqh4tVZc75WBpx3EuIYtm+29NR3WnX2cqjRDHmLmZnP25vk5Vi/dJJ5lCHWTjqygx7
9CWVjoKQHVR2/5GWy9ohABmMTmHXANbKjKkCUtNKpuAQ1Hq6CdVz3Ut2Hz+EkKkrI85zz9r2X9hi
GR5kUqjaEMNWg4Zanz9oAeeuvGYAUHX0PAANl69wRUJslIaZCIovxqA/mLr6sw1GTtt2badTDDe4
tjQ8IbHzEHNnJn2vz7JfKtWxTzNfgjqnFuQPQpNvbu+DNXco5gxpGoW5yj6ylLUZSunYKP6cRijH
QfoGRcvbJta8MQDzx8ikjL4Y2/bLzbwYxgnHqdNzN5XfRQXiBKGjd0+37axtM8zd4hRB5E6/okar
pCSVLSNEAimmrRTemdZnLJTO0KZgbucVHWvGMKwoY2xRwxMYO+IHJdy2CK1A8vOunO5Lw8gVMGGH
7caa69mxJqI6HcqvbT8m0mtriupBK+fiTbMawdGhGOukPfmI2lZysxwTlolwaGJd+nl7Ra7vsLTv
j7rkCywpsuwVUxNqemBMkp8AVVhWkxeLQwAtVCmx5Vx7ywz9nIgyJ3quZVZMXIt4ugMNz5Uwmq6U
w5BYouQ305MWPM6t4A7oJt32jGeEzXKxGuWW0kl+FIPI1wRkS3/IeDXCakxeusJkOmWUjF5sZskv
3id0OHOPQvqmbz1qLn0XebyDsrqnFivHJDhDapIeGsWSr/a9E3eqPQ5PZIQa31MrcqoEaeVQWhhZ
wIg/qmbA3xjXamkitRjGsLWlYNPmoXbMcmO6oAZTwcBB5yTGwJ0GL337118ODXKIu4L1x4D4JdO5
KaUxJJCckfwqwIj8MQ8Oo/B828RK/gaeT4OQBm4FypVImRSByDxudMk3h6rdKCgbNj2ekp1o1O+D
sDl1TbdRu/igtIn47/elZYK5k7YAMBRv0XvmonQohzkwAZaXfMssDkEjHZpeO0BI9f22h9fbXxXB
mQLSb4RVEwNKl2aqbFbjqpJFvynM78h0P3Uj8Mqg5mKSr5dSxf1QxFwLeMqBHGQMzaFYx72SiagS
5AjVOFRftLv61N3Jz/mx3bcPiiMdJEhgZgfhzMW9XF+HL60zNRGp2smCRJGISlN0qnO7jU+0TVs8
/oOW8HUHAD1uzGtjygsDNsgfl0saz5IugAGIoFFb7dNd/lg6giMrX31oxau2srq9/Q2vT+CFQbZb
qgZ5KnSyQPzYfELSwlSuo7tBztuR1wn+0gxz3oquAT9jacIvcd8CtC4p47/e87AAMlewkuKirxnM
HtGCQjYblRA/aR4r60Oq70N1f3utrhPZpQlmIwRlUIhNIhJoZz/16d1sJI48fYj1CKAzpNgT3nwj
/cmXLQXY0xEeMXpC9fmYRSsNUZh0CMr6UvURx6/qPNiaeAjEoxwV3m3X1o6yrhuwgTCMU83sOwuM
dllltMTHLf/UGIoX6c1GnSZOVl7bBiAy0DGwo6L1yh7kTAoxdTWS2Qcw93GkCtJDpHCSCs8G85Xa
OAEMT4MNIzgpQWkDufIXW83AiJ2oYqTKREvp8pDmoUUGTR5mPyuEvawGtpq3jty83f4kK3kf/TB8
DgQ8dK4AML40M2sgITHKGnkfz2HfU490drfTbYqAMTeJV9Q270F3JRjQLrVliBjvA9suk47Hzpx7
Q60kXJEUzdVzy3QsTLlK/U8p1V9vu7ey4yTsM7QjNE0D2IbxTpa6vqkgHOFrxUfe+mN96nldq5Xy
AuwcVG8SHXgkKna7mWPaiNKEPFgcdSB6p33ifgMwC2QI2X11nwBA8Tek4BCcAnGqivFIoBbZQxuE
qaaC51T0k/Q4TMeivAs1ntzP2totbciXO8NM+zHWTNiQehuyRoCAO9rdcNfsSOK0my+86Su0+ra3
v9jKwYJnIPnDfYOiQJkvFhJL1euwg9UwAiFb1etOaXacCLHu2h8jzOmdSKmW80CXbz6PyklNXouO
R7dAfygTV3E1o/JFcAVUnez5bdNBLIJK9DGyONxnRbkzsxkvoMMITkuQkGdazFm6Va9AkwHSTtym
r45yl1k5BlkLeKWPjpKopyQJj2o3ube/0EqCkpD//muGWTzIrsjY83BMjyuIfZjWt87UX4o0ewyg
R67U6k6qht1tm6uu4ZqLcC7h/q7Tvy9qTdWUQa/VEtHPxPJBbYRPU6hOglb8zQouzNDQtTATp0pH
MmEW/VEd7LEBGErwZ3yrf+8Mji99rsMFHgQ4l1b6uS3TucQW16wdniRtWfo2TzwI59qKfTHCgO4G
V3a2EYVPP+u1oaNS0fvHYap1SBYKqh3X8u/b3qwdWKy/iFsOSN6QdS+9aQVVVytBIj6aPI+1XtyL
Ag/wwTPBfBZIgaGgAArXn6K7zrqLQIV524fVxVr4wASdolXiqVNQ1mVaepSC8V7SJmeuIue2mbXM
t1wq5uT0GjAOoJKGH0r60KWKI0TDj24EK5CZvP17U7jqmpQQCJQhbKFalKBPJZI++9X0Jmm7oUhs
qX7trM/bZlYeSlVMXGIuGhNgiAls+TAZVj8FjTDj2iJtIOrlQsaVpj4q6BeApZ/TkVwZ6Lu0xyyh
og8piVLYE3bTRtkMgLknrhRSalQPwhEUe7axONli3UmwOqNCArXMFXevNE5qVwKziNfn2aPzJROG
WJ0erLOJHT91vO1OdxubOXCYEIdQkUm4bFyeqKKd2igXA+KnMzQ36nNYa46lBU6QPhsVV/Jg5TIo
gZYd9JkYHoT+B7P3RzGpZ/yV+MpDdJa9eoum3ZE4/RFKvFhM3hzb6mIu7TFfUCQxqigR9kDVBuwW
2Znu/JDu6aiCfi/wepdrR84ALw/I0zG+D5Dr5Vq2mKcWxwihQ3xsjuE9hVHFj6BeVUB6hAkhwLzt
9Cl5CVvOUV+LKEu7NKQtMkkT9npDIo2gZ7oxkpNlukLE822lYSEtbTCRFz3goBgURN62isyXWRLn
j4mk9amN1GzTKJMeupVO4q2SyrmvT1b+rOVWGO1jqTWcNpbKX5mJ99QCQIGDJcXJt6EXAACuAFwp
bXlKMrdNJ/M7J2Ks7W5cZ1CN4yvTl9bLlZHFVOriyJh9/TH81uwDHeKDeHbajhuqCBTdz5j8w3w2
nxyU/mP2WC0NM7dPVRasNgm1Ga/L5WveAu0cUTrnAw1Xwc78CY5VByI+u8zpefMya7thYZrFA0+Z
PsdxhGg8VA+d9GIOh2ja3l5Xngmm3LSKNBwzUcV1cawB2/401V8l4XJEcz6eydwJcpGMRVDDETrz
24yb+RTsZ8VuXfIZgEVMfqsALxJ2RWpbPJWP1cCxXETmKOu5QJ+Y8f3C78E296Q33cXl51Af9U21
bXgERmu7xcCzFC6HKDuvkPH5XOlFGfTEn0VBcadiILY45iC/QVsEHCSgNNyNY5x4QyEATnD7W65d
yiVM5GHIHuzXxtXdoVDmMDAbnJHaS/YNYLuWUx9qjFgr26D1ptiR73j3rvXlxewKDiaITtABvTyX
KTh5crAdzX60T57jHdkNuMOCXaShfONcqtC1ks7Eo4ksouukQgHq0loZCVAbhjyvLw7qoc3bndCl
PODnqo1FpGEym9ikSAsGjkRZPE3Bm5jxbsgcAyYT5FsypGoU0R35OrgiJomNN2IDB199iRR1CGOE
Vxvwjjn9+yKvJHFY6/oMk1bwvUwUOwcPvKxycFvSWmZZHjWm4C7jSR3RvqFVnQAtsNKG1tMBszCn
SbQJoAQPgwfWQDqwjGkBXbbFHY8ScWVMG8y4fz6eyXw8Mg1qmwfK7PeHZC86E8pyJIrSCUvHdI1T
qIIePvGAbbShnvAbK80bTaWh7Ea6MJk8lcSQSScl1qB5r47apoXAC2jaMartdWCP5hE4rEzCX/rL
HD8jInMyxQEi60nf1hOGnyTQVheJA+67aGf9xjQB3hY5VQrPKosxD1JDHvUegQZRxe3vUUxvTMW2
HN2mKzu9xA8i7661gtO68NRiMpVUSFkMUO4MrCO0gKDUBHyMZJdOF2AEkIY4/R0XsUN1Aohidzuw
ck6PxaQvM471WoxxerrgO4pFu8qf6pCbqGjsurFz2Po9zXSzmJHyfXkL1Q0320SbwaaD1P9wWJVn
jwlDUzUabT/AnvgYAZGSHyAy5yV06J4O3Bcn3ugmbxWZGGRJg6oXCo6mpavoSJeenDf7ehZ41y5O
sWExUUhQQg24YxlV0zsGykSyi844FXawH89Tso9+gPZnsEVwSgsu1zYnArK3IjERylgasUmpTm8d
gsk6cqVjtoFatqdDebyAwgmij2z3UFMz7EHhdCS4J5MJP4CITHUof1VaUQC59Wwz7OQH0G8qW0oj
0P8Qd9zLNSfkWUwMKjAnq8QENpWnGbOX/TbfAmj0+Q+5jm5vI1ytL1PZnBTi3OoIsBDi/q5i7N+L
NqoLkmSsauoqn4DncWEAPJtM7JHlCO+QBl1Vpd71QbkbzfG1mMaYF1hvn0m06S+dq0lf6iMYp5FB
gf9DX0QXUE5BzRUDg/lD6Fq/bke21ZLRxJVK0jGveE0oDwYIISyGiVbm0zE3oPUd+mjVQyyxeSwF
N97wyMXWd+jCIuMiCQUhzLQW96lDeq/EOCLJBlS7dvGqYXT9H3HNrN3ml07SVV9UP1o6ECgm9rQu
7j/j1q4wovIUHwz0YrRPE9vmGP4SdChr8kLeat9paZmJsbJU9JGawzKlHavOlmkDZbGlYDGK6FQ8
qbbHN57VL6qLq0yyWGIm0iJPhqCm/fKXjupHmJTXNr1HXO1uupNAc0+pXEWQWUEqyzWfpFd5p51x
+eJCu6h7t34IE4p1o6mNoccPqUobg7DH9CA4QA3sQQR8UJz+gT8Bu16DLnxnC8C+jcCxCpPGk0xs
ivsY7+vfQW3/hxthdK2D8ULwRPRcQ56Ov71Xg+HCPhOA0zwRrKCBfXXbfzfuKJvs4Iib/pnitnkL
zFtfJvKGjTKGgoizlJg/Y+1XP2z+f+GBnRVNg7Ea5BreDBuAdTHwQcE6xBmPjU1BJjxZp9X0CT5s
mQoxSirL4WKFmTUQghKB9gmkXYzujr5JN7xlW41BmO1CvMNTP3pKzLq1ZaFotV7SGBSBLmE3bqUf
SNGIB2YEuisKqOTGvbWNsbDJLmVYRgBCSLBJS4PhXKIyGChc9JlKCfDodlav5VSpTrEsHaP1Vw3M
Zuo0Eg0o7iav2MsgjATTfgumJBApQ36Mq3+yGumWBplIR6DE10wpDKKuC87mCRKQXugJjvC7fi/0
O9CNg2SLt6hr+39plAl0QyCPo0TD6yird5U43M3t+Be1/9IEE8KKVrbCzqR+5Z9a7ZGicUDrZd8+
Z2sl69IIE7SqWhBMDZNxPgZg7UF9UaJnotyp81kLvt229H9sDBMvsSC9xjwFU8qMfahgrIqm38ce
SO0CELUeM0KAbmVe8cIj+VmtLywMagO0hZ7z1ZhQNkRNR9SOXmrK75RIIXKDXYBizYS6Eb9bu1ao
QTtAF42vHhE7BqDKVazMFszpwowhFHCgtJ+l1fLC4jX+VJWWZpggT8ygJhJNMuoW9E8Ueqcfu1cJ
Gg+8C/6qQ+BKUBWqQXI1595lwtBWBhySlNqpwf1HKtUZ0p9/sysWZphdro6aUky0YvgPMJNCHQSv
s/EuDz5WLvCa5xSz3a1KH3T1P9aEByBV+tYGjn5jQooKgPbSVX+gV9lsec2h1WixcJL5aqk2QnwZ
CjLADHyk434W3ziruOIXsIK4XEJoEgTdLCe4glHQYogruorZYKffpgh8D1RvAWLx6nvWoiVabMMf
mCzjGF7JLRjKxK5XLAwSYfzlssC1tMEaQyBdsR+jM3ENAMsFvKeObhTa+Yb7/VbS9IU5+nMW9XRY
R+Woh1/mqCjpsGu/aXehFzwHu6+67gyGTWuvgLjG2vN6MXQnMiXlhW2mlm+jdBLSDrab9IWElisO
QJjrd72+5awpXbNbhpiENiVCJWoCdkuyNz+pTjPFmA/fKdLob5roF07RjbVYUCGQEyEQRnrt6zPo
xsQeWGc31Wt5/kf3Id73Y057DwitUowwR/W9BrREIaVkp4d8q3m9G37EkdfuqfoBmsTpO5+u+Ku8
urW0zPmf47zvDIjwfLUPh+yYIYA2H21to+uFXq3gTI5pWzWEg2f0okB+6Mnb7kM9WsQBNgaVhOD+
hdAm2AkXR4gJDmNvgpZB/9rTxfMI/pKfmS08UrolcP1wnmBXAtGFLab81MRANssEtvJkZ9WHYnrh
7F1OPGDJo5RYS6coxwduvf6VkoUUuNLLG0rpg6/q/JU1qC9YYNC6lgCzMt2SS+sreYhO99xBm9i1
HIOOVqToefNq27XVA2YHLI+gkdQBn7k8LGontzVgcopfiOc6OYsRp4G4FmFQqGvgX5Ih1MFO4Imx
OetWDnyc2pJecyLMdXtFnyvvolCDjMnIWoWTONbOI7zBux2mDQABY86jro6F2fWy7KcyIOYvmORw
te7Yjq+6clZbtwo+OV9sxUXAzETgbSnwyfri6lrEG6idxITURPatyNYe2tcI/dHwoIV2qjntB55l
HTpX0f7QucxaNDwzR//CMvPxukrNjYhanh+LveopuxI0k+SxdanMX7oB7IrjKv2Htwwyaxt1VqCa
FQxSAV3tGB9aNLkT9Jsgw4x+oZ7bfenmbxbn2rB2xbxwlIlxZhFohTHDrvYgO4INQcPajk9A2Hwn
DgVLmPcj7zbEtcnEsFmHFqQSABRZg34C/DJe+BifVFv9qTiiDemcPXdOZiXQXHjJRDIzLYVyCEUZ
c1W9J3qpF+zR3Xmios+Wy4NVrxz8pTH2Bg00XUkmFe5JxUM5vcs8ete1J6YLA0wZ1aedIREd3yw5
kg2daSKBkzykL+XoqB+1S5mIEq+ej4bbgP+SA8tdCQIXxpmiqpfkTAdfKN2oX3LWO21LvOTAK4J5
m4TtDFR4x2qgsST70dF60B6+BNGhtWm8TE71Kroyt9ynu+7GCVSYQipsRyPWc+yREDogyXkEfw7O
gtFDuCp9w7whr3DjhBiFCTGzNDZorMPBYWNuoXi2ASHRM9WapexVgafxHu6+EsK1g6qE+y2krDHp
d5mQSFNWc4T4jWxLib5THL5gO95XT1aON1Ft2+4TuzvFeHFq7guAwHh3xLVLNrbOf38A+xyrtXnd
BwF+gIwCErQ6Ih4OQEsW2vQ9VsbwmserWNej6h+LzEkZWmXshGJAxsrwGUFMiftOxdWAXv+Sf6ww
RyINwoHEPayIj7NjHtqt4JHtZKBfX+6pUEjDe9hejzB/DNIftMiLkyS2UyxjIef6lRS/goBT+K2e
ccxVU6oXjAex/c1uEsGeO6WyHwxJeOrLanTbOBrem8yEQIjeYX+KMwgVwOyDSYmYhy1YS/sqRByp
fCpQNCz8I+ssQS7nGicD3JppotvtfBjLaSunnFjGM8R8OCHsq2hUShz5WQZkodaOfVxAxqpLj+k4
8eZpVroxCkpBAw0SqFpfYT+mQGghvlAgbOemM4i1DZZ/PyLyCbqYGyDTXalMvKqPznP4FzP5F6aZ
jEuCJi90BabF7ph3op1Pm77kVIdrmxJaokBcYrDsGhEyjkKSh1WLxRzml2JWt3XCY1xeNwEsFxTN
FCqkdLnvK3XqRy3CxsjV3sVboa2UOqcgWtsSEPuRAf1VMArN4tLUiIAiE/1BP60jMPK0eJjWyORo
RnnUTR413ao/C2PM/otAcdD2xAD2XcSgjzXalvD7dl25FgCX7jCRQutnK7OgqexP+g9ZOaQoCMaQ
cxFZTSwUeK4beAtBw5ExkmZ9GcaDIPnyY4IpZNEJvpjLyRteYSQbYFWX8l1SGkgFPJuCywOirz2m
oe/45wfQdV7Ew2CcxShQgERvXKhYRM+U7xJD8xs67T046s8mco4mZimabS3avHJWpl+JzatL60wi
TyW50cME7o+Ouc1fo7OK2aKjsqNyFspj8KSd6mMAga92I+KZKDrUOx6h2+qmXfhP/77w31QzMW3p
BzDLHOpGpmwAMDf2dlRImF6zgpqHU+C5zNwaynqEnhyF/lMyhdQrQcgHmqfOE6BGOe4EHt/w6hLr
OHiIghIkANm7rlQYo1YbcNB46PadO3yo22YPWj5MH6Un+aw8tkcBTSAsMwiLXoRztpU+bh+k1Xp0
+ROYsxpnRmRGCc5qsqcu1y/CffX2c3IwMLdNfs87Lq3PWnBYGmROVRlKZaPL8Hl+xCjZc0RnHl6g
MfpAQCSUefHDv+eRQ2W4WGTmFLVq0UH1Ex7WYnVQlB7Ma3q37VKJw4mzelyXhpgD00ARupDBlI9B
HPrun2wj0CTlXrnVwc3X7oed4YR7cdM5/Pe/tcoG0n/IHuB0MHU2g0SJmozhjPDe6VO/B8Vp/ZGq
imAjtbStnbViZUtFRzZK3LxDP1DiHJzVbwqtUdRWFGPIFlaGkQRwnUh+WUa2Lr0K8ub2Nl0/KZQV
HBwPwN6xT8aJak4A8IMxo3G7yM2OIOF1IHD4EHriOYROi7LtXvNzuQk3PTqWxdba85Ddq2U+nrX+
9yew998e+SgpW/wEmgbmU+Lm6PFLB2vbODKVo3c4Lq90wAHw+WOPKfJDfYJ8fK8iix7FyqliOwFS
uf6WAfxQ3OE52Td7DCd1Xg1SLCAg7MLhiaCuu6wAqowaAM0+9rIql7XWJ8Yo+foLjYjjNvYEb/o2
QvjQ3PGnR9a2EaWgowgq4xr+Ns9KFaJrI/qWXHzWY7EvCI+xY9UEwJUmGqWYYf/yeJFSAK9JrFJp
RH9qxFdTg9BKMni3P9wKcZmKVyBQPYLZRadUK5dpi6Dq0aNGAveJAlyqF4D+pPbAnFO3tigTC0qE
eqOcrXCIjoAS5PdlKE8OuCPQuMV8pn3716xVSiBvAjINHFqqyF7HpzhuA8zrER9yNl1/J2HOa37+
/5lg0nTZQDS1ITBh5GCNUqJdav6KQ8G9bWV1M6IWAlYVKAsLGkCXyyop4G7ONPCE4JLd4K3Cukse
jG9BYcc0Pap31rn4C+IQyET/MUl302K35GIXl+i7A/qpgaewfcrQgA5lzn5Z/UILI/TvCyNRkklm
U8KIKpzLedubL1PCGYtf2/XYigCAA1CnX7VI1GjOQIIC9J6ZvWXij54LMVqr1BYG2BZI27RzmDYw
0JAGyIZDKd7N5Uc7v97eA+tmQBECPjPQGLO4VRO808hqwMqToXCEaj9rkh3HL4JZc04NPaJs7bs8
wszFMlVUac5TUfSNGS2c8sesz7bRoT9+SMVvt31a+/xLU8zlL1SnAI0tmAqLpznsbJPcFR2nylv7
/ri9Kl9cWogBzNGZsgEwoWwU/Tp4C6LXiWz/wgcwZYEeREbUY/N/r6UNARmNiDch6UjMZBdH1guA
GJwb2drnB7nKf83Qvy9OSl/UJJKjQfRNubTH6TnXgVgrf+sTL9evfpOFISaCV2A4l+MYhtTitya+
hBhXrd9uL9nqDluYYHbY2IJ3dcKt3B9zaJqMmxR6dq36LbQOmcKpznjesDssMVMtJJPoy8pgW3Jq
d9Jjbv287c+6kS8wOb3IsPCJoldyrW1rbIHWdPKwsIny3PEuhGtlLpjZKWL9ywgTj+V8VlIrx3eh
l5V2a+6peIm8+5v2KtjRAOXTcWquSHxCK0xyooMrw2r38vCsQJFA40Tk1a28MMFcu0jXjYraY7ly
sCTcmXObOkD767u0F3SvFFLeQ9zq57HAnmmAGPQaDG/1JuIZSUU/So5TuTfM+9zg3H9Wg8wfE2x9
PM3ikNYImj6lR5bwPpxx2rdr6DIo1v3XCYWpiIdR6khaxjj/L0Gyq/bGBnqXj1+jNhsS2pltaOCZ
tnCLLLbq298NkV78AOarSQKG6SYRLjbgTRj2KaamUqd/p8N7wTfdu32iJIvGgKsstPCXCdvJSKow
HJHu1BGHKhWax3aQUq+aO6c2lENrDrGL+zQG2ydpX8njx2yab4mUBnuI2hfPg1CcK0M9DDkUMxV9
T7p+slvcle2um+YtwFy7DNN69kwUL0zTDe7HARDApuDWmJTdNF30CbJa4aG12hZ6MgrwCLO6KYux
suOmfhLaPHPlMj1JJKzcSbI+etnMtoJVV/acQgVvzszXbg4PYddC/SdsQM3d65GbCEkJSF4Y25pR
/BKJsIPg84tsyOfBxDTR0BmGPQuJvJmnIsL7SbJLBfMXGapDLQ/bsIAWFJQ1MhRiqjO33VOQh7s6
lj2jxXxeHKsPcW8dlTTfd4YA+K/W4Y1ZkjdExcuXNJ5VZD+lHQ+kLFGazx66TD/Bc/c5y+lxBvj1
DiK2/bbIrbsSvAt2PkrQtEk7P5OmzNbG8MUYp2Otqp/BHD3Ig/AUitCc6cMEVWn7PU3a89xZz6D4
BXdHnAiemrbbPsAsz1xJqiOOgpMbbeGBElRy+6mStmZpuKbevElyvI8N/WdvEgfCk27QTDtTT7yo
TjtPK8xDrYjAEojhPmnUg6GmJ5KQClf87FCHwrckKA6mke2nqPYiEmzDuD+nmBkB1iv5LdQmHocz
ww8mIz0rfWFB9BFzf0bYdT8g653ZSWFBUKcoQjcz5HjbGTUYe4JPS54nd64rZZeHGrTui87WmhbS
vca47SLjNGXzAx4b7lU902zSEjRXqviB1Pmr1vd4ZgQ0yUE8fZ776RF3hGdwFVh4IDAqWxglPLc0
36Cucay6OHVITrZSSd6aUXwvxfCUi31nWyTt71Qr/KwrYZ8WwFUn1o5M+UOhiNtJHycwgJL3RhDA
DSyZ3V0dlJmD+Ldr0vGsZHpn92qzJ7r1gAHpByusU3tM5XM3Jt+0sZ1tSYhfEko3C+0zTkZci4cm
NGz/t1hlMnybVfjifQL2IxVsQUPt6OOv2xFiLagvLTCJ3QIWS5cqWOjGt6F91gwIz2uct6S1OmVh
Q6evP4uaq1VqbUpC2BCH3iHiL3ECs6GBugtSnpJucepujkfsM4WQQHnSGkvRD7KnvHrRwdeY/EU1
tHSIieETiAajtkByj9LM7WNtM5iAR09/9Xq6tMME78jo5dLo4UrnpvftfbttWie7E9+JN2wT33Jx
dG/vhtVW7tIiUx3NQj0XI91wKIuzI0UAJK7gaCcAD1rXwkxIuOEhRlb7cpDKwXsmiISUqydVPCnl
KviRwJfmpffy1jq2nnlQQUMcudr94JhP1S7Y95vyudyAjuA+8rgiM2vPj8tfwFwKKiGbYrVDToaK
7k4O0ncpyfAKSKsobQeqdye1yrMizdsyUjn3kdUTvnCeuSbM05AEigLKn6QYbMEcAE3gQRJXD8TC
BBNE0iSJu4mEol8pwmkeGhdh9XtjlJvbe4fnCRNJckKkrNWwiDIRbCsYHJ1HCLxWy0BxCPT6YHa8
pkeK8qC2lAiOyHL3GuSdp0zWi5Faj4ZVPBlBfDfq1f62U6uha2GSOQ+SPBJzng2CmzVmMepjMf9M
rQdFLWwh+3bb1PpnQpcUUwWgcGfjlhRPtVUl6OHIMcBtspC/RWV1p5YT54zz7DDBqxAGQRw0EBRp
xktiPPbGTuFdfla3gokXKagM40GY7bSrdTq0JkGbrRalO2VsT6GgeH+xWn9MsDeFijQRCGmoF+Q8
QD1Z/R/OrmQ5clxJfhHMuC9XbrkrldpK0oUm1UKCBAgS3Pn146xn0yWxcsR5felLtSkSYCAQEfBw
j4j89bWJlVUsS4WagXeVZfj2mShuuym/gPF9+7WJqx79YRWLb5FOBNxNEhtl5FAxUeN8I6b8TujZ
qxzLoz4ans3X3pjWbC4uFdZoJWlnP1Pd3JPDLeE7UHhzSNaXr467cn6uOts8qgSPVpDrLsKbVmcW
dVsQ35lI2JNDbb4Plf/1Hl4vg/9UdIsjatttk8m5oQcAc7pJYv0Z0x0DMmTL64FQ+9rY9cb8h3pq
XvCHXEZYCsfcBC4rmmjeWIQJCoaUPrDmGGfveHTymH6up3e7X3vovbaTHwvXxR1llR1vTRA9Qfjh
PHRRah6scqX6vtoenxVXTTwaod2//FpE6TNda2ADoHPm8a26HV+oCaTtDFKQvg1FhTH4Fxv68XFh
4Y7OYGpS0ef++HN3NPBe3mS+U2DGUTmCketfkGXpH60tnKVywYON13LQjMRdULvFJk3LWxY7K4Cm
ax8LFIz/uP18Bj94CemnqnVzkM8Z7BepGx9dIuQQxYozXg9Qf6wsblwRm43uFKCB6w0n9/NydA5l
wvQ1r5iD0LKF8GcxANV/XgwzSGqY8QDGpj3d0tB50UoveYCQdUh21XaVAOPaeXYcqCZgQsAAGmxx
wjSS62AzmLkycxKy5NhU0nea55Zdvva869/oj53FgaoLlhaOg29km03QKHY4Kkcg+Fd2b83KIgAK
g6a5OhOMlvHo5SjaMQ2QxMNKDLwa08FXpiEvcv4mO6RaTSeqdBNiYOlJvAC06gm9QcD1FL+yag+3
ysq5vbquDxYXB0k2EmZKWLQhL6H2s07VHVGjrz/R1WjrfLCy8IUiVW1qVs30GqfKfdLI56Yhe72N
d242nRLMU4rKAudd+j6kzmm06pXb62pA/Gh/4SMcWIS2nu3/L5lHMoAkXYbtEeAhdHK8tVLkar75
YcELd4k7iqjSgXwuMR1vKCtPyvupuHWc3s8hqrOyvXOA+Otkf7C2CFMoy+O04LBmnsmh2E0B3yeH
8alA5VUe7FdW+X0gb9g2C9vt8PK18TXb879/CJEGBzCtJhJba74BlDahi6aUm9jR0J76KTAp5q6J
EFwNl39WayzimAK8czqk+JiM3uX0tW5vv17R9SMBNoK5OQ4s1qK1nNZZqggFKalKQLq5bcznVlk5
EGsmFvniYJtVNWU6iD+VjVEEg7kfze3Xq5hd+m+f+LOKxX1sAAUfZzVWUdrTVhgvXKRHYWEIdXz/
2tDaWhYRhKk6w7gLDDGRt35rtkpAU+Fl2tqZWjM0//sHT5MlQX5I8bBcNUk4ON8bAmXjhK1cxleh
W7iy/vn8i1jR5lyzkwHraaL41dqUO+1JDyp/eoek+GaWwc6eQCKy6x7XtSuvUQLMIlj/2F6EjTJr
yiJrYbsO6yc3EpvhMuDsYvQtjG/+xfTeJ2OLqDHqhl0P4JcFv/3T5H5zit3XjvF/RP0/q1mEhliM
jt5wrKYH7c1M3Ivn7K290YJxVSD296jhF+6+nLOcSEbHbD60pteH8amhXrxXwUxcR4J6+cMUYlR1
tzpvOYeCr6wuQgUxjH4yNVgdojns6tvmAPokDJesj3qveP9v1/ng/bnLGl06+Fp8JB6xTyreiiv1
29efbCVoLCFRyiDsXMSIS2gtBKnFUn9wO9sn9eQ32rASoX6Dn77avUXkEJKBzivBkuLHJjCf+yf2
w3rq7pO9Bjw1N0P9qdi3D9l+Tbrs+lba0JpDVorOxsIvRUOMySJzZpo6fubeZNAJ4PlaPXv1MM/T
HTPS3nXAJ/s5Xgmjapy0QsrIn+oneqD7Dr3XFG8gKMHW+VivfbqP1han2TFp3aTpzIAfM7w2BUX5
LZEPgLl+7SFXu7wf7Sw2T+rStjUBO7MMe38zhvp38Zb6+oFvk70RkFOfbGo8+vr9w8xL5ITm2f7x
9W+42t3+8BuWGUDfiTwB2G6Wv8JQi/0MWGswQ2rLMJdg0poH5quVB+e1r7mUgtMZVbTRhNPoGd4l
PLz6qeeydKF9JwblQktKIsXB3Ekz0NR3HEx+ab2WPU01HU+0X+UOv+bDH7dgkUEUhKlm2+HngExt
03TOyc2gzAiiwa+3esWrjEUWAem4EWIh2GnIdQi/kgzoOoaeugakqdWu5LHX1wR1amMGdoBC4/OB
USHzyB3ZT69pm4V5mm2SLrsRurESd+aTsAw7s1Dp/5pZhB2MUnQJrWAGeTOANnkXlcy64Uq2wah7
ZLi1AQnObMXo/Ef/MoqRIehZQfATzvF5bUVOGdSzkCYXKAGo/n1MXr/+UtcNGBDnAsMPhMwX5xJN
gyzr8AD6msTHUnkxMnXFFa6dgBmMa5vgv4GKwlL8S6MlmMPnltnMTDOBHyIJMTkXgbku6g9r5CJX
PhJ4BaBqBpyaCybt2Vc+XHdVjim1Ghpgr1P2yrTcd6v32NhqzYa7P22y1ku/uraP5hZJn4xTMg2Y
cQSaYwy1+bHsjm7UTRuoGPxNlLWtnD154Q2fVre4GvLUyRoBTMfrKKMO1Ei7dpNGtj/IKHnQoioC
00f4X7vHJ4vzfn/YTwmaHCh7Y4Gu/oPwm5EGX//9a8neJwML/+taleRTgu6S3TcSg6hsr6T9r9Jy
TyBvwPU67FH7R6Pq+KDledapsvv6B1wJHh/tL2GnWaENQ2dhgU55q7o8jHkkxmZtldc+HBQXVQjT
ATEO7NnnbWR90asgFprTzNG3nzGZDvK48QUapKH1vk4eN/+5pZ+An2TWPkUW8ReSri2MDGRQCUJV
e6eyu8mhftNjykx8b801WucroX7mXfnH1hxgPnhIolZZnLfgr2Yi8dV235knh58ne1Wmc76avlrU
4mjjgVFKRYGhOgQcQ8NY+AzbautwZlfWoFm3cq1c2cRZ49QEIwqYVf+a3eOkJt3Q47B1FGr2IyS8
UAffoI/3PkJYR8/sFXtXPPGTvcVGlqIVtpj1GKX2RAzuMfVidWtCDmtGFpvYg56x1wYYqWsnkJr0
lbTwRPzy9aG64hOflrIIi1Y31LJocaisLIasyDFPDK9Sbupq87Wda+UbDGFeaR6V+Jv8tugrG00D
/rtB9ytGf1r1qkewoFj3wJUYUR7cx5m/1rq6Jvz3yersqR9cvo7VebQbVuGJ7cbw7W2EyH8DahA8
3D6XT6Y/PBLdYysOMjvA4gB8MjsHmQ9mDVeKrm8rvBAPib5zydBcIPvL77/e0zUrCzc0SoNgEgsZ
B6BzZ57nB2NaUzq96h4OKEIh6YdhneWo2WjREQCdEvvXITANRxBdogGkBw398fVarvvHH0vL6D5B
9sVuGYRHoYv3XY0AXJ5hJY1HdT/lULgu8IbhPozKype6lhdgyOufFS6p7i2rUxQHUE/E+y7It/kr
x5Dv4IOxJig3azjwa3XNJ2sLfzSNinV5W0yQTLB/04EYWag9qCBjlhvm272nrACg/o/1mQ6iIwTt
MLn/2RVrt6soYFxIRMBB6ez1mWtwb17mdkkSrbZLrkR+rO+PtUUSkhu2YaCGQHth657zbXWiULzn
3rSfI78AScja55tP0l8n7YPBRVJi6vWkdsosUoLOf/YwD9MKX7U9RfX4bjY6rjGAXI3Lfyz+hZHj
NehDgfx4VTEiXUkQosu7vEu9r8/DtYOnKZCGw/gaMpHlAy+tup7nHTZyqE6iPxUME4FVpJZrL5PX
VqMBGPpbGvBv7lqUefkke7hHI3cS755oJdfdGmfiNSy3pcH5MDQKVgUMQnx2QkPP6kIauGWMk1vt
4gt4UzAJTHyW+XRjn5SdfSlDcZxp5bNLfVhVh7tSa3yyvzh2aTHYzIhhX0ZsZz6rx/aUhEbvWQ/T
jfua3igBUOQ/63cgVdemGK4ewI9rnz34w11AVF7Ywp5v2NMU/ecAGkHxBIWA/wc/3LUr4aOxxZWQ
JR1yZBdJg6OeJnnM6/uv3fJapvXx7y+SEqdHM4+7iJZ1K8K6r48ySb4ZcynQGTu85999be6qd+pg
2gSOzIFa6jJ4GVJprRGXQsJSz8nQxGt3OBr/5qwZCrRmgeeaSdo+f6EUXR+H1DhrbgMYpZMfEv0H
XT0E154oZwViyCnj6RcMQovFJEybDLW0QBwKR5gC0FIn/pB4IAEJ9MfyMm7XOlpXd++DwUUwNmiR
JWDvG1/paHt0gBgiGX0S//yvv5ELmhG0QVUgUf6KVG6bs3FwEvWNWRZGXnGCiilk/eVrK9d275OZ
xWJsQ2M2V6j6Nt8sCQAv3Ke+fplmsQYcpLWS4tqx/WRvcbEk6khKc17Wf1h6oXxxdkPDq48gQ1oP
UFeusQ/WsJmfXVAyQ5hDn6pvFXquOiR+SvNETxZo0Gb+OimOqx3WK87xyeIiJDu87hzIl6hv7b4N
OeSEoOzTHbQdWMshnXLjbNlrEmhrN8Ga1UUgBqKNTujJqW+N85Y0T2TABAJmJ772lTUji4ircUyT
9yxX3zL+wpIb1XpJ5VpatfbBFoF2KvRUqf/zwfpwHk9Droq3rxrN6WYT362K3VwJ7HOvDIhaSM2p
f0n40qYqSjbB/ZtI2Q+BBtB1Mos7BG3keOWdsjX+y9DrABEKYxaA3rOI+TIBqc1an1VYzDceK9Fg
YWwxb45ZuvLY8FeBNoO5QcWJZ3gXtOXobH52/Emdsh55h4Vj1ocEAiV5AlesfBKW4fCr3+VB80iD
cm3We7mdS7OLz0cnjTLHhNnS2XHopBXt2ij+XwELJnRHddDZxGwhLpbZSz/c+zYgz9mQSPPNeNX2
EME9E1+5x1ARxDh40B9WA9bSI3/b0zQNCriASoFx/rM9UwODalbCXvMMStPI3FZ+Cf0l7bnezeqA
q2o281H9mHnDHihIdPzXUdSZY+GzPZl2PXOkqr8ZG/cZ3bjd9xZlmhFlkHRYZcG+sjjUL2hOQ0wK
4ofLOrTPRleQRNHfushuQZljv9PH9Alk+g3I9JuN0kX829dB5K9S7ff6/phcFqSGrCASICb9zd2O
vrHXwuLcvRMQINlQd9I8WXlrYOxl3PptEZRxjgsOejTqFgkCUZuqdHmrv/UjA+elVgWjkxyykv36
emnX7MwkZ7PqNLxlmYio6sTHKZX6W+4+l7EV8OG20LLgayO/eW2X/uHoJui0bFBAosD+7B9urVqE
ylGDf2Bkb9+kXvuaH0bq9yfw7/lNOAb6ftoXN1ogT+COC4q9Knzwh6WPX/+SayfRxAOtigcnkI1Y
y4eTjkIOJHc6DTEmexjB0Txt8UY7v2A6z1CJjuj7vzE40/3OrxuI1YsPiS5lJQkvtbc6tKRngNx0
Fl1qg+ZJByt04a+VpMtiEY4DngxwSs0vN+5fWqQdM1voZozTm119c9KL3j325rYd1wblr20k7IB4
GlWpbqPb+vmTNrFNSw3VxVvz3fZm8bE40EeI1ADZh0rbyNaFXHS8bv0VZwCUxJQFuP/wZghk+mej
E5JXRYIYGqh3Lr+TyWQ8NADWND1H5EakaMxttpadNqeUGO5F5RhULRgjz7R2qlBpa2CIMunqGE/s
hekpBEOeXkoGAZBFw9XH1Ozle5YkUAwqyw4ydTGvwf2nNOSGAjzjT047nOMm6R8zQ0vebEOCVEqj
WYnB2JEQ4Sm6PhVBVtl57hlmx6uol7GCA0wUE9/aNHjj1bDybSowMutbIOcwfXNi0xBUOu8CvetI
wAjXAORGN88JEttWzxq3zAeXqe6mYbarenlptVNgQa/1zRx489KAHuE0MdPcg7NEiSou9SoshgbR
SqggZhoSlembOuGq6XdlndReovbKpqMcpW41uM/QS7f3kuCRGW85VY5hYfwnVGjLD1RLM5ToZuLe
F0ndvDMTatCecF1nA9kggCk1ktZbcIOPL2keC2yRmb7IqU2/6Ri0xQVQ5865cCvA0C0IoDzlgytB
4lK02YkWPb8kbt62mJJM6jdVlYnjl6XZ+bzO9N4zOE1yr+UGBEUaDJ1CzaFFkxOgbG2QXkwcxweo
owxLoWlbV4nN1JN9VyNPyGON+4J2DuaPpwZ8sJodj9Jr9Vb1Gm7nfp3R1CNSy056NTy64AD2snrE
rpekeqxLBmWiiiMH4fZ96SZ5JHtNwe5OyRkzLO6LXVYxpiJFObVoHzMk5l065bfTBI06jARVR73X
tO/Yi1Fuukpj+c5RuxMdAZWTqRKAJD4Oyhz8NUKrG3nKY1an24R0uRIR1rPq58Tysd1qtStzuFbW
nSGs2IWCV8Uly4Z0JwVPvMkUcGgMiwexo0B1sCccqBOjsMKhid39ONbm/ciU7LnMSf+isMIONNXA
3OsAZfnQBHHLxarj9F3YJHsZGtQZBTRjTKB/LBYMrW7/RFu5QP+VjSHSlyRSOG8fFa1IsNGy6nC2
xs4bKcOsn0rjA+hltMrPpGLeG2oby401lONjV7cSY7akKy+9GOm2YyPdZKJvdxUGC3tfMXP9THp7
ehHWqO51sDHvLTdRsL+j7eSBRLCLrEaNiZ+bvLhIjJ/fumU+up41TWTX4DXhYWDSitqK5YeYa9WT
WWpN2BMb880YONI2TCWqCNsyEYpfEKPgAWadk8bTAGM8u70KiTRaWMfBtIptTzTIuLps9LXaFoEY
p/gWreHiRoHfbXRTavuBazTIrI4NHklMEPTRjh0Y3Ft4uWtl+GMgmjNMAj4UOVYz3qh0fcHTcgcy
Y4np605OZ1KWA/7Jxmy7RWL9rrRre8+Vzg2ono63+aS3YVwp6XtTWuRXk+rNlqsV2AiTNDnqghiH
DtKlN4ZDO/w+BqHf0i6Mm1athIG4oVRRobviuZKuRrfuoNcnjTWVn3BRQEmeoGqOXXnQ+lI7DwWN
Ed1kN9yj2MXQj4LtlZ7T438JFFqDM2Co2CXXRXtmk8XQrDO7E2bYNTwElAnZ6mmBIfvM6b4lI4Ie
cytxa0ASON5lHXFwjqyc/ZrqgVwyO0HjTUw27lrgBY+u0iLtzgsnMoVJeYj34gKSxalDjtVQdhjZ
S7sKFO59Gt9Ay6uFag3roO7dojh6TAvagiDR6K3ITlQ0z01F9/EsnWPI0M58nTd9mGkqB3wlKze4
MqcnaRAIJE9mJy/MLY3bQinSyq+nMvZ1EtvoBEoLmD4C7vHa1GlYOWrvW+iDRha3hu84dtLci15P
d4r7hvHF/H4UAyk9iMYb/gA23NDMivoudTuBo5kSTxOY1VKQjmy6XO0P1gT6L2/qjTJsMLx+yK2W
P2VaPIQ9HQC8U3i8y8tK96nTKWHSjG1UUldB8ETIlxVwMjQtvzvtNPoZ5nrSvgvstgx6iIABhaux
sFRlHrCpq8OprEACnBepBz8RYcIUqHwAoZ2HUwVOwG3Lkx7kGU6m3445SJVqcI6eSuk894Oj302y
YHwDOjM5vlkZBjsjM0tBA0E1NYZGrtZTdxuLqfll4PXzHrvYRuA+ADirMJWnsTNHTBcMrhqWLHFu
Nad2qNcqihZ7Vm3G6bPdZH0OLtq4Kf0Ob+9BXQjjQOKpv5MmMW6KAWFtAA2rr1NWhZoLpRm11Rq/
ServCq2yU+cI93EQeuvpHSBwMS3EozOwZqNKFcKkuEqPQgce1BA6CA4SfTiXuAyhu2JLr2auDM2h
mi4JAo0HVQYrpEYLXgm7Jx66dk6kYNTEM2Ncqz7QV6NHWupcjNZW9gp1rUOD5CvU8ZAfDlWjfBcm
UTzdytGzAR7BG+wG/AuFAZnHIsl8SykgK4bxhxCXeu1BdMrwVX0AqWGX9FFfm0Vkg0fDjytD2SDj
F16X4H8hIFiIpryYDvlYEI9itzb9VGSgO+bgn61d9+BkCL6l03aegxHoQG2n/Kmu1RT3eN/eit5x
QlKllm9A5cbroQB6Av9GdwZ5AN61WjMFw0VeRuCiMT3K68Hr6zoNUxP0FXHXPwvT4r6smfrDIJxt
ZWwmvjKMcdBWHQ870hjbou6hci/TAdHVEt+SgoLyXVecQ20klo+2iPAgW6R9U6Yx9ogC1c/Yrn5Z
vHZPNvgXgqZI+4tuifbBGU39OE4CgKx4GB772ElPSd8VuFZs+0KrUd5WrSUiu0vTyGqVi+Z0ue/E
oJ6AqM49i3PtXHflE6eVCDA7nd3nwul3Zow7pJeM3LNReagR3x7VMen2le2kG0zqc3drjpP9q7aG
4uAYiXmfNQrGY0CAi79nWuhMKTWFNPzY3BSpiYmjbBIhZ9ADI4qMUZcRZYuoVmzbhNCTG49lCKE3
jP0LBy27Pk/xvZXnxG4eBpLysLZLGz5pkwuaDc9U6mM4apzcYvqMHXBtp6FVgbIJtIGqz5Kp3OZl
0p6AXrN8QngTcF4U23EA6pJUthukdqdAMCxm7d5CUhLYhY7IJxhAdWmWpjvqqC9x6rwZSvZD1qUT
xZ0d72MWQ5rYoc2xrXv+lgjkWcRyf4B25Ifbp6UvxpSFTmzfx0wtDgTEzh40L9ktbgfkxVbHb0w6
QYU87bP9gPs9rAFwClM3tl4UketRajMr0JXCDfumeq5GRd/FzBmCvOBA4Cmy9GMhs8GjZf8uFAt5
p0m3qTvcGcXMmKJgj0Qdn5nLdsJocckNQYwbnFZp2GlGUI/mvdaY4ZSWeG4gGzTU8V5lao9WlgQk
0x90XgRGP26NhB6HbjwosTgDBpx7XQl0BitcEMISinum23fUuOmoe4kt89lEkjyTodwk5NeQmzs6
ZZ5hKxtFtKFVCkAEYkTveqzMQM2GA1wtrHI91ItMIiemdx3pB8/Jp59UIz7e9HQQ5qjbWmhb2leR
rUL61TS3vBTRIMWWuG3jc5pubVPuxrTmQTryjWUXvxA+1ABJ9I+S9iHXMjBNC1ziepp7ptlcpkqp
fdxjobDxbkDGg1MlG52k3wmT7wahkQqSmFG179Kyvy940yKRbW/kmL9kIr0vGCSw8wpgVnPAAeJV
GLfAKkuxM0BYYubWRXRgjQE4U/HHovENXgHNbyDYkPSl0EBV3GY/CznecauI5l+rdWBhcSp9W5dJ
ZLrJd23k38uevk45/WnKXvfdDrLfubkxmik0YvJgV13jDeDk9zDSudErrIuO5oPalG/ENm7wargf
e7YrxvZIQJ/vGc1geHEdX3JAU/B4AgmZEsJZ9VtiaTutlZtSYFgjToO0lhdetqG0441tg323AvlG
Zoadk2wbMu4Bkog0loa8H6KSt8EUl5Fl1VGCdA+ESlulsPd6Yzz3Kb1lda5v+izb6BQaTrm9ZwS7
YbZ56vd1GRk0AxIadDi4ewMO+BtJeuEbGjlIZ7wpTeNR8OGJxCgFhxjXdd4CZR+394ZtbZ2237tS
gXhDCaGm2Jg2KcOPyePUG01xAWn+TjHqvaukoWiTfSeUnVIDO6hyZd+2GCsjfQDUvpehNLGtBAFl
dDDIXO5kIbxBSQ+IQgcQXNKgrzn/MfZ8uuhGHO9Ymqi3jRhxdGle+/P9wNMKUtftcGID3zhNnPpp
U/1qlLyJ+nYMTWQGJE/3U/Mjz0yw7efjBnQ/gVZjUMbmkBMm8QUyhq1nlFnv1R2GFykHVTcOm9aW
r9WkbKqOfR8L9QncbnOy10GgjrvU06bupRbqvZabB9La+5ahI5RaIaoIM2Sou/ysIqPX2tUz9Eq2
ljGFiZA+A2FRbwkUa/YQJlO7xXRECYnV6WCpyMDtJg6t2DlqI8p6ELzvQT6x5a4dMVvNQqWDLOsI
/aUMd/UgJcrYOtkM9eBTBednRAejRkrBZQK5R2j4NNmjIbQbqF8FBunuGFd90Pc9G5V6F5fFyWL8
nJUIPjVtd1CviuqK7UAAc1AS7sdMbBJXCQgpJz+20DAs+m8NAKayTMO+BbqElv5g9nuJgiTvi6BQ
IV0IbqrzpBre6DS5p9v5W2clx5bQ7ykHQMStLL9X2QO3jVtFyLOe0QDHdls3zq3u1lUEegIeaBMN
Boe7HjhvwJ9e7zXS7xLeJ6hCMEpiufQwZsOZDuLAqL0FFjCcbMMzG7FxQZPFJ2074RZVJv2VlXog
h8mDWFagIwlTRnpU9f5oW822y5qAMPeWVJDWrtnJENZ9a5vHrqYBV8kviAHspqzyecaxFE29V0t0
ZIRpbpRi+qVOzbfOGqO6L0OzJBDDMuMXFGr7UiHBWBsXk6snBx+hTrVtO0cRq9iIWDtQMDuhTfGA
kYt75N4gc3Itf1TYHZoNx5yQfdZqWxZjfLt1ihAevUmd6ewOI36McXKSISA0i4RUIIY1sUdhjC/C
Id8mof6AhAY+2RDYcE+nizdqqXuYPkftoj3HpvTQEgtMHXeElXKPGgqaStWhHeB1cXm0AZa3VffC
+/6RzdvoOK+j3aBGHIFksoWLqO++My3b67gJGrt6M5waFUh6zC2TBrJAO1LN7ganeIVUctDUSqg5
WehY9Rae49cueRqQFdTx5Ge6cuL8rUkMvBiXzhhKkks/QQjcDeZQA8amp2Vkm06P94y683PNnjYg
knstKhdRUpfVfowLHeQ1ffwyKQkUq+qi2yjK1J86FcWzRnALWphrPado/d80hcIDMPBp+JslFx4p
VBVNGT2mp8lJ0c9FurwzRpCcTbrxBIZ+Fqku+TUZhfDb+awXYJECHugbA5VXS8mTDSyED1Hc1pum
8QcEyzdale3S2Dgzx3nDxwwKuzlpenUHxYfHoQEBXNKex6Z80aDg53eOfc/qrPCaEl1Hlt5p2rSn
Yu6WmDYuym6bKDKgFnlpFTX1W6ntTIbrQ2tvrdyBdqzZAJ7cVpHR99tUw9Wn9WBO025GI4FoSW7W
XpYlUYF7VE8y6quYpo9KKYFf0pWfVDGOqqjesr7epr0ZqaK5CEw4ebIjT3Gs3qBHFnbGtOsQ7+sE
1wQVt4op7x1Kb4vCeeZiPiAo4zX1OPBpr5bDXW00YTdlQZUMEaCK57axfrDcLD0nRkpNNTSSkm8K
twMqTaRgGL1F0eLW8qAOxb0AGlQXqAVsxp8LbtywGIdMCF9xcWyn9tALvstyHGWdhZLnGwTWTY5O
pK+Z2aaBGE2fZNFgGKdSG9DU6+OLzTSv6TLfjQHQmXpcBAguJqRpkaKWst+R5Lkr0W0k017U3a1e
Vydi0J203O9qnezhJ8LXSxoNunNo+vaQJvStLIYhYPLZGbVjhwpZTcq9BTKCrh1CV5WXoWmOeh3f
FEX5WFnWG/pp74ZEULHE2eolBp3i6g3yemGro6xVR+N+GtxvdtrdKxP9ptlpqDO+G6HfJ9Rqg4zx
mU3kh1rzYzNk59rSbtUsP1KpeH2mnhD23vhYnEhnRtAADpspSTwZizdFN+6V2uxwF/CN2jl3VAXx
uQIePD05CjV/a/txNxbatuizVyBcfZuJc5+BXg7JuC86FmlFGsVpeu6ZXSF0ZmjxZZduHOFjPDIT
+UCzAvFB3rROvBGS/0RE2nJneDOYvVFKuutt29N0893GhK3qxsiabD8zhnAQw6Gx5QRSD2dnu8nJ
xTiQNcRhkyO9aPB44pihqpgYF0RLIe5DiKl6FutRj+VRw1DwO0azKVi7m7ostBILCoQtyAp1fko1
FEooOy192jhVts3yBmBj6H6IJqjaakMNbTsyZqDx0JregDy9aItI1Qgm+p0OnTbNOiRS3NRj+dw3
8cEt6gS95+SFVO5t6jRH4VRoutbO2c4GaKJbbYbkoY8yhd24TXa2wO2ZaVbt64n5veDORbpp5o+8
BONNnFSB7sr/4ei8mhpZliD8iyZivHkdJ4MkJDznZQIWmB7vXf/6++m+7Yng7ILo7qrKzMr8BDj9
tRKFnZAh9wLhQbOvQiFoZlXS2HSQ8o7jehxNeQZnHveY8XxUZtUGSwdJl5qFDDpP9Xxj234mfmEA
4f3MMNm/Z0U1RJVbPwqbm56X3gF87spi0Us1VD9iHGwfJfOzy2i6s0v92iIQclrQzNX4tsz1QuD9
HWUAKNC8jZ8SwGhy7WsPw+ZX3djRtU6czr74xjO7DoZOjoEhiy+vYEwWrTYHnT4Ol8L2xF/VZttj
7Qz6U5ZKjE6qU1frX8DQYF9roLq4S41J8e1WQj9qbv0vM9KQ/pQSW0+vmkgf54XdvBnLRqPz8mNT
tM2zM2c7wy6jjWPhdLhokuagfsz5ECMxiJzC1aIincYnt7SXwFkllKaxaIGVy7tvpXTP3ZDxz/aG
2PWaRzbrmv12XrMzAACJ4BlGP7FAn5I7iC7xuIw20wXXb4BTMPZsIzm0BE+qNdV8SQgi6tv/NEDu
3arKz9pxdk7TK/4iqRJyKcfI3fIvF1S/V5aPshoU3xhKlrGb9CvNp2csATRQmubSqOUpG+e4p2ku
qhEeKF+usjAeYFav6dRdWtV9GxReslJsNz2d9m7Tf5NEEs9zedObda/KkooqFkxJ3eGU982/bAP6
ZIiq91pa7otsQxVQA+Sqz8VkPnab3Dn6+Loh5Nvl3rDEbrmdoStOxlqWVMQSFKcJsD6ly2t3q9v+
SN05CMi/YnRjNzP3U4amQb8TDhLLNe+tWurVhzX9Gh3rn20R+WDP357erXcP0iJQa1ym0kX9BUq4
9nl9w8n5JIAwIsNribtu3d/BzLegmbzqsVDmW2PaAKYeFxXPg4URg85t9nCLGM1fVeqxuQ37pF53
hTcyf43Voyn5Q+ZYZYAA5I6qLw8yEQW32r6ZdnuT94bCWhDvmil2gpmFeFfLdkX3n7v1gZirsB+X
S8KxztM/d60ie879vO9DQ2SPuVhDTfF2BKAFA/BWbnAEyi5WiyLYxvrBUvOATAh/Ngo/cZ2o1wDy
K/1RG/RoE9lzBaRarW645C5blk77oXg8jWo+UWD1T0V3A03rIoOGt6iVwBjTsE7tsLPqD6+w/wi8
CvJpOqh1dek0LXTJrnPGErHuFk3usjMwY52npwb//aFIL465hZvlBQydwYp+rTZI8zb+qHORauIx
XDXELg1mpKpWtHnpsZTtp3SVh6F9au90dmvCghLmOFeHZeHnXL3HsdJ3y9wGBqje0rHSJpodqyjw
QLrv9dmTkpDb4jH6l6OfL/bOs62ISSM2NhEuSxWkCThkPWJj6Kj7ApxGExvh7c5rp00v47BALk7l
jzFSHAu8Yf3EKz5oTp/a0U2CdBg++doy6pZU87VJe3TIYg6yfrWxzq1emDzxmzULJV6HzdyLvqj8
JhsPk1r8Z+nyp0jBBId0inA24RAaW8wpe+jz4dwWOnUmdx/AhL+lMz2oBharqmKtPrkJEYuWvV+y
4uaJ9DZTsEWT3ba0vkHX/rdlFZMd4+3s/Ig0uSSruq8ZzovMOhuT+ZBpBXjrWL81gzP7vNOMLdK7
FX117Uz9JdOmd33UO3/ONgkRtQbGaoSTcHf4VCKiVEm1HZxLB8O7ritNMUCa68ExGnGzelSv9iiZ
ncui2E2NHic1OjfHLW/SM3atm8ezUOLUsaO8UgMY9qNXMHcWCuO5Erdm8f+TsJVMTc3It15GaWX4
zZod6D7ZpcqbuNh+Gjm/laxxJXw/bRJiVhBNcBPCI+hXa3djVT+37DLI2mFzOAUFvWUWljxDFcuM
PKRujtqxCdzpQR++2vFbUfOwV0BnYEFjS+J5O97VqVqIKjYwFxEmRh307XwprS0au+6BbX6Q+iuO
/f5cV/gDI2PFOU4dt7Pe9MdFb46lroZzpoCBZpBuOnhld0w381csxNF1Z3Sevn5P0py6v6rCaEHC
Ao19BCkWoKEOZlkFXm+eAIfbwXlZ1PJZdOSVGUMwbPnZTOXBYAyDOdnJoQ/VxQWxMGjc/6XFZ5uL
vTU4D7oo91o3Bm2XRqVDTNGk+qn6MpbK3pQM0lCBefuVVH/V2gdeCY41ypMith15BhmsT+Y4x5pd
gmKxgjteX6dOnJtdnKj24hcal7mUUaZ72OuP561rYtGQuNJDXzaF71ZZkCwdmhfBnlMem0n7rg8t
oKOyaxesOMR01pR8V8i3un0uATUSodHAafHokPNUuLhQZ6G2/NZpGbpF+bTUxidd7hbOa3buccMu
XMs3TfzqUxLf7XxPsA+YwxpZ+u8A2ZBMKWN3h03Aa+Iox6GwD6X+lWvJU1NPl7TWji7C9HrZTvVi
P2+b8rC0UNcCe9VNfsI4vNQr0rgOn2r3VrnPjHVRxhSiEw4qhiFeWexLjOEEoPl2B8CTxGNe/TEd
WIpMRZTwWpv08+nVYeYphPrUOy0VaglnycpEydHlhI2le3YRDXvTcshyqpoxBnLofL3dDstcXKYR
22kHiYU77qw+2aFaCjv6s9IDwrWraMy0SzWYG3Pe/SwqPQXJ/KwzqKYcecHkPjXdtO/6YS/z6tBa
RgS27QUbbUiTaEFPcolXgZNvZ1mdVSP16wwkbwpnfb15cx2miht7rRYNKp/v9i0875q6qPrd6tyO
sJVtkDl0y2vtp8XiV9hdyRa0wlMO2yYjbyZabfh0XONqoo7Q6fmL9ZRglj+7v3T9x6Een1Ug/XHe
dnbT7XDZgWupN78eeh4gLWxYXKhV98XNp5OZo9MSVbzmRTi5qy83UMV1CCwapjtHMSE/cDYjmoof
rwKMSOO5uI18cZdSMOlzrWk9ytyLUZQGs9VGCY9CYr5odXaze77bpPHLjLOkWL7Q6xiv68PUsb2j
FqHbXBSR7+VGg5ZjnT5rO77FSFZFUM3/QRofOt3+6RIrFBP9VTfsEkz7FovyN13K5W9Q0sfN9QIj
mXntmUs2XvN5X8IhNJr6aif70f0pVekr+n4Rc5RZV1sFRJ1+tTI5qtuHWjoPGc2r+lxrr4r8t6k5
H/HHYPenZTo7LZD/9NLq5657FgvYoAoNSju7dldzqAJN3afFd6+uQXd3CFO4Y2NQy2+TkUg8Fugs
dC8JaozZHfDtAZnM6KRR40Urg5+R7bKEoZ5LOwzbR0egeeftALE2fgFWdcC+1Rd5h9riCjUTkUwe
pOmjUKDMC8K8lI+1fE8Kxa+37NLb1t7U5l+jjNWsHYiwnBmiE1+61Uk6emAxSGubJOrCCpBj+G31
R+Mw18dsHQ9CLf0GEcakea/u7FEcnSArVEQZ7+1IZuJYhbOGut90o9aCWBTv+uz5ar2EmdNjBg8M
B0PWMDcZarOrYd9UE7BDzy6b4vqzrXNCl4NTLdeWgeiujumLr/83rwkoM3WBNaKI7hi6QAv7gv5z
fqV2BHXV3iY4Ka3I/HXskc1okSysa+fdyKA6LhSsovOF811ub7NIQnjnoJXDzdMOS6F8SYysDYBy
7buFHhzM12x9abU6ZFQuGanMSQ2Qbfh2KvbJ9KGuv1LK80yWqbd8lYBjFb2Mahu+2HJ2NjjDKr6p
/dM9MaQzHpLWAQzpAt2Gh7ZxwgP3Xbe9a2EtbXz0uPsRKRrZY3aojfngmNz1fNh5GrPTV0/zmRJj
UKlbnGS/aIseENlQb+3QrukQPFDi1DhLOFFfWS+rGmsJmaGDByip/enkF+StG47bukQGowCm+u1t
1vZqMjwosxtq/bXK7EjywGf1h1pZqHbsDyfb9nXHUKl9j+VBVn9aS0epOj/DXO+ZRj9JVoy0Zjpg
I+LPlNPqv2I+5EZCjsK0T5fx2CjarljfcVOLPMqW3tdB65qBrgD9pkkw56UvJsWH9g0nDkG2gnhX
Xcjw4SeF5tOUhw0hoDVVu1VDU/aB2ex1d4y0zQtrPgBXWZF2zHF2p3i1gzuiDHefWn4HtSziNBt9
mJRgUdqwF6w/Zdc7tV6Iy2K+NxR3l2e6Sl679WK2b6u42NNnqbyY3Y/AA2XQGEUsv2k/xwTjt3b0
e4S45b0Wmj21YAzUeT7CG1y85h3tacSZDdjr8du1iTpaitSC1mg+q9XyJ9lGmfaOGavV3hqis3Ve
PGW6JrL2Z+2SFOIln3KAjYz4BXC8oYMuqTm7zs6de6JTZNxv3h63A4qSFq2aCOV2StyZSR1xm81T
Wx3W6mMWuIbqLhkGhS/7Khy1v07v42wmm2I8IW8LMnp0bf1mSaDq+0AmB1EpcX//ezNsUKxbo8mg
6NK4y0AsULNVVdMywvVEdykX+qxH/Mr28A9PaypOsjTCtEwuYA27Ai7MNSI5W0Gqe1xYLyx68za6
bWgayLM1Zbe1uglu8Fk5S0Dt4Y9NpG+G5k/uGINq7uyl+Eqr+S/LUXk4eF5xT+zsqk+vrpuf0HBd
zOxnULZwTfq9JuTVvquzTMbA3kb4IUOXUVtfXN7f6pwx+DsFJoGYk4wMOnlend0WJLNCXLMY57n+
rDL1OpLgsDD0EHdx24Z3F2PBVN6xJZeylDzYG91Y7fiLB3ZSxy2MrNE/QPnyDCBx6ACXdAMzqSmg
7j7mZE5UYrxqtfqgj5/5VEVFfpU9AQwW973KrsZmHNTpIy/dEKwgVjx5RFZ+7h35lfJVbX2Z6ims
7p2hh5aQRh9fmS+W0ILZbOOR0MAV7rae/ioP/RLpKb6VPznml63fyoFD5l1MSIhVb2AjmELFd02S
ifI4q9UuKYYHPftQm1cnKS5idC7uTN9Va74+Dntzo+daPnNq/jbCMsJracYYDoMSsmUbtshJRZfF
6SzIZOHpN5/U4aX1AE7LLc48+vBhvd0hjBKlQqOA0pGaoWsv5YAtv2xoHrxHuZ2Rc0YzI3ZZOKc8
fZ8r9SsH9O/g8JDohKbII03A9Oc/JvI7SHuatXNVU/H0dFdPLtd+2S/u2yKR9m2nPNdPlvldTN3j
5lwhIIPk3iStn9rAmdvyvV50L7JJcMNUCHdkGF11OuUEB/3S31KE9abrO9njov5nDM/tkiDBskJI
3gdLfBGS9ZgtaSTs8eCqv3dqSxAxM8uS+vXSrBqt2wg1vEUJHFbZlWGl8sajkLJsL3Yy3e/k29Am
h4pCiHJrv9IBVHkblTn+Bq1709IhcFCSNLOM2/RHGQoO20zbxruUicWfRXnM+2M93ca7VApXZ7zy
d8XEkJB+rs4jTx/fTReM7hhm7ptj/AGKhF01BeMk4e+xqWqQSvE8lway7+qhzF8GVFzIkfzF+dR6
JgOlhzDR9/pkx229heUqsHbitggr6rIU0iEPTLHGc/ffLFa/JaozyU0KSMJgocd1bfP3RkhUfNau
43GzjzVdBIrZx1XgEE4WhD74uk0rUwX28lQmiC3/SsLApAKnb6agoK+ec5TdEkI2cvX63Z0dn8sT
htOB2+Do6yRBm8Ra8TFgUStmbAMX41CsDqCrEqa2wcIz1oLDXXT7YdbRWucv5tJeU4hkPVuvRaYd
6uXXaeWh9NZzpc3PkPzsOnwOHQiD6c9l509Cuaryma7IF6p73MYV/i4qk5pPksPqLrGdYfycrYFY
Gr81PtK18xF0MOC7R6cb/BGv7VI/9tJ5F/oQdj2CtZpeBw6fCh9abU9rtscd1uI3kxZ22ChTTKN8
9oz6VMyfVv3rrAmT8j9h1vuyuOri35zeeDX8zvvWS5ZnDedhob73ihrAZD2PC5wJaiNGUF8Xn2mW
HSwSMBfb2bdiCBLNjDf+M62uMrMi1tDioSSDOQcrT4r3gkbGm4mXZPbgg55gP0adNr5d/nPS9GyP
1lFfbkmyvhbQT7n+oJjqoTO9GMA2GunhTeWlUz6WidBscR2yL1OieSvmxzu344D6DyowFElOzThH
apMEPQOCtp7H5NO1XvOcsBtILIU1xkHfj6j6XOWvqfIQW3RmiWtXfHtZsl9AS1l2j1JoHrfwLo19
aJLVT3MMaMcNcPcql8dq2s6W0zL8GMGGDEHWCAwBdFh48jtEfHZ9XrwnoyhCmQHwMbMOVEjBCrZS
hzwPI/6uGDPh1UsFhi5PSFRqVBR1lL9+8KKu51ySgLEaVEjly9HLMGdgTSYtHsZzzmuVb/kRIUDg
pEykdheW0xZUktY8H06KfqtWBLSauBjWSzWi7m4aILYsaKt5vy3ZTpV0TWNNDXcva+bEHeRt7uyG
BTTdeE56w+/Kd35IOAjzrEwNbzFDn8eI2OsRfGuYUKO6QpEBCD3HjeM31dVuaIhtN/iU9AYcnMhZ
9KZb3lKzxHXLtCQclHtQ0HoRxvrkDfkefenBEdrqF8xdvZu9A/wfu9qcOCEo1hN92ymZ9WmZNTKE
Rp4FRgNKoexz1EVSjOFkdPE07JXh1yCPKUCljb1Jqf/p3faievlHpxLqvolYR1YcNMKyA/SDQEnS
0JjlqGS9PfwWbXIaIP/tKnnQi/HBGL1Hk+TQApsgtO3Raiz71WH6R5LwlhbisWv6iKU9dAyZBKo3
Pu8aPl9PDawK2uTHrfX/mNEfJfKgsITaKHQV8XbtmrttuQ8XmjbE4FX6vYEuwYlLsVuovhpoarYs
0aSkR1nf60dVaBjSFJ9bYwtSwCaKlDr+N4ybeZD9WPtrbewTeNXATjWKYnMYtOUyQhGggH8TM21x
njahwZhk3uFIKPi7Qr6+NaU++0ZLAVRFzlny0Ly5rbWbxKm3vlXn17gv7owOcQtMDeoaooyJiu3L
rZ8Eb1k7KZi+nfTy0zXePLEFNR/O3EPzX2xEIxaahaJkFYfAsl4+gWL7SYOqytg3C1sDqvWpsV0+
5mqw1u3OGttwQMndjmjopxNxcMGQ/iMu1G+ndK/UBXfzo08fYLX55PgIMhhNpVnjys0DKbEwWYAC
WaYJ6mHdreXy0ul5lLiXyWjD1rUfRMcnrd5PUG1blj+wNNKsZ1Lcct812LjsWMstAQN6Jk5Rnloh
j87029gXj0zcGhk4C2m0f6oeNfrq21zD1fvXu/E4Pm0UT1dcGrykXElfI6AePPZHvDDJ39ftjanS
hFDcDAA8aJz0YvbsJk0riufEn+ZTIie/rJC4FNe+cFDZP9G0W30WrcRtTeazKa6jekl4kGuWMypG
9Qpv4KR80yDN9OLSGo8TlMoyNUex/ANNxRVbxCt1KjGfku1hcV4HnH3HiZvfVSRzleGQ4yqGRINg
eADlKS8330jiFdoxpaRYPIeW5+wsKz0J8z+LzqzwILKag3Ay8EOAJ4R22pvTLzHs5Gdr73QE+AVM
KCmSgZbaSJO5yc3Zao5JXl/nXNxM2o1aUZFPPGagzoMYj7PG9eCE55nnj7AP60p7BExg8YDUEwH2
3U5DAcPuR5hPZ3qkwIbXL9krMEq2gDcCz7qbMqkkwGVRk8ykEo0RCWfHoX1NeejXr9UFUqbtVlWD
gwSUO1go4BEz1zsqxDJPcQ02PtK4uhmuNyXsmJcjPcyC1FK/U9N+TBJ6HkvszTuRoc6XHnl9aord
rHOu7TRBpgsftrO43IiJGoA2gBJndB7mmgEzrY2LUyoHK82Olin2/bI1/qCI24KupNeR/A4arolA
ls1kX/rWAjBCvdJ0T4Wa/o3SOFv8OPgpXJa8JGiiZ1mxExM6yXI8E/qXgiI0examnoiJPTXTNIZG
ZlylgsHfov02SX9q7fLblv0zIpp8p4+IztrcQLcFRqlPB1Y47KCq541Fovw5M4BulyRT4dhNLUCb
/U8Xw68pl8+hdG6juZw66VKMRof1n6KEIF+fCmH+5bL7LbT1zVNKek5o3C27CcPW9nz1n2vN8Jwa
ep/nRH+GrYu8YjxnPFimAbW41Ue99r5mLF6a9nVKjpP60SE48hJaehS00h0CW8NNAU3fkC4ch2pn
DitY9pPdj4E+7z3WaQR0WGEFSfHWLQDrOKHddegr+ARiIdutYaxcHrGLLG9Lpf6ZjRpLtUPItlPt
1636tjM9lPoLLD6rAKCsKLKSlV95QgOhPuPk6+fglwDm/CsiYtHD76CJLXZRSsNHPut3a2hv3yyc
BROIh1VYL3b7s8E8ljPMULI8oB4OenzFljELFDP1tw6JFK0d51dVlj3qUR9FWih0NimSPGJ7DDHZ
Ty3WAznGj1tvo/DKQ29FOgYRa1inLPklQS6QMxaL2NYwzKg13zF4cZ3qQas68XzvYiybLknb6165
XiudLWWTjJbyvV3zuHKAQU348Ke1f+nVp2YlrDJneccrHu2a7EKkIyUPwqKuPhBRzb+7ba+oU9X2
nzGsL0Nx04vnudsnuXecbftqVjgrZY/FUD4kvOa5+ucubei0ecxVOZDrtRtz7dPdVAiWJtLkEPSw
3kk7xmhewzFNoi3NYmYJ37M/7eFlhGIwoKtN6T2xZwJHo5F/DbpoAT7VzW9TrMFo4JGl6fcFgkPb
1khFKdZ59rrMZeCZ3/j40nmsoQsHqy5fuTDYljF2OBmzHshyQFlHSbpBcRWncXZ36FSOKrHxRIag
qR+CjaZmrW8ptL+f8JFow8zvwN4LtviE3QajWr7Y5RyUVT8F6jCiC9SaS6t4BxOR/1jaAV4adPou
NhOGXxl5kDhfpcrvZbRRVKtxocHLmyzk50PQpuDYcoJnS6LUIL62/lWEFVf2v4ZheaBnWRcdVXXZ
hFb/kbNk1oMmr8p4SFXz6jkpouQ2xHIdFI7ubMYOsEgPy2BeGm8My3LeF1V1KNOBB5CFvg4lqQlp
AlgMkiM2tFQG2+x2H7V1TUfuBIZWv1f101isN2yFLtowfapiuKl2f5XpZR2svRDzxd7odbmtE6RP
K5SXCZlairgFTReLgd4ZyUeUd+bFaKozrVG8rA0dI/B0OgdQC4GFrs8aiyBLNsb/3h+lPFZeOPCA
qiPr7rYaFmbydj82Ot0ntFeAWD6yjWnHWlvYT0Pci+VBWTC4FfhtZZRWmUUG21jiTvebWWgt1alm
nWHoq3gb5/3MbcsotiPwHj47j4lFy264pzYvd2rRRAp7T3cwaOjcE2LveILiWp0Qpj5qF9vv3DdR
1iGZVEfJPKZv11Yf/aZ4r3SiXifno0+kf2cUypbgVvI61XaiSa/Rrmvh0HjfQ+u+Kg6tN/sbE9Lk
vqz3RglCLi2wsRo5eLH3xI9Y3xcz3WW5FpveEMoqO7ZZdRCoIDYJxereF2D084YSQySg7XkVuMOb
BLdOS8TKw8QqUheSuXPMun9JmcWsKyFoz4ISlLcY81OXe2e1/Oxr1HkKN0LWQdU3INVLtFpp2HTZ
Ll1erIlPU/noy+5izeV+rvgfyUezmuXhvhfluV8DwXP3LZ6s0G4zFhKjahxTNOiajbReq3atbP8r
2PpUqWKUfkBG9nIhYQaGsRLDxaxDj8klsScvGtLttIxv7NrsmAGeFrS6jtfF+ZIA5JUhSSfB3BhI
fJC6yfR5cx5M2tep31honfeLKZ766XfaDFaeXtGZoyftDpOmRLpdB06tBkXeRa6mX1NVPY6G6jco
rfIkCyQqr6mQh3RF4J8URwMBd12RKZFkxxHdWZoCw1jdadXWJzYpX3MSXIuEj1dBtkjW785yfqom
/fCGcz6hc873CTw7Rj4xrUqgt78lYSU9zaa0vrhY4TaB2/SwVaa6b3Xtl2pvLFh8T38JewOEMvvG
hkMN+JenDpFe/lOm+s4F7DLMBMRQQpH9s/NrZc9MRVUs1ITFufTkEYAptHuzrx+dGscXT4WVkPMA
iJOnxwV7s3oVEWnLO9W8D4jGfBIceUlKdj6h5y1eB+tVFmZQF3qQZyovKiVEcwA6WzTYrl87JVQg
Q4l00SzYh5YNZgPQZc6sPXvdQUd0MVL9aaQJrsRhcP6zjCXUWF6rUtfPtud+026JAvRksY+MfZYJ
y8LW8N4egXbr5Jy36Quey2GNZNWUuJhBxyIY+vFmdYqmdDpldX3IVzJ4h0Y5aeQTQ85bX4XdXvK2
9igoRDAl0M6WknxiFx46XbVn6/tXaadLYdlMrab3mG3saWhC2XcO7CUs5rPSAqY4TOar4v3aJpii
mipo6cUbDgSp30pQUaA+D+GJicC833vz+DV5E7tCDfKSxjbucgp7T69+GlYbfebksUusjNY+b5d/
OOWTpOAQSa6LyQ7N2pCMz10HeJCd9KZ8INj2nZ+V/c9xvpppsYUJ6gm4WncJhSUvVWnvy5m5nxgt
hnPB4pkrjQN69bBguzLCReO18IpTWaaomqcz5kcfCTvaa1ZGTZ0hqbQiYfZs4VkhCJkLK1rl+KWg
6yz6jP6oSp8cKf1sQCbAvCvSJ1tFFuZZoaqkO0WrI9J/EKEV8OBvrN0AdyysXn/MihluGYLovDkq
1q+NVtpd093c24/1whJVho2Huuxaj/XNavJ7ZBn94u7vtyeXzt4t1IOiJSz44VM3/Vo8qYayPDt0
+B2rEIBOn4lr+1I0dkBMNcCglJGNTCYYbGTOvY3SxFwOSVWdbXom1lt2KgVP3Shtg2deHEjJqVvj
RXf3Wj/Cw3I/3dm5qnn2prKJhWvdvuqcsy7ZkJ1rVimHNLCG7l32WLWKNg2LTVK68wqYo7f+6+r1
KmzrO/WS2J2qiwFYrVNf0Z1hUNQk+3r2bJ6kqcVkp3hbUcIP3voJ7LhbMut5tcvTikLM2MCzFotG
0pUzvzJDshfHJr1v9ryL3mazqDgBCK1lYyBJNopdsixxY8GMaOPwAtd6y9XtkRD6iRk1GwDZnBNx
Ao8CC68THeT47GE673sDlTlr3YzZWyIf6FSOW3Mp7lOr5yqB3UkkXOxhr1KHb6F/9YaWGbWp3vRh
Os2LcykFoewpZSjjtbEt9I6V49uu81LLDX+RfAycakVx5O3LvH4pJAtUiZro4VByiLuse2xQ1Awr
Lz7cS620z2i1yshczd/cZJ23Ru2Ssq/QdnexJPgfS8/s5Ws+2lFEBZgJuKpzsYRyswTnOJ8O5lie
R/ond+ZDUxDmzqO6hGvOFZUZkEfbvhbJYnEzRwWcTLwOwn4Vi/is0Gyh+0ge8gLuQICloZNkUlCY
0uvHDUlMt/HnFR61zZwvTYJ9zSvQI554MPL/6o1d9NnQWQdXXfbqRmYQV0GcKscnRP4/GwqEIEm6
YV+zpvsn+mWvGXm4VseeCQLCIDYFmF5ZhB7XBFNqqly2750smPTysrIQgYY/XFweHgu9Ccq0Hgno
zFkYlxcNJbnTzwidnib3AXFsecL/38MGaDT+MtO9i0PtGrKdHgmfhDuTyYsEWlBsx9I8KQlhP+sV
dDpYBzfa8BeALsCXONi8KtnR4Nsc3fLN+B9H57XkqLJE0S+qCHzBq4S87Va70y/E9Bi8p4Di6+/S
fT9zQi1BVWbuvVeW8bZsxWFJyzPPOE5CK/9j0m7Glnut6apXrKJxVplnMVNOhn9WxNlaLxht8xeJ
IxfqROg6Tdia3bntiUpKuWla58cib5zn8a3LDjW/siUp/kWxEtGA68ti1N5zm/LvXEbLKpFrbJhU
22xC55A00YyU9Nfu4L/YRBPWiqig37Pl9C/66JbtuPtowQM4UFKV1vDwi2iTFhZW0d/J8Dpivxfz
P5tKwTCnXYXPqymYVRQtOl618QCCe1xOht1d2zJHPKs3iXifl98qAtMZBSfp/K0M84xbfa9TuQ4U
NW7RXRY+oeDEZuPbOsYJ4OJg7P0gNJcrKlE9ZKelC9aydnduUOOLo4NiZOdUfydkFp9ruoZLKKP6
GGRiTdtSrSq3P6dT9eU17G1pjnmP5xDDST2Ul85ICY48JZz8tcmjbVZ2d7X8B1qBmXqLFbQ92VET
DnBHzMbMKQM+W1+fUB/+yWx42BiI8SqFs7DoXPU1agipSxclJEInN7vbcwplDwNJNYtTxl+X9Y8f
VzeBsy0rYYlII2xwR8Wzv3KK5VwScBmWcmdEijtiIRint0GCVdBHLM/xAPOXoxy/WJ1zizDvVhkO
gEIQXPWvbjReZORuJrOmPRJnkf7RNPeciCdz4vyf84mSAIETUUfP6qRzRmeS/5Z57VEvnKu5u3VK
3KnoDB4yXZ2em3YJ87wIbl2imoeRLQxKY1LeeOGr+WMw61NT5VuCGGtlLxtVLzc7HS9mxavRWpcu
6sHmjm+xMMliJOE8vXqWOjXBuyfZi4LCMHvGuY/ndygeJIqyf2nD4MghoYQPon+4i6aEr/dRl7/V
sHjTCrHJtv6pmIhVlom3Z8Q4a5mv+vZOJu/zODJIrzvG7hNSGAupj5LFtgcWU3+3hpHsy1m/FoW5
GjUzxiLYjwSbsqgKBaibpWS3OsfIkHq/U4EBJeH2xn6ddt22aq0HDIH3LImOTcznqY+lrQ+ZOTKM
lx8R71JOtzJmlGiTeEmC+Bpgn5bE+Ug3r6GDPuKROHxDL6D9MDF70nwlIASnlQYSFPtjczv6miYm
3Z3p119TrA+dL/6MXU6HQ8RPWAhQLZM7q81Waq5QsJsb3+DFSWIKdxEcg6i7p4N7dVrn6IjubcBP
mJiIbfG4a8p0D+yK4m3cLPVILAp/QW7dO/7GaHw+Esm2TBi+mNE+cWCbU7G4rt7GZPEWhhuy41Rh
4CeWNow6P/So4wYcIHbToHLSze1Twcla4Dldmz6HVp/dshi/q0vEI5Z5vBrbaRdpzFkOL/XwrPz6
4ijq8lM808StoY4Ea3baGju0bc5lT/xSdv2WU78y+3+mbpPlOvvW29wnb5DlV5JheFSU9yk3jx25
HeXN53mpbnXZf3oGvWI9mmd4T3CRlj9yGoihuBfsYRguEQHxY2vXfOPw3raN12Fh8MOxxEo8pA6q
cM1SJ7f4rUqp6ac6UgH8LxlD15vGmw8mNs6uN3CbDd3HIsZvGYESsURHceowSRXl2klpkroZ+4dH
R16nYl6bU3wUJaK3Dj47mx/HcDy5HpK02C2BI1YasVrSoHGzMfxuOTeE36KjjRd7dEMHdnhsVh9J
r4IV7irmdtVtguSywthSb6bcf49UN4RmHv8pFWqXErnFPMf8V+CDEzkvDPhu3G3MUwkkJ7J5cKvd
IDDcotr/0GZ2LB15xVm3q2S5yUyTX7csHhAhDizIWMvGZyg85m8MzDPS7giyOWiitZT+Nq+yey6z
n7bCzrWYRsXoJgai8JQFWxFNIXCZ15zwrWH627niIkpdPyx7ai4dpfsZtMlWZzzXgeub6yRO3oOq
nE+NF7wbzH23vMh/HXxFdbIwsnExCMdkfPi+AXipztt1lnNyn+JIk8WHtugObUlOv0+ZJovij4DN
zmSQf15597bDEmfhea/L+p8dmRWHfH2dOuN9qqM7nBja/ES9Uc7N2DTJNpcxhfUwtad8Gq4zrC63
KTIybP0fs05hBo0Hv0nXPqt+V96gzrosWCAyMIBM0QZUm+PGbKGxtzU5Za6MLr9VZX5yl/jstVY4
ZO37kmIMnCn9BuWdMpMi2bGPRi2+ey+g0hi8w8Bcs2M6t7QKDc8KsxLQZEI1bIph7SXmGXzA3ReS
EmncVw0rW57jFxF8wjB5Me1kS5bvo1XNfsicPc1SR+sqV5k/793K3BgNh8BgpltWKGEkV0flO/vF
YY12O5wiZtZWxv0bz4clSV97DHYEkInqrYg8fbAWYYBqjGzzTMstDPb9TnLERZvCTDjDVf0rXcxf
tcWiTwgfvSX3eTYdFnADTmL/8vT4mmYonk1qH8zR3LRu+6mCiWfA3U5O8Z5Y3X5wqjcCKyu/6L8C
y92LAeE8X9LtQDaHgIAHKsnexra98uV4JEOA1zVbE4xbR337x0LyXKby0df9Z+2rcyCmqzdNbxMA
k4nckRkFZ06Lt9Z2f7XBfDNEFt00pIwsI8fIHYNeQh2SuRXeadRxpvz3pTUu1lTcBkEPrb1fPVZc
zRFVOc16MeWZTTP92lJx+8Z5JjcyIlidp3DXorK5W3AFooXuh6q0t1+NuHgx0nRdMifulItggvXX
57sy9YefRhdIPa+2pM3X2D5NYa/bhiC89AikLKg78UlOejNWKP4ZcbGKZ54dWBerVGQr5ws8gT0r
ezf9ElDlJGie8cz42lqp4Klu9SvVVPzm7ipwEtyqyZGgzbmvHDqOHvsIsW833wVYRhAXqSm07a+C
LKfpNX/zctDbMdDKpckHIdaTpt19pGEovWZrymjVL9mtHL0QE8nJYwoCiuDu98nRHwXhbmtdW4SH
XZN2Ng+Jj3BA/5h2fYaCs0sbBFMaQdGnV9UE1wXnsJp8JPt6PVl5hO453LyBgLgXwx5Kz6mfH5wE
NHX1lEGciyqMq6YtTh181bU8tf3wk8/Zd+VG29Zor8zPo03pqlXE/7nRMgTJd2gjHvSk3NV8xS3n
TeRmodHx48CFOlYAe2LTfxmUOE5EkgiQHYI0YORgHj1Bnk+pFhbDcNKF9U2/cqrmMozibD+xDXQZ
XnJiSrOJAuTW6ywgFp/jFscIvThw1Z+ZWZMKzDDwzSTynzMv2F8QFZDdMyqAPI5J3HPumv0uM61Q
1cM28wlEOikQgyy+jJ6805aePEJGPMZ/stTfKGx/Cb+hqX2yjBmOMITxof3PMpjPZ3rvCveb0+k9
6dtNR7+CQ2krPMls4FvHGU86dRFvj4UfszCIKtr2bba9NT8zKej4NYtxgFZyR1Tv6LMX3DWXix6K
UC7uuW6Se1mxnDRJyJxUr5meyIZjN1r8owLJ4TQ/ZpWQJc7X2WidyeeSL3TefEoAqzYx9Ns7MYmw
5+ZN3Rmpcty69FXRAuIPH560UBHsbg2N7aBwdCTYwp2SJ5jI1NJXH84I4ERg4xP9vhms8zTTiS0T
Eo7plKc+6M9qyDEPYl6OFf5xHlZDq4NLPpPZ4DpWqKnCpNfzvIT21frKnOaw2MOx080aIWw3p1iy
kDH8ZFovCF44y5Btnd2EnDHD9OMiwtD74IK/T4Xzmgzl35zhRJriEQ2SJATYdYNp8jfHM7gSRf05
Lv/yrHxkff/TE7gxFjAlrrUTfX+OO2ouLKg+h30bsCQZM2kraJhb8iJFulEcBETrOO3IIeB5Kuri
qkS3l8Jb5Z7cGJiIIoPfMkh3tSjAg1TbGv6f4Ubc0y0eexTsicLEorRRbFWyDbWdItRdyw4DvIbF
oHD+ePtZiBRR0Mcn6vm7GDeEp+QfOBrROjNf2R3HAVe5F7f9WybZlt7ygo2T4dSyd0a1N3JWP1v9
Rk7+i3qOi535MpckiheEGRGfcTTCQVLUzHxk+Uf4/R7s06YLjGtT9kQ1IVHNGc6h4Vo7zpNHsU5d
+zg0xZaQFm9DFBrGdDaSh+nUHzUDcwvtN1LVucr5WRPQXKW9TYnA5AzoU+MtRQdJUfQZ7T9Gtzo6
5a85WXZtGYe96xynmKJEmqE1qM00Bajo1pocPGEIbjwBXSXGNuQLAuT0RM4PvrVjAg88xpIH92RV
dy0El2ZrW2mLL5kACrZvNo+BrENzmsb2Vdj5BZ4e5S7HL8Q2a0l44HkFEbenGq5t2WwDHZ0XLzlx
/a4cJnt+TYBo4jd8ZkOCBi8ctQgRLj/F3JwnPzRKBw+vsNcUF2MytiQaL27GBvGy26fS3eTT74je
StXo/Bgm8dE1SA2alJD9ahpqn2TGJhOEkJsZLyxMumY+tsarz7G7ZJpUcP8YWocrmeViXX+xhNrL
FLRU8NPYxXfxRDzVsQzbabr20XAD0rXT8xBWrsd39qtCKIxd9dPXgL2wT7qE3Z2GKBVytEFpEFdq
CzZhoY4DD+PHL5WOHl0t0arV+9T1jznABBcET4ft/VmZMID88rPh7MUst5wzFAp/R9B6U01faQQZ
LKDid8W7XtJDFNnXEbCRpUp+SvstpopJ3YoQmNjUiYnANvJLzITwnw7gOsSOuc4iHmM7u1UDoSRC
Oj3jnphCL6vSs+9Yoem6O5ClK2dm0OhybhArz1S6rRhHj8mbg7vFne0Diwx2VmCe7LbZlVa9qrCa
5O3C2FUz7O1+4KXkOl5zp1YNY1L2fZnZtB1n42Nc1LZPAug33kbLMtSI2EDDbpUWfzD5r3C7bMFe
7TJeTIc/JFP1euD5dPJs1Vq0xklCLBk3gpBIZBam/HIzWZ8ubjS20Z9aBAkVyHCCDjak+SFJjf1Y
2Weqc0yc3krT0Yy2PvXdSIc27GbtncdEfo9I3sUAwMMKLhbFWBNXp9piqzvZhFQwXJ2eKTwqmk2B
mJwzkSmL4Mubhy9S7kdu2bMYrDsU130acUV1/mXx8hPwbCJQxr5o9VXk81uO0sNy5l0Kb84o7C+s
jLfBncLYDw4WPI+R2ascrYtbGGfTZC8i6YDY4e4RwXcc1xB88AAx6p5sPH6W/+C9oVbJd04Q/I1V
vBXZp2mkxPjlLsmf+KEaHlZ88+PxQY2/fT4wJScFGfg33atT5Fnn1oSTZy+QG4kBkEeBBvvj+MYS
WlKE85huWTXeA/YVN+Kz32n5nmOWzjNny3tOUMTe0fNsUhgYfQcZk8FVAadgQeady4koXnaVJeG2
0vyuMQSpuPsQUq3m1H1/HpL03cfnmY6lKMXiEHwawAAc3351zOleD3AKKqLudHkAe3JNXKz/N1vL
12hgP08cRs/yOVxwwG8NabvNCZh7grgWFT04zmPVTb8dB9fbBMOqNy+9tDPOtxmUnbONtYv+5t2Z
8YRSL6ekrw6V4W3quH5xpnZvLdUPke+U6omNeQUWq3m+eJO9b7HRCtm/jEvwKDo+t19D0+raLbyA
H7dn/Ji2xrbiXZv86FsRX8QHZl0GBAx3opRyu99snNqR4f/slxktrQA6hldfzN63DaoWEES7004e
lpn7IYVVrE2t3mtaNr7lV638szbYUAKHF+6U+qmG6RLMw3/LPB0HptMD12wXDKTrkVftcsN+801c
dVsX7KnSLdOxnOCoeeg7d9M501Ey2IfrsA8adcYYcu/79GRigi+65DdzEJ4Ij4nKuq2QpTVOud4z
bjAYH0XSnQJNZ8Ihdfag0Oiy3FSlJJPe7J+rJ5mbvHW+ZALv8djAAWAKN5vu77xyb43kwxbmW6sH
Lp0ccBwwFfwVmz4oWOTLDao7plEqlB77iALntayde9tg8sznd222p1bGV9Utn3YApzU2HjHFAizL
tZECfMP6m9Xfiky6MDjUm+pu0CVlxni0ZbB3E3vtt8XdgiKshWRGBAAgx6ln9/WxrXmMfOOlxVY5
RuVXPMDyQwgXgYkPLdlOrgX2q2lhVw5wehtnY9I4ldpZ23RULfaLFuMTF8fGQgwPmGIQtQiDptlG
irytq8MnFtHtnH1udrsqAI+bQV9oEL1ANKiKrp4DuaSknAkgNRVYGX+8JdK9Jdr98XMVpkN1LmzJ
/GW4iGh+i+HZQDd7jfWwU09vInbaU4clMErUjqDTdSnZCVSBdqua4RfOQ5Cm1b8+gkQ6xgSUSWMH
OuyI1iZm+Z+RO29kVje68wG/Z//AiNLDjBR34CWN9riYGjdqfGWj49XQyXE2yjPj+HtRi9B3jWva
Dxtusj0K3xWx/KXFdNgml3bEqO5Nu3QoriXqe9O7b9WTpRIPVCye42A+OCURZdGoT4CfTnmw7ABU
/I3H/FWBJMXxyUheQAyj2Kjo1WEDpmLV4OZMfJwwEzgXp9nlsKiLyXi3CQ3FeDWhT2a1RtgctyNO
Zh+Jo/d+mpFrdamudTe9JQHVO/4nf6EswkDdZjx0foBnX21rKFlmPOx9kJorNwDslDZ7JNnDmKn7
WEwkBcdQZcxvPbScVA1YfGoCU91/rjL2jrCu8VMfJJSosv5mzdiAvOgSBQbJEOvXMDbwD0qIWawC
aqxzlyQfgTUcXByDsoKlUgFIyFpvM8XOyzNCUHdyAwt445LRUlF0HKrxRfTWDpAeqpqCkGPy5LEl
qW6cR1K0QH79C/M/RMn6xa0ZOo7esGkskmy+4yMXtSc3LvdFJXqaMTaXFAEiebE27GW9GCkXG/N7
vDmakGpMhpUT+NUrc7L+Uf/QAdM/h/yK3Z9oGZFDnWPiMoZWNJydqD7r0jjLVr4uAePJ2To5zPhc
IXYp4WQ7eRrt+wsMatwDxG8RdTUiT6/RYVq1GiUGQ64DYpfU8U87uaxIXePwMK38KCwT3c66ckHu
rc48WHiQG9ITYCpOM4JP54PQYBHMEZ4maxHdU+yP25KMa9aMaAHxNuKPKnT7fC0fnS0OI4KwMIDR
YT1fJ3WzsV1/j9HqiEhwSlPcAonLBAFaY2y/SWBLpk3+RlSrxJkP2jdw3VmvM/EJTizK3ujSiRb0
yRT247A1TTIGeAxhqZMGWjYdDtGow5I1u/j79M5lC5TKuT0y47XI2z1QGMIi/m7yadUYI6fkMHjM
PzIvoOV+dNMIAKOQHx6GEa3N3wNZYFWrc8yCUKDTaxORXBv5SyNTguLGeSrJ9bTcPZ57q41q6ypM
nARUMpxqo8cCQmnhuPPXNTK5W9WPmHNMt0YYUY705UzrQ2jALoOXXuY3fxAgIsSdfaIwiQVDMKIH
lHy147+DAONHxMfhy2PmkkR0vWkzWO6PKoIHNSM/BeUnCCS0S+KO5VfTGJe+ox3Omvrm1+NvTfg1
MxxcNeJQCHoPw9xwj0MHoG1BP4VleSiI+RkpCEv8lJbdhjA2tgNWj14SnG3tjYwd3FJUEePQfBfw
3RG9z1FV0lczlx/rw1xARAjqszsSEk5gVBLXPs4dz1kcCAAtX5FsDj59CmxZHvt0z0A6NIY+fJp4
Y2S7elEfZYMhridBizVj8orfPq4IVZmvGDY3enb+1VglKo5agUPHy8qNdscXaXvvQQ7EHKOx1hYB
o3HnWO0B3vgayu+qxag02Who5iLOGEq5Fey1BcAYzfnsMiiipP3VkEIkOEGAy8DmkYaDweDCIWJJ
WiljmDhhuTaikbeOBDdoVIt8iDQJ7ATZI8CqhZxTbWMId01XXNsnB0il3ad2cQdUOHRSdSrb9tbP
4svsnEvMBDVvvO0EQHYu9bGSFd5K57MkkbOk9TXNOIWK5QOuMpCbEY+T00N/NHY+qN6qwTznxRb5
DRrDpgvR/LaT9h44F25tRqbgyaABs3Y1qvGsWwLydHdESZ+uNC80JfIqW2YQhrgCYMHHZXB2ppqN
A0t3iFDtav7WNM245O1LFc+7NtEPaZkbKfV2seut040ICTnKXrcdJo8Ji8MBXd7RBp5uDFxoRhCq
ZrhUlsDxgO/AdA/1PFA2gSQelvXUxbtoRO6jm/XBYmTSXC0aFD4FH2sOvgQYiGLKmnWB8B9l9U2D
K++8+S4M50AQmYoCQ41TvWPov9gFli6LjcvDGLM0Qv8y4vGeQnjHAMF8gp0YU5t/NOB3jJ4YkAW5
tqyDi+JpmXKKH3CJBf6YmgcEvt/BtEtrrdPh5JI5Yunsw0f/HiTioNVdBlYfyDh/YZ8YL1AXeiOA
ZEeu3dy/6w4DKWik1gY04zr45JeNKJczU931yFnAgbjudHH0UUnb2T3rDF3PyYp70dq/SsdA/kHq
BrCbkFpFNpnTngPVuwoz3jY2PMPuGaxFpEcbjOMoLJi8Nl22K8bsbLTDkRUhPMHlOWNpyJIm665K
/1t6mk2DS5Y78FMmXshkelcEXA40374A8Qi5MdHGzoygPszzN1tlsIvkr2VUXuzgyzB74gips4vs
aM2y00tQdmuM/LvYGfdGgBFY2ngzeYYqh9MixooZ9VfsLqslMPbamd46B2ccoRIHc1+R9LsWh888
4k3OneSbuvtXmpDklXjMzMInGAxJa6w2DUTFPvAPAZZydj0xwuwe/TCArHEuuTudR2YKVqdflmg+
Oam77saJ7KF03hGYkazgldZ5/O6VuO/y0nkWUsdk/O7JhQHGP815sU9BifaLeOmj6YrSunEc+Q2X
dZPJ5KgYqLZpQTHl7yKme+QiQPW2h7zOoPgXx9Emoq5Jrsxdd+ZK+/ukp0Jm+kOY45yl2Dz7mcCz
rKedJXFa2cHBhdfggPITE+fcQPgzYDj+TOZYzyXD5iVWOQOv+urURDNy8jWGwDhrowZnAjhr+qor
unxAAFHV7xbAHr5n3zq8gdYcbIvFO/FCf7RsLPaJxtm5XM+e9WFbzTqhhqF2ebTAEipzunWwAjX0
szQr/vbzdC5N965dH3oJaxuIzFTRshs8K6wtiaUJCrvGkpcb1a30Abo98x1mv5qncp9J7g6RvhU1
tnagRmBu3scges2G/KgDh78W2AMhoShwvryFd3lashcMhcy2hiMCxd7tvW2+QAdwnq/lsqQgzoe7
U83bTM3nom2OMZWLIjHB77jVwKlxuqxnbR+fIIgFq9+UdKQS+hC+2K9cQQwe2YHhx+gJ9nV6dmn4
otkQ+onnnFQknAm+xwklzOgW+JwTSZT+t2sYh1oknG/xoZ9r0lnNkbc7rCcwIVoSByMvZ8yITRpp
GfO3ZSW3zABRLv8hC2yRbN9LjMwWukevzb+sY+B+oOfqms/FtW+MfUDx4pBChalYwTPwVsbLeClH
/x1D9HMyx8lkVcYO+RVuEfyP+mkG0dsMrLXR+nDb2r+Jl5KlVCfPrQ6Kdz+ejU0AYyggR7wM9WOu
zRckG2qqYhWZoAR70p11t/YqxVUZAFyw3otS3fOcQEangHPifW05gWXl31k7EOa+2loZiAsjo4Cs
ISNLJpTTYSrtA7MHAEQFJcUvf0wPc/21FPJHk0dkpw9W0OI7oJwSNh/bjj8sL14NvYe5atiNOtuh
fZ+rmFETgH2jx/a3RD3iUPH69Hl4TYldLz9jxXxhdfPZ5B7MknoreOfzqQ4naR9NOFZTtGxHf+Cr
DJ4RNuCytb+ByLVf6mVrtO4bDtadFKieZXVgB9Z3hUw/LMNvYKX4uaGudQ26lrdpnOEcKdmEXk1y
uYIemMztfMZM90wbvMy5ua3T5hYMAxE9OIrks7F2vPfsY6j79Jj1hJx8dvZ4wCl1sM1yGYJyeGuE
fcRbG459tV06LK/YDXAKenS3RPaBvS6JOHeR+KgyD24F54df5h8mw/1imPdqcG8DToIqs48RhD9O
XJLJDqlcLIfYEAcKMIxVhHklRwd15WXE2l61CrSZ+zfyhzczb0M3gpys+P6WHDcLsi1llj1CoVGM
EC2vOWb5+ClSSaHWsn1F7YpyCW3bwb8fHOIC0LZTbmrb4x4gHVNqSbCuYZzXb1iDg84j1q0Z7DvH
2SQ4dQTNYWFovAQB1AqAkJwXBpJqAn4X6D3rE7kZc+BErg2nJ7XWLB+HmdQdEl3e0VAu+GHX2CdC
g2WLKzzTGK/6bte6/Z7ZQagg0MSNfRG95uDwdwOAMZPpb6REmPYTEesxRASoVwGwJyXFoc6ej1v5
MrD4oorte5o6X8Vs0zHxKNbDfujLzZP+lnTZW409AnINBoqerqAKA8ktUpX8ovoSsV1g9NqH7MUF
GhPLMOShnfrftiLHOUuLonqoY2ABdDU97//o5mwrMKmZmp2Drun0sGJA5vqqJc8kj5JhuXCiLcLn
FtDbBUjEasZbUZfzoaqjf4MpD7qISfFnVHxKrkrjuUncxrNLkDk21iaoYe2X27bvqJyto+vRx3Vc
dUmm78roNqgtH4w16S8wH5LaY4fWneH5Vzt4L7o2YbhCbdfRflTOFmQBMmmycX16doBShd3v5WBd
DWKtwH2zjeT4FKJ77XpvQ2V083E0V1V5majqDIwKdWt8+PhgpoUsR9rfzcG4kQE5D12Hy9Z6eb6X
viuOVeGCdcA4qLqw4OqBQ/awsGTGntzyzmK7JGlDiJq6FlcnuaOKabUx8NrQyRVN9lJa3f9N8yFE
0mPsyF8kQotnUntn4BXGMYfZpN5xl1znlvVkvR19spoj7EhUkdDYzPkI2AMqEjNlGzHdYHsDIYt7
kc3X1nXWNGwHBJm7RRHeUr267sG0fGbiYhOTkpI2ewJxK1jVhJ4DlQiNwdIzdV5yAP/3OTbkiYP5
UcDek0DFUpvbwV+It5vbAMf40ts7c4gPGFLunMtw7cgqYDgKoY3Tm2DW7QzSn8lHZDVsNe1zLnIG
/4lgrVCJ49bFAO4z01zm5tKYxq+2Sf6Kyf1wDPdbPzM42bL8ly39jVeOTNTY1OQchqMGq9ZDSAG0
u69Ljb5lvphcZH0NNYkUCAuojom5fHG0EmYQl2GcL8vU7Apg+RhBSVpZ6oGD/zNw060BvxnfAZVa
oX7mxvlddfl5EuM/GVsvbuEfhC5J5NdfqUGJgDXtManxlJTDxVnGk+mlJb5Klpn5bJObAh4f1z4Z
PmMQCJiQ+Z8mFtGpZ3Jak+lvfLb4iEubIcKW41302fs8MQmQ2XRCYvXIaKUYAeiCmTnbS7wRjH3F
WF6G1H7ReN5yyC92qe9DjhEmLvy7zOv/vKbhIlqAKTEkma3p2LJcwwiAtpgM2oFWHIyOfQZTfy28
mQcE6LKynqb1YiYMXm98C0fnOKO7s1kuRV9q7JfJIpsDNHoF5eYyMjxPW5zkhr+PGs3APqhOgGZZ
fuJeoGUdJKsFlDnnOKNpR+eOsGXvfbeOytASzyTL7Ho52r4GUcG9ksZdyAaKd9Ks+9ZE93ZwifiJ
+BlSRlBATpAjHzQCGyA8tyGNmQFS7qTOM9kY8Ilqc9eTsnImB220ME8CGUCXdP8LZhB2Nn2ZNZRk
bwbo7J4LEBXOYnx1rd47pesdJyNhMrSId2OK/joq/uwscNaZb31UZfBeyflv5U2HsZpOVW+8NhWL
GiaLFKOrbgFpFsvKoVnAXZumg9mx2CAbDZSk+jVhlt+joaHhFclV8SydFT5dDnMEbStF0rBGStg0
ZVUPQrm6STuKD2CKLEb1sxc2Kan1oYxPnSooaNk4oyrv3/+9dD0OKhlUtygADzipdz31p1ToR4wg
owp4CANov3Ku/5goqqYByj/Shzx6kliMvdXmV7jUYWLMN4sgWjmBNmMjAky1XL1NWbfVhtgqPf7H
/pNfSekSKs4PwIJP2oDwSWXYJvahrUssLe6dfgxPAe6SvLq62G/Bg2aHiqUYw0LHOlssWnrua2Iu
Fx36ejz3SX9XMv7jt2wcbppgE3j+7yjFmCNn+nD4YXhwPwxJftJ0E+yx9c3O2g/bAafft49W+iTu
oq/Umt/maUq5MrvHnBuXtDGYkQLjNwarCRfwaChJzWkenbeY1Iubzt9xCXGIPA46jU+s3NtP2D3W
7WCWa2l4ayDsSajHkXVRrC+YC+zKVdfdn2T9Op7PQ1D/Kwp4Kf18VHF6SgwMb7raau7kYBC/ZnrB
ul96vMr9t6LsxDAQ/+MIe5u0dSwbC+8wy/G4SVTJEHyy35sZOrewf8wId7sH5qTLzb2ciHKNwmC8
Zd3wEJ7nIn0RtbkZFMNPSzE+168JjBRWVe26brimhCiIaxzJar5rV+4YdNAnlEyHTTM44DQFwCr+
x9F5LMmJRFH0i4gAMklg2+V9tTcbQt0t4U3i4evnMLPVSCpVQ+Yz957L1Mk8pE66IXWvf8hxOqLf
eG5xwJIzHD5AeGdAmkafTF8uuhE3b8xhKSOR1HyCbJ5/kQu+WG7/J2ITQu7VX5VbV28wbl3dbt0i
+qPx+4aszEUEPgVV5508wZfAZl5VgFDipLPwDnbIZdhw/dJIUYtr9pZOcs2m7qtUOEVKh9OF6w24
Ar7iKF0j9EMSbZ7iRt1R0NxhWSJtAaZFEtZaK65pQcsYWhPin4HnPCZ4MUb979TbwBWPeUfywIwK
IHGr10lmFdoyRDESTHza96ch62+zUGcLUD++c3AC8svr6iNwV5SEoG4ivM8BU1avDa8iLN58DSOq
w1Jm29lJKDiVPoKvetYvdtptgxHUZZy+uVQ0gWvizWlhFLcukyjnOvQIfyMcAqYYvoPWzB+E4Pik
ptmiZL/lcl7ZFvtDnrvONreDV9/TUfzCMjtaZvnkeO0rKt+l2QTPnI0AbzDOTXpvlAp0dfva5em7
g9ksSxnGz7F5LmsvhAVXADastT5ETQBsNH+GLn8ZjXzLMPnNcfwFfUaaA4pgZchhlcHyNjrSYowG
madEfTZhC+3wE3hwbW1jjW4UGkCavs0DJL4Z6QbCpTtzfuyCUP81gpK0Z4Pbuf/gJM8PrZQftqV3
XkxFXTEtxDfFed6B0VyoXa2of8aqfI8ruR0BpDP6Pky9dSyScV+nlGkZuXIeANIRpAgrCfePypfM
FAbmcn6ZO+NVLfAOSGY30jOZmBmnAOArmtttJglWAbeLD5jyMMh3+J3/5aH9ZHOukYmVrqep++cP
4hRJzX3kftZkEeKErr/RiDMSK9xXt2iOjYOytQE/kbIzpnspdr6NEnjQKBZYdCeUFOeuYqJt2xOs
mjje9hkOCLUMQtg/vRFe+pyX00nk6h3f9qfXNBecQDCiCTkZ4DDzcw+ep7zc9K3Ct1qk32ZH4qzK
yFexRqrC1GdKM9W0Lzl6r+wxKNASWrn3wYjgHU26xHpiIINkpzOKU9gHp7JGplFE1yIvTkGItYOr
DBWuOpZzeQA8tZ8jKlGVnchHRebdNMgQJRKFMRsf8ZqctFYduTvD1SVTUNboOobqAznP2cbf2Mn5
o0vdt7EwL3XI5swwqezzYd3l2SViWG6rCf2fk65dqkYEf/Y+CbEu2r76iLvuMkcZG/bG+a0nBe4C
mIPqyz9TXP6btAAOScU08UEgwdmLPBdW17wzXUzGPrDNJMXLMM4durDkp1LdoZuzM9ZuIkicu5iC
r14Wb33XnpK2ei58AvZgaq7mKM8JAzFArsieu8t8CgyXlZ96KbvsbejFeiYR5wH09Zt2xRvGSkix
Yo229rli7q4ThTIHnwweTOlhLlBrZnJfyjbfCff7NDsrO6HMeZ+G9lFG1uug3dXUa9ai8hqm4UVz
eOP8iH9jB0q57U67wa7wnFpojMT8W9WBfqjKnDgqTZTEcGiT7LtCZVfGEahS56XnpW/gceAqwUML
jvQP49mrgY6KYc8+MYa7V/S8L4RSul380Xkpwwd6YvobiXjIyMu7MNSBdOlzUzXbQkaXsXVJBLJ5
4MqsxFYOECma2ZkO0bNtMzaVU/zatcnXbBLkytDlyzcEMmJ2LjhV/rXjxNYqxKbp/JL4RQqvHPfY
WR5TbT1KPz5UnOhBo54yN7Ox/y+QV5t/Ovv2XYTdSHnR0aFzlw2Igtj2nqyyAkbQdv86Bylu5+z7
Bna301TvpI7vqIARykziKlI+mq2ZDqY0JV+AtqfP0K7tW1w29cnOVHsOM5mvgIeNW0yq/K45voLj
5fphVWDIJQtj/Db8/GhJ+1BW5U9GAMUDk+NvPaMcJJuQIjJRT+VgHe0BjmRtX6jOkOC7zXdXmu+1
E94tDX9hIGelCix+KEg/Jr3MdigT4LAemAA3D3Ni/SnweNWg4B9iFbzWiO0uHfzMrveRNqB0ashM
CxvU+X1ws2exEIUA0PEnWn77aDod/U0Zb2QxoTmfVygrLmWffAyz85wGTIMtnOMWvkK2O7yICeuk
FjJwR/SsGptPJeNbh7TYGI0DhMN1Y4hD1tU3CUyglNEpTMhw1t20/1/srH2ihMj3PQbW+D63ubXV
lneCkALvCMAEl2p3IbGUTXRVvUW58deMw4+xH18BIj8S1AQhKF9aCEv/RVT0ATMGcG9RipNtxe6z
ObjZxbLNKzqMg9t5xnvVZchcST1G2xN/j/6CDHY4Q4dqPPE8Y3hVkTxOLh4MOXDcaOfm2VxqVjId
64Z3jC+bw9qLTePSDXre0Hf2Z6MsL3VvHcLY+5dVzLoI9dp0PWzlaUQlFMCYHubxRCNFNhr74CBh
Ye6Y6ZORolpBpaewuwHE/5gwxntuC+Sh2DHvfp01fpu6O3m2/JvHzEIZnhIlEpMtpmlazQkzTARe
0S+xKI0uCXMehkC3tJ/FonVNs4I12TAACrSOVp++BQpB5aTP01RgEatYNbRSRXSNxqXpEHh09IlM
23Z53f4B+rlzpdgM2jzlbfBoQUM1B4YLuXH2XPwlACYCGWOpFNusCeig8L6GQ/Ng5YxG0RyMqj/g
sf5tFG6TvNc7xwox6Yc5AtzYbVYlPmlnNk6qsY6sWYDBjJQXHqsSyobWwcQWOuW+sGP85MV69hkh
NiO1Q/qtXG+fVfMTy70zUngUbQFFKCapqi92VSMP6cA6Iw5YGvgohMvpHJLiIIGV5261xw+AaQ4u
bk1Fi7MsaeP3mUKZ115tOWmQcPZnliT3cZgOgi4tTvyDb/wQAfdg5vLgOGpVs4NFpaMOYUL8JEq8
O1F9NxLjsIPZxWdiGzdynKuVExJMNfefk+2+GFMNooQNXocQLzXt/YJDSI3w7xLMKZ3hteuitSTh
bxJwGwyjwbs5rIfSu3pQAI/wNykyA3trCtdbMwH4m47aQLtXN0j8vF1Faij6l38hFOvIlhfplAV8
FrpXxgVInhnbe76T/EXs5e+SrBAHH6rwbfSw7Ca+liuXHxhUKB+JWHHulJs9mJ5DGlBxHSfzuw/Q
M2WTtRlE/jcrrYOAe5A7TGLs4E9aV+pawa7l0UZ37zsvtKOcbMw3R7f/rpOa5z2en5KM7XDY4sKS
FaLdYUT04llgayIDxwHZ5kDZsvaltHtCBwdq+johhsAFM8gIj9mHrKLTIFveGY2rZxn69qEGaV0Q
jpLqlMSkuFv5uXoGiXytcY+riUHNFC/DfBP7LruXVYfPAeMFdD40bJfR7i+mmf9YhiLeSclT3lB+
4dFzdHLtbHkrnehj5i9SMB8QsoAkbnEEea3pniGB4CNAdbh2FvpsnT8j1mbnykot1uJUefOpdEKC
OsIEiwhcI/NFkcHz68w2u19KQ/3ceChbyPYZ9dmAiUCUBJsLZHrGKp784lCCp3lzgum5qPAYJ1Ia
GzNS376lYU94UfGgJVQvPWoHE21GhdiDvg1L882PDRIAHLTPbsHuB5lrl7Hla0JTLQyVeOdPNiKt
lPFOZUDHoUdt16rLQRcN+GkHE+tD0lqfJBODl4X3d5gQTaRQ7AbINUZSXGAUMqmZg+DepMgmYDwJ
WHJeeSyMxGah1dT4JZGwDRDWkfbWfwtLMh6R3nCoKc1W2gMWDAzQPBZyjN+KAHKAIRLjkHLA7PKB
n7sEGHywxgqxdcP6N/PUfKF3jMjWRIBXzxV9XcK2p/u/38lrsE5sBTybAAQVl/qAzTnayrBrkGPg
UPJTaJDd1CZro8oJvHMEW0sy4MjkKFmljFOO+b7yolfTCccVsUZLOgyFSlejptAJpHXizYO1tPIE
7HkOqF8KHmvo4sBuVL2rK0pE38OmR59jb2swtM+V9prdMFHsk6aF1anO3KsSyb2oHie/LNlSGYN/
G/3G5EGiT4+d3Hj3xyF7t4PKuMW4Ra9WZnZn7Rj5vosWIXxPKk2qx+Q56CLzDf5ru+rNPMHt3mVQ
mrjQQRP5sFGrlLMiTMj2yCfMJcYUMAxJHVfdSwe5fGn4ZFRTEB9rCUjxAWHi9I/FMEtC36SH68Ai
XxsW22cv5z8ECG0WX4RVzYOLUrW2hzeCYuZH00AVIoovKxwe65JMCTuimNiA1GB9NBE2s2tYCZg1
JRFSZ8LhdDC2DHsc/5LITJ7YlNvICJLyWTrT+JJkuFSHsoRUUlU/HbyTtdWXwSYhI2FrWGCnYxOd
MXKpfj/KEhplQH1dJ6P3MMmezrcp/U/+xr1KHaZTHfKzyEyxXYfxl5UaKZGJg7sfND4ZQVbRpuY8
QhORvnul5Mhzw486Rn/cDDiCptxINkYV/zGIPhljJCJGtQ9Fj+yXtoe0nQHWrPaRos7Whe6dsXgO
ub215b31KB00FsUWp+6DosZcRxJWSIcu1wWDp5lx5YgvE2lulWffnSx8FpJth80m0srFETHNK/iN
v3oKa/RB3saOSN9D6PUJfpFZe1HAFBuSZ9RYBwYp1zE3rl1vfcy1d6/U3KxVll06J7nNetF5mBUR
pAYsqWzGixzdrMna+zxFKDO9fW9yRdArPTuiIXTZ4nfEsXtkiHuKYQGupgh2Ygcnhm092iFuQAin
HRFXhEEQCBJDOzZuhYOUPCoYU2fTtzWxUel9oD/1PPytO8J+0jmsIClFPzWjbB/JPRU4rp5FceNF
AB0Sl32DK1Cm5H1380hJo+8I7hwM1G7GrcTtB4dYb/zC/bHc6jeSprvSOR+lQ1/uK87sgkdHJ+mt
H6p9kKvpwfbMI1StJU0VaayR5bTpeNUi1k9K7qrYX7T918bChIEy9bHGkgD2hJ47h+Fax+VrSYrx
2vTciy4zKAalg5REYiIRAX564r+NDs1k1xh7GCJX+ijN8nNe926FQjxWbLdtee5FgboR6lmpSM9y
hPhDigTdIAQqmNHspZhi8o+1R2UtjdUtd6lkAyyewuAuyjFx1O2nkw7VQzkpLiErczeSt3OTS1gG
uT1+SfASGn+dG9dvlR5zXEMTAiUyPNph+Yh7BAf0oMtJIRktFVK9zD6GtS5dKrJaPJhmjJ0EkcdD
JOpH24eu2cz4DC1zPfjeSxYF6Q9TG9jX2IwQClcAqeQ9JOkN5gK88Jd51lyN8YSSW4bPbi/+da15
DlhabkpDWhcUKGSPxvPJy3nUCLQ+StSnqudMcPviS6Te+8yOYfa6Ne/aGSUsZFkZsvRXhFZh9zW6
7Gf2m0PXjo/1HN8CIHiDD4ahGMGsMWYhjfhm2RxN+EVw1Rn1Yxv5rymBdw/Kcp/xtR36kNqcjY6P
5cfZ2sBkXJPmpk0+mPG9qhF7McPfgZI5/J203uRd9ZGSnIlAJ7xkZr2fSnK35fRSOyy1puAzK72l
B0XXL0KDGUqFbLN03z3kL7ybI8mvA4bGCPcB0aIgwvz1kCd/oggLdz2WX6Fp43bNGRV5PwLdC05G
5zEJrYudmYsOFoQRMv9E2BtkCagT3S+fY78eayhUMn9pgpHIeFrHB0FSiAII4I7NV2zlG38ATA7V
EbNvoR8L7pJNFZZvym/fJ4+o9BHNKTytTbJkQeNbPsVFc4d4QCZ76x9J4HgdqzEgZtb97qvl6A8R
5XQlBQd9+YeY6GvzdGFn11dXhF9mb551KXYOTe7DMHpQy+pfL+lPptM8aaN6KhrnizzZXZYglTBN
ruBkVocRHdVA4FPs6p2KSDOro5p4oyx3NwMuhbSPCEFMPsqq/nEHwNOEZveR/0ySJKdSeQ/77A4W
a+9k0znvwHJjyyJGN/hFecZ2GhEo2+5oVeYMR4b+vRzcl8wGmpSXDZoPad/9yP87erxCiD2wA/UG
G/5ar6pSv7WNzckE+SvP4aqqtnihNlmhtAYXUvtk2zE6HRqsTkPz3ZvpTc+wygdItWvDdU48wUy/
yX/yildwH3xrAxcBOt5tPTX/UFc2h0oXG3MeLpXbLpxzSoi4RY5sOc+SIaPqENrYw/TmUs8S3ImF
K3n3tfVWDt67NQ1/e2++d5r1WF4tqE6argWSNbt0OyaD0nDokAcbDg8FUy3AKQZjWdTjlkumHNfb
H+G0v3XTfw2Rd7X0cOU3nAXZEZknjwBamS+nW58M36zgPUwb45AXwb0worsa1RaZFT7KgNBBgRbK
reXLQISVV6tzZCy5I4o5m57A4Gfs0pBvnUMRHYLGOPZ1/x2jRBAjPWDr4Zz0cLg7ykjYmrQXYOmI
L+T8VWGE14Y+9IRyDDJPuGNdZM2UXQ4p9knEiVmgm1k7yWI2EYt9hNyTvMgYe+f8PKclzhrzi5Gn
lyL1uP4yEm9jmb+S+7fRU3LVjJWNtr/OBmtBJ1LnQpj9jiBJlyWS/c4hwKJ1mE160ZAh8fDdMddq
lfM4KTycMcYnBrBcGnU3fITctWMTvMWp/ew1euVl/iX3h3GTmJx5oe8T+gF2OwfxYCH7ClAI1uDn
9mVZSMCjM8ftYlMtPn2fdlubQ7tO/PSrEmEL55d9ONc9i/CuOQcIkACoXBMT2JS0HBR4Its1aBBX
ygQN4NZsNOdFAmqitYzt6jAt/g5PArd0Q3r2iW+Mm7J8SnP2bFbNjKAos3DfR+nOybkL8h6ZduHX
ZH1PP6qMTmmWknvunkednwlABZoi2qeeNHWrBURSDmpPesJHg1/ZzoFnwww/soMGMeKm31zQFxXM
7Em6EEBMXm4RBf0keRKSSeGDjCV2dT2M6bhcqX90Dgg3N9/LCZ2WW395vvHr1g5yf/fRbsncHfM3
Q9WPFYl5D6XQQGTFssebxGViZCFyuq6g/XAWXaczp/7Gq3MiHdQOpcu7b0sID1A9pkXC1OLGoh5f
2x07QD0eg9gFKTQSwt06vI6lDbV9PujOv2VAOgkbxJRFdf6QNIg+Scf1Y1YxvTYQFcVhvmhF1w7o
mYaFxyL8R8vTcCVIcjfSId0DRtsNc/QRt+ld1PMJt5taNWPxN8aNYGgijgRyu4QoXyuSaEXNp7AX
ZPSWOHSbnsuW1fIgGdg0s321NQpLrAsXUTePRUHwaTnEnB61upmazsaIj8zmrgHTy3HJ84IkP3kE
rwX2wMxbel9GYH7Wfn6qS4MwaML+WD2XNFiMS5uGusYm3mua+jP+4+0MAsdtSda1ckcsO523tApv
mU1g2xCxgBpqutPO+YtD/6Woq2HvmnKjaQdkrN5lz9rL8+JjH01vzhjeBRZr9k8w7q3mVUXD3rGm
XzwtH3kMf85X4mekwSJy1oOAPPHEVnRWmctp29kDQpjaJEWV3mxt5+JOqgv5Hy6RGYE1jw/4QI/W
lD4KMcwP0Vh9LqP6sUvfQI2SdzudNPv8dcY40+590H7MF7WHZcaWLEhG/4LA3313EUe4HtW3X5tn
1bgPFfkUvcuan2XPo3CGN6LgP1if7WH8UqgPXg6z3UJtZ7r6O1fdkxril352ajCmrkXyHcuxlyit
wDn3GDm178qdESJwCdDIzM5JWCjlqUPCfQuBs2rcjeJPwB1gIlwe0f3yFvUPZi+vvJNrFqsmkjrm
K2MHLLP50UHYGmtlzTbyUh3l7+OcNP8sY+FBpPs8imlMUDw+jdB7q94k1dBgrd6uGulAQupNEV1l
4ITXEA7ov5gn+QHG5as/ELqobQ+tU+5/ulPav80pq9aW7dtlHt1y2yh2BkZpV1sp+SgNNEZ0c4g4
psn7tI2RdoKKhfqAng48UJxE2zLHXi3e7dy/thT4pfg3ZPgJMmffAGsqk2y1bNlNLzsSvX5Z7Dsd
CE8HqXvgjHcVtudonvdBYEOcj8b0MLbI5toUHbaIThRHlyyYT4YIlpCmvRBvTUPZh+aKvh2PxDQg
hdLPkS+pwXCm038eSknGWuoco2D+wd14VCp8saxm3YLaoFbauBPShF6g310QT0Q5u3hAQjhoEjVo
x2EQwEAjVxDnFGBLN+S8NkBwkvucJSfBaBMT/9b0xV1hyZJoIiBor7PSPudEHYyOBvdZ7myHrHCr
+gwBRgBaOtnAerOcHIxOfvhaLIkdcFaz3yEx7qAvjqPRbGWRnST6QPQjp7kB+5MYHpliMwErKE0r
A3lquDFHn2+4B8OUbZmToCyLN6ClTx5EIs8hmBxLMkXmH4P73kFKFWv1pLv8GNXxEQHzZoYMrMgg
0n29HhQPzigqxlSYp6ty35FfZKTEn6kY+D+PfNLJNV6Qo+fHL23h8/2izwHp01Xdl46cXQUzXcKk
z3xMCNnBYSlXD8GhH+wNO7m97F7SJDt7YPNAh2+dzDk0BJD5RnquXUIPWua3A9oBL2+fSENds0pe
m6nHMzPNfI32JSMh18M+NSusJRNwO0pZhEL/RqG2fmJB/mLensekuDUtW5LoRqorrgDzTxaFF9t3
CCL3v1MneE08+SfoQePwNKCZrE7Kbi91q8jlTJ+8wXdWngiCz9Cgm24xaK4VE6d1Xxl6g+cV2n4+
GzsTTsEKuW92FdJtLlFqwj2v7A/Rt391DJ/fWj5nrBB6xQN6GDaxQ1ushxSXGfIwvyuufZ+RSGFf
UGpIphs8Z/GuJb9cWveURNfcoOZP++bJE0C5IgcYQWKtiiAsb67Fui6PNUMTs4RO4vzipkUgOvEU
o4r6RzbHFgHQ3bWInbVD5GXWdoyNU+Q1r/Uc8FQt7vdwa/YDuBR777TNQRQhjJFQ7WcM7NCfd0lp
n+zQ3RGpDkKs/Vi+MRLSXgMzPPnEPKRpTXhOAWwV7QaZdOF5cvs902YmU/SgbMbZLpU48IJ9aCeX
PvQYLxKaXeM5qi0EzwFpxRHLw765okJEe5rvNS1e63sXbbK8GUT1pmLFwER9ssa/OMO8TFK8X9qw
bVojTgtDKJSqrICDylsbVl+dbNYRreiqz+SjkihPKtyGD3Zb/rGMXHKB4/KATUGg0AT104qR4pdZ
9dbK/h/6L4yqPEMiyL+cUNyYYr3ompV2yUjeStfNVBxC3e8Rk6CrJG0oF6++hP/doLcAqbXPltCi
NjWOUwdsocvpvfl6KPgHNIHpcPMG8u2CeAuWCfqXTZRDktyzpmV4VY9PzVztB5x1Kx2kIDBTuDHd
+9COd7d2D632iTsxns1ZEqH21SUztgRNLLN+k9o5qgJra0cyWiUIYBM7DPLDQxaSfKrsO64ANLg0
P+x45kLcRJQeOgnkSvkBHuko33RtcKIFgrdsbnBjHGPSldva+KoXry7+Jl7an8rs15ndQBRGCklA
UnN3Ju/JTz3IKK332o11iIwufWZ4g+hxoRFy2RwKvUA04OXnMOhUeQqZyzPn0ByL0KDOTZZu+jq/
hSY9+JSjO4muPfAnE1JdMpVsj4r1wsTkp/438StgIPAMCnVqAk375P01dP1V6uhbRaxMkRSFZBuo
qr+XPGxNgFHZH/Z5M3+D4N8B8ofsoCjjcXLmvr5aJsbeoiF8DphH/qk0Wh1S3Q3YMdzrRFRIVKPW
Jp7cbV0l7+MEw1ugzY2ydecYfGntvjIygnTtZ7sMeLbod5IRf07uH2rqYKcPDnVPdqKdNa/9TDKw
F51UEf5GESkXNeaJCD5oG58FrZECwzPC34htAo2aATJM+VcTg4ZDHCNPkkJmDG0mhMhNSKHcCOQR
lTNsLCb3QTevKPdZO3TUCVQ2jfpBQ3oI/eloZxScc/WdTkSb4CZOTZIJK/fowNozrWnH2fiBxIox
MJu7JjoYpO1KtDdxH38XcLmpGjYdAEPl9bsU2gc7vVXfcxC69ZZiA703KGunZlDbPypqhRwpC3Pu
lTI6wlP6lyqNdtC0FknsS+4WBtHZ7E4CsR1Zw5smvYiRbMepeHIb54BbaxeQ/9XY5EWE4rmb3RfR
Oq+T1xxkXx/7pL9nFh16YsNYBTciwisysGqFWAx1kDgTTreEDD5Mnpo4fMBTt9GLkQHCsJABT/Ow
t/F4hwp3liVmMA5V/e3Y9Q7hyoll2cpYVNLQI0T6FJEwrOb2zsu+9YrsOunk1gfheZ4ZS2djCq8i
Q/TbQw8ufjuZPjYcj0ka77LU/hkStSuy8mzBd7eweLtxgC9MFLfQt/7lUbWJQIxns/+irGhnNsN3
Muj3Pu1epNf+dWTPGi25wXiDuBiWP30itjbwfI6/TUe8fRYi3vDVdhpJ6AHAx4q+eCSxETVoC88R
rWvaZ5upiF6z2YXjQs4EAZuDSdsBZMQKCe8oFn14XMd/GoFEucmNi+WMNAk02ZORWLBo0rUt5Sls
POIuNAGn/S8H6E6pEk4C+DCyoeScP1nc+ygmbomVYRau11ZR/ul9mGbu5HFxh1fGb5cRcJbHRn6M
fVzIeAT6bgPg4JZmfAuTM35GlAh9owkyMqkvO7rmpmJIYLCIiBN3g+CTfA10+55UHwMDCQXqnskC
3K+ou2nfOc6DOoINWDnAwhLmpmMZv3rR56z8vRmTplA0N5GKdSyKXayZSAsox1n5LKzpGFrDkXLy
dXbFa0nSRNDpQ2jUG4HZyM3UZeHV5eKj9zyWZummKQKyVuTey5yr0ast2SV/oSOvyiaZCSlnPKj8
7ntq1Qm5CKD0tDmXpnwF/f3PIpFLRg2FqTDfBcjzWuSP7HuvaWKhh8oBdDpVdQ9J7jP67hJP5Bnl
KD0bjK/htCthayWBdSFEcFsG81V6CUjR8CPnLSfqgX0itbCgtXIlGUXS3TSq2YWVSW7LRPs0HoEZ
nzwpPliFHEtPfetQKnb0FlO0FN+J/yaHbG9MzbuMosdZ6btfwQhyGSEkeGhXaiDleS6cQ8V4G9L9
j+kSIunYyL2TrwaukWEkZ8DXCE185JHyd4avXC/qlQCGhUNmoMjfvMVuFkT7xg8vBklWTTXA7Jjy
GLQoV7Et9YtLzp4mADy30hf2eKQzy4/IsNbTDuj/uM9ovNjOIocACAWEUsRkibYXjQETQdjBSwkB
inIG17yloQcmarB+SjN99aMZ0al9bfweS1F7ZuccPNQqX2uXbYKnbq4vnpM2+IMR5IE65dAiShnq
f2G+jIRSLP4TlipG/foxwQw5cQ53+VcJEVIhaNDsck1MZt5c75BgrFSDrRAhIIhwRsjTPh3kZzct
LvB+JfQvGcM7WwJGxkLR6+bot/Whcqdr3WJMmmT+MLNI6keeWA8QoU7QBoHVTjJsM+QjsB7Aasu3
oKcLkmIqNwh2BGYGHSyMCRNp+xximg279pAV1tZlcWukDsNX8yJzsbYbwHlEs1UjVE/S+ypzM+en
tLTR0jMXTQ7z+OLKD0cw04ZWG1f8n0+J162KFsYGIuS4oe/p0AA69MyWvTJCHFsZokmfGWhQH+zc
XXv8OkvXXdnhffRBF3Tg3uS2R+8ham/DYOHspsnWNLpjHdOnF0uCasLMJ8TQCvIHZPG0VUvII0gg
xU6oXQxPhv1mmt1qgqTjtOid3fKrJZ3N7/oNGfIwZphWELsbhf/YVAN6eetp57jH1//bGkdsYbbc
20mCaIxEH9IEMvJfW7sAVVFtS2b0qk8eROetUAdeWGyvaIxXvYW10bf2NfRJfzqBYdkWJevpRKzV
/JZUjMxiizvN2RpRuZNOCEmpPjQcBfgw8A7M64h5XNaI5x7iQADlZQCx4KA1E3wCTaQaquptb6Un
5aenwGrhZG393Of8M4lGg4yERzwqWPMBJxs9sQf1tE3wYCUEmY+3KJ7YBKRXe8QGLzGT4U4u7/Tk
j9SNC1kVpYvDlh1YYQFmImRnWxLSQXia6ZAD0ZN7VBxqrhSD9jXBqosROyUotPgqMSA3CAVHo4Dj
ePa97NTMpx5+hMlj5AFlZ1j0WcyKVgHpBqhERpYcCYTVz2TMIMmy1tFEHlYAxnM725PaiVB21LaO
RzaqR/hoN9injA05IneHtZNqwe5ZFJJgTB1ETwEQX7R7OLzYCmQ1m8UwIEDOFzkqP3YqTFS0ecQa
PGw8AW3DmTKmMPVgnTpzsnb9wGTCs9riaAxDDp0NGxye8Xj+CSJbrHobNBrxt9FyJIaMtQwChULT
Z/RBTNbgEufDT8YmUGwUP4XHso/NzckNY/693QUn65550hK3g+IkekOJQzfa3CQgiIWOGdY0H2a5
7nROGmPEy7Q8cc6pSLZDNYA3cjdJ40EaNl+6pnqNA4H1vMEonO4SFKdjBSxfZoc4GjcUdOeGhJtB
EWVPMWag0YOdb2YLjQXhng1ZlqKimkzMCZLbAK45JOxUxo9eZR/wzT4wwbZR6o4oyHr0OjweO3aL
K0w4W8vYt/o0uR1s6Ld+gmQKUqAgK6oT4b+SiKyOKgbi6FuNdpfqAsQ+5CDUTHZRY3Aks9Zrn5R0
1n7WbOPpgoZnZZJ0WTb6u0ZsF+bh3oKiBicgeNI2L1leoZsnpxMN9hrH+9GJ+8cm/atm5x42yOiw
4jJ0DjdVJPbKxsSHZTWMKFjQd2CRObkOzoWW86AnAhVGs0ygNSXVRtrzp0OYmE7dJ8Rw67H+ggK7
NuhTBPl2Wuu9L4ffgbqXhS95d5jCJziLDItSJGLSTE4J+C3f/I+j81huHcmC6BchAqbgtvSeImUo
aYOQe7AFW7Bf3we9nZ6ZligQdStv5snsaqL3uJgZHRyUnt4cmxhvAvhDfqm9n3nwXeo1/q+lHlV3
Y6ThOOtvGdmclFynXv6RBV0xza5T0rrD5BExf5Z0YtD9ja53tn1OiLg6lpm17SN/GzcjxRcVpI32
XnoG1gF6vIf0Ylj1qwvQii/kIpx/ALK1bOA2uE2hshkQrPn93XrhUGIWSh2pNdtnqTxyTv4LU7HQ
6SkV8PA0BnxAkidBoYgyk+0wfNB/g+2SPHWV3xNyMWzotlokWD9Wy6btvgWsmgh+dsQWUtglTiIA
KSwSWiRvm7pRyf+9UvpTWg8nUyuOQC8WXGU2SofRj5zZckd2wQFzwi1TJU9R0mMYnddS5YLL6rL3
xx+vrD+HsEPcLwEdEKULcFHpHruBdGnlzzUtcgrs5cD1O41rWkzDXWJGX6gLK1Xlxx5VzOScchOE
LsosefkJSCa1/RE7/womYFw5e4OvB5aDuQMNv/yjyj/p9VjEtLhac7YiLNcO9wWTwikCDVSLJbQH
cIzzyge4vcmSmzdwiqd4EuL86nvmJbCiG4CTXTypXVhlyxDxjoeF4qITxNOdilCKNPkc01HVcj77
LCFqqqwiC5hUYqG2TosMIgPwVvRRm74F6G6Jvgcp8m/0ISpqEGkn3vvTuAcwulDRh9nfcxCi7RT+
2fAnhMISivwzpHyScCb4ZVIAP1/B8GQ75aMxwBbF3iqIjfvkXbgbmzkeMKX2Or0gmms+lN9TUALH
TIC7BoXYAN7rhXulO+yC1LSzYrZ1vXodRLSySrVWdr3QYtSqbdLCt7Oms2MFTz4y0givMO3765B3
Z75YlO7wrLX9FkLrdcRbVjE/6rxxkv5UWA0a57CyqED365NyAGwQUADrJLT2HHojGxD3rrS5a9km
RT4PHeVbXZYHQ3mbqNjpZgDbajgoDAC+hdY1H2gUvWIuAo6hrwNMhlPPn278SI32MljuRQiW7x5A
TUs8t4755yXhNmSTg0lgWXA2YQlYymxct6yRfKeBLEjhdr+P60uEL1uvX9r/ifsURM5TE6eBRW5h
JCIOI3NfB7RpJ08tb/jJDS5dYNwkw25Pa4yYYEekv1FMYyEQyD4u12xo1iNtlMxl9IH9lfpp5Oe1
JpAxtME1xCRc6KEWPcHtHDKxQP7apWT4DOJtWUPDKxvzg0U9KKrAozvQieHNJlItQWuamFFIRNJ5
V21cjkzk37K/gVUKjnHLRCQav74aomNlgqr8ZipLW9tgpebXgr5vpMcaJDFozvIcrIZ+XF1balU+
tHZEtQk/RwMczmTWBNl7BAL+hZSEk7XdwBrkWRe+xtI7pVEkk30Nz0PjhFF+xcEdUquRKyIejlZh
hPFoFIhwx9EOozSb3nkstY4Bk+QPdszRB64xdr9dyASgyqNd8Tk6z7MHCoPgdtLM38JJ6bVpVl7c
/3Firqr6UQdzjlKA3Y1X9A09wFcCkRY3qf0/tWCdHndoKKRdh62k21PQ+6K79SFhnOl7SBaCpzH/
YQ9PqPK3ooyNC0GgN/xpyKmH6RuHcyLGTey57xFV9BmcQRfm1oAIPxOBMuaLEc9HSEIsnmt0D+Ta
YHD72zAxVwxAXA5eAp81jZ4tVRFssyo6NFLtu2rgxj0XWx9KBKIExEJV/xmlezaNt6T6IIqwFtQe
Y73bZLzcgiJkTwervVn4DEWqo3u5/TIoW29wTKMtIXnQ+MLV0exeXaBzrut8+DAeTZ/quGZa2fMO
zYUlnGDoqI4F+f9knvdkdlSGyxaOvxVO2spCBahNaK1y3WAcbGvM9FQaan79cKpLbpg7qfxb7Hwo
45+qSWzj8ACcRl0TUwwartLp94BtkxhrktevoA7XjU1ImFr5Vam9JTnjiUUn8TCLr3NgpNsWsHad
FMAYMDJZyKehCTfh9IbMuA9yvrke4Db/FXzjpnDBDhbqS0jS6E2JXmkHeLNpUMGhZ3PZH/haTFXD
9QJ7mVuvGrP4HsCXNnq5okZkJbtu3UEeRetwWO4CVlrqVI06tlwVuj0P2myqukOZvIcquQBj3PUU
aZhjvuau/D3lw23Kwjd9zK9l9eUaH6X52TREXjjP8f7g92xuWRDhobt2PPc2RJ2s6v75hn/rVbXp
Yw/5ixBfuaxt+8Ovglc6rxYp007eE1dR3gpu+Q3FxBU0hbXGVksSGrWbl1oLTnyXqa+icJ4i7RTT
t3ACZ43T99YO4b5Daqmc4o0v3bPH00BM+j7o3luPTo/OdDTQdFpBrUScb8wwfUdNe3ImnPuELhwX
BJ9mPjv9eNRoEJZWyTXPIe2uf4OK/9AnRrto+sZ6vBQB+9Wq2cMSu/D6eOh6forlcCGJeu3Mh1Oo
ExbWC4jAteqcrU6zkBfJXeAn5xTaC+WSHy3odBNKZsiO0oGsMwS/McO+yL2Nb70OfroOems9hdEm
YVdZzPs3wSsXTLxnvVKzsdLANWrzSs4rAVgOyJq8Gr58Gu1KtlMTK3QvejdMtUqR/5n+MYBGq8ih
9CPGXURsg9hwN5anSnSvXmBsIqNd457fVDAwJCyGAXd3Z9MyYBDo9Fzuzs6qi4abpc+hgfGUsdr0
sJjJwn1JEJw8JPtBexvS6c2W1EVP2o6/002znBdb884NyRWoQmSZ71NholDjIcLXQIE03kLEqdr5
8/wXs/6puk9qlZV69fm9XUSEEPq6i9hCPIbs7LTIdcJNTd+uEHe3ZXnUzW+bG0QnoecTNvAZPQNO
KPgzGxHXa6OmLs6T/8r8ZBMljpXz/xYzG9xDNdyLFLd6ILDAhkgWugllQz8pu9lUUruTH7rWwDUn
ApwSOJLLExH+TAbDrJvtI+aWLDK3WVxhCEOWm5wlwFA/tLeKrUJr6Pug1tdCXRw6gZXFkYdS7I58
vQGW2F15KPQWB7dDaHA4jEm2GrUU/Dc3DmIQdpGsTA7CmowL38LtWLDfTqJ9Kh54l/bj/wK+tYmA
R2IQB4rFv1wZvw4nPJuYRZnUu3oCLWFn6zQvjvZMvuNNl0/72M0wBnj/5g69qBZiybVvZVqPKHkQ
IV6PpH8jAbYSHx1j/GnSaPaOo7tbYOTFZaWJW20lt8zBdwYSmBjfEmfScpQ9p1W/18fyNyTe6yfD
yc1JqnIZXGXJE5LXvrDkceIq5NUEWOvmTo5u3dfxWwGjvacQYeRa2pzMfI/BuKB3Qg4+LMZrNRxD
s9myWjmUVUldir6DWkPthKY+wPAfbJ5Mt137yib+CE4SQ/SpJo4t/1U5a23xPPJeHMeTmxzq7pPN
VTfBzQHViYAVY4Ka+fvDz1RzwyraJ3tu45wRdEG0nepfur03Gb6lxHaP/cw66sViarCXdBelPdXd
h9/Q2Iqr1J9OUZvTN1WDN+1pZp32ngWU29win1esLbUT5RKKT7Ps2ewYyWpsI56OXeufUvroBVCd
OCrxGmcflnO00rcuHU5+4Kz8st6WZr/tyguQVBJdBvY6fUssFGrkoSOIAp6kke/CV8uRwdmQTFYk
5YZf4ubHPnUoEIiASIe3MBt3oxfsvcp4JBg6HHrdlcu7A2qeCE5d+JdHyI/ziehi/97qXbzOJrH0
rYK+7FePr7R+7Qi/uSh2cbKNkZeQLVaWxwTqXbL0x4Rzh3V+xR52Qcx+m9cnXTuV9qr3zvXEOCIP
Lp+Z/yRh9Rm/wFaEeZ2S39G6h+pBNnhdsnqJ2Opn07MFNUwznX2BP9kOKAx7tcVbW7zYxks6aKvc
+LWja4kNrPR3Rv0dz2ZA0VEyTZYu+CdhLNY25Ghs4praThNrG34qooLLwaO2w3nyMVaKcaQUG/2C
e9OsV4jOX/rU6bFxXUThiVl7YejfSf2eN/9i5wkXZ13txg7La/FSdCis5VlW99wEpM9PNb4N8Y8M
jKNHt0tcENZqonNWVE8Y3V6SoX2Tpb+SAUu38K+aV11BD1WViFbRXnL9K7JuNe2bbDjJW7nrWH+2
Cu1QGgZ0u5Hhzm/bfMNgkj4lfYndcLLfHBddm1sZtFb+k1Kld1OPLnianUVNqaaUvHZUSfdB4YA3
KxGfHHrjV9ZQgCuqIQ+QN8M+n+YhwxJlzZIYGkGTH4eK3XUkXbBKpRZscDhqa4/+3EteoFN6OqOE
lJm1xzokF1Um9U0snWhbV4h/Bay5zeSM5NI8WZC+IPVa/RTxFM9iYGA/aZ2Z/gxZ/4cZJ/8pStzA
FDQ5X8CsbCADIIZ9Cju1mBmTJFb5wwWJ5i8fmqSXa9/DkJXwsiDbWpDbgOBP6SYfXLJtH713sPWj
l9HXOcBQBARsshMzh4yCHXvVAMPv+ZUj72lIw5VDtm2K+RvhkZTyNefPZYnLXEuDxZgC0fQgTG8O
M64TpkwdPlQ9WxfGZpumHtE37TrrbE16bQzvbGBVszRBac6d2CPtZOhWxLRTIz91BSU3aUYijTGZ
WE4jr1bjbXLtt0CRqJEKGvva/39FOVbj59h94j5adgBh84EdFfFuVSMJp9hdhnTOYNDcHPwWiGQO
o3PPdECnM9PBqqRoqEH/g+RKS/ZKTIQZeMgUlfaB/lup9xJddwQe6gJuIimxaYDG1OE/nADruvJP
KiVFmIMBlDoD1gBwjGMtmIm7fMcGXpNua24LESAWoDinyO51FF8i6L9Th1Rn4bIYh83k0SVLIbZG
8fVADLsoSOw2yI7Y6qJRPcEm43T0yq0mxzMFT/t4ZCDnPml7w5bl2F4i879MnSXP9GFelT98Y/ee
Dp4mAL7WP05YXSOYeKxEd5qudwszkXu7pheigJUuRMYfVdz52P6EQ4eXMaq97Bq1sN3qonCNpKLg
lS7NbTPI9yF23qyB1pAyANBD7rUy3uOGN1xq+kRmaUoeLBIm1JxE4SFxhoPeOAcT7CRHjXeyPKzO
amLfWxhfGSUBjS52vVWtDbcCwI8Bdkh/4pqCms5lKpmm70R6J1v4/1pzgPyaY8qA8YNZayQkIijw
EDthWb9OkQP5xCzC7sjsnvWG3BtOWRlT6kwtW2yLmDrm4hu14Wpo2m4Cq4Id/k/pI7pTEz0mruVa
P20FQYWm1TddVcyGWuo/up/RSwjtd/eS9S/h7mVsGZjXggdmlM2AVqXH/YP8+bcVQxxNGD+KHkrK
xGrRqN8cm++gougYQ/a3EOFNmdqdm+LKttW5GMONJ/QnxDaTpw/GayS4uZbCfS8zFxC5d9RrInZh
dkJUAyuSHSfLOFRG8+kNFhdNc+fl6pWBd2MTdU+o8RiTHeHJSy3okLTph+viiywmYNyYWAzs2nxC
4KqiEU4qACALl3aiA9gYDuXc9AdJeqP1sAbbd9ODNxUO61KvL+HAZ+g6CCYc+Xx0tqlBYYnWTv/m
OkiGmvXaofYoWA5ZUxx76lWq8SVq6a2cqdEGhrhZXzVofVAR72fpc63Gx1VRP10bZ82LN9NEepGx
KNNBSUfg9Nhw0xuzEx7FvETTWY/PHa07JSSjXbEcwvRcmWhxpUYWQVTe3zyHeyROnLHeFXm4AdD9
rMw5avFe5NNfAneqCKgExL5Xivx95EUvpgojd0kMv1poZbjxW3jKPZTdCsbh3KpFyNQV2bGP4IWE
7oZx/9ZUrKBEu5F+8JxU3A5sjnPu9EP/YVneMQ6to08ViBQGxrDRP5pKbCs9WSeV86wmm/UQKlLJ
WsKQe0/0LGOH6RiXtEMr5OTCJFE2raYc8oCd1NcCDqE/uRwswwLj1M6kbAl4GWZ+mg7cBgaysWLc
xg5C4ZmCh9rVZxNaz1DYXODc5Twijg141gZwetAUW46XtTRREfvQOQZsj3gZhj9RlByl9qPkyB6l
fVJ0j/jIpMb4rTfGOeoCmCjduRcPlloEo/rtqKKv2LSOXmB+dk225RbLnQI/f/PbwSfewHhaT6b4
FH18t2DPavRqO/pEdg3UkTSyTdhStB3J4mW0sveRFHqv5lgMrdxVUa5YFNFv5tLWSYViysas6sAK
YOqtZ9vi0O8UYxsBgrcphhQHUL63ObFQauhooZErxdE7rrgEA1c31hbNMl3pb4RJYWQEJCt86PQw
sU5Hy+i+fb7urpUfeUnsE2wuemqxJgtfXE4D22jOFkUznCIIo4uWCk0dVB4olENLR4ubZlCNuWeY
82Dc30qN2pIgW5dOeMT8cRbeUx8WZ8qiV1ZavTmad8g7Sow0l0tpiWA7wFvS9soyNoEOtx38NJ7Z
ELtOuysmrsjedEqs6LedqDGVzWPAo0DQdjEZsDrb+hU+Dwnr8J907D29hWQIBUJzsg6r8EaY5k7c
4z5VyVdAj1YJH3kY/2K0C6KpsGOTQxgiIQHexmAIn1ou25atavbbGPRsYbo2UEXQBIkK2jdgPuAK
+HZJ9m2iAYRL0bg2uNvQDg9Rz34B3Aqdl79e7H7nLoN+Qsaqw1iBJBYsY5ldbP3Zo1XUg+Bddmrt
8juJnq5ZC+JrPh6lyVXCbfahle0Mq7tajrYWHL+Z8nZR9qFN0La1gvfNiKHIXArPpu9n2NEKs28d
+eJ17vdc+jDCtIbaQvzJg+4ZnwEW/ES4DQTgm9IKDtMcAKi0dgnN5oi4CKXd3Ee5jbb4z6LGImUG
cVEuMH3y0pmmlWf7P6bZPSLjpRnSnRa9GHmPDKRWteFfIcrfRZX/9j48CtQNGgfL71iYx7Eed1M4
HGXR/0kv+P5fnDTUc2Zoq7q3d1h9iGv69BEx5GTI8aF4lRmrCO6WQYfcqMNDDecgfQ4OoH+4LNPL
xMFJj4VBeQZCNq0Spr8eoX16KqbEE7k+8va5k+86hzaPjplcgOdSxn3EUVcwmvRpdBM2+UCMUg22
WB+/7aDpt0wFnwEltZWvP1kUCAxNxB62bdfgDBmaxYVPlq4be2bAE4IDqUTDKA87fjtENoPusjDH
YpSSS2izOQxJTc2/NKt/NR1SVqKOTkoxhQtUN6RIwuIJDsiRExLZNdSoaqR5aRtbDVaxC7nYtaXk
p2S30SWHbrjB5Dr0ILRIiVvkdbEKrWNaD7Fmr2i2v9Z0icRUb5kmbeJRdorpW1KwcyxZjYu6Ipzj
RcswhPk6ejceqK1V0NnlNBsKqNaYwl8rw0LyD7Giz0R9go4BErc0sSHx+pwLZSgVSKb2hY07X25z
WY7xa8cOhOKYXQxWQicIlHDCjQq6iLApFuK6xxbWghLU5to+NxQ2iKfUafFHifA6ZOoQZtUSz+g5
LMTa65pril6bZu4mp2FCsZFskvgyMNO2xIEcLWJknI5oSodZ8ac06zmjuLjuw7eiJZaeduOpN1Mo
K9rFyrs1lRYNBI2k4ckgTsIbXnNf9IY5HhzfLU1gefkJv8J4mMiqhpGzq7vpA/wnpULR2XbJYMC3
Va4499jsEyRoo7BuAQd34Afbfiapdhc/oh2B3IGWiLUqnloN8rFBpFafTVwAYsa6+UvD7pz4aAmK
cxCsCTfgAAwcFbMZ6dIov9lCO0xAuBbaTDqEXchABJoPYXauEY4pLBsxkaYUZ8ovt1S7yLAPAYSe
RLI5mch+lnOHhQ29Obh25MrSiYSVkai9L7KV8KZzNGpQjeS1ot7Fj3ukZEqKLHBpCbbtYLKuBFRe
spoCN6O4lMM/V2VrXdyiauDHQKESiOMdvgT3K1XiFHHxS3CvFzp1kjW1xVW3l9LeSBjLY/rjDiTP
In2TjeIt9sDFQZzC2cfulxtGoj2wAj4HrIC82H6xLCxmlvaqhmjj+uWls42r7pAd9T5wNF76qUPx
iWzGL5hOpM7GVd9w8k31c5zQWzzGnGpI75hBo5gXnovtw+nqRyjZ8o24V5ctL2h0s/CcxzF4tblq
LjpjClgGGlcVer4KGsuLMgBaaNyqPj+NhPVH0fAufKtHxGvcqpRU4a1nd0POVM+CpWfOAzuHAxYO
DWGD1xp77t1o/ZrxuJR8WK3NPtEmrzcvPW0iZxZLB1Bdi04mG9PtDkZvnyp9OgGa3VqZfxnIODue
zXDj8JwMAqQpr4mSdlEJZw6yzAGm/3YgXY0HES9ZRY9Qf0jdfNOU8brW44ddDm96CXLQ5nOgmY2r
sMF3M7wr6tJb/VYnH3bPoth/hAibo1Mfi8S4l8oW7Dyc58AoCTQYwVdfg9VxJ/WWoo8HGFJMCa9i
wue4jTJZvCnUJ4xf+rvZxU8mGb0FJq7fxo/iJX8OqsJydclEsJPABRjIT1NTn8Xo+KD69HVR9Ec5
sUojNLXQo1eu52wNiA5zE/ccvJ1NeY+FtS8FABjkKt3VweHzcGfuC1F//DpoCK0oz26m3T2fsl3M
WDqgsSYLX0fXOFpmsDYdQtYjxbFaxpudQvSU/4yX1qDyozdmOwcee1C2FUtMaHWFNS+ok03pkfCY
fftlmN1dduRDYZ499rtd+TWy1Zf1BBuAusl6Nt0ii4lxHcXWLhJMgaZxVol1tqgxh1LyUgSk443W
gc3TpIueDErhGKeCnzUcp42TKdjTvAmC+VHmGKuaCr/WsCmZQUp6pDUsy44hjvBb7hlfEMfPXrOg
ZVJDapIuw8cwbPp0XKVNu3WradOwEqmk4Dsgdz1OERzDhzAet+FkfLc6H7c+1ktdftlR+LBN768x
x1sQk/it0xVU6itUoAuR02OURC9BFIJf1/DylggcpO4L9dT4iI7hbxhyq2zjh+vrHFT63fIIiwT8
V8ON65HuHlgvU/pkZ/VI4iFEv3DP1CDs/ZJ1ZtTdGlB5VZjtvRrKdW3k32EbfYUjwDsqTRZTZVBQ
nYOrgLmQUWKPly/OzS9IPN9i6DaN6b92cjzWBjYHqwLnrgMGt7UvAfYPf0b00Rf5a+yaR8Lz8A++
JIhCh/ECggd7PH9HYGwPAgRpm8gdX1QRiE3AKS+9Fm/MvKZv9dc2bNa2ZV46D7QjhuxGw+/M9Nb0
xVOn5LWewwx9+iziCl/asNRiuR36u5Wz73/P4mxTZ9w2SQw6WPmhK2tZDdDf5SIIXR1XvUvlArYL
hp0iS66Nlr81PTZu052R11UMMa9gM8zcgpHp2jrJDa8WMREstKmjQwEru5MPcwDO2J3my6PHXytw
jN+G/rQGa6+tgoUTQZzu2GvHVtrtSLOZiML9V6t1H7Fqv+nRPIyieq4jpuhOsaw1ekoC4KsZkGkL
l8oNvWPAs4LjYGT0DtouLSnOxRrLcdUO1iegGzAY6amYF0RgkL68AttsVCJlRhVSTDg/ccIEqWJp
Gg0DIBDDMMZMG3ofEaBO/hl7w3n9Zs/B2wnHF95gen1sRXijaL4Th4reuUZOoNqnQMTChiu01pcv
Ey5zPivxmblRvfLIlLJeMl8LQ17HNv2MlI7IjlNukQHUn0IcZz34qrD+CDwfTnpQf9q17y9d015p
UmHTiLsFflrBN8aAEUIGDbLPEQD6O05fapBCOCX0Zflbn6IKmIvmIWx6jmYfDqDlJ9e2CE++rx2V
p/32wIVWYT595yYg2JY9vt3IP80vnpvA/hthf0xs34cQxIYQ8nNoHSrmJHRvabPKszXys4aE1yxt
btK2HE7W2HyWNmRyzODtUgLOHpjvBlc8DU550zzZc9aAqydtRm3PHAvXuigmyKfAs/Om3WWxPWce
qurQ6xbFf7QzzjLBuoyLHbAsizV3MvtKcPACOQIUL323WMUpiDdc6rXiVpmHdwAscILz3tlnFGbg
jccCGQzuYxQapYI1H019c6M+e+/ammm5McJ72fInGKrktffUo6WpUXSN/QEpxNgBEPkreb3kiQ4o
LCwI7CKIT3j3bWk8WdTbAt08+Takv9ZX73A2YyZSMycp0eDdtrcwNndADI6aZuACk2aMjQ1wllcn
LyLH19MG3bitA8X328HSrhktUugkoSgqBh/P5PmjSPCeiGILkPTMtvKrLbtZhxAAGm3vKw8QQ6bm
Xwkcgd87j34sNvSGjlxd8tLlwex8FP78N28gZrUhu8u+0j4UEZppYD3vUyarQ8LJWLAuWtvFbMFB
iTkPyxRrdPD2vJIfuVVxt0Ur/QfKJ0GfbbBMzS1Hg0N1blOJU5XwFR61sXz3R2NcTbZXY0eNWXOl
KJYqEKfc8H9LH06o1T6XGo2KUnAxMIknaUET0RmCVWSC6emO3bb2SbmEXX1EXkfoyb1jUCq8NNhm
EuiCXW6/BwBL8YJ+hjVQdb14aXN9Z5jAHR0CJEv0LtAV/m8eO5+DW4FjtuYeqiyRNHx3ZF6b13Gs
7i2BIIe09CJtmj3QauimXXKkOCPllivILVOEWjonq7TBZFZHvvzHqYU8jW25BqySDNXFn8bT5Icc
+oKa8Ux7srUBD3m5dbyQv1dybiJ1jAVx2DYpDm6cwGDNNonV7du8xQ7R7OllXE0h6Q5DxBspcRmL
+GhQeAUygAE82gxauupSjjMJaWUJROxS+sET+ytSSu5zkQ4bIufEITp63FoYb6XK3nVb/2qz6Yc3
5AJZYG2l/LyTAgKDcYnYAg4lo/9wcF/EkYMSy5HWJBixSLXBdmrJX9UCdc37HrC87AzOmSQAcQ0R
tXDqUzqyOg665aTn26ERywG8H8SNY2Oan/kUv/tB+BIwMWVkLAMNpKTD08laJ0bXa17DiIIN2/vt
Bcl8rX7nd77ptJcg25IITl2xJEa/BPJMWIUKbbjPZ1uKb2S2rYgGbM1afI9j990iKGCUmCp0h3Sm
Xb5Kf54meacb9cGjqcWILc7+ibDAaP7S7DgdZ12lo22eyX+2/LDYczMT15Zjvcko/0qMji0TBhqy
J8DgXyIaP1wfxwT7c2rT8qOjvFswlSsKi82FkaTfueRTyYNnJoXvoLBPcP7XtqInWuA44R4sKrmJ
FbHqASDGFJ0IHJSLqZweuUuXDt5YEK7rrjLd5ZTZ4dqLWF0mzcMpz0qvD1PTvowAI0fLf+Pv/j3E
9buSMVAcbrxjSQsrBD8t5z7v82jiBsWWSz/LNN8hwUVIcLILPZCPMOBr5E8JdI92V9vNxW45o2Io
zXpabRs6MJvGedONfD3a3TGteA9m7q5teYsYkcmBwWY/Kj1miOyibGff8tYY0/FdkuIjFXRV0v5q
3PZVpMDhdfNHIhfJHIulVp+poPykqPO5xLJjqu6ntwPeUeYBj+qTDMabrvdfZed8WUMJDUn565pv
lOPi9HdqNuglIKhkJHzKV3quoKMoUjMZSPSeJh9IH10qjtUwXfTBPnea+560tIJJd9mM5dqOuI1T
REdTJfIj2Zic7FrDfrfNrR2ksI8sKAlsDgzVbpKfSj999FRoJGa9rtLkXqfgphqiYytviOUygHu2
9OAsNDxBS4X9fdFl7H6b5gCYhVsATyEes62bTn/AuWAHKaaTIQouukFDj5aegftsQ193GZx9IoMT
nLY49w+T01PE6O9d4m1cPMxdznvyL62ibqf8+N1Ly2BbJIH7pjV+sbT1mjSI0WCjn4onFRgnFzyI
iHzWb0PMrwbmpbZ3lZUfbDHth6G94MW92j70NYESRBENakj/Ygzthw7rS/B88YadASZHy6PhI5C3
LLI5NYcNtYvraSpfSRrdUl/bFI7+aNOeh6oGlh+HGhc8d6uq8CVtXeze1QQwafwao5EY33jNDSIl
BQ+SSg40bmyqmFeU22DTUvYTfwhIKneVmjf0kPM4f+0HeqhGedTb8cb/9lOV7ctQynWEAMQD8bDG
fGUr51S64OG0ViwzGh0AwUIeJiCoCue3S/wXPa+eQd6T60RON+v2UuTlOuduFo/aVwusdFE56Qc6
c0WyybuWUcr7BsJH6KivvqtfTYZlUAcXypgYLof4HFJBNcx6f2Lvs/lg0dlZBDSP1ySAheYvKjbq
UZ8/+Shm+GJBuwTkVxeEHv7ZQUntbO1smoKU6xgVp8aMuKbC4fOoMV1AyTwSlvbetC6g0qtWw1YU
fFm5kWBKHamUNAPOxa7UiTXoJOqMh8gdnFPhj61Pn5kEpWhOENFy49md4nXZJ0e3GK/UC15rxwKk
hlHP4j7n41TqcD84BmgH6p2fKl18e6lusmmlTDMv5mS8u3cULOQULCyWn6hs9lZFCt3lDG47zKXu
fC1gtpsfoI+0iJ4GbwArTZLMIztcEEPO5x1A0I8vsoVRGzpbz8bWIGFY6j03XdnT64xjtm68E1V4
F7Op2KYGGPHk/zVaJGrRboOdSuxnO0UVs6MvzPL4LpR/LuKRjaXnYHaY/1kdTpcWTnUJHCVqupee
b3zWFbtIK5lSiVmztVjmhT8sS9e/Nslwi2n7Rc0zGTODEFOPq99s8r65RliyTr7Sqrw4mfcBDuLA
fHeIEtdaaFjw2y7cJka5MlltudiNZNK8C+4HoFu5GsSvEbw7Yku0TLKJn0HlSnGy2Ck+ajlxs0+u
TkjVls2JJFkIm81a+PUyceKtj3u0iIld2orMBjR0y8s+yPLduxz0TohJNZjlukFhbnPD55bGaA48
QohMBsB6fIaxhlMwNIe1Sctn5GLxmJIzWfh1ACzddqK1V42njhJHG809JbVHOGNfeWjxVX8t4SRy
5r2ORGW0aVxbnrPBcbtrhvaLeW1TcX6mBAdHpBvba56G/0g7j2W3sWxNv8qNGl9Ew5uO7h4QoD1W
R54TBHUkwYPw7un7g+4gSRBBVGYNMqKqVKnFje3WXus3qf9JrAQS9uAr7/xN5uvcHgDBc0t6jNLk
4MJcV1L5IAgoCKMNYUj9ekDOz88zsE80SRAu4ihXoxfFDTeFWB5is/tojXQOAJGF0mzIxtEg8bdc
/7Scyidail9dV0U31RvbH0iRw6obNGTTjfoLknpPMAMeowofNe28sZgsMR7WgUxfMkHLG1YGmjNo
TKpvnhSevLFHoPfPeC/shQhBZv69BsyRxW0n5lB91BSqHgSIFlgmRHEduxIo80+dji8fzo4yiEDw
zRt4pchekKtn4XmjIwFenge8x5EXQYz60AfFkxc3GypVdmwBUJaxAQ6Gx7z6IvOCyqVubdU5a757
zNTolWcNMGKv+lahbR67ZxBcvywz+TgMCF4m8dkxBgOxQ5owYfYlb801DHNeffH3FDNMMjJ85bCH
RUV4cHkWRtUmF/SNUJdfBE9/sWitNYm5E4vUOaN1FBtYoyAlESrqSz/eYw1nmKElzwpA8RLxVt7X
aACoGR3LAsoVpbDSb7a+L6J0YjKn2bbK6JRGaHU1gvRecuS7sbs1Qvk145orgnDXxvnJN6sfTY5a
LjqkqxGex+35cpY4bcDnh0a473QfP+SYCMLaGuJXIbFKW7HKJ5U2K/WXXQAR2Qgs0fYQCQHlqWxD
V0X+mCk4o91CgIMH7rYo4audeZkbcQHeqPjmW80xExVOXQnkRo2SIBoxAshQ2qVP3M2oCoavyhkD
MFegXovQzgfoN8hZVzUkmpK3g/TTTOCAIPWIY59DTfaLLLGNYaUZoF/VGNVgFwxMDBys1uJPcum9
BhLVm4hCQRn81mC5rwLA0yhsPiUaCH8aOV1Sgt1UNyoG94klbJvRTgITpL6jzu2ba5LMQwhBcdXI
LhwHOCdR23wROvYpKnWwAt4kLyePHdhCiCFLDcAtt42/NCi/UNSjD1p9ERvh0xAIrxHmCZZnvp21
9i3s1Y9YW5K5FzsJQTF6qx1c+p6fEJWgD85wARHpV+jn5F9S/oueW5u4khvHMIQ3JAMfOzqxK4Ro
CscT+mfZ8MdO3iteMTROsfuQ42eDYGQq5XNBm1KSsYJuOyn4GEn48OZALWXti9B71Zczki8rCVRw
roHEqwz3rQPRy1AQcsNgWTCCdK+lbuIkablJRFHg7An/MK9Qw6w8ilVqujMUax0W9acMsDvgG8F4
6YPgt8VSN2ULempvHnyeuk6kYGNVh7+VVoLLpZSPkMzRa0roKApBAT1ysDVk5TnW1FeqETikMnvn
cE+W+SibaEFa3YkZXQ+1982USgPfikC0K49/PR8+Qr5EOoTn1KbU0OcekEIqrB8ZgPrGRx1UkMq1
V+CQes675qMn5/LXTjMGW1Rj+c0KEhqTudB983rpYyr1lG4av/0qeeqrWvZ0INy3KMifFcyjNE9j
NdBph3VQR3vLa4OPiVR967v6g+aNIrBuRBPIdMwzpzJ+Jg3SD40fI1Gkh+vE1H4kgsG3VPZqK4F2
NkUqxaPdU4JOYxomn1W83mUYICxOT6CV6CF4jIXfS5SjMIbZGh7Eqtzvm6Z2N0k65Kesa/TPkZhG
Ti4VP1HR3PrcBEhF9MGXJs+F18EcjlVgrk1dPXZS+GohhF/22mfEcJqVlPj5TwVph59u14PlT812
eE3jCu4vXUnxa0TNnEdUWwFJkyq/3GD4omirsRqEyG6qde9RXpNnnwEvV3RSItr9plaibmhmyZtg
tAJYRbPx6n0fdTDA3EF/rXu8PMpQgCNkYJtFE7/tOGKKoUYqR2y/5Hnkob1jRbxAzSjGsRJh2SQ9
nAvcNFelprnI3amV+rvNYzAZjV5ZfPgmR4ExQCgSZqc0mjeONYtf6E8CZMmCSnE3vjIyFQyrqH/q
Zi8VDzxHaek09INyuxkyizc7Zs6BE7ae1p+MxMv0hypTsWfuq8KMtyzWFMFQn8fPoBjRQZQpnT+1
1VnUD9A9TE6XJJbox5kucnSp0CMxbtGEc4RKseq1pBqDwLtNCV6b+ExNHfmP9Kery+ePhl6XP86a
1L77SVJ/RQJcpOIkYCzZWjkK1lo6rOnZy9/CFtJK6FnY56R+vZGQ3Pls1m4IVF2PDkY1QC3JB/f8
VEtIp606sZNfwlHfJyiwtjWCXl67JbZccgMKKAvzel2MaaDXnOlntTxl0Y6I4q+J2sVbr9WBPaeA
a/wgznSQM1m3yfWmeTYpep/0Fp9tqheu9lCbQ0WbBoF7SLLiOqU5y05AI1cZYHliAPhtUDSfrp/h
YfeCDxerx3poZYOOvAtVrWs8GJEyojc8EwtqcoLMpCHesxZ1whs4lkIvx/xWiHmNBT4F/43eIP6V
JEL7Cyk5uqKepCYvQ9XBL49EDB/ANnkIl+MHp+6RmQLe7mbmyGkM0s8GYkby1ux7UAy6oWNFE+Eq
IPWeEj2gajeaChoNQujIj3wP+1p+LvQBI+TEq48yZCJwKBrYnkqJ2IhDBQzyv0W/qPXI97MjQkYw
h6h90pnXMKSphu/4UcHD4svZmus2zn+HfZqmaJLlJz3/XGLW4uqo5NKjHU6GphyRkn+RSah88I+O
6cFw4vF/EooAuXscRZBw+dd//a//93/eu//t/Tq/nuPeO6f/ldbJ6xkuf/l//2X867+y//lf9z//
7790FW9VXTNlSVYNHRlsVePP309vVGf5P0v/TRGL2pkmdqe8Dh/pJm3op0NwMiFeQdET/cP9cJI4
G8+0LJixqmoZynU8XlONGoZ9dxJ2+sG3g3Wzk7YAv7f1biHS+MtvR/ZXJPU6UnyO2/YMOPQE5HA/
OLEDc/FJW4O2sIGqbN017mbO/ZhLIScfs6HAH2QWIWlPGwBvPMXpQTfeDyJJCwPTrwd2zhs3i+jj
ndTt+bndnm3Bhsz8mB4Qa7IXYpkLscblc7E8DPRaOBCH8SM2TvmcrI0XqMBcgGgVrCjM7MEpZofs
DS3Fbbi9H3xuaeqyomgw2JHsVMfvcBFbGWqdsrbQnRCmX+Fypqa/IYYAgczXTbO0WuY+qo72uUjt
me0gTdZlW557pGcZKN4Kj+r6vIWs9wwcwkltd+GjjgtvujAvQ00WZmAWCJxgc3TSDVQGw3dZ1xci
yOOvvRdishA7v8GEDZ7KqVx3jriuXrvH4oU3wqqhkL8CAmsDCHmBY77FHmIbr/2V59QL63RuM1wO
c7JMEXBPm0SSulMKzqUaoD9kONWMyD3/70cyJMuQdFU0FV20JotU9XqellHcgOXPVw3t+lD+VMLj
uL8cZ8ZDOstaFDWdFvp0OfqDIRnGIDa4QZbCQ2gEPhTckB4aqdPL/VDjp5lMn6FavO8sw+RkNicr
PwvizuOKb05uzdMaaotYr3XjTfN+3Y8zN6TLOPL1Dht4wQzwB5vT0IAzhjScJtx+tCvvh7FmhqPJ
oqRquqzKujn++cVGHrLOl/VSr09FYaY2gnvUfHq4rY0jZOWwMyvd29d5zIwFEW8IbJWM8/7+T/iz
fyef1JIU5k5RZIMTZfIb+ritVZDcMFhxX92j/LmpvlqfFaA+DmBKe3n5SzPH12VEbbwJL0YtNq2Z
wTuoTgMtIc/pfwsrZKQ26ndKvqFpq+8nYVvY/vrj0s0387ktSZM5OSVuWXX6uTM6saophBWb3zyU
22rXbtSNuFs6nqVxddx80r/iWJMBRqlsIpFBnGZDMrYODuD6beODuim2nmM8LkzgzKl5OSprsicG
vUvyDE/0U1au6QSodrSGlWvDurROnY3W1cf0aek+n181F0OcbJA8L3gBKQTNJQ2M3odCfq0L8JwA
eTzlWYstW9K+SzW+z+FDKWXrKn27P+yZHcqoOXAsyRA1U5scbTFywlpW8gPO2e9z+70yv53Lr/dD
yPPz+FeMMQe4WKhDqWrFGS43WeYag2DbPJw/QCBeG5t4Q85kh7DKVh26RCv5m2T/e7tlaZyT7Vnl
SqRhpVOdKkTrRytqQTbWMjyr+2O93ZMGmlMWd4WBpwg75HqoYlG5RSYP8qnhqVSDQYlREctQtB+i
1/K88GFv96Gh0cSRDNMydElTJnNnuaYbZW0hn8K9u9V2za5Yp88YPi6kLrcbA2iBKpK6s0gA8E/G
ROMe9YchUU4pLqwW5n++/nr/q8m395GhixKgOF1RwM1J4+xdrBDL5/ou9Uo+dV762sD2kJEsBgU5
qjUilIc964HeYe66tkSd0IQH3riIEmD5S1WhCY9C+RFKyUauMcKgvD94Z+AnP1zyHiv91YEkC5HN
uP+bZ76KjoWkosmKqGqKOfn4Kp8k97tcPpnYwKixubPcha15mxrzURSSM8Lo4s0l3RcNbScvkE8J
eoNwOfOd0r+JvQHHoX+npWu3wODuD2puHsYkhxvM0iRW1vU85GdXS/Qkl06DOtos6JKNJMVm6PAs
LFEQuR/sdksa41STDhvwvwx5siUbihHeOQmUU43+Yh0+qF26TwTxdD/KzDzhAGIwQaoBF1+cLC2S
eXTzGlM7+RmVAr+xLLgDWD3ejzIzFtMUTUtm2+uSKU+iZH3k8lKmL45QFqzonyVC9b356X6Qmbct
8EVVF0WMgvlnOj0ptWARCQD1hICaE+zybfHQ/7l6tYXhSDNHi6VZsoKJk0y+O52bHNs4FxkchSve
G2xgXl+Bzwafs13/Yr50axg4q35H3fln+hR+cNcL45RZZtcXPwUlTTRQo+VgA4V8vQxDV4YQkETK
CQrpWrXTDf2tx+CR5tkm/LX0BL1d8ybbTFJUFaU/SdEnx9sovq9i1dmfGmQmRMmn0NHtqGsgZl/b
f3tgJg8JS+PctsgRp3k3BtdKEbpKM2ZOW1rT46Hd2OjVjZkaJkPtwhabyS9MPCE1RTPQXJDJ96+/
ZG+0aBnEZnnCRRFBOmeIbP+lKO33+Dfd1Q7vJ5DgS6fI7Za7CqpM8rYWr2FowQQ16oOAh6qPQNfC
h7zdb5YimZLOU0lFYFSfjEsratmrjbqkbEA52tNXzT46yq/5e/9egxBy0CtEGuj1/HA/7kJYYzIy
Q3bVnN54eToPL0P8lMkfuvD5PwsxSUM5D7PAdwkh4MAlsdH85xJU+38WZNyAF/dtxocNdYCPp+78
okUfJAn67cIT88+dfb2JLYWzA4cEVdFvCx5SkrhYFcblqezXuJIjTOhkP3wqcpjO2TjhImTw1MLC
WQ0L2cTt8rMUMlpaT+i6GvJ0k6lRHPeam5ajmtzK8DKEHX7c/3y3LxOODBNQHecTV6VhTO7JNtCx
SNQpsY70aNyWKf55a+SspFX2pXcABS2cxzdDGuPJsmTqGi+um3uZ7Cj02yzNTzWaT6aZvPtqtXBP
3iztPyGs8Q2gqqqiTY7Bs1Zqal77DMmDwqBXuwh8WyDpC8ti/DJXq2IMowAiV/FKkg15sryN8OzB
8BWyU11FX0yp/dCl+aE06c/WIm5I9FfuT9VNEvUnnqXousq3gzh3vdJhzsO3j9zsJPbK6gzJcMje
MbTqzz9DOCioOSzEu132BLQklTPetETW4eQ7tkUTd76vZSdZxAlAD5GGjBvtOcESINaan+ZAx7zq
nj069iTc6071vqRAfEKtofukCA6g9+39TzD/k1g8sPcVU5Sn7/WuoySuxGVGPRfulfslt8dXF8pd
xlZ2hEO8/oBXz8+FoDcZxPgd/go6fbx7NJOxra2yE+4SjrZJnfwzyrk24JFnlSpF84A4p6PwngeZ
v158V48H8XSZXUafLDMMMmrgY3+G3Dymm2Tr7YUtcIT1YpFinM97kSZHKXCQMPYaxonp41bESGmF
5vaoySm9aMF5K6CRgTweGgzlQdKEp7TqD0IRPjdi/7TwxcdI17/EEHVuRTTHRE6L6VKnA9XhbDyc
qTDTj9iHzlguqZ2MJ2HgLDYJbtIm8zra5FFP64+GGhYlpDLBW/oofdM2IOgdMJrqCh/HdbHNX7Pt
0sTerqoxKiQXg3xeJ6O53s4CTzEZL8AzS9nboVmyHUtPxWJn4Db//TO6v+KMo7+8IOEN61JCHFSk
Dv739LuI6eYGpV+nWcdvGNQ54uOwbj+NafBS+nt7ZI1jNA3+gWNmWZMTRG/KJsU8/Hw6KwbM3BcM
wiFfvugdbG5Rpgm60DK7Pfmv442Xz8VYa9xBEHYjnkidSVMRuKg2sbdwHiwFmUycK5elmkK+Rg7o
lzwcGOKahu/q/ha4vSavRzKZNVMVBDRi8/MpkgEEyjijgim4H+I2ox5XhiqTxXMhK2Apr79WeI5y
0EnF+YTidvRs8TSh2KA/5oA7d4nTr+qvSw+U2VFdRJycMJguCU2u8OkwCl6V5TchWkg5lwJMFhxM
8iQaLQ1OrSUCO0NrW9jd/2pzs087luuQKx/v6Um6npaxHGOomJ6Esw6HALfgzyJOmCi8whG7H2om
NzPEsVPCy1WlOj09BnPkYirTKtJT9s317WKv7IS18oRoRO+cnXa31Gybj0cojl6Lps10u+JNryQI
n6an9iDBiH5FMXCHxtVv/6GwvZelxTC7/oyLcONkXuxWUxkCIxzDSR8bVPR26cZ9Fff4nfzunXRN
k9T+J9/zIuBk5yLX0vrV+D2FXbcJdtJOsN2dtlXscE3a4PyTaCZFQJUGlU4D/3p4clKUVtkmKQf8
CMfHDeVD9AuE8FqtSVTSJxhu9yPOLc0xLdJE2hn8M0kQQxev0SAfkhPQHxtBHw/8T2F9ux9kdtYu
o0xuyxBTNXzeidKqm9JwRGg7m+QXwmNYqYR7xU4c6BMLMze3rU2+oCyPt6U4rduCKqoNSWqTUyJi
etu8i8mH+6OaSwEuA0yWIo24HCMnAiiJ8aGP0eyJswfy+/VgaUu7emkwk1UYZYBw5axKTkCaFbv8
Uq4QE3UMO6PRRUGqsoNFsMXMPSyJpslFzOFLGWxy0qPg5WeSxZxVFnC7qESztyW9QtnF3bXRoK/a
Grb0kLjll/vfVZqNzAtCpdtsjo/Y603Qauq5rQZI0YWD2A/A2PfBAfGzcx3slU1UB2zse9fSOhIc
bOL+ftGIIpV4EX6yWCWrV11fJ3wGOO6kHwx0hG1EHDGf9x7d9/qlx2bux8KYZyaYj6zzoJYUWqjT
jY++XKx2Xs8+XBsr/SA5cOA/Fzu+sgNyneLYYuY+s3wvI077pxbk/qYVunHnU1GHTEDPD0kOB9I4
3sH0/nyQPLgJ2am9BF2YuzSuYk/WVmzGap3mjBbzecgD3q4ml+Xj1swrAlWLa3k+IFAXqpyUjm9K
qmVQC3BRy4RTvAB+MjzIe+mA+Z+N+YyzdGfMZOlUUv8KNn75izuqHMIO+TKCpY/utt42D8G+fZR3
S42pmYctB9hFnMk+KTJfcLHs5oT7rXwTVpjyfvYd96f/Fb1MR/nVryzQ7s7CQh3Trckz6yroZHeY
GITpRsxJJG8boC8RFg4rca+u6sdmW38VltrSY/J1L9zkQgxcWVfKmG/ZvMt0+NuttIu2kGK5OGx8
LpYTjNmN+NdHnT7chdJQ6jAfx/eheNRPY7HA4rwJT5ItOmPRbnEjjov9Zohc+FTSdENUbw5ay0Ph
PFFjtj4OQ+qKtmlJI1h8jA/W98UL/xY3wfEmXYSb5NN1lSHE3xMO8QJ8PPEfwih55cIxs6sD+jjJ
q8L+/5k4mKnVP5Zu5blU4Cr8JNsO8zTE3ESLT+qT8h7slIfgs/JUraNX2QnIT5fW67gH7n3ccbov
9qLYlnGMtVd8amFplv43a6wsU5MH8azs72+NmVSKTAMIzp/U7ebh6o0weeYxOMGOXuneYSS/9sFS
d2HmcryKMhlQIVNaaguiCH4JERbX+2N3Rl0CpjH8V8tKF9IoaWZDXAWcpB7GOapafQzYfIPBsfap
YXlry1Y/Glt9U9jtg7kUcfZD0gHTNFVCdXaKNxNxI61iZG3obrRrCBQnYYWDkGO8oYXzrkM63LQP
8sIjcG5dKqpEGkwDnkbpNOlIh9TwijwIONfOlOjq7VhAkj9h4+cMT5CqPt1fLLfNTJAEl/Em56hh
JH2A41NAph/sYsf9DtlFfe/3PeylpQ86swkMgPG0FGW6EeIUWucqstTik+eDJELms/uJ0Lr1LO5r
B+EY230wkA6kH5HZ7jPokIVxzqxXgxaVpdINMSWajNcbMDsL3RA3xFa3vA8lB/qY7R0iG5Oddfij
3RgHmEfoJztLO3/ueiQyuBCLVpl106XIkyDpFan1WUadU/xMThg2sHThskCLwG1p1RyByC+Ndyat
uoo6mdeg8Q0ziBiv8hI8KxtjJ2Cz9F3eJ/vx+gg26MLxSv28mFKN5+bkoLuKO/nORhkWeu+Ooz0g
dQuvCNmBDeLcdpXyWM0+tLulNGdmmxqwZEEw6IqM8snkYIgKNWsgqKCyWeQ4Pqll+7XSxOR3VEie
tvBMnTmErmJNUqqOZnzdiA1ftc6Q/+c9nDab+yt1ZjjjM1iiTQL61Jj2VBsxOdeKGXinJlPseDRN
D0o7wqDgfpi51w1QCZ5WigScgf90vSFEC75m4fveCXmKVn8Y+q+YOISfvF320jwYeMrz5EHR7wsC
noo9tsWX5m3mW5IDSwrtflxHQTRd/4BINnKeXoZwDPzim1KIW4la0sIo52PQdOe0YfNNC9VFIPcD
vBrhWEqoODFSS1noRc8d2AzjrxCTJeEqSVX2vSgcUcffwDXZkaptgq1y8He8WrZLaLOZfX0VbvLV
JF8IhCZkRBpSAejiISG/9tG6cM9LD9DZhXgxsMkJMpQhm66RhGOn8PzrMQCEi1d7i9fsmOhNToyr
EU1ODC/CVI3pF47QvByeYE/mHsGzRxoKPPmUha707HRJLDdlBETTyJ18v6gpwTtJtXD00XldmQe0
fh0EW9+Hw0D5wl8vDm/uM14GnHxGmFZx3iP2dNTjdeVIG90m78ORilVi2G72NFZNEFFfL2zvua8q
qbL1J48glxh/1kXC6SZnOe8R3zuhmr6RySOSbb0ZH2SF3a+WGuO3XBXTMEFcgbmUFTg/U0iU5+ei
pzSSdTRS61OOtqQDXxqFAhdoZ2A0FfqZEaTmTEk+CKobPVkm6u0cg/qvhWHPPGL4IQZNRw6UsUV1
PeyzAmc1C2vr2Gwkhq3sqofuUO6LbbxdOkHnzpbLUOOfX3zh0DSMELU06xhU7335LcsW3pxzC+fy
75/MYJHleTKEvXVMq4OKU18sb7Xm+/3vNe6t6d4bIXnAePhWNx0BKcVmIOvP1nFs5KUbc69t/51G
3sxQrPEM1kxQsoxpMhQ9zejTZ6pwjMRi46JyjLMHAlkf7w/mD4xqMhqgfzrNdQrXMjyE6xmR60al
KVQJR8Gozrs2wbXGEZFxZ0h5L2UPSIq6b62swyEN1EKzddXP3U2p8GOEEPa76ln6M9RADHq1JNmZ
mKhLSvQxEzP3UycGeMXUhfWAbZ6OCAOKdLkO+zZF4mUY4FMEkXaIcHx8UsGqPsEJEFZi6Pvf7g9y
ZsaAHSq0VETa+ub02oZuHFdWFXJaqtqwsVoxdXw3BwBj5Ob5BWBHa+MFi0ksdWHbaNtsdz/+TDpr
ymAYNMviB4DmmJxnFUJdruZ32jHcI+P2Hae1dOXzRsE5/RGbqjGDp8+9dGzfbrbrqJNLImAr0Hsj
ar4uv2A60Z+sh2A9uHa9kb+NSqHZLtgsnt0LUfUR33CxxRFZrQ0ku7RjexjwfOduGvFF5Ubr7egT
RbtNKa6W0qKZwsjVUKetTbOErevVlXZ0n7RvDR4U5WpMKYRf5irTV9LzQD30vClQJPysvt2f3Nt9
SmhLNYEtyMDFptVfBagzdgiFdkwt9bMsBHs3DD+57fD574YZDxwV9SPqFLe9uhzdpJbqhXvsc+u9
1+THgvbFCmHEheHMvDev4kxOaFNvdZSWBxS71U0UIB5efYux/atCD0Ca69wf1O1aYVDj2abIim5x
AV2vFRcxGzHLNPdYN3361Qu04EkOhKWkbG77K+CoZBJmmp36eO1frEjZEKygzuDWdxtwPFSrizUN
781iTXd2NBdxJveolBdDZTbEaTaIuuN+jgnQ/4Dr8JlBvn1Tvy7jhebmS4XgAJdJBT4zffpUSpXX
tHetY2Xuw0T5YCCjJInZW55jBN4vLI65gpJlguzQ6RfT6piepLmlZD2aQe4RGfkPfMxV6FhvqGLI
ACNR7HO8jfTz/hKZyd0tcEForfPowZlvknsWhtoB2S3dY1u81w3opHTvCukmaJbysZl9DGWBmjy0
QhFKxyTQ2DfK4rQgdTDKfDVYUWDjYrltInnpQTwfCSYtIMyRrzBZJ5jqGl2epSRBPVJVpr8OPPy7
9YW9NRdFZzhk7AAvoUter3r8HMW6NQLjmHo/zvJXtdqX4af7czMbQqHqLcH+hD00/vnFxmrDISub
sNePov6gGo+hfBDVBdClfAuHYz64M3n0jqjp6TCK3MByL6jIttx15tRrb1e8KBjqbnHp+pBs8ezS
MLHaoLxVo3VAZ59u9On+MGcydY54XsIsQIsX0HTCjFgxGtfkIpUNvAYRLSq93PEqXGJTfMJC91Nj
Ff0qgO3D3/Ejy6z9/R8w852v4o8Hz8V3PnMvxIjoa0dF5FZDpSruajsXf9yPMv4t15ng9SgnsxnF
UdEguqah1LDRRPA6/vF+gJlO3nWEybPfVGDLm4WscXq0a0T6wZs8BFsMA/YeWlvOP0tFLuZtsgVS
vTxnjUsqMmbqJhpXLwnlQ0cdG7P7qluJEmXTf9AluR7lJNlrChR7SYi1I57X9Zfx1Zr8kp57MKP1
a7hDkX298FmXJm6S55WRIveeSUAyWuWbqa+Ctbs31tmX0kHvT3bOL8uFqJka+NUop2neIKEVbym9
dmxqbTSUdBtvHZYPEEQSbOX8usLJ42ufLJw444zdWaPTPE+qar/ucCg/WkiUpmb2Lir591DDdMjC
CCvwPy982jE1uBdvkjroZZEXUiVqx3jvmnbqBMdmZz2Bx91hof1vTOXtbXf9VSdXA0D2MZFhxWor
0W4edVv6oX0dIc8ksbb4CTL2i7xbuvmWgk6OFytMyiKuVe1YRBRcnrXhexu8DWTRCx9zXPg3HxNE
D0wzg8r+NNvTC1cJ8LwZB+c9Y89pJy0LFUXqjfwunLrf5qri/O53ODwPwkLw2YVzEXsykQW6IFlX
M5FUAn+bsXcQpHxvlsrOLAMeREjzLQx2nKl7g53MJLUdI+sbAmbO8AdgjOriiHWDgJYAfVl6Ac1e
ERfjm8yhWqWF3oxnQK2X6OoiN4unsoTv7f1hLYUZ//ziJjLAhpOpMYV10K2C+KePLYKLvOD9KLMH
2sVzeXJue53fdUggEEUWVonyU4mjhQizVzqMEfDmqqrBspxMj657UqfIuXYUD8Gu/+U6kd1vKFEc
l8Fsi7EmcxOqoekZCS9E7aV7LLfdDhOGrXVotv9sGViYb1IyAtB5Q7OsBDQPz0qiH+vqsda/5tCe
FW+hmjG3Biz4KMD0seQkZb5eAxWNQrMyQ/1oWdicP8jlTv4HiSXWEX+FmOxWF3R+cg5j/VgBbRrF
k3O53JyRH7+/zpZGMlkEIXprdWKivC7LwYNyLjfDaCTmD0v96fHnTs4C6nhY2lHQMzXlT3noYtcU
QVV1ScSsUP6hYpg8qZotPRtbEshtXq2Gpb7/zLgUCaQPRQl42KYyGVd3lkK9ysizzPqza2qObhzE
+uf9bzdXclEk2UR+CKQyhLVJkCxvVDHVziTFT+aTaGs03n5ixYOzhb/SHazsX2IurXSt/RL2S6fd
zDt0bMEBXJYVyEo3pOXAjHOR5E47novVk7vNNjgqPQRPWBcAf/lTZPr7LavriJPctR7Uc240RFTw
eDrk8Ro6ksMrILG9n5jHHoEZ/IMr5GqQk2NQx0osMvSUY9DubQOUGGziD8gG2s06/7ksljB3Tl3F
mySuWSFLSIISTzzIdrmSdqbzDlqaRbpUKpldoBfTN8lYE/ccmn3L2vGN0PjYxsWwr0zTf7Dkfqk1
vLRUppTeqGq0SI056ZHe86FzSbsEG79VzyrZC8UfGGEORnRpD849dnixUigBljL2eCZjrIzKx/Ij
oA5Kj3OkWXYP6QPGP5t4bb0u4ZdmWnQsT2ppkjxqIun6+MUvjhjVO4uCH7M81a27BXD70OiHgCtt
hIEWn7tw+w/KnlcBJ/vBKwGJhglTyBGA61qAIVMCK87Vv98/Z2ZyAeJAG4CzIqNANjlm1A78tDxu
Aoju7yhaeKtAK/f/WYzJBV02OC7gtE712PwmIUneLFXiZ4oYV4OYzM7YUY+7MwHGbCN9YQ+vkr20
Vh8W1Q/mrprLzzWZli7AA/CcEWlUN0M/2samBSSyZCvr6GUp2tzcMDFA9Mfmxk1dRJX0FD1tUT0G
+vcyOIXm0gm4FGAyMXEYtZEQEwAdla2xcVFFjFBFjB808GuNhzTV0s0y804YATEQbgEdIXI92bW0
XWU/lBv1KHBwrMDPPQ9BgXyM/hiH2RvcnS/3l95ca+gy4BSzqvaVpbhGpR7plZhwftKNTskgRJ9+
7YGrFPY1irqr9sci2GncONOkhMYf9UddRiFnWlirPQUhUc1VeY3JBwUUhoSiQ71xX8YHSr9aAs2N
C28ajr46lWi4gQap0PUBFaRRECpGoSIUiusj/rqSoGHNE6GTs/BJx7/pJhLwPA3oC5Wx6RSKVpP6
+MMqlOFHja+x3D8+2Bexv3NbTaGlMAJ/R4b25GTy47wxWrIwGl3xp2SXPIl0gjEhWEcOjsX2/XUy
O6iLYJOdYEioYZuRrHCCaJvogHL1xt/9G8Jlt1gA0kV2MpcWLzlQCdfThNkscxMM46BQ9AYviiob
w9I34sM/qVtdxZpk+R0q6S15gHIMHzMfPHr+YezZJbb1Wa5t2dF/CIvEotls4HJ8k0nLU7eRh5aY
ysfiUV6PUFHg08Z6KDgj8X7AAmQRdz+X7VzGnMxdXJWmVOEVdkxKLL8KY5uEwwexT7b3l8jcYYlo
BBflmPabUyy6b+qJj6Cycozc0I7CY5os5cBzh+NlhMmExX2ed8VABGxtT9Sm8CNZR/mq/l7Fq1FX
h/IU/dZDZsdP/6SqCrD3r9FNJs5FXyH1InZbSTObfH8HjJkpUzf/nuja7LlsYZmn0VqjQjA9Rayk
7domrhSOx/p3ifGnbfwPSo2wcr31d+FacJYu1LldfhF0ehl4ppu5rkfQsWBdb829RCA44gt8+7mz
mG4h8sYjxY6+6PUmj7G4UVqx5FsOT7r2MS2+ns0XHNac+wtyNim1dEU1xJETfgMGTwPfzGQATAxH
2ag5zcLoc5na7QbDd7uhFI9HwN+WIjVNelFQsZg7kpJpP/Tceq1QFap8DMM3PVdXuftBqj8tDGzu
6L8IMhXTkc6yHmPVIR9HIo3klGBz7AI5pHx/3rTlMrV0Ln+8jDc5lZsmx3s2GQeFWjNKmR8xE/3z
MPMXVsbsqwUgGbqO8nirTVFHCDR7Z5xk5aOqbvLTeAG4+/N7ZTjyprL7RYrHXBtBuYw3LtWLd4vF
lg6LqJcBbiibduvu3/VV+IZz90LRSppd8xcDmzymccUJ/NLq5KPvCps8w2C7zdaG2Np5lr+0549t
FO2KWHz0z/0qdTO7DY5a+90sMAfFpjqmp7GwhsYDa5qmXI588truwqj3gD3IvA9jeZW+sohQq9ZA
SK/A3tniw1LGN3c/XAacZGCKr7ZhrjK1jfIooMuE68fSmBZCmOM6vpjNHMlqFyERmUOzcYo9ainY
nwIUs9tXobeFQ4H9ymro/v7FB7CLuhpsgT8szOuohSSULkq98rGPLHuw2lWo/IcRJhef1EpRCS5M
Ppa6uUowe9OWhAzmNh6VAnJxDbL1rQwf9lqKkseWdBS3Y2972Mn7wf7/pF3Xktw6svwiRoCefKVr
P0bjpH5hSCOJ3nt+/U3M3nOGjeZtaHXf9qwiphogqlCoyso00NGmNNu8V866NcBGEFQM0CaxaR6K
r61agYb+3HrGRvs+QjjihMEnzJJ09yHmStzbh30lA4IaxKc5Zv8aX1T7vMfifPJtyp9yP4AQ0+Nt
G2s39oURJkOQEoAdABYRzyhFuFCJFp/RB4UQg63b6sb8bYLNFFOO3CbzSmy+MEt9YnHmNU3QYjnC
2iBIKCQoB6aRXZKnqMi8WoDSVXeCogE0vjKes9FNYwLIhWHmFg+6KZljuARu1wSKK158X27bwQlo
yze7T0+8MavVj4jEEhSAoKqW2EmkDBWfwkRZGSgIw9L6kxFChRQVNM5nXF2WgVTPVHQwArEEZaQd
gyFF3oB6neiNT5il3kSbzvGt6YlsK15Ku2YNpXJ0SmgedNWTnEkHwQUgjz4qDFqFRoMHeSlncFRb
7hzc5TxXWLmH0JihOQoALToI0S6PC0STYr+q4HlQTeyO0hiUEA9KIAMkElDEqp34F6GLQmcoRQRl
lmOivpQAUAcxcvEcifeaD/Fow+R9sZWoD3QWegBUEZIKV1wuCSp+xVgWMxyvtkYv2A6nTrONBzon
NjhQwZW2wRP3PUD3iT39ItJKjP0APYihhEujrak2oF2b4HaWthG+Zu64nTfZs3jiN9VWKJUo/OzT
FpOklNAgyRVfpHs4bYS2h86jj3y2ccribQb96wzBpnBSbAiiOqlUOqPxNATnYfySFJpd+qVbQOsG
Urg7SQq82+6y8mKgpQ6KyYNLXo0sqLUfZ1WXSmcNKreK6nsx9HlziOQO+gDFSYxJ9JGrcRkS6Se9
2v2FWWZH8hgMaXAdpImb4RVyqHQucCo8oLFsdT9u4kdAa/CfoAbheezqYVtYZg5bhjndriUJUozm
1AyHrHm6vaErgHh87IUBJi+TuqGAzGclnaF4jO7xXT5WUIN6VIrWU+tnVbrL2yfVR0luwj1ZjHbS
/8DAsJJCsazIHXCxWyIQWpKG2fMKxbzw+6z3kGQtnQiys+3oyMLoQdQxsIj+ZAiGc/vnr97sy5/P
+LtcQPLKjHAgyH56be+TF8q40dSIaIWXbyDDyLG3ksZiuyhfJmCGKPAxt26VGeWQqvgeULk6yp7x
CwUVIKygivSz/5JvuH6/GrAhMgFAP7AwV3XEItWSRB0RP2lJOLS704hMCYP3INhF6YZrbu3SQ1L5
j7mP98vidp9JGmbKAHPxTvTwHHosTgaamxCa29I7Itz7Lpdqd/WIL2wyV0QKMfUxT5DIQNRTRC6D
Zpw9vxlO58Ua6ix/Ah9ZPzYLm3TbF+ts2iiWWhHrpGI2M1AK2YZ+xPQLgjeXgW/1DlwYY86MXuuZ
qk5YoJRsdQzAJ0EL0WdXhob27dPJ20n674tV9Y3sixNu4rNW32n5vc4bBeIthLmEzFyWoA0WSGcR
M6fB9DiGgSeHv8TGdG8vZGXyFFFJR/EcjXY4Gwu8HoApBMyvpeew3bWtnSWWpgAXVgM1BSF2lN5Q
jSrBSmaBtTNweOXntXc6BvppBY7mLVdTDphrCX2lQZ7k6wRcU79iADNK42dMIDjUHIZetPKwtYVI
5yQXqzv8aZdlupkTYxw6QcDVi4Wb76LxqKmNVac8O6t+vrDD+BzRg9AHnxHs+E9Rd5+2P6TkkfMN
V0PXwgbjYwo4/kcKcsajK+6t+Ugb7P0eE/x/5tOrh39hjvGyXtJ7nUQwV0fffbAvKRpnQesGUGk2
QPV0Dc2XsrwmBZj2zx3kwwP1Zx7+vr1jqwZwtFCIojAWg3EvPOfaKs8lGChAfZC3uGs1zvla/e7w
KgO8lbTcxWySD0HxeB4Int0llD6j2POJ6gRI126vZK3vQId2/rVDl7qIRIXcloPawI5ynhU3flDc
BLp2sdt5IP2WPBWuA5kwHrJzNXNF1xzkhRCyAx6IyQYyM5MGserE82i2EJ94q/KftQrpXFiOiCvg
8ZEP4BIWEOsT6L9NEPvrUawtww36dZYqNm6LZgK0KU3Uam9vydrOYwQCXLsg7jCu2mcQQS9BRkx/
mpw4evs7i2M34Q2s8Iww2w707tgZeP+dTU0bnYhgtsgsxNKuDaF3b69n7bAu10N/yuILt40sTglm
v8+5cD8Or2nE27C1nBvvVB0MYyq0J9iXXKQpgYYODNbS53YzdMA7vxdKYAklJLp7ztzFajVlYe0K
NhMGslH5jXgGUZyIqUETsWpM3V5o3aoMnCH5IYEONQFxlPQ7aJ/i8ifUWN0IWve3t3WtiUDxjP8s
W2Yic5L5sdiMWHbhTiADAdHZCT0nwYZmJdqtLtkqnccxuRaolyaZQF11voz7raaVlXqnHimvWmpp
97SL/AedrdXvKhvwTpQ8KOfJ5cExejzZmjGmlb/gDtLmThbYNeoe41t+gLC8U+7Jj+m5PKnf/maZ
yCqAF9VQkGDHd/AYIbiwQ/Ec7tojLTniSnebI22oRdzO67VQDt6oOLnoK9DqkcQ+FIZRnRCAscxC
DeutHsTgI4r1XEI3Tasto4T+XSCr8dYgWb6DDE6OaF+r35QmMPdBPw22PqM0j8qpb4k6qskGOj2W
Lvu2po5W+lURJ2Oj5r20kckAdAG0Qhs9GjdqHU7bbi4LXkOBvgMvn8DgxQEXBzpbIp3qZfw978RI
gIauAZiBv4HSDUQCAAhUbcNJrQkdLuCuThDSjK30/BfNDNRZQDqGyIkuF5zj8sg0qhyJo1kZ5xik
cQDGVOfoUbBLAH2Ex+jBONSnwou8v3jrUUwuJcGFTAFYVhizqSQKuoAbE2894X7QoAGSnHoChU3R
bu0CRUGdO9l7HcBBpUow96VCPACEIYzJPFYyVI9N5ZzlDwBdqgVmXzccP7jOMSldK0S3dcyIAs7B
5ABKVwwVJu0V5GVKhgvPgv4COtu0gmUmYI+r76Ay+5uPIFm1a1BiJ4LhObQsL7+ioI1Fpg6jcg76
xEsacA36xXPrKw+kBF8lZ5F0Ecxx1ZAFwM3BXWVezep1sy7NKpSI8cAbXAiWu2pja7veHpwaNX8M
+prPty1e34egAVsYpKtf3Ie1XEmBqcBgIvQ2poptlSdMumpBAQwd45qoz7EeGESxUtcYUz1LqKqQ
7wNuhNtLWLl7MDoJNBiIzAywqLLF2khJEqmdJO2sJVY1OMYGqRsuA1Jtg4cKHtYdeAWHlTXpoJsG
rJkqDiN7v9y1AqPkAe4IgJcU05br17ngTcKsWwBdofyB3mdhIkomFCLCh3wuK9EpwFwGqvjb27bi
s1jDpwXm+hSkYNZBbQKYSLLPE+An9MgiAef2WnEejGTiSWqAOF+/YgXt1CFWpxhvAyI8TZg/rofY
qmsZd4rk3F7O9SnAEwSvXliBVB3+J/NNRuid90TBPTnY+a7ficAx1D8UhwrFji/5hlfhvFoZNYdJ
ARDQiFALYPOBARx3xlCgABkRsouV0ZLS1pvndiOAHeP20mj6fxEUGFNMrVOYBwjWDzBF8SbioQU5
NmZguHDva2Q5Y4d5hnQQ6VNFMUPr2eteUao/RLb8WO0oiY/05faSro73pSmFaUE3IH/JZYL2kRq/
VAOxBmnibNra9wFdClVKAbQFZZlLFw1qDHhKvY9SjFRbvfyzqo5D3jiixKOLXPs6S0OMH/kiabMW
fQd8nXZXQawU1Gl/IlZK71D2FKCQCl4JkFjAmZg7Vh7jCnTCaBGlO5C3WM2L0ON+EER3DKwQSqyV
V9pFYzeCDUVIjTccs/bBltaZM6j6hRI3oiKey3egAKUUVMYx1SO3+9+F4n7A5b/xouz16wanZGmU
OZDRHGeG38Fo64HrKcKrFwK08hYPCx3TFYLgGltAQPj0mPST3dhqFiAxgxslAxoQlc8anmBCRdT8
0kCh0EMo2Qg73jqvIjFdJoQekWCg0Y8phMujmiVVQNIaX3ZKnzL1ieTf2oCbWax+QNAmgMgDeSFe
ppdGcgH/X4wyw1l8ah0FKTpmHSACmx5aF7QXmgcBzC/cVHR1IxdG6Y9aZBd+MMlprY4wGriZBv7k
1Om3WWqj3eKO54TLQr26k6oIUKyqrSiblDFSskGHL2qD4pQS2K5DMn3T84LjDjw7zLpmsEJ3XRQh
Ukq/DfPVbDvQl/OgAzwj9N8Xm2dGRtkHuFzPeZWPtl5qj20WAW1iDk+3g/GqIYiPQ6EQxAFXPPRh
1mXpQNCkbUl1mOf0VR7KB2VKnNtmrrsXOOfIadFSoE59Nf0iTCIZUEQgGEa3yl3pxU7e2IK8aRzi
5ZgollSO8MzamTeBaMQbCENwyHYud1ANhaEoehQlpuiXKO8Nbq2YOg0bKJYGmNhP/KZPxBQlCIqk
8n9TKjrFAt8eMMrNU8B/2l29ZukO4oVOwR2YH/nIgRZHAhfNJJqtQJDj+KAb2wAKEQO84mjo5cmg
+aMCVNFX/TeFSPOAaWvpAeDmH9NLaOQDynW5m1mT5l0qyNR4hApIiGZy+kYVvrInHmp/5cPJEKUF
pxoSLJCjMMEqjKRMB/skAYilsXFoLTHlQUpWDv2FCcaFszFuwqFqCDqUg4vA5LVAV23EfXkngeTi
sdu23zjHf90i8CsYh0Q9h32mKFFj+lPWk/+wQR5SL3sBf4dPPGQldgXG5dnfdny63PW9/DTLnNGm
F9JJCwkBGaldO/kOjyOvbi3lWXgJngMMngk7/eftpa7kXtjbT5PM5zN80gxjOGOljWyJ7VuOirWZ
7guF84RZP5ILQ8xH7Dsl8iF6R84YcC93GXgKjGeqDjZDHYxbzllxdqzK1CDCC4mDK4xOXMX10EQ1
PTHKHrwo4tb8ktitAdKyD3S7J6v27X1ci5iY8UDswkwJHfRgcr488sMAeAWs7x46uRhKDr3yoD7O
Lu0u89KQ6+4l9ASX1pgcT07J6As9rDWu6BV7DVTOAXis2weAZ6Jj/SqBRloGOlzeKqKr3VUVp8Sz
emzoexe3EO5vFiykKOPUqnNJzhWIJYwQZzT7VpN77b/nOv5Y6Kch+kMWYVTo67rCdCs5k+pdbx6i
asv5bitvAuzkpwH2u4FtKRYVGEiP4bFJLfUrxWhT6YjxjY4GK6ndfs8xmuDb9QtvInnV4VGgVlDw
xNgfWzAu5gLXoZKQcy239iC+ysojZ3mrnrCwwOwfcE5qUA6woGz64/gkvxmgCirxCtE8KgWYQnuL
c5Ovve4xnP+5KGZHjbIq2ynPCCaCOnd4zZG9JqCVagpL30vgePmrG2hhj/GFRJNjtYthr0oeWvIi
pdzJ49XPBLJLiglDZZp9z+mJHldmYVJv8zfJQSVWS6wZIjiv4qO8J07ohoUd67xhzbVvB4gvxu5Q
n4KXMTmRNARZjJI9kjB59orkUCYvrQplmuytiDfq9OL7O6G8i4eHSfkl8Auca6temmduI/QpJWOo
4RnR7yiyx8aJ3OyX8dwD/CsMTn9noBbwxo1sPKt0UxYOH8WN4BsRrCqb8GF0whxPOsEFFbjVftdH
p3riYzHWTMqGTCVhUR9CWL00CSoR1deSYT5nve9ooA2eQ06UoUeQST6RGul4XoHK45odfhbwDxNB
uBYH2a764lDUX3XZM9vJ6WfdamMe5Gl1SQuDjNs3EG4hgZoiKyuAP/c7Bzh553Zo+Ugi2UUpBA9h
RcaTGJMgl9tmoIeodWkAG5sKGmY72clBwuppTu32FgqUmPBStyGmHSnWuIfyaLwlb+Wj/0Xl/JJr
LAAuieUvYVZbmIWWdKE/4+4tjyPmh6aXeYs7yUppep84A7eqvG4SnPFYOZrtV6DqIYlyH/FiPhsv
WLy/Ge5AjoyoENcfss+p2xlWlP/3k490pQuzTKxDqEj9kGjzWcwKqwtTG1/HUnm649ezPdQM/hhF
ESD7ZTvjrUm0Wq7T+eOxNPeWBZKdg+EMXv9q+1aOgURg2Ha3z9PqvbEwyjbIQUpoZmT4X6NoEx+Q
v6BN3Dn1HUGez00S6am4Or8aUlI8zCFywGZseun3cTDDXgMlF1GxZQQ4eudHdusGil1bFWqDms+d
FVnzTWVhl/mGZpFnpakk87kDW2U9nTXT+5udRAkfnJsUhsMWvJXJT1o9x8qUUwD5FtOL9lQnihQf
wKg/IGRaKR6hcvtpkFnSgI6f0tCt7D06+N6c+h/RUfIKT3jQH3iU5+u+t7DGFOGilghZRzIsb9O8
zk5yqOwe7h6/0gaC/8P8m6ofwASUGgfKMdeY8DCXu6CRjek8zw/a+DzUW0n8wvlmq6diYYOJYUHe
JqjphPNZyNHfcYidP2RugbypejeMzeimSEGbv3lZLxfGpGpNMMt5D9A/SsXJ64S0F2wQ7bbOrMYx
qEgq1cHp+DKp12tFDMP0hIHxY+j8sf2fRE71rkzSCdhL2VO3427exqU72vl3Ga/BwAEGp+IWOOla
Lt390ij9UYvEYpLiQc/nYDpLj8FbfQwODXSibPlutAdwCb9+v4vdgavXu/IsvLTKXJI1dHqrSMJS
VWsG3BnaRjtpN9rCJkOvs+Y5Ps0Ib62ROURh0fZVGWYTHjMihj/HrXakVCXA+Tnaf39gL1fGnJ2x
lRpZmxK6MgFQfRSZZguMlcR6H+3miCnrXzyGnPVjg8lEUKShcsz2ifSU5IIq+eO5JJHVCSdp/Mlx
wuvHIF3TpwUm5R0rUgAyE07gDtEeB1dsoDw5boOj2lrJBlTJr4CpZyjcBRDEeQvuuXW71RWihoDH
PbA9V7z6SRIYpTiTEXE0u5OPzUtmq3fBMbyjrEPhI+AgmstZ8nXoxpI/ahYUrnElviAUujyYVUtN
ih74VVEXle4rzMuCdMDmzfZdkw9DT2hhjZ3HTxNQi0YgIzxrj0ZtzU50UDurc8sHeRs70gPpLOUe
1PJudW9iIGRHtlwCUuoCVy7yuV6TeVRFPeR3TaUez/kxfFDszK17TNkolmtgyi9/bE+Ro3/jflie
VeZghb2RB0OGXU5eQ7zlvtMJhPhesMfH6b1z+lfixKr1B1Kf10/Iy/1mnjYYh856XevGD4ARrkr3
g18CzeKNuWnuyZvEiwo8g0yUHcRBQW6DD9w6xavkqodsI9jBkWL96k1+Er/dPr7XhdrL9THhtes6
knRFP54j5TmUX/wMb9KeExXWbaAXR0DMd02Np6AxhuG4cjzr8i8lueunc1jytm31coIS0D82mMBt
qHgdzgNsQJQu2BAXehqQ+BtbDNuShx6KUZjG8TNMetvxC+9mXA06C9tMIC/rDM3GFrY1Zd8Zr/Vg
WLc/0krtl36lz9Ux6aFadYo0Fjj9lEMrOlSnErxt0GHbY/50y7FFPenavz9tsclhLAsJaEboTk52
ndnCj+wlOKbfJ4eE1vQXrE8fEe1fe1evFuCoyJBj9zC454pOh0s3OAGfhVRbOZj8Rvva+uhIO30G
Ql6TfbUoUPJuSU8GtHZ6R0CTPXJRrPSKnewCOcPZzbWjDygrRK8Jcl9w+F/mTOXcRwEUKIdzY6SH
QiHuNBvHNhI2nI+2lrcs7dBFL3KzqslKQ1A62HFp2QBDwt/mDaHvB4d3AawuSYc2D15HGLNj6Uww
2xmVodoPZ1N5H9LUSswXbf7CWc/qR/o0wtKZ9NAFHkfjYz1UaytyTd0CMEwG+QzZmo4YuxyDqxu4
MMh8KHCsdaC6waq00+hAIPw+eEmhIBEeQBCx49haC/HgnP5nB3XmY83jQFDPgq3R099hbZe9+B5G
IsHu5pQbk89NurabAAZDIxTITvqovTwdhhD02WzmA1xM9jARekiR0u7NR9ml4gQhb+5gBctCnfbT
HhOuiiJsJQI1mLN8P/0ej4otWuNbhBwhw6CHPR0pUZHCgSmsVD8ujTJxayjqDEwxMEoh8gqOjJ6B
aJDK7EhOC9yz+vwXnxHq6pAjVBVyzbYGXd65M3L49rCf7Al91RFl7S1Sg33uZk/+HffZvpYDLQ0y
qQGKiHEIseXhnIHcqrD6B9R3TpUT3pl3LSYjKZu/8vYH4rJrHr+0S/99EVyyMEWCQINY61Svxl7f
UqGo9/nOAk06DTGgN+HFM8JbK3Ofh2UaDG0zwh9JKJ9ApuLv1KSOXNC1y4pVKGn4LmulaBVyLNnV
mPpnPQ0FT2qy6m6QB9UFxiN1wKIJGQwZB2MPgYppW6CMbKl9K780ZlDuR202tupcZw6qQPFhHGRU
WBOl37eCJOzaIA4fi3gODkoRh95gjNBBxzzl3g+CHA1QMff0wMD4ThoLHgVl3MeFnn7V89C0jdrI
dqNuyNbYF5EHYQLVHuakedDEwTyYPXr80dRHTt7m2k43w9hRm6zeaXOISYc06w9yJpV3Q5ejiFZo
6Q7TgM0WSvTkfdTU+OgbRrPLijTfGEmqWm0wmK7UkOjUBb5wICX2RJzryjarEqoZTaJ7xZQme6lT
UdwNE22XpfroVrMv7PJZIU4TYr5KNgNl34dpvJlLqIardYFOl98GdjvWxgZoVt3WlWq29Emqvmlt
EBIrl6bOS4RgdvM4iNxgkM23VlADpwOZnKvWc2WLaSZtWtQNAGpTGqsIctkJJMw06tB0OypCpFq+
1KQbc9RVS1RywS1mLX70VandzEWOaR69zI5l2XeOYM68iZO1Y4aZCXQtMDOItxsTGTsAPTRhrPoz
6WoHA3dWLjwYRWb73BuNxjw2rVpaYmJiAxIROday/qPmhvzUQ79JcfSNCpuJTSkhxd9hZlFuHVG1
J8K74NaS1KV9NjxWRhIkStmj2aBhyzcyvJiodmsVR7ws9rUdeNkPToRcu3c+bUKe9jJwiACOZWKX
9ufodXApz7Fg+/9L54lHovP/tMZc4ZFRQwiKwBpN7MqHBpKgQI3uFE87mNzx49sHB1Cly6UJotCL
tYjtzKT9BH4dkK1bAtBQpsT5cGvfzTQxUIDeKRJW9u4mepRLZhL359HYmuCdV4EV4GzcSj6CiUwM
PWKqFXqq7FCrHAgh2s1hj+QxR3cUYOhRt8wzVR/IHLS4TzMPR7z2oLkwyYR3AclWWNYwqTyOSMLx
lnf0O/MUbtM9l0COtzzGxyfBFPTUhC3Qj2zqZ9jy2oNigTNlWz8KfI0fnj3G03HkxcwshQ7bqQFY
ErmC63viBoSNaIekNjcPob+fiSwXe8l4dlGoZu8HWF/tjE73vfQghDHODm00g3sJRB/W/GLuAE66
JzzY5lp1dmmbLUdlRqyYSQnb3X72ou0MJnPfUzdUnPwPQDsr8eTCGuPhAfCamEQJaAxrj7Q6W7qU
T5x2KPm8y2sJ5YU1xsXrdPJzk57RDvFEsjW7+dWDUbEDgq3cR1719v9zwysg4ITKadRE/bn9Wu7m
XfCY2PqJnhrJAfKbK7i+ElgAf4ViOJ4EgDiyg9g4NMPUDFp37qqHsHgYJh76gmOAPRt4AalG5hvd
OYys8ogUZB87yk4/aShQUn4BPvaBZ5E5H3iWynpjUIv6e2ag82ly56/on7hyts9dM5lDkZVEadvY
7D5YL7qN4M4bSokXo6bNeyeupt0KCKyAm0G5gu0hl0GhBVPZDuc8bndFrHp9PWzEkItwWvEqjKr9
a4ctwEj+3LS60eA5+jXYAgiXWKCC2NB6SPZkguybc8x55piP5BdSo1UpzE17CnmgZDn0kUadmC+4
RmMf87ku1sZ8LlBf6XE80rX9y7wNQXc+8/YV5R6KWICUS6gqoR1+NYea502JkYcBL16Ao6OtfKg/
COHjPbfpvr59n5aY20XIclEZVDyMqGIdBDgcKlNfgk8c/c2d4P3Vx/q0xtwteRuqVaHDWuPqloT2
pggEdr6lqUHOR52uONdiF0HgcZlU1aIvtmOBwohxGtx+l7i+A3WF6R0hcEt4Vdu1uwsjdLSNqqBW
ganMS2tkEARFiKsB9yYIhiiJLQY2aCEwdxHdeZ3i1e+GkU1MaQHvA4GaS2ti2OdZICu4TQBNjpCA
g7EZI0Ug1YcAl0sO3Cf0ShoChrhPg0yKRUpxVEcNBuNjvpNs3aNFQeFF3ivgzY08+RvnqPDsMWlW
UsdlNHWwRxG1EvokoVMeIgiMIc0C6Rb5ctveqmeDC1tTQagPnXjm6yWgBEqjLqTlHn+f7FucScVL
/9LfFnbonbMofoCWTczyIBiwjcSW7GxfoB8z7oWNAqlq3pnkLYo5JGFYj3qtxXRR7U7cJptoRwue
PFLvFXgSwtViUczZiLvUz9QwGVDjl70GCknDlxnUP6012qVFIFZNidO9hJfhrNzPF2aZI4LyXBbD
CxD6MyCGJDcFKNPNbGmX7JpnE3QzSBrnh9vnZL0YCbZ0VKspgzQLAtWNoFBJZP7zLMz2M0KY7uqb
IwbB3N9gYN3etrj6EU0MLcoEFwHQrpcnRinMoSOl0VOFxn20r3EyRZd/E6xu5sIMcxEgTFZGQ6i/
AXRJdN8K5r+KWQsTdKWLsx/0chDGotbjmPTOhJ7a+Ka7gK/ucfb5eIjV6P9p7aP1vbA2RiEoOytY
Uy3QbYDC3N9N9ybuNdTtOJ9oPfYvbDFJSJclQxmr+EYExWLK3f8fSRqgqyEYzfPqFbwV3G1hjclC
OlmIRtxAPVKe9jg7+rYDuxE0HmxxPzjJewaUnl3wPt5q+rgwygZIodVnMYPRHhrjYgqimnYnoXRa
Wfnb4GXI8aCU4OQbmedwaxcBhHZk+BwG0cBicXlq6qIGxWtBqGHZm3f5E6qZoHKmtA7lown6479Z
6cIgm8DG0LYlvTDiAYxt/F0+506x9x/IA2Rd/Pf21bcoFoMbQ9fcfGmVOUL11BGQ+otw82ML5dDu
VN3RK/19hBSK7+lfarfZQRn1IfxL6BAocjQM6Migm2C3OMOVKIfQQ0USGD5P35tzjIp8cgQ2GnQd
dr6B2ib3PK1+1k+b7C6PWtBmdQOb8n34AIKXzWjhvgBPjgXshWs6vNyT3kFs6r5YI8uyRJWZc1PD
V21qLwifAqJao/86CpF1O1x/xONbhhjvbEtDG3QdhkQRyfvkNpBeg3Zf+/HWp3NAzXFy6KAcDz1I
L4JbhhkPbTDdqDfFhLDgV1ar/9JA6DpXr3nzAhYT3ipXPt/yuc9WFyTwr1QxfbhKGxEI02wPYNah
3DbHAmrM6Ykb89btgV/JkDHWiCnOyyiQj0qXYhqkAzJysM33j570jjxR2jxXcv4AqbPyBMMCPw2y
92EwxHklwqCB3GWb7P2fZWpVO8mZtryjuZZTXNhiQlyfhI2UU1sVnkUnE8PedOLJxN04eSD8cLk1
THoGmaOyNMhqW4c4pDMkRjo4fA/CMXAhZHilp1axg2brNx5qYSW0XVhjQluWdVor1bBG4aUU0CZu
KNMYL1FayWAuzDCOl6SxGkSy3J0D4c2PiNVLT7ddm7cOxsGKIPZrPJHoOqiMWb+VNzgQ/Nc/7+sw
bwRxLMVKmGFnsIlNM5fYM3alC8yREzzxhjXWdw1kPHixggCVHU1umzbr5iBBHCZPJPreGZw3/0re
gK/y+feZtwG+fR5lGRoOGmrJ2myR6TBFPC6/9R37NMJEh7qVy1lXUOuk3E+UniF0ghOtYuR7tAI5
2R71/Cvnge4aiCcwky+xTb4wHIekalAWbCR0zSMXM24Jur+kfEzkycpCfXP72K1ll8D7fBpkQhG4
Ent0R3V4K/JmPLAgGFC+fZwHz/zGg4RyrTHBiKSGgTFILE/ZFHcksAF6C06RHX4JbL2wpx/R2+3l
rR7Af1cHKdHLyN6TzC8HDfZqf1Nl95L0/fbfX4+uCwNM+Ak7CA8QDdsnVE764bl0kEVN8DpNQaZB
LApx59YlV/KNxUfD9PPlsuYwKVMtwAUJPlSvuiu9wtZQEbK6d+ld6i1a4TVc/QkjJ7eXS4/69elU
/oMRk6+YIqS0h/pCIyIKBmb/kLVUxnyQk+1QqcB0VClxgCPg4p3WP+KnVcbLozLKxmSau3Meoa6H
id2NCd5CGUCSziFO5pjQAFLuuFkBzyzj96hnV3KZjd1ZfTI2UFJ3mxcQ9oE2k3aqgvc/6Matb6+B
Y4qxU3xg5g6ohEw3Kg0L/Sh12PJBeUVn+MG0pfv+93RsN2ZpUUZx6cvtz/p/uOWnYboVi+esKo69
n5f4rv5L/IzG3NkAJ3YInvb8rrXrky5zzhHXIFM8SiIoh5vxQKOO+DV/xlDIYb4LnrOHcQMeX4ez
POqE18f2c3nMATLEYFTUgNAuJ9hlQQYVvJgvwNmD/lT8i/lhCqD8NMYcmwENcEVusZfThy7o9CvS
bKrsYEAeqD+1he3zj+pqAruwyQTxutelpCSwSeEEdLhNtKjuC62QTbs/qNeu3rtgpFHQigGkjB1l
H4TM7ORkQlh12gi5kEUBE8DYVDJU6ZwusiYHdVunai2ZO8OwutaFbeZjzrLoj7UPJ1ESKwUKYCeB
OMNwxGk37+NtuQGHPO+08kwyn1SXizkmgA/BPSCDvWs2Bb6ovx33H8vksiV91IOvzisoVlQT0+Dq
FZ2MryuZlAnUOxwtRDHE9MQ3WoAXVUv+/UH7pvOWuBrsFiaZCEA6tU3NCSbL99H7gDmcwhCA9FhH
kC3vcIs9qVxkxdoxAlhPNwFMBM8RW+6UCzL7JEvH8/AYSxZEpzR7xhBxpruDbJknxYMIlOFWGLS1
ORFh7YsuLUuXAU/LzLCZtGREtu1vgLMLAWuy+z0B8+wQWmlgd/zSD/2b7FelVE5UGhY8qSx0BRS+
uTgrGu2G0Q3OnewUgWOJcrRFHm98ajUxWVpj3GSsKr8ljTGcg+/NXtnPLVpG46H7lh1Ht96PL/WX
csPVpOUtkXEUopVVNSXycO4oC9Kw6Q+aM72LEDYCM0ricdPJ1c+42FIm7im9MgdQqKf4+BGwBwrN
EWwNFMK0FCvseLGH7tnVFwThiwnVZ9BIsvdzZAylBNjWcE5K39K6+3H8khcYkY4k3vlc3ciFJcYd
Ma08ZcMAS8rjjAYVRibfhBdC0RVoT81PHG/gWWNu40hIByOG9yPvIDZx049GN1WF6RFN/6Y4J2Hq
DvQLkOyDBhCTMiey3A+i9NE5LZ/bB9p8a1EeEB4hs/7C71OtJVVLc3Txi9ymq1pCtBbmEvEbwLdW
XQm2DhywEDxWquje3sq1V/zSGD2wC2N6MndhmcAY7fRFqK5SknU+59EHuTF7Epd22PMhVmIAlDPt
dYseHQxpQWBdOnHsZdDPhoiw5Jpu5RiFlbtp4vTSIcseo9IxMkv+eXvJq7cVutLo0aFDjVYS4/Sh
D22tUgBuQb6ncU3e+rvM7r6KGKqvkQRwI9ua0yPxoOzhwBhegYGgZdyN+gB77VdaHaRTttpDhCEc
0e7uyw23eL7mHQro8UQI8YIfga1G5hM4IMMOEwm1ozcf0FAAmO+1DiPTfycmBA3jpT3m2waCEUEh
LaVY/fBBckFnZdduBEowilPj3oT0r12dpMXqGN83E7CvVtBrPs/gnySTRdzE7bfF1xywQ9wUXxLv
b2AhWKAC2iD0OZUr+cy8T2Ww80UU6FLu9EPqKJA1vescCLduOnDt8Jo8q0ukLF0aRvrppMelUwZg
7y9iAxtqvOSFFX2hg++hFwCA7owuKOcPaNrx+jxrhxR5MTQRcWIIkGuXNpOybvt2nGnRKLjzf9OJ
1/xNu1f3KsUOhRZPGHEtlVraY6Ic/HIupQiNLIEgiYKCXRRjnDjiNiBW7dCUFCIE4NFih8S0VK7m
SOzQzXnPdKc10f6krN7GQyVYkWw3kVX91A582p61viReGp+GmQV2SdXLco0NjV6nDBCY4W4q7B6y
LEf6tJo1K9ft8hcXmbJ2dqCxAhZYSK1IVwo3aoHCn5mG2FfacCGv0BLD4Iz6iOHl+E7zknvfHh45
AXXVJrirJTCVfZBkXp6dAlrDZBTwXKVnB88NmExeQJ/3hMK2JaDpy8tr1j6qtjDIpFFhN9StMuL5
2EP2MDOFrZG1XtfP3zgLW7sdNYDsZRxHNFvYw+NXSVSFGuyI9yB/bgg65/Numu35SAe98jfhBGxd
bAktyoEZKhAb7udcy+CWv4A5RVmr5TH8FTUdKMP5v8cBZKeIPuZ3GuyAJBmt7gHku8H/kHZlS5Hk
yvKL0iz35TWX2qhiKaCg6yUNmCb3fc+vvy76nCERuqU5TFu/YUagVCgUivBwdwbuC4t1jRhkHN4A
pwE8iip9BlIp+ZncA8PqECUWonseruqrZKuv6gN3oaz4YwBDoiFZxRud5uyTo7SsJS0nPpRvcSkT
boMnonsu7yM3uOGFH2YSsLRHPTcaZVb6RC+IvcEjTZ9ZtA2wfFhrEvCGV+4IHctnlwaprKNuCyFp
UxjEgNkEiyaRng3WOtpMUWy3J8LEnjo9txbAOpyGbFof4iXgoaICey2pSprrMVmo9kb4b4CP6F/9
lY7+nfaownmcnxzPpUnKafVoTod2gslaP9ZjZBfGUYlPl88m+3N+Lou+I9MibVo1xOeUbor01TKv
GvnxByZUkEhimNTQvjG/gzvb7CzMrp6h/emK/S8zAkVuuL1shBVijIUR6lvFQ+QrWiK057pJrkZr
3LWhv840U7OrUj1kSbLSg+E05WAtv2yY+QEXhqkPKGaZNakBNglS3ftewyhuWu0Dn9fxYh+0hR3i
n4sXRtKUolVrWGC3K/fRpgHCTzm2GP8VXfUKwG733y2LLHthTtfzViskmPNNjNsEoAbUV74Rcaww
Z2yW20aFD70A/78vRiiagonkYVij/jzconx5UlfFDQ+szqw+g90BgEzk86jWUqF4THu5bjK/xeup
xcRvugIT4F/SmtSb0p+wVgBZ9LcxWgNVyAq5K2dysvAFMz/02ulF1mveFyT7TufxSzNUXEJUqqs2
wZrSsfeQCR4gZeNOImhGu26vNiCayqPgXtAxMJpVR9maI2eoLDsqwlWRiW+XvYb3x1Cn0AwmCKFn
envucemA+0Ucf182wNvCj2Oy8EsR/aBE6sgW7lJUgBVkD6Mjrv5oQf7sEHxuIVnuwljfj3iL9jDW
KqdiwthQiXGl9n8WU8S7b7mD1FEzYzyMWmgbn5vxpegPSXYuubcmMy1A7mGC/gfAHPqtbjV5Uc+p
hZW46g697BWAz6+t3aKbna38o/Dwk23SdPT+DdESwbn59culhRwNfqe0QMnPKw3UdJbTrLLtn7cs
j06UVelBZe5vY1QQCUrMcM4DjAlRt6skfZ3HOcaPo23eDZshmiVOyGfH4oVBKgfps9gcA0Ftz8m7
uqtvwYgJeYM4doZVfg3lOUd8mniEu8yTtTBJpepROIn+YGGNanGVjQ+t8cTZMbIj3+LIwgAVG/Ou
kXupkHB0VySRI487/0OMXkf/aj6AqOmKd7xYqDawfJFyIEAPBIv51UvkQi/Eqa87wBN7Vyvs+kFo
nOqQHIBed4x1ey10LpD5RFfPu7xcRrqwtEzPfc1NrJqaRCxDGLhZ69s/9TrujcPYNkXGfQPxMEnD
C4g6Bz6KnnOEricQbWR+I/MkQjIGztIXBWWdaKXF/B4HzyZ1HCapV4YkgE0yM0LUvhOvQK4wrSY3
BnZ44mKLGOfvyyKp49CMpvTnEu/GYJuBJTmH5OBoFHY8b4aM90omfz7lqF+sUScBlKVGnpB0UrJs
852gsHMyTVo+1V4I1QrXxG0OxZ3U4XKXkqv0kmXKXQUtCfJOxoftV8EmBF/Iq7pVkf6nnuy73Jcc
Zxvp/KFEaz4eJlhDec7pXiQ3uvsPHltYt44M7e9bblGQcU0sv+1Hura48FpVC2Pdx4WnH/KHchXc
wVv34ExbEdB5ypWlZ8ScL+aodCExxjzvLWIuvRerR2m+kXkjOKxY/cUGlZ9ruR9NYkheH85Y2NUx
dQvHclQ7jjDO99PK6heLZGMXH7HLIgx4EAdtXe0NjxCvclo45/z+h2rzH2ihku/0zTGJyppu6sp3
zsQJhKa1pZq43VeaAIa/YY0y51oVVgTGGnq84Mn+phjDB1pN0S30AL6uMDLD2C9arT3Lhz/Yp8IR
QNYz70aPjG1x7wmmW37ao4+CElmJBB2hFoicobYFC5yCiZccus6u6o8+6j+g4GKGmYVNKq+e1Dyw
4gQ2K98Td/U2Qr26cMTBma+h7TK4s1et2kfLndaXbybmmVjYpc7EJHZplulIoTX/0TDvjPQpUx5/
YAKKNVDPxHMc/biv2+cLqplp4KE4V9rVUK5UIXSgC+hcNsJ2koUV6hgE5tQNVTG2aLXru9CBNE7g
qWBFtdAZm3I74ELV/x+L0GMD2SzEaujaexbGkThmVUtqXwCobMnoc/dLO4TXwroEiwJP2IFrkNor
SZ/0TA/KlgDUSAsMlT1ISohvpAUmomJbvHK+KfNOIIpz/1khtXNJNKmlmcEgkTwhkNTAUzIy4oDh
ZLDw3Fsut3bLjC0Lk9Q2CqpVVkYBkzp0csZ9vgJf0PTX8GYAODxtJsvlLJHp/xaq7hCvl9Rv8q5+
MXSRUvUtkZAZJlt9FzD6F7q15EV4tW4JBm+sbN93fhZloMWGFjXq/d/6i0MsGf04Z3DYfXNSnf4+
rLyRsCS3p+C5PKilx3u4sF6zmJn/2ySdhhod1GylJm/P4o5odE+PAOh/QMa623/A6cbcyoU1KqTJ
qSFClqBATedApl//KFfH12SqPed+TvY+fi6NOhtJG4ZhHGJpYfhizcdAO7bJieMrzOOwWBB1HEx1
RIyWsGMYu1GctkaG3TjIsKEpaWm2+Sykdv+YAtPDscv7kNSZiMW4HTQDa/PPZAZcurKAIQKvtZOs
ApeHped9SPLzRToBQflUkgQs0pJPwJ60TQJ2sO3lFTEz+MWHpJ4M0iSKat2RQx5AaTwRb/1eP6Tt
tFVLZSuE0si7HJip9MIg9WSoNaUWCxNfMFUjyEqY/V3dYpIY7wexGm8ypXka0sHVZ5D058C/59q4
ubxi1nixgqNukBFjiJLSsz99LY6lPMSoUCQ2sIxoXYBhvnACW4AeUOeaqWPtMkQ4bphhOc/SMPV+
QVMaJAx6QpxWX5NJLjKWE+ylnQm6Am4/mpXGYMYX8/zQkP/Oa1tYAdG6hLWwsCenedH2U2VLQINs
CAZt9tS9/iqd0jtus5+1w0vDlEs1dRFGnYbvm0KsgyhnB0DFzDvJS++4TyX2IqEzDK1OoAlppIYS
9lnXFsi4TeA09dqOLGfeJjtVwNVI6GmG1mv++nhu/wBiAC/6tExFAqwvEiC1TlKOem/uirtx09vS
HYhJnGJFnky8DWVFg6VBKhrMhRiL5YClYpmJdhdEL+XACQasqKqAGxNEW6D00nQqqsaiWCrxiNeE
0FW2rGBA1Xd/cvgWJqjPhif8XEghypHq2npu3skAV+FomV285e9gLro2r0qnAV/kI8cuY/4O6m06
yBhU/LPoXmwaj2MtmkiuGyHonMLXQPEmlBCtr3XflaB+6CjSHDtmFWtX8jBMV1IUZjyfYZ6Mzz+C
HlINmiAt0xIvi8GRd+TGCm+k62ZPGD14c87MrQThC0pPFihf6G6wqIKYsDBRqGz61zHZTfnh8gdl
eiOCmQz9EQyH003RqBHaQWqn9hyBNbUXCluYHmueMDoL0grM7qcVOpVQC12ofViZ7vQ1BkG8ZFfO
rgW6y9tsK3nqRnAVYTNyW77s1WHcRcZxQMuIeuYm0jiPoYh30gTQQuQUgGN4GcQ6es0OQk9yxP0I
InmU8PyXy5+VBXohKGVQvshomUoKdT22kSyM4ijjQf+mgp4tX2XyqnwyHtFsRnjxwp1q2GPLO5VM
b1lYpW8mKU5jKUQJGGB38qAhlcPYTcnzAjOcdwBpgRqOs1LmbbiwSX1jo+2TscuwUlKsLI4Qkz6M
TgW6R3nzD0iGmRfFpzVa5lxt/FKoJxEv3/fRHV66NbDRALvXk9u4g3sNtvLExhuKqxvJs0tCwjKH
m+QRGiFkP11p1T7UyE+fSM2k9CCYB57ja8zfQyeBXznhbKlKHR0VdN/qECAATDtpJbnVOqpsxbAj
RwCPobrBuFhmY37y322qSt0gXSVXOSauSYRLXqYX1GcLpxls8z49tmvfsJOG50a8dZKfLz6wDIUA
3FRoj4jrydF3mOS+A7Ou4z/kp3BjvgL4wrHIjg1/n1C6wZX7TZlqJfGk/hihtmGFYBlQa44Vnt+Q
ny+WpRZRFNUS/EZLHVF6buL9hNSi5+TCvI9HRRs1Eq3Qb2ElNs9zdW3lHJY93rei4opYaIGggTbr
XIWAzUyHNMg9VVHXHK/jfSwqlDRjDRJslVzuXpfa8qmCXqqfO5blBhG0ME1b8co1NGGr2ZX+4tjm
LFEjicdioxQpm/MqwBIxiNU5YNk4r5TGEUGtTGjjYrs+gt47dnheyMJPYMIaiFqwUIAojO4vqX4Q
C1Ux/HnSZxuwJYA0yLfLXc5VNGN265a2KGfMVauHCDlcPni37nHGvMDTt41qG4GdOOJ9cDs81CAF
tvWM29Nift7FMikPDZoeuA0FN3HkG7smMQ9KErmWXvzEURdmKEfV5baXu2Juz2X5S7ZORv+SC+8c
T2F66cIG5aXzECmFOcPG5EAuYD8lXvorvw+81h4sW0Q5201uLMHu0a74xTHNPOfIBAkQkeARqbCM
9n+eSMXHLSQ6yWY6EboBPHYj2wK3cvkPBhR5FsnPF8ciEqxYmwdYFMfHRr0dY8654/1+4jeL36+G
rZlbKY5dBmi1Hl33msKJwGzPM0CeD7gQ9Hupm7sv2zaHqBhiY7juht4O/Wcr5MgCsF3i0wZ1SZt1
3VXpCBtGL9mdMthahcEYrMgoz5ddgDgX3SiCht/fq6E8IOu1QlSKGsAFFezptdKtiqg5xWJl62aL
UrJ6bc3gX2rG6OGyYd5npByhHJUhi3QssQ1eouh3YAL+e7psgp00gyQWhEZIm3W6K5UHMhHsbBAk
UpsIckhXpe8KIARz6lPgpF54N8bezPFA5sI+jdKtKTNuMwvlKtzQ3VosMtusDl1V8xIqsi/f9k0D
TMiUNDAq0fCdFGlyD+FM7NupfQgxCD9uxBvQuDgYm3byA7dGxTxXC3tUIAzUVDAnsSQ1qhyDknKF
sWLlGE6AG5YvRFx9eO0ml7N/xM0vLZKKjD3oFKCjgPJ0/RxdE3F1wcs3VQQOMBAb8WcI2Tv39zc1
qSu7SxR1tDKUIAkhSnTsgbcnbIaqqwPhH4OANbrnfVfOZ6UbVKUyg4YoqXAKoHbQD8G+NGROLGH2
pPDe/6+rmFQwQVll7PUIy1IP2nO5yu/D1XRDOrOyDamiW96SmC2MpT0qpFSlIQZmAnsa7rAHZZMd
EgeytZClOUpe+8hD1LB3zTAkIqSCtIf8fBHxQQLfCUKKT6ia9/68E4OXWllddkT2Ln2aIOF6YWKQ
Ss0Pc/hhlb9P1lGZedrpPANUNtP01aj3A04XGeKDbqtXz652jFB1hm70ql5n84+YHlAG+lwUdaIt
TelKQYFNgiYho57CUQNMn8D/0jUPbshbIHWSRaG1TGEim1Rft/kOYky8gMiMFbpKhnMM8MfSJykb
LKNXIoTdD1lfaPqmjdN+0OXHOz2wpe1ll2Dn2Qt71KmSxaBOE5lcnJg6OOlQCTpkjnXuX7LODlbc
0UNmvF+Yow6VUeSikucwp66DjWRniQ0NFzIsm6JbVzqg67M4qS87bixMkj1deL0l52FWiTDZeMEx
2kwHQtfnY8gquO2P4a54+pdflDrIWiFPidGgzyvu5n1FtBU81ZbAJB/v/vXnpE50kGDkIB+xNkxy
oq4FJhnnTzcCIziYdOZBH5hZlm6iYIlxH3BlUO4fa5Myj8D0AlxISN6iNQEXilzY3f/jlH/boR+d
vlC1UaWitwMQI+DsysYANGVaifv4RwIVivK5Jo3Kg7MBFMcC6Vqp626GoGZ0Z26Vtf7s2+q+RgrC
HfEnv/BbNgBWeXBEQFoEIuVf/dEvu6lVBnxEwu+2WqVgKxvAnvwzZjTUWj8tUd4hRmNVxMSSdT9C
jGWXPPZ2hXJgDOFueAe3e8y8wgyoQGNdigYxiK8rE8eor7M2RLp/TwR1q3MM7gLDQ4EsQdtItuPR
1oHu0xx+HZIZmBemqUNudPVgpLnQoEw2g0gf+c5hxMXTejh2Xvzb5dYneAapXYQIq5KjhkWSLFK6
Dx1BtH1X3mbbEooE6kbEIKfHiSy870vtZ6KLsxEVcFX5Tl5bEohboLGNYmv8nu1lcMx6hZs/cvMg
tr9+7ip1qZtqIMtSRXb1Jn8woDIiON2qP3U3/0BjhPyu72fj0xZ1mc+hUFe9ha+qokGAUn3wpB/M
NUF0iLgmAnsA0uqtg7wv2tecm5C1oag1gdcPN69s0AWnKFYzI0mRR8z+ne6/NNORs3s8A9TuSVXf
ye2M7IuoRBKcX/80XxEeJWs9bQnzcfLKsci6bJdLonYOrPeTqIPXFBUZaKjghXNv3vY2tK4cDBT6
rwH/VJA10PunorkKBKVGyPapCOCPIeTJLEQcdW0ihcXlR6gw1BvxhqSALV5XIuSguIQNPLPU6ddG
YR40TE+CpcUOt9aD8meIe5XjTK5Gw9HuBlfxpiu+LDsrXVsumAoDkHWq4wwKu8g+DaA39xL4YbK9
9D6DHuYfqGyxIsDSHOVDZeWryTwScyucjuRaAMFQcGe6IlRdigfFyXdofDgcN+J9XcqN5FAbQ12H
Uc0ubHk37q0nH/BwaMS+d1vygu24ut68dVJxwJesKZZrmKzARlMbh0kRHIjZ8FbGCjfLz0nlM1DW
CyqwYQAddCdPdvqLqFC0V9mjqtjlJgVpto4F2xXIDWKHL9/ECgiGCSAgGvMQwaNffNbUWJNs+PVZ
vIuOsmPqsA6ekVWO+XGE8tCLK269mdlyXhqlPCipzbyppbA5h3upg6RC/KvYVRUh5ccrTQ/W4RXo
B39Ek6kszVI+pGeznjcNzA475a0FYV27EZL/sB0GN7w8lfl2X5qj/Cdps7EpB3zaxiOaq5GHMSbt
rvcIMD7+3XMp8hj+CowAkAJoaeMCoXmUitoHsLUeK9grXtBOB0D3utzoNgDIPsgrgZc58EfiGf6D
ASNQxmgikJ0qXfU2rTKX/R5Ga+1NG48Kr1zwUeKjovkXA1RYVXLLmMNhrs552x2ENoI2Udx5oz86
bdXfgmc+sYM86O2+LQEhlY0NJ/Awgivsq7oogukE4qBUat4Fcy1beU++Kil7pq5k4K2IAsymACCY
e0EzEp0v5sifs3gopuoU1qneVUjpBm+6ll4zvLyrPZSpE5urSMO4m78Yo25KJZ4HSFhgbf2qevnI
Bl6FF/JO9O3xMXDBi8n5mDyD1GamUyMoIJCvzsJGuNFWwCNAS+1oHJptfifcKgI/1PC2j7obiyTx
s7gZqvOMYZH5gaABzRykHyRPDT1+q5x5CDUJ0tjA/mvfyPdCyajBzdwSd0E0h2LGShJtYK8sx/A9
IoDgX4U75dfA62WzYupH48E0QciDsg21UG3SlATCsxWoBqG4DHRJfuO78xr0kdEeQXWFDqlhc69l
5oaiefNfq1Qkh068CHCXVZ7F0AGNk+qIh75xutKuOqiiaU66E0AFwqnCMioAX5ZKxfFhznPkfQGe
dttoQ6L4nwoA96nDjG2LxVEBfCRMtXOMT0rkndXso7IhHNMroJ8lR9j1Bygt8wpFTH9d2KSyAQj1
FpLfwKawSa4Bk79JTbv5JT+DumWVd3zJVM4aaYy8L/rdYMX4luaZQFggVRnYPXRJRmeIbH0VemD7
+HU5CjCPyOcSLSqiJrGoxlnql+dR+51lL1JxpSnVjyLNwgj5zos4itKR1NcGjAymvq+1+U4SAZRN
/HctBxOvmW+CRvylBMFmypPrLFftsk83VSE//7u1UhE2mNO+bwKhPAvDfR/f+PNtPXEK3rzPScVU
QW5VH+UXrLQIUd2YnVQ4Zf3p362Dii6tFNf5oOBzaoHxNsjW0fCLV4x5eP/ODBVODABjZ63GWnJ/
G2oHI93Ixt1lE+RXfMsnFo5BBY84j4sukmAirB4E+RgpRwvfjd9V5G0LFTw0OcQLNSY7n9THIgue
W1Fal2PB617yDjAVMMow1LOgxwEOx9Cdi9Dps5/IAy8CrknzvQ95qSuhiG/WuuZawWAUGB4JbpG0
vfTGSdfcNIh5r4Cqy9J109S+za5LWtcZ0QSL6lqH2jrSLjnYDLfFHi8xO7/LuxsuzJ0ZeT9N0pHQ
bCslHBRsWIVxul0JCisoyt2EJ8Iky28CM91jYY0Kgp0fSGKvw1qkoSraQp0oeDbLp8u+zqphG/h4
SFyhSYlpDMrZm3aK6i5omnOrD3h4CHF6gzGGejfVSYwJ1njcFSgQ70GLVp1iI61XohqN21YVGx4U
9UO7izp3piSRoiwG7IBnpiKhOElaOQpVg8RIfAcd4hVYEYMNYWEzCrdHSi0+Y/I6QX7Ukx74gQft
J0u9ZJ8Kk4XeGkkQ1805aI8dULeFcjeUo9MZAIjOPMQkY3eJqu6HqiTk33Rqd+tWFKKghbEsv5qt
X7N0yIvV5b1lnHtTAmGnjCRTkywaPt3EnV/VsVqfzfy96u5ynZNksVpWpkSo1QBpAd8ZXUaLjbg3
MsGqPyZpiCxs8ZijcI6eHIqFuTds9Px/v8m+WKS2SCwFX0sHWEzV+nfelhs5ySKnV0XOm46E3m+u
YJq6BXAfmdKlXHFujVCoygR1gDDA4GNRXsf6dDdNykobo2MGxZitLDW/L+8X0yUwJgAqDlAdSx/c
s4uEpBiD2uzJ4vpURFFlk/XjyuKNNzOdfGGEynr8SfX1SjDr8yifBLw/JNPcBfO7VAJHGJbu5RXJ
LBckXHiYBwbfk0YfaSnXhyqPUE8x/UHcCVIz2mkeKRsxmCLHMKr2r1lKpaciVIetUmHYczYhvyKB
FR11yixwlbb5Fddp6iqo7v1VxbN4U1l6um59XbSbwQQJZNKqpS0lQnFsa1mxo3lU3cQQC+fyUljo
JowCaLoMFBqOlUF2b7E7bWMkOGq4b2o3lO0cdFKYb26vwNMOd88e6l3pWIPNa2uwfAI07SCmBWgM
zEFUmOhl2a+bYCjPitzYCUCXzVS4yTjwVse42mAFfgfqVBijB0nKRE2mqChyxN7qBBnudbnJtuR5
ht4iFzXL8wrqFLfpKCCZgKMP1WlOwHY/vV3eLJaTAy74QRVokumwr3uF8yOapSzU5yQREcAn496s
MeFbGR4Idp5xBXH8nAXNBQri0yB1qsSuxs+KoDmnkf1MJGDrX1HpROAQ7jfDqn4pVEc7yZt/8L5m
OQi5uEEjQCiS6YmqKG3qym+k+lwoOzE8Cc1KNh4uf01WmRLqufiMhoSPiZG0r58z1IYo0OSJlClB
2o9US3CkAC1aa13byu9I3XDf1WSD6PgrE7ZOjIGDTJ8uVFZhZbRNNtZo0eYPpK9GmnkgpQOHJu+E
MW+xpS3KG9N0soKshi3lhrSDI8+/LTc5FCH/CNzOnPEzxusCElOfS6M+Jigl8Z70W3xMTCwE0yYd
E1vUG1ttZPvyvjFdY2GJeirJQVDpcoyF1SKUkYrsIJXDuknK9WUzzMiICTS8IEXQy35jlw11IxxN
IcelDBiE5A6P/tZwMtDWBA5ilSvc8vAkrIUpmBmWNBjDRAE5/otQLE9TKw6pWJ0THbJA0qvWQckq
+ouzLEZIRC0Xi1JAJg1jVBBpo7YEsBSVSIIiadagOxGAgBDWxWrYzJjX53ExEj+jfX5pj4ohaRhm
bRCiDimMlh1Iz5rIaySxvpsK34PMLCROvhHGR4UGBOQgVefWeJ2GjWy9NMX2J1+NENwBV2HhnqTc
2xiMWuv7iVSn/8jcYUAB3DR2cAu671deys78ZgtrlIvrgoIAn8Nalt1P0ZsWvl9eDuuwqgp8G/AU
/Kdhbr4eqpXcV9VZaYO/ZDBrxWXvzUq2S5SYx1xO8K7f9t9EsgkNaum7CJUPMbMwDbT6HELOrFv3
GyKzJa/aNQ9CQN77lwxRAU818zRsExiK4djKxvIUMHDWfM5n5uZYkqhBawIyM/TTsshQZ0DeRq6N
fIviL6jYyaA94bODUIJjbX+CdgHd/KdFqqJiGKM1iWRlpdt9dNSqdVJhOKZyZ0I2BQoa66/LDsK8
PTQohiP1U0zxG+hdTJvUn0qZvIHmD0EINEcPqmvg/QOU9s9uRsDdZQUvBCKIQsW+UMSMTJuIyJ12
nRcB5qIcs63o1pBi/9HnXNqiPueUp1pfRrCVvJt3/hoz4iC9FX6TaVTZTXcWH5jBenctk2zq3VWO
qDqIOanJOjL4dGZHPSW7dqOHdoTSlVPjTsbckRte4VrhYnRZ4XFpnDoXKLgoCvhTUXWuYrfxgTIN
7Ul/4TgM41r5kmlTYR4j71maaGX+0b5TT5CZei2vUlt97tcYO+JmNzxz1Bc10jIUhRHmNEKjD7aL
GQcerAzrdDNtuAx95LdRoeXL4qhPWEZBBshNlv+nXVjslH5F2pOdO+zl0G7B1vfK+Z6MKPPFJHXh
mJ2Mjr2Z56g8JhXuHBk6GkGAyVMiT1DdSmAm5Avb8b4qde8kgTZNQoN1kpZvd5RArSVvpZ24B5MP
n1OeZ4068z0w/oMRfDzOjHo77pWNABXhWt6B5ALngOszjOzbwiwjOiCaKKGsQ9nriqg2pyYkq2v3
/gnYvWOwV3a5h/3j6Vt/TEB/c5mFMSrItK0kBl2P/VPT0B7T/TBh+K7tnbQe7KkLbdXyMgnq4dW4
UbPbPgTarsEAdYmUNshtOZXtpjXdZKqhTOk149aSJ7drwF2V75O+3Vq+tBsNzI5lj411CJI3IzQ2
Vjt66TTbQn01mW9p/NAHz0L/ZhWzlweZl8eRLcbPSTu7P3HWxWKpUvxolnrhT/iyBTmOPUA7uyJw
MArW2sIZGkm6b6PmecPdUaYHfdql5+7HtsqrYobd1s23zTHaRYe3Ym+u1Kd0zcXXMoMABmkw2o4C
57eRPSMO9b7PdFxRjgpmO/TwBSdy1Jv6ROBmApegiRkBdKjZ6RitJGO4CEqL54APbVt1EA0kTspt
Zf5uOl51hHExWCAtQKMBb1EEGyrEGHroi2BKq8/t/BT0B9O/EYfTZc9g5GRfTFABxVQGNbdMfLOq
jADH6R2xR/1FA3u+fJoMAL6n2KtbbXXZKvmt386eAWU8UvnBbAq1sHoUIKfZDygedOO2KVaFpG3U
QlgFPPZkVgkB6/u0RK2vyfuwGNWZ5JyEEVd7+hD+I9rkqQfqF16rhukSFvZERFXEwPPtq0sUrRnL
JnnTx1njTGnugoKBd5ZZXkEorw3JAj0fVI6+2ujUMAmLoqyJOOVKXZdbBWyAamybt2iNQI8n3oQ7
w80F+/KefV8agjLwv0CRi2gg0KXpQBqFWM78/Fwbsd1nz4EZ/ksL5C9YnCdBTq06nKz8PGXvmho5
shhzLHz3O8BuJSjRoGIFhn4axGzWXRrnSo8wWJsuKOScJDIwcQ3tC+nx8tf6vklIzhVkywAYA+VK
s4yN6OX2cdPmZ8HaCdqNP173wf1lE4wnAGwYCvhfLVX/DnCT1SLW2rnLCQtluyfCYaRZNdeAgAFa
7EGv2LtskbkoA9hvySKKtzTgzIrEIKv6IT9XQgW1zqrJeqcJh2itJhV3dd+TgY/nDd6/JvhmUeT8
6g2930uTXjX4ghsMuXjjRt4GtxqGoPgMB8x1oVcArTBSCKHjrDYbjYiqH3JVWXJHKwczSu0JhcH5
fIxgBE+ABBpk5RToIX1UcxcOHgl1WE4l8qnBKfczgFCEeE4El5GwC38y/ARrUF3EpAm018C59/UD
KnKeDtEYkZxYeJMir8Qbysk38Uva2KFGCMElx3q47CGMtu5Xo9QZjoGf6dtUyNCt6DyS9kNUNt8o
u2oluLwUnLVtywWSny8+Z2rmEsohSC6m/kUrtqq+MQdOq5Fngro+FFB7FH4e5OdYDsEWBKXYCUKx
5fPlr8YKrcuFUBG9rwZpKFXsVKJk1a7sCtM1uoLXLOBZoRJev2/EKTaxlqZNIJ8c68IKs3jDDzyA
DDfpJpDjZGqdOrdCnWVz3AzxR2HCglJltFO30wqDcFe825Z1oJa2DGqUO23Ak17LfYxZwslD+i6D
+aXdWJNDBuQhzWTwYKJkJ74mLtC8/FycQd3vo+5nkZbDYGm91tJg5+ljp4JxNBQ9rel48eJ7Qvv1
MFGfEvwQ2K/JyqCbCE2V2S1vhCNIq7w2tcNNtpqeuLDb7/n6wqIk0nCaasg6IRbgiWT+FNOuEPrr
PeUonGUilRNsW16Kyw4Yikyk9kTJMOg+UtiBSTrT1QzV7gEgTWnjuwnm0sJNuuPVH1m3v6Z9zDDB
N5EWfo0XYRtrgxiJ2VkSLMcqn2MgtQftqNa6c/k8sxe1sEQdtcioDaXsPxYVbazXIEEpWjn4qTNs
w10qrTjmmLu2MEf5iVzpvVZpCgm60oposQWehSlvoomMpyr3Ucd0y09z9KMuL4JS66Q5w6Oudzsi
4g0iRZSQvM7t9tlbjXGJ/5luEG65sEgdu94XjHA2JDiJ8JhFnTMa1wDycJJDZj61tEI+8+I+ySo0
eAIZ/tG6ACiQy0sr3OGWCL0NN6Uj/OJOoHE2juZLmyM9av0KX3LaQZ8MxEo78X52oLrgilf89jfH
/1XqbhZBv9UXPazNWmSX6YNaDF5RgHlG5EK+mXfNYsOoq7mPfEzRCPiUY2c3HiTsILrl9k/ASUCq
e8L8TrsWfnEpMHhWqds67jMQ2IRwk9atTrKj7VN33gQHY3K03QfZ9brjjdLwvikVUyCh12t5gZMe
SbmtzH/pU2nL4GrUk4Hjnoyr58sZoGJKDQpDufXl7FxN0c2cqKtxSF+mUH/ytWYbjBanXcw8DRb4
2MFLDOKZb1oPgzKaI3R7U1wFZbMl+5f9zjVSD+9PhSuDUkTi0SUysi3ytgSKE6KBSPopr4nFoWyC
akjPbbMNE8nV0jfL5+n2MXYMRizdgLosoAU0RsP0wzAXoyY9z71ld0HtzONGANLRmjhZHc8QFU6G
uuj8OIAh3x/svl8Pwps1nedhczn6k32nU5Lleug0v+6EAUjN9Jx0hj3Eit3g3k4UyZb6l856kwOV
k5YwThmodEU8OFUA1WSa5aAYQ00spDyBQuB9IOi2Zr1fXhHTgCGiyqRiVOVbpaEEne1UZEUChm5A
IbrG7rqRc5gYMymaAn3vv22Qv2ER60c96evYgA1xre5kr773t0g77HZnrWMITwm32dPlRbG8YWmQ
8u0kRAtcDmDQj58U9VEPZEdsn9re5KyMdYZQVIN2sYyqITKqrwubLa034yxLz6G5Hdt7C04Q31xe
Cis0gE350wYViqBWPIuhnqZn7Ya8YocJ7bn5Goymoqs9ik++4+fuvzRJpThBGJWSnOYpWgO4TcyU
SG6syk0DNS1EowhSdglnw5guoqCEA+1NzEqi0Pb1S2pNAYhmoSXn7ESoQ2bEd3C3qtseEyj5teLV
KKD/4vU+mduHmpGGkiVDflof43CIowDrlNax9QBl5Fn9QWQHvBQtY1FEZfQb3jONIVQUWFhYt0Pv
KnJKoBfBbwzabYAkPaLDzCUWYy/r0yQVC4EI8rve15MzJuxs6FY6pqQ7dShzEm9W5ABY0cIQBbDN
0ET6umVh4mPaRJKSs9SFrtY0dlFxfJ9pAdLZOmGwgCEqEx0aVYiyrEnOI5Bo8vQs8FLdjyIQHc9R
9AfwBxAgcvV+XUPsQ1W5rcfkjDpU9iI71bHqMdfgbytX2gW/utotr1unuk+5OHTm2haWqWM9FFkp
Vo34f6Rd2XLbyLL8IkRgX16xkhSpfbNeELRsY993fP3Nls8dgU0ctkZnHOMXR6jUjerq6qqszOQt
Ka+a4ceMbhTjFJPPfL42QkeFwjVQC1QQNLqI52StTyBAZOoeIRKNnqQaL9pmi4TwlgkgXKkhguHl
0x4Jyoso30PCUw/1IUHBrXku3XEze9EtkTQbmOOca/Fd0qFlqBC/E+iyx5ANQ59wuBVrMTDTwVNn
0DkON4rPuO7Xw9KnIbrm0Q1+zykaPBCz269gJ58SvNIzb74u9hjivJ4xjEtElpJvfbuFXcrz64zT
gq7GBda6VWrWtwK6a4Bihqi1EIWFb8xvKtJiQzUqZAg9V2lNCXtRaMk7yY7d5CmzgMjAYDyPF9K0
KVktjtUotVgiFT6A0wX/oVAnb1yzy4N9Mz5w478eJDhdFTmDC48sVLEA4WebvAUZhlm8KLziawag
i7UK6pCJU9TGgY+NM+LGkqRXP7yXApYXkq04O8lQFMZRBqwPAMzTdUxZIxRxmH14oZsBDhT9Vvey
WT9LqPNpvwLWZcyyR51kKa9FQYlxvBpHA1le62aOb4fgTjFD3Fr3cWqn1bcqHcihEKkMBXgktI1O
VynkmAmPGzEG347sO8a74Qqmv81eM9lJr6Mf/Ea9vxwhSU5BbyvE9YBhBLxUgNVTg7JQ1XIwwD3U
qPD81LCmDt5elSbEv8w8qMxp/KNBUvqy1bXAjwYzghZ07iEXQfk9uixZU0oBMh0u3epa6cX5uL1s
YgWsS0gb0ZpH7xCDc/S1NkTGPAlSlEBkq433H9RMnuIImZdB2ADkV6Svw0IEkN2id1ORFUlTUbJV
0SM73c05xNebwjF+q1AGKF1oCZpx8Ovywlg2KMdsjLjSSwnl7im8E6Str226kWFirZx4UnWmQqFW
jqMwzR3c0At/dUAES15wi3FDNMMURnK4uhwFQ0A8gP3oGVE5QOFD2EYtmvgtnWLXUBPoIdWHnOse
Lu/a6hMC7+9/7FDJ9dRBAiPy8xjNqRqtMNLfm69BwYTJj/YQ2CxPWJnxI4X7f+zRNcswCWb0EusY
8aPe83cBIgf4VTBWUO0U6IYBu0XYyXjJkgNnivBbfIFKj7G3dPuUj3I+qSesmeNt7TXbVOjHGU8+
FIQ2Msh0gDsUTJ6tO7WWmSyXTnmPPpZ8L0gwS5Ci4CV0whstt2UTUKRNaRGVNEEw2ZobrNVSQSWO
RcwWBVX8VsSqOU4/s/llYIG4/ksD6POzUtepBHxMRlj8gF2WOguKbBuC+pswyGnHjnHLTEpWF6Wi
cqSiOgUgBPn3xfU99plhlC0iSoJZ384a/kBwwopdJTD1HkgjIKmmLQgfDyz/XV/owjAVZrQ6SSYd
Yp0f6E0OXTWMpjgYZfOg87pjbitrmdQbBJoGePlAJO2NB+coVMDBxpZ5/I/Gje97cGxbhLKH3YZf
DwqYEDAwXY3xapqxB/IhpTxU6K61dvEMfKNXHXz7vbPH5/nALof/lz39NEc5TztpHPr+MCd6qCkk
m2DXI59QAISDMCI7Bq2ew8XqKN8RxD4JtAzm4qFyfe5Bq14iHgqzrBBOfu2zW29hh3KVKeP9fBph
B4B/K8wBDJoZGeb6h9JRQMP4DV48NH5LzZTSyLkshu5a58y2BqpaFQSEO/71g9jtQWakRavZA6q1
SFEAQRLAI3V67pQ4U7hCScl1kT/GgylsoPGmWTIkyg6TnToIX4GjsO5dctmd7eTCKrWTuZbVYVHB
arodRVMcbeC5HN3uXmdLjUyMZ3NOZWfglfN5syuYmPu1ZHC5aOoU8j0K4m0ZwWGgVS9sosMEHtQv
dNFXHWaxTOrOb6aoCcQwxr2UAxxKCMHyB42oy0JAD6ykJDVjFoTWc5qFUSoBaOuumYwpIYvTd52X
eYI34ykZm6HD6vuyvIfmT6gVNNFTmXxHSBIqrhpahAK1vSozE/Jl/mvhcrfM3t5qDP1cIM0lk87B
NA0RzgiuCrRN1I8oGtzFrSk1Jv8+2aKZPVRgYLS+k1otDFP3PXiBW0OAPsxb/so9FPfKT753enO6
GcAx6xZ2oJtt7DBsEqDFhZNCY43iqk/CqsLXJNNXwdX/cx+ze/jroWexOipoC2Nb6mIOZ23twakf
0eYAdz8AzOb8DNYj9mQI2S16ZSgAK4AogPf0TGIyqAtBB1tP9KY+SR+i7vGD4ZS6NdiEpYuFsFt1
1aU5annNHMyNFsIcqD5GyNriEox+V4o1veN0OJH9UJWMb7cWZZYWqdCqalMvcgUXveV7MpXVbpJt
uPnWVJYCqOLnRlLBtNGUThkr2En3Pphagp34QwRNZgPeFMitXqUWS6FjNcSgEoxWHwYCeYWu1WqN
Xqi+IkYkiwEuwgFxz4sOejXxK4Jra6XGpTHq1HG9H076rMLYrsScGWqNpaPfjA7/+C0pWezlYmVU
bq3E0VAWA1Y2kIUBfjFe5Zu/pP7dVcGq9awegYU1yidB6J9WWahFb2ENTuXcJXlSegVi3hqMN+wx
wdW8bLk62iPbuG9CUYjA4zy7mktYgEsHRINWhqyMFS7JDzs734vFUW4pTR0IP1M9euuqGAXbZ1V9
5/U7Rngk3+PcCJDTSG3BaGpQl52uc4OEOf7obfIwPHevbQoL4lniY2oiofaCG5SMGRbX7nQVWiB/
LUo0kGvMwirnhzl60zrc6YR0r/H0rQ8nSa8xdGnhlrUZJtfd5NMkVSzjGhBYzBlM6ofovnS5eyJJ
JmBSCDx/zFmh1fWRQWzsm8yfSXQGudKJWZZHb0V08AeA4rSYtZ51E2QSScMfsJfioy7eeqgWaGrf
4G2ZabYsu7pXgp4i5s0MwvRmFtrpbLbYR+kHYx/XnEUD5QGAbzJqjnTVCl2xPu/QfIGQS5aaSkd0
TzGDAX6bpLarLZIVaCawFssySh0DLknzbJhgtIazEJmQwOFj2zjGz7xLGHW0bnt5mWu7u1wlldxm
SZaojQCDQSBYkp/ajfGtjYTIN8QaQR5xRhPUR4kcirmBDCw1W+R9jRfaJcIyUH/71vrCdN7qmhYG
yb8vPCYZ4zrrSh9ZUJ1auQ9x3N0E7SQ50c0iHc0xvOHbe+ASTR28C2MPV6oLV2eNHrB+Cyp89viK
fTXrqEg2ne5lvs47RavVzje+nwLpX3AVQWKcLo0HKRive02K39DoM5UWrVb934P+JNA7/WOBulGF
OJCroZNjQGYqs5OvuaIxy4DRjxGIY9OheWmFukqNZG6VGXR4AIL0QE8GUH62UzfxfHdyVWiS5BHm
t8snZqK3Fi2XdilfUQKdM5oO+4chddHWME0I7LJhpRNGZIfGTlxWY5mEq0sLpdxCzoVWFBssdNqR
kWp927na7guqGquRZPHZqEiizIEw5CIWVtuTIzqpq0H+0iVnTsTbzg9M6fGyJ67d4MudpCIJ6Mw4
vk2xsJ6XE6/Sk+7QcypvlmMwM7r/q6nJ0hb1VG7jpg7nCrb0wwyEgUsIYsgMjEOSWM5moQvX7MkQ
ZMd0oQamnTOKEzXqw7HOjfCj7FffJnecpVnGneqWnn/PSoXIRlEecmKMOnBA9dRyK2vhmx5BiaR4
SgYUd+r7QJ7MNvwOdv/EGnXwenVUFRDKhnjIyTveiZzQ9h/VG86D9oo9s+6CleN2Yo06bn6FzmuQ
wVq8n11CX9BD+qDC2yPGo4pZJl55Dp9Yo86aWIFUJVf1EGVpfUcKxP1G8qZ95jIrtSun7cQSddoM
BR9sLmCpcdQPTfkWQz2oiw37wo1cA8U/Rtxfe1WdWKSOW9BKfZcM8JK/zSh/O7xnkK8BBsDOfl4+
2Uz3p45brnChJCYfqwMiW3Qqj9ecYD//CdAxjNhv4ZWrE2sD9gi8VhgFo1+MWdKqUCNUwrckOKSy
ZE6gcP/Wkj5NUIeMj6uoMGaYGHY9+kwugVH4m/kPed18QTFmJTierIg6Zb4S1vyIv99qV3sge2g1
98nOuK+hAgpNZht6h1fIJ5lesmpXwGQinjuiCEjWaSo0lhBYFEYJdjEjQCZvi9HM3dDG4MVdswWP
3VvKluJZPeSfRiVyLBf5V9N0oRSmWOx449/pu2QHofVNiZ4MKsRfOOWr3rIwRz14ZqMOZAx6kLNn
GGZ13WCaT3Py5/luAj4ldhogIS97z7pFhZD+I6U9a6KnNWl1p0L4phSx3eWS1fH3ly2sHznh0wR1
5EA0Wxclz5PQNTga3vr5VWeTtmwJphfW/Sauf7FPa5SbxH2dcHE7/WcLATgTd+Cwu9UnR4E8IucM
t/UfCdIjsykaZvE+ue01BmgsuTEvL3slOcIo+v//HgBGnnoOl8dQZiQbO+3qLSmCEcKtzO0YpZTL
38+g2Q7lpu+qlphJmp9y/Jz0r5eXsR6cF+sg+704AeBS1Me4w9dDcL418PUakAAS5cCAmZusJM4n
W0ZFlqaJkyKPsZasjUCakbqqOpmjLphDyBp9YDglaJ1OlzVKXZY3I2yRXEFAfs5Z/Fa9QTdk41va
vye6V05WRt3euTQoYmWIxCkFlwyRqD9SHAIyApf/ZuohrkfKT9c7u8HlJpHGmaytt6trqCOA39m4
J2hcaSc5kPJgard+0BCcZXoLN6HucLUONXC+wk24TXBPWth+bGKMEXK4yIwEzTSeUE/XremG9JdL
b9BMrWViMtZK+cDQAhYE7gwNKiZU/AzFLtA7EDQAmFDu9T8EA/IOWAKKYkDgs0tG64djYY86HKGQ
pxOndyGaiMk9ARTK27bGcyt3gCVkUQ0wV0edD53TNL9TYA1kNqAfQ8NJtwuErndC8Bg9BEwaqf9i
EcQQOoAuskRDUOOoC3puyhBd/lTPzXVJxOXRpEiB9GitQjehl8S6kP7Lnv5jk0ajZkqacdkMm8Ay
AiWPCbbxPsksxZKvvqANuXpdoIL6nxXS47d+1o2xJsPaYBUojaGiQwKB5Gm7FhBU32FEU5Y5ymHK
Lu6kgE+Jw/QgmEzt5DDfN7aMQBA8sKRDVuPAYm2UvzQtGk1Gj7X57b6rOjNK9y106C4vafUCWhih
AmncJrEs+jDSF4difNCrl//t51Ohs5vUWelD7JhcXkXFvqyOl3/+GvoZMePTA6hoKXe81KZdgWj5
jpLeKxlLm4myZF9jKiN7JDjCMDFHFjKY6edUxKwabdKSBAvj78qt7IQP+Ya7IziRL+TsLLejUrC0
MOpqiGAr3at/CDEsKEDdYuubLYgEWSnY+t262FEqBQsnBGdegbV4m93ntvTS/lSh/ls/C4780jPZ
a1YzrU9ztPq63kKNELPD5GEALuve8Dg0y6DsYoBZbHSax7H+gMIlr/F9bYpMTMVag3XpQHTdUpbj
Zuoj2CdEWNEmdfuXNicqy6ByRWek9eIJ7DkMr2V8UZ0KJEByxMnUk2Ph5Y8J5gNszuFvSOtTeorY
rFur5YfFHlOhRGiNdFQErJEodY3beVNvSDGzPnzvmbewRMUTbgRDFa/Ckp6Yk+UT1i0CFfMfIfRS
mFMBKJVopk9Dxohja2Xbk89IBRqtCLpoIp+xtuPHJDNLeRPaEQgiQX95nYH9t3uZf38PtnJil4o/
3FR0WkVOi+wRzuHsTrsm/XL9hZ1gM12VijlJEQJcrGCNkeAZ7wJAeAFetF1lgwgTQkjP4N78ZqFs
8UWp4CPPUe8XJInwD4Pj4w0dQMoyNBVQtfZe5OYy62wQFznLRRcGqfiDMdNRSskl6x96u80scECA
1RDFlwFoQ8lSKjM9MNMWxoGkEUEcuDuKIIBRUMXtZCu3Z4C5UDbLHnNHRKvt8X8LADQYqDOAQFIy
2PsgiySJS7uJ/3Q2b/tXkcuKN4xUwqDCjVEXem105FQagtmKx9R4zRVWkZNlhAoyc19UOafgJg5H
jDfHqjVDj3xgXU+rVmQFc+gYWCSggNOXnzZqmc9rVfimgjbR0O8gf2w2qcAKJ6tO+GnmQ+px8W7O
SrDZg6aQlIeV1+E+tgsrsYQ7446MJuCS/8H6RGtjfjIaZ/+/sI+EY2GRE/iqrcIyfKucweGPoWAW
1wLeJDoEgbXSAgYdFUG3TaByJt4zvHH16Q5CQQMM97KMEZ7TTdU7AyQaYJHDAGj8mN8mVx0OGVRc
f6VXja2+Rq9pYqaF1V19r/q5sExFl1AWaoX3ueDjZvrATiOnlm3Cxhe54RNjnaunfGGNch65CTF+
H8UkkZpFkxSzQMwAsfX0enhkn7r1eP1pjk5t5qAGxQw55MGz6s02GRaar6KD/BDeT3Z7SA/N5vIC
Gd+RzmXyEUPyuYrv2BaZ6oRp/trHwlbgm51a9qyqyPoR+cdp6BxG09JInnV8uvlmdkc7fQc967V0
AAeFrUOML/zNxLyTCHJ2Myz2k4owQT9IfZ/j8xkPfEr4WLz2RbomCJbxOrGjB1ZLajU1XdgjO7A4
kuXcQzapCz/udoK39QawVtUe66sx/YTEvIWdqpbmojewk/oT6ll/cjwsOcd3ywnOCaEpL/WY/Mis
j0elLVMYVXMN5gukLYI729MbSv52Y9dQm9DdGPgc1kNwvRix2EwqxshCEHajCIuE+XUGcjq2UWQi
BIXNfvSm1mR9vfWHzMIiFVtKNddnYOJI5breAza20Zx5N9hE05gNG1t/EC6sUbEFXdmJy4lzDhCP
n23U/g8+HmmEi4AlO7EiNIyC5KctOlsRcr9IixArA4npDsq0XrIlLxX2iALLNek8RZOLRsCIewAi
+7IAqSRR1NNQ/UOnKCRwp/ILRhnHjs5WVNUIoPX9sTrA3K8gbecaO34TepeD5bp/QEdJhVayKEgf
Hrs4dqmehEneB6QgVxwNwApnr3wWQJUZOrlVMULzuv8vrFHBZBilRMWcdvAm3xmYObudXxJL3Wvc
vib9qMI1tj2ru8BcIRVY1LyO/CDUA6yw19F5llByrDOMd3mELi6wi5+MLV0NK4tFUmElj+pkQH82
eKvfgwxtPgVw5dBGIg2a949c2s++wwUGTpjPz0gFlrD3pzYNYHOQdqN0wymuET0z1rWadS5sUKEk
DgKjGyLYCLfqLtsUuxQKEsmhzUiEVkzJKT3w+3bMV+1qwgJ6Gw09WwmDLtTaEpBX8TK50IEbAD1C
4eWA2RJdya/ILJwvEtBJsLgS6S2oSNBZoJIZMzfPqnRMtc3c3dYZeFXUb1zisKKhoY4vJsIO5ZNd
WGCIBZLwx8YBRWMGGGrcu60ZYe4CxYEOwwjBhvVoOHdL2DRUMstMKLNoFaekVOtunBXpyGW6ybc3
o8xc1vmX0iH/AoAmoRs5l7/iZ33kZbmTjkD6BZVFvhYQ3xsl3vBuayUuq9KytiQ8gECHhIkrwHmp
60YfpnTEOLp4zAvRHQTNmzDvftnr10yQYX7ifDz5WKdpSROVcjyItXhEpcpMxces+fcRWIfS56cF
Klx0OTfFEw8LpNRY3ZE3VrQdnzMMUrB7y+SHnWaPkDNUBLwbIewJNUqquzRHuarFqTIeuel6iiIT
9bBt2mLOr/rXAHn0iwUgtFAoBWgXk5HUsTWaKmubCc4Qb7ujtInRnpTBUWHsqpsv3NEk+CwXRqwR
BjOAntHlOYN210I45r2cSEf1TtiingCsdQ/XEzzpWrYVNA4xnYbGqAL+kV+XPeSs+k6bpvY016Af
lsvwQtkDb1CgmWVpZ+jAQMX9tfgxPSR2kpvGLes805+SmMX2ygYoY0TCZXzqmVUmVCGA+vxRFaH/
UvSW398P3bgr9YJxBs4SoA9TkIGFeBCQp1AYPTWlxVHISXPOHxvFnHYf3Op38rZ0Wke8ITVUoIa3
lzd15XNitAhU7gTvDaE76tgVaYBBOG2ej2M/elG+S6EsUaXPLVeZo49uuspAvNLHHCtEGQUj0yIY
eqFhRq0QJ0LM5CSbj2nUmbJ8rw63lxdE3yu0AfILLPKsslIhaM7DAFeLhhOJeeIIvg8Oo2Y0rMum
zjIeQCgEmecBkcSioDZLLcYfm2HMymQ+8l65J2U18q0ml8dwHVuf5HxhAvrUmoFZMJDIizSmyai6
skkLYThK0XQtJYn6pMTdZg7V6TdjWeffCOEExBUgEgLaFBRGp1vot32utHnfHoddPF8TsozQ1awo
dePZEiyiuvSFRhA5vKdxRdR1iM4B0YTtPBupqIGjhZpF2h6nneSWLiiFMJH5V42QCVukr0+iZbqw
RbeNpSzklSgv26N6qCqr3ULmzgOKBBA4D8NgzK7Pyn6emKPiVsCHwxQaRXsE/ZjbdP1GSUUWNJi4
2vn2qRB/kDUyLkJ9s0aSMkUKsKTWTntzBmyE3G+9lfTIc1A6Z89srG6iIEHMAGQEROv21EvaIRWa
qvWbj9QKRWy3/2mgC6rsCrc8sErY5zEYXwyc9bjAZQxU0Nliz/mFL6HAdRyq1DKUTSX8rtufpfzA
cP3VbQQZtArqPQib0lz8WV7lSeFHLRYVQLzFytD0AJeqfiMAVACcNYYnrMsmz481VgbJVsxm4eNB
L+50G/mxL4H1DNpjVt/K4vWcgqb27bKJlYvz1AYVE/mIw8CzBhu1bchIhElXV/OtTjJ7h4eykEUm
iRpM0tv/o2Gy+EUwrmMOsjQhDLe2WpvRVeoa16CoBcbmKFk6+D9yz7dGFk06a0upRI8bizoOYPqY
D4ml9R5v/E5EJofn6qlefDjqxBWJxmUl2VThQRxsf5e7/jbfTAmGDQDRsEurAPSa4Sx0seIjcC1s
Ui9D1VDkccqxMkKQnmNORPJmhz1FwVoalfF02gSy9AlHWwj34lCaUc0xFrJydZ645AdjzsIzOMXI
2xZiYkfSJC5/QYriUALlZnjdQ+mxOCnWDwAItBAZoZYEfqtTP1T4rFGmvG2O4Z4zDmSWbgZqo8it
QrKEycQeArkxMF+C66tc2KUOnjhlcZeMsGt0ZJQu2FQe53C/a9wyNvCdP5mdxVXXV0E2BP1W1Jjo
Sfi2FVMu6RMSvwhRqW6pg53fwhFtzRleI+EWFV5glVgHfdVhFmapdc5D6xclmN+OkfSj168b1WME
ktXLRtWR/aChj7cHdYX6qTqIfgh3SUz0qxDAqidxq3kkF4lcFg3aWfXs45gtrJHfZuGcYewLkRjD
/+eb1s6usw0olGUFfIP+OymGqMK/H1+lTVIemod6AdEbozlym3JbuuFNZUO1Au0/MA6yUTeryRag
8QglOgYO6FwyT3qcbhWxa9oJSLb87QwQG6HVIXxMlz/d6s2Nc4caD1L+s3nScAQNchvh5p7axETX
28yNq5bPTAn0eZctrTohwIcYnoCDqPSTO0eXGwNmWJQ+bZpqL8vPl3/+GeqDfCMDAxggHoQ+IGj5
Tt1iiuQulQW4BQbR7cmqt6pVyWYugrwLXwuSM48YEX8YbyUmbGntey0s0w3iFuX5oB6l5qgfyDB1
tINEi0UehLi2Gew6a9/LECEhpqICCSEx6lrj+tHvgq5qjr3W1KbaxXhpB0DES600mnWmsK60VXt4
VCPrVzQFatqnm9orUqlHUdEcx8KsqsA2kp1cA4WlMuY51w41giLU3iDzgalcOjQm6sTzWYIQQlre
/jNfmcUh8gLw52R2D3X3J9bKVvzxxCAVFDnf6CXUURBFxglUNs9898JwSBIUqKT/xAKVXpVTrgjc
hKChHqY/eeZ+0JQi6TfmLXK6u+iBFefXLrQTi+RrLiJjBiJIQSuwiRD96m3NjXYZ2BHU978srKwd
ZH4z2hmLtBeiDuZ610f+GIB5rIPOem/pqQUdqdpK70B0e3lXVxySKLqDWRQqQtCgoa4aPRxmsYKq
wbHpke1ztclxvVV1f9r492VDH0fp7PMtLFHXjNAWellMMlkdEZ8hI7hq7Eib0BW3deaQx3bq5J4W
XfWsFHml0iSerJK6b7qIS7oqV0ksm/7U0xVKuzcAbJvVa/Som3W/F5l6SasbCx5MWQFlFyo/1Mes
y7IUo7Jvjr5aQixJ3tSAvXf1g24ENmNnV4/ewhSVJ1dV1Q5jLzZHDRLK1+CUchtwp99Cu+i5uK2t
5OEL9HErMRoh+nN5VCBrR5CiBBVsktx8OECoArA1IiT0hSLs2sEXQGSKyp2qimfUon2ti8MkliR7
Ru3fQjqLoSEysyFY/lXpcSz0xdralvaoY59UUlPx2oe9wRH2FTzVd4Ud7p8da1BcOK9Iiqgs8+Bp
NVBbQ/npNMTk0dTFWjvATYDImxVHSz9YZiqrUjFbqpqyZIWR1UOgkYzxHZgxh5w6+lQKpBSq6wB6
nymIafHYjUqMtcoeRGqs+gZjgyBt0DzlGWgMxm27GlAX1uhS1KSXQsLzuP64qxYtzMzJnuRf/UcV
BZLfvxjnYuV5YOACxGwpshcU+ai9DSSoGkrkck+38a+0xYTdvMETGYnZXtllt3FGUkCPNVsgENc/
29KFWeom7CHF00YFzKIVHZkhaNBIvYhzRt5snlqwwgx2f5/v0AX8wttk9RJZLpq6Jf3B5wpZxwct
X+W75lklWjJeu+MAc7NJ4eNblyTyT10hDDhomVI3SNRV4CziYHCCLlxjAlTws/nhP0x2jkZTVLCC
HY23RlqKZ+2nOeoagaZSqwkjzDVOeEuonwhRZuuxQ9xaVAUrNKrP+B+sANS6mm4uJZAdIOrkKMwO
lSWErAmR1fMgYrYUFKdw0jPCs3quhLqpR/IOUr2/oqKKk2DCOwZMgvVc/mBxpx0TpXQNNXwIUaD1
fRprqpAz0koOcNanqbkCCjSxEn1EghEl+FqJPplCaEibhot0h8d04ZXETWBD0/XWnZOMc3tBgVyQ
mOnw62zcz0lpbJOuNXYQp4nkrTFlghOAVfQqHIanSZMBk4N07m03y/VNJW58v9ZGs2nU+AAa6dKR
tCDfab42IoXLRMCWVNFwS6GMLXmQDLsPu+E5G/gO+lnZYJhDVtXeHKXjPpPm5kVWJtnES+HYaHr2
pIVCcRhBYmKWbVs6YSdA2Kud+oesrcqD2oTjJgcFqdMqECEKuKAwx0H2rQLl3odp1IMN4eTecCW0
SKN28PdyK4HxrmyaDVTKAotvhOQ2VfoMbHRqaQ+BBOJbaWgtCbRPjigHnFeWwO5UrWa4l6MYyRPO
PppkoKQu6AIE26mPVoJNuI+mEC6SKNy9kqkgMMmE6EGUIwxPqM24UeueZ5yytciJUUFDAQQRGQxd
GJ71DCIiQVofDeHZn3e9AnJ7psgxywh1zXZFgpH/MamPaam/RpxxDbD/VSp2r5c3cDUiymAT1NFO
QjmdfshmkNAbNTlvjtINplAa8y+xqOSBKpnH8MIXhtXXEpaFRfoBqzagPOh7XHP6YXouf6QAGkeW
fxPfV252wz7Yq2FkaY8KVfoQhgGS6+aoPHAP8GXPt/OrD+xThuV9K+IvzVEhWEv0IUh4bCjviTty
qaIFb2db3v4SLctaNgaafh1NF0jNo1N3GrU4v5fToUciTVrEGZAfvksU5giHPStCngENyeWytEW5
ZBiE7TxzHR58hkkKU0TbMcEw/Lb3OFv6cdkx1/IEoKs0CTU+nj8TPOgn1Z8NHzeZWoLRSY1NP/85
dkd18FFzq0xdSGzJ8L+TgskSrlD8BwUVWmmJ1wq9mSp8vOwZM+SaW3ldjjyTu5Oc9C2ypX/doMaO
fppTyHW+eEKXahb3aghzc3Adg1lQ2sfc/eV9XD3gCq5ocPagbXYmKc1BU3oqOdxrtZuCwS20JpC4
BQ64PiRHfK2vxQ0TVrzmlEuTlKPU6hhMdYaoDG4iQpu4Ea7ja+UD/fqNlpmxNEU9JPM8GSWjgCmZ
G0w8hUxUpUBollr/4y5Sr8i48aNOiGBHK8EpCN49Fy5JMHGtuCMFD/bw5doFANAQ7lhATc5BohUU
CNNQ9OtjXikoo4u99FKrRvWDLwaBUQ9bS+aQxqlA8KBbgFTr1A0DXNsqJ8v1UZkMbOKbzlffuDKX
FqigOE1ioKno2h6rsoRWSVFU9qC1gslJ48s3vhR5fGPyHEyrZ8wkkPYqh4HDvO+E+vzWcNvKATDo
Nj1GPz7I4jv7G/7+gVPT8LV0Aw1pygl7MfJ7iR/Lvw2s28ZDWx/cMq1nbFlB+PxTwRSwkqjVY4Fn
AK8q8wW+SPPy2PaYUZ0TQP5k71/vIGwoskiQRzzUKSl3UMY+4Tu+KI/T2ILkoptGV5g6wVKbPjQD
qSg9CQy6G7+MfEeHLvQ1NHFyr88xLMRFsl6ZATD+DFDDeSUAvxNamqCVAR3/GaYhSg2j1yRssZyW
L9xcvsv+6NSG4GTNtK8j7XqocRVd3oi1vYYoHTYZTTQ4EvVZIxWgvgr50VHSfzZJAfbEu8sGVmIz
gc+BSB6Qeqj70K/DMVcq0J2rxVG4KQRPrixoWEG/aLzXBRtclKPNZj8+DyunJqmTGPXGJMWKVhxT
nx8sNdcAgw0S1ZakqGc5EssWVWKoxrxS81EscC4ycWeYhwS0zpyDIc5EtLk72ZU3X1DGOM8vyQqh
kgRZQfAt0xltWvVB4ecyrO60dxnMPdfVoTd7K89s8EOOIDRkDnwQTzh9hkhAfSnIGMgNe8bvmYRi
NwBDVRwnj7/jHvD8tvAtUStqXOkOs8eT/bWG2krp9tQwceFFAhH2YRB3KgyHW1ThfU+1lBf9BxmS
mKHejGmaLzSyz2/3U5tUytnOasP1BWwmglduCX8j9xSTLvZXuskrhXFijQB+gNIC3wIVjEI8gkpe
nGANXPmVNf0Z7X6rXIWu/mgc+9rka7BgkJUGD6zcYu38L01TR6XOA8UoNJjGY9AU0j+9xHi9rp0P
PL0ECT024LdpLQlNTao8y4fi2HOFlc6g2wHeueJZs45rsXNphkrHwj4twYCGdei+KOyFcIJkXSi2
tjSOf7RY7ry8rQHX8gfmxbh2FJeWqQg6SSM6RJDQRf20JG+GzKl+g28APCnZY31de8y5E7KUs4O4
2FEqTcurrDGmGQaHXXSUd/EvAnfwMV+WXrd/iJ452MM81pNv1U8WRqlqfxEKRm8YxGjyoo37tr6+
fE2suQmwkAKaNLgDcfudHvJmqAMVlFPIBOuDD6WIQA7MZmARj53NdqGZhxkFAj0TwOoGgMypmVQU
hL6dpuoo6KUTCcFOTZLDIKTbDC8/U+umx8CQ3ipfy81SjDNGhr26SCCroe/NS4AGUNalOmiksK+r
47xNWsQS5TGMIoaNFewPnpMqXkKYkwBtPT1YUNY5ih1dXKHT1duiZbg1nrF/9WaTR98Unr5Q7jh/
yJK6L8lbMOCsgsDkdFt9bq76pmsL2ARcJXdUq3hLfuebIjKJUiZAtKCjLa1IsKIH/57Zwli5mpAH
A0ULGiYkqPRtWGl5Ggh+WqIiDOWPHF2MFIiSEhxMNwaw5JMdQnrkHUKdbN2tFZAElg6pXRnoYVk/
K5SlKQdgZcQh19hHs9WlO322Hn8GyMcxlPAKWEZ0LxwTJlvSynk8MUvFu2SaI53PYRbtDTeWYc1/
unwiV8IMkYXHH5wW4BQoZ1VHPwz6ekDCH4WP0xg5OqdkpiZ6BXNellwyVERDORolEAQAnEu6TSPW
fj7KEr4fYYkhGtcENpZ8AD5q5hj32s4BTQ4oEI+rFu3oU19FNVVuOgiEH5sUwXmuLFH9fXnnVn1i
aYKK0EISdCE0Acrj6AKcPDnCI5nefjcOfyfvS9QJ2BF67eADJ/+5MCpEG1EzlhqxKns6GdP7D8c1
5LOP+TVq6IEVvbNh+mshFVVp8mLDjhqY0zrdzxkCWDqH3v6xE43Sikc92+MhE+3bXiqvYq7jbxQU
YO22QretiDPJ1aSgYtwea74qaYg7BKuESRLq9tBlTlMLdcyPaSVZBmeHAgh6oa0SPTK+7JqnSjqP
9FcHqewZan/g+1ztQwWB7rW3iTBcbKsQauv24xck08jO0cdiYYzulcq53gxqC2Op9Kcp7zEkljaM
Q772OgOm/Z8F0feu2mRlkBEb2kPAOVpnEeI1zpn/j7QrW44bB5JfxAiCN1959aGzZR2WXhhtS+Z9
3/z6TbR3xmw0V9B4w4+amGqAqEKhKivzlsw7yYu+8x9nq96xNMmknF2Yi/FQwmTpgHJrI9lFgLYT
RNEprMw8zL98vGC+0hhdPSWLtdJMbvGQSHq/bghdKx0il71xZ3wEQJZRbUb9WbwWIQfJ5xVau5sU
FFrpCBAdV2O80kjNBrRCOJpGPBuWoCDzJbmBBafbxiQbdI84n3Tt1CwMsqemL/NQErs+P+rRtYYZ
hT6zZo3jbzwbjL8pVV9nKeBYRy0PLD/LQBLzNvsfHGdbyazJciXMQQGGHz8+xUq0G1zrxQNl/BVs
cFNQwUmUI3e8JHftgABMCekp/ENJhLkayjID3d1sZkcQUgvNt1pM7aJ98cHkyFkZ3R/Ws5eGmAtC
blviDxoMgVXvZ79LPRG1f2LhkbdNb5KXz62tnsDFqpgTWEtiGghokR6rVt2HZihaQg7Gw8IooMte
oCBj5P2Pz02u3bGoJxGCfcTQJIu3bTJxUAshyY9DF7gNZnKShhOJVy2omAnWQFmF64f5VCRUskYu
/ew4gk0n679Nvvf5ElZaahhoxQAkJhNRaMEgznm06PIEskgKtq1xQckvHotD9KRFSCcpGURRcmnr
1g4fKro4d2hTYueozy2iU9llQxcqMi5rU9qG4kMQgtgT8JHA7zhPhHVLWBa9KtEQZVamlnmnzZOS
HzMZolK9Br5nXJ+3naI+D5X0/vk+rp0+DeLGUJdHgwY07+fLmiU5zFBYzY+VotwHRvVtbIJ9OPcb
KZrBkApJms/trV4vmJrC3DM2ElvJrK4Pw9HvhyI/Nntxj6EmyZYdymUzPqCSAo5fu7aUl/iD+wih
0Yj1aR2z/ZgWltCsZ4s4QddEBcGYHXqi/kF0cy+rLOkdCqcYEANfF69IvtKpxLiiTrsAGLpGU5Tx
gEIepGyKNRpD8Oa6KT7A1A9Jx3xvvnLpNVbXhtQO+DSUAC9yPEOLDX9I1AzIzfD+NHvvqhta8MOb
jo/Wp1/oYicX1uj5XXhCJph+FahKdhQxGtlY3RNVGUbY99Jt4n2h2LduD0gHCg+A3ilzYqYhbEg/
YnWDLdzVjz6K+/t2m13nt+18UqwQOMFrreBHKKvuPxZpdFuscNBpt5vAYhfa5t2kWvW1YFVIJgU7
+26ElvTzNKb2pd1d/5Z/bDNxpqvR9ghA9HaUv4Xv5HF88T3FtKhW5Ukv5u/8YrFW5mvqU6LHyYBz
ChbhZ9WDQk1gda+1S3tH+itXeuQSHQa3MAESBaSRFnoYt5jVvFTMAlubQsZVvqq36gZz5LR36XIC
zdolvrTEXOJiONd9UhG6sOxIqbwhsHjXuypoanlAgdU0fWmLucNRNQMjXwCXSKDUnKLiF+B9rFgS
GBthbrjilYVXoygaY+Dz0IC4uHhRCZS9px3ljJIsWLJ14oF3/NfSzS15M7oUfSFwG38rwEkZ5Zs/
VunZXfhFP2qlghZYRuH2069+l4GVHdpogj0fKLWUuq9dfa9uwJV7xW9G0z1kw87SOBMGMEOpClEL
48qmRsk/w7DhVySbqH9dmAG1Gf6h0n8xcgtEYQRRVSE7BvWPvNzq8vc45aTn618P07WUwESm83jn
+2j4fhZLBbIj9Ie1vQaANhXgHR+Gn8Zds6OSP6qjc4kjVlMm3LmoblJs4QX7jI/Bj0ICFebpgRVt
5SsKCp/3Jais6htuQ2otBURfAd1bA4f0ouonyJkeoiaY4nspe8GKv9PwCeFW8gtq8W5p/2eSNRSM
aAX8H4MsqKsPiFm3jZECqU0we5IccjBh2/oBvMLuSVxY5d0Ta7F6aZFJnkg190lkYokYb8T0SWNn
H8FNg7F97QqEI38VqpfmGPfziV4X7YQF0iHV2dFs8qK79HkcX4lbHsh+LQtFsYrSFWFCFXQj52c0
NSA31GQS3G26CVRgeUdPM/EuJ/99Ig+f7Y8hFoA0i1o/BD0MxWlnzXlsQ8rSynKU5TDrxbkTLiRW
TmdkYYz5YnJuSKUvztlRqzNhk4Pd7bomomDX46g9qEqb7PwxM38VZT7ZSPYjr9Dz0JZiIX7MQumj
GGMTCFpURPKg6uxYBmK1rhrZkyoSbNHzLdy87EwoZPrV4xg02rbyM9HRSnGwJFLOFrhxMjvR0sLB
sHZh54VW2kqpGJsIJgHhbFHQ6XzBm3rZvwZYxeitPFfEWzHJPpp2LF/6PkgdjN5JwLi2APTNY+UF
dWVC2ackmWVO6mC3tRS5oib3du0XiQMW+mhT9yg09BKEAtJIIF5fFBhdHXbZ+BI3vzRMasjja5pp
7VWqZ546G+UuuhrbGrDBYmsOVylYUHvcLWZBLMBxIUITKZMN2d3MnRSpsOIab67QM/sxuR8GkdyU
AM6BQTgwJVub8Xbu07k4tLM43Iqoq7iynKj7SUhLK2zkdNvpob6bAz9402tTvYvBKW3H/lS43ZQa
7jh0CBm5DtYxuTLdIakhIRmV6lZWcwP7lXbbIG2SnZiZhjUnjeyQHuISoaZitgdr84V6sM0mR0Gr
MrBU1Wx2aeV3h7pWqm1Uz4EDnrjAMgApj6wub/3rTBjbneRH/V0BoLFDKMHUWDXEbXw52IxFpuM/
bPTZ+fyArtxxGNlBlZg+jsDjwnh4IfhaFJbT7zuOchvWp+cst0e5khuhzUUJHlCTVS4eQ0qlqX7U
9PRxIu2jbQOgQH5FM7HkjpuHrQRJXDboGmJa1QAkggkktdl35VC0dE39deb2GAxqoNxKHyd8nqs1
NMLSGssOaVTjZPTa6Y4jsh3NbjdbxKLz5trdED00O1D/eSZnIGnlEX1mlIkqStmRFsTP2VFKqG7y
1DpChrWFgScY2X6ocg4SaeVqPbPHHBPoO+b5OGORuumDm/g+kjig0FUDEqpDgPQScLoxCYo8ikqa
+BW+GZiQKyGx6+z585O+mjKj6gD+NnBaIoFlTECNtZ6RoWfoSfqH+L3bFB+01js4E4Y5tgJXhnDl
G9Eqx7/2mOeAOTaY2RdL5Fyglm17yQJebFDf8/CDcKcZ116sS1vMkU/mMdHipMmO809jQ3DoafF8
uAeabdfe8Je2duiXa2PZK8pYmgvNxNporSF/xascb9V+m32nCgAaARCbm4twlsgC9KB2VSi5WtPy
m7ERARqL9hCsRC4iAdz0hSLAShQ5WyJz5AlYW/QW7ZBTqkUcKpBpXA8e1Ls3vkt2nMPJs8a8NaQA
oxc9kBzH+Lq9ltwISgOKlUI77CtcUyvOdrY0+vfFq6odRSOXa2ylKr5U40sQvXJWwzPAlBSmts1x
M2LvjJv6WkutBvGQij9nuf1bv8f3bR6snOffElNXQL8FhJoTPZPfu2f/GR1/yB22bpHZAC3v+UMP
a++2hc9JTDyJjCkVBkKvNOVdT7/74n2Z8KD56znxvzFEYmKIJA+9nk00LN6IgH2Bqkt2qpuytTov
vgUz6V7y8PLe8J5SNFywT1KESBVpONRngAQ9PyBIbUZwNmErIbOxi/YminuUipvLCUx//qUdGXR4
6NPiAzHXWJbIvp4WGWozhQWxWyfKrO4NyoPaa/yCoGmApNTt3oHTIAM3oKyeUVSF/7HN+HcvVD4Z
xxQNA7+zpuDWT77/jRcsLDC7OCcYemsILAhorjxItpqjpwk3cLvaSd5BN5LdSTwOW96qWNeWYigX
IVs8auEhKl7L4cBZ1OqJXCyKce2xDMSgS7Co1tM2o4NyLB2syDa6W1yH29iNMeLJ60+setrCJuPZ
ndYFpAhxHDPoSmuQJGl61VINTk7FWxnjzxnEIjQi5Aj4U2phUNgCCDqWX02JW6lfvcoW62G8elYK
YTR1asmVvVRGugiRqY1ihbfyc5NbA1QVP/9q6xuIYSmMcwNsxmbEvi8CL1tG2TGMr8XygUiv7cC7
wVYyfKCD/rXB5sEmJkOFQMLBSK998EtlG3FX7Wqq3sFvCKx/qj+2mLiB6eKm96nvVq6MWazsGy0j
G6i9yLXVHvNfvYHGR/Ve8sUD1iPWH8tM1NBRBu18BTvZ2RBcAvVAYyeJJV//lo/H+7O3ikeQqezT
J+iyfP4VV8tp6CSBgAedF3R6GN8LjRaQhflU/SFetk2dkoDjULPS28LTCu5U32osWZhj3E5s5n6q
JCU9FtMxzn5JfcBb0Mp31GT0TNFBAvRKZuN/0PnpFI1DijwhAU7vxNM1WqJsJTea07uyDYgwEEqv
vArQWq5wZpj5jGKT1ShrzCny1+S2sdq7impwIobtpl2V/GX6qqEOiqEHwDxB5MhEF6HIIBpc1bSU
JkH1EkN29YveWJDTOMpufiMGlsQp+q44/ZlFJsokLbKHUWjTo94exulHE27USOd9wZUzcmaEZhKL
VLIS5SGZlSo9JoOjvUUPw6awtVdSbqrvkpe6SWIPXJI3zsLYx0cYzWPTE9hsjW3nB1ZvOHL087/7
2nJh7NHUc7TloxpGRlCg+Ztukzw1GLZzqS5xBfkMToRePZGKCm9DFgRCE7ZLLaWjNIYBunDKob02
IY9gONM7LSUD5n+X2lwuaXrCmdQL4II/9phEoZTKIkkCdOFar8V7sdjgye2am99ixTx/W/1iiyoT
E6+rtjCVIkeVqddcQYqcEqp4mPHnfLKVG0hTFzUE5sATQZRIQB+lv8vxlBA+uKcikSZXPHflGjgz
xRz7fi4CnSh4QREDIMbA35ZZYos1DKW5ldWANXc5hzh6hRdGpqGDDk0oJkjrmAgS95Pia4OQHsuf
UmiLtrFvMJE5vgjfT8RJjgo+j8LqjyiFVnx5l7VPuLTObK4YhlMS+rA+2HNnt48Ue5VsCrRX0JmG
Nib4KfhlrlWvWFpl9jnsIrBlt7huUU4F7y1WCllyyuorObP7l7Pl2GV0p01stIKGHGOxEOU+KlMz
/Wfee7wKf2AMjro9quycEL12o4NmEWONlBUcry3GmhIpWWTUuNFV0DpSpCXgo/cl/BD0JRsuykBe
8XmUXnHfmnQCm8VIBWoI3uf0ZK13FCj4Xo3b3op25gZS9t9AtOVwPJJnkDk0TVcJfojmwzEMHYyl
QVqw+YieKE+TWFiqZpUopXBMrl1IyzUyO6pW0KUMYqwRnc7BldzuKXbmfJcAJljthrt6tLuWe9Wu
fUfwx6MvDrixqgPZeX4NykVbT3LoJyCUKHeAqwPd3XnZIy0580thK8HnzBjd9cWdOyiY9WsMMzlW
UWjlaI2Uvu+gT+SMkrGZ9RdxiDjX/MqmYlkoB4ApBmwIJg0OC4vQtU7DuU1wGTbTvVlJV3VQ8s7K
SoDBuL5qQGYDUHyAt89taBhRqdUyRnhrN9Im34FbD66um3aMg3ozg1O43pgOV21+dWkLs8wRFQRD
D8oAZptfeKF7wo/gQ7ozgI2v7eybBvwv7y22ho/XAYCjk6/AwMk6s5m9LI1DHcEiYPl72p4Y98JG
xEOJN4m2kl2DLx9QO7xcQSihMDsqDYRgehmHUtQKS6siRyDZRiC1V2NAlON2K55+ZovZxgpceikx
cSaH2pP2HT4XWKZ8kHRq0nVzTaDYw/N0+uuZBObMIuPo9TQ3Azp7yVEV9t3QoznmRf4vSXgSwS78
+epOpcNPbLEd4wLNWlUajeTYo2HsiS5akrTqodgahl5BBfdIDmBR1n8h2cBgT+2Uu+A2vAmcOv/C
MDNd2Gc/hkmmSBGAtjBX8GNM4MYBPxyumwiMPy54sAR7gAKVVdR6QixIQylvyTAkW852cD62ykQ7
nzSDDP215FQapx/a9G0zsHR5V8e4nDHEjaQrt0OMQIgWlWRTMqvFi/Ulevn8l6zG3cURZwuV4aSG
QpTiiFOAAn2MZ6A0HW1zkyIb+QuQ+/LEqTSULKJgrfeq0Bs4BZWig6oKsXfMLclvOb60FpE0wCoB
YzHRq2Jxo4pZBiQUpOQY+pM16JMV8Khg10Lt0gLz/fp66qqSWhiG4hUzvp3YQa/mv9MRY/5vsQ7m
mkp9Aj6UUk6AawpERy0a+anqS2zb52dgbbtAU4DaHICvl9ByJZNjBB8R2yUYtW1kknoHsHnw/rmV
tWGq01w9uLchPwIK7vOPj2ZQrWZxA6/zZlCFOZV0E9pkm216vOE7CRXkq/EtdHm4u9XVIUMEJEYD
8Jwlg4TmfSuDVROri+RDNonb2pw2ny+NZ4L+fXGsIY7e1aQsk+NIusjO/SZGQSsKfV4SsdY0xBb+
WQtz8UlDavaDD0ONGz8SYLAzO98OhYduBsbZxW0vcAufp0cRGyyXNpkaliy0RgFgSIJCz6Q7J97F
bwISbLdxovvstbTrj3T7lR7byuULdlIQfqsQ7TBA5ne+q3kStKQY/fjom5lX97k3t6nlR1viP3/+
+VacmRLBgc9ZBsj9ggwrmvoi63o9PhKMunXNcxWiTZRzAu2qEUkFiE+CR2NS5Xw14PubSnOGkd7f
d3FsBRiT1EJegXMlscUQHZ0clmTkmuzUXgooRz1LY3TsyL7NMjsUwMg7vHbZW6D87FvV/nzn1g7H
mT0mDupdnwEBPkRHPxy+KVkgbNHQ+1blhpcF6kaWcgd5zWxFcRFbpAHOFjeNhTGKV4DXvvWtuQEN
mSd36SbSuQ3htR1f7gUTPXUtDsPMx2+jSD/afm59x+hd6FNjfBmMT9/qD7nnCjasxAI4qKFQdinM
Z7BJOCYxhziItPBYKq1vRSTapUB1cSK2tGqF6jiBQ4JgdJIJBOANVeNZE0NIqA3PHYiDZqu/ptKV
Jl5pkE/L7c4zN9U77ZDRlD9F51HY/UVopXoK//4KJjQkvTJi0HgOofwlOyoUxuLC+/yArZ3npQXG
a0DKEAJCjHVm6YsqPOrqbE3xkyA6Ago1A28WdW1XDTRSZRDb4gOyFcsKPAaAXtWwJjXpXp97wdaU
cuI5zboZPNCg7IhKFFsgUaN2BideHh6nQwG+l3f62jUfIrv7Lk+U8+Vq2vLqCGu+YEAwDbxE+IcR
7fPoU9dDMSgNVtYG9b7KaisQxk1scsfOV5e2sMM8YtKuLQNNonY8XBcQ2VB/CJmlOBqmIZRrsK2E
Fk9Ycg2ZTflzgBLCp0NhhrGJ3CUcY38IUQHq3OI2tPWr5qZ/mSDWbM+/ZLe2J9Ey/qo7cGaXeT4J
eB36YdqGxwQCq9mD3njF/OPz4792Bf5ZmiYyRH9VMPe9KvXhMRYwrAOt0U7fkfp5bLmygTQYMre8
QTlCkJnhTX2hLUzyuRExnxfiGdA7xUO1BxgJUtezHbzmez4p5Np5NCmQEeyCOmXpPT+PgyJD+2vW
gqMseGbzEgkhCON5t9PaYVwaYS6npJ6Vsm6FAJKjd31248/fPv86a7VVkDj8WQVzw4QS6tbqDAPG
U5dakgtMZm7VAS3OebU13+RPvCf7/2ESmAvQ+xE0w5hD14YmKao2CDEtXx1pOXB+0Zxkh/IELdPz
K2WrHwofScPhw+QfyzWk1X4nFYoUHM022peZ5k0k9ogq/HfwIpQQYYVANgTAGGYnZ6OlclthcOxJ
YqtDYo3Q8vj8a62chjMT9O+LJD0sWgyrA5MGYkQow7Zg0dbc/58FupcLC5EumEIuwULr3+iD7yL9
4FhYiQdna2Au3M4vdLUSYUFt49syATir+xiA8A9UHux+5bufWWIujCoCVUKhwlKmHEL1pogNqylD
+/MNWzOCTw7iBwO964t5BT+f6nbKhvzYqu9d/6LNnpbtPjex9mSCwMG/NtjCUyMZlWJ0sKHd1AWY
HTFEuiEPGk2S7kY3ddEc55hcO2hLi0xsS8dqgBoqLPrFs2i6Ss+bdecZYOKa5vutKNMl9TTDB8or
VjmR7dKCAm9HBfl0JaAmz5xkAU+vTEErNcu62EG8mcEo0XCVCzhm2G/jh5SmpoaZ6YDZrcCC4iRe
tO0epCeYOQJcDq1BXpv4FErOb7qztanM5xl9I0zGKsiPwThtjNBw+7zczCSyyzTZpKNmJQpY96La
IWpoKbiYmvZHN0VON2BebgROZbpBsdACRNodhOe0vsqJiEKWNDmTKF8lPjgRQ38nB/HebExLiHEd
yMO+63uHpKUz9QAhVoTjSJdxQaWTAaiHg9AZ7SkmLkDvGsAhU/PflEJxxu6DAC9nQrtnbDgIL/rh
zzfv3BATFuZQMvxAUf23eEfVA/utvJEwu89zoZUKP+4a3KwY6oPkF2ZOmQMY17FaaaL+puq9m5DC
8ufsGr1TO00wCqojNRlUd8g8oXvkxAvqPOcrpMcD7KXAeWHyge0R91M+kR6FKqAIqCb6vDVtcpD3
VLozcASPY+0yAsIailIY1yIKiBeY/QT2QxJMGVMBxhO84KSqaWAYCBkE+SXbEqXkuOe9BVZyiHOj
TMI8qcHYRS2wxdrN6JWADFEOkMbLj1+UYFrd0sUimY8pQ7bNTwjsTQfIGHrFk7hrf00O3VL9ngeU
WClo09VR2Qw6JHMxMRnW4PcODWAYekxMWf2OUCZ1S1Ctr/Et/x+7+cce43tDpUVQ907oWC/xqof8
TnjIbPIW3p7abYBzcnyda5A5M0KXFQpydUyu4PNF8MLYiTbpM0ISZMi+wEQnr3nEYkOZ4yKSuhTI
DHviYUCWa2t2sxFs43oEhYcDDncuZwz3EzIHJpCNDoNbsDjts5TOOm3omAmBDiVVF2i5YG2eQZl5
ZykiGj/RBMxv4yZUq3Hnb38XiUr7C/x26/7w74mRmRuoyzrFmCjO07/BNPb8COQcZp1aNx3BhYrZ
v/8OkTjzCJnJF8JpVEDhie08kf4oaLgVtnqbWiCR0XoLTrjjRDXeAumJWiTCPQEHY0JPjBlarUPl
IWMnscMJRQD1KyxUaycU2Sr667SeAhKWc3s+mVWZ5Ph8vUdAKwuMy4m90wNXot9tyv0X8LOrJlEz
RpGVzvOzQJAiD9OGGPiG8a7GQPaO8vYqO8UC+0tOKw5c6bO1XAkUaf8aZLwwnZuxS2YK9Ddz4QB6
yNGTZSHhULqvBpelGcb1RinIpHjGVg52eY0mNIVZJrgcytkW9lRbidvMX91JlB0omxeg1Swk10iD
Ouopxj/eoS0k2cOm/0G5SZA/WxRSwzW4ducC/qtRhUpwl7I4wTppjSjvYuD2nL6zaUMD07lbJbd/
Akp6q4BlGu9oHpR0hVsGxEALq/T7LnxC9WUzEBNYJT8lG4pOW/OhtfBw94o7g+fwvBXSvy9sSTXY
ybMAVxL5lmhXsmyLbuoEe91uxm/S+wg+W/ru+QvN2/MlMjehmaJkkcpYImpIIK9GnKlsMJOobgpI
ObrpX0CCrB+eP9+S8fxAMKS8oCajFB3F5rZ70pC829Jddx3YzV3ioG/OCW6rm6uCUAOcuivsy76Y
6EEyYXMbt9yhsp+5PvweSCwrejdAKU1ZNA4cm2sBFe3Lf20yOyvE0I3VCZxfuekVmM3c2ENeqnjy
HrRt/PtwNdgs7DHbOuo99tXEGge7c+vd8NRvO49A7KzGnOcXGP3Www4wdejSgsX3YlyKmFCE6sFq
DZ/MdxTFDlG5TYtxDijKgaS7+sHZUHrFslk+QD3/2mO8MYBMbBACUX6EcGR7apxEGz11fjuG+jf3
4dIa449NELV9MSIlbb9jlOl0PQlo3La/oFEjcmv9K412+OFiccxpycEgqOcK3cyf0e3smB6YSn5g
cBCamQrqHsSVrhoMdJcuZ1NXnVFDRwpictJl+6TVpnCWQpzSzk53DYiJwDmLt0wmIWn7SoN4PaYu
DFK3WcQ5PRPTUm5xTJVDfR1BGT3YlOkJeCZAhvrz1dGL7+LELGzRxS9sBagMGGoJW73X7ppNsqGD
rNKW281YdXUN/y8UxWCObQ5pkO+aaoOuCYODfem0szOB2sn/LgIJKak33JbN+lf71yA7ddREbQr6
ChhsXACMEFh8lYIKPOP0YBp+aCJnJ1ezbdTk/lmiyea/SpVAiR03vrjH1JFDwBIag9SachlIL9Dh
mWXr82+3UgSER+hoNEC08kQSxny8WtS6KIfFSfE6d0SN6R1vGDf7Php2ObvEBYEjF6a4emIWRpkY
E5VRGECfln7JYJuB/kzd0BPDwyieKhIXJ3Nhh4kucllNmRrATt5Xu7zYhembPEPF1U8dvbqqapSC
2id9/ojm+zQYtoOp2D6o4At/q+hgN5Emzm6vXpCL38OEnyJTwogQ/J4kx1xQdkDGbqUDL1Fd9ZOF
FeaKSkGrmEQRrITX1XNwVd2gV3stfQ/swuM3utfvp4U1JvseQFNSd9XJSdrr6RboZPDd2JUz20hS
76fW4t4Zq265sMgk4mJNlBHMLHDLvXlHCRdpHaPfl89Ux/KvGAKXLnLRatSqpjAb+RR3JhftP88v
rRGFL9kN9+3whdxt9ZiAqwL/wLB9AQdL5GiKmxrMSON8b0QfGowU9QvH8VdPCZD64LwFb8oF+Ksm
Oqg/exkTYnfQ+nLnK98TvxMbomIg7OK+LFa/2cIa4/FiC6obHTkwSMrBb1o9hJhats3bxhl/SZmt
XOU3ysPnC1xJ1NAFpC190PMhvjGnpAxBMuSTAL4WapYx3EWD4HxuYaW9rixNsOTHhYmXrqhjbKX2
JltKtopdHMbWUnbSY3ZNfhXIP0Wgve+4dS7O2lge7RLk57okwLDxVENIRXX7e7JFDlNjrD3F0P64
yd+GF251lGeWHqnFRS9GwqChgJGBS1s7tL013DZQ4jZBu2DUTgykW+TxlrpyU5xtMT1XC5MqODLA
IAmTyma8JltaVe928Z7HSbAWxc7s0KUv7PgGiIvjGXb8G/V7J21k9Fsw/RpaoEsKZ0u7mn5wySPX
tlM6QXggs4rSDBOnlUCKEzAIYIAFSi7XtMQ9PKUCCs7+tpKQYkjQBvvG29C1FJgsrTLxehwkgg4B
rAbHepe4dKQsvpeRYtAicBjY81PoqoI11bzchrdcxiHNscL1J0oY8toXR62yiz1uiiCy4ls6Tl3b
0o9uyy15r8QdICQpBAYEUcAwshnAWCqp34tY7XPoYzI2x+DHSR2VoMiuXX3hPqRfjck5ziwyd3wo
R7UuN7AY7orbnB6jq/Res2OP1trNyTYsEANXli5YPMzZWi53goNiEBhVPWi6nR/iuNXSoaCmp8ME
UUpAiC3/1ffm/ei2VMCUO4O1clGdGWS8pteCMB1VGFQNsLCMz8KcWQb3plr/hhiY/d9lMd8wlAXF
B7FTCq7jCk8nOhShu+Hxdxb+BY0J3qqYL5iSYYoFH6sq3N6pgJoSP6I3wVVdHT4iAX9hD1dct1z1
DkB5/1kkEwyCJIqJME7pcb6jwm7DbXLAvehUkUVsw6vtgfsYpsu4PKh/LDKBIIj0wSgnWGyFyQqr
2k110UpnEcpyT5yLkvcFGdcXItyUZoIdxbTzYbyGoCEdv+o8UO35VgKdkJCXA3O2kx3jLmcIdM06
PZknkRdwpnmRYk2lpYPblbYShPILIY6zThYlaZh9XxLqgGBxxwMucavCVh5HewTbwPyB9xuPqm2l
G/wbAf6/x4adDUwbwcyHEEFV3NM58n77swMbXbvhARLWfEKGlinleKX4aSa0ZHmbBSnNFrV0HxSC
lXV7E0Rqn5+TSyMqWtvAYILRFe1tFn/QDXFFMNHpv4l95DatYsUh2nYqh27uMkBTK8CaaxC9vCRL
wHBKNcC4/2bmsTOEuwyPsKE7xEq+HdWX/76iJfqArniRVsR5JKdKjxX1vWk1sW610XtMcutzK5eH
nT7eQTwnYej+UnE8DiudVDHR3oa0dzuR2LEmbj83sZIgndk4HcTFSvqxzNNUnLU3ZSN7uUOugj0E
mlrMpygeppchfMkr1XNWdSpxLSxC1meeEmnS3hr3d/tfQjdXsyl3ByUukH6EitXGzufrPLnoeVQ8
XyeT42L4bCiTHFaFbb4T3RA1l8IS3cxNDv5ggVrVxQDs7E6P5l676m9pYOYNbl8G5vOfwPhaF6po
3hfY6m5sPbXy/HiyZ/2qIsfP17oy9H9uiH6BxQ6PRGjHooYh7VD7SEEpDS9GDw/i/bxpnPwYNta0
k67A37zjjiDwFsl4RhlOgi502GeoTW7KR83GuNu8BRzatOQ3grf1tI1+mLvsB2fNl+Xt8zUzl/sQ
xfqYzbA77DHBjaE+OhQ/eNl9zeXzuQxn56aYK30ozKDFYAu+o3pAndsa6keh/u9IXg1ytxDTpSNq
KB0y+1iMwVDWXau9zUkHvbSDHn18vmMrqzABPcW0HVXuveBmr2U109uy0t5y7Tnt7ht5tGrz1//P
BuN0qjBgMEgutTddfO4zLxJ+knTzuYnLqI/wCACtTnSI511eYA2Q8Mpca29xlNmjJlkdrhm87wZM
gSS80EV/LxNEzowxjmUWszCNKoyJB0qH3mx8h9xGOyroKl5xn+UXWQderiokhIC3pvh0Fojsm7WQ
dCgjvfXfzZ+CNWyAzHJ7278bQfH4hSYKhXycrY6xx7hQCPK+Lol1E0i3elftgejbFI+UjYCXdFw+
aBhLjAdBkMZsFciwvY3f40fJxUQkJoCNu2iH0WQHnCAOV3vk4rQzFpmkuGjCoaRDhrh0iDc7ueML
Vn8l2CPebb6VH8LE6v6is8FYZfLjWsy6IamwoxQSooGGZIg3JiSHu124l2Mne/ncFy6VD87tsY0N
sazLNAUT2Ju4AUXhdbLXdpCuLDfjHuqVeI4XXredNgkeQJloceeqL1yRsc40ObKqV8HLiD3WOwti
j67iUgcxrqX7FM1izUsPsytZicd1lItiEmOYCTPgloAaXAXDtTN7qF+Bik+AbmGBAvl4KJ+nOx0U
RdVdjp5H+MRN1S/yGYK0VgT0DiASBZk0E6kNYCvqOMJHHj3V6Vw8ZDfttnM0p4PSM6Wb4a135Syf
GWT8dOzTXB5RCnqLwUbue030RHg9uUsTkgxGKbB2QIUIeBHGQQNNq4NBL+Q3I6kbq1HD1zCZHop+
2n1+Yi+PDOzgH+q50B66EJGSggASpHMuv83QqUrH2FGNl3EM3Er4IXeHz22tRB1ZN2EE8kMgfJLY
iYsCtB3gAw4MxIBYsmj4VilUg36mFPORQFFw9c4v9xEDkfRyIhR4c3E2KrCclZlUG2+h+aTWsTfO
1VZMeCOwl7U/qC/SOTfUw1EwwXjiecJnFn3ZqVJlvKlwPKp2lDozYuppmOkdvWjgF3hS2ZctTdgE
7YoJAhsoBV8QhWRBFhZi7+Pi3Q2/MKK81V3xbnCEvQR8He88XvoYjIGIEq9UFFQJu0DIEZNs7mBM
ggoqEEvAqXMOB3Wa88sPFmR0SgkKbNA7Zk58N2tK2oSRjlANwNl77tHoIb6rBwG0EIoXAz2k3s+c
GaCVTcTGnU4/tHfoJN/5h1N8ML5UNRKK1tHACxkClxV6+TYDSErcqjxrl7sIjISsEYC84dIiS3ac
hHmvguVDxScz9toeojh7Sgo8YJCezgzy20Oncsz5rp5bZHY1b0FglbS++kYi9br2lL0v5tvgrrNq
x0CznzJzURChdp2J4DAVvyQ6fvllz38Dc/UPkpJVZYdV96Chl6vaEsbOGsgDMZ45Z+jS288tMV9T
D4najSMshbveGSNr7C3Qi2x6EVFGuctnVGsT6IO/couMnCWyYN6sk+bYz2FY/pbvTC/9ZrxSiUuy
j6DmhicQ9NWqqzrm+MzqchXIlKAQj5KLxt73Gqr+WmKob7p5rHSvhtxSm/JS7sskGHu6MMLc7eC8
1bo5kFXUJ1LUFLfBPkLSFtznD5R1kN8VXt3KhT0mlJKyyGYiYCsNlHOa6THXD3XxS04km3NY6A+/
cI2FIeYtESVFOga9pr5VqEZTLvwADNalK3qFF93xMm7ep6J/X1QEyjKOpaDELqKaZFf6vQa+H63g
TWmt3LDnH4tu7sKMPMizJvuq+hYctT0l6xi3iZ1ck725p7VZ8Ldz8ofViLbYRCa+gLUJ0oYA173F
OZDd+lEyOUkDzwATPIiUYQ4wxMZFGWAPLaabiv86X0SptjT5f0i7rt7Geab7iwSol1sVy3bs9Gbf
CJvdrHrv+vXfYZ5imdZn7pP3IkAAAx4PORwOp5wD7inw3ksX1L5BDkziqBeV47j1QXYVgzBMXiXM
SuiFIpiCRzcleuQUPJOBCHm+NahBpHJodMUxCu7j8Gfd9wyDvjg4lADq4HC1yqUV1xdHP9rkaQzY
Et4UdDuXWAXHC1smgvCI4YFJvTCuJKKNgvf5oTgaKmZ4kMjTxcn2chbJzaIY4PYICuIbgCdTO1+G
jVyPCKyOo6qjBrYD/ipm5Bg568tdIQRnIvlDbxje8ue7guHZKJP7Jj8qsrz3CjxB0fx23dFc7gsR
ocjAiIWdXYTyoh5kZYdY7QjgWz+W0HWmouF7agrG/i+qAvApkUePKX+BVQxCyEislD47GqNhRm1r
ddia66qwRFBbMoBSCR3XEJEkL3H7oOKK/d8EUNvRdXoEyHgI4IvbLHmX5R///fuBFIrSDjpGAbdB
nRG/BDOajOlfJPRfBw5vUk7+hgZzCWQJZx44HmouH2tI4IqDEJYmZhsZEi6dPHDE5yKou2RI06ls
hA5KWNK7koO+XrrxDj/j0CwAxw0s//aDlVVesuG5yIt7pRaMzmuz42BMVgjOoqSxOH8fh6vr+0P2
9+xOJqrhyQtgVbxKL9hwRW7kE26Is6MApLqVKNap1aeDaPGZjpdVrvp2q+QKUGXVOz/pWRnZi8cw
pMu8hGQmCB1VYJOd792EDLak9lF+7I3EVpPXQnvo0IqaJ48NAKuva7q0onNZ4rksFOFqSeHD/FiC
VUVRXaUEPHX9y8/X1+UsWouMJK8OYCsJpI6UUhG6o4ewh7UoT15lCiCKA6mLbg9W/gxGC57Q8Jgl
gwHl0nVjIXGrYkAYoenFcJQ/ckHSgj7vmPmu0MBt4z+P9WJcckZAyBTxlIIEeNfzFeTCVhuSbEiP
avcijaGZIet0fe2W1FAwZwU0TrQPKHSPSyzzeZ+lWnpsc+R+vfaxldJ1z0kMo19UZCaGOly4Rbtw
UBUowh+5/FfOMXbjMjsBuyaXKMm86OgroUyAF5u4yHQjRQivbpMOA08TJo4ePFuJzXw32vKu183i
hZUmWzrMuDZ5HVybAgZXKGfuy2Xe8aWeHvUaCJy5It9N0+AaaKE1+SJvzYRvQrMro8RpSmF0ru/d
ZV2VKI18BShqMKB3Md4R9QWXBhKfHkuuWQlFaiGQtMehthQhRBBZuL1Wr5MUZUfR00y+F+025h1Z
+ZYRaYCKBqoiKSRRiw+yUb8ee6ChSdGxnlwjbd0MnJLXtV201JkQ6iwIRhl2Td+lRy9+8gKwzQOm
WRrfrwtZtiMdHVBooIU3oUtinD51UjZF6THYKSb6P9cjud9MEB0CPbR9rsxiML1bVqsZCSroOwE1
MgU5Q4SCFyFa69dRxrVRdqziF59/KcP91EFDDYXV4oZD58l1LZcugZm4i97TdJTCRIc4oUHxfaog
oKiql0ApXoLYCNxGYl16S5uH1LUKAD1ksi+e8V2H/shGaZMjqFjAP6laWeuDIYWJAXZRXsKJMPD0
wCWAlj1kzM8dZsF1fasGRYK4oXfw1FlXGLkg4wEs3sglhwbPjxuUB/T0xaAqQHc6Xxvi5Jhm8pqr
8Abha8YusURQkSjnd1WmyhARe62jR5E1pT+v28HCriChC78ByHUJPaTUyzYE5W3BJSF2RdZNZajN
ns9tv3+9LmVBDzwLAGcH/whuCpH8ilm4qOVpFPVplBy5GCRJk2+l0+d1CUsBAPK1IAQDnjSPY0tt
+zgOGd/XcowUJ4pCrxiMviNg/MWrgUxx/tSbrJ70BZ0gThGAhAuzxnPkXCeh89McyDvRMcbqcf7k
lBlQNK9rtXBK0WOEhinChXGJSaWHHgc03DY6Dhi+DKvPNrrnMmFdI8uh9oz7mSGLhowJGy6sp3GK
jkBbuhmkbhPVj+g9svLaB3URgzCCJYzaLUmptbDp6wjzNNG65++qCaB2+XMDwlA1Zz0lSGRBudb5
KtKQ0P6QiGIJCPdj592Vyc+pyR0PvGo1kGmub9fCYToTRL27EKd1nMF30XEKjVtv8G8TcVxFMW9f
F7OsD4GLIRiHiHopyxuDWgFmUHRMwdVbeLJdq50TdgC59lSGAS5rdBJF7VNdCxI3ZBBVN9Kqj5s7
tS/tTuc21zViiRHPNQqUsgAjXR4dhaEW0FCOd4g3xaMDqHqGlS9LMkQJPgLjsHQVtVJEzMh1Y3Q0
pF9h/6DLwPFkUhIsWjcKILgXSBaM7uOU8qQY2rqEEA5TqYG6TrLeVCT+xzBwW81jDZIs6gSgGwlv
BNw6NExj2LXq1Fewbx8Mv7UXWHWam433+I09kgEWDPBvtDDQPlzkBzmqwwxWl982/EqNMeHWsezt
cuROxAMEFSrwbelAC6UxC7wWTaIdr/rH8WFYjQ46/QFkPX3oGx8htTlste3gxnbusXnbFvz5mWRy
6mZ3VIt33pQBweco3P0F1w6M0tTSHEBmeaZipXdeasYf19eUJZMY0kymF8ZcMoqyf5SrV8Unc0as
XNZl6Q8LqpJ3ERgd0ORDQ6JUvGeMI3gRj2ANbxEPkenM/r622x0Z1WIOwhCHQPla9EeBvwwUcATv
lYpYurb3Yl4fsX9bHUx7ueutlS1h2kNOg+Gblt4+Z7KoG3jAIEpd9pN/1PcgVfVR5Ev3wYenuwSE
OLajTyCHXd+v5dWUJbBFEOysCyasiaskL5Eq/9itonsRQwuZKT9ze/CLZWhg6tfKfx+wJfs3k0hM
aGYieqmIbUQkyq6sW6TjMLG7jxQjfRuAWH1WD9meWedb3MSZTOJwZjLretKVKG58JFMKlBRfCP2c
lW54xRFA2MwKpJiLSp084Ho36HjpffTVRM+ovimrcJvdkAkNTwQND+vBvmw3M/WoU6dweezHeLAe
m9LOXye7NksXtLWZYvqopK5Su18LrJo4a0mpc1HFmVJqI3QkrxIgg7nNzbSVV90frOeSU5lbDHUs
tLxHk984+EeJ32XVY4NGeMYpIHHMxSE/LaBOBSDZ4OVhkNb+Ef0tBBwbg1jBm3bMXv/ipkk+m4wR
WS09yufHgE7ucFqW5GGCs66YtrgVVhI6TwxLw6CwtCX4rN4j6xQs3KpnEsXzQ+BLSYa+JSgphTjZ
2WTKBWDA0M/HWEzyPdcWkwoadTztoqbGdv1FExI7QHRyZTvf5KvkhaUU66zplDsphESsDMBOHnNn
BEIPAW9PXXFDEALASMpKyS0EQmdrSDkS2HsLXjZIa1bTSnTACHcz9hbyKb7jI6mCnihjq98ETjju
pu/dfDMrpdwK56meoU9fvlp7H55rV0Rzq4BuheJRXBuRIz1f30mWwVBuxWt0bWzxWjoCANEqp9aG
bFMKQvu6mEtsjvMbQadcST+UOYrfkNODaA/YHFaw0jBbJtr8mkmCzTrplC+ZilANM6JT/wXnhMEN
4Dmg4YtwF1ZWIjMxxxnOi24t1dKyGTRiMUU9IL502+m/d5Sdrx8NkqEXPGCNGhw40j7DO9lqAIj5
r7/YMzPZLN8Y+7VsFyoeAmCSBX8E9YZSKy3s+TYlrqvYTbZkcx/ISTvhpnMqM7rB4MDbN4/5SSbl
vAYh8iWeL8m+Se/oQ15VjSnt440MSFFZY0K/EjO49GEncZQPM6J8ENsR4sLypx8F1pjdRs1bUD6V
oKoG4JE1jIwEwmUP8tcunkRSjkwZo1j1I3KJ2/EPEPdIIOY1EzCzYTL4RUbXtemtkIJHt367wWDy
f28VpORTrq0S4qRQq9w/lmFuTUAJL5mAWMtn4aQi5cDKvurFTsv8o98lmKzcq8qaYZrLd89JAuWy
kpbgf03YNwljjoMdkD65lbfqgNvyB7fBcgx0kkY5LlR/WgXJFxI857dk2FAGuQ4HOkk2B+pSOhC1
TZ5Hpyp6XfD2Ob+982xIpiLB2vWF1byTyaT6ASDBseVzmDlD/39tj+ucddQX3eVMKmWUUagooRQS
qXCXJFYvYxfV8XAH+Ku1/JYq3wxmZyIpO0S3B+mFiknwPP5OffSjN90qaMzSVjAFJYwunq2sdqjl
CHomlLLMpI/HKMihZ/aumCqIAiNbexSfQYa4zZzMlVjR86KdzuRRdhobpVfxVfLPNYRxXBvELG67
y1f92mCdisVzN5NG2alYoyMHXUZEGurxPJAapXUEnAoAperIBZA2x++9SWYyqYs26P1Cw1AFgoen
YuevWxfTghFvik+Yx30W1/7KY75lF++lk0g6jVjKWTEGRE35WKGlsjONVfxgOGicBSFqbI4rz0xt
4FawRs6WAxgFdX+UG8gfpWsJTqio6QJYz05ELzJgMIGVIW2Jz2EOci+fyH9l0U+VolALHjy2xOe0
YFwFWKODDr5djV5kQprLfOex5FGXfYkSSMQb0I2Q5n55gBfOCa34mdhNtv/vnd3kGjqtpU5d9JU6
5WJWRniKYZgqs+uXOHYADLdDE7DbftfdqDyZcMAYykVr0YQqtFHGKnfgXeSrClAtRzYQR1ZdahOQ
5O/gwRINZxIpn4oqixpqnU8yShXgGcsXPTLF3hRu1bvgJnhQURT7noXOZFJOVQLGljf60LLEK8lz
VQsZyB3gGxz+7XsZs5ksypeqY8+FUcxxhwAo17IzrLN1uSFNx+yS1bLfnsmi/WgIUZ3ncYf692Bz
Zozhu2ZdA2urvOfXbPQdpjzKk6ZciMKfCnmRYfq3QN17Kq3uo1hrKQZhQGB7x/SjizHGTEPKt0i5
LI1aAGupneC+ACNFgaeRANiNwmIBiZEffxH0nkTR/hNFBH0SIijnGYYz+FsOYz4cOu14HyQLAGjz
x5/fCddmEinnEuiBNubj38p19+nRuA0tANpbykuOLnLGPbh4P8ykUa6FH3PQOYB45VANCOW3vPyT
i14ZGi1etTMZxJ3OMo2eFiuhV31p5LnDr8SuwlV2M1il4vhAY2vXQwF8Kuu6VNbGUR4lUIR6khv4
6BK993z8Gzlrq+ndBimIjhu3YSdvrgtczrrM1KT8iVepKM9wCs74TquRhM9Wng06Sw08j6JdsLPw
rGWlfIoOZJY4VrB1euJMlR0/FqtgJd4Pj2ViIYaZQACSMRuhWPZCORfRB6geN0GoMN63CbglUMRL
GMAsy4phCg1jTJgHodOAVak1HdcW2Lp446NKKOVMFOLFWBNt8v+IoMy+7VpRG1W8Unor2/z9JrKT
G83VV+GKmSFbjBdAiqEAQZO0TlNHWo+4Ph4qxCcaoAgxxVOagU3m6XgyKrU3NqxkO9mES6d1kkdp
p3cJpqJLxJmTtOv0YsXr6JbEtNCo87uC+0ajs4xqIcYBACyCBAh1vNuKN8rUwz3apNm+0npHSELn
+tlatLqZCOowK1WWoB8EVueLD3KwTpR3MX7+30RQp1cGRUOsqRAhC89ecpMbP6qSMZ1xCcRDohwd
Pe0KGnKB20jZgZx60zRKMmS48SNmudbTFrx+a45dNVu075kkygKCFKMIAccTSfJ2sps7AkPfrsrn
9u4PajtL9zEoYL+SJYp20Y3Van5YSMjoHbqVhNH0aAU0+Ho1rki2smChrywZ91wYpZrC+TEYWCBs
KHyrHZ97jAa0Ejpnpt9FxxpEWDK8uTDKtse01KOWXP9J8CMcNsqYmUn467rlLbm7uQzKuHOgtBVc
DoV8RUDu2jdRObevi1i8m+YyKOtOW4PPGxEyRvATTsgBTWbwpDkYfcN7jHtmSGOtGnUz8XVZ5qUK
aUD8cfvSEp3SlYGHatWoR8crYE9ZIzuNvWyFaArGhA2IiOk58zasoyInhkEAg1u8NwXEhBV5kVms
qOn/Wc+TLCrmzeVBisMe3mJ4HwAAUYL2fbqdrHojOSB0YfmN5fU8SaPi3TQp/UQuIa2uVuFr/SrY
eOIqmLg1ML7IxWv1J+l9534xtpEYHn2NoIHmnwWVqQrg1AR/nzRQKtnNhiQOCfJkgoResCbpim8V
++cSKQc5pp6XqyO2kCCySStIPPouoYOUYKYtG1BvyU3O5VG+BOZSxNwIh0xw8wku8bQWN5rLuQow
WJg1AmL219aTciZTo5eY7Ne5A1jR+NGUVuSlNLwha28AMg19x6IZOcVnolqsFxNrJ8nnswg8yZEd
6QOEpr10GDuQ1miKed1YLjGx4P3nS0l5GEUuJSHxoBxmzwIrrc1iMwQoPZYuf3jU9q1NGD2731wH
KIviEWmZTceaGlzMB4MKUZNF9FZfDjmAEVWQR0AkHqancfwiK/Qd+b5daUC5/HodfoPgk6g9E0m5
OqOefCPtcdEKemyWLTgQmnVqMA/GoqHOxFBh9yiOrS9U4l+GSgC4uMdiPVgG8AT8J9abdzF3N1eK
8m5DbOhDFkMaKT6S7F2+r9YkM/IHsTFLM8q3+VWKKbPhS1Y4WQrIFgyHA8n5HUEt+AMMzcVb4rSS
dAdsaURqJEkDdNtmKCQJa33n3aFXGaQ1rFN3if1MjEMisR6mlS6HVdJk0saoaPC4Bp2z8i7Y/Aty
6OgwAxqyuArW/DO/Zg8ZLB72mVTKqRmFEYhl3ULD3DdTJHmN7PH6YV++/kjjHnBIvkguz/2J2DRB
JHUZdwD/B4alRYdAL3jPTbWqN83eODBXctFKZgIpnQROKH1NzGH/KxK/oGHZSsGDp2wx4L4KXq6r
t7yAJ+1oP53KmZRm0K4efkzCg9ywOiZY2lDuOGpCzAqHBezC5gyzvZ2Ad8IVlo/sY7nK9iprwmAx
RYec7b/7RTnnsG7DdlBSaOTUhOlH2uXWsB4ewQLfWN2Lb7MwVpgWQvnFMhCnRtSxYb0lbsvbYjWs
vXXxA+EmoEGY5rEYICloR5RFDDlg1uHcHstyrPJx9LxDGYB3a7JTZ2rMBqjVbmeJP9HAqq9jO/lk
yiWWcHGjz+RSZmm01eTlBeQmAMZG3tp3wj0CXeFI2r7ENcBcmdiELFUp49S1uCu9SfO+fHPwS7Bb
F71En77bONp2OgK0dsOsdyweCFgPhiAw9n8Bk68KDVgpWsE7ZLupQ3/DYMfr6E6109BsgXUMgEvO
ZpUDid+/WNqTTHp2SQf6F6+VkneINt2mBAqW4oJnZM3KzDNUo1Hyc72UulaWvQMHTg8RjeKl9OO6
N1l89eszTSgjEdpREwOyeqR6Q179hEUI6GX/sy6UafRyJWpFAV38SDXLBH08OmvwatH6ZrpQnmts
PSErUYo+RAmHM+YDxQBwe/5oMtZsKXurg6QdMAOYWcLIz/mBrjKx8WNvIhaHCpsj3Ayb/McEW+ce
peNgZbc9SEL3hZsgp8uQvWwRJ9F08KMDBiRDR/UhUn4ZpEArPTGUWwxBZspRIU9XyH0pjVBOdAlH
LjwjiMhIMegPCmsMbeg3XN/6atgWkMWJll9a/Wu8rsG1GFvJb7VaIyq2QWBpMxQkD8PLs/vvEtLN
ULyWcEFdQighYSI0x+mOc7+Ag9bXJS2bI8A6QX+Ifm16kABg9vrQEkGhJJtBf5tjkjIdX68LWX5W
AOztHynUXTZkctqIaefhVZqIpu4SZC39kNwAl6K0gbFjjzepxrDC5St7JpQ6AYpkBHjLQLURGLSy
xe9BhfKo7hKz3Khr4w+IAVhrSdm9WAdyGhewe3X8mqlUbtB0mJnAdiHlp9EG3Eesm2zG4WVHf1pd
6jTokt/KUjsQY6k2Ctg78F7bJlsWq+rSQQAWg25oYDfGzA7lHNtIjitdrrGeqrppJGUr99o36hZz
EeQnzF7ZudaraWRABMCh90nWuiNXbhi2uLRacxlkF2cy/CqJ1LFovEP82tkEHrLtnxvPrkuz58D6
qaK1vX1qPnnFVTZq6eYfwi/GL1jyXgbhAiKQfSAjoK6zeOyVRA9HD8FrtiFdh+nLdFtu0MX58a0O
x7ksatOaCpdznsM2CFkk4TaNVupBs0gfrMwza6HLa3vSjNq/qTXCqBkrD0X6bietmxsM1O8Ak89w
Wott7kAcQjWBTPPz9FApQf0NmxB2QvD4uRtx25HcWmwWN501TJYKJodvOmUD3PZA00GLqkYjQASG
EvChF5CIXEeCNN5WGE4QnGbP1G/xqAEqA1AWBKuDBkvQilTDbCRC1C+Mhp+KYHWNqTmySYr0fGAi
b4+qnvbMMExiDPStA3T7f8TSL/sJALlxFn0pGP5IA4u0BgRPyc3kESA0OGnP+R8lUs+OAgP+fdb5
5FlVbGSrdYPADF3CZjo52db4Zm/HXEf68E0CRiQk8uDYqa5oCXa0QqdM6JY7ddW9/EG6hHzhtUWl
TmAYDlqVDlhU46natK5+r+y/cJXRasGuWy5eenP1qBOoKIXYTRzUAx9t8Oy50pqEKuMdt/e/aujM
TBdLPcqddmNVCElugAHnCESZYlV+Fut4NxAWzG7PHjdZzAjNFaRCCVmqPKmuOIR+e863k2cZ9Dv+
NraGAceDLGxjRdvw6VvP8blcKprAdHQf6DoWlndJm6y29kq0rE0u/PbDWD+xUBMWn/9zeXQwIQED
tVDIyfjdA8U43HaggagSEFb9UfsYw+PQ0KfS0GdxNGBZDRDUwZ2GjqGZveZMt5nJPQg/Cmv8MFj+
hmE7KlUeaUMFNMYFbKcNLNLtkbphhF1Eqw7eqVpk8o8Md7N4854cHA2/IvpBCFRgCKzsDo3HAD+6
EzcG7kKkwBihDGsDVaL8LM7wutGrAnLuSfgJ/mvCjAPKXYdzi4dkrzDWkrF/KuVlxqYQY+BW4MYo
AjNrPzERajIWbym8BfCepCvoVdDQVXKuUJtiMg84TySIRyNs+ogydWaibTu2tL2AYoEJqOGthmwV
a9eWr6WTYCq+VbUOaQURgr1jcE/Go2Rg9/xqQWGxRTHUVnrLZ/V//D9+9F+Z9IBNwqWyF6Mn7zBW
JulslNb5J2cpTnBb3qsff3BNEL91cU1gjABFF8CJYyr4fHXlyvcEpYpJVgoJxtEBXid6Rru14kzb
dOOZEfJvoAj5Tsu4MRNLWWnW6eTGT4lYtJ2gKhrYxRvaHEBu1K+Z529xJ2fSKCuNPDhQT4w8VAuN
Ozg15Lz5w4T6JKqhIED579x/KB/MtSOnZnYGg6wpK8C3eYdhFdz/legDtw2e7mZvS4mJ1HdmCizM
oGXbQZsSgOOQ7wPWwLlUreq6VOu/Ym61AgsnLigneEMK1eS244adgVu+E2cCqU1sojBQ6wAvXUEw
CXFQbQqgGnOiwhGfEkyb1r/QJnvTcGbOfF+QQ39ptidd6R1NqokXe6Tm2q1yF+V33oP+W3ZKC1jW
axROPPwQddUHNhk+ZdcOmUtNbXDcgLkSeJ54cu+HZBX8CnBmYrcDncNmcnBRbpgKLzra2VpT8Y6f
RaqYT3i8xb+BsJzfSjgz3G2xzn6nu3qnr4IH5k2yLBJgYRoQA0h/2Lk9RbUYAdsZ9sS7w7sEiuzg
qfrgN3hbYVnzJ4ICYl339cvO6CSRCrLAl9mnclzA+8WDiXaxAugzGB4Tq6frchavFPUkhwqqpmQa
goRo5le/VW4jcy9dxPBwi6oA8ANVDawdQODOFy/BoGRS8FAlGzIrDcCKq2J0vro1wtfruiy+fTXD
+AKPRXaE0qUD5XUeNXj7yq6+Fdb/8LOz0u3LccVMDnUNizx4s4wCPq12ml33jP4HFGBbG0/EB/Zg
yPLqnZSirt7amIKxUHM4UP+RH198SbdGgOglLOyhRUM4KUUnWeVILvlBy7xDjpI1IOvkeBfEP69v
0LKz0CUgziApLgh0rlPImqKPI1yxwa7JvxgnhhtZAwl7m39FL+JbwtytxbMLfDXQR+mAp/xqFJjd
QHmsGZE04H7FbuHxp9lfnVwHtKsAdR/pQd+cSpM9Cra4bzOx1I2QDTrnFT72zYhfROVNqzQzAVql
0jIcxeK+zeRI56fL0AAyHkzEGNPfKkEUzT/5muEkWEtIPp8tYdVwWlgTg+eUH4J2EwwPDLtgKUG5
iDT1pFavIWAcrQgksqWlH/TOUoJVmZvFDwW5pBqTgpFldIzlW0yMG5gRAkAawDEvYEvHpgZOI/DL
DqgsTASpESN7qQvCLC2xi1fByu0SCRG7ipzrOi+rfJJL7VtTIgSVRhyFztjW0kOGMJ4rX67LYCpH
bZxaR2KojQGx/fq1wZMy/4yBDglQpFXnVvvQZlHzsrQin88tRSkmRcrhRZB3NYMQ8PD+Q4frkaEX
OTwXMc9s08jhm4nRRi+dANVHYuYKQ4iENgNkZ4/RLQjBXRbBOnMVqXtlEKS/vZZiiltgbGN0G53I
3oo7do66irY+k9aVtYzUDVOMOShyAbhxaKONmu9k/hOESqxFXBCCoUogLoEp54s5+nwRG4yByFKA
RQQVeGtNtvHmHVLQTrY2H6DTrb4D0Rlz4J8llLrOWoWri5QIFQTB5uJnFdhEmN1h6MaQQhfePWAy
VI3CGQfBcEMusCPlIUsnhhCy7ZQRztePLrtLWROnho7DxXVVbnvoFza5qhju+nQq9mLciZbI1dWG
YfrEL1yTSo7GzPSFrM2isIVp1A4IO8HuvZazRzLyK67qXxUItz7q70TcZ5pSvioVQI8xgYH3IDwJ
PzH7N5jwI2jaNTHuL+4qK0I6hRUAs7aQcl3DJHODFEBPoX0nJDUeINy75+uLyZJBPp+tZS318qCm
2EFtxHku+dwcB3EtqgCGuC5oqRsRK0hwS4G1J1wgcAMasVFB12QcphbJjNTxNslHDUQgwYmZozoL
YfCZLMp5NHoHAKLGJ6WZcB1uQ1dBeg0sc9+zxJNO1FHmuDapEqAaHIQ7gtcmgWBL3vgb0hcCttgb
lkEslZxmeuHf893KQa8VTgHWMH7tMd6+JS/NFKRUIEsTwGcnmtx9Yk2/GDu3fMr/0RKMzedSh4gr
m0qHVNHl7tp16ajb1s2RwWgxGqc5Azjno3WxZ/UfLJvmSSx1zL1BS6LW041DMAjmKP2Mu206PTJ0
Iyt26UtOQqhzXRA+RjzZjK+uHmKUw5ZzCcEl01bIab0miTrNPMiah0iHrXA3+p4T0FidomdEekzA
PnUkCFIgZHpjaLcQgZ/ZC3W6x2AaVKASQ7sdmpmRByI0l0lgpla2RlbkCyIByu4NO2U0R7I2jwpP
/FaUh5GHv9Tr0PLEp6r8mUYrhnrE8OglFQlSD2hx8aqm0b89fwq4oUPgGuyKDaqEd0iNPqL+gw4c
Zuv20vbNZVEKxXLaKSEqr4fuXd9OmdlFKw/IIb4ZbviVvOsQVA5mj3F+xkIuhV7KXDAVemGuaCrT
FILlB+A+eK6ymtYcLrtYtE0J5JnchhXBslSlvKfWDUo0Nbh31PbDE3YZk+57ySwx3oP4RgDQJRDu
zh0Kr02DmAc4CtMd3sAEIK6N3fJF7BFRam67Se2mNEvehvWwbiHiNC5MZiaa8tixXyTdADhThM0E
5Sx20CtI2MPQ2OSGd0wiUOI+roi7mDuP4nhSUohD++NOteq9fq/++jlYwTp7EHqLFaYsnbrZwtIN
tEXR9j5HfEwTAEpHwCTTCEDoZGQdPMYq0sxRoyh1ssbBrwSbYiPZJPlDRtsJkucftAUvL6KuELII
gPTSHQHjlCVwAV/lgfSHh7RW05jdsNPAmgsGWYA6rcrCue5aFi1UE9DZAaIIdMBRV17UGlUQ4U1+
qAKAkcQfDVeakfdUMrlQFnVDus5AaynhVqXcihDUjerVovE1KgUMElN4IySdZIIZbZEuy40tHm2D
PGt0tI+ggHZ+8kqu4ETPJydPn8w03KVVal9fuSVUYAV6/CuCaDyLKBsvBKlZARHBTn6oCKkqgECs
4aa6Sd+nh3QDBASrvgsepMN1wSzVyOczuWo4Bn6DFNghVt9F8S1ijf2yvp+6S/MBfPKZjO/XMCKU
879LVmFq0eYMkH/yOmCoAch7rgAoCjy86AUcXi18KDSQX7ZBiRqnnz8aHMsREhd74ZhOwuiqdxMG
Q1jALA/JlH5q6pCC+4SzVS5xWk6w00ZqwNZmsPzTYgArzsRS52oKVa6XQywiSiU5Jhgwk/SQfqq2
4Oab+J4A7LGfUUspV1jkvwtLF8G7bkiSLpMNzO+0jrQCiODaK4BoqZqcm65UNsTeUq/4mUTqDORy
3QsZkchv9W28BbAY0PxIOxgztbsUv851o6w+laRWiXMsaEQQaawYFS/JHXfimtkOtujzZ6tI2T9f
yIPSxNCpDqxmp6w9W/LNqrD4dwllNf+JXdZjSaR8oz/2vD9N8I2y67nokbJhjwVotOWVeoOEGnM+
giWPirRCXZ7kAPuKvAJ3xzuYyAApHsaBBat/AhyIe91fMY67SgVBDY/GkyDDcU+TTdf9rsMjgJNM
vfm8LoZ10CmvUo+dnoGHA09UtV+3SbMOpuhOLkrHUPwXTxmOE/ASzOsyl2PWk63QySdO8YbG97GS
GsrOmWuQLE1ie5vobUjdRDXb+8r1n1gPxqUVBfUs6D3BWmJIdDYKVDaa1oBs/iCOe9w6277tTEl+
uq4bMXPacc6FECOaXTO9pndAnCPrKYMswotzcd/rAW/pXqqycDNZsig3IioJmp1FmIi+T9A3G97k
RxSxS1PfCW5vK1aOLhvVYvZDLvkUxD2SjEks9FnTja3od+2NoYRYgovm3wDgez1idBuYU4z2pKUr
dSboy43O1rITUy3C4944lNI2F98EjpUlJyf2crP+1YQufGmeMMXhMBmHcOTMEf3AyrEpUMlIGlMI
Xq8bxuI1M9eGsoyoVnI5jyFMaE1cbkgHweb1DY8JaXtycjtkImgt28dJPco++qIpE4ytGod2msxB
Ti1Dt4WGEVexhFA3TJl4kVhoI25P40PKVauSDnqa24zFW5aC5KCuocGAp7GuhQHZYjRxEF+vbrWO
sNWb3O30KDzkaHC4F1F/klDpYAJPL5vgSS75XTMTnGQ/bdUSm0Zme4VVdt+60xtY3u+8OzL6F6II
xlCVpSl1q2mAU8zSDhLlaZOi5Uh7yZijSSwZ1E02hnygBBFWE7WTbfk4vgw3MVIG4JB/54HlBoTd
W27F2MGl21PiTytJ3WcAsdfARgZjjDakHCW9NWgPQeEG1aH2g4kYzto36lqL80xMVBWr2EmDWURP
Scw0DXJ6LpwH+JxEUAvrBiB/zk1DjLPMkJrhLzc42YJZvqCrB8P6OYat+htWc++iRjNx1J6F4FWI
pQTrV6s3Xf3WTS/f2aCZAGqDqlxpRkBpkaC0/UHm1Ro0uVao75Jn+3d6+kAMc1o9aoOSxEv0Ucbq
4e4CrvMtJvTt0g5FW0Bq3LhnpsYXXf1JHp0kSJUpivgMBlE7nls9AWus3gPqD0Mm47MBcjGMLNiR
EzhsbFZiB1fshIYFC0HhUKE9CimlsgRVkbEutPZVE3Fd6ogb02bnl8K2HJA8j9p7VR1TU+mkm7Yv
P8uyuPHDdAPyI99i7Pai9YJkUpNBiY0mQMqx5WFRyeCj0w9RvS4M1++1tyTvb8c8B9mK8lNorIG/
EStTbMbV0DJ83FcG72JNwO4JdkQ0PyKNcn52qjwt/roLyZQKaWbIrREzmIHZ3Zefut2umlfeVl7E
D/TNBkwAkUXdZ9LJUZs59Sao86ZJeqTa17rbeeCX9R31mX8XLN8SPjnm4Pqi7c3kUWvd1kIGKkVc
kQX3LHBA9cjQjsyngBp/CaLS+c7Ogg/SAC+wDlwKqghUCZ04hl2BqMlp0dOdrfI9RN2S12zj+rbx
iyFvKcsuzeRRb/ZGSScFzV7kJJMh3nA73v/F44H3BOvhsHiJzGRRMZTcguE2DmvkQGwCWZLZKaqs
skkAUoKt+sjQjCWNstLEB0RnrJbw8AD0A8Sqk1v+PgFOkQzQEmYH5bJVnvaNsspU1gBTG0Jau5W3
xaG0CK6ktNXfCeApu2Kx6JY0QRVVPFcIsN/5Iej7gS9Eo8NrSDq0nGb38k/ZN2yvvmes4qJeM0HU
PRnjFQEurIak1MlzIbAygAzbMqmMC6hPBANQVs3rMhcP3EwkdVfKxqBwo1YhrkfQq8ebpANghF/a
ha44Pav1iyzUhS+bCaPuzUzt4qD3sG8j8ED/j7XrWo5bWZJfhAh48wo7jk4UJY5eEKIMvPf4+s0e
nT0DNvuytbzLJ0UwgqVuVJevzLxGr7+9NbhE9sz+uCqiEAxTIZGFu9ffqzdyEEGsFYmfZlfFrH9/
nAAuo+74bFxE0+gTbUVRvhl0hPIIdDfrPI/B0lW22fEqAOQvvCOB3lwIJaCV5zNsBgFx6wDipgD2
gU9hxjkITQ8iJXHcSDHE9GNtd8JBN7kQo6xkeHNXFmWRLLgRXVAunwWg3f54lLBtJQPskVsbZVmj
rSTKGvXWXNRpia8y+mQLovQz2Y+CP+jnkeXz4k1mkWYrj7JHYjloeb9Ann4zePk9qvQ3oMfIHO0G
e5b+CKt75kVp7O8FeBcQJ6MDQS8dAxE2FwcjNM9C8XluXqypc943DCyjp4pXAdQdJv2SlxawvLAe
vgRydWOqD43V+XPL9VQsq7eVRN2eMMRVPTaQpD0OX4ZgfrEWQl6++GRtrPgqSh5XQdiP6no4yqKX
aajksQWRvbv6CXKsJtBT0E/1nuSk2LevfgwAdq/84aglLhewkyedMvNNVucYd8G3I+vOmHTBkzYO
bcDdOeR9Qsq2y7U4KW1NdGQ3OaS7mKPyhX3O0Qvt0LRRQ396+Pm+1rDG2cnGk4zoHGSZKs2svOal
KGWLbp6HFnh+hVcFsQtejgxcIH2QqtzVBuY72MijbL3UjWKYo/R2XrTPqfxUcGl0WT5reyDKwkf1
PA6EGBGzM1+7+DmSf8fy3fuXxjkDzdZQoXKXqFimwkR0ZGMA2x54WL7MitrmFDSCdFalzdBZpolC
pPlARldS13Sne0COYzPM2lecUQvOpdH8DBW2T+fIwolkAcCGKZYZTNQxepETvPAujrJRbQq+xs7Q
zHO5+hVgnOWIt/zFfEJX9aKLaXM6JgAQwtfvtGMKYLfVPBsIW/KZcxLehVEGCYNT/ay2+D6Ssdi1
lNoWSG34hQueGMry1Iqaa+YIMSNQWkmYDsaO0q6+Jb/mT+CkR4x0jKeb+fy+fvOkUnaowrhWr/d4
o1Eh22LyYw4fVfCcvS+E7YQ3n4qyBF1t1SqGJc1z7SKZ+9KfZG/dNRNAdvPb9AgYsDPP7zPPBXIz
9CgwiClfHt0mOVb0WcKkPdSvKCO77FsbALhA1p84J2OF6OpGDHkFGzEGqOqzoUP9oQnvDVgIPets
IZSCuLSCUPgIM6O2FUepopwNiAVliNPsBOQVBL26cMBydKt48YN6+/5Xu8y3vAlvN4ejNFIxsjyV
BsXECjfhZUSx+iXRXAHjRMD/sG5r7Ff3AIK6eA48PJCX2vkvXsWVaUdQmwSNtIk4jnZa2HlsBCGR
oTrDoZO/LsuP90/Jzkg2AijdrHMzjKKOmN+7do9pwV12o2JnVT4VPq+7zFbK61kof5WZRlINE0QN
BG5jMNHqlYKVm4LLrLTkeiLaZ0liYbZzATFp50253d3ig2Hp5IsOxD/MRHrLseLtGJBLeqMqQBAR
LRN7fyhtvH4Hag48Q7nBV8p6EMPNJ7W9l5J9qp1y5MeWwqv7MS9yI47cwObZhUmnixN5dl37o+mB
r4PW5DwY3vuqwZNCuTDJiOpwWXAoCTMAzRoY7Ukqvvx3MigDAqJ0TV0mxGRxlAonQ9fiZ8HSnhd9
5MGqMyNbVTFMyUDJGsA6r++sEudiWq3ePE9GbVdW5HTAn8ziG8mcfLFdnEiTMSsVvH88dsy5kUq9
rins07otJ0h1yOQGAAVGrwY0g+L0DqgtF276wLQXG4HUG0tiS4hqDQIR5GJvQvQINZvZu90zAR6v
fMw8C1y2SaamXIXSA5B5Lq2ilAzmWakix9Dv1qkKhv73f3eX9LhelgxKVnQiuUvlRzw6/aMFzFyc
C8truE0uNS/7VGB+wAQdaNFM8vvNK2ujopYyC2FVkX+tMJceQabZ8erY7A92lUJ5mUnHLm87QkqE
EnkclR74p5z3b453EEr1xxJIWVa6YNVw+aapWGXpJVtUKo6U/6Dr15NQut5PvZEJEk5CdP1C4u3A
OwOiXYHJ/VCAQ2g5/vk4lJ7ng64P1gBlGJrbOTyW0l5KOQEAOzO5yqDrW6OZJgkgwUyk4sJdtdrK
DoiWQfldccxjf1MGvMfLjKY28igvYoAsY63Jdwoxvb+WDaLsl774NYQPVsulDOcoBV3yUgvQG8YG
vlYCyC2TMN048R0AuHLXuqlSlDhIedy6j3pOyMhTE4tyK2ulFUVL1KTzSFiFjUbTq1EFVX31aEk+
71KZ04jq5lYpF7OsaMK16uUr9ok9+8UKjoseF3wkjAyyudcc8yXxeRMAbLmaCC5AAhsH8iLKfBRV
2MVjbaI6iu7gJ+F5+dZnTnajBPXtOAJXH+wavElBhgYRwAiEiohDMNlD3a1Z9iuy9Q4uO1PtHEmt
IbtjLNml9NJVIu/Bk79GRT2vpFE3O/Z5Xo0TpDXe/DwCZ3g9FoR5kEBHEZhhXmGRlUe9EkhZ5CQS
9Uwu4MMJe/lSevMjoMUD/VTsF7dK3Ap8OTz1YZjnVyKprxhnghZbJkSai+7qgIFvRO9968wyM69E
UOY50YY5wh4nTNkh/kwK6QZIY/3eK28xTuQP/P4b4+m/EkgZ6tas1yZrSSjkgNqiD22l82TBU4F3
1O9GB4gm2oANm9jjzgswb1PWMN+PIEx6g6YoVoopNlJBEmHxIAEaa08mBrIcZQubcBxnfjxwPyHz
uFeh9ABaMRbhDOw/1DSL+3G4V9v9pOa8t8DIAHSUFiVLNmQdY4mUP8rmspOHFG9hHuzF0Z67T8tN
9TQ8VYfIa3fLXY6dWRtpeOQCmJX37JnXioEqHdxeWO2/mKJNpAK81FWJopw4jt+d8lVfODUz9sPb
CKBegVJkQ1Oo6T9lYTe7JZMlFvlq0b3ipeC14DEaMy3ZRiL1KLJJXquyy1A/074Iyt0QJYdeuzek
LOgyTo2TlQKDA/t6fdR7iDCRBv5BaOX4LPyw0GkHlekPQoHyF16B/aksLOxhLANTG5SFxiZilmuo
CqP/Q1aiUh+p6WgbTnEaPcI8qJyTl/ftC1MiQNhAMQf4GwySvvZDhjEMS2lGUI7wy9TujfDX+3+f
+bxISgU8Meg9vdEQrtogGTNOFIv3WMh12gab7rxY7K06wK1hsRg/mqQg6nt9iGxN1tqcE/3cZquv
fQITibOgHFlW3a6PRff/eiIIw0IQQksQ3WIs7LUwtahUK21j/Zw1t+t8iqLbhEszSP7Ga98JGTLW
cyQJS9ESjQ+Y5mKUriASPseAFdfs5gtBl8Ser9OdLTFYattUbOSHALBQv05fYSB5xbS3nw0YMTII
GFQTVuvN/G9Y1qJZaYt2riTdHfOHGiOYWl9yrpIBGAYxyLllncRgiIZe32VrRRicGlbt3IM8w0t2
zbe62quao7pktrk+9L9kAjuih3xGl7eKr8v4AdOhpEA96aKM2GZqrYmZhgBMqrAUu+6Hp8hDb8Gv
v4e2bEIsN+hjyMQsFCB7ZcAtg26Fet6RMMxCh5CQwMUfQtB+EZgVwWkj8HAtblIigXRi1C157ocp
V5NBWIh8hABnv77mbJXMfBFWBbXK8GF2531yqF/WB6kFFFyEYCx6VHmwEAyngGkoQuCBGSWCrUGl
K0K8CuJA+mmdh9rGU2zabWyH7uhMrprYpdc+hYbNAylhqO0roVTpS2pHUDi1KiII7ZPRPZopWC44
/oDxNF+JoL7h0AG1VzBQ9x39P9x0AyY0+GMNjATh9f2Rb7rx2vXc6Z1akNrXaSmQ9tu6U94BIdhy
ls4bZATR4Gx1/wIA8m2s8low9SaXTNFqfcYd9m6ooRXaOW3tZsfcVZoA2AY22DscLXHAryE43cjN
jEiwQJk+pCcokooqIFDf2HJRKa3EqFBXTDLLybJfSY30s/0s8Ar4jMAaPnYjiPLrkpYPlTkj81OD
ScBQG5j/ftWFrd/NXg6MyyZzTF7J4O0gyWuRlOuQI3UcLVKuXw75fQcI5gKz0eUh4qe15HW9c4t0
zQ29Am1pY0gi9HvzHjiInuVpAQDJuSDhDOOyvUf6oWfZpGIIW0IO1Ay2kdzIyef3HS6jJvDq2uhV
46qt5NXCxjYSu+V3tmsCsvuuoU0Pyum/wHIkRuK9u6NeuGbN9YqSH2pu30eXoBwJ4HOyHpB/uJbL
WwHjHo5653oNgIvQgjQxICxm6y4KJp/gR5M9at7ICu9bUW87lvMK5JNE56vfRvlFnr+8/6k4j1em
MoEo1ASjBGTvWahqe5if9OgQopzYGRwjzL01yqNJZm0qA1AFkKTOYBEjYwHWrepaQen9BWcZy61s
TIVMmYpWscrKiIgCote3otfXCkcBZBrzYXVUnxChJncRb/WL5WgQm2CRTcUCukWTMVtTIstJ3BL7
RMiGsqD1uv1fOBqizm/UfSOHUsBRl41WTEbkprmzOPqBwF83PYY3J/8yTRzbAocFlXmdG4mUFqL3
3DbZVEMigvRZ/VJ2GBlQyv97KRFmYyOGUsZGME29mHEwYgPNbEeYrjJMSWdYLRL/orzGDHm2Aiml
LMdiKYQMAnu3IdDJKobeiycDnCtpZ2OAwAZO/AdCOxzSkCRARCMDoq3vaOim2VS4yzLyZmyaeaVb
gdm1zvEBTWNHNi3+goGCrTNXqVSctY5hO4LXi5xUArdr5qGg2O46BLGyXZW25a6cCWOmyijYC8Pc
IDBUZcpzWv1oKkuPNFWpP4vV9wljdgP2Ht+3XuwPeJWiEP+9ibmkGPBlQhuTJ4fZuiCV7MSTJ3uo
bfUOO8CY6lvT4/iBLSMo6kYsFSqng6ppZg6xvVvvO3u6KRpbP82O+UyopIA/H71wDsp0cRuJ1Pfr
C4TncwWJkwPmgsseEJk2+aOj3PSDJ41o0+ZaQfGKoar0cj5CgJS7/YvqgkJ6X/iR/wHykNe3Sdmz
uRqlbK2gKqSDoJAOghO/5CBq0/34IJys3ft3ydFMeslmEpEayxKqa3kKpMASYOJAhMtK3nYkTwxl
zNCgHmO1EYyztR7L9KsC4j5unMV81UD/hLtBR/NNf2CpTCVMQfdy1h/GKChaNH0iDyyBXg4kUrtF
seHIrfkyvdxGJvW1xKktZ9AyGgR4lMy8Z17x1JY2JndGDEB9NS17PpCdncwvK6f/2NPbiKdcUTfU
VpPFEN+6JvAFQMZ9OfDkk6lPy+VivTADsI086jPWUiw2XRUaZ/mhuAWEAlhrR3s/O+nq/GVXhPn4
NhIpp7TOXdqsrWngqU/eDJjm2JX3BdjN1WPO7VGykyqkAyrg/VRNV6inrlQFFqsbnI9ArUqnFDD+
vW0+EtYeoOHteBUVcl1vYhdsl6EcZ8Ex6JRbCGvLSLURny+sfzYYaJit+yL5LsvrhzzDVRCNZhAb
cpOJ6DZfCrOyo+BkAsG+u1Muq5Olw80LmI9xI5FyCgDFrSf4dQOTV8IdQUnJfeuT+nlwQ3t5jA+8
wVfGTWKKDLEeamFgtKKjTQX86bUuwGqiVOTHemRbS+NFyWBPCyf6YxTUyZAXGKXwydATodM5Jc8L
valkA1suya46xO6IUHP2UIgKeOgCLH18JYvSRyMOUywcSLhFG1hf6GMncHZRINwArRA9SG5RgXmN
mApUNclCt4UuDitaoZptrxL9Vw+E5RIrXhWMWTUhZTVBJgUqWcOLan5tkeEgdCx5oZwJ403IY147
2Uqf89G0ZvLOBRA85SA8eAxd4dekIEWJnPww7XInVt33vR8rEduKpUGEhgR4/K0CsY23OIunw2OA
WcojG9IJF92DYT1fCaPeRDdPxZjWC4QVIAFQbhPhA3kldq+A+mWIyBzeFKRXS0FFfmpxi1jQI4uO
oMY9EXoDFEn5HWtGPeiVNMobaGIlCIDeNhBvjieSdw3+hPfdB1zkSWLlKUMJdERDE1VwsBINea0d
UaEkWTk3xrmsUNJTXJAqG19J1qzfJyfie9JjMdiJX4k2r+bAVhEd3R+kIlgEvLzRTfg36SOadSgL
kOozGDezA7CWfXQ8gzGYvvJeIEtFJNDWkH7TZWn/9UFbRbbkuFh05EO3xoBeE3+IjuFR9Y0IevBn
roZy7qRZx0uTfAFUYyu61ASvTUFRmzfJxLSWW2mUzqvTUoZiNuqXLBZ8WAcdiApY9rHFI88HMDCr
0Pm/Xh499TNpajeWFU6WAmoGRIYHdU9QX7AIG3zAbMDyg8FTRd76psFlZAlwCKZaPze/y8+AVXCy
X8oNgVlKfggfqrGht3mVRqU7Q1cKdbk2Omrpwl2yy33By4/R5wuFGRc6k1W5fyWN8jlN2oVjYVU6
tpcWZxztAX3wnQTATsCN9QEYMjDIwCcxY73w7RnJw9i8MmWKdLmtC5BqdotTKLcS+IAVN1zv0w9V
Vl6dkIqahwnqr5g4IYkpBbtzchN4spgNOcxBZNo8oDr2G9h8P8pOKmGZpi2R98fJwG49KjfVPvcE
l1ujZ8Rdr85GxcvtGseSNkDW6JvgZZyCeQewzvGLbKOhzG/NMY3J5mhUaXHKxaIwBIgjU4SEyzO7
wRjYvvss2suOR5LIihG2OkLFCGHYlJIct9CRNguKKHEaWXcq/QMoarAj10PR3iZfJWNM9ZwcSj4o
/hAUNz36RjXo5ZEjc8ZPOIeiIb+saZYKecEN1saLPO1S6bxqvMYNRylozExZMLUyzDJiGPsTwYEh
iY3uKkFxL9rALufUFHgmhJ7U6zRptfIE5nE4mDeju3hY9HR0AT3/Sy2R1PT+Qhd5p6RMiJkISl/F
pQ6GUPDKHgnGcLQfAFwlI3n7i/CHqfuKZemAWEVLXKTl9ZOkaYAiRbAs+eMjUqrbKDBBUK08lQFX
KZmRgaqoyE3RXHyTK+aVENdSKOtnkAYtjoI9MvEm8SLwPDxmiZ19nn4mvlY6HEdH3DMdeElXqfRT
6FdhiSYQ1yDE677XgJ1MnOnZwmpQ7FVfObKY30/VsQmEBVbTUKjn3RaSPGjgDT4v5RFcFljE6wLS
cV+zQwHYaLv5yZ8pZb4+5BwWfpA60qM3YSK2o9BNcHYpaOVKy44AKCMZHzraRgxtJmWxGsMUYhAp
A6uoQGE2BpZQsU9LlJxraOeHwlbMpvx7Muo25bgC32OFwGv0xxOh522rnfxZC1YvP2D62hz8j3y+
q0C6Z1uImRmKM844PSxOh5GfHBQ8+VH8MXvYJAu4XpX5IEzMfmHyi7HB0OttZRZaR7y46GD2xpE6
dA7mTzNGNHRfPAJsTeQYUp5IypFnxapM0tLrZ1O4b6dvVfv4oTu8nony3lEz/uPhJufbc3eb++OO
kFVfEMjQluBI4x2H0spBbKKsGuFPyQ3ChAGAvgj6g3T4s0szHLlKyTQnm29GKaUpDKpUYSkVG/gg
qnVnjFRXP6SD4tVBzZsBYyZu0lUYnehgUsnUswjHWxDmkbangBarDiSeHrDUvJFOtiH598vROB7G
GOVZIcPlKeutapzy6Xs/cLAmycd/Y4s356HSACuX4kjWSSq1FA9SoTwnixa7qjx+iabV7xrpF0c/
mAZ5I5D8fhOTR2umVqtA9ONAHGp+l1Uoa8s/U0yYtSABtEfeVh47VN6IJCq7EbnWkQXcfqIggXog
4wTyPr7V/qp8wfti5PcbUWmlZbMcw36sQ+rVKWYj+uI0GDIPApUZJmyORBmNQpMFUcLc3CVMGG4b
+DTDKUErjrGr3OHtfHPeND0rJwmV3FvRoJ+l5Pu8nmOMBL2vFeS/+54WUkYDXBzyIiw4jrXe5nNn
6/EnaT3UPBpInhjKUrRmrA9FCzF6+aXRgL47xraU/05zbg+FVcXCVomIqhnK8BJdOtb6RJcnYNjD
UUKO4oJy9aA/rzf8dYtLNPH27q6iKO2e5cFEdIcX3PujK3qE+8bCpvVX0uTrbVAkHYCxHaTLQTq/
/9GYheTtISllL6smaqwIztl8mpwWvC159Q/dZWvnDzqYrxyORKapx3WKKJkBRY/u7HdlX8mjgbxm
ckY0xgCT/tQfulPpTTseRwVTVzaiKMOYZHmbihFsbxt9GjCgnWJjsgU+eqLy1gCZJthSLVR9TGAS
0vXxJhmxM6nhUGIVTicx75VAWSIjiNsk2Q1t2NtlmRecqIMjlPZjdZj9UxoRKwAQVAdz+jrOcAD7
OH/50Ef793y0F5tMazFHTCZcLL4KEBlxrxxkGPuPpmvXu3xTrSvFTJ0WeJfiS+12QLUniDziXvyx
Il7E4ws4Z2Pa4Y08ypvNFibV6gVn6zzjB+At4VwMr54wqo1Sk1fwMFLY4cdGHvXYcxVbw6GAilbn
pRg89dbjaKvu+ls8AQqYO3fKFUe98HRJOkyoQ1yYgeCQAH0VQeibAHL+q/Cb6T03p6O8WtoLshkD
tv8865/Q7LPH3p+0b+9/Mp4M8jA2HrrMhVUzM2hIrP8wlO85QJXlhNcyYdupq8pT/iwOp1USScFM
Dv7wWZU7oKMhJ/t/UHnKqfWLPBvJChVsLcx0iV4XFL/Kl2xf3ra2fsxvuONVzAju369k0WxrjTaN
SixDKda76TcibrCdQQUfdLvBYqi44+Gusw3x/96lJZK73nyweFk6zYhRqC6a1Da1yW6Gs4Z/DjGv
c86u9W9ORtn8dTHkNFFwMhlo20Mw7qI9GfcD9AbHkTEDqo0gymz0/ZJhIgdnSoXebrPKrVUe4gXn
7aL78/rekqrplRG4/2fzm35BGwxd8yQ+L27ugd3Ve/9VsWMBANoC1FKXVewOvpaGT2SpbYLy5uIk
t6S8ad0Cdk0AvyApk3G/FPsCr+KoB1aAkNrUa4ib7yLQCmIUgODnYmlEfhy9eJd6CUruvDOyjf1V
KPXStCFMsEuIimfvju4E6GYdUyqSs2AC1eLWWi6ljTdx3fVG6S7yYqLC2gjpn4JxYdjiQQYGq5d4
4GLdpb6+TwDibBmOjEblLvMtrCZwtPQ/qNC/B6ZXrqyk643JuPwXui8kiK0xLy8BiIP4bl7thW2Y
r8KoxzcvBBlbw8IaaK32jYEW/djsk1jhHYptm69yqLen9RFY50McijRq6ntsSe4ygjfr108800UU
4r1PSD/BvijVeYbCkHFlgGTuEtgTPgcNSww24kxJMxXg2srkZjcWsqlyDXxquDnszWMqGufZk7lM
brDDSmq2cij3vESRuOQzbk48tJ8JXRApvUfnPuDW+sk3oC9uK4myJiXobfRejXWsG0xege0GPcXO
Z38A7xOqcDtrH3EjK5b6bUVSFgXEw92aKPhWimSTwTfdEdDD8yFY/kxI3LTvfeSUAdeSsYyKjOld
Dd8P6930/htAq5HaFYJ2SWnKewPT2GidayjPTQB49Hlvmn3MqzhKJUO5xSDxGiEF7r8r423cBEP4
8gFfsD0SpY/qpLeS0EJG54lO96lzKkzqY3TXHj7DUu65BUCmtmCbDkuEgPvCgt1r/a+ysBrECfqv
YwLawySaq71kv/STHHkiWvXCfuFWOVlGBJNaKvDiDEs26Zm+Ws6EDFMlGuY3yEx7cZiP0Uk7gK30
jjuBwPxkG1n0J4u0fFkxDg023RIzCCq4wcikHaEpIDP07l9V+pl3uhFKfUMsmwFJRsC2LUmiZmB/
7PoLMYIEJBcU6SJfsTlaw7tSyrrkerQUKpFI5ufTHziiJ98BFO+Y+Fzsduaj25yOsi9KUwt5HZka
ls7CYApQoLZ7zGeRCJ0f7LE2esle7b/KQpmWVlitsQHwIDBxR3c9rbFdPzZPsCzqT0ISPAdDafe/
zMrluVRmQLuVTEUsuTwiWg9hXFTwo2q7C4wxiERbvsVm+obrGVVqmKocrUYITUjK9/NpCAQPpSdX
OBR8cmlW6Lc5k0q9dhFbb4aqQVLrVt+bT5kX+50PvLVwB9zdAx5DafMoCHkiiTptHKwONvBWwCL/
Wc0OYj3YCiqtHO3nvDeV/H4jYm61KM2B0477q25DsGq6wDQxL2No0i+sj4S3PE/ALItj2FRB3xcA
HBo9KFwbsVCLBewKCWf7ffOtcixHC6r76pE3a8c2Yf+Koju+zdIYUUpeQFLGdo5N3SR/ijRe1s1+
1VcplGb0UqvGaqX+ORCBZxp+CbeNW+3NY/3rA6CJgC+5Xh89/6DEaVIV6NZf4kiCyhT78l5BK5QM
yRucAWG2Bl6PRqnHYCC3AkkNhCH+AclfrfKASRncJK/PQ7kZgEWo4aBBHUb/W/W9rezsE6qebhZY
3yxvSW0l6PZzhipT95XnwXmno5xNb61F0UWydo7yPbbI5YSH/MvTdYNyLmmrZlOeQzX+hMjxneCs
gfoDOGu7mnuT7Ld8/ViUd0kEM5HzCcchi5ggr0VFPrwna+JkFXN64YaQzOvDgLMChCCQXtKwe7qY
JgB3u6RpwJTqbATMBEfus3RYXHCHOqCrdt43V6yaDNZ9/5VIXWctLPGokRxqVcyT1Xa+KPbeIg87
jEp+YJRpK4q6zLXTW6siaeEc7mv5exl91YT9+6dh5rlbGZSDVhQ9t2KS505OZzoEYolsUzcxYONJ
WZW7/MU0h5vro9xyl4M9LiKpPcqq0gAlaRAkN47gJQ4gV3UUq3OvfOLqCeer0TV/farmFjSXuEqs
MGAAE9WS2Sb7n/1Bfs6BVp5gzqh12ht+lZKZol5PTPcAumiII828pKjN7R/iiwF0ER9KURUUYcDs
ohiAqKNcQKGhaAAKlD/ZVHKUdupewwxyeuB5NNZdbgXRIUE+LqCYCjVsCJs3Yd3di2N+qPPJV6bF
46gny55sZVHGfywEeVx7HEq6a0+ykw+YDS7IqrWDXeH+YeGuEBF9p9PvrUDKFahrA2bxDOm3LoD8
XRaORtG4pmIdljX3hwKL0OLEmUNgvsGtTMoHVFUhVzPoehCNhA9/2pjm/XRff2/86HG9f/9KmcW1
rTTKgOllUmaqihRVm33yFHa6Y2A7uSM3+w+ZHXCJQdQ3OBj1A7Ab7zGyHsT2P0CZtVoMlznOcdzR
JzWbDAAHlzZt8P5BWZZmK4aybLqWLmoEJjSsldeAjZxtpUHqNoscMczhzK0cyqJZrbFWJqAO8PWW
3+toox7rCLfFc3orOXPQP/UoZXCzG5bf2wil7ZmhREU3EdSp2l0wakRWFasnkhgXe/EEHBi+eWFF
mFuJlHlRhkIeGsAtw1GU+34PgPNjEgC88QCYw1389P63Y61eYxCNeHTd1GDLKB2JGsMCDhSi5sKW
A4B4YTGSICx0PvCXQdo3HHlunXmhG4GUtqiVFucpUJrOjeELIbCQ654TOLD0UZNVw4J51q03SDZm
JvaNIALcqlm/dbKf9M/jtONcG8s0b2VQpwCFuyymw6RhMHnywi/qeonA1NSWgvRWgTouj1Jj80t5
rCe9lUu9gckwIqTaMwDK9u1e2ZlIBki1l+vjyGenrfNGDj0TuUpTi/4lAQhzzcIDlfSIIFNHsmPu
ezttnMayQc0ACtUdEgWe5WQq5VY69QQMRVzDPgcKWrpXfN3J74ZPWKsDIxMpkqqjjeJQ85XzRVnP
biuTcrbtIiazXEFmeSIQgPkdcuNw94enfnpRzhxx5AhvL9gE1BtYBME4QrmiqROlqGk6Ik7xa5Tt
SXWINAL5XR6m29PkqyzKEcWTJAKfa8CD8FAbAmhLgdnMS6pQ+XnDZdll6+hVHGVSUmPKyiztSR4U
7bTduIOOgq2Iq6OskGV7LOoN9mmHpTMFV4jlgH1it4+x319IoApX/RhJmK5v5VFvL8GEXxuKOBdp
6ohfphvCyVDs5++kU8UlSOScjnY8U50plmC05AW2J9WxjsACEOwoGD3hYL6I3AU+Zvq6OR4dPldL
WUZDB4H5HnU8DLhmAFBBhxODXdzeC0f76REaRSlqPa7w6dRgPnVgfCKryKtXHvhZAdtS/6uNdO+j
TJVEnFWIGq2ysAGHcVOnq6sN0VOSdb/ff9Vsz3OVRcW0TZlHKdCetbOuaY4WVaidZx42ctz3xTAj
oe2noozHnMqzHDb4VOl+yW34bNRQwp+kU5bdRw46/U50x00oeQpJWZEkrNVCsnA4BQ2QGjQvZExe
P/1ZVPwLKDW2Qb5eJmVG2gkdkZ7IIzBCpPuefRO80Rk9rHv++m+NiUUZEwOcuZKy4Eo1u9wTaRGW
MHtUU0RXtOuAV3FgRUHbL0jZkiFUMwlgzygwZ6csjO0Jxa//Skl0eoRGzhNBXSWcyCptzTZ+EFSk
OLbVPWpEMUYK/owK8cI7jhkBCMDrInOazZMIckHytBfsKJZ3WUCYa1IEr7z8+BKc/mcnihX117JK
TY0Hi9hIsNXJdv6TvINIBalMM3qdvzrZvX5Et+VFknztJ+d6mSYMO90EFAnLtDL11tswrhegrf3x
cuNd5BGy3MkVT/mBt2nHPudGFvXerblS9X6ArM6rvsxue04+qSDoJf5Ot1VscYE/p/4muLy9RXYg
pmlow0mgwsJJX19wtYrVNOsErPUb+GV3SwQUk+hJtdPb5ucY1E54yyvTsvXnKpLGgip7pTT6OCaB
URiQ+SjS5LECssHI1R+midnIonRVN3tRbepEw7CB5repb6WOPADyPHLGb7UzAGn0haM1TCO6kUhp
LFbytVJJc/IlB9MJf5O+teAYT8pD0mPdb9mN3J4nTyT5/abr0w0RZp1DHFJ96E+qlzwgl93pJ+kA
UMogim2FVwhn2rbNGamXkYWTOtRVCoHGV6G6LdYf718i08tu/j71GiRpzRddxx2W4Z2g3snVncVD
M2CHzBsZlLPrm67POw2K3/weXbJFHt2odzpwRDDYxh+B5X0iytUJS2v1zYhPBOx9V/yiAhCZpPzx
dyGYn6avvLoQ7wIpXwekgVrpVHwga/09jZ97wDu1GbfbyAy8MCiEHgWwrIGQ8lrvsiJfMr0I1Uu4
LJ2QrmJ/t7kZMQk1AW5DxRbOk8WlFWB/uY1Y6supxRoj3oNYstwKQmyMENUYImr2lS+4wuf3VZGp
6hth1Idr5bxOQiJsLbGPXLxIBZelkGmjNiKoj9VGkjFNmaVCN7RnssiaoSZbfE7tzOUHyxfY+Tce
dSONMviTUJljk+FAciAh8y4OaYpl1vwxdgktS3UysPKWH4RzVwJUkRtiMhXzKv1NC7c0xEFsIX04
TA4iW9ETM1tt7PklC4yb+FOnY+Ss/MV7D+RQ9KExUKoSvE8TyybUoVcdi/OKAbGJWId21C6G3SRm
MJmzH0bSXTh3warXx0EVE+d9/WE6WJ3wrIpkcdigHWwfinGejJKKaInM3RC0qXA/+N0JA5f4wuCM
50lk2ZqNRNq/6mIZpVUpq1g2X10SxI/HFmUOEZj2dfAXsNasJ7KVR/lYIQxbI+009ZwCfXyfHKcG
/Gqe+HN9gFs/dI+D5OSOkLici2U9m61YytGqgqy0Uq0SMxB9IgshKubdJpeMlfIVl6W3W2Hkzjcu
NouXfNBqQz2XJtY1hfSxtBoPgyqcNiVzAHorh9z1Rs5gTFJTrvh2/0IsBpkT7gi+dObnznjmXCJb
VzRRA4WJJIv0Tl7X9NnQFusfE06SovLRuiUpGIoCv/ir38x3qF7FUaaur1V5WmWIS/fjHvOYAMH5
qxlTnhzqvetpPRSZeZFD1q8VoPrcE27bKkiCNvSQYTqFa+3B7tULtg6SAJtzr6zcAWCZqoV5LUBD
0a5RtBa5wdQfefWK3xjo3Y+2Wdr6s/TUYcmS9xbYn/EqjnKJSdxnUqKZ6nkJ9KC8R8yJfXP5c7I3
beDUBmLEOR/zyQOITQYiAtbNaGjOftHnIl9xPKHejxgo1+rZ4dwgaxSMjJIogDoUFTD7vH4JxrJq
cjWJKiJ3gTSCblQw2mFMkYuyzn5zOqiRgH8LCgmRDmMSBZOf6aSiDkfWAUmK2XeojYW++Gz6y7FP
Pc7ZmNqxkUh9LrNsu2rKK/VS+JgvjbtsP+xF+y92y5iywEGjYp0CjBH0SJgad1EtYp7pEqSR01VP
4Y6MkER3Ou9cTCtpaGA1kbG7gZXV199MnSdgcijI1kc/DNTZ1i9NE2x7RftUx1TA9LjOTnnDVX+m
K7jKpZmmwkrHYABIR/AFZ7+8Ly6wu8ZNck8qIM0L5+uxpBnAOSH4KqqE0Pf1KeteSJapgWb27gpu
UQLMh322nejLIJT+0Nk20ugqcazXY6qm8AikSEbGgPK7wmlcUiTjwwAy38JWGuXL9byzyqiHtD+r
sZ3d1xgSThwCZGc0mGLhrv9ybpMuFDeYV1T+h7TrWnIcB5JfxAjQk680st1qb9QvjO6eXXrv+fWX
0NztUBBPmJ192H2ZCFUDLBQKVVmZcgGLFXYz3lCe2OytXek7ykEl/Ungmq+Pucc7XxWitoS1OOtC
p8VE7DoIff/pv7mIyVzjVVYpujCetpFgrqgG8PknkR3mOXdcyrel6A+ZVDAoYvYXEwBMAFPNpPEw
+I7ov6Nit9KL+qXdQ+JjK9rpd/UX9wDw7DHhqwhrxWxo0qBAbGcA8IdY8mPt0GnO8Wt4MY/SI2c/
lwLLfIXMZVCYsaR3+enIlZ8KyMMg5eNEJug/dTxaiDM2dgRt8GeO2UXfNMAhpAPcChw+4y0oyumC
Zg7KUb+jHUPKb4qEhXImO78xgk+3jX2k6DNrjNNMmBo0wwHWhE3wLK5SN+235ip0uz2IhkDVbO76
OzPacwvjvFUy7mPEpTimpFOOwyq6z2QL+Ac7+sKQTPVYZpaRcmWLFyuA85UyDuTHYmAGRU2zXGNN
25XecQRIP0d5jmtsKVWZ22JcJ2uMmoxdqxyTcFirrbZtzJYzDLwIep3bYNLaqOzbqdSxnt6OPyk5
SLk2tl5mTWgwC5aATEJ6p7wkRWn5eD5EznU/XVoi1BEU0RQxRgLw5vmFlPt15Y9aohwN76CEh6p6
uf77S6fPkKDGB7EpMI2yyWyoQjqoaCKc9/BvEOFa4XCoG55Y8uLVM7fCOEUHqblQlDKEZmsPdjvK
KLyLbYCG6RNhz71XeYti/ALxaxL8EYuiIBwaUGjpinYyjDuIgeBlLjhcAv2lk4Z2FwjgMaSFdJOJ
JxCz7nXg8GTYJDatBdQvlF1jXPXb4IF7rpcy6Lk1Jp7UUZC0OvKikzVIdDzpmLukfEYqBwd36X86
CswQQNPx3tEu4JJVpiJZT2L5OBh3bahbXni87oA8A3RfZ6/iOkqSYSxz+agPXuCCPSm2W8/gUlpf
fh66DmClAM6CbJ7CnCM1Hyuh0gP6eQZHoHwrrrGl0jc5Ers/wJ3BGtJIU0XjBSojjANGIaC7SmZK
R+DpgMGprOZEjJBtJtVKPqVVhNyV2w+5vGPOjTKRCmDFwchNRYIG2CZ8pPg681F4bb6+B7uwNGif
QYopfOLOPNOfPb/aqFmIEeIiPcWo8w9I/KGJShRsTkksXv52CZmpm5Pq2TMkOUy7cssOT9VmHRUr
TV9dd5+FivG5ecZ/+iCM5KmRZWTs/mOxysE+oa8RkHHK+W3ty8Bybow55HKhNGUSQYow8A+SVFpF
8IBWovUfl8QcbkHP/ammO0qL4BSzGN8aNxRfVK37DReudZnxna+Jrnl+AIuikbJck495YmXPNXhp
hzdpS0x0zzGs+ITRfM6kCm8TmcsgNIpmVHpsYjGaVj+BpU9eN8H39U2k5/maVzInUAi6Rk16uMVP
Hah0TQerKz5F+GUgPt895tCVtd4aUohvRQsMVGi62dPJXGnTbv7bgpgAZkReW/oocWBB1Ey8lmGG
D+5Z/DgS0aksrKpJ7ANYSIxGkzyIXpLivlfvifHVKZwrZaFsjj37ZYN99nqiMAq+cjqy6SfKFs8p
iFwsaZu8QkLU0QEBcLjp/uI1A6ZNVJuIiZod4w9kiuIS2hA0/veu6CBK3fqxK8iYOh7c3MnWfbvq
hvX1b0Z/9MIJZ0YZ58jKoR4aCUbLeFeYrZUmPwI6QtGLVpFrHAdZ/HJYIM0UDU1hy71FFReJKuHL
ldl9XDyG0Uehcb7c4iZCc1ZV8f2Ui2SxrMG9M3odkgHtLoxviP5wfb+Wg/nMABMa0kj2k7DEhnWr
qrPCCcEItf/eqtzJHcBZyofKXpbQ4IsqlfBA2iZeAF7CoiRpFCD9iLbZs77xgBoagDwx9vwC+eLu
zUwxN1WQaDGYxmGKNJmVtrvED3k3x5IJZDcySEFQVVXZwqoUhOmUFbKEmwNCDK9qBsbXrsHRGkbo
PhY7DQ/cjAsZ5Vll3DzozNzPOiQebQWh9vFNbXLewpY+03xhTPQDvU8ndKhM4jPR3Brqku43TXjj
FRc1s3Qfzkyxc8pR60+gxsYennxQvqHaPxRMGXoWKCbWv1Ec4FlkCnN6GdeVCbllIHxpbKLTgNVb
bCd0GnAXOlz08uL30kQVStkaMLY6EwtDY+pCxeylo97Y7WiB9FgCVXYCBTqXtBj6Wkur8Um453Gd
LJ5uUJz/Y5fxkynWclw5g4QYDIFuG8naXz6Y/WFtO27+oPioi4D8EmiBo8iDge/zvEZIslytpFE6
5m7rqu26WIlv5qOIqGglquU/cXuzSwEYyuZogUkietGnR/AskRKjRhw9wNBPbzJaze3Q7CdWVbga
srcUBWv0pCTR5dYIeIbp954ZHs2xk/0ShifFt5ISE3v+c0i+OLF58QjqaLCjzY4HFDs4l41QGO6L
QkIlMvpRPqS3qFzZRW1Vv3MklpZkQJAH2BMNbSiWlFtrqrgGI4JEq/65pfyt2CB7U9G5Wau3eE3A
bPyNmstf6jNnlTQIs1f2zDB7+pXJFIxsPAUa8719+EmRmd+Y6/A92HHfiTxrzMmPq44Mmnda5s/2
VBijpJRY+Vbb9NyZ3OVNBeG4CkCECSqbcz/xpWxS2hxxWms/s+FmBCSj5GQ8i2cc0F46u6MqoFph
YksANax+wvz+EVMnrUsxgIFT7AM6AXUqT2w532spllHqdohG4X/gaT9fU1ng/eeDDwqvT8iGYN7K
HyCqAV1NWARaIMQx99+u26RLuHCRmUm6zbPjBmyZbHghTBrBNqxvBhn0m8qtSW7rRHaum1rcTvCM
43OZsqJclP/0QZhqwO0ldEqpzl915+EuUizR7g7RjltVWnAQiRYtMCaOfrPBJslqn1QNWkQi0odi
e1IVRMWggO5LDbrKxtZbJ+rdxBb/4CMCQkOBuDJB5sqyiOlNo01xX4qYi8qeGzS/AL8AtUXy2jtd
aMt/AUpzP3E7tQuuI4kymsKahv6Dzs4WiAnGeBpDJ8exsFUArPHw3fTDOv/u/vYsKO+t9eOfVEIB
x50ZZfw1FEmeC0QlR+O22ooBhf5DayD7LCAjOuJW+pMQc2aQ8dZwkuWM9DBY71qAgOu1/6K6GMXH
eGB2y8WALe8p+sNADOLhw35JEvvT0EUGoWW23BLeBUvcYBRLPLQtQOuUkF/xuHIwS24ryr+M0ig7
O5BgAs5GHwiYYwKRYiOMrFAcrD7neelCmgZ9RkmDFgQtiLIPLLUMDE/regKhT29dW2CGDgqcRm8T
HAiUkm3zOPDAuEtP5TObTMo0dJNPGmkk6N+QxKofEyeAgmKPJjEVhwReSUPwWfMqNItfcbZSJtse
tWCAJEZDjr50J3UPVcKFNS9a0Og5wGtFBAz//JN54URCorbUT+h4SG2bUFE46MgoiNOhC7GKbrn5
2eL3m9lkHpcDGHoqb4DN/+u2BwQg/A6pvWybr4FvcweleKtkLkO91tNWmrCPI6J38myuhr01QSni
xAhph3fcJfIMMu6iKIORAIBPji2qHFT/Jh6s+NTiH51hHSKM8not1BWYy1BCt0MyIWJCR5AZV5H9
ugsnfyAnEH68C9eNS8tS3OL20hmf2WFrRlGmxMBgUjsPjUNnLmVlaxwLl6oMFoMFHimneIkb69/f
v/PlsWN1mR4n01Dg/ClrPM1uIO0bW9MhhxAssdKn/ItjbiG1gJYo6hCUn0I0JPZY5I1fTVWNSPau
PBQOQCgAeUYoh6XWdwQoVmUpaDZmbuA2XE3KpeMxt80cD63wAJOVYJsKDhqlVQm2gOngNVLfY+qA
faxweZcTdccL5wF3Cn0wofrC3sCdpvamkOXkGFXbUkwtM75tlZdGMJw0uSli1eVs79Lx0Gf26L/P
LgrRl2Mx8WBPe2hLYDfyXUnBdM0ulzAcoL6gMQjKNQ6P+sK8H1WF/rVK5qMKkyjlyQSr03f2LFjd
ffyA9Cb6UjCrIr5GqhU6UMg9Xl/riej+2t6ynzMaQBtfwCpFKbYP075+xGPmVtz0H6horEy7cUW3
e5AHu3rJPoQtN/hRAxd/AKajDWi64rHBNkTjePCUoMhwiTRfXXCocUprJOeJ3FuN/Kq35n4glR3n
hlVOnVVlEHcqD5VCsR/3TVzz9DAWj5aqa6qMJ6WB58n5ty9ywfdQfCVH6QMBJLQktwU0fWOgppNa
CoTOgR0Halt96RRr5KlXLKAi4AO/rLPY+D4f81YpA4Sv6i+CAfiivNONhxoJYBAorpjv0xwOqeVW
J/E6ZIuRc2aaefWVQZSn4YCFGyUogktUUQvDFoTYvu5wy24+s8NkYQA9qgYKkAQQl86pgAGmWBPj
SOtY4wqqIw/hHe/yWTzP0N40TLz+dDxqz7+p56ddUOTYVXHcR/Jn4Ne8+M+zwFyoeiYVcZOaE15E
+afoyBtdXZuP47F2ym15F5or5Y0LweLZZDy1V4c0jFTYbN6jZ8n29yNk1d9CO0kdik9qC+c3CAwX
M039116yhY8i0KoxJ8Z0lD3U9r+HDGgJOXJG/TUZOlcpMqvXJcsQPVfWD0aKdHS0MHX79CdeNPsz
GG/Vpx7gWbrhVNlxwl0HtV08IKrUSnBGZbt+kogFKBHPlRYgKjihM8OM+2bKBB2l+mT4Z4MoqtaG
UwMhoNo53mm4KDh90IWIBFQfGE5UKCYDas0uNUWpxFQy8Sgk+kOlgeEzfqrMZFUm7aHwis31nV3w
qjNrzPoqOTRUqaDWEPK06EPqOM2hhXh/ZoDmF7PL1SDoscQZNRCv8vbO8H5UuZuNvCfRQjiTRarH
jP8U5GbMro1GnqFslkOv0lBsGUqcvtLsRYkzrLH4bVRJN4kJzMtFWqsFoaZOjUCOXl28tnIG2EYm
rIAp+hh0sbUqk8cwt/h5fhlk89sukkfRayHDqQriTVJBcD1t1n/gATMTzM6Vai34CYGJLM0tf7gF
cTsnXPIWwfhY5tVhVmohvk1K7Ih8Cmnh/MkaTAwPGJjvvEiQVS9NhdHAd6l0fatG0l5sDM42LUUC
WVR/2WAyJ7HuQy8LfPEYpfnK683UTqLoYQwgaV73H0YdP+ZiSGxN7+70lvZLjEOalPeqKXHy1SVX
l2RDQ2VTRb2RfXwUTdrXk4TSjey/GvWdnH6TnJMWLR1aeDmQhVChQtef/gmzQ0uCOspyE2sNRkhr
dijSGDulqJ067DmLWfINNJvQkcFICR6L9MTNLFWiGYL2UiTHnFRPmEx/qsQ++wP/Q3CAUikqehBL
Ylajl4NRCBIqNGkbrP0GxRLN4FDILm2YjL9eRCYJrV4WNtxWhWGmCUwoXnqXNiCr7T1/08rlZ5+U
D9edfdETZSwIPTNFx7wMs55BNvVSwpg7Re8CTLilmK5hM/4wK0u1u1v/iXsL0hjAJO0o3v+yyPh+
Jgiqnw20gLBTdorr74wbOs34W5jopRgryyjcU5kuBRD3c4+IyTRpmocHZ29D7DueLKm2IDIO2LcJ
2rQd5ku2qD3d6kdzy5PuWnJGYL7RB5HR6jUIYxqa55A2j2Ban8Cn31sBtGw5327ZhAEJF1k2MA7G
ZHGhnPexXyAdrt1qa6jIhQU7facpjPpJUOBK0ea1OTbpn33x9dR/bLKvDEPHzGSZIB/ubfGdln8o
OU/yhRI6mi+EWNyGAc8gc6WMXtENXQuDtRsfom806MJbSPXmkM1FtxPvqb8k3mt66QDSShOVQkBn
kG1ilVODw5IpI9YoPAnfwBKjXRACcuhqdwbs9nfZQ/LyJ1urEF0nCCw6kS5wsE0jR1pZSsj83fSg
2Oo+WoUvuptvM1chmKbmlvIWtvbMIHOX5n1fG5DxogYbUHpmq+DJcPr78b3C1oZ31R/olmKqa7ZC
+gfNArQ2GbHqBSo1OEIjMHT1FJs62FQwst1PnPoEdX/GVRWApVWNTk8DPcocj6bPfLNvpvEfOFuP
NyJfaHmBfEXHRaBh8g+YJYDOGA8t5SwrRjy/ga1oXZTQqf6a5gw72kejXa0M4g/S/jdAHTQ2Xyxw
Zpj5fuBh9pQkLeh21q+iE7u9cYPS/bFypVXitrXtYeojsnjURAuE/ucLZj5ja/hJ1yWwq1q9CyDw
js61SA75k9mSc0s0As4cJm4RNRUBW9s4wfNABZaAlMFYxIhh9OSDVwFeuC3OPiRzFyptZchmXI5H
fxgd0Tia5U3eH4vsu64793ocXQgxZ6aYS7BtQZc9GtjCsThEZWknsWiT/J1o/eq6oaWaCbq6Okji
JYMQXEfnWzh1oPZME3WgW4jvBOZOYH+gUuVGk+0fwT6OUWYMvPMyXOp7rG9CjEAETBCx7FJRBiQ9
ghKVHWJoD22S2galIFQCQbOhbbzU4pV5l7rYqM4AyQHsCOZM2FJgpKuljIyqhb4jpirdEnPvmAJc
A5EGxUXufPbCzXtmjfVLRYt7JfTaY/hKe0v6Jm8d+fHEPWaXLaqtxmHgvH2XMrUzm4x3VqHQ0JnZ
Fh8yO3XO0RqsNp09oj1RQ+Ld4cVP7p4yTiqLqRmJBiyizGqPxjEciF1og4V0y5H0z6ofnTr56LoH
pdv1yft1x70Mbnh8QyIIE/Ay3jXsB1UhbpObvdodTROkyHL0UCuxM0w+57K/PPN454u4J6inXuIR
RMMrez2ZuqNfa2uTtAdFAo+BFm9iPE+yrOac+6VVzc0xxb5uaDGxmg/dsQseM32yxHy0xtDkZIaL
VjTsH9i/NVCQ03+fhU1BAKtzK+DDgUJ0ZfbA36G9OhkBJ7bQ739+xrF3MzOMf2jg8QzHQmiPYAux
47GyOjG3iR46Zdpw9u3ywOFdhy4ucl1dVWQ21VWK1shrXWqPafo36JatLuL4wcLxOrPAJrYRkYzE
r2EBlLLvP6/wBDj7yVbxNOn3XAzokuNpMkpW6FwstKenNCM6tq89Srcj5oUosYvkRk/dXnfDbXSY
wL5FNuoxfrt+rBYONV3nL7vMRyt1oQmh5dQCe5oeKK+st6E5LaUX5+ORudboLsw8sdITCdAbukqo
nkMpFtbQkUIT5HdYVhYGKenr3zBNQtsvuPXOrY25PmW91NFLQP7OP9tP6UV/Cx9Su4CIZvIJu5vu
1vShD8odUSILZ4GKJ4Mk21TA1suYRukBGNEEppv0Q++fNQyG16BHqrdFcjsMW2O6bzUuxOHykkVP
HHNzgFPJxqUS9Rj0kd/GRUMfY6CyApXoJgNVj7BOV/4q5dQrl07ImTUm3QwGdE0bNWswYTmtqm0L
xSodlyxta4FZ3VEeOZ66cOYx2KYCOiUhNl+oeYZ1IfhxFDVIb5Ud6vQ5cheIjnlOu/IgL+8WA7DZ
vPLEQuhU6DQilDgoQzjb7ykDacg8aaiPOeilUM20NPlG8LnsQ4trm5lh7oE27ENDz6YaWIPo2fg7
3+UvpLelJ+8pvM8wx6ZHTvrF2c9Fb5nZZN5DtSK2mtCQGt4yrSggxnebfYH3JcQNVrzOw9JZnG8k
2+xpBlM0pgHW2p3/qK+yO2rROxZfxaaCyhlxYpCxKHv0mbiiSJcVJhwLFXEAiYikANp4HgYI5AWS
Ie3oQgkFbN6F6xMDEqb1uIDzhTvwzBaTCaposDRC3tYnxM+wVXYanrXhbbLvqVgRjavNS4AuMI+9
ddmBfq2RueJ9TzL7VMYak+Y5El8wHmldd5flg/DLAHNPpE2o+4nc4CAMUDYQJDdoEjvtU+e6mctH
+vm3YuJmWunqoBh1jWu3geRN+L8SFFyoAG+/mAMHDVRJ0GV8J1pGKg/xPnICp0G/j4RgsE4xrs0r
ryxsIMIykhXUvg1agjz3QkTLMPa8pD5OE+oAmeRoUoZO0sv1/eNZYdbVCpLaj1NeQxWuf2/iprbC
POusvEt54XjhVKFjAbAFBpxpiYo5VbrelIZaGc2pnCKBgTIGRQi5yR74LIMLTqGBaojOf6FpedEy
6OPK7Nuq/2lK3FBdEtFNV1ynWNi8MzuMj5NaVHNJGhrEKG0tueIGICi1AvjZAF4vd1KHTsbUXKTG
QiDWCHIw1IXxQDbZJ7lgoAlsSE2DghHM2iL6z4GjPVN+qt+Y419c5MwaE6FGKfYrzWsbvBvpAEBg
px8YTHdKR3iokIZlNgQauM9/6gzM0+BsifSPmuV9rZd7dWZgiVR9dUJpKrd/zhtJKzS8ICpoXz8G
C8f7zB7zJQvPz8Swox5jPEWx6BA551hYQC/A+2f7yJznSSqrVBE76pS3J+VhjFF0OwNtktwJV392
CGT05Si4CWbZ8+aJqt+AOhQnG9O48ukQ0KHfP/pUczuMf3QmGUAZaNZ4EMgrEVBOOh9CqeI9q3sA
UinhQ7iXvAONJZECpcCpyRJ9NdIoD20lw+R779K3FgWQViegJdWF50ViaSF0aTN7LMGXHmFKu6kl
JAQ7v7TJGhy6brrrD5TRD2qTH2Tbf6dbelkXvg32Uj5x6dKRV4D+UGimrlxEtM7zJpEUyPd+lsPQ
NnzStjiC0POAFNLx+mFYqEiDWmxmjTkNZh3mZpMh96LT/cqL/BVrNtnqt9GhOKTP6Jm4/Ub9EUZ8
ODL9Zfbco48IllRUn2XCOm0fIW32C6QlVOu1tsQ9dGYjw2pAsEubbeKttG8gOsvvSy1usIEaPEaP
cN+yLqUksm/WEdKVaNt+FuCMQ/3PaT4pg9ufPWtRafzHGutQxpiQcdQyusEDfClZ0XHKeiWsUXaH
/A0v9Cz579wc/fdZNKWErBHJkSRhROdGeIvAtUsHdPrn/O6PwsHcFt3omS2jBAqu7rG07CY9/Czu
JxAxUXeqTSsE5YbjqzRBufCY2VbSWDGzF1aCRzpS1Uf5jspmF0e8fNbhi/god+ihkFXmZmuzsHxi
aY+8IYTFmA7KFtRgwKQCeDAT04mv+mIQY7G0k0EfKKBnHqBsUmP24dR148tbLR7OuU0mY+uHqvbT
EnlhtI0/y0PxlN1nTvyg3U9r+SHdaqth3b0AsmpwKlwXeQB4MNGQBgoa7WL14oQIddtLflmkxzGF
wpyX2b0RWoHIqRJwrLAnYxJHUgMNmh4NLEe+08VtIz1dd5lFEwDZIjXEci7SJ7PpSFKUSQp4lr4O
pvCxLIqNHhcc7NwloJZu2MwOczHWQSTJQQ07vS2DvhDCZ+NRJ2uVUgtujcy5vqqLnJdaA9bMQMMZ
KEGWPaibpqooVWycIJNgVaCtt+raorRDoQU7nRoATQ2wtdPiF3aYrPO+r5u/SKBO5mmvVNc1cBQw
J0HMZDVUR3hH1u5C71Gp3q7//uJH03/9PuP1rZ/JTeRT7wNhadtZAnk3G869x1sD3eJZKOlxrKAz
nsOGcfBTCFMCxHJ9FRfXG90lA+8SCM8DGchCc4RIlYbCExIQ2WxEYVNkK6/88E0eIdzFZcaYYTwP
HoCBuhhmjJfe9taUkDRorM6mvKsCd77mMgoy5ui3m+2b7nXqKAR+igwwutdQRsR0q2xR6ZCTCExs
+av+4fpGcm0yKYoXFkmr5bBZu8G9ZMtOBXnxLeWQHynzP7EAt15ft7noHijPoiRkGugRMrdoEqtg
ICvj9OinvlW2UO0Zn/+bBebuLIYiDPUJFgQ9tmpgjcaEp1B6cV2evtWvRTDX5aTGQqCHYYpUAJpm
LuZmDxmIxujGDW4CeIPnEsjn8nueS66v6eitQs8G3MMsix/Q8a1kCmNyTMdNXRz0+i0tCmjLcOIE
jTNn6QDWNzfD+EU25G0SVlNyFNTHKQHH/6aNDlHxN9E43rDogZoB7jRQDRjkYloDkpZhDohfAg+s
X4sfiTO8kfvBRswArugB1F6OzHEPiX6ci8X9Msn2mDBprRSAqSU4aMV378qr8EDc2KUSwZ4jvLam
NUbghlF3MuZYKyj9CfvY4D/Olw7CbOU6cxDCwPM8VcCf8fMxkgLdBN0nwa58K97S5Yd3g+7++6Mx
t8kcDSPxpDFKteRohkBwdHf9GHNi89INM7fAnIyozlQp8vE9NbJN0IgUlYeu50HDl27puRG6tbNQ
OelGaKJTnByrEgO6UX5bqkrqdgMGrcP+KW/V7xIEOHme8ZKRpSthbpiJ0STuKr2LsTrjVvjWSmuy
PEd6onOlpWiNG149Zem0UxAa8O9IjU0WShumzTgILY7hqJNVBXIT7YN0sqN079fd4rKphPM+N8Tk
BYlo+oYxiMnRD9CViEGvl2FKgVj9fe00k5s6gSvzPiLXKJMogFyhhK4GoUefoEdnFSvfhWioiftO
QX0KUApeNX3pyM2WadD24cxvBI0UQEFjmXn7OEByXfq8vo9L18L895kjLZRFZRYCVqQlnjVlmtvU
+665geLMYBrWlHSb6/YuYUXn381gzrNuKtVYazCorPPPEWrqBFKeLnhqV+PKs1IHfMp1bWuVzbHL
cUyDOeWdmDViXMIxlbUmrvvXwQOBFx7EEP6L6pXxJOuAw0hgOZB53VbeFjNHXzCgk1XruAC7qnSS
5EbtwIQTT7bhP2mdYScqD8XB8xnmyBdVmhVqK9Gj8XdP/goE1bm+mby9ZO7adMjqUWvglPJ0LyQP
pjwBi+KUScb7aEuhWceEC+ZzUMgEiunc+ytV9wpNG+iFk23JJySXvorcIU8YU/+7eoydZF1CXXrk
LO8SfHDy0V9mmS9WlEMhjCrMBtsOA90JKPnMg3xrokpjHnlFxuWv9csY+7XkQVBz6Lwc467bG5N2
L9Rkdf17/T+H7pcN5oONpoSBGrNPjhmgFKufLGXeVpGdHARGq2bt2YbNVwPj7iPN2WbByzO7OtIz
+vkeyE7b4dGzzWmegpnB35FjuIBSMJ+NuRJ8EnSV12EnqXQ2eHQ3DTrG/Q2/9M1zS+YaaDyQ3GUy
DIXZZGdFhvG/oN4nue/9QWoy839WLFsMgKtAnpgcBzxtxG4FWqQs4RRe/p9L7R/nYJ83UjEIidnj
KzUORVymrtjQDsWJe6K+g44ft/fNcXmJuQNyySR9QS2aWNW7ugq+S5TTQ/XUQAPJRmyVGAjgBZOl
TGi+mUwwEatgEEx6CCjHBqWyi0sQUJw4Nlf9F68+ufQemVtjYkgppOOk67DWjaUd169e8F3Ept2L
h0DqOW7CiquhKgi8IxW0NYHc0y5QbnntlUNlDORjumvewZWbPIuQxEtvVYwD6wd/LbyMGKuztf24
b9/ir+vRhbkNTsYBg9R0wF6US8WcIDZJ0tYN+Sj6p151JuVdMmNbMEznuh02ip0M0a4P4J0ynYdl
wgkZ5aKIMd/0AfbDLcY53HrtOZoTrtsVHT6ubtsvLhqFcZoLm0xMaYwy0QsfNsPXyVg3N+06zu1w
nZFbStmb/MUzyByNC3tMaImMMtJIDXsQR1grsbQyNc45WLKgmmA6xJvcNIEvOA/KSe/rMTgMyEfm
r/tUsJRQ5bkjxwQ7MBoPxVArOUzId6ONjpmbvuiPBeQkegdn/Cu55c1MsbXx07ahU6fhPa6iKq+w
aWzvF6MHqcSP5B3VfyCr1Q34pID5b/bBVwtRyPgICfA1T6WRjZ3ULgZFADZDaY82rpiYAklDYuZZ
RHkbKO9ScRf7NtVBpt1q6W1sLB5ecGFrYRCVXnATER3sFedfTxjTVNb7UPpIoBOQ/hBy3pwiE7f+
d0X/GGBLDdWEPDmqYQB9ZHcMEtvL7zDpaZnqLkper59ozmLYeoKaDqkeToH0USqKJYdvssh5bTAX
9cVi6OmeJSCTX0NHJcHn8UIQ2npqudZDsHhAkJ73zKYfelahubDEOEKhKkIWNlgKSKMQatF3T8CH
JwwnYgCwMUApe3t989g2w8kkMDWgJIa8lgq5svPFYXRWCxoQ9nzQ+yx/VN+MLR1UEl/gGQ7H1sKX
MkBDjKtFp4Kr7EhUJ8bE1OiJhvROc0OFRsB2+RE3LpRr7eYQQTNJ5swtLJnEtUIngNHuv5iOwsRG
LZi+OX1kKBf6IbG8+IGzqoXgbgDlDjwBEmD0GJjDNPiJQZpOnz6kh2kFsfuNYGfQPARJlB2ueHk+
Wzek32tujT1ZehAOAUiwpg/a+w334GDdFHva3kbpAIAhfSvzPGTBKWHRgASCSbBGmbkw4y7EVWpi
C38q1oau6tmaQwn2qp20CW49TjFhIRM4s8deloUkj3nqTR9mtQ2H0W3lz0pd5WDX4Xw4Gs6Z0wbu
A+Q86LIBMcBWmcw007wUw3sffboGXa9LcUlJ6kYgu+OjvRYcEWgTwPGQe+gSmr3n56yrCr3LEkI+
oD3o1PkxxhjS9fUshClK/AOosgG+UNzM5xYa1atlOm38UcTBnRLrNumHVTkIq+tmljyQErDraEVh
5hBVwXM7UxNhYEXwsW22aqwjqiEn7j0neAtRuu3QI6LFa16xYCltMyEQBu+XECQueEKJKkxjCqWw
D1W0/IOykzGvkKwCJ7TNjza36hviED46iXkM0tOGmQ8ELbi9BJgS86xuPEznQApz+iDTXQexX0gt
2inA7SPwHcWaeM+hOdgyj1Dr0ldAPkzorCpaRWCCYKxOPSkSr5vGj8S8y6Qvov+4/gmXfh8n2sTX
g3YquFnOv2CjDr5gFvh9UmCY0X8sxPfrBha+FjKZmQV6xmdX5oB0HlMKsKCso/sptMI9HZ1MdFT4
RVt/TZ0f9b8HquBrwaoBFR+o4CAvZSOxWNSBOEWwGkALZhW7oLJLbUnERELiepHNvc8uI/+ZPTYW
xxHpNNLAnnbbu5ptYOIC4ixU8inFSMKKVxU/vWjPAxZEWSlSBOyjaCOy+WnmYQp4UrrxQ24tfUtA
2BfdU1HMYaMTW/nRropX8YBiDFWrTFf9RnwafVCSceIMjb+zvwJsHZhNB8kFtGEVXKgsAyoUEkxf
HVTxqy8qu+1EN2gHy6vUjdg0lgqli6RN1v/On042wSNEeQYU8zLmZGOTo8DciF9eYdevxq5ejz3G
OTE84FDVe2ljQGGYlyUzF9GFUfr5Z07cxVDhjadJ/Kp1YNVAiiPlN6UxWghRnC1lQveFJSYJg1SG
WvvNKH7F4oOhHKRhVUwcHhSeCRoTZosR5R6v60GgJsDuI6coBEENB1CI619q0QxlDzDxjlFAeXxu
pgvHtCqnTPwKQbVidge0w61sev5PRlSmndFrRlmLgNx+Rd566jH/E9eWVGqci46zFJW554DYB1ZK
TfD58/u43AfVakrfri9k6ShJv3ZLZTxMyYjaAxstfpVx7HTeywgYQqe2lqwe8+Cu9HhjG+xL86ej
zQwyjqamGqkmHWvqVrpphZoFmCSUJhA5DFtMrMpKV7yxdq5NxvPSUW4KUY3Fr8y0fqZZpjs80u6h
sqKTYubm+qbyvhv995mn67FkBJg6J1+ZHCDl33UYcg2CPzlOs41kLjgZGlm1Fkzkqw3Eai1KabkZ
hBgSK33EGyhaDEMzU0xep+RR4esgoP0SynBda2/ScBBwuAYeNytv36izzvatD1pzDLpQ/Bqz+zaH
ctBtIXHeErylMNEhDeu+kIKKBqFbQ9hM3n2TuLX03xxAY8LDpPu1Z0iR+JV4dzHECYsfQvjv0Izs
OWLvwEwSugSqcOKXVt9k4bENHwkPa0M/K3vNzmKDxsSGPOqrFpgF8StFt0MHf0ElvYwmlBPE0u76
2r5+aETOp9GYyBAEfaGEAyIDqun1q5JAtTzcBQ4dEvctFQU4jJJhzNJ0lNuS96iVeMaZEFFqZZdF
JYwroyYfOk1uLHHK4ydhKrWbXjKnG0kbC2LV4P+xyzDInMlU88ymx3An9K1hj1mt3idi0gBbReL+
kBWx8CwUoCAZDLX9KzMb3QXTRQokm1dumthI1pMnE7suYu+WiIN2m5COF4l4y2IiURC0WW3m+IRm
C4Un8hBq94omWUPNUw/iHF2N/iGzoxvocjX9D2lfthW5kiz7K732u/pKCo13ne4HTTkDCRRDvWiR
FKVZoVCExq+/JvZQiciDevd9KxZFesbk4eHuZgYsIC7EvHWYVDmV2Xlm//z1HlmyMndERpLWCccq
IZvksPzUyLVjS29fG1mas5kXqjI5ieoEc2by1Cdp7PEo9ypykJf0TKcP+up8zXwRRVZDgb/DnIGj
NmkSb1CQWNZ2QxKvY0tzeLMUOE+7+JNFgO0B7oU8J+AnH1dJlTpjgFAs5o+9tM23Tk+WDvH0CV9Z
mJ0jYfIcAViDWwmIsmTNVp3mYetF+9Y3gmGn6+4iq9LFTXE2qOn3Z1tPrqpRCPREn5gpAgvP44x3
jtQtNB4uWZltcElL1JylUn8aOHG64T4Gn5reLqRfL6/PlASVIWgKyraPQ0mkojAb1KFOsXUydLws
ZHtpgSan/XmBfpmYOXVUfFPamZZ8mkDlJnoCrM6ZhG3Zht9Fd0sAgwuzhmQQKOCmVxNQ7LO1oRUI
JWrFxHUrQyFVPY1S58VLtIfz+vx0F36wMlubBm3iqDBgW5f7aG2AkY26mfva+u2VWC1iJi+c2g/G
Zj7I6nrS8wbG4o1O3GStrPvGnYLYZNUOLtvQQEaaEsh86b7bLRV/J5cwW70Pxme+yURWMsp1GM83
NeRu2zVZ8c1yxLy0bDPPBAmZqilaePNKezUhJJ3uLO3n3/ay5yOZZy7KGoksjuabkyzQBqrznUmg
uiOBcCBVl0KLCx79g63ZsVKMIkrUBLFS2CGyVGKuOKPBLKeoysGRajquvh7bwiqZszNmRWEe6xFu
kF4rb9MiWxcytgipdorZfjfCeMUqEhSEBV+bXToH5sy9hxGJhVZPu2M/FZbZql1zbwimOgAeIH/f
IX6Y1Jmn54qENGzUwVheuTndNHrs1kuPnHmqd360zZkDadK6jGW8tU/KdbUfHsR+oheQ3HFVPagU
zZ/LB/zyZgGGb8offC6FVrVBCrSFyafEugqbfdE/pc0+0TZfr9XFE4Y0FsgAJ4qieUlD6iq5K2pj
PMnGzuYoS/abaEnq8+JIzmzMnAXvR6uwgUc6SYbla8lTq5uuHhsOHVvvvxmNBXI13Fuf0Z0sbpSO
K+1w6ru7qmZuWYAPKV5sW53lwn/fDOCo+tPMNOCzm96secMkqRpOfBhWaX2fCyRX+YAkUrg2SLKq
igy8XKM7RotxzYW3EHCVv0zPvL5R1jVU1JXhNPVkaQ/DlU4dwFJ2psv2ipuvpRrKlQLI4UXw7uVT
fWZ6towGM7ti4NKIC4c//A4WZl75EoGWCdj1pfjg8sb8NdCZ67dATAtCj2waqJQHBCm0xDHBxAn8
jfip/JQssKsWjSM//t1uqvnqzpFzg81kqdPC8SStB5eAw657m0DzLVhqiaut82XxoAvh1vmivlem
z/YTuvFF02UYqw5Rx1L7ruRLPflLFmY3gUkHswtFOpwac2epV4J9+/rgLWzL98zX2QhaS276jODz
R7ZR0x8pxiFHgxOOLEirRda/C8H9h/mauXyQn+hREufT3ihuMx95GtMP1403wfJjHdX6ZaqI9yfJ
POJBdRSIswnW/InBWNNCaSzRmXIax1YRLi1Jux9Cy37qVFZ4zNTqmxRi2unKzuxwiz4hdR3ZVbYl
tCWBrhZg3eJRFqjDWOz1PFfXksr7yhFjaH4vG5EmbjzUipcIRhxkPGjQDKLfARgjuZwlIKZo80eE
t9QXqNM+FAYXKOS0xbfCbodAjiIZwlZDQo8Csh9b/Lq7LmxNODnl0Yozs3KypOZeHTema7aJvSN8
NI9Mt5lbMCoKp7IgYO1Y7aDtmiyuV4ZUaMyRDLX+0SY5feZcmD9GeUAmNsxpaDv1yMCUFGqS6UqJ
xd4Gw7SPtC7ENmRNtzIocAuuEmbFq22G8krifQJ3URAr2iDUgeSEJI3gMOwgtLbTQkKPCY3oKkf5
5KZCMfpZzdodVUeoiyDs3qcJ64+JwtSNZrTStkQHEbCZpfo90hhBL0Mp5SeRJQnYV8F3YDrIs1qu
WXWZKzQJUnHZ2A6hE7e0PEqVBop3xWhdSwYeXzVD66jHfSicTuOVvYKDjTqHI8T1E4twBw8h7kRp
01+j6TdZG7xUNjYneuoqWY8uHlGITQWW+BsiwvRGtEazMWVh7kNT7lZJ1zbOKKITEUP+UId18mKR
PNqzsMHr0Ogbsc5JLt0y6AFs624EEVyJ9A6NGukwlGHuaHkogrpQXsM0ESsqCd3r4vEAaQLmjWDt
8S2Zyq4JKbC7KmslbEV0eqjuWEaV7uhWkj+VHGQKxMh6VG647RMpHm4qsKZnG40/F3KsP0C/p/wB
aoRqLY8SYNdmS3xhh8Ux5S3UHXgJ/z4MnUuFrHtVrXdeZ/ZhYNSE/Pjaj1zy+haubqQENPCV6jOv
b1Ob61JT447p76xqD+4ZB0IMztdGLjnDMyPzrChN1KynUTWeDOmmkAqoX8ULFt7viLm3ODcxi/RJ
zwhenGJEdUHsNR/F0LW5pcF/wICwNJi5Z9flktcZLI0gpj6OaFNNPah59U780vsgE0QksOh/L3n7
89HN4nslblVkGWFzAMerHfBjDs6obtXvor361D0N0A9tAeDzlpjvLo4V3RZQ6oBKAgB6H+OuJAZN
f5RozamyuFMO3+vq9uudcTHMn/o5/rQwi+wyDeXmdwuG7qT3yp4d9KvhGtC/2+xe8atV7soLJpfG
NAvoSrQx1blCmlPO1nJz0IylZph5B8J7PHM+plnc1rPWzgaBWbNiiHGHuB8H6PVyedVD8jQdUQPN
wSBlfzOU0a/kdN0o3/rwqaqQF16ivlsa7Ox4NyUISqHa0JzidjW0R94/LKzfpcjgbKzzemguetrJ
KmZTubZ0B49PPD2R+HsKr0cfomP+UuPDhZNAIBFqa5MeMV5Rs5OQ5XKWlwYbT3Wri6AE+ZhTlpnk
UkILj1dc2xhNt6RvdsFJfjA6zfJZsJXGYQ2gYD6iBSB3u5hAQRdMY1IPmO7X03nh4fbB0Py8VQOQ
OwpGx0xw1KDL02167TFB9mAlm83CQZi24cxlgifXUlQoTMp49M6mMh5zokutrp5SsbY1vmHZpFxT
OXIGEKIu7xs98r8e3qXT/sHkbCJRTVGBcG7Gk9mgbQMycaD6B6WLfN12XvUwEcZ362xJOEe9cAjA
dIyWcWhRqNYnBeSGG61SmSGiVtdYlfdtEO/TjbEd77tDXDraj2TTedLWeOQb7Not30wkQQBgr74e
/NK3mN0bVWSYLCtN5UTrzKkFeKW54XxtYg6jmDzPh5HOllSNlF4qlGmkW2srvMGvAtxThTNcKybg
MBbULYe1FOgxOFaGE11/bf7SMTmf59nqplnObE3SkNnTA8l8psSvwwUT8z6kTyOcnZAaVbZmErk+
ZZDrPFrHKe0LEoAr7Z7ssoN236NFHw/kIF8J10D6KwvYAtxoaZSzG4uVWQxtJHwDPtxT6yFq7sL0
6euJvNS38GEdZ3dUC5GBIjFUlGvQl19vClRD9dtkn21GHxQs3tKQLm/NSfZLRoco+g4/+jdS0aYt
jQ7POytFETOSb0X8dyUM/1i5v4yQWWm8LoiWFVB2PyU/S+oMD8luYu3VucO9LHR08KKiadlTF5zc
9NXnTg7dw38OjcziQnB4c9YZsXqauOT4Sqw7ZEWXuzUXZpDMDrdppO3QlEg0m+V1iUKwLi2M46Lr
PB/I7GiXmZmAOQDZSbSyVJtizQ6QEEGkPq6Qgb1H7+sqX+n3X+/Dy1v91+TNDnQmdayoBbJ7w0A2
cpT4eWj7RrEEt7l0p58PbXamwVlbU6nF9qMa+Fe0ahuHGx7GDzXd6UtsDP/L0fo1ptnxRfrfxLsf
KyVvk3XitydrT46/Y+iioE0ddSFbvjS42VHuDEZH9F1j23eqZ49vlnYaJI9aLzr/9vVqXbrPz6dx
+v1ZlEKjLh8ZOFFPlBrfS1peJ7IMR8/RpR/mK/QrMIdn+uPXRpc2/sx1tBNkANhcGDXT2uFpwZxS
TzZfG7mwDyHhgZQ8lLrQhqrM5lCz8rS2TNQCMlF7alR5BifuiM6Q/8YMaJPRLG+B6HW2D5siHzuw
B6qnGGBVkQY1ikSh/fz/Z2S2/0glwMeY6ShaS7lX8OtSLp1Me/nayCVvgRn7NZTZjKmhISwxFYT6
1zGIds0q8sMfmeSUP61X6kmbBArbSyXKOZ7n93cPyr1TxzrKAXNgXtsiVY4H3XgSwcQpl/nilOwn
zLnkLeLWLvh18IP+ZWuO0MvlsQiHmKJgvumvdSe7Mqa2IX7IDkbqKN/lVzWQ72s3Pto3S7flxbz8
ue35nQIes9burPGkXyuJYwd0pVzJT2Al3EAvYW34X6/lhROGkf7K0MyWskeOFPc23v5xAoeP0WX6
guzexeN1ZmHmOORUi3UBN3Wq+7uyOIZJ4ZK/yVA2v/3npOjUikfolGvySSVhoEtFsLjnL4wCMdNf
jn3eoS7XcaZIEfLFkVU5RPUphsH4QvB3Of5UwUuroKtBhULLRydbczWOctNG992hf4o3daDl3vBz
IlDMry1P/qFfJdTpf1oBdNomTO8ESFl6A19qmAPM4NeXmN3LKeENbmME2tFDuZkoxN6h4BTJhsSb
MKrQeQAPSKkEVF54YVzYjB8sz1xkoso6EhiwHNqPtXhT/4vq6IfPn3nHXgDzg8OFruT8ldHKsS0/
thbRV0ujmB0pwWPoaEbvzyRjS9bSlX6rj04NeQ4CgsNwxOuoDr4+xRc3DtC9oNwyJx24ObAGVMdt
ZMuSfCp+lvvJPab32tGI3Yg7xMNNcJCvpaO612tHAntA7Y0+DcrVIqLuUpBw/jVmE8y1jsZFjouB
+51fPTeZhyew5Fp7+zCR1E7btQB7wk3uV66xFMNOh2MejJ8bn827aQxNKwoYN++UwAwScGNDYsmt
HNVTd6Ubr76e80uJODKh0iZQNUhY7NlhtVVeDDXIek8KUGHXxkr29TVnTi4c+Tp+ScAX5EN+77SE
obp4Ps/tzs5nyS1Sxr3RnoB3yEHEC8WQyK/XPRJklUu+N5AanxZXAEeyKKp+yQ2e256d0E5hOhI3
cLSTMgqK8X5/KhV0Ral3dN/70/u/UfzwbWGmp/fN55X9NdOzbaV2cRZmLUY8ATUJaPn0wkn2xUb1
wNB1NSxtpGmjfGVutpESQH9A/FR2uIEnAaHMD5/RFxrfoT/kaB8HL/c7xRUM0pFL78ml6Z3dlSQ1
DWFwvT3RbGvy+wo4hjhb6PB+j2e/Gt4sqBZjqRKpM9uTcaw2epAH9SPelMRyqGvdaMiUQc8ncsB6
Q7ftQnh68X1kTEI+iIBVDQRoHy+4MAbuUOUlajWH1pMQU6WecaOswNc9XSrL/OCXfPG5vdmEFiOt
1Y4gt9q51YbeEi+BNov5vfdxOg+V2+yW8nCXT+fZCGezG9EUXSt6MVmkD6qLoBgk1tJVGHDvd0Uf
9bTMg35x3/xlFPqqH6c1syUiNYU8oB9bgSjZE7WvzfK0cAq/nktlDvQlVqJEjY61U+5sJFhXFUCq
rRNt1PvciW50N90u4dQuxcJga/lzuyjy5BjOHp0QbpWbtoZJ5qvbyb+23BXQnGKb8QCFm79L8P4e
RwKZCvoIA/3q2ryvFA+0voyTaOoVGV/DVQMN3nbChJuHEAwFq/696KBBZrF3Fjk6Ljq5M9szJ2fL
Y9PFdThMsV+QrCcIMLmK7gHZhr6O7i0s5vRpn5zAmbXZQUTFfvIC0nDSvkt3+tM7H46Gjl1y1A/h
3ZQrj30JBQLna7ufzUJtDnlA3Jl4XZmf0nSiMoVscTzicBBjCGPHrUsTGnQQ9vra0ufd+tHS7Bkl
xinNqaHYIfS3KNyq5kLm5cJB/2hgtjc12hmpoaHa0OGBaCLgksCYN0lF90f5moE/MnGgUgbG2KXm
56WRzeKOoiUdWlMwh1HyVJCHqll4sE1L/3FrfBzYZP/s0PV6LNjYY+Z0A3RoZuIq5r2WAr8HBGxY
2At4s/lT28RNMClEWiCm0a1PkWshmehZMPv0e6fcF0jy6HbiqvS+EoGU+D3P3QRtL19vjU83IBhB
DIiOwBpKNp9rU1C+TbQqYebzoD1Flep2+U9b9CAvIBs1W5MBeXDtqJGbqEXfXdMGrAXPnQppZbGS
7KCV06XTOO9AnH+h2ZTXEByWjLYy37m3AG84TMpa0P3eLXrUT9M9Df0dQm6/g5xn514VKdrhtNp8
54duQJWbGU59o6yjVW3B0Q1BBIrcl2IzPVX+rvApBPU+Gp/fxnZpFdoA43KdA0NbrTQeuqmaOaZx
5J3w+6nsUt+Ww7NqP1p6vrDu840N8wg60KsFtPXEfTALXhstbjWD2eRZy9HMmTROZIBfwexBJ83B
erBEOza/lOfmZg5dlzIJnEuJ9gxK5HCb53bolnIfryHik22+3tHvTHfnZxa2bKhIqaCCMSCXPScI
6A0SGZ1qEjBBdn5zpW7pTxkgghIErFCuRkO/6YJ9j23aqwo8T0uluU/3tAkCGgKyHWUSKIFI5Czo
6XmbFFIDSUFTbrq7UQ/rjWF3gPOlNHOppGmvgLXBJ8ZWaN21lKXfB50p10ZtdLnDbLVdyFB+3uUf
vs88f9cRRiwxfR8NYKFsa/uT0JW6XgRtTD7+47R/tDO7ZEhoqBkvI/Gs38nbqT1h0j4z0CGGVp2/
TzOE8zOZg76VCa8Jzo7Z4QVFQhpBtHKS1Riwunkg3UKXDLTyeHI+oR1/1S96pssz+cvk7MhKaRrG
aWZMiiwiAXHTuJlEtfhbvZM3rV/ck4kUJRhvlMN/0aI8H+9sWzWiBJe9AXWfeG+ssvW4mzQOex9g
bujKLYUmF26FD7M77yNLaSSPeomhQnG384fQh7Zc8UCCiZcTfYp3WbTK5Q2I9FBIXGLA+JTdng11
jrslWmGZvcDSyquJaynZWntlOyX4lh8L05LNN62mQiQNTtCeeOc/3u/UoJoxTKo3fXWtNm8oqruc
bFmHvGzWXKNJ2/3aOX169E1jOzc4c4SpbtWKJjH+bCliVVelm1noASmv5XiD+IXJ3JUH1bHkQBlf
4jj0lWipxeaz5//4DWYHx0jCzrZT6NEY1t1A72gxOiPIW0YI4LQxXX093s9+/6Ox2ZGJLcjf1Wjj
e84B3Cqk2CtM4Vrp/ddWPnVjzGd1djikSjL6RHSQhDoaUKIObOEMvUOZY/vjCiInL9IhBO8B2kHQ
kCvAUvq3H/OzbzDvrIeUhghtGwOdip06yPYn0qJJ3GLK9OWrxU7+hVWc99VLaMpueAx72goisvKL
/VQ9MzSMh57mxVf1gzk4RomN5VRg7P16tqcA7Isz834BnsXEqRXLrQqgyLMGzoVRvW7/biF3Ppez
oN5sdZ3ZaQH1IulFZo0TM9wgdJ1WuZOExlK8OX3aV8OZxZtaVKREsmAN/R97elX40VZAVrV/UJ3/
CP1x6Z488wDvqdSz6dNLUtZaDPXfiYtvAKOQspN87FfcyvlxiZfj0pV1bmzmbpQwqmJeimmbRIBR
gokPlHX/gTT10iTOnIo18LqhISRCoftLXNXV98ra8rinm97vUiFLJdD3APWrZZt5FmpknZRIOACS
4pj7eq/60pO5QyDg0QNEgFeSk/kxDgPbNwkoxyEvFv0AvOWu7BfFLhac3Lt3OltRU9Khs67iEhno
mxGlDjV/9EvtWJcPnY2wB6J7E3Xv7KLS29JutYo/s6b24qFxuvHh62N9MXCFFMNfJmZ3YW7i2jMs
iIZlD52PCGMNnmVoshFcvMliNvLyxfvL2GxjotAqxaqG5bMz7mqR4o7VlQyIwfC9lSq3XALxXF6i
X+Zm+7MRbSul09i42Ev6dVsCjNQdFyZwaY1mWzKHYnsMJrkpPhx8WjjYim61Eyh22dt+Ffv2Zklv
7X+5+H6Na3bxpXAmFiEwWXt1Anp7Jw1Bigafsp7EH9utgfZuuXCtgG7+EyDnxTjxbM/MNSfGZiQp
lbEtkfhp0MMBHSm6sja57DCUXmSv2TeBGqS+vDYWUvfqwg6yZu8N9O4WHZ1ORBug/AKJG8l08jux
A8jjGILpGRyPge3TvRwgHeuHyOHpD+w6zvz0gCtl8wdvxv957f9v9EZvfnc9/N//g59faTXUSRSL
2Y//vq7eyjtRv72Jw0v1P9Of/vVfP/7hvw/Ja005/Snm/+vDH+Hz/7DvvYiXDz/4pUjEcGze6uH2
jTe5eDeAbzr9z//0l/94e/+U+6F6+9dvr7QpxfRpEdSbf/vjV5sf//oNPJZnB2H6/D9+efVS4O9u
afFSJniU/v5hf/3F2wsX+GP7nyacH0RYdaTif1d56d7efyP/E/mmiVUaiDNdRr7rt3+UtBbxv37T
LPwKvIWo3yIzg+w6fsVp8/4r8k8DPMqWhUYNMvGU6r/9OfIPa/Rrzf5RNsUNTXDJ/es3QKfee41+
XSRIgoDIBO3tSHLraHSX3yP2M+8d875Tw1ZW3axQuMcbK10LEoEIMtQ34JLZF5ni2xHQVqGdJ44e
djuLGYdwzHKXDC1bWZHqQNeudbmVMa8f413TFNIauLhnNdXHoJPAYsd0xoM61AynyLjis2h8ZEVo
PiSopW7K/pGzhrmK1Vk+oOyaphl+rD6A8jZ2y1KX/TF6HVQ0cI59Xru1mm/tXGbuCLo8j4/cB/uj
5bCMm06jxIeIKcgomS3188G+Vzt7MxY63oqhmridpl8Xan5bmEw7SAr1RrWVvT5NXanoa68tuhYo
PNA6YG12BbI0E8PbkJHCrWsOFEBGuVPTZAtpm8wpW/VuiAkBasvU/CbieEXwNQi9jcCsRe+3XL6N
SLpK40h3Qf8zuo2J7DAL7+xeecx50jkhuOjRCm8Bu5W1aAqoQ5S+Jk29BvI4xki6LTTBeo+k+sos
8B/GDDGnbeWnqOvFsUJUWCJU9GIzvVXKZNPQbvQ7A0XoXtF8Qno8aYzaV/OmPIxBUtpuaPJsrySM
uV2iyIEUbvWqVbyGW4+VbID000DvZWFbbmiEhhuHw162smTbbXFbNfuB5jcKkHN+O8g5AuyrPq5P
wMepkGYxoyDk2l1Ta7IrBjPz9aF9FupPndp0E5PmmNF2FybasE70nSpstEEIBbyqXbSVxx46tuYw
Bpyd+kxE7qDko2/bb1lNqKN3FfOpiTcqCV1TzYlH9Gav1QytMFaBVqVKfmK9LdZJmQA7pFVu3YY8
EKpFd3JPNkiHaW4nR7GnFq2PxnW0mBotGu+IHQW02KSaFq+TbDykvWytrLp6idC15wyMZ2tB8fDm
2csQRXydGRWy3jT2rNDMXLn5oTaZ7qWaKF2GKAvtnuOeKHupUuwD5OqdsSjDQJBe88JELR3OUm0X
ZeK5C0O+HlvrtivyQxRCX0fNW0BbhfzUJGYctEkbORJSeB6g96EbCy/q1cZrZLxqLA30JoaueGMO
uPJQAQeKRKY7tMU2atXCIRyUd+FQem2lCgfEbavGrKgPVorSbUUfO3Gfhx4UWYMRoZRLeFgEjPXe
kCKnIw8WcyAkA3pLKd6mnar6aKR4UptmcMMG2MOOndD6VK5S2cpBEp6/tKXsZVIvfJt3SNY3IL3u
FSOws/HJarjiQlELnqEmjzIn8CPmtwwk5puOim8VZjaWisjvqxYY3zy56Tv2PayeJKV/7mQLB4pe
lyFIaJUhRFq+RPIyYbpjoKfEO5Y9SdDrl6dUcvMnpurSrgPKockqbR2ZebKOiiOzA3ANkocw7ykE
m7gPTQuQaPVp5Wt2dwU8K3S3UDpsqaTsa+uFp4ZYoRseTElas+FtThze5d8AHAVudvTasRo3WaME
koLOMpqr3yueYsGd3hB0O6q9h4phukvSjZymlttaeuuNmLi+pJUr1+S+k6rYzQ0wCOtMe1J07Xrs
opsBnnkN1h/o1enMSQuIdJV9q7k1A86OmgoqDmAsIa2xHpCmMElZIU+tv0ajhYUuKXP1qDt2LWCB
ZQhR02SAGnNfYr1aUD7ZwraCnrS3ClCy67zNAUvO5YdExdlBz2PsEpQ+ILE0HGTBXiZytHWnDPcF
uHS8TtARnIKD5nVKstPTENDamjiNPkIjwOLCk5rGq7owCaQBbXadJbwqijOvSmIQdmuDr9rYUpqZ
NHsmv5YQxdgWZITQcQJ+tVCvPT3XwVtS3AN2TW7KJn/KSXbomxEFSCv+YYBM2jXsuHHDCMGVnRvY
tQpSt6UJoltLcuS2qDyhJs2RV4p6FVuSV/NBgG2osMFFAVAxHUgWRB0El7SCw80rBfXTdoPvZwVx
pEKad4hNzyJF4Q8FJjC1i2RFzWjwIMl2FyfmYxpW8h4gW3kvJPOI5h9lbau9tEIG66TX1LjKrBBt
RW3zNI5Riry6Adw0ySH+OypPRGTayozpY6hE9b5t7qNcpGt9HD1LyJGXNRqy4gm+k9AJWkm7eNhq
bcPXhjEoriXZ6DGVBuy7smKerpTNTRQ5vYYLWK6jbzEjxT0rJdMHXcUKaHVQrqV1FWRZ1HhRgX45
G7taFLh6SJRZ+6EY72WL0IMyKg7Ef2xHxjPrirD6MSNDdBj1vsO5HO9MPW6B0uoq3F+PcplG21xB
+dns4yvDSkhQ50elBo4iF8O41oY+8RIjfdb1kUHxmEs3auSOkkUOSWtoQTxqz10SfZfpUG3TJLbR
nkSNgvh8zPg3YtV7OeuTq0aXvVy+YkZZvWjkHgLnnSMGVQliHd6eV6PhogiJpGRXx+sUskyMWYFG
gJHXgLmXXZq2JHNkN2tybVPmWb7tjdcw7pPYQYiyHkRWB1LdA8lay6YTVml8K3DOQamh+lw0w0aM
qR7UJitvZTWmLlWN/rtpACDeR37ExvYlMnvN1VmSHdQG0G2isG5lc6v2UuDun2itH7vM0ndU1hQf
cckVXljpYxn7gxU2fpkk5R452PQQkwEPg/7RzpHftLJtHY3sieM5mzRjuK5iiXqCkPiGyfGhMlh5
3VcA8HOh5+v3H3khY6YkE2laKtODqBk9qHA3XoteE6+rCtUxQlL5lgGnZaMPcNd1Q7TCrf9si7Dd
x3Lf7d//pQE0BaV3LJ9cK6HfhJgrK1S1VVlG2SE2T73S63eZkFG2lnM/07X6PlHr3i2lWA6EAUEs
krLWMTluCpvYgZ0T/AjKdDSgMetFjeIt7VSkIUcQHDoh7bQgjxMNYBJXTlR9DfDPFHUVz4grwyNT
t5wniUsqfj1yoW3AeDVkUnTVapSu9aJuHbkp9ECMwGFRoLpJY1MPgiJw31Kqgo6ZeZVkckdGmLdh
o71S7bzbQQjlkdUxrlATJO7hJtIGZStRBVuV3om+9IpBDUAw8K2A13ISYsQeA1+lqwrA9RRQDKZ2
50Ck+MlS7esQypeOrrXPzHhSLONGZdTtGiTLwsQNsxCpRz7Je+rGfRP1xoqj+69E2O+n6bWtf+8l
trcY80sFqu/tAL4ExSHoXe+hawA+mxFkCwq8uYnQrEIZNCUUji/zaSioI7WK7PSK8ExCkQskFNMt
GuKWFnuMSxmHUVfeZJ7JQcqQtyhUAe6nMHaMJAtQse/Kl9hCysSKDo3SC0dT233Lsu1g5VsEcvsw
Mt3KGEFWlV3lTbcumLVijK91+HaIPqyZFa5q6amJjTW37aAc41WfSQGvdOS0me72/YBAUxxMSbRY
NVRS+xQjM9obHMXWHXOGuuo4Nk5BS3vVIBgeYwhsQpClzFxdAUiRKu4gck9JbKeTuFPEqRuzEysi
NzFar7JvukG4Q9I6Wlu6Rg9hO6v1ko5447aQkNmTGg9MUv7kOLVS9ZH4xeQIzYvsSdObeprRryWM
UCnwvYjiwB95ZtdAnpgiOjG9xkBqvLGgVDk2jQt8YZDYgGaogqxpy1/1/jWF1Jfeg8AYUfuISEO2
I6cAszRPbozi5R3ygnisTrEDUeykfe1UPQacWE4bgUFSbQ+50YLXtHdAJujGZfG9V4+FjfdGCLo8
v5OblWKIa9EZ2orTb6Y8hghss7VMvw3lnoMbxxyRuUe7+cSdHErQXxxuCq6g+THSU6cDpDZmmMlu
WGsqKFpqG/Qs5hUDfJiBHSQ07QcDnRVZSo5pnki+LAzQptsON5pxlRcF9QqWIT5nwuW6vcUiKkFb
OyjmqL78ymCiluMrrWGbRv0BLRUchKcSeoKZsB1dbTZdDxZSEJyAXAR8Z4kbQYqkof0KfEreMP4/
ls5jN3JsCaJfRIDebGnLW5mSNoSklui959e/U4O3GIzrblWR96aJiIxsbSNi29BzASkYTSMF8VAF
ujY53SzH3ijj2dibsl3M+1hNw42C8Vb/rLgjEiUt47yTaBoEqxccacAHu8jpCnCw2IRVLNoCw++r
tcxeZlJbNdlyMHrNE+L3drDusrpejRZ5bNXDwPRUEo15TF6aND5rRgdOg3ObS3zFi0R6XTWYcXVZ
eWadfI9pFK0pM+xUW275Wn9bYSy5YWa2NKJstgA1T8+J7EuskXTjdRYdsuXk9Hp9Faflcypz1a7V
/Cr0xU1gvQ7eZc2bvlBwDVTHI+ZwIy5SsSWyd7xTkWNHZz0yR8+AestFJbFztpAN8leqtUdjXh9p
5UTkEwxhldgbGvnR4uryGHT9GRFWW1m6zJWWcaZ1yD/rRnzIQtH5pW1FAl8R56j5ad4j92buqVUy
PH/yucCUoKxlVvFE1O9qum5wCV28psITtyz+aPY4bFzDdO5lHFyUn7Bt9KAqo39tpwcYbVv0unNu
mxbpq+fxWH2GIXUbvkaJte4tvf7ui67fznHxFzfC17pIs5PXjURnJnqppBRbVdB0xwhzgoleHeS+
oEJbyre5E5SdVc9uJtUY2mrCdcmseCMLAkpRQQdRM/iMOk7L9rxo8oahRa4iEV4eL/PQ2XNel67a
hpnXFFnp5kiPvKbU/NnoVm64U+Qo97JZN2xKSNAPPbvpUesa/YxBTKhesyS7FgZhpjGQUJeG6Ycl
8kYcZLy4tgRKxJOKBsIp8x6JXFO5oa6epWkp7EIrBD9Np94Ji1x1qEPYVDCPdMX4bY5Ns5sZmYu5
lH36MBvQXsPuBPYiYogioMDhbmXKu1WAuKjR0QwVt44lW8Z8KeebZnbCbZC+4v40JHtzCkgwK//f
qu8zPfnEPrkoTpxaZb/Wvapvs7Fr9dIXMlrX5LdrvublXzRfLfXcDpdl3mXLYyy3zWs1X0N4Ziw/
kHbp+r1LKDajz3b9k43GVnv8uArDXlqGTGgiLWEf0a3UeutgquFWpMtk+kj1ndiehf4rX85jx5gU
iExVvaTDQhe8GSqHrxhnN634rHQS4bAxhZMvR49xfY+HbS+4Vv4QkhfgCXr+kjPVO8K4kKtvCzE7
U4Eb6Mod0aCR/401TH/oQiPuU1m9RNl7Ed4HSXVbAQx46r4i65GaR63amMlbFv6Fwk8EOTHJ70jI
URkN9kz24aowhrxtp6BZPWXxc6jTbv5mN6Zd8ryr5l2bMV++1qlXo4BTPavfaeZmih9q+Z4bt+Mc
7QXsK9V9qW2VEGSVqdkyl+x6enuWKXHqa4dBtw1jExsbgxEIzczsKTwhLNOifdGn5ItbnhXYED0S
WbRHJaStU+x+8kXJz9VjJxBDyembNNyv6UuSvaXFZA+TavtiveJCG/N7voood4QudqzpbxQP7YwV
s7Wd9ZvUdG5TgxmFX42yGxSf9D7j2qjtOi2zzahzhDrx2jqIJF9rZVtkxa4wXHBtHcBfAlneDctn
NHy1XUPyquyJ3Q3WKWveFoV7jFfLZO6j5KjOX+Zw6Pp/iXzuCwBnKbULNvK1js6WdUJMuR9xs1Vn
Oona9Nfpq9dUDuv3iOhHljJn0nsPFCd9nQGVnpf5I5ZuncnebSll2IjlKstVUzcllRG4CDvr37Ts
A7OlMP8Ok0tBjQTcbNfNt8HoQRmEysFc96v8qDm0o35a6m1p7qWK0LT6dfctFgfd8NTsVAMvhNcw
W2yJj7yq2wVJguYQHYGLFOESddq2RhenK84s7wRtL5Z+x0oSXrDsiM1+Hh9hFhA/9d7Fwlx5ioOt
IhjoHVbjoWefKWUv+5ujXw2YRxT+hGWxC/0yKPu69PNob6n/JPVfKiDbGQvbsIIUh53VzUc/ETbh
tDPGf0V2kuthGw3mtZlyt23v2bB4K54gWnwmVEzCrZ7+dDPchZNJmXzuojuteZMlTjsnNo2rSaGC
rBBXKBTMzeeItrE/C0wk4QsmTOYJT2Cn1r7EZDfLKVFItPPZdDDMMtPtWIz2moJSMoDAkoiQNSHa
0PhRJQXq+MqvKaKzNF+0YTcIHpndwkp9qN6GZEvKDiegSDKZloy+wne0GiatKKxG8TRFL1bxKhg3
foZonQxjmwufBs5WAmUeBqqOWf7IzV1Kg6S4VpTss3kxqlunvCq9ag+U22bEn5dtymzcNPW7Ze24
ZPiMVYZvFC9y+NYJf/H8a/V7QXaFzusmEAC3Xy5h/C4ot1K9/dcGDq6e/3XWZaHOTC7aeG3rw2wd
KuNsCW/iQq3+2xhXSb30w3ZZNjNmbIMjms4QX/OOMjV8zZtj2e0EcOu9ob9myznDrJGpJ9bDKq4W
blplsvOIcl7f1esjyq6rfAqL05TuQFCnci/T/9UFZqoFIewgTh96RJrbiLiDFF+jXO8XubF7LZBL
dzLdOfd5ygTAZC1tfrSJTeQ8NwxtxHapHqTwaLX83q22nIZyL2S+od5aWfDN2dP73K6Tr6G5FPq+
5vGp0rUqAszE+qMVH0rraNXHomYRyKkfPL6gONzybmNKAd9IX17L4jBOFyH56KE40p+0QX01PsWx
S31918CGIuKw5M+IG+WvOvoYxiuBZinOuXka00eR7Nfl1qjvXX0Qqu3U+9LgTKjI4ld9OlQksRFo
qvg1otti3YkxRbEr5KMU7/vwqtZfFWbIGIz+F14jiyLPtlJgp/263mvhOYUIVND8ayL/GZAtN65o
CcV3E8cgHbla/auv25xLzYJBYbmzgZuKNNROBSSlHkiiC7aRqbuw2vdRAEbhrD08xXZJT3LGYBNs
j8unt9p75DXaSc0uRfG2jJnPk9JrPxzOxWzac5J7hZ665fI7Re9DdFbLeyFt5SoCzR9ovAJgS6N2
afx4jEUc2SNQR7mm/B17r+TDrHyV6MCqd0esgjq5KclBUm4MmNmK8JmMry1Fs5CCfM/vQ7YroqPe
/DTz69q95Oxazc5dSteTPcEle9I0O4oJN5OyqZd/me6K5Y8avSTFex+jeOXg9Nbshs2JOwIMX0Wb
EDPf2bfmcwF4mM6ZLWVHkrIy+ZwfF5h3inoAxz1PXcsOSrutk1eJHr+0vob+tnZuUuPKujPWG/mL
J4P5jFnceSvrtLCkaqPGO3M8SuG+rL0i+Zkkah5wO2v57msES+Rn8ubSvJrzNZvOuBzTIZ55BWvl
LeM9L/BS7p9JsYh26rIL8+0yfRekHM5v9SD3pSJBXA8sNtbnm0V415RfKQosYTcXTt16Bpws84D9
n0bHKvWnPnuZFXZ0lY9133b3wXpTDa/C1bKeOjtcglA6c+miYqOYm1DcVsvXaG5yZidjOzN99P4h
dabwk5tnw8Lfa88PFdrAYodDfdCWH4nGv9+v7N5lhEI4RzVpDEZa4A+952EAokbFLucnzqsC7Nf6
M2jIkjuVtBPHV8Jpbn2v2WuKR+LzchtBqQe9dpwoTPKB/zD6c2lTU03JbMuk16y8U28whTjNuxxf
/Ofy3cCU+bCx6IxF7zbJa+0tkauuGqXkhn+VMRDMZ1p/2kg2iXFRI4OrnjkpXAqngcJaVQDRjq26
nZS7UOiODiTb5ronLaqTl7BLces09cFKz5luOvw63pchV3hRXjq15us68rjNsICfPdH80lv2X6Z3
IzzQmmdpsFI4T05ufGaz3Rh8LEj8ofgZhdep4/jV1yL2mS+2KvCLrnC14jah+pQOKiiPFEzisZkL
ms73ZfoaeS0R3Vq9Iful42Wo4YZm0TeaXa97XedP02sxu3r3I+abvt8OoqdHDiQIcNqyXKfaF9Ef
msmvZhzzSXA0PYAc5BQr4UtebZh6pr/NxSBpqUNIiELpz93fGvvRHPQcKJnGMCauVZ4We7HmKd1j
TF8JxRnDkHCJbXgcDJcrK0+uKgUgI2XkVtF2COfNQP0GiDYcRUo6tHNyEK7MBx9N8wS3aHSbliMu
3roit40x3sG6MOkJ4Mz8UcCfVTZHln+4AFNN6UXyMWYbnH428ms0bbtok2VegZAsbF6F8jjMxzn7
aA3DjtWNiH/36AHb20l6SZXX1M8bt1324o6th+12yQn091r7LpJ3vb1V1UVcN2PsVaKnmLtq3vJB
9CpYjL2h3VYqBRlI+17TFFa7asD5f3wZhE2nnaAf8C6u7RWwKk0/puySdvcKaYTySmeGYeie+Yo8
cZUhULkHKsXxTTG+umIvFYcs9hN4SbnYlr1bDttUAV5I7XyybIWOflrP8/xe5Hd5+NKUn7j+7GEF
M2azBnaU1vByl1Y/dN0hZ/r3T1nvqf4mVrBVIvBN+tewVg4AT33Rm8uc3PL8NaxPrG6t2tTW7MaO
lYNOWZMezP6WsCFR/U0Tt4mAW3YLKyekuyr9S9N7MhzNbbsJ00CyYQgrx7Ib2gt3iY/9ASPUTPmo
hd2aHkLxmCdeuAbtdFmnv24S4ZuI1GlmW6ID8jXj+kzdVe2r5MuTIXEVWu83lsLMht0nfj2/0brJ
4n4sd3UDxpiATAv8sZGNEjJ+m/nbpLyvbN6gaXJU8REzi6QRZW2SSLfV0228nhLrVNGeJSiLoWOt
9z49WK2bGE6qnc1ptCFH3EJ6WPV2sh5zcehmKp5Nnl8LFcHZ/GMQIRPhra8eirBSt342SsA5F8t9
W56b9BEJh36lT8n+FOtYi5cZGeqwA6sIG2e2Nop+xueXvYwLr3Fy4qQGXXtro0Oi0E9t8tnPp0Ae
DiG48Po5GDwjomdpvSrixZSOCUem3j7rr04JVGNPqwKuv54HFcMn8vrYN264OEPhmgb8hK/3fjcf
Kd21+wIXIo3OPMp2SyPF6jar8VoVxHV4H4S3RKrtWczcKk7tJfwt6ATa9IUHXkwvcsQ13NeCiwmr
rTaneqIzrn/nkI45I4hJF1l+keNjpb5MVRAZvqruInWf7cL5RSPHF+KDK9nlpxgmL9JPYvFm6RnT
Ybu8v5vRXwHBU6aaLU8fC+BxOl0y7TTkUGad5vRy7sx5Yw8p+FF1y+LYzvNzVu6g26M90O7CgOkg
f/Rx6HxqySuy2EgOIstpWHPV7xvzkFt06XwthdzRZmDyVMRlb8vrg/gPgh18Vw5s1OIxu5Y9jwkp
2xmgm9V/oS46aZ46k7xbm6NAOIoucXXkZanMASzuGr8IJUTrSJr5HYScMXAVsODMOky7GT389L0K
E2enyqmJc4/4uzjfuOXZow/pn77XxkYJd/qzou02ufVadBUHEdqTv8LmVy/eqEeq6lZrRzHZ98LD
BheHdD8+getdKt6MwrLBol3qHBpVZ1mvxUQJHv+JJIG5ar18Kg/WCG6rXyrzQBadzY+1v6zdqRRf
LWUreJZTQKmK2aXB9the7YX61Bc9sfmJwJggNhy1AN4fWWvTwEIDxgNx9vN7GR61+a7VH1r/35bI
Z/eVXorhIxoXrxD+dUlmL3KKN+cBIu95dNrEnYx9boDwyZdnB1Tg6Rqj7kXFnGoOy1PsrPczy7Wa
nZJ+iPnFnDyZGfSQjQE4Iiuli0TL7lQhGHW4j/RmlJ9ycxrdbxkaS/PokOdHE3qaEBj6YZkPUvUq
A6wg0Vy25qsoHEQZ76uAEppKtFa3q/mySl5VsYQ4EKuvdDoJ+tniIXTSdsg3SXSNqDHqFgMFzddC
a8e5Ehqe76bXd/J4rfu/tPtTjLsIpDwilzFhV42WdqPcr/F7lbxJ07+FV9GRgUWcLSMva786eVvD
LMw8io0kvZnrxwoARhXhopq3jeJDMLZWc43y95pzUMkCOLq7jo72XwENPQgUZpU7TXg8cTFVXRx8
pr14kfx2Xb1oeeF2SGHQZ6W9Ktx6rsiTifqXg0fj5C3VL/3qc3liihjjkuuVk8T3xXgXrG1lf4ct
K3A3pvGiJW9Jfsz0XaUeiW+58hZ3V6P4rFu6/b2mb8yGnmdjmh+LDp47uC3xE3tsZwKmk++mQPMt
XrEqLK3NKn8vWMBrxDwV9EbGRRBfOnsOz4Zt2b2xIWSV5NGkwAYX24ZZvMDsyuQAVsrWbi2/Guqn
tuQbHqk47+p6p1FxjO602lyqRGLG3NwoLBvP3wHXFu1FWg9tvauFvZbojO1M9tg8ay5d9kEkua/S
D9jJ7Hfsa0YRNXhTtYvE3MGzKc19HRKfspJIr70o7XEKwftrPq3sEiAUwW/+xHTXDlskYjIL4/Pv
UfhdphSc5xZlEWkCSVMq2vL4mgqgP+w1JqnUJ4UJw3pD+QoUlDYBasOg7YCgIeqMekfn0MjnUA4M
7bdTPsTiXrbHPH2tFg939hiXgOmnzb77MPeS+Ez/qHMVWkeT3fkAQCi+ps2GslSwNt1yLcPrVGy6
+JEv+0j34/TLqke7jgNp8s/mfAzzkxW+JBpEky3Lj+e9tyAdCVVHGu3uT9fdbHEs3YvC/VCwdqI8
zK03KtgiBLksuTmEDsy1nBZBO+ykkWVUcCZuG7pluaFXWQ2/GrZhdTX110rcY9iuuliCQ7V3n1g8
uHGu+hJhScDbWecMWrvK2DfxUYvEDWbddqR8lPmr6GVAyOpeXV6eUimB0kZ6BvEc4JwN5eZOnI4A
TlBE+5I4kpXvHOyuifmiAz3eZsxf4/VuZZ+4oerNvlPOf2+i+ZGSWpQnJtpf1Nmb201Lo1w0QPNA
X5ndq2/NovhCHjpCCCq5fubGt2awb1i66talbwAZx/sUeimd7JbT2VmHeX6LU/iFQnbD+apGvwMi
sAmbQkXhI/NDuKhTBh2hnA0eZ2JfYo2iGoE6KVCmTmnN27zeV3911eZncvA/z3zdG/3JciebCkkV
QFFVdnAY2JqSwqFVZMm0BZiwWflXKQAQ26IOFPXArlRUiWb9mlOFhezz6w0BHEb3ZhuMF1IhYRV6
R4/cpUhYKNYyJWBXnm3w3lk7nzZXQ/6HN64z98fcGcADUBGNL/nzckMt9DP0tX4YFooiv5cu9XKP
RKxuvhtxE1pUFTXI/tAig6P3l33FsKV0Mym6DSHqtOVloO9nb8r0NhbH/AkC6DliuBep8uqYc+rA
FbtqbJJwNLL0QPVVONr8mczoDVlkWqbvloPrv3x+fp2MDqS3I1QdhX6SuswBQXRFY99Jx6cYu+up
dsN3zTo3aueZVXqoil33NbbHenjwqPQRHF/dyWuFuPCW1w9L3cCJ2ePA7XCSvmdLx2/Prrhieajx
HtGWQBvEjx9F2mpbn/aT+m8V7kOLN/OXlnnJ8hvFJuDOP9WX7XW4FdZ3IXwZbcuvp9dweGPLthk2
/R4f5TF3ZZ6oBX5Nt+1pIQtQJFsIga1HkC/1T5rv2fQaAd9a5pYaa5GvPIYm9yzJaWjTcfd8YvnS
l8CRKPPG6es723+LzCvdJlhWjHEUP6UDaTcrhgqpU3WHId3yyozkFjWnTj6K0QMSYEo2oK09g7G4
urT7iN5gbPdq6T/nKhu61Q3zf+w3UDHc34pkkyjbzmnoVCPSBRU51XKfo+8ohKhu4G+Fkzoytd6/
xjpgVcKgYj44HZB0U1xGxGdNZWcFtYWw2NDmdhIJTk+Zro+vjacGQ7qLmc9Vq10dTMhegsm6KssL
Zgq21g52Jt1EwIs8+SfjhahMQdYdQPdq+YQsFgRkHZ7yrg/1K2eFTUC+VxwTw6nKjW0+8Axnmu5V
Vtmlm1A4mNrDGhb2UbzhFlVf4uX9GX3G7FWu9io7uMUiSIxHThSfM5NdEsjNUeC27cuMAx9XpXZV
0KrAcMlRILZ+6K3LTg8FWxDJIcaHPp8VIxg7ynLNtPG5dlCrbSe8EkY7HR1o7fZsyV5Zb7MMjP1W
zS+q8Bcq9zB8U5aDou/0Aank39IfpepHTz4VaQE4AEZ5z/O/UIcyPP0y7WVdgBwA4CztSE9JjRHN
YFQfScmiXILd+IsMFKsZ7ATCADqDT155cpCkVwuEJS5krx5it4zZjFj+gRxR6wvqmVX1zxxNo7l7
uvAnyXHwBNQSFxF+Tgp68SQAC2mNM4DrlM8t6REk6EyrXIY/Ufcrzq+NeF6U61wIHvPRIL0drWUF
s3XR9O+Mfyq0PQCHM02HFn6zo+FF3eICjwLdYbcf1Zvio2JvxPKu5n4ulXZrwrLUf22tQt36Q/lo
y5s2P9b2zFIJExmCIv2TETsJzQZIuCSwp/22U1+aju9ZXUVkgjG0jyTIe8FoGRfK3R7wz4nRlAIE
HNTqQkZ20S7a89mkRN7GQc1c6CCqzMsn9mhR0pfHpGKGfT9Xx/wp0OjQTkQmrdrdHN4iPw6ixivc
xJ/+Wb+zpzlST7wEgk2hEoZHmbshaqkpEMvLqPyIQsM6DWx5yotceETR4cskhY1A/5gi2FlbeVUn
ux0A2Sp8S8OjN25UvC3NSOzh0kgTCqJxEwQ3lnzJfNPp6pWRUgr7BF5gXx8yPVAcEV5btgeXCyLp
26Z7hPVLzhz8RadQEYGcqpIK4wkYZ047dRsh/E20Y5RsEcZzIiRkp8Meza9dGBcLFTMndbwTamdS
lmSdTS5tiKm3BtJ+ScvbMFuOaTm56pWtK/Hj83sNC8+U7aB+QAEhvZmjA3GswnKl8hRiVbKthUOG
oGO06Vf6Y6lsdYFxcsuJZF/oGY/FjQV6PiSWUDbMQspZu+NZYasoc9GcBQzTllvwlKDTj0O3j2mZ
lB+1xUgaGhfV0jCQjSTA0HngRfa2SdiJ3nVmw54fXAI9mZ7YL5xfrCV2/ayfi8E1WmZo6HUjUo2A
rjBFW6K07a4pmXEXB7uLXgrps8skH6QRHcZGMr5z9Tecbll9qNVArT5rQ/TV+TSoXpgcGus4TWiC
bk/ARCysbV/QWqc44zavbfEoyieA47etP9IsFe+D8W8wfurxW5RdZi5ROWInsOtck4zt8hRBcVzB
Y1sWinvXdIeMrS+IN3SOAMc2+VHjt2K43t7H9KoykZAFrOTxKHVWmjw92+UK6U1jGJlSugeDNe+9
0tmQtjQ9xZWsYALvlWS7nh3iipI4M4RFIfxksLyoswi4Vu+NvARt4G2zqK7gPxq9B9ajmg666ABh
K7QRcgTi7+AkzzdkuGEoO8m5qXtvgU6R4Llr6V4mYOs7Da693ajSMSpO8B2A1axEtvmhz3VANmSd
DMCjUvIb/SO5GWbIlhtMLDyRlS6lHQE6rl6WXA2Ki3CcXJkBhoRqT0wCq/dlUiE6iOlQqBZw7iUC
7FyD2LBR6I4VHlUKJMhB/mioEWO0jwY6erbhph6Pl51FpINAsj5ACiDOX8L8R5yTwxwhiyhvQn8B
+XKSaNvfF6hvilvSpHmdGaZHS4qR0OJI0j+9f0sDom9/ahubwoD4rFoARn6dg+Nq30104xdTbYU4
2O7X/ixZbyXT2rJM0BD3oUp3Wt+bUAVXIc03Dv5BJNW6DXKEIelEQYLrssja9761K+WRG79GBxoo
Xnq68ETzC1bhxnbxDeBsp5/N6CC+sA2uRlu60rQJk3OHYNtataBCWN+uMV0RJ4IP1fKXDo6+LHw1
/OAQ8lrKaxX+qZGC+n4zWcdhebJiBJZi0DgHrmkG8d9keCgAsjVQ9QY1juKwWaU4PHGe+Pf/CUZ+
QxPE0oAgn+7/JVTIxnJjCT8156yaf5RatSNpZ5b72tpGHOLhL1Y/Ixuq40yLXqYAwnzo5ljYZwuZ
VBt9ScYrUkg0a1FEuLHXahM1JQ9oZctaybLcxpOFTy3dGZbD96EDG++WRdjOSQDJLYmP2XpWGNZt
20eR/4JjuwJyDXhyaH2MjtSzMl6lC+tFQtAv9IkWKpJICYo0RjE7OlH1Rxc7QzQ8E8oEpu3g3Yek
gduQj8cixWY8+sHJkvyK3XiOwDVEdOMJjD1HvyZm6k4TUHFpy36m7+Y0VRxciq7RKNzC/lz+4+pQ
1mRwtW6qbVeQMiHvPUHlJjIL1H8b0OAYYHqWuXtKNHOEWbMB5+bPbgTSyiaK8U3q63OSWXZlyayd
/5rqd9QtthKfBEoUgzSouYO30ImJsEObmDSj16CmTNkgTncFg/YXNHJdqeIeg3xNls+m+iczvjLM
nzoOwYwpgegbrt6eqNrC8pbAk46IAp7gm65ABtDZiSzdEzZ9h/I4Oeiz3xd/o/SxoDguotBBaAZo
/ddxBAoncYbmM6KFAc6Ssfzg62nrHgUr8kSFJ4yAH9BOsUUHJ1XqiIKH/a79W5p3eUzsrthig7ec
pvpNV5CpdSYczj9GlFor0GKY/eOE+oR33Qw+lEckuWrxUZunJFBdw3iZN+Y2VO9C+ZCT3drrSHo7
28yh8DQkUreZuEwrVDEDAwzvJNz74VrN5yciLOOG+VTZaNGbjAu6EP+MxZcBATFHtSvkjI1WLzwp
IvITcVs+DGOXLEdZe1nDb6U+58v9+UdbwqcJwlAiB5rNjEOISDa+WXXqLjR10hZJlZ3rN7oEdaZ7
dWVljzpSlx4q9DoUaRb9zcnHN0ytvpUYGMVsDcHKjgSw7ZGAaCBE+bCzus0sukiEWyX0FEIUCoOq
/2xDADqooyq+JxisypsWiOCJdyzQwXPmlyBYbHNmEuvVKN/oBbDA9lIGMRhAL7IAUTu8FCXxVhCc
hpEUJM3IVgNxV24n6Hhr9/wqseEXkBxl/DWgavzsYKhXsXdy5d+AQsyIP1c6cVZtU0S+rw/Iwy57
l3i/DBoh0M5jGpy9ILBopfIZEFh7bDLz6lz1ndN2p5El07TTS/DsjxQ+qUcyjI+tOyMDhYkq4Syh
FpbFAyIq5D2/a5x/RiQnz0Yor1mDQ16I8GskdWvj6RN5nApDnk3fWfsWVZdOPNN8q9m/WKDkSN/i
9UavL8Ufc3vPkSw94YuhuMFJCkwbMQZk92EHC2f5OVr7jYFLzzTt6OHgsoXYz0jiHSGB3NqMIirX
H60d3ednAWBFvyYBWw7nZ13fPFFb4ckJDdGxQsxbI8FVu1skXzsoTYnIPL7CsLXrgWE/FLDC5hu4
UqMi4CZO6gD63tJKloCooLIimjPPZD2kieA1ELqTVBPRr6rZo+9FDN9/mRghy4rNZwy4iRLgc6y9
wsWL5n6pKTSLUyu8NIvocN7CeVd2OAQc++UcUit2D1G8iMK5pPkr2ZWd756Orap1Hp0BKv0qD5tw
VZyq2fZAPLC5dtoGHd8S/uOJNWHum8CSFkwbMd00ox6X/+Ti3op++NEIN5RRBs95Xm4Za0xH40Ux
fB35MpQDcEdi7pvmpItbFdqpUksXyT1b3R1FpA5Z7+Nyf8ZHtQievV1s2ZbLyE6yr9OLobr5EhjV
4DEKCva2F5ptUwT4pTGzQiHU1Lcs4+iituDeSTPwz7uhnxPtbiBZzTLZCZM3xfwYEsVm2YR9iUyP
YfFgiRwIomcNhe5szj4zVCru7DfJNn9erIeUnCLX9Jr/kXReu40jSxh+IgLM4VYklSUrWE43hGzZ
jGLOT79fzwLnYrE7ZyyL7OqqP9XsdTjL3HjJ/kXH3ofKtxQ9WvUaW4w3pyT5kjDKPdsYRMFGRhSA
+aJmCIH2qs8IAQ8lImRHzVcBaw6E4RkiWb0r4bOWTf5iEV+S78C4BYeBXUK8ZWixwDz8rOSUbAqQ
knInsQG5X1nki8Mgp/WDKZA3PnF43eMfXGJRtOycF4UwFnhENhL2xcU2VvUi9tIc+EOmzfawzjr6
ts3XkxMtB/19gGCyX6PkNRn37XgpzPXT3IMcwTONyM2QujgbzDjxJZ+XpnpO+Pfzs0C5Hrtxuk51
JvZk3zbrbnbH5eTzWdDbNz5Pm+/T3ozORvougbLHbdu/0cWjuFkYZLTQCKc9CDq1w5mItC1o4CfV
Ne2nmzKuioILHystYaWxlfAIRixptnjrcwagntalTbCAumG9a4ydQwExcE3d8ZVhxN12T9R0ErCG
PSzsGn3iclRAt+e/AE3UgFTnUnO86tZkwkEeUV6H+MhHTIgqS8bf5qwoBk267jJtp8Vf4gg9R8oG
PHU5WWRfUYHqajvDrjCNQTGhs7rOhPSDiVpA+srzQMeA1XAV5xZvAyJWCK6B8dKHi0n2ivQVVN+T
+TmVJqNO51uBumgbwDZENG8pHR8RItgyoIJZtdnOoEOYMBeyspt4fSdjXOuVvuj7hyVjbdpTXLHe
cHD7NQEELL2nP1mYKxYkjVdnYgLIj2a8mWBflc+M/gzaWmPymOkSOwBW6SVSNa7BZfTcYxrT1FvK
MDRftP6RUGGMcitGPjPbjQARAxpMLUbaTr5k0gAx8/wR2UXpV62BujmHSQNBNjMvxq819u+hsqrp
CK/hKNxmiyL+aQZYuUomX5R1K8muoYmAohNzRTnT/9CQZKnX9vDZ8qfSbJ/Fyak/RMNVPihxbfyZ
WAzZNrNfzpEXMLxISY6hNcZBZFAzjsCUhwnCsgojBEeP8Q41kdx8NeKhWKvvOF1xDykL2hdjg4Sn
xec2btnK4io0s3VwSiRIi0WO7nOVfOvBLwIJXJQWNOZRZAZzgQvI2v22YEnkihXJAkFr9rX5XWcI
+dVPLYUc30B3Df2F16DLVhN7Wa/N8ygjTR2KS4L2KkPD31A4IaZcLQLvcQMvivaq2wC1XgRxZJP2
3yE2106FhfiQ8cNqUV99q5NrZK5KPDPDrL2vumrVpFyOtGZxuUT+IiOEcAIN3RJItyhzza1SodXE
mmcgX4/DrBhrx37E8jbKz0H7NcG25wj5xTlxbJRBjEjVYsh+pjiB/EVufG3cZDnxHJegFdMC/YCm
+WHpG/FJbGweZm9Qb2OPZgJmTZTTGQSobYQwhIl9ar9iGI/RjeetILyL4K3khZDElp8SXpXfnWOD
is4fQX3gEKJuO5R/VcGj8ojq0q3TiLrH4DMNrx36EeeNA9vkJJ2vK+0Sl6+gVNiALIkClmFFPeXj
q0rpi9qbrd/vE1B1xAKeN+zYbqj9dcsBVLbAgHUMFz8VQ2oTQUQPjQuDVBgeaygjoUWWFdA/HXL0
FnZfLVISc+QLRXzu8OtkXeqWwQ80/tyf6uehLf2s+cvzRxfoNLfI7dmT6GxUulv6N6XR3faeU4M3
GqfiPUZyjzn0V4GEKoPQt2zQFY4Dr5f0Qc2ppkXdrRPtmBTLqv1Nhu1QHBkqtT29AnfrQzOhQM+1
uP12ffUyylfB/sdruQphGUANhzMEpsxWXjNAlGs+/aFGZGhsUyqJzn8nu8rmDAmxBiBTuQnXnflh
hPcnxODAAXZiAAXcv1AorpR+VVbuaSaIDfGc/Zaap5tHu8vBuF+EtmFseFWHN0dh063PKN5D5HGr
zD2mJH4+J2L5XFlohZYxwwRYaVyRsioMFYCMGnjOmuYU0Eepd2wSXujBl638zTnz2AoNx2IOD6jQ
QFye7k+rr8Y1+66mbTvv2b/Ki3rsI9GA5DGqyI+m2qTSKqUkmR5Gccb+6triZ3ueBesi5QCcNpIt
eJ93VAFVeazwCFb9HcDNsDZN/A6gNiTMm0Q3JRtOs13CfQ0rUeQTImKF7F7r1IUGUJ5v8smT8lM+
b9p0W/EM1d+sDfhXEzSJuWjzUyzvMtRa5idM9KJvd3Rt8bkuFC+qU2Yq6Hkk/GFmM6qe+dLGZF/5
3KbTWqA2QffGWl0k64IwWSJWiBpPi7AzQSaE2AVROHELhdbeKSDUqM7vKRLd4WpOcHseY0DTMzwF
6BYh7ITT78ilPCPjktg1D3rCKBYwl3n9tK6R0qhnTVmZhEjKdB90XaL3Q10++FK4hw4VVR+9a/20
EUJ9xP2lnHdWum9khjuaw+nYlwf0Kx6wsgy7C9wkZd8iXD1t363e7+wljizTKJEAXtEOA/yr2ISy
7sP8U4kIYvervZLhG2fP5BooOTQU5XWCBNzC4yyPuau1l9qf3aE82M2qSfyRV4yrD3OTYf0Jl4R0
TFU+P9NGAw+es7NkiqDs7BOLqiL7zCs5qhsyG1Y21JhOxoe+sEEx3i2fyI5hHzMYypCj6VnUUy6u
HrHC8BeVbCOpBAkjouNHoLaDAjncwM2U2kNy7nb95jhrZr+C/0u+bpXYNdp7j8Qe+Dhi4jWKX7JQ
/T6g3o8u0Acq/QAYEVtAH9iUdxur2g/+yxXsIuMJib8uTnahi+ueKw15Qx/Xh6b40ZBFKAu7A7bU
vgRk3yWvbMgGckM9fqH0kyuCcLYAnx7APjEqCAZCvkR1tnyq/TJVUc2GAnyZLRcELj/KDopN8DUj
3xjGixYVeIOQ9thCXfeAY6QGW8bG5G/MgQzlsUQpwCVr3RzEXNEqoVHPdkn8GzpnVZkWd9IptFPn
rM15FzSH4If5ovsJ5V1a0Pba/AzAvJlah50+SDtg1HgBRkyvi26zpsmjYxxS2RNRC5j2ALn/wX5g
Kcxabcf2R0Aj40cMqw1KUqd8bYrf6a1WT0W1HCAveRcU34w9ZT4YaP2bjxrVpvpmucx42QUUow7Q
Hd2fh6m45160NDQI/dTDmjmmZwMBefDjOB0pK/YCTgyXB1X715Y2tMoqjynJEKpINtMxhKjEWE9/
lu4S5O00zPQF9r+2ypBPiNVeat4wSdqqyHt73oqbrdUnuz1Mp3SFqlMntrVYAaNw7WN1OdAzBArW
+MiF4Omrnuf2Rg4CYRJf/G5yfwg09BZLA7ywIMKCYTu6R913q7B5A3jAubWI1kgXWQRo5jCL8HJX
8SlaOq46OHtyLahfZ5MznStHRTqMHq0GSZwVgld6JpoEI3sZA2DJGqVj9spdlAINsXeTjfJoiZEr
1VomAG8Jm5uQdA2oThTj8PyKHUZ5fBcAGEhnCKLw0JO2S3NVhj4GDubvNcPA0m52YhFLPOMmeDjl
PXY+p2TLrJzFl0FZV9JRAEr8k1P3C9Fytnso5aID+tNdsray+kB3g1l5P7WXNv8s8l2xlhE5rKJf
NYb6peawFX3ds4PVSX7i7ijlNzCOylhO9yn+MGhTq89ivA1MwIKpFrrOeLgj1aDcaIjTAPOrd0UP
3HDfBbNr95Wre7bz+Df7g8in0l/sE5liQmHx8qFQp6kC+278ednDoWAjh6i4TRx+6ZzKrIg/TOma
Bs9EoHYM+k/J+FKfI9T6tCCS2JvCR2J8Sc/i6gyPooMiXEp+XwuOeZD+RGf4jB9y+9L80uxCqXXM
4Hly6wGipOHacU/PxgXNsE6QirkN4qOmvsj9Ln5+Em+CmmZc6dFRNX0Z9/McMLvFJ9gD7oGsJeDj
ZdDIYWR9Xk6NoO02LY9UDRqj5waTsmunh1he/aGSbj/FIoAJ+BBLfcrlVkHthBy/GtFQR5apDUj6
ZMQTArvZvjfyK9OMZRDFsRpAnNAElh45GSGOIa1/m6KHqghNOP6a90o/OvlGND9jfhYiMORGfb+d
orOJOrmV7s60yyp50T5vsUGEEea0Wz+/SbT3ejN5OlhNZe2b/r1h121ycbJjNhtAo5y84QK8iEMA
SnitS0tRAmgZHVibulqNrDrBwrVtRiCJfRX9ScNpbN411H36S5Wewpmbb132y6SgLdlnkw839HSQ
E/STmyOI66CQfOIXAe+UZh8PyG2CZdi+zDId7t6yL515jaO/OHkboBI65F3Al7wiNVGUDiOuzp+D
Wz4+dUyWPkeIXzysHn3rw9hTMO4NAsXuSXWuTrPkct6k5GxqJ0m+6VB7FuJ4objNmqtJdx5FR8HJ
iWHISW8NisZUO4fKurXX1rSsfC4SWPJrCrHCRN2WuA7MU6Zd24kmIv2O+0faoS4/wQKgdWJsGzG/
GbUCO/xnSqy/2CmInsF5K1dNN05B7B48fXMJrOvjg2VuXuADVxhfdQzc3P2iZZvQWZyxMY7q/sn1
TrxoOt6LIyx/rNFuu9+l+SMoJAsMZ4b2snLkAXWMOm1aCNtiR9hB7Ow0IbXwSTop0OLUuzz7qMv3
DpNlcSPk29OU26mMPq3C9gcwdpVeu/vrDEu85wrpUtHKYu4U09OqoZdp90BM9TLZxIi10bRSnMKQ
t9v2nfCX4Ikl9HaNLhplMoZCzC3tX8S51mlAWufG7DRGtODfuGasDkhbQWghjPLll0OYgJ11iwqL
7aQepfjsVDD31AIBNg8IwrdtcyrTQ5Mv82IbLelOuQDGFdiGmfoT9rmSq0VgJPqwxusgCHJ0mwJZ
0XggSoqfH2VSO2wDwAIh03D5vpqrrKbeXN9l0+8aMpsj/VTlKMtvWUJvw5Ym6FVQ83B8JXmZfCW0
BmgLuoqGDmxQ9USLAVWIIrlGK0bPphdrKVqDHxn1l12PtBIPheHW+u7Z0TdaP1oLSb3Qyg0YXgIV
FUpUeBxhc3Tk9nLAmCOUNCBvsYYqZl2Z35P1rQEWqGnpqtJLz5kxyjdgVy5H5LSVS+9b3cRw3cON
jPlXOGhwc+VC4g+YJo8RVrjW9zC7zaIfT61Oo77A/mjpS73aKInj9hgk4hizQvPHhIAUZaFUT8+K
Ir6ZESiVaCXTlep3W2fpR7Kbv/n9BezgcKEwa8vxwHtACa0ZKxbGi+qciDDpukch3/r6I5e2ZbuO
SK4AxkTeBz9qksywdDpzodF/j/nBDF+hD1wFmqejNNQlhwoSh20DSG0YH3ApSvLbFJzM/DesaXfS
vSFtuwrrCpIavIVL2WQYcQV8EV5D7omem7JhuT2XBVt83GY8P5OHmIEtqqBN2oYCMRzwO2fdYwQ2
ShWvH77YAUL0/VnRNgi2Q20ZZa69whQOsh68/FNYzKeYtpSgGRt8GjGSrH024DvBK1RqTkbUxIAv
+1YRuTYlOslbP2ghZogIGxCnWzbACflms21ssxm1d43+RFUoyx992y2ZKT0ycWp+44YIuH9tgFNv
EhbaQByH5jWR90JSWKasCIMVZE9ooF2i6SV8fhmOm8zbVJJolilOLmQ1MlI38muS8BaYI9Rti3BJ
kByeKQ+L35/aRLHSkEIiz3TnYIvdKB5LmZ7b6QIyVoCoRta5067x4ren+8dFjWwI3GhZrcmk1E9Z
eauCXeocUWry1ZOHg/E3HXsBNAgp9xywKSr7sKLXWP9p1dcZ2Z7uAhbE7drMlupPxmRH8O70xO7i
mQSA1GLGdEuUocPF0vZav4rSDJ244VXEeNXaHrU/GnnsO60FXcZ1q8WrjKEpBnhtkNRiOYEwItl/
pSozpkE0r5TxbVW+8Sgih1ub+lKP7rNCFjsB54xvFQogHjT0gw/RRAPDKAjkPwD0Kd2F9T6LoX4Z
PAQnkZdakH3eAI2HN4tZCnKADRx9/zuUN/bW4e93y+drYiEPN86Ik/H+egkTbyjqE111LS/0glnZ
Z8wmbQIQC6QNkSGN+wAvq32N+kcKcdS3mj9Ur/b0bhLsKBMKPP8+o11Op+VPnlY8prZCmMfbmoMo
0GLLKfDA4p2wlUotlm1Ur8X7ZTOKxmWxse15w7vmdepRLc5QIhD+NFob+xNlhShoQcU3ex0Ym9T5
pSTkIxLcTFTiJi4/0v5F1NcA5R9xju6vhJ5Cz+6B8psm1KQI5Udz4NsD5UXFtzfrtQEjFEUviKBa
d9RKqOAetX3vZ5a16JWLVuPnHC8WOa/2GWNCjdUh1MlavOQjvB8kiHVFgku6GKU/2RKZRCTbx9Ry
deHh9jKyflEKSSSm/vvmcm3NGffZPAseg5qkPuIDhH3m6gPmgC8QuKDOrVsdVEL6rekkLWUcXf7T
+lSzP9h5M3knTiBEri/rZ7tfx8VeylBQdQvHCUELfbbY4fpV/KmpltFEj4CcspRvQfCIpnzZ4yFE
XKlLD935i4tbSCQCNz/fq0as64Knp21TNDdKR80crikTKmbiWXkTXaMWf2UuLUtzeqAtK1ikghQq
HS81TLYQdGXjEfCiQyDSPop5hTpHPIi2wqmnq4TokA5TOf4T4PBHCjBk81I46Ln6w4TzOs1x7BPd
lKNazjBNz7uCGhhRWeBaa5/oF9GD5el6eKHCYGoK5rfPaKGj91rcI5RrXKJeye1NAhhgv+05VPjK
drxeelIBMnczCmt37YYVWHz4qaDaTUdSAQuMD0w06qvOBhWMoHfetojm3BkfGbiLA+AVAeTaZfMT
zMDaDfFCnPqInCVhGyFUq2YOQTL6KaXU+Gw9lscZJKBvrUU4vKPgllwuI6hHYViBMh7Wgjho4+/W
Eg5T+/nWhCKfyAHKwBrDUW9mIZuHOkQYhx1yZQb5qrfOek66If40K3B/CHpDbSMIS/M8ph+jIEuo
tQK+rfHHZPuJp1iMd951ji5gh7mDqTFh9Wqu8CwSl6tWwV3c8+/QAtNr/7iseIliv0kmWnvV1VCp
pJg3pxGsgw5VbT7M6Tivwk2jvkt+vJqNgwAyKnL4V9y68HtCJKSQ6dOhyEi5Eh0JYQtXl21fY/Eh
uOtzouDATINlUH+pEiyLhuaSxJ0a49apC9G52H9pS0CD9hcCOaZvVnLioXkE+gVcFgg/7MWtDo69
G3AP3HXjG9h+oYI9Qq55SJZVvgXH8RRl9uOBj8PzI/8Qf99aFI0IaSlEFs1Gq/3yT3ju8ILBe2rW
1o53I2tUzQFUTP2atBMLZ9aFZaF4aFaDymLwYNdEyHNOwIYec7Gr2JTSCHWil7rmnG20EuU8L0dv
5wuTzluvbvq9N3+Es9qM33PMfnwzMpx+JioFx/OtdLjZC0RCjGZgHKS48kkdgN7m3KMnKoqdqAS1
RRKSnyF1sadvdeCbSLHFW195LXEDo1jSv6X05BinRD9Kz30p/1nFqybijKA7w4+0eox1SKYM7260
a56nhrme4ZOEkmprpK/5E/fvair2tMwA1LHMOMr3+ESLnnKEgXI477eqPFTVuTN+bP7i4zxvZhQE
mSJAr5pZpEW4QAe8cNxOo8niduRHCNeUQmnJsATv8k2wCrPrHF0I8kkQKre7oD9nmgBXyZONZvIJ
YA8rAh6Q9YSbeWt1GIK4AZpIY2xnE+nMhmr4sQpOIDmSEE+ySL0Im8y3rIpCOa1sWVqLvC8DRb5J
ueBXCCTyEgaHuYLenpSrEY6/pZmXaa4K94fN1RQ+yjQJYuL8wIKJ/QEIuqps0UEhcuO5ChITIpJo
wj6toCA7ENFeZvlCyTU7uY+stg5A82KFWeSNVDij/giUz07bFvUJol4vLzhmLOczzSx+vrScEgaP
PlposuvAfbbLkOkyyHvMZ5NrQzAFwztuQoBjELkvJlnSrEAY6Rhf8A9X2Jz5zCHm5hgaWFVfDVP6
p/E2ZiC5Y43itoCkS9V+4ey1roFK6haMQWa1E5MQG4KNYVtmqD1dokuNg4m0DY6nUddlsk/ljSEt
SfqV32ZjTV6vaYvlA1xxzVmfvyykoNk63+DmUPcED4rhCJPxRFQK4s42Wlp9u3Hii94gGmth0tcZ
H3Hg4sQ1C9ftD+KzyJR8mju7BwFFFd+XGeZer7c/GfeE9aDgKYt+WI0YFKVPqVynz4i2+bWRrsRP
DW92cMShOcREZE7u4KD3dpKFw0LiXC19Les8tLu+BRIExB8YtF9YHjw53OjVvZP+yuQVODwvTj1a
jhCg3EAqqMDEAhn4Q3sILITlxyG7qzYdJ/GfDZgNdk2hqrJobOvpl96Ux8i8C7Fr3sucgUs7SAa/
RMPV3sdALBVuv0vA88i+ogSlDEhsv+ysfdb/ldVVRe1BPhbvFlmfY+mduLwJaUK9TrAjrRYsrOkV
SD6klYMXEpUPTx9vEH0a4SVrNSjdJ0+fCArdLhdsSRiD+4hfcPE95H+Y3kESHjV/09TfrOkqHkdt
vg3xoYSHSVdOvdJVbGbbfNqngL6a0J/CNbLUzk0ppzVhv0nPhVi81yQnSdxRGCORA+bxUnsnb0KU
U0Xawjk75LgQnQ2O/JYb+ECOXQDTGeKJJ9e6wizHYlTzWCrfsUZb4ewk+V73P50G+pjXSJRI7G0s
btPSZXfjUkURGUY/NnliXJNIU65soYLf2anVJVAPVX4NEBIEBH4JSjbkqh2YK3KfkEC0dob5C9Aa
lheADJ2bPvM150gKLLItkfVoLOSfyb4zSbpcOc8AwO/HnD4S9W7IrWfU7xrMAQE5wJLTvndikgoA
ghCvCtgzLP/EM42ld7In3RGbB8FDmKg3lGceRDtuZeBPHBVPhnljrcfLZwV++2FLH6XzZ+o7qkIh
vQfoKqxSXkz5O9+M1LaYcEAo+lORHM2SJ98y0aRkkqxI1V8mBDFAyWho51HmxOFBszaW8V20d53e
pYwuswTgQByOB8AFLi4hSuxIV50vCpMGmwZZDIT2MXm18z3/S4GBEvSIPR2Drb2rica5Zc+pR6KU
FYHDeJa9VppNyvwLLmPNx6LXGGJSlPKP+IlyHEUH/UNmHzIEZ1m7g2Ug+ScHdEykHsFI4rYy/4p+
Te2vQsZEgY91CtpBa18t4y+GcYjaMyRLEBILhpTQPsXDPgrOYXPDigbg7QeMOWYp8XOZ7IJPMu+E
IgVkEWKCqyAt7kF/iMyD1p1qgKDnIyXTdFo3NW1la3taE7tP5df2iCwNHgg03YxxM4lLlDmE/CQC
EkDubLyglxQTb9+o2Kgw9+VIM1sEzyeV6KxK+tIabVFbH6PxOc/1xjA1JJWzn9voQ7JXIrwxBHhA
5s8K/zpKPiYKNOG5cWkiFcNBs89qsGry7UsiciIOQzo7kGu/ZfznGK9q/SoHN+dvWk4eHAtNZLuA
WRoE/OcEO3r1GgcZZWNx6YmE/QbgqLZJCLLoGPADBxGDEeNpgFgT8WHGo1c9U9vikkiYpRe6uYeo
loIPoV63+jdtvqjGu/DzzVQstf3BmiUGdubh5PklRd/R9DZMWLV2EqJtDgcvpYo6uLFzOgKcZFjv
nWvc4Ew6jOPZmhL3OQzuDbYu/mvQiDZvWXzO65jcjLv+JOxpUdJiX4kLRwyCqW9NvHXwh5qRdFLi
FU1Is+k1b69y/QWwQB+2nDXAsNWAxL6QP2Iu5+lm7Fr7XHFFa6j28CCiXOdill7aiyq/R83DTvdR
7qPR3Q/DKu4Fchj6pifV18g587fIRFtU+gKxyUJFAICv0YjPZG97Ns6SYIA2r7maNoq6HUgsR6NL
KhZ2De4zV+GuvpOxHR3l4RiQkWLBBEKEI5BY2sNHg2eTi0rcy6AFSLSWcr7PMnJ3qWcEfIYPlcWP
IX5YAciP5pkgwXBx0hHASjvtnaSgOsDs9S0HR7k8liVnB2Bd+rHaj9m5gZ62cC02E9g4H2swlgDk
/y17ngeAxKHG1jHfpmojTetefX1iZkvYbMrCgn9LoMMLPZPXfKLzInCTMK9i5fhC5TErlwlTJTC7
2jquovaeA9mfG9DCB1vdYW7W059S/bYYJiqkj/zUnOwxbP4qETaJTwShnOyfzQYlU1/uEulIOPai
xkyrrIsMrTrV0mAdA2JA8dy12HE1fWnEmyD/bDpnMTnh2gLFEoLfNuBRST5fnGi7CiIHhNccMYP0
LjAr3A5sQUZ7FRzFNxGqn09rV8wETML6T4cirr1m+GxM8jdpvSxnF5h7Hu8UnfA+oFWuUaolaL1b
eAlbIsIu9TXkFlJ5lFK/G98s1C1ktC/S4PMGdZ2zdr10lXRTlS+5yrD1In6BJH7XZARpHkSvcoMS
IzwYZoOSgbDFGn/GdQx8xDCPNPYEnOymJDVW0qnBs4E6XiF0fC79yIZfWOSal87nDDbnBAanhdzZ
Di/I8y4ZBCc2rvz8fOqXJ5mxBulRof6TN0etvM76V4SETUUT191oqNCCSB/EvcWDRyMUt0udA14d
Wk92pRmAhEUJGtGaDvHNBgddRqI7K7+ldmnx9Sd+DpocYERKs1cFALcpt3Z3grm6EbW7MIzvRj7k
+Inb/ZRTr8KPqXpT0TqKu1blZcw1FLYG0nWg6h5uHW0CyjiKaYXUOyk3VvFioAmPVyymoGmAZCYW
EPYm2iVPr82urOJlS/ndsRPCiajkU03rzfQefDnJQeLkAtuitfOIO4iqra5fhXBFjj/Ed+sMmI/q
1za+O0/8gUB2NbEzHomu3OxfU/mtWNuO4Jvsu1bX47SJ49s0vD+bDyn/Tdrv3OAWgm+Y6o3F7ZQE
yB1eUFPhPtq11Tu76aHpwn/ToqKS2H0YKnKL6Y+524vqRPJhWD9sPK15+zqDJTG8T3oOgfMdKi9F
tTP0CXT2K9U/e7RNcvctFzsABy7wPP6szeDQIxWJWDLO667vqdxoVn8r259jTKRLi3BEdR2J6f/U
FC/ScLMNv7AJHCjO2XNtLxhWypdU/+tk07WxEv6YyPtulm/45PkJ8jeIHsN4Ruw5i6/U2vbOa4Wx
hY0PoCt33rOqQpJsrYKYuZGvodkKcMhAJ8HGDoYsLVqip5jE245qoHpPUJZP2bHJt2YpGO9+ehcH
EevHBI6JgVkhjYoJRAe8tb4TXghJeatgWnv9wZOZ5WOHoia0Ue2peCSWSiVusJ1aHLTnKplfZDZL
S1cNb0NKf4wcA3ZpqRCOaPjPvWF8FPlnNh8s7YChsE4/npSw0j6juiF7dUXHoKsrk91k1alv1+N4
Ki2UC84yLW+sQMhRQjCWN2Ru/2/FgiCh2D+zrcD/W8qTbizFxpeU7SN+137ZBcGT1peQQaIk7cwl
YqmBxSVEOkkveA8mrM50TM4+Ua71QPDQZ1Pz2gmdqOAiKV/+bDCuMEY0SbtWi8dofpdom1PAN7/w
n91pLFiRshvNtXDyJV8a7mPcvkTpBishTk6jw9ivpH7l9BCNpGigLC7DU4sEiu7nx/pId6G2E45+
peXeELq7jS2vQ3U96Iu8XmnyN+sxnPYUk4SNaoeA3aVss4HkVsCrICxf1OhfgMoTdf1Lr99iUhJF
Gh7P6n+L8EruPpBbLMPgcDfExdW2EKTCVjTL5s1qNgkQW7jM1YtlvODUyL4LIkhkEHEAqCr8h2w6
9v+6A3BI+YWMW3Sab5O6MlSaFGaGZVd/PZHfEss9HiFqe3XLBgIYjg0CXaQM8E4u+zLxKXv47qq1
ptGI7MbulxYOISnILh82zi9ZghZzALC4ie2/LXeVGcZLsCYyMo7x84frIXq+WiT/SP8yV9JhD9uK
pioB71VWMzlar6F8KHmJTchha8Sl+TmBZlhkXCv1GfHUU17nsohTldK9s2SIaa2DRURj0tuM4jPL
1f7q/ijEASRCINfme/p3Pb0IDCzJPy12LwhP00w4r4Ht7flpDCBRWK6xfM6HZ3vJy9fAIODqp61F
gNWxRKRugto1Otk733Z50pBWS1uL/UHREVDzmW5w2EQx6WIvrb6nV3o2FCGMSbh4y5V8l1kQhHzD
EYkPhP+wFgIE8JU0gGx8lMHOphNnIUMNiiRz7bSQPiO5HrDTdHY5KpVDHZNIJDARjj9aRXy0fJ/L
2XwZiRdCeVqam6LfW+z/m28OXQEpAyVdnKNyFUD2a8eCFztAhLIF4C/R73VgYzrAmRhnspFNycWl
SwvckZk3N+9EiQXPb/FCV2z0yDSALZ+0RDs7dQ0pcVEOxL8SaYMOcJrIYq0nTCLNPqyAIU6a+eE0
3xx6Vj4Td+aJAtkiDtWUr7rDFLDqur8QkzXNkuPNLYpllA64bgWbmodXjW8nck6jspmW+tIJscsX
aIdaP7Tefn9k/jyTYTY8dKHVqG2/Hh4BHBgqSa9HOTfIu8HZkj6dsMnpiajaeQzWn/gMJpkWQcVO
xObcFMCMfkCL+Fp5aB6LHzF3doSG9a8JWKWk3slRlss9/nSyiNSJrByHI6etJv08SreZMGdLe5uy
bRie0Sja8kHThJMaSCTcxWLLxUoPt+B2o3Jru7fMeW8cxKfXQj6GwaaMDxbgoVsTIbdBwbZoi0fK
9T03l0r3de3Xyv9yjXgGdvYs2/YrqW5O9q06r/Ii8sPuzMYGd1qyqLD4lGEVhM7RRNdgjTndVoFp
9b3rDhrhNfHOShhLl7jrgvzWgw0otfnvNdJ4NYhccEPrpBkYMTZDRKimh2jZI/iFKouVZQ79DkwK
zD9qtzo9gdaujB8oVzJr0BiSBiQM46bPQbB+gIBAc1HlsC/APFj2a/O8ZMNPPJ0K9THE6qZtLm2t
QSkTB8QSHt26Z8N+zo8NTG3GrTdDEZTKq3w10T88N/+uTpix8CqSr57mu4HecFwTJM0rfSTkTKuv
drHvGR9qp1wSeENIFjCymFPU7kfHsDG9i+yXdlg1/UubnWWCwFiPBwQKmGV7BtaPJATTo1YGuQhf
Nmi+OJTPFfd10h/7aT836G0zEo45UuBmMjFYR0qASQ+GsCK+RMYfRYHMFEtfs8ImCH+pBgjqfmdE
GiOgLo1KgB1S/+3pmWfQwwHiMVU/SRswoCGbhs5u2KXptps3mAvc+C9rEBG99wGU1s/YbBTIOnzw
g18iz9PfM/5i/TTF39Jzp1IsBiIGx2sPglLJdLNELejIbp38IQWn0lg2M3IkyK+98LqqmHaqTS9x
X1vU7OM/GZX0CnrE/kmyN5ddtlPDjS29/UfSeS03jmRB9IsQgYLHq0iC3lvpBUGpJXjv8fV7MBux
vTszGz1NkUTVNZknFZ2cmCVWjXWE60tHzdHwAJHWmm3UBsX8BKU9j8ExYwRMkzAxPPCZTk6ATgbW
tyNHK90FA1DRJfLIBcSJtH12WN2rdGuKHai4Mt+b+bn5gEmIFgE8TH5Tqgtb/xzLuYnefB4mDnco
Oqm6O/ThceB+kRsCcqgdWVRDu3s1VIxZcauq10A9X13M8mJziarKCnZgwpAuQqMzDaoK6aIrd/KB
zOYQ+OUs6T9bjQNr/GHNP0G7a9QyyPOttsIJt4HebqwZf3ftJwkLM1wKKaM+BhO4A2kJ1eJsX90B
f8EqRCDct2fT/bO0/Yg+Ou8Q93FiyX7/4ZOwXTm5ijiBumulhVu7Odn9DrbmwOIdfjvTzKh9Rh7n
XXWwaOQVMiba4Ggwrc/TGvnQU1XXUrZJtMPkwB7LpbJIFtieJ82Cd5DQOoSTqID+InKSdAkdffLN
qP3TZMwagaCYIYnJmDrDOu62o7GyjZWRnkSxD5FqSSeDDi5HbP7Q9S8xXBJpndpbHX5XxYBUVI7k
F9CgLAAbaP6wBNYHSsJZanwJTgHT/Zz2ZeB6Uaea6SvojkA6PtRkPxabCFNJjHaH1nvRqWfr/d8b
OFyx1C7I/wvdvWxfu/YN6YUrRnL3SKtTgbwPKXO6nFomLbpOfuaQB0fGylm5T2G/A6QuFVhkHglO
xs4xdTx6W8//NxHnSsgA2SbFA2mrL68iTf2s2JuqRhkF+9w2Z/miSY5+dcmryS1kbBqsHIPy1Nyf
yvpFNjOvEQSayL2nU0Wrj6xBrJC2dk6NDL0KjK3aM03HsSwAIpLC5KI43vQqi/JLzQNj7BLrkT/7
GHqqiWOI/kIGscen7cPS8ckjaRCwuHwtew1aBoaTlL81d1a/8ft/nVUwncZBQ8+KxYylSgmTc7JQ
J9vKOow98vA5VWnEt8pdov3BlcSfrVIhsN0IlKsnthoNt6WfDMKtJj0fQhnouLzezAdrQLDTrDU2
wtgkDBxSxmMNc7O8I58MHKHheMk6w+1m7aZjtLIXwmE986qHZ9isLdqj/gYrMpZA2uuslVTWAOPA
8binfkmYv6H1j0uQ9WcWDTPOF9nc5aQ9zFEet+YnEaUzHQIU66eFDQ1Zhiu7VS9K8EjxB5nY7tgy
BieofUNwyBunsh5oaJDd8zhiabWHiwhu0KVt5qaK7x5y5T2FtXACNZQqsAQahqXAn5L+LDUHOXqg
V537zJnBTEVbZKWBcapmvoNlXMdgrs8Gd+XVcyZ1vlOvLO3g03avNGsRRkdq9gTkRoPYWEYJM90S
LXRNGw8dV4TWAE/E4Yo4Wrd8JMJgHz9ZmqkBSAeqMeuJDJ07qolPmv6MSWUfTOTA0TGObwgpYPoq
IEBdoATmzp8WFxFreKhUFMnAhP/TC/k80tGhqR0mVnR5SYyZwPHcR68C5T0MzQoMVISiqStX5l7L
9ub8Tn9ofYyLDAAjuxLMMsTnLNuIWfAGqIZKsZ5tWv9mIXmX7Hnnkqr0hcgwnDGQDM5TL4+mTGEw
qxxKnVH5o0b64K1Y2uX9bqrycaJKPG088Xw5x3YjDVswtXwZVZh68NN0c/X4IioQrqPcIc4+xe0y
mwhbUInse5w4k/svv3QZu6I1t8b3L+/EaN+YDPHogMyGa/sfsA+5LlBbFpEm8plMBqm98PsTvAWs
rJ5uzVIs/hlge9nSFgY3o67WRBl8UEd/0Eo6cPNonvlOtjaxc6s2OrMyearwwWmeETHCi/D0Z8YT
4o8/UUiw3uRzgPKJG86dZ/1+8DdxSfc8jWQhKbXHykT8sFR7wEiwQ4iqAT2Ptx53tWiW/NgQabrk
OYR7K94iQXfBHFgrC6GTccE5MqtqNm47D408RPBE3QQAiHVCKg8sMpjHy8ohrJj0shPJQHqkOSRl
fgAmxDEq/47ifpjXyGGm8SQSlS5ajskrBXhnV9tg2EwGZFEsJjOzYm3z6hyoGw6Z3EbcCcKGr2t5
r/DnatuEIl0mvrKgXdjYJn0a6oGBzorVPkeV0p7J4siHS9aEs9FjFzmBKVhGSDrnBaL5/0ujBSUR
n14PYRSQer6QHriU23I53iBFelPOdH8tNXAl3j6ov3t72U6OWfaP3neaOCI/GsmGcBgskvhNkajf
xnw+DV7cZC5R4yv7KH52LDUBFShiKcjNpNmjV9RBUU1i/kHcGv01ebHCrwzVtzWep27ODA7SPJyJ
du8hs/IIBXl4xXokld2994+Uoat0lNxrWWxNeyfryzDE5gwcsx4QXFziSc3tM4MJnw/AAmz+e/Un
sE8Gi+bI/AyX/hLS4Rj8KySOtsyY9dJfDNMvWxUNOEeEwVWOe8++pPJW68gOpIsDt3uQh7Utz2Wg
EMOk9RP7pv7e8zbU1KVVeQJ7mA3ngiyfXjuG8V5GYqudEL/ERf3BJGC6fkN1zcNbFF/k0/BRRywM
PEKoJryYz7e1W0y+yqx6J8QOKhT9nJrg0DIEBkx7CwpDL1vWNLCTflI6Vgg9pOv0AzaQBBJ5OVhP
jyjTAOulkiBhgYoYrRCgNyXaxmGlR46kPDRGAYSgTIOXYmciJaMRMvE5+mvy5D5qmkCUZ23AXdY+
NR8ivHsMs6UKx7W3sUBg2xPI3QAMMk9sY24o62jMIeVlTymKZhaHKIPJCVwwTZK4zxPslMGwZDXG
VcoEZ9kEK3KD1fKMvbmno7fKbzh8kxLeuo5TrdKyJtUvk465t3+mFrtbF/A7qi+t6RYpds1vnhL3
3DbbNtkL9T7ZhpnYetHW6DeKBv55Tu7KWP9qxasxvj3UDhliW1FBYGb0oRfOoC104zWwTAV95yvL
qW0L9MvkXtKKueTtS/vAentZoTxmrQOmYKqThXXuxIvhvYk2wIPGxxKYI7R4ZLrTpb9Fd6cgiq9U
umEN93TS9QbBXy0ugftIfsfw+E0Sceeg20zH36ylrZnkrNuQ8IZ0HfJ+ycRRMXZTm02ezCobF5jM
snoDmAoiJJOIzDqNXNqsAYnabB90x8zsjOQIayQCoIlmR06PZJQ4MV/SvrrI7h6636TpgrFGHc1v
CxCvOExgyeLgq8ZHMZVyqsIjtp/oUIyhc8wyOop2VsrPVPqs7RsOZp3Bg3JN/c8KaKtxQ2fQTDdw
gLMcffRGs0h5uMvRuplGAwZq2vocF5sU6QzYYo2qevjOKkSo9pz9kvfbkbdignJEzzNJw0HEUfSY
/F/EjPYhRw47aiha7MfhaXnBYao35OibhT/sD1Sr3Zoh/4KMh4GZVrNL1GXBhFmh6Pyp/I2WI5VF
2xWv2P7Y+h645EddbCa/ItvraaJNi2+cSxAcIgRarD7Ucl03EzdZj5024QWRMfJXzi3os8o69t7G
hB/x9hTr/Adiu96QH7nOAXN2bGXvqZiwmiwCzFutANW9mZ7CDo1lHPexxxA5zLKZQkduwBDu7AnA
hYrLida0Ci6qRRr64CSrB6XmcUuhfO4sIBCMLnx9Pxmmo+pr+ppHC3570S1ofmAjKxlLDJCLzI/L
Ixj3abipBhcCCuhia/VkA8HNqAJUBA6QrKbNQqj+KvUl6Wh0WGEjWvLX83wXpAfdPGJcJCr27rGV
o56ZtQUtl4Tn16RZgX5dBg9JPdQu2sSOtfqXFi9Tj+VUgBGKwGsQDZKGFImJnNgNBjsXhl5F+q+F
g6TsGMmpwd3XL1m0MpRNIV2rDG3FRkfpAjnS2lgJQh91wVwZtyJnRhVu8/Z3oP5NwkPcogRPaUfN
dxlxSBfrnpgg0sqmDksV7zJJwch8xlx9JiFaLQtTaFtaMGAvcR+lUbwVwa6TOOw1ejDWLh3OyHBb
GiCl8pI3cZ513q3UrUMlhX9NWXyRXMJd5aXaXJfEaRwn1xG1YpLKf6pmn/xkfCQyAKpSAGlgnq+E
6Md8aVtzEZf5mrjngzBXg5Z9d+NXR5qkxYer9uRyedLBgCU/ZsazSsCj+e3SYp7jF942g3EfJsm+
pJIM5IaVqrijF581uPjBxHQXCyUp2FWkhfjf0ojcDUyWBfQLd9x1vsJlig2k0FY2y5Sm5QtXRhya
g0Nr7aD/nymBut/7fXNo5eZg2mLp5dalUxKZhUvD+bvI0QaqvoRuBkNoG138flxKQgM3ai/liHJT
6o8Ku0gkGVZmQyYynbY2nJ4+a2Jtdpw1pVz/s7SQVYN5Nu1pt0MvEZN/jvDNRjc2JNnaDPCLAvlD
Zu4zdTLyS6FAih1g0Rk98MV+EWbQZMxhmY3oXMiedS2kV6AlXa9c5iMbYFZRtfLNYSy13UokZA6q
w6aTpX3sp7u8DQgOG1cxMsEG4YPwuDfZIgxJR/aazUOF9EdJnCZXlw09ZwHgNdDojbPoNCbWvbWx
erSGfsrHbu+H+VL3APuiRzZjMe+LKTYnp6Eb0RrGCB+lvRFstIRvBBVWgu+NFsxOXjHuk97rDx6m
IGibOx2GgBwVi9qEKQr3cVpjZKE4VzYYNjLKiCd2Ih6jwC92HV8NChMAegqZlsUyzEyMZ2CJQNvD
LXZaC5AW64tRkFw/iYBKsmgEN6XA8221O6G9Jfl7BKiST2fPP2ECsDGJIKjgaVUsPZmYulQUGhdg
RKXE0hak46f7bypLYmQrOnv9/hT6TMtZLYWoDX2dNgllYGSxKNdZ+0FtZG+hMTfWwoMdv3L6qsGm
cyZooz9INfoHgiFHAzoNaK0ao7POQNVgTTyM6MRqmM9JNA8bOpwevCtr9TzRZgrZFBa4sIE7W6Hc
sN822qWCdDCBlLBDoDD9ORodVm5/uhT7Td4s/Eh86BiuOIE9md6YTjMYHXfcDvFnMVYOL3RBzOYi
1pHXjRS67T+tZqbEmCQ8WubODbYprg+GqVTKc6RJasVunfPDxK/QT92of/P1lSnIAGNzSWw9FeFX
O14oupPokePxbcggC0xEdswmkKEFUjf3/GRZke5g8Y7EeD1iMgA+XAZlrmyFeOxMhAjDWgPg5iWL
Cm2nxiBESuQ7E8WGY3F6e8eJa0MUggQD30RdbWq8bWjnpxcX0NDGGeeD+mzJMOom+SX/wtygVAnp
QydJS0zaIIsxEk0GD8k7do+BmqqBtzdgv+a6brO510kLJUBv6/ZOigRvxCtgpqvcZ/1YMV6jqUSY
nSNRCAaqEtBACnr2VABMxUSZAIFqp0qNr1KJXAu9AAQBNA8t77mWrlSgXrkb7bRSLJJyoNuggWMw
uCiMa5mzBwt+M8DHBjMMhW/4RPfS62Q+ss7NpghImz664g3kcAdfWA6XoKYzphMRJmM3ZKYZyRk2
Uocc7boJxc6EYOxTL6O/qv+05G1hJZ7oFJXCPJhl5VSxsr8X8bNsQc6qWxheN8j1FZ0wQCBKxPRH
CpgUMyIXHZcYE+28ojQ00YH1Q7XwwO3V7zrZmgDQeuZdFbs5mVs747WqgEhU2Vx1rfxhhTXKinCG
GQtXU8aTUpeoaL9a8e17sEQT3uZzZ5FiSitZLZQeW8hIOECnbOPyVRu4wlgjdPV35z7b/mD799g+
5uojU/ZV8BLFJ9AKq7xL8Z4vv0p7KXqqFJ2GhTE/0oRcoR6swAzQf9S0BD1/n/VOU2lcGUgoendj
ty7rqX9aBwa4+20QrU0T1GkmIoePmHsmN/kC4ac8p3woSXTqCzb6yju1mD3E4p6H4F1hjmC1mIeQ
FNwUs0FGKAGyjQyKeC//TFQLlpm6sRcQpQYT2PHALXpPc0R9AZ/d99idTOMrQQ0dj+5iMn/YWoCu
5FuHqPLnK7emEZAtmLn5DGMhJtW4HIPgHVRM7YmEItog/esaxJMGagfxWWE0yAGHiF8R/VlMpfKv
FBloSDN3k5NvXApcAaRDnqXoKEqYXp8BqurJhKdcghDsOuY9UWbzSAHMlnysRxyhxbvV7kZ/453o
8IKwMgYtF0kEcgWzVN/08tnLbwlBusCPwi0RsMIgR4gnkK03iUfZemA8JPvLhM1sdBLRsYWo9dEo
L1nQ/kuOz0Iw5jMCfmHSx6k41IpqqaNnG9RZErgzi01ATRXqF/CjZUJEpByOGAZSmfcCR2XNtkC3
XvwjhH5Yn4x3winTZ1Qt1lLlS/+fFDtG64fJXOXGbizfUT1jm9Lv6mY+9xnFuZBso7hirwQxsv9y
2wkNGH/U7IEVhgo0hQiGCUVkoc0vbyCJwM1WfVasonI+5YfQiJhs3JFVHBlVSRFhKgeNGDbajGRF
3hvUaBDLH2ZC/9DtybkZkFB2TrbB5zgmDmzmqWJX7vxOKVsUw8kId15wkcDroWlvtjLuRVw9WrbO
bLh997j8N4J7lcB+NowpdHGbvuRJ/lViS/F4yZnd80siWReCCPtwImQDpk4xXW6YjKsQdRC6CoXu
KZZB6Qco1LW7GhZztT1pbuao4iJpd4l0SVX5Fu7NSL6F98mqfDTS/46eyscJblC2I4XK0T3V/TvX
P9Py0Jge/COdoA3aw1+VEyQ7BylRb3+Kf9BIJJ0eyzT5lc27Yn5X/VZxjznwGXObIoQRKtPF37jM
nUF5RNFOCtcF72/lLdTAcgwVTYT4axl+u09YZ0BhS3fLexlYO6YJrO1YxtRb2d4RxYPvvrK2JXbL
5FpM12zw1uj7BvUm8s8kQWT7x89sD7tMu/KEDOMr45pNh58OIV9SfAH6jaMrCsMRLqZ80KyKgG7S
kpW12d8r6oCE9MNK1fYWixRm/rXgRPyUuX5CnO2lfZIbZlR7t7gYzU9arIrewuBL3xJg4iM0Ph25
9tlMFfld8U2emHuaPYcBHFR31evLVCEIGS2uk2HfFKc0SuaGv1PEpdWvNTOUGG7xpTVIN9tYjuId
wvaiULwP27CglzuQkM7vLax1B9piPPnMR1zlqlqfZS5mOndqHB0xtLFPtGV2gceS06u8Dv5PkrxF
smKn2WiXBH03zbo+HpV6jQNPVbYyaSEi3LrygKl2WTTPQEbsuIujk5VtTPfiM3iDate525JVZXvI
C0ergC9sGv2iNogs5fto3Dr0CyI9QEEvaRktwfCmOmYYdnjjXfGs002V72PxGYwHub9qHARNcOcr
IzgG8D8X9q9i6zsxImbjxpx+HJVetEq/W9a6ZnRjaAKGPfD+pPbBWF4M+yBkcfqRg0WgJPPUncGy
DvMiSxQPwyGzyy675eJGvBAC2KMRYkHCdzieJLCQ09LiZljrmmGQtovx+oZObrOu0HfstofmlbCR
73D80NlOelfqxmjp6kf+ooxOsn0zGMVaOiPKlBMdaUJ80su7aRz8EubQ2S+2iY+Kf92PSCJXwPUs
/+QjXyQywlaPoW7NXZkqfMklx1rcRPXbQ8vvurMRfwN2iPlEswZdHlkufU6txenZXgnCztPfGL5m
8S/i+kv2vhcsGhQLlm/OhftwtVVbokFxCixL9lsqvwfvPYZPw8KbKu3s5ER3MF9SgfiwjUvO0kz9
l3PXWHiwetQ0VYaWpwsXAdutzHvrPfnQlHqk4aDtzOLD4JNTTwcasX7wxTvyH1n7NIx7PrCAWZTp
AjOQO2zrdqfEXxrb+fTo+Redfwcp2wwUlGavtTeZeyX84XCs9Lni4UmYBaylwOjVx1zbM2CpmBRj
IERmiiDhnaCgtNyLzQKtci+hoH6Cu6FcFfefzAeQ3flGFMlFa/hA/3JmZYgY+ehVRLpgbpuNhrDc
41t7svqt5761apML5mPZ1+D91PJS7xh/5/uuP4TExbTrMDzCM6aBt7oVGXWYqzngo9/paWpOVbP3
lJ1SvuixZYieYfiU4G9SRmnqT9s8QnlZoJpkrWFv44wN8TpQHnxX4/ynKtfI8nqLzNHkI0OCRLAE
ThJSjRmePALMNgKsnTgXOCcTzuIWNiQ4W0jtMwPOcwI9jFHonLIwt7xZaFnMqn6nB2waHuQ1s8J9
qG9TseRoa7RHTgYA+kU9+StZ4wdkTNIBzlCigNbhleViQxiyJ61lg2kXilROE6vbVO0nPoh6ZMa1
ccWO4aGNqzr0Xgozbirgj6rDKsyvsdfmTZjM6KjJVF1bDYGj6q82BSpQ03Ro+yL4tbI1qew5UU3z
bKUXncFCvvHD29Sm8WLb8psu1YPnbjGGnQqjFsWoWZKX4aK+2qXxr4ojqWX8G2As1INbN7xo7zLK
n/AUJmeC2lLXKYrJ9JB4bLV3VnTV4t9GsN6XP3vtJ9d/iuyvQNCfzkRHquDG7/4ZUT/D4Dr1h430
b8o8TOjD2vKqKU+4YBVViMQw379gWGWM/qXKCDfxkpIlFa9da5PUa7cCZbYUBPqYwKuW/Ug2/KWO
rpbFsPvl24f4UZK7AFVRhnGHxI5KPv2L7WuD0jf/4Rblh++8SwYHB1DNxJiFZHzKmYoELBN3vFzD
cIAaEEJp8MRR2H3w0PjFk2cgVo8SxqzsMTDXi1eKvhpSwlFvgbczYUJTo5Sbkr8oyNJd3DWssdWe
65j6owQ3jgiXbHTIZHw6BY4ENjTsoz7Y4EHfUEgJCpb8RWjeQgZEnBODiXJlrZMviTqtzoF9SGt1
wEXBwRh7OWuUiguBR2ZACh+Yr5WWDwttCNGD2F9tMj5tQ3nkcsmQiWWlMr4tt51Yh2eLS0BB4dwk
6WHgV3yoHxFTt8DU9q2KbbSzwAaFm0pVeWQzxBw/bqlTQQxrPYIRZ/fJOrGKrdFTG+TZzkVFn1hs
iS1gehKib6QAPajKLC5PhumednmT7BrdnNxYC19OdfQ7xik0NZRz5FvxS9DvhZAC6kBRVnG0UpNq
23fqrpMiPHQfo+U645A7EkNK2wxBGKKi9CGE+K/epUUxMQOiLcDRutT1epm0hFCUOfHVupjn7QUC
2Wo0/YNwvXNlNee6h8BhD7Tcuzq5ekCl23dtj4eW4qj2AQlE8qKhNG3yflMEXzKKgWSgroXv1CjL
NIj3CZHsRYo2RUc4TKib0R5dznpBsy63VwwCuXkcvH6VMNqrfSAiSK0GljoqDKCwfsvZeZLvBrhg
IlLj0kj5KFgiSsotKgc4YMMzClOcO+OuQcMhekyT9c4e70HszceUaKSMRB7yvCJtmMl5jSp5WFfR
d4srjJFNRKYEVr8VH6WTxRhV3Mkal/14wJBpR3PsK9GfzjCETFCoVgryOm8Z8QclGSG1NLoDEHWM
xHNNQdgFuF5qB8cmv8wg8kunNdQpxnKEjqaCaxlZRUXeTFsA5TcXaUyTTm1ZMotVqBvdHvSEW4zs
cAkgqrv2KkvY/5qYc6cyugsmtza5SOW4zAKSyhpvp4phY1XNFX/imPU75Jk7OR54oMQxTeszDfBS
I6UOZw2uUUgRPTn18BOy8CKT7VdY0jMeuqtU//ZWsOpM/Q5eV7eGi+LF2zb3Vho5WjXG3jpWd4VW
3qQi/JVi4q6MSd5bdTv7bvb5u+iI6TW677BKr7ngu0Ndis2/s5pTJ/WHTohDaowHP0JizClZ+8Ts
sQmzjckmrA4/FXynhmSjSYMvLxA+pKQgxUX8rsqcQ4S1RU8kAwWNdbUhg/W06EjmWvsioIkVOkty
WMtmGrzqgtXRHtDZmwnBQkjJF0mvmPvnXRDdBl/+i1UV8FfUHir7rxfdtbW0c6bpkGjbuaGNq47k
71Tv5rbcH3GYoYqQoY2pGkI8youWF520OjsFVNAZElA9iOYu3+nOkMDPmp8oHnDyJG/V3QGXYbul
TxIYDTJmZRPdJOCVSE8lKK6E2sCEVneJV1wbG/NZoimvbIjarXKEus9tWmQvrxtLbNQ/vTT86zuC
URAorguwczuuTJupvM34MG6aj7KYyg1EOnFGOFsRWcHOdce7GSRkNwzBmQBEhE2S9pGR6uvXOOI6
TtC0IGBXZd8qsOUQSbOEQ3PVylVI9TIbc1Y1ml5u8vClElJlI6wHPEBeS7CyFH+lje5Gtcp1OUDu
hbaC5LPOw61CS9vEqL7QnyQW63Yr2Yy+TrpRB61PWxnQKWx535I25aq472CQ5KxHUFfxDi2tKlhn
XTgfc5z2dXmWB4zjoQ/4xJvhLFmbarczPFj5sjR3feMzAMoVu8ks6HjOyL6Vu2pZGg2RmTiEq5Yu
LNwFNGxDkG3A6lwEAe58+RejiSVZE8hQb4XWrIYG61Mjb0T47Fu+3KIUl7HpP2W/IueDVjv0j7IQ
PwUi3XRruS7KQiDCRb8o4mY9SQEYyze8acwdyV4DIN9Hb8Njua6x7wjLk5eXmzYYf0YSEnjGT7Zm
rPuGu3JCsBnc0Fo+T9sWuxLeeNQwIhn3lcTnrY87zZe3uqdsGxO6RwBdnwLBZLuvhV8dtKsYxlKC
TMUfqLENSD/drsnDQxEGmw7kZC+Q3IJGwDro5sO+Z9jo6/VKHRpH8qA16dkyhBCQ1PaBrgZ/1tqT
isP0ty2g1DYPSRHuWHEEB71xjzU7+bIfF7ElMeTr11VYoRGqNyMrQIupZwEKn8h4B6gSUaTCmNWg
9mNPnJQSsM7Rzzax77jqgfhk/tvX1vAf2uakZLTRzFnqA1mgJdijIPjJe/R54M4H+1+lPsupjUze
mbQ03Vcu3039jLdG+Lc+EAyBAVq4u5L5d1l8B4yjvKhlyM5gy/isS2MeMzwYTj7nmA9rshDSzITU
YfsCzioLTEhZ2IBlgYPCPuGfbexNx8HuBV+Neprg9brLDEXeaLi82vQxTTY9+2LTL6igNfrq1NbT
C9KYjBYkr1Yl+DPz7XHY1szO2bDTYPsNOYewTNTgXOMeoyqqB/Tte9Kz8ORTB+18gic8wNlaAYI4
cirpiz+E7AX/YaW3nIsnx29rErNbz2wuSa2yEZPvkuFsFotGXo20s1S+NQnbWvmIxIqPo4o3knsU
3rvU/hQVefnN1N6FdjVUelfovTLKXfWqBP/4vicexOuvBKylZz5huuE7Gis0YzsnmEhy+wwoYeEH
cxD9Tc+0jNm84SAbxwQjsyKOokOPykv3oY8zKEgxMEgmaSxNTu4fD7gtfRgNXEL8KDUUjtqEto41
uyNVd4xfocEE6Y8fhBGQLTGO3Sj3FnSkwjVm7aX4ljE7tloMIQG+uA5kczX5o18VYaMKBRKXdTHN
2pgK6+O3CggzZ6JGZI9GjI9kfZkRYjT2RYmHxMktZ9+h33MsR3M/MxYxQTwl6zlDismothfuqVdZ
yEX2KhgazHhownlz0ZWSuMBTxD6nr9Ol7sZOWE/O2dIxmF9bLf3CsEb6QSIaC2KyOSIcvKr7ArVM
6gNI2BRIsbcBm9wzYXdDFS1SPfMMAjSwvduXzvr1Ey5FmW0Y5B2NUbLu9Syd7rz9oRMgbmuIz8pW
Ij5Lyt0NE3YU7yT8lZWXaGgoTm6/JlvXdkKOCss4hNZXrgMH8n604WQlR3wnrBAp5MccKnHwPaHd
FCxtzb5vTik7mIH11X/9Np2clXx6wUcnHimwv5FuqYWDEBeP1MP1/aKMSqx/nvw0FHgi94ijWlyb
li1MjaffSGiRkJp3D8PcmXwMvlttDelfXBMn/PCj80jbTFDGqN55Oixr60vnYLx5sKkZoMTKO2Lp
4I0vL8P+CqearT4nzSw09BkXKjNzNs/SizAoxOhXP8HdJEEJefUsZS2EfTyO9rvJZGeMBB6uW4lO
pox/e9JZWsGhG/zpic7ij9X3IGHknEkaQVXMSPP4hg6+RvGiG19hzEsbPSCa5FkxlG1+IxPCPdIO
1pnYXRDTz4M6nrPDczLDvgx1vJy+So1fLCYGWS0WHrXGNHqrrHyle2gYewhfoiUPFhJqhPoUYayy
GBV/wVQJs4yPjQf7n5Iu7FxZ2xKpg+h5e4MrVTTzQXc3PtMmt9O2fZQvDPapuQTQjBxUw2YkqXVO
yBXcQcTVwp4kEP5ZNdnwN6KQ953XnXu2cbHOw4L5OSHBs/ejNT0z6UVkObUWK+urF3Jejtoh0PKV
QL4huajmKTFM4TuWnDi8ajLHUycrqZW7YpmGxmK0YoQv4jMPYJ0UPcHhkO+s5dDpB6/Eq5X5bEAm
AQQrGe/uQbWwIoR6jH071B+UB/PcCxd1cdX9iFRGUu18NDeB449s+bAruzoKOwS+MQ20LEvQBiNH
4UcIe55w1d0W6TGw0h0WaJAjheQYo/3gt3bQPQkVxXNqzEYZVYACF0SBiFVEsK+JuYIUomtQ4QAh
JACZRgU9cM8BjDwyZmGUdazasODk8QJu0ayCC6ZPo+e6mGeUONRmfr3rSYAJ0+5QB+MiQeWRhpDv
PLb/rZh39bDoOncjMQFCmyuAS5X8eX1nrgIQnnrcLK3BBOrJil2Vjw2ztNFNFvasJL9Ec7WFZA2L
wSZfnS7bAFJJg7PQ8241dNheUGTUduC0oCNlpK6BqSBeGnHh7A0D5Tq77wzUm1dby4JJECOLwbqH
ItwkhbWiL2nkbG42RL9J5quq7LnMYJI6nV8EVfA1CVf9WG18i/zP2SjtDBo6g7IqYvk4MAOxAf/I
1JIewem/HZMgDcVJN1mU/6ToKedMnaJ+3uGLjUz2QxgV7QA7XPtdwKTJj5BpLXZwqjHLphV11CAs
Zr9LRJsfvcyCgOKvgOX+gFPUbI5a8zTYEmXuujIukf6jSV8tPX8kU82IcxldQ7y7mPO3uogc9ex7
ey+L2BKOLa+pOuS6dAvCcs18JltEJFGnVbCfWsM8H+c2fp2ekJTsogKUaZ04PLYgFeLgU+lvpfg2
473a/urpqg+esuSE6s0iwTNdRvKpLH8Saz2N3YesW8t0cqq0C7s5CHNXPFyIwcVZb6JFQrKKKH4i
dmZBjeDOejdiN5mOPHDpKEBl6zvtUIRfbDYaOipDV5skJ96sbrKFbRK6/umr+qxjlBexm+v0H3ny
ZmJgcrSk2QQSvrmAgvJhy/dKEjP+B+A9rAh9qdlolv7H3pkt142cW/pVKuq64YNEIpFAxylfiHsi
uTmTEqkbBEVRmMdMjE/fH8r2OW13dIcfoB0O22VSJLW5kfkPa30LW4J66Go8iNV1IMheQB1HGxhA
n6QkCQQOQdcQXkRSeE+EMVuw7dtUFeYJvbCejGgwton3KcvQn8uRnPUnGd0vOYx9iksL7BsHIhsI
pFhuUP0c2I0LaS4tR6hTKFbz2aFkGzniNXJujUDjN9mrpCeFJYdtkCQMcOHuw4psIGP0nt31+Pf8
mXVY8FJzH5poYP9ujqJej3Mk99Psok2dD21rnhz5PeaY1gxewZRn0XQhoxz1lzlGnTyMQbyTcXYQ
1t+NRXgY2w5N9ne50JbAxYmiW5O9xF76ZY3uy0Yj1ddQPudDj/fADWMOVYnvofywA4a3gh+fVd5s
qANBq/sTYT7EUpd3TeHfMxp2l5IXfCs1sHuQsTdFBKegIu6QkbLJBTcJq55sEhrrGp1LlS7HKmZo
n7zVyJ1yZBWJ/81DK4zKqiP9bO2a02Ij8ChqPxfwmVBbZCv5jstMYDvie8yubUe2GYka5PRWHqKt
GsM6m6uGNXzE8Ti6TKYtKpRfMxXoROrRdp7kcKtndr/437Y1ez8u3MJfLRuiOmTNota9WeKLuTXE
/mGk5IezmC0GMiZLts4Zihbv2it5lCmvnYvU4//gqqMVPRbZ1zZH/YaRg/LOOtfjCE7oZ8uGrPEw
3lS/PEvpLd7WYSA8KdmhNNsGqu1h7PUXnw58nYmuc7JTq9c9dxa5QGcLtzsgabRNhnM/hdehwWLh
DceM4IylAh3qt4LlBnuY8jwWKUlQw8glsN6BnHtDClIxdVaLd9WI+sbT5i7jB6cj7nN6Pa3Mfen7
70vV3bRAwVZx5wvYMJpH44vX4YvYLnpVOod14JoxjEr6+bachmM7kKtUitskSp+6UXzdnEcyQ+To
5dl1WPJQuC22ECLqvdvtCRC5dxoX9yf53Tdxk4AzC0+9u/CgWRhfAZi17DYQUO+a7mpag/vVv4mj
9MdaNE8xg6nKMd+Y1zF5biDxW5AS8fATZGNqzVPZ+CgoAM7xXR2xfGyDwcEOt0UEXynfeAH9bUJ8
dfkSDUC2InTL5UsV5XuNLarI569DY8CcUK1MryXQFuP4l+XCjhxFFLIqzIXFcmgSc+elLSL10lzz
AJ1HEaAz8TnTkCQr8SYQYmw2A6d/czW7KzVBul2vRVtcMkhFgYVoPervs4BeU3GDLX1/09OIZjlZ
dkH5Ovo94oxE/jRhd1BJ8s1P1NdYTI8xu7jIfSYA4LHkRVocUFsR87Qv2dELOFdCmkcCXj8mNA3W
Z0pWBtdqwQeWF0e356du+lsltvcBZWctnpsIMYxYXiKHOJfZo21qs/KbXvNj6FMZB/6vKWku3bI7
iCk79FP8ODf6K9/2qfCTW4kiKukQC05oN50SVl1FsR8E010UYdMbKOXZeD30meHUQfWbYDjsW8iL
SLlT+ZEaksN6coO0c27L8BC2DzD8dyF5EAUPW86e03TmrKFi0alvW7P2MUE9vrBFk0OHl/hRrvP9
mmMVw87n9KjIN7xpSpg8AiKG8XkJ7IQV5cgNJ7zsphnXV6Rw1OfLDe98tImvLnbnkvEma8v9Qor8
oGjmVv1UIKBwvRyca3GDj/oQAlQM6qcqqY44y51kebWIFPLUP6BxZdFLrnzcP6+M8YeE6EvPOy9F
dKMsk7iBKXFzHa8Ehk8wTKErBmBFgxnhj+RY7OSPlWZOYM6KJ/dX75Z7MalTPsrrpZAvZeIe1KAu
25atJxmtgP5RHhyqLHkW1t6ig/iVNP5OpvbSwo3X02Hk7TYSoQ6jvbTpZYdSJEWblZMuVnjlYVX2
R2rDw6Qfkfjtxq687altsua8RDULIhYeTGVhll9qrFyLShiHVvfNSDZBF78sc+3sKEjupuAsIkFk
fAb4R9C0Mb1yg4GSmSxpdNFyrm7D3DzMzYkYWTiSc+zcVjWQUIkg5UcYzifJ87tWOA2Bb2RsjUOi
cQsu+3pF4rKKczdhixtchLzqGh/2NzXoX/MvTbCpFzKP8m/YjAroF0z4Lvzwrp+Cx2Wzb1r1uU3X
vCK+9tgvdGl336367MbubeMuWDGXo50BcQUkYzfj/SYe6OiqJmeFCV3fhzV0vRoklR86BxmYk2jN
fTIBZcCcLaLSHmhGvhiAASKJgRRqqIzyYEETiGW8Bic86HU3+uG3pscKGrO/aQpzwUwC5du6D2/r
Gtl1SL2aYE7At1L46KJs+xShVMsq1AZoC+WrGvvDTOYBtxXrvjy4KMLhamQHDcNeLAXYmojQc1wc
RcRGfIgfh44uIh+mXVct55mVEInv750lJ85ch3V1UpE5y3m8LCV0ZmaWo8rPfYo0cyDMPbzpZjx6
Z5GiT6rZX02KgJz20jpQfbl0nAzVT8Ac33oX5KlX+PoaLkEyD1rWBXawt/HXEsFivnwMbXVol+gC
lJyc7alam0OBdmrJfKKuQtgCEsyEdzH2wcF1x0MLfr1R/OIrdl2xObo+4pdm3lUQ+Kv5SDN5aUjd
tcz4A2K+DR05PsxzRzCVS1fWYVhoijcNOtFgAAJjGn7vQijur07e0EmhjRAokpN0x6/4kJUB079q
F2/GSRR/nbHgFt5mshniHdHzEX49C6V2ATO+Vd0tg02SoyYaUcVUQW3EBVx1GXMSuUnWEGF377ZH
lYV8K6OplaSz1hmOjRa248oYjM18hsFW0BxV5FevKQ7qMT980xKujsuFbSOYNx3WQeSriCSpGYhM
+Rj7c82iO0y/L/kPs76O24ioAmMYYPSB58df8712hl1DkcvVhUuvYd/YHEKJrTO4dllDZX3IfIaB
u6tQZz97WXpyxIMXkNTXZxaaNgViKgUpO4NH7nO1hQ0S0dAMKz6EiA5M+LC+WqcdL2uDoy/KkAGp
AYh1AGt/bl51H6Y7X1Kvp9+qNfghc/tWgoTZCTfb6RXDr/U6vn+efJdeTulVi7usJ+NHhwWK0hD+
yeTw0wI+8grEHMb3HoIOyFkVMqxpAM11/BWaQlEGagTZtVtAoqnaW9HZewMJMukyRLtDrQ/Wnp2Y
K8zz5/BCV6g8HQJVx3XbqpS8yVIfXsqahe2hJn5ElsI7ZeBOoq7lVBOIvsMCHWbu1zn7YsrOWYn0
FHD5kIZKMQnhN04K4haRVs3BpBltFzujY3NuMBd62ie5Eyuzo/0f3aRBtc4EOcbls9BkVjjF8AG0
bzeWwaEQ3j70MCszYLoIaRDqDNlA8DMYNzhIlp15kjYKcgDQto1PXgqPi/oXazOZ9GGEGDb7bnV9
V7TOc+ErQDsJPX9zTid7zlV3KqeWKjpASGDW5Rzi30rL8ZIXVhzyiprHn+9Dq5/yOobQ4cUjKLr8
KUrTBy2qfVHh1V8DSatuXdYliAPw/AOaRAg4OcgZREhY3LyhRwkeyAL4IUmmLxM8zZ7AsdHZ8KYq
wGFZUPYugRuTx9jaUymqwO0/6jpnZaoBFCQzd4iLqFfl4VU/sFZN2ydvVr9k8EAiB3BGRxH9k9yv
LtzxPPg2EmPrBdD9+cnzJ+tV8Jjm97kiMoFNcnOsfchoMuVNknTPMm+xoaj56Jc8XNJM144e5TGq
rzObV9fVEB9DzRi50vRYSelOp7lKzl0LeiXLYmTju5B782JO4HzmLlD8uiQQbC3Lg1hSQB+ZBPwe
j3vb41MMmVRfyMUfjj1PUbclHqn+RzLoYp+k66ZBr06F2ug10B9nb113y4pHM9hUTuRyiSGbDrZ2
5n3Yzj+nrvqwHpEcgTC06EzxPcb0bv7Sk/p9Wa4hgVyl/IzBUnYBy+ohZmcrTXXldojENPPDLuxu
RNGxVB+g4WYFgK5CW2hhOClCFgIX8isl9M/ENjhYihV5g3ivJyTaU7vLa2ZvfaI+TNtO+x4kpKt4
mQb4WhOkErGSuVgRT2Gq0oN7U6Adjdi/B/kb7uTnVQ8eRvWK/okgNHdlzb2I+E0hBGjW5KOvULQW
kqS6HPF2VFWv7ZgHJ5nF57phkRYAz+oWwIu9Dk4xK5bdWNPQSd9/ciHMses7CrJFWw1YnzHaemqt
+4lyYy2fuxXh0JKAX5yzVVIPr7fhxEzHjBPuWkEtRKRQlb2rEkbrFD+PHszclPWmaBBZjiLZzymh
Hg7PvW+DH7k3Xuc9SQT1qohSxDjhdb+mOP61COYBM3VB1iKe6wraUpQDdZLBSta3hlZrp13k+JH7
PWbaM89IenLP2/nLpqb2MC5nMrrqJLhz4ei3CG7eCJHG+E9FSDMhVfzJWVNxYTGoMI8Kr4kYl59C
dg5oE+IFoWZ5GlQEF1gZuysbkZKaJHqZDE9GPX/PA2zG+UourPD1TdM+F4yngnwUSL75dfia8Z9z
bKiKv4Q6uJBNAojfJVrY6QlZE04dnxNsahKiXLix2NamYuVTTq9j1O0VMKu4cmjY0E4PiUdl01i8
t2OLpsJ0VAuPUdFcax/QtSGGOy8yUDYj6tm40WiRpsNc+yw0lxzwxCrPcwjdwmvTO+W/ZRIcQByD
HI03XXdIbASEhBwUtfB5NToIGFrPj1a2Z+l77q5bCTNlu2U0FBuPFXBI01+W3TfWtHdV2AAFjp1L
D6R2NPjXDa84JyczJ1PGTyNvHpifUFkdiYNDmW636t0cU8EHDvuzOrvxHH8lUuWh+/OV6Px87/Xy
qhiYG5mesLTBIvJQzn2HrK6k7GJ+imdhqLB3zfQ2OlQDetDHjhlDiXgGC9tA0IvCezh1eN+3Sqiw
6mtkEHdG46VIWnynyN/7hKmX6O1jKTD7GI9ipepXmEzgehBdCb9589OELdqcYKorMtqoHuoXoUPL
ai9lZuSudjjZO1x1aolJxGb04tRIb6bwe24QKc5uzape+R0akJtxJRDECyPG8g7EOSTIyYgL0YXW
vb2OhNDvAlRgJugfDXofOEtslvyoea3jni2YZECX3vfa/WQ58BT2PQGL0YFoX8T70VShB8VFFwSc
7lqgHIx1csrY5DSGHLKiItoh64crnkvMiimGNLMRdWYPCgZcwCWvUTePUbhDAfBSuvYsrAJbRCQI
Z/WVj/iXZu215jFlO1ZcpBlZH61x+73rEjNss59qJLVg8Tp6PnC8bN+6i555ceeoE08cm7KZt3o8
gyEf2fuXecLaAUOT1zj7ptB83Bdo+NC9dQtxRlH/gayWyaqB41hAyk2b4uvoMaV1AjyGiv5JJzGS
XmZDI48PM5pHv6zL3Yj5lQK8uZgmjEVRPiRsI8QTGNFGZ+6F6qOSgGLmijXZtCgWUVLnDOo7ryXe
UkQAJNZxj8dwiSt3Z4efqo4pAv3xVXFKdQaOzcCeR/X+U43If5Q1oPJlDPaLbWAhhA/JrLeA8RXa
wMi2ukSykRr3NZdURr6YCoTQKPMGFLXU3eveq+0rxrnCz6E+BMmDbI3PQYZ8qUj1dTCw/Y1ZjQ1r
0V/wJsWUPd7mLiNtTyl8254Cs1VeEcOA2ZCF1uiYm9lTP+OV/cOoPp3FuOxbZ6b/JWMyP1Cntrys
Jgjy1ny0DgKVNdoY+3Qqg/uK+HVlD6ii8ugE4TcKBqhxGe9EvyIs18leRLFEDPeQMy1tdJv1D6Xb
bRkggKHSAd/QNM7PLewBv2DTjYuc2CEvXy8eV1uUeD5jbIQ+MlqVpS8qlMkpkMwsszEKjrkpWWqN
eCCizr+MuVLPDtS4ssrfZK3ul94l7rr7mRquTKfw+Br2R9a0infaCnUke2lrsZz7+j5pYn4bLnOa
YYatpkOIUrSsY9JgrvISIjKxSbgZC5G1zpgHgsKcm4RYX7gCYuk4DojNDFcGbIW5njz/xcQVIB4f
b29Wu/VWK/K+YQOfD6bFvzjjSV+a7zrfQhgr9gweHgqIu4zT3eRReu039i5LQDnn5HB4xl4xUIwf
ylDGuAbEsxcz7+yK+TYdQ2JlYunvx6m4KXrL2CrM7rxixotF3ZVk7B3K3gDPGAaCYJhPt+53siiy
iybwWp7LGVfV1P/EvIg6dsVq5MZyX+jUXsVl8NBa+96MBZM21HtHg6xhHAK6sjm41xoJ8dQ02KJo
Q6IyFMd4oIJzmba1HOp+Q4avzZNttuEQvmrD7RoFfDdH2Vc1pD+1tMvB7c9rgUVooFD+ErBgpsMB
NGUVTyTDgGqgmeztjbO2d7OjcbfKItx5OYFsMXQRQ4eYxxUzoglTkzRMGIoIDe5yFUhLYo+ImLeE
7l3hUsDLBN5qTQPdl6gjMQfGWc1qLxlOpOHsCulAchH0vYNHrPKUX7TItC/ELH/McmBNitEgWmkz
nVzuWzNegWt/99IIo3XPCqqoI+bDXChYh3xJ+2k3KVxP9oCftC7wwOA59tF3Z2n4JTQhlsB2rXae
s6/18jqmP5yuequd7s3mDAviCCdLk5nXME0wt1l+/YnxX4R6zmvo3tBeiQvUnEeT3YvC+7VSuvIY
cyPkTn+RknZqZxiGhZURUprqWGbNqTIG0iEuA6yfjYMHzo3EYSFLGsvjF5NC34hv2qmH2wqbc/v4
1FAmIjMktOM8bcF41mdSXiDM24GWjiNovqZ1LvNNaZFu2uQ0xq2jtvp6Zarcbgb3wZjvRK5/aDRM
7hpei7HcTYPq0atRjDBe2Q0jEZZhQ4W8TOJpTliQk+LO7ODDV6EArsVPV0U/gmomlnAhlDLNkAAx
kISLQbRttpW8zBFZMpE7oMWdCeV3lJQ/2rV7CtzhkDNfuiinB0eOmzrSgAZsvtUzCIOUvZZJVmQD
5dYHzhikpSCv28JMyexxANyAusRM4CarHCdJMB2iBJbHkjnEhg8sYDWopcE7k+Q2gajsclq/dKSF
9lLWxSa30NYEUhP/0stbjROlrva1w8urc3zNReifhMMtMk3eTPpscgqHEMG1K/FJheFhbXHGIfp6
nav6R9owb1p7liRIJr+FjcFy5h+dOSfsM4xYeTBzzOr49Ofn2SzZE/P82FTus0y8ZzYYHxjUrwdF
Ze1J2sKq/rNLOqVpzcvMLnLc8t09GJVu/isZgjvTPeUMCgDU8CZb1vG1c9bPWqKKcbEoxsXLPNH7
+L19aSSO7pqyzKzsgooHr/NJByy/NyQ7hl2zi1aYADUTgqFSaEoidbQQZSu++pdg+87SgQ7lcpss
bEMIx1gZFm2klaLYtcKhv/WmY+gQMyAlFrw8QnPgupxW/CnmVT9M6n9UqFmzLH1Nqwhy7ZOa8HH6
QRnsIoXsrslwT7bIDLm4WP6y7OQo6Icw2XWp+R5gL6tT/MOdRJaZBuPH1DovJsrTY/NtiPOZ7LUz
XoD3IF1pMQ2Qlo61QdowgkrSCaZiVHyS4uFtqhkvo/dhhv6VnvVUIIBE4lT4lH8Xw4C1E4DGtT+O
yR7AK1gg7RMQ7zYk956xE36ONn3IfPfKFgPmbgqYRkEr8Abj40RGNFTMUbKvAq6WdG8DUi81ZoQ2
jk5dROPSTmG1V4qLW29vKaue8e3eefFkdtXI7ywK7YscEZCt+sN1lMd2C+I4Z5VavtsEL6nCrneR
WL4lt08JCqq6lQXN5TKI6rqb7GsVvVSJf1XU9UWJTm0Jcm67uWQMiCm8YQda1s2yXzs68XJufw29
fhXJqY/lPT/RdZFgUJwDhG0QiplfZ4dmmSk9BkY0UyE+JWmksWW/t0bNVRYt2xQSHJoz6pPUiKOK
CWr6SjE4yGTe6ZgiWY4U22kSs4+adx1cU18Hr/3kQ1OVfrPjRppZ73vsMbm62Otx5ppxuZD8SMyH
k2RPFP2zchlisut8SaD5EIWysOfYlHyqfLUhw5F+bib20310UY0Z73i7OLuOnn1tRYx8YfrpOZx1
fUIzNK/LKWhBPvaad9vQ0vn7ASvOIb1WJbXHnIXdl8QtW/72WwUmDm3qfHUj6sA6bWllhDxZNW2U
DlQdMfE0rGbyCybLOJdF82vtEXNUlaCZV+Y5KJATIRg4NbO8iTjUcUzyynQxr1wgS6x+1X4lvgWE
6AShsw0ZnJdgfComol2XhccWBubc4pwq1WGG5iBT9772EYq3sQMvaSascrBwUlpYsq3L7sWqZT/3
pMVSC4qs3uu0jREWfi/Ny6oo+4tC4pjzgB5ILKu4QXnWFDvUugKqb6Bo1H2DYIFnuvWbKzET8mwT
tEeO0Ze01ruk4u1Y+sxCphxeUZowMZos2yJGcXgiNuRbEiJgrJfpa+hpfdXS7Ouc+TQj8nxF6Rpg
pTdDnd+Y0Xm0nGPHYu7eZce6TWi+rgqG5npmnW9yye/LbahYxfKU6Ka5jGZ93Q3NJrC+qxtXX2Us
MC9UI66XlLOqTZP+RH14cnoyoZOaIa8bO7QKpECVCXRatfj6sBqOL1nOb5GLtjXQXfolasKQAT42
NIS/e5XzeGQetONmgN0x8c5k5eXewTvId3ON4ayPiLBopp9rS6ln4+5+cDA1Faw1m5Csx4a4mbpA
j5cN1lz5g3oIl7F5qhGjscQfWGHd0utA1nfBIccpLg975MRf9m5NqNjavjHbosySITMbSvRlxebp
lvgZufCJLuy/oLjhN9o+MYYK6WfDNxWLW7Xwp1IlaJR7fdEgUrjAPnNiJImj9TCmhGbMbjcgK2FY
tLYzOi5FqmVBgz6n6clTAYA+4b6ZVDooC4arNe4/6027kF/qnE6zLkH96mwDdU5USfJL3HhUM0sM
laAd9zFPpSwui4B/Dj1Y4jA5+j16fs4vskS7wv8mUGoODo+Zm6mFfe3wi3nOioYL7CNHbY0oOqrO
lmzdcBKHqm1OtpI/12YlFrDihI+cfVLoR7cixcWfN1Rj6n5MFlBSM8mbSSD3FfVnnLTTxTzDR5aY
Dj1Aj0pkLH4WxLApHXEnmpKs2/bYqhBpbGFYetbZdQkGBIwyjppW62elmu5Y+PMOTklyMlTICEai
XwVP2n5N3mTe16dkLLYfmTaZVuuhTSSr0cnPj42V5IMT8IC0y/F2Jq3IqZVOdZIBYrfOzuVFC4At
ZGxMsi+l8hJ+YKyqRwE1Jyw/eFeBCFtHzv56vVgSH/i8wgSX0O2JaUJxbyoeesPh0hsU/DzZRAGN
+D1mGmZHzShtaVZgWKNxiyvQHQXTlC9hTw0j64VAgLQw2L7bQ1zY7+5Ab5SN6dc1HftTRiyXYnZi
NEPaLG5vKnx0aYdMNlmRFSzLMl1MHYk5hfNczkxvQtPJE3cP+0BR7xOiw/sqX28yX+CaT9YreC97
3BTkotbRRx5+nTsI1IGLdqNNivskG5+rJYRi1XisX1Dz1ppzaa03eWZZvbeivxkzNjKi4m3TeTk4
lPohLdG0e9FmpU/liw3y4yyXr0MdfFSCfikuUGT6Mzt7WEwDYTVTzhuTHUi1gq1TLHNTJAOon365
MaT0SpLAopF0RNG8We2GbJezqDsm0RtHpr0QtF5YaRhODXVxEYX9m5q5v6XiqDcieE2tK647jR7P
MyjmM++du+ow+wA8lQ9DoEhbtFRI5konfesSKq9iPMjQNLsm2k0K+WRAG9v0FNqE44bcZNFE/E0K
fSsBruj07AvSEHj7drfgiDn4rPFJQr3OymE5rXRhF3z2paoRYVacJ7A91C9kiOUIiGWqUYLPFv3y
8tIF8XDMeVa/hEN3WaiYWWBE94tb8r7WwYsoA7tXa8HOMfX3aQI3ZnAIX9UI122y5vsIPsecxuAf
A5/tXjI8FiUqVCwYc7NAxdQ/Z8kI1kTNoVeYNpYkfp5TRdJSyUXjD+ln6xnFvNK5mpKYGPocgwyx
hmkfc1svDD+KmehNj8oaWj2tXD8wdowevYq2NLYlr36K0mcMlu7Yzec40hM3ugsC3w8JYqvC/dBt
W7y+jI/LyuBsqfFUhEXVnWJ3PzbLzRLh6Wtq/zLwhukS0Mnd6H61a00K+lgjxG+4QDBjMQLQzQFU
kGp5onqCOg3hVCAPPmYAtl3Z/WLBmO9l4pzU5MEAjpit0g/5J3oHnNkMi7NMPWgDeaHFBIC/Hj3l
cpf6XXCFinK8XJf+M0f1Acu0dHbLRG+XihcmsD0KS8uJQC08WkWWobuLl4zEiyDdt5NFv04OsXR0
zOeU92tjx0OGslsDbrIRryfiMSItpnovU/GtStt6z9bR0UFEkJ95nIlYMxBmSMUgGVujQl1L+5lR
9VwJPT44pHTs+jJ6LeL4R2L6/CwtWRGJTuPLzGkhoCCUK30C0fDToeJrOOFTj9lnIJLDWjaMhkYa
dFN+oF0AT+p54Bv8uTsFYfSzmILLnMeRc8ncTWTVDG4JztNBR8+KQ++G6Lry+R5eqK7TEKqJWjLJ
hlEDPXJc8G9r7+zTqngOFw9Y/QKSukk/+hFZX12MYMd42ktXRUDE58ugv079KbmfV9zZK9UsQryS
e4qcoKRg35zghKma+s6f3Go3pwwuY/wAV/1s8Q9yg3lMsrDyLUATUK9NMBKOegTqbVv/pMOx2ikU
XKUP/8HzYqBDNUNqZhOBhtIatD2mUhaiOKKKt0BQRPiDN+0CbeaDrJrX/iNbo2Mi8bAYXLrj2O6r
5XGNsmwfIizfebyaYQFTIcnIi0vqbLe2yJe4kN957t8JDiuoqufPxffJb3LwB63slyPhtOfUoUh1
IEIULIAKb72te72zH32p5EEF5tnP6/OKv3MdWK1jZ2I/SLKY/0NgE92HpoDK7cyPy3oTGvrFpluB
35WImWb01gIAY5MI+RTR1fspoQ4qV+dioMHM/OnGOhBx5SbJXhQyatpKS8YzteKApI0RpvYuNm6I
4/2stsk2Rj0wO+WPHDc4YgdwdFz8m/IYpWiKNjOyTGHqHPmVCWRwotNII9xdkenWK075U65ZqTIf
ZSKm6gfjyZtulZSfE0qMrYcpUWBikaOVbzpv3aWwVH0x3+O9evOVbjgDU7zlqoV816MZnGC7R7ww
jRkvq1gsPNP35YDkfXUw0NjYh5saI1O3wEw3mZib9zGwwPnQFYFFQJpeoXEF5xw3DNRFiGtg6sG9
o+COEsJ6fCTvQ8zrVomixinfwwzNBehFSIKF4nhAMUcYTdaYQ95zfEyrYTIRVhwXMftPfHYH2aOf
6jomnjalEIVNi/CTNrqdJ/IDUYlp0SfHpbUvRQehCbvnuKt6/tdkvJeevUlqTL0fdX3rAIzb9fm+
Q6K2Q1adIbbgOsqiypzd9ED+cHIeoUtzcvUoGgcoaT2jHSc7tgmnTxRU0ylP7Z0/ao6pOkA5GYTP
cVIhYreMRoYObMvSz+fC0+spcFnu4kR2vvz+23/89T//42P+n8lnc9+ULBpr89f/5J8/MBP2WYLs
8J//8a/PTcW///wz//U5//IpN9lH35jml/1/ftbxs7l9rz7Nv37S9tP811fmu//9p9u92/d/+oc9
N4ldHoZP8FWfZijtnz8Ff4/tM//dD/72+edXeV7azz9+/9i6i+2rJVlT//73D13+/ON3T/h/vlB/
e522r//3D25/gT9+f3qvf7t577O6+T/+0Oe7sX/8Lry/KBEycvKlixg+FMHvv02ff/+I7/rK5V86
8CIZqd9/48qz6R+/+/IvUeRHIgw96SFyCMPffzPN8PcPhRFfKvRUREvHHvn3f/zl/+mX+N+/1N/q
AZlbVlvzx++a797+7Xe9/eVwGfphFKlABL7ytdSR5uMf749ZnfDZ4n/YXNUUOQyao6amKF+IwyrA
2Qc/VoWHThvszfC2qi3hPirGc758OrQkuibxZQ5gf1c2OTgkQiZsnAR7Iwai7eG5TyQS/IpOnEy2
/pNYt/0Qtd8wfX90eu5PxQrpF9RZxeZAKwLBGCfQ7DUfVfI+Bd1HGnUwjIunxYQ+Rz4Sd7P2Z0u3
g7ZzTvEIcYLQtXYKvcOGjCa/QO68ytvrbRcj2bIHmzDU1b80DD02IxViuOy6wdA7B8uhUBkQ816z
ta9G2HPiBGklqW7YT/4KOiapJfh8HuvDYm6jabj2eqrLgMqjktRQqn0IYg/msrv7/8/Yv/eM8bbj
MPq/PWPte/YvzySf/7fHy/+L5PFAks+7AHKCH0T/eLwcEf5FaHf7PxWMUYHt5X9/vrTW4DYDf/sv
V//38+XpvwSu7wah5qlwpeJ5/ccP9m88X74Xyn96wlTAIyoFk0stPE+HnAH//IS1i2uygmDdrNsy
FGD3ExGmemT9pX2scbmhkH9CJ7jYun6hM+9rv38ASaV2jczsvnVIWSyUv4rdmlUfJoiXqwWQxeWg
mACngHJuU9e9y5EoHKJhkijGnmQo5BV+MfKAIKZlBGwM/axh3mXdixCYFUtHfhscgWlEzoReBiy8
iqx0370iQCgwEW82OhQqsHAT28l974beiy8ISR5zVUCd2bQ6A8PSsQMYlMw+xnyHDnT1P+YeBFls
lLhLSNutHCoAW30twhCdyrpGd12CXnEqW1gAuZddlR05p9Il66yEeFi1fQHH9ypsUP+ZSQMX7VFu
WU1C3+wzvEE3ZOWV3aKuVfEwFvJ/UXVmS20Daxd9IlVpaLVat3jCs4EQIDeqJATN89h6+rNkTv3D
jQtIQsCWW93723vt+RxMbsAmPgw+mdRBX7JK/xrF41+z98Y9oSg6JOOhO+b1CK2EqM0G4iyJaNIr
1CGbuNZLPPdRMiQ7VmqyoMu/V0X5GURVv7//yFjQj23UTI8UuKpH08mrfV91KR0LNtksI75Ws6Ev
UULfma/pWCJySiFfPJUpWT6Um4ap4CH3tXG4f4TcYRwmW1BT5bRUujIIwFxiGCAxWgNyAibei6y0
vnSO0hezk+5xAhssWsMm9dffUoLqHJr1+zjH2Q4kG0jWsTCfRXjG9WHSJTzTEB8GvvuiUcQQS+vu
0XX66CU3RjBDLhutpLMYXFZcU8JCxDNmERzvD11SuGAtBYi5J7OYGWHHCEkqGbtd2Wqol+pHYtDd
yd1J7OIKdk38IYK1rRv8X+iX+AyWH9Px+1OtOLQapqRySGjsFWkD+po0BBahWoIlw2Ftx6hmbmz7
8DxTG9kzVqv7q+j4hbp+/zbKzyHgWW1x6xpv2lDe2K5kC+2XgX5AH31vPKbBHBzvD1XiWiBilh9B
cD7COWtQJTtpUJ310D+PgvaJktR8iBOIA9a2EIb1Z7LTPcyF7hpN4pwmwjgEQpp43wiCh/ZI1mR5
8AREvz7jGlTEu1dTnOgDl1OyJvcZ4DwerZtbnzOO8p9Ny5mwm47BWCevCLAwDFscLiNwjCiZ87+C
aoSSfLbZeNFxZnpwY0pXrLtBAFlyBftohdWhf7A+XbOOT6EDXLJpZX/4fkYMsBhD4DdPc1l720ZG
CWPe9GN0M/XTGBD/jUH9RWFWl+/PREILwDgHxEpKg0oIqNxF2dO8G1uvqduQooxqyz222qfSkVnd
xrMbtBF3Nl/GcaSXz/v+xF++PJjkGIyc8BvSv6p964dVuj96/AwMPNroxlJdfahe/iJgXQLeyb7U
BPRzWD5zU5VujCQdH79/VZWFP9upb6/3B7/ybl6jXyiHNg9FUsinADemn9A4kFfsFfzYwyZREb4j
9JsahFgplrmVbYI3eYBwZzQ+wtRcgg1Y/qZhEFeNw1Cv7bQuLwNmBplByYUs808VX1HoAm5LRXRB
bRt/MfTF5C6tgI0R71uZTbB4rOqNlyjb+QGmPpM5xh+WFrcY/mRR6a69umjWpIY5QTeF82p03meU
2IQ7KqZG1iDt1z4LPmWO7a8Serp5goZJQ+D2QBGFs4u5meHc+NZT8BSM0U3GVnmerMl9ScPxi/52
ThL2MBxL6FEbhvA4o5SP/oxe1tthtUEan85mhZPn+9nsKAU/tdwfVmywov3YSCYrEXBMgkM8a/OR
hfInUIfkxQglrUqTdWhazIZBNkdkmRv5UiK6TGmabppIEzAoFJzmPgrmB84s+Tp05WPio4YX+DCG
jOh+P2POiOPEB1Rgt9e5mvVxZmZUdWFzyNLuy1ze5I2L/vS9eo9sOmkM0o8CR/itr6OCTGeIdTO9
5poYu+51TJlMXL35Q1mvLMdsEcrF2qoV0YHlwZaB2vnmW2GueyEvug0ZG+M/TA6UgRP/j/ciq9pr
4s/ttZlYU73SbSjNhK+WVrDx6xTa8IAH/DL2kAYmTSPv2IbyJW+qVzfvhkM1ge71Ogox7j89M4QI
GQIqF6lW1NoMohEUx/mpUCY9DKVD1UrRROfOt2nfFeX1fvEpOjdLlmQrbP+kff8WYouCPWFAdx4F
Bvm5aXlbR1CqBBm/zOieHZoJVNo4rIwsjXDvypz4enGWohRffYc7ALXVw+gw2SgJVevpbdVgrU8F
oHpHISvUY+W8VqjOq1GZ6LBxc+twsq1cVWn4lNSXxwSqh4zZVzTG02NqQTJ2ePMKz/YObU3IykW2
3BsLrbOiodrqL87yuk4D7jk3kM2uCDyegZKO7UTgCzK9pryQWykv7mxkJ+2QTpk75+cUxb8tzAbv
phiOFZonE+0pOaRYYI/p5DQgflO403OtX8bIJOHGNP3BSXTzaVLWFpH6j9jJ79rUdS+A9A8tvm7P
id5cRQUviuu0IsKpWOba4aSyisqq0acKaS6KRwp/a1ijg30KR/W3pAL59//7IAzBMXid3cBTwjX6
ALzZboJh60cl2YFlnY+WBybS08myw22qNdXlER3biRORXMTNvO4me/wdyV99SYvuWMp3Hw0Hf1YL
Nzfhb8bZmNDVMQik3CFbhjO0ZLoTfe1pU3+4Pv8TTsoH08HpiYnNQQjGDMmpZK+Nxt7ZsK6pEOdh
+VKiFVXaVfPkNwXdZqF8V315qyhVihzE/D4fhh+NklfHR2oMgtRG/PGqQwH60OuMDqTE3F2nnHEd
caf44EXMA01GqzdNC/LAIfvZLsRv3lu+PIRz2e5Lm8Js9qc+ex4K/0TfVRDuZr1tg5HsC3TAdTR6
3plQhTiObvUjRCFd39e7qAnLNYiW3X1ltpbluQMF3J+TKC/eILH3q1nb85NvU83EcEuoFOolh9zX
uGuPwkBvC/qCIgVOv6cZ690psNvNhD+aJCkli9PszLfYNH7BnsCGYwTys6mHlemoBSE/5efUpXqx
7Gw0rL6q3pSVUHTHG8IdHWs7Jbr+SCbzSJjCPco8Xcar1b8ah/1bjBNjZ42BtbExkbxhemFiHozZ
sXWpOpYkm80wwnKtWuu56pL16Kj05sThsIt7jWFaEwdpazYcuBWil3nsrXNkwApPqouXJu5PVUJQ
rnviNIzau2dZtNT8pnb6OxDOvorMx7H12t/TVG+dEKMsC3+zFXTXTGhcnwNfLvshehoDeE7BDGZx
KDTR+Smn7Siog11HlzuuvqMT+yZI3vJoxpE+i6AiK1ce3ftXB4YAy+0Es3u+QfySFP96S0sE4WbY
Ri5xCUz6XPgRK3w7P2CxGc5T25SYulowEyVPYa2mjwymO3cEmcaHArjH/VZhEAI55ZyRd4FtsHPq
u+HKbaFet4NdACivaQTxfermiUg85sKfoV76023y6XEw2GBehO7FxZPg3IbRLUhUWZAGfdWfGf7z
y7eUqnncEdbZ1Jevfccto6aA4dhFpD06S7iHaGa2vGya7w+6S70H2hEYC7nDJuvwS/Uj0RKv9Ikk
doW4+K5TbTtLsfCUIYJFOLYnUsvB5/LB1Cftu3QNSlUIHZBg24sga69OkmCEb0yqT7OiY9ORgNPj
oMX4K/mc2+6LyVP3Q3Jvg4BA93yST5Lq+gqv2f98tLyw46yi4/3r//s3LMq1GqX2jWP1z5FA4SiL
qbqw6WNKbi5BhFqHD/hIN6kVzRh/TBx69y20DVbHR8RBknEoRKoWBwJU8pItw0A0m2rpsI3bkwu4
6XufUOPg/MU+4yE1arBt2Cm+t5Xu7FOOlUBHTwbu2sspNJmKL2tWebSOnAU10dI3nMxQcrQx/LBN
vTNlZt9EIoBE2cbp/lIWKlGMwRigse6PCyfu/tANdnRqlof/87VOVrRA5+8Rc0c6YorkMBoN2lNd
0gbMOTIW8jQA3T9lGgXInXhBpZ2Xl/uDCpNoYxI1i7IaY+dy//q+iS33rDgPHWYz3MSIdXYrLSao
PWPgnIPWXJTrUpzvn0a8wQjKwYa2fXvnV4L9CQOpH/A8/hYRGSHJ/7qNm+hXaXHKbapu2QSlMLvM
Jn9D8jvU5Ij/mIqiJHsMfldpFF9xf7ebNso8miaK4UVnVIq7dvPINrTvYuuHkekcWBOTt/vGcfnM
S0nAtRHDsqpzV27fdzfGufGpIRHZ6FbWm6y0Nzqq9g2MBzKldF+umB+Xw1Q+pcEQPwbAu1a97bSX
dHI33zuv5TVktPv9pbuawMCyxJKcymMXMm9zsA49h2H+a5goGk9YAIwubl4Cx+8epQdnRTB6fZkt
2byojorpngEb26Dy2TQrC88moJbJT/2VEvwYnZdx9vKsH5XXWxwJzHU+Df0JI3n2APyv3cF3yp+j
BM4+ijc8F3+qPrws1de6neV2DDFC9B7oqAHUqjnF9UfuOPvAsOUL8h03azctQ6DKWQYzNIS0jdWn
uWQ4bMzOdv8G2VJvkHrda1EUrO3GV+L7+Ehr2FeIr1tsptNeBcXPcjbDIzQeLuu2I/DvD1j6I9zZ
78IoL8K014XDfEwU2lvdd9BOxmDMr4C23ffcEQkmwJj4yopgqHcUIZgHbRv/dBhmO9Mdiq22Wg7N
PVX0lLhck6EjKzZhfwdCpdct0e9tOBGidpKRA18b+d2hHuts1zvgjeBBxDJsn5j4D1cDd2Kay2qd
G3j/9HMhh9/STiAtgV7ILTaqvkfWrWLgpqwXZZTU5Vivpg1YomMb/eB+eRigkih8i0TykifJa+Uy
aVT2hnQwQbq5PtX+TLtKznFftM8hiRQs0itbeHRsYUBSJkOQqHluo8R5kFjBmJ2BXLiAynHgZYE7
IhIWVTUtozD4m+QVlzC1Uk4jic8S3cC05Cfq1SzdZ9WYxipmSx4QNy8H/GdwiU4QpzEwjz2OFBJb
ZeUTxjB1uzb9FnfglOBGmhb3Wt0fQSxuuqEMPmDBrclefnGSEAz1UYAhAfwJckkAsyVUk8a+d55H
TrOd4z0gqtuQB2m4yeq/OFPys4n1Ugv9yzMgrkqTrNuYnPoIa+9cXXz8y5tCUUCoXXsXWEsoJHVI
0k72kzN5l1jeqdaBJvOwLXLkqCK3SORMsAOqJZkZEoFUMi4ey66+yMSt4Sjha7VrnT3GPdiuJLCe
kVW4OgL5BveWM7/VdjTIjpQ8ifRXPMMpo1vgZ7hAEewi3QbYyg+9MsJHfPN1ToM9rlvrOhjm79Yl
vEPyYNuTqN4HGka3WSb9WYVgaWswp20ZnUhPRqcauW2qrWo/LkUXBSbhPCWYgji2EX8zo8QE0IKP
kNztOlRvR/5oG1Uce+btJcn110m2m7n3n5ha+Z9tec1wd3i9ltci503kNsBbDdtdCaAek5EAnygQ
Upqww+VEu1LiTE8ZE/h1gjORQ6v5QD7DwJPzrKwIADdugRX42T1TCiqTyYqsHSjRxLcKgHJEFehY
SJHx1VMWM/FXRUpWjNy1G8/PZYpOmQcBbe3N3vWiBgs5fox6grGc5+6PVM3uVixQtNoX5arBzvJQ
69w/ExFjtHoIawlasnIs+A5QINyGBC3aFdsQp2BEP31xxvhKkgmvmN9gCal0ggaErSVgDbJGRqdG
XR2jkEArLUhVHGBUICPiWHQCkNPlJKLLi0flxVBZmyQLONPSX8t2OH7K0kNL3dveNAkbEaoqYZ3R
+DKmjuLQOYpdUw3scEqzPGvrZA68HnVezQdl8YzMAH7whFHZBou5sV2+1E+QJxbomE50uR+CZkez
xReG534V42LbeZYpsC1F75XqvuDPzSX8ArN8Vhr7kpvvkpEGDLBLwTpB6POcn/3YUMDZgAJkKT9M
brORcsae4SH12abz2FrimI3d0e8M6iCoyHECdvmsC+jJBd518uaBH7cvhR3/KiNSf34L1cjjz96a
hrBImx7skHaWfqiuZmjePM/+NCnuxvp/0boDBJTSe1kU+TO2pH7bGzTnzWEDy90AIIPohoTsIWU5
+XDwvPESdtkpdQJ3b/h0eEh7PPhAs+ekZxukhr/coshajvbVndoXNcbWEYjPRkR4kyneizsADTwn
1uo5LvXBtCLjVz62PL+YcMFu1jiOTNQKLb3DYI7vKPbZml6MD8P06mOF73yA6eRYMEVqUQs2lWXK
Nz+0s30pm/kdAMNrALpueQ7Wvpe+aVt/1SbI5Doi7KSz7hpq48uhhuRcOLh7K4St8xDaTy5HD3QQ
Iy7jjZUVNC2yKJ9S/HCIndkeNXbvlAyPW1/Yu9kB9w0zLHwWN70QCOK4inZV56kHX7tXlVL3NpbK
2IkKVjGQgYowJB4CKgRUi99mitqXpqrmbeT/jCzqcGfOCblHrtiCtdzndMPTMl4mLSU1XAZNa0EG
JcXLG7bYIQ54Dyrj0sSNw3axXHqO7TcwcG9Nx+Tbg2QVOtS2NEn+NfcUMjUlqnRX4+EQ9jxu+rSf
0dYG+6HVKkCHzoxDOVaPcx6AWh/1VynDI3ogZcMeyGjHuCQ6sHbTNCZHFW9MNq4H2Dkb4meEsOqZ
mqcay6AdVL+cBheOBX45S5j22wG9J2nG6XTEBl2WtX7XOAcjQTzT8RcYlx/2D3nU3LD06d1ciNMw
ymtvGv3Bcvc2XYgru7dqtsWYIroafI/RpJ/o9ZgtcMBtq5mSgsSR1Y1MzYW97p8cKyw7tAWGdU2X
vVRs4GGo2yE8mu444TgZKuqEizW39RKYYIbe3fjEw0tBKzSxZTvHDWuNkHFxXl0H78c44ylyMvuV
b/dWECqgx4t0ajpN1qYy8cjFlUTzZ+e8sjusoRrS4Dr2ij8sKb9rfF3sujAVaqenQn3uAXsO/2ZR
/xuJFRGjJJLRJR7XcLezW7v8Vc/+KeDQZnt+er1mTYqan2bbDIsVBY3d05wxasiblktf/WLKthBY
xb9wKiRBRytfV1TEhQpbqo7tD8lNDG2ntfmnlMvgJ3tLMDzt6uq1rkr3J6Dvfw7a2LYJ6p0jGooh
qkJsec7+1TMqThm8m6Pl73mTvEqrLg8wBjjMAD9YsbFW9IxjcJN5cKhLmIc93ALSVbhTC0IXYoCq
iPfOwveyDSRtjZ6FE8gh8qdqRHLH/idd629vTwgQSDmbVMMYk84BZIaC1B9AOaLCICrJMeVhiq9q
bM54QX7U9XT1ITKT+870Wvcw/fPhU3mhBR07fW7LiWwalM6aaq0QOwvwJEBrWMpe2xBfSyWfsBBy
4MkNFFdJsDsYiODnqyixHsoOZyT8QHVwFUEB7hkomD11nwZGbsMvh+c4+geIiZODeozk1BFUhc0Y
qI8hQjmoJgQ/luWMTRxw5rkO1gFmEiCIhgmqkeRBN2Q7zmhXKx39vQJUrJqohwaMQ28oOskeWC9d
rF1wE167E4Zsdwtf1Y8kO7vATF9H51YRAz0UFbC9yGoZoCXBto0mUqagZLV0xC9BbglEgPM38VI6
S1PzAjomGIGNijYJNjkzRdprCKz3ef1LsvEkBQBP2ov5lSvXHB9c1QLfmCYBlMLcib7cx5E3czhB
9BaLcS0vrpphFfEEfGbYv6GI804YDMeHPxLesBrjLg7w2s8LEBS4MJBFnDq9e4o0N145jHjJ04qe
l/o05dleLqMkTtPnRAawQhAws7DLn+h5OkRu4+A/1LyP8uFR4lvDd9VU58BlvhNX48cM8mhTWhW+
LkGJjFeHv73EYynBhxpYLbAzakZMFwJWVuXRJmuwbTXV3MHspl+xaPyPCWLDlVfz5Dc1AY4Rsmns
7tSc1wdJ+JsqlZyS5dSnLwufWlDegu8wdHmFJFFfhGeuiVaD7le+XmV9iVM/+YRvVN/iqdpWqVZI
BQ21dEaSrbSrowU89xwY6q8dmrjmCyS2jC2PF9RwL43uyYgUWmYuy1VCaBJ2um/z71wy8S5U18Zb
vMZEAJhr6Pdlr5S3VCIbI3ZBJme3QoVk7X3dPcw23DoTBz21CoJ2YH/j24hyldKkTyyx9zhTg7VT
j2H6J5Jzs2V6gGKbBus8di6mYIRlTO7M7oDmuB6Yg7Nk7NKOdyxHxNwBCK04U9IqYzYHsUDQdJ4c
bIrkHpQNZc1tYMfNtpns5jxlQijfGtP5IlC9ShtxGzLaU5IguUSxwQwdfaKqoCNiGl9JlyhYwFbR
zOa91VRvBhukBycAy7OXlvEV6QmaTzuwFipI2LbbfhKIbUEkBfHBbAgz+KY+MUdGtJkC+0hsZzqN
NkweY7kxzq7DPZeHQofjMYRYPYuU+i5shvcvT0kq9uk8vOJqcW5Oo6l/DzDEGgVz3/vXSrWTlcwC
8glsGAyT1obYl9MKUt1K24l3ZtbPfmWOOLfyWWVG8ARTWMpGm5Xn+8Oc9pDwBQnf0K7IYeO8DHth
PpO2ag9yAVHeP/Xsab45jLjKeLzNmYIQNnvFBv0CBcsEHBEqb9ikKpIPmV0yUC9ips/gfit2mZSU
cs4mCoNOZ7DiiAT7QVaO+XHGTcxPb6rwCO85Wg3VlJ5m+HD7ysqg9gjMQJWbWHyqtj30m7XlRqBA
uqwiElU6m2CZaDflEByrKtx8fzu/w1WQTnEDdGAa3jxyGmHCwNnCfT0kKr+JFDCUbzj2So0qhJEF
5AJGAbdp+BbLBJo6uuIG4PCXnWsP8CTpH+Z/ZIWCuvpA7jY49DjjGa7JpgjFHQn5nOY+efeRkufa
d5Nn5M0n2TQOTOUsfVZzx3rljSI9iyHRt6zpP6qpcV/8Oaqf7YAMGMnSzsNjMOrmCf8zTBlCUrzx
t95Y1R+NpqKk9PpdGN0HP/3M1s5pKRu1wxub6k2E6wlzoOEfJRUzQ8V57f4Q9eoYltiqFo0otGV4
MMHBkcDu3kMzzP+MAlpURmo76Ogio6928XAAisLL/S2bFv1yu6JAhM2zd06WB2UM2bEOK/rKKu9o
zzQtqNQVL8bi1Rhjul/Idp70MgHzQ7HE8JNVMsb1+n4V3r+FvUDjrIEzUMgFeRnLsOfVU9NqHNjT
uX5D5iRw3aOJJ7hhN6OgcLNnCbbEE6xD2YY1FTQ8pOFc0VM39XRa15GNMI0UQL9HIwGM4YhYYwuN
AYfkEtWFATrMpuIxx2FyKbopuOjalpwmCWlli7dA6xp/hOw/HVpKtwp5oivs7JR5EPAtuZCWp13u
ahbxyAUcVrSaTINX+ev7d7w/GMietHo2bLRqKwsYGvrmyTfylEsmOU56neS2exad3UOizomoVSpb
R8pqXpK4mzHOLt+9oxm8dltrW6aB9RIGVBpvTW8Wa3Ye04Os/OB4/3l9MwA0eFeXMoHp+/68m8vz
3m577QDzFtWxNFv25osvZEZ3lJ45HQoPEwkHHW5dWbAddVFfqxaAm/CKRZomxcJsJQY9AladzpG6
sA4AM+orJYgD7NNQbDtdTC2ZQnpq83H86ycLwsuUvFvD1j8KfLsPvaqHAxY76lka0gyLnjtRMwGu
QMtt4bbNE3Cgx6CjkwvqifPw/atncUXIh3P/sTLl+/3dAImEQDzT9FXo99bRSYXFaslHVTRR4eyT
RCJHB9JQ/L3/L7jHx3Po7YvFZVQvpiMONempHJrn79WyM01g/Dn8asyM3w8h2bSkpLTO0DN/mKZs
VcKuYdsVlmdaApjY3z9KQufQ0y15fw3ul8v9hSjxTICiktpamynnuBphjvIbLkeJMuUPikZkoGvb
+7uwc92Z+7HV2dcmyrEhVuKiloehZhMll25UoZwnw/XHx1ym/ZHpGOq27bypEUvm5PSCnh7xzzYh
SDEhiB/pzfIY6KXGmf06RHEHYWkGhrdDyNUwSIqTciBiDq2S6yopAVSjWbfZ4gHHObO7XxyoeUz3
DwnHF7BP8pp1CIEdEx2eI3NNGEdirAQYXiT5jpWq+F14quUs2bCRQut90JlO4UQV5UEZBi7yRbhl
O3rqRmY092WXAx3QnfsfqGb6lxq0AMO6Jj3bZXiY4ChHfiluNBE6btI+DcNcPWKKo4EhgMYWlnl/
qiwJnrtOTJqtC0BlXJAk36kpt0A1rSrsbvsBjNwe0BflhMv4Py76JeZlrLqurXaGiNUrtotn7BE5
4E34e/fZ0BDU76MlOIY5JlUZd4PO982kFXV4sGqf+IWwBbcaGFI+hS6kV4LuMwleojboHkcrhSBq
WpBIS07Y3RCFbLYW5Vkv4jedUVBDhYye6IQhmX82tGZtrGP97WO7e6GqgQa0gYKaYcQtJiOGOXcT
QeWZlCikLM9MI/+FdMO8fb/l1URiKEk+AaDqX6YsmLsFHFO+pzy+TWD47mpylpnW4Di3NBpOJi8o
dCWKbe4WMhkVn8RVti7t8M+4b7G38Fk4sjVPBhfrDYO3V6Jm20j6hMXMeUJKn87k7+Q2KwpFrt5a
D2KwX0fpXe93S2wsBAT5Z1WeTDsToy1xIRws9zsm8fTpTF6MALthE7GfxpjEoWP/8qUHmp6ahfuG
YHTY6d2XiPsbBgqMflAGIcvMJFd1X+XuD3Oo8/XQc9uQ8QC+ozbpc1kCP5OdP5NHGf6GbvkcTihx
9gx0PhLQ+bsULzPxgPv3n/3c4MwJ1tNqRwoZRQnsZ9mT6RYRHB+y3vEk/hEtUw0Ta5WVUSHVN6L5
OXrQlVOGhYu2bzfJTboh93HQYeRJ4OfE2fevTN5rpKZQ//5eyyyXlBDzawDI3JDh0HWPPQTGRJDM
DlSVfZTx8DTrfvzLsXnriH56vbuKpg2Z7EPHFO1vQ00QN1xEI16RQe9Zyvz92EogSmXwZYVZ99P1
DDYqOUNntwEcUQycApQP6zMZQTXhT8HD2S1VqH6ba5acQR8sh8PxVBPniJ1x13Fw3ljqUDCwPvUd
AMQga14M28Kupk2ernhg7e1Aae3GGfwsEC8j2nqd0xxohOXIPXFkY/FnAXZHjE4hfN7l8oonrESJ
5++tJYfbR+DGOsq9d0GKI6YOSRWFjouL0lUgBMGdrso8mLeqNqm0M/co7eWf+zipH0lhuCRAprjk
bNUGNGcip1WPaki9l8YBSWk09Qs5umI7AUofF78VIOPfaSydk2MNL3YWMyM2h+Yp1dR1YAdstuC3
3+suGx8LtGsmU+85IWy2Vl36WCyfZtH4olFfzvefIZXyPdUyPRZKftwH3cJS1dkZNPP1Mv5dCqHf
zb6YCKEEv++TOskefT1UilMEOtJtbEYPww8iQ1x79aVQQbNmVsG8IbTcy4DVgGGnQjMnw40Twi3d
/3roLAaRSFn2o5HrP5zEHTxoPYAtZ2SdbKazGmbI753pw9KVI69P/0ca4UyXAHoXDVRqUzki4yFk
iQrAH4BiYUsQK0pxRUKPRwcgAmNIRbDIv3wvlrTeD2P2A0ViyQWzSy2JGzG9Z31TYx5tx2ooL8Ef
fmrroNtouN4dj0kicDkx6dklKFZnP8kx6olg2hheFF5lKf5aKB9vaCZi34xwVSKKq3pDOvRcmj9H
oZ6tuU8+jTx8rQKZ/cyLot96CoK4aXkZRV7+o5kU1X93QcLumhtExmBM4nd8/Gz/GMbalm1QQWPv
vUEsAtgotvexN6uJv/aAcdL8YBmYKbLLffB3fwB4NJ359ocmiIM12eab7PqY7s+ANT/Wr9Gcz79N
vDeEOcHea0wOW8TH4ln2I226ZvVhVdmlTdjYw/oTG2uZAU80DIxF6oJNjeMXwkvML+ll2KFFzsdE
QfhUnlfdmvHjftTA/Ezbiy3MGyhSotZ4U06pVVun3CCgfTdK+zmZZh0CpsMrdrY72zvXHhtJ2QPi
0xD/DpNHlWY/XYuGs7ATLBGLGumwzxdfZJgMD62yroGXrzwdfIWhg6vBUPatB9M2mlRRNGXHZATr
TWDmVOp50c9WQCfleI0m7PdPzjKu8pjRt40BNjIb/jFmN8y6uAwhkYwhIA5v1Hsn9Ki0DZ+l5SPM
MtsJ1HizZD+/TNnWNQxc0sTPS2Id1zZjacVEsx0R7GhkKNEykF+SuGx3rU6ZyjDKJMrCIZtpOVbP
LKY3qo7XY+D/xhk90X0rj3meqUfJSNSoqG5CFui8vfZHGz0rPRcxmC85vbP/MLep8s9cac4uBLrH
PhQfPf46VkNZPooC/QWKXBYn5mpSGLg4o/5esCHrSNj/2r75ArLn78wENOEEOw2nHR06+IqYHPyR
M92tg+c9Ji2cevhHHz3b1/0Up0fbIU+KX/QBs2z1WDgDyWAPRbKr6JKoeoK7Ep8Hg7N1HMQvdRYd
2D1ftWcfBryI5hxPCHq/2zymCtjPd1YGcDpYytQ6lOcHK81PGVszzH/U19YKh/wsV7UPUKAmDJn8
UxZhu9Cybp2vQXJz9neFMezG2I9XIV45UZ/bF2Hb057X6qN2reBBDE2yV9W4h1tkPFNns/iz33I3
MU5uRbCm6MIr1mdjQVMy09l7Qf87n5DaB1JJ7DQBLDW47ZG61bJMo4JU878woxjStHOHPGbyyOyF
Vs8a7RrWKZVVprXPvHqV5M6LBj+BQgXQPtgbTktANQkfk4Ym1yBBfxis9EJjHlC/ZaZfYd0aQVLh
9mRXQExhO3mG2OAjyrZYrXlfy1Xo8i7QI6iPwaR8A4PJgF5zHPrp97wgheqEZqWRPW7A1f1gKn1s
GktsEsULnFTIfqyjqI3YmhOedyJIfU9PXrUkITNeGsIQ5nLRzjxFUQ3gOalPOvJfZCFqEErGhlMR
nqVo/tVJ8kgjzHsLK5JtyJ3Dxnfy6ps2d+hYGpRY1TFoDCltYOIwqgtnjugxzwlQhuJ1JPywylv+
rxLEIWGSJYTZyTP4Ui6gJO1/YVoJVi2hBJLf7tqEVLcv4GOMK0vVwaNLM50jRf7EMX0jChu7YFpQ
Z0pnGev9Nh0pxDQl3vc5dn/GmggPdVYMVGiabNvPLISyPg4BzvMUqbqrx0Oc5TefKoyJlt8U2W2F
Tf4LR/QTxRRLQTGN9Axub9ziWXuK5E/t1u/HeZAfpMMfIgWVwPESf2NTIHbs2yfhbrpW6seqKWh0
cXfAA3ERA2lox/51WGLq5n+YO4/lyLFsy/7Ks56jDMAVAKauBZ1aRHACYyhorfH1b8GZbRVR1S/L
etLWE88gg8kg4cC9556z99pIMayZ9Q50wUzHcklAlernQMWEISZ9VEBp9oNjk/KRdW+tki9dTBp3
u2wbSYbUNtDVAZUpcETObuCR1pXooC3OAtmz0h8u6Ue0d5i2WMOKsBSypAEp7fviYyDfM0np7LoV
wK4kSYk9c6ctT0ACcn7a8P6XPbncsUMTw03rfRAYa0mkclvXxmkq1M95nnd2wVyZRWcOa2b08wSg
VUGvKVAnMCJPnz16g1tZJq/kVRVbfM1nR+GC445+leT7LjQ2hy80eR6ks0c4dgu9qNoaitgVYHbo
LkxYActHyLHvqooJu00cM/u8ZIBJhICjSH2tm2M+NR+myawvB03IwBJfy6qYxPMMcydggJVX7o7O
NLZAGMDradbHUUtvByouIXq4vfiIGM6Wbi/eUD8WcDpPVLhzdM8Y+6kMfWqqKryhnKlXRFJ+M8FG
xZYHGnyo+zWyBozdLc3J2pU38DRKhu/ZuB20/QpjZNPN44AOzWU2AMY2CO8McpQZTXOzZ0O1qQmC
8bL0HeErS2cTVnifu6dohj2V2N69rK2fZR0kO8+L7rm/k61TFl/CELUfUq0THIS4yzndfR1GkBpR
9ot7ZwINQZ8xxj2jug7Hcp6SiTjfF1amd3NFfHnTk/cCU4yp6MyUqT0bJYm3rsEIilEWnwRQURNu
wX6gSbQ2bmQUI1jgeLN2gXiQk8vuVfjY7+3sK7/WQs1lklN4+dPkmwUiOLUGwuZss9geAS3Wxlnn
r0g0nW2V8VjacbDT4MlIsmqJqA3PPd+nIUUBiN1W9MnjWEZwuW0aOY2d70qfkFQkP3gafKZb7W2M
enalEcaCAMMtXglol5lBcFS4JEewbq6qEMC8ppJcHqQXlAgxpVDwSIIvIYcuhN+CJUIT1lVUgHkq
ayavkaa6MyKQ8GjXIQIjnHdGh9IYm8xDwMcg88EJ0o+RuBsx1Bak+xsFJXFjIjk+Op5xas1toUjb
NFyTZipIb9o7yF2jqmjBrrQRk+QIZdwE8cNfWYgC903PLkxeQTlWBIm6A1PSX61iFjpajP7jHuwg
MF9gqsmJQyZ81Gj+4cBJuWuKmq0UG6g1RRWghwgHnX9b2MFzAlmHgTqh7PahNdUvYsqH7SSHrVfM
GVow+6npnZtF0HbIOFbGcJ8Y9LlgfPupRGckNqJm0uEWnHdEMq4dF91IOVMKyfsZf/m2hbLAFCfk
fmmxNPiGsaJWFdwm3aLLkixkwoIk0tGlsQjEzFtsPuYub+pjDqTn2Az9dxn42V7KrczsHQD7n4lr
RxirkFaz9t86XKLcBSs2etlmMhDY5lE+rOs2PnIMMCie7GLTPk6h9eybw1ub4Q40eYJhD9n0zAe+
Qs60LeLnHET5MSPmOunsJ+Y91qZpqAfRoa300CEHKuKVMWVfMMP9yOqwXTuIw2CchLC30Q8iB5zW
jR+juXhLrYIT8qL1ygQzHctx9+DOT22ZODsjIt2NCZ5VAxrqs1OLLqPtwmbDVJOH0aPZE9RztLFt
66NQ2Wudo1mHsouX3tu7anSOWYcY2Wsh1hbgmRBRN4IA6RrIwlRd9KgOvM8ISEr/Bq0wCeuBdU8K
AHOsqN8MTT7/8DFpoQB9SbRgkYaeT1oZGGqiclqURStdWf7OWPTd+WvjozeLk7eglneun6kNXfSD
FurFmGg34Yp77z0YisBpLBdmCfindakA53SEa6UpCVNWRG6Bz4/hOtgeXXKUUg+R3Rwg2aZ8CmPz
g4UdRujwgqccc8A4POqCcyB3zbTSCYbAgdEjDJ9MPDJGSSbjwRp9xsn+g+Nsw6TPSHVos62wUiY+
40ujm+De1eKuaw7tqMJXbDXrVNju2oxcdD1M/XdTwDSsKX7AdhxiwkCgdAGcrQjtyPuUiNTZuGCG
c1mRFHzJMTqbATl2tr3LTBOsXDx+ODYpVY5LPEVF4Jgukjtv+pp68i61wdsO9pLtiSxw70TVO6sd
U1FjSE91Yr4zuSAvorbWcQDiFzzLvCtCAv3y6iXDCOuqviVHhBWNzi7wNs5LXE2aMm6mH9LeuxmZ
Udum/CrM0t0H88z8SiG6Q3LPohS229prNAQyvS2Jr/dd9BnaGD7sLDzTkibJtXTdRQi6FfhZjhga
7wDRTKdk6h8Gk+kq+mpKUdob5H6zFGXSqLYVU3izui9Tgmbhj4OgjnpGF8EMPLWyLxEIbCi5DpR9
Q96WeTbc1Ex82ZTmkPDB0Sl+GC7vd56qZpcENJ2TRp+yvou3KATHjdU4xVqUxYeEKsRlY5IYlOJx
NMPvPoHFKzNp5wOZclDji2MpkdTNKuI9xW67GgzYiEVfvHtW1WFRIZrCBO7NkoXnVuIylBlAMDuo
V+RHMuVfdNGzcZtzpDlMpLkb9ttYkqztD8NKNoRWRh3ZRym5xksIAXNT7xD6/U00V29+AnPD6Z1d
F0hq6qXHw+TuXkzuWVpQNCND3LljSZh9PyFCJSPH60ns5KLhkyJECWYUfMvQIg8DuXNuVtRaXoEL
VcXDwXtoqhKxI/9nAbsOVM2qS0dwMAJVkw3lYVcx7gxCHn/Jgc2DVnA2lpeBOgnMEE6wY/QjmlvG
ldZYbxpTn5GLyB3QItbsDJk9shnkgPGw1ygXCPDwURW5G2pLSs+pGjctK1/V4XyUCD6IBWSHTilE
iBKiPYdo6Mh5jQQMRsZNJ3PYSafBJG/bszuWRHaHjAUnzIfvlhcvi84pbnOixGYm5ThBga0sAaEE
hVlkwfbWmG6EY2z9Sgb4Gok+H70tFBXSTWGEaU+8mAIK3NRGz2oqnv1G7mkxHtIGDyWxOBBzjhXI
nxEoLGKVedgZTP8FSoho8O8Cna3GOnifOTF3ZXapQr4gKhajS4Vyyf/CRpCs05IkhNAoT1YBgFP7
/f3UllTCY4Owhy2Q+3lP6yrdFLarD/VrxxnHzcEwxvCNYGH2iFeRJW9z32I1os/J2LfTmESGbzCg
qf7nCSJxCdluEdD7uWj5154cCx/xNIbxdjTuDc6YxOkG5km3VNYtOevIDrjZtUU963xYHM9WmNL1
uetOroA8Sbjpl9qzaD2Sd8zPClMNbeZEjOEksMJzciBgihzjBQt9zDTTCdtt3/O2fXEyZ+nvwZXp
Rf/FL9svTqRBobvwnwSxKivjo7d1hzKMgZmzribmgvFks4L3uL5LepO7vCeAzYHaS2I2Wmq7YeDv
/rIpHCC0yOy8rMVkf4eUmOUTwbDQ+DCiV9C17y0xpjeDaRzsqTPPHSLWz5dytM8IjpBVZLa9JlDb
h9BD+SfPuQb47GOk3/Zh7oLY0Pd4Pb4FMElgQNWkTIXQ4c1Ub0N2gKQe931N385yHz05X2i3AjVr
g2RjpRKHrjsRltxn04WaZpuv+5Bdsu8TbzPFFDFFnhAXEPq7IgL7aIQ0GNOxp/ysXUqEBk1X3TR0
O5vvXoJWoKK9t2rsa1Dk936ppWuj/OJ7pXGOnAKjqkd3SXZibSvoTWUaEO5Fz5N559pqGvzksL1J
s4Bwr5r50ruMcgWnUlU0r9GSHOmJp3iSD02cvziT6xCynn13Elvt5ml86WOMn31rAk9UWUMUMQTr
VhN0UIc/RR5lW1piAzw9WOITFDRVePRJHXFh8EIq6DDzT+Tdc+MHxEznzV3ujd+SPnX2btGMm6Lq
vzMXHckO2XUdqT7SUvQQrAKFT5QdAxxL4Ijn6hhGPyyDEW4YmXtiOZ2tzg8JO8O2aNDVCCNJLmCG
oonWxuSlD1GPAMyUFUr3+rlpK/fOEyO7ECcarybBRViPFgN0RAW7jIFuMrX0CHnOaAkgGm/t8az8
gHuTpwLbf4TSIELyaEnOy+VzMtbMW1Pd8VbJn54Dh8/XY7CEGw+UcDUm3CT92dlzQ+ZGPB97MlV1
K2+8Mnqqy5HAnNJ6DtsdufIPRnzLsLyiUK2I0Uhf4ua+xEx5X3a8p9wlW8PKky/KoLUkHarrDCeG
Rwg3mZFguaOUiFvCCpat22J6TmiMnIY3cPvzTmUp7wG2JyY8oDajXGyjUAFan/QvFT610QUi709p
qw2iVCIyQlfR16tfZpJxlqeULTjW6ZpikJAyCie/cb9gyWZHQRq60v6us4b6RJZ2G0OvnVqrQ2mU
f4i5p7KevO5S2sW+QewDgQoQhj93D5xTokrPaAr4NrlF+eer/Nec4uCOI6DIffEF9AUC1MBAJcgX
zzRDvU4evLbANTcE1mvJwXXnT2pet7I41pn/boiZBzShd5nTOyfnY8jt0yAYfRPXo6bpAC9Ur3XF
eul1jz6Zcfta5fnWgk61Y0fAnfQzIsG5tjBiQzpdAfWwt51E7tXjtR/Csdh2R4LRS30flemrI8hb
Srz8Pe0IFDEEfs8kiDpCegMWrP5sdpweaM9/i8LugBo+3xQzY1efUdyUVThdWe+ImgglkpHkx1wH
iEAHnLtwmaGQemP9iA80IO8gJgg0n16yYsR/Z46/NJydC4zvfmf4sKZVADl+DjnCjfHgwTGbrYOV
eB8jszlKEzqqpk9e+URkrmHX5l16ghnnPPQjiIMUFRDhD8XXbvxplNYpHDhdmUZDKJbzNRq77414
B7y67qNhM2a0+dlE90PpfW29EnPFy2C5E5xGfOeZdzeyMa6iRiJceI27gfG2dRgZvpEbRKLkdAsu
7yOFYtLOZKE1DLlcIfbZiMeuGL178DQXRqErjeQXdDNH5ZnuwJShSoSGWNMQQgz5bcyfrMb279Ee
Lg1fpB5lTkh2ZCpAX+LIEDu8K2337Cv5i/uxeg6Ltt0rwdkrFvOFsWrhDZvQUR+1Sl6h+tXDPG5F
LlJQbekWvDRn4qnLD+XQOgiEbGJYKnqHZs2Zkkv7yuHNwmpNYGCFDlg2COMSSe3CdPm+tfEKQUE/
6Tyfj93owSHH7kfkedv3fCNnX3Xm8zymj6zBFU4dHe48EZhnxoy/RgSjtoNcoGYEbtisteFMr25o
DL2NRcTpOQ9uOokWOPOXDX3u9yRHBxW1rNUVJX31Fu1cEJ5kT/JyEe5tba8sZNYHcHhqXUZk/XjK
affhxK9DUXtsSZBfp565zewRUqTtvOAF8BFRbkIfp3XHX0D1Xy1i0Fsb99wuuA8NzzvapRa7KS3i
XUU4TTw2Lj4W6L7et6bhFOwyzyJJQhzyqmBvyRxuit7eVRK7X92sOjW560ZhhVBpAw08iKeDoydS
niOfGI+Ct9Oo0jckm3uOL8YqitG1Sm9BNBtDwSgp3BD5LFce+GHToMdoTOVDlHuXlJAAStcXc+L3
7uenKu73ct4Z2OjWIhtf7KlIF2YBVn4AN+R0g+DT3ImIdzHkdG+o+BflcvUeMfrA++nIo9LVU0Vg
dhR/MaT/ChoCJ4hiHSySp7SqCH+pSFQgPZZM8zCCBzDrFWqfB+kbH7kwGogy7q0tMgtZx5xu8iqB
06gWM3vlsu9XYt+U0UfPtTKcBhV0eh/m/taqwlu3BTqo/PndOZaDe1emJB6EZOsteQY0tbTcD4L0
MMMmeIb+7L6ikFo7bf/RBS1R7sWApUYUpM6I8CVIpvcBkTH3KJ9pOYo1hvur/VlnnO1H4X1hDvoV
l3QmqP3zWb+jEd66Hi2Imt32kCe3RsBVQZwHAbn6oT2oL4pwKcy0r0yDaF3QsuWmHNccZvZ+M0nO
bS7vXIlc4moPdWhC5bEnj1fHKNuQQTesG0MSeZ3XhlYBbUBSfA4haGurdZpzUPvZ6RNJZLAHZ0VI
dDhuYZwZExO460vNNMLD1nZgS+B0Pkz6XKnOeKV9fmGVjx+QxXEyQDGOlsTELkwM0pWyIEJPnSZ8
CAanxielYraLMbkVSig2jQHkqianZICCSfuN8iIIZXJs+8oFaIvw4vqhZCBEXyQxnoKYAHnbwDLR
GNnFKszxDJky2TnKDlizuZVq9N6gSwl+CFGVQ0mX78VM7kdkW/2FGXCwj31sebPdkEvDWq7zkhaS
CxlN4Qin8+Kgt/RlvAyZdnndTQ9jE31DVhfdd3FLllqeOTejbzKxd9cGcL6TC9Lh7nN0LMv41qeG
OkeCbSWeh+m9s9vbRuS7xPGsR3Cj+X5Zt6rrsLpV/ItJGaHlqSecjcv4GdrxK1gmZN5zeAeftWYp
JQ2UtQweTACFOVe7Bh0fYdvTeyEBv4uIEMs+IhKzmjM+FMkvenvZ87U2LcrGBmIVuhwlVH8wiVfa
6GyWCAJpG+nsu+0zDjADxnxefqk6Vx2Xi8TdXR+vgKTwZMXZEh+AvTz3qw37H2775U9GMd84Y0Oz
N4u+4lgdToycEAwn853v+tO7j8Bro4dfSmfqRqFCPYbdmB2rMXAukLxxOjZ0quwKTevsxqxJhdV0
x0/oCvWsCa+SYZAVetFdtRiw+piT7Wz4xeMEkx6VtTt/pCb1oIzd6X4OTv0yaadZrvq4u1iuwZRv
kZt2C1zVKRG/fn5vg9MkvcSbyLLfu37S957Z65MfthadXX6B36Bvf7HVfmcV2n+yCj9JakoqBRud
9EJH/wurkEBTGBTC+2l5JBtwWDwVocXYNlfnIZb62M/p1xhYV2mH4jlGsrNVyKmAi5BrwTK7SHOv
LxleeKyH403sMj5zGhEfq6oIH3jSwbVLJFn+A36HYevq3NlEncqO/+EXATz3G3Rx+UUg8NpCQ2XW
pnNFQv4OXXR1z+ZczGjlKriCbW3u7ax6DFtjW4Ks29LCqo6LXN8sgme36oIFA/ZrBNCLcQboCwUh
h0wED7miPPZ7inwIBWxr2r4zIuM8hsFf9M9P4N7/4do7QC///JG1I4UyXdOTaA3Aa/P3v3EiB+zM
QViR+6bSRXorM5ntkyrL901KPz/BAvS1bu2jOxkCR3kSHPPZSi7F0NAnnUsbjy3tmn2hyxHJZOqf
Aod+R66sp8aJT9kiiUHyhxrStc/eor6+vpRksmo/qAhW9f0TW19/i2uArii4TeIh6QnAlqg30Tzr
jeskT6E521tPaqJ2FiWKjJm9mB6ooVaaN83ycv2TbsW7AHIBe0fSdAIddqEVTVRmW5Db6wO3yimc
Z/rT90xUcUW4jtwHaka/IB33S96RSGEY4V3lGPXbsgaFTVk8tY1x9tMIvaaOMRWZqUenopG3STiM
B+L1+KFK9GAIangS7Ve62sYZwU782Gu7vS8ogxIh6v/wzHj/9sy4jiu42aTgPxLc4Z/vGxVjSNdr
iaVii4+K6tiWhN5Nra4vUTndYbRY2aGhs71tlBFJIBxxSpMh2xUgByZCPQWuTz+b9BXMtuV+WKhN
rQLNjlx2PF4/7HSJO7BcYA5m+1h1aXI0QgNjDP3Qxyoiazt2bHcv3ZqtQVrDtgd+ykqEva4aw6em
np/05CSXOlIoW2fOr4tEMxsxK5P1S5yZl6sbIMMM7xAHXZfryRkBcc5WepYgcGCIdtFZSUnKj+/R
8XWb7Iwo45CkpvPqwoM71G7KbZv1+ILC1KCrm8JAgnHSE3GzfKwqcRNXHRMBbG9PtY6qw9y7b2Pm
PVx1qNcX5MUP4NdQ7UifKOyMUtOfwu6lMNC6C22OL21t3fuV4Ng+Zqg2pE1PZvKJElI5ww4ytyAT
xTNw4FyBYGaOUuae+u4uKr2+g0GmiR0ie89gS8CZjmki9ciIz79RUieHvz5XBPry9wuS/rcFyVtI
mMpzXUppBbfiz7vECDUHIgtIDd5Ub9egsYbIqJudoejyktlmHtoZ0U7gkKjhDo13gQ3dPYmJxWji
DhMrJG4gGvsS962L4M+JrI1liJe+WwKbjSm8m9UXR6vmsYppygV+RPVVc+yJrQezaTPAOUb6qxzS
X145X1BmGmfVcZQlXIV+0DwYxzIWzbYM0VhfYSxzg5JzsMQ+jvp0OwTpdOdiJYpqt3i6vpDtBjIE
9dOzXVKzTOPooiI1FVkki4JzWQtGUaObmuPsOCjrZ5RGzVejCFFoF+1bAOAPBkOmFiZ2+goWclpD
8pT7v7/w0v7XZdVj+fdMJTyPLY1r/+eFF2LqFM6qJQPXw22iy5KAuqzIDo7YmtnwHpvJDEsvNAkQ
LvSNT5bqY5g3H7VM6tvaRNEVI7BDwFUwtkFrQY/TCS7AxO8DENePcWwlrNWca2WN2XOhBrK4OifH
H79exdfXF7+jqR5ZwTdQ77iGdO/ZL5CAiEKrCaJqunHtQ4ekkZHBn1/EZoMc5hv4uoiuHPoxYXEb
CMDuf39tLPNfLw6YUsV8wSXVzJbac5c96bc9p4FMV/pVssSlhuHemALzAIiGcjssD1filItfUHPk
ptXnrFVuihfe2yZhz/msT0qL0BJ670+ZIK2YWJ/6PHejfyOc4U3pgOEKCCjrfCUEdq3+yQHKglra
kO5pNS9GbranEZMSpLPgGDf+RLJcIYBJDITdI2Wkexx9wfkUQnqyuw0txuxiDy79c1lkl6jz6XPO
9MO9yQuPTZgHNMHJIDKoT145d0A8nvzNaCbDpU9Fy5nY0w/MHVHTcEVZRe0btyIwDv0/dV0P0lyh
H91cCWWpgk6JVQDZdg6WKCktOp+9RTAnRYIA33UXzRi7k7Qadtby4fVzLnOfg1FFIB6xXQRVDAtW
6XnbkcuGFFZ+M6XeclolY3m01JbJU4BiYbSmc6UNnHZuOJBwyrFQtVo+16K+jcoGimbnvKNF+UXE
dflgGpxqigQp8BVSamCAZ5pNG1zP9zgpk8dy8UGhffwBnDE6Xz8Kyi76D0+WJZad7Z9ka6W5aVjI
FGWWrUxpm+afdw8s0Dn1QlJLcDASDLc4wqrFEYZmc17zc7tMlJzhXKiOsYYs2vwj6eV3iOvvvVL1
A+MecjiTFsJZNnsb0aKVZKMgyKc2u/PY9s6J+KmQOGcMB1YrHwZNNlhRV8FNWImMCcyipu7cgqna
1+tnHFb5s8qgUV0/nKK4vjMK3/zmJR2JX3G5a2Q53ESjZZ1c7sS9mFSz1C7MYSxM1a7WHoiG9ghK
P//eDPpRls4tO/YMnxoVaW867GuxB4WxGuaD55NRg5woTZIiRCvRnRhCld8iSaMrpIv2ihO6WEXm
fIfPwr+Rvff86YMx0Cx+3nSDhYTOA0oAhC9Pps1Ai/tEEm/+ZGrrW9g54bcZak80jXsGhtMXRjUk
YZDScmDGR2SOw+Q1NAd7m/IX67AjSw0TIoDFsYnBu1QYVlOoZowFDff2c4eOCtSclWNVdx5K0cWW
N6AIW08VuJXrnX9d/oema84cmBZsy3jPnKJZz2knd9cP+wU7jFDjQbjZzVXpKxa5r7kpYAReRF56
XEGJTS3y2jvQrBPJtm7x6imLSR6kTpzEnOt1Y2yvx86mIokvNSawV8TixiNX1DbQHbDNv8U0tTfo
Ev09tEyWzi42mz3zN1IhmmH+mqbjnRaD/AVza22xx30y+f/HqtySy038500uHfZmaXoOtapW/1Le
zcFoZU5Fki5tiATWYJVuYh6p1xGQ58p3puAH0Jolk5GgPwdUJLP0Bq+2XT3Y2robbSt+6aa7Fojf
XWnGh3wOgZAwpKX1HGixTwp0Gi3sBWDQQEgY6CKOVNBZmVjM4dZJTfvcxmT9zCb2QMfpochEEZUm
w4rYbtR9r5zuhaD7VbMQ+VLLU5d24LYTqIPi/LlkNPvojISFLo9MG47t/edpofbIEYwGHNOmkKeu
EuGTtpB+jnl9soaWzHUdxdlN/tVpw/ByfblyOFVLlcQjZdI1w8tgEj+Zd+XbRE99lzncQ9IJyrek
1c/aww4WSnh9PcKMlRGRv9MPDJyvJiF+rnKjCH7ZXpXy15chUA4lUCI+PxdYY4JUHumdgl93YmpD
ukMlvAspvjQSQQSe6EKExNf24BvTBmVV3cPhUcxcFwyw0+Izn/LeuTWiiXkR+DDmsQ+f7Qlr6i+Z
8TFKNR2Umbgo+m3/rs60Q+BYFULAQA9RWFa6d0FUwjmIF+ApolMnf4q6wQS/JMiKo9qmlmWg0Swj
bxbk+kSxLh+BlGwQptkvtnCC21ojgEvqT+cn0rkv7jimZ9+HjWZO5tcIlNxtv+g9o8mCepoPXndw
s4SzmWbHQk/NbE9V+863Z2tv07zvUbijsbtFEG4c/r4qsCGz/3bHO7apbWaSWi5LuykB1vy5rIeD
NU0y8VEW4QBJbXVwElQHxfwYsueUoFoPJb1huptYZEf3aMkiPrTBvRBMP/3wNUQ5HcNTm6z87Ayd
eCZ78dYL3O3nVmmht7Ia6AwjFlMwBeDxSmrOjh7uUbf57u9/Ge9PNjy/DE+tVuxPwtOKi7X8sr9V
ODNTVdpIDTmtkYFkFO3JmywZjF1tIHbJchksMLBIVDOkim4vhwpDy3JoMssKUWMznCxGvjgMOGEH
mYcm4Wpcw6cbHWfgtkgMp7fegZ1A6HFZCP0DtwLT57h6//xK3bcGAz6jBKTYkcHk1xBIKhuyIbHb
V7fBNPLkdGwl0SJ3iiLrRlQpkrCrrZFc0+ZcK2uvTC++aSIIvKWPisuOYEgGTDuf6ag423ZM5I07
PqUTw5w4584xWvWEnWW4WFeodpX+wrWJn2vICLAZKxwYPOqUDtN8QkVDhN+w78MWuG0Bu8IKNo3t
JZepQRvAebPd5oOyt6GkLd76P8LEZzBcDv3B8NRxBv29HuNSvHmg6NaoufPTkOXra30SvwTKHw6j
y2T1CkmvUvM72DXvjHkognKa3F+NcrVNxzyuA3W4fljCT/sPN7b750ndwSMlBEEfFgNigQ5KLNXw
b/eCCjVsfN3+KBY25pKn5a/s67UpxUKaZnlZlWZg3McLHcp37YuDzZqwdkus4544jitF25jo4i7U
tdwZkYF3GDVGUmLXuD6TiwiBaQ9du6/oB+7inFICkwJZwHHdo4mX0wpmR38/dYtIlamURXF1pNwD
r+OT2lwkaAqvtwTisX/a8Oo8Dfb9hG/BdmX5dRHqKdY4ezCHLQ/YfLK9jI42n4TkD9DVdDRCCdsm
YUnpG8TUOUd9scnLsdmnY9Y8xDMw5WSu4BxfDdO6vNOMluGXVkChowHQTuw3pAg8+NO0Lnxhrq69
GrT6001kZ88D7peT0RfMPJc/BYOWG911xePssuXkN7ZuXPBOAeSXYD63/rx2I1gfqfUrbBRJjHVM
Mx6Vl+d/RGn9/PfPvCCQ4o8FjPfZNSlKHcDKlnLdf6lLQa05qSrSH6P9Ogin/zzJcPguN+yp/SFK
w/oumzlYdEn46tjhAeTj9G6RJIQ49P7zlhgivCVx21M7TrSlpOY69KL6Wvm0CbK0xiMzOeVXpJGw
5R/qzEk/0N98n7WbPBlpn5zKUYktjIx1wCL1LQiGcZ0ITkac7EhAzzfGLAISxnlxlw0W6PjfXwUO
YP92GVzQ+JZAWGzBzHOWx+G3252WX8TRmP7lUGeo5iwqx7i35w+VQmP3g/c8N+ddFqdvU817gxlM
7hyyz9Bv09dBLUmcdE7pYgpUYRGz8I8q34Piuwi3qb8qwjs3aSqBkobllzJkQ56yaLq/vrgoQU8y
nAFz+V+srMAUyB/Mhvq71cGX5YP5f3+Wao9UKf025HWCrgbMFe7JisglCpJoqU+0NJ4ZzhW3oEoy
JnQzoi36hbs5CPY8US4jPDjIOXJK1D7AtMK4Q7EIVbj4mDIEJngg60ugvZVcxjhtH33pRpVg/Ci/
D1Xe3TnCeGRYn9zko/+lJ34QqV1aX2RkdHsSQkt0bHmzunanoswrzk0ifgh7BnKiMW6jpqQXHxcH
7LfyrfIJUM00jqW6rqHc+5166UMJ+C+Gio7D9GDrNxoOP+rFhFqKtmQPyXFWEym+tlEXnpZ84eUh
98r1tU/Wt0Lur4+9nFr7kC4tOwb/n1+k8IOfgm4xhcX5fTv9hUcmXgLhEtzOgzUiHhkH/+fYZocm
xZFaE5+8whXdnMXywum8OePAUYOZnGm92ofPE4rtF84+y/X0EumMTFACHuPFbxvUyfB49XTOo7rz
RnHrR0l+6evAv5AiQh8yZUj9+T2S0bkzs7iGif9WonV/Qy9zQS5o7BCYllsoGuE3iBel19BknioU
UUFOAdY92/RrX7IwxFrfuYdS4lX2RN7fl4WegLil8lRq3R1tOTBn4fxSmHO6z7swWBu180widPEg
RNruCubzh6ywn7KpMB5U6yA2qtrLMqOC/pt4J0OYTG5GQdingyRxnrt2C4pUbtQEnxXKT7pp685B
+x0RHmyHFISahLBoMfAayjAvJRnor+AphoPqnfS7zpGQXydjvvm9A64JI5HI2qyaD7ZQ08WfJ/82
GOB/ShWIfd7I+SRN4kGDvvjesmxhTJheJfXxbQPb7IDcZZ8HE+Yj8rbfUljm26qpmGtqiBnEL7bW
+DZNfg1hkfpD9EYMkpAOVCXqX7nN5TBy4CCBkPAcix360m+kXt6CwW1vGmW2+wTP7s7vguHQqLg9
9JOJ7qdqjoFOxstAXrPZWumjgPAHnst5rKUzbK7A1lhl0+mTdixdk4XBHS65bz4GceT9RTu2VUo2
ri6eCx/eZDKk22Dw5teGzj7taLiGpCNjO8HePMIMA0D4ZPayfbgugv/PItX+P0xLU1Sw/3OQ0xqB
wX8dm/Qj/9H8Hpe2/F+fcU4GPdAl0UmZtmYZlLBR/9d/Dde4NMPS6h8MMtgxyfeUrIf/zHMy3H8w
SmOeJpSyENM7S6P1r8A03Of/AL1gM7kiSU24gIv/bxKdCFv7Y+fSdGsVUm9GTJ4jPTaupZn+284l
vLrOcmU2T2plnzDDhDfDSbVrJI5Rtq+yCMX9Vl+Cb+YetmvYr9Tz7CHgABuwsym91Sr6ZWJ8UMvf
+R85eX8vFlGMzJkSqH3NaXEgHL3qwFk+HP+btDNbchTbsu0XYUbfvNKjvnG53P0F8xaBEEK0El9/
B3nqVkYqskJWVi/H8oRHOBLNZu215hxTYhrJeA/vyMRcVy6COsa5R3MrIjU8YkUldU1hnmLruSfn
7m193GNWYZ4BhK1x+Rvqm77OZjlK4BmhlflsoDGH6+/ntkme62ySVyEZo/jvEErxK7BN9msM/wiD
lIQvYUEhoEcaYCnkTZ3N+ELKZ/liZnMF6kLuyOA40WhGiBqZW9Itb28uqtpCcxI0K2Dz7Hqa7bRI
EoJ+XYwmU2RXPlh0R3k152KQfhDybURsughHWeP4FUJ1037c2N5vpBVAZ/iKLWIfh1V+mrqgVVtv
5DM5UuYlH5pC4iLf3zUtV/CP2Lf9PpS++xBx2Ay6yfB6gTOLzlLEDGZbs4PikK2Zn/1D7xwzuIBu
8wqMmUFdv0Zmkj4L25bRJiFADtjT5qWYZSTvKE4RT4ooWyUbK3lvs0idEHr6NObfBJVrerVHDwjX
VrxuPcT8Z7vAyGvn8KwMlx5JUk47gNx5iItAARJSubEclPWczPdXmasnIz1jDukoKiRIhkAeacbD
kzrsgEWK6hqjqoa+tA5Q+zTml3mNJMrkA00qT5kBhyWxoyaz/UhX+tnKUNbZQxnJBu5mbHUuG61V
5gofJanM38la2+ikZxtvFiROlHwtvFl/FAyWkxIbn+y38yGqlqRdKuGQ+nD6YlddKVCaiPD4KA78
Xwx5QcWcJSFlxDvP8UXj48ciCf7Xtj4s4OM2mSPCIl3z+5NJ3T8BwP6MI+0jXyJv0RwOd7o6intx
iLZpXd4QNM4/2M7z9y/zwxG5kGkPHy0vjPA25wlwi32MdZpkWAez3Iwx/7S4eNcQzPZi/HEyJ1Bc
co47lDv8NoJBF+ZTtb+oNr/jIDjxCjkoqEPVvfDd95wGj2ko6fPZstxidztOxB6pRMQn1zV3mEIj
xk6B4wRvU6UF5yMyf4cfGg1WTS8HSx1n06z3L0Hq0dW7kviz1lHkDmQXOgkZoGst9VNlWmhLFQZE
/CSLL8zUxAbEZYoTgj6ciFFuPC6Tvo/D0kyidJ0vr3j+sWhs+YVG6ithuSpc5Tbr+ULGmya4hT/s
jxPBYbYxxVGzzlyEjD7X6mDDHy17H7l8v1Pc6gnBppOCwZ6cJsc1PLcFuQpgjFzs7dvC8oHBra2p
Mj0Fxhxf9LReXNbxZdcJTo0sFu/xVlJDk3d5cJzmfiz57IFP82ofR8e3OLrRAxAZ9/mt6srXACVG
LATilvvLxbYbwAPbH7/Lff1KtvXkFMWhsTnNrQVaIXJiXQv6KMKi98I23UsgOFfnMktYFmgLfx5l
QGB26aXfoKmj7IMXcKK5Vdg51TPOGJJjr5NRxLwkbaUITVdboBKg8Qmj0esmp9xB+n964X+kdb6g
a+Dl+zwDRMG/OOLyZ5JX+UnHqmUzrYYvac1llrUjypB61vKUEYEJD3Ch2+rL2P+ZFPFKrzyelMOC
MScPjeqX9UwHVeAaC841diZpAsa7NkIa9goqhpEcC9KyxxL6ZbAYk3OZvBc4G8p4hTqxq1NSL0fn
0UatYTHe3poE6g2JbarHWyMXyK6F18BOHlhu+S2nG6X9kK2PLg/Pxld2WKN7xW9EnFuprgFzwMlx
rz+Hd4wNzaInbSEqkidFXMbZJm2i3tjckkUmhQUdQSiABJAAvpYGh4yZnm6S+GZCutf98hx0hO0w
9kuChiMRcHZwe9CIpvadivu8I4Bgp48KesT+7pHM5NQuF8cXjN5HBeG7S0q58Y0Mj2NSwZtdkIWy
Xy/zsKDYgik1+PhkxKfbyR/e+idmJAj02ohNCDzYNc7a2bA7IT+1Jy0Y3fUlwoGdOHJYTY5L/kSa
HzCAhd08DxEQDliUZe8GHswug+MnUCt+n7i/7oZd8YaODmLOWwMqfy3vzWm6LFiN+HUXXiP2bVqu
hajfNrtbaO4TFu7CwfdanfEv26lb7w+2HpZONteOXryQQ8IYP9RNtSuo9W0axK25vmbPnbYqhU1W
bCr+JGTyFhdh1QLrLRwdUukqcQ+TdirCvcoc9bZp94d1gufquNa+sovdzAU3cwR4K3xHMOCeytoa
1AobpClvqGJerBM/C477Ew5afZJ9x/zOzK3LCaKtKzgwBaCPw/vSz+Yx5q7BPZ1euh5N4oI3XTlP
NFjXQSs52jUgUb2dKitzo9FdXOn7cmcZs3NxcYT4R3m96JPWKWbHJeMLrwxQoEJC/CRD3LVmMkgZ
u3GPPhGsvrlQ57dpuj/sEDvS1knEBzMM9W6G8Vc9pdMJ1ixRNBXZMO7EB8gtjURpMpHVmKKhyfzy
ErXISbERM18Bha87PQBJw9J9NUC3AxjshofpBMcxwgvn4t1ZY+KHgtj275A44ssmLrwEFHoKSmh+
YUkgl5GQgwnu8pFJpqgzXMtSajftRImXF+XJ1F8EhbGF+mTiKDKS2ejFvvbs6eYCbn+jdI/hZcHz
nYCuRCjJYsfW/2ZLfowUNZKmbE9QN2WsvJYvBymbYgoCkKjr07OJiwTr/zKDofOto72+ungnJbRm
bCxejj/dC8N9DFVEQrFyfI4UbhsPsNDMe2fwsUSlOl8RgC/LPCbJ0UFJUdCZF7xj83GaWDOJH7Rm
kRRIjJioocmU2K7bFqq9q4Oi0syfG2Qvp6eaoYa404Qni5Z96lyuKLQ/GtEXj9yd2Mu46IqfApAC
g6Cq26Fj5OaZ2or0Vec4ckKuYa69qTzFyKBpZzpGER2TsKq3RE85Dd3FrP+JG/zT72Sp20kSVeew
3OtfunCwR9MLnAi03d+ggyHsokCX2gCTsDf601hhaFEDK8NPC67GSw6dH1MjpCRJAgPOdqcdFHpH
9jMARK4UkILjXIOhc6+s7vUZ3eokO66hx9lxv47RAB/n3UR8EUkQCXI1oC1ZkzkytfL5wCQA/1vA
v3k167Wu87xkT3HmlSscA3DzzbFEEZZL1g0w05jE3MTjbgoOT/GbFVJcy/WCx9LSHcHl8vtYWnjD
zphiuckubudigfwLNF80fu1S/BiyJ5gfoXgB8zameQXgrq+io7ahtdPWVb0o+tmp2x9nhugdfniF
SN17odssrNUZgstPmhAYsTZvkFXSQEjIfS89BubnbKHPCnYdZBkzNIBA45gdbzYaIojtq1DKwrII
QBbKp90Z02cqrl6TcmnJ+O+zwr9gV8bUNBwc6WbL4qjJ1yKotDsyKiwTHnyvQExgL8CCX2sz0XrL
qk1qLBPlA0YT6zBj26mGwkvVl9VlVp6exf6lP1r+lYqxRx3Rkx/fYM7ucOoV3KOdTFP9TbywTxg8
jWLsjJKWNWW0yAZX0yOfpQVGcoU9OVy4cROGt6V7uE0O1N7pUjyuAR+3qY9VlBh2EAiNPRbqrqpT
x1+ZsdvZJAt6pyYWLwsF8bnqpozFyvPukK6S7jk7fEHvyUtiSTwUSWcJqcj6DLFCOKw6yReAiMj6
xMznhbo3eMRv+dw0/eRS2VYfaEv5UHkoDgDTfaRweDqTmHVi6gsnVg2nABQpSP4pnrbj2444B5X+
tggzD7jogbUJzROLkR/LYZJJLqhgeuLGAREj1eYsl7ErQEjkjcX76jJsyuFF5yZJuh9rlV2d63l2
zT9UGevIbXMG5CCJyBh2vTX9ZTe++s/c+B8KWzbXv/Sm/7MUazpPrm5ppsx//HNre+tyqTLO5rDN
Z+x4vronQXBg4mhEbuLDej40dveRrKnbUAMuQOR7aKzA2YNRpFWEpfkj/x56fE72dfXnT6b+U6H2
+ye7G/tBFUYN1OjDVtqCqIZn1MmumryAzMTvZlAWHx3m9BTkrWqzKwHxUr8mqi2cXctDsr4i1JCQ
AKe8sAEPbvuMyCP7GpTvmhhxM9+2ySuIXuqQeH+iOMWrXT54z2n/0jZgxvf3ub2Teg1CL6eXq8o3
QM96/jqkO4w2CK90wy3qdXsGAkN992N0k4vlgORzrQ2xE2w3FMcypifZRShONunJ+jLeLjPrJ/ca
8mYDLKkq86Bpu6o29RM6xJ4GhBnp2Fp/9GWyuj7D+PsQP9SP4hubr0zy7f62+fPVUf45u/r96tw1
89s8ldP2rA1btXPzw4ZAhkRY8JpNckJRyYybqNniRMWjeFf62m65oNB3km3uEC2J8e06l3qeXzKw
o8pyhDfxSyLijR2E08IkFl2TV4FzK/d//tSa+PtNpVuGhl1AZgqriuZdJ+eSa1YGWdba6G8nwwap
WwRc90ywxQnq729zV35nDq1E3vUoHp2D/J0d34p4meGOiJP54JLqq095edPgIX/xLEPEouHwE5cM
XrG2I5kCcyJMDjHwcV/KnUr95vVh/qQDeQs+WWch2VOXmy1WKCIM9oweSUReRjMGGmune700R4oE
TbE8vzG4FsspWuKzFHLwM8VNkJfuGGnzKo9mdZd8xpjEer/05Z0FsBuMKbg/2YVxoviqivrVLXuK
pI3+c4DuvsS4jV0hHiFDVYAsWTk516c0sUEKHO1T4d52leoQ862zT/86fGofzZciuEwf6VgAv/mg
JknXNX0EdG6tLVOplMHhEirTGHjAFFM2ulDVhg3Mcr1M3gTaqThWE8BKM6md3gZH9ojmUHejKQIc
HjAwh1neCWLra/19XtMakZ54EVTbcfba2uw9PVAKRFO5gqN5UP5/BLv0pSnp2E9UybtcC69llLnV
QIm4z611owcWaqM4ex7fxHEa6NcJK4dmI+RQbWSdrwXXNwviL2lz4m0Esfns6ILNW68yfQPTF17+
zr8geKPbozmE/ZaijWOxYaD5MnzE6J5eya6Uo2bPx86pY9Z0scm3IOnx7fh23MnRUbWvGybRJ9tE
N4221SZj58qjvr0Sv/ShvaH9OFAc9I42ZxKxZZOGUVp4z2rn/NK+nHrIThFgF2lxk3w56jOvX90Q
KZwY4lNFjP0XY6c+sd3ko7/GhGXhcd5/SoFl+oc9C2IeTxVaMs/CvE/Cwx4bp/mF1gXP6/XsJmTV
JGHd25k4fmXQK4AzKIEH0ZE/4a1Bg6voWZJWoRMV48Zm1Ghs/Z2D7tdszAF0WBSWlKAYvsddVk9T
BCrzxWeHpsIO5KY7LGphd30DlKZn/gl9ofh2i6Nic32zDPdAUU4Yzsk9sw22oqpwgfsUnhBVQbxk
r8zMQMJlTa4WVkXcoN2G+c0eNygfybTfbwNtD19Q+YReVq4GeqJO/qYTO6o7CL8/Y3RHNl0F8nuH
i39sQ+HnwihHc9UOh4rbm5Pzq8le8hSS1gFhT56dn7CTX2zxQ7O8k+iDGjVSB/gUTxl36Yfx3Lyj
36dRQgfoSFHs5W+wBDhmRxqBI5EqmUKDtROgFD57U43TA+7n5Fxo8DL9I78vEGmiuem2JzGY7Da2
1MEttKCVZ69lwhaRX576ZE0/S88VzH4ZRgjgnDDH5NctMRBWLE3nEO4HxI3qcLOF6zotoxrLL9gK
ze34eOiK6u15G3vsEM8Xaq2ZdgtizCXYl9nXadzPOCu/k2qvH14VIaz66GDOYi11UrYhOvTwC28R
RHXdNUBbYB84YRJM+4nyRC02zG+YTh2Z84zP/wp70RVW+oNXijq+Dv9WtvFK0ZmxUIboKn4ZS5fv
Xim3UipQsGrHbUN2xSuwLU7SF4E6sj3ulDx6cmtqEh409ZvJrTwQPUT/Hbk2WY5+sqs89eYrJuJ+
njuSo2ZXnW2y3Xzn6Nsa3OI2J1t5L99JpFdoRViv8Epqu1EevPZ/L1zuvse9Qs8wD1ZcKsctOdQY
hkF52V26YbtDSsARXD83mOalxO0OdgsCwE7p8eFIXPJAkGUOJ38cMudoesm1s7O9FjQL/PoXk96/
0y+pXdCAFwOxcA6uYPoHbvvgG0j/FCz8fiXGovGXeUczqD32DPm47T5pTukTy1dit4FhRAzUtJtq
Hj2l98MUGDCFiMxLkY7y7M+vakn+t7vBYOApIlkz2H788zNcT4lppnF33NY/TXRep9/yFyYozhOL
BQq59FEh/Oh4d3efcbT0RoB3QfSkDVYuRMu3TZ5vTrbCeuWcdgMMJRLrPq9owj3cEbx0nNQ9P/gY
4xzs94fgl699d/NkzJ+y89AfOfbpmaReaXl0C+c0bT5rtm1beVHMqEsMf9x6wnD/wHfyNrww6olu
cynMtvoq5v14nWlh5mJZ3A4T8gqfyVS6dWGdTGjhtk78Cbm3nl2fjZt3m9Vf2fpm+uJfFTCQxnTZ
7pOPP19N85/aj/+6o375Wnd3VHcWswoO3Pi1Et0+x4uO3o04b16OEFzsKvcb4i1vkJtxzNBQ4+3l
ixN+chV9zAjmq0XtD0jy5AMz6c0V1BwAcw1sLGZL6bfWTHVMz8L0jDhVcIBuvchnv9ijpVfxatH8
JZ+lQuxq/vVsvcTE0HR0Ey+v3a50aoZFFm1vx3J10alRAtBcq7cHfX+SMUFHFi2ea8gazjb6KPq1
uFet6Dz4w/PtpU5cWLg0X1yyVFwVIvEM6D88EuPBM6n86+r4yxkcn9lfnsmLrKiJ1Z3y7VEMzqeg
7Itx21vdtsWNdB3qHIceCbw3yuYv2t0FNTdqAeP12GA48IbSuYIKYEfKP/uEP3JuvP4QxAfqsXHq
XdMmOqOP9uNq2ou7P1/93/t944r492e37gRQZXUxBVM5UgBZRF/amOfLhXag9xXvBJTCeRyNu59G
n8jFDB77zVObSScFucSePsqOkc7C7nXfCe2geNvSV7ClBRoCW/HkKTyUhslP6sPkkWq7AlobH/w/
fwHpt23D3Re42zYoZh+bHU6tbRYxGWRmhHYjmY2fqgxOkvfgaA8utTUuVb9c6gqYlGqif9sOlYd3
SvLpnU30yNixGx8WwnzwFHaCWfDnw8q/f0lZ1kxdxJaD5Fb8S674y2EvGvTFllSvLdNsctrPvdt7
te6n4J/hq+EhJsXewbmFlDw34CxTzOSa3e1SOuul/mD9l/+pc2fFMGlJKHhmTVFSMavdnXL0rGWq
nC/ypkxcMl+gJztsfKD901kiBwb8y5VUPO+cOxZ9vZHjSVuJHE4/9SFdZM6fT470217+7uPcXRPo
B0pxHE7ypnHjoFzVweiwVFdjV1GeKirRTcGjC/L7a3g8pmphgLbg7iJj+Od9QOi20YMNkzdZlK/M
dwRLvdNMmwE3LA3UqzN4DMkZae8YBeEis9xD9+hW/K0SuPsI9+v2oTnE5/EjqEEaZmxkZYbnvthF
jQ2XMxjmIluxEF0lz0HpFioqbNt4oBz8vTAcP4QmowGxkFJibP3neVBTJbUOQitvkBtc/fM72ROO
+E3iaGB28+ToMbmWSk9mH39Eih9BxZYV/6Ru2UZJQFfNlq3oCTJ7tgJKjIHwHNA0EciSJdDbJPY4
giQpeQqE0Avtvfxdg91+ChvX+BQ3kDH/9+XV3fe562yp6XBKSquXNp1PvDdVn+kQixkf2Z14WCmZ
l7lXSFY68G5wHTCV7CIQoken9bcWjkQSnGownZFGKbqh31U8l5t6OGjdwViZaYjkLWN/bHyqzllb
m8ny2FDpbAeqP94yyO61HwnctuVnvukO5K/SuV/1yrd1eyMdVuO1GiEsq5TAbF40dXql8ySuTGF+
OywEgCji8KCg+O15vP/wd8/GSVb+68OL9ILJGPYG9+ghATDdYxViUCqc6vEDOV6YX3co9we9exqu
cn7Sal3UV4rk6pPrFxhST+0JILBbl8UQRo+T+tqjDYV0XzzdH/bu1V+cYgUvIoe9qb52RmQAKNSV
PWOffBuOSjzHEBbSGvU4MWi1o2Le/t+ufnefwLh7gSey1LaoMfVV7wC+lWFO2F3YwMF3GLWwT0Gn
U2WP1p77Jff+oHdvAFktj0PVSJzto19EiP2BzwUdETiJO46CiEdNfGIBHiz0D66xcbfQ5/oJRkMV
6/D4PBWRb3Qch3Fk/wjOuXi9uWhapQ01xqNT/Oi4d4ucXlXylbmOsSJaj/VAjERPCuFY5aZPqUZH
MaRjl88frQKPHqS/MBC/vPXPZ+0gFVjKVtnNN4P4Z9ztjLrZsxvX3gW1sZu41/7/+m3HEuiXo2Jy
wpotqDrfFpNLHAypl5dh4tE8iVe9K4jh2Yd7eH1kEr2zX+vW/U11t+gRTGMmdXnVV4cZhbGLFOYZ
kNjNQVjxRA09aLMyntzEee8JKLY8tfrS5eB08UG9u0hfah8/w6Va6wce+Ozm1srsZgXAcR31uFGV
GQZj1FHzZFv0nnIL2vDB3flgKTDulr06jXHlJYAe1YCEa3jfmP/CQQnHQWlSh9lGdqug/EaZUA+u
1T26bONN+IcF0LhbAC8X9ZABmTVWw3Z4kZ3aPr1VIcO+wRHZDuNUeXTA8T740wHvlj7gTGnWExy2
kurJjZ62wQ6QkfuBdrfDcS91eAg1tj5e2j6YPz16MO5dG0WcG4mUKPqqcsEH1K4UJt9j1VUfPN1n
t5ehu7MfXN5//7rwOwxKX028fxh13Bo4jll82Pk3Gmx3j+aR6hR+JW4aybtd3Its90+gKrCrPKw3
/30J+vvodw8lKXlFXJ11lj6JIcM0DQ/au8kc0D9Fx2yjQRP2sIo0y4dXebxtfr/Kfx/47qE8XeCZ
NOOBk2bj1niXgXc1xCoCkXI13mhMfn2FhuwpKrDndemcKLEwrR/0XqRH3//u4QJDRPSXbOgrWLRB
3YGQcK5h6VnFdEQDe2df/Ugwwj9AcUiPvv3dQ4VZBoKWwGHbYnFhj6x5XHEErZ+95hLG14Dsnh3O
yG19XWJwaDcUGRjuHtx6/76y/H0N7p40E6CgCj3TWJUSvW+GUwU5gK7BWDtinnFyaRlB/EP/QH2T
Bw9ff+Nr9Q+3wP3ThnEmvUKx11dXv6Ph/05HKBQYeHqHUJ/SvJAebenHe+pPB7yrLm5mkUqlkPK+
zeHP+qIUnM5e9cqrHvSmGzeOKUw0NEiCJ3I/ug/fu3/ZVv/0Ae4KjR4uQF5KCR/gsBOh/9clQh6n
OXioBXrDBrCLzyLZWdeFZOxM4PBDVEguZu7rZ+cypVPA5IMwXMn5pqpnXckuod6UwiyGAZ/OiPdK
jN31/JmhTLqiI2mNrd5en1oL70QyuchTgy45NHdGNgpTuxTheHty4m59buc3PWzdEkuhJ5JSQvcd
Pov9M8TPIwuRSCmVgccU2k0RoKRWA/0HKo7p9Qttae6YpJOJUGm4K6u3TnXFeqqeJ5UQ5t1Tft5J
XTQodsMO/YCAym9PL81ld4C8qMnbW/tMEVIIviTtW1wcNw+5RS5EBHJgXTnHU3jcypnB8INb/8Gq
a45vvV+KEblTak1pbvoK3cZYCRxeT16GpDOCgIE8iVqTQY+AAOzRPfjowOOC9MuBcT2IbUrg3Sqt
fB1JN+hBWwrZUTStj8mtoxM5ocVEStD/ebG/76/fKumUd2dtLOnpyI49pnGAPDmBJHZ6ihuL7WBL
Z+fBuf73CuK/l5m/GsW/fGXl0h6lpGUnkUcUTI4UnuYIyz5RGjKSSV0pe7CuqfKjleVueZUS8iVI
i9BX3QtYzdTankilQmSBj6CGoRvKw/wwk6Jhyf12ZCyJXnKpB3S/dBJjUPCvNKJhRudGIkZCwsxt
mryf0P8bdN7pTVUWLmH+k9iZyozS92GZc/2QxBg27dQmC4pvjfH1zFywj68/iElEB0HioXOkjyEj
0j95JgEW5O9gOoJtOFWYBh0dJOarzrDjllyLZVl+WsKslp6Zban6LrgQldVa8xhL3IHnF95CZQu6
e1M3Q7sbVwIsfrm1b1CIpfv28nKpAWYRvLgRC4c2iaEE8MAPoq0IL1LzQ6qaVE3TbIGKS+688uO0
K0SbOGb4jsywV7dsapzJL3aOaG2yQGU8yEC7w8KZfZrxT2Y+nc8zxnK4r0ksPGdAIukOTsx23nYh
25cbv0W7bK1z47SnqwMl+jq43TQ2mdFjNXvtUADQPeOQuiOhjmI6Wzt4wKxNC2+xHXnKPrLvSnmX
SOhgnG4hGRNt6aObHsaRuoIwnxGouqQ9NqrgiXO/2HDzI0wM/G5r03xcP45z5ue4grvpka+gLqSB
ns/0xmOuRAzLJZrj6lLCAd19HQ3c66Cvg1p1j5lbKhFDhOS7iFmF1mYzr/Q1ZIyEqfVt2cOQU5jT
OJoxbQGlPp8+m7WKEDltCEzCSEBknK1uim95ji7u8JRV0fUSyYsDQqAPCyzPDOWwgAkGBOjwyt1v
oFgWnRZP6ckelkaPvMJGYIXZX68XN07k0+kjJhwGFGI9Soo74gKapYWjf1fMYRogc1ikjDYBmlxw
UsbsaBxzoxizxLTzHnhSUG+Zfyt91E+zOWDxoXFRJQp2TLpjiMwwMX3+NO8ibZXNz2pUMkdGHdBR
cTra6/BKMom0umEoUpewMjrxpZ1SEbRI6z6Mnl4Vu6OAzCOmx0fgvz3Mz9llb2WLlM7I17AikC35
Seqp9nrmlrF6W+gBFUyK1kW1XH+c93xfTkMiefoCrliPJ2TPbyy+FWTOhl1bLmmFSACHL1TQTHaV
V5TaCK4PpY82mwE250hi4SyipMSHPm1DSiUFf2XIFamvnzdUs5LDwLKcc6SEnVPtXEJ13k76Cl9X
pyG/ts9KyDvxeHalPlDfYK2+xKSD53Yx69fpnvPU+OVMXQtTrKPniYxi2B5WnPoUiTxqpzUGAJ1i
4hqYlXOMyRwBV+0kOKz6gNydP6+o8qMV9a5wS7v6eulp8VG1Ngd30D8HNvK6e0KLlN8yX0TsiJDM
ZreozU0ySGS7sLZEQFTIIaF39J1TV5NbWJuP3m4Pyun7qY9wvqpWV/HBGo4aSIN/3UrEUzgma9qN
9IwQJVLM1Ix4vj+fkkeFvHVX2+laFg9qTTFZey1yXRfZLmUTlbyTvUsOwGoNSwCDvj8fVh7P9B8q
uvu5TVOSNHXtKeT1HVnW2ADr0QJ20vwunnfSj0rIVxVP2MSSXljv6y465h+XfBOXT6IZkJGUdqQ9
byoDk6DqpWSv597klq8f7fPUR5/zrt5JjJMmJWVhrOoYjixiZjxkyMAPok8bWqCiQ9CCthiT3Qwg
/gEvVAj76qpVQa0thnMko0q5TKRirTACvUbYq5y2dw6wDAUfYSLfeyfG0fkMGcyxKGPj17gNJPRD
IhC1i6P2C0QwV/wUnbZQjuN2Qmle/3wtHt4Cd6VVLZ0OeVqwpWzci7Ci0Ei9vxxR9VI8bCjpvARb
pCulzw+Oqz+4B8aS75f6ZsiS9nztaGypULRzzi3if9Kv4PFu4RsNq7Ga1BT6B1fW10dLwf3M7D/N
rf8urv5Cg/5y8PhyAXp4o6NfkydJhKOnQBpOXMbRBb4dO/WIlGO1RNveTERXJCKl9wzdBgEdPTgN
D/a01t1WuqiaysgF+jb4N3wxWTa4AUhOF1mfSNOa6n2gpFH+ro5ttEsxNwR8ikz2rpM/fw7lweJo
3RV/hVxDX81p9zXQQxBgTRhUFbpDtogrmQE9Ou05NfbacZngw4W1G5yh7F1v8/KEXu72ZsbBTV/K
mX/0BSFCW4Sf8rwAbyaNrRDKu4cDt0eL5vjs/nIJMawX1yGmLG/c03sTcRPhTXCQBYMGtqvNKAah
HPjzWfpt8vvP+wai0z8PemTv32kte381uLzj/2jdE9TNqy0eqAyQw/kHHxtKQohySKaX4vREHORT
qJJHkh3aB8uoND4i//MyKv2l4f3lFOiJBOvmyiN0Hi+TQpqjc/QwQBYbLH8M+R2NoEhfgib84Pn5
H1p+///5+Q+e8pcjX043+cKscXxvyOR2Dh52U59CsMNvOGoDERcQmBH++ez/Nua9P/t3y3F+FGHA
Y5BZKeXcuvlAk8uxJa6RUQ9eEHzBopGXNzOAuZRgFsZa7JI4g1RDCR58ElG9v/1EjZmghNVdwYgP
SPHu9oNErhPWAw9XSoiRBNrjJgA1Nbt8kneoMlHoPFczZckOadJP6pPbvRRROW6Lrm6HTMM+1r66
1tzaM1on/5KF1fm5m8VrGJgGHghuY5eoD/a6cZCPf/3KvSR4p3dlq4I1s7E2XWcK+XluIbNLcYgQ
13xjibcI8zALWsBEVgpugbCtGI8UPrrTF+mziHoHz2qYbvKon5xPLhR6RSDHD7pRHd7OXzfDHZL3
HLnGsmgmx2SebDJYLRG5ST77lHUa9mHLzr+MTtDM5jenihqfoWJ0y/GJn3/wxP+YTuNfP3F7u/Ik
W0Eh4qdrWFz48K39acopiZh/R+dNCq172f70nrq+TPk40yyCef+CQb6dGFffMiLs92dwQw5WV57x
l86XEI5jHDNm5SfkOwS5LjU2mUWtfXw/zGB7lPikmXDO6meAvURLghiWXkBEAcQncLhepBvSI3zM
Y2Y0fg8w6Ixy5EnNVUHt7BQdRhm2DNM8kvy/7PiTQ4RwapKG1stRR+zpcTUmcjDOQ46LLGJTeVrg
Y5sQa+wyA8b4I+JOYhO5bFBTw9/eGJ+0rFiftgenm2VPalCw+7n55+fBvS0w0de4aif8EhTVz9kT
unfic6jan7SQyXH2Yllh85Vh2bBHR7eySUsHa3w1zG769pS7xzwgUKb/RralFPiaW7ybXOGTF+v4
+OmNR3+NqTBWTI4byUUixkQynV48Pi6vW03i+I4GX3uerI2psLhMlNl5QuAnO/HU77Z1MITHIJmQ
iZfYiNH7oPpCAx+Q6Hyct7tYmeZLaC75VtgAR8bJzKCjXWdbfvSaL4sPrOEkbU913cGTg00OU1OG
FctLd+dvdSX+JUm4dtyf/MyJXQMrmchigiTPzrA1eQY+O9/wjAXe8ZBt9Y3oC1uPTvi1eeZNjiw4
yMsVyTEk50QDwSm3l288OEXnV/wJbMkP3Pt0S6OUxHs89uOfYQLEs4fyTcH/LmCUdfDbY5QbiDj/
UNpVsTWZ560v3wbSXl5zo4IOIx0aZu+2M1VaH2jERx9hg6Vrf3o7halX8W9JXExCZWOxmdyPI++W
/dlMZD925l10sHOs/E7ylkyxCEkOYoxSW5LTK7HdYJZ5dE8T9nw7jGpgTVHKbzKshbsy7D5IkEiR
MOPM19g3EWJC0svgXrLnQ4chkmQuVfHyYZM65U/JRg1YkTTVMGt12BNRvR/X5uEZVd/ZfCYswuYi
gK7pPjB/YsFKkgmXP6LWiV8FB1c30ypq1A8u5e1L7umsLpGY0wbySYcEdsBuWx+FckaxwAVAWMvl
JXu+rfL3w3PPRnNa/UDYPwt+RSiLSFZMqBJxD5OPM0F7/Ec5OO0rzjxxRSoGb8h6aeFrD4xA+CmF
lfn/CDuv5kaxbg3/IlWRQbdE5WjJ4Yay3TYIEDnq15+HPhefR93VupipmZ6xhWCz91rrTXZrZXOs
fezGRnZto1Lyrm68hrTiFm50xFgf/K53oB6uSDCE5CPNG5s21RnsnsQUU1q1i6nDRE7jgrGOynbk
cVzN/5/U8YA7uz4LT+qC/cqOZldIHO6wInrSwlbNTU78lFkfsCM4/L80CncFJ35FdO0bH6JF0GXH
sF2cp7WLpJLgWPIkXXhFX8OTJJkMwX0gCdh2jLSq+FBpOBvb13p+aT1xnY8liSez0TiBi5Sbr1xb
/UnWoDC72Su5gT47xjo5tdJCtsrrTCMN6GbxgJOFujMw0PoOdgO5jIQr5b2JkZ0ez8fo5V+RifsU
Jex7qBF/aVa4acJcrZ7iT2TvZzS66ne7yTfKcsJwnk10HS4Jv7YHG4YaWe1wZpn9vCXv+oJaTbWz
I0HzzDbg9qNwJIoR9gAjru4pKax8w8ziMPUwilzcTnGKYZStxbg3mdBOl8VcmcEYTWallcDydw2M
hFZY9a0iB67ssX8HkLExfHJUbxzWhr05y+xshaTYDqzxtmjPwWd9QPvhkD8Hk3uFBt/Cl5Yyi5EY
VNz5FRKXxACMtGcTW1W1MNuv5DACH5NXxOrD8zCPdMt4zjfaknQzyGZ6Q3isIz1n7sTWDqyGgG9U
H5g3MC/bMUzdGbPsWD1dXdSslr/WThc2hYMwo+9Jg5FN7jshg6iaz9KmDB4/MgE5er9metjwT3vx
VK7J6HpSEXHx3GnUYdltAitdYEvgtLIZfl23RJ842DDMLttwMd4FfsDuni/bfhMtDJxfEDnUnIrK
ofhoT808XdRf03m18DdEr65z6nDdzI7TcXw08vOLj2nLLWqA3fHrgN1F7hqKT2xtD8ySaqaDWMAt
mwV3+HZOnGiPNB7wxg4+r7DC94kXnAkhWjO2hs5aPTVbadks4+dynZ/UXbnuZvKpPhUqKRZYXs/4
YfH1utVmkZN9ACwobERWeWLYVS3IoVtjTOVOBy/lI7Q3YvAW1Rb4Y/KKWhCZR75WlgIzvhSUxKqe
Wg5w3+bznhUBUdRcmixDNCo4dgfz5oaWwoJKYXyQZzmL2F/RtXwN0JQFpC28WRd2Yk6/2EFgjNgD
51ocDBDrDh8sXJZr/55D80dC/pkvsiOoizUezMW2XBuTJdLbfZutbgJO54+gyXtQ8Hc5KOlTSZfx
WDJ+Sx1+FMQCzpPY6kbEI9gYjQO9dw5m1F68VtghxrUwIgXS7NGEwvjtBfizB/j9wdgFCuhrYX/+
HrX8+ODRwzWNEesdSntylHsXc3zski6QYXngkN0T1pSx6fb8a3G1tb2/FvbVWWNaB5hhnIp3ALRt
+tS74ZwxfjU4RKB17NFjOQZ/+h0AgEG/8dbDLBomzmTWu4PTzpk+24OlvzClJ6/QQbOhfiYrNBCD
EyzZ9mlWv/Ud5qIZ9RoBeB4kjOAczRHoLARWs9WdGyc+awt1q75I+3yub5nGjWnBVIsco7jXYyuA
4xB2Cy8tc7rpM/8RgWBSOTnxl+UMLIEZcfXNJZNnjqPMG0wP1PCLYJMSqmfxN/kIHiG+tC+aJ86Z
pXnBQfLk+WVDYcQ5OFnhDVkjfMnM6Yyhs/8ePgXncnCDqx2WGE3dXrhXlOrvpNVRWOsZo0ATfSIl
/BOlvswACNPDM/ayS2Ohm6WL4t7WXcmqVyreKtZtzuAUmGJBPhAkBeSD0qLZCFb7wrpPHeABuhOn
4P/kWzt4wwun3u2BLKv9xBy+U5IizfiAMSGlTvkkvGMOrUHn3XRnAXidsbqdw0mHbyqgdD+ojA3l
mUSqozNFD4DkgihTzCsWA/NUQOob6sOCQCnYye1Y04N5zDuPFKbwE4Vwate/cGBQW48CtNoDq1fl
Br45/3v35nMWgPDNb/Nske8QNAaaTT0dUwtczBsGTSSmZA5KS4redBe+UOios2adIsHEHQhZ4Pqy
lCjIv+VV9aa69Qrc3nfTX1dqFW7YxYCnWqy3iEsd0FrDsP0E2ZolnKJfwrqko9Ler/sC96h2Ls80
oGfNGxzppFNwx+ZHuONufdVzbaTGP+PCcs4lq9nIs496xUzurfFGuwecYKmGRfrE/BkBsGwyZLVF
bDNoAJx4ND7C92cx2k7h1v2BbCpBm1kxlEEftyTub8bG5SgLopwdTJkWOR/HD6yRj/DAoydaEc9A
YMlnKnTh0REQA88E2FBu/kH8MeVxgl0QdXzzjj7lo+nN5JPCu+fHc/fylm4v/Tr5DBzDpsxGpExy
wQkBaebVy4ujrpAofKD7fJ4mL1eMtSQ35KxtndF9qWTi4ab8KvCiATuErUaarHhKID+Mdg7s05n/
dWMr8g95/ozRdwXWJjoT3S0xjm8w9SiXaQXEY05iEwsfY561jpo7/XNZeFS9k43/RFEa5oRG4Qfv
+r8QWQK5YTFIw/WcLyfYKomdOeRvbQnwZV4wn8jskLirbjF995Hyd6axAlILVvGKOjIwhW0EjzcY
0atjqy7F0hXSrY9QFrYinlRUGoKMHG1J8ZJ2J2GyCMo10TmJ5iLEuLyKFE1oQVeT7wh97YZjOiF4
WNxeCdaB6Am/81Ts1O9kluSWevb5hTklIofP1Jp+UTlhmvOlaaCDGCgDZZJrAoeFelHDFGeKcfma
qSyCa0E4drhGsYXyzuTLmNq0QhZ6yHlHcezlpfC9yxUGAVkWZq0jjrQwCMI1MSK319Jm4RKZZnRI
znDBnfJrmCsU0IG6UtTzRFoX3Yt8O0n8akY16zRz0K4N5BaSw4wOjuuygy0GVpv2q7YmTFgcA+Gj
NMPSRzE7tD/O1I726DLh0UVOQpncrKBcboHDwE1fsYxdTJ7SdWanmxpRpW/Fx3yvfIhryiQMgEJT
Wt7WF1CFbEn+gIndo309GgdpNCBapKDpFClz6nRmaSOZxXe+WWcrHq4beoFruJcjzuv8cW69N+gJ
LMGc2OEagHdfLiQXQTA9C/51sQ1Sr5n4hAPvCexkyE6kzf6UbuggbTwHuln2xAW6qSe+4l70HM4k
6j99fuq9y5GTnZ9HureTEDtNVtedRMkI82NdLiiqYFxS4i5IxSWEgUuVGDwRRo//0BYhY4Ieahm+
Tc+jO15u3U4UgBskPLGtrGJXO4R79bVc+8/BEQb0WprVHj/UF/gc+AfKFQpFXeX+FLD2Q2esKyLv
iNf3KIOilt6hQCUjhFt0W3PD3duWKY2XWyMGh/fRM1ViSZ0c280SmA5TCtBWl279Iz9Nmi2+dE89
rxa/M9xrRGfb0Uof/+etsATf09I5c1W8iQ5w+Sl3t4irVur2XGy7pWozObluseemEYdD8iRtJjv0
StbowKLO/QMms5O5av975PUbk7kvNDSoyxJW7FNRvh9Uk/eoS10+CY4RFJTAhgMQqG4geZPkzWd/
S2hJ6nXuo08js/GoCochxhimI61nJqrsTOwzQU/iBsFn8INX5Ho7AWmPJ32teuFB2Q4MPXhV5Nbm
HbtamJLV2S8sYOJFhgh1zku/ED0kTbLHYpDM5GrfxEWaLvm5erD1qSVsrxmIzAkKmuK/D/Iq6UcS
2O293V/wMJNc+gZMU0YkVcWdZ5UQLIDDVNfa0xGEcvxSMqPLrqaKBGnpFikHRtqwEaP4xX6GAA23
vHLiTbzgUdaR/Mc0URO4pwLFI5Y60nR6B4YQlRAGXayEx2bRf8YkX2OHdtDdbi1TOX9pxAiqNnA/
+/BKfQs3+oK0MEw6vlIs+Mb+ltDz6FCe6RutYVxLzNB8K3swf0XkdDdwFu4uc8R0fhSbaZYIQq3o
4VFSlp3yknRHxdi0WHslxxRFbs9fDEL7xssD6HChVa7qeb2Nl726gheKgjdLP5ubF72IlBkIv/FJ
Kw4YArJMaqQpDG+upo8Akdpsf72yyShLWrSajZCmQ+LtlxcY5MHacm7QLYHgdHsI7WyXOsoyIJi0
MPMF9o2jA1rmTilHgHHn+cJ/7uUlPt0wstILKC8fM+pGGtaLAACEONB3dOFJhLmYWg0PX1mHzDlw
X5I3Or90pGYwg9IJxMUOyQoCHOnQNChQD9tdgbrKyNxs8JK04De9EsiaYchIU4McE8tELKtxzd13
N9O4OS3J1xtqXXF0yaJYRLJtoEmCnzK8lkSJoGKJafAut9MwhgqtA524YFOunSjYZVew8dLCunrC
FjmdySvAoWelbpxgH39RAJQzGQ+u0AWyhCVjM7yZQEuZy5tkiX9fP9i+G0DD0GYxug/FabNzPK+g
wVkKLKbElhnyNBw18xjqbGirHUef6ZNIo7oCT3aCI5+88icLHO8CysMcDNYrpy+VbPtY4Vz39Rfa
qp42OdPWHQELA9QKBVPpPPiOJFdQvSssjRuSePz8bZK5S/qTgOna2LIGeBj0+5AtFVcGotJun8Iy
O3YCF0KNXm/L5AOWQAa7raHqyOTtLTxXi1h9AIOJf1rR3C3xOzyuU8tBvpa38JjRmDOBzYR5/puZ
0FokVJllSkVBNngQf6OoLbW5WnHXsb3IsWMR4wHjMPoOH4cMI3DJXCWC0mBI0phNv0+QwhoXmVBB
JLw69qeRx0riQXQaIxy2qr6oyQstrFEgFKTsYqcYhWE63d18soIAGMzYInIC5t/N0W/QwK4dxoMu
nJTOJ/hh9MJBJNrZsIC36VdJtZkljA4aN7it5Hpr5J7O3tu4E+ZDsiepi4uKIdcshVQoXbb6TuY8
i3cJNSWnbfyrM8zAFdPVgLll5SHgbfKnUliH4j6LloK8MfqFH20mqqdR7FhEgEUebuMv10OJ7jDD
ZMOcgno5IzGQs2+6wHeHwalyroDFdrQcemV32CoMtkJB20GxsKYWWrnvgkRDRhHJnFta9nNJ3abF
Kdg20MUS7u71dihZGHhSkdX8Ru662Zn99GxoezFaluGvNvrMIWjqNaMOWrs8xGpreDHwPAsfYdgj
yPOfM/H3YkF1L9H0i/K99JLhKsSvhpwcxQsVq2aaeJmRUeZMnIThZrnx6wV53yOSnS+63NZbR/71
72NZ+vvJ8b9LuCPHJhe1z42MS0guq+vVVgnGBgaBbZeZw2gChhCymiUC/Z8/73b9YDYwmIIzM9wJ
06HrbuRI47L44Kr+GIfc3Zg7pM4nuzMtFZEAS4d+WYvncbmrlAW+LdatDU3oUA6eCIZBcMXZYIRT
j7zR7jxlLNnRpmUOCegcFwJTelFchdFGkR5d4qNnN97YH2eZVkR6dSm5cV32CyN7fH/of54hdX51
qVsLHy20LQsb04sxC6l3P/UbRPNgMUAB5hUTbFFZ0IrA+Q5d8bJRja9/30L1zweLFBxvblXTFIw+
fkOwP65vclEaX2sUTD5cvDBIaGaFBbxTtbISsEgSNoqFJ7RTOukmXicdbGCIOzN42WjsGL5yT5f4
zHz6DLZf+rP2FAmj+ZfPO4Q3C7N3nHqw+mN22sKUxHknWOblr7Bkum8BuaHmTMAtatxe6EDWmKUw
VXw0vRL/oJzeO5nc4ekXIZT9rhJpTRhPVSuFuVBpGm/MkUDSEFt6HRHZGNwmVvXRvupHXI5s/hAy
HuxAu3f9gXHoHrwsB248829DZcZjU8wJKaN6xqJn3r1VXzhuUbHiSs3Iot3Ks+y9O/dPQmxedOy4
L2aRw0nDAuq6irSTWnk6rzKTCZhFR87SivHLq5psG8Yo6ozAeLjoQDBqZo/pEPmzbLhSMGtwCvru
XnqHLmnqJNOVSJN1DXdlclaDZwlz87ICVQzxdgyXkX4UkGoHL3r6XfRLY7pVSoJEZwlmhbKw70A/
yrdoI6Lbj7ximGucDvKzxCVOTZ1KhpbtFO4ZTmelM7YsG+PQv0rlI5z/z/eYRfjDaeZud5kmYT3V
rzwf5IxA2nR62K/BsLf7hJtl4gpIzxJxTFnCzHf+/QY8XBx3m8ilnaTZ5CLHx5uIYZITcUvwQR5Z
QsButFh2+Tx6IDCM+rjOy3EiEDkAGozfoVU+kiH8KbO/M6u52y9aua3j1BB4H7EnHfnCZqOZdW52
Cv7ROS8XI9GBsSICCewtxhPPhuYZi4xS7fyRCOXvu8OPB3PXMCiNmgVphvEMiISA0Kt02fBhBUw+
mQtOXpQzqTXhlrHVEpTTuOzAPctnYRfSdQO0AIS85rMqssWpPSEAknpXxLKcmrd6ycLREDnD4cMM
94zmR7QCZuYKt5eO7idiQOEpuZNDcVZmpWYhZb+ID9adodwTtMaNwRDJACOhUhEE+a4M0y+CXDYF
u1+UPY05v+IKJsHQjACoY+sKGH+98N+G9p0oOfqNKT7OTGOOkbxibuxnZ7EeremgJVzepfLzMnqj
YQKnunm+rbELNFD9WeKLhMVgYiZPDOW8AF93ytVVjy02R2aA+dBTFG2Iq/ZkO4M4TSySy7rb5PN0
hZ2lg8VbOvY0YoXv/FrM7bJILQPG2tUsNv38SlgBrm3Jsf6oGjtejAbx6XbycZsn2+nyBqa6FJ+D
vbHLl4SrBJaruuJHt8m3I1KN01kne8K7GB2yfMnetR6JLtGq70xs+nsXM1QrcKQJ6Kx5o0WIKPOH
t3Z1gbnQWOF6MveXOejH9UPZSEw4RUzlg/3lhGQH7jzmZuIMyHw4wR3IrOBE6JG6Snfy7OL5r7dn
/VmCAPppLMJX7b19msKCxmupN9UVLvjPVbbKd90aTBu6kUWd91EfsaLrTpcFHGR8BSziZvKnUXu9
vGAXx20NYP5K9g14lrtO3wNrYvyTkejQrC8zxqDFKY+2own3stqD5OPXtkPPdvugXbKK2NM/hBNz
4sVo3SOvApDUV20xDs9xuEGtgGM6udrHlBNSc5Md/Iv4Pb/CIjSrM+1ZhhTMRVlQ2+upyUAPFHsF
25enQw2iQdke35wpdKHC6m9ssh/NQTq3Nzc7NBtGlE5zKDZdQSDhqNxZ3paDM5rusANA5Qhqt3rv
QATEXfI6JShbsUYISJx64xgf1y3MAWDkJFc3LJ/y6TwFzs4rU4nnAkhWAQl78oJLs8MpjL2r6c+v
7wWhW9lSUxlYzEg/EE6QKZgyPaU7HOGW000i8SzjBRNiOTTTX/hjIaq1AAZx8j6BkTtcKCNms5+h
gkSNsRhZqwu6Qfzgl8JcPjQenApQGAzCxCW3FV/P2eVMnw1eA3kkdqqv/hnyz1551d80jHwghjNi
peyRdUtD7lS7UmfFUPJl8mnMGiZS5OqbdgV2pH7ayr7+FOGQUnp+TsB+8Q5fM9NSn2o73Cnv6xxQ
qgWYQQOCxw3BIDHAEyM8aXY6jVPNOrAFLhB3uj0mJkAoM416kC55LZ4B2p8YVIs0x5TYL6XJwBk6
0UlZZq+x65M40dO5Kk7xTUxFuOr7Bbgws3kR843JnD0tBxSmv4TKH8Ved3HjmjEotPg0PyQzJqt9
j2HoxIZ5ed0PMwlCPq2dHQwa+7rF8BC/t8u2/mKaef1Mqy9ZnGkhVscAwfUbBABYHirjfNmUk8W1
mreqm2JJgSRlriwBp+FpjabJGFi0O+WK0xLahxkFDsWB/46oKpEgU7pBhekjBHC7em+Lbd29pK8h
fpTr7txNLToMD1xhfd0bncNSFrSNP3jtHAvJCDd/B5TMyuPC7g6R5hk7dYa3B/6FGK3bvPqa5Mr5
or+tqBWD6YrkhWDPnwVvXec0kptR8uCD4Q2X2BlDLigqL7F9A+bqute2OsrRtmVviPP3khcjZzvl
d9kXYgc4ib9ZYpMNMQLoeXB7vBCEIJuM/uT15M13J+u2W0X+jvnONTgYPT57cEWwb7tI9gWvQoks
ZEffZ0++/oGgvqEFLa12U9LE7hgxBMgqr5OTBDXgBsAAGISRtVBhgAfMn/vHC+4aTYmV01G0NLcW
Mew3WzqcwX/XJzsdHORFPSBd3BnPDBD8KVoRbKgdNaLLxPyKNwkyh/EyWSAyNQPjQ7061GVFOyCh
9ib55pYQCEOIz3qqkpbBDXW0seozm48wttXEjHDO5MFvk+wZr8BsB/Iige3tMvz77RtGKrfCHqp1
vZ9806tCGBx5NGOewIQcVEggdYOkAmhv8q5/T/eyJ8OJgIM0nWmflTGbbmQPIgWgrslnGU/BngiD
nfILwQ+nvEPgHVPtTrRqmuLy5qDgUWg7cdwZ/3gWgwWufH82+ue1i9Zhf3XTk9pZLMHrMTwZeN9+
JAtgFDKyiP0TemOWnomq3snNig+NbZG3QrSY8YYVowxwMHoilJKhRbegIEzL7eQtD2fNRwk+eYwW
UjbDmJZC2a5mUpI7sBOAHSISuPAibkYgwN+kWmRfGdot257jwCovM/wZKZmxj6yFxeUTzSYpx1gu
WiF/2uyqo8Trt0dgeWMy/375zLYXY7TzCcQDmawAAMMHTgI3aBqqBzmjKByCAyGJKIRm3JaQWlqN
JpMn1nFBitdNbfERJfe3v8d/JwL/rVuM/3aVRRCKTdI3FMwloRKMeqzhm2PoisSEwwltElEu/Zz4
a142fWO8CrFXIDZp4DhdPKYcY1RLvoy2QMexnX15FyYinS06V8bu/GPyIWwxSK0VF3H9sIqWpKA8
dUf8DlEHACMENuQVg0k78MW+2sqsSJSJwZFMgxr2E0493NADYhuZ8nQMXPh3ya7ck/rvy7Y7Vmwf
iHXWVHx9xH4SkUff13c2M2UPMI9kF+4IGUmSxRT9d4ALJEwPX5jX4RPDkjUsKOoJf9ZNx729eCmx
1bIVt18ILuPJLwIi5pjWWVB3KG1jO1mrvx5c/ah2+cfD+12U/mi582sZh/60jo8cSJd3Hhgt5OUA
NI2lBYOqxAN9b7dX4EtIJ4abz+KVhNvXB+E3XeRdI0/aGsfLr6AzIS8lb5iTqpE3QBSEvaIvODyw
2HRiN2vd4YNgx39f/V8NEQn/kmRJknQq6ruWQFWbNiwmBT6QjuHd8LyEAA8zet+SjzeySnGjEU7d
F4blZWyJgEpvQCsWqy4zR6Y4DCqbwbuww4GYTSSaJZ0N5Qp/YEglGNjSkxLB5QWCqb8yjQfIG3tf
KlvgxBmH56L8YvCOTygO9H656gTrQjmHPeTzv7/n34cGP7/oHQoRF8I0m5BneLzgMDlXi7mfbmBh
x9/8rbe7d/3DGP3PcNs2L2gCoSKRaCTBsv1dxBaB1RwUkIDGhCOb3FbXA8cpozBoTfSZPGzSfzhf
p/hZUcrWDoP4LGZnNKuvm3rquBXL5FN+Lk7QRgkCs8Nz7VyAIJjlsmR7hx51VmC8Ph/IARusygb9
3CSH+GlMC97k9BC32cSpcULK34WXwg6ejJdxicew7OzpLttBy5QclMycMdxiORvtU7JdJpntuX8P
ORrYQ9K10Lm3huxbd5AcsFYQIAPs9sZM2i34FUCSBH/hRYtQDwRRnv/7KWjjavrzXfnfartr0Mor
Fgi3IY+PqOUXlC9hAp5iVorLuyPA52FwNws1RzjrLmXwbExVKvYtg2e2qgUil+7r8jaac8Z7/7X8
oLhQiLSwhFf/l+8myEz3hb/AYTmmG4Us2H7XZxGVccvIamA4tBKW+WSm8YiGFcwupK/QYyev/sGw
tDUMH99+5C3199dLUuhGcdkbp713O7ugTpRmyGIgOpUQSXCa8+XGFNMt6B4TtPp2UtCWCOf2NT4r
TKLOtyfKq+gYswR6p3D1PVGWHF60h2RTpDvwlWvyJhLSBfz5iWOFelu3upu9oLUt4bNqy+AY9gs6
BAPvUviKoVsBJeXwlorKgjA49WciYSBYHT7YCP9qKWv8+K53sw6xSJXOh1d21NbpCg9sj1Pq8/bb
Rg+Q3/v3UvrrnOfnp91tXKGhF4GW8mmgB6Wd7qYQXkYm9hK5MsEm+p6Y1t91jPRcMo/QKKgeW5b9
Bdvk5P7xne92lYo68tbcuIrSvdGLY3Sh2CMxWp6hooaZu7hwGCO+XYyuusTgZc/R/LexLVz5B8eo
PK6l/75cYK8EzaMtIdRR/B2z+OMgqiZJPtSdIEKbJrrcRppJV1CidAGpHt4y5pthe1SSc0RoBsVr
9HnhiH8DgryAtYgUw1AU2IrENXUWgQ/CqmZKldzYJSRLhRuYwRnSfHbFh6qsPwuA/1753cqJ1FDt
gkIUyaJI5kQSS9g8tWOmnacjIVuCBPFvTtZhPvnInUIbh5H/umt36yiWJoWa14N4rC7zwscNPFrJ
o3e6SrExnQGgVYEbS95IZnPyqQs1O2sIr2kY5k8C+Cvo/5TB0q6urrFnMx5Jn6RuXTH6Qojh4q2T
tWvoRtUKiryBmzgFcjgfjFVJXVpIz83l7dKsK2bTycsQLJrMhU1iQWYNORJyTmHdIAkG0UsRQ2Cg
exUPhbAKe0jC/36hxL8/BAXXQnVq4Fh4p+rl9htBcC24EQ4NN5OAYYSh/RsTAWxG4OZk2rbuZxWV
JPX6Q+eK8Rn/+Rz+9/F3Q+PrBOZE23fiODR29AzqhZkt+tlAthlUfYBNWgHINA9eGmk8cf71sXcb
9DWMBB1NoHisbcbkT8WBOKjMK2GtPccnshGxP+03NVzIN927OQyferPicj5IpJjMqGKSk7J58CAe
XdLd29AmSpFVKndCPSZPcBgr/HooMgBmpwSBAhGKI3OsKGwaIuxgHt0S5e9vxP+exN0bQSxz5Utq
Jh6jee4T2IvUAI6fVZGUjXhRI0TTbFo6UPvyhjtoDJt6QldnY/kgQ+/DPKKHJWgVc5FBZ2ozz6iz
paQ4GUn1kJp1VrcX+0tN3yvTJ/wV/Os8Uzkd103hPQI6/xD/4bTLnvi/73K3P6fT2zABmOfx1pKn
ebrLWDJ02wHHQRui1xQvjJU0NUV9g6AqcYnuJsWO7LkHj/TRu3VX91wmgpI3Po8UYwpmrUxqmBn5
NsyQJnLguGxGKQkNagoAgP/sIxODh+/2XYOZFnEiXktWuQGjo/GYbnabwmPW6SELjnyr0GeGqZ6j
Rcn+8/rgyz9az3ftnRJGw6RVchG8O2PxYiR64QL6aWORXgmvAJtbvAhD4A7/4hLpRYf9yPntLzjM
f9bB7w78x9lY1pl/aS6sA133cBclVWdKSsRBimbMdFbNfmzWMGoxBp6IfTN+AzGjsuPBrfgToOAy
WI26oUrCmK/MbvTjMuJB8SN5iHi1TSZnGybos8EFRNnqDyrtPwT6vxf+j0+6W/h6n2pZFobisScG
Gewt9dLXyhuR34t20EuXtxYM/xHe9YfZ2v3H3i309hYXSm9gcg3/Hm0xQsAOnFR+jtu9zL322sMF
+mUa/Ap0KE/MWdxH9/gvheF/7/HdWhebi9GqZTDu6FBUMBglJALQIQ84umlNB8hapMtyyPbnkUEq
6qs6mEMHZL4Qa4vb5PPfz/zvS+/Hk7hb/lqGQdJVnggUqsFsyiTLMq4feCf3MLbK5KVp9zi9thbj
NYWxWeg0MbGCs3GFhtoD+sJfAMD/3Jv710BubmrbRRQ7unbqaw/5AhHOJN4rkIhLGhL6D2CYmJia
C+F/rh562pciudP+OwObwpeusSV2+gydukuEjv+kPMWrKFn4yufkLfzIwfcC4p0zO6LJJlzP7DdJ
4im+h4+1vr/+UtBzkcaSmm2U27XybBReHSyYLAESXgvvwZ0fz+4/zvb/3Xn9rqIRrnLR+9V456cL
YdQfZ+no6Gkn2UwgP5u0zslMbRB6O83g3phmjLaTdtBsSAGrIouetHtIFXt0TXdlTjIN4N4U7ACx
zvtxdTp1Q+BjgeVuYJGyWi+DyUPGxF+60P8+9vGifmw7ZeaL/rTjRhTxomLErWBBECdoVOLZ9dw2
i+aylzIEOIiA1c2VucW1H+W07S5QdzWDQ0f+RjiXzzvY3V81KbTf4uCEV1skb0jyIrBIcu2c6jXh
ILXlAQU9PqJesyjcZHB6QsSrRc16CKwjFUvtDSK/UnEzbc704tFD//sWa0giwqYRA777rje9EYm0
ZweKUHXaXQ86hQqB93xWznCAiZsXOZ5PY2zgliBTPPLojUlb8+BNM/5aRCn/u4y7Ik5MIzn2S265
ipmm1RVQJS0E3Bie8ZFEHOJa5BgDjBuSscagMViPlc5AQnWVkuYHkXpN7amMLYMoOT40ve47oo2+
7i+6y5bGfEe0JrJX8vIiq7BrUMjZwPiW7vcCe4/s5RnSjsq+oYoA3NogAR8PueAEgae0236ccRuB
F2dv18appbWRrEBPeizgdVeHBn80bLQ682JebW+dIyX76ci2nBxK9Tm5wZc1rAdv63j2/fm2/u+O
3Z+NiXzrGZcIx0YFUb8g0EbYIz4BNt+IRUPhkhLxzIjX32qo8G1GI8RA7kmoWiIZZI7fw9R/5CWv
/bV2+fEY747RoS8mbVlzUcKieTe+Cho5S5i33yDi0DLzndGuqmSGsCX8uLWeMrXAZYJTMIfKOwVx
IeLbIvbVIlh60D6BoVQBti2K8Vn/HjzF66sDjGyANE/VX3yb535m/CKu9CY/6ZXbZ99ajaoX6YnE
awOtMsajVkelJmBNDIqCcOmrKAFZkL5hTMZ8/unBM3n0Mt0d50lWxLqU8TKNTdmNWBZhDhhe+nOg
QcBWq3WC5MRzyHpepgwEdga3urX/fRXio4dwd6KnZRxTNHEVULemm4nZ/7rVTgr8zeZ9qE3nuaFh
R8w9m6Tug4/+66L8Edpxd4R0SXS9VD4fPfROWORwQxYBJ4Nz9UpHBp9SRz2vjWGxa/SrR6WM+OjT
7w4LzTCGRL/x6fEVqRncAJhDcPtDlPVWYZMyK0w91ZIZONskC/37q8t/4hocGj+++t1Geg2aSySE
fDhePpgM2gXmIpUbMhpRXDwq2OWTjb9r0YIbjhTO0DlAHUTHL680uOHER8AfgOkgMHq15d4idRWv
UmTHj3b8P/y2ftecPy70bqtVY9jS+bhIGw5sqH5g2gQVhTLvFmFrXrYJq3mQLfPAG5BjtibAd0rI
SY8Rrjp8DhHqnsz0sS0rqsTuCY5HP9+s5NuiCDbChDhkJ4U80SeEoazCGzxZ1e2E0DI+R+EEkh9o
P1NwzQJLFlyFUkyUCUIfkASmT9f217+fyt/fhR9f9m6XLNtKArLhyxLLG817CkYrsa9fMUfMvNb3
42BqsBnhzUJMLx9th/IffexdtMbdp+cNG7qk3kQiUxgN1Plcbiwt3QDEl0jR84yr8bXnEOS/56+U
0AiLRhcMyIoER4FigAIsdox459tTS0X6ioxJn4m37YRqQiaAmyHftwTYr/uHBifCf988aVyy/zli
7i7/bjdvJEGIpnIrHciGVByc8QWrfhKHjSitdIXdxJLe1eWFaTEt6BQbiUEGlNrfuhOYfybjVVA9
KBP+fJx3V3S/weoTP5lMyCqpbaoBUE98M0/FaK+iUBg4MA7IZZx4Pnj0R+Llj6yp/hwM3H3+3daq
XAa5FC+9eFBFqJkQghAD4J/qjM8NlkWUOjfHWA4z/VURHmwwfzZGd5991xi1RSoFSchnw6MGOg0t
7IqwvSAmst+j9qxsX6RAM5bodVIchczbKfX0+eM9/sGiVsdD8Ed1rBlhpSQNq6JyJv2zGHqjk0wE
ej5BLn0eo0fQSWmb0PExi3pkAfDHFv/fm6DeHTB5mhVGb7AAgHeh2Y+hA4oTL65WsvTJXoKnSlvw
GHP/cz5w97l3R0sThcktGENypH37AvBUHbCskQ/6GhaO/9Ls/o+0M1tulEvW9hURwTycikmDZdny
WD4h7BpAzEjMV78f3P+/Pxd2m47dEX3QUfVFgWCRK1fmm887KUCWIvV7t+ub7+99jObDk74U0iCM
04+VfWxv0Jwma3iVTIfaONs0dgNFYqkQ8u6Z8OmalmgYxlQKlM1ZyNL6qI7h9knHc4OtDka8T4Cg
6a7jcnAQkKwbVxXDZjBe0aRJ+paYxayDsgd59GegSkVAvYm3qKWADAVooRysKUTKZwjLfBhTK4b8
I4aPILZfXOrWPxFaRrfNrwllRq4fX3l6h+/5qkD8czS9EW8xqg5TmzW2xW193mvoFu4R6VsHjMlJ
9DQXARMCHNlWkOwQf5DSkrk/fR8JP9d4p9f/4anMIqEWmmN7iXkq+fNI2BNRpwY7JoinO0ttTLhu
kQOTX7jFi4HgXTaICOPZk9AzXjEWfa69lDNAtG897BLz+xwC7KvYodRDuZS+XoBz/nlH6VMlX8hJ
37+I717oLGRGWmFUl1KBtrxVgJahYgRbAhMtpeuNgMU5QUaJr3MNxrQbe722Rl2btVdC0TEB5hUJ
HrLnO0IduUrvSq8RNWvgETDf5WOSXo2XR5OB0KnGvuJV9ogyGMKeJibFZ1k8AjeUGNtr/4zSLtHW
iPcpFy51jb/+TixVlhTN0hV9HhSUjFZylqvS0WLq5TC1xSciAFJTnL3dmmHlpbrd52TvfT38c8VZ
ONCUXsrkUzrtjEPnJGzjeP2R94mv01gIk2gCVAFVwKaRj7bbx2ShsI6q50uwV0iNNniNG+Ed5og0
6a12rcf30vjcwztH7ZDtl+dwPh1MZvc7S04nd/S2yQeJ+8UBNsOo6MqEAXaxkbOCOZAiD1tDBjXJ
RD1Miae6+h2y4YWE4r0n9nkt/vPYZqnnEFolnkKsRZw1y83AOPG40kT6lu1Fx6QS1eFxwMJpRZGX
adNkV41oahUCfQ93iwBrbKX4kCXXmI9YHAL3mNLXCBY25gqJG8QaaqXGL6bjIxuRLOU56e50B1Ag
PDuWD5GIOgqBoiwIWN0981hiujeZglKdTGBynD7CSnpIkBpgzXxU84Wpx8+ts9k7mEXW+pz3QRjy
DqZiNupsxPFJ75x/pbVdPOpIf4EBRH7vlTUTsk4GY1LF25h79bV0q9ByFlxlvCeM+t8HN2VKWr57
K7Pgppaq0lQJb6VDWCL7QEg8nNnfCyCxYIvhti+dIHGVJ2Rz2bNyxvJw01gA21zEpFMVUMPBQVrR
F2JOhKktL4IU9S6SA5LTGCswVaEndD6jhd/f+ed2FdY0oqhqsqRJhmlos9jWSEVc1IEsHdU9Vg3n
n2LpIzms3o3kgewxLOKe/1gYH8tOc96oHnpR0hL3+7v4Kk3+6y5mSSHT2uL53HEX4R9zL2CUsLHi
H5SB63yf+Zg2WA+0qx8xTOlPa12wTbYNnAltbCSZdkPk5nx/P5+bCrOnMksUFfHSCkrNqeMdNpwR
5c8h0ygZNJZdiCzbv1y2jRMx3I3ZiOjkJSPWuK7r8sPS0pI/HYr/vhV9livyys5iM/Boch4Liv0z
WAt53cKseB7xLLiWYOn8SP8UGybohuyhujjti4ZVvKP8WHgoXySOH1/SvF2vRoEkiciOiICNhlAb
v9lnq2f02FfDAmu1W8vP+AgLL0ZDaeQ9Jcfv7+Dz0LOpSSajhpYuaTIMqdlitcq+kRpF0Y49B5Vs
J2u7AlqQ+UCNxjhv5PImQG6UwjKVMTW4ksASpmjn0WGVV7VFAzt5LM9+YV4RQ1anYav1wSoSdjKq
V4QmgrzRUj+2nlS0btahG66rGN3kIWz8uj4a8g8t963cvwajkjwDb8MuRS3WSiC7g9JttUo6mmg9
8+M5P/anBScjbf7sJb5QfEMVQ+J/JvSuv08MoTHqQV+UKkk7IFbVVh+MahpG7n/pGr94hVdM6kGo
ss861vI2w85D7g8t2O5rnQxQdFJtcy63SJyTlNnFNQed3HCE7Fdx3rQQKy5XVrgXkjWpFYRi3Sn7
zQUbUIsZ7AN0NSK9cs9UPwWZyT4HBILT4dx+8lChqG+LZ9R5OJ3/2tkmlw59bDVpoR6TP2bqo0/m
1Bys6BO9s4x8qIqUT/IDjEZS1sLpdvLSIenTMXV+C7OtRr+cuhAtvHosaphQ2a/o9DKOOLCViOeg
8jO6dRFuRvW3qdwm2frMeozWRXnEVxjbSJxIMt2tNRK902BLqBV6zVjXFa247A0jDBytf2Nd0eHk
wBptVxIQnFi3men4V6aOY0H7EOysWwHdT0Gx/oAe5EJHMXNEBrJIzvR9g0W2soZwV0APHrYtcmOA
FNh17tL0ZzpsRcY1TtqhN92MPkgCzBS9uRsEh0TYmzTlB+OtMDBLcAfzkIi7NvIqlBGtazGdkdxQ
NlFSV5Duz/lO7q9z1ZdUnyn6uNjAW2XWVGl2w2kdwtcUHeMt8lQnf7SwYpW27Xg4jTuNfH28V9LH
ig+vgTjRhn/qBDukDioWkDe5/fl9cJAWX9lsE+6VMTpHJ1YNaHB30r+OXoxIatjphU8sUMxtrx8q
05UudjJsA3mX9RsluxXSZ1G5KxIeB3PSjiQyVetF0IboVpUPFTro+KqEo93uh3CN9WxdbLp4V+LY
SzUp2VbBvjjvI7BITPMygQiyWFzr40a1rs+Re/6pwQIbtrwQQXka8k0CZqb2FSCFnc1AwSDDavKF
dq+AD+LLHNcdXCeMCddV5cGxMzP/RHpmegFzUKpfn27MxhMrP2RQZXQF5XaCx7jdDj1paYvxWsSt
l6E/uBqlI6rrOgr5Z/0k8lUGuyYvRhtgVhleMVwtIF6k4+jwxyWQS7cq1h3jlIpfiStKp4jFBjTU
SzvrFKg+Zkrz72oWwg1qYX0X8V2lV1PldNgTYDnpaftiY66hPi7tn4urYpZaWIVi1vLpPXKmN4xB
4meC07D8SwakV/vVBgDLDcYuEiKcm4UVufRbZ1mEGMVWIhcsSM6szyIvCkYwzJc/2jYpqS2VfrWw
TXyqsfB0FU2VLFk2LSCPc9K6JFgg+uVcPQa/c9qQjrA630VeShOHowiz2uk688pF16svwvVfV50d
5ZJKqroELe6xAV9mrNv4SjM2tPk7N70pmZYI2ZB6NzZEWpCAsto9goiFPNaY1s1sXf11D7MNsujH
WILpoh7VF+bkuz9FPl38RuE7eTqlbt4xSThNHiKXH2FBl9X2YrpW9TRA3xbwUyg9UnMqoPIvHY2G
6aOIN9PjYPgIaimPpZ7Uv5SdU0pbo7SDtCUWR6ugWhMl5Ls2A0qwMpnH32cbULK7adaPAyAoDcPt
81cz2wzZps6OUm3zhTJTgS+1qSAI2GIThBqiEv0TGJvcPr1J8Vum7q1mY17Q12+y4U2Sn+LTguRP
WXpesy12zIpuLKSM/Q26dnlb5Ne916wjxq+Z8XRic62xMwQ3KsRHO8Lsw2O4GE2L8Cq8mHeRuMFw
go786XQ0Gd5kaNKn/WKHBljKQ/nKGXi3VFb76kP+6w3PduSg00ctSGT1ONgt7Wtgr29oZZn8M8Vd
8zzapx/oNytXC47BEl/gk8Jn/l3NtpawaxIEDal6BComVE7MKMqzQOsh9jARJqYwllvtwFZgx/EM
zoUSauYwxxpi4nX1fVDRpo/pu4U+C6AVNqNxo/Cx8X4ol9mFtO44h6RM4foRU+94KZTuCL9kYsIx
P+5KXn1yS2NNpex1dLQ1oHRbQwbHVpfeKmRPmt2mGPT6UuqY3a682MYDW9y7aFwN7PzBwDeCHhaz
2TDrJtgyY1y5jWNUvOjVPEXE737cLFgPqVxmkhGrR3xOEJRDnoDnxHwcuBWUyriS/4yOoARjj1Jf
rEAXy1+wFQs23z/jT9Ww+eueBe6yS5RcyxL1KCTeCZTzVem1O+kFmITxEh9bBm7V48IlF16rNDvm
ReMQn/SSFTYlLyBTnHYN+YC5sglrLS38QPWLnenjtyTNegBKoRr1kHM1DlI1dcitLm4KxbcuCMB9
VYfC07fXYr+XT7c5Mz4BmEuav7bITPgqc0qOTtBykHaA2KP7JzstWNg/ij2Nkw2+hTyEThYIO6w+
tozN6s+aLf0ubcuJFl0/52W5f70qdj3TNODQzP0ttEsqjUkW8WVu2qvGz/zGg40H5HmpO/2pcTa7
0lzJFvTWJT/VgnIMDUdlKPcH2FXWZewE8jUm5mhnboG7M1fGVDYzoSLD8e7CIvn68/jfHzuXlwml
LqnnlFsgJ6T1DNq2vklcvVtVtBchb1P+I5r7yU1o98yocj51ctXheLhwH18v1n/uY/r7D12VuMga
ScrCKQbhJSq749qyG699DGlP/wdO6l/vVf9cbra3i0lhnXSDnx1tJk8Rh0lHIA8Kx6ifxQYAEN2C
wulfTW8Sg3z/U5ee+Gyb7NrYKuOE5UXuPY3YuJ03+bYvZanvi+dz4PvnJ842N03rtUY/4/QKjAA5
5NDYrcx+evl5Nt8EYOrZuZj+QkkoC0JZlgMNAfzbOQet2b6ppmP29sm6UjsgGNdW+0uMXpIQxR3I
KoHzoxpB1zvFV2caKjHovSlyXvTD+eUUoj4cf43dfTasM4QI8mQ2whA/PD+sOszfw6vys0Aqqb+I
RxOcPw6ZFY55ofwgRVu9XOuAASmqMln3Kxeuh8hPGs5IO8G6SvJ7bAA5jIjFQhn409jX/Euc7cbx
qZJPisp6mCYoulfdBnf1430pMJ+w9Go+NY3nV5ttuHqZNUkts9hbxNp4ptgGCAiWvMC8XMOAfLQ3
7zoHwBCTQulzD6t2KfR8mvma38JsWwyEix6m0wfQBa4ZUfJ3kQ5r4KG1yMuAhKL8KO3Ow3bAq0hC
3uQn+Wf+R9kylfzQiBhTRvXCd/Fedvxuwc62SFU4y1Vm8mEAehowQJueymiuk9oLWwRKcC/Ex7hZ
Q6cKAdu/jIyvrCrNPuM8JPkQtKaxh31y178kP/RnyABuT1pyRqOpAK8CCwCexKateZcClCrc4uZ0
Exx6t9kM94IOyGfFPwA4YIsKiiHt7XB1uZlG6SnQLOkql1bb3MhaLJXeNCLevzZ55xB8esLAhMuf
BuwE7/t4I09rd/ZcdYmzmyLqhmLo8/2sic5nI8s0+fadEHIK7jylQDVp8yzVctcHfpBt6zuGonDH
3LXh3mB6d4iws4/fux81Q7/rFGIH4aK9//7ePsGOWIYf722+A8apJCYXQZVve7SB2eXqdLm6xNtU
O55UGl8Q0CPmmtmAiCzquujWVe9rIG0CNy+2Grlw6UZO061FpFKOiJ30aaPEd3rxI7N8ABIi0CdE
jJmdv1BTzap1eks9YFy2h/7q7PPX75hlP4EqdF0lyvKtmO/M1JHPq+wPZVDOqpqwo4cbMEU/DQ5N
GjLdoZ59jJ7A76QrkLCxh5upV3Yexjrxu42a4bMF9XsczM4puGV54aT2qek1f+qzzTZJYZRmISti
UkSWPEfTxxKhMd7VM2hUGxz//Jq+89qw88cMQyKwNbkPCVVLN0YFCmOVnx/xdvIjt13K2D+1J+Z3
N9ubrTZpxDpX5Nsz/z4+UqMN0x4WQW1sNYwzAK3SmnUiWJpedyXt02FdGhOvOrxblPN+kQr+9Vpn
e3XT9P1JQJJxq76crxDyADQ1ry4PIAahER25ql95Db48ACsAzNQr6TdPaakC80Vq9NdNzDbyLsJu
TlX4RqZoUap2yXuZZugz3BEOy67zn7ia0/OXFW0ie5qaRXvg71QsqKVTLQuifKsYG9q14RqdbFJ6
2Yv5GyFCDwCFc7k2DRLqvgWj6pDgffiMoRCTpJBIdksJ01fH9L9uaPYWLsYljvqMB0AAc6rckSJH
clIvwHrZ7o80lG1os1J6PdVKv49Pn8Sr82cxe/ZWzkI0VJ4FwJeeUA1NDaQQeh9Ad7wCTJxA8VCk
XeTAfbVH/PWjZxlJU+l6052npedP4Xq0YTcf+rXyUrJZ5baADfTCBqx8tdo/vvhZWlJcMkENxZ5g
zDwZY1WDYY/w1ooX9oYfYmOfHvrYjqNroJB4XoRQ1m6afc2RUqBdd939EozdkMB+hLNnOZV++/27
+MI69+91OUtZTpLSlBetkm+lu/DYtFcvBq8fmP+rjFHUjzM+YOiU6CJ40lNwH79ycqq8SNlr4mHV
XIi5E+bjVGxxCcgXjy/TOpjvsR8f3Sx3sQxjLNRuJGbRT0UqxQkX9sjbBIeiIu9wijWfrM1SifKr
4uzHRfKeaH44NVWJHMlBxxtTX+hM4A5STC5hxxHzqUnXmxwWJ5y/OL38dcXZRieOVqR2dTu9hInw
M0FJ+w1APODfwNMISrcTMMaAjhmSxpG4/l5apu+VhG+e9Xtl7cOPVuouUGNZmr4MYtNhQudMR6ip
BryUJi99/+8qgw/XEhJhpEXKtWre6+ikzmUf0+cgTzfxS7N+s9I3wev3C/2rWtFfz3gW79pTVaW5
xEVbDzmv0q6a/TSnwFkK5Ht9nXmWIy7JiheX0izSlUU5pkpGvJEZ3fAYXakP0Jztnz3jHbbJMW41
PC2JNNSFz+Y9df3weLtAybuqIbxGp5V0o95SOVd+mjiKeNjuepxImt8iDjcTcTHCGW/6lMY9YzKy
uAKj7+u8DmGyONnovy+9rQ5+dLDwDufVgOletThCvtBWr/RN/0AWuHyW/zK3/vDdv2daH36Adq7G
SDL5HDp0mXRdPThmv1NzdQk3gfRcAi1P3erykAq3EujYEWk+s1O5ICHuB8CDgFRdqa1vyUAhxKWA
+VV56a91NAuYci3XuVSS5lFpoNpaXlvPeQtBj2RzN3jZzSnyy/N/WmGZFul3X+ksIhplXfSJ0Mm3
8SY7yt0xGfbdPnImjI3qqQW/G/OVxe/1k+xntmG/73EfXkhmDmbZDvzmyVNuOloVdEVWHUP+aP3q
gZbtuugpSa7ExwnJzfe0iq7riyej9jxthsIdmO62fLQBE9nRwnJRxcusRYezGkdUagQ4DW9R2EhY
OBJuJ7tGJkRq7AR+QCRt7yfzS90Z6d1g6K3e48K0nf4A29PmuaymQQd62NRizkxO1vW+QWC2nfhm
OSF7ggdu5RjRvubTTgWhGUI9VPZJdRzX05VwhtCSNTMzmvmsxVvlvEtQq01TRObV1IxTZZZbwEQ4
igIbjGrutLsW2xailXXxcCem3mJIO2gF/TlE33dZN+qhqa/j8iEdGqSFDH1UT0tvRZ4W2jdr4V24
+eGljJqgl1UxnUC3+sTnYoxQSV9oBBmCFwHYQy7+yFP2W7uV/Di4zsA5/RTjqzA/IPnB4YZ6kydd
VrgX4o23kON9eRr68A0rs9NQoNZt32ZsoiBnlMhR7eFlwE7Va46gEdPxD+uELAc8v69NmOEJ5LI9
3Z+f/sVPyTxBWGP/97CwCSyExvkIqKFFWRRdyCiwTBhBk6ouEQT1ry+g+u1w3LW7AzXhhYextA28
27V8eFWnMg6U0uBhAEI7TfwS85GzltPfQtFBqjNVRpeF/F8VxD5GKmW2+cRNUMeZPEwZvuS1m9Rr
p/7yNj/dj1QDBLe6Gl0mzUPvNtbXJr0SgrrpZf+XMuBf9zFLuvX6TGpR89DjKXaAjEd8bWHBg7K1
Qwi6mMp8VZr5uPRmGTca8DSVYh0XQMkxsEq4l5yT+w4zamGph4CuDCwtgO0vFgA/qTTngXK2OdSc
Kk/56X3nYnKfQjTMOA56I/GQsUhtM1EWJp12a11BrqSMAjZ2qeS3eBOzTaKr5U42p8BQiD/G/inV
f6fZPadJu0SPaNca+fuPvrLl8RojJEcv1gJIR8LUwrc2Ja3fxKc5/XCU2irILhwwaU0/cpqYEh88
fdyhxTB1sfq3sDPODTONVu/zOuXJT+d5hqYnvvSESyPFw37cNUrsWpcOsurSRWdBTjfkpIy6y5So
XDLHHF8gJ19w1NE2CaGkjL22vVHUh9Q4hOotk9qGsY+QZF3TD/oznq9U7gx20uNJeIioYTEqq6E2
stI1TKOzD3c+ibeSsB7UTWqDh4lgDMkr65dCK6/ZAT9FGKjcLLy1qQ7x3Vub/v5DqOovvdRaJcmj
6qe1iw5nGg0H7JQhFfUL5LPY6raL6ualBzn9/YerpklbCrJIiKh/TrVb8QF0t0DxFujYdXaj7hBX
LyzP9+j33Q+dRce+kupKl/mhBogFDxtGmvDJowWsfTPxs/HndjLwXIjRKZSC5E/s7KHZczoWf4es
ZLiBjk4bFtm+I2yKw3+Qdi09lFncHMc2hX36XqHRz140elN9BiEAQoYpLfeCZ0z5NMdcKGQu7Vbq
LH7GWVbFyYn4mW4Akgs/FZQ49A0dw7SN7bux8uKXtHjNWeDM+rGxtJyD0v8r3q/Aak5nXvJGxqxo
Sf9YOiZ98kibxer34eEPa65QR1OrrUa+zf4w5YtQ5RojiGgF/j5VHkYAbX809FA3DPiEjrSBfZ1O
uWm1qvArNYptLvygdk8R973D0NSjp6ub/LQGRpb7pyUa69KxYz6KWKRyZ/VTCpH8mfA5aYP2npnv
E/UIRs7J8dyztIlEV1w366VvZalsps3qE7EgZ60whfIL8ll7KonAjXBFFWxX7p68cOnXLlVL38U1
H95NKwS9XtdsYTH90GPOXFmg7xKksZghTCcMwYY9puJNrh9jBh9QPly3SCsxqwoODGViYfIgWveL
S2ZhS3vXvX+4Lcq33SmeaghZvLEkTEpv/9VpUt7a9c/GwcrsoKlrQA9B79eybTDl7P+MXmH3A8FG
g7SFNYoiI/kJydrLnhZC90K80GZBVFTyUs3C9woHmFzIwANYNmxN9PvBK6/DigSPybylTH+pmvMu
if/wUMyoTdo04bIFFBCCNwSZ0zZhpifhJTUOdp8GXLfFLG8hlddm0bGL5aGNcy6LY8lUUI27CaPc
r9M3SZt6QPib/YRTLrFLLjxncelBzwKkUDRx3zTTyYvBzhaMlGaVm8y/uLUK3XcdYQeabnvUNifM
haaUTy0OmX51mSIoGwZWa124E9TDRIKu1yHGixvjaXitsbEARjpAG1j1l/WEQ5tC4PBs4DNS2bq5
URV7+KGhEL6BX8Wx6fyDUo1tuPFrd3qthysJ+/aTRUGN/5SD7egOd3ELKrt09OAaFweVYBE4hgvs
SrJLNjcMjTumubf65DIMgf+FQic4bXgM6yH0hcarp38R0LvqhBFjz68SNrKM9AyFbpsgq814ckeI
Fr16lvaDd27Rh0VlFME4GgO788XlUJ8zLBN4bTml06Yj/pQ9gVHM2BWcJSTd0qFJmyXPjMOEeCbx
blX/rLlMA7QhjgOpVyLTvULHT2njXP5Uu6fe2F1Gmo8wezB+WA2LtcOFovB8oCgPm3gUpzspwv1Y
3XfiphoetAifgN1kIsIw/DPAROnshTllFoIeuOczttOL633hS5vPEwVSJBqKRpYbPJyvgq31lN0G
NxZwwuT+fOwOk5Tov01D39msH96/eEoLRij/9f4jBzqH6l72CFuh2WfOBVKqgxt1vPRlL5wc9Vny
e7lQeUxrshDGXBu3pdy+O9/AnZ5m/icDBL5c5RHZxH9wWP9K6vfxlKzPoreiCUrYcqK47Seh7rpX
jtgq4kt/xqmH8emTSzSpRDvmAGl5uIaCcDrTK0g94494pdPiXuMGiAn0Co/AjZBCSrRz7Jqwzw4h
4pivlxdmwTBH7OtNEnpNdY31Z3l/WssP2hXDDcznZR64ZHCAAoODha2Gds3k1KsAghKV6isMH8bq
pGRCt+AdcNHdAnWHuWpHH2I4Fgm4EZ77LSO+yZN1FxS/ocKoj+1dtU8ehphkwWmS64oZXL4WzQni
Xwnz4aoKZdwLEv98qEBVG3aB18CaGsl5Y3nlnXLFWKwoHTppY3L0ydg0z3Z+I7+etFvRdFrVjkRP
357WXeVdsOHeAhpF78N8iFvhtrk6X2Gf5EZ32po7IZNYPRdPtdM7ikO3Ldnh76PjHhOiLP8ZPwfb
i7Sxnpm45z+kNQiXvwHtk11hkGoIh/OJ/oCXlTboexMnq+dCtEEjKJQPV4PGcNHOMo+YNSpMoa1b
6TrJnVN+hxW9jLMT+gTX7DFa3nTlLmzfuiLA2N6gULgaLzZUef1G/dUZD3J8NWCtWpJC1JTnu/RB
ad8u5k9idSna2u+2x/riHnfflWA9F/Vt3x1bIDpDtEsNOw3Y87KHsEgdC8RKAdTm0ISYfZorSQyc
IHhLT8/l+XcoG2gh0feMq9J65t8V74tqLTY7lQnOoFyXwZX8FLGTYTh2e3kil0XwvrCHLsWU2elL
DwzjxAjQFN8v55/Yia4TnyLJa5xsGqRqjxNwfvlItZRX6rOkwRp0vVCm4v3FJabHgd+Jt8qNsgoy
991dS2lvgMxPJEC8Gl1t20+CGbmfOPgThh8C61Ju/aUw40O1Sp8lE/WgJal2nrqNPs0Zjp7r4WHK
naDjuMorGLcdkD3YChqdlvXlSdGWXsUU1D4fhC1pij6WKZqzZ1LEYdtqw5luPOV1PyJnsasH6uRU
ZSfrV/zMvSWtzL/pNv5zzdmPTtIqKtO4em+ibLr9v3LFjjaciOP4wlL7Olv751qzo6WMx8jJOlMG
TZ9rKkPhDtBv4eM2OJ0tUckTUfzFH/j1+v7norM0oggroRRVylH5T1Q+rT9NsJLtIXJoPMYhRxdW
IqeaZcrhv8mc/vfK1qRH+LBzNlnbdE1Z83MH+n0ytG4cg99Ht5D7saORsDB2tqS+XLzs7IjYWkKn
DiCgbsWt8AwJD1sGPxSgOZrPk9pYfPsvFAL//NhZAS4shSzsJVKTmApZ6E/iMBT5EkqSegSVgG3v
9NlYPxYr+gvvd07UP4e1pQYp+YmwbsEwspm8t6hu6GlZK9lL1zEjgUy+L6zlr3s+//zeWZIQJkrT
VCl1MsLmo7Aq8H6ghr/q9pN46bSRMkaFiRYqtBPUIvR8F64/fZffxAprFrbzQb7UeUmwYmp0E/gj
AxenLcNy69IV9jI5CDXLQ7PTlhKzpcc9i1FdOAm8p/pgZ6e4M64kNox+BwvToMmHgdc0jgs79r9e
1bM4RYEo0gyD16yj2oE4tcVtEbW+x5aIxDh3maNim8K2a+E5L/3eWcwy+lMWhhF93s4uTCQSpEXs
DHRLfk8HtN4FzAlq5z9x0F14wbO4FVSXZOgaTtUBpt3bqIGbErEXRjRH/bhwlxX1/6ZR+P+XtCTO
4lWmCrLepGwF4nYEILRiH9Zp6gMdB6F/MDejBoTDz0e7Iu+kDj2BT+4HO6vsYJ8FTviMzVj4/F8H
Umk+o4l1k1R0ZSPfngKXWf5JpwIVykSUaGOuAsR+D5x4vVj7+iKSsqAMSTcsTUReLM5i2jmUR0tU
LsaN2a86yQenm9vKeqxwT/ZHtBpk4RqcwuU2/+cD598XnhKFDztH3YtxnCapcdMw+g0yxyqfNW3a
K/ucXpWL/uKy6fo7Vh/o/idI3aqMZk3d/B+i3N83MotyGs0A0TQy4+Y83mBOKP+Qm2MxIXysAi9W
78QocPXWyvdMYkoH9GhDcn83nA4L3+DnWPv3XcxinWAZQZ7GPA78r5igLHeX6gYTUtMZuo1YeJHw
3AC4aK6aGxWMsFucn/LuVo+8hdv4nL78fRuz0BcGTdYV/dm4CeM1NQnpBlJB6g39dqSR6AbmBvJY
7LYoaNffX1kzv88MpflKFIfM6MeQTzPeVPqqeow3agrPY71jXsTBjg+7NQl5rhMeRaDQ1Z7t6OSe
d7HzwgjM6MTP1hMgCE9AmOBxqgLntzL/yG4JXx7Z0Sb60d/JpoMJGqe8oCdTGdeXF5wolelEyLkw
5/B4OXGAHXw9fmyfzHLFII0mvjECbPY+gAb2d/e8plmkNQyHA5uyJH9klDpHe2I9psOVYd6PaeFU
WNWQBiXVCqu8QZNWqXWfn1DMeHmDvYNwVLHrDSsAb7Csitdao6hRvibBY6/5ivJqwlGS9BfqaDln
qeZaFwd0ujeDyGnxVet+Z51bQe3vQBTC9sXCQGk9VXxOL08muio0IChzGs2RQ1gcxZFDcPGg39Bj
uosP59KRSPbhvtNNoDeIKShPAv9ehQ399hRtAau3Z38ARqH5aLHOoD4ofVRuKYMMXkGAprmcIegY
Y1uS3tTuR6Bd98yF8i88SW9h4ktvAea34MP1J8TeYf1i6HsJyJIRNHQq/RThi/6DBzRUq8Z0Bcae
adCDQTrjJbWylE1WrY7lLvIC5q5/1buksM9PHBRrsK6kHz8LyRmtp7B/ylfluGGKUBZv5OQqwE+Z
sY+Lk6Yb6Lg1NuZO65e+olKDTvG0Hewx80z/sk39rHLr36q2AQF6iFoHO5t1om7EndZNQHjqmYzw
nh3j5+BC9Wheol9TrTLz70Gver2D6RoF0UkDVLFlhbv0ynq+bE/Xkw9b8Qg2kolpyrOvMunh6HVb
E1NX0AvrYkWJB5sPB27JeBitlTah984SZCpxq+97ww/xOh499VqPbaB+17Xd47G21zaT6V5sW2vM
bmo/Rrv4nn/gxctruJaqFRtzfjvwWsKrgrYzbksbFB6sBJM5n/a2fyi3DKfZwg+xXunMgUAah/gF
V/HsK4kT3eK64Q6T1M4N7csdoDQD4d2a54CdbUAQvBKYPvsd2IVbHQRHfmOkIZRW1s15K675P4JT
rRG/YUZbF3aR2Lip97+xJoJkwJ0WNkadZEtQrPAa8JA81yTooT1ZxmjY8TmYCyOVin53lldzZ3yJ
8cFkQNFvC7sSV9khtVy92PQv8jqOtmrgDOV22MVbOwgoUL0jsKZpxnwvy263kVdyy9JBJax0CKFO
MVorXwvXdfbGc9PfBGYl7ODIKBEwy42xUYT16TCyGtcD+pCbNHEq4b3AiDtEbatEld9d4PTURg48
fsgc2KbCa+H/dyJYtFUj4uJqt4UXTgp63bzNIKFgcqZLtijsrNhpLhSnnOmZ4No0+MHI+PWFvwR+
rvmmtlcxgs5WXeuJGBtODwu34XjwNWGV7/tuY4EZvQoP/GXSMsdOUNCuhdaNerumXX3ZxZR0QG7L
/VVqaz+keJcXRwFBa7hV800zws7s1eu2fNCo1GLc2JcPUXePi6i1MRm7fVElF1rM2LpZitnzc8Ys
W3/FH16Y4haO3CR/UqgbzAikdi2aXt3d94VH48UHR4zzAho1u/exI6bv0dksXA3Xse6efzMuvYSI
RzuouZks7kDuvgT6oQ+u1JObeWcGE+lrMgrQrERzK6S7uKXGuri3T9nLvz9BSOIsyRD0pLsYGRl1
/czHeD3J9KLHCWsHXc1bRGF93jwndfs/yeUsk+hO5yAtFfJorBwbipSe+Tv1sHcxD/oqmBCarCI/
XLKXkKY9+bsfOUsd8jIXe1XjMKzua+xD7BgOmu5O7Rx6YgQ+O0YdUtoQ0pZFKV/kj3//5lnCcEnr
LC1qzmjGnZwx5gX+/21S1WlbqKUAD7BwXewBfvmccVUgVTElRZqjVAXlHGijyTl80Hbm2RMhX4Hm
D+ElD04Z7jGxJHmnL64tVq++PJF+uPLs1yamGItJQpYebYja2/Km2I7rYHMCPqX40TFeQ/q+bXZL
JoNf9+M/XHd2MszFk5gPMddtPR3qxmmde3A/Ua6e3datNgoO4zQ9N4uFhy+/nw/XnZ0McWttKjmZ
dACDC1BcxxSGDF08+Qkoc1s2pwCx2AFaer2zU2EiCqFwvlDNagxbQHi7PU8SAE9iljzDvcNCw+s3
b0ux4uuj4T+/dV7KkoXCTJrpt6IwZnrVDQDSlkCBVQaGhuat7cDEeKOxrSg2xSh2dPkxVN1UeMpz
F9fqsbxJGbdUw5uT/pBom14FQ1ouOmh9mSV/uMtZ5Uurhr4JIu5SbJ10A8WNeQZc8LCRphjji079
Utrm4rFgYd1bs1PikGanOsl5JbVHWv4/pJ3XctxItq6fCBHw5hauPFn0Td5UiJQE700B9fTnA3fs
MyVMHWHiTMTcTKvVWUgkVi7zm23xeF5J62DLOHml3zd7TFv97Om8qxaKgtvR5eppZ/FblgI5uqh8
6S0yi55lB7tka7raQU6d8ofux1vLNZakVG48K4Q5WcOeRZvItrMdTnEmqqpiEB8srL41X7lHvrRp
bWEXPg/uaZuBBTfuspfzod8j8oVQBpMn0sHQPQu0EJoHyB5IwOLMEXlS/1pDOEMQ76jAyXVkYFRo
BnFeJgxyzEytQWbIbS53DakLVHGvRiq1I9t3A4b3/8TBOvj8e511izX+x+PNXmV3QVTTDGXxQZ9s
gQEJrGSyQgpu1M1/MqiyQDhQrIzYW2C/VLl64JFmi7V7BvdP6WnYoHjVHrtfJnX+sEjDuoV3+OMH
zt55ZYhFmhSi+FBjOYIava0DiBNWvejq2FYeGYDh+1HUd5nhg7xH/i99Hv7B4suh067srcyR1H0X
UC7s9V/nD038CsppuqajBUQFEfCFOkX0kOJ9gxN37ljoByKM+0NxxV8dWdDU5kxgmf9DCwxJhegO
KjDdIC+4Y1ZyMLfNbxHZXNmNIy9pv+J3bh4wt/JLJH9w9yaYxdQ4+FE/yK/GDi1zCpoB/1BEcQ+R
p4AbwXo6vFdp25oWXR4Nf4IS5eaBoxCjbx85fYNZMFz+6Ydpr4FiJ81Kj/yzdqiSh1raaad1voji
vRHo/9j0WepSxFWWFAaHfqITT8ANsCAHylqf1NZfkrW5hYb8Y7V5xlKUgVQIvOJLu0JMB7Jde4wQ
70C+IH/FT0hCGk27F7Mvqd5CUzQEaOtH/EuzfnOJH2KUJ+iOpntEAQZtMpEuqAVQC1AgGruncZ+1
1NXpg6hvhW6TCqu/f0G3gtIfv36WBIRR2CLfxl6dXuTf5THZyu8o6NVvKhJPql+jCeirmf33Rf/N
8QL84B+LzjIASxIzCdt08WHAvU38JRaOzqDwx3A/ZpTl1H2K3XjBmoMuDnRv8WU6vydnW3tMSfve
MAJPdt2L+W45yoOxTa1dVm/ry1YnQc8WnTuVpdM0SxtMfRCts8kOmS8tMNIOpcm1+jHEtjJskzfk
JyPm0cPP7sV67A37Uq5oJ5QSJbod/jbAE0kuVFXRstWnye9VXVOJjIW7GApvAOz+2NNZoqGehdZo
k1HkdplUB1P35Kql3b9ZeMmA70Jq2NE+sv3gFQz/wUk5beyKI46N3t9f7vf1Ocvgr3/IXEIhPZ3a
QFSIyTJmaKl1EJCJCwC4hZyrUXoX06fi9AQm8dQ9mhKikI+R6JlnhgEB9zH7lFpfObCVSanOwict
bXYJBV/Qup2xVvIVZJc8/s00v4pQ9EKc9i4Yn0r5vSxf+xgY5zoq7wthi0FaBxqkphweVujWV+eN
kq97FD7RDOqfTB1b8PGIcENZ3EXGp4InhbSvR2ThfPmnVfknujy7fv0NXfkd76QtnJsdhvSOBShe
bL0yfDDBCHRe0SG++U979rQYBUobHIfGtWJGCCjLoLx0TMO69RAtfLe3Zt9/7PLsYo97XWyDVBEZ
Z0n+pXX03+OP7nESa+ud+M5acRPH6INToVuu9hx6y7jjb8bP/EXLpihjjK0wAJ9XLudGEctTAgwg
umzg3pLdFpp/+VKeE21lreNn8QeMMlD3oasKaBZnJ1JNWgINUuvdlyY+BeJWk76US2RH/T0fmB2c
CzvLNV/GOIK/qAwnr2joqJnPIhV+cPptReSyxUssvZjyXdU9ZOGLfH5TYPlb4UGm/5LRHrN6Xy5Q
abFPnZ/377F6J9/h1e1lnij7aHOY8SpmLPSCWu0zRmERsC80OWmQcFu1/DtbQzj0zQbvmhQpONSE
1U2FGqmwq6NXRIHxhKrlJ2UA/2CHW7zuwwrGPVDryI6RnoyexNIT+bWmc8ai56cR2zQgBs6JujKs
2KtBCSFDmquoy9vW81pAHfdzrFbjyTWt544uI326Bqr7YyndA1Npw3/wYbI7OgxDsgnVZ01ieHl6
kZQHNdjhVxzQxkpxGnTFJS+ZW4Wacf2CZ3dDHYHWvJi9+ID8/SY8Vo/lPdKqRoabna3CIJz8dfOH
/BeNp/Dl71HkFhPnj7VnV8RpEOqTPnK4Wj/5kTyiWwL68jNHFiZanda11+xHRCjVNxqg+cuSHcaN
LgTluI4HvYJeFc7vsztdxAwqaIfBOOaBJ28nAx+MmMu38YigJTJcsq2/JffLxtk3mNZ/rjvb8dAa
lT7uWBflQw/xNSQn888vKAto5J0/l6oD5YbE0Z/rzXZZkfoi78uLcTxvgx/jb6Gwox34+Lxcnxk+
4GX4qhDqNidgwW60U38VZJn3zQqxHp2+/QvDhMQBC5U4PUIoxT7jYtEdS9hVcWyjQRwWUOfEX9WL
CiZwcteDbLobSBTBwmlvMvr2kH6ce+ntMu6LwY4+rEccG4KXU2xfRPs8rkbNHScXMMTBJkcSMKw6
9n+MBDLyAgmwl41hgAsMuDrUMOPeLhuEzoEvJLueAYgR2MNndz4k2JNQ6yYXpgDPNaAydY3kn5h/
aoQK08O4IL+PqQOga8MHVu+5bmiSP07mCvIxeYF/RlWafRg7pqz+CT08rtUgXOsb8R4zm0/l7fwS
fyl+93t6RNPcD9lh0tfBofBOvK8/eZrS2F6aJygSKq1qhJXQZy/9ahrCtLb8Nd5P/8ld8sKQpZqI
48EWlrkerWK/OSAv4urb00dh3kV3in9+jHKS7GrLEINRhwTFRrSThzD2xeQ4hlsrOxiIal9cXO51
Nlhz25NfHcj+uVLr++YRRb3kETLhKjkUH7nbNLYiEOYmweswf8DfrNK4BD8KSL42m9K/KZ/ZQ9ms
xLOXPDDFvayj6sfpvEkQoC4cmcoQxbhfIO6S5It9ruD09MdLuzuTdjeTYuxHI/5jYf9abCaHaqtq
MSfCDGUtjPjCQBDaitJuKL00fOcQmSpCOm8npj7gHG1GRtnK8MSvVHkXuFt0pgWao1V7/a1+MeKv
Nv4S3mnDV+1OFnZC8YP2u659JD0VEqqfoLHExzq5s9TKVuLXGOBSHTyluGoMqWGHsN/lAHxYyZIM
qTLDNsLfVaytq7MvoaEsfpGLisZWRQBVZ7ywu6CRqdoBnwUyaACIaf4z+OkxjHBN5UctpxspQZ+A
+apvkq5ess9G9iwR1iRC3Jg9xIYrGvWK2UaXHejDZ7oytfizpzgCEjEUdpq+FoxLVAYe/+jKCy37
JDvAVmP56IznAMf4vC7ExwF2teXT4B/w9wY/esb12ZB3/AO626dhr3spfI6HekkK6ZsZ8OeV/2e8
mOXCqlmZWdswUb1I08wnuBsfauSY5N+n0Y5/ppGXWxscb6ePtr03fImd3iQALwcP9pfxmaj2xIbC
kikMqE6dPDy0mWs8aA9t8Xoxn2S8VwxbO0i1HRyzY3E01+YuDTfdhuuZs/KeF07uITmuPClgRx57
dLXchYvn3xt2fz7iLI+OS6HSlZoQ3G3FbfIIDxbESuM8gttFnPAHB0B/XGLHLN03c5UAI9EEuW+m
+0Z+NbdEthDYMqK29/Fn80//Op15u/+QOkZJ9bCQSt4QvfjjiedseDFPo1qrR+Oo6q522ib1Kw8N
ipGmv1PW9qD8SIwjWmBEAAXDKhDGiNxRZITvJ9wzk+QnpgATSg71M8eE2OTCddSUHWORorMvHIYJ
YlSaHiO0/MNIN0m9jUuUugr9sDR4v5Gy/Pkss4YQ0NgsNws2cnxIXrUvgh1fYOUhfx30G6yW8Puk
WVH4KjYzJz74pdMzXZh/+UDmLHlNpemaFBV7uWomnTCUDLWn4RnWAYJVzhdWuxcH00Pzso/4shfe
5A1s6J9PP2t8KIPc53XcGkfpPu7t8meyJXRBsOgc4rUvL84upjTob087S5My1bAEcC7GEVJXuWkV
Lp0Pwj4U9d6Lq59D94hwPy/APTULLYQb+eGfjzrLlIZhNAszJHNJfnemk2seCtFILiXDxlI3ZX88
/Tw9YZaeOVwaVXA8K4AKD1rv9Ys9vpub8L+gI9ma4xlHtY0qLWIT6sBtggMDjeigOijoDcU67nxO
oPKanHDHRg/s/+8NXC0+e+NVaxm5oID3QeW4x+vC3NWYXOG+TkVjy9U61HzMKwImx14IW8BZCJZL
zz47AFZyQTHgzLPjdY+/3cr8MWE5NYbEYO0gOCAyaCPQuiiUvrTu7O0bYmVoTcBjT0LpiJ/AQfbQ
XsycUcBzHm8LDCVQJerypR7+9B/+txN/td+zhDkUyjq8tFyAZydut6Z4wGSmghLB0kbuWjmOzVK6
1ibnHAO/y6X9vhlerpaf3b+IjZ11tDOn5c9UCNgX641voL+n3H1Jl7XkpKKnv2XU/MXSk0+d6r89
+exeVHtRNOS6N44itwSgkmfRq8DvrhvJl+U9CJXx8B8gCf/6wCD65hBHowwjqwDRp5zfwuLdON2b
0jp1o/YjLNajcryQO7uJ9RnId0AKx5+Yf5yWnvxmRvC/m85vmLVarIuh17JR8oFTlkMgnuSoHdpI
Pfz2mp2Axm65y8Oxvx41lp0dtaCREP9A++RY1H6RbkcPkBb5OkUKZQZde8yMVopJi0ctNka8zBL9
974nEfbqsWdnLc2M1OqN3DjK0vYsHVr8f4J1rtlxvIm7PagkifLCqzr/v4kpPPfsoPVtPVpSzHML
xqrjkJcX+m4Iuo3/IMOhoR0wVLuJWJ4OS6LLCzs+F6g30vNoSBIft7rKaOX2wU53DMunJtFEx8LA
lXz7rsr9tnrJL9vA7Q1v4dkXjtr3BX+FI9XbJL60ajHV/127x3kIzNwkpZBabk8jai/bjeiOO0vY
/JcLz/Kmqs2zVh87Hl1cNeJBLiYZWGB1pj+2qx6v7vWlwDQIAT1lcVzz12CuiN9NkauHloSq78aE
tUXzaWoTYHtx2ReOgkoYeKANdFtbSO8AUS1e3QvR5Xs4crWyrF6qUOnYbqK5sD2he0bhr1OWs/IQ
rycFK2A9tdOWe0xJl4L50nNPf361el1YlSgF5IrnCSBPGPVUfarmccRSPQC6Nt09KLIreXQX3vbS
QZ/+/Grl/tIKzZh+H7NE3NSbnG6NXYRbhI3aFSa93jnyZN51mNwtZsgLYeU7g79a2zqdi4kmbByj
eHNKt/C1BUeWdgbTURTc8ek4pqtxsZW5tNezYDaYDTJsZ/a6dct2W7SfgeGDCsU9E/CUI+TH9nJv
FCskIRKsvZb2e+mznoU0JW9RvihJkyY19zGiDSa9tesMGVWUAUHpApn1pUXD2+mZ/p83tiLOxTiN
cydEp4YArq7Ey72pPJvJJgJoAf7N73oGH6/KeC/6uCMnxDTNrUDwAU1e9K9YOG3fo4yrN56NeqM1
2ffT47jTXNYmwoe4HnuB7oSxk7V05mCD55Ynl4D8cN1bOO63Xr4iArHSZFnSxLnAUSlGfTzmHHc0
+MzN6fSkOnGAoyV2P5W4O513g6e2uO3urc3yt7a0+Cyy5knUiYUGjpgYQ3PROX9M1X3aosSKrNzJ
poX+AdhwiRx5sxK+fugpn7vadY5cM5xEMPjm4EXiQew7h/dPIy+lr+AP7bFRv2rNj8tdAfKl39XJ
6gRScinI3Xr51z9j+jSufoYg9Fml6SF1GjCRk18UvyS/bp6by7YFoBkm9h5Dqzp7Upwg/JBoPy4G
nFsf3/UvmIXZQMfLwzSnfKLZXmhqr2l90sRxi9MWnLIjyk4LgHMxV78hh2CI1+vOgmwjy9GYX0hd
4YS0yC0KmE5dXDAbyHF2v9o3JMXqDGkcOq8Te9PuK9KpJnaWvUyWjuAsk6xOqXBpx8A4IvcIHsfB
OLhbVQlSTJV7Vpzof4I90N7/eu9nYfcSxoXYNNPe65s+WF1cWLqX8psjnJ3WmULdEI4OHczFRtCt
cuV692chN1VaqesvPHMJB2WlwsFH+EGXv1WRTJmvTpScpf7Lt7TGPOJeLTpXGuq7k6wnoqEfL0C9
600FnJNhhHUn11+t+RkGoISBaYMCylVo6MmHWt5l44scrdvzUS39rg7tqlfskgFHZBz5ctA8BDCN
MVFxLNciHmSF2/nCKiMrULAODjGec02oLfVLU3x0eelo4cZKX5P2oAWIKg1w0t8lY1flgpdi16PL
oR0hC4sWA6O7kG9QQg/BW4w9C5s/Fz2StKhvL9p3XnX28iPuJZqbMZi2HiRnDAGzjotxZmnJWZiV
gigL9TKekinRkZK9cYJuKHgD3Kfwx+AlNW3jonpauFluJTPXL3z6VVfRzcijsdVaVm3dGIcH5OcQ
7NGm7DFb6fojPlJYlC1hdpYiy1ytKDwPVRLoXOzdCGpiJSbr6nQXhysBBWisUEzPiB10IyLaEHim
tdsUlGsDrXc7qmvmIv/13s8iLG6MWhNJ1nTFlfjGrnD3rNF8W2VT8j6aa+nXuD5nSyXLQlSbqxhl
cpC2Tc7em/Wnus2ydZ89X3YJecQbAtH1Q40Ogowr63/g1rRwpWizgGp2SlRLPXcrSn/QZ8ZfXOg0
uvCYl/0Ga65CtIf3vx+1G4jeP66TuaxPJMSC2g4EtPGB20RExITm8sT7EqhPJIchpeUl7DfjUmxr
/eRJ+00DchIMlhxUMw8nHfrO33/TzSbs9fGfBdm+SqXqgpvLMW/+kaO3Uvmdar8i446hb/6YxEeU
IDSccd/b84tQQ0ar73v0rajd837hNNwAo/yxPXPJn1ExBIS0GFQA5hQOAlit1GndSAB00uFFKW84
kYxzwRTB3Ppn5HeZ4uslPVyUF8l6DlD9gs9EOw9DKjdAEqjawwYZttHpvdTfCmT9a6hvi/3TWwXo
1Qb+Gzw3VC1LnIqhIfHDEKwYJtsHxdqUtZdpMFF8EEl1cYTBK94Z2fZieR0wCHfhNS58SXPFoPiU
npMyIkcrRqehw+J1pgsJLgwxIETMylPRhsaj2aM07deLe7C0+jyGRn1mnWQO9tkR7uOf+o/UzUxP
fG/gqnOaLy8NKrDxapEOsLTuLDOtAkPqMoteagPuneIf+KwIbgDIV33ZDJ6VQ9bF+g+m0eKGL8QP
ffppV9fGpUrT0zC1uM4Ogj0sPc3W0AKw89FrNuQGiR+49WKjZeGOnEu4hJKgtUJIITZhxpgfcz9K
jzU60i0kXMtN3hbO1dJjzsJk37axqI1kwCfreG6R29nViqdM8A9HP/l8bUKxKyzYmfTKvaVb6buq
+0syps9zzyzJ9DQ8T0876b3tRxGZIyg9E8YjwEkeAfWO+SVjZWWtQnMDxoA0GJQ3ZX0BudwNz4EX
MGInrnepIzV+Me4CJ422gZ98gg/o4scgve/Or1qAcATYBeE/IJYvvbJZhG3KvrqcY3pjxQkWFpOl
CYmv00ZgsLpDg3xYh97i8bwZlSTZkiTJ0hR13oHtmkFp8pzj2TC9VTEBzutDg7Q8RksEUWFdy/fn
81ukfWF0E2aQBmlCB364lE7fLmH/9Tvm/dg2POmlkZDnnIA5YgSBSy8MEQyXQrdq3TDf4U2p/hbB
nX9Pe5rFPtnNEHH1A2ad/1guskaQTP1YfQdGCe64eyGz+fV/4yLkT4EGIXFx8S3czC2vFp9ltObJ
1Jty5PxOsx5gTc3HJN5ZQxridEKeXS18rUsPO4vDdVq2ZTONzqsaVcj8tJqkvijVgEhiFYZuGVwl
cFvRYjiUxaWlZ6FYjvBfNM8Mc/VxExb3sQoJrpcJx+5JK2yjXzVOircTIKr6rYbSUVfbCnTBIVnl
v3HuPdsdassipNgQ89YuOGF99TFk/0Tpl4lmNydXWJ3TTzPeRcO7qPjF4J3Qk6xxaYrbp7E/9BCh
0rtLuYGKXkEKC5weDxc4DMFEfx8Nz7Kei/SrPvlyuR+TFfLUIaghbZMFm0JzL6E9/orBy79bOJSS
YtDCSpCX1VrbKBGUVFYaLFY7CbcjGpaQDI+VCZA1+er7u0S/i/CQ3UUarWeNv9jr/MXIF7rBFera
trBbrYb3pHdPqs872UcPAohYKvfsI8cZtW2c5lC91BcQZY4MSGUV31cPZoCAkfY0WcRMz7AyXeHt
VDlSYeuCp9d2btlWALjITY/aGoG714n4k6yVXbCVdufSD1vntFFzXztoq2xv7s0Uy5W9UvvCh8Gc
by8cCtlmn6uLH/aPiKWJ2j4J3AE9ztRrLyuz3Y24o6GRbqlP8uk9DDaVqt/rNP+s6OdwXjfRe9Hu
euZYVvkjZVfiCo4OwLskArUtqOuLmDxHwT6PIjtT220gDR7CldBMkBMEgSrk+j7P2NyQfBdCbn1J
1sFZcAYEJXqFyagrAhKmy4jM7nlpTrQQH79lXa+u77Nah8GlItcUxVVCtp1uedm5K8u+OlmAFSnJ
0qZChlTmZh3LNSLIi+TNW81d5So6zLpLVtPifKoRHcyX6ofkogYIM0tlD+FM5H5puOcQa5pxbT3X
IAvpdTBBc/4eMW7YaJBzX/2G2f1e9RF6RoaiHxMkhTEEgWLDHL6EMYIlXO+XpYcpBELtxU6B0Rn+
AnMj7yfNS+0d/Bh7UgHGQ1Yr3S5q2t9sO179tNnlL1XhWewvvKIqWyUaVAAM7YHquV3ncnt+NRCm
8TdmUm955UBDolwSxLxdr139gtnNLfbnC0MtYlpobC6SO4w+OteAzfufzaqmVHzQsycjdYI1zK0L
WjA20KQILne1O1+OTH/oJWA4+qrjKHnemOVStF+4XebDgbbpqzJVeHdnB3lItLdX+gbhdtnGKRLS
wFI2dhPhdnVW5kOA3BTPnSiTe2bys6q8q46INi68D+oxFTFM9Vclv5aCh+EoFfwqi57/flZvIquv
15/dpl0RlfKQkIuq41qN10awQlGlcMbe6yClmS/JJAiDdEIjeQsr38yC/3UQ5Nm9qshmNrRTH7iM
9kgc49OTeRQ4iOEgNYl5i9NMuhMwCxbbcEsrz65V1owzTWL0EAoEzjvJ76SNIXs9tp7Gw9nYIEqE
+dNpfxEeF7OX6Xj/W/Z99dTTlX8dI9NcMXuNbEJY495lugO0bld4lHamO3FqLq8x9Pa7EKkO+W18
W1x+4fufG3lJo6Dogcqjg85V9gMY6hN6a95gl9FmEi+UdB8pHdeEzOguvO+FZOY7MFw9eZrA8z9F
pOw9lXQWIFVNYa/YX60nyVu4/CPFFj0pw19Y92apcLXjs5CXjFaTZLk+PbLwpTvlU+ChpvNxQarB
+IUl7ePf1/suUv/2hmcBLtclw6rZ5qO4BdcdZ3tAyClruoG8isDojEZB++JXFq5L2bH0FcZo+G1L
GKu5Z/2tRAkZCOZ7vRNzcmgffSIMrH4E6PL/ZJPwHR4NG0bfielk6GbJi4Q4rbXO0z2ZksnswjNe
+HYzOtkGH1PrVdZHbvhwXYf3SHwMM/izAwozIVhP+DfnjSDUdrpaEr2+wZ/84w6cI3cFPawqY8rS
472+tVoeY7KDfZ6gAxf40L/j8yNiL0vR+9/Jfn+uOitM6jgqzZPEqvKq3EDznWgJPYQDffLAXULb
fcfmv7zpb4bk1Yke9CrrVZ0IJgLlDg6T9Kx0iODu1RvFH+8oSN9DHB6EYy8cxWgfp08aPg5nu54m
iovf10JUm0NsC7MMpVNGt3nC/umIuyfftA1t8HQb2taAfmPJ8V/qnizuwiyansfiEigmXTJZ9cv4
IzR5wwIRPHmR+0dV2UGhNvdxtQLEXqiegat3CQM9r16H7lMMd0N/r/8H0WYhD/xmJ1+9m1S9qJJ5
4lfVqYOvAjLUCWbIkM4cVLFMMnDad4rTYTkxydNQqUKjPTtLzbSlbOeb8Xv1M4RIz+tToU7Bp/jx
P1wfbLqe8rMPtWc8P4dyap8Nzwy2qI6ldriOUxDggSt03tnA62dTwGED+nPBRnbz90C11Eb49sq+
+m0BKFXDCPhYWhcVDNzyEF/ArLnc15+jYqt2/1tyBIav5Ra+h+UqPxfWXwjMyiwwl+coEczu+0Jo
6wfdGSeCT+Qg+6AX95ObFszRpRdyw1rizwgxi85tFrSy1jGKREUHlQbXgBbKDG7INly/CEEgLHuh
nwCKbik2LWSWc/Mq6dS0VtHzuPGmzpxudXkTELxvU+jkmQthZikY3iDg//Goc3hHUOPe2AacvQr+
gWbD7GXILgabs+ml+qEYHijNYXpRNaruRVpJqG5QfdOzshioRm5XHBMyP9ltI5Ix5dcpsKWfkFtg
etcwvg8lalPVpCL192NhLHy56iwjvTRdlesXaBeodG7i93Aj/DwT0QwIcwp6XKi8ScGKgTUJotPi
lgO1F/rMSnnN1W3pabtTsVLaNaR9d/Azc5rov4DfcidazWuzDxyg4LpvpVt4RMZWhLWBe2Nin9x8
nYdO8DARheWvFlG0GHZ98Q/kJMpv9Vcc7poP/UflfPtIlRToBj6hb2boNfeQe2qHObLVPRjtuJAo
3xDz+PM9zhLlQjjRc8Sp55ju6fro1t3o6T+IY4OTf4K4Rb2mt9PfOq+uO2Z+gPQfpEP6thonK/hK
l419F5LIbw+zq8ChFJZwyUMOVs7lXr1OelCR9kbz0dXyyC42mUTfUc7X6Psvu7Tc5FpdVSzftJ2r
1fMkEQpr2g6kW4jpGkbr9/062gSU2NUq+4h/9nCkkbag9+DnyKOdbd4+ymD9ZI+rnp2O/KOwy3fx
F1QzlP07V/p9+YFVvQEHK4FQ2qw0adsiBbg2cCireqdMbWFFuvIrbwo7+UQGLcWUze4VR8cwCIK2
tPAR3PCr/fOdT6/g6iHVuigT6cxDtq5ggg/pHvuADM+dqoT4cYB2jIx7beNaOzU/EZrDdA/O3DTa
FW3rPXUGGn7hkn7pQsRWZ42NpA4FnGr4NCetaDRaGieh+TrZOhPDArTdlpIa+WbQRIFKoumum9oc
Axu2YyhWAkGz8RjnS3Jt6wxM++RjcMXsTT17xYqWv7oLIwRZ/DT/CkzgM7+j+mG8EFYj6sfU/nuA
uj3dvfpNs4TnZEVqmXSkfQ38qcFtkMsCQ4mT10VdWx5VO37z5x8A9wyEN7s1kBIZKxXaivnCDf59
Q/5bAnr1S2bFpHYeNDmRGQSkQHnit55he3yBANikdg+KsioaW61eD2rZwHkdnLqInR7LBhi2G+TM
821OJ8yvgwdNeDKN0MGs1kIWWjHwgfAsAy158rixehYRVR3egvL+4qlQb6EF/3/i4a4eZXbgTXyG
ykEHGiMZeHu8lSkVjMv0T88dGhF1h8V0LH4bdBmX+6yzy1VVvUWhtPRyb2bRV79jdsQH+aKEDRj/
oxJha+tFa5jC5NIbVDDw/gVIMAlWgyRx/36obmNXrtadJUOylRaVCK+AW6/Hg3Ffi0emTejdHUbc
2xFAwiI48pFPrTTT47bT0ee8+7Yrihe24HbsufopsxRJaLLqrMYUsOqH6JTP3VbyaYW1mxGVJMjH
EFZTN/5tbiBCBwf92CEglHr1ocYI6jOFUVwu/KDbOdu/ftC8JxdE1mDKKSDlXt6fVnJji8quwDny
TpZ/DqYjuolfjltNvUudU3xYeDE3S8qrxWclZamq7SmxKCQw0an9U7OHBsBHH/gWhHkXtg1QEmk7
TMIqfb7KpQ2wRZxQuCEWGTfy0qv5DpdX14Jo5F2MRYB+bLZkYrF4jI+yp+xkeRebdgluET3G2ti2
5GUF0P2p9T60diAjiIGU3a6Sdxa648P5VWp1X+89ybDbt1O/BtJQHXQVRpwNbGb4nEQHtLsQ0RJ1
o6C7dHqFOjicXKSCRXjbTbiWyDBE05Pi+zGETbcpkUJGbmBc4TOD7FZ5nzxM5wM5gnsUsBLF16sX
o5381GpzK4Iz7dxGtcun8Qc1+rFbdRfb2pVPWJ3do8Gn6avzoXuBnx5AkTbtAcI7oL2jDuUBRbOX
t65bqxiSGSsGW2iWJc/GhzbC0nUMR743XhIJG2qHybVfbfith27Tf5TxrwCOfYLtzlop0Gq14W1g
e2NKk24rYIryAx8mPX3O02OE08LIEymevjZQWTJtVE5LuisQyVcV+lMpu3WPZm4hOGKxYdCiZg+R
4smWX59JCPWJoWHn5+eEzYOooTtTlqAdziYC0S6IUgnuSGVH3V2PGev3P2SuY70H6r3YHqvGURT7
Ivnw6XPd0S9u+ws9No0K5XCK7LCx28cBU/qn+CNNvPiXeoebjnyYkD0I4kJ5gkib2Gj4UdAhp/cq
o0TxNklA/Ro/pfMGhVvpV1Vi7N7suEyFPUoBDLOzGOy5XeR2ZtopZk3Kupr++O+f0+2i8+pzmiWz
Xa2b+Tlkhl6etp1HEslIE6u7yYFRd83Bl/RdmwD/mJCoYA6WG+4LAf7bz+fqE6qMoVQ6C2hROSB/
I7Z7iTE9SmhS7MQp/kzWCtm3ScZ3qR5bCvFz8ZRUKfpWywnxaJ8jxySvxGybi3dg/ydZKooMmbPs
a/WXjmuvk6ae0u3l/8R7c7rD/pI2zJvAo9Fll6wJvud0xnmXd1uN4sjFBOx7TjeUDlw2POcv05yu
HJjTnZaIJ9bSa5jds9lF6BMBn4aj/lK3qwjdvcbu7/vxZ9J+KBpDOQQFUMu3zWO9vqyCEMSoH+u2
9hAU9vjeeiNBtkaUmOPa2dJB3idfmEmYFNSP42bqLJovGGJHfpZvasVGf1vyqs/zZ/FkEcWNe7S8
785nTteUmGW7GhvauOImmf4v/3Avj87uSdkGVFY/sEF7CI7kAmhFRdMfirX9O6MjUrrl/idu59QC
AMEmvuN/kBjdbJtffTCzxIDb52IpCByDqWRaRydrTdE7+WBewNw4U78iR8zbXmyUTLf83w7JLAuI
O80sx5TM+6Tu1C2vB4CNUbgl0MrdiH1E4XX/mEj0SS9B5RFSms/FOc3CT5j3kHMhSMVeAPHd6QjC
38fN5uIaSD+CbJlOquXBas7qjditzgINo6Sd+jbTK/rvYpYySwGiJO07tWBGV7uSnypu2qzrCYoR
eREayAakfhOGDGxrWqw01f/rfZD/LAb1/ELvqPqeSQ5I5rFyeR8QHfzWXGPYQvsKfIOrpjDrMeu1
MO9c2oGFQ6jMonZ9shql1AH2jvWewB2X71gHJl4h+4HqiiZuBu8Xz4o4jFawXoTTTv/1vxzFb9vl
q5BdnzWxZGalH1PmIZsAr8ppROLWtc9ohAOY+EtLGgshct4+zqJUTHKBlFOHpFLc180m7lcKoWjw
1c7vKE3Qfy4yzBfS7clwdURj0f0J/EhmoLItknW56WiiDvLjKfDb033YrBU/VjwVOIkBXgvdrFdB
uA8MmzJ6nECOxl3vqOZL1Dv54Mr5w0l4V6qXhowl9etihcJZKj+8n4OV4gj0LSyf/9X60+UCHTOg
OvZLadNA3KFJJK+a4NFq95j3ZdVhNDdm9YCCX8EBLR2k7pdutttD5H/FqHmXe5CMVo6DbwAlZs6T
rYr2f0i7riW5cSz7Kxv9zlmSIEhiY2ce6NJnZVmV+gUhU03vCbqv38OcnlE2V1NQSC8ZraiuYpIE
Lq45ZsmLC8gc4QXBOupH5omSxHzdvk6swqgZu1IXyesVYKE64svswgdhM8i6kt+fZ93c4ioMD7El
amW52jxf4vqciC2f9nq4L60XcCmQz9q7BnIS0R/KuLdk07TvI0purr4Kxnk7N4Lk1LxU+kujvugi
UOMP9BHkfz4Dq7ExUIqgPGT+6A70QYmBKvLr8lk1t1H5FRAhC90if/Zr4unbzJ26y/sR8vsEn2/f
b93bBgg/BSMHhxSbGofoqFanizptIWgJy+H+ymuCc5utoAl3iJVdrsDr5mB6OjvV6sXQ3+zyJBSo
yveX2vSgR9arH2Lr0C28QP05A/UUsljgrOzD5tUaYKUAIgHcKpvF+wESv65W3XMIn5JNXe1n82y2
9y388c7NZmnLOKkCd4Jj2X9tYMpuyArE/7AyTJPCW0k1bXt9OpSRorcE72YOfXg6QoXfSfeRHXQ4
oUds5cU3bZDT977bJte/XXZ1KHQVN9EkXBZkeRpQI8A/AgNlD6bzTgtJ/o39pNFXrbjgWJh9GiKV
lu6J758K377C+lSAoHA2Q14VPQtQOAe/Q9/X78SlXyzUiNvCdAU+E9DpkmuVf/9I+HbpJb28ORK4
EBHROtw9XPqMTX+EJmDoxps2QwtX9diLvO/8H7oQ3y65arbxZkwypdeADKIOVL7dIQbRBGsWQzK3
ZE5iewmo4Qivst6QdIWtemP1gjqmBXYXb46G8gEq/UH4OzB907YoL2xjIh/Y0ETOwpAtsXWOrjat
all4yGAgYOv6KqSpkHrl6bnbjq7SBHO6X6gIzbirNqBWscP7YUX6yFdBNy0NPkcZblxA5WMxFNac
ZEHJQ13QLfIl53aBbfyBIlG2slfxdo6M7p/k5M7LKYymBKQmln6FNaFtepgoXHQwisK8MqhkLDbZ
22YraRfFqsNCFajOMOryGcy5AYPj42YAjNRVNhzKYgF40Zy57z9sS3LPbBXH1KGPY52rULHHALYN
cozfGtDyZ09v3vh4GpI3Lbsr2o+mha5M/jJqH2o3WdT27jK+DNqYgAkKWh2AOo7ZvTYVR7Slpuqh
qrYlhtqeMnnTCNkn84sAkMV0WIbJCwEHy4YCIvgPMPRqPT3HekKHM04/AlM9YtgxbhUTX2WC+Dbc
IKEgOL4Z2WmotkblKXASaq9ILfwlHH7dC0TOHNj1fC5SP4MAZ8/wnhQP0/P3H9b3YXvfoi9bRV8r
DkPVFFeSTKtcshxrRANyGdMY5qYQpgSY4NNiP5PDXk7yoqTXXoXdRNW4mk/oSNoT1OI/kPgTCc9o
OtoQvsT83DI5MNo+0+7BcLWAy47v6vRVcv/fL9//HQyv5f1N/A3b2CLKiJ2JucuCka5x6mCdQpsa
UynTmX1YKP56DGarGBzW0xT1i59gDn8inHVJhZAQYWcCXpzvYOKOfsWmhcSx7JnLNscqBBMbsd+g
eN+Wgcz6tecbdXSTIMMIGhOpCWPCEAWR2DVubexGsZM87uWV/v8K6NvjXkVi1F/hVAjcNyN+XPjw
tIzA5wwgAQqL8c7HSvMSQKskd30t69677Cr+hinkrSMDR162S74KFWAU1JtF/qRBaR7VRAFNygKG
Bxid6hhIQ9xfcb/YwskwPDe9Beo1gXxbHePw9ww0c9iiWXtSH+sYc0ppe01bttx7X3YVs2mTadbc
o6MEaOMFdi7LYFR5GV2EjANP5Hir5e/95+uxtQRXoarczMalO2Gfq3YXb9P+2KR3Pd3w4pjDwk58
Uiack/F0IAUG4YJst7n+aZJCeJe1994XWQXuIuoLFeyPhQ60seFrE5AedAdoxYI8loDYnyvwhtOL
K3lODq98PxIwdRUJe6KXrTbi6kxzoAn0tORE0DvOX7U/uFN6HQwT5NNC2UVXIXC2WZK0HB2RTsBy
DxLUmEmgg2wX2I6zi4EACP2RdEgnyUfY1dXkJurpRv4nAayDZQq6D5ZXQewMdCDEIEXfxvMZ4N0O
PewfyEn092MAu5KFbi5eUozkZooYMIIAWp+4Dks9tF343YzO7ZZDai/diPIYccBhRLPLYDSoXIb4
IWyfjGjDKZi+YBhLm1PvR0ZUQFidN1+rtSgttCU5pY7yCJ+T/itAGDgFwTX/0n2adt0mlLZn/kPD
4V/xkKmreJgKsIPLBDVXBlfQAGgOyGdsTeQDTr7roXinypHT3+8IfbvkKhZqrCmafuF0d2gCEqh/
B5Dino0N650C4kBYeGSzWM5V8WMYtFLrWNkmX0U3XR8YJKLA6k8Mv4PhXLPA5YAcL/egQk/TWUSo
uMC1XyRbSjTI2rPkCJJsuTXpELwe0jAB0A9QDwZ4nZsq0DSXe3m3WYDjSrbPfACPJvJrZx9wIH9d
YLSySo1OgKxXrW/uJwgfBxAAsUGDg2aRUwvYomVgjniS+5WE9+txc7OuRdLGSaxdtToithmSnYh3
sQL3FfBSSOewBygB832dHvWludYCNAaWBNDVkq8h2V5rAAyYTLlpVzjVtNpb3BqgUQNzXk+zAxWG
CMifwwJVUGbLg53sASwL4uYB9DFEPIhA9ccr3PDJLF+U9lWIh9KG/F857+F0y4xNKp5ifhrqp5Df
DWJvQhR/xLDYf/8x6O8f7uwamW++jB4rxVwvlKowecy1+4bfqS9Jt2tnn3gVuy/gm2S/MAQCQFra
bj9HJ+1TZ7lluxnEGdjeNEXpKEmPZMfBNVG/+VKRbVmiVa9bwmp9GhRQBsQgzXKW4QyDmo0PUzAA
V2RrQrYVV9GvHJgypCGiX4waGAZSLtRN0AYEFdYbsPnRckq9pUT81ftdhUCdt3bfFIuWBDBNi6dW
jLlp8Xn4aKIghJwG7B8+w5t2lt2v5OS7ArJunnPemHEHJizI3mhx7UBXx0mvgH1btnBWgW9P5GPM
Ln3Kkp23Rp0UeU/RYUIAYNDIiTzUtgCdupHuToMbQ/byMvsddPECSMzIHrTkBV8h9zc3bDI1yqwS
Q/IcPvH2ZsTUKzBdDd7Tbmtvyl3d71n6A3A7SQ7Nrtvw5sIxq5tGT7HNWj95CrfaIlr8gJ6yB4nN
n53r/PtIvWY8N1dDYCuyMMF6GufL5BOoz+mYqc2wIwJk7hjB9sjvUMfLgokse1hDAESdQTFmkWGK
Mwe+ui5g0UkQn2Kom7hsYwdpkKqSNfx9EO+/GwZsPfzv2yEWsAj4J3QSeM4N+Ryjs3OEbkEIUaIz
G48w+UD3EsYV/UOC7DWD/OMndPpnw9NkZ6okm1gjAPhISTuV4IoAGg6tJOVEgJ10ta2mQa8+agF1
m/0UBqBeyALptEi2ulfhq1XbgpjD9WS9jjMVh2zz1B+6E4aYr9D0NxxlR5ufAq/evIFV9CKq3RlU
waYqzC2xMUouPGrsmJ/lsJyH4Bq4VbCVlhxc18nHO8WZvpyyN2s8JEo6KlDNxY6qcGjdwwoafYPJ
OvZAng9ONe6hAW9sSBa0cBzZAjNl908E9kdOJYABQSfnYCKw++kZjTioDKQgkB8tSBsh89kYDXzC
dnHyAMsjRg7ZppfyqSVRcD2DH1Q220p5fVl6cdA8aF0INGEVVwMdf96qHhAUE8by3vsHvmyPrmfu
Wq+r4zigrFwcfxpwg9Vx07vTK7bHJ8A74C8ig6RI+mpsTefKatFXWolwhMdOp2AGEdVN95DbBeRE
eN0LsV2wI+CPvZPSsiVb4tqIuVkl+VDPbIKe9mXOXNQzDuZg4MKYXhctAPSvi4zILJnZact6f2dl
rqfq+RC1aWIg1jfJUQG12qcU1ko58y14gyc+9Ay6eQeIYOGjp1plfuEW9jGXpveyW18W4M2ta63J
qGYizYwA7AHUtf+6ECK3YHJELkz5PmLIF8mnZ7KrrqrWpBg4aSYEgzFA3xnARdSssEJF5LlPtjF6
isinlVa2qGVXXUU+vdFp2E3XgUqDBRa0y6g89CHxkID7DLPlVnPsnxV9/Bb61kwrLc8g19JhM0Gf
/R5SSm5xF3ni40KBnU/FmxQ7JAsaq6CX0jyP5hJFyyLRUj6A8wqGjg+NdEAVPoZoViofuZ9L0yZJ
nrieQotKYUm5aB1Cfg4jhgHLiDKwUor2yuuCTRBGRT+lTU6+PVxjVZ/CbbCsixrZaQh4cLIjka9i
FInxAxxoN6Q4YBCKpAZ0gE0hvbakKbHmShlMxKDRowJpmh0V24UnpYPlAmZUEpjFJ4VBFcesPsL/
A81hTdqWlqxnY3khN3s3VrsxsxuELaMHDmpblrC42IIOUl+55HO2VQDx3ZAfMHyQrLA1BSnnsNKt
DaxokT7iMM/DQIHWnzfHT8hWyzvuoOWlxuB/ZK7cR1d28VXI6q2pUUP7OvwB3GUxs9Hf4LPhKjM0
n3w40y/ZG8Q9pc2AZSmtQ7ZhGYYK0UhqWusWYGypSTMvosFmBYEMso08KGpCZ9EDZz+Q7eLvNhxv
r7aKkSPk0P+l0EyZs8DOCNDSECXTvqTTtof2UQKCNehn+eAgYXzJx6AsnmgO+HnA81MIprski9a+
t95vv9IqgLKGddNkDkt9wjcaXO/2hi9OfKe4fGvdp0/QBYKm5oIOkRiGf7fWv73yKnvUZ2pVOcc7
zwyMoguA/7Zo+wHZjm4rD/G6HTMA+ap1f4qme3vlVTAdwDZic4q0BC2G+n6RbIjAZ/N72OVWUA44
2E6UbXWnBPJkA0Z/EfxEJnZz/XXjTwyzEuk25hxQkGXndAsJqMhrogAwYWvDSwdtoPIozf++t8du
r7qKqkMfWno4juZFpw4pHcox6CtP2SEB0RH2IrNjfaoW5KvsPX/vDLm9rv7XkFZHla7oFabvsHaE
CTNMHxOQ7oYvDQhdwCl7AOZLnu/3gujtFVdBVFMTppYagijoqrOrLIPk0FfBf869RQVlEXGD8Iy0
pfbdDPv2usv3ugneSdfwaIyAqjRg2brT8/1ib58UO8N4wPg2g4SAD0tWqTyt7HZXwXOcdVgdqtfl
lH9qzQDzIoC7XOMp3w30Osk0lYNU9lp21VUsy4YmNKcO2/eqNj9AEQInZNRi88J3jAPC3WB4+XNk
g9tnvIpX1pQxU02xilFEbNVnewRhEh3C7TIc6WcA2IEYmqU1myRKXjP/mzdrdLVIRIKOOa3uoRkX
Az9iuk2zqcQZ5K3oqVABoKe2awZA7thgpcyfGf+ZFsPtra/CVh1x5NdUuTauxyAFQLbGaTH0PsNI
shUbAIfIVVLJtOTjeskuXvfuQmEKMEIxK1sSUNI7LYAiXjEBSwuMPwgD6lY4vJDpn0li1rpt10Wk
nMkirrXgZrgKlzMnf8bRVACupLnFjNulw/YHxqGyC6+DVmK3DZhhy4XNyV9O6ug19sve7/ymhYUE
P4B9FJg/VTHfvON1A08PBy0NpyX1XTy3cOERW4k6tduijeGJNMhUqHXZcPNAmfPLu2vdx1NAp2EF
ekmXwQISCZoAiJ02mtKYytnNVvPtgw6Lw1+/7iqEUYDiSro0Cq7uboPfc0hnwLNVh8QhdIUYBuBe
mkpl9GURe921ExmvxgYu6pcWZ8LoLaKtWeVR4KSA+vW7BQQCwJQrOZ9ki2sVw/Kpb9JRw4loYJjr
zeEGYj6AeWankEBEu1B3Brj+AJa3PyAILNvHq6yrWoANSYSzcXD1dK/OYErFi01xZWyK+a6O/XZ5
wXa+ldyzJIKuu3YRGiN8MiBwSp2w2JRdgJmb7Tw8UH0HjS53hs3AMmylKDAsqa+a5KbXLbeszSM+
AnCOhIBvCuCX/X7bEgc2AbB/xUueoP0gfcuSO1732/jAdK2y8KQbT4WRWfyQlhABhocxzJQheCmM
L6N5sJGCLuyDlAWiPRDTlzz25RR+p75Zd+CYkdnzvARQ6lAoa+77i+aAyKoAXx+juAPFCqIjC4qB
FrJVLkkQ1h04VlV9YtkIodoYJHNgUSjqtsBxuLWyOD9B/RudP+QIu7r0JHf9vUbcTRRdN+I6xmjO
I2wwbp3z9JHx/QAtz0NTBNH0kiR3ZvaQsjsxX4rsES7r1cHsDlr/MbSfJF9E9gxWcW3qIlrHQHig
0mgiGPph0UNdxW+gGqN5C+GuTV21RpEhua5swa+SsyaMooQ0OEaoAKpvcVTXkBGKj7RxlrZ88Syt
LmRXXMW0CT4jvFNwp4W1Bd0e4KFkCHT0XeG24yuLwjng8lLZ5AW5+97yXkUzbOzQZBbaYvp9Bspz
/2EBK/HXbP+rNSNZJV+hmpEh1rGbWz+vLry+FMGAPlyF5IstGHKwwo8URCN/TM8jOfMuqGSrWvKI
1804U1RADmZIQkHeE7jFAEb0cEPud9zaCQ8c2xrLW6oyeD0D33nG625cGvdVrIwT0CLsrqaHEsHa
08FCF4ClRo9RtSuf0WV/GL4slon2nfCsCRQlfQsSY5F6PZhYM2T1M7ii/OqiWzfrWlVUA7HR/U12
Gsoe2M+8pRAbWupZ9Sl9NGSIHcnBve7OZUWZVHU8o7D8ok6OBc6kywKw8M/shN56mi9yOPah2pQy
2L4kjqybc1QbhtEokH0v+kAoLdGOHBC1/cqAh8NZUbeNa3YQHZR7n8gW3SqChdXABMHs/JIIt7q6
meHYxqwKEzQ4vgR670IgyWt6Wb4gu+NVBKtNjYGsij5sD6d2z1B3kDMAIlvZQpE893v4nyBBaobd
T81Sb84OYxXISKtH8IlAH7RXgrA6gxzgh9XR9FTtOKK7jxZoF4G/LQVHLAHkvW22CmW1sHWFN0iQ
0vyNoC0oyEek3/G2TA+KcbKKL4y+kuKrpUHxUV2YsSl4j3srhpRuJ/Wxk+QuxiraUU5GszDw9G3I
GNibRr9Y5kabwYstUf/xJcpG1SH+WnoMKnNwS3VL+6PkDJNsNrpibbS9agitRaW/zCujj/1d+cx8
kN3QI7MD80PxQ+2Fpa575y3QVZOMTD3PMwMHJ1o4it8ZLhTaGw1C5lvuLEQRr8H9Nu4v3uqq2qRE
72ljIFWqqxeYxHU7zK4gIjqLS1s8Z0585QJr27L9MKND2auy8CJ71EsQuGlvNF1skshY+A+jY27i
MMhg04mxA5Cv8DTXgYmD6H2NCC7riMuawGuDqXgc/wwv0FsSvgHnOoD+94uE/TLzqF8Hz4ZcnttU
R2kDSxLZ6Cqy2WGekThBxoLjFKIeixts7cIqENwD4IG+DhHaV7+amK2tpIaOl2my+MAC85oAdXCi
yAfrTQxRlOoFhsPQqG42oVfKMlEie8WrsNaolEWaid1k3PdeDPWqF+MN4unDp3GX1VtowojMHx9b
dNCgl77tP6NDG0AAjYOFCCUPHxqOw7YHpoVhyui0haOnboPUp4bGiyIPhpLov7agAj6iyLQSBVuH
1Mbv2KZsAMAPp00IDWcObWM12gjFhZOMlIcjCX10FfpCvZy4HmFZpEgoGoDQnfx3/gIe0kaFY88Y
1LvuARaK8A2qQRyRakx+l6x2c/6s7aVaRUAxzELtAvkZjzXA1AC4ULoCutrQI+yWc/4HGjCSimlt
DyVSDAcg1oJjPguy8XEoAYKsLkD0BMa0J7C2QnaDzrmA+K7LZ6hTpe0j5KF+9fRdG0QZJMu1tMLp
W7NLPd9NyhkFM7wHoekTPXd+Zx1yiHTtofEjSyavvcR3Qr+5CoJ0nLSqXRjXwP9sdXhtJAEskgfo
L3FvPiySmPnOfC2Q2JNAUZxadSzIEQyOAkc+2YEgWf/m8vObgJyPbdJ0EVq9GUw7d2PsUSgkYTSZ
pPtFlbJxDZiF/4DisaRdYK5iYlaFDWQark19+OupAO8FaYgzcItFBzEhoNTd4S7xc9j6whYouB6D
//1l/J/wrbz881m3//hf/PtLWU2gr0fd6p//OMVfmrIt/+j+d/m1f/9vf/2lf9xVb8Vj17y9dadP
1fr//Msv4u//eX3vU/fpL//wiy7upnvx1kwPb63IuutF8E2X//NHf/hfb9e/8jRVb3//7UspCnjG
P7yFcVn89uePdl///pu+tMv/+/bv//nD86ccv/fYf8o+f2q+/r9fefvUdn//jah/o8SyCbNtRnWT
mAhZw9vyE039m2EYxGK2alLNpssZVpRYGX//zV5+pNrUZIRQRhZualuK5SeW8Tf8k5imrqnXH/zr
e/3lDX17Y/9ViPxSxkXX4q+u5+fEwEXxzYhtME0l65pU5VQreVn3wdDNzpxTdX/90Og4w64pzOGy
YEdiHwMI2eZuYgABxug5z4EoSPNU25msRlgrDeBLiGjPIsw+6Dm0PmgJiTFuv0ZRVUJ+kqunfppQ
c2XCpNABUe/nloxujyQwJjXfa+rMIS0UkcC24Ds5mtAJMyyoEfUsvtABqI1sBsl8cectHDNu0HSC
v4yel2etmKyD0pBA1SiD5kHmKyKJfC2HbXefmsVTkdJ9V6KtYXdbqP+eQpifbuK81/ZRmIIvrbS1
R3iSXgia2E7Ems7No5HtuJGgJIwJxBc0HV5DdXEoc8AMgVia3T5Kyd602j8/ylDzlEJEO42z5ADK
cHIQOmS9m2SGazepLEexujCora45JEbawMM8zTw1gZAc0+3w4Wbx/fmSb18quQ5zbkMhMnssHUM3
CCVQCV0Pe+wmp3NPO9WPbcwf2lErd7al+pawtefRCTtjX3LTfp3NcdxgYADKPgauGz6WBz73MBHq
o+e2modTa0Na8AGuyOp9SUf1nqZK7E9dDwBcpB14bYSPMTMxOizGaN8TsLymiJ8NuDk82Emr7OYC
Ov5my6BBFfZurNojhOHdnJD+M++qoFHLySlTYw+h9sGAuxrMfXJh78LEriooXELvu1PJSzpOVouB
icl3lUXQjFJc0rPkqFlNec6tHrr/CuS4hkKQe97eJUIYl3SYfD0X/NKPhe6zfFL8oS2Qe5O4uFAN
0hhmY9wxmK9CeS26m1nabIspC1EI6cbvdQu7tiIZjqNIMHsGo+9RpL6m8WoDOrXwVWPKoboIDEjW
EPWoTRB0Mc2QtsFgZeJQqwB+mMNzF1lizztSbCsCXxdLGB5w1ta9VmcV+KC0eKzD+HOVGQmEz0rg
kqayg+O0RfZitiPPJAM/QN+1Vbr43GklbCkGCj2hfEghkAPtD1JEGCwxSj2tAlb8+qAjNSoubQ0J
a9NIgRbXbLxRwrl56scxujTlXitDcRT2AIFcUr0S2Gk50Zh+JDb49DEXiTeoU+QmdIjOJyfXktir
86kM6sYUzsDaYTMvz31MJssNEwahbqv+qFTauGNtmHsdbe19FMUpdRo9Zx4Y0eJQQR8im9qzJRLF
McNI90frKbM4OdeK3h0nfQKQIq0PnRFbQUb7T42A4dVokBo3r1ReM/anOLNA3gadrbfVQ6X3f8w5
dICFCjXHYeTAKWtAs1EW8yBd3o7a2W9zmpEzcARbrYoeRl5XH2e2JMRdUd6rhe0j+EHXLtPL89D1
tQfva6CK7Wm6i2BBrvOyf8oafopTmMmRnM1HuM7YXYJJlqKHD2Etxq0+ELhii3h6tUpjcuKE39cp
ZLCvf1RXtRbmZDC0SLVO7NR4goAyh3JaBQ76MMT8won2WjPyYqb4WxoLybOlQyIaXgiTWdsHQ834
adTg6Fb3HIpipXp3/TDFgEJeg2vEOPPSrwVNfo+55bIuPVtz1T5VEfj3XInENi1sSHiDCLzpKxaf
+3mG0Ay3IEMUNX6BVfCx7RQ3rqA0OTbdA83HZGPacXyOTHVDQ8KP+jC8mSCWOoPViM2YGMWRFnAf
C/saDq3jnDmFbdIPaHk8JslmIHN03yiKhgAP8q3VG0RAkwaKJ0SJsoNdQb02LcUzrWCyXOVHJTIA
818+0jJJXfD4qccKph7N3goP2MDQ8Nz1BhX3KlHah6bH09Sp7uYzxNd5m5Unq+rL08gpyPYjzCGj
KSrP6rJCFSb2IzSYByB675rayB9AEnqYs347pLp4xC1pWz2mihcbceaVVQYSI8/aO0iLj9D6jTu3
iw9UaegptSN6spb/qrd92A8HwLA1px8H81FnWOgkTsuT2u26RvlDiSwcVGUL5Jsx4rHjWc+eYerc
08WcXPpy1vd23p271J4PzfLBG3WC0ANU9WqNHmxRA0OGfD5I2zJ1RN3WwfWBjBl4UzkZDh0Z+n9m
bn9J3G5PDMzp1mWTQU0YOII3ypCGMH0tWEXywg6nueKQaxscTSHWqY945YdKDKtwqwEUZVSeEz1P
7knLkvvE5B9wVOZOPMEGN9OpemJ1NZ2iXauXCL/ZTP2C45CLSfpHXSQ2lHh0fqY0Gbx+thNvLKLx
xDsIlpqEwXMMjuRTYSunJpqUk1lBoJMIU/UHsxMB3DHavYAZ75CgUW+LpN/rij1umrjRAYrWRmiA
VEeL6PqJV7DdTPsIth4EnhaTaF7tVnW7tKT3uyjPmm0WYkc0JI4esZ/SjZLMsaMazV5Jub1PS83e
j5m107mi3yVdpB4VNYYbRp4IQFlTc5PU0AAhX5QqLU5TwdkBi981tQmv0A47j4Rz4nV5DoOAzgqf
zNBsH2LoM2X0i6hajnhH4guOneeGUG03JOQj61j8Oqql5agsoW4TEqh11Ebm41CBZrzVZ0/6dNem
UXLHwcB02ikygmg2k0sIy2JOhz+sLgK5rx3RkrDRaLUYyntR6NW+s4cUSkM0OdF8eFG6OjnUHG7w
ag2V+CLPxLbl5rNut93ZqI12RzP8xcQMP+M7cH9Ok/ighEDI6FFyKJRiPJZGg6Yt2odKGesH07Qv
elOQ51gAuaOUg+X0UxoF2ZK09SbJg0zXBqRrE3RomXjRE0jAWTU98hh4cl2fRhypRrsdeZkFCnK6
QgzJPs6xvWejzE60gcN9W9i2p1pxulH3qtqRp9AeNGi/iQFWPyY/9v3wted9dIYS0V1edKkzGJVx
MXLor/ApUQ5xPkElKySnmXVgDbRl8Wwq6X1tKzhN6vgzJ2Q3gt1k6iM9FSy0HzQr5n46wTLdVi0f
tqLKLhxLeO8m6RPIK+mJdYkbTVN3SFgdpPow7WqIhx7xa/puMlOkB7Z2sIZZOyi5vcF6q7cAjrL9
FGLuAtQ57pZq8V2oYYhoaNg/dj6rm5oluUOMOT3R5WOud0k3s02YqOqmoxF56kBvqU3FgVUc7KYx
TXJ6ClmTDKn73VRVKWT3YJhiZ49NydEKqgBC5YYyennTaT5tQa/JFCt0q1yh52kklptSc7zo9oBO
ZTSN+3DmsG2ctA9RmbGdNScIBnmROkY2oKnXZXCJnKuHqEnafZKxMyP2/NSUENpN4ibcmHyE4EXE
wrs8Zh1yXQY14arcZXNjP8E5IhfNeLa05JBbRnk2k9jt5/6DOenD74LNkMgoUgPa7G12qfsuiGsa
WE1yGenYfM2g5tkcB6uzTmaisNOEYsCpzKHbmWpfBbznwlc0FCxFkeYHq8zIpqSFfZ602QY1W0Uq
BfF/UtjJOdYLHO9xAXkADpzwYKA7SrVa9zuSwc47HaHznIj6Y55TZVP1eXtK2wytsgI6TxVR0yPy
vfSYI4KoNYeKBS7QmtBcKUIBdfQ5jY8zoO9OZYymPw96dFSp1k5OzitYVGh2fpjVOT+MrOOwtoKe
srnUMDrvXUWDLEhrm88jF/oelvXhfdbXOzZZilfGaJ+pWtLe9+rILpaynzv09SvSWJ9T0/6glBY5
0FSDQU1T4XuW83wqs9FPx7y915P4VE8c855QKE99jgzXZIhM3RS6tahjYLSj9k7JmxeM3ScYi9pw
olQbNMoKTMMKHfwrXqvtM4eWQ9tXf+hVUm4bmJG7+Tg1wagUKaSXDIjS8/QPkWeqGw55dsim/L7k
IrqvOg7ziKo9hPOuaTqYcNZJrgPNELNNmsPocULGfWRYB/AInb4kXSucovrdNExrzyZWIiNLiKMq
oB41A3SibUg+bM15PtvQOsSDwL4aihe9jLWjHmEL65MNYmg3mNDqjxG3svZzFKtWMJJGOwpEnmMP
abY+LTNA0yvh1XZo7tUwGoI0aX8P9ep+nISyxd0Pp6RDf6iyY+HXrdUdrh8tqgIcJBfO+8LpUKBv
tIEW/qxFEE5W8hcthDZ2POrkxMMUAgwlVz8jhjjpYER3HftcWmJJf1S/7rQNzfq8gYA9hIavCwvN
qcigew1vYT8NC4T6+rCg/b/lJFQPDPnVYcrNU8INvs+F6A91T+/GSljHkvWPXaGxQ9uOyq7CPbJs
2lc01PfN8tFzkPRrCplaYyowEQvjDqy/4sgFM/ZsVo193tTgDwvDhloKKyEiPEcR1IQzHnmjYeUg
kETYc+hvsGOhJG2Q9ij+66bX70Su+bCjfSNR3m2TcUonJyybEQvPtJ1Cg5hVE8XQTKsj5vWY+h5Q
fnoms7XT3Bow5Z1M9OvMBBo683iMl49GA6GNYIBX1AasNBJLhwnP8Hs84GCoUFic4AX/yjxtZupm
iJToIDDs6VF4oVAQHdrbGZxFJ+zRVtUujaLabjZE2qm0rQcli2ZwHLv2UiqqASBm1UE8GDsHIVyf
4qM9FkWgA3qjO8rQwmc4I/bh+jHZEOsyo+GuGONDP9TpKSnsfTWEJix9Z1FvRjNE5ZqG+i6bMrgE
wWdvqyZdgZVitsgTbDG6VWLrx+vHUDAInZv1RWkgnidMGPhqecXgxwU2w/9R9WVLkuJakF+EmRBi
e419j1xre8GquroQIIQkJEB8/TjUnWmbFxlRfW9kRiRI57j7cReTp4BgKiOxrx+F8fmwmyrxUOkQ
HmXug4ut0i8euNOpNPGGDGK4kyFsn9L7YwE+atPPSLDKuQqQ9ZWbo/RJf6fuS2LH/q5wlvneIhRc
iWOQZTC1DzAzr1Vl94PEuADSbJD5rkAg9DMOpC69B1nwVfWw93cRi6bNrAmspfreg8lGpl43TnfL
fL8Lw4Hv/qvCCxgeyQ6iAzJ3mDINovZdqv5mAn2orZWPLq37E+Kk6Vs54Yjluv5su/FpTBNctRkR
WbR0HD7GftngpJ4H2F1orx6zy/gpG/4B2uke/Jh1VfJd8++i8MWejuBDhrIuPxP/iKV4pCqVryOX
+h513XcRkINYjjO4nrfvSCcqw7DcBq2T23npwXjjUAZ5/xP5jFDUZ8lB1p7jlm1wG9Bk34Us+wJs
9CXJfPRCjmspG3bhdKey20JlG18SNbsbYRophigdTiYMq1cgJk07jOcxGuuNGgf53gWhPhHga9uO
lQdSlv6cRra/ZlnETixtTsxM4k5q0d6Jt78ahTCBZhoQBkBntueBItfISPiamhw4WhdjtkhoDxKs
5nA+peZr1tjisG5wBrqH84DtEy46GUKTguQUcxxW5QRRF6rADcP098WmMNWvK+ALBm3hJqyNe4ha
I5tLDgKmVim7TZVON27q/N+Nc31zkD1bgZAQv1EUlWBm4cefj6jSKx8SshVGh9uZxNED2X9tycsn
XM5vgIZYu7WodpuqbO42V80dZfnvqHfjwVI7oPa0mdpQbPBTmblTrn/1RqPXc2V3l6jodn/fvk9a
9OBtEiJkmVLAU1ELyyERnUQDHrIjEgdK3XYzzH/T/ipaMCOGD+egxpNbzOVd6nS8xfUpHlAWrgtT
OLLKbL5PXdfuEifNAZWe3uF/YG+tGuOdkUl/ZKp6G5IxuDJb97tqauK/WxpCLEaQwI3ZFwk+YoRN
AMIewh+9g5t+yMi7CCaMz3rDj20d/hymGfGqSTw80KMND4RboXvA9qrCGa1GkXq4SDSUPIKh6nYO
+CFCovMfNqznIz5IeTe+73ZJUGAIpIuwtSzLejXkQ72vujTAXxeZ4GB/kIEQVvwu05LukdcTbOIs
aZ4BadJzhhACwD3VPcrwjGbDVD3TFCVEj4e1q9OHbvz0kEn1JN9ELfQ3OxNyLYccE3b0o4Te48UO
JYFJM8WskfX5zlfJVx91/L1QtHo2Q3yaWQ87RKKHM+z21b03Fdyq8+5Royp7Egi2nyhLr72ZLoZF
413GvXmNhmKEYiM5xD4lL3lWh8fet78cl8O/FB3qJUv0P5VuTzQT+THooeW3U/hShsVL0C6GiDRo
kNZBcmT+oF5EB3tB4Ox4N8JCFyHoZ1ui3tIkoBepJ3ou41/QEKCD6mLs35HAU9p2yDlJh+iraGC/
GONU2gwV5vTjpdwIFZLj5iAdD0pATs+9GW++To9jN5vXwYTNC0aZL0pM4asLKn/CnYhsg6wNnlME
U6oGNjJRAoSry3FC5SM5ZB3eX+NXWVLtE2RApDFBcLlGehFmnvhVcySalPhOkVCtcTwrguDzaB70
gRJfHks2/GFjlN6iMUGMQ1iD+PKOPeiyJGkHLwecTJsizfdVUHYXFDxoyKjyV9VheKquE0B7WERR
D6cp5X90BxtiqQEXtWNR+w2OdoQSjTfue3Zba7dZuEfVtiHSESQJLkI4uI/MxVXQr3D8xjnlKwCc
Y/cFau3uui5BnMMkvoLbBI6+4zwyc1uXomheUo7BjKB3XbKNiLs1QvZnPXfsXmNC+Y5n4kToDAcb
Sw5V2Ms7n9kCYVLkmQXpjBKv08ca6myEPUXBIeVoIjMywGsz6SBgLDvZQCFOYBZb2W+TzdtjkdP2
thT8m9ARfsiLqoavCmkPDViMTQq/fYmEEQvvvsjrfWjG+knG7M9YhOTiemr2Ipr93qU+e+tNejZq
Vlc51/AxmOnVqfTNTh6JUnIcgPyIGCUhr75n0c/lr900LVx6iPuR4JlC2ExhdlnfQDPVUnaSConL
OozuMor/pUNCP7000Z3OL5nupxiGA9VWlejeE8LtQ+gMSnups4PqDHyohh4laO3NrqrFcFz/Ujyh
35bi7xRmU3fgCpwPVVTciwEwN80BXRQinrZxMNPzFPgPT+jis074e2yiW4rghbMb9YNVOQwHJs/P
ovXf08k1P5y9lHEFCybh2BEdUHPt1NdC6Pau2b0r+uDOpjw/cjd9VTSMLnJZamfCA2X0I5hZcQ18
lu1lDYtrtMjygoboXvFgeBAgyPcwepsMOiQ0U/pWZZ2+SWqaK2nKje3q5Do3iQGfOwz7pIjjq0CJ
zw2OlUix6lHIRxPEzUvRGDwSQdKCMMBL29sU9PRXNGPDrSi78SZsyKDfx6j00CHp3brmsxK8fJ0O
8YyAYGvG30E1LXXdZI8BKtpNFzb6w1bZ+EYR1R5j+0oFC85V5fNbXTigtryINiWxyQOzwckjQCGg
85lfQqMPvsNXuHZL05Djw0zGoNdT3QGALt/Trh5ulclf8zobEfVejlfoKs6YW+dPWufbEbf2RU6J
wFGKpSyb9qanCJXsiCjj9UONY5AcCu3+bfL8Z9hEzZGG3N/iQrX4CEofjOuiV8pGyENm6LFE2158
zg1kYxp6qV7On3E5PtNSvFsAvC8RbfpDQedxV/I6Pw1U/8NsWT912iG6viafY1uWL7Ep52OXWMSR
BKQH/4VtCbCLu3cSf8lYTu4+hzddyPjKORI/temfDedgH8yYHtF/0ANAt+wwcBt9Cdy46eMStmLJ
9DsS1c8maZM3r8I9L1mLbjCJvkRW43khZ9Qs01tcKYB8Ie5lnFhPUun6LUXpj4znCta3S31XhxJh
LlH0c24z+kkGiUHwhuHW9pisTNCipRVCAnqFSN4RKMMmiHR+Ih5S70k9s7CHIQ6m2HY0Zv+mepI3
kvNDLNHmpqrk38BdvjcBqMMkVMcszhFHpA0UtV2ExITYIrlgKK5zV8F7PsON1sd1+KKXRaT+Ilr3
FbEa1Rk3cfeOwN5ijyd42Hayjo4+1i8azeZ1XaRDa5VUNNlxNptbpRgGIoAsIt460Zs5AU3V15G+
rsTK32U8DhjY/XvYrceeTCj6QnKxUrmrVKa5TXIAB+jIaSyCX0HfRYexHcotbSeyA29U3SbWjNje
p3TTJUn7nAYhEU9VlzeWT8cylJ84zNOf5wRU2i0D2IKgmmTHOhd8Y+mMmj/K50OWoL9WXfwlbKYH
eL3m1SemuOa5+DOQeLgxd1KiF7sIt/g257m4AtWlHXxgSAUlUfreZZm7jZFyt5jxYMcoOtZgDPpH
VRkoGpH7nbjGnbDlWlTgRfmtLUd+mauOv7HCgl2Z4VUZ27p8xlna72Iqgt0ANGWbtQoBgEF0ypCk
cF8XMbBDVaX82rLa3IeitG+MeBjA5XzcGYV9Iijj8dE6fEO8bVCcqQZC5iDHPZFlr3WRgRa3wxFP
TfaatxZpVdZFcD5g5b1fyre0EH/qrqOYE5PFZv1CuRhbxF5F7grC5qJrFJumS1DdpyJMNxPIfPhi
gBejnOlsm+H22fQ9ZoFKidY6ROt77bFHXlMZ7cVy37VqsGZTldiZaI2pmSSGFNhk9mvsW3LIS2wt
6bIUnS31BukIo8OZaRAimRJsjcv+uF7lyybZVG7ajSqEiGsBX4bR5JfMzQARY47Jr8CZm08QDSe8
Bv21vKQJZoUz2R3XrpdA8e8QswuYptBgF42t81sZoi1hwv7vilcJ1INJc63qnQc5s9TpguXlHV/d
DxvFxVWaTCBlTPjtxNRxbnRwAr9rJOBfwKg1YKQbhacJFN19fudV9C/pAYUC/8nfg7B7lghb+hF1
07XocVRgqpo83WTEyRauuiiZi7sM7NX46I0H6Y0HZrpaYMAoxNA2GA9sqmogrwlj9R6aQpyFzD9q
ESfoqFB54ABP9g2svN4SMIO9igHxNVfVCPtuGEyuRuaSYwm++J3AkiODl5qYu/jXCGPe3gPnZ5mF
tdEE/QMerf1K6cokoPtOyGBDyw64fJenZ8HHjVi4qVnmbC8yQK7AZKs7ZrJQ85ErPhC5rlc8iXAV
dn96GslDOBfxdV6WaqGczFA/Q961x0pN0WWqk+hS8NlfJhgb2gB+5EndYMoNWA8NPFhfZJPqI5tS
hIuEhr3UHPD+nANSCdOuAaCN0mLiaXByDDVhPiYYXeJV/ooa2Z90DnMnoADpvRvifwW38XF9hSyR
7z2v002uIJ+tRCNPOfXzC5J+bnmq63OTsRZEHBbEcPITq/g3nNb9XS6LxXRlkitgmT5VmBT38Ydt
HD3UrO/2OJ3ruzIxuQHufo95jF1jwDc12eY7hUdqg2ama3JwNK34Ag/B5gFd6TbixNwKhlfrP6Eg
/4COIobPIy2KfdGR4tamMrjJHBmvSW8uvCqKG2OqPpGSvUWArkBeq9Jf1yV2pgKwHCKkxqGlOsq6
ekkCp07qVNaTurG60bf1ynLzVHyGeXLf8VsmUn5brwR8/48+ob+mIDFnx8IPcNHTY918gEP3G86n
4tBRkd8DM+Y4jtltfRUCi9imFvnVYtnuLcISWxRHOD26ksmdATd9JTVlamOXS9bwbKOX/d4v8JlY
K/llSVReQL3n7owVX0Yf8cMYBgPfj2bEyR1+0n4ur6Fpc0SjDuZI0Dfs2lQ1W1cN3SZ1tr0JnTMo
OeI2OVMP5iKx2VUuSzzHE3CA+lfdBgt5VbFrVLDoOubDFjhbdOZBj18whXRqK6xDfootgVwuhXsg
8nhXKBAbK026LoWfya3xv7wBcrfuG+ui8tGdG2feee5Q60n/Ok29+BICS/GDvngYABzytEnGReX0
wF2+sRJDf+tXkGeJ2kdgt7dzEmbJRsnQ7T038DgJYWtCkiQ91nTsn7FS6a0pyyk8VKQk+2wo87/o
4QohYsdM+4FeccArYAsTnPaqDEVCMSFtOVTqui6o9rCHK1HsYe7+p+tLff1v6YcJs9rJ8KYJWLCu
bca3dYmy4MNlUboJ0zFEgu1+8Gx4FfDZ21jQyNt8zNUvWUynSlewaBbQQcZ4Jj/S2G8FcMC3jFWw
kUT4OU9GuXNpPeyLwEJrLC1sys0yrpAH0aGd1DeCn/jI2FT/XczUHl0Y/CCG/2AYg/hpDWjQtJw+
ZSzGPYU29YrAUradaIY4m2DGILby7FWnaHgSPgSvA46zMoGYY3Yx+R630EqkfclvIoj2pE58uCtl
hV8t0vEFrSkix03a7pVT8dmvCOGyQBnW3QJQZEifOWOHJGCtIZqwwiwFTThs8HHbfUUgF+ldoT58
wfoLq9hrZdMDSO/wImZFL+vVuoxwA2QBmpMiv1QTdpoy7OuHoeAG88HbQx+A8549f3A+jm8kI8Wh
zsDiqtTSYzeC7ch1Wr2KkFXHqTMRtCf+f+CvLJCRzdsM4fKSyLNX4vzf4aKhsDuJcb5Wn2uhVAoJ
Z8Kme4lLo67OxROM00ERsfZfmenkGIQRhbx6RDZGaMsLDilzZdydgYUUjyFFSscQQiGVGfKoZJ0/
GxPU56KmJaiWkiLwPpHIAwTBhCnu9pTWoHLJoINniMqiWvq/tmKgQ7kEKSZNcdIBpujnWuyg6jO/
K/fLxqK45AKEvwQet22hmbpGHZ7gDnkMlYZizA++elmpYaWKcykR0VDI9zaZga/H72kmkCFIFnSX
uux3rOfs0bTwJZjRSr3SHBIyR/JX14/zpY7LRVWGqmmK7kOSIr5+KlF/GC8JDDNjtvvL8iX1e5gM
/QWYMRqBwsARhsx87yunkU0b1RebbvrMIzE5K5YOAg/qBuEuEpoGaEhWlVPTJGDQrVL7tV5blygH
ho9qCQj4nO0yTr3FJloArfXFe9WSBqmII2+3CeeIh/Fleh6o/TXUWfvChoW2zoPqEoDxjAM9L4Cg
Prd9L15NW/xKeguIYwQX1bkcpz/6SaUX0AlM9s960EC5ZPJ0Fv9vuuAQjSuTexZ+/e/OwRfvL6SD
tg6BG3X7DagDKtLpysmMyk744atrcwD0CW4MAT4PNuj9WwogbRNHRYuDMKF7+XtlDllRFRtgPviy
y769yjYGtcG7/jxNYNIt9cPZJHB/Zbbv76kGaizSoDhWQHn26LTHD6K6rZ4T2HMrfBVTOMXv8Nj8
5UkVnDJQbkeO4Pq/1QANfYEw85ztWgKHu3Ea9nCmBLXM0/4GUXmPOeduek58QtCYa15D5v6ZqsZd
gC01r7nTgKfk4tXp1BZvn71NkZWfuYJYiULY03h45EIOUT5zmgaPllTiOkHP1tt836AgVVvoBO2G
teRPGNp+p7QsGch4Wp5lPvw7OopQkay8ugXIj4WGNCkBAw5A6kKAwF/WK0h3BNL+AoxV0HOxiJjW
pUQddK2RVB+WuXjtCXKBGfiur4A69hjtHq8MZf3OBFm9LWM7XjuXDtchRf/GBji2VTDfuc9Zqe/h
sqQOQ9CZlGfdlNM1LOh4hXb2Sz6MSbIdsNfvi+WkXZfEGLljAaqyPRTAxbHLjHkhA6bP4KCEqQTK
3iym+i8tlw6Bx4tmT0P+eykANt7qZjwMdkZ2WOT4e+8kh0ym0UdriHpVAfSVoej6k24GPHSyWMRJ
lUDaU4IOoogbtDNNQLYaoPOnEXy4ztj6NvMIaAUihvNaQq93rRLIu8l9AoedBvfF7CDm3ZZZs+sA
MVzKsDnHcVGcxYiuxupx+1cNijq+R8oA+BaItzbYy+drsnQPpqD5Ldd4RoDAHOFvE4EBFjGUqBAq
LiKNJCRgJzqjxw1UjbCSDHLsLwGkX2GzEzqoTqWN+i/yy4DdQVahf+3DCayWaqq/8jAkTzbH2iug
txR9WGVtthfF4F8geQoPJUIp8Wh2p0h5h2qSAxdLo2lvBlBJPA2zbdmCCyeGYhAsr6G96xqEJitN
opulQ7D1hUJH1zTmQhUapX1WwFjctiP7e6PVM5jjvkA0bk2xxdKlSNIYbAbxw99cGrudi1P3Di2k
esN8fNB5GMQvQp66BHDbl1mGgVMEFEUQRYk22Ph8Ut/rDmlwOpwvrjDqXdIW+QmiaLdCOvtWhOkZ
tsioIQzj96Rh5AgbG9SXkKo8PO5CDEL9Axv8/IUxmhwHlAgwpEbxbWccL3UIHYt1dXwULnNvJq4i
vFFyIkFnsY9V9m1EsDQkNuIEkSpCA4m072rooSKKqNgj5S+EtAlwLzXkKZH4gGiD0S2qSiThreR5
q8FUxEXw7so4e4qOY5ujOD1XCjK1FSKgYxH91QXm7mP0Y/itYIAvKHbHzEbDtgjyr+Dq7EtbB5iT
gdL2fRSw8aqnrRhM+bvAmbg1CSEvc8tGmNbSMwaM6GdpyhNLSfg66sG9gY88xgghcJaMHxiZPibU
hCc32AxoFoa+jWthdjOhDlOSzft5aVIa0AYMzfDfT4IWXD/i5WmDKvI15oO950EabSNdy72zVOMW
dvLfmNrfgEc2Kz2C1KEMQ4ZblATNTZUjtCm+/d9V3yPGegK3cxxF9DtyncRJVITPdWkSvHMrB7fV
hP+efRd+VCpK3lRol790u7FzH78nlGFoZVJI4UxQqRETXozV9ASBef811BNOr7n/tB02oXSOH0Gk
roHuesjcXPomLJBpjcC/BsOxOzRU9LOCvnRrXf/DJ6RF5jhXn3D2exsLMf+Ch/tLR7LfU+ux8yy/
qIkc3iTsbqSgEEbPuGdL/GHeAIyeohy4I5SgdI8WQ++TsZb3oTFPtkg4HYEmVJfwfwvAycztiBTA
RagG6ZIE7eANxBX0c5CUw9eauUca29PkoQasFylvEbp3yETZLpqgaO+AMaCDlQL19CkKWbfvxeB/
BOB4Us4q6KJx/ivTQq8TQLueQ1KVTBD7+NZ+jVQsz2HOh52O6gSQetdhg0Rlriaa76xokr0WMXxV
xzF9paRBVghMAEgGtZ7O5F2MdHyz4NAuWTA1W8TbznhsXuTyw2BlhAYrPWC7sJfJ1tCmwjQCOpVJ
vyqqfg8Apw3DgH+UBvBMLuCoGtKovebSomiBJO2sgcSeXdJ+D6Hs3cZtUBwgkcpeISBvr8IGP1XF
kkvRon3IRyk/grb9Q/toxD7F+EWi4tkmAaYlqiFhl2Ts8y/ACL4I1hTP2kBvHzdY6n74mhbgjX0o
u/cCLci2TiHdrUiC8Q/P+ccU6uo1yIqdd2n3lHl4mgS+ePjbGXZUI8wUm5SU+5Q6HK5VBfa7yyjk
UGtPgLsSgnYngErwcPzGJSYdILh2L7HuwQnpWZ28s+8kssFx3SvjBNqMLOBn1kANQEKKCoXH4kdU
VAifb+rgEJcpDmiIpd88n18Blah3zPQd/qOec1TRGylqAwwLavL1MexonByJh8QOIrpx22bxVw/p
GlJ3Op7dpG+AEtLqN/Ij2p0sEkiWGgHP67Y5V27sd3/fQwXPeorTM1+Ebpy7r8vDc0LQR4Vi3/+R
lhRPbYLiCVpKbAcn4Eey/JsCQQjhBr1TlSVPhciRGuoC0Aki/0jBPaGo7dpPEEDIAUJi8fdaf8mQ
0OFecCjNP3nk5I5USt3U1LyFPviROwyFm7GlX6BF3lV2RpDJQJprWQfPLJPNidajv5FlGXjfnnwV
veOHeUSdNJnbNS16v7Ke2yOgNezoy4aWNGl6dDh7kf+Zxi9x3mEsFSM06xIvczQ69gzu3eYmgaqA
oMYCpjO4C958yXHMd5NHQtbyzUytChbpUQkDB2jE82Uh+XTJoXu6RMDZDyUl8QYoEXl0PGo+2rJr
DxEogT2qQHUaZxhTMRLGLwMR30EckQtmgOKXdak9u0tB3Ckxt9AOsJTMAEHkVlRfXbSEGzeuusLJ
gx7hM8uveephCTPzAsmAfnGBWoZ7XDsd+6Yy5xXUqWWKDBTu0pMQJsHA1KTPPLOwHIGS1IKC14Xv
z+lSSuqVFGu0PDG8hRA5vUJoSa/rVTASi6YdaFrdHmNDjAN3TvxtXXBqlttJQC6ztq0gTP7XxUYT
8PEys+jE+wyA7oCi5T4NyAQBnEfmEjqqgr1GgFiOK041D2CCAQO/+9zSc49Jipvz1dnCo+XJQ0yP
apRdqKjvixR8M2bRPyK303Vdmjr631W7XEmdAheNhn0aQOGHcJ49c1BMiYYenGrzF4sH7cWGESRs
c/aeN3hYLNijAUqO13So/dHMwJghHtkFuoxv+I/1c2WbAHYx1FfkO0s8iJwuuAzJNN+aReOxLutL
0v3Tj76/KowdwVqjM8MtYv6VTGjPAZv/Towfr8OUjtfQ8emUDuqkRTnjXkAD5Xvat5v1tQrfITHo
LyojHAR5OdTgdcWGdxL29BCbVLdkkpgsFSWOkHTelNXUNQdZ5vC9EJh3HZYFKqf0WkdoQdt5NJhA
1cElovMzrxv6LKD4fJYAj3dJAkHiXIb0KHKN7mRhxkjURI8oOdko86DZewqBxjNRCDji1WbSkn2Z
a5uDVKb2FMfDFwwaxqeEpvFrwIDywCErTqqdVbb51qakOLZ991OYsN6ytFRfZQ7m16qM3STDjEo1
lpA2xx5OVz3I4ZWHWHmenplX9J/RMXEalAMfJ3yJzXjpoblBztNcODCXLVpnDVpzofPJsqzof1XI
9OinCsN5soZi5P8uZiggovPIq2ITQVOzUA1jDHVtAf/g5QV9hyYkuPpVGJfI7lsjOey/VhWCpaXa
M1Ui3VZOF43xnCMmVshlXTqIAi+OyiOU0mAVLeIByxEkDCO3dZmYIze7SEEpIpFpZO7aZvLBwhC+
xUmdQZqJl0IxtrEjhKF5ZBndsDLGzBdu13zQCBCvgRP/P1h0vcLICOQRliF96f9/dB1Um1twtFBR
LxzGqjpal9o3f0pVMoitRfOWgyE70QgP2Dwi0Exk7ucooBQAqPwO/dWXMgBQXMl2oxqTvAV9MJzU
sPx9tfWAfwm6JJpHu7UA/K8e5PV8QtcentejSEQYdywqNe+NYb8KHlePVVhAg+RXRth9GPPm4mQ6
75CfR3eIlYZPpAOrtdalA7qwTWTgGRSPRu2qsG33to35cSI1v5RjjriGIo0gj7JiGyWWHcpRQsGW
wXqjmmKyY4bOZ0Air8CU7CNwSX2ACAF2jM6njyROy02QYRLvCGWX+y2AHSsMVbwFdYfMvgzeoC2+
wJd+cvnNF386RiBDDFL+Sct4wjMChB8n8HrgVArDSNB7lDueRp8zcfTXetFUZCdkIVFk1fjSwLXC
P2woEaod0A5dXlnsJnj1xBsx3QA5JxM4OpZv1qqSgZIkUQ7P9CaBRb30JWZ3UnOaEn8BWwwHQB9j
djXDPi0yJJ+uipCshHGY7wtxnLM2e7NtugcM25186qtd0qgScWlL6x6FxG5WoF8Ws0SIuqdQGLnx
Vi+ygXXBLCTQ7MkfIrApoUyGc1uM+CNZlLeYW110OTmaX4ETKlB4hhpo6DBGhZ5y+TFiwsS7yOrg
Hspg/Ii4Ofh6u059raNVzGJQUgEKtpg73mZxADKyb6P0+lrXc3NeH5z1mZEG3HVi4EGBQJ7yGi/L
ejXqsryWQiO4Y4YGPofD7Ja0aXWadU4wv1Wre1inmMaLuL903T+rgHHC5lyH+MaG3P9oABRsPXTl
m5zBqKbiSQ4NCJapjModU02+6yZ413fZ0KF99dljDIvsI5uaz/tZ53H9ti6YXIfWOEVQTmFg/96B
cwamPetLNLOTWZTc61J2GOFo0vyhCnQa26Zn8joSMjz8/1tEKK5j6XaB5f9AX9GibcTv8yz6Hn61
2QQbPhBLT9YhUDIfgF40QFJvDWCkM4ZzTtw2AjacIJynBaVaF8pVsXUh1MlCWEAqpAYEyMn04nSY
33XX/AZ+nZz6WBevmMMLXjFbfXrVWkGdiXmY++ji6N6UrD230KCdVzy6uhVhXtypznFbZg1E7xii
2UwVzDiTuc8A1GoMvhWMHqNxmhYZPfDvFbxYCItGZ/5UEi0PMQZFwG1xmV/grihQMkELAPC7CrH9
Od3j2yd5uE8xAPwXfsCgAboYfG62CNbXhQCjnH6jUCPvZtYKcUWGPbwaxKmD62s2ZukN/07uxgIf
C+Snxj1+Lpy+gUzgt3rhvNalWF5W6IQwXlgNkBAvXg5dMJ5GCS8y1HXLNhD/E5Xxi2II3sp7oT9U
0D10NKq3NK3zzQj5AuS7CCmJeAILFKByQeLTS4duaFOvqF/AOI5lHp0UiX6OOohfMwjP701e39ZX
DX6zKwnLPzI0i2nbEGH60EafumnxMs2jY/p/CDuv3ciRLYt+EQEGPV/T+0yZkkr1QpQlg967r58V
VE8X5g4wgwYCqazqbklJBuOcvfc6JnEZpIdM6fmLubJNgLBE3W7ClskvcRp/jOVt4n9R1qoW9F6Q
e8TR7dgrwiKCz1HQgZYDjzO93o+IQ9CIg1MeW+59+aqqGpWVqQnPOe52+SxbnGmPdu7pdouJiQqk
FEZZNO66jkN5Ik+MhUqdXYe5mY5soYcI+/g+qIsfc9JME9QLODleiWvYHKKJMc1OytaMfyhQ702T
AaBJnTCWM0cha6RC/OZhbI9nj+fMIXWZ5eZMbMNzrbk7zeoZcDx67po/oK0+2PBe4aNvyfWgn9DJ
WHWpFTxRBRBsndr7KAZzLQrTI97Vy19eSIBT3QdZLw926iT8F0tzrYXkT6gZ5Eq9mroIP74I7RfN
Lp7dLgg+TNwX/KrblSCV+VgW2rI+UaTwS+fJQ7009zX/udI8EFylVd9i1fSo/miFlh0Wd1mrfcuM
VnvGURKtmjrIXkzf+Jq7WKjGnmCAVRO5JiM/bGdvRhksNTNeFf1obnSvCk+0z6LrjLlpGxW/57hz
zkVrhs9D0YcrK+nr703hPvVp8mZHqXVIpnl8zilnKZLUY1JZgQzTqHdDySk35Zq1qfufqKXtg9Dk
vbXz/BDFgb+xS3P6qjvZpjD/kJ9wPnqyjzsn7cUhNrOT1Yj5iVjzTyts8yOVDMCTTk8eukrhZZkD
Egnz8mN5z/WS88ih41DkPrJHZJvpaWzw/muhDqF4KjZpWQcvaRHUFxA+v/WZKYuqTdgheqMqpT0d
NSpyo66cq4Hecm3HMcH1bYw7t2rKC7V3eZnnCdek3zNNJkItKLyQ6Qdd3Vwz7yWpyF50yi0sTXpZ
5WRyug7zrR1Iff03PFcZllwVBY/WLddvdZyr6RpYyfSIcoNjSM9lieU1OVWu4eGmnrWDkQi0v39F
dy/yrE0r+mHti4bcu5wuy1YrnCC5EM+7YDrvgCm19XZ5P+nWxGr0a5eYKoiaAaqeOB9wPA7WmZw0
8htpcMaWnRJrNyrs1nx+IiN/aNuoaUqUzBPBk6GbfuPnvX4aItJGqQg58AK6r+1Gc2hkJAUt/wJR
IXGwc5OFYsAQze3VIjAlnxZt9hPdAkjguyleNlUaLkVipg/PaNhipw3+A/mx2Dt94TP1e4Br9okw
8KaaUaRKGpBKUIgaRaHQMhWtD5J9xBVMRqxp9yPtxQPwDpyuFEK7WebpIXN48DL3Cd+lqWcba6oZ
Za6+7Pq62g8dw8yjuJ3I1smJZGiKhAsjI49pu7aobREWO74Po0JZiioGiWVRTazP670L5Y9z6daG
a9D/VsuSdShaVJ7ZiJ/CjL9IH5hmmymxvqSEzgn3tq9Cq/rrJGexc9s43kADqdy11JJ0n5ftW9bR
efE1PD/1TMKgH3SbA6saNTnYScEvpGAQcWxYR5I1x6ygR7Zq/C9Ma89o3TNGwXGd9EuCZR7xp8C1
Spdri9Eh3vReMp0t2U1nN2qHtWnCK5mUNyZSLpk0kNapbtIPPwn03VLjBUGKyaqwZsri/YDPYRxF
/gJ9M3/BM66tjSzlrNYaxsuUmP3Gi3VgzV31W+t667nXY/0wSrqjE4GX50lH4zLMb1IY8hj1wakw
W7kP/e4X4ShH7gWPlqok9VTpbXWJJ/+3EFwStnKRLEvmPKXwVE6ebuBeJhYkNoOr9RgBOKOlXaed
jCy/20sHHX5MuI/TfDfWk/5Wx/4DZ0t6LLignlzL/13jY97pitDicZMd8yAi4aShNjGG8jPp4wpq
enxy2iSbm7E8UjAKYMgaeESVKamFmSz4WtMudS/A0REu2FVamr5lTYBRBcpPxp73CMf+OKbNW+eh
2pqDh+FULVZq9aeK1FxpcKoOhEEQCkftQ/o0Qx2j+s7GFZ/yJviiWaSIJ2VJpHJlcY1j26fTeQim
L3iW+70fl/gbA607c9xmfFdMqmPJ6vTKTJgF8U8n6l4Kqo9zn7sXm+P12jDLW6nOlhib2LhLzdrh
sP2ZTRKRrK3qsyA1TdrN+orgja+xHzdmTt5saERwjiqeeW7TFNAXsT8WkYPxnMjT0YCnca3J6DCa
gKnZHhFQw+iBS8ccZswMKA8Ajy4/d0Nhbsd2+hPANbO3lsyCNQ98yu9ZxoAhLLF3LNc4SeUDSxPm
NRKpzjaZg9Wn1kk1lGrJq5IKiiY0hI/GxB+nQg/EiFOEKQoaMMfWya4KpF6h9xiOfXtH7Mc+0eq2
T9RZJtDcJFqJpWhyYxvbn/cbO69xSjE0nJZXggL5OC3Um9F57huz3iF26pu2TvoNmq9OtwXH/ew7
T/Tif4uaCGulBdOxcAJwlC0cnBJXgN2YDwNEyCqASbNbLD7LgjZare1Yj7a02tZxOs2XRpa9geFP
89YuLI8NMUDj2jIzxG0vpv1jiVFzYk2uPdm8k6FZDyodfKw4/biem/AWODH1jtmlByq9Q2y17lMw
TPaRLnLNKWPXl5W5a0rni9+REDMrWTk4p/TsXOGurO1109g/DBGW+yHMqn6lu9MXPevQtZUPk0BZ
ef58FexaszIvuhJwJ7X4fkzEDEvoGvJH6WzNdNyXoeD74DvlmIyDZ+UjzOwk/gxcIwXbidZ7b/QJ
DqJFcgKLIp5o7iVbx7H/oLJWq16Jd741JPfKs49eGT4qbehumXqY6xEJPKvWuUMZZ4cKx/bXec3e
remcf7bSzZLRFzRIMzBH495NC+uL767KYpWVNuPwuuKr67rDs6+WJrZPcobrEjrnynDlvR9mJixM
6JAZ5dXl7xI5HWnYusei5WbW+e+S4phaVSF2HM2fs+uy9IT2L5GsxjtcrNdw0OCWlbH5ZHlcEho5
vGbEllarXmRP4/uEB+oxRhjEfUPXnnEO0gUJ0OpIoVzbpdujejyNWrQm/aVhaj/iP8qfa4cBBb3r
jNuQFNbZ5GiO4g7Nv8MjvnzzZZB0iMks8TzNOz0Tv6OZgZINQu25GCObYRlE4gTxjUuFmYGmBYn8
57ZPMOY3Wc5VT1TNJ1S1HaqmRqp2m6euNS9Jq6YTOI5/+Dx66yNnkbbS1zyz5vNCBYki5KgpjU7I
Xjy91SPczkn+MD6Om0W22rHITGdToJVSjvIliWMGPIvOZeNo7ENhyPm+UAGE1T8TwNGGuLnGpvXm
TLM4/V3axhOnLFZSoptfNez/eB7E8AVcWbiN+/6NdP2Eg0f/ihV3wPDupRcJFuBWi6ZHGy1/IwV5
Z1xUNVqeF+x6xL+PiWJR9zv3RN4y3XD50Z9NcJIkeHq/iG+BijAvi9NN3pFI93qM5Jxjv8SigC1/
pacW3be+r96qKr9EOO92qSxQ2a1Obh1M7S8DNSqHlHj6Sg9yZcxwh9IWJ7zd+Al047iUt6GM1nRC
95F0nXMCbYdGaophRr1CO1whZwYu26nQ9okK06ZaqZ1ENnrYD8OO2c0xusziGhSFj5aWTHl0tZxN
Jr0GpyDngC6Knk0chjuge9gdhfewTX/gwFkQQOTyZnTrNE8bH/WXMI4d3Ty1LK9E8do0IWEC37+y
f1I0THb7KPg+DhwWYevk8Co6o8e0Ro91+SpPDOOKhkSqKdJOzpJTVgtpfFxMHOzXVRL8GkiEvapY
2CvEIyfEOaRFkXkytTZ/7VuGSXqd/ZbK+lGVHXd2XtwmR4ZEv+ATSl2Ud2O/NJ1D2dW3In9U6oRL
J+qIApIcHLOiq5UPRB8LNM3FaukusJ6E9oSFLFOjBa0kqvIT4W5GQ8Ul5DYHg2fSx+WBOujmqfTx
soxJ9ZL0UG2MQh+2bmV1eCsHPHJ8CBPJu9kEPOCb736Dk9aTs8Yw3EUoc6I6YqeyuhXd7/qpiQYQ
OWY2Ev30vxSaVTzrVlbeKukSLyPu6es6vawwCA99w3VYh3j87SavTq2CyASGRUskt6dDFuffnTjI
vlv1cRrKZD8Ysb2i4JM8kFz/UDuM0KNhnmC+4pM+1NZ0SyfNPnSdeSuSxl11NDN2ZCzYsp2sSg+j
UWSUuC7oT5TKH/1EWpqzA5Yy1dmJOwNcFDoZNzyOrxAzGHYDLOyT5rbHVHDWVdpZJcDzTU778Kry
52dJixLTH2dhPBZDdG/JHDxRl13bejRWE42qVawx/NxJwvzuqaXQdfPaZL/mFv9pXmR49Uqi7yCX
sqfaFcUZFIEq+LPIhlSQk9+hDp1uKIHjjbmCIccScsWYF3gOweGKNpVLkt1rRroPUwLLOTSmTSKj
iWldtbUps9nE9SHPs6r4YnYZLfHG45BU/3S/7VBY58n/JVQdYKrFU8Hn0a8UA6QMt602lODG2Aku
/+1uGD5KDRvyX5PD4m/4bJQ2Dr7rtpiakSBQUF01qC+kUOdXqF/cA61tnTX1/FkWxComxZEGrLee
bGkT05q/AAPMLlKbv2RdzyjqEo5FYSPY3I3W7pVBqXnpZkOe2aZznjdCO9tj+QrY6B875xJtmHsC
iIAFsXJZIpSvs6Q7GfffoRSMqyLnA07BKNwy5cpsZw6zfcysJwBfHK3aSPzo2vzbn9mZL5kCKi1L
nJEkc/1zGPCU/LvUjTFvHGqjBOvaYg2JBgopLyKbkWGjvdRWDu7B88ULjQFcN1zRmQPRaHTwyBAX
EWN9kn3+3CkVblm4TtNLU8c3jimMeVECqRY5yWO0dmYaAZYOgJYy2bO/5VMdCJrVLk+5tDou4vBo
aW8m50SYYuLecVq/9RjZvcXl7MY5Teuw+PWZHyBgLo4h1bulkGC1ZiVnR8vnAlZB+uaEnD4iFUot
NM26OLGDndV1dnSnOe3ird7oyM8Evovhfchj/bPO5fPp9lx0D2l0DFadipGg+/ilAsGys4aeIXmK
SYJPRZJdymuU00AWqz71tuHoeAdAcf/kZgY6CkdAVJAfSQ9aCsQT1nIggMqxn5AYbeK0Dl+opo+T
Z+GrM0eC5n0/XbNK+xUmcX4SDlSLkpOXE+Z4ECKzPAEG7K2erDEoKT/KboXWox3iRudsJIbwkexb
V0CDS+k9Y0HDODkSV+39BlYj9LcOBfXFtscW2mF4tWS1JSgXXxMtG+58A8N9JqC9azXyH8t7Iz6Y
TzsfjSC8/v/yKxYvOg6aahWqnCVXf71aaraEjvaN0qC51fM1pb970syUg2hS9B+isTtYPKilFdn3
84ALYOzFPRGwhyLikbegTsq9nsnq2s3OvbD85JWnPj3NGbh9EnPMn/0yu3VmHaw5iTCYNIbasFLT
37ecAaCDV0b10mfzL0sHUEw3CaudEie9Ud5ILupPHdXZNs9Eup1dUu+GPRSrxB+1iygJiC62RrOM
Odh6w9YrTT4z2SdnETLhQOLJtF0XfQH/NueSDPLP4L8PxjhvO8rS1d/yD2wR0Z2YgFrvE5wrecCv
U7xkVB1Ah3yVCIOQsquKytnMetvfSKybG/Yobz3LEeLiUgtVPaG1zIuZ7KEAh1aW7uqIdJtJX3Dd
GVm1DVVeb1nSktkjjh78hD1l7qtWxjc7VYFV5jjNcwjY0gZS5BP8f1qWNLaPcd+N502WABNjq+qv
rheucDhjgkZ1PFNLeueCo9k2NshexiPWv2po8P+pV8viKQrVbA7zRigzvakWn+vkkDBSE2Nanu6J
l/PMtTGhHz/f7M3x8zC0HINkmI7nXrWrlKo+iYiMGCSmz1cIPgyM4eN3XKI+sRI8/yYwZr+xVswU
Suc3L0fKXn4MvenWU28HlwURRwIrXHk4Dw7Lkyv10mplDAHB0GSM+VDMc5sHw21ZrLLXjzgInqWf
1+tJhBby2xBelkUfaX73CReOUurwi4RnR2lVllpqr+5OCUNOlGjsh41+8lyQRSsX68iG/hH5tz6c
z2Nru2ja9bQxUVn5RvoJ1wReTaf0YrAMNRsbOx/pI8BMBGhoxB3jyt340xidXbWAJiO532iNC3dR
vpot9EqjazBj2+olTh6hBGVj7eBvW6eqLseCbUAsQ3guau9FOrqxAZmFh+HfP1xeua2T7T6PsdFo
HPi3Wiw6BDlHQhtnv0nuSVu3ezoetLkYP5Ke6Wi6K2sIso2pYmy2WgZ49uusoiVtlbgl2nK8ckEy
5hxuyS0xSbpkdQQOJ6zAvJoRbIeKIKxD/+wLsoO7drAUvWh1aGzmGu1/dv1u+yn7Z4F2FlSXyggQ
mdZ37Ej1ziDazM/PIjpJvK8PE8YyRz/jQYwBIWTs0DGYOwIETJVaFGsHSvKljTLMVPOYvA+9pEpW
GeKcA7EdAwdol2xxHEbnz4f6KKPHpMLiy5ISqLlEKjFewTvbF5N8mvfY+4iMaWU3n4s4naFVhU+u
Vsr9kmZ0FVlqebUkHLXBSQ6Elg4IRc7JA2H8uVhElolMBXgB+FFNU/9nwZsATHcWrypk+Pl8Wx5y
y+NOm+s10XrnJFwJTSWum1PB3bp8JRVSYQ4NeK0cABPVWVmcPPlMKMXBWWSX1XBY3Nm67ai7S3P+
jAA3Dr1m2Dth0JOeOJ8/QAH0dMnb6R76d4xi1dqAXrO1RBxderujR2PDyzpB9Fj9hyGimkwuEYSt
zV+dtCqAhvqR860Henj07ek9WroSNX3HHWlja2/AQ95WDnjowTXNB2MZrAckYCbi9gUdTRd6NArg
scWaQM9dzLuSj9xSaadiNIvPpVeRJ7wA5ZkLlh2Us+wGvvF0WZa6nufD2NY39q2YnlbLI7AAJl9I
NBO6M5vly6HqtK1O5b3yLHKQ5jERPCSKLqtxe1dpcdJwginwZ7my4rI94w7lTgG0dDJikFohwCXs
5axwbX9wntdMGyfMMCQ0NVmECj0VIlLdyiZ8bmSjIGnDNfTkCAdrKnfzhMGx8qtkFyMFv/ZW7XBO
irJTb9Pwx0RvriZ1d6aUKSWNdO5W9upu480cW/72+JdXeo2hbJ7IFH1kqYMUZibjmYfbeB6Ua8mx
c3EkHE38Qk957jf3GNgBNouMmD9hxKeGgMgehMqIklYpdhR4IWYlmqRliJ/x+zosX4Wu+TSGpYls
G1vXTmnMUWk2ZwiFmyWGVljTP6m0OM/v7LaMVWzNb2H4HMoSMLNPP/CQVBHOPbhlmzrxjH3f9KSP
vRPee+e5iukHpmnxk0d2tanK+FtS8IvfFBUamOmxuXKQ656rAlPG9AIzoL+m0hxfij7W1zkto4Pe
0TvVBPY2ovzVQwi3RWmZG+hVjNXO6J8uQsciecyqaeLHBCVIvRgyKMBN4puZ3Le8QwCxZrEJ2jUW
1mE1ZGIo9uAKrSPwp2OhevqzKu1VEXMiuqOv/Y4dNAtAjyuydaqeuoEbTiQ4ZLVbPDytFU0Xr96G
LhXXbFRMF22M9ta08KBgD2q7vJvEBR9MdJjeu3Zsty5F791Xi6BTR2jbjreNGzx4XsbveV2Nh8KD
qlPKaBf59nwfgqYGn4j4Bjk4utOhYSlBkZVGpkPWbO6FMn7X8LB5uIGIcHlE3XyE3c2cNV8YOSv4
b3cMjJ7TcV1AAU2dkhA9BONtWVrzRVqtfRbG+5CgBQt1GSwug8VvMDbdn0jK6shsOIFjdwYM2MJz
hgnpXJMBY44rdj2xW5SQ9rWZ3PzZjySgz0gnm9G0pyYW8OM5CwLs8yRqlmZ/aiuLwNIXGt5Jh9ww
KgDcQ7XTLbS65ViVUfVTDZPLixZgu1pa0+wOo0cvfXbggZSIV0FucUDnq0o07jHXfPw0IqDQosAW
d1tD0dTjL0VfWx946d3VQLV4w9faHtoer4lM0x6d0XR+dfIDOPrrLFQOHR/0wxWQ2JICu8+k4tJc
bhohG0zPUUVwOp6Mn3g/9X1ZhQV8ulm/+7XFrA8O0uul04TtT372nFI7LFfStb1dONb7OLLS0zz7
EkeMw+ZkkWcF+6wQcYuZy9XtHKfe/KqrH375hZTK05kDFDpN07GZPXhBVgKtrTAEofeFOweutDp3
SblL3Pb+eXADYBHv4KLQnXZDLEpoclhjFZp0WaxuouAOxxxBq6oONjbmHdLDE/iN8UgKARhfmJZH
7ITfInTzO43casvJTT8Ii7ZWncycEyGciPWI8r5edL6wqHDaVN5etNofKXGv94FfP9lT5G76TB83
NlTd0BHde8BxZCHZpaoDt7zKVBuuckFclmiiVKv9YYFUGJGvrYZgAJKkTkfcHLtKDul5KVyWEgbp
0z7WRvKUDi6dyEgTHHI9zVxFGg3iRKfkpNuUr4AHiHXZIqNMssUYNPbWgOXRxRUvaEg34VMGW+Hh
Ohz86bO6nCgj+xTNs32ikesqaxpMszkg0wxrxczs6ZW97eyBQFlTL3svU2TFT1ozbIAYeC8h7QOy
j667tlV+egEjLYt0P2QoUfaS/h0OsHeAcj2ggHIx3pzsWBSqkZ9YH5VHqmAR7kMqfMYxNOkqdGLA
t3W07bRZbiVgurfScT7stJm3sSv4OfJk+KSJoVx5F6UmmTVWscabMbPRPT6MnNcdq9fuy2KVjb/y
6yrekd50N4NpcYlb0PzgLmKtHwyoGGhu1+VVkVQw/wZ7rWuCp8nszkeiT9DfOj0faKY3ZKLh8e07
Gxptg8ylt1l513X/0cYFIU+E5c/nZl3mBGTDed45lmdsdZcIlk9n7fE2DAEenWIoT+MCnizN+kNJ
Hrd5EOLWt72/KYeVDZ1s7aoGJDnshn0V8+qCZ1oWb+yGA/UTc6C66Feph87u83kfOdn/M+fa+c/x
O4qebRsW8Q/bEJQM/zHvJTbx+w6T8LdTTkEs8zC9k9J/zYJ56og1Y+1bkORLJompGvhP8JdQtHgn
jtP21jeqXxksnJOvpy1Pu+jZwAxyGwXMzMFyuIYdHPM+W/i1aYzb1Hk2brC8PHUdAbwUpLo/MDKx
Jok4qQV1BNHIhQiNEbM4L4sGhH3jFnW0XoZfzE0mYC2zoYrbkAf9dRnSgTrUcIZjwsXCImg4tiBG
TdomL0AXmIX+tVFy4gw26OTCntyPM67/tHYfunVsHU0/QXUmaTlKDfmfLdIYqu8GVS8dNce5VORv
T3xU7Rqe14YPPd3mep8dlxtCiJf/ew6G/b+Y5ni7XJPq3hK25fL5/M8pPLPXW5oBJHprlpjVU7ff
4vhv0dpZ8mqwd2GAIgqQ4Z/3BGRQbp0hOC1/xW+i7q7+rTQFVJclIaMLG81+TdsGnmk/prtefdmy
zRziXhOff2q6g3cJs5QRsSriZU2afoVt/yxN9NfN4iwOgxinDX4l6OjqzWWQyfImlvl/3ySatjJs
0IxmUHPDUWtjyi6bp0WX//vesrm2aodd3jPrviZ5jnS//OW/f295b/nLy3tMyCpX//fv2+CG5Dda
UBwRHWNMjuPb/CNMQXfSF7pnGP8xBNEyZMf50Az3GsDefWKDNFoWr+JQHdlMRF8e5PE4YpgBmBV5
ZIJNojpLPEsP3mUzDM/qjcgM4St4BrM+AqMGfyUx3Mkm2eAWmh8CyxBMYSCWnY5J202rqzMRKM6z
6Oes7oAal8Jx8JhTvHRmOKf+nmcODX/5YQN9ilXt0CBsKCvHGsCSY8/ZMbfSn/Sip2dDl83aI214
4fOOoBn0z34YtEAqLe05Ih0CTXKpmUMN4H9lFKfljJArYdOUGfCWSIdcVCcYqmFJGcj346osF7uK
+bXILMqwpgP+2dkGorRipMG48Df6REOJGY3jLStOtGCA1UwIXBhlPGY6TO8yjNJ73bkQQ8Ftbjkl
zHRDiwrkFkJnAlx7Yf3pYU78nKzUSld3K0fa/CgdY70cxYDbuFtvkIwGkcZ8EmoJScFDR7PZIRgf
kh+8oej2tQ8Pwslm5xQ7sFLCxOk2xFJLmG7bftZd4rek74TmWHfhieTWc5gZo6a/03SQeLZT48D/
tL/PxA2Pni7+zCQ092TeNCzLcrobPFuX/IOEIAO1Sh/3WUV/inbisC8JZCG0yhIcHl6z0ubm8DM4
t5UCibm51HbwrJKVqYjE3ZxCy+t0/wj+eI8VLzy3bbSJVVPTVG5zmYi9B8JlP1bBuJvzvr4Kv94a
Qky3yq2yfR79yLWKISKF3dzBj8SrgFbCvYmuTNlZm3HT/YZi+NPMS7mS0EuPpi27O2giJF/8no0l
INGaonoETkBeyXyfSj3ee6pvCESLFmQpKn/dJ8b3oihaqC4o5WUF2bZkNtumq5EeTavQT0XZ2s9h
MS86cQBVUbtGfF54wqviDprsbkOFPjpmo106HF2X2B9SCnyOu9GIkT3OBkZ+DBF47wFT+NQ2dGEx
2KODBJQog57P+0HUwMkSevBNKJG37O7Yhu3w0kXKkRC4b+j/u8rNwwuNmBnAOzeATwGxjGjQfGva
cEYSG10hI+om6PZdWfyaM3qI3n9jepI/n49ukIbgpKOJwRH5WGNkk0hSyCGew9ARNPDxMI3NqVa8
qmVZbBOk0D/82XJ2zpjGl8r0uaMNZxWouJt5F3w2j4FtncFGb3UV/EEufTi1M6M3lHQjHH4N0Shf
HZ+0rZZ7xtpuQ3Pv8aOv2PczCNnpR6L8LRmGoP0s/OonrZ1hvcCUWocBHpKM5RZTYsEMEmjQ2Jvj
FfqbdXMo3HfMkNLw6iEVN2Z1WZ6cy+I6/Xgs0DNAYQWnv0sFXiQqiumwdL5SN+n3AlOwoXwHjCgh
MhbTcNacD0Wy6yjb29So7gAXxk0o62kvaJiuAyz3axz50a5XTd6gg7PsRirgajcMmjEyCYfeIuly
ioZfQ1IYz1b/WvQYjgGLGVcRiReLoT0rPEsVVw/KIijIdOMPTD/BLHFzi6B/7gX0Gqx4V55iLAX5
tCEzWwY1xBYDMLQ/bc18n79LFYkvhW5OO6cXBOP+XbB9m+D/vJw4U1Ca29nzPmKdYPfBtzSfoaAA
P8hXMaIlqQfzoKOyzoicmNBHL8W5DL/1LY6abmfgJjsty2zzMBhi6oCxJGcslcdGem5Ehakj6jaE
jWu2FWpY2Gbqy35m+JVF3HJDKj8viBmNJFCLCUOd9O5TZR7ISlSXoin8VUONfeicwHsGJbaa4syH
dxGf2ZXoNyvPB6KzeVZcvxya7bGB/0ERYvanTr2qPIxD5NcPOmYJtmCY2OTVb1EcvWeWz1xzBTSy
VFa/Q4WkHjM+hs5/szJQS2VEexYnYnaJaTvuwXTor50sn8x42tqT9gNycLUNptfQD7t9yAgrBHR5
tu3JPBrs37VyaGkK4e5Eq4Hr/OwLxgzEUWnRjZiDjSCtBi5obCUPurRYMSlC0g+d5a5WA2aEK5j/
gJfEIZ6Xglsu6+niskfACG2ufyFhqW7hSRH5fo4YqDi81tIipdLwWO91rT56tSEuzAjBSJiQ58kH
8TUVwc8JJQtrPPOGtNyMsafTCdJS7+ol2bQO2gHaQm2156KAx6ezgW9zrfFWLdzMeR4AzrPxMgis
BlWau/e2jtuH03Uo4c4hlRGsbRjEO4la84CIjDcex9UGlOGALJd6xAal/dRZZEgdS5ytCjR9K4j5
hvkHpjCmHjNW5G1RimtriHeLcGx31XsZ4YOZk7y+tPyyNjQb/5FgjFayCSMclsXdGjrxERbiW5VD
w6chf2kzGmx+Mu9J+24g9kfHpXIcyxYOdsgNq4f+I5jpA0KQgupWkyZpRUYMZ2ATYdzUetlvlqVP
2rfA9JlcWRSvS55Ocx13VxTiJ04s9+hkzZ7I73Sv8sy8SOZsr5i7CRtuIFrgSRL6UzBC/BuYfVEB
X1sTnB03Lu32NYKYw0RQQ25szWHieGNMIDns9GxBcPeZ6XcfpAWuHeVsFyra0SBUS1gnaNA2YMZi
w4w/6YWlGiEVxunRVkbFGU1/PahH9MJXpt81IoN67zLHur3kp1LX6FYEqCzOWK23n9lO1n1Y1dCU
i/QYIN7YYZM9ponwmW4AKRvm9EfVksdb2FM+neJqxIFnTpH98Ab3V9MiQVXG9M3XzVtMMBlsTX9i
Hgc3Qp884GoHh7wPQamm844WTXko6ICvY8jZT0UWzaekze/ZOI/H2TDC86iWiLrT0Of8smSN9cp7
dnxH7AUDEY/k3TZ/uZlNX/2ECE081yU+UCdgtUc1ba9jeAZn/2Dlagb3qJoIWEAs2BWD981xkvES
qL5KZeSo7WLjEif1W3Glh1XfZlzzmyLFL7+YmdWA4wP9fAVu31s+IJCyS2LghniUu5xzpRkPGiFQ
uBlLSeilEK+SuFgtmoapy181XdBd2KKadxVpwdqOmfJn2089kyY3NpDpHe7WaK1pxPK8uQgvnj7t
M3D875rp4qGWRfKliZhaHqQMBWLIR527AWGZJt+SP6Pnr8wxpUNiErvUe0Z/dOV14Umzp+FoIPET
ICDxzrHd3TijqT9NgWD4bZ7vZRMpShfzrFYewYTMbbMnLQUSlIUjTqIiOSycKkwIsBENY0UYUWIt
H/SbpX8QPEAIMAobh9wtBqmgzLsNXhaiDiOk1xl5RetNcOyIpesyEGh4tMEPCX2MnQ33kyF7sqct
hf7R2IwWgvGgoAhoyUxQ/alh21nXnMw5IeGdSRwI4lalE5Fh7Ecae/abFMFzlAXHRkmuMp/nGqXV
vPp5mBz8MP+Kp9bcxQyE3Jfm/AIRBO59HNnrEfkmrehLNwrekzvmbvIpVhZMn154usL0zJAPsgSy
C9eNBS6ZvLy9K1XfHtEOiHuufTfh22B2nA66k9iXzKkfdmYbB131Ewe81SeX0J1liH5cjdpXkzt2
59f2j2Wiod7iJJQwLzU1TyRRMwRwtIZUHQ0zwkWfQrSqn2a6S5c2zv6LsfNachzZsuyvlNXz4LYD
cKixvv1ArYLBUKleYCmhtcbXz3JETqXonqoxS3MjqJJBQrifs/faMXo/kszGarT2/ST2njW6d3Fh
goCl7rBFr72k1jVwTAYjAYVGuNEmJV6m6/Nv4M8S2LAPodNH75qqO9Ewi7ZaIvtD12jjOs9mWCOj
Lbik5RGAd2NTOJ3Okhk9odV0W7/U9X3WZWfOYM6dLKqvNBhYsiA4WGc1zo+sl9/i3JSXqk9Yphv9
Ez5lClFUm7fVUJovLnqsidXhRWae2MZm9zkatWCtg13jagUn0yioGuIT2zWFKO4CiwumoYFbiQLv
UCh2USEChO4jcFIPGBMCuGid0ao659MQb8y0yy8m3HjEkAASlgED3qYLdclBQIMzTQgPUrhQ2DzY
fPquWWHEm0HfFPemjcjItwgjpKe2b+lXPMKC3/Vm3e0qRCtbzW2qbVfyH3mzPq0zOD30prP+Uir+
bWyi1BZ+cCQ+KQJl8YJjF1QXFWP+M1jkMywuPe7nQy1ycaIoOp/Iy0r7jyZSwsNggyKrijF+QsrV
f6V3RygFuUQH7BvkFSlbvuWNLz0y16dsQMePby3LrXehfMYXeAPBsVn0DcT8YdkxY3QXdOH6vPxo
oYBAjRzNdxql0I3sXVDjfj+fDadD5x2YzxGolTuyhyZgOUl/aDO7ownsp1sKmIhMMChkdv9kTdSi
CiBqQJ67TzVIl7VbA2sYojB9iiucUWLK+/Warlp816khaQjLi+OmQQ0vghUXL+2Qej0YorGyPsWz
5HNRpL/0jdHtl7Ky04PctjVwoFJZJ1qV2BHGZrTz3RklpyjmbTJL69orJL4z2sRqkHW1Y/2wqUu7
uTQWZ1y1myx9KZLW4jPKgHvTeV/1Rsj+BD/UUkYiDBgYJgLchK0aAjxne1NYn2hpU58fsd7OfdKs
gylKnNVEACEKEoOGQRIkXKUo3ie0ujcuWnqonRlNl9jKT6IhrcrKqupJOtFng+y7Q9b35sXq+pdE
Iz2Iz9jyIs+jC21/GgrPeIiCfFenqHkFyNkHH+cBmbU3y/Li3WDSrBUWYRKcoYtncw7cTVQaj5rC
VsUtCWhNK+8woejnNowdldu270IoHplq3TB3f8MX7O0a1ZilsRBv5nYe16+WWEf5YkOUdGNatZuO
F1yoc9QXwqYkDr9NoVecHo2DZjMR1tysufQICpUbdBmIHpl2VRggJVKKwmUITOK1AnPNLqz1LR2k
2RhuQYvBeJl7cLUKaP2h8pqrDI4yQ0npn6sn2RSud4LyjkA7Ksq7ykXA0TsElVNWIjcnSgz/mKmE
ALXOwAvPtNiW9cfRbhXxUNOJ0AWAcBJqabLcSr0bf2B50/IMozNWgkBLhnXOxICGLea7jAn9Cl+K
uesMevQExVGOdCM0bnn6IKDkH1jcwR6oyXQDO/ClUkXWZaahKf5uNc9nKcPq1GXibEEZuE8Jmd+H
nvE8O5iyVDt4aQzrktSvuDThMCjVeB/hMddM91m4iEkrpDSb3ibzx0licQSQjdIUb/JsK0O1k7xP
nPJDWIzJpTDr6K10o9NXBNjttXQrFgs1uGtXMtEytWg3Zz7UBat5u1xTcg26MDMr91HSGJzd5gzN
MjnBUygfkTQ5+FsJdMzPfZ20d67zBnuJdQzruc44HMcbCdPkNKS4nLjA+Sfd6PP1oGPy+oE8NYqk
Rd9n30JpsTi05uFVzJDEaMo0lQ22TDqhSdJWW5bzMvZXnWpm+7Ecj1Ad75cFWluU75M5BBZZj92e
0KS7lolFpnRYQq0+XdJ/J7CTC0zO6mBJTg1egUTveyaswcvCYq4TxIA93GfiuUh5GRpWCJSl8m1N
Uu9O7xL3VhQkONrkeG6QKKQblE2UyjyM/REXBF9FTVq63QF0Zomxhz7ZbGdVT4Re5vHnNePRc1+I
vqQfk1LeXyYD4BlRk9TlXYfAB/eAW0BmrsXG8AJUucj4Ma41uRVtS6TApAKy+0emraQfYO56U9Z3
vkY5rS0Hvux2vLkgG7chH4xf60M0jJ8qvZ1YFGKPx03zsW1I2GEXjknV47WNbYjr6GLwC9xE24Zt
g7cOEnKpje/sKDuW4egco28UbfyzBa8TOiacTChan2OPEB3XpbDVDYI/CFgJEov5zvH6z5XZHUOl
esl1e4W1vzzFiZnuAvkN6kF9GYs817ZVpoUPrUg+1QMn0YEr0mp29OBqYeypgEclrh2d5RxzbjN7
0P/TfW7SB8browPsySeOtRr0hrDChyZXHjwawbskTY62r5EbAjK2KsnsbbO+2LQ2X1tFLmOdz/We
lX+/mbX41E0WAZTR+ImPYuxYm249OZKBMoTNnagLl8DmbE+CaAGuq8XkLFpyKaJWrsKjrY5XKbxm
T44FU6ylGEt18JQA+0J61JD9eI4rqhRRMsGdFgAz4ubeBYfG7KhLLyNznouoKUtEfhaxFOa1Qwg5
cJB0FVlt9+e8kCzpDouNQ7IcPjJ5nteVBcEOa0W/dV+1iLSp7mArv1hNMN2ZxvDO90KqNNVsbF2V
blt03ZNmtOnBmLvoWAX+eVkEkcr8xSsG7ajXQmzoeZBaTnB3OiXa+xAJGEh5vimJMlLwdnOIoCxq
qJc1Le6s3C1npKmNuyeZ61b5vb+vEvSisMleGoPaCG7Ob5OrNW+tontLRZViiGXNu1mVFn1zvi8Q
jRyNhLmAqeC9GK3mk1fo+JVDeve0RL19hHbgugw5v+AM3YPUiGwdxpV5PzbCAJcDkioVdJQHffoK
4yY+aWllXlmXr3EGFXdgbPRtMXKoZYgHVkE59JS+mVKISuwmRa4dNDwxHl3hdR0qbbkNh9FS8qTE
CO5cTYwHAN3FJQ2luR0miT5VoaBqVAB7V3hvErMd7rQ5P0QGMysCYAijr/sMvoKePGaZZKEYhETW
CDzOKQ6aHZVWm5X0o9MAK9PMiQyIsbaeDiT8PQY+Zkm+fuKYMircE/hkPC/EX9q6ssrHaIW4lRvn
0emG65I7TKf7iPdfRyzXiz0LBXoPBj900mfPWP7o5GOTjOPcXjthqRzJKCAqvTwSbfwM5S3Y1jvK
aSHSPaXay6++l6E/y7PyltrFnUsejZIUET9qOPCdhG5u/MRghVfEw0PgZi8uhvhdPvPDjkraWbfd
x0V5hg5q7wsaMyp0B2g6SUIavGJKHu3JQDm59mKoCErYv3UN71n0odxHUCowiSDap7mDI8nHPFeA
OydIHOHmaYEIt0uJlHisvZhYgVjoeSYwq0jQirXjSSnXgeagFrUBTKBG5oo1oJ5ZBhQx9SEBefKj
HLPcEnZNBJOPxr12iE0caGId0nom6TB+TD1hvZvYc2KWl5t++K5HA6hNzHVGIw9JqTzFrkvjgbAf
QVjGyZPWscNlsR4KprFeC5NrGaqYONKyR3y86BoMLyVvJnDomYqYOXqtJfiA6mGXjqelkmHN+njA
qN6u8EeP4Hx6Frl2jsuALs3CFUUMTQREE++nnBYUJ9a7Mcqae6qS1l5K/YYTED6w615Lc/Sujhtp
/KLvhQve2KKEhBxfyjtLMz5pCUaVPMt8cFOafCJebJ0DeN4gu8BrUClApVrYJmqJ24/+s9mLyVrL
1C13kxiCq0fMwC7PIUx3wRNiYyZWlvaQWEhrsmB+o0iCezNI+EOUUDCOX7AcQKvwtOTSMP/feZOf
X1x/AMYg+4ckBlPZZxwas0d4PL9itUuz4kOp/C0gNf3Tcmvsz2KRJ6gWCfSvkXM7tiHYk8eGGck9
4akpmMy5OpNg0z9RlOdbzmnTIQUayHklsXr0I7TmHd6+JoUFYLbGcBk49k5l7GwtBLC99MS+cwy/
JvfSd+jMiXf1FGbn9q9hxuPJMZyWuLASvFGvllEzRwKhTZpHwc58Q8qUeSN81X6s43TVoG2czaK+
uo1fXZdbrW6tugJ3tAd/sUKEJcMVYghr59uyhNwxJs629iiAS7BWrOT9Zk/UjM9BRQPlL0vjjH2c
CNfs5oEBPhgEmI2GhM4CPb07FibZk65uIySaqM1F4ZDsx2h4HrD/nZahGUj8SOT4JgdUsguUu2AZ
Qpu6bZWm6FPUfZ4C38dMTcM4pq6tThzL2UNX6l/Pyq5uTk0ZTYWF/kkG8U76EPdxqbMQYIK3XqTR
i0h6gs/EihZTLn5xC8VH76L+kU8aVEG+YdFRQuyyZJOwHCfexo+jw+LTrFThHkkaOb9mUmxg9n43
5LZt6u6Zol6ZcEr+97DK7sK0/VinQ4PpqLJA7ObedfLQw3XWcGqFabFDYyVCrRKu2RGG9YKZDGSh
7+wBTsiy2bEH1s3cn/LSJYB1Wfr0a1z21inRL7JPslNU+qZEH0OvtY1Qdhhq2vdj0McEJtGUgo+h
RzWq77xf3JE6bsPBMpy9Jp2p40en8i49ZpFWehi8NnyUWEJo4s0uy7v2oyRjYT82JH4CHHQ2tFcg
8CljPCWq7Fp37/mptzrRz/dx3laPNM+/5U0i9zXXkRMNg20RtNiQRv7alASbTeylOXiX1iUshUXO
BqfGdPIaUHldNUD0jzSaCEtIT61HOMtTfFtJOG5GKppbrl79SQ+bdL/YSEIc7Uy2k+PIjIgqAx3j
IhJEPPTeaVwaZ2mscQjqDRFObnQp1GB35daG5Hi0lHA3UOimTifmluk9fh1qzSKW6LpMiEShslD6
Abq8gvjDEm1LA+3/jir1WsTdcH51iGWmTgU84bqqYjxY5PN/N91xFCiGu9z1sBTKmkS4cb45Q2Se
I0PcN27kbsCXEiMngCjXSqM1w8TYIJZ11wsraUGEkLNNJyVFkxQameUSuOOUZwCU2nE0hj47qDbO
siLt1OmBxS3X7ZC3od43nJYhzuzhZM/DYwXm6acmGBNHb40lDBWPml9oSvEXm1Tm9CJ8N2R1S7aF
Ya1RgcxYeTV57b1s3PnIvbelBcgM1iHdFPa8XVBiRmoULhupBU1kNaSG028kthAO+3LvqDnhnEOY
t01qdavSHN5guvV3EDRPtp4GN1cNcOqAbwSzOOQzJbwU/+uGFB33Pk7sZk1vG3fmaDr3HTRf06Fc
AD493EYtyofF7uyCmKXrudifA2fYJ/b0aBu5vMTZbO34ROHKGTFvZprxGLAiO3vJwOCMDj3ht0vU
x+JEtQBSk/RZeVsLIeuBtcMqdIL4QviUuU9D82mCL9+vJvUDD2rwR8Q1sBiyLckMVIzpmC2uHF1V
WerBGGgXgXtHJHBK5lg7+imYY8XE7Wk83DeV79FRd/JdbnIs0v3IHxH7hYc8G/K1H9pve6N+gGZf
k1FwMeiXnRdnOQnu8DM6Ui3dwn8Xaa6+myuEkE6AKx2rou8C+ASVZ6le6jLoks+aFy7tlRn9qKHs
kgtAJTKRkLxeUmqDDJGywvXHGdRtt1NQER7cR3jdhtnX974+3Bbe2o8YaelOX1LVXaFg1gF8A6tt
BRwGy4BghvPXOODM7bhSbGkt4JxJiUJPHDTneCpIQtZME+OC6Z0Huplnk5QpetjbJXX5h9gxcGNK
bP4crf1FeM8cy974BXXckAOEC7g9gzmQ6TsgQnRkLCRDrIGUzrKFnu0jq0r8+oPPtWFXKv8ZIKGB
okxxGBuTyDfOGlTHXByPBIVoXWpvDQMZpVOV7V2A7YZ0DhJy7V4STeFyqoFMQxXQcYlmpKr8QmKk
s8tKqBtr2SHEb+EV5SQrpuHnFBkL6I3Ivg5FZLzK2cIKTVvSYFquBjM46MrooGn7yIweU2fu7wdp
UZAajBeDJeWlt9kxCt8I7tltX1q/elcHUn+0LSOHmCNs0MN45Vu0EWs3iMy9Nedfpom9tSdpFyV2
hZZ4qpSXqw72usa5YTFOp50ghU9wlC4TkSgMxksQuhinB0NuZq/D2k1rejuXuJFmcGVIdJ0Sg3g/
QkISOeUhWdTzwXeiXSkR9y+Drc5RVp2/0TsUDlkTqj8y42lz1GzpwnmXBoDN0Y/C47LFj/QQS3Bj
pg9xOzIUSY5KSTtjeWhTDvpU68qbrnX+vUvkEypFJNWUy0uiF9dMoEbKulhSjJi6gCregkPNDiRp
PiykmdaYyNQWxdYBXXGtOoSyQRkDF4cyXvcA7qEphsBY6FzMaj4hUU2cnco8B9T/DwsCx1QV3VEf
z3+vcpPWf9O4mYYtTRNShICnqdu/qgqRgPFx6yrdl5gBB3oBB4cIonVH1kI3lc0tleJLHtTPzLN7
cp4D/o4ZUNImdFMSq6vqjPppOjUFwe9dT0W56gGepSLhwMZNESZyPYzU21nB+DtWmHylkmWZH2JX
YVe39fFoDsy7HA7RlY2GGTM6KHIESRvNhcFM7QZ/etCnpyQ+FMoukniCvmtok+xNvu5pdFgDKJ8N
GItm69HzAdXIafkfvibvt6/JhnhABdvyAJi5uve7+DJuBahqi6WZIIFoBQt00yuZ3jJkVv/91rLJ
NHMil+/EaZUsQtWtWAa7MFpOSf1D3Kp6dROW91Yv5YHCDmd3EeF1oifABaJU3b48hcctS3ZHRCf0
7clniBHVVBmU8wbMT5AjHMu0oYYsxcWaRmZ3NwlEah6JHNtlhdgoA8gl1rX4fcucqddOTROf6VVZ
z3Cecd9S5mb39SjgMUFpl9K35vjrv//mDPG7itIWpi4s9eUZNmfz39XEkvWlYcVZv5foUZEYTldb
DSWLxetsc8rAViB2ywOF47z3GqaLtuY0p2Vo9aR9vbVsyr8eSN2Z+gY16o2O1fs1VxxVKZYK0lmW
u+RfeeM/NpdbiM2szVhkzXrZXIZZvUkTHwSt8ZNFXoq9joIxOi9DKumfAHnlkqo88aMCNP8Yftyn
3zcG9tHlIT1OMQboSE9M0TxyVGj3kCycja6oL8tmBIPSQQydnjITRONy3zJ4beYeR738AH1nZcfU
y9NGY6+nS6dfugY1DHUrnA+kFVRbzYsC2goXvwGKYNWYh0ycj0vE8HLXkjO8DHUNCdxJ9Le/3R9C
636NIzZ0Qg4heaLn+Ou+5aXLK+a4Zh5JBXm7IIlDlOMn6aWI8Dq09aOSYC/3LY/+2MSOhW172X69
+dvjy+YyZDOk4+XW6/tUQ3FMRbpmHRjfuWSAqupGPW8EfoA1DUYaZWqYDApQm+VmYCh1UErvvFev
+fEcQ/HJf2ziyjz2FmXVoFZpNYqP0NHiugD2oqfrCwChatPhdNcw9U1RH/pYadNiHi/UYsaLjgx+
Dc+OlBV1348HfmzG6oHQMnqYkUZ6ijU3vBppfTWKnItuHd7niIK4tqdMbvWWdakle9UlENVrNmmg
pntaNB+Iz4yOs2Jzv2aWqlvLJouHHHChS+qe/YWTfHWbKJihY2T1mHtQAxAPN6hNpxj8iRqmNmUp
4rfhDlDlGaS8PAQAMM5Lk8vymLQrQqEMN/7BvlaoCbd+EJublPzDW6ZyGkiJhDCjZNzLfdTC+vu/
P1/Yv1+QbN0jk91yLN1hCm85xq8XJB1+k25lLN70tL5lgJu+afczYMEnJrjBq0YAa7PPip+DXikG
lgE2J+DIDLs52UeGvyFU7vsjZV9hiCIjMd7RC6emldj5gQUtyoRJ6LehKfUbSP75XhhPy4aBP/9u
KMKtrorby9CoDlagStX/z80B5/AqMjnAq+R5dO30a2giCsSZrwR4dFnD1rOvBHR9H8oQpW8LC3C5
C+b59/tNZG1UfenpZKV9byti32ItozxkYP6g6BawprDOKVSWrLDQfMxqXexVKTeZu4z/cOUz/4ff
Q0oESq4jTZcpwm+/xyTbmO6MZe0jJpvXzHWNh2DAOJjAUUnR3Dwsd4XAgc65Vb/9cVdc+PohGlFO
JupFjXAATzDz5+pOm7JXCoWla+mzxx3HuTkZeZaMZFXzQJXJsdvEcK9XjWS6+NNDXKGbHVEM497K
hnhbgWuidw+cchWqLDiv9rZ/v0dKZaz42QbAHmmDbjF007NNz9V/+wa8hAuXcGu5z4F11ukX0cOR
WoZKpomKTJy+by93OklIWATarJXL6mJHDyBEFCfSF0SOzh5dOvy4ZTMqtCM4dGLBmE8Ln2a7SiYs
gohWZraM7nKHPQ6YtYOdWhEiqq5JLlwe+Ok5y50/Pe5nng/8Lne3rZlH+wrF2l5m7fA+zRKML6H5
kkrDOju3f/iq1Ffx21cFr0yXOvo9YcjFWfT54yMWoebff+r/y7emRPd629pzhYyPrPzSJ1ASJESL
9EsQ1noBQpsvprOwsMZ5jUQipz0JX4U5PwAALnGOxoTXgfOKn+Yj80AmdTktWi81Mf7aJTHKY7AZ
R8IRODasq6sGc4otJhXx1RhZbzYjQv7WKpQISj2qP4SRO//0TPUOHonaFlP2+zyNX8Iwto9hNqQE
KHPXMujIFlZ//+24ai7987fjGLqg3mA4niBVlnjVX09tZYtOuQ98dOBtHm9/XJiXi+3E9jrUKLjz
uwUzeeVcz5fnhGGY0W3o34vYQnbuYPgNpg+Ex6F2ief+mVBayLJR3FyWTQth2EaGZbZfNku9doFh
oOJdNvVymq/qjTAp9s/LXW3wcXkz/CL/85ul8fDzm4GQ+/5mxILNV7qqD8v7jGQEq3at3x4NeriR
GzXPEbD8/eCxmhirvnkWokMcWOlvk8oeEEtM18Ky66flqV3jJqukrkjlVk8NYozEkxEgiVVvlGHZ
QtSn9NLqUdkDGa8GY//6RrnhHWzDy2/Lc90SdW6Yjvpx2ZzHidx40fmbZVPXehAO+J9e38nUHOOJ
DvjymKDnvP/7X937/fTBmcNxdFMKx8RKJ8zffnX13znjGFTEMeVwkV0EJ8sQK/F0o0XvW5YG1KjQ
HCPWTBD3kg7/WCKDvRYNtgl2JvhKdlu89KHP0rqO37mEi50wv9rrXJsPHlxg2wDsjniZvPFFxLDc
6u2Gri4JFUaMGi/x0yf0Ev39MsD8Ge5pZ8p1rqcQ8NUDTDv7+1oNbVN+jpxqE+FKPVYq/qpmt7oO
lTx5lP9AUHNXaRQRk28Z7x11HzFJ+V2keRBNnOGSCDrKUglEf2xWyAY3XVyW60rZf1/9ehqW4GVT
V7dE876dqz3fWMwatCrfTL2FPFpvyk1bzk8EthSXvqjkFd0Rq4nWr9+yIKwRT1ETTEcivyrZv0VU
vFco9vcUe9xdR3to39SkmfU5skVHpR17anDzkCKVWwE5jgZyEiM0PKvIIHV+9vKWggFYnRPpPt+H
PELgvuwc//F5/N/B1+L2evA3//WfbH8uyglUP1KCXzf/67nI+Pef6jV/Pee3p9xFn2uE+9/a35/1
y4t44+//8eZj+/GXjW1Of3566L7W0+PXpkvb5T/gI6pn/v8++MfX5V2ep/Lrv//8XHR5q94tiIr8
z+8PKducIbko/MfP7//9wevHjNe95FH79csfdFWDL0X231749WPTcqX4F11L+IIe2H6TRaNn/vnH
8FU9orn/sgFvsY63HcO01WL8zz9Y1rUhhj3xL1e6Dhl1Etcqp1c+SFOg/f33n9L7l6cbjk2Bg6Y2
zj7zz//7CX/5kX78aH/ACb4VUd6qC9evVkxLqqUsFkz6RobjSsMWv57IRW9Gtl3iLkq74htiViwe
Y/sgzQT/FXGRrUPay4JTWIZRQAtErZxdcwP2ctiHw6ksC+uNFkefTH/u/uGMYywXkh8XGvX5bNc1
+do48RiwnPkiyp8uw0lC3T5nXrUOy7492j0SpMwU1wVnMpW2XPlm4++XzWUoDAISqlx7Vw16t4qi
WrvVuqupHC5LpYdCNawJnOOCL1Zei4tgNOZyQ6d5/pB5yUOZWvtMnVX53bJnTgOEQ6ZeDq3YuQ+s
8TPzRXEs7MbCdidojaCT3phtJhC/agRRVtaAuzqKPjV+rK/x4xc7IMmfCito76HwD72hXSkBQa0w
IGlTPwqPgdTifTO32RuDnD27boiMbBvd3jsT0+Bxydipy2Q6lqiMihm1h5t0lF/CEBt6hCrZ7fUP
SWxHn+KSeh7hTiYIAT63F1hvQP9GT5j9NhrE0XNk555a5CVvMm+MVgYakU3ZCn1nViPsfLopl2bw
MqIYI2sNGhu1zevfVttkelmDRwU87T6YlSRKz343RVFAU6Se9mVnew+0FUNM+6yrq0j7pFENsaq6
+ypt/ZsgwujF1UvcI0N7DB10nKWr32A3luuAWK1VSFDQcyaC5Hnaer0fgKxNCNc1tZD6QsGS0a4z
ImuCxwIXMD9C8Bh67XTQQyM82K39nLr9/FAhLOQSEKQXoyhzZP25u288imseBtRORXm0mTbeiGkn
Vw3HXmZSE/bAGTybWk2UmlFqq2UzgXV3T8XfuzeoFL/YiIDu7Vp73eow0F5CkWGzDk7EjaJbmAra
jsHYaftq88paaaMyPCdGjrQj2djuPL/EJGbS0+eySSYjMNT5ikCIyqwamBBhJ9eiu7HBHojbRMLd
RxB3yDoH6lMHunNKh+ldOrfGRiPwdG1ZNHMd3XlG7ITxWE7jjcrXtLLiasVa3b1bfB1TMwTMpjTr
qAUgYXV3hjOe5sPaSaBv0ryOvoDpOGLec99Rysu2tQ8LZ/KcJ92QTyzTkvsSi4xZX7A6NRd+nhlk
rXnQ8NhlFdZZbgy5w40oWWu9QNKpd1R/e8PSzq1vPncuGUc1LAljN1T2A9fX6fPEDS0e5vcaDnzZ
RwFk4lY81nBfTpGEydCU4L5ew7qopjW7MYmch7KHp5xUDxBRnAc7i1NMp/ldUGntzfBhAb6GdfTE
ZeiB8Ujhi96t+u3SIP5iRy+zyPyLUHfgi/kSewqX1DVXtyyds5nbd+hnv0dQefmorTrHJ2RSz7Sz
z2pwH+UN7g/HITSlq1PinkuO5Lp6FnDPYqjR8K2FeBlVop+Lmx8XaXUL8Bl9+unq8v3c/cu5Wv91
/mVJ22XKTbixw4laUpz5zcUtIKGhNJspIxWlDYRJbEI0iQHEMgWJ67NPtsCr2nQlLB2ty9E70TNO
8vxWzKhIVkWH97RGvYPPFytMTK4purehDxHmCpYyfmW+pQ4OZk88lr6DFFt3nUfINXstj3dW5YVP
WTWGTzBaNU6Lst57Bq7c5UQRplW0X3IXlm4rbdvhIFsKdGDm150++GBwSvEMReLQy6nbstw2trIa
sHT21tl2gsMUcm5IFJZuzECts/ygzwQ16abHXbh7ddSU8QhVeO7uMggynIyS6j3dY3KKy0JxuIuP
USjyTYAEaAVTPbnarfMpHYfoykWuvlpN/KVtuvupyIhq4LwP2SKyEEhTMmk7Ymxk+uBq81OG5vy4
EHuJPXX3eQpxaZaoLSBWP6HhnslMNVt8ePmz00XVfegp/BqAjgdkMfCSwaOZ+LdBIwFiioDlOsku
QoP+rpyDI6QN92OqCwMcUY6BbYNX1v8KbmeVpXX+wZ0qxDUvZlo29x5rZJWBB92OPTfqnPAoyNRZ
D2SYrnFql++zrnpEDrcdFm/mFI7hP1QMflvove5ylAoc3dPBNRi/Vwzo57tMQWE1Dl76TDTO+8r3
qduPHU5scuLXLhMIvsFgR6NBfsNodRJm1p69SgcTNye0X5iX3CMyy0+Q69yd0yTNs5UFd4PpQcrV
y7dFTaolnV0dNovW7NLQtS+VjG3aEs5He8xc5vwi3+tItm7I9qDJI+5/9sPCWsm6snYV7r9DIfXs
UOn12R+D6bzsRVqJf7IGXnNC1b5OMj17Dr2uftJzfTu64JZHfbL3LFW+oXwnIh3015sZGCOdOZTw
Q6trbzCm3s1GCqZmDlFyxzFSj9oLVy6SgY+ZwDOiDckL1HaxmhcCv95N9bFwK/MO/qtz1C1ckj0A
7gcCjP2Hrm7FVsBJqZso2UTMGl4KkNjwXUbw8yrJhaE5DcugQ3BC+do/o7kIb+ONmAcLOqKM12lY
1psFaRD7oNH//iRjqAnVzxMuzjEuP7sBp0i3TThKv064vHoIAkuKZB1rdXuHK7zZB42It8nYyoeu
a760Ng4YM0+8Z8Rdq8bJtONruWYucCIIemAwE7rsGJh8YDsxPmRk6O2XBv6s5R+zsnJuNFcSSFD+
P61QdfFb0VXtsBLXqOsJ+DnI9X6fMAp9tKFuyxBVd/AhcoAFEVcaA6NmcFGtHQcxppglM3zvjRc/
QMZOaG7Q71DPWO4iKcJdd7FHadimyjyaMYkUY4ztLNdz5Nm6efQG5/OyNen+ZUJ5t/fIOt9jODOv
lYRIfARgD3Cvfjeon59jVHuYPPTI1r1V35dzDiQ2ojHq1/GZQN3vt5bNElcW6jYpd5JS3XMUWBsn
r4+BQTtb68C3dVPyRqMyt8oinRiPZKQvMyYTfhLNeeMZzpcYyeQ3ZPZthI4aXk23RpNh7Rpijd/E
UEzBgLtbntMcDDunu10oRWt3A4BtHBHqfMS6DrAXufIta5A8ZniSj3k1t1xB24o9DzNv1MfuA2qZ
K33i/NnTO38FLVod0TN6FCaFmwAHxE2LevcBSAESaqh7eW/ju5BdAmsv6Nf8Sv6xTqMjk2HzbZJU
z7kRf4u66BbUnv8Z2dMt7/COxi1AEAw4TBQS/9EUhYndTWy1lDByLfXK975do47Nu3Oo1yBKB2Kr
5jls6SfZ3l5aDaFiXj99KuNuDarfegf32trkPY2SpA6ejZrQdjQG0TZLLHk0GpCJnGaTjdk5/ZqF
2HvLTYbbQDyWNnTJtm7rCwJ2pm3uPlMG5jQR9plKkv4UClKZeqkEkGtWHdFjYuPkBWNnrMe504k+
d8ojkLaEQoTFoqXydx7slC1kaci3DsQ1ROLVuu+t9qTj8ruPQ06xYgyyR5YcMWEmY3nqlbBXixuL
UB6nezFKIuFQPxLfbYcP5TSMx6HJOkToInmxvTi4GJlLR1ttuj7BADoxGoYeQw8ZfRR0tv59MEUn
jiUIaqFmDE3SC6ZuRfm6iXU6v/lGXODlRsBY4bxkClTfB1Q69k6fjhtfs+SlLwd5CSIwZarag5rz
GngtOsmJ+JnlVi68eq2HmAKXRx31lNoG5NCqy2olQNf5Ur6LCfLa9MJMrsFk6gfNm6JzTyF014hM
PkQaHDnfCJO3RJWgbI5L6w3mkpur9SmRCYbYyw5dmd8fsck2b5y4u3hmV36yAVGtq8jrQG/GNoWz
MMNcMBafmP7ht/fpoSGSgqcR4omLOIXYoau9yUtO32P9xReYeyG3Qw/9P5SdWW/jSJpFfxEBBoMM
kq+idtmWLae3fCFyM/d956+fQ7kw0+lsVGIwGMGq6m7YEhmMuN+954bJpaFfwRiGGn+smr2pdCMQ
WNqlK6udqlOAMKTEV6KA2wvx4abta/sLQIz4iyqd8CISq76kfNb7seb8cH3ru0lzEbFLwh0jzL4j
r10GM+31iXi8vsR1+szJgJjJ8o9cTjxb8C7WmmbXxw6WwBF+1ehFuqg2ZlsOdzEOnI+XqcLHDMCv
Ay5v2vswauZdFpvVF5yTx0hrQSdkQf6R1v34sTO64mSzs8R0Xh6KSjsAQjtNrDdPem3ph6qvDW6E
4d3Smc1dw6rmQs0Fiq2fypFkOTthi1efSNE6mW2qfWd/W4Agg8QCG6CoGFmzs3dury8+NPu4SimG
S7+5VCLhZqveZdzd63kVvPmZBm1ITyDOjHs0TnON3wjkmErFXTeP8x0h+yXBIlqwO/1SsmBWqrip
DWbOfh/ZMP9AQrXl9IgbOPuiBlWvSsw08Jjd6MYN/RRag6Gta1O1u4iWsieZ1w0LTOdvRyIMT3M3
W5vY1PutLO33ara/mah3a3cJfect24x5DBRQRYszNXcoNIqnabqv8Pnd4y1kuB0c2iqJ3yxO5TFn
rMxPzt1gd8cxcVJPT10q42coSi5YTQNwl4mTeG2UUcQVRFVEUIGJ00ssY3ZUsveMCdLyzbmOf6mT
gxM0zzzO7HXTyWMcqGGTjxbTV6Om10F/xE34Q3fjfdw6MD6kmlayANLXOC31fQVzikZ+mwMS4zXd
spmpVoYoSNHMh2yi9GeOBqjgAYdNaa7pFrHpCs0xA+0QQ75ZE51RIecngDsStYgA7Y7BGQx4A1m9
qNcgeVmnKwzQ8GZ/pXHLoQVUrTc41YsbG+mma0JKOsdvehpRCZFAg2a7uEoH9mToNfygXcY6fZKB
ne58137I+d86RZN23xNj3Yqq+AmUXD/qHALgjspmM3XglxZAl2tC9wkqRHaXeqCdeysZ3KydREYb
DsqENTVSsSUMDk9eED54ROIsXgnaXTa+BrOtxG59l7LGr3pX11dKZ67lygabFlGJAeTm2mg2CWDT
PVhFShbblFHGeBrN/ltWWf1a2daLmsBHo7w8xGH7i3vwu0XA2jwPUj30kFnMEaYRZw5zBahDAFGE
Na3S0sv0mRQTeW3s1clmTOLJK7W8XUvHP4aYf7ugim8JKKYUQtrPOMhXYGRMoC4pDcVWf9sxTcOA
pPqbgppy3fJ6aZXbNm82Aqx/WaNBNKWWApy2mPiNlgUc79Qq/9GOZufQzzwfp1+qwZ9U9zhUnWjX
hvW7CBjqYDy/wWPjUxq04KdMZ1P6LmxWF3krpCEGxNjzAG9jrZvdAx88jzbR6isysivdp9A7BBhQ
UaEkjLGj+w/2ks03Cnq22UVj24HMlRyuQCSt6SX5StJtU6FZbyhRLT0tPPvkM09T/jQYBDzhTWI1
tozYo9qNv40E0CAggHZIWF7gu1/d9t2xFbDIVL/kThx5aay+tZ1TwboIDY/lHjb9kWZLpWjKJiAQ
QcV2QOQ9yOJXVHE81GZs/eAshTc7tAP5joi8vG7bo9aE7CB07dcYl1+KIP+W44SBAfFeuxJjnn/P
+WLPHZbv0wD+mEwgg+jFqwx604uVsbXYGLBeIA7RH7dnmAYi6hKTzFuZZcd/HH4G1uzvuNEhWnIv
dlY37WYm1/Si0bjZMoQP+lJuW3riyB2MxaqmiuAmpQX7UOSvjkNZZGKzYlKfMjwmtECGWaftA99Y
85Vi85zz3GtK8lIMFdB8z72fvFN/PKz6mpicGKODmtCZGrYOnt1RUDyhaRRAw9gBcZV104CdM+eX
w9WrJkl4NATDoM/Hoc6Z4DU2AQ0p7yltPTBx9njebmhj1zet7byGAI3p2LKPJMrPBgcDPL1lD5J6
2GVTMW0BlhJ+JVpBHqM6jJyhyBbiz6nKrzOEk0wZG2FAxBTGY+Ia71ZndmS8ylfoF+z0BCjnNNZP
gb7sXcqawx5pzQS3/caliY6A49rlUYW3CKBNCiJoSqtjX8LMmPDcQs5HB8m2IRoUszAqXMmYAslw
2q64CxQZJTLMK+JQUET091jbzia8aNKQXgEVa09jGRNdc4IjPb04sUxgTg9bE7D93qiMeuMnr40J
JzSZWa99MHW5GHaFXVIoANLZky7kvF4aBPrqO5CCytOkP3lROgPaw+MW6tojTEcSR7Xvr8aYvAHw
/dqrAjjSZqjAJZXVu0/Ye9dxRCII6vwEbdHfikodqpjhfSweA+KqKynz9wRTTs6RLVKky/N6PHSl
s+4Gfx+YzjMdvTyHQoTNJKy0jT+3rdcG6SO0ArUWVqE2GQV/NLHQmRkNlWeOdF5x8F1nTZZ5Ja2y
rEV6RXsWmzajgcyB8drqNVq8yX0GU7IUX6doOGHxQFIBDJ+zCzJVsQ+Lfs1jma/GWmBxyQIwxBp1
GmH53hbxGU80DEJSGCLGnOkawKMduJZQWvjq2FMsMdBk8FlTMlltR62b1nWXeO7gAmoPxl1cBN+j
Kb3NCHiH/rQU9dyzh/hiAyLbaIP1ZLEGdq3MPNUERzqNRxaU4MXPXcpi0sxz5asI4o2gAq13/JcS
j5M3RPaTVgQ/CsmDB+uFu0SBcEJZ6odFWnAf2+HPqGo3VpV0B2KcK2LF6cFxKRNW1iPsDXTD0UYm
CwyWWZbBiLBMQPijkI+G0PSb0If3gaabnDoDPmcuaOQcWNCmpn3obEDYwzuVe0dFuP+W9d66MGKl
RQqq2mBIngUMEIkPEd+xoxfsybspiBFAy13Wh/nKbuLbOvJPQ+OsRbtjq2YoiKT4YAcPKw4yc5h5
WSa+hgwo4FVtIp1cYtsHhDBkRkfBAMfOrCDoRRXSqR79Yn9pbaRWnA02wsQ+k1Nrvts2u1P0A5xd
fWCsJ0ec6qzmYrOm70ajVsTexz1FTlROaJVgPe7lNuQoyL+eaC5Hhpn2LFi7ag5fqtkhqtPY7jou
LLjICXksNDfYx9wBeWbveFyz4+LJY4wcPst1pYznpRTUHqluGUbky1hncBM3bxn+EyTMtlwLpExK
qb1ADh21NB3LBU1XSU4T9JjVa+nLPRyOEQDrZCwb/jfbxIjqdPPGdia0gUx800BrrZ3A8djoBp6v
Ip4Jmb8xMBquIEEupbnBe98mFx34PhAwrycYsGGNloSqfLhX6VJbkao7dqOSJpLghqPnusqbchNB
Op0cFx1u4OChWNK63FrIyzy+JIyZSlQVXdP07xJz+PhcqByKPTn2zUlY+jsQoa/csuGmseoFo0cx
LRMi8BrQvBjA7XpYaVtz70ck02uDFT/Jp8nL5UlEvwhZNczQqdmtj27HlpW+I7nzlQKCQikIOmB4
HGT1YilF0EPxXw5hBWy62QXyMyGjODxzdIrlZ2Rn/DYEA3qqetCcmf+dDL3/hXUc9lzgkI9YUW0W
b4JKEZarrFd3Zltj6+PL7MOM1ig1PJQEmdM60x9JWK57BytO7DsZMH26a2RersMKsogoCAkwXQHG
zRkdRHO3zmzQiHb89fpfoU3a2HQbfZjJ8wkgdF1fg08gdRCThw5Q7baD3dAGpMpD3iy17Vrxw7eV
F0CfJYcg6YiP4eSoTOznxgJsHrLvCZP2vdMAf6tZ2zFuFCvT+UKTbnBmCbZXSn1dZjLSgfJJ8BJt
KknbRxzZ+sEZe3oXl7fF8uJXLGGg7yOdVgPmw1+AXJRoG+ovJkXxCcbLhFXprssVsIhlDJb/cCmm
tDkriM8eploo1f9bR/Opneb6L6y+zj02Hpa5D10KgVtCm3GHM+ma3GzoednWPeJ0FmvEvCPkTpIW
cE8r2jT6OL/H9W89SvlTqaq+XN/03ECeCWF9f33LtrU+yho9nfltcahkwDzJksQHAEXt/SYVZycd
CoKt0FxmpcQNfAOSsQ1AzDZaBBQfFKDlvPWIVvu4Cfovedj6O3DcGP2ZJ15ot3MUFvwB+6jdPaf0
mYGhWeFi57hLn8NTw27tlWYrTgZGND2wjrnboYVSRKwgIpICkcIcA28IDHnsJ/H6AcRzYKRc61Xa
8Vx1AQ7CAJQaRM5v1NDEJMMRAKNDFOnxRVY2OGypkfMbnIZ8YMYKF08nkLebrI7ADzg0HF9fPvp+
fGN8qEZdv+HO7uiesdNNIzvy4UZwB2NkR/ug6e67pGCrX9alx6G8WKGMiY9G6JgCSQVAodlpnPU/
JmtOCInT4CRAI0GiUwaNAp6zl1lZzBifsqGODoHeud51ZgavLaKhonS9j3moXjQ7Rf7XWPR6zdQ1
Mrsu2EBc4K+Vmr5KRskQNVNWljiMpiM+ufr2+jIMLUfqjMNeUxV0wk0hcEQg6JwIumo6zan5QxbD
nHlzHPe0AMMfwn3hEUiu5brvQyJecXZgqRoPmcVZbW3aC8fQqgDYm/qpdif7NpJVuA3mtF/XMfKh
m7LPI0rsrDNmW2z9teZiUHDlD2N3pndarf6fAjqL3OKRWu4kaVm6/UlA9zUAcM2QZ96HcNnktIav
EDaIlQS/3CFHLkWlOxdzd0I8GTlG+FwJvjglVHy/4CXMT8FcsEjF2MJy3bh0KMAiAxDqRkaJtbqw
b6/crU4Z7//+u18NXP8p/lvKFZIZo2EtqGj12SHbm5RHTAaN0Mx3ARxFIWwq7GAviRY0GJYZyhR1
5j9cfwpcSRkxmc2tSKeNbw/Ws4StcGcHNsPlfnh3xPCWL4162dKtN5WtsXFLtOO0Ta3HVCMo0TTq
i5IgIKKpb7daNjVsKeqtmLv4J/j1JS0VmlsjJL/PlV/fCwUAtSxyiEhx56Iiy+Tm3z8BY/l2fvsE
LBxe2HJIN0sUa+OTH8ZP+klN9lB7sAwozoqHgggXxT9g927N8ZzYUXz2+fyegv6i1VJ7rpzypYyg
PIuHjuKIc2W6zjkwSbSZWW7s4hh00KTN6Y/JJlrfFtYTXfXVzrSTgw+HclMV4B1tMl3//oeYfxh7
+Cq5DC3LNLE0Y6P5fY4zaAOxwoZNxTDO37A+a80qGSpA69tW19QxnAgBQFF21kni+w851jmCM0O+
N6OUvyVq/JXPdHSPDNzS7x6Gt1NTfWFjR7uG71jclkSC0sDSj9efiIVOcI/S0YdziG9gnPrp7Kr0
Yjb0OuHpfdYGO1/XDacAJ6DNp6zvw8Ytn0HVQH5aFH6NbTBh/4SBMFXP+8jN3o1mzs75uAAcys01
XmlDAP/IWBpkj7b//pkZeLF+//L5zJgcMUNiVqGsz7OvISjtwOr7xCsUT+4iMby456iPPUV4ccHQ
ZKbrZzt2lry9lvII10137lL84I7k8KYofr0ObvvQNm/bgsAdIf1uB2/u7tOQ5zr90Sb/+d//gk99
BzzMbV2XhoWVi8vMdT9/67Fj9m1mgp0m286CA7j5FUNs9DAK680R4ivTuWE/cPq7NHlfXOJSh5k6
tvd1HxeXwjQ4xGVRs4fRhY8yz26cRlc7y2bHhpCaYOUUaq2m3txQAq4xsk8pVVm8E0NCLWssfCSL
jGCP3RbHlGNwbLnxI1jvbxbK/MjR/BKOsrmx83DXOLTxDnSxH0NDNZfJ1b80QeopNBPDbew35XCS
8bumPmd9iwHLLC+joeu7KJvZoF6XU3z46wB80CPOcLQpLCnrjzW3ndWPGsH45vpCCpAhHuUwm0YY
FPku1/B12ko071UjeI6mkIUnBtnCm1JHv5nJ1/7t0jKXheO3hcUWzNAtianQ0q0/FhYL61Zg1xpD
nMzpyB6ZyY1Kel6ea39IX3o0uG6s9lqbhbtsdDlLRCaTulytqRkavWtBACSBx4AN93X6lmppel/S
YL9yGys/RS7Z8R7v5KXMzWDnpxZP5GVe6adiXIuQFNiVCj6RcSwTmd+qeC8J4bEN8CESxC5b6baP
DvxO0KyX7YXs2oGSUagx2TNBrAzyW1UvxRJnA9DnrREbFnyKPti7WevfaPHc3NoCrnnBo8rCqHzy
RYSHruvXfsYkQpKGzZNebUAgzdQmgAbIq+xmiIS8y3KVPHQB9TDX4oblxWW4XEUxzsL6O4f95qFR
6eQFdVjsnMIJ1wwwgPEseysrNJklOCQ50ym6M4EdXeQ8pDvQm9MibV7pIeOCELEWLYqSlcKbB3ve
h0s2Nl5ecsN31kDab52lUqphu3qeMklFlAb9d5Bhf2ZR29U/+0BpN3aRRx42O/sh6qu9X8B9YZ0F
DUMVxBdqAWb0CRxwYFsxxqNszG11o/kwFCjH/ucFCrG2p/IdRqWCjFSZ9X1ZUt9smxGarQ/NCWN6
eZ4nma7BB7qQsee9SUbjHMXBc+vm3U2wlxYHiCZP4tcJqDhNW4jAYZLiYyniNVF+aMrjBEqIB8+W
Krb8jcPmhfzAGT0J/JzJpDGpnV9McrGPTqA66r7cmqKu9nM3cSicUc0AXllF7D7Sk1u+Ob6hnrvU
rz29nIq7YXv107U5NorUIdsdYh8BPliVb2Flon9St5MmXUhHRLEeeyqqSxaSvVCp9QIY8FnH2YZx
3QaluSwhuBKYYZNaC1euFqSberbkXYAR5BSR1w2hDB9EBFtxuUNdw1nnlbq77ub+2dKhiJDzDhzz
Yrmqv2sJT+P/HF8ZO6Q3LVHMU6zEF7IUxVqL6QUjI1btc9wCHqju6WsxwwMMHPqRgySKvLEO2gNM
u+9J3xRnoMScS0Fbcrpvkv31AoH/63twuyvR5eTk9fBRC6LhQaJ1D+7wkBdNmWxas/g+QtBkyjLF
X7SOMwZD8K99JcPHThbVbcDUz+LT2DSNY8sN1v18bel9/aAHQQUnB31zeYfpgKy2Plr/QV+hs7Ne
OWFgHtlpIQyGLg9Nd3ot0B3+/bEizN97dBYbrkOAzcSu7Aj7TxsQJR8JkLipRnl0M9Cv8XGUxFtY
MplKEXnHo06OBYyxuJcxXVXMthty7TqTeFW4d0HY4RZWffwUlE60MpPY2ISNf5/IKbitM+YqftsK
dH5gp0ObkrdpXWdfcwj3mkR06yHi0XH9Cdz9inDUuu00d9dmhvEE0lVQuxqIrc2kBMl8+povp1lq
Qh4/rHC18zXFJGbXon64vrABck9y4USETYaw1nfuw6BNPxAFjdca86uux295GIk3UaKKybLUDkie
8esYfau7iEwOWOVzn7Bncrmnn7uiY0ApmCKHaY4XCOMrSNS5ex5KBggZ1RA3ePe+X+80O9ezQ2Mi
BpniubYNJD1lvcC3IQzqTM4toyjFZMFgZMY6ZZDIXrPQUvW0kDQLPwSh6tt7vFRjw6mCYlzph8Mm
NYd2XvUdXAU/2XJ6op6ixbgE9Dk7Ow5rV2mYBy3yDXDo6cTzp8seZjlEa4XRw+uhZHpXdIzl0Lal
27lNVinlhB/2G40YR94Z36eo7rzY1hAgi87YTALFNI+i7H5YftJw5WLSDtJbYgvzOiDdty9gvp6r
AS9FKEY2xACb78Mus49UENpbGtXLO70R/ITqLiucgZkrvV738ZYt/rckPetaUj+3tnuYVKRBKZlj
jA0cJ1YRiROtleJLLEPHc/yAbY1TiS9l6rukIy2N6WxxAgNi3rOwlDgcu3Y9x85f7gzz90j4cmNg
TZeLeiI4Lzif/fMd1BBKGdHgYXPvQt+iVn7SnJu57utDF83Dah5MBIOSCBc4woOuM2c2nabfM2+E
eJ4zcsI5m7yG0npTFmKt7tdvKkrMl5gBKGUp45MJDvus6OflS1vRCHO0DWv8auTwGinSyDccfR/B
qte7oVRUaTXIYbTBfO8Ed48ztdkBr/iDYQQzUFYAF4Ta3nwCmVbvwEQpAUX8+2Ih/1grSCzgGOQQ
ZGMi46P5/eQxghCSYxUwyKQzqzCa8C0fqu1UDuysZl+CiTPocKeG/SGmVywdUnnSkTYhoc8KXT+P
b/SOxlpi+Hs7MpzDgF/nlFipPHDYdh+w3DF6tIb8B1bmXRUW5XJarW7SVJ/Qg839OFr1bZSM/cbv
G7WFloYFgZ3gjZHLY2m11DW6WneA64IgKxIK06EwkbVXzl8Pk7+zFrg6FmLANfprmohRzqePoocA
Nqg4LzwczZpsT9dwWZWF5Qaffr+l49e66+rizUlax2uzhgvekUu5z3QP2itYX7MKeW+7++tbx0Ak
iaQ2rt1ACNTAvDyUVdEyJA9uDZ5M3rjYFpWftquawsnb61u/5LFuGs9qwqEDMqXwcggktBpyVgBA
QjkJ1Dk0a1WHW4ye/5f2oGnxW9bqXG8QL+zK7HDEZOYlgLJ6J8GXPC1U5qxut2RfcGFBcOyEAkQK
CIvcE+UE5fJMHbsgvJmmhL6j1jfvHG13Nae3tfZTdv60v67I1ZQF23FwGVv2/q+qrLSaiW4ZHTQl
feA1vOTaiDMZ9/5qzrtx6+SD2iaUt7wkzsbwsSZn0EkXl8ikGvGzLNVDAao8zmNwXYzacT9P4mYO
mZWOTp4cOlQknFZRfsr0FCijdLNLZkarCsDnZaaCbZHqSuK+m3ZgTn1V8eK4w0iioW8HIsSRVCEH
kwcIcUaY8P4n9uZsTSgcH4bQfCbbDSPfHtOHLGUqZWZ27pU02m8jW95fpcnJbvovHdghYPzNWe+7
fdDE6T5VQm7sVu939RIJvgL3DZzNO1ePaW9fssGClvSk1MVZLyZt19ZqK+RQ3bhqOti2FjyM7XtB
m/vGMuYlXR0K1qXr72hnNV+x05f3hTPE1BNY+ttEKhPTtBGfiLQ6ZLGHnx8O2qW56WO5VQQbzOD2
+hKX5Q+oJ91Kk26Lbs3mXqCZkKlwsK3RC8vWKnfv+85/lcn0rFtx/awH4Tkr4+DNSrS7nmif1pbn
umqLL5HFV4BHKlhxlvmhWdbwGgUV259UPXZ581WEdr4B1e2v2+vFdX3fN86ZtRjEyvXvc6xRA5rG
RShK85KViJkwIe0HG5jDR6cj3pSPikeehb2XzfgtGleztw6wXbpBGHlPtJNoqilerJGyBFlDYrX6
IoDmWPVeWUfGBkFX318NhxpMzxbY56oCM/xisRXXteBXPNtHo/KJo5b6WdPsBA4ZISqowKuPxqWO
6/hArNhY9YFmwhxsQMmz1DP8j4aNSpfkwWTlXE4FleN6gK5gtm2yjxIs+IyzD5VlnOEJJNuC0N/9
xzeTRFBa5DIbjAPThlJdM5Rqqb7SxEDOGN7RfWhoOrSg6Hmyq4tWLC1Ujj48502Vci/hcz0KTqen
2s850iTcTgCEGZsubxVi+QNd7dQ1Rcx1mUaSkyxi7dgmgPOaWDL+z0W81VHwNr6VjLeiHVmetSfx
BlreZqCe41iI/4Ji+fOxS+8NuTj2omTgLP2zUEkJe8//h6U392K8aKyeptY5d1A37DX6+PfYgkGl
ROHiGUFyNIgkbYQss43dMJSgLZjECRSniwkY0sQ89dNi27kSdXZXjFl1C9IG56fVXHxJRcT1SINc
eogavXugYHN/1cEjEAD7VmsrjxrCr6kFgKlJQO7DwRiAsjLTTI9q2XPGY0TPTizg6C/ibbOo1BRu
JH/7UBZJ7zeJgQ9FsHcX7ENs21ZLfOQ/snJNUrW+UbNrbErG1qIFYHiFV1OWBGXVv7+elkc/7CmH
QHJnM5B4jYvpVygQzAtwoYpb87HWaR+nWvHBVD38GF0+Xf89n+F+yPC+tNLZXaWLiaexbTX3Q1IF
t1FGzFTsEk2Bx2lsXE0Ncsddt05aCiwaX+Le13X/tuRYXOGGW8VBnP2IfHVvxYvAIDjTx1LetZlV
ntQospNRhvOu0Z3kLxZ3+V+eyjZ7EwuN3mCX8tkiLvRQN+TyOYUwfr5PITz/qcOwStoquqR633gq
YO/ujiZkIVHy7O1IYA3peF9G5cbVcrVyRVacJP87T8zOUKct6RwqA51/kQ76XryPTkzYl4VmM8SN
u+VBHGzNHFIW9C2FSMHerDO5VeGOhPuiXQ2SRujZDeSTxpiPLcImzQA0c3DqHymzWcI7OHvxs/xF
J/4vmqduO9LAK89VI/64aPocJpewcaFaPbUnRTvSy92i4mCuvLm+oDGD8qq0l94pf+qOT7RLOjhc
BH68Dx3OcXc+WGnLCdTG7UbI1a6PEURZkN5kRDdt6R+gslIdoNF8+pfd5u9Qj2WLpZYsLDq3bTO8
+HzRzwwBO1tnbbrqemVpUGTWaXTouASVypQX96EenQ24pSLZ9CQDT0ZSgS7T6uQ4jw0K0HIhmstf
TwZtcYFWwbqvSn197QRlETrh3X5yxtm59JV6Tnp3AmWrO1TZEeFO0STLMk4vxLC3RFE2U2qywgtz
WKVCGNuomKOT6K3pL7gz8cdVjNTrSB2pmnOBjqT4+90OTyJB1CtJAmW+s2GXaz4lMjiM0/Cjr2cO
EkLVT7jyftjD+JW+qWibRgJTsd1L7CzY7/1wXVBeDQ2Va2yKK7m3bIaERtT+5Ve1/jgk2brJxUVa
mdmK9UemxFeY6XJOy8zIGeIMiMbXjW0wi/J4fWs61CYMHWMXIlYAWW33p9WY7fZKIbm+tOEycM/t
J2m5PH3KCCpwUokdi3RznqsAiKqlFTCH6vh+6COHRy5mWgiit7DwbIIZyfv1naMJ6JC03PNlG80Z
8Q+wMsUpD0MgDghVS7BtxcZ3OFvxYJ5VUVCSDtiK4Uld39YjJPhEQIGrl48ReUZb0wMgcMrzdlDm
U8SR4FZ32vZAd9Nfwlh/DqeWz9FhwWKF180/ADZGw+jd0MwUmXq5xtLZXHw65ZpLP7ztCiPba4Hq
vR5FeTUOY3mJbZ/7QS+ZEefNl6LzNfhqzgDiv9o3mal95O1iC4LkMi6YSQ/C/DAvwDrswz9jmYAj
9AKThig9yf2/373/7S+yBEFFga7E/31+juf0LQMZzVLvY9I/tNqpBr3RAas/FQRTPUAcwKy5dQ9p
MmuUvgzTV75qL81goaTRppahT53KrB3lqFtvVkHjt962a8vuqBdbcnOhte0wrv0zEMGqYPrzSzOb
b3/5U5b77benr00ayTSXs6/UXbYnv9+P1Ga4fmRwBjPa+M0cOeOlfQ+BWWFu163M9twkwCOW7/oe
qglgDObB7kLQKG2YGQkf+DAuIGbrmdbMem1PhX3mnN6tDQ0DtTakNzJwc/46Ef/t/lw2Br//6suj
kNXT5oy6QNZ//9Vz1+CZJsCTBT3M507Lh3U/KyBdQ/srCCOEnMQymIPyU0CkcV1XHW3UNG6utXZ2
39o63fLolMR90npFKUpGJUc9ra/D7s5C6Sx0ev6i7rBs6G4CDGC3PZMzxA3W4dbJMYg41VoYcQnk
lgaabJgXAPkUAuhdLLqyfpNdgSUe/9D6Cpias6kF3KgFB1b7xz5ordeQ0kaPlpyD7TrFM8xhIj3T
V7MW4MjU/cf1VerpuM1aqrcpICtO15/S5ScNy/Ffroc/Fz3uUOQhsVzWwv68y0AFYeSvFyx6VyTm
9Xiig147+fay11Dm98rWgfwu0fe81l6kNdl7OhymYuXU8LmslAuI8qpCVw4HkFHemh3i4DT1xf31
4ZtXmH+JKxh/sQRdZ9y/Xw626zpX7AKPlT8wL6WGgxoeDs7OnGLAstOLO9ohZJVzUlmi+x1+NMrp
JiO2bzGqLXaEyf3H4pA3bb9vXOvNtxt5wBgWcx00QX7QU23LuooHKPvbrFt+/qjJLPLkt0ASma5t
Iu9/un6RWMZsGLFcpN1Z64fqjbNBt8K24t/ZxnMpgvFYi8YmJK24EAPr3ih7alOVmrcpC96THfjP
U9w4B2VgBPaXM5leG4pq0ONgNtuPdSQNksvyLrUcZNG8fJuremta2nCbJFq+Nq2u3kiVuBt23tFf
9vbiT1DHdcknhMvK4ijzM3uybiV+OUivXtHb5pNrsHxwcDEerj8ZuEbRmee7tqr1l8gfdHJa0Xwi
hdrcNbbPxjROolODVHlXLS+TbFGYW9vwLjGknWfkODJmur6f6uQurlithIOBeKorcix6+qaVRnkM
dDA9i1aLAdU60Z6H2c9I8ntrzIAtL/9sbkkkCuk4a3PqHWDVJG+HNvnCr1DfNBWTXjoLOIyW+B7G
gTSaqu5IGDkPi9HdCcb5EvnlUTPD9mVy62BduE5Ot2Lf3wVR2t+xa+fAkTGiWd5d/3lv03qZ2nRj
lympb10kzvG67tg9qDG9woAesflCfI2qFxJrS1FtsyGmFTLzRFcsLfpRtLgAkRFYFPekBV2gRhmv
P55+UXCR6D9U//hw8FF2l57r4aYZ1Xkk4XjkMIDXb4lip35PTjiL7zmQWo8NIa51OwIsu06ajbtq
eewmmrA2uF9d1IPr0seHPRwdHbnuY5GwFKOQq2UuyFzamRRbou1kNPpe72PlxcvTz87T146tIX9S
zCYgq3DxUx7Wn2mfXieoSRcdTtsljae/CLufSuSJ1rqQ0AzUbtMxBSfpT7eZVrNo+7h7MP8ucldf
Ol4iISkzJ86P18NlSm/DhZIjtmLhpmza+CaJ82mPioYREj9fHamICng+CmpT15or7qD1mVvs0sVj
2rSIJRqQEH905dYJreZYS0ac9ChRGLi8pR/8H2rB4N7AxhSnSBu/lIXm3oUz0ljhimj1IXl1Cvh5
PtgCG+2qKKsZmAsMdOkEj9bow8HQy+QYLlM7Au4PxVyjw6d6fNDKVt0n+NSBp5e7EJFglY5Z83AH
kYQWzAXDMdXmW31lLKCEUZjThUD/2pjKjqQ29qWlvTESHO+6bpmDWhZh9uHVLvviFvviPy92Pt1G
rVR/2U6Jz4chPAYmDxLmEcoxAAR9OhNMQVvjBdTN1QLZptCAAz1c1pY7nLGaRbWClWOAkPWdZmgp
TRdWsxhZOAfNtLzNvZaS1lB71Lu/KOHis7OGQwobc6y9hmvjRfp8WEl4jLvw6Mms/g9h57Ekt5Jk
0S+CGbTYptaishS5gbFYfNAyoAJfPwdIzry23syiYYlMvuoSQCDc/d5zk6jdtezScky1H5ZTM3eG
eHUIBp9mkZ0RRslN89ysxUQYWp2K3S2h0Pl/ns/af+/X+JZcyl4MW1SPsIX+62oGdmE7Ic0c1jCm
uDApYPLDiVrnPkMJZ+xf1V78VjXnkEDvHCBznAluNZZj2v+/QyRd/e+ZiWMizDU9hgSmZjNgnT7/
j9ZN5/thIIcKvbnCU0yth0vH36Fvi03TMBtva7Ir6iC4BJ1KJE6dmMdAS21YgqF5d1OoLyq65xQt
2iqLVH8dtZ44Vzn7iQnUoGe2gGOn/bSaHj0BuRtrq7DEdf7QMGkC0ahO8kAFFoPUVvid8eaM2Crm
01TR3l2nn4DptENZFWg6j1M3wy/dTWfYH3/LaXZrlo30b8aOV12FBDUnLlagDwMfGeC9duloq2nI
pal1yloQ0z7/WyxHPb4NCI+i70qy2phpEQu6DABefHktyaeC7sh2TL1sU1hKvo6tdhL0ZHJdVhBe
K8kM/QkqQkPsnmXSeld1OmRtYlAp0NO1qruVKXc9zuh+Nj6/1+eCG+juw0ahPzGh6EbHWKQJHSgl
/f55yqiTQERNph3lBAlXRUT++ojlm8a1NRqw7WNNeyUG88Vko3mRstBecUlQzsjsyCTaXaFx81eh
6qoby0dCkvmgTfzekmtFbYqFj2sI+xr4nlHL0btMSVIR4uomrc1rpi7yNqjftILuPb4r7xQnsUbI
L9F6tdEAH7HIAxJheK0xfG+ei/LokkPfk3NxCz0PkjsBGXVoQq7H0JA7zZ+0JpfD1zX3Bq4sOiC7
4ppDl79MyHnoFqLBr2oaPXj+ANpTExAX4pZkqdYkL8+vwlOjQBcm5bckdClDrIFS4eTb5XgeCrRy
IPdBHLTWntuH/uqUvrCZjxSrxYuXQCPqY8SIcCP7nRMO2bb0mp+SztrV7KSyakPLPCCMtA5VHlY0
1I29GXBljcMZDYW160IrZ0UjWkfTIx3VIHs1xS/rjevl7t4gsxCFvpluFdkTfRRZwTrWXSYpqqu/
1eDV12pZZVvEYATNVT/6uH1hZj2+AIGpgRwwhZwaEM+bbnqlmPIuK7XYzW9pSkPJ4/Tvgxd/jmVh
bkqvA1k0gV6buiK3sqGnahJDuk4j0AlWpeYI0wjzWCiIoJdRONJjk1Zzq6ZDn7mHJ+zLJ2ZrGfRJ
fx7crLmnKVnG1cNKZIBLpWJ+6RH4SQ/SADQuSQy3MwAaSekdmUBoULE4SMU0VoVdJczFTZWeOIcW
iDA7Y3mbz1QLo4g/7RdCYFKTKBdihH+ZX/HksPeFrz5cAau38L3XBDTJarDacDda9g997nXWDymw
CiEXcNaqmiknNQHt3+d2emSk4Z8VQ5hL3Sm0L2TgMll1krggWPe3jPH7izByBTMNKbuuaEE8kv63
98+ACcSRUYtXLpqmgx6VkfZmosvY4/DfVlOzHOI/6oZM4tYtsMatzKpBKhzHQUccnS7As1jDzdI7
FZAazztg1MHV7346wSgPkYXgDe8h5pD5HLV1sehl+z03NzOvZBdrJNa5Jjx5kZodIFbTYLyYYhaz
ndpeC1O94T6Qh5ni1imbp6jEqnwHrULavEgLS1id3sk7fnt+hoLoZzDrygjqWdm1Llcp2v0FV6y1
6U08xdN/Vw9mdh8kuQQwjxy0J5uIlinfA6cJ0TlnSleI3onU1kmmNucUozSdde21q4HRVvkfaWUs
TBMRoRm+az+SpLAWYtMKofz2c/xysvOuJa2dC/4KktwGCFbxBOKoo0GejNL8o7kt7nhuecXfUR9V
t6KXJHA5aXlVXK5c+fLvu4pLcG7JUlx94TQ0F3bO0DEmuS6fLRGEb6x8WK3bkm7szigGb0kb6ofH
X/4TpfjCoT3zs60fIUqiR2JlwL1jgpVVOUTrSGtasKYyXtfJWPIw68ASi6ZYA0tWtjlpXz4hfkQY
toPLIKPr/Y3te+3zvvMH5vhGOWBTnu7AomNkiyebuM55C03AXnqgU3DKKoduQ+WiOvWLHHMNu1Cz
l2wxXAVXfZ4NZwQpQ7HVLH6Rg2x/5tgOlnOEzXxwcg/l2XwwSW0KRAfuLcj1c0yw9hYqS76wsADS
O29qtGdDlOgnWT58Xw92gxLfMu5vuOccEh1pv074Wlw3WNV5kr+WngJkjn4RfD6as8zj7RgECSiB
f7B4LIfOdW9Ssf/xGmTpflD0J0qqdk31qhKpxOn8gfCbVxeV6y51sLYvulBLQIMSmh5K5Uyrpl6G
GVscSxYUF33vhlsFmR+5hlwEZdi+CSKllqVmiOvz+YeqW9395w9VJbBKuxzQo01H7zyw6MjF/FJv
3/FerdMxNk5qagXvUeF9u11g7J+csQYDwMJlMBi0pfY1vVATI736RCCtcpceXmC3b03dguKyym2r
kE41tRb6ympJTMIwvVR6m50ZQGGETxlSYbUsvmiu0y5RVWy6cVyX1+Kf2vwOezoATdRpu7jm5ulG
D+seO/w1c8Rzl3vjq2MSVxhkcZlszCodzwyD9LXa6MFatIBhpVrjcJw2XmEbk5UVCzy2DoPY1k8/
dB+QQCIt95iZrQseTb75erVqlSo/kFro0dv596X0MM9WqvP57PLNDT9Q+dYhAH7ESi1Eu7Pm1Uyo
ZEeNwvXWgWLVWwmhaTHjz2bVmCBp8mqWv6o4094LvR73suGJPhxFoIibpTGIRwEUr1PLxBOnFTrZ
eJZqjqucwFOkryBuUsD5H64dboSJi1+b9kezlCBBUE3GQAR01pZts1Ap58nwRD6slHX4QGEbL+Cd
eSd73oqzkdeOpK0u7dLzj5SmC7cM+kM6TdgJX9ZZEyt2k5henmqBf3UDjfPDdz9kl7i0YFys0SpL
+Xya2o3LVMZkBDimmgJlnUgy24e0kENDX8UpmdqBlvyZPVH0Ef+6owrdGY5qlDKS0bWT5lB7mh5q
lGkzJ6SRvNicCW+4SokQ0bE7bFQEju1LgQFpPo1qZ7h72tjtSkYGWppmn5Wm/hMNUw7XfHlgccXI
Z6WDBSMEoIrmXhj4PSAqOD50Y3K+RzbqWlRbh7rEO9u5yplQwpgyv5A/CSnggetpbG97dzOPnYtU
wBbMwuR52pt9TfaoiceR6JeHLLovb6jdDw11GBhv5TAfkumVjLqPtg6NM+qu+Ob5wZ8qNORnwAOU
q7jVt1ZZyk8nkpdYjXTYQ/wr5ABfhX4O4yI6V1qyfrqmOkTDP6kamFD7PLgom829h4FnQ3SM+xbI
5i0ccZnTWgc3ZAfVNa76fcGcCU1XlrzD/FqaOprJhgnmbtS7cVuSnPrqIyZjMbBPNR6ES6B5IfLW
8E7yYLmvZb2Gq6edS7vRzika+fN8Guf8Lfq0+gX3kBC8qM2hmpbslg2MIfPp/IEi7tUsCpJut5O9
TdZjILPfY7sUWqZ/jcPwp2YYN2s2afW8u5ROL3E2VBc2aIT5lVG8+bsOGQByKmEb2AeLelfaRMI2
0lZRkgmD71yO6yrpDRhJSO+US5Hb+YZdHAiTGhBm7oQLMRb6gRv1WT+xKxBr1ZTa0leS4gKIjuBU
R2eXL4puH/QFzSOSscjwLZttEaj9mX1Vsw2Vwdkk2vB75C47sy0el0mj178KL7xq3FFvXZRqwA90
nNQplQHszNewVLJVBqoW6fekvsrsbNXmKqfT5mz+1GrEuLPrTNm09BPX2C66aWcPWpOI9Xclsr9z
+DsXza/1d6gaKzOrh0ddDO2uRpq/mMQFR3eqcMDzgfcUyWE+m993hsQg2mr6J2hk/velC+opWM3/
qlF/BTa5J7Zs3BU9ebnwpnSy+eBMr4oYof9yfhmp1n9//flrVJ74o/SE885zgXlCUCYEGw8F6QLD
5P6rEtyHeKiI6CXSWk5R3LZrXzOHdG8NFdnM+GlGAAJKE6zdyKnv/nSwsoH4N+r9LCuqlziM8euL
8MsvrHKRtsZa4jLcqJNoIsjKv4f5lK1jv2wKfaAt4BuXWk/vDSn0e+Ss9TJuSuXIKDxYW1pF3PJU
O6PGD6hgychSvOzMtqy4xKbdL1HLZOt8rGJ8ma21pvMVrAPTkD8Tx95z78g3Kyt3zL9aBrOaARkg
K1H0+/a328D4cprmw0LHEmSy2g2mqy4pd62HpWZviVp5R2zwdxgk4Wk243IXbAF6cO1rmrzUcTBe
gE/LC9kJAA4q7zb9L0/tm50YA1ENvvLeauLdjDzl6uIxPddB9suHswYJx/42zfifOknCtySw0f1X
tnYwuo3nOMOb091MMyo/cgSVl7CLXvnVrlWgl39KQbkw2WpHV7/aVqJu/JKJjWNVBD4mqkDP2Xuv
Vpv26yxNgCtNUEFD89Kd1AYVFfKA456KOKxKCqYAe3ZSZiirJwZKr5efJtjibTNZVVIhUMwlobue
e78jSgEyg+EfwO7AyJINwyLIJQrDjAlKNFjZ76angEBz8tYo1u8yrD/CNKEowpdDIdkHdKCy6hEg
133hgQD6syJul5FJ9BNd+6wAmN/GLsD030Pd41vdm5EEn0SEKVdc6Obb02hLGqyxFzyK924RveRo
f66esp0HIbRvV1rqixvia/NAzxElfcAonh6p/2KHXvEOubTjWUsosh7l4Q9uC3+hjE7Bet54C7sA
gFD3Q4IGoSRkzEvEr1D2O7ev1He1oVWgs/1YBmX5T2Ap6hUBJNiY6RUKzmBDYrJ6pdjmvVKlCk8Q
DiNKYmXF+vlLKN6KOsD5huEAHs+r9G1ZJc0uLpSzRuzG1YgHUFpORyEgxbLzWjaYmCwOScsXc7NA
AUlTBTtrmo/EDYK+mhWZqJdwyyyy37WWFm+TGoiRNc3hG23VdmZ8akip3ZpF+YtrFfulRgTVSO58
PDSHSe/wnmQJWMxh7I4sz+G77mCKjwyUu/OnZaN+9YVFoB3oB3faqfvTIRi0EoQAGJDEoz7ywqHZ
Jnxpugokj89oQkW+QAOJHpLB4iq2i2wPJHcSeuQMJLahUXZbt0/4JeeNv5alJLLZtdpdjsLjbaBb
p1HyfSHkZgyRy+yqqpIo58DagAUc90XR22TusGkrXH2TS8i6+miW59IZzDVRsuqDvHd3Qef4M07C
8uJO10M6XQ/KdD0wyuoe6H8XA7ZlzzWpBCcKsp44yq3BUyWjJqaGEwPkbf4b28t2/+7u5i1erpfH
bkYziwQWYBWjJ0JeHOVLvU0ihhFIP6OuM190XwG+WiSvjqthzI68mlhb8BWLNC8IWK+tYlcNxPEK
r371vDbdmaxpW6r8XQhI49p6GfshLS//hPzJYhj+5Lgu9MwPtiZxFJuhCAEmKHH6nVkrNwPDGZnZ
LwGibeV5XnYacddfEtSpS8tLso+/D2zVPUNJVK62zCnuq4p6P0rsRz4a/iPwtNeMx/W5DZTuXBSm
snDdE3bV4UPJ6+xk2yj5Kr9W37VUQ0Havs8kbeFn/crOwZAYmfaQYfPSCst9deLuFGVO+u4LjRVA
aC9h1d6tSUqUZkNDUKZcV1jsXjuHYE6vK46kuFJ6ULa466JRfLIC9PQYkNm8VazYOmt22CyjRG1e
Zpm2Spx0UffbHvxDRauIPheWhcaKJKa4vNzMp8ZsXuh6c/VV2OVw9vQkgM5v2IAViwJfSeFyrY7e
Ght3dR6qpl2xtsILSJFz8zfpt0pNvNiY0wmz4NBv5slzlyS/HWwGVoxAO5ZkZFq4ARZMZTF6tfIJ
DM9S4ztzu47m2aieSq3p9mNUvw7tJS5B8jEFu9DEFftgUKsDJ+H87thegqS032gIxGjpSdgNPDM8
Q8gu30eWXyVl3bDLNkKxHEB2kcL6IDlr2rS6HUaRAcBsPJ6YZqurVk+0VWom3ob4KSKlA78DWT/q
xgdUYVyQhOpsYruGotPx02o9ZM1Yj74hpcFBTM5BS9NrPnAXqCtWzmLjt7J78S6g7vybFtvr+ZHQ
2WV+F7UK5t5UVpHJk1wOYBdgQvDV+0r8riXcB1HbzY7h/vA+aB2p5O74i6DZFamG2GLZGSLBZ680
H4rOSNhItvZ6PsX7eBgEoIfW6HEhTu7DYdCDG1GdmxZxykOz/jKchQqAZx45FyrBZowY0tzoz2MN
rEFWobearZKRnVmHZka4W31H0nyNP1Jhh76vPAu+RJ+nU9gi3xaoK5NbnLDfzq2jZWiO9anksly5
dYk2aDYOUbEltDanOzuTGSHu2IXUHpDbiISKrSnpdE6bnJ8vzSlwLtWwW/s9y20VQdoJokx/osVZ
attVKUvX3N81+nrh0hhr+il6rawb36vvSDLaM77pfTvR9+eDF2vK2uKbX/77XmN78pyW4aYmE29J
c50hQIdifGVFg7nSM1lvLJ6rpMGpDRubuDpmg16v6JR/lY0Rnuaog84U5YGpA8kP02gv19oeW2dY
bQsXStdULRkx4Wr4SquVYYT5qfa8mLYjlf5g1MBEzPAf5iA+uwofC9ao+a+mUPR2mUgyIWaU+qi7
Yo1cpFjNp402Jjug//7CDv16Y7R9h82x1V6TuqwPQKVY12WX38s+9g9FrEtsaEH3RVW9JnzU/oSz
LjbNNAYj0IWH4VTc9lyI/3EQenfLiJQ5jUL9nTam/0eNf/fR8CJ4Qh3aOlmVLMrHSGMHg/57MSKR
4EkORX1DXhDPZ1K8dwgIw7uI2id9wYV0+2gEcq8UtiWeXwhgiaLCgbJBfdFMnQ8YKu6qmDzhqXxL
BN/ys71pJ2Z0mzeZrfVppU56a6y6ufaMgnn6Bcc5k9ix+xiAw3T+92WJBSTBhHIO3OIsRqle2kJr
F4kU3iFqVUYHSApg2wdozFtKMvCmE2W3EmRo1/ZBCKq+ucStpAoSrleSE8OuR1hLjxv7hEBIXFGT
kcUxduY/jB+A6OVteBpagpiS2v9y85qKtBVyXTuauUh2pB/ofyrPfTiKOr5hMd8Wavtn/vMJtkcv
Lo5ae+q4Ttf13StZZcOVMcQg4ErFPjqeaL40LFgLEcTpB5JpnQvFSQ49qRCr2GH0Mk0dEmINbkg1
jp3QKQ5A5i3BEQMTcJsO/KCLWCqjrhJucZx7vyQxMIhR+GlTEL0nkTNxt5Ig/DHCmV9mlWEefSwS
j8ajvrQDcVdLPzxlXfCh8XO8s11nqAvKfj5Tx+VAPuh7SmoUEB1k3m76O3S9+Nsn1FOXifIRGfG4
Nge7AYppVWTQg6EU0TNQq6/Mr8gZJGY9kGgJetHjWCHLdrXGv+S+261NaXUveVpamPDG7j1W6Wg2
ec40IzXSNUC/6ug46PGmfeD8PKutt6rR+jdNVX8rmTftGiKK2e6MDISkDvnNLH1gaa/0B/BXOvFV
n2+FmW/rKevYTBvmYI43RVlAiVt2Yw9UdHpz/jjQLJdcejBU5tggVfLH4PzvoQDm5bgtrKHKUtJv
pGWZUiqHXueBTUUxHeHF03OZ3rX70N2Mon1PdL8656YKo33goWITZLycT+cPpKpXw0LYFa6ByvIO
hZuu50///SdJzzC3HpS3HtDRTaKv3ys5PMk8qhRcHLznGkN75s+4RddKCIyKMTpWA5Ley7E99UbZ
nuZXWfOD6U9D6ITHoKBw3fYkUpIEFFlC8lL7DMob+MaAYfxbipGOFG7a8OWgfDNfAfQXlUQTU6WA
hbTDo+Lp2enfA3kJ9ZZ/8T03HIOMhHHFxqBX9UdZGPqxd2xjaUm7TT700GivPduGVeNiDZtXE6sQ
8BYK8Ljq0O47ERG/GnCRkEj3PbP1c9wi+yjB1WaqaNwlcqnt/ByCH5Wc+lQHydmeoaina9towwc9
sn2O1+80a+pD2ZBYbOg97ERWBQ+emPhowsHddfqhMTN9abGo/xgU81YM+cgP8cGaciC3nrEs9coj
8lioe0lvfVDbX0FhNbuECPC903b73tKdZU3lcBAJWKbQY0ShkjC6NERT/3CDFL+6aq9GuwRyoYzl
3W3BMkyg4XRACxz3mLYc4lt7Iul/oX3hXqi04Bzz7L1ZxPzCmTT8vUEc0HoWv4xUPwvDZoLxt/dL
Db9uDeZ8UQQlDN7DiA2vEsfYw61CJD2WRYFjojT6qyah7HoO1tz52Tk3wPXeBcxtFL+VjtCy0naP
LVSuBR1U68h0+SsVlWRiwllJIBBcabO6atEvH6bWTSaetwTwf1Cntmkt/XIND56xYctQQMOw8qUU
/IhVX/yhu/1Pi2v+jbUx3lQWmQi0/9uzYq6rIF9EOvywpxF5tGnyogZg9zM9R2UTMg8Of5fyOnj1
/mklFGoBQQbBvJESxzZ1MmYwUA+7rTUAgARW3q46QNGnWqH40KQ5LK0iehuGvt0+h91tSvYryaZt
VtvvjURgipDHI+FpypAPrD3wSWbgdMeOrGx01zO8TULHFjn9v/kFD2iZ0cBOJiDR/F5s/eY5OSAj
zcKLQJey7GUHEqwIJ4Futa75spsgtqzXqdu8R/oDM2A6jaSfnK2YPR+RnrJB9EBgRonxa0Ic0vE0
X3rilK/Tp66TBkdDsEdh9q49CpAIXuNFn56o9H08AMJjBEGkHDkbKwtsS2I7yZvXk1toVlm5Zzhp
30nyGRe5j2rRDswdinBtmXa9u45qV0nWhttd+06x1n1rfChTl8ybDvOrzjVi+Kh6cmKI9450Y7wL
x05ulWUEJKj4wQ8lD/N1nlonn8bROdd83Ds4RH54hJsse5zpx6bzojcVYzEJDtphljk841lUR5c7
HmsGW7dY3rpQuTHtUd71Wv4YssR/q/2YcURADroNkN+zuXnSMv9b6EUewQf/bqjnnqOSR8MWdPYb
2bKMrMCD9PvcHu6APtxajRaMe3uAPAEbimn4N7/q7OpnS+I6QzDadaOjBRdbPQ62cpmNXExWFvEY
jgu2BdapTIY9GOh61U6xXSGixdDR8nujqdq+mWbP9Idxa435W2sDyEYm8LOviMOqfW3czgrY2GmA
jmkjLIY8Rys6qIQkmPGgASuJiolMcGu1euQmYL0MlKoArRGM1SnK1aNb+XjZLSBmuzr2WJfLOjkR
XXcsykbf2V3mHwSFeDWxbObPMiRLp7ISl9KvjZZ6yB9ZEVQUUohaDq7A09q4bbhNFaCHPDhfXY0c
0WfXP3KNcYmpZJqVOcg/CycL1orbfcahxorofikyfQFLjnHOsPZERBE6IXDyZnrwx0Dhu0EeMSys
KfFcrRrkCHFCqC2BK+Z+jgSTiPw6JQsPXp5g6yjYjdaKpu8TNfxbnTru2G+fl8rTjYqRN6K3QLkj
00FsjNEIVk1cOrAI6poxqc4d2jI4B229mWWAAUkXL9OZgT339vy5WvoXdztQ72LAEGuFYAnnOokm
/LCdvca9HRBupavhaka+GPT1Tr5BwLgJIGXp++xPGMhHJ/JhcBZMcxO/fFUKmX8knhCIHKKMx0Np
rMMxUPZ+G7+mPZe1JfpN0GjGcR6quwFtmADV7b4sk9c8rX9KYCRXLY1pgZRqcVMYF1I6CrGDYZwd
7dKGf1sbdyXXw09hK5T2VAtjylBxQg7PMiy/9qJl2TTwscPqq9Rpn5pUgq/Mjx6pFhZ7jz3V1sh8
VFE0R7czvk8lJfr5W2525TTQL0egPXwfKyD97Wcf9S/Pj0fIP6niQowvHWVhjI7Yg/F5bpgaR3mH
7OtvQ9ioJgJuW+j2d/pmoNTZBx4pvBWuX7qLJApgnKugXohxrTiN994PxLESquU2OmxdTdwKlfxM
BDxGMS+k+Die0ERkCd6zHrd7K9xW/CZWI6EcqzhRg52WJ+9pGCkX2j3WUilGf62YoEv7jjFTH0/z
A6i/nY4My0XsdKGP8a6mIruVrnJz814eaOogFunL6oeO424xH8KiddZPK7EXXSRtsafoAU0WhAX2
Potw0ofKytL2swW095gQ+cwmgSX49C9qt9DOprLlCVBchK3vLRqA+xlhw+y3toJiq/itCZRePczT
hxngwng1CTxu5cnu0GXdQEqKK7cJwox11FTVqh4GEl8KFEFGFK77KVvXZaD+bMVUSIj2Ye1cGsQ/
n74jSacNu7+2cwhMcWyGRBWUxkdY0JEtFRdvvKXLB1bHrVmP4A1SYOPzKEIVKbkYAd6Knualklkf
vZLF32GKEqUjDs4pmRPOlk4fuemm4ZoHEAt2DVyeOAqrtFZBxS7CEnZzmg+hqv7UGYmwJSfvh8U1
afaRgfQu8qG+FtiN8FiwAGaE8c3ySYLRpbaKa5Y+jQKlmhwGliw3TN9S7rbMvHqeilGgtu/zreUT
qx0PeX8V/sqx4Ds5rT9VZtMF+cdt4/47yAHWWZrSw2RyR4jLeFOe11igKvEiMzpjw9PTWLZTSyLQ
s3QnUuCwFcv1okGIfByN0thFNeLwfhhR9VKT7aE7irsCmoPlnlOthLU/kyTCINROUUPgFyCyhah7
+x1twJ5mPF3gSq5m0begDlkrjAfv9K/05fy7KWt+piRrt/xqRO1dHY1I6acqMbW7l7byvP845Q+g
PAXkfVakNInY6/YpjJyis+PjWFf/zFdogfSKqUZPayyPsUTXQY+x3SWEqrhXtctMvzcafx9LdZ1O
Wp05i4meV7vLohceAOTjsQ4zsTZo9LmEVbg61nFvCL0bCMHfNGW2fYCuxfFC5xiX7Zdu+9ggpl1T
H/D8SlPQfqTlFae4S4MXhqsbpTK+GwvcdWwa/ytcI7n51EYMNPNaZ9Scggjju46jY1QZmAriCF6N
mWVkDNYEa3dd+lrmNGQhrFj7wc67TeZr7UdHpi0jx+Q1FHn6IIMJlwrqh5A231M6FSdtcHw+XrJJ
9932RDQZLpSFcHpS/92gFvQbqlQx9kZPhqY2OUJrDchTUA4xvfr00ftN+KUEk/67Mya+udsdIsMi
Q2XU352azVnueaRJOsaA95Dt7r+HWc4wn+a9+aZMxCQtqNQjU7Ip0cMNXluoiNuo6njim629CXUe
s05MWhHOROM26sVCCMA9oHmMm9egCaldVgzIH/B60ly/yJr8lR4NYkOHYRe3RbTpdPAq05LkhZm1
zKM4XIfQXUAm1yUEVRKg0H2W1cT7GSkNpqEya8WxTPxiK+CR/Uiq19ovik1RDCnDluihOYXyxyAN
SVBpL7TcRFiB0Ipe/tSkUnwjVphAxogITKDMShe4JFYY3DWTDCHEg+uWGo+NkiifAJvljoTafKun
pvLWdd49bkwN7UReUOCHHvgREWDpdHJzSxlxhc6B7LszMfdBZhgBQHTF1rND87Xyf5SiU/9AYvse
+KNfFKTD7FxFtcwxsLzNr4ijrelmILjeW3rVL2YbdWuzBtWmvKeZ3T2chiXCSpMbl6qCIJIhbTDY
n3Xp6bvZnRHq2R2Rg9w/dWQVKgvu+OBIxpcFC0yXP8cEiak6KOA4qta5tHZu0QVc6pC8eB6E6h4W
iLJKivhHCGGqXPpu9ek6tXty4KHXtiTKwy6BxLEf2cxNJ9MZnV2vQpu0A25IE4reBgF7ecOKjt6a
usHpah3Kkpbit0GlFYDNCLq4Wc+aLaXg/flVYDjppmd4ugyq8Wdnt8O5ctNo64cJ8UtxyEi0qx9+
id5MCtIN6YY4B2Aj+lamBtTKnEEF6DvtXmSxdk/0dyVhsTP8Rt8K8jCWgqfFPvIIqJ0XoGhwfrW1
DVON+f5L5plnZyx+qzCarjEECgS/CbdLjug7MR1/17Tmoxlj5ZiGXUYYDF9QTb3iE//E78Jk3A1p
YxkmTvgSQVTfMqCHBeCoO2ANFRVedNNTqyMONv2eGXGdbf7CGmXtBspYRIDgrRT2xcSfJdnvpHN3
ILqTT99vkdwMdXEoif1dCMsKmP7QGGis8Ver+hGaO7xqyTBgT65Cc6En8LznhVy68CHyuL5hQjt3
ZkesqJLEK0He+p7heQa3ODOXA5lU4MraklE4ApDVaHjWzm5r+aADvUkSVFU6CXmn3kqbW1TCoMeY
b69RphhvSkR2cBZ+wvMiTbYvL3NtzwJPEdU/lPxPP6mJMm361pyMPm3r0FI2lC0OyEeQiuQ1TVVu
zMlC81z67FZ/m1viVRoDx/BRVMwtcRJzlwT8bDW1avdt1LjvdiLXKMTlTztAYom4TdkrrQGJJXeZ
AKvmzQ7ceqWDsTqyiQpfTX4RcMRuaqAnH1kavZdZPPwYmzom0CkeH6abinUno43ftQens0yYnsZP
C2UKTegmvLBihpfW1xoKWLvY5moBTRHuPyrurHsNEwQOJOB9Di2iL5WH3Ur1xgvPiZdqqGglYIG+
Z4GLOthxum1rWNEjVUlqMYKzDq97KT3Iz0Gu/Jhl9c8+gSxLdclyizS4zbKNK4cLDcVsgwKc7NrW
xU4QCyjm41AtB69xbjb+3WUqIYdUGXkMGer/s6HU5j2tx+/5b1H83/s9ozro+RETgIAA5pkmQI11
jOIex5nWnwzb/2U2mCdT3zUuqo6vSNVERVWGiDG3Ozp8XB0rdp3oWgFSd7R30avgUjaYFUZodD9j
opaXcYZLyrRxKAzAPtdmqH8oocYIJ6rt8ET4ljvITwtyTNcV/a5rmnhb6jr4ZXRnl5ZOUFxm/8Pc
me02jm1b9lcO8p152W+ycPM8kOob25IddtgvhMN2sO97fn0NUnEqT+ZFdS+FAgKCOjssaWs3a805
5l05hM261yGKjvNioaWUStFlgzgPVXU/dOp7kOCjV0u+nigDs+9wQScorS+K0eigL2Hm9UaTPfv2
BOKB8hXOnSy/KsiXnThRh0OXk2qqFVl9irz0Enl19TDW4LlEm9YrCSHuSioTax3bg3HQOHi7Q+hh
eaZ4vq2ELtaFXaNvMM0XpbSqE8WS+jSoRbKhO09usf21OFe02b6SksfqMHy8I9g0jzyALcCoZJ0b
Gp7FSHtGA1tc5AQ8jqraH4YGRcvz0R0udZA/yyKdKm0KWTpNRkF9ctC2iVIq1CMpGEkdtjqSTeY+
RoJSXfjFiw1/NaLQBZhE+8apFVOppXNaI9rPTfN02i0leT9CdBvhq/Q5DoTzbjHJK30/ekPvWrk5
bPKpYxotoYWAt25d1cpx7YTJgxSI4JXsQr2PIcFL9a8rcbbG2ug/R1LT3geNXBEf0HL6Q/RGkLKj
UEC6RGPzaltzectGsul7kXW67cpRu86EZ5E7YalrbiUb/cakjbEZgjx5rNml2pp/V8w57jDdilM1
Taqz3FTAgewmutsrsYfiV2YYq2cy3+CpCCIBXLdbYLnVE318mp+pnn9p0nVksXdvfpzbXKSHzHOR
5smnLknTVQGQ9Unz8icR02pAWvImrIBNXUyVpiwRTXRx8bi8NUjg1gjy9syd9aWjJnfS9OSZ7p32
bdLmVJeuZcBJ4ayjadotkxWaZ6DWTzWfzlpIprWB8UsUCFyHU0gAuw6Z6mGxTHAk8XbxRHJIrIVo
i6OsQ3CUGY9SY+yTuhvuwWcZj7DeBf1nGZF0DemywbzwkGc6GhuqwzL9/P2YhuMD23rsnp1hY1Vq
iKdjvdsKYdHpN4n+qfp2vNxaZx4RHis/r4Zzk1D8QvVQbdl7mBv23eN6MVmQLPfrZttM7bfpYeEF
KQnKuWii/xCEtjhHfhbPITR4hVJ0EHjY+vqevPkT1uEU23LC3qDwOUfygJsuul6kTaVrhSGb0bnS
i9hKc0KMdsdIA6kJ6fyGe60pB971i/tJVntetwcWzlMFapyEBljtC6AMevSmWcHZ6Ebtk0X3DDR8
pYtcOy1eSa8EbVdN1p1W4TnMspF8JeJ5R8hkG6iM1lWSOb4VBrNj6+/T26naR3lkYfLmP8wPeh9E
Fxn/DQJ7uVtnqY7wiebT8+1ahHxpmd4VtYqdws8RTyaVeY3Z8N/oqcvfkcD0WFHjmqC8oXpReuNI
b63aN375lOfyukerSuaDOa2Y7cLPYuoIJCm7/iDAvlP0tJkwuvy7igt5nTY0dpcqNTvI1e39aS2d
TIV55VEiH9kQq8lhULxNpZT184QQdI+Rv2Ybbqhu2JOfGqnl2jR876sq1Wshiye/GMsn3U4+SV2I
37FEffZDuSHkuH+VzPTA6qa/RCMwRFqN9OSHIHIB9q0IaUounRZQxB5tTDrNIG+z3DQeWwue0Yzq
9eIhue9QA+K2JcpKYc3agOb+2c9wTTuo9J1d28T8RemDOkwI+Tlh36pmsp+1DPZQd4TsdS8+p3Hk
kdeb4dVqHwrNSpzAnJJnjtO8c1lW3belUu3UqCGOra1WEhvvx9L2qoMP+N4pZwnfcp/ffYmcrIPa
EM9ymehQkaJnH8sZjrxSe7FVEuRlVYpOSptwrCzjFBloSMxZiGxvZcxNIbzx4+42t0BJjc4L8Nri
/L2FP3H0c2tw5sX6o+9fvdZnYzdOsDZcTigTKUkF2pdU7ajUKrH6OAiq93HSCxBVFOFDskThJOMx
kGfcNCcbhIvze0kq6b2FVuXYFXWwlvNefesi4bRtkm85DaO0n1nWwiRqbvC0bqctywR2Mi33teuY
5rKreV2896tHIne0b54fGnSxOn2FBUlsKz/iVB+O8Um3eK1KJtqLXvX0kPTiPCWZtPIKECmOYiXj
4XbVo1m8plxH8Dm0xSqsPlGjkXRYZtuGXHbiaejVznOmrI4ttpE70RbyXUkrf9tDqznd3sBeIOoX
EcLLHJ3wzRlklPWpMjV9XcwX1QxG7om6k7WdTSVm/zcBfqzK2fqmc5yC8S6VYmTzNtTtP3tJDR0P
4E10cmbLU9oOwCrZpCL2p3HX1tdUizg5FVbrJID0j7e/jJR4x5slSIvbpg4m6AqB3K2spXidyIT8
AWTd9UEiHB8yxknXE38X08u8XVsOQrhdanbERX0JrEA5qmwuAXVAhVjmNjtDohUE41y2LA4LItyT
SbL0fQI3IyVFbVF2lHJNgj2nwPOBKkypw4nJ+OEh5LNZTb91Rf+d5F1QKJkv1kuZb5l3Ok+tV+Ug
fkwGVpHOaI2rlieJa8U5a52u3YWRLLuySQcp1zAtKMiEalwYpMFPxVVLNRgpypxi5Y2S72a29ikT
Q3pI/bhZRWkdbhOtqqkfxvUpgTnJOZscllBVPJdfLt3VWIPZW3PKp7hwlHIz/ZqvZFDiv8a4ObIm
Zcs9f31I6qvbc5YnU++i7QtGN1dM3pApMx/8IKGiSVd8jYyzZnrA8q7l0nDC24I0iyLUK0MK2y95
rfe2FYl7amIFPQ0hvRIWw2bsTwP8ck3MpvhIrK383pIgb0WUGe+NGaYgfL8+aYqVfUMNGECj64Iz
Xinv2GT5m8d5+bhcRKFK3gR6IGh6+r4LCsxbpafvccJQi2zYuVdIFr7FgrTJxmSul4ioOC83YyF/
9wZSGdaVyfYNZmP2qkce+izkk6Mseftklo3g0GydMSIDVu977VSoiD2iSu+3SUtqnj0r/uu0e07a
1L5WfVitUrm2dqJrX6KpGA6xYkWUS2T5Cg8CHhhFc3VYL1BAKrDJgQEZE+9awQ430F9QqF23DcTz
pZosBJTsFs8445H8ZOgOWipSjQFcuOAWacarnZ5Sj/beRq2DcIZmWXNLihvbrip+2jjk3kapx7IN
6PJmM21NxafZS0ENtZpYkfNYvqK7+ukl/C190l/lqkhgTWPywIYJawT7WBmm34b5htRx9/IEvzei
27U/nyoX7XCv1dmwwm5VvmAmXi24CrtRzXVSDcm+LZKK8l2/8hXquDgFesLa9OoClogauElEWJqR
8QM/5G+3W71YP9YprO82vpdau10JrdEeKjHCLAimj3yUmS8KSX4QcV4fJMIbN5GCSIcY+mo3yH3i
tPWcaFS1JDwolKXb4pzIwTTjGf113rLJJbc8epFLUTpQtsZzWKbRSxCC4tRoBVlqU6KNzQ+l7ccv
BVlOZKOSNbc8yyuzH61nZduiJ9RRt0nIUuYFZLloPP+pYOQc/bj7dVehNdcmoKWf2BOnzED3Lzgx
4tPy/FjQHrh5w5qA4UguUPsIWtJFV0MSgDoh7o/7O9M0OoQ6cFFSi64k+554pc/3sSF866uE1LNq
IJsYay/9ccp2MUUfWpzoDvuy6t3OxHVEaGL3mNdoeFSj5qsyVJtF+rFcNHMqgKXhGIzSeNxk7fut
49gHHXk2RWN9ElqpU0n+KiN0XrxV/VOJBtfpZTXcSQP6Enu+kHoNfKDhU47BORVnbBmKUbkPU03s
VWqSZMig5ejbTrzFE8EjpKg9V+owUNDtlHWKG/sgl/BrkK7NGjkRCXR/pnmEU0rVqOltd7mJda+u
WPpVEhftapNHyXQcEoqCqI9zmhhm/SoV7cTHEK3YA19yK+of7Cijyx1SiSGtEjAtM1GlZpgywckt
28taV4N1FBBcoTdqf1quBctNk6VB7dIL1XPjqkD01/1k29jXupQ1DjFcdFoxHc3yYNHscUst52yj
+XAWcExfYvyu2yrwe6RfufI6dg/qZFpvkTHReTEvDdmHZ0F3HwMNxh+nr+Jgs9wpBVWwHSVEvXFR
AtVFdF5W0eTIdpJtVC0ZnL6p80Oqj1iSE5vTvn4Oi05Zod+nq6Nrcwbh7BTrB1pFtaMiAnuNJUvA
6cZwFhZmTHJIq0/rDit/qTNlNmlqXnPYtJugKrVD7Xnj2VQr3IKRNj0TRPqu6pL0Vet8RoLCr1FH
HypV0DHPsBbjuH+xc4ATfWrfD605Q+vnZrZvw/4YxL7BrusoM6ZtIDtkX8wohKgx6LbSSRmrgtMy
bf47icwOarzgnFRBDJnWR/VhFORxUyoaXbNrkkNYC3mmpK1jChWPml5nW7+wTZfT2g8ljPEjtBTY
mnTUDlOh1w+3ylChmk43xzalhO5hf4NA2Mw3SU+yVyLJtW3jA/tV1a484m7m3WvQwGMhhWFUE2FV
5wqM55BatWfq2QOp7SHcGwIY9Lir3sPM2Bs9fr+WDtY2J5ZgO/b+sEebZT7IYx26nWKWn0QaGFWG
ssxO7BMxkUQgD2G+x7tnbeVsNI5Kc50N8u/VKHurCc3AcZARU43qtK8Bjx3lmPYc4MOwLTBbiKF5
VH3/Xsu04ZVVaqwsdM3zoRlhYXXAS4iX3vKJqtJUXvh8rRH6R9pts2QyT7MR8FnNg2PQBhYZAarx
jRKVn+NYwklWUZPzVDfpiQHL2i7b+IoZnmNFHfcqXA4HO+y4VdouvyXJoY/STj1CGkedP2TiWzb9
4Of3A8kZIWF86GCv9MnYfXvdSjLCEtNB5z8tFzKCWZyXj8sNgRMOD4+ib/xy7i6mRM2KvFM2fqyO
jr4Ymil901JARbr+d7etynmt5VANAkt7NatQe6kKJd9J9LVZibmpUYR3Y8OWj1HpndSpEChrkc6y
NsIGKve+NFKW0X8si3I9a4VLecwI9Rrbm8Cw7WZLIXZlx5w9sYsVdhxLkOVMAfKMsCIB/jkubf1+
6KZy14kG8LMvPHfp3kuxMI4iQpGydO9VE1KXXgcrWx+ui3YRl3p5qsb7BUmOf0c750N5XG5xMCLL
fcEx3fa1Qqt0yInIHkfQtRj64nyzGNfNDgMehMrXVFLflq5kMGtHEwnzBQHvGCULTd+2WUs1dl6V
E2yFZpI+VoSc1pNcvIZ2BjItte/aUbdPYxdFu9Gy6n2mSOWqVDta1VSRyrLwXzoT3l+ok2gMgNO6
gkhdL46nUPM3bdcU5zoJH6RpELtIksHdenWz0heSd6CYLAJm/vN2E8bL3HDvPYKK7TsyoZG3thqy
zKA1trctTa50j0uhm0hlywXu1d0K3YBheSFTSJWdqk6vgXamE7SN9PBS4JPhXMyLpExIDll2ilB4
nSQCRKnfzlct6r8nb76gs25ttaR+7myPzoWIcA7buk8gKzE3tdJz7szi+0atOWsklX+kzIYfS5uk
FXQGN7FgbA7zMSNNiCvKx1SjmkRN24oC6Z64lHI3NlK7rUXuhjNKLWz0zCnEqO8wDn0zrbkxLTXB
kxcAKVMQIleY0bKQ9uzYJoXuaA1ECdQBc4e6nbwVJKOiouuV1tbLTQw2hkGyDsrBdPze3y89AKVB
VYhzCwGRMuXK+pb00evn+Qgg5XLxEVrS1Tcb713xnjnInJH1RJ+G2rzjD46+JSL0tzSWwtVtSbOn
FClSzTar5qD6wZfqIcCl+czvPTRTn7tdKapvydjDaZAr80vHMSnw0030N1cZayEermasjstF14tf
12CXPlJinLY55wTjbAVhfbJzg8K5Hc6QvdkBUvTdc8sA2S3HXSMudDIBSILnbfmJ50B50PM2wvtl
ieNoai+R6hsnXQU5oE8qERNT710qm2jOCM5CJtiC3t4WVA6U8xXw4csFQh9vi1mwd9LB+3Xf8sAo
EkyzCDPcNujfmHnQr4syO8bZ4N8th91coGBVDEy2ZK0svaNBjY1LmGA4nsXhZdI/10TYoKO2KSva
pnZcrsmt8TTCYanWQQ5qIM5JncFXq7yoSfDVkDb9xenVxVGyyoxpwL2INSkyUDSi3O/Jfvd9pFmh
EbvL/6m1pEvXCRgg/vd129E+ybJQoC3ILOdW2mnHgNjeJH3LZ1csZwHsNVmtHst0gG0RpIBGpvSI
v4hYxuUqMxmdL/mQDUxIHawYajH1aZGHlVY2ci7ShzVoYjKzRWySthyMwqXBhbmrHtYDRxkdJlwf
3C8XtRoca7z8RxqMAZjApsk22ICoD7aaxCeVEPeH5XFMxaaX5e5OBG1zqMREXb3s7sb5riDAn+8z
a66aSSP8rAIkIlWnMuzGUz1fdG0yXxhw+4FqrgdjrFjtaDBkuvGuK1Lu5DKrrR8S9SwHPh2TemLR
kfhSLdmcoYzgl2Pdg5rq3ZEWHL3euaATxq3nyhXarJhyxiPMHCecZxEMYf4JmcS7H6DHWW79eb+k
DPBSFeEg0cENV1jzcWvUQpfYKAu9L00Hibr5x0AMKGmJ4qPjShBxD45yg6UsJRT5oVHT9CoJ/7II
gyoCT0jhYyeDNiF9JJvpu1xdQsrGHwOgEteiSn4nZxNQG77tWqfnqoPEr1gPto8MZ/7UmgiUZyTF
ZBrkqXFvmglN07klqqKSdOuO6NeFmidFRJcA+2nHnsCxrOdEWZJpFQhtRLGhvORohJzCLDD54v9a
Z0Np0aRGXuC3HDjMiWpMSb/u2NscA20lWw2plp+XQNxIobHJ+N9TtjUIcFNo/8+ptLnNXOeFBSqz
lgkP4ot0l4nuTBvBex44+27k1BuQ7IebRSNujdXVTyiyLAJDs8/2WbKjvz98rw3TWylG/ulbUnmI
Z+BOU8aU9MYMeJVFQpitSOnZlKRTQYPisRTBe6ko1u2WIiPIsLCmUyTjwTgIhzPSrufl1nLRIZEz
JvDRyy2RKuuRMEXHNEK4WkkyXIqh/KlQuo4i4koog0C7pNAop9S7O2GfAwlBWMmO/439sFsoVnhN
pZ6LKAqQI0iKU3po0V0iPsEDZ9Qt9dij8ZuEe12ZAFYLo92o0M7UacuuLGFcG/qxFK+9hhlmFdn8
R43Rm9QlaRR0Ef0HJiw6e2mGoks2LtNkyXtdt1+wlibY42q0rrLXnxsr/Y5u3Trgv0o3cz6yMwyd
vzXnoFGo9dXD1AzVQ9vJ/zsorfgvaEPdUsmp1oWuy6CKrb8R8sJBUSlkMFjUcswe8qAgRAvdaIVu
8yER38K5p0K4SnVUu4Rcpfh7KCQYbKNlnrPUIwNFsXd9bnmXZdIvLGHuMOtpznJfKyVb36juco8c
Wt+gYrpcy/WB/go62JsjayCw7ebQQkQ0gepD3tsOIsVEhUFR76Voq0rdw62Onnj9qtBJQSjV4keX
p3Smx4F+L9lZ1PARIkXzxTgzdIUViwOArH/TE3smVRwjgiaNJYdWlhVFrN3In1qYD5RrC3aIsy+t
8WljUXXTHtIGcFUt0PVH+sOU0R7iIKHf8EXx4JmOidJ6XaABq6FHvKpmWTht7o1PqCNWTZ9q6zoo
5G0DKWYBIf/Hx/Df/K/84QYOrv/5n9z+yIuxopvZ/O3mP5/ylH//Of/M/3jOX3/in+fwo8rr/Gfz
v3zW9iu/e0+/6r8/6S+/mf/911+3em/e/3JjjXi6GS84j8frV90mzfJX8DrmZ/6fPviPr+W3PI3F
1x+/feQtVEh+G+7b7LdfD+0///hNNYBg/se///5fD84v4I/fnt+b8OM9+4fL3/NffuzrvW7++E1R
f9cNS6cJKFu6LlQTRGX/9a9HdENAgDcMU5gq4b8Y4pvgj9905XdbFroFeoHAKUWbSZJ1jtro10Oy
yshWiQjRgF/+9q+/7i+f4p+f6j+yluhHdFk1P/3XQFOhKoaNU9+wNMXUhCmLv/Ez4V6oPmUEBRsD
eOH2EuoXr3n3vNJBTl1nFFG3YniUqV7au3ty0692eK9q/toLVHo59LbTYqMRvy3ZJcDrp6x81opn
Y/wW9N/k6S4oH1p09NGWCgiNL2rh7mhdzPzDEui0gF9dDeXx/+1A/f9xDM4M3//5GHz8qn6E738Z
ffMP3Eafqv0uy0JmzjWUf42kX6PP+n2m9c+PCIENY+bF/2v4mb+TcqsSPsxEraiKTGrFv4af+ruq
mSrnXfI6eJjR/H8x/DSiI2Ci/okpZwBarLQMZUW1ZZm/5W8DsG1acsy8snRZMVtdbVy9VQfs/8oR
iXaJMzhgj1ZkVADjYlU0B42uwM5IAfDjeV2puYROjAqskxKKZ6Zo5XBYfPpjyZERoSfV+jRzOiTd
MPXQSobmizVGMcn0frYDSH4f9zUxEOHVjAl6sE9s3Snud8M+LHZAtyRHxeK+KisIFxLAKBtInGux
AWEx6t0JzKaLt2yV6nhwg/htmrdYVAkK17QGV6JFbDTRN1pKuNG8dJeKql9ZygAqzbPOKWKBnTHJ
wFSHO2/ACF4p42ffCihlBcagQa6uNvtrt20gJlI1Xkk9xAepQyYGLmiNZ8jgrqJYZVPmDhHacivi
vEP9ybGMgjC0UBx1UyOlbydBQN4grCB5UMwpGHO8F9LPYOWhZ0vAuuKFHnaMH6IZ7G0INmQNlbBy
0+wL6vJ9JQmxG1XMgBPHwrWVBW+eESH2aLGYoToeVnQFFDfrtR5VgX/C40tUntm3m36UQrzI5RcA
RMT2drsLmy6hHnYw6/6AAfzFHgAaKbS7oiOEo8+YJyLpjd89qfKdPiaSqWTTxRpOsnmcHCbsBdjC
1Z9pxxwFBmc9NI3h4L/EStQrDvVSlBJV4SaT9kaeam/Q+sEER1BngRxQMTFyFUAqWzQEGAXKDRvW
H2A80fyfKOVGLjiaOae2BnWdRtBPKpRv1P9XYQfIMPWA6WzKJnts2om0y5oGtxnOiX3eGYXy1kra
eeNxLrqfnoJ1qQueAaIkDu/Wnoayo9cxe8MMSx5H7HUtASLgN4yBjVLHi/eUzx5Htb8rUuj688/5
SbSdjOk1ijgl92hFofYpd334sw7Nkyzpb1IjfZJsjNaVkmmPetbPOamPFfY7ZNHP+xgqhROz2Lsw
dwBQ1T7VBuPsSdaZ0imt0JXp27x9bcuEX5rv+DOeKQwZ7lCTBUSAiNPY0h3azpOZ+ZfMsO6EYn03
+oDPV0XajGKSQwju7YqiocYSIrxuX2bdz0wJ9gPiHquYbGd5yXqK/kBG9a7AcVWaO9ajx0qheKz+
bPz0BwLGe/xq30BIn4qO7FDp3TRHJOv96GpG8GIG/WUcDgbCLd+or6jCPirf2/pZs2uj5KwXIUIo
+nvlmjfvOGbltSnDfdudUo/9G31ZXiyS9VUtmxjklSffNPexRyRagNTLKYiMLSv/ykftqq/CLH6o
6OycxAp9qjPSh2aF3/06Kxyi1qv62PqkB8id92bpce9ITU2/64jLrVtB7lrlbQ4/oezfc8ITgEk8
hJGyp3SFNglXk1m9S53yYejda98wYgGQegVTEjHwD0Wu7m1p2iGm0ZCDHRAQYwKS21MA9rjqO5xf
sTiqcvxMZ8ytTA67aHgx4gXsTGFbvaaluQJpHziJ2uquNcQ/diZdX0Zq8z3E3W5bSGRj7B3mUKww
mTyGicmZo0UzEwYk5vWXSsEjoKlY5Adb3VcGYFYwjShWhuEF0cxdJ8PKb2X/2RzZeyah9mMIRqQm
EQ6MIMYxBAbfzKPPKVgRofIBf30PwONsp/Gd6KaIt8B6IOxuJVcTTwyCazv1/B6Ev3ZsQV1k4lcb
8ZTl2UvY2yYnk/5ed5Ua7EvN2097zDWE9aZNAOFEHaEdtHY+oJeoiuqNyIkw09NDPZ9Jge07Ccw/
x2u0s1fGF9tU9iBrPzUosQiu9RpqAaJDmCKlW/iei+cDSbEskSxKz1ZTumfUGj9CM6hWSG/CtQzz
q6nEZbB++POdia1+r+3yu8e5YRzqBnCofyaIA+5oY5zogG/b+W+wwgEVG1/bBmYAxZ9LZ5VHA/nI
mhkV9daQXEvkWGaHG9rw35QIKS8+B/i7nmviysB+qlmIlaoNQJNxwsGflv3gdHhsIWy8dIVRuAFC
XzzhAB3raG7bQrYZ6oFXCrcupD6lS28VPRzpzLn10/PNsx4T9tuyb5swSJWYS+zMfA9Tu8a3XG4B
9X7PLQFnYsrPaRetGwrKIbZdmBbvPZg8lBz6JWRiVgcJRpRpMenkceMMmv0S0MjcDDWh5xoNudo/
FsJ6MkYyqvIo+4yDgDYv9TxHYIjv0Y07emPu4lJQxUCD43iaUjktQlTYtVhD5Z6gRaKi28n+3jXa
TzK8qXvkppuBmnWmlLIO/hgKGIwN7bkzxvvGq40NzvyOSIfs4kXSc2dCscOoLXBkWQ9jMdPDQ5U4
KeTLjSGSdeiHr2WjgzM3rWaV+5+WhE8Iy1Sghs2KgsKFby8IajNbQXJLHSpxu8SogYi1bcYXVfpQ
Uxhqk0f7BFB43cVM35LpoPXF04sb1tEx0TDkN3PBKMr4WBBRzw2ymFpleUCGMLpWVH4P64Kmii3e
VKV8VLrk2+CFO/RLmZt3oESt6jBAaXDbCNeTrDHV9wlu2zHZph6roB6W5rqFLuqA5jzOfbDtoFFo
mRlRIqRK0cmtTKNOpYucbK3CY/Zh5XQhexfgl081sRFMb3MMCg24QdmMXQgko2/WDak8qWrieZNI
ORrUn6IedrIoXgbqWKpv461LzJOkimsmGYBewo/EIs2jrGUMbRP9nYajKXDcH7IEvoZfbeNWCNci
yy3ixz1E5x4KjTjSeIklHeNGhppbXXGTsOcYMQWlUXdEJDy4ga28gyXGqz7ugmJiV+AT/htE84rp
PeF9Lhy9al6kgRCjMQ8lN48G2yk1WOIEjzHjqJqrYed1olxmNW1zdyIX3o1a+Rrh4KAv8539ENGj
ZaCssy45KArR2kgAKXtOJHiX2TqwmHJZ8VpXI4DRV6knTDbrOHGC8Ao1KvCJ7Ai0d/RzMbD4zQeA
4Qmhh+MppP6Oifeh194Xy/5+sJR1q9BwjycMD2FHsMuUHhjFiPP8nT7I4aZKKelWELTp8woq5lUl
HaMqWav0p3cIOaiLp/HKa5jEAEq4VWff4SokcnH8ERh8+LMfi/+tGfp9AQWNDUG3tzxI40mBNxE5
seHLqutPPoRc71hNCaqnaXZ4JhX+jtZbQfh+bTzyMIOfsR/e0yx+Hvz0ww+M+zl2OLeHJ6gNHAUT
FAujEbwJ5WHohLaRBpxSIq8u7Kr3BYnp0JmMz4iyf94UD3UaULpSsLxCTXbnlTCL+FgUGQxDqpn7
MZYHN5Po0RkeSigrJbFcI+O3y8wPUlWeCQ7b2oXxjZEfO4qBo8YsigsGmaciNQigD2EKo2hEopu+
y1kFaYM2FlHqntvlKpvVkTkrCClg+vEDByiGX5n7q9iiVWJ+VEZA9qpfrTtW00OkK+s6xVMbhP17
IfM3V31zh9Vf26VDk6/UWHoayuk6jZDSg4luFzYF5LhG+jPyinMjkmSjGuWIBIhCcVftIjaGSjvC
foqbN+ExXbL4rnREnhsb3YSbNLAOpZRlN/XJ8poiNXKBIOsYO3rmXJ1kYcRqmy4DvoQvQHUylGcr
Kj8U46OaBk5k4AywbKL6ZDw40+AkFI629ZB/RJPH/kXZm8gNvdhaySMbgEZiwI9E+1WFSDc9ctAd
KXWor4pEQ+hMWTCDpeQCl4q2yCEnHDXFxY6QZ0stPD01qqgU+K8Rue1rS/N9p5aYOOp+8nc12HQY
N+VWCb0nj338JlVqXDNZeDTiOj2XhkV4BxbZSsmTPdTcQzgakWsq4TzNsmUOUFgiC91IPjoCU8m+
BsrtIDHPQzPL1AL5w4ALj1iyqZmcxZUzqLT20pOcT/BTU+0zK/IdLtlNa0o7iaopdgSdsyIdZ3fS
As6QRvtTCQ22NpIa4e4ZXPD7+guoT+BDCYubiiVKncGhGCZdTQDBgntVdAC4uQ3VghdIQREIkhXq
jROBGXSyvAfBuJ2I5XW7tPhqyL2BPiXRhBxfCZjT3YTyeEd7kPPqJK81VCRjJQzs0hl5TDo+gmJt
EF7qlEa1A0/muUWUkT5HwpItcTpUIvkuF8arbAKMMLLsUYqDt6LqmfSSgA1IH0HtVJ4mOSLZqB7J
KcVgoInvcq+FLGTVSO273naqEhzUmoT2Kl6r0YR7LuhrN7rGYJ8e80a7mOgTD0LOekzxM67J1vZo
kWc6R+/ASHmQC3TraBU+a1unyh+IueIdrVRVvh9YY1cFdTfgbjnjK4IsMCQe556gWHlwb05CwCFn
SJsHPRle5Xrq6I7pYpP60P29+fSheLj6MuZ2Nt/WRknaXRn41Q6MfMQuUzlGqVSTTSCLQ49LHzjl
I3z8YyDyfO+r4+Mo5wh6Io0vN6wy0yQjThU+OTFliJBvKN9bv6VL1UlXyhDRWZScXyc6f4oRnfAz
ctTzfmL/E4d87J8DpLuAE6hFyIKB2XfwfZAC51vgz2gxCMZwMG0mHBqYk6Ua96BfrtWBrQQZxQeT
0QVWsspZt1d5yipoG6rKNAVJJ2NiMtUwcZNYU8CWGLKT1t8C+80K6GCyicjWU8NBKd21ZI6Uci85
KV81t2uQbg+zNtqjap3raLpR2D5gWr16ibFhj6+vSmVTleCpEMMSES8lAAosIp+Ctj9LEZB9FGLI
9rRkNg6yp/QH+P+STF9GO1tZuxMxs0ts1E8ZpXfaY2bhWkr+c5wzKTrVjlypIg0ihKzcopFxZEXb
UdWfXMXuzHUZSM++uilCo3ICmX3LGFqlg+M4AtsBGw2BUZvEpEtbto8lrsICw+GHM20LQ5UpCYv8
ZzYJvgtEjWgNuSKgYmpI8ZXtlkOO9cYquk2W5t9po7HRRr+yzoVCIaHD3NcMKzIp2XliHhBBpJO0
wflpbhAaqnaMOVKDDlX+O3vnkd26sm3ZFiEHvKkShkYkRSPKVTDkDrxHwLX+T9xfy0K2IEvvviND
CgQiYu+91lyqG1SaXmH5gDppWHhHJ31b8rNqHLGlx60GEktxB40rIy8RqBMC13WrZuYgDdYuoWWQ
YspAvFUdpJ5DJ06j65Qpf6NwYLoRB4RqJ8hC4jBmE9ZgHgFstEVLQI92IVNgaK33Yqr/yWi7NgXp
nH6toqPANtTRTQoWM1XcwjE/8rLEwWYciubVdIZ3c0A/1OZjRq8HMHE95TvYhdx8tVq5teTg546/
OJZVJWlbGS1omI7hT2oAgM3HR6hrnLFzBM6RiC86Hob/mhI9U8C8SUq/gbhJqSPtSlHfJ6FB1yn9
IrUedoEjGX0R/OV80l1mFvkGb1vnsh4GZg1NsE+valv9MdO1yFthqdVdw2ha1xiGCAgS8LVVAkiT
CxAbnoTRpj1ggWfsu1fwJKqr5SLzzPEAvukvjkeJskOi1JURt3UxTYp4AbrkRF+yfRzClLnaW++k
MbuS81Cy/mdWFBBBPP+bhlyRNu4+O2FHhFjSoyZkiCHrRiYmj2U74SZDGW2YucnrMQWeruy9PPJK
+CbUggJV+ZHn/NvOJRjNsvybOTHaO4mbgkM8axq2BoVnuhUwGdpqZ8YsXwt29o1Smy5qOtm1DCK7
ypS1SlTlh3CM7VAYGQLZ1nYh7X86TeWNpnqzq/xTa/QPLbv2i/7GId1yx6j9HdP2oeR4Ays1AV+E
6A5/AE3Ov6To3y3OhJtMSylhmnssYGfL6b9ehZ2bZRtjfeUkLn/UGeIFoSSapk0I4KJig98Zgb7x
o0cqJyX5ZZm1m0giHyzpwEYc7qpGduvKlDepASkBzNMW3u4d4tCb3EIR/u/75qL8bnXlHb1wubFs
OyBgnBVN2PhbRLSbRg4xqiTaVTuzQ6UZu5WU043Ny8LXUtAwub6n3bnpVwQy7nSEMxigMdtxO0zA
21HbkWShHjGvClKol4RlPozYWAEFlWlPxN/oCLbOFS2FlQwm+9I3/oJ0zEu44TkbIheNlo9ktqkW
BsO3qrcmRA0Z6QOL54gbGqeSJYugWZp7mkffcm9+1ob2PGImrTvRUcyPnSez3klUexuwHNXWQF9J
g3V+KsgUK/H3V8QAbiQj+0koLQDF3JdRuTtVRKbMQL0r2YkXynTlsMFiviUDS5YX+8lOfTtUf4au
+2wy9tF2sbJNHFLB5yI5KMg0NuWMrrMzogMiTPzL4rszaR1iocRT2NQ0B4Dc02GJOg3pOFv/ZuDq
NmO7r4vo3FVbme7kMi4ebf6gXr+O4Ow7BG2JleQF6/Qulsut3VjORgBS2ygIsaoh7WjCLx6nIPL3
Qv3fyOdgsNc7Ixr8Uk1HmoiPuNMfpI8YrkO71K2T7l2isb+pcf5vgK99tHb6Yc1fSz++ozVEicaT
VKA2SZKY5jUd6DE2X2CkyoBNlcMkmXQE1Z5+WcTWqctBAgiCuqrlKY+df3lVfDXdcIhoV4RLxQ4V
82HMGgPzSftu4jZ3VYUleFB3o4KXlVPV5CqI4p1I7MKxoTjtCYZHmHnNy+kdbtoGi7VJm0l+rte8
DYsITa/C3GZkzmHROso0Z8TYExYfPVBtO6TGhjbqdhpn5VlCWR7J9XPf9ielEJonrGPWG4mPAVhy
raJ3hwy4jaRlvZslR5wQENtE/Iu/6xXxes6ObcOoY29bS/h4b1RySGN6nLBTPUli0NDt2rSRBStO
VYFtlnjgsCtesLZEAU0Yeo00LuqBaUHT919Sbl5zK+4PSqj544JZxEaVugIzf9OJplFtqrXbt1ni
VrX8qVfmA+uW8IoWP1uSs8SrazrNVHDmsJPnvO054WUnOcQ1BIEFV0U2nbWQdJ0uVF4Kez3qVeFV
Hvj4l1Cc5wmkD7a9NuneTDm6TRl9FrVRZHQmoD/A41WYTd0KFyzHJbQwNmcoqoWtbCAhRUBHFqe0
szv8MXV5lq2ocUnQagJuKG8ius7NlfkNujcBuaUovTBDo5iIIpAM9uDOQpkB72uDkqDykT+85XXh
5aH+lTtkCeksWC7H4I9eyb7gnij+tEiPnhB2F+0+FGjb0njvqNkUSPdiKj+qQr5OHTJ7dPlYNjp7
w7k627NyErLgNbYuDiD/CCZLsW5k4CpqSx5cUo/SLegOTqdGci9r/ZtYb8c1mqEOqgFfmTVILEpL
2W1MEp88Mlh2vWn8aVFING+Xoz4qqBXt2HJVdS536YTbrh44OnfNRBckrjwyDSRIESQ7VMZUBEOE
aLyVWw/W+wL3qkGhLv0mTbQt1ZJzaU8XQE1LT7OBajo2XFen/06YrOHC2yExowyPS4u+QtW6NUoE
f5Dntzkz29VesomNcfR1/GUbfH9+7lBJGgS8o1BSPaLWkkScshGvfBgWNqdy0k3p7Xj0WWX8CNVv
KH212QUOwtCQPKhn+VFBspxDUhARiuOihP9XmES+tfaSBBp4KVpgzhL+Lot1bqRl2MfZGyQlnKgJ
QdqyQ2mltQg/xhh2Wq5SXgKMg6Blbay58ZlqKxtDNBPrh/JZMBacBV3JMokrVwDwSiXnEkrjY4Tt
k/XyOmMDWE5vxk1KEy9Glk6BUWwzpMgH1pVpxr2FfX1SkR9rWs2JsEl/QoPQ+vCjY0Ygt/GaXU8z
rNX+TSHgWFAL3EuVp0G22sQgDTyZND/aNwbmsAbUqQmpbZqHN52jLkcH/ToCDafvyu1ttAyhSHvi
XEJxBXpYuE5HqyTtrX29Ot7BoOF2Nie3yZNA6cTV1phkhTOhi01TMRStOx9UW4lX3IUAgjktNczN
HB7KRIm8qAUj3E7lQZXQ/QvH8Yf2x6nnD3siGhd1tc4clG5sqpKKoGNBrYxxP1Rmv1Gt4szS/E8l
tcOTcSaVHNC7NWFzEagyWo44veGxSYHHi7qvpR6oLQrxQq7UH+HuuykrPxyrMDYcmGO/1umuTLbm
D0URHjNxhQb3QX5fvJvb2TqQA7BLVqVjHSvKwXS+rGLBEok4Lx2tYxolnxkJipQtGOcas5dgunPI
sp0EhRRPoWIVKnVDMQUUin6lD5nX2QdF64+isO5x/lSyaLcyV6sce9XlVN54NYepGZkfVOeElt38
AbSAxK8y6xhuOuy3qor9enzJlvjPcRL8Rkj+3LrmoWtNhjhGYX8D65qDbpRxYOijn5m8+FLKl6Ju
d9Ky6LtFSr/wtyF2E8U/QNjxRl0UGjqdjT5VjlameEMs2tyerTn+EQgmOU7wKvjPr5ZJJJGeEd4o
wWIUWHK2VMkLW/pzHTrHGjAQpz5ARyrdB9rjKpGMjDMA4pqeyFCAdj+m5Ly0woEGZtLkwQKmMuYy
s2hLbLuE8t0XzHL9OB9O02K+Ro1E9A3VO4ZiUqcjS2wsAwtqqHFnGRxsm64LfZFBM1fNnh7gYnqK
an+G0EMaMSToztvXNJZ3yMpM/Ok2iSWz+MgM5U+v2EM4e7ETs79ZtLCxHYzezPZLRdYcjCV+FoRn
HNgbt2VMFSYKGdMuEw5VpsMuFwks9bXdqfu9BgvdyVLg1F27C+2Mog6WkR/ZCw9CQyKBbX8KjyAN
WofEtxjY6o8gwqMNFKvCT/Phs2r8DmhD3IM5wJ6JsTmisdxscu2KGGfkToIRTp266cUs/DScbiKK
vysNeCAjiMDBYxGX2j62jZPuBKHWDZ4qKZxOsZFt2Ciz7h1rIc+SBWWvpJPVNUP6SbIgR37ZaMBc
6gTUpNGzmWkesGJ4llniTxwTUVbS81KnufCRJScezuF9Ap7n1ijOFp/Dcqj0OjAVuXySLfAEPY+v
vahBA99a1bNrFZbWNd3Pc5YHSAWPxjLfLFMpttSryNUpw9RvgwU/SGN6XNFcc/FmKulO4twymmke
iL7/xSDA02OM9mHOzRNeDmuT5IPtzh3+qUTXNoOEHyoeon47hBUwzuUcycKhHhx6zwkN+pOTFS4H
vYtAdeMTLCzpY7QbD2FvDEC6I97aSj9NJoANKOJkkmK/mFLmNEPOZH8eZ86LbOjpwviz745RWdpH
VsbNYIw9Tm0MZ6FaeRYflpeP6uDjGgSSwMdtPpS09vALJ7daMk0iyzd5dS8cEXtjzWixnQA9OiBu
RQTkKuxPw38UfWzFtR/lwNeg3JRu2mq1N6Zil0dzRsvd0HZoo23KULqxQljSUzWp1yxZc8JFPjHD
W0H3aMt9p3ciL5440I8KiaqlimlrlEH/gKPs1GzhGosHZf7CGnCEQZbSuGI1X2pjKzsQylSeMGZY
bkfQTqAy2fKEVn7BAO2CovfMUE/8RZixH2mvuW3uc70VT5Y0AjNOVXiKbGc23DXPxNUGreq1VDty
3pFf+TqUW9K5rNFTHfsTsPAIgJtio18FImIGiJE31inrk08TpRoj7tq1htb0MqAeZUHgaYYwm78x
2+aFsW8xcm8WewSwloIixk9w0HLzLZFbfFzadlpiaz/kPYOPwhx9Gx08NEiFHoQxb7Wo5HfnmjtR
zmydpeMcQEMsily1b4ZtvCJL+Hv/ZUzMFoFKGdJcxuS3eABoX3GOPaV8X/LtRQu/wOFDUCbEP2oz
hRutFe91SbZALC93y67wTKXZq9OMLJNyfR7CErdW+Y5Mih0SM5VpjjXNtObQKMa97vgotAUWn6oS
6UDo8iiPsBzmHVFP+ODIhN9Ab/oz+J1eSKntKdI66LXkeidr+WshmFN2pvKjNrTczUZ+1tvmFas4
57Dc2klikWnowHJJuB1Lo0OmvPAXdbTfgsJud21LcHZTiNSXjNymicp2Nlivpc2KK4XSo5InYh8U
icBHD7VAd5yI3fEq28n3YX+A7aZxAgnTe2EpR9mUnpvc+bPnYt4PDu4ZzWjfAfP9hPBJjSTMD7W8
GwrKllDe5jHN1m4aD6HZX2Oct7VK2TQpUN96iAyFhe1LtsGLze3qKmqafVrBcpskdk5LylUX0/UV
XktElqYy8pw4eAGz7sMig9aLKzUFkHAy+rw+cez6NV4V8icOoW7t7bp9601mOwZ7/SbJnPNsshg4
OsYO5lLkDeFKNG0WilHaCWcUXomdsO6d3wwGRmIQttY2y72StCA3pjdBMhgTA7arvGIkzXLjjXL2
GzH/kpLlL+xguuKFM1b/BhNACOOyqT9l2ngZJ8afojdotebLd0ydauOZ5+zSXZoxZR/KFHgYPSPr
2W7XhzbkoY0zcD/8UzaVUZBz7trArUmOg1b8hE0vea0yRFDm7aeWFkRYKl8FLkpXEwQuy28ouTDz
bcOoqfdTyyVap5UiynY8z+swMz5AQqqD3TJmwdJgg7CTnJbTmN2IkNklXZ5RbJrnAgKVqxJmtHXk
YGj0kfYYqhVbUb44GjF8hzO/mXeTOjN8nZntW2CJWlbAhlqUsS3++nClPmaxK8uh7PWt865UtddD
6i6HlIZmt8qiZ8/C24evgwqAWAdaBrZCoNOk0W1uXxqcLa7MjNxVJzyQdT3qOyO8CUR1UB28CSwo
WjCxnOCmeZMNqbMS5yHSkfCYd6uSd2M7vldjyYanOr8o/Xds07slXBDoGWBRwvkuSuWfzCnRDtPn
QWP4GzUJEK/qAa8r5rmnqse9cRoHpYfpk55k4CMyqMlKmwBwyJBfkQe9GnHNwTWbfGb5zPjPEKx/
5xT9HJ4dDFcOMMgi1So3l6C00J5pGJ0o2UpsFCDyUk1tDtIr1KVqb1X9ITWyikFtMQc9BWLaKn9W
B2VxVpurWQMMVFTU2vUw+WvqVTGurVyp11xE7ETiQMYFnmsBFdOo1p2S60d17DThmpoLfjqPiIBK
IJ37lk5ZsaqS4hm7exOzKmvTXWdQmUY/ppp+1vIc0TQt8eKH3T6MaEQNIiwPSUaVOInOV4ekuRlp
uZPL/E9zyuJbL5abVQr516jE3srLj449+ppzluTkPJZHh1x2woH8vosuzBGqXULVwa1rUYB2df3a
J9pel+1XteD2Jc52CuSxPLTRnH41Un6dSgp2sxYW5WpXBc1kaD4dO2b6y6XPL0S/RE+iab6Rqnlq
bhsHxhDsb3P8l0zGHjMNAXQMfELtM8yWYVMtlFOTGL7senojowUEC13jTcZquu3MTPaqXn9EJJLw
UNLZ6Rae36TG+cCK/IbGHlpRKl6UrIIqxeK9D3kCp7DLMGKCxOhpr7VzS+NlCWeXlgg8OsWPnEyl
d5h79PIE9jnqWWa9tjNtZUGKRBF3T5Yu9TxzRe4WQkiHsAMBTNjE7GKM1/du1WrD2R7KS26a+Ats
eX5aEjp2EoSgzhrYvPTwF4vSP6E2r+tKllY7Ak6VQNESoKBR/o0EQDQDLXYOXzS0g4wkdSaB8yYq
iMlDijAKm78UFAbMB9Ob5ebLIrZik8jAdeyVkknA7LZZTB2tk/joMiiTc5iWZ3XQt61hbGlJ/JSq
7Fegw7rYJs2PeQFtVEDBNBXcWIM4bzbBrAxfiJXWmS5TPIFqZ9MVtV8oVsn4vuVC5IyMCf0KIi05
dwOBO1KIYavqZuZcLZlYGetEukswxwdFBeumK4tzXjf2tjXLk2aMD13Od+gQuckjjfMcJ7pxjumj
tw+dTWDTYvdGpxPdsCN9zMZzOQ66C3BwWM+bR1GXx4Yz2FJrO7WmAezUxHUXI01P4CrjURjNsZlZ
sjH4BbbZSrSiOMolUnO0e8RhwPbR9gqYrDFt2Gwm1jClgWtYzKykKTlMjhM0ZaOCgV52fbsOCpJ1
IrDqAyPFdRSZ6XpjUEG0w7wppfZGjjsGKdo7tqyoLMnWVUT9LpcskqrlPdotX+6sE0wKkJrT/NRN
nIIaJEtQBIgZ0wPVrG2Ka4vj24zcJK3i34FoT3HN0+xU0HKU8Adspsy+ZnzMTURnBFCdaJhthCFc
4Tp6mbLtzBEABYrgt0izvTFt/QshKDx8/SetiY/OxozR1YzZl9pgHMUDgPHFUaff9U2GZhGYVkby
rPKm6eF9Bnc7oyJlw93X8XKFe/IS985j0O2jOUf7SmZvKOOXXP/nzGKnL/FNJwlzUuJXLQ8fRWfc
J2lj6dNb1NjnPJkekNCOYX+n3bCfluwSEsmbOu15zrSnpVOeaP7upYiphEU90RLOK7KLvG4pKm90
7BQoKl9teGvr7ggj2QeP+yxFzi4Os3fJVH2FDh4hJxuoWYY5PlP9HwYM83X9CK3sWy1IsEMFONCp
1Zi08PwlDSVrHHOa0cWt0nZGyjTTGdgzoetx78fSiWP2izZFsEnpPOezO8S70CI8b+G8qyJ/pAG0
p/J/b6X0OunivrAtrQsCA0lYsBZJm3X+nebhJ3vKP5MYTnfUxauZRBj3aQ3VVolwqHrS6WBnEQ+r
xhPSyMthqudTN0u3Oqueymb0m3lvwCDHJ+QKFHKTc+IUZ7bfgNGkSCOjWpz1JvKHOvYlfUGntmyn
qXdjG5Ef3k4cL7hR6cgOWnmyIwk6zibTFQLsxWfq5Aezjd+qenl1SHMbJkHTb/pnWep3ayqnjhxq
8rvuK45geaq1aRfJ/GRUPTktsU6V/mesSk3JOE52Smd6ehvxIMPgP/C36eQu9Mwmy1MHvyiqvVx+
HxL50nTZanE3wZ3Fb3Hdf2X9WdPHG4KZr4J6L0tRHdfZbflYFpBHVf0swKRHdAXa0de4KDyCvh2l
gdFTb0SlXznRK1ly/pwOt6R2DkWdXMnR3S465J5VORMFVk8Kclh3t0oB4Uz8Wi9OS20dzX6AHjbv
InXch5PmItyCutz4YXe1OET1k8URs0VnshxiOpllQdjOOpb+knG2sxP68K0aAJqbWo2/ZpoBG7zw
vmwIWm+4fkFDVoS7F/ZyNzTwmbmya+bhnirqpWukB7S488Tkg6+/2cb8ZlOESXyMuPMeznxx5ob0
b+1N4YFcH0C0as9C7XxTzeDtDTfVmt9K7OeT+b9fdxBLhQfRF7A3mw/jWejRFWLWBUzgbUhxLGfJ
eciqveqIO9WIO6oIcGzr2CrdHT3eLS6XR96H15lxRaefpZkJFMLfUhYPKZPf5NTXTXGSI/kilwjk
83VMYx7zKbnNMW9+Hs7ouM4JkyxNdMHQSnehxbe4dc5ybn+sy4g9mAwzFAKsh9skSBFJHskY39aV
xLEnT9FcqE62+T7Wl6jNXkejOERdIAD0Tv2j+wfiY+pJL+DR4BxMAM1cXTplOKGtt7uLUT4oYk4j
/r6WrlNmTlhQZ1oObTAl81GumZxm6WUSQGml+fCfqC9NgH0qF6I0zo2wP1p6ZjbuV0XnmWIEGV+k
53wJLEXzbDHf1mVu/VZmWy9MgB7aMDwapCH5aJxwj9waYgwY3NxMObmZKMaiIXqt2zW64Uym5Cu2
/zcmyBgtrTPk1NcU5LLe/OZC4IIuL4M1X0pN+u8P67r4pkn6Q6mY/0rn9f046/Uc6FNyKivHe5eX
hPkyZhrzy1jdc8LEtJQk2fbQz8457pJXLcXN3rFG81IGf0Fqmn5Vn0EmnUJc9QYBkX0s3dcPYP39
hdadpGFratENJdETOrQHxtO3JkmOExtd2Kfv2hy9TiZaY3a9z8Q0PwxjvK93lDLYp8n6mev8QtF8
gyn6rM/RzUZh7xQFp0CyHBekxniK15svAR9BMsDBCqerZoubbPNawjyvX8v1cNe0X60o0S4nr3Oy
vOXVglMakgQBdpRvndpstXm5MnJ8ITDpjkL3479NR7Y+VHXkCMtgOH5FGnpPLOuD5MOb0fqACC+z
qL7LdjpYaoizX93GmJoVOtd0/2a4irLUfMaLQJv8q6WA64F+hlC317cAaGZn98dBCT/WJ4prdVaE
8jYM40sutumQnlVlfqqba6cN97HVv62kvHCSujMbuBlLuhOhHMzop/67beThsd69kTHtSRFxFzq4
ICeenLpfOczvyzLcQGy8Ian5WHOuMateAC9+INfYTqkRcGeyQeBDnsOHWhWXggd03SdHnbQh/AkZ
T2Sdjhj7hhfRJzcj+htYknUtetUl42AT3rD+GIPP/7bXMotehNyfx7Y4KZXuFnAipib71rXss32z
l/YaBmFKDFDxbw6HZw66d32SrnHYnZORVzfEg+HheRX3Mdjq6hl5dok9drjLavoueOQk3VxJKMIZ
4OpPpHgfKgZtJDatx5D1bf33MTqoQTssSRrKMpS1vD5fcMLX/96nqRKU+RIt8m/cRDcaCJzzPte/
wuzLd1bgq24eHDs6M8S/T1H0kurZuxrLbwU3RTuZqL3FoxchhpHlaUQyQz5p1z2wbz63rFvNOmDM
Zuc+2fJTQZqlae/slp+wOGNpJqqRMpD5MvhAPYpBdJvcaWuV5YPp+u6JW1DAjg/UTyYVFcOj6FUr
jECwgkawdbupDDq0ZpW14Wpxvu22RbWcLMcMNEk+NTqRYg55IGWyTTmTWlTsUHmOmSW9IKzYF1b1
xPjjaChL4Ei5m8TkqY/Zdd3ZiSkA8tj9xKJ2oU1sCc15VSREU5KiP4cGKPm6OGnW6mTpq8tYvo+p
8ityiXOSyrJYv0x6+W200ytor79uHJ6L/Bk2/s0M461sQhbXh5dUZbXN8NFrNinPWEcZWijRzZjl
jVlqXmhaO6vJ38UMdbiZ9rNNcD3KykJwXoawxMHeqXe27FkTLS+x7GzERehYtiFs6qHgB5A6WeXs
NRBXvRl5ZRLOrA06EEVxhKV50aK19WWCvVROUdUf53TfWmKLPvtZZpA35UF8YZNIzjRQd3kI98g0
j5M1+D2N6l5+SuR+E8YGAlXSA1ej4HDLjTee+uS5SQKd83CHNsU2o6NOnAHubITQo9/KzVaGkBQj
lpFpS8L9RJH1GkUABqvCpVN3XuV/oa0ymw9f1sgmQy1QS+FdzL22+WOGyvHS8MaIIwxaT1mGRZfI
B9IzNiuXocom8t3i7XqiRJYoO9ERXfuhwjWjDg7LwXwwhuwcceawjW8gOTdTJDeRzlfMBkhe661j
sKYxCB/q57zMLjYiRPxhDHOAf7sx7yRilIBOwtVNhETDT8RdpKasSGJ4VP1w1yRkkWnnge9eBc2k
wGjpNcpZbni57L2YpYIPAx+XlGzraT4NcblbdBRiz9ZHEoFgteunhtbWZDp/sLsOBr0J01C2Mw20
CkOS4/xaYHk6ZugRA2h7q7KcDfJf2tnHVV3ZW9vUOakG0hwz3vdT5uYMKdFp0EqAs8STqJK+J63v
kn9vRLFJSW5pUgBx9eQNw1UUmduTOM8k2FV6bi/eTLQGa6mP0p5RDRGjhUZXota3CjpjZKzwW11y
dgY10EJznxDpgfTgoEnlLlaW00DzNuzsPSapaXa7WfVVSw/g3HhKRmcmjDuvJZW3e67TwbeT2WvD
2dMZ0YTh+uBKbj3ZhCxDSNdVDDrDvirWDPfqsJDzqDXxlmwuIBbzikHd90oFQSYQqPdQmPpZozJX
RHYIP3xJg1bFl6PhVCKVTv61qcENHqCBPyns2bl/NSSuKAW4T5G6OppvzzdbP61XgP9az8vrp0Aa
LM1/EnfnxWOkd7NJRZaybms58slxQr/yJ9k5JIsR0FVIaIgmt2GMd5JGemdRf5TxWqrF1yLTP9Lw
liJlGir9YAn1bXoOremCsv8jpGFOlVUPMjqbwJKfDB79pZpPbTe9oCU72lFxGVAX1EQ3Z/Vb3uT7
NIV5wl2Qy9KJ9QbsTfUzmrRqDBVdjj5fEcgzpKbkWSej5modmb31/nY4cmaVc1g3vB4NZjSHfgST
rs1o2BOmM4YtcF6G6+3NzmomOmlxihR2vlF9lrvkDLaBXMTpJ5QdBsvzQeFdV5AXNYsRc0GFbngt
1hZYb0dnyHY4PPDcPjfheGdgclEyiSVQPhn1iEhVBziImpXVScOxsx5Nm4gGxxLgNj6NhhGsX2ZH
94zUJrKSbQ37SwFgTy2iYMaBMZMX3oPpX/9/UijbsOVjLMdg6HXfTHe1Lp2oSDbpcQz9Yo7ocpDE
YC5bdNR+W0/g9Z0dO5CvEdKBT2p1CeEe9vMu96Ri9tZ/XrjYkhVueTTPzNIHFoNVcm7O36umYkbI
iC94u26EU5Jd56EA/K8fp8oIJgcQJP2++EpH4DDrzyu1oqqQ8Hf2uSBALFXqZwB1z6rdbuXQ2abx
vWaCCy7MiAIcdH5Pw0rqbmP4vMxUg0YNBXHZmkvzUWvRtWbbg9KRxcYRgScdNLjOkb0vpWjb8qWu
JhC3dE1rdEHCU4biuRxaD+eUNyAM1dLW66R2G06DrxXm0WQwPhY63a3RV6VsbwM5LiZQYFwCZ8Qz
Pe+IK/Ow7b3WKR8cB7wEifxazVGxQFex7oz03wgpOggdpcj3elPZjXNoEESrxt6eitMcJ1sdOUo6
m39pvh9lhnOT6stlvVMmLfivOtT7e0Qpk+Xae1PLT30SbyXlIwzjvT5C8jDo46nHmVulpEi0cTgb
w1dhSKdOMAFq81NulrtmL2faxVBxIOvGTpNYYcQQ8IPFbuwxrbHsWGGxqpn2VuFsi8ber5ep/5ee
c8mXLC6eunHwGv53yXmtTl+8kKEcvUVPEDZF53d9k7OEgDh1tnQcNtwr5C9OnpbF2wlLJQ3qICSv
qBw4BPC/aRL66kiwb/WRa2FgVvZ+kqKrqmvPnawHdjxcE0kcGzyHdMhg1JhMEPQg0XX2uIe0oMSI
Z4/sgh0qmY1YLXlCppVQB+vCPIhhFyc7akiuCdnD61ot86E78ragu1dORkBr3hcxGlqC7bgacyqQ
bJbBSIqGQdaVPiRbyTLBxI8720ahlIhAH+SnvLfOGTHrmTo8asZw2VLuLVXsM0plTPps18SOhjqK
YWcbKohtlA67wBTMpXHOGY2jVVw5VEHcLb992/J9BR2Z5G29kzOoznhsnpc6P421dCW+/qTpCGlR
rnRtfFwGbrpS9Zld71CMbZSITJzuXYWaPMJ8KpXaK+Jvi7oO8kAOJTK1oQ+WAfrpLZ0kb/2gGwvp
RgLdmGCV/LpwJslyCPQwhwz9WZY0HwHUgXiibV0NgJXyA6yBHcjJbZjgVQttDzYAbNP2GWn3c5if
2qq6JEm5T5MCNvV0rzOKnhr8QOLsWz3fo5c9FiRWpRqvhMhmwdeZI62Q+RgmNKnqYu/mkpEpR257
OfZztZ9J/3O7HNWW3ui/uZpqWxRGBJc0SFVkbFGXlqAGtPzhQwMUT4UNXvwpnOwYHHrNgLigEgjR
1P9/MogFtOP/QQb5+v6/uCB8+/9yQSRT+z//Q96Z7UaOntn2VRrn+rDAnzNvg0EyRoUUmnVDaOQ8
z3z6XkyX3eWC3UDdNPrgwKi0napMhSJI/t+w99oKHCb4FQzULYWQ2v/zO5bm15cg1uhY+VUcgOAJ
/0EGEeZvhi4roCJggKiGUKHj/E4GWb8kNEW3TQE3xDL40l8ggwhe2R+4IDCJFd0CwAGRhu+jyes3
qj7fr3ERgrER/7fpjAkFhqRsk/2KXFg2IMzO9Tbfx/scppijf8f35vYP787t36gjf6ThAAH7l98V
9qPJzyCb5p++66y0sERKG7aNfR7q/dx/BY8pE2cIzzMbGHrsvmaUXt7EFMHKSR8KJ+JcKm7q8sZ8
xcqiHMdjdi5deg/FR6pcPs2H4FHctm77VLwuXsmC5ke+QmtrvOJEtPWu2IZ3y34+pBsVKbjHhEyC
BJbfs4cRQNmuGH9AxZ3iXbFPn5o97izP2lNS25vr8KE/qyeAhpbiJ9mJ5axj9R9Eam1suOIYK0BU
UGiwWYw3Kc2JF/i0Z/vsGEOv8rAhzW/Tlvg+tzteKE6ejGaTPmE+3yjf8031QP4AXjHbQ0tT3uQu
VbXp1o84kfTmbJL8SAQuQlgsSM29QmJPstdypHOn7CFLNvU5fNY3W2Z4W1LO+I/mnCH/ucVe98iV
3QBA98wNwwX+2nqT7DFLeGZzLrblOe0vDQJKxZk+livML+xs/WP/FDH6InXlmu2p+J+qh9wN9sWu
fy1I5/XjI9lC28DrFY+IxA8m790OtbjYFd6wR8fOT+Aj62Sp6hi3LM9BF867vDukGC5Tp3a6j+lK
XBnpyUjdCEhwsEj16n3A1N04p/FuUJCtOHgVAt/65mR/yfYZSk/1YXwv7rWfdMfHskU/P/rVyfR4
Q59bMixKh7QXjx7Arc+cEk55pnPRP/ElMUXonfGuwwy8yW6zfc064dM+BW70puzqD5TfW/MhuObP
mc8WhzlObbBIwtOznV11axwMZ3Y4m7eljwuqf0+PF/ul8JoTXiwfObf2ozkBKWM+HOx7sQu2eCjP
9TnzwrfCU0+xmzvdZdpVLk0ALxzEqWdtWSUdisv6CVigPEnm3KsElD4rF3Gzbv+24YN5Ht8xdfvQ
YZi6nvJ977Un9lxwdsLb2VvczjewBn6q4pVRQSKd4Cko2I8fptyFcRmLk3k1XfvcJttw2hin/E17
pWT4kq4D7g46iS09IJAFChz22Wi0PO2WKNfwrG36LQrQHVzQve3iFroYDzaXz166MfbDMeRNemB3
G4yb4hmcD0YCoqDZ+t/DkMGGvoxEC22HYhc/qlebQcW2fCnxHTDAflVohEdHvzKCjO5RggEXook4
l9JOJ7YofyGzJJwcLfvg3Ebi/1gxNijArLw2dFmkalVOjb5su0Y5kBluMXzZLwXBAlhG2OByXY3b
hUs1vLLVrNKdCG61ZqdRl2quik0Exo6EmdPpv0n6Zv1vPkPadGzKQdKRkWbzspO9KFhPe50TQ83c
2CQmF2e9fo+UC17xPDtJlmOojiHhMjsQYJ1c15MekdNyP1gvrXI7aqRRL6yKPxf5TaleofBtflmz
xblL94V2Z7QPKdpoLM8ows/a0fKqa/CinRAUI7bQePjUCMdxjvlIAFrwtrvCoF9BdoNIlcwIRxjk
7pHt49nDLhndct3Ao+FxE2LQy9UC/5pIO4a9S3LE99u63QlrWeLarOGGG9kb94kbeuxkx21nnCwa
u2KnTn7b3rKWsdsLCNKUxQtaGMEC2sN9UJWYViAwqdem34+m02Lgk17+er1wqb5h+TTf3935vfp/
AFcH5UuBoPXvS4J9m33/R/nzH+f3f8Lc/f7nfq8NtN9UmcNXlvUVyG2oGsfk36BhkvYbAntbIHPl
fNYUxYLw+Ds1TNd+01aal23ZKsfnSqb7e23Al2RN5S/lD8m6YWjir9QG/4wM0zVThhQGDZHyQNFl
/tY/lQZqL+GsWUvksNiO+rMlMVbFfasz8/zDe/MvCoL1vftDFfLrWwlZQxmr8lZQiYDo+2MV0itY
Os2WbzVK2VEdObcycm8QDN2Gc+krcX6My8SHBnCwJ6bTtXYPKRa+ME1mBvHdrHerj8+u5e+UiWKU
zs+LJu1qdWE+kR7NKrmtpITRc3kxJOn63794iqR/8eqFra7lmo6Dx6CO++OrX6ocAD99xMaqh861
JHHpmQNttCWPt5HtZ9jm+3w+4aOJk08NWmlcWniQ2aos8XWEGlxlzxi8TxClbxLSC6w3rWeNH8Th
nuA2iA+dlDiyhavEXPa6iaRynNE5sFmorpmZAKaWV2rKGt3Msq0xGpSEcwHqHzVMGEZvY1GLjSRD
djCr6DiK2DNn+5hkyW09g2oojLcZz4hVR+Qv2ceQnFMM/vVmYrlvVgA3RG1Q2EjDuRoRKXZZc5hV
Gxc1bSyjNBRuNid7pn5HjK0A+0RHk/2WjVSr1SBJl3BHWVRuYIBcFBRxZLzCARGIixvbfDfnqGHa
vcI5aeQy2GemmJg2zx5S7UMqSz6g9FcDcVwT8VI6oz5WqXkLs33fFZGX4IyxQ3ZIw6oiI44KzdBh
GIK7UVrxb1q4IbBrn1v4hQPEh6ZyktTkNoqSO1FIO7vItqkS3WQkIawXRzEzUSgtlDycXXzOHG3M
EewGN20xunMbvKfoUJktkLUBZnxaqUaB4pbt2yBjLLK4/qxSgYCxjbrkCs3OF/bkxcBvx0jzc5xo
U64glV5ukgzZsS49YBVF5trdAti+oX/fVlnqk/rNqzGO9RK6Y2W8W1N0R2wba07shWIPqdtPlPiW
MOJq040hM/YyvAZ27YVIMOIoZnAQ89yvlbdgsk8p89hREycmJmifS0S9iJvO9QjeVj8zd8SvgXxQ
JD3alVDJN9HQOWWeYrvqGRsOmnhmOIWKwaBERJD6oUfRPXP+a0rGD//iahEfMnRDFtQiTBaBqlOR
FVywPF5CT2GMptny5FsdR3UEYQHAgQLNru18ndEIu5o1JCipAj9OgfCt8nT6XtDHeAocKU9XRRJj
ICMpvSboJIfgp9e5DT9L/StMlp+GgIsmZC0rxRoD/WcUSEw4wlEBoz6/Gp21Q9E8bsiQQuO8zv0N
wHX9ksFY5g61Y+Ks61qweUpweEqEYylZ8dwV+tHu8DkNWHTtsLrJO6ZcGKrs+gZYki8nXBCEE2zk
Dj0fXYo5G29BaLuLsQJdevDxumLhMVil7GV6rMbgpYx4J+SxejG0eicr9kPJJ93lENVkbNKlwm1e
WNZ9y766CUDeK9VnNJOX176C4b1NzPzSzwmh2Jz6LFhmgeIzr270dEfqwz6UC0dP9feponWJ7Dvo
70+hSLdDX+/0iERpq32xVVjw8BWcPOP7dcEul6W7QAt+MkX6wUXmWkB4evSb82JddTRJZqK/GxrI
c9GdyJcDn7ixUuu9W8eHtnlcVO1dUuLPmSFPK6zvZqx3U6W/M7YfSRMAXHoiDOdW7qovFM1OZSp3
AQFDIpSZspnHzOqZymXPdXWX6cYuG9InklUSmOfpBYoWvP57GuZ9M3d+uGiMhfqzskzM32CLcf8t
AxgeZPAIp0iCwO6ORXhvt9klTesd/JDbHkDV2AEu6bnuJCWCJoh8CklK18aPWplvobf58wgNcZRu
zbF74cH+Dq0QKI8jJpM5brOzRHso0vS2XWY64/RWY6lsGM1eMpjVxBLQkK69yXOKraXyUfDfkPH3
JtgRzQFJSoHEECl8HMoQzQN+wZonVhXdMXR/bj8ylaiabuobNBndOROE/zapH6r6d4GouVjozBYb
bxzbjXrOR6cGmBkv7E+XiTY0Nu4ahoYMZ6ubpq5ugsA4VgNxEcaEA6wy32fyzf96lfbw/yGYWECr
o/D595XezYoSps77/P4qi3/mw/7+Z/+LEKtaQrVVTVUMwfTm78WeIv+mGZphMtFBqWjqJt/v74RY
5TcVJwTwWJu6TrfV/6r1NPk3i2QQqkBTM2RKQf2v1HpC+dNMZiXE2powZKovzVZ5fX8mxGIgHTBK
ASeyJ3cwQjZ6Y0c7bOEiXReAzS1aS+awya2sWUe9ah5nyfJTjM6bPsEUxz5LLzHXS91Kyyj7Sy9F
b7pyIw2wWQHdDSZCg1GSDmYY3KDw8ky4n/M0beNGA3YmjBdrqU+ZM3csElnl0mTOETutADtM0JJU
wbB3sUEMsbYr0wSXZUqfZixub6K7zGzornLZ7Qcpesco/TAmhDfIgShBQsE6DZVq3EpL/tRNiI10
ntwbMmtxyqbdY4AZUp2TVZqaMsxA+l9Rp25Q+GEbmuwHkxi0aAZTUVdnWVd+Ktu8q6JkOuTTKS6h
I6GQRG/eUfGxoLb1mtoP0dEmmvEFSMQc4cpHL04uKyOR17HKZ1wpdrGBowMB4B6wKxrIKXiNRwu/
ZDmuKJMFvMdmrBANEq6ETe8T5yZYBmM6xzEOJxCg9ZR1a5CCICOa/YSCApSMS9G0l1RiD94ldwUM
XCIfrVtVr6ACgkQwO2Qq3XIGoXmbACElRblaoxNYbqwKg6SgPVfV/s0wh3d5ZJ8XjAtMCQCzKd5b
MWXkvNSof9jWD+klk95EZz/pHChRxi9xTFpQ81HH4UmOxsNkFddcKqMtYvd7XSHjZSH7Fc/h1ISX
oe3R10onhWCOPMl+tEo/jmSdD8IMWSQgzaE/etBrxd4sxqceDE+xicxPX2mx0gR0D+KjLaMNzFef
JZ+mTExVjtAv0rQnqSjuyBy+60Yl2ugzWl1MRqZRQ/DELCPYi25InstBr5TtBlbGI07/e8NkCo/W
Y9MhE5nG2zjiIwoq+dTLC7LRqbtHbOiQZY+KoFdXDCee4NxgGmLdg9na4clJe1b5S4pyuwPyNVJw
0Rkkx1xm4KXIw31Rxn4eizdKOMOp2gNLAR3sQYTpx74XC/qYIsADEef4fMMKM8wwPtMNPWM9pHTH
eaEaftDio8YD3McCUmZxgh9HhOJrG4I/SY3wXYrU/bLagRLF+igK8ZiboSsl1CToLx7gYeKEkEfW
X+BhQ7x9PN3QNuNOCxfq3aK4tBGMcaPWPqWp4y0aCnSYwHkpF524rW5LbO9ZOD7++qreSaA8qQiU
loZAHW2IU6rq91N+IF0M7FAhf6HG2USEdEQx3l8NHHGFza9Sso/RbF9la/jBu/YRc/ujyMcLl6JK
J9Vmr5SHwkAFrqX5bQjDA1PQdNFXVtEhMQMqYU7IpvPorDOKU34Ircfaq6bcbYCgvZnaYrZnF37x
aUwWV9HHO81sz7oaeYIWJRrlQ6Xl7/pKOnoqF5NrWElP06ydlzBEcWHttQyiSMtMKxDAevtxo06k
lmt0c8XAsFSZWZ1YYUzqZ6iRMKRsg1F9Jo4bPBPfnK6eH58ya1nv7ooQoQCmY6ZBSWoyyuMpbC/K
tFIobSaPU0jKUU65Y/o22h8M5jnWtXJwa1tviV0dGYjRKEkLs+ZAmm6XobkmZmRsmjUuLOsOZUYk
1tDLT+xyh53ETzd1gYT376btWWguSdavUFv29tWjhdk4iLMfZYI+A/h13rSEzOQkAaUlgugorXFs
w6YzF+2QGMmPVlPrpKLGA4DKqsux4gM8g/8hJKcxJ26Y+ZulKMtKtbnOjqCXyQegU8uiz15ZJpdC
6RpHGQrQHgWJni1xskMl+ySKryO18LmoqrcF7xCdZNtul1H3U1pj3qKAoe4rPmVeZv0KTfsb04u9
ae7BTha8aBwTLQgMrQWz1JUXnGE3hcWAkofVcQh1QJBT8o3hDDNzxayVMwAlOjeYiOWnJCEtalGQ
QMEWcMbEvptrNqTYxBR3MnYY+hVwuTSOc0lMtPYWJCGOU3lOHLpx/JyDhLMOL+LQkaTHu7sB+ND1
Lby0EURtIU03tPQ8+Qv5O9DSRxCX9+YyfM2kCSnzasgcMWxw4sHY4WcRJs8WS2mf8sUQno5CC+PN
Y8YvqyCmdKRYBqMXX+2qhQZDP0VwI/+MB82IBsDrXO9BSd2ZN87Qw3HjI3uw9ECgg0teRX0ncwI4
lR3D8jJfkhzCSJl3BKPAqQalimNNpd7W2ByqQj60urhw+CFosTFH2OpH22eQ/CZEwiDHH7M6lTba
ENwUdXpSLa6Y1tBdLHynJkBf1MnvUlh/9tGBnf23WV8wbr0s9Oz9GthoQRHQtPpN6B2fip4/m/34
oCtkpRuvnb48NVX+KuwVJp/FAbef5dRgN1OpeqiC7EvBiYJTAKeSqTTAsabYW5TmtKJ8a5GfpIbB
bdhxgI5DtQch92iiMOdZzzsStxPO+X43tDgCSrP9MqYaGEQpk68go6zjmelwB+hoEJEyrbIUo7gh
+hO2g+DANm3U85lkQCS03llKPyZMX+inuwdDG7xA4MWaNO2mCtsU3KcFgibTzv2cU79jV2Jngfe7
FsdsyZFp5x3ZyYH1pZAfgi2mJMlJx5SS6+TP163KLMaGoyBn/ezoMsPbpkSeKJrO5Wl3gcaMVxLq
F2/f9NYZ8hHTKFSsB9BBfFoSWWydSgjZJVzsuxBn7EZActj0w/Rk58p3QXvp2FZ+DaPhzOPOZ6A2
tfIuafUntRQPTBUPIzwVKYTQywTYjB4QncTM94VvSy0to/aYPNOUkidWwVAZjcZgJpSi0DAPFhlb
jAKYwacWJBk56S6qonIJg2UxMcTCLVW6TTTZDlfqOWzLZw31lW+mQNcUwKU0Tcex7QnO1PYE5Oxt
sfiWWCGDL7+KspxhA7HiRPXATChkr6xyL0vMU5k1X7mKuF1mb2BokRcU02drZfe1XL0gqv2y0GIz
rsf4+9O1eu0ME22xqJpLt8ygv+OYTDj9rOatvVkRz7aR/RA3xClsQaYid8CZSL/bBsEQ4B8VOq7z
+mQiRa37lBoSmAETm4GnLE49qryXZixQn0mgHAp86lITk5TZc5aF93Ef3o6yfs4qFk5d0UMIGJgE
gSIsLO1V0pKL6MIfTr5NgrTKWcjDCWzxMM7VZS0T89jYj7rxMJU8eyYdSWgH3MzAVrPhIf2RlBzk
9ApEcKES5edz52x6JJ6L/Qwm4k1Dys2mA7O6RMZXF+fPgwZCoONgLqPlG+ktj68kdIvIelNUb8yQ
+ZRXqaHErVaufUCKF0Mg/Uoe+x7HROFYGbbTgHwBk4NdFIdkjR1AT75r1yACiUSCaY0miAxCCjAh
Y3Mlt6AcCTColgIGI7Uve00GQgqcHqAzwauUYJiOG5R8QwSNTmMsp6hfwiRsNFkDE7LF9k3kyoky
7KbM6Nyeas6km2czwSoEthj1QAElNGwJY6h2Y7HIREjoxzTLiYLS0MXKLBjnNcihYeJkYovZ1uNM
yEOGcyEc0wd4BdZGJQliWCMhqpAnO4lT19Xoh0MSph6y1S9pAg4lyJQwyJYo1pCJkrQJ+1fshEkA
RUwShUEl4hpkU4RR8G2SVUFsY+WoFdQcW7zmC1daOtbIbHoOUioUJ7UThiih7Sy5dm9Ucbahn0yx
XjIaT6pdoxCZQfaHH5zMNUhDVe7kqBwcRDGXARn6zuqpLAi6eR5CnuVNS+U1MRiFyMgKiTGes8zl
l2G2jdPr+bZR+7WMQQq5QEfF5Zf5AAD7nUgPSsz8NFd5DuuzdBjUpAZuIh9J2YVAyVDGUZczlmEK
IEQk2qomkVZdiS+rY+tpv0bRyE7aVX9S6rcJszJAHTXub39q2KIzB/xq+0LdwNKC0YWYhcynE06y
u5Qbe84ASFoLymU9Gv2+1V91cqi2UsM92wFqqjTm2RAVZegVyqOycBJI/Xgg3G2G75B2q4F2HTJr
vfayANJCnnMX43ncxAiqNBzUUda8dYBEtlxWFB3tPWkO9zPwi0UrY0er+VwAJTAD4oHKYYnMToVu
YJepkzJPcpcGNayQUTeHBq/XAnqCGdxmQ5xWulMTRA8ofp7cWGVu3iSYEu2OA8EemOXEuNgk46T2
YJj6XCAelzFc89RMhXYes+Ip6DNvMvujDqyU26ZxMxJd3Dir9+nIk3sghx6ylvSoxoSwpA0fJStk
skjkKMMBpeLLs3rDtQcZNAyzDX+uVlmr9r0wpkXNFC8wWQJqy2GMGcSldCggagLzHI0JvAd9qvbB
YLv2yhKtZfYNctdoniqGvVoO9gUf8bHokuTYsdjQ8jJibCs6N9YMN+ZCQzk+utOyzsW7BvBjET8W
xksF12i7zPklKrTQ1Qg2vTQ0TYVUzUfMd5oxuBElvJ8XdCnVmgJC9q4g5U++mxKa33Z1V9YzU1Ax
nNrt1KSPYiwbmC8kJUBcSnyroFUJRZvc/PplSRRWvKR474IObW+w0q26OeJM7nvkguOLipAesoec
wfh5rsNkJCRQ0AdJowPPhKMttxk492JCD5MrZy0jICUvz4PCHVWZN12Q7RHWZoSMnBS1y55adfzg
o20gb0yVhzKVwJq5Pltd/QuRl3hyYHjhoO/GLEAvu9gLKtx5vgv7sIHMcy5UhtQNCadfQX0H/r56
VMb6Joln+2R2+jdQqYUhZoyR8jENk4dY5oBu1EB1hkrgZZC+67p9SBjBEuWC+U/09bjtY266UaWd
kmXgJGi8+64HfUhJ1ysFKMHwuTVCmXUeTImm7q/THBO/oj8mmSC3rrx2MnpiG8D0UId3bZ1/qUWM
a9W85pjXOrYHU9Le9YE93OUaCXqk5ZFvXN7rofJY8uhlFLZLZXpataTvq2NfrxTJDy0Yax2eboVF
f2jNd02HatA0c93ljtq2qk2ROFSZEw2Y0SLj1arm1pVyaXJBFl+LOm64RBLZSTJjV1iUSU3Polpu
Mi8JShVOrn6OhwnISELkgTwpL1PE8ztU64IaL3m30lE9FHfKjHzDktUfSS/bbQGImDYW5Ycw3Vyn
vazDjCDYEsdEh6F0MJsbVZ7PpqJfYhrBWlEPXHlYEngQ6uWrZlac8tnceKMVfqTdPqsbIBSK/Un8
zZti4viatc9Zql/FAG9XK/qfUNrjjXyEi0E/o75DYAUrh7Jx4axJGfgqI9VHtT4NbaPYt/P4PYqs
3dGcYFe5lANPfgvMfi6x7UnKB+SZJ3UpvgZaHNueWsduJipSOX4NF8xWdou+IRK0q8XiFgwGqAaA
/SPRL4ayhFVSUvmrwHZFgjhJCjypv+gFFKcypBgdU9Nb9f2S5EJlYQFk7tomhTQQJAx5EAxJK5RG
dPdTJt8DcUeWhD3OaciRJTlk2Zo1SSkCZEjQ2QVckLndlkle74LAfNRJNPGUEcym9RUNroaSVoWw
zhhmLhMyhlrKJFOLkAtFseLlsHbKmNGkUZoagjXjPUgyYL2ydsKUhHib99+puvlrSCXSpPMC/Paa
4h3aD/EiP0/4f9vCUAFQZMMmN+r30Gh+FsW8BWPoiWBBj5ryzG61mKyPPmDkFaB3zfug33bsXROd
TmoGYYeH0urnraR3Lr/VReZnWfIoo98LGGRCFmHkFI/VtaH6G3WBXwKWQFAMD0ZvvokWgGRZAjUP
UCeFg6zt0+Y+bevqmgJOgFq7bJdOnQ6pzfNn1hvdBxwOpcj4Mhe7gibTPA0aSnR1QaxnGYCxS4hY
kFo2cAtZSM26Zw7KZzCT6gAD5yGOprcBYpQnOqLk2omc3MmcXrIw6d3/2S3B/8JUOGbvmmExrP/3
KwCibcuh/GMy3D/+0O+zf/EbWkeI+Az+iXpjXP+H2b+sCUaZKnINBvA62oK/z/5RjiIOMU0L8YUm
WA/8Q+dBbuH69/E1bnISPlXtL83+Te2f80LX2T85h6qwdYu/kmv9T7P/bqgsLde0HGAPujtWFSfY
pWSXy9Vjr9wNyVJ/LflIJ22fuTWag2rZHF5MaX2mfDzQEFq3meVNncxRB68b6Fh7bqxKcuCjVl5c
xK3fNstHTvn9ZGqnRE7zLeuEfW3ejOuhWpRn/dchy2k7rMeu0tbE3xpRv/EMprwi1DiehxwQlfzM
TiA7JaMd7s1lfuENorcgbAUOJP+6MoIpyBpwzPR5uECU5ObXLxCAKdpE6sMYmL1JlagfuiV/5HDp
pOE027eyPRsMd+jJhc3jdZFhXNRJtFXwlvNto97XrHH1hyyweo6SCO41EUUX9ioMWBE3dFlnb5Py
VRnSx9JgLWJPPEsWW+YPycCATNOlRujckrwyyuDAz9dCKqWiUtbSSqHGWtZiq1rLLmstwAAjgFig
JCMxLeTVUqahDVio2rq1fAvXQg7Dx+LMa3GnUuVNVHvrWsq31gIwWEvBhZqwLRsw8QPLBCdV6KTM
jtQ5EcZPyCQMUOsUlgkVZv6r1FyLToPqc6YKZXsBXrV6anv0mTR/IZuBXRw3gooBZ7BinTjVzH3C
VpJQYQ5DcsJmgQ42w2VLEsDqq6aCoU+MJ0fOkZONRQUCZS2e57WMTtaC2qKyXtYSO16L7WAtuwOy
q7SBvD+wQrQt1OYVNbra3itryV6lA8W76N405me4tVwDePAmp86fqfdV6v7il8pkbQUmeoIsvwZ0
CEE70CqYGnbUAiDL2ka09BPB2lgIiKxbKptXNaxGX610GRAuy2DmbrOJhDTGvZ6vberOLjNWIcuW
dQAFN3IF5Popsv0C+b6OjL9Fzj8j6yd8eVMj8y+Q+6fI/hPk/y02AAnhMqaABnOAjUkgwiwgMZto
MQ/QQu5olA41pgILc8GCyUBgNigxHXAobrPsgWLOz+9oHQ8D9oTaKl05XLYaWs5swV/Wld6QnSJZ
2gZILov2IRg+Grxvodb5Ct6g3niJ5Pq4OqRUXFEzoAbVXHaAMk9q1LM2gjQryvPYRFdch2sFe5GX
xCcEAil0+qxPhbtWTFmifK2OKTjCJ8YQhzjhRh4R7ZQduzu8Btg6QuwdKTaPELtHgu1jyEZcRxWK
XkLdAsYSeEh1eA5hqhwnMFKyXmwr8o6WxtqXauJDOMBekpw6fiZD4ciU+X7YUIbobaJrKTGnFHwM
BmaVGdOKhXnFxsRCKgFrrd3Y01fxWzlWlx7LC/Y6RzDgFW21U3i3mh4tZ/M0o3q3DN3jm+4YeTox
O6hajCfSxO7W388p+TD23pHWR66P5FnKa6/MnorhR+nxAbMwXP87bysvq8pDgjVFMVaxUvwuyBKi
m/FjKrGS32N8qpiVMww2bGbCCRR5W5NXxN3ksxthecOQcXBx1UoIxcjUmZxAh84ykr4Xz3uVUfX6
SZdT6I3Yebz17UiCZdtjnbTVyk1T/dY4VFm1s+PinMp8GHNEq/LeCq49RCPrNyM5LZPB5k+ly6x6
n6RvehXzyYpjuugv66s0MJAvZJawR/OsuYa7oroMct2i20u1/a3jw1rwY9n4slR9Xy8qPC37EOHa
Uj8GHFzsvw5mkT+nOLsSHF7xHLr1QjJXiQfUxmWqsMqDmNwQQaGauEnhYebJiSmf23c5cwA041Ry
JoobDX+ZhM+sw2+m4Tszl5pNKgE8RNAICNG/Eqd4m5SqhOZ4xuPvIrnj0WfDrlrYUUTEZBonWDoZ
X+rU+M6Iu9f1Ul7fc6Bl27G6NTUaH3ujjwQuIOMuvHqloaJRxlmn4rBLcNqlOO4KnHcNDrwKJ16E
I2+BtYA/b8GnFx5mPHsz3r0FD9+yevnw9Ol4+yQ8fgtevzBaOcofJQ7AESdgL/nQfG5CK/BlfIJ4
f9wQnyXF7jpyclm5OZ3B4w+jKYwNWOU7NRk9FdpMN80+askz/2CCdAdQ2ZxqgX2mj4Zgh0cNgEKl
uIa14ETC+hkuZOYhZedBvP7/HoGdzmnNTM/lQkARg8Wb+3HV2BRlduZA9WblhMzEMXWGY9T7vxxU
EGANvJeA1M8KXsw1R7zBm0m3eyGnMMCxqRTGqcXBOeHktO18rzOFrLBc4vM08HtK+D5T/J+sdh2B
H1THFxrhD1XxiTJax8SLc7QNmQBzN+AnbfGVrhdVhM+0x28a4TvN8J8G+FBt/KgW75eOP3XAp5ri
v0QD6g8qz+nUOmhLVhE68QE6MtngkWZBzMTF4LnJm51VzzXCthFfrI0/NsAny/brQcY3a9DvAiIY
LLDaoCHSDwmHbYXTVsJxu9xYuG9HXLgpbtw0uBZ4cyU8uiVe3Q7PbqgV/oiHt8DL2y5xvMHQ6fGs
O5CxYNiulC7nxcLaPg1PcmldI3nejiTvFiGXDI7hGeewPV8b5OzwSfhfJt7iFo+xhddYw3MM3x7r
+4gP2WA8aeNLnuSvDJRqDTxC5XGrpcASWOSvhl1qoD4C5Y+iFkepUrnlwEeSyTug8tsE8zWYzn0o
VQdkEpdmGfejwegAZ4VIeFBbkpPjbgnL6qjSjKTRwskzut2lxYMtcVNXCRskfWi3zKO9lJislH5X
gdSImW0V53fibNY8iDIMrDrC3d7at0L14h1EJWfGDb4+mUMJ+T0taM+PVKJSzJRH3hT4scg/Ovy9
eMt7POYDXvNxuFNxnjc40Bnj4gxC9s/SNalNEpJIisPmTjI4Q3qiEfn9yGBQht4rD0gXm89spK01
6IurQLTfPVCGFk98yXh+vXKsU2B/Vbjm10/BxEXPrenouOpn3PXriyFo6AiqbGu9zj07xvsRNz52
7zOaQz/BpV+sdn0W1y/NR4SHn6wQVokLdALc/ToecLMyN2PZ3Xd5h8NJutOK6GQOnzpsAIWHQQQr
IIYZII+tw+BvE36v13cOVwAZwGWBMxDot4DL/RFl2QCFwOzjawqVIIFOEDW+AasggFmgwi6oYBjE
sAwETAOYPzqEAzOI/ArlYw35AI0LKwAWfFl9yEtzF9r1xVBhWeNqlfTvPMm3LE2FyhnPCoeogUc0
rhgJMTpx6ZU44kuRnIr5aYHJIGAzxDAaBKyGlqKEgFFm8QPzH85gmA4dSmwdxkMTe8kFe0muPwsI
EDUkiG78kuBCJBSBvXysqEUErlw4t6cIzETfUtcwV3Oy1Va7mkhbRb2oKAFnXvKM+6ZezmWmn9B2
bwldIeixO3E3OnM7HWpt2jJJY2rBA2KBcDFCupDYp4K4823mOc1KwuAGWsBCw8eQ2AcwGOHBTPjb
Bt7uQa4nhntk6tQZjDMYG7A2DLYpI+wNzD4s6jY1RA6CKk4phA4JUgd4fBJ50RNC8CgyhIfDpYDr
YcD3mOF8zPA+DIW6DPzHBAdkAp0CFURb8SCARM//Sd6Z7UauZFn2VxL9zgtOZiQb6HrwUS6Xu1xy
uaYXIiSFOM8zv74XI7IrQ35VEvKlgUIhgcx7U4rgZDSanbP32srEC9HNa30CiCBPus8higSo7F0I
IxWkEQPiSNKFN4gQN+jq5047rNSMRl+abs2026ijc6cE3ARW+ApzqYGXux6V9aDTMkym8iJQlLbf
kR6/xv9MCXNWw0Wp4aP4cFJaeCkmtjUNfoo1gVQ6iCp44xcNhBUT0ooEuEKzSzdBD8FhsbOThmBF
4jaD0dJMsBanbE4V9BYk2QNTaMyPy1/pEVBepg9hAvXFJViF+wcJpoEIU0KGqXoIMTR+DYgxEeSY
AYJM3lVHF6KMkJclfBkLzowBb6YVzwH0GeIXbn1oNF5358OmkbB0oolVA7NGn9g1MGxqmkPBBLUh
NPQ4/aCHdsPuI4d9E/mArXpSu4ZT6lyH3QQKjg9qmDwa/nAsknxXw9Hp2DBA1Qmh63C3TmGXHLSJ
TAWGKrX742D1KBreh0w5DWsLTk/xYMDsIdHmpcERnRPl0JdAeWD7ZDB+pi/XdJ7TVTgwgAQsoOm0
OthAEkQQOwulbu8KyEET00tAEsIIvp7+2IQAm/5YBHGoRkYjIBANkIgaiEQlZKLYiQ4eg8ht5RMh
lGiF6ltWzI85mZKElG9T+M4lqR9ZAWataPZlVZ8skF6Bnx4aE2NRjve7QHffQQiMgKYZ2os61EfH
Peh+vyVceu+naytr7npgTLpd7Ps8PoxQxaoIEFBIWHn3kLjuUWcZgTyblfRrzQ4warPngRWnX+PD
E4+xJPgczELa20dLtOQJxC8Oci0nXoLcvylK8cTW+ZhWygl1jA4xahoUJkDD0LafpseoIHga+/6m
hEEFamowA2z6FifX30ynICzl1OrxLi9/RHCsyD8/tnCteJtPwIOB6vQ3AdwrH3Xb9DMHixQke/oK
7S0s74MFL8uAm+Xn+jXQ09uiDA919ZrrctfVKaKw7uhL+ZRA3xqn8AgdHhd8nccOPlcOpwtW7oNi
dqcefhdP9tbKiO0odr9ITY3CQtA+xpCr9EZ7UCx/5yk7RRdT1uFiOvEmUY5h4e60wLufLir2i8tS
wxzuXXX2bTKEhzLB81Inl13QHOli5Zq2zRPn+Ovvh/LWk7Sh6yfIdjfTQybIjdJrdyCn4tCP1b6z
XpXQ2E2HckeBQkE7jIH3kPfKiUL0XiNJGF4aEui9BT8tgqNWwlOj5XibdGJXwlkr09/DprDdYy2r
vQmGyi67W4Ur6KsV9IO9R9j6dD6qVWxSbJdsq56mX/X88aAI5aQqpFDX/WWNhDpP/IOqI7yruqsh
WklYcfEEjaugx/VQ5HRocjI9OdWBrYNt17vBuZ4ujEjWuXeYlqbGcK2+Rnl54iPR4bbM48sOyTvA
i6h+BLLg85a53YJKD/125ab3PUQrSBnqWwSw9MbFOvbY3mmcI0y4RlNurNg56tDzfJ/zgqZnMW8R
uP0Q8UYqobzyoe6N0PdGKHyGBGIYLt1owlw1pw5Wn8sMWppkedAhhORHlf3UsTIoIPzZNEsYm5sa
8t80+KYRpRbevhT1fQgDbnqjGtM9ODstzZ5cI2I1eJkD1YAuiKP8SKjpQUcHOJ39MITYYkpKOtr1
9HN/tI9eoj30ZrYXMHBznhMxDWolFnbdPaTwDR2djFwv3ke+c0LbcxjqGqEPhFWVTofRH02jvJtY
YaUCStCol06PlGdiCYJceR5U2r0kCVgkb5gF9lXe0lEfHgYVUprrzZNE3SpmfVu/l7FzA6z7sV56
WC9rE3q6X4NKj15gYT53tbqevg5G/6Jp7i7lr9ApvcAYTskdmVXsV70Y1Crqj9FWD0pRn6Zz8sHI
kYu5nioztlWcJPy46RqnkQ2bgUXvcDm9q4I4njrSL9MK5oTfnaqBT2aIyidTjqkt96nuXNkV4S7F
tvonKtDokfX3AJfqZGeWxqKmKKUF0xjQHqa761sdoLbkEQMkuJvyGbMLRaPo179TtBlnrISJOige
grLcafF44UePI4UdPnoZn3B3h0RLV96qsICAx/ouZYNteXs7ggIxgU6dIX8tWf7Emo4oF49tAW+T
wulF3lsXBkVFv1y6sD6nBWpfQ6tpsRYzo6YoFn69AeBCTJOSZwR+e/CvVP0+ixjWrAenQTN6/jph
z4uSbx4J5860WVfrw1a4DyVViLrZW7XyDEwfkjWoD/53YpCkMUqrRPnFHmlpxvgWNjMzWabpZQdl
O0ImAsdgQ2TWstazTSA6IliA8DB1wslEZHrIZbhwiA1p3xGh7fJ0hPsBbgpQaV2V28C8Jgg+Qn+R
kuHId2vCJyUBrBeN0yYxuGYJnPX1XqLpVBCn8lSoiZC0FvmEntKGzhXcUfiLW7ki52rrhCx7bSpG
7aZR9esJwTH9dbx+i9ozF2YXgAvEGMsLnwfKuvdVtDcwu/NHI6UCIRdtXy5s0ppNyk4yf/KxUJMo
wH2d7nNR3ECd2yZlsNZKb2kADaKMNxeUG6e7Vas8lni8pKeFY7+8cjVnxVcKddnEnHK7bpORfTdp
jeOqvipoRNuWczf9SeYpr+gvOH5ecUt9qqB4u+QUBAzwKmQ7NRjKAhD8utMJ0cG0EsU4mY3uIh1g
MEb76Z500lmrHXmItO6kcJeVlV5GFVFSbbeKcCj3Tg497kqNmUyVy14o725agImMf8YYoZYRgSWK
ScKSWrUPSttrV1kSPMeTwNwnDShqkfK4FKUatZo1SfGih+j8QrPZxo05C1QbVBiV+KDvl42e7wIH
FSRjkUJ+tE0I8JlkD8iNHCshTUJjfxfly9DM7oTr/NRGv1gaFUpsKn7zWIgbkYfFRRg6xyb3jhXY
QwfQqFsJg/Tyai28qFm6UO1D8nEXhYgIMTXEnVt111XUvDeBGyzo09p9OKdzqoOjZps7ZPaia0jL
GvPuLdMb/kHVX0g/RLMXPA+OPHpVeJFpS8V3dpAuN7FWI7uT5rw1NKSbNPm7MJ3nsdLMUsW+iEb2
0krqRvytUCpM4y2uwnePLYLXoxSOq604+CERmtZIIQ9NEUITVLNuoj5YY/NYtBHRHaJaivrJlkWy
w8XA4kIcwwjIda4lChY0a+ZZCuwrch7dwABdX1I0TJ36mhBGbmxDnCNWMuSDzNEmLf2eXnrhwAcf
arnNNPI+4NlD8lPsha9xN2o8vdtQhAsjjOfEbRNq4fJLURY9ijE9BhXKX0UvgIwaVDT8/tUk+ouY
CIRiegHZ2i0JAvQ6Oqrg31akZBbsA4u5UVKBT5QB3SmacRzp7aZoKuIeZf/edd5F6egAdigojFNC
LURIFDNRsixl/aMzm1Nkd2vTRWgn2YbOtJPsMiR2EN748IJkNmBtO8K6c3L85orukFVcOugbscwG
POp5Nhx1CZc5K3BMVsNbbTUpkh1StwW4DZ1sEfra8RujUs7iwV0VfL906dVzGWMX1IaTgqh0hppY
I6DKRzoMu0O5bNqmXiQJwrCe8h9xUzsQgLtAQGSwXaAQ/3/bpK/9/37N8qEMPL/+j/XPbP8j+Vn9
N7DN6yqNxf+6j3r8EaT1Pw4ByWY///EjffvHLiian3H2wUL/6+/43VZVhPxLtU0Teo5u/LZB/b++
6vQjU5U4pAyhCan/yz5vWn9pJj9yJBYnXgBBL/afaB1T/mUJMp0s2q4SGI7U/522qi4/dlWFoesO
ws3JpKVqGnwf/aMv3FTgMAd4BdZhluZLPev29K4eOC6DMrmygpr+pDEyV04S/4wXIPebXTIE4Zxg
QroBpUpSbF/s1Lwa2WrHW6kNd6MytRvzCVbT8UvNpO1JbfqemOTHQN+PqKBwDsTPSayC2PPaHQp/
pKIEzPcpaaBwBWZBH741ob7pHPMe/QYCWBNFGFsl3BsBUI/s2vEhk2uYazNzOGrDIvQI1K1CP6d1
4L3UOQxMX4VPMr7FKq++NHEjtob1wtF/JpFDPXuM9+QGpyR1YZERukIIYEDmmNMsNVO74dYAH0+f
o572m/5W+hYSfyvbhS7qL95kgN5GSZHWfu3p+cXpmC2UjimxVyMiBshzJ70k2pU9XWFWhcgurPoQ
6Dn5QG+ZLVZqM+7MqDQwcheP5FU+OxSB4nKeau5l3RjVrKPMObTWSiN7YJnU0Ysv4zfX8m6E6/0k
PATnNZgf6ltzTDHE+fRkQsFnNzat+GnjF4hbEpay0Ds5ynWfG4dxtKNla2fP3SDZcfVELCjvVR28
0d27Kwwwoyg/Lu06Xowql5xKvEUdKOQBOF0Tk5cXm6ZCL6RgKnNBfJjwZvvOJs3Naha5Buid7pHb
E2fHkpr9IJ1I+JucGea8Nk42zHAvtP0hfV+yxPXJaZE9VH7/paMEONqw5wrUYmqUx+BhEkEe+nvl
yj1yo+VkeCCp0yU0Mj4ozvgAxNRBCciwsBCRknMqmuamBSYzFuoSgAkom4Grdzs6/0nV7VtCl/gy
JT/xSDFgKG1tslYsakitKyUlH4J9+KL0dgVhnsuOLjvnEfm0yFB5dth4tJjGspEFL7XrE/3ss+ew
lRhojnGT0zxe9j6GxLKCl8acP6tI7JlGJWa7n4K8jlK1wQ3RJL1kJJ6MOn2rJ1N7aCuY0WW7MUOj
pk+IqB6UrC7by9gddjUxHQtksKzofGjyw5iUsxTkQpzA8Rnlehgrfj/lVJugPAiDH+l8hTDkaIuk
aFgqs/txB+5xWhjV8sqLlGBeDvEtKLqbSprJTN2mdIdiL3rRgTZ5vbn2w3KfoQ5sHRwqIf5mH8ZK
oDg3ju8dSjUnCg8fZNwpOBxG5TLvmRW8PD3UP43Q2WiMA1NLn8mAhKooIBjrgPRSQk4pTcZhebBU
In+KqLvvB2vF5/v5j5n4E0THGaHDoHQvVdXUkajoGizZM4WITNXM9BrLW9sxg8LKxHoI5YUIMOgr
ZvzbbMxny/uZfXIwbSJm/OaGbd7+z/9i5pyOZtBfNXWOimDh48zZNpqmKL7rrckXq2eqcxCmc2dw
W81C7pvgdezaXaVG16GV3QRR9fj1tWrTxPy3wzuWKgU1AFiPZxN3mmgGzjzdW2dRBLncsuceHnhC
jtbgPZkSfj2LBJEdOhQ7xXcyWquvT2ECnpyfAXpHgR/YZsOmqx9vgGlgdCyE5q2jtt2ZenKFFHJT
sAUfTBBgbvTNDbenv+/seNSI+PppumrBYZkwcX9g4FJDrcqW+W+N7wr9mpWsy+i6plIzA7qCfZKO
pPDHDW4NZ852/N6qtJuUeOhC9y8b+5lW11rU6Ta7b4qACFHB3nJbhO29ndmrRo8ujLzYKwqIhihm
KorrhQWaTRuZ6tLGuEkHm4J8Z20KM3yptODSy5+z0XtBidmjvMG1RBbsEhfScx8r9iw3tKuhIFY3
GDB85cmpcTCm2vjjfL/7URjOXeKxg6zKAEsuj3AZNDbmRVqfie4eiFW1ivIxrBCX0Nyu1nmj3STo
/0swoKZGygy5xhSIcshVw3ivF/adZ+v30WDfMdM4tbgbioCg7dLeg+HB7hZZmwpulMInLG4ILmNq
h9IT/2bkTIq3f70U1S+U33+u7c7+9T/+Jxrwp6H4Xy8ZZ+xWx59/Su+m3//n8tC2/oItwjTiSCYU
lnMs0P7JV7Kdv3SdRjcWYVTwtvWv9aFm84f4Y45uS3qGiOv+c32oib+o1mnsijXVIu2ESfDfQC+e
rQ6ZsRwHJ5SuI5YD+zy5/v985RqdlCAWqNW6VvypXLCUeXPpFeM3MwnL2T/f7N+HoayJtg/AEgCC
j4cZxgJZ4jiQ8ago24ailY09iuiwywJzDS4bHYlpYm7+eAiH3xPHn4RH/dOjCnhIHJLgAOfsqBGX
prn6JEgSxJzFbbj0q+bRqfqtGIa5QqiwlITceNS6G3vh5cbasQXBHf6BJ6DOEkB9xImddGxseqL/
CKDCoCp7JgLs2h3U2zZ/Rcr34NTeXWYUGwX9mmVVVJeV+68vBCXlJ7cPzqY2LecNbQKB/vmUtA4f
UI+get3Z4c9pMSYcLqjW+1Xtr1sk0KCq6DVJm//KmERcpjMtYu7wYb6bbE3zql6NjbzzrPK2oMek
I/CzVllobkfk6qbSzdpg2+TDsuzFjR7eGtSzuQ06+aqzegypUmVr4tdwYjti8c3FTU/hj1n/19gA
LQFzgl2KtMUZdssnApJqRVGtZUy9I+uu3WyrNcAxZXiXk9RrZyEhkNbe4B5nCOKTsNu1wOMxa8xa
YnMTW65Ky1kGCpqquFnZkURLn1zRVyDmJ990RNxKiYuSimcsCoh45tqO+i1uq33Qd9e+Ez6Rabf/
+rJ+rUX+dllsCHmJMWqq5zwuRViGRShStcZjMBm94D1UKcxNiY+/1pq9ItiNCX2KsfRmVmzs9MQ4
1MZl6PpsSlSNwkmE5oDQ269P7LOxxLqGDR4aYIsqxcexpDZ2LoE2VeuYD0wq3Y3tK09fH2KaNP68
dMFqSdWnt46+vQbJ4+wQQ4hLyQgrKs7LhOoPeKULPb+rCoBjMWhVVftdyvjwVfrzTTfOp7FfRzR0
1Mi86Tbb8Y9HlKTGDmHqU6ZjK5Pod+OoPlkiOpZJeNv540ob1CcPBTx7HF+WJKHfGLGzNUZjo2Tx
SQbB0S2BiE4pdl5ya7foaCnvi5goLyg9rhveOqThOtlVhFdVFM0lEv+V4zlbTRnImse4YbI1bUXz
SDT069d3U7Onheb5/UQcrfJJIKaU/3y8OpHgHYsj9GdoYjAiJSA7U318HgzzIdUGa9M17lXgliDi
2dstO0SCsd3ZK1/aygK6BKFfeNW3mLyMA+EpKIvhluhsc+b+CPZWxbXYRnjLkQtdwWOjqBoSNzsM
XniREnvrqynYeK2Be1bSs0+18q32QA9ovI+p7WHWTJtbxAxPsq1iOF6uvSzLlA6gRsOqZDw7d75D
80QzOjr+vrfvrXqbScCdISSKUbOf28H+GbvA6HvQXyW52b5hgxpwkBgEt1k6Wni4cgJbqx/haAh0
zNY4BwUPQqJhlWNL0j6pUIOaMmVy1UmsPcE7ayD28/G8cUNkOIl8jhSJ/4T27oJ+0noM2x8RyXBz
o77trAQtqdX2k6Qimnm9gqazTJ7BvkVJhKKPFmlGuU5p+oPdVWQaBtaraElad5EU6hkkUsU22Zku
NUYOoG/cpCE/8Ss4ArYVvIVN+FgHV2rbYX0CZW8i3p0V2n0fKs/4S3aVBDPhmOasnOa0uM9P6AB1
2b2hF5K5e5SlscKCQsE5PjWiEcsQEld0oByZL9H3jrPQKpELThVvNRLAU+ZVHSZrTTmyU0GWq/YM
hqgjHiJEWNN6xpxk4m3S1JMfs4UQE4Yzo/JvXJx/krqtmyUgEXp2fvW1jnQFYS9V6L4r4tmokssd
5tvaRenUWdmmz4tiqpfaqzY/pcqDE5YEWjPAZNnQYUb7EtKaGFrU9IkavXheXy0KV2Gg4c8RxGBa
5ERmP/rWeY0SZ5ep9cZxKc8Qc9brtMDkCAvWWhrBgyH7W4yUxLoG2Cqn4TWULQUMNCGaou2+fumc
s80fJTNVEyYLFhMfL1vAszksSxo7bpOqXMeF6y+JrP0ZdfLSCASuwphXJDYPXn6b94DECnzT1hAg
uiHHktha+DoWFGDfu8jI5V40iILKIXvULDIjxilQW4HWHKZw75jgJ2xzn4opNfQ49s3BVehFNibi
hsrEm92E5NnAeclAoEkjfurDBiidB4tWhaDrARwk0QaNRa2fugabXWX6P3SfOMOq4rOittD5egjN
nZFdWEH4lFINkUrxSop9gN2h21le9LMJEb03QJBrRX8qO+4p3tejRgJmEAXvziiuh66/wAlWmreN
lBd5CmTGvdb6C871QnGcfSTbXdm5TyKhJj74K8pMiChLLHd56VGvj+PXMQhvo4AXL/BuG6H3JEkj
aplZCswCM8aMy2d6JA19nsMknyVlc/r6gWpnm9nfD9QSBnVXnq1unG1mB0/txQiofl2Y+UPSDdic
lHlhb7UqpcBJA4RS5kh2t31Zca91Z9dFGeF8uJ+tThB/TjWwsMVF0cQ/vz6zX0c+n96FA1dLnQDt
hI18nN47vBtl1tTlurHru5JyW1aijt6IJjIWloMDw6QbJSb9IcyTftTAU6PrL32GJmKApASyaYzh
ZWrGux7dS2sk1xjIHl2jAqWTRQsttfP5ONlB1faxMQl+oRwKiceOLtWQ8mRc4Tr9+pq0zz7ImHlg
xKp0Y/kkf7wm1chKDdFqudZHpLg+EeRZiPW86aIpgT7GlD+saoTkEKuAYlsZWR9Z9Kw4jwW113nD
rnjw2+uvT+qTEWDqqmpAe59g9ufn5I4VyeQqjdYxtQ5iAvXksXn02PxgTT4Ebv729fG0s3rGNOQm
cj5sfZ3QdCD3H2+C5mDWqJ2xXHtq9pqZVLUrw7qkVH3T6PIyNqKTm2uUiAmWJXLn64N/crEcG7yl
pVG4YWB9PLaSVSFCro5BpQwXtWxPCs/AkeGVSbjETDfJT//6gJ89cqnrPHFLFZrOsu/jEUWn2A5O
Ex65lf+s/H6mVv6hhBAdjTVecEHUbm/tWTDEcKzG/RivKwOPIbTBWuMPJNE366ZP74BhTvtoS7f0
89dKFjaOWYch2FaXarpX8GGykJqblbMPAfx/c/VTNe7sJZa6adoqm3yTgX929U4DBcJ103KdC/Up
osEQdtmVwUwy2srbKJJbS4sfui55sKmH131wkcNemX99Er9yEv52EpZgVU/R0JLifMBpOH77UiG8
A/YHCxkdZGrTvkX+hZnl2tyQdTOPYn1TSPMYEmeL++LeCtMfqdJGC1tHyNyGISJg2rbWoG5yei+L
otWOkR0/mBp9AOGEl2bbzSEw0zFCrD6W7WyM64MRAI3qvXhFXjgTZUzX2VD4rNg89q8v8vNx5mAC
kwjR/r6rl42S26mHxsTLzaPl8yGDx3QsUBBX7VXXROQwdAGV+dx/xZR3YG1wJweGPND52h/3mYYJ
++tTmtYCf7vtDuhs/VeplI7dh+25RedalB2yVsSmt7XTrQWyMaKDcLZkTx0Ntl7hJLF9fHPcaUyd
H5fIDptND1MsOpWPxx2kQiKvEMUaHMmlXmQPFDu/OcQnWzk5xXPwDkmHmvvZMsiTYRO7Y4djIFL2
dqZ5CxMYGz5oi5QbPOFNwOscJ8bm6ztqfjZ1/nFc6+z74TmoKvmwFWsvjX54JtJmz84e7Nat54Lg
mUksXKnwBwOpEUPVvJZS7KsAJo4lUHbTqSWkqGuWCPKuW4NOUma2fFeLmCxQO8KcYkBXQJRXUpOa
hW6xqBIwuXxBN0riPVdW+Bp4GLxNE5OPdK8bkdzrNUu/fG5nw00EvA8+a7UrEr5rLpho04+fvr4D
n3xAIacbLD2lNlXnznDeQ6Wlago6dx0pvKNxD3av2IvQv/n6MJ8N3T8PczZ0kbUiKm3aYk1p5jZJ
sTZkwbEf75s2XqJWXcoB92jXQDD8+rifjas/j3s2dEElOQHLXV6Ztj2kFJ56HEcIJaCkb8AmrXy7
/OaGfjpv/Pr+01rAGv3ra/1Hd6GzVN0346pYZ0Tb66K6zGofpBE7XHutbVOvYbcLeLBsd57MHvvO
WEdRftHaNJcs8ui/vn79k/0FXmtc2JbAb/3Lcv1nSQ9We9CpOQM8wY3XtHCumKMsBUw5db5ZY+Ow
StytAviJdiwdx9JCK6zarKYHA2DfNLPVEdvfmpjsPCxXkZ5MvQ4qfdXp61P9bJb580zPvmxZHfS6
7+GtGOx2Trl4OXjftdr+VqmdVkq26XAj+HwKbbKm/3k3Utno/Zhb+bo1xUWat7OqVqkYRMU+rtMb
qcjbunQvLNTkRgfiXbCtGXAQw3ea5faugBaVF/0i82VCN7oDlGQuDLM4inI8DhUvcumb+7EwH5Ki
JfWN3TsvUqGG29I8fH2z/lb2+3UlFtOuqhk6u42zWk3YD1Qx+oTnmmvPTDgPQslXuY7HwdOukrG4
AEj7mlYuqgXIOWJABYaiiaBYD2+2ikGM/lGlf9NZ+10hPvtUUIPEri8lpybl2XyKfc6UUZ4iMsy5
WV0ir32PenXfVeibKuu6hHxkW1M0nINWGg4fom064LizZ7bdvYcYdpbl6KxE27F4LPN5WrTtwveN
cZ4UBGqi8rDayp35JAugVqBS3Fv5vVfhgVJD6G9t2aKGzp6VpjqmYZktupL/1zPVTYADVW2pm/Q1
vWPHwGIemT+sPPhha+ZrqBNwqLsXnU5Zo0Zoqz0LgbU3zfjl3EraWcoEFZoCkQn4/CbbWFECewsi
KLECKxzngOTVDiUE+PaWEM8kzPcypOQVlaskHnfkTkH0UJCoAcds+QwsKiWLVsKFB6OlJJgkOlJJ
J1s7pMUrTfLkgo/Km/TOD8FZRaITxAFwJ4ss7C6SQj2MPXxeSXWujTd9213obXHMTYfXu2RxZPqL
eCKa5vFKiHoWuPqVAcC4tLilWTEFTqIRiPPq3RMCo2M288viDTRBlJIy3UT7MJUvlpavVL/lWTUE
MGAH6Xx2EEzSs6B5BN3YzjSfCwwkf10zGPDbMD1zs5oN89Dc67jgOKTkQ5pog+ELFtDoasiInY0M
+JnRtBTQb7s4e3dH45qPwgRHe7GEQmZlAWYwzsXJBkCTVvfa6MBltooniK48Tpnct260V1Rri4qW
cDfTd5YdDMvRsLZGBefRLIiPpLtQucqL18qXvotVkhfQ6nsMisxunkCXvkdl+u5V3l5PJtxrtDfQ
dFLbnIf6Y1wQccVSTF0mUftUiNaZB5JAGLA5lv+mmSFIdj/cawrQzG9e7U8mQmA8vD505cDXqWff
yt5xC7cqjHwd4BXLM305hArLPTC+/XiL4OmgJu3OaO6pCx9tER5+wN2hU8Mr9M2JTAc6e5ltgB02
PE5NZfl3NiO7YWo4iTrk60xDG5RY1pZt4DYrb/JSbF2Yl1r7lJFrSuQ5Cg5wo/3jN2fwyfKMt8+c
pKis+Zk7Ps7Xlm31Suijd9Q7cePb4XOGWSqvzTutLZZ+6q6iwL41gvwNo8E3Oy3zk32drds6JHKS
Z0whz45tln48RJRM19lYYP2I2D5TZCqBiakHUH5PnpG/Z1CESr16DwJ98ttvY0kRrPoxQPxACjwn
CaqqozWmRVB+vkBDanYkF5ne7dDK91BFgt6L8jYTcEIpZazcSjvFwBa1QXcWIm7ebSU/qmNsbF1p
3LrYWS/NSpaLNJSTzPOqLCitaorYMJDWAZksru4u4ZsM6yI0d4YyJCsxgVenqug3T+azu2PofHz4
iNLW+qUq+WOVM9gJUebERayrPCGSK3wrVQU1saBIXGXPEs1BIoojQUB33jA+jp68VDy0NH6ydPJt
QJjIPIj9l5ib9s1O4rMTI02QfTj1gUmK+HHImF0BnLzBlZToyNdjdkV5s8d7gtb1uvOM4Zsb8cn6
Gd3l9AHGXEIF9+yDZ1R53nRZn60VYmVHLV6WhVzhZv6uzTctVM/fRT6p7P1tU5P6+d4PAl3RhGWb
rdUJ8NUESKCjUxSGxyhSLpPKO41ju2tAkmBCMHfQRK1S35rRt1/4z95IOa2fVCGQov5tBRWFsWP0
arbOS41c8sBelX15CMxLgdlkwGo3ZMOyLUGvp2H7TbH8s0IXMil6t9OWXErr7NlGUEJoDGgZPDkV
J6vXb3WZ7QtBppmmXWcmtFknfk+V5Gi63TcH/2QHY6NdMOhmorD4W/W0Gegc9baTr0nwOCghJEez
SaaOxDa3MoxB1tEoJBAI9Rst2qcXjWJC2vCULFbxZyNMED6bKaaWry0EkZqp3gexSwgaWtDAICca
5WJeaITnIQLCI/zw9Xv+q+V/Nu7oBgp7yt6iTaGelXoiliqVSH0ksJ24pwgmSWEbril/HtqSfoFZ
iRdkHSdZHR3v0dNhoebtSowGKC86eb3SBvSzbgacPvPaeq2kSjJiXEEbNWIsbEW8JBL+4MgONPxF
7jv6CigedXIN2kau6yu7rZ4skwWZSRxzKqwXn4r7jAJTAsTQnY9AjINce0jQ3jrdW16O973rXOS1
tyIX/YdWlUcrEi9OVD/lqsAkYA/vQHUUJqdrI2oE3LJKzPIkzBaL0WElkQ1M4Pqkd1VgK7TNyQO9
Bqov7/EYSxZ7Lfp9usOC7h4nlPbOwmiaB0AWb0I1lgEqyUUbFMevn4LxyeCbqn3oZqi+6JY5fan/
mG1FbMqc0AQmNcvTKK3V9/BeFfKCkYG1tkcRKs4XwGRXY+SS3ljqZCuJTZgn7VxTqqeagh0+A3ur
5rDJ7VLZiDqns6qKl5JgwVGps51OJ9er+Z6oTcPeoHOugTJdSCu6Zr9E2M60lM11XK+0eALzxRsy
7Nc4TBJkevFgz9uUIaHVFhiD0vpmTv9st+PY6Jpsg4qngbbn4/XXHsncUZlnayNIXppAv4xMAiKK
8kTnKVogrtn3RbBXzeE5n9IUeilvc9W98glsYirWS0k8dZIo35zWJx0VDS0JghlHSomE8qx4Esek
hpWjYD5KLFa8lbEH8WuBc8J6WFEI9TTzpeggCWgCcaHOaEw7CLY2DaJlMrjvY2TsRJLdtx0d7eHO
59cB6E9UwRVq/2SRNdxKNbLXetU9jaoZX7Zt/UTyF0mn98WAad6MG2fx9WD7pIAxrfYMyGdoRwDC
nU04aHi8wmoAfEQlmFIBrjfI0B8mowWCNQhXURc+yBgnVss912J20X7LaEJs8kAw2n1gEmZFUeGb
m/3JPKhpJqtQQmAkOp7zL0/WyKJ2SNdYN9TZYt1da8Gk2BZMLD6xIKG68TKEAsOcxfp3ZaRzkSzf
OlUFT0ccHpVgvr5TnemPFxAtly9IT8jWNjxEgEXwTEF4XnYEfGg++45abqpCXCXCONVTYcDuvmkq
/a2QdXYCZ5WLgqKjTxZBhlS1uUQBPtknoBsy+RMUJ32xwQv+7y5tPh7yvJNpY+T1rSJiAey0uxA1
U5Tywc2qbxbaUxbQx6XNdBxSni2+Mkxv8myb4amJbIyQe1u7xcYmDwI7F7dVbS7F5FcwJa7F/sHu
/i9pZ7IdN5Zl2V/JVXPEAt5DO6gcmBmsZU9KFDXBEikRfd/j62uDHukSjRa0isiJ3ClShKF7zb3n
7GM8RM34NQ2jHxhEt7ptrSJiYxUYcUn+xUjCZQbdQU+fzrwOJ6+8IKwIjRXZlG9xjn/cejHBlbO1
iJUXKYQ2OOMa2C8SFdh6mIQ9xVVBDXWOczPN0vwIeyTqWjk3t32iBfO1Xl+kBK869fOZD/Zh6Tlf
t9kOZFkaW5Q3sdIfH6xIuga1hZ9vykLZz8riorHWKJpXwVDuZmA/7EIS5mcC0UPZlCSGRU95fTuY
8ZeKiuiZT/Nh13r0aY62S5GihAHo9Rx+F9IBaAcV7koK6G7g7fPRXElTfqFScINsEcd3tQ7CfFuG
xaY8fP5BTj5NECSRhNGaotf9/k31M2uY+tghdMN+DkaxaGu5bTQ3968SrcBrQVcbwcPnx5zP7d0i
aT73P44p3x+z0bLU6jsr25Q4+DpbLMyuJUSUwAwMlf+7Qx29LJ7qldSu7GxTQ1nMe/YCAJy17k6c
bYDN2t8TZ2VoMNYheVJFfn9WUm+L0kQEs5kGZq/BBndWDXuyltyg/CFD7VrPp0uPOYjchyi4UNLy
JSzHQ4zLpYUAnSbpk9r5PwfLWMvpicU1hC3/QenGQ92U5zakYl77f7gHaAEpdNvCseyjuTitWOgh
OsxIgTG2QKA2A2YgJa7XRa0e5kGkL41lR4BEoGysztoVgUdeANvnVIC9ml3NxioJSB/Muke/XeK+
huaEkmzirU/6IIJHQuy257mypdDWtmdm3ZOjzB8f/+ixtfq4a0XKI2Qa9A4pN9dLM9YOHQHTmRq7
fjOdeU9OHHAWDiD3orhDjO7R9QqiUM3qnLvbEUGBnMutxTomeWM26o2ALgztnHry48JiXhgjPGEs
nTex1tEcpudmHzUWh+z9du1g1POwRHRkahOhsgmgHRcTVneR3tgBequuvyM6FvY/fqjueZKj+/mb
dHKgYMrBXsKW8oOOIBrpQyaRl21yoP+zILuw9avKq/eFlBD6jFVKg4TstXPT3YeOzDxYvJltuBa6
ffxa1YjVELVxp8ORDatppi7EMc1vLyasdgSsrbAyrgrjGxV+TMDB7vOzPrWS+fMmHKtT8rQCVN8w
nbFqPxQlu66SKnycAU8sdq2wiJidqwyqteocuHBs/Ip6+/lnOP3o/f0cHL+qtTIoVQrWETFWeS29
6yB6sif2tkO1LiHYiqHZf37AE+PzPDDY6PDJiv6QuDxMRjwUGXOTko1uAnTQ4z32KwhfdntmnXby
UJqGoprSmM3O+f2g6YtcM6eIc4Pqg3DToEogt0Edu7Fineu2nFgAGHT1TG3Wwgiwyu+PpVNyUxuP
IW9sQ1z6REFVRC/QLlqhxNrJkhUVRMVWmZZZhvldTy/KgLg+PxkBXFr3SVedqVKd+0BHk1OrF3qv
Dsy9ZWhS3zNZpNVrNMJ3n9/O088wvi1WP1jGPhjGEtSmZjjwCnUx/l8nxIGY4/wP1fgqtIwdPfV8
YdNDsUX+bUqvRJm5Na2wM5/ixIs8u20gXdtgqw3yx9/tCdBZmqk3sin1iV2rQkTngEdy+4kA6BnO
t4/xGoyo730dloUTnTs8tb+PUx69TJstKLtijeLg+w/QUVQhe5iqwFCnnLBA6pzl18MMdW4M4hxr
BFTIuLWNTPU52AnAgSW2NYuxojS2vl4+KPLe62DW9WP3qBWGvapq2lyFJg/YWfTZqjKtFA1qnFYC
TRTXTWlfi8lbYUxGpTOR41AmNLbTEb1Gi1/YCr4oiQ9pxLjUnTInEsFY544DZABBZDPeZ7HlQhHO
1rkUe82ACTxVX4JgYG1trxJJqGxLQFKjH0Lp3RLQSp2dibfQ9iQyhK7fJpe2F2Oji3WoUdh74op1
RhU+6Cma5KAIrlJd/ZEK8XUI8mAjNJ3qky935qA+F9FhoKO1GUGk1BJGo1rUV3krwBkhz29H+35E
DOwWanYB23dY9paUG3+4TKJsvIzr4HLqG/jFgD4I2Q32XPGfpJohzg/uU5mTWAHtZUt2h3qZTMMv
c6OJ6LtUjOC2Kwn9jSuw1b8ss3HWjOn5cpw5uEryYhvhvIcl0E9HUl9lfY1UEa9Qp0O+T39YMSBK
hUKaNeTRuqrkTRHo9komBE8OmliVgSRuvbT3RtXsjFpTrsmgfAy9gVdeUPivEdKYA67moloNOfTf
MX4se/0Z48a91PyE1PjoCcv8EmGWtoSGRxrUWL+SYNDU2ZK0zWjm+nYJUHKPb5IIYzpE8rlNBJJj
aJ1fTWu8kqZhKbbbxnOJbsCrb7a4vqcBYmuOabjMQ/zR3rBtJ/iWuvncaF+9ks/dxHPkEnv11nau
Qg9NSDh147Lo8T0niBh5Bp6zfon28ZUUwOGyluqzk5pfIvZf2ajvWyX/RS74VdNFPxKvfFa22tjd
VA1O9tz8boXhU9A/BLQDF0bG4fyQ+cyyQL6SDDhHK7dWzLPCYXXIRbAHCBUxjYcw5wsVI7eSNfeh
4l0ZIVnyRdE9aTO7EYv0uBoJql+OsbFnAEZWjhxCFrS/Cu6R4yF7lLJihNVjtBWEIY8xGoN08mgX
477F+kkHEsL7nN9zH3sXhJohPfe1ftWQAT30KsFXeaPvVapwCHQXRt7cxFX8wg45Wqcaz0uZIv1S
O40hNnzyDO1CBcSclFW9cuIE7TVcRZzkZAZNFCdQHat28FLMHoIuMZZKqV+bKRoUIkyzntjNUpcL
g67zgrLSfesF8bKrXOkgJUM8g/5IyR5NJSKIJO6/kuF1M2qjq47xQxaqpmtNAFkGHv/eqcmdIch2
V4beRd7Y970c7jKp3Y+6+eRcQWSErcYDNUNRQUSQ92oZ132RvWQWFSTF8p4dEFGNHb9kWb43S/z2
I+UVsJY1gHm5aYyXNkldSZdLK4m4G9r+8k15KD2a8IABCVyqZwdH/BJUWUsVCMWv1vTfkP8iCC6J
HzKr286HajVrFkESGb69p+7+Jazv9CbGRIL1OcggD/oJj8CQxveK023MBnUjBZcr9jToBhLiMKo4
uM41e29ZIKw6NbuUYXbQWE+sxKgOxJq2N211VZkpMBmREYtuqStG8W2RjjyWSMrsVNrrKem51LBC
OcvxslQo6jmqRz0bwYlqW+ta0wHaVjci0ptl9yC3ZgvgKm3rg2/XrgWTME1+JEPvrwY7BRU7babK
V/FopNraStJb31gMaL5XFNW0RS52gR0TRsZLrDkdFEgBAzdXrnqDR4jgsk675O3LAMgzAeCj7P4a
PIQf/8gZQD1/XKlT8ch/HxWGT1A6VYfyUz7TItzCKIPDWT11sB60Z3rv1ybEYVMvnJ0gT1Q2QwwD
CL6z+pDbdbIuKFBYjvlSOTD/KGyx24GG48GHgGKztkJ8MrHpsH0HjY1qbCVqYnMKBKELYjBvirB2
1vEYEh4mJrexgCCFzTxaOYs2iJ9ii5DIwqhIsqnh1rcAoUbbuejiEOHCPMoMgw5FKs+IFHfYBBo0
2WF8N5YNVXAEvqaB6xPEOlAM95fYmBRyEZZ+zs+VRX6YrHbcFv1wBVpiKeRIUqqMCSz2DXIPKxcp
S7/pU0AahqO3K6XVBa6ItIKIUoIqqdkv50A7Kco46l4J9X6B1ZEAn5TlWz028SUpinBgE4vUNtJN
r1un9MBo84J7qCRIXAnE7KYr1yYNn2UShYNbyl7QXIkuNWaVvQ36IirH10mr+k0N1ZDZ2YACK9Bt
NNL6WSkJ04/Fm0WtnQZO9zXy9O+5kjzmMWJtaYwZMVm0l0XtNjx+Ptcv8LOX1G+/FCY/kTAWiZSX
Txa/LGdlD7MFSh2u894EUjcAQtNgQvnVl8IjN9XKwmRlkxCwrvX5dVu1A+EKUX1Ta+NllEcXIkYI
rGW3jjFC/3YYriphsZ4jgEgzbddUAtfGWroQprXy8YLgkgDI1NZYruofuUM0TEbzjdbXnRLrXwsa
A9tIBm7cFb9Uhxmp0xiQtdYttLZdNkLsEianzhO3YctD7jNXsnQOXy0FmU0gC0aY3GOig5GRN/EP
zDmEKgPJW2syujQ7ne2RHSdbbBGLvlCibe9o3wc52IewqXmmX1DpB7iNgMLUdYLAzqnHDRqa584a
OvCNVbcqJk/u+nACz6ePF+ZoMzmqVPdtooEE015XVbdR0KxlhGGZNHByB2ProucfsT3/Mo4ETGiV
/StIw52EJUurZoHrdZ5hXSDT4DK+5rZyY0KXs21wV83IgWNh8kbRMqmk+pRmHoR6pNMry4yvzZJX
ok2KW7WGfz5KoK0wUR6rpvraELIX+tlF56VflZBRpM7Tg9bXD37N4ioeSnccvVXSG9s0DXmbpi5c
Vx5wEMeKHqw2f4XHQvyFAcW4o2O6SVXyt8MJvP7EwIqQ6cJTkgvQ6ypk94OWBeO+svVdRr9zaWTO
L5NQZZsbgZkJcE6DMKcau4fATx3knBt8rEzUYPPXagI4gaXwLJrVl3pWIAqXClD3IH910uE+mRM1
0pFEwIH5XC/SLVttWNRs1ZZxO6zrqYCSjw3WrawCIuU8jcDFhihe/UrZoC972dgriDhFAzc0neVn
Xhxv9ZD3ziqTPX6tKeBet+FOGZnELKgqqN3apTklT1XxktTxDKTP5UKI4aAl5GrOzZS8S250G0c4
Y+430cOJKIqYgpNfHwy7rF0nYGkdiI5VhgnMP5UETCQ/nbIrqK8FrwaZVWuI0g1zG9y88caIat5O
KyFYGvc70gvS/cyh3XtG9DrUer/01FejMIMrQsAvQWIuU0RrKjbn3dSGtDYp/EBqgZvWmKDhbYcU
rbeup75C44HzuyNAa4SrK1atSRr7hFR0MWWJthqcLxbvHNKpbp9HQ3EVpii+prrikElx0+Zes7VZ
8DZT7DB4ZYcQ/dsCPvWlGXi0xaxX6Xj3BREcBM78BA1OxqpPcd0PhhHd3d6p4n2fdnthkB/m+wpx
tJcRtjPknJSPfvng+beqflN0r4p16xFBHq+maQXNTDKQt4shvymLh8x7JPlglD8lr+Uckifzr7BW
U7j+5vNE2rpF8G1UvIgBZIYwMHTGdH19QrH6hR/Rc+6/e+EFbkpTQsSZ8I1Plqv56aXdZruRwIjQ
Cna+aW0SdRfV9SXm0JWkPZvV9oFZ/mqAI4c5Yp87BIUJQdZDdj2IL/FUXCei2ZuesgvCeJOY7Q5z
PGhehroGtQwqluF2iHuas8GaqC2aIuJSkwEgTm1bR/mFoikbycOGGIReodhpyk3bgZBsw43FrovK
Ihtja59ALs+0xRQRBa45hxogcz5TmOJXplO2rcpah5apMKNCU2VVOJBdGK+LDBaVMblVjr/T8w+p
hIOsEzmpm/dhh7k7m0ly/pKS0taD9uhJfd1287C3FpqxjaF1en79AErVastXpfMwhslr3/Dvm266
1HKwjom3lFZ3sKdkr5fBfWxFsHnTedtDxHO/HGkwA7ElJGC8oxly0QhGL4XQuEkRX6TsDm0lfjpN
85Q53T1Lm0tcwkVXX8rA26VBgoguXjphe6eb5QEdwzrQxVVo5CSd7hpeMgCLt51Rb23Jjti078i2
uYyE8Y2MxZ1lF3tf956mKv2W8LJqqf9FseWjiuVZfEnry5go7hDnUT4Oey9QtglzpifUr3iw9qra
PyBDshh4dNeJdslkvTqeuqsMuSnj6dbLlW1Tt4yahPgSej0z/8gRXkr6Il4oXgrVnpMHIE7aV6Mz
rcbQvxzbAOxZcEvdmqkMiJV1PeRst3t1aSrKGlbiIprsTRzIpacXbpdiE5Lk8jAWDiai6sQ6lCBP
u6ZZ2JaFlCgjiZVIEVirKpH2lcGYWSZLVf9liH1OcjAinB1yBnq/0TaBsa5Vc9Jd7eqNvnZ0SMft
UreLt5jakF1MazNY29LtNdLIRXmIC+ZeJ8nuA1u/6cBMQuAqkSe1gbLr+wJho7VOoIoCLlkN4/ig
OzSsho1H7lvaquDAUNthNvVIo7PNZ7/MNuoA9Z6PnrbCrZV4B6HabVDPxbmOGAmDoqWsMgpDtLZX
hsKHBOiod0B+REs6XLdJcn9fWdbas+tdw4RQ0YjQA1BtwYogmbVWWVeaFu1NWBZCZrsoF4cq3mGa
3DuBtq6VakvHb0M08J2U1sPEzroitqavla09ckRWY41PGoGC1l6P3B67tMySbRaO12bBUpLJFp2J
AQlXpd6O2YRRzGOOLAuTkkCzI2F1a5LVVWjZ1qjlesRWXYxUPrRg1Xb71tm2LeRO7F4e7V9b+aFO
vwCWEioLFYB6cUUABsJhomLzBThSBOpihZZ01VOSsiuxNaNyrcaRq17YwbyNVVYz6JUu4iZF2TRT
j/ZVxcZGL/Y0hTA+Kyucs4uuewlYHMQclwsNcB75C/KTRmFfWzzVPbVi23enxneJXHVpzMEdstdC
tpuBYGEziuDZpReR/lTzsnvc9FAVLLH9rWVJguCp43iTm/OJ0pDEjcsg6Zfs2BfCfxptGGTEEtTm
pir6dcHy2SONw24I7dCSZS7ukjahJFMTUB8SOSbSr8RWb0hbW3YNaopu3KfJiKal4YYwbtBY0GOD
7A5lqUDxSyJ80yxQp1KuY2KlI99EKOJTKwhX0A+C6MHI/TXpltG07zByKqbqlvBZ8Qo12SaKnZU2
ceVDohkKwSaW1OhUuIpH5WgUP5CyudAK3SotuWbWBvneU5pWN+o6GmnpqFcMNNR8mlWVTsiIDAK0
xY5fDJYkJo2NmOQR4koOwA+xRRtQIfdTiPs7SUypYqOw81CRE9yGA3HVOhkk4sR1OFbBpKeUJm2c
eFnlDUtDKHa5tg2LfA1sDkbVypsAhZb5oprEUkd7OgfUvYwSijV5AHNEbInH3BvvtOyHPZA/DLrB
xyDsKUAdDp10+KjOSn0DYdzhKE/YqhLStop/pm2wDkdjWxGC3uZUXUh0VsN0HQwFuGWofBBcNU4N
be0iI/DYgfdcAj1IgMjyFGzUIpuNfq6FpH0iYcmXIYA3dWkP+r6A+JurJO0O1V1SZyyVOx1vhroK
SE8ZkN/GZXgR+9NtWIqNgKLT6t3GiMMHLSV+SWi7hiSPthieJtu8Bj23CxuyvvtofgzWCqL9Wmdp
G6L1VTelpq5VtaCTjXG5ZcKj7ek14abSyDcZCVQh3JNcCHRs6I/y6SKZkq0pScsAVGGVpAynSw2R
f6LHLKyANTjech5AWWVeaJ2y1DVGS4d80dzDnYBYHxk5oLOJ1KNsJLHPkiB31t3Y71Xv12C3dzyd
rCzs9ehpK30oXJaKYGd5Ndtw1VmG6zOuu4Udukpn3hrKE2a0vZZG20JYO8IIL+o4PKS03vyW8V6f
+RDg/jq8aOS4ZWszopIxlWsRlIjf431X5ff9wK4rjlUsLwlR2vZrYlEwjoYrisiHMldhFLFTVIat
1EME+9+LwL6K234VUGn3PW8HwHibZDPdF31yrxPtfAsE0aYCDYjHdfrkslSDQ0FmGnucm6jWdrad
brvmNUV6VHTptRIbJO4Gu5BydNeFbkECitNmW68GRV3ATa5pWJaHJB53RaRemS9R2V+pXDafubAn
wAmP6tqzgms22aozsFgiP/kaIAsREm7kX1Lbf67L/mFqBmDcrZvV5G9DnJM1lFEipQidQEfdwX6E
3kboji3vlJFMK3b0LZlhnQxdQVpb0xTrCJuoBHkajezbo769q6uiWtd9Vex//1HFarG31fi+0/Jy
jemw3odOQL9x/r/fXwZBSsjB76+Pvv32jaO/e/s1Yzb98xeOQu3Rk/399du3f/+7M99++0FiTmbu
pLmjQNYdHD/uD2//9/uPo78rvBDP2Nu3q4aigxZVhKz//e/0qadK9/vrf/l7jn5EF6RDYqLbHv39
H4c7+lV/HentL9/+TZiU6m5EoPj7r97+76+fow7e5H6DhCZhtjODi1I3vmq90W6MRGkuRFvd1hKv
eUmq0KLwml+j0j2Ingr9582kU52zGbsDlxBxN/rm960cXQ1K4EJ0ZXvD3NlatwQDfjkpxhmVwanO
GUDCGbMIpRaR39ya/UMzpELMEEXSkNlRpeSsIyJWO7BVyWNk9Gsrm76GLT3LqULPF1iYG2qbl9y0
zpn4T/TeOTrGCluX8K3tI7VDxjooy+CxbFQRktndsOMrS+cHwdYXUZvdt4QwkcX1LVHJW/78Qn80
RIJBxrGAMEjgbVGdIxECCfFdOFT0RpMhcVuDoEgYw0xwWry0Tc1nwFjFOTYzmRjbOp4V3r1KPoRN
D2XeIXdjcT9NDasqtvOpHt20mY7LKkNFm5Li5jXBGZ3G3DM90rX88XnBZL6/Y4WSod+wuFSEFe1m
ybln62e0Wyd61rMMgqeCTEKsR0cPhT+ZZQI3Jd8YY3PITPZCV1LRSZyTZw50QqOD7RJboIaaWbfe
xOZ/PH2p6VSB1zML2XFFHR6GVKzf5vSOyto/sMY7o3U4eThggCbaYWgcxzqDiRVeFetoJoFrLYfk
csyzlTMC0NzOiNrPn6sT19CByy2gkOg6Yv2jF7gi1GwUAX3/fGLqnjz2eNDl21+Vod9+fqQTD4Qj
UEuiRwThhaLm/QMxwIdWC16MzRDOKX6U/kVjP/zvjnHUWfbFAJHLQTAR4YxLqAhjMXM/P8T8MY+e
a04DQYaBcwYR0tEQgOGLKbpTsk3jqJBTw59doW8DdVTPvPAnbwxt8tmlZAJyOLpcHc2RQTU5TmZN
X7s0ekZUdDXz/QCJ/Een9PtQR1fN0v2uNArkD0ViK4sp7la9DRA79f/9IYFL9vs483P/x2uk9KMc
rJJTUoFgq5a8VdLgnKTx5FNmwICTMGwcQxxdtnY0K9PxZsmMRSalJ7Z4M/+TO4Orz0HDYDH4HMlX
Cnu0adNzGiXJXSw2Vl5GLNv4wqr+jODoxHSDaBu/EGBLg1M6GkPVzskSBgikXlPyGozdasLArQcH
KJ2pZd6XAOon55xp4+SDZyFnluhUtA+yZq3yCGItjQwGUXFfTjT8ZnOWTIgH7s54k04dCkuWNGHw
I0Y5BhqPiQDCE5s8eJNz5SjsFn0NhSN0pyg3z2h8Toi3nFnBB3TRAvxjHb+3fZMYTq4S/5kAoNcO
C9u/syb/JvbPyJtODRA6OjNI7rMX9oNQTaty0ze6WZ+XXsArf5lJ0KkVnvFXnToM7ibgt7hcuVdH
zwb18tT2Kc5vpAVdMR+WZeUvTXj8nw93p1Tu0CCwcKkGiy9Mte9f2jIbGOwyjlPXswWHGhPHItYq
T/ornCEgwpKDr4ZEXnH4uqQmYv5i79bpciPalOQ6DOuadeiNjgxueeZVfPMvHI/Gjm4hB0UNCfT3
aEiZ6mayvYSHtaW8SK6m6RdEHEG0LYy1Qv0GwSKIRwONiUnRG4xa/RTTKFYigw4tUpKEKDB7oZfp
YhJk3+bFCqHhvo30xSD9fcaGT7HibUXjeC572XqxPnN559v02QkcrWHqoDbsesZb+R1WFRa2dK/E
Rhc/B4lRSFJu0itXF9WZaX++Lh8Oa+D/VGeMO7LO93dVEWlLJhFvngwI5Z6ou4DXUGg7DvmrhTr7
87M89ayyfvr7aEcTTDoCdyoijqa3glcbO21L1LJ5//lRTp+TpMDHIhkD9NGTmgVxU9sDl3IwxsVM
jxrUgMDdC7gOy9y0zjx6p8YugBx/H+1oPOnQhURFztEM43Wk4WfJcWMoXwNx5qxOXzscPGK2joKZ
eX+nvI7KdlpQWrCV0VWyW9XJYTOU/9HZ/D7K0XuUdJNaW6bI0J494YBc6AQH4RJzNf1/eTpHz3uB
3b8biUmnDJGjJ3lJxJNRijPP28knAYObZIut4u082isxadsdY/y8oKk3Sv8qiZXOFbpE5JCTj35m
wD/5JPw+2jGLCfNI2NY9R/P12h18B+kP7FVb8JTbZ27T6RNjPYCrBwnp8cNglmohVXNkuJNPbQBj
4zH4Or9LqX3OunjysZtXHv880tEDAR3TVjt6fcT5ilXY7+28XSHaO3M+Jy8dAFHW00zKAFjeP9x1
JkMva3kamvx2nl9gobiy/BrU6X90IB2LhcYfH1zQvj5amWkx+yc+qYc50dw+LTpC3fT0zBbk4y2C
7axRI5htnzSrj0bWOmJDB90h23iKtZ6Z3DVs8QarpLeqrOzfXiByMOhjhE/IN0Dm++vXiSLQWsHA
Oh8M1cTXLik2AYmwCtGDqbwQ9SEDWPz5OPvx0eCgFH1Moi8EKIujESmenARDFP7bPJ5c1XqE1ntF
xMyZd/hEyYfDGMxOpsoamK3W+3NzNHSAVsotswhGatw0R2YDgDr8rl7Q9fec3cASg9Bd4OD1Gd39
yTOkTAAogjiVD5CIEqYYAdm8Zo0y40HxzuPWS/vB/Q8upMlBMGfaGDmOxsJezxXfpw2/8T00NjQ/
JvoBCnTlzw9z8koaoEgcSeEIgurRlYxj4TlelzDZiwY9Bw0fBYv7dJdXhE5v1C5YTdTNrFf1MS//
/VPUcM4wVGHZwZ17dOhI5EkcRGPKYhi0eK5ccKcBG2dnhmDxcRmFjpzmqA4oFk/h8bZPnXSlDmM7
3ZR+qiKX0Ql/KmjfDfm1otKNxvx0qU8TUeIVTKTYoCKmhzUBdQUSYREJVJ/4yJtwegklHv3YvpZO
85jUXJdaP2dh+jjq8WFZeToILaE0HluY/KxLwsYhPpp4rzv9VjeKFaXbG+GFZ/Y889V9v8qbyR5S
0NPVZ8vO0fBKjy+RiSVTkNQIuW2DEw4V48yM/nGTqhkaMgNcI6AWWE6+f08bO0LQ30zpRjgjb+nj
WBp08L+nKtrFsXQFDf2MfPXPn+n5lx6d2buDHp0Z5RaEZcgt2IMDzId9II0erSDte7YhThmuqrx+
+vyQJwZ2PIW8qzzP8PuPiSmou1TRmR2HLKolcSEbz5g2QUabLaQBS3Dw54c7jlfCuv0WawSRDD4L
VZOj5ezo1EFfqWm66ad0UWvWGqXBQgX3bUyli2l1aZHPMI7bdrQATZ/b9506W0KV/j66eH9XW7OI
J+qOUNJlvyxCFNnd4IY0732E9XFq/jVO/FvBOf8qI5GYg7/Ddv77Mnzh1uWvzXGS4rufOp3BM3+a
v38TsT3//HSrH82Pd1+gcQ+b8ZYi53j3i8Ci5n8CZOaf/P/95n/9evstD2Px6//+n5e8zZr5t/nh
+6DEuQzxr4Nz3OS/7n8k3Y+fefVnes78j36n5xCPQ02VxAoM/prNi/LP9BxH/Qd2LjBQeNPnxcGf
8Tn6P2bKN9/QmA74kxHqn/GKmvwHj53EPPvmbYdW8D8nf/PX+/dX3NHvNKQ/cycgcX4YgojuYXzQ
+aXQWD5MAJY+DaOcTGMddd5DoyfPeQAss37EkH4FRj9cjkbFxtoSV83g7TpPv0o7eDFeaGlLhNsL
uD3pMksRCJT4gNRBungFnA3ajWUS0OFolbKGyluQCxD468xkLWRVqHeCPm6XSQVkoJqidlZS7XvT
UtwoFAo6CJTxOU2kaFjEifHT0CzgkY51hc4yXBZkUym295SZPycsFkRU1QiYO+thPgWZay+zUDgM
s2Xqh8suj/e2VvIDeBLpt1g7P0C+N2XyFX4TYu5WC57fvidK/8tAfBYgbbnIPSukSR2vW7SBiKCJ
UG77aJVEppvWUwdrZnCWfsZvigpt1ZGr2yXOgz0ALolkOq2bis/Yt3thxj/mjzU0pNnE0GfIOHxI
OuhUpiiXhKPvYCw/CPIIIw0jhaUW9JT94mc7Bd+JZ3CWU1sjtSf/uIyJOZZ+70YBcio0dM8BYiJ/
omZTO1q9UKqRSN/0u4nOZ1FZwXNaNJy1jK5F2T2kXPxKrctlbkwvAEovCtS7ID5QeDR69VAW/qPZ
p+GiSgDrZGn0HQn569vflE74ouRPZO+mi1yq30qeldTv7vxJ7McSk1hL8FGlsL4ELX81dnOMeHBl
tCgNcHfoyyYCGlA1DQp2k0B2j6z6QP2WOmmy1R0QZRl5GpRSglZbG7PPoMbKVTom9JzK+zmStODX
Weyqqndj5S88wNOiSvUHSiLftLTciSRtFlHUf6ni3l5W0VNpV8MyhT4Lsql/thgMiRqOF/0cbCZS
D34NJbDRGe78BHXbuhFJdWVz7RZKj9Ry3GqljRxN9jupiGEXe8ku6+Lp4Fk5A3sRkmRQgnIc4yq9
QkEYYlrSb6rpIMKKha6iEaem+He9TjikMTHb5fXeGVWsMnXxnMzPPeR6SXCkbq9zyCMLK75DxmSh
5ESk5IDamAx6wGULdCkgKXSp+xbvmE90oeGvw6h4VSONfMPcBwRs6U8oDEeQl9pTomkzHhwAZpRQ
fCiodd/ktbxXx2xXsalfFNEUoafTbgx1uGnGgOUGRcVlWzkXaKrMZVD7iHPAjlAIvjVq1ggpr+jS
7B/ZADwOxMmsiA29jYqfkRIO14HiEosh1OAnG7pslevTrgEDMQQ2yqLW24UmwlclTnea7t0No/OS
WgkJG/BOZegQDO5xx9NiB+Mfu19F2ATqYjWJ8l3RQLcJCHbwngiqvrWEHdybWj9e1oVOAbP3iwvu
e4UCzVA2tQ+SsXYG/BeEYXVTmR6yTu7CMNf3nhcGJMmHK+46ySTEsi/TbnjIGImGQv2mAffYshPM
ll6X/uzDHjpmnZP1g1Mu8B3/C7nSi6oN9FWqW/62A7KneWidIaFNOAm7evuGu5RGjBaQSKQgyp+a
bkTvhCx1MJN+n5Y8DbG5rOYbYoTCus9UotgzyzgUvhzWZXdvQn1aEavyWMfed0vC5YyuQ5mwQlIY
dBviNxbWlD9l8aUTDd9HI3lyRt9flT7SpwH9FSEEPZLVVT9MCcFA2cLuvQcx5Gs8eZRW1wjcq8X4
RZbAqBK9ew79vEO+yCBmR762dgjhVrtiR+82WKCyxYhSDmy5QzCbToEAx67u6EGkS9kh0FICsmvs
CKmgRPXfK5PtEuJKBMtQ3maQD1aUkRekLP5UO1bomVY+NHYyt0NCHuVO7nUv+8JStF9qdnNrhze+
ajRIjCgA5zLtdq3/qzPDbOEla31M3M6QV7UAOZ4K/VWpgQfP8d5634YsJ6ddUUvET2Sw6khDfa1B
bWkR/hII78IMEfL8P+bOY7uRJbqy/9Lz1EpvBj0BEt6RoCvWJFbZ9D7Sfn3vwJP6lZ5aLfWsJyyS
AFFAmjDnnrsPjq3PrnS+dtIpaXqf6Aqs+zyUlaGMo8lz7cQFedhlsK6Dod/XuV5hdizip2Rm76XP
9B3Ncc/FyQy11X5VBa2k3zLejmZmxJgGRFxTZ6LBJ0gYFoJq3QCaDPucazRaJcX0ThpSdBznfGdU
6nlmTy+fazzFTgJ43CT+3a8JLCUFzUqt49jgvFtc/7c3dDK0c788OoVbrmN/qHcOV5Gu32YyhJum
/OGOwGTNZqVJNks+LnagBmKTJaphQi5Xe/FVZHzVXQnTVf6w7Oa0RLCyPOm3tO2cSUMVYVrDkKln
DFojXWeFxyeqoFH8rM27HDVaPuNMWTnTQzRm80vVBV/SiWAdeLXxrqezIYOVdV/mUazToanWULar
exbhbMOsheOvYDaUV/YAb67RRKs417bk+1rQl8lQd6XGYsDpSAEu8nfoYxtyJT0mtJXfNi92Angu
0T1M9h7qCB2RX6nzlftWb3+3UV0dXCZ1pyBZqFvY0/Q9UVBDEO8bf0p3mb8ZqGPjwm0+27Q7Be16
EPqLU2tbDZjKcbRxa2kMcn3v7waHidJ1k/Nr6ybXrsqe5iK96ElEUk0Rf9K31WwWE/PCaBjHPk4O
Xa09mwm915r7s9Zltn4sEmhn1qalX0/1mBAqamSrANbWKnkdNnZaOSFda9G1pIVa6mPB9o65aIIa
ZtDFKoyjYTQ3vavCWQvt+Gku/VtmtFenkKxcnGTYiMnCBDnTWhw4Z8mNHE59dEABPjvCIA+qjb9m
8bish2Y7pEmwJy9iS6VkM1cxDvkYPc0EQ+LRkGTju/oxoYPuCK7S6+tQ1HfTbWqmY5culVQeKloC
KoXIb7d90WnbJKEdUtDrNg7RKXKHj8yGKNEawZeltXAt3duuYRKekpAegEspMKxEYzdSbg2CNydj
ETcwFfsEJnkj2QXDcGrMWVsbeNValfnkEOBlVfJQCzoTNSK5tp5mNuFgVuPa6+ghIMuMdsHi05RT
vMqlhiGzhvOnQ5rYz32TUUhA0J2TLcYj73ep792ORKxg7Jqn0RVweVk2hkkWkf83wMkvcNmeHRyJ
vXjztXE6FbiFPRB1YxqPZAOrpiZra/b+zzTlNEU9o4pzner5NSrtANaac0oG/Td5RT4BVHSlluRf
izJ2bsVkXPt0OXCj3fta/E6r4UMrqs9lylZd6tyncWxX6UB6R5KbpGkYe7LHrZDMtgMwvF8+CUh0
u3Xbnh4yJH0bxg8ecuIfsWHS8SezFNu1Pd9NMFSI5NoqYXIaQdYF/sDIbiXjrrGHTSabU+UlH2Ou
LHMdWUai9u9tRepOy+fH1mjbYxhp1lebRKNWf22DYS/M8afhs1z3RUUQ2EhvkG68eLPzhGHwNS3s
3WC6uLwTzkGc0/QcGcV+tN8iWrLXVkHDjVHgLCc2az2mYIloZOaCaK3NPATbWi6XLDJ/Bdn7UJ2q
yQtrbGroW1z5me1vApsXFN64JhQ9DqOiwqZq0k6mdUiWbvNe5Lh2eTZysP/R3+o++fQ0FTmV+6RN
pd9tek9H4e2D/Eqn0o280eQQf3Xc9go/+dYX3nVATD6kPmgqP6dXolrlGoDBLurtPY3wOXWo356Q
91YnPq9maVV1ghSqJi7wd+sXr3eH62SAlImYqo+GbOjGNIazEQ89a+/mTGBjBpDB/WbkcXHhZIb0
MD0Pxdi+Cgvru+4wuDpu/SV4Kr1WHCPfUxfONPMS2m5ou/e6i93LZOElFW6l02Px2UWdCC170BjH
8cxqQ3ty4/4Ze+xWM1RbF+cYrDQrrDrxDnnmvwqbXQAyXrDu2HcEHasq7rEUjuJlFON2yFEhguJU
zOznuNHStT1aH1Wx89RewRyTdO1b8w87onVXMMQ4MbssP5pYs0f6dyOKOW0FNwNIBpYaox9m8CSZ
GulkE8RVFJ42rAvNeiUXzd/5vhuKaNLXhSyCDTfNG0wGKouVvNoCmgQWOSDm1rC21eKPC74Lbekx
D47etlUxyfh1tE3iHvU8jkOY4d8rYRKa5g430k8JkbNpCdQGImFsKIwtnEIOE6MrHzxVHbZ2zNJJ
x7mUBTTGGkD71joWblapv/xrx3JIi2wF2fw2xe+P5xYTz3sciaGRNPyV5Ikn3xfRfo7VeKKFl9A3
tnVuzRTuCQzibA8ffzPktCSq5xauQ9bcXDC3Ne6qjrLpqtMak5B+e2xG50dd3nNcQs+tIY5OZllw
9tbSHwiB02DlGFIjqYPyy8Y1su9OYtNRMg/9Jh46YytHez71EgC82hKIJpL3npcf9NnaCN3OMHhr
T/lkF5u8xius9Ze2yMx112U5J295s0vffx4L+1wEnATdpIYttW+2Vgw35QI1HWm90WpOInNNk1c+
X9BJNsBIeSlZGmHPylaPtB/sFxo6PvPvj/1m73uHRW2qAvP3/z7uNJy+jzH4WmnQqCp1/QBfFTRA
38pNSw/mygvilxrIQU0z9LGbm3Ndlhn70F0f99N1do6JTjh22ld3oKtY4dsL+TtxKYOzk7cXa2Tr
npYF2x0h3LU9mxUNN+ah7blPZkPQ8NO0bqhYiuE8WvO1gnxFfqyb7RY3ivaRgIc/Se6S6Is76+Lo
uWdnEbClq3kgjXE5TgsDJt1RhyDh4ETzM4bVnrCxkt2XZbuHvE37FW1NmzjH7NVN3L3xPUeyAETy
ChnmUpndzzH9acjR3dRKOhlM8wbq62tFXgv9XHUXzt45ljRQIEetmbeJu9C5dDqXtyBGvVg3LpCJ
JdqmmgQ2gYV14FAXEbe6Os6+3tOP32BE6DgXYSym7BxlNs/0NpUfQ2jxXy3BXRHF2mvO7gPZ5bqU
KA/2iA7aRrwnrH98oW/QpNNxLd/L/pswaDoO4v6J0ABS5LTUYq4Sr06vZm41QqQGP5lmAPDB2XLM
+pUSLdLEvQJzaMV0edwOWG5BEnT5d2W4NOEOrJImPSQlQ1M/1bypmY/BEsgqdIBpfC51rH2eW8Tu
D22wYRI0WDwm1BO/gNaY+/GPeKoOvWrT8gzzQ0/7Lhxt+zovGJljgDxFecjn9CNn4aIuTnVd6iaf
VEbyKc32ZVRu1YCopcs1ArgFMWTZ4smh6ZtdoBOhHTkDypJ6KRHJi1Zwj+mkPOoscP56O2Jx2Yao
UQl5px40wllZJDHCIlhQC8JpFuZQI9e9AzrVYxeW2qhDtRoQ2mWt0axCvh0Bnj1DNlyF77OnMed0
9M037LlLrBZV7BPbFzEW1vMX+vu9x7HRLIY60/7SQIBd6zlj7uN02Oo9l3Bpeutb4/O21ImACPVq
jBpct2jTVAZhQUZurQaYa9Lzvjwks7Tg5R7Hd1aK2TJCCEttgoRkf52c6Z6qbOGiONoZfJj0gxy0
b9bSPufJlIcYy5d97tOyWgW0pjojyRWjreUMYaxW9IwuOF3rhs2izWdv4iJ2p3bZdoH2WhC+8xgg
HwP3FDUsyYYfrocY1E46bTZbdfofU8DkUvEJIgf0MO8UBjszmN89sRzd2zTyHmYLUIQmxkyB6rGL
6KnA2pc1YWaX0Z7hvGNeRpdUt8kUEzdYtSCyYiQz2wtd69Aw1K5o1OvCdgpedTF8q+vuLauZh/4Q
gP9VYv1TUrWU8P7vKh9U0ww8yBR2dCXhqsf/MFG6rdcRjWZjb7K5amY6+fvi5AEjyEBCEDrqlvKH
gknZhMnFKXfXQzTMa/Gq3plWAoHNoi9qEFDn1g7yn74EdHmcyuapScFXcxEmPVdlrW2UnBnUOsVJ
7nwnsq+pZd7N/4rX+h8KSOoTgYNSNmTX8YJ/FJBs2DyBxD1Ej5d7LcaC9TvKmJN8l56xq6b+i5sp
BgGmsv/7ofyPqTr8xxhE8NbiqTfgIv37Q0n4Kh1fycChbJttRa5iDk1PycAy1TaadK82w7IaRZQ9
0VBTft8Djl6S7xhD2fAHnxbLh1k/uUmHDUOuICH+stXipudujgn/9EHm9LxxSgXf1Zphbphk/ktr
o/UfCop8ECLvXQeyBETaf8bHWyl+xHhOnO1ocuOpd67GvzGbnuk8c/30ez20N655GDfcvl7GENaw
7nDnBGGPpYfN6AB76EpKyHeP5qO0uqohPmME7i20XzXIzcaPxWHOrOgf8Gb+gCbxvxZClB4Zkni9
zgJGVS5IstpGncuYtcvjlP0/lYn+z7WdP0s7/80i0X9Wb/r/sEykuj3+8zLRrv8mfxXf8m9/FonU
n/xbkcj/F1RSfCcetFcqRQFFmn8rEpn/QueOQyGaS1Z11zCclFUr4//5PwzvX5BoXZPuHkrVKhf0
zyIRgXo838FLQykUrvn/Q5XI9HR1p/0xqBFCgbkMEsqjjIVvRhky/hjUspGwGmsps53dTGA21Eap
YcdkxeNdC34XaiOlylV7KGEFN2BFfw9RdGn5Nqrtl2icaxr1N0oT1+RrqQXJgVjRm8ivE3s3ZcNF
Kf6O7PXiq81dwy5vuAl2fKWRqoZv2gEz+U5nzzXN4LhUHg3BGh0xYY9fLIYFu4rBFW68yTpWantp
M10u00lk7zl7z7wwLrMptnFvK007CaspITElB9TR0KjYVjVau9rMTmxqo2qfR7xgoLa7rS1itE8H
GkH16rIjXoyXtGeVmOEnWzmGAZJdLj/hgjCBv9lu+QNWzVekuDHUd9JURRmmSVOKO2IflAZKISyA
8g8dEkfjjhCM63EHa8hZgXf8PicubItoLaagCH12+04NfQ86e4X/FWXVaxC+LETGyEIkiOaOxkHt
1Ez9rx62g1CCwoyy0Pj2T9YdlN8It1y1qA+067J+aj5R1j5EGlNeUDLFrB96wPKB0i9spWQYSBqL
0jZiJXIgdgA2o/Q16q/2VZNqKZ8RJswG9GePSqLUkknpJj4CSomQ4ufudOpbmtz8PUnZxhlkE0ma
BLKHwiceLhoSY1UvFrOYA+Uj9aFX2t5vcHbbHKqY20/ZroMhtDcAnLGCyth90MjJRvaz6msoYkoR
6pU2VOZ+AxOpjLeyZpFrBFRuyG5Fyy6HZVWDvrG0dZ1OJ40YcpFYLBpxRCs9SlPKFOnSYwiLx14V
yFZTbiZhh5AlXwcfqlyHvJUrnStG8JoQvtCew1QpYaRpa1saYlvIWCN94CmSmduCTRLNVG9H5LQE
WY04Laq3u7H8afvroB9hZVlr2sN3i1LkdKQ5gUQ3Kq1ubCDEKCyOl341cqQqdxjPAbSPWKh1CoJf
ppS/AAmwV1qgrVTBFHlwQia04qdFCw2kw3rubu1oHTvb2VQsOht6NB0LT4JSgkcQy9dIl064bJt3
R+igZzV6h2VkJoiL6JatHZaq2ElyebZOrOBnAZ2/Y2sj+hSSBRqlReQwKCOqNEb6qQvIYo3ILi2C
aYNw+gIP5twrLVUiqtIwpSCD014ovdVGeO0RYH30PVOe0Ls+oyK5DHarrIQju+Nin5VsvyWEwcTX
CNaR8pAiSrsdBvEsRd0yrCxAOI7z85DeE5kSMWbKguywhAzatP0UKiuMLokL7mhjZ86yCe16+aD6
GcZcvOAXVCaZ3LsRm4ZKr++FAePJbRUSo+1SNuURIRO5nazHxDm1ROvinneik0ujN9WV1CN4KCq2
yeimxI4UIxcd9xXYK5QTmOD7JaP1n139yvMncb5kkniQpXrp8umAn5G2Pzy09QJ+eaj3ppcccUD/
HHJjxaUuqSPGPdpLVJ4ogG/MPvi2zJKFamYnB2MY8fmSOr0x22nYRVDGYUun61jOzY0EnV1ixvjs
JiHCrvX6fVoMO78HCBFF78KlKGZyswFJqCkFCWPc6oT6Nh28lzm+O45Wra1eO7SAVY5tRtE3IZgM
KEp0rgIL3TmunJ1lzwfyUdka5JjwyyD7NU/+D8YhQvUiWvdLyUjvZ0Yfgia1uEP7ewoRN5xyqgAZ
nBXbXqhKkrviL4JBDirfquz1Y8JH7Ct/AfUVX2SnZxcnNoZrDO/ecO3xuU4AVc8k9B3AXtrAXupo
PQtBIYreN8lw3tti+hxa0Hs12J4nRGFrN9eKs+FHL30aEItXsAyKJveuNYnznmQLg65W/5LjtMVg
wFWBfZLKcPO7dUR2agMFjPb2ImrTL6IK5lMFhgkjw1qbzO6iRZnDOUnE2pOudRpVla1pWxrVZ0Tl
xf5VesZ1ckv3pmdAJqN41laOk5cfzJMmjQp6tp/aPIeLIUK6otyN1jsEc00mJC233y612545znvu
TjK4ejM7uwVgDSJykntk6SCtqFM5qdPuB72dt6yVQdMBVINbJoOPbspfu2QKfmFeCAOz+jqPfn3P
YnhKosvss9Y53iVJbAYDDSqpoydnNrHnFvPZkSTi16T+HftE7VUaSXvTkBNo1csQkJ/CC3GZQk9i
+76ZyRrok/l5GepoZboMrcD5kL/HnVs0R6iGxmrK7c2oEZShX0o3O1gCep5ppiAZi6YMk9hi7orD
quUYNbKBDGU4t6QIXiLi8ZzWLEBLWu8QU5fwRkbcMdaKZ20e7t1gUoVNiZqJLWARiw+AJBP1sc6c
F0MVieAw+9s6LTKgKKZ1mrU42ltePJ2bkhMhRBymbua/g6HzgbroH40bp6HhRfNXCuNQ86qvldCX
VadPHbBAvw/NILLeTH8u91Nj9bD+zK/2YgX3Ic5eJMVGwr/Hb5bfWZsswBS4dMG8J1V0XOd0OK2K
xp9fcj96B9//NHCfX5zG8vd5FvWhHcBlCFoyHpjWtUUTx0kbk228RNfEjM71PMhLKtvL7LFzDGb4
UJCSoHEEwbxjziKaQvMgyLW+WA+JD1cAflITi91QxWxyq+J9srBo5zFXiOZOny3wjE3ZL4yL9W2x
LSIJg9HYI098izOvOPkJwWq+kegkTTKyNFH2CqGT2kc3dESX4nRo23Y4yAjaD6ZO1hGVtpy03vqh
JfX0xEKMD0E4l+vN12lJfi+u8eG1S39I/HarDT55gpKU0hmGzYA+9KU1BWxKo5Qr+oVqBTVNn02p
1ytnWqZvJRXuFa728Vk0tH0ZzCqM88691TJ5QQRxnvrkXXbzSNnSiNdl3ULX7Jhw8jZKTtygr9w7
3SEq5mofpc1XVo32uYoCa+8vxs8gp5yZkb4kUziFBgkR6ckZmGA51mtLIX1Har87b46vJbTfBOpv
2+NgyqbsNYcH3CkwsB6kT7iRQOMJ3AUKHpzby9FLYJjNhdzZqM0ycU9BZuzqIOY68UNoY9Rw6zcd
LHGt8MQPTjEulzLAdRV9YU3SreuSNdXE+x5BHNdwTGa3+V41ilMp1rViIfcZ1iBimICMLQFLI/82
AU5OaA9KU/t7YXDXaGZtbfTFCs0BdcWs4S5XTcOQaRbxxmuBsHavBkcjW6hiDMa+mBdAbfOVzUVI
DhQ3sNcmEBa4Kzpk+aWqPvOS0pOpirip1F+Tvvo1Ur2gTga7oB/kc0Za0NlUXINAivdFkQ5cUZwn
WcpdEr/6CtTw+BJQWIRiI/ucWwzmzx+/fHwbVzbV5H9++9dftQvv0bTM3R9P+uuRfz6/etAioB32
x8X/+Xj0r19RvxhPf/z5H799PKsFGXUwGHQrpKRjo76kiqHx+PHx3aKwF3//7h9PSR5wjcfD/3jO
4xWWBznjH3/z98v+tx4eFd0DLjl6oOMUx6FLymO2VIy3Un37+PnvRx6/o9KjLZE4tIDeqURqTXn8
+xmP7x6/w7YQoKWuA2LUiZYOKAEETvrj8YqPL5U5JNSY1X/jFiPPYUgmsxRILKgCQYI6/Q8/m7Zu
NplvlUc5RNXRd/ooZ632NcKzcxjm5V/fIobAf/1OYCwamgErw8zNV41GcYSqWBwf32mJ4DsROeus
AsxkaBYlQ/XFLgO44kP78fivSB2A/IQcumrVf6pVAwdFvQdw4ZTHNUlC7AQtJcZExo3g1UCdnCCB
v9a41fHx3eNxc7F5/PHLx88evr89/Oj130/56yUeP//xOn8/XnXLdOhSQvQad2B2glp/pOuxOabt
eDSXiFYdFwzxKlMHQPpk3K7z2vPgd2OiGdUpbSONx0t1mB8/P75rtWgIgyVHO1fPeXyxFfrHYpSH
kadOh12Bs7LoRgYKZw576iCPY/D4kqij8fePj8MEdtHMqXX1bYYnRh24x5fHY3//+PgjG7jTX48i
sjEzPH5+PPJ4YgqraC2Mq3ApZ0dQb8F/uuvCIoejVaVBn7rYQsDxaL0Esju7WXEZG3GzjW9Ux/bl
Mpwbl1NUGgc6WXZRN5NKYu7JN9hUmbYlnCgsmV9niI6Zf6VgwhBg3I2+gwNVPemOScDxuwepKdOD
nacRFxtHh9quvqXPugZiLZn3+Gh3ri82cSv30iHD2IbbYID90sctCNYm27a0h2f1sGEYvLV2E3rm
76j83S3JtrCV18IM8YKHYhypMWMbiXJ1InfYg7ZNBhKZ9VzZ460LbqY1h7lKc97k7bwG+yhSudGm
HaVdEW3iPsLgoX2RbfOJnfx5mL5ght8mbHmzvDxbvbctq26HwBCWQ7N27eJUkWkKW02eJsC2smch
aLW7TLcPXpHyIdjBlB9jZB894M0joMGFlBEkpH1l+2e3m/YwpvciNX5MxfzaC/tzTOLz0n6zevTb
KD7DpUdOTamTL+wIptPQ2dzfKKC1TWFh3JSefe5nuSc2dt9WEwvVadtLmJkgt/P8OgxMJdp6MrK7
PuKw6SrWAd5dLP7bUFTPPqbgOiYwnP3jSibDC+vgS1YsN/UB7OldZpvKzfcLfQj95B2qYvyV5cYL
XT9vbaDfwIDTcWFiT2IHlmHyjCl9lnBELOvnFEUHHbRHnvX8W95qv7/UCVxUCqXCM556f6tX8WGS
zY4+hE2O8upZG4kYU22swt+nJjWmy4QpzZH5GSDPIdfMXe01ROzh9QM2BSz/6EkSwPvpVOGcdHWc
PEayM+nGnadr46anJDX3UGLXEnZvE0zPwqyvmb4cDT8/Llp5CSb+d3pT/A+frN6KVQAdbkfN+YAF
ToHPhAUlKDk5W0n4sYVXM3O7Q1XVu0ywx43mEzuey2y9gdDfJ755kpH+BODx1qcpXYwuH9bcyMTY
lt9i/B/pDPJNJ22nB3O4hO7EidG7NcvGINAgnolj73hnxy8vrZWfS988uH1yyXwHx8gr3rKbgFfm
Rt7OUrT2LvlCGMEHIQmezlBDce3Q2+Yps81jXbXnxre2vgcR3gq5B6lI2c2IsxXI34gWoK2lwNEK
XAlyxb1CXs/6d3v6bs5YMzt59pJoF0/mNq4ZfLo+jGZobmLdNN2TXkaMmcmPKrGuQ8l057sHKd5w
2x700ec2YKk5zSdHqXuDPI4WCoV90kfvnvb9JnOHw5JGXydzgK5vXZEPjrzypzPld3bUK2uCDIwK
yOKF6uvyrHW+CnwEvQsrOYXX2ehbEBv7uqU9Hu8f/bWO0Vz9Vr7rNSGXjXdfavuYgmKrcZhKr33W
sKf2Ub9fRkywDVS0ZOPWjFZltGOEYlPaP8Vzds3K8ZsX/16kcUqb6tnAFkylnEO717j43CV6jnvS
wLPuZHp5CMcurKXJKxDKapufuTnt9US/jMsCJRNRz6juuS7emnh+rlLnIyjKzzSXbPjFXlbzhz5k
O2TL9YALo5bVofWmU0aZLNdR6CYkR4wbvrxpbUWpaVx5gjrr8O4X8o19w96oxY4GyWNpnOHVgnev
zhL/7eBFdyGdQ4cWYrfnkpo6NfktAAxqQaA2a0b31H7NNPlkFqxJl/MkOMR6+VazOchQYAJnedI4
xJXJlaQZT16a7oQR7cvahQ8tj7kV7/MiuCSafO6TcpPhj7asNIyb7NpN7s0dvDvL1ydh+MS0i1cb
dpIXlftqkftIM/ZCE5ch016dLFthzr00ItjZJs1zvYLcaocMPwrtuVsBu43xDSS6WLt3T4/3lYyP
lTY9NfGAMGoc4jK6J6V/dUtzv+RJ2AMkLADk9c4+ZsmvpzjtlwnM4gCt3Yfgn1zSMaNI6uzGoF9V
TnIZx/Q02+5N08o3K05RxXN7C+CucmA6mnUY3+mjTcYm7Fw2ejhrdR3jqxnthcj3+lLtyUg/59On
1g77sXhuxHKsTX8nhoX5Sd8+LnEre5+T+JbT79Tl2Pkx2Xntwax6Rplu4w70Kxhyu+jzxeAqEMN8
0FP4xd2n8OPXhFru7EwHhPRVvpT3KhkOFgYkQGFYhLuDfEkhVeG4oM2DcRN0dhGVG7GpCnkau5ei
h9zmePcmti+uO8ItlPusImWDsCnpdEcjZ18+FOe8jLZZlhxxIGxSKb5Ar/9pR9kXN/aOoisPgFdP
eMO5piFwesV9Saq3FEUx8+2t7jeXMt8FYAHTV93ZJaAUg/HZ/+61b2N2awQVybUzbhzg2pG1MeTX
Jth64w45zfSuNlHONHfeyuBO5DnCLknOvXvPguq56fLXZIoO5NyxJTFDI73SRRVYNeE18ClTpbgO
8VvtVx9VLQAuxmsRm2cgpEfHB4E9pxef8WSecQgjC1/syllXpbdRDW+jFtMBRqvJwogglm3sVFzJ
QHITc8M7BoH61V/KW9QkWyNPdmWGhKhtTXc6CFYTYufI6pw4zkYeSs/dNNElx/Rhu/3d8DymJZaY
9nB0reTm2PfWBFfsdzRMZ5s8s3f2ZG5GM9/EWhlO3XRgP7Z3dSoLTtjYKJcxo74szvRS5Jmzm7Nj
MrmHaqjvlomvr1DY8JcABnwa3Gzp3LROP9p6tiUeO2zqtVlPG5F/mScM0vDhAyjAfjyGXTGdEKbn
YmYAXtaje5xgy0thHsp+vtStjQcKmKtovrFrzu3jRC6DQyOFv2vgh/aNGsPnzcyMBj176w7RMS7L
09wwxTfaN3aTm8R7zvJu28DW7esSHXzaQrHODWJeEhs9HbnSn9YVLdUNrUeOnW5Lm+VXdOhjBru+
Cg2z3gd0AJbldz8qcQokmwL13MWyTcjCRRct1PcxDHyxrfLlydxauNlr59kl4s+jRlM54lCWvFHB
xjmqtuBShdc94ZI+TRhYtXn6gf3z7moVUe3v9HIe59jYZf38mrjL2fURZtEx3ZQgg1QFBWbHFiSx
YTkHnJobgN8UhmFhm0pmvorFPtvyo5T12bMixqOMvcS4Ac6yttkizajcxNYcKqbG1mNMaZ+9Ul+V
DSp2KyDMOlRx6HGQt3EhXcCutlo876li4BcTu0RkO9MtQltj+M5eJkKcIk0c9Ki85A2L77gNEZze
ervdOUTYlSMU8Yq7P35bKnmb7PoL0I4XX9CK5cZbqnshCKZV3X/tzCEcbFKF2PA0zIvtSKjhfIT8
uxkUPVRnpczIYRjgOB3jrU2xpEf4epaa/1jsqy+G2R8gge9N29u51m/UvNDSi/Ocxicrne8xNMwl
ms68IKWU6KhH3CoKHZwxfapACkqC7S6ijVYbum1cRbvJq8IxGEM5UTOjaSmOzTUSDlkQMlxo6e2C
ZVOkQTj79bbpn3K0/CJr1iUWLMeaTrrfnTJ/3PaZEzpSwx4DhrbWN3SFspQnGd5OqMI1bxWT0bRs
km7YaRgoXQnfpARWnE5h7WVcSe45nZKTCT+Uh4ZREW267aBjll+wK3XxCzlJOB+Zozp648Z0l1T1
ipjDJ+0tT9mj+BimCx3Zut/1DhUoizV+d2D4RuwVmK0t/OdHWWkrHNa7xdJBA8PanxoSMQhsUy0i
BFuY1Wdm1huL/jzPPzkdITyavsnKeiMc2PkkeMUO7fvlEaVyO1Ffs+HmurzBOMf2OlaHCBcKeTdB
ILZWDrHaMs6JvWzVx8Z+SOGhOuS6PBa/krHYiu4mAlouTGvXyV2tNTvba/exNrzAPvhSVcistX5r
fJYNLG6rmlGcXWNNQEmjfI0Da/Vu2k6G3NAnwOfIwXe9TuC1G5NaECbOoaOOlmpE1bDBafkQtJ9o
FBl7L9/MTb6zg8uMudpmvWgwPgt7uXl6SqwbONXcO4sZwryDrXv6TvrJe9YHR71tP+riqVfbIx3P
PQv4XqJrB+Qc6PNtDBTqvEWntG+Vnd6ixH1yY5jgjerg4AZK00s1SD5HHRZdzNDenWzL+krGywEG
Jfp5a1h/dSTTp6AF1o6K82qiDcoaWETF7i4b1TBGtl8771Nfv6hErBbWsKuxSpKM7YyAZeqGKXjY
eY63rFHOrX2CZrUhL/vi1FR8jQErpEFZwN1UzbDrgo6kvl2cmPsBQlFty33dZUdjbndTYIbLXIdE
2u2iPNr55sTGxb2jBextcP4D/vOSodmKoac39vZ/sXcey60rWRb9InTAIzGl9xRJ+QlC5greJ5AA
vr4XVV1dFa8r2sx7wifpSVciCWTmOWfvtQ2wxQCxVx0yoKL1SXJ5DzAspea6S91Zx9TAdK2TYvkt
tGM32djQ3oVJHgkb1tTZ+OzGeVzU88alK2NaGxvbXVyUq6Sig9oMy/ubhzIViZmaOz1Aboz9Pv+y
d2/v9CRTE+BlaQ9hZW7tyGdDlcuq01cOlDeDk36ggmD92/zBbAXmvGWEWEqLBhQDqXKHCDHRl78f
/j5E9y8SGCEWorFSmEppyRiWvAGUAPf/hRThPn4ItGnp5m7F3q3DQrfLktFcGJvrUXnr3/bHX7oh
//jav+qixH300Xb8IRr5gbOUYf0iGFrA32363phmunUU3aH/bKDV9OXnmBdGXhBaScaIUYtEEjhf
9qrXOm/9tw6b3cKr/1v3Cz8X0TeloGz6e8/nt6XTOxTvwFabhV6SseZUA2Ml5yTHnPu6wV9ayVy9
huTQE/NRTUfVJ+5TiEvF1+r+NSp9sVVl1i8wh+YXy5HPeRloNHY4ElmV3r4kFekBZXCYlEeQmRbj
QggiBOBu37zGucaFSXry7vfTiOFRiuHkue6G/Hina3ED+M1rBJZl4dRZtv39Nhnaa3cI1nZVVrhk
uw7z6pnC2jhPSr6BZhALLTPSbRuIZJ1zhloNTKFevcldj43YRlSDZw8i6JNmhQuvIqfIa81ymRno
u9p+QjRHbdFYmnVN24zzihsvZKjwN4NRnrsGgRxV0m9RYaubXhTZQxZWn6SaMb+ZfG4KQkbv2YcD
W9zJccp0RbcxXRt0KbIYjnjNM7wYdX5LlWMtG1oEpmus0mHQHq1R/jHV2B4jA69m7uSAv4PgjYiw
nhTk5FllQt+UmTHth7zHCGuk6J0pV6VRLUhmOHS2zTkVG6vL82bhc2hwRviTjPQrhS6D9zX0mVUd
CDTSwl2pww0/gL6MwUrH255sWLUuqHfunVKUz8vAYHh6FgItwlIaBHtpq1EdnAKpOTVOGRcLRfOj
QlVQwr52bBYM31xjIVur0rxN7rjSPZ2YBcn8kufdO1u9nB4Aet3tGNuxOfYoMhBO7yfSpoq7LCeZ
lnaH7SUHcI36oHCY+nl4k1iuqrreZcklC0oGxwk2OLXtsmKR9VwLvrYqe6KLs44cEpsBHcTvNlrq
zaatTGxaLbkkHFeMjY8dqSsK5PBITqZolXrY69poo9G5iT2xnPRm1TNToVlLK3Dc5D0wuj8u1Tiz
FUTjz/BXOIO3D8ImY2Uqlx5BQQHD2zL1V25MDlITLhI9nyGe2w5pNO+QdZfhuy3xS9Z41u222aSo
+NqCSXC+ItGIf7t4h2AnGwQL75b1QJPDecuDN+SrLn5EGe9GdlV965LD1o370KALGOcLhRlKq54M
c19ZxwAvW+jvYIwNzGNjVqdoZec02ValSFb6I/7hJHps3Af+Fl6GNn0a/FezeWRDxMsbKZpohEeM
3U0WrOzGaxLfFSwYOok0zVxvJccSLv83E9Z5puG7sD/4yHjiLJ2RFkWem/1kOjsPoVcTvjjcV7u4
jGC7Y9HTxaEwx4VFJonRubgjyRchxsf3OKnbhAXI7VDZn4MYyWGRPxRU2OuFcUBu+pSdlCUOjq2t
0+qshmTZGvKVMxL9FVqMNcpG1BVt8CSNc8UeI30x85qHEVmQFMii8vc7PjvbOKqc2+Xrr7mTY36U
xryo1t1ORhVo373zFspgYyMT4P9Mr1CaNR6/paRVq2X2QiTdJTUmJqwW5NvX0Cy4s7UH23vXOauU
/T5tWyoDNRurdN5Rhd6TEorYexSjiTy/IWRm2Am3voxFvJ4ib4MXD/PB2C1LurLC3pZM33UoO8jE
j75bPtqlRcENK1av19mkX0JTbfR2X9r+ekr17cTlj79t6+f+S9IYNF2HPYbfY1SOm4aQCblwQ5+k
637mqXLmUhlXC5aZ1N4kHPmwHEebGI0MM/R8oromsXW69d1nZa4nc00AV89iGl7ut7ZhrjOrwGag
8N38RPojao+QwLvq5GmnwB5AHp0yl+SCWfzlpnN1qyC0qaVdbRxiD6y9RoJBiO/1KRZvInnr0z8J
90erm8sKNglMyHMhuGfGu/Mx3GCrvbtGUqyf1WI0+seRM3pCtnDWPVm92sUtN64erBByrXppMiWx
Z1F4bobpSFzNIcNcwwmj14JVG8fre6tBs53XvCDYjrCPIkVXW3VLB2LdzMBiGCQIkzSCi91jaMpj
oAhn9cqzH9cfWEH1J8Nr3lFjMh9tT5U3nSxMr6Wt7+nWFOwWfdfcGoybltLWlB+YtIpFPXC2CxWS
GYerOTl1aBl69AjM/RdVbGy8uFp14polxy5nISdVEKq/1ntP1Uh8FuCKzpXhPVXrOxgb/yos1e48
D3TLhBD6A1Ko2xJWYGvdSJFnKox0uXMglKbCDjfZnAS87Mv3DrhL4k+/EopNg29QBqenobT3Wo5F
i2WYZmt29CfX/DI0ji7K1wxGxU24D0rM3ykis1eR+rvf73Br5DiNb1e3Eh8RvmQ9miubSJ+8Q4zl
mWG1y3rPW0qmdJToAabENvAea+KTT5Y/3lwVnzIYsle/aYmnJqWF8XxVv5Uy2I6JD1zCTbJjqOus
O71Vv6VZV81BFRiHqTXDJ2/S1/3oVW+RrG/CdTvSpcQX6X7hNZSOdqFxC3Oj2JZjpHNFa9mtSYrs
Frd7fYjq6+9XHN2Sy8EQ+vL3/2W9Kw5VFj7o7CiYQOvd6PX+sTAzyoL7RxRq/rF1sa2NmvPBBOqz
i4ZErrIpqe6r/v1RR7K0b0cvXicifhQaIrBZAGViJ+4Pvx+FWnqynNrfdFqhBnbz/gcIB9PJxLV2
rhG1cxt3+T17/U9F2K8x6kSv4IY7wKU0D78fjZjbZlmYlSsHLC21v4MoUDYayxxuwSH2j1wXdBZs
Amc45LKUTbLP8Wq2nHKzfGAywLCgHcar14X2NmXwP/91HxZB2LPRaGuOds3j75c4AG77ZGjOSbKv
kgpMgeVlNAyAkPx+apJ0ucoHDPm/nxJ++fj/6vD/DUQIBfZ/Jw/flMV313y0/6wO//2Rv8vDQf5Y
tmc58PhtEEJ3UNB/yMOF/28WBglhQ7yCribuaLl/yMNtw3PhQ7rCdpB0w6f6O0PI/DdfwMlCzf03
9pD9f5GH2+jM/1kc7jgmrUcXp4sj8ME5+l9IxxAimBXBNVmRyLVmPri04XuZpF4qipXBx4blc0qL
l1iZMKmXhyBo9r0fMDzbk/Zzlnpyqbr03BnxOY7H5yhv5yN5az3ZnbVYIoFygDOYInnI03EZTvFL
p/o3FDVXC+JFkHVLkQfvlTExVR2Wedp8loJFpJmWU4f/C0uoUTzHKFTSikxPz1mBHbj4MS1A0jdl
9KcZ/gdqtvgvL4jl8H6h2Md/4nrWX6HHsdcqU9p9uI7HBpV542WHiR1vhjw4DnXzOww4SjjKvmKT
DI8ISAtG2ZStyMpPWmJ4ROuG8c3hFLkd+vIcFc3zgHP+LdGdNyzMzpx/0WDpkhFho2j0RodhkR71
E2cxg7pnyDaNE3qz1K6bq5GuEM+qnRWVB8v4sfKxJwjEeMgSOvhmbM9Hg7EviBaoJUwJm5TxZlGC
d7B3xCVFUaVtA7eP51NrJevG4S8v+uI+nlfM5v1RY3MgGSpB2kkgR7QY7cC+d7iwR/dFstcb8uJl
5xrX3EU26iSaz1xG949WcQ9gJzSSv+XQMsidW6H0d7VuTcwFsJA3oAloJDQnj4i5LeVIhFALzIFL
Oir+nTA/T8bE6LMVB9Mdq2Xjk3IYpr1xpub4dgbt3XID46Mc5Wv46hfo2bX6oGEa3v7TvfovDF/2
nfP2T94IZv8OLgwoXXdSoGn/1RvRRo0FXWkIqA5aitX0vYxiyoKAuXWlY2YcjHwxlvUwpwJ9EyYk
gDTJ330oGjJT1dXnxLFl8D+fdBXu/UK75Zn31GZd+4BAHmm0LLxZ3Ux/+vsHZSzkyUCuO5qtfxNK
t5dG7tfMwSBNzUL3Gges+d3oM1gy6ZFEEanIE4fyWmBDbAnMgp+NjUOHTCHvMXMultrZf/+K/Avo
N6hHTHAsC/f//BX0HIkaAZofR2sN18dSKJQ4kLLCNVOplSbEOB/8mGOcP1I2tkAOsLh8WboXn7BH
rKAhZeuyIxQWFwMd1xHxwOBEAGHM9sWOpEENjN4kb54azQiWQZ6Tkye+xN3T6zBsoEtXLf6HJ4Rv
769vMs06shEw2UBzw1vzlzWuaEkEdpvQAn1FfCedc5lG+TqO67PLZbiePLPfI/smi+j3QywwQKK8
YaBUC+x9nqAJiCoH4aaUO20YwqVyEnLgyFRfMmYrVqYxYiYARxHKsy4VvI7RyvA+eMu49C+2Zt59
Kfqmi8Zy4RRnTmU35eZ3tErVQpjvr0nwE+oJxVeWPepTv/YNhPRNTPEOT6Vo9asEQlWaT2hUVkXd
hrskewrGOkK+cfedDKR3oqAA15iA0QqzidjtmsyuhISkxHwNJ/Gpu96tIid6Xg2lS7TZcIvu3K0Y
yztircfe/a7g8UijfcVbsYi68QDXgnUie0w87wg9DcNBMjy1fybGizjlwRZ7DmQmaYEtwwaR5KrY
xOrTsus502q8pMgPosme5lUffYYCzkzraeHC50IZ9P4zakmdu6MnysK5tKpNSQSVD10UHEVsGxsh
4wAKHMW7Zn/o5J8NfQzlw8pIacsTnNZVPJcDdqMkrxJm0bMxGV7ruDM/aSzjGUitT1qJP33pMYPy
l5GObbCezrTKkDkQcDh6Vn9O2/ps1/oHo5VFUQKtwVIS4z8K8cP0Qzy3UnGwnJKq0pf6XLeGxwqU
Eg7y9r1KkMUguJwLzXdXGsoBOAifji2LbS4mSUcPBTsihOQeUonmeGk38c3Oq0XPLb5XU0OD3yQt
TUcpMKMpTL2ShOJQ6y1j0QgZkhWFc3Pqc1g7mdqnZrO3J/1DMnAgp7nZpYVhPZDsLlfIBI7AIy56
SAeImmEXSEWTNmLoDFlmMLXXtjeuKP4kADgbyYaztiEIXEcXZ3mgn/PognK6XfmyOIkauliOXNSW
esrzrLPt2FlHkW5V4YTke+oU0cNA0rZDmBeW2FIPMSQJ+S1jgC5Cr5dDoiv81Jj8K1fz9o7r56uO
xhyGao0fljJZ9G58qfHMEYQToqWJkyeKyO/CorksQwrTQNY/QR6uRjBR82pbNsyddWXNiuG1qqoe
/li8c02mRlaRL9vA0hek/jkzJ/vsG0Sz40jzS0/kSGbyiMda1N68oPDBE5QvfFqWw+CFq3z0152P
v7TXVo0Fc2qS/geBuhfCNPZI35GPeW/GXdpVyXFplyhKgqLUN8SIzuuoZINDcjlF+oUA+QGK8QpO
ckkxGflH575QOhlVUAH5p6GadJwEszQOKtU24zI2KDuHACdand4bwX41t1oSe7PpYnfwXF2/RYRR
PRhahuHYsW+9h7JsHHRMeR1vvTdCW6TDzgUUrnTV3Gqj9fdjZTBKaHZhuskNGe9HM6e1n9X2jO3v
O2bwhzXPeO2pswHd53R1kxdqigdD0VuLTLIR0jL1Fk3UPLjqSQ9MgSt/fG+C8ZKWVMB5dBYeNg9a
uHOvqd6cIPsYVLTLar/hrta9VdJKbEtEwRakZDe90W1iX4OFAmgPcap21AJ726UNWJUUP10ThkeP
k9gqqOJVWQMR6hyzXnmE/iD1Cd9Qpt5SK34PTc2c5X26rS2YWeWkP0kz0U6ptB5sgJSEvut0qsa5
LVSE+jm8eBagRNfLy2M80h4IirB7sH0dcpIV7CqIi0s/CHJgV5VcmZy0Zn0hCKO3Wn3j0+CoBTVy
4YXH2sV6UHSwBmgyvcMCc5nrmh1/ep1035GD6s7UwrnSw3dDDbfc0hH0O0MBkMCYRTFtCA7/krWh
cGec7jjDVeZiLIJoOSAZMxFjmYgr6T5WmMjR1COkIQtPK/CnCfRITNUnO75okfctcTzM6hxdL9l5
LT2YHqGcQmdGJxPcTcsbTajhDlqkWgZa3nHq0I9B7EKn7JtF31TFopPJjy+QHzrlV0bqyLzrJEfM
Sb+lg3zQunuw4UTsrA4ME0GqnqIB6pYqQBQPgXReJB7eliB61pXzGlk0doyxVqgwvY+wIBCv9D+n
AQhOpDHESvMINlDW9wtCtR+zgZvQ5xVUBg4cy/2m5btP9eCQ+GAoCzK1jXsblRXRg0YRXxybOUo4
JVv6/qsgM6yjlr4X+DxmKefX5bAgmlIRRMVQFLccFtIgRIdHt5msgh+tG+hnZ4veAHI6sdyiT/zA
2UUAqzxmuvvJnM6ccRjZ9uAuApOFNnQqe96o1GEaeuc09G9NvOzD0Ny5UXQJS7xnXrRunUJhHLWe
BvegLG6+0iZ6JexBkMrK+rSt7PEeuZDf4xC89jFxy0PvaPjzCnUm8IcNgW5c4BUpd63+0JvfCKTJ
+3TCg2t2H004LlUb/jTxvlYwL4dFy205d1wRzYbUrWeW7HijY7mpmSNREw2j/lR7EEaIj7mBsGBR
dPvvJC+TS4/Hzs5Bj6ocgoGhP/l5HQAiNekLlT8YJtVMxPQdE7xL9Klx3RB9aSPtnRlVUeGeQwHg
pt/3KQLCpxuaXsurPz00PEYe7woT6mBnAVbEFqV57kvw40/EX45S5ItJYFzw9eJH15rtWNJplXzr
0lXBTCujw5AxKhamA2qzTJY9A5ddw/1EOza8akxlFhKinedyLoNY1Q4tAw59XVMorfq2QeuRNkc/
/LL87G3AE4EzjQzwRrflrmBcXpuJWpPJ+eMWyQdlOHYYXDYOLDezAvJYe/aM5QClRVhcW5EgfOBP
8MavclxVmr+U9Pu1fqhmuavexFS+tGl/S/MSyfQYHFGZvdRNwZHvxadDOmcjLGeq0h/QTHGCwEpt
lWoZOxgeGWZguXAAz3kpzkYEuovQ7V5iY3z2aoP2bAzo1Zc7w1YSN5zePxhdvNPHgNBgna0Th7k9
t1v3XQo+E73WrPR4etSZ9pohlQCI6pdBo+fX2/6euWy0bOqdpp+YgPucFMuVV7BedgnDCKXRSXds
Y14yDWMburru9CdJ43iV1N1Gaejo7GaPFg0+mMzwUpN1gERIfWjY2ebkIj3WKVHPYRtuWwcdVUeQ
eNXoT8iFR7bc7iWyJpYvRtaV5pnnMXvpuoa/skbEivTFU8xgxnHgUi+vgsGaUXQIwfHeuj6HG+lj
E6SowvtcbNJ4/PQ958GvJ5C0mYPGyPSOJo3v0cc9Yxa4P4s69GeULoveY2lpBLtKrVWb+xs2iOLs
luZP6+pb+oj42PLGmAfNFwxM9MISMlo5DCtHT65FoKC1AfSIwWtiGlVzU5frqEX603hIdEa0sSkW
GkOgSXGK8Cjt+HHKkRtN5hUa3EMpW2ud2NZCVV29aHBAb5ghoJ81j1grM0503rMbTqjF5mkfLLUU
aQ+bxb0OKpYIHfdWEVF31AFHMfkuwnY1tUkx7xFbcydYnxAzQ0C+gUQSVbxX3nLC1J3EU7/Cg4r3
SXc/HB0rnPDsjWUnZLxneJxL7TFQ2iHX+hddcauLgVlH4A23VAb7AI9tFAO3Nepd7GVPWtl+Uy49
1SFMX+KLlwW2chxVTf6SwvET0cj6Rr6z9NjszNp8qFoTNIVdsfO0oPSstFjYOVK7bpCg2mhXVzzx
fNA4QcfNH1Su8ICm2HvH47pDbiKq+k/fOhsEEOyHCj2e9FNoTG3z4LTaT+Ya71OU7AywtqEqXrtp
7BEk1FT/EHeN+jW10x8xUno3aXuQnJvils1PBvEfMuGfM8o+7nYFJT76RgRAVUxKldWx/2biCDBQ
FNFrkbQ7O4nsu0pxlUr5lTYSxC0YYBfCKao5OKRdV88de1qn5COjJGFeRZiD04sPyxsPSRGfi1xe
6HHdyuQ9zKxknnfjLRkxtfSn3I7fvc56n/yOcWf37UbGe4tgMhZUOAA0c4EGCZD+0NofmVf8GXiK
ed2cRzouy1zn0AY9YlfUwKHTEcJJHzqzXmuTdRvcaQ2ZcxGVreN8m05pZKZIoKQ9J0RhPxJTtpJQ
vVdGRI51mu9aQRIXItmj7t3HH3XzkOft1uCsMquE8ZkV6OUy8cxpzQM1FaJyhpmpFD8sg+lzSMET
pMwvhoiLkl15rknzNMbsDz2S79/1RFECzwVn4KnES12mXN+GnBtRfsBIxaQ04u3vi27pJxKIIY0d
GxCEMCYXpTjmhKHCLa/J+Ify76OQecu6lR5qQ6k5s42TZxewEewIDWD6kEIBWGRtwuEyWUmPogqr
/hNq361lcso0zfHRgQy5qFP1U3rDc5dHL9Tdh96o2doN/YqDcSZds4Q7yxwgLW+D5axFjqiqtNQu
gd80nxjczUQ3LG1nBEjc1HS/EgSAGWf+uh5GiHL1rO2gTDtgLRaa+5nHUC2Mvnytx/TikzixXPSw
AGZOxPS0w7AqvUWhq4/fF733mkMCEnHRp+fKlN3CEURLN5n7FdsuhtmeZJJ7bCyVGeBbsU+8joAt
k8WTBF6QGBWS6+x5KBtUyJpzMl0505kbUIXElzzpH6WR24g7TFgO9i0SaNgbErTLgrNDXnEX5Ln9
FLfs86F1yruBxgbob1pzFHnMDkkDf5xc9wFW4TkwtSfd46aD3EM5nqyCkXFC22PRUNCZfOMZKeE1
n/yvtrSN5RjJTYtCitv0TBP7M9UcYzZOV0+059DOt4K3wOmCfY57b9X5AIpDaF1mfZTGLWV0MrcC
45Mh7mZKREjkMBUb7rBsjizoIiYON8ixlmOaXoqbB29rMhStT/vOfGNcy+/ruYwY+19VEX42Ubyp
QgdrBdKIjCJPC+Of3kyKxRh09B5l9zKa+FUYbRnzuvhuG4s1pmrKeSrijU8xnYuUWu47BKDL0pJv
+6rod6y0hzyZPvusjOdsS7fSMYhPdPNLPsnnrgZ+YDDntwz3ZnrOp2FDLJ2+0on4IxyV2twb4x8N
1HI3ARyIh/IrgRBpqukxUUO5yR22i2SaQ7pEOI5RIjHnQ5GfHEM8qdE6ZfmHtIZ07ovopw4j4IxY
QqN062HqcEIKjHi0X6IJJ9LwROSrmuGRuUxdy5lH6isvn+n4UxSejUG4u1SFbMHCyeb6n9JkWgzU
jIpQHehgv7Hh44pIbI/7lujYIpAc2eTaHXF8ZyVfJp3yYKKZLBXXTNQ2ILPT4E/vpGImVX1jNH9J
cvNmDfGw6FqEzKazal37040hr0eleYhittraay/jRGt1pGTBuYmozPosiwqNh44crn8mAuErEDrL
foG8+eX3V2vZsMvGCm2SNe78RL2lTQ9cmfPA8NkXBjcyeMKEeVlpuM4i6MZnKaAV15xxu6x/lXLY
obiDcCbbTdKOcHh7FPGoaocxa/DdsfJn+UE1bjjvlI2u1fsjdL4lt9JLJIDWYQEpObe+Jp7+1kjx
afVibbcGi2a/Mkf1Q788nnV0S2iQCF4vjOJKWgDmK0XmIGllZs5t6Pn9xX8bS4xOqYkmqGhoexel
S1fUcmZjD3ezQBUxIvBH+3oIEw4G1XiwUlZnVI+wWwDOLPTwUjbGBY+aoGcUEI/RS3ycIxHzKxfi
5Bjz4gHib5dOGB0DCy42Wqk06DCKKJzaaOvC2QS/vIljIFPI9H0Y8yOOIBSxYmEG+740Qs4c40lI
y98k+vgQDHAgZbOsQuOliSG0BMOHXUl/YQr7KbPyQ42QsC2wD8BaXjedPs49/wwJFh0LMu5Qveu6
5W7I4HsuBk5ehqet/FLTN7ULMqTIUAkkfrowPSZOlh0/xy1XcCPDfNllqc/JCkCLnACyFLbxQP1m
7aYGe4tD/qA+CPvSeS5RCJO3972SyYPTaQixDEqNybuxHFqrJiy7xwm1VGqMH0IKcYjDTl5zlLbD
8IMoIbrl+TRyUz5kdsa7EqTsA20UbXofUHk/GMlLadvEXhR+An3aSLD683SDtJgWdGq6Dby/bOMK
615jxdSeWad9T8W9F1Cise91+uazSMdqHyIfRWC14MDPOaS26seaMfdCyEhfF6KuH6uy0DZ+VMFD
Ip4ap7b2wb4LlSJPvomzWhhoyLZe5oUkY3NKHqpjE6KUyGKoQHmguYdeJDexCDKmTbnj+MuBKSNt
E8c5JIAqZ16Vn8JgwK039uuAbKYQLSMAYCHHjQqNZDc2HfxWv/r0KdLpMEj9SocBWTFr2T6Ks3vu
0Eg/M1PRkzDpwEIOsA4WzPxldK4TpjfKUD4lnpoudW+g0fK7GrV6ol0y9B4zrzXd74D9Rhv/9p1G
46gHY7ritM+39Km0X0jlcyz0M0tL/qULbaMPdbBzm5EWjWegea0Blkd6ttcDxXJeE4XgjEV1sFPH
37X0ymm1ZEfj/vD7UVQzk6cGdCn5GN2F1UkJncZrC37mZCN7WumWB0Iiv1pll5/SXGXn3wfP7nNK
8g4WeZtves3soIsr4woZudm3bfIDk9+8ppb21oVOcegHcIpiStptg8bolrM+Ho3IuP1+9vswOtHZ
78MfS9FInngluU+6ek9ngWGbjoSzDu8PbXWD95ludCXax2JMP0xVVSvH0ECsSolg1MuCS9aN0cZL
75c2zyVAynijB8m4So+SpZ+b2FxG6NFj4aOuF8U066RiXUAa38yykR9RpErA22q4e5LUPDcpRgWg
mBXSQdHv0vDqamuEgk2RqlOeKrSuqdXMo5BDGqe5ZiGUh/bXjsmwMPMHTVAhTbp2xXGJED83/VWG
5vbVS9zvmPCMla1x4pwcLqO2hpxH3kAcTO211hpr7zXmO7OXObML48jeiKyRdralt9OpjwaiVcwh
2YgR0urkAdByM8CyAakdqNsnkHv4+5xI+dvUR+5P/3xNRwpzT1FHpw48vZD1YWxpv1Y+fTZEGwtR
0qDmxr4Sh4H9ReQjavW4ZI7Akik1GezI3JqDikBqXrI2RzWN6MFpHwCowupHUGMbUbqDuypO6FOJ
Pn6tROju3NB2dh3ANy6myF9YLuslZbXYNPW4rWmM7pnpC9Dn1aPRFNYTpw4c7e1wMifNm4HDCeaZ
Z2qn3hn3CfmnG6VI2U5Mh4tFF5tJ+NOJMIAfDE5g6IcoXnmQqdY9AiQcZEMJfL7+iXjHZrHpgR0y
NY54ST2uLT8+6FUa7wdiPZQlac3X8hSkYX3KCi1feCH4l5xzcoUt+ho6D7+3XD0M3bFu4L7TRHPR
rWXwI+saOFxeLGPGGDMrz64c/9Gp192096Ia9K1KGq66aDhmfr0GCDNuSmH7u/Aumm+UVq00s0iO
A6PLkQ7mPmy6nUAe+0Yza+fH1KSVprC3FZ4GA4dIEfo2/ckv5bNo4Ca2qvnDa13uJ1U+S9e9wzgn
74Foj2xrCXb9aiAmIdA//ax7m7ymJKKGTAMcXfjbWkvbtSiduErogYuSPmRwfzChJ0OYaGbdaKNd
13JtM8ZJevl9SJ38y2AHn3R05XgaL37FLQBAjoA7vznAllqGg63PshRZMuPOHQZwUHv9vA/FW64m
uaaBniDaZ8KvnREKq6URY+cNlHVoE7ObB0JEm6RhStJbqbdWbWU8RHoCmb45cVewqKtSHE2UuvOK
nBkOoCy5Az0XDK2AV2Ore+DqgPCbY/RybZeKPpnSc2upg0I8hBTAsPewrkEGwRdWUx+vnEEetJyp
q25oy960x0s80s+1T8rM4x/smjb2vhSj55JyrZwPTrirgyLY+U2/MKi/1q5hPEb2hJ0YFA1ivQC7
m4pykEGVsWZeQ72IHmqjSeOnM+qviqbRyraAJlNJu1AV7BtI4rjJzasOFHVNnb9tMw03l3lOyyYC
F5ssI3ROCwOz76rcMsB1136ZVAAz7qopIil2Nr+vy5iA2lxu+DPz8mTH5qpu/fhashnbo8UtiNnF
EuRw4MxBJ8lMgerBalapi1m7gnKntLrbWSU3kQ/1K6S94zUOK1UbA/DOwv3kGg/cdw3Tqc5cDZGV
Has2fi/pV6yjPjHXJf7+wEFprGsK74SSVyNIL92U7XbyzkNSifGcjQqtdMACE3p3l/y5uTOUwgRw
bs8hOwGvNNw5S6akmWTf2Uu0hbZ1fez/nb0z25EcubbsF1EwzuSrO332mOd8ITIyIjmTRhrnr+9l
CQhQldAqoJ/7pSDgXimzItxJs3P2WhtFyKTVTNrR1A/yXBnDIUfeZGuLE5AVC4wMsROCpwVQJVd+
xVHXR/IhLpN2Qdmjwo3RcH+zGQ237ndpMaxOg+JsJSUdpl125aL86hkQl10zMnYDBrkWK50+mTPJ
x7mqfpQzUoouDb9Vlz87eRK+hZ1Y6AqZWXrHxbIvh7k7JirYTlMPx0TnwGNbMirOk764ViPwQuvk
x9GZuquSgi4T29yuDp4jzIHezsOagKUGdrrsi2OPyXlDbrx6w0huIKNUdCbFgXuXJ+K2koXzTavD
JmP61jRF/FyXs33JJbbDvGFq0q0KpNNJSjZCh4HjMNu8MHtf1+OYADgYjlmQ0a5/y5zsQiY9Abgw
7dUwym/+dd/WwnRep955lHxSNpwP1huXEiSPhdLelMTnTUuXWdkp80V7mhlF05HARaqsEZwFM+0/
VaycY0YR8ymkfgVHRT899Oyge7NlfTa3xc1kGNcYfc+Nh9dl1cnqDoMXGSyXK+mIxb+vdyrsd/0K
NGoMxhRlrXq0/RDtWDDia6t5yqGSSSJP29xmtG4VerdCe95SbXzj63yqrETzzPO4A/m8YHgDGai4
qIz56Jx9Cl5LrhnM24wHr0LljMRRtqA7PLzjaBiWNoolQsWFmHcwT3dj2B+6Dk9dqI11lMzJjW+L
Q6Jtdo322hlcLkxturO1805o+12lPXiLNuKZqPFk2u+EZXOcsgN6UrU/b0Ckh/bzy2Sh6zLdPBao
9kKUex7qvQ4FHyQ1oVL1c2fkACoJXxJsMzxshnU++trhp7TNb9Jev1Qb/jLt+hu19S+Tsty3yZxc
Rizf24TzFV+ibKu0L9DR5kBfOwTjkQOSM9eP2cKTqUvH/sgolK+giKyOaoNwerP6hjGvk5lEwwny
54x3mP5/TMylj7nJcSuTCSS7/eDNNkL80Ai2gexc5st4K2h84zTRnVqTlPFshzzaSE558WHV/sTB
waQ4DckNjFy9z4OdDMDLzDFMj+x7dp2uyAGXnbnsM+tOqM9p6dHBG4vZjGYdS9vT0j9lOxkxEb9r
nzxdxOO7+m29G0jKvRY09cA/Ys7X5T2TrvFJGEfywk4wxU0v1DPeVn7NOgQop6jMPU9k+VjbQ7Ot
BxZ2QTtYj5VYaKGw0kOma4QAyN6NkWIhn4YhR1cNKV06pM/BdJHQRNTqSiJ32ia6ooifzsVoKC3q
aC9adY1R6TlkiNL8bmEch3uDsiNbyy4LXYCU04Tk60qkWJcj+RkqsGGlgGs6StqTZoeBK54Xh0Fx
MEp+ONjEmfIiNtLVSwsdTNB07AtoZWppZ/J1S5Oua0p0cRMYz32jq5yELnUa9UZXUPOE++n1d6+7
n6QDUkzoF2RWN0NNuiOKKkcctgWPIam2xUczLgf2JgPxaF4zbJdWUvGwAtROAWSlJNJIO1LLOBxd
LovbxqWoKqCxSmm6QUlKrBpdZ9X1FFthrvmR03Tl6sorRofx1aYFyxDIWtlb6OENfSbcPwvaGBxW
a3tBhxaNPmozTP7vzqLPyhfu7bRyUWZYEDP57pNvnkPjiROoHzlUo0R+di9o7MpGhhE2HV6JLvOy
mXnj+GU2SM8Xk3VG5TR/KQ40eU+AEcLpwdflYKOeXfUk8COf5rCYQcXOH1lCNRaH49yTj7hOj1hL
XQY5jDjCQM/4IMs2Im1OAY9/XxeVObqyLNXlZYUzsiduiGC8LCnf3CDcg75GJp1nPlbGhEQoNG65
HflGR3r/W7RWH7Vl5I4lxWkYzYJ8Rgx3Y2fdh4xbSuDtEdu2jWKyoX3Nsw8dXWzMMN8y0QMp+E+m
Gc5EOVzqgiRCTk7FT62udIPmHkwOBeY8kAevhud5tomHzC2+EWiEnCKzCVx9Q58CuqJsXA/zAN2o
d0lsWdOjHTJ1Tbg+laZMX+IeKtmeg8tkWZRSVvIrIFPJMA9HCD+/9y4ALqO/rtVFdqautGvptsM+
mN6kGTKSlWgEA+SKiqIqP3foP4lH0DI2u8aBQ12HJ4HqvE7yIXVNdB60o6dPKw17XvxhiHS6aUB2
dAFfO5LMwpG6i1v+RNGe+ICxGYnxknt6EmXwFmuSrxnTpgFkcsp6xCM0/k26+i/1yw9nZIWmSwFN
2gGD+tiX4Pj9fDc6X6GoHiZdJYiG762N36wS3M5RAEqmET8gQ2W+i5DEyFP07TQT+iz2t2phq+OI
+b5YzXt2m/muLgmD0pJ5qpX91Oiqw0z/QrA0w1joIkQjMD8GXY3o0JFY6LLENWcJwmHwt6BHkdPH
ydbFirQpEGfTzSpEaAGOQgoYeWtEnut6F1JlyUC4jecnOqHMpvJBW1U5yrPiAL3hsXMe3ZUwADOJ
lNZHG3PYdihqSLf2gqX5PpN5tvH8hHlJrtd3VoxFURdJEkZZL3xATrlWMaVyRHUQAJksxzVTJzWw
13Q7v72lM6NjZeONjyHjTCbtcTTqIstp4Bhoc4Tx5fBZ6rJLyJl52+YoZKjBtL3+hbgtU34aMn2a
MqlmffZ1daZh/xIMAA2udztWazeENL8zGzcrliUCZtRvJvRwlq1PZpBmTpSXpS7qdFPx3ngkkHJ7
IRhIf4PKWzK51HvScWPv4dM8Ijk4wfNbZVAFOtIJ6tWciNPVOtfJ+Ai8sp/k8r6oFDmM/740ya92
5cfjN+ZvRkg/psG0dv5SlpfwXhBGczF5v8+BkUeTX7Ykryyxwf+GyVTg51MuXZCro/aiGNhZ1piX
Cvahyiv21JkzF7Hdo74+X01nfVET+Gs5wOxlJfvnQv2EngQ/9w2+JMHM9BxpL7e7mJCGrL4CKcIH
pdN5fB3JMzMMIqIZH4Rt/BoEx3PPh0a0LEFgjxq3LZ+4L3+yHrE0MtVwGgYpTbNcZw5akdXysshF
SitOvk43aWHcjV3snpZs4HQLyOGHRJ1NE9LdIHyDHxv3ZzIw8krDBx7/9jFz8C24IbWNSC5P7Cb4
azmk6TJh8DNSkuftnN/Jrv9uUHwXtolqhzyLmJ2dkNwqDOX8MhcPghSNUZR92FY8P7NBj7lfHYI6
C8HAKc+QwqWJQpnzLmQxea4nYUe84nFSyex+qK135U10oo4taaCs8O/WsHjs3Ka9KzNMRmW2FZXX
IDRX3qZHCxN1sqdJuAOpm8K3xRfmVVpy3U/WzG2TLNIq+nY3OIgGapwWeW9/Zik7ssToHDpRGZ6M
Q3PJZA29tYTvUNDrngj2E45Ua7/SprFnlTsFAQJb8IBgXN5Ic21T2vr+d/LX/K8ov4P5k4svGKsb
WkL8TXzvNVR5cqTiHNbQSFPgFLf4NUCSrbuCLGQVLvZxtfXRwGD1Msz4cxC6zCWXzCSnjtDKeTMt
4fLOtN+8mixCQzFQJdoS+P7zV/3/1Qv/0NBtBjAv//fuhdvs18/uZzL8pXvhz3/n33SN9S/fpnyb
zyDN8Vbo8RH4N13j/8sLfFLfHr/4gIpumk/+Tde4/xKWC0LjWHZgwd3wwfg3XSP+RVbRtf8fyxf4
t/krXkBGi809wXP+Apbn6yL4/6he8Euc8Q4oLHFDDx6e71/Y7ehNILpCjirjclp9JkkWpQT5xqK9
N835OgWc10UQoPGePjK/Po2ri0zTuqDFvuVCRgPbUD3H2Iv+40fLyXNJmvo/y2/+69tCGFeQB3KY
EBHDEhqV+I+/a+PZ0sVsj9/e5yBB1iGXmMjq+9ZJ7qaW2PB63/vG8X//oabun/kLgKF/d5AXlueI
MGRv+9c/FSkLB9AMtaOF4dwwm6gkNtfY1wRnBAM1xvmo1dUPhPSRZGQx3BSl/RScPJu96JrteuHR
k+rV9T/8MEzNBPzX34sPFMZFige9v4MhY6fcbsFhvEcosF+wc1WJcVujGVaEnIFmVi74Bgn4KXD+
gUD686H4+x9tBUBZIGPQKX8vnHGR9OWAt91ekcolpnrCqLmB4rkbAsE8P04drsDVbpHxzmuWEqE/
2vzMyQ8ufQE4ttJvLIcu1h5Kyzv1EHBHz6fp0ZwXLI7rR0OGf3gZPXWT40Wxk+y+YvLGFdZ6ZuC+
6ZYAcTrNaZ7YhopRojDR6fMJznPeEwC6gAYifMlMQk9BuvUGLmtsJsfVfwkW99AjRQ1Gc1N7hOsR
KIKGHKiS0h6ZSDXuC//1RxmQzmwvquOK4DY0xCt5wrkE0h1MRyBdhvwN/wtiuvLuA3YeHvnLvToA
rZ4Vc59d0F57y69EWawmZUu4YKF/duTaKTEzbPof//AZ9f7rw+ABCYkQgI+vsObu/vohzS1hmSXv
1v3oPS7FqUwjM3nsxguheLSSRhf5cURwprSITmxwyKmXNN0urx6SzHCHHI/oTtKj69ssL+ZKaOFZ
G05Y0//swg13Fbh4ltWw2Q0mtR3NRqAxeRNZQxQ6d+G50Ga9hwrt53ooc0RSnLxGroFJ2+6gaXeW
3M/Ve+zcZhkJ3mnXyY233GlNlrc1MjiC7KnIbkprO7p3ovqFtLFHdC31n4joqTdgm/ZlfZJoEbo9
jg3HP8Xgxf1+qa9WvlvEvqwOJm4mGrqqg0fL5xSxjkmb+yE4zQwBUGiIhy6jpug0NHd1Tez2AM0X
d7tQ7WP8QTJyuC8LjtMbK3iWGbbAg9WdhcS3vlw6LAchGfCzRKPBWiMAMBh2fnac+feRgOfOJZ+2
RoxEDWfYw0xmT1ELeWizOz50mbxFmjaHj936zlV+Tp+S7LTyU6IIJqPQF5IkWuV1bqytQYBp5CTJ
vMmcHkS4L8bbpbt44952GLJs1Vcqt4P/T48SzXH+9VmiPz4hh0oGCryihP6//8eTdU7of2zKoNgL
91KEb/70FJIeRiRH78oms42Nt9IwFhCdXm6Y2gB/WdvMYvKYqEdmC3erVRxGtJLewnOH7FXr0MrX
v3gcn4z5qTbGaG6tPcdQYjPIl8atOb15pkWJzDc4+day2ZsO922VRPhzUTKLaFH2seG2TiYfKNnY
2Xxe5/JbEM9aeraH5bfPBbLi2roWRRSbHPumw8ItbCzpPuyJZO2Ngr3BoeqeXYR0SySco0EQo04e
8v6TFKcQt1b9MFdPhn8fllipjmxji2KPvnLoYIaiAJUDN8GhvGMCwxwwQjrj6LTqQrNlbe0n0qV2
eG+Ht2N8H9DY7h5BP9f2RfRPzvLmFHcdOnqXPLPvvtnZrx5IbyZuO/mIVeqV5BQOK3aWGdpHQx3c
7n0mGi/j5B9+vTb9Tn//7VKrZnHGBJnj4PC3d3wWpHnq+lW1b43151ypbudLC/Srtk3oA9DFWLbl
2ckMPn+VuBM89qI51sFTbJTmslyttHkQ/XwTDuGnH6PU7kizxa41HD17OLsq/lWO8dW1mo7Sk0rD
Db+mbAy0vD4/9KkiDIqTaSKzUudLchhq89MIDExWRnr7v5+EHJL+/r7mTGVbQDAuvLDNa/tvn+Wc
R7OTZVi8yQy3vCAoeR4MKlw7gNZIOdPKJfSLKkY6z0bBHXeG5xjjgfyAx8DHk+dxzomKNzz6pfuF
XJcm7tb5NFLzRigadGL/c56wlvjVSlNs2w/bdiCRZRSnNPHvDWfCU2KiDamNU5hjnw7t9UDliEk1
ZLhTRbBfrI86QUPnek2PIw3bb13xjaKepsy5npTVsc3NndtiPL0tsQdDxLK6KRODtEdzZJz6vKo0
iwK33Y1yRcRLAdw2dOg65RtF1gedGQMAhog8swXlSHhiqmtK5SmSv46OK/o1/fFZVMUut4qYG6ue
rJC4qVv+X/qae2LNJo3V4ZSdVIt6o8NRzOaTrgD6GNwujkxaHG47qlPoVf5srGWIDCWDqCpluAlZ
h2E1mh4sQ1jnQFbAC6FRXno9YAwy031ecGPyOzDqi299Vrr4yhJB/gi8GzVLl16DkAJsBmH3cela
964VvHiJVxxbQif4PscRZw7Fl4BIPVpdwjnK6HhdOwRZc8Plx+pOp14Y3pmH0J5bfPCQg5zcT+Su
BtO+1utE9t+lvI4GK3bqhLZ3aFvvEhtaET88k8VOvdkVPZazPdz2ky1ZOTf9o7+2/dZK+/DQtili
zby4Sy3xktil+Ynxzb3yG9okfjJQc3lsTLsjOE534p8V4Z//NA8W1drZlF6NXHEu6bPves6HvUE9
yCcl3MupjAfNobnZ3mLLc81pM+ZzlHyP+QC+LbNunyZEknxraq9UJ72yNIz3+aB4YTTpzyVYMDoz
cWYakS673vWMPYqTdhuExRYYAe+1H7DKmXLE3l11qLvwK25HOh67Btax2CuZhweTQiXasc5Oxb29
ShUJBvXEIY7BpdXxHbeJHM/pOfEUYqKl5O3rfq6lQ566yo92n744YlmiFKnppl7qR3csxojYExkv
vwsP9sSgq3GTk1u78/bPZKLCmEo/JZ6UMsR3kXwSTuh3CYPKDSHEnnBSFR6MrGbHylFyTKl6KTl4
1DEwxBw/ODOsD86aDc3Gb7Rrn2pBahExxusE1EkRoV1vO5dgjdFfkB1ep5L3J8GobV4QYU8XRg6x
e2c0vtzWiSIjtIbhfmgIjxv5tx8ME87ZnDnCZGOT+26HitGsTarIKrpjZmZtZJXm70WM5iEfh+tQ
6WNFibGRxKy5K/mwYTJyu3M5W/dI8TPeURR2mnrP5Cqb70bg8LCRRXI3++A9Ka7VKLZcTvKi+uz4
PV1CApTnshgVKTmjemoa5FhDfxuOPH5YefKVdCp3izvqa3by4lTNTNd4LJwb9quI58xd0YfGViz+
Q9wYrxV93Bub9QgkkbMdc16eNUumQxyPj7JbfHjvqPU59ngMFuwMgdu6HmIGEftk4JWBmuyY2rpU
LVb9PkOfuaEXizN5V5CNo961G0inNxUBgypp3wKXChqy0hee1+bODAIdMK+iOil5bdrPOQQOU/K3
sRCcjBPsct9OgSnSwlnWVfBuzeRcWFviHqmomqBR2OvsV4rkXc2/akmaWvZuMeQHVtpFVngHMhQ2
3yxqbvsVmZ3PP7dJXNBZM/OQnNSiGH1yAsyljEzWTGsvzy3Ggb0Vl1FuYBOQvXS3ZTyNEQYno6LF
KIVh6AIz388SvZzDnSLKW4YC4Fob2S7gIhZ/ysTnmTn/SvISQi0Fd6F6ocdjO/SkjNVljaG9rHYZ
I0El62YJLWidzkEb5imG8bxgk/45pM+H+GFPLUXPaTT3uhPY79EJjQ+qe4porjmid5PilAxkkMlT
nv35X6AUeCB+PU7E/3iPv9TpyyxhnYxpprjQn954bAMfonqIMtu0I652e2skUWcgI8Yc1h5g4k4Z
I/JDMg8vHElobpmRPhOeAsLtEbF6FDRiHh52SdPi/nZwRU21f7GJ2yYW6c91VSR8FushBF4yiKzj
OeaRjD3gxAafx5rFrthzrCf2Ge/lsrhH5pw7Oan4ZNAsLPgu8PSvT8qWbDdqpagSN5/j0doL6tj5
bH65S2JEiqJz4cXxjrtQhUio+1hIRez71sHk8Gik6S9CMJgwOTqm3sSNwuAKyWaVH3uVHrve87f5
iNSj7HxujlnFSLrwx6hqgExVRYEACVN4uD1hN+K2vshIlYI8+7w0QpJOWhenqXhWJ+uG6mnLRMBK
zItq5KC9dcGLDCNT25LvK0mYwt0N1gsdGv2JkXW3twN5qJO+3sCMxad0HD22K5tYCfvGSWJ7O+em
G/mzGjZTYsNp8P7l4kmcwbuaVbOiyGQDlhqBOARO/KMji6MHreHRzvCdpd/CLI0nGpy4vfBjxZxl
nAvui3elO/q0Y4beZSmzSx7Ym8Bo59Nc4n6Nu9U8kyA3tTOJhqnRTC998BUuTkH59xpf+i+PM8jV
IHh4/fOfOGcDshj3yoUXTkXv89TfwehBdEJsn11JBmcUcjcuHoRoaDySHO8uoMnPaWGJU9l0/u2f
fxQcV28T+sbRfypa1kvm6Dwn9Eelr256/Y8//+nPP9ocRasgUWuvr62jMJeS5/1NYNQU27wT3q6H
MLhMXbJGaF2oOi/QXfcCwJlz0FHImJ7QJc+udcdmfHZurUxZkVMvODobH1+fxHpOTJfH2VJXZ4rB
edyOa8ziq113VlthS3OcnZcVDc5pP9y7KWvVqsYCucl55d6k+h+lUAerSJprWiFbGNtkPHhTy7bf
k5dGjNxIwybYJkne3fEvSgtZOBL66MOtgV5kS8MiIsnF0IolPIXO0GFn8MOnuk+MG1+ml9ygFFM0
xc8h1LVNKvU3M4OpYz6ZxIr5elLZVT7XhVqxoLXjR5DIB9OWO+hdC3FfzfYvLC9067G5Ey2pZ/DQ
hyR1UdjIybxh8t7f8jQCeKT8uVgQ5zSceXAK4NmjdgBAePA/S34GVEjRXD8bPKrDaT1l6FPOVb0Q
axvdr1mlE3nDbr3zq4H0PRD4xlIZfojCJ0hKFUO4JAWnpZL3t0tcF8smT1qDvfTs13nksjakk8W4
cqNbr750iHOUdAYV3XpbLQ4AeWrNl7kvSEGZ3QOJ2isEPcevyfisMKIchyUJbiqp/JvCF/Uxz+0f
w/LhrigbuFryIZHywg8Jv7mRu4+1SQ99rl+RCqtn4Trd89AvfMaRq2duO0TVIscnPOLPCu23V5Ki
93smJkOcOPucV0FGgx1ZivC2trvHpV2TU81IjGM/ioFcJ8UdIuO2zo5nOkUejkzHloy0xcCtd0ZH
58fJSqOAeGXXRQo9/cGyKUGunh2N5c5g+4BEwzz0Or/OGezgguJbOFyScAmjdhY/FRHOUixv61x3
u2HYGGK6D3U2XhCSn3Ra3o4vk07Pr8To07I6dZbN0jTuuJxPe3Oi4gzViyTDRAp/JI7Pl33rEc9X
Oqe/6sS+T3R/1Rn+Saf5Y6/6BktpdgCD7fqgCAOGjFC6HA+h3wQ+jrPpmgIIIOC7Lm37YaGp37ST
SyCKOlouqW/rqCTjKDbHqyYO4o8A/CCWM248TSSARjOAWug9ZPkxjTZlvKUhd2qkvzx2+t8ztKEm
HBxQB6WRh2758BGJaBIi0UxEbGUPoaYkTHCJEWzCaa1kaxTV1RrZcGqyomYhqjRrYZvTVQBfrJrC
SEkW92AZUkeYNKdhFdOr1ORGnfb3CT+rTiLhILXxyQFVkx5A9B8c+c58UAI2T+MZ6y5BhbcSRIRn
NUttoJF66F8Ta7nWwCQpUAnbs202w1U4CbSJ1z7w22TmNQtqAFjh8h7iUrGvmg5SRTMrRiKeBiCW
AZhlNRuODeAtmeZcpCZewBJ2BQjMnz/a11SMX9FYJOPNijAXslX/jTRDIzRM4wxXE5wCDaH8vX6n
tglzk5M87lv3PHHKX8FyPHhrIJ1F0zoU5z7QCUCyoHxJwHlysB5P8z208zLR5NkI+JO5nKdy43vQ
RFBV/eT8S3QdUAhgKGd7hdTgxXLxVcoF3RZudVLUdHysz7apMcTyV68ZJOp9drZrfAP4GNtSc0r5
+ssCW2LH8tlNzhPJ5GjoCClVsnu13eJBauKpAn2aNANVjdOnI+or0YjxrMCkDA7+mzz7ooT2IQaj
gks52pqrYmE9cmn45ZjYrqjwhI9I1RvUSbqZNJcFp/ztWg5fZK8h3ET3DQjXDMolNNIF2hWCeOU2
f4rLJdwg1OIBgVVPM0AYSvNdYMXBxgMVazQz5mt6TGiOjInFcW3Xz1ITZoP5FIYNDQ/AnBxZSk2i
hW5wUUDFqUbUQNXW9bHU5Jr+86RG2QKOalZ3FMViApl7v5pKL2tfW83A9cBwhqbiDPA4v5uugRz5
BPbhC0W6d4bn3MPdPLuarFs1Y0d691wD3TnAdzkQXg2MNyi+hlLzeQpQryzp5Mbt81Tz9k4ryPoa
qA+e7cHUlB9pAFhY0sYdARuAhlcJEGh5HJs1IThyp6Abw7vI3olsk8TiUHK8SQELWwBDR5OGjWYO
MbRlmkFcy5YaYw3qgifavRf1CylCsMVJ84ubWLOM2cKMNavemaqjmFCfpuJoGQQ8NhaSmItoF7Kz
LAp4nx442w5bV3OTKLH413DgdTRTKYErQ01ZLuCWIdhlCX7Ja60hp5QjT7AeJ01osrm9jiCbCQ02
HOd/YzGGgxon/v1pCZ9YWmNNfJlZ+ZCRyHV/Ht1LmggFDfU1I+oBi4rUuwWCBrYCI600T4qz+Kcv
jG8zs1SUoO/YUJ8LfcpawgBHpdiLDyGA6qBJ1TyFWbU0vKop1hCcVWmuNWyiZO6x6OIp9Q2K5zwj
qZirWASuNBWr+VgLUJZH4m5eLOY07OUJgwUbIMlDoenaKnit/tC2zfr554ce2wRylLwPXFzkQ5Hc
KDTiLFOo6eEZ4RIu2WeJF8Lnqwt3KA2jzUW0JMutsFZI79x+CBBvAC6X+cECv+LWz7LEFfPWzdxz
rTniVRPF9R+0GMQY1HgBOa54NNUgyJLsn1cw7DD8d29afvigygTOoAPEjxqE2R1v+dTjnRVPTuPn
22n+kdXiKa/HhwIA2gGE9gCi3dowN2YBkc1yxyQSlxTopmJNUa+ap7bpFyugZwO7/TXYJc8tyGtS
0rhr4rd6PXYKp6ujoThgK01sF6DbvcXF2qWQzgDqppTnO9eU98CZURWK1HDP+DBOfwd1887XdGMD
iI+aFE+n+t0iZAT1Qrzd+eGBlNu9vHdJD2/8EZtbRwQfnbB9DAHRyTjmYOnGGv5QAb/+fQ2yXmt2
3dYUexLOnyNYu6v5dkuT7vMI846elcZbMHi7ZWamFzAJIWURY9UpQeY70Pn20DAtoCliR2YSVoyr
SSLVF0K0F+JLZ2RWxE1pocgS2Frx5GtCX4Gfb5nfvxnA+9J4RiK0Ruiz2byB9xOD1cpr7yeNhPzO
tAOAgSMU5U6iBlDaEVBrW4CDNgAhEP6AkilniFLA9dsfGVxPN1tSK64uM+lz2mIJTZX4CBgn72gb
WeJ5F8TOKywgoS4GsBZpdCPnID0VkpkM3XlTxqaG4ND9MonHBQ2CQofQT/F1xhmwKyQ0IYW4Nlev
yt+G+alS6tDgaGrTkPVtwMmra3GrUVrNfG/ej+644QEQHOPg01logE5tGr1Ut9Jntv6e0DiU6Bwk
Woca4eCWcMtIYIdzjXY/xIy4twsdPxsTMYSDIKLXpohAOyPQbt7nGRIJZBIdUolUlcvGozwNczHI
qxzVjeDjkKKimFFSeNxsefMkj7jjh0Ol/SHOKwER687hyhOZDvsMn5LK0lsiM1teLO2+CIiYO3F8
9MbSiALLfE545W8NhBkKxGcXaofGom0aLlYNbdcYY0Xk3U/3bTZ/13n66Ij+pJ8nozZz9NrR4Wlb
x1pjukSmuVnb27Y9K231GNB7EKtFPN3ErzEcz0awGw/86bmIueq6apq2k2//wKDjbDFEws4bTshe
ITnLTI6IFUj2yfLMlyDZjuMCYN1Or82g3nyBn7qMcbFZc30wJomD2iCwTBBm2jUG/vOOvDdyE1tb
TgLtO0nepLafeGhQGje4Cbh/s6MYn3xEKfoXFo8MC7UyPaQEPKEXdzZ/+QhWOmYV9E6hNaSJl1sE
o0RkLA6x2UTbWUw0LS66lhBty0Ld8CEX7JFjquEqmxN8iMJmx6fxI05+OchfkGfRhGQ4aJv6Q6/9
MG2C6oKFLSuPPTOsKXJQydR+l/CE9Mn3NZzaHJNoLuUkW381LqRM4Tdx0qzaTqPm9jT7xe8xnknw
d+Q/3Qoav/paR+etCA9VEzDLEVqzZyVno0if6Wf4FO0RudOThyCnQ5TjI8wBxiYxBI2CwA+oRVt1
MvQ6RYgLZtLGHcf5NkhCbgPt4vHV8mLPeb6ZGKz7nAUMLwDlR+BDkm3cAhc9tTGHm1AuL8QF24Is
LeeRbmoZ//sWx82Qj71g+80OOeoQBimwLvRBuE3g5dVPF61Qrv1Cef1V2cu95eO1GnGty0H13JuH
Ox3l3xZIihxkRUM5UP2M0mPOnwdkRumI1YgfJ5lanznY4l3LwX4hscymDRXSFHQc5Yx7HwPr2YZI
NdTHovzIJulCXxZvrcGFSujYB0+IlsppZKRt2J9G1dOqSPsUSiZDu5kmLWlC1rSG45mo6O+cy9ip
sq+ej95q4Fo2Y3lK6PreFstaEoeX4ALWB9iffdPrZpwyO5UONCS25Aeh/VEuKgKo7NlFh9Q/gstf
C1NcPKRTI1l2Ei8/3HnMWVXJ5zRk2VxqU1WmnVUk7jh+C+8zmbsrbTo/XSitQx8zeCc8+s5h4iUP
zY7noWtuE4tCBnCGpMGsvmpjVqvdWbG2aKmlu6c66qlaJbMkL8PnUVS/AtRbqO9+D9rFZWkrF5zb
SfXiBtRs2MR2OO7shK/+wiTfsHAfGNrvNY/8JLTxS8fn+92gPWBr63yNTkILGr6Kro5ibQxrOBVu
Qm0RkwkRwwWvmI1gbEE0tmrjmIN6jAwzwouiQxamfIbLfIg3GaoyfOP1ptb2Mrcbn6Yi/vA4IBIN
nR8X1X0NM29g1+nf5vJAkufHmlVQfNqNxuj0hipzj3F/wcOUefKkTWp2h1PN5I5OVR+Qc7tiXKtQ
r5HHMg/8ZYf7XHvZfG1oC2xcbRbSNlfb21w0btZk7qaM/1Gh3Hu3GYzbJLBevM7klYAELtU2uBIt
nIsersvjd5TiwPfN1O55dPGGLfHXaKscW5+rqvmrD2khD+ton2QSY+vlreI1Hr5Hpx+OBt+aHQ9s
g8JB9v90uKaFwy8ZrZ2D3g4X6Ueyat8d4ru+RTpnOC81HXZzynSnICeTFS92Ju+FBRwZuhmXCrEE
GwYU96mZvHXURQ3at7ck63uL8JzBpPk19LpXIeAXHZvwmFNwWF1JyQ2r6jYPKSuQT3GXJXvWOJug
AE0jzHr2BlWefCvFAyisJ1mm4bZq6nvMJPcJTUA7v5gfclB8UUqamLAK9ikvIE/xQk+6ctkpJyaB
a8IQTD51h27eEYvNf5n0aTCtCG5q6BI0S/tS2wwFWkOl/YYdosMG4WFMeylTcs78LTJEWMn6Wvsf
VQZ+yj78shSEKdAnqj8eRYSKY1h81gvLrspM9jPZij4sI6A6zRFwTqih5qBStaFRuxqnDmujV34i
XcRAqn2OXJ+qHWs4uMns3ErOE8387gkckLDH7+EhE7W9rUgKD8jGCMSbp24yucNa2VeBTtLTXsmF
uDGf0wTJcpNHStsnx5HABINaPpTaTTlqS2W48h0Tq9xJcM8Dc4svxw1/B/au1orLZWVl0VAevKEI
OdkFwXExzRvOUKCmWpE5dzW/pI7X7VreCoNUBJaBqr1bqPjdNKmoHt3MOTTYogiA8LXBxDlh5JRa
zYmR7SHE1bng7Fy1vJOyoAcyqDdEBtT/Ye/MluNGsi37RSgD4A7A0Y8xByPIIEOcX2CkSGKeZ3z9
XWDVbZOobNHqva3KVKnMShERANyPn7P32huMueK6KqrqYsixVAfjSwQDNJ5hoMaMBTVBaDkzKLSY
kaHtDA8NZ4zoVDTm3BTUEWTNkNEZNypYbEUV/nBmEKk5oAKHDCc5LKa49TAwoP3xtZeoInzFmXGm
PVzTfJZQ+5BO8xl5irfh1nKBoEI2E5cmXFRSD0L2BxAKqQRoPNXUoanhrnI5vAARPIVR05261luh
whwvxvyEhRAT05zhYsgXsDEfKJVftRnWWoVgWyf4rYyv4hnn2s5g11CiS+4sMH1BET0Z8O2Q2SNq
aMyXEYmE6hhpxoSN78BmXIKduq65gUeZiBs9ApbcUFP1cGYVvFnl2v7K11PIMMp7MXxwtfaMp41H
71D5JcXqqxhz8LV6Ny210VyOIY0JCyfFOMNuq3cX8m0zI3BDWLiEz9/WmlobuGtdWLm1UT/meHWi
6m1ynNssh21ioOGPYezmM2w3n7G7k+38wFv/qiLzUYhy5wQIOZBMTAskbc7SiJxmq2njheGg9TPR
8TEDAsxD59eDXKa06S6oF1ExnlEgL7DlhOshA1oGK9jUwlvMwhrzyw9HNufGJy9IAm/GK+fhAMBA
D3aYhWknodLuytS50fFcYvRI6DzVHSCW5oT/fiGgGMczzjicwcbDjDieVMUxfCb1GROiw35KLho4
iwdkecOaJalYdGbTHYrC5Gn5/Muwaideo/xURHZCQRfT3qrj5qnQL7vUe/O7ICTwuau3WVR9FENF
UFDobk3fR8WJtS9wMNi4fNIJ4HmUOc/RVNX7T0P0WFM0owGkd5yH18jkITqI4cqdGnvvtT70P0zk
66ZMPzjVDldtLEn9KbodehWDpEGaBZ4a6uPIHvrpI2/Y5DhI+weVeffY24wVVjwwSSr0Lxr8lEuJ
3t/18x5SpfuiIJPt/AC1ggurpq+YS0J3uJciMs93YYp1Byp2tnbypNyCaHivZ3RFayR301DYh7aI
oXyGhH0Ts84E2MbsYffpuHCnIYQvpRQ6uNi9rZGsjFlG8BZtCHJdMacmVnpWJBJNZtas7Naa1i6y
5pUld50eXJCpw63My4nMQQv2cBdFu1KSFptTcPQWa174EdnI/VRydu2VZo0XfqofPNhN4Iv1HUTl
vRHoC9GgqugJCdkUIfZxOfIW2FZl7NrUemgiIoxzd6YdFwYEeVUa1xqRhbpfbsq0kHdT3QBRGm7J
LRzWNtvyTCgpmPpU16Pmi8XQizcrpUow0wDeAcMsEhZ1rC7YgHYdSYKU9Uly36UDIpO0ucXlbe1A
OTm3CEJ/5FVdbomzUxcjRUKGou2OkSCVdW4+KivSr1igL6FuxEvysOnnI6fzck7yWfmaJSMFGEOf
tSWdWd5YPjNoPcMgKmiikzVUOA/EyhLE1zIarLOCb82ergqPsBozpJklZzI+zf4jfvpV0cn+wMNF
r5fh4lKPD6ZFAWVjeUa52t2rMDX3cWUx9rNJx0LpM3S7kdPdLY2zCP105qymDo92qg8boVfB1lGx
eUx9wF/IIkej055lQddaRSo6aajsLIMqZp5sGxNEFgR0jOWH+6qOL7tJ9Gu/Me2tPxXdQ6O5lPh1
q1YJA97VVGP+qUliNiACPrXlnK+ruf629p0VPgnzbuxwyCtO4R0w40VLAs2U9yP6kKG/KjWIZF0d
rcxAS3YBO9ht5HkWUjvrnBQqW5eOUd5lbUsoJNOElfCRCknu+kGF5U0tcH16o0l6khbqxyRCFioA
gggxVCeJV3c19uLDsTsJDYhTZORvnVLQ5Qpw/zk972KkZRgn2/bZoUaljWpjm1PJnRbi+Urt0jhp
ZRgvNa39oQu3OpW0GzXK7VPeSeqtPL1C/TEf98acXDmMMaXMzHWtinw3OawQNDvCHQdhMtixjR2H
6D4YADzEUGDEJN5G7H/PYTid6pFnfRqgMocZMtJBq8Oz4BmuLeQPE7vJ2RnaD5A74UWHOa9JQms/
5XnDhpBUuxaaAC/mKtbD+tEOhse+bMXKjViQAi+hG1YNPMFZph+09FNOa61JoIF2UPPZxpx3tWPr
WvhDII4TWrWezsYSBmm4L4Z21WnCOtkE7m1qLk1Lc/JlfEXlTA28CK3iZ2HARvnoG7Uew2bagWCb
dqGPVhSvuCZRHekt5WXnIKBTbXWKpS4Oo6dHSyQd3rqX7BgpUrwrnij0YHwotxPddatHw0InLysn
XqpDhIv8x19Vje5cZf4+DD2k6pbytlk6C8BL1FOECPsbTWo6EqDszZXqFVZhd1vALtgzH1/EvW0s
9I582SSYXYsI4hwicxYp7u473SIvGEgFWwPc9gVJ2d6PkdTnw9Q+VYwPXb2fCavJ3s2BbZhFnR0T
jER6RWWoGbRLYM1umrpp0QDSsMyC0HjqPfQDKLW23C6X9IzxqVYtLZjWfxN6e8N47aS5U3qJLL1h
1Onicpx2Vj4dhbCiJZ2w4oqW2Q7zrb4K6NRxChW0GUHutyAcuj6MzjJto/Po5QhiDU5bn38PDpi3
y7zkXStsEirdsLhA7/BgODmUNVXeDrGr3U2GE1/1VfymzpM3ZbeEttc/OC8po0+JFyFAuezenZER
FQ6SldfLK83GECFH/2jZXrftzPE9q0Nri06jWGpO5t6U/eTeTLZeIoKiVd7E2bhVk1cvrVhzb1SK
eMbNvPaitEqAQi66C0cOVwmPWJ01HU0NBGFLG/GKJ+KNp8cmml/De2jArtNMw6r2+Vv/ykjsB7+y
m+sxdItLcygecDxDclXi0Y60aRU0vY1nQ8hHNwEZRWBxDbIN2HOK6C3Cbd5BRxW52FVeFK4YG/oQ
jCr1AMUiX1aeJ8AjEa+apxnJu0RB3STm0W2RGAVjlSwnoAplB0kv0TSTALmAROhxmHA+3+a0iBZD
mZCF6wQ/hYKf3BuFPOqGaW9AvmT8DQy2i4zFiu5N8aIRc7UwL/wx5IhBhHFrDHKZAIxwffQ0RiSJ
HqXr2QJ8WtAkoWQu2ovamC7k/O7h/N+0Lsotl5slxE1f9ufM4gEzbBo3aZDe53hkSWbQb2TsaNsJ
Gwht2wbdytxpoZ1dtmTJ6BrdOzOadqS/UmGXBsPDZCQ1xoFar5f3eXSijXpjRDPNjTS1dVs89AON
FjVgw1UxVave+jsrPAQTKVERnJFl2COokXV7HcbysnA8lF1Ih/qTl04njCC3QUJmhafj7PTuEoih
aTf8CG3npdQ5yRVGDlf1rI/+i+9ZjGAxC5Rj+YBkF5KwdZPo0UMsSbhCy3TfA4trmC7PAQqPjnJv
tQQtPoCGn41F01vTho0ciZN0oniXiPxIGMBdlzKgAZ99k4j3ETYA11LUzzSujINnNsXSsBo0LLn3
AtX4cowgB0TCzJZuV7+xob15EpwPrYq9zxyETLxlNtC/ov9gLgYV/9Bq9zxpahdhgFqUIc73ymfD
1FW9xCCNVDNgIFQNC0GHnHPEDnjPbUFPYlUE3UcEXNeSCVIxh+zAuMSmUoqPttNfyxJDpM7T1BjV
lUZDvKkdOuqUylGEVZubCPPQJLg1zqAY0bGgv7eoZXJvNeblRO2ytHWUyGH6b0n6/3cTfucmdFGj
/7/dhNcv2Uv6u5Vw/hf+YyV0nH8ZjskoXWH30hk08o/+10oo/qVbuhAIZi3HNG2LgJn/WAndf9nS
sSRNS3N2zdkG6v//WAn582jHMhWQwkZXRZDXfxXU9Yfw3v20F/ALYV3Ctri8X00kmeW4NRlZci1t
jv2IcOD8W4gQTeKFS9fhPfTtD6nV+paSCa+VNRImiOnAF8RolK06uSgCl3Zvv3etiA7VbCCI8NMT
Ct6v0cpeaFbxZAsEnobTJetY88wNc3JgQxjNFqPXxQvbzx+IsLtsg4L6uK0hURH8AWwZuHVr7uWr
mg8AIZrgRZZSuyFj1FDF0AROqKWDrg+WuaSN7JHmju+FDpVBFglCZvuW8qD/JvjH0L86M2wXX67p
SGZBAgOwmHOBfvHdoNez+HSuWPsC53XqFmd4XkxCG+uJwyvHQGvjiuYK3vkanTCazZFLI6nGZ4fc
1pjgqP37aTeYdJ6YsdDi9XFycc6KssbAGIAp0phQ0pQeylzITC2UsBFQyCJQ6rqk7ZT74t3XDY4x
hP2NwrgnN/jdVPTaHWsb29e51uUHsiZXkSoAe6K7T1PEQZrqC7oT6A085gTb0m5+lvQPDPJBlTNt
xmQDdj1hRW2fpTXbJanAN6YKV3AIHutyuJrSINtGMDuitJNMv8i3TCr73TWm1zokkjxULjrZYx2X
z2bRaViB2oNQmNIIXsUcFJkPXjxEc744aBA3emhcL14TgOBhPtWdFH3tHCGrvVr32bLV6Wk7DWb2
ypWXca02ra7d6rAXCDCUqIvKs04g+Y7WrEWL85bOerOpB6yDw9i82/p1RI5Y7uz9OlkHKT1C6Qcv
sQGozDJ+/PK6X//pcJ19vb9ZdeY3x9AxdUrHdU319YGwKsp2oKI8EHmIljS0kSH7wY0KfOgvWUmc
WhI/2MGEaak4uO7NQOoxUW2z309jbI4WCIeeHS0BvRYrgsdBJSqIAQNQIMgY2qokOANofLPuomsZ
G+2RkmnxzWeY3/Nf3aEISVmfbLQ8uMoQ68/rxC8PNSeudJZgGWjvGQONNW2azpa7SpUvbi7ONDl2
4XykbJKJVOHevyn6cTMk5Uc4SH81AGco6LEA/UQARN4oAg0sOVm9zrN3ZNkPPSCxv1/xH/Y323UI
3XLgn0q+dUOI3684D4om7gZFa2OkiLT1Zy2aPmqHjrMV8lrq2autDe0ig4QhdKZ6OYESblCF33xz
f958R1l0qTFxWraO+vX3y4Cw77VNCegKNZ69NG31SOF3Bib33Q/6/JN+v0X8JNt0FKgRzDqfEYO/
3qKi8zNrshtMnDgOtUz5S0gwqGarZ47Tlz0SPAju89jaLK/gv3A1RPZgwwz2o+hZNmBsxRBkkH/i
h4T3Yf8bN/Bz+D/+e/4PL4Lx58pI3cWOYQqLr4ND0u/fhccD5BdF26wncn/G+inIxbBMi7JYxxCg
aH3pJHT7Dnm++Puq6SNoiM0wpvtMjO9aePjmAflqr+UBUfwX1z0gPvuPO1OT6Bp7XdWs7ZFSFtSm
7uUvQ2k/Tk3KVmd7OzakRrnLIsrZ3/9vBfAP38SfuyorgQ4DwBZz6OPXtynU+l7P2hD9q5gY3TZ5
vuQRnrBFm9MC6hmGS4gfqS2+MXkbs5v+92eErh2FgWHCJjDYz3+/A+0g6zoDIIKQDW9jX267trz3
s/zkGMXGCwiOXPt2fwG870Qy1u3fP7XxNRHPdvnptqRusSVpop/u91+eUAceSAyHpVobUX5q+/a2
6EkfYxo2uorwdPkWhNPZc7N7QyP6gR6V7V3jRrvHOodWutpMefnNJZlf8QNckgkFxFIUVEAZrC/r
Wi05C/G4gkcw9DM4YvrGYi1QEelD9Yy+71n47S5oUJiGw8nW2kttJKcZQwRov/kp7pH7oYPsuuJW
hJc52d5uAs6taV/HmkOYTE6JNuBMrTYN33gGtKpR5TdL3Z9LzO+f4ctr1UCt6Tyfz+AAIjYz99ol
FY47vfvm9s1L1ZeHx8Rwaur4wQzBZvD7w2NrKVgTc8Jf7Vf3Kh/PKpkuzGUjm11PXiqpxhdUG28S
pTtNnpXOyAdfIrPyZW50r8mEp9zXv3ui//Gi2I+ouWwpTOcLP4KJTxPlcCDXYPMga7fbScMwB2Av
5vVqzOGMN3KXBNnjGDvXsrOXddDe4rtZN7RdS6Q9Q3atdcXj37+rf3jSsatSM8+UCZ3n/fevSs+j
JGUQNEOkiFGc8sdWGJc1E6pqqNd//1H/9E5TZM4QC1Z/y/m60aHPdvUSl8o6jIs5xLzmEJmpWXWH
TgCi2qIPnV1SdkRB0ZIldSkIVqGi6vzmOv5cT5UpsOkqwxK2NPQvj4dbGYY9RBiRhetdG3jLgp0/
3Lr2pabGsx1Ur410LrpAvP3955r//HNtx3Asfqh05n/+y6pSaoTkkIxerf3RenOK7DnFCMOYUr9M
2/JRy9PTOBSn3itX0WpyAHzJ6JlV2VgkpsfpoqQhqAeMxBjOfdDHQudV3ZsDmrG/X+cfXKB5qSEF
lG9HKqkr8eU1bYFv62VTVmvPd68N2b36RvEIXpHgBm+BgRtdGkG/rWFf+zo4VtRLd5WOYAoJ6Hpq
6p/0iFeZAI7iOtdG3L6GXaV9d43zPfr6isvP7ZAuNhv0l6KJDKK8NHGUrekk3mEsE0I/j4Z5ORpY
RoziHmv2iPM6f67SceWFzmoGUv79exL/tJxJqVh3KZkVb8/v95PVI21huvFG6/nPqmfGBwUMNQrj
Jrusb/rOAF0vSgbBWX1AILQhc+3ko5WCOxYu5dTdAHuzGFETjNVFxqYEuUqqSrIcNAMhJyyCLrqh
ELKXI8dvhi0ebeIKqEG8nfRiC5LJIaRSZwCzqnxnWSG3G8yJrEzLE6u/f9Y/Fy9XEUNgURvyOQ3x
5ZXRVeYECGkNLHPyzjasYZ/7zMldxYxmZA7Qaf13Ndh8B3+/w+y8NqUxWk7eGfnl26170yaWLzHo
ldkJoyhGE9b04hPxqmWipxZBtGdO/U1qWsPKTGt3o8zgOBUlrBYshX///Naf95p1iwvS0VOaFt3P
3+91FKFGGZgDrJOgOzpo5704vIprDnzhA9zyqzGrOanRTut6qHpo+7NhuIqvUlAUpllTOunh4+i7
YErUyereAzi9izzqETElFm4Gqnk0Z8cY3tzAyKepq9ektCxGIGJJl8Fc9gJXRvAz7aa9CpvHoB2u
O1fhJGL45aB1Gjom26wN+kSUK8rOu8A/FTVfEXJFpjO96pZ2Gd8HPfTGohlXGorBySdvz8HjHFf7
KI3ucaNf//1r+2Tx/HoTHaZlgiKOqnU+V37d9KbINEUeYGILEvTMCQl6xqDf+60NmkISM6phvioL
VS7s2H9jemXtkInckJg+Dwbc/3YD+vfVKEMAo6D19NkQ+WUBDtImwhtIeDq+IaYzCuxuAZQjzJsW
WWJ00RuNuZyKWaBFsO1q6rEmdKp5//uXMldqX78TiXhT6S7vE8eg3x8lOLtEBWIVw2g8Ie8rgldH
pjhfyy1xGve5RCBbTt+8v39wpPjogkaP7VDMCg7G8wv+y0cfChCWFslVa+Qsd05F5rlNxJcY6HKg
w/eQDdhGuBthZ2jpSM5DwEv002jUrRhcbEyJNaK8RIHti5vYUOE3L7v59WWfL4+jlpjPGaSNyy/f
iUXARtQo0MhpisWE6NzQ9c/J8MOpvG0R01LogTTQaiARucrFKgbSQCbBhvjjbaV7dPO7UzRa8SIp
X+0pfUG0/9CQ64dD1owWkayBg4r932/j14KcS+YEy7LvSLBgcKi+fKP0MerMJ7C2jjXMs3Gy8gZf
7uH5PxquelAhAcrDKhsD95sq+o86gp+sLP3zoO4aUjhfFuN41NomIZlh3VhwvLFeIhIz08fiDYnb
zZiyHtPUR4U6GS8NEQMKZTmTrFcGqY8SPjZ62owxLQJKWh6cr9UVajzaYeM3++Mf5/zP6zTBg7FR
U4d/PpO/PHNtKQOrp1O2hv1249bdCZfGJurDG7/lAJ2LA0MltF0o00rseMRc4ZMXl3XRAjmz95z7
wTrMuv2Mffab+sGUf7yExtzE5j9sbPPJ9ve7R0e6yuFfoAiu4w/yQo2rFusGACD9nuAjedGTEbnA
u7+Bb/bCftjjZqjCbV6n4ZZligw8h0U5A+RYiW1Xk1BqpIWx1HBn30i6nxFZuwfLLk5e4T2kRZB8
9+XOfL4vywhFpKEkS5HOxvT1KWiTkjFgq3XrGqlRZ4A+tjSO5Ai7pFOEW8wZHwnB3tAEqmhLNohO
9lZ1aVQlvvbE23ToFBGuYTHEwYmdCwAXdXh/yIN2Jc1oXME66XeWGzDfj/EgFNOyq9J2pRsE/Umx
70TxRoiFuy+b5MGOR2c7pSkpfnMmQuD3FAplsA4HYzvIZEB4Bp1niEk4Rfi81/PBWYUpfXPcUmTW
zV9jlORqpZf6Nfks7iJ3ewLywG4sHd/VtyHaxUVEKwDSSs6ML8BoChbvWBKjtALa0CyVH66RT+9o
rl4QklIv7Mo669YULZyRKW4h4ye9MfBIowrXgg9Ly+8JI0RUm2RvlnWNVA/YsZluHDN6NYx1BH9g
U8jpFkvEDfrWxxSVpYjISmgMQyynCP+E10J3Q/tYC56JJnSviwEgBfoHjREBXn0EEhjKGOShhyXc
oHCvXE8D1dDIaWV12Yqun7vGXAEGFIeoJkibcBG+U9Hqr0IfzoMEOj4kbEmWHA4tkUCMiIOL1FRX
BVrNlY2hfWF6eXWyID0UFBIL06fL6umQTqUWcHmx3a1z2ZQbsw72fukTKIVOclGmVrqh+UH8lY0J
wDDHl3bi6/dGmR8+n56G4D18MNhKurDKNm1QozY08KrVVr9x/Kx9/Pti+sfZEFsFnU9Fq4kepPPH
BqCN5RhZIKTXfiZuLV/eDZXzChbleXZvDbZ8wwVzdiJ9xVHCH7Wf3/z4r8cJfrztAB+D3sQm6cov
R56pjJSMk6pba0mLjXMQFHCjhQ7RX6XOdRoB26hwER+SbopBgBXGpjDArHNgPf39Sj77OL9XB1yJ
0skHMfR5mPZlcU/DCeujnXRryx1D0IDrmQXtdZ1JTg8rO6ZoYpininFRFt0QK/Wsj+tMKLEHlRUC
0uCx0vaWV8VnFK6LZH682r6qT3kTbsqizq/CKiYy08VgXA7hHPVj8PC4hEQ6Fsb7UMQWtgPtvbbn
UdDnH6wwfJntUyAHc/v5rvZpw9IsAhg6aKBnlh2Y3PbYBzgLqgmhUB9coxNor+x2C76zBKHSbcNe
x4ROigtDgYSQdbvdT4MublyEhkavDmVewkLCg7b1Hd5fRvHhN0X8P2xIkoXdhKQ5dzXtT47hLxsS
RczoVn3frUkN9dYSZnDmWFe5nfP4W5hpTPXhRkG8E/DCo978gJLqrGVrY5SYSrVCsZYoOezhmoDF
6tv+m0Yveo4/iwqqH0UlxlW6giL1920pMNCSex4NoVIrxdarezwBXmLOVVgGi7dfVpp9UxAudiUq
wr58E4mj3W9JyupBR8absGn1k+mJ4eRQTMlqSC6HCaV3ZMRbsy3r5TBj1NG8LzhAUyJQAxpD6d72
pIosXVHVW6TS1WKg5wRRrtkQ1lpsdKqJBXZKsRvT+CWcVbU0H1E1t7m1nP/XSEdit0WFFREXT9NF
66IxXHJzG9YUF3MeZ5rXcbrglDOSCXVVF3R8yPEAnj67RhGx7tI2Y1Y2b8FdG6XwhUl4iEYFZI/M
C1QZBClsizwvEc9Q1uE+HDc0j7yNF088NLG2cvSiv7LxeQSBCK4hb0GQ0wqANkqaqDuyfpPM99DQ
kGiZObnBLvjtIKc+AkuxtTBVXJWx3PmO2Jaeq46mwAI1oidP+DhphTAzj4byMgdstCyGg9noBYZF
5Pptoe5nJwvMihyUQJ2ay6LomoMVmm9TvdLtxDhmqXrDTkiM4ARvqcz4vGZE0+RnWbnprWUm2Q/I
DGyQ7soeI+Oqdq3LoQjlyWqLcO2n+R0kM7FPOX86Fa63NgAP6LLF7WsLgQ80i2Ttm6hY6iyBXCD9
dD/CVNqQ544jhh8XVZw3M1d/C6wKFnuD12T0w6cpeGpia7zRTOsn0JsR/AvStrZBnJJzmwmRDNWa
3aXeMRzjzO3XqPbmQ1JeRtOVL6MHGFSvNOqyu6QjJi6pCWYam+e4iK87SNEsRSkObp4EHZwqWs8l
anaykHMHcdA0HoPxrRhxgfY+Qh2onsrnpVKT+dPpItxSAelCSvbXqTnUS6n1J9OeOOvOOFvUf/k+
lH5203AaUY5Crqgn98bBInLryEChWtWVO61YT1/Gudyse2G9JKZDgIwTgYyJC/wPU2AejRnNEJED
Xdc+VH4ofaEdXUy4QshtI1saUtGBQxNPYBAcJsu97xnKTpbU9mCW8LdqpbMMQs+9Txf12Ntgauxz
hIV7G3v5OnJnqFBok8LAuGKdNs2wTZ2VIWS7sGIrvE171R6qTD9HpXOTW2PzlIF+haZ6peyQn4PC
90wzm/qiWEatLW7BFcmbOE8uAx/guy5S70hemEAGRMqDVwJAr4po1ZTxsALRYl+Cwh0O1by2Kt/C
CVPZgB7SpF9lCkUPw4T0EJca9dI2HmPtaVLeNSgWbpRd4ylCc0eRMz4Zk1CLqtWQXKH2QFupXch2
si90PPCURcGxJOCkd0P5xDtu9i7NLI8ktUCQlMPxLdhjUHhKtWLcWWaWYcert2AEkc3ZpEqU0ybN
uo3rx9ZNOQ5EMPCKc5eCG01BaXEC7crqmfNrMYx01ACwKuDj5NMjg3vz3GKejKS8LYe8m/3wJ9iv
4VrrTVyuLHEcZ49BEvW7QDeOElPdouZjrCADu/P5qdpbaG4/f2fU6UM9B1aLms4L2faahxYtc2iv
uD3zv8Zjf+QFWcbTmFz3RrvIWY3PSAL2CiOgY6j+gHcLqiVj+r1uskKl7T4IkHo7BYtqOFe4RY3p
Kg8GFOLONWGyOSmy6GEbwR3At32VjPaybPwavUG++yzFRg6+fUQpCExPrYFZoTmQnbEzs+0oTU4j
QUC2lAieKw2HZdJcOGQQXfo1/rXYQxzaTNgIgpJUdUekdzJrdlPHB9GnhPCNAGdYqHs+mUYvLqr2
Y6OPLVsxuj3OZEdr/kWG3rHDPbcLSsM6kLO0QTs84AxT6c7IfPuSA6h9aUamdflGoWFhxr/0nWa4
8mx+8RkJXHixflk3pAf4mWHsSxaMmfInjmM63VcewTDSRUCB5eLsFyRn+0nfbj5/2+pEV4yo6AFk
ZmD3Yr94qvJhCa0B24PbXlFPpksb8MhGsr9tfEM5y7o5NP1l41OgRZSV26mgxGh6qdMrHdhW4gBi
Bn9I7yEXaguyfsxWs1aRB2aXuyMSmqtxNlyn09Qv8m6WQrvFTen4IA/9cAs+Qe41DceUDyxoQeUD
FVdFuOMmtCOYmOtVZ1bwXQvthX1sO3DCnOzcWvckO6Gv8C6H6ODYnIVU6OIo77t8w7n8yVPoWGXU
HkuTtkZBEuGiJNNroaytbuI51YACHbI0oahjglaVT1ZTEGNTZhe5cZeO+A8QLSXLcC7zR8v9wQ6F
x4NBZSSiYU3vnpANkUHeCuE7kP7xpmxj/3lAMbsOieJ8pKnc7pRiy8ghVc/HkyQq79oxM1b0Y+Se
3IOkTLttg8EVLUxggOiwbxLyE5WgWgvreo4v9zkGa0hbxgCulm+IDittWe2Asq1CL86Pce0BUCK2
S9JT3dYTBU1bH2m4xUe3C4+mW56bmfjTW16JtPQNMO+BNMiZ16TtbDUaP0KEsSCe22ab9KbgREUI
FLZ5Gw1OSLbw2e3i3dhx+VXhyXmFXlqeY2zdsCXuwoqDFcOddq1iwDtB/2HWwLh8SKGytA6FZ1uE
nGPkjRh4C7PeN/m0w/XxVoiGjRms2sJ0K23TEzm90kNOblM9QW92xnjpNIQhJcVlkWb3jT++QFOd
FuOAIF46qJ/jzAG9W7iLAdf1NrJcCzUM3Y7C60gGB6qGNh4b3GBMx6RCGqSlLq+pHh4Bqq/0KiQ2
vtNLkqCrhwTfGkTwNT3hG+CAGhky9HPIUCHW08U8p9VgPnPOA4nKNkVubtyqCMChk9teURNVJKJE
8sFSaX36PEuqDfgtiiLIYRtGzdNGybc2hfqi2+7ec8p3c8JyXM9ZaNQfDLDal4BgvoPpUErqg8Gi
CTG7turx4Fjevg4auaYdDVk2jVdJhtoJoVm7jUNkvu0oon0UTccucZaW60RnYtkfKh2pLzxQZPxl
rnapRrZxr/uPfg3gqbBATxmePawrYzj0NabROIbk1ntPeVyiN+dUvsWFTSxLdviBiRZTRDwuwxZr
WVOMKU/uhL0CH4WbNtpamq818URI1naUH2zfNT47IJ8woBjTbqJEv2wdLf8xKkIcNeBLeQx+zY/T
cZeP8r02w3QPgRNAIY7ZpdW3xHN02LM+T1uOC5YbPTNUjDmpyLCBj5HHSclXzlzcQcKmAv0tsxvM
IYj073sLttRoA+0pKAcXeeFpJDlKg4H0LoafdPx8E83RAs8MXr3OD9hTtkE/d4oFmYVaH0V8wFka
EgBLlQ84RLCU5wFsIHoRTsP/J0/7Bi98ex786UcegCTPjORUemHGym9uTNNYZm4B8Mwvh0WrKm0/
BPZ4UJXNyxt7QHqSbdONBZ1WhrKFimGCN+4jKMQ5b66Ojq1mi72ZwIPUKzsgDN1kwtn2pyEvOC/h
+SNw0r4G1svODfpq0ffjuKX35152dugey6o4WSoUB9Kv34sKUikGQPikITqBglS0eoRjp9yg3gkm
xpUfh7sIQYMXn3zdEzv2X4V7ZKx2mfVUOAlD9Zhsgj4Aoxj27pPWx+DNK5leK/u5lFiUch1yx+T6
BLy0B7N0iZ0bgpFFL78fdOkfJ23EMO9P6BBVqwNKwaXJC7kOZkYCNSGtgFLzdq6qnrIQchRvG6eO
AkiYKeUpxxmEQ3jNd2cf0YeqS6ICnoYywK6JGXobOdY5YMIFH4pJB0dJtgGNRnFFk3zBijhupgm+
IcUaG1fcnj+fAIw6O29siKJsXg2/e85CePRi7vUl0v4hwnPbsUTkTQzUyEHtD4F2BNxsmcRPX3P2
g+Yp8X+7RGoI374ZJShGwbnFKIhuaob4XoRRfkiLXYAp9UcgI3OR9+3JRrOxmWpzbwzeXQniYUVc
zP+wdx47riRpln6X3jvgWix6QzqdKrS4ITaOkOZamJnLp5+Pt3sG3VVA1QvMooCszJsZQdJp9otz
voNn+XI9RB1QTBax3+XKO9jkpJQGnnP40+XKu84cnW7zhakJzjkwDkUnkFlyd4ZNZR2dlcCnod+v
0hDHxW/67dRLcc4xrxitsyZjwzjDbOoXgTp944+EKMI1EUmQwb6oCriNoBxBWzNxo5xDt+EhESoe
DYv3MhMOjjziaINlnM4G8K0DbPfMkaduqEmrzhjHme6YsO7gnDQyezcDG0uXqXvFLbGkhNayoYlx
e7XQm0gnrYNzVoTRPVlwx77I4GPnTQ5hNcNVOQUERcCEamRzvRq0DVPfc1KrnDLdt5171SDzqJYm
npyUtrvNDnyrzHthCu8UGunr0hVljDvmD2JWqsi1IA+xZfQ9JkHgeiejE1/QSKhRIHBQ9xSC1eu8
68eoP6PZ+kgxDu61N324Zh9uZsxvSRAGvHqPgaRRhHsmvw64bjKTdXGlwOyUvtU8GfZ6fsJIJ5Mu
wk27NuNG1uLaResECRkOVdO9j1Ka+BkvWEkctrEf5Y8Mfj6LUWfw1LAVKxu/4K3ptrgkycojlgDG
yzCVXz7q4NPc8eg1+fxctYve+GIK7hW+Jp7BOcEgwxB0noOH+ZmpKhSwjHo18GF6Nv4vu0R9YlWp
khHw4K4UMzj9fBvY7nodeIBMDK2TwflQBZ9SAcJjHMC8pLl5k0b6Qa6SirPAQByCTGbpt3XF61Ba
xTHK1UMoAZYMvgiSvtJ3q9/tp66AsNGu82Zl0rHxtXwVnatwKzjRrlR/4NQBpk3ZEbrQX4lE5Gow
SasAoVuYbbYrINUWGbiReX104B8AOEehubTYr/pl7CDTgFPTqJ7CXi17B269lSJl1iz/CXq0jwHw
yXjw8++u1h9utmR7m7XJ1rL0I52rwnjsXbyOgsvWfA+bMmDw4t1E4Uikchahqh3H98qiivJ962SZ
JUJr/NZA5oxDOLj3Y+T5pzyiEBo6wp7NeTqK+bMu1KMaoZQWb/nSehtESdT8fgCnqtL3Y84tYy1a
4uWw9kFhHPiQPglQ5V2p60PB/IDCGZMu0fE0aLUDD8PiCk1tmMS8Gq5RcHLLHWPXCdYjg0i8bbhO
dATH7MIkrEgXlb0HjAMDzobE6YSdGQCVzhiOIZkMrS3mTR9UfrJWw2uzYKxrR6eNC7N6tsOBKEdk
NIP/pgd88e3Q3BWJ04H6jMQw7INBfqjeWnYlDTW25oHk81E81+AmO5jKuGLylXwF67RCKQbLnYFS
vaSmR5EimiN4Fww8CXHEyTLg8QXPKd+C1ED0qM2LebaszrkkbaRQb7qlwREqPzgdVpdJYs0bZzvY
2AztsETKnT1WnIES6L0Mu51BfA+mpCvZCihHLvW4dPxtO+2KnAHO6B64c4l2ZSCZ+CBJuBAfnNGC
PyYYYxVecEqz5alaf9CK5/fahsiMqJ3vZ5sgRuUsSrmoQ4RBaG4hOVClQ5EmtAx36oC+3GBYUURx
ozWRvE63T2GVY4NbHtZB7vPMfaAdfm/89cqj/ZM6u+ln82BetAI+fYvZ4nIqbz0ZXtPn31Z2eAVo
5NkexUxdyIANy9PiqCnBbBjGAGY5z8fpT+MWD8JmbYuElm8R+edhm4s7FqdvhgbLGeTdu1859sGC
h9H+TasnyxIPc+EAtzVd/Q3RCJsWJ2FPTbihz/kjS+qEAhS9jRiDAeTE+Jb5RrqQnyHz/m7KdLRr
J8QGCsI0myr/J3WX7izPJOmo+7Z2X6uSZ0ml8ykN1+AupTD3oxK9IG7ZHbFoaTLrftvkmkKVjdkG
wAcENeGlW9YhV23mgHrQPhIMfOgNSHEH1cmLnv1+709PUFitg+ypGgyih3Y5VzxcdLRArbsQ9Mhq
h6trvTLMKNvVjNkPvWXfGEDYd90abe2FRGuFIz5WvoAxMZ8CKz2bNblBBctma6/8PjtiAE23bSUZ
oK4nj4z2LWQWez9GeTwF5gDgwIjdEYO8tIxv6M4/rtWM8bCa0VZXwXfXAN4ugvJxGZd4Fs9mKF6r
ik6tUmwFLdn+upn1rtK7GaDx2EdXIigxpc8aQ1jrvzOawW86lM8QgA5upJkV18Q+qd7hL5YqDp12
wWJYglTgVsj0WD/ZwvkKVHS2PGXfa58epL4Usn5pfh7Jfj9bLfjbnolspoqDzzYZD8W0Xyeqm6Ds
/lQOZyiv83oYLLq5Eq1CS/Zs4pRFghUJ6H07/SHkEG5Y1L8w44pus676mX0iCiPNZaQtlyMkDeWO
mzGEyDcAaYdtvQV8Ud66c53QJnbg2aPseSwXUoL66cejxjkHAfm+mQvJZPWZH+csQVjRvBTAE0jD
xeUdGfkvoLT90C3XYDsdMH7trzEioyCPaKTT0i5xHwa54jHTzwmGi3dmWJfdFFDp3UB0L7Sp91WI
F6IxFtYpDcmCvT/eePhxmnxvLebn4EB3UBkVVFC17nmcvpnMt2fRklURUhhxA482tu5RQxiIBuOQ
D2AierZ/F0thqnE5ArUiQnkucA+3BgjvTp9wzr793WiTUMLrIM17K4CI/K3IO6bue+ZW2JHK9IZQ
ZQw8Y4G91J/e4b0S9pm9pDbT+6xe8m0VKNywfAGBCHjQZFd4Z8ZO4ineQCOtCW8f9l41fs4GftKG
k2/syVnqGET4GT0yibly44TsILKHKEh8ltFdC3XP7SYSpEsTlqAHhwRy9IoOmm0uATn5pLYTkyji
ZC63w3vYCRmvuX0KJJuIru4InMrEswWktnHpUtuFa0rywDAFKomDnRM5PBZSGzGSfmh0ORzh1v0W
zKxt5NyOlznU0S4KrWAbONBZYAHgOC/7bvs3yCuFgrXy0kw5vdnE/7am3FjVghgFFzmVM3gPchXg
lsVVhkzbMF250RqIS+Z3zy6r/pNjot2sh/KJ2+JOFmbOOo1IlMUxdpzY8w4lHp2kJq4inf39KImS
pr3VJJiHQv82Cjx0J0n1EnkL+mZEPDOx6kGGlQwl2E2LeR8Ldv9AyREwGwCZFrqKq9VNcej0KLAw
x0PPvAx2GSXDNqKj0u8GhnV4KB4fCHwpLq7g03IwbgoBW6+pE/I6J5JqvLPbqj6pPAoec8Co4kjA
cVXHXCXXV76573eyvrB02lIljfJwtFXVQa348rIB4EAFzxLDL2JFfgFbED7OxGY/ggLwczUDgage
6gAKDUbei40fvTBytqMKsmcf8dzesN3qPLRPSvbtNTKqQH8snm1ctXl5dqdxPNnuXeUlY0GGhFbP
EoiXHvLs1KdePKWRvB9lgw5zpNGoQrbcAZ8O/W1HNBZxZZVm+tdQrIacawSnJJf9cDw61nmujHcr
N70DUs+PYhU1mwJW6072GOSFeXS8YasdsRzlIM3d1PJvA8LTnXMV5khvxBR+11NOAq4gkDUMWu/D
9hzQIqvIgKO8knDrcsUx2DHy6gJZTW12o9amtxT566v4k9bdLSG8fjJT8FqiO5vGFCJ8KCRb6cg5
+uudEaBtE21VxRHwc+Jt1+fZYbOBu8DaDqM+5tNgH0RLFlSJnS7mBv+uILaQZYgLmc6U2TnpEY2+
ydq63V2GBovlhFer9TowUE+gPnKEWENwZacaSLVuz+OvOXFtoIF8rFu+S1FHLEppO/a1p5DR9K74
dvm9C9mefdM42Nxg+3LsITHltYP8mv+O2wKQslrnqYsGVicTGmiHt6gf3CyRAXHTuXovo/IsPHzQ
OSTGGXvlIKpHS0/9Vs2zBYZsODo8FSGaDLmgWjM00yzicJ9tUmlIlLkBkWFs1/p7yOeQYhRd1JUw
o+6w6vamyvrDYgTfbt3+ziYWME3HW3drPEDj3xJ1c4m5OYacw/HST03iZO1DWxV06uIyPU8/teTr
NJbpFAu1MJNmg3SM7uvisqXJ2/HatnObGsJkFQX0fWc2NAlG1TAWBmGyL2dKbyYQihq4QYzEvo/J
YQ51Lx+a4+zTB+AR4KK1+GAbrHVx116Am1j6th0ZG8cCEeMh6ybyx6IPd53S+8wuk6EDn6uNgHI1
y25bkwg9O9cOs2RGU1HYAiOrCV9WnuWetGGBfSGPigzNG4v8pAMPmHmRkwxAA2xxd0GjB8oJz76R
7roxNy5MjGsvtXajsbxUPb+AnLHVeiB1dg0Zz+DMUTP3g5Hvgcb6nHXbJm3nuxmdYxdlxmlGHQDU
KB12dVFeAtX9g7na5pNtj3/o8JUYvPuBpz2tLR7AlnF82k/lLsoWolsAvB4iDSDVrElXsU1HJoVH
icj5ZcEQZefGFi7CsA6MQWeQEUiIKeJUgDSFwOjuig4pC56M8yVnN5zm7Abwa7VxLTdpraF9XiaG
cVI1WzyvnDV59cg+vrgKl3yipAdvYWaPvSfe/p4Wle3TP6Uh/v0hP5gBfldRvykVyEdRe1eGFR0r
2c13eYYObg6BIvpl1m/HRcLCdbxkCjKb3aVgOc4qiFEW8YQCKYQK2sS06g/yKxXdC15FXvJH1IXV
KVfDwSsm93aQ2c5oWoy1EXbN/erzRP7VaVRQTLYrj04DCwWdElxDcynuR/NjhGS0eA5TRMHCNZgP
ttdE+6zNoBmtf7KobY+Ubh+uNWWU/NaxW8A3M3Dm62Pm10TWZMdAFlCOLakvs8eksvLgblnqZz5R
6MXeQMcNVHEyyzeCwi+fOyTs1rbA5uCh3vnrhQSzGCaZbFVxTv9rhLbWu4aAglsEaUS8etqD1z1X
R8N/77gCbx0haLK93rsxRN5c9Lsbepzlu1rq33Kh43F681bPXXjtXWAvlLIsdqI0/tsPZHKCJqqz
s9m4H+EFP0B01dZqKHwUDH+MrpBtGxWwTKeO8hnxb29Le+oPrr++qpk7P7BJLFDWDe4wmAg6uNcL
DwexNgbY3WWfLrw4aKigF6R7VXYt53cRAgJiWCsHyq5UMf5zUqej3KGSGXwY2AYIBHwElKEzUHmr
WMiGKcFcO+Sv9IvJBJtrSbRrrPem3+jEkuGe7QSU9a7g6SUbfEjHlMbbjx2j/Gl6dFrhlL9AAX0I
svFx0SZ0dWN6q1R+VxLlxk7QQKUnGR6nQ/HSd+WLdmEUNqEdzzawrXHGwu0vW584HgK/emvn5+xn
waiuefmEL6mPcd7+zp1vENXenBxZPAu3f+89RVGVv5hMAblA8a3XgoWrz8tVkHWslvj5RVy8LcL9
GDv31e2D67l3PjWx6GuHPr0YQJcXinVHYdHbkZYJiM0jYBq8eUOqbResXpLV6ot7GlkIJA80kOa+
8SS7UyDmtO7nNAoe6tr7JV+HCB6PnAIvu0L8fDOMLGYrxCKanmRndPK2DagMmWVb8I64d6OYKJJj
2ZBL5TAx2xj2caqth06Uj83EjWo2wbdm7d2MyCztoI6I30VGoBFZrCloDJ/uqUNcvhEOi0rXzg69
HHZO0Le85c2TsNydnoPf3s9eTMmfHZ05449BRyGDm28oz7fJZzX5au+kYoZRVZP86APH9arPsFNX
kY3ZIFNn09bDSU1cSgyg2HpV17jCHvLB4qsOTGDvy1dnqPxr3dCF6syK5xJhtB9VQ2J2kRkji9rP
lDYOu7gNuuB+hy1+gnc53hpIcsDLSZJGcoG4DHI5lEGnI0c208WtsqOHLAfZhyiV+CE+y7oYGlTZ
ZFqALScpvIcNjTKl64pbF/9T/Nc9bxpgQ7re0TGLDnYWrPsZfd3O3nOmvRXGAYoEzzHPOdjbuMKI
14OzaTzqG1Dt+brATmuWK8uKw744DlWDCoSEQ0CC8VRg/XUkap4MGIE1XiJSsfobLYMrwYjbYp0P
NYVixJzqOQ6gyGMvvlAI6omoKskp7ij2Px0jqUoETJw6wrrSoXoZJHVqZDNj4ufRAMdRSpDvAEhy
a6aoocSiXicqL+UHxsbLsFiAAso4TlIzFiGvcg39ZDBZ/Fp81alirHhI+a3ZNIBCdHBkgLFynpgl
BYyy2P8U7mRyGkdXOQ27kXX00Mx23BlQ2iwYQ2er1ExDK6ZMo8HYZgKVbTcP0nIRdzVi5BtgmHGQ
AwrEcBTcjJNedlVjIUf54zkWJ51A0uD/5tJ46LFqIOlcmB/3Omlk9RM5Dpydh1k3ASuN6tXAlLuh
v0BqIPQNaXvuVmjhJMtVSduVGLJ9I7lmm3nOo+Fvq6bYl2LYqXwlLyvClNudLbbqXWX+5DYGCzTY
JGb0JIuAvnrIV/8HNhhzh+YwWoHc+KH68kFVT/LY0YkzpeJInT1OjhVRkVtB/Mn8AhqEv70A52it
UbtMzxizHr2sv2kwn23EJdJEL/m19H3KsKU5rU1r77xS3kE4RctTT0yJL5Oadb0LaMuh78eh5b6T
57pFQtsV+kYO3Q2Rjir2a1qklDbMAmtnOoTO1d01QXWbeuSjCpcWUF2bXYfeOhxnhpFFb9Fae6xy
gobDLHxtB5RZrVfu3Yq2y2bkMXToilhjtLdF5qvN0mSkwpUQh5fquoAfulk656NUoziSJ9eVDoL8
DoO8zxLMKhqTw80uSQRdWAaqA5ENfGUaHnUSKb9V9xzW7LcgmeSHIDddFAMLUCbor1t7zZZjVuIO
RyIXgdHHOrHelJaRxjmV3jLSM3P9IIPv1A6uwg36yPJgAMngS+zRGg/5o02Vt1PQn7dVjxPLzZuk
tCnS8Q8GjFgXkt2oVSWvQRacnmxQt9Ri75UagRRF/BLhJF/rfvz4Wz90rGtBft72JqrtqMLk08KO
4ctbBXtH+/bB6+h8SitYj7ZmB5cHy/QdcncvY3mPHo1Swul/AJY5r0QWQpPX2fiEuW+Nq2BZ7zos
gY6iPJGE3W5V0GOqavu3hlTBixK8SyQxU17m3Xn5et0o2pYUldQWbQqqBY+y356go1XuV+jrd9T3
n7T1ckuG2dZdiDyYFrrhYOBLxpJTp8Vn1Yo18eEUFCbRTIK9TTegq2YvfOAseTCn+RD66omATYpV
i7d19OOQ5E9BYsMuYAs9Td2tLt33pi8Oel7P0dAf7HA+iTTwNkbk3QVue+jQhV86eJVEg0n12TEa
yz9yO/zKHC6YCCmVqWDkqoD4QKS9eyIU9Hkhq4+HD1FjR96m2zNaAenb8TbswkG/2NBvusCK01Kd
BN9cxDgsiov3sYzup775088dAKZX8lOe5GX7L1z1AM8YlXnAAWbaMP8z9OJ4+Ekwa4m+YLVMNs5l
mo9uo/bvIdJfy4HsmFqwSu7ST1eU5AHm8Vhzcg4UZN3CKcK9FruTfC5MesW1N28Mu/QPMwtQpPro
cVj9nghnQb1jD8+129z1xvKqxiHxs6TgfSRPrvtuXZM2z/8wGBZOCwlpYwi7jd5wY3T2dVqnw4bF
lInvmnq+m4/IojOdfsy1PuQj0MXu0epNRPj6PVPWcy6iP91iXDcrW9sFxCDhNIcwEodaYQ2gcaGj
Vze9docr3q0toXZkBlTmVWda+8ZR6ARn+7cnB2/nTE64bt0azP48RbgqmAJqkDaHURNDxPg7rU+w
8v/vX1LqN//9/xn7EeMzkXFvLzXxjyhLNnZrQdOxEJ/Vp8XvKLis+skUUCCg1f84K3YHGUY6diL7
xc5Gh4w5UHiZc6lMp28k2f0biMwLn8+gOcsOEdKNBzrjDdU7fbpVj7cNA0H2Y0Z4Ctm1eDnaFQ/B
+BjK+mSMIFVGCnvQ1359dqI+Djqtt6voC5Q+Q7SVZvvpwOqINOdatAzkmjHuJoPiPkq5faXsqZtc
lIoBnUxoeTXXmRr33sUFlGfkhjSTZ7NNq+5rV7CAd9DBWBmiEculZfr79/gXHQ9qWN3pEe7orrEi
e4NzY2H6OfNx6U7vUfmSgVY2t5BKL3kwOcE8wmj5oJia50GJAFNz94PcBZ2NFNPGCN620Y022pUN
vXcuyGBi9FbvWRnLwbmbxe8yk3SbadvaNUvZXVd7uNWbVY8peKDyK6hRjnq8gDUcr9JWtVtF2nhs
D9kLeuZyO2TEaImCBsYLzB1tMUGrfo17FEE5IVP1zgRRRbIrNQT6ERhD81NvzTx0eb4HCrE3WxJ8
JhUtO6ey7pzux0ZliokE8KnCrOSf82ElF5WkVPRf/clN0M08ZWjbrjTouE2fjWZiI4RedcSkRK5I
keVnJv291wXZuVHihEvurbyE83WI0bBDmnFnYIZpMP5glj86rUvJ4+Gqtu35xwG9eiuJCCEWBocu
GadP7Kyfh6klLL1golDN6QMDC9qsof3KSvlbzMtnMEK+0kO5N/l2butIrjF4SQypaKpHhblc6UwT
kE5OFXcCwcM+o1gy4Vu+fa7XJYLExJtmffVVuu7CKH/NSnwD8wwg1mM/l68eUTl2j1cm/6UXvwTG
q3RH7pPNNzA6ee7E8haz6YQUFtNW9drnMOjZzI2Es5vhddtxqyFgOE2TfdePUXQgTXCJsY0UJB/x
20qQ2snoWt88gbBk/5orGJ3vXTYTTLZO9kqkI5MNhI4pqykDPPLGHoE3BJ4xb02QIjHMpA17Quza
2I0QQIjTwrZnn+E004xpxrnw6avICF1HgIZ2ZZ1M6+gR2rrL2EvsHZM9daTneo9yl/mEuK5bH3Kx
9G7IXrAhIoY/i92sG06hnARl8ezyyxeW9UUpMPHGx6YdeLdedJ23Kr0ZO5sZdXO2K8ppL2t58iit
zsphY+GAg6IKqu6Zz3g0b1ZlH5fCfepY0HXT2DwWGB7vZ80fmqhVqcr9pFDFr9015dEbwPa5Wbqc
+oz3Vf9BEbjEXYG2v/aq34rpqLeYa0LI+8HbVC0PrtuCmZfLVxrA8lWhv20sEgMaUlAyqg/ydlCN
hwpVZBUNVMX9zCeAubAbvQ+FYCTPvSVG0xyi68SAt5rLNek1UFxR6W7qMP9wRPNO1PODbeFai4zm
ggSXxaOMOB1nuOlWQEG/9C5iORd+dRFkP2i27V29ZveWCeRqoOwlkO4Au1azbdSaRT6LrFzILAFv
mXiYetCnjFf0H3EASamZxYHl93UPsX9bWxzeqxttA91/Lh4vyyi9xEJHtrtI7R3/oZvkN7DminEy
xWzOxE2y/pjHs6AOvSRGO3HLcnnywj/lSOCFlECipU/uM/h61DcMHDWFZz5zwxYkFDmmbvbm/MEq
nKl0S2G5WAyDCv9r4l22YNMuk2ftWYFodgjY0MuBgN1yhStDyiX69SeUs+WuDUiZj4z5ISOXj3tM
jCvgR2ZMxQJJNLD5RLyqLRi9Y5uZlM8949rbXEM6R0mPowh9bOfyR5csm07Lai37bGT/zzgExx+A
2BjUNkMptLDrpR/KPXtN5v4FJQTqPSdRGCjMtbnxRPcVmD0yDPes/anYDRYQYWjC1+VKFAq04O00
BwbH3HRdMdqO25XsLBXyCiLxzJ4P7GRG7gAfyCz6Y9tcBmZ18BMqnrOL1lJzoTNRLTWq0/5mbO1y
k/cFY3IhP9IhO2Giq3Zuxc9h+Eu9CaJhZ6poP1M0dWInE5O4w12ljdtlQDwgWnJ56wrRjqfueJ04
Fr1zXVIDEpW7oRwfmBXNLlMIFqC7chbfZhTRdoWEOpn5r291R4+3NaB0xliz6s2kJpYybvShma8x
I8ecwLyqn3AhiIFNnOmXP0Pod3FTg6qtphUJYX+3lB7b6lpUBMbNtypdvrrWM4591BJuMiBEKTzT
TWQxqu2YhZsA8VLAjpTg6uUZ7Hh/HU59njDurc5yCrh7xXSavPmuaDGYuEJeDet3JlpCYojk4M5X
1DdeeTWVCyqCeqXjSC0Taz0toNVs3csGPhUB2IJm4slnWnqMas69hbacUe+6B7U7JnWWK4of+Ut4
8FnPo3VCibxbpDAfDWfAplKygzLDlBlPND9IUmE3ujaj+0Hh1BWrI07N0qpEgQT8K1TL03R67FtS
GRFA1JwaedeI64kTdPXYPC8S/3gKmM7N1UjwqvtW4MFPHBLA0Pp/j8jKt2TJ2Ug8MjyUg763PXQk
EnWPlgw8bBNpvzXaN6MI71fDw1jhIgFOm+98fGRVA7gQtI5mcLfJVlRewxxZm5BiUi3Vp6PmY8Ua
xLhS7vxmB4/o0F6Y6o1xVlsv5KvT8vgKJZhLeOnFtnDRSP7VbZPGhd5yPlvQuzdMFiW4OpZ4iF1g
NOJdWGy3PBrtxT3Uk5LOlaswSF1y8gCJU99U6mocGLrQv2yVMMxNqzykMnzvi/JXGf3Bk6ydsxQl
RTaLr4HlZtDXb8SWnFYq1nT6jgLzdiKeiOxqn1TLoR/v5whkbU6hkxv5Z14QkxNlZ9ySf/zQeCGl
7QO0kjB9XADjuSTq0xDWkzTkT9z1GIumfv1uuS236gxiUSZG3TP9m9XnTKvklr8iXNWGDZL4NCyG
Y96ExAWlnDKehugtz/rPwNJfi5Bf5myeXCvbus7Ms2G14NtgBowkC+YjMbY2Nq2/rIwaady6MvsZ
cz5IvzWeS/ihTWht0JTtx8o8ExBBMmhafrl2ith1+IFzsSsL/BQ2Sy9RnQQxorarX4GgstJhf0Qa
XhLaJISbF/svdQQt3ZItsefdhd53zjAoqLtn0yaoF1vCPSGxvDHmJzgRzoZOvpKr/OAyetAr7P+M
uzDOLDxAinHgTcRQnXYn9+t95hTTZqhh5wc89syJ5nXrzePDWsGou7z7xsjFIvikcaUU26YtvD2B
i5setA8kDB3bknExjrc8aXyuI2qWA7WEkNTnAlXiPm+WPzAjbvoilwfHR9zno/qn90VZPlVAls3B
PXtyeiiBxt7MqjmNNvqHPDCOo7S/azlmiTd17NKclkJ9mu1N77HE8tAq1WRlOzNPaxj6D1w8+JOa
8LEn//qQVQyrMq1ubWfoWbUQikYawf6veYNIFB6E1ntUTegfMXAx+5OQ8onLJnW0BsmnZ/3oCmd7
KFzCVpFPdUywH6yUIeZfAc5sRD9Wb4x7FtMptiykF3jldvPUCO4rhiyXVUdBONqePMV9aynr0BBV
tmX3TVyeSQj4s5Vn4UFflPzNnPOHl6CKbWR+SRQKd2dE+afNvG6rirTgMCFccl4Zobgt+u85ZfER
2vnDAjv50LQkU0gz2hkjUPaI2VXcITaNe0zyf4+aqQvXg89nuRk8Gv2ctulMvWhT2eV2cvJslhKF
VEESDAbOFWNSPAth0hsB4Uv0Q0v/VY5VEhb1R0oKwE4LKglzXo2dYqy+DS2u7MHNp6NVoW+b5Lx1
JdGEQV8ylykFF2QWFbu+ce2dnpyniqXdJhxyogP4Quw6Y2Znhc3NDgaHwN9mF+Ex5HRWz6nDDI+U
4GkHIPy8CqQz/9oo7f4zweGCEEPe4ge+eYFA/W+r7GQ4GHlMu99BziZtorFPznQJUsUcOAXiPR0B
u3jBVWqFj3XdZHHt5z9z7WJLlbgYmRA+F1V5w9gkufyPoIJpU60vnSH9a0mQhhYjXVuePjByOsqM
uTmC991IJi1zyvxzkB02n5bgvEnTxmlf+DvmH/5lN0Tk9sj3/w4NhQdEu3m2pqI9KTbcmzJvsv3A
4c1/ydvCYCj/DRzkL5zrf/vHvcDF98bE1sFqZf3D2+Ki0k4n56JlG0PjULVk0IdRR//T7hWyh7oz
f1dvErGHGgCS/w1Db+pfcmGTMahewO/zZLSM+lswvX55YYQAy6+nI2FK9zKw3yejhVWM6I4ZJowv
pBcA/cBroet2mqBlHO//lh3Bxh6xKWFR0Z99hxfuQXNJwG5Vc047ALmj/Dfm7gvA5h9fNwRVlAiR
y8v+CzX7H95ux2x6sWJf2A2uf2OtLTvfUHyA2MdchYJp0yt+h3/9COLI/+cfCk0IhPXFr++H/oXR
8T9+aED2sk2we78Tw0Mtu5/RxDS59M+c6uTt4j2AtLAhROhBpnbDYNgmz5iiZW5qO5lrTAaXbG0g
xBvXDjkaweUbhAKbXn0aTY1QyYyJ4P4xel8RCF1cQ3DC2eDKlA5yvKJaXJmxO7d5JXZVGoyJDpyZ
MCxyh1eOYLNHQyjKT0HCmxexI6Y6VkmwvOKZerNrtolkJfDTggsonkSFnal1zUCXXCwjx+ueSgsD
0WzNsacJ2ay6qzmM6ivRPwM1CzZ96DzCE8RMFSXQrNaNN2YDK/zugV0T4VPlVdk4930YnAc4ZVv5
gj6GCIsITdMyM/SgBLlEy30X7HBxo2C7xm1FRapFnM3GO9OAwu5YULbMRvz0tq+dM/kgBFTyfu0w
f90Gk3FzkVqBai2PrU0wjM794OomXYPojy+vWSkM+GqUSFRbHOrcooNpmzfDw5XdDGZ4NlxS+xT9
NcPLKJx9gkJ54wn3OMtFfyAgVc9SXv3rZ+afGMuBB8OV6UVksSbFnfgPj0y0tEAgp77lmkBGPzfu
tWjLl3BSLRu+TG9CGzNYHoyx7S73zHLKI9WyDQOnf16KuPAJmhjSGUM3ap1a4S+qlH4LSudrzOvd
Os3u0WeDvM2MlbzlldDpLmv/DUfrn8gzQHNsO7IBSdnsl8J/eAkj/6TLmXLvvEubYqJk7N3+PJFy
tcGg/egZPfSOrP0v3tL/p/Y/Ld3Pf/7HFyp1LZeHH9R6DdT9RkOwO37/53/Alfp/xN74Q3/89z+6
+fg/pJ3ZbttotKVfpdH3LHAegNMNtESRmi3Zlqcbwo4dzvPMZ+u7frH+6NRBJaog7gEouCInNiUO
/7D3Wt9K+an/UbVvr1f/+m9gv279hQpPk3RuM1x0+kzl/xvYb4h/iTroDlQ9qogGRgdDgUq2CTia
/BemFEWxdFqukiYpjLN13v79VyrYMpnhDmaCJjPj/vf/+IWpXF+9/i9Zm57yMGvq//Zflc/B8Z8R
2+TQ3DzEWsK7AIsqXuNAeUxjMwlY7RTeoWa1hYIDdac9WwDR59AYSc6EmYPczS9tVLjVBJDJv4Nn
55DC6SjmrReqdtOTeNkM5lEMmehKjdIqcxtzPy1qk0Q+mlsYqqZD9awJ7Ig8UlzZP7ETmnBWoZMF
7kuUx1po2NRjCfEbO66nIzEW2CnaiyqQIT21ix4+f6n4RzXwWa13ywkPSUYCSjZIyFmRNoY+KqR0
1pguyxlcRteCsCqTwSlG8gZI5EUVh/tG0ZZA4dCF3LVaTqaPirK04aF+lwjsGWWXGPml1GJ5Im0r
fse4R9uWILEWUjbFLMUtmseSgLugG+yQLW8pbqXSSQt/kWFqHWAYKEKzb+YWGIrPiHpTnTAjIwOe
l3LorJaF8IxMGXHtU4Q6Q6/NBUXoFSMvNAKK8hqtrvaB3RuZq9EaSexCjV9JDx6yQ9+VjEQPdfJQ
lKcQ4WV4F1rfUQkjdTUX0vgYezVhjRTpw2/ZrM0vLsZ4U/gvA4kn5APSvRDyU0zXAGNnBDJKvUdA
Skb2mVXQQhyHRaPuh9GjLIgbN1inSBo173mu/KEsI+3Fp/BUuo3UH7ymxBtJx4E2OYJRtIMvgh9c
vKk7GkJhC4LvxOO4mvMLJJxtpQCPmT0eZ2B8m8aPOH8euieiXtcxwM2QOOQy69aaeArRWnmqshyp
7lPyl17RNnWh/CSQpuYh45TzQ+KPJSAq1O8C56wns13R0l1e9iHIKtaLrcWWFBFFQ1Kd2o6rUCzM
hdriaia0GzbfSmCilJTKFfRoX6QUX9BaUqV3Eu/JDC8qTlIBexXluPDM+mpLofhAz2014IlJwLAu
tqXAMpJ0Y/TAGWta5VazpvfIxyFiKPdZNq26mViF+RHD/kgTw8s615LPSuKxhEC255coYUO1Y2GH
iqkY3WQ2hhtlf0ZVf0uKk+1pBL4TsID9d1K2GqtI37IeFd2we1nGe7mJkfo02qOqj4uxDV+AxCKo
BbWfL+kguXGBpQVmioqyKmCxk3/mmHuXSYqPsWw5cUQH0TxG/SUNTXZbyY3f94eGe66J1lOMoYuc
3kbW2Sqt5aplQ2YENxn1EssXlrPtQUSUGBntE/ugZ0WKX0gGdEpt7hTfAC67kcXNRPohZQF2yvmi
rm9NJlH6fROEGyIMzHs1hTYXq0TQmcqrml5Q3tsqEtKFOqATRUGIIA9p5s5v2O+b8pISLTufBBDK
iziB4DH6CxWDR+pUOLyp1JLmTtP1hlXHpCZbWT/EiIXxIdi1xX5d1RfaCJIkYdtb2LgSd15mEetb
km9IyWjO2RCcsYMAGWu7MDZuRfRCC4mUN7ymPALWUmqchrI1p7sB1EHOlYy8LfZC6sZsRtTi2NC3
rrGMFYmTDGQkyWtB20iD/JijuVgYIvl7ZLgn+bAJ2uefppvTj+H652H8Vy7q34O4DsyYfRhAvmtS
fqD7WQVVgHuDpSU5TGG3q8IvKKLyjFL810yhg4XUyStRJHV+Ez8ts0PWvgHTpmGjUXDUS3qOzIXy
5rV26eJ8v1cXva0RJbwAg3BDry37oM3nfbHY/3W7+Z8f9J/3cAWANcoSB3sGcEESR1qqYbUqMDh/
sXv73J396ZPOu5yfPmmatNTtCo4irIdvoC8dz/ZdqpTNSlpVbrIUb/98+a6QWP/+WFdrORSiaW4Z
nFq6iytJWxGH4vgIGRbmXnN7Oz+RLH6QPoqD8cX+/Ypi+ePIMIUxLWoG4T/61QkdC70TMdpxQku7
2GCvXwF7sVY6CJJF8ii1TvEWLmla2uOaBB1a92xTwUT++fP/9tYCACnNCxpVk6yrW0s0p0Fqqtaw
G7vnw5dLXbWHx/YSOKjr9L1wMdz5HYjFStmAZ8fNdGDm+eJNzHvy66v+85u4OhVtGulTKPImkEDb
9ESX9WW80LOWHgMbQepds4aBt0J1Iq3EdfmY0n/56HdspP78Pq6SSP7zkvxzMq7uvsKTjAEKgmET
cL+ul/FZpUaxJK+Xe2/Wvxf/vwe8uvssKk7pEHLAxsbVauNYWg5rY4USaFW49Rd4Nel3YxXrWmKn
iAUQ4TT++nAV0IZDkGnzva5u6+/BewZoHSO+Yy1D39Wd2AnwMH91VPnfFxd9G+4Kjfscw+sVJ9ar
TZX0F4CXKH3t4pQ5LGK4ngQkHeVd5P75Ev5mlOJgGuOkpkGl/Xzcfxo/oLvlPcHa3EnitCrH7wD3
v7hmXx3h6pKBEGiFqOII1vAYTx2MheiLQfC3R7AI8KGVBTf2erT31I5CdSIxyA4DXh1/oRr1j73k
L5uRn2etq4CPzzudbKt/jnH1xGHnaOIgVRl8pAWOtBV12kuzDpzUnVzlPNpsDj7YR/y/3PC/HPfq
CUOZNFVewHERiy36VbAMt90O65OjMMx+dTNclaf+/SmvrlWKGLa0CBKzVRe56ILQyJXGfS6uzS+G
0fl0XQ1gv3ws9pM/T1vSbPwNcg5kEEFOdXUMin3kB4eUavmfb/DfjVE/H+oa3JuGI8Qnn0PNYyVp
lstphw5gYbja8ushYz5Bf/hc2tWzS/22F8aRW1G2Vr6JuUDWToUq7+DxQnvvbyU8MH/+fL+5+ef8
KjL25Pk/4+oGSZM8qQ3SmG0z3oZl/ZBY/eXPR7gKN/q8K345xNVdEUeJkEq1xj2Y0Z/UrdvYM1ky
J68pW4MxiSj618eRJG1CYA5JVC27Dt6HL8JJSwAoffFufjP38W4Mqkiwv2kTXQ3KQw5WvBZNxpNg
IRLSEizjF//SLLCivos2xa71nw84n8CrS/rL8eYL8NMIOWaz9lvjeD3KmmANRO/GSHeogxDPf8Fy
/d3i6pdjXS0uoEMiZ4RIZkebdEdmvK0u2aosSVMjttOmeqveyE6ykout98UDKf1myaxLhjSb+hQy
FMSrO9dMhWzqe8R/cZ6vAmna6cTQAVBae2G8ktX2ToCO5qu3sHh2bGj8L87y/MD/6yz/dPh5Uvzp
LKOaKnAWWWTrbMN1uK3Whkt2hFt/cZjf38s/Hefq7slRYNIK5TjFN92Vl/gonGktn8KNuWj32Sp0
/l62/l9VIQ/htwoF3/fmP+Yf+5YXYxX6QfNZ/Prn1U3xkd011cdHc3gtrv/lLz9I2ezv48/1vV9e
rD7LgOf2Y64M1m3y4yCkmM3/8v/0L/+uGH5RZyQ86qcn6V+Vxvv/9T9p9o8fPxcbP3/kR7lRVf8y
JYqMBrYOQ4TYwi/7UW2Utb9IHTBglLODM1VjXuj/XWxU5b8kkXnewFPHesUwuUv/LjYqGr9PF2Ws
CPO6SYKEe1Vc/FOxca51/nQ/AoYBSyhStxRFFWUepOlf70f8ZF2LiRvoiAmGrEVTgAra2CaeDsoF
zTyYhiIuXmutg3qcWGzAmk6l6/ppCCT11yEeqbtTyXK/kSkwJOYlD48B2q59iPt8a2pFCMaELfdW
jCO2KmL8Jg+q6qRp226RIe9KIXivzCTFI17j0czx0tOe9Yo7McU4YY4BxZZKXnx6CSvDHw9BG7L9
SaXAUYAvgmzVzp9/SQb4Aqwc28+8/N5bVn4OhURYlA0wxjyMdmMsd+sRyegKRf0cgCUe4KjLOD49
NCai+Jb18RfRVrKo/toIm88v23/KuJIuqRjMrxthMbqbJitRyQPyxNo4oBdMaa8fK1n2jopZlEAl
Kqicbf8WElpwlDpdvgRd/9ZIzbLBVnAnNzh8qj4MToVZZy7lERPmkocmNKPdTh01oV8m7z9/MGsn
9b70D3KVKZdBfjAh5+zCwctWBcudRxW8ZjZVlHBJdyctqRyXnCzsvPNBP1+ij6o3sz4It9J5gl+5
ojgy/wmTGK16bZfE4VaXrPJ+lpPrKZL7pI3WkuqHd2oB2NSvraWSa/UNedYUO+shKx4xjcRQWWds
iZdmdi1L+caaOhGTKjIVeciGB2UMQmc0UfuoY6tfaG0NcRzsAy0BZ6QYR12rSWPQ6g7NCzm2VFNi
lmuwv02/ip6aCLt2rs2/tkH8GpbmVm7Rhmh6uPHiiEooKbEx7IgqT51e9Ua7pMJIAmv3qCnIo3so
+jBveJnjNqvafjgrrEUXSGQyuytE4VACzF+Cx5peOqt2NLNEyJvW+F/gc+KMz3PXz9zPDzvFqXyM
9HiTmc3Ob42A6wpkQavrAIucyn0eIaBdlvhYe78NniO1KteMbzqWHD94FsR2DfIpRBMzCnHiyJ2o
HHoV5uNY70gGcFJD4qTpFDFr2tVHtdK8E+bKZdGqKnFZ1jOWiG6vSKmCSUeTXbmZtNoRCaNAOImv
C2wr2RLzpZxUnd0lUCIr94WPfowxGoApQza8Do2G8qqgYESUhjvZNHDPeZq2+/wyiQS8p5BhCdgZ
qPxH8aaZYQNW4Gt7+KRaWajHNG36fVMn+IpAFFP5bVa5VwsHT6yAquUl3o229l8HYdxngWJugtAy
Do0QaG7YDIjSh0i9JWLKGXqjJP2LV4SBB5vBBKQHCqVGWYypTuwB4hIHREyaNRTPGk0LJBppcKgS
5egLFtTevDqCF6tvhta464hkPXYUPdA05T307W8KIqKbHIlHVSjFAXfPnrpzeWhB3q6t1AK7AbZ9
wYSNg0lt1b0faO8dNsUd0UuPU5+KB6Vt17IXFXtkW3cIwKy7OC42XVK9y4XVuKEEKTCpJu1m9Mtb
04xfy0E3ToLJmxjIbX/xDfNOi81Fp8HwLsq8QYZrsewE65KNHyALnrTSCu7UiZ5NRFjqvuusS0cA
5AMax9DRciVEfigHbhpZd30Jb0GuiotU9LdeZS6QFOQHZNz5Ae3fuFPDCFhYmh8LC1UMUQZEuZtd
slFMCsJVkRsnfQD7M2i64NQtIQcI79ZyYExbXc2NgyzI/aqf8FdkzeAdi6iSjnRmi/lFWIpOIosd
PjPPOLUSzQppKLLV5y+Esh3jbxUMp2IAWSYB5isxk3xy7jjRmRbqyykX2/2QDy+mSN28S+jTTDSx
XaGSzBMTjXXCikSqWQF555/v+UmHFl0O6zmB3jopGdXyodcBwXiQUGQlU1wL/eu90JV0aSYa+nFs
pPeWxEdV0Zh8/mUyghbLa/BC+Wy39vs4eZkCjEWff/rxvQFH9jQp4lETSX3Qwvp7o4SoaQ0DKh+q
6iqD8fNjRLZqCv5CJQ9Ip0gHYOeCEsfsXauCfFyGkXLRaCFsonAWZkECR+VaFbdwGXNIFm0Ksw6N
IEHNMXmuabZEIfQIGWVaCYYvrmHFMIQMMAht3bOE0+eXts+eTa/RtgNA7VUryK5SC7eNbx4RYK16
S70IjZXZslleunpn6QRoqwXm7dw8R2p4SCml67iCSqnZjkmAyF1eBSpi5PKhlLJbqQO7qUbLyeBb
te5OQe2M6LOSDLNONTs1ALzKwoyh3pbJS9NNh0FMHnMrI6HGMp0gmvsx1bodEJD7uN4UfTXG1VaQ
6YlZrzJixsaTsF2AYKCUmSGHl3pj1Yn+ama3RAq+vQKuKfACUSZ4uC1tWZA2gm+4hLI5cqIwY2lY
fhjh8xFBbb4RwRFWYXr29HoFtIfWm2fnGaTcRrDOVYh0QLPsjsZKr90wnDqwXNxW5NlovQ3VowPr
nNvEV2k+9Yegw2amOhPSIDJJnCI0mC/HAws9em8ga9FjxJg7ogCnhmornrGqgsBtIIzA/1zFJlan
DuClP1tdetCu1m4+ifOJQItyUmLEoW26buHWtoaOrTe363yBc1dunok2ceThSQM/pIcPoiJsMjzq
rByWIZoGA0Z2IBV2LODiCEDUMHDhqnQS4HVV6UyesqQpuFeFwFUGvCiR6oaURvsJ8A4St0YZdgod
ykKj5KL4kAwUpxUGOyWNexrUGw8iUT3A4yAdTfclElvyQ41uIhaHfRNA0fSyjY+Or+pwIpX93mtF
5o1hJ4zJQ0V2UheVYGBBxQHunsXD9NcILmhtsrycGjqecZJpFPsDiAYAg0BvdCXYmUO+ab33JPcw
fMjQz8M9rJdlQm485IG1qqTnUCEnk9Gql3EB427qEMwLQPV64FCy7EhSuSLC2i1940w3EGEfKR6j
D0DSMl8CjiZyb4kGWMdSTRwD9blMpGgJWSYgUCU1N1oTEjPAPZmhwyQknVnd9g3LHiCdEVizU3zy
mswMog+FedRAZmfeltUmkAlS4IO9BnToosQ86GbqmEgGLat4g1ihwIOiD8gxsYAtWsVYxyDgBw9w
a6G6Xmhzg31vkvolNL3NWAd7OAk28/mKRgcJjaIhfCt7nLlZjhKmAgRXbcWicAWNaBI+VSCbTioI
p9DXHvD+HebfEmJPjNwOiIhW3Eo0uknZBEg1j3o+gnAgEpZ2RNq4bvwMRThMbGF0W5R7VtfZcSQ7
ni/cdcV7WZvrAOpIWfa2l6o24lhszTFXdTwAzXuoRQVQxXRK5AjPTmCXyZI17spv0m3okd/HNOqh
v+xy3Z2/b1UGjUC00JFMQDIyy1w8BFa1jVoYSjzQLbpYVcSRrI83aoJLeGi28/8phuwJ5uLizRuV
Q5qZUG2Cg1cBq9OCFewX0IEl9qHk8xrX2lEEvVfoOA/McSvV+/kieyFAsLRgAgQT0Ad7hazfGFZn
GWqfb66XaXN0w7YAqdIX6cM8FqbWeMQcsaqfAkm2FVaqplkvWiM9x2m7bmXxeQRFJDuZT0VBHo+9
wbpUIrW8dUbp2zyeJTtmt7Pa66tqsmYg2V4zAX5wd3Fdia3U7lm0gV0DeDjGRINiRtKxeiiFgyTt
pEFyz2PrSdGmLX5XoBAsNZ8qCxfFFB/mq9AIGvILfqOuuVMJZlIaDxbIu6TKnjotYXHBCrTnx3L1
JATgeIZC+MZES2rN8Iy/7JgVGZII/eKhv0ol6qC4BZqwvWGQWKap7FZ4koWJB8evt4OpONJYObLR
3WgMmH72qhg+51+/HSAzknDqHQOvsvvOO7SRcJ/HLgmgcRHuiad0c2Y9UfA2CWiaavS3hcaZasdD
NPS3hWHa/qDYHgZ1MJ1M5er0oIndJpaknSL3a3lS1kSkP2udfkgx7clIteveNlMZDGxKNp+SiQDo
BJ+8u/BlamGtTyKiA/xLYJUvlnKp4/hMAMiOtjVbXU5mbzSuMSBFJnpprSvykVYI3umWc6U/RZWX
gYlo96E/wLTUXV0sgG6ux1DFulMIWzTFd+Tx7PvMWGT+izJbOKzHJtBs0wxugPceqlLfJVK+DfQS
Ygc9brnFOZD6hD5kF1HASV7X2UKs8HoKBT+tvuaS/6R26iHGgQAMR1Rtwunx9twLMnV4FBmJFxPH
sibWjzzVkawrErAvJKnhv1Txy4EUJvWU0qxPrceQzyi27TLA5cMK6YO1/t5L8Cfo3QtWNOS+WDU0
lnW1zFMoTC9h5CgiZ1kRdE5/fP6AzLAvRf1Nz7BAKl7xjZ3RXlAVpxgblPfTWQ0VbEIZCP5yRhgj
S0nOclzHi1gp8D0Z+ls/eHf1cBzU4kwO173a1ic0lLdtvw5r/d43g4sVqChekLNXKpZasXvSKxHA
XFkgEF1KKZCyyJj2/ph9FJn8QsIFbqkHsSBtqauql6b19yiRX6FJubraPyizlzHCeijExn2jm85E
LyYOizXbbLeqJ/q54nrMldfc8F8B9O+zIXcVwKp+SPxGJmxxzxrcVCAylF1nlE8iN+EiNkoex2NQ
VndDaD3retQsSiHbhu9lHuyqQnOyYmAfZlsV2+xceYgznnfVupX76Cjkx1o2bxXcv40FlS2I3rt4
2raV911ETGwJTK55dNKwWAx9AZa22uYsz2pL20dWyyJF2g7ivSbW50ga37IhvSl961Zj/OtnIECx
mJ/OcBIvrHFtBGa2JTXvQKzp20kPVhGPC6HBWqYA6pcf4UZrDYuHZEGTl2uda8/EbftGtpGjATlq
8VSa3S33zEOTF8+SwHoc4Tewp/dpKI6qgNCrbeq1zoOfMcN3GbtpNYZDZHJFQaEL0U72XqRRf2kt
fVtN+XtfCwU1o5mwMAIshL9dleF66oOjjpK6UG9McHZcb+G9Yf2wUN8bJSHGN5ZACJmCXSXitxwY
3wIOC2HCuWXjR3ITZboXDIjCxYwcYDCT/EPrKy4LRxi28YirYqqymzCyDmo7x5la4B9HNxd6WCSx
8hYasKJAsKg6VrO4MxyCK3tWY/EukYXtJKtAw9v8BuIYIy0bMBdhw1KxershDRH1zYD5wJQEop0b
qDhkR4pIZKAKFBhMkfY9TpG1FhliwlRbFw2Y0UmELyzqToMwjfSEVRObz6Oi2JqsMLnmW+AOr5ZQ
n3JVszXkviXLLeCUm1paWWLnTF27w7G36iD4Spi5o2iwra6BMiTtO3yBut+dBcJP0GhJacPc+0JG
IOksEHRJ0i67bI2mjYkrl5HOVQdYb4fSB28EOZQQFYupTLA6dxiKXQfth3eLN6oQSSkq0x61DGSp
QeVbRjkyEAAflBk7QVKWd8zspBPUYCT7Qf9GBmkAfycDqcTCBGmUKwiKiyFkCaRPZGuv86AFHZAN
Hw86b9qdYuUgF8a5ytx8jE5TNZyHAQBaGrcvQ3angjC3TAlKm7lWUmghXg/NZWq/TfFELGO+ocRx
bozsTGxl5WYRmJdOunRS/WamPAheBtIqB79gtLsYcjBre3mEQuYLx0mjHHPoCkx6BherhKsjCWSI
axCFvDh78WApgW/cqSWd8YTCD2NFI2A5FYyznJZr7sSdlvm3bdjdSASQVHW1C3zZ8dsQqwnuIV+E
SEvOdfvQtZo9eSR59IZbpIikfEwhAiQpIptz+ZIX1raJPZvsI5ybbwKTkIjcLkygm6iad7DY8Xg9
q1KWxVCURafow42qXCo/Xc3w8Kl4g1VoQ+FbWSQCAMNepUHnjizoJYKwan24S7A0DjLDD9XTpzYc
YWyxrRLrnVR7GURTeVjHObKyMM027eStGjC8BWM7/iT1pqMYQ7KI9Mwm9s5s027fQItGIEhBAFnh
OBq3HR1pSavZj0R7HeCChy5VHmq338dDGyAG0y6wpRc1UCRcukdrQuIlFhAXySUJsPPGYPUF/0by
Uqc09TuwBDcUd50obMg8sA5Gl7iDUjIFfVeZ99Px3QRFLJTTlke3WdKzO6KrXQ3ArK2sX0OwttVR
P8ORdfKiWkUsACdP+J4VHqiT/MC6U6xec8F8GCTRqVNvW+b1BzFIK7FTlij1l1bqM4/pW4B9AM4i
zwmjCpb/vPsShX1k5q7axptB1TEfR/dG0DttAmREPghDhRFW2RdF+E3Q841P8meqY88OCBdOUXmi
ir2xWJuKSgN4H89XIs7kPSf0kofiXIdvfZHYw4dRddsAeWejKWsNGiOwWn8eaJ5Vv173orxqNc3u
xOkwqt6mN3V2hsVKSu1qhmx3leVGln4byuI20+UJzw+lPgxAbzp00UXTKqu8br5Xknc7piGQI/Mx
62JeY65FQYdE+iTEqB27vHDzgTxN6g7LkfVlXJsuYK71IFquVZp4Wg76PBthWDNgZ9fiQxwNa0B8
O4BQy6iXca8GNypus1i5LVq6UTRTQkk7KhOSuEmkHowTBR9RJGn0joUdsX5OlzcnzYgv+ZjvqUie
TLNhg8QDJ5JkLjIyyoXLVuip6b5B4tlAuQI3GaCA9JeEHVDMwf8dxW8dATaEW+CKKNeVSYwLkPqk
SA61VK10w6OEwagtkSSX5vKjIJMyFLOAtgqCscxujVnmrZu3k3C7sSPD5k8cL+rt17ohOkvXidfy
E8jl1EMSrcFQKEoZpt6ZauI9ex4cXbjOUWjOPLjiRulAD/HIJMpLKyffBpOxUzdUah4Pmpovel90
fcayUXuvK2wK/njTlt5uyjvw2ANjv/6dq8hJRn3aTcmGVIW3Xns1hudC9OzKUN9NodnVhM1AF19Q
FXZSdXzq+uiOYC2Kohp564nqjOg0Q6TTFNSRcAIvKFF0Gs1jXls2XulgMVgULEYFWu6A8XEi7g79
j5LeC6qxLZvaGSoizELFs7nJVlK3bqT2zkL1tygU7VBkGOIrwmQEwI2+cur5rQbFZZ7URZJQ9U7Z
yYyk+yzTUj6Raurmyb2nv+JR47+yNGBfQeWBDbbste5Bi1I3V6CC9xYetnU2otdMg80oquhhQ3eM
BGkhqHSPpXobadNZF8lyCaw1wLRtiOi7SXoQuN6KeuFL2ZkkiCjZd0+0RjhY3U6drIUvTA/TEIFw
pNTIFL1FoQ6vmRi93Nq2c3RNNURLnIrbEdgWSxGyLfxlLe/jJMe/hNVXx5FJ8bTXiw3jw10DCTw0
CbDgGcpziSGItBnRX4c0tSUspr5BbEDnbUUtOau51C9gQjgdlByF8hPJqg6ktFURKfkmrm2Y8pkj
g18Jgww0oTNW0cpqEjBtg3yKqQYYUn2UUrTHeDTpny1G+W0o8eBavowD6D6dl22GNb6W7WDHrXI7
mcGOMvZ9P33gTCFTK3juc3Td2DwpuLLJrzcpGOcsiSQswdFaVmFhIXcsa7eV92M1AFu07n1SaFjL
v2a9t9fIoKM5QtDmm0rmIm7bBP4hQXK3leo5VlEcAWuSLPZBIDCOWxSUEftxgWARkhAlqj1qZ160
ViViS1mnRD0qXe/ANwIRTYNG/IhqZY8vGft9pC89LA2Vyd0+Af/qzJXRCa9qx95PRfKtB+m+6qyX
MF2YA7kbDfbURDgKPaA+g+Zlp1Jlh6VwqKubejKxkXKIEiG4Yt7FlAOJ4OLsQoau8SvAxlgS2Ohm
or+JRj6QZsLvIpPO3KniBhwIuQ6yE1AR0ChoFhWYz4UOxnYYwh0bi6XPAKT0hUPq6noCuG20qOlN
0NpJY50EHi0pGliDh0sS4haj3m7Z7a7VGTDUC6dIZpGa0TzTioOMc9DIwbgJGKNE0hkKXPCA2NTG
HmT8/u2tWK3icF9H9TcLwykZfmhwm2Uc1HujeUnGbUR4WkPbLZ8OKTpW41ucv+stWw9xGaBtRzc+
pRR4CcQupI1pblLTX4u4waR7MbqI8WvHRzfePdk6TVaAuE1kHS8u+hBbrhQCUEldc6NX45aheBKJ
ZBiAkVT0pEBMiMZrPxl3ETg0HdYL7W5KcfkCEdRCR+6fuYV/N4fG9HhP2ATq4a72HtJoXGSZcehY
b8kS5P1ioke7ToloeUvriFJSuzX7rRCUhERBDk/x5xLEHRhPtCt3MkBspfFXBLEt5EY+gTZphEe1
3FjejjDEYwWjw2g+elDJZIwBKhmNo2hsSOmg//Y9jPxqAc7HMFdozgfU0kBvNiqEtzR+0TrPhvtx
pJorG/pWbpqnJB1WgB9nuhN0QXKoaFVvCZmRwnqDABzfLIBC4bFSlT17MVYAabjsRQFs5XQypz2l
t7Z6zEZjVXsCbDjtGE9wQQrRTegoRpm3CCeJWBrdwXLnosa/iRPhTGjjBonAwkip/gFdKPJlIze3
wJTGRczlH6UR2oi5HiXWLuMCQMu4lGt8DYU5l/xUV/fHvSL6I/Vsikt5s5V9pyNcF+SUZq3HeiJ0
rRSRO/ck8YHcO+XKKpZKaR/4gbRXamtNI5og4FaGpTx/gUWlyFp7xm8MSmAqQEkUVrWvWDOwMK38
hFtxNG7Sdmho41VbslvXLQQMlqmUM3PaLPuhiglNg8ij6BpLL6nHLEBjZdMF2MLLodLuRAlcXx6z
o61V4Tj7qfcGnRLaIiPLQCXblEPvfdS9sqfU+Uh4MvLoMFaPIokNrmDU32lbjjuBNGj26nDXPl9W
ikjuVop8+vPl5xdIlC9hqz3qlVSdo15LT4bwgMXmjS6etssG2S7RZ958fgn7wFgqsRnYmVRpu1YF
0IQd5TGRAFFr7PBv2njP821STQulvaWCTjC9mL49yNcATIkn3krAlmAuA9g0u1G8LSr9NhvHch2G
GVNCKY8v9YSIYgJiRiE3I8HGm/xDQlicreWm6qjFzB0vquRokaBw12bAwFGHPhvdZRipzwlG0S00
9rgVlAKGKYnG+uA17OXr+kaQiOsVhrB6s+J3VRN66olDQmGR0EDTSP3t558yyrquDxqChQa9gEU/
97iFYm9GcnpfNBZhaCME/abv+lUpmvKlKHat3Gr35NZSw6qyivwqy8nEIXwSYLj+pLc5/VBP/Sxa
vVLM/xBZWLoimaKm4JjTrkRVZWYERtIZ7VLw2mHZKuDs2cIlD+TZCo4KYWfR1MN3vyA/nqJQVlTx
Xil0ssxco8rd3NNoMMrJKe2wQmGJRvXa4Hwf4avdS2zknS/e7q9Ku/ntWrONcE7cBpRIu+tXzU0s
TI3ii724xDmXEkWDoq8vpqPQiDM/1V+JwpidPoOX43ZubesVjHiF1njiTd5On4AymyM5KLNkIoqn
czYmPkRCtXyv8o5/YCbeDnGC3atG6i3oOa+CLCL3Y/4yRc1HKl3+/ImuVMOfnwhvuYiKm/xw1ABX
2kE/k80wTwIR1EZo7mvkADdVzdvMc+E4SHQTlBw+aGzk1Fr1ItwKGqGcnt5foBFRizB0DYAi+edz
DozSFNZX2thftZQ/3h+R5AbeTGxFONJ/PeOdb2mdIFeEwXCxqf0CDcsUzjacELRM8Zx/TURbbhuq
YO7BZsLIKt2Es3f8/OL/b8LOY8dxLNuiX0SA3kxFivI+JEVoQoSl955f/xZrmIN+QFcD1dWVGSmR
9x6z99rd/ydD/MdewU/0nxpMxVmh4HuWtH/krFIgmK01z0e1WuoBNgmE0GQ52cdyN+0zouakon2L
Yp4MUd7mOtBlP8CNBa0Id2PUF5tM3VZKAoI2Hg4ay92qZYihWaX40EoYS1XUG9f//S3/KxXT+EEt
znFKPEsjKf6fH1kuajyHseY7qn9hrQ5zZ7LNr//9e8gWbtd/JGnYv9FJmZaJNxchnfaPJC3PyYfy
rYxIIfbKETtkcG/9JUtOXbOuyFuo58yQRaw9MWYCqPKkVwaWDwMK6OKm2AJnLfRvurIGToO5BEXV
lsemKlChYf/UQE3Uvz6KIr/bSObaatHF5KskjezKC23WH7q0VsM/STkZZUEQcrlpogAio/HUp1qx
B4ERDahCWMHsHImFCr9mf245LBOKeSOapRGQcOckXkiLIzHjWcfv0KgXHHlbrDZ2BylQ8F8hWPvW
I09JfV9U5H4Mpbjs4BOx8rST/EMfnDz4A7ezbYmxEBy2/cBE/bcsoDeM7+hVJesLsGYT78MrVPDM
usQsMRqgRX1TU8sMzwzC+sIvijsVT+EfoFJtByv5Tmr5pngNWh5hZ1XQRY30Lk3HStjCaqiBFsaN
5zQGm2Jr9hZlH/Bk3EYS8NkSX2ISzabQTTRCetbKGDK8CAnbrGwt0sDKplW29tEAAf4dWXaytgBl
MILblC8xbDq1mTeTykbMMRbO+agYmk1bwJc7O5c9QiMyEDj9sG3b8YvsHqLqdWTX8j1UyvUwPnpS
5hhoEyLBllKM1VWU144cxJR075xP+55fsaq3aIEWRLcZxl0XP5xEZbkTZB8pk+Ym25bFTYDVPojw
uNg4dyAUgzDjlM0u+aR4N25r25uiWxoV50Bqbqn3FLzxXIpkn6sGrDZg1qe56Uj5rHAVjiRLWvCg
C8aD8ZvWn0U5W8i97gQGt8n0ljLkVHmzU2QQAhq4oujZ5q9j6+ix1Q6CT607WiSTJ+WpGB4ReH1B
Wbt1ZtleUdmtnAIK7BxY+OAW6YmsN93XGEdvExEEEPyOfGhtk9QB9BW8MnM7ymeEDGGTez4zro9B
YaZNbIBQvsnyC/d0iwVYSTB0tYeczOpSYW3Nz+jK1R/hgAROHBJrlbQXNNSk+lgrJeADid9GZpjV
WwpTLQSbRvui9OeCmMqshShKSmU8XsjyFmrWpb6tqcgdZkFFFBBz/hyrv0CuKEUZgQxnHzuxSXCj
24+faQzsNnsfimrhetOqlmh1uK8LKXekHM41MiU137CgjdV3P//x/Yth4YpO17H/F8S2qd5kbYcH
NmZFVCkPtTzHSob/mwmWgkaBTaBFoxBBRdNJeug75mqY3OlKtkGsLkn/3hhoBwvGntP4kDWagpC8
rg2n8oKhNpM6QFJ65VT8WXIeVS9HzCDeB34GwyCgtEa0Hv8KwP+CYEdqNJufGatXvwTMEDyYi4Ec
+Lr8EIhLKo3vaVzCQVezgdiHnW6Q07iSiI+CjlqrW7P8GeK9MZ2zEItZdGPv7QT4C8enXB3HlEgi
DpqCMCx5vrOMDRTAHROdqlxJKXIUNDY7DXK+EKyH+GMsR8fgR1EZ6QjqH2G9MFBV0KLp0gFnF7rT
DG3t3gp2d4oKWI97OBh/yXlzhLpCN/ZqkeuqQr7Wh2PLC2ntUVNCs2c7SLlNpnMttcthrODEIW1A
f5Zk75K/0xVx4aFcKGXCVqNnGpIawAJnLH7mZ6T215VkK4IzWPdSd0NAyhZTGFUhTYWAV4BVdtvB
3f0r6aVG1GLyH07hPtCdrOIhOsOR2vDmWeq5pFGPvG8LS0bBRuPqt28Sw7WgfLJowDwuLzwkrp18
arGjm3LkWu299aNFOJJnGuWg4NqlWDw01vuld46Z5Yn9NW9fTc8b1RPaFBfLMHoYOuvH/MEcG1J/
QXyc+Sh4awU4CspEIfEVIxjj7QtGcH4y0pW9PL2TnWGr8nOC5W2LGP+z6Vy3v3l0y1lC6ROjWDIn
p8TtxTcnlEkAbRCoSssyuenyh8b1khDF2u83pnYmfCpa6mq4sQjb5knzu33vH7qKp1Je02LbVmwQ
TfY9iIGTJ0/DoFw0BmeYOODqrUfF4IFlmxbVpHBSP0O2fWBgG57EBnEfp0ccb2XcXMLwDg/npHUH
4tpzDq6PoIgWYCjYAbOygbwiBL8ZRsue2PkGjVjVjvuuKXe6OlwnfZONzJ/MbSAeM4JYRGTCx4Yk
YvGEUjPQ9zorCLWknS2AHfiWY0JvDcyLVT+T4Ksc7lb9LvAM19zKANr8aUHMwUIFGSaSnRGvDRri
8Vr1025IL1V6d9sG/S3ebk8hKRbmJ1PU4RCMNDfFDxkgmrCSAZyWdcM6VrN1wyVyz9DW2sjXRr6r
Rm4oKmA4F4Mj8s0m1k1nKjnMmhZu8KL7Mctz0Ae2yZeVxBAcGdAmyr4hW0IdVIorzWkbYsMIJWek
lfeaQ8XkhBFiq5+AADGhLO2CKbtn1nYx6cuEJ8o0B3uyqIs3KBzIKMkQN9jISC9dyztYZOqvJ1m3
UMikLbvkq6EUL8Ec3MIs8d4b4k0VNL5yyQDb2/K7yo+wIWqMH4x6Qif7p4FYTt/IV4QOX2cwgAAS
9mXasVmxEVjq3Zvfb/R4mSqkJxZsV68TqzRka1bistajIONJIpA2IfF2j1ygKF8k2VzFBuLDr95F
xDO4qvBRSe12ziRAijqKzaKSxZNE6ZORwDejkkwkQo4yac6oRZugXhfVRjViRpIh75MB7iIMF6Gw
7/WLD1tZ1snFTH/lyFuopXWKGGbJfkJMF7O5AT54qeqRI5ijwm2PhI0ZgeS366rMuFkY0obg24Wt
65DeN8Khl9xgDoNA/FZM3iMRrspkCkBgpaWDvLEmLK+0Pqy3eq3l2tXk79EdslERgRF37aqTJyf9
jI+ytDYY4jJdIxXSlctzGS/PQYqQSboHIpxU7TKGFxJDl70GUL5z8A+UWcVgm7ALIiLqkyLVNMoC
pBbIBHrFhZkt2ukgTh8jzF6RPaDpLMb46IbIYGvXKx6tvit7YZWEZGNyuqftuUf6mLfcfqW3pn1q
2TX8dclXG5dYnsFfBWSlKcmC35lUB2JI1Z1MwAdLJxRs5TopXgowfYGwl46xA8EDBSnQJ6kit449
ZXSo/C2wyrr/ZeE1/TTfRAIlMmyWZyiuBML+cm2ri9FmlD/GNFhEwouWdCSJhwD0JAWuWcoV0SBa
ypoPtmDteSsORLbo8dJMHXfQycqmQvKWZID2cGKUZ5GtM5H56Z9V7dxcvRVEc1BMKxTZVdyd1NR/
H9nuqd1HzJg/MAlwrNt57b2x+viHszQpuA8mvHBM20v/t1nrEUKB/A+5Bfwb3gOl1YBxg4QteSEK
rj3BFcmO4eTo/EdmbfxUtQPvc5rLCv3O0o/nq4YQVqG59SBswdZv1HfECAs4NJcuAIPSdPwqylsP
waSGHKuUNz0bnSp7WJPwltVXUZ4uGDXWId/GqN+MngOhj8OjjLhI5FbvQJJ4I+TIvHpHAQbeFNf6
nNngEd+OsIc/PGNY0jdCRsGDsU60fWIRPq49RO0psGcTgp0Syhf2R4XdQ5aDw0MkNfm5gPsVdjUe
CvUouLcNYkhUc9HOj3czRxGZi3jQ67eptHG6sDRyzfzUWis53xT6Oc7fB1S1YxQSgar9mpECZzHY
QGRlnrAAmL4weskukAU3QetwRaRD/kU62kKRCJkXTsJX2gGxa6JdUeS3QOtvQqQ4wlVUj6bwl2hM
r69V99t85ff4Vf4GN8AlEE8Oalxsh+o56Jh4dvymTsVh3rC0xaizTlJgfKhik1pCm8qSWgPblamL
zFgBxzG7U6sy1WjWBjv+tsuYeRYbH4MbY0hSFbLkq4Nizi5857NhEECQ2+UcsVJkxlsPqBQAaHZW
6V7DABIYKGMNkgIPMHk9gg1CPyHDtiJJil1CubTyZJlH4t4MELYIluPh98cYzaBdAZ5EF75JmVYM
DmkkLauvzPjWAaTv22tO/g6/Z4kJievaKe8Layc/5D8ot5Bt0KOMFqLOPRvJtU4AdkjFzClIV6AB
SA5f1ak/jo+WtOT8GpP2wTYJliKDNYKmoh+0LUsmXU6SHmod7AtaYC1wQwpAb1/GbsQtWf/h198A
nd1GcXnsD1q3oDJE7DqDHMoL4Ya2JR4ldrJgmONnZJlLRXKCH7kkbi/loR1ZOyQ771FWx6r6aOJr
YKerzpZPcgIMfMuzc1HEbslu6ajBOTqP+W2owJuHLgpI2yJKAvUowRbJtpW3hb/iEgI8cKoxH5Cp
sJAM6w3tONv6VWQCM0d1NCEUrRwNk5PUvAvR3XgfHx1gXTmDiWcs2ZlhnGobgyLzSrgCizJzHYGm
IFWVQrId1ZvpIycUmuVkSHYWmz9Skl2kYHqVrO+EQdub5sgl06/YTMGoGXtbSaW9T25rjvIu74Ny
obX+rmGlYtQd/L6mPhsZIUGlsDGNEV2Wtcm68db2HO4G20TGzsRSgd+mmfR710sSBqvXkEzoaF2F
q9B0u+iYj99St+RDkzn12A+pS2f+BEtnMleydYO5CNUOW9B7qLzF5Q/Y10Xj4IfzjONUn9KKvmaL
yhRKdhIiSrGVehXpS/hZIdNZIo/54yT7CeY6xPV4M0onmZ6y3CXB3KEKBqXcLjPvUv1eosYsTiy8
Bh+G4VbT96LhxvlRCO9StU5bgLqbAXoiXKiEiALOr5s5vBIkxd02M4ZDVK+n8ewhMjVX3CVRdo0O
I5OR4b1Ml0WyB6OksguCxjJuemVHfkZHC+Wt1GnJrc42cRQP1XhTIobOB/ThebFDH4/HbJYiDQsw
UEW+mcCohg7zeVU4++mN9woiOgEIMfxYQmgmnD6wx6lAUAGfcM5V8d2kPbewZ2/7Dtmq25ifSbPS
pIUmOV29TRHFJQ4aU2WNjCtNWFy6isAPztTiwA+C2ZEfXCN8sFnKOrzlW+PvBn+XtdtYAbu8VYIr
6bGatTKnpU6epIlqZiXFLh6JJlgS3coHJvjLAO4itsf6wjgmUBxJX7oWgd3qX9ldCXZpxKcunvx0
TZ4U1XoiYm7+zsqthBadQzd1mQf5R8Njnb8sCiecFYYHjMmw0FFFDGRQJ06QrXTSNHtnVQoLIs3V
HN6kqxk07DRgTjQ57lh+EgK8GOonuYSLBpK598HfzA4MST+QsRkIuzD/NPLt2C1rCogfjoAgg+dv
8x3J7Kwwy3ADDiwrHbK2rGbXpZdxeJubZatc8aN5/hoTAb+ZNTmL4ceBqe2T8YvrLWN4s/aFJTvG
6kN51neU156wVsonuybIZC5SaxBTbLOS8MpsypkPDqjhdiY4frFH4SFHJGeS4LmzihVJlG5buPiO
tPIUFzwQSx4gv9kL5h1wPPa/PyN+qdNpUB88Ap78URs7vsQ02vCd9qQaFeeBlIF2m3f7EhHKtIhC
hxmJoF6TlucOyPxalFczAGo0ALSZyChcWsfURP2xINHemn//yZz/NdbSgNdAjIuIfIZTIO95saB3
qTbhLmbwK631GEMZ5fwqTynEV/gbWLNI9bqNNhTJteoOxqfifRctaxiSNd57imJMI/MmZ0Gu3yLc
oQORYjslv95y+WqsL/mTj0qSFiKmSe2MQlgyVpwbtNl5B3ncBciPULxSliJmjYkd0rKP1op1D6Ch
eVRa+C0Qo/BtcLSO42lC4mqueFUC6Sh3ex1bEW4r7C/lysIOINt81g6fCbv1ziLu/mAtRn7VN6ta
IzVjslH+ypojAQdDj3jCW6fjfQgdeKn4oFyQqyLw5ppSk6XEVc6Xnoc4gg0o3dFCvKTGh5w7DRBz
+Mi0qmDYaDyBxh/jHW8/H6NObJ40H5E4PDXz1GUU8esy2+WJM2etFfOXy04ftU6Izix1UhPfhxMQ
i8MRIm5MXCfZMh/tqnFatrIBCgqXkwklSpqdeW60ih3kSepWYHaZpTI/IVfbi2+UM0FvU5uOFLLo
Xb6YSfJFCN6KEeQULDm3o4ERLc9rgBLxoLJVLe3mRySTS7ARFPREKIEHRMc4ospYyQYJNYdBcCOo
ZZbDnxr9GxY6RguJrSi6TYdRODzeHZsQlXkHMtglS7F5nIy4mGZNWCa1MxFsvCDXh+gvPnZyw2WK
boZ6HvUhqkpOA5v/MDyNZBrWa1x/MYPiyccBwemIsmCQrrl4YqoifAMc6WMOlQVL++B9PGpfaDGQ
YJJowHimim3aRjy0dLK4kPBdJwAQUyeeXAIcKYmCLwmZT+6Y3TJk28Ta78o3wi3RS6u2cef6mae+
wGalOjTgyGYcl+JmNlyZ6Gy0d5qqktCwHsfTBjFhwgC6W7VERfTLITlUf9SkoF610o1MlzN+4JZj
Z64A53VF055oA9J9X+5jUo21czXsg/ZcFVsR4Hu+Z+NaPb2Pzv/Kc3vR0OLu5HgLJxzV1/egkwS1
JBTeR5orU2l1fJ8XR0esxRsWnqV2Tbqtv+y34C0J4g1PdQDjkjW3r0e2ZBjoQTsAX6Z+rmo/2tQi
/ojIiNJjhQR22YvkBlYqDRGKsF5eF8Z+CL8ZIosjS+3BTM2rVkFM15p4Wl+yISOcZ/4vAq7No4rI
2avDYxJ5gqNOhkEliyqsPASkIZR44sbxFY27XBrXebztmm3FLxyLGLlaFsNRtor5zMB1bnSvBfC5
aV5zTjg0Ko7m6Aw7PfeWYrYW+u0UPsrpSgCohyywxJh1EdV9EkcOgVOkLU/dze8dJI2+163MEAw8
cSzFmqBZ84baKbc9CIE5sGXvPBWHNP3tgRNan7PgKicfyUG4WigrbRaYHkWNZmltCUvyRph4GeqH
4tv6mqHjZ+9tJfEyZ2JutJWt3rRlLC8QZbEgYHbOSrl8Ky6Vj7TvaghYwkEY7lvtEKtrpzmIRnHs
VeETK46wLCQ4gaJZuApRsrIjXhR2hw2HbLfwrGXqYVzctFilKzdbhW7KP3lO9ZbWwgw3SNJ7KILD
PjZ4tVze/FJEXbEeDZuNoEHUCrudYiHdpI1TuvKV8VHyjqy0Rvh8zk/dr/WDLCJ+NN/Nyj95n9qp
oeO8yVeKP/OFDm36nm7RPSBR86r88BTooq2+mBojyQQ4PAFUDV39qu9s48CPsi4wKPCB37QffiD1
iO8xums//cV76dvpZCLQNFg+8RWwWKDFXvjNgggsv7Z1pAqeo0RLRDVO1yMudYTW0d8ROKMqz89Y
XH5aRnYoDCyErkuS1i0aXnPJZgDJUlW4DAzwxrUBNM7aF756PX0LJO0imOm+hU1JQqa37wfahMCA
qhg1bFKEcCv6w9+EjqHzmft4M1+RY7rqEw4I3LZ9deybo90kjzg1tnGSrIycMt9wxrhErm0BvnyY
14pgjxYiqKiGTj3EbAZoW2R3yjD6L7XGXBNitArOhvLQpkxeBVruBLFICc26gmAJ48Fsc9kKKOgi
75hOHnMvMjFeppAc0IZjqMdZUQtnqcKvpjYvTfl1EEfYcYk46aQoOymGO/qtcRVVxLBL1zkNgHdD
aetHaQpXqSVNRTHtxPvTgF5WxLlpIbPFmjxiOlEG2oQ/MbpcJvp4kfNyjlthfCso+s6i3TQF/Y6x
0Z6KYKnhGxBIavGKwcmiXSnsoMqDnaXLGT8d4TadU+RIixH7aUNsCPkjZIkt5Wk9uRRJCfWLvlSL
JWne3rvx539jTFdZhcr5cyL9NrhqxRuFCfGdkuDqyqsB2p8O46bsHpgi3B2hX8uShNuSzyd+J5vM
LjDpFtZfqa6qojsqM+M8TfdYN8PaO0mK9waQ9aILyDPr4IJMcFtm2i2gthDVCuI2fqau/JUImV/k
pfSrGvpvPE7bSGw4Wwfzp+7n236wWHMp5dtENj3CBO7JdE3IB9tT77s2pUtBoCEi9pVIpvs25P6u
gs4/BPXQE5Vpkbxmko8jNtw1NVNnzVKZmiILAA1GaMoo21M/AnxA0r0LDBqh6R7rb6LPTEvq5on9
ZyE+mxyjcmPaMjlyil6sQpJLpQgA/MDV268ypVqjhzrWqbar5mhX3Pv4bj48P3hFXoDu3doYA3Fb
DAU8VjdyfR3Y/5C/xJpBkn+JanmrleaKNA8JX3VXWu8jryvgywg1xqnk5N0lI21YJGzSngHPoA1r
gg9ZvkwrfPdaD1YlMmISIsfcwWrCd76ZBvHD4pKVIxV5vAAiBNXZi21D1cLGn00dTUvPPjn5CMpC
8b9cjcupZLas8iO2MdfGyIGyMRnehs0fOqmFzuSQzKhFg0LOYwaXRa1dFhKr1s/5H+mQdCU0RQlB
Y73EIBvLJeHYlbo0rIPH7Hgq2ao05jaSqn0yJktfpZysvuUMowUVD/qVRUMhh9qCwWy90FgUjHOy
k/FGHdiQRTuyjB+SLt/NVazqJPJNzZ+y/jZ4JpML1S9nSaUjZBR6VWP+pDHFSHU1jVud/JV1giaD
RCDjywhT9G8mv3jEbkfLF0wcGQ4P57r/NJlhaCG3Wz8tWnR7voEzRyrYVyqB41tUQwhBFlXGNhKA
BhAcmbdAbK+hNdy5T2X4GAPu3WlhGXeTPwSaH565rSqXyirNog1xEZy8vziyZIlWXCHjiCoJCuQW
7D9j846kqvqdp64ZbaK2s1VmYmviBlCagPKuXxpEaiJuY7evfVXSX6ER9MRfxJwdUsjBLEk5J/3s
t5Q+4mlD6QJuRZHAeTKN3lAHM+SKuBfr1disqSy2fvfeVxhRBgUxNeGIguK04WEy8r2oGFxGTOFb
8UtRn+AjF23/0K9cEwZZt+OVi0+V8iPJz9apxcmkJ3g7iWgjQvjN15FVFwwrqXN71rEqy5WhvjTd
Nq72EtYlc2vk9Z+gUkrFP4B9F+MxK9tdk73Ic3dFCRcRr/a9bPbt+Gr1d4/iT76QqTEAhKWQy72j
Or5U6WJCIxf2BGTmaAWS8Vj4n2r+k/RwEIyvtsFy/zkYd4MhxERyCxNn3tR0PIXc9yi81eHUj2s9
WUk/MRmn/b5tzilkXaDNiFsdo7uICsng13LctOkOpzbOCDAnKeY0jV2RTEa6+vDTrRjKJ6tymFg4
tP2MX2oGFqJq8oRyD5vYy34sac8BgTR6mXn0S3PXYsJP3hLYVOl7udpp6TVrTmqLTuTZKqdIOfJs
K9oXegORS0IcXyABtPINNrQHLDY4xIwJg/mniG9jffWnTVa+V95ax1hk+Y+YNb35aVVsUD8RrzAP
SjgnfPEkTicx/5W07zr/yai9xmPL1E74rP1333xPjO9C54qmC6nWJmUf1ZoaPjPl22Mwr8k/PbP7
epiwBIT2xHvrRPkp5PPw4dcI/j1uH5H5qLHQkYKJ1fR9SD+j4IHpXhiOUbVRGu/DyMz1wAGmDblT
9LcMgggvB86Jky99GOORlVbd7Cf0NcP49Me7ltz16uib59Qo2a9cEvnYsHwZYGkX/J8cEa+dZWzq
aS0p7JMramDy2Bvty9Tf1P6bEpnUvPqEkUq0dozINh5hUGSGGP1SEv8Sn1C49LPHU5GrVEX07aby
8mvY5yMSeMN/mBK1O+KVemiJQieVnMFaKDwL9uMxt0O4LXvwQnSt40mazl02fIrdZ4VkIolhI4sH
udmP0oq5ma5xyAnyb+RBOOmfmsj65TNqPrJA2uVz6y7P6aX8EDkeklgvdv283VZqR9H+y1a3ZXzS
8cC+NKp99PKWxhZOp+MMlJWRwaiwcGx6oniskzI4UugRRlgtdr1KcEy1IBpwPCq8CQJDlLKbPvto
qwz+R1Uys+Q8u0tlsjTV7dBjijqXEr1hkDvgSGyUh/Qr+rs4fzZN+pbm2V6sKt9ta+SNaNHOntDg
sTZbXEmq4a3kmAysOJS5HQywDKQ0udPUmxc6/XruNvMS/7c8/jZSojFOkqnfARmM36rZcnyyZq2Y
hXTyQmdpxii4I/eSJGC476bHwqHjuxu1JalcbX4uvacq7DkDxHRXkHxjXTNvnalnL3xT4i/CgZRh
pUQEGvKy88z4N67mOLv45ToQyW96xOZ1Tiiv+mvMORoR3Ne2G7lUZyDFMSwK4+wFoo9kvN3kzEK8
YT9k+rpkOdGWFSEEEY9F56h5aUdl5pgl52HCg4FIBcfjpuY4KzxFXY4N41rZ4wrrYgbhviHvMk/Y
CA1jxOR9Corw3Y/5hlr2eIRc2ZjkmNBwp6ZMRLFHZX7lGrHvkNvZ0cpnQM9bGkbk/VhUXV2kgbz3
1i4TSAZCstHjrKS54wWJEJKxPhU0FYb5fEkOCXMALRNLR2rrq4AMgYmN9cLIO6kvRGkWBJXglZJl
NGkecwwYHCMiZSOt1yhIYuomIhNYTQkPtbqSYIm2qHrzkvjek0ydXGXZShhlt67sVTsha9ejXJBs
6h3F19BSfA+IuXAwIhvXHRDtOE/naFBEHi5pSWFHuYNBUr/3l7qj762VrWeIL2vAruHlBMnr9UfI
b62l2rFNwrXsM44d0H+gVC3S/kdp8CMpB6U6gaxbCW4opOSjqjJafeNbaTgoaBj2lYRfiFsskanM
qSTQ9fla8UXrwkAKzRLR8J+BCXPCVKWzrJiuzgCj7X503jw5oKkJBC/c4F34MOOYoYZHyxbdiW0+
e1mGu+VHmfSP3OMEKFpVWQjtWwHto5qgWYOw22XdRTEenfHw62NknrKkPaoDrutMPzSY601NvLCZ
PHWEGrXqe+/L7CT1VTPULQsKn3oYz57Y4f7R+wHvLAK9hbwSpwSQZyhvQrXdKKm8nPf6EBuRHlEY
hfVBLzkcG1n+Dev8i+SOTdaWu7L2WM2L5cWUMB+VEdyEcKfypcZCjUaCaEBkBV2Snyg6j37V2p3R
fTdBZDsEO8sYWkj6wkC1UERryx8l8YRvPLE1agV5lRJdQEwRnMiGNJ1SmWFT6bkCmbxQe4YfnQVc
qOHftcK3uuTlzEcsJfzf6oIDtrIWBtUT1kDUQ/lLrIqnoa+zRl1OsnDoK25VnRUhE0+bM8VnbIQZ
ZSq2BiqUapD2OTgF30rdkL/gJa4Q1Fh04CJhENClLBZltcGlhQ4wUW969F+W+AJ3ecFD1tz1UndC
o1z1Yn8u6+7WBuaWZ5YgRmBTq6R8b+6o409W2a61PdmVJGBxqFb4dC3WnDtxpDffFIw4aDqCul84
efvZ0xoNxobXn83L4Ebg2OUwZvuHoAnENKL2XFpPYXVHJT7YKe2/zIUDVg6nZDB+CKDsnPJPjz34
AswAkz8voRlFPSnM6J06eu8yMGMh3HJMbosJKZCuM9flr7r8ynwsDRF7DG26Ql24KsJFJkqBOD7u
5LBK4PIgmKqICqUPjyldRfoAAK6Lhgq0hjUmBdckfjHmEYpDJP8pvOUFXQ3QoQU5yAg7KaisE3a7
zviS5qok7BxyrxyrLzmemtWEHlHrLGfWGKbRqanxmvJC++PLl8vlhPSigJusiG9ZqK2CkStpMpMv
L+0JsaB6DHT01SODJ3XiSW0H7XfW08mh+l2jpxrBrUlB/42FnTGHMxrDVWg0/Ff5jjz3+Zee/3du
XTmAQM0KBzSNHWOtrEfhnpfR15CId587UuchMuqLOqeN6iqdjqw0PwVB9BZqAIHNtaVgiePjgbZA
5CfgON60doovAaEqhUVCD+YExIh3oda0pRVax8JjTjIuczncYcE9BzkqvZhRWul63lnOz8Xw7Cmn
FOWvfqT9pw5uTlEeZfLsjG9mdpyr8l9bu/QfIQnk426yKMOmpyqv2MsJEuXqq0zWVr12xfxPaLbD
dFSLhyI/KP1Y/j2VCLBRo2xlTku/Jr2aUzb5G/vXxD8wMQnHbtIGLMOEu5oFVyqN85A17x61LYFB
qNujL+Ipd0L+llkNSg8TEaYC2Sp+ThUokgjlUIgs1JGNgkl4yrNeWYE5R6LTMEynol5HufKuxwHO
LOyoDKJaMIpxjXyEqb6cYYnN3oas2uKGVT327oZauxk20maGctUhAxxqcqO7zagyVo4cTphJAzaw
SMxUtNhswH2R9M/JlkldHQaaiUbybkF/M5TgIXJoStVo+3zZpGq6vTmcutK6a/S+UVR/VnNLjtpN
LyowQjHyUlP3HgDa5IWie09LbF56Fa4TtM/DLWpXKUgPkzpD5gxO+VrnI2uql/O7RDmQlmyFcv6s
Kl7f0oBc11sL2ZMPWYiQlr8aYEO9bJEq0q0DUg1j4YwweMUkW1eJiDaBS023sbs2TAYRMqCbYEPA
Z8EIAnhw0chL8DC03NJBlSsXPs9FUlDqTPrB7/LvlrZr7gh0zk/Lq96yUcEMbgfGOpuYSSVUF/1/
c4gwBn/0R+rvNdpm07QnK+9Q7iaB5TZfcLZnv7G3dhDWDpS+fS/Nt+l3U+YC9VX6lGLxUQOgrDPt
veYfhob1I1fKsZ55ZqX1paDv9MLy5Ge4qzVWprH8OZjoWOSIiXDjVmX/TD1kYBkD4bJZxGzivQqN
dE5wNT6teWMxteCjUGNgXQS9vJg47k0VWytXCSpp7wf1w1JDFtKxHc/pVhh0cDkikdcZqrTSvupR
YMUhasTQ4mbpX4byXae/mJQWaQ9G4v84Oq8lx5FkiX4RzKDFK0kA1LKK6gVWogtaa3z9HIzZ3r07
u9M9XSSQGeHhfoJfjlDgzqqD7+HgrXCqoYQwMMn7lNkEg5tagF5l2Sy2cTtGRRbXpx9iRzM+rI71
6JUFLnOdJwSeaYkSrgZos4vACu5YqH/Hln8sZdC55lThSzfZ/pqy0L4mshzW4SrQkaoi/xDKnkOc
1c3GchN0zSYKeKjitZc00OX+dZyqrQgXImUeKJ6UadhV3DX69MrmiPdPhXO10H6aahMrtW0oVAos
3moa8txoFBLWL/gxhw6Nd6A3bJWtJMWu2XtOD+pMTP7p+WNsOAxgZQcGs8B7op7D4BRyCRZYCaQG
pZU/f1ceJrqTd5GaWNWEGkmI1Teh+cTCECfbuU1ipG9JqEmEfpf8v2XlM7gmcHyc8ktK7SPgLdkM
0i5sdpZ1l3K0BpEjtkeM9rdK5FYCUeGDyUwsulCDIL95W5VAp1oNNmuViIAh4ASzax13YozrdN62
RDOFWCNmfwHm6VK+NCSeAswHSBs21gTGZ4j4nHmSgu/OSXAU8uEMWylyi3inYOCZuGaCTOZ/fZKf
Myomd176zGDfAt7lygvZbxqBag3VV8jAAMEof2neNgchwaaSmMThCn9qUX1M8or+X5cOg3Yf61++
Ya6aS9pfVWmD9cqYnIqgIDyZ2imN3QgbozzM9pNVkRPAvIG+MlAjhL1XGeBLdIZLXIKVBl6NwQZB
TZV1zUKnbC15Oql6v7LgGpmuRg3PRKTEB4CirzwV8ES1G9OW8KOxCjX7FEyOKT5CEeM5321fH+Ns
rYp4vdYTVriOKOli/vsRQflox7OaHbtkWT0ZcvSpW+Aan+uAika9BcziUVPNZVOj/pT1XgekaB24
Tybm/FW4z0VXnCFvlx5jp5cNnCV77UMy7vM/PBWYbQwGNL5mNRfDYVccyNjZoE2WKsZrK/oeww+r
36rXIYzPrVWc9cr8E3JmKglzRF3lh2WxzNkoor+yGWzNuGvW71C/aiLDaS9m9tAYE1Orn4jBBsg+
EChEe4uBJWQEYDhgvBq1HQBfL66TJOeHFk2KAGUTkIZpUrZBf8XlTWf/mAlVaClNyno1GdU2S7KN
YzJh96CuCJggRba4waFYCCaNLm+HhmlwsKw36/d2XYNJ5TAUIBO43kSJHOu1adym3IjDFRDZ3qpP
IU296u0Efa9aq19B571dZYPTxM4oAi8ApwixtPhJEENLpCxy+ihYuvqUymeoPln3tcDCwUktpj91
i8kV/dEI4nOBE8RDtLMECqzO6cqFSfp95HerABM2x6wyq+so44DJu+w5GoAfevGnHcHgmbRcqtBj
lmmPWBSy+sOPv8Xop+gd3ZR26Wh96173l8jV2pc0xxzzpYaFGW23gpNkUtcaE7p4J51Kc7gLnscz
/61yJQ6xsFgZeDBFCSYDlbdK8RsWPIVVSirKeAFbZWjt97s8TT8aWTokdUT6NTFhYGlYi3hkfFZN
M95jy3m+LXQT6GuIkCV61aGEE7zUx+6fxJipb1l+7j81DUnZy92i75i0sIjVGquHX5lIs04WXXNj
J1hMiPkPnD5cgclfqjp+Fq7ylLmPyFlcE8NWVxF7dpPwLYjBokuucf/jKYdAufbWueRw9BXoASWw
HMaEfu+CYrVbCgxmT/8XwglCfEpCWMMXNma4TZu3FzGC0AOw+R2+j6j4R876yx8GGi2EDOQzXBzU
bZ64TXVCzPhMGTxZSOYUWVOn7IK8PZLQ3LaDgBZwFQkgF03k5PwZKz2yg9H6FHKR48awKT93LClY
Whq9kSWBwGWis+Ke1AzzkAfpeYj9cy7xI9cqTZq0VQs36AgBGmO3HFq771rITPAEJOlXESgD2PvX
83NFqzEP9K1W6PqeRRKrIpUx1ZjJCvthDLOFt86fLRuCjCfOVFoGSbxMObZ8AwqTKiKeJ0RHImLd
WBmiTSHuSsYbXcpuPK3d5xm/GzRqNaTcZ8qN2QWc3xwUIxkSAo/Ks99oiJ4SMUV9HDbshlzPeZqe
SWnfExbJe7wpZIU4sOTiZ0CVDji/oijZ5sRz0HgkBi4a9k+dhnlWzi3uSFynSETdozDSw/zhJSjY
qOkrk+R1T/PMJTf2OgIwNUPM0TUC+TFmx3aDoBRQznjTtBVFBtUcwSbPQu8XmzhzO+WvHwzOH8Zb
mYGIjEzY0xI1qsAfL3VHgHtThyTkizffG66qCWrQo0BIARiGFDMFJq5Mm6h360XvPbQZASoaNF30
dnVR3LMewIEhnVqpcqZRW8sgbEYt3K1CIb+n/PR1R1RHEdy+M5YdnEvRaG2vURydaqliDbIeLFtu
ND/7a6XXPLOIpVc/bYzg6ktYPsx476XVO6BRKQrIcTELgD1Ebtnuoumi6N1nCbxAweRgWkdg1nur
ard+Hb3CtlxzSRM4XhoDNhosTGrX7Ywa/x50QJHix5RFvB/DIqXiUq3bQBGmW8e8vCfjQ2Ehdnmn
zpIC3JfCsuzZrsmLG2/CKylFeXpb0zFVLjFPiTmdNHkVQ2G0sJUfIr7enDoNk8RWlVxUjJHU6i8G
R9475mJ6t+lMh7Wf9YGR9Svz3LGylr7i+v9bApVVsxF+osbmfo3Leqc2e2NmMEAippPBgwE+O/oS
xZMnHXJzVUy34BdfNke2aSNn2T2oj7s5cgdNb5JPS25t/UFOcSnh/jpbFHbge1C8dLsv9UW0nAu1
cmGwmmgw+R7KY/vFzwEKk90hEXfVQjamG1OsHJrcxQvbfT1haymjU4ixoBdiFocTJdPBwLlBqD70
tN0ZRX5uZZqAkMdOHQQS/gTfhluQDetercCYdP16MsY9sM4/rUydKKkixxtG9iQq6bIaZIQFHuja
4MY0LUgRUjJcrSR5xgJEarHcwj2fAyAibwqUzFBtUrfyNJRnIrQaa5EXUm/g/OTYc1iv/W1N+S6K
Yqy3Qx9h46EghREjyLIrIHMxl9LdUo+odXuISR4M3WWnAVNUqoD9dDB0/CkjCWvVFLPE8MexIbV4
bRg8N+2m0feDfKwJFyQ9uaycS2Lw/uKsbxe6XdUn5M2l2ICvRB9sy3JtICITW0IOwpzXDweV+hFy
97IRz4Z4VJqNPtmhcKzLczqbAjkIdBCGxuDEvoOvYEGGTU/ssNqVlAnUDyZ+ZQ+YnOVwhG1XEaBf
mNiARsRtFEwbkRF/51/ljgiPKq4Epbt7zdUc0/2Io2VgoOxXCqR5RoieBqSI+rf5krRvaRK3hUhq
rU8OQgJ8KtauRkIIgeP/gKlDL5BN0u4XG1lOwK1n8EtDRgOC129mUjbnkEHn1D0G4HkxrtYYV6bQ
pHdFNw+ZVtkqLoq0opeH12SFn+bFMDbTdC4B25jfmDDX6bhOiZFLYcFde0/nZpKoAxX3Kpw/ClGH
A0FfxPRvAbIGeRoBUIS65XF0pTWW4IZ1oMjxkojftDnUGlhGSzBtz80tc4HrkGyuqK9b1dursgn/
JVjEOEg0Qlqjd8wL8WsU24dQ8q3WVfzl86DwseEAkpYAun6gIGOQa2CNqB+FilisAgVWxrVZBO0C
9hNz9JiZc6wiBs4OiCjFxRTZZVcdMkKbMQBlLKkIrOFIcm0hPfAsxnwDaO3kBwHVMi0JN4N1Nawr
iN5OwD24CgK7eyqKXf/FV55GTz+P0lPtr75oQ7caGtckXlQpbKZ3vC+OrEFYowwVxVVOsJUSPuVu
26BiUDMxHkC6mbqlASWcf4WO8Og6IpMEtldlfezCc4zlkEXEyk/bfsr50S+OfDYEVdi4YCn00dqq
aB6dttGHi4yUwS4Ku+Zptoijc7fEGJYG28xWpGzVHkXbjcqXLxRLVh6vM0teOIV0bryv3D+I/H1o
cvUbK1FTvn31wFzK9B6YwriNyEx++CmE8E8BoCgbObhsb5MyUFNK61DepvEN08Q8DlHeJVnmAmP7
by9vyX5n6RvDtp+7cfyIYZVXWNKu9QSkHJ+sZbcVV/tCzlDWwpeOJdHwPgThhbsQV0AU7OoBZ92/
0Zd3GmuqWdlBioCN1Bdkp5zWmHxa9aHttV33rZTeKa7QbZ3+Wry84YsPa6ieTJJWBdSYqLwk9TqU
1pKGe/snq29RZVesupxs8gvxdIi88FzQ0nY6YMm5K1izJXie+bkNYlQgHAj/SdYEJ/7kj1edFQJM
X4InTFQEidn/tG244SXElhyeU0nRiTy3h7kO7+uGwUdrFtHT4admp/ZsbWUzCzNLsEc+RZ98YUNi
1dhxSgfhRAVJ8novPdpLnbstK92wkoqVE3t2WbgIi7D0ZAxyqxT4M5i+syPQ9xLmILJAvqbZcFGt
BvosWE3eLiT/zMmKZQcDQBUuCow4jUOlm/IXLVRebESeq6jLiXOTpATHH/MvEvR03eNg+8DTPM65
vzrnMHWl7KlDGirYUs19pax7smjib9ZTAXyXeA09ZB3uXy+VLsPKE2tC8DvK4peu+ecslR6avpYy
hdB3uZyIyc8SWhO9p/FZmYHdhtValrGHlrZPGsk0WFBxGPVxpbLEe/CsHVFBV5c8xyzvqYKB8QNI
A4LrFDnOnAl4cR1jxJ6tQtnRkG46jeA8LPMQVq2UMbL+WRFB1MvfUtoU42/Nem9F37JmZ5WANYso
dn2RreHAlgbuBP2c1YnjTPoJM3+XfXTYR8cPE9M4gzPjhBSKlCb96EzlGzR535/oUczkpZRI3XXA
hKJpmBL/SRhLhmBltt8jdoNGgjZW3ntCCQrrx8UocMXUAlXe4KqGKj2rT6LAjuxxEcTosPIi4rC2
GMbXxhMrVEo2KHUyvM1R5yrhRF8CtGDe0gLEZY3lzyjedWhxFqyb8ViyqCFYrtgdWah/uY5u3uR4
VcAWNBqKwK7FLsFaFxgllVtq1Srh46I4hRurLSiHlXprvNLULaO1nsuwGQpGkBQiOQNIsnTJ3NK3
dfdNrnzalHXshv3wl3j8sOOapF4pgFT8V2jLrHsNUFsx8dCQsGx5Tl38QHe+9jE0IGaKn2jSJ5Wk
wTEeOEtYu4EVE8ybGpYQW+P4HCjdeWJIKIlnMzgo8WdK4ddyQSvDwA6JXwNHBE14wXtufVbIMP2O
tmXAdf5qac/EcaMha/byiQVQ6BX+ouu3He7Q9OWPNn4Gs9oTtjT6LY0Kyr/I7ywpuF8+0I1MeaOZ
zMuO8nDihlRFN5S2YYIwJv1ZPIJmtBYGDvZdP5LJweS3RhYZspPQ31TtmQZoyKrdVSvMRyj9+bRJ
JCcNYDIcDeU3Uf+KAhpTcSpmcCLtnqLqS0G7W1Qekjqjsn1MSNSRyiupnw1/FWm/tA0ypTDZHGuE
MbDufccoNibbCqp06Re7ssMq73Y1LjV3NM7Ia9zLJnEtf6n417lhVfiZ+/cQfArBmzk/MoScHDSV
Nbe4ATnf2GJvymtazRx6aLbJIjqrfaSfcVgE1ikMHyFXHPkLrUp+y843XA69UmAJ1DEqD6Jnj+kf
fj0wVRZ1FcMMgff1mah3qK9YTEblUk1HBtFIAgcPGcc7ELdl2IDuPCvZko3LdRA2UU1p/9Dyg8ww
tLuF+iWFydlicPoR5H0Lk2HiXdyIbwVwYA+4c1sMrsQX4Nn8eVC88flgdtK8ddQBkdjfo2xvCe6o
Hsroxg6PJRiEjglIVL4VrvmGSwhKeAu/5UsqeAp+Y21bDU+fjYXkeUkadSYZ4UMfb1mNYTK3JRZL
7dH4d6PacKx3VM80LPQylHQLlR0+HOqrRLNhVPAErIgTEa+PRAbdroi7lfKHnYjjdciuQ/KtFw+f
LddpC0hgTQqi0tcqt8V47vGfwUXlo2O/gA+1xdX6rWlhZOFP290S01X6W9p94u2EyXEpO8fT3La0
ow6al+t7q7EpDrQdMXDZjc5aoIYLeaPnxzT7F+nfGVhdeSPL66w4WMbJUmh46ZuwuNoFDTfrLqwd
bWNZul2wrklm680hKYIKxz8ehoI8nWXW37B4nfiOJAmwVZGXMOO6p/TEF9Rixv6DnBf4NvMMA2iG
smSKyjZE78tHz/3qWJchrXqMdg92Uc203yz+RgdWs00dPzERdPERElzI2uD8Qk/rB45nXGoNbCyI
K0vgmWfzybGJOURryo+8/I68g9e9B0pSXdwyhFXUc8UmgdalxF41uYOvsUlPrffAiFqYX1254cVv
lY0MXlJyzPosam+lv1iEvd8+/kWBImuf5J/4BMh6kGg+4bolYks6e5INwujWnSwvDiZGXwiU9bQK
aJkqragQTsJDXoXvCDdZUDwNfVpmLe9LpXLF0aQN1qLnYuiNbt13upsXxKVCKjyro1EPWdFdrkue
CSaXA4PINF9LvK+0kjC7IIz1C7Pq1zXREDJttHoI72PNmCSRs2kZyv6XzMoVO9P0hrVY9TODV0dZ
72HUExDkRtaD7nyrubRRmu/yUINpwMIeIlUysjA59l5rh5kN4OMI7W+NCs+z8Xl4zJc8TBx1V+KV
S3m0VW2Ezs8euh7sZcleHZYHQPVaVrQuk0nKDUmnCHHhj9G6Zh4TEfxDlbRacasFANoDIqx1Grjz
b9dVEuMO2IPGuOTLJ5m8jmT/pVkortkE0aj1WkRL3KWJ0s3OwBL6C+0DKxm4wSFulXloG8awVlvy
lIwLi703/Cskwyl1hvZ1y1UKjCLupU2j8YXsRfJ2+5GmBIanjPczTBvkBFxe9VNCwyWc5YdY6hEP
Uy4DZCVqymnBGLhRrqJ48ae1wBTaSCCkN9gxPFYG4KBlsVGifStcOwAL6N9yrmo8PZBsQo7pnv1L
4SaHBlpKFWrNQwG9oSADQn62wPNxbPLIG80pjhFQLYLl3+Kgr9T6J5vgS0xnGMvYDEUq6vYVBL9x
ih29Oeb4tLq8XeS88725y1QBt1hz6iPSM7FjCApOIrfBG2ea8Pyw9bepLWEG07J9IzslCzyi6elT
Pwwp/uRDqL719jfUtlYd2WlIF9lOKnouX7LxD6S7FuM4ZLBN+B+73GHU3hZ3q8YaRBby0YSAB4h1
QlwJ302y7IroalreXu9kY5dZgUKNPGnYap59Yfa89K7Ik//pTRbjzvBsAM4VDkxWtIbn9nPwvwUe
HPNAHeoHG+zFBx1mpiwRyaOJIjNlXHUB31KOKax9swt5arGVmTV+sZoR0E3BtJdnCBULEmdD65LO
hAiZafh7dvK4phBg2jRGG813pfbZoRxTRFPLeMWChemLEZa1xixtMg9DcqWvwn7PxMgfJlaAHOZn
r8leeodsK/1j1dEqC++1foGKrETDkk5MrsmOSf/66cV4lBHdQeBzT9GKlVudUu1xYaTipyH8E1XE
vdygruRNuGsfI/6v2QVe8P4LIuG5pN8g7+3iRnLZ9bEeTHYoBaBlG5tsqS65tCt9eBCQ1rh5LEQE
vqagPCVsFUlmieDEmTj1+rKPGhafVM78MJoC175Jz3QKzFc8bFW+/OBXxPnLX4/AkgwgDAJ+X37Z
7GAJWyyf9croRbsp+w8DaIVDLTuYa9KRWVFjpz8RqDOFM188AVe25SwaYesVZ7QCPX0Uzc2S/LUW
vLzm3aqLlu8P8w+JMRh1k0YDAshdv07B1SwdBVsRhb5gbX3KLqA1jazTTK9M8aUxKVJ+0+Kn4NM0
8sM0HvkEWt1JOR2xH5rlvhI+pOZCcjbNbiJYsozOX13n/j9LO5n5lwm8BzaTyYqAlD0syRl4BCj3
VinQGvY9kG8U3AXfBM1FyyUEDUFmifG8IJMRKIppXjyG8SlKX4jrVcvcC+dbCsVA/+mZxCv5h8Zk
TBqaJSyk4xSc1XqGb/BAJX95dh9ip2Kc4Xss1AjYCBg/QN0visCVPlhHmu2JbPhwkawDwyG9+Zwl
oi745L+qghWWA7z7w5c2PkCtUK1OqUilA3SkOeCYxfEHpOPctt8aI0zpSWBR9mz2SC7zL5kE+UL5
oVgLKGAq/i+HZ+yTJ/g/2D8KxBTXNFQejtFjezFguBKuv+vwcmGOEH5oFJof5p+8QpNTXspLe/fv
bK+ot/4x+qDYkX5bjGUkdRKg/ZsIgwarD/7SdbolV8y7hCVM12Y5zXvTgK7ibeF0K3zbW+ylQWMX
+1WwEU7yX8VOKmWJktv/1XOfszFmOxRp902pbIePAV81Nn2MtaRj50XPyrr4aJEXAbXjlr+II3lb
2nXIUAxjYamg7ywQKE8YtfYrlNh1tSo2yb5YjUv6XzSleM0X29LlqvfejdfJuT102OSW6b38Iv/9
8P9YVwV3iMWcBDji6+Soh6pa5zDWFPAXrgX1z3AELP2H9AYav5McFoOCAgWEHNstvSWhIYoIZLtQ
cHlL+fCtZC0UO1ndEyEorGV3BRD7jtnjtOJdNXw3N9Ea7mzGzGDN9xf5mzAEUybdYWGQM5y4aZXi
MD3n8tkAYgCPAsooQX6Hr0nkdJHS0+zCYjiBgpY7/k9Icw0Si5Ggbf0tieKkBCi7Oek1YCXrkcJc
cabtbYh/CP0TkDgf8ysId2l7D0Igolut++iJeyo+FIzoO8nYaM1muJVWSNXigODERyn/AzDIFRfv
nPou3WjVGKCGxipEAfaiG2+wKn5aw5amdPoKf+pbBo/PWNTeGfdukX1q6Ymxm6XaFo+nt1K7FUeA
hKncsAs0O0PH4LFEqGBSQ3UXsNyycatqQ0yKHRiM54vnxOkeOKw2IpaIKsuvnX7KeF3RT4t/xuIE
zMgFHXeOPsb8WKwmwUX86f+Y1KPMedtuP9ohf3Li0kF2jbNNM7jCL1w6OpSGjHW48fGOUiaNs+JG
ouUF3XWZHhlZ/ZKkre88udbetBGF2ABSRhtaJGW46T4Gh401OoS4SQViotFZqcb5pYK1YXS8AATs
YOWgCydwzM8f5mfCogJWqApts3rWGGvnYtOl4iv8TYg7UwL8t6FUigsgPzaNXg0AWNpF/SGSdiNQ
EXlLrTvD29pD0x0wQ1fty9Pear61/HWjHGlJxmv8KN7yNw2+/0ieyqm/qFdGZGiopDbZJpsuVtaZ
KV5j3uAELcvGKDghMIVUgoFf25bffB6dk9uM3DqoEwpZqoOyYUniwK4tdoMDW/jn05gguAK1pGg4
+piZCC0v891qdil8a7/jBZ1WZr6AY8+td/l3/S28vB2qSrP4LAXgMSxT4EgMhHE5ZlJmB3p7qAw8
SiXbG/AIUMiNZ+6CcfyfTsTGsUnZ+b/dkTfU/gO3Azx7paJBWTo/kZHp+Me5e/7/D0KZEX4P8K1O
NO7TBGsl1MNPPFUK4X79y2Sesfea9CfnHtPCQdwMehAsR+RvLJ4g11Qe/Sjyd76AFNwn5c3gRY39
It/3o3bMZx2ErRp8y6KKCUe5p1V1lqlDAfO1fwIGFwxCGY8w33Q6bz9LFEwfctBeLH3mPAxN7Ao9
lTnI6Gv5UaqK5PgKE1YJHEdc+vQBCpALn/GLFdbqsZSEX+zJGzaKbAV0vUC6t9k9b7xFwZhFwCSe
1UBcpgZmQYb35b2SGbnU35UafmkYO0zi0spfV5pL8yDh9pzqtV9OdpW+8+pcaPcGDo95TK1bxrUi
9Xd0rcpgZbvLIhdlOtbZv7iNMcHvFQ+1kMJUdfAVSogbHgxcE7LIfczPnXcyq3tirKtxfiUakXer
R9SpUW7XanBDuxhhVBQaDdi+NTDIIzSmFsDqjcFOi4H4e3NlKqHFn2NzHWExOAlpQX574aEz3vTm
wQ01fNz8FEhqrZli3UNpS26sE6ZA22uQ0mS+PtYm8qXRh1CNTT5UDOYdGUaDgQUJenmvUKmKXd0x
fDWIFh3wUnFEEosR5t7HfFizOZLuS2syO6PMr4tzN5wBxyKB42oxQfR3LO7YEYdmhLRn/TCm+HlP
BngBgiL6ZzHt2dNp6twGmIxBT5Zkh9WQ9Apyk/UxtTr1GOICeyzw+S5bTVqU8bwtDGNocGMGGsb/
OiQ1/jeWrzj1srWEz0iCegO36CVJc8Jb1y6wOXpgKPkLmZwUfc8iiOGdm0ccKroOmGuHyFWbD8XY
h2xMueqs0UouWnS2pqcu2f4gdMs+A6zyieJ576heWus2U2dSltO57KT4o2iumM7kbtZiyQGQ4jTD
ow0oJqSXEHzyj1J6XoFPAjlsusoW2I6wzrWVwxE5vlOO1Mb6RN9Skjf0yYH5S78UTWds/0Z1x6/G
n2oGD0w2PNboURiWRP8QEb/kF5PMRyRBCsyiN2yNMt0I4VETNvRTY8n2Y6dMthUwWGIoo114J7//
BFrneQ8JVy9zefwKONbv6Rju2g4EKTaq1nyaWPRCdvVq/rcHI0jrdyYyGqsQfWXdtAtAPceoOcnd
3We/rybdBM78ToafkdD8rQykO7TPCDfr7AHswcny5kBgb+htqosvf8jjgVpBZbTYfeokqAVz0wlb
7GzFbEeFZwBqB1yQdIzJ+0jxm5+U1Jsa3br6ZKT7WNjjlc8kPBW7ePogKMluIFVAy1/CWsdNRi6M
fVybOjjkygU+X1df2Msq9hsE4fbYSRwN2oZdQHgqqu4cC/dhw37XJiD1aPf8KKOzQrpJOdT4acnK
ZbiRPFujP66zv6R/iNbD0y5cVFxnpAt3ZbVvAWMI8Fqh0KBdAcdgI0cQXWsk1tDOfqAF1cWyM13E
adscCFnz/dysFvmQQC6HCY3kEkYHhrkIjxWb8+QVAWoIPozTayCSE07xo5cewmnPJ7QkkE7JYqnf
NQm+bDPm4EqPhbwZSnThRXSYBdStjCOAOz0D2m6nxRYfiIdve9JgOrizLVRuWlYun/h75j0Nyi8d
1dBtzfC3J94zrMPu1fq/mbBjTUGnnyb9DekCGiqYE9y7KMdOiLcI9G78qknCb2exGjxHvGf0kwI1
GW68YuTBCmHhE862bg2rruiRmFLQ5vhfPOyBeMZDaRlrswe7uOOTEyf0PqecPtSO7SM7aCVC8UKv
4bWg6kC9kwWbHbgGXqiFhaj41SZnQd1YySUu92RtGaY5knhEuiUorLqCD/2DldJ/U3WppYOh2RnM
x2KHyUaXtqs5aYJrnO2ScO4o1vTpFFQH0/XFg2es6m5lsRqCSqdNdgMwXOJZqhPpewE2IEuqpJU+
zj+Rn5/hdMjyix9hks+8b5XwlScbo8Ee0i4jIEgEajgkUigpfXNW2SFMpnNL3IqzRK33ZfeJfluP
lA004qegXSsmyvm+IQBGK1TmENQ3aO11+LJE1lhsCcnLGXGqLXJUEu2xoi8nlkpYqLU3DvowvrUU
FYgOqfeEA5LJ6BEA0pamjinOnpX2mm54zZXLs+hFW6xYvHOeeCLUFQL0I08OR0BfsBKcQm4VoDpG
bCVRf3tMZIWxxpAixuvmqZBeZryr/kF5akebzclLNbO10RlJ+ub6zkNnUCAWw3DhcMXUnMyqxESH
1mJmD8WDmR3npo/V2ZiDNXsCBec/Y2Pnh0t4ZgM0Hc81pY0azqAV67v/osWhVSxxNbzgKaUsujVt
aFki+QSSmbhT/XiN90bDkSVyTvNPwryZOJSTyi91HdDbLndErHvVzirXEma3wLrq9VnTbS9xKUUT
izrcwT/FPTyEFOEuJolAt7N4z9KaXl+IAS4WBhyHluJPXEm4YxI6M0xCUD5YUBYKS998D/8iMlYa
a6D8LxNrRMjOo+WkkULBlLdfce3gZvAMtj6BYl8SkVrW0+9k4o+Xi50Xp/mhSHyMAwYzv3z8Uptv
hzka4jP+Hmub5mdQj+xgJC7fLPD765++eAk9bxUIw3obBCz8BD6x40Kqix+dmWJI26Q1BJK4e/nj
o36PBVajNTMGpImgUkLIah0pe02CIbQU668at25va/h6+FeDTMRI1qaoDc2r13kL8mTFhwGYlv5J
PDS3hHvLc+vkYbL5cHqEZM5C19hbtDP6dBUhGEkCI5oByVGyCPTWIdOdgDD3vtY/YtoItVtSJvhj
hQCAI2GnNLdcP5r45wq++wEdtI2UjYYbnlhsgbAZUlJP4SaCGNpbFvLLn9P85sqhkK7V+Dv1v0Fz
VOSvyHz5UQJm+D0whi4UYEAJc50fSSSj+val1BYZD4vSyfD3Az63SPYwyLfwbWl7aSZxlfJn6A32
EWXWOs2xvtJ3DDFU2YxkOL1A1tLcBbArxi9BvlowqoKXxNOeZG8SWHi5LCijyEIySIFyWHozMIvG
sWJ2IaAezYjzCsNQAOIdj5etSv5KVNUVJfEST+2CGgOCbpcZ9Uos7j0FYNt9TSxp64v4LuJ1q6bZ
p4OQguDKlKvEuslEqCkDLsV9xiouwWAzFBnIsryzIkMJxWVlIdN86MNX3V/ht2fjjKFZ1TX5KBiU
DE216eYJ50I8Vs2z5opGEsNIni3x3HKu8HlgUSEUxR5eUm2oZeKZgox/l6y1johYahcKWLP8MqrH
NMKSHv+ZIDTzQd0NVN4P7tx00KAkunzHnPM19PFaekrNrRr/0vRH5iScXTKyxVZgJJ1Xp05bRVnX
ARduoCwTVn5ozMJrcgKmzpo6R2kW+HclhY0v94mXQvaLbY/TQ2j+DXS8HqwuHp0uOrXQOVNc8AUK
i+z96xPrILXQubiHfxtMWAX9tG6xNu2UN9Sk+kP0b1kBF4gsXTkBHIOYpNRX1b8HRKdItvvFAe/i
D67AwYHV4Xk/sXIUzX8C7X3A0guwjpV6YqeIkj5FwqZhiPJsvrz8LQ0/7IvFYP7mFSXI8DfIBOW1
R1I3S4tJGZSX0bvCGRdhWjQkaafyNgY/8zSK5wWE/6JQraUQWVsnlq1rieek5eMcfgEIl1ed4ZJK
XjDjkR8xQUfyT6/eehxhXf2hQMSSmJcX2CoCw4XUIdZUyf1xgBra6Kc0WSfCQZHPOrsTk58uCFYp
gfCkgQmOLfA/js5juXEki6JfhAh4s6UBvadIURuEKKngPRLu6/ugFx3TM9NVpSaBzGfuPRdYReE2
BkYLh+BG5i62vfZiaRah4qZskjXa0cGnl8P/iZsbUxFqALxKIFj4FiyYJBV2W31TxWSeQvmAORrt
R4rjsf32641luOjyCkr30PtrtHyeeoTq2TxKJTZsBaFOuJKqvQrzSeuA35lHGUmw6rdrPYrdUgLH
25DAXpXzrtFW3HosmTPQqBkqBS+4uDFyaWiD0T7NdoNzi2DV559ZAoHah220H4dNLg4WfGImJAPO
jZiGjC9kguqO/WPoGPElPBrn6ZkIabKDpl9UYIABKQxltmjVD4XTg+dckt9jTUiZgZQF3bfTP0Bt
exTE2nLI30oVLRr1AZw+aTY2fbv5zAZEseNnWBssbQ5WDOdD5usrUh6Pv0G7tZBoYI802bqV8P54
NPZMnCNuwITHQT5lk5STzqyrtJMV/6vNj1K96VaFUjk9mLCLdGdi+QwIxmJ2c4Dp0AzC1XK9mLw0
kv6QncrmAAqZtXmzMHhJ6vQtJISFme9iBmn1n4iJr6DyVQxeYtxF0rBWzH8VR5nlQCJDEU2w8TJz
cClE/0bv7XGIBfG3CcvAi38D65vMho082MwDYXPJv2b6wwxYmhZYmJ/VdAlCdjtlwiF6GsQUPL0r
BySWrLqQTnJJh2j+/EXGHI//NVlH5s8wafVa51oEZ0EE8HDVsleVvULGOuPL8rYRJvqYaOBL3aNm
eSWpm5PDMX5FWJzQhhA0UXkHjR0Y4DpxFsG61O+0BBw/bXfrTLdHcaBd6hT30y9I24wjLejPlXUN
s63q3cbqoMlHH4wvDCKluyEvSVHpSJcv/qPy+T23qcWUa9P/ejZfPhxGasKdCpPO8ncFgY5D9pSY
bHkLOD8no1lWCGVJTJxrwOhZ93nN3mNm7MGAQWC/t+o5zQ2D52wKxDWuBlP72iJB5KNvGYat4XRC
DJJZJZt0ijBvmWTvcnMtW0gbHnl2IgW0Dh9uKl1t9ZbgSSqNRQlnhcZxzfRnhHCsXAFJakSy4CZw
FjLrbuR4mreSAQe1q4oRMzlnqn0up8hu7PBLq4cW6TraJEgp5ZXX/KFlnEEr4AOiMlYEc4ilFDxq
Y+XrNMQH0NhlsvEpCQZ4v3r5J8I1iQ+2cQxzdzDXlfxBRuiYUNUSKA9WDtG0scAzbsLdVpZYnwXS
OayFytawDwvH+c0HGeHOLNUpONnjmJx+PJX4WkbljWOGdxW79ylkPmas+hQ5xMVXFgZKZ4cIe5zy
gasD7+fLFXSG1qXsXiEVtlfbW88QG1m5qJgaSlldRGBDpZYZLzNngRrMVtZD+efRBHWbCtA6F6md
PqdNnSr2CT9DwR5Rlr+MDmhRw25L4R+IznlJ79oc1eDXHHhKjC87e2fpp6JhaPEx38UrdNwlh/8g
+bPg5KTlWcpqEiFJAq6MWS41eKnfoz/MZyi6kv5RwNtvoQCGiTW3fMSV9jDXPAUyHTdCA1vUAHgt
kNT1f4116B0NNTqW8xHHwqHDQ9aYkBNhpHnJK+fR8hGGqLeIfNZqymbcBCzGDLuidf8pxr8OAHRr
mEiWvx2LN3fS8zNUT4tJkszC3+aLQFNDQhQPizbebAfxrn3mrslwDIQXJmeFd+k4t8r6EfUGMBNK
UnQkOQA/s4FouhXExfzU2MMcts72mNGxAf5m2InlLCPd0ajudXbGKzEXARaDcGPKKyX4sESAp5Bt
LTaVwIRkyPU2kmHez0ztPrCpihDgF/qvws5YIA4u6gOSKEUHlyH4c6A8+PIexWJOVSad2Eb0Cm8H
+CRU1CT6hfMYnaJBt2dIc0WClMBMsETcQ07rxF1EpGUjhMBsyY+IsTngnHdoawNwbX3ObJI8l4EU
dCFWMmpBbNhoP68I3KY1LXwLan5vAz9sNag16+G/StzgjoqA+UXJk81ADMYYAWUkHW6h+cUVBOaJ
U0UeTUx0KtWLzeJjSkQREl0n0Q0lW7D4nTZIAnF0XEX8NryXGC+if9X1VxluU3Wn9pdcusYFFjpW
N1xuEWw6eaKo0rXW3wFtaWvCdkAqmRIoIEODqawRzPfGKnCIGuE8zHT6Wihi6W/8YTGqs5cBkmR9
1bDnaotVjx2Loq/YM97TnBcr1tj/tcAQ4aR1Hg5tvL+30nsvu3rhxmDqoslU59dFtfCYm0gVvXui
2KsI+2MKTAc5FKm/uxHZydrIWD3Ui8ABsOrazRY8y4xkTYvd6dK39yWpqwx/C3AzXU1yrliViMNk
5hfU4FSLQTzTKcVS6rCei7XG+2PKJLmQ5JBtfG+tRR1ueDe2wfvNumJvggWnwNRuvj+1oU8FNER0
UvRNDjhdG38KtL9DxSwCGTsa08VCR2xR0ICokYea9LeW4cxF2C0MXgmNIAYo/gny3CXXLPGurDQs
VptYPKzW+jL4BryOft+fx2DIc1y3Zp1dy/JTLgBA1uVWDqarEtOhR3FUo5OTdkT5zfKKoj+7Oi2i
o3NfP+vwVxJTlcm/8IBNmzVC/3YcHBlkcVRghz71/AOTFP0KlzcLlBKTrAkMpnlm7W+YUDoi9bCd
a0XCC6YGVpoIa7qLSbiM4ahsHLEf2VulXUVi3TjrmFuBIk9+z/Jxm9UHadjV40sjShGZLbkj0+FQ
oWHnb0diYAiclaCP8jrR+BAVoV9bQIZUMwIsRESXk9B9KIyfjeTLTLdF9UoJTyFMSXE2TPlbwi+T
zdgdi2JtK1Pu0WswaEy3SodYb2/7mzpkKM1VU31Nx2ubHuyIgFKE39FPyurE6X+Ery9aDkg9Pg7N
SQNn3+wCRWf3OZ0Mmh/e8dDPYga4MRKFujaY7XtLgYWFERHHcq39pMVHWzyLMWGxipIBsG4LtJdg
NKS+gtlKNmOdnp8ju3gM55y1qtZ95cNn6JsLeYrUrOQBwHjzHp0UdR/OZt9aey06az56HXZsfGF5
H7sN4Gw97E+6xPk1fonyNU/waxkMAdVkbuA6NexbLMHLtYHDwzrmHVQlEK4YY/CXQw+ZjeiK/H1C
1erghy1pHzvirFiCeQSk5ihq/wVluzSjnxZCUT7cA0nMOuC7nc6qb2eZ31ayx5I3oGYfoKY2qDe9
HlkmU6v8NwBS5uOQowsqnuAqGJGjAGMU1Iu/EgzNQC/VhCc7eszqdOvg3iRRHhXHrzbcMmRSSvxR
gRIOdXOj1eEWITEDooJNpJfejI4SmBI86R6iFKRulYyqPtLiW9YYiXC92/giqLX4Tv9/8gnjbE1E
CSGqKFt8ROFV6K8xwyHsfEkJ0tipMj3L/YFjVikPGS8Y6z8pQk2LOzWSz8ytCSegSJOHb8iEUrOz
k9/mVJG3hvGZyTGG8QISHqApCuAvBTdTZH1k2JGi1eSGpXGG/8tHqr1sL5rL+cNmxOhfpgpQDm6w
eBa9Qf+MjIXXwaQ0LM918dej6NHNnSq/lJAN8VeX/IxZDuJun9lXhCjMIfwcs+yW6PaoPtAd1XS0
5oeB6ntMp+jppza+SQbJ8i+kUjtNbEOH/VG7FcoJ6vEEVorlS6D/+Tg4JC2f9GSz/NEmLRVpgFz/
EHjjzMBUIsVfKT4D8w0WR7F4hBaYNRdt7/YIiQhDlg9d922hxpkGVpuOw1i75QYcVF63jLJ1T9LW
nC3MhA/ImEB6BYP3I1t7AuzRKoDhHixj5mbjTs5uiE4z/VETkWYQf7nycZ+PZwyvlHLBTKo2nKV5
cmu5r6vBoSO/+wLjyoFxqejuGrsHiAHSUu6uyCS68B8q9aBYzgJ/z8DBqx8Jri0BhBZFZqmYOBeZ
3YBstbduboNxDj7JDiwUZPndN0gCokk4kFqJsYF/d5JTpu8jAgO9Yye+Q8B06fDFZz03mWgKUv/q
7EEMuKvq2IXJQbIbtpw1hy3/dwnVt2ZlI6gecoQXGmukwXuOnCYN7kkK6TFbDhiGU8Yq2fAsTBB2
yIvIYWmSr8r5qO1PSyqPcj3C3EauRF2lMPck0tAnBc4nBG4N0j4uLqAgNOHSBMCuCgKG1AxqhbSv
qSfweIAdSRY5xIdsX6e+G3Js5Pj9tOLSEp/CoDJtvxXE73zuyHZZOHnKpcXpRxq2szUyF98Etl0T
r0Hsf+IsIM9ElXeImnA3uVOb4EAcq/YuVUwt9lBM2psZLtV21/HEoCay0rPcbbufHOejnzKeOiYe
78u2MjaefuNrz5VNgPk9fY/SImsuw7h01XovQckPcLCqWCksLH78bnoJSDYCw9xs/xc9ICzsuKu5
/9CpE3utEHSMpU1X7kzUeVOMZW0dc/3CLCCdrt1izV2VGf86GRaH/RlWZ3ZR09czWDsF2K/W3K2c
yjdlrJWRlJO+5faLh3Ene0fqNd/cdR4jkq1c8kntTf3wv/5v2LAnEMmt4DWSJWBUEjg1scJlZJ2s
Tl1BC71FOJ2tDp6h+s+EOOhNJJGaIp8YTh0UuG95i7aU58Dqne6zCK6S/nDUa+fzJEXqXBYLkHIg
8KWDQJ+J/9tN83ip6Q7Wbm+ZAmf0aDLeSQFA21bOtq26RQUHsPXQgWfzrtOW2Dkr+xfAyHbEZx/e
CwwuCCMS+4OEGDBU10A/j8gyTPXbSaiVtvJFeGdbxbUPW2h0rqrHV7KFTWEyUyLOjH25gEgYnBVG
303wowZPp2CuFdQ7VdpH5T3x4lUFkFEiorLE+L7EH+OwOrZYRgZjgyXlW6Ih5/fRlc9EW+rdSbNp
rpJHi5KIXsGU4RoON05RE3BjWK6saY7aorj7p5pobN5N+ezUzyIjOvDkoG9X/VuJ+Ctzje5sNoQ9
KEs7BKaX+K46+AsHvLNObJds3lzhKxtVEBTPAi0UP1WJIpIDNh0vpDigLl4lYzTbTBcMRJhFRKAg
TgWLckzBoDI2l6RLFwpzHhljcL4VFeElF4t9HK5GAgCmRvi4IPxQAdTm/QpyHKVlANNllgfhISJq
oHEdjLiKAAK/9lWogJIxN4Q4WrE965WjBR9mROsVVNWScdIqcYKVSDhuuOq7efdXWBb0Elh9ae2m
BX2xuenCP5tdegeELa0fMqOaoro3fN3FvYufehYvTGsXyfZS8XAcdyviDBl/6r+pmc41SEh+RluK
Gmzq9GclwpgKUntId6cJsvDQs0GIqriQu5roHHIha7RinTHc5TbaoOkkmEjyTqbgYcr7j1R7aVRQ
RR7dJ6lg3xrrSTOBfEHzjXnhfCN8nCTukzKh6IM9mra4epj+vNyOw54VZOLzFDGrqjOch9sCJ0TA
BP7b1zYxUoMA0+0gyA7MLzivFQTHF3x8cv8yI8LagHdKS3iE0Ol42A8oB+nhOiJD+OKWHfNqKbrK
aDntgzpuMdbFJq4vSufwggldo3pGMZcsMxkU/ldVrPnZLf9NGtY4unU1b5WfWj1ISL9DPPTxFm+i
rWwLb6uU62KAZcnSBotFKT5sGRYq5RbY5307j8hECwNSj3goXOrx3MCa/VTStdGfemU1OJs5OqeS
TTBHMvgDdmrsOSRdm20KRjaG82oKEk8XQbutfFgrmH2++8/CO4QRyF7m/jJCXbwzNMEtspicn5/8
EgcgCm+R+Fd6D7W7mwL+hV2vjPRXMbZNAUxlbeg7QeqvbBBdwYwGlRkekw8TfRnaizR6tDru//Im
SZ8KTrXg2DMx6OxHAOkGGC8jLw7JTvvs/E0crdwuyImafY+EVqrs6kdSVAqT+KdnHdgLNcUVUdBw
aSjTqTIVUOMTJDfr/zntOR3Rl6BhDRJmYjviJF2JpnDg9vLiDkSaprOg4QlC3R0ph4GmHnRLzpuu
rhoswQagdh8CmxWgW+ZqyI2fEFl29OU7h7aELRh+eETPSeorz19VfXUIoqm9bVPhimDgbt+0+J9k
XCAxkBa20TOP3D5tlcOFEybAq8lOSCQWQ672n+klYPgfAXKZpHyn2Qe276fGt5T630bxTJE6O5TX
PhtX5slNbMw4wodE2+Rkkibk96Fs4cN3snOhrg2DKAeGxwOpm8O9d9ZiuKck141XtV0GxsFwdgk4
d3Y6kcvskLmO0Jt5iUhqeAqc7SOKVvthJt8GDCFHTtYN8/cuJKpo3720+txDVygean5KqaiKlRJu
0upSiasCi6fUZoKjW7lpwVPqT5HuDpRVervsJIAxuVuxSLQRvg/BYwzvU9Scl3/I6XeLM7+pbqq1
z9jWznz96GPMzPo/q2NvIpg1QYNrtzmWyl5+Vr23nEXkU3pkKZM7UV501qdBi3SJ2V3PSdsV1zyc
1EwDoCA20SGKO+PMP9S2zKzYLPNTnNXoSakF9gEpPYlBKIdZmR4pQf14i8k0iqjL78yiUCEwuOtx
F/Q3iTeu3E3GZkzyErkCH4bxF/tEDLMheljexctg4twi77vlzjNVFAQtdjJBWED31Otru1fqTcdO
ALkwoEkzcVifbkP/2bA3zeJr1jJySX8C5c1Db2gfFTKcwAImvBXBM2DhPLQnz7+RO6sxDrDjJ/5Y
sCKFRX4XEJtm2qDXzVtFt++sBDg0U3UNc1tlMZKaf7L6ZK3pioF59kpndIabsTcOffkkzlHJzhCx
iUZRzTNdhW3ve+flV1++9I8o7jjaDQPyEneSg6n0+OaWVdG02lAY6an51SExu2Qbz0BsAAMWWSSZ
VMhZ9qx0MWLmAJwFOQL2OTNogtw8v8FlmPWEM8gWKlWYq5kaLBT/UdbhqTF4sfQNPIug/w1caEMQ
X05efMzlNXIl+p1J3FzomA3p6JY1MqgYz0u1oEtEvLNlj4+zDQMDvVLVbLn5wFCxEQQoFMKFWLZ3
VoSIHAgDiB8sCpCnwZvl+8UInPSf3b8exsG5ZjXZok3luamNI6xGtCPx+JFlh9DZ4YvO2PLBlvfx
p+/oYtN8n7LJz5EWaU87e9LPqDmg4YMKzZwDJ13X2opF+XS0nnyQewGXxPhlEaWi4KGIDIR1+swB
7Sucvceut0x5nZxl21ya+ENmJpGYJzM6d9GOp98dJ1TmvICbafDpmNx9X4l8ZVbXR5e8B0l1zP2t
H6yJaJP0/eR3B3eIdXR2kIp11y2T5CLsPeUVcO35lOQQzE1gRcmu7vhw/wwOXH9Ofe4nywBxMiae
DPtJykZwSQbuwAha3Tn6KXMuKbBQCjgOfK04acOuG7ddspQHwgEWcQCldgEelFRhDRMglhHkXYgq
AgZtzqdKKnPufBpQCM0U1xZsqQLPwIaQIxQ+qJS99puJgYuskumgyPEsroS6qdkr1iX8xlnarQfn
IdGqDEz4a+PmWuU2D54qABuj4KrDVHnTfDy4fE31Ik2fCxQnGkVttqIc+VWKk6NrizB9BupZQ4MV
lCnwE57GZlmKbwVRN6QaH5elD4XFVu699icn2HyI9T1Z5kphygtQEUvCbbD3qc6gb7pL/T0fOwny
MZ+3Zl6T6tAxQ0fsTsgjHw9BwKx0eqiz7b0a9i1bPrtH6h3vmEcVxsmqbqWzp3EEsBdhTaPGJ+Io
tz5TEm2Tn749Kg7725Fgdo6vbm0y7tNPPbu9OlqMHAQYWpPtCAtLzs/VTxfdJsleGONo29UDEyey
apZmeCBvoclwfHwoyd2oV1ZPwV6dq47kysYdy1c4FK6ozn2A5gnYGWpO/ir0Dd2f2ZG/4Ly4Kpjy
VNOKkodX4+4hgNRSly46DDgdNU+tkdL008l7069l9KdJaMm8td6cavHyvWuvEqSDbYJnrW5wcjEc
DB5VfFHwLUrlU4hDiiReGWClLbX2t0c26FgvycdWuy3TUwjtWgX5HIXaQsPh5HDgU+UMfFRWQRik
94rLb7hcxPb9mO1LNnCJbmjXAQRaZEJpHLxTaYhKuOcGkOiq/H8gX1lSauCrv/zxS2erOX74wTNS
ju7AHs3AORKrm7QeUYfiT2l14G2HHCNOc0mrc8PLouj7qr6XtAtlBkP7oHIjxT8lmxhLP9jtZjDP
006pxtlh9zzSt7o59SE2LNKIVYUP0cAJvUJGJJdnzPYevcWQbBVkbsozI5+g83MywKnNjXJWdofw
K+NJtxHZwYYwPgTLFTkSrmH8mgETqQWroyXb7Vmgn5ryFssGKJdN5RwVbhAwkEz6EqZeOc8Rv7oC
Utpw8dj+XXGQU68c6zrabHsY+VYGcBKkvszPPOK74inPySLD8ASsQm6vefE7EfACMFtYpfKngqk9
D0eXbgdpmIL5KuTgT5+j8ijaW4OqWtlMtv21c8rhjsTIEIhyzCfNKRQuj+O9SF+RfhU+sMNnFqxK
rEp5OzWohobkx12M4U4z97BvaAf1pNgoESN29VVreFsYrlm/Eu5adU6VZIfnPPtuzG06bGGSdKp5
7I1vvQd9Qi40K5L4l4xAtAsE2CTqv4BHkvZ72tLk2E97Qj+n4/baEwTWaMygBrQ/lMuWm2SHgNUN
a1Mh72LlYJvDms0iIA1s7EhCIbhyZjnexQ5uZfEu44VdfRUMM+Ng3aPW6DKLpwK9wyEnpJTmwBQL
GthBZnrTIVg0SXMmldY1xSVWIFpKs3LYUv4r5mlgga0TJBhec3U15ZWqmA6Uu2piK2Da1TjqOWbZ
Tl9hYOqzfWgntIrI3xj8KOTaiaNRbp1IoIo/NURTEcmuXZLqwjgjp10Wxgt6Ewb/kPUc/iJMfypz
Kzbh1T5HeK17n5lz8ItHoTwUgp7kMyKjhHstFmi2EQCsEJNo9tY3Fs14tVqXmT5TNVh6VDhKtkni
Swz11Vg1JiQVZBDaRzRJPKJ8IYermdyvPRQPBl/NjmsolJlFu6J063E7mDIZ0uBvu3+wHy3rbtby
rMCqELW/rJ4L/VThQByv9R8TZprfAC2wtpf7j0bnn2Gca+l/ViYvi/ZTHWH+PIe0m6shyDwJGyoj
teHdBK4x+aeonRoWOJMGXbLIAcn2qri3kMMxU7B+pdekE9LDY9ach/Qb5RfZ3jcdNwtPUNs4uwIn
aFuGbtAEx2Q4GSwkq2lHqdwyC2f6JiDaAWhQ6X8P04BS//QA8EoZTvJr0ICOw/7trFqm09DUvQf/
WpxOroS9zpDnBb4ebg4EhuXcUyEScT5dsBOO3Zl1HBAvv2N14cYCvJzoeHMYSot+nnUBRpPArZWN
ZQVb8DG6f0hUDo3sWfhfg/ZZles4p2MAkuUQQcfmF2wEhxcyPjKInuhjigyLNtYpBGotG7ceV4TN
8SYR/scIw45By1Gr6Jg1pckCMEN2INC/1RZTNZ9tiAzQy2a8jxOHtaVSAZ5RXSqjFtiawjtWM0jT
U0z5y1HeRWyNgAYRruWvWGSRWxhqbqO90wADOGqkMNlJ4++0Uw7ELb/QHCxKh0taRRxtVbvKIa8r
vGqFNRPIfkYGDugHMRHROIMMI2nAcs38nXN9IwIjcnkvB2iJ260ZWHsduWbIaHeEi9rodEYkMOU6
2caHKTwccmsasKHBaVLRKMVRjfIU2ah1GR3EdkG2TlhiJeaylP66lmJFYiiy9GvtUEXZpTL/eJCF
dG4RJiXMWdlX+cU/nclLO1mzcnaFG58MiLR8JL4g4YMVjiqWTbXJ4hOxu26gftf93fJeiMliejmC
QBtr0o66IcYSViH8FJK2aUvw7c3CrE7TTxrTJ2mVNJca/p7kuuB/YP9G419AVajfqmMUuUpJVBY9
dF5OfCGBO0cZnpX1L9UvlfHPYjut+ifd6GbldYHeVhlc8MxBdoIXpvSYN5YFfhCgLMxHXKYMND4e
U/xK4Col3zACycwa9RLHfHAM8pUFxlBNdp0Qhi8pNT1LGNTuyGOGm+JhCrW8bx07SgT2Qkm8XVQH
iG4nfaizCXnlgAqjlTaYhlv2urEPhb9XyUar/wyKq6K+dd6DiCnCBxhYRANnpQofxpxnUw2lo0Uz
A2pNdryNTYIe22iC4/oRgbcAPMX0HsfMXi7+PHr3uMdnhHmRXbknzzvNc0tcmiYPca0yCIDqw50s
Dei/hx9DYIOPkQ2V0xuDlovGexheYQIDkMN6Os1IiWKBhCrslBrPYNrIyD95BSa8XXBftPJeJaiV
y8OB+UIgp1Q8FDO4OFD/9yW5VQuYlkxlwVYaBJr2A11aMgYhmc8owmRjVW/lngM59MlCK8nhVV03
ycE4kVVQuyyfX/LIEzoPOuhnHQo0CGMZaKFM+tYATKXnoHqNbQn88icz/1iw+IOzzMgaGeVraxFw
SHHcGbge9v62R+gY8xmX7QZ01tIKmN5k6yA9lArzdeMjKBGcxcCFBWZ7iMitMmxsDoiC365sX1qq
IDt5FS0FFDD69Ch6ft7iOBjJ3oYP0q8yguR5nOEQtc3OMjYEA8f9BmuGIZhGb7kiRQ96w+2VZUUs
nBMCVk7VdVs95dBC7FUvK3G2fXRfiB6YkWjxvar49JlXbVRbDAe7tFcSwmiPIMgYw2mWsPJCG4pn
TdbOsoxZbd1arjXAhX9rHIqTtAbku6bvpNaBIECUCLhmOtfmLI1vWxyKdYGtS5U2XTAJCiZA8lFL
LqmlujUVtGEB2xnvQXyakttMPrzBf0bBmzWh1p0bhyElQE2oJv7LomwueHd94c0zDt2KRUpVH5Eh
GEk8589EVZBA5poUm32zxEhV8tmVR52YV5LPeE+nTeVobUOLe6JacFIP/NdT0n5OIuKkVZepwuXn
PVmgleWvmHTD+04AH5AOtf6qxkc/XrFYbZJ80xYbHOzT94n5kp5c+QKwvCZXKhJMFJbU1CIhcmWO
w7RgpJEE51HgbdXuLQqrVsVGuGyNE+PPYOzXpnqYEBOgUGKSFP+YqHpCdmsOY71dYxF+JQFh9N5a
2HigG29uy+6AE3wirEarYYIp7eV4pVVP4fTrpFoBiquTjR2xUHeWjDhsh3AMc4spxG4vk9wFxRpg
6WicMDGGabwUbAj+d6feW8GJD9v6TqvGJqmjFyo2mgKAJDkTQxM4SOEIAK4OSfOZjiE/FNqTW+Lg
rgsXlrkppuDrotlm2gPyNPJ/0e49C1YIkIwebwbsSYchEkEQNHas6hhw2MxtiwPCJEU/pPjXBHHj
xgkfDbQuwqiDbsU/lGeQucYrahQ5ZbjfgQC/IO618GeiTYmafwSm18Uh8Z6VfEgU1va8kcAyAKNz
3rTwig4CQ7Qf7RAXqCxYIt61MuLJgSp94Mvw6Bs0iYGnrrkRvrh+4rANv4hJaakJgehxU9jJlmus
IEHGxQcstqQOm/VP1717bQ8O0qE+wbGFeLsi0pKkGnLZ44dX7BvlrU/qu35dK+sipBCj+BzADBYk
t5GgoaGsOFbFktfayNeuoVLNfFdiRxcVVRAsbpa0M/tVrLl8mvEOc6fXMSPI1lXfL7qOzKjhMxd0
z+Qb6IGxDJER9Dmxh65GQox4Vi3awXcCdcfvKfs+B/W3iLchTspwX/AOk7bd1dnCsq4U4YJw82Rd
Yan1Is3VitHF+aKkTDFnGUIMi96nsBGFfpbDMVVA6bIEb3HmxFh+onR0YX/Mpjmdk2lbs7gm5mqS
MCfcKBJ1u8W0hVhWPTlPOrByQP9uE1JPnwlnLjyI/Ag3ZKaFE2prv5ACe1ZI27G15zBOP5HN8PSU
qDqZMqHoifFE+DZZDgD67WjbvspmptuXktkhB7En/mX7NPfcPOMvRGKBuRpxKPQmTD7GPXQ/AkXy
vevZE/asg0O0Rmwr8+CWd2+lRMJUhaxCISMI5mP6WqgnjGRUSwsb+FaLX0yuuqNJt2dqlN7M18qJ
HJXErjC+Ss9fGoq8FD6mTbl/FkikBv/VgJSanH7csyymOkQCyGgdfh2T7zG/R1iiOpIpxjFm7MIf
y+1SoZVK321Q0SYBK8gZVXPccW2TF/tMmwnv1oGgfTQK9kMnRxbif4d8IpR3uBIwDxAVDW5vNv2h
sgpPs/BDQn8ZQ8B5aVEN/CYV6lLNWsHPRw8N+QAvTz2sK+ek1fpp7I9SzknDcl4J8q0ZWQe4U7a3
tz1x7wudHxBDCsk8TK7sv+RVqNUDYD0JW4J8DYuwNh3yS6yb+6zE01IuZGveJX9TbgyQp1L/xJVZ
gxeVJ0lCMFsoBbvUjY/xu3C29bRAwfRO3FuPtFDmml4PuNXqnSOwuZAtvZ4s8uB/KM5YRDklsRnA
JDBUZ1s8+nrLejLkiF+PoJa5DcGyRzez/emCY27gJDQsJmjo4JtkIZD6RC1PnL9RCib/+Vzp1u04
QFU9Ervc42VdhqHbFGw9oSnxgFLNa3fpHmNxnwGhevNhsAu0hZuzXMNjKbinPgxcvlLDg+uSilyA
1oHeHjGjPo5U1h2LKOmvwncvQC3uCt4QppxcyO9Fxz42/pk3wTaWFu24KjgqIuynsaYse0Leo3BU
Qcd8EPQVl0+zwr2C6K2Ay+1T8GmWsTLNixMhz+XgK3kM+/bZAAxBM0xlNfgZvag+jwpIg+G3jAG3
R845DdUj4lHAUC3MoaTjRFOnrrKxP8BBl6Jwm+9UYDoK9NhEIQDdKi52NsElQGXYGgEzOdPKYdEx
9B8bhkRBsm5jeVl69ToesjX7/swzXasiFiwBd16i82gJcAEJuAxyGRzdNCCJZpDAzOjmZAfP/vRo
SvltI8RdpC4BNsyP1Lt2djYEFdSiKL/igj8tQrkePU0uHxPFte2xGYrA1Yx6w5qhZvomI3r2fnTx
q8OjF/CXCtE/ZXhzfmS6CnWFegnDTyIki095eU/o5vo1vwlM6EWGJMzl4izKhZG60lur5+jf5mm3
KU5AMaW3SLB3L+q1eUiQ3M38b5INNLf7Ch1iuWd8UOg5oYnNgr3GCbllFXaz2Q+g2GDzi0cKT+FP
gFWaeEz5Kq7oG1V4XKuIsSktMifJnOlHt1BxF2ZblkA2DBhqcmR+rvXLK6vtbD7MY/XDTS9REi/l
B7NP1vEUOQuFycYcfJC9zR/NL7YQf2evmldPkM8Mz65HmcplCACNi3Q+SdAhtW5Naxl+uaDdhg0H
hzAZZs3JIe2xMCwBaNtuumSFYGIeX8jf+VJ9Y28ClAIRiO33zO3Yp7vJD9CW+ALJvebXX9J8UX8x
PNWXMXfFucznKImYzyyZpWk/7SY51ZKrEo2F+NBY/sfTeSy3jmxL9IsQAVsApiIJOpGUKFFugpCF
N1Xw+Pq7cDremyi6b5zbhyKJqm0yV9rRKmjvLWyih9hAThZUdydMDubGzu70QwngKej/+p1q1jhq
iYJeay/JjVRBLu7qik12ftNfRrVvOD3pBmndKELeWB1IDE9ffrWzb+QLlDGygL96xy/76J7besVu
zu/vNNo/noH1XXRDk2MyA1oXGqk6axba+rilBDO+IODwV9nIIeyDKL5sb8M9R1U2GxswM3w7EnHM
1BlmV3Y00dQgBeWmpCLKfow+SDpS7jg7sTebpBNuqdQJiHeZA2B9adKTlPcJ3iKF4Qqp67oZdqkF
8WsbjtuAF5GKk6FfS7F/zo0nNj+5u+0F4DgiIchqAd0kDnS6iHHR5WwcOULMyFcDvH44FoFOBraM
lo+WggM4WY//wWcTamU2aX8g2fqEuwUfFxp0AWPGiTcOeTeKCKTeMR/sAmhMt8nJNJ40mEHZzUk+
tbglK6nh2ZsufgMdD7qVpP6MONwePAW8zBwBrICy4rPywPt9GTZmTBxANvGs7OUa/FGCd8i2jl1x
DnoMLAlvEL4nMMXnlGDYEO0b0rHlHxnONywW7BDZ8yW3afdxpaclPf3iqBqzXRrfq/I5fWuHc46z
CBSBmq9tdQA7MyaXWb2zZ8sVegia7ZlexywfWBkUuYu0l7nPEzhqRj2cw4Q84rbzMogAbMAYIEvn
CbMvpha/xbLC6dr/8rblxdvkrFX2Pg8MmSiFdJ6DsLIAerIUQcRWQbm3Yu1pwBONW4BXUzGCKFCP
j4rEgmo9jXyK2G7UbpR+0CfmEzmF6+XgsoePKTs0VNAT3okw0e+dsGcFFf6U6Hf83nkWUpvWRTsE
JHeYKRbUeukz3pbBKJ8tm01Rb2cBfUgZ+ppQyiANh2fLlSek0RjgFyIbZxtDUPSZvfjDvUh0ySSI
Bd1jQLKczVRuFhsPqye2SpzHiMMWkanXfuvekYe4ZfaAHDR8N8L3vnnSTTQgaOyeWK/0UHjNY5Hz
WIvPkdAO72Tz5kb6c0aMhHeQ1JTptfdO1XDJqASn4qVwV7lkQNYd/eJUWNsh+43yH/ptJrg9Edwg
t+Q56pgQeA969Ke06RZUrMsjPh5G41NzwwyIwhnu96qYiQRlTxcH8ALnHRKMO13iVkRtnj2W4AsG
MPKYVBbhTJboSDO5wjbZ4K6Ebp392heXyB33JiA3bXYEuEyPqgwowwAjfB9llmQwUkJDm2Ce9nIL
KpRNPtO7Pl9I3w2fILVYsSRU15pC6OUDqXAwUCa1c8RgsR7E0adlGo+cLQzm70v3zEi0044j2g7T
sLeW8+Sl4RsEz12di2cr7Ti2WAK0TEDWo1YxGsVQwMgIhYHIqT9isL3MKPkcER55cpDYf3MMn9Gm
7bYlIzb0f/4fsLT+EUXlJC6rmThAfeWRCLnRkaMe18ILKqpktMzTyfpWbwYd3IkXS82afBUvsJmw
cqu3SFvR62Kh+YC/1mzWoxEItGiYvnF+/OAqb7/Ftf4gYGY81XCauk2JYZfRidyzcjVfmNUNJtAo
au4Vn18fXpEuYHxulvjxO63aYkEMGQH8Rq/ya2V9IsjJAGF/i2o9CqqzO/NoLT3TCgqmJlYS7jv9
JNUHltOAQhlvYfEkwzUyR5T2GDOOoJPqbSS32PY4Zli5BTMFyQuUknw6eB9ULm78Y+BhxB1I2ZZu
RR+Q94O8RDFCck44uCWqoe4y0ekIiEK+7pyUtSqNwCx/eLaBm9OQUZnOglbqyxhXogh6nByC7SeV
RpA4lwm4JGf04L6TT0I9t2euinR4B2iCuNh2Ophymw6bKmRowa3Rnf0cadY6dVdTj3pw583AFYJu
XkvEQOHCE6kUKUFIeYpIyne4b13qbnUzxlnOxWM/9NqP71Lr4np0bpGFgRxBdAdQokGEmocUBEo+
kx3HVgo0l6O2eVsc5aIR6vwSPi6sE4JzVPQQdCH1BSUjBEEt6qGKaqQFM3QtfLgEEVLWZcvJEVFi
HH+a9WknBd8pFqkGGrQJ2YnrEsNdAwRlvcZYjl9fO4OqiT6YknkgMzT+GJnlSZo+zBYqLow50md+
aTLD5/ryxGvdjKwuNb7Z9ErFyzSeDHrShc1XN93NbLiZ6nWTkAjubUIUcGJAU3C2egJzGbI9eoLv
FNuqniGyFPNOdD2PE+0HX3jIeux4P+oOKRVFIhk2MBbya0kBk2lQ82Ddahzp095IgIMQaZNVt5rv
mbksdtGI6fHfmHxZPrw8Jr9tRuBF/40rp0V54TRPNu1mmcijnlabAouRFT7D3wAXc5/icctcVB61
Z23IWIbl92IbdqD4HvYtib4sZfSwug+zmiC+CUDDTNO/7JGeU2veAGi69HoBZQmLN8bPyEKWp86Z
jlNEL4Jr6fAZjjC+QiyZLQNgo8MMsBylbBnzQw9UdqL25nJsekRaVGI1XTaPeMoSPyIAXk2Ch+Fz
gjXuEzPVqS/F5TQgCJiJbNGB0dpw2PvMW7G6odb4tSnvnIl38zmCx+/ZwF3B2b2XUDOmNV3IqkoR
Ord1/Lrt5nLfxSb0YpRgOJx1IOt4so1CbCLoiontHnTl8HxPl2rx5lBPR+H8GPMrqSHfMRVcM+N8
iB0MFAr4UMyHlzIJqKOTiZHAI9WiBn5mOBD/mckRLTvYr7V3rb3vhEnbulQYEfPs6E88FmhTuwjb
RK0CBsXIpS2Ca0usnWgG3nzcDDWIvAjhUsWqIR9t1m9Y2AeMzSn1ZRodZJxteKqPIkk2zuLnNZEQ
x0zCXaT4zmEcKerwA7jUDJ52nvEr+0zIO0yWgLzQ8fQbo+Jpz7WtyGpMh5WB7Xtrr636u7L+Gh0h
/mg8W81ZsZEzoz8vIdoAr7DFZGriREz83zlxYQMvjQngku4pcXvwH+85vkzBC2WyTqO+GXL/LQLA
kVqfMePOOmLeSla0TN7IIyGY/ZNvWah+MouzqlgCDSitXgJQkZnH2Z6yhljalvKJtX5B3mkynBqe
vF5EgYYXkBnGndcQNugNhGi4/V4ulR0qAd0IV+acrzXZsDU7KsyBWu4FvvGcwKLty7eYlVb1JUt3
pY1/Nr96w03A6ZNwj8fzvLIp0MlFoqN7L7tfzcHtzqamTA2yCxZMpEcSEUJPZ2+RW+HCmalwuWoS
6Ae6dvRclYiPNhvLamZQorHMdGHAFC4xgXzdhuzkjPcWtvEZDC5Ljf0EErtZlnqL314PVLXGknqh
mnAbeY2SY18dbA9YWsgWGCnjhgH2rmfVrhre03GmVybFx/2esDBUnnPn8uWN0UdNrLHHHt3SQD1v
YkOfo3htJXSYTRU0XOQJpYTXZycDmYrpLqbnTyI1NjDmKu6nXCEBMTLXPpqJvie73X4xaS4HjjIv
o53Qeywhxm9E4U7oShCDABha8951Hq1EW2KgQwYz1BP+MO/iiuUUWy96tPoTZ6l03GOL2gJzQkIK
s3JxbHhoc1swsHrlXx0jdVboAnBwuizP6pTGkdBlPiD2XHagN286gyuRPOD8G+NL1++78prq25TM
1pXbJsBhkG6L7DG0nffGBlOSK7HtWrzH7vCrHAvtcDlitDC7h2lhJkD2X8eTfq5S37nz2zIolWNA
B5uDPEURSMgtjFwaw8mRP1pc7FmaMI0bZLOyCuSpc2hka1/TsnVrkO8x2jQ8cuhwEfEtQu1aDhNT
BE6xNu+eMxagWyFx684QQYA58GZd3Gvf4511XP0z6SxEWHaONOwyNpl7KORbM9Y9cwxC3X2tOVok
wLFuBHrrUWNlFMZxm5aHagqfzDH+LCN5Mx18OWFtANjQdkbm8w2KN6TIMtTv/d9YE9upKid6wRqq
DItlPV+eZURNrZ2v85nZIxl/AZm22zbrf2bp5ps8xotmeuPPGNUsWDIW+ehnzBGyN5EBhqK8b/zB
B2cY4cetXSQprOaFEfiAzkeQpz5QFjJPBeN0HqF0OEuc9hrFJMqRvn3yZqqqHKMK8kyiHUGs+Ozo
WO/n7gdLqC1/o2Vdwv5E+nZUk8FARIj3mc8Ufh1eGmRqUWGvwiTfAb0aLBqWbwT4ozoBsW3SJ3Ll
2AxgINyKAUvcB9Iq+iFCYCAbcCqgq4vri4PYz8pRjKWncXrwTcCBMbE4xp+tb1uWxya0iboIt5le
I9aGtpsULmk61BOV/4hy8azGADqnlX2pRf0z1MESgLjW0weNuVe7K1GD+NwnuoEJNoMb5p+WG8W8
LS0dY2yO5dj5HEp24h7C85OjWTfJxV+i9SJ1iCuh1j/0KkejpURQ9B46k177YkyGi7ghgYc4BwUX
Z4d3C6lh4jU/7c45s1KqTeZsJKoyxd3jk6uGvcE5UaGQlfZrmr1p6RNcDMwt8i4AxeFIKMXIshkd
CfEW18/EFk/iGZRmOgN1ICO0pvAYyWgky3zfEAEzc9jqzTVlROWm8U5h6N9E6Mo9rwL6E1knHcdU
WFXYZhtI+TdshEn8JpNfmT6M4jDQE0s8Hu4bt8YuzePd4orKerQysVpr9V6NrynawhGReG/eDwxP
rfaNWIY7EmqUeFz8k1GyM/CY9qsAd/1TMV7K+SGrvxkHNxYzI+zcOkmUJnTjkyJCMPplVSuc4aKQ
mrE2EUdvNNDstR9uZv1Ng3r3Kx318rQT6U8+wxHhv0C6zLPsGQ1EOyR5Ibeh13frmTu8HV7s6jou
hfkiGE5xy8a0V1XoX7HkAsMQp7lJyOLsIOIYGhtRfZyzq9C+df7YYhti5M7vnh1m3kNzTrnEevDz
hHvsYjRdINYxWZAdicAf6J6DaZ6wZ7fu1s14QrUbW+16BAYigdc6j5R155Ts8/wpg+HbLjNAm4li
rN1aRswSex6sPx+WBjp3Tf/GypYb0HZIbp85EIdlkmfjw0Jz014xw5dAwMfpL86eTYJQi6dsTrCR
OWvTfFbsAIiAxx+hXRSufpKxi+80f+/9W2Q826ZaA9sMHThY026Wh9xF4MIEOJox4vTaWS7vkbbL
hx+hPmyHy/5BW8KsPFhz1ioNpGQrnX7DWqHEdg9yq5rXtMPBrn2RrbqZY/0Og3lIRJH5YwPX7d5L
eJ3EwvccJTpyVxuxG1nD6LxJUQ5ycmEs9dSxz/eYboIDFtkxYVkv+r4EtGZAESCRgygi1LtYVabu
eagC8DBbPL9NzlR4j81F6u4BiX/rPYfpWaOhZEGlp3zEIZMAPlAzl0GpawgLoaoBrkJpjUYpIWOV
NQqmUQ0BRfJZ4TvS8T20Yse0eK4+PLyUsAwlm8GDF+4LgloIAlVsftdmtNHw6/hrA014cYJEEuDE
dlE2FIyzMX1G8x4QHQkGWbrjHzR8GIit3SnaiCqAviitYMkFywMWzbC5UGu34cGXe1n8GbRPiCnz
N5KoxuLkEkaUHVn/TVEgs33G7a92KdkmI3sWy/2aYSK091FzjfqfdVjuOpE8hdFhGN4Zwgv5YFG1
OTx5QIPHALMSw2v8phrv1fhoEFBYvcdqT16Wfaz5pJYljMGsPeEaq/mWzmrvwcfToC76NxvJVsnv
2ONBJIu2svac3xOIcwOXiUXsAPcIM+EcHXzHZQqyVR/BwfObFyjk63Nm8OgcY95us35xzd+muZrL
rHlTUv+Y/8IAtEdLiy53AcA3thEsb4DfV9Vh6TLRadGfzCEe9J2c9pH7PI3XiTCP1Gm+uqPCJoHJ
LwF6GXHTka0EplWDch51P4NXPRqJeS8HlFDSebBppHCbeeO+S4kCMNe9fo1QC+jpSyzYDVNRAi/Y
IM+co09epeWfQmns9Anj+Igv+4ap57m+KW/jdccSd4BVnB0c4123HvSbDqBFoKYm7IXpqH5w2pPW
PTsWtKh96xO+yrGGvj3+lQC2cz59T+BygQIVeWD3uQRntP15lTwm/F3atfIRVierSqerRulUb12q
dXTC4aSDEljqRzo1eWiZ8zBsIxK+BtHcNj3fKC7Ep7DkKOsYtlgE7RTUaMlrKzuW0tuGMLtC5dNd
KTId1K9kEZezapiReiOb6E2QUklEgTj4Lhn2i9XODecgjo2BpGlbBVruUCYa7TbHGT6YXIXM+/V8
RnIPm8/XvhbqFtwkhq0pwhICvDnCd0NK9t8MVq8yduinzXT+rbL+iZv6Fg/Oa21NvCtxc92yn8fU
UT1GwB4pyaEAVCvrbPt38V+xR+qNtOtVvxeka6hVWe20V/pD55UJ4PgU3fpiTUlsAQznbx9XAZPk
wdjiZghVgGdEywLscL5BmR/0TMpI//y3fmAqJ/wN8CIeATLf2dDymg/AfjAQWECjWBGPa8ywaJgJ
GyMrokwJ/luzAILFGdd3S1EGOwpFHwKlNbrzOF3nBhKPu+jVCmaX2Qu2jWPt79HF1LdwAdBvMIlQ
8DW8Vu9OBaSw6b9rTW1IdsUM7295cSUvkVNi6WvWxZ/8TCGr1psMpj2Wj30IA2/aTMgOiSkiw+Fu
/AnYz0eEId7sNmi9baHMowQPsELHxeYJ0Rc4lfS+YbZrP1jenfWqnQWoQrHCBs5ijAONAESA+XpO
mMideevMYH7uHtmkyF+M2WAllES9cJeyiuBLeseU2Weuvu6/62dHEiC5An/BXvKXF7S0HiG971Ly
5BcrRTi4Ckb2Hrxp3So76A/WB3Fs/HGW4/r7gPrGADpyl4NxhjaKXXCFyBNDRk/zjZ+i3wLnwegi
D+rL0GE03GHD4q2itKE1T3EpFWtMLOMrpxmSP4C4qyLbgiGx/LsJdCDkPHTBcNT4WkzL/IIGFm3A
qu0DprzSXsRWHpCfaOfO14XT6m1qdN+QXOo1/zd/WSreoeFaqjWmwqjLWPVB8nRfEVI6cyBe6F4d
ghU/k5ONPfWHVWYrN1h4XJrxjIeS/RXLIW47sJ3Zo0SB2QUMbeVBvFPYsGIoPjHE75OYRQ1D0SV4
Mhvvll096A7yspur+5a+sUUBTfG+PBbP8sNmIIyZnIY+BeGKHwHcKyUG0VTo61xKMz4yxv1MaH+q
Dz4Bo/tDnb8EKSbY5baU2hTOEvsLWo13RPHxW/ZrvUY3sJPtU0Hk5F2NKo4TYKlsyVhaJ4dUbGhW
oPzCzpJI3Xu0BKvKp6xhpLIwBRr6MOjjOPXCFSNgslCWD0DQ7KbfXC7sE+I3EA5oj2FvwXhdDfzl
sPvRi28MhIx8alCamIMauH/5HiEJIYt+5TCR5DtKvMUbEgW2hq3zr1r7GY/MClgy1T/sXXngr9wI
e9/e4jys6oCm2zU27NSHFEzw3TJ/W/GbkwZCHu/yv4Nd4/n1eapoArs1eRikuXrQ5BHgEqFskkG7
0exdzYg/2yC30esAFYNC+W59BkxjomqzUP7ENrb3vDpS0DeQeyOEGZW5s+heyJxzV0S4Tf1m7h7Y
KzT9BvPxdrHWjCu81nzP5vkcmgi4H4ziDSYAmkCbbCk+GO6B3tq31i4q7zN6p3b8xmPwF6gcwDNj
b67j2foaikPaPiXqVvkTfBNWei8z7hyvaJ91QnVXM/w6RJYoYqYoPTSOOlv/fN+TAZAVSd9kx+up
tnmTW740rI8emigPegR2Pasm14dFxd5wDL9QKHZQuwzcN0FZhvCkDlgLNHnx2i+HIEOLONc5gToE
YUjtjCVNs2GCgLyli/YW5kfRvncGfvb4OerB4tfIhTF+1fs0enBrcMb4Q9GNSGrGdn4i24bZzsKh
2mThfTz8JcjDxnafGSgCGeE5E2GTrWIGsu1clxIM+X9eITYdrZjxf8840UjlQ8ge1IpaJARN3mw7
nbLBaYHIT0HfdzyRA7YzsAVkVh8y/OZVO6xhCyRoFDvasbxmahKfy+RiEHQBV99kDpT4L0LwJDIN
KBgbTRz7uvGEzcyjCcQMWzfOV70Dx2ijTGC+3bj7hmliO33o1jfOTIbiGhJElg1e+zwonHJouoYI
Olh2Nbp+rdsVFtm8/2lLgj7DsXuLR2YTkVnvir5/zxt0uGaHUsZJtgWz9Exj1GDPO+XV9PiUAD7P
gw3cmNe1uP8nLX20FDa7xLc+swmhiEXIXaMV93EfX9zEYoIZA57piTmcoupRH8RZItsUFaL4JtcX
2yG3l/XRTz8eJUiRqpU1gxBT8a7GCJDVXDNVi18nFcZatQ3MiQHFSRPfa1bx6MqxobgbMA2BuFBD
C49BMmUo050nUtxBIczjIoW8Gw/wder0Mg/hRVV+R3ooiKB08l+rouaaNaHFFCxfMmoYlJMM+ELs
8O1AmBXQY9di+JRL7SB9m8WV00ETizI8sT51psxS/WKLAn+FIU2aN4hvjle+W2hUKLL2uc5xXmBB
6vMJTTgr685hM41zs9inKRaDQano3RupJhEEjCLMILUKWAA6Ugvo47FLe1TqerEfI7xVquDb0D1H
gueva5GFYc14kTIBA2q1X2FU/5ZJdmyk89bp+XBoM+ZVqVHsZ/z1pTnBvdC9nYnEXQ2EkBni1NnW
zvLzz1S+WlPI5EVbZldkg3iS1WyEco+hwHCXLiEBpckX2zUvwrA/WJCIQFk13kKczKnyeItiuj/a
+GgTCSDOMtEfZBhTBIVwPvI5f0IbPTjGziMpxPe4+HweXek3cpNp+oX42RC8HCjrmmGz5vT4AFlY
mWW1Kl1eT5Rrb1zqstEt9uOUHXaY8gCPr/gHPiJy9nz9NV/+YLX8FyumknlopBufORZCoukrTMvv
sAo/0kk096IgKy2BwoFlclJDjcyLiq+Blbpy5/FiTMkPGFwISp1EiRX5W99EcOIJo+HhQJoN/SYd
2nfH8L/CUTyk1S5b8hGYHvpUXjxl9VD/dCSSYiyRkdWjLs5fzWlpGRraoZCFX24/eoagmOuGB7+h
zjArlBRTtFzOsG89Lo6qbekbMb5wR3KSIQ3rsmkJWXtuW1Rzy16mTlDAtri49QjdhXKW2LShPotG
HwlMxsjnuayi8FJcLZ1wa+YCTC0qgxGpLToCLiGOGCZJvX7EdRXWUH9Cdk7xXncgXre59jOaDj2P
AAgSwReMcv5rXYixy/JZhpf1d9j4xFdY6Bh9DQSC3z73hs6ET7H1shk4WGUiyNWJtylK1WFGKRqp
ZeFVwXUc8u92dFfR1L71U/FmNuFrZNovN1n4v3k+qLNuuxej8d8St2Q1O1MBDVnPLj4Mpto7uayL
iMJDuMjIb5dW4Q9pJh+lRJVLDqnd0diahN8JhAy6rEuWpzBLk/KtcGoS51hblUbM/1eMh6icH5Pu
UI3udmANppjh60Mk19ny6xaCEBM7sY9tRtU/sZlNNdD+tfskbHUI+9UoqCC7Qh8DpzpEtqKtNih1
FD1Ylfs/IWBx16sP8V9YmuZmtqEfSCrUonTAuDgM1pETuMl9gfX1Dk1/OEIOSFpQBaXH3tNzqsCp
K2pCgPph4n13Pp6PvcF6isMPRZvnN39aFUYUlOMMc5kQCguOhldJiCCe3OZddSppOPUEFRtYy9m8
xba8H7voMyXCrbfpSz2kR8CZkUEK+WYpWkLOtQ9/Kte11f/JHv1ydK+XnB91/gugs9Do3ZWB79S0
MAulRR7YBoV3JObHMWLCNbR03Fb3OZom2+W6JLeVoKkEQGGUDNUK1YSzzxinI3kc7x7sZE1aL6Vt
98NAfOdn6nMYdqGdviS12UF/QFck7AbNc6RDqkdLEOsII7MCgTw+xW3OaslouZwa5633o2jN6USg
DusynHcTII0FwxY/OW0IPMORlINsMB0df06IMak0SCJ1oNw0LSWu3sTM0rVDPRl/CSWqMFocg6k4
1wV7U80Gk5jYnFEDFzm5ijAybBKhaQk8zVhRm9gEXHjI/eJX3QHBXPUwGDQAlFbBlFw1hDnPdv7G
pwPRN5wAQHFt6sMtTef3XM5Xbxj+DFKxiqG472IbOQeHnq24ciMjf/eLqn4MQzSes+1C8Jjn9UDN
75rjLS20oBOsLnObvsWNLOckHI5wnweIGy5cMKo4PGyTkSCWL6/wxjvDQaUkOSpHFjRrXUf1N0bF
0S9x2GT67Dwt/2b7PW1UXY2HprQVzNCIiT5qgGnmAnctzNl1AzZMC8VPjN9L661iVevhsI38bkn9
5Ac8uiodrEtUN9vK7YznYVD5pdPbpz5xRoNc4bi5eP2kXz0DfVeOE3TlO/6uF8n47jTZSxd51V/i
/ChpbN2Cr1RfeeFjyUm7bRNbX2mo9qfW8E+pVnhLRyrg4HFosD78vx+it091xlFu+gULfbsCNOjk
X72/sJVbP/pqvIUgfpE6zZ/vGOG1iPHKDY5MP3sotHKMp1eCpE9Gw+RTSBaWrq6jJKxqwz+YSXKT
fn+hfKmO0va9S6kIHOZZZuPhCr6axmzto5Z2qs9JEIlHC4cWNZVZJ9g+2Jm0ZQYx0zKjx0gXCCn6
GmBjHU1LHf0wFj6XcQHsIvJV/igK/FrJTLanU/ZfJmOupvbDW91gp5ucWiBV0JjoVcNMaDcyKCOm
1VhewKwJAwgr24FNdkt9f3pDO4A4jJQ3Y74mGVew4w3jQzIZJJl1ljgii7LPSWsyhJzyCMuNE7O3
D0laoiZmp2LemrB3r3ni/obKTXatgLVd9i3TiLbXv3IhwqsWY6ZmnotokArs8d9nR0jUQ1mHFtNR
93dqJyhIdmEx7qYBS9vR3M4Fd7lMHP/iJM9VUwLHGzO9eJzLUbsZHpDuQpibNivASKBCORKydYnt
Wd3X49SgVMIgNrSG9jJzQLGRVeW9a1VQ1ROPqAxCTfVGTqtOReNGq0n9GUTFqLdbMgZqrc+3nqxJ
tcoxQXdhSM5NVh7GuXhm4J+/VCoblxh12tNYK85T9cwT5Z5St3VPbT4zpKZ1Uj3XYB3OEeIlfrj6
su/MsjwwXFWdqeMYpHFsolLQvzwU9iFyk4NfJyyzdTJgedlZICa20w3CyGmwFTHhbKQ8vFoWFeGo
AyWrV1GXqCcrpB2u7eu/f2k9cs+zxv3B6Ega9IRU0RsY26QvQz5Mb2JIV41nOEcv7vmIhRk2QcMF
f2iYov77eEBFmQw/qz7bTamnr2uesvt8+jB7Yd6crn2xGmtT6GyCdJ9k+y6W12KrSUm1GactFwYp
22Yt0AwlkUGAzRieS4evlKPKQ6NhTM46CiSvD0ef9GZo01XqHKeGt5sIUUsT6cVUQ3qJVNViWVu+
c9bYVBtjKI4FvmBr7nxQE91V+NUfugSuyLBA9C3HKX4tMv2BTe/0WCYuIxXN926LHa8fW4PaWjv/
+1QTo0fGriXPvdaRHtT1XqDNbLYbREv3akLH05Z7So/Peirn29wSDJAhPYvK0X+r/C/K1/7WleNx
cJx0E/djeByQ7fUqzjc2RHhmyQ7Tq+WLEjOvMCajqFYxc5yoQeFfm8ZJIdYoGtPfhjNvTCp9FAQu
VPW47r/aQRbfbuy8Rr6J7mxMMaRi9SSumepmaC5TTF3ijPRCfe3OO4Q7/tbW05LvfaSr+9HOX/0R
/0VTmsOKVkYE+Guqa8oQbMjbZ8+06ydpYs20Y298KHubpliXbOzdtCAbI/dnjh5005YYH4qWaT1W
kPaEictcu1qX78yccZA1WC5qOIOkHdu8V6Nynqblb5jUyGbBNgHSNCwjlh8tRdaucbRXwzUbsqxa
ttzLP4XmdG6yqGTiGCFdtgCpVSZ5EPPoAaXj51p6jJIHFcv7nOrJ48jZDaUHAawvKGGRxOS+Qy0y
jc+RJeXGR54apBrKha7hCIls/XHhHealhbFv+dE6JHP1Fhv2BAPgRWj8bXLwCb6h/baGuL5pY1Zv
HEttO4jR95NuENOLxs4VJVHrWTLvleDFDag+nmQMd2awyt8h/NM5Ca+sbvOjh+LjLrNwQzeW+sQ5
v/ILB1Z4F1tnb54aQAvqWXo12CzRaO+5H7HqdceHflKf6WQpVKCEhqduxLQxdRhHx85cBk2F2CCP
6wrUQtiunNktd5rZ01m5jJ2UoZy9SgjimUNSJ6Sq0wduQf2R1/9idpPB6r1LtjUt8CPdBUlwQ2nR
oibm1jJp8jXHnnY5MeAM7XLUoklChGLeUnBl5I6J1LjMIFUfs4Kq3WgTufMUuBgrRdXbFWFExoXe
n3C3hEclES+6hkiDwW/dh7Cumq1GGX/Xz5LMnSkuCIicC5xXyoLd2hJdmkb4pwq3CM//fmQd9i6r
Q9BcKHL+/j0Lec2oeaY8dfzw+O9PaXYD34YxjDRBYc4Gc1DD0prrvx/4Wkx2IosLlzF7rJu3VC56
Ct0hUhYdm9ZVL46ieIvcuNqnImY5lGRsL3UqN9NGAW9HnQEvMkXElgLwmJyGtjUm9ELMdeB4vLje
HBs8hONTWnvTvWOWB72Uw2OmGGzKqr2GpVXtjRjVT9b6XOcdGtGu3kA0aMh0TOJ9ZOXGly6QQkXJ
iyXcXeT4Dqq7rNuJPh33kegeZEtAU+erT2Mu0HN1e7DK4d4agTdEya/mmdG+1mu8jKhHHmI/x/oy
83sWrvc29ScvMRTQK8f+74c3lo9W3kId0xN7S0v4PrhMzwW57O8NzibT0KaveSL50nGclXJ769Va
AHBzVQ/3hfLVSw/BFBBSr7fFwTFx0bjLj2gobnHiweAdlH9wgQYc/v2T3uo+vps6300hNOqoQ7fI
bPC/H+WoMKRmefzn+eZ89vQjJrCd4esf1tjhKgX/yBObaMclYwRhoyAXhB9qGsQ9kzfG/sMylshn
gJf/f6hQApMhlgs64bJfiDIajMHR0A//XSYedCkAebsinNE6eaFKj26UsbaJGGKBW6AxS83eOpqh
bR1hbFrHf/8a5WmyVWbObKSs753lh54nObO7BEFlXHQDGpz/MXVey20ra7d9IlQ1QiPcSqSYRYqK
9g3K9lpGRiM2wtP/A9Cqs8+Na2ttB4kkur8w55jeRVcKx9PS8IVC+ljOmdJIX/vnFD0hYfICX5gL
UBhNoDHuBgcbG+y0XM1EsohqPOOVGAm2CLDUeJGPfKbpMRkTf6A5rrcGtEzPlUzqS8N7cWCUL18w
3+nusdbtvo50+lg546EKvO68Fp+1mF3UeeiWeJyXcXxBUORSCivNi1t198T0CMBi/OSFLSC3WQFp
GEFH9MpNP5WfozagTt4xOe8q9IKugHxWRfjO1i8NwNsH3RbXquObhElJTbG8a/SU//8v3/8N953b
1ejWJwF/ZgDT2I75fp4x1jlDNz+sZdNMf3DhcKN6ZeXTg8SAdg2jprCh/yERtd5txl98S6TdB2V7
kFzL72ocFheDPCmjv0Vo0nZdUbkfXmGPp5zkqnPk4bTQEDNFHvAj5xNk5gzHm+6To99HVMFqYFqd
JiXUwTD5hz9ePWQ+etPCE1wwWcvBNMXA/iHZPhg5UP3R1vuubtpr5oN8zp34OY0J3SNBRRyVRAAY
dPd6niDrhlbDGrtpbladO+DpARzzRchJQFFk/KxL1e5n0fMZRL72Q3nZea6rp7QLC2w/pf2eSCJY
Xct/QQDLJD5ml6Ml1Jm48wleKhfalD0H+8rwMWxb2FSFnY+vwmVB6LkpULEIG5lMB+c65LhGou7q
Bjl3mJ9z5dsw+brM7d8St98ZpW/dhh5Zhambavd98piaTx3Wny6OL1kkjEev7pK9Lkw2WgbTFFk3
xiUcTONieEN4mPLmT9fSpQTUEW/9xADeMf38bEnDwpwoOYcE9UYWR0cnAT8cHr1sSl/WilPZoCuZ
7Ji4hGifR9659cb2bLt9yvWIK7/yF3A9P9KTZeo7kyCWKWFBd75YqOSEQ8FiDrid6xC5u2ijaG9K
eUoyhWawyYloRP2Z5p55LmcbwGDukMw3kKtWLV9y702XYLbfw4Y8mr6Hp5QvzGjpFgMZRG6wiTNd
wCjoJbJuAfGjc4oCqDLIBnIS2Haac4Y1wmF5J8YgV7BEx99uy5K1mxbYw1Lx290sQCzn/1ilHV1F
g7x6feNT0f0phbxaTmucRBJTY7vIs4ZFQ451zYQzmmU1/ntX8RKM02LeW39g2U04nJajVf+/89UK
7S8tQrQlNSW+soGizlG7eEV8ICyxeUrM6LmvASKt9YC3EHo85uSbLknMs59P+MgDdpuuFilpf00z
PBlJchNVT0CIu0+mVgGMoBep6/Ivar5ob1B7MSPJnF0UFQXvXmyqc9mO20kB+yjn5u//asE+sykI
u/4jDYA6l0wGz6FJ05Vbtb1xOgvra++xVVUUE+HshASVi2IbuEB7rE6TkRoDTUqaiJaaDmvX8nE+
jo7vbyQuAi+TWHGd/MmXHUaNlJ1D7GgojyByMTKJfpdk85Ues7+ZOSYEVfA2xIgHSKaURCxbxjGe
4p+wSpGPFknzktb5czASRpVwAW/6Ef53sbgz2/HZMXn4xjLvftps0TXWfmps8w1bef6SYlRZgKJh
0GAm7xuI8Q259PO0LZzQJXjDjEgYkmw2wQT3zFxegLP9imk+/bBuQPh3GEHzYIDYhS7VDCL7vQIf
TU2VBDtlEuIhGcfi2yachdmYTEzqDBW6zLMLiydCOdN4Myi400LyoCdUJA+2WTL+dGyinyyq1HVs
YbI88pV5KTwbtSjrnoPjL5T3NrZOTuaYp76z8B5VdUas/CyW25+eIe7e5zC+ygxfwfefYirxNWZl
eWtr/r+ZI5VHra/dcl/jycXpxLdt+ghqo146z4woHzMTAeTA6PLxu72revR96wM/4144MgY6JC0n
qHQSd/P9sW/tcWNPWh4zJNzfDTU8EprPtDisd0rHC7NVC2vQeYhGvDyVlQy3JkENZiX6Ky1ayYUF
8m6KTajS1kub+ySbMBmkFR/RFufdSOoK0HB3afxjkcHcYpNE40VoSFRO3qHnevQcRz4HcRvfPKQO
vRHmz+PkqWfTiKSzR/VZHWH3jxfXIGnpu8Rt5uwziZr378cZcAGsmpYYWV055NVZ3jtKblIUuaq/
r3UTFPGYCr0zLIPI1NwrwBV4zpPJzIzI2KY9MjY5o1VX+7an0F3b8lG/zzmMxFG/cKM1LwndyMWc
wqPTErY2Fc4Pkupi8LADz0jTyksuUXPmGlxC5PCMR0lz8IaZvYyJzzGCUmAtV5BvaQJNiVXINR8l
X2XHgeeNZXdoP9MSCk7k1jpGyex8ypKhcTAdqjIvAHca5tnsE7xTsD4BrCDiQ36AHIc/zEyBoTPd
se7y7rQ2F0YRnr/vJTekpMeMuB1r3d+nCuHp+ntbZ/ycdMrAwh38l4FF5Hovr78EGuWxPYFLD3Lv
4381iDU57H9miZG0c8Q5Cjk9Qh/67ffpPiuEwrqMJ0L4OIli1/yK416/unl2+37rrGG3Vq3/q19n
R/RbOUrVnCUb3NHpxblf/vL1l2Zw6V2XaErXzcYzGi6qOh+B5RxX9dP630Dj2Ps4yW8Z5/KVyUez
TTs2tesowu59jI8MHRZ1FN9cINiTOyM7AnuqrUPhUX8YlSd2TpLgEujVtSmT4sVSUXaPOgS49Mp+
rssP4VJexkXXgY/VFNMum2IGROAxxWdZoyj3+hI3nmH73cGbWNiAsoKCCPFiKshaHaPo9F1kpzW4
0omPbCONN0PN7lGoOv/g0PcfizEiu7m22JU00tqHETvWdnZ+hFrgeC/rUACdKLKDm/UsXuvuktYs
GPKpsc9FhXoiYHW0zcz6Hkf975xt23WwMHi0rln8bFtwOA3btmIiZVqJ+pDKYOHoBD9LjBasQOmF
1gEjRSJJikjqTrVqz2tn36PiWYsctirDlhCTaGdiBtjPzHYe+ZhyXhaZwcAmovJ2pX6uGQLvpDKI
8ly+FJZ9kzqdniPZa3RtNuTlpLUJ4JDFISrbYDcqzLm+bctTZ6RXI2FyUkcquJS+ad1dUb9Wlj+w
KaZ4Z/yTM8sWw3MLqzzhYDtHQ3lPIGTdY6DJzRzbZyV0RCx0C2Bl2RS0NRbYZJG0OE7sPST16MIQ
ochv5o4J0EbV5FV0scvWBGAaMVTVr/UTTuU6ghWQAO1yRF/FYmZaHpxY/xtVhvNqVBGqZpn4CHUD
1JU9K8DNep3Pbg9IKsV+pKoApcjiDXaK0N2un0tLBn9ZfWMjVk24byQeUEWE6NUK3ZMLCwv4c4P4
3Ed77DmtCQ+utM/GBEjPqQO2fo7UhBpSFpVyjg7r8+xMDVLMJRo0zvP8IEHVzGlUHlP85+d4QiNT
+dRBClvMoUf7GjhVfPqeSpve1DwpE2+zzEdW8U78M63s/MOKUCfJBpG/FaD1WaeuIeI7a4qWLBl/
SRVD/cPJExxZVpAcZrNfp+SDSRZZ/SMz6PFLUj8+lhZ+xy6SW3vqnWcjUn+seqq5CnhpgKdd51LW
O1TFzc6kHz89Z44OnhnG0CxEN1vI6e7gN2AVvriSWFE/VhJzl7MeouUwZ1tjgAfPiHq8yfZPbNjl
vptMFKcGErcGmyVhfsh8u3q6Fky88NU5NLymcHyi4a2MyILiJ818cfcN8SPLRuNJFl5znEGup14c
XtxOHqLaLt7KFkVX2L+yVb2XNlErPKmw/LDa30UUwGeODX2JGz08sw2+Y+mYiAtb/q0iFB3CZuHv
qizEfC1G5GE5attiCCkM57RIAa0hgZ6XgU6/zHfW/+VbSLVSy71FI+JsWmXcNdrC8RI1lr1VI2Kx
2Sd/gjacpQPzae5djjjPLvYiK4PNMGK6aZf2qktH8gUYkyDrrZeC0FgKwrnjRyLQZhxgQ4tlLsWs
YnhYf6PMvfyWJ5KoIOOnpxuemYHRUITX7L8LrKl4IIaaKYejYuKmQxejJaL96jHpa+gPkpmlU7Gz
q0g6T+r4yhAVLXCRTDdHePCMVMetyZwZW6wgQNh3UEkHgi7fEltt1xJLGl2HpXxccN9vWqn8J2tC
GhWLwDonU7MM7N6c2GqvUpLoaEW53tTGJaaU+Zv76nfYUVhQcPq7sS/IhHYCrEctKVTtUB4C4cJl
5tt7iLRi48hwdDs4QYM/SnNQC7IZRVyfqiEzAUrV8fPg8NSkHD1WR/vqlU8WybiXOfcxJExBtgHC
Jl9D7Fts3B4m3/vHx/tDfSVgBPEQ74QXd0c2YhB+oprc34DU6bXASMOpONvlfy+s6ELxr7NwAOLS
PGnOFToZBLNsGvuDodsPYyjm30ZaNPda2agtloao8FNxbIMnpeWyRpZoiRbZiOGUAfiAEKQ8mQr1
NIzPQT0eNOMDSOakn/iMZzZU4gqGWi8/8oxivgnoAz2nIhOcKf7WDUlXZcOid37FwMFrAPwondb3
KQlf9UgCXTKyr/AJ7S5z3TDixuwd1MUeT/14w2VfPfdhqV8Hae/c0TL35nLrIWLuD60nj6nHm84A
zb5VQ88iyKLqt/thI5OV6P+umzrYlUBMyIADJY+K4KHoVXLAG1iznrUI2ABTrsokuXr41yvV+PSa
zHQaj7htLsjw4Ee/OHq77fpXtT0iMi8hZnJqRPrMD4IdVP20Zs20K+MfLrmxj4ll+7c2qTS5Xt4X
k978vWGzYsg03fTxQLcADZDSFf28jxxyXYWMHkqWWMX93kiJsRCND+rcIXALl5IRGfJU55Z6nlwC
KkqwvLYuuof1JbX56LERd//WjWnSu7MQK4jOozuDPUd+bHsJOiBTbIfwyRVpdQL4+MM0mHz7tRjP
pFBwntr0xhUx4mXlMi8jPc0uC7z+Tn4UMRJEs8TWF6X9/N5PPbEUg3MKpeNeTTe4l4jjSF9urefS
hc25fk+q7CBS+nQAdB72xcuxt8xLs2ovAP9ReeA77MY82yQPBzKfT2QpoHFtIUEa2bZNkItKqt3P
DlojWZfymNutszcqlx9LNSOp7WRP1j4wlk1fOO1j4BkdrE6rfLCzItqnsEj28bA4jJedadTZ2a6L
aBSt1qtv+fw9HVtnYl4oh70YXjNX36c+7gkOZXR6Wr40cVrNysbeN46otfqF99lUPXRNeBpuxbUi
h/6jZpy9CEiCA8oz7mUTTNdUwDYp+Ewf6xblbGCJ8FAbzFmW1mYYAKTpWSv0/aSm8Uhb72XdsfPX
8sR1ZhPbYBkHx8JL3Vus8QSTTPwIEYcJ/YRti+fKSMhZXLYUFcU+1ljVAshHUz8wqkeFEF50iGCc
GEcHEvOA2A2ematsZ6+Wm24EhCrYLJ20HVkn6XotDm1w0Vk3oYbtZ3PP/d1fW6qLD8vjYOskonS3
j+NnF6/sSFm9kQKmZ5Yrzhm0wmb6T1VLbD1kpO2ofRTR3m2+I3iKu6v1iTtBOLozm5kBQYw83Amz
4lg2xlGnfnHTi0ylNJw/xmzTUor507eMfF9i+eRQCInl8kHBjH52x/tOtqzPbzKXSMy0K25TZu2H
rMq/6l7uGs+NcBAa7xg9kZf7hPQOc3fm3GCSHv8Gk8BAgVqT8gE5X0gMTqrwd9XmEVhWd5qAEW8i
B9Xm1Nl3T4X+rizAgc+Ac7Oy+pn4xjVkQsbALH0tTT/+7RF24Yhh42QzIQksDFGa/7PIU3aNDIlH
M8ZXvF7i6NnVPShQ1Qv17voJNO3AbfcecP/NWMpqnxCKSEYlivdlhxB5lvgdosfACxfWzMGoiY16
2GcxYm9IX6yMl8O0VmO8d5dVRleMx7IIBGUGEJS4lvQpMoh2QawMjPHEe9n6VDr03B0TuGbk+Qnv
7bLfbJXJHSosAsV5c6blbUpT8Tde9nLrL7XV7R0SSeqsqX8kqCZBsON1mU2HWZY1Orz7lo0FA7ys
S4nmS4fboGfBPI3mz9w3GHlEzfQlpxjYr+/Vj+vHqqpK8YxagmkoP+pUe28Gz/szUqvjLJEE+UUN
zQLr7MlelqMkOw9HimLWdt6zlsWm0/3AHE4ftfbjs9DVD3eOgV0Nlbe1BYPRrqvdLR629rIWdxom
9K0n8ssBNfyqwEjvRyqPp2Sqnct6pThkij5FXohuorJ+8RJta2QCfT2ar6aLRHugh0Xta5A0j2d8
284ZoTdA3M+NO4bIMDLI5oioWW+1xCvYiIuaXE8/dUDuVJvSfbSGt+9VaR474d5gqMUXe0Betr4A
qjW912Licvej8Slk/vaFZl7J9up5GGrWTs9BYnQO8qZjc0p9Yw0fTmhXe7dIuqM1+ox9qasNAsU3
BbKBx87o2mPYYuSTajtYQfszkuwyOWTA6+W2f4mKod9JVPPSCJn0rZXeFI+PDmOoTbnM7JmLkwaz
zAfypAEvsezozfzfgW+s4YnGmru+KMMwcLQ2ahqOvRW/iDneDcIScPFCYqQTdfoeUsz4YfzRgGjO
VEw4cftjCKIPMf1pmvSHObpgnpbegaM8PBY5EWoMp5CLzJPc2cY/g4CePpK3O/sUPyWzf5pjr9nZ
HYSvKq9ehjyD/ILggO1KjLp8URCk4xydALMywV2EgUbSZm9OOX/GBuZR9BMN/v6Btn+w6G/Ww7W/
BHjFUVoC6Qpr+zOYGUnwCV0IkS3r3pMZeALt597Iw+IXIj5EoZphuqt+VVmyZTLrPQR1fW3Gsvpc
1CGmFziX9f1rIOV6NvHCszvKnTPfRdByOnJB0x5yhPSGePK9Oby1mendmQDy13aD2imJtRxV2Hwa
mJbushmcSx1U4Cka/EptngA7nRHPOjFCz/UlFCb1O6Nnhpp5WDMLxTqFMBWANoeG4WQwXgLUBLZX
jGwlyNPKpxl6aD8HNy8qWA0p6Ci6s2DH+Wo7eWF1yGMDdi8gyN1aV2d+BFRkwuVk2GF5dOc/kWFn
341eVtebybGMt9gBFmpp09/Vnr4XtfKvceKSdltAlkl/N6U/XIIa8/ncoBlj4EOVhi4aiuxUPEVR
gvu999tTXFGTKaY4txopmRZm/GZZVHSIhi6xVM4eARcq/lyQzlZzvvgO8QYNqs07zPrx3Eb6N7Th
4RGi6nxKdWqcbHHobWt4Ypkl8HbwoixTQGPs8hs5cfzL2OKcfpMsF6zuacdVPOS7ZNF8DLiV5j4d
f/vuF0WR/zZ5EW9CKK9JyO5JCKPZV4PmfWWOQC4oXLpSediOlucdcQahZoTChDIjYChCdyB7f+fO
UPX6QUxPoV+YqEHfrD5nfJxZGb5b8A0MAXzX3yiabnCsFLyMfzBdrE1s5GNOdk0VXEvPJBjcZm4V
8emOioCVxaJcj4FMnoaGURhTWxb9ZkR8gYyajyRV894YSOxBsXYapzo8JXG/Sx111EiHnP0iYWwt
PuN6noOrGNVw7rPhqV8WFDLqmm1koogParPbKyO7ORmewPVpcSp9G8xhPFmk3T6JQQDIczAbxOn4
1DKKLh4/owL7s+zy8SVy8w6pHMDovBbHalC/zSHKrwlUySXUd/1E9wSynmTJjreBI61Qcew9tbxq
7QAReamqGIIslJ7uUMfR8Na3RbRpWv3T4wTYlNn4USZQRCfLKDZ5ly5QVrc5rh/l9SKLrLx60nQQ
62WRMQXM1+EUnsqP3PB/zPPAG2KjEvvIWQUvRYvQqG3ZJxC5s9yVyk/ns21NJ7Oag4+KjEukY0/N
hFdp2WSuAzKmi5/rsHEOYrkpZImZPEwxScdmtWUgxImrTdSlxPDsS9wG2yzT7mMVc9CuS6EyQ9zk
j4W1G9MgJb/B4C+OGVm3PRQit4Ozb1gDjXRh8TFW08+A8Q1eu6e1dTGmSj12NXXneqTTsXhXx/Pu
nUeQlOFPj6lonj30LwdQP82Z3BQ4K2wMarhnEnTSO/0iQr6loWo7PpTB0I+n9e1ubSvfwL+Tr8Y/
aS6R7JawwU2XWQP8/ydPtOHecvFO5SlJKpS+9GcBRNjO8o1NngTEXsjup0nC2sYfc3cTWn1wEvZP
e3ZJjQ5xdeWMKo7BhKHKsfCayVaQ0Ma6Y4P3OkMytswjBKyfIEUZPxGwec6QW9e5B9K+SPZqkf0Z
QUBz7SXEfNhA7iYGgaw0dHkyVNc89LFLj1wG322q9D3rxjgDA05E8Y3ZOSRiwjMQJO5Z/BqwDZAs
Mz8eBZRuv8puVdLw3XiqO/BcTo+OjF65/uqliEhOnZx/DTZA4lkZ1cs0xtGzrZBdf489yr4BF2wM
9es0qPIpRmP1YTP3T82KrWIcJ2dHp5fvBU3m4Bg1yHJLhT8e49AM4VH4TI2lXT/zkatf28ZcVqz4
4ZZ3yhTJcEVCRJxg1LVnHU5/1UBsw4QJ/x6M4l0Ws/icXYNNPGJ03S9Cxjz8JSns9OjqS6V9eUky
sgoGEwWMIc3nnASAQb/1qDu/Zk0EyohY62EVv/BOvAVg8fjHJXOkEX6VZZrvfs/IgZUb5r0AdV+a
yAI2TUA6i109B7B+s0kwaVtuYDZ8uyBPh+vQFhN62DF8Y3iAgn0gsZluo1gnf9LEC5/0wXcxwV4x
uGTPAkHR68DzQCBh9TU4aJlwC1BseNZSCttNdy/ACFsZBre0RF/et4YEaRCkOJdt0P9M258yB2tx
PnndUVVY8tcrE4UhkFkvBpAhBAQ9QkFCsJyJ/Ukn1XNZZFjmJRKGJKrm/dCNwNj94CMxhi+EzFtU
AWQhjbN/CtffVava4ZKjwCEw4TX2h/coAjoA0UO+pkn+CG6F9VGfY9v12vEwlsYPW2v25RQgiEv4
gUZUcfuyxYHKHhwnhIt4vSaLSc11DS5eiIM/pmz3mK6g4s6uVYshPp+91wqjTjOO030y63OUkZcp
e9RbVTfYT2sVXJJpXiENJeaOqcysfsVRfLQiB8xDUgB47X19pIbJaWAPBprpaflUdzAQgCjUi+Cq
Ta1nEbXuoXaYfLkeko/1Vuty99kYoueEFS384QLB9FJXNVHMnmWwt8tG41q2FNDIkYONYfzNXYKT
kmBuQaINELTc8Khz9Dq2cH6rWuaHskMxbaci+qqKnhEFaDVDBh+1E8/HEOQLgGeiSFbhJJzidENT
+U/uL3QupsFvpW38HVjyuq3lQtWDAf3SWrP6VL2RHeO2fW8C7JHZbNmffeWj2x87nIbCBjmzlKlr
2bCej0bAQnlWcbGVsW98ZK3NJN+Kd98Pt62gaTD9v+Apwc8aCiA/y2antin+ggjCI/dttvcdJH5r
q0PQGOaswjeR0/Pz5RYAOESagZ9gNytgy5a9l22mkBDKtfUzreJXw89wKFEIlTyeZpZNGzEm9Y8A
vezDhYGNuiMqR5Qksbp+lw0qN8gsTQfrnprdoWmwg0M/m448lU+zPzrnksrsaf2wNY1HZIdGJzaT
ozWYcKKgGF07laWIariHrGiYn+ZlO64S95/11XEbxss5kpm7MyzRnJIicNXHMtqpvidBLmJbNPZE
6qzndZuS8Po98VZBwuJCdvY7Kvb2ISWrkZGL+dxGhndAjqcZMOKbwpO39Cyo7Arc1AkzKH8InkQN
tcC18uw8jqWzt+DoXZEDT1toVskpq26NEct7FrNF9zr/2bQ62I/en6a0iHIaITAXDXiSwcUNnAT+
xp9cMiaL7iVh7bBfN7EI1g5N/RIY4w3M2/SzSeoPuFNnKq7qh1VVaDMziWy7LujUYMo0Mgvf8Ryy
3icknvkhTqzB64/tVJbUmKoBWsraISC7tJhl8RXiGRNRfu4CVDi19rBJ4KV8qvpq+olRvtEIqMOM
8UeKP3A3zNp4iVLGl4DP2l4a28oOfbaepIfMBWDP3myc29Bo/HpVzSqKKip6qd4CwrJP4CKdB+0G
vKb14oipXu1oKv7YPdZYhC2LNZowKQ7S9Lh+FGY49ifXZjVvzmN+HRkXEFCQnOsW8tP3532YY+PI
RJKUhbDQTy4zpP+uapSexePM21rDgcPQt5YO3N8FchgbDVDFSrlxqYkQ77B5gLR3mQFnHEXUI6tO
qhCLBejTdSnC8FEd4lRsulhjwxXulzvn2b0KZHonO+NlmaEXU6LgL9bhofNjXofSJIPG1p8RRMep
iG9h+mJERXLtZxx9eQbFPXG6/VxV9qNvI6cJvFi/4hBpWUDhUMtNau71U/59vLEARsGMZIZL5A0z
tr4Z8XgYMid9aZNmaxMUeF1/SVBUdh5pki2j8W1hjPFThx73aZy7/uh7lToMimSVAPcRosnpvPYZ
qg73pTLqC9syei4xUaUXkXNwGvaGutXxu0m2nonARduWYmZFxSYt8u1V3TG5mEq1SYi33+F3tK0G
hHAtMM9PDgICbeidNtCeJy2QV+HV7CiHxXhSxFnxGZfqFvRxRu5n+5SYqOarJLXfswrkTTjmqAtB
2UZYVT9xERSb2mGDUwT+SxKw4FknSk4QsLONUByhzKIxgCFmR6E4TNzM/I0gaUuN5ZMi0TgtYFqV
xG+lNt8dj8TzMkES84iYtJjeGx1Zt8iXNzwhYpXuI0J6Jn1ik5mtfR+RXOxZvab7zg4Zf6IRr9h8
bWkCuk3cGv49yjtiM4IBiRemyofYB8wxOUxwejsuHwGlBB8tkJZ+iWBrverdDXzzIpVtAyRNPO84
ZOOLCcXouQGU2RlmhN4nBj9lMeYLAnjMDdtkJjS/p2TEQgNXYp1x44yCZ1ZCT5+cDrjSwKQoTgLv
Eid2dfmvbfM86zi1/kcQDNFnK6txQzfJtdqSGjfNM+DfrqXVxFF1KDi8aScQEDcB6zcyMNKaBNa6
PpmZeVG2IOPMwsxJ6tN+mEFJSqJ0AF8HsLILoJrLFiGlm8o8vFzSgl/gwdJisK/fODFhuvVC6rNY
8tmQ0TBhD6ZkE6B95qGjshzjvN84hTWdv5+9VUa073I2AkFfxS+5RpBZ0g8+Mp6foRYsWRWVEPcx
DeNj2ZefWTnHh7BOf/PTxK9IiboHnZqwS1yv+vCYN29HY0TXrqkFRN+RuGqlWE38Sb667S1fKr6K
VKGj4RNkNzTJ3SefZLlrpBbOGbFB++LFRbM1iuQfH8fqnZuf7aAt8h2QQu7VUoWnLnGnDdgq9jSS
QARTFzPdQwvAvq3nE/JCmDtz/BWnc/HHCdTvKHF4KdxFyT0JTRBLWzSnvs6cc9qJkzkQlICpr/nt
s+ot4vyvndXep4PqRJap+683iY9l40CanJ8diqR6yaGJRw8XtPaavooXqkRpvjEbbgKc1kSwg5x7
NJedINaajBivedGG6oahbIcyVeR28BbWhEDZFZvLuc3cE8Kt+jA2uf+phwzBshPFP0VvFMfABDCt
exO0v+4XvZJjwnxM1IU5eropBAt8noOUnNDmzV+QiropzK0zWhrauhk/uQ6RPA3k7bCF2tVDQDiT
9CF0gl4jHhgzfH+Ifc8Dy2sWeIMi/W6zPT/ZFT4I4lrxAHf1JdGhvuZtArurNOb/So/GQCK6ruzw
PTElJVluh58VwhSTJiKZErXvLfSgvbCSL2vwGUXlRXYJdDJ/QlFlzEnlTHu+0Yv7Y4j6s9tVkrU5
1pAsY1uGaOdVeNhDFELSNz8Q5bFxmHd1OnIQsCjvuYxwpCxf6aIoz2WGG4HWVH4oVKQb12HLOKkh
ARSDJijEWO74nvHfd+/GzlktrbqVIOa0Td6YjIalTF5F0vuvDgGRSUxPVDbw/mQ2XmIySBMLT4cd
s2mObOb8dt+rfRET+tWUoQFTkgdibZ9Swo0xwShAM0USXUdhjRfN5ovQ56I5fw8hwvxXtsoJO+mR
0RHkJ6cv7L1Km/5k+zsx9cO2XaaPnM/AoaL+e7wN+hAMBYyadqS81f0+sXtxlU7wMbNC/Yg9fziZ
eA/wMI/Xxuj7twy10cOg6vkzygIQDPxeaJf0jmNkoPhsEd8EUYlks7Wf2OabP7KEcWxfiPMUdT/m
RYc42CYyQACLx9Fr9RsOll8d8sytl7eY8WVvfIwDMG0W7ndNjgIye+xVTWe9cNNDX1c52/WiTV4M
YI0hLiw+530DrE1Z25C/VLv9iGqnOGSrfMAMEuC8DYQNywvSa1A0eF7S/Kv9h3nbeMkRZHzPYew5
x9ZSKHlhOEC+Q6eMg8lCbpMNeBBj9MZPweL+iz2poKpobqSssSAtRtGdi+E35RhG/rYeby6+rzzL
yaTi5ZPLFC61sr8iw9mhksHcjPl0XxeVc5cEz3mufrB6Gc7G4LEsJ7i4kMAk9QRSM9TuIUese8CH
DlVr3jMkyD+ciu15owu9W0fIMwkRuhdsAvMMiFQ36p2Xe+OjUhkgyrFUfwZILGETFx9h336RBDA/
SG1lt9Q3kgvmN/fxsRyl8zsCp1NyvcHaJ8LDr+36Ql4FAeFNe4tFiy53+SoXJF3aY350Jqvecijm
XNJg5AwlXsNRme/Igbpdxz4vD8ziqUggasfEfk2sn8mKHd9Ja/oVWAsdCqVKq9+1mGpo6vjFl/Ql
OccfKbfk2GxdDkCdwKN/1w5iyIbgO5TML+hBmaYObwW7rmg45uU7y74axczijHE2w3xHc5X46Kyf
gdGOIYvmqzTAwOxH+XcyXlEfb1203syYu7l7bCuExxmUM1BXzJLGmviP7jL6/z5m17R5P4mGwdlY
y0tU/mt5OM74ZmuiaCst7w5Doy1TGYYXGvhDA9itK3wgaR7OGHeIjxU/BscrxSV4yv9j78x240az
Lf0qibxu5uE8NE4V0BEkY1SERsvSDaHJnOeZT98fna4qOaxSnJONBvqiC1kXhmwxGCR/7n/vtb6V
Ui1BY1nnjFXhlQRupAnrSkVlo1W5fphSudtITXsjRXQmetVEa1EZ96UFj6DKCJ6a2M7jHOataWQK
6PJeWII5Wf7+23/8/T//42X4n/5bfpkngFyy+u//yZ9f8mKsANo0J3/8+0X4wt4u/9Z8/2f//Gs/
/6O/3+Yp/336V/7tL5o/zj9/L4f/8fHsp+bppz84WRM241X7Vo3Xb3WbNN8/Aycy/83/6g9/e/v+
W27H4u1vv7+AhG7m3+aHefb7jx9tXv/2u/z9e/rza5p/+48fHZ5S/tX/4jf47dNvT9nrb4un6rl9
fTr5t29I+P72O/bsP3TNkAzss5KqaJpq/P5b//bnj+Q/FIQjMpmPKp0eU1V//y1j4Qr+9rtk/GHI
liSaNOVUWcXs9vtvdQ4fhh/pf1gKyhVT10VY0Ir8+z++gp+u5b+u7W9Zm17m2Grrv/3Oryn+vOLz
GZqKaalsqmUFeYisq5Y+//zl6TrMfP6y9D8GxVTiKVKIGuofC9LSFPPGqu7efTE/jvn+GLL5wUEU
WZEBSmiKKarWzwfpvbxQJ4ODCMazVQJPV7pjyAOjSvGKPGjHIM1l0osBW6u0reW9P31BJokUVXDE
MLdzSVlFLREa+VFCc0ezm4pMWwSWv27SZ7r2iyRUFkZ1Fyi3VTH8efv/dPe///Rcnl++oXcfXhN/
/vCCrDBnzfnwZgZoHox40pQLizhRXAJOZFbu51/WRxfk/eGknw8X9UXZFr1Kz1lVVi1o7QBBb03s
2+eHkT6+JrpusIMwdK7Mz8cp0zaYYNf2Ns0va86iKrfSfbuignyFoGktgdFspGXm1DGcf6de/5XD
M2GXFADLgC9O7jvYVnnmj0RcCevWkZfSPnGF6+aY2OmS6IlFeKu7GVkIK99uz535RxdURdbLza6J
smWcnHkRiopuFZx57TT7YBk76bXFKroSlpUjfVO+dBflZbfq19Lm83Pm4frgVlItSRdV1ZBM0Ty5
tmMu6N3kc9IyMC+DqLbEuLbAEav9XREky6J49LHemRArLYx6iQfvCJc8ArqQRCcdwS1QiYVELKH6
xci564F+aoxTLcKVFBKsoN8hJ+jhrWS0jJRERIJN8oQ8wMduyIrx92mX34sFvvCRnmubbjywfHO6
IDRuRG8D2rXM1jFbNTeGD3Zchp59haQC3zYURKHbWGFLDHruIANbTsSQZKhPefuFRrDumainksHL
U7pO02mLDvvAKuPgp1xpvrlQCegrLAHXXvtF16dqR/gf9kClfdaYZYdKaGMBjwcwcgMdEOTKc/wa
t6UlvdYVWRNhsRanvQi+xaxRUWfyAoH3NoKNOU6hDXbD1QWJQBRs8U2zMXtQDJrnGuziQ1NdGwOj
xbldpZBDonEFKrPYzCBlzYJVntO9sEqafKBbMW7PFpQCTKiWFVCYn2aUm1XfdvI3TXvSkxuBh7Ey
G9vz2BiRKtAxudLQdUMHS2pXl98k6XmUwNXgZUC9ZneSQp2IRoRiBWHSSgoucuuWWb7rZQixhXE7
118em9aSbWEG87Kh7xEwfg9pEk5YyMgDzWmA9tYFqsFlxFRK1K4wtULSwe02ZU5CmaESdNLJTz7x
LiOQxpG09pYkHo0+TCM+DCnEu5T4WumNDipud4GINH1lATuWKdoisrEb/7kI77oQZQJED000Vpox
k8qrGzQvS3VEpTM5qbhTwRHy+C4SC6+hmqKOheFbPJiSeojSwSlSk3sD3iaWgkgjLFy/MjIAL8Mx
h5dvwBfNmAOTjxN3j2kDwJcU9pHLJco38DyWxKwwuPqiBzcjBWPlv2b8XIqERSs9pgRClkyFO7le
eCRMtPlLl10l8AEgSTGkh/grLei2LUESOnV3M82uK1W0W4zwZW8wZ38zQpRRff51HHGSVEd2r1Cc
ETwSLGtNxm1qBLaZHHz4aRZB7Z5Xg3PMbQnHWsCFMUknMwmrz6FdxoiUA56XMa1tH/1HYQx0Cx70
4M7T3kZGUHrx4ImwpuDWDUV9Kda0lmCCWyrA1PabnOGUEhgITfc9NLMEcHU6wrPsTVeKisNQYOdW
EcrhHTSLlWAKfKEGY5oL7jOtoyKVcbj18jIa8JKhgVDAXdNEYL+Cy4mPRIt0oVsz9p9wzCIfCaIf
WpKhPXRF4i4R2SzGgBeNzinEBPSJeW1NCGZ8eR34l6K0Qzlnd73sjL1shyUCwnrpAa6ndbpVkmKT
guqWiVoptWCnRgH+15uMuSexZyAv0WGFfNmCy7uHOhePX3fP7n41hjdN+jiFOHeY5kweFCZ6LcFl
RqXf6y0k0W6j4RIY2Ggjal2GeDaQbiwZCThRkrhyEa86z3MraHiKEbtpQ7KKeOzDHRWCbDS70jAd
dOa2Hhwmv9yHCZYO+rSacDQnaZPC0Gi1F937miT3SXlH9sQWD9bSQ2oto6/WsUBYdGkGJmpid5fK
km1xA+eIJbsM32TTYIcAzgkvsrnyUxr4srhjtvqCzN5hbIk+mpWiQsZYTOWx9l8bz9UE6aBHCEwH
8j36jUx+nViPbDOI0RGARme4csyvtVQ7FuuwEuzV9EaFHKiyvOfkz8aMkkmw95wJ1EoNanDyVmZF
KhWpYDRjcZNOB7U9eOyPTPihFtyumY7CjHKVDjHBq80xskJXRvQUxvXWAGhZcRMm/kEtHyfvCuYG
Uu0GfHz10CO9QkSwavpki9KIhWZyMRDHRN/4Aaz/EsdyEpMYlqjYRPBuiQkxPcVSnQOckE5aOSmL
030E5bhmgtQEA6MXjPMCu3VzuhSrGhI/yNghw4yfrSf9gW09yB9mW4zjy+K2hgga+fcG/zDNCBsl
SEdjQp3FDDjAwhl5f2VNIYZJ03+O4HOjUXexKUFkImPJXDJywmgDwlzN53nHtMwNrPjRK1sl6DvS
WjCJlvVr1jJUSSr8Yk+HCOXLEhlkpNYOk6sNNCsRg9bjBkT+UrdqXGvBRZXs9EB3PG3d8oSNGdFg
WbwpTYkXtL42B2XXNOF1oxTLFOyu6sqy4ZrJo0arW7SeLewB2nBtNXBoI7yOprpMIazERMX41ltI
oI9ImoyYXidIezL4jArkhl75EkM7EoZ+DQ5q7csEfNFo7DR/PZAm56ktAF6s/gpZAjQQjP4aXON1
WRPdmEM6guhhYGXxsgtVjlwZomukPcispHW9qmm8thl6R7qVAikUtER5p2obLU83hSlcjoyVSfRY
BcW4h/C1mNA49k2JohX9XzzoFyo0Eb+OVj1stsGMcERwI+v5QlU3dJVbIrkfoTDYg+m5ha4TpQ3F
GXOp1rIVNwIk+t0RwSEZtOQxEpkeAxSZwYilckE+gI36Hd0A5hl5m2UI6gAak5cmDCwuZsL29tbP
doFJREj2IM1RKH1Edp1wHWsJFK9L2iK8Msctg1FXCQcH/yRjPtRpvkRo5t5rsYlgCa8ZUkfCNabN
hShfteNtPrzIc5dxFNdilGy6sOOSK1hcbuvxqGXPETlWxBUi5ycqYToO8jGaqMUwPkTZoZCAX4UP
Any61mdl07YaCoNUWXjBS1mMl3Q/ikEkfTG9TWckM7J1T0hca7zjI67jlvioPHlm1Hssiheta19b
WnIohR1dAlFQU5GwRjYmIo/kms6KXZXipknDQ5GMz75Frps1yktDQDwa5CulShwF/K+ETKknO3EQ
x8tUeZDNq1i76kjRxmor0s5UB/EgdZZDy2EpIZAf5m6s0SHrJV6zjK7VtAEHnRH2gZM9JpqS2lOW
LysJc1T7CO3zmkYvF40hM3mXOGZQAPK2n1MCEEa3qWRHqL6CkTQzKs6pBB1Vq0RfQkGFltuoL61H
7UDCbkW91uNvH3j/6Mp4Hekyg0tkdyzLYYrRxCiPBN6QCsHAID0gcPfgWMhUjLEM+V5gEqibm4qM
t8qEtGuQ1sQ1g8OxmmjTjuEb042FhFaqKnqYXQyc9b3fNggIOjdCl1GKpdPy4IfirJC6SRU0Gzoj
+GMk9tdTdj+SuCaNDGgNMmLV6S7TNNcDa6aIZNSnEW1eULQ9o8jKw3PubURSqLz4LeZN2cqPXuk9
VZK0CFWJAW7H6scusviKYtGZibc6D1dGuAa+Qsilq7wjo4b10/JelfTSyC9ZvsTO2xSN20Wob729
VjVuFdxNQ7nKspeprai4WYpNuM79XmLGFH816phsPfncvkn5YPeCXN8wVUUVLUs+2TelWktkYOwh
ylp0tryEN/KWLqltlshntqEbXHy+XZLOHW/eTb1rTbSiVWU5yaUcLzyoS15CjvdaONYKCrQNhun+
8+PNTYjTTogumQYtGlEx2JX+fDjk+uE0WLhiEJxtlJ256V3VVXfGmV2gNP+eX46jWIomKapOz/x0
56vUUxUlyGSJ5wVqutOqaVeUB96GuJ0vw2FwW/B3AzYrXiP7z8/x+67+s4PrP58kyMeILjbfab8F
kxy8MgmW7HqR33WLZoFLNliyaKhLIIJn990fbX71d+d9cvskRTQmBVonlgswmKz5o2eAawWvxHhY
1xeetj1zsvPJfHayJzfQJGrKWGDLtpVF6/QOp7WMbOvQkX/KnMsWF4hkluaZdtFH/Zv3p3nS6zJi
OTe0dFZBl1cI8VX2bMX1mROTPzoxld4fOnBRl435yXn3ZDDr8ulgRIONMNQO17xGiY7YDUvRRQeJ
l+rMk/HhKam6TAfPUqmLTp8MoWpBqvoDQK/WQe7EatdsRO/2zFl9+AC+O8x81u/OylSCqVRAMVBg
JZeyXlxaIwk6Q4tO5qnpCI5Kr/U+g+nLoj6R2AaVeX4bD2rpFFW4jNjm+w16MWjTiv5/+BWcfONW
Y+liE4QDeQMXYvmUxtnCOPdwnvuaaQa/P3/LlPseHezAhvTa6gCo7gbhr905dL4sWTcVUTy5OwUf
vQwKjMEG2XCYSKLwLtkkuJAhH7Ol91cehbmn/OfBpJPOaWkxk5saDjYAVNcGsG25gablzJr2/b3z
y2P+7jAnt2cyhHmjqzwNNDrczs4uo1ci3zGc2dLCXyc2qS2bblNeCdemTboSW2y3OqTFghLcDo/y
ma9Y/vgy/uusT27jQsNtLNactX7hH8hvWEkuWTzWjjg0YOvZ63hIt92O/HCIwougwgS4tL4gnLqm
SSGuz71F5fmu+ezbOblztcEQTVp8gw0wlbQYmkTRJV/S7bQfHQj9m9TJV9aycegJkR69QGSbAgE5
nr8bPnyffx8x/LgdTu7vqCVDIJK+r1q9kz2Q+AXq1h6WwbX2hJrY1l7PLCjzqf1y6gw2FIsus2qe
jh2qoMEdViU/Tv0SC7FDpspC2lpbmgzn33DqfGk/OeDpqKBF8tKChGdNDiRwif6CQbVdjvJdnEe7
Bk1mQmXskeAE5glJHy1J5U2rKU4VoB4iO/i82TeA5BQtcVAMOynA8JzRRqr6q2LC+Tzgsay1S4Cq
3yncMVbKin2wRKys2O8Tfkv71poQHo0U40gAqD2YrnDhrrSC364zbRYjJ4Fcceabnt/dv5y4oRgS
AytNYpTFz98t3YZRRHlQYBOqIUGvZiLgArz3PSnGysXoMrRF9LNSvgAnq1am8/nBzxzbOlll9IIW
geRxlRu92TETdhqSEIcYhz0ZNXVxZk2TPny8DUZ5NHVNy9JOnqdywLObq+yxpRuDKIBgmW1kh04g
5PalOWcELmSXZImj8vD5aUof3lzvDnzy+AwVLTeSX+bvOD2QWmPthjXZSsRv2Xiyl2cnNB8uHKbB
aNJi+ihq8/f+7pp2HUggEzuV3W4DJLcb5iSr2u1dAgSPxpaMsm105jb6sAB4d8STem2w/vFyUlfV
pl79WYHL63OH+fibfHeck7vVj8dEGDrumM41t92RhUhYvhC6t+yuEgb3Z85K+rAM/dfh9JMbFGtu
PgwRF45E131AdtfSd2CKr1uXrcxSuhPn67c6V4d+vM94d9iT16IsF5kkj1w/saCZ0ms453wa7bkb
E74kUOQ3BZADApxbfEM5K8hfuV/fHf/kPShUVg0RiuPXjriEb+2QIfoirYRV6oY3yubzo31cBLw7
2sljaU1ZjF9rPtsr3cn2xYZs85W0w+TNRrXa++vM9R1YImSVSkue1HtAhLzuAKOX/5U3wUfr4btP
c/Ks1qpI7SXzaVIoK8zw/O7L5+f74TLEm1vk/4A25NO5vTiksL3mVl/tIPBdK7v4Itktam5iFqBd
v/smXZ454nybnq7x7494snVsJzUT45gjVupLWYl7kW6KGQsryPR4Uvk6cWkI4kKLzpyq/NHz8/7A
JwsR0u+gYZox89uJ3PLGK58gTW+AwJPuY83YemR6lEm37lqcgjHAX1ItFGXeVNNpkUDmwjyiHeyg
dFgWTJAynbATX7VBUy1rBTiicfBDNPhecqYy/V7g/vKVSarFVo25lnjaUmihWZuw2Odqmzb6NlzN
lTYGBNs78w6UP1o6DTCPtC30eY82v7XeLdaG3+Yqpvu51DGOs1t8mb32q5SJOtTXBbG0+8lRVvEl
sBC3tb+/j5eeU65zN1vlN74dnXlNyh+9rSCTm3wmhY91OmRHsKhlYT3NW1R0hovmcm7glG+ePV6W
F8SwH3WeQ7IaYKzb0mV4Ex7F6zM3rP7BjYNExpTJndBNQz8dt+tjI1d50ZBkHfuHYELLWEiXzQAI
aZq0b3kJj4jJgUw8VlxCxcRmUkZ3sa9fTnFwMU4W8K4MGNnOEEgBqym54NVl7b1BlgeQmyu1Nmk0
6reG6jmxMQcHFvcEE9APHLCG9f7RavuXJDO2olzdMI4gRw3AQwoD1gBFZukXJVn0DITdKlXd2jOJ
UIqVbeMru7ZCm6uD6NcaXBXeHR1ShmzKpop8OvBcUyjgizgxLAad6SGMhNuk7ZcAiVwRH+nQzf3K
2eYsq7sMAMKi1bPcmdrpgYRvBKnipothShn+t9ySb4oKzJPHrru59cPHtukWXq7yOEeyPc/XBIyE
tSDsy4jZVnBbyvIKswMKgqNUHPF3ElHTqtu4Ul6wUNQH3xp25tiJAJ6UnRZC7Jk49NDAdFTWjUo+
QGcsk1xfQL3CYvcSk3eWAEwtDJmHslr1DTCjWren2XZJB1gFKqw8JhlCRDlUo01ae1dWnN/lqe4o
dUtGqlfyuMfFNgoZD3S5/ICbCTlRkl+ZaeSojXY3TkxPdalVFgCU2kWRltciRlnb1MMM6oXyJfea
rULuHtPsxdCCiRnjpaenBtlghIEEMgMSEhl2bVQ/zsqcGFdG0d5J+n3nkyxHuS1nBUr+aiOo6rGN
mKkUiryv0mTnB+VlFKFVrMc3etmXRqW+5Yr2kunCN68gibINrdskUchb8p/O3P+nBZwlIypjQiBK
CnX5L10icxCBMwU4BqwbIuYdgkwvAhu9+yp9nQvGbHnuof+l5OCIuoj611QlDTWbflJYBT50cE+u
mXMRwjGysR1161j2t9w+OmoWWkiLEIzI6ElOnfyQKf5bnZb0wfkiiJOZPqGsUbTTo+Ni1PoOwq+t
3dRPWNyJbGvYYpJ/vSg34y0jMMLBz70V55fP+yX++yn/66DGSXHHVjcV6qwf7ISaoyZgbym0y/Sa
2bUj4PZzJsP2b6cv8rq996ZzJdZc1Hx28JMSr2nbKjDngzd2+608ZPa0bu5BHVPfraqlvDu7Bznz
FRsnNV2rG1WHL3s+YHwwkuVgG660yN+g8iWQBLFfuuGRYePnd/LHR6WLxD5EkyzlpAAopBg5VcxR
I8Jca+NJbu7/ygEsRVfRg1Gandy3kNKxN+MhtiFMGTRrMNXanx/hl8b79/tE4Qz4n2zqpy3bttVH
0uI5REXLFlxf6HiX3p4bktfy4OR2sbQ28gWSjr90j2g623IT5ghPx8+VgdUjfJ+IP6DjHx/CtbSO
ly/6kcTuZUUhcm7X8eGl+tfRTjsgYwdeYyo5WqS8dRrZY+rhzBd5+lLni+RVTtsbcC+k0O9dpneV
jkDJIVZNOdpj1xFO4tvMN5cxMnEp+lqzxehG2SWk4WiguIoxLyPUrMXpmsn+jRVDLwE09P0T/V+Q
Rx+Ltwwt+dtbc/FUnKqk/x/UP8+aUYTi/0YAPYuen17z+r3qef4XP2TPmvWHKvMyEGXFkjUDveU/
Zc/8SGeQKDG/kAgcMihW/6F6Vv4AwUoJa1gyWmHZYsX7h+pZ+eO7bNLSabWrLPL/Ldnzr81I3bJ0
KlONApXfePqywG0MK0IxhWUA737hX3ebxM1jeAcL7wZWFSHl7rnJn6LMy+P79dqcD2qwhNEmYwNo
zuv5u3sXa7rURhPzdjkkB1TSiRdXEXMIOSqLgVK44v6tDcNJQLeYDfEWoMoGcgfR4xDDg+GacHF4
bWZjoA64luuXWrxqzHiVle0WQgxj/As13GqlR2GLuKPAvqPXM4L6YlAu+y5+Gonv9Eo4p0k3O86c
2vKuU5/o74xAxVfCx54t6CyLougQeND5GUxb6S6DQXUiPcfG5630eqBAJBZ+nKWjWrgDObicIqKt
RdOeUJeEcmEHkwAztkZlgtJvAjxAzWeyZUwQP6gmEAsu/xrQOtrmZolBEXJluUn6mSOPfrU1F4NF
a2QUlpPcbA0hdQsM+L1KkgDZDSHVdiDe+ezagNko5JUIm6mn4sPTqY5Pvk4EBRUXYCoIvAxSK/hb
OEPj5B4I66KGqWWEAGyYxCsKLDKsIDVZEiXmSCCqaBfTSnTUcMaxxutYHm67IrjTimwfMmKvgvA2
LAFgYi4txznQ1NgCfXdIcbWZVDuqOS0zC2Whr28tpKoDTHIVDWFVrIuUXzNmj5FaXOE4vxX6YqfJ
SOYacAPBkH4D8gCgZ2TUhTwkE/oLOS2hZIlc37GuNnKpf6tiyVp0qDAVzPIe5M0imPOlDbDoOFKk
hIUQvMAY5Uu9S7ALy7akvQ7y5ML5XSY1Qbm5sZDCltsDsZ1YOP101YzTQyHdDhNOExlhk37fkOiO
Pm2pcysNz830mg3RLMW9tnr9yZ8Mt8fIGRtry7oSyWHqfVdqh0cJJKI3PkZetpDQbwXGlab4T1P9
rZiCrV4jmRfL6zw1WKBJe5+VuGFArqKxFBR1UdeNK9fTRlKOOuoPn+idPLCckIMFHl4nH8BwvSkr
hgbebgS3Qld83VTPfuVfxA2+agNKokjDHRHzlaSle6I8JFrl0mWhia7YUa+L1UXQ9Fe1WW5bHSKF
lZfXdWM9Crpq58SxAYA9tk3jKPJjPoQrJdc3KCGO4dAfLZFPZ4CJiwtbq4aNZJk7w1BwM/mXaoeb
1zeug77ZTy0cJA0KfaxvtCx2TD99EkLljnhevFY3nqI/dbK+8sIITEW7ihXjWZ3Sy4HPq2j5ps7l
F6BHm0KWtqU37y3zfa6pB5VdSlzV38aGOnKsv6ritNZV/bL3fOR4MTql6roSt2TLpNJ4oY8E4YjI
T6cZ40NIF/oZyfE7VJzEAnQeqWHSNSX8Fy81VhOxG6DeshXaB0dL9QU3/dIAdZb6EF4bQ7OT1kKY
g2m0MJ+CKnXpm66Ktjr0lunCWnV7vIJpcACX50RD/GjB/2/Y/5iCH6MHy9/gL5KwUzyrGqA3MNeq
fFkkhmPBuK9iESoj1C9PucCQWZ+pfH5pibDY0njQ4FKaIt/HSeHTjlCcWgUq1dx8SbfxKt4gP7o4
196Vf+mLkRkpwnpl04NZlLnfyaJeWW0LShwV/6rZSP5evfJWaGOYCLyEmwmdAZvQBYv8Npu2oW2c
KSxPCy6To8u8xERdn9uA6knPvELI1AWBTBNFybk5nztcAP+/vmnG7/4u3s//vr65Dd4wdgVP6dNP
Jc7c6fpR4hjyH7T1VBVDk2jI9GCpVX84u0zxD9VgcqIqJuWqps9T4h81jmz8IWO5sUysUOxUWcD/
WePI4h+MKkV2OkiDqBJU6b9j7VLmcuJduUF9LPPR5moJzcav88+cbeuQwOJzwy4DYEdk5L0FaW2f
elVnTxX4lwJCQVj2ACobae8V5QRZo6wuMXomV40egcfv62hbsfY1SreNicPTQ6TnYhR86X2yhhfh
kLs5xNe1J6UPYjyJT7EapHdk1KPD1QSwrpqeBTsLhFyy8LBpEWYNw8iqZsAyQXnvLtDln6f23qp1
sjeYTxiFytz2oOfBLuvkUSzyyStDi/gTcSitnWwqsByHslpUTWwsfClwPj+cJH7wDauUuKwzIn1O
8XTuGQk5Yoq8jl2kjeKyKAzkpF6t2qRzYbbJJssdsvSBMlOHzFYYiNmDJ0jOw0GfjFUpoYPKGldT
y6WqZHcMa9ZapD4AlHLYgd7KQ5mgFFZ6pxSb7otoSbdjW9+acu0alYw1JbUQL2K1SVtlW/WQYCd2
4HWUbzUVv0Q6JtKCwgViXpiowDW7GP2mWX/R6iJ9EwlvZjw9p3TKhblQCKbHW9qXQN/0O88q912q
r4IIDSuIgn2iYQ2UAnOV9sleyo0XL2oRLlC2khkAjD/t4hvAEMmtkBJNrOKFv9ZzgBq4Tq6mGD81
GUvBosBcywaMuqMyR14nU9M5pWCEmA4DiLfEZblhg9dAsNDtK3KIoLPShqMO69QxcDduu6G6AO5X
bCvo/ghUBZzThHM/keIVPcq5lNperHtIyEVuTaNRZGhKfehUo0aLt6m9FfHXZAX4EDhjwB97EKS9
qylT7+RyBRKwNGMoYhL89rFMt/kgSCaGme6QlzH+7zM3jzkvzT89niwevJrICcThaSBR+PnFMZWD
aQW9GLpeGJt3SlH0rgk7LMjqO6DAAtQdiEa12YNRIL8aqJXC3rWT1DfKLRE2DnR1ML7AZusJCMzQ
a0dq3wuhb3037IPOHmP/oiZ+ggdUa11NGxBZdIW/NEdvT/gYkeQCiHyqnDwgJ6++R13woGQwQBrj
dYQTt/BH8lDryQlInnO9AdFB35ve2kTZNqjjgeUPUOzEJgGtsVgeLM24oSP7XMazwL+kx9sIKmK7
toNPPNOvSZK1Q28kjsWH+LyIewY2euofsc8+KIGvLmJPnhbTaLFNIDMmvhygxW9ozjKh7Zr+JW5w
fAeRbN4MxqRsPUU4jBTNPUDTbZnG8o2VKuNNOATkJIpUwReqT0lMGi/DKuoLIBExk8gkRfrnty9k
ycweLnwh9E0eWqm8wX261gENmCBDXUUf81taUjZRAfT7S9K4EgiDUSs+tkERuWPQoC6neazLaUef
w9vnAeZQ3sc7TLBYltJg4PTId6/niYNMgwZ8Okrk3simjRpF9bEWu8QuVO7ivCwIGdewPxVdhvOy
RMuWGSFuFxIGt2Gag9JTemGTWtVRTrzwwiNZPPYTdSX6CjgWz8c9EJOQphahvyOyfKQBg7m2zUqy
35oivPE6RnWNnm5aiwQiZWrAuRSGv4pIxnAg/GgLTxqx+YfZFxC7Gb63IX4IgqpehNEk7/PGlw6x
R+MqU6pxBZxzE4cyrpyAWJu8KEErxM9jLgMJEGDJFFLBo9mZD2JgrQKQWVUd4Zhqo6+FHyMSZ2my
TdMnb2Iw1Y1RQYuoRvMG7TExRnClF2TmeNdTFQhrI6UcJRH9OaSGtuWWh7VoImMl4JhXSS9qDL1d
wqWXjvBW6ock6FH3e+ILi2G319CFAN+fEnuyxGHZVGr+KJSpt1Kzstg0HSj/z5/qX55p3j6zb1un
KjB5G528gUjYC8dUbAiJFo9Z6H/3bxUtJ5vkdyo4jsUcr/PfPCSqGwy0ii5aGgErpy89q4KfIwDM
cRVhxNpofgszeVNP36ZKsC0T/FdqnVNmn5S8uFfRguqoB/kPV7t80ncOTRTrwDEiF5rllaIxi9JJ
c2vHTZmOgIYuszYGnT/T4qUz5e4vb3iDdhJpwyIvXWqn7yXPuw5KPYgpCEgjcVWRkY7ADrK5Hpme
MIP5/FudL9TPizP1gzKX9Ardq1/e7NkkszGE++VCwweNZC1C8dACKf38KKcubL5JRQYXhRochZqu
np5PqYxGKWtFQWZf7gbTLqF4aoHKTT75v6lbWretNrpChiOFnVlkJjtRwgVPZrFMu6M0DN5r2n0/
5Ge006d6ivmDwRigtpmnt9xcJ7snAV8ika0Z0/ScwF40zQvAQOu4DhG15eWb7E80Ssa7psQAi1+u
ofuUgK0vrIC6ZB/UaALQE8odgVd9cT3q06YUYYAVNdM/f7iCrk1UfCSuukhdlfXKU8Mzd8qpyuf7
GfDmwKMq0nKTTnX2UI/NkFxpGC05ikcwPosGOEurpEsD95CQXJU15spppNaQS0Rc4bjkBXvmU/x6
vyqgFZjBQT0AtXDa9o/aruSp14EGq/oChBfH28jql3p8/fxGOhlD/Xmy746j/lxL+DW5wE0/n2z5
tceOU+NYK8BGkWLRn6tcPjoWd4fE44H+TT5VNVD4ewTJcWvUGjbLSnaFlqIiDN4aKXZC3J6fn5ry
XcH387OoKPRaqLEl9C7G6XIzDHFTyEShuOMUj/GiSQT/wh+h7yTl/Fzkh66pTNpB1LGYoPE1T3W2
EnpwZEZqXkxYjQ0twViW3wEii3Z+VLe7OA4DslqNZzgILbZVEeh4Fnl2HSZkHsyW78KMtnJDfJA2
oBHCBZVcx4JOOn3nZ9MyxD1nLYIpHO8GvSTwM4y7vdBQEatmbWHE7KKDaY7VUinqnMVDNbYs1Kkd
+HLmirHZrRmCd4hOIJBJrKZ3dUJWlFRC4AXA5BQjK6jRXQkitq+J6wo+CsEBhTZDDeuCCbgEpIgM
WV7ZrbxSJbB9RVHZIry+HsfZkItuj69KVepHI4drU6f9lRE2V6Xa7VP+BfnzV+wI7nttHnuLIn3a
Giq08LWFHBcAUWR5d1KSXgJFuzOV5HKUc4L6qiO32bVHY8gHxGj3eX7h0wBUJy47qXHXwyg4fqI9
ZZKYrvRGXscgeGol3Wl9fwgbA2ijfxCiYhnowIlrYo8WQqfuim54NgT5a0WaustQs7RbFcqHKjFV
HEMRdWNmNmBDqFCESiaamT7Zvu8CPJcRC0oEdh2+fLPw6umrkUeF65Xlgzlmu6mcCJixchAKikdy
1Gi9lQ0Ny6x77qdsZqfDxi1pMk/RPmnJXFCB/oSZwSQgZnyVFcJXJGxzpmXGZgpq8dREdpRkK3nE
4FrUtkUQrdPleOaKBENgiTkTYZF5IIkSKhopcFhbSAEGMgdmd8TeWgTQoc1yb/QiQS3siqlUvzaB
8FolOm7rqfxKLqZdNPGWrTrENOLQMogxS/TBl63xv1n7rt24ka7bJyLAzOItY7ODsmRJN4Qte5hz
5tOfRdmfRVVzujz+DzC+GBjw7iru2nmvFd33AFvKUhGDHeQFVD+OVIsuTNBer6V7sYvsQsgd8H8s
+OJI6yQU1QeVu0EF6a5uwPERibcNQno50x6DchqOIHHGSvs43ucT0O36+SoJ9EdRr3dhUu9SpX/A
8hwwGNsciN7oUgqcB9xTWwRKfJsLmBtsC5ufit2cA3KNkPytA/NrpqbfxmrhYUoOADWaMJWBCbU4
KwD+jcSyam7A5fVPUUrPuO1rIoFwCdxBKcDOepCLiykscTDwICUBWFTMiy+gLAYAHvBiRoxVz1l5
mwgglhhqpC2R/F1HkgY/7iUdOA9rdTctvRW56o6R3uziDhRqARc5chwBvg7AAkE67DCmveeyxp65
6F5HRiiN5WsvI8vsJcxBgqR4H0ygM4kIOHm4cceFmoAaPOr9qRp48gSU8hlhr0QycArUz2CAOml9
j004mdyp+mRPcr7PRw60IvwDsFQtsSjdEJv8mGeJLDAt3sSAqHBkrgbXX5H+qLBrKmMHMVPEfZlg
tzbGPqmTlrjWeohqI1f12EhqsTGrWL3tmwLsvcBvREFD8VSwC8aJOnpVo2GOnEsVG8QPA5DkgIqj
9fFTroyPmi4Uhtpmd1WXuNhTf8vHEfQlNV4gByx+2IQYC5kqD+1si+IlwrLuUx3MESZDhX/6Fqhz
mZ5xxgQqHw9DZi5iMNSDAYJ8ALnVE/ItrKITcIdVtZDs24iUp6IbEzuPpwcUTjisHotHccwPYHR5
mWLsbEcqqpS12B7VTPweAp0Kc6kcVvqDdp9W8Y82g5OuQOobEVJi/RgrvWACLU5chZwdv1PZAfxv
6ZYFqStX0z8A5DmA1OaoAgML1A4PXd89pkA3MBSsVJoirIM1RsC+iMcALSqsfZSYiAW3iaNWKTDJ
MvWoJzX24SeP77XHGqRVxSDfi8Jshqk4nRQYhesqQgVAmfQcQLbDV3lQ74OwgQcaYRxSIeqxaR9y
30Aw+FoB2QgjQiBPxd89DRMhJoow092gl6dqwkrhCAjnyy5yyyPriIdVAWEkZgyoeDz0Y2CxpWHl
AF/YE6rQ8jHdJE7S9QgE8SFP3Mvi6Dmf92hjLU/8HG3MiqZj6AvyFjT8oL5JUJjIgudofFFAaRGD
YBMp5yl9JyF6/e+y4Y6EZcwR6Ppn65N6rA56FmQYNCmR1vflATUmJ1kqBAVaT1GhH2tobg2Yzkoo
g13Zvlz+AUsk9TkYWUD90b1F2iOfp1tzWwlyxquoqijAcJNfpf7usgDxrKioqQKSD1ECZBiGFpce
+LpLHHAcaH4VoXW43WQiVTVBmiAbwPtBdIJl9htA+Rj5lWiAYttBV8EObd8WX1uBkZucZ0D4GTpC
Lh3JLPrtVAYwlKDGq320nXPNkwDV4Z9AwnH5qBvpj4otWCQ+GBFArZoeTiHjNAdiG6M6dY/1LRw0
Rl/Q+rmmM5rEmLzmKFrlqdtVB4bo8zfzSTQ9qVJw8SSnGUTP1/5JeQ5hM+32y4I9lV+BuceZ/wHO
9jUKQ4y3eq4/n+VSb1WcZlSwFrm9eNfXBwUzKYyTbX241aUq1OtUilSq5iDpnBFdS6vDKFxgc+Zo
Jg/9nrvtvNEtXWYXbOtYCyodz2uY9cD+9GelxV64FqJj0Dmhp1mhJzjgIXB0p3KVXaQY1Sl51E35
Hhi5VnxI9+VjiyGExwjO1macflHLz+8TnZPVD6EaYoBU72UAb+D0Jedx2KYyQTaxixtZRMNB/lFN
GhizgVWwwE1GwmvLy4mBsPNHSbK3Xos7FPD5qwk8ukiobiMRC2MD+c74jRtfSJQkdGdQPNH4s6xf
EqJZBP9M78z3rSU43ZWGzPhb6IBJEgshJjBz3MiaWLnohsZ/krp8wlXtZOIAssGBnMvhhN4qpt6N
mpOIjwMaLEvzf1w+41khDBniMvstCrAc8EmUmheg58qUCjma1nb7scrhSp9HIEcP/rc0w0iKLLDU
flOiAnKWd0Q7ZNvU8cRIa1PdB37PUw/uk6P0MAA1zBit5FDfj4L5Vj0389V0xFiYw9pBO9d+nHaZ
TpTgghekx8+ygfDSJH4VVE5d8nagfGtCnnG8c5X5LIFSa3mciqCfFgnDaJDoqom/AmCf0ZM4F4K3
I4uYzVoGlYCR9/kYrZaK6BAVnZMEz0ONEbsUxK/p82XNOL+rz0Io89RPDUCpg7Jz0h5gOUC/acBH
dFmEsiljmfpHQZSggkcdhAD3DuPeVYd+knAnAFkX4SRi4BkVOKMv07eOGx84UThOpViiiM/rdi+C
CgDlsCsMigA4ixfAc58rb5LWDW4RSrLZTZgW0pKloaHLqHEloCYFLJXYweSpzRP4kr6qfO75PJCb
gHuHNS/et+UKMNpt9KPUwVnQtz8Gn3yVdCxkNCIGhWeyLF5hWGvqwZNXabWRhPNX8E2e6hF440h2
QlG75gB244QJIL9gUp6DId5rfXUvgDge6/pfh0kEX+II3B/GFeJTn5lRBO3YVFrukNboOJQToA5P
MKMNwXiY4hAd1GcdI5jaKNJBGVZiKLXuSxUMQAkPb+gEux5DVeAfMgK3t0GfU9lI5FjzEu+f/tLB
KDMh9eUsNrmAg9WKajSSdAqA9DSUsttLoyvHYo6EK4zcZGo5u1LRc6mr6zFoMixxNV/A8Ano35YH
W2fBGWE23sgNDwg7jB4NbXCfp+LT5e9ADw4j1lZR7ZZhQ3k4i7N516HRW7AGqlgWnPiHGqBvOadY
IAsMPQJ8paGX91kfORL4+5IivQarhhto5K7nQyw+6ZgJSSoZYIoNdz9N0d3l37blUKAeGob9VdTl
aAxPZSJ8Ned6h94gH+1J1zxhDQajYllfm1EmFWAo6jmGHdySKUkIMqCaC/jFYsJWTgy8Qs1YFpCp
9wfwpYOupcLKMZb5Z1ScY4UhbfP21+KW+u5KHC9z2HkDN7WjJu2jrtW7oQy/oNp4KidiFwWIBuuw
uYvD2quCxuII/wgUvCulkcCTPgMwf2oSb8pVt5uS75cv/7yyjAxhFUNQFzFUTS5lLWIIoG+D7epm
nLD6pbZulrA86/IvUS8G8ygYWRVUFYP2dCugE5JR8ueoxx63rQBmv63fJKFk3PS598ZxPoTQexSg
Ic5EjC30jqS7bfYci749ogpAJpTqgUgpxirD1wkbgaIIF6djdAsbI2jyfP60Kkjf+l6FRJAwogQG
ACzJih31RjMr7PGAbwTIRpMFDCwruVFMfvffYwb1k3zK9MlFm5dFh2sFm8HUvgD8kXGlW99tfUDK
0vn9mObiCAGglQZwIYDETiRg2VN6u/ndPq2k0NvN1axFJZgIoIdehLUXrPmCks0QDOGg2w3CfQ7b
j8DQM1jT1IzPp1IuXkYpZuwyfD5CMscPW9cvuy85PBRf6lfFmJ0atX6o++Th8rPbiCzWX00VP2uN
lnIRAbEKmDFhVlMZZcSM8dnordGzG6Xyf0VvqhaDKhBhqG6wa9z2ILmd17r/dcX/TNJy2JV1UwfQ
HROUH53YK64QVwa3+b12VVkzNjP9Q/+au6BIvXx/rM9GmS2eB4mGHELk+7Tkrt0lnmCDVmd3WcxW
YPHpO1GGe+wwKZbGkPMOe3IDqvITENaQWgE67J71lLeckkwIwRDHsk1AV2yyDILQdcNTXlAyw+dB
xZh9p+yI4uUya8WG3of+9dU+pFFfLem5EosBIM3iBvVLlhc7rq6e5LGPsXsNxHRg02KLMU1/SA26
N0mVows4hzaK2DtS9jtZ0dBhaL8W2vxUKCoWKHOQmaXjPRfxx4CrHuQgfkbFGTPggj45YpzdVL16
e/nzbJomrHCoAJ9H65t+vCiiYfeywxGmHiNBGqiwNMAF1jKjyLP1WBXU0jAoACt/thFYduKEZl0J
Mel9Jx0Anch6q8tzp30jxm5hyUWsdfAY2Pz0giYBEAetP/ROY2N7LDZyB5CYS+HqSBwQBbK0estL
rsVR1gerT74IqslFq0dA8DVALVc94VtmA0q8MdEhe/dYPfBrfVNkbF5tvdy1bMosSbmYSqXaQ8l7
yVQxYFeBfQ+KHtZPIxZ4a0CeJcC/vqwom19wdb+Urou+mhbViAPzwLsFMDr2qh/+bxIogxSHUwCk
dUhIEu4R5PKWOvffL4ugMZjeX+z66ihjhDn0UMTUA4zerX4E4dmN7gCxTTmqr8RFa2sXnUagPRvB
q25mHrf3fQtBXAsmxR3LXdPT6mc/hYp6iinycwCNLfa3P8bAb3wLZgOpsWhWt4W7IBTUUKIeq94m
eR6uE2yWGCxzuflRUVQWliID4koqMJkkIBODDR1up4nNXHrJMWV6+ca37IvyIYHGBKpiX9UGdZGg
/VDG74pw4sGdclkGvW/88ypXQqi3L8mhNg7hhAhkNFrAnANJEdGPk7hvEohp7NZMHNbno9fWzmRS
BmDudbD1SpD5E81LdxoTLFcuVp3t6gWQRy7jjFtZxrJAoaBBjKSSDpJzHVxfvcBD3m3vdDZvA2ca
vZbyJbnFdOFbbwe8g93+L1icvyx58wtitEzHGDyGsOhBuqYKSVT1OOisBD+UWHfCzrfzpP9xWcxm
sAV2lt9yqKepFOoIWPu5dwR9oZ0c+ccyEVDfETFu1fPYYSua9iBGJSYxxxdMp7SMG94KHRQNA3XY
HVFQC6Gsah/XE4bzgQsbZPwPoM9jn4ofwcEpcNfSmOxiQWEI3ExpMSgIlwj0GBx8+UWroG9YrHjd
yzCp2IsB2bYOdPOb1MLMLF49Ji2eF4QeZdwnMFQuCyJg87gr4VTSg00iuUTNpXdCeTxiVh9kejom
VkWQ0RpFmHNWxnWCzfjGy6M4c9IEA0RQJHSzzmoGeZlWBHDXyPQWFNDOxW6SYvNonoGLwNUZ1p6G
5vn5RlfiKJUSgcPBTxPEVXZv6Ri9MZexeiCRPwUgGrhaavtp4ciawWotbQa9ykoy9WkVzFCnrQbJ
SzXNf1raPjJiguQF9RiHaRs2zfhKGvUt20ou4kwkvVOjhzE1hkzswNbQQANa+4tUGdhBYy+Yb/Se
sUyzkko5D+R9OlZoIZXf9552gPIakltfLWCurBSTdZ90UULtOi0IY8iKvfxBsFILrJTeiA5Nd1M/
srzipsX7OJhGuZO0HudJbfDxcn22Wzk7ZCIAA33++v/2GmgMhwaYxJkw/zqUbI87NOYM8hyYCzDR
373330+Pnn8stQqEg5IG3zEA86Z8BNC+1YJ3pqsMLYkYR9uMUFc3uCjs2rJlfBIOOU7mg1Gh8hYS
Cp/cgLgagyCIdKbAHBOREQVsG7SPAy5fdSVTj+Mh0BJ8tbIEI3oCYucOQ9ilGcnXqAwynOK5+ydY
88MENPbpQZp5Bj4o6lObkAajdcK1isGAaj/vegNtiRoAixiaZ36+M1sGB4F2FhCUsGeI5PYMbWEq
S32OtdypyXzdNOJJLwY016YJ81eBXH8r0kKyhKYCGUs5a2CN8PWXZOqWHZ5IvuEwOofGH4qjHSsx
OHNji+vC3qWChjP25LB4+fni42nk5rasMDXdFc8oBZRG0idY3Okih2tn1VaL4KkVMwujWrts9EEs
I4X/yBqWyqsGXCsEm6oY0gTQpipWs102mOa4/NDoXA0bPTzGfrF/pyA3xCbN5x8IoCKt82V07LTi
Oh/mp7Bz4gBLcdEV9pmcKtYZ8uhQbZGHYFqWiQQETv79wlaa2PtKXM0xBmNqZULlKMQKSgnwfaXi
NaPAjgxD8c+M4yJPlgRZxCYj1mtp0JSRC2fdR63K6fbYad4new58wca4J4Zg1y4oSi5f55nuU/Le
I7nV+Rox1ZM5aCs4N+xeaxgtkO6ma+02uFGd+NY3lYfLAqXF4K7DhkXge5ikoN+AOXjKmxKxjviQ
9JUzAvzaBM36WxK3BzJLo5MHQexKaajfqoA43M08+EvG0U8dDKsByaXETvkodsCYTQXwYIwFhnVa
wSwx0DljgGmnYfzdyONYva8HpbltUr1ysVSvmoHQHzH6ibXuPHJ5PYl2oyYED2Bt4bzSR6mx6UBE
d/mctBtHcx4tPoz5gAUOFXid8jsBT3ItrGbiaCN3hFwPSutcFnGuK5SMJUJbfbupFvw6IrXu8K4K
CAlnqbSDFweRgtY4GRNp4yw1o89EvT2Z1MEUYgf0PcaF3QdfKqhtrPG2B+6NoNvSY+TMGivOXP7V
TwpDnZLyP0DvBW9G3iJXOS4ECYIIECjf4q9nMCTw+B92OnimopREyvuQKQR7pK+Q93vFvgi4R3b5
IcMejoOZF5fxFVnnowLbLPCLbNAgDQudqTdb5Ac4dcwGSHIWRkeBpc8CEKedK/0ZqReoR0Kcqwlg
9oSsuwfNjoeBvDs5iRG2T+RFiCrGF6QDCFoeFdEGIcf1s1DqzpDFLvpRtjzsW2CXV9yTGvSuPOWA
N2kZ74/5OChPNoacX0ihRmBIc2+4WpAD1GPm1Ya6Q0zLknb5TjGv9fkp6uqAPV6Alr0nQxIa7gLY
5AFEY7d2GBgdOC/gM3nDR7Pfk/7yrBqK5ApAcLDs/ll6H2SFMCfAjhBP8h5U7RkKJiCTEqwB64JW
6TKPu1iW8zf5IZB6k0pUFNPUY5FW3wGl8LDES/5Oc0Ej7HJMMIbzoOT9PX5Io94jhn7nlCOR7sTH
wQ7BsHa9AI6XmD82OXd0E0u3gtLGHD4bCOI8VKNkU68zLYH3m2On3q1CM/iWe5oTO9xV4nI/oh6G
donvI2aAeBbkUEKpFzq2o1KVQpoBWLz4ns7yE99zQNwFB49NlPaE0QVP6kL54bIl2tbhj2um3qmu
z70WCl3m8u3XsW2sFORYwEZqaqyLzs+XZZ3HHdQRqeeJaKqeZlHmfj3PeQfond2CHfxnD3RRyAsK
+17AXbnKIBCkUMmgsHWNClT1j/JfB5jfjRyGu4DRiNkNjN5+foIxJ4YqD5Z0pxHB4q6imIdy7+U7
W9T87AwAaQP6iiBiVorSCqAfTVy12FEf0aHy0IBiPNpdFrHt4lcyKB0IozifAsIRJ5cBLl0Ri294
LMlMAC6tjSx65LDuow+u2AL9AuBRyRXf6VbN/Bmb9mX1M6jbBMAsQG77ED5fsFDtMTAMZIGEW7B4
B+sEzPr9trP4kEerh+CLYhzkhMCe/XQWhTlfZV4AqlyUeEzGJW/GFytpVGwIhJJBBKvBT9ckHaP9
cKO5iyxAGDNknaUvyzNbiaJCREkV457HbrYriFh2GoFXqGbWAtyQtk+MU23GMStRlBPSghYA/hxq
yvLJB0qapx+WbwZiWO2Rd8iOPR7KeA/v/aHVm8aAW6oBwCpzJwWmGIjMVWuk2dvlY7EukPI9GkAn
gWcr644+fw/R6eTr10gH4xHHenms66Mcjd4oC/QLnFwbWEsYOCPTRBwoi2bi8YARRt+DFXpuGvzV
F6MMipL8Tzn0EaSuWHpGPp8DwyxtBQAS9OblmzyrMb6bSFSLsZsAUgxkR59NZIjtJS6XAcG1RGTS
cT78zFWEE9ttb5r7lSjqMgFDiKVWIYlcgQPKcBuUXlJPjM4t8zzU9c1THs8NEIl+BUHR/n8mgx0C
bar66jyUWR5bBMhqkoL4NGpMIjll9S1Sf0FS/TvU76aur6RQVjcmgLUG6gkw0uzJTlKPf12MYbRH
MUxDNVNAwhV03h/0wzbN/YdgurGY4kVFoEH9y1h90/yupFHmt64yNUwCGKqfehjtweT4bur/IC/Y
fNUrWZT9DbOKK/kQ4eP4NtgLXcN8SEACD7pNEzRJbNdCY0hQb4xufAHiJJSgLTq2nHIvOswHcgSk
y4EtiaGROp0BdHEka3EN5vFasHU53WWAAVClkgWKwbpAymgkuSBVWouARD7x5u/sXzmphmTyC/8N
K7fZNIqrL0aZjlxq+aRRx9wNYQXnuTpWCefFU2wJMmgh+pvLRpHx5Oi2odgLBMupKnH89EufXY+S
nbeAMwgr47Ic1ueiDEip6JWQY9zaHf3wqQTMI0ZAJyMdWSgG25HU6vooG9LNgEcPCijg36Tdl0+F
BcbPHmXW4gSoVDhV738Vox9qfi0mrBFaxolkeg20RBFTrnWY+fCYe8lhMRdLiW3JU9jxGlMaZTCU
cuzGaIlEF2lLbLhIw8q5+SfSLus6lhI+31+SZnraL4+rBvmyIF5HQH8dD3zwOimswvZljwxwv8+i
ZkGFU25h4oWBmJre2SN5uqziDH8s09AkUznkcTngNH9h1y/7EJmnrEQQTS2KxkhQlgKIgs/00/cv
H4llkFg3R4UZOp9UbTj5qFxzxSGZs1tB6B3G1V12wABZ+vx1hGiUu0KBNdcqy3cB9OBJJ+1UHCcL
BQ6miWU9W8pGNEOGWcta1Z1ySO0knnZ8WO4CbWag7WzXGH7bIsxEfT5V3Ot5rUTvZbHRkZz+esbG
oqmB3Su3VdB7sqkaGCd7V9FVSjInqa73cpu5eUCu02xyhgBpMlBVzNhvaleKp68AFftOZHJqJf+k
z+FsymF/Pwn13RSqL1mvMRwo6xdR9qROCgDxlSix1oD64Epv1gOAULt/pT/KQsoDsgggsX2+aX0Q
6zjTcg7PgbiATXA1e9wL5k80fGb+vO00P6RRtgQr5NGAXoTupKmJntzef5pucw/MvsuoBOAfFoNZ
iic2ldq/mJgPycttr76vz1WkJv3w89kvvuDPQ/7tZ/8hirIwCa+OnZzhkENbm3oG9sIXxkfbtmEf
EijD0ma+P+ggvfmL/OVsQPJnXPohizIwAdhjigIgKM6EVhUYUh/KN3HPAeXA+FaZhSlbINYpImOw
ACuq/YHJ+Rdb8PEDKJuj8kMSqyKcgyKasguQitFoXM5sjVxwZ7u7RmXVZtzvduj6WyS9w9GRVM05
lOV/Na6A0fWzcfUeuop/cshtM04wh7b0HM8Q5JQYAJNJ/C7xv4cqyyc7K0dihvF/wijLEuSS1PlD
kbklEDGj0ncm4IIYQ0muiVp9CargSkj0r5fvdNuafcik7EwKhu90rqBG+ehw5TUnPzfx3/nCDxmU
dVFDLg86H679byLYf9HLD2mURRH0PFKLFJ9s0MzFScUD9NK3WiNGA/yP9JJ1h5RhmRuhLboa6e/c
Cl/yRrWLQMESL/CiLn+r7VrySkEo+1LkXVVlHEK+6VZ1+Rk84QCIxYvTgB4KisDuGhitJkPmtk37
uE7KzgyJJgZ5+it8/hyXMWWxXhtlUsigtikAgj5XLRbfM1yzK1osRZGoYMaPskTnFkWZr7XhQPaz
l1rEayo0wYiBznTrdjvGZTIO+D7KsfJ20ajkQ+pDUzaq4sww918yn9+f7p3mYyVtJH4lhNmvssx/
bthuG+cPaZQlkYs5k5Ik0x31tEwVABzrY6oA2FrsoHfbn38IpMyKjx4iiZbjkeat7a74+R/G12Kd
iLIkwJKq9DCBggjXS6VE699PNF0T431OYsGzYUhcLMWZB4D5VzRpoZ2hx9jDip/Csog03GHx1O1n
Z7ZygO4afG6Cshec4OTb5P3BI9886Uou9cirgZ/FDIhbDkntFsRPgFL7ETqVZgfRO00wNnX+7i2s
ZFKPvRDSKJ0FErrj808iguS0IAaNT3/EErxpoz+knYUOsJxdD0g+pwiz13RWHrXSL+1Aw15Q30rg
J8Q85FhKt1rT9WaHuV2bABoPg/ZA7Z078ooRrNu87VkVb8YHpxfMpoIfNW3Az4Kzai3elM2AdxO7
MJOlT7EYosCsNJfdqTgDq3yPH1cXQgUbeQbg6zpodKcPMCMcF53ZRuE3sQuwSjNq+TEBmAT4v1Xg
NOp9bsmgdDyWXGFr0jTaCnp7+wXgGfOj6nMhVQ6vF3bASYe2k2+A90jMqgp3kjbcy/lwLzYayGua
9CrmuysuF67GWXKBBP7KB9FjP4l2ypVPEkAox2qwI728b/L65EvyvgwaCcy3QMKeM0Xw6qhG/0Yo
v5CAe1MzXnHFfMR4pJ4/6gB9Nn2glFuD5GP3A4zahjSCmnxAaw6W/ibk87dUAH2SFniYs7zxs+al
COt9NvMvYD37pgz+rSpXoqFMvG8APvlUzLwbaeSIfs9d0w13wMm+9vn4JuOH01AplijlD5nW3lRN
7E0BdwqksDDzvsk96LVvFjPibhDxAHOw1CwujMSd2udg5lR74HRnoVcAqzsEMqwR5B0zVN7Sd50X
VeCsKQt8D/V5sybgNE7gkMK5g83z19JR2PkewLQd8gZMctXJ98OuYvi3M9CKRal0XsUQKTgbwGZC
WUy00oFbqwCVgt/nNxWYsYGZj2Gv5DW81u7El9oe7QxAvC65i1pDv4lvWQ24xVDRBnT9A6hQDHPV
nd5zUeR2o2j2QgyM/3A3JvvRx/j9WBhd2FiXbfYSc12SSMVkWHMskjYMNadR+z1Y5QpDCLLbLpBu
ksF/yEGi414WuOnW12ekjLUWieIcB0BhJdlN6imgtnGwiAdowvvZ9g/srvCWjVrLowx1os6SGpX4
qK14M0eimxWZiaEWs60YPMRbgsC8CTgY/CdjkwtXvYpXdLWIgwn9RXdo/M6WhP6bBjYlrmwSK2vq
h8vXuKmrBBPqKsZmIY82vW0gxyCzxYcDgPRpClDbkMv4NHKBFbTkSmhVV2/n/TT4lt6rV2nZuNNI
wJdEXD3hv1ZFdt0roHzSIqx7hSanhl8lqQBZUuMxfuhm0Lj6odRTbsSsVYYiyt13Cu1DcSUYldke
AOVoKVf5fb8bA0NxVUc8cA/Ax0Wi8zozmipb1mR9V9SXmfWQk+oS8UHF+WbC68egaB5iOWXUF7cV
4OOTUBGdQko5QfVcBV7jYNYpEPb8whpg4QU/ti/f6nb0rwNRA5sDaKDTsIHTshOpVgi1pv3idvvQ
WEbgwPvyprwzTop3lwVuF2w+BNLpRon5I30cEe/EXu2pZvaa7doHlA+tZA8VswNPc4XT8DC+Jvci
E2dguTnaSpGV8CXLWz0tUmh9p1WC5oxgZJaEhWWNtdW1rSO/L5TONpqhUEM/w8dT68LsZ3S2a/RY
mG2PzQ/34dnOMMx6McyCquJBOQJGeaD35g4wqrE9Rgqjrs389g+K0Fvh8VokZXGDHtXRENunfz0w
/b42Sn+vtUTK5mb4XthBzHN3MlOP2yVX01fBiC0VNDdmfcCf0hZLvPrpGO51q9vrx+ob51XfRLx+
hr/ZdnC/Iwm6JSiD+06u/BruhszHAUQ5XZnepEloRRwXAwgwY1U5tioOH2cHU/xnXRWapC3yKYtc
+bb2pF1yiswZY6mgfmSyzm6HCx9no0wricDKHXHYYQCH4hgEoIXBhvkwGKlCTBISzBaztm3OcGh+
hkgfIilTWgBdCDR1QOYGsvJesgq3/JLv/BsQBlvJA2jcr4sv/K3E8CGLuvy7OgHK8fOV8iURinbi
NYcDOoQRqz7WsdX21CjE5QJESf4c21oBI+v7JUt/Nkv86+9JBYV5IpQRKu8/G7D/HypIa1lU/Edm
Tqrkof01tw1+ioPcWppZeIUFih720AZLgajor0gxPA7yAeK0PUCEeKfInS6ZAe//fWx4Q53fLjuR
zQrg+nyUJZJkZcxAVBa5oqvuheOyLLIkzYU320vazH4hzK9HWSJ1Jqpf1BK+nmCV3s+x0QWX0yO7
vyvprI5H9xeBKBxLWiP4DihQdzz3GpeJdfkGt7zUWgJlXEZJT9W5jiM37Ln7cBhEI82TH37GB+Zl
Qf9ycb9zIXopN27AyyU3WApZ5g7+m9pvH+pDFHWoFLw6SiaKvkOCwR0lYQKhSS6ZlVT+lf5hoxF4
OODoPkPw5gBEWc0lGs3w7QNA1D1xBBoyh+VmToOVJvxNa4Z28eXyXW5FL/pKKmWme8KVQshVWI5A
hItH5rNil81nvBJAGWXdT1OVAIjAibKd379m+i6IfANICEjUdRBncAwt3M7hkOkg9wD67Bk6OJ+2
sV/zMaLPLLxLxubA9eTYybo9a/q+kqWdpkpeMIE1bQYrlRTJO45rv/7Fra5+A2UrxYCEaTWGvhP4
wS1p8gOfPl6WsP0GViIo85hF2LvoZwxj/cUAyaIEZz5uJYsyjZVUz2mtwM1gVWB2eFvYhZwJXmhX
Bh2zwV5q24yLVvIow5iME8is/BG1fKW5T3L+Xg2b67rm3NQHXc88Mp7eVm605Ma/NIY2jVFbh4A/
h4rWJDOEId1xeQeyxl2bdfblr7ZpTVaSKGvCteqEJV3Qq3T+leYvC6Ch2abfLgvZXAPSgZgELChE
ziK9dlwAqioJyKChQMXvsytwFdjIns3AS58GK78TjfrU/FVkiVcrAUoReLv0bGCbyYiqa5DuAILS
AOGdIexkb3JUp2Ri1m2arJUoShvzaJZLzO9rjtLrr7I4vAXY8mdc4aYMAM+gxLfQDdHVNjRuA0xz
6pojiSZxNQcM7FFlTLHdODPoyrFKVZupG8oMuZuauBJL2Y1SAPgsCQj4tctWsCXwH+oVf1PyLaji
k/GJcchNbVxJo0xIh0xPy2o9RPXDdyvNDHSrcRN3RDukkEGZgzMi6ckrI3QZkjcNykoy9QmnotSD
TgDpNOiKzOYOww22jJQr3NUAvGJCprFulTInUdL6VZ8mIDXKr1skWcW+ABeuAhCD5FWeb2vAGTTB
UUieo+kkkftMeeKm0wjunMunPkPte89PPk5Nhy0zWDEEED7Cw5NW2vGD8BpJcQw/X1uyll61atO7
Oc8v2NDYXEp9IdprMT9YcinVJucPsinz9RGU8GYSpZ6YJ4dJb1ypmz2CWr6oxXdYUb2ZMzJb8Vyf
wEJyTNqeoaKb+c7qEJQJi3KdqHGBMKWp4m/8mJ70rvYUPrSrtAdNTvWggAZS4XyGR9126yu5i0qt
yixDj/HmUoWRntzcG715p9mRN2DkD1fD3GncdEArYVTQEqqiIHEJqhLaCNbU1uj5rxxQJXQCLE6d
QWfCkrWYotXBuMivgMaGV1jrsyuUQ2cNtf8PUFJAGsMLL0HBHBphvHtt+fuVxKQslVblOuTJAEPS
nNTSAgNoBQC14a3WRaKDZIdzLiv/dnK+ulLKtEUT6hsA5ERYhhLLc3IlmsPVdOoPo27JBmjacNq7
BcFHYNRXmYpDWTnQB4PxoAHwQLcnbrQaiV7W5VjInKzXQRk28HbxwxzDsE17H7wX/a5ztD172oFh
0TTKovkDV4dpI2oO+JhOxdA+FR0MSjRgXTSNny5/ueUnnwV/Hx+OULMc8jjDvxaR72SAD1UV9FAB
SW0MzeyqoBRXNZTIm0TcXRbKuEeahkBow3JUBjjCUUyuF8IpkviSqXAihu7EoDClsP+WBe0r17Qs
OB/G6yCUoWlSJWuKAvVBvizMErROTakYBKNHl0+4fa2AKkK+t7DrUXa05roemOEBcYJ5RIN4Lh6E
sjSLPnVFuecNpcsOXCMzHsN2WPMhlDqb36lTIi31IiGSwQr7Y5ZYz3z52efa8iGBspw1YAS1Ngfs
Ru3kXp454Ad2CKAM3od+mPUv1nko2zlwg84PIFcFDaQ3mGB2Bv46wNZCJzLj4kZ35xO7Z7edeekf
R6TMJ5prsx8XaO8vk0Y/tx7+ePt2+SCXrpOymgM/jAEweHBAL9qJ0T9LVWq4WcZViuJ22o0sxifm
4ShrCfRTKeYRhG7AibDNGFMaZS7bIpq0evy1rvLfCjlMWbTNrLs58mf4gUUzAZSSYf76F1BKy0TN
ZCgmnVKOgqrlgY/svG6e8//H2pVtx20rwS/iOSRBEOQr11k0o8WyFr/weAv3fefX36LsRCNoMrCd
+5KHJEc9AIHuRnd1lYKWvHDSZ71IF07Gy3JPgnjYjyC0L2BhDeLDjZyCZ0azzFvIAlu9ZPdfhEh2
wdV+CbQnFqtigT5e8QIhNPy/MW/M/xUA4dkOMsaU/vaOL52qE1tMGuSuU+BGAN5ZUfNlCJmodtc5
zbbchS6u94PkrwXaePZMP9iL66XnQ+zrL+BcCx7XQDBNmMqt4o9Zmjkm22XgsC8hB3U5EJzvup2s
lfMn07KUM+ZJUV05RfeRw0/OoMgVuc3zwfV1aZxTUSRF6xNpDT06kFCyWvbWzEyUdpT+c5Ln13TR
r7RIvs5IN1mCxYoOEedfMExSzEEZgrdjp2WWucckPIqb1XHcahsRDu58JH9dJ+ddJqNUQR2N+vpQ
ZpE1YyRywrRL0ikfLy9KZIfzLCWZV1p4gMtzQ/oYQkoLcBjfDBdBTvQvmew/6+GJH1poZrZjjUth
btTdeFxpSLrdD5agX8Dwnn+XvFrjEpRaoiQMGlx3iKQ2QJ1qgGiiM2nXk5O7uc9sBew2u3RChUc0
RaYKnJvK5SnalC1An+KxJwEyfJUfUYBxQc0LpvNCdQ2n9ZhPXIyE+sZG3ciPyR7spo4olxfuN5fL
lOlUs37AoBC1VtgthrA+SHZsR8dkU/jk+fIhErkBniFCn8d+HEM49OhqhcQC5Jt5oBG5+mXqMMGx
fWmUn/jYQMurWZ9At4FBMDttvrXdYLXKf3VvL1WREzN5l8lyJr+g3AdHwuTmP+DlxgJ4+RcSNIHr
fhG2P7FoVlmRKWVU+tphDRitH1InLm39W+OqoLbCXdl2wAmiSmILvqFoSzmPo1ZdFSQRvqH+sXWr
DkzDilX6TPm4ikqiu+ItEIgST/IJnCoPuJGkKJCMFo5BHRxtJx9CXJZfbiSKDiqPtiniMMPYDly4
8QmMS/1t8qG0Q1+/7gcr2SQusIeCbRUkUzy0fywyec7nGK0Oc7AhgucvmYhrXJQd8hAbqUH7sktw
Sl+28AcdDLZQ9jKQwYgC8L8UQ/7xrYTzLHOTJFoTruQVy4Z4xvfsaWVRwYAZZt2dwVbbJ9nB7KP4
bghCP+GymrCcyrqMZTAU+MNW2Teb2SOuvBdiZAXvFrJelJMrWLOUmFWHK5jg3ZJ5xrP6TI4rEbXu
RTtQX1++d6IDwiU0qIhGcR2DdbEfPq648xQwyssWBC6FJwKNS6NqwiYs/Vp+KqvbPJG3oJTYtEkh
MLR6iAtpPeE8CBqledfOQJNheCy22zh9VKaSbqI2ba2CGqNTNRDOnhJTkFwIPBfhchhmjKEaVqiR
J4GvRgxq3rssEJK2nDkWKHVAQFKG3K9KeB2xBtSRYB57qcUtXohaHHPzqx9F3FBIJ3Uufp9a4+vt
fdkWSw3RTk8Hxe+uv502TbljtumXDkrkv+CHBcvj+bsT0AWQZIHBMzNIf0SfAoKHFyZ0qO1qfJtv
HlCUA6tviVQafHt2cq0B50hc6UaUjp1rKL6xxHmNTgKis1Pw2Vp3kHbUWxOTr2Xr6hYKEQro42yh
ntI5h/zGJudBAqUrBkwa/EmV5czZh6l1GhwyRKsk71tnJQ+Qnav6BolQMDtFSEHiDQkfInyyC+zw
RQE9KqJqXBlAgPBogat05mPr68+pnYxO7ygZXu7ltbRl3y77rjOJ/Ony+EqBFo0LrWssjwz0aJDB
p0p5YObkJ3K+g2Cic9ncyzI4F/bGHpe8KzROoM9OY9/MstAFhL9yiqhwe6p+U1Ny3TPFbwuUVdPA
B8mqiF/0jAN9Y50LrXnbtlHADOAO5/4bZgYgzNJlntobsk2N8iuT5Bxc8MatYNHrn720aO6KFNDY
LOLs5eqvJKOg+7ROqVeEV1Jkj7se3TROUt2BKsHEy9YeHyK7tgOHuVKFNs4KFBKF9DMR8M2+cjE2
0gKlpBKmmYFYf4jT2dZruhulYmd01QfBZq6bdWkzuSLBoNdmGcVrr+/HMC6cGzxOZtU9prYwsHT4
hTk9kU0u8GplDCRyj/Wtvhsd1s066j++kG3lTgJifeEnPBstXt3OizrlSY40VIVqxgyNlWiQH4yh
2c6N7piN+iGjzU3ZxV/MtHdVM/XStmtcqSuf61wTOqUzb4fT78oXFcK+q4iaYdTz/4Kle2OKqygU
Ghn7NgE5zNS0nxG4bkJ53GBITIBFEXgAvniAINwXYJ2N/D4bJFdagEiEhPOdGZDQGcigO3qY9jYi
gUhzWnBFXqoaJx+UxPACabfiDIbJSxleDwmoOUmGRo4h0Lk49wh7s5ecv6mpOs9tCUTxWpuINxCB
u1HuNCf4MDuY69gEpi24k4LTylcLoE0UE5DuGOA1BokJlO4cTLHifSQVbumBBVJkT3Af+bLBDKk5
GRApFFquq9gyn3Q4uNSPr6rRMSzNkzeZnT4K1ii6C5zfGQeMQ+YlfMCKqZtRYPvhwsfr/377Vd7f
BP2UGCb28+9c8Qfl96+xuIquBJfhkHAp29jEzUvVamcUj02IUHzThKPFyuzAoGN9eScFH48vEUSa
SeseNQmP6tdF8tgUwve6yALnSzqIoCSmFgag919FEOXeCcHXoMXogay8LMYm2imFYIhOdOn4IkE7
aRh5HcEX94NJfI0Q/88gz5cJgOGrRiPGefzTzoBwhZxbQVYRVnn+MttabTEfvI8PradZmJ+CoEdg
T8//7ZxwWcxQRU1SNHkAfpTbJfyYklTkRgRXmnBpS6PpGqaCV14Pf+U+WzZ/87j+wpUml9MWvkjQ
mSHV8wq24uz7OnGONNCT3Cj7rqPw0ezEdaQXp3shUeKrBazJsqxvEAXC7KVETZxpQxEMhs1yJOit
zNfLTvaIHT+lTr9RrgM7h68O3HJz+Tv+y2vtnycUXz4AYbk6NCvL1UpX1PQQJY19vXYGd1X2rWv/
sjnB5dc4SMrcNc0wLkWCGfLwsZOCo16yVODCzlcPXtMzXtc1h/4eSiIvwcDwF+1q1SkwXqrxs3al
CqU1BI9DbY2/J8lDOFdLZKQ6chXyXYoqaPI+TykTLEpkZD3BJ0YqtvR9U2Dj9PKBjR54hu10SgRG
hDvHOZGYlLGhUXj/lZrXROtmnPx10CyARFXjd4Po8K2f+90tQFHJ1AmB0BLjwvZkyt2cl7XkKZLT
lB+1arbS7qEa7mPAWNOgO0C53sn0WeBb1j97ySwXwUOWSxKm2dDjj6jNok8kdkn+rZRrW8wOeDaA
nyyRC+CJhHJIsyDcrZx16MV9/EFJBtZXBcO11K1nbw17f0xHpq1Fu5/7yyPAjII0ClVwE36KvmRf
092qGJcU7gq//LPO2xuLXHSvx0ZS5hZbO3kNFP6CrSI39tq9MfZQTrTjvBN8yxc9ggsf8x3qazRo
E8Tw3T8BB8HD0riti3FicK/ZIG21mw4FGu9XoAbnvefJBnPX0jS7rhpVBRyTc/1caGwblDXoHcK8
g8QaxSRu5ESTfA+VBTvMRtCKGB8uO9TzV/bkF3BXVm2aRh5CZDZrvT4ydomT2+zjSqKtyU7hY4bx
PxrkIj8U5zGos9ZL/oi4bHWel74ulwWEegUsgAme5OlJ8TQ33C3+DH1eTEIAPCyaeDr7DDzZS84d
GUtSdzEgHX5Qg71k0CIrGGAroBbk4P7I154Y45zQhFlIc+kAEPuTfTwbPk6McV5omEBMGBUDgA6B
sp8bdVcPUmklgSo4HefgP6f3n+dYJ+NEzWHG/FSaWaDgnZwwRGsMs++ypewld1U5n3JHLq3yPnck
R74bvv9COf9s7vi6XF4WzZDlrp10XIoVWqiCEi7cVRAOIm7s0a3gPohsrSf4JDLDvZZdFZY/5NGA
TjuR8RLj7gSRi2cDYbNh1PWA+pqp3SXzaCVz55jBhxQomQZsRZeXJghdPPn6UBpzl5ioekf5AOHo
b1JUOlL/OdCulBGjDkUjuhKireRci5xR0BiMqx7LleG/TfmFtHqrZ77gWEzOsWjSIiVds7aYDjPQ
pz+Z2X4DuyXy1PygVaHEeSOtT+u1XvfbDN+iveTciyJ1EtSd/vBYnk3rT+4b516awuhquvJUp0lg
BcaqfeRdPovrX3j/uZAmqhgOlTFq+/aWYW44gYoppnnDxquLXZ7cUCOzZPrY5tcpDa1cCHh7YT+7
ZJI7IaWOOT1JlyJfGiZwJ9Xg1GLMq6JvkJukFpXzxCri+TgF8WOcQqxLrq/luNxESM2pmd/KkvEh
NuaNqU/XgQlOCpbtG63xWFVBadNkiV0HyaZtk/tqMb9o6USgM109hvP4bCQ58OTTV03Nv0VD20Nj
Dc6yCL4tQWxFI/uWy8SCgsam62bH7DsnmBMUiLrNXOhutzRWrDV2F2RQrM6WbUFLL47avUrpLmiQ
TE8Ts/slcYwcqtplVVi5Uh+narAp/Wwk6LYIdQH+JU96/XxcZE1IEnSkRpL2o/7yO4zG/3LPXm1x
Jx84nnKaVwrLv+tzJypL4l7A+SfMqzXu6GtmRaA0ilu9hvHuBgnKceWsEYt8nA/h/xii3NNZ6vMa
CqqgASAyYATsoMDnB7p/+ZqdLyOBiOPnPaOrWzmJZjGwC1OQnBSugAGRXPoCaY3mX0DUnM+5Xg1y
4VPJxmnuIiyrLY96dgO6QQvlGKvPBHV30fZxmXrWpmEdr6TFMub2+sIqqtRSWeMI9k+0HC4dj+Op
mqsse2WgBnk4JtE8ZaOPt6k/etEmH34B9CxaHucfSdvorOxBj7zEsg1xW6uySlPARCW6WZTziG0l
5+osYw8HUAgb36ERtJW+o7m3zb1+EV+t88nO69HgnEYW6WFeN8j99XjEPB+EX+bgDhxjbjuRTa/L
rVXr8lWkBzdoTzmaXDuRWe7jybD6BPlJn2+G4dscBzeCb3w+dXj9XZyDabKgUjuUC9cX50qmnBX2
y/Qts0dvcYsKk7CilqNoKzgvQ6eqVwmBdng4oeRayFYi1ZuwfY5avOGRyf+3FfLEoBMjbA7Qi0eq
8mdiuOdTzX+2lOedI2bRp6zHyRpVwyqAt+yfk+x5oD2CJLEoeEgvr1BwXXTO6+RBY06JigXGxU2a
HxUIfQ93l02IbovOeZxqMOJIA97rhZML73OvQ23V7iG3C733TRFuLts7n4NBCBqQdZAFvnj2E8/d
sxxcnCtNDEUCkA0Paig69+dTylcLnG+rDSNamrpOMH0KtCp6N9MjdWWvcAs/EehJ/EvC8GqL82dT
pkc0ozgQa1h9o+ImhGOJNo7zaqSoZbUAGYMXj6FkTTr1+jYUwRD/JbC+LohzZlU0gjiG4DTIt7It
u5V+Hbo6takLUJsXJs/iRuz5lPnVIuemYrPO5yZFZgLP+Fdsuu1c2IrxtCzpvgwLK536gzaJHJVo
MzlHZWBEEaPxWuBV4NQbcigUoxR2+aCLtpIHPjAjK3VIS/+teHCCS/9Vqe7zUf2frXypepzcLQw7
lVk4EpBwvowqKlYTWYbc2jR5njbMlj3VAcrZboovoRiaLtjSd6iIDPT2xYRwQ621mAFazQAd/B4D
2CC7VA6zFTpG/yDY49UBvn/8vK6Yc14jmTOwa2CP/x7a151p96tD+8IvynmWYTFCuUtAk/6n8UZo
kfMvyyzTolufxytQKQdxGGY2AgC4l2QLEidoBvzHi8GjIvLF7DLgPkyPTIUd19RKK0EAEK6JczFA
z1USSEFWavZ1XuPnHAo5/Do1u+iUcC4mLxKdyRGy3b+fWr8DhRDFBH5YokiDlM3Fz6fW/zUm8DAI
5JVN1JJ1hrCL501XgvJ97No/LEL9c8v4+Yiq6hZjmnDufzyLfxt7KPBjPAxCqnRFH9UZLEY79NRj
t/o6w6OYgQVMkKM5EXiTnVnfivvdom/HAyKmbAyUqn85KSvK8rcKAOef5K+7ynkTlYHFuEh+npMf
ZUSyg/6rMHP4lxTv1RLnRTojBQSvX3JfbdrOMrRxtpVC9pdqtLOl/DC0zc4ctV0LdhWLjewKGJSn
Ji7qrcBbn3+RvP4OLoWhIyDlQQnarYzcob7jYLbdldyU3K0SgvOvfE/BzecRE6m5UiBOcGeqX201
F8OgVoNUZuVbFPdlzmfrr8vj3EyN4NeFA64Jq0Jbnm4XHdYi0SYK0lseCTGb9aJ25Uta8X/gJkSX
5J8F8TCIVJmjvI3JyiYmezW4OALVkkvR9JXo0vFACEj+TLRfn3E/kugfErSroqS4OiUKPjwKYqiD
Kg9WpdY/Q1i9JHkXEhSNS1BCTCZ26oRClbRZpb4KZ9mi76v54Qat9cxbJ8xN46gDcJhQq3T+u0vT
ODczMSXppvYf5/1bLk1wwfnydzhPRRyvIl/vd7fYYSzSuexQBHFC4/xJViVNnxSotpO53s1y5VC1
dYs8dQuwgVw2JTykXNYSsS5jeHj9nyhB31w7zo9IhlRDWhBfLM2+Q8DY0ohiDdloX17R+t0vnUzu
CQR9IUaKssCLvygt+OBRubts4Bzh7ek6+FJwh/nuKcsRTDXfmC2A/TbQHNnS44IJggSd8aq2REME
69ZcWBRfF+6WGMQ+BjxW0h3G+clgx1y77erGKY1PufQkWKDguNM1+py8twbSl0ZAcNwho9e6xs74
/ONGU9BWeguK66LlUcFH46UlQUjYNpqBkeqsivYNxhItyfgWRc11ZYK9UmOzo9RRadFpuMYHfiDj
GFlKOx7Sgbq9NtiKOnpVoe8yXU5BvBf4sprYupkW1lQnrVWVrHBTln6sNUl2UEKFgIu+WGk778jC
HsySAJDaj4eKBFau958iCL7f51KyUdo6sswxu0LBb98jhWAtapwZavSW2RKonKXUwfh59j3sk7+I
0XVWQ+beiTPQx01Rcp2xrPbDkO6WqNWtISRHNtB9AzZx/z9+M84d1kySpnzG5dIhoQ3tRXb9d+eA
oOV/8wsOWJDnUS77ShdoTwwSsp4ayVfS30r0KWgfGL2V4u8G/RpkoQWVGsEyBbkIXwNPSfjzybPi
JbPJU6zQZS5o0dXQnb3GCvbRrktQqha4ZFGuyctgAfyXRw368QD6IE0HLM4z3b51X97kPkuEVA6i
hXLOMm6KRs9bOJmGJkheDZcqstMqhcD/i8xw3lLp43aZOxT5iVHfZinkaErJcJeCCsj6RAkKX9Om
rTRDaQjnk6sx/NTJFL/4BS6Tr2mXrVrSQcGUECaCvNjAjD1q2wyBdKoetPnOzAUgd8FO8jVtxRgw
Hp6hTgQI/65sQr8NGh88Q/8xT+br2mHVZWCTR+b1rjQrzEOEH41zKnobKWGkI+yQdjc2sVV1IJDv
9kn4tQOrqzR6feGl9EErDVsvLCVivxvLFWiYyZjdBsMwFNh5mHaRti2lpK+9Dryu1kjUG2rOm8su
5V2ypRDoqFJZhpY4lK34c8Iw2B/TJKg8eX1DVndTdxNnGvS5BFH13flY7Zg6RFt1XVNUnpkv7kKw
/SkMwkhRtyEN8/XMuJNr9v3yctZ87U2mADMaA80mBTUIJTymN22zBhPHWA4t7/ts2xuq20hXRJat
CuTMl22d27pTW5yPaqrZiBRoo3mL9q3LMRxuhBsN1CStIuIVfpcfrKsyTR0gF7YyTnN9ccyHEZaN
Ue3p4W08HBL1Dz7O6d/nMp5+TkyWF/j7GX2o28JiU26ZknCoYv0z/MfRNczws1WITOMHpkN9zJaY
4eP0JbMqpXTAYpuP13T8Gk2bsgF4fbxaZt3PZlC8hH9d/lrKiwvizTMqaxoQyWhRGesRPcnr9DYo
cmmoak9SjatZljSLqHPlxkhmrb5KAJTJKgm4QYleGZp6iJTCr8yg3pLR+NbORmVBB1Wx66gyKwun
GelPIM9ePEd0I00qRY2u6dxwlfMIcbbnJEztgg5PLRuuuinYt6q8VeXBRosi8mQ6PqeoJyTZ9ECG
6hYdzydV7a+mvKl34VTPljIkx0CNwOoRqZ/rbP4WN+Q2TdobuSq8WacfiVR8GfM6RZqxfMqpVuC9
lCUearA2BfCmn5SktKRYb60gKA86UlrHUKYvsdkO1hKW0c6QcovI/Z71FKMfSRYcoB9Fb2hcJ246
oq+LkD9cYShrG6mGs8w5qFuMonIiDcpIZTJbCTHr62EJjU2TT9WO1TnbUlP6rMoNuLPm4Spdmmqr
63lvaVXjSHJ7pSbSfFOZhbqZqJL5U1w1XhVLvbc0jXKYGKZ0s04+dEqpWfNUa5+nJgeNZoI+zjI0
aF2W9TXCaHg0lPhDNGfbFtRc1Ex0C4Nq0JZrggj/T2crkVk70lLgnLXmXZSNV+PCNmU53YDm+L5Y
2n0XoVowTl/zDjMg+tjchtAsLLL8CW/7yB6l3DH0Zht3dLajXEOBknUQ9Robw68bJllBS0ILgvBu
GdGbMGwh4xTswoS1Th31Nw2hg0ObGnTMcrKRshIZ/ahh1MxAE53EB2bUX1rGXAzAPOI7ebOqPzVN
H3rQK/dI11E/NEGr2xUeA3L2WYcuFkqjk5vO6mzJev+UShpeW4Ou45ciRycRVSxDNwuBi3uf9ykr
twHkTxEkmPxOAC5SIvxRVaqR96VH4oQA8I9euQXHjCNm3jjj5t4Y4+JtQnJMXmA93lyZdgSqgzEV
zS2/dDo4J4BGPzNANm8oqzTWWyeA4BFn6sywIHxGN8mXv+QsMF1NH5Ibk7R+vFB2pGCzBId5ZNwq
85TZZpOO26WfDmWo4Oi3jOy1CXOQtXZEQj7tFamqW6sL9eQq1aXhXlv00M9iOoJLe5zstJyVfR1o
GEBI6ONlr3YmBum6Aqk8g4FC/128Y/2iNiaQRF6Z7dS8dDvIca6nvga29LKl9x+HIhnRCNQBFEXW
eGr73EwWCGl3o5eFg8/m0m9kQRR6n28pqwlID2gmCP0MvkxvzEUeFsUAHEsPvYhVDYB8gbqoldU2
sVfA9u/XKFeLqkLX0yAD3MmFBDaQrOkRWr2VUL67B1/wNr0ar4YDQAW/ncy9NbV+yZPo0yRLMJAk
Hz01rO9zo9qkChFs4JnDoDFT0dfoCkUF/mxPoCFohiyrPfRsv4dK8shmKEqZuienVMTI+P44EFSr
VENHpqUpjMeCzwGmB1ii1Z4qB3ZSLbZWSYIdO3MeCDWprjGK+4o8eC3UnGxZVXZLSuWl9hoWPgPj
e5AaAGaGCJjRWLsxAgjzDaqfUtMdmfqlGecdK7WdxkYB9OxM7orfYZqKwqhpILt8+zvAuG+ycAFM
R0u+59V9HV218f3l23Xm070xwWVgyjJIZhHDBIgb/tJqBq8x5EeQ+E7w7ZKgWnJ2PTo0PghEKlZp
67frAUMp7aNOxbsiAqtLPt9mpPHSMBD4pjX/5VwtRD1ezaz//eTzpbURsqCGEnGkb5LojgStlem5
pQIZPCpfku7b5S1U1p99yR73mA+MGtOkAPriMiteexfmVgTOwNAAq10HPa5ysEuQ+I1fgsD+7ZI1
HhwmANgy+JRUmfEEVaQJ1T6Z8VLL2vY6HcvSipaFWbRB4I/qjgrC8tkP+GqOZ6jKaaE1WdzWXqve
92Vs6+Njpw+C63fmSOoySLB1FZxbOpL2t59PKwKSxBUQ720sX6Usvio7NGrrObNKWcQffWZBb2xx
R4Wt76gxhi2tXg5g8dzMuPUBapSXj4hoSfwJCaOgb1DL9BT9TpmQTgXfJ7mwwkr73WrImjYhb0JE
MVT67rULNvNQ76Fd7UnNLoauM6ktXZjLnDvwyJeQw+AiQ96Z59aQOiJ3fYnlSJv6oTwOW8iU+8pG
spW77C/DkvzwaX5kNyJN6X9JCl/trtt8crH1QZXzqINdVJMcBZQe6YG6EwQh15Ej4Yz46uW5a/1m
ldw57NGMqFRojXnqbXqMN8i4D21iJZ8VGxSEm36vChTgzx2S013lzuJiwhfTdVdD80Mah5Y0SSiM
bLLg7vJhPLONbzMCbmEGSSPN0JF8zDtQcW8Lx0zsCsoPkj8dxi+/TxTL5TrcuorY1KugQQLSOUpv
q1DjGiyldCt3cCG3dFCZJaJpeH+r3y6Qu24Shq77QoLFRS/BQs+2uqR8aPVZUBN8obh9e0Le2OEJ
0siiV8W4rkzzy2OCOt12JWkvP3Uf+s/KfQy9LG8lHo4e8hyTqZnuFIsl32e7fi/C1LwPQW9/CZcp
9CEIF8cUvyRFxbUxb4tosuSkdoPctHIzcAQn6P3VeGuOyxryyGgYIThBxdWEbLlwapCbMzBeldtx
K280wc14T+j39gi9JGwnFz+VckkOpJcTOziQSd4T2Rq/r+zOujU7YFdF7Sj7KAquZ48R6jUAF2NU
+V3ZaCr6ftL7cvQo+yjX+6Q9SvEHwU6+v/TYyVcb/BGq4ppgQqMYvRZKjXZ1U3+qJ6j7ghDfax4Y
2py2vmkOOrNEz4JzJ4ahAAslaGooCp9blqydFpT88AIpbon2SW6/h+qHNohtrVwEx+XcGhnqiDJD
vo5a4rrPJ1+vU5NgJdgb8fQFSGG5y3uodOnMnTPmX97Oc1+MQY8SjxGVvRdyh+5lj1F0A+cyCexG
36r1Bk8QQX4iMsIdfi0IA7lbjSzKd200rJq1Vi+KPmf3jK5PRAXP3nea5ApF87UJpRES2l+ChvgG
jSwm7xkKype37Gw0YK+WeNBfpgxR2dTmiKnhFT+p2/FkrY9f0y9ctNRFl+qs0zy1x7kqNYoHDeJm
q9NcnMjWdv0RZOmHarOe+mGn3YyeYamW/gi9uivVSp12L29Ene81AvCe+/RHcN+wisjSKC1+hLwL
N+kuxoiS7jVCWY0zmRLqCiebuzrSk6OPmrYEPS7YSbYrXqcFKdiwb+0QpPC9pyNT0r3UqXxVyDf1
rksMj3lqWHtruCJygNwa5wfIXq8HwU5mTbbmdUJ1w7MHFc0BXTdxu9/JlzYj+HPNLpw8CAHe0rx3
ggoUj2rkG60gCugvvRruq+mKbGg6pn4MQ+cZZIPQXJSiUjovnWIv1RdMnxp7o6lRNZ43LeYsCyo/
s7TGuwtlUqAUVEdV5E2ZaN8CM9hnqXrMQqPYgMkadJcsLZw0gGzeHAPNEEofEsXEEFXROVgq6qaS
/EXvNDeaClBz1Xs6dUcFNK+W3AWNNfTxLQSywXwBBDwqc1uUnW8TZXZira0caRgzG8HDSeOcWGkj
LY8yTdzYYLswKHS76edNHsSDDxG8vyAMnDnxWO6lDvCK1tDvBzrVVp+WPtVjm7QPphLblOHfDUw+
zl2a7BbWOVnHtsrSg7Km/FoltTOaqd9m4Z1eDZZW507Z9jadtL2p1i5tw13BqsKmer8BC+ZjpUh3
U10vlpFDKlJpHYbWWBZKG3W6h2rpRiagbhxak1mQfP88dk/ywPZzOsbQE37MC9NCpQ4sZrNbV+gE
THW4zbL8IJeghNWw4hgQTBPTwWF0mFtIsCbS1hjQUQ+XEcwIvX4b1sWXKa9cTb1tWXEwKgzUKX8Z
fak604L6pdbvdXI/5mpsxctItqRJbal6muvieZDvzQSPbEPvjMdiLEFrps2B0+vthuh1cV/SLNoG
bfNJKcutUknuYtSSmxTDtRz15CpsjcOAUjhJOq+jyyaq0I6Q4vFIWE/sRqkP/ZTKdtIqx3iZbEgV
Lt4APModuI2nXZtCP2woxj0UlVCArVUrJGN3IGbqDst0HGf1mOboQETU1GzI6rp00o3vXSMvN00R
a8cwLLptUmmf8pLm7jDMi4vCcHalhJ2MRp70l0obMtlTFqi7kE2V19bjbdw2oISlgXEMx+FKUUHv
GaaQ+ixnNHVAaKG3V1Nb7xYjxc+ZI4eUqoIpDWKnErUkEwQQmJZGK/cq1OZ4V1XopcixEW+DuvQN
orVWrpkoGSdPgSE/6GrnT4u8VqYfm3T6BJxN7ixj4HSKgUZHq3wtSWGbiYT5v6i67jQktz1q9dak
sbuwj+5pNKc2rZDtEySjVV0egPs8llIb2m3TgfOxQIEJFQoLA7CqtdR956d9oroZM4HNHskVTWs/
74fQihRw30ayK0e1TwjZypkK/qf2M0hlMGZTJ/tqjEKrnhNpM+XY6mr2cz0dNsoC8JESGZsp6OxJ
TY5UiXq/lcovGBfbqmN/zIKltkZm7HSJ7I2CfuuKeZfOHbPQFfdTODRrwQx8QeKtUkTRBrVPZpl4
tQxzga74gGGG3Ihuqy6Y97ou5TtNIfjRhTT6HZ0yR0Yx0M5GsE0n8ofczEHLU15pAUCZkTSlFiYN
P0LywbTUsF8OVZRPu4hOkGiVcT2aeAJ0akyVK4jKIdkN2+gYaUNozyY6SXBRjVoartqDGDhpw21j
GB9oUfQ2S/WntsfDscrS0Z7koPAZ3pR2oSfPixEntjEVOtqfISiYjOaOlONjY4YHTRm+zlR6IoFE
HXkk5W6qC1TA1WAnJYObVtGuofTTEku5HSpSabeD/kHKgbkyyja3iqbexuVYIrEbZqvL138o2apH
DHSL1iyDNZGU2WlVJNZgpir8WTdadU3ve/ChSH392HXm5zkIP2ZUg0RKXhfWgvZWakxurdVb8MXs
ldlILTNHkt/2UeCYaoUelJLdLfKwrdGpnNoW2YrUFbHVlfp2bhNUv0IAsJoAJMrmbFEiJZZKgBVU
lK3cTp+zSZOsiHZ+FxFbqhE5SgV6QsMuWYirZMSvavasG7VTSNNzt+S3gzGhE0j0B+AirmSDHBQQ
VEtEfio64JnN8K8leEq19ks/6n8NOM6OorahldbzUzTGjmyMu6g0YquQmptB/h9t17UkN64sv4gR
BD1fadtMj5GXXhhaGXrv+fU30bPScNBUY3Z0z3nb0ImpBlhIFMpk6u6QzTvUgU5jLMPt3tapbCkm
GGKW5AguMk9TEIfPRm2FWvDP2ITHZJz2hiwe0B5oidEdmvJsrUktIR92Zl0BjCDCAvYDPU8bN4rK
2S2NYa+R/lbHuKyAqrcoN26QfjVUEDCUmhsJ4PNuRge7bQugydKaY4v7ZQSRmzFVxzlK96YCNBzR
1heHjmQ2bhzIftJLELaSlgxStEF9l5i4YbJ8tIQBr9zgcyXq3/QC94imHyCpkFq1sNxnaPzvBsUW
2x4TmprgjtCis7R+8SBW74x1sgtGvOC0IP2hK9JNWt0pGiqqzbJEdjR3t0Mdfm2U+NZcsEe6sCPl
cgzwkI5lSKO0qVdW93MunZqutJpcd/Q6cUKMCXdSuxeT6ThOg5O20MWIMxRWb4twcKIBf1lXd8Yk
N/tFWOQ9QScZydMHCCl6UQhIFnHBpf/I0mgT5aZC+yMpRd8YUtVqGhBOBVDz6SY7CP8p4/vZLFL0
pIVv8hIitnJ6m6cTDnzyHl/IG2rN18LKgQd7ES7ABbmBEjrCySnQM0uel12NVGoqWGGN/5yyN/KI
6Yk62AV1cBub087ovKjFBJzwfdBTR4OyV5cXezGvEnsqexQjJCuLepegIzPS0TVKilOl9p9CcGVU
8wmH0laieHYGoRmsuID6pvBdEb+ryQM6CbwmVaCPBDLe5P1UpnaNHMagm5ZB7lSkJvO2frvM8kns
SmJnWeICmG1Fux3Hw7Qohyo23lcz1DTNwtaW96U0WmaD6bwut9v2uxF0eBndyql4ygucepPsQjO2
RKH/QvRjghtUTlJbJv17KM87sfklAuBrwfsxhuBOtGD6OQPQRntwsX4UKvw/xMGKtNgZouk21Jp3
XZ9YbUYKtwFlFXavM9wIJK73Y5R8Ssf6I4K9UziauiOn8/dEmvG8BXkz8lCWEcqHwph2UxS6tVSg
XVKU35uFEthdUn7ousA2QcNuY9ZjpM1kuJZzAQLXnyoFDpzP1WdEKalV9urbIYH6SZfelUT/ki51
jSa+wEEPRQVg7rxRq5xEVjIHsee4z7tocgZVuavCRNtHehH7SqK4kqRrboZoZ0wmr5VHP6rVL8gp
GRakL3Uv1OXFgbm7gRjIHYWE+MuYl16WaopnNL3kyF0s3yaTqVoyOilsNSX3yqCjPTbpFqfr5Q8x
fr4LPjrQZ4zoXK7lRoFsUoOZX0n/WJjl4Mp6jBNV/vdXv4F0pgpGQRXSfqykSmyESgxJQaQVlfBz
C7Ux9FLEFuSGgFjCh+uP2DMtKvMyeGaMvlJW76xkKqUmKk2o176dXZR7wN6x7CTKgNXtQuTkoNft
5Cd4uE2V5VtH8jIXrNMozBSHeWe8qR4iN/OVI2XleuCm/zcyBvh1AExRN+lTiUmA6N28DLjH8OIj
n6rKX0JA38/rO3Ap0UOQxlnZYHagB4mlmk+w0brEi+zyEFEKeocuN8bEbGOR9+PH+iPH6kYiEGP3
IsoNUJ7HBcq8b5e5GvRALQaUvvRv2TvFlnch0gdu64BBDhyE/Bc1fbiyX1pVCXr60HhgXLSklWYw
VXVSDXjY0qngoXJKG+kKSqRsIFs2+dGhDjgM7TybTLYgLdESL9awWdapN4telRa76xu55SHrVTH7
2MlqVUxDOXgI1oloOl2IzIjC5YilTnBt85isQNT3qB4FMFNliHqcNrILjLGFB+V7FtmoFuaS1e5p
zuUFA900r3PNNnMIZLyUobaLTaxxhd08KlZV0Kn0sx2fOYS3n8xpMNJZLsseC43qOxnyoqES4Lbg
0TVs5FA11Ch1dPTIBjEMps6QycIcDnLbeyNIvRentlVQb6IhwWo+dpZmlfcNMB6HoIBwCC9tt7VC
5EII7Q6AaYWxHRY6IuBk6TEfP7rKh/TLhJjX65DlIXYVWh0eI9YLOAY3lozFIr2KjlD007JtuxIe
XEMRqT2On+q1NhSRPuYnNNbetg6xQ1v5iNazeZeBe/v6Adny3LVd5gh2ylDUXQ+7cROc6ql/MwSo
WkkNEg3CnPCSopub+3R3sTPXXZZ0XdIb+LBhCzL/3vw8NE2CE0LeXV/WVvb12cVF83iriyufJXNJ
wbOJWpx2GH3spZXu631jzxa/FehMmsCewfWdzOZelySKQZnUI+3Z7UGK6+Lx6yu2/lHQrdTWT5I3
vqOjrMauOtEJO0TF3zkL3khMPlsw8yHncjGUVMdPoDWz8jDs0htMGu3APsrxmK2i0TNLDKZmMVrk
jBofUb2bQNwyKmAexrG8C6wQejOhQ5UVWw6Ob90U6w1mAHbWOlVFdQw3PdIjfe9OiAWvb+CWhfVN
QQ/oymHKLigXUG8O3izjoYw8RagsvJ3bhmrFQP8TEcH3x2BLkahyNg31cDnrwB0m3zppqvrbFMuc
mokL0ZeqHbwpF26UGfEZUjaiOvy4vmuXw4MIj9Z2GM8fkX6tVAVLGrxw1yCN9IVKoy6H2WnetG9j
jCNzK2wbbWTPbTKublR53JQxbD7O3uAVF0P0+pFsM5ltvg4t1yLj8lLdq3M2NAMOl+wVHtq9TUiJ
Rimm1B8jXpMYNlJVHJ/cPGrr3WXcHsXTJZ0DOCVlipluVA/c4jQGb9zJ7d/VFXIW1gumr+kGsnC2
Nkuda3UWRvA6tC2BWRrzTt+Rgt2ZXydbgnBp1nPHcrZP3pOrMjGFGDUkJiFcNQ3ue5QAAuPNdSfl
GWCP9qLGc5/CX9I4toTq3iBfrxu4nDpmTgHTilG21ZyQBhs2oTlBaW+6MbASpICkckSy/00Pwg8x
G614/BRBJ+cvjTOoMoto4BUjGB8yO/BpTWr+Tt8J9QsUmQldyZ9dA2XR564hVyhrFj32EplQdAwQ
q039yKPa3WjEaNDUa+5lCzR21rjjVdY5u6yz7bB1FU8ofuAUtm7gUxkGku/pQgs8OaeAc+NwkE0X
GZQZCSbkpwJueWYBuPOogIHplghbDl+7kxFycY23tQzIBEioo+0QsXVnZnYzgN1fRqseRpYLA0lz
xGNZy3Md+ievfU0GX3pwPM5o6aTPzO6GPvvk4TbyTFsFuXUw3PKpAK4fRQwgPHcfsx7qWZJgEHGw
Vbe5PfGofTlYrYsMnIyVWkZjCxOyZFM13b6xCdR0jcFOQcZUvYRPkWuTQRjBDJIAozG/biR9WN1I
Yvf3N5IuMojTDqOGAgVWGd4ON7JXedMuBRuggWTt+ZnJm43jHgcGZdIiJKJE4yNUvNwlt3M3yx6g
tAQKdlRQZLexx53JG+fdvgA13HO6pqJixra4aAuZcyGlYQwEILRpZ+anBGXgx/5fJ8BHjpCO8l9D
xkMhfWWZcaOQxGhWn8/Hv9sjXR95qU3fgPO++hJytQI200xrc4wHpTHypKIOc62Lr9lbRN2blVMZ
J0Hdk53udlDQkVHMVdB1yics2DyWq8Uy3gTy0waSdbA+h8TWyA/QY3Ni33Pf0wXUrEww/rMIcFmU
Kh4vDoCaneFhNH0osw9zdj+nFpIlzuiIjjxhRssexW9pfZigs4G6COencBbLNuZELUgTghS/JBFQ
2F/wfMmT/0oP/Nx5WCaufJlGqU1wU5kktLL559yNLilm//rNf/b+K3vKEnBBFQ/lzBgrUfzi3vwm
ITdLbpXYF6QdincQZUnc6AfG6o6VHTqaq6I8dBLf6J+lI1fJnLepzOWFDpIp0/Nu8LS4e7PIEQpj
idXX7w0BvyEYLQVcxfW7WtCcHIHQ0pafQS/8dQxqTqxHL5BrW0J/5yp0HfR6DEwJnkzUfypMoKYI
0rWB16+/1X+0Rgc2CZ/qENJTcnzg2e9xYMc3C0jyqDRElACJpXeLPTvJvHvBU2TrnY8edJnO6aAp
nZ2pUtB/qyX9AEQcxXc5Yrw+P2WGdNcH8mkQ9KMaGwe1X1BT9a57Gz2gFzu7Mszs7NILpRrIMFwa
OapWaPYgsbWUrqR/maOv2RgfGzQrXLdJQfaaTSZcILq2pA1aFrx5EPdFqR665h8xSX3F5N5vm6EQ
5u5EHVPteJ4z+KQX3ZKg5Pr4kC0cckx9cS+cop1oUakh9A9cX9o24j8ZZDtUE7lDp2+O/ZyRM0L/
5tvhHcoLvml3bkGjachP27E38PiENjNjGOP5tdBzlL06IQ0UPCejwkLxuCstDCcDeJOvswNNrhM/
sbmJC6aJcVPMJqG5ksGFOFIrsNwAF/SgQzOYcUzrhnPkN51kZYJxTDUxpKIIYEKImpMS7Kb5zgSj
6ihydR+lLXdcWWLcUR2lSOxUfDLUc2keAO2G7+L3FZjqkGirLXnPcRGePSYGGUEqCs1CfKp4tgK/
Ag1ZDini6TC5nZ16vN7N7WBrtTwmBlFLJHPSEKetQYhHX1jysZLc2A/RNfpO9bvb6CBNN9xVbr57
VmaZ4EPADE82VzDbOfWH4VOdW5R0UPfy0JYNxAUm4tqyuiMuzSfx2mY3H5UaRl9Uk5JMPPZGro7D
0ID/3OwneocOe3Adlakr/FvIrLUTL4+5dT2trdEvvrI2orGiMFtYC+sgQ4X/Jsyzt/nAE046gwcL
nGs7zLEbp6A1avA4glAx3BVe4qAlwI92ucdbEHf/mNNHOX3KRVlw+qCXPd6GB+OG0kS+iCBzC6PX
q2LOH5kLw5AqrCq6QW3Gnoe7xEuIrUB+uHDj5PMLBop5JpkjWFXNGIOYj54JKIbhWReDSwXTEcVt
cn5nzbwC1BZgrtfIHMJUF3R5bLGfS0UsMwjtSuD6/NZVvrbBnDj05REJdIePd12Atll1H8noOJ09
Ef0Zc2QteHGgf8Gd0u8imsb1ea+Hb/mXw+a7ef1DmEuX5NpYiA1+yOQFfvIpPwxH1U0hskdpzPPa
5YapW4i6MsimxcUpKLO8gwdppwlN+fJuOgogQEC/+JFPNLr5Zl5bY5LjaAPFMSyxPKqmN0TWrFjB
vXhffgtuOhdUkodqfMd73fAOpMlADKj1JiEzscRXECpxHIkdGp9ajNlUGi7E0R7d8ufoarZQ7oTb
YpfvJbBk6nvhHsKQ3yGw53OvK963ZJBnaJO6jNFDhkAm3Gklmv8DJ8C4Xb2nfTxcUj+es5oM+mTa
CLH1Afa61hUE5CNwIXs12NKtsjtfyfxMPAcMWFkxY9GUrM4QAIT9ZNcgoiETZxSeZ4GBGx20YoqW
wVvMQJEcpQpBeh/3IWd8lrt3DOJ0RQqVVLQMephhwMBx8EHvkFGh+hXNApxJnejARbmtatv69DHg
MlYFmYQaSNrVDmWJRreSjcYI3UcKh8tvtxnOP1m7SIxrS9aT4TGsnl3ioCLVNPtgyCFWj2kYJ3Px
/BcSHeMPP3ME9Vxk24qi1vYZrNGyjmiigB3O0L/TWiCAsjCCASA/a4QsqXUAV5eaOjUUUaYdP7PL
AbuLfHlJ4qgxFfyAR1UDUO6MJ3H4DKZ/DBI3PuYzrByNe6/JgazXzUQ6UpFp5lDDbOsqB+NhdHu7
k+0scpp9eSht0y2Oy2GCy2VI3nWWclfsFMwHoU3tn7/0OF1kEAncLWD2mnGYaN0M1Ioe1E2ojye7
5MBVaPnDmaKMGhilpCxcz2PJqGrqsZ5gLduHuzjeLWgbOSERcFMdxtZOUqua7H53/UmyDRe/bbJc
sePQJO0S4EzJxWjN88c6r63rFjZfIRhE+rUslhtWkwohSsGuiAYcmlLBEMWDGALcqSMBnALMsFUn
MvLMbgd6T2aZazMqofurp1hZAzkaWgoZVbDYx/bsAZ4km980svkQXy+U8dykzGWhLMRfC43s7I4S
W8yYmEvveOdk++HxtDzGNQsQVYEVDMbm3JfzBKx970u0TF7/dtsY9GSEuSErRdCksSEIPSbVNQwd
HYvKYElFcIvOn4MuDQ9izZMRoxfU5UvnySYToNf1tBQjxjE8oZ1vCl3HoM4nkn9TjNHu0h/X18c7
cizRSotJNrkTYYz6pgInWRpfcGNIthSIlX1+dx/vvDH35jiJelYM+Gym6YuYTSplHg3UHy6upw1k
YARyyKB4oyExxe14p6sLxEvoIGXtLHZ8n+1KtPnhNuFHN38IVcGESdDwJoF16DmCTZocVrWM7aQl
VqXyhl2FkXNH8XIvmw/cgHE7IHgyx2xmEEpSXlFXUSQQ/hUAk36w0uBhbj51LToKJ7tBNaDKEkfK
C/tVrvNknNlmsKk2GZQkz2XJCb0yAhon/RSzD3h+KJ4AAjaPd+b/AKW/bbLSRkSboyYHFRE0Tj9o
72f6fY+Zh4DkXgk/YATPmvcv6CTeRtInq0wkorazIMZnFDhQJH1eDMUQwmtzOE8WGeyWFSPIWgiX
g8+eyns9KhOE9vDauqAmPdliUFsa5aw1CGwpfrwL47NCuvh2AaFZCYJCpxlcjuNsQ8CTQQa5lTxY
oDR5NihD2gvigDnqrbdU+3pxQxMvqwz/zSlg/eFyerLKQHncJ/1cIqJFR6PqLfXzZRY+4QrB0z94
ieNPBhkc7yHJq0Dc/vGt3KuO8d7widNnt9Nuue2dxY3M+3k3JA5ne3neymDQkixqnvWwS5vJFmdq
zkTj4Q39ojnUgPmnkmeRgSGxDdMCvce/LCYIRtHS9Wix1X1+0zYPZ9m22zAMzVzWgAMSbq3DY4t4
W59bxF+wPvqlrnxJtr6K/EOlaQWsUVkgNKzR0hhlJEBpLNhPD1Sy8GUby3EhtupaGxG6QyMYBj8Z
TUhAtEq3iFUiBtfeZmjL9YPXaKWi1rsCBLYImyhLKRnUcUc0owv6QcBMHqlFnp9yYICt+5V5b4KB
DPfH1Lg9KGEobTutCKR2jknl9IBS+QsWx7NK/32VrzbSMVPERMK3XE4D3uxCxCMF3I7ffp97tpIa
RwIJixzbp0ElocA0G2knq01uhgidVqX65vpx562HQZkRxNll3VGUaU7lqNpjYtjXLfCQU2YARYC0
6mBQ5PylYrYSjOa2+f4hIn3aPgZMBLCwSXMHn8dgS+fMbu4qhksr0D3mBiQw37w20/FkkolkwEWZ
GjHN+DdO4GP6WPwiHcbb+JDaGOFRkPsXHZCLKDtuqYFe41eAhdU5auSAjB19fNKr99mdNIBh5QVX
L88gE8n0ajIHrQBvofEp0dwawf6ouCAqQ2dFAubYPcd3OBEqK3uUL8rQDipWeJG75XsOzxYTyCwB
qZeFvmUubHE7fHkXECtu1Ip1JreYKvda6K9SXwFZETiHtZfkoTjXKytuhFwQxqQxcu6V7uIVuad7
mFjcd26ZeyBugJ9wWwd4O8mASkUf8srwup3krY5Bl2mepg6TS49fje6kRW5vbggVmfz7z8aAiyYk
ymQE+GwXLsJ1Rw4ws8ksLVTbxKDXQIihZkMPLVO5v364OBbY1JU+ZI0aFdi5SWgwpPexIaJ33cIf
qq6/kZFNXYmFKHZLDROKTzNI2V3sn+sgd3/7lGUljWISaEVNnfy/fxne4WVnUVvZmNqRfppX2OJ9
JPrvq3gDxOo1UUGqf7bV9a7kG4fWDxLHcEDAAJaOwwvCYw7Ms8o/IZjcUC+HUeGoHCYIYB0XEMva
ui85QnR4QW8p5xCzqj9NkBDS0czfqwdYOBDFJq5KEIlA9PBV35AT0KkMaBQGabulBBqm6dsx2GnK
gziJXr7cNkXLKV5xXZMJRaiWcSLO9Mv99+aDzS2UQb+kUzESnVWbqAZwq40xjtz/V5JhZYu5UaYB
KkZSgLAbkxRe7uZQc3iAcIRXHSo7s+WIA43b+7iyx9wquqGT2BCwNpTKfs0Q//tAfMF54+0k4yGp
VoZZEL5qJ+lGXYSMq4UxDtJXSqrFqYyErUqcWkx3IbkfE8ER697hgP8mijyZYlsL6lwVkxYNkiA6
cbub4S48xNOhRmtK6Sy9w2+e2HztruzRXV5BZamVUTHmdBeFL0botYVXKZ//ck10zSsbBcFjRh+x
JlrQUlwqAzuCR1DxxF3o8Nhlt19OqxUxEelkqAGlXx684Ifmi+CzxWPTcKg5/ccLss+bKLwyx9w1
nRYSE+KHv1D4eZ7yRUMbPBdhkmpSFBl6FeGTib7mG4Irg0aiOOZ7hKZU6pb3YOI4P9s90JY9ZB0m
7OcyQ98isZX2fRJ50dBwni2bl/ZqIxn0GM0myUy6kbp5UNvGasdP1/2Q5+oMYJRGG8dKDQOm/C0q
a6tORVevFeu6FR4KmgxYREHakMaAmYvb5JWh9e89M9g5uiJfSq2tlP8J4oJ19/k5jpsoTlod9+Qr
7q7rxwoqHM9t9aE4iorw77ECeYO0Sqia4wsSqvTr/xnjQSr03GCYG3EMphyQb+imDQ6kNh3swLzJ
weSnvV2ChhN0XHdGgy3yC0FSg78Y5kLdQ4elXUyu2bc2xxe32vy1lX8wUBEVM0ZHTFihvhgfl6Nx
Ix+C4wuC0eu3scHOy5XiAirBGJ54Ed7zvf46ABoigxRxZOqgrYRv0PsEFTB5Z4LSxpxpM5wrOBpv
6mj7RbbaRgY5MDI51kaGxc3kMOQgHV3eVn1k1eFdjtYcIZBu9SgFr8fu+ufbjIFXZhkkKbvJEHSM
ynroXHHSqp1RKO5OpCw+FX1Uod9yKDkOcx3rUYB6fgiqDIwXhYadDROQ94AQCqVOa6Qc8KAQvL44
zgE4w+gqKBDlMKuWAq45DUej/qF2H5Lo43UTnFDAOP/7ykakQJ+ll2GjnvePEvTIvdmDtJcPLxGg
5y2JgZAyb5qpUmCub95nDVZ1yIwP15fEM8FEG32h6IpRUE+cP0/yqc7eo3+R82W2s8FPfncuCK+2
DffiSIwCXjBD0RWzr6091Kjkt84ARVQbnZjcI3397jfO3QUri4JUkmSmzpBhDqoExbpQczybuygG
NBaSRZTf9M+V879+ooCD6PlxGodSj/QMG/mKC5MDioQBCzXCHhYawIKCovGVsi20n2nTXOaaCfeD
caIcg20KmGXRiIwW5l7DF7XdFfjkkSwdfhwMGjYTHy8BcTMm5YhVFKcEcyzTA62wvqjeyfHJM1vP
yic1I21BzotoZ+xu8vhnHWV/ec4kBi9AsyMXNX3BvjaBw1sSgx51I0ajYsBgITwMy6kBZet1eOIZ
YOKN0YRKZEW9oom/gsfTqsKWY4GH6Wclv9VnCatMigITZwqX1E7fhYcaJCq0Cq3tUkzYzbrhXF8T
19UZ5Mi6bFRM+vq/TGu8oO7NCaQkBjOKMFOMPoE12u3fQDLEN6DXjnOcQ/nole3Nq5PFwEZoLHq2
0OT8xWuFm5znQTBb0gc/72JCR5DWVGabeBoijI+guL7J9zLqYB9f0NLD8Ue2lt8o6EirqT8KR80v
FLtwKGjENrjXCwuioie+TU7QxhbyhRGMvFmPq0wWfyxmDj7e0CpB+5yDYzhNXY5v8hbIQEg0L3mU
UJBqvN6NcuwpsD6xB3twVVDbRZgD9bn1RfpHrzyVZPqjVkdw7pJ5IBFctPhGw4PsW4qq7WDnkgOb
4Cd7FWXL6hnDVveLIdPFscRn/O+PC96G0gh5tbYBMilaQX00bH9IMZRo578EsIvK/oCuZJ3GOmcA
C/YZ2i86K0xuaMNigpkG57qPUMC49rUYQJkjiFzMM76WKkGkxHzIqs42jWMWIMxSPEzUXzfHiVBl
BlCachRA4Y7lkeE4jPdlcjMt/nUTPCBhS/jCVC35TDM5r704eXeAwqQ+BC3BIEgDi/8dJjkeyFbv
o0UhakQXF9bg2EdLp5byIvzNb6SIOmSvoe5+wYwppVkuywThlBZLYBAH2Zmo7bMo5bjC5kqezLC5
7LLXstKoVLhCHLnK8EkKhFcdppUJ5rvI2Wx0agATwdKK1lQJoFgx9S+tau4DIxV3Y6uOzpJob2Jz
Jl5cG+/1AeMz6czdU95ipefA0eNIqmqLPVX1f3LjQz5y9FW2Y+DVUhmorwIhnmtqgOKGEtrqx+kI
2FVBZQqaPEuCUMKeVyHevMxWNumiV2iYz6Kg5zlspmLp6pMwWXpZabayRJBKgAKKUiw8RgOOb7Lz
cUlc9iPkbAYvR2u13jboSoMMRcSDYYrjF6i4WhmD83EzEai4UzNS+Cab9V2jz4WTDVXlLmr0/Tpg
8baR/vtqG4msaw04OHDe+tGrhMExlNyZlfu+ah0xFJzr1jbZ1cBYhSqHCh0T0N8y5jDgnI4jvtqM
AgHY1d4JgkMpBysZqTLB/tbOt5qFXNn8gm7xrWOwts0cgyRZhmqgtw1yp5JxSsaBd+S3oo+1BfYc
LJhXOifj5GqAwErs6s1DLf3U559dCzSLksPU/CyXvah8MIbajjF4cH1/tzx0/QOYQ9EGVaQLaNWB
bs5hVnpQfP4oeJrNm8+ctRH6I565TGlKygAjuvKm2vcQ8INYy4yhs3qPgRj+HOxWlLC2x5wHNTeX
bi4ApDh6u6b8UATg0a4tSQQpvPggSR1nE3l+whyJfkniPkthT62gH9aC813mHfFzyoM94+s1MZFP
hMpI0rX0cgg7Oxib2y4Bp75BBXKDgliqoYSWbjQ+VVm2y6xdfLMeIaGgTRj6SRd7LMg3SPR1rqkn
H4UsgKoVEmOWlmMC8bpLcT83EzV1ZBGyJMTn/pWoJziixIaSlS/wkzf0EF7ZGPZilmsh6ipaXKEA
ER7jA6biDiM6ql8UvXMOrMnCUaMEU0vXNupoLsVAJcisHEqGrSqe5DWHFzSX0j95bYEMCkHPSR+i
AV9ePMS7dkTycrAjZIrcyk8/6rypnE1WspWjsQPs0UQMU6HmGgeELvVdRLVkpPs8zZ1mhkhf5KN+
VfzLuCoY+U0XvhNHwy6Mo7IbuRSQm2eLSEhOocMEM1HM2dKGaM7F0ETaUf9epuC1kBSf46/bJjRZ
0xRDNE22jUUMWg2slrg+6+rfhFw+ISEn2PMd7czX4xewxm8G4VjPb6MMRpXo0UnqmRr9f+KoXxtj
NjHvFSGHhB/qExUoh+TYUsDJZXJ5Jjc9dbUmBqNEPW4nLca3unja8vMvmxi/ssWATFWK4MfpdcSP
w7xbsgzrUXfJqL+R9LtgSOxFFb6aQr0Pihkie90O/PZO2C2oZTR7NHFaYpHaULKxcalzqqF0My/O
69MvYwFJ6/WyRGkZm518WSrNinS/JbWVN5Bi0t3rvrsV+a0+LAtHdaKgkZjAlkH8LMXogyHe9ZHg
LKLKUSDYDBRWq2JQaIHwYIDXCL6t1tpRG9+GYmT3ROS9DDg+xMIPdk9dRvpdLxOUryxqrPePQsMq
MtGWEcwO4mutbV4eqz1k4qA6iOY5qXHm0xnTKqKL0bX0ADhvwMMqOnFm81fIc0YGZoI+aqDVDJOq
eVdn1SGT952Ue4v0QSk/XfdFnocwINPked90IfWQzhvExTGr2E1qHm0Gzz8YjMn1jDQm3cP/iX8w
KDM35QDKY1i7KHrxA5lrKyMi/vfcF8O8qdFz+Dr05Nmi/77y+2oqFrNLjA2k5q9rq2/j1xmj62KQ
A/ReqmQmWNevcPDfvg2+pWvni1qi/75a1UTSCF29sPSYSntF+xpvHxn8ENNobkAt9Br/uBal0MUx
4FEucVtUKo5XGu3zEGSxkeRcP8BXYxJqggGLwZS6pgV3yOX9zf9WvJ1j0CJJc7EOBooWmH+Rb5bj
4yPhRSRpPFsMZoTqFJbaGZlYW9x1XQNBuoUMYIhio6RyA8Agk2eK33VyqCsOzm5mjFcHim1sqecx
nyLxt5u3/13sYXMDJVmSDUWCGDJbslbCtJPiXgDoggaROCBDqK3q2GH8ACJVXLquzaBmZY0BDFGu
FUFSzuCkHEh0lL5MHq4TkM3nNmT5JhDJ5tH9C8qV9A9fRG4rwwx+SBBFeHxrJPWqxSbvX9his53b
Wtlj0GMAc/8UqVjo+S4LPhBoPYLnUcTjA6Ld5cM32g8AevYXLHUTKlemGTRR+0AskwE+pJxi7Wgc
8h00K/dqgd0FC30O9W4eTw49ZNc2lwGXolQwBiyCn7yughukve7kGhzIE7EhMnOnxt1u4NHzbuPZ
apEMxoxotejSECYvMIZ77reTHitbDMbIRBxrlcBW+7PPrG5f+wF04npwJEIBgt+juIkzK3MMzghB
qRl5ixPZUP1w7ctC3hma/5r74MkIW+MOplhLU3ofvCrW4pw+tr5dJ4VcRj2svfL0cUCNLW73qT6o
QQ17F97Bf61uxkCrnWSQZVBmaRIFnPQpeV9U6EJrR6tJSkddfMNorFF4J5rZbc6rX/JOAFvdFrOi
CNMSXvk/+YIMqOhihsaiDNZ+RXr/JfHHOQFnnc5VsAdt6yqLdRgzlcVbTNGThMptYtXjHAKeWzIg
0tSFSMQcJw0CvR4mZvwmO8VoSSCuuFNKZ+SJmW5f7ytfYZAkL7QS7bFYWA+ymMU5R7GPZBig53nR
+DrnMmDL3HIblQ3mj+Cdd61b1SAZ9nrMdddOmUH4ziMnflaT7tqV24CteldtUZCigUmxDD8mU34Y
S/FtOs2JVSuhWyrkVbHt066yRe+0BfVoJ8Hgq04CxznZunczS3kSUiyb7QGsWK1NRAvSoVYvQTi0
guKe6WQ38v11V918IayWyIBM3I81ZI8AMkHcWn3oGQuv0LH91TRNVxTo7IqsWlulovLc0FtnFGO3
DUyvNSrJKrNhB1bX1FrqhNcecbEmmvmVIMKqY+KO2n3+pCsEbQyTOEHSWQ68podojcFJ153vlWeu
eDZhQExF14hK2IdV2IAiTcqD0B87yIoI6fdBAyVnMpb3tSodwwmiSmHQWnPUQVpa/SfI270sVuoO
Wo37oOqcfk4mV2mEh6wlmq137eewrb5iIN2HgiU42NIHIYt+EKH/rNTgRsZFcDuFRm5VSXNM0X9k
09KOPc8dJ2N38bGYdTEBl6ahTKGoceTLERSYcbKa5Idcp5bR/agWziZeghZjjEFJNYWEtawUkT/C
4akIlhbtqGzS7ElOIXvzTuDh8gVoMRYZmOxqKNmGYEjxC6iYK9A5FgorRGp7blIHctqTTA6ifDIg
OElu2pxYulZzMIXGWNcch4nB5HxM+sk0Q9+IHioTkuKDdNDGY9eZPiSSnUY5ZsbP/3jEny+affpV
STfkSwGTzVJ7YDqxSfLjuoXtLymD/h2qx6p8IU+QmZmg9LNS+9HN4qle5qlvhn/Ez+le8Ro/Dfhc
ERcXLF3TyiBzxLuy7dU0wZpok6jZvaVdjeM9rbykPWhpm5LjOdTvLz7byh4TpQT5VJokI6HfYeJ1
MEJ7BF9xaH5vI46hyy4XZmX0lzwLUSTSTCFclLax59AGV3HyLcUanXkfHXqr+MatvV4EtYxJ5hyC
a2EMSI+v13nEk53Em3W39ShxeeVnf7uTzBFsIwK1nTaN/FyqfkJh7PsUCIulRimapaOAt5u8pTHH
LZrFfNAK4DTlnZ/2xAr2y229X06Fb+6uH4KL6/u8i+glI9D9FiU2i5N3+pJLdVD7Zl+5dWj6+iB/
JOO761bOtctLT/xthj3NpOoJqYkQ+njG7UvpjlihS8DsNrmz7NCBh8AKFLz+Tccw7eu26ae5Zppu
9so1h6yuxEnDZoZh6pAB7ZPqYpmQ1uuFO03QbLV6c93gJljKT2ulKLAyqE6VqEyVXPrNALdUJTqJ
ZatLuWuixR27wkefoF3qzWswemWWiYkMc8J9m2KLjSQ4VTCj9Ymbj36s31T1D1Oa/bjlSLj/AUGf
lsoAWhnr0tCFsEn7lLIemRVwh4LefnGnHH39ofN/pF3Zcty4kv0iRpAgwOWVa1WptFqyZb8w7LbN
fd/59XOovtOiUJxCX8+DX1wRSgJIZCZyOccUFUX2Tei7RM6k6dWyVGYMidqt4S/H5cDc6G4lyV4Z
lkXgPiLV4ayaTuOgiXqoztIdpqxwQJCI8rLVFK9xRi2NCUILwV3kGwDkiJImoyz0MxVwWkpoSeMT
E7HqrUdy7TpwlkwuiJYZ1Kj9tNM/5zJ9UWrRtu2KoExHyV+VNZMHYRr1ZOhKFAx82WiBHttZjbD+
vqsGGxHcyeRTi1bYEBHfyh3RVUBTNUAICJqT1XXn5UHUjS1aEudsymZKtBpFF7/U0+epGI6yNvrX
zca+CBPc85pMmcqP73V5vegEnGj+IqdWoqcAQCj+6L4yDe0ljBEi8xhFaTnJajRItd83FjmFhxYN
asUN+nvc9FlxUy8SBObrMVwo20YeZwqrkY1z3+FNM6PyW2d4N4FbuwPsLai9rOvbt2t1N6I486fi
hLpUNWuYonVdK/D+2pkvglXYPSXAk8s6Izgnfs6n6/Oi7iesSAW77xIAs1sTmLhdCRoxqUrRoXMB
NdOFwZTTRg99UJkepRzjJ8JEj0gEd3sMMGiHaWis3lj1jM/xYaXQrnO44cU1wBcY2In5dP14iEgm
d4OikQyNmi5IFn8bnL81jx4jL7ylLtqCvgD/0QTzUukD0vIsg0bePDbEm0phglL0Hbz9k8Zw6OY5
xAEaVmwcDQz7XF/qrtJvDpCL3uayzQdggNa+3HjD8rQ+safwUy29XhdzmYdfQ7d3OXz3DXilFWAF
kRAxd+Ab3Wz1fu7/jSRL0x7NpiJIacHW8S04iaQaejdBMyMN4HpDfCOFumDvdm/xZk3kY+xEKpxN
i5eK/zd11XBQfcknB1GD/K6n3YjhjIVMQxXQvxCT5ndt/pQWj0EkAFHejR02ItbN3ESBaUQVJSlx
OgZ9XbLmgaW3tDssaecY9VM0K4fr2iA6Gy4uGsakSWIFas0o8Dfr+xhcCdclCPWNsxpJFYyyjNn8
tzdelrwhmLdOlwOyPXFDr0oEAkWHxFmMFqAGbU9CJFpGzc8HFA/yVL9RqKjNf3/rNFU3kQKAZ+SU
QU+7vFx0GUHslBwbdBh3MxM4Xv2iKvJ2V99lcNpQtOBBmBKl9ivAXMD2u1qVgjIdrM3JYuu1G8Xk
YAISgFQPy/wzY/EJHfGWlhxnosJKxTZw+i11RFM5+xzmgZWT3o7MyutSZs3kpxZ2fpi+RCTyJfrU
BT/LobXamfpm9ciKs6H8kFnozY2MZvRTNpUONby6Le0qN60CU5zSyWgYkJNvmrE9tgiubLkrPU2q
vyp6hQ7CIDouHbFYM7ksMJ0QHx8jCRVFn4vSLfvvErmdALcst2fS+EV9BK2XUyWgo14Gu5k7Wwp/
5WVkX1fI9fwvggvNNBRGKVo6+UlvvLKCSJuhjzRLPTwLYkvvmnuSTz/rwHjOzUkgb9+uv8vj9IQO
UVClEVy/EvmRklmRQm3cidcFZSeB6r+NQ19bG6cvqRIXQd5DXyTFqs7VQ+HUNlhtvtBjdzMBidmW
PrdOfpRA1T5/ilzTmf3kNvyd2NlJVM3evR66umamQZKIl9dHQ0bmYgDDJvKdLcZhtfE1A6DZ9YN8
q65erPZdBO/JljqUJBjMGinVySGfCy9/QctqZTO0nH9uPtV24Gjn9nbAFExmsVNoY+IyBRAUiI0D
m1mkQZGBNnYjokvds0CgptBNsJujFZxPjoCFN1EJ0uN+Uqv2GB9UUFJO89frq9/NjWyk8LmROgkK
uTJKpCGPzXEorMShzEZFys++xPboaEgp6z8bZ14cVSR6VVl+4xVV0eCndE1T+Jdaa6pKhw75NRCc
XYnaq5KtaRk0Eg+Ay83sXGAIL8u0MIQUDIOyAVZYqmqcNlVKmGglWyJ/7a+Zjq0dHOf7+mjcjAfl
KNjYvTTaRtabUd644CQZ4jgPy/g/shRruvlbVuEL17V3S7ayuCzTTJnUSnlU+pNJXqPQCKxKzTCn
a84PUocUV17mVhGGp2QIb4aEHFsl/9IphhMzw0n1QhB87OrU9nO4OKonLMHQ/hDjRo3u8DMMHNXq
XXCTWbIGWL1qBrKevB7yfCPE5Vz/Nq9UW9mcnczaIJzmDNu+skcoNXi4Ikd/Ad+IU2RO4XdCkgzR
OXPGstBbtRjMaa3I/G+6FCzA/nI7HkTp0v9Dfw0Z0F9AWr4ooRkYoQzUCB4gnxTVMfsYpZf8ZV7M
s67NN7JhvBqgxR4T3QXR5rkbB0GWYDcKo+z9A7goTGrMYqyMOcI7F4Dvh9IfLHUB0oRhwRUcqCxw
evt6/S6OC8KKKUq1LJtif56/yUVvmeF/PTn6ZhHeJXAPsroF71acQl1Imxz1MbmPktwp9My9bg1E
C+EMj1ktCi1IFfuaJltJ/4ukImO6r4b/LIS34yzPM0bUD2q4Zu2Nm39hbkSyeHMjd7k6zAj31hf8
cgxPYYd+NsVObuYbrXD+YOvWgrFGNboGyR8jgKAf5GqYRuQ88hVH0rRK0PldF7F/rzYyuDs8lzUr
QwK/8PeClsPbgkanOUUn4YL23mZ0I4x7LAEBqYrHqo/9VhudWimsTLsf5JelT92ang3ycn1xe4Hj
Vhx3ZTPM0ic6GnP9ZMIQNqaxJfJYDT9rKpCzq+KbZfF3ddDKZmBQwDiZLIaXZtz/ur6SS1Kp9bJC
CRiheOwbfG+JGSpRzYCV4ud9nzhFavZoSkq+xMaQWp0KyrB1NIlEN2klvaJgHIFzU/2qTtQ2E9Xt
avVuZpOgF2S3CLH9Js7XGSrRp6yHev4dUqxuXr3FwO168Zw/Cyo2O8BdhpG2Yds1/7l5uRt5tD9g
DNYzDuNNq3vX93tVxAtXisKcgZ0mgAvkjJYaq+Wc90npSwWGnWIn1n+R/PW6jDfMrytCeLulA5lQ
MsIm9vWiPxEp+tFmg/6lbA3qjEr5mNTTZ9Bg3Izl4ASp36CexJb4qNJ+sSO9tOOOOo00OpnST+4y
6X6fp6VV0Nm9/p3/h4n4ZzPeft+Ec0Co1qV+ggWv+vqHrKc/JgVQh3VrutIYvPazwaySZt+ZEntD
h2nrIs1E0evek5O+n8ebc958wpgzMmDyL0ZhFpaj+IucqC2rPqocbvRFswwrD3+QN2pwUXp7V8sB
ZAqcQIXJ5sUzTJqWvopMRHT1UljNMT3UEGqiov/dsAIrY8j3iYoee9rHGFqCVLzNVF3n7Qn0QiKK
hqJHFnpp1/5VUPUsw0YLDna9MrwCMk1RmIm3Brl4hZRJ0yuZXlSw/eEhZOuYsdNU7l8TOvI6n1Qn
RWAyLid/Yca2EjmLrCmNzKI5qfz4d3rXHemd/EhPuZugAyTwZi88STbT7fI4+IuLxsdD/EOw5N2t
3SyZ29q0C4cgYpgwXutXaMxIT+tkdfAJtD1W4kan5QWPvj9w40wDRK6iMVgUHl9iMqVSKssI6EgR
ipiYl/+Uztl3wcJWi3R5lu9COGMcAYCyCmSc5WqMqZ05A4hpwa2IKR7Q0nYWeU6PhjXcNb6sHjDb
E1C/EwRi+3v7/gmchZa0QqmZhr2lWvlS6eWrOtW1lemJYK17UcR2P7mQRc7JWHaRVvihkst2LemJ
RWiYO1pkdo4cm9+StjozhrLk9T3ec/NMV8BFAOYxnfBsKVId6fVC0gp50cwaDMMpiSLwO7u2lhkK
oIYYNcHHy+0h7Uksz2ZZ+XKhfasq9VRgttLVFpY+NjGiGEaMe6MHMSgJJ8legvimJbKgELZ7jgYj
MAxElS9GcUDYYrBhkJB4GupDFQ9/6WN9UCRFoC6727kRw2ks69K5pnMc+0VY3Gn98HnURM3pIhHc
bmpKEOidmsR+aCiVBTDHxqq1/Om6Wux7iM1CLvSxGqIlTVfnFCAN/DGZUyFXJkp67F4Aw9AAXmtq
5kWPLOniJkSZP/ZVmp6btHCX5HZBVrnvPun6XRX/vr7A/V38R9xFltCYUr0GBoavVIkzBLKnohPx
uoh9lXsXwT2rFmkql1kOkTZJqM3kL+VY2wYV+fLdhZhIgaHnUNbRxfDxPVXXS9hEKNf4Rh/bZvZL
2Oi7uwwTrBYmpcgVkPX3TZiS9nMBzCwsY6HaSSpMKySau/RCGK9Vby+M/UYO50ZL2k3mmBuFvyiz
ZfTVfRQQK8jRIVP9JL1spVJ8qtJfVMMUgYwuWZXdZkEp6JpZd+vaR3C7mSZ1qi96hP7N4iuTXnTz
q9woloyybhf+/AP12Kx3vRCbfV1KJes7CTcsUdLjIFW30gjwRCqq5e1b340cLuzX9UippxSxnjJn
AJKT0hmeJQAZjKlGrprHoTsNdebKch5iDkTJrbyq7+ayEEHd7ivqP3rET0V1HesMVkOPikpyKTKY
w6S417d0X4SBxVIFjxweBCEfSzUKW4gg3WezQ75b7v7gTmsyUU1FNQlB1Pfx0PqYdfo4B5GfLTd9
vlilfJZCUa1y1XReCbdCOCcSJn1h5roJIWP0Mrbh06wqdk1HJwaqomBBu+qxwoQRHZgqsskzuqYN
QyzXtlDDJn7RlOIuGYsM5AfKKWyqY14NX/OuuNUa43NWLl962rWCQ9u7cpsP4PVCUkNGiYQXY1lU
v8w4vTfk4iVu8sKigfJL6fpP15Vkf3f/WTA/L9e3Y5CEi174RZadQvKtyDq7bpnVlcKu4j2TBocm
M1NG5IFSxUdtkYZI0um0xP4Q9LIjqWRyGzLW50Zqb0wVA0OYxWocojB0c4JPGziZUpX3llSluRVl
reChsnc7NIZUM15+eB29ufyNwdGjrmt78J/4USn7iZkco0V7/oO91ZDPRtV5fVxy5tMseyLNCpx4
ipL+SO6k8Ddrz7T/eV3M3rtA03XTIICJ1zTe50UUzrsxkOVlNbpSMdyVdb8LRq2pRKdKwNxucjNR
RLQXn2iGAsOi4zSxgx/PEr3NeoN5CdDsJNJh0n/LRW4l1a8y/lb0INKSK9HF3NXTjUDOHzZDsOR5
hAQc9QM/kpAXSEDRa5qoWtZHzG4cg++B5EhHYVJqV0/QtcmorlFV5a1ooIWgQAHhOyogg1MiWnd0
vCaPK55wIN+h/o5SXuNdP9HdXKBmGATYuir0hjesJqiszcmQI7+a74xv2gnD3BiDCY85OldXFLTp
LgbzlaoJjM+++dvI5WxtK0/xMK7lnv++hLhqyIVZ34jiAvdBbuNoHmeknJTOHjS/b4F1MIn0Zv/0
3jdy/X1zy81yCatmQFapzBWAf0mfy1R9un5Yb4dxbSXcXWgjtdM7wD/7Wb0wKzDnJzUwPw/pdFLa
2C2i2FbU5IB/NynB66GUf0yj6k2LWgINvvCoblgR6H61DLd3abxc14+Y93DUEWN/i+LGeGG3yLf1
1PSMqrjps9ytzeSkxLUVqPlpNuVD00cORsrc2ehd6E7oJon+0KfSIY/MWyk2vbBPbso4PuDx7tSZ
ZIdydtB11aFpcM4L4iwhc9sIczmD8lcAWOkpjj1FojcMGIG6tAC1sn8OiPlNZeMZlPKdk5TSzaLS
UXDPRVrBXfM+Daq+6+D+1PYkZc9ForiACxdcL5EQzi5nepaXgYRsp1RO4MaWu9bLE9MhSS1Svzea
jmu6wYW1PVhXlW7BejBPCZsFJ1eCNgTk6cNNFHlrcrv04uDZdEr3ulYKrzIX6NImSsq4fjOYs7t2
86MwvZJI07N0jDrnurS3Oekr6+T7AcpmzEmR0L9zUwow5cPJpqql36xF1OnJbG02n0GVJq0EoN1v
4GiqnVVhSstQMcq0oDlWopYpHRb1jk2WfCCRF3QWsvKAZx1tTcSZINAAnQtcweGjq0OMVJrR58eh
H54piFyMYXi+vi17wZyOyR/UdVQVmRbOxsWgERwnBT0gOfkWJd965VWngzUOSFQI00p70RViK8RX
6EFXNZ6KLCrCKWgWTDis8yJJ9JA5pa3ctc7iFuT+38yLrFeRP/KtQM5XTCA+jaQOlT41GByWSV46
EZvRCICsLBMd2L4wUCEAnFtRkBL5aMeNyejkWoJ+jQA4U42mscrqlVaTRaXxTx4cOlIu/5HF63KK
YCA0I/gMasaAxcijQ5tS0yKD/kPOlz+wRVthnCZWkRZOSwMDEWieGlCHtpFjZLpgWOCtYe/ysN7X
xB1WldIlKFiHvEih3YYyUlbINLZS57U9whklzX+Yo3HE6/ixWtTIJktu13EU+oEMpuBljixkTe9n
dXJDuQF2QXZU4+Cpj8OnoWj8oAc31vWbs+e3t9vC3Zw+nZuhbLEtmT654N9yymh4vC5izwagJRUj
4cioGtDkjyol1xTj1q1U+UBG7rroC1GK2pK7RBXZxt21bAStur2JQTS0T0YmuL38rm9mW0s0CSC2
GbghKrNN0RY6dlbUkO8k1Q8pEFksqRjvy1j7GRtzarO8RuMpqc7mND9NwRTatUwPGNKprCyWnBg9
R4OZlU6tto6y4G0qxSW1u6ggh0immKAuMIIwBo1VVX1gxeU8YmxIbk5FF5hullGKuCH4dH1nd1uk
tlvLOdhu7lQzNkc0Abhri1TwfQUkIojVMcOG5gM8TVwzO/6bvKnoUDl/a2asXUINet5ps1UHZzXE
ZqSiLOOuNdqcKGeNMHiIeeMIsWvRdz1KL+H3YFFvlnp6nMfsRbCZAmF8DVlSonypkb/BZDPzJgM9
X+kKYNU60aFwQVvsZ6/6eBRP6Am28i3A2KhtRgLkKeAl/XrqzlKsmVbQBk9h2Qos4G6kstEWvvJb
snocU5JHSK7P6FtcR3K1Mzv9mx6zvafyVhRnVsAjQVhP4ZDfJ5kkv/FFk0z7W2eu9VaUleGOP974
lKKUoqH1ym8oMDT6b9My2UP1/bpi7ArBoBRS6kxWgTn8UUgxMRTgSooSMnKY6fipSW6pIsrw7Srf
uxBe+Uw9NutMRagcssAe9NjC8/AhMs8LeMivL2fXSm4kcY5wruc2VUc0f6T5lzx+aUrBM21fzTYC
OBco182whAN6WVajNB1rezqsPWTNSdweu5cdQV3fBBqIaSAmW49uc3UCM4mDXEdvCeBiHhp0y/dV
aSlNYzN1tJgUHMcgdK9v327z4lbmepIbmVneYTQxwkmtXV7sjC6v9EeNIXA6vM3vztHzdYG76rdZ
I2fj0Z2vYPAZ7wtF+lFlYHMqb+P09bqMN/W6CFs2Qjhznql0Dgx4NF8rPhdDcsfkwqbRqVRhJGqG
XsPhhlQyajAi2s99bdlI5m5XE6dkMMe3tM//Nr7+jRMgbnwV7CRbB1w2J8fQ9RUWwMLxZTzGa9J+
masDWuYFYci+TppAIkDmVUeq8KOUqgvKOkywIANYB3pomc1TQV/y4ltUvUSmqJtn/WsXB8dkDDUQ
ID2qPBr6lM99VjDcAG2KPbnVfgGZ/RBqDKRfN022nCqNeaGsPqZmYxfD4bra7Ee7TGU6JVTBOCln
f9FFNyKYq/BasGV76twys2a3duO7/Km1SzRpt84cW+EIxGRFs8ir4paYBIhFxnP/Tm6+Y7V5m5Pt
JR0XhCKKnYCjEcS2ekj91lkLPt7KKzAx+/rC9zTJYEgB44gBcs/nKruhkrpJCjEdHoxWZWrWmH03
GxHqw+6yTBNTumgYUy/ZVAxJHtt6wtgKiwdLqb9EeLIvxq0K8oioQ+vE40yINRmveuajOC9Y456f
2ArnzHjT6/kyJAoiPFm+qavxGd04/31pgMoAi5JR3l3Vl7sqOgbCliyqQeajPM4SELbZJHB2O26V
YkjcQLoeWfsL3nC5k3KMMKaNr44e4CpSS0XujZVAWZFigai93gVcA0NdR7nWK7EqzUYJZ1z6dCpw
GVZknEq/re3c1l96J7Qjcogx5QPCgutquHNEyJTrmmFCBUGbxV0/SQ6Q6DTxWA/RsmOowUkKMkED
y54OAstLxZSugdrNBd1CTo1ortqYesatbFNbOUyHFLUAUJQcxdO5O/cKVLUMvpyi2nHRpY02/Zzq
Y0O9SW/sqkwtc/6qNkLI2nVfOKMJ+LC/W3KQfOVPirTZ3EVhz7waEcpKMoxwDjGk255VW7ZQ9GcC
n/DGp3ohEXGqaqBnAg1J3EkF3QI1BMy/p2T2W5fePXlJTzWeGL9QaYg+YyZxBZo75J4sW8AYCJ7W
J0coRAPZicvXoSWVoNZhXupoEFaklkLD9LLzdC4849h76UMnjMt3FPODGC5Gims9SYxAM72+zQ6U
ZvdZK4uyR3sTdx+EcIGRMmDijTDd9IivvhJ3OTd40uTf/gZSwuzdITxEduJJdnDQrOY7KGYe28gy
bmqv8u3JF/Nv7mkvjhaDaBqm7Qy+qa0gC8LqdGae1sSHukN/ovrXLBGB090xaSDX+kcKH8UMiRZS
JVKYJ5P2psy6Z9ZVD1VROBjDFYXyexdlK4sz0Gi7USJSmOYbmU1+NzysY4wdKmPhz+Vb5Iq6O/fy
GR/WxvmctFQpDSqopx5ppTUGEy5Dqzg5BnftTpUfWyQ80K4X+CAJvxuIeQaTk9VXoyUlj/kYWUHQ
3uSF+YQuDfe6qb04W4RzgJfC/Cj2Y60WfjTuYVoMMw00zSNSAh6mjDiZObtql/66LufSi6yCTORE
NRXNJBcBnVYCcKaOgMel3qdPS2T1AHtyOpioO7BUDU8FvMlk5bIlEHsRtXJiuRs7LmqutcOseezT
mkNSzoWzHNBN7IxPK7fOYAPcWoZ5kh70n9dFiyRz13jKjCStMB7vseGLiXwLGpQc5CGlBeCpE9C0
qQjbQrjF6xdtHHWCyRCtAKa2x6zBiQ+jZksg5kWqewVemw94Oo7/b5ncMydVJiktSGaAW3l2NV8G
YMhyY96tAC/p6x+w2uM4yQr6SQgahi4CcxPlDyU0cZxDnNhVKKNaKkqoX0YGqwyUCAz0zyMBwwfB
eanQZkCjBKinFG+8y7x1wlm7j6Al/WH5el1LLj3oKk1VKRILa8OyxilormYmQy7d9ABCa7eFO53p
5/FufGlf8DQ9xufgE/Eyt/qVuIVbDnbpNL8KX0QHvGcFCMBUEaDIFPRTnD1U5nSQc4aP0DvUhLO7
ZP6m1YK51wvfuS50I4OzgY2qDGMrwQayrHdoJB1S1tvXN3Pvym1FcMaMlMVEKg1mPZZDhwB1JckM
N8FofNn8mNrUwsvmT+zLVuS66s2d66XM0IYMGLTUr7+z2FqQF1rJh+NjcF4hFhWXvnZ25CqjLew1
2z81DICopm7AinN3b+l0DEosMKmds/S28SijecDv/ekmvtWAK2HhiVotFjmIspP7J/mPXL6+Jalz
lqcguvJk8xMmRK0uEzU3Xg6BvCnLuwhOIZM5JtLUrQqJFJRn+KgIA5Ywt0D6BNZG9XY6oSXxlAMN
1PSJY2C/vf8ah4b7hAt9XUqSoMTnNcXXTDZtdX5pk+frCivaSU5hB6WPB8mA9gw5gCJS+PugF2VS
drWErdylJvrU8Pz4qKGdJs0GDAx6cM8ruFOBEkrzIz4ndyHeBLFXH/4Fu/juuhhFfcgAThZ6IT/K
TIH6GxUUMoMXetK94j7yELj6ysn0S2cFpBE9RC5JLNbTQsMlXiIAHJH5YkMKnJFFjdPASz/r95Nj
nJQzu0mc6WBCbn6srOW7cSM7/4LDYnetG8mcnsx1jzmIUgIKNeBVNTvG2OEsWZ3VO4GVWPl98jIJ
fMYloiu3WG5740EfsyiByNGW7oNT4ZW11cHSWOlxPienBf89WvXhuq7uGtfNOtd92Fi6qlxqorTY
YYM+D9qBsrsqkw9mBeyaDumwQZBD2VXbjThObbV+mVJDx9UAPKpsz0Q7aSBG1vJUta+vSySIc8Dg
Ikz1OZSgq0FoTzKervRc9gJCucuMIndkXDQYZXVGjQy7N4P8p36KYzv5KoOh41k/FF7kDVbjIpNz
TKmt/jYi+PrGHw8iaPZ9s7rZVC5CHKKuzTqg2HnkEW1cruGXd+lhRPLNym/Jg+J3rmIv3zO3QF9i
6vQH6b/OunDbwLmsrkrTGZMpGi5L9FB8BZTSlwyjmf1z+Uk8VLcfW70v9226dqOyTYuIoC6w3M4Z
Zk87qa/La/RzOBqRvdIH5SiExkfllD2hxS4mDirqq30SP6Dfulk/pEk+LptPCPbl2Pe1EjBPqsHW
ivuKpqbsdwRMfrAJ1VZ4Zo/sNH1PDo1vOszpEHgGdgWcPeEBCKzVm55utsQERUWhyDAdGINbN8GR
Qkv5AZ4fT/KzU1xY/RehbV51+9rqOXPFappqvZ4EMFfVWco8lTgaBmQNoCIksU1f2ePggt619OQb
Uajy1iF1TTZntaSszTEAAIWr3eKc3zWlNUG4cqDHzCFAynIlt195pNBCcdceTaBtqhjzfGt3Qm4T
7ww/R2Z/VQrhUYi2hbdw+tDMqIoyHMXqOJKfyev6eDIeTHsll6q98ZmVNtrK3OsG77Io9qaNK4Yl
njjIs3K2aAmMNJwD6AD1swfTC47Fb5Qx7ViMYbSvbe+SOHvTEFqCngwXMDubrwStJwjfUjvosM3r
NG33K0OPmcBxXHJUc8vjbAyqVLmqUajb4BXHsLVkd/rUfcJJ2x3Su/FPdmJ+/JC5pLPATiHwJpcN
mx+lG1wxLo4nqatzSJ/+ip+Gh6QAIFhlOhOyZpAuI/rBLKqUWJNkCSeX15VdKLuukLcsKGIg7qLV
IVBlKYGTGe03BFk7u4+Av2tlnoGemeJz/EzxlgwLq74vbNEb8iJ/ty58I5y7aXVWjoYRJ5o3Zidp
+DUQ1MzYfYD5suvqu+uvN3K4azOHqh6yPta8DsQiXZc/xWS24m5w/n9iuLBAkequzlgGVymBqDRA
8zKxgNr0R+/HzWq4u9jkU6Z1OY5szdksTmTPp5Xfp3Dik2n3oHAHyljprL64/qOHgY4oXEeZEz2J
3Bur0nMjrSiej/9JF012flsdwE9horhjwBxjTulukI7X9/VyNOFNT97FcvEy6EXnIOjwekyOo0vs
9Ga9mTHWqtg4U4Qd4urAvknYLJW7GGqumiXAN9foa8Y0JDq7qpsidgDjuHaU6eAHURa77dzKcFjr
YZAIwxGi+/E2+nV5O98Xzl2QRsqDVFotQ3IsHrqzcaKfJ9nJHsbP4U3q5v5gk796b53OyEAlbREr
coPQSk7GoT23R1Zbf/pQ22wMd5lCkNNBBd9cwYS2cta+pQxXxvHoUPnmwyKmUt9NUwIr4x+9425W
GidMzSQowFpcJ2AlYpiHQcpksfvzShBhCpvo1+O9tvPcJUs6JZ0ReQZweNFP01upPVZx7HeHJ3Do
iE5aqOKc2zPSiRVktcP6p+oI7E47dYMH3e492ZsdxJm4WcISw+7zbLOrnNeL6rBjcxjDXum2cTs4
xXP1kLw29wlsP8YEYuAoWersrg7IdIQ0OALp/Px3XWitDpTvNdLOBsv4XXnsS6oDOiOFWqMIqFmY
H61qW3EBGPyEYofAqKxG48oJ8/DHaaZGCSGw1o2DRlHo1HRA66+lA4Oz8FWRCdt3df9osMmZsF6a
sqz+22hrfpfbZoxAMnJWgz2fCQo85zWExHCAwPXthlPvZ8xnps1e6atcwW0tZIz39Iulo5n9+k7u
elfA2Ky1vnXKklPdoF6faBM2MsXTMEWdMZ8tBHGi89pdyUYMp61KRrtilnBDinPgo/qOWhCoXNHk
+NbZUtia4P29G2u/y+NfgiP4x1laYFlmgcG7pLdIfmwNxEQzdcow869v4n4JYSOOd60Ao6V9guWt
LRNq8Vj7mjOjJGJOh1BB0k10+9ft4tVfRVEEuIdoN0FtGL9vXnVsDsq2ncvAk5qDyr5Haf84zOOJ
BfqDhmF7KU1BwyZ6y+9Z1Y1QPtKNANIW1kVuwKouxKLudOgs1S8JHNj6XspsSRSx7N3yrURuW5tM
19NslRigGg7nvWaDmdujg/qJQKL68w+OER0vCmBOFAq81XUHNts6SoZSDwOKW637xp9nhSfDQQ3m
uK6PCazKmw5eHKKmmm/I8esI90dpVV6qSWjUSLCl4KdRjd9aTbxEatyyQGkNCAq4lsAjlT5p83gO
9Opbi0A4seaqGK10YMBEmrLOndLaUUI0ZLDWVRsCaNF8XgSfumckwB/yz5dy6hbPY1OkM6x9XKFU
1Fp50B01Gj3+yfa/i9G4pxSRczkHDJKB16N2om7pA1LLA4y11aCDROi0d5VrI41TLpp00tiokKbc
r3lyBYDG6CL3kTMGMKpQ2p4L2WyhxrmQIp/psBSoDk9A922+1nZ9O3zJbpbTCqu1rg6TQ8mjKB1y
2ZWK4HsrltNoqFiYk7bV0Piw5hywSBcjIj76F+91gZLsmfitqPX3zeVJcyNrRszEe6wYrFz6RrPn
6/ohEsDFrnkSF0uW5oiyRiDpdkcQwYjc1J7b2K6BC1WptExLKbWwq4olo46OhF3uji+lrz51p9HD
3O2hfej/BQn4bsZwK5kLWTEh1U4LfTM9aAVZuTs1PAnueld2wY79Rb1ZEwsuu1XAzlWFVmWbR9zF
u/ZnchIl/vdvO96Ipoy8CVW5fc7UOp6qpAi8pa+drGk9Odc9ZShFm73rT0Cu+b9yLjYbbYZDAuuO
ls88d1SvAM52eDuqdhBZsqd5/6J4s17qC5uLPk0AOaCrCpNcH5W0MZYF89ZMgw8bjslfK8XJCtXK
Pncvoru3GsVLUVSVgRAIfgm+Va4dllYBIauBtJSBks1Kn9H+i1bD3UoYAFVQxTcY+s/5IHE006bL
1ESH05qc/Gl6ToGdh2k8vzt0rn5S3NqrP4WOfBO41+/jrmQwpGKUBI0+6KDgbnxSSFmPp10AybML
6prH/ra+zf2VphhNajbaOe3ltrLHH6KtvSSwgVnbSuaOUU6mrgTdAApiHSp/1C0y2ngVOCq/GT3T
73I91L0+Sn6apDrohnIX6t33uV9ie+mL/2HtupYkt5XlFzGCBEmQfKXt7jE7ZmfdC2Od6L3n19/E
yAwbTTVWe67iKHRCithqgIVCoSor8zSb2RH8Yp+LqpI9rbByCHhGXl2QR12CZukIjgG76xtFOdZJ
JLtjsjrXN24vkLHPBbiJARg7T9YwESoltSGH/pDhSQx2MEMX1URFJrjrhoymWjWs7C+f0HXKH1Sg
oFiZGV0H9NFT+zekldkn2SyKu2n0qaianKJ/N0mThwZIIFeZa9RKIH8qc1mQ3u++uLfWONcjeaOu
xGLWgIOIH8ajccNqzaysZMZAKteOuKBziep7XSKQc5jTAlaZ5/qJamMsIvYcy4/0D/Q1MN3EWjv1
xwFZynRb/bAWGzDRb4kregjuHzXzH9M8y0+Th2lMtde6jfalva0if3ZlD5wmPnVZJU13+vzUHHsc
OtFbY8+VdECZcREAOH3B3BKuJI4HsgINStRjOy3fQ0sRZH57JsDkCiZMYE61C/jAVIBap06V0G+0
ysvL1aFQWbl+5nZ3cGuD85gVONc4VlaUBEHLMnzFMDO0xtf3xSl0yVEHqCQ+zV/6DEU40Qbu+s3W
NBet4EgtMZaFFUsmT0V5qL9VgVTI0BUJbd3J73VESyafcX3Jl8Bi+OvWLnfBJhHmgZcV8Tk/moHu
Q8jQ+Ja6i2MG3X0XjDeW00JPfn2JPe3d4rYoYZR3BKBYaIWfEjcN4pNwK/YuRUPGYBlQxSbjXD2/
f8slLjp8BrwkijiyO1CaeIWJqXJJi74YWmg4BSbg/CkzoTjWACsbK4azlnnm1ZUML4+nxsNs/exk
Rdt77dDXnmKO4Wkq4sKuBk30rmdBi7/Dtz+X28FIica0CRFm1qz9HsaFAdYJaD2PpLa1HiMzUVcG
HfqYND2Y+lFVpM5OivfWVP+8/inZtlz+DgNEWJpGiclrBULv29DShJ1BU3vUsuwwa7XTpP5/tKLo
psGgujiCQJfx8U0qFtXSLIjVZ+ldPt0uqjeKZugv6obnJvg4Zhn1oNMmmXxS3mT5NwtEAcry0KeT
PSsZZryFtIgXCR9nkHvlkViOwMMZTf4AHIZ6u94o96zirtwlYjU7kS3u0m2yaJ5B9Qg1j7xsvV4H
UYLa6E/yhHEnfaA20t0j1CRue1rcp33+oiuV5uYzCe8j0MjadZfGXjyTd3UBhEYMOKMxZI1ddMaP
tOrviVE9KeDAhD5DkEvroxziSWCQye/BYxUq09Hsh2crGYkbLbXkmJCKsDGsUdl9g+rkrAZ1Zjmy
BXY6cMb5pTF9GUt98ldJ/3DdjS6iObflfCZQJiOVK2xDV9ykxtOaEtHLQbTRXCw3itmolhUWGsgV
3lrAfaHnmgPMkR9kIVXz5RuaWw8XsyJlbhXs8XjpQq4wPl4EHM4WF3DirjWbdIUtiooXwGUn/akK
DIeCVtw8xI+iN/tFXOHMca9OTB3P3TzE8Nj+xTRvQiW21/U/B1HOCFfnsuahL80IXysGIJE4xggQ
DDRw7lY8ZeVfyVguy7GcRa5epax5VCcWdlGPbYZRVw5x7ZqQ2dF8Ev/KDS9wSI2rXLUr/HEpsY//
PcqI3JGXfcApJgQsnQihyfxoJpgsIY27dOj9SCEgXpn+eQEri9zKLlK3U99RS0DyKjjfGhfmqkK2
ViNDDE/a3NHDT3kryO4FXqlxASRXyTSSFp/PrL6pmeJ0Ohg1ExHm+DItO/cSjYsi7awVa5FjI5eA
BqurvM8/seIcywwzcDuh9qj5kQVuKeEpF7kLF1HWHvO44wTLfeNqjKsP8UsZXdn//4hfGhdTBqMk
VpLA2n93TtGX4+LJNFq0hV7e5BfRnaW10Bw8ZlRYpRNtHxdQ6hYeaFD4h3Qoj9M9ivS3f93p4oDM
Tu5Z5sU5CR9KOhlUeSZsEdBIFuh5rAEQ6Ki/iUKxKGjx83BhHml90+IzMVxxLvsdFGT7E6SknHFG
l1zkhIJTzKeUdJoUMx9gjszv5G7w4vU/y1Wdb53OxYms06a6YnHfnEbbAB1IlAn70OzPuPJ5+CLb
jArLEGn4PGzTwIkIjYPD8oOJVVQQwxG7g8D1dC5mrEpVhVDgeD25f2ceHRA0v5Z5CLIBnYsTc52b
VpbCWnwrO6v7enNKXn/CDBtEQX/hrf8vTmigJEs0yHha3AHWymlRoakyoU0RBrUKJBnsyQiFq9ee
2mAUMS/8y232ZpA7y9DGWKJQh8H/Hpz+JeC/2eLOslzVvQp+BT7gQxHwLeBLmJL43YD/t2WUhOHG
m95IP8qpNujptIlYg1vbv/IKEeyoys92FcUk9dBW29lR8XHYP35v6+KO+JR2YShrsPUqe/0188yj
9ZXaVtAHYeUKC877p+/NHJcYlHEVJmv3z9KS0/JQHCNnDH6haCOyxZ30IcuNghTZzjYKH46XCKnX
SPm2Lu6cK5ESylUFW4rqzYyNJ/EydJ7B2DU8qU7hJsIvtx/93yxyOYE+YjoZEKnJr/Maz8z6VFrr
4/VnIAsVl6H5zQQXSghmOdRCgYlEutfrQJd/FGawAoPRTd+vW2I/9polLoZ0xRxOrYlzrVbD3aRk
gRaDGbeWT+ognK4SeTwXQ9JE65ZhhAuq9SNaD++hj+QnIEfE1CYbxRe6/P4V8M8u8nxaczS2kyYh
clTeChFoz/DXAzn2XlEAtsg4YYSdasEKX+PLJlatRjGFi4oVyoEZoPIFlAcDsjGQpBipKfDD1/to
YwwzorTNWWBsw5dVRb2kE1WA2Ae54hw8psOcOswV9VhOesQwnJ8FKNb/QhtO4IOvI1ybhYx6mIBH
EWYMcynsAb0PLcwhGp4HiTx+u+7v+1n2m09w4SLqpU5RQ9gKZ48UrZ3LdzIR0VKI7pFX4Pt2RdCX
iPT47M76H7PstxVxsSJexkkFM+yfwZZxkYEl4ITbURj3RKH2tU2wWRXmLRtSMEuW7A4oxis2mT8z
RHLrAYkxPfVBGlz/WiIX5yKG1MkA7KSwSMrahRSWjU21r5sQrYqHuw0tuidQDUTa9o7dHyr4lCun
B8UahH7JL+DPdtekQwcKEnEWhC84DwyTkEpQkpn8KYHqHxTMakmkEbvvfxsb3BWVDlCJVar8/+8C
3tji/K+bqFTFPWypxGEbGKVvRYDVA+hSnBPuHmIIrbzuIBifuVxmITO4EhFr/awZ7Fj7pKV+P4vk
yfYdY2OFfciNu09KMWOuoUQp446B7xXj3WtG//qCKIp3YoSFaFmcZyR6VtUFxa2vtbdN9a1Jb2ND
UB7ad763neMcIylDSJ0u+FgavVerD5EuIrkwLy1APwaC0pDZlfEXz9EwVVo7y1oL17Mi9S6S1G8q
1T/kZqQioss3kVmadjlDe1NaQdVJXWOtbxhfr5SrPkSxDmU3e2EbniwluZElVPPBb/a0Rjkqc6PX
pKk36esXalTPOmmdbM2DOAHBnrpGiy1ZBZ6tJVp0bdU4U11/H+bsR1Zghm7pzdwHpYJmpyY9FVZ2
B4AL+OG6xK2rSQIcsGXdFM10usq6L5rpo9ZkoO4rPV1LZvCuodo0gi3foxPGsJJKd5shvlXAyQ1W
YPSy5a4LFKX5QsrJxW856UMUv5to9l1LjO/rUsuuAilZuyBS5ZCpv1lalfoGjV1C+1OXdorXFvnq
4PVRgQt6jDxVi7+neQwBDhjyWksunLkZQGzZ1JEXzqV0GIfqJ6nrmwKaVWAcEzjK5Z2Mz8h0jJgu
mn4x9xZm6VBJIIv1p0K1rfTQ5/ed0tiNlXmC+LvrMDpEyBnDGPjfuPihkmJaTbIggVdsqP4AgENV
OwoeQFGPAdOstG9Ezd1di5TN94PMR7X4wkdalKEVW7C4xozGJ7ld8uw/X1wYpTXQQtZVRg3IA4sY
X+dkdSboQWV8neJm6AUolctYAQMW4FGKgv9zwUDfZCo0VDULSqPkcyQHY1+7U5k517+NyAhLdzcR
cIkQKUwdqxjBPN+ysZ8J1CpxInCBve+xXQsXzjtiUCCPYEZfnzVosy9EhBpiPnSeyJ7vFvsFm4U0
TWl0SYbdGpFYLtO3aNTs2sCUSY8x9j47XN820XrYtm6sYWibLloLa3lJjiWR7/M4Ol43sXM5sRVp
GtSwgOa64Oiv53BcaYt3W/izx5i06jbg2sycNsYESe+IUfP7rvCPPZ7HJCuBC8tUlNOSYnWq4jtq
k26v+tdXJTLC6gqbjYvHyIyqCIsylPEz2BmP4SxVdrKKsAnsUXvpDm+L4fw6iUDyHRlYzGpi5pXU
6gcM+kMEiz5lOqSQ+1C20ywRIfL3Qurmk/FEH0gmVjmmWF2VuwDheunoSK8zdZkjfbEsjJU3R+gf
i/OKncokxWWsEEgSmISJgp3vay/VFgFBLGqhR3pqX1N2NtMFerXcg6uIfHNnoWfm2H/ffMasGNap
WmFuOVnfNRbQx4Nx/yofxeYWyY3kjjOojO1KtMU7J+/MMn+XVLladivSm9YfXWl4pfgZD2lrm8/N
EdiYG9Fg6O5SAcgBpE2HHDHPIjlWUm+CTgW1oOYxnTG5BYEMmoBIqP/j+tHYXRnmKiwGLwE9Jrcy
LSb9hO84+Qgtj5nZfjRG6X80wZWCIkgOtVGIK99QHobyczP89ytLAbEOMEEUfKUWD900yxEj7ms3
+RGt7TG+icngzXIkuLMu4Y3Yn60Z7nBXSWc0kw4zjLVB98v343EKsjuQu3nt1/wwv4iD4+7H2ayM
u8CgLFmNVtSjWyM9rwsm16XQvf75L2ls2KpAB4gHI8ND8/gimRaRbnQTvv8dpFBtDJu51tOIYVwp
QDMDzAfCWtZlERcW8bEAjQYbEsibzk/xakHlpkjwTgVbXeMQLzr15B10L6CHBlEjVZBv7oT+M2tc
zIBCYJLOC6xpoOd2QJLnDgZwWu2yCHZy98SC+86i4HSwADA/X1aoGmldSOztqOjOqg4HakqRV+qG
D7HJRuCM7A/jLho8hTQgCdEOuqRanUoTvX4FRwrgO3c119gpjPhIyJg5Sz18TjP5xVDbr9NcCgjk
Lnkr4C8KZJDYlyM4D1y86KpOyXQd/gJagaD2s7vw0BzpjXgWaM/3wfyHbBp05xRWz/eTmD0No0XG
ew9vPnUqPCKC1u2eaKzBZPzXVL+cBhjkqKqmld0nsyvZ04txgJaV23uyb5yGY4o7rPj4G+dta5Mt
e3OHGXKqSpEOm9qj9A58YKgJMQbM7Ii5a1RzxQoguycc59uCGLqMbeSfDJM+DGuUQrNbfRc/EI/l
c9oDQJN3zZHYqTfcCEdz9z4dnicgdKYGri7+00HApk1ay5z8PPcVPC3BcBO6UaAE5QfSuq+YVuFk
//4yGSs+oJIaBfX3+cZOKyRm5TyeffK4tsfma2dnXn+odRsB23T6D6Zf34lu6UtyI5SKwNeqKsRS
INFLOKO5DNxnHpozRleiw/gM4iq4z6m6U55y+5b4xREDM+gUxcGn8lYH/5n2K5Pu7BbggsHZj+Av
pjAP+8XEj2hA4upa2HBGqeOMqF4EeQK6k/hUfLvuxjvBDsTnMhIUfGJGhHy+2ascLktfwWQRf2oT
QPv1k7nc1InoBXc5VMI2eGOIyx2sKQLH+wpDgBrF7xevA1ySYuY0+1JE+MDpMXsagvB1xmC67QM1
mD+s8SPGR8Q1471s9+y3cBF+TqSsmlNrRsOYBgQAttGuD8qJAcV/oeWz85ZAnMDaAcxGxYS/JvWG
StOoSLNf6sVPOZ9DG6z53wq9wsS5ap3UXDVd0NtXLl3659lSDkZOv61je+oIpN+XTPvQK8qjOljT
rQnJdsfo5PzDdS/YOedsKhcRFAmEAWrScy+geSNnZYSfSGKI1/SBMYrgKjv3HCxo7ETLuApUzs9K
raBps8CCFvRHhghovfggphTfc2cF9RTIvBgWpsO4lKSjSSFHcbT4pgmpKyv1B2A8bJrJQZjFQozb
7rZpKC9DcxvAcZ7zharm1JOpWPzesikjDkReB/oxpQB1oPKB2CXmDnKRcsjewx4jMnipgQkKdl/p
WTYXD4XTzONULq+wgNLt7lAj/AwRKlsCu1b5ooj6Hzt7CkJtUOpSzARhToXLXZcQsPgyRD7UFNO9
UoBhJFeCsa19DFdfd8O9pZ2Z4u7UpECdc6B4nRmT/L6cC/DOalIJoFvypHeFi6KZQ6h528/raW3p
ZHfVeLD69NugNCJV0r386Oy3cK60JqSyYjSXfFUt3IHpOC8PiUKQEX4ezY+N7BdV6VJtFuA/d3A0
yDs3280+x+bzYgpjInMLuyPgkolhq7gKZlAZgdsu86CzgamWnqm1Se4kzOh3cuwz29wpJZ3SYvQD
tsvv+fFOc9rPyoGRXYHLL3pFSggt7sSFM4vctTBLqgHBbjiX0Z4MsMmFH+gLFEZPU8CGr7RnUIw5
2XJvBZDr9UXNw50u2Plec3EvmswsTFkDB5SGyBvB5noqD7KPbsBBREjwL75tQIAUUZBcyJiEMq2G
hWKl0s2Aic4YPTBohN8NruwytjgRAnH/U76Z43KJRYJ8Lib+UZ5vv9HIT7v7vhU81/fuUXy8Nxtc
ZJBoTWiqwUbv10fNWw/sCf0ngFM8IChaEBcbOsVKNMx2wFOW0pGLh6EPatkQPMf+xSPelsSdemKs
Rj4osPIbiLld39fxCMPooYm7l/M+2lVmaqK55CMpdEotSBcJSm6VVxHdHvJg6e+M6X4ZpsiO5PcY
4zIr0w4H6ZOcv0SL4q/FfIy7zG3ryb0eh3fuNeTfyMA1ZN8W/nkegrRhLGpLxqNUkb7kSgJa+EJg
Yf80bExw576ivdqXM2sCnhhT21/gy+j2dWwBnP5CRO6+s24scrstYTI9kRYs6hVbND2BRQrZppEB
W2SCnUs4VLpTHdluIs+30RZSrOg17F14kvCs799Vb2vj32m91RaRMcGWmdeuURyAE7dl40FXEWni
yCnL2k6rbxb5eN1P9k+LoSsM0Ip6CZ/agsK4iNMSlbRueCKA+VdgEjcP0Qi+TQyHJG1hg2sd01mJ
jdEp77rx3Xiwsc3dky3IaIGfgQdBuR4qhUB/oHOaFqKHy77fbOxwhyFXGsibqGyNnf5pjm4oeB/l
d2P4ucmHk7EuNkQsHcsc7Ck1g7QTJc57tQ0mW4huM/4B5D33Mo2kwailKZqR7tXqLZuiAIKitbuA
XczD/BGvQsjJCs/LXgxAvcZQNLRcTTyLz2PAWFAZoioSoDxr42TR6GuKiGds52GEJUFhiSlyU42H
Q8shCtZEjjEWUt6Xi+F2q3Xsh5tMbe7r9BFp/u8E961BLujQLE7GsYHBiyP5O6hTlC5kw0A11rTo
RUcFg4pQNdIyLG508yPjohwxPwTU6TIEjL8BU4WC5e18MaaThleHAqp/9K7Ov5gsyU0K4XeI2yUm
UuZn0xIdOebqXH3izAKXUxSJORvFAAt1lp/kprOb6ZnotxO0xbRJ9BbYiZ9nxrjkQq8GOpegU/yd
jyWyxbZ2k3NPs9o1ZMxnoDJpQDsG8fLN2+I4rH5+EmadbJuubSOXY1S5kbbj8royE1r0d6pbBOUN
g/+V5E5c7mCB8Jo5LlCucQJcnIHFjXER28UaJDRH47m/nUXd2T0P1E0dJXM8vkHkwMWMBG+1ZLJY
19R6p8g/llr0XGB/AL8UkMsQC+0NpszGufg4y2DYbEtUq+S7GQ/Duv/U41nfKdQxpfczeSS5ZV+/
ZvZ8fmuS83mNDKOSgLjIX+XCstW5DIZFurOSXLaXVbeTZAiuG9y7VNEtBE2aIaNabl5g15oR4KgE
rvfaVmFMXU38wHh0fqmtslduhTmUpcBngMInX25Vl8lcVLB14X6JDlCQutFSNzwM7vy1hdQc5oq+
aU/XV7jnJluL3JaaE5A1VRnihTuoTr/+CONBkBvsWQDjBfsfmDUuwDVRWYHJKoeFqQS/2fwhklpB
sN07VFsLfMRoowq8HRauRzW2UZBzSVo7SvGgDX9c36y93I7JRf6zFi5aYA59saZhXX1ULF/WsTvm
Q/m+yKHaQuPQzjT8bYHeQovepaYQJsqCLH/gtsa52AFGp7lTM2ykdtd50nfNAcDRoT9AtvS+9ECD
KPhuu84IX0TSgQoeWCy4ZEtOqw7DlLCXHsMT7pcvwF+NoJOvjqVXvoCS7HdA8qhrbUxySUEByt4w
rJBfFXVnW+VxNYVcXDuJzpkJLi4usiaHuoEjBnjRbYLH3dfOKb70o2N+YGTijdt/qDSnNxwgHMWV
gN3D8M8CEZ3xjTeXm5EUVhxF4+rXbW2DeaItBJ1Zde/6fNtCkH+dW0ClTNKqDluo3YUgyyWO9lWR
nLl1gc0ZvqiJLUE7SfY1bzyWuOsYhVUC4kfNWUZH070UGE8wA86z3X+Qb8V6oQKvwv1x/vvWVmrK
OsL+k2pyFjW7g4KguxStA/yu3dbdDYC1TgymZJPITlqCpqYebAB48ZoSOfjugdp8DC6rKSzSJmGJ
00zvlr+HDv8e108XwLKEMy5scRdHeGORi1QSalHyHOHjyKcy/ItYlNoDsSOnD0pHlIXuvVc2zq7z
Jfi41rJ1sBAZGzR5XpVTc1fGG1u1O+if62AJy2ym4SUqeP3LV4ZeqWUA7oY+8PlX1uO+mbMeiSgb
lyswQzzikZQFtWdqIGq2PrSBWbmWgLeV/aGXu/tmlAuQnUnNsZWxu0uMIXd6ynrVWczEFVwCIjNc
XFTDrFogyYRGLOZsetMmGTLUsrc1jLWDbjIGRA0k6zR1RLu6e88hFiM3QE1a4dUtkmitWi1F+tNX
7UPaVYd6RFlo7lydSoLEh63hYis3prhALA+9FhLwNPpI8dysHbykku02vCmi1abTKrjAd6PixhoX
kydJkdMuQipp6u9J8zg2L4JPthsU3wzwhL50CjVSxTPAfEVig8TcbqCXl9RgjJGDxDLhni8aJBfX
+TFJH6/b3vWWjWkuHk/9lLdh3q++Hr3MxlNdzrZZfrpuY3//kFoB1gZTPK6tnJEZ5109+7Tp3WZ9
mEYR0bzIAne01qjVpCSBhR75oUZ7b1o1gRPsu9zbIrhjRY1wXRO5mn1LejdlUP0zP0nF0cDL1kxL
7/qG7X4UwCvRBaU6K6mchydpzoyhR+fKH+bSnjvTQULuNKS1r5vZeSLpeDtgwgJMywCWc0sC11E+
Z1Ez+9ls3BsWfK5cFetdpiqhY0WIFVkjn+YJfW/VCq6b3nu5UNw00EXRoR2HTu/5EpO4NsImVGYo
fNTUluliz0Z618pWa+uQIE4xv9AC/oiFu2E4uMMsUh/buwPOVs/FkN5oID6mYfVyMIPET3N0KJFr
rvVY28RlAn2iF+nOVz0zyIWRKEszMGXC4KSD/7ySHWhI2kmpCxx1J4OEGQ2leFxs9KKvjRqkBkJQ
mCm1GldnRR8AVnlIrNAFqVGQpPmzJU2Cq23n/MGmYbIRNFlDW/n8a3aFIdVN3OGExyQENVs92lK9
RAJ/3auvwl9Ym4FxjoJ0/dzMbKaoKZmohrxNxLaeAXbTX5EN2V3TmzGeBkSxpHXSQxhrqO50BOzq
IkImkQXumKdxkw2UwkLbT7acB5CJFvjCTtDChgFtAHJfABR5ll0zW6U4ZHGxiSny+aCYrW/DqjpD
kT6ssahTs+vgUConYM1BHYRvUoVZHxXzghDZ9IkXraFbr1IQWiKlhH03ANs+VSBJzNBf526Qjkof
0QweTu60k4UCLeiKda9o3cnNF1dc395d18YeFyloWg/yQrCuNS5tSulR6aCd15hHQUzcSb91ZWOH
c+8IJWJrLF8jEhv4BkYW4oQGILm/pJXCziSXQ22t8RG4b9HSIxWsZYvTeebJ/IoReoiE6eDmem1z
ifLDS4UugNo36+PbE1RJ9SJWsI+YWUCtVrqH9hoIknVPD2LQjRbe4KLcfRJDqgUfkOd8n0pgYIAp
mn2DfCiWY7kei/79//bxKBcCAcJRtZI5P+NCUm8ZCS5FWZiRYkjiLp7AVSgLLZuHurWQaDBrrEjL
7NX/DWI1kUG2xRuDUYgSa8POHOPoim6SE3WzWwX0N7+EgxP5JpfPJY1k6jE7CX8y1SV47b4x1ZFf
mEjaazIjOSUm2DahnXsBXwVPwJyvzEVwGhiukzDxNsZjvIArw1vBUik6DruxGV06UJJj3uOC4Qes
yWkxqIj+2Vy7nWYd9HGyiarchgsJzFlwQ+8uEFkBBj6AWLAUk9tSBOa1lFQscNvQ8hj1zR+Q6xbc
OyxS8bFla4yL0FC6LHR5hrFa79Bfslyl8bv8pSGTPahelt0p+SQwuXeZEmip6QRxy9B56JmEanUW
NzBZ9hR9TgKoaNOVXwWnfNfK65UK5lxMMnBXNtCVK1iTYYUxCE8JRAmo/pA5GqRUVUe1vNbJA6v0
BVbZn3qxnRur7HBuD19Zj2Ymt8h7IITwF01dpPwiTd2eX5KNMS6QqbKUpJDtQVaixIlbVf1zjY55
p0/vGlOHNJGoibG3pRrmCmTAxpG38o+dZpbppCYDcnCjb+3YgvyRJtJNYc7Nb+DWBreBZCqVapF6
OD/GyOWmuWtTaptjgilt4cjQXuwCFh1gS4zSagb/qmpLEuakRw31T66wFPKu4O5icBXV6ZpD7Ima
hLsbiOY75JjRyYXFc+9Q4nrMNRYsaVyvdqhYsV3XrcAHRUbYf9+4ICZ6jLmWkUmS+mcEGYxFgGUU
/fnc/SLnxTCuKstUu/4xpmrQyKUgBO6bwFwJtBkQ6vlhHUwzJpNM4QS9GdsYVrCV9ovgoO4kGlQ2
VRl4YhNRli+BGakZLVE84okHPckWN/Pqghre1aAvn7KBWm9xlwQK08PhNwyzF5+CwIc3MZ96F1Yd
z7KqAPlxkpX3/e34jg21jOSo2ZCxLHwIDQBgPNjXze48NbePeD4Rj9SkTnX2iM9r2W7Gl2JIbaPx
zeY0At3chN+vmxMVDXihpn6NjWSqVNRgXnOsN9qx3+qEnC2Nz8WplVBJhykIn9uK+pnqAl/Zc5Vt
AYS7SfKOZgppCWL6rJySbF5syAh6ZVjGjmDXdoIf2lYKxbMcbfAL5JUyJH1WdhouYy3PA8OYVhvz
T4lTKYn0bPTghxis4fuIfwNhsYMUhTflXHUuBGlemoiw4bL0oOtoCCVx94fgt+0Ey7Pfxn77Jqxk
K4UsUonf9tuUxKywxF0FZxa51GQysi4JCSz2n1jRp45t8311S/3+p/BQ7uTMVKcAO4Gfh72/OVO9
PJQqhGwRDTCgreuekUGHWfI6XNxVeCSH37gIzuxx79TVGvUuZ4MTOogJsvo2JqXgwO/kdWcWuFNR
pGvU5QNWhDM/tB+mvrLHELp+6qMxHOPpRo8ygcWdbAQWMWdCKZBtF52aVW7kSU+xplFbbCW/mxLz
aGjP2Vq6RiWKZ7sBZmuNc0ciQyFFo1ifddBO6zE5/UlSH96Iq4Gv72veEbe2OO9YC6pltYaVkSZ3
0kwajm1f6A4wJCeGdJ+dRh9rqOHkzho2QTKoEPIpsmdJ11qbLKU3Fh1qpKWJ6V0EXGrWQT/T8mCk
ONBhP/Z3sT59KRXzqaA91GyX+med5piDCAvXAjjLprXkKSPmHecF5s0pkPoc7Uy0NcMJ/NVWZ91E
GGVxALtDbJLJjalpmQsJe5s0+s9KWV2qkmdIzQCx2Y73jU5fum499nGx3oDz71PUZj/mVpftMC6t
QzvKblJKj4bcTi9GDpb9VMpvkWPfLpP8rgcFhfsboWW7v9xpSEClU6MuycCQjEs69efaGyY7x4UI
alFbesjH43WTu6cDrw+op7C7mO9tg88sa6Q2XdA+TSBjxwYwYvDgi475vpdu7LC4swmakzyvirzC
jm7LTnJoHCgpe2zsUD5UosRi7/LASixCMXjMgN7ntsreNDE5g7klIBKDBHLJzfRovl+DprKjBwAt
At3NE5tQ8A4J7q295GJrmTuLWjx2S6jlC0hCIFbdmIGGNArsT8CC3k5AcI3vr3+9nfQQ2Es4MaYP
9Usin4bUoRRpBs6+/Ey0DpNgjSCW7b3B2eQkvBrgKZRkuc1cDNkoDIsFMz86SCH4OmI3rp//BGwl
7gRupG/XF7XrK6ykiDEwhs7nB4FD1cyjSIKvtH55NCUchPVQ3hTHpoDcodAzmefxMW1rje3xxjOr
MJXTfshwAv6hrGQVTCYcKZ7y2HPNrTFuN3tVHjK5Shbf6O7G8MtKvmc6Br/C9fc+29secp6ot6lp
tWxVfyYpwG2/VaMAxBAXnEUr466GeTbroU3w0SQUnOvwR5jmThzNNkV7+3/0Dy5K9lHZhlOHtbGy
0HT/tyzL9O73UmoDQ1QoAcvUgBTfuXMoqTLrxYJQMmszuGc/d1YlCBmX2lIsy92YYP658T+AgDtV
ZV+KsZAzUbmfDZAzjDXmFU7t6k7hD5oDYbTYE05x7Dr/xjjLdTfG60wx1rGHcSavvnwtvBGMrasT
fdYO4qfXXvvybKncUZuUOWnbBtZQksU97qARzbQNoZbgZolr/Sx+oRGyGyIphbwh+vio2HDpX48p
WdJICMl1hraE9LCmIhryXQumBhZGGbpU+Pt8DwdSg7IQpQZ/WtrnWZL9NBRxduw9vOB9f5vg+3pt
n2QpaBNgAqMRcflCH2pLZGMPiQkXh2I4xl1wb/I8dJEqFd2oxwtIoTA1JMdPmgypqqyJ3htj81Mx
JvT1rf57Oqh3YPwRHIPdTUTxAbw4Ggp5fJEyoVVIZpXlITIYcPXE7sMP18PGXlbOsFN/W+DOmbFo
kB7RYMGoGzcrPsqZ7JrhS1se1ObrdVP7l+bGFnesskGTYjpjKydrtIfxJW+6p0L+VIV3ZRKBz2sO
xuKgTMFQ3S30YEapK/gBO9VXul0s2+7NuR4xFz6YIRa7rZz/mnLV7nUN5gPCuCVMy+TrOG1LrF6d
cKovKhxCOMLuxm5sWRwEAzS1mdawYMkmeFfX/MqUl0cHA7xszPQX2A32nt5bg/wFUJTG3BswyFpk
yc16Y96qp195WwmXxvnnsiLTWkZY+qu3Of/Y9Dbbk/jG3gsq26VxTlqXZYiGN3xkTl4AmlnN51TE
tkr2Dh1CIqoXkLw0L/g3liVLIvSpQCGgQ1FDIgsqMuYY0Dg7Wjm5NUf906AixYtQ/XWiKu1src2/
9dIc2XGrYRI+v43r6Z2iQL6Yll/U0sSTaD3gzvpYGJVlTxXxB6pATG8YLZuQRXNDaZLcskprwZna
y+23S+GyDsIENTB2vPhL/UMeBhBnvy+hQ7UcjOS5GH5eP8B74RBjsxiUB5+EfAGIieeomkOtXsBM
g8k7wM8w5njdwu5lvDXBZYhDRIBz7JrFr/4AOgyQbVZ9VYL1j/KD4qVe5FLvusWdDNFgU34Y4oJY
NYa4zmPSRDuzzKFM59eKlTptOhz0enou2uiYDfK367Z2fPvMFvexZnVdQhQQsX+d+lQ0D/0Akd7G
+Pi/WeFu/pBqY6/GsBKP7a1mzd5itra2xvbvmGHksBqjFeYhx1rSJ+CnwMZZ5jFNa0/Dc2GoBWvZ
iz/YsjcrnD9Ms6VF1TAskLRnRcbcbX7ONuPdMO3pWD2LKo3qvju82ePcYWj0aBoztqoDIwwogR2x
vCJYP0pPWQDR9G+xq99kL/GnxhkPHXAyqHc+aqBJKB1yD8LKoL2zjsYPIACtY+hUAmfdOx6ArgC+
oqpsMpXvUPU4nEumYjuWE315VVL/P9KuazluXdl+EauYwyvjcJJysF5YlmQz58yvvwvyPccUxDPw
9n5zlVzTBNBodFzLTVJLv67t0s+vwzf2gONWj9AnkdSj3cpt1RVAp3YbW3DJLEr12jiLJbuNBwpu
xlTDViM7pAHexQA3L1AxqZeNb8oE7YQDTLOdDeb82HvTq3hPICn0Z4K3FaVmYImny6pMDpUKtj8J
pR65PK20Pl4gNF1ewuBYT5UZoPNVRD5OLN3LsrZ6dz4Jox64TNRIwQL7ObwVsZncK8/hTnYI2tb4
lj2Kz/2AAjg7pb19k1Y7S51jFsMmGBEWCdSn8+TXVo46Gub4Sl9B4N2yE16sXSXWcOXtGTWBpZuw
UDKQkO8yG+SeXLkv5+fB+gX3MSFnWjm1tKvAULdj7POmsV2tl7IcRQ3IUS3HejPgqd43AYBGlp3q
FzvxCnQ+IHI7Z/v4SmYpMNGVr7qkEXRuCTE0Hdk1yRAnjQqxwpXuCcfyNJhvHfjY0VkJAmLWc7nx
/EOZ/ivtI3pa7fGcZFUz8jOUyU1vMeiDRhvDKh+0W9nvXQI5nLwY36KbzGM9m//DLPyWTF3UUQOC
ncwvCCb2BIYk8BU0nQEpyCQtdqxGxa2zhJdDet6QeEOj4mdV4iSpFQBUCt2tlSMIcH8MCQZaArHz
LyvNR0BHn95aEKU0Y2Lwc8xDZ58fJ4xURZbwFJrdU/TUSb5g2G3+XUvNaU+42DKgwx365iCrzOIJ
MQGXvoJ6hPhxTIuFmNw4i0EoWoXvYc8DTT54aoN23yWcjZy1k7T1jTCiulE2P1AmuBoi+f3ydmwF
URp65yW4yRhYQhv9532vc5Ruk376myBqw7eEKBneuAhBALb4LIqLpSXV6xH61C2nvMuumiX9CzO/
EkHnK4JhRs4JrKZuoBRvGsgOIkE4Z2l+jtL8eVFZffHki7+c4u8V0XSEqdihZXzEiqZ5vEVGa7GX
fvwhLvzt0gJXpque2qp6qwbWMjdfmPU6qefMEDOu51EHR/pMcAU7dqqOGF7NAc3CGagPzrhbwPZd
ME3+lvO0Fkw9baIhcymmtrHBjeToYFeoo4OAMpjas0ARNs3PWhT1miE7OWdLhjVO/Qc9gc6Z6nX0
BIjp78MpOQmsuRjmplImaBE5Y84anKZ+Ur3ZSQ8FqKrPFVpTzr0to2CUnCS/70wWhNWm6VtpEWWR
uDmT+aiH0mrGy5Se+MDXmGQ7LBmUvYnjOe9qHpvJa+jFi4YdpxkOUI0ZnUlbDsH6zKjwJ0iAP41R
AMR2Ke9z6mIa2Y9IBx1t+k3XYsb7z7AnCmVPZp5fdG7GmoQuc/Ko8cF+YjPMI+OGf2n87vhATVTI
aJ3JJhdN0+8HU3FK0qLm6K8iiqO+cYwBr9Yeesbbzzg0uge87gJl1AYoRqSqltDlZoNXCgTpl9fI
kkLZkgawEyOv4MyCsDYnJcbIvW4t3NtlKVtZXlh/XQQ6MlK9mLL4bP3FpQIiTg/LEfmzI1vCTjkr
nupGTByQD96or1b5tyRKCZtaQwAlQ9LgJte9M1o6+All1LK9cN9Kpv4e3cn24CiWpNjNqT/81X1G
8xCgNGQdjdJkw1ceWzICW0wMIF+fZt4cBW7Xxfk9mGVZlD+bF2AliDIcRs+BQzDnZ1cKS8AXaH40
x98Yx0be/y+buZJBHVtUZVqKag0uQNCctAZ4jV0FBrc4iF4joT/qbWBhNEd29CgPTHRjK1bGZbXL
+Iotl1tffQV1pHyBdra+x1dIcLnBJniIT8mTcJP7kjPvStas9eaNWEmjDEs5BvocEGnjUHoTf66C
xucUlmnZtJW/pdAp5WbgysmIiBQ0Vtkzkou/0E4DP9NMWbDF0hwje4Ge/tFIC2NLDcrxi6VsAFQv
xA9vwttwzPe5N900P9N7EXDIzNaITX93tVjKyCRyl9eZgjuR/oy/q3tlR8YFxufi52yXwPRmzQsw
TpCu5HN6aOidCHFc2+zL2l+keZewKvibvtBqTeR6ru55qQ+YcwYJlMsbZ158To3JHPL9GIh/8wys
5FD2ZEk1LlKIzyXGgteUJXjrJFfWCp9xybbPSBEIWrcIzBry99V6Ol1aglmQULsBO2NgloZVuZHb
HMCWl+o78QgGsJ3ImlPcPqnfQqlNBIqzkWYThOq9bnfK6JSSHQ6tyVjbtrb/FkPtYS2C8zcPRGTV
AAnpay4hr8c1M06LU7rsivO2Zf4tjrLMoZZJccpBNcIMIAJ9OVxzHSsJvK1+v2VQlrk1qgRUL1hS
ELRWNgFodU6sGYP3y+PfbB4BKiCMCmgrpCTB1U+zEZlt5AdHh4DVl1bzhKyO33nhHYsdfXPrVsIo
U6/OJdDMDQhDitQZB/GpUpOnywv6onMSIfQQgYQDRJyvfT7Z3BVZoZSJV8nAAI1BMhDcGUrhXZZC
duXTy0mkoDcKRSgegzZ02aHTZ2EMWz7xeiG0mwRKlmpW03RmVk/mVLGcxS/qAHEANAJBDfnHFxYD
IRkSIcjC1MtK6aZSazvppgQeY/Wj7vWOcZ+kL+VJIgRZKZRfeQFgfNR9Qm1yzot0SbzBjW/TQ4+A
rHa0K8Oud7M12Tl4IgLgKCqeca524Um30SCG6PQtMEXM1jrA+f+LHifqm6hL11Xy0kugHfY4UQD+
jWHKgIGb3uOOkWT4GplSgqj70BVoTYvSMPbI8NvoZXeRXT0JHufJB4NjhodfLgQljboQeZjyIlfH
qde14NYeNGtSWM128hfTT8mgPJ4lzjo5MZbAlbLWFmfdzMrS5cFJBG9OvC+a5MDz0pURpw/4b4IZ
TP1zzze7qJ/sRoksPS1sbshNOVDMEMhZQHo4BTF3A2xY1YyRhzHBWYlkdIPm2gZhgI2387lSMEuX
qnZXaH4/gJB6abyGQ/tspzllOZvh1O3lio/gBSWa2yeTWWUcGDo7cxzDozRWKB9k9uU7+zV2+LwR
NNva0IZdP+Zj6i1vk61aY2/nvQ2ay+C+/Zb6hNY8dEUEYg/BU2y3r7AfzPoI2WvabpDxSuDUYTjv
SwFIHqcRUPsJCMEVU5/N6jg6mWRGz7EzHeZvOQZJG7N0o9BUHsrBYsM6benbWj75+8oNCLswassE
xIyhcZ0i0zLKDOPxtU6BTV5LoIyHWgl4irUu8fh99C5bLcZ/pVvF0/YSZgI5O2Ld1y8xDCWPMgzo
My5DlcOK+L3iNritqTVZhkdSOtHDZQXassLrpVGmIUEqVcqVKAYnKfDrlvul/KEbtwITBWdTjgjc
AN3AEO6XGkSZkHxSoqae6JGSXXPVeoGv+7FFxsJLtyKo8pHJcqu/Js/JTv4WSxcjDENpWiFL8cgA
R67e4yELX4ad/h5IAJMjSJuhJT5p15ytO1qCtvHuR8I6zE31XH0CFbfkSIrIcp3FXuJ3vpBapZfw
pvYg3DaARXEKZz7okVskzuVzJSr55VKupBL/cnUp4okLZsCKo0DcgKM6vtfrylQ7RmWJtTTKAR9D
NKwAXT71kjpCTasBlpp7eRmbT9f6AKnLrWrZ0PHdAuNyQ8gPBFN4RVXSVd3m5W9qV5jmkdGFY4CF
ayPnE4vAlhcDOfZAvbVfwL24uNNR+uickvazPVjGzWzniP+Y/aUbWwnJQOwFv8ZGDibv02kpCyXG
leeuALUuAkWfjB63+CeQvQr0tLIux5ZIXACIQ3WbcIB9VhFgSZbzEEHkpHdWZyjWkDz+89PTQPdF
MEwB9Pll/BdNVTq6NbvYI1BsoPuWDrq/7Ed7fP8jCMctbfkkj9J6RVFisLfi/EC2jH4AWE+Ymftp
/4EzKO5YBd3tHfy9PGoH0a8lVjp6Tj1p7pymnTENX1mXt1Am3hJ1kT8tiboAUxDJIcaCICPWAPg9
TZoX9LmDJuxmn2FsF33jWW5yWVjYwjA/Fnp2JStwXzvBzOJ5xjxPtudm/a0QpXOaLS9BadyFQufl
vehFNX/sUj23ohETneGEunfsR0N2EmXJ5If6NBXJHapwbiQAQ48zDqKhOoIYnQaR/1GrOeCxBNlt
jdnpl2kXxYYZAax76ZAjUYNrJSnvuV5wO7Xk3UHEFIvS/Ly8OxtWDr3KpN0cZBrgrqJsK5J6MybP
DWxOsI/z62Z5EVj8uSwRlEr1fVDyvajiYva9xamg4CIjlrPA8DE2VOnTSihVmhSxLBtQW3j8dIqk
0kw11njf18opRodBdwWQCNSsZYNGZa46fh4jTcN9B/ooaWAfQFDfIL4BndlfPHprWR/h2Or5aTSj
6bqaw3K8/LHwG1A9cY72EPrajezmrn5mFv83HIxPEilVgBYXuVFAYmUbV+BNm2JQX5LIfzAxZTcK
dnsE4ZbF+UPBuKJf63CfN1aiVGQQJS3VFz1GJGuOjmhphwX7W9wZZ9Kwz3foeQBNj8+y36wDlSid
abUpBSSjDjChs+BW7rQLdsU5BIcMm7vxaxMUWSPsOBrOgSz/BdAkX4QizzCa7hbPna3uCUWbdA52
x94W3cwJ3XcWKcBGNgICFYJvhYj9S8AuG0sYqTkuhIaOziRxGuWhgV0ZBcw2dgxnaUt3UDWSYb7g
ngK5/PNLKMxTEs/LgPh4ksyyam+qoLKmavb4qLYvW6wPVi7KnoMB7rcs8i3rmzEUWpGpI2SB++Rd
4YzE0+YaDBIdGDFTftoZvGRyPJLpQ1L5GFf1llD149xT85p/4IrBzznRDbX4PpvExMYYyR6UcwzH
7iv5FI57/ZVUWIA0UdQWxB3pbOG5/r4cM1TnM/QrJa5mjW9kqA3dye0fzDlvveGk2RppOwDcaQad
1S3FFugbdR97IcZ7MEqHF9wG8HNpRrdoXUdX2OUD2TS8CkYa0BtEeEmpTMIwoVg08QtcvhbNQmNj
R9PNZQmbL8hvCXSIPkejCMY7LKjqFFMQBxvqbmV6y9Isct2/aNZKDmUB9XSoxbmEp0Dc1uRaO0wH
jGx4g2PsO0Sp2vvlZW0f1EoeZfYaFckOsSxiz2hDzCiXC8J+o9oZ6P+ylmi+yhTeNcT+ru3jx9jw
uaR6Hfm0YyybcX50+ynfT7WscWTV6VPQvBTdw+Vlsn6f/H11X4ch0dVeyWOvjzhr1B+06vWygI30
CcFN/Y8CapTxKeW2D6qp/pWcI8+khECfnSX5Oj5HrrQKJifkdhFm0PAlijYEddFHCXzxxq8qk/+R
6GY+mT1gMdG8TDrzZtEpK1sPzfkQ7VkA1CyDThm+mW8x2sC34Dp7m3PlKq5EV+6u40h0gvHH5S3d
OjPxg4wIhhaJPurMxGqeh1jEg1wVlZPMD4XCjNe2V0P4jn6JoE4t1rpW48HC68WPGfoD4l265xMb
XBdX0m1QII8cv1d7zi8KKy0YFutrx/XHW/xbNrWTQ46EvBwG0JiX/Pti5+hkTfeG1dp9BIDrFM8/
q9lxa0MRPIELG/gzeBeo58AA/ueU85A4oLgcj4Ag4hj+7+a7iClcMsuMybMvbBegnm0MIxIVVJfl
faT7fW4rburovnDDnUBGK9j9t8kCA69dF3+QiyfnRRtPoPHCK5YQr36Byw06Y6naPE28vHuFqzGN
vSUk15fVciuPSIJtPG/A0ATPLqWXVTOlYpNmiZfOpp479YLiVOtFeN50weQli1PcwdP8y1I3z24l
lNJUbRj4rorrxMuGuMdAUKBbZTqyRi9YUiidHLkiAkpbjvrKnGouh5F+M08B9//v1kLpociNErwn
OE/hOJ5robsHnj2rVLS5Eh1UrgChBas9HVOC2SXPixEyFADdFtq3YmbF9B/254uyAb8XEgjcLd2Q
jRLfUDYj8gat0z/qe1K1rp4wuH8jHBS3IKWnfD+fM1dMAOyueOH16IuH4JzsuT3mjVzjmMmAfOqv
uGvEo+Xh8h5vmhdUGv/zdXTONG2qQo5I0mbeI26zaq+6427144DLV7r9a/bCiha3ihj6WiLluXCR
2M1BhaeBdIeqC8r4yCa8RlfVXfdU7SZL2ZcAbU5SWxpNlAYLi2nON6//as2ULwOsxkKpOnyB1Jup
ChLf6h3QK+A4QQULU96B2fvZH6Tgtt7+9cKpCK7Lq7Lts+Y/b/+AzCYAWpmgIluP1VoMZXd0PuVK
VYWYSCxtzB/YkZG6Y33Xqrf8P+/KwOu0FkbZmzoz5GoasZWESxWD6621mPK1dFPcZk56lzGZCTb9
0LVAyvTAzASB0kNf5ZvmmCJeCH/wV9xJBAaG9k1i2XCiCRfuLt0WCJbYbpI77KV6A10F5hPM9662
c3/y5gOrY4d5M6haqhFXHOJfSPvYTLSnmoAuslsz3cugiHEI3tTkNIs5LCbwoFpMoTOhTLdfrdXd
oCKkqtH7AkzEePwBRqBaKfDfTFDygma6dFE0ifasxIa4FcmsTvRjV1Y+d68JI7KakEiQHiLs8eR3
R+VKcgu3/sFZtS3MGEhSDwrSK2BBBj1VdmL11H3t//ysxx+lpdVHKFpY6wuPj+D3HaZYhp0MvIc/
4SpnbbBIGR+gIGBifIAC816EXl0XNtdCntxTGpNHtYENT8Uy8R8HsFpbh+a2eJDI2rz4TDiIBTOx
mx2A4tC9B7x1r2Y8KgxDJ1IWqFO7XJw0okPggguFm1ECgbZxCovbNC2tPDRuje6fz6xQJ0hZImko
Y7SxIPBOfEDfvUZuanUAaUz9HrTZGBRktYZ9HNQF2yBSlihSVY7jSD3g46YAgKKxeYuM7Ei7Xjb5
7/0JZTKC+63sW8Gs37MQ2I1szFDm/aHcpHKqBS3XiUX0Ai9FJam7mx8FkFrHDzFCPcEivDvczzQG
XBb5Z2ijjsDMD5DVXtoNynZltQZPgljK9BFcUI60Ww7TKwp5/rQXLLTd7rVvMQYW7H/nvtBpbrTC
dnmiTLGnn05o3PGXXbVD5uq78rHQv8o7r2wVnemeWjmsy+LDdxH31b3oKFgn0Dktzav9ZFe74Afc
MaUSj+jC3n4wca0usKgrKdcQ1e6e8cieMchoy+8SsRepa7wzdpTx5NH5bSUT814NkKEY9xPY0Vsr
3qOgDmv4RyRdDONPZ7WrYgyLysCGVm/KnfFGbFPpBW422gbQ8mPm+0ZMz6WtpExTrszFoBPrqyv3
hX6v6rF1ef8Y90CizFC/dGoPBD+8ZhyYe/lXGX39M/pHAmYhguHFfkySr7Qi6GND7YnrJd5Ivn5K
7tNdYQ+76bbZSTeG116nLstDYT1edNdgNFRBmaszsTXxLnOHJ5Ezg3fpNDhRbmLYxG44RkDLFEkb
lm7SUpC7kHABkNlW6uQ/UNSCLwCG632/E1nJcNa2Ug4QL6ooMarY1udHcEM09xJpFnz/QSRK34eH
P+BOY9w4mXQzrg5SVAY17YgD1Ni9QziDW3QkxpawBwzgoWW8zQz9pANesG3Igdqi21yWDLgeY4Un
oQQGiT6jW8bAcOnl68A6Pplyd7RKKqJUwnbmGGgl3l2NeNfqTAxLOOArZ2PTsBZIR1mDPs+FjgXy
yy7EhEuKUcMSKKpCobJSc4xIS6aMSaUVQSTlWFvwMj9WrlKYiRueepews3VeaafXBH4nRgj/LzeV
MjLKuBS9OP968htTwlw58Oqd0gfNo0kcOuaYN2ulZNNXKhpJGHGpDQgkgGgj8scxOAVhqI+1hFH6
EBXP8WnyiAFgBesMgy1T3k2Ak9QMEde/Kl+47DkrWPMLmwXd1Zv+0ZOxWpuhtv1YglXVlT1JMGdL
rC0wRti5pfrVz/iY+sW5uU1dVh6EeTMoQyPGs1xzJPOipyYgMR0O3QahabTmZJW+4ER7pHuG5F/e
R3oGuV5iSa5a7OcvY4N4/TDsQm8hNb7duONYqrpp3ABuwwN3FMTydCFCDKp4BpIkcdAKX3GFnebw
VzClFurIduQxLsam8V5Jox6LvAdQskLciVLweszUfW++1SfO6Rx07qLaN2UmYro/oaHcDHlWgqnD
NNQQTR0qlsl7/GyBpHpy0QN16K6kY+qUDwZC9wXvc+Eszh91lDG2meYd5LguztIQhU0CUD3cKzsd
ePHEZ2uv/mJ+hIRavxdLT+UPAc/lioLF1v2b1LyNPeMN3jThq9+n3gw5Uycty/D7Sww6T16fD2Wn
ZJZeDW67GAyHjaEyOvVeSEHbhGJJFFQ4JdOxk24S6V+uh3onxHpUMyODVk7NSVFe5tLYZb1hBU3m
XtZ/hhbSrQ06hpt/pVJkjzThDLvGaTEG8zdV9PX5U69BU/UCpqLg4xrVqeAEL8n/MUcFpWGU1efn
hF/qDOpcLrWD1nsnY5JOk3P9EgmslIwyFUs6iSJXwOsiN4aQO7Qn7qzbmWl4hdP8+Dtzv5JHWQhh
CENpaaFn2VGHZahA66DdGi/VdwJh3b8u3y6rgki+/8L66AHOoJ0XNa5R40qO9SN6eM7cQbiSb+pH
8IZLd62TnknFLQffDcJXPX7QGlNFzgRw8xHSQgTprGb5S5tv+e8toIc61WDWC23GPTB2IEtw8BhE
duAue8m6Qzs2G5xmYwxobacMyo6gxxEdIALkJf50JNchMztcCHHHmqlmLYyyIZmhFhmGVGIPHTsY
alLNbry/fJzbXspq7ygbIrSGII0hRChm4at7Cb1upRWjZ/jbE+eRNF74d67XSiTlZbbaYpRVmUJj
w9hfQOMploPJWBbriChTEjdB0ovkiIrQ07Vop/alKUavQgqUG/EhEK6DuTPrdGTJZd0OysBMvRAp
kQ65wUldwBCg7gW73GPuEt4JOmCRHF1+pu+125xYMfTWlMInraQMj6JpvS6UMDxkPquJzPmh9ERr
vE0AIb546hVpXExtIzHTb+ohvjJ8lku97XmuDpYyRS03x5K0QJdGKz13vnIYkKbMwdYKEDcFNHDx
nZ6z7j65a//bHKHd7HME0XGtEpYhEnWKOdgkyJ17DLmCugSllOEP0LcuX0kU4T/LQ8yptAkS39hl
5MxQMzlW7nBAx/bgkIyoUFrjTvIZ2ryZqPvvxuo05bxQDzNf1TjawR0d3sns5ZX3QRFii6+sN5go
6KX9pE1OMgcgMYZ571IUrvlXQQLjA5jS1P6pnt8ur4u1l5TtiUFGk3BEX6oot6paM7uU4bizJFCm
JhgyI6xIzVIfAJPevbXJ1eUlfGTjL+0XZWiybG7SIsca1FMPikzZAZ1FeuKscD96KK0RTQTcHwow
JEEu+aJNwMRKQKZp18L75W9hLZayPZhl1DBL06P7ZAosJV/sfo4ZHudlpxZsK5+1X2mrgs9ITQB+
uhXOmrnIkl8bDHeTJYW2I61R52UMKfEI3CHpQcp3WiXal3dru3z1+1LRHQrApzKiQIIU+UbpLZIB
TB9Sq3e5G85Dq4TJ71i+IWNdH63Yq4zA0A2SUH5kVjvBU7rD3KAHN2NoJEsI5ZyA4G0UWgFO9Ajs
61w7JjXmOHkWfA7D1mPk6LMm5F05FVKDmzUjfapmZn/Sr9U7EoAnoPzoTqwGpO0C/eq4iPavNg9h
DkbbSXvHvM/PQEvYZweAAJi/XMp/DlPyKVAAZ+RnaZNRJIlK+gxHACeUrdkXAADwSQ/x4PCDqf3M
ds1N7DKfUMZz9uGurVYp89MkFSStSZCXZAut0pgoVxwgcKPtgaWP/2NPATuggH0KPXPUKkGdNBeT
gnEHoAHoe2k37GCuSrMk42IYtt2zPPUtC6Xy6IYCNSagy+kAv1X0pNT0KvFC8AgBg9osF1aD6Jb6
r0VQ6t/3RR8HoLR2a2H5njeJvyiQE/HMVkNi2GnDr4K2S4eDDPIpuoVDyPJSUkkCShDM5U1wEXq5
0yvGoxDqZD+Fn/Kx8oxrVkMBMX2XpFIGWJ+GplQWgYQewb71Uk/CAL7IbhnZ0sP16igTzGO+va9j
BMoyJm1HlOnswi6uai8/pRa6Yc+pH5YA3RPteSd9G/dSYsYua62b4yKrj6A7OJQw/P+u+lEoTL0x
drMy2WPXgZtx1J6zKt2n3XjQwuBk5GUN9vXMD9XJD8fiGBhOXLNKY4wjp5s5sqKeZX3E5udGGznd
0v6UZQUdhG1kLdPAHBjfUGXCDYHrAkwtmCDKxGKqpe2FCbfzV4WqtYrSJwBCEcrRlm4WDudnaF4p
GWh2RIUoFfskljK0SiOBlwvg8J4hRRaeLKvtrrQECD83rcZZTfp4+R3eXiXaZSV0zAK4nnKoG4Bq
dFyOsfg5BpJQeq+CRlDNbi4L2ULu0AFdCwBOnQB40MgdQs2p1WDguSJgLu3tBHiac3ljuLXHDWbG
2cCZ2JPG4OAgHrMblMc6U7Tre8zNOCRYM9C4V1msN21j6Z8+iujbytjnQa7z1aKiZsaXJ0NFJrKV
bKFZnMuL3xQD0BJw4wmYTqJT5fjh2QBpHdqCA2M0+abf9YlwUurrfy4GMLYKRvDBX/WFyxBY9FIQ
iUB+qfmbTNuPvdOxYMK3rN9aBGX9lijIQI41Qlf207FH4qV3q7PM7HTcNDxrOZT16/tcb9oKnjQG
l9xkNLXY7GFrQT7cqKZG2sZSjG/zLwDCuLyHm06phjBeIXQmmDql7vzcAh8tK4rkI5wFcVtqdleh
o9rRWXWT/fLAXbNaXb6SRsDV0cA9byiaAtpvkajPSgsXALLJQhP/6pOLD5nd+dJOQwf9ZAc/tUPg
g73RGUj5CGOIdu5+dMuhLSWDn8esQG55COuPoa4EQGS5BXMBJJwvH4vgikxukbJumRy77/19d2ID
6Gw2Oq1lUnFTq2IAWIlh8IQ30ZLs9BZhfSCbQYYBRd2vE1PyJqdE+bNw8P4MGeakzfgZYxk3rOB7
s10Qg9oaL4EFDi4ZdRbVrOZa3OAOobj9nAf9c6IHd2iOeAbP4r4dIj+pNFsvdRsgWH8RjK9FUzvf
C90iZKKeeFKtmG34gytYcGSbfahrEdRG172izmOKxF+YgZYQJAR26RVX/Zn0DSJiRpm5c/DcXCno
wIhdZhGPrIB62PS1eMp6iFwjNT34iHGrp94q7gGRYIsPwk5Fd3yfkzh9PBLIeNYN24yVwK6r6/C0
BRVYIp9vmJzUkpHNMwS/FT7pZZ6eDGRYR7jZyMn9wZztlvcGjmlwVIH7A9M21EZX+sSVcyySKS3S
bBsDs9jEYI8tgFiau2fCHLLEURubBk0q6TOMViTYmjnZ/Cl0cjRogsV29vkdcz9Z8ijzrHYpBzAk
8m56I/ojpsNggelyj80EcwOzR2FLbVabSbfRhHUzg1CuST7csGY+yA7Ga62uOGiefEzdwOFfuht2
lWHLEq7FUn6RWGv10o7AGkuT51E8GshcM94aogX0fUCTvYBxbBF497TnlS6iwadKm34sjLsCXsBi
V8AIxMDIYCaP+X1gGo/QzyvBZ0gmr9glyeSAV09OHgh4/ESsTfaQmYj0HV66DzOPLH2uOBVa05k9
Zpv7SdBUCcAUWF2oO6EMsTZmE5DicrV1ZK7Gq457wtjTTV3RMVxNAIoEzB1/XliTjGkjqFXq1XHQ
mHXb+2I4PYVt4Ux54F7eRfJbXzYRjgJaIMCYotAtqnwaxZE8yYkXJPtofB7zK116vSxi0x3Rf8ug
+1K5OErEYKzRqHkkIwOFC6oLAWmlZ5LqAQvYTuCAy8nYxM13Yi2VUn1Ms4PVR8bKBrfz43OaY5RG
xghR9xqAANVZ9gT9ISzM7ja+Fm3xqX66vOzNU1ytmlLPEJA2Hddgpr4HwQU6osxQ+NaGosXXjfPP
JSG4Uz4oADG2SOmL3gJpu1SrwOVCbhdHhZsZ/E0rgWQnYfTnbRb61qLIold3rsQ5KnymkCJp4S8o
W5aWfI2ueWu6IYP4qBYf1MRiWc8tJV1LpW5dHHdNa3QDrFiv2oKuuxVf2SAuZajMthjZAHmQpPMG
jXyr1IoyFTIMSpLfdFJuzlJm6gojiNzUSwPjq/+RQkXGfRtzht7H8M6O6TkSTcHNnb42OXTGLh7B
sDBugWvwcS9iAYVngwnWv2XE1l9A6cuoGkYOlFXiwvBW9l7fBl7v5R5pe+RSdCDFbs8KSVgiKb2J
jKwHIApcUn5eTGHuzbJ2Ll8CaSPjoK9XRSlJHUZT2erwj5og9adItADZAToqMLGYfQCPSYoQeEWK
Yta97IStYTVR6QyhfsXP6t0E0KBGzm01MfyhFbxaBm9xW+yXRfSLcbHKoD5wgBaz5jg4InvmCFL/
PEQZeEcSzgJCyLGXjScuABRG0oDZTmlis9W76wVet9Go5zYSz6oesLBtNtaMLMvvtAdlYya+TTC8
LmKa7pg+yo1pPEffkIoQzAgdgrIZi6Z0M9rTY4PE854ZZ2wc6ifpVJgpz0vWy+RaNlxzO0YgIcWc
sjSMh1FRX5WZQ89GP1iqGLq5BmymRnKlYjmqanwFUD5WazvzXlH+YxFXAOGvca8GzJA8c1dAoepf
FjB8kCEBw8Gs5mKlRwGE9rO5ACyRZ+c7t/oF1ipIuZRD1S5ZlqK7t27MxK98TNMC0GA6AC85gmwF
YBT7/ihiYFY/G8fgIWFyiF40YQLm4yn73PX8mGnYBNIKG+4WBAdOuJft4rFxiE1pThyI1y7fvE04
B+I7yHh6DBwddfMEA+SwkwoAAuUDc6hFIDa9Krv4BSWBY7EbMOjUWPNTCYoXlsnefpBWsqlTR4Gg
k+S+hQ7azZF3WqvzoxGdzqnXOJMTZmgA/hO+sI2Lh5/+vWTqpKW2geABSVx+ASuCph3KBVNkyb1a
lGBh6q6CNGPYt82T/a9EHO3nk+VarpBHlLq9ClC2Rf3YpEB3HUbWWRKLQfuDvxcG6sLPYoQy4ZIQ
qLF4G0ZQTRA60+ZQ2x941S5rvvsj131JGmW/JGORtE76eInIBKt0aFtTgfcempnLnfsR6aLZxn15
CWKziYl7sYN7wSoofVRZLn0GZciAYlQqYf2xaECBA6wLmYSz0lrVK+FSzEE551ReAiQGK3+9fHfI
1bgkmXIG0jwOjVTABohFARLZCEjPwbKLgwEOCFxGBYDi5mWJm+gW6xMmirZy4cSynwtQiCbAXpNc
EM55k+DEL+poqr7iNef+urzDHO17gw473pMUloJtPBqrmyPwlCeQKK2k1CWQpuWTqpjJe3OdOnFo
tZwpInUtmn1kRjcIq94Zy2bJpYxUlQn8XEY4Y4KR0lrc3WRrbumRcaTRzivMPrIS88QGXDpbyjQJ
coApfgN5ZtJK9avKRlInrJYt1sIoU2TwUQSudIjhM/VHy6V3SaUy+uQZIugmhyZo0MzTQEuFqTbT
HllV1qg+Y6/opgYjy4Ww7mDd+iy19Sq168Aw9RhefruYRSpa4lI4Rv/CUApizb4eka6i2ADePJnO
qbVqt8S1RMpGH+OEJIWo+r+AD1jcqdt7+FsUpfdVXU5dOECUWnbXAEA/hFV5f3k52+YUKQMgYJOa
Mj2vyC9dJeWDlnj6i1GYgwuE8fsW4KMw47nHParXhtMj894OZgqocozE/UGia/OdWn0D2YeVeZnb
LilFOIKYVQ93pHExdgJ7yk3xvnOiHSZVHoJb6dvlhW9a0ZVMyqT1aVE0kwGTVibT/5F2Xctx68r2
i1jFHF4ZJytZsuQXlpOYc8bX3wW5zp4Rhmewj69fXaWeBrsbjQ5recaY2IkGRkn9pwbYVUELbgtb
K2dgggSsBMCvAs3z1ZJaNoU5Su9/ciw6m42WI9BkAUMwejms1cMTgvdmWznVy3YqO2NRSLGg5kqV
BV2WuaSNdypWGqtp9ji6rVz/n+QwVjrqc2kuBSxo2pEK+/8SkH9r72P7v3X+xXbhit9/ksdEZS1O
iTwZgFbM3ocdZezFPopqt3epXzmWM7xGXyjsQPwwH/k9q7Vr/5NwJkAnfZzXIsH7pQA2bTB46VuE
kuyXGKXuEGPnJUiM3/MK0BL8JZW1av4n2UzUbsOYTCoA/4L2dfDo9VA3QQjU8YBSCJmP4IoRH29/
25UAdCmR3a0CdkY6Vj2qG7mh2JH5U+fxn3O+JcvoGEqqOuoCPH9sX7E1ak/CTxPo+w2qfTK44atR
tnv5622l1oaPPmlFDfoi3GAeAMsYOtpudHLXBG0vuFbJA3HAwTNgmoTbNVi5MSDv/OJmw1uix7NW
4baN5NKNMfrd6ulGaUsnX2RHqx6t5mWKGq/rBMfKEve2titx7pNwJs6lWpJXY07jXLHcZTkuYkEP
nT5UDkTIg2RRZE6yuB52ztoy4aAS1AmMA7i0FP2lA1B9FG67KeNoxRPCxIAsEma9KuGGZTSCtcFw
0JbEI97kiFlri346Pcbdo0TPAaOC0xN3DXL87thuFqC3Z3e8ibi1UsQnSYxzy71sVKOlAsLprvwy
P03PVodrEBiH0/MfAoX2pblvv/W/jd6PvfyZtyZOPwuT1lzKZ7dr6kUe28FK0EqjhcWisRXVtDPc
i1UY3LbItcnlT6KY96LSgzan1iGK4uNId9I9zTqSjfhOkw7zLXOE5+6QHQjISzDajsaoEz0pdIrf
577i1u+uf4yVXagJx8LI+gw/5T9lCPIjCqyPgJoHPEQXjtGytWI8/Sd9okdsAXfI0L6Zy9dU4wS3
NRCXT4fLBJtuArx6LaJpmB8sQPIhbfMKvJpQ2WsqWwARR7Ndtliu8YWN8Cu7G7aUAoRX3qFCbhkT
E3RKzJnURtKE/hJnbgUIaUPkdBV4Z8lEmVkqZmsy0KnpMCahlsCFUWrPsF5um+p/uXLP9sHGmazv
iazhk01OcpKRFTdYUiq/6rZppxuZi2Wwhon96esx8UYmU2MkVF6OTgle94F6Z9qoQQMVW+dM1PMc
ngk4qiqosYSvhPL6RldhF9Jkj0LqJPzdpNsXoMXWofJ4ybN4QMk53Y4HupQ0gr6EOMV9vuO9bNe/
mIKXmYXJIgVA8Z8vd21Smq5QAVI5Gc7HPtKAuhAdXkyzjeiSI5+IYtUUzxLZJKmxyqUtQyyuSJ3p
5FXvNNqLJvKy+bWqJdq7/yjGpkpaGeXRlMPi0f8hQGbSbVzdukMHHno7yoHRENoNpi0oR9HfTLB8
Es6kTFFmtmKjazSqJN8pTDzFtQGFJkZYfhYxFkuwsOcbXJ1X00NMJFFEvg/g/88fc+qB+EsstIBG
H3TDs21h7D60Kcrw7MQnjMRFTnNXH8MfcYc31LIZ3277/2ocu5DPuKNu5l24DGBPGBrAewjzc6IK
HDekf+IqVF6IYOw1IrphNCHWyIb+uR0bOwJ2SVJ0qd1X5jMpMNFoabyotnrrnWV+5CIXCTCgy4Vp
SPEa7enUzGjXfhFgAcUdX+YT3z84H5EdXjYmacgqbQFQ/B0YhDbtXgsk7194/upJYuxI+2C9V9gJ
xqIX0y6VkRO2bo0yaOyOv2Tdn4hX++E2Qm0foPTFTwmALYqbVkEf8Mo166/8i1/A3L3YCJStFOxt
QQsM462IWw8vfSy1BiX4KoBtHC/wEm7EW40/F1KZyzarBVkPR0idHGB9AK6tfirwEKZ7l6Ae8BLA
KfNII3kimdtXEkkWyw1y/Cjv9iSVXpowc5HW8ZZ9Vk3nQjXm+qWbhw2g/M/l0Nb7NwCj66/6CzmM
n9cCwKOLDgN6dPZUBkNa9Vv5qph2DLoA+i5UPLVwZLsMiOHdjjBrE78WaD7/sVrG/6tQqCSQp+Cm
x86sijLCvE8eREBTYrLso47xrQpdidcD4/gKy7OeColEetrOX7Apq5YvQMj0WqFzrOKUmijiDCKn
hk+/1FWYO6upMzn/oI7IsomFMmOxJ9NrEc02wEFtCXUwcYw4wtZf+BfSmOuqk0W1zlqARtORk+mU
7MgjxQ1Ec3nDJz/mSmNaQfOst6OmoE0gbOqt7AFezpECI0A5EbPavEfEx2TO9UkamL0yTNyKbDgF
z5Y2G3hBoGArOsTtn4yvKkRtkJkG+lYEbxImUOD5f2pv9U/rrSptRbdTAPnxXq3rceD8W5hzFsol
B7kQQq4xhe+NEt4L0ei1Qx5wnGT1wlLPcpgTbqyxiZsOV4gaWK8Yv9+rwD0QgKeXevz5x7Vul4Uy
LYK1ge40WGE+Zx3znDboySo0XW0BnZp9ax4NHC/lZi7f270S0H3rerbpMu08c3RdTTnOwq/e4ZHV
yK0Gz6zLMLXrCQhOxFD+942JSw2vcCtyOVqWBHDnfa0dsqo+GHl4BBIVZ9Zk1TwudGHMY1pkKRXb
CObRN3Y3fNO1yTG52O2rDxlNsRBCFV0B+vjnz4XUm+T4jKgFzeahGgYPA8i1rRTNc5UXPMbSdWe/
kMZcFXJS1WKPCiKKFyjBoiKkYeXZoylNG4SADOT1XtfP8KwdY4xtXk1TGWEjRBnQaopejObHWLT2
bQdbDypnrdj7QBCbscpqDFJX0YAxHPIIqtTULtss0EtrD0R1W9Eyp2lrp5rwwFHsQZ48BZzOfrsk
vqoCIQRd2mMS5SdMoaNdhJdIOdTPQ0a+znn/KC11hdWGbr+oPCCR1RwB3A7gRcbogfmh2kUya8xN
qzYmPgh97Sn7flMdADO44ZWK1v3yLIZJeSaxrjONtkwlU3dScbDTpeBdWzSMXYV2XQSqGOgGxStO
6XkArlI54ZX1Zwc3d/Ecp9yp7XcwSzt5EP0FWQD2bihloyxhGecjL7o4u8zorYxEuEv66bXsJyfW
R/+2ZX30D1mdLkUw/pJPqhKPFqafR5+Oa6SYXLTuZhcpuF/vadVd9BOHgKNSP0h79Krc7AvNWsvA
dMrn4occTBtKe8aDLFgLGpc/i3ErsISVqtHg5qrmTYkoX74a2S4ReLf1mtVciGFfWlpqxqLZgQp3
qiuvmxs352ZWHE3YfEDuBzOrsLUTzGFoFxIml4lhN7poS9rECRM8bZh4nuRCKU10kr0fo9QuSvN3
OPBSinV1dHC1wZEsiUX8GrMsVoRGR2Y6KW9ZiVFKaXgs+joAZOPzbdtcfa8BmxzJPZZjDI19MY7S
1C1g+qNjtcoTbanR2hQtpyTtB55feeSt2Wur6oE3w1JAoqKh//z5shoEEzyTDZoVsyh7fTzvTaEO
6qFzxBlJfiFpP2oFNNvtHO/nSvwptsa3aCDHUSp3VZzfGwDcEz4gRcbOR0FmO3Xlo1BOe1x1/mCm
X3tVd8aw2uom0BeSYTlYc7ir0+Eu6aXCJiNAEqU8tgWzepnlGLYyHJUq3qhxsjdVg9jaSH4ksZZv
Gy3d1cYEDKP8uzgvhYt94Zd+UTYI7XeRrJ5qQ9/G4bDPreWXrDY7M9T8oc9S2xrT2E5NcVMt4q/b
X2zVADW6R4H5QOxSMANt6jiJXZWF2DxYCluqfooTb+h43SZ0UcUwt6xRGrfPH8hcBjCDyWAeBgnj
gvwaG9Y2uiGAifHmd9Htg+SJ2yBcVetCJjWaizC8WKCBGcMY62nvkxMutuRm3gyWAgWzbPN7ij5I
MPVcqPG1zEIysOuHvVlRV9hdrUnEuogSo+MkL6pdhC/ygImminBixmpB9lIMcwFM07iko4nxf0wI
/koEFQjcDQblrQTdx3L4pVSKPxh08SCD2agSJm1hWcQxuvSnkPH2eK/bbFjDodtwqoRHN74uE/fB
JaRa40AWPwXPu2BTYoTUJ1sKdmF4wrMOxBw6axv56ldry4Owu67hUumaLoK1GFM9V8ZVVNh3zSt1
8avWpmPGuRs9KPvmmdZr6C5Ec5+hAw0279tuw5XLGJiaR0OeEsgVMbIgeiWWIey4tCmhgIS6xhhU
d7QJ9D+XTxl1mcy8y/Qxlztl8ef+KTbfpJQLdXvlOYwExriqLsGU2QTFUguLncRVvRgLnfohOlKy
ax1IIrxF4esGGxWpg2oLW5UqvuV1BO8xjqgtvgGkM5SLuk2aAO6WMl6XX3uv+JI+mW6RYF3IwPES
h86BmlyvWlX84lcwVzEuyYxucS/A+KUEGNoerEuWowX56c+Mlh7Z3Nn9q/SU0Zx5havRFC1zbCw+
pcOWZ3vRwR6TOEnxMXCbfwMdQsHLUK+CFCOTnsNFaMyWopCzTF9AGbqnVO2L9a3UFk7iffWEYISw
MV9cMtCqQYgcUDAaE+N81o4/dXkdChk5jBvOFWo6Sgw52APclRhipZtQNMSDMRFd2OwHx+2pEXzK
vak8C1N9oG2jBsuYapObgBJIJLj9g04fR5seo1nyzz8c8Lye7+qXuhDGWKQRjWJIBgib83ZXojxS
xi0GFzkYIehScJRirNDAn5baRcberT6IGN+Jj3ohC+iZhKd5thJMfi5tUBpgTSbDsGyqPn3OWpAM
kwmIeYmytXLte6NbChjB4wxcclGgFt1LXBqiY+Il0LTzaQq7rxOASGwxSTYELOnuLGPGBKv6O61u
NFRNjF8YyfTVIvwel+PeUlJPkQw7mct9Pgy7eSRvJGtPyGAeE0HpvTGJD2kcP89p9Zg39VFoQM7V
xl/VLHxM8mV0k652cqMY7GGUK4eUS3iKSJy8gYj8OY2T0cVoRnggg269zAvVUo5aQOONwl2otSdw
fwFuVE0BkCBoh7Rvn/SqpdAF2MmSmuGtGKctyiR3nZb7Qzh4WkbcXGwcQxFe9bhyO6nHuaWDO5Ny
wgbQdIcrEjsKs4zpdaEEwE2nOxjrcbWI3GUmKKpGsIyVJqgSVNH04jk/NhHWeQrJsQbylaj9Iz7+
pk1QNqhRCVBEcEo2BJEwHtysM46GpXpp89aFxSbqnsVRf43C0VGAAFVmQ1DW4tchUYJkMIkroO3p
zUL+1QiBC1jHueovrXRCVnOSx+U0G/1xKsP7qDMelGbAQHP8uzMjr83rPWBfXLPDxaACVQ3bAEPT
OFFX24U1oHGRfqHHo+VI8kr0aJB2jepTK32ZkXxMpRmUOQr+cWWDphqbp9JBwpJBFRmAiDnEWeym
quioubVtFl33VZ0AZnfoNklVOVhX85LqLg4td1zAVdosrqRPqRMXxUYP9d/ionpZH/1oFXknhsju
AB8EUB2r98cIuwOdemiE+a6Na7cxgUyoNt5U9l46oepjUTw1os9eQZTnZEk2+F+7TqyvpCvv+7jd
haG0lwnC2Ng/lRqZbCIj1RjldGPkhQ2iuidVRzKrYd+6xsqCYdi19l5MOtC3MG4TDd33TkQKOpr2
2KKzbHS+FCF81LVfGpHp9Jp5VzTIXfral8JxG1nHmMyP+pLuxDHct1K7b5diZ84FdmQbrDPJ9eSW
bfQ11fUHzZr8VAaB0Rz9FGMCqwAFM14nuhDfpWmBP2a5QHsOhP67rIP4XCq8elAPWqjFXiE321Db
laLmJoPUuU0iJF5iqoCj6H6kc/u2GDBP0yiw/mGUL+g51m5HxMUGG7ifqGTXJoOrAsvWFGSn6YGl
UqFANX7X2vJHVlo/BmIItkpUO9fILunKu8WsPZkAyC4VxjtltPaFoUQ++KzfW+zkuV1GDAfFKIJP
r27TvH5vtO51ELBPNwuTkzd5MGuSvxTdPuobmN5gCvda2jg6FmWcGuc6tXPql4kybUWxxPBfiHUZ
HRMzVSkHOhkfOg31mEnID8TqvLyuerubFclJhHQOulTdNTGgr9S887UKmMua9JrKCerTjVK5SjEQ
G40DkHGRcWNWulMBHtVRM9AkLVNyNwq1k7bRzzoUQKgJpK1J/CU25dZI+vdKUzdEFRRXNYG/OSza
oS2m0uusZNP10z1Wzw+G3IMWKjO8HjuN/VRvksQ6YDX2adFBkpeUqDyIslsY1o8wl98mWX8Q8+47
aDwFfxnywRathWz1Pn2M1dStB+MkjgL2WCxyV9cwzELVfhlNeW8UlSf3iY/ip28K6oNKv7Cs9PBh
Tc/QopoD0FX9NsMuQ2wZzW2lzyGnOX/1WmcuUCb7EKUMkKgR0ksSN0EloHwj4qXepe6y8BhIaabK
3tWYjAH4iqaC9ZydWwmTZARKHXJlYYEn144ywzB2jZbsSZ89w5ns28nBWgJ5IY+dWjFIrGhEgGqg
anFHRbRHhXNVf/BM3FCJnViZxWTJxQEioi5+HQFl1MtPBRAb0yJ9aKtsX0Q6sLkNl1TiY61N+zoF
rVZi2mErfwOZLh7bkonILCMym0pA8h9tt9hhQmdcyq+WOnzPxvxNHY0nHUt1GCi0J4TqfDHdLPpW
VcJuKB8i3fA0OfdDcCf0KIvEaXlft+jsVvlrFoH02DiFpAPTWfQ8JPKvYo79NJZ3sqAGfaz5t4/8
us0Mc7o8czZFysF6ZZT4xhQdhVZAsQYMdig1tREPgJEibrLeBkAMFwhmLcG9FMzkTJIiZ00f0QR3
TjZhbyAimFg5btQFNac69/WxOmRh9D6GQNzjKE2TzGsroPAzGsoMqNLj/y8yeCleRDORqRVYBTAt
hXQDRP9tEVr+UIXvSg6GnkXH1jwqVos/oj5mo6Qp8n7F+gmcfwXzUDTB/zWXGd5Lk9O7/aH+snwn
6O2lrgTw8W2N8QzZlTIPjpf5wpZHGrLqbDJlhkaHSr9CV+pqoMZg0AevNZiePm50c+EoyJPAPi30
SVcRhxd/wR0Iuo7iUJLm/fan5MlgvmRZ6tjIV6CFJOu7uZhwh325LWG1PIPSKDBhFAmV2asxgbRW
lE4LEXDvUH8TwDkEmhMsWWj7xMsC8Q6LSYMTPlWWbR3zE3lB0XNz+ydcN/iok178BMZJBQJU5aTC
T1jy937U7EXeNt1XbKf38VvRd14adl6JIewBc+36w18JRztGlDW83D5ekBfOspRFG0qTCeEAt23v
//B2Vodu2wb5kVt3pKpcuaZylkY/+IW0HA/qdOwhjTrFx3TrccQLsQDx37LnrTZer3zTgwWkJGjS
FdlEG/CztLIN+0ZpcLDhkU4p5X72uwXGwng0HrUTXYQK7dxrn9F8HOeg4OGBrBqvihanjCikqx99
qgtdJyNSzAnMK34BHLVofkAQ4rjgf1HwLII5TlTau6IdoGDrGnfTxtqYgYEIU6A/PLiRFz0bAIc3
NzWXvmS1sAAq7n+UY4621pRSTUHE6quAgwcYPeienkIsly0gs/og7OKdJlciE29I28hJbVHTUWtX
m9NN3Lb3xLTwisVisqVs0Sq4F7FSh/oucPHF8lcsDoPd1kLAcZnVxOlCdyYq1fUY6hr113grPCFL
DcB6/VaNm160ldAFiIPXnvSNivXdyQ5PesdJEf/LVzdNlFdM2jZg4kWXd0omVjHxGzCQIMmRAFgb
eerb6GgPEmbHUm/alJ685w+qrFVcKHDpfyQztzrgbSYTJAQoJBPJjUVMHyxiv7fCMuRZNk8SY9lN
PKf6YkJHvFE/WJRRL5/A4owCMjhYiQd/xQr28+0vu+6xZ/UYo8YrXxMGQ0DSInQP86zdF8DcvS1i
/b65OELGjHtB62S5TgjUijYGNvqIH99T/0n95Fg8C87kR2j9nDKgYJRH3gj+f/Gis4qM7Wp6HJeh
gC9Iuep1Z/o9ouCBnBAoFE4hYnoMO323NV6/3i40ZhMhY0onU8Sptq/hkY43CR56rO+UIyjxeUSv
1wiXHzH/rCDTbgEZXNP0GQzHeBpdzc/9/oflSA+/u9/hW4LyOPj9Hqyd+NHzEDbpVvg1c0ad6BFe
3XE6xaAVVQuBn6mBin2uGaD3Qmopl45Ihn2b7zFzCQAOFF95wWDVZC+EMbHAQKM0GXuoW5HJ05d9
jicj5/vx9GGcfuqreG6pCGqxc3ygQO3REaRHYFeRjkpjAzC1xqpUt685oleDwIVyVPmLG5QMYt9h
0ADGigk1e+5o1XJwO7XmDU1cb8FQq7mQxHi+KBtaOCuQhFfYdjlWGIKhFfnxyF+qXb09LkQxASAr
B8UErjfx60TK7ITEnqlXj0ambuS0PkixUaPYNfMGKa7nrRgNGccX8kjKCNVQCYfnMhy/l6l0ylFm
wxLgl1xGPTMjT5k4nMqme++VZaeF6ddEyCXbbGpP0i23SVEBt7KdsuCJrAJcajQf4yZ5G2PlIaxV
H0MPEdq55dtt++OdFxM+klrPuyjFDy/EbT+OrpLKWMHq3AgpeS0haiE/vy3xekKaOSsmhhjZUEqj
DJEaRiFh9NWueNY2RdD8RHPNSTfjDMQzXm68+l7ULVVVgZCHQQNGaGu1klESXAylOr6ha70Nsdvv
oU2/FeVqU44VTLEFQEfT8fAlqMVdB6x/JLPAGaQX6l5JU4IOtR6QAvnc9AJyLCxodO6CuDU48SYH
Si0vpVuP1WeVWTwNU5yKKSpyBK9oCpQlJbbai5s5VcH9o6MLAthKUvlE7PxhkkSbDBmuKb3dgvnA
iQe0Rgp1G8EatVTaxVj38hZ9uQfy7qnDkKlu9hvAD6Vu1Yv/+5YutRC0uYCxaxkYZGC8CdMHYtKH
+FgFeGOH2dOG/dzqviSCmTJCnbfM7aVZvFCXXm/b5mq8vxDMeMMSgk3Mimn60Ou+gp2vUON2emlA
v7KHCxmMJTZWN7QyMA98/UjRwcg+dBvXeGiwuEl3dXgTEus5yVkeS7w5Ryp8GvVtnyL9UaiK5ggg
EBifFeSegMXVv7lWLuQxF3ShTa08G3Dvj0pQdq8g5I7T5vaHup7p/mwiJnMzz52QADAGWi0YrlR8
emsmjZ3oTg0Eyt/tRn4CjRYKcCHsWLDNE3f0gwq48RlZVk59wgoIoOYQxQA6UN8vQCoe7ZEim3+R
N9ydIJ405q7WwFHbjAZVF4klqgj75DC532UgFuUOj7JmNWBdfEDmtu5rucJaHAzUDOXtbElo1hzE
DhggBuHkcqtB+UISc1kbcgY0s56Gxu24bY5g5MEuvrjnjsus5lgXcph4ItZJIokZvlXniU7yWKIO
k7rqW+3pd+V3+qAWQPSLnifnNfJfjFRXJIDwS4hazEmaTWqNpCypftEmfU2A6Qmc1KOG6iTWngCA
6xVPCP4YKFELLCPx8q7V0RbsPPwjnzlfpSgSSR8LgnqQ6Gi+8LP2q996amun5Q7BTQs+QPn25S56
ClHJtYdNGfDGCK4hFz489fwjmMO3lrwE7w1+BGhFd9mu3WcHIaAL0Lyi7PpT6EJdJnqP0ZiIEVW3
dT+GsXwsWj1SJCdaVSx4H3c1fb6QxsTxvJo1Re7xcTuvOJVvM7jVAfTYuHQES3OqJ3SU+Iv469WJ
s1S2zZPnUVqWKgIBisK5E99PnV08AoXEx7DQMX1BLUz2ZXd87r/xcyjep2QbQHFdpMDXhHAa85JN
9gB2hUDxsjse99K6w/5jMxoT3U0SKXJIw92wfFP7u8R6VcwvrVm6/fiFc5GsR9azKOb9JRmCmAI7
Ctfj6wzcP7rfGf1GU96J9/Lm74rRF5+PjeNyYSZ5iJxs2Uk+xX8HDZhjBa39b1bL1gP5WTUm/Cwk
y5ZsgbDCOJHe2LYVoIUyzYml+OftU1wP5GdJbKCZTLUkEjxP3CUbrARvNEBuiPxrcF0jy9BA8KOJ
0keuc/FkXQrZwIAgNIqBY/LSb/snZR9N6CREBzTlVV/xpgygrsYbt7LDk8x8uIRgyVqmH04NaLZB
9sIpyWwDEOLTofDbXYa5wehFf7x9rutvJeTC/1GY+YSznFlDPUIs5YCm1okLBIysNGUU4eeksdPM
Lo/ctwMdvGayG4qHZ6DBZ2KkWGXUrUmKB3uDJG4J8Ghxp0f5m1tuBVskNkXMiAI0Uyc3cpJX7flf
8FysOCXEGyAZErE5ADhZ/LyL71zPcq80MupoamZPjr6z9rE/Yvz9AxP7bxCdwKlxIY99oxVCJFmR
AXnd7j/7pZhfcfQN2DVdziddsaRPspj8eJLjOSEqjtY8piN2dYPEAmNkddRdJVDRBwumwtcruw9y
h5cQXA/DM3oycbUhCXUsyB59TEP1XzqKcoqnQJfY8SOF5PkXNxbV59qU/vmWrM9WsWzVFj3b3tcD
UwCLCAZr98XWErw+4DalqGHeksYY7lxV0iIRSJOPelCrzh9ADdXGiExpi650/BfWw7HWDye+sFZh
lvXMUCHTaHcj+m5yZ0ee5bXkiEfdLva4rwGayNxSkgm3omJIbRtCIDBRejcMpC/5K8UnUEHoS4tr
UbjpXCEQ+38DT7AeGs7fk8nnJAVVq57WuAf4inYgG+mk7HCufE9ZPVcFBBumiJLNNd0YKGGFEs7i
CxLYkbuADifPO/OOInf/C3GrpnMhjkkfhSSqlbKirxHMfy+O+fE8j/0oALWk+Eo88F0jyN+OBqvB
4EImE+jkzjIWDHoSn2iRPVXqLrWedD3yZYVbduOcJlsH6MwG6CclThOph4LXQBf0m+F1qj44hcG5
6N3WbCU9NmXAY0oqSvUWJus/h3AjLEognUCztplqpxb013YUv8eKwunXrX+1sxzGFxq91kqDtuv6
cLgf53S3JN9va7L2rvikCmPxUQpEw4Q+U8cGl6Dhk438VkhI9FXspWIsmfMqXrv0Ic/AUpRlysbV
0MA4mC0hKS59Q7K7F0HG9hBY/dBzblSn+NK+UCwAfvdx/SDPUpnIORbCIlUVpM4o/zbaKQfaCecg
V0pfnxRjbCIWAL3TzzhIxC2KPB1hHXZnuhg/1ALRTQDUzqV4Wnews1aMecSxrhGzhVaxnLd7zIEc
rWj8AoCx+zZVUs5+PO8IGUNplqUvo4S+j6yNhZURDWiet49wNfJfmAYTo0oypLmWVVBHwob21D4m
gJ1XnoSqOCRD4wvvt8WtO/H59JjwREZ9SnpMl/tmkWymyAdOTFAunFNbz0rOSrFLtXnXRIVkQgp9
PST5nnLJSN9Ev5W2pReBGhljghIXhJyjG7u5WZCyMw3qZZMj+TVKQqCQk3B5ArQU7ITzc37Evi0v
sV4bGcRKO1gSAL+O0RmNeW4KJrhC8gFSrQ1NrLGll3u9q+/+1A+zZksv7ppOrXGzhtVE7EI04+DI
F7q4nCCaXtyAC91LJwqiQlMirpqrh3shi/F0TEWnYxZ9FEcmeeeLnrQpnJ8tWG5c9HjU2P7bR8OF
TMbVo6pJGm2BGSFMU/I4a/+R3DYodJsAneZWFVe9/UIe4+1JJEVp3kLHyQF9PRZLzWgbY/ldNLeh
/bF06Kbj9rZD0r95lfldyGT8XxGqKiw1yCwUwwubyW/T10b0u04Ck3Hi3Ra2/hHpZBdM1rjabZbD
BcGsoqWRNNu36saq0q3IIx9bv121sxSat1xkz0k8gf09g5T4YAZns/yD7cOrRvJUYtxPKsZGiUTE
TwtzyQO6rNidXmTeBb5uGWeVGE/LU1CPDtpH3XV0yxi7hKlP19CHaT8gtrQ79CXq4PbHWis24zOd
hTIuF49mDPLqGqaR7gwb3bEX/Zm+nacg9XVXfSIOlkLKOxSbdnxn4GnM+F6ojVWuajhX9LYLZ8qm
H/Nk8ubPV23/rCDjb7WOXaJYpoXkOJhmwPWAGotzhqs58sUZMu5FCkkSwCGNFwdwpjLAIRqeEtA6
x78BPufZInO5jmLTNMsEYVjG+JlNKGC1Y+JF1fx0WyuOHJZ6bzGqOTGLhvhh1T4tSVnbvRa5UZn9
zffRQUEHukJLB539Z0duwoFI2gIbINqLqD7q7dfbelAbuop957/PIinlYmgRI6F/v8ErUPm6yDrq
USiddjxXWs1TLyQxJZooLFB/Ak8VQhKdvkyFAFQ0XnSg8wmdEfCz1FX3uRDIxMBpMoyqz6FahqW0
fDpkJifH4p0dE/eMyEpadURwmOcMc2jycCzn4dRODVCwAVDr3v5S6zEdOy9o3WOMAkBOn01hwARn
T0Db4ado4zthAnDTXhUPmTVZdpNgrVEp3lO1dbE7uRWUZDtE+smUJs53XE2WL34F481GNSSWVLcw
/Fjbh/m0i1MnH/Rtg4MuYyBEDxrneqYmfmWiBuZGMb2A6jTLgkVEzHtPI/68HLRbjFMGKOn5/MXj
VY++EMMoVmA8NhdriJnIM8BMM+U+jzjOvC4C5FYaJkjQQ2RcoAqtwchNBI0e+1+5PtjxcGiG/xlb
ntYjjbMUxu6TLu4zbLEh828qZ1af22EATRp3RpKa2/VnOYthrB+wBdgxL6mYh/4AHBVwge4z8Dvg
RnaxqZKf4s2yLXyBC9Sw6tcX+tH/v8htcsvolKnEh5KwnYOhDxCS/NV3AviEpAOAAisWnyUMk95q
mQJP6+N9uvxcssd6eLvtzWvDbfhK/8hgL5A+JHpkZvAj2vbLHjPdbU5Y1jqhhBwRW/yeu+FWxQiL
lu/q75rhak77u3yYSkyB7rkl7NUr+uLHMIYpSWWCf/gxtICAyeyd8Ijf4woPsgtchta5rfva6OIn
3RkLnckYF6Dixfm6GNw6UQhvJShPlIUs5sTodZc7HzNjpbWcTkO5wOWIBuII81uh10Ge/gUAwyeF
GJMU277tox4G042PoXoCSw6QQx45p7bucGdVqKoXdh9ibAwTJDR6oBMvAs9C2YN1OtxaDqa/3fiE
NQYYx/CDi4O6fvNcmAeTiAIWakBTHt9LAaenTYNwgbwXkNZ/DZLw6TSZiy6sxSLNZUQWpX6dAbQe
qgcpMzhG+FGKuI5f5+Nk4v0899j/HnGc+eDIu+KUbNTvymb+ig7KH3Y819zHm9kj74rzb5hq1sPY
WT4TZPIswiA2WMT9Mj9MsEhziDkq8r4by41uzhjpVgyYpYgBJ+IWO9A3OnScavnyt/fnP/qwM+SA
lKdQGvhq4VTYbQHEgHjwtXG0b7sBx6FVJnaYpRVJAg1VSxGE89EK7039/xczVCZmZGLfxnGIL5OF
JwvkHgCr0CNO/Od+GyZkmLW5LKSCHiaSma2yH/dYzX+KvsSPeMsG3DoV/c03rJ3tHDSKGqbAQaA7
Bh1Wu7ABlB0B1hGkp2ZLYel5AjnWrbIhI68GVAIhDzPZdioKtra83jaE9QonKOMlLILLyEiZMDFU
xMrrCNY9Yfx3/DI80MpUtAUwBS5L6fe04eHSXXOy0MzqQiITMlR51IvEgkR6Z4sv49OAR2y1bZ4p
q5WyG7YaEPc9ZVviQGmb8P0dCwZBc8efyF8bQMVP0f6PtOtakhtHtl/ECHrzSl+uvX9htBy99/z6
e9C6O81GcQpa7YtmIqSoJIBEIu05yHWqZBCUnhMsU66cB70niwfOACYFQUhDsiEaWocAZ37NarLZ
vHYredR5yrKY6ROCUVeJJjdIbjLQIYYl4+L9y5GCxhL07rwkSpSUvqjr3EiwwZ2NTh7gfKP3lGB7
ct5wGk3d6Z9ZuStiZc/uhf4pkVIiVZ0VEaACWJfeulWh2MY4miVfWI0APlQgVYTAcOIln6G7xEpd
EktpktYGcldzEJvsiofeKz20sO+VPUlxRg6z4WXzMhqiLCoKZnvO0LjEIRcqBV2T6KoTXMLCRpDN
7lH3xeQdULGvuRv28AZLJmWnuWXuYqmYiIJOZNgSmMZW8xzZGeabuGcCJccnpnrsHAk40Y2McZwq
tIxXQA5NBesd3FTe1fopg66WgLPLuJHcW94qbkj7guQndmotV5MlumAWTk00i14+461RAR2AUv/s
OmXh47wzlrGF1NIh/hrYWGVTfAWl4XMPBAY3/0k0e3KSA8CCU7s/KOiMz03QobuXP2T7Vq0+hHIc
Z62LukXH8RPqYRHtDCCRviIszo0JCkCn/saCAWZKpO6xLmDGK+WxdAI3DLCla82ffP1hwGbrbsAD
ZP2vZva+bDd1k7VEbQqth0zS1aU+jSeg6eIpGK7aa8NmRkzb6g3GFUGRSGaO8t5qDTyR84j3TRVl
YHXUbjuPplQE1yMH9rgoQYq4jF8LQZFtIV5sje8WEyCg3iCrV9wksLyJzefd+OdzNNJfsooNhLnT
Ry6FPYmOZB5h6T6oFrs9Sa6h8MUuDDHWr1ERY1N3hl6R9SfZcFym6qA0wt1lvWWJoCxIMSECNwIS
BgSclZSAzRJYnSLbz+hq3yjLgF+Op4Z4kyQpKVqC+LFv0onwWfDiH+zbdtxvGIDNVwDeew4oOo56
KObd78tIMDVzK3/ZNSBgepkwtyU7BMOh1zzS8dxZSnoI7fS5ARWZ9nB5e8kdPHuCVh9CPUFDMBux
POBD8rYDrol2kJbsoBi1W0s6o52EJYq6LKqRjYVRwHnIsxk81K05xHfToDhAzP07U//P9tIhTz5l
epYtEJUBKupjNifKQJgHpCxwLH40cP1RHZgYlwubSQc/GHBqp66BHqUN+g85yUhNKYwys8qzKymQ
nuWEBcfI2FM6Dgph6wJEWAgfq1sRQL8K0MDQwGaDhIqxp9uv5+eWUndkySWkHibYlil91aSXAEFk
wioSsWQQW7CyX3IbBtOoQMZYV7ndd9I9MDJmq6sGRmrvX27852qox1CdYbXbjyy6dDfDd44PpAxR
Z3eTpZszIERYkRBTIvUY5kMytXqC5/e3jWkhE2nS3zYGasG2zSzVoF7CNhiBti7gZkvqZM9Asx4x
28dNjatIuXvZiLDOjTIiUpfr6KTG2nL5JVCSXa+i8WNM/0cplP2QlFBHiz1ul4z5nlECss17IQ4M
Nd88Jwlj02CPA/ywxlOaUScJl+Yz0UGiFn5WwIOQY5vMuoCTKnEMW0xZAQ+5O7TdWMukdKPmpy4d
ybsNhNraIvC4nKVlHiGnkazJm30A2V0+sU3fbC2S0g6tHaZiIEEsaeZNBjTzxg6BU2iBqYVm3gZT
s6z27K2XfC2S0hKR58oiHyFy4J913h3nn5fXxPp9Sj/aDP4tDxJKtzR4t+YKd1JZ3QeMg6Kb2YWc
G7pKxRKEzmodfV+GZoYBoc5UMHTmLn/bAb3atbNR43HW4oLYRDIuEB7ivWpP+xGY+3/SqLjZH7mW
RnlbpVTyYStiD5VxEA5dJ3hhEdxyveGCXeyl7PI9r4YA8kRTzJirhqklFefyogwiWq09LaA0ErOQ
NQ5GhF64Hh9XdvUstIDLb7oJHwUYfSNIXqQp8Lp8tLXaN4y3KEvtCG2kZl3wjsR95zv/sl5tzWbp
602hnqWSy7hG1HEEpHUBIIMH/Sjtg8Mf9Hax9IsyPso8DH0QExV2BntGP/9k4FlaPB7jN+HoFhar
m2wz/y1hEgSlSMVQeI180Wpvo1TKkoiY7tlDdcQWHorv4h7kwgXoW0lsDMxXj7yJYI/UPHaCcGuO
EvhlEi+jmfmj7PpVfjirwZKNMzF9klu59WmJ0HUPyCvMAalI9gBqHjoVm+CUdCqQm4AKgj2Ts9k6
uPoK+l4XS1ILC7h8PlIjMumoe0y9GJjTMaJHMnOoArznOWJyXGyb4c/l07db5KTAiCQIHlzdm2zl
CIp1FFXQUPQDjFYWeM8thjJvXiYkC9E9gABcoAEAZGOpawANki5JMo8Dri5bPZKJnMFjK/SWY0Dw
4f4jjDL5fN5HwtTwcHqCNzn6HhomIKn/1xVRdl/q9UKb848Vyfv0QKYmfjPYDd4fzNxsvjKfS6J7
/WsgJvMKObHwnbuOD+3P4bn5lvwqnmS32KeRCahZ5cffnBkmxgwJWM08UOi+XpJkAfuKSsqXGYad
B87Sd9KJpEPRe2mH9pDYl+VtntpKHOWOoK7OC3NEwpg6eUWdxWpqwefnp8tSyK+cWfWVFMoDicqo
U2seUkJR3cnN7ICOrAOvx/hyWQ5rNZQOxjlwtdMSm1ctkh0vXrBMaHl+vSxks5iNMP6fI6KUcJHC
lssUckSGqe41P3SQV6yQ2AP9HROjlGzN2dbJhHVPMDRdozudGy4DXQ0Pow06I6uOgVQ+ejk/7vrm
WgpYbtu2R7ySRj1/HaeBPaf+HyKXbau4kkjp+7hUhRARTy7Qekfob+MFFDbSe8xLtlbdN4Wrjc/B
6JcIM8YIRNIVJjnuGQe6qTarb6AuAS+g/aNEqxVJIRBsA84kIxV4EgYzyv+8lZx1tNStmCJA1tcK
AnrwA2n2pPPfgaZ9Jw7GbCL4cYNB3F1e6PY6CWkeSOE04cNBWDkAYr2g9y+AcxO1NXjonHyC16Ew
HGeWEMqtHOZ6ijvSShMn953qDOWzILmX17FF3AKWkc+FUJ4Mn3faAEaCETLCHRIJftoUvpAk7pA9
CuBr7eLZV6FBfLXjDcDDjHsxvA4Ag8xVol0MFeNZ2l4yIcED+5Ii0y2bcx0AKVouJpeTv3M1WNyl
wu5ZNpRYlXND8I8Qum9T1roELVLIduez3+do+ZBLDPLW/FMvYqRJbW/nQbruJYORyWOJpdK+mpAX
HBCCJLeMVYwOXyH+N3mug3P2UwYEddq/B/rr5eNlbKdBaVBSx204p1ip2PCRCWjUCtCV8jSr5mU5
2/fvc0cpLZL7BFgsCuSEeWj2CHWS41Q8VL3LAaDzsqh/MayfsijDugixmoHzCb7viaSdW22VEhL/
JO1MnrpL6kI2eXXXa1EaBkBOwdHuTlEZ+ErzmMg3vHDqW483WI4Z68goC4oi+lzHRoJIvzzIGIZs
1RBUVqzgkNQ0Lq2JMpiDVHQ5Zg/gz2qDo6PTm5tlMMSF5hQ813N64oPHJZHtTu0ZXtJ2WKjISBV9
vPofOf7VbgaGPBRhAKYGft/txlPn/wfagpU73NzIlSBqI7uhB77aUPCuYZy0VLC18ZEvOoY2soRQ
+yhw8xI1Ayq1pRpfc6HsZ9pgGtzfvDYqMYk86E7OQKuNfEEJWl5wjefJGqf3JU5tSb69fLE2l6LK
ColvZA0Mgl/VPJP1qhaCkId7BBJroMDV4Rs4W/8qa/cphu7djFARzAriIfx/1q72dFsN3N9ZO93/
g6wdOegzXV9JpOzukEj6LBo4o7YHrWz6A4Q6jpCggJyw7u5mY5Kk6jwSA6BEUum2mjZqupkjtolA
C8gt6Eh/Qwsordt57DzEdgS+kkd56UKpS4siLCOB/HkHc4tsCZEJgm7dRJcC6VEA+RogBzqzm8zQ
ZXXVb2/s52opjSmWttaMj9dl4e22uWlr3pK6OxXNCZdVc9MC/7NMjWZlHOJ5DLoe0WNSR7mZR+1D
Gs/7Xp+/VSPmE/KIE11FXFiF6u00z0oupTmJME9TG4QTttf4zpkZ+Jp+zU+A8CzhlZwit3K6zAxA
XoR6pz0Db8Ua3gpPYtz+7SgJ+AaIXFARP8M17wfQhEwy0SqAOR1XU4SZ/3eTH4Br+EcYZTa5JS/4
YEDyYUhyq6kyixtYJoBs29mFXImgjCaIaaIhk3Gc//3c56ZRW4miLkgxKFGGY0SirvhRFvdVq5kt
azpnWwYQj4EqgPOhgd95iZ/hqkqSy00/c7G1YzneBxMAgS5fAuLXnO/apxjK78krbQqWmqRQONWH
227H6tNlCZv3WfuUQBa6eprVAkOCqYyjV2IQxGo9eKNk06h5dBuxVIC1GErLhCLC7A+wF1AvIs1q
KAfYS2CB98YwDrU9OQUwzWUMeVxe4KabCnZOUTYEgtdM3eeuHgsM4OAihRrYhQyl2wl1IVtNnvwY
1dIOl5LhHmzBf4Ns+1Oi+HVLx6Saq1yuJ9doVQwI8llmGVz0PJQNJsoFg8QBvIe44JDKkx2oosV3
QE9R+5cIM4VdyR2QxXqLQ34vGZ0TZOBtJUw6UsUxdmbzPMgAOJi6NaRGqCupdHXHo4CHOvXcmnOS
uqqkHS9v/qZ2rURQV1FVohkUVniG+Ub4lbWBJ8W6VZdtYxkq71yWtb3vBsCadJ3/8AG/7ntY1FwQ
RBJJTc9OCSI1EG9FZgpCZBOsr99KT7XJ4OsEkmFLepTem+rIQv7ZNAurT6DuK2buwzTLRChbGlnA
0bdnwNh2XXd9eambb+NKDHVp04zjw2yCmNrgvQZVnU5vvEEAkKJe3nGi5gHYnqHVm8qyEkldXgBm
hGIBUCMED5GZh/talxjquJ2WABoBjyS4gQZl6qbKGVoORRXnN6KLtHA0dwyt5dCZwNmNzfgheodj
YwsygXX/q8V9SqZurM43YtMnkBzVsgtrYdf5y+UT2/YSV4uTvipnrAup0UwQ8R8A3GDX+BNQ9zKw
0peMUG/7sD7XQ6lhhWmsJOegHyKaGfgWmcHG8BkL2tJBgo2sIZMLXhk6dEA02aPLANZDRvteb1XH
LjBVqz0FNyCs3cu1raIiD/y9yMQMFhsoZuumrcTTIUXOpZw0xRCP/LupBZLDJ4mjdi1DKYk7Sz/A
4LgCp7ohSYhfKRs59bJShT12UgJhpaQWZjUkhyJ9iRsMX+l7tYn2i5oz9nbLahq8BpI/WDIDcdlX
XcnA31CVHHRlEidbkwGLlkd+lRb3/MjqI9rUS0PHNACQ55AjpxcIWtNpjnQdquKRWbbWWr5pj4v1
rvrjoWWo5WYeYC2M6NTK2VAiuEoY1kWBIRrcKkPNNBP9sZVdTBZaWoep4y5xluRHVbwztJVs2dk5
4ggx+SCqukpvaa4bAIZsOVI9HB1QZLtgMv2NsgJ0+Wug7jKOcDNjZawEUlewr3JDH0cIJMMW/XsI
GBC4OxjjXxzliUBsMxa4kdyBnoLYVhRAc4VN/Lq1M5ekTcBlk9sJYG+UJdsYOkcTMqcNY0dIw+Og
hlaRGp6CfOdl2Rt3xOAFPLkyj1db+diK1alWUZjIcoGrKHqBV7nBTvDQS8hG1duUAygqkWSugZ9P
XYu+ROtpXQWjO32fbNlCHkmw8iv8z88ImLec9lF753mbVPqMHz2rP13dsHi4lZAuqCJ6UemrIiqI
KvBXEpIlLciYuuBRlAubk8ZTyemSmyANqh9TkAYrfjZPz4jrXqsi2TVj58Q1QvTkW1SlsZUU6X2f
TDsxNMBHj7K51phyo8Qmn9dWE8Rw9xSwYCquBGZNOdEscF9BXXunLhak4Ec9cbJozHcdX91JvVSZ
vZIeVSnaV1A6Rxvzn0pWSVYP9bPGRIi8aMrl78j9aWadlLe1YIxmmMoxEAIJYXzY+YsR+Vqle3Oi
IAQQb/UxPGZC8lxVwmKK4BAVysZWitGJU90fEtGuO/CUZviQPJadsa9OwWQ2CX97Wa82zOCX/aas
RYA6nTSSV3lGt68y3MBjAMwCBzq/O4agLc3C9Ax4RjUBLGl0jKArpTxO2oD8ZMInOz0sskMlG29i
lqELVh8VU+xHft9PEmbbDAQsSRk0VlKFqJCC0bjhpB4t7UBqqAYDDmc9FGYUNN/mrA8dMFcpT/UI
1tpEeDRizC0mS3TKK+EQlECG5NFeZsmLekTrki/lyqMR6gDR6v025h6KXNbeZTlVd1IU5xANFpY0
nB+kWjtKufTQxmNqRjoPetpB7a08aOZbQ2kFB9mUylLG0YFXA6O6JNw+52p/acpbbhow/6SPrY0M
Jv4RBzS3brgxtNRWM7RRdGVgKiDM8+IICIDtCOLjJZ3tohxzB5TK4q88rosrNZ58aaxKV8pb/HTy
/fKBiMQ6fjXXYDXU0GUD5FegVGnU0Usg35V4LuBBEHzXxk/KgtuhFRbooHPuUSzudHC1FsJstsIv
rlz8IHDH/Dg04GztAivNo1MtA3+6xghngT7EAiTEQxtZqT695m3+cPljz9X067cS5VqZPwMswgrI
bXmXw9gjAjVkqviodDvg5l0WtAGuA7su8DKB7eIxzUZJSrRWm9UoxkiSPjhKpJlANAUN80OfFrbY
V9aSVWaUhddG09/w0W02qGY1ambQ37bGjtdyaILmSjwiI5BmWJc/buvEUBWVCO4Kvo5O8S+CGExB
nQHEDLRtAGkDNASjE3lTgoi+K2yCKEkGZf75EtgDE58LLv6wuwwjSBOQiFh7TH6F0jxD1PCQol8A
/h4NORH2jYSevV78mP0hrZ5RduJHNHZNTumikA6emILhK5y7sgh3ViLFrwpU1l0WyukgunhGLU2p
7AoET4CrZ5zQphhdxkONmWMekxSUmC6p8jnnRcwvLNaC8S1tDp1OqFk7SMK0sx00CFKqLigaEuJf
5US5XMVVO2E5oLI0uW/BjowVwcwliNxYBZ+NBghs3qc0epBHMYosKUtIq3/Jv/QJKJWBrUEezNiA
J+6DVoHVCvgxVnlhifQwDzib82BaIDSsBL8MFIuHY4XwzunE2tGzpzpAU2DpLWBU4qPCnePIanhg
ZteC2RneXO0iATTw0gLS6dxMF840KsnO+clcxqvOKCQr5+AsppKvju+aUOz7tprNLlbdKK8Lc1Ky
u6ruXpc4sJUcFAbMivx5KI5CHfh74cAKAE1FbPD1DMUlGBI+FxOvc4O37KHZyVbraYkl5Cbcryfe
7e4wNGsrrBzAeZMjJZhSUiXoBl0QWggO9gF6/cFNE+wQTu56b/I1S71RTtW7aObuLJrljWiCyZvZ
6fkvq0eogIyhLp/ZWakus2SeswSkLtlDUQLFT7AVH8iMlaN4glOk5nBFRLPSEOfB2Mfq/xFMNylM
YVzO/NwlXooSg0cYH9NT4Qe+4cH2PLOGuc4M6oc0xGPkMRHP8JGKZpzGvoxST+/fxelVzmSWKSBq
8uWeUBKoZ3wxKi5TU0ho7FYH2q/g63YDiGFMCATPf9BxeGbiKHmU6ZkiDPPosZ54yDC/REe0r6Rm
aamv+hEMra1d2jFCA+a46NmT8VWqSkKzlQNQghxNrA2OSP09Wi74yQfSXrkDY/01M4pm7Cr9RClK
LfSlIgaIZQWXEH7Lr0CIu0WnuzP7IFC5/LCTPbtwhir5mtXq+IDX0kKaEk9p69ri1DI2YXNjqzea
o4bxFXM0tGuVU0HeB6aey7KJflySTVkDDT5ztyRL4mWj4UaYbFwINJmiw6ELhOC2VbtT0KffLwtl
KJFKrs1qwSFyCEmjQImQdo/B/B5Z3NxH5lDF1mVBm/dP0XhALCsC/qBCdm2UlzHSsLPNYNiB7hjZ
4lyWcJ6FIKq5EnF2ARM+TtKeWLLZ4QYygmEXB+6El8tK9nCh/sqmrARSNxB0h3KuREHi6UnwXsbh
jS5FNmNRmwcEPghR1pHshyf49YBqY0gNYYF5JqgS5V0421ruKofBF7z2iMhFmczhjt1Kum2dP+XS
o5JLOSg13xeI2F19D+DyQ6k5rUsGDrhdW9r82+V1bqrHShyVDp+iSS4ioMd58gw0fzW3l4TRnMZc
EXW3kwjJAG0ZYi/bgeMYfQuR/T3fLQ5wYz0meQlR57PLjFAJ6EfgITwbFxOrpAdxyhJ72v3o1Fct
2umBuu0030JPvmnt4HsB8yXmJrIelzdS3DQjK8lU7WJu1SwceKRaCBBUe9U/Ts/ho7hTbkNP8DlH
Bs9O65ZgKSdVyNDqvOYUXmPgfrlJjvlzX7IUePPBQMuNoWoqxmXoZGSUaaEa8+jg7vfdcdkJfoDx
kd6enoAeZv0B9smmJq3kkb9fWbRmQQI7krF+AmdR7wlsE+c0DrBnjypBF4BbzjBt5+0LxPCsRJI7
vBIpjkaaAkwJ1EwmybcKphGaMjCQS5fbSYyW2fO0MiWMOt9Wi5Q8CLC+BGrco71sdGdbNNEnwXiP
tt3T1bIoky30upLwahN7YwTaq/hQv+EAj/o71OhKrODYLA7wYEu7eyrA9nyF6UBg5PcaQ6G3DKCI
QBukNEhDgqj76+YWUpF0BifGXs1fV/zdND4KrAzMeVyFPV3LoEwD4MFFzuBxW6X78I7g5dSnwZyR
kMSkJW8nTvWTBWW9ublrkeTarHQGUzh90IZCDG9RHO1eNeEA33JW+TIcUgtMofUxeRb21R3h3SgP
5WwWk2nYjXvZWrA2l7osoaZP8HTwKo+ZCGYcOfPVnrMGtfAuy9kySuvVUjckD6QRkLh87AEVws6H
kzT+MnIQYWb7Ad4/ATC+LO+ctI06UeqW5FUB7osIVmfeq3v9JNzM+/Yd42MusueOHqI40dsAnT+K
B2aQzlordW3GISqTIsPJkuafabcc5tfCr3zZJFT2jYXmcjIjamVM8sHzKU1q0ZQDlFS1Ig1ZGLig
JT9KbnxAQsdGj2sGxjNi6yMnuGOFceeNCJRQykHRVAyvdyPsUdqYTeiFrQnyz6f4NreUxpJN1STc
9jOopHKgjWQOD8gKVtfLlslfaRcdSSaFNpTjAhNRduhde1U7VhPspu+wlkAZISGX9bgKYSCE69YJ
fcnX7rLDsic8hwaTVZG1HMoalVIeTr0SB24ZtFaqgIG3+G87Vb6eGZ1dNBJORjVWhiskg+q8Ha6V
/B5VEkfWfl6+h+cNhpQkysCM5Zgig4mNU08FhtTSfeeLu3AHOsyf8WPvpg/kSkRO440H4LUqNwZj
pdJZgo76AMryDHUooF6ADyDwRsOuvGo/RrOLa/VVceYXaR/fFH54Ar2rFT6UoBHInN5XAdOm3S+v
xj33YOzku8ubsuUbrpWJsk1jt2hS1OlwFzBVbYaKsovDwgaQHWjh46dKi+4vyyM3kPZF1/Iog9RM
aORVkiL58BgIRLLiRX7jsaIh1itqUOYHfXWpFE8D0lnYapJNVsfb5jC6nKdYcBQIcS44ri+v7bxB
mDpfyvzoKExF6A6KvfgXCKT2/F60ZMxjBSiSti733jnJO2bwfZ7llmw6fZ+7ikLC1wdcbWe1lBLc
Ie2aMFEsvrojAHu6W3ksmFqmLMr8qEYqyXGB59O4b3aEL1O7IkMFIxCUmc/XZe3EfPvXdUmyGMec
JBH/eYFvgt2sLeKyS0jvOJGrWeB1Q/5XctmUBpuKKoi8iElZUT+bZ23RjTzWBkQTVpraU3cf5MQ+
y/fatK8rMdT9CyZl4qMGJ5cvmT1XLzn/7bJSbnpVKwHUhdP0PJu0BDq5hNoNhmYtINbaAGO/LGX7
UVqJoe4b+p400CcExLQNaBH4YBZ0fudP2T3a2w7rShp10ZYildJgJq/Sr/B9Cp38ibtudpGFXPFJ
h5fR24Jj3MbHCIl+TNvcEipwFr3zpm5+fgP90KecMRZpho3V+cpWxPsUlMrdMgNe7eeQMA5x24Vc
CaMunaaWbRHUMGejVevWB+F57aiCqzgEZgPdCY1XePUhO1VvbJdm266tpFPXcIqMZegNbLc+ma0z
2UB/2ZGh/IHEXQBmXfaz3f0BeSTjctCugRhJWVAMkFvnnV8Yo13kz5f1dttjXC2N8gkUmc+MGu0F
CJdVb36CB3IvP4Hj1AtP2qkHJ8dV8W0C1kHmJ04tWDEL1XOz5CGuPoDyCZQBr68gYI3JLvAw9UAq
HgcymS3DgPPHYp/s/+BEyYmdPcMrqZTZCcu4bxIV13WcHZi3E+fM1/p1uZvt0o32zB4p8nOXxFFG
qAEVOd/MCEMwLyzPYEsafoD5AXy2ia0/1KGDkbhqMRNTD5gUi+cwduRRXi2Vskxqh2SepOOeEmCC
zM5r7HHzEAFZs0CH66HxwdI2u7xd7Tm7PQDX3QtAd5tZzalmKNtmUnj9KZTZQjWIj8Ya20Dyp8WP
9hYIelZ8JAhKqYCyFjMZdNlGgYrx6/sZhOPABXCEEP4R5JTxrvo+4b+y02IOLFYsUg8q/ohtjOzq
v584JowpyVrZNEKWk1QxCJrvMHTg5icR0KK/M26FaqpwThRSmWZq26ab/c+Jy7TXoAtargKOCDgN
V9Ox90gZPN9xXo4iFLMkRFIjl9ZJpU6ytsnzUcQOZ7vsZrxDncYhjN4p5BVO5Bg/Ltsrxjsr85S9
0ppcmMIO/kLrSC64LDJ78NUIndogqXEMmUlhcd4Q9OX6AGzg60HWgtzkaktoRp54azoCseowX8fo
yhDR1IjVGu+yCWhYH8A39lSD5cLsHkNQhpn9wjzZy74MZrOob8n0UpBJ5mYIC3MYJjMLIPG/hxGk
lkxZq7IPa8SkceLNAuJ3LCx8ydMXxkFe9i8xaPp1LRPm+2c9QX5EuG+O7VWyE/fDTkH9Eg7FNf8C
QB8veyf5vtFn0dQw3Cc0j36VLUTq3FUg3oFvq+4Bs3td7qPIbK+ITw2DtBvhPmW3UmPOD5UXOPpb
9chK6LIUmYYzSkW8e+oCRQ7b8b5T+pMU6E9lEl81ZZOYZdN903IBOd1lF1YtCgXi+Eud5f++Z+br
WX9EO6vUp1KOY1gTC4nxmPxO8hGQvjW/CFtEdWKGM5dfXfljT1bC4MWgNKGjKEhiir4CyJwZnlr7
N66zHVY2i4WXucuUeWqbopRUtLZ6yVG77naZS3p0uLfJIXDKTMPLWh9lnLpWUKpkwpmShnYJ6FgT
Wr2TJ85rvOyUs3raya+dm14FFEXoVlTPEGbkPg2bWcfaZK/bSX74Jt4sV4s3OCSNMx/qwGK5/P+y
nZ8iqQWmUy0FPbH20fE3MFVpjTe/qeL/oKli20R8SqNMb98LmRhFpAEA7gKwF5DFCGHvOrSoOd1z
eFuWiIB5V0HOSq6cQHgfEodhpbZP9PMTKIuLJk4pSUgUrN4GXovoe/KF28XCvJNVWUz09+3H9FMa
ZXizMCxy9HMgM1+a5RWQkIBNm5vhcUbrgSX6GD/KTZFRimVpEWWHm6iQMLQKLSrV0gQKE3gFXxmb
uO39fi6LMrdSqgyjwcPFB76pEz6hueqBGBrprXjqXdUkFGEoArBqc9te0D9S6eYYtV9ELUuQ2RPQ
tE+g9CMwMnnZU3tTITdtXl7jZqVXFNHJrcuYcTiDklFmqVF1QyOXsXqQncmfHmSrstGpAhR9QjrR
HkF14YGyQLwPrmU3cTiUknjeJDQCmTUzSb82fYXPD6LDc84INCEGaJ4no7JbHqbYrO9aLwBXVPGe
cvsaVDpubhceqwaxHaqvBFOeb6Tlei3oHzsBjABON4lP+B1MYxYa546EvB7N30DGrE5M+7t5f1ai
yW1evS9hitzOmBvw1VDHAhwCgKCepbvOFF8wa2MDLZVV4N+OXlcSqfclwbwU11bk9jSm6Ole8mq4
cGJsgGA+Gpldo8wtHvpnphu8qdwruZQhzuagKcYZcoMTmqotwQyd5mCc2h3v/1WRWwQ9Ag84EOQD
6QbrOoibsSEpuo935hB73AlDYaQU6l++RNs1s5Ukytryhd7IU4L+mm4orGqJe0vHSBqMvhy5cpic
0JjSmRymmqeaA6aagFb8WD9wYfhiLOnDEgSxOS0Jb13+rE0LufoqyirHtd4LfFzBkFT5905Ga9bS
a8+XZWw+dSsZlBWWBDEFnAdabibtEdmzWHgTwptAUM0gs4DyCk4eVq5+82VDalcBwDTABOgAtYnG
sOB7XNNxT+qThGmDBDOaV9rJG8vj3lzeShh1MQNRn5NYS2GMvOFIekB6dzyKPsvB3DyplRjqNqad
vACFDQ/NyC/mpKMtgr+7fE7bKroSQV28CqVzVRrxRHe2uA/9AuQg8c/iW/+yWM2VfMAMFY/RB5Mh
lbUwyhMCLR5fFgkMm2LGVx9lAA+eELrqzHhAKbvAJG/Gar/cNuSrpVK3senlaMT8Pil06I+AhfO1
ZxCnY1DzIzv3oOXOuEvv/wjAc/PxWommrpwgpOUg1qQqZy6kxluQVgFr8cIHALWRRIarMjy9TR9l
JZG6gEkrB4oCngWv78HYOu41cLwtBKw/YqE0sNZGeUOdnscYAYGkue0Q5wHNJeccSWcUJBhS6PBS
DIqpLgY8ELGOA+N+DPMbr7FsCEMt6eBRLYdirJIQTZ77+EndVy5Aakr7e7ojnTo5yLTyb4yLwFoW
ZUiASiJ1QGGA1QJ1zIDym9SZ6o0GXsXZnh4JjsfMHP9kqAY9ZSoH0RLOPK48BrKtMn7oMBHXVJIr
xEynbfNZ/9TCj6ruyoHh5CQrgg5JkXF8b9SjLt228qkzfDxqd+FwhzFCwayqK05gxJKsbSV/v5Kb
h03QyRWWKAXX0/iUtrtkfGUcHTmas3BV+aBpxdARMKu+yohrlBQXIGd78u0MSkwSSqED0s53upte
sx6c7QX9I4wezhHqvhE5sD57av4rSkYbhDROgYnVy2va1v9PKZSr2/ZCjqEjsm2w+tx4bCvGpm2X
Zz43TaP03aiHLuoN4nudwqdih/lx0HHJu/Bd3RduglwjCDA74LqQVwBOtcf9uLzC7Yh/9QHUk5pM
apPypHw6uBiFlJ3S++DCAjEh3Hg2uMK/vK+fW0q2fKWJRtq3gaCgRBA8GoCLf+Id5dg+Brb4A/g8
WCYPrs+RN5mhA0M7NeoG6H2etADjJuuUeot3mvvIreHH3xte7pIJOe/yxrIUlHpcJzVT8pQvETjU
fW33GDWwDa16W1SmkWatjHpLYy7heg1YDn+Xs2Gti3pHm65E08KgfMTBIDLlRIfwJnFPOkJgAU1n
oQBMFeZukjVcsC0aZVuaMqkCfSYXcb7SeQkQvKWd9y/V8po3rHnT7daazytBo4vH4KgLkgobOlrG
teSKj2SFsYWuURUNS7OPciUjAtkunK1EUoYmNoJhmqaMVD1awZu7zgwwBxCBwTuXnaH5XqhA/GOm
qBnmTaeNTwpXBchtaJ34TsaLlgdS8xYltBF2T5gIdHAP/y5hC95DEeyHKjgzKW1VY2nhmwaGm0QK
hV3cB/Z0F72/I02y78a/2teVNEpb+XiR+5a4uMSdQL4GvfiQbFZPH9Qdu/j58qXfPseVPEpP2zHj
Oz6A+0LmAaJXJAjAXDOi2CGh6y57NOzL8jYv46c4em4kGJVMURcsb8aQCn8MhKOqsbDVNs2LqoJY
D4ihgHKhHghuSpuw6RLSmUHYIwVzOqC0ihIgGu5tZvPV9oo+pVHPQ9gl8dDlMC8IhN5HhzP729TB
KOs0A34y8gnYvmEv/8fZly3JjSPLfhHNSILrK9dcK2tVqfRCK6kl7vvOr7+OnDtdFIqT0NFYz9iY
qbsjAQIRgQgPdx4F1XbDaLVI+rNWUalth6ocKLqHoBJNEWb9CxJPFbpv3ylMfMTrj7aqipdMs/W9
/Kjvo4P6VwVNDG0RWcR7/TNLFfh5g1FEJzLZz26LslppK0BlAdtz5KGyNutaRCeUbESEOAQL9AfT
LCov0DC/Xgyht4XcI7vcrzFIIb1P/rKAMz9y/2ACdus4rQ0zPifX9Uno2znxtcqmnC4o/NxD18PT
vtL0hheFN3050SGsgpF7cFMozIWsJ8GIM1GiMMnmhIHb+JFCUkFnKt0VX+ZT+IMPrNscGlnZVBlQ
Ai3IjDG0xtAl6r/QUrG4L/fSWfirdvHaEBM1jC4F1lZD/6QKZmsYE6tVviTl+20fw9tClflis1FJ
gUpQaBZ2OsKhRp9kJvpQ+T7ZKcfmbDpcfRS6Q2y4Xy+M8Tn9kEWkTzAkPtoGel/xQb7XMR6dXnjn
YzP/Xlti/I1e68mQxvhW/5EXiChg502S7Of5W3igmXCsusV77RV+8D4CzsOT+eDuLuN5ejUCLcdk
0AOqAzfU2u3sk/I6tUVVJ9OnaD5EL7c/6VbcJ0iTQCQJSI4iMTEYrPGpVAR0dlOtwCbwbkAn9baF
rXxtbYGJu6AqnLKigIW8iKxQ7Cx0+dwZ3EHErC21+nnb2vUHfzovqwUxtzydZ63K6iT1z7WrHNCY
3QEpHD/XmDqhiuqFL43WrFtowoTfb5vehI9gIw0JVAaKprOyMKPc11FXjBi1dQgEndND+R6jNon+
cOYkUEHPLDW0Glf7WptXJTl51x7jzi5FiwuG2v6sHz+FeXIUuVmjkoGznLentH2fiOZm4qlNX+cc
fBUdiJzrE8oNi6BaedPZsxlYZpT+Tcq13hDmcC2ySsYWpGG+CKjfV4qURdFoF5+mCK1cKsTC443e
vsOrT8AcNjXW265dcNgUP300f6Ap1b8vyC0jT94j97obGkv0Sic6KEfpjLPIC6bcH8AcP9AhwQvD
/8KJTE7fQnvGgNDvXqNZxCvA8e7oZe8hlGK+JrvmRU8sLqcz59OzzUAJ9FBpOCESDN7ggAmMll+M
N51qWL2Np87/yznM1Xc2meAzVjGAdyN2XTPbQ0XuJ0BHE5A/zYJXQhduqn5k7X2EjYjF2rl96baz
l48vzgpRSAR0gzUaAVhufkdrJmltpd/Kn92xRfcTOupOOXjQgeJVEQhvn5nApPex3LchFh1+oYgF
8HanjgjM30ixYqKBDgv1OfFb8liD0kfYRefqpXgoATfCLJonP0bn4kU8KjuwV/4BMJDGis9u8F8H
YNJfv8piu3mQ1V4AyUdWXCDQI03ICJaI49q3qqXr784ErFhr21yvsAV6dZmX70r62oL5Xp3eON+Y
txjGm+WdNoiFjG/ceebTcMIMuRW/mDYi1mJTaGVgNx6P3XSzGrZeHOO8wlgBCT441eBKgGFwQBBj
pXvTlwE/D7mjzNQv3fpcjN8aMZUa1nqc+oWQvREw5REQLDaachfVDdjhxvJECvMrZ1vpCb1llPFV
laSFcRLDUxSn5kRVTjG6g1l5yaa3hu8m5Nv2DBahi1JfMg1QdKEt+xT1k/v4UTmEd5InQ14bch2Z
Jd+PeOP0TwDlPZj+BEz4H+TkvJ/BeKu0zlNjrnCaxMM0WDmS8gFlDuDfwfwLjb/5yHMVm6WAj6Nk
sCDddtFitcqx0arVnAAQhklKOCyAgfiPKqvcnWZ8UwrkikJmGOwcKAIBRLXHe6c+KpA0jGyttpCN
ALobXPQHDBp0DZa/uPRJy1v5bQdhsAhenOg6CkMRdyhZ3FCu/awsd1UCOlv9b+of6z1mfFEZCMoi
URKSon4Ok1/VfEmAeb99Y7j7yjiiiDSlWBdIaKYfg2P4xsH0ykMDquqfjWHFB8EG26tpzafSkVt7
OqNstusLK3S4kxT0jP7vq2uIjHMq2yWvJoqunKF1I1mo1PsU354d+M90TkoDUrffQ0lMBkFqxOth
UjDlB5axFLXBDhUfQPIGN78fQKqfOm1ra7uWsjBzV3vb/4Ot+Pdf0Oe6OEGrgm675AlWfQAfmq0B
6q4e+mdKwcCfGuGYZHuqk2AuUVJVgRfF76mRWS1x9f6Bc5zk21+R7alOmtZSiXoaYrq9/r1PLR00
bhgfoGli8tjudX9xu1/o0B0wRzm+pkgkeDPcV6ahG0fpGgdXmULYdSRNQTjtB60BoYD+PM+CJZDi
UjbVsdAhn7joz4C7voh9sh+6zmsb0+9M9SDmmLkstZ0ZGa5qlt8gZOrHiFayNh9BUe8YGoZdErRz
xuDUlZovtpOdNotqVdqwL4bZDRLIjJDu3MT594iYNhCg/ii0+6Yv/RI5cjKIX4Gz87u29vR89JNC
c9SqOEYGvnvRX/pW2ct5elT6ACh9eDRiHDWlfxBrsFlPYfRQZrpDZrDnSmTXdLmj9PoDiCV9LZZ9
fex8g1TfIRlyP4TEv/1pOWmpcQ0Jq10dgWVqlBwXtHVBTfI8IsD4OcRr5R/Z3ewYu+quswuf9wTl
mmXSPi3UWrM1r5EGyf9jt28tAs4iBVM/rVPvZWv4yW/k3c6Ewcf4+/XEjD4EIkustU/G2qqk6KwK
OQ9/cDtDMq4rX21oqMltU9HkoXHMS1+jHdO+a7RE44As5GL8KE+yl90p6I3w5qupd7l1QRhfS8Yu
K6P4mgiGu9YfQPxCx7h59SdOrLxCdFYLzJZFUVsZCwziyTXwVphzl0hfuXRn/6NC8t+nAaoVv3+u
tBHaWaL+XPF7cJzu04P8FrrzC20xgbHCrffENitU9HnZAOecXAPNaoV1nZVVOYO2ax5zrxx90o0O
59pxcjtWPbMydVJBrok+ysDCjiZWgsFNxYqoTMCfCLTzMoJrN2G1pjSR8TApsJmjDWZ54xseIt+r
r8tX2jhIPP2x9sdHKkkPySzdSXIQUNXPucdt33HygevPXP0MksRNXhg4oypmg1Gb9Cbc+cXO7/nX
4RqVbtyHaxlsZctUUpOkE/ZYPKBIabUvgv1j9gwveeBdCV7izMJRYyieZXWKZQ0e1SBzw0NnSQ8d
BoFRDnX6V27djBORZSbBM7qhb6UeBimJVftI9WUx+JVaYOr1x1ceWxn1HLd2kvEsvVCk5SjAWhj0
bgIa8DqJ7WYGXFtHPS5oOOkrdzuZTE7Tk3YyqaOmLVBg3xQg5SerR0EUry4dsFBu6rZ95XVZhQAQ
FHpYNv2M6FRSGsmFkImWUZ5JzRlp+B/e7MMC/QWr0xjKQqAiO6RHpNsPhrXE6JeFruFIFZJT1U7c
5iG91JI17giPSHY7SfywzQS+NpukRCtoXSL71mhnIp617Jnj0Xg7yJzIIh47DXkMfcqFj9l94UEC
bC/u6fu48/tXKIbyUpftSPuxKuZUhrkgFTn1oao12/SG59+ER/k+2A0H0QPXENDgKLgAEDTz0Nfb
HRDjwzRzQKsYjQQFTPLXCkFs66VFhzmuIT6zUzzW76mQDQ9AxttiJiAmZp7nCk3D+/q9WCZ7Fhv7
9lfkWGDnU6ZZJY2i46Kn8QgRA0P+Mio8RD3PBlPWyCWUNCqax0fobTTSWcq+317EJl6LfHwdlqR1
LmejbGhlWfHDXXeaD4ND2XbJo/ZEDu1+OVc+9zBuZ0X/ngiNqWQkUbmEpEbOIOwmwJIzbx52/Zv4
FlRWi/Jq7c3fVd2FalnPBWhuemcTk4tQ+dOAm2eORVaGUWuMJaXvCfzIHiK88PXH8kzpCq5j7D8K
AACEkVta3vySH4bZCn6RUzW+ABSg0YQp41YB40VB/rn9MXk2mNNSS2Kr1YGJCRZ92Qlxvlcnjh/Z
TJtXq6ChduWY0yXV5D4KTMjx0lPS7VRf80Quqcx2nXZlhzkhdRHnUxYALzUf6nfdW3bj2wSRFtWu
n/6gFLGZYK6s0X1drWrQtLzqNHwbiMy6uRu6wbO4R9ESuHzMHDkL5zNtn0Hw22MqRITeAeOLIy0O
ydJ2OAoqaDQzoN3Ajlj1s1dGwk6IOI+sTc9vflhj3K8CqcklKTH9omaQbqihtABCYvMJTGIJhruM
I7iQZqtqAi6F9/aufhhmrpo6VpVGasyMLJdiL3+RaIGSkoJEQBHSSMMdXNt0Kx8rZR3yEsgSpv1b
TF8GBwVg9mlXJlanW8qb9k/gde6CoeHGcJMX3iTvZsqwMszeu06NhomyxEbCdy0BxKj8pS48raTt
OLqywty9Nm/rtOlwbKQLxTAVTnxIz8pF9+l20hnEiHPZectiLmGc1/EsJjComuCtb5/U8peiceBn
W6cTJBAKwQg0YDwskzXpBBGdffAIF7Xo9yOmoEuvl4oj9JIPhUagLGN6t53kZsRbm2QuBPgg9HGk
Q2rGAKonWjxvLvFhOJo2eeid4cvyhf++2jqaCsVi6SLyZZ2VvBujIouSFnehrvQ7DU9mq46hwqJq
4xHiapxhgC0nrUCUm6q9YOqP3dPOIEmtFA3thaQgCVT2+Z640YFXQtk6HgqYenVIjBNR0ZhEGa0g
gC9lwGgr8pilb930HW8f3utm83ysjNCNXbnmOY2mYkBHC5SHFMIKurbUMmpg5/JzfKbg+XK/LDbo
+T2kMNwaNb1S7FtOAYZGBSUx9LvYGTsVDPayICJ1VY3pqde6xJr6RvQiMzCcqjFDJ5s0tD3S0dYC
Cee19EICxjqt+Mk5s5vnZ/VDmLs/10qn6SUAUzRLw2xc/VA8gY7mPnlNT5ItuYMfoJNpWJ3i3La8
lVKsd4DxAV3YjKo5V0hAhQvpYisxuQ9Yngn656tP3Hao5so5TFCmQyrui2Y/SWzxn+Ug2ckOQMzn
iJeCbp7d1X4yZzfMF20QBATFuAdepE8A/PpFtL8Y4VrvHXN2hVEjSarVCAvmoYt0ZwKNfiD9zXsV
7pOoBuBeMmH5bbQujNVuAidnJYCBSv2WVqYl68+3j8FmQra2wqylzQKhNjpYCc709SjXFp39UX3i
dlCWc3iYn80KwNoekyNBnj3LjQLjHAqEf63r4IwHmjxbvhjPk13vlV166VGw/ZtnI2QzJdAOKDQq
MeddLCStA3AKvjPTXySxOHVRmPGc2uaJXxlhTrw+QL9MDkPgONCjX8BGR3bmo3ihw/WdLb9mNldT
ctORwSNDGxdcYiL77BnMNtZrcJv4MzQl6bh5/ZO+eKCSBtAlrwK2CZBVPqyxb50gUJQ8rCPIjCyL
k+jQ3csf5SkEPbWIwlRsQ3/NV9ShA3KQ500248XKNJOKAV0RtG1HZ70T3asnqbKmUr7P0km12lEt
LCJllzonnBx7y52ooL6h6mWa9oksTK6IWemjiVR3bqy0eIXamjWoD7fv4FYMUEHZDqE0qJNhvoLx
kyQpmiZCCacr1b3WfzOH3o6jH53Jw6xuHc+1ISbYZKEuZlUHQ7OGmCugmFi29u21bPa01jaYexYP
iz62JWJ2golkSI5+178nlxS9NKqzPT5piGZPIxfJt/mdVlvIXDxpAJygSlFOkczLEt2Fqmapwo6z
tK3nnQoPArkKDFXgf37/TtBFF5qsBwI+2g8o76WtRckmpdf4PF+0JxQZMsvYZQ/C2/J22zLHMNve
nucIzCYUIKKDlk5XYaaC7fEnUrddrHCWubmVH6tk29xVgsrwRIvqEKc/VMPwHFbVLslmzhtkszGB
4AbXBbULKN0wgSBXQtFcEthJTtqh95ddbmNi2Moe/2Beast5wPGDUcvEVRbZoYnIMEWQVuB4QATK
C3OrBqHYsKPSXa1nWJTNen7FXLTDj3eb1N6qYuiQTMP4MyR9mENToyMZ0a7B8GO5KAcJwEMrPUqA
xUUgvFJ90YmO3Zfwzby+9v6gBrIVIVRV1SDCKGmqxOKcS33OlnjGG5YWxnI3uSyhRR5mTwauVnqb
eLMwm2d1ZY7JJ4xpmAyBhgjZB73iTjpWJ+OQ7yiGiviS7lACs9gxUaLwbl+STee2Msycp07MoQFU
K6jaQg8qNd7VieOmt15f642kh2yVzuYkmnsAtQNPAZSI0iRRzu7swMtgN8sBqgYlIyqLDXQ6Ew6q
inRhIeC20ydB/iAdKcOC8TR8oUC/wC138uPtneNaZOIC0dQazP1A7NS/qHhy4dSYJW7c0F9+jfvE
Nfl8MjQKsO+v9RqZKBGYcy0DjUrxAZInOega3Fff6aQm7dVDXZMn1LxZGwAdm4kAi67EJ/2+POjz
Gc9dtEEfCmgFgk8vt01KwRzswv2AChI4T37y0N2bR9JA7UPX4AIgqsecGLPS8gx6u34pfWuSh3bm
SdFvO9GVBea2iXRY2aBxTwZtLMjAdXAqGZb2FZUjLrJik3ZEXRljbthiFEk/ClgObUgCyLYDDsEt
kL2bYHlQwHQOIb3Dn4ggbvbt15aZqycoaaYSqMjiSmDWXXZrXyYQhreU0U5ReERuQSAlmj9hPgNU
bG7zQ40wAAumRJt7OzdDyWoTGH9eSUoNzmAatvZS5IgulALOMSRp6BB1YAXHdA/WNNvcN39H0rja
BZ0ZT8uk2ZxDigBuXSCA7d4fjj80q3zuAHHmAc02t1wTUdGSVCS/hB33LVDGWkwFJyv+NXlp6ese
RU6+ZAlGqyinduzhcV0Bg6t8rX4ttnnAvA4mPP+G/WX9M5gvP5CpC+oCA0Li+NjmeAdDUb2LfqZD
YHGc4FbgWltiPqxspgVEJZDqzwdarSi8THYDYmEMSv9OpbECzEABdhsKtghqUo4L3jpVK+PsPHAb
k0QwUiwzmHprmCCMK96FBFIfQ2+FGeRG5+e/Wa6s4MNCNllGcvS7b4qzQVF6EYWnElOV0XvSaK7U
VRi2cidp15cF9HAAajrl4MUbWsVS6y/9+KUYX/Qit7SeKx2z5SoR8/79OYwjq5dOqCZ0LlCG6DML
5MgPgKzSZnIL/bVg8KdvEdSAbu8B/XeyQWhtk/FnRd4OkZDneJxUbz3EldSm9KoUCudF/Repw9oS
c4p1rajmJCVI4CXprjLqY9wrd0mhOgY+jz1qyi89bzwg7jl2N19ja8PMoQ5KlObVBt7qP2P0gDnv
dFcILQCcDgGA+5SXp9Ut7eX2zm5iV1Z22UlaeS5IkyTwHurT5FFBG/Sk1BbYLuGBUmKVu2Dh3V/O
11SZtEkhAHbJCxrAHUr/yVtrSYszg13QjylJ/p35sypt0ARl/l/BkNaLZdInNe7nRixTWtKSPFqD
AXm6T/zqrkL3hheAOBeFrWOpcZy0ED1Hi119rKpXM/jC+XT0136+FRBUJ0TTUR5nUrPYTLWgQe3B
DzIHw1InOnJh2qKAZLd0Ki4r5VZWrWHE+7/m6HpXWXUr1DPYsCC7Q1HVxaXbSQc0no+8nsZmnXNt
h/F30FOdURVIqJIc/Ui9n1xCTEJrXn75gyOx6c9Xq2LcWU7VzSINhzHU0YoaBqvK7QBzNAfq0AzL
PCilhWlOcH1GGMWmvejbX3H7lHzsKuPaSG9ERiCUKZgR30TpNC+cCvj/uOAfBhiPliIZkUiEzjot
8yytk4VOGCMh7HblCbDe7B/IFXA6iryTwvgyc6yFZhJQwZWG5jBIj3JwEPvjrExOo6u2WRRWNFac
ELG5j7SbbxKQkX+SVUxJaOqTgmdDE7834luUcm4b79/PuI4QFE6d2COlTs2nIETBXXi8fRA2S7ZX
PML/XwFznXtpykWhAlWMaAxPQdk42oy5nrulhD5RODlxXJxVFaB7nXNC6H365EZWO0dXvrrXekII
1MQRAdL4nEa93XeHJZGdv1qdoqG2g74oauC/W+mj0BzMHqv775uc+OD0Rl7K9R90nz6v519LbESb
wbQVpx34KCAyCYlhFJASpzmWXyGQeEJtnyuQuL1/H/aYcFakaWzUISL31IZ2GKhOSr5XAJxyNnD7
AH6YYQ7gkneloktR4pNI9knRu8EinxZdMawqyF5lRXdRU3rWMvDHSOCLmJZnScm9OurP5YLpkdu/
ZnN4SSMfv4Y5rHk2ik1MP2c7Q+xeuhcfKvCnOSBUOVcdhvFB+QWmk8ktHtPAouN/PGg2b9eZU2tU
2gRUDdopXTw7Wfu4gHp7FngEnpupCsoQhiSjKgDV1t9PbT5V2lhB+8oPquCUQNy4En8WinIPrVPO
jm5/3g9LjJvGQL9RZMYQ4LGWOlqfeMh3OSY2Q91qMcwVxMNc1kIVLqyRS4cEil0Opt0DDCrWhqUI
/f2c8dj9Nqs52odNdjYBXVG0vKhNqo2kzPaMBxuU0CDTA5Cf27nEViFm/o2Xe3GWylbmxlnLFIya
ocuggR8CMA8MY1lyn9taWu26+ihPj5wLsfkoXS1U/v2kmETPlSaCF9WW8+hSlpHQle6U++CtfwG9
inUJXXRud8bTG9YM0vCf2YM2WJNPxTFu/5TNxu16z5m72UZyKPczHGByGkHvRBwVusqhSwc2Ytma
ftF6cm/1B4hk37a8GfdXe8DeyclolsLEnaT1UAKCkM6NdqnH+7jbKc3KDvUNq4ilRVInNIlKe31i
5EqkOC6DeTJnfcCLfDmUJH6txvHYtcU9btFXZcrtCaxITjdn326veDtZXf0UJn3MtFHTZFrpyWIr
fBTRRgaq+jnFqM944atjEN4OM/6oMCM5qHKca1PrfS3o7CZu0d419l2Wn81ed9IxvId2kZO04T6t
wBpRQhElU3alqWdoVWZ78Ao6StM7etqfoAPUW3qrG1ZaGodBhYKAEhzFtHyITYBMSDG9zC3GxydB
d428OSaTYQl989hGyyWO5CPqTg8oNUILV00xB20CKTJL9gwaktu7vO3r//WNV+GA1fcW9MoQwgyb
HASz09f7Uq7thieazTPCeMeWyr1jpAJ58vKapsdchbqwymvZXYfAPicn/y6FMJVBYexrvKNwN7WH
6yjTU46xgxpNCjrKNMA1ECpr3B4pNRgvZG4S6awcw1VbdrWPoZAKgkBmZJg+kRC2Cehz0rOcWNo+
tlWPHMuf1EmAv9yTv7fH3l5c8pJeeE8ezk4TxlUmi56TQIObSJKTID225NfAo26+OvhP+6yA+kCX
6YOf7aXNAmm1/opo8kacZJASUW49JCjo6ZV2t2sw6zQ+t6fpMGGYhc5e8GpWm1d19QsYzzANS07a
AQ+SPsGwKIGIg9jN5zSAtnwpGI9TZZyMCh664qmRbPsk9C8Rzwke0mzhQTKmoJVaxFxaSqIKeVQ2
e/HLfQmtCh5aZ7Oxoa2sMU6/7uMlE0t082q32pseJfKs3PgeODwumwd3ZYzjV9AcirIB7q9AO8hX
3OiJ8octILiwQB78F/YgUqwBVCIZV1gXixkNK2URyaQtaCR2ezm7q3Fy8hQjv9EOZH7oSfGuxufQ
Ri2aBFOkqqlKRGMeE8vYNNkkCLB4puw38YyPFzjkvKBlIVJqJ67FT4knY5G5jaOIOZBWg8XWDXy5
tVL02ynX7H+GMcIfROHv6ycPwNhkMpSRTBEe8nSVSBTkM+31Q3g1veR+dlTBQqfXJ/5KP11IGKUU
hYpECNAMLHhHkJRMkqtS9Iylt0xEr/FQ5m9jDC1JObZzBf+F3tztyCVf2aV/c0QSSBGBdZZwH2VN
ZY/QoKthCTpWsGMtSH+FOrkr2i66kAZVSNIZEBE3utldxuluzqLKBjDOkqdJcjBPP9nykuZWl6gg
NzNNxyhHT+whmpcvSm6RZfi2mBiUCPHZiHAmrbKbBPUkLNN7pLWNVYAkwF1q6UvZgUVDKZvZ0lI5
vG8FCZ6wmaGguZSSWwXNTgkA0+/l8LQkwY+wUp9yRfabCIXuVHsFRuBXIFWRNWq6N7Tx1zBG3p5k
ByPId5ishpxsAGFVyIaYBkrzYveA/X8pawGkTXoFXGcrVH4Vm3bR56k9LmXrmkMBcUxV8aRyAkua
3MVOlGiS1QeKsRcrtfKImmgnMmhIWZXME5OmLq02kO8kMuwWMoL5XGifyGju8mgUgPcy4wtOVZJb
QYsIa3VaqgMiGU7RvjLFE2SF0jvgtJN7JQGX1JTImtfnkX4qql7w0kFVLCVRgQuaCt0yhHlyul7u
j7qRnkQhhQgYyO+sNo9zty764m5MC/gcQQYz1RR251ju9mMad95gUFoHZYYPzBbNRcpV7oRUFnYz
tH0FuZAcpRZnS09n1U+CKsbwre5HCqSp5DSvD6PU5bskjCBM2BejelLVHv+UYidT70RSAdpuifT3
Y1W4tRKO50KP83MWgPp6WdIzhkkehUn0ZhOD9OM8Aw7dR06o5ZdKHN2gCVAXaBqnh2bfoSnS3E6z
2msCYbCrKdgLc+ioQ25LoSRaoLhKX5Je/yciZWSVA7HLvGueqqWt3TbtwdmEWtVJkTCjrNbSOUwT
0ZnLMtlr4zydx2QmCDjLIvhtEhZf50BLQTvetuRO0PVDtIBCLm99FLRju0UCb0s9gAtDc9Sn6UUs
F3+ImrsENBZmr/a7WDZeBDl6mrEPTZQ6w5Tu2g6txTkWL0FpQEC4XOxOyFD6Tkb4SCNozkLQGH4U
9IdxGnfphPS/QO1x1uqDmDV+VSWHLCydMhqechkq9VHZCJ4BkWt/aiBVUWWtP9cSNkaTYqcvhgoc
LJLoJ1MgOU3b25q20PyzexODsXNaEViIHH8PYMA27sFdQ4YnRddjK8bEcWcOw7kIAycZ8l0YiZB3
JmhGC9m9LKhenA4XVcuOJRR66nKCKM8cRn6SKidp1p0skh9l1FfGUniNE/VL2CZfQ4kgUcti7ZBI
OrqPvW7MrjyhqBuX5UkIwsdgCC6LVLh6me7gFw51A3Q+1pTuW1U8mKF515LwKQrKzA7k/FKGo9cF
4fyqjYX4swzb4UFO5OMcC6XdVMFOkqVdtEiLJUxC4rQB2BNAYYwrDNkmKyIk86QacOfbbvNTTELK
htlA6CRJiL2fWtpDJ6sCCFxAZqgB7149dR3n3faprsMYYKotczTLdTAQ0auD8EHL/tGl8CANr4HR
7G6v5FOkYwwxr4qyH9q+mhTRE5dvRgAKMDQU4v+7AuXvVtimdJ1MkjQu+uL9B78f2cE+O5pQj+Xr
pnM+DRtFR9L00ZSqoid0QBiQNoEWMi4l5wBsbxsYiXSJAAfIMmJXkRI0qY5ta4ZDM6PEqO7mkFuc
+sSBi21TUTSVUZTWkSczr2kE88IgC6xoqBVZhqk6Zrdc8L0WR01rr0/lfaS3d31TyO6kGzFnkVvJ
ni4iv8RMkqlqOmu/l7NGgYKUiDQItqxFvKdEKKnfwhcDsXOFOfIGauRPhSqakKyMMkdfDrO+MysY
TfbRPUQSk2fwO85Y7A5zBegAk910AikEpelNff1sdo/EQIi2gtBNINuORJuPYdlIzX77TcwtaUVF
FfsZvwnQTG/WZ0fJJmuQ3pJM8kaM1bR14sqDwikrfO65/74V7LWJwkEbzBpm+9mKdafZKy7VBsle
F1SuCPJCKtGROvz1ci0zaX7cFbogZVfLbkye0/of0aUahx1gMw5KL+HgawIE+OjLlCvp/RkxxKyb
SfmVIktipKS4XV/r3CGNEyJcXJpT4EPicGrAXVN43U651I40u/UpCC75dJTcPwGMfX7SMb+FeQrI
A5XZpsdx8MYvxKHo09ZJ7ymBH59z7fNjlVqDT8G4PXR+wMv8e+UQhA+D1lYLvvgBOlyn5SjdaRam
t858CfFPIeZqCoFe0TC5hufM76Ymw0iQJ86iF0uql5MjmZ5S0h1lXknpk6v83Q4LOdeKGUm2AjuQ
XwFLB0qesvxcGNJfOSv93/Vct3ZVPGqiSolmAXaIbFOkiBBY1Fd14n8V4Pkvtk+xBkvDt5IMlHDo
X3TpK5PJjKRWKSURWiS63ZqPOVTK/4/hmbHAFGniomq1psXpkzXojyBf65d6r/MQ9NeqHvsIXC+E
CTTpUjZ6GcvIzsG78d7sccH2ePUm9j9qYQs79Qewkv9pGaR29qtOqMBp6LSx9TZkVnNH9U15XYKt
Y7P+SUwYCAxg9SbwVXla/k8gFVZZg8wsSDj7uxVs1laYS0DyuK7RV8O8prj4RjYRK44U0MkAyRaP
O62VuWrDnHWx0MvciIWww3QSCih9Y5k/ruzYmHqnpLZ3kJx3UZh64tFTb3qx1Tp1xq/kddTMDT2p
01dNv7J3UJxplTsLxYLzOyBbAXNtj/Hg5TjloUj3VfHNi2kBK9DgSlKJP4AufAKeVwjlEtQ2KfyT
WzLiWWd89tIlYPAVrtZh1Akf5Lcmc4rXpLDa0gYvvF8B/wl13q70AtGNTgPvXMnbnxm9FfwHYyKE
+QlVZ7Rtgz/x6saqDbv+QqdWqfK8Zs0YBX6Wn+cfohcC9Yon3C6KLXV/yO5CgK25356a+ny5P34K
9WIrLyWbGEaLBeqlUkvxtQNlr0BZ8rH/Smf7Cp87Sbh9qT4MMm4xV9uwgiNGtvSkqVYSW9X+Kht4
DP6pHflr8p7dXSG+e+6H5+064y5lSTBGvNhED2Tc+6y3Ewg0Y9upruSMCZnokaLZue0+ephvbTDj
PcuqaiWFpgiNM/8KjwtoAmLIffT7P0mOPnesryHhY3cZxzhpohoJA6wNXhjblIynuk8P4EEHRVNm
JXfmIXMz//9etGfMMp6ySlOzySSY7dCes4b9gkZiD9ZSzDzlyEC5zwDOqWVz3y5Kq2akm7pcshMF
8sYWfAj+j6Z6Xegn9xr47QOoEMWh32IAarZK2VLLe1T27zEgwXkmfx5s+X35bGLWVmmfzhN+jv5k
/ujfac/CcCY7f87ewRFHm2HOX0R+RRRVEDUSlP4Yj00RcVVcISQTQTjlrekVKlrkeOrcNvN5FIMu
bGWH8dSdCrbzBbA1T4S0tUzpSoddho4U+hWueEHzAsMPGGZ7ayNLSviV9q0sVEIxBdQ6Gp64rGJk
3wwEURbmk/2EN9yCBMfSSnvC8MkVsF3fK4MdZ/aAvhg3UGy5Cw1PW0QipHCfBgeLUhqjRApwcetx
TyrNMsQJarB7zhbTT8X4B1M2USvQ0TXRVVbgEeQ509wPkwyvNLriO/SEgSSGj3oGkRvvnG5cm99s
0T9fOXsjHkaAzq+2RFvFWPyVEVKzpi+y8ydEmFs1gt8MMtGlkuV8QXcAlwBgaQLxxsWmPOe0WQzF
uuGRH94/K3VhABFRC30S8IqoQK78vkZNzutQJrMMfyt54pl4DSADE5QnLBJY48tk5TYlwUzv0WjQ
77IWszSGaP3Ba+1TfYb5IYwrVvE4L6QBP0Txs3v9aOyp2fqeL3q99S78bcmM943DpQFuBZZGDOdj
5BOXNN1Hu+LwB2//jfC9tsV6XqLFs9oEsNViKMv0piMlYMsPHfhvKc2uAHZq4/+RdmW7deNI9IsE
aF9etd7NS2zHdvIiOOlEG7Xv+vo5dHraMq/60klj0BigG3BdUsViserUOT7/s27lqO/sMhFvQK9l
ykTYTfftdWaAzBTU0JhBg34N2Me5MxtbIf2dPSbyQYe+V9sI9mhRUhts40gxSIMzumTXPwxXH9ja
jYDzziRzOtt8ENW0hcnBn8EOLcj2nIG0cqCAxMN4HzdOfQOZKV6M5/ipypxRrZEjQathNroOgxqA
jt4Pnz/UAN/IvC0FaEQNYBTEdLaooHa5VS6pRv30l1JgKNiQ7lv2+dcKdybG6xZP+ozu9L1heOUR
zcTLsZauhA21K/tssYGg1JuLDeyDMcYu08YXBYUDHqeH+pIJxk1TMSSGGcKEpt8U8u2gg6vPSMA+
2ke7stBsFT3xy4vaPBnrVTGeWszCtIjo3YJSj/LwZ1/pgDs9henB4mZem7FmbY1x0mwsJ0sZYQ3y
ICCJjn2Kl4135DDaXM+kf+vSZrKeWZhpCfrYX3GNzgtboo3BIoAmFOgoqFjln1zG4CQQZTBSybrE
TqsBfJiKcWHQ6DZCohp0AUd5rxwUD6pUXy5/t01nXJliXiNNOkNovtHBT57dLYb2zZq5iMat14C1
Xg5zF07aqOTR8LocCh8iEF06VJUroC0P5is6Xtn1rjByKZq3SkbvDDN3X2JJf+9j54ogFMbhnuzi
Pq69+nMsUH4mFaxpki21juUBKOATr/kc3YfOCCYusfaE1I4/m8Kxf+JltBsZJdi+VRnVUxVcamym
rg/dYMYStNvnvjqg1ijaZfZk5pro1uPt5Q+8eVTWtpiDGUWlHgtZqfhd7aoH8YrSFy4DBDQhUupz
H/JbeeTaGnMwC63UyaRiZbQ4PF7/vzg83vCLw5tpHZAoogWJQIwOspwaqpwKapI0kD4G+QLV6Qld
cEfR/IaSeep3C28rtw7L2iDjT5khhXFRwqCwo4t7gICebZ5o8Rvr47YYttcHAJNlgsrDNFkej2me
61KdYC7dJ7vUPFBYmPV5QdhJZwfJYtBXHsdZtmKdsTLJOItRFK2qNjBpxMCaL27zRdrRKlwuY+ac
PrJ+f5wQ+enaIuswC1ieTBMWKXQKI7mZR7RXRjyax8XqPe/NunU1mrIOSkHqpmfvKTSryqKcB6xQ
uqOcFIFpUF2w4oZUdxGGQ9VseLq8qVteA/eELQhJU9Tq+6dAAWiHaKQltBZbbKSZu1nPccytlG1t
gflqtWrUdWTkkw/CEHuY/5qIboc5J6fYilkgw0GwAmE6/mE+lKQkROsbVfELEDvIJt7bxFVN35xm
3vW3lQqaukQf3ECe6iyxbG+lkMkEXAIshGUfgDXxwUqjxINqn93K10Nv7cHnOB4zUbJNafQvf62t
l8XaOHPGa8AaWkwhoNo+VV4lqvuC3KkYgFhQjo1b7hz+5qdbrZUmq6u3MN5mpTTpLeqQNp14oOyy
wNbKBV6HoxvauBp/GIXTcW79zUthtUqWYxaloq5qKkX5O1vrZAAWpU/0BiSjp3Dc83wqj0Ir6LA7
0AZgD7UY1+nkIYsAAl18sqfN+RC6FxShmB54Zc4zH2UMMamabMRCoRvAvPTG6C5W/xj1xmEMl2NV
Zxxy/zM/YUzRD7v6cFmtYK6ppvAa7S+5vGuzz6SN7NYC2qFwLrvkeW7N2KLLXtlCE7RD3xAHIlag
1wl1eEdwgCYitgUdOrw6ObfAWcBizDH5GuCJpNJSGSIlAih5yifN4A23nl9tjAnmlGVRP8SKjBXR
yE8ZUaUHKLbTpBrCTUJQ+3/QrHs1iZY1HBEEXCwqWB5MjKZNiF/CEnpdvrhCrx4L+XeDPWOFCcVF
p0dxYg2A9rRTaQ+qch0TiTeEdl4QZawwByrLwhbiEqOIS3MCD+IYAPfwpbpH3witTyqYJ+9C6Agf
e2RBl33xLF5RyyqKkRiwRUbCQnEzdZbkBKVgH8STriSDdjQCMlUfQEx42dD5q+G9JXbKI4eKlthl
6JNI9+PP6qFw2wAjOrsB9RaAPcNnYF53vy+syRhl7moMP0dpQiv62k36AML2I6X6hjmkXFCZ5+Ui
mwftbTPZIY56Waa4p9gZ0sXu3La7GWXly9u49b3W8CzmoJGkjuICSCZfbLPZJplwO+Cr2dmi/Lhs
aGst4M7R0NpBdmCx/K3jpEdG1lKoRhJ6+ngntjInL9gK7msLTBTMkjrEsKoh+ln3mJQF+JMPuXil
jjw8w2Zw0sBNYuhAtum4sN6HW6uBrIOgpsDTn+j8QCuikSI4yhUVavrQ/MDWXbI2yFxbaab1tVbD
4JBlmV2l09WcJJ9xAAOxS32A24LL3+osB4aXawbkSvCwkKG3ySQdWZylFegaJD9rE29MlyOwuXez
1HwRmqSytdA6VhIQ5peN/su2/mOVnSlHEQUyiSasathTr9mbLwC3Q0E+ATufD/JF/ljG2WP0/TpZ
khQiap3aAyKGB5RYOzIkmhoZ7SLJma6F/Rzf/McFMrG/LaFCYhDA7bLZAd+vDynzNgAkBkSx0Ers
McvIu6k3Trf6StcgS7SWySZW+hJORqYAgitg7CGCAmYOvo2Bl75tbOM7K4x7DjEULAoVEzz9wQy0
E0jLHfNU7gH44r956R69K7bJ6JlQAoq/V0RXvEp1DKwzFPSegjLIrfmCEW7HuBpPzSd59wFrGwfv
nTUmpECWrCmnGbcZQP3e5OfkQHn02yuUgw6W4Z5MCKaiJcXvnJ7P1jHrpL9stc5mVMWi6fHlpJvo
Jb41D6oD+h71pXn4pcimBGPsxtCSppP/mWvsEfB+v87I/AjmcpC1JasTEPWigCL/VL0ysJymQdEW
yAefT0pIo8qlT8tEHdCuDT1Bf9oXjh1UHtCV/yr5GKC5LW5in3wLIfcCCIQtoZ/iy8f+yC010Lj9
rz8AxKj03bnac6UQ8g4zAYuvf9Lxtetr2qKSPhWPs1uitMG73c8fWevthT02mcAoTYxBnMWvidud
rCOtvLX1Bytv26FAVXRTUkFgx6a3lhIviRljd5OWOFEkO1p92xIuSn77fL6ZYWJcU2p6o844n9oN
FYuGuC/QQiPmtoHx/UD3cuPOxwF9M8dcxSQ2m8pAIuhjyvVmFneSudf8v4Mq0hnwEf/sOw8oXz6N
Lm9DmagXxhmEIWpk8kb2tYpOc3oyCC+ybiRN75bHRDuVhOFU9Pho8ifhprsFx+SV5uk2BV0NQe7z
+XF5+8kEvAVZdZIAnuOPcnal9cWNbIqnORODgkgcMvHt2EqzDEkCHS/7Uqi1saxDCTBhoyyuFWE6
FPUCBnPQo4n6PW5JTna4vZX/mGOfC0KfTSXYfzGZiHK+KY92sSg7zgW/7RJvNpgDrSd9GnaYRMTl
ZGIQEEQth3ayldb5pXAtZw6G50rFBm+Yd9k0b3XMsasrqYjmAZYV8X42M+CIXi4b2A7Ob0tjDtqk
GIKqDgLAl5kKj4cuwgTybfOYLN968Vs/HyuBcNa07YtvJpkDVk0YkOwjfLFsEE9jJ59kNT/idXJF
hpHHqrGVfOKkvRljTlphxPk4RBi5aT3F151ll5SOuteCEJGr+SwoNk/ybqvo9c4ic9SUdizMRcFz
hRa9qNDxBLiJinZozdHJOR+EoPcMyKeAkLJwq7FCOdlCwnTp4RyjYxEnf2xOUvI6e4JCmzP8TNA/
9FDY41O0bh7xlWEmf+hHqRoJnb0JrxoZ0sfjbBcPdOglduV9DsnZm+nn3ENcI/HN3+b6YRbNZBNJ
LKRhJpmw3WRekyx+CPTd5TOxeej+WR5wg+/zBVXMEoXINDrLIIm2QOtQJpwgufESW306iU0RBHns
Kz3EGdAywS30GFOYo60WL6oFOV4CrS/C48DiLYqJJILWaO2kwFlIrNpWpNnL8unytm2VK98tiokl
chi2WrnARLwHlgycySVeDO13C5QY1p7HOn0OkXnnCOhPvP9KUieabW1iAI2c8F6+ogL1y7VyRXlA
Ulv8FjrR0+X18XaQCSWCLgDDW1iib0nfwul2jnhYisvHShKZyCFOhSYJBE5RDKk3RaU9RhUaRyiS
AgMuER4OnP7es7R45eb056zS4npUgGgSsJ641a4HvflpdtqXuMJo6uV9U3gbx4SLRUrSps0tvCPb
8TSowhX4wMSBijGBvjR/IQDHVnPnGOmdoLzEmDQgn+TqUY1LV0/BGkZS14hmr6zRrpMg2Sgjgmfy
I+bFXbO6seSbPgyfNHV+WiLxOkO3IYPkTV/mGIRrdtNY2crw++KAjPMxUUjuUrPp0NuAL9jQ2G5Q
pqTRj7yyu3e0DstDT25e1G9fi0UPmWOIvKrERdakwtUcW7nd5PlsT1U4eq0hxk5ZLI+Tku8XeZrd
y1+Q8wFfHzwrT4lnUPuOBb1owLCTAucczotz2cQ5uc/7HX0NLisbiOIYSSBYX3rqvWQn7XS0v0JH
ngL5C9iZf0zAvimYCDD2dR10UDafOCF5O1VY7TATvoRlVKWUTrRG1+NL9vpqqzycjggv8eQDjxzO
cX8NcKsV54C9TRHudT+PwdQKXHMIWap40V2JeDyic94XZGLXMtUo05q4NZOIOON8L4DV4vIH3Mzq
VrvHBK9Qq8ySxAheVa84WXEjiXf5fC81BccXt1/XK0NM2BrlWiwbgrC1wrW8vq7JB+jSzsc9Gbdk
YtecRaI0K1jW6NB2VeyMQNQ9JWAQgAh7vjd9vIJvkZ4j1Qk98c64TQAquuWVMDih+vXwrFwlGpp+
1CccDk07dRhzawavHbllIY6TsHyDap9Po2zSY+6Y4OyRQiC0KRNln9glnaRI3PYbb2X/ksSqYAgT
Qa91NqdIxLrM9VJT8Lbq9stflM6mvVZ2UokZji4GqbXikGnPRxFtb+mbXdZf267LBzrN2ii383Td
1MdUvr98JLZNmBLqmgowp+ycVToXqghGGVwSAwb9c1SiEbVnNbhsZfurvVmh/33lG6ku1LhX0VJV
DUxHhJaXWH8WGd9MMNEDqJpITQy0HUdHPQjPFEP/XbW7x186GNz62XZgfDPHfJra6Pu8mHTFH4HS
A4s1nZLSH3KKRjYcJd3RQmXsIY2NU9faXd7Nfwkvb8aZ8CIM8ihLOZrgMpTmDqviHdmJO+5S6Z1y
loOBAMwE2AsyUWcjJhbRasA+6Uy1GYDdE+QTYDEFAITOcH8A5E0rFRfssROe7UK6vIN88x+VJtXN
O+Ftdexk5yS3cdab6uKXwlDYFqQmYqPzMih7G90ODKM7MFG6M8Kl0fsaSXagdrnPe7yAIHcser2W
2Yp8lfV4UHZ+rRvegmdLAwDEJGuO1Fxb03jK8Bfi6lsRPi1Nb+eqr85fxKzwM+mh0n+WLbGLXLFB
9O4kYmQTpbRJ9FlYco8MOWUhstV6l2m6Q2qRc1Ftnv7V4pkHl2qU5q9h2hyWysRwwuxUjF847srb
YiZpiYWozUY6y9k8F42rQGVo2RM0T9InMKyRGRNDjgw++0xy5LvLpjdP6Wp9TNxp5jHVCDTb/agD
O21rBqRCNb3r7JFU3hzzWJO3D+bKHhOEwijpo7yF667ufWlw8f77wMHc3FYNjGOSJeom6EXeB9VW
lcUYUQB/XG5sWajtpofkgfoQjj8v7+I54SxNMFaWmG1MDQuNehFnZA4o8FJ6IM/0/1VPwgUodw6l
Q8WM2QfmoKkDnsWClWVmQ7W+7UNQpyCp+BuC9ktUk2KLwJa+v7xO3obS/766pVQiq6HWoSfSgios
Fu8Hc3KtubOJpXMsbZZWgLi0LFMGOJJFBwMdE3WTifq9FYHLTIT0t/A4KLsiRX09uxFbzgek3+ds
F1fm2ASRApo6HebCEbrGUozaCmdBPAvW+62rsjTtNIVa6BrXUr7mIOW8/HG2a5ZvizCZilcyN3Gh
0EXo8uT045Op3qf1cx/5mSChtvgklqU753+yLgPk6pjypOgR5oylHenbqkJqPXeRtwzSPlF7//LC
ttutKxvM6eoKxaxJhizPiMCaYDfoqd5NoW2Aqae+0u6kO4zmXVeQbOnBEYk5zuFRdMUdr4q/eRWs
fgVz0pI8FM1ew8tSiWIvR6hsJ+BLG825vNrNM7Yyw5yxylAgqUc3VANjW9kVboN7UjRBj6FyUVqb
TrmyxaRJBHWjRqNUVoOP0PUoAR2AJM3V78u95lRf+fk6b3HMOTMqsTLlGBddv3yeUOkmnpQFOS+Z
5n0p5qxpZDDqRsQWmpkC4ZJ69PRq0ewJNYfL34qzf+xbq0aldCAx+i5J+agLsVspvLLbdkXl7RO9
no1VyNWMPmoJbcRZ94JlQ/x8+aLd/IKRgsM3B0+KHrlDTJmTPRH0l7b1cHmN2wXh1S9gUqB01sHe
SQeoReRt+zYQPPMkfNZtAT1OEnBBfDRgnIXilTkmoJBR1iYrwTGTg/BTcds6pYNB7WdQBJ7iXXoA
yP/y+jjO8koZvd5g6C+24AKlneLBjsPIn3XJTUdOWZ1nhQkeBsmq1KL1DsnYdYLhVPFzj3Hi/7YU
JnSgljopsommVfkqK0oOEhRALZ6yNm8pTNAAwK1uB8oYhNrzdVkPgTIazpw/X17LFoJUlQxgEcEf
tTE/k3XpMiZhD8DJzrgfXOFZ20G8264gIGAEIDQFooj3kNte2ZtJxtMBGSBK3OCFLM43qb44UXsT
5bzG6XatZLUwxsFNS4gGvPJpM7M7pc+Zl0LW9y/rBQys3y1oUnY/StFuBDvndBo3V2eC/tfSMbOD
pv77DGRJ9VDKUhysIYyOMhSzmim862UeKoJu0tn5XZlhQnzdm9JQY3DXn19HSeuvlEKjPI37Jkh8
XkK6HZxW1phQL7RimaYJSqJqkOyW+nXKqnwGj61T1kAFocTGccvt5emQmtQpMyNLq57kqqCpwH/h
yjQDgPkD5Q5qByfovECeDlyul81tXjBgjvi/NeZERxEB1SttxhFR9YHst5vst6UF6NNlZYJxix43
GBkoaJrUX6T2+EpzXHJqT/Sbn/vE2zIYnxCkeC46E3kGuh55BOnRwrpq0IGo5x9TWx6j+dvlbaO/
+ZI9xivyUVOLAdcW0owumEQUe7MTijfgZsp3dZNxPtJ2qHrbQotJvKVI76dJo3d0Bgq//lPqTk/W
7Ao/up+TV90tP+D4qT3yBgk4zmHRMtHq5iqgEZcDO4CEdG4+q4tykwvyH8WMfz6cxUREY4y1DqpL
uByLL7kCXEn6VEFU8/LX+pdD/GaFiYjwCKVpKEsKJUOvapd2gacc+gSUrSrElBrnENPPf8E9LLqx
q41TIVC/jBpKukYyegY5iONVal4bEE/RLC+Vf6jS3eUVbhqktAUYXMGFdpbEpU0aD7TpTMvjyhHt
TwxQkQOXQ2izMGhhTl+BerSF2cv3C+vDLBnmMH7tqrzDLH6kurLdanuzxrp9N0DWSKP+F/4g+8Ul
36Ev/Gva9JV1jA8vpn5w9t1WBhmHF6N4zjIQZvsR6mGHxHpGv9Zf7vJ9UdH2XoNaK6+zsRlJViaZ
A5DleVUKMdZYhr0HZnd7mm4nrfZI9s2MOTJ03A1lzkE8DLIQ0w5t9JPsRW/+Ssd3WxfTcJQGlY8n
3HZLCww3mq4bKjuqOUhjWFslQr94CIPCB5wWinT8pvf2Hr6ZYaM/lGv0ge5h01aak89oStU44o20
E6XiaOIVffm0bb+ZrDeDzDHITdEgQoLjVkvdfFMYuenkQl872ggaY0J52jUl1b14Mu6AMHhUrJTY
Rl6iKx7VtQ0hO9WJxDLa18D/OqnQxXYcR4dSqINyqrkvvG2v/ufXstOchTkJyyxnkm9aopsbFc7Q
qPwshNDpFtmuI+t5qFW0TWRtZ5r9X2QYdlqMZ59cc6LUZhUTXS7wTaOMoZmvlIOruNj3dSu2FBGW
In16FJ3FzTQ7aUC9EHm6O/tGDdzACUEZvsg7aFuX2do2k+kIbT+aVQLbXS+dZCn+OnRK7lx2DJ4N
JtUhRqnn9YKXLHKDAKRou4anJLltAV1C6O4grWJHOgD0tLSpgedpy70CiYpu+m2VT6RrMqrZ/7fA
3F0JQv/S0xuZTE9h910pMvfyJm1mM2sL9B2x8oKSNJjTgtzu622cQmDrS/KpO3Z28oDhzn30XBd2
csO9urZOwdoq8/1DMptVNKIR0fkUdkbQsw5PkH52VD+HkE7+xFkl/XvsXbK2x/iCWg0SpHzxpZQb
43naNzfVfep2x+WOclBptV18jUF9xaMO4fkHEwoLIFlTrYUHTkZoL9lzmLxcXhfPABv62iQs1Iw6
IArAjUgQTCTlr/9iA22p9w5StOOAeQVk85EGfjmi+ZNA/uQqfPs8Z+SEZTVLlg5AMJrVVOE+93JK
ukY5iWR3Uj9CtXbZIWSRueknsDzINVQufIjiPIInwU16Vy0c0OKnj0oM2lxCmUwNCJPsBP+/bShz
7xeDUlUSZWI0wc9VZY2tggvxsomtq369n9RvVoda0kzyi+wSMyBBFgP3gjZEFB/KWvan3kDnNLSx
+j8KuP8PVjI7Vlo0MVB9JvZ0br/GuuzUpA8ur2vzrl8vjIkb6ZSToQgRrWbkMLmXHHRnfgR5+7eo
8otjkmAEDKJRk0NUW0YX5Dbm/QCe3zCBBE3GFnO6uLgotqjWbXJr+cN94uVO7SKG+hHE5RJb3XGB
PpcjpiwysSREsj/GPZL9BAAbX/RaR4WkE9gZGm/xxsbj89BuVZDWe80EF4ISN7SA8DkNCfS+4Mzr
Ij/HLcf5pBwzLEgyTOt6yOhzWtgNaIa3QexKIIL90h2gxCj7pT/u0HWpLfeyXZ5Z5nWRi0pRYEAe
q5vuTe02Vb5w04PN2t9qB19fwqtjOCZxM0CLilaPZq9tbZCxZMTFgLLXurJvgLr53oKYDzRRuXMG
l28GmW3UqVayWGGKR/bg60H1QPlljTv1BtDIHQHuLXJL7/J+bj5nZBD/42lhIplkh9pIOzZ9EU4o
i+zUQ3YEc5g931K+pcbWd/yJPZlG6LMrHaIGioUBabx/mZNYaiHJjbiU/LwoB4hKTG4aTurBaPtb
edJSxxpaEPmWgRGFL3EHqOYkzEcIggG335BjGkH7LFLzn9Ec/aybEsBjAv3mEerA49QEWg0ERpT3
nAi5vUmqCpVCGWw5MksmpuYV6ZcCn0W60TFGCme/MVAuLV4p7yFJxXFyGhTO9mhljrnlNKWsAeCD
k6eoJLqI3O7SqrZYapA1QaVl6ivMXnXoml32hc3rZ2WWueGiWknaWUes6vMfQhwYQuiB/+9UiUGp
/yQ1cYSK635bxRAky//sLHPlab0aylmB+VjMqzZ7ykmuXVezjac8RCB5JSXqW5f2lQaX1cFuoJNd
h10i+YImFK5Y5n6Jp4CHmZGDCeYl0B3EnJrq5r2jmsBbIgNTQenx3qJmRjGJIELuA8Z+ihrDDa3I
B+BOtYkgRH/mpv9YY2My4BhTk9RIUeRPs9OhC5hDvHq+QYrkp17kqhx+ns2SoPy2ulcc0Wo/l45Y
0OVCjlmJkOEyE1CBixg7GEEnouAdXM2tU1li70bpEKAqNIPVWXOThH8ZbYbN1Q9hDowVDcCoVJEE
KvQ9veEXNzFsyY5BHZuWt1bwEeqDzU+LB6RlScYGy5mmFI060Q7bUH0aagg0/jC70U5TXlK4eeOt
7DAZRAwVil42cNFO8WfdLFwJ421oyV8++puQL1lTLQWWoM/H8mGqpK4mzcTZp7x7a8UZ/hWw/XbV
ABgCXFei0lnMochSc+onZIMg3bubH0F/S9WFoyDZJw/FdfepC/B65fFWbbrIyigTaKJB7hsB8D1f
SRS8WHMLpNjg2eGE0M3IvbLCRJhJ6oZQpMUZfYm/ClClTIUg+5yHSgrlevEhVXXeuMG2e7xtJpNa
Q+ZgGmtwyvkEU1K2Eh/LBooO5nDHcZDN2LlaGXtvG4thibSHB0rf3kkg1R7uq2MIpRRoX6ICgJrk
0YBe9NMHoLTUIc7i9so2cwRMoax7oYDDCDuaQyu7MpAg3gur7Z4cwtDh0anxFsuE7TIiZQhBSagO
RKDgy7vpcydiAqjvMHmMotzsQsOTcFyH8yFZmEpIWrFSdNSMcMXfg0D50I3mwRh5M+Obw3zy22ay
bY4lH+NlJjgIo9N7FoZYk4MB0dH9grIyQXtUL72JS6/GWxwToMdCDcGyiS+IecWfxnNy7D+Xn8Gw
FlQvSeLSoR+AVHYcl6V/9ILbvA6crK6nRLGsASIkkl+LlFE4tIUitZMUk1xZ4fSQL8viY41nUuu2
w+RW3eNl+5sXhI75WGiEbpBSkiU2tIoOrkG7ubeXSnfCVGrtsa52OrRrLxvb3OCVMWaDAWw15gIs
mEgZW1eBpFBsXS+q7l62sn1NrMwwoTuD0LRgSiAYOhMm4zaStlcEQLAlgg/NZJEQRU40ko9YUQON
0mWObWNI3Fz8dnlFm1ZMGVqgFhhuASN6fxeBTHEiqZbhpAOkqH3OBb/LeJfC9q6ZGv5nSZRtkzES
dXOq631KRw/eX64f4NvZTKjfbLGNig6k/bOUY0G/b2v7LbeyxTzGo0zXO6LAG4rvoF71pQcz9nso
E9DhLT0LUpeKd8iQXgWByQCRKe8j/bHtgLb6FYzri0U8qKGOXyHszCDbLTvDgzwMuD1pD4TeRpy4
su0y/3xNnTkDQ2+ahtnSHTbuS9Eb0ucx9C975faD05INdKN12uthbJAo1RJzAc/VL360lb664sQQ
W+eiql7fBmfBcmWRyY9yiNkarUSZtToBVNlLEHaLM89W5tZ6rNhxkoCquzdAfFNrbtqKNmfFm7u6
sk//+ypYo5pUWoQKaVIZhgaKwUF0oMRU5QPIqdwGM3Hik8LTCdh+waysMtnT0qmdLqRo68WnYp8d
k8O69sGlud88mytrTA5VQUa4iyCC6+c9jonu1YnqastJHr6k0qep620t3SVKHph3nM2l7nLp4zIJ
VJqPErJDuOwvd5Jk1JVCV7laAMUWZecDvHA8i0zIqwVSqcumA79a5Dsw/YPsEiE0AdJkC9KZZ+SI
TWhloqbibW8MQWf9aDBTFpEBHM2drdPoXuzSjsdGt3XDr20y3lMnQtcnlG6PvjmHvaAiMQ2+gxja
2FFOMTpWRgaPh/XdtCrpqqxBdFrV2WLUMoTG38+nZn6uS6Vwpnj6hLzuFHMxWlunUkVeBpAnRBLO
aAyXfAYBSxhL/qyIz6YV3zUpcpmsjzvO+d96nq0MscyFpgyVhjxCWbAMvaj7LAs8qebNo762wFxW
MuamjDGDBRpgOohMQBIp3NEToIagE+IJV25e+kBrgFtbp7rALG5DSuawrC0EtN+n6d8cndaQvkB8
lMo0sy6BfxunxZTqwFJoql1p5LNqxMBOtNFyreXaE0iAhoO2aC+GRm5SzXiUx+ggN9l9kWsHIZt2
E46aXc71Xd+1/gg1g9uyqL8Lom7ZcpX6bTYQpw9jmfPVN+85cICqqAQDbAsh7fdRXxwAygOwDB+F
1rtz0AaVgbzvPEPwPoZg2MwWVhbZGlkZij0a550OVcLoun3RQaXTHQ0v2Q8/xxPxIl/gdUm3ov7a
IuN4ppr3ZmpU0KiiY64rdYiPTNFz1ye/39EcU/T9UHYSRhHAdn5CEczNISmKKfYT5RxEB+EP0Ifr
5TGpCma7hQL2kH4pP0pQgMSdXyhPly+wrff42gaTnCxxP6WosYLXtEZhc5qdwoKGJwg5lQUqvxJn
RZtHd22OyUXMaJQ7gsDrK/q+OdEpT9PNe8jDzHv+cOBWiDV0HRJmMiD0GNB6/8Hw7xBipxE8jfHo
ZhkVR86DRRqcy1u4FWDXZpgUYBw7I8N8ME6aito3cL1jEIPe4bcPNHQ0dIyOaoqsoKivMVdiqlvJ
qOdjGtTe4JoHWl2IoDURXyte5vfH30+pGHvM7k0z5J5R0UsDGtWTY/05CTQoInVXJCCcHTy/QV5t
mYppoWFGa5fvv9TULmomDW0aGDeg18XKmt13I6DspRV/woae03f5DGOMOcehOoJZOJrTQP06O7Nn
HOPC/o4Rutamil28tZ05IWONOcShMMxlPQ/Yxrg8dWnklFrq6Yno/6YTMmaYc2ySMmlyCYvq89iu
ptipVF5HibcS5uxOmCvTUOZNg1b5kk6PUn83TQ+XV3EeY5llME6OVFOXgDhMgwHktV59BxjKAVJL
CSg08lvhYD2CoeS/Oh/j6Iku6Lis8YVaT8I1mfrG3fJp8NLdvCMOeeaskH7vS97HRAtIuFhgxrLS
QNhF140G6Z+Folz9Jnf7U3fNRy2cZwLMnjKZwGAaRlWVqCB3z23t6I/9VX4l/rWg/0vs+NgE7bfy
G2eRZxfze5Msn6VhgdcMUm1pkO6H/fgjdjtoZgDEC1gZr7FP9+vCfipM6KjkNI6HKcZ+JrltlN/z
5Gow75fmCqM+ttplnLbj+WueWRoTPaI2tipLQKiiWHYKGh79X0B9HiTw7NnFGGICh6jVRlsachqQ
qLfl+RBPXxczcWLhXiYPc3PSpx+cr0aBa5e2kokhnTiAxkbS00Ar29peNN0DqQ1oH2pQlozkJctH
T5hbt5LyQ1MJAcc6PWaXrDPhpa9mdSrbJcExjHZ6oHtUHY+OW6ru6E+f8E09DFz+4EESecdDYUJO
3amhWEG2JyCJndy1NroSP2i8gaxp+oqp5/WVzjFb9MtqEjAhEqZuVLYyqggimBlVBJwcqsuu4Rt9
kCxo/EhHwQNZ15elAWGC5OlgJy7s5YWvWE6XdLbVbz+AnVxQC6nRQ6PPglgfvJh01ZeMyIZNRu0r
FDt58L7Ne2NljTmhg6lWkdYjppda5MbGQbI0kKI9ctxnM66urDDnchQw+JEPE0JOac9OlkAyL/Gs
63BnzE79AN4n/48iz8oic0CFZFjkWUkQV7uhtfs2ve7V5qpvpEfISewFowJlS5vxmlnbudLKLHNK
w67XO9WKs0AhQCJIu+xKvEe7jk4H441l8d5YdN8u+QpzLDWh0qYhhLOSU7W3/BIpJwHDAKX24VNm
81yFOYuRuXTDUCECJfKXWL8plcgOU15tiWeEue/n0AC4dkIek+6l+84FNgZjk2B8+W6gmD55JVyF
N1lLv8n5JmqQw4Rwq2GyFYumBnlBnCHGJAR0+PFTM/Bu3O3P9GaBSSvqMO6jLq7TQLnpvWxXB4aX
nSTwjn1kWOG1Y3ppPUxK0dR5afW9ipvCHtwhd9IH/arYC3brAKdcOlRWeJRtNHIBxHak6QMaBNsh
7J/1ss0YXRSTVl2QYXRliDpkOj9mk3WazLRyqjr6dDm4bHvMmzEmgi2FLCcRmnNBbaaOlkq2VcWI
lvvLVnhLYiKYrI9WqVmIYBWK9IOZ2pVV+QMeYNqQ+5dNbefZoM352yHZTktaGVEO3fY0yB5FsEu1
bgZ8WOLMPjTam8ShFaLC4WXavAUykauZhDSOpioNJFARF0biConqmKDDamMeweJmMrFaHxO1Zsgk
FqaCqFX1ml1l/akNv0Fz19b7+5Y3bbuZga5s0WWv+is5BlLGIhySQKx7iN/91OuTrtyDJ80VtC8k
+n028Nf04e3bMfFLnYpiNuiLsoEgfPVX/6oDgWl9MAYPP/gYEZ7zM5ElJ2DO0xrUHUTMN1Yvohk0
1QvHHTnRi2WQkw1JSwUDIblCwEJWHbvqLWRnfgK8HvznFbH8cUIGp7DUMQkKIGzGcbCFpUBplyc3
wfELljiuiSVw+eZKEoQYUsJpg1z2yzJ+UpXbBiPzRmH/t000mPhh9sM4WTE+VEqaF8sYO7s1yXUY
z9/i1qz8ptJ8Igw3uqzdGhIJVCX/sdTC/F9/BpMWTblgQr40TwPa+FNOvxp/lJGAgp55IeVfcmkT
lA4gkddldmYv1csG2mMIzfNrd7x1yP9Iu44muW1u+4tYxRy2YOo4OUkblpWYc+avfwej76lpDNWw
5Y29GFXdBngTbjjntjs+zTUJnHDfHEeMd1f3sdOXTsSlaP44bvduiRfhjOUHWivUZjMA6M8r9pIj
7WI0yj/FAKMJ8HKIPs+BrYZEdzkfejvVvYhlHIBemVVqZHDe0Z4OZEokPlCA/nwv+I0dc8vQvwkW
F3mMB7BmTQU6GAJTg0qg5ITH2B1eDbd6McFU/Fj4PISV7WzpIo/JLhRpbgShwct3KTWSF4ldyrym
2ObjWvslgi1QdEIvarEBH5q8k3p2eMWr3j+ovWw7z4scJnMIjFZrtQI2iXqWCiDDnlT73peKfUcw
Sy+DJBYlkQE+jjfovv2sXZ2Q9QaCoAbdgFRaux1fWoDgTjtKWK6X/2ufcl+1m9WDlUDG7udsCRQ5
pFea5XbR1URaXiprdOsRANitiekGJ22AaY65++v2wFGXd+T2VfyVh5puhfaBt7S7GtS+ZVRwLI73
FenfVxL6Vi7kfkR4kpdzAzngjFw4nRHeIRhX0tXiXOcJFAVwZERI3yr10/Vbeq+hf8zZL6rIeI26
o/30EfWVKXTpiml4sziVNz2lh9gfNKLeFpHdY9Meefsh9Mwvwp73luSdkfEjgy6LvdAg/xvK2zF7
SVruOBhPBxnPYSp5X4YKUmYrjXIgjuQ+HUiUqvlkVMOr3ETfFSNxO6F2J9AHX79gjpKozFoo7V8E
obTgoawnJDEx2AOwxrbjwRz+5u316zuyHelRXXRdpwVIbKkXp/IYpAQ7/J75gtWH3B/szlXfjPsu
I+3s0eW/P62YX0xdZXzLMHZBpQ6YzVIB8okVLhcQxi5dTs1QM+eVWX5T8Lgc+INjmYsFQ1S04lrf
gCcFOzu76Mtkz07UEP5bnRMaVKrFK2OPh6gTmrRMIY7yPaPOArASfmigBn3FHNm1gLjrwnRcerS8
qv6mzavzZILyNkZDwKo55Ocfpwn/nqe8QxyvjpTOWhcVOWR1zuCUICJHnSMm4iE6AUYEtQLBDnZp
CboJIjRk+Ku6n0/AmOTiznzs/jK/g3FBA5ZJ2sGgJnKaXcBio4NeHGfgzqcer3rOlcU4G10TujhA
r80Hy8IJhwSyI5Wle+ktbwGCZ/mM1yn1IO6rRIr9vvo2h7fSgjkeHiAsRwY7xRNa2WhgzjX2Dal7
EwVx11jTPhi5NKA0IbmilizraBNkojUKcerPh2pvHGnSoJPyCY1Ym3dtvLxSY9yIIGuymJfw1vr5
3L+Aj+9sPgHwWSfaQXERY10ukxbvFhlXUsxiPVQmXMnS7o3ZsqXgsVRj53og+Ehw/Xc11xgPMpid
rtQCMiEsdDgCEq6MKIpteDA00dbO6VMgw8oo6aDwKXV4ms87I/37ytiLHmzrVovEryxBMgjgVEEf
HUPi4rZsP29/uWV2HkHPsRG3CHh5tT8ASK545Tv43JwQ66ZykUhkJDkqdu5UtuXoC++Vyckl2Irq
otULGDHxRgD52QulEU8PKGD5mtu5uld9/tOiweW4jD8Z2skyGh0JWtk9lE1B0IdrjfvrmsMJPew0
u2Z0o9qGKKsC+xOARNM7IFHn8wyPutkrNs7WTofSCHTMFcU+XcZGey8gXbeQMVLOrVSL2GxPOakR
52Oxm9BigpGLGfyDPvZVSSLvJC6cCXUV147EuJJemkWhGlFgV26ju+quPcvCXiWURgsP/4kMhnv9
S/FOxDgSSR3DtlYCyKs+mUJETOG/vqd0xouMYtcMWgwv0japQkaxxqeKVEfUwsfJwEu/bs5RMZQY
GZW9IVP86wfczrqASacoEqZ7NXZOPtWqFNxaSDMjCUmDRX5O14USQB3+yazWpuqvxDGnzSShjIXp
PaWkvEnNbvYkxACec9x+Ba3kMN5RqqUctUZ4x+FN/HGb7logS0UHXSDyXeXWexTdba1zgOkeiEQ+
JYRiA/CKVpseevUbmLde3w2hrGcwh6g/KONLbd5GpcBzkFQDP1jESgiTawnRFEZl2Pxs0YCVwgQL
/IIxSSJhLlcHkrChc1qFmxmtDhJHjOQqksJypiaz0tTCJMT+PGj3g1ndJ+Vy6KZib83Sn2nnL1ls
/abBxps5TUgd+oPuax6ItvaST809B+opD5tru853ORk7YxKnKZifwV+HZ6XXhU6xN7zYRe24+WLY
E7hUsYNmVy3JPZ6n3raKyzEZtxb2oqIlWHH931sE/ME+LVPxrGLzywFzWqVoFRQe9+8pwxhYghYp
UEhd/DyDoS7C7MMyg/zd5BWpN1V/JYmJokteikkNLgBfr77G07k29mnD6+9uprArGUw6LhZdagXx
TF87kpe8LbvU70h5Au/aRHgAvJtJ0C9Zhsg8+jH0LYSagFdGrKmk7x/CdrI71ZumT5Y5kFl8vO6V
N8POShxTTswFvQt1C1mPEZiuVD+GZe9cl3D9AxksDFSHbTrQ+WCcqhZeM/1zG/yl89h6t0PL6hRM
8FwaBetQMy5NbDzzQPFtlIdwrzYO9b78oQLepTGhpc2iUg4DlK9beTgPsoxN1TLlfJhtF7E6ExNX
dLlYggIrSLDUQSaSkzlJaneoyic3Y46aWuoAxO3Iq5TzvhYTSfRhEOSiwtEidSKi9UMOnoGRyAsl
vAtk3EOOwDyMI74XmDuwpUZpDe+khw5OTwJH5ARc6z+KkKvbZNwEIKUEM9HhcGusjA5lZBv1g1gK
9nVdVzbd60oM4ykw+BUlgQr3KojBCGKV1K5b406Rk5sIgCKmNh2TBFBkZjW2BC/VhURNuM/K5V4M
tNOydJ/rPG9sWTFvFKVPyWg1pz5oX/V5tJVIuBHVMSWSbN63dbhb8hgEw4rhLf3gjZp212T6W5ZZ
Z0WabgulvlXS8mwFmV2b6Y0gDV4+SIdJbp6sJeQtjXM+KLupEdRYWUOTMPDqzrrHAsuMirPxev1y
Oar5Xp9ZPUPHsFajoEVMyYEDYwrmroq6gzmNnNrWdhHB0DDECpZJALQwhtcES2ZVdRkA1+knN3ak
H1pv9hr0OebXsiNKRaa7PznbRSZjdq3c10LZarG/aA+Zca4Bd61yHMr29V1EMDZnaKFeKBksu5yF
2laqZKdbybFJ4olj3du6cBHEmBre0L2UTQgps5jdzK100Prw8/Xr2g6SFxGMmYEfdG6UGgG5qLJH
szFfomk8zlN9bPXpGCvicyhaHNPmXB/b4p+TxsLmsoF2SpD5gCQ5SO1CpJFHnvERMpaWei7ax/b4
I7MY8kWXY7/LpZDEAO/G8A48iPVVSYXHrEOhJxrfAjO6iQqUtmQZ7elKuDes4nYxlJsRG8dhJj+O
kiL61y+dZxjsOIARJEan0+qafN+dirvMKW2QgJPgsQaEbQIwR16azLtzhckizdxA1QuaJAF03ujs
qQiJ1Py4fiyOuhr07yu3gtmCHDskeNbI8aEenoSEt7i83V9ZfVLGocSjNFZKiBRVOII/Efv25Tnb
y36xp5VyDPlYpHbmkrRPlP5F9HmNW94BGd9iJeFQApUy9lW0anNjv/AYwKnn+PAwXJ2P8SxtLpuD
KqLIFFiPpXlKjDdF6oDU+ykyXq5/q98ker8M32B8S6blUxRXsELVl3+gvuvrTxT/DrOj9/xREN65
GC+jTJVZGwm8jDDdKcJzkJ+s8F5d3lKVO4JLv8GVK2SZxsTeAgqXiSv8iYiF7npE9NKOPANzuNVC
lB8gEcQm0dj8kVuzQBxsGdhPVhgTEy1smKZRGftVZznlONiKfJDGJ85n21bBixTGxoqlUSNLLn8e
r13saSB0SyUFFnv4zZixP5q4fKQx+ts/XupFKmN3VRUqohEh4tHFCnEC5nZsx3tBg8LQ9DmzTR4j
+Mfl3nfvfRHJ2FoX5/EYlFCZxslvTD84U6xdb/TTz+JIhJe8JOJb9iASND/anXUS4G4Id/9g+7l6
+RGMPQpmGoeCZMX+eNAPvV8CWk5FDwQoRT6Pfv29qXjtjhmDbMNqEHShgCx7BhG0eSgP+U7yZDfx
OmzYF051Gvbgb3VSu3FzP88JhWPsneKm9OZddQNWNEAHWpjKG4+UTLmyAzdHjzm962w0muvdf9RE
xqb1IdSkFIhQ2AmZnPFGAxhq7od7E8yytacf+Q+P7bEZ49fXYLv4otKMcbVAYufA+y9w/4mDjSKM
dLXf2n0H5vbrR9wOmhd5zIveGNQwRlKH3KiViJkLpJdfSh6uwbZrvAhhy0jYP0wr00TVpX0wLIPE
eU8s4SHqXqbl7fp5tgfyVhfIuKikzJtgGkfqPLSvg4KpPNFdIiLtajRijyoejdilL4j0V3XTEP5q
y+Z9ghAJWzUAVTBF5j5bdWibxID43qq+q3X2aOWCDSKDT9ePSQ3lgyGtxDA3WtdKmzZxEPtYivKG
+WaunoEosasx9oR3DhnD3r0ucDuWriQy96qEk6osBpzyDKPzFSe8lz8J33OZKO4MSueOc8Dt/vlK
HhMEqk4WAESMmSca47JvuRugoYItzG/8fhTvm9G/r3K6RgQPTarhMnO8boIe+Pp573TxN84Nboa1
1YkYby/mhWqMQ43BjrN4CHeFFzhqfENN+x0QYSTNaMevHKG8szHePbGCIVLpzFMHvqzhlL97WjCP
V+4CYL/Jh95wHqfbLswElJhqyTKGYhmnWWZDB2R6RDVYoEXiXYZx6o6oj71T3qHC5vOWW7ZrXxeB
7GPLmAJlKnq8NP6XDtlN5SwYsdoBP9iNK3Qb5C9Z6uoP1+/2fbb3oxH+Oij7+DKNJl+6vKbhO71R
wIWTgRj7KX+gWLeWawJ3T7uhOqu42kF2Gj/6LHoFmkq8EL6tWJffwTiDRBqmZSpRrYql2ZPVu3Dm
XfG2FlkYkDMtXdIURosCS8VXLXRoUS6SME2JVd5VeIRcv9Dt1ywk/L8YJj2IdGuJjQWa0+FC6WRX
fOhedezRCaAeiJ8o8o70XdhrHMvcdqYXsYzCglC5L6IeLy6rFt0J+yjScprNr4Pqq31FsFxnc85J
P8hHxfklkA3yfdwmcoHOChQWK62kcIYvdKvNAkrjvPujGu3lUtl5PSEdhNkIISwF45uk3o4FJq0q
9/qROArCTuRlUprqk9nSXaFiv1RA3NKWW6nQOGJ+E4UuN8dEoWE0BNBSQw4FhQhz0mL5ZDoA+tXu
UrBS8PSeK4+a3io09CAkAu0VTAvDat9UuJTY1u4phLV45EM1bD7rVl+KXvJKWLiYACIvUNabTcUf
QJoQDyYo9JY7QZc5vdJtl3G5RyYWqXkZtwt9eaQVpi+S11J7/m8KwXiMEWzY4VJT3whlEIWOSGJg
12CNvi6G+4EYl2EAkjrIUjyFgTi8a8AU9RierRQcDCDtctPbkEc5vB1swCWngdEeHFcsp8ZEEWvi
JqMaCMoocafamRPhvVLNaLYIAMPGWFXmW4V3/aCbBrYSy3ywogQ51NIhT6/H51SFV+owGKfxKgs8
KcxXswqpzwUJM1Xj/CzVr6L2oHM/2XaBa3UU5pMBKUfE8GlEw+bg5KDGozvvkWNggSR4axMiVHa5
D22RiK/9UT4mZ+3pv90l4+8VFUMYWO9I/VF9arCpOj53GicJ2jTlyxnZDkc1WGWQyAiY2mg4haUQ
MJliC0EjvckdRaM+70M0WclinhyoOrXViPVePFLpXL1EioI0u9ax/OFGJMWZR7K1XdldCWTyDbCw
60kE+iaA41m3kqe60S2tzRj+gkwWjUbvzzqAK4mM28/QjJAaCd5EuQ3u41166Fp7SFAjeC/mfUYd
9NXgDRhybOH9FlbeGFyl3ZRSFykL5VHSJV9pKg+9b+e6Mm4DeqzORn/HSo5VJamoGJh4NW6bvfYF
zwMsgasn/sT3tq9cSWJ8SIf9DqVLYN3zASBigA7B4pg7o+tNm8O8OvL2A24ljfElIggPgeUBjzV5
+kxo9RX8nuf2pDzzee03w9lKFuNSBNMKswLVV2Bo5KQOWmfK9P/mgN/rDqvP1AhIsRMZhf9eV/9q
ut7vF+mmi3litmuCl6O8e8+VHDGNhXls8e5V/WAm7UE/o8QKOqz0IL8YOyOwLbwpUA26a3NbO6AI
lhB5V3DrQjxleR9kW/2OpJMadEvRTYliku1NVAYFd7kJHg1QZPNH8zkf8H2DYC2trzLsryDPQsva
rczMCQteo3Yzy19dLONDrFhurSgyMCXfEOkr1uDux+9WTsBECNhwe3HpsUpn3lH8hT96oQE9zZJN
VUEJgJFd65ne9TJsYW5PWaaRUeKtHm0HnIsEesGrC6ynHuwAcYiAU+eKY0ygGIuk/CgG9Zc6AcTj
daf1mxh+Ecc4rSEtB9Wk48+tG/jDramTqCJURWpHAm6WYtOF2/4W4Jv2dKs+9CLhpubb/vnyExhv
1mpzHhQSClKTJ//IYrdwgPrplafhJdqNzvRXB9QHmUeOxRPKOLW+l3pFb7BBUqTAhTV1Zxowiq3w
Vrd/Y32XwzEOrSzFNJ915A/TW/REkXlAwOJNPzB89w+wLLaN7yKMyYdADd7EWgfLkAQg+xl/Zd3X
6+rCEcD2qwysu8smfe+CMOdGLkAoEY7P10VwPozJJEHzskjGElkoMVt31nIMowcj50Fv8WQweQ9w
WDHV18NJtW56YzwG/ugDh4N23UanMJ2fsMC83EfmXR7jO5Qp75ekomufoxydjLCMfDkqk0Mfi9Gb
blXaTKRatZxYw/MnNLUXA3A5RFtSdw4KC/Xgosse5aXMzsA4+DYaCbovQDl3MN59W1dWS2rRkIgU
aBHpxF61pVnNnGEsH65/IKpEH7PUX0pmMg6qqUGWN0cd2qNaS0yQLOr6vtP2Y4+6Z9mTcZFsCf+/
LnR73PrieE36SVduMcsKqQBQy896QXzsBjtcSDA6KvqJmquS7mX4AboI7SfbuX5M3HTg8h1Qp3Dt
6IynEnMxtQYVg8kIAmA2xg4OPkubnnTrcyby0tbt7Z/VkRkXpcVNjYU7DD61rnrIYieyQRtckP4T
XT6jwNXt7XycT0Ckcng+maeqjNeKpaBvIwXAFppAi2iftOn++vfkCWA8VZYhH08zKFGiC3ZUfJN5
A648x8tCk+mK0dVhjPQrOC942Sy7gVTvALsVSJd56vmbYsIvo7AYr1X25ZyJ9Dytu5QE+BhOg2f9
k/GA7ucT7ToLjpmTlIc+8JEHkTaeLzpiMZ4s7wbFGhM4ZGDOveV//SQUa3bmEx2qxFrvobvh1+m3
10BXUhlPJgXF1MYNTjseGqzZPStf5fsegA4tdiOxr1xJNjhfTacDf2Z1D+i5vEKDztrz5oQ45mgx
nmgCYQ26Zkgcai23+wSDq8rslspDrD4X3ej/J421GAdUSVFeGBVia2LsExntEGtxrkv4zQPyokSM
e5GrqaiaxoRnVUWAJonSLmjz8zhKfmhkt2MwKo5pTvDueeurSf1HlQ4LARwIx/oHzPq0i8I4GxEU
o3AgRv006jeFoABasObknNu2fxHE6KxchmESUODSTMkHki9iDCyHxL1+mdtR6iKEUdGywzRdnxZ0
8Dfyx3zYh2nvjHpG8ql2ysbE9tg+sb5fFypva+RFKqORSlv+D+q4dQE5adc4Iqnvazt+tjD8kD3s
af+jjInxo/5We5Hb7gDVD7hsJ/LDW97DnXcFHzR2HvMlQ4FzCDF/0ZrlJzBan0xtcFK0l4DW6CZg
1iCGWZScL/wbTb7cA6PJVRYFw5ihQBFX3X0TFDFJ5cY1UkxcBOE5HoxvU665iRbthYW7m/sb93SR
zgTOCIX+Jcixlqg9QnIBbX4TXeE1P5Q2vf90X79J9vSifm3cct/e5bfIub5c14TfBITLb2AiqDwM
APJO34N3etN52Ja/AQyog04x6UZHdOh6EXfKhSr1x/zkIpSJqnMdT1ZYApmDTrnoqGfj81KsFjr4
lH3udzxceY4ls7vkrRzU9SigX4sqsJuh3x6onInf34TxX0di18gtbZGqpIOzUP0ZFVG6L+vEsKXh
RffmI++z/eY5fBHH+KalqkxwryFrANzmAH9B1INKm8A3iYc8BWDYxwlvBPE0FiR8s/bZG48Ge7u4
cfkBjN9KRTkTBbrSp0qVU+cGaZtdGJfEEo+giyBTxUtdOF6C3TFHYQgsXhpiuTFJttGYdiu9NMZC
wvZetr4reBcVvLlAav1X1FRjHNPcT5qhUoiaJDsZ+b79JC8nkzfhyNNNxgVJWdZa0kgvMsLYu1aQ
0uB9K945GD+D1SNFSAwUgzTA3gjDUQzR6G7fQutf07+/Z3kXpWCcSdd3lhWGcKeW8JcQfpq4DfvN
55UBFitdNSxJE1mSD+BQp9GgA6ukRuthAYhjnJKgIkPsxc8JILrMk+FrmNasX0No/u2i2WbpLJwM
ZHPka/Ur2GaLOg5DoakYWQbU4mk5AdU4uWt/JINNKUD0PZB+xF2LjlL8RPH8eBN0W8F7LZ3J4ZV6
sMxchzeLEtEN9HOZ7sKs8Vrd8CMe6TBVcdYE1rIYP1NhKTJWTHhqDRsLyLsIeIFIL/KMYNN9ruUw
7iQrhqKJKcBOkdnFHq7sgHdJmTi1Q5kkU0y0ceCneJfIZECgwk3CCouZ/gweQmxCNfaQKoD+LmRn
mgCkZ3HLwVtBb31Expvo9aQmmOWnnX06ZG+I7xECsNvgs8BcZ0h4zw7et2M8SwkUxkR7h82UjNti
rA9TbJzAX+lxUogt97I+GONeBIwm5maKt512G/iqq71Gt3QCS67IcpBlVKlQvX9QP3Pzp83cZS2Y
cTdCYzRlaKFJJ6AvPZrIlZPZFszKAQtREn5RgUQiSHcpEB4MUyWtIJCqfwKuny1Li3v9Erai0/qn
MBlNnNZSkIK/0O/RJp+0L9Yw29NyWqyjUkdEliJbqbm4qNT4rhgn27mJhqZW+06lowjdvr4P3RSD
1MFttBN3/ZHXUeAYDNueqc08XSyJCsOSoAoaFryXp2k/Wq+mwSt6b7byVtfJdmd0sNfO6QKVUv3k
m/6dJjUqNpqxpT08C9/+06d774+tKnaVoGSYNUVnQQQ0VOtTZETdk3e8zfbNEsj6TIzHadU4T3QV
lfzoVGeEoli2z7ktfupesVdPC+1+e7TwzHH+2/EYtxNHMxiIJTTrq6He67KyiwvQ9RRmRJa0v81m
45CrRU5EXeRQunPcj8y4n2FAzzLBVqtfdIMXlvMhrAq3WZTd9fNtpsLre2XcT1fkSiUFMzbS3rAI
SWq7e10expFo7tR7jTu999lAmi0/RM/go1TPPJS/zXfc+hcwfqjopn4ZKgDAQlsX0BILFqFAahZ4
EbFLYoN/rkcYE87Gj4Z0zwGqbLHDM0+uejEeaCoDxCwLL4K6WlzNAEZ4Ect+2VdvZjY9ZAFg3ULr
U171e6Ouvsyj5Y5qs8sT87ns5IIYBaDnR6BEXf86my/s1d2wuBVDbpnog8Ixqv50ouwhQA3AZci7
lhPQuZKYtKhSghSk86gLJfv8ofJAfOXX++D4D9AxOH5XYZKiNo9iqaBkL3RJjoLzFZjEkoBG/U+g
5znRld2A0kIhV0JKR5C34WvdlUd5wTjsogEOQZHt61/rHQjpSkRhkUVzqw9lcPlh7AV8vGRUobpx
D3q/GTv2oFXdYybMmarKNaZ6n7bNm1q9JFm2B6bZvg0CUEKkN/IUu9jwdKpwoP9EIrWmh6SeFKet
wP2xlMcMqYgoTYd2yU6jCWY0SEhLMDoIFcpsLfgni+ImCGQHY8Ygi80Uu9K7b0VuVfBSCgkHy03n
XYEBmbwZCNCjXAMcjI1ouYqm5HYqhbsslrGz1ealnU7ApMToFQlkZSRLLe3UYB6IviQeACzRtcoe
Rl225dHy5tji6SRPUxjn2yjCgsdMDE2R67ekAo+2MQMGRPkLhFX7wEIxXFCjXV/mroKRRVsqhrNR
phxHTN3PtY/KOOJQxoMc1p36QD2aSLWYb1IaTuiFGeiZh/LTVEXnqlR5Zxc3xeqmKIK4UlFYMrpJ
TatYp3XaZN/eSDs6sjgDc1g98t5Dv8kDL5IY/2tJkhAqsU7tcXDqG/2H4ZW+9DAdeqfd13eg+z3y
mBhpsP54pxeRjLdVs0ydkgDViCjHqlyHWM5PgraV55cMtond9DM6ayGONdqUpgsY1Ef5jvZLVC85
KLw14M0tCkO8iGP8p5TLcR1h5MhvQmfywl2U2e9kRLI9euiPVLaIrZvr/mY7RbiIZBypas5F0ZWo
F5TibpIhLzpV6ZfrMn4TGC9CmKelJuYVCFAQgcSD/kM9U0pxEO65Mi056sT8OjtT+qdLIuv7ZPI9
WQO1U5gjYdagHa0nOSNc3DlAVXD2Emkn/aDtNj5s32/i4OW8jM/pxAABQnyf5wp32s7cx+/rg+Iu
4Qw4bdoAAJQU3VAsCdN1sJFV4jyo1tTpIRJaM9WJUH+Rxa/XP92meqwEMI7LCsygn/satAXL+LWI
NcfqhuOchI//TQyTQApak4SzhPLYBJLnOHqSMeDQImxcl/LRvgA3tSbWZZQdKJXKEJuzjgRRP4AD
JAZYwM50BgzV9QNw7AWHt2byMZwzIhnVH/oQUOy9KAEqBCA2pPyc0wUhp32LbdOp/fm5tKsv4Ct4
BpyxLfmGLbjxPZoPDwI2XnfR60TGs3gGefqCqTXDV1zhrn2sfBUo/5h6LB3LwZ7T93o3AQOTDrGJ
JL4NHsyH8li6ylcRs1jWp39d1WDOxJiVoC8FsNjAvRw3Htid58mz/jVgABVhoaKlaxq2Q9nI1SqD
mmIXUPKqSH7MhfLBKMGn2uQmcAeLPiKgsm/+rS0xIpkQJvUzCpuRpHppYZBFREOVB3uyrX+rUzEh
S8OxxlIHd7B+nkGiYAxwgv9P3I66CUpQLkfjqUb/LUjiUFjeMiRZRaUWA+d/dxAlqnp10oP7VvTf
GZkVBxvXx3yvtR4dXeKBun1wF+/iUIMwFZSckOsx4lJtzmoFCWU3vlatryhvYvvKORJPBqN9i6LO
xVhqIDE/mL5qj+fMJNmX9IyRjX3jTzcZRsOrkec6ti/ycjLmIjU5qtrRmiS4DvmQ7uKDZauYfqfD
eXw48I/VbeYeWbc7tl1phL3kBYr4HSTQzpRI5yU17SxRazLqi5cH1X0tTUdDzZ/GwjrVTXY0sua+
jXSnyolc5Lod1RogoNIfmRSEHucr0FTko2Jd7oPx2EMXRFaMTXkv0vUv5rh8b4tk3wAaxVGC8KCJ
Zk2A/v2tCMOnPLGeFNn41x0A5o4Yex3TwrSWAXfUuhQIOMZ/W3vZKYDdhmfFtylcMN8urr4bdzwP
+CHuUtmyLsqiAvoXkZ0YmvJSrTC9DK+en5R8JlVnchRuU8tXEphUMCiiYZRzWNJUfMpa8TxJoifE
L9e/4pYQJA4qncu3JJl92NZt0QMmDMHJmEKiYExf8QyZZ69bd2WodAhaBQaRzm7HA+YMuP1JqXug
vvMUENZYISmO4Z4m0eJOOAUPvMbCpkTAgWqSoqmqwa5ryYOkykCYgofIQeoX2lPGHab68KCDAhgr
EayB9mOo1BWUrz8sHgqJT+Jn+aDayYjiV2mHfqSBoRWlJuOfOHVqW6ztrYUztjfKuhEXRq17Adby
P0tfFS8+UqglsD4NtnVW38qn6Jg641HlPGM/bgExx2ZsLurTMqtLfMsGSBWLk+9i18QItgXs7YAM
99WZ9yk3PeH6rEzIVKSllcU51bF3NLrYS7Ne62c8o93lUAHM/9DvK78/Lp9qF334gvAqxpsGoulA
E1IwrCyyM/x6VQVKJUOTFhWj5an5bJnhjQKglut2uK2wFzH076s0fgmzHB4fdjgVgx2gWaJyn7K8
k9C/r0SUilErSoOcbQEE0xip33Oz8RejkTlH2cxxQBT/68oYy2ixlTOJNDlM9njlEZliAGsFZlko
BrB5FHdS8W/3Wt+V8iKRMYehHMOwjvGRyky29e7J4OFS0J/8wd4MxdANCRBI1vuRV3cHD7MYZgkB
GL4uCtMtGxcPdZI3PJ6VbftaSWIUIZxmPLZSTfe6t2ovvIJTE7g4lav500u26wB6yXv+cyUyehGO
Frq+coi0Gu+TAP3yQ2qHAYqpFO+mOmDz3xliXujeSqaM1TEZHRnUNi1qPGg9a1fsxxvKk6GfcnTr
BxyRF6u3NXIljdEPAe0JLYMVeyjW0mE7dAEzTFeltqZ6stcc+FOvm8a2ksi4SatWpbwVVN3TpUOG
hWSsQofhpz/wGSsZjGPMpSlf+ghKKWML0pReJR630MeaHrUrE8mBJkmAg5aYe1PAgCMFwkATrDED
Glft14NrYgX68+wFpHDFL+1r2tqTZl8/2cdJBEYwc31ymljxmI0SoszPqpvwID2MwGbPPRSgebOP
H6s1jDjmJlXMBICtE7GcQonESO0NGJzs8PlhNt385ULZZjHYWswuQ9biqWke+OnSnXNlilzO7W1K
sUQLbgmkTIidf/f0gdAJcgrmWK+u7AlBOrIL45w4uT3dU6otA7js3CriZjq0ksn4rTHI88XM4bfG
PCKWHtl5/WSOT5pwEjPAK2Oy4voheWdkvZal1qXZy5pnZo8lSDQLTNJfl/Cu3R+c/upIjI8CSnWo
BxqucSm6fRFFL0tr7rOo2DVYtRYrrXaHXMFUaNo81Gpyg0WdnaDKYF+JtPu+y/dFP++DNP80G+Cj
u/7beKdnDXOq8kIX8BZdLHAGYHi+4Q4DUSW5dnrGBNXMLBezg4dWfWSXBpGO72EB1KXIas1ddFBU
XlDYcpqmLJmGaAJr8AOobpSPWAhdcCq9R7V70D1FsLy2abwhxbBcUVZ7jH8/RHk6kFRRd924HMsp
BhKycs5U3W/Lxbt+zR+3auAYTNnE4wX82eYHXK8oaqZUGKlW26ngivJhOuX3aJ86c+0ovujoxzAh
9am6GW/566Mfm+qMdBpEV1lHGYspXtmIzLN4QEEKb4yzaeufq33lJZ7uSLBmw17MG8tvDqnHy3w3
o+b68IwbmftGi/phwX4K8jik2gLAEXU00yW7OTQTofhf16978/urFkAswSCBeMO44T5rO3DiolQ1
glEOyJaLfMhqLnDCVupharJh0fIiwidjO52WNtXSG6isfNd9ACfsIgHlAsrEaXyPXN6ZNkPZWhxj
R12JKhlQqmTPNDCZG1ryqZCTs1SFmqcY452SFPusz1EMjMLUGarOz4URGzCWwoupWwa9/iHM7cYi
3qtJFMkw6G5fJV5p57bxTHPyuQPshrUfuEtpHJFs86wojU7p+xgpFvbP3G7fVeT/SLuu3cp1ZPtF
AqgsvSruvJ3a7u4XoaNyzvr6u+geHMu0ZrPvmRcDhgGXSBarihXWok1psZ2BZtkNjvy4a8swrhbJ
DoQGZQ3wb2FWPSV6TAFji1zZbR392BVFL+Wb+hjMpewroVVIBfXpD3+Ihsc73adxKx9bduvVsRbF
XEClw0sg13Fipao+6OJ4xq+e1ImekBgc2/tx3pQuS0ONGPhtIsGP97ZmapBqkiIsizIat7ENHqhj
GtrRl2i0KBIXJkYVUC3WXuyogCMtLTponZwz2Qu59MqbduDtW9hJAeD6aBhvgt2TiC8rk1v1rWVm
CW+wd1M7V2KYBFspTSRoOiy5dWlaKvFqNCdoDg1tcSF2tN2C1yC0bdJXMhntIXoyBHirUps6nZTU
ERUbmz1Ijp6jIFo9Tsdip/yIMP3R2GOM+TSLJN5fPPo2jeDqOxjVGlLdBCs35eY+FU8Aykwcwc5+
G1ZggUDnK8+VbN5KXQbRC3AQAAJND3zlyMgwJ/KkprqXR5+H/met8urmWzfFxD+XFZqPBdH3ewEm
qUeDBLnkEWAii93gCuRLEnyGV7dvX/+tMHctiLHmRSGqkw6wJE8xPudC5ORFsUvBp1QIxzp+SnmQ
/9viUPzC2wsVHJZmYEiUkoAhBzYbjFFtHHix+jSISL1VktN3k5tUD7fXt+muTPImkQl6STTPk1Tj
hbLKBkTxHq29znT5i6Bv666v5TEn19d6Vmop5KWBGzcneT6T4vPtNW0qh0gDSgwrmBqb486CKujl
sJS8etmV8e9gMPymza0hbbzbgjbfkWh0+UcSvQcrPdcMZUS6MpVefQO4OnbiRT6IZ35GY3PXVoKY
C6WXU1DmMQQtMtIZU9LvjJkX/G66BJR3NEVC7RAdRIx97NrSLEujkDw0l9v5Uvw0wuKShhTHAcWC
JhO8Kcx3ZVUQR5L7ApPZ7QX8FJd5AhuNnOzyEVmrAS0P6nyeS+VnImtO0tWHTECwGsqPGLr2xybo
fM4pbFkbUzSIbhDT0GQWiRRY/XokyPhu6az5r/Mg1IGh97y38W5zmsNf2NNNHZMUVHaJolHuuvcn
L0yhYIQjZGpfacIiB1L0YcIss0/uwIk8S5YEZh5LOCWlzWOt2YxIzJVs5spOHUhr5gyy/8w0IJeG
x4GKRoHowDPkm2+CtSzmugZVoQtmAMVDJm3Vn5QB/24v23H2F/1Jm1motUzG5o5z3iZTn+te8Cl5
Su7io/5SwFN9CU7adXrOa4fQtwg3eN2qbwK8Gg9S05RNQ2HUv5Y6Re3VVvKSE0GpXoSP1C+yH+3+
oi19086vZDFhQVvC6MoTtrVxeleO3HHxqUeeHgBIryBCJxFo3gSnPQIIlRtubequotKMvWGCeJGJ
BYysi6O+qXQvIu0TWcJL0if7WRV3s/qvTPFKFGMgpVIFWJKCPZ3Fay4UdlsBFSn5Mvc9xxTz1sTc
xzGQW7NvBslLlQEAJ14OtpPkkxZyCg+bdni1Hubq9WQArZ3QSJ4oTacUtJhSGtxNwv62ReNJYS6d
aGZt2Q8g3NRQoFVLe1R/SiZvtHPTaio0ywubKWrsywnM9GMrEOxYuFz1IbFCjTedS2AD2YySuZLA
KLleCGamESxDIu39UgXHFI4iAveUPgIzmsQ/ukp5NtPoKzaRl8zjrY7R8UmswyAhOKi6bd0CyexQ
5xEwf5xAwBNqvT5GuQs5TZpQpTqnqV4UCWcDiGZJAD4aMyE2WjVGJ+uWGD/0U6RLe81ods3Y11Zr
Shg4beEcG3vS9WOVz4cSSfVITtxQjc96OO/7BZQYt9WKtyfMHRm6Uev7osOe9Oldv0yOZITubREf
R0XpnqiSAmJMGVRZ7LPSqLIhi2HcPHJPMY/VXXJtAaCEpqd9tYuBbXA/O+AyI1Z/TPY98tI8j7W5
yLcPYN+SSTY1qVFC6Tq8tjJMn3VF9v9usn5dJK13AsQUjoK5n1h5pReLrKL8CMbyoCB2qhg/y1y4
dip4/4JUuzTR5BI1I0d5WFLn9ia/jjq8v1iqjKhDVlSCCvWH55UWCZMeRzqFAg0fpqf2HCtW+rW6
G06jT3kOkbg9TahpxHvFoTMSoV1eBfACBg+ISaJz6Qn75dP4nffY3QgW3n8XYx3jtg1iVcR3Nc7k
LCAnjO/NB8p32/nFOTvzynwfzeR7ccwx9IloIhiFOIV87bPMEnDzlCbi3BruqphwhKjCYDYGFQOQ
AXSEHyYrtRcf3bd+dghc3mDTx9BAxbvWVEU00yEaf4WjX70p+m6czT6HVSnm36SZndrofCKB8q8V
bQPcgUHOTXFRY8jo0zuRzLmpSxNK40Kk/5TDavOExcavCD2ksxs/s6WU03q5UYV+v0zm8DJTHFJi
wFDQXQV0wqMhYFsViyIKGkfamLvwyIo39OXdMpmDlPJlacZaQmZW3GX1S5TfhQHHNNCvvrWTTFYN
jxBgbhvYSQ39K+ai/jClqyQAorfp91IR7m4bgk1pimTSnQRVE0uenddBDdQhQ/Vm4dLMl776BGaX
XIJ+Dr9uS9qojdFITYbRwXsX0THd25VWVtEUa02uLP/pfhofqh+00oj5IqBBdgTTCoqH1wCQIF2O
5I9RxHvJjHIGshbqciIvaDCNJFup5mdTSa613WipbLez6iR6c6lKYG4Ms8bZ4I2nyHvhjJYKI3oB
lawnuBmTM+zjQ/yrTxyMccqHws0fQ0d7WH42vOagDS+qqipe4pKoYLclNjYDKrmp9shKe40XnOtv
TYlJQQutry5I4rzQlS/RADhCiuE1F1Z9VwdA0OI50o0+rPcfwYRv3VQHoZgKYEOK7PgbGnx/LoJd
/sJLRbOq3YJXSmJ1vvgMCr7aymyZEwS/jqoyd+ndJjAhnBGYnREZuK5FnQOgQ+6cOASfiTruhEa2
uqA9At7sMoTKc5STJ7GpJysmZYjosnbNNhWssskcUkh+3AV7cZDBD6Q7i2g4qb6EtqpSTlVKnZpr
iWgFYfzSVSIv5bxxQ7EGg6DuZAAHmQ2HkjCLhFhc9P9Yuf78BPexE+wBmQmQGYBHPDmMR4PXtLdx
Z1RVViVZh3rKICl6f1tJKQMsIzWQLpJSn6ghsN5kYhkA3R0H+VD24f2oZociNEssHPUGzpXd8Cdr
8WyvrB7K6YgOVh0v6fQb5gLxKLtQpKEFLF5l7WZn7rgR1cUPuvK2YBZhz6wEtZs6UX9N7Wu2uMvP
qkupNpRdYfNm1zeqxHg8ozXQlHREuBIb/6HZgixC28o41XhXEYQ6SBYgBwPqG9UFHshOsiLQl8nW
9JnoFmdz6dmxS10LZ7xYF4ixsICZHm3pAajU+l+Ya5e97/oRxJugwkkW+xR8Hp+AgHLHG23Z0mYN
iWlC0AmN1l4mQ1KG+lhMZNK8UC6tFJOxgvy5HM1PwGCdGs7rcaNygk1Go6WsaQR88awOt8YYyxie
QL3JsCtHOVRecMDzCjMzmOZyI48qVB7gQZE8gBnOI7yGk60IZf0BrBabrdpUChK80KnAN70MHeel
3xyrnewLPjKZgWNwfN3m/r4tmdXiuhBSRHtE8wgw6MXEi8afhVBbakVhlipOXLupRythjHk35SZD
mz6WR8vD6QFwsUBg4L/HtsJnvFDQViYhsybqH7JNLSk7kMTKmPwFVYeguKSv2rNUZ65eoQkwmz+n
zWDYZtkRAMF056ETfKOvzmVdc2qeWytefwnzXheK1kwNIshe3epgQ0Ftuv1doYV4AoJBFtil8JQb
X27fVhoWsZd1LZIJm8KxlxchUWVviYa7JV6uRAYUQmPyomkaBN2SwwRJXTsZZRdjk4sf2f7r18ge
f6FJyNKu6ZNsY17l/48BK6nvTpUJjJpFG+dKwsJ0gDzbCE0fc616/hebZ7y+gdC5IbPh7UiSISFZ
rHhDdQ2VizEd2+XhtojNS44sKH1nvcpgdAJOMgRUaah42qf62ThEgMUrP4Fj2XjUfc0r7oU7XoPI
pkqsJDIqgdblKG5zSFSr0ikSjK6UCFzQYMxZ2ZYTXq+MUYkhkWM6Kap4lENJsVOwGmlfqNFEasRH
ex63b5+3MEYllLDqQwCRYdj8jJy2J+/M3ksBbdm5FNAwOgAbbLQGXqy8ZTPXy2TcYRt2VTMpmeJN
3b2QfIUh2knLRU91O0U7w+093bxlq6OjBmb1CMLboxDiCSvM4gcl7q5RCcNcfwMq4P62oNtbiTm+
94Iw5j4WiL4VL9f7x0ifHKL2X41R7TgL+shtR6/xPytS2JIfAAiMYRhwxdJn6UB5T4Fj+F19QBFr
l6tO/kt15QMB82qHYS9rPoae4VafMYYKqhTOkjefG+tPYfxRAlo4KW8iBS8e0VPvUiAsTk5r9YDr
SaFDgh+eR4/qLr8g8jFn+H4X6FVanWstqwNmGLALIbK1ajI4scyjXNpIFr+XwRgac86y1OwgQ5qq
g1rmL/nQHrW5c3p9NJ1qUl0T6BwJOoAc+Ay0aMQlsGIQYo0YWVby8Ly07d3cAWIHs9n3Wh1fzFrz
U3X8lS3mQwGorf9NBVkz1RujIbf0NkfnBcPsSWfVAq+7grfxjI2KtLqaRbUxPDPGC098JhXvAU+1
5oNjNCWgagANA/McTMhKOkWaSqHE3Nkr/pv8QjFejasM3Bhy5BHgUltzSxijwjFgXMCWUSmeISOR
FRBrjGJPStwWqbtKCZ2o4WF28SQymptUI4idJ0g0g0OKeoMcnOTufpRGMIe1bpxxvcrHIinUeLWf
jBrXdakV+QRzq+J+zt/Sg7IfPfNQ3YcOL71Lremt3WQ0kDRCJDc11qb4zT4/dIi7YXkPvAHmjQ6Y
90tilVAY28AUE4UOPbjNF1qqiP3oEliqnQPdzr99r7Yyae92kHGTchMkZTa+ipOAxmMTN8M8HQjR
AvTgwD2PjmqXBVjffP4Q60cIamrv6UQmSge6JLKtMfGU9c1cUm/pYRxhJ/0KXTUHaJfkFo/KpxTs
TbRbMz9NLtr9DtJL/RheS7d0RsEedxEnat28/auPYXRJU9HgNcQ44GKq7aH73fPok7c16G21jAYZ
SgYiDwU2NwNUn7gDnqYvuv/2ibNaCKNBbT52wIjCQjDDdaIgZANY7MN9dFnc5m8aJDZjnpU8RoWQ
FlOmfmwQHuASdvv8awwEieaon41ruZccDNz9BAjEHQ/RdvNJvtYeJtYSe0E3woWu0yFgU8KcCShE
XmJ32uNB7lTH5SC6gFl7nE9jZP2rppv32kvPe+WnF6FHRGvgPOVrB2aB3/ouvI+cQYcC9165l12g
PhpHYZ+/3L6zH9m66OtA0kxK6gTMFbY1JBuNscurFBBAQBERHfEoYkTOmt0WyLP6g+Kk++rbeFJ+
jp5+GPzsU7sLv5ffb3/E5lMF7RooOaJDBUVH5tRNU0jStMSpN04FFszCAwa08YVCEgi+irD+u77n
NrhtXdG1TObESQEcOeBN44qewO5GmSsiL6wt09Ys0VafDeDd2Ty7vxkJroUyx4yGayNUZxxzl9nB
PXkeL/NZPVH8hXSv4F02egbaq+rHbvkLBKGt0HslnG1hb6cQaB0jdDySo2+DPisWEoC7Uq88znFu
XeK1ICYyEZSxUIUIqzSAjkSeC6cubRXDPXfDoY2tKbPSH3T8M7N7DOrzmp02ev2g0W/KxHa1C4M6
ygoKOmj7VBrkD1s/cMjP5kiHXEEebjjoTmgxDxoDLCl/mc6VrzrFKbjwDnvzBbL+ECaCKYRFmgMR
HqlxAn++VD/pnRJCYMjaPXBV4Y2IR06JW5yNl/Fq+h3G6zWgXbyYe15HzJa7WH8K449mEkrqQPAp
lGRWPv5xFwm/p24rO7+Ww7ilTlGyNI4KnLwR2qZaF/ZgZi9qSh5nQXKHfrJJuqBVopr9AaylHL2j
zogNq0wUBgASY8ooDzDSBaThaj2Fgo8H7VDeDydUdwBJ03rJRTibvmShYaW2eKnNzZz5WizjIxu9
JIYhQ2wC0oU9gh5gRaotRlJozGMg1orvRLey0aAQcvOq21bsbcmM5ayNpU3UGFYsUn8r5Xmcnzl7
un2ibwIYM5kbUaxmOm6Tkfeja0QDIK3Scjf3M3FEMHmNcnWW8ri10hlEjk2jPd3+gG0HtTpUxmSG
fdHHifYaVNLeRRzpfezqR0kDuFSwo0OgjQ1NpsStd4fGzq90IonzYtyMbFdHzLbeGFktxehOUDwB
3v8ie0Nk4YSHHWbnPekzbjjOGKMWfuF3CU/2ttn+5wQ+MEFovQYqbXjoP9kuFAqAXvyDYs3BZPh4
egEW6/aeb1uLN4nMYw+0Ka2hCFBomj9vfSBU4HnCL8NuBl3rXWUMZCjGiynR4HLwhhMF3wfI952R
WOKLfhRfKO5NhVKidhTP2N/5xFsmx1ywDBBzPMZja+BQczlzFNC4adOdVDlRe729nZvPsPU6GbsU
BmmZaAas7wg0cZ9G0ejhdhTTKgdMqSg73rtvMyOzFshYpLBFzyiyMoq3XOPLfBhnJ9vrnojxDgf8
BtljjkwB+Tx9K54p5XHz0Nh4C+04q+aYJpUxTUk8q0OX4OIq6F3XvfqMeWJyl58oKUuDVFfmz9wK
Ik8mY62khFRm30Kj6Bu+fJCBVli5nUuDqsaeMRjInbend4HxOfA2mMYwkIlB5MqssopiKZZH2EfK
po5R8UOAMl70LdqlnunwILA/Yk9K6jtpzPp6WTERPcIWaGf9R3EHFPhj/gkQRIGXRs4MaPzINS6F
YmkPnMOk//jWMhkrXDTKJIDlUPHQgHCN9iNIz+Rd4pHEAmCOTREGOh8dMkd+OWZLmddrZsNWEJGr
IM0aaOyC1HvsUICNajfsMGvmioDj7maLrry8jsf6KB36A7gyOL1PGwbx3ScwAW1Ach0EObhPaPu1
xSy4orXmCZW/n0aQh9Zs1ndDJd7rXag5nH3fUOh3kllTPBtqF0lQr8K0lPvx9+IUwEZCO30D7vDB
RTK347bH8FbLmOW20Ms+ookwUVo8tUe6JHgJhIcQ5O8keApIY03Ft/9xnXQfVu9fDU2IQLqCLY72
PSjgU3cApqqtXWGcvcJW98WZFxJvWeV3W8tYZWUpYsyQYmuVc4HURuGhn2SvXaku8R/4G77mnTDG
IotjkhVLAmEDmqR1EtlJCER5zEtWPcfbbAVM70QxFgnD/30yCthKrcYIRhN8FZLoC94hKfhX5Qb4
2/liJUH8E5ncL+Nk+pqMJqdyDB4iQDgGfeikde0B5PZgVstdVrT+3IARR4mCJz0GLF81nqs282+f
/0aM8+6bGbuGOnMylTUSAPJQO602wWCL6i4kEQ/RaSvm0CQJLNoy+COR9GBOXSq6zogB4obYJt4N
qV15rXIUd3TKqEJ60AkfOzsEzQ45xT+k71Hq8lqJt270+gMYTejntJEEFcejar9qsUH31+72XtLz
ZU31WgBz/lEoDeNMfeBk+IFxSuQrqORBtztyKxC8pTCnFqBZre7oqY0H81oEFsWUztHoOoN21CbA
nDHvBO/24rZs03pxjB8S59mYWw33CPAa5y59mKPSi8tzOO5n6XeI2YSk4iH4cPaTZRwQzEqMwwmu
TxR0P6hR+R1zFH315AvSEM5YTo+3l7gxeonmnDcVlRlvQzIhTHr51RbS8Dvy0tceVOnITdhvBS9r
SYx3weR0LShLR726hORf4QSJlYHpDWP6nnDHDSK2jKAEcEzZNGmLFdv1IJRqGgvGqzjMFwW+iJ4n
hC13A0KI3lnQ7IVncujxyO021XQllvEteQVmQCNHUiI30AozXXqd90bbMl/rhTFGZZjm2jBanJjQ
HuqxtdNuV4fcRyhvHYzlqGsjFWYR10277/YKMOhOf7JZ0UP+M3PRSGpy5+k2neR6ZYwxaQQRD7QQ
scDgFU+UBAM5jYMJkAiwCXN5bbnSGIMCSOtMaApIGw+A8fTCw3Q/2QDJAj6D6fBC961WZPDTvKkj
Y0uCDtNuOoGhBLhfZA8nCriKOtEld43Rym2wUgAjQjqWnljjyRK5oceLQW5fCIlthlD6xJDlbkTl
HBkypYi/5OYIxhmBPBSxwGXJpLv3wTH8s16J7YiY0gEDPxL0h9KuPZWXGCw9SM6GLsZp0AJ4Ip6B
W59fByQVeG/tzajkbbMlwpiaEFPZaoY5VC86lTVAtGgu9lF+AUMSkqLdDtlhEUwEgZW5ha/WtnJS
8Jbod//Kf6z2gIltJzlD3hEo+jjz4CDumh1NbeDBwPHB/0W30FGKQRdgtrLFeQmgaMYi4mQ7r3dn
l+6yDOCp7+r35cW4KztASNLVgsMcaJyY+U3V8/xv2jyh4G8fwew5Rg+zeRBnmocHCqctWsUjCEzs
DKmjZLec+aRB2xbqTSC7u5m0JEqDVedye5/NM/ouVaV1/o1/RPgmioZJULFn7q1Uz20nyiJqn8bw
LFjmMlWWLi/fBwXxa4HJAjzJlu4YSxhY44jeNvT/iGZjgQGcwWJq4C0KmObPzZ5MaI4O/eQZOFIg
60GHzV/MNG+1meIY34Qy8UAZCYoSTcTw9OuMdrccOE/hwUDAKroz0pHcBsitctw7gYze4HFbtLG8
0JxGWtu0y737XnxXG1unbtqVdv3gcfvcN8Os1SoZ3QHqQo/x7ZYmyYhNQbqAFrqXd2H1igGwIMFK
TsWhAKP8z9uHuq20b9tL/756emZCr5SLhtVGeu4rmmnL/dNtCdt+TZEJWoVBNIp5pvciOoGMUgYg
TU94RMMiWhFSu3aiB8miiKQ8U7upoythjBNtgEpWLzQqn5QIBIWPyfhNkh7+xxUxd7CbijoRB5xW
cKbF8goUyM4AJi5Q6T5XPo8d5/aSZNZPFm2bdUOAJRnmY9cL3hwIiMJ5g/ab2TXM9/7nmGTWQeJi
A8y1wO2m8MxGZhXX4RoCb6P6TYECUweeSbH4/F/bqzNN0TQoswHbubLkc113DcGBVZjWGVGIriQ7
xWgS58w2/b/yJodR9LibSxImOLPhc/g7fVYxOnNXeMuxOYp+XyGuq/fy8zhYJSqzvGLotk1ZCaeb
sLplQgw2ikGgDhE9u3+6KzBdB09EoXmVY3/kDZtum82VRCZcVuqYLAZVmvlADrObu8tOf5DP5T55
jSzUPWd7qYH6EF6t5DGXvA5lgNgaWGHjUDOdOfk59gfw9dFcMC0135ZHb9gHcej8A6UIMAY/9LeO
Y5IksgCtoaCW8i5F78DfFGm2bddKDuMMDKXqokCCHGqXezBxo/8HxKCTPbkNwQQt71G6GROv5DF+
QAiKBvDeCFp0NT8HJDhEeGGD6jYChw6Xapa6zlubyFwJMZanTOth+ylXp/pC+3F1uNUS44+8WH+r
90PD2MA/B8bcgKaq6iksEbbQ2gSdq6JQPq2tf6f3oNwDecgi33X85DOZ0GXcWiZzFUA63rRBAtUE
tYPd1+hWjwgnNNp036vVMdqvNz1JWrS9eV3UO4bY251ylkSUBwbNkSfOXeOth3Fx4LbpJVORcLWz
gzq1liHNnOVs26vVehgHJ6WTGXQSNKNxPisH6rPvYqRh6GO0sU2udmw/GN7kvSaFVvaxAefxaAav
vmdyFFs74H1EYXN25NNrUm0/oNyh2sOEKHM8plfetdvOOq0+gIkyxyBCF36KBVe98jsk8amWBEyc
huD8WtSHFnRWaZodRbCwdEP2+7Yt28B9UjWERiYl7oAfJIyCFhmmq7oWB6r45JmARgorR7to/1Pa
cds1tuy0oRkUhwAYE3j+47KsdtpIs0AOBmCWti7lbhv9ZdehmETBYLVj6nGHR3jyGBtTdy0xtE6n
rZrVK5NoCWKs19INJWzjN5ltXY71+hg7s5hTPjQh5LVZZqdVa2cybwh3S8TKlL36jNUWKogkhuiP
79F+h6gue4ILnI7GiXO7eUD+ACN+VsV9ffHEsifXR8YgNVDRcHQMv9cd2et9JH/9VnTID/UQxH8x
LL5Zf1wvljk/eQa4DckhVbqvwIqdAuZJA+qrXX5SMBZLDQJ9xcv70Mvul8kq7itfOvIairftAzIJ
MrCtVJg25nqqszIbZgz7Kl+Vg+SCDfgSfQ/u0vv5HLvaHjSqrvrcfKOJudBb7qSCk9HYdMsr+UwY
UNVCD/gfGW5ZS4DoeW303gqN2BrFlGd6N53yShRzzFKtm0nfQ4FH2/DFE6JwMDjAGNz9hTHYdFtI
SOuiJqENlsVpVtQ50TJToQ96ioLQYr66vm/95agBXiawxis5hv1fxPxb8AsaTT3+RzBr7yU1InJK
CdqUryh4IjuDPBjQ5u20REyMFgmHYpMoDxw7S0/pQyCwkspoUZKagSoWOMXpMzCSEBHTZm6K+Zu5
/HfNdui4ksboDIx6opo5pNEJldbKv06gyCxPyQ7p3DtefLWtoG8bymiNQdI6meFjvFYudmOSO9IY
nQYdNO8Zp7n/Far01i4yFqHVAzCSTfBWSYiyPKBDfJTC7vMsdTVMj8u1ACRz5VI0klUv81lUYnTB
DsYulr5r5nNRhlbaw0bM6lPeY5xV6B7rmZzqGHOMBtjfpB9in1ti3KNKqzvCpD2HkmYNQ2mXo3zQ
OsOVi9Hu6hH82lF7DPTWb6Rxp3S9NZqtLSVoGp8kdwScuzqgC7OGVytUpzRBG65Ip6l7aOvlaQZY
cDINIF40nTpLPFT9f4GCaidXoLdN4n0i/JCMbhd24D/vci9eRgvkhVLwlJrndIo5d37zMbPSFMZn
Sa1k1jmhO7pXYdPBLe7D3v4LBC1U1lZimDCjL2dAlwm4dGOt71JxQjsJl2yAd8WYQDhOFiBULGBj
oUkEeq3R8duirZs2ehVnXj57yyWChAOws6AZoFA574OZBXDrRVKMCC601EGPjpNGKudsNh8uBgBn
JZCQwf/IzIqGcqnGJII9pnTIrw0oZ0rQVaB6B1gjR/aH59oTvqhOeP1XNZq1bCbSNxIlTzUDzldY
Ks0iJJ6tlGhPqUS+KmQ8KHO4L0XQxXZN2FpkEoAED+qEqs93BtA0ywyM3aEgXBKQwUWx/GOIZCdr
ld0cyLuGhD7HvG55k/XXMqeht6ZqyAHU+M8TL7JLP/b7M30vx3uzQRfavFMuypnXn7SZuVoJVpip
WhGVnR4lV6p09TOKxsiZZl7ghP5kz5hxjb1o1/jcjMem8r0pBhuTAIm4atsIqo7GIHDNgOYACfHS
p2ghgBo9yqlT/eK9UzhbrDA+JTQMieQA3vSInNtFvTPVb9PwgOkRazQ4dp67q4xL6RV9KtUZ5mLw
/syZF5KrJ8gRwEMDdtEGCp9ihZ2VX3mPFN7OMh5mAMv7jNllnCdg0xvyNeBHWVt2av3kYkyu2aWi
nlVwzsUpvfzJSetn4qkAHPmLUOCDgZcJQp03bmfmHrdgox/bdk78Og28QiFH8M+dtVk96G15VULh
IcgKpCCNaa935X7SW0+N8Rabp3M8tXaodfuk7F+CKXCrQUH5Uo0eOXf3w34wX8jc3X4ykqqTohT0
8oZhN3cJTBzSXAflcyz/xTDOhxN+L47tKFdIHmWRClZtYMTYqYby0cxT3w9XhRHBBHupqEVSlYWJ
r3f2aANbG3Zh2lVH2hHb7lW82NDn4QCKl/NUoJrzLjxi5DJXtFHauc+GMfGTLDxnnfwpLnWnJyPP
2tLrd0sOcz2rZC7CVgOffedV+wHdCeBv3Gun6KJgWc0v4em2hvC2k7mTQdmPgkqgwgXACqRqT4oD
0FEtwxycVCnt28I490VlbieK92KUiFAPOrCTYkJYxABicuDNPfKOigmIkrJQ5EUvE1/JRy/tlku6
JF7X8WBFeWLo1q7yBR3QAaaKnpRallalnvv005D+uL1jHzN2jNoxJqZZMKOeLQkS4a/MZxgQae8p
fHi57ykLRuT2ncXTiY8ughHKWA21mA0SKXLij4evo9t/XXY5ADSFr9NhcCUggyT2z4qHC8LZzVeW
9tVuzkmco7SBQ6vAHpVkD2beWMTkzd9/fKG+X9qHFoZUVOpZExOf5sZlmvU34NiLC0DgNS/F8Byg
YAGacfsUP7ziGKGs7Sg1oy067CcA+r1hrqxw/A6Oml1rJN5tSR9nehhRjPkgS6Mbc4f1tWjQUFxQ
Lf9Kz+Gn3hPt5ZuCubzRgtk6LD85cun/vWG2NMaOgDFEzAp4N+jp6M6XDK0htBzcuaZvePNu+cKR
R//fLXlUnVbqIo+GYjSVBBWN7C5y6kv1pQDSYgqkPgUA0q01fENFn+MDeEIZw1JGmiATleqoCBjL
9jTP3GcJx2FrjFEJ4qhTxRhGpT9ovorpFsEmQGygiDwCvyeCY/01xrqIsjH1eB8lPiUV0jKrjG0Z
4AY4uc+9N8/e7Lym3h670eLhx/DuO2Nj5CFPwb8Jf9qJoEEfvbxLzgVaT2/rCUeKzjwhCpBPkCwX
Yn8q8p2WlXbfkUM6TtZtMZwLrjNBSaeV3awmKU5NU6w6u8NEuBWgd1Htc44L3V6QrOkYbEct/7U+
vNJ7qV3iSp+NxF+0T4mSWkqIgeeUl63cVvQ3KfTvKykt2EDUpIdeFFL2RdLnk47kzO0t4y2E/n0l
YpJLQRvCLvGB1upK5bdEmjHCTTg39mMN5tUevq2EubJR3VBg9gz4yPcY/7fig/xAq/OGFx14Vv6/
uM03WczdreM5jLoANjDZLzLctWIbvyhWCJ2YLb6Zhp0BaPIvbjG9pR9t4Ztc5hbratk3UkuvkiNc
s9gSjp1jRoC+Rq3NNb+Nn5tvzeImf1WX4R0jc43HuRkzoQgSvxQSm2SYw0sQqaCccFtbOAr5OgCx
0pYceJMGEJ8Sf8JwJRDYSGwhr8chi9i2hv/s42u1YiUklGNJLWTqU4Rm33XpKTFlv8CId5qP+2kc
/Ntroltz49heSzRrcYKW620RIUzFQOob2glPLXlbx0QEOcaexqaHdpja4miD7pQ9r3K27fzfNo4x
FxmRlrEBr5+vYlQ8v/T+cFTPOfhmJCd2TIeXHvyIivP+UkuM7cgAgpZlEeQNXn7RY6vyIk8qMP6p
WZhd+AVoVb9yI/gyVLXHHblgEhSc1Z1TuEpnSd952Zv/EqS/rZ81Mp22mCHGuX0KgkanuWGQKW6V
9oP2Pwj7yik5s3sfqxDMFjC2RhqaTpNyxHn0XdDtI3R5N8fsDwHgIw8C8WOy9FUaUh0owYIki8W3
DsUw1PIB1690ESmc4gsmX+1FtNvaigBbiaZN+zWfkJwHIE/wnt4fm54Y8Uz8XJpCpwcm4ufBtJp9
6goPmGy6bz3NWlw6LC7e3b6Z8vbVfFsvc2eyoFa0YcGByiM5dKF6SWgPg4GO5nC+mFNzLTC5bajD
ZcqVg7gsPlkCTzVbjJ3VlzmWUKmMPi9jKO7GVvbjFBgK8SJThlwvr8zZDgsFiBmAt9akEMkKKTmN
jXbQUnF0dbXwx6pyk6XYVXPrywJKs6NwDmPYV7XxlVr/tGSTH7RZwTGy/8WBvS2bucdps3R9OtN3
H8JBdNF70wvCzzt0HMfokQ3+j7TvWHIb2bb9IkTAm2nC0ZcvVWmCUEkteO/x9Xcl+91DKolmnnd7
UhNG1Ea67fdaRCbFRHqRcKOHdR11Ecw8aKloC5Sj28QX9um7iEwY+mQxD/u1INUr2dlCRG7HxLrh
uohk3myeQv2aQwWRuWgb/e+o+V1L3IYbejNvdfxFCvNMzQRUOsuiQvm22rumTQ9yg7BTSiNbjxdA
xBsJ8AWnQ6QFbq/m2ylXjrMifNy/zv+gny5fwTgIpTWGlKSQ5l0QUkSEtn8C3XtGg5ZmA2TCUY+8
5lbuXWIcgy7Qi8acx8BTn/Rd4Sz7dB/ugl+0JUWxg33nN0fjk9clzNMULAZ0HSWBNXUi8OBKedtn
BrHE3LVyAYitYfptHAwbeYZjncTfRwPQObUyV05VK4X9f6Hv+VNrsejQxWAgqV/iNZVJQxacdq5z
kqGcO2wxerFI5k6vQxgBXUlPbSKQQMakyZxxhm85r5OdcAubJhPbyUp8echILMQkif7tQ7EY1RNb
kaxWJUx6ZpHJg01XviiNN0Z7ld8w4z7PZvPWxGicsChR3Taxpn6pAB/xy9S5qZjV05FFTVWR7YbV
ZF7AiLp3AYodBNe74rV5BCh4I9kJcNjs4CeIe11NIMuL/I23snXX4CKXTcKPRVPikmMrC0CevSMv
8iKc0LHrLmj1Aws6982tGssreUzwK4VLVkc5dNzgtb/rdwxgteh1s9zkndLjmST/PANaP1KkIt5i
VwPvK9nMCwjDNF0AFo3MWgmAuRLsTmWC9r7FVfPe4WhR3joZp2AM9agatSnwmg9TIxFmggHSTMsp
0lOqb6Qn4Ue4Rb8STlYPydA5eI+cL1j1s69Wyz6SuI1j0SqQf6o6JBj6+JsBkDsSDu1ObKyaTBbQ
0c0UlbtZ7u2okyYiC+b3IrZ+xbOS2fc/Z3XvFREE2BrlYGRTqUmmomZQITVtpJljVSkRF9DDPhTV
2305q+/oSg5zxtoE56o0EVZ3Mgg42oEMwkmIeTEM/S83lvpqbxmFICe5lAt6EyNxOiJ0zpyihQc/
2bT93My56Nu8y8S4H1JmtK3ez4kfRLhGEeAT+m0T+aWFXjsrczozR0szL021upNXa2S8kTZeJDTP
QGg8iX+l2uIYSuTrlcoxS+tJ6Cs5jL9RpEWaa9kM6Akk2QENMe2NcldDET5CJ+CFoBibuEpCrNhX
DcKbITiPltweJUiPRB2Uazd0H93c9FUSwd1p3ewx2Zb7bLsc5lOBv72f+/LL/Fg+0YergjQZNf1z
YiTyUZMGJ6u2UzTSnICZ4MS8dvL1OApTb//7ZczGjF1p9K2JbAllNFfflC9dRV8SCTp79hS3fRGc
6K1yrE8KIbgd9zxVra0+2Sv5jEkSSrNEVIKTCEZQKshL8Wllop+M5iEYyr+6MHmyqsjNhdxpTHB0
FxJoOtSfoTGBH1j38iabEcPQwajcQ/sONG6e7QvZ/D5ExVbtUM0rNMDGNy7aKz7TQN2MZX+sJmUg
GRCd8yp569voOFMypDRxpxGRWwSa7rzcItl56EyzIQF4zKLG3BrqfESux0ab0K40U9ts6IRvsA+a
3ukEVA3LYmfWwqa3ig8jk3adprlzUdr1IMLZaieOC7TuWF52jk1ACU2aV0M00dAInMWfmZNF59BX
J2NMOhBvo5Xs/6D2riQyZtXogmESephxcX7rhdRWNIk0479dF6NcpWky+yFqY+QO6YBi4aillwTn
l6G480b7pfJ6bqmSufM6zzPVV2mvum/EPpvhFg2jTHpUakK46Xn+vISZZ2UFx2rTF3VPGmMys04e
hUinuVHtr9H6NuYkXdCeQaoq9ATBv39k3FvCGJFI7oRe0GTsplfhWgDngoKS5bT7FQlYF1ebI5G3
PMaMVJjLTJoYEUAobsP051icxszt5Zr01cMS8hhU16unV3eSMSBJYy6F1sBrbtrhIM+Cv4SBv0j6
F4q2kd1kodfWiLeG4psw9L4VNOmxUgxbi3sA0kufcqu+399xjkKTGYUqd0nbTrQckoM8vGtTWwse
mwZ4QEXNuUj/cLaGKsGbB9Ujy6iXVlpnCN2AZh/kwJBJRZIPOB+DXW5LdIRlO2N7f2n0Zt7e3Is8
5mincZrEUUTrThi34MoUlqM5ad/uy+AuijlQxZBSrV3Oam10h8fioQcyS0c619h1z/IeAw/3BfIW
xZxXEIuT3MFr93OAIC3yW4f3f1/COfl7s28Xd1Fj3PQmERfR7GFjVUw2YPLGbp/1HbjJUf8xNvFO
d6xj914BOxXQLPEWDoATufW3gos3ubrUq++gv1/pOdQNzAB3kzJzFr2bDNpHBY3OWe26q3UlhdE4
YDVRxDEXaOp9cHrSOe0PtAyBsw4G4ztNnoHt76/Y43ZJrrqSV3KZ2xla/QKIHWhx8zj/NncLcEYo
5EZ9iLdzjC5CABNuuNSSq/HPlVDmtnbLHPRLiSdBGb5GX9oDA/nROGNbY8xwn7acCGc9cXYlkLmu
cmUmiVZ2qZ8d8sKNWrz6M2+c16BdpHGy5wyMyFxIE94yGS8t1ArJAogKfI1dtdUOFE6IljbiX3Rc
G/jSvDvEOUu29UaONRGs8iENfURbAg1w+Vf6hvkjZHxDu/gOpDrH+vXvXqnOvFLwPmpCEMK7CdPG
X5BRFwPluTf7bV0GbpNPTpE1u0LvXvS4I5kYuqh4fLP0dDvqs43xFnuqBK8KQOfb5REBTdlI5n7y
xFH7higOYxmj/iWrE2jEF57OXLU5l0vBtro0rT5L5rjAMXtStg2Y7hRkNwNHc8XHeEsH7go35g7c
8c6IeefACxFqqWzguZfRazhZnpyp+0UNOWEwTwzzrNNAF9XKEiJ/CN4qFe2pezn+vH/069unyqYJ
vkDxhpRQEtWiTQDFAUK+2sUw+285K4+lsLyVucQp6P6DdrzIkhkdLKphl06wBeKAc2p+zUcM6b+k
pqs/Nu54yEKS7NsKICcz0Tk7uW5alYts5oYXYqGUQXWO9ejcK4avFIxMLHa7Bc6am7wFP+7v67pz
diWQMThJJ0lxh9Evf0iar7LJX60kGIFAFGwxaL7JFGE7VYpFFBHt+m34oYVTQMOrB7kPAfxsKIip
oLrvf9T6fbpsAnNtc1PtMtFAcUxVpgdAEwt+XQe9LWhpwTlrniTm5uZdXVaCDElR1X0EieL3bX9K
54CzoPXs6tUuMzZoKCfgWigV4KPJ6CoyEJ+mzc/Jbn7Mr3yAzXUf4rJ9jP2RlLiTY1robnrYdwWw
6yXv1vBEMMYmmaa0iYIpRfZ2dhWnfMpewh2QnFFKHvxWsEN4FffvxC1qFi2MKAaguDXZQj2ZEVmY
mWIWCVZlfp9nWPLcDd2BFA3pNlFEhk3oG8f0FYRPZNwECNXs+SADTYqHWfkPL/Q/38EWi5KgRhfB
gGhm+ql8iOiVtNz4IO1ATEKHX/nddjRiv/VML/KYiD7vY3mSrT4AJMpIWtGeay0/gVhzKxT9a5Zi
yi7Jkx+KmAEgfJw6ooSoLN/f+/XTvnwCoxDRDqeOFvCs/HKS7TJSScHriv6HB3IRwei9VAtr2Rw0
hGRJZ5vC6LTNV54XTrHozlZAAD4PqAQMHyb8VXlzf3nrSuAim1GBnZbLaTziZtXNu7Y8i9NeXn7e
F8HbQUajjaWldkmD1oClLk6hUIAUYuSxUK/KAHYcZpvQxXTDE2+mFpqEhYU20y6e4kmvANVwBzse
kK9sKLyao/FwGKkmubmbVyKZnTOSSonmRUBg1pyMsiOLupX75xLF/lqxbBW8d/e3cd21vhLI7GM5
lqkAH5DmiCkuVoI+OTz+wCk2y073kl0ccBUPb1sZE1FoqhS1OoLPtvhZoW9enJ85i7rhlaCazdA0
IAGqMqYXGeMQlYW41AnCadWfDhpw2hvX2gHfi4s8pNH/dHNeV5IYy2DpIzhkAxS+Ej091JPyWhnK
RkVQrevtoeyljRrPvlV0B8SHxy40yIToBWwp77rU7AMz8ENpLEg79KdIAHLh0muoNyyZ3Qr94wQS
bGMyjl3RH2Mh/AyMzu+b9isGRoZTy81jGY7PHbK2uhE6RgomHLO3+0J0m0TzQms85GL7pgvqPgpS
Ty9GAPMZYkusqX0VIhzzNOxB/r2JQ90WjXLb1vOz1MnHrO43QTQ8Fcn0omJgOJnGXS9hRirVF5tz
UKuK4mr7GBPUhpEpWXGX+JLSb9IwceCu2X2ATk1T8ZIh9kO5edUMYMfWc0riyPLTUjsNaroxAdtO
0LnMxTXkfBI77ajqxmzNBgpQGI5pCZ2xLX3zVxmhA7x1LD/3lgmkfTxjvO41XnaCHXcUNIzaqjWq
mrQkUYCp2/yV+8DOBJgHZSYzXvu9suXs/qohvJLJWKHIAJxHlcPwFodmW3nDpnJTlIfRmMJfH/1f
dx6KypgjMGBUSHHDHNFGuQHNYxSGJQYgkuLGD7wMxWpsc7UwRotOOXKxlYysSDk8Z/I3ASgiIIs4
ZGrCU5+8ZTHqs9AnfcwV5LVbNz0tqEXDDa0d82F0OlyeDS8ZuW7Vr1bG6E503w4Yc6LF7//FAXvr
NppLccAwg1v8y/epMopUTiQhmRMET5T3UEvtHhE95sVGb6nt9FV0wC+lkv6LVyBbtRBXq7zRqhEI
RtCi5acxGt3CkJTcCQ+qWe7dR0bzFE3eLVGNOCUBbA4tRyp++cpnS1m3r5elsF0gGANSEkBA4sB+
quhWeBQIncnBxX+yDDSD0NExXqcx5/aznD6qEbWqFeFZ63q6meXcnecgIoAuOGbZ5N7XIedm7Dv7
qDE6ZBYKZYwG5e/E5+IAEMgk5c7yUhf23dN2NFfWuNFzaItgPoBHw+dlWV+vaQF+QQLGk8i8QaHA
JEY4nT8heFIe0DL5Y0IeNHFMwKwULbgFKScMb5fXE9zGRSzzFMFFmgSTBSWj+ibtrPsC2j+hHZsx
ME0tlyLm1fgAqJ6TivRkB/Acy5G5HVSrHuPVZzBPVCmMSJ4TaCCpz9wWEAah3JMC1dBQmJwyfxLQ
5Hj/zP/hTl9WzjzPYtAjbPhZl0veYhHKbxE4uoPQkTZqtC/87qZ1jXARyTzXODJaTaB9YpW1KeQf
BvKM9xfFEcBC5mS6IgTZgmYFKavsXPo9azwq63WN858lnEdkrgoRYRLX1dIja676ywGkEFtKbPNf
8PJynsPZhFzJmbq0scoR9xJ8l4f4vTiM77SPV3ANu5nRrYTBbArIw4UiW3ecLutjLDwY8zR9tmCa
tJcF+OrZAxwmAHV9IYjBIwCh6zcJyOecBnyeUHqsV4sFX0M0TCU8/Wz6Vhc/p9w364FzNXgyGP0i
huXSLQI2tB7glukqiVUsMOX1ccm8g2MVSp6HZjojas5/Ww/JNnmlOJ8YjEUa4hQ+afsI5E8YcU5O
lORK3scPNZQKxTEPX3gGmPcpjFIprKQuihHlLNOqSKc3ttC+NYtAhIw3CczbXEaX9KAA0tIRr2Jq
FUcJJzfJn6tq4RwhT2WdO4Ku7knblZIy0IxE+h5t0STjKt9A4exi3LgEuBlgMX3esMa6fTBRpZcB
JW6oLBQgKKMTKcgQ5tIMJZitXijD4Csge9zsYX4zt/OD/oDeb2OXA6fPBtjItrfnb7zOzFW9dvUV
zAMp27kOQkDs+MYEoHa4VGNTOvdV53p6/0oG80AWzEZYmorb0rr9u6LYys9woyBeMnv352Ivrr6P
f4X2UBPuRMpqBHMlmXkyC7CdyrEfUvT2nlG9fcH9SdVqwp0qvEXqozmFK1HMk+j7TIvNMyAEOnSs
kqjv4u/mkVKAok+HYi7CGybJE500Qn/tpgqRsuUCHVNv6sbbuvoI5rXUFoXJk+hrgT9uef2b4Laf
1NPIvaQm0uf9g+XdHcboDk3U16aIGxxh8LifPkR9yxFAN+3Oelj6NVmaaisqc5TTEriKk/KsmIPo
BUv3Ciyeb7IeuXNobOvA9OK4AZ45MMVqqfoM5WIfD4CVtpZhW6fWY9ioDakEdSNhrkPNSicrG3+I
DDudYztULTvPAYSbFm4Wzg+hOm3iFkD+emLN7mTIJgGnMMrISXwMquaoNsumNRYnj6PcmWJRJ20z
fk5yKLmCMYVEE+JdKbfg2R2dQO4cMG15Y1WrHDdrVTNeztpk0tRJaCRmb2L3zRlav7ME4IIs4OWM
hef7p7BeCLiSRG/dlXJEx2CqTsG5RBb4w8/FAyqIK79NKLMj43kCnG8BKgvaOSUf+ofqaH6hIMBZ
7dnBuncVGPehadUBGP1I6I62QdoTABo2im/t+DH0+p1Dr7Qp6egfYjMtcRI0AwBcMUahD0c4ED1R
23JT6IXTRpKnDenm/vauj+CYF4HM9uaZHC1D0NI0srY89jA5OiarAOHtd7tE3qFjKgfUxgZG1uGN
/1B9cLupF9HMpo5N04JsD40TkRZ+AkpksK252ad9jUKgZUsCoN3i6v3+eld9h6vlMhanH7rGwIqx
v2kIMr+SCGh5RwcV0Yq/7ku6ZeM+6+TL8hjDk1YFyJ4DGJ4OMINE/U4hd1sb6GThdzW0S5si9uCN
IlWffJ9O2XOBMDT1eNmm9QLW1YoZKxSFajqJARxE6aV3m20BwNoWNLrLTvZojZlXMONtMGOJlHxc
OnNCn0gevRYAqJ6s/sHKd7GofXH2d928XvaXMTeGJkWKNM5/AwVl4NChhQEg81knHVOBxve/XdH4
AT3k6Vcykez4b9fKmCCrFhelK4HoICTfu+4lbkZHFA9mFPF8mPWXApRWFZUeFA0YQUqghZERIBMN
/iKVkjzTRi6LpPvsoazJ/Blu25I0P8AJCnJ53irXsyhgm/l/0tnoMzSjtBQGxE7VR/4O7ExfkYjp
UwxVwdXBcE8mVJ7kXxJayRaM2vZfvGandWNz+QDG2AiVJKBHgjqribgTO/1FsDRfTEOeLqQK51Yh
XeSwurA3UK0Zz6ZmdrvH4hdlgC7OFBgGSLe5HtO6C3ORxyjAotfR5RLBYdKMiKiCQupGsO+/Ep4I
Rt8BOiCeFgFtYphds2OrsI345b4E3uEwag5T9oXRZwokxN/C/GcjftYYhbkvY70AcXUFGSWWxYLR
ixPsb/ij2s67/JR8toTm0ABya4JAIPXabzyjz1sYo8m6VtNys4cp7sy3tMyIqcQkQFn6/tJ4Uhgt
FvTAw6hlrIzCAQZTBtTa/DCVqXtfDO8eMBpkMoI+K2tcbQC0HlplccQq5TTXrIexl0Nixx8mBbWp
qIXBC1JS/qBwqYkzfMVv7c9C8i0f5Cr+aHj317Ue3llgqwPOjQQiauaUyjKN5l6D/1KqHwvSR0AI
r2FcoZC2IDyMDwM4koGMhOlCoDvcl716dFeimaOrimrOlQQ3X9F/Ltpi59pfTRFzhKw6hFdCmIML
ghl4YHQ4vBgK15i/lQA3jibTkdCIzXvKvM1kIx5hlBsjHiGsA1mN4sHN3ddHwa6Pqd+4lOnLUknm
Cxtup/Cq13BZJRtOyFViNcAY/HvmaTxNhxoUddZJ/FSOix3a01uJHMWWV9fkHKDJ6PuhNeppqgE1
mKUmUZafWd2RFp1n96/J+ru4WpzyZwSDMDXQ2wb2s3SBeh34ihN5xZeRkwpksSCa+KvyeSMfq8/9
SiSj9mfUnrUpbFKMV6RECh67iTe+Rz/6xlZeSaB7exWWaUrfSCltcQHD0Dulx+xI9E6J/WjWz9ry
XID1CAzzowoGKzTRUhl5UF5Zo1RQLqqPqTg73dEUNSIE7kiFtOpsXUlibY0Ui4UsQlU2VrAt5Mgx
++IhivSTZsYvMfA95i5xZ0U+6Yh6e0PcT/HimEOy6VqBzHLrJKLxksnDmzyWHA9l/ZlcNoFRdkYj
Nw0w9PBpWnIch25nZZZjBvJTHxb+/Vu77vVdbQOj3Yw8tpSQWgw69EVrZ9iIz6LAnOawkbfG0+iM
W4q4Ie56UkdkJguvwLv+PC+rZVQfeJ4wIphiphetTjbyPXsEFrapFJws/bpzcVkpWwWd61wKhhZX
WfXDzRzask5q33QosYTyrseoEZYm4bfnrGv2/yyPrYQqgwkA1QBt1JrSEmG2nHHyQMmHq5U86frM
GeLjSWN0XZXP4TLQ42xrJFAGdQdsg1c5aE5CmHekH5XfnPtD/+Gtgrgsj9F6ZVwsxZQjEKQsXa3d
HjuRJF95SioL4ae8zQ80K2kCoZ/Mia2NxLRBDVC5PDduPcNxdbyMLhRABIoxZlRhki3Glzzto3e7
bY1kLJJs8XZwFzf+qHyuwloNT6/EMgpLUQLTUnvcqmQ7vyubyBsIZT5tnvk4FfQh3NtqRmPpmo6K
Oi32DmVxyuNYInlYbMRCBO/pqP2MemuDnx1pDl7vH/K6mbmcMaOPRLmXBEuHUhbGb1nXEHXiVT7/
wSW5iGDUUNh0ZTEsiJFGO3iyPmRMaS3grG9+5xaJTki9PiQ2lrfV3ftL4+0po3wwex+YZYrAaZae
JOvnKPrK0BAT0Ght+F3UfsUdZxbgTG5+5xTZCZvSjPpmnHFPGwddAs/dx+iK4GmaHECVbikzlrGX
DvlTDvRS7Un9AGrqd4wKAPsEBbcYjwjon/x+ZI7F0ZnQu8BwBlwIAz5uqTzp2WeoSk4pvbc576A5
+kln9NNSiU0dKzjnAun8QihIoYSeKT1W7eik4ff7h7veqXR5nOxkUSzWSq8r0IZmBWA0ZRM4lhtu
daLtgLDg88pcvLUxGkirVS1sIqRvrA5I78FmqB8CPd+oUu+148/7S1sv1F4tjdE78iIKhiogbNUe
5N8DqLckIHI5/ZEiPapoojfPnFWUCRlI/vVndWp21alwQXTCDZDWQRauvoVRTH2wGKBC1lElEB8S
AUmOtHyT1SetAsVnYRYjEbv40IwyQAIaJO4i8RCbITF0RBgTgkXxLRQAKh2AfFfNbbGfiJg8qVP2
XmrvGeDztFT/NXQJyYPYEbNw0+rfzeU3Cv1EzT/S8lc7jxwHjKPwdEbhFVAIADzAYIduaq6Zim+a
uTzdP0Dei2MUXjQKOSopqImC84YgP7QZMvGU19soV/z7kjj+lc6qODHsO8z2IjM8e0O/vBe94aJt
2ftXUgwGXRf9s1VdtbiPqax9xP2UkgiljbwRGnJf0D/EWf8xFSzArpxXqWyUNCTxxd8imMdLWzHP
ZpfyB7YF4mabV0jn7KHBqK3SzMbUUoAQN2UCWtlKvLb0r2gZeWkAXlTCFuxTECTWuYZiSfyD2gKQ
U+8yZ3hs/dK3gNNWH1Qv/cyeBAyNcO787b7KlKLwQhvIvOK2DUwlwkiDl0VlS+Ru3oaNJTx02ej1
RveBUAdke5G/lMGpm60fgmLs9VorCcC6Xuqcl9G81d3M5zBvMBKSUZxKVIcony66UDxdIJSVtd3q
+9ATubnHG0eOkcc8SEustUAwQAIUnhSv3IGa28fgOzoG+Qnh22InI4t5kqk4l3UeB6qnH5PHGuQy
u8GTf0cgsEdbJiaewtfllGHAo98qR0peBk5w/gjSjZL78yPYLFCd50nU0w2WXij9i0DQNwmW64Pi
j060L0H5x3tFt0UqRiTjZvT1mKoJKMu8piQSOhXnY7hL0dIOCN9k81/hId+EJ1SiIZmKJBqUgJOR
OCfzrCiUaq/7sGYv3ABE3a2dsD2z0QoOr4hy404y4hg9ERXiMAc19lTcaeg+i33KYS9ueHRIN54G
I4YJunLdaPW6xaqUokVjxOJU47RbltKtB9Nve4ODgXqj/RhxjGMzWKbRNKGJ6zqp+7CSPVXOyNzy
api33UqMHMan6ZKwA1IeiEujmBgPChpZ/x4IVD/Rd1F/NzY1CKd18Aq/UlCB0JsSosYEHacSEAb+
v9O+zMcw6jBMJi3qAyy6QYuWEXpKg1puunDM5uojvLqfjJbLplgupgEXxurHfROhXz+tXI7BXL0t
gGVTTMsyUVhktrWN2tkSRmgb+SnQSPse/ZoGEu7jnQlOhvDR7DE4BPY2yirAS73eJl3oLl7JZnbR
KkwRvEa4qaPd/14Az/yYPMp2/bSAkLZ1KC7zAp+UR85w2yjFiGW3tU1yxDSRduaoE9DpUD0EQOBZ
MPMRPejO4KpedGpOk589hV7kj5vhk7Ppqwd7tXDGnJg4z1A2Y0rCO0O3lk81TPhA6SGBEQPoXH6i
afWVXklkjEqgSlOu9zhmC6gm2sZQRFKiBZuzrlUNd5HCZtGWVo/CSKHDXRmZHMlp/fANPr1HTRf1
UNoD3HyKJNvvjUdetM5ZIptLi0H2u0wgAPT0OSd6DYJW9X2ZTM4a6dH8EaH/eXnYcYJOj8NGlunl
kUIHPBQI5gwg80VFDfi6aHiuRPWpM2oeFSDnxrBgNUK65MDgw43plneh8yiMBefseBLo71fJfCEU
pz6JsbDOAZrbUTo3SMZnvLnpLfUwwOdwJFJ7d28rGdWTBuhRyyJIFDZ/txI0G4AtgEmENhrxNDZP
2Zwh767WN1pWMVgGpGWHxUOB0AeeHuaSNrQzkqZPhISYJ4GTV167LZaKdg1ZEyUMsDCqxlKyOK1T
PIhOegyBnjBhTF2bAOyqvkdo4VBDXpvI2iO4FshoFrkULUWbU82romAXxtXvvKoASpkLi3v/9HiC
GIWSG1KeomVM80DLuWlLEWXXYXkKBpFTZLptocKDs1DTVUTsonHTDTcF1lh0Oraw1cjiQacAWUfD
wFVOtE3s1k+UywdOole+NrvywdiBJf6Yv4QvvBd4G30xH0Kv89UFmiJRyvUCFwivO7MHWbOrDBA4
tbGdCt3Vhuig6Pqb2LVHpVKeh6Q41ql+6lLhcRjH2FH6+CRoKMWZ1eSafc5xw1ZDIqRZgDqmWLp+
0x+kSmoDnKWc2pQKrGn5d3OLWSZP96r0vxmXXD3/izi2IaiSojguJIhLG68PDkF8qsXWXtD/GRaY
Jcvf+mlXFrldVoDiT1KCoJy08MXyiYu0wfsUxo1v6nZRVPTnYuVAe0pJeyzfJKTzKOSavol2Sgly
B1519TwNw2qvq/1mp1iQNwk6QYNGpu2glDKmPqqoJOgePPrN/be2Gn1fy2JcejMB9W2T4rEF32ng
j6GL77HbnbVl+dgdhUfuZb8ZUKeX/ep4GWsw63rQDwtcz2zbbdGuiMiT3iVxzxsYXTM714Lo4V69
KvRPhDWAyahhS8iifRghL23Ck8B4mZk6a2LbV3BKZH8sF1KZEsd28iQwWj7JQBAgDiWuQi7sp6Fw
uq6y718B3h1n9HqmlnMvK9imPPk2Uw89eGiKr/syzs059640q9OnMsHAKQ6dDgnWz3TsFI/qCTNF
DqAphScFROlyR96QZkI4wJvPWotErm4C2zoUzeUiFG2mQbsX+1KxDnUCDBDZsivZ3KmC6txf7W03
wZ9X/Fz8vrp5UjaWYE2HPAo+TEN/AKns6Cg7rwy4GnBcr4yxHEKVA328weFRzrtwE2/aHwCuF38D
D2xjLCQ89A5C1QIwqgWSSrIXYXSK1zbwD/oKWCGmoqryTfME+L7zNh1rywuOgU+bNSp39ihVR2Xz
Iqx1U6lfZDFPzpT6sRyqTkO3C2A+m8iljWCRk9sthl9UJ97Gr2A7edQBmc2rsyh0M28usWVamLUV
EVyeATGuj3XW8h6kcecYJDjSPhGMwPjAIB6Bpf9IUesiRzlRRGdhFzxQ3MPuCKSG1OkxE1u5vYME
16bagc17y7lwK28YLWrgwFZFTVctlrpAMiLJsGKoiS7SDnkE/3NWC8XV08DNNGELJ+dBMOqFFFXx
AgCexB6s8mjMXUTKybKIbhiNHRnFwnkI9DCYDcNnndt4FFFR2KpblRezZhnQj9mCvJ66WwrdC6IQ
4HmvnA1Y8YYNES3EKo7HAvYJY6ijZklnKZ00L4ELPraIvEO3+bLcbF9ukz0FoQSTumM+K48VZ423
gNq4CNeimSeoo+1hCtUB7gpIlgd52eWGINpZbY0kQn1532gp2DZr8RkzPpsR7c5k0bWPNLQ+lzw4
pX2ykRLrR9aK27TvnUhov6ahlDlfuXpBrvaHMfP9Yhhgq+o1rxml7aB/WGCIK7jTHisPBFthAVbP
NBQFZv5Pi6vmYaXnOaRQFEfRpWT28VEFckjpzVwIjxWlfi2MrfzkVpwVTQ1hZvqSx6cMNePM7ImU
pK4kv3DuF70/Nzf5sjK2+NMFciBPCoSBVw/kWi0SgrNHhydTL+KEJSpHFHOf5DI2W30aISraVxLA
HKPYvb+a216A85X9zzmx1Z5ZCJNCBpqGFwItoDssh2Qg6Nk9AjCoJOjo+CW7pS/Yjdu8owgDFGmk
6wCrijCW1K/9Q4emlv6B3w2wptz/OFK6NVcKdqwNoEWA9NGbaSMjJVM13NxPbTpiD9qcd8HP3KwG
E1Pg8oL49Qdy2RL6+5VoDXhBST3DrsyyspXi6K0QxG3ScP1t3q1l7Fc7Bp1cDOcnEqOJuULYmbrB
p3ZCA40Nclx4QjQhymtT4i2P8SMjtTbjLMKlEpon6Cg7yVNbXxZOTmItmvjjABlf0lQNSasDXKxo
G/jIfr5UOEPBzvaGX7jFUf/i+fhrrtYfEhmVI2lhJiUNJBblQ6c1ZJwqkojfhnkrTpvRQkxcYqbP
6Mj9J7Rq2S76gC1imcgvS2UFsXL7a5hn0s8WkTDnJZi8tneeJMaygVuiW0YRknoAsYkuIJkw2rV8
ARCNUL1aHQN33vPqSWsVs+ttZXuXGyNvJiuD1NbVdwuuaO4HrwOYdBRb348bldOddAZJv6NfTcY+
ZVked3MPeYCk+TG+N5+tnZZ2A9d5eaK9MxG4/jLkdyk9tub0tvQhPZh24FZPEWaCApcbpXJMmcmo
InMyrTIJZ7oBkleHQK4JtnpE0NOyzT1L5aYslZWw+I8dZxRQoBViIgKi2zNeJCiF3q9t/RPsU9+E
Z82NAO9rfi77+E2wR7jWITzLeZN+RE/KY3JQttH3ViQSL++z6lQpyLJJ9OFaZ4rCK504LGEpjJ1h
IbgQHlA6bUCJha79aa8+xjZsQoDNwMy389/Uqlet4EU2C0WWtMtQValpeUrw0MNFDQJe8L6qEkGY
qWGyXRIBpvynxlezALgIIlzGusLxpiNRst+LKrr3FcVactgQr8QwCkoehjJqJtHyhibfmK3a2K0W
dY+iJihOoEunooo0J+2aN7VXa6IP8U5Mu304o9NoADhwsDTV/5D2XUuS29qWX8QIgiAB8pU2XXnX
pRdGdVc3vff8+lkonbnKZHGS52pCDwqpI3onQGAD2HsZcw773f/fz1oW2cay4FWWz8ibJ/6D2NVD
ZfnvsC4/iJbc/NF7YWIqG7t8/Xj4Zy6+HpJnCypvQhiDaQj61aZ2Jd+aVavzfGiLA/8hpD3GxI7j
rVNp9fJ2FnZxo+Jw4xuyROzl0lIP1UEwuzRRnIc37CbYYHXhqlxmGmrzkHNc5Ot4JIHR+gRl8q6y
FO2zwXvn+rdbXbhnERbD8ZUiR+Ufw0kj3MkO1fCkM+96iO+4WHFDPIuxyMezkuHggdmDO3mdI+Q/
pwdhKwuYfuz6e/lJyNrE025bOmSt2HwReZF4jY7PRZFRREalSLjBzDvYbqF9CbE8V9tIcWsZDhaI
GkrbBBo9yyaKNrdtl+YKcdMJj3Wdm5UE8kNtyglyWgTYz/B+fWI1Lvb78qQ7D7lIO2mWRD3U2wHV
0GX4UMbMd/SJ5yd1HMOnyKhzN63S2OSQojTxKHSCABq2ZUcH6DrExI4G/2aG5nytZpWtTuV9KOnU
nCUN+1YnB3+S4PHnI6MFY4bSQ9M+oGTgtMUErr3mzFm5C4fCHggoSaAFxjCJ458EqUhRUfwdG5hU
ggFi5zwjTkka36Jtr5stAFlWxUbiQW0r/0BXih46CrSWOvDfdQ+Tv74jH4TAYLIekrs08V0WZDaR
y+BhqpTYHngB4sMQfEJ2/dEAxtGsjSQz5zi816PmYHTUHfxmdgq/eQ26GCidJsxMqZBvlCK7ixrF
SQ0oUqaj/Bz3+mRKfvtA/OK21kpIy+mocM3w+45LlOhVGWKnyfCAM82legW7tjT04gSayn37DKUW
binodEDlsx5dvWsNr4n80QTxxa6k2K2S5qFB8d0qsTasIdQOcGQ9RLWS4y+e3onPB6suAItuA3XH
JGkPC7rODDUim6yBOC6jbWoVUfpbCWNgf7PMsBKffIYj5iiBou5hLnGYDVEr3zbhZNxKEyv3w9T3
sPCNk6cyAuotkNLckqBDhD46GLs0Vbxuyp0xAZCybLRsr2rtbzblwy5PZFD9uyqxCgj6OeqgJ3cS
4aOrzdVvBZqTTpPKD+FYHpSyfTaK/LXnHA2VQrazaYrviNrBL0/T7qWI7Lpm9ILQt4E+Aa0Rkipd
3lOTJtNwzPt4309Ra/ed8sqxhD299smPsY65G+kztRNl5CbrdOlZmmUI0E0yuYkrNdxHkTYdR4lI
gdkOTbPX5c63Opzuh6gqeofU/Ucw1LHT5gk8JuIugR1xIjtVXpN7QHFRQjTgw6BkXph2R7/U/hpz
6UluoIFKps+h719qnbg8N45ljT+f2j+dkT2rsn8I5fG2luebVA5vmyLwZKr9GlPtvmOBbGmk+kwT
2Db7IU5blKKjsjWreL4HDf4+VgFWlkbFjIP8tooBEEuz0owG+t5wqTKDzBgtGDObuVwCthbLME/u
DG4HRjw6jKm6ZcDfztU10XRI/KNG0xm2YOQ+CTn4RX55GmLFGpXkqYrA6OKaUVhpPN42ZeZAdMXN
aO9VZeHNWbYDMslrxs6eEvIQZ+ydK9ndSGurYPoNK2E60Q3N5zQagwuZw/uMshukz8zyAX2uGrKb
9Jxh2dI3P0jtshj3cVXuBmVw66hBs2LQAm9M2CMp/NCdIPtdS61TUDjXjnAa8kbSwDBPe6mZ39ps
ru4nYsB5TKsTq4rral+2RecoAdcfudSF2EuQvCgq7OjIYF4d6yB0NnwwtSmiN6zKA+jZ6g9p1YBo
pcYWpTmgOUmnzniu5a+U5GIR+7WJMt6HavidYxRh9JR1VQheaFYxz1CNcoIcjTE7iZEX9yEdqFnG
LfekwncVI9lnvfRR+rNiapEKamL3pKfaS66F7z0g/trcEXOg7aFhD4FxO1QJMWV5hCeqRiEsMx5D
SXP7ielPaqnQYxi2he1L0g85aPuXRIKKJOmbysSvqsx8Kn7ROnuEaUll4W6x7/NQtvS+vYUNPZK4
9EiDDI7RcZQ4spzDk6YfQrOhWovRqgoW3iCDRKzOldf0IVyIAFm3cq2gsNYufwRN3prAL7W7KqfA
1Ve6O0/lkWTcksfwIYjGH1Oq3s0x/V0p1V8DU/dwLoncyIiwkeMPhRVWz31vzKLmSe6Bi/eH9Lds
ZKkJE/U/fGAFFo7+RLD5cVy8wVv3FgiNH7iNumHa3lWGdMwM6JDlBf01asFBJXlrqSn0XedkzwZ1
j4Zz5kBl8x7C4QRH1aTsiqAJzITIhlloxmfQIldxH0RKwh9mHWTUyafwOk4MSAgXz3oLSBbVithM
1f6AFY9Rhj40jbl8SkKIgwpBHsYNHf8ngLJs0/nd/SzDU6WViu7NT8vpx8wUODlAJ+gxyMv6RHw5
f0typXY5rnoWH2oIUGqD7Mwt46ZU9ae8mHdKXr1VsMmbK8lJRsOZtIZaxOCxTaPyLyOqKmtQ1I86
DxVHLqqfvqLfzLWfWVqQxc5MyIOR1dycIf3pML0erIQq1MTyD2wpkSxJzpGM1B3lHSRQIohVlNkn
rbgz68AM6jm5Kaf2UcVcD6SA8D2BKbtfG62dd4WrN5yYaeDnJq8KJ9IgwlhN+n2oDu+sqh+nXj62
lbGvZ6hol1KXWREb7WGKHKzw2J3nChWIOtipM4O6k8bes1q7Vfk0wqIGXx45EpRWQrpDUxkH7NVj
ozZvODXxzMxqi+YMNyzSP4eq9Djp3DPm7CjJFbmLuHbS5dHmPiAtxXhEQ/XEktEOgEhv5vSeGr0H
2EJkZiUHFsV4LCPc6VNj52syhOKr1lEif6ck1ApTVBkjdLIVcJMDRbIMH+p6mdHvC5mfEk7mYyCx
H3ne1u7sa39iPdkHveIZUvsQB1HqQdBIB/11Gk29CvEYjjRc4bO5ckoZ1Dtp/otP5alTgxP43u8D
TgLk6eiukUM0N5hyK+W4YIT1zijHQ2qoqGUqrcNKQEukaAR/YJCeg1KHzVGf3yvgAruTXPk2LclT
xVK7i/wndB+igx/Bdqmr63fFT2xVZ6EdwyRyCGTT6GrUJuQEaDRVs0t16uyRQfgVmktWMJKPvoC7
ZBoFD4aMxA7Me+vCieZel1CeSpvxnRbjs6wC91X1gdUM8ickIj4QaYOruVZROr+BLl6kLU2oKhW4
gZbNzmhDS1Vfu/6TbMF4Vm/yOtc1TvAKklW2qGiUcd/hzRsqX6+9WTy7wLLBy4FaRWXnHok3ntpr
76LzeIvSqrhjKVGLJticp3d1qcOJ2eAOzrstZOvaE+880KKYShltAp/5BI0m+GdzdzJq+/ozYa1K
bFChOSETXTOWRn9zkaVtKMuK2+uwZo05RnKU2S9NKc2+3sIdrq0HA+6mKmQuVKYue2ccWKKomvEq
Z93g+Kg2QDILtf6Qvl0f1Nr3OY+zeLemoc/DKMRjK6iyg9xxK8jDTypX3LweZ60fjbOBME1mCjjc
S1HklheqJAFT5ZLhqeZ/aIiHUElNBfc1OU9gRwRv7LC2QwZHtWljEa7VOHRsUqQCAjYTURa7ywdD
CC3qWHHnzsDlSw0BlqcHqYbkWJk4OpUmU8llN4qldyR7i8swIRma9MPo+hsoEW3UeVbmXGfYfBS9
eai+LQ3g27aSkxKtUbdI8HgzZt0KI+LqvNnqn6z1bs4jLQG6AZ4SHdhYzG3d7DX78A+QArvVbuO3
8mcO0fRqr+wgQTS81d4WK2GtxHYRelFyIWmK1TSMWFjRXnQeVSuIgWQS9sqBv2tsCcJW0D7bwgOs
zq2qK4qhabIKndPLAmKd0KqLy5G5ia9bRDto3S8SbVUp1zg7OhMFCqwmlSrLLBoOadXzdCaukNoA
aZfazUtuw0QD4APUCb3OFSpv4y1xovvxtbVquEiS/caOWqmTXPyIRWr19UgCMhH+y3jGjvZ8yl6n
LwKcb6PVDRSo6Atk7+yIN2t8I7kb0UViWJRMLqIvJrpKi1lRM0QX4KH2OYEKf291drNHhr/Z+qpr
HaWLaIsCTavlVWfQDluGa+VNLyut26h5aCl6U3m1HPSHttR2tRZY3VS+KYax0WteXVbwdgVjAqc0
hIcul1VAkrxtZKTJQYmtvLtvkZLDeto4Yda+qE4ogXC8gaN5ybweigptK9Sh3GAeraEHd1aFydXI
D+U4ea0cW2X/sPEZV45N/TzkIv8XDMLp+SzSMtuL0t50i5qznba3kSXKib6OZvrW11ybTDQvsH9k
SuGII37TWcXZ50Wj6jUm05+fkbF3WhA4Q9puVGTXrjr6eRjxM87ChARQmqhAmMljnqC4MHs8DDb9
r/Dma2C6i2iL3ZgO2aDyiDEw6GjgVK+CQoeCwaP2aNz6n8pTh4RQvFcgfCS2YaMhev1Dbs3pcjsC
np0xHORun/LZG33ymnE8AHO2xcUUf9Fy35/P6mInQuaxz3iDAk8qg1oevfmlbJNOsWStsGNpy8d2
bXkalKoEOw/aGUvKHoDUQHdVieKiVNZIoTXEW/fGtYkzVMoVLEVZhSj85SoZ2yxWYhUR0gG0FQp4
HkdZVU02vs/q+gBSH4YQCnoQxldz92w1KoBx+3C34650bGGVEhynv7TjvJuPkgX0aPgBHfwZeKgJ
Fi30E4W+ZKs7vrofDKDGsPEIp2QJgEyKJOlZ1imu0P8WuqSRA+rRTqAApk0Q5MqHMxTY+DGh28QZ
WywTn42jIO3ixpVWdjqD25V//K9X/EWExZ1OV8YmD6AP504lf9cSKK5S9cTHYuOgE/t2sd7PwywR
TTKEDqMSjwEXCH+nNN6gy2ZH/m0//7g+nPUJE2B+g2DW6GIdhqxBJcMHFV+pbyPjpYw3uiprF3Ds
JF1nAIMR0F8XAbpZERm5oq7qtXv5RYj3oz1xB1Dmjfp4fSzf9XcUzaD47lSB3DzkuxbHpVwrHRsh
ZgByUfwMQDnUz5IH+AI9CEG5xC5fChCMtm67KzvZUMFsVMC7oJwtr35qNlQ0QtfXTdsffbH3JWgB
QP1yY2jiQFyuB5VCqZngOqAAUXKZLyJUVYZiVMXQBBUdHEK7PFa4zqZguW1Bib8PCXMn0h52Ld6B
yyHVldL4s6ErbmO8sfE5aX7QYOMaKbbJ5XhECFQEKNcAoF1u1KSKZq2FsxtAHpAu98rj5FJnW51u
BbxyGWexXeWizSdWMO6qD9lHtKu8zGrNZK/8IOAHRpvYqi8Y65VxLfftXAaRXzWG4oIi9VPujJs6
LstdMxJUEyl87DsIvSao+Ph9He+GjqOAjILvZ8ZQo2wlXO2nEbCAPiPoXrWlmySisVU7ElP5TkVB
39al+r6c8eUrgk55HnArrJFVtfGG6eOzVKLaqKRzYM5z8zkQ6VZUdkMWAgQ7ScyR1Ub1lImfeq0f
IPeOC0HXznu1Hj6ajt7nBLoSBaKg+YTGRNf/rqbst64377Ec/uob/5br7Kbi0LNS61IxC1m+5Y1i
j3WXW/XITpqKJ2zT4zE7jElhZkwiN5KUdmbS1RuJeOWViQc9wwIiVJhSfiEbz482ZS4UlhiG2/5q
34dDeN9ANQG2C9BoEBAl1wAPFOggS91t+7h9T5uIbSioxxBFZ6DcXW5HljL0KeEo7UoNHvTUuAmj
Xxs7/vuN5zKE+Alnw6vhDNmooQH+/n/OzXkHmVOX7kbs+8md7HTHjtNx88Be2fyEqzLDP8haMHu4
jBs3kk7UWAWGGYi29q720SHI2FY+WxvdeZTFQc3CmAxVgdZ+bftQSIetwhd5l8HnN7oX2C5jHz8I
V7At1OXW8BYJIWQcck8VAvfzPTd2OgfCLEg3TtWVU+8i7SwxwpATVEuuEI5Lj3jegB1wUL+Mjuqb
LQOulZmUFUX/umABY7KUpU3TPtQGDMuV+G6YUOcuCjem5ZH7MmBMw8Z5vjJ9F9EW300icVXE0QBL
1OGJFrIV14ETqJv1YrF/lmn0fFCLr6SVFfJH4iNt30SvJUwZQ5c7XWxGJ2RWV7rfYgWt3JNxQcG9
AaVP6Ap/u49DHiCZcLajgHvQH7Jb2fnbmTF74LfqXXMSnKTQSYARgtWftYXIXcsmomjEDVzQNTwJ
LrdczcOYNqXsu7wrDmPMd+m4v55NtiIskkk0oPlQ58iVily7BL1d2nXP10OsXPSxqs9GIZbOWcJq
VKZXDfrtwCJlPirVnaXz1u39Cu3zunosejCTaWWccAT91GK8NWD+/GSMxZbgw9pYz86FZdU1iTKU
qDLkZp4W3aHPaI4OeOzb14e7EeULw3k2Ws77JkhrBdguYFCaQDenbmOrrUX4J0USWb6cz5xF2hAp
QI+FBnOmqreG5P1/P4bzCItLpZKkWpPOSPXR1CpOBt8YJdC0jVS/NQxxsz2bKIlWbe3D092tmgLm
fBDxT+j8fH0g319L7OzMAoLzMgY0YfK2qDGQsrwLu2EnSa8s+yQA81yPsyIPIwKhVI+7K/69fM2E
BG6H1fwFg61P+XPxOoIBIlcmyIvv9ZPkyHtykE+BOMHc+AUARjO9bb3899YNfeWpI34I/uGGhivI
MmUQrk+SOvkCj9vbGsCSzT7ZQYjHBUz4YPypMjg+mvLzNntgdZufRxbf++x7cnTHExIgsrQTiXk8
+rsOfAXQX+zU2gSfi0S/OAguxrlIKrXaGhQP17+x1wylreglUM0xgyR/Brsp2Q2s3itfoBppopU8
/ot3F+YZKtAE/mWY6OW7SxsaMokaEegxmGc3OvQm2CcfGqp5cDiwry+vlaOcQCIK4gkctSEsssup
bbo0SUkExJyGxnpUoKleMnMKdacuq10q6xvh1h5HF/EWWzPP/FnukBqxiAYnjuwMQhWlw0NUYDUr
c/PfWwNcuT3ggkJQoMEwibp0F1FauUE9DOCagNw0PVDkZM+MjaS2vkD/CbKEMwOAB90SirNOPoCo
fwssmd250b3uwnl1E6u/GW3xzeYcugDBIIHwCl9JeN4UngLFtBYKI+Fxu4a9vu/PBrf4ZJma5SSi
//lkyWNcmqkLRoAX7XUTT1ozPainbSDzan49i7rIrwMeIrIuBjk2N1IBupDxMQQnNa3+zVlxFmeR
WyY5w3SWAXNhbGppUBfWsw091vUMfhZikVB0NQ5p2WAJ1r/SU3LbmMQcoTKev0Hfqz7GNty4T+0f
IepQuanQtDA+W1d/KH5uUaU39sLXlz7Lo4OU1OWQYZk2DXUATgIM1x3oy/WMssJIRf46G+7iNaeP
U1XRDMMN9/GeuMyaj9jlP+lx3Klw5SVW+ZjiXlsLt4Wta+3/Y2/ogBHgF2C/L+Y6hls9UTL0gcMT
87jb3BggFcBPB72I/0JMUNyHvh0VkG75v9HEIj6b0Emes4mJrjOf5h0d+xRAshFW7pBx14cwNVtY
fAEb/KzHKai2yVZ3VqzNa+EXM13UgUyHEeEVGdL1yY2mPmx8y9Xj4WyAi7eXPhupVqqIMMDkby/4
XyMsln1b2Md3bvk6QJc5dFLPeN4ILJLKtaGJQ/psZoMhnPIUTR0UH6PbL5KirT/D2ssDqu24hcNf
3xf/8xmX4AEjYDRMFYxylitAItCdYEBFAnm+MajVm8U/s6ktE3cXTkMz4bAdfxC8UswW8DorA9kV
SIE9f0QnFBpR48v0RHMHQIXdRnjx11+Z06XClzaoJJAKDDM9AfV9M+7ag/C0GG+CTXHktXMe3WNx
Q5Zx9oKOcvn9qg6eztJYsi/pGoAFDuMR98MdMyUvc4O74ufG2FZ24kW8xU6kakbhLwVF3OlAXVwR
camQXWq1/2oWEUnDFQ1kfwFtuRxZmAOLMJX133AA0VxK78odPTCwUbaE31bOwItQi7OJKX6jS4oK
HXgo31I+uxLTT0aDxGZMGxtuPRRwLLjZKvq3Yn+dK3lMaIWXNEycaz3wCm1fA2E4j9nGgfv1GF4s
Q4zqn1CL+0Q3pLk6TamOpTE54R5GDV657++r3ehSF8Bet9wJUyNIwUCqMYpM47F2NC+5p458lJ6F
K8f1tbM19MUH5SNJlKmIfDeOX6r0fhjro8EDiwFNez3QClII8lW40auoHTNOlgIF2aymg04x8gow
Id3T/4iFajiqSf8U6NYLOv+/uP6eh1w2B3poEvSka5mbKThvk9AGTjX8d7vvn4Eta4+BwfS5ElFU
Tz8IXzlhqAS5u00RlLXL6MV4FotnSmaql8EEwSZAHVRruO1QNfsrxIEUzhZz9WPoDG9qsS3puXIS
XgRerJKCAgqV9hgiVAQnV8K3gtw828NjA5qeo6W6vVPdA5WTuFvrc+1OcxF6kQaUVgIUIUbocM/g
ABbgQUi85iT6i9tavmt15Itoi8wtDaMqIZqPtwzUiSxyjPC0CHfN3X8hXbg1qWJrnp/y/jRPlYpc
6v/V/YHEPbiY+W76ki88tH9kF6x9r33ne75Fa1858S8Gubg5JVKbt0mW6Viw0g+G6uuIjqBu4yX6
oJvFs/a6ffxujXVxlWqNoUiogbHGoGaxdDTLNADd5iUt//Dw9XqmWbloXAxvcXvSU6XL1GDGSb8H
xdZFP9qDou/mWbg6JFA1DShN44xfFg+MrFSDeEbmDNn4MVRVbRIjd4Y2+hnxEo/gKHu8Pq717X8W
cbH9S7zkFZ8hg4qeNOiIX5YPkSOwlqrZnAILhskvSmBeD7uiD4DEfRZ2sfkjJS27ZmiQRdPuRQuM
HTCvtlyov9qm/WglfmIzwCZ9fqqSudj5s37XcgmUO62Ag1XtQz0axnY89yHdJ1d3eEzfAQLxiL7q
YJEARE/WB6Bi6PJnpY4mWiuHJgt3QLG4eQgq6PXBrG/ws8Es0knSGg2fdMyhgEfQY7sT907odaNU
sVUzFH/Vt6P+LNQil5R4iElB3aDLUAVWDu0vyOdeH83qRj6LsMggykh0ORERuhrCoy+kPBr+4/UQ
63fZsxiLZBGEfdcQkSyE6lYPjEdmjbisCx2ExM5v/tWRfRZukSjwPmczmLhYbJpuxlCV5Hlg5sGf
66Pa+jSLFBEpOjgfYidlebublN+yvoWfE1P/7eMDMgyICjegELuYti5K4rkcZKB2Z2Y1Rm/KwdOs
ws4I5ibXx7KCUsb+FOQBDkEF+RvOvGDaf5b0YMkwgQX7GHACM73H7fIuOJKdUKCuTrNXRGZhvBAn
cQFMvK+9zaN6dTn+80OWL0mNS0XaGaUP7EfzmtSwNoBLKIJPfC+uJ/KO3rPMLN6uj3/1W55FXbwr
EzS1R13s6JHlOgxjVMgHpRsyBmLVffuaZzGUy6PaLwUpN1GZC+5o52pJdi/HYDKkcvQ7HFlnjvNw
KuItozW6uojOwi4yr1yAgI6CjngsjJDHN0wJqV9RDqp808T7vDfLwmSHzhMnQOeCUqHYQeiMDtKz
Yc5/mmfjYfgxRSZxWieyIBEOb6AI2oDb337rI4g/P7vLUJ1PHcVNGFwHbo3pvmi33HTpagiNKhxv
NGDYlrycgpU1GYaQg/mjH4K++A1fKavJqhN6ageuhm8Ahv2R6psCTV/MFQNA1/d36dBppuFTu8vm
h96gn7zlL8BafWoGAyEsH/a8qF1NyW77bICQEaj08njoi8xOSmiu1GMKOLYCcwKpTWanifl8XzcY
XFCzyZ6m6n8P8IWQHsh08LqBGyYISJcTKbMkwL1QQiM+Cb28+y2BU0zLjaS+sq4ugog/P/takFHM
pkgNwBnE5AwzKP8lCO/8k5Yf1/fmCiPncjiLNGiMQcq0vuCouvhev487s+iETuMT+yGfUD17GCDV
uCV6vqLMeRl1cYj4FP5uUoXx9W7zoT0NRx3ugKApPsuJObwUN+K+ZIDuDDZch+M/3NVe9zPYQuKu
pMOLWV4cMobf+oHW4VPS+AV6Pqitd3ZcbF3mv9V+KCBD0F0UrEIdvblFjuBgOHVSC6M+iAkPVpZN
P2pptlnI3qSaOaOhPgGD8VaWJd72hrXxeUXeu8iLi+CLbZ/wysc2go+nUEtWLFh/PQlBGc2jTna3
xTX6/lkX0RZ7oxjCEHwcDDXTzK9yyQ5yB5CIkm9SlBJAAU6ArRZmefVj+AE17uP2o+1bElr8hMXO
oVlCtVmeYm+en7TkoYd5+PUp/bY1FwEWG6ZTFEnVZ4xxJm+J8ZSmN1LfWSr0ZK/H+X6vWwRa7BFt
hu4XVAQSLz3RXwKoqcKROZ+AB1NsoNPtkW5E/LYdFgEX26Ex5CZgUEP1GtmL8swbIWyh9+71YX2/
DF1G+cIdnaU2puN90bM+8ZQHhdkpFCNhFqaaqlN9yA6DMmloMyjV+r/Kx/5VyhxxHQrsLdLWxliX
GPw+BQjVL7Ev/FGxhwEqEgUO662H/MZi/NovZ2OVoZMAoreg68Oll+tvGXRYrk/n9yfnYjoX2aUs
CuKnAfwNUdsabMWbLMgco8TFHQIcxlMLU5XYkSRz0xdI/MVXMsuXf8DZ2GoWznMtHN+yCRK/ZjY5
mmHicpuOT6VvDt64g8YA0LnwA6ltVG2BhzVKS9KghAKSs6gNbcGcxPq89osW2cfIyNwmGn6RKCsI
HtzkEic+bLGmtj7qIsNAEikaGxrBJHAa7xRSHeeaPF7/qlurc5FjNCOH7bww5BwVFC3oX9N8JMbr
9RhfS/zadC3yC5nBLs4aZMpkMhnok4YZfwaP1a2P/7SG3+1uPgSfmeakmc29LPrb5HSzAryV5pbg
tF43QOnjcEKEdtBJOAdCJjozIys1/wY20veNcW98vyVOLRwGiTbg+GLHtHttJ0E+yws8ClNtDdnH
gLBrtofEEazUYyv5gjPl3vgbRs3Xf8fqztVRlgJ4SmYMpILLO14rVQwWnGriyX9NKLfTU/3kv2cW
ecxOAJyIArXQc2wK+3rc1QR8Fnf5CFRjqIl0OpKSRuzcN1WrfhLQIdVObuI73YZSzD081vcRgs+Q
jxzh37itZLb2Ec5/xOJNWKkZIzqsFbwy6RuzljK30jd1r5WVhHAeRPz5WYpSIllKIcUMhTRY64xP
w9+I6gxiaRJ6ftvIl7WrwXm8RS6e2gH96BAKAekp30P844RazG/D6a3gXvJQi7GCX8EmweI76h8n
wHlUMdVno4QeTjdLAaZydH0PIil29yh8n/S9fhJq6yg66mbganbgbsIZtga8yLipFOt56seQRNiT
X6Cu2nRXwiI6weaVCxONpP1/0zRay/PnA14k4HCYlZJNXy0AoOBuDAfsFbv2NtVzvzWkFxO7yMJl
DZGnRE9xR7hp9wUMbyBkghOl+29aDVtLdZGMVXXGc7cUyVggGdB4I1Zyw07xq+pm7vBT2nrFqmvH
9/kkLrJPxWZd90N8OhROIlNlgQtUzKGblDu8xcGBUXNPqkunVcNjl6HRKtV/+hLye8TfDTl5a+Ji
PwUlfOqCXS8TwKzqaE/0GOJozB66Zt9KAF8kyrNP8FiP9T0vI6js81MLKQ3cHE5N1e3qRnO6pN+X
jH4mZYQbrXHUSevhaXicummnwPBazuQ3GsEJc9oEHKydsjoaETo3wLzS6GLOy4kyX6vxfUWnF54J
B1T+gDB0mxN+vpV7dF9vEui3Yi6mfTaKcp5TGWsqest7KKfRz4FvPVE2gizlYdtx8pWhrXHFLo07
sK9Vs5ajytRb+uP6WfJdCVNskX+mcNliAdk56HqJiOclDHJe/T/NqxA7cpADJDwyiSWfxr8kxN8k
eawmATAMFVSuIFKrLyaSSEmQUFBpvQmYRqik7mtIPGzjKVbPqX/CGAvIeZCFQZbCPgraDnZr6Icy
izbqA9/xd19z+D8jMRZHoRaD2DGmOZZhN5y0mB0liT2No4wGFYTjguo+6ceHMMt+SDE5gct722vT
YVaLx0EenwsGNnuCsQf1zejLx5z6xzTPTul4SivlsRvyQ9ij6ZxFG7DB70oQ4mejuaZTkBwI9Fwv
j5200cos6MT9n0pe0f41zBzSRZAUD3ca+SiL1jZYfFD0jbjfeSkiLpQCNQ26DDpd6tdkRjBPhM94
pcJeRLojAGLMuMSk/5FC7WwUUPFwFDcowZbSILphXV/1363RFj9hcQDBcCsLaNIDlQypTiBcVQnE
QYsHZphYUHNr0XIvTrItiDEM6LMcnh5v4UtUm74FNXLn+q9Z3exn87E4pWRISmoGtFY86AGYQXIr
GW/F4F6Psb7Pz4IsUmWP5nBU9CT24n2dWcOhQ74kOw6FnsAcUqsNzM4WkgqwY1Xhb7PlA726C5kO
vrQG4wy2JBfOHdifEsoR3uQLGTuzSzaViVan8Z/bOFtudEMytDALUiwr2QpALMRIBmv+SQu7t5Rf
sHNDqeCUbbU7V0cGuia4kxokppbV5FBP/DFB0cqD7ipeyt3wcxz4xgr5DnkV6/UsyGK9YrfkfiTF
kVeOTx29aQqgQPocOHooD2ofPYRuJzZD/rE4pK26JwaQoRBZZTos3cJfI/hRqvISha2NBLP1Zb+j
Rxa/bbF8O6VVlSDH7ZVDKfYZE+8mXvVr+iF43Pk2QGf12nM2FYuFXGtpTHwf8y1YIrUKfFxsy++q
SSw/MsEeRV1tY+usLqyziIuDagBzeUCx5GuAkF8ThxWA1REkevrXejL9J2RPN/69laTWn5f/xF2e
XOgIz+koagiCcBm/R7c4oIHlJPAwH/9w+F21L5K96c4nltKyqABxMSgYgAtMsF0vTwXD1xJlhhGm
F55wrWTebNefDcishZV5PUTFGVRuhYvZ+79Kg2eBF8cRGzirFKhuemmp3+iBdJz09lh1/v7659wa
n/jaZ4+t2GBdyaUy8ea8cPNuN4LLJ6UDxIx/Xg+0Wks/n8nFpmXEj6eyQJ25cYoP/0b4FTdef1dZ
oS1/pq/z/+HsS3tkxZVtfxESGMzw1UDOY81VX1DWZDCTMTO//i36PN1dN7veTp0nHalPa7e2EwjH
sCJiLd/byCfrZUYJxlW5IuebQ86/1j8/Xun11SxKzRtrWBAW5NE5qCB6k/r5eu4T3xr9//fUxz9u
4I/dXN1L0LANxO7hfsW6OjiraG2cZy5EsuLHW1Xr/LP/ZaJ/ctZr6JdruhzKhsPlxvXe4TsXcbMs
3zHKejZti/39M/5enf847QqD0FLQo00xfK9oxzdJ6M7J9FBMUxgZMpysyB8qTAPY/Gx1wo/baSHa
bs0b6icYrQFLr6nlqyL5LvX+/sYvu/Uerq6q1SJ1dzzgQPOuU3uQ99nCXaNNDX4kVO1YYPsH9znd
dEy/mtWPN3J1U8vWtbF3i8w9TeAI6D4GVXPUqnVldyGnjzWmICj/cAzh28bjjWf+tcz+cfbV9e2J
3rk5OB3xzNMCtBEFs9dIW9fDUjtZ25sV5q/R/cdxV3dYSlCx1iVu0Jyr2l+4u9C6A+cFENaF9AHu
bW624G591atL65RCM5IZWJuP9NDtZyB4LA8U7LJrYbAS2lwz51+0VfvGj47asl9zzC4nxHcXqBNW
6Q0/9nud8OMdXN1sXXOzJJGoslUwBO3BWM1r//IOsyY3XPOvgfbHQVeBVtlaChrwOl3aY7kc46cR
yO7Nvdpf4eofFe81egw+10JHp+w/7zc2WXGf7ud+qrakPgSmbzc0b554VR/qCXiP9BF4NTm3ULE0
Vrkvt92mDeYK47Yc6Pya/uIe/9F5/BHhjKyLQM4bZ8tZnrPeN6t83a/lfz+cOTv8P1/rek9BUCvX
HKIQ3kx+1xA77MqBWe2wAn+Jb0zj5e83/4Zx/DO78uOprDbum3GYsZ4UCpyDWioNfcb2+e+n/J7N
/niqK//StlZalB2sAyTbrD7QVbPK0PL2Ns2+8G960luf6sq9VBOWY6cRnhRzmou2ZuLD2MGJB97e
UIyvkdMy5SdHskIRnB5v9cFuPuyVqwEve1vqxT/4WbMbIH8yrTjuwsxbRJ5vnvZ72PgDk1wF0o5P
vI0MgPn/mQuNMcVgg1pz7vDd8tu/u+0/R11FxqStahMDiMmSeySs0zZ0iupG9P01j/yBK10Fwbzr
5NiKNlmW+pGkH1jQ8+v4kOq3eEN+t/s/j3JlkCmJoJWioe4o6pDYwAD1k2vfgGR+N8M/Z1yZ4eh2
mTnSZv4yc+8Z/DxLAwtiN2uL3z+Lo2OzycKIGb2yN1AmlEOeZxkiyT9jlORRBCnIq/pA71geIFe8
2VL+/fX9OfIqeAnbqcxeRzS1LR7kLXoaycUcbolM//4C/5wy//kP5wRi9s7hGsU91vQFMXmQyBZM
VpY/RDIYoAeB3DRQIKL/u7f6vcQAr/X/faHXmEfvTF4tkIX9UwwXn9NiDNt9d2rfxELzrSPdtOux
YGSlo+vB0QRst7da9v8eP/snDPz5CVfBbSBxkWk6rlq25ljdjI+6tmo1NovpzZCL1Ryc11sFwO8d
0B/PfeVKeC8sMxrgSubZpBj9z+jVeecD6yvg/0B7FmJbHOwPPDK6AMZ6hCtHxX6zEPm9RP/xO678
jOyVEkP1TzYaY2lmAWWjWUdqXt2xAoHtVQGJsxKKnrec6Q2Ds6+8T2+VHtXyf/p2aj2D5+YSiMBt
tOVXLwfaBo+6xLRwZf+3YVeaBj6YkQO3A9riQD8o4OHHuv5wKACXeXsm+vI+bzX4f3UTPw69ckeR
3fXaUPTobzdg78yBquXnv1+c3632xxFXnqhJRqlj//8/pdMMIqXcB30oIn3E5Eaco8OtWD//jf/K
yn6ceOWIDDOvu1QSsdRpH5T1UxHHAXUPkfNdJ8Hfn+5Xn/fjqCtvVOqlkxW6haMwc6oPug9F8Vn4
avH3Y/69bjhf/T/nXGfSpCk9kTcU3wlW39ose5h12eUWQpLpug+KEHUh/nfL9n/Hsn+ce+VyiDJl
Xttynv/IMfUe++DFxM74tOT7eaWzX7iYOoV646Jfuf9fQ30/H/rK9YxVb2PHBg89LLKZkHMxvM8Z
NgmK86zBfcvV3biA11m2VkCayGlgNkaN/HOo8R0bv6ZI0rDb8/fv+fu1c7A5CnYFA02h/33XeVOD
/aJBBztLUAm1oLgi+o0jfrfMP0dcv7zBLEtCB7gT8jpBk1I0OzHeQuR/v2l/DrlyyrNEYddYOERM
4lA5FcTOjPXU2ctSlSsojIV/f223jrtyxaDjhPgAgYukJVnZAq1SC5twztMAvZtOOc9/P+3WG5z/
/Eem0UTxhCF8NIvM/DWetbLEo9mU7O+H3LKEKweciNqJHeFglqEiGI3HUkv1X9Oi/OM7/nyk+a3+
eA7MqZbcxNbpssiSi2bJM1Xl49+f4v/hn/6cceVy9Zx0/TSPZIDjASyMmW9iRMAzfO8OCxSh9y35
Agps/s2xk1vf6Mr/8gTAnNajsaoCftH9+pBs62X9pYWYpwzLU2Ky223u31MR838e9noR2+5JqpIK
D4u+CKaZv+tvp2Qxuqr2eqJgcvM7/MvTnNZP/7UyzfwtLQsExY6B1f5rek308PMpFfDHREVBrX1S
EwWzwcMbn3P2P/+KoD+OufqcaSG9SIKtDJlms273c/04+B4qFX2l3Wjp/246P866+oQWVUY8gRYS
IabbQaKWXOay3GJdCFmGTb2etbBv+vrfgaL/OfVf9Hi5UcWx7eJUNGnX1WY+9D9JSXZXQFRqeau1
9avr+nHelce3aAQhqAYkGv2UQPk6LuIAjPQxszXdCXIrgzC9JW9G0F+9y5+5g2uWgtRAB89UyL3q
EKKFGB6fOyKJHz1YDJQac9Jw60b+eiH/nHh9NwjkuEZr9mdQFwwjzhkER1nvfN8w0Dl6/ctAfxxz
9TpBpDE1XoTBBud+Jlarl/K5f3HZhDvnBTcbLnMY+9tpV7GU0AhLwjnGbhUPhgVfxZk/j41bBDNu
1qKQvn6zFQpq+19N5sczXgVX6E300ZDk8VLm1FuMnRqXVdN+GZ27pJYcdwaHCE/PpzCJomEJFvUy
pAMoWzW796FwSPYkkV0oMl6FQ0PysxoH1ExQD+NKX0NgztdirDTX48fkED/qte1knBz+kZsvmflZ
tT3IweoJ022OPgayirZtKx8d2vjJeAfVBouRdFIrcGG91A2GwqABC9W6CKsW2mQtLDs+OXH0UOba
JSYRyyC2YOVqAQm1U1ZBPLl+F0DgtOZlMvdOJO9IVgelLpmFbHIYRGDIzqdufK4676JnUIpsikrz
QTd3TweohOoj06f2CIVN1iYx0zHCAmqjpcv7fZ3lb+7QvObdxCBtGVpR+ZmkWsfMwTlyt1hN9nsS
l1DSsxYeZvgWptePYefoHlorPLaRwtMSwnzOESJ1l6ozn82hYqSTz7U9POUJiKkjuw49nu7HDNuS
VocmsdVsZXqZmnhXGd2qmLxNkhtB1stVauRYrYy6j6KsRp8O9mnsuy3nIEiYinDqXda56mPwROi2
9EHHQllF3ptKZKtJGM8VyLYV1OaKWj7TSYvAlT09xzW2hDLoLxTWQTPIJq3HYKrf47JeyxQchyD8
1B0nMPh4GpxvrXb9BiqjLWSUIggojZg8aVpGtC4sE4jausWejH2o848WbdqeABoFXVlTbYwOTQGb
g0atTzfgYA3VGO1omd8nqlzYI2Qi8VE17taQHh1YZ3tPsjE31iAhAZzdDeKo7F3niLfUGKCWlW3T
tNnA5e5N5Y0MmdxdV7Sb1k0g5Eg3MPbVqPKlLsz9YNMVndDiK0ynY8PoVj5IltcS/IwFBEl5AhXC
hHqrUj7qktxDgG+RDNgScx50SL8kWItrIUrcwsXqafJo0R7mB0nRuK+hYKgHyfhs9k+2ePXS8VjW
BkP9uzbHfjlJKIIYnm/mHhY1sKpoRCSgqnDArV6sRTRxP7HATNBhaRzbsyQ5yF6ukYH4Dhk2MvE2
PcmCpnX9mvN1oZnbYqz2ZWIHo2cup3Ja2rxbw+5COdF1lHzCVy4yZYX24B1z8NQkXd2gipweeHdv
tn2QJgWT9qsqjKUkLpKLGqrN2EKG8u2QOGe7qjb2iO81a0xP40upxBrTjIvMMxZFT8LBKBzWjPg5
UHaxjXUT59DKa5eEDz7EM1kPG2/Lt6qhD3Fk3IEeelnZEEd2+/pJmN4y4s2nZxZHbZweTYicNrL0
h+louBDHqKuwihdF9D5gdMFsw64CS3WOREHTAwsd29go16kRLxVZR2a/zEnKlBkXTMxClbnGgKiw
SlX3YxLvMRvHmmo4xBiFI4fScX1dK/YjwVRkmzNgeaHKkFfFe+W+tm6JjqcC/LRzJh6MRhlK+0jK
PdGgYj1B+rXc5uPZ6GngQni+0B5EE7PEgMjlZG1h3X7FMaefvqoWWxrl9zA+RfwyujsCcSSjH/Es
kLzNZRBlIMBGE1DGh8qtfYPg2uBTgfQrcKtkJbSHfFpnNuQBoSjch30poXz7MMieDUJfU/1SmyMr
R0jOejVsAqLQAkRE6YuCtHVpGiEFn1Z3b4lLCjsqyyeMF4fUOEusRitYrAEh0EY6DNxVR+k028gS
O1kJ1oMzuCYnQXU2tZbvTicMXged0EOKTd+2h2Yv+PLjkYdNZ/mNGUFv+JG4+Wqg2UrZlzRayTYP
aAkpDRcK0Q4JcuhNZD2FbDGYaIGiteOLidktB7KhEfAFXEpPv+u9S5Q/2dEdhHmZgYF1CQpA90IQ
4ZPhwmO4d6y/5ne1elIRMMnECxOoDSpS+SXui9NWQew4LAHMJEqLRR2+7xcUWQMz/cgxAzfoLzmU
xyGFwpQE92z/rHXrfDo23A3ohL3W/GzGj7RFizZ6SmxAf+PbyCcEOs5E4UDzdqPXTmi170Tem2kD
IGvpiItrnogp/LrJ/Vwhu1yKDtSrKj3XtrVyJYQGcn3Jp/lAg6V1FXjeA+oxRvo7193N9qAa7NeK
B+5KVmAuuJQaky7GSlfRiIEIBClLZ3m2rfHnWrMm0OMDPULsoJcE5hDdCwiUOkfNZdFU70r3IIzD
4Gos0x6mYTvLzOjyS7pT2E9v4CCGnIK5HHUwoqRuEE8Uge7FIm/1AIw3JQjeMfMyzS9sN8yMGGql
H23+BdkaHyHBFy524aePqc+CRMeIWuxhXiJnFaKZ7j14uu1XHSbl1drV3vPhLrFNFkUHiGsyjNUx
B8G304ZQgEtfE5vGOTmFwP+Ty340tnXmPhUUJjl8VR1ljS4XkXkh+Loxnql57vRnQT8gK+/3+jbq
nIDChvshXyWigJJOGkDJ8NBS6Jmqt8SUft1B8bn8yPk9Ntvt7kin10kGbncxMeeNy7sUESR+hq3n
fiMFYjWCipZ7m9yJmIDEGBF54HHMhakPTOCzUU8Ytit8bry5Xce8VL8bype4x9tNlp2WQVy1XHSl
gAhswSZL82O4o7ZESywfkBf0ZpAg7eiH95gilyD2SpFFT22/wGVTPGU6prXNtSafPHpK3XWE46J8
n0GY2W5Glk98nWSxnwv5SOvUT20c1jS+IA2rhY6XtStye2uNkkmFTa1o9LXxOY+Pot7bkNBISRs0
3WVqTzQ6Yb/cp9pmaGPWiLsqPcXkBE3Zmj+Q4oH2rw7MOl+48SHJtpr36E13SuR+Wl0G3DBMFuvt
uU1zvwWFc6QOWkTgArVFQt68/oNPby1oc1PtRJutZTmzSy2zQ14c67z1bXI2zMfCTn01roZpp3uX
PL+z7Ac+PnY2xh5hyEnxRUF6UbgrG8O647Pu7SAXDsAHZJnYo5kuInfCuif70d7q2uhX4LP2djHZ
EfswRKB5wFQUJiRTZHGees6g5R73iS9GM2hSJ3DAomRaqzihy2r+V1AYI4sKwXPwZmPzNCUZ85wU
GpcqoN4AHa+BOdYQJI4ZThU49mkNPfaGicjYlFjMg7Yqg8bwMm0xPxG1ATdjNjbbMkd217dWoCXW
RyzgmFuoC5PYF9jMED02+7xTPGG0klJmyqOlDBbV9yVU/LKCuXCKvP0s4tJPemyiQcNPJWcucWfI
ts6RhNR2EJcXePhvhwCsTTsY7BgCkfbrciWMMsiTZQ9nMdBnomWsT1aee19pRxskQ7F7UtBFdGCl
bvRpEBLUThdOJlJ0rTpGUb0g3F7RonsYvGkhrQ7KKMmUhgM80hC1vhD3EBRJxgnwaJ3XjGTmR2Nn
jFovKVl3iABpvZmo8gedhsi6g2zcljy51+CuuuK1JBeqYHd8XOoY4Z8y3GaDB1lH/UJbY40bIQL6
6Pw9w4ZjKu+m5ku5n6V3LOrY70D9XiIXbHvqxx1fd3HPOvjGTiWnJE6WRnM3mvcSvOKOBsU+B98O
iZKF3K6382C0Tz1oLfph5RoJK2QKgXLUkIgY2DphVnE24YycyDtFXr6qkhi5oW4+lpCxHA+a+dhn
b6O9i8cngVX5ogmFm/kkxkgLWC463IGsIX5uH0j7UHhofgoYk/XhkK+phiC3+UmGg4yWkMJglcdB
NyNZL+jRVm91+dq5jt9GGSRoumXaxAuSwucJuP7Mb43XTDnwmO3C9XbcUhtHPJOsZ3VzkvaLqT0R
bw/JAhdkQ85edQgr6jFDuWAKBCEkDIkLYdfYZmXzykHPUfWpX6eX1PosCoS1KL5gzAvpAHFCLq2N
A8ITjBkulBEtTOPQaM0JmU4yVItZtpvDUiL9xZycIBbIYbWHxHkq7AsXJdTWH+XI17mBafAKx882
Sg3kuWbg5NvegG1mEN5sHocR4vTjvZ5yCInfEwRCyV/H8SEFiarFTbyebteCwqhrT6NVIBbFjGsg
r+uRHLm4lZbuE5meBndT1VAD+JQSsxx4bqRiodNzoNCJCiFRgfLulCCVj2TjG9hx9uCPe/lKxCse
cmlimHpyXkh6duwPnT7l7UlqF5o/l7AzU55T+8NV/A45DMt7YHBm6Wf5vZ17KFgXegrVnggDa55c
kCkLolKy3MZNpPWCFskKWqusUB1cZrKiwzeBA+bIUYfnZviIwEBTYKQuSb4MUyxc61OPUpQ4w0Im
BnS0RVhpnxqMHFzBzB6QFfYyaFASA8+BsqbNhPNWlp4vJxROCrEeH4ygLzQZQYNsUOBK6qMb8AhO
SntNeYGeTe+bVYjOOS6LxaRV+VZy6i2krB6SEeO9GO9Jmy0xAsE0+VGRdTVrD49tGOeFP9JPs3jB
uBPLPflSGQDN5COUY+9LPX/owAgjXIMlyMaplx3pcEAFBmt6qtVzF71AP2vVp8/29DUvQ7jZe2Ic
077yvab3PXwiVSNTyRlp0dLNZbpIuvJU2FEwSuPO5OYRjcNtP6WrRtx3qmTJ/HC4zRZ/zhNzPZVF
yLnyld2tEwDPSOUJ02swlNXPIPgIDfFiOigxyw0SXH088QHXpuMlI+7eqchhiKE7X6MconCzNsbG
hrVO7bBF9ZqTaasaHpRQuVK6w6CTzpxaguJmV1ArHPnXmMd+XN17bryMJYb5UC8YM6EzmuVTv7Ww
Zl8b2s6OYmQRaQ6tLCdCN7suL2aK71lxpnnfxXAv0nfBYauWt7A9LbDNLCgwk11hjWiqdBbTKAQg
u3WSsxoIc61sN+a9L0yEpHJaxcgU3UzdaWWBxnTh11gbGMAj1XEoy+V3JvS5PDiRxAEqgmURz8kW
ZjbeT4hs0p6AuCCDrsB2BGcFAfpgwNRLY73GDmSgdXqAfJXf1+BupkNA+/JoV3RdpO3RaPAikunk
1hjqxvzkOG51wv1MbY32rvQSP5VFYNvvFTd9quOHj2svF7tU9Aw8QnieaWEVKnBSvDMdNb6so6U+
fHoiAn5iMoGYqtS3h3+QqfDLdEKdgBSn3RGPY7GqWNRTEQA2EpClxEqWrO/dQawKFNNkGn1iEUYS
BZqeoqFMOWCpITHqlKF3Y981euzPI3nNNjm2tLLkrrGcu7b+NLO7CUhDN0BcAKPVzoQU6yO3njmq
ur64JPQzQfiIB1bLIVBkYKZpv9igdNBo6+fYGmceV+lipEogE1RNOOQUAtp6ARnGqcHEp1HDvZne
V+MIkCEpQ9+7br7AlE7FrHpcSV0cjTpKHyJe8g8QgZdRSOMGFaGmJys4k48ajA647eM+nYoc2Gre
YlIaRI1zDqEc12GTW4NXq8krFCp1wGESnVveeej6Sbt+Senw1VEtLCLsd1vcGo5KE9/myC+k1J90
AMaGLXfo1d/rXbsxOV3khhnokR1EOhTeGp6EUVJ8eNTeZIWDSiAbkEYJp/q0y7wPi3HoA6v3qk0B
hZNscMdA9CVZxFjtAB86ql9UkbjnB9IkXWA4PX7dCI/UppW5znqhVpoXh2YDisYcsm19oR91Q61k
1EE+I+/uPfVudCkmr4tTSl1MYhe0DI0i/S6FZ/lSr+D60rZgtBRPraxT5KnV3ZQAo6ElJoWM8txU
6jy51TlLOrCEOg14i4vqbAx4lyMRauEa4r3LreUw6q6PNepdXIIZstSsKIi8aG+ONeA3J6TJIU+Q
aZmZdpECToUnWzfrl1zvHhKPIOpMK6/qwK2FzKmUyZejWU9daQRlB7r+Ml41XrWM9Bg5spsfK+hL
JEjTshybPHGt9rIyV3q8F6gZDJExgdmfEulYb6/yCLLg1hNEFlEY3GvuqwHz1uAnE2uhe/nepjBv
6xSRITRQ9Kdy2ZC3zoCUZWyhSnSZK4BZWq+tBH40ZayrEFNQplclJFro49CfRaJvh+jbwgWo4e8q
xFK3NHajV6+MUUcPPg9logGIgsFN2rIAvOKBqNLkcOaAtCbvvqHg0Ab0qtLDaH2CKKMiTiDJqugB
x9LvBptNttqMzggE4ZWgChw6fdEbAA86Rg0I48VyhZnNjI3psIDUwj4uLoLMlBcc85RlKODAMKHD
pAFHRu+MTj9bU7zX9Yy53anXLi5Nd2C3Q70+vUBBzbbfwBjm87lSil4MLKQWkCRsH1xdsBqAN2zN
tyo8ZlNcjKxB2UPw2By/7jGHr0sesx4Nvz5eQ2AQ3W1oRo1ZkCUvqr6rPbmScgm5sU1EnGMxmIe8
ei26r7ozF9mksUTugKeZXrwcwYAnpL7wstyvNNx3Ex82yhZWb+LSwrea6nHCq6H2l2WQoMlRk3sS
frBb2BB4KLV81yvBInKs7EBqLdLJFyTNvtmhiE9qyRr812OEJEBCKDGejqLBVjz+4iJ1WK/Pfetm
p7LJV1Z0xxH/HGArDh+PfV4PzCWq9eNYvqc0jZEGF2ugJia9VEa7xbZri6JsCrUIw+tQx5pQRrno
uRdJghinsUYDxV5+zNKnZGj8ES3zpn2tEyuMxm4vaPFIIWbfOJAFhJR1AzaakneBpiXfk7CfHaFj
46paxA65z7vSH+t+0Sr0BHjjLoymu3N6d2272Vkbe0gpYx4+rtng2WsXoa7kKSQUzqI3ljlqZaX6
JSlfaq+x8O3z9WhMyz4Gcj4TmXj7GrySgJMB/cp1nYMU0BhDjOYfEwssprYTKnhMCmQvM4HGOXqI
9exjpGX7TMEvdsO24RfTvRuNh6GYWVaRVqfD54x1dphGVQPdQ+UaVT31I2CYhq52kTfgFpC1bEdf
uTSoe3eDftKHriNi5w2TgvpN86IlWNDFai63UMd3xcEBR6IFVzBCNqVFHVMWatHwFpka7joWaVtA
p9L0/BxojyTgJMmmZdrHJwsshn30jumdx4HbuyaODlr1AjeztCQPqZnt7MHGFXqNcX7ZfNfNnhJI
yU3OyoidLe/4ZmrrXdZAYgS1/iTblaelu1bjS2veVO9w6bjbvxQQsjY9HZqOkHBxW4TCgn+kIEzM
5ZHq5bth0VAJ8MXUHbnnVuF3WbJtx3RD3XQrFHjvpbeNUoCKVhKOWXLSiYvoHhX+wLW1gWiZAbQY
LetLFW9m9pZ33toBtmdSQGgzssRfuacCF1IgVgpcy8WM12C+N45cebILdGridkXrPDcdFBDWCu7b
N0poJjTmWebZqZ5zjxr6fKLBHoaCPa+TqWI6Bn8Bh/kd4kBLTmMGeiRv0eIhYSzLAWBi3V0cBBKN
PFDtKcY4qJE9T5oZZIg5XNc3oKoNmuwzUYAQ0zCyFFwl8Az1MOvuYuvbB9iKssfxPcvwxwjoTTKG
zfBJajDWV3hslS2QYPtVOi410NFN3sl0c9+t8N3Fg423mwH0druw8V4jJdcWijawBYEoomIDoAFu
Vr6YqpBnj0p/NxX3G8R+bO/k2C4ZIHRXe4E5QE5eQNvEiQFEmcGotax3hw1my1hRbZ2hBRmojUTp
DE4IbJgz1b8kps0Uul+dzgMFZ1DXPUME2Uxe65e6WDkT6FPRkctS0+faSXHiO6ZCrNn2CF9uqYeR
t5liIFCwasd7oB3Q2K0gHf6miRXwo6gXetw62m16jHzOmWxqbksTTFXy4vY2ksn3OpZ+GX+N4l0b
vKBz1oXEVrebsN54bbgVkiaF4NZZy6bN5N6L+OySJzeq/JQAq09OZcLXaf0hlFjUdJOA0cOcXksD
PhPi2KoFbmqksNq3HONlhVgRA14GQ7YYrHAx6IEKG7itF0P8PD4mhPgcUuu5uRTuMe+PNZYp86hn
iV0yXi0HdbCj3WR9GcNdB5ItEcuAdiCSjZhd4CKSZw25o9bcK/haHbqiOhpH5l7rj4YHODWj8Hc9
I86niZCWidcMnbfhy3NAxUgPkz0u5l/kimBIHhNN+i3JUUecdXX07I/YdfdpJzZO+ywF0ovpXKcv
cRr5iQFOIXm2MXTQNfsquscOFMrYghnpG7Gijac/mu5bmwyBNyFxRVvDQ1Ax7Wxluoafl+OhRx1N
i0/NqtfCRGPIdUIpL7mKFyoykRcmQTsYzIwUi/m+VObKVj14K12mVy+1637WqLzS6sVWBWtVfIJk
LYuswU9RTYpmXRU8MAB85Z2zQsIDMtqFhsy6zkG9Aqlsy/0qdKQXYFlwRYuSbDp2ur4a+aG33BAd
zCBpgQuNlV+jPwMOSYT0c0z3LWYdKP3iKVIU3QwtOkDcr9tSdUr5GGbmVtqwZ2QCufZJ5Os0uIzQ
95FstVFD0Uwf20b76uOdMYGQiXS4nm1gaSWryGuBgZGifslcE0S2MXLNBHx1KQOrHPBc95wBho2M
6E7Xat8bR4bmDS7hc4t2EG8Uc1C+V2UfRA6qfLdbIbNBn3OuscB4DWRBx5vxvhNZh3bzURmvXkIC
rywB1IO4QL0YI5omkc2s4b7OysDIPyr7kxvfMTCEzEyZGbeh1+/aYV/RT4mSTjST33YWSyrsmI9b
1aHrZ4FdU0tCbcKupXfW1I56chujeU/JS9q3i1g9yh68fyAiM+OV7C4qO3kzECp6Xyb4kYaBEk8D
0twCM5MbPXUwOfD8T1NoRkfis4MhLXOKV57a2xb0SMaK5WIKSY3aU9YbPer8GF0hodyVrvOFh4eb
YEhmHi8MVwusbgIcIAPs1LAJTjJFVQJpT9YiE4uQtphJhPQ1Cl2aP6Ve5vNE9yMAISmfWRceHHgX
CyLPXgNVVgJQhQAW5jCT2gPc99UMLxSvACssvhT7JJWAWc4mMYIY5aKRo2fTKVAXaxuRfKNt79Nc
20S5XOnN/yHtvHYjR5q0fUUE6M1pkSwrL3WrWydEGzW997z6/2EPdqdE1V/8dvdkZoABFEUyMzIy
4jUWqZP8oBa00ur7ohVvxE5zGhNyZjzNDtqbqFCZMSWHiCmeeSsmNEpJDtboM50SmCM8DOF+kDFE
5OmzsnSLIN83jXn0pXJbao2rm4pjJZMbRboDRMq2sj8xXTskaB0jwm2vYrTFSD8xDNdj/KUF0qPu
604Xkr06KH0oRQph4WZS6mrtuK1oXfc8ddjvtCK0s+Cbx6wkFyGcT19ULs2i8V0MGAtxX+mlnz0P
LxvVwVBlqs/uKyYWGx20Rzf6dPwbex5UJnyfhGrEj7p9pDRO4L1N9PGUQrRHGmVFkG7HsnJSYGq+
+laV0yZg0j52P/OIu1rKtEYnY7IgPIsu9JTYWKpwHyn3ei7/lkNOqkY7BsIvX5g2IvQLqcjsNPkz
xE9FHe5M43ksSnuwhrk1QwP3bdKBdPnsM7ZlSjfZryi+uMU1VG969GLEgAOEecNMTprtiznV0Jkr
2mKTR747UoZLDQSxoXiLtFdT+RPJpzFVthlLsmJfdgxKol6w+/C1zIo7yWuREPHssudaXxZ3HUCP
tma+Qo9TihtbCX+LXVk4ufndbGun5z5hUKBLGf3iEoGSWtlG2cEQb9Q42afhuye0/AbSNLW1oUAs
Sd6L+QpUm09FPvfqTFcddRcG1GvTMKvWoIAYBWPZxvFqmRHXjWdWFJOIubaMSn3rmyaVbjxAOVNF
t5veqeI2MUeoPn6Pw1+1hsyzRk9VeJCsdG7Dkbf0U5PkJ7TZHS1VbSEMaaXQ24+VB2Uad1kxOYk8
OuKY0R96m4esnvpHlZgUet/FDNB2/VbJwo6TVxZ48LLcYPNgj1O6m3hRk59vZQNs0EsQDG6H261B
T1PyWc/zhSYruUzT65FIpOy+oEC2suNaYSmbGM5Nnd5LQeQ2sWVHzJM86b0WEMMYFcQtI1eaWg5Q
ze6a54h2c8VUjuJMq0Au9E9yh7HiOILooD2sh49Jk20thoZZV9sB7ThZ/5WDvfb1XwA87UamIhDe
FQ5n49D1DIo94LLTPqLm7ud2sezZYlhs6pRmm/nFKgYaK4ItcbvpK8TCOdxE6Z6ZcCLWf4cynvba
97sSOIhBmS8FX4pafEx7eZvhalWmh6JG0a97SfUvqXWbK1/q6DEwngxeq2ehxKzv9fhdTiUgBL/y
7qmlb5Mw3ALubfceMElTt+mcuQjy22ax15RhP+rcHiaObH2XeW+R0biih+Rc/pOBBgWCYL7LBcMI
nwK15o8V6pNnNNzndu20G/gEeWFsB9XH+xJZ8GqXMXSMenWThy+q9TPKZLs1e1tGjmQIOVGo7yx9
15ffIqnbacFbTLexZFwT6JxJ4OQSbjoaZ1BmK7XCf1pbpbut/Igi/NZM8nulbd226ralvm9KZB7Z
F2ZC3sqEPdzCPRCQ7/HwRbKehJTUTmMalfKErqKRgnX6ho4Zs+pbs/utea9VaYtBuZX6dK/3X3Tt
kHvFnUUiVPAV0STkE8Uv1UhLyksc3AapMmMn9Tv+QA/2gFl6LDq58t0zEAoaNCdBbUX2063SVlg0
vzYKNXSQOFh8bYDI2enIaNR/S734RqTvZqQ19aC3LQyS6NhuigyHeHZYxMRbEulpUqqnnA9+dTIM
HcAibWGVgVMbuT3dv9Kikm+jI3potlFnJ6Umi0ZFuRkLf++Jd3Sq7XDgBCNXqqLSMY5jnthPO5WO
opiW29gQ6dOJ2wKvpnHqvko9V+2peMn8/MtUgLXwqZ5z/8nMhn0K7VAxGjuOPMAK2r6HYtUAgJlC
w/FwPG1xZ1dE/Ad+S1Z9YuayRxqY7Nf9VNVXQ++eC4aJKPu7/pD+CsvBbkPRBUh2UsP2UEqILvXq
w6A9TMwRw5b6IbmfKsWt0n2l0LsP51srlnwToxiBbkp+9NVxW4iy3TAfSGnfd4iTpUH+FHeC40ff
PfqEWjsx1GI8+24o5kZQEcaUMCDXEITLhkNi/RlH8FXkbgYRWUzR0aS7KjoOBWboWbuzFDzgYyQm
8+gmU1CGiqmr4o6uNpC3WHG84LkFa6fL5aZmDltSJHiq9xg1nauW2kuoWNQaoWtV6O3MJSKF+zTO
nbDfTKyBI7abiqZ90ci7SA8dXb5V+4cAoECIyWI7qLs6AHoSxVK56auEO7FyEEtmBsxrVBAGPRo7
3PXD9C1FtKnAgwL1rq4tgOzRWqHRbFvWsOtJOa1fHgL9BVlzN/YEO6mDWwlmTErDoZ6kX4Wq0GJj
2CAJ7qRr915yK8XDSZgXQ0iaJzvpRsSbqBgj59xnUyaQEv4PiTxzGtnUWZzfSPmXKkocEX+ZMavv
M2N8NcLyveTU5wIwbSbU5EIsAVOmrhHILq+2QWW5Qqrf+OJAIw5i2eDd1GGwVzPwMFK0lyIS2igD
Q6a5MDHyqmkG5qa1x9YNnEBt6zotk/yhrmvgVOA+THWTJSR74WsuN6DgeNfsrq5unybUiiU6YZJO
5ZRQqHmqm3bJk8K8bShNcDISExPqFF3bQ31h2t6wmDKGh4Z0yPtpmwb6b3UabpjKsGJ+pK2GIcRs
AfFjqODi6IyOwnEfAXbxAxPMT3qShZiGkfRcV8aTglMDPnV2qxo7NQn2U13eKwOqYwzRgxiVSDYn
ItYbL6EQ7wcqFGZ0ZomGfZr9LIdxJ3vipu71Q9cZJ6ErwLHgP4QZuDKIxz6h0TApx7avT6EO2M2q
9lEigPLqHtGsjhlrFs8i72dIQ1vPxj8MipMZ4sYyCty6fvAVqlehcqIiB9b5O+WY6Cprr43f9Lx4
SxA+5VYMjC+0azpfDt4TfwsiDVhrY90kXvktzgtb1qQ7tR+V42SUN6WO7AnNhRzAS9I2ttrcDsx2
jQLmBYMpvrJjMdoKferCMZFeSnPaRdQPRQ9dKwAG1wxHqWyciBix8YfM4sLg5nTD617pze/a3HUK
Ha0+TbQFy+Gx4SLVG/GzP7yoE5KPeCSBnGQPqJRokihuJ5PT1ucVVhTPGnO3jPLTEvtDUPC3J+le
0z0UD5XbqDG4k/5WBGjWNQofTAd7ri0xiLua+U/HlDeITFsm2Wo0EkRNcCax3/ZC+qLNECKxvVHz
+CVTG9unFyMw1mHaYNdK9RKpFj4YPq9XMf6MnsTgS3IMNf5RzHe9qvR+R6CPfJ8SpxIcQyxRwCtu
0vEg4xYhcp7q5YHxBb3JZnICJKei/jnth53BDq6w0s5jUBNVJrw3U3f0fS/dUXVq4PzSPRizYVdV
3q0cKJ3d6ObPlod3u7CNHI9yYj+kurgpNDqGfT8GQCvar3oYPKZDfdKHWD9IqXycOAGdoQsT5gT+
i1pOT7U29l+HsM53pTD+DvOMS27Q/lYk8S7rKDnLJJG2cjM2x96SGBE2or/RIipqjCYRZhODp6ao
8O2hNeC3THBa9Qagy6MZyYc+rV64sdx68zSh7BAVbdSi2w/KdFuoOg39mp3Y9E5jjPx/r4LlqOiK
nRlzze0bzLmE9iBI3W/KxHLTppRlMh07O/K1yBYT6UbJjKM/yOWtVIu0YwsZ70tf0fpTHQLEXKEE
XLKOMM907xbksCzDgaS1JNjR3rRX44ZzRnsyGqpii6EBWNFGzd+lunjM6T+uxL5IEDiLPbMizihW
UtbnwWRBDi/dzhkcuh6PdJqO1YabJ7ToNXb/TL/5xEc4C7cgjWm5VBadCaNLo+hPra9p+mBKz3r2
vZvRDBwe1x/vIhHhLNyCQDY02tR0BeJHSbz1Ou83Utx7RVZJIeZTElrP16Nd5KwYkiEzOLa0Tzb2
gZgmhcHAb6cyxOWsy7Jf1wNIF1fKWYQFnUOswVECmviHyi/dhEf9MG5xg1wVsF17lHnZnC2LMGrG
QI+VcBfQUA4bgZbNbuVZLq68s2dZrHpVbrRMDnlbAsiISc22o1of0y7eSnL1OigloE7fuBms8iZS
1OdwbL+nVfhVoE+x8kMuUsbOfshiC3h9nIkN3DQQ5tJLVVe3gabeyqX3HjPwLSlvkzLeNkzOe7P7
ImDSvhJ/XvOf9sRZ/MWemPKwq/QcJnaDU2J+B9gVgfp4l+25aGFBO6t0JTvtcD3qzE27FnSxMxj2
cwdTReh4O29XbLu9tJO36n6Vhr22Yhd8vDCNCy0ZYBxmN7MlsncwbstDRW4Jbq8/0EX6FlJDiqZy
gjAR+rhieRRv0POI5SS+q/Vv38BCxb+/HkO6mE/Ogiw+FdXwAMZ7Zg2nyqPB9DJO2h+Gmv0clPZ2
agdjI3bRbQcSNpAYh3Am3sN3ohlq0P7owYh2ACE97Sb2GHCs/LaLX/Tsty2+qJRavVkzON5BTXFp
Lx2KwJmFWuAeZXZ8ULfM02gz2WCrUKwNf14Pv/b6F9+58lDtSbAMJGH8GEumgeLMdJDs61EuE1gt
S0ZyEk9vlIk/fmU/HqJ4ELJwp76NeO/SmKqfZu/ybq877TbU3PxlFpxIX6/H/cugX24XC/y0Jsm4
iSvaIh8Wid4VksGH1zbhHXMns7jr26de2ZWPs3F66+B499uTHPpst8MuuBsdribVDwSaJLd+1o7T
Udw2oKhc2QlxCBDvrv++iwvz/PctkqkHNLs3MiXaddhXq++M/aEjoPOyw9/nUXmsb4I9+GP9Z+Cu
0UP/CjhcezWLT6JJtMasmvSFswdCB3MJ4QAO+yPcULyBUcdNO0c2w3gbHwTXso3d9BVf+03g0OgE
8HJsQvs/yDuXTpfzF7LYqSlDoQH+RLDrjwxwXUBTwkZ6mj2Eo2PwZVz17750YHLnlxhT66ohW4vd
J6JkrRQthU0RAagUnxCpW9ngFyOooqrqCGPLoJs+Ln01GJSiqQY05VveWPtLFqbt9VU0v5NPX/Is
gvwxglHWkdwXLKJx+qGFaNyN5b4Bdg9XbOVZLlKnLdVQJKzSFEtSFq+r62u/08ceFBf3VVqpeCFw
5Zs9ywYudawNDC1AGq+SmS+qmWHSpss60uKqrC7eYtAKqaqA8kBmj27ZP27PdIdTTFBmmb01vdqL
oszn8RbvtDXiLOgFjJt6uWA2K3p2pwMzRO21LQ5iLrxHNX7PPkSxWnprWuvUK9mhpGkRVe1eaHrg
pSWzadUFUvYNcObu+ie/UFFywZV1ZHsUBlH403z85pZIVyebbXLqeZxeJsa+yjWg0NVBDpnJTTgf
VlCqIB3RSauG3l2Jf3HNnX2PRWLV06CWQ4XsoVfkpwLNr5FOFG6wQpCdkqr9btHdMJWWlklLhyy4
BXd204nBHU4PPwzmuEPTrpiMXhRztXTDUlQ6p/xzkdEMUzXVYpaOzbnrMtN94cJASWYWm+DP+ICP
8GPnVncmjlvhs/Rw/YXMC//THjyLvchbgTUKRTer7WXGU1O+thXsnuw7zQU3VPbXQ108TFFjUAyR
CwtyLot3b4Sq0Ruzrwvws9nHXqE/sJmlsk1nAHW1wZztjupz3Uv+UlF4Hnix6EQx1n3LQDB1ljBo
ObwlhDXV/0DY7WLOPHvCxZdUqtyn5YG6MjuKnlgKGyFZSZrzn/j0wc5CLD5Y1LV62M4XaCFhBGO9
eMNAK2qturt0bz5/Y4t8KflQ4HFy4Wo5Rd8lrT8maep6RmxrfXqn0e3uTQib19fHxaVoqNjHGLKq
i+YidWWSmo2Rx1fq0xLQXPuFOeNehXIQgfyJQmVNWki5/Cr/DbhYj1GjJmqrIJQmdfVOMzxHjrOt
1KV3Xthvhdx6UxswCL52jIrwoayie0tpvzKwOgi+ckzr6NUsu0Peqd9opb2UDB2GPmGSXNt1LWwl
AYQ3GMixnr6KuNgEGgw5EFOJBbmqD7wMJBwTwMakjVyBXfTj8b1IpeP1d3r5EU3Q4pzieIItJENq
KI0csrzTCYK0CnNB+z3GL9djXEypxn/HWDp/0Xg0A3nWmwtzhm/wAlKGGfH3FkLA9UCXbhw4DuiG
yQpBB36xKD1lzLRBHudtDJh82+z7bbCXV0urv3no0xY7i7O4W3jtOMDLmmYhP9FOHiQn2nY/DXd2
yARlB4Z3ZeFfLhJMCgRRl7B0XVb7UZSZlW+AMa//iDZDaqd8p1KZXbZAw+7rtTx8cXPPxhCyplOZ
LE1u+l5BGKBGCig4VFBCoS/YwW9gxDQBlL31hGWt8pjV28nVT9mttnLgyBeT8b/Rlw4ColfmJS4s
SITA9YFm9UTTHCjYZjgxEXbuJNc75Tf+w/CjeIr+Vw4/FCCiLFuqNl/qluKBXeRZVdqS2SQB/tIY
KV+7LgMmqj4kOaz9soPoYwER9db8Mj6fDTLnLIbtlIKSJX5yG+mGWDVlJdi1mvcjxVmcDvf4fn2H
XFhJH59ucToEqZJqicwBBNTFUW1sD++rfYcgUb5tX7WV/Xhho3yMttiQgeW3ci5RuFTOtIXtvYXf
s/81yxUCh35cXbefk9nHcIt9mQ6iMsoZ63a2happXEl7/40Z4kY5yk5ybN59vBWvv9DPH+1jyEX+
bCqJvD6r2fuBvjXT6Ane8/P/KcRSsHBME8Uwc0IICWgcfXDKxFpLMJ9bjh8eQ1ncQvwYdgaOrrOG
0z9uzRCh6dFE++LLagdu5Sspi2M80oMQ6Rw6cHnRopI5ZJmrNskXHcK/3Fm2HGanshxuirp7hNn1
PR9BsDVh+dhKRuwKWt/eVJF1uP6OpbUXsDjqMXYqCKQFO0M4trXoZGaxkxLtVgMAH+jfOl9U2I7h
CR3AjSyvilLOf/7jifLx/c/L7Ky9PXWh6KNJgVvL8+gGNojFp1lDa9yON9EmOKpr7Zm1x52/0Vk8
XSjKOh7YKbMI5oSGdgAnwvlrSOAIL9ff7efjf342zUD70uRmbS1e7YinPHo9dCJC4Jfg4AfuUNN2
Yh5xPc6Fg2MOZEm6Tg61DH35UJFkdFP0t+dk7sY74LWufyz2DCWceO8fVQfE9mwywQUOIia4q7Vk
cMGh6+MvWGRXC5+9vGH4TwKiK3cYXdVG7+feRzT/AGwmBpSJZtiAR1i0j1x/WznCoT0O4LrWTLUv
NDQ+/pRF6q2VrGjikHusfAv6+1DvaHWbBO9cyf5O02/VUfdiJuTYlOhGmor8t2N5tqQstWDYKnBR
HKwvORDcXMhWPvDlw+ssxGKXwEzSIjzavG3j1F+LbbBFYMGFL4kc4uyae305fS6CeIFnwZarSZrg
TLY8T1iHbu/rt7CIdiYMy0SwsHcDjDQKzvWQ/58H/Lf5sUjDmZoGaqP8dXnoXfOo7M1DeBjcWU+/
sKOVAcXfpP4p6Zy1WhaJOGbw7mfyLA5QCk6nwZQwp0dNRbcG3ZQcJHrWAUA03pqu/w3h98CE7A1d
9+Mg6XY7pFsA3fuil27zrAM1rP0oyvCowZ6bDOlkQlFNypz0IlWnMfIftFj7XQsNihiWMwbBz0zW
v05dsaIJfzHXnD3SIteIcl+Z+diE+JqF92KiHICYPTCEePbgYKx8rIs5+yzWYoFM5SBGvoTxh/9V
nj0r6FNYbneUf/3TuRO2K/EubzCLixSsZMtaKhDWeWSWQx7NOvR4atmxmwfH+Msv0DG74lj1bvS+
1vtZibhUIAw7Le+9HsFyETS18F7gjbPyTBe/19zoM+XZ0nHZdlVMK1WGGqH72QwIlTfE7oHR2KZT
O8mTBk3ITm7zV/Nubew/f5tPS/8s7qJSZGRnWIal07sGqiEBhDW9L6Y4rTzeWpRFcRjVmSnmyawy
n953dA8TdByb4H98gydP/fsoS9fVrBmFHNEEmhQe2jYQtAfHAIV3/UOtfKdllzpSvdIQA5WmkggJ
q39JQi5mcHTqlcvfWpxFSkq8sCvBQ8Q7M6tQYaqBSWe22TeHRn2+/kSX7yaKrnPN1VCPXhp6lnGv
dlnzV40fRhDmNtWx3JlO405uXjo+Kg2rR+QFAff5W/0bc378szPSDEfDM0Vi/iNML2tOsDVsyA7M
6fItdUl7WpPivtA8/hhzUQhIJSb3hUbDHy52O4L+Y8jwxuHpWHZ48B9ipOEe4Szjs1D+vP6KLy//
f592scka1OqKRCxYNCgqKJGxg35755nayga4fGqevdXFNgMP1+ZBSRIZtqj1Ocl99nduQ5VFZcAQ
Z1w7pi9m/n8D/p1hnH3GXqzEusi4RIMq381ZK3C0p5IZkeh0OxyM1qr1i/FURZO5A0mKutx9Ypyk
Zh2zK6T71i0OCjgb7a79hiIp3S2AhWuXoXmXfcqOZ/EWu7CGESoqE+4t/5h5Sft5sYy/1K28r0+r
qsWf+z0s0LNo89Ofvc1cbTxS2OznEx7S7qaDqJ5YewGejimbdqJCDfwVyWvIibVnnM++s6idNiWq
2LFomq25m+exwt10h5HW3PbfyitfcF6B117oolQwoZ9qaWbQs9t5x9mqZjZ0l1fBLRd0bj++ykV+
8dXSVCsvnd1kAc8dCm8jOagGwjKGgbcJtmjA3EItfAEZ73CovqVb6yhvxlN63zz6q8rQc2a59tSL
zJO2QhQ1gkn3R0E+DFatbv76chzk7fU0c/mqc7aAFnlGG3Nr9JgSbuciIn2K97puQxZI7vH6O7Qo
gJ6yN+DO9vWw8toKWqSd1PeV0UsJW7rZob5DI6W20y/lW34r2DUOQZ1dHpQv8bMG+OResyPXOvxf
f8OytZ54rZEzCZ39K/U/DGAeEBG7ha7p7dUDAk6ssogPa4CAqMVNefJ+JLu15rR8sZcACECXUdCU
UFL/uJMyXRSDuGJxm2/fEPWXElu0YeLeQ0/Y45aQ0V7UAI9N40bdxtu0tvuTufItLuwvS+EHzFAE
Tfo8vUcFDLGcKtzpmmgr8DMsoOYKiAdYgxBa9aMn0kvOVxbehfPNAnsjzZgBPJSXDdswiSABGEi7
w7eBXvqNCa1jIRt6fZ1dOt4+hFlkqqnPQ80rqVUh+OtHRoYuTt8g1g/kqpP/rBz+N/Fk8H+igd/V
p5FQploeugF/NfnbP1Dw3elVfQlfNFt/DVdzxIWZr2ThQP1f0ZYr2DIHYwgtSiJ1J6F48BigE4wI
efBM3/bUf4vKO8iuzrrFlrQaeXHZbmOpSKvJw2Qr+ePBnu5F6wmvcUjwY7tFy9NOCsW24nbTCq+p
598aDeOrxrdgR4Fmn4o3v5ielVDbBEJNU7aSEDn0v9MPvimt4eRnUOiQ65ZkAQ3ZFFtryHEx9jl+
NzmiJdiyWNodMimppe10AXi85B8zBR/5oTyWKNCpZuAUcMEiE8NF+VuBgKWk/5RSzBgn5UlQDIS8
tOdO9A4Ti7uaVFc1Qicobj0TdbzxF8hV24NGMNU16k2KDdBkhwz4fR/KO3kYtpHeg9yBF6U/KmP3
O5R+T03xxzeDTY0uBNsdymrjqCniuqjedB6+2O1N2mdHNMCcxMKfHF2rUdsLKAFGaEQjA+C1KKLI
1iafUEQ24OLG42tvPbVo81n5qR6QRDXip6x4z0bPTSwI+rE9q1fFSNkOyFR4vuHKZrdrouEAxOIg
oDuoojiSBF8r6b7u37ICUptQ/5g1kJsBfiKiIJuV5f+57yNrpBLFki3TkJUlok/wxHKiF2zQZPpn
QtLB3XufBXUGNz2gdjHbSEsPzS/YmtGXZGW3f84pRAewTR8TUh0N04/J1NOF1ggzSIRJ2tlChfIg
w6/85/Vn/Hyvn4PokqKbpqyZS0e7amzMrM0kC4gT2s91/nOsu9frIS5cr+YYII1kU9PnSeLHBymS
3Exitcx21nN3U94hnucWr2g/HuLfzc6/Xxv9XsANfYy3KH3isWySLh2srWGKxjaLWIZQ4VDI66Eu
BX2JrkcuH81wihyoXz66/1C5rz/zHOJjvcNPMC3MRCCnciQsv50kJblciOZWgceuwrVEubFhZinv
r8e5cCLIuohPgqVzIQBXtCisJsCt8IQ1c9s/zr3djE5o8lq4wD3cdbuNC4tFF2mHgA4gh6rmIk2m
VY2WmlzOJFOEjdB0SZB4TdcgThfeHVgvU7ZoHCsSa/LjcqmTqhPMXDe2Udz4dl+x61VRrpwuRuyi
USFmRPUj8pFPrZ8j1dqho4QhIlPEKKrhuCIDmbfZu2EEiBPIsJmuv/FL70ACaytpqqron7xi2qiM
AkXpLaSZTrn0jOPUytL5XCrL+nmARQmbBG2LcDCdogK8/2aoLIz/kvAYjOJjYjXvhrzWKL2AA/x4
7sofX3jeInikBSGumZZfb1Di3FWWBwcbye1SeZ11BGpx5k+pzoC80lhL8CkbqEvHRgzdgDHOpL+Z
1bCbguQ0jPVaVXlhP3/8fcrH36eWcSCHMqPj5DBfmfj3Bl2SbbXKLPm88gikGOoMGuEDL7EVkhdi
eN8weuvqx7B/HSBTBkiqRO3L9TV0aTxlgbBBw0nHcOgTqkKhdu68lOuQ8VwyAv/T3sHxc2N7egxv
YSuC2EZA/rnbqTfizfo2/nys8Zj/Rl+iKio50lAf5r5rRo0zJrKDiBqw9bR9VKCa6kXjrjzuhWvB
h4CLvNGHCkyx8O+d199Dn7tFkOaY/cTzoznpjrZT7HLb7OYHlVED3nhPq0POeYl8zMcfH3mxxKtW
qg0vATWDRtOjlA5H3+u2ceZ91+P0m6lqiG4Y36oyezZCk0uT6vpwMM1EWetPrf2OxVIWfESYesiF
f+FC5VOZuNHWwu8muxtlO3lMdmtFxKUDQptTKWedCf57efgiaCtPRg8QCsFikGP7lsZm/4DosbBr
7MBdAxVfKlrOwy3OXsXLESRGbGCHiHyBw5+UUNGu2butBVkceoYUqbnvD9q2yQBdmYjvtMA5ol/X
l+2FvCN/eHWLTGxkyCEJs0lr6nFlRn/sXjYGAese65CX6Ukrqxz2Pyz5Lpi8TT6o9vUfcOGo+RB/
UURAnpXLMUW6Oe2iH5OZOWrhPV4PsfIml4CSokBn0tJyhMRLENb6wxj88I2V4eKFVveH97hElKhi
pXZeUNDqsgX6iM1B2dPrpkvaflO36bY/GSvuZ/OL+bDb5+6oxkWc4h3Co7lYhMmYSqYeIe0RYbSW
QSBTdtax2q3BVz63OxZxFuuw61SjGtLS2CrPg4OClotyN7c6NK6cACtyy5Wfe0exp/fk1tqV3/+D
KcKnYmHxCxZLtIgqRHOS1uC1mrv2R/WguqXtOTC1XcUeD8afeSD+H/i+X4yrM903KIMAqS2WZh+h
vAf2EeM1Ln5u6saPZXzKs5+COzsT6gArsNyJX7qWAS9Gc2vNrs9ZbX7uf+Mvj7BUQrJ3yJC4jA7p
XbYdTqVj7GZAh7hZb15+Pq4X0Rbnl4Q+dm7NcpLjER9J5NRPwj3S9+6MOii/9c70FXm52S/Wf66f
1+EHnxlUc3xThUCocA9F8+tjAZSPkigMoalvJ4SCvjFVP/kn8RZkELgg8zl8QCL/aHxN79f68Z+y
wyLuYnVJpekLWjXpWwt1GwNVlKRX3FBeI3p/bp8u4ixWU5Gqfu2HoYEWKh7UOpgnVGLqXXmcEfj4
IZ12LRwYJA9h2T8Gm4I+5tqKurig//sVW+I8mTibAYxhO2mo9+vbvMBLwQONg1BIEN9Gibxp5Hgt
Jc71xqcMdRZusaLwJlUDkSEPmaMHGaScgmfLnVG8zRPeq/vrSf7zBfzv+zV0AFe6JMEU/PhwSY2Q
tJfzcIEcoW47JuMsbeoAodGxIvCQkTfzoxI0fwIKemGI4dTUIRI+EU2X1ooO13/Opyp78WsW2XnM
VToeFc+OmMu93tI2Km9Q8ts0WeZcj/TpAF1EWuwbP82FHqkac+ubAIUqf6srX65HUOYt8PlD/vtq
F1ukkwUhRtmKED+89/4oHmW72uZf/b2C74Ht7ZQbZMVdqMVus2n+WDsQrwYIVP0eXe3HlsNBuBXv
DRvfvy2SYc46oeVvq+HaL1xsrlzK9XgIPCSvbeEecbGNfhy/Gt+aw7SVHBzqfswzSwBxRwShcIGu
fgwcHsG+c8eb4S6/X1uMF3MKyDBDUxS6FktsmK9rkdU2PmemiEHXUyI8d/3K9Wp+ok9PfBZiXhZn
e7nxS0nRmsDcisfmEB651+Kxur6tLh//Z3EW2wrfHQ8aMJ51WSHktpaAHJjVaSKphyViuqGYu7VG
oz6ybof8OdI9SKgohSMqlKTDFgC4q5Xe45Qmd2bb7nwpRt89hVUSrHWj1l7IYsf5aGTGRcg7FwEn
xcdmLx2DvbhfGxZ/RpHN+41OHyRTEzTUEpaUcmkqALPTJnalbfSdnf2kPqSP+GtFzhYRM7jQG3Wj
fptRUe0pOer7/MChea/f5Vv/PrJPwaF8vb5BLy+3//5JS9ySj8mD1JuGvq1kGe9suJTkPAll3uth
1h7dWCT0QUAtv5wTepwICM0FGI7VxaEU6yOmB79CWeO5Vdw+w/xOUP1j2NY2WLmbKStecZTc5qH4
onb6U9cjtiaHjo8RIz4rrlcGNzGCTMbAtdiPbjp87sZa3vj1sFW86LGW6yfZbNwqM/+nNwO+JX1F
6AdgzFAtWCzurEXcs9UDYxv6t0kkbtsoRLf//fprkz/dhxdRFiuzlJF2lQwfvuKhuvH3/V3x7MG3
xcbzgM+aHb/0W6o6eiG+I+99RtXeU7nSb/xM7Vr8hsUpoaHxiE2DQC3LtBJJUTjht9o2fhIoQcBZ
3Cj78hYUiaMecVTMv1hujz2tgasfE7DGDR/Yz/WN5ProJt0jpXtYu2ZcWsLnX2JxxEwNRF11Is0k
HMx+e1thyTPhQbnyKS6VJOdhFudE1aAeVNWEkZBSGqnDiu2wbxUGWRuckR79I2J+f68VFVNb+TV+
FfeJPf2+/is+37n/fgxGEZqMSA0s7I+5W1aQeLJ6SsHooG21U+D8ig9U+ce1l3rxBiFBHPyvQItD
Qhv1VLKGZL459cDsE4hbKMoe0anc+tt8ZY1dqi7Pgy020xQlYVwXFCJNfRhCzYl89RhNJtKjONd4
snv9JV68r5yHW+yqusoQ3dfJ97XLSIAnY2e9zQsZg7qNZHvf+kPsRAPGzlB3t2ul9KXT5jz6Yj9N
QVtmnUJ0dUcZtA93jUuzdvX2fbGqPY+z2BeJ0k5BWMcG0PnenV6kzbRHzY7rZ/uADuIqM3h+acuq
4jzcYn8YVl+qxshjpdgGpob4J1S0r7glnaQpWEMkXd7y/704zcVtJDUaQ1SzvykJrbNDiRbdxue6
Vzujw3gagsbpPxiDz0v+yhMuxzu50eqKIUeUZvcCciH2AFUAQf4XktzLbDhxt15DrW3DJZE3LPsh
RjtpHrGKNr5HaC3skF8GOrJp70PgKte3xtqiMRf5JWxxHy0FnlE8AokSuxtMCHbK7v+Rdl1LjuNa
8osYQW9e6aWSSuW7ql8YXW3ovefXb0J9d5qCuELf2YeZmIiKmCMQwMExeTLTADJHpvTGQcrJZfma
/+OV+7OdlK8RsiXUxQRvadbY6i8s8Vjgcqj7BmLgrr4DsYQluxJ8T7WXwGtgtrvhPndZkTdreykn
NILNcsY7p7kjqZYC1S9DEPD2570mXLl033TlrSuGhe/Qu3frX4EnO/FXw01csIRHEmAEVvuYYMiQ
Q6Krm+Ngzi/da/OYPBmPAL362ohtN4CPNrPH3r/9uxh3V6dcUg3MtNRXEAeOeFduTiKSWwGajJz6
X8+lU+unfJIsFLEGrTvNrdT4CHapAkKx+s9qLj7znLPLoGS4+s38c+WV6EKcUXOA1BR4WYTv4ZNg
p3jMMO0IaKG671zlvbOrXfnGvSPbV39BjNM1nOC5HMx8l3dOuit34Uv6AhLGN8mSXpN7QADtjl1/
IMEv7ViAjiIYBhCSCudEapWQTZxSpnk0QH1lTwi9gl184DwIcwPLw3p8tjynCuwZIBMolQn0hFmm
NX24lBi7SlBLiqH3SIhVhyne3T5QItlIeklrO9SVnpt64KsmClxIQJVm8qNFsEiQlqXDR5ZoCYfm
MNm4AEA6QHHQm3fgOhbuZ7fugbL8m5LsZhENdIJo8aA/pQOygl+8+si6HvHLvAD4BnZ6UCanu+hD
O/2eRYEK0PfoaT6oh+Kt3EmW7mOW0P+LJ3njq2C0D2QQv7nO6KTBWMopMGaMEZFpeDJS3L82JzKs
DYduNXughs3YhUTBw7/x62hp6hjTRomUvyKEkDIQD4sRolfyjiw2MCaPAPCbJL+MXWjnMBzd1rsl
yxjCx8AA+Gmu+AXSoMhEiJ3jHXmM7/GVj1DjhmKACXpim7NZMyobIdWFNcqtzIMqD4JY/G9IRdgM
+h3PZjPYuD0XdqgzpEV8omot4g7Zq14GEbAZkzSmZZv/3kFk755kYNVPVs9wK+hfmz3Hs6ujyy2x
PqsB+jX8Ptj3x85XPN6ejn8R4mwkOReWqDQ9AvstwPrYNoIPbp9Ib0g2F6t+kH12l2Sr9HZhjfya
1boqoCflRe3g9wDKFVBuS+wXCMi0YJI3hy+g/AQVWmIFvuYpYJQK7foO6k6QxHwKv+hH4eEHeDgg
yHfbc22kIhe/iQqAOAiNc/OAGk1RfpC2ZqUdcaOBr1+cvP9x29ZGxHFhi3KS4NDuFSXGpYTUUA9W
cXn6ftvANd5bBCr1zzWku9tqmY7JFJ1PTnsvfYGoueaXZ1A9UvLWbLzu5+yznA3rE1Lp1Sh0JZ+K
BjLlEgUlKeI/A4gpQO5dtmPIOARaxKjFbLjVi1VS4csi9fLYcmPgTlxnYyLDHjkBMk8fdZM5sgFK
Xsbo1VbDCQZRuhQk8PviMb08uMYQTSpQEWj8+Kq32PJr9j65GGF2zuibGYCFxYHMHTtUPo+oUe8q
WORQkCNlJ0ihUR6oRK+tV3Ns6ISkFaz/8OWQHMOIUnxXgCuvfRwe0IFzJZ9MPdYYiy09AxSH0NTe
jaciNTNnfgaElIQXoJL0oEB6JwJCwwrpt/KI9e+kv1BcllktRGj9QpDQUd96VIpksz7IbmeJvsHM
WzZPwJ/PYlB+i085Xul7fBauncFJn/W8Z6g6eDS7+NiCAj02Sgc0ISnDWWw/cyu7lAebSz0K0gbp
0nJqZ5MEbxHKJKVkgTIS28+6Wef7emP7r8K3UIuGpkWOInuY2wcviejke9Ajas6EVAnOegdqdA8K
RJDiwRz06ENs7KO3AmdiXQGyslu/hPJdGRRt1b4r/1NdsHNn8rV7wo5Su9WRVR/avnCr70zlZkA/
B2OU4jgBMYPCW/WAmQkrB7B/ciD87szoLYNy0GIB/DfyootTTHmyvlWjgAefuFuBIdIaFYgEQPEX
GKzYnaC0wHDWG2nAhTXKjQFZLNeJgeQQj5srOrU3P+Q7wQGI2mZNgWxFwxe2qIipgAJpzqm4MLJX
qyZ4G/cYzEA6FjzyjnKX2Bjy9PODAQECdN5CSzhOrxCk1HaMJW8GVKt9pdyZ0SzAio7YV/mx2JGA
WPii7/p3Hae3sTCz7bKjjmv+EvIm/mMTXvTSeRfQ+UkMAUsnoXDzQFy2hCsj3/2Frdu3BByjl7ZA
w9bLRgv/AHgucc8gI8SIFQKawpnvWDTK15waZGWg80JnnJd0VaEOkJ4UIaeTEhzkQ5Hsgj/4u4gU
K7CL5+XOeILGXGwuJJpTfcgR2JLZApYfvbIO16bzVzBed2YY4a/mhYV4bNG2gG9QXwkxPQd+HPyI
FA0LTbf6B3bEsemHgdAHLBV0V3iYqe8cqnwxRgr2tMXQZ/egfQ53GMPETJdWwi0w3TA5IrTzW5uj
3H6bKqNR1NhW7RRgqrXP7hMMJ0O/CYP4vJ9CORbOF+G5NbjQGn5m2t967tb2qSBVqcN6qjLY5/cT
oFSZPfmKn5yi9/I47DKbzPRiq8MDgQFDUvyB/Bjxifere1QveJPlJjevFCIS0rUGGRh6nJfHXJ4m
OYDSLDnmgtt8xPvGLw/cnsQbFhPuvOUmkUFj4ATVViDtqVMudTwYnkaUdN5BzHUAuMk/DBaoTXxW
VWzLOWmCoWBsAMPESJ0vV9WpQZ+nYq26oQYBnCU5aKHyTZZDBhrvGl+Oa7u2Qz2lUy3lFYAYqiuC
Fpt3CjvYZXDBokNoechEYGVqEONxen98FD4YHnjLQ62NUy9rAiy9HEjAMMle+gQ0kQ2hW3dyGrPY
s/NL1hel3lMBDI18raEqlAOs1OpvQraXVQavyab3Wa+IOh+RLFd80QJy0jrad8lFbOaDuvpY7mbQ
30R7VnZOzjbtC9bmqJc0mtG35seKfECCHiaPCedh+ttnbBQ5bbfsUHesacMcepNdgFATMn9e7wUQ
VTO1+xbd1szJfrK4qMSt4Ge1MJV6J3MuWUQIEEOseC8/Ci73Drm2nNDguYPJ/UwPFdTerHBXH4jO
wblWuW/v+DttN96xqpasK6JS/n3BlS+zqYCykql7IgxDIxlJTgot0jtoMoaO5qBJ8cAPVvweDXb4
rD4xPj/j6KqUy59AqQqIYR24vAdMZ/LQmgRIOpjj9/z9PG3hERd72+hWfWC9A5QDqo0gAwVuH7gN
CKIi8DMUhmHfNsFaFuV7+jDqtL7AsnoF7N3Q5/xVlAmUuSCpfNvQZgi/XgzlaICGnWOVgM2gN+dm
ApIl4Pp8MFFY8vsI8lEMfT8MP0cm0xjjfqqUz0mrsuV0EXYHt0PDjhTPyHA1636y9oryOvpQ5nqk
wwynpKcSoxtLYXiMT8iyQbkasVA0pa6B6u2tGbSNnFl/neDbJI8A0nj4NpYPuIamXz5NNGKpVue5
MkDT4qrHHh2r3Bnle8Np7ckxQJbgcrb0gSGG28skX+qGo6MhSfyC2r1cNBB4K0XdBooK5KlZCu6O
bOEhSMl79ZAzE8ytiGp1Oml8UsnHOXQysX2IKezyXkSoXh5/P4f5AWR4ghVaPGqPJbgBWJ6d8QRr
lGvJ+UJWG5G8/48qAGg1ZD/mU3CCLLsd3P+78Ek0sGtg0Me8C3VQB1FMjC5Hs7U4BN7oJS5h/VTN
4ond2Npq7BJBhX9sUQc27MUAzCGoBBKghebzP8PK5UfrOyjKbd1NTxkKUCACsIUdXo0vhfOv8z0N
o5IYU8ZQ4tWED6+E0jwXObrLmHYwPs8ELWgPqJ+j+a/aHmtblLNBbyfluAANguKgvcsQN1GABwds
GTNkHqQhGbCZzbgbeEGNkEngVtDloEbTpIYrB8QeRwKTzvfNJ4B1h2zPTmU3H4qVKeqhmPtu1lBP
DaDI+qzN32ses+hx4t6++pshx8oI9Ua0QjHnnFLhmR9FL6u1nyUXc1aOEUEIoObfbhvb9DMrY/Re
FV2gjiq86djJ36YqeuClxOG50o1K4yQpSmTftrf5EK3s0RcvLTttIFBo2Wt2uUOY89sdm9lmMxeG
0I0IwXVVwuA6FStlepXriNzIgxcFJgl/UxSkFdJ7A+6H2VHefJRW5ijvFUFyMxBLJBBiGthc8yMF
E93tD7fZ/1qviIqDIM4WgbCUmFDbfaqC5JYTcnAxL4JfFOgVpQn/JBbGHsPPR77MWcMIm28DBvMJ
U6qBS0ZtXK2Co17s0J4vchASLfr3ZZignW2kyiNnVIPdy/yTAdLWORAjaL7Hfq603yOj/5aDrsnL
JgXk9qpXy8b9xOUTqE1Z0krboTr4xzFSD1FgcB5eZqqhwscTZKxQHt1jYhUZJNAN2GjJXN4lt0WY
NfnxkQNidE/kjXIbirXZ6+SUf8Ftes0VQkKG1W+hrlWYNx3XDPPvFqLiGu504AZQGiBYtsrd8gaq
mebxL0a9tmoya7vULuW8vkx512putKt2OUhsK6d7I1gCVlngmiaOWiH1qoll3tQxwG7I10cHUJ59
6OdOvB/A3gM146foCYARL7hno7M2r9rq01IpII5mP/botbuTCIbcJLdK7ZFx1bbP+j8n6XwVVy1Z
iHtwAxejJUv6NiBwdXv5vlUt6LrsOUu2jePiKK8AIyUPMW+OrObr9oP2Z4Xnv6/MKwN0n8Y6wKTT
vgB523In3BNohHBkwzBZK6X81oyWQs2LuNWxpjia9ji3P6Mwh3TtnptEfNmJVebZfG9Wa6O82BwJ
iaGQAzq4c2YGe/Tt0PAeIJ5tVn5m8qCkgFJpc8z2rBPLODfnKH/1VQWsc1xKuIe8mv2B0xxd7BiP
22ZnanX9zp3olY0mjhZxrkbSmMzvwV7vhL78GjvxMd0bwBH8HsYbwM8bvkO6WnqAXLSBtv5fIJcZ
juDsoFa/JAqRNsRg+3Jj414CSKOuVDvTv6Yp0AIY5crB2i71IBzqzNt3Z9ML67wiG7KqggeErhdm
oQihIxEbLHvToXcUO36DiBqP8c/ZSp8IVbnhhLtgF+7Kg7InuIrgWfgFvCoK4iyVrq0tX/8W8vfV
R5D5kS+VMdVdDXN6U/AAZkvWcrcu0NoE9egEPKrgWooL9JvaMXa6L51ZgEYvdabPqgMgl1CEoigD
H6w/pS7qI/faLgG+CuJLJ1YZbjNVXf8c6t0Rl1FIex4/h99ryL53pIcFQfC94JW7DlX5mFmG3wqJ
1xapFwd9q6CR+gZdgCm1ci7e60lz7CNQX90+WJulk7Uh6sHJ2kDTeh6bSXQTAd56IXCDxQbzEQrE
sojoTsaMFfqgzDY+a4nUi6NNS4GzjrtE9rh5UHgz92LgCbCHUIqQnMjpP5m5+JajJGwMEiaYCbEU
FcBi7KDEvCveIA6DUV5vqY+lT+odKcAMxRdgU6MZdP9kGJC5XuL06doDQHI6cGtkdJtOjoFN5dI0
n6ETps4PxvgYZOAx60/AYoDDN/bFIDQ1ff6U49KV06/V6DN2ets+sB1gghIkIKIvr60Q9zKXclg6
RiUBENTujHvxhIkEsJrPPqtfuFkpPw8w/ccadWVUcEoD8SxpqKqODrjXLAhq45U3oXLuxHbP5C/d
dEpkYOo/9qgLA3nOvElyFauDzD0nf4zGy+3vt9kBXa+IuilCrya9UGBF5BWa77kYged0h90zHO4Y
+NET/n3qd8UeauCgg0UADChK2Zj/qly8/iHUxRFmI9UFkPmd46jgLfpB5Dw7cHpBmw1IMhutMYOt
WEg27Pr4/vOBabqKtqq0qahxXUXFhP6yKxiehFHtE4h3XcjSzaBeTIl5+GJWqXDzNfiztzSJRVSD
synusWAuPUzT4pcCdA3qJ7njTeRq1iQZjHhq00usDJKrtHrhprqpMfUHg9X0bISgyOEDIjx/4MUZ
5M0spM8WoPn3sN/vsytR0ZvRS9wYg18MkK/OntBIsopn466LzW5XPg6fvct5sys5oz0fZF9/hyj9
brEI2jV28y+hy0K8su6uRD3wdafG6Ui+N5nPau+nl/aoPUkeBpPRJgCml1na2ry8InSXZAX0ylfI
8STk605rld8nuvggU9HNHebf8RY0j6n7F4ytmzu8skgtUVuA3u/Bhu+WBFqVO4nNWVVuGvfjsTxK
PmLn0JwUPAW6mz93Xv4MreTPea+8NHbpGzvWF9h8C1c/h/LNvNxrbSgn4KxLdTMYd1niQ9WP8dZv
B5ErK5RP7upeLvlWR/QaTYOpaUvl5GP/wsn1PfQD3wu5W9yhqEDDLnjCrD0WPIBXOkLqbKzNoS/N
UAayQ+/2bSJU/qJoXj52IBsxtOGYjxI4XgvZyZXEj2L9uewDEJnl77e98KYXWi2BcvOcOsVhFOOk
iCOmlKbZHprnpu9saWH1BVmWKHc/6csgoe8CALHB20Ifm8l4atrMyv4NVQIo9/6cfsqfL3IkzcmI
NaGxbA+LBp3Ij9tf7fZpF2lYUlwFetBkOF6BJh3GyU1Vxa9yL4PcEN8ySLa3I0rw6GFuGeyZiDUu
nadUg4aq4XC1UuklVV9SwQUvvFlHe23OfQP3SpYgA4aZmWmE+wYnQtc5XCieAvFVh0j4yPDl295s
9XsoZx5r1bTwNX7PNOW+mgBuEd/VumIu3LdEcPpgNpvuNNcvqDvkxkktF/v2x98smmIm/58PQrl3
bQrVSG/xA3iPRz0Hdb5j6yoeearZysJbx9bAhKIoyAIPaAl1Qfq65DMtRhzEiYPkD2HvECmmsAMb
c4yaIcOlbDnutTXqkuRCmgnBQGIiuY1svuh7K56Nf9OKWFuhLggIUUQubJCjdDUmwfkjcdbLgNEe
3f8L0g5yHuhAZ2WNnohQgokbOQnXMdlBNvRR3xF0HUqNkal8mQBLyKHHVvPYusxCscGq9jjZrCOz
dWENDbEs/sH0Fs3DmcmYcRFq/AYyK6G+JYBdpY8k51zOcgopJA7IOA/34/ZR3aLVwAjRH7vUCxFl
fD5nagunZ7VnJATAdTujxFx+6DSf8YFQW/Wn7En0s9f6AShvJv5t87oiMwOzKjjEyC+5dB9BqVfi
oqAQCZLAe5LwR7bmzKcFmgDiHfjYWIeL3L6r7V7Zo44wwB+RUUsoC54hz5ZgFi45X1DXdiSnObYM
e+R/d8scdZajCdX+ZtbwgAmVXXOtPaaSmaqxOSyQLiLQpUZ1bu/qVtn8PC0FsSJDUOCTLz/pDKNy
KZDyBRjDgPZ6ICJJqs19xWSiGwPLSLo3YKxm2N1wDhdmqcPUzWDqMzgsNZQVRwhGsFgzSspbFghQ
DywZMiGDoTzrMvRDopCeXjxjgicLrWJirIF8Gmq7EHj/sUB+wSoT0DUjTxLQ+LiDtNijAZxymi5f
U7VirGTrkVDQZuUVHe+EesXq1mY96n4KZ7hppPmAT4+mVkYnmYsmUxlau4ZCtZlqzYFvRUecRxB9
i6Gl96F1+6xsPB8EkyjwhgH2viu6KiMTYrmrDcPtAUrHSPFDhS+b5uAhURhPx1Y9HqYg/IMTiVbi
mRtk9WkrsLbw7TgraKqAqwkw08DHPA169uwG81ZbBfoHsipjbdA016lLnmrDEEkCF3uQ3pEbq3RU
D82VVzkxEWUPfvQlOFVPxV51SU7FwixvAeIvrFN3ng+WuERFxnDVx2gn5k6ugqUwQ3m+dfXT4gAg
BW6BIELVK7aie1Ddgd2jY4SAGwcZLlVAdoVYEztLRWVBLJY8F4eQmsRYG5c+dTM4LafBvn18to6x
itEhDTuK2SXs6uV9KUud05oW5wdKGHvCYkKyOOUv524317QyRl3ObAZWN0EY6mYY/QJq2RwGTLAP
A+OkbniZizWRn7E6qPA7URIOAg4q6JfVOrPD8e32Z9uwAKl4QutNzqdMYy3QFOvKWEecxuNohBjD
B1kVY2fIGaMc2YUJ6lstc7AYfA14LIGStt7gE1wcewyZtRLqW42qvDRiJiquPIIrMfup4EW7/a3O
1ZBbK6GeFZmfh6YZIKkJ5ftD3YyYNJOm5iHP2gq0etzyy1C4pyaWFzuuIbOVzypUDscWsghD5Rgl
1EHSXPjKh/VD0Rk/+jz5WaaQVFCMu1bCfFcFxURJ9yKhxjxolEMtgptfC4H7ms7DZDYNFBRKxVPq
/j1O2l9KoXxooRwzdmvrHmlQUMU0tWoIhkBjxsZxHNRG7sk0t/G9e8GZc2LLAJWp8RY5rHBzI9qE
8ocIxnwUxa/jg6SOxhK65onHpZWTtrrJJ0+cgi/6q9Y1xgOzEf9c2KJ2L8MoNZCnsFWkojsrqMCH
qj1qr0V50mNowVbMataGlwD6jufxfELLASWmy+trpCk36Xwb41NymYX5fH0fWaVFsFrCI7TFY2iY
Nx6rL7ptVYX+AGY1yXT8pdWAK+ZOgcf1suojTx+m8RvHYtbeitY1JPPQj0AEJOoy/a6IcSrphRR7
gyuBujMHM79ZLPYUArw5gHwXTJ4xBmMifzEw6YXJyPie+2Adnq0bv/oRCgXlziojlQvyIzTwWzZA
Uyl86N2+8lsB7HqhCv0xFzQEg4aPveTAgYALYynxHlNkDpHsG/YaJtZzl9uxVraVilyYJZniyvGP
cR7XvI6lqccZw7DxjDZrYEtHopzOo9XL7olt9JcvLFLPJw8oYZ1WARa6i30Bbc4Y2lmgTtmzbsXW
NVzvGvUcZN0sC+lMvqi+45qjzO859esoPXVYXcxiXifbQ3vstTHqBiaVFCVwOzgioO5FJ8iK3MqX
EG3NTB7ETce5tkX5l4FLhDgOjdir0Xnxqh9IdU7AvEpmoyHZqbxmcBiHk3UBqIRVSBepNSTc9ARJ
3PtwOC/Q1u1wB/GTvwRCbXkXMofHyzKo2qD4dXkyCw6qDJ1UEeFwHpQnEOjsTS43IY/TFmiy6ahL
gN2st9uStZfbB+ePZSqSDrSkLPj6bDlPfV1F7xaM/U7qGd/QA8oiS/5e78gAuLZjRxdb7Gpw4LJK
mE4wC3blVQUhriEunkCmKvS5T9UC2D/iLOgncRbEGw61O/X29Brk5q/pPicuj/Uwb61//Qson8BJ
S18ofUy0xSdItqeOOj6SviZpyBCu02JPiP2bd7WGpALjpG3do7Vtyjs0wiCWZaKAYOeg4g2T/AD8
VYs1vXUec6Ric53Il1B/EhRNoCtQlab3RqZEiSd8z4kUClkrGTIlmG4ZVWOnb20RPOeoQ/0Npc5W
dggxEAVacmQUb4OMIO+UWsNayU4TMkKMwxAoAibHWJX+LSYL8CMB1Ao5ENngz3qOKz8/JdncFxL8
U+NCawrgqdjJj+Hxe3CSHIw3uv9CqoFU+1cWqVsUtQuAn6B39gauM8dMM5NJtodWYQRbW25ibYYK
EMZujiNhwmVFsn2QxmAncequbXNGyZ9hhm4NF0sdGW2EvRKEX4XwVOgVtNkYMQDxaPQbsloK3QPW
ug7SkiP0c/UC7GnxaNWTP0g7bQEZfMmqgmy5dFnHtC9EiSEoSOdjvNI0ogDUjRcYyqkJ609xADvM
7du8mcesjZAfsTp13FCLTTZgRbOgQ2R1KiczlkcPBM2gkBJa4J1U/qB1y44rGr8NOaeqJbvrtJdB
qyGMU3a+LuUvWcM/50SBaVZ2gGx/jp36VRzD17lTJUvLixMAp76mAqqmjWBUX7wyy6HFKD/qXXIH
Jo1jmOafIB7a3V7dZsgmGyJBNvOqLEi0n5yLLML4NhGeGOzoY+CggGdpoYn5vtclwwy+6IcF6OTB
bh+2jGO//WlXxilHOXLB2AQBuLAI0jT7aL8JdrwXQjN8HI+iY2DasHmQ7jrfeEwfxmcMNeRmBYIl
QvOQWKmJh2OH//aSvfJw+7Ns3RRFxgw9uKlJ0Yv6KsowQSW8i2LgJQRTkZ9kYPR0pnbe1l0hZ1eT
NFQTIKF+ebL4mB+WMivxThgmdIrhzuTRrO3kPkXJMEELo7WBlbSWGmMWTArSzZ1XFE1D25c3JEGj
fJuhB+WyjJBljg7a8wS163voyb8qiE4+VZvQxUSNlTnVcWL1tzc/7sow5e3UrqnkJBjhVAuoG82H
Wv65lE+3N3AzvlytjqYH5acmbNS6TT3eq3YG+PQqv8fX/D2Uz4IFMK1RiU+eKUbSoLftTYXSQQEy
t4CqetWC8nWMdLuKK7/tJVsIdR/YwCcexIdIlGaGp9ryhuslU4d2kBul5mrcpqEIrKFJzSmX/p8m
qAvLyWPQK+0SuOnwbcpeGo6FWd3M5daLoLytHMZ8W2TN77hNxKgxxJiJhgdJIYExeWbC/Ta/mgom
J4CT0Heh8+J4HqVxSUYi/tT+ih7A7ApUifzAn2YMiEFMg0mrTI43/UIqqo6WL8JjHZ738taPWZSk
dYG6GOAYr1r5lRcrs4Q4iihMiN8WVLVKk0dkzLgQ2+v8Y5baOk1ejEoeodSknIodsPxOaaVHcde7
ELkwdXByi0+3LbIMUjtZ6gOom3UhQYb3GY0/lJyR4rD+/8TNrN5lXgz6NJqnwK2qXcADIZEzh47I
VtzaKipJrVu1y8BxhHrv4zmJAIydzFERlt/QZU5lbvrF1cGgngOuiFURpc0AcK7uIBxUK/2q72Lw
QkKY+ltlgaPxlRVSb75AiHBRz9Z0hVeobzhhoD7sMz3x8q5/ifPeG2PBMoz0QWzFXZeL9u0jsQXQ
htYUOg6aAmYYkLJe7hnXRIsKZb3UC15VD0NKbntEb2d0Qbe6oPRFkJgCI8LZPCYGghvI62n4utRX
lftRzHNNgcvirTZFa7yaGcNh5BRcnZKVBWpREDVow4bPYy8UpW9DNf0apu5JKUHmqymsDsRGZo0s
S+ZJVo1tu+LVMdTFaPIC4nHI9hRM0D+S4a4zKs5RT5UfOrkVYbIE95rzsj33IH0wtvD6TpAfAAlI
AKQhvEv3ctN0VuqpreBHwBvr6ntCQiHuDHQhvyEyY7PIXe8fSStROkGQhOYx3RBT5mAygqDPYG9A
cks4F5BYYHyCSFnNPgt5vgEfvrRH1r9yK3quy1FSLxDOA20RpNFsfTQx0OC6mc3dh/sR4gYDCNTb
hzaCQLWpfICBklVB2F6zwaMkDfz3FbbCqKaGa5cGcF00TPiuvx8X1ijStbPBMhF6n5+9a8HhtMW4
OYfpEI8DD3KOmoxU2nX1hXFYWFYoB2pk4ziXlaKc8TFAINsyCAtQ0id03skT6PHs3gfi6bZVct8u
7+Pl0qgbr2Y5/HY8pV7ca1YXKpYyfY+4R2HKTC0cTSNizV5ubtfqW1IOICgaNTVGrLLgpafU6PbK
zIyLrj01yI5Q8iCeekMtWQlTbQzlCTS9r6ODL/msgvHvqbiTn6V9gEyospC5ffRfws/bH5Nhl64Z
aELUTEGlom6oz71pNC3qO0v3HrZybUJM82VGNGPeNrn1OUE2jvSL0Ehd6TVXi6SFCYdIpc0Wq9Nj
R1UyhomNshU+58oGtWWqHM+dFhvKGU1EmvxoyWC00Svd2GXp62xkB8QYuj+CBN2fK1zPEkN7c5RE
LAjMZFNsE0rdDAXB8ANoDXabcOvSySi/YiReNTRwL1x6sMHQORV1Z84F8YI5cdNDJ8TPSoji6+19
un73ALj5Y4c+GkGglHKrYFmauIASoLCVWXR6PTyBi5UR622U/i5tUQnWqGby3CtY03JKAENBz1rd
p9aAuuaISY7GMz7U+/++FQ+bOnr9Kjq7YAynIma+qoO2mKFALHv/yxpDNLJYGcjmdq3MkOuwenCa
Nl+WII0yL2lKd8S1yoDeNpg4aZYZ8veVGb2fhgUKOZknzSDhRZxkC1r/rC94w24fi40U7vK7UU6/
jHOx7zK4jNaR9+K+/wbBzeMQmhm6LGpgVmzy/Ot23KVFyuOjqrnoAyDDaLBWkEPMPcEzvM77C4DS
dfKmoRBnAAZuoGQDDOblVyyTMqlKKcyxNpRMsh/8TxBmdufbLIEMJ/tGWpzGQ+mSYjsrQ9hyjEhS
EcnquiSA++7SeGZUYaGOHBhTSojQJdB8B+EBY/O2bGiY55OhL49eH03jV9fJ2BcB2L9Fj7cGDipP
gp+jkxB948o7gj/kbNayNlBfmog6FJJhHpmBpFEfVefmMuFUnnxUCH4A63WM74lPjtzgMD3Jp/ig
n0gDY/aZ1HdbPgwMKcCpYnJeuQIdSKAnbiR9AiHHUffC0olaZ8FYpTqZgk8aKJ36jhad9hc0zpuB
5rmRQexeq/yB5KQJMS0FXS8pAeghqya31uPWakXgEDBVm5t8o0AqVq0ccZQlMxMkJ2/j/rkUo9iu
8waTa0n3xs8YRCzE2F3SaRdzGLVOOSsUywIsO/psyQY0FodcioBEjBlV0s1XVMeQswqFqA0xuxa4
m6ZR8PVE0o8xQFgI/R2i5ZBBOo8VFG9t1coYzQlFZCqVoAGvDgKSX3EFztawOoR9cWybhAH+vfKV
eK2RDAPoJWIIVaJzjknpg2IG+4sXjePLFGdvadCjacIzNIy2zehAD0Hb7hpLKgxTMdeJorv98tLG
d4b63PCMlVzHHmQpqO2jhi2SDJ+6W3JeZqlULqika6HfcOFzqbSHCNgPeyzkd32Qf+mNvC+EMvf0
TFVsnp9nM0buyQjKrxwn9TuogAvif3krEVYHta5xsvnCHYfoHtPpH5winrp6+dEALmbGU/yN4dGI
V7xIB4hlhEIgxAU17BVUtgHXCh8kueFGB3BlW4J4RofwQKqf0SFsGpIrF3o2aKAnCncGjAMVq6gA
zAaB2uZQda+eSqN3h6ZkdPKu7gIxARiyQrhosLdUiJdPPbRypCz3RulDSQ1Hb1tP7++aivHxyOm4
+nbwTTCE8wnXfPnigAuwkDIQ7XiNoJ2KLvkV4MZbSiWkJrjFHmVh+np7tzaPiWHgeTNkbBcNgZ8M
LRY6SeTcVJ+FAy+M0T4MssXP+OH71GBkOJNL0Z3KqLurOCNgfNYzHoNeL2DdGiAbeGKvOIQ5qReN
SdIjDAAVDwPoc33VEnzhCwdpWoDwxTN8YERFGrqGtxe+taNry+Lll47LJpZqEZQ5nCBYWtBDgLMz
5XE0w6pmmNra1LUpcmFWkWDVoH4D7HXkyUm1mIHUuoY0vDRh9hgr/I9YLZ//f0ujAtxWSUvOKHmw
PvIvnYrWYosuV11Ztcxa2ZZDFQSAmgWdBw8SDSHsulqJ4x68djM3HmajOCyh7JVNy1gQywzZy9UH
BM2xHhmSgedB6A07K5cv3dyBSU7V3dtf7jrtwT0XUOmTNU1H/YtmbZFCwajbCnM+/Fde2JMeYemV
oV98Dlb3S3bHH8Ir239dV2nPVmEOwZgA4BLlXUBSlqQ5D0LQDlTO6jce0g2DL3nSL/kgug1oretP
xjqJS7y6d+iD/sci3YQRQNxXJtDTgI8udsoh3i/3OdBJqs++aJunf2WK8s55p6dK0ZXgl8sHU1hC
E3OWQg1tquJj1j9ur4tli7rUjVQtUzuEYA2T6o9lKveLUIOBphK+pGkNdWex/a9zr8utu+KfkdHy
bAawcCtmtgv9JERTGcOqRK66gIAcl5ish521Rup2561swC8jYeDnDjSHanRfTe3XNM4Ts5ym/Tyx
UCys40k3LUoMEC1Cg8Mifh3EA4ADg8WZJFvQrKb9NLzlyJ42vA51qQ9L3XlVG5pMqBCt/2alivcz
hBlCa/DY9ZvtV0hVMAWCOjveeer+yVWGofeoQsyGEnQCzcXY1HpT5BxCDKrb2tcKnGq53cpAQpCq
3+1Du+ndVKBqMJmqQSWB/H3l3Sau7epmgRPtluRFDeOPLtOfW1lwbpvZipKElRnqg9Z1H6ZFLiP9
4d+a8W0CJ9NtA5uh79oCObmrhVRipgrTUBQkV7eh6g5ic9Tu96QygALLC8PapgtbrYcKcFPFCJMy
A21LOJ/BHAMkrD5aO1JNyZn9YmTc9OthJXIgV/aoQxJ2QavFmhR5S1RkXlpoiZklamYpyqJ7KpQB
bHVRUnOu1R3fgC8hUAezHRDTyOn8oAKFoNXBfVXKsZnnw1s/CqUtlFHmGGMbm7zS7vIxcvWcdXsZ
2/4/pH3ZbuQ4Eu0PXQEUtb9qz7TTu8vlehFcm/adWr/+Hrqn22la1+quCwxmGjCmI0kFg8GIE+eI
rzhkAiVVixpY+Mzy6QqdpEHf2Rq+8g+XydvOiDMZK4iDjIUUKep2HapB6AMcoKoX7tXtNldioaAL
4lXcW2LVQovVlWrTGPkLp3JrH4p55yB+LKThE1NCLbB4QtBCFtOZCvxI0GiBhsYErmcKLiCc/meo
WnOBYu5UXbZzJrmPijt3blA4k3Kn8Fokbo8hr37Mk8pFBwAWntT7NFLvWLUmNnQQdtqn28sE8gzD
HyjFUDHdWOMqLvPKhJJWB8pK6uS8juBRHeQpjZ1d7FM8bTkIFFIIHn6wZomY2aqzjLyNWBUkhnzV
T8aloYyrH+VKExhVBFF57aGwYu26KOjeWjd3+My0sMNjqVsVCHpMhPahsKm3hkoy2fX61ajd+dY6
zd4E0UJq2K0MutsHFt0tTbATqT5US7lbWWjigqQTUJvX73EWF60o6dBPlQGK0tjLPKWYNNbTl2Ed
niYa1/acQDCFKXVjsxJkX3TeA9d9RJ7hB6B+aepUAWAZlMzvA7M2kUGOrRbn/2TYhk1WR3/FK6M/
t2BWn7jrKfH2IeE82xK9+9ws//vZutlCF4sVMZ95TMO5PXJ2OHLPAeFsdCtgSN3PN3rrIkUXC4Os
GNPFaoWLlAyk6NWmgj35VzJdSfH12O1V4DbXdGZD8CfwxLAoqZYqmFb9rjTx0WRFdUaz9EFQchjl
8ThX+kXeTNd92T0UxXJHoWb4+To3c6PzhQoX7URQiahAvvuaGy1Xa4gLBiGK3XI8x46trXQTbANA
T4GgFJAt4fE6WF0Bp4LvTOjtQgNDfqDfigPxDEDPQbywHHpXCkCEtx81tpdpQtMPKr2QjHpN2878
xxrLcsppCj3bUD3mF38/UsZA2l/m1ndFAxSgerz/cEiELU3iBLG4AVRbP3GtVogkPKq2dJIChoxv
j0ZrM1MCpgQYGQ3VSCpSzg1KBpgAh/Xx5xdf2V8fEJM5/+IBxl1SPIbnxgSXXTH+p0s1ADmplj8S
ublGnAYsunlK4nmnwPoRYIxIA+UeA+0MqASpIlhFkmrcOI1V46WeX2L807FU5O1S69Zt5BU5hEVV
wPyoFIDN91iaoEtGO2zUBy+Z2bEdE+xA/7VIfzY9xUVRu7kFRk/aeM30g2Eou1dp2BqrWw5NQAx2
WabgTugvrUQ9lHJ72eYvXbdTINu6QDQFJTldszAHIfZnUHBINZnGDZDJAADpL0k82Ho2XqWVbCvd
Lz3eoyzf+lzoWYM0HxK+uKF5GnTm9QWECSbTWNKASQOzLYO6dS6DEAgUK9Ic7pzurSQaOGiuF4zi
Joo4743JUyQZ4D/EzUC041gMwEUXmSettd9VoH+Uhtk2SHEahhys39m1MY07FcDt1f7zA0Tu44Ka
TdFBFs/XJOAORqDgoT6rdk9N/PPzpb7qqYvHADVGdPEAhgMaTlhq38XllKpGGsyNOX+3MPnhRyXz
0cpsQ3CLH4x+9HqlaWxToiV6tS0oZiRddaSiyB2tauJAajJMHReoSqoSYYepw8+NMeX2IsV146rd
rDsrclN3bugAKZKYgvs21W/NUlM8lVrNs9niD2qXrbZVkq9z34M4L3bLucDTZYyu6UoHjzGtt8GM
ZBddF5ZDfdnPy12Vk97O0hjkig21i7RytE4egpUl30p1cUjd/piV7GkYkiAaUp9JKrgA0+uZFtdr
jXQnJw96A8SrUd8tJXmop8Gpavkuzs3C7if5YpXMIIv0kzVIkr1oCziRps7P+iLMWuNOzksPpdKr
aZgvpAkE1O003EK6q3OMWT0BWf40FNOzlTXHMdJyDJ3Vbl3nF+PAHsp+QjleTZ5bPY/stEofPv+q
W7msAT0NfFH0Zw1Q47x3YFVt1ShXcwvUbc6AZ2fpUZPLYj7ybkO2OMgw927EjYjwziT/+9kBxZuu
w8WE19QCPVC8Eh7XzlMDxc81W0EP88dSXeu26je8ibnHuLuR4ryzLTjxQiDXkLeoVMg5wuhq12pi
L/nzzqZuXIbnVkSgSacVUzISbOqfXE8fu9G4LzgLGF4HOJmAfwj7CYX4STb7vxHoHF2ZPyLc1Y51
h370gkYAGBmcCR0BpOl7iNytLOPcvKiaO2V9ldUrtvQD/fl+lrERbmGL0wmg2U8/3PuVtnZmr/wv
cXtHtb5ra9NTDBnPLTTFiCaOaqULjfsWjDW+0jHH7EJa3s7RTkzdyA0BJEChnKBbhZek8OWkBmX4
EhiJoEBBSSWZU0B1YNQ1Jzdvk2k+7LglTzWFCA4yBrQaAMhAY1Xs87UxGRcpxZIk4vaeplxygCOv
Qq7RE/Wji39x1jdPwplJ/vezs26qWUbpAG7iPzoJGw/FdwsUc229MkbdgqZ2WUS2JX8vZ4Twm7SF
oB65SmSsuQR021x3CncfMc78BJ6tUn2/yqYrk5ImcRzoWmN3FnAYmEQzEzxnjozN9gT5NeOmiJGB
6EGUgvVM99ruu2Q8MXO2JWRxqnaZG7nd9sEffHKU5YGXhZt9ZOBowdpX9cYsAadVOgPwU50mHaJ2
hDvLXtErYbUMfgKdoUpJNFeSi0BC84aO4Ijd+SVbnnD+S8Qsukd2aK2gcFiC6jAf1lB35+Pk8uE4
aXfydutgnRsTbrXeYLNRUhYHK8DOMrlUUBAm/pg+rNMeic/WW8SAeonJybcNPhv3/uO3VUY7Zipx
YHRHXvVKL6Ab4BXZUTlyGsG9Kt5GwofXAVqFOsrdH6nJGJ1nlslaHrSI5oWEMjtButBNtrmUO97D
3VaMF4BvKRxTYgI+L4SnmhWMDTMDGFrTTnmmODRTdpKBrSiL7jU65xhcRIVFqKyUJLKabFLzIG9L
r57pU6WPQZaU95973+YJPbcjxCFaI8oa0sKHAPAK0u3uYQjqO+SEGLRr3ck1a7v1+8v1hTkgEQ+1
nWW+puEftvJsnYKTJP2glpEOiPdSTVfRCuIqo/y5JiAx6pTuGslZME5RboNs/Akk0XsjwVs+Cund
f3J38ZXQLvDgpGAWJnVmd6oBR8WE/5GneL0OAbM9H+WOIaz2nTnhq8Ys0eaizBD1l9rtDTDjFDds
+a6Z16l10WhfS6vdgw1tJJXgtuPwYcyYAJwqmOyBsB+VJOJyA1yUe75fZiSVcchkaMxz/L5lQpVF
9f8dvQr/fOKCgT0EXtrkMt1iRbiNpKngZD2o1EXHRnpIfJWBWIBPQtWuufzEM3tXYGEjoOoQqYMx
3DzgXRNiXCUbS1UX5it5qWFT5y/60qF1iV/8i7izEQzemROydlrlEZWlMvJl1FudqIyuVmhIOf/9
nL6zIoQcNq2LTJIqC9IvyU3jV/dKqPhcLLoM1GdMrn+hPt5vt0pmVzF4SnffJpubqkGPCvNKOmaF
hE3NkmyIwJ/wV1//vxaWNhvD1pk1YU9L0ADNkSVxAUfipKG0urXzykBbIGfvbDNMjnK1R1u8kUOj
bPa2RGGL48XSozhHVfm/5+sbd9W5KZXna2fZH4UwkmWoKd5BFSShURgxst5O6Wzrcet/7jlbD1le
DcT4kQKM2Qcg1jSvUDhH7+R/xU4+dHVeFNz1lO1tfLMn5DNlrfRqX8IeoKQNICCx9z8oaXfcf7Zu
PbLerU7wSzU39ZUh9n38aLtz9psH/WwjBaccp16V6IxIKlmrn0U306DsnPL/h9+/7Z3ggk2WFqVK
YMJA8RLab5xDD7JSIHpGdwOAe/7y3/1gmzEaoFJolOBcfyitmo1q5PICWKV+4rDKPyDd2nSRM4t8
p8/cv1jlWEtNGnEX+ZteOpaBNv439NJbmdR5IUe4AFndLVVlACY0rI2jtIODQSinbpK9b7exjee1
jdc2/9miTHNdBpmhtlEcZgw39hBh4RBq3uKNUH5PjnW0c7fvrYz/ojOLSp2nk5KCz2QmiSMxCasD
Yw/7/XkA2bMifKy1Lxc57/E4rhCrzHryxu5x0G///4zwH3G2lDHNTYsNqF/E8IoWok/gXKhW73Mj
Gwf43RcSIlNcLgs1+wLPfJ15AC6slbrjBOpWnwLCaW95u7BbkhqzLpoIeiLktBZgYo2rkyR9M4pn
DuSIzdgpS6gQMTztVjwfiM3wW7LmAWVYI3MbdmzQiSiec+tefogTJ+camQP01xTNKWgXNn0IBmtT
z5wqCa3ZrzSIl1iAxOShVF7XE6bnC6jC9MnsyWp+nahfAC6xm7wJO1W3J8BXhvmYjd4CHA1F3XaV
mNOD58+Zeugxpz05SWbkNdF0x9ToRp+V3oNa55M+0G9SGQddPaxBq8HVtGGhtjkOg13K0RWobRK7
pjq6/GWBtLLtEbbUhABSCdWuqPTkvtDcdaa3DbQABoWEEQgoUDZOCW/UHDAMfU2qnEs+0EsJu2f1
lXoxFtQdIuYAh31VzMqTUddhtPQOKQmArg+L+cvSlmtwIV7QqHxR5v4ArNodk0y7ztKDkoOKEWVx
Yg2X0WoEVlZ9U6diCfVZC5K5Guy4GmS70aKTNMahmel2Fjf2UPhVgt1Re3/FnCmpwDEGdQ5pkS6S
8qfJyrBeCA5127lQSnWteCidYk1bW1/L23rt3bImFzWrH+phPrGMPZKIeXGbwLOnn1CpdRRDOwGX
GVZKhSQ8iTEXAkIzEAyBqNMtY8mFhLRXR7M3QAMEANmftAPxF8sHpyFLMM/Jqa3bICtkV0cbpx1r
29DWl9KsXrQFrN9p60VZh/ATjKS6bcz4Yq3nA6tAJy9Vob6CHKaO/bjRTpEKUc2MXLIK6XjehZ1G
AkNaD9VSH7pIc635YTYPVfRlWGoHTCcgTC6vlKRxjah1K+NSX6FIK1mHCjw/Emo4GRnvWqtZPDnO
H9a5+gUt4+tKkb/McvSwSr91+Uqeg3K4jEvZ7RUG4VKovaL+VOiXwwrVndmyl/lHAa4TAMT9dbiU
q4T5xMzui6wKSoJplEU6AZvlrlL0PavKSyDdY9tM1y9GPZ/0ERUbHcVd5FFxIXssUWwA4k9VMh4T
Bo4C5QeaP4nsYpryJk1ytyeV20RruA4a/hmPMhwks77J0E1UokM6H0rpid2wzAjm29a8JNdF44Df
JlclJ2lbh5iRM32Lc/wqb7TcJT520o2Z4P9wkAAF6fL7GFRTyn1VndrWi2UGBAZgXPNlLR8XepjN
x1G7qYxDX5yQ9rkElFLa4ijr05RjeuIhY84MCoDETdmv2HCbwm/b1Lb6oMNWkscBQh5J9i0Hn2pl
2SlmPcbGdNoR4hpAwBjORInd4eKZVdsaXRMBR8q+tpM3tE4UOS1m/p/z3MtXr0u/sdpvocpT/9LM
l4RcjJm7MKcFp486g611vtJK8O0QiSNrq+5mkdxq8pgU5sD25s8qyLMyb1ReImbaWoIVAPQyt4ad
qN+SCqCMcbCr+spCYQsygtltN52i7DD13+sWSjYj2OX6yInaOKw1w04T1YsIushxB0yZq730hV/o
zjR/T77qwzNv46VjCM6CRT1VoFoZQWVVFFfQV6eQl0v8PrsgxqFVvuD5p5v2YIQS3kOT8X2wjitF
1xhPpPmynxq7kR9mGVJWoKdkTaBwKkUZnJXy7ZDc6OpNt97lSMdNV0s8GcvWIDYZ2XIVrllo9TeD
dZJ1R2XHiR0weOZkS0CUUy0/Lm18UMfMXocRWpVukaB60wXaeJ0CpDzioBnXCF/2gPbfHqXPVi6M
WhTSONTaAJoX4UAYqbKirJV4mRJp1XjNKSRm/TWt+hcV7I3b9J014aaLp5FENMW0kRqYi70+cDYA
g2t13FlgH+fIzL3Jii240TuTQpZA+1Eyxxw0W2xMf5MF/G2awip77Eh1iiqrcuhI7hBKr9FBTZ1G
R1SuUKC089i8yOXa8Oqse55igl47+QOsoolZDNCD6ihAfsCUSFUDzGaZ5SCS5XTfDHTfqr8/Y7z1
RHhnR3iFUGbKZTGhqTX6cYguetv4te7oz40nBaUPveyxtZen3UfCRuXqnVnhZQLCbypPsQECnWN0
rF8gUxn0j5FrPJaHzusvoXYbcHEd+VA87tYItzyNv02wuRT9JrEbVGOAL+tR1QXUTvkaxzZ5BEm4
Utqg4jwuLhnBbAeWJfXuP2eLQGqqFJT6ME1E0Ffe9yA3y8CqRsYxNKThUFfJ4b+bAI4Nr28gYwAP
Fx6vcW+BNC/GuCx4Z8A9zNYQ1AyP/382BH+JC7Uy0mUEr3mzXjWkAfaC7uTVW1VUPsb8zzoE5yhL
JZ3UWdN9ZBkmdB44Hi+dg9EBDQNSF7sPP1/TFuQCRVuId3DZA4zVCG86vWTVEqdpHigGmGsy3OXN
sIKEhNZevrAA6Sg4BSctLFOkpQl/HK12PAJBwBKnjNdj2z/pRmPjzeQNfW9buNjr/mpQFQxtNfy+
0N3aKI/IUX0ajSfDnF+w+oPVkoCBqj1eDVuK2iez1F2D9REgGnqOcd8aTz29nNx0fhpJZ2eI90uh
HtWxDtuFudZUuHVVOEDA2KxonUGjGC0nFHJdYAbsASqIJJCkdbJ2F8lRY2tW7bPKLBxMidsNZcci
/UGz2La01KUNdWlHTrVVuTKz8K9R3UXLfJS68cCt7BkcH9D0dTKlPgxW5MiQDGbo+eRZ7Y6YL1bS
KGyb1un0zlfr+BdJhguKm8wep+LKKCbNblSk3rls7Hy7rcPMpYbAJYzJqg9oGanra7ODXneQ1Li+
zfu12Tm3/BUnlJwBffvHgFjSz+MRBFlKC9IC84bWP5UmrFQkJsq489bbGu54Z0hwQqkEaYeWg3gn
/92kdm6BaBv6pIhKbY+Lxmbe6mUecUFp4XaS/fkJ2Frk+QHg5dqz97IhWSySdeSeQ//DwHMMODKn
B3Asi/Ym8ba+17klocigKUPSTzrCYJwNj2AI/lor8x7/yHYAAZQYYCXIL4C97/1yRqhxlHTFdOrs
s0toIttrqN2NjoHwARjfXhdmc0kKYOogW+bM1kIaUXYDZvShjRdQA4dnNl19j7R78/OoXEsCtTxA
MgTXqFdSKnqhY9rWGnBeSfvQaapdFL+y3NjxhO29O7MluMICDsIR44V87zjhAZ/wAzIKsmHFEZOM
O07PbwvxcCkqJEMxgs7THOFD1Xi2JWNp6H6b5a4CsrcK/1vmP7L80qjwBMxZ8AeO/mZQPM0ZJDTp
YMDRExCOGNCF1I+1VkJ6agf6zK/aTxb2mlufHSgds6hDo4GToNGAC0pPUp8cytS0JW3Em2+Xw3ED
kGGe7ePrRz0zl00JAnWe5EEzgvRYLYa7VDEhP0vXYx+ppyjNwtpa7vtkBEap0r/+waair4z/oNpA
xbxj0kZqDCDq8DtMNM614kXV5Jh99JihLLPnn5un7cwYd6mzpRqUTZOpR7qvP/Ze3lwBz+YlPjBX
ze3sMaeLnXiXiOS1gSJ+TqhaAnsgg6YQzc/3RpsEo/YEreUAVZoA6MlQf1YxihJDCZK/ilq3+UIU
20SLOw9mxwIVZBkoV5Of32Bu6qCelqN5x56ly85NTsw3g/VGujSex70n25bXYTCQWoA0AyyrCpGo
iBRStDmOU8Hqyy7OHqtFus5QLMOjWNHwfp+/f/7lKQ/XHzfmzaJQA62avMsMY+D9/smDjoGz0Au0
vMO6drjiMJfIzBtXuqxdEsb3hruEw0V6v4c23PIJADWQ9r6qnmnCpVKQeIogHQ71LzbfViC1qjXt
x+cr3YpU52mAEBa1ZZ7NQkOeoaNQEjXfB+WUThiCKXQbteYjzvtOFrwV888NCmua83JNtFrOAwaS
YEqrn0msdfYgc1FjfZewxeK//8OHPNtCvsVnxwqTumwd0f3y9bq6j/nkGinpgy7RgKH66rFIejEn
Cm6Q5GpRKADt08UwF1cTRQl61JRv0Vj+LsAFDpE2JL/5fDmtxpG0qnXQZCgPGPVhjmbksLp2X1Tm
i8FRGKY6uwptg7WDdlqz0sRVrI4nHfmXTDcfiInakd6AVKEhJ9qghtSBlitce+vHItEvEibQlgQZ
tLYaoZVaQbyoDiq4VkAZatTLoY2tb5jWgCBfd9uVPySUM/Vp9Qkj4URih0ggjdC6J6TGV8ZYTk4x
T44M0kEpLm8beTg0uRa2Sn8ElC8YrfwXWjKBYcY+3i0/syY/JIv6BFWbYFWk564jrlHEj9J6my+5
u0yVo891Zeu0wfzQ5NQYK1Lqzikt9s0yhie9zo+jBDG7jhWHvq6ciCVXWS6fptaa7ZV8jWJI/hDd
WySkgAYYBM3KYbp1bFlylAD+7uLYW2fD1o0yVGIQ9uvMCi1z5INqLkYbkNzXQA/UthbHUFeeezsv
y0MU9SiS1YWdRCBVrfB6yQfQ0q8/GzbJdrtWD4minCJ8xwmcR6a+3Oak0p26G8K6NU0nL+ZgkLLL
uLLcOjOuUqSrkvV7ZOWvlg2Y2ZLxM2eiDI7VWR3wjsYKeqEY9Wdy3zdW4cgj8zSpOuigkE1K5tRG
EsTS6GlK+sNAtWMcG3QbtFsINd6j4BLbiHY2jWJsbvObNJPDpjJkehIO4w8U/DxwxXhpl183phq2
uvx9AfmRrBXHFFBIDJnpeJAMN/0y3Fe0/KlFfaBkkzP0xLK1Li/9wtTAONlDdiWW8tFe+toZ2/oE
DolgXtMwSoZbUP64kln7CZMz9/OYsnmtACwIEjmMRygY53x/6GIlbuDNIJLrwKeQv8jXymFymoOO
OJpAgIaLkiCbvGyd0hlBjMkHVq3jHLan5LoKFx+UYtBajKDVUgX6FfO7kwSWwr05/o98VPziO/uV
QuhTpDXX57IHD50+v0xKgwLYmpdXmCU0DrTQHqaxuwaN/G86oEA8k5wB7c3LrsxLLNTTWdbcqVX+
kkkVeHWaOhjL5FHu2KOUzReJ1lxNtXqF/JY48tDuvaq2bsTz3y5EUVVpqkKZqzygsXbb6sMR738f
mAKvQlLWtcVOJiTzhFUMo+f2hDBaD/ViTBZYeOvffDwLF6/b+Gs4BRxwAq1Y1/oyucilb2N/L5fe
wqfjO6kKkOmYkvkIkMSASJWZaES2YJNMw8aXvzc+fOdkeFx12AzTa4o2gv0vNH+5o35c9ptpYdlp
akZrRvgr/NIMtMs1lF9pOv4VCcLWTXW+TCHJqfK6tIoOn1QKVx8ioEETcmQhB7im7p7z83/ZZwsT
8ps5XgmdDXxPvVnsVsEpxExLhUbe55Fgz4yQX4J1r0qaocRlb7RXLJMu1Yb6YJbY6fBv5RTnWyfk
zqZaqNOyoN1BWZo7Lbq/tOo7W5FAapx3O0+gLY6aV9CcKusACwIz+D669bNl9pAP1n3QUU8eGJoB
LdNCE4OY6UMNiozCWy6kh883crNpwZF6/zMq0ghIYzdnRj39DeD5L3QcO2ddfPdLRj9Mad9gUMsf
Lzl1a3qAxHW4q+S07fD/3BJE8MG8NekIoCeqk8n8fTB09OMVCxU8C/f4WknfseABxH70sBjpUc/i
U49+hq0ulrOztzvBlAheanUNna0WCx79CEHGvCUeHySiP8Gq6TDUpkp3CvPrvfLs5iPjLKiK5PCY
mzIxbYcTz2lPcgAVMXpT2drFGnLajvk3ouoRur9oEKVfJjt1Map2vSf7velY5z9C8GZ9NNN0BhgC
DRn06BwFQtKOarcULB5N0Ow9c/fWLBYqmkmtO5kBfq5NCuoTXZbZKOu6EF5/wPAfeqTdhD9NJ0XF
JZypd6DRslclu1zKxp7Xn0MD9EMM7EcyN7+oNP/+P0VB2tUq8W+sBi3IKsmWG8OWs10v4bH+Xcjk
Mxpv3I8iywZRykXNa6K/gi2jIL4ovREqwskL+FUQoaO7vcmoD1FNMCjkJ3FO5KxcTfAUorinLOAt
kX5IgMsAyvD5AdheGVRW8boGRYIIWu3YUo61ChaMJK3vtFU/yPXeYPLHBOJ1MW82hBCdLsXU1hnw
CXWu6l4U4SQXS3LsJjxQ4hEjUnrTnTrdPOm58QRG1pD1rS9lDQY554gFYKY4qqVqXSZFcaOOyU/M
ykMmF7wqO3vxIRbw34lxF47wI5AbF25hYGmiPsdlGBjxXZElbqcAH1B4hfzbqtYdW5v7fmZLCIDq
mBeqMqPI0BUvy/gE5sSdyEY/vO6F1QiRrZ1VbZFX1HfIUfPrY39qjysim/WYjnZ60K6kuyEA1tw1
AvQ9Uj8C2zPCDMRn8Lw5Yix3P5njiemHU3S2ZsEP2pk0Ws0Y50oG/O+u8OtHQDcc4iteX4Hwdu8Q
fbytX7dAw3icujURX+t1ZIIOVvdJAMZbdIICjKXeAW/Ac8cCL4xsPOQ0/PxEbR5dVG7+Nsq//FnV
QWrHJu4jxIpuMB3NfKC14swGJCH3ChwfEixhdYK7tqQz+iYBGZmSX05t5Har4TH96fPV7BkR/FQv
aJVhyLGEKGCZhFMNGOXagRY5Bpjkc0u7X0twWKLUtMMkGqhEc7s2cC2Wd/Ux8RdwJONm1Gz2sp4g
DXbao2T+kPMI+yi4pSGRZlwL2E0O5hECxScl6KET+t/Fl3l04YO2oBrjE0vv/SKf1kYjDFRjdX21
Tl/y+joybne2kG6esDcb/O9nvhfJMe2nEmd+ni5k/1UD1cl+A9jFy8iJF3k79rZ9/c2e8BRNMLnC
upyWARvsJsZQoBffGX7qWR4ao4tl05/jghaVjHRiD26x7ZhvpoVjVs0g8dJjcNTNS3ek5ejXyVUL
R/l8hXsLFM4YMSuwoIAX3x8pqhQNbq7SlH+srA7HRdt5yWz6oQZ2ZEwhyB/ZLgqQ38bok2EqIIiC
v4jd2wPbJZDfvOXezIhZmJYYZQlYLwrLaMkW068USpXWsIIh5EtBpcPn+7dnTHB6PRtUNZllVO8L
zakA6cqsC0sJGrmxefXvc2ObLnG2MsH7tbmidZrgcWZOgG9qiZtDGy4x0+BzMx/TZh4wzuwIXh/1
aZKuFd5jAJE1h79mp+TxFUS2L7/9cfzw1ZqG9x9oUHTQLbw/0+k0gcxhRPakfyPHFqqRYOd+KNzx
ST1Eh9zh2hr5T91fTwtace5eG2J7T9+sC8FRJqXGCiBz/Kqpv6ZS70WtpTnmKv1RQqS9GRLeIksL
nByRdbysuw4Y6WHymwj5/uefbjPrejMiCiVmWQnmJqDTEIMLmzUXdfn1cwM72yWOEloJwXiDiTu5
T+MwN3NnGbKbTq93BrG218EvEjCq8IHe9z5B4riVKB+CkWfgJcHLS+vS/XwlH4eiXv3uzYZw8w/T
YskgojB8PgrZ3i6/8mACx+PkUnvAfTzZ0s6itvfuzaDg6LXSyrKeoguqWiCCAbNk3mTOOv3RHYmK
0d97J3q0NeUZQUfRV28nL/tZYXSoeNIhT543r2nw59u4HdTfrAlunZmLVkspelAFntjp0fC0gLq5
v1dP+AhxeP+1RFLhvomLSBvAtccn86YrjjTVLwE85GM13t7du+N+mhDVEyOFTybIq9dRetJHUjqT
Ncbe5zu37YC6Dpltahpg/xSsmGs7dqnRc7mK2SVeowOtC34LzePKRdL0vC+6vbmuM4vCBQIaTaMk
0JIPmuQOesu2ru4QWm2mE2cGhJvDMuept6B5DfGs31U8+6Ve+2WyuFJShZ/v3ubFe2aJL/UsE5TL
LFNlgmSCWfGvKjM0R2kUNyZx5mh4eNqsjf8ogp+ZFIKSGfdMTdFS9vWxw8TMAZiUPwnfmNOmUDaQ
MTItHCaVNwNACRL5IJM69AAxytXO3b69bf9YEI9RNJSN3naa6Zvd71U5WRgKqkq3iywIokv+55/o
I06Zn1nwgIP1Dg0OBKT338hM6GKuK+5WKblUCgfMx9SrA+1Oa6BkcuSsggv4Mfdu9O1yzJlZIQBm
I40joyEA1vxgg5M9lFdS4qpfzFeNedOND9ZtcgcZmsLJ2WGfSnY7fTqzL3zFGS1eMIsgffrv/Oeb
5+3N1GtudXYKMHWOPbZG09dGyy5Q0bRI41KwbNQ79/6eISFW0dHqRqvAZCMzUFsYrjDZMmKwao72
WGu3o+LZkoQYNc8lCMgJTtkCDXOOTmH66XXuOz8oTnMkGNV5/txPN6PimUUhaOE9yVazQbTvx8Ie
MFymLNpO5r799j+zIYQrddTSFVhNyye3zQFTNE50Y3n0gInX2ZlcSIWFY+U0e+Lc3NM+FKTOrAoR
KyNMsqYWlzM5xqEc/jWQQMO9y3nTjEmIArJOqoGc7f05j8tisZoRmhCWPLvoczoKjvq0mo7cXS3x
z2mtnC7dif+bydSZTXFDScmkYsVIb5Z/y9LVVtTCqUHP9rlrbHvjmRlhB4d5BQTFAO1Pi+Gx1Nah
kBp/M93KdEjnZnb3L4BrH0HFPGye2eRn8exQr6Dq4MTCKNPeT57mF/4g/RrBg4SHEOGpFQ7BReFM
oMqDuIj7+YL3tlUI2ZZayRABYEizNBCjTs96TjD/uNv2/oB9FJYohOjCynA9x+BFK1v2SGMj1FPD
1rrSs0B+EKvtjwwYrSyfr3Nr3jmK2ysE6NeSQd8DbhBhd+GpI40QX2h3WY0XBiA7+d0fbCLuWBm4
Yhky5MJ5qFhuxEYPzSBiSSrIOIBkgWSUN5d7EPDtG/bMknAKFj3SOgmvSj/+PfBuLSYcgF5Aunqz
Qk3xX/G5fOxy8W93ZlM4ErpZSp2UAo6L6c0r4iWg1Evc6+i2uhkCrhnWgrO3RKxG/fmqCCHcd9o7
lVufEGMDYHqC1hYEy4RPqHVqjrlTE8RcBK08jD4lMnGk7L/DqrFSzJdAawrATP5f712FjdKYRAUq
SbkCvppA89Ojljk6xjyh++Evh/2i3+bZB4c2ZAmBG9c+oODLRJOWssZUS+f2v+WvmerIr6If5D66
B4mnz7zFNcPutIeH30xazgyLPfh4WjlqYkUd3K8ejBB4UHvxszu0rJ1kB2SwlUucmxI+n1xWmd4p
gB5H0f+l7cua47a1bn8RqzgDfOXYg2ZZkqUXli3bnOeZv/5bcG6OWmieRuJT9yWVqlS0GyCwsbGx
huwXWevrKB/9rKkOSSx6q9i8NsLMl/kRgsZl8c9//WCUir5iWMshDHA/OMAc2WVAhgwvziLgiTAa
l9ayqhojGMIUQfbMMndyUG5mh9p4KoHhu+j1Z3saWdcMes5gGHD70KiMtUsLmEzpI9RmZ1wbleqm
MN5NTXDUsiTCVxGWphiQY2S7jhdxs9YlAQVeV/yI6GBap84Y5YKkvFVBnIbg8lgHg6IMDBPTZyiF
v1vD4kJle5WfDIWbM6U1rQbVCoEQDg2m3+Lm2gGEp0AMwWPf+tKscad4DFDdQHAO+HOvqE44joOj
zrAAK4kBvn/bQzTXfEjlWYRC2EyOJ0PkktY0AM859+gyRcP0FqaVbFdytUvC9eXfH3Jw2cTGImDQ
n/FbFktKAG4AcbHs8ZZl7QEqv5aIqOW9uchPonC3gSQ30a9gXdNpAXFNCn2t111ZB4LSaAVrcHvi
PgbEndp5ndYjWvnYvOri9tV8VRarY5lUsJu2kwTTQmNoBHLGn7FWHUoZEohBOeyO4E7qVEH0pAQg
OvlQ6xDk2u1B/ScY/xgSy1afprCW8Zup/g3encmR6IKlsHnjtj6G9HvbnVSsSzusRdVhLWgNGvTm
NbldUBckh3G3HttdtFegTHCon5m1+T9wERCNkVsjRZiVi1mvaAUBkRvJ3hTIz1rnghUKFc3yZqAP
87XYPXg7ZX3MLLdctKyY+iXFcvmL7A0ang8l4UB0MLPtep5GPsJwmXGNZGsarYH4SjfZk6K7EPx2
WgivpPJ1D8j+5U29mbTwPocdRZHR+b57PWS6kgw1aHFTYcNExFnRJYTmCEQaStx/frZhIdh1myUs
cIY4xQyYFaBo/lxkgf9chsUKGLke5ok9dDUAaY3sqot8oOGyqyBkHlUmWkd1/NLVkBkozepmUcMg
mZs9ZOoE23NzMZ38HG4xtQ3Ro6wZJLDbIj9XMkcx5ue+IN7lid48U0/CcKsHAgYLWacWOg3Z+M0q
tC9NKnIs2Z5ZYsK5FN7WeEPhTgIt0bo8qZFoQJHwdegERuBZgepE7ciBrRqkPBfBxWc7JHKiAXaR
Ct1mNrsniWDuK2MsGQaAifaZ8KLxY2pbXm3Yg6s43V0FzyE3qtzLk7mdUk/Ccmet2klJCOpLEUAy
BwqXXvxIXfkW1JUFAgxiCc/NroB1Eo+bWTqRNI3Q6PALaj5NOuB9UEgpSLeTuyq7qbvi2OppY89V
dw1RErSoaeiWS/pKSe0Lhr5xk4Z9iYYrGb6zCdGJzzOeNlMz9jl493lUoeVuepC+CfBa4cVy8ZhE
uWsoi9PqhRdZVDDtWzfBT7G5vWKGczmObVYGaO7W+ykIIbTrNm5/7F6lB3N/h0uofMVSYuiAUuTG
jW29ihoWGxtJgyUPbJcV5qPOF/i5NZgZHWXi53P1Nunx3pi1f79XP4VgSfNkUWdLTRLc9UEkhIZL
HFcuZKoFn/H3xuDS/KcY7LQ5iVFMeWRGKzp1XaZ4nZnCo7e/y1egVusBGMn+3lwAXQulNRi0eh9L
I2RlJNdU4nvJnA5KEb7Fc2XCX7D1orl4MjKmZD3sSVyDZaSW96MJza8EPtEFtuA4WVehbHi9brq9
NRyM2vyl6loAvtzeDGFFP8zpTodgUU9pMBiDC4MtpwNKUa3a6yQbnaQy75Yh383h6Heq9KqX8Lgl
iD+Mxk6OK+jKKjA5jCv1K1XqwIAhhWIOb7k0oypom5u2hr6TpB0SGHc5eAX/lhfLUUmJp/X0bpZ7
w5bVVHC0bbVgT6eYF9xcqFLlYWqZKBOgjYPGslw5zROYOS4kGtwSLhRwYRN1ujaO709Bue25WAaA
FDXAcp1MYR8IBCgUMaBfUoY/pPLlci7YqEg+xeK2o5F0pIE7ALLgdbvXdv1x8K1DH/x7bDtoKoDT
gj6Le6cCg5/Pa7UGbyQvVYypd/MvmjvvLIA0kjvVzsBsEt1y0dDBnzvfGh/h+GRLh0luB1D1Lat5
tnTdj1ZLPebw4tqTdblK4hZwy7klgamPv4wUsP62hVXP+j7rxYNuNj/MZowcfUYPXCL3EskfOjmG
/FU/P5N16G0NulfFUn6fZLqDVd4Ocg7UDkOaeKqF5T2BCVgs+er0Fc326iyXDq2lxW1qPLeMTTF4
VpyDahLLdj33exAho6DUSZAX1jtI3cEQQohkhmWDA+tN2R0KvFC2WnQlW0vuzP0aFHR+nvKi9sas
Db+VWRzu5xLkuak+6nL8Q1s7+OYwbZBvpvQcQTiqGZpAbV4zIu1TdS83k60WT3qInNFrtrwoX2Oi
QS8fUnyOPJK3lepuptIfi/EYVfpxhcOqrKBy6sH60xdIxQG/Wcbr81jHeyBYb6qiyW29vq6GR63O
dm2bOOUUQ/rqTl2RG7SicFX955y2t3p4a2TGe1g/qXGAppW9yHdW8TVftL3VTgd4NQeo7Hbl2K52
C12RMn/Ms2Nrgh0X0ftO0gNLf2qnxAIlIsudpemdnEAXpdZ2VU1v8vIRFi/OWEEvCwfbEn6nkRLo
Kkg98QKj2C8JbGdGeF6SmRH0M3vqTRAVNTta1l0cL8eETH5CaicCCzCE8mc1Fo6yQI8zhhqatTjS
YNjgfd0kTI+xIVlpQwccnMtfZmXc4Ypthx19yYlh67H+xUj0u6SXv0+K4i8lgb/mt7iNfSN7kM34
WGbZrZrPTgTPFJpD+wtOTkZKXpYp3OtF/zQiSxbquBv19cbqZ6hUFfDmk/e6VXm1+nXSvyYtfrSh
2qqxeGmMU9SMbXmSb8ZU26c0OcalFvQqdRd9cov+xwrxQgpecZp2+1TGywQCUmiMFNDAgTwU/tfF
VgYQrOT8OBeAUZlo5KuU0XxvxxUESgnsb5TVKWx95Aa3JbRQ2yXZR8Z03dPuS95Ve3j0XC0GlPOi
fD+a6Vdpqt5oVz7q4foVQk0uGcKg7rVjJZE3o7gFWBK/cvAAXH/pKumbUS+HfMRzr2S+pGm4SxL1
fu4hXTm2QScD+4SL29dSj9+hzucmyXrTlWoQW/njktU13I0lxrStjqmJ1bwY1rjX5lokt7udMz+S
C3e2h3m7mKXG6AFU/iL1M+TX9QAtPAf6129E64IxjwOpEb2YwadvM6sBiI/KAaAwvqmWgjCWKDXM
JaBzH9R57zfWisauGcE4s/J1Q3k1BhBxo64NihJg7h5GeHH5uDZW0LTtcpiIFNmZmrvSFB4k+GDb
BjQbM3N9LEmT2RB7hCpm+n0dzC/QM6rdbCYP+lI0sJQdH0gyBktbWvCHrX1U8e9yu9709bzTqu5J
iVC2NYqHe9lTJxlPdY87YFeaOihM9Tve/2Y4AqipO67yPlx64Duqnb5IT3DAcgkcy6RC2k3Fojqj
0nprav2wiPSodbA5Tuf+Npbauxj03LIdkRDKCTVqFdkQ+x5tWVuwdePe7es+20PX8QXX+utomSQ7
C6voKMNX9Fg3mh3KspO1swsrjsUZ2vlpMS0oJSZm8jWtG8mWpsZbo9wfM1La/RRe12X5SAaQO80h
eWqX2YTFkVL42VDvIqV/jMvGU4le2Wuxvpvy6sM03bbCefGZX4kSVnsy1E9jKGtOVeTjriogkaFF
zU2lzzvaFD+LuaquQKa8j9N8N4CiZ8oRePN9vW+pfqVPbfkwRQvMhJvIofHyA0Y90CCWTWxTGlK7
S4oflRapntUTKLDGkFokEr1dU5D5GxPWhOH6Rsv2W9mSbxTmO07TEcmZCNhDcf42Il1eLiQ2T1yd
aha4U3jB4i1VF7I0saqUaF3KL0Ct2WR4j5t/jxSCKM5HDL6I6OCYZg4DQBL1rRXBPkP2Y12ClF1r
/2+D4cqHPI1g7BfjrtaVXWSrY3hTFtX7kGsCdPPmpBE0sdm1F9AdLs6oj8pCMvaqQdYfc5ePdroW
D1o3iyA824UsVWFLZmqUnlmRUrMtxnnM0fg3wTGPWi/T0HKj9EsaL4+k1DN3NKBCOUMQr0vkXW5E
z2VYO+pKrsq8dfMw/n55irfa6hqEjuCyBagPWPFcN4PMNUS+SvZq/Buctx4V+EkoznQr7vaxdXFW
DcLMAsPHyCG28bn4JC1EJ5UE07xaGHis3xurZhskv2rjVXRjYAXzWSzYpv+do1kOP7mURUlqSVKK
+214XY624Ss7yNzW3gDLMOXpHzz+ic4EtsRO4mnGkI/dyjBtLl5zr3RPOVoPmTP+gvQq2A3SnfZ6
+cNtcahQyn+MkNuFVoqAtQU+RRE71JnuR5d8ZeiUKmiPxBmgOY/T33/H1fCWwHF9dEw7tCumCAO/
VrD/L/8ctkXO5hvvrDJkJi30M7hvq0vWDG4RLsGDTlJnGtKnmJVoRkndYVYhiiPiVm9vJZXAvwee
X9iz3KYly1BqEcB4PgoL4311p5vy1vIKFOYOOIkQboO0hI2uhmCgWw1zWDB9xOXKjjFOUtlgzoKW
6rCG1W+1RO0GZ1d4RbwZ06w4lRsfltAhX0YRwH8Lcv8pPNdtSIx4IGGIDBIPQJBMzupDjTkwU1v7
DvdKLDkIXjupgUsd7NbwUBq9XP7QW33C0x/A49TbKTOZnSuukHKMhsWXBILdnSm5eIX2+vF7k7yS
AQr95DnVv6VYjIxJC+WRy79iM2MDCIL3fZxyZ9bZSVPFSCJIJRA2OZZ18hCOJKgbGlwOs9Ut1OST
OFwaIYmFqSY4TvE+8VX1IADZ3+quiUXm5ajhML9mKnj22cIRfIrJpRJSwP3GagHJGg5MEW56gI8k
duwBBRjgIaa5H51u/4+clTeT2MlouZSi5WtYWypmdUp/6u2XVoRvF301bsvq3bxmWYGRKVFhG+Mv
SXtNyq+CTyYaBLc/qziDH+4i/fW4k3nNk46b9e3oAQpyS9z+Fa61gjJl8yKiwUwMjrmoungweFNM
RaJl4CGWV4bfBXQ/4TlJTI7aapVjYXzEYWfeyRmzpvmAu+oI1R6fPQqQ43qEtC00m+cgh8fW/vJE
bn+sj2hcYTD3k1QlBvCpcnydKsTuLc9URUp6m0HwxAENJxXvVjzMOEoyfbQaVB+LFTnTKjtRi2ze
PV0eyuaSOInCLQkozeb4asiZEwwh48yO48fLAc6lrXHHwGEM83VoK4Ktzh1/5VypMuDZFEZkim+Q
B2ZEVu5w7lbekDvM/KV3aiYzLuqhsy3Dnbu6rMqEeeeZEMXkjoM+CmOUOQSoCPJTqXsoiX6Lrbu0
eeoL0TLfWn/sPYpCbgCyPTAP/bz+jH5IonDEY+2f8Di2zplP0bhkZE6dusopKBY1rtrXa53dro1+
VUn6QzFLtpUVuV1J9KaMs9cxL2/Qg7nTU9PNxvI459Xz5Q/Mgp1N88nQucyVDEqiGB3AJ6n+rvbv
FfwVski3q2XaXQ60sVQ/jZpbqmtkZl3OynEVmscd7YNm6ARm7KKxcEsmC8OYWjVQJmkH7W0CE7kO
bt7pAIxQIcgh7NdemDYewlD0vTzBQhJPpVBMI/ouS8rdiN59bjZ2aBKnUUUWLhsJBXsQ8n8yfM6o
ydehltW2nUTiJEi06puCNm1rIG8NxZfLn2nr2vQpDp+L40KpO9y/fWgtQzFPMa5iOGd5DW1geKs+
WCG9rzryU1XNw6xJ1ygjRCIKmzv/ZKRcfp6mtISiPvaHXAWqpKAh46u5clAjGcrTs+CI2yqEPo2X
rduTsyeCdGwxK1iX8RWD9hM8JHmhq12z9xdgVcWWddsf0gBEDgQUfE5+lZYWSZdUp36bvk3tN60v
7DURYde2UxpsKP9flLMFWhXDHDay9ZtIOI1uE+C+0nkTXOrALlGFDpLCgNxBoeVaQtD6YnZujAuH
BtEDuzCgn3YQX7i3j6WT4XGrtNDqmErr7zf9Cv1jFYCva2AJvHYHeWs45Ji+9Usx7fpe/PizVcZi
xXxMLbc+ZxW6sSC4xAEzENnjgW5mr3bFk7knXvyNHNbr9NC89teJO4pwdGxtnKWdk9DcYrUaTZI0
GcipOtcmqPI2pZ1K1oDXl9zXIWFZd/ltEWW309IGl/PCZvo+icwdkSRFR6+cZuIPFLUMiZ+MUH64
HOJcd47VGicxuIMxtOZC02ZU6VLZ3U4dtMRo/Rb26/toJbDNHeI3Scl0O0lG3xrGl8IyH6Ek5bWG
9q0Y2sMcrzdxFd6breppsI/1BT+PralLk88dlWSGGQsdUOQzbu7/jy3FHZndOjSDQbClSnPHkN5g
koRu5liw6XHXa7GyxOb5eTL/XGYCkEkHYrkvA5X2frgmlRupcwjXgBHMjkmZvcsTKkiEPE+MWXe2
aMmDuqhb72mY4/mdpk9ozwo+nGDT8GCuCM4IraWBy59CzFDZJcHko7ciBMX9l5OTApIMDwEDMMrP
J0lh5NIyNzg5WRWpXf0bxbjtL/URilsZNCnwfLOi0oHjvT1Kr5hFb6y/oUEpOB43A5noRcCylkk0
cdt+UaGcLpMVF4y18bIel4B4/konoCTySuRUs5liTmKx33JyEqfDqOuTilJUMqvJrpP0e0Ml5/Ka
2z6m0A1GUxg3TkjDcEHmkUCjqSxBFPkNuLCjN/ik2SQovfba2F+OtlklfgTjia15Oo0jISMAwrOf
Tq1djJA2vsrN+zQDkbAT0Y9FgzO4M7goJgVuoHi/0APNt6CfXTR4IHNVH5Kdbu7g4iNYHptb+GSA
LGWefLJ2bq2KsltuqZhetyzXgyF3eM8Q+kpsby4CiRaKItiAefvnSM3UdTFwDWWwkM4zk+7ZLGFE
Bu88H/AZvDVCeXftGq9J8S9lEn2xLHL/Bx+TQowWZS7EYnhCYRmOFY0tBVJCpnpd4T0yhHSGM9A8
WKoecIwWdDgShYpgijd3xUlY7siHdJ/cT7oWB5ouOakeLMYf7Ts4hqBVgWYF7Cc+T+2q4wk00/Ci
UGZPiqKBvCSihG1mEYjJohsClA5svz9HSLpmoJ2c4A0hTZkE4XtP1HUHiVuH6mHoX/5Om2sSLQOT
WGgfwJnpczAANlDN96ivdfOms37Ws2fkItb99nI8CcLlqrbGAzN8VUuoqsFk78e6k++ghbhTd9mj
qF21tQBgFsBWnEItyk9eHeeQI2knoOW7eMDrOowOx1jOvMuztpk7GJ3MMPDqoJ2RvFZjGFJ0uv9q
9BS71F/moAdCNrSRGQNdmKu21oQKSLeKK5AhnzGFClyB1szCZxrII7t4ta/l18kJg2IXQckqqWrb
CvQrMU5263aJA1oGGBjPj2fEIRmPoHpkoYQ2GwBEU8D/M7gXz7BrVIFfbyb38rxurUbchWHogj6g
cUasWNdRXrQaWsp0Xq/WBg/weeWYWn/4n8KcXfemeoqgQR/6Zlz7FrAWRvujnyzRImGpgC+BwerS
CN7D8E++xMHhQhupw+k5OZPH4IrxbX9o9pUf+Zrg7NxekCexuBqnVcNphuJ2+VusFTRSJ/IgYugz
HZIyaHaX529zVQCwrEMtjp0w3J1uWqqiW3Vi+SNsVobGt3qAwoFGJQ08boGiuxxtc1GcRONy+qKt
S7O2ODZp9ohHEbvRI5tEj5eDbG4wwK+xylUcm3zzHvK+zQQ9Lmzo7LFTrzE4W4dYf9r1goS7laBU
SD0q+BMofvmSSpriPCmlTPLDYjkkoNUMeivYRZtdmpMYfCVVwAGsKhN8n4ngkbfdA82WeLFrOark
q5Dhij0Rn3d7/eksHxJm/cR38OdRJTDSnRESax0W07Uf+7DZRMcbJ3AG6c7Ln2vzSAEp9D/xuPUO
47V8zAwsihPzcQicVXu6+wfP+qwyO9vJJ9G4I1kpwKWXCwKpAuu7Yd1JFFR3iwBNDp8VubZX+ogV
dZXmlpOgJFjzJbg83O3V+Z/R8pe/tTStbOjRT1gqc7Jlo2aWxtEXrZMOS9yJCpDNDfcxWr7EkRKp
KOnShT5VSwA1E2eI3rrx1+UhbVX7Jx+QN1q38oUCKoUXCyOJj/GaZB6waQu6w1Fo62OJ8xvomEX5
eTnq9jo1YAipEgWlOF+X1kUhGfNILd+o79t9+Jy7sQ+TUetR9etDHQhhAptnwEk8LnkZkDCIlwpd
iWjVvymdrNhVD0GIaoi9YUDgUD9C8u1lKaV7qywO61isomywuXgN2OXBlE2Rz+hZ0KgqwjRGNmCM
2XnfBIAnHP5S7od/uejKyLbC2VY5icZ+zcklR7Mg1lytJqv1oBr+Pd2rjvzNdBoYMWR4AeuuYDrD
tG0rNz38AdMOFezHSLlzic5lU40x6syqgWl0Cyxi/m5Vz9OM7o8iykCb0wqwFEhCaLnAB/HzQBMm
AZWaaKp2v8KgdDuwsvatAb+QeBd+B3DLqO3La3fz1P0IaDEe0cnMrk3TNRpeAvyqTzwaGo7Zhxhp
7lX00Ex/IiiuQ8Pq7/FZ3EVHbwtDhXhvCL9W2IoF7R0TbBvtgPFcAQsTkuG3EDWfAnIrJ9aXatJG
aFsb9ujiBf2a3k13/dF6Yir30xVYjA69KY70unlZBaf/9onJxMXBrqBo3LC5P5lb+Gqa6hJGSQDQ
wE0oA7lJzdEL0T/2xiGF+1ToL1kb27pGv5jZcKyVcoagjLRPhNaawt/CHW2A2fdrggUHRZB8DzOT
dwWa2CMc510DZhv/wJB5eyV/DJ5byaQnlQIKD3Pmrfflq/rENECYjCKoosB5C4rHzdOFCR7AYVk1
oDb0eapppS9m1CZJQPTZrg3coOenKEwEWY/l1bM0dBKFnagnH7SzmgF2irgwUdpBOxYFUCUA6Gye
yScRuCUTZRCKaMGJBX8A/MAB3IQajqEjcUMS/QGMEbU2JUDUATIKlabPo0lVKO8SiqYs0yP7q1nK
5CA1x9xJQoPuzak7Ccb++8nUhVYdL4O8wNCmG2xF/zII7XrYzz37OJaKQhtWofoZ4xGIMbpG/Qgp
La1svcpcWk+v1IdRVnJbG6EbJJXt7VTjrU9rpIA05qMcKVeNSqaHbqF/dL84+TVc3lG1tF3RGkPL
YJAOlTK5clG+lJBgv5y+N6cVpTGKARne7rwvS5yvktGlmuXXy88pfJPbP5FDxXzCMopdNtF74lZk
MkiZ0jWA6vRmWIHagXMQLBQYgV3VWecnsuqNXf4sxfpLVeHIkhZ/ilUUWSIC9nYmP/khXAZTcvgC
FvVi+aVErpHP6ts8Vl7BSdkVZDhOkQliizIf2ixxqpK8mnEPlksaPk5t7WhDfdsV2n1fzIVtgaB6
k8zqm0lK0evgVh4CghHQUIhTWOjjfF7mMMuKo3ZBI29SvpqQRMmYxH/s/PuPfhqES0Ot3oPcWgMl
CaL+Tm7pu7nmInj8ViI6jcF9dtnMFLNKkOoma/GxWVyprg6zpR8qC2XI5fFsxlKA/NEBEtdhdv55
0kqit3RqJ5iS0fJXZ4BWkTBPGB3OeEvy83KszQ/0EYvv0kDzwtLnAbFKxRjd2NIWB7K4YFg17uVA
m5dJvHGguYYxodPFzWA2Ei0xU/I3oulv8LuCi7IIqLU9qI9Q3NZYZdpa8Yg9KielL8MGXEryXbJE
gu90lmxgHndqY8nl8IZ2tFCZqzV6ep5Mgf9txrvLsyYKwe0fskqyMTJrTqP8moVPUS/4+79vgJ9O
CW4M3N6hTaePkoYArPwkt7Mbo7WguOUV+PlfmEs3xEGc+CZ8j6JAcwqfwIVBsH3PLjPcT+AWhtJq
0GYjmMbRb25KH6YFBynQj6KSiP2ZSyPlFgXE5sJWyaYkUErrSU60fd3R4zqVdhXBD3Mmj5e/3Dkm
A8NCrx9ZD82uc1U0Mw6romYzuwRmAKPuL+377KuO5mYH6uaLM0FzAcjif6AUf3Yd5iJzIyWQeiMZ
FBbwoDh5/R0T0aSuccyBnUKJq/wCZ82ZjolfuKxHNbw0AorP1qJFeY/HAXTfZNzcPucvjYzg1pns
g6ZLbLdjtDeoLoix9TVPY3CLplEVqyEG7N6qHkcKlWBLangL2jX9XLwtde5f/pqiIfFTWhrAAks9
CMxhbevTS18//EkAEHaALkVnlC8+DQWO2n0O4aZJrkH7nVGx59HXyzG2NhqBg+LfMbh8Fa7ZDAjW
ksEJSPOZqdvgS8E/IL6L4nBJq8k0JYvjSIJg9+BVnd3ZuOt4OL7AnChfVDxLgSAIhc7ySYP+xnXt
Xh7mefvp9/r/GCe3/pIRGm0Zy8t5ez0xtHaOewO8UdsWDmrrAX2ocbjTJ8PtsslLzEqQz85OHy48
tzTh1TzBqU6Hrl22b8blOmtKJ0pq7/Iot1fkxyC5FakoSjuD04lNptxEKkjCUyg43s4RbdxAuDpE
ahfFNHITXQIArSXb2BkvqUtuGneFFm94lFKbuBIe8S8PjH0dPk9DSxL1O7InUXnm2hzqVQ7Qdwbr
5Gi0Yyuz7K6qoQ1gFbd9pgoumOfQZzbIk3Dq52TV453MiAGeAetk8pYb43uBFhqDCWZ3vZPd5kEc
XB7f5pGLLjM4nVCzP9euVGfNlOaaGWJCGHS4YabrkTdemThsmSro6GkODM2Zo1x63weZ2x2t3eWf
sD3F//kFvIhlsfRD2hF481aAk5ZwFo5LQFrBchgH0V7cPIs+Bss75pG2jQCEgMEubWP0I1MT6SCv
YnAPmC+2DGHxJA3i2HK0HE7RptRCvkIkJScaLveJs6WRqjCiyK0l9TUp8ruOpJ5aDLs6WnrRiDdP
ppMRa58XVFOOg1yWMFNkHTYmzM0sctHW8wGL8uobfF4PUguu9uPyN93MBydh2X8/aShIVa+3YYZ8
oOojbE8n/bHTJdEtaDMI6moYcJjQCeWvc8ViFYMFaEZAo9jRmtjpRiH6mX2Ns/2PtpUOvUR6LqPZ
deXadU0LobN7M0C/IDBu4GuGthxz4BQ+HWxHQ40GlRbQLHgMuwnWc1NKZhaEma0vTADMm3d4epdy
d/YoRLFEd5PtKfwIyC3G2NDnqonlPEga4lXqDazpBQn0nK3JUhrTnkEU0DX5++NKCZQfgSUAulDx
Ybh9vX6HS+Wx9hSHOdMWt8jciuAisX3ofgTlL5JxrVKok6C40AP9l+pFBxBy8QDSQUMWVebD5cW+
uaNhnoaHHU0719/TWlgXQOuEnRG1bfSPi3WIFM0dZVH/4vfPPluNKMfAo8arztkrfB0Psj5TRJJy
1Qd83tbVr5mZewokh/vc9NRmTwvLDiMiOCY2q4iTwNx+tiiUDnK4jQaVRbykuVLCF6lfRUtlM1md
ROFKtX611jCacRKogeJTb4asrLaDYRYj9rrmvodhXO6JL+jbp+5JXPaBT7JV3lmlaSYJM1JlqI3c
hSZa8maB0svWKFwgwwfl9fKaOZdhY9viJCabi5OYEL8oFY0mkl/8qp5r1WUAjirQbqoKdrfRff1d
OTLbW/292kPXxSuvDZStX0SwDtF35eo2qRjXOZvwXZfyvZ/elOZhmd4vj3Q7AZyMlCvcEmntJEVV
WaGf7HozWDIwp/VX7Xp2yptpn7k62vXpnQifsJnaPsLyD+hF0VoRutHQaSHkLU3z+xUCOZeHJpg9
/tV8TYd16ZMkD5r1m5XqdqTh1SrX3MtRRAPhcvTMuuIz1TIQm141AKRUaEv9bxG4IkErdDqDOIBs
uXZOKcP1dM4Eg9jMkSdfgw3yZLnrlrQWUoc6JA/3UYeHzKWxAWm35+n+8lhEm5l/bKpWq5NAyERB
C1NmWiQ3C/Qmitp4S4vIN1Lp2VBgx1D0L0PVflE1SOnMdTAndA9BQkE5L1ofXF4ZRk2a83JAuZnM
dpuE9ji6GRW5QZ7rQXxOJSqXSgaajvI4rFiGuBkp6K0Q60v42qDb8oJEpnwv3prMsx5yaEm9JhAS
XT0ULy+keZp6u+qcaVfX39KfisgURrRuudzSRhBbKxolRCMct11jsKNwL/jW26sKd1hNh/oEcFyf
V9U8raY8Kli4f1W3ik2gSR/vKyAPzMfJLSug1iV31B5FmIftL/sRmNsxy6jnmoF2a5BBbnfp6ntj
yu9MXcQAEY2P2zXmopBRSds8mAw/mpKrUWoqGwnVhkm9UNOX/ebz4uJjTGzMJ1t0kVrdGtMoD+T7
fB/tOkiHREHt9R6cIdCbE5WeLO1fCsdtDjM2RsAX4ZLO2EJdkAVaoPvit+ftvoGF8hNiusCY8ui7
rjWyNEyQDyaIdjC3jcyLmM41esk6egcKVHWL2BbhUjYX/0dUHo83j12RyXKYBeYEL8y5tFEbC7L2
OWqA7fuTGBxco1CMXougwQfLmXYfO+VtuH8f3PW5cmtHTOtj2/Xse51E4/ZaM400mqUc6h9hCm3D
7GrtwBFSsl2Rq7tFvpmL75d3t2gKuT2W6bRSihULhI61C3U8NzZeLkfY7oqfjInbXz2cHeWolrIg
lQa0ApLiMESghfQQ6wJjX1vbu6wdGhyHK1ReMrde0yu9hyYokaFV1lfuHMq4xjdPS6+J6MznL1Tc
1+W2IwQ54hVSrsyXPAyUGHDO4pp4kKjctZEjwtBvF2knM8HtRrgr5PI0YLI7b61selBsQ7bJd0CK
8TQggYtug2EoBh5sJriTsNzRpZT1YE4KBml0awk5xHm35P1eotRP1EYAARfOKHcgRVlZrRS988Bq
XGgg+tDi0yE231ytz/9As0M0NK7sTYeqi3MW7TcD4ra8K302m1BQhJs9nGjKwyTbw1F0Mm2m1Y8Z
NTnIGAmTnpYyqkXmHpYdkqD3dF/sl7e9OTU8pAOlQs7Av4USw/wpK02/kWRXo2DYan+4Jj9icN9r
qKRmHXOU17H2EzKKLqilt0073VW1gT5z99rPta0RCP9lBOk1sq0pQY0hO+B4eWmeeJeTxe8Lw3kC
/Pg53AeN4QRrNpMa+sZtdLPSvbzu2j1OSbTSpq9tbqfP1lMHBVAIErrqb5Mx0bf9Lxn/Pz+Bv9NQ
C4+T65LmQaRC44nQI1yzb3RNu5pbusOF8lhaqwdLx6sF6luwzz4MOqxEzLkbRWcP25gXJoO/+hjL
ouQ0wupmldc42n+pYcn76BqzgT5L6YHU/iq5oqrhv2zijyngjqFRLRV4Wf1Oi4u3ZPb6Uh5zW7of
g0hyRHfI/3JAAJQM5WQVlFEuLRp9tVaqgcdLPaCH/q59zG+HawYfngFzp7v4QHfKz2UnHCUbBT+9
TN4MgqXQdznDLNM1k4cuRdOsd2VwfhiYNnbl/QJibnwvqlU2k/9pNO4YHOVoluMOLem/Rbaz2QEb
Z9zpLhpKuwUTm/gJqPTB5S21VUVTGV7RGvA4eF3hCphMGmsF3rP/x9p39datM13/IgGSqHqrupu3
e+zkRnAaqUL1/uvfJec8J9u0Pisn+HIRIECwRySHM8Mpa6Whab+M0gOfb1i/gVi5emUuZQj6YkVR
mUnU1jF03L3y8ll7cjeHs7sEm8WT7n28pNVwc3mLKDq6St7zN7AS+Pom6kTQGBKQXfJNPyKbA2ou
ADgH/HMMlPVH6cHYME5r5vhSqmAq7X6smmJJhTP6UgBwpNU2MYDWngeXIgTzR+KagfrCiEBLudQR
mh/cbR12Ji4aLb3huFW2X/NjF+JEP0b1vOilfEZoRuRDqej3OqokXUMDjOHJTjQhQz6itOuzSnv+
+Ag39lJEdCprlelFNCKdC5qnPD0Qnm5Yzy0Jgk5KaIEs+q7MQrX93kll4/Tc3po8Xi3sXW6gED7P
WWaXKOQvjSz5Q144o+pUn/Kb4UsVAixxb36hoR5G17OvOmAXqCLwi9ThXxnQy69YtuLiUakppAVD
DMx1dgJrUpjegW4wkM5NALR2RwnzcxFMT39A6rZW6buUK0TPVsYTixodXn1yGxodat5J9gUoyo+6
tUyu9Znuj7l+HHL2U1et+1qfSvdjNVr1HZefIPgOhhEQm5WwBI1P74ZzGSTX9dfqqnd6FxllZ/4C
QM6v7TYp4KpVXbqGbcUGLJgIDIb225wmFgPK054egflyq90oZ+kuRpkcxb5bAPZgfOn7xmI3hBIh
7OQWnZI+gsNaHKWagujCaXex2/vxTfwAoGBn+soKV3/4WOxajP3aIP1rqURwIIDjZOOYo2+57sIs
+SyllSOpz7GabVzY1aTipSDhxpqMEq1nkv5KkYM5QbcG7LzXOnwPvD+XHez9pr1dNYC/j1HswdHm
jBNrRopJC4dPWuST5/ioP3XgzfRMuBLiKo/1WUp3FKXI7QmBdemmbeuKYWIiRHiYZV2psTIHR0Jr
SJ3D5did4/mOMUyz2qilseKWg8mJF4r3Nyf6W67gyPpp7sEDjhf5WDIkDlFoAg1f2R3UeSsjvRbB
As5OI5jLlN+zHs1NzIpUAjqBkU470Ea06a6RwdpQkpCr/320Bq/5S2mCMTC1JCsz1chgDDAjtUM9
V3bUfe2XsATWV3pfbM5nrt7Ii/UJJ9jGumTVaEUOVRuA0w176gn3k5pulVpXLS3yr1ATDFe8G1TQ
0fYGIGk8OLWwOINOaN8FS9NI/wfsbav1TzQi/ytL8CZWacmj2eLVgSlCsEjQxmNsDtrWCKaWuXZP
A2nS9nP8oE3dRqy6HthdyBY8SguQgRID5L9ePJLD3OpH+ohQRL6eAuKz2zZxqqfo/Fdvvss1C5rD
+7YbmUYisGySIOmcIrTy16YgKcx8izqF5WzBsqwHzRdrFXRHGUhuSOay1mslaB8wMYlcqfxt8NCs
GVJvqwq5+qi7XKNw61UJExk5w0t/OmgHzZ93+ZEclu6A7YyTuujIu6fVxdqEOHZS4jEDTRjyzSw/
G217znj/jTKwLUk2ELWTUz0zwzGM5sDy+THSjU+qkhauPBcgAFGSF5WjNZnNN4AwD1sFFc0plXda
knPHiuRPOcJWPLhxNibbfWwaNz5cE1ysSUdTAlICOELB+hFPQAAytu7y4sbe740FUAEUU97zks0t
q9C185qzkuDl/CK03ea592Wvut4eHF313iDFQDMD3vPvhldqUP9OarGcOv9RVt5Irqn2wxy30n7L
vrxb1IUYQbnSKKFtrSBVNR0Wz91c1ceFYW6bjnlrPYJmKV01zJYOn5kQimHxL4WhOIwj9BmHrdhy
9aAMTDCBtQ+NzapgFPKpN5RoRK1Gr5TUUdL0IZLtF1inPR/bx2oubjtDe8b3cPjupArUBrx+VQQ2
so91cj0wuvgQwVKUBZWNTrJR4rxaJjiRBrq3z8pdEygHtksO7McmcPByXOJxgt8btJMYrEJ2RJAY
A4wy0hpECFSdjg2dnqpodPWK38TM2HVD2zhASPM3lrn2+L0UKugQBaCS1EjI/ZnMWSY0rR/LhGbj
YUJT9hYGra0xhJVsI26hivALYDPEwmgXtuHi4WSCbrsyF8Z7pnhgFuhO6pdsL/tlULn9rqKYgwBu
z+jFyC4H1C0P2wW6lSYqfMLrNyABBm5zIbrOh7STe13/BTAiAwK9f4rBRKkfikDaq3f/eYshDXAz
iCIwZQT4sbcLzvqusqwO8A7Kfb4fv+PqAL3CcDhHC07tblufFScHLhMD0BUaWGkw3yTssBrL5tj1
tR20gRGWOtrE5p2618NC//n/SaIQvshJy2iBqU60ooMHBzYccafkU/QTRg6bdil6njY29X1whjWa
SLHJ6GHE3IewqWhqMksguNr/QO79HnNCdtb7WNZ79/RW1GKyLhS25E3DVQlwNHLxda7uo9LYMHrv
A9q3AoTzAsBKVMWNhmlKbfbkGPU6OniSttVOsRLoQQ5gE+SFEWZ5G7xdSFI3cominh2MQb3vNDyh
mWecGlz00vCUcPISpw6Xacu/2cDfcsWexVnpddBJYlqUmEmQUvK9s4Fc+vEhre7hhQxBH7JcAmol
kCeCsbkdauRgBiD5bE3XvveD6MUltqLI8OlglRWEDOgny2cVFys1jmr6Aw+53L4xjWZjv9bWsjTm
yopuwBGKA/yzUQN1ZcZtMs0fMkaX05cu3gDMXnFvgAdQLKxDR0sukKXf6kKlya3C0nJBCSbFPwER
Ccvj0pIPq+sCUv6v7uylTMHB1TpQQcjICpRWBh8d8V58gN8JVa8Mm425pfe+9O3yBLempVSu7DwF
+WQ3EzcmeeMoDKjWiBt2EoZFpGjysrLYf6yEK+H+W7HCDYs0GVPCShwBnkQ7pEdAIZ85OnP78A/q
RRtLFBNTUc9jW8klhvaPMnbSzNG/1XvuV8gqoBCrh81+PmD8XEEadBvgYjmqt7EKFgq2TeDFybZN
bMFkFcwepz7RwMmVKZE7GRg6GJuaB8UMkDO1rPGQS+yNK75mhxFNA30IqQ1QHwjqU1TcqHuuYzaY
/2jne93eCk1WF3UhQFCaWKprW5YKHkpAy9Lie2AVukP5INNzbm8tZs2UXC5G0JSKW30la1BQi1YO
B8O4OWRuO37urM8bOvnxtumy8LriaSlpEYvAR4FGf3l2mYs8NYBPqw4dczLghONgayPX7wGKe+By
AnvEO04wtDzIHegR7f8hWlGfA03Kk4NsJ2/XFNfPDeNFhAAn9B3f14DO1DRTsUIJYMmzpz1mzxmg
ejT/nxHQdC97f0Qus75ODdgPmF4CwbgYhRCJoIm1kRYI+XKfHufdL6Yx5Wr7eb8atGIa5F9ZQhiS
tXIMiAOsskgOkzt6+mkZ98uTA0GtdhstcTWKvJQnXPGWWVStGH09wyslkK8WJBXAktkhysP+VsV0
pVQLi6LB4elEBYCnCClRz1UEzD9wUAHnbfEPmgsoapATubpfANzBIy6GqP56mf/KFYe0MKtSt2WB
vpzox+/3zytCDeawMXe3mfZai1wvFiqOajGSKeoIOt6/8RGLTrwz07831RR0hnA5U7sci/sFzV+5
hfs/j7TtE/4ft+H3VgoaQ+XJGLsGR/gLBvsiJt8EWHptdn63MswT2iag4xEqLTHURVAOHhU6j2oC
gOU+uWrY3mxMlGb2VWeCRwXwwEpynKPke53/yPoa/yydMSkWtCknBddtjFlRXT3PxRe7CdvolPWo
vEZXlCvOPOWgC99CIl81whefK4Rb6F7p5iFtwBqNHjeFfC203N+w86t6dSFCcI8WqmYzIYju/yL2
2JIleEqbMdKQLv4lSwfg+S+t+iPCh1UdvliX4CnnOdWkEiReeM223uTnHoAZJX8OAQfq0SHodhv7
uPzeB5olvlYioOXkdp4sa/sFKNBWHhjg3WWOpUFvHWZXknS3GKRkcv/Am61GBr/X+3rLLjTb6DVj
yMFAF6STX/ysSr8G/aLmgpJuSVpG1b6sAzkYw+2ZufULfCFaMBeGFGl9HCPCwpLbU3WI0dbXVLD4
2R8AUa6+ci6ECdailRuzK7SWh6kUAZVxcsYMnO20cD4+z9Uw+ULMcjMvthOcmWyuikIKAHP/A6HC
ucxBJwNiS7RztfpeSttDaxobQdfWGQrWaQCo9qCTgYeK9SgBzYMDzgO4CdXTx2tbKRvBaV4sTjAr
QCyZ5qHMEzRK9yeyq5804BGqJ75N8rJ+WrqNtBmyjOjeeruNEp3bCLTICcp8yyhGew+onF/w+eMn
1In95FHyNh+MW0KFs9PKIRs7ZIqDKez8gS+jZE6p3CFDKjnkkPuU3/IezR2bwci6ffu9WuH8FFOa
Ik7sxW/+13fcWvAKIGwDdEAL1YL42C9q0KH3FE9GK+4nt5HZXZzxrwPGLtwyl86pEn39WGnWXNGl
QMF2j3VrTqwHLvVEa7B9XcXpVvi/duUuJQgWWwJ6dAEaPIRyuNmVap8M8GoXhYdXnTfmpZOrW71w
a+d1IVHsqQLTVzT03V+d15pOYrAXGV1M5Sy5+rcXISOAqOoquAeAcTlx/QIEFjdV7v7mjH4LEe51
OsccQKuFHUSy5LRN5HFtC/1qXe9+ixDCBXkm82iVSPzb9fMkP0fSfaFVHuW6x9T7j1ez6leQjbYW
PCoVLYSCQhBApUxansFvgyGKnJaWT+Nkhgqenlvh9Zp2Yx5bxdCypr/vUiTjOE9ksDiS3eqpkWKP
z5sDDO/rbuQVbuh/MoQbxM1ea6iZQ78xVTvu44Pp68hiqcctO7R2kS4XI+xbPadzFHUQRJV9pxQA
mmtAPHudpD/z9kYyNo5pzWnZBqqWOCDkBMWcTlRzU2VjSsO0UB2SPNRAhh773Ckb2ftYIdbu0KUk
wa7H45hghAiY9XL+KbI8Q3naDLhXn6+XMoR7CjUclbHlFNP5BNP58YF5KF4uEwpawAMj2S5srRmh
S4nCpY1NBDGYNMlDadd6CSZBX2EViOlozhT0bm86iFaD2TWCJWoc/rawdfkJwqUmnSQps4YE9fIC
G86/Lhrf146BJ/tWWn9zi4V70OTpqCptQ197uZfw2Eo/8bDypvG4vJ1pwLfQNlcVB61biHrA1mmJ
UUhBWsabCZ5l7hkSnmXMQcXNc6ed6i1ehXWjdSFLUFIygcd1KmCDf+3l/16zf8Iiv3rPL0QJuipV
qZ4TFSkBNU/2oxldU6CIsgn85pxeqXQIpbHfSJCvdNHCiF3IFLQVRLhErwptaY0f/Hm/UH43n+vO
MR7HgO5KpF4AxhDvGm/yWqAzH6mHPiCyhQO9rkMXnyFobJTOwNZt4U5/kTAqKB6C6ky+XtD2/4iE
cdVBXAgUlJYksznMEmzqOBFPqyfXGIK/sG4XEgSrbfKqIbNuSkEa7wYO4M9xlyVbjZsrxhqFPOQc
DdD3oIFzMUYXzxqJUDvtJUmC+94rZbKzhjDGRIxZ9ruPV7OWd4Qk2yIWoObek9KnZq9L9vxPXkGH
8x6d5bW/2JTtqsb6sn4LE04nIk2sZTMunRmnxyKnp6wojxOdTzY1wo8XtmJL3qxLOKZpMoEcqLWY
erJfaP9QSFfyJtXN8ioScgmoFaKBEAMvyntO9wqB4jxISgImEw1Ta2SH1y6aK9h5mTymnrLV5rTi
gt7IE2zWyFKtUf8yB7S1NsFoVYrdoxYKdzfdgkkeNcTXm9s6ieUuc/jburFyc98sTrBYSqUU4FVD
IshKC1/uapCnbLwjVlXi4rgEY2RPelZoUg4IzpJ9Smv0JVbfJLqFhbaq4xdSBB0fKKED2JEARt8j
Di7vmJ64g3GnaNVG6mPNuL7ZMUHFuxZdAHGHcGAxrrMXT69HRK7+Ma5/QC6yoYCvzT+XZgljjVqW
gG5D7YG//h9rBqvHhdYPDWD3qGuJbTyZRQZmKhzEyIDJko0nyl46tvFaXt9DkGvAxmpgDRSn7Kd0
GidznKQgZm6HFmfug3Fx3JmPBiDLkQH8g01cFOCd1QCA7wIpjuzG6/zFxSZmYMdSSNLRsDsYoeZq
j/nzcnwo3OWvRZjxtkP2ceQ3f1AOWb1k6MtacLdlAosv+JVaasvBGFGjrw+9N3rjfeVydyDn3l2E
RhYIcLaeOcu1erdeYqLuQ9DrYovTcp1uAJi20qOgHExPU64L0wRX3G2fS06SPH9s9deaYMD/+FuY
+naBc6k0vcQx7ZX3YB8bvfqz8biwj9lBEvxiHyv29WF7kat+VJHBawa4VoCuiYqU11U8FQDyx4OE
7nQ0noaW13izHrCdjAH0bgu5cuV26ABiMhS0BAMLWuwCA7x0rg0GyIpnK3WMgjusxzhp+bixnyuP
YX3JhGgLCoVsiSXQJo67semyOOSYq7co9/LxrGqHPrLCqL0vMchqoguhQ7r1Y8ErSgO5SCpgThtV
X7FeGCE8RlsYWNEVCmj9/qkjQSq3fhfNDohEP5a19ha4FCYWCeu4nqQYQXpYylrA5MrpO+lr3vFb
Sy9CObkhhuw0OXfJqF5NirVFYrQqH2CcaFa0dPA0GstZX1gEi+RdYerz0uuhBONecaL9dG2H89Ww
2wKtXHyCcBn1S1GCl51IZKEAorKwKb6b9JyQM5G+ghYibIALOvqDcfvx3q4YuzfyBJ9LS4OjXwt4
0V2D6c75Scu+FnHpSkVYVl8naascsHYrkG7CNcRcMP4IcbNaanpUzHMcJuB6m+vPU45pnP/OOoW5
30spgpGJ1ZlZQ1rFIWkOcnmX0dEZ428fb9y6UuAKGPB/wMwX2/nmFNTcslmWmIMkwbyfd+XkaZhR
j47Trpq8DWnLJ7/Ti9/SxLJYoekJL+I2DqXyqt7P+8yz9rT1AMJgAzw19uTzhsAVT4S59H+X97r8
C52XWxX9FrNRQud7bxlLiW+bq8jr3WLPjrULQoivGxJXIto3EoVTi3iuMXzPL4nop3fSQ+H2ToW+
FdVL77fKG6uqeLFAwdUaiRrlPYUqjiNzM3at1r3T2j8+XtRKsPlmTcsuX+yinsUTUMIz4EWx0uV2
6Rq08Ofedu142kgpbB2YYKQ4nWXkze0yVNLHXqvdEs3cHy9mLRh7sxrBOLVaNWpmjRNq4bkXFsqs
9Npj441+e+aBBHDDp48lbp2RYJ1QUreHwUiLsB9R35KJ25Y3ZbJFp7IWGyA3LttoFAdvI+pOb0/J
BgGePdsSDccARV8KJCdrP33PFnTicJi9rYBrbR/fyBO0wq5NBH+pRl8hXNqH/vvSGWJ9nwLFt8o/
gMRa2cY38gTVyDXQo4BllYLC4SxbV/AjJn/5+KTWzOEbGYJuSBE6FdVqon/hI9eXYyKsWmYfMUjw
9riymWE4P8FxMXM4yOrwKGv6vZRuge9viBE7PI2qJlLZU4bhLbAoTPuxvEt5sft4316ja8GwY9/+
XYw4aiz3BZtAx1S96sKCjt1JP83+Rx55sTsFsgdwgtkDqc2w9Akmpj8Dcxa136//HemBvPkOwfpS
W0sTBHQMmBmmq8mezv4CV+ytCOGaqfkEVD2A2r66FAUJa54CC7zxkI35hsnuMPrx8d6uGF/kqTUb
zBS6iXljQU8qc6kUUrkIwc8esAoxomUEVmY5xlYnwNpUzaUoMUI180hTyxlhWttY+wjWl7Qp+Icw
GJshIV8AnsmofEvLv9ZtX/pp2WVOxrXbeEJbgjq8aFL3VS6re7xJQ92YayeTGf7qN0nN1xrP33yo
EIDBH8qWQdoiXKD4Uj8Hg+IR7ajHBc2pDaev9udiwy+tXaOLUxCb4GaVIt2bznjSNlUAKsBgms9W
vplsWXkIYWGWtjTVK+h9FVxFFLPUrruywvuu3+fXyxC9HgKrYBvVZsXRvpG0hNQXPp0kahUXTV0B
z1B2J1QgFTA/WDdLFVIL+i/AgXb/Qo/ReaprSGQCvnvZ4QuBagpGs7iDIUJrQjjExJf5NTcy16y3
UPtXl3YhSTDirUQtppa4MXScUXz8Fssb9HPLKYjWDkT3/y5FOKUmQmW9AztiaHN2bTalm8Wp5mRM
voly82bb5mzJE84qNg0ATCs65E2605SakxsPE3CR61PfbM10rJobG+2Q+mszsvi2gRVSxi6dF0tu
hcSDwttejtzCXRQs+frUk2XYbUxWgyHsYwVZPbYLyYLtxhyCHqs8ZiGtwajCuRcpG+59S4JguuMJ
WEt1PFMg+VK/S4OKjRtrWHmIYjAYowWmZqKpVLy/1KYZjQetCtNUu9Er4BEWz9lw10gvlXXoGVCi
Pt6z1SBMQwcrQQSBSo4m3CqqFbE6ycZyXFFYyUDnZp5y7lBwM3o3RXmAbxjC1RDpUqJwu5p8LFuz
RMribRohOg675r8PJxM8SxVQqr+2c4vJWb1Oo6nQoBLjwi+S98YuzaZHQ2+PA9A/gEYh3ZVmFtrj
+GDG5PHjvV3RFkwDICuM2QM0UIhPY1Oax5F0Whl29bmKrqQtLOYVl3L5++JjWOdNlxsW3iF9A7Rn
gzpTNTjNVu55TQqSPkiKqhixeWd22w5UmUabATrWqAB934E29WmsB+/jvVrRe8Ac/pYiKIXeS6oN
gwio6KH5qWQZDER+m5eSV5flnsb9Y6frW3WqFUv1RqZghTPCBqUzIZNnTmw4SDN/j1Mn8kwgRrnZ
C/+sFk7rAkXyqdkKAtdUA6iOKijytIVeQ4g/2JzMmK2L8cg3E7cnsasVzx9v6OqxYT4Qt9rCBK6Y
6LWbsWuVBnkZVZ4e+KAd7Ki9A4ek/7GYV1gEwZUhjYzedzRxLQWK5TsuvbKUNn2JiCMk6ng1ADFM
j7Jvjab4va240jT/AI7iPRLEL20ZPzY2uY/yGAC3EXVJTs5mUl23dXJdmYNnc+7LpHyJFL6PWBJY
g4oxDAlIQBXdKXP2gJLOz3aU91FC9lqJuWmevMRUdSfSPtc1uRmS6Mc0KLFbT7OXaoaXpM0jQOP3
fU92Hy977a38ZtmCvhp6PkRyXGFmEJ2oWfLPW1kD8GgRDFChjeuxZjRN8Aehfou+E8sQm9cmULXS
0QKU+l8YzcWLvTtSVJrsV19qiDn7Oge+e1LayH0CBMZD94WLwM7LHGAtEMyKx5urW9XVC4HLbbnQ
IVanxG5aCzkbnp+bPnvWY/Ipr7dKnmu+Dk4VXk7HNAqy2MKts1ItTiUKXGVgPlWu6i/Fj7oMgSDt
opIVsoMphR/rydo9v5QohCS1gqQrenjLUDeviKSAqmeTdGn5CfG0TAzZ64iJQVkijgMbg51xnesl
qvuTD03swnbpl0GtP0h8Gmhb6HrvuWhRmJN1IESgQ081wcv39rQaVQLGQG3+yvjGCO6+eRMeAHbk
gNnDC4HaNQV2qEWgnsjczehhZblvpAsXr1CSGIP+2NEEw3UgmxuCcUdPctC6fRnAJgQfH+DmagUn
ITUlkOgHyFs6lPTYQeX1QFSnAY1XAt6wveK3upcOoHuSPXmno4j33yPCNwtePOfF5dDlORtndSpD
GZlMEsFP8cKrk105AjRspm7Ly43XyZqxeSNSyBiAiT0tTVtdjNvSWlq59DDeAqoUEZqy/3h/V/z+
pSgRyB3cClWrTWMVzqm16+Piukin75pef1aTyY/T6luskK12L3zqxp0RrqU5w8SC97kIp4I9yDrY
0HS9+swBtrJLFdDASKnp1yQ79B3a+gYtcXUL7O157fJKBYcosTDNzIvxbur051YD1Xoxt8iM1dm3
lteGM8mqFZT5hKEVqZRdSSEvTVx0LmjX/Ma0w4qXzNFr9YBaRpW5MV4TVza3UdHPNWVPZc52dhql
R4zBFChFR/4k10dJQj6lGPudLvGzUpWnlAEGJk0eBiN7jJrslsVlfs/A8Ft7qgT2wxS8404KxK7a
6bQIs7120QWtrKPzHbCVky73p2qY1LsulWaXz10eNElDQjmq9MkpVOAJahZ+SiP7Vpdg+pkUg6HP
/lm1lc+iUXXNJircPDItv+aKHUpqdRWPUZBKw+fEKHdcGb5WAE2W6+TAlVFzOmn6PsGRg44m8g2W
nqy5J84wTL4+tPsyU06S2ZxrQ/1UmMCfyBR019BWCgur+NoZ05XZ00+EktuSTIPfV+NBlfNrq9Kf
kYx3c92gPqzto6poj02pPyaYKlBq+TZVMsmrWHpvK5JnTMPOqMo8UCVLcXrFAPB7WT5RKXtqaev3
iZ0gu8if0xRYU7LxJTbQa8AkA4i2+XSdT+wbqSaYt75/0KQJI3xd68alctBoXDv5SMHyKlX+iOZ1
1aAHZLfP42hTR1XRtkiz+tEA+sU+S+wnvCN3yiQjO1PX1xLi7oPR2p6R9YoXW+NXYxp3BPGFk2fW
Yz/kqRPT/qQY82EupWCouvMYK52n9eZd2us/OitelCt3G3t6bg3VuiobqFiaZ7HbTewUq8QdlMgI
6sKQMRRv4DOV/djx4dhJiRUm6PiMDevUF/xKq+xz3mCYX+9I7cht/WxJ+hOfy8EbOunY9cP3oicM
gIXqM0voqRtJ5LSz7ksEnGqGRK6UaD6xNtppFmByx4wdJHN+SObc9jAmGRbK/Ny1xiEeu/uob8Ki
ZL7MlMfJnDu8YLrBjev61k4GIH3b5aGOq3PKTWgtHVSH6nLkVH1Ue3VXBBpTr9SWPoD+ufJ4It8M
Rp659dhjRheM6X4S8QMMzOTwuMROm3mQFNyrs7HB9c1vm9I0HLkbCkdHx74jSWQ30NwruW56/dCc
qTK9MKX81OrtdcdswzMLfsimyjfynu1GRe5OJh9+ciqZuzrXbxJV+5yAOcTpUjRTZaO2lzNtb8T9
wWZ12OlqEBXJ7djpzZEm5QwMaH5skqQ+qsYIdDti9U7BrcmblQfWTkFdWp6a0Nua1ldNRvcDGBHM
IXH0dHBnLT6TsXOiLn6Ym+WcimF065ac1Kn4yaXoiOjaG8oMuge8YlltcA3nU2Wkp0arb+ORfCnV
YTewFO+CZlc1CXjOv9nYHSYXO2Zlt1RhidPKo59a5ERY4UVJ8jCWZA8MGkdrMZtc3mr6KatB82p9
juze6dT7lt1nLUwF/VSDobQo4mMMbFgMMrrd8KTSycN/Rec0Sn/UYdHzkL0Q3HFLw2AaiOtm5Isx
fdeq1xJ/NBPQzXQ4NTStlk3sJguCRomZObkCdWXpTFbkTE3mFEm2U+X4PBrcp5UOxS/c1rqqCf2p
0+7YUXTyGmh1me8wVuAwZXI0o3tWqY1WlITe5DG7lye7daw2wSN6ZocRmAsl0mQcmuXqTL+uSrSu
FPoQ4rnt07rA+cCO8sinEm6JqveuyvMbxYx8oL8ElJL7ydQPbYEZeQlQ9cXJzvUDM0Cy0V9b+U3K
vvO0OabzQ6+WV3Is3TLeubwu/c7YqX3vxjR2zGZyKExmn6ADOhv2hLTYosRnLQhV1OtBHV0KlnNQ
eQIrnZ27eb6p0ao1VncmxQ5aV3kfOyS+TfLC16JuF3Hz1uh1B0hmRgd6BjNz4XqcKkt8iyBanIdl
U8HfDHdkcAOY5Kk3Is9FJfkwExkMYrH+3Ax2MHE50KbcbRvZcBW58BVNORRlFzlGVt8ao/xpNGH4
MvXeNgo0qcmGNxtm4RpGvdOT+FyCZau2y6e24IAPwME6ZKqP0dQ+R6r1fanQeQ2LHyOeBIOFMWn5
1pxf4L1OBm8/j6r+XFjDLpFHx6yJNyXyqWjNq36uTqz+2aL3x2YzBqGgMmzJsIN0daJujB9Cb3GY
msMp15JbO66v0/aKynh3DuZRqY5lrt91NpC+RnbLa3IgiAha+xNPaocv2OxgR8kXCEoMMJjtKYuf
M0bCdDD8vr+jirbTrWLfN7W//FyaXcOVHVjHjyZOy0q+tEi8FihkSGhs5wnAUAxgzFbose8jXwWO
QqXbTtt+0wwkm5ufcnKnU9PtRuraA/jrWtMzZeomae2iacyXatUbalysOLmJTOPM7Rcj5Y+zUjxR
BSMzTMk1x8YIhttnlkcNNNTzb0miwbdIvjq2B0T0vjSq+0EB0H4PdGqiHC3wzlBV8tHpj0sHggGp
PRDJcFhruAuNWNVBHSXmzwQINv2zks5hnZ2SNPfUOLuVdWD1oIedjbVLJeJrCXB77SpIm08NOCRq
AizxIUP9x0SzLAh+1RHPd+LOw5XBEWmYERrG7/oK2gmd0lp0qbAO+dvMsdJ7dbSvokK9MUfidaru
ZLh/6KtzpflI+tatuk9R80wHit4uy5NiYE+risfi74MOSApeXE/JFzntnHYgPtFrXzEwcAsYv1Er
vCS5ryK0c8Ab9MOIeE317Hly8s7yog7t5WB6LIZ7wmMgiUUuL6HiauvPaXxds9LJBtWjqGx1MK9Z
lIAfsnT1/NmYUrcmsR/HJaz9lY0HGVFxfWvHHL7pMvXzNvMyvXM0vXKsynanrnBUk5/zsXN1nrvj
YHmymjqt9K1tas+aGewriIJHNJ/gUYdc7anr7tIiDYo89WMtQEDpSvW1phc+ZmOBkgkibsRtML5e
n8ORMGcoa5ioG7NRnd64s6TI0xeoLarvI0oco77REMyNc+Ypqe0rOg9oFAcTuLw1YrmxObqxrR5J
ijuXv1jF5AAc043bIYgj2PXsB+yFU1EJxfT5bmZk30taQGFLtPLRHiq/HypnznK3xKW1Cf5bnvvJ
wLyRIreW4YO1Fqkg7qDg500yZsr1701pOykxfUCW7maAJgCa0wV1gZHP+8j+rCmNn2VhLRdXOnyU
VlpHteKfcqk5G6Z0V7VgrdDMnfl/pF3Zctw4lv2hYQR3gK/ccpMytVmW9cKwbJkkSALct6+fQ7u7
lWKykzWeiH6oiKoWEuDFBXDvWXB1x60FsVz5Rsccq2d3qYidpCr3QhgufJacvMtPRQ05Cg2kfiwC
PFFsXdSOruJDYGAphp3bVFil0JGjkT8UPyguNtko+WNTbMdWOFVd2QOCrcJZVOblqxLjeOPdSQ1x
rNYdUmzkpgivJi3tyHyrOsXJm2c8KSH9zNw0eK+sL0jnN0hKftAot7lQn64/sdaec8as7CEMXgUl
w3Nu8kzItuNW16Bv+E8hWgslj08vutnbSmnkchAcD2Z9ozqSLQE4AsmWoAIqbBKln1w99GTFCfC3
UNisCEIhSmxOCocGQYls9kiW5JrQlmHQZHg29fY1tfTxACFLN6fDvubJoe+CUzuELuk7cIiswzAE
hwAtHLNIDlpaeAV6AqmAlA2ocr1cgJSc8W0Qyh7sb9xBjbZFIXyFjwe101c+0EL5C80BqhqqQaAr
Na/gRKbadsJCLVHryq8KCUFwKr4mZA2rutT0pnAChfyeZqH+Ne8tMSUGfdNEP0LeG76GdrcfSHZP
bNw8UCzK/Lg+kM5eq18sVd0+DTsrYGR4zRu6LucbqYkLqKARxeFF1bkMbsg2bM9+tnx4UOAmOh3e
mzLPXjK1+GJapDxZartSz5nKQ/NAOV+DWWkjFbiwFhw9E5LcFAzPqvheDRtbZZG7suuWvqqCLzqR
m1GYk2fTVhmEhqoGdTkcEDFMP5sC4h2JF7nxbeF2RmWL0h094fLb1RWfNvTlJD+Gnk2yTNCuKQJs
+FweDbtX0mcmzA2Dll9Xqs8awFUWb2CSResdLVPD7aS/UJrBN//PL5i3puSxY1QU+AVRIm3x+L6v
Cm2lt7eyvr+z3lldbByitM8LfElLPup0cEok2BqH6fXPuDQKcDMyMVBzRw9xllhguwWQRQKDjVFz
Q5Qw1GdTerk+xFLCPB9i+vdnEwEKJrPKtoCTCKCXMlBNjfxwfYTFIibknpXJ2NpUUNn/PETNlVqN
UsCb+5f0rnoun/Tv4PkAQR64/OtkuN5luODY9Svv7XQvuWuAisVV/Bj/osrHaymKpH6C7T6N5dcg
7+w0WN1xS2F/Nsv5OVckjQGjPVg6BCK4QVXcKXqkU8kuEoZ/TNxIPKNWGiscfamVYLxMchCAmiDx
BPkbKLZ5a6HU9FDNUML7l1bHhGQc7iYZy3/GULzsP03jaUCOgzyloP82+6IDGiZWFXQcprSjr3qT
6SbujUDjm1u+WSu6X3y+34Np+tR+AtdhTgWyIt1oFNR84PaCbtxY4Jn4o7DUla126dk9G2aWMQG9
l3lLB8uXe8MLRsPJzaG107BEs74LnFzvC5toxbcKz1dw5/U7kzcKSnAVd/S+sZyyw8tlSH8GEWp7
ExTEbi1pV9f01WSFC69H2Raj5CoNLiPXN9jyAkGLw5xUC4Dr+by/RNf0TUFitpHDbl/hKdaqiS8b
4xrf9iJVTCuELYzaNJq6F5qsRYWb+dgPfBPKpU8SSNKsSZYuBzIsSXRwzdAim5M8pBCOLz3kHjY6
BLHJy2TXnm3SAywIR6/dRF7gXV+6C2jSNKWz8Wb9HMqMBgeFRfxY25P4WDLicpI7XYu60RDvrg+2
vG3ORpt1c4a81AVILNQ3E3vyK6s2AXMtr4NgvYpSsL/Wt10MDIL+OyAosCybt1JrREvW1AZ43tbe
GA+02pjFCuBqbYjZ8dHWZk+5qkGpK94StXSLwGer8Iz/EhYfE5lFeFOleN4BXwqbDMPnqqNVTn5A
fcozHPSgANTdxG/Xv9XavGaBoQxRUlaixafqGqchdwmEM1AeWks6F4DJ3/H3MbFZRCgdlWS5RyIV
OAW93/beEO87MOYHbgK2oQIlqyK3J63J/Av+4R8wLS/OrdlPmOW9TE5MM8ogMBXd0A0qO/vhjmxg
8QK93tWroYpM9OlqOBtrdm4USSZrdY1VHTb6PlNvMw/irzfTQSWq239g07oyt7mrRkMqsPlDbDhU
6PW9fDtpsP5LvnNdj31aqCuTm6NqMnRuwnyIqW+I1pcCtgMj8U6WEr/n8hsRaJFx/vN6lC5m5I8N
rk/rfXZ5K8OEiEoHHVwjmUvy2GVhuBKia0PMrqBAYxRoM0FUPBtkn1qbvLe865O4eBR9Dgp9lkKi
wdCyTkFQlDKq2yk8Ry30feOXXun+n3OZpZE6M+NhBCjPb8zWpuNLUvyfL+yzuczSxuSXBOMOnCcN
ByDB2lsoaSbp9+sLtpYO9VnWiOOWQ00KSdeEL4fqjOgCQjDkD6c9QiX0L5Rpp3nB9hKQbqjnW3No
PdCbjZ7BtNufcJqwK6ogX4Un/AAhSAUqJSVMy2y+gQjfykwXEwbgYxSiWZNfxWymLDNJORRITtO4
9B3yOjvpHRReuCOBkfFX5yUI7jAfsWAbMcd4VxYnomsjjCZLmw6cMdTflUcs9riCqvj9Ar3IFWcj
zeKkwkV3JA3m1U3E4ETfhugalBEK7ZBKTHHOJbpjlT9a1AhWVnQxJVoKONEmjD8uRQxlXNsDecQc
Q1RIqWZn6XBTjXTfK3BByKytakk3ed88DUMPBjpfuS8s34HOxp/t9rpgqlm0kFKJbviuvgv3rY2S
JgTiJymVtQNn6RQHyxxuiRD00i/ez3HQyMD6QegmNaFmrktfqi57Rit65WK3kPmBfUIehrUdmFBz
LlTcs5BxNYk3UZc4mXRkgbA5ZP0V7paFHzVP17/h5ayoqoHxDR4CCHNQi/6c9dGJhV1fV0NRpQw2
o4ymSP4jJ8PK3rtM/BhlYhoCiQd03PwqXhpolWdDnm0aFjkRDBIy+cf1efz+oZ93AYaAxgNWDDkF
m+7zRMoh7QPYtmebaBfcF72ruOUfmNMfzF+7FxvTnTQmzBN9MWO7uAOWA2QsyV1z9r08gz79knl+
60Paxpzppq/EJlSepPQujaJX2kZ+VnYrEHR1SlqX0wYNi+ICDqLjLKkFWQQga6SYfloQAFOH7NGq
pHxnmbHqGNpwMI3xDjARL+ybo6aggBzCC1IPetfqxu/FQH/xHpnXFAG64JIDutgpkeLUzcf0CBrb
jTYG37O+2hIe3jfKAIVSat6Ocr69/vUWoxAcSXgHmTgc5snSMoQ1lkVEfIM3R6pYnkA1zNAH//ow
l3Vjdfo0H+PMUqWixlGmgS/lR+jaIESokkMFeOLlgViU/MyPk/Tq2kmwGPxoJEBRRVcuC2+thnsC
gTikrxaJLQeQHZHeV+Z1ebRhXmdDzBKhTvqQBeEw+QUBHg0VjEMPhMVk/umRaL8Oc124NXwecJY2
UGo1mNYq2W9cnYa+SOSrd4X7xyzbuFvD1i0vIWwx8PxEAXp+He7CIC8hLE98XCxsEzCkYHhcWcLL
s2yaEVoJKjoX1oWZT0si0+pQMPqX2Pr0dPljNfK3AfGfoeYlZag8Ccq0MtlYauRAP+E57Ku16WhL
eeFjOvOaslklnRZIhglNzWATaeBmTr2r2AIF+rfMN3f+z5wl7C1UcnRU8ijB/6ZfdPZ+ECYs1kyB
vVVrzUbqsjtM8uH6R1oKg8mtmEz+oahNznJ83kajPALD5jNDBd3yvR9Xip+Xno+YBAT3TRlgYB20
htkDdkAvrWJlBlaew3fD9/RJ30wS6dpX+l44khNu1FMDDy7VZvvJkTo/6jf56xr59NIQevYrZvMk
WTuATicYSqKdF245tG3gc/s1gcuI2KluCR9h6gHj7f7F8n5Mnk4FhrMvWFAjNYAPZhuNFoDcKdpD
nzTO9TEWM4cBkT0dtw6KRZ5lDqG3UjGySab8mUKMKfPGg/FAHydXcfGY3q75WF1ep6iK8iLKfzBw
A0tldj6CU9WGOdCRPtE8oPncMXnqZWGT4DEhMWTW3v5ieufjzQJoRH+ih4r47ypB5wlbvn0KbckB
Ukns6D9Qfb/sFyNWzgecxUoSN3LKVWTiSTx3qnGKW/R9ZQAoAV0Xmz8GKiH4b9IOKm97xJMv3QAy
5KvjqiPV0jGO1w7YT9PXBWnycwDFyNKmsIjp66Pqci5l9iDGX9WQPV1f5ZVx5kR+IwF+y2QdXjzJ
Y5/ddN3XkK704ZdSzdlU5ix+LWhCWhcoJASkiB2tyx+aLru/Po1L7azp232slzYd6+cbDuSULhwA
Zm199Hgke3hlrgkp9gdyK+NGUjosdKhsp87arli8COEahLcTNMkANpgl60QuIe/AMuIH1YMGgsV3
EPc9IGzprqg8637SKE1fV60gls7Y81GnRT+bb0nzSMtb3IQquPdOdl7TGVva+T+4oSyFyPlQszSj
STKzCnAM/HjcGcqxTlCEb42VZLZ00z8fZHadTKsqYD2cUvy0AxiM71OB1w2wYcAirkTKUjgSkAoN
tObgizSnIuMqTnqJlRz3LSA7iuPEUJ+cM6obBajTF4D7fLK7PubSy+J8yFlwJjgI8hq4Yn9I8/te
hTeHwfxWHu6qHO3jOhA/r4+3HJNnc5zFpBmEMQ9qGbvakR0ebVSP+ZlT2w2g3fBUDA7yFsSq64Mu
HQ/nk5xFpCFLptXgRTCV5m0F4DsdQMlWgU2BDKhftU/j7fUB1z7kLC7FoCadZOFxOOTVfUyBu4zT
lTfh8oeDdRfMmTUdkI3PuwzIM1UdFctE6sJkqFps1CRAqBjGsQ3x4EnNcSVUFjcbihb/GnH+4kVJ
F8bDk1FRAbMfqX7p4c8hs+9/s3Ifg0zJ5Sx5pEy2SjRHkbJUbUuK8tEczJfrQ6zNYxby0KFolDCX
4YchmpPFAXmzfvC6W1HiWswaZ6s1i/M2NksVkiDEJ8OdEWd2n7dAHNa2bq1R4peD7WPJZtHdaaVc
Uuio+KSvdwWt3mGJ/H59yZaHINDVBIHukuUPjH2qdV1C/MKCXCFimQfqynotlPnQwAXF+N9jzO5U
XU2hKkdRZpzKfH+OjQ88wlqZ77+koY/RZtsnbLWUEgl106o0bwMGJV7O27uWqg4wKaOtKZ2bqrGw
pXCAorK5zSvNp6V1ULTmruVdZV9f4OVo+c/Pmbed8KSCSwxIXj6YpPeirqF6gdDprNBNrTVIGRrj
2ETzchJYnpDLVQ0Fvqyz9FTVct1WWkfgJFDvRUM8M9e3ALk4cXc0taCyqRE7Mm5ETAIXqxm9BP6f
JsyGWljtSll6kzSx10UjSC0GcLnPkrTLsxuj2FqVsRlGBsrfqS8texi2dTS4uUD5rdAcSwWgvEh/
aeDE9JH5bVT1jWJBkV4EvmlQV4F5b5/4UfuoYeVl6ynLtvJwK9e1bQkYTQ/gvEQbIUKvjrdc6O+o
mro1UVDNBNIpBdO3e43THa1yBX//qBaAI5ex3SWvEUCvTT/suTVdhuLeljX6qGevEvDhDX+sw29a
8r0zW19AeVwAxFEx2Y5C8IQEwDdQ5hAMzIm09epQf1FHBgkkgZ/6PabZ1647jZLwpv8CC2vXertT
VcWWSWvjWbJNDX1HggGw4caWuve2U26BInaoLm3aTHayID/JsnErkYlVRLatkTlDFN4YSuV3+CF9
yg5RLW5oCgm/RrIbLIIhR26bq7uq+Tn1oyDJ0qgPdapswvBVj40Db6qNljFPiwxHbe5J+NbJ4NjK
6YMepbdSzo9qKftycBOU7aFKseg9gI2FdTCtZCN4FrpDAFK6ivqpjlqCOYSgbRQPRXMfAw2M91dm
m33l6QPkiBrZHqzYLs3Srqr+INhbXxwSdt8AG6E1ycES9zBLt7Xe9IoeLEQ0uSZ5SjZgCi3Zp1W/
7WrVEarsEPY81D9i9taO/K4StZ9R4cPLAyoAdy0oN0P+ZMBxbijeGb5OSRqb58M7BEhute4oKa3N
pF9GpnjdMDhNoNmo4m+oEgGsD3dXIbY5hQ6xedRJd8hUc58B4s8ZtXkRgSQmHiSJeByxK6WVXbfB
rTHixmqWOy37wWGGFxsI6+HJylpPtXpXIPK5Cp9u6CEMzWss+nte4rmugsJIU5sVX7gotikWtiWG
Q8vKHsNkU/ayY1YQNRcROA3MroDsqajktgrbi+rYpTniRvySZch5au+0LBF0KhKuAiqbvK+bnynW
uhsTRx1at+4GO9IauxXKNglCv4l1t9VaW40rt9XBbdb5Q0/yG9poTliUN4BO7pWu3ozYE2pKt7Ka
eqBh7TvpR1m0wCyZXgJqKGdwNUDBIw12KcfyGBnuEoYj5/UjUQFfL9WNSDeqCNPTqKTDDq7wfk7l
al9U9THQFOkwpuyVGFl5E4Bc5g14SW5auJdsFWsAITT0RdoyW0TxltZW7cqVeKKpUrgFQBu3lFaR
DXj9O9q7J1qCIphE/dFgxB95fRo7anhFAzWqrFIORhOBxRWnG6VFpGdZis1Wb2FY/Is2oSulWWNb
ssK2chx2dmaasQPO1MEADRSXP5wxoZx4GsTNLIeGrDgCxfUdboxil+V6t80TDa/sQXTbTM2gAqml
CADJyn6NFoN0op67ZgwTlrr+pYJCAnVDP6rCJy6iB4H/40AkkN0A0wbxdReXYPPFQXwiSoGGOIC8
MuQJ+syL2uYtC8W+tsQIXJiFEmsjLJdG4lWTxmNJi8dQTk9JWjAXci/690jSUjtMjC9Dm2xRxILm
BNkIK9XtUC7v8AUNF8YXsW3V7J22IXhpbJdDHtZKpU2QoJIVANDM6Ulty7emUd9oA2vHltVeMfRH
SNz8VNX0i0qDp1jVfaDHTmgkQPaM+ENoPPFtp6jQJ2bgSgQUdWeS/gxF6gV1BdaD5nfy6Okk29YK
OYYy8r6WG5CiRthCAy+GZIEY9nBK8geGHIrytVUTB+yPzh6LfB912m76I1qBHdH07pATqHJwAzs2
eG6M/hbOIkhsoJOXpnqijXTP0vi15MlXjQUOZ/F7U4LX1GNPFwxbssT6cxj/FGXkjkP9WFX1WxC3
jYNrzCkDn9DB+bVTmroBrFTewLF1wyruZiV7hXpg5HEDdugxqMylTGE+EJZuSINtzXvQrxucYrm6
LUwMPCLRNA3Mo5N8uM2ayMsiGDYZ1q0eohML7uEJrr5Hua7ewGkCBasC8c74WhngeQToT0tsuhVq
O3B9gRCMjRv88WQbJvW2bZIaCa78VfQFgdI96e0Q6uaO1mpwHglE4jYtyEFFKY66lkiOxJnkF5n6
1rVwABnJiJ8fgK+ZTtSRpnjipQbstggkXxac3Vil0kIChRA76uHhKqWgQ6tOSJRdAFKqW8Ry5CSW
ftTCJDmUQXCsa34C3ehJT2LiaFkF6G360HG0ImJh2l3F5adEjvxcFTBED2XqVeCq213EtrCtxc7p
DYqDqxa21uLtLFms8IcSNOCwLR9xFfk6wBXY1ntYNsrdQwAdsxhyq2EL2a3hNciRi0Y8OjTiKGI6
Z3ufxSh+qcwVlfmYltmOWj80q3Ba4xGue94ola1TlZLpjHS8/x8Y53aVECauVPloBznUGWvq9l18
2yW5I4oHK2gLR5Mi6O8z7lYlXCZU7XudiFu89g18//YUNegmRbpfqFnhpX3hGB0Bo7NwGzCZ7VK3
Vp5bi3fus0varOwgBNPMjDbwZ451W4+OdbmiJzRdca/dAmdFUyzmoEeRiTtnjXaVwviuKeTnJJ1o
bwl4TQ3s33ne70SyUhFbfI6fzWx202eZFmbNiIKKyX+1FJUhat0ZwU0JAmP4msFs+/rd+pJPhALc
+XV3dtfXe5aneYmJRrtyV54EpPknx8fyuI4fW3xbfkxt3vQhZcx1EmOoQsthwlyOB90ofjRSt1LR
WH4tqWhgQQAWIvLzPgzpAhMiG8qf15IGL1mohW2VPaCNwLyutQwWy/nkbLTZEzNhgklKKfBa8sIH
3YH9oRd8gxciOo9xA4jhGopnOfY/Zjd7oIzx0MNkDy2gkMLlA5Kmefu6EhTLX+pjiNn2YjxIm5hy
ZAQIZU82XHHi5jn8nBJn+NFBUxq6Qb3wNb4WjcuvL9hIAcaAgsmFAjmMuIJU4YiRXFW3FVQcsqry
Wg3M1jj/NprwzMCe6GqgABPLlsRT2naO1Ed+x6JnYb23rMQLobNl40anX0cB2bFxo+XVBo27Ywi3
AmMIj51qnkAntqF8YEc4bLRIdcHrb6z0TgvecuROieMQLqCrAFsTXAgbuACI/hstngTETcBZA5q5
cGPQX5viW0KOVgrJUQsP8pD7Vg6phGAbaQOQarAYrTW/j38CpGNH1LyLcZUfhOzJwS+t/hHlosdt
Qd0pLIIQws+ghdx0BA0s86HNlV9JhdQ5SpAz0Xs76yqPyCPorUzX/MYCcT8FNdlvYY4wmKgMDqmn
hf1tRgaHgREqzMZmQvHLip/yDHIHuOEVoQorxv6HTvGkIfmuy/DnhHHbQLo1HEBWsZRgHydgGavl
PTXHB2M0T8EYObjy48mruO2o3LcD3VhmgCPftDOu/Mz7/q5p+6MJAQTWcU8DF0Trv7Cq38cdfc4K
/aaA0YnSxK96Xm90IAA6I/T50PsGSR7LkNgZvlWSpD4lsZOxFzU6UMFsyoHZqGI3gGpYWHQ70eFT
d51vgUIfglBXQgejBIEaaoi7gH9PLVxmR8hR6rjBk9GJi86V+/HYheG+Ez8Ek3dGPbo5+SbYA4PN
itKKb5ls4W0/blowawP2AJ6XnYpwS6vnBBsL/lU+jUK3r0Ck1/hNNCmZlAV7rkjkVJLiiTz7mkUB
ZGXE6IQV2klh5PM83AQtX+nLLm7Jj40xT55VqxtgFssQ++XhF04hMtACJ5Kp2+tbf22YWYlRYUqf
SyleFCSkL0MY+3XIfjAwfa8P87sPdnG+nk1nVmcs29wMw1oFHApHHNyow20F+d7fjjRurjioB+i7
ZKfDggC3t2djE9jwf4KuxqHK7ORN94XbHdYy+drcZ1VJ2QoUmhUADARs32m4UZWxGydP12e+fFyc
zXx2XOACqQxqhvYo7lGTL16WO9VG8nTVmYgLPP8HBuBrE5v+/VndeBgr2qKjYvpN8Vwnp3Q4QW58
pUj3X+YF7qc5uSeBt/t5kEyFvEUYoYQEvrcJw88NyO6T/w1o7NHoAY8JaY+vf9WhgTCirsKZ5VLw
dMiNeNLFIb5SBs8BUnaYJbs613wggZxCq1aunZfcu+m2BAjThLzQJ1Hmz5McY8nSSgkoLXLiT/xu
OBoHK3ka3xJ4VBIYtrbhDtRXObLVbfJIdmuqyYsf8mz4WexoJgS2E4BPfM18M8NdKq8zUJYvhGdj
zILFGHkSNQrGSEPv335boQLHdrpN/DXC0HKp+Wy02U0D0huiURpIWJVAoxEfOBPZNh5ap9jVG35b
3oanNZDOIrTk/BvOrva6XqOAOU2wI85k+gA1hYnJOx65DfA1KGWvU2kdD751dsji1e1strPLPfRr
JNDXNQCEeroTI1QjRJ58u55glmMEIDFYY4CoNCcT9lyBolaFLGYU/DDUDBo5aYxnYRWvXLOndbpI
4SAQ/mugOQ9U61voraK9DnUJ4ZDGsEGst9E00KPXof6bYwmKmSosWnGhn3PyQHSRpXbiD0E/ZzPg
dAh7wBbltS7ecjiaBjrMFoy1gIL7vL/jQS24Nd3lVbZNFbd4BpXNS27D9+mtPR6tjeGs+3gtRMVk
7gP5X41CYHiud8AkGRSNWMW5M1Y3eqe4yGgrQaFMkTX7WJo2SbwDIkuNC0O0EE1n4NSBF2Gj5Vfc
QCE/eBiZ8gw3l0PVEm4nZfgwRLo3VUd7Wh0JAfklsIx9IgXHskmfuJXeVBB7o3rvXQ/ZhUj69ONm
lwEz1ETaZegIc6OFNFWN6nSDynRmyyN4OBVdOaqWAEPgPkzOo9AsUuQ54jvguhxaA0AYXaN9I9Nt
WbJQCYLXAZC+9cuYwrUkGJ4giQOyv3XPUdOvDfVLr1pOn0jvnRrt9FS/Swm493lL3CawMi/vlT3q
mM/UghxTwHS7GJRdXKgQ+VlTyFjY4p9+/yxpdtwq0hyXa18P7kLtkNBTVK89Aac1vwgYOLRCbBt2
o0DGf94JJpPLTBtQh+j9YMOhy2lMVtfse+dyD8qcqy+/pfEge6rqBO5yKEjMLp5VayV5nQDeoW/k
X3hy2rGXf4VCnjc8rhMZlnYDUEdIJLCZg2z07AhIo8ZCD0aNN1z7GRbJ1orBYdcPqW7YbpUlK6/a
pc91Ptos60vAjNZ4mGLfyQQ6appTVU9KlbrXN9HSKGg/6whnOLpdsCYSlLV7FVqYPuFPeGGW7KVM
VzL+UmFl2jcYZUqRwNx9DopUBHB2STCGtf1jBg61HRj3ToWVdYT1Ulo8H2wW5SLN8x4OhwQqbM1p
hDaVK2p0J66v2vRH5mF+PsgsEvRUQ0V8aIkvVOjQARdyUJXuZxUb3MZG1lZGg1XqynizWBjhuGc1
HZoGfSV0L5eVI4fUIWHBs9TDLSlkm9YQJyPNcXz3hyg1cC/q4kNCpLdIk4g9qig8xt0AX4S4+wWA
9dbsoKQ1hpZnsqh0WiV6lwlqT6WEyrwY0O7o0+cxCCBCVRboNxXcT3ojtwuiq3jhEKh8QjykyJyR
6d4QqvleqUzUNkkuw+mhHGwFJPZNzNhzwqVtUkTAXJnysZeTO7XiSNVq5DV5vStT063LGkkC8kqN
anpVke1VOjoKbdHXCd+g3fgVEob7ZEhOrLP2TahMEpBgSnWTdlj6oknZo8iDfaRQ9CysO24WT0mh
3BlU8wfKf0nd8BBH7Z2GKr8fZFDvMnQ3YcE9ngbPtVV+S3icT7qdXirX3+Ox3rJIJ3ZSsC3TA7ek
6VODR7wQ8h7U0i95bdwaVu11jfWo80pGK5xAqy+R7q1Qb1FUi3cN136pSfl+PeSWHhEahXDPxCOX
NWtensTRIdIs7Tnwqn8sx/oDAQpY3CYO6vI7fUt2jaPCFTV0V7HHS2mWalDvIJCGA4V9Fu8qWmdQ
SgSF988Ojvfjwx8gCf8HCMSltwRm+jHaLNqhBsC5ySsoDYJ4tAcRG4i9/xCG/+YtgdEmDRcygePn
yA1eV4mAFQeOdVQtJ7O9orv9LVb1RxM838tbMrxc/5hLSep8zFmS0uTRiirK4E6sGyfJgjcp9Hh/
Xh9j6Vb6aWKzjwbwKgr0AyB6hgL2jGfuyaHfDhrw6S7kJXsn+5m+Wmhvr2SrtbnNvl4NNUYqcgwr
MxViyfdtKrsrM1sKRyQp4A8hhAGzu9l7uiCVbkgQHcYnk6GoNFE0gh2cbTbcizzz4fpoy7n+Y7Bp
vmdlEKXK+hGIznhTsH0sHaM4hAgjmASDvLJwS7UQxOHHSLNzMkMH14zS6SzGiwhVLfoe739jVSPv
n4nuK4un/9mIszjMOzmEDmQ9SQGYm3I4pC+9P7pgavqSl6cuhNWlv+vofJrnLDBlfRQNlMhiFIS3
kFUq68Aeo9WcNQXB5Rn9sZqzOEy7lMZjCRXu6AavdacutjGg2uHNJPQfDahKrNlorn6/2eVXayq4
ck3fL3dH39SeVE/Z5ltYASdffhci3dWixMoc5xg3NVFRvUoN4MK9LIWiG+TcYNIAickJ96skkKxY
m+TibkCenCzBKSpZs28XiwCwmU4Hc7j/CiFuu6xap8uAhjHqlfvvYv6aUvK/h5p9QIsrIw3q3kLH
KjEfSFDyfRVSdLRF2myonKGeH5cGlIb72AvDHBCjEoq+RklSVy0kxZWL8dQgr19PB4tv4vOfNfvK
HGqsqhxABgU4Gwf+A06UbyGP76HPUCOrSnBnd0MnA217w5ykWRl+Zf3nXxz9K2iudcTyg9C4a1Lz
RWj9Y1w3viXra1JDywH98QXm7EEZCG+tgum1P9zDYHcHAqZbb/VHqHJ7SICrPVF1Ma+fjTf9+7NU
W6tVU/Z9jWKQSF+LAjVgYQWdkxH5lGtA5TDorgYNkALjEx/Hb4ouvw6yZVNFaZw8gKcMbGGcQTZT
L8rGwCuAQwMeDOKuTWigtZV7tRwMa2F6qR6Dk/zsR0979OxHt1xKlSxN+KYdcs8yTpa4JeNNR6nH
jMoZVMjjx7ZkriANlh9VZ8POjqWwHiHlOCC828Y2bHNf7CMf2MYBop7oS66qGC3GnaGAd4anIop3
s7OJKZEAejWINlJdQYL8iw5cJkR9WURXDvfFIwkKY4DEExDf59dcSWO6CEicbQIAaAXQraR6i+La
u76L10aZrZ5RCcksJlCBblZQ2y/tcXxKlbV+1fL5ejaZ2aqZGk2MXoOSFh5SAwTp9xrkpnobYEPN
6yHZAXHwGtbpq1DsxZg0DZQ9IZuFgtUsS0thOoxppMSbEc4kjfRQSnAFCyw3G74nTQ7PkBNXmKPq
awXXKSVfnLln485SdhBXipVxlJiS9ouuZZ4ePnNlByeNIoeTnLQWK4tvIqDncWvHRXlit37ee6iM
BBpLWr4xidPfodF7SrbsFHyjN7nXeuHOtOspHWte4pO7YeViOP3xi8mC+zzp/ZngV88WuYWipxVb
BfXD9NEU34W2ssUXt9zZ358tJnpR4cjDkvpj+JB0sp3j/a33P3VtrWi3GC1nA81OtFJYvUmrNIDg
Caxnk/YtBkQKyEF0+/tdGxj7nKpPRGof87BfUSJZ3IcfQ/92kz1LnroiaSFgA9RHCr8hsnjsK+KM
gq0MM32Ki08F7c5JnA8qCL+th8+GMTnvJKZTdE+Lp3yEO4EJySuAPQDQCsla4W75GDsbbXaMcTZ0
vNBwq2bwQ/GaQHmlkjhaojjURIeEaLgxJp1PM+/uLBnIS2bsAGsp7JAKRy6Lr7TjGjStubB1o4Z8
cgFJaoMphisH6X2S6hClDhPT/ouMePajZ8cYsAF6QpUKV8ksTR21Bz8DUryR0IyVgZYER+COA7c4
sChAMJ7XbKHInMRhjVa2hUcVTpuH2oDueYy+oQycoM52Nc1gThz7VGlugcrajREgjP/L2XUtSY4b
2x+6jKA3r7Tluqq9e2H0tCHoHQiC/Pp72KvYqWFRzdWGQnrY0U4WQJhE5jFSHVAuAzSToe6KxmKC
/zNcVErI/ONwBQ3GicMW4M0aevsleTai9LMotZUtv1yaOPvts09raGheSX0c+qUl3Ed0YhvEsP6h
2btclwdZFDdomj8kDXehox+kMaAyP3+mxZzsfPZm30mTsnbsqxBNz8OkVads8ofoAS1JT4Zrcf9L
SdYCLtUezwPOztiEoiYkjTpUOIDkBIsoglM13ob/jJW9dOadB5tdmJDBJaMF321fSgAiTd5DAruP
4Q1l/rW0bZqn+ZFwHmn6JWdHQklZk0UlyuugLIJSe67W+o+KWkuH7Hm82W3BcySJrIbkEke30JPE
aCMa46bSrVNShtfAFX+0XLmFlUBmM/Nf9UnOiodzaiPau5CbnqRU/urLED+KrxuPe+Yerg6utsY8
05buxrN4c2JjpMSw+FbMiXZLD7pTB131AFufvHOt+g79GpsqGyVxDPVkso3uqqcpa6VXRHdIAAu1
xI6f+j24FJsSPfVN7E/8mFuwOyx4KbyACvOUBNQ38AKLwNWxK9iN3MpX5BVud3fSR7fPQXnFTvh3
pa3fJdhZtymTh0w2OMp2GLpjSG8EB87P23vpojqft9n5ouh9aOZIN3w1u9ZQrG6rfSPeNwlGLuSb
n2MtPiHOq5Cze7+MTGkAtnaqHsC7Dy1rQ4Wkz1QfoU4TULYSb3lN/F1onWPR+FD+hzKckf4BnqF7
qrDg5yF95wsXu/p3Mff7/D7b1bIQp1VZjwWsAcMAbJBT+1b5yQkAPYaBTVUYKKLv+GPpxnAmRMfi
5/jL98NZ/Nn3k0amdlmERAOH5aR1+Z/S9T87LFejze4CIvThSDO8Af8T7T/Kmv8w2vTbf5rb2UWg
RUMh1gYMgCg4PHamlBtds1JbV+otEJReO6o7XQIwr6zbd5OhqNekGVZvmd2uTPLiJXE2ybNLgvRC
DhoL8lVdRZe5eaE1IHF4WTktbBgDkF0MMNsmsZfVCsWS8MR5Tf37z8/WlyiEJJIm2vtUeWb3qWbH
Nw2YSGDHbKZ3BnDbVw0P4rs1lOHyvQ8D5kkWEaL681qMQMQoZwKyJviveUgvAP+Lv0V1FNSahNXS
4lJibp6Fmy9kGNHLqQbojBA9CM09+sS2NK7s1uXZPAsyW79SLws6nW77yZVE/uweIHwSPSjHxpu8
KAB0BJGpdITt2mROL6eLlXwWd7aSsyym9chI6GeZeFuk8q8s7f08QS7Q1acBvjohS9fGuphvnMWc
LVoYX/To03630KZ8A2gZ+39Rh1/7frP0ZlDKMBVSAW3wAapfDKZ/cLGBmW/WNNuft+NyJAOUQwgF
XVqcxxIX4zbN8gDOjbaYKQGkrOxQifyfw/yXDfB3nPn1EZtUVooWE6h+663GA8xLBEf/rueL9B/A
7lYGNr9LUKGCLHlJsSqEdBs1h5xOnICV2Vu8FNXfo5rts4QPHHse4sENvc86X8pWtUYXj+2zCLNN
lpMiV4QUR9ak3qp6sEOERa98yo4c4tLS2nNhbTyzrSXQarRiiisphf6Obl5p7cPKOlhMpM/GM322
syO4BpMlAz9M8JOt5ue7NFDtHt41eHmt5Cv/5Xj6/W1me4gyNSp5iJdPB9UdDciid/lbfGciIDvY
Tw6ogzEaSWtUneXE7GyIU5Z4NkTdFIyK1Ghd1cNGD+INkz3iU9uQdoPbndaLu9Pfd3ke/h7odF6e
xYMJYVhIOeIpkEhwBjX+VNvmNsm7jygkB1JIK6yE5cTlbICzzFPmRhxFMVb9X48v4An+gwcSVuWE
F5OF36HmFSYmw2RMN5I8KFkZ9AM9WDnAMSkIILJx//PSXFn78yoT3jyDFraYxlK4NkYQiNXc/jnC
2iH4XXo6+1IdFn6RqvUkWmbemEG+iW9GYEzh6uZBGWdj3iorY1qu1kA6Eupj0CYDAOTPtWGGvJHD
EO9WiORD6UdAr68HYt6ymoMlaTpshGo/MU23jcY9Sr+2RsV9VVWndtSPkTJ+jJw/ssoMqJVxuxrb
11oBgJkU7B7VW+RqjeGOBjy5RHKKDfiu/ZsJO/v5s6WtwAKkEKc2yeUzf9I6Xsssllf2WbzZyhbT
Pqy6DA+AbmcG/bGGRLd+MIL+tA5HXLyffoeaqw42sKMVofFh+sX4ITfPVe139HNl+haLP2cxZi9e
1qo8H2PEmKZPAyfyr436jyoka7FmVyENBSaif/DvXjNrkze7FWNBNyouY13o+nORnlQ0UfWVovPa
1jFndyGkiqpGCdENiYUIPoegqQlJeQCqs/B0q3kaO34s4TNnN4n6wDrJF1pxUw/p1hTjEJlU2V0x
2biJxxCNfZqkzsjZ4MhaqTm9yNhWFKFUQqX4V6MTD37aMdSIkxVJrLVpmv787LwJhTjqi1ywfPAb
7ZZA+UCxGVm5DtaCzO5ZWYNOg1nhiIG4t20mKOmEVyTS146CtTCzk0yDb62k5NFfgo9ASMYgxEOI
wyWu4TCvFU6NnbqFs9qMW1vXsyNIjIeqh2HlVHuTfGNTB0LhTjlLiVpEWnkrO3bxEjrbsbMDiEDH
oMFZXATZc3EAC3V0CzfyAEHHw/xZBAPuH7yKF/OH3zGtKWU7WyUK/EQjC+bhPphFgWCHj+Jr58mO
mF9jdn1+g/eATeDzK2/WUqWLyMAiGhCc1dDrhPq7PtvGkRm3pUEs+BkKT60IUZgHqc7s1FJsaU3w
/RKPMos1285xFlHamWEZyA0IeAWgNjEo/uC9Qz4B5QZbglX7qu/W9Ln+SM1mQWcbEJjbYZBUuOiB
zovhvXTlQ5ZcKcVzV70I5VvK194LF+tnFnC2GTPRqC1ahlXQljBDGB864q+s0Iv9MIsw24eJMIZx
ncIVcdKZj1F55xt+YwUjGuHWSgo/ba357JmaKsMqC4K1F0DBhDXaiGcwDAKrAv+tHVPIACU9meFz
1TROVqxCZpa+F2wdJANyV6pozOEL4ETDesoasLMNjoK1hsWolhq45zCJb4zHKIrgDa+2z72RfpZ5
/aBE4V2WQDKmFvT7SIX6DlyQ0c8S1dtJo8AeDcBP6zr4+RtcJMX4BCA4KwD9K6BdWrNPMB3qHRFG
fOQ08lXTTawOrtGDP66Z4l2cuVMgTQHrUYc16wW4NqmAoU5ELN/ReBhzsh+ZdQqbp59Hc5l0TVHA
LtAM0E6gzTo7BTJFqYXYgPK9cgLKdWNew+HZF+CDt04vWBgQ2HFQcdEtRIRu359HXdzIOcyjlSqQ
oxQcctVpitJpoCL285AWFu6kSg+5bgvABjiT/xkmM4ip9CXCZBB6qRP0hQksBIyDBWdjyTzBPefn
eJdvXbDIzgLOqytJq7SRmnwbw8LtWnWKakNgftVCJStQdqjl2hXUG6DOI/zvW/SPwLMMcxhFzeAx
TnA9ehK7DUHfD4Kwk29obSFhGthKGmB8U4pnh8IfXruzPFPJh9KU+6IKCrjRB1pmfBhJci/2kCtK
DejSoGbdeEQMtzGk0dJilwtv+Fd8vI2CLB2cEMSJFIJmGVyereo+4xCKL/ZGBvWmYgdz7TFsUIHO
NpEMhS/5Xh3uc55CC8H0KusEYVEHpsLD+GrEL326mxQeRCLZevIRdbci0CpJfUOb1Emsh9K8F8eb
WtS8PuROCbUibj4L9J5o94y/y+N1pT+17VHiCoR9wDAUlR2FS0jXf8LLHlJcGYTzrvCv5B3EuXTd
TkAwrqHOKmtwjg83lpDhWLoflFc97P2xsW5qyBEKwyaCZB0XvoSSObRrnKbWbUHedfFdrg2OoEIL
q4baUa5D4NGgBrj+HRjvzOjB3m6DMa1szj6rvnQKOK/wqLTN4bkR7hiHvJ8G3Z+28wqoneo8t3Pt
ri1iO4kHm8aPVXPFO1T04PyYQfNNRruvJ8+qEjnUlK7kOrFpcUO5Dj3dG1F9UqFFKMitnRj4HsWR
jE9SrYFR+iyM71n4Ch1B2L9UXtYbLuEQfxxh3Da+KvoOqFmo8BZOpN7nqe6KloxJF9y2Gp02/ugY
3lHGAUYNQc4OrUjdJjrGYBVaxYkOj0JyKDmYPm+yedNp1WGkTwPpXKHdW23iGdqnWD4JuQjAPRQv
v1X4bq0CDTWQgiK1D9Tqq4nTg5S/ZL1q52ltK/Fbo2TYV0HYPEa97g0jLEUgYDemL0rcuTBzdtOe
ul2f2Zb2mkq53UJBsW5LV0aLMx7verRakuyjH/Z9nduJvCGAPQrKk8Sh5QEOryHWL2L+GGs99ABf
WgBsxPpYmoe4NPE5NxYr3Sx/7ajiZoqXQekLzxVXIwfJSr1WfzL6DvUSsg8zoGlHt8w1V6OKx7Sn
XOi9ot9A7GwjVs9ZWaHO3Pxq2VFoIL7Wm8iLLHbIzR6emJ12KyogPQ4ZxEv6Ug1CsG76HhbUZR3b
VdztIhLd8LKPXbF46KRTHd/XDFYsY4i6F0wXuszTzS7QeOVAv/O2FmEL2kEhvqt9aUAegYZf3dop
ABcZyWwjorHDldxpICKiyRvGJI+qvtLJfiECVkpRWIMpSxzdGtqjpo1exERn0udIOwEX4kMDnbM2
RGc5qQOxhc4WZMrsymptNfzsxsKRx9IeioemAq1K6PwuvJOyyOHR48CqTQiTUqB97EHHg6nHxym+
SPeZNJ+KdAOfRjtB0kZKKGp1ktMpt5WJFJLd8eFO5y/S+DJmvQMvKHtQ32GW1MEAayx2SchgQQ+n
euwCqCIkMQQuzMwZlOiqEyj0nj7B3oaIjbUdCjhMkmwzEjATYT+qCFKQ5tAXoAlqUjm3nhWdPAlZ
tYfO31aMlbe4viciSGC54lkTHVXmtjJa1yVkddyovh+QeY5GvDUkAecbPyVFsZOV8WQpaJqAP2g3
wjM1wWrVVQD5iwF43fYYlS+cajttQMmgmbRVGAQ06w5/M6EPzZiA4wqnq+hjHMmzqIc23Etu8Fx2
JSp8Wmp1iHSYotQo8oatZbNOdSj0y2qAffnYIWIP1d8WYixtLqEZX9taDq1evfUksYQdQlKeZPWQ
wC6pT6AnQdtDS7ijiMwbs+4gta1f1YLTN5KtdAe9vK1NsGLQWMiPZpY6VZv6mgUjXfNZNJ6Q4l3F
veUSXQyqEHpz3T5OpXch13dV9c6JHuDV7Smx6HFIu1T9QU8fLP5VGpaXWAxqkHGQCt2mpVjmAIU5
rDuVE4z5jYrlbc9HJy1E8BGgbBWOTl28lzDc62AzFBuQVt0XJPeb/oO3UqAmL313FAayl2GkHeKq
qtTOKzuKdU78OgHqHY6mihCDzIbdV6GFJiVoUzaSW01aRgMO7ajRvFwvfArxugiSq7BvE8tjJzA7
6omTSzea8Ykr1y6sEyTjSPJRNZU9Vq+RLuz58GCkyU4IOdz0iPlSWbGrQ90sHKxfhD4BwAVxOcHa
9clNLvXAa2TxF0+5E+vqtZ4ZN8kg42YFSVrsIZqpKX7Z8m0qiQHsbFO/DukWAqDMVsWxcZOy37eG
9kEVyTVA2nc75MN6SeWtoieSI7B4uJGH/hcvCuwiCPlkSJVwYV1HdbIdDWBsjfLXkBWHtK06Jwv5
izE2h05T902EAxRM3js6iAeTj1cjkW+hYrhrK9GTSHtjhflrluq7zKj3sIjCdsNhZ9bpFeXsIyWh
jGUOVQQ4F8aQViwnVV0GOiCtb8c+POo0OkYCQBRt8asR5Oc2zW2T4qzqpSR2aSpcaSWH4iksU0H2
drUuelR6nE0dy3ucgpCkS+Od2IU3cc00O1TNExvBznXSHMggTKn5LoTptYnntp2MUOxl4yaJe98Q
pCsepVuxJtuEcq+PiMcA4DTbeKtT1cPPcZhcfgjGcKNCU1TK+uK2GehWisoa81MQZ9TD607o3geF
qa6M20+uzTAo20He6FW1xR5+jms9dWIFnzThR2MwbusRoqJA2zOLC3s80KF8SKHk3/cyd3vS7XLA
F4ltArwKH2ZI0KfIKimjRkCouhsK6iahcC3qxRGuJ8VxkKnkZLrwQpokc4DWBLoGkM4Bd3enwHtY
00hQlMXoR2Hu1ZH1KUnlLcSh0kPUt48kzonba2yrCpbTp8SHJtgW07ZJJdT20uZGitiBx6yFZrLo
t4wYDgkhRtYz3Sax7jQsPkpxsmMQr1LjbKeSxE1VwQsrMDqtyNqWNRajCoddFQ7CEGtXNppRHONc
gXKp7I+pYgPvuKVtgwyrGMHfl+yseGXjAP9CaOsWT1byWMmSXUM/N6u/BiG7ipItB2hJgaAYyuoQ
l3YGyLgawFOA0FArMcQeRcluMqzYBKdff7BwLchJ65QWYw4frbuwad1CA+dk7OXeZinsjPHpW/jQ
qUgdzS98CUcxdIhfwHN1ENyy2Y/QkNTT+zD7iicl5/ZIoNlqmrcoTfaa6rOo9CWa+yNVoKLcOjV8
IPqCHTNym8vpY1g+6WxvWPQxI49QRj9ifqD3sK9KdZO2ohcN75FlbceQeR0qeQY5Wr1iJ8rgh0q3
kaB6LReuJr6Uw1XZa1j3X6THDw9lX0S2Xbbw7cgMW62BcRXk4/+JGlIh3JV4b00ew1FbQX+2I/b/
0VTO8TrDQ3uoruMckF7tLUviSb/SJ9L//lw2QcrWTRNSA/qFPQskI8NOL/AjjBhCS0jhSzScO/m9
yNbqBwvVF0QygYqFPspkJv/nu08Awpc2FSLpgvrcW8lt0ecrT73pbT9//kCnxtTB4JLMC5eDLoII
nBXjvCQhg0aZ7OcGaoRgkbSQ1I7y558flguVBtBv/o42BwJCalbXCi5WQWemj0TJd4wWrmGFSN35
/c+hlp7mMljDUJOHmhRcdP6cOxp3ujXieRKMUnnKJ6+NRmn3jdWt4OXX4sxKAKwoIfFVKGlQ6O89
1aD1+UtDyvAvBqPJMARTUQWA/9Kfg+laCpgoHsYBqcHTl64Ttcdx9PZzkKXVhnn6O8hsxnSZdzyC
+mvQjpt8SPAMGlfqGGsRZnNFoiGyem6FSGIUN0rb92hcc2xbCzH9+VnxmYd1llM5TAOasOtSRCNs
OrZ+nqhLIg/KI+czNduXI3hoUmF0Gfqukq87KGuf0ocIWDOykTdZAOmBK7Jy6MjT7M83qgyBH1WB
5gyYV9NGPhuY1uZ5XSijBqJh78EqB6X08MB+FXfpJoVld+NBofdZcxrEFjSn3EeroLNLV7dp2ND/
QbFQRhH1u8N19hMkPYqNKOOYWz/bInWAKql0Z51kZ6ICQvDxpdnXD7obX1GbetaOH7vteo3/suk9
/QoAVVHhh//ZRRU31+R4ejviV7jwlsOLBrZuzca4miyQ+rt1OMQlxXMWcLakZLGuwmYY0sC4CwPj
fRqutIFUBpo2xR4KEk4C1EcOCOlq+3jpbFFQ7sMRpmiXXoDUqqlOtXLS1YX74DuqNhk8KSlIxEJA
H9sPFjlZ8D+bzGK450Fnw237oVcg55wGHVT3aygYCoK7sn+W1jK0K1Q4Y4jgtFygF3mdp6KITQqq
IrB+7Q2SK3ROoLf5AsHWlZLiQg0e7lzw4UBpGzmANT90DGoViWxkQas1ipP2eBbBrXuXyD1BigSV
QZm9qEV6jJqiWTnvvs/l+aY9jz2bS9WqjSoJrQxrVQ964IZUp9wl92CBogsnePqBfylOtpPdwe+2
qb/mFLa4fqAPginGqYGy+J9nRsziulaBVwtSM9mhdb/RwXpVI3XldlrKIVAv/jvMVL4+OxcaqGyh
WY9WKpjHtZ2ZtV12qBImMNLgkptW2Uq8tWHNyuEST+OEDio84/N9lIHZDQ4jWUP3L9bAz0Y151bX
BOVALSd5IN80h34HZXsI1Nzhbe1mb+gUSQPafP/E53Zxvf6ezfnmwKOYWkOH2URVZCNt9C0eX24T
rG2L1fFNm/Tsq0UN78R8otZOF8roZi6qYfo1SMsejG89GohucyUkHnv5N5sf+SZuMuSCF27nsRam
IngGOLhAI2+2KD9ANiex84Pk4PpCZ3Pltl5cneAPf1uiWRdQaS3lLcsopK5pyjekBSip0mpPjwla
jQxVPwX85Z+HOO3qi11/FnE2s5WYtwXRtSzIyRbFD7uB4cvPEeTlQYFpritI2C4sXNuSc9L2Og41
I92EKjQuFQnCJyqBo0yfC74kYonqGlasIh9awbovepSBh1y574Q2SFCn7yzq9GPjsSZ3h7Jz1UT6
4AKH4n5DvdSq7TCk7xVt8ZYSlUNZa5uh0lcyzqUmugnxIgmcT1GGhNrsgGop1JA5DzO4jadv4wE8
Msd0owP0waFYkfrZ1ZoD8iVHeLrdziLOzipOYg73GwAAUU+50e60azWgW/Mzg5QBpCtc62G6XbmH
+mrqr2655YXxe7izg0uOolCMGwxXDLIDc/UvZMFeHBiv0s7aabCjXZUzmi63y6X4d8Q5KkwdUA1Q
Othe6Vci+niSaU+EvdbFXnts7+L/nSjw5/Sas4cKH+E8rg248ISU2YL4Vmu3wCb9vPgvAbGzIPP9
VUN2S+0wjcMORa87uuEOxBadvwA70vVKtLUpnOUPqRpWVGY4Jyd12QEQBVRd+Mbw6BcMjF0Twjxr
Rm0XmGaMD/7POrYFYJYX3r5pDV0VtcUaVQO2rU4EyBLIXVyTnbI2k0tjO480vdfP7oAuF0lTCd1f
d4B2aB/4kwk0kuhDn/EBlaE1gM70982X43m82X6PSZgUkoU71cpGeEZJxl1N+b7Sq/uEx58/f7il
zXYea7bTh4HQGIlCHtTqEJSwGjNbacXd9pJgNvtSsw3dtLkAJUOsjT5KTlmNloMsZdtMpV7VEGqb
vfJpwTcIBGfqsQwW2GnkimLxK+byRp36KabeoA/Q4n84/LM6tE8KBuSQEaZ07VtPW++HuZ9L7aKW
pBe8xq5Jwe7G3jTQDUVvKxrjfUc0XxCyPXpIEc7/7HM0yWNT85WttJS3nX0RbXY4pCxDT63BasvY
84hadQ3zKavvvZ+/+2JiowHIAjlvVM7MOZxlbKSoHgZ8+MnKuT12aEvi2OO2vu38ETlGfioeoOVX
cGct314sDJyHnq+5VhcyuKEgE87kHSA16DamI3ptqnaUtPSuE0W/7pmAbrYMj1SlfEb5zRMG40ka
KKSMAGiBER5sAldmZOlAOf9Zs2WqJgNEP+FTDHV8ioSLbeIt3FkAwFs9upY23e9Iljj9krMDxUzM
bjBCbAhcq8yWXG1fwu8jh5q7LfulT2q7ulp7Jq/FnC2rTO/CtIMRWtBGN53InMJYk0xfOrbORzW7
cLo8EuDqjlENqujmubhFZ35XS9AUEdZcTRdTovNYs+tmiEwhT9Xv1Ys3vwPNAyjmnkKXfQtJodid
cWctMVmcQaAmVYhji5eGKWYalZqQIKYE1yULUCahOPy8BBdn8HeEOaDIKJmlVQwRRPIsaCPEPFOX
d5lD+s3PgZaGAp1caZLy11Vp/to3C7TWQgP8swGIEkN7Uyp1bTctXZrnIaafcLbGRdj0kjDHg2IA
g8SZtJYiL7pS0PvfklvFa67KFdj10uSdB5zO1bOArBx6OZVAjKzSWzXPQKkFva5JDnCy9n+evSXs
nAkrbkwc4ITQ/51d0B2IF8ArFthLnuQD2RKgdrAFnQoQEsC9fg62dB2cx5odlonKW6ISWIYN1Z70
Y8Cz2M1hv/dzlOlsm19751FmZ19tCGYqMYwoKdFOtjQvSV4i81Empa2HqqOK8POR1roq00//70FR
Tfvzi5E4NeF0medB1WuHgu5ryMoQw0JROvZ7ydioRun+PMzFsujvcSpzHRWRVkkWlgxpqijulVz3
wg6ug6ME9Fn5NGTtL1MwhXtw/3on4hFwYXgQ93Beg5r2sLJeFx9Z579ldl6mYaOWdVpNq4gB7OHo
jvaL78OtASXCwQ195OvupE3b/iqQ66zNxNrkz05Q1uhJw2BOiYQ9f2MAyrxN5XJzC1cIsJdfuQcY
bv8BhEvp9LZ6u/IdprH99OlnpwNPkkYvDHx6NYhuuatt0qtwk29RKwrWrz5l+tt+ijY7GkRLKoeE
QfU+abRjUra3qpoZ8PnNH8sca6yucrRvu/t6FFHIjYbX2FA69Iv58wATKiTFX5WWPeli/FRyOXZH
qXVzDWwTqvbXgDDdtDLbwAlgp1hhIJqCj7sBSIvaTeL6VR+ze5MlQNzkueUoIaSv20Q/UjFbuTtg
j7I0Sglq4bAeQEo3V3g1QyWWhgwG3EWGnrY8iJKTGCLM5QbU/yVjtEtUOMS23fCsuecgicfl8BRH
CoCL9VstR59GOnp5CLwIsJRIrT3OeJAm1FHlUw9pIUuvYPoJiDBhG96wX1Y32jJARW1hXcmteKWU
xUlMyENqCY5MWvxrlpuiw07GyBvlEmyG3JfLBgurBjhShhBA/8605yinJ2AO/L6khyEZAjGPg0wY
XFgTb5T4k8KAqakVG8wftMQ/4H/rds0zEzWH1c2mre67ARC2Wg7y5tRywADpx5A/cMqOlhlCDMqC
EzR3qv6Uh8wxIK3PE8ORoY3SkKMKoEFqjptmuBos5d4EHahLxC8m5ruI7RUy7Kz6pI49AK/qddz1
O0tFOgzkIYMtWjtYgRL1noUXymQGrRtkx4UCdpKxTbPRVovMFeranYI0hgqsuL5LGTweIYY7Kh9q
Xe9jljt8eAQE3NaxOtTonRJlV7f3gL27Xd17Q61fMYh0K9AoNPi9UhNQMZW7KFdSR4pGt5PwD+Vm
nypPhZg1tqEn25QBgzcQwYObpgtZLcCENLeOID1osadJYgZYU7j0StlDr5VfaVw6LK6CUqJwH+VB
hAY3dPpxHoJexYEhEp0Kk8VIdEobEQaQqidT/L3gNNW94Aw58Aojs01MLtwrXJ0XW7NKNmWbX9cC
4NcNpFU1nGQ99U0CXVn4e5UTKjQ2No0BB0/O3batA8hfiEW3k8f92N2APnkKq3fNEIFiIVsg4LwS
RqMNAKVc1m0DrroW4HG5+Di2sYMJCQz1pTLQXmQU2NDPFGs3ix55Qa/GqsQDM8HzIZTtTu8gsAy9
NChPtflJk+UTMwTHorpdTSCJ6BOualvAfr2YnySdO1ACfI7hEq6E3XVDMifO602iw4FOh4GNfJ03
iidVso/rwiFtehKHGpjDEaYfAED3fKsP4z42yb3OGjxjlECDX7hWdXbXyAfSP1Or3Eb6W6dFG8oN
15IY1NIBWLZYAIA7IJAcXnHAHhdGCEjnV0iOsLDZJw2KzwBp1mFyEiRlp6lPUkZ3ldK6WcleUuBF
FY56bZfDKO8wWVRXMkhbReZ3EP6RgJ2udMNtUMLs6l+wbEVjAOpJ4dMAAXuq9PYQUxdwWvvnA3/p
BDYtydJlDT06MD3+vOoVBdUuiuwNurT6VQXp1RgGWT+HuDQ6Q5kBlhZ/n3+zOyXq0EeLwnIqWopO
vzOd5NDZ8F4Hgb92BIfidRUFwhEIbRQx4UPkFxvVTq8L6LJ2m2GfrukSLT6xz3/Q7NpRU71gLccF
rwb9Y3Ug17CsHO0ULS3Ni+8jVFLvuxP4JCvJ/WLGCO4IrLN0VPLnOQ5MnDvVysMkUBlSRgvjJ6iA
d/FKAW6xbQcZR8WQpgbFRYtC4Gpc4Wo1v3vtaWSbXxzeTsBO++MmhVG1Z11hlE7qwu3PlUcXFZvI
XXt0Lg0W3CEwhwwck+ZFwx80BCkZkcbUonGs0nabWUUErCs8GX9eXotPTlNXVQP/+dYk+XMJF0XZ
jZ1WJyiYiE60QbYGGWMUHSFh47Sn6iFfr4QvDs4wATnSUY3X5+8M1usVk6EygAUU7srX+KY4JaYd
bqt97UK6zmnQbVdXp3Spa4Juyd9RZy8OifC4SpiZ4E6oavgsRsgU0lB2Gr3a8hxK632jej9P7tLb
7Tzk7PmR04GqiY6BdgXcIa3bCELxofULftorr6nvfuQ8FfwdyZi/OTQYV0hNW0PjBeyLLbBrgj1I
2jurrR43yVi6aaGh5KflRoCG2FNNWyAY1Ib7cguOSlfTrSFUb2nPTYepTPAIrQa3NeHsMQpI8lrl
UwEhX6jCYzuKG7mH2FE7PiRDUuN0LUCDNIE3rhoAycwttBz9WByBIuy/1LhIbE4EIHKjj6wvXzTB
BO4Vm7jL85XZXvzApgZQgYb+Im6eP1dyM5pgmMEV1pf5EHB6x7LRD1NXxy+S156va7Fmh3LYcKXl
MWz8wMcIoJW6jWUtsGppD1roHhialV26GO73PTPX7OvjHitVjWGnW0ivBg1P2NA2YJkHtSSbggwr
lYClR9T5tTYrqkWUTBwwA0IZ2lHU4iAiG6PRbWvcmYOF7HtVfm7tHp3eAGdFDtxv48gEMQ+YPylZ
TndJ9Co4sZNu22312u2H25935toIZ2tllBNZLWCd7hstD0gh/Mo6cizAvZRKAnx/51FC1uhmS8WI
81mdrZmhKxjccXAagD3hROm+H15FeXAi6VpMb2h4ncorG2KxLHAecTqIz6a1kiBQmMnTskExXJ2S
A9fyII/sTAKhlmutvNXWvuJ0HJ6Fg5PD0AwhNgV4TSBrdTe9lq98t8Ua1fmQpp1yFkOs8x6XSm9g
Z99VKGcTHxDv8Zp7tb/utrjYbDyPNrsz9Dw3gejGuqR+/AaI/Gbq106GCjnUAdYSnMUGwnm02XVR
yA3TFLC6AMqAZCDsBBotmHwEVD+9r7el329qULRWro61RTLvEmea0ZgRh6UkV637Kuy3TEo/iKHt
RBo95YkOLUhJ/Ap5cq1E5XUOIacOIPNeCm9+3pLTYry4wn6fcfPu8SCVrDD/n7Yra44aaba/SBHa
l1ctre72CsbAzItiYED7vuvX31Ntg+WyptM2330hhpgIsquUlZmVdfIcbUHJA/FwZ8DVC1z91rVe
BPs/M8QFGyUo5LEfQZ8HXSpHX8zvCqiAxuztNG8o3Fef0+RiTDh2iV4GUAYTPyw7oHkuBEf5qNqm
LXnqBSiNqQ/Jfve5DeTiS7gsUpakk7EbwEkAOkJGOGM5fbMvD0xxry6IfaROh8mFF1mRJ021cDq0
O/MD01+GIkTzAI18jcLfZjW1chAuvAyl0IlJi9Z7I6k7cA2hNAHlsfjZGGcicFKuyAWZKujUcMRY
CAZ9s4+aAo30SviaASBvn/dEIguZXHiBKk0Bxjcorea9+i2VTD/BNVdYyhTktjPqKHAeBpR8NJGF
eIHSBq3ZMGM16dBfNNnc2KY5/jUY9adl2atdBmHg8jgPQ0hsKZEbeF4QsUF+j6DU4hdC/0ESIPaa
6BZxddu2AYoBFIHoFfKIR2kZAVnSmT+2mm0OtaNmX89/sE2XR33J+tvAsOKp5Hn6UduiTLQJJkA0
zqZd/GoHCMNF0NvBzeK9AvC8VfmtDXLBqhnVEpQKEQM8j950YBc0nOudcf09PyR7cIE4GMa/oaBD
W0dtbZULXVW5LKAvAzP+XP0TdJdSD5Ew87ZMJOIAUKvjQhYmGDMAvZHNm0TwFoxvTe18gOEPbWUe
Itysic+3deDW6+IiVptFiP0SPp8SApNbeslBPeYwbEN+W/WEHy1eKIBGvCm/hGR83vJOS2fqvJZm
sdmh566zxBJGm0KI9Kqd9SEKsmvWDyTWR9ngQmRhClOUQQdy11YOk++KnHgC8TDasR/YfR5aV5FH
wXo2G1TrhXHRspyETpvQu/O77xiEP0agOfOsO9afSlwA+g7SsdkPkAnMr0K/86KPwufO036CptMJ
PPnKOFQusQtb4Xv9g7iwOouNokuRha98o3sTUm91F4A1+7rdRZ8ZEAGcwNEH6shQW88Vb2iAQsR3
RizH5RhPcOa1HhjEtBFhgu82anFrtIoGE30TXRWK/jWN1YyqIjaP/pObGlyEm+M2notazv0QVJqj
C74xDJvoIAFw8Cr0ETpMgNMARZM5xr/EZ2OhjK9fVp/N4EJdIoSSWfSwDEJDX3Lj021FvRH8fJf5
FB0Q4SM8ecskz0KU1ah6a6u8mITIhwjlgmFMkzqSmyFutZ/so64uLCN60UY8op3YHxecSOnTWlhP
lZ1xp+6K6hWi4NQKuXiTtV0OTTiscE6OtQlIa5o4WU1c+Shv4QNOJabC2COozZL1TU5BCCI33SHJ
w2OkaYfzDkItiIszqTplRainEISY08mO9PFTkS6aJ2oV8YS9aQgdJExciVAU4jvNnb4soF8y4BvV
bTF/742PfUnw3G0XEisbnLNHIIJp9FjLAX42j2D3Q88+vzTBrcO4yikNhs07HqbHfq+Iy+dQQG/q
oElwNUgXvJpI4V0RtV/BVuD0sXKp6coVNuKiz8HQIIY+47nVRm2fZSWBmdy8vq9/CH8awKSMGX9o
CvXH4qBcLhfSNVOPla7iHaWIuBktV2vm/L8SQZamlNhhgOAbKYYG4kTEyk3nN8HhZYBYDPJknEPK
aVhVVoE8k0d3gxI7EGXWrVu0W4myZdMfV3a4fKYWZS63CgKj0ZduAdxKquVXCSXnuDnqZq3McBls
mcKoNDTcehj8p/1gHmUvc7PIZrdI1cadHPobdnoTmzY0N4it3LqVgJnNwJWZzaDymnKYaICKdoYl
lujETz1YVdTMraUCz80BqLbv1KYGdeZMbOxmx8WyJIxYG9DANflyfgY9T6IzJv1p1xx0phtQOhjl
DI7xYd6Bxu8qOgog+SGC5mZKWFnlzn5hASZiLkA05L1xbYZgXErrSwNYXNvMi7+hvURsLmWPO/14
ZBLAKbHgmbqfMbMe2kgLdi9+ydSPOQhy3hGlV4vjTnjYNoOcDUg7g/xTDn9GRew28rD7MyPc2YbQ
xQhcQmjstCDP7XGWf7AebtHH387boXaOS285Cq4ujJPCR4eoHT7J0UEDLUSb2NVYEfu2HaMtTQR5
GJCYMs/zVufKHEaQLfXFY3E730cuEGsA45eXgt844ICi6Nk3o8qTPR6VuTQg5gefiL7TivH7Eouf
gmD+oOnJ/fkt3AiSQAJLYOLDQx+jsHte/1h52uJgw4zZ3YuAZUIfwNGmmwGSgOcNbW0g7nZgZgBd
t4UhYc7NJ0isJZpcsG43Oja3pQY6V/DXzJgQQeRy5/1Sv70gf2aR83U909RSgirWLs/vIhUclt3k
Eoti5TZXFD8zwW3fjH9+KOum8BsZbFHqpRQprg4NIKM9Kma1axaAVzDZGnetrcU6ZZ1FonPWOf83
8kJqgWVhnM8sXcdHMA/7bNZ68OmJ501PWX0/Lp0C9CMlfRHoO2UqL+NR3KclmEogjqUbRADecBWM
IoC5ES+FoFVUeKdUxFLXyjYD5Z89uCjKbTCRmW6H4wY2s9oebSoEb1vUQLMpgZTSQhPg+TEo8qhR
AP4Ee7Kb2g/82Z0d7PJD6LyGfPzlXmKBGq4dYPLXcBq4W1wpV9D5ime8Twq9O2TpoQC/nCmFaCzK
RE23QU7w3BZzotUNJ5WiMTb6NsZ1u8csae8PIHLVj70fHADZGvZMXAxcLl/ZiNa4l5B69hrhqOyg
PfdTNlqCKAPaX4Bx+KZmbwHPZ1kKpJDbyyUB+Vz7gziHWxYkRUOlh9YfMiZ3DkVQFImCDvnW6vvs
zB54B+5Vr/SFz6aF+pVRKc8GlRFenj6gXFR0igwR2CKJ/4jG2GlzNEPmpO1it2hAA5d+UdMfedfZ
oYH5s/BzC3k409oNmghAA1V2bhTrzL4O1kN0VJl07fMPO0jiCJ5VXAZmvzgEmFh3Sr+4yA91judD
qo20cSOCNaxUhZKxrIKu/rm1VkAlpOtyAJH2AtqC8XGtiUO932+vDQJkJoh5dTYh/9xa1KvGrCgp
9g5QRqhzPeplWb75Gjn4zS+5ssa8a3VEFGGxurwEhkueQEon9INvltlXoYVUZRtIe1nObifF+NiA
ItAVcZQOA6jxQItIPTi8LLPZHmOTERlEEXrqz39HF+LJpGggS5+qoj3FmQcp7Va9CAXVR4FthLW3
FBSLtPJi8TIGGnFJ0lHayzih/IcNR+hyjhbbau1gxonpRGXlCWjWO3OrYzqomtyikPeToPZ22i2G
lxvWF9wH0LDMqvtSKI9RqIqOnvRgWBNnHfN1yr2V6NChkrrU0cLEAmpSvU9k/WO2CN4UzUBHhM1n
EFiDthKMrGJpa8Jy0OSlc+NSHonw89J3uSVyeXJSarFcopyJmJj+dKh9w5uOEtTzWOVG3ZVIa1yi
jMa8mRsD1hhJwARwJhq84h0T68t0FwLTM7E89oGeRVduddz9U9BLUSg1yOzk7Mkjvc6bA/jsiABL
eQkXbARxtqJJzKzT8WelBkq3vXQE05f/Cpp6Ykl8K7WWlwyefnpqT4Acd8F21KZ26QPg97dsgdxF
A0j4DkO3t+eX+SKNPN9KvrsKQgAQi+H67ofNYgd9uu+K8Q9NsI1exRp9LpGqAgHSMyKe7uPRKecf
5xfxspjhVsEFT3kEd3fblexbDa7sSLITewhcN0xWUcRfdtRYB/W5+PipY1pILiIL/RUPnSmwIY7O
LFGRirLC/v9q5xZF0fthmgp/ar72i78sf0X6lz/cOi5SjFHRp2mFLMckuNILzMHGqc1EJxTM3jkY
UnG15Nt5my9qQe5rceECUjphIgZM0m7SPalAfT0DSV9ezfWyO2+J2kAuUFhdFsVNAW6WSgbqDyNr
+qfY+HDeBul8XKCQw6mQwctqnZQCZ1D+2okb+pZ5zfbQvIiOY0ecqJeI5+c7yENkdLAgxUZcQO6y
dkdncmU8LTsS2BRSZ/5eq27l1YfAxEwTVRSxDTsTeXlMTN3FVmegiw9GxG8zMHHTfil/gujXVkAz
aRKFPBGbToM4K/cPIz1TjbZCASZdy0HpzBmpu8ICw7n1cIEDhIa4pCY4x+HP7ADame/SXnAGsLC4
IVIlfaWklsTFDVUUUG828JVJMJwU30ejXrApd+QvBolUBZUUIxm36Gh3t2DPc7ojtGvQyq+O9Ipe
Fq7MF3GPFNHM11FTcSVcMOZjHksI76xMfpJhYpdIskjezMmKjgsPKFpAvModNWHpxqTrQqzNU3Z1
CAKyYS/8AOMpe5LrXcrbt/fyyR7PUlCPfVr2MrTg2NpiXAFYDcD2UkEVQK9vMzCuzHFbuUDeXlJC
KLhbQSbZVZb2drmAHTatA1uAVtN7AhfuqbhvgP4Mbb7n6UUbrabVLHhKfxy9r6zEmW/Z/X/w72Z6
EJL9+BdHbWWNi8UgPoI84oCYBUHg6mBdPMoPi7tXXXDYbz9njfOUDrKf0hJibTNkf9grp/w3wx+o
HoQ5vadXzvdANNl5eFonL+rXTyIGWY0lOF1SpwNoztzpOJ7iCV16b8aTlTHOY8w2L9E6QpEqlaIn
zpMtqlQRQpngyjfwOoH0KQSaQsVMmSr/K0xEmN+OIKtFcEG4kazYSGrp4aL9tgjCPvsZtziRSq5S
itAtpTDJKBQTIJfYPHkD8sJXoKSoTeMqt1ALa2ghMvf7oPvigpljxnSU2XXvmLboLnheJIMjZZNF
l9XaqnERBxCN4DjPBzY7s7gWoJ02U+eMwYu5Cy5ob98ssFafjgshTTdEfRYhRc/mHUgVjooE5QS5
cd4TqUCnjLdvSNugof58aYLVWa1W4bMxNfgT3agb/mCDZvIu86p76a/z9jZX9WSOxwaWpZ6UmWLF
kFeY7lUjisDsv1ynnWwRIXjzk60Mccc3CCATIS1Q+itAcY/61JB69/xSXr4osnC0MsEdX6PTZCXK
IEjeQtYZONymt7Mdm6cSTT+wr5crJp3jEUapdXEnetY7Ve7AEev3jWU5GIS5Uo2hADV/LnuLWn9s
ZgnfbggEuxJSXOET0UGiu5gy/WapofublPOB+EmbpcNqH9hPXp2OuZ2ENmmg4MjUIpfDUzePJXLq
erjdEVlZ484/dJgKAEzjp+YB6x2ysuFVZdFmal1Z405+E+vhouvBb3XKx9RaHkwAMsm1Uda4Mz/o
shAsufmwk6wv+nqBXHIfuaKhavooxnjRQ3H55z3Y01kxGFGToWCElltZnA1Gr0oNK4hYKbtc6JcM
DNLfRB75/rKZibQnW9zKulIB3hitZ5QJAzRY2SXOCcLTJc5CG/LYeOH94Fh+5tWpA40ZIqRun9An
81xETatEE6SGmbcqWyyvqvyt2Ofne6lzk8hRAfyh0UDaGwVsMN3GFLX2dm3+tIE6FzvbQe5MKOy8
v+fDTtGL2mFlkIukcz7WhVkjkuagSeihOCJC/xS6XBRB1mbpurLDBc9sSYyxUkC5Wqn/Npm4LwUU
DMpelkYIa30/Hxa3M91vN9C5qDhGcqwtIuKUmkZQHFVsC0QDqUFhDtnHPrd1XDhcqiDL+hyES2Nr
fAbG/7MydFdmD82HrPFiubk3RvNLuFQ3zdJ+Pr9C0k/44FgBylMIONQqSCd/9waVq8Fr7GgGzpHE
LW2nmqdN5cLI2MZpHRqwaDUgnDgGnxli1XDywUK9guk+EvG8XUGvXIYLJlmdWWptns5ChaeqZf8L
xUbfUUlbXOTIKmhRJCVqsQfE3NOl8b1dcShFQ/YE0+CIyM+T9hgqaWgYsAUQ5/clkKBuIXc3cSZe
VniBDJX4MogGv5pB+V4s3+Ku+QEU035Ki/0kVcdemoig9hJazqLa6gdxziS1JcBEzQAFW2hsVU5y
AFHI5fQ18tW/y4v42tgVdwzWDaEqPCN9wuiYq/ngcf0AwZz6Eqw7aEWTmWTzDK9+E+duhdDppToH
GOsCAekiew1suCBKmcAgC+m9XfZD1K4SB4w450/WZjxc2eWcDm/Temo1cQx2VfFiEUqodNQQDpw1
tIwXo9mft0atknM7a6msSC/QipHlr7JxLyk7oSLQM9smVEnGey9AlDxbWzGWDThXBnMnTbus+KQG
R0EnHIjtyYtAiCmdXya4eBvJ2QRhPaTdyTrKU+w1HbRz5Nme5r0+7UgBy+1GMd5WgUI4aRBzSbKu
UF/3dWvtiuEOiipu85d+37nSLt8nO8sD04BdHpoj3SfejhIrw1yyNMxyiFvhFJFMf77+FZHGV2jN
bxeJK1tcwpytrk1qINVOoCCma186rCR96NG9r/xdWeM+YbrMAMtZuEi8Pf5te8vT1+PCX2r2JaR/
0A/sKvOqGExH6ku/Mi7lTHTSFuQ+X8+fsVPH76V7PhnkwlsUi2aQsMwVXeo+6OjuN2YDxg4xhbwx
bpbDq13lgtgo48QMORxVk53ODXwkza+MkJ1xypSMVWY+sElVxTmZJxu927HsaeHsS6xuh2MZD0KH
UeI/flDZLk9WC+fiWopRDB3vfOyG876ny83K/8kg/9I8DUE75Sr8t9SbnZjfpJZE3C2oA8k/Ko9Q
6ZYD9bSm4jDi8LMnCIbS0zHuRR5IdrzPOC0/ptNrPe5tHZzWAB0pHnHMH+wRp3XxiKM4iVc4ZKdt
s8BbbSEXcEDr0cigFngKOJgwu3zonNNjA5SHGFzAkYY+y4wGRwP8hcIR8087bCfkyEBfKGKIAK98
ZAVLbSkXeKCHayoQw8Pz9hVzyng+vacrV4/v6a+oYCmLXOQJg36BEAMW+d5jsJ3sf594nuw/MBqj
76U0BgdY5UtR4EtNdhsHsXs+pFKnjQssYiyoUr/gtA3S90lsPUGjNOuJyHmSlF6FLikJw6QZAeRc
8sqOklL9bEpxY2tDMTrRYvmhIUH6NI86VxzSuz9aHf8OXU56AJhYhT7f0LR2Vaf/5HL05smkU839
+0vxD4x13jfTJJ6S0jtweIQj8o/ORivnMfDc74/HhCPyrAyT1uolCIlj3zTjOyjKXtZKcqVEFCMT
keFMLopYgd4noNiEI4Y5FJ2h0CV9zazEX1pSq4YIj/wLdNlBF3Rkpn5VSL9A2q8RvaeSjclFjlaE
TFw0nZ504v0gOKm/XIOUGr3P1A3dkQr+1OfiChUpt6q0RCN5VwqXhpHboZlBndBwzh8sqn7mmRgE
RTSSOMd152EPV3NpdLN6s6H7lM7415UUOm7BWCH2/vpe7Bn4dcmaCFb8y0rbh2qWL0gsA+abGPd7
v6shy0Yy1xBLsrh7j6EB/RiyDC3i+Re0s7qz7M1LcH6CGnVPVo+Ew1vcZQe68q1csAzNRmpDdMSB
GL18ePINSRAE4YD8LTWNY81KwIu909ULEdr12c9A9wnvI4KgxQWLUIyipjO19wfBTb/AbKSiWSoq
fZ6BrwEl6pTOYM3Pw/I+CtrCrkDkKaXhdQWKYNDk+aiSa6daoFRNrHXTVVamuQw9IOBnofU+/Mpm
NbCyxRX7ZiiWmB8EoI+B7apd6Y+32rV1JTmFN2MGQbqh9GLOGwQx5/N7TQslOgzrADBTyjdTWTp5
VlORatMff68J99HnJiDlVJZQNT/d3Nxpp+z0yW593Nhs8LUtnnT1iieoTf9c2eQOXFsgmkG1/OF5
TbsM7dhbrg0fRACvel/bPN8rc+znrEoskO1CRyMCdIVNHT01GBhS5hX1/nmHlETu8CG75Eo3YXGP
kwDsNa+v3Ve+5lFbyT7vam1gLzOMUVkKX7+aARlowdKU3ktoWoogHqkc43D+uLH0+OKyttpKLlsb
+gAcWQAC/EqKnNoUXZTc9pIFdhleF0pIOOdm0bOyxiVrcPLIwwSl9N3YAHqs/ROVpd3po6eXM2Fp
O2EbBmaFMWuqq/xQQZAmulFBUfZZEn0lWHz7VD/Z4jZxsuZcjzqELOlOhgK2J9hgAZ/90Jv/Za/M
lXxFJ7ntY/5kk9vKwFLFuevi0jfaerJBjfYDpCal3ccLNbC7feE1TQyfmRDl03hyyVS1ClDGnLYS
rMJvG8rf/m6YOtUkjFJBapTzf6QXpW2Fxxfmt4GPSFsvvls/LoEJtOm60Hqlj2w+ua3WxX2vXAnB
6qrVmNEHoPtKj1KoOqEYLhTB7qc48Kxi+TKUZQUheEjXZ8nbh8VwbZMMVTRATYw/+a+Y5YKaBgrg
SAw7+RA0xxO88FUheitoYpYRisAiSDI0vioKBhMcjAOAcBjTrw4Y0IGGqx66YDTHJBzZctpKCGtr
XIhuq6GokgQw6OyQxw4wLSBihoYklBxc9XLet6p/PmqyGoSPmmt7nJNK8pwU+FZ4egY/e1nPrlpf
jaBTh7pBKuI0Ytj2vMGXLMz4emuLnKtqjTiZXcRe3q4eAWwxwOXI6bNTPALYyF3dSkVrm5zLTpGs
h4WBb8ggOilmNgH5BmyGaekVr0AubyWHtTmu8EsgKyHNAxx0AL1CjufFr217NeEZ6/xWbgXrtRmu
5uvzyUhrETe5zLiRW8uO69w9b2ErND9ZgAr18xSO2V55WswR+tfL9QLSoAp8AEH95byR88vAaOtz
IykQ5Xm3oAYCrNZejF0Cxz9vYTM8rtfBTt2qFDHlKRXN/HHi6o2h+LyvQcXjuS1IZVVNoGE56pUx
XphAhDFRlrZ2JwA0T/OkVOVDLo8LGnObhEqSwREe3PstuKnzro2Q+Hx1Wl5Fg5mh/sZQnp2O5o0u
yV7Szx5k1L8RX419lf+OTXgPfm4rVcQkyJNH9O7/BKK19hEuRphhJ5cTwwoDRb4ak31lcUytjQsR
ptYtKQQpngr/NzX6KWtcpBinXw6SI8geFFeBVARU8i4MSC4b+hcay8E268yn4xk34qmTYm1Wgp1k
yXs9yWzI3NuDkPiTdrcoJPvz+RwNVbTnnjLn0hA2wukaxeL7Ww4AddhOXcNVLFlkM9M0dGVOOqlt
ay8X5ifzjhEG6d8AMCXOALUyPpokc9VLDUslvV3hzTI4CK09OOL70T6rM3DK3au1ic0cpqBT+HX7
/bWP/4O6Sj/Bi1e2BlOHlmEFW+8oWald5CJJLYmDJOvvskWkzNND+HpZS5FDq8oQoJPyNUcHt5i8
aP5KeAWRY078VisjVSEuRR33yUm+DldrR9mXjgFhFMMvPPUbhS3Z7ISv/YKLH9WkQiZegc+rHwbM
l+9aP/aT2e4hoJ678R1ZrxHhg590ScKmDK28Fk5tz8UdPz7M2KDSeTZj8wp0CREpeSKKetQns88w
RtdBFIWxZE0WTC6+5Zcu6KsoJVW2cWfi5IlwZPUhdakeRjWC4lgExVKwSl8wjkT6ik19QJkLIwOI
deRpxAfUbqSd4i578fBQ/uY7Whx785q9chd+FmYcgrTRHjgC+HKbhRLSXYjjwIP5qlQwh4IlU0A8
VP/UJwRdNjQVMImweCeQtUecQMpPuIjSJErXa83/U/6WudokS3GBSWcUeMklkzeXJ4fxzWq+utMm
m55BJ4o8mStOrEVu9HKog93QRnuxVhV71gBBjIWbXM39P9xJLrYIGOBvogh1FxPtzZcTxQNQeJiv
V0VXcJvhDz+dwl1q0G1qBAuyYaf2wZvLSsJRFK40saZimCX23MaaFTMgZJPNIGRsZJYuu4ir1Imf
ZBVOhNxKIKeEpQnaP1NqYfAnIm6EVCTh2WRUDawOs4LrO0vbrPnyULi+7lGPiiQnXcjVgoIKowyS
hN2DyuReMG1GyxXFAGwx/6iOr5mAJ4KJwt9wphAC6qwlz0xCWyA+PmLEmEnAjI6SevtnR0Dhgoke
tgVywGPZ9WaPpBbIBZN4XJRByXDg1Cs2GhLP+5iJ0OBZMQBs/V2cQM9aPmCffF6eJxp0GXMT62NJ
Ferwbp/6v5KqJJNJlSrRFS6kKJi1WWIVPvr2+/Am5c8q153kqlYeKoejklgShnLlrMAI3OzF0afe
jACfUiAz2M6Xip5cCFEb2bI2XUxjl9sB2nuK2kBYZPgoqTPk/Hp70SBJmvXQi0ycEoJUQZv6gTzc
dBHYOVThuhGm1m706dsiycdBihY7ydN9pXUXWhPvk6IWqZvHdmkC9nYZ9HHgNeQ2UayUeojLMPaH
r+U/8lHZsZQa+sln4UO7A0k/qr/4tgTNGW4mJGhzu2D/bZy/PzYh1E1z410djf/wlidbXIROm3pO
Q5lNtyKi/Q/eBBT5yRbLFitvsYRhGoUQJ+HtnnkqVV/Wlk+2uJqvjcrHMSaQjFueepwOrHpeSg9d
NqiDOuGx2Gu+5JmVy8QVWjaLRuXa7YT09Bu4zlRWp1OZqDoKeTY5zMINIipT3dPdpLy1/OU1b7iU
83ARvBWEFhplYIF5xwcl0jtPq2uEcdUJkH7dCY8PuCwd6nYAQt1XMGJQ1jj3kaI41/sZ7sPmbZEO
F8BR8/rAXgem61dkpu3P9+vtA0Igz921qtS+MlPEgEaOnAYqterPd6W+RwcxIWj/3EKQBEIiiljR
/7CceLLG7d88jxgvUk59YBBF7L79Gh4Ahc8rSDf+o3p5Msdtn4LRlcnUEcV+gV337ARqJ7DrKdOS
eKHt3P5kkTtvVtSWkxb/jpsYzLbf8tDBTtJ/hhh8Pe6k9dFYyyVLtF2cuUt0GQQ7vWtdwkfOnmdY
4cojWR87Y1HnwmeQK7V9hFydyBlVEnJFLYmrjqops1CJYUkAQTXLnSz9IEFQ7J84t2tcOdRH+jDP
yDhQipQ9o+zdbICc7HBnhRAx0YjRo/PpDbvH5fG60bRMSN+VciiHfzEBEHdGJEW/3e+t72ykPS56
ZD2IMLoZkb6NvwxLa08CQOvyXZcnO6MKbS3z0cvx6uDjpABQ002eJo8e4Z3bMfL3keOHBLRqFvHW
hzvX6Jyk7Oy8+xtwKGe+mbzO6QbMJUkddSS2E8GTUS6yTODVs7QeXspulf+jG8OTNS6qmNIQpWPA
zsQJtP9IgvcA2m8MqDhQcezU0DhzRAw+sBTyUmVMbtX8O4W4dWxbED23bPMa23yMbsFKdqIy9nVX
qJywBCUsYFpQiNE8E3wkCgSh6cs1cWwNLgyFQhK3UQzKtxzDkCHk4A3FHsvCj2omRf+ZcCvqC3Nx
CCPL+qy1cKtZd2dMF1sXjLc1lFzLn3x6TIryYi4mhXkiAq2IRmRq3EKBwB5kcpqUyE38OEGupVne
Fbh3JhilARrMuuz2NXDU6HhiWjrxLDel5Af+o1vx23P5MYIZoKq4CuFHnQulWm0XHyHTFNvaByZN
WPlibhOfjVgkP1IQBUY9iYFinaKBKXgMigkEDONl15ycNbQo2Pj5Ot+0+LmCLEirQWfgBgM44Vht
/mryuXYyVG0Q7j12ynBlBbEDj/0YqObPYJT2i1gdjKa4zor81qrry0quvrdBFXkYovcUOXObRG3t
CNAmansIr+ZHEkwJ4KtAw28tk2Pv4TZwUQPQaTZH5cjIuqg4QhxZfjQh7pvUzGVczqFGCx758DKE
1Ed9EKqdklHyR0ThwM8mZOYg9vKpMTbcd/qhN77V2p7wLmr7uBAkomgIWwXXqfeEfXbkz8Rgk4tA
clsHgcUezYpKvo5j+W6uoW82W1fQC3LUyjr2RfGeiZzf92P4MheGRtyPMSMDm++k4SNKS35AQdTj
YVrCLvEN6xte5I9SoNuhCA2uMbOFoXKiNHejNHZqK8MJohDi7HOd2WF+ZkE026wYU+Bxq/nLoma7
tAe9ZnClLcS2EsGdn1kYw3LRGwm5pBLBZ6DehBqJ6iI8kx9UiKUxHYFBf19BQq2Hq346oZwL0QS3
SBdmthVbThep7vmjRn0a9hNWjZo0q3pLa3GvB7YqkT53mmHrWevMTeScN0SEDYurdCo1iaOUlcyg
f4nA7l02ngmBpfNGqDxocYFD6369/7Eitbjt/dzX71gOZBpcNSEqRlrjIodSpLKVmMj0rMv1ZkYs
4gxbXMzopywNZnZje3tPjbpMWdxlStXbUc3CRzd/G5DsrGOg/8o9U0WqAByhAWHSuP6piNCTkL6o
BuUYZ08SE6957uaRogJ4XkbBrm8/q+NdF3wmHO9sPQQDLG6szlE9Lrq1xAg9Dx/nrQ2J8x8I9rjQ
kIpp3IbsYvTQ+3sLhwy1d1yIGLJErATmCygyUM2qTk0RQFMWuNiQRdksKED3+VL4McI0A/7TPf99
KAtcXJiqTo/FFE42VcJNGacXnUgxNJ2twfBFuGAQL3mWSAvruYUeawFLMgTfwVsEqbVkOYQloL/I
tWAj62Sy/jsfiWCciw15rcp1MwPe/D9TK/hdvViQnnju7OoQ5W06IpYz59Mun9ofjJyERD2cTbmw
xm1sEKJ8nxjt7btap5Q1bictPc3UrIa1wPKAa20OEGOAWGrU/2P5wcU7mQLWm8mF2lIIc01sYZDN
7Qv2Y9NBu9JB1fEq5n3KWXjUUacog2Uk79xQ4ljwQKOhFpNZDtPQT7vEDtPUzuvQyYTPc3uZlR/P
n3IqKvIwI2T/PE3qd6VIIm3xSKNOFhSttXAG5OZ7K4lO3PxtNbN/fkGUES70iuk8gdqEOaOGF61k
L4AMNy2J2Ej6Axd+AzwhtU2Ehg+7bT1IggV7A9ymr8JDsuDwn5cBS5S54DEseWFEOr7RgElH1fKC
HxN4R9zCLX3NU5Iv4i50UreqLqlLMpEDeHBRqIayHE/sdpD9lYe5bZp/nf9a1Mq40NFNc5lJAsiG
QF0qu4oAaQa92y1D8G8nLd/O2zrfEsY2cmEjnIdQNxcA+F4WHK/CnhFxkUcT6aY2yAVkeU4PgPHF
r3F6phv3iphPRA0eTaRpc5qYMZyECZfmeE5KsqtIvoWYp69fMg6VWvzSQG48c+KYSuSEn/DgohBC
7nmXYsRYbLV/MEj9PTakwR4GXXAiE56aWNpNpYwfpyD2dLVw5zY17LLWj8osL7skVQqb+NZnK38L
UgHP820a15Esl7hnPM7iKzgrv1W7KKgmFQ54LJIY9FCRZA8p78m3xJnhUUh6ENeimqMwi9K/tR7z
WPrg5t1oVyqlNU2uiws8Y1e23ayebmtrRBebHqRnkCkn4oqWZNTwlmBgE63w2oDE+hKSkHlq67hw
ExoTotkQxX7d5IWnm03jBBqQ2KXegpQzixJXrzLZBbPC5VzXt9Mw1bZutHdLPH+UJSn12qXq3Wks
BMyZhwfCZ6l4wcUn3Sq7TKkRL1hSGa8Bsf/4gMR9DR6QioY8OilXtCLKexTfnTt6rXTQnWQX+2Vx
M+8kT9yb8Q3V5ic+MA+IGLReA0YQjZO4Su15PKgVxQ5JVTMq2+LVnXLQs0mVmXbGaYz9Qe8BY+zi
LtuLe7LMJkIuj4EQxHGeICLA6z0oboq3hGz+pWr/Ci4CwlVUttWrdQJBJmhZBcuqDxnGCLgZ81B+
V0H12vnjQl4oTjDpMxUILxUapDUEXusFVBk4KV9ic0kOfTr8Y03Cv6DQmt1C0mTbNLqbMSrvR7y8
2mVSX5lW8SlXxtbush4gXmU4hH1za5Sa7pqzNdpKI+iONeuXrTh/yDszcjRgu6B2HX1Ue+kHcbyI
lKBywWwywqxN2J41u5WQo3KUNe89Qo4nYOPj85IFJtnnXyiQG6WVWB36npRwSu4vvg+whopimVA8
5alMlK6ZRElj/mClkAgHKjus91My7VWzPLZlzKCAiFvWNQQDvTY2PwmV4UZF+6E1p53ZGhdxl3+K
5e5gpIAjqiLYCiTlKHTCbsoSN8qbL9YEilUzjHJvnPTIlrrgUCwKBGPE6NbShthT1Lz3z38yFvDO
rYoL16O49L2mB2D06A5mhI9UCkBB7PsutnuQKoTS97mk5lq34+JqK7koPOhzjjBssqOl7ABJy9wA
mrhKcTtBWpCBGq3oXSDf3yYNvp/XhUFXRVUU+qrfHSLzGByMewa5rQxooRX+knjn93XzjrSyx7X2
AEnNVDMPQz/As4Zl2GJ5LzYNYWRTBIJJ/T74pMH399IsLvW6B21xoU9Hpe1+gHL5Qz5K94GQTddl
H7U2tIc+i2Z/Ly/DN0kbLzUpPrRS7vaS9mWwhL/OL3s7O6x+EVcUZpLWV9D7xG3jqsDA3LKfbxiB
YuMUpGABtcVcgI6EsApDEWjeOOvsJLwag11jhVSVu9lCXS2I/YpVGpglK4lnsRHw2gFJtuFyuGF6
bJYTtp68a46RR6FvNzPeyiAXQwFi1ppJwDeF5HZjm0KqebMVeGVdjjYEP2R7mqR3PRmsbHKRFA9x
FeRasUhxcBmZunj1NqkJalO5qJMuUm9MWRwCUzasIenlAacfT56kLALpl1zISaI2kycDznKaL36o
WpYBcI5XqVRt1g5P+8kDqGsVZOpagFyhdJj4ldweQuqCxyZ+JU/Tv7wCm7qZeVcW/4+1K2uy01a3
v4gqEAKJVzHsoed2T/YLZbdt5kkMAn79XbRzr3fofRon5+YhKVcq0UbDN65vrZW9IZxx05KIypbA
9v+hNXKy1CoA1BqIK4O0wgmK6IUWh7hpBN20n1sH9uZDTt4dDFlTy4UtCQichft+0VkylgP7E/zN
hilZT95SOURaWcGATGDOriflKnIJ9O2GLTmbGp1s3MqUSMKmiFEobunpDBdfi3aIPW4/qH7rPW+8
r3UpHGxqTV0wbN4v8ic2/MXz2sPjoXq7DRnbcOlsXQ5Ph6IbyrzXgmouvcbcSXuf9bkbjbs+S4XS
XnX+hZu7xMj9BNlgnh8+djxbe7uyKMWMhmdH9HLnOM0hI7L2GHqFPi30ap+2W1L0byO+/zlsAjfU
370CL+NhQj1N+5UEhU8UbCrLJHCr/ModBBUTf6PayiJvuzh/Nsn7fY/WlXJ7dEiXLlCuqXxK+8PY
bTJ9buzmu/K46o2c6rDPC6d87ryWAS7toTpMwxGHughAk4VDLN1tjSxsfdrKtug8rgmZcXGt5q5x
fhbhVnyy8TLWBXIHw+gRoW8v418yIG/4gvU4bijn0e4ymMv+aB8n42bZy8YjwUDvlk3cosjcCB/W
07hGkjoKmUi0a8NPk1X43fAzySd/kqU7hPcfP7rzbEInN3EVqzB9BCEDQVStXAPA8Nxrpx0/gGwF
9Exoyw6Pmld821hz6bx/8PTWBfNZZrUuzRSxA5THGKhn6XSVhK/5NIlZFhAe2/EkDorh+8frbriI
9VRu24JSo6d48QmrXd2sBVGpP2pPH6+y5fbWBXQwYUFMDfyY2FHlj5dlMO4Ht/emy/y41XnYWmtd
PLcGNTdW/UbAbO9+FcN+jcZuFx43dm9dOc9z3TRsXVsmkT5T9hiNQUW3oPYbT3tdIW8du1BWKN8U
8RaJAeMh8xe6MIMGs8/RJN0sTm1cxXUFvOBxW7S8BWy3vNZyFkTKgcTwM5Blrh4aV6BK9i0QNfD6
4eNbsmEl17Vwm2qFwScMg+toAehJ75a6uf94ifN16d9Pe10Cj+x6kEaIBHah/oQkb+bzA4oSizRj
FfThv9PkNU0LlRXHohDjWUVHeR5X0bDA8RaYuyb+4qaP3voqfxaznLfMv1dcWS8UlORAQzSr+uNC
RwhJTW+6hW4KOozbEfr5F/B7sVWK1WOEdCIdsBCc36YjA0IV8hfOJhfP1jet4iBo0IQqofimpc7R
ZtBRti9HVwNIoAYo/1+xZp8e2ioOmqk5MVuhnj4ZR2V9akBaZ2QbFv/8bf+/nVuPtfQAx6hYoutW
9rFn6tJN5eW/uuy/l1hlT3OK4mk2IKL6N5XEjZvwbmSlTUnZF7BTReiHTSy08afMRu/jT9ratMVY
nqRPPe1zZfQOC+LecA3gJsei3cC1vmWx7z3x711bfsPJGjbTHRXWmFr4tWsRBCOR4P7B5OXWx6xM
Q9YbjpodHI8GGSdXWuZhrMbR/XjH/oPF+/05K3PQxgo8Xbme7vJDe62uYm8QKlhICttP2wLPm6ut
7MFk5hMLS2we2igLQe+vCZO3DJdDTWXT2W/t4cowoMarkr5GL6rJvYVbASPIqVe4pLxc+KyIF/UX
225/8ytX9iEekijpKFZdwpkM2uBQsgb3zcIeUe604L87wXfzJk3ERwZBsf9jOvhn9EH/Ifz9vxuz
Hjchs1Nk+SJV6ex1l4mFj+M+En8uGXM+tv+93mL8Tx5cONezpCWsrT1Sr7MOinwq06tu+laFs/gv
93JlQEILyhwksfFtSDZ3tZZ8aaBjAVGenV3ZTxlEsD3Zh/uOJp/jLDx2RF70ldww/cuT+8DCrCdI
pm7mZWXhQENSCaN6zJzLnEcuzbbQFcvOfbTQysKYbOzabuHIUEd65MVz6Y376E0kdmyfut0mZ+T5
WPX3Sa5sDR/yaswWPN90NwcF2RleGoQeXiLbz/7CBbAZq2594crehHWk8cppUqT0yl8goBoToNIV
zq7bxV/MjX7L1sGtrI3B7bnQlpfYFkcnKn3W9sJqXjS1Faaer3v+3siVgemStuEReXuC/5h7cGML
1wMjRTxnOZdva/1zqMaW6VyPjdSKlg4UTt8KoMsIon711wjiwom5Pay1ud7y9SfGJQ11yMgohFnp
YaW38keR44YtWxM7N+NYNJmDzayih1yP3H4qhB7Xnl7oQsszsWHONh7cWvki5bwwh4Ux7Jda7N+z
i879A/zAhsNdj5ZwVgxhl2E/8wbkGzpcPCgj/ka+sV0Z3PJI60mTsaeTZptDivLBMg4dYwL6lh/M
q0U4Z+rexjzj4fBf7u3KtFBTb/Us/AvmYjl/wVy08S+YS0s3YS5n9S9P8o711Ik2xpIszMX4zmVn
W9HXmDn3DMwp75lfHZrvRedavZdm24nqlhlYmZzc7OJ2HGHb7Ny3j/3duJfVkUHSu/L47P1B7+rj
u/tO7KMyJ90p07e7+4syarHeoIz6S7XtDwobH1vVd9ofMerbMy4wYMTDafNFD/4oNF027D87X2Pd
xcaIimErjg2dwDCByfKHDvK64u1c3baGKh5AN3KvoPr3R+PuG5bPWE+t0HYeNJXAFC29s386zv+x
Z3ynAtKXY1cOuLqBpVceZh3z0gFK+zFmasPkbS20CmnQaZl5v8RukN90UYIWVte7oQ6kEH3eMAAf
vwhjTRXNJA+5Bvo7kMrTYzF58wXtvMStDsRz4uMfpBVb93NlcfrccsYJVCG/7uevbvUfS6l8nK8b
6ymWqmkaGes6RsFMKtKwd4kGdkT76uNN/NhdGGvCr5hQPDkNpKt46i54ci4bVW5EuW+NoQ8e2rot
ncRapfQU8/jKrZ5GqKghGgyS+zqI/EEkl9UhPCSXzSUNMi/xtlo7558ZJZQaAIbrfD3tVldTmhUG
nll/XMzYwifoh570lacGtwg2Y+yzO3qy3nJrTwKaSJGmg3T4Qg3yy5bkDPyFoe4thE1AVoBMkLOH
jVM8+xROFl2lTY5NCp4OKAlHdjUKLZsaz2jbr4kynyuZ742S/UiS/qpjahYVrz8NtnFBpuq5N7un
ys4LL7SK66bnV7SNP2mKBkYy+GVtfarr3K+pAZyW9OM+RI+xyj8bzAr6rr4K6+qqiMbbxDH2CnrC
fVEmIjPJvnTSy8QsLmqpgnTi1GsH09VK9hwh6WiUykDtUX77eA/ORnYnW7Ccy8m+m5yqRlWo9RvD
5HI+ufkEyAwPd5UDtol+C8G2ea9Whk63m5BWBc659eUBt2qZbsvGl9Zb5LfKXWVsCtls3axV9laE
MSQNBgtY/KMjYhe0qcsD6kScvXmp+So9DuaGwvhZc36yqyuTV82sKMH/j3AyyqQL8e8DtWpX2tJr
pbnlO863hk5WW+VvdZRBy6l6aw39UzjJ+Zj1ZK1VPNWqyNLMJYVTbvhjWt5q+1AiH7b8YYJxsBKo
Hm0ao7Mx1e9F16aQyqyrp0VIcG729i7ZxwpGEHqWg4dmm4dQWe62SnBn/cjJkqsicyPrhnBoKAex
FqTkNnaIq2LT/fjxvbWT39n4k1VWVg8MOXE6VwDgKQlQTkqtW2fMDMEidkv6vtv3pS0RVdm4uEU3
CQho3Xeye5W9M6KN5BSfykn5TWL5oNQ4kri/rrnEbtjOo3Sau2GOHpFx+5ImjciiQXz867fu3Rr1
Q8uclEP35iMWvl7AB9+EYv5kgvO8NzzZqZWdSjuj0HmHFwVhdE8lL3VUi2lEBjFPbgTzTKznxk4F
gNi+xa6JRKHtyaqeQnYc6huneMK0s4BTE3W++y93YWXRrNimNB30XxP8S0C6cBYvEyF/MNO09RBW
tkxqZh1mOR5CCHd1sUhvLNC/eZc4KA3xYBvSv2HI1kihLBloTnDRdq1xtNtERE0pZPgpirZmIbYc
w5qn38n7zoHOxy98uHX5v3SDS39vmwjoPALq5DqtzFg81MQuojeT+e8E3zfsyRoG1NFwTuVio7Ux
GKBYmxpXU/Hy313FNRIorPsq6hss8oabxNQxLgfUdP5w2uNsXO8AYG9YumOj+/z30KFWdiT1/8dq
HoUoIXeoaRh0DZQJWUoHvbBBBmwfJkzG452BiLlMQYa0QAy3rP9Z00YNajnMxMiCtUZ2DINVWa0J
UZZ/TpRxLj7Bh5nUIJSDu2K1jRHL6hDMBeUus5o9MYdgSMjTxxfj7BLUsjCSZTAIwa2WqKKSVwXR
gafvAtB/eLlG/Y9XOPugqMN0W2eEMnNNTspD5vTz7Cwg4fJQlJ+W+ULmTsE8PhIhXWQvG77z7BFZ
uk5Bculwi62PaJZRrINWKd7Fh3BX+OM+3FvHVICZS2yttQRQazdt6fgqDk1J8k5WEtleTs2ERTvT
fkwA05+11IsyDEN8GclPJ777F3tpmZw4hBo6w19/f1hEog0cDYBHLgK1rXRzSDQ7YO7xtZ0WoSzY
7/tNqetzngUXRDdtU4cOFV0ZxLbiZhmFFUhJ33gL/yq5/uIt/CNAxznPYlnc0aF2ZUJkcuU2w7yx
eVOnLGCF7vakekhs8qJLfl1P5PXjDYWg6LkDtC3GkcsalK1NVW4m8ZgSyQONXxmdXYgiZrEw9bvR
MS71sv7W5Y7XKgxBlPkVUYOIBpB2p8Tr2rswNkRu0V0bZ6VQY5cJ1ekiapkwu+GeWt/nKQuM2nRj
dtOksws7BUpyY9cXXyvjJjUb8BS9MvWDdN1eL5k/1XaQtNoO/oeIrtOlCNuvTUlEOupHwza8uNFc
ar0Mxj3mTe9LZ2FwVOowWZ9kDG4+U9u1xbVONS+PyIXdPZACmaHScytgZXowKA+iIgNPwrhv8EOH
/Eb2DHKT07FSr9L8FmvJUYa5SAy8z8gBw11xpC0XspF+VICNuYOgKIY0TJb/hGF040K/MtR1KqOD
ndN9nF8Zc+PFdi8F5gLceO5ExLpRhF0e9I3ypZm7lT15eZd9lnV2WY3kWY91N4Q6HgbfChEblt8w
iC0PGqKYNDtMbYuOQhdjfqJyR7PaKyu9Kw2QuEz435p3VRX5fVd45cCQktp7ZWvPNKn8UHah207f
rZQHtOn8ajnd0VZiVBjEmuW1AYiXXSdC1xAzhvM9RQycJ/0uZ9Ou7OSuxqcmIPhK62Jn1f1rHi9D
e+DMCDOvl3xX2cNnTR9cCFOLSNW+06En3swB75/gEL1JZpDzHOHLLwul7ixTxiKaMi/U2EU2zFeD
VKIa52tgH32n3o+N+VjF5JNpW7eWpYOQIXLLhdse88os/slUKTpjEhElDySPvbAOPTP6ruUpioDE
t4wWg2xcdAy8rSBopIS5pK29TjqC5FMQm18y82Wscteu0AJWravN11P2eTbpFXRjLzUEHaDTFUNr
u716TgeUx5xapLwUqKn6eI7eGFmulaoLygqceiPCXBe5+U0DJo9HXwaNukX1mFuvSllBTnqvoCpg
xg3jjoco+JB0yQVPyWWYZ5Fb8fQytV4HdZvX/FVfHE/9YjhNYClzP2nGfRlVF6AZfE008hm1hs4f
ZvugR/HzCF3DyRz2dR0Lqy5xkLUVdASVifguZHVQTldW0ftxXO161GOsLBFJp9wWD3Iaet8O06co
tt0pvk1KZz/IHnC4Go+M3SdV862ss+uua/3OjA9Wlu16vb60O/tK6vIarvGa9fOd1XJPZs7nTFWx
cGbVYdMpXpvalxM6pGm/I7FyzcL0LGu+0+fkojVADuaQneWEt4ke3YSj8vrQxMV7AubwZi7nSw3c
/0MTH9KaQ+jq3oy/N6gdGtkLyEyE7XTurI++nLJnaj+lPOpRtExLUMAXz2E/ue2o3zOduqX2Y64m
nwyNgN9wB+V4nLzUKJ2JslA3DUkgPFmLMc2PdOSe0+vCiaLvAyrK4fAlpp/7uerdqVeiLKE0ZybH
Tn5udfB0GP2hIPFxDDEHoEw/Z7kbt9iqyB05cZk2iWQmT+hyemH/pQYZqT1LZF26Cx1mAbGFzo6E
OeqinskuT67DzHITJxQmNe+GRTS+0VLRwG9pmK9rSOtDDNfVE0v0xp2cfjp1KcIyQnYnH6tO/4KX
jc7+6LcZx9Sl/M6n3Kts/YHN2usw5Je4uocMysdxCrOB2rnL2qo8yoJU32jn5CIdDOWbmmq9yS6f
QGM+CqlNXqqyQYwJEK2pXdfHyJh/WCkelJKTEoPN8frCuhV5xQf8MPojHiTYxGi/FDZg+LOJHlSn
vKap93lb+wCwfLUtbDvwOGmTEV+jzmWYoOBsmkeLhM7R0GAuYRt4qx9Uggp70T93EFDwLEMTcd1c
AUKMG80f6DBeaTx8QaoO1p42v876nxJbZCXElT1ob6xZOLjqISZR1GThlG/aRvPZ+MXIay+t78LR
FlNWCVZeFriJEFYTUIMRcjIDYhUiqe8aPl5GyVNvjUEigdnE0F8uvSzOPburvEWALdNbwbRKtE6B
K3Q3zvEXamIOnnCfW+O1qaRHE/Nl6vmegppE9s31HKZuyvixGA3RprAXGOaoillArSugNW4lyVzC
qmCuDd/JHH8s5rvJ5CLWiicIeFA3Y9koHA195P6pypNDyUJ88OiVRRkk+uhhrsgz6ygAV9QPq0m8
ubUPjEsfdE7+ZDZBYya4htULj7/o6udQateGBbCmVR/beHDncMTYrxS6NcNdlLD4vVB16rEUtzWM
PSLBYdCPu9akvlE/F2G+ZzLyQ3alNQ98TEXB4K1LdmsOxc3yrQ7mjSpL83jTimLQIcJqfdIypCJ1
+bnB0eVl6BoTLEH3HE+9MM3uMOSYCuZEhJWBUe7bxdbpinxlI6YDeeg6+j248vwat7aJH1BNviun
8HZUwz7k8iAzMPGGLz3+MTjAYkWp2xbSp4bmWhnzyNDta3jguBrutDYXBB65bnOX9Q9O9aqSZE8I
EZn1KVt6SmB9xrzUDrmvGEO2H+La7dpyr+fGrh1/2CR7ROLjNilqF2XxHQhtEZe10GzsvpG6Q7/Q
8kZeSKFOX6nryIj9ofuBMXbXLA03jX8Oqdqn3XgYJ3rfSo6v/wa6kx306S4pRXk5UkLnlt/Wldsk
sxdGUkTOLQkHCNBfzvg1edV4RTvtJSZEgfCDE26CIj7MzuDixV9ili2IsQtaGAFahEiJvsbpKAZQ
dY5m5gK7cp3QyGuKyu9ix61p41fVY51L+BBTxOZLVQ1uVA5enO51UvpWmZpCpki9tMc6MXZMGbup
JpDWSi7y6DVsn2Wmw9AlgnWz0IuHfgTyRyVHsKVPDYFWyG2OaX6jUNe1XmNKN95XsyZo1xzSAmQO
qYp31OkuIv1nadiHhtowf/q+lpM71PYj1A/dLh/ve6f2x3z2Tdn4Ej8hbTShNf1Da0SfkpqWwojC
m96cvRi6OSplF3FUlS7tNJ+UoEk2mGfhzx2ijTFpvbpIicBXeKP9OVHSRcp5GUUw48Mc1FUoyn72
DX3Cpfhh1JlvzSpomCX9Pkd01PfxkxaDZM6JgkZ2ojDmHUtftORacufAEntnYvAutSHQW9kgN+sE
Da0ja34SI/9qNNWtNKPF0l7HYR9IDd/aG5e5+WAWEk2SDk5z8HWp4+JTcBuELtRWXzrSimx+dHIO
EED9KUHnhw/p0YoRxNo/adhegeLFLePE7bTi2uTaZ5PLm759GKrWL+zIN5JIVAkRqn8ecF61MYON
5KsGR4cAgMXMrWszYFrhNVPkFrnytTGEUbEqMaRsL2dtryr11PRPpbykqhf2APsXDdVFmpieJLar
D43fTuAWrGCTERuEDqbkSO7yYYAHH4+ZvE9rS3QhvFhafytK5L4OfpsOEEcYCZ72glDNJUMKD/Ql
nBFXgwg9n3UXYbRfp4lrF+GlhH/Iwxc7mwH7tDGGxy7QOy3dWHvQ5AhqbOgi0frB7Okj6ME/9830
UpPeL7pn1jdu5IAXzfxmz/leW4wbC6/N+FMvv4yYQi4qeBoJHY+JeGUf3rC0BZKZ78D3LXqkOPpP
YuWXdsmvqna4dYzI5b3mj3ZyqNLqHnH1UWZ0xyvrE9PlVc373djULsm+d0vAn3JPzfm9akI8dSVo
I6HLVHu2pp4ghIewE5GQDQtPcvY56me3tV7mJegx1VUWg1OAPExzj9tfuHVe4T/l3gi28Vwbd5P9
1BP9mpDbMqGXjfES4gFWOcq+cAVCGdFlm0/7OInuWzr5iOHg1dqrksENDsMTzN9VmH9tE+oC+OyO
HYdj/pZ1g0jljBtaftWWLnvW7ivmXOeq2jnpT4v+LFqFzAiVpbr7IjWODl7jRykqGknmOd0rk9Ce
6qQ7wi0vP5ZO80XhDD9G4MRFmJL7ZIS4raVVeyOVLxxOj2UKw5TPSsv8QZOpSCfz2Ha6HypnHxcb
aL5zAA3k1dxEqou/rakvalYox4FoXzBZ402fY1+UQwFm6pBWgCvDAwoPoR3XZ+S/XbFVBzqbaTsm
sZnjEMNeD4bU5WA3haS/OL6y/QyAj4nhShN8bJq3NaN7rq5lnSy2KocnqsoQAJrxjs/Wl8JKr6Bt
vLGb5/qjp0usajEVqWmN1jRchH0xIV819HinO3Ng2NyvO2dr+84NKUEH3WKWY5g2WyuQxK0TDyox
OYZ2wh9hnFxHGnjnTbJL7VLEkXrJx3yvSBQUDdlCZ57bTRsYF8o4yEzAWP/3slOjunmwK80GptAK
pvHQVG70o/GWAdKmF7rh2rM3bZIGnV3VBAzFRP5isnUTSdfi0NbTGvNYcXYsKpqJMp62Cnhny5P2
ySrLrzhpc+e1QVjT4loq5i6dZ5gfdJ6DJSYKSIB5m39FeHG64mo3F8jL3GN2KNDN6gmcDRh2jKMn
BbqZjeLWurRlUvCZMjCoMlRDUeD6+5e1RqiygnY8kMalip47uY9mhim2XetctnZ5sLPPHy/4fi9X
Ky6lxJO9DO3ZkGXU86BEA0CEfeZPlN2rtr+sUtAXOdmh1XvwxAATi5QghaOtf4SqRAY9TBsgmXe2
bvkp3OScg+KHoY64+imw/GNoTGgLEJTzxupYOvLQz/llgYiBxPShDsEDV2v/uPP5ti4zUQtmhuWs
n4oVKyOZO9jYnBRPJDLv40VDJ3JmVytGUVWEuMhTnipuPWsz91otftg4hHcl6dUvWJm+MEtBTDTU
yW5sLYyOQWUgV70LRSukJJiOEugzIOIiUb+LZ/0mkeyFhNGT1dU+xBevVZHHos8mP+p6oL6HXdVv
MaO8R32ufuHqbEg6S5V2KOYMAbK4Q1yLxPaAhbxvPy/MGuN46K6O0aZPeN9IXK277NzJ9TRMHcH6
XC46Jn9h5yOgPSSK50WQX23qfZ+/gr+vwvLvT5bLy3riFacsQALc/5zc4pq6lIrKPaD35qFu6HaN
21Zi8gp4wE3D9s584muJzhyqWwa1jbX5LGrKRgfNF8zq/gVcBkUThiMDx61mqAYuo7SbeIylX/S3
fshq0ZU1ZaRtJ5TEGXKhWTRRJNr65xi1QV75enkRDsrtWyqSFPQcYAbcuPmL4Xy3OKrYaFLYBKRi
qw0HwGFsYqYv9wrUhLELvuOLZXI4F1PvKi/fo6J6saUcY517b+T3qtbiuE+OeS6NuYtHmwVq4u2x
JrJxy15DapYWHk1nBO5xuDy/i8zpHhrIEoi0bfcYUENVInw1xuowFw5KVTT5qvdfCwSB8RiL0szv
0g4ePq0pegvVIW47G8l8qVzNHGM3HitUPNgAUstwOtQ88eNoPCqV31QMmfkyVywcBs47K/a7qHkl
snW8rrMyMQ9IF9p6ioXUnRc19a+WPt5Vyfy0DDlHNLyGO/Ym3nABaqYLqw0t1yCgA0lUvqT89Eah
j+j2tvMMk/ZKIq3ZOMh3kdVyiU52dNWUVLjNvUKFPrBqW4qxVRd53V4wSZ465nZhuQHJOmuPTtdb
OUqz1gcy1hkPLEFjN9zVQYL5Nmx0vRvc/GvyfdF30ONgrIKtV/oevbL61pXL7JGhjjO05cAtuaAb
DRGgZsOmy2o3DaCnmt3ZLzxEWEPvzVR8Sq9AMvfxs3nXblv9gtWTNaOhMaGggoGRjmTCXMohCTSl
Ou7SeWNA9+xSpoH43zRhk9ZCMRU0AY1Bm1gwx1/t6ZiiCdNgzTDdukHvwWjLR6Fn7ljQU3zf11ZN
2jpESxcwIQj6QJtT8cviB+gYwCGAiTfbNaLj1mzWWUNwsubqGqWAn9utNDC2yFEZLSo3THFlruTI
wN42Cbve/4uDO1lvdXW0arCdrELkWhX70TjCpYOiFXXV7vPH65x1JCfrrC5IEkfzYLIBeqnWj75v
RJNvYKbPxo1QR6Y64jX07NecmeVAqModm/9LuumzH3Sy3CpCMqIKPMp0QmswU1dTXX8CZ/gGddPZ
m36yxCrEaQhKHFwq+P6m+B62dYeCxXRXG0ngAMK38azeAA3vHN/JaqvAhudDlE86iYEqNsurPLNG
F2Vg3SMVn9F9Gi+mMrQvaJt+Agrke1sPE/pn9ZU5TuC6tvVvmkSBeKC8uYhSS1RzU/j9xK5NMA8K
0hdXo9ldl/XSSUs8EPxfmbV1JGXzyhj4suvqVmuLw8d37g0+9tEnrXx50QCAk4CLCkgHpNQBuwEN
wi706MPgG36BmRndk7vQNzbWPW+Pf2/l2puThlejYYcsKAAv93Xf9OobYCRjzR32SRW8opXiVV4N
bb/KLRvUTkR6tXWeZ+OYk9+w8n+pwcqkyUJghIvUzXiF2CAMhi0S5Y1X8IaMOIlbLJ4g4UexP2hZ
8hqS8k6Pt9hHlkP64BCtlYXqco4mXAzO+hbtmd7ogVVFCArxdjncl+ntPO3tIXI/vjlng4eTzVtZ
q3ZMZFdMGYCzFdpy8kfEqkuzhS7P7LLx4eO1tgyXtUrlx35sw1HCcHXBQoCI/nm2g5bC7o8JEM9/
ncmBrbN1y1wH9TEmAtom68vdQEAYP7QzMgoQGCVxhRriwuSc69nu4498D0VefKnDCLMARQPSaXUd
AYoZsmkAwNYi7sL0ila6czA/LeHK4lkLN3Gtu4VgYVGjCbPAFjQAH+sfZBeLB31/n37/kpWHnVTc
ATrPOQL87qDbeJL5xcKKIo8ZpmCQXHz85e+BZKsvX91faY51gneImtv/g6g91jIh7GMYHMAngNf+
nkaMdjPFtsTJ5pd8p/vZkd1TATN3SfabIzXn9hEBGHB/DBVFgP/+vhbAeHlB9ZD/q0m5s2n36Wqr
U+MSIGj0qRbv/mveunL/FwidbPJvb662OjPbKCGbUEI7NLEBVeJqfE0KIwblfwRVwNKzyOgNBtrP
fQI1dsSoHeRgaRDKLXbkcy/19KtXdqiqWyvqlySG2tfIdoQDbq7oorG+RZJuOK2z0e7pWiszZNdd
1poxzNAQTD9HrwdOwYv8DoKp+T3p3Q4l9ub547dxLtg9XXIVQ5lpwfKw1pAzqdKdtIs54ehcxuiu
HCY2ogvz6eP1zvnE0/WW7T7xVuiJ9KHUGIc0OvcmzFRx4GjsjY18CzTXBuZ0lVUgNVTg8YaEL5S8
mvKiA/LxARCXXZGPj9pEvo0c1Zqq1h4Sxz5yaXttiqcat66Sg5dN4HXPaYUAr/5hOPH3Isq+IAt/
1Ar1KCfdo8toWNc9TM18TCW5LzpZirntb6rSaIRep7dFMxQuZgfvrAVkCbgA0G5+15XXdon5sEpL
0NpOPWJld6bWopnaRwAL0X1nysgDsuDGrrLa/3jbz5rA0x1ZmaWOm6ZSw1+m4p8R0p71pidrrYns
GqjqKpsApF75g9dljyxodhgYDtrsEd1ZzDJuZd//4esAQ0ONnCH5WH0dZX3WNR2ChbR4SJ1vWnGT
W5dG81Lnj2Gj0NsHxqi5NvOvH+/qWdsAum/CkJwSYq0us7TqUXVWWex4CAemkW/QqMYEE6y+dDK0
OI27j9c7v7Ng1wBEkSMlXlfDtVEzxhb+fXHhrc+P/GsexOBqf+txzFexv1kIXHbu3Us6WXH1klKM
5JQojbKgL7XRtxu9FnaDGcnZeLBUVLiA0d9mFr+MbfbZsbpH1qrbuZ0LYafFTyAIUAGj+bFJ1OPA
8+MUk0uUbzcu97kI+H9YO7NlSY1sTT8RZuATcMsY047Y83SDZe7MBAeceX76/lFVV4UiwzLOUfeF
TGZSSh6A+5p8re+ngnC8EGriXvLCVRQGsRuZMRkS9Dr6RlEEqOAN3p/f/dUXcbbIhR+IOynjBjfK
YaQlaOCnIO/hFiKxe7ehyqnnwbNGcVK8uKW8dS0FPX+6C6dgVOiVQmlShQ0GGZyk1dFyWb4kdRVY
za2b5avW+ewhL7wBjHOj0CBkBSUaeFJUDvtudqt+dv78Lq8797N1Lg4OmAPSkmgZ/0eBy9VTerbY
xRZGRSIXkPMAsE4smFaYXRvZC4jSUY+0cMhubMbfRQDWAPBsuQtbBEw8bYwOeryo17e+jup1ibYn
b+UQZ/V2cuuV/PFPBlrWdS2KGWNEnsS6DO9raqBjPYEn//+AHMdSDGMgBHBIEzM0F5+vyArVZHUM
nYayDduceWys0Sqz3Dhy1841w/NQZoNQxC8nTsamYJaWcuiooHNOJZ0jp+DPG/Ha2WKYbjN1C6MY
9uWEiU3QyG12wGRXOpp48iM6lmfywy5vyhZci9TXYTQdAyYYpLps2Vg6wllc93EI3c+V6P9vTIl0
zbDwp967mRqsof+l3UaDuIW5I1yg/talMWBaQPUC41T/+91w9TOdLXVhNPK2qyvdQutlCcVGrjAX
0S63XuA1w3T+OBc7DoKfCW8EkIOC7Rfhg0VNivc/74WrQcT5Ghd2Is1JK8YIY56tP3lmgJsYr/hO
w/VWUb8Zsaw+6U/f58JKxANc1rxCwzvv32QgcWd5mHfOttStdvqG3BIevPV8v4E7IRRZmSCsBjTt
n/Ie3yiR8rG2JxQPgbZysyo/kCF/mcf+vi6q2NX03v3zO7563ig6MWCeGPSILzy1Pk48ixVD/b4L
Jv2hRDe5hYGIproFH75m8zFH+J+FLrx1w6B5lpsJroiFpYWVrYNxz1QFecxp2mRm2gTRYH3YAmpn
i4F8S/YbzJ89lU1xz3KrDEpex9tRi7OT1csYZZDoRmH56qE5+4EXXp3NBtEXhWkstJ1xZFz0aMxp
csPP3lrk4mSW/UjKpuMY2YuDlEL1phA3Puj1FRicgAlJC1gabPOzdM6kM+cDYOZhkRDfjBvMR5Q3
uKbXAi8G6e3/u8RF2WEeCQMbYBUeNTGdjBtWMWAuBi13XGxM+cqiEGKh3p/36dUAhdF17tUUyCku
u7S6Xi696mfoF6DWca52+j8Z+r76EpnBLYSunBuXUf1CkAGmC3pcFm67RQVhjUzcuFq4/kBna1wY
twaffsxoCwmB8iOuK2+a7+O28JYlxNCyq+TgzNpWVFswUNJbOf/VU885xdwh1VHvvLB1WRsXoh1A
2BU2xoZ0v9O/FyOKx+ONXqGrF8DQ0zOFEDpb+4X+vhsTCPMoWwN6hILj6ukiaAFV1XQXUwJuDI2E
wrW9qkcl7qYc5lVzfrbyxeuleQqBqQ6f8F8VxlVpfQ782BWbzezcuqC8/j7/+5gX71MrUqBqzQFK
n11gjK89+tATzJv3/8xJ/fepLgGuoLrVHdq947BGhR9UDkL+36kca2iJWI9aqGf+3ixoFGSMxhaY
vlnt+bK32nAxbmyT9Vv85nrPlliP45nNKnq7GeoeQBwa52HG0FJGNMurS57swcXHsF8uCVS70hvL
Xk3eMZnKDR1tfLiTufhshez/rVjHncFb1UkwlGZ5QAyvLl9ArXHpP/5sxq5GTf9d8fISrKw12YoU
hZhcHpZmV49Pldz8eYn1R//2Ms+WuHAAEY/GxBoxRq8lDGNFbbqlS7VvjPEwkiSwktQ36uQgsmL7
53Wv2syzdS+8Qmlpqq0XUoQSpLbODFCJv+Harr88G1Pa6JfFTP2Fh0ahua0KhTaAKZW72ojcFO5t
wEzInx/k6g0pM/+7zoWTnnGJrUiE2pWGM7Z401P1NQUAUAfG5i9JzWyre0X1P8kYrxqts5UvzCVu
hGeD0xzaJDvI44DuotxoI5y1ow1qt7dL+lf3ikUs9HEQg8Mh/P3g1ZSKsseUBvr2Ji/5AFSoxq0T
Rpue6hcNf0MhyzIcXAOFtvZr3vzvkQ+rbbGQmjNqc4rm9b+vX5joZ1lqiI6tRjrbL5sVkA6PFNzG
j1zdPGdLXW7PYZYNj5G6JpF2R7LlWFt5MBbkRu/6dbduI44UuNKDSMPFJ0SKVyuxhg7/hJV47cxx
HQsxIpD0X+bjVGI8bqjw/uJh2PeF8dKI/IaRvLXExXsD8Xau9RrvzY4wjlo9R8WNHpVrH+b8GS72
4DzSzkLDLkAPssa4By4IAkvvvBtnev2Zl1aRI9eHBCT4aqg//n2nSSuBTDWN/iXYtF6uIqZ7zLYM
/B7tUN4wwVc3wdlql/X22TYyo1uQVU0B+n0xcrzJwtaDUCELlGd7Qr9lsm483qV8TKRYrc9rXoG+
xNqlXh1angl2JkB+0zHZJVP45/d5dVfgNRKUmwQQDxevs+S45qRobwiL+s5MLLfAENGfV7hmmhDo
W2gf1A0AES+MvVJQI4WALYwwuAm58ablvjZua3Uy+32Jqg2GI/+84NWPdr7ihdmvetMeGgsU2Su3
qTfbE6/m/uerXdgJEtsTgzIguimk5VWjMp1Jn31baF4bAekag67QONTCdSrKH9n7jWddD9XlcThf
fY3IziKuqG6rtlNgZ0sQkNFfoXzMG4MM/IJBaDdFhfnmbMbVYOt8yYstk9YQ0m1XBmpy+Gf4p1sf
9DeEXWGK3E6gBrB6F7lf9sbxX1rmK97q5va58Ur/+uBnr9QyGqC0Emyf1qdoHIQeUIQowUdf0+o/
03l36yboxgn56/HPFhRLD14NeAtBno5fIre8lNG7Kpo3pMj2lpmcEoL26ITdSlxvPej678/WhYhB
VKBvev2Qa+H0P9gaC6oVCSTsb/a+XzM2glCByySGNsZLQfUS1/3gZ6PeEJt6qCVWIJf85caBuLXG
xUMNlTZkkwGZ5+hz9NVj9WTGjtY6zBl+GX4ZVG6Pk6icG6tefZVnT7b+qrNXOcUygtINLkIWhgnJ
3LY2fQNFwaUJ9HzyFsVyZ+rSTdsMITfZUweOVNqtA43TLY9165dcmFtNyNnIWvySKYg3QJ4sG81N
5ZY5hgtQBUiwY3cjUloN3G8m6OzZL8ztbM9AO+Roy9FGdAE2fZhGmjMMj8Y6tRTZ3o1XfWu5C3sb
RVJItl6B2xsrRLvVy5WgHtdAtw3ftdoAcIRUtw1cmvw2O7HgwhZi4biaWXkEaikcavBA8G9s/n7j
Ea8FAWcr/ZZcGvXU5Q1CtdZv0drut2GGait4nasBYqV3c0Dj2hcUuKRZwzd46ItXCsq71cVo4wqM
5cgr22kX5nOwMv78WNfiQ7FiuSCUyAVmqP5+RqjdRZjcRD7L5cto3tfpYb4V4/6VZ/y2F8/WWN/s
2TlkA/rHyukvmcbRNw5z7ZS7pNqsgiODr4EuOQbUtQIV2N4cO2iqz7l3a3jr6j45+w0XFiiVmZ2q
BH25oBbYiTemw2bK95qV3DoJV7fJ2UIXRievuQKgCNWWIWi2q7h8kIWMAHU2e82ObFjxT2wLhkxx
BSpw2YbLvb+/3YgoWuiqWoNTGqTvxoajb19zaDh7IHBlTv9dRrce8tquOVvz0vfPLDOUVY1FyO7s
p/6VoeyI1rSJbtfJj2RD9kQ5c3Q7o75mR8/XvditszE2fa7VcUjuVmaiqXvxrmdgvZtQP+jr3e0k
/tq+MTH5oYMhJ8hvLf6xPSfVQpE/6dET7e7Y/FyvTJjyFtR53RYXZ8SgcMGYebMsDPRd7E/dynCF
ZGAdBbZH3YUcwLM/n/RrMfHflrjYmaTsqGm2wAvam/+1Vs2tx7lweDPhtd71yJjOh/j+oz7yD+eT
AZw8f4UXLg9ay7IpO7MMm2aj8mNBqFOIW1TXKzvfWJfB1QW6mFHb+ftpa6t0WLBLZNg2QTx/mEw5
kS1vnC9xZdf9bZULi4nx+HpJpFaGPIb6Tf0wIz5KUK0q7gEGySHlooOovNdix3wxlF/Wbt4DuOFY
b3USzhirrx3ymckgQ4CDkb1mM8m9+VSnz/qrDdoO6FAc3fMuqBMWZlhj31Rhk7r66ETjNurBdjd+
IAFMemcmT0CnjOpRRZtWKWfJfi3WB4b2uiOwGLCmigLkBMoQWOf590im6ETaTdm+px4QIK3h0uc/
b+I1c7o8JmhgQB85MXEm/younrkSJUCs6PkqY6kyrwLNqNrrJ2aVnqCHJBluXMVd/Qxnq13kcV3R
Wwtgb0kos6dpbh2pHqcSBm4e3D8/1rXjgnYJtKoTDnDqZe3VSOREKKZLw4F6LI2RpN5q01lruFff
3X8XuTgfixQFSBptFDRU7HsterSsKXagF7Czm+wAiY6AdMtWy/Kfaaz5mao/sxggrmy5I3m/BVLO
i8kY6jpAbon5DARW6cR99ACW8qms5p0ymx3NujtiJ6fYaN2BcQD06LEUWjhrZe0UGUB0LNvmPNrr
nLs9E14h4ztK+o2VPmFYZ6ubx3Ee9qWqZWiXGANfOvw5S0qMk6S5m/P+qPRwpYYJZniAHgKiUwYs
MdykQnSf6UEWM1BeCmB4UkyugbfTJW8RewGE/BWy1B9VKZ7qsvErgMcBHOS4ih/DISL+PJN9Pn5Y
ZN7xqkydYq4gc4d2BSCjphHCn2np1xpm8vQ+gMapk5CjKKkv0ZPudFaOmGXBXL4dbWs93hFrApWH
gxXwwG2CUaXUfI374bNvuxcxWY5Y0m0e6zuh2nWA3eND+oUIenLqRexjrQeiUgPSJZ8fp0H0bqxJ
/DWgpXaCNMc3DoiPWxXlxzgjEY7r7F7YqOm2sw90uD/Y5kNCkGmA+sSteMPS9GklGoA0dC8IKEdF
ck+KZGODujllCEnMBlNVnHoTB/PHBPMOtS7c4ZH5XQ0oXIzVfgDSUcxbphKA9MTdiN48oot9Y+sO
Lb5Vdg+ISFqCRfRidyycoqNllY91i97xxdhiJAjQv0E5K7YILQorI692wCkONct4TiYOdt+y05oo
zKrv6GAYsBRC+SjVTaeIrRZxr/ZZpg/mpA9oimJoFNHRGHWqxpOtC4cv3Bust6kyvDHuXYxYO8Yw
ANW5bIqJuGiy2i0z4FRAeKLz4DkC2isyjvbwg075o5HaG1rwvW63QJaGK8iQsV/msrgGtlabKuCb
JLKnQypflP6aJhyTOePzEOP2UQdDMR39Qu8ehX4wgPVCpOAS/Pm+3TLk760NnukUNKQMBpwzEyER
S6o90KjoRwGMKfPr/odWYchbZH6vF440ES1icNjOeajnr5nx0vfUmcfnsWqd0Zr8jr1wbOm8DRN0
7SQ8dliDnCB5bNPO0QzDLVPjBGmIgyzvQG7zOjBBgE5z1PSRWcumNIBOpCC7tp8g5sSQOwNxbf6+
QKFV9R8dhexx3gYdDlQjuYu+lRC4MQcezqNZ5Zql8dgl3xrBtj2+5tRO4DVODpXv6/dEFTOIhLVj
NWQTusYT+Y/O2Km69BMmfMwTeHo3HGnNAMR8L4gOMBwBBOx1sDJ3msDMK14bxFVTchyUPBRANuop
7mXyr9mmB6s2nGzQX+ySuIY2Qtp9QgnPcDOtxfDXr7ylrlFIL7LknqXCW4Cj7WbuW3bjVabuArOm
auavd3NFTHYtmtOpCEuIm/SsONp02mZR6zWJAXAaiK2L+b4CIAckswNXIQPyawUqNt2d1At0zsjt
iI9Wz/uy/URG5dUtemrYD4un28z8amnUuTJH2ywQlM28uGr+UQE7pqWmlySjo6J0Y5mZZ4wsNDOA
PNUxT7r7Gr5c9O8qwoxJBY5Ryz0CSNtEwIHshv3EQOwtMT2FnsO26TGuZTslq3Gjm4YyerSbBWhK
cKkAIqudJn+po8RRKLAIOHO4V5cjSohhQJGjw2trToftZtV6WKWTayd3ubYc0qKDu28AK+b+UqcO
xPF2OgTFouk+T2xEHLW/NBkwfH2AzxIlD51ZuDX+3zHmKM1HWsZu3EDlzTJOxfhOhtIX/JTUw6MC
Gw6bCue2c2xsQRaPfo/nKnQMt42j2xQQ3zG/9c1Lz7U7C70aI7AaFZSJq+jXgDhkisd9kwPva4GS
js40CoroEClv0dNTYX/C4H1waR1TQkIrnw500E7wsgCoUUySLr9a6xjFia8gW6IPzyZGIONFuFnd
+vn8JvDVLYxyWzlGliCzUGE6q6uhjaP2BU6pWTSAGJte37FthXemD9Fe6+mG5CfWZx4oXlWr7Qq6
zyd5gvh1UBIjaKohHFPAJRWHHlumPxpRt0PmAsG2yCXTz7ZgezuHBi04t4LemxRCeaBgl3ENwiYc
SSEfCusjSuFd7CdpnsaK+lUL4WHzVZf5e7lYg2upaJunZelWAmKdIlBAPBoZXvCYbjI1PWSkAsxR
Oe1IQbrF1GtzHG14L3LXyRl1oMqXbD/VXx0UQMCSc9QMOuHXlPI3UT/XOCF8fLeiT1bt21qc0KHw
kqf4iTZm/OFYDbMCojD3WrDpGsChJ7JZuXx0BN0zs9ykTvD/3poFEHRLF2oaSJ/tVPhWZmxYk7yD
1eYvMIkktsDa0HazBKu5V57iwMWlwBPyTWY/Vsp0aWfDE7xmcLzoUnOW0QqLRaLpCgxMA9Dw7Bn4
A7cC4W6IbAfoLPyRyeGgR3P2k/RbSfDMDJzWkhpe1gPZbBxpYX/P2vwrhnFquQiE1gUsP80FniPr
PSDgorLYawbKrePD3H0pe37DV0AXyqfetl4L+5hErasLADoStDFYw6cRocFvhpCScASmpHStf+nb
e5rLk0oPuYQR7984xgBwVMBjs8sHYppw7ys5O8FA7lvXMQTxsVNUjy00MJ1hNnddjv/H5Bd29dlL
tY1m0zVJdhgXQAMF3pXNvonmBxt/2dBz6umnLsQ2XnTHAKhIm77bMxCRYH/2GWB4MZRlSgtU5Uqg
78PY1sOpmjKYuMbPzGkDZR8fG3ir4Q4y7u5JC/RSOu1zIVzRb5pRhrTRTjRLIIHefY4jSt/EsTnz
htL2CrRTVR1CVlnhFLUOtwsvg79I5cFMJ6+Wn5YoglbjqMz1m85CEtEeBvQhUv3bON1h0G83FM+K
vtVMc5oG5f2l2JslzHiOrGTSPzPrVGD0VgOOsAGuNW7tXSQ2UY5rOMDA7fEXR8acJ/F26QHTHpPj
Gh5O9jMB0rApAQ7RqpcoGvzKegWWG9OWmD2FmkRMwO1B9EoTp+yI06Ojm4PcbeuzN/DOr0FVzs1T
rkDzg4KBLNJHamswSbU3NIkfVe/F9D5nFSYGfloYiliRrDJ6YjDaCVOuAp5SjQBqj7NrJq/ctvys
/OQKVRlkWrL7oNNDbTwsY+uXBrrQhoOerrTU2Vm42tAEgJPCDDG45ZYUdqsDZLVsXKN6j0ZzZ+Ta
ndZwGL/sl1jeWAIpM9gSlAsPRDVPE6m8WfU4pW8U3GMxq0ADwBnnXiJCkhC5cAqcVlWgv0mi3gDt
6KXzlQUcb/0jBz8RY1sOiG1bmWOevsPDFGDVWnCBibZXDJhLY/GzsfHnSUF4wQBytUD0ha4sIzoA
c4IzTZ8Ux6/SlsaN5sJtJR88AxkbIE/eVG1M2A9CQM6OaNiCRlm1vWtbDIinJtStKdRxVwacOMjF
YSVSDwGFq+VN0OoIKbXYT+rHJG33jb44PUn3zPic2eiZEzvF8dPYRU4EKOSY5q8rTpNb+7EDDgpc
lAhQyQwfBvpEcPv0adDwi3i+hfLyobLrdSuDNXoaZvojTh+N2N4u/D0dT5HCgPREnLJInFG8Wlrn
Ghiz1xsQIgXav+PTFD1GJPXHrnN08K9p5pi17dfxiYjpNdLpycTOBdPylFTSI7P+Y2mRQqAHv1I8
XDJYVOsXGhtAscH1yBKHNpOOgRUbE+I0je43ortT1eJZovJs7ai0xB3NxpsSfhDjkQ+t2w5zmGTy
tMwMYdzoyvJFtNPe7jcG0KbTvNEa202LA3A8sJMfkGPwluQ0dcSXpe1nC9932k8+HlkxOylF+bDf
jrhaX5YfSodFze9BC8YW8dUQbwYLAq/VCHo921Ct8qhE1MJSx64G2Hlz0+NqXtN/jYNwa/1hLu4W
uDfGPweFMDj9wQCeTNLSlQDLLhBJHWFNShU9GIMVmtK+m+U7XzLgcTsUFaiX6+ygz6x1mgxDoeNu
NFGgiHQ/0QApU3K3Jj5llQakRpN3dw/1EaCCDjquk3Tsfk2DfgFo3cyy/QKE54VsItiHTA/7afJK
MryXFZpQY7DjC/yUNPkcF6gFDPGOR6HMLQCPq3ceY5xvyF4sJJdADX7xhP3MidgR+S3GV5liHY72
K6L7onhk+RtJ0YRQyyAu34pCR0KAmgGaP0mU3GM0wwffDXCLeiOLFiS3EvPw/Klj9Vc9ksfW7L5X
5n3a4OMCk6+Zxcaau9dltp1Yyx1ebvOseZjlGNbkXjXfkRrsMS7l2AlDgIjrD5EObp/ecYBaF7x5
PoDgCbMccC136wJHsu7fVI0zHtteA/i/1MdD3PF9QSJPU4Y/Ry0yl96Z2Hy0Czo7dgMkXleZX5Ih
BsOMuxfz1GvFEJrtPWuQtErkbgqTJPFSgIHOvAVjtQBL+kUCVYBl3sc9VAS0+UcyfbZgNtu1BRR2
C3awBaGvTSXo89A2Dm+IO9dBOXIfNEqHJ8WxXodOTacDsFTwT3BQ7xNkAjMdHQmB3T6DdI6xMXW5
j00UxMYeJ2L9tjmUiDrUzhpZlYjTy9Mw9T1iewz6Z8CYsii65+iGAcEafSoQKZxVgRrWF74WMI0O
scdmU9Q4N5iBbg3UsdOHNr9HbyFGfooO0NUlVBnUBcHcblnuTepYCB6m8fJgymZbVoPPjO5uItl7
ww9Fh9ZH+0Gm+TO3k29kqXbUSF4XAKhgaX/SVTtvyJYtM7ufmtI81T0u2TsEMoKiQrbQAerutJkJ
Sr44xVXsgYAskAUtqYGxxNrX6m0L5ncn7I9oAJc7vVuB6d0wIF/kz1JZrmU8EviCYXrp6LaJNceE
48+IfqcSeEb8+A72Nysyn4loF4v2VaempzfvcwpklaHuOuTYVQIb3Khj02ImHdEsCVbQf9Hzt4lj
xhfGuTG8Qkh3nhIPogcPtnxTsgytuoTMbB3Gw128RJ9xDA2D+T2GSEhVjE5jvUyV2BuQgmua3stg
RMz+ZYJ3MjD+pMXQCOk3rZ4fE9MMR7iBmXIv4XcxAo9SAz1fn/RD2Q07A+5bM17TPtmYarkf6iwc
NYJuKuG3kLigw4hgpQcVC23RcKYTsrchyr1cxZ5tqkDgbQ3J9xVDlGDQs00dtOKO0Fm1rXcdJQQS
y6eWiqOVqNEVAPGCbFKhUlP+WNL+l4i7neirYz5kJzZa5oPkZo29+BAL00fNBxIlDDmU6sBQnPeF
lW4kcqDeNuHVRGhGNvIfxDw23WqlONixCHpt1XFAtaeWbpKmAYZLER/Un0NsVZ7Ev3Wy3NhWnYbg
It7EyC05GsdqHVEd6la0hX5enw6fXfy9tYqQw/c6DPDhtH6fKeDW+HUdxiJyjIGj0PLV1hzqDRky
eLv+mpF+MPNuGJonIhbhRcsEzuXgm8mLzQq3TyYIBWVo28+cUhsPE1BEafRTFeS0xkSUfDIEMXJ+
a5DCmoPEmBwKF3bnF6MOz1lBVrnuvG4Wd4TmzqKjoFd1HrgCj0aNQvSaiZtx4jXWvDeAUMf4hgyj
+AggIKrdk4Phta9B4Ms14pmgwIJKGsJL2zVz1OLa9k7p750+uyKj2D2nYj3qEIGx2tS3ekRjEUfm
l2kfhsS1HC6rjCNI8U5rlM6IaRhDRxuCFeEfo7VrhMiMfR9P0E1R22lUp0ZDyTt7MiHznerjJsus
jdW/4ySg6NR48FJwcb8akOT1gjlFO/prDAak+oTayl+FJbj4Tm65EHc22ZIkP8j5vigJ7BMrUxRq
CAftfAF/2rprYWYxy3PsUOAafqgc/PD+vRnknoq79XQsBsYCW+24EOLXsE90zjdtOWzmCIF/JTZC
TaZvatFDIjeFbIF0n1ACqsE/wX88690rrZKPFE5fQFqDFyRFAjg6ORLmeChQbgor86mis5dAOrWB
gSsxDtvo0MZG9SkPF/3AxUc9mL5EajMFBZx3D4kK+V0Zk0usHV06iOVYICfOoFMcxjqHw12ARzcC
G5LTEX8xzBcmMNPGcfdgPKIG7Rpd0NIeU0GxyxMNtSXukC66s5H9mSXw2zDB5YJ27ne8y7KDIgoC
1ZmBT1r1MGgqc2VvuVJl+0JJN+3ibb1o+6Ifwrrv/MRYvD7JtyyG2AiqCjMyHWPkKPSs6HSOa+Bv
4DtCz9aGYgQKy7jbqRPNE/ghOgwRYPd93Dzg0Ttd3av5vV1s2K9NPlXu+t9RY3gS0XPUL85oGh7v
NwMhXpN2LhEIpQa4XVwWglQDo5MEtMNdd/K1amQsYAuhmuIUSNMbHaIN5NiUp8L8zEodKQkD9uPQ
j0+k2ZUy8aw6CZaF7DDnGKLW4nQ9dWHZXJPvufkDUmUnwMjcuTkM1YZ1UB9COjnKZ8Z2dE43ELzZ
RNLY/lX0mpC0tU8jtXxN1bkntXQ/Kn7AqUKFJcDN7iEZIZKSdKnEvskR2r1ozTFrX3O4jGW6m8DD
RUVlAesRCgXZ+5J9S5EBdQQ3MCfwybCPHtB+h08nPVQK/CGDW1dge6AKqI1DoGVfLEOBDTWgUX3G
A1j5w+RKPvqpDntRfmUdR8uO2vYoqFbYSoQ9LIU6aMsjGVCaJtA4SrXJdhAujIQHTSR9Tr/r9XKn
q8hvW3UY4iNTsUvzk1lM3oRGsQFvubNjX4s/I9G5g8Rl1/Jrwj+BwhP0R6Ca0FBEvuyoZZGjxAsX
7UNHw6XXXlCD9xKknwqH03pDp4vDJ3k3R5arZexJLJBR5jn2/gAZGCT5FVQwVoj6tN6PoKBg4zlR
K9Onb4ItoTHj9sHgnoiLLQhFvlY+5qjKAYVykjHMbwwridYzJ0W5T0oK25UGnez9gtJ9mfUuRYWv
4B3qo/cVKn4L8NI2Qy6mdz9ivfRl9quW28Uo/Gz++HfdEk8UWnLy0j7fJmnltnDZdotwZhp3JtE8
GwH5jGtDrmsosIU5yicpiB7ZNO3Z9DKRFtpY6Z5muLYtWneVTNDbGFo0SzDgAqGN6meBSAL5TIUc
epxCbdJh85enVkAHI5WoVvdfA3bdZOPNx4CPOIVEIQjS8EP3lMboC2pMyzesApeLiIkNUX7atNqU
AgX/+A0z0UiPmsBC4GJmw26EhBZBiV9qd2L1NxZGOWNrF8Ndsnw69rR9HsW2V4C31sxdBOoSmN/+
GJVC4RV9+AXblGx87tgIW4r0o+K13y/f2YK6jhYfeVPtlcBo6tjh4vNnUryAzBX0oD63YNRM7S7P
X0Wd7SRP3ahCgNJtYsQnTXccOn7kWv2RKRC8ygEc0w5xgp4962LY2ZP5JHjkD/3ot3Z2zxtoqZQV
f+dj9KErFEoGyPF0WuLpXJ5YHG9lAc+cjem3maqvWM2HJi1BUh30Nw3SLsQsSieS9/OSOhHqNhqY
tVoCnSSIw4/wZUTOP/KlfLIJuiOzN5TOPdrKe6VYD/0RpDf4bKDc0og5bd++GkV2MMtl03PrRPUd
6950bK6EzxCWQ0KFWxZ3hrVJFK6mSnLPSrrJSm1vm89Nyu46pGlwuUqDuHf3MwEKVtF3ynCDho4U
K/M6BZC2Qv+E5rRko3oUs83DDDtaLmgdMZ6hfQAVsxeCCA3NiIjGvq11lLVsbkNQJGo+dKiCFPML
JRCcW0bboanlkoYGhSa9pqhCa4WsS+0gFcq4CteKi4HSRCZ83KMDf3C00J8VjyB+gQRrDG+mJXfC
mKB+1AcQSvmrjoQLrqIoN5C86/WHDOIoNuStcq3xaY9sGj17ORsDxmOv0T41ARcd/ajwN4Iyx6wY
tjkuPcA26yOk2EdOS2+cM3eE+Mw4vqBNNkhTEo6J7WD8zClJ5ukoRlgVvENCd+V0EirdTeYYzNBb
QjKOlw41Gut7m+BqoNosAnrA5nxnVvbOmlH2nQmSKJROJzN9y2Yt4Axk5p7vE/uVEB3VQaj3sZHC
nGrlN1l+K+joRQQ9MvOwISNUOjLDWyTH955gOIeNJRroqPVeWd4vtrkvWAQJovTb/yHtTJYbR7pk
/S53DzPMw+JuSJAAJ5GaqGEDS6VSmOcx8PT9of5r1lkq3ZRV96IWZZVZIIBAxDnuftylZmBfv7FR
THWgAU78mqXaXs6TswW92dXKpVyKiCh3q5R3T7hYn9wsgTgyETSaHq+n5UWqk3pTGOlWrmTItBDo
GUZgDvyQ3STTQJYxGEEwlQPHdcpw6DLlFOPibWp49Bc3mjFtemjBioCsSj63NnbkhbzTyvoQDdEG
SHIjS9W+AeRWg5vcTB7b6iRV9XMaTZSsykvaX2LSR5TgOuJoXCvhuxLZx8AcX0fCAody3HZZRsvH
5plFZyUob8miYIChI9aLAJOAREcw/xuA83PjXMjIeHBS46gS4RdL5qmLJF9v5V+jE+JiN37EWnw0
pPQYCnKbomZTR+HtSKbIwoX2U4dSo6XEh7dVHqf+dQIr7MWHPi6whLTJ5Gm/xLO0HE+DcU1t/Hvn
eDOXZMyIeGPnpRe0486sSQsyq0MVF9u0FFhSlNt8Fq5ezVg7Rr25HmNIzFwb5lWlhodBne/Bp0pX
aTgVYyXayV286atuXIUavHkw3hq9+qZKVIuFs+omQoWy2troVdBsTKK7HGn0JyMb3S4KCWq0OK+g
N9dzHFxlp36NM0VjfYa3sZ3UexM+QUEdvW9FuQ/ackM7e1/rpCtOEpbMUb5rVHlhcY5Nle8BIZ6W
DLG8ElvRE4FFm3M2YkzfU4qEtgHjCGPZdTRxnlRQG4FYwByOjS4/EWD6aAEOtGV1DiU43LhbzJ+L
/jVS81+qPt20edivKpP2J0qyJ07qXZGo56pXH7SFVA0D6ZmkwRiiXr5oFuFP6nganMHXh/TUtrS+
kAevGF/hizt0HzLal1mPJpjYbvSDCagTJ9t7qwUuSfNuo6ftE/E35xpKJM9bT5+XPTqbaQvQs2CZ
HqyZxTkByO4wNt2VNRRhN1oJlFz3jC/pVZ9UV1KVm7awXFPJQdSyMXaHaooJ2qvvbWt4TaToPAz9
WRuMs9WG28ZqD3am3ZqWiN7EAMxMNwNvRaWmW8BdsunlY/bL0U0/x7ZI782jzG/ug2kvG7+GJN1K
RXUo4zJal2nuC9k+DAOsqKpeF5hXiqKIrIxUWRXYactqSybRQC8GrvXE0972zJODkE2HBpZjyPTt
bDWPXZtCPwp7VcV4PRjGPalMqxRVQxqoP009P6bpBDQIJh5HWHerjfUOM7yeCpQIcBBuOxRruuh9
TEDEJmzGt6ruNzYRZQOwQdBOe6mCELYw/M/MjC8kUekVVQKUNaYrLPkjS7lePqj7DGQAp/lq7cBa
ZtKbhWeuWNgorTEeqzk8y1O+gRTYZQFmxyERchZDe+vBCO+ViAShDCEV31W9zufqZUyWqC5O70HF
zww2qqwKL8qU7oBCEGd+e1FpNNFTm0G6WmpNXRb/1GYDtULdn4Kxu6nN+HUIBI7Z1VCth9nQT2aS
MYZORpTckW9JjFjgO8mo7pRYv1VpfRJFBVrEF7fEh69vxFWvU6QQ3XOgPlt27U1z4ketcKUFFM1n
z+DszQZ9Y84BwXTRJoGNniuZbILwmNb2qYjVmxSkKCdkqAP8JVd0Z2qEGo/mygpqD2fcTay+L+at
yphvajnbKxw3mjPvaiv6kSj6ujfQ8rRxeFBG+rpKjNtyzlHrQIdOJBqxDQa9uXFoa8WkQMTreBe2
65T+rpRQvc9I/5GJKKt4IEOxSY6S/TpgCUFotdvNxWMPI5mMo4z3lrTpS0BQJdF3qcI/WXOFfnet
evStOt/V8duMYE3W6Sc665xr83Xu5oe+Urcy2HGLz4XVhU+Wmrh5oGyHRP41gV7oOSBQFgy3IpIP
Cimf05B7dRp6YuLAZ2vhm9k1dgTGbwMsi3OsYe/VFdJuQAKGL8vVQrpD9UEpLm91PSAokfvHFMsQ
0SayRq+sh1UUTTd5adBP2ua+GyRvNpR1NeBuaDTrGhjQAK2sRLlJstrlv5PfRzmEtC/UiULk2NWz
cCsNd1aW3mkaA+9koYVDdTB746clKRt1cjwLoCof2g1BNJy/JeJpFBREd9i2gTrEXjvZ5Juh7oGe
H1WS43Bs2xf2kgRFYGaAI3BXofzQ/IH9qqc87mJiJom5kpgtrrm/nFFjfcg22FFsdKuF1JZcvs8z
0i++CzDbPCdsi7VPK+djHbjthvFGYTUanEdh260nOTwR3n4TKCrSMD1CANOdhlz1UFFd1NlykwJU
SSpcteCl8yAyR7nhnw1KLmRBOejCax/KG2dUt50JW1ByLaQCNfbCcHQSHpHL3xoF0yO99hIPlZuG
0lswxWxwqWeV01YWwY0+ONdEOAenKwDIxtY3u4Xo/Ihi4QV671dWjLEbOVzCsBgqGl+lDDXPNBBr
Feev1LqXLlMnXJnQY0bmrzSPfhTK+FaYpT/PvavUbFV2fRPgIbNK6CFcy4EcDjkGoEPYpQYNaUvd
zBzzzbFvKn+sw5+xzZ8W2WMSysdII+2bTC9g/WnAu1oI62dv+sRO3YymX1gkboyZqyg7WPQMzdXR
0GZKLXDBSeLwGuM7JmJtDE8UZ9OISx+9TuDwREkuOIvRcAJnnlIftJD54+KXXveuRkFJ1rgXYRlZ
xOuAXdys/dJ5GPPonu1pvdAoSjQdJ8fxs6W0qSJXrf08yXZBg4sNMgrbTKHwM9ASRvslzHVHQGX9
DKUBbfSYKS+EyvmaBjIfXhN9a3TGPu28Kv9Z5uckK7ZW5lVZREIacbd5spWy6iSSzBWWZ6g94a4a
zSg7TX+J9O3QXTOgU/tXk/i68SMtXpowOSeyNwt1PWmnUJqASHzHWPKJTTefdkMXMacxHMDXDoVC
wOZ1Hh4ZoXfj6NwoO5HuidpyEQGxwPNJZRsK1zKeAQ6qA44PNfxoTJ67Um7H7LEFdmAxGeG2HQPA
mV0pLlHZ4Y1HAZ8ZBFhCUFtvmrHTGBYbPHPGcS1DO0QXkwBo0WXNbemqCfiVOKV8Z2Ny0kt8wdvX
2TJdu8nweEJPg/zEGSqdnkdyZ01sbGT1KcJL0p+1+YkhBrzMvYR0yB4RWMuqmt+LCC6sOWdgBkbz
Q23vmtiXS3JViU1dktnKmZzIB6l8ldjGIhXyJFMwI6oINOYPtjHaEjKBYcXzpX0Jr8uuMMZ8qw1J
nmCSoXOKBwLAIYJT6UclM/4yPheU1dxYyZG5aELnJ3tWAKc5OwnCNRq2rvga29l6JCk0YVym1X4S
Yak56MFyPwm4MfCyITpU9n2j3KQE5ZX1S409hfk2KyjK7pYnaOX8EnHJSwuwyB8AcRvrUIJMkE9O
mgj6CxKpk4mUAqTPFBCqEiwKRirnt9y6iYGcIqdhY+KrVJ5K+8acnpuQ/PJXRX9U412utejE2xWR
hHw4k8fps1WRy0Q3lt3dGMWhLqgKAiGdc1U/WX2GIvC1jQlrxsbIVo8jSZLQpKoIaETASOENB/W8
3ASwoZAaF9R+VSOQHvKfevRqIB1IcgrYiGBxdZs08brS+Nd0XSXcCu3EnCDZLmQSw613tbzrVG4g
/oiHAGDswayBnzu3qTwVdD2xSC8tT3lMFKT8K2p/cle5ODXjK6DHvMrypwUxNuLnFF1WpR2cqDsu
tLSkl5vZBHycdnzNXTQf+Oy7Au4PU3gpGR4Sc7yVlA7WUV5neXZJ25dO5gTBfZhz1GpjCUCbye4a
jHHS2NKN9IXP7GbMrgQMomfa1kg5rNbVA/Jng20ZkGY62ZsKDDPW6/vJ0TZCkj4k3lNpBMB+V6aO
zfCmJ2o27O4H5YPc6kajJZxBomhGMi/CBElpHpZ31YjHrtTuo8pazQnQX12jj0PYkozrsGtW+rxr
MBgROjQdgZDL+g+RYDInbjD9Znk9HU7Wv9Qs4qC5tmB6vPCsvSH+Z9eXPx1cGUhKRSgA8pnvK44F
JLy6sykF9Ui3tYH24rHaTqS6x8jXesSOE2djRz1isGVauzaL9pm4rVSeL4rW4YE40FWY9AfeW4vk
DBXGMZXezMjZjs5bH5H4I19RZq9NB3lGFFzIIjtiMuJGE5sZsLdBvCEAGIavm2g8J3F7kfPbOX7l
NKmTC4cvmrSjM+2zOqRsIre6oZBN0Wt4TfvejP2hY1+QdXi16FZCf1UwtoYWNBs78CBkzgSDB1a3
dgI66a7zR0HYa1Ycu9hPMNpHNwUBwFxkpwd0g9AD2TWmfnbMu0YEez6A0sh3M6nYUyB5AUKq+NTr
26655PFTOtxl6UBbgcQs3TYZytzeL9KHyGBJjF5TAGS9p8XT1L4k3TNMnmuhNGn6p5g7G6L7GIkt
oa02aBpOGmstzNdWYHndACzGTpPoF/jOUdLcsWS6MyHm+EPJjL3IOHtzf0SFHl7m8tpV5CEoZ0wW
iG0W7qRtpfKBLVzw1FWbfPvGFwJb2eJIyMSaTLG1LR8tlZR2bUsHvbI6XlXqpg7IY7qKp4sx2q5c
ptDp2yrEFlV2qcTXLU46AWVn72C4KYm1wu4sjwQ6XaYp8pv06lDkErWYUMgN+UQRNgBhjetkKtaV
KvstS3mILt34hoRyQ4QEJIO9lW3SkpBWGN02ts814LqUFO950/rz0LlBQL1YHnVgGFnZ9ui1YuvW
GjyebtWAEDjQ/T+V+CMkWzlQf2ThWRu9rL4T1QQ5QKau8YNTrZS3IK4i80oFkBMlhAQyj8uGZ+lP
Tf40imeEAatOa9yEjUptnqfofg4OWnMV8QV1LH95VgPWITsv4hwCGVBUSz/tkBVNn6fwjA3nLs3v
k9obCrFeGCJ2gio9ZuLK/0UrgrNWelmX3aUWacniRMGxrvN7vKtpjakGQWyDetUDvOuZfkjKIy+e
ooCusKXDi6mu/t9hq9eHkXFMUifQc1Z4KYkC1e0zpziiRIWupUHjqnOMQBnlfqFm+6jecYDlDWJd
7dXIspfM1Fa15GGbgDRe3sy2gly+20qmN6DTbqdkLYmcThiMFoPT5Ci3FzM6UmUHzs4JsqM285F4
IrTWHGyW9dzT6nTSuMZmBGhjWNn6sB3zbWpr63gQG8N5GtpdGe1NovY4D8yAEQJ0K8V0qStvLG4N
CF97SKkjbvp2IfaOGl2wLVGPpuZFM1rK2nLd52cDXnsUIN609jZTC8kQktlrH4Iq9dWBk5WA5Uaj
SnqE69zQr7tKZXgEH6LE/TFCUEo6qLe4NuFLKcnkvrxImb1yZOeAaw47qxekza4KKsofVAeptIvq
I3WYqvEBIgTTzex2sZqpEetiHiQtwRyJesEV5mbE5tEwXgpHh/lgwq0EeR0vNlaTw1silKMSAUqS
7ec018qqM7aJnVTJu8nMNzE3EjHEKIrbHmGkSoxPGDwUzi+S1xfmLulf5/Cu7aZHfcKpudsmrCBV
FrsQXhftCWfdkfG+rVA2up6/cYiSPcEowiOwAC+x8Rxxm2US0dHFepaUdRuYG4wj2O8w2ScgbISG
Uohajm6WjTy2dNCkknNTrEioQ34BtJMBD4ToKfUTLVRb0UdnGmj2pW+WNwiTBNayrsGhm7amT6du
pxamTp3FScjjjmIYvwg3Nqkrzf5kdhydKpqickT00AD0Bizb6MA7WvCALhSeBUOB0Wk9jSvKMKXp
+fXdhsJkVaAEisBDRxliTmlciZolFO84vJMbbXD6NZsmGUBC0ei2Cy8wLcps6qzWdfoRGu6VMYOz
HeZuxP5jEfxIputuKjccJ6lxNQN93UY3iK1QT95ZeE9bHXUpe7OoPIWEaWVxZoteO9PXdHMLabMJ
FdcZjpzHzBTwMCQICv2u1SCuH+BspPpsNpVLfAdaVDKyGVsV0rCOrLuBWqK2UQ9ygQnSlvqpdh5M
LXKXFqGhDh447BCIKEHhRzMHK8VNpWBmMjumH7K3ivQSlg7yOGPftWLVWmLVy096TUcCRA8awRhF
2TjoVaiPmR5QmnA/814zR181w6MSL1zazOHnJ2G8ahDnqezDUbAtSJ+OFQPSlrZcMg6xrK1ggBzb
oMB54JXbJunrpacwBFAFFkLH0kvVwp16Ph2HLRlFVluXqyp8kZVdqvNSS32z/AkFMdWosP7DB3zD
S2tYj8VNEidMakAljspW8JMTxZXErSUPfyEmdaXdxlq2lS3AJ3Y4ainFQf1j/bDn1lPTl07yer3a
JE66qdLrKFuo9XZajmBEY5VC6xZ+LxZEJloBJo816WllsrYsbYMRnp/rlxahiQ3TgoxEA9iVEFg5
AhYIJKxrpg8ldc6pDErMXllou7ITx0VP1SJsmfEZGrjRBoB1Kc8LkG9+x2VMnlulJdl9Z03SA3OQ
ZyO5joF+x+s9msrsJ0xt4rGJLFX2wu6xo2dBfltS/jFpk3Kup/m2tj3OAz+GgQfch1J75dVGAg3t
BEmm2vdSB6IorkH5urQE8cDPTl41/NllJjeboTuqfHFZE8Dv+Jo5AiD0vE1eDyGCQYr8MI5+9XK1
Z9ArVViIprfQtAgWjKamKVgoLn1b/NWTFskTqQprltoqmcPtBALSVswsWWultFcKQ9/6g42mpBeH
5axilyKPnC38Z46HkKFRN4V+50yrpcClHp57RrxydvrbaRlSY9XV1BZyc05Lc4cYxR5zNxQOYzA/
atxtRJ0ScfgqpwQ7FdGO3Idkjs+mYCYywTJdo4DxgX3JK2fv5MwqQwP/y2Y9s47NTj/Oao5wy2Z/
BByREJsMxGujGEl7fmLsZfO9cNCS0//3gJNhzFczb2oq8xhTAms6Ozy8SEHtZajeUtBWc47Oxxcd
Myl0KTy/tn7TC22VzolrmNewVrkODGl9Pw4F0fMTAprC1bRoM0YN9Q1Dq9B0Mn+jTBapOOMhHYMC
prmahLxru3TNKXwSGFngCrON9J9lk27VRsXgUNHDfchuwBBej4LDyl1VQ3HXcIIkWnqWU+VOxPk5
VutTAC/StOFzaylPgiogH/XDMravqqOKxmYhiZs7hTmQQHO82BxOlB4sHlCoUZp9mBb6hvxZcQIP
6YzXVEzpSGn9Axq0J79lao9xcbXh+NCUKW39o2pgQ1MDCHBe5TJdSIYwdFCi5zaZtrp86bp21anh
boh3UQTuEAx+FCHTQiGZKzCoKrTqRyZRL4fHwplcebgW7bWh+I5/TcmwM0E4U+OnpqqH0uAp5se4
ejOoK53yAZvUq6z6lTiN5m1FH24B7CSJ30d0700JZkjzqz8IZ4IAMW+psae6PEmF6pYmHThCGsYk
PU0+Tvb9fxrkGUUglvkHoyjIqGc8wPFwj3XtYC+zTiJzL88H9reweXfq7qCiJ9TK6s2Gqx441Dtw
/iqxdhoknwgviEtC47pYFreRFXCIlFut79dV/sTDHJipcHRt5UzVPpcbwBDCCalZu9thTP0GBbLj
PAV81kJyUNzUJz7JMmjWGGlG4lEWFDLKktoQHTVFoYct78eAMnn5OrRw01acPEZ+rBjK6hQ3p1dS
e7ozQDVrPvXFD1JZd7QXbsBK0wx9i6UeFpYINQX4uYoQyPTTDlh4cl6V2tfT6rbXqtugPwzTve20
78gptJYxaUV7qRPkXkPKqGhcCrev7J1iw/3MgOR2ap6LTLoh+H1YW6JaulZ1R4d1pyBOWDa2pT7l
/JS1h7g19lG5mySOqqqgZoRJwmzx7DT2Deq4vTEmGu8M1BaZU2o+mygjLX77XpOrS4FWfjnGiCpF
otT7Kh+bYXrKJHkGJ1Z3E7bvNgqmoPHm2ZeZfajlbVmjy0jWOcMTLJoEZVsJf1kM6HVax4dAPFJ9
grS7SYngqaN1tmlTOHMr2ePQLmp1r2gMr+vTfxBnobCpWLsB6XxsLQIYzqllfsRvEISD1m9SptKk
EogECZ8dlGwRAPHjWzwtvyp7n+vpEJv5OkM5ljChpkXK3nIadoVtnx97UJMBj62BoSCJUXeivfdh
SbGNtmvpqlSFvguBUZLc2kyuxUjOmB9URwYRlan5VQspX1dhg2RAaVZVnZyHILk3Igskgi4ihtMA
0k8CNxnKaiNVMbrrWDnGJvEkuKo2snwd8oz1ElykBUaQZQQ1hHbadv+jyhubra+6i8TSE6n2hxpn
RB7m9OwDgyerfrKrnSkFlyltP9CZ3WQq0xPqAnuPespKQ/mKk1hYjKdKSXc4Kvkmyta5fLRLUuAb
vy32jL9x5JblUyUkX5YTgEir8QfizddZ7BwUMKQkW4TRRQ6g3tjIHQOyfRUtFaCJ4Rmd+7GfKRDz
YD844XONITigR7m3MIVb6ab9S26scKMqfbpOY9QKbU0tsEbADmNr+80EkGUg+LwDzZg5RREphBqy
IwcKb7QEXIBO2wCk0LKFNiB38MrndGCajv8/8xkkEMv5O+qTndx68jAC1vtmml/Yuht0AypDclOj
n+c8vcyS5Q3t3kG2KJf9UZbnja13dOP9yRb9SzBrKy0UTwiLMtcsZk8G48plZqKC6lDHcK9NeqEb
diCRlETe8fcfwNF5L+u4kZ/wSN9p2tac6a4CMkRnrx0i1xxR6DLKmzFglznTeyJuB+1nx15E8x5C
j82NzHn1s1g+nEg5hjV5zuJ2kbU0mUd04aoemKSDkuVv0sdoscTIS+rXU3Io+RSk8F519P0UFxCJ
EQJS8ynr5b1VBHvar9L6yHTEqQojju3F6kq65R5zcMaiGCcV3VGJ3yEO0qy8K7vnPANhl0CVE8bV
bNYQzDtbb29qxN0dFyAVEcEG5E4zXzT9o0PoX06XonpnTPsotR5pP1ARfjTui/ic2IKKyzeybp9V
j0Z0mtLnspQ2koNC6w79wkiZnkrTekZhh/y2vuvVYReO5AJ1flnu4du3c6Mx3s45wdBrdxrBthuD
HkF7dcz6RQkzBKU3A6NhgX3f9c4NAtkddhu7EO3eGI6ncAInKFcU4O+ifXesM8zxY41kQy8+krTc
zgaLJ5fgE8xK8bNhGeEze4SrM9Hhljg4ieGZyiCYM0DmWpc1qk019BuOFHRGCg0P8jqDkbxJHt3G
QfKkj8bOEs5t0M5nR0/cJGDqjNnc3rZ/0UW/D02JlnPMLoJh0aWA6tmWaYohktRH05xOdHRF1u6C
RQNJMqgNXIqIfGx+zLrMaTAWbyr4k5JXrVtIxaaAuJgt6oxAjIh6TzGkYFa+9UF7QGx0tFlFKRnk
WnM2+o52IDmkOsm59akycTZKpmu6TGuKGSlCc29IwVMc5weSx/RNkwYdejG/sbRz1jZHsZD7jdhE
zG5k1Uva+Wmvnwuj39Rp+9iFeF6UxNxjd2fGH/B9nOoAF5lqHMh6KdA7SIdYb3AYyK8cfHNYfhiB
Xq3CPDglYfujm6gcTOMF+NSAd485YrqjcPo9OEqQMUdlNYxg98ZDPe37sfdzNb9GM6RHPlCa5kZI
N6ovvXLXX6z+oa2HxhUtNVIjGLnspLUEJlxVd53xRpTwg1xWnpSmG9maV6kzoK7KqDVIbOHtjZsy
zV6q2ezxIwCct4unuVo+YCzgQGkwUrikDoN86YeshQ+FJn1n0LRYwjBUHZbF7v3//h9btzTdwNdn
SWvSsfb5bNAUdT3qK5PG0Ix2whTrnAbCKWbfpKYDR2qb5FCl005r9W3Ujd9YyXzlEY/JgcpgjsaU
4T884olizWN7KY7J2NtULzBS6aZcdwdRrdiLdg4jXX8llDER+K89TQxTNXVLIalK/Yf9N+YArcgZ
g/IIxOW1vRr6/Z8voCyeSJ8frIlyWuHhyhhpfPLiSYyuLWWhApOt523gKS5IzGm+RZDn5q44tN9E
WPzlavWP63ElFX8mlcymT6ZGU91GWKk1sVfRWIj5sZF+CXHbJc+F5mWyp6OIKpTtn2/yC8Mbw/zt
mp9MW4SdZsIcsxKqVNolk4modWJYWrvpdcOdBmljNcY3L075asESl6pzmGumScYYz/03k52orS1d
QnTumaIJqQ9zurmsO7Sj7UuYvBQ5PpFWDL0i54dQ05DeRT//fNdfv9rffsIn550c3zu7tdKIV4ud
abtlPtpTd4zlztslFZJYg+++E/kLDx4D/2KZNQs/b/yVsfjbXWc17XUyL72ciQC/MZ2Pqg/9CMrH
NELfkPt9kI2HyqqyXasNz4keIAEzz2UeXdvWuQW8em4ygPICcLrp+MlavK/0fhEFoYhIq0tOZrHe
FxeN40ik3S2j7xEz5sgAzIgInmXqYaghqHD8fRwQR4VkJxkK4dilDjOClGqeCwbq1H0zauuSQdUJ
jKuuqpsidTRwryA5tqZ+TULtB6lZRyNRf80ivFpaund0aPvW+DmJ/jZP0zsz068amOTKqgKaO62+
K9HHRVW3CxjwEzgo51n6y2qZmo6Y20BJRNooLWBhF64z0vCPBfiY2qvOugvTF9XgiU22damQBTSh
urWosBKlP0zMjTt5d5ZJIjPT1teD7EeYR8z4mPUVRKtbSk44Bct6zSfOWjnMj44IPuwC6yq2cBQi
8KkRuo5sGdJOMqT/TDkCsUBMD2CWaxJfzkKK4EEq1KV/XoVfeH2xc/IVWLqpGP+wYZZNYWGebEVe
OzVbp+DQWYDK7hsL8C9smX6/yl+7zm/rrnFEFXahgy0bc8KaUdzExfCMEX+ymnqFWjXy/nxXX6xz
U8FREkt4TiMA3L9/3aWlFcYYc1dTEW0Yo6ANF//edNxUOeuwlFTIGvtsXdnnI4uxEPhXVw8i/BjV
axq8/Ou7+NvX+mlfTIukYHBuLgEu0nUwPRia9c02+IUB8N+u8HkXtGq0ehWe5nOhbgWckm4xCV1I
+lZXAVyb6D4KsAQZ+u/8Mr+78Ke9b9BaNZCtBnEf8jGZKl21ooOS78qSmRPLVeJ8M475w5+fp/LF
svjb7X6ykVT0eZQT9gQvv6prNJ/r5Kxg0YnBskISxCral0/fXPGLz+v3K342VNVqMWtKyisU+24X
QSQYj6aDmbuzaV1MGBS/oputtgyqJ9982N/cq/G5cOimCJElB1wo+yKJ7wfVuPvzzX13hU8GfrNJ
T29DzHmF8zjbzN/SLv75Csryv/hcjfx2Xn1OlwikvMiGkReW7HDzw4tkFbj9CzMK28bDmtpwv7ne
N8vSWG75t31qGCepE05VcyQrW8VtHzFhuim20JUu6nS38dIdwo11vDjwb/587e+e5qfCKxDaFFXD
VHqDpR1UXTpxOu3+fIkvi7vfH+enDSUctTpLOgt60hzdMArQXi88rgytbmDCQC/rjGFL8T6+dEP2
7/dkPgVDd4h9ZGv+vCc3+lSPmb7sNVOzkutfM4Y3f76/5ef/c7XYDsQbncA/fCvr0AkNDL9CfKlk
pBOejUwhpoOpnOufL/Rlw2HJ/32lT0s/qbKm0xhBQhqywpVE/mDoZ9XchxuMw4DkMKO6dTw4Old6
+POVVfmbe/x0sgUdkt+u6v6zQml5d/kmOgd+fhtunLXmKWtnX7zqW3w6/OAx+ubM+8t68k9P+NP3
MSpKajgh/HbV7BbndrgczM8w+l5cjqNmDaUzrxcTYHFATfTnW1e+ahN+f+ifvpC4rxVYMyf0jNoV
d/hoEOeYPnagOy/Fx/BR7pYgam77Rjri/PbNxb/ciRRVs2STegjL6r/vDJ0ktWrX9LXXbeetvkbE
+kZ26c7YF3vmaO/+fLUv9gKToouoOpLjnH8Y5aaSo0S4CUUIKSeFOlregvKq39zSdxf59C7nfJhi
kNbIM4YEvVzAcPbj/+42Pr0woQ7hIAwcPy1JvZRmDlMwfRMK+d1NfNrRalMPBiAvnpSTbxmC2cr6
N6XrV9/63wq9T6VKHjRq7VRT5AEubob3LN3Sra3JTHCx11YJ/5U8Eyr+kH/Tii+116dvjTbNdhwa
VKAN89PTqzqNkTonLb0ZG1B1OtXhnYzFUzedQtDqf/+mfr/Wp8fYz+nEUAvXQmRRoP5NyumbSvO7
u1n++28nq946Ti1LXIFH6bWEkOY4lRnMRBtaijXPd9XPF0fB3x7ep5eWZboUlcvDk4uPwmK8AV7H
eVYq2f3zg/sKRzAJabIcspN1Qps+7ceNOlZKn4FdSGW/D3GENBh5GJjAbO7rQN8xAbzWK2nLGMM6
nH7++eJf3SRXNElGVFVT/rwnJVKcjMIemOUvIN1/Bcq1kwnq+cYg+KsizKR7MxwCIoCiPi/EhqGT
MFVMQANX2S6S0W3uxZj9uI6XCTZc+ebPt/XtBT+txtqs9GLuUNLp5BO2DPOVa2gfdwntTVIvW/8P
Si9ukPEwy+Q12vKnUhlHKwlWtqy9SkZzgxBiNqdvPub/zz399zWW8+W39V8OZWRPgmtku2FXowRf
xV54HDbKhtjwR1wNv3mGX+Bbf7unT+tScyqmk4Ix/KuSnXbKKtgRWLabT6Pv+H++1rIRfd6ofn98
nw6SoSBSEtADECfVT//F2pUtSa0r2y9yhC1P8mt5qqru6rlp4MUBDdvzPPvr71JzNm1UPiXg3Bce
IIIsyVJmKnPlWkXUfpbAi9OFALn9b3Y4hziFARgsUzmEJnV93U3DoVjgQ8ByJHwGbEWV9Yq4Azgn
aZBSgo+F7oADDmYnOBiO5ALyYEN+y8tO1tPlpW29TH/5XJx7JK0KvBfuma/cTh5Y0MN96wfg/Fcj
W/7ISr1i1v/NwLZeJecjwXeSUBRRmKgC1EzsAv3tXWlLdjU7gJjZkKvYxw663IZA/kd0XrhUCoS5
BhhZcF4wKBWUT5jnCWrBdROY4OtNRYOaRj+gzpkA8jdjnijQgThfBDFty/+uNvAtNqzuNMav+pzQ
GUoNenCtYKyXIr4kU/kKjJ1gQSL/8fbvK1uDpoNxIcLLtJq/TzQFtlVHT1z1ggmw7fmuQtAO1Ccy
ZtcFwJKV0hiC2yf8BZxHaUqlMTHhEOFSADNxNe2rDAOuDjjQXAbR9kZTEpgUfUXOsfRNUeQ0h5gD
ze4M5UOQePn0ILh4Aj+pcE6F1lI5xz2uunYP3gwbqnd3IL12wa58MkXPb3ahLjjKtwu5+oZS0vZ1
z9wKoJw+lDI96ox39Ql0ZwcQ2jnEQdH/EIByAyxBgq0Ufj3OwbTa0FlgQGeXXfXkyR725etkY9gd
kCw/8YGSEmzspg+FHjxVUZZUzjqCdWKAvImVbjS/eGruWr+brjU4UEAS7MbH0HEMNKYiuJECo/y9
V1s1V5WirX0J5BQyG5qpCoGJzUv/vi7+0ift1MVWO5S+1j4U+t7AAAmmI6Ly+fL+bZ79lRnya74g
A5kBEBOcZGF8QZEeHBzXStYLPpJou7grbYV9lXQMgrFg+hWq7+hNRB8ur2P74K0Wwl3iTq3krCR4
tWt+c5hPLMCw6FI8JLvY0f/qiq2scdfZiDIaI3/EM92hfvtPd2AKVsq9fGj20vPsEadC/ogBvWdN
lLSyvTq73CvLXM5gtiBWtjqcd7S5HM0GaeKLedO4THi3uAft1otgX0XfjrvQFdEazM72eLLdAroH
XOF9/DlwGmj9xk+AB9fFzrwTqpKKDj+XMshGFJm6jgPDvEgk+aDuxfcE5JO12UFCeyV/1kA4eRC9
hVlKcGlz+ZQBsBP2YZkzUT0Mc+9Vn5WAhR6a3aoLdt6qbysPbXRqqY4h7Iy2bC9Oa4MsP0Vxy4L0
UghAh3P5Iwq+Id/cx/er82VBFwTK5U5eyv8sRSqK2+wcXFoS50gGNJDCdBpLP+6+mnoG4mOgeNJh
V5SPS2u5lxckOB+Ecyhdn5YphvEgrho9WBgnh7awp1GoIAjdimjr2L+vvtQIJjTDnBJUryC8XmEa
2QZmdgecUHE1e6rdHOV9r/mXV7fVsYcsws+YxoMjgiEpKkWDd1Feh4P5kTXsdde6bx2oS7xGrkiH
SbSbnEuhLTijWxNrLLN9A6ZULb2qh6sEii6X1yWINYRzJZGl0w7CEujOtv2xN4MnqQFXUG7+j4eD
cx6xnvWKPqMXljByP3OZ7qQZgzkGuSfz+OXykgQOg3AOIzbNbh5MHEQTEi0k1wBANcE0eg9olgwB
2bE7VbV32aTgRPKKzXHcESTp2EUlb/aTikktyNr8jQkDiZoGyJXJwzfCNgM1uIUkDrAJUAtguLFU
ncsmtjfu3QR35rIKFWezQ50bIjfXLHgux9/ytJt5t/Zuhztz7Ti3VA7RDWLhcjpg0Ho/3+pHxJC9
cri8pO1r9G6KO3dAbCdJpwLtF2QZCE+sT6ESuDIgiSNExS6b+i8e4t0Wd+7MJB/SqsQXekvx+z1o
+1x6zYQRl3yfOpj3ETymt7oi8Ek/LfIdZjCYtgGtIaoHELTbtKBShjS5oXjI7gPkHmA/oSB0/8Yq
CP1OVDnbPC3AeUKpHpiiM2VSSctryZTfkrvhoFxhythTXflKpFO8va3vdvhFhnkNdOn8n22tMbXv
RI5y06OFjtJ76oSOKOF483l82GQ9RNw0lHctvraaW1ICIBxWBj34+2DWMFOE4eoBla3IAAe6pEt2
SCIo0+WQUhheCjBr7bpKS70Zc5p9moN7tQZ7Q6kCCFTp2lU6Esy4WdanRa0PUx9itrs24ZWmB1JN
T+AccGfAVLN5/n75RG6F/9U6+J2LinKBTgxiSBf2UKy8LjHbmHxewBe15A+XTW2FkbUpduVXIblX
jKw1GVylAMXAXAN5r6jQMZsF9egtP7s2wyU0oEPqaE1Q2xnHLwGsTHkmusUbTVZoH/78+DzsYIhw
i3UD1ThM5s3gjU7b+ThiXqspodlEIVhmAeF+VRJRhXPLU63tcklNKoP5KA/l2i/073kCterIb1RM
IfWP/9uXYl9y9aUKRW2jcEAbV8dQUZU+RtG91ooeRFsefr0YLpKoVm9WdEG9iPXNmIcPDvPt2ytB
6OFFR4ILJlaRdbQv8L1AI+oZ6qsUW4IYIrpGXAwpmkVWaAUH1AWgH2ws6KrEqGFMI2NRBeNqOZuC
XrvoNnGRpAPdMf5zZDCTheFpwF1M6LbE+//pIBjsIqwOgtbL0lBMCB6S8Yoh/qclMzHwEgk2b7MG
sDoKBucZLAzvFbqO05wc4r26XNMDJtMbVwMvPWpBCMq9YPNU5gTO3bdBLLRzgEx/CyirhbVBOQ4G
nWuf+IqnOhDK+1q55oO2Gx3w/F+FR8yodiAru2LQL0ii32P44zt1+yuotkAy7Bpq7fvGq7+KWgvb
J9VCxDRN9HUptxOQMI6htYmwkqSfMJhySIJI1K9Wt5auqQqaxjohZ13BcDaN1MRU01sKgvlqkJvY
q1gpTkE21/RukA8xUEyRo9REKocsAQR7H2VZlONs3oWVBW7XyqIDWTwrhrGsSkfEd3fDvpPt1rnB
hAcm5NzET4QQ8c0ztLLKBZqgGYcJ2GG2kaqHF0vq0oP1hVU6ck/CYK57+S5ubiNo7EyKTishPKC0
LYYmrdlQCoYYH6vWOEnEFITOzX1cmeC8mAHyYUIpTICl8CkkNUwZhyKfRfd9M46t7HC+S03S0VRj
HXHsWvHA43Wih8CLfYxBfSM7lq7hkXT7N8UUE/AcDBJoBLAJdi9WV76BKtqErUWHpMF8plRArEUS
+cttT7Yywj7iykic5F0+o+Hpz3bvgq7JhYCk215D6O4ITkhRHrIVdSxFgWAucLfQ6OXO/TBbSwuw
G06ggkFV6J6NGG9HxV7FbKNK9hb4kRrTabSvetVAw0N2ghhkHSCJZUM/YE/r6PfLZ3QLfmasfxF3
J2I6Q30vxJdNDv3RfOqc2QX7zRX4Lk10hDSgJFntpfsAHLsb4sFx2fzWuVpb5z5xWSQJHQo8sdWS
2jJIToYQ1GsF4yd6uGyJnVA+flgKJJhNDTgs+gaEW31nHURnIESC0jRB1boA4KH1JL/ze0H8fatD
XLLD3Ug8qZYgiLGisqVXQAFB0bGGqykxLwb+kNxVYnBLF9n00cIAmRnld7I2uz0kJzEC1j3WC9ga
WgLMPqhRzRj06MoMxnNDAqE7lW15HMHtoe7LGtTicaifIL8Ixlaj+Sw3c+eaywixtzwQnJEtP7be
Ou7ya7HeK4kiAenQ+1qd2zUxBceAbcqFTeOrtJ1OZikEj4JPSkbWMjzJ0QR5OEv7PJnGAwajoXCE
eeXLJ2IL6WNikpkaMlDN1hkCMBm0bqoNDOH9W7H4N5/F6Lug23t2zvHddRNRQJMt5Ai8K0s6aiqY
rKRenYIquAKHYwLGlypsISGlQgPg8srOogJnjfdp0OlMugbDlXO+vGKqE6xF2d6qlLvLZs59J2eH
/Y7VnYqiyoqanFpedF0c1Ov4ON8ZOwyL28ZeEvrOswvMjFFiGbLM3DWfcnYaaox5NIIVQAOWIq3j
3RxNKDQuHzOzaaERYz3SHkSIpPp0eZlnPpszzHlIsFITqBoYppenB2WKUAUcnUluDwhGaJQIn6rM
5f1yFzhznEtcLFTstBibClqy9IvsomXhQC6IvqQH4mn7fh8FAp91dr/fLBoqtlbDxCNfWtUq6FsG
oWJ6dHwe0f2M+lJwv7e38KcFvpLaSBX0+CIFfK5aCxZIXwbNYq+DMEJ+hYK8c/l7bd01Q1VkpCuy
hk41+/fVqUwg15s0IEkCZ/LjEBOofmNEVcX0+iSCi2xtHFJgTCVBKfo8mhuBDNqyGrJqgw7NhhQi
X6rg2SOywJ29tANJVprEAQQpviwM+RLO7uXd2vIV6zVwxy20FhotHWGnO3oyJ+vO6rMnJa4fL5vZ
ur1rM2yhq48CrFxc6uZiIs/OMV8O4Rmt9ecYsrrgcJek7pNkdV7UhyIXdRZZcLbXdjkXpaEBqOYJ
XGHrAuq4zzx6SArwsdxVgWO6vaN5Zg2FPSfFBCMGQqA1ITj6oi/IncY4spaoa3CdyxSjBZBnvs2K
RPBC3D7xJrgYDZDjnA0tp0asSpk0xRgTV/cYcdVrUAcZUL+RVREOa+sm42L9a4p/GhatXvRZPJle
pUOgKQXBbfldzSB1xggI5uGvNu/dGpcuQ4uqpE3XBZhkA8GrGt2PaRrZl0/m9gV4t8FdMSUIKM7I
YHoJGOLMCLzKWfIgBeTrZTObwdLQFOaQiL6RgKqJbnQoYWCkdAfyGgdwwMShDut7EwBnvD9+PbGT
v7LHJaJF289tb2YmWCVnkAggyYfImK4KvtB5If/NjEZlU7csU6HcBVOaxNTAygZhu9OMBnuMAR03
cCAth2aFjJk8POQvb+TmjdbeDXIXqs0hHKSaIfVyU/4YwScOIE8Kh6iAolD2rQSNRE8tUQATLpPd
i5X/WsDyJluFhkajPbqaDVbO8YRC4eCkBxDFoje99IK0Y9NjrtbJfb80tAJT6uA4NJ9hRyEP+TYk
J9rOTd+xMsN+xmphQWRkSa8O0CtLczDCx6AmqhIZAoAJIOjp8nD5450PrP16XCyuPjmpqLxDfcPy
aN1ldgeCczlU7nqqPw+UQpQDHEAo44Hb0ojAaRsagXP5B2z6r/flWpxHod08DoSYGPaI9ENhkT0J
20+hBtUSDVHAAjD9sr1N97+yx3mXqMyCHNqxODftFxNKt3MyCm6g4APyT4umAdMotLFMT07nZ6uF
5Cgovxy9m16bXD5cXs0beJJPTo3VcrgwnkC4UxsluP/QmJ8krX0JSijMtjLIkTH3+3EBoQ2aZjrY
UfQHiISMHi10Hzt+aErjA9hTCkh9JpMr+FXso136VZwP6sxu0Cfa/Ajy0CHyh5fAA8LHi+51UUKx
eYB0BfMhKOFAAIc7QCkCUDXUGfWguwk0dwLpzFTpbkkFGJMRPzRyrUJsS7HsQJpPRI+ueoTn3dSh
LxNmweMA+W6ozOR3U56AiKaWRDBNfdNvYMwMo2ZEIaib/Xqhc2gjT6VhFr52gl78G+ocvI3Ljdne
lDU0hszdrHjgd3BTHfRUXu8t+xYMypj9MPbxo/xATr0LhXFbuwod9ZNyAOvsQ/S9/Fo5y2vzHHrW
k/yZCQOCPBV0sNAI380PIIm2il12yE7tvtwnB+sObP096tQvgi/NrsvZl9YplqdZOl6BnBtGg0+f
0tKkcIqALOu7zEt9jdisHU/3ZA+Bt78xCEg4Y1Og1hl7ilW3CllAQfb2xIVYz9sTV7Gb3e88cc+H
Bph3BIsHwaMCA6/8XR6gW9K1YFzyGHYZJLQaCuPQk/Hoa925mTvv9YMkqExsOiiTEBArWLKm8I+/
XB5Uq4mxoygC2k3wKQUfzN/s4bsJ/vUXq5Vumn2AEHPSjlbrLFdTiSdteSBOrx9iLxEYJJsu0dRN
NkqlEc3iTkmXNPUCNhh8tEnqd3U0eo0+fw6hWYfRfb8Aca1cQkwDMhATiJel2ropl+kzqFE1SMuC
0XGAVjz4sC2IXoF2qNKugomCIj2BRLF0R7QeuPKxhEr5An7zEqRPVih5gj3bdGmrJXDRHyz6Ugc1
yB/nTkdpZbnJMQ77O6du06OZFlyaqlJUwzjvGVnWFIbjVIDfUD2OOW58G71AOwH8xapyXy8ioCv7
/87uMMV4mwrySgtM2786KDU0W/hPlXpKfZ8WNZDjXm4Ygjh/jqJhV2llhYtUQUgDZBRl4uf/hF/Y
fCdxwXIDSAfI1nxG570DHwbqRqXX743PYy6Iytvp/so+t6vaZGptqlLq9UfqxyvHMfixJ8IVbltD
5UbBQDM42VXuxI9tXhOAoJi14qBfL3vlhvVBf9NNbXphZPtUVaiinE0zS9OokEhN/9Ipbp0XVPwM
OH1CzTNCG60rcBHQOfeg5uw381X1Onngz8QDKvVBZT56g3STHUV58eaWrszykwdShlxVYpgNzQfo
PMVssHpio8HNkfW7RlFraOtZg6ehhdlTXcaH5G7FNMlg00k13Ar5n2K8McsTUSqovDy34CU1DP+y
fyFbn9Ak4NJB8QrEUTwaKk5SzKaFKEiXmvS9HAromzafzWSpkBZghCVoFbcxlX+iLi5BZd/ZegdI
gbrMN2WnXqXQBAmL+XbpIJmXBeohJOrDBHJ/c6gOhLb3Pa0Fjc6trGb1e/m6g2oU05L1KYXm2xDf
5ws0lkytumvD6jqFXoHcAMyNkuApiCyRJ9mKkGvTXMZn1lPVLiposBoH+l4uca2X8GjZyG13oJhJ
XGiGitJs9rF5F7k2yb7e6lGWEG2Owg7OA6p7eFQrO5p+YFVgDFcbV8SJjnL46fKB2AqZYNuDOAR7
xMt8e4xKYD/KWLwZUcgJDciFLDst8VTr+2U7W8FmbYeLawpUIFst7yzQkcYgIq+dCIJH0HqHepCO
TqgoW9/eyPdlcclwosjo7mbwi6Xbu1oL4AgAJGBkK3MPwlk7SVju2ywUrBbIt7JqoAHDOKktz9pr
R8C7MU/BuiL/+mJRlUdojz+d6qRoMtrnaBeooJ9MpCvDGk6KMd62XXVFuui6WwzPMnO3CUAiPCeL
N6vBXQ+hu8tfdvua/NzqN4+zOrOYGOtrzNNTL4YQ2TweNMgqXLYgXCvnI40o0eTRQDUcUgLjFT0u
h8yhBxRhJhtU67knbuduPnjXn5NLI7pEH1ISRhgOw4OjtdWv4XNyGzmyutPQ6TI8eU/BSi7YynNW
FiQva6tc8tCMY5/MVcmqTZOjVreaG7qYyjH2bIgXtNMM+St/Vp9/I5PYjLagimQQWd1Q+XreXIKA
LdJwY6Dr/caLoZC3il63AxPuj5oe6D8EPnbz7KyMMu+0OjvjqM40xzS4N1sQHNCgepC+Cs7OZsBT
NUVDbLU0k0eAZqSfZLUJLY8h1lbhPLiqbMlRhFijzYC1sscdnHAMFT2e2bvK2P8YIMszl6Gc2cy5
YquZe53tJB8y8pGb2d8Eq2U34SyAqHg/UFAaqQpfpSiTEuXf1MJXTB5ndoauMcTllsMj68/OBzAU
CBKK7XRpZZELWSAoJ5XUJxaqIAeoKu7wZnGpQ4yDeqT737C3GUhW9jhfMJYo2ys5jkx/NPzF0Z6z
jywtRGHPk1yUBFi1dATrphe4l/d288Nqiqxo1DDxBxdSzF5ZciphoUmQfdUgAJMH7TEpKHQDIC6i
mBBBo/9Ys1QL7sg5XIE5hXfDfOm0UWY5k4bs38jy75Nw8CHD+ne2cHoYoyoFdu3XC6nUZQWxWYn+
J4r9ka2ts4rWs6VA0gj5xxmv3YQid1bIAfSK0BhZnOxVAf9U60AfFtqJuJwi98quHn851ga5oxr0
Qz0rGjayaYmbDB9AN29fPiOb6bUFticIhaqYcuDT6zafAItQIcxh3tIjqFf387G86f1hr9xjhABM
ykjlFDu0IXjwLPkQJhe61C0/blGK2A+6IRU6Pr9+wSLvezUlGnbV+lwud6p2LIZ7wSo1Vq3nd9LU
3o8J57eB0yWJBOE1D8MV+zZrPiqLEjvdEEIE3AjV07AYu05PvdYi1wHJXW2GIkOcHULriUCthc6f
lmH2ukVy0r7fJ21tN4wZHpNdwWTt0gnac9b3vDvlqeaQ7BY6QYkV2xP4vpXSsAdI5AxDfuryTxpw
GCrkPRaAVYPrZDGOZQ2pLA2yTB0grAXzRBAoGYfvQdUAIxLvIIe8syqEcQNjNrK178Z5p8sBpHUl
P6y+DMHkET2+UfsnLWwhYADu7br6QKcUJLsQPEKqqgfxSYOYtFx/C6snpv5CrBEoPowsJtc91Gcq
KwBXPXrLJSDI0IoboTTSAf5D9OKUmNlrUDZ2g/mT0VT2KVBhoXw/LcpBKT8U6UOWPy4GcnCouoFc
3i0CYqcY/AFoCfp0ihMu37UFHG1DcswLJD/6V8iXu8vyyVSD3UJuIbR3gMSvHca610EUJ5hG28qb
k6Uj4tBE8vT+K6SFjOZ5TApbijFDPSy7BYNuKUm9fgQ+FsV6TCvaqLfuaqiRMpmuAnXvIJzstC3A
S9/7CTys0X81QfKfQeZJV5KjlXxQhsmdQpDISZILunU3kxdbS0cngAClXCl2BDr/KY2h0AuJpaWw
xwrile0Xeex2CfTQUvK5G+JbWo7IeMhz3oHHswvtCQI1ENkEvS4Uhm47DYOGTX8fJtdG1Nk1GPkL
s78yoOqbJd81q9qz3ZOzRyPPQJEPsSE0QwqD7hZDgU5JDbGEHANA8S5LrZexI74F0mhjnHvohU1Q
UpvDwMm14gSlGQxfy58NefgUGXgRYT5q2C8SLlZnLp/VkHaeMinfZmm56Yl0l0J42ZUDCfLzy0Oa
WZ8Y3TS2ElqbADszpTEJuGMCsZ6sghCNeZ2HmHdN213VBXYUfBz00tPSFHJlo5cnBHJ8syflGTRP
6CGEgsUs65BQmkFgDD0gggHSyE6QzQ8UwlXQCbRmjP131ckwlqdJ/wpqP2p3S5XYCjhYL9/+LQez
vvssQK9ytn7JM6jZprEv1d1HC9JfQTv0TiZZfzx28hb33p0M92RMqhEg0RmZG0OZ/VkpdLMAv14U
F9xjgK8SFVpifnCCbIbusUhU7fWTsZO9aB+8RK5oG7fDOlgB0XVEuAXfPrePWqW0pVRZHhkc7Sif
Qje3oQZbHuheHBXOKYLYZq6ssdi4+mqmFc8xChpsMytoBEFeDUn+4ow+yw/z+jB6i6tDcMEXgeG3
E8SVZS4gZTUczBSippEcuoMEqTKQpbROBNUHr7GhP/bHtB7cSrnY1BgD+G3kHCIog3o0pmeEajsd
/bT7u8RstTLuJoAbCMloH6GmgeLrDxgkq9UP/m+cls1njA4EKZqPILnn2zVqRTqpyDDwzC7Dn/aj
Nq/4uzG+cUM0TDH2NZ6hM/hlxvQ7dAOXeBL4kf9yMH4uSeUqGLIeQ2rTwJKsfXEYbyA+5hjXPzbw
N3pDgg18mzNaX4BIoTlEWwGrQDMKzM1QKHZGCOl5IWIziEwMDBRBvMkOnU63iV/ZSebGwgR7KwU1
VzvLXXoQ5MttneNX0DaDZC4oQSGQctk/b1dLVja4qx6iB9/lP1bKmF3/844Pr1kNQe5ssXMhm6tC
Fq9S4C8xysZ9SUQEOS6iKkaxZKxtRmHyYL5IN/BoLj0WXvJofHrVdvBsH4cH6O5YEFY7SVDUvhXR
fry9T84SU7xbkL1hVsySOWdjokiUdu2A12Bmx/EBFSKn+dQ46H0DT8tOWDCC5oQNj0EE2je/Q+Q0
m23T/52n6uaD0YKciIbnGwDnXEyJBgtMYgqAy2F2zLKPVgIJ0Ab0fePTVKj4y9yeoL50+eOrzLud
bYAFSBbggBR8TZxPsuaRjNoMTO+QGL2jV+QGmmT3MWaFHNB8YwIBklOzBJn3OC72EtE+kGQGTZ1u
U2gFJtp8i6TD0bIJOn6JXzSZt1DqtpoK/aimPgXxBA2FDpJvWVEhtUoDp9RpAUVGCWqjC33s03bY
5Uh4bX2KEzcfiW5HaeNgvM8Lw7DcSVTIJrzlrdBws1DiUTDmxD/MAeTRrHHEO5LNlAUQvPLpAQJF
N8rsomsDiu+425GvwsIHO9T8Tq/M8s9yLUmVfsRH+Jv0ZKtJtLbFX7BxQh+9Qo11NG0oMh3nz9nH
zmkOKGsDJZ7a3YwVSxAwQN1DtNCty01VtPGxu2yWgXNZY6CSuKrrwINorZvGIxTLLJHL2vyEKxuc
y1LkOahMNIi9QqvviJydJqW6mZbx2QSPCd45j01S380k+hrN0QPq7LdzIR8VaUl3fRsrjqGJ1HM2
XRrLmKCApBvgB+fukZmStqghs4HgZPiW/k1+G4Lqjx2gNYWzgL2+2+n3rLofuniZBgxSLN12QiKj
rfu8/h1cEpyVlaqGLTQRq/g5nyDV2s94TU/OYEXOZdexmZBSVA6B8jVNTFtwhyyj+YRZ5bfO9Vsv
+cq4Zv0L5fQb1eataEyZ0JNqAdKjGpxv1HVJ1XNUoLzBOg6OBOzYDrJmdrOcykNzrHxR8W7zEL/b
Mzn4YdzMRZ2H2EY8xbyBLE+yFgveKyIT3Pb1GPMuMqNDIxevvbYtd0H7KPhC7KqduRwTpw5am9DV
M7mrOC9yM+RIL7zlVvPlL5iYA5CYPOo+GD6vfiPpFNk7u5Z6SWcTEENGzWQgRwKr4mA52o58hLTT
MfayxL28xM1NXK2Qi9+RitINidFznfL4H9ICQUdI7l+2selsVjbOHgiKllp5kftp/qi3VwW5j8qH
yya279LKBuc+YpQ4yjpHF4ChQNTrH7mt6Y+34qrmZh4NfASKbphFMQifZyyY5AjLRkYT5ah47U19
Uh/a19lTXHkvfbMEw3PbH+inMR4d0YxZoIX4w4Ne304yR7dSEufy5m1/n3cT3EVapC6DqjG6fVF9
2xUfoL8eq4LBic0cGf0gA7hBIEwAzP/1OazVWVvREkiW1k1vNBvjmS/dVWyTV4Dyd83zLIIFba0J
kCc0ZABgB/SCu7lmoRUjjbXcp2Gm7ow6v2sr61uUZaIK9ObJW1vi7qzUI0rMFV5VPx6ly9UPRBC8
uPAxs72Lq1VxuwheEADV6RKwtISlIxnSSjyrIG0MZWpvOYFIzf3zs7FeHXd3OwwdxAbF+6kLbzLj
c5k/WyLGia2IuzbBXV3oyw/hNKHOVy2am4SxV+XmUerxjNGzvwgZa1N8cO9HhdIJLaVFM3Za+TkY
RTiIreu6tsDFWTMu86WYmgRjUNKtYUOVFChku3wFiT4U8QAosRwiklJkG8RHqZ82dQza/nq3mq5U
taHF3UqszrUARy+uovQfIzR3pZQKzsPl4w5jnLMY57lDyxXHfVVFQ0Yoe9le3gtrdltpy6qDpHHW
DEiqKTHrAf5NFWZ7be8NMo39mlXJYorNSleK97UljvQHFcKtN8Z6bZyLshpTnyMDiOeZvTEY82lj
+j8oR97SwMxtP/3IB8WZxtZTeW2bc1qdPigYeieBlxbfUA1tnuvppm3c3vTq4GR++AsfstpWzmsp
oJuEojd8SBVfW/m93l4LYXab125lgnNT4VDOaVVVgacYgG/Ihk1Eo3+bFev1lnFual4CrbMSHA5G
cBrvpQXkMJINTEyG4kazo/voqBSC4L/t8Ffr4hxWo+R6oZI3o6hUl34O3kzwU4wg3wl2w/28R+Z2
+WNtZjfrdXIejOqZ3gf1X145wTnk0YaRXLVjDb1vZDfAvEQY2JuLXWHdZ2q+I2ZmS5lPRsEKN+/d
qmHLnZWKtlqcRQlEObLbYjx2WX4PuWNf6fdBfRsKH7ZbOf26P8ydGwsPSlnvGgkR1Bntk4ocfgdV
xcfqYO4jPMHoI+tPMw0qHbmQF1zFzuPf+VHMVmDsANkQnte/eraGEbMuEs5RnhzNHYOpgOgbDbxj
efgtkMrmot/t8bWaDsyKxlJQCX6bQcL/UxL9OawoLoluxEAEI5btITMHvSe3y5OigI4jwS6nceek
0p083GbqAGV6AJlFk8ZbvZ1fjHG3MpYTsyysCoSGBzw2nOw2vjcOUr4DLybAMEyB1jxIqHs+Xb6a
G04OZjEbI6M0pZ1xW5hBGyrlTAp/Mr7NZNzlnQhauLmL0DTVUVPGCA5P/WBJkQUcMhDIavBFo1Ba
D2N3RL8l1CH0O+wvL4fdMy5t0WWsAlhzzQSknvtkhmyEdVLLQPUm1mhDTWDY6W1JnUFSHwsNEIXL
5jZ3b2WO+2jR3ExtryDkyVrwMMfpDdhOBCM+W0OXvyyJu2aYExvbWAPznGJ0B6joOjJpdjX5TrSv
5uhX3SmVfYMEh8sr23CiQLITE2LaRDGB3//1cpcJhm/iuip8ufG6VrFp+KDroHhRX81cduql3RlB
LMgD2f959vFWNjknSqoossqhLkB83HyQkvwkx/K+oiIJsc2PtjLDnRETuji6GvehDzTzSxIPD4AY
L7vL2ydaCncwZmglT2Vm4P2hXCvLlRS/UNEUgGgZ3LmIrYGChxUjDvrQ596wJHephImsy+vYvE8E
9QggSlFC5cd9AGxpSn2ZgJcY42eKlkyZFvt0Apxh1AR3aQutq8MChM4NTcXJ4xYUDFkoFdEMRcr6
HmvbQQnZC9IQQobod3WDU+sYiczCHUlSN55uwwx6i8VkE/Oh10NBksS+z9lRVEFehvqmqWDu/9fj
3+aKmSdQV/e07EUGG3yTAX4evxB9j4Cw15vRubzPW6BhLP7dIHdgUJKZI30E8lxCqfoHIjI7QAfI
TY+UdbfSg+z8VmdgKwf9xTK37XPdtU1hybnf5xX6+0slHyciOZacPehB8to31acoV7xaRnl3UdPG
m3Pdj+joKWH2T1CIwsVWrqiD+gXTbDqcD+Xro1NbFtG4dOBl8ZpDp/BTolqxF2w9e++dfeuVQXbR
Vi80CeQ549iBcuYvICoiW5xbbaMF+MUQtv4t7LBmORv0EjfLt16eIN9DyIUkNnqpfEmxyOqsxzse
Jbg/ht5suol3U3xBkSpA//URKhTS8JE0aMinMZh58x1wFwIvsen1Vpa4xzuTLY9LC14vDZ/04nsu
Cg7bx29lgHuvZ1CFy8cRD0swfSweGJwgJYgC/QgEkfldTPSx9Rpbf6W3f1+dvqypaDwmpvQTf5Lb
wT5Dy4adCvEjfdvRrNbHnXatjUPwrwND1KINhjbU4tZXHTrsTCMlSW3NkQJXsSeoOAhRrdupzMo2
d/pBMTWrSw/bA/kn6h8z/XPTETuBRm56BKn5biLtzpyeLt/vzVC8MspnFUGpy+2AUmDR3ktBsYNK
hR3TT5eNCI8NFzCGMLVkY1R+XLY/hfaIrvbb/Ozq0IxzrPVaiY1knYmcnFDX9LIr9Zi3p98Yptze
QdDjUqDmkVNza9PlUK7GArFJuWX0KSYQAKhilc4AgY/egWSifE2zp7/2YO+GuaCoRCrJCHth/jk2
a9uvvJvioqA8KZMxLdhRTLsjtcX0Qe4Ijsi2k/xpgnIl1aCvJVWqzdwn94PTEj+nV0OEeeYlxDjS
CMAquJ7dIfRSR34RYWr+y/l8N875zbLvx6ylKIqwrXzHaf2mk9kMc/q7Nc6J5qMay2jP/M20w/au
ogihIcQxcMOv0TtdTBMMLSNGxav5GQ3/0S2Xrt+1mfkloCnxBR9xe2Xv5jhvMi5WXyo1zsn/V1B9
N8VdOwLeXqseAgy8gxGpB1Sgmg9N8I+qi0hoNu+3wSASyIIwQcoKL2tv0o5aS9qo8KUw31n9TYyO
7fBXbnhlhIs7utInmRzoud8kQL6PktMpwUlWF1fwgdjROsvmVna482DMStxlBTIsUOL2D7rHalKD
rYcn1QZTVypk6toO4JikN8HwDQkKflort7qkmgv0z8LsO5v4Ta/YEJMsf2fTWlAKgpzf5SVuuqqV
Qe5ydXJRxFnRlr4BzHjQWxjxFnWc2Bc/20SKJucbCu+MqWVIlNYactQ1GH1VMmF2srRDv59vZq/Z
KSdUpTWRSXaaz0wC/kVRhKIsXP96CGkTdKOhxziEyg5/Tg64QvfDSxZgmGhyyY685HfVh/YglhkT
WeaudKiM8pJlLUodoOPVwA2gyF+IAq048mWBovLlj7d5XBQ8K5l0s2mcEXYkQH6Quc4ht/prFXNw
m12Ed54n6rZuLW9tkFuehfxyUSXoykZzbWv67DYR2bXxuGutL3QSEfJtBpq1OfZzVs6ELEMam9D3
8VEVZqOE803iSbbR/GZVeMv9QwybauDbMSD+8n+sXUdz3Dqz/UWsYg5bxplRtGVLtjcsR2Ywx1//
DmT7ioLwDXR138IrVbkHYKNzn8OoTbaZWC6oHCBDG7VLjKNVRnItu5NoMIgnBzVSVCc0VLoxk/n8
WLq0dJNuz1DMXM29JJn8qtVUr+2HDERWhaiwqNB4g30Oe3lM6JOlU6WXQHcJff3KQHF9vc+cBwon
ADjq0k8C069iuozqRPGFeE2S+xVVxVBQQzUwWcEm4dIAqPNt0Am0lJYjqoBiJ1VAy6MLiyL0DJ5B
2wtjXENsO7GUm3YFQJDtMEtLpJnD1zc8u70MRk+ktZeqKsbIixyRo2IEmp+GFEvAkoLX7Snynt1e
IPPsVGfT1iZBBWmsN4CjD6tnTtOvYUwOzTA37qC1TXD+jCKJjIrGam1O2oYZT/AeuU51MOJvmf49
bmvfkL6fF0Vv64V27tSD0c4G4Ntagu02THipka5M74s8x/6akDyD58z3l8hE5XPaDBmu8Wm7oPZ+
QylRHB7RZim3EqYqqPgZKkbU0A15/sbzpAD6+4gYWT6pXu/+6cZiulxHOk45BeSDuBvLCyj3Qhlv
Ptvb2g0xOvYT5GCD6M98gPM4zS7yBfyX9nRCJtKLk7wsUoD4RbbZulN73TpvyYP3x2He8jBVZVrl
uEMaH//rPJivH0/nYV51PBmYdWhMKaxWD9s7PpFzChCFmlrt98PDK8o1IonMs+7UChPyFlJSbCJZ
rurtPtgSiZ03N1zY3yfzqI1qMra2xX3mjjuCm68KVDtYDtbHP3AOrxApOiLzuPVubbqsQ/L2lk/I
1Ujw4qBEiezjxX4FMeViWCned+1MbgKmsjTN3PPGiv+un2Sw1cnORmk9NQrKHIOOQovJPQokVkd0
jzt2dWCsRM2VqD3OtcY7oYwxMVJA16QZiiayfCqWJIjVEb2005R9kUV9M5UXrmO0/+8lPnrzXcxV
jHE6FUtJSZ2xLuH2X6rWrTDscN9/wWLBR7NxJw9OyLdMr/rcgZ9nfYhld34oHgQ3zY2Sdj+EsS8q
GL8duXssbzfHJY1W5Vg6JwqD+LtNXzinfjhmZtAJuTu4LmknmjE8qzEYuqz2UqgV6Y3sFKdZQUgt
i8hZRZ+VsThdvOkbqpio2uTgzFbJ7LZZf9/YbXstLdqdjeXnRKC/9L29cLa7kzEmJ5/XxVLpGELu
XE0yuHRMHWtRh6YdvRx4T63z5fxXFN0kY3JyOV6zTULyJ8nkWE6pN2vSVWep4XkxgpfP1jC7tFlB
bmtjfCSJA7vFRRo/z0sQXRwTPchrMq7qhigldkCi8W7OHE8n9k3XhtL4MIN8+bw4ftD89KFY9KgG
rUS5plVZswzM0/huOXT1yXpkqwYwM/GEAQv/3Rs6ZnAsG01K5kvFWpvX1ajn4MfWQawGAuQrE8GK
cUJNlpKb+ucPyP9iNh0LNRRQ8TC6T6qhJ3VHm9okTIBE0AvZH7iFbQp7+1cEo+syRkEVMlkxnQRt
jjvnSnf7RNHQ/3AMT9KY+9PnbBuI2gEcD3BfajAHil8ArKkAGV4H9AWA+6Qfz1/h/9CRJ5GMcyXp
VjlxCq5HimSU2qfcrzwHzlzz0OEmsCrBeYGib8a8gQ44lgBnwrCDgXXBor+F6P+mFey4XTXkS6rL
VRJl6gdtum/N4/kTiK6MhZjpLUtZSxX2iAXj1NEfE4FxUh1+aWz/+T4GDY52rlS3pGQxnUUKkQK7
a/xr69B+x3LkfzwT4yhjVXIAjQCbvr4bQWc33WwAUPEywOrWfrOA7fA/yqNqsjsWrSbq04o5DhrT
/VuyH+EXYwzFXHZFI6koib6l2SD6YozJUPTcjMsc5TtMYB6APB2thFzrRvMmd/WkGIytKPKpMLfe
wA1OpwkktCla3Oc/kuggjGlYdC1fcnMFQF4c6PKnvrrpZlnko0RCGHugGGnaryNCRboNBoYHD+CU
IOC8pCkuuBDANwpY56s3eqp/bs9kel+91VVbrQDXfLtbQrp8SZepBnfo3NXHBoPwGYtUkJ06zLe+
X5oKRXI9StFYOywHLCb+KlQcs4a8QdRDEXkukzEcea2rqyENJJrNfzxXAhTw6DU7DIKvaDLmQynt
PJ9k7OoPxq+4Ma9NDCsUjv5wXiH5yaemaoZDS6wYg3puNaSKDGBuw+ghVoN6oADYX8uQfrbHoWK6
4SmKMPgeGaBbwIenpG4sxaIut7XVJmWNEuCRzsRvvmS7wPxBvXOKbx3g9/4/CGU+XTbVOfY+QbtL
YSKTHBADdB07US4pMqUd9jagRhtRQZn7CXcnZe42zjqnJPYmhR15V/U4qRPIoDE9/wWp7XvhzXZC
GLMP7rxl3Xp8wKw2XbI2LolHb0Gn2SpF1ov+V+dE0fPuPIxVrEkFnJw41MiVZV1Lk4hOiP+kd4dh
DP22kLFtzDimkzljYIR/OHgWbwmaxBX32fhPeieQMfnDsKZARoxJZPT6EuTq2oD/zIit0U2AcHY5
1gNQhRZ1xk6tmn6uiy47quW04c+qaGuYm8rsfgrjG1RSWlqlYrwkVoCJL0Vturq6fdUSxZWUO7v6
cF5veADsKII+vUPGTQDQxJjzBWHqEK6Pa0Tq+oEWTEy3ciLFA+ad5/gT8ew2eAWAIdX9M7rETvrr
6jRnWYygNUuxkrgCgeRP0QscM16+vgL9RKC9LLPMZDUqxgYwJNTK/bW5GFEpz8H5OxWJYKwMOH5r
KY9hZbrMdos4c7ETe17CY7537t4Ym4IYbxwbCaP2upoF9WwE40guVVCngqTKWLG5N7QBnhDA5Abz
wY6Pi6o9aEMLJh89Mso2UJfhkgBIpybVyUyncJpqMG/b2yk2ldztp/kSjMi3lawHZAbyszr2qWfE
zeXaTYdeVnzV7j7GUwMcPSMHbYrWyhHWmj+Otm24haFP4UZhBFWwZs2LC1wBt0rbiwTdkFjZ7o2Z
uFIxWcACBmdD4vyyjcWXFqD9VZ3h9XUOLqzms2RMV00mH4fN+CLX8bHY0G8HPJxX2uvlBCy6colN
sLCOshtL0qkCs3LdrZK7VvJw6EHxba7IKvM56ECDokzJh9RGsbjYOhe8K7/MogydzLlRy0KQxfDN
Pc1r0UFEk5t5UOmqZXnXwRI7MToL6jfTDAZLtGfFtxL/CGFTsaJLZwMQeQkwEC/m/npqZTfByeT2
ZlsvV4AUntc3vkY/iWNKnEWaLiUgs8ElnWOOKL1QzLv/JoB5Mr3aZeNsq0lUZ6sLArnYFtk5+j+8
fDFPR2BezLilqk0mSNCj7NBuJ7p+95/TcRAP/VEDg17pzksqhULiraRX1vZukl0PONj5OxMomkH/
vpMgrUlugNEcljsBBORyADOYC6qn80J06vrO3Rvji0mhGKs0oT2tLVYRqOUqu8NKHjo8IL+Jgayf
bfNlFmuek8yZXxbT+7rNQTJYqu+SHjHIsOhflKrrXaI2Ry3LIvS62wtnUS6tCrG5oX7K4Oi61l9a
t1vAsyuhI1cu7ypnfWhi82rWks9T0tbeKIPISV4BndNMEXAyp6DdfpGh+qko7Y8xLr9oUgL6duNr
AhS5mQyauzbmD3Uq1tBoyaEzhVwQ/KhZV00TDKaWhu2Z51/AaRtdyzSUyZ7BN+f5HQ0nQUAhBPfh
ztWqO4lMdGBvCskyEFT9qZBsF/aldoovxJ16fgy2k8SYsbypgVSvILN/S2+I/mcvlOxJGFtP7aR0
GXIHYYA6tgcrTt/1RfcN/TAlrOXlqgZe6dhaS5gNai54RCrXku5EM6atmiX4wKpF5uMpYZ67g+pO
R4CPRZWXRfHB/lD8bD9Oj3ObYFgvMLFEAdHKoLuufIq0k18JFwRpinzuNhhjWJZaljhGnaFy2B3r
U3wcw+ZaP4hp3UUf+bHdtDMhFRyv1GxvnGXmpii7m2YsohYv9UpMLH0lJkjTgdcH0txAAuJj2grC
I65l3EliLKPR5JYF6hHwg2/W9UCsSG+km9pUfp63jcLrY2yjM2/ajD5QEtnVbXk0QMoRxsgnp+KO
buK+In8VHYwxOJhfKyQVVIVRmqihBJs/gr1tMuTOG8tW/qa1ZDiYWRsAYE27bGIQRI9jLH0rDb28
Tqf1Kt/GFAtdqA6evwlufLC7cMYsYbF0JiDdqqJyCTsLyWf+7byA/2H4TEXWsKYLSCXmk861XSkz
pjbC+YRY0S1O2RV2k14xc8m/4idBzDfNlg3zkJRGp92OyXKUumvdFLTd/offeJLBfMYNjq+tNdTI
+tIffPOUf6JFssID5vUWdKc0EOJp8U3Kk0T2A+V2M2tWlUX9r0nxgbVMFB+B+/RZ/aJGWul19hFo
N2pELs0T/hI6QbO6zSE5YuvuTosDI2p9+yZ9r6MJ6up3OsgmwHDR+foNypfH1wCjc9ekscz0zxdn
HJDSqXWWLwVwAst8CKp+uk7SIdDK+brQ07seC31RbYC/RB3ft30f2nLzVZdhJ7viXp8UrwdJTqus
R4Eect2FgdUIHWhENnz+c5evtsSo13YjEbAVVn9MgBxNindpqwUSmX0l2fyhxea4DsxsZFHB1miY
5sjjd002BWDx+DgUqhWQqnkokibFZrQQ75m7XIlRPl2RHfoi2WX9tazGesxh0ykPF0iJPuTH5KAd
pNizwWKsBGMXvKLBRs/9wmc9SWUTeazrV4VJkWuw0+dOnQlwyi2w1+yo2ye9pN/vqtpy19bBSiVa
JNS44cNOOPNR9MUkdd5QkIS0/woK+x/KlIbt3JcB+PSkYM4qxSuHyfAN3fxkY7hegvqP2Qy89UJd
3LVVprBX5s4t7Vn1J21MsZKafmqqdgFraH5A/naYSfep1bfjtsqf8r4/0Aw0W431Y5OV79SqKHw7
ldwRwN/AKrfHC6U3vtUzBeMET4ql5w9ypRqBMeJd1XMvsiii62dChrErsDCxAMTn3+/P8L3e7raZ
TCpVWj2pCQUMyi7RSFV9dKNRMFKVeycCl7kQxocbN+zkMXGDnphzATJIupl8ka1Xtn1VW+/NTrR9
T6+I1WANU+lAowVlHlh1nr/sVhmRzVVJGplX431xaK+sIDna3w30SRJftG3NY54A4u2TNMbNtAuG
vWYrTiL5ZISW7JLR1cBXZt5ukRzOl5W/Xmhe5Sc3ziWYGsDymoWmAM6Kd6/7n8B4odxp1XFSkL0Q
/eeyAF+qAFPSHMqryHfzBNmU8JAit1nYPHl+s7nWFPFs04ba0T5RFMQx6qPc7y7KC6DnT67qrwf5
vSZqvXKsAmAxbVDrgGDXUdkOw6Q69ZLMgEOUyq52pxV75U2FPLWUoloGrUVaL0FhKp80uzqc9xKP
6NSMLj0TzTxH2dAa4mgLMP5IKUdaGt8jawtqNT8YBeqa2nxXSfVdVpV3RKt+Jk7yIBXG1djZMtyH
ogL0oYyARxjBoIbOoN1oIHAwuuQXBu6/N4b9zeirsE6sCyzS+0permEuKU1ottr7wdS/WvkABjz7
bkml6PzBeE7ZBOSGrukWYEexzvr8U46OnYxkAnjvhIWRSXXr++SgHIYL/UNyBOFDIJ3qsLqz/72m
PpPKPJYYLGi2VRhFVNe3LcKWwfxRjiXqeIMrOB/VefbD7c/HvIkmtapUlvoyMu7MKMNSUf8FEGyx
P3lyaHjkneEpJ9kvT6KtPU7UCZh4wNea4BMDFy4jN3ckIoExsYzIcEJ049QdSFAz/y2n0wCYAv4e
RTUf2yC7dA+VHKKim10+jkfa91h4DnTXwb/4wwRUbTNsIv193XvCjJZ/vCfBzHsAleA8dSOKYQaY
XSmPASpA6m2Xut0A2Jsu2AJH3dz5TjzqzclMTHQ1NWQM4GoG1+xzha1mg8xzuhnhaGveGH9znE6g
M9yz7SQwn07S7QRE4sjWqy60KFqKAn4k0MC85dvtxDARPOmrBIzaSxF1/vorxhC0HjTHMap/OpWL
rOhTDAT12HVO3fu3LYk8u0UmFh8BWkHK3iyiKRwuN9jv+gppLqiRhvev6MZxkhVTg6/AaD4F/XwM
QHZquiLNBQCwgXzam3zlsv84HKpjeSjfifbruJ9uJ4hxTC3QoCx4viLaFMVz2iJS9fe5LarVc9wf
CPpM6B5coGOxAwqFog5bJ2u4vBI452V5U8ppgOrtsY+VB4GWcOLAZ7KYh6Y427AoUmoCAngOkovi
S+UN7hpqAfnSC5wcz73SHVJDp9nGi/W2ZZn0ZcP4LQrqlL6+iCh61Su0gXd9SGZsytOlgCOLeV/o
sGZxi4UeyBlAJJl8IZgmyTFBNfuyX4TJnfU59vLLTTjnQb8+6wv2gpkXF2P3Jen7pHqsDCIp9jFi
gvogVrGAUx+VP5Xb8x+Pd1AMd1IeMIrDw8YrOVkcY7Q7vHAzWI3pshxjtxtHr4rVX+cl0V/OnAzs
sXADiMqw4sZ6cauPC2kdByt01hrelJT+1tjXWpljVn5xFNdYmw9qAWCWN4gFfBzI3tHye4H3Ipdm
WreARQ6r0rgdm2XxsD+C00pBbqpXpWqCBKlMr/6bUCZ7wAZq2TtDj+GOkbjd3Jxqa3bnAuEfcQ5Z
sgXVNgj8LMfngF3j6ZzU7Ozs16DPdtUkqFUVIAj1klq+MVDqFLgdXhr2TApVp52UCsBJY1E/8iis
QQ3iXDzBMey+Jp6zeOJ9GPrMXujM7lDMM2wUDARj+hPzutvmWtq1rK5XstUEk1a7dT0E578abyLj
2emYx2drkmpNLRC5lzCO5mg7qNXXLlhQHVsPhfL1vDTOy7NUGZORlDPhJeyFlktjrNvAgm8wCmo3
7zPLDIm9uHojsJm8SwRLo6pSHH0FnCfPv9nSxBUSzxmxQvZpVBFUku+aczfEl7FZCkRxfBtCSZgS
rBljbJx9423Z9TFanlZYN98l8klybhdR05ZXanomg1HBFiM6hTapaYSYvC1B2lIcihNWgC+pVenc
KaARZXplfDj/uURHY1TRBqHCspoKEDxATjM7rrIhglUKwQPjfqvdBTIaONWZmpUZthbkk17dWflN
LL1rt3vFFACQ8XB6LNUGTRQFNwcYFhNc5avRND2636jdbKBGnd+rX15QpL4OEIx3kcg6FDCNKdiq
ZimditwcwHEPggIDjJ5amHpr69Ye9a9ucUTZKgdtOppdmGM4/wF5aSRu9kkwE6ZYklUbiY1VSMoB
01ohqASRFRQXub9AGniiV3+ZLtfDLBxP5QRImMrABhqYkxWARDKXLWcGcRRQ7qKt2WBrcTv8xVt/
RQuVp0E7WSyLhV5PYKRXcMrBn/xpAjEk2M1XLCRrBxqWxenHNZT9KsxXIY0bzwVpdK6L0ooqCnvM
rZuyzC4qrEtia71Kv5v5e8EnpJ+I9Qc7Cezh4kqakNTBQHPowMTQ9SJp9LPunJ26SDNeOM4DA22m
Hs18KHB9sx2daIgSX/+vx6M/aCewMZvWGGIwM7+l/c1rCFn7y2T8QiH3q11m4ISwVG8LAaPtLQ/g
1dTdR6Dm900kwhXmRg/Ii1UQMQHp4AXz1hZvRKGcwjA6w6VdPZAQ3QiMwcaubNyLeXG4/hyMQY5F
0WexwMS8O1DV2DECQyqPohI98Ry8AviMWuYXqgk8UxRTHOfl9lLR1mXR6eDDs68Wv3eVg/65Oqm/
5EA5OIF6s4alij5IGji+NoriFk7SYGk72axLREfIQTCNL5m65ZGyJBcnLKO5YElG4S8gnghSgW9L
QfSDoo6lvRzdNq01zlAdw4CO6q1ImHUvkaMekNDI0C2McW5Yb6otZCzCpSqeLaVsaQAMBXyExS6l
ZYk1mqaG9eF/33TgRWh7UYwz1rFp3sd0dz7XU28jtZcPoUluTdHkAFdPDUNB+wycdCZQC5+/+0cy
k7yBIAeLYnSr/S8KwSuGX3lGzUTJD41E+H00HZ7LIr2cE5gYKsuOCtRRrSA7ztAT0OAK2bS5L34v
jXmBZpPn9QZMwKgEsWe1Pe6jWR8p3IEu+8A9nQRPgeeCdvJYEDQdxJ5lCQbiyFbBZzybx3qTfgic
EO+1mSBxAHwRdiJfQIKtq5GsGVAiQ/VKxg6BJfvJCYx5GYqZJABErrieyDXVe5HMA9cHvSKGDazN
2bNckCOTq+HQApsdxQ8sShZh6amFIIXlxtmmZmGtGe/beAHbRdRetiwV0AAGcGIRqIHZuo+AtYNA
LbBiVE/HGzF3y/9QmCep9APvXCAZhrodhz8ADzDZNGg5/cYwfYXR5hkTmGzUxyyUal9UPwoiKYlj
Y4ueOtx/SR/MfXg7WYxzj5sa86YNBgT0KI4egWelwJ48SqprH9QDSQ4CPeVFgvvDMVZl2yaoTAZI
tMpO9UCX2ikY6qI/JWP+PW6aS5DGvUvl9KHuqp86hiUvtkrq7zYjqT3AIX3Wy3x1s0n7VaU9TF+W
JpHgB3If6+5GmG9tGFg5SDF2BhQgujUIhnZ3vTXdz4HmmYdXhMbch7uTRzOTnW5lEkg9gFJFv/YO
4V+++YN1IS5fiA7IPFvk3H0P8HtKB674FrClLbDWn79E0Uemf9+dqc7SQs40DEElhXZV1Jg/VX9o
5NuCabdOFyFBiM7D+I7GTvKK6HIeWWMfyWl1l6Txw/nz8E3d7iMxHmNONjlpNHwk8NeRiw7pUumD
qxOjuhhvbavwFWGi4FjsGInUG9D+7o8VuFmOFIyKoutpXh2eXqGH9AhsqLh7mOw2iGFsmdbF4Kwj
bTv+bOthiBwtA3Fm3kf6OvWeqVbjYWynyc9hM0D/3tXe0loght+ciw17C8ZUX0zSHIDs2XYBBRXK
faG4Q4YyquBzCKyWw1gtpcAQPgZd3obWwtvPo2HsX3vMUqDlRjfqVgOAD8DfUH4hu8LYHcUjszzN
uABoEcDIhBGl6IiMGaoxpDN2VOPeklTyqh/7EzI2CLuHjeNIsxQS9b6NL8fs1lS/C76ZwKs5jNmp
W9J2tqQ87or+xXyaTPBdvYY3RaTMjAFqYzkf+wnAKJ1kDL5hj2Fmb7dtkvtNlR+dHCOTahLOdhMJ
Tsm35rqOqj5SSp1deQE4SpLVExiIVVDlgap4cg7D1IUY+/csU7qocvNejcsagabR+o1OvAyQxm5u
j5WLMTrRLBT/Gv75NexujDVgPVzeMC9Ew2oETB+d1CVA2O9G6G/tFWAPV7qQxtmdBeAHUVORt1GH
l/Mkn6lVKKNsllqN7sl4ogN4y52mBQtWoQtMhj0u1TbrDfjjQrqCHQonPbkG7Uk4YyQ0VTIzu0WA
kK6OaxU2wMziWbQByg8Nd0ekCrFzdQXA09aYUFCDSD/9QaX+TT9b91fqQXilXLsA4ChQ66Jkp7DT
v2rS2omyAdeJ7rI/smeBfF763gWzr1+mpwKLmm9RaeDDOWjFIbVmpyhlCmypFhMKTua9ln3Mil+F
Tvx5Jd6cla5cwCimvWeYkaFXXlUCiqlIBf6X6wuffgLrC61KSjZ1brATpVdB72yhkmmCY3JNIKgo
VNsEBYxpMFFEnhM04jOs8pbZZWxT8pImE8W+vNQdrDL/yGCiiNGRnSy2MXLeJf7v+oSeHeii9+Si
PkFDicRrrUg8N8gtrJu0iySjDOqgwP1cS4G+2tsx+Hpo2jT4caR8aL6bUXdLrQC6FCaGm9sjJqte
safDvdidaMaR9anhmJRvPYy/zFinB7eFbyUoq8++GmKe1Gs8cSWIe9EYX5TxShQYYcb8DyRWhqwB
uLOzKViU+rrMzlFCzDbUAq3hFknMnSRGbTRlHDtdQmzw74skvEdgQXdUHaOKeP2MkzaMxpDkAugO
o0J8adA9Of/8hqe+F8H4aExMyDOoxcH+d0O5rbfBy4LY/w1jBpzeV6xx8MzZXiLzpci8AW9hxd4I
Teatw3aQq6+IqgPK3jZj4vir4IS8S8TMHsWs1oEfxXaYiEJm1WoQVv0mH5RHhHEggMiAIPV68kGe
G94JZbH4BnsrNFJqWHJAz2Pe3FR1sT+vBhvwOZLMxRykFakodAEt65R8Km5ESDj0EtnQfi+fccOO
PGtdkeDQ9dx8VRD02JV80QENb9iAimBVJ8El8578Xh796Duf2CyYNFMIyiXEkle3lQ1v1M2TWlle
WQClCxMI9jAc26q6a7X+GlgCQaIsH9bM+VCR9mNqr1sk+EW8sGz/ixj7l5KmW9YxwRrbVYJhdeiZ
kmB6RTkVP2D0/FJYERbo2WNOsbsCosexNWOEMqoAPDH2N3Uu9Mu8gHp/JsYeSM6yLHHb0+0G/WRc
7vt3IogSnj3di2LsAqrE/bytyLdGQ3Jt8hmrKq7S5G7tbALdET0Vxh7YWJwoJAeHMshVpV725sOi
by7ZogFDCFIdxeMPgWrwLND+bIwFH806l7YUZ5MeS8/JqfDG0IoSqIXkCz+a6GkwIQAQ35G4EsDl
TWGWXumgpoVPRDhewM5mHhAGEA1L7Wsg+wVGgF0sBaBePMe0QKxf0TqTttzmfuyjxbx5WyBjiwmz
/fHP13HgCJ4fuyqEbljcmhtOTZvc4KYOtfYB7KvIO+D/o2q+F7WCBM/vcedg9/zQJF3s2cZhsSo7
Y9qp7H8K1Ebw+th90Wba9Cyr/pRn/mWRViSLnnZ3mnWdlL4v3sQswtsutHbPgaUkwBb32I/rkIPu
EytypYo5uMy+LxKwFWmq6o9Y1RvU6kuObWHX1sHMKLhXkaowpga0JpadJPhycgTcis2jD8OBqmQg
/nY77xWbv6LbZUxOQkhr9pQc6nfv7qkf+4qWicDYPK5g775kptVl2gEN8W29dJE0xtgUkrIZRMZd
vqVzz31yaFfIloINBaA9PFdSTSuqtjSwj9/rYS8BaXcSwRRyc20bazMIgDVQxLD8nFpZW6Na4Dy/
O+ctCDpoT/KVfD6c2WsLyaCNxTgsEKLR9fxAtdQky1TQRVFD/7HUJCCpFpjSci936mnpB5R4ysvM
HHNMGSqiRT5u0XEvnfHujbr0ia1QrVz/gII1GkDB6ghDLBtAwbYrcTTOdU67EzNvr1CqhgJPAmyq
f58WYb2Ei3Jz/n1z/ftOBPPYTMn509vSi9mrC9tvY2z6rl+GDBsQkuGZ+kU9y8F/E8q4+Gy169Ze
cJfWFBXkNusuVS2wknAsbqup9bRBDs8L5Pra3SmZh7eoTmpnJYpCwAXbyOavxYpFCPRDp8qvlFY0
Nse1mU/idKrJO6syKAMWcSUQV+SXGEEtM5duuRaR8cXU6IA25Vfxzh+Q2xDZqSdLG1Dq5ow5pBTY
UZN2nDC35y6j/F52tB+LUWNJaJExtzbMQaoYhyrLvw22dDuXJjBSdI2453+MQG11agZ3x+/zfiFK
h5aiojXoKOau5lxv1n8+MmPgxli2pXTCR/1bwUT49N1erkc/dmt/PuTTu/Pn4tu73XdlLBBojuRh
pI3gt/QAhJ+UsThkyONyVA2apc6BicxfncHKSIM0LchPjg/Yb8H5+HoLa44NdR1E2dQz7z4cWJEW
uzIgUY+6owmgkdSfP1OED9UFfk6UfBPIo4rwIg8Gz+5feYyiWGBcsXuCrsDf+/ztP34TvIhyJm5p
CHNc/0hj9KUEjEs1OJDWg6+Qws8q18qJ+qpMOBRIDdi5gzGK0oOguEz7ikSFDZ4eckIzxx3aAT26
wkUvfcVKq+AquUHT7nCMssgpJnVL+VE1/+1wkOhwjFeixCVV2qA51U9FsBYX+oLczPmZVn4zImUC
MoXgbPQ/PHebjI+SynYe7AngzvQhaICASAAUW7ktMiWMcWf+LzvQZnf7fF4s3zM+qQvjpIq0Aipd
3taAunlcJD2AbDhQD6LGIjdM2304xjWZ41oV2CKqoyH/0ilfl+Vw/hhcYwyoN012sNiisgW2FCN4
Zj0DNGRASWIFZlUQmyK7yLUbTzLYehoBdxIq6QANBkQrNcZx4tEFTtTQ6ewRytivaGVxFX4nk7FV
WyWD16yHzBdZgvA1c/VvJ4oxU1kBdirSyCSKTaC0x42XGtdD/8MZRYrOtYcO3g9ITunMO2OhhkZe
u6z/kx/QCtLkxgcrimGjXjFgwLtBh0LWYMjWkrHQ+Nzak3YFGtr0JpPBtb07WWzjc8qzwSaUsfLf
l+V5Cr8XxShGQRKAPMtdHS3Nu2z5PDo/izH1zj8q3qPdy2A0YtLX1DGISiIsV7pjnXi6KWpk8szP
XgSjCwDRHJ16RV+xIPpXe0QxPP/Z6q3r1HeW9I5kWmCYqmCZnTuwuxfK+q02H6RhBpdDU3oypq+b
MPsyHWBrhxOd1aVgOuMHcWeYG1hh0BsYJxamsNEIeK6KMmqKutUC8H607ihaFSWv3MwPdLzmrdMI
DkVq0k3kxQZb/jLlbnIqSlWTDZkLPr3QKYertYxvitLwNwk4GyMBIExpPJxXG+43VVUL2DfIyzFs
/vyYhZw3k2wDnhsor4E8l19Ke3owqjlq1DVIC+m9WizXjVIH58VyhzTRLVZMOt8O9mQ2OBgrOwfG
GIq4fwGtl8H73ecs2sdW4+N86Jt643u5TKQgF6OuJSbumdpo4xKrA+7f+sAbZ5b30hglqiVlGmLT
yCNA18dRBeQX/RgfFOw2A99dP4iWjPk2bXerTIAgr9AjW/7HA/0mJ0xATvjGEdT92RhbXcqOvW05
mraT48YR3adU3vd+dgsIGCGSI8/d7WRpTPaqAhMpgcEhUbuMjdvY/eaRcS3cZUm/ow/6/rxycqVp
Ju2fAmQCaxjP30SVLE2mboB6yeISIMBOcylJxgXRy4tiqu/Oy+KmVKDo/CuMPRqpCycGOLYUyhPQ
zYwUROIlssbCW/rLDT1O8dyY4HjsHpusVuu0UBw+Tb6vlAtHv3TyB1O0vMnXxd3BGIeUYXNzMBcg
+76JsoYbOeykMb4JJb+RJDSm7E+/kw1Ky5lgHFecSdFHy8b++y/GeCQlVipzBQ5mFMe3Uld47fBZ
Lt53xS+rK6Pz2sENHHanYqxknwEVN5WRH5LJwZZhaftrlWEaipgie8yL8/aHYuwi6YrKmCT6mkMt
fBzyLrMb/ZHGXj6M871otVB0iYxlrJIeVMAyxr60zTxVcuBMQExHYkNuOy08f4l8V767RcYqWmne
Lv0IX1MibRpAe30wsbsFyuRT40m+Ipps5kZiO3GM+VgWoGQ4BcxHV9Wuhu2bgXwVnEigF2w1L81t
u5N6aDtmddZHOghTC3ugIlpBCiAQ1GPSEmgPosTw0SufUX22pFfLjSU3RkaPtq1eNZqxt+Ykc0k9
AfUQhApuTNImILneu01R3zlNfGnkhu8487uZpB+quvwwtq2bK9KN3RhXVg6rtw6N6dfjXPj5pAFV
Lk9vgewQdo4TbErrnr86+q3PnYCxSvPqKFVrdKDTtjF2oDTeplwtReIS67am4HajsAzC/VaA8QJO
EWiSsSf13Jvkcq2Ys4KpsSnsjlBCumwGyEOMWrqUWgZtVbSsQiKKdLhauBPLPOgM/G6jSYENKw2c
BM1JWxdBxsF9wjQ8tnWDojsyJteI100abRysAfSVrzu5byz9MZ9U21PXClSqpkAg/0hPAhnDC3ja
zs5yHRTaWf+u0q0MENhp7p9XEI4QG9N9GP+xbQqExrxe0pESlHIQ0pWNq+a6m9iiYjTHAe9FsC4f
zgNTzjOozuvy4GQfhmryGn089lknsOqPDXtG259JYqL7dVDrZqCHkQ50uDYD6/i6BBRE1cJQYRXl
w3UT0KW2bAk/itFoRAdlHlsvE7NqQI4XxSX6s6XmTgqITMH7PJj1G4z8/7H2Jc2R6lq3v4gIQCBg
SpNkpnunXXbVhKiWvu/59W/JvvcYy3wpn7pvVANH1E6J3Wk3a707KqeNWDSjXSHjqH/TyNxqgZs6
sMd0U2Y4ZPzzZZIS4KZL8PHJmHgZRqbb9IveYNpW/0L673pxWZCHSgTrq27p5loqZ9OYZEyHXMJz
goQeZOYXBna5Z7v/o58wtsh25RltHuhsVM2jJ5Bx6pWTM2qn8FMjlBu+9N0lcDF8kuRezmJcgtol
tt6AuoL8yOMv5lgj7DW7Sui8tyL5O4lcJKdlkNMkgst5Xbx623f5TDVq87aJhka1ZWIVm38a51mj
l1mJBLaLfujpVfM3lASmvhLAmYcq9XIUlgmms7rkq5bPvkIBbJlHvaD5JzoIZxpmFDWzBoKeXZd9
K7TKUSqRRxNJYH9fdWm0mS5RIwFCvM0WYrdmDNhjeRa4/62n0rv74iIp+uiKssjAxcNsNKvp5tVL
TRehlNV0PwX6sRG834nkLM4YpKxFdw3Y6JPqGI1hy9VNYAnAVDcC6TshnB1ZaiwHdQJqCoaFXKtX
qON9G+b+EBHVJWgjnA9wm1a70jrOhoD1TrIh0TFepkeFm1nqZV1E161UhrtpCXrwRCw36aiGoq+3
8UJ7d0ousM56HU11CAe9eg/2tVsezL14TGHbQb+dkgfcAAB2zCAUEr+1auDIGemlHgaIQ6ajFPMO
MdSPIv1iUMzFMZbMPX/FW3FvZdgGF3bbIYqDbqkKf45VbDP2o63Q6X5Mll0pxcJ5QcHFGpwbaacw
6RagDL9erAVYGAkMPtia+ltuWHxGw6AgS6EsQ3pv6g3KlzpNCLyiy2joWqfRMts8kKsXoDfGk0jV
76JG6bZ/+UconzEVoLJP4wZ0NFZymVcL5oWFabpIBPfN0qkAbAKBpQ+79BoUp1elb1y3P/WWzQA7
oEb+WkeCnGXbubydivtwUUwHs1ZxKqO705evSXPZTc/nNVEkgnP9ATX7aiF47lRV/nsxaWzHmRS7
eSBqP2z7sLez8BFAweJunSFYptOCccA/MZhilwcq+cl8d/5I20nAmwYSLgwkSjWnVIe7bFxlF+c2
xXQF6mU6UEoqgt6raFB025rfjsbFAJUaI60Yc9CsWc/dYqKhqLagDaytS7MRxeqtwvjavggfDAoL
CwjsVcW2HczXV73k/Oe5GNhp6IK8alfXvuBWmSbwT4WVXRMuLCxakaV5hyThv6MIOSY7WLeDlY/F
RTSRuXFupAb2v9oiyoCbY7BnGWjMiiDgCD4bXyNpi06rKEApfbMFM+d4HTQPkjlcN5UpmFcTKSRf
FYnGSB4kCS6R1c7M361jHqTfmS35mdcvwtbvpkljFAbwNQYoFfhndz1IWtilsrTDRKpd6QcVaDWq
aCuUuZ4P2rASwpnzpCTqaLHX1H/HYLBBeJkfPjkGs6kMK2mcRfdLZqUdhZfKAJE/HAA8ZNiVbP8k
d707X8r7StqLouamv1qJ5Iy6LWK1GRqwDib64sras6ISm8qK00t3ueIJbEt0Ps6mM0pT2aAQtvVs
6e39eXHMUs99O86SjQiUgvJshahPP1XJl8Syh+4i628t86RYgqNtIfOjZ/mmjZwd4zHahnEKvw+A
c1emdmsbP/TL9A5o650tOeoDGFDqByyJoRi5qLv5BH6AXfp0/sSC++VN3dJHyTQaaKvezA6wn9wh
FjFfbVkdBfeuqmjM8nTuE8a91CidjMonVUuvy4trog97eVQP508iEsN9u5DQVo7Ate734XOifm+l
K3OIBA+ArblhzGW+nYX7ZoGWqqmeof6UYaHzpXr8QiYc7SynZHPDnwIr2PpGK6E803UQojjYTPhG
dX7xslxyyfYGB+Mhdiy/dM2Arbb9RQhYy+RyupnIkkVaTKASfLBkuu5AVQJsNbvUp93577ZZaVuL
4nI5qoAodWyRJLzCUmqPxU9GECtBnsMK8y/ru6/wYhEwWYWl+c0gtP4BXKY30rwF5DimgZiPma/f
GtvVJ5BARB+T/X313rfaRZoU2qG4PKGlPaGCODyfv9At/7w+DjOUlQTTKlQ1aw0EoPyxkihI7NWd
jHG3nrjghhRslG1WFtbSuGiAKeUCuTgiOHDoWKE0+6nsJad1gUMXojwvCfHFtpKTtUDOnSRkCuKk
RemsI78N604FwUau3hb5/flb3PxOCrBD4bIUFVi672+xT0DME0xF5AN1H0iQ1/EguLlX1kY+2mCE
4x8R3NVZWk+6Cqzlux5MroehUZ6ycVicpLWO/Zjdp+mw2HGCJ/BAg6YGTXKW+LRLBqCSN1/AWju6
MzETTwWlrj1W/ei1Gb0MY7mzs2B6BosmPsL8qGAVAC3Co6anXzttfgi7+QnsvJhUqW5jkCCnKRhr
u6xzwj5qQZjA6C7Li2XMj2YN0FBAt7qGMj40YXDR1P2dtIDXqdStn9YofS3k9IbKWORr49HJMJVm
B1P/KJcRGKUb5U9VVAlQXq1fSdWNTtfIh7kxK7utSeM2kwnObSr9lnLtPsrk3ZTnf3K5DnYyHWJb
r/r7UJNvSVNeJPotzbHIC9Ze7YsiDZITAwQ4taSvC/CTI60+oLtWO2BgeKyoyUpBu0nFuGJr4IkD
klBPAiKdXbbZ0YzLY5yHlxJIeZXcOC1GfxcGyqmnVmBLQ3MjlSoWSjvTH0lwkppsNwISHujhWegA
pfOXFAw73Yp/R+i0ysNyGxJgNCzzMtuFrtxosWk6caM0jkUGJ6gX8L7X9XKZ0iI5tiDRm8zyWMnD
F12ZjgZmRV0VVWilwkpBUGTH2WpPQKYHKQtm4f2xSE+jbhJ8kWRwdaPE3cbY6jMbu8oDrPfrobUL
ZamwaWk9pNmoeHoKjGJpSLyhS3dS2N8HWgHW9Hpyk0L7OYbdd6ArPnZyd90kyi1Nk6cuHoaLSqeL
O0hWaM8L9XrVbO0sGy8ABZfYo1l/jdX6NGTBFSq9fjQp+3KwfldGXtsjAXTYlAP5Q8v2EeldKaxu
61j3goj87ip1347IR3UG5d0FF9SKvbZvJodOhl8X6e8lGY59klwq2EedFJ1i5xWcgah9pjE9kK5A
+SBNf1lh9MWKi69aGF4qQUPtsAZP0bDs9VL2sxwIvlX1EObyN3ZPdldZrUdjLEyQsjy1UO+soQDI
LOEGe/owkAE/exjvQz09Yb66casmeLba6heWgfp917UtaGaTnW7I0l6fe+hCBiC0YZ4SL4+L3Avq
SZQebU17mGs3wDm0sFZaswT3wF9MU27nLyuXwyVJZRmYRl82eKqChdsjO8VOpytW9ZruBq+xTf0T
8ZXlRB/dHCBS4elAAcCjY9QNTfI8hSdten1vaNJ10QPr2QSpF2k7d9IHL5TH31Mzi9AMt15iGJP7
RzAXalVYqiJXEKycRqc55F60y340ngXIxk+UTdnVnTsmFzBaM5RqeawjzLUDXftyvMqvLMudAAD3
DYx8nvbEaFyppx5L9A0Fue//8V3fjsqFkr5uk6RNmshnrJUoLX5bfoB0vQXJuUuOqhsdgdOkav7f
hMg3oZziTpIZonOP11KoPsQgO4jLXJCFbub0qy/IqWsozRBAkJlh3H0ur4j1iXH37UD/dgoupUft
Eh3JSSvx3WZP/a7YykX4jd4CseleOqrwiS4VpBabGcw/pwJ/1/vUoqrLYUgBrOeHzWwr862R3iwg
/E1GIXXDVn37zQLwCH8vyWqzTA/BG+RHiqsdX+vbL6hg5v4TQ/wsT/5gASomACwwW5kW3/WLSRtS
qkDa61g4WyBloHqKw9ZyPjEiuqkdK3ncw2Ex4q4C+UjpZ/D8NDtqpYQ8CFTfc+rKsmy3MXUxXCPV
f/oydRYA5eXTvQF/N83eeUvAFIPg7NwboimntFYADoS1zuq+t+LGbctOdwOtnACMJfXuAkA/v4lL
3aVK1mIOTb4M9PC2kOhls1RXeRb5y0SeTFoo9qQG36NU9cKuOqkhAZv5+FXKp2MfZp1NpX52+rq6
0aYc4b6qqVPhY4BZtf7dVtk1mKiOZbnkdlL2v7I8Q7t7vpez/PvcaYbdDdXlpIdHNbUeAyL97gfD
NUflS2CSJ12xjtGYHRNlvKzj7nceBkcyGpjjSHFj0ZId26oHa3WZHQB8vZ/ieh9H5nNuRGCnxg69
vaihthtAru6Wg3EdhPgyYectofpc0eS4IMSVWnrZVOnXqVwmzGoPe8vMU4Tz4jpts+9dLFf7ysoi
W62UnToOz5NcX0Xz8KB05FkKJcApxcYvq7A6J2+KkzQON1mDBEQzZgoKvP6xGo07MyGybYzTN6kr
f6VDfDlRoCYaQ/Ao1TkqK1323Qh7YFWjtrSr0kz1CmJdLYNR2z1eorYZmb+slDzMmg5GvXavSRhw
KszSqdFinoqpstM08g1a47IaydaREpmAwBsS8yEz56sht77L01g7ekUOWNh5NMZuT8L2LqTyQ4mk
berKxDEqLK6WXVW4Tcp4jOeAuMRKh52VyILgsOluMJVD2bQF2OM5B0ewvlpimwwMkOp0r8eFZ4zG
TRBVu9QgkXveEHgzQP0d1C3AhNLZ7D+ROYfddNk00Y5W/qQ299agfpEsSSCCPw4vgjuOYo40LHWt
8sNRe5LMJHRIX+JM4WRHTTTYf3MgpBAKkMVManB2PZNqtqgFaSk9BRa+8hQLPg+Lkmuv+XqeNwns
SlfP9ajCaYpRB2xQ2Gbgxaz+GDHVbLPTvoXZ4heg/BWcafsG3yRymYpJIyWbIwNg//I3IHzZTXNR
AHI0G2RB+N4UZCmEGhRMgxjge3+0pi0ipVisypc7YufGUxk9yvOTkQrj3KbarQRxmYgMuhsS06j2
l58YDnQG2R2eTDe/BGcDqG/s4i4+ifqqfPB5+WwrkZymK+FQyyAixSUWvzLpDg8ZJzUEvQTRsXhV
10eFJhPuL1bLizlAX3AWsdEKPhG/ytUvVmpaGUQ0BZgZtc4uI/StlGtLmgRaJziMzuUinSUHVgd6
cB9ACKdosQq7VaPRPW+ugq+icymBYc3p1FpQ7cXyRymyS8CJi7hJRQfhXIKqteqAokblo6LwzSzN
AwC+n/+3Y7CfsPIJqpUMRTJDhBZejfQ2bvckvf3fRHBOoEKkjFIgC/gjwk9q3ir54oy54BwfWrKv
VoImByhAGNo6p8G5qWM0vs1qjDyML+sZY+oBzg9EiL4EPpUcadl4sFz9r9TgH7EvIy6r+2vyNl1y
lJr8DMxNZkDsUd9PxeP5G9zWgzchnEJTDeeK5KT2jfG2bRXwmfQC/7kZGqw3CZw2z2OHMTcCH5Oa
J4uGdrk8D9bgUPNeCoW8n6LjcGo9aimgJFvonI4ygD2B3iNTHRUogYDOBJdppNsycAPUXOAWti32
7YycqivG0sxZiDMWXeSG0u8aSZ46/Dn/qT68j1/1ECyElm6oGIDgAkTWjVmWJGrldz97b4ntKLFb
R5FtabGB7Rq5mLwAZ8pj8P283K3DgVFS1wxsAIMgmlORUC1nask4XJZMiz/LWuGhqPSFzHL1F9e4
lsSpiqrldRw3LKYXJ2NUdshZZ1OEBb95HIURR7LZdTzt37ulrFKnLLWgIgXNdrOUHeMuQpo+eX9x
a29i+JiUpX3aYFe29oEqfW1hTQhPzQsJaDbnxWwpvLISw32cQZmCYhjL2k9IvxvJNVbeBandpvsD
kYamWABK1vH2fX9hWlIDaHwMKp8+TjsMGQe2btpYNWEIrebN4BWll7vyDxHJ8/bJ3sRy3wntrEzL
+7z2i/QbxtBsjSa783e3rQn/SHjp6a0cbD9Gk0RYZmeh9xA1nin/njJBhPrQWmJGu7o9frFXtrq0
MOaqRmVG2bWyU6MZqFxPANSjGPsHWJkhmPYVSuSsiJZFn2HRpn4ZR5G0/0jEJIULiWi/u7lgfnUr
/WLdJSSSYI8nOvv76h5BxYGlGi2t/RFQ98C7GjChhDHHoAsF/kEkiHOAkmwMtWRAUI+3K1LxcGnQ
Thkc4Pae1wyRIE7lwT+Mx6GOVDzUSq+iht2niaNMhp2pIuCp7c+1uj1Oz6t+ieKR4FCLZcsOEHUP
iUsSh+igcZgPDaCPc1lwj5uRZPXF+GZ8GymSlbKLrCDDQ4OpOyWuqWMlycywDRKFdn+KvLgVpAKb
Bvd2VL62Rgo64yUIzSTTRZZfxdWNUgq0f9NrqIiPBigiZVCUvtdFlCW6YY4l5M5oOcb0h5qKpr3Y
/8A/deFvgGBHsCQEpuX3EvpgXLSS4BAMqHI5hMcKq9xY504u5gup/Rv3/ibsA6q5pcUkK+B7LfOx
SiwXVG1/I4GgjYDqgIyFFs6m5HygRqgjTi3BdIX05XbpTf8vrGklgrOmUJIS2WCfXSsbh2F7xVm3
i9LYnswv/5sk7tuEapjVedrU/jRmvWtpoadOdQqKN1TKEmUQkdlvuom3g/FmNCyyGjRKXPtp973s
dmT4NUf3IxW0gDZVeiWFU2mzCRXJLCAlrKqLLl2Off4/SuAiRgDcZ3RaIaGanmig2vkioofdTiJW
h+AS87nF3GyZI5prIC8d2x3mBWqwp1rOoNuGL+WYswCIDfoHf6N7FJx7mFZEHObHaedZVdNQxftG
UwtXn/H8GL5qWFRRG0ng3DaVYSWJ03IQBvQDYYYUAHYqNEfb0J9VbFho6cN5JWcW+cEBrQRxSi5h
At9sU6QtFFMK9LSMml9K36L0T05Gwe1tqt6bKH6wrunTUZsJ3M88VbvOwvp5UgtC7YfBpZcEaSWD
U+88s7RWt5DBMsZ6gwUivGTuX4j9elDSoSh9/vo2gxDmYYA+ZYE9jS+GFjPGGTKpA5LcMl/mZor3
4VDc5kW6CBRiO7LjiYHDGTKKh9zJimXp6GLBrEYHqZ9d7UpMf4BRxcCketDZhSPcz2ZW9EE1kKZr
1CSW+YEWbgoGo53mgqV+9Cg95/t6cgy0c/xi1z4yBrzexabuRXgCovltudPKwxjZYgzbLVNgpMF4
MmImAJQS70MkoXIEyJoBeZqynxVjR8ve09XSplr16/zH/LASybRnLYq746UflogaODHTnkZ2MVKx
s54wPJNf1ViBKTyc9Up185sQM1zhjXWcDxXWvC/+ppKKxRfVQifX/EggbhVzP1XonPuFcb9UnaOZ
9wRTLudPu3mvKyHs76tE27RiNQciF1KPNolsVKvuzSadnayaMAJhxu55aVvGr4KuVGGAXCaS+/fS
CGgXShottW/qzSk28czLOkU0OLlljWsh7EesjhSGmbToWdj48YKhHvJoNovbJYrAyWxKQf1Ow+sV
uSFfwhjiRS6MfK79uvoDxllwoC92Fs6Cz7OZViORwl0ZusrGRN4fJtKLIgtI3MDgg7vAjxzlYtr/
nJzJ03bNJ8Ywt45FVVmXQSSlg+mSRYrV5UkTqeDz88bvi95J5sKeSW5bs6h9tOmiKcpOGt521ke2
SSCMYiTJgpzW6y5VJ3KYj6aXjJEiPYki9vahQAts6di9RRfu/aEio1uSoigbv04w87V0dkOupNQQ
Oect7cYLwVTATACAL/7uZi1Lh2Su2LeSHfMYOS3ghC5i1AlHd7ifHkO33p+3pw9UV8xXrUVyGUJn
gTayTosG9HkH9ah6GW5xCO30d3Fq9p0Xfw0fJF+12RNdtO6weamr03KXakRhYFSKgi8ItA5d+prW
kms2k8BjbGUmqwPyBZU0bPKqMjOQJ0vp92FKT7R+XtT8pKfWaYlFOeVHb6iBDQl0RSDetgxM5r9X
FJq1NdAgABrTNuZFjKlIO6+753TJvnaJCPpuSxaeRyoAEHUI41+uUdgWDGKo8UPlaC7gYei6HVsN
t/rip0BLWLK9juFwT8BDextA4TwiBpJ69K2M0o90uPdvo/LNaMv9EmdHY0Yxx8i8BmScUYfFVdq6
QSGCFWeqcE4+58RGve7RBcF2gIoq/dLWDg1VUOJ9kdPF1slOb4Esk+4Eh+b1kz80F9mwfRMsg4Ip
rNEBC518owEq7YU60fA7tlNqHaqflS/a7PuQofFiOQdKk16ZcgNi6QvhRTzvGcyffsWIVV/G9EXO
7YMr5SVyPkDFHjkGSyFxaxVIdD7RrXJW38ihVWlaGfkA1US3QLd1jPR0w935j7etMIYig9AQLOA8
k1Y161Ouy5h/zSrJBTKVro9enx/DrnXqxuv01G6Dh/MiX7zzRyV9k8ldo1wPapn3bCfTZ2SF2mP1
c9otLnFb4ND9BxBgZFxlohR7+0rfBHNXqihSjy1hNrjf+Q1Ymarcr/HP+ePxselVSf4rBECo7z0b
krqhkIIIU5gz9gKqypYSQ5CrbIqgcJwM58ZA3ee9CEtJRl0ZAc0iFyFmtQunwhTQ+VN8SIdejoGX
CKZ1GMwjn0D2mCnvgTuBHbtDGjuKm6Flal01/a3ldJ7ioduY7qxWUJ/b/EArobz7jPVZGtl+Opmw
LXLSlWNsCERs393bubi700lqxGoEETq9SbBjV4jaiXy04S+O84YSwPqLdsTFgc7CVmMMkH2PlcZO
JlEhePOykKuy2gho4/hcK+1YbY5tLenxYznfGe1lMQoua9M7vIng+2BDthRFlGAHa1L+KPQXdt6d
CgwEdXqhhrldLd8bYbDeVryVTC4z6FotMLoJy0MYEGduIXJiNiCeY0CcYdXDs39idHozbq+Esr+v
knEzketW7jGoLQOm1lWdlAExeLQ5lofPAMZuu8CVPO55BsodTakzWvpp+ZNal0X9BBYjVw2paykB
9mlqRxtNO24Lz2rJKez3SvRYLj/DMHLr+beFTZvz5s5c7geXvPo9nOGlqjpbY4gxZyWpdzRLr6uq
dbq52dUTClRq5XVzLxgtEqivzhliZKFBCGYeIF80l8VwQYLLyBDgD2/aOgY8wKZKsFiic7ec06qt
SIx4XSyZp3S5LRUiV7z9JVcyuJsL4kVP1Rkjx6+7g+P9azCzdpjJdP8Nus3W4dDPR6eEaHAB/FBl
jKUN7LDElV/Ve7z2nSIStac3852VCB65I+lh/mUfYUIH25AIAW5w2+xb8HrmO+m2FDzzP6qgJSsm
6h4GJuqBZ8zZvYk5k2JYoA+1fCPNs11ixSiVdTtR7yRyAfZagcpvbL28F8jZfCxHSUFaCGRgDfk+
PDagNAFciHYpHaLOPW9gH6MC8KhZwZK14c0PrS06gsSFanOJvaPfEgFQIlKQLkNnSDScuvHRIMnU
qQw+W6J/6AkZQbIQU03YFoiyo04CsqbQpu68Awm07Mj7QH48f7SPivheIJfOacYQxkqCIfjcLO2k
bew5/7cFOsD4vjsTl7hp4aDKGWX7x+ZtNJ9m5Y+ci0jnN7/Q273x/aA+n0vg/rwMKZtPbVxSZyjD
zg4H3evDQZAkioRxyt61UUaVnumefpEMiztifyAAKmdsiBK5LUlUBwCKYioaSoGcmx0bOlWTjHCq
VaqLEXOnMC7r9q5NasGRNhVvLYn9klUMnUZA/DWKwp6Bg1tifAvPQCSLyjE/jDfREct35/Vu04DX
ArkHoJr3qrQMyLSRLO7q47IPOzRzJw/VOrEBs3t6HyExJrW6R07L86S0GgKCA79M9GOlPFWkPcqF
ICZumdJaCKfnlZWUCZKu0F+01raUzIli0RiG4Bx8eb/MAd1iKbi0JvlmRnvAIDpD8Ov8lxEcw+K0
uwIWfmVV0LlyfFRI7midCAZBJIHz3VVVBXo546Ka5Q8dfdP8tzUj5nFWX4JfGTTAfjL2NSBuyigv
3ShOnlGscsx2OoVdL7LRj2n2e2HstCvLKbQuG41uBtLnfIqL2zpIgKuL+s00Oaou74fC2kedaZ//
SBv1k/dSec+gDkOXK6irj87oSXbkYOsF38oGA8Ul8eIbIRsE++xnTMjiHARYUWPdVF8chLKbDood
AHmsPCxX497aCw7HXtnnZHG+oR7QY9WLMPKDVHO6TomxrSv9KPXIXapQstNEv4rT1Mmo8dAki8i9
bxoZHs0W8HWRd/KJZyCPyjwtuFoQlfvWfJVkBkCKI1dwSJEYTm9AazkmuYKwyMC06Hf5m3qUW4yV
5uB8B25ecCLevB9Eg57bjn51Ok5x0sqwrLJA8GIThSVq4J55wLgYtetDvhsXV1R34yvTL7a4ksfp
jdbWiQxA+tJXtJ9T8zVVKzsOQO8sGzCPRhDGRHfKKU6wxJI8F/Dzy3Ai5jcTRALj8/nvJhLBhRIj
aFByMeCC07qzNXJhxAEKBV/PCxF+JS6WLElUFroJHdTtAQu56Gc9obqGeY3Cax71w/8mjc+e2jwm
E2aUWLko3sfxkT3YjUdG8lJkboFnpfc/CuRiDPiGy7DsEQEYnVZc79hopnxgXS0T/UghjtxmwHnT
QcoFnAmUV1WnQhw1qv1cy05Tk5PgSJv+cSWDvA8D1Uj7cVCBH8RWFZh/nC7mm/pgXox74bo2+70f
/ONKFuc6pmzKSRnDFzcudo7RzSox20Du2EqE5c6+4GSi2+M8hlbLfS+3MZKnpryTB+1ybqlLqmqv
mp09pORiSKbbGFWNYAgum6JK7SY1TZvQ9B5op7vzv0b0Yzh3ksQpWaYErXHECM2BJd43UvTjvAyB
y6KcF6lS7LRIZQAYL6AaymHy2yLIs3qC7FG6AzPJvy86IpavPifnUqIkxxpIgCpEXVxYC+AzysSO
jFP17zFp3svhnEoTtWkwTKio6PWEfTo/6h/OX5zAN/LQrz0ZwpqkbF+cfBk1wF3gYZRai8B7iKRw
zkMtKj1oCKyZmDcpAQVV+m0Z5vvzR/kwNvcatzQUaPD6+tjjVEmia9kCG+vcgS2zuGl4ilzsT2Pp
Yz+7jFN0VvezqHG0ndjRN7mcrxpno6mTHB9pAM5yiLlnGLcx/4gdBrAx+fJ+qUUY0ttvsZVM3ndV
WN3WwP6AqsPkTofWmfbMdzXHT/iubT9pyuhWYaZB5Yd4iyk0B6XC+dho1mseOd8wxuRP5JGbsgBb
rllU1j4i5s7AsrIWiiL7/39ZfLktK7MWz1nkVa/+v3WCw6f9v+BcPI9QaEpxPjFcVJY6TgcgjuF7
WX6AWCPKxTd9IdriKJKCb1vjW4x5HBaK1umlX5Jj1iiOgRV9Wf9C0tQbFlH3bdOyV8I4R9iXhYLl
bORWgw7kHc3aBaO6Vzohh+jG/WE0EHzHoM+QLVj6+1jdlXpmTeMQo3hYAX5oN+2BLmgrTo5VRmHf
csui19J4zUgCM0gnluhrPtb6VQ9jXW4d+0B+AgnJ5EfHXoSssmXQ70SyC1i9SZOxmOOF7ez/+2SE
3RWXi7wTxfmrclSreNJwl5JxhQkbxwgA5KANtrw81flNFN40opGyLdf8TiTnrsZamZu0hPonhyp/
uVDJKQunCW3gYWN3g3lJs3GEUEsb6vlOLpd2BSj6DVEJEw+1O1I+EQ2wOIJ5cJEI9vfVh8sn9B2t
ooV2IMq01HTSQXJzvAsF0U1gAYRLozqJViDkw1FePQh7zb964QLoK+dlbWRsAGpWVDQGTEbEw32t
pA/S2YRd+4MlOcH4FAei/GnrtfROBPdhiqGOqnSGCM0P98a+xBt6tI5s0yvfZSBpFb2XNm9vdSTu
KzUAjIlQ82YcxK/xktVC9ONncv1NhViJ4j5UX49YqglgXlP/3CuhDRzZQDgIzj4Bb8MmAdKPhVn5
j04+Qx89KhZVAlHSqB4Z4ybI0+fQYzPLJIVPFLUENh0UGjgaOFVUTBvyWQCRASQymyO7QfZaytzP
Zxwm80D86Vay+KLp0BKgAGooaNZl+FSDHgV8CMeFlHujlnclkAfbhdynLOMCdn9Goj3ptMLWluwC
k29uSeRfCEEXfQeOGW1wogkLdhh3nZ0iCIB60euzPeuaMxYYFsmAk1Si7SBJXpuErjprXp4F98sY
7/S8v52WCRsxqVdKhYPn4rHMeltu8odwVGwpCj0N/nPCTnGlNncLsGasJL0l0wRSlxZGA5D3Q0Hr
h1Bqn5OkOGb1dFMM9FrvludOb2wlq7+odea2mN5UTG2/GNmRFKorlZlDGhOYs6qnzcph1LIdVe4B
ubMLluprpFKbxqoH7DEb/92DEkf2EC33U0EvKwzdaXX7DbBrj1pvYK7btDwZWwnnXcSWkq+/EBeu
ACVQdz3L6AO6a4vCRV8tBAjTeSEsefioBsDtflk+/oDISbpAqSYJD/RqHn71RaA79QCovrhY7D7D
TjdG5W+qKRV0sZl9npPK2W9Kinrpxrb0dS04AZTptiiBY9Lem7VoevAFleCcKO7ZGkVyGswJ1jlm
x7CHQ33VgC6aAKuuFTR7N6Y80LGW366Sy9MqpdWGlELSy+Kk5qTe9KN4mo7KkREepW7xmwqucSvL
WEvkMjalHOaxbSFRhntq/Q5Du9pO3YuKlRug2jiZohhowOrKR7BBg5UPowHxt14KuzlMv4LvjG0j
S1AnHfaNV7H5xATr19QuVbc0Hyev3kWeaNZtM6KtfwcX0aIE/aNFBRG81kb3dWQdGpDISUGIpZzR
M8jkgBXOrtsUOKAARE0L21AjQdwW/gYuykkyeAOXHn4zOXSHpT7WKEzLJ3YBdf2ZquCmF1jdPWcq
OpHiIQ5RdimwFG4MxzA2bWHuvy0E71mKtaCPIHNDp5Qd+JLY6PKvMQBkZdLbQ3F/3tVspTyglP5H
CJcTL2HQVTRGxq+rka3XF0EvcJjb8XMlgUuq+qEPehLgrv5m/GHzBbM+D6eN6Kf3k7y85Duzh712
VpOgl8CGfBlKsMWb9KIL5FSPNk1SBKwBNINyRs0fk1jgwkRqwOlaM2akMkzcX6rMP8tefRr6zC8n
IhDzf9iQSdn+JeZH+JfmRAzkEToiW2XqSBXb9DBO1iELhwslmn4ZWssQf/vGkWd1p2v1tarXCLqd
Ksj3t4/7z8/gn6CElq0y66xgjK8XqM9D09mxuLe0USyA93wTw8Xxpq+lbAG+2ktWN/zKnjM2Iewx
RO/0ZcUdj7NkdqSDqCKuig7IWVyim6MqzYgP0QEAwPfol+yjGx3L9F91kAmpD6Fnuq0rXU1e4Y37
xMEGOVKtGxVbqUI0sa1sGom0jJqJgcU0vmSSFjSwSoa3z1qzmlO4eeqlaOn9P9KuazluXIl+EauY
wyvTJEmW5ewXlr32JQmSYI5ffw9Gaw+FoQe2V69TpSaA7kajwznSbvmc+fmuFXUFbG77SiB3HTtT
Yc8lMLR3ymx9afQp8xt1eoxV7UTLWnKbRUSOvK3WK4ncdVxZS1WnbNqR5RdYb5mOqiwGeKxjt4M3
ECHOCeRdtWXrNLHKRIU8Vg6TgxYQbe4Aeihnp+9RTBQ9TzajjZ/Ls/huNtVOx47MMBcreQeIUICs
1rjzusNopV7WPkzRXSzKN296PDa5phusf47nqm1qSZGJ3Jd4hICSofzcdd9u30m/2EMbU2ToOgbs
LXdlgOS9HXMTrmisGvQS0ft4+j5V4+g3lrJvMwnlnMaz4+o1go8iiJX6sIDa8vZHbGvq5Ru4iyRW
lKLTUzTSNUN9ou1bzNABl75zrS4O5lnUZ7LpFJBh/rFi9vsqmSLHS5pm6AzbdUv7uZ6ppxVFYKuy
APhiM8QHHZCFlzNG9HhtiRelQv8bmtIrZz9ND3JH3RIUx5ZhCHZvcz0rQZyTk6CUwzJBLdUGsGTj
rjCh+uqb20e0+UxaCeHUxJwWU1fYW2zJcM13866PumCms98nmPcgsuvERXBbpLJpbyuZnFpQutjV
3GCEty2G+3TMyxDNe74FENhyzgIQpgDCLr6zldGXRz1wTPJGXpansS4flzYKnHIBKlzWvnPy0dOr
6imW8WS+/Ymb5rn6Qk6VGsWuAUSOCKhI98r0tR4jgYDtGGslgYtInCKrhogNxzMqKz3IjpEfvW0C
aVeE1iO9F9WZRErLLHVlG3NFo2LRccw2AEPL17o9e6Om+XP/pyhMyO8wQOef1sFdTnDcGiki1JY6
n83lklABrQ4bQwE5hN9Ud7lXUNHLZfMGXsnkrqe0NiOZNGeZSogRhEBr3pg+QJSDtnKbXe7VkSDQ
E+gHjxi4zKRrdJZDquPEi/KHsRHh0QiM//wiWB2YXSp2VESowuuYWa0Wv8oab1Te3Vbz7UvisnPn
31dS+gYEEQOFL2P9x06YBuhGWtx/Fi/Zy3vF8G6L27wOVtI4XzNEVVxYJc4pjt+aee9laNlVUwCu
tu/NpT3cFiY6Is7JpEOppJOJ4FSqBk9PQEn0z20B2ydkoM6IDBNQijito9RuVbTRwnNKQ5B4HTlq
jQjZYttT/pTBV9jtQh8wesJaE2byPh2PirzrQQpAPo3AegBCCBhcbi/qXEu8yiph9PbfVVlcTF8r
VmNWI9JmtRE9LHLzCmj3kwtczqe2aT9p3TS6cqwNgJ8nwdjW/pIomZuAIcVVjfIYT+2uMPLZzVSA
kJq2L2XF0xDnj2gRCcx6AG2x+Y9mZHeakZwSPfvQRuSJ9t2rCl2urgq6j2XuToCV8m8vS3BWPHOr
7tT2SFvo+dK+liK0omVA4up1AUfPtn5f9o7X74wWkd0hgwJqEuJa9M7UPyUj+GcKCdRwsSje+YX1
XuRxKt6m2pKAoBAFqrLbV6D/iYwPZW8EHchjGjK6YO8IpK7ZE5VQN1Lnu7oQUUWLNpb9vnIgmjTa
VXYu70/7dom9Vno9t8LyFYt0bikld1mSMZWGQkck1AbNoVUBBaaTwEKLhOobyRvpIAvSj9u51ZUV
cNelWuiSRKsJYCdUOY5FFup57OfSo1R8NekQpNmntn2g6SC4yUQKxF2eRbzogPIdyp2av7Hm1pVr
jIxKe6LEQRX/77+ZBOe+7BzVh1yC8kz5K7wlzeWUGgJ72FQOXTWB8A7wB1TIXirHPNMhyQmoCiqt
9izSBVUCcJ5YhHu7GdusxHDaIeflOFepguSpjGHAeDjiQef2mCCzZBFzw7YoU1FlADDqgL57uaIy
i/oIotBpLpfu5AwBuuf9eDTu1FQwzbl5fQFF5YckzrZHQ0ebXcZUvgKhXor6eioIQUUSuNMB52lE
dBYSxgaDHyBuquYCEYpov7ijaWekRq0eUa68M3e9190VAQnpqzhIvd5vUcwHSnAcitgItwsWq83j
zFduZamyOoRnnTEQT47jV6nl3AHd9bD0iG9QhyOuE2WvF8M6WTM9oAQQSHMVzCOQJ9N6EJzltqNe
fQ9n13ke10Wp4BpnDbcaYPICB9mT2Qc4TgXYyVLgRrYfFyt5nG33+qgk7YjrbkDT9wtgUhkI90jg
ioBJfyER3fNskE3Fk/GlYWgakteyjAwuS1CT5JEhrthIGS8BVV81AF8VDShs+5aLQHZlrC4eua5H
PBwRp4wUvXKa5jrD3TA6wW0nyQ7m6uJhCKT/Louz92jKbKMHnP5OkrsDINmQzxwq0y0KVIxpi1f/
AHoCL7XxZr4teNtwLoI5818GsLMl7AHqVMiZDI3+Ju+bPZXNV0ljZd5tYZtR5mqVnCeo4lzTIjYW
q+FazayP4GX1DO2+6jtf6w+0y3yihLdF/sIkLgvkPENOawaUCc+gvaoO+hf28mAZRYyoM1weQ/As
3fZ1F2mcQ+iqxZ7lBPgclBK/r3RXF2WFNq/u1R5yJl5rpUO6qMPcg30AbRqY4Mr36DofawBSScp7
we4xc7qll5yB64NGq0Y/G7gWLofzNB3DU2qOydGkvkDaZvh1WRuPLNCmFnBea4QKDIjVaQH9Yftl
f9B2mmfvyTGp3t0WKNBHnvuBgrPTMVLMkKi67IIbx7XtIezG7844YgZf9mZ9vJcMwcuHKfmNLeW5
IPrSTIF/B4ujcnSSMysgRXecGmEuffPoDBWkwGg1hk/kjq60S3OJRrTCgNLy42CkT+Wg3xvoNq5I
B+4h7ZRm81Exi8+1EQdZGi1/ZXmXD+BzF63UOOAShbWz05y+Ibl+mr9heC3sdpgHEuXWNy3PMHU2
1Y8OTB5KX16sBjPxTQrgC+0Ud8aDnbYfb6vLpumtRHCmR2lMK62HMWSgRNMDYz4M9NTHj6QWTHxu
l2FXkrizy9URuYD5XBhdD338TuP0pg1cRNkcMo2i1XI6pViUhOzCNJZ+ofduYkqnPPmIRkvT/qdK
/rm9j9uvnpVM7hJXssHOuwkyWV9dvwPd1n2yJ64kBmhj9+aVsa0kcbd3No5Jn4AQcKdl4exV8clE
kZnBZjbzK9nvGuAJiXo9NttIQTT1QxNt7i7viipGlYOwEUrW4d8CW8+K0OOgvjF2oAPbT58S3f1T
apFzOnQllLvHk17uUsII6SfQBaAL2FbBX6aJGqm3jcxBwzagZa4xhgAL76QZIzPPlneaFdqyiHVU
JIC7rZMkzc14hmY01itjTN1BOAixbcSXJXA3tJSA7I62uD+pJt8ryezbQzV5ckPeRnNTgSg4NkWP
k01PbIKkC4iLgD/ksSobTZZTtUGGUNbaQC1Mvy7lcCzRFNgWIV3aj9IEcK2oeNJI5lcSOBdv29vm
pq7kc0ZApyaTygan1gElZqRhl4tap0USOJWv8rIEfSDeQXN+WlQUM51YEKduW9VqEewTVnF4Po0W
FA+xwb9PjdwH2LR5N3kA50Dt/7ceG6KD4+LVPLYmBTEAq7j/8UzJpqdarY/T/NwiUWpryOk1PiO5
wbxuFoD/1sP47D+suh99v60Um2HISh5nB1YrYVrLRsPSpP9Tpse4iD0bqbzbQq7AfM9uaSWFuzJB
bygbSYFTA57p29w0/GKigVlGYTzoPiXdQVqqJ/Q9v8ry7HFYwC2pqvdqqXwkIH7U5elt1aUhIOAf
BiPy8D9OC0mPllye7GEOrRattEsiekSznb66M1Cct1ilfgNCq5ZUSY3gg9ipj9VJD6Z96hU2kM4m
NKnJqc8ujXJf/FUd9iKYD397RKBjZIOPU41fdxF1p15zrUTU9LBpq/BFQEhFTfmZ/n1lSCQBeYlF
0Tnatt+7moB89NvtQ2dner1/FwHcmatTUatFhZ6ZqASiXj0epInKj1W1JK5lxXUwGNMBZScR8tm2
h1gtjAuarHHElIANHhFWERy+DY/n8V/lgfGknNMR4HoVxPKCveThUTW5M+YZCfddjESP2n2U9De3
91IkgIuUIiLpA7DhS/R5fe3V2lUt4ZDDpuMBKybLnYKHiseCGXSgPUYxto2F6S3YScJuj64q1ggr
pR4J+r0mJPXadKwrmZyzk5zRGSgDe2RNsM0jEzmG/cE8UU9UkN7ewcvyOD8n24vTDBa6pipddRP6
ranD20f0C727SOD0PTITLckjECFgyuHctKSSk4O+rNmPTt299LY8JUfp7W2h2z7qIpPTdcTqctMx
9ANHzd+D3/jO6dI7h0SgfOn2/0kUP+bQmyWJRgK6o6V4a6utbwHpJLKOtjCzsXkjXZSCB4gx+0Rt
aAqlUJwWJSUbszamFyXD0+31qJt7Z2Nwk8GbXgPANRjyNYiJBTl7dTdg0j3bG1+bV2CviI8wr+ZU
7bWd+bHzmocinE/93gziV3QHWrFQF3zLpnKuPoX9vvLFTiG1lZUv6OKn0clsZGCD0uzb7fVup0xX
QrgoJkNOZXAMtCtFOQWxsOOjVIo0ZOjE08corzV3nrvHXE4fMqrunQGcpCPacbK2ExUCRBvPfl+t
Vo7qqnfYnLg93Q/tnVrddagGOCiRCla8GeOvVszZvKQlDQi3ccKsjdD0wILyFVVfqnjVCdzJXuOB
d7su/QrORnQjbD/d0ZKLZjiwJYBO6OUiQTQ8FUXHXjDQrDNeA2Zofw/PZlt7LqK4y6GdpARInOjt
K6vvRpt4ci+a/RBJUF8uBsXQtmpZ63whRU+Y5fpkDZXotEQyuLfDmKsG7WoEvjmaTJOwKUQBzy8M
4LJP7AtWetcD4LdQYryNWVWkfMYNZQMHwA1V9wwVhOSeQAPZxlzFQCst4GyuKKKS6izD8SP3dQbD
wagF2q5o74vmOjZd50ocZ1nFoHXtiLa9Xdl1tTdbk+rmur3TlkXU8b1tw5e95EyrXMrRHB0ZGKVO
92HuyV3a6K86WwMlpyEojm9asSNbNizZweQed6/mlkyoWWEPswZARsA+o3UY9e8aafYzQzAfu222
K2HchZpLNIs0hs2xdMbitkNquVPsYIzOkP0kknw9xnC1nT8NMoihUus4abqwzWLTEi7fwMPlWPHQ
L1kDeDH56AB5S+0xDiF5McOv+zF+bGaihW+GfyuhnBNRpLGky/PMKeg5OW5BVjQUeUjBsfKgOS3g
FGc6whoXrT608uS4TVy/dkb5QKTyiFK+qJa+va26iiQ+0P71c4//yvy1qhnlbsb0vy3Np3QB62kT
CVRVJIKzP2OSqWNMWFOlB3YLEGQqSiJtWjg6AX4sgrM7klI508oZnhgcrQb1y+Z1nYvqc6JlcBYn
zUs6gnwEoZ69q3vZUyuRhG1fvFoHZ2cYhdEkJasZ117yVvEx4YeZt8pVdktQhnbsks+tIH7d7g24
iOSHVFJL62srgsjOX4B9AuKk0ot1zBWYrhqWIb23iDvskiARmNa2ov88Mh5NAzw8qpzFE9Bd26cW
HSO0p8e0GP0aGcYZ8P23r5ztswNcvwMSLJBncNdo2pctbXTEPPpydNr/2ZoIA217ORcB7ANWZmRY
gMlfRrwT4/g+RWyoLY9KE5/UdvEbo/L/22q4+1NrnDipWd7ekjC4JI0PNJInwY5tD/eA+uPHlnFW
mxtZVFvyOUyEriPlNqVh5im7GYPqxT3szASURoxwMX4Dm2asMoxquvyA6s9fXeCrT+HMe0yaKJcs
hHKLw2DfZDe3Qo3+TbZiJYQz75Ek2hChoQF8duAIU0yX5m1w+9y27BvpbN0ARxg4y1D9e6klpDFG
CQ8vFv4im8DIcUvvOQVzJscVXydbNzckWmB+w4gYRi+5rcusidARbIc7K8sdT61n2VcaOXYTTXqw
1DlzByUrPKBMhgadn4rMue8AsiFY9oZxvPgIbmvVtq6NgY1QsHiP9vtLW8qs+dL73HV2dUgCUMqL
OL223NsL0dyOpy1wdDodKVbWEdOan1p0/dh3Y7gEtv2EWt4IIsYG+G1E1GW91VqxkgzenpdnXSTd
YFkMygp4Kdk7K4TvOXRBnb2TfTAehaL2uw1UdYSBP08ag/0v5U3AwDUtVhxiiVmGbJkfJJdhqqOg
h1nqM+4NEn3zqRX0F26vVFF01o2HGg4/RaVWg9rBV2DwFnNiQDHWwEp3RjG2dv1jclRLgRltqtNK
HueZSCQ3RsNavrvRce0lPUTFu0V/tIdX4zwIXO1GZKHJK1mc/aQE9FyNwWp6CTDIuoOcVB6oXwQG
spHxeyGFM5Ahmmg24xX281kcHcw74/hb8Fwbj68XsjiLkLRp0YHlh1ooRl7snLE2eEODoT4atPlb
kDQKXnvsNLjH3loe3zyvqkoF2AVgB5a9+dANJIioNLv5kMeuHIlwQrfSjS+kcVbQDWB0R9PHc/Fc
zVynAlBXHLC56SXAgxbcJUkQ+7HIxW08FF7IZbu+uv8rjNGbBhwrXJxcfesOechg66zixOZfBjkQ
V9I3QpoXErmQZtZaUg2mjERd/6a3MncWzi8zTbh1clxMwx6exhAjNWZ16QebZr5OQeip127v0ECp
y39m9ZGkwtkH5hhvieWiGzoq6mI5eJHkao62UZrdp20WKlr2vSkWFBJUCVMOlrHvATMPUGuvQcO/
i2LV51YdGteydc2NyhZMRctHvepyN4oK1AytIRiTyc8jCjyWCaNe1gT+QDp9rUopc+MCCU7wHLau
lqanthmJb5LiLzCOXxwZ57g0Z5yVTEGQOBm529uTK7FB+0lU0d6+9C9Oi+/2sU3qtMqEju8rlPd5
X88CD8l80/VxoXiErgGAGfETrrY8V5bE0NHLNrqbVOuzpFi+otL9TNWHWqlf4dH2z21/ua36F5Gc
Ysqthc47xndjjkDdLuFOBkBgCgLgbc9vQ5OQrMcf50nGOMtltYLn7zHGIU2eqX/DHSC4ykRCOLdB
68whVoVZLMku6wCsqoco1lyCwfK/OqXLajhvAdLkeDFb+MUup64pIZTvwm7+Ogyq24Nwq1tEQ8e/
UMKLRO6QaG6iv6hGPpuNVq64QhhvvLg5cttpXKRxTkNXUuB1zZg+sCbJzxUTwErLEaMDn/ulRGcw
fILVyHeFZJ507ettbRSulDPrmA0h2gk05RlWi8G6LQ8MhBggzofbsrZDn8syuXDEaSRJMSgsW27v
sip3SzK7U5G6lfnJqGSBzmwHz8pFGheWUADW6WAqZIXIEZgKuZ/3D3WyL9AhVqZu5BrvydEow8m6
E3Wyi+yCC1La0QQFqomAyHJQJAfsjxb0pgiBdft++7k8vgWT0ecaQwfj69vIV0sQomql5HjxTPal
Xh9NqTpONl082pn/u32MW4hHuAkuojnnomkABxk7Vhqv89e6PCu+RAbLxSBjjVHvvnhTV9FXuasC
1VYfu4ogvavW+1xXXilldJCU/D51kHuVSfGpVKaPjtafLK38X4Tr+JWzGO86iWq729/M7PXaz18+
mXNVdjq0Comh5RIpvBg+QxwGiw6Ec1KFmiZRo8BlOAzSLXN2kpOhl6Xy8vmD5KDtpajR8YznKqgO
R8AkJHESagagmwfVAx2E4+nS3SAB/XicMDgZh/9tAziHJvXJopsEG+Bk6D9SFj81BJ2t21fpZYs5
JwbQuaWcZ0iQ9QZMgd29HpdBrE+BGVFkvFN0vNRW9f72sn4RMl+kcu5Ls0tn1lOG/xo2h5wCxMX2
SXF4TqujySHzAavgp4XAlW0/G9FhA4YdBfT0/ORunCaK1jH8+zaeAkdRXUejwWDuMTHsRfVBL6gr
V8ZOrvc2SfZqKjjObbd9kc8/TOiUN0byklvjdzGR2RZe2c5KFGfuakqqPGaDr2WOZVrAo+0/G+an
phv/66I4K22aso3RccEmgKLjUPkYWUSzD2Y09bvkaPSivOr2wsBIzFg70MPJ3UcjataSitQZeJZP
va24JcAyxwgjsCLv84vTukji7iJJwny3FSHmm8JoN+6Wvdl5C7obS4CiZcLRNbZN1wd2kcbdP3WR
DYM+wRIH5MTrI8M2baeHLtC8Et1tiwiAVt2819Wf8nQuWURzSV+A4oQJvdfmzghLkEGAcdy3CK5a
8w0Nk5CN6k1fxoOJmmzsa666Sx/eq0/VvahDe/PqXX0Kp6vJbFSmlLPksoNkNqDQp6CPRNHhpqdb
CeHUNJqS3pxZq/So7Bf0G5hdmExgF3hFygUwAWQv8HGC89S5m8VatGUeo3+ZPZDMdpd9hPc5GN4Y
UqNA2pmV54X2aLolqzAKE1N4II/mrCJJYkklUY2amolezBYj4XVN7lrtVNaVB2wyPzLnr+qIZvfG
8PNxus96cuj1/mDkRunqdHmM7Qcz1/cYiDuN+eQjIsDLO3P2SEe5RVJ6WvwI7EHPiYCjOk2gkhm9
Okv2o/KtTL8PViiplT8pjZ/lsA7bcQs58Ult+3jR7DuzRLUlcaU4fV3o2aOZkV3dALU3+2opr1rn
S5nYnp1Vs5tWQ+4qluHZPdo8RwdUDOjXp9Vj6txHKXF1ckfnzs0N6TRLJCzR9N6ZvZuTKUTPgqun
FMNXTbjY8YM9NaFmvx9ovpcW2Z1VQJKU1p5i9rIHFFHe926hNQHtKGb7DBfYrEcjWdy8CSf9S2FE
6KYv3J4AK2leCo9kk59iXgFVkJ2t1E9SmX7NC+xfOujubdW5Cnu4s+T8Dg4azKpWXqG0WNz1MToV
6j8vC3AyOG/Tj1raRllVnZ9KGAPOgnOTYROAbAz3LzyOMD19ZeUvRfLV9F43YlRNIdKe+g8xxnKX
SJ3ceJ4EVZVrv30WBL5dFeie9hUALIL3aVw6CHrGTFz2ugbKyBHdf7+RixBKY/fVOg0HdhuTmBQ2
fUY4fuaD+T2M6OtiDrcyzsonWY/pPGBlbbAa72UDxSCNrDBsK+oNuB6o5iRyuthXhja1IyQyclFW
khvRFr4fHyevPZyndWKfTILs/raiXM6P080CLdYGgDWhKOi8tu+rKSCyAMaHffa1u/wpgi9Bo93a
cPIJh1Yv2qdyIb4sT9/lhB6tpX8LJO63/SAa7L0OPl9uJV9+jky9nwy7rHYkukd6onCzI9CjfSN/
MwMhKRUPw7Nr89YiuRtvKB1rnGbs4wX7fXz8TaYikSz+tkuobPUOFvdsBc+sGL9nBez4by2LexS1
OureioVlse4xCsLz6Zjsm52QLGt7Sbam2wZYTAy+gN/1KaV4ov9Y0h8ZtkgWtyalnYkutzUzs/Vg
CyP6ENXOtq3rsiz2+8pfmSMQElTm+bPuySle5/F9Yj/evsBEIjiXKBf5Iis5dm7qAPuX3k05JtkB
Y3VbyvY1eVkI5wwTSS/VhTTVTl0Oiay60yws5TKtvVa1iwjO+y1Np9dzBRF65vaB6lkOKySH4yMa
RnypOjU7USj8C4d7Eck5P62mFrAbsXcMUlUCB5FP/MyrZvScKRh2AeXFSf/znrOza/oh1OQLxwvJ
NDnL/zUpZDHZ48N6x3rc0CSACYRdXwW3D++2iph8qhvALXGpDdjZOWsPWmLsY3l8myrW/raYbV9x
WRjnApVEJnbEDpAlGloMtmo7Bicu6hYRnJopc+4vjyy7QWtuda5Hqx6g4eJDEqL7oTvOvgqsj9wT
XpO/iDwui+Ochmqg1E8bCL2wUzwzEdGdKDl629ZMHtAnNassUSKIatAsCwAhv7MFUZtIAuczNCwm
NRR2gaDiF8XvGWDpbV0QSbjyF+jKBbQs7nxy3/ear0RUoNTCE+H8hUxU8FKyK+MlHQ8bExedyKYB
4Z6zdcPQwXvFbpSVG3fKmZgDHnc7zJ2Ay3vwnbL0nEnkZDdDTkXWAHgqo7XW5Ak89CTr+tnomJJF
O2s4Q4LPj2yEC64BXSXCkPMqvwNftBLI9+tbEkoqKAJUuzhJvN78MMunUcO7EznZP9eHtSBuBwdn
keo6hm8g8dc0vTPpx9v/X7R1Dud8Rn0pxnLC1rFyFMgoWQ/Sz9YrtnUindgMMddL4tyQUZtSa+vj
88tnOUynbDyyuafmmPo58tWCQF0oj5ncSglRR7RmycYKC+lNOkqoCxVhVL5v1ZOdfs6ju6Sxwzkp
PKp+pCKSw+vuI05RmIWshDezIhV59298NnxblLACS5oVDtWehEhoN3vAoqB3z5cOwo3eitfWG817
K6V1isRWsNEkGzCuEL8pDUlzY0DVeZncDACZ6k56LE1uspQouk+p3yS5QMG2XMD6IziHhglhiiQv
C7Okozp+so3/9X0o0GGRNXIeDSvrZ3WAm1HJ976I/X5RvbIMk8jPl4Naflaaz4A08cwknPWjGX+a
jXd9f2cjvyb4ELYYPhRbL5aLi+p6qnNA8z5HyDQNoilYwsVf3p67zVxTf1o8AEhYAJ0XgQJui0am
2XAsG2B23D5blWYPgwKPlCa1m3VpgKH6MUaZIK/9QsS5snVLKQpmgRUHnElXzfEIm6ehQwFq13fE
bdqHcRR1rm/7pZUITnmnqXESC3Ht32cRNs1lJZHbQSW1TLSyTz/uxR+ciX97L673j1NYbQHLvDJi
/2zzQTNOmhMI0Q039WG1Gk4VlwWzskRmq8GsBICsiDm5wGr1hmFvDF9v6/2m/V1k8YmKKAZpLInt
alfaJ2sZfGINboJsLOkFzfEireDTE6NktaXeYOPYRf9z7oTVH/696EVOdNN9rZbGXY8Yn0jyBuQU
u6p8m9hPJG7cXtTmKLAmvlOorjK100ezxKhJ7qPtxpXb3e0DEu4bdwfOsVyrIGpm+/ZzXuc5QELr
K8vJifZNtCbu3quUdOni80Gh00xfDNSkv//HNXEeokf3e0EKeAjGbKH4Z+wLGzlUaTd+y/x+L2S2
EK2JcxB1rUgLVbCJg/XU609x+0awIoHNapxbQACrSBPbNDYF2n1btyqnPxhLcF6/ESqwmOvq4lqp
OectqEOmfGiwtBFsXakZslZlFW3ZiRl2SLRHnmhUQ6SRV5W9uJLlRjFxhQDcw++bpXANa96VTvRx
MaP3RSl/oSOAuIv8QdP7zq3svPAw2OfAi4kY364h/1mUhiEvHdTKpnE1BtPUE3V0MqNc6xAvzcvv
xizfG2kSlknx1MKTRdQKaiV7ILHj95MVjMBylGJwHyNr9L/CKD25jl7bPSYcS6P6JieKf1s1tt3Q
5QM5+y2oRLTJQcyM6UJ/iN71BUjBhEXybS24SOGMdpDUxgDCAtMCZOoXAP8jt82a85fQ+D0t2L5z
LxI5GyaxYttzBRu+ZH9/d+5ZtIWc9VbSLGf1wFR8/tzHKBancLadCDhi83W9ViXOhitraHUnxUlV
pnaMZxSsmigwqXzU1OV+aBw3RllPkjAxZBmh6qTBbUVh//7akC8byhnyFFtD3sx2tYvaJfEr0yFh
K9fUGytrPxJlb1kALASUriDyvS3W5nNzSgOEzkrFqpPe9uLii7zsxikc2u+GYrupZoe3V6mI5HHP
4rboiU0opjJ/MHYOe+mL1AACKfdZATtOQHCEchMJyM52BIs9A7RcbbIKQF6waCH45ceVMiu1J0VV
kdZAKm0GVoBxcmS3z9z6HRM+hrZLTiYq1h+RCf0Q+7MjcAfXHYjMYamWg+ElVWE+6+WzMratlJQG
LJXZjfmFflxCBRQlD8VufuyCM6ytDGQ8UaVtM9Bj07AWEDCsq55m00ymiOR4ZHQLCeTqi4anzFja
rhKLwF5EkjiHp/VTXnXUwqPdst3KOPTWlyr92IiwPLeTA6sVcRuZynlGiXp+ZihhHbug+zw8403m
wRgJ8SY3ndBKHOfvTDymoqSEuEQqTvEyYHYa809VJsh5sN25UtCVGM7XZXkjJRZgx3etjeHD+qMD
FiCBBW567pUIzs+1PS21nEVff+65t33qShbn1NDeBFAvcj4k0NYdnotcv1kj3LwDL7L4uKTAk0kd
Etj2mfnGwShi4idfe7ALkhzYH+JUokAldM6VqXailEkKgbRVgy5W3UZ7PctP/+24dO4do5WlGqfs
cfuchr9soTgNv+mbVzvIdniV8tJmdXRiWYbplg8pOfb0EUruUWPnOECjJ6LhEYGu65yn6NRm1IcW
ypHGXUDM02yKuHoFvkjnfITaO0UOxAGoRKEGjfk/IHV6pvQ574TXGjuFG3arc+5hwZi7ir7W59Ro
fZz2kv5vapShzohTowIj1jk/4ZAydZwCGcJLRZd16EenXFic2c6ErtSCcximNXXZFEMt2BOUUC85
RLt+N50md/CKOWTAKgD59+NmJwL53b4tV6I5/1HOakkHA9EJORhhQ8JpXxJ3MtC6nwYJCpdpc9DD
Aq1UmZC8T7RsHp5P1n/IZtWW4fym+8FC6aAx+4zRcWah/KsX+GXRPEy1madjVicIkZAvOci5sctz
SdCgIjAMHpSa6klfRAtMD1HfHUiCE5cknVfHygm8EcIbZ/N1vFoQ51fmDqSHIPd5dmFIpX9TjxIA
lVlqFTsJEmJUgn/rdbztoXUwiQJ9AXVnzkPXjjZnVZfUu15zUjfJ6fulVnrf0f8YKJdFdWjl+CGI
c9KdqqStpGGFtRmnroTRLUkWRjzbNn8Rwm2jQRLbjLOzHbLL9Eeak03l/J0KXkRxrnlYjHJKbFxt
RFdAUP+h7N4KrrXt2/oigXPNi9KrUtLDYf57W7Mx9lH3dZ+R78w1SpqiPLtIGTgX3WVNaQ/MjdWN
cQK/Ch5a5L7JYsHKRGJ4z4yXuBHbsN4FQxW9ehijzlXSj7e3b1uIDbR3S9f0q0kDSU4XvRoRzkuT
BipRybeXb1RIgLOdXdF+iuEHCqZ0NEDEGz0bLgOp7Q76d+IDGsk3doqH8te+85Sg8fJ3ItcvWCHP
FxbVqRItjoFttA56cqTGx2Z8fXsTt93SZXWc0VZWiiCbndQEgugyBeUYJsfVz2he2tuiAGHb4V5k
cbYbEzLWWgFZxvB9rFs31Z/MHrO9jojEl1nmdSByEcRZbkPKosoHFsNJUD9jCJSo9m7v23aYeBHB
jm4VJva2NqrzjNhDQSVyAOKG06ZuiaQBOim9BKxut8VtJxxXWsgZbhEnfVXnTnlOF7M8Qaa7KdB8
RrS+6B9y4DoKBG472ssCORMurT6fFvvsm6JdfVz26I/6wYIhiQgZRQfGR1eVPuPOYF69cAB/aYP+
Kbi9HpGec0FUqixyPc3MWdiKB/g9PPwzjxQ7Mt076BO9LWw7wXM5LZ5goC9A5TcvMFyW4Bm+lbMP
tG4PzsNNCCAEFDlgF37aH36neLH94NQVANZZAHS+Gt+JpMSc7eQcajAmhT9pFN08uJUo7uBmNTEi
BKjIJWFusZwewMwu2svNS3Ilgju5oYu73l6yZ2DLEjsI3tPifnpij9oxceev0d+oykUg/4Z2RsWW
lgYPpkw2vEb7rOtooU8/ZeRuUhTB6jbdyEoWF5zFQ9L0kQHFJ0ob9vFB679MYAojOQLR+YPSiBq0
RLrBv6RzgFoaSwSBP6A6o8PzeBzdibpgt7NTq8Vx/r6chzmpTChHhzRfTtx2l+1avyt8PFeA7l6L
zG7zflnJ49x+bM/dAPosFtDHwLWy3bzSghkJvl4TjHSKJHHeX66cvG0K5PdI+q5GgWUCEJAGmo1O
CPB9NQHPgmrdwDyl6SBly3cFUkmz29HAI0VvkteTZt4tFRRFnv2EjL40S7upiNykw7ACRtUFyrnp
M/9P2nU2R44j2b+yMd95RxJ0uLjdD6App5KrlusvDEmtpvcEDX79PWq6p0usWrF3LmInYmckVRaA
RGYizXtHsmc+B9h+sooJEISneOeme619DfMABG+30RIh37RfJw5bV2VEcQTcePMsUhXVQ9AF2M/B
uK/R80uv1eQ/pp2edvJIhvrRY4ua61YvwyqaIR7LgNZsgAvyud2fTNFny5gpvDTEfhGAxHBVqJxh
wIJF2XXaf+ss9PIF9yHgnUfT+1zk+Qt9tKyZ0uuNWnBMrP3pan5mF39vKuCs1h+Jmmm9UgKCZxCI
3wLwsiXDagyuVfpN8sOFNS1pw0zvKt9PRzPEkgbruRg2Y/qsNQ8L23bWqxytZRbeKE0GDiwLdnCi
4/lzFFSEX6big/UOj1sqh/+nxJmr7FIDBf8ENxnobE4t/ipSx4aHhjYUqZcAtRZVY+Y5uUy1Jk1+
xAHZGlh/6+HmNxPPZ8PFX/s5TxRlkcDqOFb3K6E+DcKIfbqIlrG0rnluiIME2QrD9+jqY0L9b+YA
jpY1Mxph2gdGPyDM78QDBQ5vcbugFUv7NjMZWkV8Tjqs5c925uNYbSmf8W/2TUebAKhPDXXOjiZj
GlkuC+j8r3zp5Pt/ZwJmSdYchQPoN3UKTMef6/qZsf+ddrRFWbMgysoUta70DzHNlAf+HZy18ybw
ry18D3mOn31CyhtZmbawjJkSH3h9lwQZC4JywZWcD57Qd/7jsN4fhEeSkr4LCKD5JgPVbsz2MI2O
D7cdesWiahN51mIb6nlN/CVw5khknhjgE4a3Tyja04BHQk1pL3qdxULdGYQaKMXVlpMr8tq0gAOl
i6V447zdBx6XroNtS58DXLWWhTHBGvaK4qMpiAHqGm01/vfPr9z5I/wlZWaH1bEglRpDSlsPXq5e
T8C8fvk0ZO3SEZ7f0V+SZva3UqLWCqa+/p+jChOC0J+uefFun31I6H/Jmr84jbL1izRFkUBVo11C
tcfODO+IyndxZ22igAyPY0pM1lq9KxUdMHGUrEU/cXQ9SuUN0XxPGegFkeNNrfCLwGj+TsB89PVm
V9TUw7xqpyEhzlEkIQFTJQNhuRvgO31+vGdfpEeS1I9hHrUiuZMzHG/GWy9pHkkgrT6XsKBAc667
NNaKVvdxUbjeO3LuyBj/H7rnYKk+8W/s2q8znd1IpU2StjWhP7/ear9r187LQvOYZepEU8jc3Bh5
D/zIAfrzc8T6l64uoV2dveZHombLqqnf1SRAZkn1L4Pq8Xdmj0/Rb6ZgH2DTKtEn8NQ5/ZzRtVkv
xZABRt+bSKTAFShskaR25TdbYpjOoOvrCG1x6ATf0DzZKjRMWKlS28BTjA2+/+VvKM3RF5qpZUKH
ptOmmIXLW4XQJy3zvycSt4Eqcfs3JMF+yqBAnR48s6tWABl3pFPijlgvcfygpki9g3LE4kuvnbP3
wKKACMQmU2s+tgQ0O1ntgWO/KoKB6c1NaeTbMh4Yekw3ny/pfPbzl6j5wBL4T0s9HfHymBqnm9qe
MgmomrWutJKCd74mbtqfy1TPWlQgLCsKwD4MYw6hn5mBTNV6csBWt0/1YVKVld+1djp0TjWYTpdF
G6HQVVbp25L7thVJ24SowAWWdnnQYqRK80jR7UgimAWqWUF6m0f8oinAzF7krol+6TQo7QJdmVIH
NI/QWGikOXurNegBJWCT0EDv9tEYNllgBoGEd/XPvolg+7svgHPacCxq7lYr1R+bBKL0vj2UKppL
O31Ek3vjmcAV+fxsFtc186xFAMguY8BD+1ck+6dl/I0s1sLC5nxn4G3ox9yEQ9FWg9MwMFQEICn0
m3eGCp9ZaxRmuvUSS9I5I3m0nfNbrISd1CZTNDYo30JQcCSt0yyqx7lH8LGQuVEydFEaEbaxA/rS
DwRvBXhIwo2k1W9Nz50LiY4lzp47YZ0a4zil4f/zedpJt+fJmGNRMzdDRPbDTYsMaDl5bwMJnuVk
b5YJS/hSvL50XtPPj8J1mdc0piUW1qrC6dr1OCBgbzn7XPHPSwFJI9UMUyVz3ro6lnmhUmhF14Vu
11+bXbHi1iLo+PlT+iVmuhJHiwGDjiFa8V7y9FdiE2zfaz/gHAXI52LtZ2lNMxulyEPSxD2yPWk6
2l1xr+kXcbs0iPpvLMavJc3MU+JjUlCZ/O/PWGrKhdDV77wRzz7dNPJL1sw61ZXWaX6CFU1lfaoB
+Md3OpYiXwsmpIB6f6dMfCRv7h3TsY/HdrpUQGxLMEAYxiEz/MfPVe9sG9KxlFlcQZWOdFHwvoN/
ItGPGFzxo/dpZd1FD9Tg9sD9XxwEXdCP+YhvPviKlhOUY+rhoA5giSh9VkcLZDZLZzZHIslkKY6q
FGc2eRTVTUFDlNjk5v3EvHHhBXHeNP2lIHRmmkQN2gZDx1YSlJYwMtJnF7pyXxqYO1ta2NLuTT8/
usp6XfEKFSb0F44Zs6LAScKX0lwq0i1JmRkMiejpMA5ptUrDy4IODKg/ebOE2bV0h+esF2nFy6ic
GnJ+RjPD7k8whn699EY5JfHFA+JY22f2ou8xqMcl6IOUlrYoigPmEZENKS+7hjsqEO5Tv/Eo5rGp
ol3wVL9URXJDOro1hL4qZNS4QtMN/MjVx2qdDb5nSMFbQfQXpLYvgO6AgFn8ranT4y89MzwistQi
LnHYE77hOy1G6JDLiRajaZ5qe7mjflLUUx/7U5GBX/BRu7jo0iHjCPrifjWAAzsPlyatPtcshLAf
JeQjrZSgx+0Hve6FJQZmmN9bKhYeGJ9fSHBmfZSiCWoGQw6HF4xfNfEcKhcAF6kV2YnDpVfTe+bz
ZM9APCsrmjKhY81WVAzZULYBrLUlXC248qN1YnVMpW8KmJ1J7kjFBRcLb8JJW09l4mlvEgtDH/On
WmvkGtCFsT6pfSyCwjbrlA0N5p9hcQR11aF1PvcWZ49N+0vg3CXFaqDwMYJB0JA9Z3XfgEy6lzBl
olVLoJNn4/MjUbP9TNDeqDQF1tbWsVtnxq7DMK0IwCCnKe7nqzqr7keiZmpCtbr31RHqLsmXjRza
TbBEh71wUHM31HFQh0cJlCNsLDtqIleuv0UyufLLnEnNXSGWWAUmk/CJZsxd0WBKfatO5cO4f2y6
Oz9ch+GVlj3IfemKjjCtXTKtS5s4qc6RR9JInmREwhI1ZCVKM7OLcUHbT3G4J+N9dE4zdySiTtRF
BhFZFj62pNqPPI2YElYvfRGBl8iXAd0ZXYJb7q4IhMtNvuIxcfqCb/Ma4Kyi3OhW91im+RNA5g8i
5RtB/Gspkb+OVF1A8jqb3Dj+trMAuBkTuesrKPBEH/XXVPgP+JffahA6++472p+Zc0NTphHkFQ59
YpLgNQLUbo0R3cZpNj+QKRenzpYMwsw1WZJRSN046Vn5KPxHYAbo9VKA8LkMfe6NJEkXXaXieo6R
5dSmBwIhNVMW8kL/xn7/NG363COZgwJ+NhkrsYr7Ae2LPhrHaXsgAHGXC2bEXp8oNg0On5ue88EP
EppopELDMLq6Pl4bY0CWMicIfmK8XcGVYUfhIyF7K1zl+lUqf5WitZ8XrFislE/288RCHAme7vPR
fZWUbtBCivVOubdZIyAa2z5f5jtawFyaAfArw0TTggEG1I/SEkwmVo0GaZ1kvMalvPZD7U4JeO12
aCdiQ9Xc0SYTtkS0u0wWL5i/XWu8uar7yk0SHRi0bRAzMUqpbZnxlbCUhLVlH9mypQcAiAFS6UAw
wqqEEctG+U4Bh0UugaJNTtAUgiI5fj/VhFdG1nqIh00SYGb78zWecViWPOVMZcDMyoDX/rjEeBi0
KqgDZMqafSninWa8WmNvjzRwPxd0xtJCkEGJoWmEyvOumiTOo34sQkzTZsk9UFdWfZctddWcmxD5
IGTmE5FfB2xvkdWIORX0NMTeGGxzTG+6xrcJTm+iRYu09TrXnH6pXniS5Z+o72TZQjUb5I9I9M92
sjR8q+cJmAUyy04uVTdyE2ApZMzcixGyVZY41JE7r1qYHDkx2XPBsztBLLmrFPA1rqje27459Cwa
ubFSSBCtsqZTNzQMNVb6prnC7sR2bQ2vOQ+eBK8Olt8uVhrnKvX+fZD4Ua0Ji1c9KXdkKIDzBgQi
gjOTM2XTOhKxTS+/AuUYSrarqHb4RbuSHGPh4Xzia99Fa9QC8yGerCehpdkJjITLOXidOn496sHe
7K3kIBW+0/OKsF6pL/170D1Jd0FtWI7EtQdu5u036qQXKJwVevBdGYPbURqcLm4qu9cGpMvVdp11
qbyQD587iNl3nUel6TgGfaNim+LCv0krvMLqJL3LaL8Uk85v3iRIUXW0s8kWpfo8T5dr/tgXQOde
JRJFo5mlXUbcX3iznJNhaiZCHQJ0OmUeKkpSE4ihUcJVn/XXQiFrU1283NMFOrbG0zqOZcz03Kqb
vm7TMkJoMpHKY4S0QVpksJPrCXCROsFSv+P8ITYXODP/ABwdR96o4cok1G6065RKjzy51fQM4Bb9
4XP7eOLK59JmcWJKqjopgXw3pfYv+MoCOwbC7G3mmQtnNQ/rLQ3MjQpI6sDojXrSPGbotbCU4xL7
GGrfG+Qx1ko9bgNLfzGCr7K6GXrQ5n2+tlPt+ChxZpYbIwyyPMrj1dAVh1wq14G5lCY+vU3wKagt
mbD/OjjCZg8vVRFJIcI6XoXWhkTEDvLAybtiwdaeagSkoFkJYz4KEE7mXBS+UsiCa5BSWJfcaJwy
jtAsXTp8lDAvF9qfb9sZlwJxSK0T0yLgPpv7zDwygzLy0wTDltJ6tLNLtJs73a5c+2sw47rWDv2j
zucy50+wSTmORc6OyuqVUm/0Nl4145VZjDdJh7RSLK/oOG5RNV5XpnGlkWz1udT3PMPHuw38h4ll
HngfBg5wFpHzgSqYdc4yMK9Ha2OlSW53RUs48MyuHNmrwWG3zvd+6IJLDPiG2hq5wwUlPeNHP3yH
+WzVWHJFgonJVtreWLXXyjqx8/UUNoQ7dQKAWNjpkyAaW22ZimWYCKJVchIRZbmWcAmd20d1w59w
rovd72fu/AdZs2NVKj50o4r91VYTyvBj9VIBTg9bXV4Eg03dqcyma6wHu3LOlgzO4kpnoZGfT20w
qcj+qndMff5/9n4ujgpNKznRJBXleZWifRvd6h8DWkDBACiVKhn6nEDggDRzv/EdahebdB3xHeby
li7piXHDq0uRDcM0gBtugVr5o0CzigIRj1mCmBOYS/ftZoJ5L13jQAAF3NqRpy8pzrRdH5Y4kzg7
TNqUSa0rMAsjFpl/IU6xN76g6suKTYfi4iI39unNmAmcnV9VGlWmahCIuuUXEF0CySF20ofeC9f5
TeQsUuOcGKGZvGnLj155VaeBaivHlpKrdJNctk4dMc3CyNJUvELyLmI6ZpYSaw2EB4SRS4XNk2eE
NZM/0yHa6k2OhggMiGC+vv9uesqOuvROdwO4ZbLCcJGTfg3f5IW+tJM8/1zuLASgo9AqxYDcieVY
OCEsvn4Ibmunc3SvWbU7oF3uUd66QGafpZe6PbzlADNYsMUnrnS2+lkKqKtVKZPCPFlNsAISM3fl
Nf9ubLtvmPD3XsEY8qxvk4KpXroGfY8duv1af2rvwgWfcPKMmH2NWV6okA30HShBtqKdD8L7sALa
J2odDqUisVsC1JzP131SdZvv/swHGVYRECsskpV2E92anljLT9NgXGDzq9D9z63/x+W9h4NHOk6I
2qlDgV0GdqoTWx6AbV0e1E6lo/shvh+j5zDYWvWXXF2IYU6jipnkmcEyeMaBvY3b9Q5QJ1hwC+ad
NboEQPLRO91N+3U5rDhJpcw2933zj5abdOZAVOVdqGwXa/9mKm1Ga+JMIFOYMWfZVrxEK/MG9Ht7
w1EVZl1hjnlv2fSpdPx9sQ5B3j6AGHj9+bGfajtiYKAwUXRXIU87N9+9XlbSUBYZcjxpxYjfKU6v
5vqW8MWy/3x8ykLvPpy+aeFVrCugbfpo1kKhG4nfBemq6THxIxrVQ618sIsoCG1kR7a5GTyU6bir
AGUWau3z5ws99VNoskeOR1MMzFqo7yX1oxOIZFTjYznPVkqdBi3z68bwYoR6h8/FnNpugvY0Mv2P
6KdpEDwtwdFEhinSCNYEajV5CXm9yJtwEorrkAMeAeykRRRE/R830woGMci5OcUUyaV8D4yM5lIB
45bGDFZ9STbCrbwhgPtd8k6ndgmCUboyqGziROfpDakx/T7oIVgP+TppdS+odK+qCGBQkqVXzRmb
9FHYzNWrTTuCsdGfohmBTgCFdTLrmMYqePoAkdpCaHFCEmdNu3q0uJmnF6SJAqvC4sQr8RK3lG8z
+7XbTKwrHD0VBVoqLFexMyc7tPvA09b5KgVhBOzj9aIXPlVYDOBhg6kBljPczZkXJp2W+40V5gis
ktxNhK3a2IG1samcoLzyWeZIzpLzO7UGH2XOPDDCu57SJEHnXib2pTIg8qi/dqJZ8LFnIgzIoTJ6
cIHKiHzhbJ9NC3ARxMfaGje8Jq9px6J1tQqd156yvGatOzoxy7/qMVtS37O7eiR5+vmRGeg0tes7
U8pWER9sXQwXlUqfPjcBJ+wYkxYdr252cnIoRT6N0A5Wc9vYZm41sGENeDvM2gKZ/lvhAVecfS7z
nDkAaYGC+2hM/8ycWtA1vYnWoxxE8sprZhS3bcu3ZVMfBrChg3u6HJaOcDqij1E4MXSYHiTN0fx2
4jiikpPYF0MOA6R49VP0td5VDvjrwOxkvPD10gJPWoCnTT2WNzMFmV6mUpSIHKagdxPw/GEqhal3
sdM+NDemDLpB5CC+DeCrxLzxPt7me+lLv0sOuo2O4a9y5C0hl580Yc2/0UyJlaqnXLbGSYn9VfgI
ugOLmW5yx70eEXIZAOEtvJOul4yUfvKYfd8JIK3g7azAkc4iwzTNAjzHqmKFs3lpe31txGXIAl5e
10oxPGlIEqKpMg+ZCIOrsmkbZsXYsMG40ju64XLo1qrpUFBAgoP5IEvWWivDjWVIV2IQ6KgeWBsk
azEoa9InuzYydpkJNiO16hxwDtpD8n2ME1uDxVey8puZFpwVYXwJQuRbTBLkrE/CjAle2HohK4Ca
GZBECNttXdINIlpgOAPj05bHxguUYDv9tQVQ3iTP3Ql2zcph1dCAXZo5IHH7+raPGsoMVdOZgp7O
BYN/5mk3adWvvZy7URQsdDUx85WR1DKjXL8MRp6zRDKuGtG6ut7FtznN6Z4M/U1J0VRVjKtyDF4s
PXn5/AqfixzAuoVGFMxboSI1sxp9Y1ZBigjlnecr2UYrYCajn3kJUeGc/z4WMzPxGjYdjNsq2nDN
TmGkG+m2ET3TOjPZKZW8BOd6zqOAHwhtSbphWAi9PtpbQTVNWM1YAG44uhKmuVZJe7BkbeG1dM6s
4xgR1hEFHIhzzgIeGZ2sjxBjNvGtSMGvVEDTPj+gdxCyucmjMiBS0fOLjMd8CkFt61bopkCbbx3J
d02RRa5iVE4VtE5l9B6N0wvRIT/ZmDrrq+41U63rKMjBvSlT2eZtY7iw0ZHXBV1lS5myHkh8x1t6
56MFAOScjQcIYzfQjedMqq6bRtoZSU9YJ9KEFR2SAH6nb0MdvZ4WiViURI6SR8F0wxp7JOJFbQKJ
pREFPTc1HszaWg2FjD6ftPG6LNmFssgZcicg6aiaIYFVKHYdQnXWIa+7tmRMUFVSMTJLxokx0I3e
fr5/53wURdZYQRVG1rW5KtAMOKKR2harEsAkanWpD2BqjjMnTjdlGC4c1jmFOBI2f19SU5hoD4Iw
qqMDAMawze4/X85ZNz9VOnWdqsi9z0ck825KlNfNBANUbup2UwIN8J0HOmJm7sYsdBEtLrjds8sy
YNjhcqd028zPJ2kcN2EE6mAprNdyCVVolohmzt1YxJwapZZCTVWb3Vgr7mqg/WHnoLWer2de2Wjr
rl4yvedX8peY+ZC6L4dqA/DlYmXkPhtrkHqSpZSGei5GOVrKfDjdHH2Awcd5gcdY33jldfjKK+Dy
Ii0qNmPiFFsVEDaEZW5zh3SAF30L1+Z9rWR2vVqiTFtarvrRDqZ1rSR1BKcdKHvfBPIKhlYW9PHM
wZl4d6KL0UBrykkMmMKvGrSCZe88wKVmrA0v24M/rgI3sae+0wiQQOb+N3I5Z1wKBFOKPgqgGiKe
/7i2Tm4UZZziXcLkbbnJ7mvcBdUAgF5ma45xFd8q1AY3+kKz1pkt/SB2Hgf5iuyrFjSolwXT6HOd
Lt3w6VBmBv+DhNlVILRvuDwgxv2TFyJ3AIQyPT8R5nrRYWk95wyKif4+C7V7AEadYGJrSII0RWlN
ASVawS7HS/1lUsvcYPIFWAlt0rOlsPrcCxsGDJ1MQItEPXRuxHjtB3plJkDnvzG2IHYhO2Ty7cEl
d8Nz5i1lm85pCgbKqYrsD8bg3sOxo9fXUFg87duwWOmx/yQD99DJDMmWRlxLvw2WxgbPXYhjaZMC
HUkLTQQEeYqgIKcvNbiiZAoq7HKp3/7ssR2Lmb7GkZiA5IMAFkuxknIWVPaYsnGfOt1D/GIpjNZM
eS7t5GqJAv1c6IqT+7WX014fiZUsP2pIDrGNq21lFzkKFQyMjTO4zbXxEL8NT5/bl3PXTZ8oLXRV
UxRj7hdyUhZElWIY7O5uxBFKfuF9LuG0UKZjjAqJJSQjZbxs5iFwoChtaQ0oCf4c0v85VPCfg4ng
8fZB1Gz3urStSBej8WtEir1q+FpaYhg6wfafi5iZRSGqweoxVLoy9oMjo2UDAd9hvOcrlHkPQcH8
g+alrhrb1SH+mq6WrvYZ7afIt2ooJ5umTOSZeFyzQdAJ957jMUEvjH5n/iCx/O/X4X8wAHH9pyls
/vW/+PfXohxrZGLb2b/+66p8yw9t/fbW7p/L/53+9K9f/fiH/9pHr3XRFN/b+W99+CN8/g/5znP7
/OFfwE0fteMNf6vH27eGp+27AHzT6Td/94f/eHv/lC9j+fbPP14LnrfTpwVRkf/x40ebb//8Y8Kv
/u/jj//xs8vnDH9mP4/Zc/6PTZM+59+a+d+9PTftP/+QTPpf0zAGQWxvAaQYmdo//tG/vf/IUv5L
Q3A45aLhN01Dh/blRd2G//xDwV/hCuh4MqHhAePy8DlNwX/8CEgxyJeh5VRG9wq+489v+OGofh3d
P3KeXRdR3jb//OP9SXTs3AxZBbwXYklk/6En81DSGOOwHMNa9np53IGjwclJHbKo4SFTxvDK7PMv
UdFnTI5TJBbar9YYb7Owz8GHl8tuVUmjR9HM6BilFRwUIa4CofV20/QXkhQRF+Wr+koKgP4ml+m+
rdXNaAFctLbiS9IlIYYshq1QkbfWWrxeJHnfoGUKHZSWnXN1YFqJBMIo0XsxhoFbSFZut4Ye2mqv
aDbAkzs7z2RgaDSp4Rkq77d6097pvdZuuiQhLPYRH+vtdTK0G9Fc45y+qGbmcEQlEriBcohJ43pz
pAQ/tvjDlsLiznYUbX9ojMFIqIUwbHbjJBqVtSJZsqeXsVOmxBnqGn0x6YKZNKbPOZFDQdI9zRch
4JslnkDMklV+IMlex+FycguER70hnuOMTwdk972/t6LQBl4FaI37+BENK6zSo32vcDfg5qYYcwcD
IAgTFf2ttdBdUvf5JqzGC1kQelmWfeOg1/5GMiRn0PrYHnPpq5GM91qItviivDHV3ENuqGIS7hpr
ymDVhc2OiO7RJ/WtnyKHEfopRtw0YB006TdVK1JbNPytC/LMk1uf220UrhSri5yksxI2qtKVzEMP
/MUxC3wi7CjDw7WqPDRmEVsViE1M+UuLFg67VbqSdagaZurrkOiuVaKvMlIAv8qzLbL7TAybIq2W
HpQ4yZNtR88YAX4FOEvQ+T0f3FF1CWTimkU8hYQ9KxKxGnlkk9x8jrj+2Ic9tj7Iohs/ikBcnYib
VJCtBKAEv1NrZ5C7W9/Sn1UpcBU1eyK+prJOilRmVckdxjmBHRsaz6rcryXZPIz9NR072wJhUlqg
ZAawvxCFnhbEmjzz0PlxkAb1QeiY7DNLpB874ykIAWRWFTIzU731iFCRRSPqc6brnj/wqzRRvuRp
DaFGfM39JGVFbh2CvHDhJ57wPfdmjTJHlD6iBsLaIWRJme9S3m0yY7gEb0buUpmsRJF6RlrvhqjD
moo96ZvOLRR8/axSwO4ldN+OlZzJ1uClUw94NiiTyYhWqdY7qYTsCUc0JGrkQlK39pu1kUguqSK3
QW87S8eqBOKs36Bt35zYslsAOopti+Zpp6jQTzyGIwyUiYG+zHSUrGC6ekBacS8nvpvjqdfS9j4p
b8oSKLlVzPQmuezy8p7H5g12bicSKApYUlCHtHkwuJrf2VWPpo4giVlnGqwY16CV/QpO8ouU3sl6
DUyZJ9KBYgXkS/GFkaIBwkeVItuEpHf7MrziMWgRjfiSZysQuQkpvMy6b4mI1pm2V0W/0Xl1QduL
FDMWXf4SSBe+Se1E25eD5MjCdHtueOYge3JVbK3iRolvgjZjvrwypDdqxrYVo5e60llmfE9lEL3q
dAeiZJsk/KWVjDU1kgOR2l3RIZjxq9tG4TZp85WKltqxJkB2vjNS4XAaOWGwB1ylrcdolEZnvllY
Tp9BS/DI57iYACRlg6E5Ugrqd0HcTg+2HIw5GoAxevR7oHhqVdxNsw7cFZktpAIa4bt9Wthlntvw
eJtayrzYqNxIRcOaNq704sEPAWiUA8xFYIpK5rtIG92wfW6kCqNvps3lypEkyVFGy4n79AHl2w0t
4lXetchEFbbUqh6m0m2/Q8l8OHDAzHZjzXQj29ZGfeBhztSJrj4FQ0jn9QAZnVJbesKyHrOfKRJe
32m6LlTCCHY1NZwwxAcnGfJnXgTDCLw3TDJ4okFAFkGbiCfSjCVywExlEys9M2HieLsZkUePLBg1
upbwuzGPGMm2Mv4r95GM83FLOEu7yXxt/EhhRUVd/z4oH8z0Ih1fxstifJHGHRrBkHyAv8dTYVeY
NcPIPavFTvgFcKAiJloYL8EGjEbpYPzC/K6C/wsQA70GSJOB7iawFOB3DXyrmq4zfMGQwm2TFZmE
4sN6sorgSkv8V/xCAhF9g1qAet3nEhv7B0xT7ZTB3xMltVXfYOr4SMbRFiYO3QImnF++CeWhFOhV
j+C4I1AHBMDZUJ/TEBnp/k5rGls3t6qfwhQzGYlQTDOXLWVytAfMrBeQym4U3xFaysICFwGkCuV1
J2Vurm3i9kaA/aZRwY/B8QFFBipbnBpaIaqaaYFsW75yif41gI71xV1RF/e9/o1gpFei4JmXHyku
QpjfV7xj47Dj402Yr6WhZQ0H8Hv/RYygmPvm+ztS3dfUA/g3goiJ8u+mNQzUPeJrmVwrylqEzcbX
KQZz401FSzsqdbvgj2ZAd00fulGMZhQ8gq18R4MeeOIUOdMrKl5DisVbD2XRr63KYDGUR0vIOpGs
gJVjy1qer8sOByaeRu2qxnOw4l8GU1/DYbM+Q2NlZWD0o/GMGNMBMN7h+JQE4muYPPj+NxmTcU2y
CcdXXXot/bsifTH61zAcHTXitkAS2RyKVZSaLICFjSOJlc22lC+UCkoJUxg2hQOYHKfLv0ZxvVVQ
OFf9r2lH18BVExRuU62u2+FewWhrPNz65HsxmBGr6tgxc4jmB1QQUb20o8FwTaCKdipK3pHmpD61
hX+DWXk36lTHSg9NPe4UHfFEn63D/E1LL5PxRQ0e1ezFVHr0qLWgrcPty0IUdPkq9iXWJfG6g1JX
Pi7JELpWDAeSuz7/GmEWPrR2faizErTuTYtid4iBxJKy2mjdbmLJUe/9GBjyD5KuAeMvjR3agnVv
bGxL3xTBcwvmRJSwHKQ4dpW5o5XFEP16iZXfB+OmKt9U7G2KiodhHAQOitOLXt6F6Yb4FTB7H3SU
nSuz8pT6Wqqsu97s7MjHfiOeyEvYGGoVmByp150ofHvQbH8MuSMDbjgHI1EiHrviOk4laHxqS/1o
W7JLa0S78q5DTl72MxYrFwXcV28AAiq7KDjyw4oTQG0UftNlGotxodXm+4CZ3CHGwXYgOEpZ1WPN
qCCD2LwX9UGuvksIpRL9orUeAnkbDiOjyUOUfIl0wUJ5bwWqnRLw5eZI5ZQZU0vhyLqbduW+r3o2
DMSpPQdxYtMy9MOw0uBuhlE1ufRy/yohT9kYO1V+k6a7cbjJK+6N/S1GihA0RCyuH0vTWveIRdRI
es5qNHhK7ZNepN+4+JpXt5n8JYNv0WOTpfmV8PdjK8FTfhv4rs1iu7TeyrxjZqK5kiJVrtWabpnH
sHvxCuOImFbagbXEBtM4y5LnEMsPcDVJfK2QzJ3iDTX5UiTauiUGaGhulAo1Mg2oy8Vt2OMjwWIJ
YvIQ0YRBahcNOm4Lax7I2qM1ZC4qDUyW+IXqf0GBHqFCylQjdcT/MXcd25EjSfKLMA8IICCuUClJ
JjWrLnhkCWhEQAXE16+BPTOdRGITWzOX7df9+sBiOUJ5eLibm+XZAcRMW0mQDeufDEEBtcDLxnpC
Dd/pW5QnDGYPo4rlUJ0KyhZ1hbaiyGNccVRmbJXmo2lGO89RZo1ThyMaigs8QDLZa8VNZwLJqG0t
wb20OtUlVPzoo6SPW8XAW4mecoOcuBrYo0K2RJF9xXzq+2SfylBrSpujBV6CpMr9rvxd4OyRCvzS
xpPSvYPoQEsMR1FCW+QvDOGYGtly+KqXcHYqwKH9iwRS6qhxo/6BY00K0iFA3rN8R3htcyx9BdiV
Kjo3xmnTm9t66Owcn6kPoS3rndvxvakVLg9Um2r8RkTPBiKkLi+c1EB4TqmjV7fc1EbE/3Sn1oVd
qhqa/QxH4NyN0hvDjpkIz9ruMVJv0uGeBscifqPGd6m/G0Zsk1L1VOlJMtOdRh9rtKSNffhojMlt
DHK4sWwd0re2nP6UOEX0E59YKz016C3UTE8nm5iirYkyOzROBQ4vAqjWiD0ozrLwruPPGTUh23Kq
8aci/UVtWj8A2ZBUtB6xblmERmLJ1/PHwSjf8euuzr5Z+mOfyaAlsuzeCGzW+lbV2EU87sZYe6uN
74UVfZPM3CUJu2kNfG9OpxB9NFBPSBHdxcNbq9HWbVG8cZu6vItZ8wbK2g164qndSPldXUq+WQVb
VRc/FLn6lhtGhKdZ62hTfKtr+UERyUsS9aE9MNwORd18dLEAebVl3Old9K3LxbFPc5fG+k1Z7OQB
UWPkjGPnNeMbr27lXIE+MnRvqR2mg4tu9VS6SernAm2anYEWwMYZVQUd164itW5Zm9tEK3+TVMRO
E+V3CXjLEQy4lf5WNd+NsfNbSN+YtbKLtNI2EnSDZTmMpC9aKf0a9QzTr2qa3aIQZmehuA+Tp6Ht
jlb+MDTHFOz5tENqEjFEI7ODweR7PZdS/E4D1w10mslOMj9lcvestpFrmJnXJ9qeojPMRmfOTsmp
Pw6AeRg5cpwFIzuFhZskYx5qiY9YpBVs6JT0+/qwxgsPZIVIr1iooMxhSaUpQYlJRJqvV6E/lIC/
psJWmOaEeLRdzxWsmZrlpouBJSxRYGqMivtkjG2OBj04VVInK+mCqUhxMSgUXFF/B9QBzUH4+Vme
WC3kuORVovlB2zrS+HOQfkZqZRMBTwyFcNrjDkPYdH14F6obyE/h37+tzupdPc90CS1Pmi/vLVwv
N1PLGkVtAeXyneIxP7Abh52azToU6gLg+5dpFWiAiQnXmuNM1TwPJKKkU1gp0P8QHIOROogY7uIU
vbA1AGe0QsBXICYWUxR3UJRklxiRS3PEQd0apm5ppSHhil01Zc2B5/s6/2h6Rht0lGt+z5ALUzdt
lzqh2AfJ0/Upn+fnp2Gf2Zk3VFoBmn9TLdN8BfLWUfteDN+uG5gnlOcG5hvJ4lIgZRiIpD505TFS
nvpspYN1Za6s2a5BFklqkwZjMNSXPo43I1w2IsINGR+uj2XpUJxP1iyFhmCgt8YGe2SQUNUbR0+x
wAwZmQJv5lx285bigMgeXjfX7V5UbeaTODv34SiPehliEtHF+XsCPZquAqTP1Jw94UjX4I5razb9
/OzwKz1OCHITml+D9aUL2oOKzvu4a5zrw1peN13RAESeADKzzCfPoexRa7HmW8UdKfD2qx8Qp7t1
sbtu56Ki/zl9qioTGQlyC2ynX8eTgE0VLXqYPnRAb1nxI24e6hwaLQnKbDVKHaz2kmw/1KDyUvah
/m7l1I374aj0eC+2OcrER6uYsqEPQXgspWNC7mWxsokv07M4iGA7BKieAt40L4fnXZapcYlvbHHp
RgLUZdJRUr5TPoDg5w+7qD/n48zWrAY+wu8MtQpbWfnE83vOEHORlT27eFbObEw/P9tDRdC0TMcT
xW91bqsqc638JmA3GWSpVfWtLJ7qtdN5ofP217DQU4YVVgkK4l9NynkOFoWBaX5xpI99bOMKUVx1
iySLIz+KPTuCtjXaJl7oIjv1ugqun3cqfJqnhoz2xE8O9tmIkzjEcala7LJNdspByPJDt9OTtl2t
4S4agjUZTRHQalRn50YWY5KrYYOrCu0g4i7ehxtj0+6q5zVLi8lrgOMQv5gyKhRz8FUUIumvm7AU
vk/dVOm+tpG9dBANFx70vrfQG9/FzuA3o2e8cCSgbkH34V0/vYte4u9vmGOyhDQWatLjGxge4IY+
vobgo0K+dCr2vFw3NW2QedBzNtzPSvPZnkUJgfEgEXBI4w+9ewtiwFJDxb1uZPHGPRvP7LZqtYQN
gTKNp8HLgt7n9P26gWV3d2Zh5u4YCFjCTIcFZKGdqSOuvMlv8PjdpUfN7Q8GeuH6l8yTD5lT7/V7
axvLduVf/4gLsP7naTj7iNmVhcdLI+E1Nm3S4L7eThoI6jZCz1LvCK85qBtpIzb/B1jR2hrOnECt
WErIDQxeQx4KRJp2jPZHw6Obetf/Nt8Y2EyyX2sAu7U9Ov38bOPU2RiaoLjRfDLeABnjUSXYAEvv
kDS7W5nXaXtc26Ozw8+gm5I17HNekew5sNT+q31HcYJDdbMKV1/brbOropdAfBD2tean6r3aja4l
N7eF/jaI20AAFdfida9qkt3KI3Lt4YsSIHMRxn7Z/rw+7qUZ1tWJMxfNH2g+m4WRrOm0obAQKzTG
DsnDjo0244kTJPfX7SyGWgYFrx9SPXj3zJ1rFKlqj1IHYrx9/BAeJvn1H5pN8GR1Jj7lNbzFBZRq
Oifn9mYTbAGmW5hWj4G5OpQ0/XKju7XboU4Ae9Jqm/DS8Tg3N7ukujEboo4NiJWjeK+mTznLt83w
dH0SlzbNmZG5/l7UJdzgEsY0apIDyl4nWhODnGZlfgrOLcy2QzqqeqQrsJCqTyL43VSRP4lj6N03
FvOtQtd4VFambS66l6JZvQpB+wQSUGUfZfddUW/0bgWauPj8PR/VzHFXTU+VVML9Q++mhvH6Xvlo
tsp9uIl3bCe7mRc/Bo68iTbl6/UFWxvetKBn/qvrtb4aQUDs62IAC81go0VvmyqBfd3MYjxxPsCZ
c+4i0JCpAabRvBEtyIcnMV5xQH5oL9m1E+HexfUA2ic3fKuP5Sl1iw3dXf+G5aFOpBl4D4DvdLZz
Rh5lVTQN1TB3ifpc1zuuPX6a+COA0/8KW/oCdboKg/p/CHCaIEdXAE7tx/s5rGn60/+CNWn/QO+u
DrgvXDeo0wwsy79gTdo/gKYH+RRF0P5PxNM/YU1E/QcBiZwGSD70Kf5CPP0NazKhBAmkFCAcOtXU
P0I1zbwJ2gv0icbEBGUd2m/nlDEdZFNKYaG0W3DQkI2ancvcM9uVQza/wuZWZoEfytKTREmS+r20
nyoDm7FBrWL1FTR3vp9mLLArUR1DuuDyCNpKrvukTH0yOMHG8jPTJolNnkanf6nRlI/2yPUW0AWj
sAUeD4WqeGTTmecKO1VJaVynfhUZp6hQtlFVemd76fSXcz/HSc1dPsb1xcTMR5FWiZM4rlJfrTsU
+aD9K6UoJAKIUHVeLj9q+koosDammbMiXVwUejAZjDQ7IwLdaSvB3AWDz3xM05Y587vAdUdGTWEC
Zcb0QXe652CvRgjrCl+6DY/BY9d4oXDyY7Gl+wycEdptQZ3r83qR+Zx/xCyiHORK0ooOa4faGl6u
ETKu6KJL96E3Pe0UT+o8lF1XVvPiffBpleDc42hDMXTeFsWati3DElanKpNdZ24l7OkSYJtA2oUQ
BnbbXYIRdz8RTf75STTg/E0T1GtAZc2TqyIINFnkAiOW8yOPxbPMgX9iAKbwNeKIaZOcByqfwwTg
WkZPDEB+8+smV42iDuo29SMU/doDs96TNQXCBb8CZNnfJmZ+BXMYRaRo4FfkyNUbFbXf30maH821
FuXFE3hmaHbILQHkyaBiyfJW/w5lN7ctgYkwY6eSWGRLarlVwzX28MVDeGZzdur7KLQCaxpcOhCn
6E4ZJe71/b9mYXbMaVKj/JViVAOq22X8PYu3/52B2SEPgmqwCh1DEP2r1N2WerR2gqcTerHJQOxg
WAraGZX5myVmiqGFGvZz7+v79rYdveE2c3MndqwbI7V1W3GaWwrsI8qGK8Wvxf19ZnraM2cejBZN
NwLCCcdfNoC6yapbVOL7kCjqSuy47KZ0HTcMUjRwGrN1ygsd8pfVkPqWJNw0lRw2PgFp4uQW2l3G
HyT7qaqSo2QnC8PUAPgKUdGQyhTNwePm+opetBx8nuqzb5ktqZnn/ZAFfeorpavtcZdDTwiJItkv
vPButXV7cXX/HvjMPxuJ4HhHwZgG3SzLrFya6MAmreUwllfybzOzlRRGb0kcVNZ+Y4F5VzadKtfc
dLXxZem4KRNxLjjzUNuaE2sOCau5MnQ4bl19SkTooX79cH15lvzUuYnZ6hDC8eLmMBHVW6IlqNCJ
Q4n8vQiIRwwAcVi6csSX5u7c4myJGhFHet9giSzjo0U1XKvuY3llVEuHHG37gN1PdQLwG349aV1J
0frYYX1kIdCMW8W7LIL4SEVrl/DkyYqQEr0+j0sXy7nFme/NGisMKwaLKXj/aXCIIA0H3ZYiW3n3
Lm6Js5HNTnbImgD5bNjJzHLH9GRbA7p1fSiLC3RmYrYlRjY1NaRYoCBpnDAFFK7+1mB//3dWZtsg
jNrWzANsvAQ4PQXQxKH8Nppr7NNL3sc0QBYE/gIQvFjzI0QClB1bUmR+ZlRbhKhbGTRfJGcnyh/j
BvXPAsyPpuQkqXbPgnhFuu1yKhHFKFPMBuFACL3OdoVISalnZQYdpBTtAmE14KYpOzBggfNjbQcu
2/rsplTRDzMP1OApOK0CDlsRXDsDOk174mm8sjku9x9GhM4Zgxpg8bkovRUVqMKlvsz9WFLsQQGe
fET1b+UwLQ4F0S4iTgJNx4vjy1I9zrMaeOkaWXD9V5l9lGa6ub4BLz2fBn5aDa2Z6PG4rAzVbJQj
JIgLP8yhbmyZ2asBJCSUH11QBt1YQv9uasav6zaXBga+d/gkEMmCTnbmlwII0kKxJi58rrSIDBVb
Gu5jM/WuW7n0RRrIE/AApJMuBIRBv3q/EoUoyCOmhS8Y/aZ28nNL8meaKI+8klcqsUvb4czUnNJU
qoY4iGmGSaTsJWPFkVvhHxZgJ3GLqUpICdLM+kUSyhJA71too/LBzfwxGNwj1PRkM0N65d/pl4Un
80LMNNmZ/rEIxJDms9ZWGu4IGpR++kLfUAnKQEGZP5tIMGu1x/5igxolO3+9bvfyqtIoWIU+SYVV
1CdnfnDspjOrdYVP2uiBAUBvRByQoeDY85dAXxnkwv77YmwWtwRhWldlKAofxELSTYHIz88IugeG
SPlTXMTkbjGfIL1DrR5OcLbV26YHPrDtCzjeD33YROOOiD/fGV9MzLyrnELmdkxgAjhtD80aKA+q
h6aR/esr9Fk1/fpk+DqUaVbP4vaybapMK8fC1+UotMO8/s7kZCPxGJBtoNsB4H9oiPQixwo0stq3
FevKRUj71frsOkZs1kYpHQo/ICFEWwguythjwzuLb+WModfrmw7Ibw0llz78dd32wun+MsGzvdnx
LsNthb1Jx5/oIkO3yJoO+4Krop9vfaTBtMsWybqnfWWqMnY/5ODIGLtc+WjH3idJ6V4fy+I5m7IK
/7REvi5iCx4XNqLFymdZcGNI3IfQ6a+Qxqeu028KvV156y3cLhS3o2WhOGaBLWc2dS1RWJB3GlYt
Eq2ty50fjukusNhNbeWVzULqEi0oVi7OpQX7VExBizeUMOaHrkL7nBJHsFp04geKkceR8u31eVxa
MbTmoSAArjpQEk/b9ewwmCCYifQAJjTQ6zRCByZXcfoaKDJjJdS9aPufXIhJkerWwX9GEGx8NYXH
+5hwVUr9SQEv4TYbHe6H+4mSv6r98oRK/M0qMmVpCtH+CyJNXDqXYga9khXgBMPBCr5TC8WWfpfv
E1d302P6RIFMtkFHvLk+pRd11M+BInIDo4hsaOD3mA00j2nIA8YAQjB+KGhTfEbK9i+WiKZwrV9Q
31kJ45ZWEZWFiZQU4enFKhq9nlgqen98iXShyxI0eNYBiLvl4amp05UoeMEYohC8+XRQZpOL4Wlh
ZEDJtWQ+qh5ox4qSA1o6vkXa6FlMJCv7c+GKQ8sIFGBUPPyQtZzdO0qcVrqAgLGfd42tQ/dGwqXd
yumKO1kyg2DERIFmSnDMYXJFX7SmIaXcVyB5mifMybLUVcEVtbI1luxMHIB4/gPpBqzb162BLl9i
mJLKkNOzB6fa5d5Ew4cOt722q110eoMCaU2EYMnmVHYCQQrmz5xjDYVFwmHsOfdrIruA4duDFjlp
NK6MbcEM2vZR4tKxAcGENFspKerRUGJUMDMR20QHpDtsIEpXFmrhPOMcI6MMNyJPJCxfJ3CQqkbv
I0SoRIEfLp6reO21snR8v5iYPuHMJQ4D7eoyR4Q6kdhIwGKjj3CT30BSzsk1x0Lbwjq3/9qwpsk9
s1nGeUIg9FT50IbwZEf2po1h7hp7dAC19bTDGr7tcrWoYeI2MwH0wGTOQSUkGrDL1YH7UhrvCdCg
ptQdcrRdXd/wS2bQeA/dRpA6gJx1dr1kcZZJ1EoKvzfHbTT0LqgM0CLTrLjcS5cEmpUzM+Tr9DEi
C6MqsWQKQPL0nqPVpGmPuraqVTT9RV9iR2xsELFBqwhMFJeMdkktcRKGfeVrN603caxHPmo33wc3
B43nWsx9uRM/CcUUiKEYuL4ugu5wxElQQ4qXn2/9yLelk0PABgnQdwLs8zqT+8VimTi9eEOjfIrH
LDz711kMjbQYuRYzvzASGzxYqYzIplmJpC4fZpMVVLzxkgCN0sUDMOYWycGiN92O5n1xig/dL+bo
p2DbO8RvT6DsjlfzyBfwEm1mdLZBRoE4qoooQ+yBfnZ0JUP8Eu9BJzsIL7CJLb+CgtD6DfkFN3hY
BQQuTuzZkGdOqw86LgIG6xNPf32bAbqO1mekzrOPCD35TuPIxFPDrfbwh6dvNuqZJ6v0ulaHVGd+
yV7GErhqhu63tRrcZVwHKwoOBaiVDB3/n8XGvd6GCiIQNh0+9ZHsiQf+HHB+vctocfYbh2zXsVxL
Czpd0yi5GxPvy/y2mRbTgnhhBawagdCDDMJHkAbb/GNAUzBUD9Br6BUgxnfpCQJ5a6WfC3cNAAZw
wTieMI9MxmzIrK3UGFjW1pe0/H2o64OSNn9KBIotO5EREVzcxCAXkU+RaXpsFlYFjUvwIClgqcKz
OAXE+4/3CE78hKhGIlAl84ikzdWuGxNS+Tm6nnVEJpIW+xotj9fNTDPy1XFOEf+/zczZC80BdLpA
LTY+tWrQoIRQ6pDr0k1rth9aOQQnaPx63eLCoYNFALjJJJujf0Lmz65ULRNEHXPe+yUoXmqWHQz0
4IQWWo6v27m4e7BOaBWTobeECBykcF+9ZpdC7CRgXe93/Z3UUbtH+zFHG32qhv/BHJ5bmr7kbERK
WRToNU8bvy8zrw2SfVaGvgUGBUDXHFKshPkLt8/Xgc02eak3XdSnMFf+zn4qdvYYPNVu+hTYhVc5
wyFasbe0XhRMQKDeQnoQZ+vr6CyQqBQx1ypfomRbjT+ZFoBfZK3P7gKHNx0rihuVypC4w1t+ZkZP
WNvWTJ+iu9FvXyo3vNXgsopHfUN9UFK7ptvvjQFQvOKhu+Pf1+VqFgd69gWzu8hq67ZEg27lU9AI
gB8ELZ94d8hr9+y8VWI+0NmlU4OFvjALDDTZgZFmPwkrED90kn258kRb3ijwxdM727xs2AtiOYuw
rpUvQ5N3ItYDLHsHYThH2qB84St/nEj4XMJ/25s37ql5LZlxiZEVR3NvHZgzify07ggic+Yn3vpt
s3jEsTHBVYX/Lrq1rFxoRmHBFdOuv5FK3ZfCEBQP/IEma6CP6QE495N42HxSS+KNPccGcbkbIcto
whRn+yiujmaY7WRT3KUURBpZPKWZfKq27nUntrQnz83OXIscm1zrMoxwJC96equn4LDiKw55Ch+v
DW3mT3otD1urhA1wfmzK8jkcK9uyNlG5aXPZgSKfc31Ml4le7JPzQc3i2SRJ9KydblAUAmmUeYF8
Z4FIWo92gn4HKbxNze44MOFdt7s2l7M3ftWHZTYoMJvRCFxToztYPyjqkn9sxUK0TjXUupCPn/ux
QkJUBllqMFVzKBAZqWO15kZbxZ4sbH2YmeTRVBl36TyXxVVQmCVD2PhR9EyqUzIqfg3SJ9Gudf0u
zNq5ofmhTqKEK2aS9b4Z3phUsqMW+Z5Q/AezhoqnDPSzKSPfOVubsos7tWWs99OuPgB9yOwSdDoh
6gErhi468uB+8VJEwQ5dDuolMCkMNfCNgh7Sz3bdi+ZIsc8f00P5DGIs6koOmB/Qwap/VPQW+gFF
aq898JfeWfgA4KLgsxCkyvMjLYVpSwkirgrPR13ZBPsaWQy1cpLf7eDTvbVnPpS41sorC6HxF7Oz
Uy7TsRn7KobZkO3MotuVwliJFC4BlNPcYntPROKgi5xn4/VeImZosAZ3OD8SJ9yCDmAS4NJOMUL/
+NS/Q05ik61yUi95FBiGig8q5oj8P59CZxEY6lMWi/Ws8SU2AmzVvw+6gOocI2CDALDbLsIYfdBm
NtyL0YLqXL4WAl4CID6H/vcXTMfo7AuEFsQ6oIhIQGwGz//I3HRTedKGrAomLa7j2VBn28fkSGFH
fdkDNgJqqUEB90e7Es8uBQ7or8TxAHM63jrzt0cfWV2iJZhOvav3ZQQiYBncONA+F5FbR2DF0MMP
IwZlYwvyGHsMZOISE7KpaVHuDDNY27pLLgghoTah7PCwnN+9FfQK2jZTcffKHGy9xgOL61fUeP3r
nns6AbN7EDb+NjOb2b4nVdzKeHEVAbsLeHOnKcW+VwJv7EIfVKcP181dLqSKNnO87BC6gCZ7fljS
KilRf046dH2o4CIOFGGrqZV7161czh2mjKCbHR0LKPLMHatQq1AuBgMJluwVKnV2Z0jOyN7/AyMU
kFhITqEK97mfzja/FiFJqnOl8XlSO3htbus0/l3H2sq+XBoL2jWQokIeGz0YsydCx/CMVSZKyLoJ
KOhdYvT7MkIdxC3m7vqIFhZnarTDwxsSI+ZFLUXuwbwRtSmYcyIk28qw/yaq+s9fqFOZFKkE9BCC
IXfeoRAjGhGlJlpfyUkLCiQLQmCRETslHR649etPRwQcDvC4gPmgEIBN8dVBIWda1SYthd9yMOig
miJlH9ctXPQNorL8xcQ0qWfbIDOyVAsHmNA2qm9si0cgpOINsIA+Upfc11cO0ILP/Wpv2i9n9gKo
7sY8jEvYS07dRmxbX7xMGuLAlKzFrJfO4autmXMYIlmvWigH+dERjFaFq9ae1ELsS9mapyAC4Yaj
oXtMc5RnIC5Pa+Yvd/5fEQNIBHB8LrajyZKag99W+KTnjjlEWx4320AJVlbwctd/MTOP9arOEoBs
wkwCLRfdBI3usMb5uzQSJOhQzEPTLPQTZ4GeZQmJgkBa+KWA5lUmjqTtfo7lmhD10kiQmAcDuwIC
pAslBznMUtrXMEOG1oPE11ZIytP17b5kAolVVE/Q8AXk48wbNanEoCJVC19OwKWYmhkY4gp5xQ8t
TNcUUhFlyr8gTTeL2poJmZyWiL5L6RQ2g5uqaMiNV8snC2P5Ymb2Iqti0fVoDEeQf9Mcy9vCj/wU
gmS2gH4dc6vnzKFr4PmFA/XF5GwjZGHcmVXHG590H1RAABhsmoM2uqH8KwCt0fW1WnJNUycfurXx
YppSTF9dRSmyTBtHRL+tGG852OuSxpRdCjBsNgROw1tXHbptz8cPpc0tb9SsbcD6x+tfcfnQngp6
KMWaIFNXjPmOscCdVCjWlGsFxx0FfRhHlUGWXzP+LhchwqtV2cnJqX8NaWARMNWpqQhyRfPbvxh7
KzFMpAonWg7NaTf0w0ROJrkNIf3IS3sNYrGwXVXAYZDZRZMfoo7ZmRBjI6WiRqSG9zwgU/URvC5u
VYjt9YnUoU10OTLAKlBvxosRI5zHAnwEHX6vWLVfj7mqbA2IiPo5iKlwr6XgkQUFYxf+KmJE/54O
+ixvCFPwiip4Xr6WItZGUPbmGbi4Vb7NoTmwbcCHvDcpC/24pugYoWm7tQqFuSASB9dm3akOB8bT
Fyg7uA3Vew9vu2RrtgoouCIjP1HCsydgJwl3AiCEKZgoZXnXFkOwDVso2XkaqFljHzs0Bv90yrtf
ASrL4F9uARJxLED1m+0It7XVNMZ1p4qBdvalbEy9VNEDR0CxAsTzRnmo6ljecCGUd5MXxCuNLt4a
ogatRo9Pk/WxcBVqIkcb1tEmjIrgiG4sFJAjdEmWzlhUWWVHCUgaOhFbiZMqRunxuiXCzwZDbJKe
JI9SmoM9vyccXXCxeTOyXnKaUP5BGu1HZxqOEbbbKIm2nZVA8yjXVZBbBjvRQ/4EBezME2Zc7+q+
z2wrVF6Ezm4RGb61XHnTM712eCIgG9ZvCql44oH8SOjgWUpv2HKdPFdafCrAqJ0KZWOCoRH8ymBK
zqtnVmd+XWkPIk42UQTq6jQTbyGIxMuhuyUF+6WE421TKcdBSk9jK71CefwxSOhGD8f3Lm92NJFK
u+N9etsx5S7stGPE9cc8lW91wSaSjDsxFpFjWWVgtzXZ0DJnrtyXSJmKOHWHAl3wao12XDw/0jzd
ZY32W+EWWJhYcGogTZhp+S1pjN9aOjhMkXeYnsJp434DcZrvRT/cjZa00yGJpsfh3RhDny9k0vca
Ynl7UBCGbpUTNzckbF6wwkqQErMiXT8SOWTeCGJsAeHBAnmfndw2IDMOoBakTEQXcfWYQ0L3rpdC
w03jnDiVBc7iQA40L5BaNJVDwcHWCtDYNo3C3ULRwLY6NQVIJe3ATMuOQTc+dzm4fk19AM4GRL0Z
1iTRGxQx8gpooqG5rSwjdK1iKMEfq3/LuVJuSTcEOwR9z0R01bZJi59JwBo7hsKlJ5ocHctNlPgA
BFK77UHhXcllg98GmWqO0Bd7nyteW4Q+s8L3VhfvvVR/hMqAl1COahSaXR95yvN9GZrgzxwhttBU
iLq0qv896JqnBJiiLgdxt4wTo3Hw6RqmeFGRXLQbWreOUJCsskrtAPVZvyxAkmqBDldLAVEZGv5N
aYNDMaTAmnHQsw6Z9tRxMLjGAUdWLTmVHfqajGrPAC3JOvM7ev4o2jFTCUUxbuyisU12StmDfJpk
N7xqJU/LxXdwE70IUHaaZv5CWv0JZPv7vgoerLE8gYFiN0rGfZGwXc5AqwldBRuwJw7qfKtA0ynT
PUVOD3UP3shhFLITBspwzLih7lhkQTQbuZUSgls8Z/tRy3chobdqg47ULP4JiKcABzXHMZRcwfIb
bbR+YYp+R1Vf2EEhblJwnetS+9J14OZFj9xvXXR70No/hIjOcUD8jIsfHe0fGLg2STFsx44+MpO8
oYND96NWv4Wjg/PI01dFqGDrhATApJj5Ho/NRm3M56HXVbtmAbdJG6e2IPqrhj5DJ+Wgnq3kbo9a
5007gHAzrx+TJt+zCKy5iZ7eR7JSOySXocEaiF0tQCZdFt+aXv1Fmqi168HK9lYNqnIekMgjbc42
cgsy66IMHqs8epaNFGToLandwWTctjKz3Qct9ASMMjN93cyhpagCYm7W2zwtP/S+w4aywFScdTx3
LXVUHL0LwTwrhWDmUvhjCL9Rh/oHF8WjRjP8pIvEhmkJHtLKJhz1+xZ8tYMJpTBFPIxDdpKJuMer
9QENvM6QxhsygTZlIM0R272oPX9NI8WutdztrWirTNzRHXiOx8h65G14GMjAbK6BnjURrlyPmzjs
nVYrtkOe34xIzA9R5MqcgPxy2KhC9UGL/tRb/C43Qq8F6W4CdRGBtJDZgLhb1vx8IF4FDJEqKYdQ
T11cUomdpcEm1uK9xMrbsTUfLIvfYuFDkGeJ2iZhdNJb+VuWlUcIdh9aY5jkJ9+DLub2OI6t3ebG
qSJxgm0Uc0eJQBjPoKgahfS9NKGuomYAbvNgi2D2sceQEQb5Bal2dBy/UaVy8xjMkQL8ZxTUrBI5
mDR5aCdSaQuOQE3w8khz4tER5SKdPvDKBK9d6YEI5BhS4xD1hVtI/DZQzB2ATa+x0UMlMtgGSIY7
Sh38REV5N2RiNwH5zF5xS81y6KT9Af46iIjg2tUPoElxc9a/jUkFIqaiuG0MSMzFBlpsUgEWXuQd
iM1IAsaFRLobIvM4RuljLrUPI2vvpMb4VQzczRUIhyT9yWiUXRkWoG4e3dgIPxoaeEw1+USSCxri
pg6cQIpyW+rBwJtK6l1YST+ECX78gYQ7I9TeCIPASKnVOwCln4Kk+F5a7Lks44dsgIR9FQIlkUjt
6KKpgNsFCWJHC3vwXcviFHRQiFAkC8g+fQPFPMNG59MD6OqdhJi/aKWCnBnidVlU2mlS7IcI4PlK
vKLif6MQ/QZM4C43qgMIxSEyoLV3Oql/Gdy6rWJ472R4zIp8r5rxHQWlqFrUh3FUv6sQnTEGvg30
xkFOq3ZQyAEoychlP8ViV0pRuoVVPzUGw9KXkseilLt6rQLaU0u/QpPtrKQGwKhOq0cSNSkEK8zX
yDLBw2+C24xFkVNhkhya40EFqb49KaFtTeW3oeI3SVvtxwwE+kGWSIc+oMKJNEglQIoWigOi7j2R
s9RpqhBbKh8nvQXDlnjj5aZ5wBv+ZijzXSyok9R0mwhawE33OhysFOLah5onzaqb3GIfBtNfZUQ9
oPTuvsVqcddJ+qbq/oejM1uOFQeC6BcRAYhNrywNvbu92y+Et4sQmwRCAr5+sudtImbG17cbpKqs
rDztR1RGwWPdgUgP2fSp7WoEPHcaI0DqfNtCOsk2blEyNT0QdyC3JrWt3wAvdY4u9KrL/c8AVa33
fzqGJ2Uba3auR9o90RI50u3sAXBohZdKVNsBgNHuWUVt9DhPjVXvDSRWGbfIKHgMkVfzvDmsDuK1
0vRsuZV/HIN5i/ZlY9sfAWdRTmc9r7F0pwUJTryEsZU3vYaJnGyIHow6lybKtVFUltrLJuybv1Sk
Xg/euA0H7TFc3qqavHyrtX2VvmVfVxDGY9wdMl98yA9RY4nvEOdGhnXn13mcnRy5AtcG2IMQaePd
bC6s757pTDyU01umrOp7Dpcf2PV3DQtPxpriwXJxgswjPqeqf7O5ee+E/a8N+M6V/aHUJGNO/QX2
Fc5ET52D1kK73UE8KOmcIoAPafSD+HHH4Uo2c4G+n46mPrSQ2zLgoRGSa/Uf3tx9WhzGrkoC0zey
0cpZ6OJOobh7ek6OAjSKYu1hfKvYOXSm4+LNe1tWl7YeMyp7ltnA+3jY3wnc6rMOp30PzOzGDYgo
Hskl9V+UGy0J/LwnX6oX4YW/qN6AtV88ntth7WZDoIYUULgXH7uroGQguTzy2cHumyETga0OrK/y
YcBLoNBtwMh4c0yX99uWbwDtAkEjsTffq2OoETTsW4gM9wgKOhycAYiHWo4XLHU82h5FslyDmElu
MQFUgQff3NIC3QSnfUJG/7M243mQ9ZB6VFZxELaYzY/TmlSsuo12cOaNesF+2EsP1gXOxt+BIwzf
1/2hGv2Tbsk1IO57FJo541MtU+XirBFd+ByW3IFTtS8TOsHI4/LJjTltFE7dgOSGB3vwhtYET1kf
B/WyD2e2PQVkDb9VpG3gB6I00KzbNa1qT1VTHYTV5rhIEY2tdOI7W/O1dOav4uKFh8vNrXGkVoO4
eoFTp3rB8jF3ZkSVVzhL56r+tkvz7GjHTny/Skg57GtXX61ZBGChQBCCkfiXjyot0b3FpScy7nkF
bJ4Xe5uP2qpOvAxfahkdmFFDPHTzXtf1yzhVhR223/PsvY+r/crc7WvgIeKXTV1myzxd/XHZsoii
WkC9iJIowo/XA+a/4ayfgx47j9jzzdzOG2NQRpHKHeLIc1R4lqhcUA2P9c5Ejt7bU2mDisH8RMj5
IC1rB4QCpli2PrpmQbEOQ2YbLmnbYzQTTgi8w5u8h0Mhb9BVzWY+O5YqxBz+E26oUXo7j4jqTbzB
Pg0c+7lc7trRpFUQPpOVvfCBfbg93TkrJG6cBvfWcL5M1MVVAbbLxArNcbGvUfQM6hmuWsxDFoUI
lso9NBK1Sy2fyIjNkcUC8AMJ+imyydAliQcph/uDS5OZmo9Vg5tjTc+E4izq+IRPZb72pv7y7Oo+
ZcKqizi7mn7AP3gZaP2hjP24TDVGlc6cE1OzFzmDE8S9CXvlzUi+3Kj/N9ItjMU9528ZAiS7Arne
YpfxYWxVdULxZFInQvkydcubVN2Lhd1gkDR/MDCsUkWsM8X2X6fN0R1AjiDg0gQhf18CoE+Iz1/Q
TGVbpTNUEEiAATCBgzrtYUoTNOKlggCSbu3wULMyh3v3dzTmN+qCG5BaZyDCH33p3YK1z+st+ud2
lo5r/EiAyrH8ETwunT4zWJpjBVpqXLnr0SrLpBkaXAY12aHzH9ONrS9z6J4U/q12nD361rxt5GVh
iB5hXUUTiX0Q4G6Wh1GGz63f28Wy4ljowxWjurZ8Ycp8rlPzaLE5GzqSl6PzGuI99Z0796fdwLUP
yEvXjw8OB9ph2VDegFW0BrvW0M9GsDWZcZp7vHlVIz9FvTqrtgWIyd17S5Ut+KUEg8vTs8yf44CE
t9UXp6Z5XYvn1dhfuH9+SwEvXLluZ8v0B0CgYCBw/HQY6IuD0yn2t7bAMlAbI2bj1Gzi2Hi+jiVH
VRoExYSLiMjwRjVKd4UthlBCtzLLsdX1pZ1qVPhDzki/6/DIxISxQwdIb1tV+Wxth1mGJ3cLQdlg
n53QYQqU5U5ETfRKxUgeRUMQmKHucCK1VYlx1ZP05hvtSJO6d9JNqHg+AtQXSKzO8zr6iwIcTqSE
XhkueyQWj4kJepVuToNM4ZVUv/PS/EZl87M51p/TB0922bxBtdgh3fnFmhAyp6q051sUz0317Pry
LLXw48bDF0zuQAulUNTq+tRP61s0eG7mMGSjWvifQnNqTLSkYTCGcdOTM96NBzWOIuknu9AzXbPN
xu8zzA3URb+MTdQXJcByAFWlne++KSgA6aCmn66ZrpttI7NKOiCLVfJho0bGi4iuNraV7jGWduIp
LLYr92IZJLb4oJ51ZIv9NXwuVXkpwVtSg3Wx5PDmrM0Nn/XVaUU+6e4bxcnZr+4rLX3SuUMLhMr2
yCCHVJWTmZ48DcvyG7pjzmoSr214WlrppqaCFBE25OihcMfw+RgyWPCCOtwLUb95g/MzgJpCapzw
tuYpo+PBCtQHXeEXish8FejpYhGUP8P/fCRAN4RwSVZP5miHoKm4qkEokNhpG9VORHczdV5dLAki
PkK/diU+M0nUi9cqmL7L8Bn935GP7Sui/3ONRjyqxG2sTTEjZiUxWl7vnB45kyvlfsoIxdqQJ26W
wjnZ6U4lbF1x6OATQqcMEpG33/zmcQi63bhaJ6L9i+jcs1cDZq10mzBZlQkE8WPQlujsmnwluBSE
m+OF31u4bk00fCx1+SQ6K1t68c+A9CV5i45g1S9cY6tnk4e+hbqE0O6sg8odeyCTo7gOL/39l4qW
6hBO3ReAWR/KWZG+VoKWI7sZmJ3BgsomhPW3MrEkdm16IO6co2ZNAzxQAJ3Ga0BJ6czv1NduYawl
PHQCvCXuzw82UG3xQpzDaMKL78HN3snwoZzp90zJy0js57l0r77yvyy23aZOvrSVdZmGPsHuPB6J
BUe//nRG5zPq3S+OIjPGLgroXZDlbYGHzcSVXRWRdt6ssf+BrnAZvBljCTYfgqY7A4Wzc8z6KpjY
Y18yCWbwpWGTRgoQBIUFiXZ1tgoLPf6ELg55ZtTb6bUFdMTKlPCPKNWLyv1Df1d6D0EH2uTYHFGm
PTWCngktY2tGvoM++VF1FK0XY1MNGcnhXUB7NIE+RHN0qPSWVWyMp3DKcMDE7eLkE+A/ficTyoAe
Gt/J8tCpUzRN2RaaPMIkXtkPo+pu3Ff/1MrontgbDEeGIUFOwz+vHG2QciKLUgs3iZhbp84sP0es
rPdudbCNdYki/g+ucACQDHmeLQ83H3UfAx2VmdWKChNlxLghPwwRI2UL4I4Is62frhwyadg3ILDp
KUeVDG4SuS1wyZQSygmfgG0yn90KtUmuiWdVBRc1LI60WCA44ho+oZV+kUGTW0G1i/ylwPOOvgcS
I6fBxWxD0RN4oZ3mdaiaa++yB8vXuctMGtzZfDWoyNvNcqcDd4D0maBe2QJayIMXoCFf2sM2uMns
B4laxeM4smRAjxV5wNNB7atb7C+bNQsQB1et9NGBvJGU7vtgphMDIFtZ7SXwf2cfin9AqkRa7Gmg
W6Fhnt98fuo370I2b4+yBdSMLp/BvekRu4a/t1NAw3yQS/UeoGLz0YrR8FNRoMv7vrDx4ObM/Vpq
ttsQKKGEc2GLYFnLQ/TGMqV1vXfGt0gMn3SWD7MffSz6V4x9EkUmE1X/TYPyFTL9v8AsBQ74XQsh
cNEkmQE3FQyv+uZdTb/sNSw1C8CA0707bawC4aTIMQ6eNXR1INxXPDjqyQnwK0/LszBR4VF+G/zx
7COVPJFuh3eHFUvNd71lYr48DfIfR/Wn3AcbQFmC6n82OHldUaJBf+atjKUDTmY5piPeGQG+112L
nhcI635QjBN8TOKjd5tU2zzzASzzHHNQ+NzhIruMw4LUWZX6KgRqVd3uSMbRc4BZClJolykN4Wtp
DeQ/zHg3Rx8JF8ep3M8NAOOwh9kKjnLUOvGA3VHlzScfdXEb2nlExpQi+5LCQ08d0KOs8TBtfI+1
lg9H6MzSQG2htvU+hWoemJch5CsekJdWbbc6ADEIfSC5Q1ZZuq5bNrXgkzbnKByTeyZMP37q2ga3
58NZnbi7/x3HKFFySqbQiTkSytx5zuuAHCUsLdUYZmvY7LuO4BypgHdExy6x3aKXjPqPy/ovAoNq
bofcqcEQQvNTI4cG52jszBrSa3WZ6zC9s2MXqOqD5f3DCQHAHb7p0vA9eu/dtPyMPrlCyUtscw70
UWsF/Q/kJAmO3mDt3XaJtXG+rPIdEn82Syvd8NHUWK9hgMcFCtOT0cGVtMXNgsWKDTI8QhpRSWlg
9oDNycs7gjQYDl2IZENR3+a5BtzJwYLON+c9oGszRmVDqslZSF0glQhf9oPfPQ6AVzXBWEE5sN4M
7a5I2JYoWEWKVuk6UjCRPHCx+u9gXp6ndUzG8hPY59OCqxr1VdwxCpV5jWFFSvQKO4iGZg2IIiV5
iI1AvH8WxNT5jfrFSvFtYUjDEY01cnaQK9By87s/0NQewz23+nM/TB/CNllj9fue2xhl/XLa7wMI
rd60JYhBKHzzUCEkzARRbDGgIhVJPeMdgvEXYNC8tG+jsIuB/bJaXkiFwhZ6Wl9FyAv0jm2o940b
xSWulqFqC4iUw/LY8eptczliUlUih1sEGLNGuUJ8G5fg3GbC2LFH7DdkHGYcy6jgQSV0GyjwhgCC
oZ/AQRy154m/WR2qX4Wd1QAMT/mzkRsdAMkzbTzZ8pmoYhJmZxiO8uYHtoA0BH51YtNXGfqpGmgy
LsHFDUCarrh1CpooFeCgsgrswnU7Dq5X+GzKne0yBwfVgDcR5ktnPWzVn9UCC+tcucDvU+VjM+Ot
WhJj/yLyNbXhPNX+YkN6cE7TZs9J0zTvIEZiuqTb6UghbaHQZS6D99fGtxWxYvW0FxMlQScT3RM6
GjAgq/qZDGzfhpgiYVpUQ4QKP+EfJLjDt6vVyiQaaDYgxSuZXN4ltPW+Q2d7xgxuX4oKfVFY4KU/
kEmlMur3PrjTmJkf1q1NZ6BJIXInLpVJL8pfLRHS7IUoZGAudSmk2me3MQDQhUhTm16aSu56f03A
/tw50B5w50z3bhtiryt+QJHObFC4PQsU2/aL4TZ0IeeglJkHbEs0ZUoUlO5gp1iPm2TLrRBqFbQM
YKgzMkCnrutYR1U2oluu9PJTAj7XWW7cestugdhZt3PK3PLkguBncFHEXuvcRmSnRg0ayD74N/fs
6Ci+D6EKbSN7iO7PkAV4Zcedl6gcDkRUWYQQ8T4ME3v2DiySucPsL4j8j0P1iFTBiCxnDxdlBKQJ
K8keAWypLrdUSzzLgUG7GUnsI8GeZLe4SwDKpPVyNHZTNBhtVUuPpShVAxOpDi3T38q0BUzYWQQ6
HxRkXJgd8L7kMWp1MTjNs0QvzFyy91x+QEJeoig0b0fcmgi9AymhwK4le98IO8HyeIUXI7NLQH/V
L3VksqzuWz8El3JrdlXppX4774WDkEIrdxY/dQLz7AZWFvp94pP1MezJI5tNlyxR+Lmu9V4O8O1D
0eYbOzZuM8XNcJHDkHbIA3AtH5kp6sVEOFVGzC9x/ENxrmJemQIyVmImnbYLIvO9De94B+LwT+ji
FjbgGrv1BQlewYpdHCPSyHpCU+G2xdjh48O15M11ZskDB+c2HM/Y/bj3G2S5UebdtnrILQWNEpkt
Tg3WowYEE9AgFn7g0UnLmqWNK3ZKwWpuBWBXAnXBgh26THR4czFYR8Xc/TA+RQ7bsx7eYZJjyplt
HX+ZNTugj95Pq0rX2dpZGp0dcEdNibO9tV9Ma/ZztP6tGNthlroLwJC07Q00LrlX5ob0lVhMiC2X
PxOUxBGSN4CWj5DA0Yibwgn6Pbj0qai8lIJCx2rrECx4wjkUIOk713VkF6+DuwLdt6ErfuySVUpF
yUDnDu9ub+9INeCY9O4r6v1fTYe9btd3GEDSsje5T+oXbMVlbdig8BztfBY0QZRPbnnqHaJHlBAw
nH2nnbK2ZR/orhDHRATFSqxdXpZAdF08Oeh12j9pa/vPCVlThJS/lojwSFxuvqWws5FWecvdx3LS
L+MIQ82EzgDCLuCUFj0qTtEjwehAOsxbHFCwolH/6yys8RsvVn0L7UGQGraDpvbdx6WR83UAujjv
8XOLdp4wJSdmhnzbTo57MIPnZIFGfRPUgOryeBuOCNtJhjs7sLUTU38E8IvQUR1pfe3HjwV/xgHb
SGBJeckQ/Vhow6xNx96yZP6IWrbzUbP+da4+3UfeXP4sLqYJBMNx2DdK5PWNw4XL7y08Q01Je2Zf
pO/vewidnaGppTAuH+Iad4Ue3B0Y9QkJ5kNFojcYY+I+uiEtOg8kTCmQRyf4cXCoCr/ZUwt7zu4K
KWguekxLpFtBIuwSPr/29EUqFBDNBHYBnBCtR5KFzcB5jlaUwvyJ+XZYTrtISJVx2PzOvTNiImUN
MC1M0z+72sRTSacOZ5Izp14NtJJpR7lTFqrYZegPyFKKPUX/mC7puQp9CixpuO3LjS3nwermlFcl
lkyYxHix1+LQ8rpNLYT/7crpDi/uAPEtUUfG+LVUSpY2ehh0tz0E42if2nlBLnYF2T3B6HoujPZM
7kZddIKdgCBJ1/9yuuazqsWfrO1PMiO5et6Q2+ptw5rVVeAmg2xu8H1Ph2Wy0Qn5OJAxUVmBy+2a
vF62ad8ir/TW2biFSIliJ5pccxpVU2V87f7VkARuEw63XPTNzzDfoDmBVT2nRuO5W9eFJj0Az11k
PsKG5WSUb3KaToFCwavqEzQn9AHoL9qlLMawKtN2tN8QFFjGfg+Oueseg8rdBWLcY0E5IwRiEm+I
k2pHXDiH8IdUiX9b7VrF2DJwWOgPtXdy/QuNm6w1j1dtIUVe57qlV8vZGGw4xE6hW52hdiaIsu3i
jgSHGh94UsEcAzPd3owyN2sLw8OYRyXCgcog3bAP6g8IFlU49JHLXfYP3gxJHCewOyCJAxK4u4Db
LVzIS0sqldkjiCJtp2pnAQ0vQ3VmG0pET+dS2RkMUxhHQDTm8HhYwk6VA/TxOhUo3ZM6vMK/gZaL
7P0KJy7+07vuRmsbws9zPfxgwgXZGiL4RIoguPpzuIscefCXY9RIxBn9SVX9I/Z86tmQuXWAxhjv
2lTlzqALqJgn4rPCbVG3eCBnM6riJWJZg4YED9pJdiI3eNEkHgW4zOKVw6+CFx2J9ul9dmA864vb
Tj5XazoF677jayGq8QjTQGbA/ZQ4e2H4O/go0CxaF3Tur3Jedh5EbUDgT2Jyr3p08gAyoM2gO0/Y
z/fkO2TrEv6e8hFP2H4gc95SIuNRe0/DvFwsJ/icwVMl3S/S0vCHT2+swYjAodjRhRXCf4OwsMNh
dxijdbfMVWYsjLkHAUIsSON8K/fb9h1uR+nOR4GxvJwoKqLp2dXe0ZPtO23R7Mkr0zSVG1B7XrAP
mPl0BnkEpO7GneZjbucXLGfmVXsfu0T+O+79VExdNkQnS9WvaDQOuPsRpwufg3fkMtq5QATDmxIH
Q4fNaI7+nOLgtHeh0X8Ykp3L8AfpWrECs5xut80GyJ6W2GlmVdFXAoDvu68Oo9UGGpeKPQ8zh8Uf
440oZH05Vdz4f9o69XhhJT6VcAPx25hT3U1vRHMeT1ObDwaCuW29LwNE6RHPFSjOPu9xOTRF34xZ
7aNzFJgJRR5ct+1hqg90mfI22pBlJh5beCyMC3dA1Lz521w0wLS7dZS1g41OB1KLfgtWuwg6aHNT
d7JRwTl4qMfIiiPBTgoV60Igd5KYKhDtbQhOkcB0EREiSFFqxbuN99YWX7O+0RBLztxJndDBvfll
ADjD5V5X2Tr2B1HO5wW1JocQIGEyMW5Ri8sEAY+B1CNgV7RQaPKbmj5d4kOGwo7Osn1FK6xIS5Bg
KwpKq3WkUETrH7JhQjOj/FyR5Iy/2x2NjqEEr9w91/W+r62bAKQWTOAGFHGKZpgnk9TpbImEQrZx
yMNmUSh11pq3jpN2GLKhV4KjxFzoButyJY5+iHGgB/pdiFXF4Svql7x1MfvpgXtml3ad/uE0P1QR
tMVNpHKEjcVDNdwf+ACcHOUvqD8TmJ/meAi9q0DbGd0l1bV6GOoTXqxrh7oKyn1icwKF47JgbRxd
KGIFMT8CuWhBlEeJoZVAb+vNu3HG806gSbTVQZWIWAChWvTra9R/RyD6YrIAebCw1iO3QY+YcqhE
8Vg2eTCNaANFuo7DQ0PwyRm0kuXFHa7Q5uNJ7fkEaPbUpWYBJYH8tfdvw1U5buCE9CCmQp1yvjf2
vkQKkhRJtRhQdmKeCWu/8N8JN3AMARXs83+jwAXgPcMgmLohw9qLnwY1ThRF08DabiPTP0ND9iMx
+ejPgCGTJwIVmgQEYyzcoKKG20pC1lj3FEaVoRuRDbYf226P/URs3zY7uEX9dFJWkC6cgkOJipUQ
OFng6YnWY4mdrpDxvVXSVE+gFFogpg8YPS1QyGryz3RndHqXRjq4kxc8yHCfIOkcNXrBnOjAwynF
vf9aKZATPOz1T38M9WVdwp9m0X21YOrr4HqMtri1bWgl/8LwvexY2gmVmA2ZKCMokKGXaFQuFEWu
6GmBjRoMmMPfbbR/qg4Lk+WTA6qi8lDAt0tCKI5pJi/NSA8LXGdKw1E7RaBzzHlIUGVBUFwlcMFU
1pAYKCDtZRpUEDgn5ynCLGVl3piUg3eotiHlkVP4gQQAusPL1LgwKy4fpJrO2B2CE0smHmkulsVT
B5ptTpwQ84HhBY6UYzgHqHPmdMU/awzruy1IMHqAlESyMsCNIN45X44dBjyr8+4x94CN0dSSYcoX
Eg89Nhgx41zro8J0t8XBv0YoR8B67wN+cLwws9eu2LD7DgMvOhu4NJJpxEvXrn28VG3MHFykcs6p
3afoT7NQDbDKdPh37zCvQOzBlKk5epAPXQ+mu21MW5DF7/ALtuEKQdm/TUOKHOwTmUok8rlP2t04
pGFRsBmXG+qIcoYxxw7QerBk8cAS4O2lC0dQzZHmutkpxvJ5B2Xcw7eIEyWmNk7j+pNZ0M7Xpajh
fRwru5CLRolBP5z+m4DTTgW9egSDoerBNjLBjnOm6JvAE73q16Z9dGxz4tAPGiR7CFN4AmW/1Y17
E3qpafiHCmCdlLBIgIu8Wi68gsgh4BiUNb8VfiyrZAHzejwHWxagxPVHeLrbp2g5AVefNXdpTOn0
PquFRrWr1fpsLTc5kKSkQWq5YDQFUVbd2bOQ8+txQbMXdXugKl+kZz9YNn+2PX3uEISmG4zeF0X+
ROmTvTTR1fc9LKTMFsnWqM9tSLjuEqbaw/JBBWY2tXbqjqmpfBePLJaRQ888+MyCUwY3UQ+RfHID
N1609TX69j5sml9cuA8btwfUyrLewXF+4OX8HTn9RfPusip0rdXYi9jreqgh1fjFoP4CrZJC+sr6
1n4I5BXumwNCcbO2AtgrgoGTm+076JwMovEuHBG+2uKxseVRoczGdV5IajIXioYbmh0mqUjbbBOP
Kgg1nYy3exyCj3pANtWl98YnptiDzVk2h/JccfebTVOscNcw+uat3qODybaoAGyXiI4TY2FTfH2i
zz1eY2QmMKJv4DlzHwJ14UQ/WYIewy7KrOAdKeMHRgFJ0V3irA9sOCMZ5TBM6C9AWaBotuE5Oc64
jUDTKEbc+j2McBPmzIqvkKS7u4cht6bg11lw/QnocWi51L0h6t/KxuQrR6LDHIGiEOwXyY6tcdOV
4cmMDnNlPfXeHGvNMJbQOwxwEt3XaUXf6TI/RuH0MUAHE7A3LvgOahiZZkBz6hEuR8BJmmlLMR9J
2vHToLOp74OfyQLVhqXGKlFV6iPycBLIzTEdEYK10Syo5SutNMyIJq4dcLHDtpiJSQbdnlvLSyTK
AiEh4wbLcoDxncTNvBRDzVPjoVbtIS5hEpb0PZAQOFHLnj+sodw3IbZeAmSMy8pDBngtjiXiAQ3i
n2uJnEqJiPNlK2ADSitvSjfUVYDnwPo/nuCxTA2/ODO7lFVp4n5gLzgA9+Bqx2Vw0119cLs1x0wf
XkJ16hEVWcLt1INaPvX5wNEMEISmjTWNfcWf+y461914DUuovt3PEFqFsup0kuYfxIkT29q3UtKr
O5+U5AGCfOqHBsO6gA5zAteDxvXJD/4Moyu1waLoI+tENfpKihBTccVS0AERPUVDYbW2FxiM5R9p
egwcMDEB+ArOMXi0WB5hZLOKTKLYHfz2aONBZNATdeSfAopdcuG8LnObWzJKsLJyNaX33fXqga36
2mHOr+y56DR/mr3pMhKdYhnpiU71F5LPr2U73bCIW8a2Dces2RxMvHVRo4rjsG6pMDwrHAYBx7Cm
Rm1Ttm5XDE31WeEkQL35D+HqJ+1iiO2QEao3W7bYHmZZKCwEwG/o2glbFJytUJItpzwvHrv5Sjwy
/z5tjMK8dGCMVSHmHm6Nv0l1dQmiTxuNokgcsAsT081NRAjqk/BLiPBWIs2STv6r7iGBCxydZsQi
GOvfe3SVxPi4IMfnoDavZdN/Gbt7jqwt7ip+o0tdDAZIVzvHUgLhNSa8GKbZa3zfXJQoF1lnMl2y
V584aEDP0JDyCYs6JXYTqCaPg75PwWCFNGPSlusb4ALlua/4D/KEHzgC5eGg7CGmRzdoW3h8CGYb
qn02atqv4XZxm6X7CGa8C1W7mTgyJp8jVyXb7F6ctfohaOBqHX1UIQQZE1VuCoMtCoGp2usRz+Vd
B7KXiEOiKuWhoUNox4PHhr0Lk3Zi9U6QLJut3oKp8i8KZ1zudStiJCyvfKpBGEGcvm2f1m27VlZ3
DN1yR3rx1xJ1aiN7TsuFK+hKzqPjW6nF4eAaGS1wVk1JCwkN4tpwohuWszDdwO9g4dwfSjzgrBcH
xaMDnlc0O4HXZ/bCa7SlOsJ9IgM0M3zYYWaxwXhfN/sQPyie0LIk4VR+z+5ygnCBl2Xo9zqI/vqI
7LZQDyj8SIS5FDRrd7uL3ZG3Jiv6LwTVmthVc0Y9sRt78lB6FNsKJUy2UsL1BigxUoTEjFKxrH/X
DlsSGMYeNizQPQeb0xW2Ee0hNBOeCtp8YtXjVRutYiMBLV1xFPv/cXRey5EiQRT9IiIoPK/tjdqo
5fVCyA22gMIV8PV7eh83Ykaz6oaqzLzn3pztUyLiXRT3rxNtSW9REWR29g5F/z6MsAyFutjSf5r6
umJTChn+ins1NAjKQI5d+ulMd5/SB7qC5EAjgqA3wkBttEguNjFfB4HnCcqtfTCygqsKGJrlfQDB
KSEUQXMs8wTIVUzpanKTdyO4UxDpx8w8BzvZxcbbQkegDpSWVENV/I94fPMhH3zj1YgDF9sRpK9R
me0OGw0mB8IMN/h0OYEYbD/5RqevfhX0a/g9teybsXnQJdfzopR21q9lLkx+vjDVb2um2cnPnJ53
k3F2lwMtZiE+JUDKlDmLgu71Z/50P5Obj6zdPHqlw1yMOai9FF3Pbz+qOEnZsZBHA+VOcRhzx5rJ
3HTQBYuhjPd5TLuNZc1+BTyiJ7G0whgQRTW2IYfxOMFYv6VLPWlkfv/Yqij4oeoV2yoPzO+QWu7Y
Jq67zSpgZ57l9nRP8aLfEdGD7lxvIVmg0yz60uG0GMZ2OAjVeIcgYjaPX6oFxdYmvOYQbr07Ix6P
1viLYy377BI4Mu1P4aWXnbmCy+Q/zVnsSoc5vqzdZCsbCuD7jpF/hWg6uMMc4Vc28gZZmq2bFGOW
jqr2L3cMnJ0YC+hHkn46t1lDC5AlbiCWCfszjqYaAT116x/KURiYLtjkvURFi/OVh832XLnSeRzy
3H1SpvZ3cS3E2ShtP0YwLhq51Pf20wRk3wWwPVTcU/g068KL1lROM0x/ZiwxeIYZ1/sd0oxsY6Pm
MNrkUzxxjzfVqipktOlx3UCyBdw4pK7dZu3gdeN/bpWyhnt9jzfAjtSwM6tV9XoyUqzFLYa8BiF4
YYPRI4inh0gr+zoEdXOQbhytO3mHQd1AXTOC+/b2mFe7qoN2shVNVhdM/i7oYp74kdJ1SVRzxDxS
w1akWg9PY8vvuaJKjXeequKLPYzBk0/Jh4aJDKi5DRz9nuRhdxl9r3yypD82yyEy5r+kdKZT5CLy
+CpNoKWa7JoFbvtQG55eR6Gc4q2CKN44evbPlMfWvjYTfbV7FW+tiNWuUgf9yuNQXcQYgXYZuzbo
ThikYzP5syf7mk75/Ai+jkCUNPHND2CgGzSb52EYgoG8qA4tIrfCOw9pACH7TfaR1iOkDgSjEEjg
2DC7zDDWop2dRw88+ympxW82MVhMy2a+Sczca5akMCbH1bTnyWH1gMGeQcsvFR3IVC6tPv8CuRJL
DoYj3w6L7gtgF+0PP5NiHbWr8JkiXJ3LuLJWYdh+YTTl4w+jcS14KLZSNvPFM0tMziUVBCZA88Nq
h2QnpYPZp9bVoSOlgeIMcqWxBAFEg8w9TpF6fCeRkRFSZBrJh2Mk1bcdlHLJid9vhe1e68CfsBux
Cy+mpqqeddJzX0nHp+r3EfLHOV3nzaAXwDDTjslitI1SIzoo30PuHCWKGy/Isgi9lsiensBtpWv/
xjUFdENuCJxsHpq3wrOKdZex6jtIrfhNW9rY4Y6qbqkxB6gamUnXbgDZ3JWOHjnUV37yruc8O0Gs
EOhq5DYAe2QeYqDjLWI44UBlm+0DLYBx+l4zJYTZWWdhpWi5cP8tHH+MLmakpk3kj/UFYLkbl3RD
KllVeee8zk5PjcxoQn5zbVV8xTpq1qZpvOqu25ila/Ncjg8cJP8bvsmWt5HxSnCpk0DOfJjV0H7l
bknwhuxAIqwM8sT0pbVum8RbG441rggkMxed3aZ6YTpZ+9PV9U0S4nxDt3JOlXaCk43rYNFpXycL
mYYKeH/Q8yIc0vhLtab15fYNpBCowa4g8IWc/Wn4mJTXnkvluR+txzjRqcfywah0cC1rf6DLncMl
ya7jIkWSe0yGssMxkgePTlJgdg6ncFsXhthaRfCrCssgv9njer3LJMR926tp7sOFrKW+YEZnhNwF
1dFyO3PRlirmZI4kW2tyixLDdbj243qnLa9at+Mk2HZs++NtjkX24vZJ54EKY91T48RBmfAPYLCj
fNCTvndk2arudbfVLUCBIcNh23o0OvHAPCxRet6Oc6APomutF0vpcNMYrrvy29FZ58rAS9x54syq
AxquKjyLkEkAk2m2qoplXsgO1SmsvnKNdTKc8wmTQ9lA9MTWBWCZQrURINHpWB4URttr3+BKWfF3
3ZuNt+NRNGX7Tzt+f8N+m4wkk6v0tXB099xEjsBhMqlikQWd+YIBM2E8oYOnEgvkkXA1vZzGFoXE
Il4dkDVw1yObptY8rt3OIsBx6xh+fmlcYe9i6TgniX8MRKekHgkGh0HCLPADRULOv+xX+MLNZmVL
UinKZlEYRvjct6m19zjmgJ2RHZeFGsIN3ikkWhXZpz7S9klMCcIZMKrbbUHMYkTmWs+vtRnB0gTh
wKnRu8vE9tKlPYfZ2Yl6AWChs/EHHD67xhr7YzeKLD0Gk1ftG7CDTZGb7FOdXSNdRHEGaFdjZ/LI
ml3LoSwf0hKDIk0GY424iYZ3NfsAxJaJTsMemPnO/erNZKdarOekcj5rh0ixlW+0bB60U9re8v5H
m9Fvn/1Gdu9+N7e4B9jO4y1Gn7H6IhkHF3uo6XnfPXltLVLqXJ4lhQkO3lGrtTmTpOo1YY4ptmYw
6ZuK7NG+YFjcp9232xU8xWD9emmOKMOL3oRiIxlYEKkQ5VjnsLHhNsmMTToxBOL2Mx0LMZyJp3sf
VaVBTME8DVP2HDa6OKShE2UrNsAg30TaO0p7MLZuQsCQ58rs6FeM5t3ZszkIcmffmeP4mM0V+Gp2
X1UjWzuCQihT+WV5PXO6Jge5kvXcgNx3YCopdMI2biMm6xEwDyoFaHQxdBX4oHC+YsMWn1PBSVui
Si8ZxvUvtGvJgxuxqQ0vfb5v4qg9mC7N3ThW6ot8JPkYV0P1MplYyh3CiRgMjtUyNhNnZTd2fClA
Iw85vvC9bQy/kmSCl6Q18692tOzyNLm5ebHCbGdTUdyduOHk/lqPY96416SlxGuEmaCkp5tEZje7
G6pjL0vKXXIXlhnrnI9TQV/Yj119cNm0WhpkRvbdzcrCs1uKa2jXx7iqTmY2VPdxx5PvjBgFrGua
MYDJ/ORBmPO6qTUDB2Q+Yqr+mpkJRNvkZxcz5YLwYSbFbn7pInNfpcleUgssJi+lUW3dddK7v05B
hef2/6rKfvU6d1/cH0vtPgeq36dhj/TiVatkdM6edt9DzEZLkVa/RaaOjN0PPmGDNHDEp017f3bl
Ym6cOx5Uk3oyu88d9Q2NU/uCRHnxR4INWmVMjJS4kVqWSRHkEKWIiTifk8mBD4+sxzYp8gPpE2ib
qbxfzuZXPk1yOWvrUjXunjsMSM1koJuO/RaI5cEV7X0aNNwmH/FC1VUEZVUccxr7/axp7DVKO8/l
2O/tDlkzdeVO+vm8iGqe106WO11DGtYGoxQ3qLe9Ks9Ewa4nMz/4aMt9J57kmLADTb7oKnrE04Hj
ptnbvc+PDp9UFRxrDjFnCN+CBPCO3efpQlv+Mff8bTBmz1UbgyVZnGy+T1am9uydDRo31caO3/bf
nAebovf3TsI/OOTGIrXVnrJ6P+XF1pX6H6Ohfdb3j9PINHQaOZY9/9HKq5/AR2KOatR2nM9Lw/3f
jX7OyMwoRIZLOJ1fnTR86koKfubBD1PhMUS0uKR8uRa9vvhDoxaEX8DoRAWSq8Mcpvb/OmCqZe6J
jQtjGxXxLQuja5AUzDOlc7dIU+LFAQ4otx7orM3gi24dSJMu/72dnOYYFNlmTrhvSdtYMJoMVpUf
DIchDo+zJePjqMUhLwrsMBiIMOEv254gkS44ZnT6ThcfW+GsUZXeyzn/RrI9YD68yNneIRifU6hk
uE0vhp7CQuGFzZ+Fc/puRrwZI11qBodLsEX0olmgqCxMBGKUt6Jpboy0ykU9x1iUB/87zfRPpby9
mRTxhi0zPC5ZSBfYnQMdO4vJ906+CJ9ZJhFCF4PFRcHRTpP3okcwbOfxNzPiU+ThjJlyaBTFtJMR
T2h3T7NbfAqaq4XiGlDS2EURRVHcPsOBvES1uadLW2LQeHBNeCTbojgwDYzgouP7UUASkm8vEcuJ
28zx5mMRCmji1qj3BoUFTu9hnUYgpWnPEwEAes+J2dlKXeG5ja2DBW/R9AEXEjvHVj1F77pwzd+Y
hHBmSLDjafwS6/pCkAnp5EO61an16Yv62c0Lagm0lCH+daA/iIAw94TD3OgPN2GRpMvUzhBgelMx
TMD6L/yJ+JMxvql7DBU9d5yb/ApsN6HRMp+doDxP4bz06nrrROFBjN5jh79PciMsImt8qwbzrVbR
jpj9pdVmV3biflRkKGX2vC4CyOm5OQq0IbsqVlnSbDlxkOGSm1f1e227z0Mbvqc+k7eudQ/TAHyv
muEyOcnmHrcyonkVfvrDSX9iH/pbZWB7Tlv0TTDsfWlEzmaq9HV2/Qt0INrQ4KEvhnSq8CUe3EGE
dh5JiP3qt29pTEAyouwog28L8qEmKSFJ/1Tz3oXDqfE+x2xvYQZz4nAtG4+LHbfMGFFJ/fNq86iG
x4pPGRYt8t7y4El7VGvwuxTgD33FhAFSziyNR4jRRVMQLequ+uifpehsIxICpnXv8eXATKnsC514
NYNgxxGDgvtdINYMizyWhFaxv0zKfimbp9is14NkDzvrcZQnd1PEFBQupCwQn8P7RZkiPtNldF85
V3/ib9h/vOw8chuA0shWmBgyD8ipvTFdVaEYpYDahcHjpKEF/E+rCrZBY63Zlfbp5u7RQ8tLhn9F
9CDyfIXR322u/cBU2X2VShx869kY/pUmRHaIx4wVBhIQiMl+SXpIBezaZxI5+rtr9AY3LsTbT030
C/75JAs2rvVc4qJxG4AcklVsRt5jCJdNh10hcbcJKjwUoUWWp411xjaf4xbILfquU1p6YeNKpvjU
VfXgQ2WGGmmtmZn6vydGfbzvm6breIkRPnIjWgRxWq68njQNxMK7GpJa5b8efT6QLBJFzqxYKGp2
y9D+zlGdlQdqBvrOdM0lPSYjZShMqb1ytn4wHLSyLx/QOTX6C7mvMCQEDvxVRXFs6je36zEJmytH
ilNmX0owjiTZWOFD576LAXrMfp8wfQAN34k2Rm60RnkAKXH3SoNVBqHBubdPcSVOCQBJmK1bccXZ
vTQdD1zROWS13s76khePSsR7NRqLOXitJneV8TDXMW74+ziGjIA06Z8c6rZksJ99G+U0JthhzC5z
fB+LRvzAt8gK17yFX/VgnAiDWucyPrR2cEnbbuPwedQWRrXhZmCI8izgzKIFq2bHT3zRzL887tAa
zlvITe+4SBcVhFvHNBSEOp+2qWqvpQNWl8y7NEkuXfDY9++19cUo5QHnAxYRveEoJkrhzW4+5+SU
GL/e+FaLeW17ZGbiZy7ubFEbXXWuMC1VS9cnY6AFYx8FhQsz6CnL6AT0KoDbjaJxFfZH1T/mqU0k
+Eciz0Pvnnrk2SlGKYpOgemu5HgeimeSpJZcmIx8XgMzwiog1kF1C6n6Zm2f4x5sNUusS+bY54Fg
ji4KSHmOGIbmy2A+Ni62XfkW2y/DfMnFLWCs3Pg4mK3PnEl2YSY/4fgR0VcWxc5kWqetfFn5xcaj
t5T6NlqkGddPhSkXdfSmElhgF9DYI2e5YYCMeIjSjKeP1cRw+IZk86J3kdKjuHoD/lvakieUlFSv
XLJtAwQLN8NYLpzmJfAvffrLeGnZ8iw0468cj53A2UcxjHZnFpdhitaDEy4jDpeIvDVH3O7YT1zY
64bIxtlAcLTyqxsQvzmw4SC4Oq7LECpYeK74MQ2HUt5ZtA2VnirXFDyLjrAuwfi0JHemLVYlGLgS
yBfRT2n/SEVwV3ku7P61r2/1cBtJR2h4y2wj5EreVyFVWUW2M4AfISjMHif5OPk/gfUz33Uu7rup
eRCthzRpPMj7RUUD4Ku/WXSAGcU2nCk80xm9MSNQwtqMsTgL21lohgQzx0qZiF01BTsGnhufUU0K
ot9Ur/i/wbIZ0T579alEm8g4c5nRqDR4HGX73vQEiqgJS/17RMbZyHdjxPAk5rvhYh20pnVCsdIi
XlQT3ziHvWqwMUyPYpruUMKqzJ8MZsAlMQMN6TC2dU2686CMvdlR0+Owm8L3wv2BoljDLyzNiZgY
/TFgl2vMZ0vssQius0qT7pKuRguzh1UmCwE97ui2Pkwha7GpsiGizPmhCdtbh4i+q5rsu/4/SbLc
IYetWj9/1I3zbHjW19wEKS7j6tc1oy9IUcicSH+bZvtZjPm6KQS3cL53S29XuB9NREIp3+lcvNTF
a2RjGyYQcGh5SDBasEh90Xp/Nms9yve0/IhAeE2LKa1/A8AGdTxVeIzQLFZieJHmQNqCTyDQuW/O
Gj+VTIe1qE/2/DJO7+OIU8yF+7NmzCzFg87ah9YhyNkn8WfMyfQ0go2C3uzS/ECERLWacp4CBlyM
XBjzTQ0H/qzGhQGvWiPSpHm467mnVazW1SjfpsK4Wkl4Rg/8V0WI0ip6mGyPp2O2SFvSIH7uafai
TcKQqzTja1pWV9+OzkMSvOe1g21FObvCTPfCN1c4RTZ2E3zjEmCHYHBB5+Jx7n9kEz+h8zDGHbbN
2J4NWR3LuFw5Znoyi3jZj8Han/WLZWNEKHuzXfpCMulJuZIY36QrHc1XX2gulran4HTXMaUu7/7w
12l5FEk984k451hwImh7eEsYCiw6S8OhGow5icEjGStp1p2RbAXL30GR166jaYmoXerBPnQ9T1o7
7vqmgkfw7Z86TpIttM7S8cOrtug9lOsDeE6ktln2S57QP+LWDVpsnFObvMjOe41D8UTq1S/zUUpW
vc3NjH3c1iZxsoMtJ4ZdgR5WY5Q/TP2wz6b2JDNIsMx4zLrqmsz2OZuqZyeb96qkgbQHh/JzTJ8L
Ue6NIqVmixlw8KRuU53vRZU8qgEPYJpcCC7DyUHTJQf35lT+YxO3j5UT/xCv9jXH2ZPi5XfwW8dx
fs4r+Q8kGmjUF+cyVZewg83EaZr2ebQ2jfJfJqIfPYwpwQRI8K47ffs1m4iHsC3WNGbX2bZQgBSm
VJd0lJm9Q2zUQ+8XbrKincUxZO/5iHe5eaeYJBkBlviRhXyBwUBJKrt2oQVBiFXkPKtu/MVjztDS
UdDwlviUdxKYuIad36SkQmG5jn1K+6b2eHtSz4Pno3G0e5wEeTKk8KDtRRjJWdu9ZtXGfRAMnLUQ
Rf89psYzSTPg3UWMlBkQzl2TU/HVVNSOK6PH8YRo+54WMZINpmr3E7nZOtXsy7z0HZ7jFKxhx1Qz
OUa2AHSrM0Z2oIvrWWHw48TIxSXJ+mqbMaKD1GflWcfFRQ7IU9yOX7NMsUZUh97O/wi6f+QngXXS
9+m5fDd1e0mC7ggQPeDTsPlB1SnLChybpfFs0kRusDJYDw0L3dZNMH63pv3AapNmYVuE2AnDDyBa
hz/PZVIcdHnAjhFhrYfc3Wdy5E725Rti08inBNBpZrleC98Ry6oJ+o2rQYNUQImUWnqlp+pRkD/W
NO3PAMrSBu3NKKz4lFiskPV8i6DiyiaEZuiOYO8f6SjPo01+QmkD44mUVEfBoCdy4U3n8X10oMkS
p39xWfu56hhpLQPFPTwkFXOBGJpH5PW0Kp0ZurdwXovOeOG1+EgxB2eRS0K3hQytGkyQrj8iCOrM
OLk6Tx+qmNQD3Hl9sRKGsC6E9ME1BDGqcBv4q8TQn57pG2vWI8OwNaL5SVyF4hobwh0vJcH/zqmd
SopLmkcMPZWzTbTdHZhcld+WN/fEWDT5obFleFJNlT5zWhirpMam3iWpw5S+hcFpiZ6pewUV5rSs
vjWxixicb+feTikMuxgYLLGmZ6fL4pJf0PxlsWp/H3am7j+76EZWptQZhIlI7rV/xFR7gw2cA6Kb
A1ddDYf9NKyNHohW6OqCE0aLdtqEbqvrfR5AqAFV1j1XMOTAig2uaiYka856XFO4w3WlQNIbTr3f
whwTOKyxh0cr8fjj4i6PTt6VJzBneUMNQjFo2mqXwhMsmSzXO1BNIodg8t78LpmvU+XVn6ot7Q3j
YCy8sDsYUWLMsVHcfsup+wllxjKdBC7R7kjhjO6CMofEjk33OFr6mp46+lPzeNJBSopSzuzLCN+S
1N+1A6OyzNlZUr+Yw7zrXTq+CCFhVdeyW3cc+Ps2grNngNgs4pT4Ejf1D8y4wYR4k635kjT+QwRl
ZDktJz8vBwWXc7Jpe/JZPk9GthENFBbvbyv03k+MrW1ZJ8svWKJXu3gTvECfUzP98nOsB9E8vyFR
bt1B3qL7PV7aCTOHEN4KKe4BTuaQDAizQ9TiPsrG4i3grjxE6MHTQsgwwKTqPFsI0TRE3Ws5hJTC
VrkyCsCmwXroXYqZqE8+YcoxJjsHVtUSk5Su6yJ9aIL3QNGQ9cGvFiz0DCeP5txKVtjgVgZA84rj
Hx9zVXOEuuNLNLo/iqFvUs5PXZy+2i6DHRM2AWg46OVbTQICMtWxNMYLZyeAu29t0lhNa3v2jF0o
/BgXMUYkG6/cbiYAZtE4Y7GCdX/K+uHWetF7lcOQROPJNqJrUeh8ETQdNGYC9z034Rd30lNs5x/Q
EE4lN1lpbWU37uCyNUGuzabxynQpDPPkppqhEX9fleM1gG5xXItxai333liIS2v05SbllMWWgQUx
6QsBx6zR+vA/jB2W9Sl9CKmtGiJ0w7z4bcZ8SSDaNombs1NjL/RaG1fRtJ7K5KMX9h/JSsw80mM0
Y/702Miboi2QVdGn2zF5laC6/lBwuJhbPQTv3lheWpc4/cqULRY+Axtz92UQgGW10QqH+9EUztYY
IwQ6a9ogBa2MZt7dxwR2bdwKZ1iONe5dZXFtKCAIKQ2a7F8LOM9VKj11XOfWYL94DqDpfXLTmfkp
VTnhHQbsNnfhi0rqF6VpfduivnYemiZAyMVNIWAkGR2LKMgeZlNuLDhjztDsQdfNWTAQXZSFtUKw
DYC0os/cGM4ESqs1kV7lapAP/T3kzLdPpDEdRRNu4rLa1RPCgOPOD7kZHMOZ2jINN4UvN5X0Xrq0
+rQhyRZME67sZ19mWKDENL/P0bCobXTNcDrmJCMa9XBAl94KEmhl5aGa2hhW5n1renc+0DjFk7/1
ydqymWsrE3cFb4Jyj6ZH/G+DZh4iQWIil/m8qu1p06lmz7JR7MkBPo00F/Gmc7KbiIunckimha5a
G66ivbQSMzIbCfhEaZWsaF2qdmvnPXNE4v15hiZjgbQMiGBdG9/bWyWcd8+ucN0/4G4+N0KvSdpc
DAS6ue5w7OrsOY789dgG9t5X8/1W2aohl8tUkJc7W9zdDe7txv5Tk3F2oMAN6GcAdPqXeII8bVv/
JXPVV+mHX0MzP1ZCP5pVQuqPlN9j6X1QSjvLGox3IbHPrn3yJ3gNG+wBWTstEK70Ep6E4U06P8yh
OhuM50hJnE5+WwzU0o0FWK8ZnGGTW0JhnNyJjKBi7udlYlZrJwpe+5j9Ub3ed7I9eEWOOm1WLyWN
bhnfHdBxzuinfqpFu2tcj5AOhS+GKNlHYRRPXZQQeVZUqyKxj1EfXQhCpKkwtXtumL1uPR+buyZr
CicNAqgx5Zcw7m7C73dGnOovfMcegwnWkmoVfjizsklVSm1QRZmjilifUTiRDJgNi1nXH4PKn/Oo
hGxyxXPiT8ZSzr2/cC1969AGr05u+NtMR3gyyFANR7JkrNI4lYFk6BR55ZasCfE2Wi0J2ARcJIsp
de9am5xh4pioZ+Oyjg3n0kZSHcZAcWmaRni15titGTdKYRy0Sm3aCt8sv5PhLrm5xMyOr2Y184BH
mcOofdCAWqQyS9LNwvvIFg+cRRoqCwSIpsQu9G67oz2eRzELOLpI8JcasuM+ZFGE2C/jzluZsveI
jyNq8XeejWFXINZ/ZBGEEbFzvvw27QxrEEe6mSGRZ9F7k5Tmv9ZVYX3IxT3ZgC1MJipABAfq+sWL
GY/4RwzsSAU7d7BxUfDNZXl/tcnCHbqMqORpNPvohDSv5C4nNWTfNgrLoJeIBQnl1NA+Rt95JEiJ
fKdyV1ItEAKF1x47bbGS+QST0SJnb5O0uCE9BlsCXYJjXFvmmkaFUMw7yc3gtNiO5FK8xZjDPi2i
mDdhx3i7wZBwGmcHkGogxsBPJQEZtpXtIVDcbzmPzr0QN5dVN/zFSbcM7IiWVbBc6MG1UP4a36z/
3GzCchHXcudkdXekpCEZs9jms34fqKXIJfbG54hJAa11/pN3+UvbhWffxyalrJS4gsomFGWIT3Um
n7Mx+snizlnHliYtcapjOlX1jzr0BZ44OJlJh3BblXqJWZj6uGONHamA5krGsl+zevfuB4HcwISO
tBqX3ldhcpErPu2Vw4O8wyhT4AEhooEMepKzi7I6e+B+zD/zGcmAOJMqreidEptlIwZTKctovmup
Lo3ikk9HXozYwitDr/5LarG5xxD0aOGB36vOemW6S0S3iSpUMd5xiJHtZAdcRugsvHvdbsOQvXH+
GKaY9lW+ZmkGUkoQniab+K/BEKQ18/Juignrm9ukuFbDlvgkI1i6U/kKSm2TKukwqakzUgjS9DXV
5IC09nB0Ep3g01EpDuD7yoGARNqa231KSXJMa/mZjsm3LpG7+zmUu2C8pxU4+GLrHPdoa1ZEejTJ
m10wdR66AVeHDcK4aPFRrwmyL3fYse2XhtcEiqty+yVLPW0K4zvBGE7Fe8ImuWldONl0SFpcN7Xw
q52XVlDHftHckF8nPu85uE6ecXJo0XdTPb8R8F7ucjEMV0q78Ke1QiRnS7GEtNaWIr+FODLUnXH6
iZmQeBt4H1gDtvTWpKvilx3bO51W5mYh10roRh5TogA+Cz3hlvEdRQ0kCis/MNrhgep0QKZpwOzU
kvfNHpOgAcx6Zvgp5WjUHQjAwlxNGCzADRnt3p3KoJbbUuWiSEKwE/tBBLlT4+oQMvWoh7xvGNgM
5W/8UeU9CqvVfGiosJbPocChx4DKKols6+zmAAfJ9wpvtej7LOUSBJ8KNJ12bif1OW6Ipw+jojwO
bcwqHyRdR3pqg7qOqpgQJh579btjZcx5WmPPl8Rkpa3YYtSFCkcrWewlqMU9HwzhxCBRo5b5s0sY
Aoal+wXM4bQcYoeqpYL+bQeHo9j3fkmdIfpejC95x0/sXP9JtJlHTn1FwFUwthdf5eZCOcADXNjv
iZbNMnaa39B3ea1mGJrCM2pMSfM7lVJO1+HhhW+df6NRYHEb5zODqrfMxkntWs61rSw66hwXC5To
Jhd1/K2j3IZfZjQcCVhTgUq4Eon/nBouZ79q/6HG2sQyO9VfWPK6kI4enwisz7ZzjRl2yMxxKcvK
X/PKuvxcJ31IgvidzDLWApjWXzSFAZ0YcT5iIhmSPogMMhKlVrb0AFAzh5R1YtKqNXOTmTobi6c5
EjNRDiPLCETTfuo6aIjQAwG9Q7jNymdiwlXdcWqMuZxwVI69t4kUs9fEJQbAu1PfmWcmmJehuYmr
0da10sN0yE3okLj10YzimgEh6TCEXod5cMoRPT4BO/tj5tYmwVk+4J3jd7tqqIuTIIrt1RViZFRr
eM8xG8Y+XJZSMA3rM/CFrtjNgWNtmqoO3uLJLndDArcjMrRkZyqNs21KZq+8An9DE88Pwcz3UUdt
c2rzECOc14Y3ZyQnKU0K3FNxFFLJNupZe5V/oOtUhwqP8a1p2HzGPiQvAgUxSDMjDvGeATX6t/9I
O7Mdt5UmW79QE+A83IoUJdVcLpfL9g3hkfM88+nPR6PPvyUWW+ztBva+MlChTEZGRkasWKtKkuYm
Hb3p3morRpTFjNL6mFd0CpOxTWdK2xbhCsFSdDcMFPBjOSw+zGJlijIcZNohXz20Waidl71y6CS9
YpLCaj6FMrhqu6jBQVJyZJLAEyKK3ZR/eipQui3MgEZI0Ol2pI08N8lUq3hQfaHmhoAwXJVx30An
sYEVnTqm37pFrDLTmgBqlQz4PTxpZi5R8yY3IDFKJP6tKoxj1QSfu1QQvsYS5fcuAdtE6Q09G1jL
dP9nE1CHFBuv3KujYTi5XnnPkgLmES2Cwq4DpT4MAhB8lWrda9NP8r5veZ57QxracjG2h6bULGZ2
p/CzNnrQs0hWRvMw1DsGvTwCITwJ3lepGKdfXdPH0BUFYU/yDm9F72kZ4PRY/BBmpfwSqf141I0x
+a1GWs1YnILn2X0V6rdWoMQ37SSFR2A28p0Qlz3USJn1nBtlwbhYrTK3DG0YFWl4A/uMNjrJI5pB
9OlH5vvgqgWLVw+j3bVmBG5lJLcHofXaGZL6DC2g9m0Aog1bfu4X9O0KI1cehqSoPydqDXMLFIQy
N5UwPWmNKR+brICqBbCV31BkTqSnHprEvSw36oskd+SQo0YLAd8oChpQvvemRlnmoeSSz2fd1J87
UyelCaFHEEo5eGimtHJMCCr3Yq12nxVx5p02OrF5DjXJuGcDfccXcj3eS6Kv3FStL3qwdJYANeOR
YEOhLNNu+iBhhlwuuaJ51Xc9tqWwhNEhkckhgXRLNym9NjfMJZ7cZB1PHsGaNlJaVgyBl4JmQ5lX
/EpT8qd9kWfZ6Pr6oOS7JJAAs8hKo8wAEGVfR4nhMkoyfhViYHkGMva7KZ3x0X6mPjBxWJ1UbZiB
jlDQTK1X3Pf+BJMdAxI+YLcpdLu0zQCZDtJTaEBr5YVhcqx5J4DxG/XqkyWoueL8FwUsKQkSqGdM
2c0qxRY8+CAjXvtQjCpQtAmQYPBMQE3AyQf1pM7TswbDwoyazuHbg/nVU8imeOWF4YcIIjhJ/mjW
0EHJxJDBua77syJMSXleMw0FPSMZgd2FHBZgUj9Mua/dylGfpUfvwGQKne6T+ki79z58MTYMyvKK
zJBl6hSaeHGgo7gQNKJHofqpBI6YMrFDi2kXQ5W0G75bxq7sn4n96s44QP5oN4cG6hT6jo4VHZBA
kdPdxtpXNLpMIMWSCeutJkpLkUVjKtVMbvgp9X5wVDshN3yAc9Z7Id/QbrI9E6UjZCobmouzDNdC
QcrkurBkXdMZrTYXwlnyaEUiHTEUpARYclu/cOVE+qGL4yks6o+xWp/yYnSzoXu4vtwVebALuwu9
PSVApTeAWNCVq+yF15m2m2omRNo/uFfjRs/im+sG5z/4bqGmwXG3TNXQl18a4XfBg/2ML514n+LM
eqRz4MRZ87mCG+i6qRUdMBMn/o+p2enOdAvDjImXOpIbdyyHEO6l4STV9MKyLnuc53jpOM6EymW0
oc++Ipl1YXYWCzsz65mjJQoCZrPwNYZgwnwce3/DS9ec9Hxp87+f2YDmR5VDuqPulI0vYdMe9Tre
kMTbMrHwyDz1Ye2N+VCtZn3njf0zDzXn+gfa2qmF8/GGHCHNhcQUlolbtFI+Ccwk0RbY1N1b9QSk
dk3LQghWlRbxzEqgy4a8FQTKfcUUPgycgdNCcLzPXPOkPMObgDBoahyTh2gXOzAZb0WV1c20DGh8
kJWUgRFdfq8hyS1ZISt0meI4BF5ho+i7v76ZqxHkzMRiM/NCLbSq0cn04pQrXoKWE+haFL7VVCd4
6jyWzCpEUX573ay0vrf/LG2xt70SCWPVkffPoZsxsHrnfaJkor5OR9PpbHPnf5nuy5fCsGN3Swdv
a1vn33Z2DKY6zaA7wnYES3EbiQc1Mw7X17fqo2fbutBPrFO99YzWaFxT+aLUTHF4X7t+Q9B7NSb+
Y8MSL5cxeJU4kAlA5ltJP+WJRwT0pQFgmSpVflxfzsaOWYuLNq9bWRBEHNGnHTL29zFCl9ctrN0o
umTOpwzJXQ7c5WL6UtYzL7Fw9UT/NWkqk/tGxyPOfBBCHveK9Rebx6UpK4aqS9o7hcLKMEdyB4E4
JSuHmQsijmR6fq8FVHrXV7a2d+eWFvdJwnjsUPRY0opixgsyWxGBC7luRJr/yuUFqUmiqKuqoulz
iJ9/xZlPN8jl1K1lwLYNB3McDXddHsNqoyOIdaehGNTm4Yk26fNEG8xHaWjY0nT9Ew2v/YJFsCoZ
/MfnrdaVU/MlrDuUIPobRexOU4z2TAgzgwGYbNRfU8b8c0aZ8umx4IWitgyIlxOELcg1iOpG4vD+
IF7uyyK+BUC/izrjV9FohicXIgEA9xVIl+v7//4jX5pZhDMJDIeWd5hhBUxv3kXguK9beH/aLy0s
gtYQVCC9imF0lXGY3hh4eg209HGqvOlWN+uN8Pz+NM7GLGS6NAUOaHl53rsmKJkt6NxMBMvzh9kp
s2H6ZypI3HWdZ19f25a5xREJIEGl6AJThwmqi4cN8kSFnTP3bGRPJZXS69aUOZYsPVU2JJGzxvgX
+sOXZ6W2NMvzS4SKRgvUaXIHrBoM0Fz8eqNwd0zhj+6U9kZWeqYl4d1TZ3oIMDcgNiPjtpfH0wz+
KRDYHB/j+BVZEVlFTqv6FUEvkIoNFLS6LcKiWYqG41WNTSWOriPyNigbSPThrq9HXvNx2TBME7Vy
c1bQvVzPJDNPhXpg54Yp0wMzbiKGif5UGK+6BAVT85K1QBrb+LZCKAAef5rW8KvDtmjFpxC+DInW
ZenDJtNSUIt3UtFAHg9DRCIeKC8+NKL/4fov3vrBi0MJl+6gaGkGL+oElPtFKeAn2zAhzS66+Mgy
lAki0yc8GHRx8ZHVRqM9Mvq9O4U95J7wlgkhleJOovyD+h6NPNpTJnQJ6UgVU5N+qlK6cYpWjiw/
AWYoDVUmfsbiu3iplaKDYMEq1L1aDRNhomPSNjVDbcOjV/bzwtBiP8Ows9hQAd5jqX6CPIqhcQl0
S71xyWyZWQQ5OMdGVZjNDB5pcFuM38SYeTFzUj79a/+4WM8i1gk6w+RJiSHPFPee96PRv8Qolf57
I+SflFNFxdKIdpenBp3MIDHqnAmXFJG9gyWpD6DjNh7Kay5gWIqkWpZOwFmWBWTLh6E2aXqABJ3j
p5kDghGCW+p6ifQXTmCKeBmBQNbk5WsFmbvU9wHluYOlfGg8VDzi7KOvKf86cZqlo/8xs/g2mpUX
VisO1O/a72P7FYwzwho/Y/Qvr3+etZ0zVUnWFM1SKSctDo8JHRTUF2PvFtFdW36IFeMlT6GqNevD
dUMrlw9O8I+h+YecZU59lg1lCu2y200BKoVPKkXuYOL+YeSAIYLrxlbyBNnUTYB/CtFaXjqdUChJ
l0sQjemMmKgITA/T5+sWVvcNCXPNkFnWu0crDNSU4GrQjIN8V7S8pKInwxudPvl43c7qSs7sLPwA
oF40wBTduRLDlCAC4FnfODurHwaiXB7forzy+q2gDorn8FlXdOqqgmGk+9QwkX9/HvONNHF11zij
ujYfVU7PpROYpMYpDNA9LI4fRlAcOSAWXZMZGO/3f7FvZ5bkS0tV18CRIBDbOvO7KPyup9/X//5a
kKZg8Z+VLB5SkzV2aluzEmD8JzGnCh2BTB83Co9b+zV7x9mhAV1rKpBP9O7cLUKfRAMXTupQxn9z
tZ0vZxEGoCFW0qHCkAk7aGH+rHINXvaf1/dMWts0i1EkQxHpeOjLDEoMCsS/6ghtB9t6FD+NX4Mf
gaN/Cd6sr1xwVG+fYf6ZlI1gsGqVARARbkVShOWbdyCTr6jsMD0jSbY13mUCU5v/vobEnz4zsvhS
MQ0/iGIZcOr1+kFlgLtqhU/Xt2/toFoqebRuEqzhaLp0Bl329DgD4ORaUSz/ZFokuO8iDUX3BoRv
bKoxABDw0teNrsUfcl0JZgeZG1xb+HkfqNMopDEndkBe1xBvszrcMDGHsGUKSUItiqKqo4m8fCeg
fh2NjIozt27Gv6MYvca+Zuo3+A5b0z0QpA8JhFB/4xP/2FwWdZrJk+Bn4HONPpjACRL2+yJ7/Zut
+8+6ltWciIqfKqnYqLOaGU1XE16uG1h17LNFLGIcZb20C0HdQfCv2ln0RTF7p9M3CuarGT6x2gQP
LxnKu2cPoEjAZUXdu4JSPfZIr4XmDIFAVa4KX/spOXHSTwzHn8Ymf1E6qNCur3ItBp7bn//9LAaG
gqmD4pxHpAfPLbUH2BecQXgStsqVq8frbJ2L4wVJVFUGJuvUDIQ2HiBEzANGXnTL9n9cX9HKd1NE
CVgDXSxRFf88nM9WBEF21vk62SrQFy/bx4BO+HQbHi7NifXiWF1YWUQktQkV6CtIVNPfyo/4w3Dn
38b75hie/FP0VjJ/bg/2tO8OaJhq0U7ZiPUru4l1y5JVWVFlVVzc9EqQ+gnqBKi39ShrMIfmjZ8L
1A5yD31raOqv7+hKlFLYR52OFW9AWqOXPgKWBDlEBs3caRBaWubV5zLzNnKXlTaopohkkya1Gj7c
sjlGaTYbYxMjwEoRfnRmYsKdfKM4dYnE0A4q8RfoVBxmAlzPnezRYXDAzd/+YqVnP2Jx5n2AWgV6
beTrCgyMTYzkbv43m3lmYrGZmQFcLR97Pl0aOlDJPNcVRAHXl7GWClxs5sI7Y7+L1AbuWdd46ffl
Q3/PJsJGeR+e5M+qW9ngI3o4NzaumlU/OVvafDLPTl5bmj2QH6wiwZDXKpyJ3Ua0klbC1cXCFuGq
jo08Fg1MmF+Tj+3D+Np9934Gb8Z96wiH4ka9DV/K76Ccru/n6mGnDqNpFlm8uXyV1iX4T7mZCCl0
5kuQVDk4uraUd1nxmI0lGsCJ0wPsvm51NZBB1MUryLRUXVuEzDQUFDnxVd50FZrlPkobjOhUG++T
tW8miUxJwsKmK/IyWgLWBLPoixyqER1IM/9Np2LL5deilSRqJiIAyBXry2jltWqVj+DbXX9ofsaF
cSeC00HudPhsITmphFt3zdrGSbIi8sBXLf5fRMcGyWF1VLBXa8KvKohhIYKH3PfFjQ+05ozndhbR
IhQC1Rjyee98+MlVxpJ3AOe+6UP4WsLkvOGEK4kc84K6oQJNIZVbVmH0Ks3VomBVPJgBicBeNev8
qq3F2DZ3jdrDkqC6111QWnUPVdFBZ9ClBa52eaRDtQg6FHN7F9SN698mDKae0C6xwbYzBWgDjvzS
fbluc9WkzsVGWVujwLBw+4TnRBW2YKtK6SShB5xK+cZ327KwePWrtZ4AW9aIjmryQxHrg0cvdeNr
rYZgmWkg2lmyafH+v9y5HHZOD+aVwYWVsnNADLaHWVJ1B8qKkWnoGBwUfPeJre///fbNNRNLlSUL
b1k4pQUjH0hLmKcSdZYCaU9TOf7NXX1uY7G2XkYQpRVndqu9d9AP6C2N++EkuIMLf8wRALTtOQzv
GyfEnhmX3UMH+WFrnSuHz4BqVFJkwrL0LikhJBsMYeCZCr0BNAAeCh3JSiX6GhTa1ilYCSgXtmaH
OrvYBGZdem0kEmu7fj85gV3akwTjhxPagN+PwMKYpjpoG2+D1RWCw6Kvy6XzrvgfyaIKGwUrNASK
+7X1LVQE+Ar9Rw86retOs7pAHa8RRdoMlrE8c62kob3AiZCrH0BtD4wVMw+z9Sz8E6IWSTMdHo1o
YqkaBHILMxb5f5bVJtVdd9yn+8CF+gEtZUbh9tAQMAbi+G/XF7a6h2cWF0e9CJVWUXMspmj0iK2y
q3DIwvdfW//7dUurW0hCbklzPVFbPuWlaoAHMPDhZkJVNSve0uLziMzH/83IwhGzQBmntIOEzmeO
UK0BMiOykRkv162sxEeGTsh1DFM3FObnF+4ORxxSnhCiNO2b0vzMQOdeN7DW6McC8GplLloTHy8t
MJ+silEWolB16D9VX1BD+h7KO8n2CYlZbqsbSc7at0EfA4smMIl3mZQHHCPLtWCAJsn/qYBonAr1
qDfZX3wdquKWps1QRq6uy1XFMAsPoxIPrpLWttLr4PwOI3D165u39nXOrcwufxaMxgAqX5BHXCyp
BrYEgrCk+It6G1NHVOyoJOryu47PIHaGMglcXs3EFDuz6ilg4evLmM/6MhbQsdJU4g0h7t17L5gm
ZRozXEDJzd+egXiyAXvxoUAgmFkXYN4RnOV/EedmNMAMcFVMsK6Xe+cnKoyWHevK5RgE9FPCyFmv
TfvrS1tzN4tr3yLnxdgyFMhc/XFe1YNbCrDlxqieybn4NCVlvXGO5p/7bg/PDM2ucuYK5ZDVfl5V
XLuwqPh+9TstzKeqLRkSh1qzGY3bKWYwRtpqCK654PkCF47OcLuKRhkqZWrr3YGoQDpmK/NcMcFb
AUywDq2NQZS4XFrVtHoYGtLgtoz+ZvUTvC3XP9LK3hESZMTjJBVc4rKJFcpla0ErRp4EJXDsaffo
9RrojFY/egsixdY4BOjM1JO59ZhcK/lh2dIMqs2mzE14ubRSzlo4E/H88JN+kznhc3yAU9mRPsnH
rZfQWv5+YWsRLIqWhkFVYeu/weVMFu4EG91uCK924g45Gcfb2Ni1W94UKb2B6qPLSg58ub4RLnhI
0dBO6u3O6R96zQlcEMf75MP4sbAzBjf/faKEQcVSqJ/q+rvGxyDGtWCIs95h9uQzEpaapa23zT5V
Ttd9ZiWbMAEUoeAAPk2kEHG5Mt2LhKJhRAiUCfKgYY8QmSgiIzho+9TvNmKVvPLgu7C2+Ha5qJai
7GGtccg675qnxBlujSP6LIiNH7yD4Zb36pP4o3eGh+AYfYiOQKl+Mah67N/kty1X2lr74qvWhp91
0QQFQ6akTqQkvzojOsL6iASUXv77i/Ri5YusLTO9OrJaVm7l3Y67G46iQ2VsPtHWlqRIDDNplPkJ
1YslKVSTMmNETbu3/QcxdZKndJ84/o1lN3s4YmgJw5FvC0678TZcCz3ndhfLq1OmtJk/nLOf5lQf
mmPvqq583EK6bJmZ//3sdqhShDFA8s1moift2B1bN31qDu3x+qHYMKMvEbwyQh6xipnk1JykY3OE
TNdF03LDzOpxONs1fXEjkKcaBgXawe1cH/a5nVQf8ge4cl/gLYDUWzqWPCa+St/1j9SQj4UNv2EJ
4YIMeysiqTZKcF/R00AG7HB9/WsvfSYNySup1RHuli996HfatPT0wU2rXc3zEOzkK29DMdpbPA/L
j1BX7j0DhZ2NUzK75+L2v7C7uP0DJWeS3NJIMxqk1uts3/bWnZi98vqaxxw/X1/m6mdWNbqjcxuA
u/nSm3TmmP0K3Wt36hJULGpId1GTZezZzfXsFeKfcqdCnAPPTNe6103/eRe+W6km86rSeStoy95s
ao65kmY+fEbQFruQy3rP3ohCWROY2Yc8gF+otqoj4+NU1Pvuu9QjiqpqP9qgnpBkGvubNkMISWti
4WDCLv5IT83aX/+N72OJQQsX/yRhRjBh+Waq4ZMb0tzSXAVh7dBMIEAsbMbI7Aguiuum5lvmcjcw
RXVTs6hIK/x3+SW6tp3AfnqIdFotPEeRmwX9oVHz03UzyxVRD6bdo/AENOmiicuuT416TTm21uRa
JElp8gRbd+uXB7iJN8LhOyjrbIn18NQ0AOsS+S8XpLVtPsnM9NAFRz8YBklLg4bGIjMfGQcDx+ol
z9QK3dEQmHIdnVG6K5BULOIbk2G4MAxpOBRu4TNeEuGAk3kU1HqvDupdDYKsh2uUYRv4RiHWbdBv
ianUN4V58PoWvgjp1kN92UTg8Pr2KcsMdrEqaREX81aOkjL1RXestG9mTkKuquouaW5N9besjBBY
w6Ue3Y9WfVNr8Vs3VMfScGMZIdbO/6VphcrA948hoTsU19UJtMo9Ra99Zn5pvG99+mkaGhgKZ9nd
wIYbGsA22hMoEkF8uIPM8UPdJcxrT1u9pTW3YJAIQCgpHgFvkQNBXqSEyZiKLsT2sf+SmLAdaV8m
mNOv79+Wnfnfz24vLU08RISw01jfUJJW2xItbRhfhGHD/d4VI/58qLMVLdIAZujQdB8z5N9V7RdM
GrdcM6LdQMjSaCXsXQF9HogWoDZGGaBNfCipawEuWLHduknmGHp+sudfYs5vAgmwJedh8UsaSxIH
X8xFV42kdtdqwYMPNElo6SUYpncHjRcsNOWjbvQvvFpOwRBtPV3fPRjmn2Dx7qJOQvWHJP5y20dh
rOHaadmMr1oDT+1ROQp7WDDjo1neV6kDd68N6f3GYVleLgur2uKs6IwNMpRcc1ZCtL5U6MRFyFeb
WW1APjF3jBZqMT3ptbkFZXz3GPtjWaZeQ4NqZTzO9KxMSBPWazwWJ4Xkj+n7z7BEOpm9tch3zcul
rUXex1MdgTARW/3NPF7bh8dOg69sDxvLvtmPjukd4vKo6ofisDVlvP5dz9a5+K696bWZGc22bdFG
8V7dD0e0YxH33NHLceRbdMA3PurWeuXFV9WQ1mGMEpvqAUa9oLON1O5eYEF3VCc/ddIJLfdqV9j/
C9PyykmiyMyzcH6nQThy6cZ+K6WdCnu+y2C1akM2ydx0LB1Re3+SFM9GxfS7D1OzH9Qf0iHkRwTc
NX2W9htHeu0SoOoITmMe+KWjdfk7lCKqyWsgPI7k3wm6H83W8PSWgUUSSNc5MWGvEhHhCvaScmNZ
WxjmPxfVMiqdr2Gxl3D+wO8YsIa0/V5WHZqrmZN7p2l4GD0BMpraCWHE72j4X78B5uOwsCuT5UiS
yu5xOBcui+SbmIxgJ10/gV7bp6mEPKxe7utEutGin6VhOtcNruzlucFlFCqbPkcpYyQKWe1HEo/a
t7XUgKT0upl5v96tSwHjIhNladItfMJqx2JsGp391GX0cBUmBCX5CwLpW/Ob8sodCqqQoXpG+nnh
Lp9MjYwC44yR4skEhaMTuWb2rYPl/Slpdv5XpXMT7RA8isZedUZXdmAotY2PTeQkMgyljh/bcvOQ
ZN+uL3/tvr34VfPZPbvZUbXVxtbT5lCkHyA8sPODTlPZOEB/vjc3Sv/v3g4E3Qtri90OhAgJEp/d
1oJdcjJvmHR2mqOBWChKXXbz3bA5O/voqyTshHYjh9k0vjidldZXGfwO81LNwM6eoBLbU765Vz4k
tIFRotwTAe3s3tpA4qyF+4tVL85snNfFgFwccecEm6pTPMJktofSxZ5s/0v92B83L7d5H5deLQHb
mps6cB0vWzqdb4ztNPJV5x6psIMXPD9BGu5MtgYDzS6FXnIjtq4kDTIcbxLDtrRI38FKElUpwloI
pPl6oYwSH6q9cNiuoa4dV86pOb+GaFgs30FWk5ddxqSLW6MbkDQPhZzthuL1+qHYMrJwFEY1smFQ
YpQFRGEXDyK4feY4KmEjpK5FuPO1LNyCCU9JjiPWoky/+pQ+y+Zj7l31dz5v5yYWebtvtLA4tykm
EAGxq1P1CMmFVu9InSFBpJ7mu5XqXN+9tUzjwugiceazNR6CSbMreDc8CSEyCI8Qtnt/OvTWTU4C
WTqhUxY3W0dt/tPv/F5XJN0inMO7vzDtR5FlJGmGLm/PADZAhDvEdWfFlfwj+qe3CI3WG/fH6uGW
4DSbayE80Jd1yyKl+hzq7bzaNOZ0W9Nd5JhOtfdgSbWhbG98O7M307nVE35mdpG+mqrvpeOE+gUd
6F1o5T/Jv76GSMWU0ojiRqnFKOsmT4URoY7VQf4EmySyyBJCMNXWoPafesq7bT/7MYvkoIImIMwV
fkz5W/uRPQV25ASPBqxQBxiFbNTH97T2NBvB9ptknz4mh3RzP9Zu17PPsCx8JpIG0ZfJT1APxUdU
dBp4uHZAGNSd/FTs0xOc5M9qATumvRX5tiwvanFiCtNTKc+L14hFZQOzYeXEUYQO9LDhbKvu/c8+
64vLWof9q7RSfE0rURTwpZekbe4jT9hDr/GpN9Wt0v+Wc+uzF55lB7WqwFdK/s4DFNjUJ2mHLoQt
vnQ3kx0dIdZ3/y1q9U/AOlvhIvT24ZC0+XyaUkt/CPzuFErZRitnc1GLuNs0VE8jBRv1fm759a/h
r+oWhNQOihA7f0RKqTxuhMSN06ov4nAl17Iuj/hIhVL1V8ibvRvgzMfmJtBvB9IOUq39dZOr9/HZ
Ri4ioZBmYRWELHJuTmXu3G8QDs1hqxGw5pEyxQnq0OY8rrNwfqkU/3svVeKtrj3kVrBX0mlf1x/G
aaseIq/dmOfWFv6v1mKhyCWy62hdPKDb9Mvj+yngIXbmAQ3J2vZJnq1nH9kNW9xV+2E/NvtoHzpb
GJa1M3/+QxbnohcQW+ghW3OnEa2ST7DvHlIhutvM47a2d3EcrNwafRASEt1pUtYU/VDH5wRON0a9
Q0AJ7WYG5WyEw2wQ5JvTZKvpw/kyFyclA2ykSFEvuTK9sXifv9JGQYKWOgHM2K+wno1b5ef5Ly5v
knOLi4NSFxkFQIsv7BU/hQBxg/Gm7n5cPxpbH29xNJJgGOt29iJleIn8L2Y0HrV5PCoqX68b2nLX
xR2dppMuVz6G5OA5qZNd7xcbKeTqdplMnZj0v/lvsRSx6RAG0vGPOnnTw4Y23A8T3fjry1h3gzMr
i3V0DSx8k4CV5DR+apAthOx0R2txB3XIPlLc0NmskM0n+Z0fnJlcZBRtgGRIoOJ5TAO78j7ed7fJ
LRJ1LmJF9/8WSTBfOuzg/9/FZe7gt72U6xrGJL3bx+qNRkqVQWg+ahuT7hufaxktI7Ww0qnEUKw+
18WrPNxK3Ra+f9XpzhaziJGZLtN9zEf0wEw46Ytnw/p83R3WFgG4gzaUaQIXW1bzqgwkV6SYoose
1670ghezOTWB+nTdytr9dW5lEQj0VkvhsbcoB1SjrUTSNyNpkSZj3BQlOOYUvPoujtGns6rpcN3y
2gaeW16cqVGMyqmvsGzo33IFQtyN8POuRT27m6JKzFZR06dnuLg8JtX01Qnmd6Lq5Jo3up1YbsDb
qNvrbuqkjzrQEevj9UWt1nnOjc6rPsvkrBHeYBm+Wlf9mtyZh7niXByrageXsL1d4Z73aHl8z63N
PnRmrZCtzoBOmHcYyiwiDWlaoo9T8CyPW5s5x55rlhZ+Urekw16PJWQYGFAL9uI365b6A4UlzwGv
ssNP72RXEB+bg3G6vqmrnnL2IRee0opQE3Yje5rk5BvI4Pry/rqF/+GzaTLgeoXJjyUwE8J6K1VC
ltfbhCcnca0H+dT+QaiUb4K7YW3uAbzfzH+sLWJHNOkwTUDLBtND9jtEgl4qEspGSQWGYdIeTUuG
DajqYAbWwt+iOW3d/msNII7GPz9gcTREpekiJWC5ZbovTkgz7YujXjozIj242UqRVz8fTACqMs9n
MNN16aQiZLgKmmqSO2bhIxLne+jDt8qra2GM5iGDSVTi1HcgNTPxK5jGKcAYkZIfTKSOPuihBWlv
BAu69ZQLemncIHYnv6iTZN5EvZV+MNGxdzTzfiq66Wds9Wa3AwGetidVyDN68lVeuV3rNxDy19MN
SDy/P153hLUQr+Fxc/VIpta/cGy/6JI4a7lDejVzpjyxA+sWrebrRtZixLmRRVaBxk1a1CpGAtn7
UgMKKsRnQKiuiOTPsFUYWgsTlJ7BZ8xEKe/ox4bKjIZI8DDm6TehEb2lk3XIEO5WEuWu6quvoWh+
+vfrOze5OExxMhqiIWJyQndYEj8NUeFoMBc0TX4oNcm+bm3tk51bW5wcE81CWJOwVil37XijmW8J
T4LrNlYTwXMji0skED1IGwqMJGb1IapL04lADFNfMtBWTdRTH3j3nUJyGAXjLdMyt7xCT6GFkkHj
idbGilff8ee/ZnF+daGT8jQT2ODHxtG0DzOL6lxjRO++EaBoLv4XaMH1bWZ0Eg47iF2WhfU4giid
PpjsjuKNL30t829lMG1sszJ7xjIM6woUEaCtwewuuUN0BQJ8qHu508TQbYsB5ejqBi50J0NZwYCW
k/FvRzJ+ahVXTg24TX+oGoReCdxUKZ1Rjh+FjNJJJ9teId+Y4VsrZjehPtit0e8Bht1l6Uy6iWSG
EdlRAdcsc3dhnh2ACtsSvM/X/WbtpKNkrRADYU97VyQAQSNAmYguR5X3CBApu1k9e2Bd2vSshPHW
LbYW18/Nzdt7nnz0qTTpSNyRfKA3upOR/t3lB6jK5Rdzp9jS64BkjwP5//VVrt3VXNH0EOf2ssbg
1qVdBDDSWBR5D6lqatMoeRylR6mrDrLy00y/JtP3pMjtWdhJVABJyj+um19Z9YX1ZTi1ilFBMVpx
0Y4qj9NYNSc18eqNDt7KfYYVuIPnNrAME97lGsc09STa3IoLC/iuNMRjnyEUrIgHpc92AuqJiE5+
sCzLub44edWuAa4TZjUKTUvAI7IZzNPiOm4zSOleKuvyhAAVj4Eogx0AWpMCJSpz0D57XdBHdtMa
iDEGMsVY07qFmNUuw9+p5Fm3gTjm+9gwYQdmQLeJrX3ZTDu/FPYKdD1fU+aGbxiQjqC3GmW360XT
LiZF+CKMyGf6ytDauMC4cRWuhTJVYSzVmLMf4x2mMsh9VMDLXHETMbaFJnXKzHIzoR6PUgiLBIqJ
MpqkX81IYJ7TND+VWfdW+cM3LYl+TwgTXt/tOWe+jD8GvLmMRJAYcVcuNzvPW0MYYTREuORnYXw1
0twWDZI+8d9ynCLleWFocVLJMoeu6zGUpj96f69o5caZlGd/vLaUhb+Wtd5JoTbIrtEne/h/j4EZ
HUUePNZz1d53/UNDtIuqL0OQc40lYPVqZzTQR+pSGx6AQ4eGyySnjyKTilkR7GinoF8d7oJ0K1N8
f7PMe4FqI+wCYCr1+QScRa1+EtpSk9mLIt9Z+a571N4Cp3gbbqJvki3c+J9po73JH65/6Q2jxgIU
lBlyPw5aT2RuK+/JB0Kyz1VVe2HiRvp83dS6U/1nfcaiUlyhXYUU2MSZGisWSP+iQXPLmtVft1CR
70MhW8nYn6QxQzufqsutVGK5FfoU5lQ0RAH5tLu82YKNrK4GhQRyAPDJML5emlDDyPAQekYbWr7T
4tKF2WnXIHfSAzK+vm+rn+jM0sIvOjOEkHS2FGa/J9Q6ZA12AyjE/k9WlvjYKUbETU+wojRc0cFR
T7/U+YYHvE8D5s/ynz378/g78/BcDtBabLBhSHex8KmeocCGeUoLpneaaqPL8/7CuDS2CC0gd5XJ
9PGBqPio+ughMtulHDxUlARyICtJbCn2N26prQUugk2WiK3Os4lwNnxPU+vYIJSDhFRbf9FrfeOD
rcCJ5gXS1YWoCl2hJRICNckkh3RephcCNYPvWI/ys3cfHLSd+SzbqExR/0CVMPo+HUbJUe7Tk/hD
OKSOcGqPwcb9tX4a/vkt84E8+7II0GpyayBRPlpS4wDiFKC2M8qDnJuq42d+7l731i1785k5s4dQ
T6SIkSS76Do9B+OPriv3EyS1mbaR7qxHkn8WNv+QM0NExgTSDTbZnMv3FsIrwcYA8Z9k/t0Npc+E
HiQOJP2LuIhkAThIkRsKLrz91DzLQftNGZTfGYpVYg5yPlcRPo1OYlfs4V6167pjeqU+cXc/C63G
YGlnMwBvh2qMYiglX12wkxBRZvGtzHTA6Go5pzcbUWl1YxjbBfJAUg/f4OXGdI0gVu04xz/z1AYB
WPe36594pRSEf/9jYRmRPKGO61xl670MAcVvdAT2Uvw5tA4qEphjdjMmH5PgXk42SvQbC1sGKWMy
czlHvc7NyQZQkhKKjSt3pfx7ubBFZEqQPDTh1JT/lPSCYpfxlLsR9vpHdcdFb9oZKnEneO23ekVb
K1tEJ6sXPL0wsKuUxa5Nv4xbs/ArWezlyuZfcHZaMkTGSGzYu3lGEvXMAI2oGxAYutM6c/6EeGC8
T5BMdK77ymo4OHOVRTjgAWB5cKij+4jkr6e99I21z1AAGfwtrMd6PnlmahEQlGpSJMvktCLsjRRn
7Xia6lTt5MgTPDyVh8rvCGe28aELyRLFpDuZSLzP4sG1EX2ucN2mbe5aCfxhX6My9v9Iu67eOHpk
+4sa6BxeO03QaEY5+KUhy3LnnPvX30Pt3XUPh3e4n68hwDAMqJpkVbFY4Zzamedu1xuVF7emM1ry
PwQM/46wgSKi4+2ER+n3ka2OJEbiEyxtsCKAZTlhPAFae/FLoQfb6T/PQKGAgB+88YFbgr/OT38q
AjUaalANllNnYwLLlROMTSQ8ehlGEupcDmU/sViLGOmCnAq8ksiKL25+H7mGJ6AIDnwbMHO123+s
X2croywnW0ohAwIPJLZPwIV3lyK2ayEFJx+v1ErCRuoyOJNEWZA2xBMQzyAJNBsARzmilucoYmEX
877oCi+WRs71w3AKGLQADpgOfF/U8yjTERWgjQHjG6ajA4BdAoEJyCST7un6BjKCsTMplNVodSSE
nQHHMJTabi6M9xSwIhNKDCGa8wCtA66vn3X9eF0owyucCSXR2kr1ExF433lK9NGa93UTHC0ruyms
3NNC/fm6KLJL9LGBJwVN5Mh/4g1PKcisFQbY8XQ0amdbedqDuRK+ION4OdbFgQX9kUIphxC0cd5r
OKvRQTSyuOm2/wp/oFvbQ+D1VJ/yk8AdG+GtjNIPvdIzKUmwiUC3cDLgPupA7FE5J8W6OM5WRulH
IKR9MBG1D1/A2vKbBK/qLnlRXXBAHhJPcHltZkwnst5LSjnmHjS6mK6V/eyg762bBTgMnyA5uNNI
T6zL6+NhW9mfk6Nei4NKKMzgiv0yjzZWJgDCpeTSuTDyj8CtXekHFZOZZgGuRGTt0DOxoFaYetGj
4Myf0Tb3o2ce4hfZoCsqr1KZAysmoESYEPatZnxa+uYulHHTK0p7CyjyLeh3eXhVbHM20HUA3gS8
IqnrBSiaWhG1ODFTfK+DxFnq1KkrxSljxbluzWxD04DsR+arUaOhlL5OZHUYg0D2pVP4gLcU0OKS
U+5MD50HxuZdd1vc/kUIg7GaPyIpC5gSsAGD8hkWUAHzXLnVkGtT9Del/XF9bUxNXMmh9D6uF6OJ
C0sGT8qTKoFLVuD1jDLPaSWB0vUsx4NlmSFByEqwK4fjQy6CR6aSHmdgSFxfDdM7rWRRGp8B9F5S
BgFWDCx/qz8uQCJoBx7HIVMK9ADMHgB0v5g5kBWrsfoEZyPkaCXopZfakJy55b0E2T5pJYf272oA
fgp0toPsdCLco0442Snw2OI7kcylbLRf13ePrecrgZSeD5bQz20GgcGtuVFyJ+vtxAcDcuq0fr6z
MrsGD/wGWAI8f8h2VSvJlLoLct8GC0AkfHFf7UgvCjB3/HInY9QTSUGOPfPOj9J5xYqbMcegry+X
3RY9RQ+qkLpWbfG2k2lbq0VRmq+Dnhs9MdATdSN8dk+kVXN+n/blTnJKHOD8qvOekiSuuHDCBN8A
eTIUtuncQVS31tgrkNjvO7f7HrvRjuojgUGsNpnDAwNlmvZKHBV5Z/r8v06qbsaj1jV446k/+ql5
KUuBs5nMMzPQCQKcfcxk0k1mcdIOZmpgZZUWjXZmyouTT5npk5LvP38ioWBnYExKNwDA9G2WqzgR
vzVKMbyk+Lij3yTR2ihLvQVBhIdhwJ/XLY65gUDJROMXKBQQyZ+HpIraRl01hYof5iA/V+7qLnOh
nOCua3fXJTH3zwQkAKgnCAQG5RmFORNUQUE1EHPjG7Bdf6RjcFMlA+c6YUYBMB0DEFP4+R65W+2d
pQWzkIDS3M+NN0lK7Fkc0Bv6XNQPMh6A15fENK+VLMq8ygFPTkvFkmahAS2IiPEvXojN3DULr2Ro
HBZFg3mMwVTOqYTzibpxZwzGQ5+HmySq/mIlmoi6GoBhSQaXOpyl7ZIOqXDFRwHDt/L8KMXlyz/f
LBiPiFQFwYeh33VjKiuVMuSKv+gPw5zggcXDTWLpMpQY68A0nn5RCS56ZBOGCRKsLvL0YbyLFoBj
hFO+ONWIDMD19bDSgYCcAZYn8FeVS24tcxymXg1gpbmgH/QIM7NgVt+ZU/uYjemNpKKjoLSS+ypC
wS5Dq6OtpcvH9W9gaQdBkkTPCQrRFziMoqzGXV2i9j1JAe7EHG63TZ1i1n7/hRy0KeloTYOfoI2q
FJpWk/QaZxfNHqAWADcbb0oz5mQ6mcsBriRG1jC6BpU/d0ZyIJYAwAADvaTvdHkfgG3eMHjgoiwH
gYqPiCIc8CuhL+dCFBNoTDHYlnyhRa9VPdwbpXTscnRg1HFzaNXQv753xAnQNyKQ0wFFjBMi6Nzn
8mpMYhSB3EMrg72Y90DYG/3E/JEL6m2i3kyJ8RexxVoecVorBzh15aDl9YB+iKD3qu4R2Sknjgae
9jO3kbhYgvyNe54KYaB2Rp4KUAkMvuh2/oDButv4K3sNkVU9ln6xSTFFbKB3mJfwZCkJUlr/EUw5
XavtC3TSQHAcvPbhayc/9SVHDy/YOxAyASnwjwxKR/pBtNp5gQyQRRI27OpJ+5RfCh+oxz+Fl/ot
+aiO5jbaW+/F/d+k9layaVQMSQaDQUlsTREE1Epmp09Og/oU9LyaNDO6X0ui7n4Lb5U2AlsbkuMi
6eU95Pthq9og8MWcNLAfQWF73RRY9+VaoHyumr0BrIHoe1sB5JS0D33AsTWObnznyle6H4NuuwgC
7F0ptI5m9raqJ3be/kUBfK0e30NhKzFSm6VWPUNMFveY5P0VBj/l6df1vWJdZuu9onyhMTe6nKhw
U0BosMPkbdHfJ7DAL7wxVaZ7+qPq30Xd1VoC2ah1vYYc0WydqUqcOgvsKT2VvbY1x9FuDF4HDE8L
KM8xx2ZnBh12bwkGNxBrW4jeru/dBfE6Zb/fWIGrRS1jb6LhH5rdesJpntzmTtoON0sIgAP5c/mN
FI2b7fVtcwvunYkzJsJ8w65PjnIeYjuOgU48Y4qEyafwVvmxp1iu/tTNdnYcd+JN9mw9zbycAHtb
Mf0iEcKfC9i32rDQepq0WDN6+mrSJAa+iev7yjavPyLIJ6y2VZhVY2x06EoVnIr2ETxQM28qhLcK
Su2HWrTqxYSIBNjvGOWxTfTjXF8F4+ZCGzlIAUBNCWYA+olaKXNWorFK9TXlV6HcdUlrJ/qpFu5l
Ll0pK0b8ZuNAikaURJ2OqwszjDBhVWA5desI4AaPumUbCZhRE+8BPWlE+k7qzU1VqaCB5jjD73o0
FXkoBlRBB+aGCjIoyr+3Y91ogpWo/jjkb7ou2GqEQnwyO2YQ7YQg382qelyK6tjypsoYp0gYY4C7
AXQlVHEoE5hKq5ZaVYOJW6hL6TJ47u+vHyID0gFdJn9E0BxycdRnkhEpsLJ6SPxOmFS/At0KYQXW
bKlQCYpVrm5FQ6iBhF7HtjZmsicOReLXS1jt4YKaY5koxY+wEq13Qc1mXpMxo0XUQLc03iM4ApHk
Dc7tpajQ9zsaio4Lttg1O/SbS3ZySu4Ud9kaXvwVYbx7M3j1XeJlm9KXvOBV3jY1KoaJF2KCseGC
sTIO5uyLKJXozHReyhBfVNafyfwyDdxXEcO6ziRQd7wSZORhDgnZoTyKqGK8AhNy07/3LujOfpiY
lpRvwlOx4d1jRKUoZT+TS4XZCxRCNzDTDkSbZkemy6VNu+OjvTA64c/PlPKBdSoYla59n6noyIBa
7l9UJ/ODd4KeUwBDCTNeTr4B7YIf+YZTftPhqH7uA9i6fG2c9NEaEVvxBr94y6f9Zl6hmDmRzwIJ
CKA43CaWbEUQnTEFoX1wKxaHWVe960bI0iaUI4DOCRAu/TI5kURykZSa7ldjcTer4a0cRR/XRbBu
U9RX4MYstJXBk1DRQilrYMBMdITDj9WhXjzrU/N11Y4KW7wTbmcQbHlD6YzchDBjQ8/kUs+MSQnL
QgPWrB+Wod0l6U1ZxI7RxzdJfDtPv0JrtqXk8/piGfupWN/lJHB+YjqL0mFRm9ogX0ykyKIHJQjd
KefBdTDd5loEpb6AtB/EcrZIZFTtxn3SO9Uu98pNgkntY9y4FvyQsAsf/6KadLY0Sj+FsJDNBcj5
viH/GuPHQQWU2LQ1Yk53HKtueyaHhNWrEMUyojrAYA9Z3+jpDszxl7RZHKioA7BYO369fmKsO5bU
10k+GGNtICQ+l4eqomjW7aL601w4Cy52E2jny4DOlm4vFaldpgtYTn/UCqeZlGUXhI0WDfH4SwNR
xrngpOgaKWtqXO7O6InZVos2qSd4nd271j4N7LSyxwYUiLyDZOgoYftCugkwXujhoW6QQWvisitj
3Ves/FYWpk8AnfJsniUDQyu44Alx08Wmju2MlcWlDoyJagdadHABkXpM52GwCV0oGKLiFWRYb2Ey
J/MfkZTe1E3bxVUKkaODbqSHChfINxPXByaRUADipSq58ii3ptRB1ptkiQ0a0zBF60Zuc6O7k0Nq
49mGN2zI0tOz9VHubK6muhIKyFM34bbfmLvRlwAGJXJR5VmKeSaJiv30aVBSSyh0X9xku/Q4vpDe
CdNt3fCpLm0JKmm5vDFhlRl1/Dk+OtLS5mUYlPx7edVT4AGj1x0dFTitixODfDUObTQ+B7fWG+bM
neww3ndvGZBNPxMgQxHA0dQJn6Z9/54fmsxOHkKndkMZNMh2qjoytgkkCoYnNbbqA7Xd5Z0O465Z
bxk9iDCEmjWEJb4+AQBh4SNc8vsDfzicVeM8k0PFZsVSWWUV4GjQoO2j/w9oVCix3mDsFA0tESeJ
RhzQRUBGJodwjYLMhC5iNZ0YZO086/6iAN5vKW2j/wC4Oucxx17TSgx1oUV92y5VsIBMyR7c8Eba
loi9Ojs5yq74kzefzVsT5XSFtBasMYYwaZ7vde0QFtUjOsYa3qJ4cihvpMxaAqB6yJl8EyQphAyN
tHvMd4Njgpil2PevPL/OE0k5JKtLRMzd4LgynfRKRrt2HDw1k1zOhUl07JpaUI5IBSPh0iYiHF8Q
O+lLKt8KGLsc240674TphDtLNt817UYuePRbbFUx0KxoQQjoy6iryyoiGVABEB2Et1P2hsKanWSH
YJ+1r1prOC3SNMpRzX6EIyeuY3vflWTK8MosCxUghxAD73bKjblD6z4q4qmfcIyOKMbF7q4EURFk
mudyIChQHLVHdTVewvzOVI8NegDFeN5dP0ra56om5vFXrAvUSZaSVXcGHt5+JX/JUnOvyCANUrxc
aNza7DgDgBeB3bc0E0xgaFgAtxRdqLbSRGgGjdCIaPEIXjtMxxlq4yqtdEhGtI+LnfyYJ91WmsFt
YyXo9i4XYBCnpR0kCi7xnrd8OkghHwQ+RB2KhIL2RY4DUwhlHOnm5AtWamfTi4l63z/fYJJCsUDn
AJxqGkopnhMAjxvY4CjLnTIHr6qIlhup9IJi2OQ9J3SmHcC/1gN/DSgCMOPSxbcurMt+GUGiESWH
Ot6iHT9Xnq8viGjEWju/RaBUKoHRDTLogUKtVKWk0tLZn/skccqgfMq1Ym/gpWPUmtdU5rHOF26l
ir5dKal0bFDGQa9UXTYjtBvcahfs+3sB/b3bebSXDQH3Rc+0eQOups5JwXfFc6w88ZTXCTUlNIwa
i+4kzP4ZjbBrMYJtW7L2ISgCCu053N1yWHCNOde3my0ZY7PE4SGQplx6PWe9Nkj57E9T4eSjUaA9
XDmV2XC0qupWH6WdMJYbdcFz+rrgi+j2X1v+RzLlGhJjSZY8L2dfvyfd8OLoGZIn7yZndBXHwOxu
4EojTyhbu/4IJduxevqp8ZyCEwrLjXbmZn4hNLPoHJMVO3z+JNTwAD1N7f6n8QQ6Gs6tRrtdar10
62kJJnNDqAoo9qzv6kr7UaEBRU/RKzT9cyIZuB08NmUCKKtdlJPbVI+jBmk8P2yOaVg6eXUvVQ9N
zCsjs7z7Wg4VV80Axy+VidhqoH6aRfU0TIEXdNY+SMYHLYfxcHRGZjmH1cKIf1odn9RlY5cgC4vg
NNgAIXaPjvx4A/xaT932nc1r52K6b1gFkoYWOijoKkBgqG3cEOMwMJI/Taeo570pmea3kkAWvFpQ
MUtgY9Wxg3CsvY2ABL0oNZpSdAx7BsFG1cLEFmY5t6um9q5vJvvw/iyOCgMUIUwKJcbiVDNBXGPt
SnB1WHVua+FLlPPKQhfltm/1X62U0pU+sxp9MHF02uPsdMAFGBzRa53qpP0snfA5PAAVEgyU/R0M
cNzyoEyZxreSTinOHFsouOEa8pUyuc2j7BnDR+4wD4kN8CrOxvJkkf9fnWkXdHlThdjYWERNp2x9
Na88CWnWtn28foQXmTp6UynvvfTLUM8Gubb2Q+9gS3MAiMW13YDV115mGy1n/a7ZFLeliMTWdeFk
yy4u6tWWUv67VyJJBJEsVLd+mdBRBLZy0Lnz+ueZUgjDgWmCZvOCYrMZu1bF1TQDsvSuVm9yKbR1
XshxEfR/b+MfId+h+erEAi3DEBpxK8ku3ra1/28Gus5w0Ncecsn7OIuipzUXM8rKlvgVcXyW1MyZ
+p8Tl5OIqYarRVGuxVD6qE8b7Fym6nYArtpi/tU2W11sOMNYPEGUI9HkxRg7GYLirLqZBO2mASty
p4FrKOONbzAd8mpNlBOxEmsJTWB8+AkGl+x5EV7bJthd12ueDHJ4K2UoAQoeyyKWMyFYrxXo28ib
l2O63tUyKA9hDV1g6sR0FnTRpsVj3oHGov6q68Juy5JzPGwnAdo7RSXk7JpBOYnEsgApMEG7aw/Z
jy2IV17QKuqk96ieJ5iec6qHaYKW89CGmc8xdSWY8hD50NfWAkAaBFv6XkdlZJv4+p0CLDgn33VH
UojFNOqvvzm+P6ulIzxFizqLeN906k6dNO3kCXOP/y8ZJlWznUIdIGnk6tSNtzFKHGPgVSrZNvWf
VdAv2SrJ4rkuISGLMcDW77RIsmvrWVY5aXS2sv+RQzmJJVTixQBFji+JgqunomdyG6BZIQ6YdxRN
VQCRfAFrUqRhMJYqsacW83jSU9KcgupZlFHXTjInXBR37HtOJoC1LMAxojEeo43AOaFsOE5yQYpG
vC2iMLO14bNYeAQKLBe+lkCZcK3liSIJWJUWqXaoHyttsJuM0+N/0WNILqa1FMp0w/Lf6/gX9XLh
am/Wqf1oH4yfIAn4Sg/NiwFUdrz8H4W7wPvnWo4OGEwISyjdmhc6KIuJqqYNWH1SMINXERLzqfx+
XQZrG9EwrJkmhgvUi5k1IZ0BG0leEBVgyLObMIy9WeFyf7JefWsp1GElgPzMR5JTEIIPKborRGT+
5Rtl2E3iUUHNPZpOlYpSDsrhiwhqnwbF4uVLTI9xOTgpJvasceC8u5lHu/4m6miTJE7VTE1mH+OI
h9JobmThI25QsQ5ytAuObhGpnqEJjl7mdoNaXbEAurCzlfjUxftS+S2ngEzRrE2gVZwL8KI6Q7Ru
/WmU3wbThh6NMbZr8MEjh44Ff7HTL8PTH+Hx/PwzdQVX5CWyWCZrgBjbQhsMg8ATLWtd3cwQ2rYJ
8KoqeAfenrOUbSWCDvMUuZUKWYWIUHu3WsEZ4jdp5jmG795bOi5eS6FyOYbai3JawKUaj+ZG8zG4
/RreFwHKR6odnKx9sjVfw1O97fwQHdAtz2WQaOuaeMqja4s5LwC8JZdusJmPmR8/a17rg6QLTTXZ
18LpZOTtKRX8tZU8CXICcZJ6ALbUluBKLnHjX3cTrDvEwPwC2ELh0C+GnUqjsiLp++QQjwvWttB/
xPIhQOSUHNPKhL58XhfIitAwEY/uNFNUlIuRpz6e2toKcYiVaXSO1DWaUyuJ+nMCQ+xpaVVURwdR
5fkEEjdcnB1uKwlDPICjoPvlTbHBg6qHVHmJvQm9ZhKgrsv6bTYlu5RD25hapzAbP+45p8jYXwsZ
VwkwfsgaoVv/POZV6v5/7+gm027DNNlbQ2A3+ilWfw2i4URB8jsLBPf6HjNUZy1UoaKoxQQiRhji
CpXSsXd1ZRK90ZICXxw0xbsu6qLHEi7tTBZllFITd1G5QFYfvpWW4GkVpn564anXn1u8jWcMgWEM
ZB+ohjekIs+hMu4f0ttHCgGiiI4IshOrJ0XYiXoupwhHYsy9eWbT35TtaBsRcK66baickn5ykGra
Btq9MZ4WI97NoFtRf2rgZCzb0I6nryHqON0hzO2HaoOaWcXdS0+mi7G8NMAJhKOIH+b2o5Clm6Uz
OUJYT2u0Ev2RQrkjDI21kbFAirqJVKeqbAJwbn30bmDX9X9BIMN6dJwJpBzSophx2w0QOPnW5+Iq
bvwj3RTb3h1eFFCqWNjzzXXlUng7Sa621fE2WZXpg1LDWei/tAUwCQX4W5AO8WIyCQpWBlOQnb6r
cWniChB/9s2AIliIclTkKPlgm1nlVMO7JG7rZdgMpgGe6X1ayG5FQHTFyp6iwI6sR2MBQGtxbIq3
rntGJ2lqN1HjSNHDmI9oduMNQfGWRWmt0Kd5YeYddlJdNmmBAyuToylyvAArEDo7MCo4G8I+kYIB
YvrCOi2abg+LtikTwenG8JAaR6MOPSlKd5L2FkbhvaT+KCPN0Y2PPlPBlfYW6zPeeNbjNP1FbQRf
BjYi0sYEwgMqRBMzcAWP1Yg0TVHtCrG1jbbcppXiqvXtGBp2MOu2ZfDA85nOYiWVir4CowXOlvkt
9SYc0cgopG9iC/6aBZUnVG2bsPSuKzCrFGOhaArgMtILftEnNouVjhtvIgqcY7JX2oXxrRnrt1VZ
Ag4pOCbVCXe8HZb1jRVar6WIZD8vS8Fc9uobKDUoarFPE+B6+sIib6xKtOts3qvAobcbYfSLyrLV
StxLXWKP3TEH5fAgv2oDQGbVuywMNloh7qREN+y4N58528O4lrE9ALUGzC2GoOnpPFHtuqrQYN+Y
nnCMovmoQb2eicEBUL67KSIRySc6E7JR2V6XzIhCQE2JSijKOQyYI/StKDm6XZEFAMmzLDyOYJ63
onsjbGzT5IRYLGtfy6L23xjQC2EUkNUZp0ztnXb6SjXeWAVPCGVRUjPWap9DSCreqtJiq9beLHiV
RcZLwgLPJjoeDTB6Xrwp06JOQYA+z76JvFP5jPlrTvqHVcs4k0DtVQvsYisPYC8quGcjR95DOZ1+
U+qOlTgE/kfyzJ9F6HTAMORiG7HyeWfSqU0sGksYxR7rU+8HAG4orvWmO/UmuBNP+S55SGxFJc3j
HD/N1MXVrlJuqQymLOgbrLnJAyeG4YnLW6NXuM8el0bnKD7zFl+fIRWQykORFeYCaaMDmvOXMQLX
la0CaZIkD8EP69TGrTLvy9frBseTSz8RF8kKmoroDjCUD5HTnMRoS8D5O090897uKl/gVgOY+oom
XRRrQbF8AcA+6FGbD020+LmM1k6jRRmeN/fFiu9lEOt+N+ETntHzCEUYpiXq9HzxM7BsiiPQwCsJ
21nsej21CxEd8+NJNkLOvcKydryEUTvBow14AZSiClqeqTGAsv1oacGyh9hHUJ0UsRDn0EhIRz2b
0Pz/Rw6lmgaoV3RM1KG4dxo99E5tcye8HfblAUjpm+RW4oTzrPNai6M2s5FGs+irYfbLEtzb866P
VY4vJv7j/14QGmHOjwvNAVFYypCg55sE9LoTWu3MJfB6teHtHU8U9TCCw5/jiMQ40md+VJGij3+o
KEa4yDTt41/jbridbeM9aHkulMT915ZIvQuaLk7CNuhx3biDqzqRs9xYnmoPnuJVGx6BN1MRARYI
oHokMy9mJgC724vKDKturaMZ/laazzC75yghcyNXMojWrB4BbdyBZhq9rEj7pOjuJwM1tv5VPAZ3
hmdsms5fBE+2MabL7Utn6uNKMln9SjLi4wawTguKYk0ybUZpApJnLXJUkukZcZ/+Zw/J+ldSlGwK
RS2ER14kW2/scDucYk94mO/Ex+wlfxof558KJyvBvOkwZA+yNhwasKIpBxKkTQLOQ5G0e0g+WiMM
07aaTaPfNq+DA+BSp/yVRbup+uCjL7GuOxOAGWiqIxSh9JjNMsaGbFYSlgvIlkWJ3ShKvEhD22Ip
3+vd7+vaw/LPa2mU8sRSEwbCKKNEJz8ZwW5MD3neHlptcCyg9y8gGEBsxunlYynsWiatNn0YxGYB
mUa7S5ZdHYagBzhK89v1pX13zNKWDgQyMoGioAebvnssVBCaMlKRdRUxplvPM7aw9JW5dALQGhvg
yQPtiQNw170+TbdAevMVvd9Nwegr8egUVuMmXQV6mLq8Bb/NNgI9SltG6KDigiizEt8W6KMAiaIY
poE/5zo+y/I0A/wbUUdqOWFY2xlu4rIVnbLE7TxprjAZoGdexsRNq5+NdTQywxZapcQ/u73R8GAe
mGkrQlKL56eswwqoZAbaSIZuVAJSujU3hEeteg0O2kb1xW3MI4JhuRFCj6gAzhvVN7rcA94slKIk
hCGZMTqKktr5FPGcyOVLCmhLimYiF4aJ1wtcld6QmrwsMO5ktLWtFpaD+pY9G5atS+1GlH4LWeEI
zbMlfF5XwktdP5NLpxqHYTI1wcTaigkNjdarIeMtPXbg7go5VsXwWRClwmkZFn5kOtfXF1NpTCqW
WP4e3BGUwk7+AxMN4Wb0AU0H2hn5kwyIoKLG6yVjPOPPRZNdWLloq9WTAXjqC4Jm0UkfNF+y0725
kzbZg/IVuyYndrh0WufiKGuJNSGU0Uq1+A2CyqzWbZDBkPqxLSejU0cAzy7lrZn1m+tnybiJzuVS
4d4E8uZGUQuyTNBCgTMgjbZgTQfjnwtn9jvtbdTvZJGz2ssYAlIROkiEQxT4Q5QpJvkiLnEAP5AI
g9tmn5N2k+c8IWztWUmhLgK9bKdC6SrMA+41+UCGlPPNshl+16ONOFDzJkfA8KU6+D3vxcVbH30d
xD0maAHb5GeK08g2EpZH7VVwDC+AdWJ3T5LXPgou98V1GQie7yultEYSiBANueZtgynT9kuqPOM4
gva72bQYwfc42sN0BasdprRWqyJdNMk5kpgCY7uF5ukvJCnd2eaj3iBH64AfNvovHu5Me1lJpvQ2
wryCgGotQG4T0xbnZ2sA6ZtwLwKuxQqOqQA2H+7kE/md55fv+e5Sb5WhDUZlAKidP32CiVsYbxqg
mYxe/VD/GLbhIVm2sozq83ZJt6pfoq7Lq0dekJ+jtrC2G7pXBmMXY1kXNdnvYJN7sRe8FyJyeTao
mJcb5LClbfaTzKQuzgLS81DfjK1Tvk6CHfJuOMb9jm9BhpNghxE8NGo3WjlEcr1oFjw60mP3lHoA
bNYcSUTOZnRFN/HQQ2wVzmjwXjvkFXVxDH8E02mF1kojxRy/BWO84Jd2M2zTg7CZo/8iUcNIqJ+t
ku4uBLSLPsg6dtxAO8Pb+FK8a9s+dMpN5cmWnd7WWCzwsOu7at98zVsuoCjxhNcWSz3tAquQgZQK
+clOxsPOiH3U27zoQ/WbTYlupq+/uohWu0u5ZlOtKhM04nBd2eC3z3NyZ2peNh70BkPAN3nKnU9j
WvJKIOWlAWCZD4b4rdOSrzvGa74FY19xl3vBTtmYmAWNMQWaeZgn7+zgmHGuou868LUdpnx1LpTZ
OEhEnSxbk53hs/49Y5A986ef8i80kmaju/wWXf2Gnwa8jBLPlYty16ZkZcBVg+hKeJ7SVyPk1AF4
W0u556YAZlas4fdP1ocYgxlBSksXEyjmeDMvhyId0GGgPl2/E8jvvNhOpI8MvE/AHEfjZ2rjWJZh
MiKQCavEjdvxrpnG23js3tLA+CUBHPS6PEZRFJj7pMsFtRbRBMUFPmgVqKlRMbdaA4VFUfRX7oV7
wELa0YPsgueImy9mnRimQJDmRnEH5WdK2Iy6c1LE4oIJscoJzcKZex6tDjPyJEDgBmb9FcD5UArZ
jFYcysuAHazABBN+xCno6fK3Wf1I6mPZGa61fJgHFEBR3pzeru8m6/TwlAB60Xe2nx7SGFrNMrUF
p6dV97Jqd6AMnbZLto01Ti2bFTmsBVF+TWlSgE41EDQCmU7K8Tqc3oMQ3X/m+/UVMZ590I/VkiiH
VlvKArLFafH7LrMBubrLzdEWjB9iAJ4ldOxG6Fwzx60m7cuw4DQQsQxwLZvybWWURnIeYJXyIrpj
9Cto3Tj40EzBbkBkb9qzyZsiYioopkQNNJ5gipE2P0Mfg8KIoDx6N28NCe/+irMmon60gcsrCdSa
1LYtlSzqEXllJ5DJu4V+zCLZvX5qvGVQNtCHoJEZLBh11O01JMRiXocccxUoRCKVjq0Crse511Bq
A+P/GU5mMnS/0MZNFw+uqf+4vgyWlitgwgG4NLDPLlqBujgOzDQ2YU4KKNjS+SEv2hfJSJ95+8Va
DjCBgPRkSJiPpf1SD0Jwqbck7JeG5iKM/luHbni6vhhW+LuWQYXceWfMI+wIi7FKp2uqzaJq22Jc
7D62PDkuPDGtd9dFMsOvtUzqmLpUiDRQoEPZHjMgin2GmMX5ivfdTeUtjujKW3RWCd4CpmcySfrP
p3J08Y90ZHLOlQT9W3qqNNhVczxZ8taSbq348/oK2QeHmxITzUB2olOjVhXOeWfJCLe0NnbAnvWe
ReXH0qVcskBW2KyAWvTfkii7jXVxURpLBblKmf+Yp/rWrM3JLZT0JgtQ+GxeK3XYVXnwkvXDQXX1
5Tn/iYzMCSHwQW7bUzfpX4tkvGqo6tlKg3rlHHKsnrUZGIEUsRMWRh1oxPJaUztRRWoAHCkW2HqR
rF3ezT7lRQws54L8n6VABBJ0JvmMVcQQJ8CuVyTkPLJdkTuqo4B3YLIjd7BJNrAZXBGDyT6vs4l5
r6/FUtFeZ1VpZizfqRbzHs8kR9qmz6YLkJ3t8hxzQxXWZmq6aWj4YeB4taNaBcoCzUqn50FM3RJk
ZMvCiRdYDm4thPIJlZRJQ5ES9c2BTWkgtU86AIMGyJ/FqHBshSeMcgbABu+1rIF66Mmy72rrd2hM
kV1pzf3Q5ZvrdsmShfgbvSIm8tfgMjvXkSzG5yN9DtO3XiPzAZ3sjpo+dxqv/YGli2s5VBwkjoZu
zYKOJ0CWOHJ5OzQv1xfCVDsTaWhSssY66HbUUcE4qjXiDjIemwP66Vqg75hg4wuh+PCaf5fKRJ7C
lEipGjLpGBlUX4EmBgs63s19uxm2Ctqlm81f2dNaDqV7S5/EvaxCDsnQEq6UHo2QwAI0bckBMx+Q
G3hwyoxeFaxrtTRKA8VJXCYzFXAFIu9DsqU9uDbG23yy803tTp7sKhUiL1tf3OqrAPEsRyuZSZfV
B9AJIKSg9KWc8QHdG4qghOFpP47bCPk2RHqeKDjjKfJ4KYELnlmSdlpLpYxhRCP5Ei4WEqm6q0h2
mQGvxm5OfW0vr9nJ8jpPcsYnoku9rXuZI2P4v6scOXO6F8XJuflVltEQSBkgWhDaARpXZjDUITPS
VvTr6qtF468AqI7rVsOQIIE0wZRltFqIF/UbQZPCplYk0RfCQxkfMYLPEcDwL5gDQqMKqqGA/6Dj
zzhFnc4a/4e0L1uSVEe2/SLMGAW8MkZERs5zvWCVWVkgRjEIEF9/F9W3T0WQ3ODufdp6W5dZ2W4P
CZfL5b58LU0OOip5aE35aRl7VZ05drpVMFtdy19TS+LWyrCn1MxhKpWDOLOvi7LY6C3Pbr94Eigg
jgOiDwn1d2ynqahJpQypAkiA3u/KSeFvpVLpIR/NjyqKk6Aeky+Wm9wfS33aahLND7iFdeAQwFCD
7rJpfQP6iw5VDmU0GxQA0FJW/ekqc9Xb8kVxI4c/ltdbx2Gt4qAik4JeInBG3yufY2lamVHQGW4x
+InmzZUqHSVXTGsMv7Jgq8q+cpHjIWdAB2IeHANtwflVNPUNnnsRuue5SblrdC9dTB8IRYi77PNr
vSBMadh4qOAzQsZzYShVFJMXCZvR3uWY+z9AKYDozQM7gXJp4QlUVOjm6lYqDlAz0GeiIYJRKXVx
W3SFiKxSjniQ9iggi9jvUTbKihu5Le9aa0s5dOUsqGBmxoUuz//z57I8Sf2aqk2tyKZTgAs982Mh
S0Fc6unGE3nlcM90jaqCKRsNgIdFvNQ5GMlBjInUK1azoAZtwQGwbJCgJ3oRNFO71Qpe20M89rF5
kGGBRNniw9WmlE/cRvOw/5Pe2yBHSPzOlCC9BmkBeyOj+PMmWR44DFKqM4sHyKaXFTde46UQx+j6
6HkMwG6CCtw+jfva02X+KwKj+HtfC3BC8zG76WmpuLVCRe9JUIdJvKoXde/Yts0ByJa0HZ0gjptK
zIACUk9upMyaDnalKEGPCT0wAGIoqTJb7tLUSH9Yo4A4REOZvMsZH77UitoQ25Dt7rbhSXdUZVai
HK9YTqekuAgV/Z/P2SCrQXUOLzVUlVA4Oj+MZAJStZ9f9DKqScosro4HsJFpG2dx5cyjZGWjvwJN
qu83nIgLm2RNMV8PWewMZXuPpzDqLPJG/r5qx5wVYCxLg/rk/Pcn58Gyxyiz4lIOuCG8NH7PCwDz
48fLgcU0Vo6dgefz3OrFqtC2OzfTRobRpnosBxFpY1+joCvRxJdkj7+HJgkMSSh+ZXegRcya51HV
dmNu64482B8Dj37SUd6XYozuoa9SuFojP1l9H3udOUYOhJxCoU3PWWtmoJUqrgy5MB2lxih+0mcz
HEL+Ksfm1rbYkXH5rkxJ7OpaHvSUBboWHSDo/lsaR4CNJfV9rIaj2dPcr1MRZoV0P43jExXDbSvY
W6Z0b0okMG1Cx9RtGDwf2NKdzq2dnTetM0xQBZzSlya33gdgC60kOkTqdKvqpeKRynqvKDjS42rA
raT1PIgTKjllTK7KiNwmat/uJxX90qzPpluLt6VjmqniErtRPSNJQtENijv2w5F3jezJatr7CVhv
rSwtAXRKiZcU4NWpEvZsmhq0OFBpd1qeHCaq3elVcW2p9MqeDNvNoeYeggDLhHSmAiJAlf9mmtUG
NseAAhDg+VVTW8wBZyCOKWjyiTJo7qBYv2qV36pUS1DCrF1VJzelWroNqkJOo0VHKy1vikSnLilM
f0pHRFjTy1PJLwz1d6PEN1GiOhMxMBbWHwnpPSWmUK5vi990sj5kuf/VTeDLyerGt5mRugz8oZzG
v7ScuElr5jdZWemOlMmPROFB0zWHDlj0IpXDBtrpRJS5o/dVUCfNA9D/QZlJrpaLkMmVY2CqN+of
E6tydPs3KDGvB+1r6M1Pm9n3Yuhilw+oPMvAA9TGO9fbg6ROQF5kd1Zi+nKVZwGi1IfaRjdShBlm
VucOink7bsmwYe8Vlr5MCpAFaf7RdVOoKl+xmh/75KjUZWgRyQOExwc/m1P19jGv49KjQP2hVx+K
PAmaVv6E4o9biLuBpDs5zg/aiGQee4npEsyM2JhZyj29lAKJjs8o7x21PD40UxowhhXmDTi3biJe
uY3xA+Pn0Oh9TFqINmrKlxWbBw7CcAd0IgzkrBQTMOZeHQxXAgEjZL3cOjKuDW75cT2G41gfIWgN
+TacHAEGmij/aJj9Serx0GGeblI+BQEC2SraAEUibkjvvWU9VTJg+3G3Z732ihiDHnCE45y5igpo
o36TNdqVnRA/S5+nrPByYYUFZrcmooSGnf8EDYnPNS3se1AZFbx0cvZU9/i74UvY3T7T0W0thdck
yjvh1ReQk8IF//N9MXY7iZFXOYZPq8MOOkyHUbF8yFleM8a9itwgT/MT1XzA+KmNmlLbOsoA2jkl
S/Z6lWEGB6qkVlFdTyYDK+1IsMG6NAsVuNipGwSsgzrZbqpN19ZovoGToXT4oB1yxeZwqNjwWMJ0
DDFZR9nQALZKweAJAsfREYX1kFWVcDOoJQ1U8e1sgjpphRZcrBuRW8To4HaZH6n6o5q06DXa0W2u
jpnbJORO7/XWkUa5DdOxvKutNtRYe2VAWt2V8hbsvlZ+nwMA4U76dNWT7mHItevWtm+aNnnhohIH
piiRY2bTEYryV6lZNE43Zo3X6DQLoQQG5TJqyE5iQrgEFw1A69YDePLksEvVh0rtfiq5bOOvUcWJ
O/t5kGLggYYqaC1JchTRUFej6lva5Md8HqZSBn6sOwTWcgTuEdK9vyUhR47K2D6XKr+Qrckpkyl3
2lwCC7D+wGn5GovJayoMjSuVOOpivO1B2gLY71GJVQ6FGvNdV9EWMjsLJV9zFD6ULSY/ynM9bKDx
6mp1VwSDor6gQvs4VErmt1THVSzLD5LJr/WivZ8FdhSa/JSKWWI8V2VnsBrdL6XaclRhPhcWe2vk
mSNZb/2+02/S3HwTYFPeZbLGHDVXj3SIKKYFzcLXRvpl5ZLbVPi3e2BMUmN6spThybTTY6yy68g2
KifBxzIr8aqm01fb4LdSwZGzm+WrpA21a9bsSLN8dKaK/Fb0BFe7Gn2xxD6IVHzikzYYi+PPlLf7
gdMvopDPRGnmiIfllRCkikrDnWIFMmPx3QipEQAqU3Q6x2kvTfkHKbM9ywziosXgSQo9Ek3c9hMu
J9qb4ALA89KSclc20wd5anMcRZRyMTJ4VdXjB1ghE5/Jlu4oHX20RtnyLK2IHcaNFAlafE/AVRtR
krtGntr+AK4WT8uGLiTI2kHqVqXPWamorp6DUbJIbdmrlaJwbFpJjiDVWw9I1EsnJ1dFrllBZuN6
oRq7GVj/0uXlp8hNKSBNjiE0wp/w4ml3SR3f1xq9LpAfIFoiwLIRVX/JREjJ0ctDGq/E/TWztHuh
ketWo4qLx6cXJ7WxIyK/h+4LGGfNHiljox+QKwYgOQFDRWpdjQIcFb0cubgXXySs3O7Fi836a0Lr
X5JIghxBjfUlQCUc7de+eWNCxvu2fBtY62JK41ZMYA1RRQm5q+ixBv4eRGHte1cMLpLZ+75tQmLS
B56RyDc7APMj/Iw8blFByYzBSUegYYuqfrYN3uCWn3CwzIQ7zCSjUxfkF7XVW5JgiEW2Y7cve9AE
Zw7Etv1Elh6h9XKlZilxaWQrnpzlLyOgvpIZHUgT3VECKvz6WgVqg3O6m3ToLtPhSOsvw/hA4HMF
hl/9KgZuBaKoD52hubm4iRucQU1jbjeNoRwLDUqeEPPSxRAUCD9yNWA2Kb1rVBZWpuqSzPamJgkH
nifAkkOFe7ThYxxfidtHjZpQazW6Xd2Te+gHHCxZP0ioSLtUTyxXVIrlRkrs61QLbS13qFGHcUeD
SH8SVIZOjuE1AhkKDq5RdD54dV9JAqU7TasdSvrXPDaubUBrMdsVjNW4H5IW4g21PyLLfZCG4S4C
mtIdGhpBnJHuet3eUxRBwG3QHSXcHg6NTRcReC8jzmLAQDypunJr0MqhdHzjHNlEy0gL8CPLPKEC
qGyMfTiNSlhnIIoBihlqmEelE/Whl8pjniBPspmPB961BDCCPxTER2D3Kum1wfyyAAVB1We+1UGf
pTAClVgeyO+dtrUCqnW7nrTHRG9Bkizfp+0L5S+6+hEV73bcHnRue0pBjn1HQo44I0uQWYmgI4SL
eur4nliosag/oJUAwqtc8gxJ8sAOVCJTZsfEFu9A0F7Vcn/bm/ZOzpqbaLoiUXIlifZQdjUw4Mke
uIZntWEvco0zjCpRLO9SrmNH55eUNR5tIxEQM4K/ZOAWJ0XzIermIyt7tGnGO6iy47ptzNzXW+UL
B/VGMONKSajbpvWvvM5jvAXt34advDRpf9CzapdUPdgghoPGoivRi6sODCKRKjlJXX6ltDERIBGa
aiIqx+6lDnwCMiiOjIo5Ysghm5HqDrroLmmy62For7VJ3hn1+Byz7l6KyhcgdyF+Y7W3oi7hpqy6
sgvrqzfHxk1HeptUg9uZpeTIbf268dbBS2bxNsajEBAR1KHmvsviQVUMY22YSSMDIFICZdC4NXkY
hq+iY069xY04F7iXtgzgRGwVskyovi1eVZmIS8p7CUVKkgcmkzIXijwh4ak3KoFUkReul/7l5a29
FyGsOROiAm+DSYTzh9wwGm0JBWMF6V/kFa0FNoXa6bdEptd6FgSk03iTgsoIzatFAaU3C1kqUNXD
FE50xUnvpmnpVNb0powlRtuzfZHVgcw1nELhjMZwrNinOmzUOVZ/hUEg94wCJpqSy7IK7/hooF8n
g1nOx6Adyt7CR54Y2hhheMKQF5QVtgr8Kw/lmd96btZgTgGsJef7G2NmIhfg4AqIkUhOO0AgzZC3
+NC2jKjnRiaoo4LFW5UD3eDMkajiqT2IEy97ylqr4mwpC+9MR1T9crCYoSwL3cbUsWqHh3hnzdoP
xV46FJ9gLassZwt8Pbvg4lQAfIYiGDwU9EfLr2bxRhshay8HrHin4HqyQPPc9M8Q9UxwNbaGM/Yb
WKY1iBF0w9HqAuDN/l7v67So4kpUKUGSGM9CF74cVVootfylqM2g5pjYbKKYQli0vGoAkm3raHd5
t1eIklD5Q3KGKryOwVRrEXfsNGaikbiCZlhz5DXKxL6KtAcNKa+Cw6q3EGEEexuEmaHowtGhYW7p
bjnWSt0TZxViNSh9GgqqY+eOVbcyQbEGP6JROIinaf8xRREe6bw5QKXs8/KSt4zNXn5SusJsiDpk
eYtIlzwrGhRVJYiHFMIleGhctrSGQjlb13JzwY055RrWpYYThtZupN5hj/xLemiu4r0ddi5YzdSj
rEJHbqY4DbZwKH8gzUufPt3YeS9O1orrX6Rp3imBLADlNis8G9qdiL+k/meEt3ub/EAJ2DPNDea/
lWh/tu5FsVO0UROrHdZdQ6qBqGYwpciHIax9eX/XTuzp6haNXDbJMksjfEk9nNVY+l3jD1Bj2RwA
W4t7p3YWl5dOUNqpkKKgMQ0F+covA7TdJk96hviXWwfNCLbmw9ao/2ocPLFKFiAiYhRS1Eqw2nh/
5i7Rgs/7qzzIwpmdHccxGY7t4/ZhXAM24+tZJmqg4Nz+1hXoACzQ29lrtcfyCEnW/XDT3ILuDmMo
hulOMJ6999f59bjV21zf5/8xvGw48kiwWIngrd0IlbM0yoZHBATr47LXrDQ90OsAjQgG8dEGXnYh
mpH3+ZQg06lJh9EaSo+VFWHYsP01jBBl7XX13wQcqDWA3R8an+AWOD+ERl0Igq6tEmQoTaZ9iwoW
CIPK0SOjuoEbXE09MOL5X1tLCYVa4pyULVMCSxv8RledWEquSPo86Khuk5shepnU0hsgzMFjzbWQ
Xcrp0+X9XfmKZzX7+e9PYk5JM1SdDEAN4gEPF0ygKdlGm2wlvJxZWITVosi4osxghiZNCszL8jub
6jslpRsd4nU7wMKieg0KumVS1Wgl422C7kNvX+vsoyKfuvzPIyUGcjHShmcfMF7Lmy+LUGI3GJMD
BWget56Ubq+2NsTpBtBTXf4uK34PUwbWomGUGlOk59+l5gUInOYXRmGbaFS0Hus6V+3eIozJG3YZ
Xra29sY4taaeW8t6u2oxUSYHKlSqmYCE2fQ4Sdw1U5C0RD/JVHuXDa5+rJMH1GJ5CB7gYM+B7TAy
tFqayem0FidgK0ZtmVmsy0QlOmI6dpHERZjnOSjGjJsCgrGXV7N6iE5Ws8iIFCrnyTTATJ0hCbay
u0ECnfxlGyvX59mTc3FQi6RUhDXCRtRIN01k+0YDSclJuyZy/qgZ5b43xh1Xko0P9Q0ugKEvADWB
E9CBS1DQFD13jVSdWmg6aDzUao/7YE/F0IwnuQbGyxVn1tVr23AbDbFM+/5jFUdNhmwOcvxF0FD0
rpBppXJ0We5l5YdsHmMTmuJ0i5Z6dXmGqaOZiU4s0AkLRyx7JZGB9MCb5f9OxiaPADwVYeMbBxTV
UUa838oV1tZ2anLhlEOt0lahNg8z3fxdtapPyg7sbc27nZUbD4ZvN8y8j6e2Fp6pg05mYBGW14Az
pHsCkTmwHjpUstqnxhW7rYftNwzZ0t7CW5huk6QyYO8PaAZ981/Vgel784/Un4Fhbr9xYw9ZLWQS
Y2DGSjdy57eM+YRitH/5xCyD2vK3LHyoNUYBJDN+S5KYV2r/oWlIU8orKeJ+WSIN3ZzLnRd3mr//
MQjtWsTsWZh66UuxzIwR4rY8bP3q59i7w/P0Yd90TgtQjRS7RgWFzS1n+jb+vDS68CZUqDBULsOo
DpnLoNvrX9QvXDTLfhMH3GsH4enbYpSrLnyy0oVbjUZU1JAnnFeqBOY8E0z99JGG42EC3LT0LdnJ
breT3bUNBqUcAEQYfzC/PX/ztjLAxoCooDeV4dAuSp1eF/9Q623e0FMji1eYRMsCfH4wUllzDbH0
U8N6rJQqMKbo+bKHzh64dJhTU4uXF7e7IQGzLUyZWVCx6l5Loo9CtTdu961tW7y8yo42Wm3BTKZZ
V0ODvjTb5HBYtYEMHTUtZC3f8vQpyTgyalwT/9GLJDrKWj61fOpaj6jpuv0USv1u+nV5A9f8kODA
AVsNmiLocZ1fTqTSGyzN5OE0JN6crGvlrzqGPvqWpso3NODsFf+54SFOh+m4hSVW95Mqj/D4PpDd
6DdA/dcocB3FsQrY9dYE+FrkOjW2+GBKlVqV6BC5Yk0LhhR7aN2J8qddRX5nWSBq2Epgvr0il8tb
vHqGPqIdlAfnA41R9xv5Ghw647Hwp1fbz1DGa77aJ+Mrud8izN8yvHw397GcpnaJLzjDu8tf2cHY
xf7M+13tBUTNcEOEXbg94bnMpv6sF9hAywaFM0pqi2sfyCtmSmXchw0A+aV4s9LfTSScvmaBFT+j
KO1EW6IiayfEPDG5DNRaLalAPfZhYn5JYp9g8OXyYVi9Ck4tLKKyHJW5JfewMNdi9WRPxXt+a2Cc
GsBxM1QxR2Vjfh/MKom/eQ3N/r8MZae259WfvCMZaJpB55X0Ybo3gpQrHho2ftyhlaM+xz7yRczc
9GWNpioqxFVzaH5sXw/rzmTMIouYSsA/Cy9umg4ydnbWh1XijoHq2j1e8JinB/XiKDuFS1EPKfiB
U58G/PUfk8n8caq/5pfPeRQxhqmVsP/yIdsxsPGi1mSWO1SEPQilh328ayHpspVzrV0iJjjGAFWc
9Z6WLCsJHQdTZ0UfWuCQaVPmTVLqgofL3fCu2T8XX3jmd8LDF60a9GwW3hVZLaixyPyFewviKgDH
qTclPrSp1w96lQZWV91mFphz8smzgS8QqvV0+SesRPuzX7DwMdR76l6j2N+sviHpzdBdm+geotP9
vzOzyBsHuUSVHy3MsG0wJkYPTQZKwRn6R7c6CktuJziMCSw7ri/4LMj6F1EICJYEdXT4azepLLDR
8cqzGlCkTkWbnfmEys952YR6bBwUFm1Vn1YCEqyD3c8EvSUG8RanxW4hIFZzrBOQA+4Lf7hGQ8F0
eAD8EnA94NmIb7d6Bxs2l0dEVJB3ZSlWrNC28Map+aFACHErEM6u+M1V7XneAjPuGIpafEFW9TnI
0bCyRHNTzEEd6vskAM6u8Hs0hvzKw9C09y+cBuxVGL2a2YeXuT9Y4QcS87wPTblx2KQAlcn9PjHR
dH+6bGnl6prnH0B3PZOygFjpPNJGCui0xw7nPZOO2nAjtXd6isohVN7iZN/gjxFoLy+bXDt4JyaX
XCyK2WkVmReXNrvCjoJiumNa5Rv642U7K6HsdGlLGha9aEDlVMMO7YHtbKxHJks7PU93l82sOeHp
chY3cZTWpTmC+CQUAB4M7NaMvy4b+DZBNh9sC0OnyMRA2gaGh/NvlBiDkSYobYX0hYTCVzFiQe6Q
EHdAIzkid4snEKm5wLzFJTBC7vR+2f7qPp6YXyywTmW91AaYB9pROIPAOwmqAmE7bNVcVx3jxNDi
TshZTSJl/mCS8VA99Mg1ZHBOZv+YSfPPfqL8b6E/vyK8kFAyTALRPxwO9cvkgdg4vZ2HAHufoevp
ZMH2VPjqMQNhDWaOgM3HfOb5JwToW2WFNO+hxdycIVtJPhQzEOZD1IJ0teV+W2+Nia5+t782l9GR
YcJtanRsZ58299BvuTJG/akGqP7fBEgkC/9dnLnwT94B+NH3MNQFvUdtlwXRnfqItrEj5U79+P/B
wL121Z1aXLhkRk2OlSFqNRZ9xWCV1xgK6N8foXSGSgwYXssoYN0QZKr66/JhWD+MIKpBgU9b0STI
oxh+Cr7oUIK+d0+Hn1MFVCAb8q+cUF+OuT8pxmeitcdRpTdMBbeiLWXUUaXWJwXdZbR9QxUtBCfM
m9Ka/sbPW8mcwZz59+ctHnulTSpTEHwLSvhX3E5PBYh+HaFjxLRRd0ZcPVH0glrZBLy2675IwohH
wZUQ5+O9LiJUzQ0f6kkg2NuSjvzW1JyPnY1yC/qKwDlhEub8DEDhQDYFUIkhqxw5d7on4jKk0jvT
NUMU85ATAcDuYFpsIwNbq8qeGZ7jzslrIjLzQlbHCv7pVT8howHCKH1veeN976P/Du5QgHP5JvHa
WrX0zOzikZ+DhlNYwLuFxUsURtwDfl1ASsS1AT8KMw9zENJuq+u/duZP93jx+XvAhy0phk0NwPRJ
jnaQfgGBYLzRulq7807NLMJZkkaiGuYdLVM04bClkvVy2ZE3LCwJQ3OlltsRLF+hzPJ5cMZVh40O
35ZbaIuwBUpZo7Vy7FVyFACnOzUEYZ7TgF4D82I4GIXhiWNDJcj7xyvDDBkYAuRZkPGbGmg+RkWu
aDBLpVel7FyMbW0F5BUvODOx8IKsMGxDgnTe/HI1MNW+x1Smk3qJN9WPAJz2qKDJ0Hp2oy36zJUb
/Mzwwi8G2cD9RrE2K0XnL3ouhgp4ovaAysnGLn4DLyGaoG4LxRSMuGLiTV9Ek0FhnVHrMNXkrnUd
36hutgMjhyw5nel0PkBcvWviSlf89EC7+fnh2U+Xv+TqNp/8hEVcyRW5sLQ/q7XjQ93OhDbc0WK6
0fJeCyRYKlrRqEnKgIst8iIL80GDOecrUuyp7pz+SWjiYniYfGJ1PoRjHy4vbK0+eWZxPp0nEbOf
EqOLMXMJgkQXdYaQdQ7EQjofFJVB5uUApW3E6JX86Mzg4msyrRk7IbUzXPqVj4HCD7WZ7GL5hclh
3n+A+DzYWOLKRXlmcfHxQN+EoV4Gi7PkdKO6k+zguTowp/ud7MiO3cxP1gjFHtc23Oz1svV1z/n7
RRdXQ1d1iT0IGM+136MEWQuQQpJpY0/XAtzZEhdhoBNFRa0OX7H1dQyJBHWYPdsupHMmt0HvTN5F
LrTN/s3KkIFAMAd57hKFq5LcwswdbPa4GRqwZdt7STc2jKylEljZXyvquX+mIqGVKBvcP3hy+e3N
8IxhhwxFD388jH5/M2YeqJD565bY4rqb/rW7OImA1uccYNE+NIoohORF7bK8vY6beJdI8n6i5jU0
U/yOmlv9+v9HDPhreXkiAdTMlAj7aj4md5rHHmM1IEf9M/5lXSV++ixvBdhNi4sjqRM7TceE4ZVk
oKAjvRm7GmJpTvkbVc+n5sBCshF11g/F3yUuTmQTc6izdNjcbHpONepG2fsIyZf/nX8uTh6ZylLK
UhgpJOYSgUdfyd10uL9sZdVPyIwD1xUwFfwpLZ/GzzGZoNeG8113RoYSilI41RSFrYjutD6+GwYN
SWe2S4rCv2x43qNFrWrm0Pkfw4sjr2Wsp7HUIccGP5ctULCyi1Aa6tdMxWTKZVvz/9clW4vL3ixo
0RJ1DmIFlJY08jrl+gtIrO9isBobIvo5mNK/cZG/y/uTFJzsqyKJsrVULK+DPhkAlE5tao6yVYdY
D5wnZhaZoVJxHqHEgfBiam/Z0DwY6jyXiUaDqLUH0WVHVLaDaRjDzs53DUq6eMJPj6jaYWgSE+Ib
G736UZHvqATsARCoXJzEtO3GXCl7xNTOcExJR1x968GQzZItAP6WpcUR7Ek5aVGJqSVLi/fZuM9T
zFxjtNLcYruYw9U33zlZ0uIYQuazSM14wNVUT27XPqTR22XnXAsmKuo7M4UiEO7L/sJUkFbLU4H0
0Pgd0c/cflO0x8smlv4P8hiwj/zFWy68pMvbWFdyIPgh97vjuQl6I/wh08ih1oq7xqQHtdtkPt4y
qp7ffAYZRFqMAHnq95gTz39hstez/fK3cVOlDqhJp3vI0OzSQ1K5GoTIfl1e8nJXl0te3H+1Kqou
BTdBIE9PtMN89TXIUTe8/U8589Q3/mMEcyDoQM2cGQvfkEid1SLHIM/c/Md4l0szh7CA3ieedoOV
3qtB4bWJo7du5GMYG5y6Dn29vNClf/75DWAqmclRwIu6TGOygllJl/T4toQ4onzn+Va3ZnnUlhYW
H5INhpbIMSy0PhgBuBvdxztlhzaf0/w+0if70NzIuy0Q08qyUHjBswmkbpgYWraIGOZrrH6C90AA
Gf0oglKSk+pxMoaXt+9bBMXqzgwtVidJtAUbEgx1nwVKrCADuqbP6SsqINAVqAL1YxOoL6+tTZdV
NGpAZ4qplsV1pAJxoDWWUIK8TX+Y8Uwmk6ZD5rJOa8KO50PmjVxO32JWTXeC6KifVwNkBsj4pqOE
58d63rjoVxperWmQnLMGBbQCOneGZPzsWevlhnXLdXGVNMbgi9R2MSDMr8dJTwBNIa0Hdl0d/0YL
QTc1a3xwZ2YOZlneJHm6G2tMBBt1fg9S6gDFgR0USgBhlj+zSrtC1NfCjIiHigHob+oUkiVq9ptJ
egBWoAQoZ8zOackjbUjkVSImLjoOIB8uDTAu0N7BQMszOPd/VqZWeMNIgVhhP6OseK2qEvLV862k
JZgbzwuOAfIKc6miejIKhbgiTn0MLIPeZGo0Z4j7CQlDl7tKO3z0kdiDWaf3C5pw32wsdEcndgsy
m8TplPxY280DuAyOcpxhnN+I34QoY9+AkvRAoaBdJ/WLbWD8VpdYHWCkR8IgvuWCVvDQGNPoAvFV
+EOa1xhAZO+Txn6ZBQa09YFnHmb33+tSAlmJ0HyjHlRcQvmWGMFKLAPEABBUMKhix5c52gBe06FL
CLa2QEGyKbODkPrOKeRh457YMjSH9JOkJea2lRjEVILRGKHNXmjXqaQ+8Sy3NiLn2gmAsIKCnjra
wEDZnhuSIhNj7eB+CQzzy6zMfUfkjai1thTIccEAihHfO1GqMGoJ5QiIKoNJjBDgWtBygirtv1gI
3gEEgm3A3wNzer6QjkujNHGuBhxKpV0CXg1SW1sTeN8qSHOMslCInqXedYMsUwSm1ElfZb0Kvmi5
dGcCLl/XBhtnykQlMLPu7GEcw1JXX3v8wUV120upfi8a5pcN8SBC75oyAadAKm7zqsc5lDTTZclg
gs9mC0awcu+f/dj52584kTlovG4a/Nhxyn/pUxfIUebKqR3UBq4KnDynhtrjxndYuaNA8gSOJxPa
6zPN27nRvC2LUe5HNehqI/WLmt7qlR000K10KFM/Lt8Za751YmzZrsLIexTFAsZYe60YB9qD/+yf
VtL+fPK/C1p2qqosyQp0OlRMjbE9uDjDCLUdlzgz7V//nH9J/7BOvrSnnm/gUP7XntofexWTD1tP
g9VNQ6KElzH+oyyxCaXWGPGgCTUQWf0zkfovq4yeMpDV/BtPOLGzeBhYkrA4rWUVQ7kd92ctxycI
mnLVMRI98+QWeMrgsjvMwWqRBYJVBp3SmQAMlLqL7JpMogESCZ+qGfLuUwZVgB+Xan3TSZ0F7pe2
AvtQ+S8o1MDmAeEw9IVnw4vAM5WpCjouVQ1aMLQxBXWy5kViPy+vbC1MnxpZ7OVUjFZXSjBSgH8d
pBLxvciNrTrHWhZ9tpTFZWBPM8WKBiudh+Hi/ihjnviuDMrH+AC+Lad9onfktj1au+wR/7yjhrSR
A659QIhn6/Plqn6vWpsckAsMF8M1eYVn3hCACM3XE9MpJskjbEO2ZO0gnFpbxMd4aEZZ6eGgUdxe
Fd3wQ0rS3QhiuY2DsGVn4SEoezYRxex/oFQqBmbMo12kIDzBDPOGobXYC9ojdLlR0PleSLWHmhkx
GkgBYfxVVlpwVRn+lKW3krRV6ltfE3QXMZAONYBl5lw2rGyrCCfYaO4H+plhZKVStkoL6hzrlgfa
Vv7HirGYaY3KkiccTPMBSPk5UJRoZZRefssC7ZgH1bOOXXSIE79Pltvui4ChzBGW7ta5WPfKv79i
EVYyqGFaPDaQWlgzDaWehQBDBhaLBqdvKPQkla1i9eruouMNTB4BfcEyK8tjao8CE1FY0Vdr4787
mm8MGawlB7M6/P8h7cua48aVZn8RI8CdfCXZ7G7tki3J1gtDlm2u4L6A/PU3oRNnzEbzaxzPnZd5
UISrCywUCoWszP+aECpM1lFoZg8wkajuS6mZIKVvxrfKjK4TzTl0hP3S8k4C+NvMYi7n2sB9EoKL
wkYw7RYcfMzRwgVKDm4EmjMXp4RkE2wYAQxU1UEkTUzsBLEA0frYokmi4x4Uh5aKbm0iI0TZmpPH
WwLGwnQgWDAiKfQ0apRvfemmmO5enFdlMF8NBR28Xh/fuzzaG5F+aCrzlVHsQNd6uXwUbMQGGCA0
sOE7fGRMbDMsyxSnVowxvyZm+Gh6+lYTa/IYS39cNnQe9riOY5gFiRj3/jP8UW2pxtRlKeaQq85z
h69GPO5m4F21ogsyEAJetnb2fsjTlo5YJ2B2RoyI8w0EfGJJ7IDcuQXhONm5107maV/MK9Nv/fqW
vkrM8U90mlpOzQnxr+CGOmqUc0nv9BBP3q94rzR3XWCE2qF5LaV6Z2fvT6J/QlzmWa1EfZarUImc
dprv/MowxKjdQ7c2yA6Y4fDx6iWph87w+J82TRDL8NkRYrpCnNqsZHpWwqb2SN/BcdVcYXISbBIL
+CW8EZzpxQ6P3Imnf5es7lbs6CvDwtFaktKoSwbDw1XyVfOjK3qXYGqzxShAqH0syNa9D4rJZxkC
XmZXyDBQPolBGlYgZtm8X3oNkOkhmLtlpw9QvujLQOLn+YmLKFr5yf++umJlVVSbxgA/lYPz6H4z
dkWw/GhfydHysjv9pQqSXfGsfL1s9TzDnRrli7AyCop8asfgzALF8y97ua+pZOPL/n1haxRLbZi1
xhtIBNiE8q5y/7rwOnVA2ApLEjE9KWAggRwfRUohWokGhKwcuuwHjoPTddLxEtmzDh+Hdj8a447a
T5e/w3kmxp7CID7uOIS3RoW6oKcKBCgGNCzBdvZ7maovpTW9gXfy8bKZzcwIPTTMtnEW/7MTLR4n
LQMWDQwUu9nHGzKoofLnFORG+o7eZ5K6YNOpP8ZEUo25xg1tMGAsLa7i9q2oCj+2o+CyS1vbZuWR
K6xcoSkTi1usXA7G7cUe/NYCkaSW7TVFJlTGY0nI86BJ0EBOgqFK1JJCRjAUp1XAZqGFbm7sXBqD
yNS6B8HmUTcfo0a5odFyq2aW5BK/oaCKIxpsrKBIQpMH9k9jLymqCKSXpf75IKH5YMbcuU/Lj+HW
PrCv3Vvj02eU5vDbA9QSiMJyV+71hwlyUzIxkY21Xv8SERUH8eyyAeWyHqbsraXPjvYz7b7k5OHy
F90KUn7GaCbqLlCYiUdNUVpJMaLww3k6g4rVH/YOxAqmwBjRDAdCU4b+2djcJ/b431dJUEtb6DxC
0SocGeZvlLzeG7Uiu9vLjAjB09F6pDblRvQIvazvQ65LdoLMgnCATKWFmKQRukuDAxx0Eri5rCDe
2NFYKWgQYC4Wco9iKILD1DAy0LdgKK5I9nEPibNiOhA1//t7rq2h4OY5ETONZxMoKutttS8ULdRs
85aNL0x9A7urpJ28tWBrI9rpd2dJ2RvaBCN0MQJ0+HeZrAmxaQGXTjyeQ3bg7Jail1oStSoKbHcw
9jPrvGSO/cu7ZeuTYCYDXG6aCopDEZ3XVg7TWYfsQHXndU6U6xRwe2gdyM5ZEfOO+k/DDQ/EGbgK
IckJedZ0+8zWMNESmtrUHsfa7Z/BYoFX0p7SR7CttF7uGuCuTkxU+EwfQt2oIHPX9eo1pqyjPTgu
7SCt8vRothrIZGsTTEAZiSHmNJUA9rgLyX/SMlrAboX3l95iUCmmkR6Q3m6AqE8ZBIO0uv1KK9Ck
xtYMgH/hah5JMqBkUZpm+2rRmq+srtvnSqXkjsbx7Be9Sa9ne4yfagrgK8iVIejQktQ4DmyygkIx
GxDYFvRInLh/iqsStPoFiHznuqxvLGImd4SACLTDjaKVfLmtbMqVHB1oIOqIdiEj9FaqLErc6CDg
yb10Riu4BZVFDOZiKEJcDpKNWlZzcP8HVFW38UIpFO+WURZRlA562Npk+kaLXPMndy79yi4dfzT0
KkAER+Flo1uRiUYmyFbAeYLnIKG2zKOGqqPC4F9dXCVRDOP6XjN6SWRu7bG1GaHETEid6/MIM25d
4/mS2B7aL8+XXdn8VCtXhCPYVpyJjhVs6Evo2upDNF6XhbnrE1OyZpuGXHwlCDmBLUa8kevZMgJX
RPSwilxQCUE+2uqSG3NGa6N26sNlr7bukXiwRlxwISQ0+wS3DNIUIMHnY/l+9QIgY+cVAd5Qd8vV
FFRB8zX25RpoWx6ubIpFYaJV1VBQ2OyKfsKbb898CsLwW3D0pbu5H3NJeGxEIY4Q9B3QBoCGjviY
19VlBJ263AgtOr9ksfo4ASXWvF5eyY0YPDHCnV5VEHkCuZBEgxG3BUSqejWIZFpAZkDYS3Gtg/N0
ggGSHSiEeBtd9sK3HQw41vEfeMfAQ3HqA7AKwzgYFg+G+sgHzg0f6TxEY+E4hcnB+SEnLthqKqCc
/mNT2Lvl1KRAlpoIBlCvjPd4IcAkHEbMQ8fLH/Sdca0E0MST1JcbEXFiVIh6Ni1O1Gowymx77zTG
VW5wPOQk2cpnCFa+q1bOGcKdsVObvoBClh6WN20bxNdlkIU5ADaY3OVA9novm2zdLJzXFoUzmgFg
E/V8Oc17emf4uBncpv4UtncVZgplHfUNitFT/4TyqR9IPCHx6yGIjK/IS3FkcFI/OMF8bwXjlbkb
QnrsjtYBKjB/O8Uirq1woPXRnADBBE+r+Z3ZX8Hi713e0bLQNPiOXG1p5nZGa/KvB4qF3RLEgJ/4
UWDdMB9UHjt7r+y5WLv587JZHnvCFfMkZnjsrqzqY1IpVoc1LZ3kmTT55BkqBY1hcyBWDMob1+td
815fKkn/YTtYLZwCvDGAKV9hQZ20KCozdrAp6mOm1h95nDpeUYJvChIOS/GQFHFQ2+Y+nz4qjAoU
zeAVri2LqY00p0E96p9fISz6bNUTugb4FcZc/0pN9WdPzbfLK7xhQsd9AqyHgKrATyHNxUxVSOrG
yKQNFCEn6Oa2hC6y6Nm2AikC1wZ3x9nD+JCTai5IZnwmNrqLd5Anaq9HvzpamGCJg/SHbDbgbDIU
WwKO/TEpnEELKae2ZQnUgFmuvTpLrO8AAiWBZUHGLa2Z81ubI+KV0D8J67kxC18ZaHXdm9MMkYjE
+mUbUY4BJr3DsGgOdZG8GcIa2rXP0BCVxdvm+gAEaHKtMO3spXtWSyWagXsDQc1jj/GXKpZx/W3s
JM4EQXQO6uCn/+lOSnATtprExVUVAzaA/+3NPZ/FkgH/NmA8n4wT/9gRlh0q5no3p7Dzn+Z/eV/5
ahUoiwdZCqhKQdq198tH5QjtEmPxOpxosvYFPySFnHHiqRDRNK2T1GT4BSYo3hvmQ+98p5g11Ixv
R9fYWZUsN259vPXSCqf2pJXoL4IqNIxBYaj0T6mcoYqv2iWfhDM60ioykwomyBXvePUJZuTpbbyf
QvO2vTY8hw/rXkPG4u+Tw8ozsTjNjXIBNALg+l7TwDXH4sPCQHZ32cgGOhUhY/O+BjBVAJgJx3QL
NKQRWXCu/9b9bo/dPt7F+ygN2t0caB7Unuyj8W/qx5VJ4ayONGbRqo1Q3M3pr7nvrys3ldQ7G2XV
iVfCCVLlccfSDIl1QIsQ9+7iIWPa9QJFnN3l9dsMv5Uv/O+rM1KpwEsUAewWZjG75USlM8etXrax
dfyfVPRCjANGb9j1jIKbU3nZUBnCFIIWlCEvT02w85c7rfRKkGtC+Em6ozcjBIg3rtnoYuJCRB+N
tRYvaoHP1QA7ExQQWttl9w4XioaqJAjyfV57yPLI/2GVk1KAFAm4VGHTsSyNqn6EVUj/BGitlCHd
pz4EnpQ9J9+PdvWtrI7bChoMlvzXpCrUyK1TJAAj8VRSQA1a1T2tUz3HlYTmVoZcWxE2HC41RuQC
/BEadEhC2xoUF7qEunXERXR8HIYxu616Rb8akkmTXD+3Ciu8e//xUNh5rHFIC70Ofq1yCz89FLhR
YZg1+5EfVcxALpPfyGCG/J8Uk+fapLATwUJnxu4Mk/OVszd27NB7TVAdY0inF6Ao/Rc7ZW1N2I6Q
iSO4On5GTfxk4MbIpRuKHy71epCzjrsmTO+hdSCd/9q67eggMwEnDViKQOcrnHtGrbtAy6V8i2qt
p+3UA/VrSKpB0uB/2h6bsbqyJ6QE1exinml4TTfv1OCYBROmvTEHjTE3z0/v8XV/XF7bzbhdWRQ2
ZBubE+0WWCys2gJsXj8CsLFTFbMAawzwQ/bUg650TCWfdOvwRa/XdQkB+gVI7tME2wOgWEEr1ggb
apIHyI/1gV6BS8VcFIh9NsnrZS+3LpLod5kaGKeA8nXEFk0PcR6I1qBYzmb0+706GBzfubJ80LAF
FR71nmb9c52R/DKPV88yVNZ25lv9Ar4iqyPFKoweHEP4BT3qpU89h3qnlIFLdiC+DUzQFZSGR2WE
xpsBtbIqBDDmIynVwR8fJkS9mTBSX9u3mNmSLS/f7mfpYGVGiFsr1g3bGOBc0kKu3Sc73taBTuIQ
knjPk4J8QTerYpyfGF7iauN4Kzpd0HyMeruPcBmZgLSbd/khziD89o1TB3TBFCQxOKO0A14qwdb2
xX6XczhuFQnQdkethqdTYOyFHJiUDOJmGpw2ewSTa/iEyWqErc+HpcOrDrBT9ln3dMYFTxkh7hhm
OgD7UKnIOn8ikhTAY0D8eGjZq+6nCjG4aE8XkmVuN6ZqY4Rx12QvzMhUvKnERZCn+exn1QR4iDZP
kgSwuXggL4OwOuBhaESfGu3qFjBTq8PXs+unUW1eU1uG39tKbQbwBy5//0BLW/g+JNPsYslnI2Rl
fg0xRS9qfpjuQYueFmCfaas/Xk4yWx/LABgMfLeY6YNbpy7VZt/WbW7iY2GIVTcOFQZ6Ml1y8m4l
TsPAWAfg2wZRxcTJlm5C2C1oA0PsrnNTkOa16Y26FFAfLbWvlz3auuCicoHkGIZHzofpTHtq64gR
I8xVqLFWtfa1tMpg0OvvamE+1pA9xnhMcUNN5dtlwxtegnjUADk1eo3niMUBWiLW0LtGCIXrdwJc
zDuU3GtfsdTpjlmmxNpWAQVzNm7xiBWO6jv9chhzThf0GXEIHlNmvZlhGYIT1N3NYUzTd9PPdtkv
WSm8sQFObApFG855rakwiBQWrXMkc3+0qsPlRdw6ck5MCBtAg3414GUwAa4ff46SW5Dk+Aq0aOGY
ASlMEuTANHlm8C/sciECGwOuQJSIRT6qqVbVKb4euTIsZW+G6qH/0YNcBVVssAxPIKALoifZgm4d
CLhR/GNWLPRRyGDeNPp0dwzqYTmaKAjdZvR1/H9+gXDzrv/RBJD4gcRn3uKQKMZHddfuTfDuS9Lb
1lPHyY8RQqpkTlLnGdYAlSOmpaufn6uA8dDFH6vltdQf+Sr8D6S6G1noxLAQV1UeWa1ewbABRi73
0W3zazMc9hANhq52aCzDIVrcZxJkO/tB6vXGCz5IUQDgwTwLBg/FOf7Y1RKip0iBCl1Mr2Uz8/Ks
CEvFvC71xbqyunqGinF9RRf9te0VmX6JtpHzDQCnXM61j2khcZ6LJRaN6zji3tdQeQ7MKRnDPlW+
cHDlFAVLSg5lVb7XEaQyfGDTfkGzN5xdBmSTooTR5IbF3dxpX6KZjJ5W0gqgea0LuvmLBhpoJ5ZG
irmV6yDNBxQKfxE7exQboBBqDA1+cmePye9cG4onsIeW126f9CE61flxcLWl8ZgKUQ4vHw0laN0W
2gE5Ub+mGFbd5U1lxNd0sFzcMaFbbKcT82vHJTd0YeZhsGtN9WyIT8+ATbT5jtiR3fgTmKWhzq02
4102N9pLRGrrPTIxRNwSyEB4Bosc0FPOy66EPPgdZLMwpIqWheeMTgIh1Kbyu9awniAPzX4t1lRD
ZdcBeLYy3Pehm3lBX0Ve3CkMo5oT1G8dpc1ulClK9oulRHhfNMkSjAMdTW+iff6Q2i2YZbQy/dIm
yhxMA3ATc/ph6XX7cTlDbUQJ4PC4UaJ8g1CWCItIDZZGem+amPqLfZXiJdr80WtvE/vApdYrqeQ1
cCsRn9gTav/FLWLiVJaJax0kcv3OH4ZA2XG8me6Dgg1d3O+yOfitq+uJTaEaaQpAVuPJMHFDx/NZ
7fGmQO8NASIdVfFeekfneUWoIk/s8TVf3W9aQGiKjGFNWQjtLz+Fqi/6WIuPx4K9Fv2b1zkTgqAm
gGKYbwYFxqm5TJsyTIRgSaPkd5KpntYW4eUg2Tig1xbE46SP0zgDV4kZVnkepCDyyIp0929MoM4B
NgeDC+IVhlhz2w1AbIczmDx7yJljKimXjRpvHAjw448RIfiGrCZ4s9VM5P7uwaZlgF7KV8AQZXa2
1+uPHSHgbJCpVVqGANBV+lrgIUJpIZR9ecE2ciWkvYAzAtGABUFPoaKBdAuFlAm+SWb8HDHv54Kb
o0Su0JVflw1t3IlODHFnV9FcDno8lDPfsfVPyMoBeZtYzyQm/gSK7MumNr/Pyif+95WpiA7dWOGa
C/F3x7MgvwxNTW9yS8nSycwIYdA4wDt2Ccz0fRPk7YAXuDGgTLJuW5l1/YGEIMgcnCpzZ5thYn9A
Zd3TBhompb0n3WPn0H09VBK3ZB9KSDtLUrCGpjBo4VmqJvcJpOfn+IaDZFwlkRjbXEM8HTs2H1g8
G3RrGBvtJeKfCvrsDEdYNfqdk+8uB8SGcK7Nh9H/MSP4hN/e1GyGT7MdhawbNc+yleEqyi0U8KqN
t3rmaym0tsbOmI5TlL1U0d9L953+BiG/jnGkJSpzES4FjqfmlQBJ1YI09LKrmznjj6efJf0q9kuU
iUPKYz9xZg8j8U7yftnARsJA54nP7wFygP6JEI9OnFSNGqEa7s3oe0b6Z8cr48duDi6b2Qh7MDCh
Q2zBElITD5yVH2QuG7D1MeQldf6tFjE4FuPmzh7GQ61HICNV4pts0MPLRjcWD0Y5wQcY2OCfkAxr
06y7SZ1NaAKazLPy/KFBWSzxTGaE/33lGYU4s9NG3DOQeWRcdvz3X3sB/SNU6ugz4M1SfKlER2vU
SzAJh2ycfs6GeewTGZfvRhBwoXLMIOJuf65FlHaK1fbosIWdAZ2ttPMgHOzV/exF+d+Po5xYEnZu
22mD3oCKIyzrrxampsvmI0skC7bRlDmxIezMtIU/dgkb6egeh/w1zXMvn54KrQ1y7UNPLK9kMpqM
rcSHiRR0z9Gwx1OIEGpt0dcjqREFqdsdMEE84h4C4qGur/eXo2Ez9wH7b3DuSwM7Vrg353NmDYmJ
amW+au7o58MSdNm+cnSZ9LbKf/VZybqypZ3G9tSbilGVCL3JX0J2UwbNs303PxS/51Df1fvkX0D1
AZ7/45uwipqbWgnajriO4/gFDOAQWerh8vptJKITE8J2TYkxjRUw5WGn4EIVA0A/jHc0myavZqgs
nTh7HJyilmSiz1r4fCXRS7I58/lZ67Nn88AyXshGRbuA/rv46Hp0VdLKyEJNLXeFDoznkj6hEL0x
80Y64SzGp4WBXyhIqFA0Q/cBxeHpl+zSUu/anljQsAb3K8i4lmv+tuP6XWhBm2W6T0Pp0CiPjrXP
ok0h5zeUNUs3cpsfY7AEnV/e58/6vvqq3iqg1b38Xc9WWLTGc9wqDzdDn84UKH80NvpjfU/90bMf
kwM56LLLqswv4cg0SiNCWxKWrMeh8MZjeuUCLdtxGXeKdxypZ+IuFD0TcmZSxjFtuGfavj22wDYp
fgHfuAhe65e+9nR5JcWC8dMcp9bF1RGtKhGQHtl5nIylaoVNNFVXM54oAgwQzEHSYpwJB3wfFq7F
Xi4bPetN/scqagMcdFB9EsfF9bjKRgMvk/h8xUP/Uz8k4fScBB/6I16sAsfjbUiOhvTrQD58dkZM
IVoXlpgUdetg3sZCosMw9/t4owfN3r7LgmgP9GUAIUxf9UEEhc6s9Wr1njzXimWE+AuEQ6vVCaOE
wf9IfRvBH2f1EvTRGZpGsCAK4xXNQjTUSFa4fET78Ri90F3zzDVPCD6on133fhq4QbW7/GHP2iyi
WeG8MiDGl/Qg+grzF7vy5udmr/jkmNyBNYJ5ylGm9KDxfX6WdZx/AskSziy0PmOSQDwOmU75iB6N
3OuRfAAuf6z25T2ePvfKU+6nx/wBBMbPzuCZV9mh9d0H+fvnWVtL9F04z9LFXYCS+gxq8C3edHv3
SX8y7m2gIGuMhypHVZKbNtP8ynkxzTt4QU/4Lqo0dD7bIBla34qkTNSbGXBlRsjs5WRodqvADH9Z
BjYQBKRJEIX2no+9JpKKR+aTkNiBqoytpkM+Wgpdu47b2fKcDup7jTL/7bSU+L2EzG53DJN3HfxK
8bpFk+ZgFVMwjrJJMOlWFNLN0JGs7wzYgTDHvgwADnoloPy4JkceGskVuug92hx72eaQ7Q0xyRj1
hLsEltIeMKI6FDM9lnOQxlECGkiohFze+mIdzldTt/Aoj2ocODrxIBlmVB3gjLRC/PuYXgHDSzhq
cxuEamoB9V3p+aFR3epQjOoS/H+ZFjGkcRGRLsYLcTiS/hqTjzdKmvxWs/Zuob5qF/tifretTpHU
IFuRunJYHIOnbNJZMcIqQUOUggAzNn/VTibxbTOjrs0IGU43qyx1QEQTWrdLONylV1HY7jCZHba+
PIfJfBJSWNUMZt4r8MlO84NNpps0M4N0kBGJb0Xm2ichcWHS3KZdC58Ws/3RY+QisWsfU617d+gl
E8ebHjkY+AQKAcqTYsfDbty0GOrICgetg85RG5JOuTdHIklb4kXjM/pXZoQ9jqfNiHWOYoW6soDf
FO+aIHjTBhDK6tdd85XJYNObhw2A9v/4JWzuqqXU6msYnHwWdE/NngNHLY+EsV8FgAYE+vFfbLJ/
DNoiH0fmaNWYT/hmNavuCYNWW9IpO5otN6VT/Sid4XrWzcMkZ53fDJaVYaGkQOvNbAYKT0egfQY1
8kk07vL2PpLWTDzsxGLiz5qCDuH0UlFoVty2JSyhKv3KrzCNn94230io+5/aIHf/5rBbGxS2W1pN
mTvT2A6h/A5mpubd7gCmVIpBkqo2c/NqCYX9RliTpayAHUOLg/JjoDcpLb7SxD7EpvNBaBf5DCOO
lwNGtpp8Z66uaAqQjNY4YTWB2foyD9lby2wJ1FdmQigW2g54FKpjcxdqdou3kBdWkG+Xvdi8aa6/
kVAlGMmURovGE0irHpLEvjfG+qHLAY1Z6sxTR+f3GNm/1aENlor85eQUzypA8wGKg8EpPO8Itquo
AzG6C9t6refgUhxbiws+Gq2sk8//ITHygRPA2Q2QCrKvEIh6uWS5xhI7HJU3jRiBripP1LT3RVRc
MVNGNbGVLNFOR4MYr5XkbAzfdS2Eg5LbYVzWS7BMBKB+PH6Dkrm/LRTymA/s1xz/tVIeX00QoRkA
igEWc4aQVAGZQtuksPEk2x6LoLmFvjx9y+7Bv9ZDpW0Oer+rA0XxVCP4W6kT0bYQqQkdXGWaYdu0
n2bQ9qrmd2WRhermuq4cFMLFgO6dWbhYV9yBwuR7idsOGrzPBZy640CfyLN/6ZZfgT2/9KZr2WDW
RhBxTgzwzdmQ0kBr+XTDE0iDd/Ewg1wxTva68j4qVtCaxI+be9r3f5/SYIwL9OLJG29DQnbJjXHO
48Www9QcD4WWhZTlfpX8xEi4NxgfmbbP6MflVLBRSpyYFL5hbbuDrYwgj4z6KJi6Z6Ise6ngyUZK
AwEiaKQJOnfYI8JONJcJ6E8HRpahuXXG5sPIiKQrLzPB/75KzFNULyVQPDZAfUOgjnUADMxfrxRg
brgFIBbABSvinjLIe6ukV+CE+ZENj/FS+rYlufxuRBtsgGEAPXhYECmL0s6sx7aLEADdrByheBjo
TjoHWWWl+9iJnUCL8lri17ZNQHTRjcewjog27TS9MdgAm25SPs4gLKrsJaDma+r8nEguOT83Dm2U
d2iOqZA2AE2quJ3qZrQKCIDj5pZGQOEUiW+Yw5fYHh7GJgsNffqeztbiOVUraR5tBQga89CIttDY
PJtMrkp3NiFHDQ3lbjB/LKQGRlAxZVY26jpnbUUIQ2dYdKXRYaWzgMcBYPnOcKb7oe07KBjIOCm2
XeKStWCz55Dk05jXOwqtHTt1QqPJCyhgQJY1oZJl24oOdAwwEGxaoDAV2VdGamVT4RQOlNj76Tka
VOpr87zcT1BnTdHFGIsHZ0r/lowFJwsmxyAAj+FGyK2KED9LJ9RIysEJ55a4EOBlUL/wuiaSPUVt
rSBo4REWQPdzfvjTFaydqDDddHJCx2pvW8wyDgYUiS7njbPnLjgD5hqI2aIlrGNP8yVepaaxUNvK
LlILEN3Z50owy8E4/uf5qTlIbBH8W0LNc2KLn6YrW7WzlCyuYatR1Ct7SHY0ir3OfC7QJcxV5hkN
7qRqCVERGTHZ1p3+xLQQjcA0Utr2MD0au/bIh/6M2nNxfWOo8cCCLEO/bUTm2p7Ii1GqQ7oYUQJX
gTfVaXFTGamXQVEnMhK/rmT+bYQKxszR4UENwKUWhBubQkllthBFxpgoVBO0apd2ieT43ziLT0wI
V7UWxGt0jGEiVR4UYJC6UQkMkE9djpHNdVs5IhzGkd1BIaXH82EbgQorGnaRAjioQzw6XdnR02Vj
G9XbiUtCPozcMovaBi4xl4LaK04etHJ4apUWdPsg723zBB2FxJJcoba33MpHYV8vhtZkQLiaoVab
V91UveRlnPh2BIGJvmVHpvc1iJC663bsD2QC2a1ZS+qRrW8JLAIog/BiCQJCYTcUA1cwBowthBL8
L70mz41hUs8iMtbg86/JCZ6Q/DEwgvEG8dW+SjE4qfEORq53u06LMdwALZPsNuqLwMqRoi9/zy1z
qH6wBdCCPz9yEuKCYI1UdqibkTcjV7JyOXTRczLVfkL/cg7GAnPfypiIzqS0wTOeg/tFP5UPMy7a
Gonu+l7dK/okk6A4396ntoTtTaYoVroEjkH06RVp5YghA8lReh4SpyaE7Q3JjmLMMa0RKrMa1O6H
NpmHcZKcAOcFCIy4hgPMMxfREeNhyukIDZgWBVafBn2eQyHytrRx8gy/LkfC+c4+NSTs7BZc1XVK
YahFB6vk6q/LDyevvGQBk3T3UM0/LtvbeF49NSjsaYwosSGjtQ0mjuouum1vEsOvnlQvhoqVRwC2
8JL3/mWOvO4eardB9B5c/gGfS3d6tp7+AOGqpDVQgswT/IDJV+5Ra+2g3giIPqRaQf7SeHEoi3+e
Iy4Z5JtxdZhH9VzoKsMSgzzFrV6hZ+wN2bM1p+DkiDzw8u6yXLLKm9vg874L5C0I3YRtoFHLqky7
RxejontbGwHvkI4O8Tg/d4vfqf9jQ9gHzFVLNjhwq9uxQA3SnQF5cp99osizX7IW78ZLFTIw3kxR
9CM7ndWSOX4bsHv4bD06JE7jQezsYN71nr4noer3e/pQ7KInJqsXNjbi2qwoBARJT7Crx9zL/Atu
BMFg1AGYLPxCUfaXA3MjJ59YEr5ZrsQTZQMcnOtr6nzRo/ro6C8uoX7MZODsjRx2Ykv4dnqdFgCl
NuipgYEzqpYbvWhuzKQNL7skMyPUKJibS6Z2xuLh3Pa68qplhj/kMsWQT9yhEImqYeu4Z4BcFcAB
YYOl+gQOJ2PgkQgpyudhnz5CjfEYVx4Gi6+cfs/bSzQs9miK9qXvvHVX/wKKg/Bc/QahYocABfS7
XOw4l77R3gni5katXhoD5DQzNG/7fWneQWHBmywH0nMyDp7NhV5ZF8qUqq8zK66xAnGq3EVZ7E3N
dMxj2XPxZ3PkwkqLxbpb2m6aqfCyDYwrN/WmMYgsXyGe8kSOzn12hyYHZmRKP/Oh03zdN+F4q70C
MePLoTISn8VKvgcguZoW/JZCxYSUqXodu547GRGizIqwU1ylnPomHWEFGsa5ASB3cV3lsufwrUNp
HT6GsFPUZKgzZ4QzKN6/qYF5nQXU/wBMHiNAWFDn6fLG3MxqeHTUMI2PW/NZO4B0XQV1ZphL+sep
jO4mzTxkcfUxMVcG+9/M3GA9Q9fBcSFvKLZDm7aZlKSFMeeW00hWb+DutconvLzXh8JzH02fhtR6
Y+DWkbip8WUT4xX9DkyWE/RWzkawe1fBHPGIPpVT+9lX5VsdZsF4ne67cPg2XtXXxgOf8oy8zKMB
CKR0T/kaQ8P18mJvlTzq+lcIMQTsQddBAhFHl+uR32rQ+OPBfe6rwMz88qAjPUEbJCDefG1Rj33X
Yq+SlOAbL0XwfrUQQnxBIkQzqxw/ITtqvubnV+le3yeHdi9rtG9F1tqQUE+mhQbEbAFDDH380u49
zblnSosCRBpX/EC89HH51l3VVZ3el6BNt9DzpgADNNFbV9QHZ0CnAlTTiYqJTJu8l71WeGzJDomb
Hi9/140i62RN+VKs7GPgzelyAldzK6Q9RRtZdsffSj7rxRQONlKBtK7p+VeLDN9SG69qai/SJTCE
zeSzNiOcXXpPRmeYYIZjDi2AqJLq6AT9TvVjP0VlHg6VpAjfdgwdQWAEUJ6KyAdXn0o6gg4tJHYW
lPVD5b7Zycflz7MBQ+Ax/8eI4BagFeDJ1WGEE1jlyh3hWgnREYKZja+50Ilxeq/0ZRtA5ppwFDNg
m1U7d2HV6WqvGUAWM5NfWZLJmiPb4fdf9wD2Pw0/cyiZ1sUwVNxYV6MeFGAjGzHFyd77t/zB5Ceu
pEL9PxLZH5NCidrj1ax28P4Q1t8ATt0Nzy5f1Nj2owfgtwP9KmqDcpc8qu/NFzC537WyofHNxcVj
M8p/XI3PtFjTGJ3/scIjh60s9z2LbxhJQzLLbt9nlABoWYD69I8dYWsz6Ek1tEqcULEO1tVybPx4
5xp7M8dbbNfvPjU1ai/+Iptz2LiNn9gVNvwQY8i07/HuUFXA9upJua9LEEnFCdD6gAhNNNC67v3y
PtmMI4ydYq4RT3qoYU/jqKVz1ugZfAVz+z0hid90dnjZxOahsDLBf8IqUxbpVCcKKGRDtWMHlkGV
YKyvc7fYFaXxetnUdjJb2eIhtLKF94yk77g7XLCdxI+Wn5AgOkKtbZdptyb7H5Bpm19tZVKIlqYt
UyM3MycsRhYa473h/Hbb2RuVm6XYz387uPQZmytrQozoANZGSYPFLNPiZs56LxuzGzZKGp9nBLL/
MeNgfgAKH5BrE/KYptcFKMbwYsSv99ouC3rVb7KH3DeOLWYN7oAN9bObzNfunPxRNmmweaVzIfdh
g6mKnM+Bqf1EC0ZLBOUeQsg4wY/m61JyzID5mgS5D3qMsM+9cZ9+n4/LM2TE48CUnO9nUQtmfU7Y
+ynITc4EhzPAjgoQ54BqAuU5jt350czzG0dNnt14kN3Iz3bhpzGchMg8nLtX+KoZJkwZTXIlZPH8
hSzDty4qXi5vDZkJ4Txcxt6yIJ2shBqIZabxy9KYkkr3LD3jQQV6IGiW441RRUo53XsLOuWD2hYK
VEHsAFyfIRv+H2lX2hu3jmx/kQAtlER91dLqbtuxY8dZ/EXIzaJ9o3b9+neYeXeiZgvNl7yZAQYD
D241qWKxWHXqnB+UEck6dq1APsUgkEByTLGrCChjQhatVg5VlZ77uXwYLb1043iUJBA7+4UWMz4G
uJvQ+xM/icbAGqyPLfYrS916uWPTl9sf5Dorx8uEK3FQEDZBUkM8Yzk1i7ZsbeVAi+wx6/QTBJPB
gwIdXjV2l+QZfnDuaBNMVAac31nb1rJYkzcqqrQsheW4d7xyajEEKwPSXkfiy9X96u5sInG2VsWS
Ukv5VZaZU3+aj5zDrw/ipyY+6PaZlwkkO7q3LtCEoBSCywzdZyH6L3lmVBmkfvnMRRfE/T1vYUJB
Pfd0+3Xxy++lnze+rIe5EynQI/ptlf99s1K24F9AmygHBvDWoj5rC/FXJT84rey77fg+qK+AZkdZ
F3Rp4vqGDmRFAL7FoVPmzqlYx9ZVSrvydT24vZN7GwnSMpC+aZi8At3N5ZJapcrQUK/ARIzTFlRr
qbt2vkgOwL4R8NqiPGBBGkaIF/baTlRryjisxiIYG/CNyxj0r9vZcELUBcFgi83CXLFgop+Lum6S
Og7r7MR9gTP2qoUHcgOOqUsPspuLX4sXj1LBnvDWV1jNTNLDnjZm7aEqS6/E61fDJJfaBqna1W5X
gNN57GWkEVdJCGhj+Yw5B5Pjk4lpnDmYnYrRzjjMIIHo9sR4HDUC4G71hCzSbnESZMyyv/Bel2vF
8w2eaFo2lPDwn0sfcVidZRAAS0Kn0k/Omr5frJcxwf+EtBWpak+dtGOGTs7alJ+LGR39qfGrccXt
MLpjlB/SqoRCD1RCe031yvwnFGjCldoeqKnum5p9Gtni6Z3zEKvDC1SRLPDzT6o7T8uxTMdnc7YD
VS+93o4lFz9WcfUV+crQidVxyjTQi1yuTJvIABKoKQmBNunvzd6qwnhps2BhbeqN82r3vmoM8U81
Jh30ILq+KCGPEFVvma7htak0pVtGrDi1OkuOC60qj3XahxGi0x4Q6UkwrzpA1UlfeHXRpy4kNwHk
rurQ1Nqf9dS+0IV9Ksvuw0DGJ+yW6uWxQd2B1o+dw1TAJPJDOal3A7jJ1TJJ/VZNjA9mvFQBximP
S+fgN6OqlCgYylxt251HZfCMMqldXEMf9HGArJQJMicnhzjtNKFmXKdHY5mDeSyOXTJp0G5d7srC
vC+hqOU6jap5izWsnmqy7riiDOwPdfm6rMXJ6Rp6GJzadoe5TQJFZYEesaBzmmcHiJxqRnQyE+eL
0trvWBw/WmPxyTGn7lGrSsLHwqYAGcWXel7ZKRro90jBPwrtKsikTK9aPAdqPwZG9W3u4jvSGRDm
ZoxPf+bs3oyKDLUJ57O+FH4dr+3BbrTyQevrxNPH/F6P0NHrZVDW62Cv6bi0NbAdon4KtsVL38gL
xYoU9E9CEHVGAHcU/rQO7yy8Zpp1eb0dha+jCWyhdsl9EOADEWcXJ+pC1x62cCXMMyi21uVdMTX1
T7oakVdG0XfokRnHJpmnx2iuZBWunaWqqk0AMcdVYFxlWslqp6nTt0mI6ar7THtHtTycQDdqzRKm
fYkhscumQXRsUrihpPmwWgHREEcedJky+fV1o/FUDh+PS9Zd6043faoTMiYY33Ue6Fp/bVtT8sGu
o/CFCXEhrZZbnVkjcFQKAT1G50cGCk85/aZVzsdxRu3Z1mXINMmybCFYlYs9qlGEZTW9Wbk0a1/U
qZcUkPdsANIKOmY0z8GBJdjIWUnnZaqTMKfrA14SZ7LOMj3RHWcHUuS3DeHqTGJWAVDdJGFhN3dL
QyDjl/irGvYdWPWnxtWiNFSr0r99xK4zKtzYeGWCDgHB/oooqJzNMW4rWF3tI/i0vaQII0MyK7GT
hSA7BMxN00BaCrZUYfvWaFqzuAX6twt4hbXwkwrNDyOc7otz4c2yMtnOceKwY6RUoOtGziM8JuOq
jYnSKEkIRctjEtleDizdZDn+nBYSx7gulWFNW1vCq9KOSWZGTZyGOrTO/N5vkGQl1MV044hU3/zJ
J76KMJOREu8ctAuz3Jk2Kfc0zlo/QnEkdNAuMWfLzXXDY0+rUXuUfckMU1YP4WFdSHa2Bn/VRjcG
9aXNVcLX6STAf5bP1aH2zNjlg23UVX7KpfFkOyueuSFRUlZBeSmsPi8eQRIJwQloaJIHDHKC58Ef
Tiw0nI8yEYado36xUOEYTstoZ3YHs419TGjsVf3o3j5yMgvCDcoMCHTVIO0LVXtyc3pcwbFy28LO
2/PCK0WWkYgW4OUaYKJj7grASHVwnsczu+sD/TA/LHeyTds74Re7xsPMxj2asm5KBv3ScAnnAzhd
QvaP9t5yyaE8OL4ugaDtRMoLY/z8b4wpTT51Swxj/E0DwthwONjnPhyOt3dR9p2EMGIXVm2PBsLI
tD4yhxynYZVYkPq4ED0sSFmaTYaV9D54CSCJN/bvYgwHtb5+YM/q0faZ4Zr1IUKF5/birsGll4FL
zK00o4haymB6Ojsu8TQ38wm0DbkslMw7JPFYVMpOWG+xoUOwmuYgdpzPldr70QgBXE53fHtZu98M
upYoEvApF/FNtoLUPB1IguxUeVTLZxUos9sG9j19k/8KdxkunKaac+SkJAQ3FwnqEMWVF+NseuOr
nHNmdz0ba/qlqxtG0mPCMYODaM+WDWVctZctaPfrYPDul8gFcmzBzfsp0ruKlDi6jacu7nrfQlHT
A+lm7hkPrRkobwuIMnS/CbP68DebubEt+D+gzHNcKhVPDNip0UFfASrjD05YHxgkJh5lzcnrnih3
+o098do0l8HA0xz6Z+iOcL6MX7C9zHbBrIzW3XS0Me4yy3aYf6Sru/O/VoE3vvyIKQFLYgrR5lB/
v/zS8hgjH7o3oROyM6s9WZ9yJ6XjUGrUxzDvAsSJcL/g8mImtM9x3Lpnk57XhB0dtThJPh13C3FR
YAgzDBP1JfDfC+dgzcA7rRp5Gtq8CaO27G4x197VUAjxjJW8tehguBZJ/mGLrnuKOXwaovKlyZan
uVretST146b8ZmUKGkWxLFuR/Tjx2IDsCv11HBsCpqb23HoJ2uxBrvn0kauKNd5wh0dybkMUwJWV
wHaDOqh+MV+BEUgwnAtO5vSV02gaIkQ/uM2JSw6NthuTTz3e9a4dGsFyNKPjGJ+l5d+9JM1AuZIr
GFOcZOEokz6eqroE4/bkFQC9HlvEpt6t77t7JId/g0HDcUJjyNIw7QlPEAf9mIEpuVSDPVNDBlol
D/k6P3TzKkuyd9e1scOj5ObCN61xWcy6S8P04+yDlTpMeXTqPpvv51/NaFX1JN4tsyjkM8Yct3mZ
IVCg0gWRGEiMgNAc6F7NU+/7sAiND/9Pg0JOU/TMIsOErVTf9z77ABjKj8SvM7c+DR/AcACEjSQq
7d0s228n+EqbDzSrMxjU9YdFo57ZT8HtNe3Goc1XE4I7a/Eyj60mDS37Xas+6jjqSvzjtg1jLxc0
bAOqOhQzKlfyTBpTBkXP2jRMMHJsus1qxp41r2Mw69kK2U6CUqQ5aWfaTLNbdanmlyjpeCN0ZaED
Os5etY58psYGEX/LTD/Tq/YJzGjzU7TEnwEZMwKcqA8qdEP9uEqUwJrAbVtVXfbS6bYWkrqwXEWf
oVVBZ9UzQDTAkNyj6MtFYTHU7mFSsw0KxQYXlDmMgdm1GC3QS7J4A0qOr1ZErZfbm7K38Tamu9CC
xL8hKXp5XKp+6Qrw0qThCPFNXsA0zdHVFlXiQVdSVRaOP8iF0SNGgY7zm1/ayYgSq8VspyH7bEER
+F33bH+GrrMPMYM37c14D7qVU40L3VePyetiy8zvLnNjXogKtdFMpdXBPMc9QyAhnLs7/jBcfOaV
aJafJmBInhr/LzZ3Y5X/qk0sGtCfqpoJViGZ65L0m618igyZ9O9uogLgAfBb0B9EVU64Q3on64rW
Uf6ztj4N6s41j3EANtN7iMiNKIgjH5Pl6bu57caqKSQqEGGJJ2rDKloOgVba2n2aluea9s9qjAEp
WnlqXt7z1F3rgQnI6jLHhT+S59tbvBeatj9DTC0mrdZmFJnDWFddBq55ImM53LcAlhPg5TnkQAh+
qdIqCH1ZFjbJEKjD4k0akVwhu94JPb5/TQjRz2Y6HQwKZlatJiDEqb9aLC4RAJfw9mZdUybySxjH
0FFx7ePMi65SFGmcmgO/9GsXmthgmfuoHMCkoXtATmaH/qi/lNPdGEDl5pirLprpP2WZx95iN79B
fOGh7exMpdYjEhj5iXT6F1r3P2tiywqJe98NTzv0ZdGAQGYrfLe2iok1OCNfqwr2VPAjQzItd5ND
inOv+hD3VTL3b+oA6Csiz4VwJeAQwonHJcqmjkxpqMWtT4BWcGQirvxni7k04Y1mC9JN4KQVllW3
WWc3FMuia2g1LzVEDNmIWQ7zXtOlgrs8+t8yJjjm2iLktAaMMWjR8cGlpnjveH2wBlmQ16e0kxyE
3aiyXZ3goA6tJwYKU/7RAGbCoyv/MeLBpR+KQPHrT7ePw56HbIxRIYTVjORMY3wrMXMDfQJPNZhk
QXsPZqBvwG2BPjMSbcEf8rl19GxY8fIxUctula/FanrLzIKxZzKmid2LADJfaNkYNnGuSMcjpkdg
oYCxfzcvzt/Z3jj50aPm1Yfp2PhjKqmv7e7hxib3oM0V1669E9kVbIJCz63yztUmWYLNnezKCTcm
hNRBazWjHgYVxd0p8fWShk17tqvMXfLXFQ3iCk/y236xu5FIRtHW5g29q8rQnNTG0LdzGirHBe3o
Y/WBk4jlIbQl9MGLv9R+FcqcUWqU7/RmJ6tUS0BdAKMkdAzPHDzSev/JkKDplboq8xnQhUdZBWDP
Q8FTAw55AwsmphBPiJ4Oq1bpWCs6A0nVvjZpfObPsyY5SbZ1L/JvTQnRpEmWoW5rA76SH6qTHqzH
5o415+zTCtYm7bUDm6szuTLE0W5MAeu6DcAdOLGu6LccLa30TKfIwjoIQNlGDZrpwXpNnfg4NClm
SIYHYjTAL4NTXNWOS929JVkme5fuxW0bpxO3gw1KIPFmqJK4MCLDwq8Io4fu4/yhfA9vPtX341k9
VHjnqz4X35WunidA4unZ2hUei2QpYivj/bTsFIXg1D3SEx/kUe/1YxTc/sCyJQqupFMKmoUK6W6a
n+dl9M1B89YaVy6dAArUJO70q6lza2WCOznr5NAyxcoayJn5Ruom38AAW+HOwAVv3XMqMC3gIq3Z
XfbewGAduNuZDIy6/7DZfFfhxsrbZiFjgV8xmC6oRtg9CFJD6wk3CUbDUx36VCxoTwYD0XjuQxpu
VlxpJXs3r9t8ZBGjWOhjOqUNfgTn9sW16S6BwlXIf7B7zqzOmdm85q5w8TNs6hkf8UsyN5Lphezd
BdtfIeTiCDAlGpx8K1bdHzWgx6gsqeOx/sY3/3XWt0ESaKam12BiOScfuHL16JqBGeqHyGVgy5TV
53ZXtHkdCytyBsuK5xyho07tk1U6r9BWkCxp1wS4fzhthupcM6BZJqMNz/0pSF2WBN/pj7lT+dN7
Y0GIABkpymYY4yxE6MWjEKgOj+nZDzWhr7fP/258p9D6g2YfBSBM2K2ppUNEqzILidm/kgRU5UPz
0se1rGK7l5WCS5FiYAzv3Suy+5GwgY5mleEFMdw7APF5bRy/78f6UNWfjB4CtZGz+uBDgaY5EpIk
DnSaS/ume6sF2IePgWAyEmiMy/uaUXMlrCjwLrTN9a61awxRE5aVP+dOK8M2qQHUYwUNKjYaLn+L
eaxR27skbbqnpjWTYHTe4UHvOsOYS0Ljnk9RqOkaXDXDutJw7vHwyQfWZGjA58dIKX1gAGQ50nXe
QHEwOJ0likfAowrBHgJEulHGGmAuCL6r7i6rm5+VIPWA22QBnxRl3mj60/HP34+XhoWwXxTJSuNZ
TcLZqN6YnoSUpNDkVmTFm+u089KO8H0riyz5mhmAQIFYKmq/0WTwmiH1kyJ2CXSjmvL59vG5niPB
6d9sqYibMAc1BoMEtlRFm9q6M6KHmR4Jh8AcbM9GDTB1u/qLDs3DCRKLDYr0Mqe+dpzLXyCcYHvq
hpXE2FNjJJ0H7VndBRXlH3vnpRF+vDcxnC1d18YDlrk4mZcvredokmRLv85EuAkTryAwoZoIRpcm
1qIZFoOsSdj+pCGwPA3GQb38o2a45M34Nt7z9rkTmG/6d/bT7Fz7oQfYPVweIWAZFry159/+tNex
4vL3CCGYGeBoNCL8nlXT/L6P3MF6HmX17Z1mEqxAo9sA9szSTbG6k9CeYOTPBAjBM0ig2tB3dTme
IzlUR7V5nxPP9FBe/SHzmp0M+8KwWNLpjawHUQMM62FzasCDhoaL74QZtID/D4ML1+EfGDQNVCoY
xOW6PMLBHOt6wXAOuonmgr7cWD7iVfGGmaEQGNdg0uN3pVOGi1WXrj6Wr2lVBItOmOSL7p0UKAID
bwo8KZ4WgoepTC1juuCkkBWo3SkZACeEvq0kyu4F2a0VwW8mpRvihcLKtCoQXFNV5tk9PQPomrrg
KrYk5mSLEmL6PFdAUQ085Fml5Y42WIey6dOfHwVAgR0QhaEPaIv1qwjcjsBZE2yck2Jmuq7XICmQ
l6yGKiuV7S7Hhn4wsH22cTUBkjhVbsS6A0yuRe8mheB1GUnKH3uBBsnVf00IH6gBVHtpGzsJtcQM
u7j/R5/HxB+c9n236m+a3ssy0l2PAB2ZhsqmiZekEKHhC5amKFAbVue31D6UxT9Dr0Eb7W9uWc5E
9q8dIUjXZdQrUwtAU0Oha2O+WKz1l1xGIb0bsrZmhNrOCHB/b3ZYDuD+XG9KwSuOAy2Ib3eQ9S1B
+hQUud9C41fi63sheWuZO8/mFtKUCmgqlcs2mylQ+7NrT18pZItve/uef6CuAqfGhDTIpYQTlZup
AkJ4wJmUxkaKv6w/lBwDPEaVNv6kt6k/t9332yb3PMSAR4Mf9RcYSNhSZkK0I8+BZ+gUULDksdfP
39v4qyLV+d3bwa0hYQeNIWEYeUAcdhpHcakF/GMd/+za8en2gnb3ELp54InmBCxXc0lN1GI4DhiV
WQV8CrgItePk0EAele9tqKDctra7qo01wfGX0m6HJAYAp2g1N1HuxwYjcWb6/7QifKS4UuKmXYAZ
sBbMY5aN34/Pg5L6t9ey6woOoiw8gT8ABe9DJzxbJh1WhvpHXr7rSerps+ZGtYzGW2ZIyMktoIoV
1LrxicB0xFD7mKPGJeaj3ZWSjeNOdVkAwANzsyTh8i+UvnamBECBATPNunXK0pfbe7aX9v82gBv+
Mi6UJbXyknEDKGb3xWs5RSjYAwqQv7Ikdq1Ctne72RMytl8tHTSsxBvRKiGhSEYUGQhC0uTqlQN3
WyxWfynzyATKzlq7T7EGRVnXXqbB14sxPhRxgWaWQaIUgDS1iM+3d2HvFOAZb5g6JochMytsc8Xi
XFmrBbU1lX23F2X6FMX6cL+0aSHx0b3TvbEkqv4YPfR4R15r13DDxAYmlJkHotvDYp0ArpaE491l
AYfAK90IyiIIqamYZWHeD/WcEQXB0fmJF+wXtVxlNDE8SIheysdm/rUjhMYmZyNVV9hB0V4HTDI9
W359DwFTJOAu6D4kh0K2LP73zV1WGulsR7WJaMK6u1qdX4rlqKWLxCf2Dvl2UfzvGytZapQ6KQnK
9zPUhKCWygdPJlAsl0Q73HY/mSkxcGHorykXNCWINk2YUsjvIi1+Ilb/Yo9E1jfbCynbdQnBq4UE
D1TD8bEitT2imhRIy5YyC8Jpstd/3W4yjdNcRF4RGx9v79he2Pq9CAzJX34cjSDvLBQNILQe4oBD
/lCCdnV0Crd1Bs8Bv0CGKfLbJndP7n+d/IrCALK6mQ55VOQ2dX2PJ1lQaB2Y5Q4WQzm2rySZ9m0f
B1bpcoGmUafgoIY1BO9DsfywxvpcjbLrZc/xQDGAiVXMjVtXAAmTxDUKshxL0wwArZh96ebL4pvW
ek9ZY0lin8Sa+G6us2pZxwmVWVDWLOeoY5MPTvXSVUcM7loLWSVfbM8PkRbiLYSiCOpzQtaRIqIP
SoHVNeZ3m7xl7Ottj9gZFMDkOMgmUHRBWda6Avoil88LytE4pnkYG5DEdbU/KS2kQFP9nU0nA312
81vfdXHA7OzHOMpKP/tL/P0LBDfpKbMmtcIvSMBW7jp2/ZpEneSz7bkisECAtEGxEhRPwnFOSKo6
EaTqQzMGOpuUKHQaE8LhCIu3N3TXEgFVCKYwLXikEAfHodHzxEZzAL2d9xi1RR9C/x7l2eG2Gf6D
hesKkmqADGB6Fa9ZMQNhFFli6rSoF1fV6BYLiC46Vf1ip/prqaXvpzk/9uPIUP5UZNDSXy+gW7aF
6MtZFBelg+3cJuujmpmYv6uMNH7u2bi8FFYe3zWxApXetly8GmokT5mhrmD5j9YGzSxDO7PBZHgB
D6iRRnXkr47RgddukOHsdsIdNgk1dTzjLHCqCJesifQ2nds+C1OD+gvtvAI8U/X61Vys+zrtT7c/
yU5ouLDG/765bJMos1ockywEC3/gGIubZaZbmZ9LEkks7fgYuII5nQ6G+K0rsIO1Kk4e9UMWtlHh
9/OPgmp3mSYb39g5lzb4FoBR5KOdVzCDpEpAMNnlWbiMhdfS1xU1+9s7JrMgOFJRq6D9a4HTs1vq
JeyfaPnzlwH4bQDUJaaJx6goh1NZattqLZbQ0/JBSfC67miE0fLJemQDqBmsPH9xEhLeXtaOIwBG
BtoPaMjYoDYSYrYJlGVf1HCEeByTwErH6aT1ju0ZQ1cHeAXIcte9bdRQm8NIANf9Ee+IqAeWs07g
DjGYeKOo/1bi/yr5VDsuZ29t8N+wce4UTAMDnRh2cuof8DR6srv5XNW6pFG4t3WYq+Bj5gAdX8Xp
WpmYHdtTFg4FgXLxQo+Rjh7K0JA7xc4aSRK+u3G6g/YnZsow4SDEasVp8tpU5yy0rLFy2UxPcwsu
iD/3BtA56eCm4IoxYtMxUR3UQno9C9Wo/0dNfupK6Y5V78+a9Rd+B+Jr3ss1COaiheVE/ehAUGIB
JnWq3xwr8qmivS0qBY/a/O32onZ3DkpZCKo66MpFADNZaWMWtoFbjlacDgDsnVGS6RKn2/UGIGzh
12DWRSHp0ulGzY5Kp7Xg2EU3et20Undlhm+rzZlfQsc/XxPYE9AFx7LAjSLcFgllS1ZHI2p+tDmb
SvMUdcnrbRN7/UJ7a0O4IxrdYSspYENNSfnZLLXGi4oCMyhmHz+ijjU/GIMGomsjMj0oCSh+Yzql
y1vGbgzNqQeGUa07o+/LOzoibg2DRc4omSpnlTkybNDeN8Y0HcGUE3gL8Pa+3P1y1a2ySXE69Cj9
0iRmHnQDXf7iE2+N6JdGUhuVzwozZuGI4Qubln6J/y5VzBuYf8zCAQD1ZjlCVAbeoGhjA6GFAtKT
GqnX5FVgdxHKRF8kX5n/aCFBgikbrKUAoANDw5O3TbDUu0wdLTBPhuBqYeeRlu8I2u6eWTHVm81o
vC+o2XhQHLVAIqqsp3lNyXOTxPQ4j6smcWt+iYo/hmtj8RkOIMmvILPDmHY5Hn5hYTRB0ifnpcA4
S6HVg7tkq4fuBHQC9feSLeDOIVrF/KANk+AOQ2P3cgvSdFqXxVKzsCLf2+qsguK3HqYAkp6+AYB1
BdpdlpyM1PJ7xfBvG9+7q1BJ11U8nKA5Kd6/aackdmsj4maV4WUzIN2xepzbWRLY9zZ2a4afn81X
RlePZIoOM6liuilKe8P4vjKQkDdhE7fuVP3NHQwiKi44A8Kca0I93V4Jknxcjsi6F3BD4W3Wzt9v
b97eqeeqjhhOwXwjVP4uV6VHzYyUDEaijJReynTj0VFi+vm2ld1PhI4w52jnUjCCexTAd5b9gr3T
JrBglVAFGmIvkmK5ZWaEcFtBD3FhNa6pSFv8CC0qvAgOLRklDrfrCbrJxWptKKuKk1LRYJc9yWAG
VF9TYIzRhKkTNnvQH0r9PAdRsGou5dOoZdXh9j7ufq2NZf73jQ8acWuPULDFS2A2ULjEx/OHZZAY
2d/F38sTPpZDJ5SrMXAXxkrkxfHLGM/uUE6Sm0BmRfhWylQSveZLmdTyvirBk0SMM1dBv71jMjOC
f7OeGs2ywsy4fGq05ZR3jYsn9PG2Ff5PuQp/Bk4QXh8aRRS6/C7mMBmrHpvAu5nZQz2aXtV8rM05
gEyuGxsSY7tLApcrbhod+oAi/46DGfsCYRDvcdwqo0N8VofOH4vu8IfMxohwURfZlGIYAiuquvkr
xkuDwlD+vNZ1YUK4oZulbWczpnhAQxZqKepgaZfg9neRbZVwXua0TSGIhoxyGDPAP4b4Q5batTc1
7ettQ/wDXznAZrv4D9kcTEsfFjKs+CYApT3bg+q1TAu1jL4pJsjGMlDDQO3HXVNH8oDaW+DmthfD
N2Z/GLXnKAvn1Ipd1tTVac7inxNTK8nX4udRXOHWEg+KmxWyturQjYKlcanPTW8865Ua2IsaMMt8
vr2ZskUJpynJGj2uFpgCejS+q+NRB8s9nd8bPV0lUWjvu21WJWpLtV3ByqSFD0aL7eHp4Sndh6J8
zgggIgu7t0kbdOr328v7hfW+sZVUOFuWYqmrDWhduOadj48QgHXqDSX6dyvYt107o3cYxg0aqwbF
VSzJ1PYiFSYtcOGbBOgs8SZW4tnCuweO6iz6VzvWPxSGHdbrsvoTc1pcKYvEQ3ffQFuLQqAnQOas
Nd/i8dCcuv4ASjzgI4Py3mEHCsw9OQ6dp722X4ogPdin23u9d1VD3xnKc0iIrwFGUdoNUdskQA7q
63etgdzhXPRnzmGXZGBhwxBR7Va6LemE7J4VwKcw0whBwisI0Gyb6EezLA8zTIojAc6Y2w+GnxnL
sS8n6Qwgj2JX/rQxJ/hT2tdNhSQuD9uK+GZJwVChvYtr0EOV+hPIYBLXrNpDnr21qn4fG/1ntaI/
yjQ5lN0qObo7M1JAZkCJGhgxSsyrEhyQGWgo6ND4Y375UTsYJcCxkBvAvAergr/UTsJVtTUpOJjV
DNSBVlIe5l3vlgX1MS3lTrSW5P+7UcmCroCNCiPaxuJ1NSSDGinwY60FnB2aMOAFyB0ZuGX3fG6s
CDcWnUooF1ewgpKZD96voO4fVfpPF8/nRjbxtOs3wKFCHAIsu1ekL0bWEJK2iENWUQJkNb/FjQzx
unv+NiYE19Tq1kIBBKEcWXj2NILnxOuSxTpUsYHZG7MClWRJ/bFuzZ9/fvAx04mlAVezM1IWZ4rD
NEw6LCOoItJ+gWtEiY35HozIOt0a6EOse804+Lft7n0/DHY6yJ3w0gE24/Ka7CrQ+JkKirMmi98N
0/BVn4YPkJa1XX1WX9eu+n7b3p5Xbu2JGxxRJW8H9Dx6Vn+mag+m8OZ7w5SPt83suYoDdiD8C7XN
KwYDyBpXi8JQyLL0dgF3L/s4Z3+TRINXCf0tgMKv52xGa6DdoMx4EUSqxycGyNQfsuGgdUAsDbI2
5O7GAZ+JbpG2M6JS2itqOhrqQ5MF7kHifBpL/YwpMUnatOsPv82I4Bmc5YEtLczkECcbI3weACaX
ATdP4VXJ35TXnI01wfucVUf4WOF9OTpF+nzqVcwsRqe2/XTbHWSrErxOLRSmOzq8TsUTdxiBmGm+
gNnZ7TFHOFeKe9ua5FOJmCAIEeqz4/A9jMzDpGlAuwIMmklcfC8V5GLFaLvDya+geNOiNJE5wf0o
2LbczLBaAJ7KgteyEozrKQoJFQ1ihwPoZe40ax4Pt1dp7dziW/tCgp2pilo1OSoxddOcUuMOAqFe
MhVelEmwTzJDQno9RaD4ZpDhDK2he6dYNATMAt1k+r2KStkQ0r4tsNEaOnKwq14VNRE4FIpFtXXz
AxIKGAYso9rVlP4jrRoZ9Ho3SnHu2/+1xv++eaM4+bAoxrKictHMT9OQvWldI9m8XV/cmOB/35hY
o6JBQgUTLZ4GdqzVnjP0Ry2y/gL9bGPgEB1fAGqvgRqxEwGB2hG8TNJPZgVCRzAgjGkqOVo73KIU
ZkwV/GaIG9cdONOeaMxQyzKhDrm6pllaHsPb4EGNHAVqVJkWLElS+1Ezghk9rZJzZnZQ2gOP0GGi
0fRVp/UoKd3vPhk2P0oknq4x2b9kFEUbLT8UJ+3QPBn33QPKk2GWgShM/UwO7H39shwrT1Yv2ktY
tqaFCGrq0TwyA6bbKA677hsdHlNagPup9GaNuo1hSNLK3VD6+wPYQih1FiO1s5LXLEfd79g3UlOv
HwCoz+9VInvu7h7HjTEhh51NdN9RpEWPp60x+wetyHpCTVn9UikyVbxdU47mYPTGgeyS2BGw9Nyo
SIrSy7x0P8seM4eWkb8NWX1fQkLycDt27p5KSCyp/LXF4VOXp1Iz9BXaYkgz43y8U0EZUI/253KU
UdftmKEYKAJjjeOADU+stijUSdYmRqMHao1PQ9w/anP3LuNMF7eXsxPH0P5EMZHrNfBW8uVyrExj
qhYhalbTD2hMuOaS+bct7K4EJV70j3W0j8UJLbsgkTaD7TrsVnX27MaI3UxrvlSzEks+zY5/U+iy
/mtJRNAN/WpHRgz/Zs3oWoADpsRxnfnUpR8cyE3cXta+MbA3qNg8NOL43zfRudHsdjQKON0UP/Qq
JH2B/lizyc3WGPrTZXjb2l4hh0JUibMzI2UFouDSnJkOarIkKKYQCyLe8QTVeWLMpwgAaXSLQrXW
Uh8qdWgXoXmFEbT87fYP2DljGLGGMyJdAQ5AbDx2SPzjjMR5SKbxczxpJehBHhztIVVl4rO7G4tX
Nu/xqSYQFJcrnYi2xkasAADg6M2hxqURoFN9ijTME5ZQSR4hg3t7bbseStHq5vh2/UoCJmE2K1v+
OLUz1cX/wyNdEVSFLfGYfTNoGoLpTeff8nJhBrN6G/yqqFd0ee1Vk/p1xZmeOqX4q/XwjhGXYgHQ
6tJQTPse6BP+rcw7xXJeunx1u2j4dnvXdiOHA21g1CccG8N7l1bw5bJ8bWFFreO3xoEsTVe/3Dax
7/UbG0KiWsRkMowhzUO9S8HCGr3LNeXDPJQYk2HrN0oqEF+3xLe66LEyox+3re86Ip44BC97A+PD
/HtuTrjKqohoLYy3jQP5WL39GeeR5ubanLmIaooHCpevt03u7+lvk/wUbkwyXZk70qO8hp+E1DUH
J2VbJ5/+xgglcHVUszCLdmlkJbU29aTIQRpW9l6sj9A+TfUPt43sPHEASPpthK90sxIy4a+YncmR
UxbH/yHty5rk1JVuf5EimITgFSio6rnbbbvtF8Ijg4SYx1//LXbcc3Y1xS2FfR72yy5HJ5pSqcyV
a40m0nFU4m29SFxk/QGNAocyTo5knhR292YQ9N3gmzAs6FNs/aRB0OiWEQTNfEzKj60r6tB2Onm6
Pro9K2CtRbevBg7Riy60eciQ+3BLHjHTPhB3ftR1rkjs7nkLGIDHX5tgL8Dnqda3hNWSR9WKXc4q
Ao5Qm33Sa0NXuIs9144GGEROazR68RplMfq1WVMjcU1loAEJZcaalwwuWPFUnmnvDQCajH9tbQ40
mKeo7DPYKko79icbYi/6go40yFFq9tEci69WvYT9XB8SI352NW56k6FHdaaCbe+t4PmHbHxk66Qg
oBrxIfUC1vw08+paRXN63cRF8xix+rZLC5hwwOdsOTkQZopLeecFcTabdIuj0l23Q9MsLJiahITH
JKDCEvtxNR7ACXBYoQMBSXr/+t7fc4tr6gy3GLThwTz4/mQvYorB21XB76cC9NROPnuazT+bIwAC
msG9zuzsw3WTe2fh3OTGLXYxsUDj3GDXWMMRRUHfMNDsr0LpqaxsLrSqIiYj62xy8bnOP8XkvuoV
T/r9LfHv3G22fyIKCK1YMFGWPKBJ6re2woJqEJt9nVRzbGULLDAr82Q/eRATC3oVSHPXCip6a5OA
tqpKv98DtcxFV2uwIpYnOysPRgaPkTXH68u+10GCHgQ4cYCFcAFvIya4wBa+cUAgYzdhRo0AnCRv
+F8HN6tPTkdf9W4OHLf5oaH32B/Sv2h8dND9A0pZ5Ikpbqz3w0zbxeQ56eGDLR1ibGWQ9fLQ1I2q
brnrgdFeCQ4jY22Y2ew8Ws5aQ7sR55gAwlsM9PvQZmgk4RD/4ymyMXP/opXu0dLIY8fyG9PgT6yZ
hZdx/fPSktvZ0h8GShTzv7fKFCmh9REKkrrt8AkeHYCa6fgsR940mvMqZPlJyuZ0fZn3DgVebSAx
xUsXZB6b0ZMOeEaHUMTFbj15eY1eKyBQVawre3N8bmVz9FKDjwM6a3jUZR/L7Ibk1YG0v0q3UtDN
7I4GawggPJKQF2wzbls0i8sZj1wEkAEdSv4l1wVTHPN9K0ikrR4YYLdNDCeNauFVEUNWTi+j3myj
ruoVy7LXjOOgdQuJDpxACJhtdj/NWuokOV64K022e+zA+jqdEvdADuln59HxDK8mAZSklVqgu+f+
zPK2kqGVbWmPa0InP2mfZDgc0eIPYRvnlgQqaovdiaQO6ncMMHrU798f8XjIhmKZYMpAaqUpFjSr
/QU7DK5bHRlW4Nlta3thZoXs82VAKOzGj2nzWRQ/rp+fvQt57TKAUhogWhch7yjX/tgMjwYxIHc7
fk0aAsCo5i0L/gPx2nVre07h3No6oWeBfbHMMaUVSuBlbtvwQCU1Hiu9jZ9Yn7qK59C+LajMoY0T
tcBtfKNNmT5XE2auhVA5FL28vP0UqxTK9nYA2krwikUKAPHv5lleVyNf9AqBNrCW4NQq6reBZEQR
NO0bca21jYuh3XxzltqlAcsbRQQDdKw/t1+q7tP1ZdlDQ6xn9D8W/nlKn61LPjIWGwxXsnYzQvf9
zvKLm+RmpbdG7Gx4mid9VQ1kN5o/t7mZutEqQGI6wOaqQjW+SOmRFzTeRfJQ3bfSS0KVE1+naQM/
eTdI4/3mY1K6PVnjDlzMPtETBJvfdZBY6EPvE5AiZb19SFRFLOUwN862T1pkGiwsHkkC4XoS0ixl
NOYB9AHdKAGT599OLTrwcKqxKS/AU1WN1txEh80mcFLfDM2gcsCd6oGoLNLxdg7Tg4o4YO+GRPnn
vybX3892kFEB5GkbLSa3pcfOAoooqWRkiealRg+J4tGp71lz8UB3UQ5CD+DW8XZzXlsLR2zVHkBF
mz6YQWuHfYRYD4S0VL9H+FqHor7LAtUm2vMq6HFkq0IrenG2Cel+5Y9GizWP9Jh5cvyRtfeD0k3u
HHjoSeN6hsSIDtzn5sAzCzdBm094/KXPufPqFKpX+84ozg1sC1fcKGvg0BAzFm2YLpbPnXtU8RSr
tG/EBYscUvegzdqEZrmOfuMi0eBUxMPofCrTu5h9ue649iYKTRwGEM0G+vK2Jng+MCuXiP7SYkF2
d23UkYlS82PnjnTPrWyiPyIQew6xveLWwOSySP1D5Ritnzik9SeT3E5CRfa+N3VQSAUxP0W1COw6
70/TRATIslIXDzFmfarztPWH2NV9lsfhX0wgWnBgAm+Vi/srpoOEDEAiopZ1H9Fi8dtAtvy6iZ2z
ujLsoYKDOBCJtc1mztulj0snF+DG/5kzRNBVROV3iBsobsn172zcuwsjwGmisHbZfZzT3EhKKUSk
60CnlhrqUdo0trdF2fs1XwrP1QVIjefe9mzwvys2++VOBIoSeFUdLY4QQNvuRJaiubFqMJHgazkM
JvVTNikeB5cTCRN4sqJ3CFWAi96lmSx22ThcRBrSXAFvIAcel19F7XxwmXG4vmiXG/C9rfVbztw5
hBPLOZ4wmemUv6VN81L0lu1PifzjVyLsAIEJIBo86kXDDRKTfQ0RchG5GWQhSPoMMrU3AMWYYnl2
xwMKolUM2MJjeRtstJYzWeMoosKcE9QzhruEyd9TbloKQ7uLtEoTreVkJDg2u30SSTcNWo9FEhV0
tARIbbra+d1r7pfOdl+ur9KlY8Lswe3h+EKExdgy7uvuWktzJhEBTnIqoSHlARx9sqzunmdAfGgs
VrwW9nY5/AR6vVYVdmR8328L2cVAsCYLlMi0OjsOlgvybHsu/2LzAZOLBw9qJ8BnbeZwAIhqGDJT
RGC78VP5RCBDRkoVI+bellipXdd8P3LKW7+kW4z0bp4VkTs+peK31QZT8ufFQdDGouAJWoQVjbjN
TpQdMOXg3SgiM28eFqIjVjHvWzJ+uL4Pdt68QCICQIp0F2CyF1n4yRBNSYuxiLKqQFwrTd1vaHKT
JPnbKLWwbVpfQph0tto70JCMHlZXxUCzsxfRT7nmdUEaa+Ggvd8aNes4kQnBJ3TWB2zVAptf3g+J
9QRQ66Ga/5wzaC3TAAC3dhdBC2GzSSaRGhSpSlz9p569QWjtPuNfq6Y9mbmKr2PnTBtrEW/tRaA2
iHHfD024qVY0BV6SvUFucMmkfjk7H+suPlRmFyqW0sAfe3+NYVyIK9dOALzHt8kZN8ulJDYy5IDI
PrJwAS99G9aQUgTT/l+w0q/GQDmOBgCAEbbeisztVIxLh5elxf3ShdLr/Ov6eHbn7l8L22xMqrNE
MAsWuiq7ERwVUPPelcaNwVREiDu+6Xws7mYDatSxl3y1JGZ6tHPjPulsBUh2593xbr7cdfHOrsXZ
XkaQfOJhZRvzHLpCQ3voOJsTsEmVOJQmnY9iJNktCJiEPwtRAYLsmMeszwj0ZprskFEw/xlLI1Fi
NOaTBDhBEQbtTgPYRXDRobxzQUwHNTV3Sm1MA5e9n1rSK/4cVItJOLOwfsHZJMgCh8U21iVlS6hp
fZC0s28DA9al0N42F8WAdvz0O3Pr72fmKqcE0i3BW68vH5zqG+kE2lYVtbAdrMD7Ma3b+MxIvrjW
SliMg5C06ZH3gWW0XuXoTwbrvA78k4ktH023/zWUmQpFtXtEzuZz806qBKtrW8N8NgU5FispvGj5
i972voz/Iq57N5mbp4w505iZ62TS6ckEOeTQ/+BjrIiBVFtw45pLrvUanzCguc38evrIOTlc9yrX
LVxw1M3pVDG0THFoTeZeK7/Vmeqdv5O3Od8RF+lDaCEuMh7WQdwwdkyO/AZqvrdQYqkzL/mC+spH
R1G0V2zCC2I6O+umMdFhkgBSbdR3KTF8mtqH0fmaj7nfDx8o2AJy+e36ZK7LcXHj/Hf/IWX/fu9L
0BGk1mq2HouDNnO0nNR+jcsAIDsPedqgqX5K4iouup14AfjnNTkL5bfLLgq7riFp0cCqkFb56Apr
enRzIHu1uGYeJF/qoHXzSkEAvHfU0ERh2EhHoAC5fQYsEkimoUD2RnM+iAEPDfvYawSWmMJp7a6l
AZ4ClAYQXF4oi/TmEsu5g6V8GIt7q2zG0wTIbuCAl9Qh5GC6pPlICK+CammaIC9KFcHP3hk5+4Lt
zWuXWklnZ8EET+mhopo/CFV4uyNZBHonimgOhQlgubZ5OPQNNZkuUeQjRyFC95G/lMs/tNvkMIau
44uH5kB+db+tsAilrxI6213NM+vr72dOO0W63YgNWC/GvPSWaflGCA6mdEKuWaoOgd39emZs46WB
DK6WDrzREAupb23yiTUmFOp6n5EHMZZ/4UHP53XjpiU1smyQMMaYfC1M/aHkQuFC967VcxMbJ63J
rM/jHpPHuBYJ7blCM5OTVf/bQLao2tmeelMnGEjfQkEr64MOsI/r7munePFuE5qbwK8jSBBzBhvz
jXgtXL84pCH3bW8ag+IV2LFIfHQVyP8dmaz3No33W8/klgBmEDZHPwabHl4dP/I0KMRn+TRGgvv8
vg81EUKNoCj8YojG9pQNfrJKrSirkIqV3KLWdCMtR2M96KU9R8v4W6YyXIQVKKZZZWb1N2enbVkW
p4trbJj4q0gPGg3rBwiCBHiac09jRxIf7LCKrMQrFHmvXUcGkjLor4LU60LvvSMIqQegFqIeSMq0
uW1MBYRCZWAzMj4T6vDMxNHWkh/JML32bvH7+uzte49/x7BO7tnkGUk8ag3BGEoyHHuCQszQerLm
Hk1TXxfT4bq5/bX619zGM1KeN3HdYkSkNIqHKQOLl6kvWQiyqfnlfzO18YsmXSytjTEyxkgouwdd
xHgIPF83sqPusJ63fwe0cYhaLWuCEgAKPM9DUFS3dXmwpqD9Sl76yqvvmgeG5tnxzTjS03XLu3cM
CFNBPUTRe7xF6ot65FXTwXBDhuSVlUuD1C6+895Bcjms0ZugemOu/MrbcGzlQkYeB52d+FPvt4o2
GIAWZsCADEAWRuMkzYdYUvAeZLV4nVBmu++S5DsE5MtbLkonmsbBDv980BYGi7YO5JXAFvv+Exx9
XsBGg+xv0i/agy2kmXvFiKZ9K5aAtw2Div/kn8BrO2jIiwHkgNy2dhEupa1lS4isiIh6/aF5dZJw
snxk6vU3/sKOoCKoPza32V3zqe6OzhAt7qFHOTNQdVXtPvDPvmMbNCWF5Dbe7gJ+HfDE/i792b/U
N/wQB2Cz9ay3mjy2P9OD6rWx54HOzW7WPE5NMy8M1Eh0Od2yRUfDwp/zzIE78N8Z3qYuiAMa9LHA
DMupfugIyBaaRoRWidoi2iQUaX3VeDYbqGAiXlB/FpHNp+eOZkduq0zsuoTzAW28dq6zno/mauO5
/VYelhAou2P+2BybwyhCI0CNO/FUZW7VwDZ+XAdHgIu+HRHxbPL07rZyHVU4s87NlaPgbny37DgV
To5xWff623zooYHqgYv4eRXCY7WnLt3vvf/OJ3LjwemqiuysY+p7S3hDiRY7Uff3kuc/+3mIuqUu
PAfFYk/O1t/49XPbG78Ofe5k0F0MdgihiOyn/qL7OdRSAjsoTu1pfLSWIH74m1VkOA0mmqGg6bbN
HfM0n8rSSVHdSiBhac2ZQBczixU3425gulbwGTAYLpL/m4ktB5f2jglnIptSQzGSW7dQ1QbwQzNK
Px6n0hO9MfngfAD2es5/c4LeFDlNL7GLDi2wpnVBInUVaG0vFDn/qs2UmybqyYnAVzUGEKKZNtee
24DlQmumN0vUrjdxQxHBrX9yu6XBlYqmEfAmuBd9gkmtDYmpS1TfRBXGuRYYuRWMDCpyLTrRBuqJ
QtWLvzvKM5ObAJ33Q5ePPUbp2AjQIRP4NoJnD+TUqWfQ8s4qXRWgaS9SwEqDXtNBReJCoL1Ct35n
mihldlObnnJRd7eplsjQMY34YIq8VsR4uyM8s7fxE8Ygyxw6FrikmzT2JJseUzN+HPQZcld4Ahu2
UPESqyyuv58FsfDopjWK1WJLDzhBwTzcIrI0mslr015xhexOJ0NhB425KLtsyRRSs6ttvK8FQBc5
u6mFhm6jIgUBq5m2B95BxPJ6zLMXMqNU9197m+skNtMaLEiwx7mu+2IWn4aZf2ts0SjWbTezeG5p
c4dw4AiWQh9QIqb5aS5jy0vpgqQi9FBYARRh1ZrH3HZfi4acumT+qcvqdW7zk+3Ef/HwOf+SzRZa
gGcpHR1jRmno6E4GNLZVibD9ZbSQArMZKrlbyS1aObQoJAZriyxAf5VvN8/mwo9tqgA17xsC6xFQ
M/+Ujd9vzip1RR6Ps4gIWiIHPoLo1Fihbi1Rlaf3YoC11vr/LG1zGrkBFWSmA0uQ2dJAtzjpH5pe
FIrx7B020CqsODMM6KJDchxHkGx0Gm5GbTgUTne7GJ85kKwFBx1Yp9gIew763NjmTnAHQDwqY0H8
Gbcnu2ZfW8YOi0iOcV7cwOk9y8VpFIGOaoCbBFSOVHcFYi9AP6zcm5LmCMibz6vUt+U93uOK4723
aGs9DCTuzkrwuolIy8YqBx2CeVEyZUFMFt8cVe5xbwcCbQxsIGr+l2jwUhvxnuM6rhyUCOyJ+nau
+TFBh1im2BsqS+vvZ464Abtv3GawZHVOoM+fyukGoESQff2PdjYOv5NFAl597MEC8UFrPTNXguzo
toWe3XXnu7v/zqZus/9oL1vHHbEXeO4+MVYtEPEEiEta7VOiGx+Q33u2zUklVrLn8oHdZtaKnTHQ
jPx+Gl0TnaRcGrix85diOFLtsZmi6wPbdfYr7duqYq7Ri6d0YtgTuhaBZckcXwMg1i8BP/JLUIRU
xaEPKnFqolxhdHevr3h0eCgHGr7bk2XqFTNnGyidhZ5GYpx4kf6+Pi6FiS2AVFCat2kNExNxgs5+
mA1TsSV29/i/g2CbxdFr0mTDQEVUug/ZdK/r401FaFSKt+sj2d0EZ3Y2gaI05qLTJguOgVe6nyzx
TdfWX6eYq1QD9g2hT9bEZQjqj81hSjqKOqiFnWAmtyl7dSWYhBVl7P1VQWs2oGeAoG1howZf6DBy
R0SQCPUmvfNAgqBYlr3HItJCaOJgq/7BlsEknjOSDy5cwrzYuIx0/hva3hWkS3JUzeUz0HWunzTo
tpj1RYXY2h0eEN+rdCeao7bNFmbcmULPsSVkt4iwFjY52W6SBtc3xG5RywG2DXeuufqGzfGxFlub
BwMLhYwb+bgKYAENkM5P+Mda2KDlN2gaagUtMANHLWtcD8h3UHjTpDkYrfk5Zxn7nEFz6xmcRWU0
GbXwBU8zkDa0/A44Wet0/YP3NhbQ3CuNAkAfF9ToxNVSa+lwFntbBsi3oP3Wq+I/Z3lH+AYGEYQJ
wHPbW3yXncq5gL4SYkXn+5w/WeiZnPGWvT6UvRVGzhFkMniVX+LlZDwBqzwwvE27N5S7HVU3hurv
b+4ZbWyTGS99/H3wu0voPC25SgNwz2+dD2Gze1pT61O2DqFYmN+lnce12KfI+EN5VjFbu5fLmS1j
I9WXDoXddKut+D59Im/DCRCrz33oRtpd9paFzuH66uw09WEPIA/vYNOD/nAL/xxqvUt7dIUhS/vm
RPIL2j0cvKVB0guVdiPsIhsBglYFWXD75zRj701vQp5hNmbZtUkB7QpyAFehJ5fyUEOJ5PoQdzfI
2Qg3TrrgdFisAbsc2ySy0AsvLZUH3c11n8/iZhPmjtU4xMRQ2gNKrjeWb1XhCB8znoYMhcv4uPha
AMX70M2Dojx1PMjAxxiodFR2Nyqw16sXhzPfYv+mpKxjxvEZmfHc2pOfyDunKD0Sq17W63i22R/A
X/9jaJtTHwbOxgn57ShtBtNbqHg0bYAFehHmS3Ub2+Runokict1dxzObm+hBmwFUjldvZZE7V7zK
7sf1fbLrc1cKD9dC0zWwk5vQUbpNnZYADycLf2om/WA58a2TDz+vm9mdurV5ETgZPB62SRCTtLML
iCB2PS1xpfbzV7E4ZSBXoI5RRYCJHrSsHRWHYN3kFwt2ZnWd3LPnRRzTSugCVh0z+znq9WPMsztR
z18sS0Y1Y4pi+o5sMc72mb3NZDYSAG9nHSVJB903OjsL2rQN83i5XazsECMwO2koy46lEbIu+VY4
oNwYrEaRjDb/kTbdDBxKNOCDBk0VJBm38CCd5gXq+tg1yRjbtkdb+dnJjPk1o5XxJW0p4nXLrYKZ
5NzXwAUMLT0aO48ugFohEDwsynC0PZayNrD5WD5DdfnnQugUmLExghVlhm47+zqgQP/FEAtKMI4r
+gP6D++1OiEBqD2/0L74VGvzjeT6kx2TAOQFd0yf75bYDPuyNG76rLmvgCvKLJ14VdI8pq7dHgSe
ZT0hX4YiKcJMGyEbNmRAHsxohkrKknlFUt0kMn0EH0ywlF3rlWgqAs9iC8pAGpYNQM360iK04f0x
azLiLXP2FUwdd5o+vRo6yq1cHu0yP2WanXsmFTe1azbeBNn7dsnDfORHQFs/M7O40yk6vlMKwnLq
Rqmdh/WKQafteJyS6ugCR81mvPAqIw81KW/suX/tEudUL2bILXqD1sUjWl4DIutIutlTsQwh4vcb
AtIhNEOfcgjZjHb7kPKaBYvWISWYlCgCd90RxZnPVuuClbeyP+ZD/0DBE5NW4y+0GeDl2pmPeSag
5dkUX1haTwfwN/3obPOmXQC4Mxdxg9WfQknLX7m+2L5rzrGXAIuZzX0dpIu0P7PWio8tkSeO49em
qeOXVj5AFcJxQUxvfViW4l7G8WkspxMeYZA7cOJocgx5gHTpsaf0fjLp0XDaZ5Rt2ZM0EoadlHSH
IZtnIIYn2xtijsCaNs+kIdgrue7rTtd8RDYyHHoj9RLCgQ4stMFzS8SdVpm/DBNBCpaxxauXpQvK
pcfWEN2PFD45cFo9D0rRFT4CrwbUHoTexugw9OYZZYiekzyoJreNkDNJUMDXm0dRGIs/Onm/xvfa
CttxQ5pXWVAkCYaIeyNIM16naIUrf3Ui67yFkFtb4zeT3rfeWA1hntqfJRUHaM7cFkX6Rej81Jjt
J+rUepDgOnqq5eAjwPYcPb3Hfr2zuwmZIPKCMCkBc7MVQyW0dl3tE82B/g0E2hQf0VtFjZBW6WJ4
4NcyPo2JhCwAG6A1yssFm3qcQWE/1Ke6ZLdSB9lpw4YAJz3ItSQkTgMY9gixMIB4XyFxNXhD296L
yqx9PjYphJm6GhRd/RjUcVP7pTN/bXlBA2PoX9sCIghICqJ9V4MR6rrfnHQy/bUk8LXUih/u0r9m
82gKr+VJhXo5SPz5mJke2mKjqspcXyNCB2G0S70qW25dOst7rRjQpgHZAW9ynNOYWyc6uaeRDxK6
QEmtI3LEAyOtuPMYQ44MBcDumzlPGhSS+zmsZVd5E1Rdg8UR471jlNxDpITeiy6bH5qCFUGluR9c
biQHu4rZCWhOjqgJcMduHOlhbPPqwUotMPEvxVvJYu730J98RVSJOxlNWKND2SkZSOVD3K28QQLt
uRNmmDj6yyjnB72Ix+eSs+aUmAs7ZA363hL0+/rAJdyYLIlyM/1piNK6G5v5E12SD33LlcCkHcDE
qhEMVROKmBSd+O+vqw69JdU8VkVk8fJHr7NbNCcZ3tR0t81oAoClZb+XGHkyy4EmSP75+g29E2i8
M74J97WOTAOwrAXKFF00VxC6iVWJ0r37ER1eeN2twQZkezY2pq4cyqnqi0iTuASsPvdkDhWnTg8K
DcrIOZKBHu+MAwoxILep7s0mC6e6PV4f6U68eP4VW46Aiky2Ntpdgf7K+kuKPU2k/mvsrVM5j4ro
bSe6Wlva1r5UsFJcFE6rYYBSRDwUEZ8Wz+Tg9Eo+jboqw7SzdO9u+03mx8lxrEWyBsBZA45/0Nk6
KtLcnfjtnYlN1nnJzTFNYwQUZvwt41k4Q9y50wAcrRc/QfjQ5boKPrRuhk0MA1o+C6KCCOvtiz6s
sTIq5CMRTE1hjKYbr43Yw3BjnaDXCD/tr8wr8ecsGL93xJORqgi6Ezq+s76Z0yaxZ6mhihXhGQH8
uPQWrfeMHl4DPTGqjNrOAr4ztpndpMuHlNpyPXugM0JtN/fsoldEpyoj6+9nwbBtoFIskQlHd4bx
MHf5U1mqWIF3dsm7cWziXxIvmWlkMNEyxxuK785ynHkTau6jJJrX9oo+g/01ggjh2vSIytzGncSZ
UUo7gb+saA4tJgD9x/Tn+hRL3emx4yrt3J3DjNH91xzdJCkYlDtmKWEukbd1YQTcqD2dVn/und5Z
2Tz4LKen3G5KXAIpJtHKul9r1AL+shsnV1XL9oAdkCExMXvQOAcidTODUqdDAmpKPMuC8VBnQBwn
N9DtuOuD2NOC8QP0gYLrzndnF+KaQSEQmRfY26b0iShSTWtwzRhdCW5F9LkfTV6Mir2+5+LPb9J1
55ztdchalH2KqlxULfKQMus4EstvahqyRuHh9zpW37n49UycmbJNWZrDNBZRMWd6GPdafpBu0T/0
IHgMe7NygyYp8gO+JwnqRZ+9qgasecpAUXh9Znf8JXKNYKJDEgQ37DZn3nPwjAyVkAA15I/G1CJW
bsxb0rSOlwh6uyTZBztPTplsVRCVXcsrkym4gxky2hv3pcdLP3J7kVHT5+MpZu6vuEFQnBok9wa3
+gyW6BdWNx+Yk6oy6XsLjXcudhL0c+0LDV0C/oqJNqaMDF0bgnZC7Oay02QAKjOa1pc/n2GQuSLt
vOqXAHX1fqlJNdI4Zo6MsOT0YLm5eONV75EMHa3SNlF9ozKci3qMtNl1Fc5ux/ug+xQpLlR9gSTZ
1gwKuZIlLEkZpezHwm40+mOovl0f364J5C+A8rItFA02p2YCzYnIhrSMjOlx7n70XPMmVcPBzvnH
MqHLBlt1pW3buDdSChM7ETZqrf3Y5n3AHBVJ98618M7E5uru7MLM4hkzlTdHqbtegogIWF0/z96G
clb4s505A7L5nwZV6IBedDkPaQ6grZmXUZZYx2JOX43S6r1OCFWMsDcqw0a6FQccr/xtB36LF/YC
5DvqMOC766h5oFLkABejZAVZjwE5C8VFtHOq0aaAEgn8Bli0L1J2WVlXdBRlpA2a65PSPoB89ENa
lB87p8XjeKkfmkncMx3h4B/vQ7gSVE5WNXcwa232IQMXYptTDJU3eCHo3zkFz6mqU3Zv4c6NbPx2
r420NSkWbgLHLzErf2yfhUrzaG+3nxtZ5/jscnBqI0PSAEbGmESxSUEjoL39xWTp0HCnDHovFx7Q
aIeEFbGEX9Aq6pc0RX1mAGxD6f12J+zM0OZYGV3f8BGJkoguqA8aZagDOZwqm4j3zTCoWgMup13U
/FmfaCKxSxwoS7yMQxcyq7yvp7+5t8F6BXEJC3gJkGRvHNHsChmjOIgQIZ3voUj5MUmd73Kw0N9X
FC9jiqagtr+FpFnnF6YxAM/bKdztzt317gs2E+rqeqXnLr5AzM1BA8mK62YBukb9rCen65tkz3lA
0hrAeZCYYqybE7Usk9TMxcZg3eTXENcoN5MfEA58tbv8Afo6igO899BHiIfVAyEJiq3b+hrgSbxs
WCqjYqoqb+0ZOhAeD6cRr6rTNAn6I6NlFZp6Nn8YhikLsR1oCLqZ5dNgJ6o27t2JPvua9fezU9iy
NM4KB6OnkMTLwF7rOQL9Xln1UOS9IkbYC6nfDX0z1RbqGoCgMayqw96olX3lTXzUbDOwch4Agf5z
MEvNbxcW1Xb7NR7ocZHorpNpLJH6VeYG/j9LYcKLA7WDzNImaImbPM/M2Ckie9Bsr09MGi51P5wG
DqRLbCCLzKAM7XNQGYdmlg8gqDG+IL1meVlm5ofr+3DvcK8YwP98zOovz1bCMFqNJI1bRLMJsqeF
fItFfDvO7Z/DR/6BGv7HzPoZZ2ZiiRwoZTBjpRAQaMzle9mr5HnX+2GTngDbqAVsCsgsQaC3WWdn
dnqr07HO3RIO9XLMXA0A5lWpgHrNBIG2LlZcyHtVaxsN31CqwckC5H8zLN2RRVcB6xqNN13mTYH8
2cvAqX0ZTMc6yL91ReB4ZArAlcFDFRZr7xBhCxkItYEpuSgUcr2QZBAzgt88jp/ypGMfXbtiDeB0
DbK4pKz+AoAAAh40jyHehYDHNuK1aKIDZs8kSi+19eJ2Tn7D2swYvLrSFuHlJKv+IpjDKwY1PADO
oL24OSs6NFekjHu4LYZ8U1s9xfonZ7Zerh+Cf9AMm60DgAtbyeTgjS+kJ6B5Av5OvkYFPurmv4tn
28+OrZ+Hri9A8dtAwtzPD25QRV2UBCoAws7GBTocbC2A2UCLcVvxzfMWSX4L1ot0KANwLWWBrYu7
ntYP7TJ+MkhV+3OjYtHeuYHAH26gOo+nKSQHNtetYS6tPi4cVp1YzzzHIvNTM8xTWPdx99xPMXuy
SalK9e4BS2AWSwpGWeSct+kG5GbRp00RTegm6mvgZDsaU/KLWcmNsTjfbIYKnDucoMP34BR5mA7Z
CRWgu565/vU1/yepvF1zfAQAZ3j1XNIfNy2bx75oy8iJDeotfTr6LXf4obHotwXqSkHRVkdIioeA
1n2UU/vnjhciTQiogQbDbGynf2E6Eg42zKfcNjzYOKVD/TixUUVetHf/vbO0iWqIlM5iUVhK5q9J
5tt+G8UB94Ek1kjY9tF4gm8MVb1Ae2kY4AowuRa48cCPt4m0B4D8NFBM47VyM93VeOz9o3gN2Trm
pwcV4mR/kP9a26YC50qOfGSw1gVTYNieDMzvWWQyH9UMv/EWDpBLoeIH2Du4Z0OkmyNk11mVaRRG
85kGPWG3uOQ+GxPImMoqfmu58bW23Uixb9fluti3ZyPdLOectVVjCRgd/fGQiztoUUXM16lXnsbm
wJX5wd2FBKBBA5QZtCr2NlTVUibjjM+w0lWdp+tpmGrz51qa30GEEnLXvrHG6paK/IMlu1urGRUd
BDv3HB5SYCEE0///kXZdy3HrSPSLWAVm8pVxZpSTJfmFZUsycybB8PV7qN2yOBjewdr3UTVVajbQ
aDQ6nLPApDH3elPGHTUG9DvOtVS74Jq8UgTMBc1mdpCKlscPuOUWcRw13ASIWE7Yu2WaGFkMUks/
0CPF7camscy6QoAqIIkk0JuwjDm3z0YIpq8lMsHwVJrzWAFUEWWAm26+EPT2AsxAnOLN5iLKBLkk
hAoGmmKOAzARlf8K84TI8ujiQaXNAfPmF4ZaPOqCxvGsm/p8iWKHWIARSWN1kPAs1UvRV3tQR8xj
Jhzyeuy984dh4zWPcYiFWw/BFzB6GdNQ2yrsopHANKT2e1MBDXqU85kTgyxLwx64tZDFC6xiV4yn
djl6eUtfHvPAagz5V0vkXRoqLxkJFSsAWdDchs+Z1HBmGzfvSmDOoo1ORtB1wvTVduGMrkis5GBn
83Wf7iUXOG8oNdtUuot2I1773HnxTW0xlLWwiwFXkn2Fz1RCd2mpwBrF4Wck0oVKR37IZ1IiDBpN
q5uNCk0G6BHphern+e3cshy88BURj0tDQkryeKVrQsImQ3sP5pLD57nMU1uZqw6TO8D8/nNJOipU
SHyqCgY1mONQgRGxrHT4NM3MPXHuliDjsZRuz0vZMs+FxRIFU4yBwBse6zO0ZSDINQ4dGjnkS3Q1
td8MnXac87blsWD/IFhEcRaDx0yM3KUGHpIKpIRVFN4GoVrvmlrMbYyOpOimiUFz2nNZjU8JagHF
h9uAaJoBy8T407FuqOfEQQhqAr/Ihvu5GA91mt9UwdKxQ/SXxE6yeC9igqMIIjsW0mspkj01E+ws
7N18BguUqZV2RcInRKfJ/vy6nz6xPz8OPVaSAS5rtFIefxzRBPDULPkFMX6q9ssNidY03RtaVz/Q
7wPhDu+fWO4iEKgWIuaz0CnCFiLQMKdRNQ0LQB796NBEpQy3pc5juDoNchYpSG6LgDUDrjHr7pS8
r1C0wit6sMtvg4u+OqBRYxXhYDHBL5p2Ywt7hXcjbq/mSizjAA3SDxLJkbAY3wZXsTNMAljdbvBE
V//gs6xsLuVKGrN3uWFWImkhTZB+UXWfoJexbp85BnJyMo9X0mAqx1UiFmYWBuhDfVrAASpPfI6c
2E4v0RRtd1d8PpdT+A9GInNeypjkc/yZAfGL3JZs6SlxBFu6yZ4VC131AZonYiezjdY6rypPUyZc
DGs9aEyK5SzUX2aZ4MXFCV9ObylGM8b/jHqh4skICaLya5Rvo+5OG3LPqESviTNXkB6LsLGbIfTq
cPSMLIFjejivI89CjWURVle0XOh93EVLesmXPaW2gv10C9BlV/yRewO6RzlrehJMMRozfj0pdADo
F9BYKy6IWlvz0g0o7dHt9qeunRHEhIYkBsFcsRhNGl1JtWAFre7F2g8pwOxax7tHOAfPYIIpkk5h
hxcwDt5wYdSVM9bPeGj4nK06eTMxKjHOBLmBTCganLzOMTN7dCJbAsatjQ4V2XrD3Ndoi3YE8mDk
WQo0H76eF8/bOca5UFUKx0mCjom+m/B2qND4SMTUxvXvnJfEO/DsbEKz1FqzHIoipzRZaEB2E0cr
7P46Poy5hfIFMNuo6Q67jFf9/4cTCWTwhc3XRHHy+DiMtAaUjCHAPq8mu5R83UtuTLtDJX4fWJj5
4OLE/cPN9CWROYBiEKttApARjO/MLzroisCLYJW2YIsT9tOIrRxS0cLJWeNlu45C809j+hLLHETU
SkAbL6KqUTSTHcsy2rT7O2AgXzeKfAAYR+V1SfEhqdFFpErfWlHe1Zh5t0wBc5La8CrXaWZNGHmw
5IweQrNxq5SX59m2uK9PZI4wpv3TiOAN5OfaxQC4mzL4rnbfZx7S6ubhRRMC8EfB7nJSPBObKRei
EisR0Cdh+JDRnSrG3ABkMRx2vWUkKA08kMG5wYbNtK+ESQnjws8umxgCLMUWrTC1gEp4me8b0+Zn
uTeNeSXzM4+38u35El1LBmT2gPDxiKuEduwKgT0AAduR7QB9bamr7zmWtXVtrqUy13WWRFE8YjIR
bkoBKLtmpQCAEmzFKqkFaE5MUbnmLa9haPMYraUyl7WGUQo0DUHqYE+TJXqhCtcYgdApyh31IFnG
TwBP8TJ1PFUZb6FXVRXRCAuMxIc9q3eDfsdZTI7ZfKq93kJhmtGDmBSYKrIDX3ZkMNyENqpdFE2j
2ELMp1xwveDWiVivJeMbMn1qUzCnFX4VoKh1YUhv9aBxAgGucTKnG89YmgQdhESXk53HtrqrPxbg
ynhv+sDATvmDkjy1mFsabShp08tYyyTzBMxJeAu0laZh7j9wKsAbpzvNmwSkWHmxCM9MmIs7a0Iz
a9Bc49PsKZQuFcKLI3kCmLtZ0muA+AdYy+JF84nbf0+QpQam6wgjCSz5w3TG1/OGyZHIDrmWqkwz
OkDijCtL6U0rpbxQ8RRLDlcUxvjQkYQiC3aH2a944S6SJSybMtmtbiX7cNdTJwO86RvmFjt3dgs8
qLjFwX+wzC+5zHYlcmnKoK/635nL3bZczlyEVL89oJdUzFxzn/NcyT84sC+p7B5KhOrlAG0HhHb9
CNi8cZfDa862AhgwCWGA4MQ/z+/i1g27WmH2LQfIUxOXHzQtiAbo7eypiIRX5LEPmRHRv4k4lu5c
JATRo4Js9HFoZVQFwZhEjnsW01X2y+xUIlx0aetuiLmy1lKswZGcqbCWIofdFDz5i7mc3sBf8hmH
k6TAmhkLyFd02/CXfGAK1G+rHS1cTpjYsSenfx9bK3F7xF3u+ZXe9j1fwhlbRoklzrW8wFU89nY3
fgvM3AlKTqb6Hyz3SwpjuXNeGN0gYT/RSWf4qmLjtnBTO4GbswzUKW3yzFPstJD/eUq/ZDJ2q6X9
bE4DWnXjb6jWI8XRa/ZSs8ITHVMGGvxPG7uYDPMxgMi79be90G/ZbOmq0RQSTiq2FEl6TNy8piWP
OWp7SdHljVEmVBxR5j62WqkUyZyiGufP9EG3Jjd7i93c7isrmQETZmF0bMeNoDaNZSVzUXt16Te1
lA3qopYOHkxPA3eiHUFs4JD3JW5LJiBW9xgUdc7b6LYLWsllTiiwSaZSFWGkWuYsuR219VHHv+8s
YF1hgDX3Oht90QMvEtjcxZVY5mAabVTp7QB1R2/MPAIKTidzItxgUugAbNbW1B1yZZwDyd1Y5kRW
lSjHRgmpWW+LXu7+N7KCl1/el//z8n8XWa1UZQ5oI+t4gxRl4Zd9Z03hc6reVwZvQTcd3UoIcyKp
MojmRCCkr+hFPsK5on1HSckNprVso+w4K7l5iXyJY0OBHK9ANY5gNXo3XSt58q0Um8u0aJxarzhR
B89C2VnwgWaNWo2QRU2LOrODEbvvHx0yubgmQ1vb8Ys621HISj3p+DDW7Ui7nEKkolrEBvBpaacY
6Nxli8jcC5E5ntBfY3MDgmWbTu4rwJZpQL0BsynbwAMGCgoCEAhGD1aMaVM4nxIudrpOHrR3YlpV
4ao2PMG0C667Kx7E9uahRE8NGJpQkBTZlW7HItRUFf1ZNPwWNIcp41npppNbCWDWVTLCZqoDCCBt
ipjqKtB/EvPxvEfjKcE4byQrUJGLQXnbZgc9Aoq1xutjOC3xL9ffSo3lE1a+2iBhjvF+UEdNw/dK
/yXE35X6co5uMuVVq59C9afUPKIf0jmvGG/xlt9XUoUh6BsMyCBwU0NL0GOHqqMdKznPNW+6kpV2
jGsGz01IWhB4+lVmd47c2/Qmc5D6L6z2Y+H1FQcH0MCYSLZCUGlxpG86lpVwxkN3WjS389IiGOWZ
I6iCha3Y9YaGAX0M45xf0O3rYCWM8cwG3oXon4CmkQxNw910nTmBYzwiPz268o/K511APNtkvDRQ
AFQqj9DOAH70IF52A+FFvMsROvUgv8/wSTuBoKiRiLlCYNrIL+FOjADhHD+1Dl4xuZ0c2j8uuh+f
BZbzI676HiAcUElv3MkOdEcorfzQPHeWnuwA4xa7nc8LljhGIi9rsDoJZWv2BZi8MSlGYCDqddTc
ytO+GzmdNKf4Y4xujCtJkygbQoq1FDE6a9hgkhuRPxCsrLNr5A9wB2UesKV6nAfJEkDRzu0m2jIY
DIcC2Wap7wMI7VjTLNUEjEajhRRzGK4o3pQyj+B4UwKmk1UC0kHQBzFeRaUm1UcUpdBZH9kkUu2Y
hpxztuW40DL4WwTjUOSiGgy5h4i0SS1Jv8z1n2b5pwOT2Kq1DGah2qQuir6AjL55L5PvPS7uGrOK
/fjG8RlLJpM9X2tBjM/oQkU0ykUZsfMz5cnA/hftYI3Vs9TulAR/AYheF/Z9bnL8P2+nGOdRVUSN
dJDl+oaEfoF5tmKDV7vmiGDfVpkSdXI9a4jK67s+1JxJTDlKbNkCIgtAmOhgIz8ZjepA302iqkF3
UKnHkdVKpQEEDQy5mnQsJo7hbV7Ua2nMZvUBUGRUvUZ32lV6X3njrsJwEUrHBFcXL3bjacZsz6ip
U6YsmuXCLSbvdy19CMSQY+Zb8eGXQpgZPfYHGlCLdA0g9n6foJvJuBtmcBPmhUv6K4E8gBrMBob+
43mT3zKKtUw2t0/Neg4IFpHqP8vgMkJm4byALXe+FsC485EW+QBaXqwcwG3RBaqjYkDbX93EA3zj
CWL8+TT2U5mlEFSMCnqlQY+DyepOSl1hTjh2vvlqWSu1rOrqjmoa4IWBlA2zqHdLikS9SJ/CcEfe
NWS8VLvxZfRPK/75hVycHOub1jIZX44R2yppm2WnMEQxhb86mlgGOFGzfLZox5lR+XwNMNI00BwD
YRnjvOimYlyu0E1a0iN74ItD8oix2FciUjvvsn1k6pZMP+a8d0B9ZyWZ9NaYpospqvtQjqw+J7YW
g6urM6/GFs+4XMp3ARUtmpR23Q4c69pyAvhOXRLRQa+A1oFZFTMB8pA6S+hc75L3oNDdrGk9rb+c
dc2JtPl61HFXaOGPbEJgm0ocQ9g4PUfSmcvPDImOXie0Q2bCZEURpvi5dcYNsz4SwWwEUAwRozRQ
sK/AX6hndonhdUDPWA3vlt0wsCNJjD8dwrmMqYjeOTEkdqfjJZ6+JSO61oQR6F5/UQs+ksZ4VHM0
KiplkFaI9VWC16L8OCvjfuh4sB+cBWR7D4Ju4W9YWgLBAOuNCGDpIDkVEhqa4f3xCV2rxFIjJ3Of
yUMHa0jGep+akDKZuyhTDz0msASx5l2AW9YnE/TEAupNBgUmY/szcAPFvEaLqNCir8Hs/T77lQMO
KowB05JdG8llQV4koE3N6eDH5fdBX8iWuM0di2NlXcX6M5hDgPQXXuUhPoN6YMioYTcHlN9cAUBr
jv6tQYax/It3CWawvzRnDkVM07rHECA0h8dxg1+Ki4kKmzwgypXt3AkfeHnpUyZC4BqsJTKHQ1Wy
IVVHSFR8sXF0pL+dcXb059A1bVW3pX4ZrQDrYGbnjRWKtmAgfYVE0sUfT7oxH8KcGzSWDHI0aVC9
fA2mAw0eSHzdoc/rvC1vXXFrhdmnZkZqIlNMN/uSL3rGt/RAd6k9vU1OiEpu4E7PvCXeqjscSWRC
ER0IZylQoBEptNFtCTsqFRlz7xSJ+dASMVMYaREea6DwQIVSLsDhEz3KlACCD4BEUbEPtPem5wCo
LNt6xrbZx2gVBHk4U6xCTnucHXohRpJbSZmNH35o0aUWFnvOwm+EmkfLwMQxwGNJRczQwF+95egF
06z4IvMCp/WAUverb93JWQqHvNXf8pIr+5aZiAYokHpeqjCrofFm5cmMA3R3XLck49kVTz3GaQEb
OkLTGVZ0sIUb09LsCuxId4HzNnnqr+khdgqbvp5f0g2ROln6kdESjsEZFgHGLHNzNgqp9mPyfRxi
K9W+KQHHJfFkMOtHgyQMwkVGLjz0ZW5l8w+DNwOxHG3GGIE8gCBHhm8DZDqzdFGgJZGayTV8ULcX
d0vbseZhyIljgacToCjNr+UwDp0WKomKCHLEG82XJWf2FEzx1k9dZzU787vup7cqRkDjmxhMkACR
3f35diGYU/DoFxcEBEZN1FUbIWrnyp8zTNMC/zLtBKcPHs9L2Yh29LUURslGEtU+qkjlmwlKRFFd
PyHAmgHTat72Rv4YNRLP9LfukCORzK2VVRkpQgqRBfzXa+eI3nxTLHMsh/wjddGVj2oErpGl+Vm6
JB5xmr/JUR59AnONzUHZTUqPtSVKeiUXyn6qRt5DbCMs0TWMGgCdBVhPJzRkpAGmwJiJkNEBcRto
QGLKQ9Daaig9ksG8KoWsA2aWBBmKn99TiuE3p9B8TFeZdrxf7qgutQAtRaqXyudVVTdc5ZFsxkHT
YezHspArPw2Tj15P98iROrOSXQ9oUTtvpLylZLxK31aR0UgQZdYtYGELqyfv5yVs+a31ZjGHDfgB
/RS0kEDmG8P8pQRXCzvev5PBHDUh0LqgaLBZ4oSreharGddagByUNDrnJW3V9rA3C6MrIDyBy7i4
0NXDHKxpk4GJlMrHe2X2Jld2SnSD/Kx908UwzgFdN9GEyXWeSWzv02+xbGqtSquw1wDT4/cAuzXC
H9Tk8UJslTN0bUFOA+EIuHRYHPksQMNsEiyahX5X1BbBLEhJb2rAU7fItRn5ayfeKuV93gq7aC4t
rSg5i7tp919fwD6kqnzUww6YcX7dAQigQLY3fBOGJ6WqOY/6zQtopSv7kBKaYZ7kSan8xgn87JU8
Zc54kbrT99ilu9ab7UsN1Nt+48cekiDnTWhzK1daMp7FHME0pozQcs6Kx0rDGGo1c/J8W7H1ei/Z
KbWqGXJtGCAjujRvJBvjcHYEZ/UKku87et98ZE9/0bB4JHHRenUu6haQ1mGuwvKr+LmatBehVt3z
C7c1eALCEgnBwzIcfUIlOM8TVTRqVGiIrvbAb/appV7JBzTauaET+eelbfkttFZgKhPjpqhpM3ep
2mhhXRtR7Y9T75dmcVfU0kGYorfzYjbif+Rcv8Qw96URJQOJJwHusSyG0SljSXVkswz8wFAKR5nC
vLN6YwZefNfOHBVPURmWFsmVcMaZScqYVxMIE/1ZHP1MvE/0l3I6aHPkVAC2CuXbuGqtXOPFKVsn
QDcwV0ckwIwAPObYVlTAH3fgaq39pHrVx9AC1SjnjG1u3koCcyGYfapOlZzUPmlA0TXmtkAUsFzy
+k15ijA2UoVmMM0hFDEQuebzbf7H5JnLBq30YKxjyiNNa2Looab6XVlmO5DThVZe56+9LHrnLXHL
+65lMcbQKMmsmGJa+605odorAPgOxaJgtnr6/q8ksaRjQVmoSbHsP6k+1Cm0aCE6elfag5rtzkva
vK5XSrHsYwDNLbTCiGt/uutd9QVplWjpM0zs3O4wPQMUd/BLWnH6N92b653TGS+PUk5A6xA7V4mK
G40fsoBW1YrXoboYGPtgW6vHRIp6Lk95qEBKM2A+pK/piOxQ5Va9se+iwQM0EWfrOBavL7+v3PyU
Rk04R8vRTRDmzKk7Cx/nt4xzdHXGOQAqQs1jGWbYKR8JaBSmubYrlQfozTF2nXEQU0ebAECx8O7d
S4bu4ig9zClcXv/rvDab7h2ALKYmoeXnBBs20CY8P8Gx4Mco+ALoa+r38gJvTR+mtLBkXoZ9e3sQ
f+KS3EBDNAbQnUnG4pAawYwtvR0VS4tTKeb4V54cxrrJLIMuYoQcXPq7RK32qfwXw4M4QF+qMKYN
XtZgNjWIaIbaoeKPMrgx0VugmaJ7fou2TeFLEGPSYphRQPhhi9KhfgEatK8ZMbJx02Uz8C77DdvG
GJcCCDgDmGkn/XllonV4uTZ4LAilnevX0yTbGvoMzivEk8IolButNIikA+tKESBVP3ixCXAeKePg
LWz4niNlmIMqphP48kC04bfgLhiC1hYHdMJLsR2QW6rzev+W24fxdEBcUEUF/EmqdsI/LMXllFPa
175szJ3fA31xT+FeRwsoQO3F1BaaQ1AdOaRBKl+UQxkqnDfD1qoCVEIGIQhAB06AeYYg1OKk0j5N
HpOLqQ2IOjvReKyFPDHMjT+3JmopQHzzawrsPlIMmRX32Tttyh/nrWQrmjZk8AuAeArNQegYPXbl
4gAQoK7QcUO9daVVXhderFjKQ/w+eehn43ZdbbiMI3GMxy21ogCPEBSTI18J30G+wjH7TQEqQJNE
MLQCxZlxGL1ZJYY5q7UvyB2Aiz5CmYe1s2XxiFd/S2AOVpBEMQrZkCBjyD1GNbjOwCHlqAlxDOOe
sz2bhrASxmxPH6dmnc2LIYDm5oeE+kh6lV1oD8WOusV9cWj8zNcfzwvlyWT2KBDFMBcAaeJH40XS
zf40ibYsiJzGuA2Ha6yXkYmaDTM1JjQv49UxFskeaCezU+hB7igBWBbDKVY58nhaMUeKGFQXAgXy
wC9zb4b5lTFnLkr2vEf3cumxLmqtFxNAa+h8mvCQhHdHtsQXndZPr7TK0n3R1Z6RYObY+7Za6oKI
ufAXsO3WYZqD8qHH+Z1kakUUM2CFYGMa3T9vE9t+AllWYCIBNVll2ZXjvjKlbg6wXW8ENceduBPs
JrQwJNvvu6vgWuTcK5t6reQty7wKMXF3BZU0Ql5nPoErapy+g3fqX+rE+IooSSWxBtawX7q9O7ka
3gSRN9zme9kFGO+/VIhxG8qgEYClQhjSWvYszQADHNxg+nlep033t1q2ZVlXy9ZXsxErA6Qo44+o
OhCNc1/wtoXxDXFXYkxdMBFaptFjNBWHSU33w6xwTtGmj9XR5YBweUmyModImLUKM5xhgx7/xlGq
3QTqruBDGzKX8Aqh2yv2WxRbgE77aZSBPocayHjXKLkNDiROzMCTwBScB7U3FRoKOKJ5gzaU1BuM
xjm/7VtpW6zVlxbMcRkTyTRzE1q0bngvXooWij32eAcr2yuXxRXvdPJUYk6OGlQgIVMgrqgThOWv
pOacTZ6A5feVHXdzWAFDDGsWpx8kiCwxDF3Oki1LcuKoV0vGHJU5U+Uej/PGj0pLf1ggq5KbZpcZ
NnXRUsPN3W+fnK8dYk6OUgbzENbQaAAEtgZOSXCuW1LbcNTinBy22dsQC71SS2iVTQ9tnllkuBP6
pyZ7F1Neo+9WofHI6JgrFY3EKIXPkNU5zWXwTX8WLxaUU8NPXued6S6jo8NlZ5ML1an3InKIgNne
c3ZxsbRzu8h4CjXI1HQa8Q2o0F2TH+0yF3wfPBT3tUcuEJVxDtrGS36tssL0zobIGAD/ErtYzbc1
BvDiLETwN1t4Ww0lCJ7+vO0dgG9oJ9B0pElNRWEOGoiJCqPKaOvPzYteH0yUdCfTO7+Gp5YJGXiK
muYyrYqZseOzplVTU4cDAa2hcJj12R06GZgUvFzLRjXiWAxjLZ2RaeloQAw5kG8hMAYA6OEZTut0
mJH9oV1QAxC1M+fW5Upl7KNQihH5MLH1M6AAgNoecRlm4w2rui+uVZvs+p+8FpeNUOlIUY2xkUGv
O6BTQaTih7tS+9SSokltonZb/B9N4xvOH2kldDAATFsFoTtLFZKgdlFG9dyiM84AGBdGCh0AAOwX
6vDCxRggZ0237AUpUx2d46i+gN392F7yWkrrvC5bvwhDX0jqpyzBjFVpjDPHl20pBqhI8P1gqGQB
W2Q2r0sVaezEukerKMqsCkj2cK/1KjZwcMBWS/8fEIcN7dYy2fIjaDmbNiaQOYaICjGpk9tIaDiG
M2rObBeYK3ZTpyptXsPdhlzgyWNZRczPnE5tkqSdA4D9UH8qPvT+QtKfguDujw86co9gQJBhJKdU
cY3QZ0SaGurHHfquaon4qaJdtCT+dl7O6eWNis6XHLZMHYNwoFZqqDKG0U6NgZkQS5w4d8s08A4h
hr5weZgYBTk2wlCpQSFfD9RXb2DzmPsubYCkhmCSdpNd5RvX3Z9XbKHVSiITkggh4NujfKR+WYm7
rCr2czM9/cXCrUQsNrKKeqhuhiD67amvh+quyd0I6GHnJWx0Px5rwYQhwSzPQqVh3UZP9OijADvA
lVn9BFeso0oHNHqhtxR99Hy/uPzn45v6WDJzzbSdLnZBRqnfNp2VNgAAE8B3XFEEQbz+jK2ztN4q
5qqph7pIBRNKgr/XKchdXky2ybNynhDGOYl6GKZGBSGVXIWWPFZXqjHu87b+c3e7tjv2OkkAIa3r
BOsGyGoXFMRIOlXtY93z5Czfe7o/AJYFSYwBiFlGHzXR9aKVlv2hVQniuPZWW7iIwZPwnIuSJ0jI
Y4SA0aQaJ/74bCg8kawqYCACUPaCH3Vs9hXGxWRaQbJqSQD+ar18RjnBFWS7vtZfapc6zV7eCW6w
Q5Z8eicvc+tJ8q++BJBV7mBqlBPkbUx7wFRXH8QcEnEUy3Kk+CAp7V4L0vTWJAjPGDp3gzJ8S7Tp
YYpjH2O46PIfw0MG4Fv7/DndNC6Ayqng/sL+sq0bUWoGYZPA2QTo8y9l5UIaFJeWCse2pNPnAjTF
wgPdFgcGJFDHSw++h6puipkCiAwdTDVtXUkgAM0zb5WFi4eY805q5ntRH/t9kHXPUwsXG+OpLFG0
iYm9vAMMH9oZk662MEIGuFEQOKAu5U/ES1XRIuG1IGmYoZTqaxmkytas0qt4JLyR5c0rB31YkmQS
fam0HesRzMUciSnWqzA0qx4SOxR4FaLT0H9Zqt8i2ESB1qYtaQqI6IybGfw2Rfo4E9OZhtoWW4Tl
Q7Q/bwOngaSKIgdgqiWCKcfFDI6VqiL0hISCiZLhgTrEbe3IC94Vx/QRJDzLHGknFgdhnzlEhAai
qbKJRN1oBlHvmt7Xx8RttNlqg9EZJV4F5/TiZuQwmYoqbea6VsCBkey7/RTaxU3gyNe0Ad6PiqIR
Osws+Z2zkCfWwchkgoW+Bx19pkI3ZNFnD50s7d0yzWKZ3/HWxyyno/00nfj5vNSNBYUzMxUgguqf
+ADHu6enSp5hc3v0wGKsW4rNl2xsRDs1DI672hQEAiY83cBSeAKsPolEEGJD7X0DWMM5iKA79Soy
eDNoJ+a/tOjAMsB+JC51ZWYNhaE3c3EoYP7BVYeqsqahq164acfEKlPDynnUhCfhwiJPXXorAfCt
qmxhykTMOJlpC3kDjFFuJdMBqZvidUb6rTEBu3d+t04cISOOcfkGbYxGVBEbR6jqdAgqG2KB+xEP
+85SuagR0rJaR1fepzh8MGD/RdAAM6sZRpVZTDMivbDOcjej8QzysUZ2hLjTAGE2Xaq51Fg5eFat
tgDjZDZGgMpLLvU0aS6lZpCdpFepE8xiY00VJY5IW7IX61xAX1CNBvq4SS/RSjZjgC9tWicqQSJ4
fsW2zE7FkwWksioYsViH0dBOoZkIfxiGL5LyHKdPCY/W8fT1viyTIYMjCokJiGLceg+vXhspoTi4
7uDOTvaGAphdy1aGJ7xsK9TmJ+o2Df1LJuvn61hqhLyGTDUrbrMEfeu52AICtEz3Yd7njtlK17Va
cCaATrvwjlVlMTBUPZsTU8BNXKrBfYK3fONV5CFPBJcmvyKgeLb0kPDabLYXGA95UCYrKpgRl01e
vThGHXCdeipiE8fYjpufeXBppi/qeGsEzw2a8mRMB+k3utDaIxiTNcOnCsdNbvhm1J2/voA5eEjN
CHH0qTea6wdgCsuDe95Qt+7RZXIXBWERpHHo8WCUrMs0GQt44gFotoZhSyD4Fu//h3rd+Dxku8Uo
mbMNSghd0cA1CRpqdrAkGSotS/KOgkCN7nKggxKhAjSBZLeo45JJwqCZAJL21/NasuuIdoTFPUtL
zzZBuypzVGY5j7UE70YP6UI7KXKMJXOCxQ0JCwcdxrc08D6fsJbHaUwT3GiqR3Sg2JHUMkXOOPiJ
OUIJkMJh7Ag9AEA8ZpdO6Aa4G7HWvDjUe1saNOAriiRtP5Y+o0uQ2UiOKuSNg0sqtXW1C2+Saah2
xGxVe4CN+UUUA1sv69q386t7ErZ8fpmCMXVTx/vohBWvUOOmyJVW8xYKKDBFuiNS3f4CiaPa9EMo
uDBeJ6PxnxLVZTRpIbo2Wf+aC6Ix9XqneQu91oKPOM+OcL/gIYeHZVJxATRfYEVBQHGLkE0WrL6z
eFXLjT3X0W/z+yOYaE3V+0RFO74GpIPoWa8mz+h4hELsRf9fPUHgsUy7GCcckkRpwO8zjpo3Yq5f
SjorUQePSKmjZKl9fhfZK+tT1EL+Bs7KJbRmXjskLPRJLKFNHoGyMYmsKrhtMEpxXspJjoUVwyxa
19Tp3GYQ07qih1BpfFC+TZlVeSAVsBHpKm/FdQ6oAiBvcTngtlU0QIEDSl/55JB26oi7Ke2hYh+9
CEG9m9Lhvm14gAhsuPSpIl5bqM+aRAKQ2bFLjevWVKoAYgI1t2NJcfCGdTXlPWsulZQ3lLKp00oY
k86ZcJ51o0feoa1CjNYruyytrjHl5nD2jTCO+79KId40oRDekcw9EdXZIKoElpip93KqWtp4ncmR
E8m5lZo/qyx2p+QhGbj2sq3fl9zlEK4u4bCvupg0k+bJN4GPXSut6QPQwQgEgTznpO+1l1ReEHBx
O7c38Uvu8l0ruaLaAjAqGQBeXXdOlqlOSjVb7gBm/0NuK87Z2/Qk5pcw5p43BTq2SCNoXi/uGuVK
Gd/P7x7v/zMWCbblrNcWIxmo4owyudLJwLmeeOvF2GE6qOZI0Y3std19m2C4ss0sk2S2RlJn4o8w
8zRibnRxCCotSWEWau0g8NqrFwWahe/JQ+9E96JrPDdPvCLEpi/+2iQW1xnlRS0mmNvxavk1EdGh
3CN/atZWCqTA89vFsXmW84zqajWPIiTpE3iqPgIM+nNh5XgyGD9cIUuDjA1kTKoFLK/wXkCyO3RH
0Q1Lr3WCG9kGhJ452DHhXAESx5UYjCsZqs4wJ+AneNWLerNA4kZAe6O7Gjw5TuD5Pe7t6l6yFHSE
vXNGxHl7uJjV6lSXsZGpVFr2kFylGJ/LQ8x8FXfoJOQoeTIdy/jLkye6YGSyMOE8gFfmBlRjlyax
chyFCpDcUfwJTKERK62AIhD8OG8+PCUZb5LISiNkIcE1Z7xISPfhtRTkVyMyjuflcM4gS9CT9Elb
5wpUzGew86SRBTLmfymC8Srx2GSjjIqxFw5PRCauGvFaXXhKMI5kNpQa2DSQIPatP4A3daw5Nrd1
0sBViikGGZzOIAQ/trlZzMxcVhvEcAFyvSGWSW+tYX47vxk8KdKxFBklpAAt5nCIJvhPgKdr5Fdz
8vO8kM1If60Lc3THhOD91iJ6A/yB5KSY+HbAw/okHtJbBRT1ocV/MW5tEMYLgR0B8jxk/ZkNokI6
tr2Ai7jUWsdsbgd0tJ/XauvqWkn4zD6snII4EnQfBZAwpoLbtingFCTJU0t5gfApb7Js8s4L5Kj0
WWJZCUTv+hQpi0pNiVYnkr5VTf1yXsS2Ofxetc9n/0oEcoNgQGqXVauvawPE1vkhHN7Py9h8ka4X
jrEGM2ubHl0ImifstENrg1KKXihW5wr/Ie26lh23leAXsYo5vDKLCifHF9bZxJwzv/42tOuVjKMV
fG1v2S9b5dGAQGMwodvDEBlTA4e1auTvz1zqM4kTQx0uKWvxPEw8NOy1jOESywZZ1jMbWrV0Sj4i
dF+HYEnqIIKC8PVFY1mgwNnohgRDwPAin9DtI2pb6CfeXzfxaaSP3D3n34UK91YjVDRpJbEY3lj6
s+FittmtfcXjPMXKHsY9+0XOcosCal5f/gr/GuOjLmVL5lk85eSgn6eOfnqFAgzGW8h/Ka+KXO5r
MGypLi+v0qYeeG+eO09JW0hLNWpsjYtRmXG1bDqeNfh5GfcIAEFjFJQadO5F6zXkPTqsaLiPbwUb
Lb6b2lcf4gOCGK/40jIA4uLpPTNHbZIk7JJyPj62VjB4rbWpN+A0gIwGY6OQr/JpSc/sUEsqtIXY
LeQGz3fVofD1Ab0iCwioX/i3aDPZsT/eZfb8JC1euhcPDOMEHa4Zp7aMJkjcWlWIxSZLM0kQKH3B
yKmp37RmasZB83LdHlmza+aoe6Rbunyqc/g657rZF6UVIrJVZ9A5sd7/rN1C9/hI6cinfA7PZC/0
Jk/a6m/qZkZCSrKqh/IpfrruGWO30LLvfSREckJCTRAsmnnttHnQlaxg7zKonPaKImJ9z6Bx6ase
zLuwAvorR3yWkEgFHReEUJKd5oWm9hxyFiJqFhPRxUAaVbW/jh5dDdLWepmkFQHaokI/ozisvdU9
oZc0AuUA9GUEix/NNcN9U35nJatZC0tA78zlXlkMoSzg8tSDI7HLLD6R79U23Fz/fheB7cxD8jPO
zMwtRteqGmaEAi+C7OvSOkL9oU93alE5yDCh5pUxAOYiXJ+ZpADG4DNOklLsUF14L43SlAvWlB6B
jivHjW6c1bo2l2cwebhRexDTXcFBWwGcpPKK10LDkuhh4JhCQUmEiEpWSTZA33fP/L4IoD62UcEC
u+U30X60ZqvaCA4YJLot3kPXvx7ztFPAoi/ZiPlDGB9d8M/uh6foLn9pkPyOrPU7d2tIDNRmfDu6
52kp1X5aGqzswOU2X+tgB1B6Fm8Dy6tPzS99VBpThWMHuVDIA5c2OOKIkpzm6e74fWKq/l1MDJ+d
c5XCF2Fp56KJ8WpVHla3OvSb0iZyR9KenPHSXyDvnAZwlvX9WMtJBbGtsYgG9Mjx+SB/osZfuYJx
8bCQU6VgpOIFlE1JvmN0JXe6X56Gyuq3GvYkF0hP457flvv/V0ruGCydDjhdu0xGfVwmBV6tfOi0
3WAOA2uLMC5UlcKQZoB+aS3DrdooTDn80bY7XT9Uffsf9zsVpGDK3QhHFa7I447nQCUVs/JtzC9E
4QfXCFXekbQQCZhjSG/cS1vuwN2rNpGGmt950UG8wAIO8vC/ApG0KnxXruiUjXDEelxs7S0a0/eR
p6EtPb/TWcEWA45pQhFVmvWyI8FWh16BcSc7tW6mN4VHdmHlcnd4zKNZMG5MZqKRsU1ofpE4kUES
FuLzTdDaFD+UXbdP9iDecJsdZgzMxJVfQKLCWFuWUQpMUL5osul4c9eHeEDbc/ENtS2TS1h1Eda6
UuiRimWL3Yl1nXgdbW5bYzxocmLpKEJGau8zrhqWWxSSZJOGvkoDO0Z/X13udfLASvpNmh3UBG3p
ifc1u9y1LlMz5mLG9gybacYRHsJpzRTDbmsvDmcqfjZjRMVs9sN344VzGuhz8PZ4p27FF1GwcijI
P173nAHSNBlJPqUyPzRY5ojPvUlMzaZnkeSzTFAwY3BKNRsKfGzEfVd8pDKzu48RTmoUyojZoq06
CYlkr90geF4hRSkcyh8k4d1aNQaFOZdjZVBZ2KZR4UlTtnGTSrA65xb3ILmDB21z2Ry3o1XtRNyq
CoQOHGabMDlhn8ENI33oLAHz6zG+OAtq4w70S1WEL6betWAim/0+6B0RYneEiezfHfeTMepcSGkv
L0hBIHZo9qQJPNM4f1hFs+9ZevGXd8nJEhWrd7OWCwVIB1w+Wi2uxNxexaLeu5xWE042qIt15Ptc
X8lOnKx6V3wQhfbI0SzuXX9VrMLlmGyvTIvU3u/mNZMrksibrNGuDrFVuhC79WQb497gQu2/s2pp
l588Jxepo1C0IZQNyHlON2Eg+ZknecNG9Flm/rD5T3aozY+mirIYBDiWJyZH1hOTrBBB9KoJZRii
bjfv2ZpCf4idf1s9wunZ3u/UFEQb5EGuQE9Pc9fMigINaqGCJTjo2ZTZj2RyzVw5bXQ/jNb16BVD
S9DxegdTsKtO5ggXBYguVjecLb1dx+M/3AgnF6kL1hBXPWoGuMgHijvsEQFmTgXVtFfBhhq6U/qg
pbKj1/lZe+6/SymTK5v1ZY9NpGdrPGRLm+nkB7So/2Y+meszIgi/53ih4OFn1U/hgcUncfn6PTlN
wQweeZjuV7FrK7xPspusH82Ce9Ti5+uLyzqO9MwHsiwr15Fdq+8VLKiyI+qo2lOxyW5TKOnG7yy0
Zn5OCnJ6qRQgFg2LUwCNMU92pn0tOsX3ejtI5uqtmNDMwfsQ3stf4jujh/YJI8hnnhkKgowRfwzS
6UQCVLKJ4hv5LcPLvQMu4Nmn/ruI+PQxKQiKYnAV6aTqQ5J080Z8apC8IqrlCaa9oK/7kAfZQ9Fb
nM1abQb40Y27oZBLsgYVqKPlwRv9wW3gJHP8m3FX0c26sZBKOCBHDyUI3g5Pfy0p50F4tjTz7yzP
LkfDv9eU7tMt1jjt9QUWx+WlHwaMCGWuoj6oOtpjDRZz4eVw6mSMgiAwLEgVF2PHxNFH1a+73uis
dZEZ9RqWS1SAHzZSYkwCXKqjZ219TcYP3kidJX8qQADMOPeMjUELAOjctOYGSWOp78MPwU18xQeq
HRYByc7aEQKg7RYTtm5pxd5yzzDOADeJimyWqZp6USIx1E10n0Vmddc96W/1Nn9eLSE3p8fxCeMn
SPm+/EfDFPa0Xai2PEnMHx/fVn2DTp5u8vVbEIjhElGsVTZzNNSODqskwAIdulMv72upCDOcxOjZ
uOGf103+0H7h4LD82t7nM9iVWZ+YbMorF7VEoQ6INpeo07Cd0KdrEVod0nRTb4sNhktv/mXu/HRE
qPBnDaH8JpIsUL6LbxPeQRHYCR/XAziyPha7couH+t1ITeE/Rgc0E0SVG0aF+QoS3pWPOQpmiVPB
Va859Dfrlrgb+wUaTc2cd+q9tmGK0zCWme650JJ07VXSjTZZg8M7mgt5i121C1FZKm5Y9RcGzsrk
x5yFImEoJLPKw1slQoZDMwJerlm3FSPAo7kuwiE30F4Oh0iSObbyh+QpdDMSndvtXrrVGBxDDCSS
qUgnLWQjLGeAAeJzj1xRgie6/0CUneUWBTpD0kpcQoo76U4O8JUCw6mdYgOZFSuzIyZDyafh1Z9p
0d8HQqawJlFysa8W2COd6qsdIzDXUb6SnGXb+Axcu5zeO9miIpq4A4O5TvoV+GBxYisJdIQWmifa
/JZ50AlsXIEVmYKVOq+NSRXhV5lb2TNxTdmuL/qbfNuBmKG41e4QRplg9NiyYmLG/UiPVuR6WpbS
sYQs3HLDQVP9SN9N4R7pVBZ2Mpyky6qclKkShqrIxyOa4R0aFseXoTExh5kgUCQzknwGCd4cVMVy
xrLO2Kp0lbUsU0UORyyxus8flwN55fAPI3pdQKbjs8l0WI8Aut46DypYQ3p4u37lbsbNsg83GGHs
Xok8SW/J2+ElY93EjIiKLrXKiTKCJwunHqGOYepB7j7qGzQMB2iSdItHiGl5rBc6A2gUCmiSaTLE
QoFJgmskETC5nAemLtZhZFwICgU0mDSMi3jC1yM1mNgq7jgNj0XZHHZItw/MEP/TWBUFNAoFNMUS
iwVIrX4GNdxL951Da0O10X1x+w/uedaHo6Ama5UqnUngmG4mR3EVf36J9oJHgDSCStCyHXwmeRDr
PFCQI7btoGSkkYnzu+fFWfbrF6UwlUO201/Xpxi5BxbJCHNRqXAGk0dzk/58FxN1A/BoWZ2dHiIi
N8eUm2Xc6nSZdY4btR9IpFb2iseP8jYxxv944Ogi61KhwbUj4Mn5s5vdF77mo1UL10RnSzqSRSTU
Z8ZGjM1CF1pBUBSJSJ/8fH5O9wVU5Yx91piCJ7vCvtBNZNgDllYE69upZDudBUmzyKm9SHraW3tw
ZlvFzBaIgx7JfVg8sFCFcSnRFVe57rVeJuvaSpHZNffJ0LuT5kugVqgU1nT0HzpUfl/0dK1VaJex
VcgTkdxLUAZVf+Rvuc05ijNb6uv6PB7W98xlNaewHi90/VWM9bSTSI3r5wxc5rQipFkGSLOAOCBo
dee/gqhKwQyYAvRO/tkC1D2TnL5htY4UIAS1kNN3rsdPrPNH4cucVhpOHlY1nQSTEz+ikVkaYVwK
dAGWr7MmFn6mgOJbXD82qhSmtq82657bsMq9jGNHV2AjDd3FRovPladvhvaWovwpMjMIjEWji60z
9Buh5YFTFm/EIP8G8YGtcq/tM1wE2CdedFOxIIyRNqBVHJqWQ01yIRZ39Y635t2yFwQreZK/6YJZ
PhOlxPZ7NLr/NVihB9I6LpO7lbQfSDfFQcxMYbtwuNKNj2JX3o/3mR3fxU8Rq0rIwjFa3kFUQU3L
kxdEuolvCwxLa5bkVQiuyXuFdQZYWW668CpLQ6ct0IFGbiR+LO77h8pLvDGodoIlu7zJb5MHlk3W
FqIilzky4kwhcWe2PnGEWIFjjVywkIvu5NU58VczgvIgBpHfeaGtOdyetBEiy8ysDl6cFoZk61+1
SLrwOqIVJi1JNmB2Q6+tzWk/+7gYoGO1j90WhVDDy9Bj66PXH22uzRclRZ7rOpp9ojCgAkK6DJvE
Yj+vJLaWvRkjTyAk2SQbkttmpX0ZETU9pqZmCr/O69EQiagNRwK7NjtwZ71P6CE1TWikvu9gJ97w
P7oDEU+UN8aesOpGluwbTAD9Q4fY78+oEzg/CyESIYfgIIfPCFLaalv9UD3DVHbVXrfBlfagBBm4
ahFOLD7rSLCWlIpdBHXU9J7HVWTUd4DuYg2tOZXsSH+X6s5MwHRVCKXL2DCM+0In5/TMWxGMFz8z
Pr0tvco5aL4KJ7xdC7NGrW2XH8BSh2l3l1VKZx1OenBNHPUMBGhY5c7JDoSiPXW1+2hDJA8al7tl
dcex3KTgZlqEsp5JZ/20ouFcgrB9vpUlVq2A6RUVuiRKr0UtKTgnEpg0uMSsuRtZOmTRvhlAeYok
qK6/LX2gSv7Cvcsta8ZIuJy8INIcAmaYPilyVjxfpRGPH9C+KoM5LabxlZTZY8zZv0jvA2fmucl5
+lbkTXRRTyYr/PjDeT39AOr0xAIKtlN5vLjUoLxFQspB0N/6QjA7wyZ36u+sIvEfAuOTSerclG37
K73eGmb5FcR5pLVgrm3QBxVWTfgZwsQkTM/+5OcW4/xcTr+djFPnB5KdLfQhsOD5jgwXDHvOgQLZ
LvZ5n5UA/sPuOtkim/zsrEqLUcbzAFudoyImwI3GOSt6Goy7/hnFaGbW5A9xwckgdWrkvOl5nkRd
GN1td9jKaNBNH0ygw2yB/Cc3x3vRZ73hLsPgySh1hnouVpSS9KUQ7t7SzbzW6Tb/wLnLEcjJDhX5
x9UAqk+SFG6c7IPUSKbM1iLIypJO4Ag5MN1MblilS5ZROrcwwKRBGnvaMQkakEyFBs9Iqv8hdvzt
mEEGo8+2SYf088+GzyXIDrVb7UO0NS+2aNbW5DMjDrIHPueET9aouVOjW/WRJ2WJdBd9qEHiT0/x
Q7KXDsZ+dHKcOpv3w4PyjXHuWGYpnBkVMF8tpBeLdC9NH91B8XM7tMXHDEJythGo29gx3v7dNXJy
loKaTooWIQ1hNew0U40WDDxuJ40ly8g66AYFKquhcGObYk2nQA7WHYlcyxdtP9jkIEwvBmvHMEDM
oIClNgShxlcknSA/VaojL/1AHhZdCaw+eNYFYVCYkmDkbKyS435R79Yjq07kJPsQpEkm6Mid9Il1
5v5Qjjl9NQpR5DmqilInJsF3WKJKSPTUZfefDCgybVGowgmd0ugS+XTI0iRoGAKLiKd4iCYDVrzI
wBKDwhJxXOZCIEntdQxm+dXImPuQHKI/n23krf6OJGmaTbLWHZ2ZnPiN9HRCBNUuvqHxicm+zdgZ
4NT9u7UGWrwhhqGQQXBBYfMBekoMZvRB8ypYq9PcRA/Fl+sgcv2mkXgKQzD7KaQpSRaKnh6U7riV
vG7TM6sC16EK1FV/96tqhFlaCObH6hd57ayimcwlie2BdXMycAMsYX+3ZEgN6EPJ5mvQ3SRbHYIv
pHnR1KEEjVt6wu319bscVP91rsA2/ndz0EJKtYkwQOTo4sqX3K0EAaTfOaM35vo+l3gKMUpO1auS
IAYhlq2MJ7F4vO7HH17uJ0cogBimEvprGjZC/ipDnrTBkGpuKxUkqVUsIWd1xymC1NGe1+fCTm5Y
6rKMK1viKdRQsjSXwhIrObpEy7xA0rP0ybYHmy6b1oy4c+1YU8DRh3E39iQ1TxpHjyOxfvgm9ebk
kbKA5kSROSC0LP0VE/1ej2YDjEOVzvxcuBgzKzDHd3/9A1w++pBzU6EsKGufxNzbURqzOBMwm3ij
3TQJAunUBc/1BnyPb8WG/IZ/l2U+maTLvHXfxTVy6gSof7LJVU+6naN41rjGG/MKuogBZ9YobOMa
SCKm5F02DubPRHpxlz0Z6AGcnc4lI/OpE7mce31dL2/sM7MUwhVVOGGGH2Zlb3LmnbRTttW+el/9
6A7dHTapAQ02eQ/KwHXURJmpxYsQcfYDKOzTwiruY7LV+uI9wdtT5h+albF7xIsAcWaEgj2lBLuw
TC4OSK/Zwq68SUsTPNc8iAvvotv+kLkk2/ernO80CEdz6BOwGXFYzlJ4GI+9mIyERqZNPlTjeZB2
1fLt+hdluUphYTKJra7MAIrVSGwV6vEg5r1u4WIG4WwxaSwEU+ccpTiKydDaqS57zVCbiZHa0gBh
4050jYa/u27y8r11ZpOCv47jICpaw6vJQvyJXYKiK+m1KEIzQqSRsKNQsvE/QeCZRQoCV0GV+5W8
bMfXyek3pCNowHwajxrTP4h5GdboIm/byD10OOBfb5OuYyQxXe1Aep3AK75l3cosMKXLvXj85YIw
HFcTYxb3ChShSJN+iS7HYdOC8JCFpYx9T5d651SuYp60cXXCPh0OTedn3QNji7CWkAKSIqnXrj+m
IrwaKcrZj3Y6+MrJo9Zgp/IvcYcRedFf9xFd2c2bIatDAtckB7HskzskBviNcl87KxqACO1MCfwQ
9/nT4ocO643EOIJ0pbcoNNR+FPIBw9t68iAOa6b6I6c+9M1LluTO9aVlQApd4I1C+Rek9PxiJYth
djNrhvdyIulsPSlQCYUuXQrikegZN+Mu86d9fgNaZUvxhh1e09v0jhlTMa5clQKVaORkCWUt2Lwr
ITwl7QoHs68e99HZ3N383FuL3zGf0hdDqzNHKVzJKtDulCQkHlfDLPTYF0S/FO+6/C2OIwYfAePY
0aVeDXUeULLDwbZ67CvBnPTG6heDsT1YVqjIBQndXx0V6To+GipEY4p5fa7A+Ma4eC7vQxBRaxgo
/yy1IHDdGse5jO+VNhzY0zH8AWUPRkR02ZuTEWpTSKjRCWEFI+tyiNtA129q5sjHRfCQVND04w/U
36kV49OsWdKBBLPaPQSRUC8a1Zuyv40iuy2Dbt3L4du/OMJnFgl4nmX8xgmTl2mFXRcu0E0VuVtO
r1+vm7h4ms5MUPjLxXojaROcGhvBTMvYXNsPKXwaZlbv+sUTdGaIbJMzXwwpLYc5h6FJe11Tj18D
McrMub3NWtadQg7jpyDgzBTZLGemaknBhyJ5IYSGi9Njdk+yRsMbMZaDOS+QtNmpaoqoJ4imkPnj
c76ihsDEqYs329mvoEI6nZsnQyeQ8fMhQkyD38yuNiVGodT765/xcnBwZo1CYjTqrxzmPlGk/qoG
sjU9RUFvJhvxlUeCOHO5DUuu8XJwd2aROnJcwRVdFeGD1na60b4S3eLQVvb9j9UhGPzvnlpn9igI
5oV4VHsSbCW5Odv945i6K5SSBzfuzPFHeZAs1UduOGVrnDC+JD0JNa71kJcqLPeYukDnMDI9x+5P
JUC78o38r5r1T47SY1C5HC1KQ059uQuhcp1h6iLxMlT7W/AjTltWVHIRn2VekjGjJ0G7jlpXDJSA
2SEUkSTpym0yarnFpwOLtfXy/lQ0ReR1CBtK9NSaKtZarccEZyCk2ENzavb1TYcZhPJQuZEdP6mM
++1yy8TJIv3VijjvE2ifk4n8ypSz3FLK1oxiTylUS+kH0+gmM6p0s1l7k3EYL2LdmWnqphAMrgwT
iNe4kPuUg/RWdmSoGhLlSFsKZFf6qEiwSVp+WB/z4j14Zpls5TPoU9qQl2IOlpPwNZ6/DWEAEQr7
unsXbaiyhDI0BPV4Ooxd5ylPV0ghupG2zYt9nFX2OkfedSMX7yUor0M3VZBhjLqXxjVUVTHV0EeU
Y4LcAFOY+K3BHJDIrO3TtwV013VBE6ARrsg8NNqo22KIDKNsSGd+49SbGTuTPOWQ8/wO9nUMXAhO
7ORPSpBuM5fVbPOpqkDbpu4INdL1UiAvrHaqlH1Xjx3o1/jB7ZYUIy0gCzDVzBhsIxnKvRYZnalA
VczNIHrtXl/uY/ByfmfSv4S6PyZDSuJOJjkOe3UVcHGGG3SA+0mQeI2d3h/fY5sWd9nPdmlmfwGN
sT/tK5DXUPC9P2kgzVWuD/oKFFIgI9VuVIzWRHsZHTmlkz2wHraf0Ii2RgUjYSlWtZIAjQq0AVWH
4S6PwR7dpKaIokR/3z9FtvHt+gp/eivRNql9tqRFi2GlIwIK7pSb+S0a7b+oO8XDlOJ3cQcKnf/3
pNImqe01DjM3DgkWtcacy4DCtJSYuvzEcIxc9J+3zunTUVtnkNd14BtgTudor9Bk0F7yEmRf0BeZ
3og4b4VKcfy0bJrShNqTeM8wT8MR7SQVh3SZWC14ewApnsvHdWdsCdC2PvdRiMgyqX5iQ7yDaZXg
zzWnqVsT20dLwwJOL1Z0yG+Jjm370thgaXhGEc1TNte9ZDgpUhU7MgzSNCO+JJfVlsyJZsMfipxJ
O07HAtRa0k+ciuc00qBKYlYxKO7R0rztTWOvm0bw8776v6NI2iJ1YWllnXZiDcfG1wWlrSRQMbg7
W/lBhlxqabGSaJfB/vdepXkfaqns83KBgz+bUEZfQoq+9VjAzjJD4QtSUC1XCUczetB5mTegLt0z
zXyKcejVozBlLfguXkioSCrgRKi3B00vYbpjjUSw9h+FJCoU9+KRw/WwRoWZD1tOCCr++foeZ20+
CkekWB2VssdB7uK7tQo65eP6//9TQxm9WhRSaLmqZNmK1YLkme5xpuYTZgzxVoEAEHqDcMd5eYCe
SOe6XbI2V6CCDn0n3ujLEuLibpinuyq6SRbe0Q3NHMHpf93SH27x39ubjnklo8rBhAhT5PyijQVv
X+1VslefnClxMz+SeXHD0t6N1pRUE6R+nM3sHGJAI/1+UYS86gcRy0wqM5DmMlGQchNQ00lWiiVm
QeOnIiv1WSUKQhY5VeKlOTo929zxjT9uFcfwwExnMx/ajNuODkxRdlM65OFR9d8YN2owWDk4iNCP
jZJbesDkMQgnNcy0sMXzWEELze9gVHrfVRk57Lt+N70bL5Wlaab2tOam6q+QTodW5MyiC2W5SyFM
BLnxaaiAz3y8mFGzBx+Sw0MeeJk1Oza2Rceis/3Up/3zc+qyzkOfXpbpzvAabDJh0sNNdG/coSYQ
meVN7EJ/yyNTKIMruvGWHFNWUfVTQoM2TO0jpRqaJO3JVYQ+/2Q7eKDNui99wnDYfzduWU+1P8DR
yVHqidMtivDXNHlfIRycH0o3cpTIhMboc/GI0xKklcX7zOiXAOlnQDoZpm6nupNLTknhaOsOUIDm
UJeTfOCCgwL9B6m+9BZ567BG2i/j4MksvZUqbsjwudEHL/7IhMjqlr0cg1q0Kq3rMChcvn5Plqjb
qiwmXVw4WJIeesytOyXeNOhFt9at+Lbe8W7fmbUvBdjUmJ9IvjCs03lieh9R91gqynmok2l6Hl2T
NTR4e5PQz457JjnmZaQ9+UldaJjUiIuG9PdJD6S7JQtCuwPSVom5YmYjsllRL2vjkHU/yy5k4iKH
OYmeSqG0VqNy5PEQ1qrZV4cm3zOWkWGMbndF7Z/DP/iIotfumi3hWUIPAMjztfuxMNNnIdATMw9y
b2RVLP6AtL/X1aDyN7pQ5ziZMB3uSVBKGK3ItOJspQmihNQJnYGxZRlnw6Cwh8tVxKUkxTjmo5mo
j+UibOZSNeU8da+v6+VI7uQbhTqQ4ea7Fs1YbjxHN3wbeb2U3RZq/R/NUBizdnzaKsfDPj+k6WRK
2WYZf1x35dNUBHXS6P7WeDDWvCTPeJDD3s3g48hdUgxM9mQ6WHEWN/XDl+ImcVmiPH8ItE6rSL7n
2UkQGr3WyhgQqpg8xEdN0andxuu3+BexFokmNSu84bzZa/cg8d5AypnhO+PsGxTKrMbQRQWECo+a
EoZb3ScOoXmUAvRmtwHHpswjm/7KrWFQYMOlud7oJH8Rb4qD7FSeuNEw842+OWbegnUV0y2w+ijH
S0Rs9ci5i8+xJfijH8GeZLXv/yBkJcfrz74pdENsLDVKqpGnxxTwFiFAnFFZIE9Decvu02NEOKgl
/n3z9PmoJEWHzdO/po/FQXHBHOXqt6GvbsYgeqwe4211033h769vmesnX6HbYsHwAhV6hSzqvFgd
5xvVIV8r1r5kWaHwpRomuU8yOBc+jYkpP5c3lUV42KM9WMDs9QOKi3esMWKWTQpsxLRsGq4jmNbc
yOPjkN5PwtP1xTuyJl7bIuQ3nJ34aYEmR4wxUWS5MDBz6MFMGyI8Jeqx85fIW4MVeCOBQDJ/kcF3
IjikmyRHN8n133E5Hv8LeNBa8fefUct5pyvkyh9RVMi+Tl0PUmO0d3aFNYJKBjXO6/YYSKfwFM7w
SokOHfJo1hQULmdQNBeqrUato3N4CcS1PSTDbZwkm7Gdtp2OWRQZjI9FeDskmttHUmxlK4a0kjWs
TF3hn/E4jMy64VGA4fXN9R97OYNwWhwKosRlHfNQxTda0o2wfs2Gl+v/f5Gs7rVNQAVAcl8ka02e
YMaAGqToSDdgrW+sjDBSED7mxlbuhh1Jludm5o3W+qN/zu+lj/aOLUd7zPld+THH5NDZjgzVPEzH
EidtCML94KxuiYl9zRV8WQLjX+tM6ADtblH39jLb2HCP19fiD/ns34t9rG2cmUcEnxpNA/Pza3wL
hns3dVufkKqoOOcJZKzvjA1rvJTxgY+pgDOb8qDnfVvjA/NdYrb192q8ve6VyDhfx5vpzEI0RXWY
kAJa55Cwr/FGe0SOl8yRpS7C66d5a9xrCAWJSlmL+10KBKew0a22aXjm3LfIuJiOkerZz8mmGjwk
JIxS33mLPGEiR96Et+pGNlUE+Tuw/72oOzxR7WUbghLQm1h9G3+oUZ2+MwV8mTDXeUyCYZLOEXb5
Te8TvkFxy26oZOD48cV85m0Nsd6hIt7ma2ll/XvdusvKkiJinOHj7XxmJCnQJ6QNpNIVC/ts+Ygb
bNic87n8+fpeYm1WCo3WfurEMcIBkZCY0ZXdHLGO4PV3rnJ8B5+50rTplMWkCCF81YMmgLIYqsza
AYo1TnwYIWKug9Qsdbi3YcvkAWIcFLoioY6CqPbHkMkSEKSFHpIX76pd7SR0U5JRy9RffGWT7phE
Tgyv6SJFqUtCvRKU5xdpx6WD1dalM07hPd4cViWDAyLM/CpiaTWwwrbjWT1b7bYokdckr1/S7att
elcPMK3rtH5OuMCR9+PdHMXimPUQvh7pK3TNYhqXfpzR0+qG77q37nKbyGaNgfgKJjev9Jh5KcYp
PLbln/kpJ60WCyQBN+HLzmjXiDFxVO0Nq3eUH/9sepBlksKYpVa5FvS1uEvqt3W9r+W3SWV0Vf6h
VvIbx453+5lbVaXjC5JOt3KXdCb4F4LSj++zN3am9nLMpAsGus1VEV0SVJjAzfnM8zJOvvEA+tId
snvFYfLmlxI3SILe2PZDaM3kNvWH28wGV61j+Neh52Lu5PQD6CGYpSuSkScp8bWWrKGAvlldu8m6
m42bkkVxzPKWpjbss0pP5Z+RsTRY6B3wCwzqk7AYkm4/Ci+z0CppEKYue+msejZzS9r8N3/JNXr2
bZuyHtaCJOWn5KEEEzf6jyy53xcilree7evGLqcdzlaXeuI0/cjFQgxr6l72uK/is7KNHAjK7YjC
VQfpruEx91uPs1lph8vv4jPL5Mo581Pt0mqWsO1wNEebMBEOT9EegYCVg33GYHYTXcT4M3PUsdTK
CePDmYSqc57vskhywnr2hXC2y7k0lXh0lGR9YCzuxYjnzCb1wNGSjluK8ejibK82mlJdwiLZbDAy
57H2zeUg9swa9boxGmnUeoKtUCTeYMDoZq7wDUG85rYgkY2d0MKAUcXaQBdvsDOrVGSQlEUu1CQy
aO38kYyNIWo/iiG2mCAho1vd5tfNvWFtocuvhjPbFDaBRqxai59pHDlAtwboJhBUApk2tdNsMgyV
DvbqTLFJcInN2ctAJnpkRlLnqK8ICqfxl8JAVYcLiuGm0sHQ3bHUVi5XWE6+0hMzYry0fU5aQ0Z3
hPQQCgCgCI1vuF/MnaTUyzNVQy4fGkVSRFlS0SVObSl9GNDL1aIVXVjnPSr0wcL1Dl+0rlT3u0KR
HXToedcPzcWQFhKXf5mk9tMicVyYxejIkyGisQ4bKdq1oDNr6/vrdv6APydD1OaZFj6pwMOIi80n
hAK1m6PXRnFkdBmTPCDruXcxLDj59SnGNNRhzTP4VUqClU07IXlRBWbTy2XE+e0UHU+KkIUWxhUf
rNzVj1UQbgawarTOigxOgsZUxhJeTKOe+URdVWNVqpKRwCfFFAPStBHb0Z4QCYhbVhfK5TrGmS3q
ojKG9dd7CvlxxVSQGkCKgmjXFBt8MHfw0VXIwjbWN6OuqKSUfrVjDUH8KOyaQwkPUR3flFupBWuI
/BLZEuPVzrJJ/v7sWiwHo1MKDnia5LKlgxSpQqNbDEk1xre7GImfrSd1N+Up/ytxK6NpULaqAIm3
G3FTPkOk1ISuyjeGPQaUiBSUSNIYRRXZK+WONE3LQfzW3wpmgYnmBK+NYTON5vwONQ6XlWa8/Oo/
c5WGFFWWs5hEkNnz8Dw+kD6wGRlGcEfXFrOnguyJT5msM2MUrHBqMQloAyNnIvmQfzT3pGNEc7S7
ajS5oLX++zalO2WWVdYWfoBJ+X12BZcza6JZ9URInfOP1SE0M6yjcdlLXUNXA28YCk2NVldGIugd
vmZl1CbH52bEfBpfPggnE9QGrWuNa8YeAZvY3yvKZs4e0uWRsSlZNqhN2a35PMUj3Eh3I2hewEJK
EvyDO9m1OaPnpgabK+tNevEgGAZvqJKE9mB6RkE0Co5rSS9/2CaWqr00ieJEypc4ipwJZGj9JFrX
vbzo5MkgXXyeZCNtug4L2bW9hun27hl6Yzm6XlLWXPblk3ZmiqoGqbWC0i/puSTjHi2qJWQPlmZ1
yxY0uxgnnJmi7p7/kfZlPXYbO7e/SIDmkl417Xn33G37RfDQ1jzP+vV31fZ30jplRXWuDSQBEgPh
JsUiWSxyraEKOkOjewl1OtmhmlmTkFitf9JHst+2H1crJvWIARGzik6iqcBgES+xl8BFmkP3xO8a
Uof7LXostKLnbhH9x1AaiE9nYw31FCr3mLG2axH1JJAOSZpxcsBq6b4QxqQaQ/arX1Pc6H87mSH+
lMMG3OxC+z5EGNXp0I5SG+NTQADryDHpavZZiGYO9xRlQxHSkFX9DB7pCo1gE1d78O+w3Ya70R+F
q4U45pwb6ZAlIW13CXrvjkbpiOR9W6P1u8hCBJNkQtMn7UjXh5U7H/OYqZNc5GOyl0SrRr7RrdHN
XQAaNpbh4S3Nbngfc71AWvwAJvHIVZJOGT0QlJWeUsxgQ+++Am0v4HGBQVq4GqdS2XYfwj40ExJE
GA/CsTDK2WobgPqLd4L+IsnfBjJZITQvJC7C+LbjEPa9WSLa3Bo1PSAXfVc+001E7ao9UCoIjMd7
PMdZfUORRVlTZGAH4S/Gcwopy0O1REHtX4zjjGG6ELRMxVXJrWiPWT4nsSUgnyVohJVY/sJEKPqY
k9Pu4sCST+ZnXi2zFh+WP4fxMqPpJXFsdQTY8GXwfVtQAX9DlF1a4Q1pOGz79FqSl0XN1A1Q9Ujq
7Rl5EYzAydzPRoHsmMS515BXNMn/IDXJoqmigajJJjGZyJr7khL4poEwQAbZTcTaAGo8IV4yZYO7
rcxqFF/KYkKrn/la5Y/YwpqLebS0mTzUWXRfqaIzN70bVIBoMEdsJinYdJPdTgIn0/YvuDW32eC+
/AVMvO2jOC7aCB9vOoLSzHRmbS+UznRtvgCA9AKeZMzefAo+G+AdGC1JxSiancVWn1jdU/yFNwW/
+nGBBE10WcTeGzvJHadiqwYjTG8IndsZxZFUPm/7kyr0m8LYSJMVgq8rsSwqqd+VatRXxNMCTC3S
BlgxWuDcjV3VEi4DtnkHwwocwhuaXNVtIZf51KWClTuJNMQbY6O2xcJ/MaRp8LY/52rrFOi1GtAA
RBBusHftrCiKoBvgUOmhPjRWg5EpMDftQ5QHLchwCrCIU9KR9oU3K7maa5aSmdpnrmtpLmMTvaBP
dG6DsuPV5xgY7P6htzRXePA9siOv+VU9x0de1211Rl02gakA10FCY8NCnMyKNDQBOKriDFfToDiC
uMbtZ+DJtmAEMoOffaJ/GaYO5Hxp3ViS1n2ZsvTbtvnXfEsRTVElqqnKKru5KSZp0o0jfoUs5laf
P5jYgzcTDqwbTwhTphiBofhVDCGxjs3NRraU+c5oeEj6q68OS12YJBOELaxcQ0yN17jga3uWwZIF
fjoHg2mfG0eER412cK+A3SW/YAOM15taOy9L+UxWSSqjGlQf8rMwc8L5ULY8xiqeIZniBPwx5RAP
kFANxc6Xd5OGqBYNzrZPcPRg0UaSMCxin0rp20o6Tqoc2WrQGH/nFL8xS5C4CAEFB8+Lj3IEBBDs
WiY9L3auFTqLb8KySaSkUmM1x9xRfBhxNVVOyW48ipjKAjoSBiJLjunWCoulOCYTS2kU9YUKpZRM
GtyuLC6i2u1SLXtqe/1xCBoOnivHIVjyCJznLNcJPpUpt7YM3MxOs6ac89y8VqEulaI/YlHASAop
ZjWJqQ3bg3Sj1FK9eseDx1i7ii7FMFFCq4GqNuuwXWv8CIXr2KOB1oSWZr5vuzcvThAmTlSiOEzh
CEHCvgSpAJ5Cn8tDfwhBnQkkENDdUKAi9aDQChQYWrzic/WFaakoEyfmSiaRn9JZOKd6NS0VcmNH
RU80sScv3Otv/AFTnm2ZwJGHbSEoE1TOwiTfTVkQHkhQTrupA8fPWEaKt23j1eymAQ9Aw/q8pPyG
jBP6ipSVqkZ9pnfo8nz7plxbNwWKuO/2n/9SGpPJAfTTE0AgELQWgn3iAvJQtMJX0Qts0UpfQNK0
LW/1OoONdKoZMvhvr/ndMIs9CQtkmk/pof3eO6I7H8BJjh6s70zvlIQ1xIUK037AEKtt2Su84izs
gIkfAMOMd7taCwKLX8M+7bdJnytKhV9TRfJRykePCIpkpWHBuamu3o2Xgpi+FOlHYwynjH5U+edw
jW+okgMQU0fgu7QXfh+HE3lY6pGuyQylqRB5KJkfYHuxm4vxci6q3aq3KpJmSqaqSqbMXoeDIVXj
MklRYQMmNTgNuxA4euYFe8B02YqT+G77gGw9v5TGeGuom1OXNAnOvwcki0mzgsfK1XfhQd9JnuwO
r+OZ4BkteUErHx5UXtVPqof97jOxB/RUG68nDh0pxUbWn6SvhR2Y9JVibZ9uxBLPD7LTKJunIQif
8hE3G0Lcco444lYLjYU4+ueLxGI0SpJimoB4ZSGIltRHoa2lI+ewrp2OpbWZ7JXPsprLAb6tr7c7
X33EMIgzGQ/bEWH1GXQphUleHYhGkiDE0WjARdfRawy9wKiYey3usVPLx7Xk2Y5JYiA0SIju42hU
7VhbgLc+6ln/sq0Vz3RMokoBZ20KEmREY+Q04Y8sCHZjpVrbUlbHsJa2Y5JT42uSJlJVRk8/ljjl
9OUAcDhcJqPV5sVCEjsfPYnGqM0SMm9+rg+SFYHeDpuy1nTmN9Y53+f2Uxa+nSVz3gNVnfp2ehdl
4beCKO624Tifhx199sWxLFoRIgh69tr0wygbe+wPfyeECQmFUMlar+PjhEDOtsKistMuvUaayYmK
PGWYWBD4qZ/WBpRRy/equ+v8Fynh5K/VbCKZaDKoEqoBlp1PHgo5GYv8V5Xwixr2f6ljV+8AH2LY
6xNgvPzeDCGmqrvOyucWeI1i9hA3gRPNomwXBm9V8DZA8ltG0RT0hgCqLcnsdKEa61OmxD3VjAL1
hHezfgQfrTjY2bt/pktv8UOcuOLs1P1B+bHtIav1LPhuFUUxCfCZROb8FvogRoM+03qW3rEAhvZC
B4haZOsBFXQRWqbD2+9ZPcoLoexRnrWiCbVcJLe5N8pWEz75eyz4O5HHmyVYO8pLUWzZk6i9EofQ
L0jTe6UXgFo8GC8cI9JzxH5CDYRyqonpJEO8feJFvKhR6lQZUXAdxhIR5VkTgM4QnZvCwk7N3ren
x22Ba+dtKY+J7UIbNKEE9CsvNMLXSElMpxHw/DfG3R8EEEzSGBh70olK2O6lKBvC0OYqajgV4Ipq
Z4fZEXR9nCSydsFZSmHChybG6lhPkBL5T30JFEDjOkahpRDT+f+327IGZoq3ZIxMyjaI79QFXgfQ
jCYSd1rL67OvfZ6lGCbsjnlvDCIcAjBgk22Cn06sejsdeGZb3YtfymHspmhmPgUE6mhPtYz1JXDr
PP3Cip96azjQvQHAewGOj3cLXvtgS8HUAAt/l2u/zuoKgqfZOHbDW93EVhqAP2z4/HcfjKnMpnqq
azPC7UiUNLfBc5Ms7CLAqP2dFKYc68eMNHjsQONnVhx1CLAbF50C431byupFZWk15tR2XV6Tkvxf
mVk8IuqhUaHembhaBqH1JzA1S2lMYE+zSO2GDKWz3D2KYWAdjNG0BOHHtlIcT/ht/nMugbExQyc5
zT2jl+2geJo0sgOwn7staTVTLRTSmUie6gqobCf4AgXDiR6jU2VnNt1iaM4NSCZBzODwsG/oAWLj
+lIkEy8CUSqaIoKfNwTMGmPsKjpvHYQngokVOTjF/aaECKGOU6sjgGWZRC79Hf3YW4owkSIuy7CV
Vep6WFT4Sr431+kqXua97mhgCAI4VwYuLnVf3TBJ/+SZbWlFJloEmdHEcgrhIbqrjiwMvd0Y9e4v
3YMJFUZgtkAPoN/KlTwTV3CMXlcWhR9r6eznPrprRIsLIr2W+Ze6MaEDHGOakiJ+eGFkNa/BHqvt
b8B1HNCIrJ4rL3riPj3xPiUTRRqi4T06xTHoscojuu25eQz24mxlDxmgHckxqZ3mHO/rBxlMMa3F
g2eiH2vLk5iwMjR1oogzzAykzzdcnM/ENAMrLooD53vSs7UhiK3E+ybM1S6GZeND+UyZBErXvwOa
IwYWA4eHW7dW9i8+I/ueEfRy3lXUeWIK8RrhDCrvXfilkM4jMEI4mnF8hn3WwAz5KPsahCWv4X2E
Hdt273tYOMeWQrsLPN4XW622l8oxIaZqokbDEgau6KXwlgOCc3IqQ7Rk9doPnYVniL2qHae2cbLg
y7aqPLMyYSefM6UjDXy1nU8hyq2+uWAfzmrlByHiImiIHIdhwkxbKvrQ6Eh4Ypw5UnTbaLHz3Lcw
kWeXE7FJ9z0hmRP3vHpvdaphaWEm9sRNqwtDAwuruxRcpkBcOqiBjeH93GmulO8wsnt3zt3qXquA
OBO69WN57C98XldONmFfR5IoEtSCFmaF9CUu7vXxdfuD8pIwS57dJnqYmfT4N6Au6++Thw7tVtP2
nwYn3jd3JWhZeABMNKBtBQIm4swmIWk547tKYXrQy8kaoqs5PSX+XWe2QGLmPRBwbMj2rYE+J8dg
h8DxzI3PYaS6fVR+2zYjJ4azmGhmWRizIONcxAeg1d7wJMsrBqY4OZETq1mK7CGINeBJwXJ1jE3P
NN8rqSxbJvAKt9XhWYwJMGWa90opQI4qvA0m0LklXm+bJ4H++eLCMfr1PPQNJAiGDvx/s8MWV8/j
UeQdY3aie8QiICgNbhVmD8I12a3PdMnCdM0T3eu4gS56QG2382t4Ko/1znQmzidb7QbpkopnKUnX
yG/rRkGQgRxCLGk/ZvYUFaRH4PJ1WmS/5HnwRG88gvsQDxs8X/mXkw2Abk1STE0zaCxfmDgCfF9R
YeKccr+Y4KOmmoPXEZDNFUARv/5ijc84jcP168OHUKaYESoNTVBgL3lG0ToJalHi4yYZieeK/PwT
H/2QxEQRQ5yLhjSYwxKBIxwDVGkApsW2CI4y7JC5WatF0TRQRqhz09LzwYqH0BFm+RN4FTpvW9j6
ifhHHxbTLBl9oZQL6FOS6E01x2cyJDVHodXmvi59CKE12sInBozapkoEIUJTeAb6M/JFbDHWFDqK
EttjcdAAri3wICp4qjHhZNDSXGskSI18kIwloX/F5FrobNtvPat8qMZElGKedCkWaGliTPdTWr5O
s+AEKmbHuvw6FYLu5ClvwGQ9Hn/IZCqUQNDHMaSzgMVMTFvo+qfC9M9j5/OGmXiCqKcuvltcoNwb
Y3hiXPaYg8hSgGOUD3OUft024noe+1CIiRmSXOfVOECO2RHFA47RG2Ytj12Izd5B2xtZ2tnyXB1a
Q+Z4/7+8Zn9IZgKHMfkFkQKYUrmTvCmy0Te/xWdKGRXusbzIhf3leSUTQCaz7EYphsMYVXgRewzo
x9zgT1sYv5c6/9FKZ8fJqzKa/PlXDPZ3JXZ4e9wKFMxBRA7vVrAarJBeZAng/Aj47CFL8sbsIsyH
EhmTHVVtje1XEd3xIPy87SOrk5oUi+w/kpiT1qo6Ol9hTUvG+Fn+WoGdGMsjD7QsVp3pE7b8fmi4
1A1v2Tf+o/i6oyykM2dOCxOx0jU4ymBHV2X22h8RhgoJ1u1Id8aEkJNiJXxbY+r1v33FhUjm9GmT
Fo3q7Zg3iVWL30vts2+clfZrVPGGx9ez9kIWcwJVKQ6kHF1FDD8MLh1kKbEtCdxQCtsEHsH7IbFz
m9daXH0wX35S5vSFihEZugqjYs2+tyhO4wgiyM4Re+sGlmXzGnGrgWahJnP4whIPsCNok28YrNWu
3lMEVhEb7dtfjiOG7WZqEal9zE3Sutw4Km/tHhgQp/jIgyngnD22k+kPGplMNIM9qQZnjYguppxb
WXSNMUm5rdBq0PqwG0v5aKT+/yVwswNv+zB3exSYr9syVpPNQgYTSaSASIWhQZtyPnVKbBnkmLac
IMKTwcSQuR3FOA0QrSJjOONl5c43Z7cQ1f22KuutkoUuTLQYDKlRCurYv7DOQzt6oEjnkpvccQvu
1X7FQhYTJppM9PWig93EI2Ya7qhPD4cSdwre4VF5kpggkceZokU0TQNbyakxr/5D/fpPwtwNz6Nb
2MHD7FCmMfwUJ7La04jVcgBJS9YM5Lsa8/SDj7Wt+SW7C0D6YZWX9BK6PJvwPjMTV7KhzLUshPmr
uvS0SH5TuswtaoHjTbzzx0STzIi1oKU5IcKjRRU8qTIGI/LTNEWc48eJJ2wPU/D10IxauO0NjsRL
dhSDVOYjgK/WDR+uxLYvMyUTQmW+uVJ/aB5Cr7eSQ3cYX3Kb9/TH+URs8zLAmyN2HqCS2ewLUltp
9oRtCI7d1i8eC4WYmJIP6qT0BY2Q2XMiRp5qTlY5vxvyfZZcRfVn2+aO5HNOP+9rMUEmA1YzJn9u
0R8vjfhatdsc+MNFnPKAMDFGCpKyi0QaY3rdkfviOifloW3V3Jq1aR/5Am+IbhU3ZZGuCRNpxroq
ZNWgEkG8XT+PP+ofOcj2yLVxgnsBze5DHdh+YPF8hVedsO1Ivx1yrFQh8KD0u59+yq/aWR7t5IFy
NopeiLcogLdzOeNXDaxgRdAECx7oPZlwV5p1MIUpBmr6wThPIKGysqDUnSHMvgukuydV/LKdNtYF
GqYomgaGptkVvrnvJtLSfA4XuhRKt/N1NLm14Rhm2jFrSk74Wj8dyoc8xlHLYiBllEFe6XeFq0gT
aM4CEltiqFegyOwG26w06ST0QWmFetTYaPlwv+1qaaFi3ha/AwAI7ACbHFSyYmQjdaryrD1Jn+Ye
KGyxl9nGuUKLZXQKPsHaavRZCGXigpFJ1RwE+LTiTngyMC9VV272omPDN7nX99NB/0bueelz9esu
ZDLWBltkq/QVFDV9DWh20jmOMBeed85g1m+qTB7+zpmY8NBJ4FvptBbJOsk+4RXsriT+pTfm0W6S
5kuqpodtedvfEUQ1TK8grwA5aQ6410a+O5CvDRehkyeByerEB/pCEE84j/K9hA5L7L//nQo0sC/a
HY2Zz2Ff4gvlk+ZgWdEueezKq6nhwwfYi7mS1TMpcMpxMVC8bkenXCukBh7Cz7alTHaUXSmGYExk
fAvgTVltKjkAx/yTy+lCE6alp4/NFOZo13hVr4JoVcyuEYhC7WDovHouXLEOOQJ5OjFHVoz1ulMG
6BT6Cfpd0y5VMFm57QDUg367cS+Uor9h4QB1G0Z63dIRyp4+RieZl5Dp2kvGEzFLO5Lko97+0aPH
QiZzTsUk8ZUggdMBHsZ3DD1I7WCaOYeTE+9YePAknsK5m2G8Zu4qO9JBgVQ1vZ0ZJacRv36lX6jD
hAFl0g2/quDhw3H+hMsvyH/F+/HBvNCdjWE/855reZoxQUFXZhHtXcgrMsktwh+1Mh3BVr7bdozV
Sn+hFRMZkhor/UIK+yV98QMDUXd+6H9pKMdJkHEZajmezk61hkUn5jL1dCyiFFYNuLF9s4t20cF8
0CZK4YLHUd7DGMeMtwvtwvONvAwFbYAZq2F6jjMM4Svyt6oTvm3bcf1Z6sOQt0pvIafvu3pOBKrb
0+yJr6VnYd/u0X9Wn9JXyT5qdvHUvPGGk3kGZerWRoCzNymUM4rJUssvXctZjuQJYJx+aGM/ITRx
+EVZWkWrOP4UvXBMx/tEjKcbRqgC9wtaTMfkKiA0nYb34lLva3d01dCqGkd/K995V2meaozn11Ph
p6ME1TA/iUcULf0M/J49RzUau3+LuxqodkG2iwnh27LUwivmyjTMgs4h9zdUkOaC6KseGqB7Zp6A
2vPIA46iH2RLINV6IbAvukjBMwMqbV20siSx9PQ4j7KTDDrY7jn7uavBY6Ed/bALYaVSpzNwXWjw
wGQe6PfSqrVigoankLvbluSJYjy9VhvRT0oJHYn5TteuUutbVX3no47elrNaxyxUYhxe6wQlFSXY
T85CW8ix3ewb1iw1jiLvCBhnwq8Ned4WyVONcX8St61upFAtES9y/yzFii3TKZjhfVvOeqd/oRvj
8ZihTKXKh26Nq32fgB4QO8Z9f+xdH7yx+ZFPocPR7NZ2W/gHgCEIEWUINFFAhUnt6uL3RHjr6oST
xdaT84dqKu3/LCQBaU6JAxGSWqd3tDPmNu0CjyilWxyMfQlaZYdjS46fqEyVWFRSXgY1PpqMrcbg
pGFIbcC4qH+f70VPdIq7/L0FFTAmIfgYvjyzMgVjJJaJOho3ZUHdDYow43MJIr3g0jiGpSDRxA85
N1xyAovKBpZxbKOxhVCpR80YWdl4qfonMM9ZgTEdtq0rr7brFp+TDSz1f47E8JC9YoD+kUI4RTtV
Ak4WyayeWLULwkCAz8t7gO9dUHzFMe8T00+4EUpVJuQUTZ2WE9V42pWH+RAcAcp8Bsw/xlv4gH/r
s+8LlZnAMwghiRIB0oZj/pzsg6NpN47/HZwb/4u09bxkgvwI/Rg8ozLnxTfInCJp0eua5mn7YqcA
KRXgXGh97+U9NmV4iL3/Enw+JDIHRteMuZArSKQwsNUNLz2z4zfzwbcKMIEHnsTZh7uBhf7+/T4k
MscknIy0rjSUFUjvoJ2aLBPXUcPtjtWrYKGtTZfYXfVeBZq48F4B17e10hSbhpaIY8svRBXqtFu/
hzlBUVQaZeIjW1LGeYAGYJ0s/9R+qlKr2sfn/GACkNN39LPulK5yTLDYVruRKyCIKY+NY+7iE32z
j5z/heyMyt76bcyBq5PAkDoBv22Sg6MyBOdMUnmHmudzzHnKIrNOiILvgQtGavk7KC7uZOAynvGv
M+xBaR4iyek+Bc8mLgW1Bg7pDJ7B4+X8l2zx4RnMWUsTuZzrCb9E3Sl4zUnvjB/RQbfyxxiTp75d
8WD3bgwSW+ZlUryfAG8mCGgosWcPDFKu5jW7zM5L10ys6XOPCTo1tqSd6BUg0jXvM4AADraGnZdH
3iA3zwuZIiAIYiJVJX5KENRWmJ1LGN+QOMA0HHdiL3pdUw/q2EFIpiUvRjdehDjm0FvcAGs3bMpe
7NQBK+IzDSjiMXgtvtaOfJR/aneBboEYFBMM5fOtwDkAP9W08qt/N50xDOt1sjUf+1cKkcNHdOBF
Obbnq5hpOvS0xOo94AD+JPtxr7nkMtsIq1Z7Ce549f5NzS0zMFGOyCWQr0x6qi71MyZlL7VbPBeO
CKJrrqz1wuOfc3PTflFljZOeJYV4OzflAcxIWGYfMQMAILGH6pmCh5uHeDfw4BzXK48PqUxsktGl
/3V4ZKA0aenDNOtuQQTH6J5yaeDU/1x7MlEqAb9QLd6q8VT/ko69M0ylZI0F0PTbsLcqGa/BHfpz
VTNcoiw6xPn0tl390GCw9UWZ6KT49dBECXxoGDOrFODPuuzkTbXvlLtoeGsiXnjinVYmOuG5Msk0
6rQ5phktrQHDVihw7PovJd3HV2TijjSnUzllEBJNoGCW7fgwAU5/Pnc7gdIwX3HpeR6P8y59nc7G
t2EvcdIP4aSf2xTWwnljOZqSjsB5k/6l6M9itx+CYxmeW3LQRzsPdnruguGPTJhOdRvDSojlT64/
2lN+1smLnuC2ZPycxm9zJFpj0mMVzYuTXaKAVd4pKtcUf7aSp791ZG+me4OuxVs1OcxkX0+nKTsF
gjvgv3dubXoKZv+EL1l/kNpTMT4pw3lQK4RhrGPF30vJrUzVFuTSbvI7Pzn3ybuWnBSg7ASTLej3
BWqDepfIlvYu9G/gfsqrL1X3os7fTINzw6dfZcMXb191YbSoxNKzYMBofQxOn+CTKl+TsbfmBgBt
1dMQnrDKaG+7//qQufaPp7C0U8lU+4MfoxZpHdGencQ1MCdsWHIISlQJaIkavgiWd0c3wd+U7st/
1B/V2p5548qrqVKXTQ3Ipia4LRiXlYU8rdNIxkEMHzRJPimAiJjyebet76qJP6SwIxApCL3kOYCU
ECNVzc4AG4OJyfk/anctxDAVfx3E+IQCLqzpWNV2LJnu0Co8i613QRdSmCo/nJvGzxMoM3dW65BP
lMEvA3FuHILAa7YpS3e6K4A1zxsp5FmRSYN1TXqhnKAexchSsDA2oHgEnzznY62XjgsFmSJeboU8
NkcoSAGUVVs7gXyBEs9RKCx9X1b8i9Nq0l1IZNLfmIztLIWQ2NnGLr2vjnTTIgXLumnTuav6knzH
vYBzCFdz0EIokwUFAi4/qYI5IzN3gmQOrXEyz01YHsvMd+BLVljHP7cPwmoaWshk8p7q6/I0UA8d
+/w45vep0XG62evl2UIEk+kKHVjRQgNb1ggtogtLPlWVJdg92C2Vl/SifebWTNTjf4ugC5FMEDH1
sumGGiLpxCRlHYoA0+mjTXPrXPzdZ2M3s0BZbTY1jVh1e1FjdH17zY4KQABKxzLtXdXweRal52pD
PXZRK8ljNQmAowuLGjvFyY4I1i26MyAItPMHbO0L3raX3JBjtyQyIabBNr2gNJBI7qqvqjsda2Dw
Ua6j4At5REGKNUaQMgiHZm86oYvbI1D4MY7HhYvnZAeDiThaC0jHsICtlfEtMoiTm2c/5JWjnDNh
MOEma8wQzI9QVqhivD8XYF7Xdf1926Sc2MludQ1xKYstzUCmfA6nd0EVLTU5SYmOMYHJrvPPgcGj
m1if0Pk4FgYTYAJ1jKKGKiYeZRvwv3v1MHk6sNGb/bZyqwjM+kISG1YkIVFUeiZS0Ysj0xrlb01i
XvAqeJbVr2Z3NE3BSY3IMvwvSVT+bOXnEotCYt3aAhn3mKm1ilziHNT1a8biVzGRKDIbqc06/KoG
1XB3jY7SdQaSImC/9yanhuPEcpZLpMN+6AxYJdRwBIB/HdYLCsGagvu0fOzFL4Co4zTeqEE3Dii7
5SVgoYVU9NNGYWxV2Slt7Xn81jdfzPB1+9tSJ9mSxNQ0GCKThn6GpD7ID7oyHqYRtOD5GH2WR+HT
tiyOFU0m7Kh+L+VYfEV2CuZ7PSiAYFi1BwPcGJYeaoZVtcDANBveQwMnALCTcyRI/WKkZ1MTk12g
hjne2fynbdV4ZmSCTK42gz6ZMOMUhbtuih1JzE6tNGDdPfa2RfGsyBQzZhsHvk9FadVDGJzbuLKS
GtNpmnHoE8ORh+/b8nin36S6Ly4wYhWmIqEukp713egIiDQksKpjtTOx8m4HB+2ouOUuAoz2m/wn
XbCPM84Ojg3aSHKB3qvH4V7sTxnwJjjarc6tE0XWRUI5A2533oV2fanOYwWWAk8qM3uQ+2svPgqD
YFW+Z9bHIAVD8IMqZM/bYtdvaKZiEF0DdxvouP/bqBiwyZqMOqV4pBMcwq0Ubl6k2E6/zcC2JyiH
0fA66YUjPPsZXhfBD7/jzTStD88ufgZzJIepBwPECPtSQJP5ILqJm7xP98rOAKpYfkxyQAbx2gir
WX8hk8n6kSFHaqIocGDprA6XXHroeXfu1SO/EMEcRwP9hcBI6ZHX8iOmc72p6X9sf8H1a8xCBnMO
SRlOMvZuccdGn3J2ml1wDHY9VqLoLQYYc4e/lMccQ9DVhZNPxxIA4G37O8zt3WV2ZGPjxpkO/Gva
akWzUI/J+XI05F1BW2h0rSAFn2pykNz4yNuG4n0pGu0Wxy/L2iTo6G030ZJHSUsTOwBmtLttO+5p
Y28QvhgOnYEQRksF9RWvWegCfWq+Sk59h57UwThrD+NDhGaIX1jdff4gf0svvAvh+tXpw6RsVp8F
rQBiFn6F+JB8HR3FyZ/Cp9ZKzuFsKZjcCjzeS8V6M2Ehkgkzca1JbarAvPKX4HWy4x/TNXLNR/VZ
P8zH/OsEQI3+RXC4kEX0//tbWbGQy8SVMhrUMKKvNflZtiluemHXp+xwq045U4WrqXchigknpdSl
lQroSy8X+0fiS7uyF/Y94G9sNKR4NLzrz1ALaUxkCcQy6DsMZXjRT7wtJa/Sd//BP9Ln3+BinPVD
sOs+kYf8JD2Ej9MZPBK7cOdfuWOA1H5b9mWCT5NXpVoNULr+lJ8pr1e7N186RwAvEv+atl4BLJRm
Qo9QRbOQAeXfy36S70CseIqw/ZmfhKv+rJaWsiuRntRvemzHo2U+b5/d9WvOQjgTiPK5wiJ7jFND
1+XaQ7WjjSkJUwu8xhQnL5lMKOrMKmklChiqtaXVyU9j/SPm4g7wMq7JhCK8vFSqPkCd/nvzM/xB
Sc/pOIatHLWf2m50wXHh8ADFV68T/5jwNwYxoHymLbDq8cCliI3bBcXXTlZ3Vd591tJ5J4spD6xo
25S/s4fFZdD69KUiT8+kfusJaLxy3iFYB9lfqMUEGSVOQCNPb2XmXjxW+wHNPRUYXp1gBUfcYfZF
Yb1HR/PaANIkBTZbbLdgzNUfFQu/6p7XpuLpzMQhhIUgi9EHB4TQ10Y86cIxKPacs7Ba+y80ZqKP
GcmNONEH2+iVbmKnnm77aGYW9hSDRF47xvv5AugyL/F4h2N9uGYhmok4I9BckimGenlS36eC9twJ
WW1LafUay7LTSsZoBZN2N4/YR58xrD6X9ZOUz5yL+L8kNALCCIR0OhL63/UC8cckG3pKG3E274JH
/ajblO6dPOZ7TGdeh3Nxa4HwkAzW19vMD7lMCAxVs5xi7FR74/fup/JUHkqPUphSshNga6dfk/vh
jt+SX/epD6lM7IsTM4sCrP94pPmk+q/CdNdKn7Z9as2lEBGIiulaSUcQ+G+DxkpvxHMHxZIaoztA
THbjLNmBGvMQaBi9EwcwP4/at22h/2LO/1x/CLtz0Iy1AFZRZBR678gCK3GzXf4mvGhH1cvdxCH3
5Ck88joBnAqMiIyylZm1ch1A7GAPLp2XmffZC2aWLIqPKp74e11cidT8i/q2UoNB7GjN13uNYYey
09+ea/OTGLjq98lRXuU3br+Ohpp/rw4Ii7cty70+9HRA5dfzHw6I0+/J7WqiuPmOBxe5jr7xERtu
KXyhZDSTqAR7KT2UybU/pD9kt7KDo35/MJ5r91pauUtS/AMYI0/ZX7oSO8SCK9igpwOU/XWTTrCw
J+0pfXgPGqf5FxvoZeQ9xvPiITum0htGEsUNxAr74qqdKDbFhFfH2KLQkbx7+noc+Oe43O6iCwOX
egfK2AnC0gpAz8G7XohWUI8W51Ry/ObmzAsxauubdU+rdgr7OYJnHgPAu/TUoK68wQcLnGi+PtGw
cBwmmmOhrvMLms/8F303O0AyfCms0mnc8hztpRNldDU1C7TRroRxNxA+cNMaz7JMXMe6bT607S0i
yMfudQLrMMAV9/Kdbkl24WU5eBN5lcL21ZqwIXfq40oIFGhNH1obmLjGUNX/I+06muPWme0vYhVz
2DIOJypL9oYlWTZzzvz170D3fhYN04Nbfhtr4appAmh0Nzqcw17b9tP6p/OgMf9FAe0PYGOHsZNu
deGHNtxeV5ftrfv5+zSrUAaM82kKgKieR5PZtr2ZBzCkc25dF7O9W59iqCfsHBZgLCLGhd8rrnSI
vY/o/8DSBNZqqGBSG8Yo6xMNYgLk2sLa5qbFjAIm3Nn2c/VzOVSYCHRpQZtKgnb/zThGR92D1bQD
H3i+HZDigadDwG0K6+8syKdYKnJs5JqPQO+IRICw17NzGeynmaEPf/B1nzKo21wgjwuXi5NS7vOz
YKO5y8mt5W6ySn98wLOUGXL/IYz4lEjdXlGOG0lKoeLNC1iSGnC2kAxmflIrU0tNAUDJVmPKh4Q9
vfCHx8enaCqUAGY88K5bbCgH9oreTGEvPho1UsGdrPhh9AKAKoaOcja+gnvVAvvO3XgQ/MFBFs2Z
n0M7f75+T/7gkT6/iAo1SlGsBCkjpmyv7us9KA6sDvSvnNd5BTOZJbL0mHrHxmE/DnWIuDHy+x/6
XnYAzAOY1tEzWnSFS3c3igOsJnvw5kOJ8jGYzbzitjrtWODwf8jD/lw2jaekS7Ms6Bw+pHZ4q3mo
3NzrzPxoeOj792KXZbwZVpXGVao6ue+VDOfeNt+b8TE3GLeIsa80mtKkBo04kni8V8P9IhWLqfGJ
tQjTvSHGPkNlGEZPpYwR6kUaRh9xf/jI0pFXJnzmj1JuLppV/eBR6HUGz/DV2Q5er0v+Q8j4eWqU
PTJaWZCjGsscXkj2XDugG5bk0B/7E8lqq5fRnp6EU7VPL/qZ9Y5mnSFlqIKOFzVtwLKr9pYD9bOm
s8w8a2Mpw9RIScJrOu4i0OLNtD8BFprL767vIWsVtAUaZV7hM6xCNpys/FbGrM4J1mNbpSwKtLCI
emJeCfscb3GmdgB0avXM+8bX+ig58lthGUfjvmTE9EztoIzLws+lFJBX/vRC6C87Fy2fD8CodQ2r
tpvXCH9be7EwJOayGbtZfoxuJ1TBd5w0ZGO1e3Wf7jJg4+r+tzRGpUUh1MAea72Mk6ShlRp1iuc4
h7bkzXddjk1jebmuKowYigZUKjier2o0omI8mESc8em/ZVD/kKv9eavpYiofD1rbEadImNeRIfGC
XYnOIbznGZaLcb9oWtsq0tUgIzVELQbnecQHrSXXQuZJpcSqt7OCDBpLKRjFipsibF7r6J5wn/jR
O+HvzE/yF+WUPOkvwYFnv+FJvPn7G/5zKykLEmAyWETiBcHUZQHn47IDUgLCGcK18x/GElgaSNmS
sZWbAWjhJJASZzNBWjpFij8dHAy0+UFsht+ivRia17WSedEo+zK1HZiYdKwxO4Z36c5dDoYlXkr/
ywdW54GZ/iFPhWt7SpkVRY8IQwm0RvQI9Om0G/YkTCAv9v9nmEC3EY5o+oy6AErTdS+YSOa5B8be
bb/Vf+oH3UDQ8P/zMIMrue1dd59g/E59WKAj3W2eWoFzXSBDQ2icdxBkhpKYY0HLclOGHVC1GEaf
caXpZkBOnpRGU2A7+FYHeDFsrR64+fxX0+mrRC5Z5yrHkcpC2bfA83LBy+une1JMIn0WzBwcuTG0
rq3zqpRua4jFB40ncaIj74X7wc7PLWH9dRVneNOs/KiXZrZL71ndFZvNnWvBlJKrXFVhsBqCOzd5
EI7zY7yfdu331Kuc/I7Mc6H0i0Y5wdIPxXfJHFxur6Q2d8PU0K3OmtWHfDj51U4bUqcpNbHRIFKY
y9CWB93kmjsj7Y9G9i3vVTfS7pVCYEy1fQw3XNl5euBC4Aol6cnLxNj1jqpb5IE9mbHXgvgwdKI3
zUPnMLpZA0s+qC6ZYWNN6m652/XKiW1frbwuhz5Ghgc59SD0BFm7E6sxNMtUtYd6sUDHarV19giO
FsbbYdNVrQVT8fyy8LpeqTh7/UR4ewj+pmHlNRbPOb1LvIf+VnxnkWdsPsHWYqk7xQuLkIs6UTl7
dLjBFA7hSUW0lBy60+Cx3RXjbn1cgdX+5pE4B3oNeUbXmGKoYeDK0+NvIf8ULCNDnbbM0nptlB8G
QGgyhKRSoXLyLVhDO7MrYketM/e6fSX24JrWUh54ghxeSMjRhS9SLO6mGmWleFd3oSlw56RjYeuR
7/5dHp7GMio/skYX0sJsXFQtxS3phHMXGnbDe2hl5fTCu76uLb8BO/dTDrV/4RzrYSzBb9SAYhz7
U90+XBew+VhYS6B2bu6UvukKZO64bgyfQtQNrUBUZoyhpaEVZilASJolsY26ro45SJh1wBdqiWpN
RinaRpf1+EdVrbBKOT9NhNhM4il9GpIJE25dFdmhUEpOXWbq5fqHbyZskBBTRV5GrUugMxejEknx
TMKf8sfooKa71yUztRqny9AOBFpxVkzCFEjio9W9GeRBE0PynmuRKiGkH6Gj3cmYi8+cKGUDfGyF
KOv1UWZwMEqpLMgzO3zSQPVBACg4S37oUcKwQUJ1YTZYbduFzw2lzJ8+tIPITRCIwe8MiJHDkbQe
oS92v9w1zoxkFCGrZPfKbaugIAO7SuZVQ6f7w1FEKAAkpZONTW56a7AHMJnawi72pDdQVqaW4mG6
tzC5fWpH+/HAXPmmx/n8ALq1DPjeWVjUuAO2JJjtbKY/uqOE6mZ1wHQ8GaxqdvVL75b+4EV/1cMH
5H1JlSVFxpwAMaErtcoz0FlEKmCg+H68rTX0AFXFt+t3hWVFqGhqkQNMyGBQ0l2qh0567IeX67+/
+XJd6SpNVRDrQsoLMO+uJgD4128SwIxGX5v20GWDvTROpX6pltBiSN12Lj8VVqEcZynFTY2glzBM
yHuSfUN0xkFdKqd5ImyT4E2s2feS3LvfTf+nVOq8tAVkxTJ50JbObJG8W33S7uDXHHDDPfa762vc
PrlPYZT958hkZstDWFPk3xGb7NpCebouYrM/bX14tAfQNDlKyTYClPZCOJUADAI8ocgezPJI8u0Z
ILEz4H6wnOhmY+laMqWXDZcm1RxAsuzNtdXejafkkoAQ0ckju07MydJNxUpd4RTdarZ6mnrL2LWY
6GJWiDf7ytZfQoX9uTDISkW+hPdmC0PUVoKe3RrQgKrZHkNANaQXmdGcv2luV/eeOloFbAmKHOPe
V2hrtbRIdEDufJLLDOVAKbzEhvzMOOhtibLO8xLiSYMe5WjVdJQlHhI7W3AHv7u0jyDqJelA8qCR
Yiu/xJfu8e8K8Brwq/8nmLqoypjUUpCjjUPr+p1W6Q7aia2F1ba+aQ5EXZRUiRclia4tiEEacZVB
yuGJirQ/ci/ca4jw/foukmP57foj3NBEEOWAMoXSlLZP0U2A9DTIlhLAfMqtPanDPpOr0iw4Vgfy
5vWXFIEHSBIP7Gr6ag5NEeAViEwu0kcAcbeUiWW6N3dNQhAri0CDBpXkr+4HqYLKCEEs7nYvCibs
W3PyYwBNLXuZc0d7eULG1gIc03J/fRs3W4G1lVxK/flC02Uuwo3T7uvZWSTwil34bG8MZoseVcVL
7sTBnGpLQ2HlvXOAigRaOS3diS65jmzCbNY+UFutc5o2oSSAV1HQOY1wl0VonZBZGETb2vO525TF
kytVkfWZ2PNYseSnVH/NH8Lsr6bg15tLKek4RG2UGFhMgOEGhOQPi50k4J+dMGpcgBHABD9Y2eMl
DxommxlOkUX8dkVkwdB5wdBUncac7IVOBOYpVEr20jvDhdiH/jt3loEB3vrJAQyUN+V9dxszoVa3
Q/SVZMrQ1EE88G0KyXVVnji9EaE+y+2I7JiZJeVLLyOR0kqDYLUCOl3nxW2N6mauMLZwXbu3/cnq
Q6hbJcWJNmcLLm4Wm/ECTP8Q9V39Sy+ZChAx7zkv/ZbaqoYpSIbkTYuxEkxdK7kSjDGUsAPinJtF
OFqzzGCM3c5XyIoswPwJikhDtwmdVqMPG9HygOrS4hcoGpOJK/2SIhJCC33jscZcNh3XSiIJyVYh
cgZ0ij4qDTQHD5odBQDmEqHGkhlwhzhnDSn8YX26rogCJh8UGnVDiPWm1shQTRAr+9jgQE+bKF9q
DfAevDIBjJMb3CHoE3MgXcqt8tK1dQ1IAkkzhS5ihO7bobUigqtZEAwBqZJf1z4E0jwNHSxGpo/v
UqudhXS0K0Xe8YMGis06NoOkDUxtbtwqGRjT9dJWzl9bSafsVammvVKQC4Vmq9ja6YcYsRdBuuJv
jXvekq2iN0vPcCZQlHvZJfXUyAwEs/blHTA9HzCxAlO9SAwl3z6i1WdR9i0SoibOSRsBgVEQLcmu
JzOwO7O3waX3Nb1n1T7I7/1m0RTwffK8quoqXZkLgOsfhqTS3+U5HNSEKfghKMLjqJaRZWhALDIV
tW2f+0IUnZ5Tepm1YqLiv30BHoeGCioHkq/5VQ2UUW4WPft4Ize+LpvSW4pGDc0TbS1FaM604Zt2
ZCWPvnJGUJUKUAWQCw1uxzMaUp0G4DfAgsIYEimisVL+LIHSrwtsG3XIMXYI0z1+ndP3UEwZz8Xt
NMNqSZRz6OJZWnCtURMEEZtBONEAKlLZmA5vIkATmzzyHo4IALxQdFTokmiVaE7imDM5rJVSvmFZ
5iFIInKUs2Qu4Ql91Qxt2YxlViulnICUhXrPkexkjGxoUVhF15lDzIJQYK2DskySzOP5zZFLMU6u
phnv0qIxJvlZC6HMT9jkWpOHEFFPid/ksTkNsd2Vd9e9NWshlDUZUADXOXg0FzfPlXPDrAcWzdQm
3AKe8f+7v3S7Z7LUGKkl94ngA3Nma5LsEqr79rxj1U/+IEvFK4+HBwPzy69XiYu4ZlJKDkl3frK4
Edhi2YnXDnoGxtveEpIfU/Nt6HJnKliTix+vn9/N1E/RdC97nuq1KhcQLV36p6+SfzgMbuWr1oJk
Hmmkn0cLOCkoI+V+tpsPOiIgu7MmB6C27Kmb7XP9/BjKZqbhNNUlQlQ3CWQr5hd71m6va862fn5K
oKxkWA18rdeQoJQXQ91HyD3n/Y/rMradnfophLKMvTbUkQb1QVtIbU5o9iqt3JJNAhfaWJHJMsR/
UB9DVjXkYiVNo+51hIkWvi6IfRrHW2NJ7rl0AbyZIFggujgJM0aURD55kfu0sY1UdEDY8MxY8qa/
VT8/gbr3qsCh1BdhyQ2AdQQ7dsTRjIDq8zy9G7xJeGS129lWA3MILTEHxge4Ue3r30BW+Zsm43nP
A19AJJHgr5cIvrYS5BCfMCZlYSnB6KpNY/cZ/6RWC4hzeZbR3j7nlUTKakNJcz1tIh3zA+ld/kq6
VjSnmVEJlJDMZNMbkt+7tkLqnEtQK4hTHetuvlzEwqmzm6onbKgMv7t5R1bLos6SDypxDBSYhHF4
VOvInDPN1KvZuX5cm3d9JYWyeYOmYaBXhJRJG61hkqw26Rmj0gwRtAmflVlSpB4i0iH/mvPKTsxY
JEaMI1Eoi7XEal2qMpRu4HXHUE986EmpWQi6d323tt+nn9ulUIZL5qOwnEro2mz1zrhYIxroKzOz
c6+2wTU5WG1rt/fsLMu2cVkJpoyZWqZhqLQQTEbXxO+oad1pDu9KzlBaLEvGuMK/1QcC0VCNCbIA
tWyhumkGNdpJZEArDWi7ZsRc29oBgg3kVVUedG2/2oukAcmqXMJqSnPtZsO7OLFi8s2mcY1wePwr
gnzC6hnM9/KYKqSJSP/6UXdwxp1uGRleYWBBTc3qPfoSeKQsSQhRDd6XVFO8H5zFATKuy3oS/cFc
GZqmGCDVw/P0169pUm7h24S4Cad/QipUsoFm6sQP+YBGCeR4mEn67R3+FEjpbCxE/DgjR+pim10M
L5v6JDAOcVtjPkVQhzgohSxXXQBbJS6vcyjbIp9afAnMIyX1B57VIrwpTpdAu00crUjPGCW5nKDq
iC0chdt0ec3KJwl8gFkZmm3WMAzkZjsymqb/J4w2X2kwg1skwtqW7GN8E7yxbwBS5a0SBhOVFt6u
rLxCK5/4VfjCMDeMhdJ2LUv7IlcqHN28T27y1/qpK03SSss5y7lpzLY043e0q3vjgVW1Z0mmlKaY
FK5Jybs5CGbQaGrt3cyHljH0jh4Jp4TLWEN5myZ8tc2UCjVSVoQFh6WOQFrXXvId0qyuckxwru6A
mkRqGqgWpj5/1Lz2JrlVfPU5vNd3S4sImJU42za3q6+hTIak8AEfYzISX8Nb8S67j73yGJhoQ/fU
O8Yhb97PlSwqYhJHORQbGStPfA6va06w5gnJIQI3KVnjA4iU0sjUmLnuzfhiJZYKm8YFL93cgFhS
1Zpjq/Wi+xKtVAS73x0RHmMKcUSqxL6+3M0QdSWWKN7KGBcSpy6zgp2d9/pe2HWHFIkRNmruZpfv
+tpS4ZMk6VwD4gZygppZPJC+CB2TpQagi5DGvhGfWaN8LAWmIilJMGY03cFO6OLsZlrjtWl/GOQz
zyr/spZGd/A0yTzmvUHu5uMCTAA4kNBKrW9Bho6Lf4o8LGuw7bQ+T42uEU6DNHdwZ5gP2g82qBcA
QwC4uQ6lZpHQ3IJcxbquJn9YpIq2QfQiKUiZ/6onCzBvRC1MdMDjT8fYrC7k9QKak8k5v6Jx1F4Y
tna7gVP/FEgpTKsL2aAIiHpIJw2BD0K/nS8cDKc45F6zI5Mfqiua/G7cofqwXArmmrdv5OcXUBok
y2051RU0KK/nw9Kn70ugnPRZZBQithN6nyv9+P/1FeTmvBGQVEGHlLof7kd0gDSXaUdmJtObxort
8kgGQtG4cGbHP6x9phtllzoZC6WF9ATY4LOQ2OIyeqr2MqWR3Q5vQXGMxbswK3bZkgO6oLPRrWIq
yo1RfC0E3h3kHHxeyATxh0aI3SmAbSx4/7r2bZvknyfxsYbVDhlVPhlLBl2IhNqahcgMU4a6bXeP
rA6B8ndTK8Lqxx8BPQk+F2Cka6cCY4Q1FG1BI17mNaDXKSyWom979s+1Ua5NlgMB7Eh4K6XSbE9A
q+mruwnTd3KqeFJSMcw9uTW/PZZXy6ScW5cAEA9L1cEeINtAFDDbMLanZF/297z+JQkMRiTKOjnK
qyXZkA5TCe0K8psQQUTP6mMgl/Dagii7pMcSqIlaLGhyCSz0sPuH+J41arTtTT5PibJGWdUBrHzB
o9lQuh+9EYYYFwzQZBDXx1JW7q+r+3b9d3VKlOUBky0nxA12Ldbsxs9BwqLaoGhuTNHNHMNnITAw
FvfBELO6XuIcBv88MMG0vQcSn9U2u1GVbI2rGW6EYVI/6nQrSQqXIiPAE3UYZZMX0ZrQgt1NLxha
t+0fAdugS7okSAbd1zwGIDtpJmhFcqz8YC+YoaPbNWjHCH0M24huajke4YqC+gAgRKk3ZMLVklqJ
cI6ofJppByaFonOu68Smnq9EUA+ALk6yhS9TnVQw8eL4Z2IldVm5hs0DWomhzCCXq6mscDigZgAg
YKDBRoBGuxAZZmg7nFjJITu6UoRWyeN2FLBjBfpzF5+kgo0PZgPge5jioT+w8hrbd2olkbJ8A2ZQ
9KXDyiKtv+EDAxAPxpsiK4e05d1olA5RC6rtwXBnZTzNabQbu4bR683aXMoYAsQ2M2QOi6603Zyl
ZtD4o/j2/9MTyh5OUd0JDblhXFJZXfESqsdQOco1dLK/kTDhrQ0M1/mh3b+Z4NXOUrZxyQCeOy9Y
Vr/PAL1Q7pX7zI/xYCSd3gNgEAwkVLjTaAtObs/sgT6ik9fkU9YySrI2GXvIH1yC59RamCB0ZFvz
gDUEt80KhTet5edyaWupY8K0zSbcxKqszLp0wGNh9vGrVD1eP8lNV72SQxkVZWiSXJOIwuaCWQq5
OY4BuFl+dNx3RavNptf/zmr+NGMSZWPESeSVMcNGIpNi969oRwCIQ/RMJk6nc3TLQoxiXAe6v2ps
SyWJOGykpiboIAJOSKvvalVyru8j6+ZLlK0ZWiEvG6If6CJCC5OMqVbdH9EViA6yPStQYJ0aWfTK
sM1GkRsJIBXcnvfr6LuInFDYnBc5s/uJkH8EjMmk7Um/lZpQRqUvc10AfxZZ3QgiFVKWDPC4Tk8l
msbPyTPnEGJGNHV7sR2dxkP83O+ir/3ur/gktNWHUJYH3ZdK2pEXYusEHhebC6CjiPDcF2DdUWuy
MzewydT5eOys5HY8hHjbTInN6kjergqsvoQySGMO3y8TJ1ZmZnlOd/FtdUB+HnwWxo/OivbRf4FC
2Rx0XAmlrJAyqSDqq7F82Wt8gkZY3QwdDoOzRiQq7fxdem2s6hRYqqNdmhNL71haTnMEN6hJqWX1
oeUYvzNbq/zOOYNlgMNjfmYhITICHrqNx0CXi2A0EBaF0fdQ5nbFUDF6JhhmliYGlvRx1AsSIXAV
SAE0w84nNParYABjckgwHIhMBT18nRnqJEEUaWr4h1I1cmUQWQL//Inf/V2G8VNVaArgMRPUsCZH
hbHby3Tkaie6YCbqIuyNBa2s6PtKmHQv21OhK6G0YUq4vi5mGKYJDOrdy2BHXwhTqHojv7eucVvd
gXXp0Xi/bnu3swsrqZR1KgNZ79r0Y2ub4z/WKT4NFxLvIQHoYybZbY/JTjhlt4ZfOtV35YHxBYx7
KVNmCZDFoZB0WDc53P5Mhv5lMg92g5lYXxTQa5c/FMBDVOzpBWfNmI5g2SKZtkXSXFRZDPEEQV31
Zkc6SjvuzLVon+Xdzuore9yJd9cXzXgs0AWZQtFHTcJb/9/HAudInvxfkroMD07XYgBAWBg9ifxG
C5CPrgrURSwOgFNIYyxW63dW7LJIZ1kOjy7CGLos6eLwsTiky24kcB8KDyjCOsmXHACihAMxfwDE
JsbtqnN1l9s1olDMH7Pyvpu8yCuHRxefxyhNeuOfuBOEc05+NkQzRwgc7iYfDApgTyP9xMC/Olav
8zF4Hv3Jyx94WwbVNvN5w7Bhv42uDUYw5Ql8nn4iPOoJuM3kB0KQhVy0HV9YZYPtMtznxaaL0pVQ
/vvOEC6Ev609RdZ4qh85UA9Hr7WPqYC3+FKcWKfPejgqlBkT80XiWmKrY4DnA9oNL3vp3Dl42CNT
6jJr73/IJPyMiRXKgLVck+VlhPs7uA2YpTP0iMdIP09wrJkTJBZLq5gCKXsVlK0kRzkWCGJPsDZW
H/zayxk1jF2E3A/rNUN+7srjSaHtU9hGIZdifUr2KISvqH1ZIvCV5NBs0tK5bpa2M90rpaFiJLFo
4r4OoaQdgDdqp4tNwt+slu5gyjYJU8nrv0JUKB/mezZzOMMs0oWauI/FMpmxtfNeAjDRsAt9govH
CsVYYuiH25hNpVpCTCVwdpHc58VTEU/mAmbSof9aBeclYNh7RjhGw8W1uhKVkYx9FUvVlAELO7B6
S1lHR4PEFchvhTFZFLdb3HhXPbRm7KSA0xgOHOC4lr1hCUAe5w96aEo+M2RimDeV7MDqWTUZxjTy
CsQTukgVxVHykih2vU38mn5mVfpZR0hZmQlMUV1OHFtxDPYSONVGdz42HiuM3q5rf14IlbIuIzfo
eOXj9oUICbTXankPpudaTZxFv+0LFA81qxQiTwB58fWryLKjKmVmRjWPc6AHEbsGwES0tjYAuT39
Aw89eVVqhkwuTJaWUqaGyzKlBkcytLRvwPLX2GNQuNeXxVRTysIYZTPMIXmYtE4DJ7wchrdulzuR
Gz7GcMWzndvGl/QiHkJX82fGNWTZbhozTuGksqyJ7W4ddQ9S0910qA4yQkxCozQfWA9doh1XbDeN
GBe1dcHrA659veB1n4V2GSDBAc49VWFtLCuOpcHjxrKXtIAsrbMLX85MwsgeI8RyZAyMAqs9855u
r58lwzPRwypjEUfVwkNiWLTmONRWsTxVxqGSQBJrfL8ui/V6pqHkuFyqil4ny3MLoPpPO9HH4w8I
QYDYZsKCbW6mziNM1TQRxM8KdfmMpARbMaZE3FxDkU9SrWHBkHgWGaYqgdIhjgVzqAILrOw3utKf
xxZQGVp8UDFhOo1h56QNCxBrc451/UnU5Zzx+0E8kfbWjzRSBb8stRZ/EkGl/T3EJC3BcQWGrBO7
xOhGh/aiPreACGfECJuGaf0h1A3us6hRMwEfMluFz5XowJHexC/fCKnl8L27ZUcFm7d2JZEOC4Yp
C42iwGmQ5qIKrSkk7SmcFW8BDwsbWXLTRq3lUfFB22pSmg4oNUumcam+yXeto5UYblXc8UTQCgBa
PEpWhMb4M+lAZD8WNsfh1l8g/upNeQDgzUODPSapusjqH0maKruvduNTZC1HApwg2+Ft62JSGwkJ
YF26itU9EQh27P8750ujyfSFW9Zs/VFUFoYrhXIoJXxUZ88/6hnVEYB+Nl+Ai/1F9oHErR7aB5Ic
Ef4i0bSWS4UWRVToIlJY2AxZ39ddfc+P8U3FKa4miwz3tNllsJZFxRVSEzb/tHcr5gBWb9FJbwvR
Cm5Ue8L0iPRYnUn8y92gOMTqh9pEqVjLJvu/CqEGYR5lHcBHbhEjPsQEBvptHaQjT6TCjCYOB4la
ByCntghFkE3O4x/+QyffViC3/grK9AnpFNQq+YpxDxzNI7lqmFFz4xvyTmWrOjFbtItci6PM2jTU
VT+J6OFJ8xmNRGIPitPaMuIQI9NLbgp8cUKA5TO8CUsqZcNCuewieYRUcr+6G+05spU7JTe/TVbt
d8hFSIUFxnGLXQz7g3GBW5GAV6YAb+HXU0ZEF6HujZgAkSt4pBHVRffILZqDo+GRPhxEv3N6P7fH
1po7MwAPFCuy3F785xfQetYAE6Ak2ffhRScJoYOWmy2m541zbAGIBT4V0xOhLd/xu/r5+saTff39
tD9FU8pVKVwQziQHvwjIsieCmYe3fHyImtKaMOE7FDfNwohSNiMHHTX//204pWGVVKTA04JMHq14
ohM7oEUlGQlC5lADBMa+vkRyfteWSKkWN5RBIAYQJ81A5q7QFj+9tsFf1cxWq6KLnEqVaD0aGRB8
nYdjgXho8XKfvM5JpMfKQWwOh6+lUR7RSNMApQtII9zuZL4OKRYHGR2PhUPElER5vmrsVUHl4HuR
fzhLyEBLXuuXf9k8uF4S5c2iJij6mbTwJEnTm3rGo92qzPdxyX+7rhAsBaTLmxNK0UlAFJBkHuXv
kZsCw4DAi+BN4DIf4uQoruifRNmXTq8bUV2wrhn8AniG+2RanfMI4w0rj8JQdYkyJFkQVihtYmGy
/BByhTOroN2WWN2X5MSvLYiyGVM6RhwItpFQfEpfB5cgjc8/sDik6wu3OwTu7Cq37RHRoGKmN5mT
3EYMdILNadO1rlAmRC+qcVDJCcreCIhzxc98Gc/Hcg+vDNqM+VHYBYDwBEQPRmBSt8PM5GiH1nCK
gMwfMlECPjTm2pZQNqYCEzKpzZNSUeM3KJuQbBn60e3U6R9zr/dAv3goPRUtFgpG+sCpB1xR1SSA
qh+wS1Z028GbZ9ZfPg5+Glu6yCmXy7zIJC/TOpOtvqKbMEerNaLUvWSpO7RnfmeFTX94HXyKpGxT
HYNZdCJZft4rfMXN98gp7BQnBuF1sWcD5m5OR62Uga57Rm1WSDVRhhHvn8luzdoD/6R0yHe1J/vd
vnF6BfjYYIq0ysv81u6ki+RzfvwcFqbGmgLZStmsP4ayYsEAQMNoQX6KjLlN7+meV03DFVx0Y4Pn
WP6SuKodP0QGngnVZKJsqR+AdGYbdsrw7H+IXj+PgYrSjSD+1yERAiBwjLj1HYGSHJ6Lmw7lRN2v
djF4Vebj8LU76Tv+WRot5kVlGL/fhmnnegg6UpOunXKnXQh8OMHVfUTrSm12h941vNlHN7xfXzhb
+cKeHSPG6MrNlCmTGEbcDKMI6xuG8x0CTOBjG9mlV0F5M4mvEz/cMpzLdrj+ue2UdWwbkJS2Gvzl
8ILSpQ3w5vLUIO0627AOmNXzWHtMVnBthZQtzLm2rRJS3+GzH4b8tZtCc4wBATQyVsaSQ9m4hosB
YkVqAWJx0GOggoxAOFISE/kaxiViBKV0kRStta0SkuBGTyu/FYu3KR7sGeC+OcY5dQFwpHXii2r6
dv3oGFeXLpPG+ljyTYWrO2oAIMObT84ZfmuzpWBlHegCqIwHiBaSs2od8USMI2jMdgUqj80OUz37
0o9yaAir9MgIC+hKJzcgxJfI+yIbJDuQQQXCnzRWapUVKNL1zVDrK11JMrT01iinjJiCE78Zgx0q
SJOD7Gmc7nmg0o+F/HT92FiG7rcCJ9DvE5Esj8yBgWT1W3pXvQM03pNvEIMf+yOPHDboG93pTDoq
O4vzFeYw2lbTxPpkKTszI8qTyppUBZGn6Hxhp6ICIjjZntVvvFlH1gXg5RpIhALwi/IwecwXOSjX
cA9VPIyFfpf340Mep04lqXsMPVvySE55sIoxfVQT7jnuu33PDVaNSVbOFDWUYKeJERRuO/3VV1He
pquAASMTQx8dCTDT9B47w45EuiBpH06Zxyzfb3qWlUAqrB7yQi5nCRsuxHdJc881+zi6NaTQDfMb
bQRgqGoAr+mmy5kUlpvXaSWZOuolaf7tsxrRG0nYUAP07UUIN0mHZGhlXzNv9q7rOEsk5VTqrE0b
o8HdqrS3rJidoZpNTivs61K2H0arlVGuZJABbqYY2FPiu1pELPpDB3bgxkTiZccyGJtd0GtFphyK
mgo8VxdQGemSnqNj9DD45dfY60E73RzKFwEpdP2ig7+yscbDCIw1//pyN0ODn6sVeXKlV+k9eWgD
DVESCrSlMJiqGJ4XLtsnWubpqfwktyojbXr9EH+Dzwtboa5GEoqU4kla7oLlWZUZDma7KLFaE/Va
F5VaSBTiYJIP5zIcWrzZg5veAw6jJaGjnBDhIB8BuKvM0UazdMG+fGa+OlhLpWxUn2r/Rl2EZUUE
RDMxx+kpRlunBBDP4izuWHaRJZIyQEsu1YNCutYCFY94kMJrvBXmrGH6j47u36Kt1QaTz1gpDbpp
kkVocRPJVG7giR/XpHIDfzzxtVXvE/CgTnsNhf4acT54FAG5iVHEyBkPpZ0CZMqcDxKCJiYR53Ye
c/VllFkqo0TVGzKWSFDOyPgnj2aN3ATEGRk8NR65r7MNwHoVz77KUqVd8vhXnTifN1qkeaLDIND/
aQsljx8ggbsNTAmKyARudHzDBLj2cP0Kbwcdq0VTFisFKDDacXDqZMgHdMKAOU393hd3rGILy1jQ
xkpsxi6YcLFKsQRKdWDL0lO8wAMEZ6O4Y6yK6OoVJftY9UrJMl7iw5BM8mJVLVoDnfmV1JwCUtTB
ufb7xEGClkUJudl6ujq+j96Lldg4lbt8rqBB+mkqTe2COAosdQTCVNoRdsEYYTEmAM7DE3cLq4zM
JnuEeLua+XmiHz5q9RFNWXIYDsOJ1s7yIgGQuzwF78qJB795jATJf6AcIjpybbcpY6WXA6/FpOE0
zsx2370EtzLpkrvt3tCDVB1if4HBKm/4yATVOcPlMpwg4KZ+tScqei9ikXh2MkESYToc7dQGSgAA
GvJC+ELS4YW9uD9ztwKGc1gTJZtPrdVuU+YsD7ui1cm0KaF1ApgB8JdR0tqzckLE9lzbYso2ZUsa
glsdW9yAU1YULsv4vQHGYjBGFuPqbCYnVwuiIiUl5ZcgUVAtUy6wgh9IWikO8KOnk92WQFTj2rpo
81OWmsEZsAr/x9qV7caRK9kvSiD35TX32lRaLckvCcmSct/3/Po5LM+4ynS62OgeoG/jAg0oisxg
MBhx4hxIb9u9E/qk7lj5KVBy/2Rqcv39eLE6KgpBaFnh+AD7qD+hIZnfp7tmQ4o6ut26UYJ1Njfl
MfpkwnQYl+vp7rk4lJ3YiVnSk0P5NdknyZWNcYhLSwPFB7ne1Bawzi4x/9vHPB2eC7M8cCxlRraX
ZNqyhViA5ifRp5cAP5cY6SAj6NIj87OG8YmJ4FYFXjBloTHD6ZOxHpYJKtJUTS8nM2lFKWa20Q+L
W9ym29grvjA48YKCoPevGCEvQvopX7zYwRIi4MpAmg/NS+BBrGebvRNpQrBPPrNCGSs1ohupIMpt
M2FGKCu/ltvWAejJKT19c2p5QBUxcsUH8aNwOYgjLujqJuaWQJArq/el2+CmwlSTwZQUW4WcX24A
FXnkRVaGgCQIrSO53H60ejA1PmubHrVionAWFSiIa5a0MyDnhLY6weIPjrE1vgXvI1NwhuUAVHTS
A63hdILQWngBymZRlZl9WDAcmRHTTxLcF988avACWBQsmQxQ/Bx8Jq3Vf5dwywKIsmV0zWlGlawv
phxhAZCsDFoZWWfOi2Fm2Y/rZ2Y97zpboR40Q5IPo0jQ1u2UOmWwF+N7tcCuoZGBWpN93dh6mDsb
o84nzqYxYvAQb4g5M4cIdNbtoQxYVv6S4pzNEC+5+EBBnrV1y+c4lOgUkUx9xOBvYGvWjIpRBcAW
s128fiueLVLXfFyGylIHWFi/BTuJXwCRH+57dMdyO3JYgWAdrCecrVFnbgn7Lgs4sj43vlns5TF2
9M3iox/n8i/iHlAd/Z65RNa3o47W1GtBnJECXLSXt5HVPOR+7JTWAt4Jz9gmZocBBObGruc155VS
979kxEmuFNjXujAsDQTCU/nRCjcNxxLGXg8cZ0PUxa+ouda1PFaXozeeBI5esIgm1pFW56/2BxQ3
nos0ifDVRkveqnfcUdoXD5Gt7yE8lnwVpuxqaFqTSlClWNfPHWN1NCx3UCo5A10NKkHKD6lAf2hm
Ee4xPhQNxm2i7H/3r+hGM20/+uBpih/58eX6QlhHm4bgTkZWBa18ir3lTRVjtD5z04OM7vMQW5nf
Hmf/vx43GolrxOM4tafC+0P7LbslutuARDrhRoFum+ymNptBluksVEApxygKe0LMMGN8C7NcQKDI
TrqNIKa73GU3pMiDmRSfyDcxdni10H7hplRwmYNu0nsBviJiargHnALt3T3hemK9Wf5SDf115mg6
5Lgog74lliZX91DSfiDsDK3LefUrmxCFaY0KJUULLDESKEL0Uh/HyZ9y8J7ftuPrHFTmxD1O2cOA
MqXYF16rvF3fVEbs1KjoMtTNhOCFo69Mz0sClsRZxEATw8h6WvJrO2lpZ0VcslYk6WHyv0/NdCO7
kGv0/9NaaHbSIODkn1edZrw10tMsfhklYyWMnESnchJ1EeKsJ4d8jqHI8Nj3sy0oOz54lzEIdn01
f6kPnHeNSknkrs6DZsKuaSjEgIjBCTb5tvR6yNzZ8VOwl8EnF1qSDI4ezEu+a7clg/z4L1Wh8y+g
spW2qIS20+EcnV3tdS/z0mcogGSAmVfH3ONvtRv5YfjWOIaX3HAeSShYUAbG9UBzEwH+Os4puWWn
tEJadqcxC26sL0oFFTxbJlHnYWH4Ed1OoNepb0aP4HV6e3FmF33LxM989qlnnQkqaamFSot60nJO
gESTdh24uAiIr2V8Q8b51qnYAtKQjJ9AbA6VRhD1Fu+jMJl8wOQxZ1yytJxngFRdUgiTR7TJ3zDx
on4qzy1w0Q7BYWEga9yL++I7G8LLWB6t4ml0Ql2OKTw0mcPjkmbfZJ671yf17vpZZLihIfyetnep
po8CKRDo9Y+u++Snb9f/PusKMKi4UoxapoQEO/Szgg9CioNh/SCsPLH7r1AjAsQdBZDc88YJYXfx
BmmihisNg3g86P1jcRPV6HgdVePH9TWtH6xfZmhUrFhC+7QT8WkgoGtx/bdea01uuqtyF4SI102t
jgbq5yWdZjgulhSrYtob5L4mvYByWwLnFoNJBTOBmHe8bmv93J6XRX2pTtajPtYKmOINPzC+OvFe
537o0hNvgOdeuE3i2bxu8S/OcTZJXQQKX7ZdlGN1mHVxwl37FJ3YS4Ew3oPS9z+uj4r5g1YrU0ju
6p8lhNgjWAY2x+16wDivicoiIXsphgKp78nLoa/3UI4zs+U1Tx8Ze7d+cs92qPBeVEbZlwkOFskZ
WwsXqNVzpnYi2OJ9bm9sWByVf3kDn01SkV0r41jlCjg+dKL4bfbIgWM/QR9O+h7s0327H25mn3VV
r8fBs00qzKutmJYxYaOq9Rexm+2gg3pTwqBkYzoilSwKHAgx+RorS1EjsYdNfdAfCbyWTOIgCXEY
345E1T9L7L8WRQNYs6ic5kmCK/bcvhR6U+s3avmiFLxZVFADaaGEMkNZL30qdRbG5C/J19k2FfFH
hZegogS/aR2UnbxwR9j3gfeA8q94G7hEpra9bQ7ZFrrjeIGwUtnT2q6tnQozg4rpezU8HUNQFsNq
twu34u0PgO9QbhvN+YhzaY174ya1xh8dpLoBbrL7XfkseuNXuesgkta42ffAaWxQB+A9tlVua4dV
OWccY5oNqK5HnuPINkVaZ+WJ5izKaCbTc5L1jHSYePC1DaHiUqpyXVoQJhM13abzQDAwpgJq0Tr5
NoCCtmQhYhgnioavcjykIvUaH0Cp7zjjLgjflvTf3fpnJ6OCU6tVcOYZa0o2FebKyJAw4cogY23s
6a6/dJDO1qi4BKrKodBbnF7lodtPpzcFcWjxEbVHSwRDvGg2TyxHZm0jFZjKjpNbjWyjIH/KERSf
lK+ANcn0FwTaeWVUXJownR9zw+mwVI/1HfrjYEpXzfQDnDqYk2OJcrDs0ShVfTS4fCEvM6PHsFr6
1GFyLCtfCyDMNZBf32Rq6o7TmxK5UiqaosIAybK+JA1XlSG7XgqkBFNj7BMQb/I0xJvswQhN3dYf
MAWxn1IEA5UVkRk5HQ1i7SW5qAey0SCyudc9zOx5EzTN0hQUkuQaaBCD2mP1xAKMMW5xGsbaLv1Q
FOQW1+ejltcWNFFYSRYjktEYVihFyEqB8SA3/5beoOH4SUpaUP/oTKnBfGfmVB5CW/fErDWtV7V+
OS+NYS3qEh0BUv0ZWsmaU82KQ2+aHkcJs131baA0VlB+1tUL43IlF8iVeEpz9Sw1AKacBh9q69u4
zE1p8Bf+JmhyXLPQIkGtYfaz7KGPS5OTWLu9Dtw9J+z0UH+TSVlS9YhFsqduuZfsNbirb0ADcYqB
tWRlXyOBj043KcTyAkt7UHchICCMPWDcKTSfj9ylKTeTV1dv5chocmt+Gvb8oQT2451MgUa6nb4O
h9htH/4lK9TFo0WholZQ1V0P/D5JMQjoRvzKPiBZ5wS3ZAS13OtHQMgKm9+xOsOMkEyP8HPDqMrJ
gL0Xs9YUx2ObDWahMZ4Rf8Eq/3JrukfYKiKE8ia8kwggjMi5YUoLE9O5FXrxHm3Wr8KpLJA9/ruR
2rNr0fw+uWYMJU9wkOqBsNc1D1NndkDCFShUcxgG4l/IWG3+kKhWV1rlO8OnGOeK5v6JYr3IZajP
oJfyk2AXqf9Btg2A0DHmwnj4MoIWzfQTpG3fDhGkkYa0tYwm9LVet+pG+wiknvGcZ72xVeJWF2/s
QKkwbRKfFjYD5t2a0nPnC1t+T55R1zeR5aFUXgS2TCUYSJe0Tx9i8N/EU2HlYfYfQz5N64PhzCRS
Cf+N6A37cYF/RHb/SsgFyGASSDShYTAi+lxfHKOAoFIZUSyUjSSQgcFiqaGO8ySnEDnEyInEv2C5
Y+dPscYwybg+aXVrWQj5sQ+xn00eHcck2JWR6F1fFcME3UJc0n6KIwIJGLQfofzRy5vrf5+Vc9GN
Qp2rwpgjOCTI/DixP35GdmwR1lHpjdDOsB7UrByLbhtOMnrZWo49IyRaAUZ0QJ43aCb/o91D4Rpy
5xPKMc3BeGSsk3Gk6Taili06j3YsNhIUkfVNQUoHtRmgAyvaMVCXBM7GbZi9NUbYojuJM99ocxzh
+7VOm4FpTkBat3gj+Bj/CZrtL4jlX7eDRgUTMQghTUbgFjh6Nu9gguVR9UCosik2qZ8cMbnRImRK
WGsVAsDCmpZmfl0qwoxdNOP74uvKXr5LHrPb3AeRC9asHtuXfJNgPLZ6khjRmhHW/ugqjmWQNgSn
MGXHUfTHujClmWdFNdaXpOKLzgnQ3sxghZBbipb2rN0T/Z/6tvFGn1UnYQQzun048XnPFQQ5QAqv
mGhDtZAAjphTBdL1bJXuIAKFJPcZ+V7qnY5pb0Jb3+z0B/3E2Jl8Z71aWZUuupWolHJQ6GR2mveq
TX9TPXTPAFr2VuQn2/o9f2ccesY20m3F2JAyHuL2JGlIHoMtXjgNHnQYKvjUX/mHBdJG00F9Tu5V
F5yBDsM4w2F0svcXF7vRFUI1kMgabcAyY/eHzq9fQI0IKTXUkxj9KMYLUif3yIWxLm0GZSINVGmo
IdHWo5R3m8iVKeiv6sDKBU89hiuPHLp9KEtzjA4mklAizCffjBYhWek9FAicykkis9nMN/HWQJcK
rP2OHpv1Q+ahkvZ2kiJzWe9nRgDQqaiTJdwoiiO8OJpRHAYKkHsre0aQYVzEOlXlmcQMYkgkTeOz
B3W+A+0uK8AwyrJ0S5Hv66qVSB0p2QQeqVotnrL9WbNiQbtY54L89wtvmZUqGMIW3pI2qVmLx36M
zG7+pmqT2SnPMgA9SszYP4ZJuqMoLHkx86TUwG9jn0ioQQT6H0AoWfkM3VIMRkXheg7fabYIfYYO
lm9PtwkMsPMwb8BuODOcj24xgu1xLBcVC6u7vVBIdgFup2RhlBVYRqhYMvcxlA0ISh2yu+Yg+YZU
mMvAGHVj7h0VRIS+0Dm0AMgVh7nXh9rLrf4HMsHTuy7zWHUCVjPAIKu+cMOMH4ZYIDkZyT15ZwKE
GLnZAt2ABGJT8WfjTM54TI9vs1vdF3esbIVxpA0qbOhJzAt1A/Ny+zSreHj1j9evAEbOadAxQxM7
TSVIaWH6Erv7LDkiGbT05O66GVZnzKBSk0CYcnUi9W7ea4g6auWWBxRdjjWRRuwAgtc2+ZF5l5O/
euUSMKgg0ulRJokkIspeeaO/QSEhQv90dJu3EsWlmcztbgsMMYxMQuzrXRyBp+dMRSML4lo93euD
rX+BsclTD5Ch/codIOVd3imOkRXdyhBSToA/r0EaE+C3qWa9wWTF8+yDzTNzpMVcvkDkaYFU8kZ5
qjxWp+3qqcXPpJpdfQ5WhaEi2RW3D43GVHi/lBnNw6txFTZIFnJxhrhU1LuC1BtJpij5PzPFHMSy
DB+7elhgh4pAZQCNl2LGld+5w0kPLkLVBwOZHqaP3BI1GI5xeK4nGbBIftHFysZM7biEgO5JxWfY
SLsRRfEBzeYJTACxFfo5uIlqe3AIJ0DokpHqyM/xiJMA7gis+Cgyam/X4xV+ERWvOKmNlT7G9yTx
aiCE8+1d5GJKHQVmWziAjAZjGLwNzjUe2hmyZ7BbJFfzPPwEKmZ11cS1FYGdE6KtwhXALNw55H+y
S5oyho0QYBUWq3J0PcTALhXKhEAAJ0J2Ouyhn4KFZXwiaLluWz4OXvUEHuMdy+VYHkdFtVxXynAh
KW0iSDt+0V5iTWAkJdffI1gWFcMM1OSTsiGZI0KIBMVNCMCB7YpQngL+al0/Q4yjSs+gSr2aLTUJ
mDUmZjpwAYriI0ZpTNDoVIHLxbVVNsxnKzmXf43SmLOiYhAnz2oIGA9xmPpNQCAkPEWyTYYShc+Q
KUjB+GinDb84tBEX1FFCSCumqTUr+U4pnq5v4vV6KRZEBaJCKqclJpdqcBj2PaahQMWBYgoh7mQ9
4Vbjt0i8XTEUALoop+/4JSrRmsMYax6aUd+YQhBYbJTV6pm+MEM5ujHnfNElqDbzHlHwIAAhMgQP
hfNsJx9Hu7iv3e4w+qyGxao/XtilnH9q5nmMQ9jFmCP4FVMPU/ZbNrJrvWXxy45E39ZZVCd8Up1a
FtUmqszUAagdPGInpAXmOku7QshqfdazcP10XximfD9Q+z5KhZNhQtgv+GRsXz0SvYXMM3yGY66+
9y+sUTfxEEx81pOmweROIOHMXIz+OvmeoLy0DYtpY31c4MIadQySuOJzRcHass2wUR0Cp48wjEju
48nh7dYmefuJKtlmrHM1olxYpu5lVUnkBjIMwDsc1W29nXY5+moqsgDcvm7BJuZczaIv7FG3LtgX
07knyMDg+wJVmXpbgv7OuAk9ApFSXd0fUhNmPcYy+bXAeWGWumn1RKpSiZwOMkaOJ6sPPVq8ItmT
3OsMIxeWqDAzLlE85MRNea93gm2xiT7i3XgQfGSvpySLu8MHfVDB3PuTfJHbsIGD68nNxa+gopCS
aoZek1MavnVQycpIFu2Cb+J59OI7knAR4HZzJ7q5Lb5HIZNpc/31efEDqHAk5EqSyyJ+ANlwVMpt
Qo2aIaPKb3NECBaCmxUd6Os4nMBenBC/yvbJLbn7gU1308f/j6tEoq9hyOYWQUfS5z4PTCUoTPiW
WQJ8f91r1wEA502k798RUlhzrsBrgwN3zKH9kFrCnQo+pcFctuGT5JF3WeKAFhOcXRy2WtiwSN9Y
oYm+ocNmHiONBIjhBbcZBiwiu7CzYwhZJvI5efAvgynzmY1aX00+LhZPRSYhajIECxjmQeYUJ98F
yb2+vSef+COburBAxaKpDsWcA/sh6uUTkg/jZnSLm+L0zP1XlmQZaG7V0FS6LZyoYlJiRhElOpC8
lIZkhcYPVfMD0VtKJ6yOUrZZWEyLf4kBZ6NUzOMFUPxIAfGeCeP05RdvyRYUQzlHwTfsMOXnoGH2
XdpGO8hAgT1bvGNl5Osp1/kXULFQzdWhCyNscCV/C6XRDPT7OWY8mdfzrbMNOtJFrQD2ahLpJB26
sgISrqXa4LOCErwA8ptniTuuj8yLZ4tUaBODZQxjoATdCvzvpdkARCpa2aNsFW5kV7v5UHpQnzKr
N2gGn0o20f0AYifFUmqTg2Lqdd9az/t+/Rq6pxzMUxtxFb7yKNaeHiqb0QhuJE5y5n54FfvFHUrQ
36kZK0Fav1HPdql0LI/Lpok42CWjOaQdQhJAycLAGqMZwloglYlJgFNHo4HtbtFZlhNU9prCk2M8
SEJt17bNu5HP93HDyBhYVqmMLC7ltAzI/UUqMSSd7k89O2ZiwnBfuqVsjHGWiSPsEF7ExRYAGMHA
Se4ZDvcEJRcrMaO7FsJ3w2hd95v1IsDZjenuchAtUTeS+Cp6tV9sAFaxiL7g+CqbZChkAhf0v8OE
XtikQlKhdsLMqbDZBHFnClxhz4byfUmlbdDgR8zyczwHvhpLD2oWOJwGHfVOrMxRExlRgxj6M/Sf
vZeKTJU0BUu5YNvTEERGwvAtEIJvuqodhiJlnJT1e+xsigpQUJcNx4RgvNDPt9pksir+5fqnZC2G
CkhZPxaFEcFCo0amPurmICtWoWDMmfVeX7ek6ZqhyJIKdD9VxZODRZ8TBHShGMx+yuw4edLiBzlm
Yh/Xr46zJer2b8Ww4xUFlggyTgF3EHnzDTZnEmUR43nxY6+1IX1hpa7ocnjq5mDq+wfCSuvvo/Pv
oHKEqOr6PovB08ah9L6RoGOj3Oj7OAYbLeGbChwmlxBrj8l/vyi6qDoQ9SnZ4w5vT94SbAVy04Q+
U/LARo2+KwYqDqzuzV9yofM6qQNRx0q7yALWSTp62jtJEIy7DOp7LDSesB5Zz5ao8wCSW0HLKlhq
SnP+ljtLZ+qQvR9NwwCwn4AVcjd5mt/rHZeYIDT7zjMqv6wNpo4LF5WiIUrY4HGpHbkK7ah959sK
ZM1v18/lX2olv5Z66nxcfMqozvtwnGBJvhOBQAf51Qe/CTegtmlfDIwtjv4imc0P9jN7fShZPFum
bmc5AkY5E2G5Kk2CGC69YJvuMpALDdjk8JXIQ7c2EBNfka/6/W6+CzvG6+UvT7Lzb6Au7q5IERTJ
64XgChZQPRCQ5+JBPxxswyy3+stb6WyNCk3BAO4ofiR7DfIoEPG5ykv8FkBaIP4EYxHe2oQXCxgf
CLi7+pG0jkidilUVXg32ki7omqwqgiBRx0gtem3WifRTlIcfYLuYzYGbH6671Ykoirq8DEOSIRAj
CAav0LOpbblE2qLBCOmlYE7P58z0jSgqBCg11lawAY+MKwIULSBihBZvpq+EboIlabn2xr/8HfTw
6hKIYAXkT6JEhMBf2gW3JOVdkAZ2h/6dhQld2dvfzFE+PTTdKIwclg36WUspML+a313f2bXY9JsJ
ymUhIWmos4EVqYfy2wzpMoLFrvzpDuJ9lcnfKofwFpn1TpyBUlY+rltfCYyGgROhCbzMKyp9ucqa
EMSQRwB93Czb89DexNPolkm0aUdFNw1dua/FvDCLhCXFuBIQfzNM3bULF05KVMBwpQdmmQBAWVT+
HPGemnTu9TWuXOswpaMIzwsy6NypbxhB+oKoo2DSvhc9rSz9OHmTwogRetZ38myF+oxVb4A3gMwF
VhFeYGnmaeNy30XhoUjG3CzrZBdWBm8moCq9vrxVF71YHhWE0kJrsiTD8vi5NMuucJogZ6STaxQ6
hqFg90RDB30rjVPGjB90qDosjt+moHBSXyu//9HbAUQzQY2VsbiH1jIDUKljVoA3eEOTaaxtMo7p
ONZYU87VrYOnL1TAp+Fz1rXFFpOQt7ikyjeq0ixmXlWqz2k9z3gCrl0l+A06RvF1BSJ5dGevaWcj
TAlEgLyShs1B2qWe5PUbX2ajXldeZIahiZA60yVBVDQqhHdTpioSGd+Cji06e48QWU4eiHyUtl0a
M39UvnUemO+cbM9k6111nwvTVGqUGX29RGSZ2b7CnOEjSra2eBsCSANWWVKQNzYDi/npRHf3x21y
YZRKh3ggrOYBeIBTH7z4yDF/EmyK5+C1OQ6PsjN+Cs/6K5m2mRxQMFrca3PoHyRU6e8g1pkeWW26
9Vvl/HtoFCuYfeu8PrFVQLWovgGK1Y+OmN/F+3v6/g/Y2Bjfm0axBqW0lBHhb5nc2dEBgACbMGEF
zJAAC2CaQIm1QfOfSwBnvx4t1p7gl65GI1qDVhKNhYzTNS/RI7ppEGia3tVH7Xu8aSF43x20V/n+
us3VWH+xu1SEagQ87E7kh3wMTbk4fcnKZSf23MZY+poRhlm2qHulFwdpiSbs7FI8honiyCkq5XJj
c9Pj9UWtIdWxkYpMrhbEKXoOWY8DQQcDBCq5cnkQ+mhbtMFWX6AGKYuhmciirSnThLttMYUleZNF
xddjTFzV4a2RoaTEaeombA1G2Fr3LN2QeE3Dv+nS+ThFwH2L+FUB1CVy5XaYRjPiFzNrGtBsMooA
67HjbIza7CmU+CQvkP+q5buC4TxVFVjuSq7NPyPF2QS53C+eM904gymUlFqlB+iWAMmOuejNsiWk
RrHNHLZYKTAaBrngVE0RNZU+l4KANkvS4p1IKnAKur2DqYD9R/SZNTiSdPyxrgtLVLowhEneYIKK
3KgdeOpJX5k0B6cDAbxd91SyRddMUcdPN9oBbeUOwTYpnKSYzKkfnUhj0SGunryLFVHOoIHiCwSa
MIOLjnvU2nzXaIHhTHMku5nWVPb1Va06+oU5yjGiOJgqYSAbWOuRG0tiaXXt1FmJpELro+Iyqx7i
yrtulLWVZA8uvHEuql6RhRrYYLW67wOUDsURjcxSkhirWwOp/OaJZPkXlqIq7us+aEktqtqgmQr9
YPXBAO6gYE5GshZFZQBKoi2YMoKpxoBecf00FZG5ZN+u79x6Cnnxvagrfxb6WUhzWBlah7fwNDdz
VJh0OwDY/1toEfQk6zgzPJJGjM9K1o4icRFMwGFiMXeqbp9ntc0zh+zW+l74XCjh6BCsxYA29bnS
WNOEjkDvhWOE5swMPiAyPBVstAPpwMtm+EiedcM2uZ8fELxclibo+kc8/wDqI85Dx42ZhDg5yo/L
uA87v2wern/Ctdmw3xZJfUIjjYNG0GEj/5qOyYbw5LYYY+o/+cSUj4W/bEUJisD4kB8NeDKYqSoJ
VH8Gsl9rPP2+izMxKEYcy/+XNQ5IXQDNdUIn9Aj5uAhhI//6gknEumaPejjOWpPPLZkEGNvF4mYA
m9SaMVC71uq+3FOa4VznlGlRSEtL62V36FKrLVQn1wI3VwyrGzgH1NFWPdceL+Lh2nAoXNYgISsj
F+RTbjNAlbVJ3tos2xeF8HR9/etp8dmrT/Wviw0XwewSAHOIGMvtozKx5lGx3OHHJDrluC2y50h8
WBTRnvJjozFSC9aJolnSF6jyRHVFamt3g23sT1KZqIbLGL5qBMu40QfLOAD6aMnvgO4+Qb/l34WP
s7uRI3ex+nbCHHJBOsn9chzyxa3DwezCt55JhbWa41xsM3WriHEjyAuBOzQQS0t9TH8g71gg1zp4
hceqREvrmcd5WVSoWgzMCKkFTnHrRLcldhP6xPN9/k13Blfehjsy2KrbhR/dTFvMUGw5K3qetoUJ
/uQFJw1iI05x+DeDdr+dAyp+VSAlQKpHXoQvXW9VdgFay9ifPwkz/eB0O1A534W3PVR7fHmXMPrZ
6xfFeUuowMaHesSJM4wXE76xkQqG1VRdZIP5T/OEsK/vrx8sRrCmi5hJsczSQnxbUzMzTL7pWmZl
gnvdyHoB4+xWJ0e48F+ZWyIlIx9avcO5caad9rSg10FEbY0N813JcOKTEsGFNUlZNK2OsSYiqVxB
azvcLycdCtIiYzV1iY9eicx02RKvrEVVZ5yYFCQEQ6Daag8HKRdfEGunGVpGlGZcBLQ49YCXVlOS
7k0UPPXybdA+Mz4VyyGoUBNAJSsZB6xnVsxiU71Kz+RB0DnZjjtMjnAo7kYmuHUNU3J55CQq7PQa
6NkFQjeSxKhwlah6oPKzLZ1xNkXMvdRPnMVv2n3xpQHzReYDSIGf6AuJPpsEi/VFqaiURGXXxOQI
KguQQ2q9q+rtwqP+IUNBuJkYT6K1Ltlva6fCTTKJfVWHJF0i86dIr3mnvSP4MgwVQvWDTEB0Xgj6
GcaHZnkSFWm4keuXnhR+SpT59sNj8gpJPwdjEKZyJ8dmEJgzE6XN2Fq6IygbfCOXAbx3GeudETU3
Ria/chLGYer2CSkOix95vXp7DjwylTf1XJmWS4tX0omG3OOgqw3GHLMDipmxneQzXYkDtMx0ZhRZ
3hFVg9ZJbwS7xUw49wKmYEjS1BjZnFRz8LQtoShiDtsyklGaYI8P4iVdCrLIfeBNUJskGt4AWrz9
HLhlPeLXhpkuPVYmnnURXzmu5MoMcq4AMZPG1/iESQ9oVLj9aOVP4ffGD+FGMnlr2JD+OJHGxccS
udHyGmCox+cxWYds3b7+BVi+RQWuDMJOSF7wAWLhNZ9t0FXF8zbuBTODbtZ1U4yjQ6tGj52oxFWH
Da/kr6B7Dfgf1/8+022pEBSCeEsHJp4Uf/L7HpQJvZvd/5NYx7RERZ9RFSteOkWfNjUVaVdBc3wW
d3n90fCf4JxHR6WySrVhRB/WDlLBhx+S1AiIWRSerBZlrYxnWCB/4cp5pPn3xL5XK5kUBCMC0PMG
v3e17T+onjHuS5pnL5zEQIiV07mf7Omo3qX3o5d746vyXQUnXHeXsklPGQeeptiLlkRa5hH+h9R0
yz0T4lj5VB3EfIYVuywVOFb6RlPrdVWrCzKpL0vHHrw6MSYzcqRUP2UcWOf4L+WZXykwzbI3DxMv
6mSOjbDqQKrlmAB2JINrXXbBG2glB1bCuOoqBoTIZfwD1AgVOVpp7KHsjeVxIWBWUfuQ1gokxfol
NptRLM22HEKT7zk/aNQPxkn/M2qhT6sAUAaWN03Q6DLvoHBt1C4oVZLWnghWndhUwZy/+PMrgPXl
pnCiOz00lSeeTZjy51vjd9skj76I47oopFkF8n70X7Tj7PQ3qYHJAcBzCIih/IgqS/vCBIHLrDj/
eVf+bpj494XhZIq6pjVgmLBDQJLbLg/xp2zme83DxKmZIE3XbBXVG9ac9wpM5nfLJC5dWFazQYsH
DpZlT3KF1KoPKvhGUzP4QBLkLM6Iy3qxFid3x2fuUfoAj8uDsWHe2KyvTnlcGtdRzSs9CtSSI0AW
azAFEPiSslyXm9lXDRIZFcrGiYnZW+bo5kpB9/dNoLLtOumMELQqZBMmiEYQUULQ3zkR4G7MT/2n
j2mGcXG2KFstlH7BWoNQ1Tdx+STOUWPqoRB6lVJGO6UYZTPgR23DTThn3ACXn9tW8SU+k7ZNn6LP
UjYEIJchGR5aCA8NS+ReP4Lr5R20+CGcKOugRaW8kQe1jayK+InzNgKxjrarnwpbey6O4Z2+wQya
ndygGWnJgjU/dIcYlMKM3HH1Mrz4AZRTduk8zaOAqwpV21tVbRxJzBjPRmk9xp0XSXmc3C1ZOGiw
UTvidrIFW9uFu/mmP5RbZZc/Cfv5wL03qof/u9McxctvRVPmzclLtvGxdufc4rz0B5ncBOrT4lxU
R77HRxaMbb0GebEVlLt0URtAiQLfInxrNsJj9dGCqffnTF50n5DpONAyojfMDkqsj0ClXHM5Ks1I
kK7ZwDsqX3lzMTGQl2uwRByG80egki29HAU1y/ARGszcCw/FPr3PneA1tRYPN4wOGpTtT0Fz3icT
si20t1nU/esYr4vfQBzlIgLGSlhmzYIdlh56VN0Q9G/ItGXiavfZbnCam3xTQyIZ3R2m3OR61f5s
WyU9zwvb+iQ3YlTC9vRi+BMmS1Nf24lODxpmUATpe4J/FQ5oSM+xye9lpvjPeqP84gdQz8FShNhF
H+EH4EkAmg08toXBDewfCtiJ8BB2xR3vGxsWAfpqinhhlbpngYUs+jiAVRQWrHQ4FnVqyv3EeJQw
TjhNKjqpehoNBqxkm58pmgI2QDYV2J9XFwnov3xYpYIV0qdEi0nuOYiSLUWRI2AWRY0/em42hVi1
rwfn9br/hTkqbnFxahQhcdfOFTDF2XrhFopCR91UrOyu90v/uj3WEVWpADRXiWwUKuyB7FcQzfC+
+kB6Yuk26s4+JOo3yk30ppvNjfze7zi/BmCb/aBnOQwVi7Ssr9tZIz8CAFo7vY+sdJsdp+fKMe6q
1kT8QJbPmqBfL8JdbDUVnSpJWAYjgVXRi241d/Hlj2lby6Z+G4xW7HGfmC+zCDUHKbwFlgG1afU+
6u3al73swAxUq4+ci59DBao+nmeer/BzMKjniZ/xXW6p0LMiNNvca+XVz9e//Hod7myPniSLh0hK
tAwXQPeyvKCEs9f8+imvTXmTfVXfjG1eQSEhdo0PjoGTYXxtmrW05MYhkXjcCvKQmdAkK8tjMLeM
6MAyQsegQoSa1AAjYpyjuJfkvdnLwn5BqvEfLVHplDHKYSWfvltwozTPWXUzsFo0f74ffotB9NRY
xGGYdOGwmGiaH+om2uUaJIuNwe5U3tM72e2D6pbhHoz8gJ4Xq/lGKGqCt2idBjoM6V2H89E4OjgQ
cWc8hm7JcMi1UfrLSKtRoQhI7JzrSdNPOQaNiQl2W3rHLQmBbWnH3WfP4mPxPLqznTmGbDfftU11
SLzqs2aExPX3+MXBoKJR02VDr9c4GOlXhvy4nyzwZOv2CIpSkwdVEG+KvMl6qbG2mwpGbVxBriaC
0XrBxIiqb/tmYS2MbOAfJaKLhVERxhAkI+D/h7TrWo4cV5ZfxAh680rbvlvevDBGmhl67/n1N6HZ
s6IgbuOcvc+amGqAqEKhKiuTTIkMu84BawgeYOqLf+iRhfBgliWjA8MGiOnrJ4mxMhrgGeZpEokJ
+azK7ZT+iLLn6/8/2Zkrq6IrCvlUKw1X4f+Hg2wBTDKHsjQBFTHnBjA1NDJbhmswQgsN44zHSZkF
QJ9cqFxwYmZC80qJ364vipW50QSksRIbQyXBSGv7N9x7KEEwKTv+IXJQrPhUnsZXjonCY30r8vdF
wtonaVVGZC8LrjSntoeoNIt3m5WQ09WnoldLiSOX/QDCwPSQndAFabxolxxLh/DJgNUy3oD9bkJl
pLRY89PrBeBPJ6D5Ro0qEzWONIB7V3IHVEK2/LbYFm48miwKufU64sIWFUn4Qe0wQIml9q72Tqay
SpDDI+X/qFr+i1mkZfikKUglHtWt2MDCfCU9BgJ3FobAY5zKVZAmxhFkVRUFQ/koLSzPRyFl/kBu
1SIAtNDvp8KepTyxa1X+IWd8YnYxOh3coAFZJg2CV/HMXsQ6inrxG6ibXQ612C8lVC97F0/mQ4r3
DB7wt9Cq9+S9geyM37NKtOtu8bls6ooHOy2gzTpMqtVt05yFkmPEyH9w908LlONJExQpxQYQvegx
w4T9LcHahO4E4KF+N08gF/igOGeWxsgB/B47P82SULf4nmATKIuCPNDL8LYof4nKxeSS1lYnpl7f
d0uowaHgBGC2aqiYs/hqqe0w3SYSeG+M1xpCmdccs2MPDnfFk10oOkJUgD9xWxZaYeU99dUuda8q
YpPJACP+iTblVnGHo35BP85u7ucjxMEYH/L7FfvVHHXFBmqsgJqXFDrFxsyl1gp70cp92czDn9d9
8QP58PXbfTFFFxemJJOlNPlIU+ItqXCNUPO4yA53HnG1C/v8UNyqVnxX3ECoDZMlvk2YnvIIGvCY
CI337UMBmE0Fftj0xmcL0BM3vPbzqNIDku0JQk/4efKN76FDdGzNaMuTbjTeUywtpJWc7etmUEGB
w6ySFNewFm7D+xHi2wKYrUhTuOk/6ND/i0fr91j41SQVFKJyUnTRh8lcFDeqn51HlbuEhoGko+ie
UjE51oPuDDp35ORYY5wzZk2b8qc8HTJRSVHYx1AOimrjRkZFu9miuM9U/v6e72Chi5YN5UJ6GeZJ
UeJMa/G4B9OhjbLek6KF9vUD/T3IfjVDuY7eSkOr56RVMcc/Y8NwIKv4cN0EKxrQxRy/QSYqk0MZ
AkLre7kb7BLLdyMQ2ZFpq3/RSMSaBIz18IqgiZg1/Rr1RKXo0XuAPelcH8btvIGq0Cb9gXouSgqs
J8S6EyysUZfIJMXZNEXYQSPkznOkPydze1bSLDQxd9Sb+sS5UTxthoC76fg8NQd12kucv5fDfhfK
rBR29dgsfg11twhlWkZai7XLtVtFQGYrvzjDYPnB6r0iqJqoygYGsGlJpbyr5VgfYKXBm8Z4hkaG
laFo/lJBY1m0a0C4yDwX4EQswySifItvC8Pk74urU+hF7OcMw63do6lE1IlVRFgy5x8w5YlX+gTk
IH0ukzpImqIPIS+RZTo1LBL5y76H5nhst5DaPFRIYIsXslZ223T9O36apk4VBlDrmOfJjMJomGF6
n821WYbMBIG1n9RxkQljcEtWKHrZKUcRMnSDQ3jbYWXhjpkWrAabxX5StQY97kGITL7e6FaPs010
JZKjvxkwVyuhGcqeb1rdRRGfUJRxUhELvh6XOitzcWwQRFuAuSVRMoPkVkpY1wL5X74dyk8rNLq1
Uuo/1YsP+BcBgZBxrXTHAn8xFkPDW+u+bI2yJaFa5q1BlSzU+y2ZyafBWg3lYiBrS0pD61HhjwCL
jDYVJtTNdou6hasCYobSrGds85PkQFly878/p+Bxi62kPC6cuwJ8oPhgRf0zGVD+zVjT4yvtoa8m
KM9SdczX1QXWR/jPMXyMbA1qWyXgZEpmtgBD9JgElt3aU28JETyrqriaqy5WSHkcnzeC0SQw34QR
9HAHc0hf7oq4dq5fuqyvSLlaE7chJjKxkWMQeQU3OtIgXQIjPwmTcZNo7WUUo0M9Fe51syvl/a+7
S2VIo6RgkJ2HXUyxg/M62RFqyskRkBwHANrM2+CVFPVI3Qs4/Kfkom9CCFs02xZlRcZv+Q78//pb
qBSq7sRB7siX7p9LUL5CxRLFnOmctmYJ+u94QzoN0xbs55iBVu45m9WRW6lEfP0BVPjBvGU1qgp+
QH4YD+Vd4vWW6HZgfSXqpPzt9eWuJyKfJ4uGveqhFFbTDGutDUK6A0SiQZUXHFFoPJOxkfiVNea8
UtX5sj4a9+q39ZhlMj424UhpL5CF3moeAsMd61MyTjMNezX4QB4LJKp4x44HASSnZFA93bHmn1ZI
X74uiAo/AlfPXBXATggZ5PlOf/Wt2k7vgczeaAaIdYzGFG5QTb1IFsZx3erJAH3+h0Sydf1jriZY
i29JBaleRv+88fEtOfmHXm2r/kae3xXBbJLn64ZYZ5Se6g65pJ+TEpbILA7JcOZNZilHHuWB/OF/
L+l83V8qKs1jI+V+jf3Nw/hGH5rHrg5eri+IcUvKVAAaoryMW7KeHKDcugytMd1V0/v/zwgVWYRB
06KqJZuG7kx838/njtWvW+kRf90rOniIOoTpho9IGt6TQfDwrKJ3kDygnEmwz1a0nR0kA0/dPnaM
be2iKH59lYyr6hu4tebFQCcBRYh6TDQHTls6dXnJx5Jx2lmhi4a3FtOQ1ZIMS81vAdMJ2Q603Fgf
ESAnZGzsNvRKPfzL7tLg1nnSoONGkinl3G6r1wYIJR9jIE52Q6I0NGCI3In+rvZ42nM2kxBkNRP+
9G8aDdZzaa/MET4ueBz3UHh7agWOVd5kBE0a4SoNwD+KH0/7vxTxki1hVmfhWslZv5L9KlRCEyZQ
Amh07KTvFxepR6G2bYCn5aBmUPF9avFlgCMTMaBmjABJi0aPY1klNanE1HPthCWqmiWw+LlU210i
HAUQKtvXnYERV+hSKpjIdF/ucUTlCTIUwZ0qYWhc+5+bXF9PJRVXxjER/TSDESm4qPlB4O4E/fH6
OlgBnxZ7rnyDg2g7bEw3sldvOxQJEwvd+tEpcKWxIj5j2+h66ZAmatsD2e1y1bGe3tPgzMuMPI+V
htDViCRou9wgkXICtYS0J6wysxWDxIJ11Fe6IF++D63oPJVznSoEUQtSYhDJ4gHrkXGmeo9ZbHuy
R296YrbOGFGYRlxl5SRBzpZEKnN+zsGATIZ9lFvN4qz6d7Ot3NIyttHb9VPyD7ePpBi6LOk6OKm+
vpxLo5jjosEpiXGzjK7/AWODfrUB1OYvksvrKLsQGOF8HHgAiEOHlfOth8jPX0D5whwIY5Uk2Ouk
/pVph7BlFpNINvc9cn1aoG7YJBVlPSNrrJEwj/iakUPG6zXHP6vutGFif1Zr1+J/7EEk5eue9qCZ
m9sB9vidvyPCU/MOaOj/YuvWK64LS1QbQKwMPy9IEkRmteZtgRPzPlrZ/R8+Rtao1nqdbGGOKhlw
qj5kCeAbKIvzN8Cc2nLi9OcKslP8dsRMrPSjOuee9MDmr193DlCsg4ICxUia873Q5hJInAHFV1kI
rdIPbFHyn/zGcIUwYaRDq/epJBm8Slh5cXl//Xxq4vfNxI24AT7CZuJFWxGPEFZBeXVJIJ4TZBEU
lxItmRUpbZEWhDC/borJLEZMTENh8F4sh62qseYzV8Pzwhj5MYt6qtop0ty1pMfaHgr+2ZBuAlYi
u57cLWxQoaT3pTRWog9QBZg0o4/6aWYFkKLvbN4ud8AAsGLHeqNmYZMKHs3I93nVYF1EGkhCuvxO
mNMheMasMqzfpwtTVBQZdIie6AQzQmZrZICcUxBwWYiUQFVAD5gB41vNez6tfdyFiw8myo3a1oTv
VRpUc8qeymI3Ke9dcRw4Fip2NQAvTFHn3cgGDrrDOIj6mDiZwlnt/K9u7oUJKnD0s+gbTYfVpNt2
W571reKVJ34TQIzu+n22fnMvLJG7YLFvSdtx0LnAVyIjOdVNtJ83RFtD2LUAFFuSUx67wGRpwLE+
FtnhhdEhiYMgrLE8HUrmhhZajfAY5A+cficMG8YCWbaoNDyP5+SPksdgFY8tKrbgtiBqOBAkHczS
Ac3D6NQfjxnWPcqIIR8oi8UqUWVsZqXD1jbVo89DDG4STM5/v74+4rDf7urF9yPLXxjJmjoB3ylG
OXM9ms59D/qTdIxnSH5JwJ/khuRVGibpMLA4MhL/dQf/7MTSrEp1I2VpySMBGywNFfHQEp4ij1AE
4Db1WIDkVadbGKOcrsKLO/I7GPMBLDDy3qkkiXGPrWCQkcUubFBe50N3oeU7XNfCXfQopO70qGA4
CxAFq33kSmvozBFzOJnLXZiIgdXPuDBNueGoRao2kb0UUpDrQNRjBgCaUFb/gb9DmDHZZve4FVAg
ZZ3T9axoYZxyR3A5yX9gIgCGPYMfZNOajS3tBIAxPrTwWDGH9S0pl2zVUjGCEFmYevyLmdzWrPiH
CYJTG3wLrKfW+vpU4EllQYHMH13K48pQQJTD5uKl4AYbwUSM8/w7MsVAOt8G4wm+frEv7FHJQ9iH
fKUSiEJrj5IVYYAgcvRtvh+eo0u3lfdsZr/VHV1YpKJAM4xDp4pYoZYVpqxuJZ1xva53hxZxhk4c
goKLJCKeMezImyDYxOBZ2kDR5w+r2Ww12+gSbvRNupvu2M/l9T3F1yM0vIbC0yX1KFAj7CiC6WDx
aL4R5gNg7S5QTIX4NzTHuX+hP0miwadFKhoAu/DXzJ5ScE4zp4kZRQqLK3H1wy2MUH4PsmFp8gt0
fkP/Ry2eCqVlORsJjN8uiIUFyrmrClzfYAgjxcrcbKE1n4XRRmz6jSY1jqgCwi6PTjZPVgyFm5CF
C1u9AxfWKVcH8q4VtY6061O3bNEbUH8KbcZaI2sXKYdr6lLWeDKmVDmzyz3XWw1QmhbRWu8sTGFB
qp3Vj12BSH49HZTHJXmSKDyRCBF9MI4obuZEEIbWLO01/CE/1ydCHAOFT/v6bb/61FpsJ+WFtcJJ
rUioL5KkPOhRsuOa6lcrzY5SiNuSq9DNDDtzSurMvW54vS6syAqZ0ZMkmSbBjjMxw4gSPuSIZsgE
pv3H4TVwDKSK1YE0fcRnaCc78luEbuIr6+n3Dzfz39bp7B7k9GkekWMknYsf87uE7Q7d+C2NrQRK
LEQxSCusYVM5/y6Wf67740G1yK+gtZeIIZnrI4TnHZiQEkvzZgfSSKi+d3vmXbzuMJ8rpaJOrUoG
lykICPrR9zBxZzZevwfQ3m0OtVmAviXAaP71b7vuPZ8mqRjU8sUYajKWqDSlI/idk8csmD1rVVQQ
SgpZl0QV3jIk6HDL8q7WqlvVqGZGCsdaCh1u+HweS0I4FFeGKTVgjBN6RrBhmaBijQ9Goz8qRFNt
AE+bmX4yMUz8Q3D5/CJUcFErLYtzQpEqej26j6plzDYPDnQchOoABd/Cqu78p3975X3apcKLEEiq
5FckWheD2cQPSa8yPtD6e3PhT1RVICjEEDM/OAnje5xZ2S3hVvZLc4wt+R7kqJdh66NEgBfFz+uH
fD0J/DT8keAsHDkUykTtCSNN46QiEQXdcAheksc/JxfeZqugMo48PZxQRaEepSRgipkDHm6LR3O+
Cv+fJ+WjXL1YVRSIGDwmq+Ih8aPrzlhsQmWbQTCAaBnVr/MrD53ixqrAs8usHZBj+D21+Pu4iFTg
gK7tUMsDlkjuBMPNz+E5+kV0Qgldv2gK+J62su3eWAk9wwVpRlCuGXPQWiBGZmUEorYBb145TRk3
HvHja4ujQkmkJVIioIrqhuq7UTw0gW7H+jObPZ4E9O92/qagoRUfNFC5gt4Hqbt/bA+iNXgYc7Ym
lzBAJPa/A3J8PvU0ysObXOt5tcbTJIf+lefftK7u4Y4B1AuSTFZzCi1wPheWRhpf0Ut5I3hg+xSA
QQxsVhFo3UE+F05FAslQNGBK8FNKITRLcTRrv/KG5Oa6369/xr+t0PN+GMkXxIJ0iXS939RacEyT
8KFoxZd2wIz5dVvrwW3xDKN2V5SgLqNVWFL0SLSR/MSJIAAAbuLs0IPgZfQGzmazW6+6w8IqtZFp
049ZQBqXwFnr5SuwuYx1MQzQeAcjjoC1j+FvU5r85qt5q6QTq4mwXk36XAUNdUj1TuoT8mgmRIyY
UrErNPJ4zGhIDhE8uf6lViPXwhhxykXYBKVwLHCkM9rKj6r0mteN6xsbLX4WYt++bmr94lnYoqIk
QPB1lwf4PENpSamV3NZn/wW1Rz00hWSn7ArARZm08avOtTBKPuligRoUvFKjwLEXh4c5OUvDjzFh
lARYp50GOLR86I9jjvCPG1VxiCbqRTDxJnBaB3M9WQvFlv+GQGm9FLFYG5WBqQMfYsqRuHSi3LTZ
jELEGKJ9nh70sHeiSLyMtWHninbofVBBRt0JzDsnOWhyOzQ6iBFMuZn6yb7uwlcjaU55rx7BesO6
mlmfgEri9EYvBzHBz3xs3RwjUaKT2vqltxpX2X0Qix5Zj9LVWLfYGCr8cEFWaRoJ7lGXm1XZ2gh5
vTi5ujAz/Id5qKmYI2qlFCklFhd3Q2vKbfSrEeq7WO8ScxBlS5qmTSBoBy3O9v4Yg9CwO4VR/BgG
KmubGcGJBlLEqpgF7fgRN9rIjF+qG/DVQlwahX3/WT6gwPcg/Lzu0mQfv13Zn/tM4yo6riXytfBo
ffAVqAJLT5qMt35V5aaYiXbJ+y4vaZvrRtcxmAurVMxKK7H2VcIblh8w+QBOkuyIt+FdM5oGtBWL
AuESus+Pk40ex2sfgEOochNbP1V7FlScFatp6IUuJ+Oc5R97/sH9byL1c8G77AlOccd8/LO+MBXL
5iSfchlkuWhRcc/BSULpj1AFVLbipbfar8hlzWOwDBLPXgTPUBABkCY7LWaR1QOfDCb+6x+Tcf+o
VAiTokwd+wwW2kQ3x/k2RW+h04+GcZSZbebVAuDi3FBxKGz5cihJV2PakRmzcfPeOqJLEA/M7jIj
5KlUABILfq4HCaZ4xTTO+i7b9W/yJXs2jkQ8FrLAN+lD8nR9K9c/FuoHvABYivIRqRYfa6r9XI9L
oA+CWjOFvLUmdXvdwnrtS/00QR1Azi8CtSLoM9KNhYzpCVEOPUsrOyJZJl5HBnVKDQWh6g0qUyyk
0z9ceJ/2qfPIdUmlJsQBdHh57M8mFItsQ8/s0b9XlMCVm9CVM9/t4/TSBW/+8FMesp0YdNtRqXeZ
inkKObJlzIIGrezkRuNd3yDWJ6BOM6ZNjTKa8Ak4OTW7ejPIzNYcSZK+h9zPLaAOsSz7wtiSHJeU
/wmYQNiTUlwG5GaMbiPrbfIPuc2nPeokt0Pk+y2HLc+fRxBfEQ5bPIsiy3iVdqTBGTE78StEiKgo
L04ZdaWOYlLLeYQltrbdHlp3vhRPkD9ALTu5KY4K5rS8+YTO/I1qEM6G48wUW1yPFH8vmi6RxEkm
CAFBrGpn35M2/R7veFBO5Tu2VK24Qon4Zbl0fYSPk0YYWhwaTNltdExuhX3qNIJmRmpmRfVFT8xy
3ie/Zv1u4FGgCdGsy3egNOLDu1LFRFJybiMnKB656VRVl7i7K4ybOHsygiMPEtUcWLzBTQbAlYu3
dHiRMs2qoqek8e2c23GYVpzfWtHxp8BNigbyzzdicxcIpya61ZNzWp/ScaPGt1XsNh0S9fQwGxBq
O+h5bIajGYmekVicYAuXSbR4zeSa53C4E7jE1HK0UvyjEIuWGG8i8ay1z5PxyIG96kcnWOG4jSYz
mDZNuBN93soK6IpzFkay+wLKzJI9V+9DeqiAGKtsYwAlbXYcNQvq7VptZSoyi5aDxPrWr38G7Vsr
/SwRcXR5l0zQ4jXeRt3jBtEcICUR2uFsc/MBsxkcZk7HHhQqdhgcJBEEn6bfWr7/a0guKofZDTwZ
9W4j654SnTv9t843bhwMJgjcLdTdPWlAVENXOn7QtQYqehjh5VsL/UarabdBtakwHBbNVoDiU3dM
1VsekIpgUyQ7fbKzdh/ohya4nTBpVFqdCLCRdCeLvanFEIufnqvwsTAe5GIX6afkZxrg+HW/xdmL
1c6suckOIjNXX+JEMvNxq4ayEyk7sQjNtrhpppu03QgxZJe9Wdrx7R7/qvLNMX9sI8s3XGj1yuFj
mO+74ZyrrxwnWnN7igWvCGaTF2KT43cBJtWblzpCKG/fBsA0kDvWXtQ6nO7EU2bWKvpI0o+ksKsZ
CICpshplNww/hyIyU+2hTV45H8PodntbBZseZBL+WegeBKChi0gzg8KsQ8HlwnsFhCRVfCgDdyze
uDzC0+z3gPMZ8r+LJGckGKwARhcGhWzSg4nMucWGOb8Pzh/WBUzyFTEYlYFQbbaFDY1zVm1u/Q3y
GUOo165mND4QV3DrmE8LUwsGJ8qEfZPISA9LFijkHxLRT2vUzdzLRtiOE1bZOD2UG8hcnXhRUX1M
N8mZmYiu4lQ/I/RHhr5INaAtXPcBidDgRNl8KIp7RBTwX9aOF4aoCzXvxwDj1dhEo2wsvW0sEOCY
0fgvGIG+xmDqVg2H0YiLeCK36uDIFlF8TbwABERQh98XjHrBenL4+a2oKzUcc2BvPjD8KngVh1NX
PSf1y/VMZB1xu9g56hL1O+kvgK/s+YCgx7ZyyN3wLMZmhEYhqYnnNyBNzHdsCg6yWVdSFHramVOV
OoGgIqrSPkY8ZEnacH18BkLXEcP4npdypsY9IymiB587jc+TmeBoyCxpBaUCQrNPmKvxcjEjlN4Z
m0temNdWSL1ADb/46yE27eotEXwHca7jm5BiAmU4q5hBvtQ3Y2CD12Qy9wyBcfx94WxiFCVcp2E7
8YBx+AFdXr7aK3yWmYof4wUIdQFTFefMynWfkc+untSFacr96iYYZ0GA+6mKpuzB8hDamhx297lk
SC5jT1dt6SLPgy1L5iV64KlT/WYG+zGar+fBKQRsa+FFeMdv1LvgErVbFQPX3abMGWUTllkqcBad
0sQdmSfX5crx8/41n4RXOfcZ1ff1a2ixPOor9mIhxDKZ9G3BuUz45gm3gXHL37V4EKYOvze2rIOz
6ocLk9TXK/q4r7sRJkXteZ5Ec2zuDOFozLeALzBqMuuopIUtKoAqY9ymsQRb4RY48VsMiZrZUS1N
ghmULP9JfJIYEY714ago2kldMULbGMUQ1diKagIeo0yCaJCoFub1o7n+IFksjoqlapYEnUTKXEhg
rfhiuN2xAk2W+jJvul+h3VsY7TnIhzEBVj10mj1rcHv1Wflpn67sZUUVNa0P+1Ofm770u+xZSyRH
4VuMWVggD6JFjEGpOMY8HiwYomClEK+c6mcle9PjH9e3cr1cujBERc6yy4QJVHV/LtrZJjLnpEap
gZ4FKfGe1Zll7RyVhHF5GIgC8TqledbyxBJS1oN8NTovFkTFj6rR6lQiI7AJj0dYVTmRIDtBeOjH
J2XYpnNp8zxjE1kmqVBi1HyFtwjJaMGbRqbZFJQba7aUFMPD6NpcPox1IpKZ23Q7PYI3jR9Bz07I
u3iXv1efmrP2mLishhRx22snkQokIoQW/gzQzelwRsFuk9f5theDwEzj0S018Rbawoxrbj1QKrKs
GKqma/QLfM71qtUbZH+T4rtN6Qn8O8TBNkkIMQ6I8TJcYP3zfVqjXKCqJrnUe1gjOsaE3zoFZYGK
2yB6mL3kgNelnbnVpTgHLiuQrBfQ9E/blD+I0TjJ/jD/uYXqS3Y7byNnfFIv+ab9Hflm7kyb2gWw
246euC3rSbTujZ/WKV+BwMUkThJWHqeNFWAOuPrF2Nv10/NpgXINKZh7ODyxsJ08jKTj0nMHR3Ti
cx8C02mqNvTIEugKqGDYZx3ddWqTxe5SF26qDXHbtrCumLzVRFa+5WsTHOYG2HEaL7OkU/oIjhzw
HHa2UVnKTnYH1O5FV3+D4OiGVb1ffxQufg/lS3zcZEYi4/eghuYqbgLR0PGmsZutuPEdZnmd9XWp
C1nRfC5t54+9V3ehZTyFbo3kLT0R7Z78wXdYvYN/uEx0XRcAaNd4nbqXI7FJdTlAeto4BBum7dMz
ZpAgzFHYTQ7ITcrIFddX+Lc9es6ji2ddH3ukqJUf7Mqu2MhScXf9BK/H3E8T1EXc6UEkTjFZktxY
E1hah+YmbBJGss2yQoWgOcSQIgc9YTesUVTtpbt6jtw+gvTa9dWsphVQ0BI0Q1AAOaOOhKrlncqp
PCDXXFG+xjXvm4VfxydRAvJMk/uA8YFWs2xZEmW09UUFY8nUiWinokBk9fH0NDNzclLhZOzJhBPI
EbdzukkVlMh//vzfF7mwSZ8KVZ1jI1Zgs5UCs9MKE/z9NqKsNeqxfd3UWnhbmqJOh5znXBTMBvra
VYHaa4aXX4qmiJk1vhd10Q2X9S9hyoLmi2ufcWmWOi5xDioFkaxQU6LQriYRWynHjbANM7WCm0UY
Ktnws5LnW0VRxgeFq4Caatqkue+EQt4XpRF0pgHS4fexMOLbSFS592GUqoeWK8faVPo8Lk1/LLvc
4iF+9hoP6NlH2eSbRp/IvimMGRB9Q+w/6aLcPl/f1FVnAMbq47xIOl3MqvzxLxKTLHtq+XcOIMxw
eLluYx3IujBCXQ2qVMRSUMHjGic4yTvZUp7mxCLyqrJJWMMFSLyCOJz1BFxnPljYpa6ATNNlReNh
N95+DKbt6022xTAjU9JsNatZGKJcvesqSY4CGEpQx4+iXZ47SuK18kZ+GflXuWbCHUiq8i1RXBik
XL3Wm0hvyIuTpFH5z/CdIPdqpztAMvKG3QpfdQL+0x5d1ZrkNK9DQmXVOO0h/Dn8UJ4FCPNdmtfp
lN7rvxOnAE2G5AmTGc8maGGii4Im4M/yZjgnTNaM1Ui3/DlUKBiA1xGV+ONA1YfmBHnpvQQEcY+B
tWxr7OQDvwca9Pop/sCxXtlzWtFaGRNDyP+q0TxKm/ZedtLWCvZk4qPd4XNDOYq0txM75K32FhNQ
b+qJJdfO8Fda6TqWI7GYfXyILkQrR64G3kqEFNArQ2ahile0L1AXXnx0khEs3sVtO+TTwOGQDZbg
DqdyW2+TfXlJbqJj4XUPRLBORQtBtPvH5qLzZh5YIqbamG7M8C6J7Mnid0wBgCZlg69NWE2HH/MZ
Cmm3PVI5TJ3pMhnhdePbBCzDHUqB9n8hL0pC/LUvT8UvTeniWBjwA2RvckDPn98RGfrOltBWgkAz
d884aeT4XrNHxS0DlZ066rDxKF/HW/11LKA8kjg1ZNdmc3qtPCkzK1wRVl9ZMiAcaHJ1Vh7gemc9
WlihW6IiG5dihjFUPwJNmFmjnb+0d+OGSD5Mdu4kl+S+v2XHG3Kyrm0AFd4i/j8km5zEH0UFVNbR
fL6+yetFO8MQdENXJQgHkBC7OFV64je9kOOjkq6H5tb3oPrxmmfIqzu999+Qd64DSBYWKX8S47IZ
dUjr4ToaD/pR9whZzfhWb/qd5ozWxwN0T6aoOJsFHhHWXvkCL4LkXpc0XqHBarHIxXFPmEDCg38z
291tq5vFg44X4WCnm/wm/1GfYie3oqfr27yWPUHTkVcFHTOUBk0xK3RtNPMVkuDUh1qz3aqj0Fiy
ERv3rYRXaaSF/Oa6xdVbXxDAQmJoSIYxpvb1w1ZqrpYCtJvhPeBlPWMY/UYFBG4wWa2s1SO0tER9
0DkLevwZljorexTcaB+8BlCJ/sN1VHuhw3zUrt37EnohqqZp4O2l15bIUcJPpIQxWPVBcRsPmbZy
kvCKljc5ZDyZlPlrsXdpkFriiBYkx/swSDaz8drNQPg5mQnUmsMvzVAhflBH6DNAzsJNdEyqtLF0
r5Uiw+NZNqgo3ndxNaQCbGR8bevam8IGea95mQRKKA16EiBylqjAnc2jBPpGmFBfY8PTJIugFLNd
tMss4KGee3Wv/A734pPGVLNdW5wM7iRBAaO7+E3KYhwGsMgHHB5Hrf/OD8V5LvpXhmOtHT6F13mN
18AW/a0X1wxB4/sibJCKivybqM2H6MuZgue/1zfTJuIZKddqH1cBy4+mq5ogfatxlGU7+qoeG2BO
Am/SjM2MnNDmeAt0TQR/JW46GfQEhA4hYBlfLWgpsihLvIwii0qTJw28r3aYDjFcOSxQw4FeZ2r5
SZXg2Vly416GZq2TAnAHqEgreKU4x9ZQFtqdP6k5mb4tS1tQw/FZF0SIKU8BZylcX27yXmw3Sd/2
Wz4by8zUJNlwByPi7UmOAMzU6vwCZWJQq2axcSpTCQTA4A0+Mj7mimNDKkfXDB78ZRhwpzxOzKom
lsvaQEYfXyarj03Rqw/pBa/q5hUqh3vu2GWWwOE6xBCzx+pNkLyBuuG/mKecMeDVJmuEykCVMtSs
vOA5s+SGxs2VRNsLfTGf2qpTLeA6Ioux8pUr6YtpyklLXsOnBAcYRq205+zWcKPX0NZO4014muzo
Rd6Uv9STsL1udXW9IOIih0kDPxZ1KUWJKkDbdjTcrJkepUaDzHDhpZD+tsB1GZpBmJ+UsuEZa115
LSiSAUl1MF4YCjjev16FSqBK3MDHvitr02i3ffyix8Vz74+sWteaIZQQJEmVZVX/FviEqlW7Evqq
eJbwg8nzAEVNRX5RoFrPiAlrlnRdwe2u8zLYxqhzqxit2re57LuxthGSex8HhWNlECv5voJcRURd
VRGJPtDXbYvSmBczBe2QD4lgu/FGMBhWdoOh28AVGKSWK3eGAm1uFYwkBlZE9186Uc/TPvdhrBKd
hvQ4IxirQLjaX7Tx+foxXHs5KwYm9xFVJGRkNE/npA76mPcB57aNk50wrHOOOWg7B15xyFVT+DEe
I4wbZv876OeLVeIdi1xbULQyEVQA5OquVt2ikoHCDLPe5MSxcq6vcOUi/GKKOvJaOeuaXGKBGpr+
gY5K28/rBtbCh4ErXhdw3aoCnUnjcdaMYoW1SFVlht2vuXnjq8QK47frdtbyWBjAGddEJO448F83
LWl7Mc+KlHOHSvafE0OUt8EotBs/6ZuXrsgA8CkASu0LBVMnajd6vpir3vUfQWzQYRrxAy8GwOoF
nJqvv6FtJQncEiUHFMVd1txW0j4UfwvNsUaJU/dTlwU+ZtkjX3dxUNoiz9pKhL00094LGWWGRHgX
p+yRR8Nh5GYvUjTbVwTGMteeR6oC2WQDeRsuRdoJ80L3szSPsdfIq43CTPbxOfulS+ZUmsqNYPWn
4D100l8C+4W0RsanKor+f6Rd147kOrL8IgEiRblXSVWq9m5MT78IPY6ivHdff0O9FztVLKGImcUe
7AF2FhNFKplMpolAGd2yrfP3iijm1uymRsNNrPszFEaTh+JQXoGx5EbVu7VxOE6g5O1d7Km0akAZ
zSe7RwJvUkVNKgTJPeMTGbmb1dp+sG1PT59H8vmvLfJkCXLgUCO8HgosoWlTdNLqTbIfBb93Dfdn
MmrXJHNmfzLpc6+Nqgzg+tulw3ACLQUOeZeOCWXrh8rR7ILpht65ojRSXHBbKZcTGMlZNtSpIi3u
tH352wmNoCm8CgbY75FfRBt+tosSv/2UXEe+clx0w7WdIEsex2w0DRLI+HjRYO7K9OcYTWFZ5n7F
asUiN5HA4WQirNbxSJdu2NkdxQINKnzFbPAM/l3YzG/i12gQCqCN29Uyj4DoqUOpRZ9Z7WrxecuQ
k9aydp/OQ/dYapYVVCnIsIdm4orgetNQjkAlr1nXgxhEjX3Mo69cD0lteK1yHHt7C/HQRFKH6bZ8
PfRLVRluMWr7wkX+VTOqu6Xl+yaqkH+2ylYRSW6ea+zk/6PJwtyR1uhjF2Efy2UORr6kgYHWwd3l
s61Yki1ZRVbXSa2Nq+Wb7c7ul6B2MfkQmf40q94f23bxZz2SXWBCrCBmhd2r0MPKuW9hVm1pkNS1
0LSH9v/LC9s2iD9okkEMJmHW0PaIupyrYfrZYW6+FSpWKNUnkpy7MWn1kFOAELwvdm0/QVwR7un6
f1vKutSjG9p0rBn0yUBJdYwO9mCxj2+bRmUJq487c7V4J+FlynA3ynHH3DWWna6fh1RPUXzIHZSZ
tEcKCks3N3wQFSk+0KblHeFJe5d0iUmGGnhlDypSUNTa0esUN15bqQbCt5AsRI8MeZQP1a3T/TNE
ZSx4/cPw6hyMELkmDsuwtI9RHuf3pjEOT5e/15ZVHONJtwlU4IuCGS2ufPE8kHcTvWSXATYXBHpp
DGcxrEpOk5ikj1OuTwgR02Wn0+amSbvD0OqeNS37y1Bbxwivsf9CrT/lyPa6gRUQMQNU1ui7uH9M
3WVf9Sq5jc0dO0KRrnmTZmUMchlt7wyNv2DqqlUlX1TrkL4JQxM4uiaAEM35ddoP12YBSQhjvP/f
tku6zjUe8T6FW9hPxQNDpimtP1nG+2WM7c1y0ODiro8h+SK3tVEri3LR9nPZfauixm84yHz/AQMZ
KpcgPAeMtI4ZKoOzo2EdVJQhr4sbuy+fL0NsGvEfCPl6S/JIWG0DLUrC0MxRLrFnO/ONVpT7nE2K
POrmlqEe4roO0rW67NsMt42j0WDaXu+TW20aDxASUCxn08DQzIGHtQFiJll+vjUhXEoqCxBzs48T
+tgs6a8i11TzAxvPNcs6wqGnB1JgDKozJhM43Q+zTMOYhTTaF4PmTVCnE/arJubwH77UEaR0ldqd
iJBEASQtQrfNEPwLfwRxS4J/X0ba6iDE6lwDCTsHfIcfj8Yjd8M1SyQxc3ApTDzosixMNMoe6tr5
1aJtxqv6rvF6M/vcgIjK61Nt8ZJyeO4T09hd/iWb1rkavonMoU3OXqdoXI3jzIa/IPUu5bWnZa7H
0XCVMBXUpnEeQUlf1OFTWjcMUHr12NdvWfH98lK2XrtrNh9xJHoW1xTbqcn0JO/bZoh52CRs+R1T
U3g6S9Gt5hj8YNQp5jLb0j2MccvvEtsG8V1tDE8mL1zVxbX1fdHwDH1WsKPh8S2TWZZ0GI1oTnjY
pb19O/NE+1kY+nCXO1l/q2e9c12A2mOna3P7SAWjIXGy5tmacz0QLdMVhr0R8uDXONRgFkXlUqYn
rmiKgJpqeBKJtP1aJWkWuEXRB4SJ4eCUnf6ZuUbhiUhXiZxteAtkPoiLWSeK+s6ZnVNbT/lS8BDE
uu0TBA9IMNPIeARXlpKHfT2eUmAHLBO5JLa6P3mey8gKa17KnIdRk2t3MdfKV6cm7hWZoPrddpw+
F6JKwDo2UbfxEjPpQdC+QJ/Q7kdw0JfWdatFiyqpvJUWRUELghIgRYPblE/YAC+Qp+AhCyHGE5op
x4AwtnzvLG0VWAVHI3PH78tJXBUxQTOGxoRnLZqF5wIJG8N4SAyj9Uwjy4PLx2XjODr6mgE02X+U
6k9PS2LpE9zrzMPRZT/LLtnj5aXIzaogpBMPnWXK5mzhYdLRF62yQlPTFf5rEwLqI6tZ2ygOSBGV
Jfhcsl7noQDP3U+r5OxlqliviA43UUwdtRUk0TEwuJr5kbu2W93oFjQahrx16lsNvA2xp8+arYiq
Nu48B6cT2ULdJqiuSBdQxcFB0MY29qvXRGAQ/abrq+fKAYMAG34mcwKareUrpCYV19HGJXCCuy7/
aHlpw61khMxcyEViHjDPw/aMWrNfkBiMUuacKz7ahlcAHjKiKFmZhi3H9f2UsWyJLDQ0iPaK2HmY
2mlYzv8icnGCs677eF0OWOUG3eSh6UEl8yp7EeEHn8fTv/DSOAZekyiouliULNpUzJWTWk0EM8Qb
78cSrOMf8UvxHXQN4tOysw75g5N7KpnTLbM8RpWCfd2xzbqiQEUdFnMR1+WiatLa/FJH65LiY9EW
+VIi2A9nu/LtwfIovY1c1azX1sDB0fbhoJ1+KCPRF4K6NFx3FvRf1t6lzPFyE/qp4LO4WSAzHuRf
L7u/zbP235WZ8uuiy7Mk5REgGfTiY3B5xRiKndzFK9wKl0PvLaW5S5fny6iXvxjyk6cLJU4VW8IG
qh19btuHdlJGHhsUAidbKfkQMgyj3vVAiEWv73pcN2mUeZPdPZmtviOxfZvz6o1PNBgr9vdtMMB2
4b5cRLdn7/WpmBNj7ngcVn30JWqmQzkpeXO21/cHQzrTE54FZVUCw9F707dqAsq3SHgROIhqkhwY
+marsr2b6umuHG3F59uK605WKF03ESPJrJlxHDZBc9t9CBvTRwgc7aY7dXfqtrH8Wap0vJepGNOY
AMzSXkT+bYLM4mVrXH+tFDGdrEY63SV03sSYijjMbS0su5+187Uf2a7PTH+Y/yH3cQwmv4NntOkP
qYXVjDkqYfOXSizB5eVsXmMWrM/CoLtN5UYICGAbjbaaxgKin66FwDRBbfPFxAjzZaCNeNpBaP9f
oPXDHd0rfZGL2AD/cliXVrxDQOqA8XnKPG7Fi48uk+LQLwt9KrRWv7qMvL1ECwplLlRGznIiJtKv
bT5iE6chmu9ndLbdgD1+9mPeg6IhXprDZbxNE7T+4En+ilWi6XmDLW2c/pZM7mNTWQqIzSvmCEJ2
WEjqmKxI4rAzfzXTb9Zda4uqdKjCkD5Y1kWsHUwsI+qsQCyvM233EDJVmMVW0ybs4s9urT/jyC4y
JxqbzAEMiGlmf/yCemvgPi/3OjQxwCNGDyz3VPoBqi8k+UOnoOaAuywGm9HPIrkm898nedEkB+47
5F8pzpTk8Yx4msfa0BAbWvPX0ljeilrF9ri5BDzckYzHtBAkL0+3rc3zUUxFFod269zROPKrbAgu
2/FWFd4x/mB8dEQcfRqNVtDMWYDRrdJHAfHSOWxe0Kmcagf6mF6xvQ6apxvODj3Y4T9dRt/0F0fg
UmLCsOuiiRqAW+BmKhPuocAMEZ3btOW+AZr4+fUynmJDP26xo8UKnqWpTmETVs/3Wrl8gfiSatxa
hSEd29Yss4W6aRwOZjd4IKk4gAyYKE6UCmT986OFDAKPVMGwcVVUfJomdKlEyaf/ba+kM5u3oDzr
5tX4XHTHj9SfKoVak+rrSyeUCFE1kwEERq9J95qA4c+xQ7Qz3LYZ2+nu/vKCVHDSgdXbmo8xAdy4
IParlmAkqAmCbnDB/WTn+zGvfGtYvl1G3WopOjlg6886+lR5V02dmwNWWA4GtSZQR37V+H1OBz9H
J3k+/rQYmipM1ezwVn7lBFjyHnlutm2jA7jb97+NfRFUdNcQvzpMEBMvdi3d0Q4zyyodlU3TdCFX
gZ5l5LbklMCMjFrC0hKw2S0TP/RsVNj+5nc8ApDMxhobq0CjYxy6WvciYg3tWISEzK12JRuu9Sm9
roWpSEBsx7dHoJLxTJiOEf0E0LSf0hCNjN1PXpAo0MxKf4Simh7mY20eklYkvlug2T1ChW5fWaP5
sIjY/HrZqNZPJ8enyO0gqYsikEPlcoaWl9ZQdlUcEj4Y99wqfpJ0sqfdEi/me+MSVB6X6XsFDrP3
hjv8+TL61hdmDsVTRkfuksi8r4kem9lo1XhpaILsYYM8QDt2pziumwcHuRBcssjFWY7cSDs0EKLt
SReHphE3T0tmTZ+rvCivq2VOH/SIF4chmaKDyetoh1QMNAXKWPUb1s8qbzTKRahDOIw4KEycHt5h
ttArOiGgzYSXfzExAHavo1ss3pv3IJtsZp/hId542ZNjK/n8tmKzI2x5zDt3ur4eBmBrzYDpITSl
vzu0GMOpTrTw8hfdhCLr+PpHolieSG4hpsNHE66iF9z1tbzqUYwX4E9c/qEMC6ZgDAmZNiZpMDV/
uqGWM5hiyeEd4uZhIHD9few7pkpDeDPgNJExxNQVoM5mdiqnmVstyXEJQx/F4X4+eStLJ4hklve5
9OIDOyD/rdrGLYlytEn/gZWu5QkToVzEgGWheDZf7If4Z+uTQ+FCiEL7hVwK2zfXaYCuCoQ676Dj
9CHTouhtVq5duri7wo7deF17s85K+hlIOUGdHAX00Yh29hgUz+u0m/nzsgltOYXjpUte2XBrMGuX
QEVvwi6JwYWnGsPdKmOd7K7kg+cphvK8AytdFXeyYPnKHs0ntsfw6S9V8/T6a+Vzj9I6yn+6jo4R
ORGb96xohqLHJWahMhN3KRws2TlzE05zlR4ub93W6TsGk7ZuLBZutjXAWCkOcHOPfaN76aBsctzE
oTp6RnDMwQYpnb06464Z1wP2L5z96kqASFNc87sBp6L8lK9ynMoRqc1vZh1hSidi7sqpofa4fjOs
7aE57IadAfK54F8SssdAktVzcGKNkQBQ48zQ4W29OXrvsi//8KWoDZJv1FIJestOvZdbOJCVpwBx
KuFxtHfQ5mkgqufy2aUDrw8yEbRFYxIcNTvJzpNxooVwcPE5dv27ssGDbYkfWWd/LiqwRY3m98uL
OrP1FQ6zjWvqhCJqk8wibUorw2M5DvlSjg887a2QIb99aIoec6qZ3ez/Ac9lmPVAPz9z5fDBSZhm
ZBZFzoHfdaZzp5FvRf9jtCLFsdpaF0KEdUm6oZ+1EmCSq+Mii7CuCmFiArL/9BqqXbvCjBVI5y4X
W3gMtYasRzH+4mZo+qm01e9D2/1GgLRv7wQISK6ch/igV0H2SzmhT2UXJWFKtjhBGlGjPZa31nA0
CElFmMZfRSGvVopV1Xz8me8A2qrhi3It4s6ze7uNhhYdLqUIcTBuzOqrRRIfTYmKMNs4u0U+YBDW
2o6xMehRVrVdRzZsw+T6cpsuXRNU3J1erKWvQcTe649JAVJeDDRr4GMf3UgPDDwGritSGGjS5uzK
qVJIRRvddEUaxn/UWTXe5gWrQqed8t6rh2bet2mBinIZ2VbIs6z5ZjSkuG3RdeTpyeB6CDvN31me
zxnovonxuzeNtPGjmkDokpPGz3J9gpyiEPsx6+2/fd1gB0ycCjhotpbsJT9WQpxdn/VGhHE9v9qI
jrKsu43q7rbRxX1U5JWnkfLT5RO59XHRsO1SjOmgq1luRhgyBi2XqBIhzcbKywuQOoBf6KabF8WL
fxMIwR9ygciZnY189E5jMW72IuQaEjzdUyYeyiwLLq9m69wjurTwaABB7NkAa8wT3o7JCFON51fL
GXGv9dX7yOg9i5jqc22tyMawPaaP1/q33FqTL1VhZyU+V8EQ29lV0GufoSiuWJIKZfUFR/4laWeo
luDOCRODFIE2MRNU8GCXL8pZVXLc2j2bMEIIxvHOc45ZSTORQFQiBM1b4Io69RwCLnwnMmwPItSz
wty34WDx2EADs3/SXVfXpOogL4v9o79GECFpE05v/6wXChetwpE8tBsNLvotOiyrjIKlcfy1sSSz
dC8Gicnf259NYQquSXCDy/fbEgkQm4pahKkJpe6ySEKTjLhSOwZ+teXLZbBNyzDIR9UDPXPyIznR
CybiDCcKbBuHrgd1fgGx2ri8ugyzbs9JPAyvZGN4Ed8Is5mG3EIkdFevmxnbZ3RmmDZ2MIp09Nze
Gr3cje6MjP12q07hltgGqKOjXkodB4xusisEZxeymwUOMmgcQfqTktzvHG7+w+daW9HQHLc2Y8nO
L0XXly20WYSNtjhXaanNXo0qldea7j04x5gCbnNRpoMpAIyewkWtH/ToKKd9S0GuC4N3XJByrFxj
bmupvJIKZD0NRyBRZrjlWA4C3Ql64bWZceisQnFXn+dnYBO4qR0sxkLJTX5ODGO8pEuFz5Mgq7o3
oCsRDHpaemjNuRpiSqDz0d6iGrkbS/0z6tHBZZPcOtGIRajLYI/o1JJqB202RygdTFijqT92MUaa
WurbGd41seLW2orHkRpZmwTRgoTo53Q3Cz6DTi4jsMPiYbTFzdy9NdFX4s435fj7HxaF4iSBRVLX
kH2H1Wo0Z7MJxnxShtbCX2Oa3c8tFLAZV3iOTRtB1ymCDBtDkHK/crKggpnGgNKMnxxvGIIe18uL
WSNQ2Wmg4/q/CPR03wZkrNyYA4EVXeoN0/hjGmy0cPX73MKUYlE8IiL5YdBGFRtvfTAXMb+ro9fb
wnP3FLhDQaTKLQDnHQWfQrq2yC/WA4eQ+s4ZCBo9VW+arc10dVijhZlduH7JRNq4aQ2bWzBG66bJ
aw8KtorN3HxjHENIN1geaW7aJYDQr6nfehPd8d0v8y5+bqBWK14gcKMSqdi6W44RpW3M4Zx0W8M2
9oVzbeTISVDrkVHVyhR7J2sfOZNrJNQADJ5rRZAaGdSBym+XTXEbA7ZIdRf5cvn+ynRN6HBkIpy6
5JEXzc0ccYWX2PJHLk6tDVeE/IqcKp7imXcdWqshT6QJvyqczkOy85sWo6cWrTlXigVtrgidnSgC
EAwByd63KqO4Rac0rq3ELvzJSm4mYqGvu8me4ix9qZal32f1VF6VvbUrB5Z4UWwUQVezm67BU7Gr
85/N0iLRO4H41WDc15Pkxrbrd5HZhmcR3IOiaapAKwr7SS/yMXDGLr/NxyEO+mHhuw5Npx4ZehJ2
DpjhxrjmPnHJS9zS2OddOkDYaHrKrfh7b47o5o1R4qPC2GP48zFLsvtpmB4K5jzoaPpXHJaNzUHq
Du8M9BWDTE/22FPSD0kvqjTU5/phHsvXGDJFlz/Axuc+gZCOoz2Nc5WUTRqSJdl1Av4zJt5MvoLj
ZX8ZacObnSBJxxAU4UPRCSBhNMZj+fc2viN9Es7snbMmuIy1eeRBwPHRQoNoXPJjDtVcPYJsXUjc
6HGYiReBIGMmumKgcWNJjg5yIbyeiXHOgFpGmYj1KUnCZnA17Fz9HSxO944oS08b0ne7QQv4Xy/s
BHH9nEcREY9bzOb0WRL2TuVRC9R+6OUyl9f/DUXaPph4FvcJUCqntLwlueOaeLZGlbbHxleCLMJa
2sB/rfxyp4sxDNSsCwCFY0LK3Yz/rxdpZeeNTtz5l1d0Tgdl6mC5MAiBSMo6DCNZXzTxiPRsSkL6
ZlXQh16CIhBvI4bxW8iejvtlB4bEF/t9sTy1GtPWOcYr3jbg5Vz3zBznrCEJT0gSOg37kdXG57nk
itbM9fdLQco6F0PwHwsPHPmRMaNSlEM8M0E2Utd3eQlBR05FsktbDG14cc7767GIWnBOjj15QiWO
HC7v8NbHNAw8thE56CYqVqcfE0FJPWuanWBkfQq7jrwQI3/gLlPAfISO8kKPceQTUM8k5Rlw1kYf
hgiiW6tSdUD3MST9/PGGE5XtrJnjS5DScSiGdpgwkgs7hUqSBuFOG1nKQPi4lILhl3hQ1QDOm5lg
rMdrlJzy3FqxETnmCgjuMuiY1yA013bNbi3SOt/Nd9At3nEIeyEOVCx2y1SPoaVzMiT2PJDSSkI+
Z5CO6H72uYpIaNtScK0hcYY3z1miXssQxboOLKWI/AkkNbGJ019aivvmnAzjYxf/4KxLPfKVyA2V
TgK+SOQtPDvzndg30T0SBaQ4MJBX8scYLLAcUSdoWH9ePgwf+bIzk7ENy4GvobYpizJl2TK2pRXB
SiEkpPltFNvPbdNrd3VKykOPAwwtxpZojWdBLOqbSJYsqJO89WNwi3pV1SZ7fdGaN1riFeU7sxV9
rqNywYBXw67qNs735Yh7x6x1sz10tdb5phimxxys39djXbb1FRqltet5nHE6tCl9LkZy249T9Fai
339vsrp5K/DXHMDJZ+24XSZ4mnX9G3qKaDARtwlKtyIQf+4W2+dYTe3pUakKmbec1lF840hjAV0z
YU+TGo0okbuD/wrHKH4fZnqljeaLFo2PTtIkntm4z5c/z+oj5K9zjCu9uRcT6UGGAmioF8sdpbNP
eicY2NsyqBpTt1aI+BF6z/DO6JyXkEQHdbwSLO/hKjnzHw5MEIruVfMpm0cKpQYXDHGY3JGpuZwm
H5fUjdNwysgdbesdJcUVZaojtbVv4E1z1sFdsN7KXQ/QF6WtNYg0RDnqylrCRbd3RvVbzxXxx6YT
OsKRTq6d8oI7NEvDcdbeRF79Rm5V1d+4tWVIAyJBsRJlIWF26h1Aqj8bRsnT0M2/adHnNP+W5p8v
m5kKQkocELePjF7Dx2/r0jeiT47L/BEh9mWU9TI4M+ajhay315Gbq4im2/lqYnbWhgUfwshuv0ct
udPz+iAMd69XueISVkFK32dc5rwpGCBdNPPOc3tbNsVvs86+0FK7paIqPLQLhpeXuenOweCAkjVC
DHRsSbewERGoy9mwcRY611niDS/E49fm/YzpDPa1e7NWyUIlX/w5dTtukWPYdS+Othd56K5aEtj8
fxQulysLIgTgmbwpG7/akxt3l96muZ+/jgH38T+lQVN7eRWolOI+DPLsOx+tX7qZhWAus6FpiNGU
cVdEXt164wQiZvwydO4FdogHenZofDdYRq+9tq+qp8JXhQfnDYSn2yFLqiUCDHrD6mlGSFzd1BM1
vHJsuId+yTd7QJkFU+9eOdlQZRrrXd5DSjh2tU+aPqjsYcu1Hn0YmUwPLBzRaK32MP3INC+6W8fq
v2XoaVul88AwjqpnFa4hU+dnb9mvRdGftJrbhc9hyYebdfPMDMDjhn/FEDQI7TVzDJJ8PpgptIJr
56/5qNatB5XxOvZnop1ndTdHljiNfAaTRpKG5tgLP4NQxODMi7ekaOKgpMz8tuq4Ypc3XRhIzsFh
ZBNwTEpeshu1rncn3JTpR3bloeb5PjJUz/Utf49Q6b8o0l7qvGzLugQJBGXxfZbVT8ZSKXyxCkLy
knECJcLWznHlL9FdNxMYKZhAg8s+SrVbkl+EtHcdW/m6W/nvXPtiibeqfv/fICQjqHu9qngMCLq8
NT0Lp+VTXfz1oBUsDeQGa3MVXuVnbM0TRWYttlokhcqHuaT+nGReRB45+eu5awlIesyZvQbRsQFA
ZlM8uw4CzLHuFUPqWwf1eDHrnx8dG3SfxqSZgFG3P+IxD/o881MEZCTfTQtTgG1ZADg38Q+mt887
A3Q61nqadWmY2JaH5fkt+0Uc1VD81v2LmhXm1cEkiie/ZMzoua+oW/dQWm6F/tQ5Guql4BU5CFIl
B8TP5s3YTd+RWS1eLlvfVrEMiWc0vOJZs052S/5gQpmRdWIVqDF7tIxFN21W1t6U5Fcj79+SEsr2
ugOK9CV6HlMcssvwW/GnY6BLYaUTPZ/CNieENlaMWXJ0boNgIcQ0Ox6O2oEPvy4DbXkLzHoTNAuB
k/hs0BX3ytKU3E3DvBlueBoFjts8X4bYMstjCMn0jYxQMZYOrq+2DjBz6jd97rW0AJNF7blC9dTa
3ro/K5JOQbEYjYtgMA0NMb/reb8bRzqCCMYRQTwos/pndyMSUJRRgg5pPLPlMkUunCVLXIARjKeA
1aeLUv/y7m1Eg6cQ0vaZ3DVsqNjhoN3Oa29wX/vpu75rQ/atfi2zff0pPlg3yZuKBnUj/3QKLG0k
n2nq9H0EB3xnoUuuexj7QNyxYNjVn/hrVfqqt935l1sB0RMB2QbbPUsl6LnpplGnAbDt/dEyfJ31
r4MO6aTcUlwu537lFEq6v5am71yINsBIuqzyGjcGvyb3k/amAOWYz0Z+07ul4kuee8xTTOlCs5uO
pYOO/TSmeJ+mE0il072W0L/l1QRPogmfjBsNCc+zh3iDKopta4ApWjNAoOMnLrkRwlV4qPNTvcIw
lGvAhmpRuXo22nNCXSGyELwNnxudfE1s+lsz+/vI0TN0MOgq+pnNT2biVQSHzCAHIL0K5qly3NIG
oJs5eBAsSNphyO2xmYs919vfJRFfMxarSuKbH800QWMNKh5060iHgMx50urjSmuV5BhDMJpQDNXL
WKg4nVU40uNLzwZ7bkF1H0Zm9bwwfDGr2VHx9z0Y+GqoqX64e5TbpPtUZMs8mm2RhSYDL08mdvNw
w6bRc5xGYe0ff9XpswFQuLqRC7IM3PzS9zIzkaZiwBETLndzL6ElmPsnc1leuJj7YI1MbzXWdE/L
AN+pMzAREwy4BwxhvolkoTFc9Q6ely4YcKFgsTKCpkl0Fc9IZgqws4fmVLhe0ggIaxdc9/vZhM5x
vZieWc/dzioz8oiOkxwSUGwIci0FbW40FeiCEprp7iokEw42eG9LtKXS4umy1z6/VkFWSjBqhXO4
Bi/SWQcdVTWD6CgL49q5sycUACO6+98gpHshW0QBImJYpilANSLap7ruFavYMsrjVUjGbxTFpDkC
1iIm8rth0ZUzoGJNhzS8vJRNHIpdwvmCQIKc8JgS2kw1wW6lVnJtWTXGAdIds1XkQJsfBYEBUkgQ
cobykRQfT23bor6M5VhJsTciZKbbpGaKtoJNFBA2I3e4zs/LSX+hJ4sbuSNO8mx7RQ+x2ezT5e1a
f6d8shAZotkTdGwE6nOn65gXOvE4mzIMspchuo92k4u+/5LeMHO60rpJcZI3v84fuI9I+ehZAYmX
uJuHJQvnaHpoYsxmudr3lnLFlbx1+yP/tAo2oavv7EJxjMGcK4y/hg2D1LXFDsZchPGCohNUGC5v
4NYngo43gg1wvKAJSDIEyouxTC1Aca2Z3h2rwLBZlcal4oo8h8ELAo99iA8jqqFn84DxkNA8MkuM
zlmYPHHz7xhKUIGcJ4dOQcipMRh5iYqKY5dh5CZf6lK/0iwI4sDjjUb/Tu3hielDhenpWDXVu2UW
LugJ0eppYG1yTZuBDhhKWzQLGXvKIXA0dLdopgkuf6mNLBwmTtaRUvRprVISkq13eRcbTmxnYXYF
xQH6nqGsJXz+CZzXy2e1Gur5JzuBk6ldqiqlIIc2srBv52fNKW/6TsX7s2nnf1Yk83c36H500WgK
CE18y3XnmzHoPLCT6mbRKhUr7EcvluwrjvbPpqfmURRGF7sCaF2QLqixNvEOZJKtnwToe7qr4wBC
9l4ZVPffkGeGrImqs2/DSjBxTJHH1kHmetZuP5olyE/BYhOmNcH89/jd4OM1rdqvl+1kY1MBA+lg
5AXRLSa7xKqfrMWYVqfb5a+sqB/GHGPmVsRvaKepOu63jNLUUdVFE4CF+FduV2wjhmdRCv/xn84+
ComTfeqvalv1t+pO+RDbXBwmI2yIfKHBX+5VRNtVUmPucf2G7Re+eGn72Lp+sUduAmoHFhhaMAfc
7xbX1w//8CbDUv9gS3FpifB3mUtgz/BcszYHEUIyu2R+FalEac5HD0HFC3Ef/INhIswXSMHpZLRN
POoEHiUcbov9cGh2YxB51Cv8/nDZXrZe1WuHPJREUBCDGJ2Epc/tjId1hOjJGwLmxz4awZ7GMN3l
IQvoq7VH1RqyXyrY9bhJx/EEdvU/R3dpxBM9TXTArmqxa7/D8BUzdTstbELMGCsavs+vhpU5+c8a
17N5BJZXbRvP1M3Qh9Y/TtaPFHkQwp5MdmNAARx9gJ7JmaJYsJU1wBTF2puDpizkRaSN5TUdCvix
HCtc6WnQqYir4TBAC1UP6pfxaxxe/pIbHhuVAkxSoCcI8/7y4XAyu6QaGgpw8tE+QG+4O/59/IO/
3EXaHo3r8GTSFeQ2bcmiXuQhxuBB5H+tDZ+nWhE0brhJsHCtuiJr1fksDaelGZJUU56HGfyHedC0
2sO75vJObbmtE5DVzxzZQ9oZpU0IQNyX6lPsl771zQj72wYnLEYV7TKaakVSjDWlIPHHmzwPi2Xy
4uoKLa62oXifbBnbygOMURM8ZXFpSsZWaU5nDumHsaFS+DPfxXuU6SqUwornEjJk6By6vKpzjhZk
INAEid42A9Zgyg87iPyaQz/M/zHv6nHZl/djONzYftSF3ZdsNx/47BmKQ7Vl42h3QJc6uDnAsCHt
pdlPFWpGMUIG2zrYwwLtz0kRq27cMZCk+wMh+fmkmcANPiC7EtOk+5GznD9UVk4PtTtaQVxxGlze
yPUnS44Q6WaoFKDzGqP0sv8dwDIaxQx4cCOeG323oJXVmYd+rsKZK1lBNjdw1adEmhYCfHIUiTwK
dbsBD9mOPRuvzCfechCfixsOgS4nTJ6hR67sVNkKvdDcxYCG2AfeSTJObWRJlBYdogQu6ndXSwt/
wKjBbSra4b7U4+kWRSEWzNmYQJraJHfpRKMQldHsE0oNxus41vgT3mHMIylG+1PlllowoMjjIXm4
gIC/jB8wnxEpbo1zSzh9UEgR45pkK/V2fVD0E/ednGnhkpS4FsETeIiKhiuO1LmjWPHcNVcJaraz
x1hRxGOMN1QZ1rxzfDKht7yozOkQQxxLcVdsRRighkGaHtzqCNzky6LvcSdWM56ykc3GO3eo5r2I
0sZj2GWvR+YpyGnhrD3y7o47UAKwtN59WSrl03DLj+CXQEQNXYFgD5ZjHcj8jdnQIa4yMeUSmntx
3Rzc5+iWPHU7w8IcegFXAomAy6duYyYFJwByjeu4EnJy/8fcly1HjhzL/ops3qGDfbl2pIcEUKiF
+9rkC4xkk9iXBDKBBL7+OqiRuoiCCLXuyx0bs5m2ajIqt8jICA/3eeQqrIwyFB+LwH6ObnQXtH63
bKudC1dxRaAfhu0awnPh5B0bNGbAN1Vr9GRQcD1DG/5RstOfo9XefD+o0w00jQm8VfCPkO+cL6qT
KNkY2rhpJAgeSEXm2v1tYa2hqJYiRlwzkL9BTwr6vea4Y4WC8E8aMHX1D7UhUIgBGcd1R/onk5Pe
0/za7bf2IVnlyVjYKlBXAEwWmUQs20krzAS1xqCbemJkbjqiePWmvZcuQO73DPjHmfFebNbF5Re8
AGj2J+1GxMZIy82vnIwZTG2sMhBWE5OmpvctnqdeGbELm7Z85TZYtKapyCQgWXJa5s008J6DV6MM
0CPmNaF5SRUTssEgIAlz//vdsmZq2rBHQVAYVowPRViCWtV2pXIX1gAzFVdWdf+9ndNdiZvtaEjT
50d2UHSv7aHAkCDuvoknSWORnLO+ffrezOn5+mpmGu6RGRAEo/mngRmH5mdGFW1FY6xt/YUps9Fg
gscElChOdaZsowEHjcYBWjXN3Wgbb3kfoq1IOuM8W9kIp08WXAZHpmar06VhKlm0qwIt1Ehe8luh
greiNwb0PzEQdptSUGT1sxmXK+HqwjzaE5wUFGnojoW+w9d5TOKorapaRg8nrTexHp0VdM3E4jQe
mZhdrNTRDFlUA9KBtpS6vBkCKisSwQvmYFLrt6uAmMgjY7PgI4Z8gDCaEfnhsq4BTOvPjTZ7cap8
RadnbVCzBWsFhTqJ1VeB2tHYBZ3wdZbVuSuk4TYLy5XWj9OgEYOaWCIg94AM8dzTgy1Qimodi4RW
7D1S42RI663WxYeEogmkaT9++2zBnIlamSybp8V9laedqSGDFUB25ZJ1yWFM2UpEsjyiXyam6T06
vog7IGQZQ8JVM4EIsm2CIrErGfDy2kZHHfX7AS0u1tGAZk69Qqt8pHZqhYQAQk5x3WWZ19rPpray
+RYP05Gd2WMipzlLc4FRlX3rZZV+iNI1QsU1E5MjOZo4YTBhAihbBRC9OmTJsKkSbSVZs+DBj9P3
8wq3GdeDgEw9tjYfBzCOjh+g5X1AZWflXb60KkgmmtDYwb/g4Pw6lDLKUt6Cyj5Ic/WWy/bBMpQr
SdBLI16Duy0N6djUbLuVFc/yoQuhGAyUoJfjdeKm0QhyUcHWtCPXRjXba/KopwUUpnFWB2PcmNwC
dzSAq7xAFXg0kvff39nHA5vtuKHKJD6mmEPLAERGGRyd6BanQVdAhKYQyFl+b29xIgGy0FGEs5Bk
m7nXJJEAjeFxHSBJQL20RIlF2JXmo192TfJoAYmGasGRrZmLjepOODmyKcGYlcJNQ+wKCL2poF6m
JpF7hJ9DYsXbHg7QT7Um8ho1+m1tTmAjNaQ+QA0w0WbNr0fgJCVzHHEWwLLv91a1Ge3+IsyraMVD
Lc3rhPxGkgNh50nxdBg1blRpWQeCD5x0krHXhXXZxdVaTLNmaDapajg6IIDP66DqS5VYTnopy4y7
tAex+fdbZcnFI6ONl4kFaBOQK1+Pd9PZDVolqzro28RVoqvMxrOytTxF7GgtVvblQo4PxSNQKaDm
A1VQXZ2NC6glk+nGSAP60XnJFpTcbriNX2Sv8KLNWu514Tn51do0y0demPNyBFcJrOlB3RFjw89j
D4WQvX4HUqAg9/k6x8HqCGc+DLT0hVGZsDm1KUw9itW94zJi7Etf8syb7xdvYZsgLANbCSJDHcnR
2QD1qGlUqdZoYMi3YI1ynfzgUHtlhywaQfZDhTQkSHvmYQ2aCoRISwOzWPLLsutdS5jnED9ZSbQs
dAZD0ufIzsxJdnbPzRENcVgtbaNi7pLa5fdoqLjRzlWwebvVRtqlgXTmoODy34wRhA2YTTzVMZ1f
d8qgp6NFdYxRdmhQ0u2AFp5sjfdl6ans4PWAPngZmfQTEL8pxUhuyBYFXWbnoc4JwdBboyBjRN7Q
kHhX3Q61/x+80Kcj/DWZiX60I7Pq18Exi+lSlZsUvW/irLkUpHB1Atz9Vb5fq8ctpLC+2prdPFhe
g+kJbMn7afMrr5MtkLAH8T7+/TAOXAxIAEw4ltOWvq6Jc3R2whljcz50IoLMdGR+fH/AFh58sIG1
QoZDPu3nw0UQp06C5EaeWOBF0ZsePLT1QEDW8NaX3ZvQ4jv46QOChxVXuXTqpmYP3OCwfSJAIpVt
2A/ARgR2pJ3Xg3lNhQngYpZFK4YWLgD8ekcFCA6saScQBqkeijJtBYYoy/SQlAyXWq0756bJZNcc
rcIFz/1aE9mK0TmQAUyLDVdiGMWD8yEbuV9oYLgRvLoQcbpRZbZCELE4m8hyowg3QV7m4hphOwqg
dFsERLb8wxrMXa81N5B4+e2uA1DCACMEyCnaMk/iEF3nEO0IR8QHfXqehLZr6uxgqsL/flcuzt6R
mdmBbtnAeK/BTDbaB6Xhe10Vd8zWznhHz3MpXTG3ECt/GdXsTNsZbUyrlutAMdpNJUmeKl0LQydd
lKxYWlwm1K2gqQuyqhPkgmbFIKoFAS4kFVKbhIZBz5wmlHzISbKX7+dwxdQ889uklRzKPQYVQ8I7
pc1Wk5JLnpv/byMyZuFVzUDlZKEdBDDI0I3kPiFdWl5KTR58P5yTNUITyqQcA257BAIn3HbA0FBN
71oKAtIYF8rVIKtAOZ8Vv823PrMzC2/azOBRjLb2IAofY9Af9c+duVLhOS2bwgZagXWAZeCPUID4
el8VGahVadM1QT5e1TvNi3xBqOFWw0V6EZLS77fWKpDr5I78tAlCfsMx8JL4vNeOQsVcNxjPR9iM
d81OskniAwgftDugENZ7WU8DU/jziSEQXeI2wu55edEGRp5mPG4DaZtA6u+BjyAhINrZuA3P6o+0
9G3wTgf2yl6cgusvccBkFRKp8ICAl6Jz5+u85nHahW2XtcEnrR4YxnamzVayBafPwZmRWYTfhEzw
OkX4ZCr7nkPrFgjGJHclWhMKgEfcNF5aZZu6sFfusaVtM7UVYFYnrRAUHb4Oj9YJtIYBv/6EdjQh
MR9SYJCUoLozHpo93t4rBhen88jezAsXOc3AFZy2gVqBzzQCmU01rJg4cVLTZB6ZmK0Y0+LBBE8v
TOTJNtYM6Asq9r6T1oZycqFMdlDf1JCSBU3wvJzCFbyZS4FF42pFrMrY6XYH5tmXYYBcqOKs+KrT
iVOmZgUgIybSXqAzvy4UtKH7xqYNdj/VXCTu/ToUK/H86YDQmT6BqKHvOrE/T58fHWenk/WiK/U2
AM2oZ6vPAzsP2TVAHyBR+vm95100BUAYRoQwUZ0DTWvqtLqWmW0AkuAXNryOBiq0duzzUd9lYKP6
3trpjgBHEyYNNMSQ4j0BLMaZFJdOkvJggMOQjVu7vs7tx+9tnN4lsIEjhJLWxEAzRyvmkGiuBlCQ
Bw3ELYt0O8q+1rzHZbb53s7iWAB4R8IGfdQnxLZT2sgu2pIHYQK/y0uINqWvTr1GMnISw6MciuLr
v8xM2/FoL3CQu0glJMuhXFzsteqHo5TEGH92JZAwpe6V9Qddy80u+KKvNqehH9mkndSaJvjBA0gx
dZ7w7IckcsGm/lHtQFQNQOYqX9DCNsQokcCZ6G3Bcznzfn2alWPhVBwtYwX6TkCv10CfhYDa+TIf
9G2fm+73q3f6mp3mFcB7FKUAVjjZ+Ej/dpEoGQuyNI7IqDuuhjcYiGrOkni8olR+KvN2Q+trWU8e
G/Y0mh928woc+GUk683KuTiFs8y+zSwwERBxslSnxbfRKl/IilcaL71muGHfX+RDfAPtd79ttSB1
LjrA3SPFIBWe4B29YFrvZoogE/e9laluYTJSFY3//XQtrg96R1QZlzteWdPnRzsiZtS2I5uzoCic
IK7LAFJ/mwhS8YjzXSmuV87W0qYHOwwgubaNbMPcxypWn0uVqbBgNDu/TJBkkJA+bPmWiiurLIiB
BmEzuft+jAuXP5JEFnBM8O/ACc4HmZlaUzrGyIKwS9yS3o8yJUiZBqABvGCUuRW1AtCkeCx9WLG8
5EuOLc+SR0aoyaUtMF6zSVxqXUCrgRQW9cXwFvWZm+XcG1FVipAarqs3SQLdFEsOYfLCpHplpf/N
LEBgChAWYHnm0Z2ZW2GI84KlDrt90kYEbJhErW+Exc5SoJRkdGo3YvDtNZj5NMivAR6m/7OdA8/c
UwrjRtPxjC50GAZ3fBJdtGDhLAfdjQa+rWjhStVaq8p0qk4t2mhDx5WEOsNsV5vMqFPaTUOtWiUi
vUHNPQMNE6CuQ+fGg2Gt7OvT2GEa4i+Ds3Vu7TqMCoohtprQzmIqOZdJr2krvm1pNzmIzEEGjYav
E6h3w1vLqTSLBZ1iutp41vSWm63VwBdeASBvAgsiHm5IGaCm8NUlKIOVWKMDKzUdXAldo4VRgD7M
Z+xFMV+cYSBdsjOU54xdQEDCFoana/ffn5ulHXP0FeY9QGiBzJORAxzagbQvV/AMMWScm54Iw9ik
6PeIrGhlBZdNokSO3bLQTWd0VdyB14IFTnUO5IZb253vhGzbcG2TQDm7lZ6+H+PClgGaDDj6iUT/
tK8ubdWxbCyJBSjK5iimGPp4S/umWkkxLd35ONU6ghkFi3rSi6tlRa6pPW7gqvkp1ep2bO+SaiDC
flIGin7BGMF7REJ+VZemJ1Xv/fj6/UBXv8H8cEDTJ2UQW4NKmbJp7YPhBIU/bsvDsJH5XlJ264ya
C9fal0HP9vAAPE8TVjBZyugklevzHOo0XCr8Tqv3kHdYgVhoCw7nyN6JgH0x1L1MBWLGcpAs9C6q
B4tD+1e576EA0tKbwgQjeBT+0FLqZV2/yQDDQHB41jSmW6PLXPSXIjVIrPDLsK+JA1KVMCwBsRpu
oPSy450Z5Om41/Nxw9Cg3lrmLmov+tQ6NL0U2OCla7kJCsPOaxPDzZXfR3BP8L1/7SJ0DX11Cg5U
XtFpjQG2vvCqEuyonBKrIIlrPCch0UBtxTM3rlzl58ruOU2BTJbh9BR4WDxnJqd4FKEYEJ+JtBJL
qYo6JTpLCW2Mu8Y2to1eeKJvvKgvbzsbUjdWioJkT1dO0ILXRa8EqlhI6oNqeX5vZqHmJLXUcGSV
BnfKt/f0qdLWUCYL/ueLlcldHA2ThQLPKxvDDAutu44TLdqHoFX0rN55rOPoXmX1pWTYpb8yvROU
dHZVIhTAwACnBVJzzrEos6wWtSl4YKZg8KFgkyxya6/l1JOt8KrUhKfY1M/Nas8T8V/M7LHt2aaq
Mylr03rg4OZ/K6OzSr9R1oCLCwHnlFeHSg7AAMjBzE20Vlb3+oiDmbSChAgJhpb7oKL1Gl5u6g4b
1sl9ZB9Wtu2Cd/+ynLNdi6ontdu65Z/tLwredEq3/X7l1rbl5JKONowEZJoto0cpQIssmFjV0E9z
CnkI1qxUD5YCgi9jmUVTat0AWB9jayYDaVQykeqCialy9acENXm/ujIPAIaudG8s3xpHx252aySa
kOUixrEDjJz7ybbeJL7kJq4WuxMZ8zp4d21CZ3dGouo0LTkMyhrdmrl9DbFCLy+jH9+v21Icfjyd
+gzcHdKwaIXAhdx2489eb7dRk+xLMbqGXtzbo3PmOOOLpfLLWs5X7qlTOPbkxqcUNiYWDSRzN971
WW4W01LqwRh7oxejpVWPthngDiac+HAnE832HU/ZrQx6SgnO3cwkK/KZIMIDZDa5cTIO0Qip16Cp
oOOm+tNqstoPoWqMviPoB8WkrlZCulPQwzTaX0Y/V+LoiIgmHNp2hNGBnfXVSLqshGxL59U9mP/7
2zq+pUAL6p1GOIAYwGyvvP4Xd9SR/ZnzAaCoVdpp0D1U3hULqeaKeqx5/n5uF2OPIyvqV0dgGKOk
Ybvg5lC7PWPFNbxa0BT1XqVixecserUjU7PEr6JJHPLhHbyaml2y3Hg0+7WurWVvc2RjdhFqRZZk
GsVwco5eSOGlkZf4zg31xEDGnDgPjZtSsga8Wx7Z1KyI5CKahWc+rk24M8oORiYsNUCJecul31ai
+dyNv0zMHJqNAoRd6jCR1WxbCNN04wZ8c99vhlO4CqwA06dhJCDpAwfb190gld1gSaMKKwMZ3FL1
iovoUEIXN33lnKjS5lHfmNsMMqhRSZQ1stmlHY/5+2RvmVgips+PTlzXyEjsKIgmitAvBsSEwxUw
/SvP4EUPehQ3zCtGtZbWIKFD3FBChjxSK0GAzryCdO2ZxLPrTrP80ci8rk82aHJZqyQtebJj47P9
6YhQyrUGEUVeETtQOhek3JuIgTEc6QUQvXr9dlUt8RS/Mq3qryjNms1rhWYqta5hVOltv5LLjaI1
Phqh7nsBclUuQ9ZWq9zEFiOey9FeiquVIGA5jvpXmGjNog176NGe3GJh06omQn5P+A03DKLbL5TW
btpzN9RWq59rRmd72ehMtTDNHkY15Dssfl/IaBodetDJamNg4lXeFewjokgnJubBqcSWVnyn5fZT
iSefIhIvr6NdVvQXhin/CLNujTVv0Vkdr8vsTLMcLIhygWnpXTTFBBSqmVBEZQhRXA1bAfoekrcG
Cpt+5/wqPbY5u0q1FpCbqJZhMwPHr24xkhngqehkXxfP0gAJB01Zu0mXN/2vMHp+x4CzWXNy2MzB
U45cYbLHfemq6ZlNIEjKiORB+2/Fky255IkeEJVGJKdPCHvgLK3BiGEz3WXWwdqMW9vTco+RidE5
80w8N/21iuNiyHBkdB4yxGVrJWMJo1Hh0RECEuNdtrd8cI0MG7yFqtu1ju+l2/vY4CxGMIH4H6mq
4A1USl4vt9vEAHlDObijoLffz+jixvk1oZ9jP3LOoZ42jhHBlIHeXR1Eeni3J5onFAvSoR0p1LXj
sbKCnyH+kcGKjtBPLDCZIcK7VnmQzP/mkXA8ezNnnKRDnFXTvmx9bYNFa0jqFa6VQRQA4Wzm5ToR
a7XOtVHNfDGSdlY/ZLCpRL0fg9I6CteonNdMzLwtqHXVrDSxUhTAi7ghYfrj+62w6FmPtsLMs6Zy
UqKnAlECJIpIZd4O1iuIUqEDg2xgcR3HP7i6dp7Xdt/0+dFmiJSQaiLBtPGsPfRj8gSG7CvhRG5s
UojX4WwVaxDhxefO8faYucre6bS+ohhm6ysbdHRVN4hMgiQhhs/BkVJ4w+Oow3mtuejle+HX/H6W
BY8Gq0H8l2bTvuyRE3safPNhEncYqGcSiX02zmspWbW66KWPrM58SYbz5sgUVvPdpJ1Xw0NuonCv
PnFv8MxDvx3alQO4slHV2b3QOyWLRwMTHFGEIVpLunJceUT9m0VEozI6G4CEnofmNOJpVk1uSy4v
Ov7YjReQiM7ooRbpphYOSMjOlAq659FdaD8YVeW2I5JX4qqUbr4/NEvFXEhC/Pomsy1sWDyjRoVv
0v3If/L9uLE2ytb8kEjmx57jdvrGCiAwR5ydBa3C1Z7mT8zGyc1voJCOJj6k6uZ96OMgD7y2YL/X
REcaQzpvu2abSw0wfJH8YTVFckFZCY7KWugkixxU3NWwI5UUZYSKBAEqpFxcJdQuzAqvgUrqztS2
M/1YAaeDqUuKJ/VjdxhF1SP3bOQPYakqb0VRrdGgLd56AMCgNXZiJZ2D9yvwaYq0w77JTE+OEM4O
D0UDSspsjYl0cYMeGZotWVxAk6RwYKjsD32vE5CIr+zPRVd6ZGHmYxg4cKzExqI41aVU8O1Uxk/T
Wycb3EhrSFHwKyVy3O+34mJ2bCKY+nMC5w6GteggrfHqD2Q5GMGJZHMv9XIatF4V+/qm2JTqZpX+
aTrNJ/vvyOjMvzSCyyBYhVFefFjpk6Yi/NRvswJdVZy5Sn4bFuAEQWXf4m8hHunfj3llz8x9DS0t
HWkHWKcFMrnjudkVbqbmPtJZK5YWX7FH45z87JH3NiqRJZUGS3Z5EIYGrMCZKF4/R/M/b+L/RO/V
1T+mrf37/+LPb1U9oK4ds9kf/35Zv5e3rHl/Z+cv9f9OP/qvv/r1B/9+nrw1EDn4YPO/9eWH8Pv/
tO+9sJcvf/ChnciGa/7eDDfvLc/ZpwF80+lv/qcf/uX987fcDfX73/54q3jJpt8WJVX5x58f7X7+
7Q8T0/U/x7/+z88uXgr8GK7xpEzeXuY/8f7Ssr/9IZnKXwERAEM+MvYQ44NC+x9/6d//+REaASYu
hwm/gIsAy1ZWDYv/9odi/BX4dguip+hhwc9g67QV//OT6ZdBXgmVXVCG2NYf//xqX9bo15r9peTF
VYWGgha/d3YC8OOwPok1aQ7AuAA1fN0Z5gBJDX1AWSZ5iG4MeH/o1OZ47OFBsnE8Z3s0M3+a/2Ju
CsOODtynOcDpAMq1gDo+kUJDsq2opRRhQ3/d76Vwb3E32WZ+B0YZolwnKuRN3SIkhlu7pbtGQjhP
OpxYn3zr0TFIFB4qRYfLdNK1Q0Dh0vPyIG80P1qXtFuYWPTfQccUEuioic+BQVBmDMcid6gX7/D0
QV563JpXgMycgSIk+M3+tGlgoPBW0eqPstdUGfo6MNtsnD4ZQ6wiHgxDi06g/r6yr79fvNnNc2Jk
NntyE7VpOcBIRd8Se3DRXbDipv4Bn5/tD1CVQ7BbB7QOkJ55GK/LkjrYWKEuyvdQstpRqkHWJtty
UyZNWhCUbdxwAK4500gEejRG75XxkSIVnSMx0t+ESunV8KOS9TOLU7+rUl+P31X5qmygFmS2xBah
W0u9m3d83yrsTdOjJ67TH5DQ9OVyz5WDCnkZWk8wjfBDcObTll21anFmNc69WTduJJJb3am9BP+f
JykqVcjpxtV5LV7j8iXVfjLGAc4ZrhQhSK8rV2HSb5K82Om1gFr3ITXGy6qxNzFYC5DWI339Yirn
Rn2d5aB4ku4Mo/DyFkT+yfhix0RRX9Fx68W64hnNJWCCpLTx8HwelfJCs+Q9V5tdAp4AEPr80DhU
kQR+C8KjxPphdPpOiS8M/d1qLgd+llU3UZu7ecSIApRLhCq7U6TnYwTmaFBzjrHLdZ1U6U9O33UN
DJO2gpjbccNCddPi2ZATEjW3FttnKYZtKK4l0S0tX0Xq+MC7e0BskFqBaLf5IPNoA5U2r5gqhRWY
fMWPWr2K49aVQ8vr2rt4TEkhq16tZR4toUk4WH5qK495rDxwWX+Ty9pTWORaaIAAaZbPTZoTqIMf
Wkp9ObQvlVR2SxRfdK1zoxpaSPWtDj7MNjpP07u8Nm1A/QuIzMc3UZIFliO8QcAkeDKjwgRccfDR
WQTl39xro5hQtm/zCKLJ0J2UlGtLKknnKBdph0pk9FAjjIsm6cRG3duJEiQSBBUtjYSVtomMxtXT
xyHLIRgwBHxo3REdZEVyQMMQ0sUTKDDswMycErv9SFsDEEHboxloMjKHQHXDr5R0G+YaGNJfs/4u
QR60zN0kl3cDTFpy5jJVclF68evRdLOReWPVemMbuWyY5NmvyvKyTbZ9c5Ctihjh04AwpjEcN4Yi
E1i1vC5VsKj34JlNxqtQuwVdxnmcGl5T9yTrcrenoVcXdJPi+/BUDyT7KTN+2rG6UXJ0g6rGuRqB
h2JEgWuQLqUMCgn2a1PJCJBk0sk/lcLatLF6A1YJt+bdxupQ5TcHVKYanE+kr3dqclsN0l7pr2hU
+eZg7K3srLDNe2vAwpnFLhtkUk6zJrWuUf4oq24DIB1Y2W6tdNzm2Q5M76TUS9+hB6ZZngyx8bq9
yyeaJ0ysqiAd07zl6g065N3EuKucj6wFzknjOPTPeX7TMgtg5BsH/h4PO6qBtynLNhBzuW60K2aq
JOyf64ESSXG2BmpnMsS5DRNawKzc6BX1udyTOiqwXyB5laauWt1qFjCmb63dEUdnJBLFtObVeK1W
F0b7CDZCVbsTXMBNPTYm/tMn7tDHW1WvPVn9sJJywwt8PTZCdIWjLSq6pqgeivI8A3ypS5s7Vcm2
oAQoAIMBM7X0czCQfW3w6FdkohfvbXvJcCI1eW+2z0P7PmSMsKzxOZ6RA7OJjkNaQzfNBpVajq6/
ShUEihfQrwP1ghx6hrob88umgRi4kfsKo3seZ35aK2dyGAZNrr5HmrKnegRMLxKVAFIkBg4Rb+Bn
I79FpULq1AneSWLpBx3Om64gjniQhAgi7UJuH7ruwbZql/HINUXtmtDucnTh8T7amOWL0r1E7H4s
r8IQEg7JjTpJnUcfNhrSIsN2Y+fRlGvfKXtigtlF3IB6yB/Z4zAMfglkOUJnUmqgOlDCc7nLPY0+
cCcJVMigVfLVWG+j+m7AZDX4jk6vkNLYMR76LSgaFCv0ofC5M4UaNGEwRuehhn7T3iI0+jDhy8Bm
4+Ki3auYxS4eSY9+aGzOUnocx2swl7kMp7fta18eFU8V7FCpo1dl3bbvGvT2I1HeywjoH9sOpEU8
xa1x046BnD1X7Qhx9s7tqFqie8wgKQDandVt0Vqu2dE+anuSGucJOK6j8AEdeiSWQXcNEqS+Dy8S
OviZDVcAMsEYwLdQi4lep24hjT6KsW5T7lrsAUnKSd40W1ONoXRg7dXe9grlVkNVOMqBNBTn3EET
jX0n4Ztk6C8XZUrM8l0H2V52LYZH7jwkMC36NzUaDmHVgpkx8tMSjk3L3cZOyaAbpBxuZdx+Jt31
xVWs6aDrkzZdZXl2c2lQZy8gdmtXzlaqCy/TZV+pK0/HButzSLjJIclwZjtcajG8RNncaOGrA0hx
DTElVVXgxt8yoN1DOvqyeMz6M9ZDylpurh326NCf3YDegtbamlTB6rIAhPGPJiwBhgs3q9o+bpgi
9SU0ABIDIqvQ21I9pc2vhxGxn6VuqkLCiuloMEax3nnIw4t4KACst9yhqjPSdsxtYrqX4w7rjoiU
mcpWLfg+U5O9Ck24ATqTtIq9Zpo/wyHw3xssaEVyOd6mzkBCWwnMvviIB+7HHbsz6gLtj2B2TWUZ
kht3WeSjrenRbKw3KDw/qp3jVVK5N9I4kK3zMuOXkKOAQFIPJHek+WaiYibDixqQlVKv/C7FQW6e
qDgzy+ws5cMenhujCXeRhGutcZpDp9+mFg6T/io7KHCDwKgrXxtHdiXzfjCEr2TUTxRlJycIg50H
yY63vHFsAgZaElvKfZrYfmH3gSzovZNU54kdfSQpbtyoBC1i2V+ikX8rM8WTM1ETNMvi22YK6Yuf
kCUABUm+65oIPkVzU467OyylcxEB8GbWT0JDg3fWjTXRBEI3XutnzIi3Ml5r2L7Ntd7pd52E6ES9
E9rgcilGT5H+xLs0I8BBb/USxJdy/YSQZd+oyPbHGWFIDkUIr1TsU5ChuSyKweOIjny3RsiHeT70
mXM3Ar9OmKzvQW16MY4/dI4FNm3pOhx17Mu6vdd6+1JXhl3GinOs0FlnGD0ZrCz2tKi9TUbrvVPY
ZUiHa6mvLoq+R1xakVHR321u3bDRJrZxUHu2j5jk8hCIot55ZkZzW+bs2hiRRYuExzJ9y+T0UhV4
6nRvIavJGELJMdVumJo+OlzXiDrWu9+N4O2J4/qTUQVUxvPEI8gWnMTR0sZD1OcOkN0qyhWugHlG
EY+EryZm6akOG4vWNGs8PcivjMvp4RNf6T4yKcgnDj9GP3uzzuWN6slbKKmuVdhOn5c2RCOgGSXj
H7DKzisZeGWnsTW1Pu5yVwNcQHiosx6Sfezlh3Ev/BxAgehyVSR0el99fbZ8tTsrb0g65OUzA3bx
rthJRPWVrdiCFHKD/oDrdTb9eUvQ5ywfj3P2TIJiLJIDNux1G+F1OxoU5+pVt+fepLVsXph+sll7
PGunzz+MEV3CaFuEBsNJN2EWMydndjeNsfezQxyU99Vr96PeIau0yy/heg+aTKoLHRVjxJM+WrDb
DRIJLqgivX6DsOWKuZKn3+A4VWt5hSlNcbIAv76cNoOgNVmdobiOL4fIud7pvjjErxwKtaoX+2vc
G4sTYaHzFekSQM7mzTe0CS2zVAHTlUNcTE9t8/T9KV3IyWCm0aYHtAukf8HjM3vNC5CZlToMSNve
B8X+bbzpSLKLt/QyWq/sTCfyZOp+WVNmU6e38Sh12jCtq4xkDGg+6TMIns47F6EH3lOeeIiQjulf
J2D9Wtr8My/+nfVZ/omDMwu6khPmGe8FTyQAY5YbgSDGHQMjsJ4VF8/2fRckv03C/49DNNEjokV7
YnWfmY6AAZXGVJ4Okb0fdykoi/gmu8KDBNt07fh8JnNPB/rL2pQvOso9jaJAcEhhrXcHkBV9KFEg
+4mP2+kx/jCucU+7oG65kED8S+9SgjTD6ndY3LhHA55liaJx0HM5x1ewo9GT+L0tVsFaS+dwKmkB
saVCM30umO7IDLxGvYqzsWe7Yi9I5k4UOP1/0BExB4Z9rh84tQHznngYTpRn7EGu1FA2JlsOQa/A
tbYxzozHyHd81Ip29g9Ep1jMwLrK3e9P6Lxu9adpJGgVVHtAOT+byQSUub1e6o1H/fbDhkoMyT2o
kW77F6QerkCAFYA3e8P84ko/ax7ig5lv8Fq5Tp/XqAYWUppo/0OGcaJUgtOfJ8yKpJKcop2C5mfm
sV1/3jymD+UFinarHM5Lfgm965hrBNBgvJvbog4V+QCRVW8Sy8B7iO4j/x+0Q3hxsOBPIMlvFRT+
bZngS2nh27LD/48FBcQl6wWF8i837zV/zZO3L6UF/Ow/Swv2XzWUyxDsgFEICVMFF8WfpQVL/SsI
znUTt9NEAadPVPf/LC04f502jP5/2fuy5sZxLOv/Ms/DDu4gX7lIlGR5tzPTLwzbmUWAOwlwAX/9
HDq7emRKY3b29/p1VERXRXclBBC4uLj3LKDs44zCBRB/4N+9BfIPk6iztDVoVbjZXP2PegvL/hb8
UHHawZLWZr407Lw+hzwwkBWpwvAPbkNChYeXsP2BF3rhDzFkEjzQGevXSgVwoug09NhaGItduwSe
bDDzYHjhD1a/1QtIeW9azZ4gkVuxyfBtvUx2J+t7+zsKn7YlFlcg+vAaHD1gMg4bNai6LH0BBLi2
dudkqDbQKx5bKOu9C4ZXfAlKmaEf26J7+3rARZ66HHApy6QQRm23wYA5PZjVX8W47dnoOfJgiZWE
/Kyv+jE3mKiC94iJnTWmm65iNrxA69DqvHKXRHzbvgmvC/RNem34erTmbTMnJyf33O+pQQ0T2wt/
nTlj9IkGcmFT1+G4mQfLtsOGRqi0rWR88945GwbEZwiwA1p9xoC2odlo9TmrQ2JDMV8W98RIt7al
/yFK1NRBkJo1ciAI/SGY/3kLZ8ZUsYFMTWhpU0AKZAZj58PvzCvTKSip9GsdnjbpKuf//Oh8HneR
LUgA4KFxrGLcBDgwKL0fkzuZHnrvnWxRBAUI546M/4Zizvmymuiq2Mg60V5E13L+uidZSmnD9p4Z
RhOmvSIOODLTdzUT7bfWMMpfX5+B5f2NnTLLyYGqD+N1AzJei0dMw9nAdKa3IQ8lVAiHzFO89sr0
jUhE2ja9nkJ+m0fpPrlZy+CXt+Y8NL4pMWF/AFEFNJs+T9MdC73CB+ehuSXf8VqIxN7dplGLxO9P
cfgYylYR/uDFO4fqZZbZJA66AQPaSAA5B3YtX3LKVhDc5+Hr8xCLzVJlccVy0Yuwb0gWikz9Rlyg
4HraP5c0ftbi2ghd0/m58v3mJOfzEUSfzgWHEl1Ocg7M16dMjDHLu7Df0Fvjqr7Boyto3kH78Xnp
oaeyhmXVF9nl/NkAGsfuhIjJnGIuMnZOUsXJQQzBZ0M/woR7iwMr6iystpnPN/auA5IbvWtgJj12
k1ZXJvTVva9nvUz95t8A5S+8/qA8DuiWvfgNqWKkVJkq+In78Z1zrEJzX+QemkmbknrOjv9wQ/JC
/OIqu22B14SPAVC9XVQe4/DrX3LhqH76IYuvDqWcShQqfoibdUEy3Dgp3hN1s5Lqro2yyHRpU5ST
Pk+3afNbE+ofKNbRQIft7MrCnqHifi8sriskz1jWZcMceGzNpODJhAQ1xNAIdLmtfrFttsseY3zQ
qvSGh2wzHMjK6TkPtXMgmGWZIBkyS3Z9jgWtlC3QW6ILJYBHKOqKHzZ89PiK2NqldQTJeM6ukAqd
KUW3qu0qTTl0KEnbgTvYm6GDZ3slwq83xcVVhOksDiQMspH5LSKbY4wWJRlqzq7wY5i7qGGzb57i
oMEKAtex13y8xdBzjtzHr0e+PMF/DbwsI0yDSmMlGbuwE2id9sW2ZVFlWSsE2+Ub5OP4IWlF3gu5
FcBfFvuxi2WVN5L2OH5jYFwZb/EOLcrdTNfOR28ty1i8mP85GpR34AYBxcoluzBRy7gdx6wP1XoK
CRfgu61WQC7tPxsaU3+PsTjHQGfW9WhhjMGvnk08m42rPJjRl6M/PoPBN2NhhmitHnHhzkDRA2g7
qHTiLbC0sekgUWMKt4IkBG/Q2LxtHMtrhsLnprkZAStU1JVM6kNyenFd4JYAfQTJNuztlte9Pk6k
UuadmV5NG9c7opuk++Mu3SBgpr7r16Hc5MwXvjzAsjMS10UArXP0BF+/3qgfO/GrHzIvzUmO40o8
P5QCP8Tcil0epBu2LXZzQXqNCTG/v5Y3JOBV2DZ4Sc1+fou7gmYEmJna7MLyikF2sPfqWzSBgvi2
PdhXAKhiXwVOxDRPf1Nuu8gKvp7ppSN5OvxiZ1VtD/s9bnVhVtheq/Ww1HG8dFoVlL6QCHya5uJM
Jhk2j1vY85U4BnBEGh2PBoqf7YZgYihE0F9ru/cMjj5fFqdTmw/uyTcEENiw0wpD0isRyFDDkSmA
hQ1zz9jTCBD4f6NQeikYnI45L/fJmKyFJlwdz8sJwZjARZWf+8BCUBB4bI9AgORlPXtc+4Rz8DgZ
00y0rEdu2YV2LLcTGuiK23vlePf1Rrk0M0jDwdwEDmTnLk9uCUoxV0kXWtkABvMrN+K1231tiMWh
64Y6bVvmdEj2y92IrpD+q7e22r3pQfvzxq02IGqsFscubczTeS0uQ12hI/RosEvSHZtvwjv24obW
di5oq16eeat44pUBl9oTttGjcUzmhUQKo131aMDvJsyx2amPLaI4gFdff7llWfnjhjqZ4jLEGFkP
AUG4UGCK6c/6ZxZBvBUBzb5qvjs3hj9e79NI99So3PJvqS+CtTW+dI+cjr+IMYxZqlTiecajBqQU
BRbkODn2jVMfyaRt895cmfGlE3E64CLYqAkfqbDxTTWxH0jvm8lrY2bB18u6Nsi8m0+OHcDPNSsl
BimmHfSgfAFcB2u/fT3IxVzmdCqLgAIDMngm2Fi7+KVsj/2jFrmhth3FFcdmqR7WdufFIwhkJQrW
qA3i1f15UoWZs0yY2Cqtjc8Excwxr/+TdTsZYrFucQejP9q4yHLt+ya+r9mRWisEnWXv8/eOPxlj
sWp5r8GZncfzs1N5V5jXPqLjCO1ixSdwF3b/6l1/XdL30tMTDqX/u3iLQOzkVqo0CkbVt31Aoaa1
00PgXP7pof6rRcVCQWWmeeCPw8/2ft1H9FIucfoDFtUSao2VIWt8PRJPodkY26F3jw5M3koHWDnn
Z0/dnczclQ+6tmcWYTt38DiyJ4zKXNWbpg6cmt3Xp2BthEWMVkvZFLTDwtL0FaYQvqmL/7c5LJkl
PHeIYsSYQwzQW2IJ31Wev57DxXCBV507V7pROlvkeRU88ybDURCTlAyVwZuM/KzXmKFrYywCrdrl
jZMRjBGrx14CxxxnXlZ8/3oiF/MqNJRQV0WJBW/hxS6r9MTShJH0uKZBBUUrlqKMg3YaVE4hCE5D
93atdT//icts/HTExQ6jVmvV9ogHnQNaKO25x/SbrN+VCvC7a9Z7a2Mt9hqsmXQQYVgf1vpVJ4+V
mVxXCmpFquFBr9lfWctLD7uTmdmLxjpM3gsFiM4+7LJ9fksRpOCxci1kAC6avOkCQJR8tEQaeK6m
/8kl+b+fcVmkspk2JrGFz5gXN7T5lnQ7RVmzTrrQWZjf4HCqmYsmsyfk5/tEUQlTSGf1YXyMt8M2
2ZtBG04+sHIzT9lfe4tfKtp+Gm9xAibGDWCkMJ7cg/u6qbbT1tgjtwHdde198VFsWuzKT2Mt7kqX
cmkwmIrjScMyoDDgtuq7wGNom7labAbzyw3E7G2Jn5H5xh1eOmHDvPRaQ/UzDePr/2Q3ffpFcxw9
SUkAb9EmouEXKcI373TQPMJyvvVCAJuNYzsLNMQef1Bu6dPX+/jCNsbbFbLDEM+EWJy1WApemNSG
oJMIU55em72zKUyQWrr4tYY/0NdDXdpSn8ZaTLLCkkNWkQosu7Mt7t0Mak6410P9AWgi9h3ov0z9
86PyachFOmFVLCPJgCFjEN81945YMyixXxlldWaL/AFIhazRBYbpN+WuvjUCPFiP+g5v5N30JA9r
pfILdUCoLaLigP+g0QGR9s/bpVNkPiXJMM4reRdvgRRm6NX3eze0PQ5MwnxK2SZZlVWc/9xPBwfA
D4Ax0DyBjSn6O4sLhIim0Yu8HdCj6ivIqQxl/cYnNhxAEmhCp0+s61GmQ+m5PKU3tQmoSAzLDqAd
OR03mqvQlT11tn1ni1AVPwlBCi/cZSiUw+hIPR+GEFRyL6apN6GMN4qN3T//6eZdjLRY8tGZOh18
2SHMuXowaiOi+bhRBFS6+Ih/rn9wcE0aKLwz0d/b1fA6jOAKQ/rm699xdsnhkEJXEhn+h6PSspnd
C8emRtWjhD5JSJNRG0rQ2TExp4PdNUfoPK4s8HnOgGIsVlcD4AfMYHzzz1utKEypyJHOW22Gq2Uh
P/bfsNd8d1tt2iO7aVZKiedPgMWIi8OE4KNSffoYEVSGgHvNE8+8OOhRM409+dBu8RBde+na1nyh
Lfa2iZrp3BPWoPi9nGgH0W1Nihx2c3DqBoXK7VQME7fqm+yUqdhkBD3ZHEpOgWt0euwxrpOXEha8
D4oxjDdOzqGKXaI35w3W6Ai/V61a3NUqzY4db/KDnZgKAIv9yMe9Zis2GFSwtNkYqWWXPjAD3Q+d
t9IOZN+zDjQKQn7QoiwiQRTynSimfCrpAGj/0KbY6yzn6IzFingeDbfeu5nWh3CNHG54w1iEirC7
Q5eQS8/NxsxCW8fQo4ZTtuNQDvWB9WkeodwJr/HYcO7zIbHVgMvO+AFIxwAkYCoZXEZgipT5iDXO
z1LKZhtn6WwjmhcQ485dZoUSJWbqGRDlACexLORhKuRw5RLam/veGly6GYpcBa2GUwpKQKYBfliZ
pXMECtq+zsu428M4gY2hribs1awKfT/amaMfx9hp/wLBVA+l0Ov9YDRsA01aLfelQnV8C9PMoMfu
tsJzNJ4oR6XVtWs61AbkTgsiCm9g8D7tk8l9VQSYBFVSjhk8QjOQmAbeaW+okFNc9qY5Qa4WfbZj
QV3LM/D7YWncF5C/NcZik/R6uikxtQMWkQivH/uEI5ucitJzzCGN/QLZAUwBXKGU9xBc1d+VtIyD
sQNTEzUGEJHc2nyzhdv7VW76KhGPwoYTU1nfpoo15iEAucOVNLr6LSOFUEO421GgCJtEvy/dkm6V
CmwZm8yT0VsezeZ7UQ2Mz4Howrhryg5UE11M9rWaVDX3sknrn2UluR0MpV2ilTeIIylb+pS6GRTc
Jhl3szOraodDlpoNqEOmFQclQANW4HaFBfaHNrTRBLHnIqIDkaA48HQLDh/g/NksoQbtwwTPc5Gb
3ZG1dAKbKXMoTOrVQQ+aQTpHZVLlkxKLrNjMJZDkfkzzGFZ9mjSKvZJm9v2QZNaBt0oNZTzTGK6U
rASRryJ6YPS2s8mLgT2lfMoecs2crplToA8cQ00Lep7wFMDK4qptnKrbwPN6EB6tqQrtHKaEcd+D
VcXt+Icdd6OvurKKYk2gm5yNChRVWA+HA4+aJa0Dnor2FYI4YGwoIpnu+3YAQWeKjbEJrElTMxDP
YnIooW+xFXGVHfK4BTfUmbQIMu3IVvJBrSqPVcmvlo6j8HWrVl+orGHUB4PTSOmbYgfokcwDQlGU
aUtbDeuyTY8gKYNgmybKS0N4K0CZq4fAnoacB9K2yp0UrIG+vRy3vKwLME8kFT4ZQDuSskay2g/2
i86hY0xB1jgmYApJT08NMwCly9hVlUZ+qYXCdD+fHBAiWi1pQ9pqeMFWMXnucY9eccWtDgL7J/VK
XrJpq3cGWjJWXUW1lcpnc4jBFlNhVVbLkh4b28ofYKhevAigOq5itcUZg36HEuWSgeGdtmjpAlX+
HXZt9j7XKnY7Vmz0OU3yHfBJRRLaNSxd3Cx3HuGBAqBXp2kwCh7BwlTUCjSdtO7usBj95HWKiFnY
WzLRQqNXeujfVHb/nuD6pWENAbfSN5FHPoqCInGEJDC7hbhKF9WVk3gIyPRJKWC60nY1Huxp48r7
eCwdb3RhteaNY+lew9+opmGSlMp3fRjs2ndw7qAFkdEWnlwThE370iJge6kQsYfrEmuv+gRkrA3t
bCsA+QfYd1utVK9RzPgVMsfp/aRN78LUik1M3AeaoiNrOBIkunr4FePS8YDGuUf/FnS1sjJ2tdmX
vq441Z2uZPTQSiXbG1omNzYijF+BOtcO/be8NzTPLtLq2tXidPSIQIo3YYUQL961Sn1s7P676Yz1
CwLd47w+XqO7z7Lpj07P+ZY2FkgqDTi7GnIor2uq2uct8NdSA4HILuuQ0krcyMrJPFsXltfS4het
mzvFrDBwCXIcpGyyQ6sVTTgUMew2wI7xLBtZNPjqradUYCHGk6CeUBBIKwemW66jiADdAMBIK9Id
8l4cucrUx0J16A5JK2zp3Dj1c7U8tC5l+Ne5ulUaiWMNDKGnlDl4pVlrB+PEntHvNkFqExPBheJq
Nz2saPE9rFJ4kA21PI12/NaNbThjUjHd0n5oX8xUyzduL+y/eCPcgBYaeqADIja+2K+sr5JvEEuw
jlra/ZqaHlFtKFuPm+iexbaheFU71IE7gWma92PljW1vBYLBONUsR3mlKWDFGpT9yAstDrSYZdDR
aTKO3QXCeK3TPckbEKNp/1LYMJFz3GKfjXMlm2u3wHIYgXDc5rVVVGgf6hOYvfDXhaJTwR5yy63B
rSyda65W7l4x6Z7JSRUIHJO6LRpCwfxTVPM+l4qzS/uiv1VrPEs73msBt/J3kji6N7S6iMBh0Pwc
4A4wInWs5GxX0vffm5o4N06i5hH2i32XDJ0W8XxI/UzlSFxTc7hD7pX7apNL1ysHje40oZd+FYP1
aLZKHOAKTn1VoqTiOqW4yxs3vrLrDETXJKtu00TP/Koomzu46JG9hmtyJ/Kxjuy++8WLLruvVCF8
7sDkhn5rOmVjuaHbPhgm/V5YBn21OlU9wByv2agjDSTjHZiarfJDKWm2VdJ6Oop4aCLece1RlwWq
llpXmXfgrSleAbuJq9iIobJi2vFfdSqhB8AqPW38kYHz6RVTKrFOsJCnHcsCiNiB0WpMY76xEYDR
IK/tIXDVuvaTokNCA4pYWGZ6GaTwC9x3Yoh3ljJNWy6hE+CpMWBm8ASx4wcBGrFvIKPccXsq/UmR
POhrAVaUjMmunkQdWK7ZbFy1VXzIYFcghEIh35gSEfUx+KGDarOD28X1xjCqaqd2CN3FJOXO1Ghz
UDPd3mgjKUKUZNDqncSTXXbHeP49srqe6DS9cCJYGBOu7UtCXY8wywgUJauvDCKQuI86x84CRlTT
8b/aRIqggf2lB9MKC4lM210nEITxgZuLvaYDcVwv0oBNPADkA2CFWkVPVDEtVKIbEyXKEj4TOYXE
QC0Y3jhuu3OoRW5jtddDIPmxnV1dmWloTmACQukxCpgw6OtwQv0wJjVq4XHu2L5MWgsE04yBPG64
oELzhmCTVypo5IxNIWRu7ToYnCQ1NooG7Xd/wLW56UbHvRohP6/NGRtyFj23jSemk2SvkwKqu3EP
2W0hUqTlTRKD+QGz0nv8vKz3pmxUw0STdaSghPZEkPr+1WnwXOe4LppD1jMca4s1bx2+wCuuAor/
O6phIPi2wN9Lrj0lXLo7PpUDCMbFYD+0Sd+WPmGzMIJKue2rxgiGS9WNW2am8lBVWffOckxVFxq4
/Y4m3jjyrqDJHR5AAQ3LZA7akdpp8VjTeAKxgujFS+s28QPJqu47mO4ZCVL8AukB8aE8kUnXoraM
oZHB7QSfMyO9eusWBWhE6TAFDPSjB6vNmken0rS7FJc2ixozpzdj23Sx1yowIYDQ1VSHxYyjjP57
0FLMQCgGqF3DnUPLSHWGsIDfkkdHZU0T96wvAFThDLWDwRHAy2dAppFmroE7ewzxloUkLpQa+hVI
1jk8A5XLmciGlBRpKSSGPz9cVdHUDY0l1LvvhmzfGv4Aru/jhNIM3RDfdF+Nuxr0NQ8I1Z1+QByf
fnz9VL8wx08/YFHuqoF9L5NxGkJVecj0hxzc9a8HuFAL+DTA4mk+ZoURl6C6hxxiI5tG1f2sgXke
y4AGMyCuodrNCpruvKm5WNTF27xOBxwwqOuGfAjiFrwcRB08zHNkBqh3ryMkzitriwEXFaeqQUQX
CgYcwYUsce280Rs4wYcAbI1++fJvyAhdqHF9WtVFy8JpDU4rqPaGIiDvOoxfZuIYvZ/lOXHIgz//
hDbKDcC7ovSA//68Set8hH1aqQ2hhdTJV5hBAyuPaYC8P9T0elPjOlrZNRcPxumYiwlC215IVmPM
CQl4WNxD7GBrN16znbEuIAROfoY0GdTO2Sne+EG3X09Zv7RtT8df9GmsqjYglovxVcj6zxUe/Uk3
PeMtz3zYuNeQukRL3hfHavP6u+NQQJU43dIX5REa4H+M4J4bHDqqmfjo6OQtS5pZbzVTluDXlCT5
Cfb6dhBrjan5HC4qS5+GWCw4MUfVoK46hIlUoGpxq5DY7+XjyrJeCjc2qFvggMO1wP1Y9pMWQu2m
rdnweSJXAjj7Yq9FufCT0LlVf4x+B1eKjXFtbRH7QS8wbuU3a4cXIz12axXDObB+ni7Ba2I2oHEs
YG4/9t/JD8mbpEioS1R0ctqd/Wvu3bNded0BLa16LICL28rM5/X7YsBlCxiQ7bhSRgxId+njsIeQ
SMD99GEmr3WBuQGu05cvsxvHe4NV+DFAj7nYKKiXHQ3P3DprF895AMH88QFssAdnBfLF/p6cxhp1
mWsfMKH5vimOuG88fVOGyWZN6PxCREaXDncoejczB2gJYk2TVitzY9DQ04VEQobK3NyI9OOH+N16
Ypu143JpPOi7wZsQTKoPA9XPESvPrYxm3NVCcpM/GkEDhBykiXYzcaV8oSv8pvOTg8CoQvcMgHGU
LJetd2tKDVcYuQHNpMS3zCu4Y4QE+l9fb6ALFWdio4eAwjpIVBYokJ/nxCpVmsj0DBwdCMbsyFvx
CyI9+s7AadHC6qY0vfSXfr8y6nnBGSRzaIV/aAOSc6a5lQB8ESOhnuFkum8EyOgia2tv8GCOvh7r
wjo6AOaqMKYycSqX6HtKR5NVcWeCTUAfuKVvGB2eZV6sbP3zyI4WAbDUtoZYSmAS93kdodBCm7hm
mBGHdlv7yIYjSnHeSO/scmVG59EOQ4HtjAADb5gz4o2Zpyny1MIMTVFcTdn0FFvlGhp9buF/jisu
Wi3YgA744zCEXGSQFHpOipsKM8zEPQRaOHthI/dN7VsMlfXJCAbtHkzH/2ANIbIxF2QgDnnWd88T
F+/SxMCg3Ws9QQJocMOscqDUhtKs88cpKmYIZ0YTuxBNniWfwM0gpytK3Qxr4IdJMoWTrez+dOuh
dmwD1E9csE7PqBFdR8cezQwzdGrpqUbiJyqcfNZMZS5sB6IihYJ0hYspLaOgkqq6w6G4GrpaFVRA
vs2Q+68nMqe2i91AQLoFT2V2BT3jJMKOgTux6pph777nAzr1UKlxTf1KtbWVkS5NBg0+YoFkSXCP
LMIR+jKwriOxGWoJ5Cv15JVACW3l0jyPCDO7Es5G8zWFM7uAd3SiKLQJ+M6wTVBwbV5zbYQ6k/wd
Wf8/yfu/XCzY/03y3ra/ytefr6fM7vlf+JvZrf0D+i1gCwFyAZFwiK78i9kNPVl8ElAWgVow0dm3
sQv/Znbr/4A5B5Bb82EFN5MgDfqb2a39wwVn38DdBddMcBH/jNm9COMfxwiXIX7Exw2/RB1DrTtR
MqVOgxp+zoSg8CCgs6lWuwZtiBaSbUg+vbEv0Q+yPSgXRqlOg1EB30P5ltTdQ2/Lba3Vfxbxz37V
nHadpJVOphSOy/GrRvuVAGJgxGtwyGVu888hwC6wbHDqz4ijccvjuEhbDLGB0jj0O2IIN90LCFS3
4Kqs4pCWmKfleNYCQwbJLSltp0kDjheBCZSkave+JeIoSy14/1rbzL2xIfjJ9Dc3Yyuxf9nZ/z06
+Ll49AA4gYj2eUFHq29SCMulAYE3ZmImu9hF4Sm1Z1F81JiTqCUsRA0KYUhEHawp0JXZo6EUErpm
MjcPdRJbf/8UlIJg6o2nC26+zz8FuoWmThUsfAscRfWWkzu34wFxHp3ZBLmDOGOvbk4O5O3vP/xU
FUCzFgH9bFCcp9MNJdVMjQtHwFHO4HsFYoBcMyI5iR+llWue6MctGTSfjurWnvSAqa9Tp3qZ/mbX
6QEfCz60FB2jAWpycsOtO1oz4qstuW5KLZpa63Gs3YBZ7KjUybYGj71K+bE0yUZB2w8wWHcsD3x6
K9OnDkahto1OgDNAxVS9rUF87/R8O/LyTvQ62pXxVpoPY8XvrVy9UaGIkpAD+F1Rz00vFm9ZdmxR
DVYYVBRgaNCNlZ9Y5jsbnUAZobHjQhkVwo5C129kAwdEZ/SKlD2QoTi6EJ8dR2As2uHBcrJtBy/W
MtWh/IZjjxuu7eh+4nVYZdZT3pg+mawwd7tAEWwWfrvpoc+KSpdnxnRHDOPBLaxbZpIIWtwb3o4H
FNihr2a/1L0WKuj2TKYepNApbM0hrAAu8aYy/kkG4zqrbCh3unwbU/BseRrZpvBVCr1MBVYFbbNP
qbuNNXTITeuK0SKkMWrPQqDB7nh50YAQTX2ZQVs4NyOKexmqGvdmWxheA9iAq0JCxk13ZvPsdHlg
FdVmIONWl9DlAwtPVxsfohRRC8OxwiJh4vBIHZ9pnXgT+5VNQ1Q634B8h+4fWOSNdQvVtwAcT0Au
Ekge6mHWy++yUZ/MrEd/IIlStfMFrzdDWQWyLldyxMXlfbZzFyeX10ZJ6pingTFd1/RHpV6Lcu11
skhCfo8BhBmuABRRkcB9Ph3AyJi0qWUaqHflVX0LNW3fvFV3qJNfTXg+Jw+rqMw5gJ8FgTlJ1Gby
tWYsgoAJX1yFcURDJ4dosFNsGMIv6SK91G9cK971OJWyYmgfdYchrSAFiOoc8OUel8pdaXQ+6DlR
mzhB2d6xDsiLWL7WsKqvaLpyFS3xdx+LM8dNHW9vvHWWD0ZHGfOYC8QreCA/mn+VwP9i40Li0WuC
Galpb4yn4kH7Q+Dv2bBzRDu5AtFQkARe0SlgFihhMGzt3vDzzAxWQuOlBOB0eosvMfVOPqKRkQb6
HX1UQ+e5ubb92bYuAjJinzd+fj0+2WiMB2ukxmVx8mOK8Bk3dSh2EaBSF9uOQs9LtGhJQmFQAO7B
Qns/bhC/bBDLlAoFZ+Ob04fsynlHcHOSw7+EiT4ZHZxeDJcmr+s64I26jbbBEhHbO9hTsh9TQDHQ
+mP4JWa2G5v7Ue28yS63X6/1pUvodLT5GJ58UihyQvXawHwnyOEq1hQp0trkbb3R1hBuyyrHx9IC
OAgiPGoB6IssnrM5GjKC5QQVuK37Xrj+LF4csm3z3fwuA+tZ9YB6U36sVbgvxarTURcTbKCgrMcl
Rk1K7pFqp8XfqFwpE31g85ahw4QE0QxUBB13GTqAmZAA7cHRD0pZex02aByPGc95NjYQY0t89qSA
gjxj8vmNvZklGwrArN+AY39arY9diptQzrCgBABgkPXR0Dj5oJZjy6SobNxNe37N7tFf7Xdsz47T
HbBpxc/4UDysVXc+ugRn04cUk+0AljvbrHzeREBPdZaimCywbrLX6SHd1ZCprB8s4pEn+a5XHkRr
vRyykeTx69178eMiVsOxgmh4fS9ekVKDmSC67SyIe3lkkkbMCPHiWSMjXDqSqG6iAkhQvzrjtrmZ
KwplwH1PrfeS/JzF/uuu883isQEA6OspXfp+kM2CQA4cxTRtKWulaGY2QeyABRlM4Hqb+UPtrgyh
zydt+b0AkrENF+JD0DNdnEQ8CQdSWhijQ3DrAzW0IksF3BKofwpju/siAtvypo2MbXLbvhaQuYbY
yHt6t2YscSnttlWAXgH9d/HaW+QRg6a3UMlHiKOQ0oZnZ1CkkLgXFQCbkCR3uAeM8a5JVzbNxWcW
SoQE0jKQWCFL19W4AIBwSDM8qNDciqsaaCgGS79D22RhUevQhVf9CkAaG/LUg3qEUebvssT/GeLn
zH65/qc/YHGPShDadZ7naVDGAJQo/kDwxoIcc9fTTSP/MstVxadLuwrnEqhteIagrrP44j3Ah40i
AaoY/Oy6gC/5rgj7AxqZYEVdz50BnM3gzzfy6ZDzTzoJRFldcUMOGBJS/x7Kvx5aQ1+PYFy6vMCa
hN0lgu65S7aGsAO5/gppUCw9K6tfCgdIKOBaYMTgK1XmAwns2WYdGdoA4Bl6BrOWcv1q1sVuAiRF
G34WKD5SzkK3jncQx2/db62SR6osd31KUZgSx1TpkeeMkVsY1qwdf4Xy9q7s3nOj35ikfhbzi4bo
vnSMtWtlZX5L1ZO6gPxYY5dpoE3NAT3CANxavzRjj0DP1Oo0T6FvCf62zZ5yJ4cc9D1JrQPVrHDi
5aZRfk3l5NtAnrHmGzhHXjMBNo7XC9e9NENGDfloVegr0eXiPY+iNUx/IBGIV84ihSKm3QGjjSwR
VhIbBzqkJOoPMA8IZdBez/qn/0bT/GIkORlzcaKcZqoqMo/ZhMXrGMwWc3j7vZUQt4XID4Ngp3gG
QuA+DQHRFH/IAf3IbE5nvLj/2loVliIxegyJdtVA97p5+nqrX8z4T4dYFAv6EmiYzsAQ+pbeVnip
+mgv7ortvK7l8xQKJBUNrJVX0kNjvkHPQtXJwi5CdK+O2gS0Jk4xaHhVH8AmBi1wuObMuhiowN3N
YsxkD//eaxRoQmj+efCu8BFS9tAH2Kb7LpLRWlvuYunoZDWWhSsXlSBNy/CrrJv4brzifuUroISQ
O35lQatnnbJ3KX7OV/+cWaHruCwQJbmANUaMRCNLblj9pNVrto0fTeLlQqMRAmACUn+U3RcR2k0b
oreowgRNcpfptUezlzZzfGa+C/Cs4M3iabzcVgMEe+LNNN6MbqB1SahDmI1KALhsoHILF0A4LZCa
uXJhXdx+p79uEcw7ABgHOjrIokkPHXzmj0L6rBMAbxehiZdgG2c7WH94biX8soIj0TBFVu3sy26C
AwJIGqZ68/WRWEr+fJw6SECqoKJBFv6Me9VOlpySBpl9G+DMX4lb1fSA6r9rjkaE2G3dE5+ggQpb
p+lI9/wBdk837RFo+1WttLkqfnZKZvkhzGIWclpmFKKI4TBIXBaM7THNC68h1yoEW0SUNoOn2T9n
s9gKSLb/Ye88luPWtjT9Lj1HBbyZwqUlk54UJwhRJOG9x9P3B52oLjEPQ1nVPe3ZjROXQgLY2Hut
f/2miXQ3FF/T6GQUxGZ0P5tuvOsIDkjpJgMIYgoxiPAwbbmqvXQM3IXsg6DPod5VhN/QVcSLm1j6
Tgyb4yJydMmdo4fhUzvmXhU9GeL7kGmbcFTsHtYiM1DVbwmciKRhUxohUSy/5mU55GboDdNtyWS5
1nyxf1Lr0B+J4SYIE0ZrtdMr6R4Ws6dM5NSsKVRIhchp2qDDctQlczFfdUCbAGhfIdNvCjQydXFX
ES2hagL4reKWvfg2sjZR8xyHgboySKFXps22Egp3SvVdmRsuf+CYaglfEduZnAiEQXDXiBWzeQ8n
leb3Fye1LfdHU74Xw8BeLDJEdQMWJ4cXLmB2Zmj3xfgkkIwkwxseVYS7muiuihhNTq7CWiKO6UUI
6C3VzhVyEhcFWyk2gQE01owHvR2vZHO8QnJim04yT/s8ptSNHgfI91BXb4jDdWQ92IhifZ9mMFQt
3keXP8TBmkkVurEheYGmkAgquSrR8iLJ18SY7TMEM5oZeRmQ7jiqZNoUdi/PXi29pupo58RRVbXs
1QuMJwIwS+ZrSi/sTLVy1hSKNjZfRS11Ck3cDNlrI06e2Wh7RcSVU2BZG29Fo3tNXjtWm+3nKkWn
pJMKrB9TCvmJJsx4i4xioxPZFBLv0xOGl+eym2WPhSx7gkrIEpT6UsWmY3omqn5TDZqdzYZvJBah
WTkxYsT5yKyIBAFSRP8WTHxJlU24UrY8S2PlAOw7MpIfVao3KWkPUpvfIVEkyYqgFukm7Vov1V8g
NVmd+qGEaBRbf0CI0MPMr7JHobfsCE1PJTxFyrWg/kQo67JSIAGniIANuzOSE2CCNxAWEw8T2UwJ
JxzyiOghA4nLKLlasXIyfXSSZnTH6Hl9OeVibJuJ301gVR92npnIZH7QfVoHMLktciW3mAKkmjiB
iT+iCVaQaTqFGDmCGbhZSKj48FpbhicwYlUCysZx2C5564wjAwplU02jZ2YEsIyE9/I1tODQhvVZ
tLfwHu8lqjAz7DZZL7mK8h6KROo0xzSdvAnUqgmnTa/eDMlM6icBpMLi15ngdMbiShR55lKUdi71
b9Eg36exfgol41NhlShRs++yeV+YP3mUemseqvquS8TbPoNu04dX0fSe9SSC1cNJ0MRnrvMwhdN+
rPtfIq94iEKscgZfX5Y3SPAflVKiAljYJnB+6udnSdA9cyx+NMNyo7XK7dKl+1FXHE1ZHgez3msE
JwVz+CBX6rNUNre9wqxCIBmoe2Wmb89AnjP1fVPK26aZoPyzKhR9+TBbYqIGy59qYZ/kxKU0GcsY
xLAf95FsoGWoHFXs2GGkn0LZXXVmTO6uQs7ExDrPRZt5zU2DRCFLaltHzTWK0jGvSr+wch8KrxM1
+p20LOxFqbkNqJFLsslWCrwgWKGtMGCyrXA5GCkpW0J9XcxCa8+JBq098Uezvhlm85lY1MhOiupj
LpOXuA1TSKzTduo51gji6TrgVD05aEP+2qblA+MEvtQA4WJnJnt493aeyl6VzfA/FJcTCb3JW05X
VZt7ZQi9eWj2MQ28ZBIaOJ56ogFL2XzQBNJkms6p9MkxE8MNigW4DyUbZNoKUSEMUEcpGqcOJ1K9
+utRFU7jDP9ItOxOKje0ta4C8iyRupRpilNlui02ptOBK8HCt/tZ9UWEE7oQet3yoMykG5GD1Us9
oPap7FQ30IWfmTodkqB/CSzB0RUo9mWL9XDwXIS6LxqZI9eZH4tk3nRLCf8jdsIE0qaZ8nPFexWr
sBK6V2y8jrW5i61hF026M7HBVsxkOuZ5ltL5ZakjfOBDlvyYUEBxVG6zmEEJU1w8RoGnsi1+S7yB
mEg3dJuoG1kdrSRuwval4bMnltnXUB7yIewlBlXTXPhaSkepnbpB8drKdALtMy+a98yaTsZsLbYm
6NupfLba514W91zCnzXJNYo7EQmk3v5skweDz0LD3kaeScpJnxTzjZu1tdbY1xNMlPily1HYzG5Q
/USitCu1F6mPtlrT7BDI2BrHBdo1TmnTllDAaKLg9e0qntHZwiwbBY/T82rj/KkhFk0f0IXzRk1g
VlM4lmrG5plCUqJlGz4EGCOLShOHij6AB6smk9sG85XBw5ZiApMQAqLbdDKl3UoxHHLin0ZtQdlj
OBk6LQqyLJE4rVI/JVZY67tji4XQrBL3rV0Y/HwLnWBOK4nkq65xLWedDkLkeHUEizGrWPw1iAZB
iU/BQdF9ORTm3EvxnwqPOThhJWAXkBm/QgimhkxYH7macZqOyjbHDGO1NMhoKv5eS37bUEBchbuw
ygIU/az6LrtANRBCrQOVDDEA5heJL0KWPaz5Etld6aYUlO9/v+h3qCKOphDvcMUWof9+vTvLmqQu
sbg7VS1JFVPZQHOnGT+K9o3s8d3fL3Zu5bY+S8yDiPyFcIXdxjkFr25QquTq7zucZ8yTw9OaYDR7
w8MI8boWtutsTdlXtnhcruTt/IbOzf/7b/gGrf3zJ5zH6KhhTB7lAlyTaO8FrjSz9hENt3+/xnfo
w5eLnEHC6UibnBPM6mr34ueKPSyHEUPz55UAW/p64pjPlyOTvmkPv1z0bKGOch3X+cLDrYUKmd8h
KS7xpc79zM/f3/lq6RKDqidb7wupmKAnaIYRDAbkgyGebIdjmx7MbGW37RmFs5wWu62fQF2RDd5p
hrAJGbRLpIf+/XF/g2R+ufGzvjDp+mSADAOu2EhbrX0I88nRsSBIdQnWzl0Sxhcu+A3Qg4kzPGOZ
6RyimrMNqLDGCgEVnX/fq27BCS12SAUEDSH/6GqTYk+lYWet8Q/U+P+JZP/Lopf9C5Gs//n+kZV9
9fGFS8bf/BeXDBrZugY4DUhuWU+M8f8EkCOsgii2hg2QcLCCCv/JJdP/A6oNf6XhmkIUuc5f/SeX
TPsPU8FRxoKahkkGU5D/UUrIv/GrVZEASMxvlMgK4Tf8iULXmTSGkhJiTYmFx0bB02gtfvfxTeEl
r/nzH8/m5h+05s/R7TcgDrMMlBzMAqFHEfz09WpxIsYZwXEtKF13nPf6npLMpetgh42Z/y1ec0iP
JQQG/VBtLhEYvjkuuTqIiLKSJtbd/uvVh1SsOf2DFpAf9dCNtE3xN8ftcaNdckk017PpK1q1Xgpu
KMR1OAjWutX/Ae4LnQXhR7dat1DpUrGZMEJKxFx/jhmZG2q8KaXUF3p5k8UBymk8kLVuQyLmtiLO
Wol2C+6GY72LsMMwqukjiqp7yMgKob6Y9RhW8lLroIziSKsn79qAwX9TLkTTDvfxoBxzLfYy5UMd
RqdTWlsuDxnoATGPoQL2Mn8qge7X1fNY4+FxmhN6e9HwzPRAjLCt5TmOaOiqy7u2fYro7/vlIRme
OkvGb+GYIfeOBzx3sZ/SW3hLbQ3s8KCOUJqW3GsKBAfSSe63WN9gY3JQ8tEWqcJ7CXuYGoeO4aMO
TvgQmehMEr0iH/czQV0cVm5IjlGb/iQixjXa0oFUvRVhJEXjYuf10Rpfe3wtOgaKpUivmDw02PG1
8keWEC+IRFOPH0MTsknwSKSmV+O+k4biSQ1/WQwKKfKXeiPCl6wSjUjXjboCR7LuNOZ9p+6r5rkK
ZheIxxfom5PydUhI/HgUpJx+/WhZ8wHxsRfjTwCkZsPxsOf0UFXqVhbCrRXej9TKXR/7Tb16Pasu
lLwfsiLshvIqD5G5BLf99BIO1z1lMwHnYaahMNrpsblBm3qMQkaI/VGkZG7yz1h917rrMnuFTuoI
xFxV/TZs0PpK7+lSntR637KvS+PkdFVEZHJJoqaBNMuAUfMRlKqfrK1HPthGxUET0o+P7+uuXw0/
BGlj5Uct32vxpcr338XL1xV/9mmrU5Ck9cjHNfiKnyPLg0I3OdnPGpGaxn9UrzHUuXDYfQNxclEL
1i2JSuSZnNtLxVEmW5PG7mX0aDTaO+lQPfek3pBIbEv72QXGwTax9Gk37N7WbNFJbWt3qVD99mfI
xK7xwfMRogz4+rXHS5yS8sHPCH92O8iFPkps+DDt9T9W8qM/39RHLDUO6U7ysEdCqhhe9AL+prJb
a1iVpl+CGgyB+euvUFHJG3kvsrkmo7OwwvJwQkgMwkuw39JC/+1TErVjP0oJhqS+FBWwcHiERfxu
JUZuX9jsvzlavvyes6IvM1o08Ra/JyHmOUlarwPdwnnnzVgOhaZ7Ygqa0TxGdePQj+8t+YHEeaC/
4i5u0YyPRbAppmGnLsrhR6tkjxrx8BcW0L8X7Sp5gN+ji0hU6Gu+PrJO7DHPGvPexSSGzGeaNskk
qWG5u/AoLl3nrCoru7ENZwwWoPYQy+Tw2Y5X9Z1EKp276ldVe6ZJ3tSKTXzL5+r3ideJ20oOccn5
m3zhU/3+x1BXoBFDiSGe3XRaSo0FLa93i+oUW0+ReUiGC5PZb45aHixHPHIPqDYEDnx9sPEERV3U
uUZpXqPKAML6gX+q04kZZkChP2W4lJiPgnGpwPimUV2j+My13FKhcJyf8eWq7xeLsnU7tSIEgxPT
Aq8IPpPssQsKj9BFBt6N2/IjtPiXuPK6y26bB+o+7o5S/lZHo1PhQNBxGOEq66n9h9lzQsoEN2pF
8yTpn0v0CwraLokemyhjAjHupCU9mXL1XIrVXRmaHvYIPQdi0iecnMq+WVRvVGZ3SXAaGnVHT3tO
I20nGcQRTc+wHSrA1vbQz0hCazbLVN5gN7ztNPpq1HS1sthB0m2SIHtKFv09juUfc+prgXwYhr0Q
jMQ6L+Vd0KonPTMIrc64Kf3YLRL4KcP52dgTUK8SRJ5IrLOMzM0mhYksUEnEq4DAYVhoy0W7l3U4
faDBBCQzBc6xE8foQqxPciodhvRnEOuce6qrA1TWzNVDI3JLBXS2NvxSPmgKzJTlJQ9MD9caXb+O
4wRmaOZKwzWH46FPn8L6nSCtunpPlC22w5v15BuzpzZXnD5UvB6fpShRfYEWHIqw3nyk82Ar4j6E
/VHBxBDe8+ytVt4Nkajq9ueYbUTc2fLpIRJ3PdG2E05KAzcRJDclliJ62dtqlDMaasjNNp02JyIY
BMzqtEPYqz7nipcLlmtMLaULR7jY2an6gbUHJZFqOWLQ+mYleIjAMS7Ch6o0KRBCN0+Frb5UG1n7
bLryup0sXxKZSXa/SqW5C/sideqWweM0nwamVU2ebPLQBPMWFPY065RFJs6TidAcOg0zG8VqAJr7
2ywc742y2MYdc6NK2SUkOaXpXVSGD5M8Em7Oc7ipEAyX0s8xPBgTOdJq6IcKymwGYHVe/RD77lqN
hl9tEWyxUtkM/BNFne26gYeyPBk8YFVi+58bb5zb3TJI+zKT3L/vd/9u9yEJk/Flkg+nIpM6+/oZ
K9FRZ0bnlhC0w/i4TD/+foFvlBlfrvB7//mjvharVAxR1nbgUYPLoMOJbzHE8FGIXl0a8X97M5rE
Xqaucr/zUr4LtARj5qp3O0V3wuo26t7/fjPr0/jaK3AvGp0h4BpmLOfIhSY3TaVKMfM3Ay1mdx9z
PFR66UQle7NCnai7ufz492t+M7C2sA+hTJAJC4QpffaKMrnFPGwtWVYfd2yQN/Fj6+Ph8zj7a5qP
gK3AfLkvWs+581ul+4KKBPWFmML1aPrjtQ3SHIcYm2GW50s+uO34sQbQTPvfhr5e7JbuyrMqL0bO
ffeIVwodXCjeIP/r63VVmQGBJgcdpU7pq1F5PWvLptflY23MDl3cpoM0YDXRhTf73dIhcUdX0Wph
UK6uXeIft9ssnLKGUHQuTYeTdBzvyf/jFdZf8McVOqMu06hkJDQPd2F8yIq3v6+Tf7TV56/sz3s4
e2WNmFiLUPGlDcYu0iBV5KwYofALRiiRVVNp5gIRo9pO0CRnKGVfigpXC0kBNtV3RvPHLoj2TTY9
julnoTL5seRky3zUHud6q5KtIsWN35ToQtrHIv9Mplu9ae7lSD32y7xL+geJ09OI8M4r3pUMildD
Q80gpUpnj92MKQXjHWXxoaDYlq4dDfWjgTGZFeT6oEAr+ngTlMHRku70RiF4AffvafiIVOVQZ5+1
3XQvNbRGSYI3hB/VaD6Hs+EUNQ0LtCghCq/ycXHM6nOMadvq9zgYb2dG6GpfubHE/9MK7HxEhq7d
aS0zUzl0oSduBrnwdNrdadHcyfiUm+4odvoVYxjG39JVNiqOpGGvhV2V1Xe905aal4rNizLhlJZg
OLeYV7Np3rRKt5lF6CTZ7ERKfJ0Eiico6qZcKgZvSfAWMWfNczyYlGZXYmDHyHtEU9PlFjqA4jEe
M7dqdIbG/B2HfFZlT8poXFmMWouV0KAxx9OY+fa1UwnNlpiYfWlJXD8jCY4ROk9clOmCczRJiplR
m5T32XA9kU4eUgmYxSmzbkVtcqLEos0VPUE2bNySbLFm629SL44zp9YPUSKjJ9KZNxJV312HDO7F
+EXrZr+GJqDh9KNH5vNUCUerT+8XSJ96NJ+KX4ZiKy9TjeyuqGxrYVgtW049j75qCe7QxdwJbQKC
OHxbXVHxqolJ3wyTMX6Qy+GjyPqrJo62YybdxF16g+ucz5G4k8jXVI3W7Ut9u4ydM80iz3AQj0ap
bRSpu+/rN6Rwmy7Rt4RL3WRR75hmtjE4hsNsHSi+VSoYs36fEyDV0jwVwePQSE4PwG0OpsvExulq
XC/75tA0P0MmorP+NFpwALrMT5fk1ObSphjQNSWxqw/30RxgdAo9MxQgIETmvm0tf5hZWaJ6jNN5
N2HyVRSnXhT2LEukbAJlNcZni/ppjg9LaPidoduaIrh6ApgWmJRZLCrgijxhgYedPzWdx+54RyQl
n257mzDKyagPpnzY9SPkOGaUHdSBun0pkg/yDZ0oO+Ec7SO4s5P5vhAyT8OQL4LwiwMeTldUTaLg
SvJjn9yN9R20bXegxMfmeKf17X2upJupBv7QGPhqIadaYYOWMY+fyeNSVvMzvy3QqcDnmmsa+Ba9
zvyrWgrSLh7l7GekU9noDBP1JzHXvC4BqcF0B98UtHKupT4Pzcso3kWq5QWzKDHjxYE9LX/IEugU
ZuWjILwp3UfNV6DE9fU4/8Sx7XpQCtxV1Ru2o11Xh05dvZZq5ISS4GKb+arCJcO3b1v0+c7q8dtK
XgezcpG9MHNGcJZQZs6nORN3hCp/VtZrwNrBKXGTJ7mTxYUTa4s/9TeFoTmYNX5WyNPq5tNoF1eU
8MHD/0wpqWfz2Dh28ALkIT7q410hHUu2WTNAOlTDFKykW8b2O1G6MzAlG9XQWwzTMwt1W4s5ySfJ
VacIpyJvT3mIt+n8VpXiXT7FrgkNRcJY0YBQUljRwyTGp1whMXcycaOGXWJpNAaT9EOs8AWZc7DH
mpV8C9nc7xfZ77PoSrReSvR8sQ6VilregtHBMH+/lL9CDFxHRit1tuzKIfGo/7cdkKJUuHl1XLqf
hrgrq+euiW7GqrfF9q6YQvgkgyuMvpUGdiG/ie3k69aLLI242bFtz3ejJqDk1IA0rzpq9a69bvks
su4mCiEkKY9Drd2n5dts3andE8YcbmC8Ya7HakGWKWiuMJOvrJwkaFiJiH+Y1bhNVDJsntwFgKxY
iherzF36HIQ7vR2j98iulpRf3m0Yzewx2N0kugjyV8S2iWlmKON9X3A2vOt6tQ2zZd8MfH9hcNOr
NOX6zZI/RIG+L+NHQ6B1y996gsmgVYByImaRJi/rb9KWNVbtB/mU1f2PNiyviupXGMv4K7DvT1gd
66mNbskTe5hV5W291HhMZddG0+2HqjjioOeILX7/heA0veHIbYlRmgl7+yZuzS2ZOKd2ku0B69FA
xQCjBzYn1i8cAfMbHDFLpT70cnKn9IUthMm+q3PPiYPSgS/NrDz5Jefi6Gjj/NRC+ujfJ4gJQr1a
VsLT4VH4SiU/5oJ0jZv9Q6sKxMOoTtgMT1UFjwm+nAHDsq5NKGOwV9hVxLF1U6xcRetTFRM7wa6Q
2JoPIVN2tf4rx4BRlfdVcmX1jyqkhAY+TktRFjzJ6p02H7P2Z1nlTgydK68KTwgiT4X1gZkJxsm6
jYmTLYcYzQQ6/B1rm8FFGyRs7uEzmTFWllp4NfbPY5x5oXivqcLnrLavwiQ/yHA9Agn7jHTeioPA
9m/sc4OIMEm7XfhM9QxKLKycZYUHkJG2s/VD63+FQeCqpkHkW4zBY8kYcbzrzWaTTbB6M1DUKjqm
bXmvwXNpKPPMGAoWxKJ5Hu3ud1hMYPeN9TRq41ZNSamAI6KLiTeat7mabqyaDjwZN0uAsLqB/0Cs
Eebf2ZwdG/zNFoloIXYDRYLBIGys8qZnC6mtxJfjypGSU5M/QyX3ovhd0HHAiT5yAO24F3xolCe9
iW9HvfGSKPZmWT1O5Gm1IV6tGglNM8AgZvyBzoEcP6o00/rUb1N5tWpu7YI3rddQCTvydMJ2FwEq
qBXivukuyDS7q0CoxHkTdp+d8CRjKWpJyrVV1h7dqZa8i/zCjG1KKqipK0zHe+Eas2mnZo/tpOjB
Ssej2glv4G13UiU7XdhjzpgdYtI9BWvatoXwlje/+l7Af3LcJWzUunwtY3arF3vTCv0kyk+h1WJV
HpwKo8dWzwjpjgXrYxlng7u60miTCbKVzcpvqvaHEEIbnZvuuijKGy28lpmVWO2LboybUYDXw5ct
Ky12WwHRhVBmHRyzD6E4+VXVO+g0dhGGrkXb2x1GzEv9qnaKN4fHdGCliN2+lsoLuOS5rR7TbBgd
YHOoBCQdv4gzwBAvCUhkRBq4Eei+hEeu0+3yff4oXWvaQfmkzrnYnH3XrPxxyfM2tMjVOK16uXfT
9F0LnkfpUlrepZtah5p/NiujovTdEFq0Ei/6vt/Et3D7bPMk+7nbXF2OjPydI37euhAbhlXHKhhD
s/z1enoAwJLIWecGfL9rwZ5rr4O0uprK6OJVL8uKa/4ztdDiVWm0hVAMmRgr4Lr1e1XYQFq1q+k6
s6CfIBRpZQSmnX4LX82Tq9md03FX6lQs0uwo/cxOkMP2osxts1MvxTtIrBsxEpi8Q6oAhbKZ+x2G
rPuhCvm2shQnNpqnqZI2QoEbvDG5MD+dNsPcVap2mpE2XorJcTypm7/3dN9gpBiAwONBwCshozt/
LrgNKx0Dyv73HDT5Ubj1VfGc/VScxE79/lBdXZrTfCOA5IqMQnkX8BKYXX99E5i/yVjT0vdPfn7d
Pai1g/bSYyR5WK4XzS5+pjfjKXltO3u86D63/ttnq4Ahua5b6/2qunH2KeXpRHTOzLVHZ82+VBHK
E8axwxptE/xQd6otvqg+tuDX5tV4yF0AJO9S4v038AOPGT8ZGXgHJ5izhU/wNGkwCl8zAN623XTb
0Y+2zebSZb7hMBG8ipDWWGEOXVPObhXHcCWPNG61cfXNeqvYR1731/QYv+Uf4Y1JXPPi5A94wV3J
B3bSS/vWmSXXum99+QVnMhxtCURjWQEedUNYE6J7k5AdYX/5Xr/bTL5c6QzSKbt6waOJK7VkpZl7
3Vm2VEUoGmhBPi5vJt9M177cmXrmBZN0dHM03J2L1fd1fMC02t4ZjidcjW7HlLFwLunBf2+4/1q4
//U21bN5XgfEKZgGwCOdpbtaJsaedk1b4i5Hsqf22vXgwL1zpef4qnbJJ/ApuPbxyeCJNEcC29ud
fuge/xtisnW5fv1hJsZZqGNVDSagapw9+myKxGw0WmYs7ip4kuzlmdPdXQNnor1+YVr1zYv+crXz
VFeqgVKKVa5GjOyWecuzcidA03UGT/LEba5d3K3+/bVyQZz/OAwx+UKu/XWzmshSwUASc+11WFf4
AzLf1WDoEqfyt/j6/DESpY5LxWrf8a+vNa8FxawLuUWTN3qG3+wMPElu+ifJjb3wcToMTg0zwM53
1d2Q2t1d5F2SoK77wddfwJSOMSB4rAkF6bzKSKRCLVUNKQZA8GFY3pV81xL5IUXzpjM//n7qfFde
/Hmt852hT5QwXq+lZS2ON896eIF0swKR/74ZNiBRVERFOceW49wKyzYqGGvi+yORQTH0sadmtf33
+/h29PBnVXEGudJajvmgAbn2mNuE4EP6cErFQyOfNIJC7quxtLVmNcdX3L9f+d/rkprwj3LmDImV
+rkwy7blINtDnt92h9639vL20inyXXmAVwCUMCpMafUt+7r+E7PRlVIS1wNThNRj46K0X4WUdGHY
LW1zv7i6ZMW9jpzP390flzzXKxaNYo1TySUrGmJG/Xmc0AVeC8qlzeS7RfLnhc6+bXVBWlUMFLnx
E4jsPxmbbkogpLSHIu7RV1zkZXy38P+85NnhHyV6FkoTl5Tr1m4q0wunS1H3ly5xVl4V45CrcsiS
XDqT1JLsvswvCWwvPDj97PjDCpMkwhI5kB5cB9VjA0ggRxcUi99+Wn88qvOdtxMJIy1GLmIh2yva
V9W8L1uY/CQEzNJTJL/kKUI4xmPR/zj88HfHZdFpSRaOooqhnH1dyVSWPUkp+Gv/Wvzupt6YbusG
J22/snVAD/4vKiWw1v+63hkLI6gzWU9ampPweuVLDUQYW5ti/9+oXP59XFtfrnRWFeJsLosZ+K+b
HekrtsOWKtu3NhT7sJAuVYDfbVJwWjEtlaC1/steJZhztG4ij3HgQFNgWI6+sLlc/n2zHJEBcz5D
jdUhf509PaKZ9HbRKhT08Jua8mPuCVnP40t2+t/0DmsKAl0SM0NSCs4eXZMYxiCsqx7KBCL57VpJ
97h1r3uFfCguUlTN32Xk2U6IryEcR/Z67uy8CyfYZ5ZbEe4ctKfrFsXkAGkkrYGeiYER9A8FxYs4
lltdbPeteTtpb3hrfyDHtFsAqFiAaa5OZFchCIUiUpALhVNeBg21t41BtNU5drQFuNh8VcrHsroW
+1fRvDdBfuRsV8fVoTEsdxCWuwaMVypJZYjv05n+YUGjE5xq2AXqbQd5UkxzL8j2WUtkB0O1vtbd
BZcJOXpIs2c9Jp5myjY5yAgRUrfYVT116XwVpvmNGEqQc2SiwrRt21FuWJ14Nw3MTSw4i+lcPTA0
2+RE30K6Ce4sBHE6wL8o3Ky4rMFP0kfrJlMwSdZmTEgw9pJf20ED1GSOPU+veWjtlSZ0Ru11EilM
I+3QENsamUzXgwxya2oTJu52KThgllx3OanOfewWjHbqQuP8WUC0VLKXZt0hjuak8w8IlXowVWzh
hc/AeIkEaafDGJushyBSNqbJM2jwA2TMwPwA55KbNmEUIycIXoX+3cDxwAwU0mwMedcPyz7jJyQy
wKaAjq/4aOdfJW941tofi54ewsj4MLJps7Q6duhAtqUQOp0VbGQGUJX+C4Gx05Sq6kSMTQw1PUwa
MU7VITceuHN5Xoc+PAkN4oz5ajZk4MXvGdE6RWESkpg6IeFMjaKDiJHv1y3jcTSCB1MVvBzNdP+Z
LzeqnLoJ87sYxC7oFXdQlSc9Eg7B9APFs23kxlUSGqDp+aERP0JN2ySjtdHrnsTDYrDnQGD0Y6IB
bIKdFCO8H6YjwTJu2b3MYCrltI3B60t5F7YIe+u0ftFK4Zcx1Xu5e52l0DNFBIyitOuEvVlpvjmr
jMuWHc7tvg4mPqIdm6fD3GYbLShsFvlOKjS3SaINuffiokHc2VaV7rXqXdODcSbPJmVZULWuoFxF
ZeatcXpd15x6RWeV3SvWj175fSN1wEoJkNItwI3648pyistmU/e0XLrBwkWLW2Pb2Oh2FElHAhj3
ZgTFesh2KC02Y2tAqZSvRWu5qXvpSRkeUW7d5nH+EaQE2ymZm0kz8z+4ADGZlKioS7KpNWk3VZOb
5wOCVVN97us7xOdS1JySljOIdEJjUu1MIscpQEg6vqeIlrtk2IgE40zIFaWp97PlFFiRJ87Xfbrc
Nxkyz0F9kMPnTl+BK/K7ugzSA36QarSJG4OZwIxVoFgeQvU5Mk5pNEO8Cu0ohzmXClhTNmRyBYoT
xDcDMqweOFiPMROou4dWUR7mSfGkPvMT5qci0ZAjwY+NeRsjuFumj6p50cR7sS4PlYkGnyWsp5Wv
Yi8wGfUhUhkYSD/qVnSyBCPlIfETo2NJ5I6h3wl678Pv2QbFMYQ6Jc+MkXP4qgU07OGXNT2lqQ7e
/dpVHoOzuamOYYFwdDKh2UMI0omtwdcRcpbC3EpSG6ZewFrR62LeqtL7pJ9y3m4J6p6NaEaZkGbh
T4UsOnYNLyc2DdGynRiNFxRv7bzYRVr7ktLA4NjXZQapTHSxGsEp5m2Q1F0XmJt+mBhwvFVskn34
0CS3VfGsFGQBtb0nS5+DOuyU6n6GmJdpIPUQ9iwRlz7T2CbJ81jeMZlFKNsz4n9V5vcBrflgPcft
K8FqTpd+xvD+ICIss/e/STuz5biRJF2/ytjcow1rAjCbmQtsuTG5JUmJuoFRFIV9T6xPfz6wuq1J
KIfZfeamrFQqMgKBgIeH+7+kzf1UUnsIbicdZzRlnyMyEivpQRjpHgbMOLOUHtVfuPgds/EDyRYk
oGCitq3ayjmFqlcCN4xz/XpFjMyxOS0rvKgKbVdHRHUCZokuohaMtjDQ667MazFO7jgj2TavY/1b
Os1tq3BTQH5PlUe/S2/HEVkJKPP5KnmUtdCJO3DnRe2JPMcMyVeyX9PEg9BaU0/fiMGOXuWeP+a2
WdT2lJx2dWauBfxqkpLoEcBEoa5TBVgf0mgZhqs+E27lUdnF9bHrlGtALDdBHXoicqYB4IDUlszn
UIeKiDNmr9U/+2ikz/It8jcTv7CPXhtoxgrLg6S+5Y/UHTUYEzoQB1P05LxHpkNTaRa+tKcKxsSj
me85kHalnhBFeOGwbtOKTC1sD4SznTC0vwLIuX2A7ruMFFcxCQA26fHk6U0iG6HNUXuUY3mtaNVa
b/FzBaCvppPdqi+G8Rjr21MUWgnYTLxCcA/9EVetHVTJlXmadmOEJsUJQ8ixd4LgWSgbF93vScVR
DFMWS2xpiKJygiL+g1LeCdlh1eFBvpLXyapGaWIuH0tIzdLVuYqNJ7XY92jhxua9bGxyGrJJ3b0m
OjbJleLF3QN5r8WB6QZhZ2nT96DXHZ2NqBHTIo51PSYcFphXhHten2OUN0GnH1K4DHK2FnXO4/Gn
DFYtyIG6KxqtmcbyRUI+XDt8qQ6JbmwC0BtB+xwXqP1NrRWYBWQjA/hIxzV9r7TAGMyGJXsyA1D6
qG4Nv9TJ2PRFsp6XR8WBKs5A4papo/qpl/nJfmrGDYcpXnayG9B8a30P61w1j56FaNdW3wqgPIO6
17Pbqt4NbWqJxWbsB6+goR72I1jOEG/Z+1C7FpuHVsQ8T4LzGX7TmYiZBs6prC1d2uBuMFM3kAXo
sbuTstc6Qzt0eireW4TffGCiWH1j7RkSHEGb5g+B8FxIb810LDlkWTyrpeFc0vSm1dea0F+qEFTy
71kXOIWmbt6j4uZ1yZuIqe+kcGJntyQ8iHKQDSmFq9LdnWpStiJ4NGgzTFPgxmh39dj1cjkOph8z
NAOzMWdUn4zpvhp2hnJVJBUYlnGWTnNWZe1Epnqdn8x1kPpz689JJFzIsVwdTcMWjWad+L5lVFf4
ffHZgn8v3qK23xr63cgAabjaYjFsxelqW5a/KX9YVNkJAbgpFolD89tpinJd0uptTAovJ6qx5kYa
fhTpo67STcqCNdh3QCX1NyUgFGfYxhmgadKjFKFMolvdgKWRktG5L31QY9FGrjF/S8yNP5KG6Dm6
xd9U5DZ89EUD/8eJhp+MvAt2GXZloLTU33GSRN21Wj77UeNQgLEnCWKMH9/NvrxDTR28xvNiOJQ5
WZD4o5OPUfBdizpYSZmbYTMYiZ17ipgKe2mM0SrTXpMC71vzIAfIgOAqruhcfftkM41oLPdQgNqD
AAHajBG2GOqtryXe9P5NN+jZqu5K3wfjPXtHBW9xAipXJy8NEdvkxYaQmsrxm0mkjKRo3xRgk5Xy
cIoj8pXKO7Fd5e4tBqocJVBWusBJEQ5KjdiqZkRovp7MBMBCfVsnsqeYyDxk+X6Mn4tEIh18jXzx
SlhFL6JJl0G5z2jkVkBXIONhe5xxNUAJx/j9dWnqHN4fjyYJi08JCoyxrCTqdbzSptXq9F6kzW/w
eLTNuxXl4It+On8yamEUfBhpUUfUsaZq5YKqeENvI3eiXfBUbkW3sdOb0BF/8d+3hB4AD8FFb50z
d9tZRhN1K5T/Z3OAz4WxNhdhB+TAmue7bbbDF9JrtpcLcGeqsp+GWRQYfT/FCRE+oLOi6aiwiUGX
cZQpJOR+e0mN7gx3CTlWMLnQ7DUUWpc1F4qlYo/gCXVZkNTBpnTknXl78gBUbvp1sT7ta5dOqJOs
S3fWQZyv85cf+UyR//MsFkUyIokstiqz8A/opl0BfnbEm1mpmdRy8y+0MM4UHHlqxPfmLju2DYtd
NEGEUPFuo79+NXnRRnwqvdjJ7Ka3uh1gNZT47PRHapOmX/hQzhQuPg28KK5KmZZxcs8D98eVtI2n
rSiC4lee0+TBRB0vUlKuujfZeJX1JI2wVOQIAIx3YRoXnn+Jny8LSZB9hWmMdCQBIk0//V/h7/xa
dsq1cCVeYTV9SB/H+wvDnvl4Pz79ewHwA1y5Q0mfeMSw6bZ50bzBQ87FC49IEG4lm6waBeDTdYzY
5kUJ3rMPDBsBwrQKS29ZV4lhb5TD3AWOr0a7uwLTeITFOqtzcEI81Za6jzyEptoL7/vMt0wnAoA9
4nAw85ZMCK0tQjke4EEZoNBSYXBSsnec2d0mASmGzv7XC3x2d/1zuOVrbUGMQLLl0MMhHNdbh3wz
0KILfYgz1Wa4jjK2WJpk0CNYVEqrPM86tQ2pNoMSU9H+rpSX/4/HwFtHVyjLavp7L/bDNmn6HLix
yggiUiZh5JRc13pxulCCPbdYQMZk0AEayPAla7OLkk7uTHgXsnCbzn4R+neTwszXj3Kmy0cL98Mo
88b88Cw+xvRxL1N9zUSu6mFgy/1jhBycxoV4vCmll1BTr2NNuD+Bj8wSfycX9c4XMkdHmSvrEzvL
/LtVCpApMjejnx6q4vvXU3znxC1qjrxGGd8xZCNYjMW5JqdavdLAzyOM+MwybSgJYGlVuAG4kO6a
GFSouGsOt1M0WH2mo4G8cnDidksIz0VHqOCQ8lfZegxS98LU3o2hvprb4jDsxVNXi1l8csLBM/qr
qI/Is7Cm4Bo7yNsRZ3At12c4dpPf6sLN6YRAHGStsnxJhdcg9N1aPSY63QThvu7I4XNAzSXKRCH3
r1HEBud1NnQHTQhbXgcJXHPbh6qwshMUqeLhzeiVrdE8dZnoypDJjLxZd/qJe2V+K5vgfiJxoxt3
SfwDXDZcQxq5BRWO8KavB9ufVEfXMK8PZS7jxzK8SQBe2sEQXmkc5D2lAJn6Vxo9aPqPMc+9Jnw6
1RIVoscRq2MjDPd6x+VWKvGxL506owqs9EAh39D9ccbpaZxd95qnvn8aoX/F0H1XQmVrIyWxoqEG
kvBGoS3IlNDwe4RkOkJLy68hHVpygmoTHMQxNS2hHTyKitDU6PsqwXXUkON3zRZ/tUtfw9lvDuUl
eQ6G0J0WW63tqsSs5Q58CMubRciW1RMKdugINf521ZjfhirfZ9OPMXuVu4O+OpxEkjnju66nL34H
rWAg0RbF1huTn/jPk/rWa9UYrdgXrdWI8xt30a+34Hvj588d+M8pL3ZgdwK21YYJO3Cbb7F0+Fk7
3JklZ4bj+Rv/F60Ot1Wt4WdwIFEz7cHWd6d1+y3bt4itJo7pzJq+5Z3v4gfjVZuvp3cmJ+Xb/efs
FsE4KqYx0nWCWDYUrlHMNNaCyuMmpkI2l5lLqvBiX12w3rs06jKotVIH7Z6GYzzkrt6/TlQPSjCY
1SzhAOY60l7VpLrwJs4d4R8fddGMWWlm0EcmjdSQ2pnWHDUts0XxSon2Xy/pufPtwzjvYLYPEbvk
OjsKq7nB7/NtyFsI087/bYRF9tlmtaI1EyMI9d1Qh/ZAJPl6hPO7lv4ipk0A/UANfD52AqkTa3lO
8E5O73JRvgtvZwhRte5uZDt8t4UuRad66zamjXSuXTjs2vtwJzryxnxGjOM7BKHr1M0fxf2lZOxc
FghL+x9z0xe9ZNFcnfyRdqvT4pTUUCAFY1CAbJaIifpNoNTrrxfj/AH3YcBF1984ReIonBhwQFnu
RvPC7zMgDo040/O3jVfuB1BxgU0FMfxRiReTwHPwRwrb+GBKK94E7eXPL0M300gwI8aHOfASbBSn
ecTZ4zGylfXg4tK9kffhLj1c6sXO2kJLWIUqKtxWJRVyKZY9n8dt6+jUhgKHZ+POQK0ExKVMhdqr
tupGe1a2F5Z5/nWLSPlpuEWk1CYlQFe9+gs4Mr5oGx90JaWm7cpT9//CJe5Mcq3K9Ekx+DEoCmiL
gOArMqz6RHrf479/pL9UO3WMWxjcBQoK4SawuUpZ8WULkXPP+XHcxedrCnVndjW1LeNQbkM7pLzq
CPfpXtnlyAbb0Nkurey5F/lxxMXXPJUzHq9hxBnsqHvUWkMrOKD0gWQbynvq/ddv8r1cs3yTH8Zb
oj3iVgwRcWW8+Eo4Do6EoEkCRGG4C9YIh+aV2xxmeAQFahuFotzlwuj5bn/n25v47dIRdybuf3zN
ywpFAzJDaudoCQWNhh5mKtAWa6vvnr5+6nkRv3roxWttG+FEsTLo3nF/f0EX/hXc37lax6fnWbxM
LUsCY6AoT8VlNsOZgcgGyNXBFtbGftxc/CzncLp8LnCaBmca4GNw2J+jAPwXQ1da0nu8tIHd4yHn
zS8OvtDm6wU8k9ypHwdaLGA6FmYX5RzQMLPQG8YeojPphv77x/OnURbLp1Pt7Oox6tCzeorRQS5h
AX39HGffELdCNMJgrqC/thjiFAdB20TiX3ItGebWlnCvu6pVPpm77CZULekCdvFspP4w4hIA1+Zq
pvvFSM3v0LrRploLMJrQT5qBJj0F8f/jE2qLEzENpabF5mIO1Z2T3Lfr7DCH6mqr2Sr1totlr3Oh
+uPzzQHuQ07lww6OI5/xKhcF6/tql+xih5zRFb2R/Dm7nU0Jis0lDPWlN/nuMflh3FxUVzWicx3J
e+9qngRqEsbBbv6uU7t0LoKVzwXqj8+5+NZwGBh6oWA8Uciuut53Q8VHim2bjG8ZBXyjSux6+iF2
KPy2NEsAjbxv3X9Lh/GmfMuPp/rt7XR4Kf9r/tFXMtY6CsLT/3z+Y/PXn4O3wnk5vXz6g5ufotN4
177V4/1bQ3T4n//6y75n/j//1b/8j7f33/Iwlm///Z+vRYupJL8tiIr8o1oiKhQfvs/59//9565f
Mn7u8FI34Uua/se2SV/yX80fP/qX0iJwqb/NxVx0NHSUE9FM/IfQInnm32ajZgQ2TB1XJ5m49Q+d
RfVvK11GYhYEGeZk+uyx2hT06v77P9W/IcwImvifP/dv6Syqi1sFcCVq62Qq5iyK8qeXUxX47aoq
xOBILna1Srd9sp/5L2GOasF6EuiQOvArSVwg4K2uirf4WYWvWjwrnLxZYIcChiYVrvctjep8owab
VXyrJrei9k2gxd6Pz3n60tbX+jdwW1HylOLBhRiDLO9L/JPGXZfX7ri61WgXBtNO7FR0lJ3aRHDa
RqLODkeU9TxqkkiA+HZvXEXBcSq2mnEnFbtVb63AjrXjDrcC2nDble7qyoa/yUZ+1TaXbQ3XCMnL
OreW7PFNfqGpuLJjmvdo9x/kmvu5pXlascUTyMe5y4M7ioYgdXYZ+I8NMgu9ARExwSOkKgsFIAwd
1pIAXO2q9vGkMXLsIVp7YyrHvn/TuuehrbeRsaOnd4LOaE+rb9UqtXOuOhIyOIehp328KaEqp1zN
/f5JQu6j3pWg6ERLjG/S8qppr0/9VgfbCf+nJgCKP4fO9S/5liwj+1/vHQAmSp8ixpnz5vsY+WK9
pcEYS8Gxo9it2pg7iFawVgm12KACOdl++DZu/zrWP0psLiPeH+PN2dSHiBfCRIuKjPF6e2bgQJj4
aTwn79lF6vq+fYlDsLxp/jHgIuSV5WCMAvjSY7qdb5Zpu5fMO0Wwh42oWE2WWhUlKHU4TIoTWQ+S
j5iNd8q/y52L+mNno0ckXksrbxSd4HWocSaarip1C7TP5F2F/V1pPunU0S5cwZd3sr9PG1EfjYqn
SDH78zqZzdgZ4kkOjqd+P3lxAyZhk6GhtE6GHX16JK4rmuMwP6rKScDHeCCMvn5V7yJoHxKzP6aw
uC+1BrpZjcnKDV5KB98NNXuYCdiuRDGLsjqKxbIXuAlifs7UXI146PqHYfSgqSuYNtgyuAu3V5FO
xYc6oSzl5oGnRJvEUzoXKWNYI/WKyRcmYsfTfXGRSLg41f94gMXeNidTS+pRC47qXfE0S2WHkOvI
+0wI7ZZI+8yenhA+B/eH58mF1Vte6v8YfLHRTZHNosZqcKy43E6O7slvysnCo+Knv8muZp6C6Siz
XDfuMBWC3l+/PBgRbJCv3t5i3ydCJ2BIzQaSNUuvnQkgXHkzYbW2lcbjCPYHiXTsPgrUa6R1FeyR
pwgSR1GhLDkNIq7+FVqDtbmdIrdYi9RhIi+S94P6gisQHs/aS4CnRwQODjWah3CrtVa5VW0cTmbB
NTjdT/UNi+3cjrHVUXe8l7lpW5P1cPId8Qnz9wmUZ2xT3xhmr00R2KNNLVWQLNCopTd9S1sqpki0
WLGnk65T+O5c/h/ggq/SDTC3eksE90YUo5FFs1YounZucBe/RsBRjrhyJ5Z+bPY4cOu34RvSWDSC
xJ+ATfetiwfP9yiwqVnjXI4NymDlP28VNuFrga4c+8O3zZvxTv/FQwFrdbW9ukM29BU9kj6zRnb7
qxw/BLnVV2uZWPCcP2KZZGICeOO7A9JRYe5Jq/U7wtVC4FRXD2zxSXqss32g2MR6zo9tpP/MqgMt
dDQVdql2V622ADLi7FYG2TxsNek7PY1Y3q5wS1axg/nWjE/52ozAUtjNhBlq+Datblf97aR908fv
F/bP2XwAPf1/xJ/FZSkT8sIYRWX++Fc7gKnh98gV7OhKfR3ccSsl70pYF8acf+dXW3Zxr0lp2NR+
zpatKVBLa7mjD6vigGejJWtw5nOUE8CTHTYXhcLRzAkb0xhffz2N1ddfDtKbn0MvSjcrfZD4ctV1
JK9Rb1N32qwrgQ2fZ3ZWQ1STh7V2ui33KAQQO/bqVroz74SdjmDTI5bg7vA93RaucKu9Daol9JYC
VvAVlIyPpertat9rbng/UZZorgzFVe5PD4qzsmH3z5cO/QCLZIS1WdzIG8MrHkR0x4KjcS+LVo7X
0hZ796+f+F1f7H9feKS+Pz9xWidiYZQ88XRDQ0fGDMpps01HC2b1bX7ATU1TGpzFzDUJNWc1OVOw
08GpPQi7/uaE1dCP+qXEHDDxjAu1nvdm6ldzW1zNTnKTNHLG3OS7xhVuyodsds/zt4mNTj5OiFRa
jvGPi5vg6724WnaClAZLiUxl2NWP1kX2SN9kGLaMHbYfdoXQa8LmrBxujPVpz5ESnqzpAbemnMgV
0n10GsPFsr5UqWX0hHrQY26gbkb5hnxSbcG278h+wdtZ8Vq8i6btKO+il7yyBlgbuJki/g37BZmg
2sEGYLVOnHaT5zawsBeURfrJA4xKwWkXSt7JtJAIifG9ghx/CSDwv+Rr/4gDK3GRBODJWAfx/DGc
HBxW/rr6409JCFPszEkIeBf24nwoL983wEXo4XPXG9jP570Yd1Un4BYXYEMMONnWPVRHuPLPSuw1
B0zqCBCLRWqMQLG5kMx9QcvfC84lBtTZ9OfjRBYRMMqGrMjnJzcO0crKb5OdQnpKLyCxlXuEo2hY
nm7E59PudkQgzcSjspKdepf+CDz5OvLd8kr/LjyXXORVmrPraiM4+nNyjB8TyTYvMYHmbOKrVVuE
zkJp1JNqkOpUvzW+YECfSPWADLawWgti8nlp2sw9hER9DNC6/vqdnb1E/HOpEBL4/M4yvVzV4/zO
8qt62x/mujppIHuUGP0vFDHm3PePhwXMB7NqpgYvw1Xc4GCDOSFvprnyBViSDXg6hNoNxOmwEVSc
XrtO8UFBIxL5mfi+ndy8OejdurEnIPgWN8cVGc4jzIu1j7HTD3n0UKQB5mjpwyagK/pQ1Y5S7AEP
pLC4KWLb3BOuZgCxE3IPXgUOGNAicbm8nkSEijcjt9UC/Syr+w2UtvuJ4Hc2uiLScpaERprVhjvT
dGDvDDY4a2ChtYvcj2+jRobYe7KJsnXrogoFt8fX7Hy8wlMJ9BOHHE3S/krc4n9ncjNz6eG+Ilvs
W2gIa/kaxWps2HFZO6jBVQ4bRG/hiIKI9qd77Jv4y6KEH2PYWbmTgi0K7isFadifgv9bCHan/gE9
Vj98EMULn/HZuGHQQpfQlZyVLRYbUggiNZIaf05/e7e6LnYFjMXoSrJr7G6tf4FGOP/C5ab4MODS
neYEkCUoUrTuSRv639PcTTqW3yghQLXQC/fblb7GOeLxDgsZ6YQ+/4UHXppyv+f7H8dfnKFS156U
vH9/YD6/anAAFeM1BScMwSn/QfcdMuHxJn5BKEh2SBt1R/4hS3bQHGK+kurnhW/y3AH2cT6LcxMF
aSPUAuZT/D4poMItdDFVUt/GznahEyKGaZ/irbByhHXqCs4lj9ezOYXBiyeE48skLz9SUS2naMry
8Cju2vY+R3jLzXEybh1dtCHepPxjWiOpNEhuF9vlfgTGY0+PgoPxQuI7QbMPBDtfl7RwkIqz0PW7
sEDnDpqPE1wskCmVZVhkRXhsdhw0wNRxOLPKn3CtR+vKJ3QJDuy/8aLu/JnopYsmMgDo8YP3W/Y7
CnaSYPR6cAynWwRQBoeb0RRwHwP3A6ZHcgPJ6/x94zAPpAIwHkScUQQMjtE5LEEXqpNhXrqtXprU
4rCTWmlK846QKu4UL/eKA5vVv+LYsEli1v51++82f+fv5dMyLAIElKp4NUWMiMDaVvheegPE32hb
bbu7y0oSS9GA5WhLlY6+9dNpkFj0cTeXucaD9tO8j6gASHZ/XP00t//X51vaHaRakUUodQRHWHGY
6MIkmt0WpozCotk7Qw6S9WJ5/8zN5eOaGostnVcnmXY6Y5ITir+ra8Bge+UHwOzYMxzjCGD5e3Ub
u/GcTX79NSmXhp432Ie63jglSSbOjwunCgmfa0xSJnRDXfW2fp6x6OJx9Rx+x/BUtyb0TbX1SO0I
7c/vNKSf+2OIDeth5N4dbLDWM2qOWKvecVLUlYX0Zwxqafv1jJeOXH9siUVm24fG37/D7Ldov4NP
bP+hfUpjizbMZq78jSdXe8pYq+H5wthn0rVPL2qOTR9WS05ATA4KqzV42BuGz7mXJjPk48f8zaEc
85Ru0A6UvYsPvWi2vj80rquqSleB5sESVNrHWH4pchQe/QOZ2qNBpoZy2G12GdF8bkN8HGlR/9LH
upX0LglhetoA9jDYjRGWdJDhPHQ+OmI2ZLjJTgdHnOuXTnNJWOvsJ/9xAouLhLiik21gVnnsNauO
MAVsJuSIaBT4igOVDYEBrutcZS9+CmcOFv3jwItY2ocwTUJUSo8YiKKdXBlUumfP2prmxMrym1e/
/J3rXF4Vb66Q9cIa3s9U4oeSQ50j6TOVdzlHDVqTnHqC4qH0YL1AYaPqctpTJ8pUZFUS+cI3LM0p
yiKF+jTxRUg+jQ1QVAS76QENzmmbepyGiI/Va9OZLnSUz6VLH8dadpSVLstLWGsh9+vRhgIlnzxj
epBo6LRe+LvYwq6s7aGw+27eK5yQLtTRWHOGYBP1t749XOoBX5zRIoFbKToE+YQZCYPXCFw9/YgG
0jqzpR/5bzh4slfbwDhNpw1wcbKU3RxM5Y3+PG4uVW/PRlNMOun4wVw1pPfs+kN8mGCEQMcjPmA2
/oQqZ1hapyMMomPODURwTVjpsSuULqZRNcLI8iMouZtgZ1BB8upv2mGmGQX2NFCQSfP7fnJ605NH
Rwl2SXeLbemlj005v3X+OeFFMJWEIUgMLMqPg2nBf8M3FWUGTrzqUUXMV8eK2UkqsJd3BhqC75yG
1SZErXlb7iKvDDbGZMVEvjcElSNQwTYleeViSf5c1P24qouoi/CwH+gdk6wdP8MG2vJ/U2neSFRs
0ADu7GTy+q3Wu+PmknXmEmb/97gLxg+wmwaDZrG5Tmkpj8OKG7Kh29qDZlFTvZ1lzQcHsl7ww3fk
7bQzAA1ZPbJ0UKedSH3xC8Rona+PnnP9MD68f85kkSPgy3VCNpmZqOvTdjxAD85bSOg3dQGg+g5V
YD090PJE0XzdXqXuEO5mdZneVkeXby807f5GAYvReeW8VjYk7Eza9T+rYwghqboApjlXWfg020Va
UUqqElchr2wWO4NvySb6Sx6m8HDWDpyV+/XyXHxRi41cJBQWULmiH4rOTpA7PfLTTtdej8/SD+7y
CIO/q+np6PCgFp44HNKhfNE57Fz36NNzL7ZqfEp8IUh57hQstzdLrvkQ3kDXh7S4caaGGgSQEM8U
7imA+9GnnyDRVo/R6gKUeqn48sfOXZzjjYZeotSzIGLmNsg32eVtu570u5pSmBhf+/5vhY+3X0mw
43GemSh2jldI40bryKDCgmKCH6zf/aKUxySh43+VywfA4MK4U3ikDleb7tkEFTB0D6bxJDeAUKtv
WAMayo0ZXXq9Z0MAEAxNXM0qekvoFMbLQZXX86XPTcOXKNmpHLhuXyC0i+HXFnKDfJ+u1mm9nuSN
GqHZAVn7PovcGSRPzxLLpRx8Qoh7H4jCC3tv3lt/nL//nNzyTNRTIxEjKFlQv9asKaI+r92w5z6m
WDFqwSDLnUR1Cjwt7oU349iGbhS6JmUmZzzW65rO4qVr4YXl0hZhq25SUVELZiTezab3luwmrnC9
2nKNQeHiur1Nf+SHS6PKZ5PUD+uwCFGh3kttXjHqyRvtXjpE5W2z2qO/oAIMF9zONqdtJFvGdz7H
eLVH+uFEknKpBXCuhKXDF/7HXlnyjvIGQocizK/DE+rtdBXh3kjL0X+gPq8j/u5hebX+eguca/t/
GnMRfrq6EGNj3gISVY/EOw37ijohqbNdvWV4zx8DfxfIThauqf8Bf4c0//3CFOb09M9diAkOpwC6
Uu9T/JB7xGkqiHJahkfEELLGk54RfzEtSCyqPV/SI2FTvQYntMo35T2tSU9/uDCB+fV+NYFF/qwP
Zt5gMBQS8/vUUmk/rxwUlx4gedETSS/s8fO51mz68/fnXWS9M20DX6+G3YYVyib0H1f+MalvZwsv
A6375tC+aM22M4FSF9GuN101cRXmQ9Zuj9Uha7/r0hb7ZDxiAHUrju/XrqTehekWA7FqDtGo9trq
9ZhfFgyU/3xZs2UshrVU2CiFm4u1EtpgLEQtyI7Da/SUh+407E1LfZGs2rBK04vQpIA14Ew62lF2
44y4dTaenruj4CAm6BkiejYUve1+sw8uCmr/eQWEh07pF3tWHajq+1n7YSfhVqbVqdmnx0jb5/6h
azayK9PiCq7iahe4RXZDf0J56I1NdTrEbrputAun1/s3+nkvfZ7CIpRMlakEgdqlR1m3U3+nwEtb
4UCxz421kboyuBCRkAaCrHikyawCt6ocxBn6Ayp+ZrkbTtbYY15mqRVFyLnL4x9D7Dcimy7cQGWO
Et16deV7vXk/U/vwlOmIT5SV3HgndCDRrDa+UZt9ktjkSN+Qj74kXo3V17nvBfcoRdQ0NvEMEvxY
TAjNMmvamt6PfBB3/l1661MvPHnY8sA0BA5RBId8a+zEQ7Kj+pIex4Pkb+PXGIkrii/0hFCS+OU/
xL/xKtBCm7C+VQaruZVla7yae/2W4tbXEWymiFo2qF+cbLdF/JiShKAskljJXfdtddsqFra5GGMe
inVi64dylvI7FuvI7r+/nn7ScYEfp5L+809HWSNlo63L/WlDbQovwmMq2YawVZTtabUTyrWIWlx8
C5uT4nDPZbCIbnsAqmiPwGsovNFwKxvwEGpT++JN6m77fhN66naiZW/VNZ4xSBjZlONxy3BPkmvm
G6k8kdY+0Kyla9Nt/Oia3yb39iq+5gJVqNR6430ceXHlGgJJ1moXozQ1qt9K0cTt92VIv2fFVe//
rlrD0qpv9IJTkeG5iQ1lbSnD68nfJ91WUNeJ4QKQatBU4dcDGVtnxJbCqZVNWa0HHZmq9VDbPYxM
jBLKdZghRyEiGbbW3Ag9qys5ds3SNRx4hzcil4Fhl8T7oVqXPrKTtgEoepP7+9Vt5zvGc77HIRFY
ovoLH2fNeBCj2xYPh/F7B0z7ZfWLCQTbGF7nFhwOEEjfa14F08aPhKZSyj0DQz4qoYx3hQiXAt46
dpvolpdRxKy5i5MBcnlReZjVqlo86iXVcEQf0aJjiJTFKjCsSVzPHL/2NS5fU7VkkiQoZbZVDvV0
MIybrnytRqTupKf+O2YGQepFKJ/V3glQxeww0eHMCJtX0b5nAE4HGSsLLIyl+l5bPY/GG4EWmqqk
2+CSjNwrdbyKHuPwpjnFyCHd1NPPvL1twl9zfixOpaW1t0JJ9TEunXR48mOc4swH1kaX3B47rsHA
k3C4a9obvzuY4XOoFvaMR52QzdGoe4MarZInf1izKWnXW9UaSeB2Zeee3tlYM/i/qcrTho5c0E7Z
bnxrHg2ndgkK0QNBotzU1XoUNlrn6S4QCqdEGwb2frmLwx3WGJZAS080H4oJqRZExPqnYsDUoj/E
O2A1IraIvwaMdDA60op7vXpsJiQkJzA/6ov8U5f3U3Ldm3dahaVwc0xKevBKeJT38ngVJ9eJHjmB
cRcoLwWqP4pyVNRvJ+E+QyKp9TpWegAyldljtm9OL/lwnfelFaiHaLwXmtQxH6BrgVfhbbrYjFU1
ZlTwikfAs89KpzstkCYpFly9HtZNWSDyRD2kz23g3VatvqYBOXIPU51CVpTvT03oVCWNbxNa6gZM
j3hN9hyvlV9mwQ0426+wo2kztwoRYbyRZEAWq22ROit5W5pvsV846v3quoz3ym2p2dFIHGpKOndO
D9427rD3QfOSxDg6cZVlQrQRcsSF7srYxZi28Z0JYHCYrFPI06v4quUrk7tfYaNS+EN/hZtH8zO8
m5CY4N9QsAHMM+zwqG6Su1Z+bFeG10UtXxb7n8BeaYe6eGmraV1qt3FENAOLWbn+/RCjLPmmok6E
/JUsvUhG6OXdASofFUbhvlO/aQLXIKvRfrTdE3APnMiGYVfUOHs7QInZsMVPHWWPbi6AY6JWR0+h
/7Yqj132UuMKkGJNHFtfJ1nvF53PByPbXZsJNwhAwKxfXDBH0ajFMR7m+htEftgqiCJZ+skC6RnP
Vpw34QmxI5BoToL7A7C4CN8yyBgITZGRSsqVLLjGrIvkla2rvlQ6JyLkckAxa324T1sPNQFKdgRu
J1JuM8UtqhsBdU/SD4VqrPQ76NdRekWwBojnCBdySPnsmYgQDgoQKsL4S0pjnnZd36lTeMwM2PdE
V48Olv/S/CbSYCrbWAbIHclONFsGOwMqi82HzRJlT3sKN6ajXKp3ni2QfZjQIrEfsy5BMUsK6Y90
uHHx1g9dC5LdRgkJhJs6bAtbFaywcimbZWCFfgvFWiaWvF0knfyZM/LqMZqQUVSHVPCeEH9Iy4Sg
i6qu1OY7sIRAwlUx3zD8wDbh8M95GR67rnAHSEV7MNpjBhBh8/XmO/92uOegO6FSEBMXm08rmgQJ
NXNejP5EGY5bXu1VE+hRRzMsI7nOkN5z/x9p57XjOJZt2y8iQG9eaWXDK0y+EBGRmaI3oufXn8Fo
oCtSpZs6OBdodDWyqovk1jZrzzVNLv0S9Dds8+xkNQhOSQcdXsSEtNC/FpF+Eb9UJHKZcYiydOuc
rpATUKyXo7CMSbXGg0yj2qFPnwe4Yc6WvRgO9QBzOHMe1wBCZuqhIyX2qpAcDmtFXlFFB5Kno5GA
hyGvc+khZZNLr7ITL1T8Gn5I/33Tc57D0DVanekhW7627XQ3WkTJS0O4Q1yqE3gA40Sn0ffM9paf
nCLxi/SWiVWCweJyJmwsHVYKdeFPrIvmXVO+/i+6rQsqd765KEvXX7WYY/S4/6xI08oY5UjL48f4
Wd1gbxYsKeLGj3ydrDIPfuQVlFBZFs/fnnd2C8K1QhvanuctlvBhAA+PjisQL4t/sLYtCX9Y4+KO
kQfCp+Sao9OSp+VW4oeJ9phisgDa2RC7TW3A8b6kVbpC9sLeFERgjNcWoHJpAaLCQm+xXN3EczC4
g5WRKxHTnwCtIghRO5KakfjdW/iGXSbtWqBpceE1DYfQ5ejBYBfDi7fT4B+HfVQHMJyq415y1NZr
FDf3FT5beBUIZFBWffSzGlaiRR61g8Ode2Xl/vtKx+z79upn9ylNzIpuqI7x4/O+d3nNMoZmRlxX
g2U91nc3SrmJ5cd+3oucnOnBKG9YIC503lUer2drn6WcC2Mg3P1/v9kZUsyOF6k5BrPMAZlIc99o
yGvc4bU6dk5ouELrTfB10yXzJdnqsIKe87Uh7TVlIxWBZLoY3gBoE8G+vU5OkpcN7XyC0nOFPklk
B6STswURZf1xPGXysr2c1qdH9UAGXASvNxhgP1C9xGuGhmThyJMcMhxPwaRgc8OFxJmhkgM5x0Ax
aPL8v/+cyiV87/t7nS2cUI9LeS45CjCrNLNfpeWC2QbhpjtEbojntOVa0z4uDl3L9fcF7XGcuksQ
5rQxIZlhiCVVd2Jog3LQEcvdnAYmJo2iXUa+iYtut5eLVR35UncNKr20hL6/+NmdV+ysThewKGRA
Z050lm7uI0gLlXs1gbWMg6YvaatIYdgWClbuRb7uYpX6Wr8V+UYie73PNoK0l+HZLU7z17TGF2Hz
by9oLhjnt0M2K8u8klN+ccTozy3XVGtPBG5lHvrWlRLP6Ly22YSh1z0bWGt73b0evY5cCKgoAfnh
XOtuKfhKsipPLr68WNb2zz1ipMjLaEpEnmDdaDN/c23d48Um2ZF3dZu6tKt+/4Rz8FfTiqLVGOPR
N/VtI/6YEC0Uj+R4AgXCv4WfSJhs6i/p2KeAJbZduIq3MhgAkX+lhWspjEhfLR7CXWZDtFnraOj0
vfXWGrvpGuPwq6T79xrDm15HSbkoo/8ccTWxIPlMVLQz9NzqZvJM9Z6SFgjG5AQYuC9ZpK3Q6SoT
Yt3cqV5DPatTCtVmjX87daq61os1Aa5H6z5dLEH1NW6iaWWT9EfKooF30UxeY3yFPfsFg/3txc9K
w7AEZ2hPvPjpc1EKRSQduw0qS6ZzGTSB4C1SxFLzII5mhYctrZqChMKKOalXtveLUBLyTwPjfxUa
7zn221tSPQoaWGjjTZ7uSKtFCvMlzlO3qAFxbP77BiRd3IC+PfBsAzodM0zTsy56VDpbxWh09jSs
b6EeCF7j1pqXt5uBvM/1opa6qmq/dJgtn4n8UTfB1c4muEEuZnHSGfiy/jQDAZoufmJE4wz2Z6N6
uP0fCdVzqgK3xWlFvsHfv/0i4eD748/O0rLToxp5Io+HwQwvDB8LvAIUek0UuDO+1+6ioDP5+eUM
n3tnZs8VCTY/xAACdulzAZevnQgXS/PvL3W2ijjbRbXEUOqRIyd+x8c3Bpvoic/GS9ZvHzEgRjkL
ihc9i36yUvUgfgW9AL+Vt8Pq6hBd3OYNwG2okvJio/Lnmp7opVeTPIDN0/aYmY17yR+klcFNJalw
JvM1A7DVKoJYRUdFufslheStxOJWXY9OigHqrQVLut1zyacWvPITXrpmqrBsLYuCXPyXerbQazGa
MUx7jAlNvlU3ZkYWb5AJzvxylH3AwMFYT64k3ICy0ytZEIkhWYW/EJGypw9XVpNy7XWW1fbt0Jml
7hiLer9wbjkMZW/JMMwq75g+x2CWhXarz6+wTHFz579h35UA20DfsOxwgv4leMVKC2YPFJO0CXg3
R5zvFQ086ClxlKe/D91Fetb3oTsriUwYssKxWn5aN70xfwGm7Ft78WwZfrZB4WTOVQ7GxfPs2491
ttdkYS/HxYknZmtgN/1GV54ACbsf4XE9pSlanECrvJ7gzGSnIvdpPfItaOoo3W0bPhsp6hdjQ8R1
n95cuxAv0/jsBDBp4SA103G6JXDtz9+tbfCKq3DLQ/NyWi+Rbh02tkvR/Pcx1y+MwPfnnN8dwQxj
qzHzhXO7iK9pprY3o3yQPkhQ6V9ispRJrLaTF8Fy08M8u1XiGDc46vSzmweN4aWHCLzxV4jh33Ll
sE9cYKZAfgOZx0+80ALyiKleGtibq3hzelzEwYTY93a0QiUBqXNVbFI/8rrZzdQbs4dFNQDQcx1b
adls59lrDzTSG1/T7upmcmG7/+Prz7Z7abbykxgzysvXk0DijC+gncfjeu7u6vxDE4nScKJTgDe9
YrcvJ0hXujv5kpf6eXYvxhpu4r9kbT8mW/Slf/9pLp28f7zc2WEQ1UWe6xkvtxBdGqfh5sd472Zn
4d/Bhvj74y5t8yZxp1z2FZwOyf38c8ZNUSu05oCtJzkBUheI2CsE6QYJS65+QkVEC3Pal5kP5w02
tmhQ3nviyT+Kdqu58dVUJoKRLq0AE3tPDICQfn2977edq54N8aj12ZHb28LPpsmBbFgLBLZ0eC4H
7CVkhYARx3wycKSsqAtuNVo8xCVkH8dD8pFrDgg+rU1PZ+94QWVb6yvpJu69un2TDFsD/VOWuhpX
tVxlLm6Hjgz7oBKDYksnpJH8Y7DggJ6IrDBve1sYH0hGUK0HvXsaBkeAfbhQdCXVJ9Il3WmB4pR+
tifN3XrL7uOThwap3YsvdUvyCSF/fn3aSrRlZ4nUCk9Av6A+1KiYP6n+RcvtFXTFS9oNWfFIocmW
R4IuICnOPX0PGbZFNFo4xm6+JSg6PLR+/mLed1SgfrOx3MgrH9HmVhhilv44Cd5s/f77DLnEfjDZ
n//7i5wXAnMjlmLILxI/d1jTFH4azA+L7k/1k82wyq8cpZcXwLfnLXvXtxlAd7MVlYS9CU4ZVTCw
PodXuKLgwW/5/8Ir++PrzhBIaUhMKZz5upNrBroDB7txFiq05MF2Zd1fua9aF05mUxNF01TBFzXs
XP78unYyurkPSRSPhV1K16Q3gq76LJmW8qYsAzUPTKIVSLRP3CRz4gFlugP1q1DhDGC07sIIKgWv
VJ7iGbsUR1UCq7k1f8gnX3uVvaXlejyQ/azTuFzq9ax+nqdVaQaG6GXpigaaLgQwa7FTwY//Gfu5
HEUg15ldLFBD3dRG7wrxyqzXlfF2UgMa3dw7kwhE1j9KO+ikEPRpcbU3ra3CurMzsgIblLeEBnXG
cuOngaL9DIlGubf8KnWKOyUOpsqDHlicVlES0Ougx3GNKnSpivhjXM+qCN3MQxzIGdcItShSGg9n
F5pygeG0HnyRz/zxmshCvXSIajAaOK4x58G058+fsmkVsedWKTyUWEq482mvYo62E7Z6IOs2HKnh
+bhN742H6U6e7/gJUtk1X6PfJwlkX2SkBrd+Wpg7gh/f9L1nflhv9UrcxCu6L/3jYtUAoobUePRC
dV3QrLpy1FzgRGiM2X8/4Nw9r1BEhCKayd7/mD1JO+kRgx+XqB82t9YWf+n3nMj5R+eogUjbE966
rbg4OklOHMiPuuAnxB6upX1ves2dtU9eAPBvdZ992nw7eXyQjShxL36AHe3oXvWIhpPAaB3ArAHH
nWtF77kZ4PIhf3zO2bFuZJpgaqPFFCjticyf3eQdCcTBoARY8t54tbaJH7lG6HCNjndHuqIkf933
aL2Whi2O7gF+w6LkXZU4XVIQY+GvaRqAn6VCz/hzpszCiSSWRBYeWBctZLGRluhKci2aBBh8ku7j
zdxMIqRfkQ95wk7fBQgmi1uwnT7I3rzKWcrpMUhzX4+hwyMgRvmcHz9C/SfJS0engix9rUy6eBR/
f+uzrUpt1EkaQ1F4EON1lPmaijHTdvJyDyMOJ9F8Y95PFr4VoU0rpgL3+fvB8yVB+bMYhrKDeTup
wxJx3efF8BHdPf/pMjAIc6H8yb8y8lb48fp9Egc9Kt4WlXHyGZIUU+/E+dBrq656SMe9Ot6XJBIn
mKWr5S5Hs6vcE+Tj5P6EfauIwYkecU0cJNQg7UuhY9GL8Cjp0daVK8rTItsiVwZvEKcrH3XhNP3j
o/5Veff9qNYSPCSIIB0HXIT7yIZ5sG4Bz0TZUWEYXKn2v7osfxnIr57XtxNVasukL+d2GchYZxm2
X0UvPlgwMYQfGdVUm2/DViR58Zdy2qmJV7sI6wlTQvo4KKvGfIuozcmxTkgO3h3dyq2qJ7kjLghE
egCmWp2sXRFk1Y+/T4GLo0WopSWS4G2p6nn39mQOelxEjNboh0Fs2DFD1Q3B0go8OuZKXEnKFRDu
wkFiyN8fuez63waLTL25aVMe2ZMskgxowL7szoCXWWenjQi2cYyuVOEXf6HvDz3bIPQwHvTO5KFk
6Zx8eZOgQeCsj24wlbWb6S0/3QzZcw/dSHoYSdJiK0ZHYTxb4kGqYae/jSSu/Syq3wBUKXS+Gkc/
MXtV5cMgH1T1Xah2veipBMY61vB0na98saoBlTHZgxWs+c9qxOpYhcJpPgkPdQ41rCQ/iAD6jIxk
U1roh5aDTzxH4qsUqs7Qv7fKL+VT6xxFvJPUyNYy01ZUkn9c+KXpcZ+Kq1HZMQDmgF2Rox9CLiLq
cgf/mU2YXFT3SfweS/svDTMhmaxvSdoQ6nSUn5vZHy1v6YqBkeN0BKHnk+QCe+xiwih/N/VTOWHl
WMx227AZS/deXt+LxjppMO74MmQ5yQH/nmO4z+J1NnlY4dlVn6DXBwswzf0poYpZmeHqKO+UIoE4
ZlfhVow+B+1OgMGiCquWlLD6UU+CXt8QtuTm5k5fWCqV0yJ3TIJj5RswV+IjIYp6bmfcKcnDKh4y
fZ8p74JxX9Y/jPpFmD4EaKRmZFA6vfTiByF+orSVo5/C+KlMu/T4uxh+VaHstPNkW802glUohCbS
Nqh4KXb08JJw1xqex062FetpmIKKnmaK+1TMB5EOZL1p/R2JBQickIET5Uh6nJy/x9qdnheulFp2
lTxl2r4G9pvQXUUNpkPPQ7JNNbR0yo+lUtb9KuiWSPjkLtV/mAjMpfDhJG3V8M203kzzrZIfxfkj
pa1acKWSwE+gKJqtbOvdHZhq7ucYXJr3vfKY5vdC+V42j0RFMiMkqHvIL4tVT6qPuVOOvxJkpcJD
Ir6aoWDn4++UgApITmiHmsek2kkNVClHSLbd8NMKf5py7HTt7zH+1JMnwsZI2Ls96j9OAz/fkyC+
ImMx1Juj9GFaT6p62+Kikn/M2Ucm+xmskPRGz/YF6tRbKflc3PdmC4OJu0ELihCvBemQhFd2amNZ
53/u1BA3KRIgyyoiTtxn62gipaQ3hlJ4GDazj0h/pVq/K9OX4xtD29QEk5Z+a9zLbz2ldrugMs3g
HJVHkYTC7lmR3kcpY0ptIDstPMnZsIe3WoF5aqf0DokUFYqNgCtJt9aaL1eJHPcmK/1gjxdzG1ub
EgmeQpsZguOmQXTU3Aq4fiULQjkxo7GAN7iLPmXdkyweCuVGz9dMlcShE6TFN1x3rW5FRwu7miSo
eg+lmVUcJH2nPRlXjE7UpZr711BRUokyiDCc57Nq7zRXWph2Cz5trEVnpHWT5vZxdcJ6zNNWBheA
4wv9k8rYaPDHNOeo7yaFPFJPjg6W9IRzh2qh4ZHt4nDs7iQhtgeA23DbIT+uA+RN2gTZfDHe0NLn
Gto9ebLSVX3PpZ4PVF24V3CoLHLsz+8tUal1WpUvjZaU29dWoklOvwHKyUJ3vwNNmF7I02SDXFDt
2q4eMi7d14gTFw7ahTH8z2ucQaJS2AldkiBVPb4vcdj6m67tcEXZL+ijsVbstLl2zl6c6t+eeHZ7
MvSxnE2BDx8ip5BdoXNEw21ulJUF2rXICqwbyZN+xe7V0+qCquT7t36pTr6d8CQZToNQJP9hYC1W
kKF2QyRrYtziVIfEAMcat8WHN0R1YaM87fEd49T/e2nz9ZR/zd9/vv+85zSMp7gvZkZc3KTgqFz1
YJwYbowHvVPhHoTGJ4ZDxBW7PlV4xu1lW03fmAHh+9/f5JL+/Y/xOEMc2za0CD5kPPT75p0K9GC8
hG/6T2FPL6Xf/Mf8dFpRiORERV5Zxpdcvf54+NmOF2P6PUgjD18uvtq8a+/mlQ6foH2ubsItud0/
9Pj/pEk3QRhpLWCebYlfNI1vUyA7iVqqk63z2Gk23pk0sSO/IQLlwfImf4nssWv+Qvvav3qrWeb1
v373b48+u1XVRWL11Ht0p+nlSYGUoep6nsO9Vr6p+mtI3Rk/CCZI71aLbqJh2y/K762U/JCaFdy8
I4sfA50q345jQ/aqnam+rD6Y8vNY/MpgLaWnFX+UjD/q09pQ/Rny7j5t9hL8ZHUnx25zS0Kyrdjh
nvJMewSc/Pt00i7Vgt/H9mxHU4SMtCoygR77T218EedV8dQ+1ofZ8k+3FuSQ+wRmH+zzylZu8leO
XVhrj/LjqcId150Moqy9As+/W+NQnezulUIjR3NXO0Sazu8KxIIIVokNsxgEgcPKrP34pXgF75ql
5+q1WHBWBTLUh1XsxIe/f9vlRcs+rYOGEq94bvFvdWNJHJ11fMybHTm9mJu6A2gTeUWLsUbU7KL+
vavsE0T8HqM8GK3/uZsbjWn//VUuMXbI6GD2mkSCqdL57bi1xjCWlob5Qt7s+p0o34vppq/XE7dK
xZVWS/yquYPqTtXiJtJeSlHXrAd5F+urFLvbibjh+kBfhhyIQPEyyxPKnSYSef2Ci2xk7pJ+lcpX
NpvzGMcvkObba5/ff4+NEIdmSWeyJL3QdMLCywj6/tlDCdftk+AqPV5Vv7BsFhWWYtoHS4J1ZFDT
ks5xTHwYEZUXRhrM6eDvI3p5K/pnRM+vybKWlo1qMKKtG2q2ZK57Gdbz4gFCc5nER2U3rP83W8LX
7eh8S/giWYjkmon8nn9eOcM0G1WtPNE8BmEfM9WOTz/RnuXhjSLvanFdikTMLiiwtTZfNHkfH90G
M9nEIy32lJPFKK5M+V5Kd6a0tzRPykm4/h1Xv3NpjUdiiYN9yFmC8gNfusTkSrVKWoK0/BaGYQ4+
aX5E3W423JPmZ7CkcxtLO86crtrWhaeZAcezRcpWvW3I6qXvFwijbRRboX3QjnsLHdH0Qsy6CTRF
hoOTdCf8XmyphPfuZdf6Y/KyP/5tsM72z3DMgQsyRIHYicQkenhl815jkFFYnJm0HcHF4OFTH+OG
sEmO91O3gSgF0SqxW4JBEb9EG7XEb5tskqt+DRfnEH2rJcBRxEJdO9v8QnGaMjJRaZbwRpzYGLN5
mduuhk/SvA2cQ59mb8HvrnG0LoJ13x98VsAJkpkZCoKWxzRZA9XjCe31t/mIGbu8tpyIHieJ4ahT
YIMer0OFyyn9rx/l22efFXNN3tfCWKMN15fdh7Yd3Epbfluo/yQz3xfONTvKS0RK89v3nmPXkzY3
WXfie/XDEho0ypBA3Fa4vVVMxFRua/o4mkk5kKkzEBZqi8cgr2D4ZT8seP5O/JvMu6T0r2whl86+
7291dilRpcyc4E3hfuEfY2dBbg1Pux/c038sUb2/P+7yWvhn2PXldb6VMXUplEM9MuyLlkBtfEah
0XysBBENRNhpO/Ih9qzE+Yx+kxwlriLRC+nbbMPXlsIBQGTxCr02FS8ZS/zx05yVdLVghh0hSEuC
QBiEqt0UeKgMRyes6R+UrR/iwQymRrQ7pw5LNtR3sZNHDzFueJFXeKW2HhbufBA1GOSho9IdVDOZ
APEedZ8fu9dqsksmCyBXMsgVKWTks529cTwrWtfrGJxLR+9kHWLhjhnVB2DE2u0w2LEKR9OfrCDu
HVlwa2ut7haroqu3sAVb/Ncy+vYeZ9hjkXSiXsr4Hjc4RlYwmSCn579OhCm4RKAr9D/Zxa7V/+qy
NfztqWfHzyiVsj4p0/HRqtfDQn4oGjRNUqDquNAlhxj5t6B/VOLNUidjxAMMAUxpeiV2vzi1QW9y
EtVv293EHHySm6BYVLYBiXR9CGoqGG5orFvVj1vv2D7RBVOi21G9zYetlay1pZZz4hoz+KHalPl9
fT1f7GvX/dcXouVABWRpVG5nv69VzvFxktsvU5rGrBxZxCb09BEWNFPqdeuKTs+7FSyV3ZCSZK96
CamPjT1W9gjfTfeiwQs9pXXYXK1oCzPU9E6vA//Uj5YLEx6wmKt2Lu2Dbg07DEbVazzjiIHeYqPq
H9mEm/ISSHE/lzejVzf3ufY8V6B/XncKBgXhGyagCy3s2jZ5+Tz69uVnMyrOmlQRlAbTjo3mD796
cXFjE7yOewG9pVcRE0jRjR+v3bEvoOhYAEGGkxTILIr2BXh/25nSoSzrqqtgJkgk+0V3siN8RH7v
UMovmTLuEpd9dRkvh+u/f+Z/Hnp2BmZCVedmWeM+WwLa+NLicpkXG+4DLyYmCpSXd0fyPRxY0gk6
vturpmoXt/9vX312DKpGUai6ULKPfJLL4GLlhovRF3Vn3gsudIIr+/+VD/7inn8b5coqVGPUGWUs
ZpNjEEd+Piy1a8cNgGVFU5o8EjjteEU6841xyMT16A0/53fRAiZk3VXqVsOj9Om6acYlKc73GfCF
3317t76r9XGMThgt5kHePcS5O0zeJG2UnDWGovG2L27J4u34s73kkk1XDvA86nEzpq+QFUwVbfJj
pjyl5lq27BmJ/Q8hWaXC3pRdNeEUYLVcc6+6iMZ9m7bq2YE6zUdRilTIVxK+ielqfE3Dx5ZGoYdC
+65hEyh9eV3uwulRyD0qy6gAH0xZuNfgIZjqFyYzAeCLbQJMKOQi/P1v42eWhdmPQ4JkN9lMyWNN
LKthoxmQ95m1T09+RFhJ74ZY++qHHOfwfC0QNhePKWHMO5Qka2nVHX8VYeWHlOsSkub5tOjeqfzH
p8XC/KhsC23NHj0z9Kp9yqQbhbVZLd4HleJqI/hfVvt5gbxZb1bpUNgZoOlwqxi3dXxPuHATtCsc
I9xiJE21vlWktX68OdF+98L8R3S6K7J1VD4adNeRxB39Fq2yzc4LTVjR/UyzrcLLIXo2bhx7sOu1
1k9ymjA2QpKYxhuxuVjX2jowd4iLUIWJbqxy8xgPRv54zHbT7BcNs7ddy+FH3W806daQ94kS6NxX
NJ/LjqH5ZRSQvBOJgZm+WyRLQLsIEVRsW4KJkI+T42vHkW0+zIUTDU6krwwWhIn7YrKXqOFn4zk5
Xbu7XyzWLTLDidmUucCfs5m1XCXWZW7QBNNj1HYamjiLo90vAwvexOQqljdUrsgfcxe8Wu6Yl8qM
b4+3ziQpQjQVsWTweDVQiKjAl4mM0d1IqoP0KkarapEAbQk8pmn22PRua9xWb6SbZ2/5A434cdeI
XnLaTGR3jD1J0NGPBuUqwU6Kp1EUZcTCuN1+fhEQLfU+7B+f1JyUDd/M+Zos3qQQ2Qb/ZNzEGZ4U
z624OWn3whxY48qY37s4cSV8fNSNJdzI1hqzCQEv/NJTuU9ZAS52tzPeA9ldhViZXKXqocXiWXOr
8h1/O4jffeXrCKcsXxhWsbZSuK9eNYW/CJh/H8OzSl8Si9ygUSw8LOGI1mvVQVOzOFfV14VtlNxf
NQS6dMX6/sDzrenY5IJa0GJFKustNoA/Ye06NC2xTQ17NqFrdfzVTzyrmk6thDlpwzRZaLL9XVIj
TdRx/ZjgodkWM/MqOPr/eCRe0fD8WRvn1+chnmLZVIZlZuqmszj+QIxcd+SHRqtke51jcvWBZyUD
MSO1VjWj8DCS1iJQ7+KT6FtITgRyuDy2LhnO0t9P7Ys1maX885FnVcLRGFGthXwkUTJ++NzcKysg
3hs6TsBw7YFeE94jzpWHXpILk6v536eeX5ibupHGTOFLF15xV33MAtRTN/vsb7lH24r0ydY6PyW6
Jx5ItpgbuNhIie+oILA5Ekny63CbHxEIPOIUo/Zewe5kbJJuO82bKVpHBpRalmpbYBSiZ3aehxAY
3+Lmd1s8yfojJjMdkasJcfbKa7X8wyOZcCQTxCshvJ8Q2JAdpwfsKdg7nOpVznGTT/jb74SaGJLP
bk9Hm+1kOJRZUGZbcd4k2S1nlfGCozopxV/8lOK+xZYJ/trpkCoffTs6J6H3zbCxhSqz0+JJKECG
jM63spKeIfKZlDOxXZfL0UmC0Dsgs7gbb6wZWwtbBWxklKgVm+FVGuiFHm0juzs2gRFtynpTNAXb
HZ1k+jPVThjW0bgX0m0Rb9p5cBuOtFh4aiFB1F47B8a80bIb6JNXUACcyP5dKlgLoxThACk96rmX
nVB0nWXGNMYX1fPS0JIrv038AZcsZVsfjimBNdj95Pz13rwrfx3v+fFOuAzLkCdiX9YddDQtlNCj
RTtkJInJMxU/N3wTvbhseSLGF6JnzL4g3FrSXTe+JzLngP5QCPu8uqvMleHP2wzy8krC2Sm/ETIn
JTwm9xSEDPo9VhIKlCMSogw/RXD3Xt7oQYUUcq0SqdT8ws00dKFWF7M7YmQDXPlTlB6jZ031c8VR
b40gn7aGCA+9gT2CPU+7McdtVd/oLeboz1Gh41azM+WHUzohQH4UTocc6X4BEbvA5WeoPU1za/Vg
ig9C/LOv3luE0SnFJDKO3rt6DbmAUC72ASZKYwlrwfPKTZzkuBvDaGHwgyB3k4152ZFqe6Vsw/Wk
OeIt2CNlWA7j8Jrc1LxwTPzx8LMNLUuSypzFeIEQ+ghDdfNe34uGA3c8hx8z3vafWWwbwxYvl2Zz
EmxrZckOzX9jF+4nLg9Yj3jRWlprCn/rFB8qWH/JSnoUb2Iujr55HwbHLbo09SCxAWCWYi6ikPQX
lkMJEV2/i9MHDRzlRns4oqFAJDYGMw5HdJzG28S6UR9botTt8UG+rco7nGTCxutw1n1ub1RqLp9m
zs+2CMqnaVd40uGQYQ57bQO+RBRljHDUZcHgffLFi/1WWsdDKCWtBVF0XIridbPU+KPdyRtS7cx3
QXJ0zcUNFsqbPR0xegBiJoUrqNsNvbRqdjRHr70K1zDWmoen17UZ9NVpOLvI/vGCZ7f2qVOrgpzU
L7zCUL2jWZGLt05UCBVeTbussbEMKe6E3rYsH8mvSHvkQQqdo+Hhs0S42OgsyHxKSm7eeZG8gnbV
ie48utn9NXYhXoD/2n5oh2mSpoqapJJneoYfhUctleU0TB/D2m/I1yufq3p/TNdFt5Hl4CTdFAZq
mTe9xlqFS7fq6L+wVWNtJn6+F2hO4fyBMsiF3pbcmmuEVhuDzVr3cAWanpRn8DaxtwtG2qkfcaLJ
b6u9ugq38bzVxZt69k1zLQl3VvgiYNJUSG+W+pqWT4P4fMxgt+tviQ7IaDzTuXMzkTvA1Dv6CSeb
9kYu3iOsuSzpAPPGCy3ILfrgjznweb/GEkwafp4EDuXuroRlY+xEjH902cf4Kyi0fX8i+RSAaDSf
pogWEQY4randTcKvuIMzNNgZJlJ1GFHLZk6EWEWBXto3j/Lxd5N+TiF76Okla7cx7mvRRlDX5rCu
tNuseRQxZLOyPVkvsrA+lgcluU+VF0VbumKY0BW/Z4w0Sjv6rRSbfLAtcoOJZcQnQrFFfnOcGYVV
aT3TV3IMzHIF7UcsvvY4SUnacWee9NUMVawlEGXMX/VkKx5XGEjLKtE1K/yywp9qHOgLb2hrKWv+
bRXcKbl/6sZNU7zzTdZ7qnoi/xT6J2e8P5mP4qOVvJavquDTtD1NLv31hXYEPQnqTTPYzdvwCePa
Mhb3rhKHpxrR+3RXTYyaHSeerK/0J20vf06fOOyBTrcwHPUD/xsWGMisfTQP9fiINY81w8na6ONL
aN3K6qKF1kyHxBCFNB2o/nSEcKsrbbFSHNOiWexJhlsNriIGU/16zN+6fptomwGRTZqUtpJyuFub
ovg5THc6sdLadkh2pbGq4UuZj3F80PocrhUN3v49lxeXM9c69PKKbewHalzBcKaj28qrUgJUKm4y
XM3M8POoutG4y1/T6abG755+w+B0AmxILgft7VD/kCI/0fYCk0fvV9I4rCqkZjquFCE3LBFO4bE6
lPHkj+IMadBAa/ErFH7nUPeqjrStEUu7zFjyEqUR/uRYrkIJjLhpnS75SUaac2oR7XGbP6W3GRd8
HM0dK4cYliGeEjEsljmBHq3pZ1FvpolgQiNbVRkKUAFhEoLail9/Bp0B3y11aJpLS2XC/riiqtkW
etCVXBohxqYIxAiy9WNW85EXdfUSpeumSW9l/p94KxyqehvX7qy58inoBIKPtjjth6cXOE8sTUdF
m0rTV962p8JV50/OakP28257Kj4i/aVNb47FqxWF3Ou2jbpEQkQxuwpOfq85rPMmfCKK96mqHPNj
ARkMpBa7eDa9mIwU424yfujhU5rexn4vvmook/O9jJJh6u+K6LfZz0Fq7LFyl6Ynsd7wFlVWek32
VJdrMlBgPK5VnIfVJqcIvFGZ2dn8GmsBvl6yui+Tp8G4r3Etl30LM7Mw8pAvmmoAR7Af7sNxJ1nP
irE7+kPv4ycw1C+1cW+J2xEyQBvfqWzLxcY6PufdYey3ZfNbMsYgI0Ky/hhOBp6MhE5279XxXcIL
r08Tp+4PVhuE5mOU/DgdgWzwR596V56xwXPlmI3ieUaeNpv7XEEQp26GfDtZd5P1IhZbEfBT2RTh
RxIFw/H+1Kxb2LYTFPrwXanvLevdBA6P+4NQr+ejN+FzeizuTkQ6F9Odqm7LYVflt63yGSvrarBr
8yaN17r+FlLEK8UByZLU7U//w9l57ratbWv7igiwl79iVbFc5BL7D+HEMSn2LpJX/z3MwXe2rQjR
xgE2FvYCskKKnJxzjHe8ZQggg9fVZu4ZSye3Pa1+PDNK3s4EU2lEbwVFuq/izRFzEQ1G95s6oeof
9jnYgBJheBXwVolHHnt1VbwBfyjNPqzxVWTXOhzHZ4V829KTQqzk6A3ggcsVoZAPonJjmRinrFtz
X6YHMdkY+CVkD1G3LyI2aA2lVHpvcUwEggCr2zVO4ALdSpI9uMbxkiTQja9pv7XwgR+DTIH4B2wR
OUvQfEgWO9WrQE70Dgipg8mM/bGwLeGDzsjQyS8FlUKDT/Q0g3M8evCHTtCVKnxs4e9SfZPkF6F7
xZhi1cga5gmOjFc/BxA0X9wtBVyEMS95KobHGYOQMpWclpKqQIuCEBBuPhib9hYBz5wWqb+JPBnR
I0BAsp8HEUqqvhKMXStsc2pvjbe2YvzMqYbpn4SRO2Td6gU3uXb81Rv3ITHLRr+qS4Y2SMHl+sUY
1uizYmnbCB+T6cHzgu1MEJOwhuaZG69i18KVplo/3sknxnKHjF9pHX1DuUvwIzcPJr++v88024rf
jPK+IRNNWTSLsnitif0bE10qDZV0dNiS8l9ygFZWAZ2GODtIh54JGbJhjHXZihx8Cd6N2U6YbrMV
XavHLnTs3697Vo/JvdqJkCOzg3ojc8i62Qf02XGF4pPMOM4X+htgxKtN+4VJ6vfrnlVWsxgjPFOP
XNefXAuu0b5FKYaFjC/8oFal/sPCMXtVREeHYp/fwfsuDqHh1jfa1lwrfvQqZKsEa99hJxOogLOR
9VvHpYeBHhvp5upz+rsR/X6/Z9yMmAx0s1veDzqn3o2C6hZEhU9iAqViMhagELwCa/zda32/4hlK
LibTSba0iOZ2ggLNFFy2oQFbErwHvi/Jj5AsijgJoLJ7vHLpv8em3y991mmps37MCoUfK+uOCpkJ
my5DW4emOx8Bt300k2gVSHyD8Q5b7UeCnubo/R90j9/v4hxMUgw9zUTuoqMiQyROxDbHEP0etK+T
J7ZBMpEWI067a3X/haE5V8ajwKTmt5B9nP1+pRdPcagnfzQre3KfH1u3WGueFqRP5Y1suuF6iTas
Ra+++y/GS3/43d97pO+XP/vhXXYilbxK2Qt+HV+oTjbRQ/JRsRHobiPf4bK4Skv4W+KhkV6OFaV8
uDDcqbc4UJq7vv8VyYqr0pOMzaumPR9BJVoUJjFyVphfSbjBE5eUtUCdg1DzlPjkdEQFnTBjHaj0
JjBr7HfL8FAJm4mBeRnuw3R2W5b48fQkWvtpMOyicSIAEKyUSTxSbEV+DjWMJqMbpF9idIMhdjce
pu7BxBb4JL9OIwB5/6DMe9OPe6QjKB32HS1nc9NCG0pOjhkh4DGUTWhs5XrfqTttAWLa+1jX7XR6
auvfbbXF8NWGCTY9JwbTVs6RIWwe5J56HsVLpv7uq4+OsX5KjvSbWkGLikNbknfaiWQHX28fEuNn
k+xE86BMd4oeiFK5ko8v2nA4FvsytlaWtqvj2xO2u1AfqW4XyfRJ2tLWV9q2RilgcF5TUnKgAwna
zQtGViTqHX/XEA2lJb5H8MeNvEZwBtdum/3sX+d7rNZlp9yR6zyxkMEkPfF2ntfyoQWWo/z/3YRO
FRTPCc6cgAyr5CdNQfMz/nn6hcKm++wnr2O+KHipQa65rajDSpafE+gM5sR4UUPHH76E3JE1rfKP
+jXGwL5fURvw7nD4gCZkNZ5q+la6Ec21oa2qz2XnsEaHXrRB/FreqslTO3GQN3YdPmXwtPsN8pzy
bvRVyne82rLgtCOGNglBDrLNIAbD7I5QW16lJxNR7DZ9NQSXUdo4uz0Ny3uMtfEzVqPEi6VHZ7AI
lcVcwLLF2JFh8rSoKXZ9jCt0IFCzhiuL/1r9tKo7Zrdy5PNnYqyh9dXwLhMULRNZ4ZPFnMZ+0Xla
7pjzvjw+HNOdhKQKfc874cPNPiu3VnlnUFjCDQyboCq3UZGQph0M0r2oulDFgP1s/ImJ2n46mj+b
clvEN631JNbM6BAaEX2SrOlokauVwkY3AiSo8hGS5nbAEZ1yV2aJrKiWkxf5Fes/zBruxofmMya8
KXcaJM1iuQKOhQ6Xfojd0tyf2qDINtN4iEWcxQaa2A8h3HfCQWmeUedW6TokaKNbV8TktGup9eBQ
aK0HLNj0qJkaR1I2c+FCcZqzDcyhaMnpiEG1xpUMovyozgcNa2vTSeW7lkolMj4FUrgUAsRDK1BA
pRO2hlp8zhk49lWOG/FOD/2GP8NgU8OnVg5XixLi32fIH5Lu900MkBD5uK5YQCfk2H4f8lpj1Gtx
3eUHBEVy7ogu47ZGIxHe1o6eOdwPxaaYg15zy8EXYYrrHpZ6t3hW2m1sH0cHMIgUSAWnw9jLMjtv
0JZdFUxc8Ob6fpdno6dZKkWpF9v80E6k860UL9XAo3zm4ejrG3vO3UqHVgHIpOc3Gvp+59+P6eoN
LAjUF8BOKfNmOiVDfugne8aIxauxPaCA9UCMF8vxCbdEyXToL0kzAO+/UnfKy2v412s6q/9OU1uL
p7LPD0Dks92szXjdImYnqOzHUmegzxEbp9O80AgGE0ZAxbibTnDT0P29/PtZXL2Xs5rwKNaqPo0s
GQXcNgkIMujdjDNPx5TBViSi0hwRI2ZUIw5f4OQYS3ew5dzDlwfi47/v5sIkm9gJrA9UHJYNjF7P
3kyS11Uhx0V+EIJiJ/w68skF0pYUqw/xVsZwa1qX3lyvrLv857+vfIFf8v3KZ++kjCdEFG3OlbfR
M1HX5k0seMg5tNEbfhzfo4f4o1tH2w5JD6GT6wyoDgA888CT5HEvHiqDrWEXrUmn3suBcEc3pT9g
ufHv27zQOny/zbPXNU9Hdeg0HtBC0x8+pt9E99jWTfFukYW0yPax87zG+sJ17MKC/fpazgrxOSyz
OcrKfAncmMXn2LpRrd6J/ieEMKMsknf4yzSRPwMrVOb6JPoUEqLauyVhBCf1B/WPIO6wzTWndUxH
WbbeEdPGIXy34gfxxHRtgSRUOG13Jj6lUhgyOMpxfoJRp+yyAa91P0tbUsFekOvWOaExar9AAUE2
ib44wio4/prRW82BED1pIjo3Dl5p0xf73k2JJYmZnCCegJJY4i9Vt5i7TV5mBc811vJwjA1PYrOb
b8PuoU8PCs50PUOGXiNcGOVqiXJVt4pV2B3GSfQQNuC4ng8Rs79Hkk9gE7UqcShIDlSGM4MZdJpk
a+VtyWFYLfbzTNbN9UgKA41eiYYmVzFZ/DgJd+IEKxAua/GxpGlIjspNDsqnIWEjIdzyrle5krqj
gbV4hjHu/CangxP1D0m/UdJdcnwIeVzy8D7E73K5jyl2DOV3k78lVWsfSZQ/xo8wMjTcSUl3rPzW
LsfHbtgfIzIamJPkvV8OKoJkJpGdvBJxqyJRUl9c6FFOzFghHcsditEw9CDeRgS6VXeG9VKWKzMC
BLX7jxb3gyrIsVQKn4XhBqf7E5RP0WE2efTiJ2OnkMgJcVd8r0mqXSz9t5F4m4h3ueSLoasTnyKs
j6ang34ap5titM0iSDGELE+/W/I84SlVbn/EoZhSWrd72bU66ALZs2ndW/FnPDgK6W0NIVum32a4
xqS7XFnKnBI6lewn2aYT17OxjWnn+4d5fmMcZMxBMzrN51HcT2ZgzcE4QSzlR7PVVrtIf4iohO2G
3BipD9QMZwz4PZjAULMoz5p4k7Mscx0jKflVP+FGi/9r5IbmOimPq7L3TQNht1/vZjigYI++HN50
+KyeKJ3b7keUPAx4dFBXSH6p/qYojQt/xjWYueokH1IgKRHHZmbTgsAHkS7A0++o/ZESfkidpIGC
R/7UAHJuDFoKs3XysYadvvDUyX9QsPS0QEpdJXfKxp2OIiuXJYIiXNp2AtPkV+H0rJ9uxPRuyB7x
0C0CfGbIIILRrj2crI1klas8/RD0TYfJrnSw+BAmFdYMpFyCQ+sbFetyN9FWSb1NpKBiIi12fmMd
kvn2pHwesdQQEqDuB2Rj00KvS1pc5wQNPNaJkDHFS5xN9z92LgRJ5jbTAGwCiSLV0PVjRmyrsaOY
B/QgYXUjddRrZHFFN3l4Y+C3m/tqcdvJjwvUHhaPoum/5pk9cnO9bM+EgOtIE05ebmWrEUOkadJt
s+EvnH7yOWDBSd1GODMe3E9gaiMG5njHTQcp9WWSSgzvyn69HBvnR/3XnfMMUBAiWHINUnf2a3YG
87nwImg2tIrHHXG8C2jCsN9w/33VP4yrv66qyKZERMGfRLrvBc6AAZh0jI+kN9U/TmyBbbbqQWO1
o0kJqzh1+dHPaybm0ukQEVzQCZ6cUBb+YC+NW1dlQyRGnYin+YaTUPxUMUTYYQ+6qbYhXCwH1iuN
KqEtkSPdTz/4f6q1EZ6U8q4npZMfmK4w+Bg31PHlavxUT4ckeaFtWt5MZWCNuMo+0SNBdczt6nn2
i59ECm3GvbA57QjPA7PMvOR5NjCvWDc6lFKspcb651FBVF07RexNAvMkB/9oi4RAzOQWF1ehD1o5
iEL5WrX4NzDDkavoMoNdBTdO7ewVmsJsWXnH4TeyypdjV+MsaezjTKQBST9G6WKlM7qiyrDlj40d
R9nvq6X9cpW/X+l/7uIMHqmMpGwlqc7BHxyt9xFwpZULdtxDSAjIkiFmpiRqXmVmEm+GKqjjAEl/
gZ8CrpcRtjrTtD2hN1gIgIMrFsG/l9zlyu3LUzrDT05dYwn5UiK0LlKVEaDuxPqwI+ZlzBUZnVFS
6yv7CdCwhIvYXCmMLpjefntL+hkJsW85+ySd6xe93UPUPs2E6snAkkw4YZo6prAaGhtJGt2PRgws
yRBYDOVQlTSbPIj1tSbjAuH2+w2d9WKCdexnQ27yP2IaDFimzovitRxvmExL+PZ5HVOkiXxqF0Cg
cCtzm2RbwXAjwH762QYNkrfMrjjHr6F8F8hb3+/trAMrj3XdSzWLaVnO+OBk8U6r8WEaGOzGv9oC
AehLU/gqBZ1wN7tqhTdjZmv5Di8GbDdQejIBtxvrARqx1rjxcK2RXW7gH6v9D0fgS4emlaNsxSUt
YoTdbOnCUFBPjoRVsUMJUTPYQbR7ckvVqVD7q14BuS/z8A8C71h8VIXrTePF3hqKB9kKMpJKDKS+
76lKORmFLNAgYDCgc2KDEoERlbcKXMbMgeOmqnihsNLKxIcyUVWHMUM46JBvJmFvBXzkSvHvvHRg
WkfFmu926buvfIUXC/UvN3nWxQBI9TrqlKWzTBdPx1HaU3YtUcAkPy3JFLj44WQjMeXBoNTp2Txl
V8NG7cqmebGt/Pq0zvqUbE61RFXiHDEn9XW95wTGSePGaPGncmtsUgnYJIiLXQHVgM/Mb0ACw2zw
ekv5N6TPWv/ySM56l5OoxHAVU+4EseK6whqh4gAkYA6CWQwjG+Ou/FX+MyU0y6tYwwWJ9/fLn50e
80nPc4QVOf5PAJ+avIi7SVFMmSjoHyUr2mamwpg8fxWD+qdS0sSFBAr9e11cfh1f4hzP7sIS5jyU
RSE7aBEK81JnW2G+ilOBeCOtQOig9A+Gh7tpuQ6Ro2FE+mvqtvjkGIZ7rZ28IBDDEov+HumSJjF6
O1sbkzwdtXCes8P8S/K6D6ZM0ja3zX5thVjWhRPAHcTZ21l2Bd1vtNtG84efab3OafztTndaR1ds
bckgNxgcV0h1XbF2y+wto85Jm7W2WZIXLOrqXY1QVg709Ebv9kHb7xPDDQsnVZjZXvn0LijRv/+q
s3VmlkKmdseR+c2NguzvV5w8lUjcCqRKqKpX0y/wyggU8ZMEopRabDOt6aeIBP8gYXBzjW39R1py
toN+e8hnb3ySirm3xCk7JADb1HlE3Y0wVXbt8aabt2r3LMaNbcmBJB9vJAHmykzPYEZ+27jd27Q1
IRetsrV+XEvmzoQzMd5EA/bMxm3fb9hmJWmdFA5AaqHRDFANgZIZhn+iKGy8pB9W/17AFzipPF1T
JyKGIKW/Y8UqQzjNMl5PiOmZ5j+elint0jTM7vDW1KurnL4LB5CMDZCxaGXwYFfP1qjRtPUxWdZo
RwXDMehYKrlVbmtnbJlUFd7ptJqPa+bYosdA25o3iAUECUjBFlfVzbX7uWCqgiXol/s5W11aPWdm
nonLdCwHNeAgjE8I1BXCGpaIbp8aeUgJnlgzTmDtO9J6Um7//Q4u2E5+v4ezJVULepbXyrKk1seA
h1DjMzn4hhrMWrxCkDWNO/ytSRUJjvWWc5pCdNZuzMKmPZRyh0kEAh3ySqcdkwpVuFGMEyMaWgY4
W8ZNsodhtQV7EYI2eexGGgjtyjdqXjgLeIqGZllEQ6DcPKvJilySEsP88wtGy0eR1TDWYcTv6M/9
W/sWdzjk2NpWcdhEbjm5OvO2wtVpOAijpxSv9EYtFge9V+AlTPiLtiqTwLg97vELUKisRVuLnbF+
lNmGmAzR0MIuVDxp2FvHV6t0ipf2x6m3GVTMgjvq0CDYu2zjM9ubt0s3ONybDBAaJ4ydk4k1RL9J
Zrsl3YXBlfIAH7b1tNEVnvKeah70fiV8WpEnpA7MEZkpyaaCH0krhbUTPkdXHt6lCl+WFWwFEVtL
5HicVfi6yiSejxPbx2ILImxLwwY4yW76vWBDv1P+ZyPQOMe1feZfA6ovzIdZfYqBxY4m8Q/zbPU1
xayYZiQvRoqizVEKBrh8BovMSSbVw8cBDwgOpaKdd3YoYIpwbK89ggvd/Ld7OGvCFMOohzFWlq+w
RM6Xe4xiPVnyJu2n5uMm6EKQCW31WgTNpSKCRDtJURUV8S3xit9rzxgLHKHo1OwAPN+Y4JRrUNFC
e67nTb1sACeQk8jtYSWus+FnIcLR9cnfdf4LY+QL3fC3WzmrMIc+lKxW1DOsGW5aV2k4TDdyv2vp
tizotqM/apsBN1kTgDJjIrdY313dDS9+x1+ex9nuXMMMsbSKmyBOhmH67Il5cFI8y9iUfjbuQvO2
XOtYVaxCiIrHKjAK79974aUR0rfHcLYfF4MRpnqoZQes1eEOxTe5uinQjYjKajHFpqyE1a0FHcIz
/9rZfvEwXAIOMf/VdUP70wt/6Y5OeRVn5cJV0G+gCK9BCG3NFW4mJ2dgdfW7v7joMcYj0RGWFAjE
98WXzLLVVHq+HL2w03ACfJuDxUwMSMGB5w6ee/t/+4Vfrnn2eKUhb1NR4ZosMRDKFaoT3/BxhKGA
cq0765pt2LJ5nFdLADz/+xvPNpfSqKSiqCGfZOtqLazQhvxWyfxdy3f4O+P66MzP6ouag4oH0A//
vZYu6AfY2b5c/HxX0TTipSw4N1ZnZ+sSh9i23JUtWGH527J1ugV5Ywq/MASVAdsHVziuKcKONMXy
SsaA09gM41qkOmb3yU8epPMr3dzFrX/BvizgY8O0jLPHY5jtrBeRCRErw4JnBy2K8yv0C6eDLkvk
devgbHo01wImD36ePcplcBUAuzA0lb/ew9lTSnN5noyjQddwO3s51IPcS2Av2q1r/aK1m9wGly78
fAntVdIN7Jh8kVNfH7JfLMW+3sjZOThEUhwmLTcCK83S8W3djE6bb+Cg27k/xt4vfXXUPnT1j088
LKFrb+Nip/HlBs4j4DrlmJp1jrVbCbyq40urMwnbCsV9SvLEJlf3FYR5zGlS21yn6Ni6Z5RSCCw1
KVB3JeJyojKt/v8A2Xx9P+e1VZLVOmN1azkbe8nXqJmHTRE5eeaPaoAQwNI2KR8StIM+fcrRyAEZ
40LugSCFeLhscuvaqr20cX19TkuN/2Wb7DpxVuSYVZutoae8ZniKQCLG67x38sdmdYKRXbnzx7+/
5gsByMa353B2VhepKpVxxVXhDjcLQehPmx3dKsFpCI5x0AEEEJ3UOR0Z5XtjO+9QTMUkeiNwtCVC
GWJb8pq7FGoEIyhv4QGC38z5Tego6tuJaseR4SwUW0gp7QcIjqF4xxav+UCEvRB5aIlgQ1/fBORL
h65ioaXVlWU4f94StRljryEEW9Kh8ize/dJjfHeCKFrSe2+tEM9Dq8FYXieLMqIWq5nsMKmC1UQl
IhNBelrdw1JOx2ubt3bxRX+5s7PTItZlo9Fi0I3qV4p+kDmbngbRsGvNbdVve+Qwow0TffbS+L4U
ZxLH3idSJgYoZrKyEYulEyjrfai8JvNhwiAtf8n6H0SUD05Z3w1MFHWmn0QwzHzyYv3cYx6dESJS
3BEoXz+HxfaIorz7ofLqQHN0mFBp91DHN+LRTrONobtI97I3Qs+iYLG8icWVkt13f5IDULZ6agKp
iDIfrccK05vBVtLAkjan8tZIAnSJhbkfNnL2lhruiVoTIdM9ubK6dfM6V3uzWcvQlnPUlj5SM8hP
lp+PW5GwKax3nyiEUWUmAbaPpeZgw7Y4gQoLUNl/HvWdaew669EcN7qwHjCQxB4aiNWP07XkikGV
+Kb2hBIBNlMK1or7jJ81O0QYFoFkVjDClhKdSGKAfEvGMaR1VV0fpcMYPRYp4F7zrEKCMLYw1E4H
jEMIs2B1jndx+EOrPgu3nnfFU4Jcpz78+yu8fGJ9WRJnJ5Y5Hqk+jyzW7gchPISjMi6iazceckLS
bdnrEPGTOMTuc+XCy+d9Xkl8/UrOjikzPUV9lQF8yr4MKm3zHd9Z7+ovfJ/5DPBbjf0rV7y2+s/O
o7k5ppJ04qfW8KJ/hKTOJN5UesL74snT4fy74tUKV4qWC0p3trn/PGDtbN6S9SelxjBsqdAW1mbm
CDBVffSzALrdU/J0LVnnEkGHC5LeQA+6dKBnP1PORv1IzFp+YGH1wOql0zROFvuJFfTCPiKgeBtz
qsAHGDbEaOvxAhEJ6BmYO7JIoWgSEZ0SGg8l0o2JnU/MH+j5IDEqmW+Jt4Bx/wUgf/nl/O9d/+ns
vpxB03iKdElchofS4gyLAwFe2woCriNwm+QSxZmvehQq117PteueIR0t9LasipZxHPo5eTU+Tk+l
f/QbRrusfsUd/pu4rYt96pd3dJ62FXVhK+ZKtcyVILYwJyXiEtbMGk/5hGGbwMB+9aeMVwMTEu5n
80tCivoCA/r/9E1YimXKgHd/uXkraVP07QCrjdkDhJxHELtDbpcF6lBwH1wdV5aDnObfV7008mOJ
/ueq8veCgxq5Vk/x/79qiCfqM2IqjReNUtIrmUiC9tMoh+vZF/Gfw4uu8gdMDasHpHZYp79erRUv
H9r/uaWzamSIKzlTTAZpqL+E1sXBvn0bNd+iCtTcGbUHSbuI+R24EVKGenawyf3Ndpj5pT9KjFsQ
lUOOqjwBOav978d1sYdWRQw4CLBW6GfPvuimi05pHjOZ0RaUrVovSTD63bxH4BosNlfzc+1N2+PP
K5dd+tXzHfrLZc93Li3TxKJMuWy2HmkoXaTsI+MgoqYdC5UoAaiw9rXXa7O5P1Fcf1+XWkQExmJJ
nh1J4Gd5HoV/Pg4sfsmSl8pbeXblMUA12WS3CSldjUOcPFEuTvFBLDdEJ3W0a+CcHEv6o7DSEI05
1vDcLfUV1CYo47HitxMu3scHXb7T+t0o+3mzyWMfRotWs8sRVLc9QvSZ7o/prZ49Qqi+Kpsx/tpu
TBWWi0nsn8y4S7fOflvat5YZHuv0f0+D4/GjBB9LT+6s3ZYIr1lkso1lRCW7/WmtGLD2Q7v/3ek+
nHoDVDVx1YSZJPwGQgECXfLkaNMMn0QowSpDDFU50umTtDO/yJNAQFxa1+90zX7agkOq+p7Ecbvr
MCmeXrPsVY5u+5lZxD6qjOCUbxBj5MomxaFWpux4126jZ+swUF5/ZuHqNNvx8KNWHxFy3Mu9g7qA
LTp7mSrGNiHmE7j3kY6cvEOrz9VnwpKlmh3c0VXkSO6se3O11TV0evpHMWIIEvsZV8R3fV4df6CK
s2s1QL3a38L6htA78UfH8SlRXwekTMX4bvCZ9Zruai1w6tEO20dM/EbUpJaBvsRPOc/FB0JC5WrT
AAcUTJBrDBXS5LZR93MUWMl2mDbS8Nq328x6VlGWz2W/Og2/Q+qd1/T0nKjaqsh+OlHtmqffmUkE
qYOjSi5sATXyn4tnF9yZn/q+/1ml+1a77U4uruUDaxMNGAyq0hFeZ2zrgccTn3SM+G1kSPcGlZOy
Xhdt6yP+TczolS1C+6vpX9YVvtiqyP+gA5+tK2nQ2zSNVCSYG+iKVnZrxHwQ1g9FeNeinw1auWZm
J2+CcCB7cU2CvIhEdy+MhF6BUDiCrffrqLo/KdJq7PZJuNXau1T71YQvlNxOmD2JRosbnAc3sXqY
mAcjrZLDhLCTB1yJ8tHrMLWAX3dUnubsuU9exXKN9QG2aPFVp4+rv/asdiwQKlpxKqa00APZBUZ0
V1jHVVZgjMUt5QMJf/dzFxwjr0WlQbmvPyA4kvMNG3n7Hj+O7OoQZndRUHhoinFEvymmlTGv0849
sehE2peQWU00v9QqG4qNFqLuN6LmsiobcztKwcxHwxSkQjHi9mjBY4Wtf3nH/96E5csv1lo8zyUV
UP8MVBxK83QKw2HZMIwfYuYm4bq2xBVi4j9Z9WayJYZH9bFnFcjBI8QaghWsxMkuD9fd8f4Apt+2
5j/L7D93c9ZAHrHG6wkOSA+FSTbd6FQhyhNluaufUekqS89eVBsV0aujRDchhtaQjMKfpobvUPUu
hTuoC7S2V0/IS9uqIimElpkaVe/5pLyoyXbJTgJPCbYlaLYvmCv8RJqfg31k3jR7sD0z9xTo85X3
8/fZzBP5euWzJ6IoEiPQzkw5JNkdTURFBbYP66x2myJYcuP7GHyrmu9F6ScE36snyrLUz9/I1+uf
ffj1SIyYIhjpoXRnT/Pk9/4ejOOQIo84OQYETyeyE/d46APN+ffS/LvROPvpZ1+hnlRWXYT8dHL/
5m4TGWjp7gU65wK0e8hgl0lsGCJu4Ohmrad6CcSGfLSehntUWzi6poGIj0j3QzoippPvm/5njhJJ
ukmPD/n8otkzsSieeU3NfOGT0kBnRRUjGk0Cgjr7pMRRsIaxneAdIVzFz8XyoXb2CBKZUIzsIqvj
k/6ovEEGZuZ4Pw2r3ArycC0HhZ9eW7l/5wCzYL/ezNn6SSwznXt5rhbj8pDyMreFXxAXt8oLGMGr
+BF/luDVKDvwxIFA0Ga3kJdhgF95mX+DtWf3cbaOJCNVxywZq4PWr+B8yJsFT0s3x3sYJT5w4JrY
JrxAmZj+F83f34t4eQh0yVS4BGOej+3aOjeyrtEqTq9mvcRi48wihVuETotqA9eYX8InCWvbioSp
7ObqEGWpn79/Q98vv+wuX3rPsBBHMtOU6gCVA8MosXAjorInlyH1zMVh0eG38Xq0J3wyNwrj5bpz
adnuxWvH+N994Z+38J8HcbY0O3kkJF2VKma3yeOMtm9Y1e9x7DS7eYfv2YHuQ3fytTgdmr2BO4bP
V3ZlR/uz/P/1NM5WZDyc4iRlangQrJuTaGPDKnmisjGAyvDCFj0VkZUfqzsRY2MUr6UJd3y2s0dQ
Bm3ei5iPCTfpw1Ruzeh+ka8gAGLl6g9S5xZHv862UfNUUGpj6tYMe6G/ExpbPsQmqqqdAf/0cVL2
BH7sov61BoSYqN96exBvQe60zLGiWw1MwoofLYkQEpHMAfH9qCJEEwTcMf9M9IvkjiAU5j0oX9SX
OdlqoHmMpvC3FD6P4euReraXR5S3yBbT1Xi6HUrCQH/M87swPwqQue5I0rqyW/59kLPITBVQRlF1
TqizD4x6TOgjU6+W4dXoNevitdJ+i/nmtJ9+jz/7hW+PBHTKcEFydWslvA2Sr+zBAYBk7xS3JD6m
fenIhyddjrCmxElfrtzhpa8QygfWqAShwfw4a4HVMDvGScUdyrgDt+9D8sC0RGVg86CQy7TqdZtE
+mz8SAZPvVMeIORCUEfsQJ4X8tSYBNp3UXKGT4JD6A/ZNyFpsP8HVu8aIRDpfm7xFRnWUuLX1+79
0if89d7PPuGUAYIsDtx7jNObJymEqNjwg6lrF6dOvcFVpOZfep+8w2mPXPrGfNX2rdc0KyQocE2U
e5yTJP/k4JkaIBafXyPJLoncNWHOOUxur6wHer6/dh0G06AgxKyKpiWft7ksX0vruyw5TPfK6mRr
hj9GD3oc/7BCkO8bfFc+8PCJyREi0qKRVuknNWs1eeYbahY8YGhupnY3/CqkHc7Emo4ra7sxxfvx
tBWl18K6BWUXpcZr6see6McaUWsLsnyXdzsUFhTGor7KGzsW7o0qAAgchzvxdINNeUHPqJ/WaXYH
t6YzVg01VcL9LZbW/DniBBYFc02iNXRC7NBO+z5zK+QZjvJDtmksbwSsfbbpU3ciO3CFYcpLHlCf
ExHHP8m4e18Sv0GZnewnfjszlkwvxh6mMl6VlryqZV+RlzJKJ4iexd4jYnEVGsPKG2nQLA8KcYap
msn9wMZzovFRW1KShc+6J4ViJrMbVybMf1w0Lr3CjNGG4I8plk6SVr0qKYyigCz6o+ZMqSvJbjTf
d/xlBJseCc+YNiEmnDH+TBrmXp9DtRaRWsGoxAqNBKf726RaDzUuKzE+8joTEfyR8J/H5/zRGLy6
fKij333i9wmmXo6GQWOzbRJMoNbcATwPBcegRx4qcYCsvXBEbbztljBau6rt8JceLy0GInoJNdyn
sEHba27r2/IWt2BbvzGJAX5Gc0KZq1Be3WE4BRU4tJfwYrn3ok9F31X6rsfLM5yccQiIgol1tGR+
LG9HeYsJkKUchChID9AtHhAayZI9LJmLy4C8YxZFUCQZyNO62oN9MhBx9Ife2Oh8CBzE9UpX1634
q5Xdhq7W2hnApC58LfQLjmkLPU5bdmbXWwYhDlaglZOMAX89fVgCRIaUqIVFJq26J+tOI5xki3wf
LiAu/L+ztwlboMSFLta9HrU1mlpoKVIcTEH/IuxqcFJbWRc3cBhRqtmgJrh/bSkpF6oDWyNJ5545
LYZM5j56bqJNYecOBDvMYaZ7waONj1PM6FZcsTZXqviLvNb2tvH7oHZPWyzuKshYeFcUN38sZYz1
QXHx8SQZYPiRUG5NgfpibkkN6FbdjULAyu802iWUi2+jsmVCWoEEqh0okrod7q1PBG4TWKZPCvJj
fScHbTB6wi/tIOxOQX2ofLIbK7/0Tmtx9gZaUy9dY9fIvAsnY1Q6WTB2HlMQXi0MKkQPO8GLf2e/
q43sVZ8TCuN4o9yFD+ktMdrjG06pWro2B+6m9MJsR620EE8XWwNx2ooEaKh2ibo/2THgwp0Fu0Uo
OOUmfCZl0hbvQiyG9+26cFOCm7lz0DA+KPhTa6zG7vnMkc/tLP6ymtn90WcSENtxgHzRkR8yv/JH
v11zZiVpMJMKK93j9P1WkaO50GW5EKhVcUscKwQRzobivXuXkJP+P9LOazdyZduyX0SA3rwmyfSp
THnzQkilEr33/Po7qO6+R0qpKy+6gYONjY2qw8hgMGLFWnONuahWwUtzzafuyE/BKxzxq2FdcnPY
SWgB7gGE3dINE290p1x5zh8iQpv3Tglt27mV62/8VffGWPy50y2mbZaUmbaYE34ntVzjY+hag61k
D7G3T8AnmxxRXfk2U74noKh7z6nvaRnfRB91sxrSFe3+mIcR2/koC6WZP0l7lQ6GgEs9ILpyYd4Z
PGFcyNUaVbIINz/Hdj094d2xtDKn/BNkO8q5MD16jJof2jsACJXu+H+KVbISLpi9/ZQ2cPcyTEmW
cbSDX3Ce7xloecxzqYkIFOGRdFvxXsHahYrWkWuLStpcOHAGq4Fb3bTvyCXfRM+hiM9XeMAD9sJZ
pvyMbb6P5uwmWE3JkE1+Hd1yMk1Yd2HDA/fuDgNT8x6lMwXhoXFJTqh/1RI0CX7XgF0IdGhvw7c4
AHRRfuYOk2V4l+Cg5jtIrjetdWHWPo/U76Ht93GeJdK5q0Mly5k1xac7zsERV99myqKcVr28nBHJ
2N/h6Mylk/WjrMTHS4K8z9r/P0Zw7hwB06X15YGZqnCWWUHHuQVg7mC3yBKJX4s/SeMoz8Zds+wN
Z3K6d3XYUJZP+ciBv9oQoFEJ63uYjpGbP8E5qkpbgoyQuXR/ymSEoJ444xvHMRuy5tAkfuFV/1+m
0JToSZirEfrZFEal58ltlUfko2C7fWBsBJbtusOPILiibG93L+wwdrS9NHM/G/o/V/x/P9g4q6MK
Sej3qZZGJFogIJqL9iDtBFd1lGtqRSBgKtubnDG9cBv65V48L5n/PHZe+l/uhmmnlIVXZ3OUFr/O
aANtn2+ldbmC5H2V75WPcU/U0ByEZ/nm3/H4L3mK74+Wvz86VKUhk2WmOtvnr9lJ2/PxxMAnj95z
sdauo5v2zvobue1jdK3uwj//A67YryHqlx9/fiMIJikpJuYc/gaOatd8yBPlnwVCQx+89mm6Ybck
PAW+g6eEVS6IRg7CBdmKPv/On9/Mf17BWWyPIaSYK7hRsOSmZZkRle2oR/XJVkEx1DspVFJpK45r
79X/JAGy1Vmn9o2EPY0Yw0nbDH+whOO6qigzRgQOc1zt8g/rOGwy84VoMh7gla7nX9Qv2JSMe+2F
wEaiDYrW/YQKOnxlvNQLLjXNqiFjTthbDo+1yU6148MLsyU7PaC35KXdXcoQ/Zpm+7oCz3ICoj/m
U5WxAme/pOJ9VlL7MCPGu/5lvG//lgeZLHy0wJK0rt1c2Qt0EwM2euoOwYu20Q89liPH4ZnpAMwg
F6tsbzjiRXayOr+Ff72ls7RBa5jBOEGh/2zjFB+M1i5OdC1R4L6WR9t/EDvH2kclts/RQTllexPf
2fm1fFadE1fNAVDN7uklJwTG1zQoIorOFx15KHK3IR7Mtsym+aE3bqm7AKDU9f/At+m3tWZyP5ck
wzKwGz2b7MEfDX/UivDzV8w+99LjnICCS+pmh/rCefSz94g9be7VsYARkZDUz56W1pKJqylXwGhD
mXNqWJ7ke7yP3LDVOsM2PVy0I9VJ8PzrRNjDV+auLVRL0YEmgYX7HPyb2LnNPuESckLP0SKHfAnG
8/PabzQbKpA67XMSr5CECxcySJbbBPmXtudfN6uvP+Xs9evF//kp02dSldZ4sCt3zdF7sEiu3hhv
ASXZx/E4fBCxa/lqavcRgbfoLy7smr++wS9zepZnyXuzi8OaOSVLASGSOqGr0msUOxGMJG2lC+sx
fEAu1tVLr1vBFdXypRae+nqXwtCdSYHd87+H9FMCdPaaz8KjrCgDU8kYUvaELKyz+xV+qnaym8in
2dIhcC9lNH+t03x9G2entOfLvSK0PHFYDujvCGKBFOH8x6UY1AmMlsolZzaH9U5D6gyzHhgDOLnY
SocW7yj0F31UfjZFfZ+E8/ObBu/akEeGNNfs5A5SqUPI6rsRYQ7sWROSb3TU/U3OFXV417tnVb3K
x1WYEzYSIdXAod8mjFJnNX0K8Yk2/jtJ2FTjUyjswnyj+Fujv9MKYVFwM2+Hv5MGzfmis9svKdpv
36xxFhAoaVmVo8TvmCwIfg7TG9PWhkcsfE8SToAO1Ds4eXF+xNMCW77FfOvGksy9lK/7/ZMzRI3F
TmlQPi8NRnkGSjf/nNEepwU3HTnPtvAMwn5jQhjfCeKqRF7sSolbrZDnq6s025TCDseM3FxeWOTz
B36+/5tfRnO2AZAKrq04YTTJpqL/73Vy8J1QcgeeMJ1gWw7Trfc436jHizWw38IUmi5IpWmmqWnn
MakWivKgSfG8tHpXAlTTuJGEIycel8PoSPG291d0YIJAvJ5rooQyQXssVOffMyDPO8vPGfjvYZyv
cCPIBrPxP9+HCPWC6/Ayxj1popCSmbCLl0bhynCHKSXbM62DuN2y43eNHjTg5v2qIWskQX1eQeq+
uD//djx/maPzZQvjpNZbmTmq3WZPukw1n9Aj99pVx7UamfWwaJ8D+dmcjZ7mvSABvL4xIod0c+7d
ke35fyr78Cn9570Z81b+JbZuwlipRIExBfASInoj6Ln2N5bk+v42FpaIFmLwUhlJqDzfomOEwJxD
X1j9+70pv6/c/7y3syi3rf00q+B8MzVGtPfNnQn4ZpEWN0H2VGY3bX83QtlUX7zhlIw3RQf2eykK
xwAUVniYO4kikjR6jHx5XZWOiY9PuEs84snrKCQ4LMFCuAFh5PJS0e6njm7eU+ltwgOCqrdx3m5S
y11bxJoQwmVW/mjL9LoTtpLswO2yAQjg6ocBgEMCGwzNuPRXLf+OB/Wiye2JqsJlqsKvM/llPGcH
XQpWRKuTYJ5JhO9c+KEYzFn4Slx4+MTbtDt7qQ2X7rN337p0N/11jX95/Nmp50dZ1tALFs4EAyKp
DDc062auwQP2RONBPq9+vFQu+9luyTuwUN2wkA1kvp+H/5dFnEiF11qZEd4CIyFhzV2d+swu65el
8JcWuz9C4hjkdz+SLYYUXr1rUZsn/uaSAc1P58+zccyT82UcWTWwHPACh1ldv2Zk1/hubHGjkhf+
tBwl54iw5erf386vp+HXX38WwYbdOM2y0pDLSfqq18tgWM66+bo5ArdSl3DyUdSEZIPhlc1u1CX5
v94mSX9hHL8dAV/HcXb6dLrv11LDOOboAgffwEYC2Pdu08PWb46ifJubDz46tdJcddoy4z7h6gyR
byAWV3VH2rt8aeJVFO1ozW5WtbZNhHVwyUX9l7eENgsRJy6tqmoqn2f6l7ekJ63WJKZafI6zQ2kL
u8klCONCR67UBlkNhQTW6IWbxi8hKM81REkRdRbpDzZTb+BRISmUuH1ouxoi2+pde+R45I6M+VCy
7FY+W/6/X8ovuaLvDz3bDmSpKsa65sfCy8w26Aljywn+fMa+iwrDe8ENuahaK3U/p6sMcXnh+fPi
+34gf3/+2X4QZUIQ1JL8KfTIoYTiX7byKSN0S8j1Bn0g9z5iL7LtqxgFlbz5/3u8fpaxwvujEsec
n083vLYUILmhJHAUhP+tU8gYvmz64ll2spWvHqX09cLTf34R3368fhanmsBTRzPjjQ/LtiRzuIR8
bNLv48JRAtPOydCCtHZCa618AFshBNGEjX6R6/brO6ANncst/fC4CHzflhrft0a9Rt8SjwvPcECB
Tqt8VZRcq1uuH9PV8Dq8kLoSVl59+vcUKL8921IkHb6Hjnr6vKBddmAMhrHOuQr27viQG8vMWI3T
aijWFRMgYmKPJICE/Wl8gr03yNuGmUJiSm9QtypDR/sL/4qSVhOfPGVdcr0+VUuD4sMjSk7Zm9We
Vef+e9TWL6OmY5sWUloNkQz8kAhPdT0oRVPcmgcADHp+svpd6B9arQA1TgJwUe8A3bvZyrS53TnV
HTKqYF3GDqVMY6dmTojhp9OOCwHZBbIsCiFPCljrRXNMjilyaOycDDe8V9TElszQadIDZVEPOyDu
wupGBW2pQNpJn4Y381lprqbc8e6gDkMSICuOQ9M+d/S3hoYEHFyUv+refEOzK4dLZdw2saM+VtdT
vdDXzb0aLqmGYTSYPsy+sh3V4KN0D6Yz2dbHunVlXLEHanGP6R//iRIkXkwX72vKHL2dbQLfpvNs
E4oNLy/NpCtmhrFYLbQ/6seACpR2A+ReLyWBrbmM4Bw+53/apxqQMPTB6rphb0IpsEQf+wk++uwX
l2F0XFVE8OEypSft+d8vXvoZPemKJoqmaCLCUOTPX/LlbMi9Sa+9sMKj7TAbpO8B4iyU3bBr3uBC
HliURDDLfndJdPSzS97UVVU2NRleAvor6yxyEMXc4gPiuaAX3a6zuTvNwgn8uNwh5+Z4KeD+/YF8
jpaCS5+lfBLEvvzQzGt1jyL7gPknyrtA22dwKUpncMP4BgiffekX/nIz4xf+54HK2U6st72sdQYP
BAqjPwXNU4+Irsf7eFfomzBftSzN9K5DbCPne4NyY7DvDUoaKgtGxdRc9zZa/IiYdYFJ/XhNKNV+
WFJ5IYj5JdP7fZhnW3ZXiV1VWrwIkdxofxjeKhzYGMGcxqoXpm7nqzkH3MMzIZDndlvSpIN2nu6s
+RoCOdXRyNBTHJ7cLF9BRS0IuoxLUqZfiliME9WraeGzKBFXfN/Tw6GYTF9gOnONzOzCOo6uQM9o
+TqykY97leS5TtdMBMslvm7bY+yjAmnlRYIsH0R1t/Z7uo1osIpyegG8FbeBgh5sj44OjuIlhHtM
dN7JECnOoFxV/l+BxhN5xgrjgYaiK+rcOt9o6iLRLl6Uf4nn+XGWMlcVFEwKz9WhfepFSlYXw02p
Lsdq2SDI6FY1CUSXFp8FUNbJRg8aW5hJzmpImMSXF+wv1qLzN/llFGfxrDq0edwmzfxNwtPFZ9M4
jP6tgdWKNDygc/crpIrSUzeyrZfbVL+Cl5ijDzI9AJIhbSQ0e/hQ/sfUFumThYGA4t1a+sm4jhCU
ttmbPuQLv9ynmWHL3bETUafkoKow1LiJrUMHwbaI11jFaR1cc/KUiYs8BFv0znqok9LuivtUeutL
ty65bGJ+Nv4du2VC6q0J1xOHQ1XdY69mPma602dPw7CZSTtgJHGmmntE9gb8GySAgr+tcwfTQerz
ijt9pu4+hOImptUvhWE6bLAKU/Vj6He2pj+qieqa3VWP4r6/897CpRa5vALyEwryAUAu5iKglYav
O98kqAXcsJ87hdISuPWmobxDAYIeleXFZNzPtLOOmph9FENYkeLBWRIB9yRB8VIsscrpEDVbSCvy
akzc0tasOzXA46C/86VdZsBJx9NeOtTtk4aLpeUk1t9UPYBbQnhzIQKV5w3j+9n3fVBnO7uR1VEi
6KyiebdjD7HLcYVmKbvrVxTc0d7gZgcytnVU6CsYXQmzbumoXIjDpP+lZfs+EJXbGa1cpmkQjp1f
kqcwE6JhSCirdLvK2CjDMtgA8bZucXioPwrJ8bVdix4UeePeBHYNsyjDwKik/1BEGJaQT6AiZIab
yneHk3GqgnVwCD+8cKPIf2lczAiukaKKh1Fb4EBmHvLXpmF9oVdatvlVaNopm2g0O69UpGrXubhQ
X7RqrRrI1oLCjpAH4k8iXffJR84DA+HFG8H7nSaqaSb0iNi61YxNhCHcBC/aT4ObPvkbt/fxBG2P
9lpjLeYPUdA60mS+WNKDkN9p0t4vUMiIz1K5SYJ7P/lr8OVCxaILIIFf2vzVg0c1/qikv0ViN/I7
ZPFV5W3NdCWnAVgAN3lSTj4cD1xkozv/NR2PTE7+4RW2REVP2CX7qHLaD1pXiQyn2wbPSqDR5nEE
8lxu5mwnWnH4zqAl3fba1MGEq+ZC87Zho9Dg8hRLGDMvaGpK2Rqc1g6mE0/1rgkXfSB845F35Ava
QiifvBJYrbERo8eWloK0ZuNXF7mi4lUP2J+CZJM9a3CH23pv1qAHBbrqcUf/UPJDYEJHvBenQ4cv
pHnVSneaeRwoA00nudpRmURm1mJlZpekqtnvaD7GVE+00qUikTUyNua2wMeWYqtd3cYFd6j55Euu
cKtsi4OF+qjd1I63TlfjvTgsPN8uyX2hlEbrspk+fNgeiGKKnUBDCmqj0qUH5YrCdWI5bWZblqs7
VMbIlOgbmJtkzmmaaE9IvG+Fl/GUY523hiNB7OXfyovXfoklEbfHGAsXifa5G4X8P9nKqbopHb9a
Z9qi3Eu6Iy4j7GBzyhEuAOfxiZMDiVIW4SG00vkFMLbx3AVTcJTvanHXbXGwpDSE7xwiZ9bmUr/F
EwUjTvDrd+HJ+uiu2By1j+IheSifqOgkOe8GKL4NGE7JH/S9fIIXAiRkMa3VjYaX71BepXRjXKtv
lLgIa5NlXG8q4RG56/in/jMMtHe/Ugpi5ZEmr+z62cTmKLvyodaHIDIIA9vVPJPUvNEoRhEesdON
qq8R7WSWozd2CgsBHVTinQiW+p3V3pvH9M647hbDwuK0XDNXxUfnyg6WC7cowZPFMxmZHEdSPjqo
dtlzVd8MHnkaB08YKV1105obGJUxFHQU3uXn4U0/kbch9rKaV63e99YikK6tolxbAqqsvsAnOcIr
EGsA6vprxp4ER6t7meul92K5iYenWrOzN+lqIgcbR04+nuqSLl2yvAa6eoom4WOMiR4NINeetC8N
jKMWDWK3Z81cTpHNFVUeNlp7n7zmjZsizbSu+moDhj+MXoTwEQ08rXE83ZQWPWDQ2qUUz6ribSfa
sob9Xz3FaOEe0LpKuaOgwqrn+nYxIivd9JIjonKTwVvYeBtR6B7GBQakafSC9deilsQ7nZkMij/B
tAY4YUDUFVxyeiJZBewj29eExhHkTBW9LMv8qfggkSRyXBtO8xDXTnBDNFZnz4lmuLGJlfu1vkcW
aO7FY/UhAcQadrpjrDCqWvp3pKGs1B2ZYRwpStQSIOqHbFegOq2eQPdL4kqp93w6I5YPNYC9+o9h
2e14Yq1wgVRuZmkSnyV1e97XYIBHp+dw2UqYOeFO/4xTbj4s9ebQFSvT/+MrV0AlgZgbrjiI64AT
YEDQIAQYKzxk8XWRbUTlNsTG7do/CK8pLb3s2lwlxfQGxQNqOxxuy8jJQNoJ+BJ37gRbAUSHRpf0
8KdjJoUajT9Ia8DkkPiRXULocBO0Z/yvudKi5uB7KKrQsxMtw44KlUdLOYrDSsgwqjx05rMf4qhK
H0LFtcj0YrsUElez8GdXHnVSiv212UNgJLTpNmW0sjiJYuxkM7bu7kFObxT9WhAJnQ6Gfs0SE/st
JrYhdp34HZRedzI6NqLpDWkaTpL0lufOGDkauB1+pumRsW05Pm7VjH5lOK1rPIvsCVmlGV7p4alW
rySaHEJC4uIRRwLuj7aszO8bZ/lVO6yYQaV777tNGMjAXVpHrzGCPgTILKXpDXbkosaKqwAOXRSu
+Gy1f82MwJKOo3bJ3zVb1GcrmRnmvMSdNrJFGmI6GlLKDg9sbZsP2wxBLP8/I7AkRHvBsmWyrV1k
LpmTRj0iTjHSDRfsot5NLUnxdRJfJ4/iRrkWOoIfJ7c+eHG14UbtSX/3OrtEtVDZeQ9odwETnZA/
D3dt4xjVjt2xCI+4M5PMlVQ8Kw78tF65rXA4TWb3ziemyxyfvHBnCpsy/EO9xvPW0bDHwX5gLtBn
dg8YK+sWgVd7KrsDH3gEHxVANqzxYpUimXYT0ITFoo8c2Jq+tExVhz8utEslPLbduhQWQkZM7pry
VavvNeOujN+mfFsxqSmFc/O6yTLb16746XwXyTgrRQefzgfaYpHUo2h/9ih1YWNXApvubZq3x+hB
jk5NdNTSJ0m8GZqdNDnme/LovZuqA9KIN+jx11GzaptSvTKiOy9/7Wf0WtZtjaqxaw6CvsaNT7u1
9AqPMPmkoqaxaAXvTkp3BeNiEcLzqFf9tA3EPQ5bcYATV/bkcwPIp9WElWVCMdBsyAgaR706Geq+
C1ap+mwWuxp7CqFbddJV06wVHBFif1kuhmA1KK5A4Ggt49YZ6RuAD51w/7S5h5jCthY4jdDnkVTR
s9pO2eS04ODXWFebyOkDG88MW0AyIunk3HQuucpDLJ06/0kWr+KCTtZmMwr3gQgJ2EFlxv7KPydK
qPRDCI7ROs2wNoL1FKyHfuPrB9ibUIsc1XNCxOe67euAnqI7ddiXdAhRnk8XObuF5N2U8TUFmRLD
Gt96lvCNbrF0s5txZZrLRriZhBudpZfEV6Kwm8Ztizweq1mJ7Q4yTvGi+lccPzMaC7V0F5A5bDez
eW4f32XcSmlxIieH8ffQJ5gzrytgzYD+Be9GArLBIAP/r9l+0JKkFffzcMmcYQ1bYw8jzDL5jD9g
D9NT0ZF2i44yw6zhP5cU0uKJXDLa4+7dIi72i601rIxol49/8mxTjzeKZqslYopFTedBE5HEsAsZ
O57OnrrrpCGE3FVtuiz661J8K0y3fpO6a2TtRnYzUZqpiCfoJSUlk6Fr3utsLDLu5nTOxn7mIkIn
PEJoqW/5w1Lj6ByUc/5vfJvlFtqBK1dGBFP1C5WmfvE+EhDNEX3B7YIUID/G2VpNN6OvsbP9bbTR
FiSFbpeeu1sW7YJodsGFK7CnPF/46zHfjt37YIyYwNOWuOYZU79o9HrFGg/HxikzCCHde4c3oles
gpKcHrtjmzuInfgrCtutejLSmzjfRtEqMfZRS/gIF5WIizbU+DpV1pq+L5sPYZ/QM+bXu9G4rqyc
jPQCP8GU5G94Sny6T1y5eygT3Nzf0smx2E8BkXmFi3xIYY9QJLcyH6oO26Q3xBWm2i8b1dGNBSX9
oV/Ioqu1d8Ke/oyU3TKwHsybfLrR1SPgcLV7mNrCrkNcla5CeWYOFOj4Ecs10lJpHK3bdKojG1w+
erwW2aiwNGdzjNyYsRIcWZQUAW9h+YOJVJgejOIegwRlWFX5kmSJeBXVR8t4KLp1mq8RSbIyRnxE
6qMS8U0ViII4ab1dXq7CciUiGMdUbnT68FgWrodCTzSeW2UzDavIdNER5u2S7tlEuQJRlvD41DQd
TUT5qAl0ik3E3yU6e+WosmhE2n6b6AoCIYP20oWm2X333qRsojjpptD95fjJT3ADR5expjA48HvZ
fBEtVju5/pCjw7/TrMrPmzp3UYMYQKRorv5QMDdNw14ofhZKsd7BxXpDfdKuPIyu9krGtaE9kJ11
6QAopyXG7vAPoFORX1OoEbJIXXwNWoNMglOrK1k5NuZDUNzTmipS8L9QQlN/5oQZLOAXYE4z0Ptc
4yOVVR1WphTedtS00+Kkj0emBm66VG+5CyOjWuMAPit7PNe0XLXBnNTJA3uIXyyyq96fYTlhJ2Nr
0ywatXCaoton0ppE35tyMsUHLViuIqIX9Ua3ts20Mayr1MBUDEOZlsurQ39JVCzZE+vu/d8v4jeR
2vyTLE2UdMv8wUnO1BQtD0+5VY6tC/BfkCDCuQKOTcD7bAEPkoXc00yOE+qO8EJ1pngNqVJfEiOF
z/4EBe7CdP9WzraAh6OlUBWwXdpZtcoXBbEe5Cy8xRkKSESR4X5C6iRF8gGVLHZJmJQ4JNH0VJlO
fOdRrc2PlyunvyRu4BfThmngTQT8/7x4J0ihrER5Gt7GBmU5jLKwqEiSfd4svZDUm5NEx7BZxcJB
KOhJMk6ZsqRXhiyOPV7sWfilLvF9MPMH9SVdT1qcbKPOYObTYTb14VDHbrlD3GE3Fj7qWwj3akCy
2adfZoLUdSGP9amcOk8fKQblQxGiGR37ZwnnNCw6YIW8FkaQ7TprMxXcMP2TrzzRVmsbvY9+sFko
RGAIrLqC/9Q+xATZI+aYaMFWBLh0HgHyUKujod9xhEX3fAWrDLNqfz21RyLbFx9dbeSCvtrhNvFU
r+VrzdgH2Q0oPo8d3e70tdk9QIdRcNj+7MIF6EeDnIXSbaHq1xJmoqq2iktHpJxeHXyELy4GZAiG
Ks5j7nmOFjr//oh+SVfPaWJoWrIkQrz+XElfXk6aC32XWLwc7DfFA/25AAjdrGCROmHlUK7DEnZ0
/J4hEPtwoBFzEZJfGIb82z71dRhna2RghFk9L9gI2EU7CzzISIEsmuuOHJWB78BoihxQnSMykD+K
BsFRJssEBZrSDxYfNEshMTPekXn9e4Z+ISzQIDX3cJDLl80fmdmhEiW0b354K5C9wLl0mZo7g5Z6
f9dTVyNVi9OII+qnPLsppK06PMbj7Yhg8wNPQ1rIfO+ZBPW/x6TPRcfzBf11TOr3Typv6t7CeQws
x+g28bLL7MrJH4jVce704Gk8a96r9F4Za1yu8+CQT0eBBtsG02dsA+zSP+jZhy/SI2yLg5upKHxP
abVk7no2CgKgTgSchVEyUpxOWcdckqKTni31fhsCDDPZVtaycK2SOdLLjSGcMnM3M5r6e6XmyryP
KwKyXfWKVEFzoWsScWjOUJ0waVZIUdJWyw2X3sR/z8ovb4oCJFuvZoiGovzQcUZaYE2mZeW3GQ2b
K8GnMxeDKhQLL1jQ0NRnJrb3PuDo7AjqLt2k7yr9nZgpcENPLpXhf9n1vg3mXM0ZTFmeVxqDqb0T
7cMwIXRnwrV5JjDEFGUHBx9R8L1rCzWtdtEYyJwLBt+XyPfnnxUDtXBKyyAw8luCDnLbiXHT+0ev
xkyd78sv8oOSD7eyKbhIzSYaT0s+tvvOuBboZ72KXYo8oLk8OjO5S3B3rcklBJRLXowbzW0P3mbx
h45L2jgflCsaHPG1CV4t8p7xfTFbOq/S9x6J7HwpKHdj58SeY/hbsfsgyCxKUIzWsr8Nn4Hb9ABV
VSDuxUt7pwdO9jHbd4NqTQ8K1yGVq3wmyGiT/2Yp+8CI2iLFpJzyVUmr7bCZuUmOMEvD/r2YflVa
qXNnvSKqQDDPOyRFf8KDisvAreEXwDzoTpcWYj7D+9oZv2nhFE8wd7hc3v5lL+TNfXnymeIgLRD8
x8O8clwr4po7PEbWMcbWrVygAb2j+KTcje5QHyzruqqxm3HHpKOx6mPQDwLg2rK6ThKOkn527rlU
fNfnreXHuvoyulk39OXAmBKI+KIfFLeA0FoSPd6BsLJ8xcVe6lajtNaD6z58ApelkcR76JNNgH3Q
2iRKDrdtOVE2uEpfvA3N+zvSwnG/UES7462ipLmhkZ6e9mDhKW7DBrPwV5VbPNCujFmTdcpeqnjn
w0bCAwbxs6KRLt/K2XVCssWjHTzMsOqjo98eAwe1Q7vJOY59Grj/vTJ+U4QoeNXo1KK0Gfh4FuRF
jZBqchQVtyhzCTGnTUtv2wdAhOiZa6lvLI1HesGgArpt6YwI0yxMKAHNk6HADbP+5NPiJrLnJgz7
JDJIPi/6Rwv32Pd/j/T3lfRlpGdV4CJrwqSQP0eKhXDXbGt5S3d+8B6vYW3tLAonL8roRimSlEUv
LaattDW22t9yaW25p6yDfShe+K5+6TxmdX8Z01ksVoX1EJgDY+qeRET9wLbAc1cOMIh52wFLsppW
AYnlaCv+mT68Jy4aayYoeCF3IZ2MC82BPx36IOZ8Hc7Zx0bREYFGwXC4HQvVnGTQ74nZy3idCi6f
fbPpV/W9/mzcoDojq3Jsdvq+qxY59qzDjnoIlmKyQ/JhpV7Qxn5K6s+/NE3kDiNynuGQdLbO6nry
+nieqVlGsLT2IxyBu2vttiDj27HOdvVrqi917GD24yGLltVtuVXooTUW/b3VLRHwUgAgv1bQVn1X
Dzb/LecLWVodaWHchtVj9pbtZOsgiw+duFXqq7C3432vuurt+D6oh1n6jOcUQAuuTm5Lg7hkl+Gz
igv00F/L8muJdTFNpTWWwU1PigPMy5qYNv4DbXPeqy6EPdrPKBERIFsyyBMTgdsnEuXL3pNbrSGk
XYogFIETtmpTdadS9iHjmDUHL+RtFRutREVGRzME+p3GKWSuoteIvh9im3sFnqU9Qh/pwBkus1mn
BJsx28tQBvBO1m67d7DhoEsoZeGah6PJggDU32vjNp0eJhYmmamtRqaQHHJN9DR2Dez4nUWOwvbe
eoiaF37yL/3D336ydSY9Sr3ekK2Yn8ztnGv74MS4O3H4kXBwvP34XvpuTRvr0ttR9axtSrSX9ruL
QziLJAY1spo6TmbNcSyAoMeGgRpp4gxvUoSkJfSgoIJFkMnE2HQK5mSeL225P4UI32fh7Hpg1KZR
hG3MSqbO/kJvO/e3PETJtIQyr4+ruNjH5h4xLmQUbGGk3MW7jnsLhTu8oQ/pbWps/ebW20nuKDsS
YHdb3l2S0Cs/o3JGSahAJybd7fzL96MR2YIwdWVezCw9yRmpmSOyZOm9j7RlbotjfahxUFPvs/hI
aD09csF8NLPldKO9mCQLyF3Mdy0SqESlb1Z8lWsbdr7qkJMg7w+WbqM0EJxy/e9TQvvtREe19wmV
1WeO89mwNVVPjLEoYAqgm+B8aGTHGJdFstRUNwa6GqzM1/E+OfYr/0b6g/NT7QjjR0DVnKQy6YR1
K2NcfuNrp+A2X5mNwyW6ERfxQdyMy3ZPIhpfPsN/BI+drLTpdegxX10JZMY4/KBgmksqGHxBBVGw
sLl0Lfj1vJ4VkYosiqKOpej332eVfWLlEQrOJ2jMJGZGce7hnjgQqQk5fXcTcg3KoJjCr5brhbKX
FniO3FnDIn+iiNlW5CRJam/ClFQeRsqL/E5eavdzq+e/34Ty2zKnGYfuYZOMlnou3UXt2FdV28+R
H2xMqDRgdf5WiqveW28KrbfKvdHiiSx8NLhAUC2ZN2hhBVkdW025oCq1HAF+J9dVv0mrx5y61AjS
Rlnn+lZVV/8eLIaAzNv384nOQXBkGLyJ6v8W7XzZjYOiyvXeH7ubCqhO5rtPgbkppFPZRCwi9n9K
rLH0oqb0z0jxQ4/fuEjFZpQOeuqkcIJV0v7iCKa3+MjVa7ON+TYsp2kfC++PSEyX42eSpZrtyy+D
9cfwKrc6KZV3p2QvIpKyREVLXOzCEavjN4sWndDCBY6naXCgElNy8q5Za/ytGgM3HfxSKqR2YMrY
tteuruPGrQ4s9VOrPctcCoNS2Q5waTOD4kp8I8nDsq4J+2VQTTXJeU2yqcOSgzHY6EfM/8AohdYu
bd7lnOq7/qxPr6F+N/n3GI/m+p0I3mDajdUpoZVvCN6E7knQ/6YIpizEvxP59s5aA71dS0K7Ike7
HMPkWqquRwreDfwQncqWDFdaa7YG7dnBFNCofRqTneE9Z6KTaK9FHWzoCvQU6lhLcrBGYWuji8ZA
MK9mbGdlU3EShmcoZNa4lelacJFvFftUdIrBNsjzUloY7HrvLUZMIyjIuTBFRO85MsgGLmuRTNx1
k7gBMOcyWAX5Sh92ofBaGbuRjwR8x0k+dhjneYv/Iu28dhvXtm37RQSYSb2KSclJzn4h7CoXc878
+tvoC+ztUgnWwTkPC3thF1aRYpgcc4zeW0fTFD9VV4ZL9stG87LbQn0a8aS40cvSEdMB+KDUxLpQ
pW98bCuEF7cimpzrbAvk1VM/RrAM5vPUmkzmbiPGxVKSu2rjaAQMtY5BKw0K6cqunNbctoR9IiH4
E14h+IZfMj42FSKgRyWH6yPS3S1u+uP4LpO5bCGwv/I/yApB1aC9z8qOzpGGwmbb86Kn1/O4Dn4v
5x9YK32dy/RF1nPjlnQIJoTuCAkawMztDjhdPT6W5Pr06x64tkSifUp578CCMoj7faQRFcTu6hPw
tNG6UgqYmmGLo8n79k54kxFHLWrPnbjOveI5uwf8VN6Nf0R78oGgX3diiK5rM7RoEVG5WiU58JZh
7jvZdgZ/rW46WAXmc/s+OqgxitCphetJd8QejT5iI1hPxW1u2OMTAO2WWUP1wYzufZyclMbzPT7i
7FPi0Df9Tfp7CU/r1/qNYsCGTA9ttklx1OKxYvPdYblLCSPd4ODkX7v4GPi/ZvWuA9NbdJvFhrwP
kz0gaCRho61b02O+crXDqnYYq+XsN7mn5Z6fIlR/4pS4Nqowwn9s4z1/ahfuUn9MexTSVpzaPZpj
fHZIG334Z18csPZREkq2lOUyB9bXBk/D7+qGocMj6v4oxAtgYQ3o38V1/8iV0sh3dGhN6iYQvrWB
QwdkgbAu5n2ImgW2O1FRxRVHY2vsJL7LBhPzt4kFVGcuYUvSlYhsGDHNTPMC2x0s93QjNraYWUrr
kvHHUBkZRUvQLMw78t96j7EyejXRX1NBZPDgmHSA0JSxXiUvI7mgb8EtNIXH7j7MAFVFDVURezxO
JHjg4aeHBvUZsYIX15Zi7qVo4wuWHx9FFgfjmd7YrNnccH21qfpdy3/lb2OSFRByZS3mULcOXGLV
69TDdmMKFHw25BLS6NA5ItDC/aWB1TN3nH3GW4YUn+bemsdEVCFgOjWtmOoG7idhJbOxT9pN0iE2
sgTCkmA+fKGVdQKCl5n7LuYxBFYduMjpkBepv/jrDNB9yQHDcWUTc5Oha9Z+p+GLzkauUp+YM5Sv
Qng1l2wHhOvCXP56jkyQToFT7ZZBNyz3JHPzkbdFuJLQPgbO9GulusOwZ4I0ly0akZey+wwSgqpJ
QB9ho6eZDpo/2vb8u0DaqaIY6169WVQy4wqcDVN2/zZkjtytFrpfrN3k6ZWMige9sY87bUL9jHcJ
YIJMiE6w7XtXlrb6uI6cBAedUNisbzFex+61ZsYYsg1u2dLc9eKHGD8N8DFipl7aMbjTFs75ksfH
BVpZfPeYljDZQhctM9EG5Q2JHtjZtEdOoW17cO/h6yh8MlBNwc6IdNBh1leOoj6nKNp91qYQpUX1
GAIdEMj4jdAZfobDNg7uF0QnQmrlPRRfumIzrR7SaZfHMeKE64jnbZn3Cv7n0LtGRUaoxPg9ejKr
exO3WPdUdhAJE4sRPYQ+NJag66bkrmEYrvGXeF25S+O9oR9aRqg/VwVn2mbAxOiUU2gpdIlOTShj
1Yd6HOk9VonZHUhUWsf3kYeWbVkAwbU8sz24mCq4lP+nlcj3gy4V7rdKpKxrze9NrT8uocW6lRI/
5G96R3eX1LPxkhz533qZn7gkCYqwwlXldKYaqWNe11I0HDX2kT1k3c4bN8tjwWsuf1kmLm7Blp3D
Pz/w2yFPGjlVqXaRnCfDMdx2T8ph0acaluG17yh3ofxdPN5SEv90vJOSOTXHzFQzfuJCRKDQUXem
zp6TttZ4z2KJfLZ3QukG6Zd1KX9QWna0Px37pCNjajOqk4DfKu7yW2XfbhZfiny43Gg9M/v6+0ae
bHwKMWn7WA6H47QkC66TXcKKoa8RdtKNCvtd6fYbyrQvpD9rZ+h0bG2dn1+Yr5HwPz8Xx9YK7T8j
nVMzTN7MZm10fX/MkYZQF/J5h4nMZe8i7LwoHG7y+CZVN712A8S0jt3F/1qGbhHs+pKJu63ajbJe
NMcpawwxaQ7KE+3W0AC7vVDn1YTlRlYB9ImOBcQBr1lKBeSMmDbR9LnzbfGnt7G7qyQYvCa3LPML
bvLnX3mGvqZjidF1how4Ev/pmYZZoWcVYkr8KOkD7vKxBfNaeSYZ89Q0T8kvgSCci81q9dx7Y8Ka
Q/+AUuMfB2dTTanWy9Jy2MmZ222XbkBKD+RJFxtEYzcMXkPSsCmiEE1LtqBYaBei3vaxgaP+wYYY
QONf9/nCukFOPFvjU4gUkA+GuhWZujlkR7OhTbbZr/YTMEH1MZGhAAZ3+/MFPLfX+v5DTla4Ji6V
IvKn4ah6xXUOBF/xyuuFPvrzYZRz3jrl+4FOmo6RlmViRLrSsfAdMm/F254O7XzTsBVNRdwolOQp
WEbtpejezfnKx+dT+PeN8CzJ2PXVz5E2sl/eBuVnpLwiyFeIBywGkrQjByyW1zIylFPEnfVdINA9
4kKPeGr6iBSVZOt3x6JFrmu+dCuQ23XuCZhzMkwJKLO8tqI2HJ9X/m6ivtMQcg/6Mg8G/rO4wZp2
m3TZzdCkqO769SQQsdQYbPg7ILU5bwdDm4IAdDgLwTh5Eik4Ha1AQfnMyk+tQegu3a5eRDlf9wQb
gii0Btnzg5eqQFXOeU5sWGqkmMumTKITajZPYNXg/SPLCxKcsViStSuE6HPu4KGTySgmHZlK2hbV
bV0eTfGXUM+IY811PW5Ntpqr4IGEwah+JatISHd5+IKJqUhoR1LYUkTl02MWI6pjU5rtVmy/2hd2
mooT8hfYqXI3IZpoFmsBVFyzYs5gwyI1PKSWxYGHk0EKuvQk8bpH+Y9yj9OA0n/hRvWElcztwRAO
gmkZLAYQpKbb8ol1pP9Q9pgzAIGW9sohx2te1N3BKzjeTxW9tLguEc5xgHYX4+sV7cT8GOSnKnEz
uJ2GLRVoWvk6RYvmvwptvUNbuOjO04pvh3gnRm+r5rjkrBvbCh5+7fb8QdWC/kMOyf8vCNCECxQG
/vMoYLEsXls0/MV1xrBCwobzSt2f0J/Knc7E7GKl4AeiR6z4HVbl9iUwGQ+9VeF7MD3npEcmFHnS
GrUnk8bUv1YaV5K8KTma4z6OKHwXnakM8Fa4F+gIyLK9mLgnx0R+sE9FJy6vdYUb0XwkMUnBiBLN
rRkcc2w/RvHZS3c9oac8/uy7Gs1hIIDuSWKXEo7oN69yDih5MrT7bKcGnh8fEkI6G7a8Aozm8Mix
GI6L/q6GVCO4ZXsM+0ciE9ma9o9g2vjLJ5NUV7eMHmrkpvlRUm8644D9LXoslD/hRte9iEsfHAI6
8muxZJtIfSdTzGK42IXjzi8ufK+ks0uqTDi9KoG5Y9b+d60Vyn4dp7E5HCUE042r1i7MqDeZBVOj
xst5ngHIXVzJz9aVJr2xRYVBe8xYTutbiRfmkpTqWtcfk6f6IdsA+LHYIO6WMG4ahxZukgs/9GvA
e/ph/n7EkyVXMasojzM+zIyF9NqdcCTRHV031rxZGQ+1AiYLORn9mf2EbLp/CGPmKR3IknAPGaTc
VfexJ92j94uRVkIe7lgXnd94t5DRG7JbcdrDtvr4eQFXz1Vupq6JsmRSoNKF/vs61cIY5GrPdfKR
dFUAYw4Jfrhd/ToxdU+8hmhCnI3pHby0hpkOqu8q3HXqvZ7sTUaWMW8tO2ESz6wEoG3K4P6phHTO
87pmlWJvOY5XMoqB9DYRXkdGLuX0Wqjv4fAaNM+TdtXHnqYhd3hJk1+S+nxxHrJ8f/69K//9fSeT
AJTgxrRKuCsLqKUlbzBAeYBC1Fo4YTOgGNSGK3u8+fmynq9fvl3Wk8dvnuK+K5fHD3XpL1nbl9vc
RXrPYw/eAMGWO4FvY9RGB/vnI+vnymHTwCu97DmonU7eN0ObujpMOXKsb1bjtZrvB4K5AWGQgg04
PrmuoLFr13yJwvlQ1k5K7NmtP78k4ytxT1njopqwNBQUXxoYDIdIwKPPbr4LBQ8M6eSRHkxSjoV4
2ezo2JXptmk3Y+CqkL9JcKTv3byqhJ/RSWzx/ObEW0S/Y+gv6Da8xnD9Yx1etbz+tmGrlyAoZzQ9
FI7ffv7JbmDKolZPe+53NkM43/a2aqEbjNwcpfBNxOcsE7aCeoW2xqLNKwd7JFeg6CO+RK55afE7
My3++2xOdgxz2sRhm3M2CQtC42JdBkGquHxhLLoSbHb9xFOC/eK0n1Qid0BkVFtaReXKkh4l9P+4
C8Qt3UnyUS/is85hCr5fK/NkVijq6ZAPEWdnviV0upz2tiDVDwHu7yUTZ4kAmq3gdy5uYlQWN9AF
b7o9EJBfEDue+Kq7lyZL5xdt8kAWge7ibD5ZjKTKz9vA54RgIBDsUpM8GQAyxLkPHGPo1wwIvhD5
P78yZ8bE3KVvhz1ZI5TYD1bRyGCHYU80Obh8scRGT9LvzhmeqtYts0OtO4OEBva3mF2XcDH2JS0p
w5VN2wBoiUeK+cW87m+bu+Kt/yif/Y1xV76HzTqmo0oRBsWYaRmzBAKpfml/UoXG3nalvqJk1fGI
qocuL62W5tkTvbJV6RaYC5k8xcyRLiwQ2vIG/LMimlAcjWUqjuv/7xVfGZXZyNKxPxq0fotrPlm4
Gh8nYy8R2Evcnk1Bpo87WaaTrr4lVigvPhS087RmU8JsJrrBuSUSIVAeiR3zk+u8vzXmXwo8haEU
PNLGrYAWImnq+xTnla0UKeEXj2RzrYJtmtF3xJ/u93/KtMPssMFg64Ehl/yncBrg5gPWNohzJEdx
ll74EMKUMB07vxiUfG6LtBJB7jKDlcR/xnxRWq9mbWYchatFSi3Rmm3SPFWCWC1YiuadaQ+uprmG
7GkMzEB7skJcapycMQfoCjt5xOhcTxJIT7ZPaddpQ9rMy+dpdaO4yqGVLfVd+DDvlmW48WpGVLrV
DI65JRzMK34Ho2sUe5leDokDuG0L0iwwc6NmknDX2sXFGeO5XtkK3h/JzkA4kFH8/bjEuO9qCRse
XzI4qlycojw0sZcLe784rJT3Udh3w1WqpmsV7/GGObUjRlgCnHC0mdLU3tw7BdOTCIF9sCOuUWRG
s7jybE1ypd8/v8rcuH+fbpWFQ4UibuiGKp9cUICYZpCY83j0H0ldQmTFhy/adNlubB8wiEvqQcdA
O4EvYt/qiBTxolp4YvlnIBFY7QlBM9kF8M8kvZUttklXtUR1jVm2ZVpxoyfXATEgw51S7GY6EdGN
CaPJvCvMQ4JzEcsuZi2N+bSU3VPXG5+LqoWKCocfxj8dOc0mpQgCj6GLa+RpUWCHAmKI1CEMhARY
C58FLXifvKpyK2VMpBSH/a6AREIhhWdaD6u7onbIj/CtZPv/w/bI9jAtabWeaGUOm+R5NWDtCfDI
IS7LDhWm7TB4UKo/7Fa09lczSngry42q/2HG5tevoXa3ovNJdArZy614gQR3rl+liisIFbpI1JN2
Ct/pzLHwfUFZWDhLtvcric+lXT8HbwYpPdJhkac8wJ95LjCaWN1N6Ai3vuW/zeN+Zo9yjcTenDzS
MRQ2KwQ1pOlLyRZ1qm8Sc1sEXgaA/A+U9H4zbUGnYDxnxTXMJzrd6egN0y+x/1xJbtRdr/q7WviT
E2tAY/1C8X8GPaer9KokURUl0kBP29hSOY3NKlx+pWHp3lg/lIqN9RFjdSNsm+JmplmBv8vVCD+n
GMML1z+Vw+7C03+mmP/rLE62INkwzHLbygvFxVgkAUgpUwQwO8xiYbSlMYUIfo0upLRG5X7orv/P
l+Hk7ZM7H3tRzwmIuyndZbz+OimdYj4zPL+Z4NOmLl58FUWqw7LF7Qyyu+r5wlU4s7D/dRVOm9+y
qq1yhZNQl6DFmlpmZHhoSdom1jaRE1f3fbIT5J3pe5pph7vR/1NrCGUuSYLP1VfoHAheRr4oG+bp
3krKS5IWBWl59En/GJLN2Hu5QsXNLfHxUAeqk2s71JTMhxiYvkavvY4tAbF7Qc0aX/u0h0pqbBWn
KTxlvVn/fKXOFct/neBJ4aP2eTuPywmObisz07UglwecnrWiEG3i67Qe13nnIjYKegtDkk06mVa8
q6HB6Pd1ZdexM99fOKdzC/j3i3ayc+pKpdGKnLtH0gzJAvTWLbSfIZPrA/4tJIoPVevJEqSmO6B0
ybrvN8r8UrTXSvxkhu7PZ/PFIjsplv66QidvVC2lHdl1XKH5hiiHIMKQbkERyoCEB5ZYAX+hUhbi
mxmEHckJa5PypljyvHQKejLqlqCXur8NuYcGzlmEj4OY0rdMNlFyi6NJH8iPBVxBqIo+PMgd4H/N
AxGIyx1qAp1TXpsX/YXpc7rCAOoJZBPc1Z/YG1f4xsPfWYsABSM5zu8NYzoyomO+RMOnHD/g6iQF
OvdQHdSfqPH73qn24rW2Xd1Oz9zIgDyk5DYjhS3mlfQJyhKPirw3OZvld721jb7piGYzl01Jc6+I
L4L/VKAQDe79jmfTgxRz+/PlPuOHYxlVFMLKeV1IGjpZP/yggEQTfb26PaoF7N6zG3abaUGsZMND
VBz79MVQ3mTAMaEX6VuAUCmwrrSnSdvf+peW9eX2nt7+76i6k4dx7LtAEGLIY43jI9F47BuP0ekK
taDqMgjvbtP6+D8YNJ2pudTvcKeTyzCJq6HqTThKy3xStaR1dFfvaU97qYPl7VLL4OwygD1VJJxW
VEGan5R45aQ0ap911EzxjiZJZuUaSOx1CWsldWQCIfgSwyVhZ2B68svsIJxn7C8jIbMD/w7ghXJh
YTpjhgEk9d8zOlWxEvBk6OECkoq30YamEmuPei3ED6ucwWnvLHAciPy0j0Y8cJfW7XPb0L+OfrIN
zepZVwSNo5tvWXglInSCKS3wDUNLo1gRag8HFUhKH+zCOOWMdPbv332yIPtqVjVqxJ1Q33QYGahz
6FmEtvw7n+zOXZLRi9f5KXUEYGOYRS+8ff/KCZejK4CCl6+VfNqqDUrFELOJo9Ooqte6Ybeaw69v
VlBrDjIC/4W85CimpbtaRc46ONJEAK5E9dptxIso13Pdk7/O56SXU2vK0FVhPx6N+9VLlN3jn9PI
6AMtF9gRAqUV3GXfLVCq/4IWNRCLkFhYbkTDYiNU3c6mtgl7bMxKs/HrxI2iT0ndyOX7tKJYXuKt
+N+MZc3KXqIHBiImrJFFoQwKCCeaJWNgBGwicVBXo4HMXhd/fWplHwwg7SS5QXcb7lAAPcR8ApxZ
hhg3PgyxywccAYbQ3zT9tfLYPWBH+WSJNj9GXDYoayi0cbVZbPCVhJXWRbKzkNlUwq2QGq3F+yXw
7ddC+2OowBjkOj4CuUmPKntl7PD+UcOPwfsXgU4zMPe/oeWRmUu4kSitEQUNCE/JxFodVkCU3sNN
Ge1yFHSEywCyyBC8oZGyjUsv7Vclf7pYGqokrbQF7PlP96Zqgz4xhInbJbikH5WmN0ge2sm+ozuc
EnCp35racyk/diLZJ+vVWwqgiZ9BkSGUbhlska24Pc6SutwzgFv8mdGF2vDsB+b7OZ68YIVQ1HW+
4hwxf2OKyFnGBIdiQrR7/Bz5VnB6kjOZGCJXeqAPZ6n9bdfugQREl/b+F8/l5OMiqrFphhVbVS5R
bfN9QfeyGOaL7hUVwcTez+dpzxYhoFWXbuCWiBo7u5MvrDpfm5OfbtxJkTOrvZTWBRcFMJ4GoA9Z
0oOKe/++3hbNo1ZJvBkUMwKuWQv1aNY4A3GEuM081FoGWDZGGoiGi62e3JiYRhTqsuXjHAc8a8MG
XhFlxM9r1Vft/O85q+iJJdmgoj/pXTa9kcaBv2y4dmwrFXM7h7bwUkrXw8oKB/psRJGQNWupOQlE
8FHWNY0AKCaqQ2+qOqhuiqnFNnblkVn9RnjI9sO6xOFuJ7/ocyWKPV9VN2xFszX8xHD0fj79c116
FSL7f07/5BOTrvoUjD+FTqWt69WaMHaaZNWTbloaSg3QybIjk1BNV3a0K9FiwZM24xJUuQg3EMqu
kVDX1uxAWWN22tjVwXjUPMUR96zEsL48NLq/ql8rr8W4kH3gdHN78vIkupu/mLQuMvs23QzbdLe0
j8JLP28pUP65OywDogKJe8X47e+mUV2lU7bqxPEYJPd0JgbgZAfapaBvk3Sbaa/BkWi3FJlvymh1
9ZJrh4ZwEjeh84jQgxaSscvs0ms/lXfRZQiekvmZP4/qaw1eZj2gy3uo35NDRbMFFYo3XqOzL24o
TvV7tLCKpaCFuQuPmmU+a5/JAZY09e6iBVU1R6ZNcGT9RgbwvykXDQ2DPKwPzH6nAPBCS1pf8NWR
Wedaw3TztCR6xTcGTNk1XZZ6LTnq5pLU49ysSTV0aJeEaOtUqyflmxS1WZlKvAqqp437lXiPJ4n0
A9+ahv1kboNbzNmyVS1fpM2l2vFs4+PbwU8rNTmdR9GM+ckDgSQwjGETuItkeIq9UdzpqRtGlg6B
zwZo5F9Dlrl0BucmmN9//urkVfJlrZyThjPoeChWNxi1QNxVh44wWcg8NYlqo2TpANUKG0JcDT32
CYdp4UrosD/xmac06ZF1lLcLplAh5gywHUrRdfQuQ7r7Q748MLJX/AV8s/g6g7oDQZS6uewt3wc6
hqTIhP+L+eFfP+rkOzWGvFbIk8ZjbdPWIz5bvUtKb0i8oAe1fC3NbwmrFMDgEds1eJ8Ly+ulZ+rU
mgQovjWmhuPTo6fol7ZT6i1Cvg6cToU4PZ8dFDCkFwewKS+9Rsvq8M/qYS55n+bSHD+1tcgsjHNT
ckdT3HewGb3I2Gcp/TTT7oadqUCe1mmEbltqKPxtF8UD8rlC2EA5AMVfUmA4nDxSZRTMtd5ryxtV
iJuOJxtq14ZuLagk91ezoKRXk4MKg12/vodDkq8p7S4TCs4pDum5//dETh6DQjC6TDG4Eqpuw2IO
e88AUKag4Nj6MEYx08l2l7oANwiIzggpnQ7m9MTHIr5wT86ywr+fyUmxUmaFOmQql0TYQLQIEMGs
2SLGGS8AU58nXKWSXdHShUUph59Ml0uYHAAADOz4zmQ+zqrnH1QGikyVEAys0UKYB9W8E4Q/ZlTR
ur3kATynTPvr2p1UNX0uG3qlcO38q/KBj7/nbyF4ozpHW4Hj4ecP+tk99Pfrs3wRv+lNammOSmAT
LP05kch0CyCL5epjk+xF9XkKdpV+gI9SzjcsHeVRpKMfxvsS2oH4MQfbmLAu++czuvjsnLRBu6II
urLgjBbZMZ6hobrW5icz+0gG+IDVvcHQ8k4ilQbiULcf+xvBruE7xkDcLpzK+Ur322N8Ug5EwwhI
TFsujrGV6k0oXNEJBeMXOVO/0QF1U4wzY+s8Pt7BqzHYlP+0ykLAzOvqUnybtrw0p8sLfBh94bPw
sf5SLH27VX2a5ODl9KXDSE/WT3e6JbSdN+HzUzMU982jWnzEdlUchE+ZRQ7w6XRd1l+niLcmHIly
sODA6uJHnf4SSDbJqUNYj4P2OZY92Q5GDGQlOeNLNJG4EHmrLQ2TjFq42oAdblxxw/YLInHLHsdn
z3rhbT17wb//xJNnPyA1ueh1k62YtG79K+LhFG+OXUzfGtwe1YY/CRpcwZMLptr1ka8hUJl2w/R7
Caz7+UE8uy/8fjInr0Y3qMjDZYOcieYAO1tZ7biiAQkoYJcx3EV2NPMdze6K7kbRdl18iEmLJ7Rm
T44g7AZM1QwUtQCUxu2g2DJ9v+ZZFF6XK/fzmZ7JR9UJSVKwizPqpB928pymeo1+q/XH43Rnvhk3
ZAhZIwpDy+esseGwoP1SnuHD1s0+hBT+O0doatjpU9Sva0clf3ztP6B1ctJdjFBBtMcr9vqgGa/M
YwokEpDagA7VQmudfVzqnZ4JvPz75E+6JWpgpJNWcfKjOzkrV32fCs944YIHGxdjE3VQh28kng9h
AkB4TzypOlj8jICKRvLyYl/JdnVboPHooBEazthfCURS6azwLpw/egrJTcHNqIuLGv6zO9DvF/6k
hG3mWklDfcXXBQAeeRLNZobRxFxWhHVrXPnhDsJQqbNTMXYGsWY9KTlEaDgDdlyPoIe7aZP3mzjY
yaYr0IJXoD+lNEtrTwjvVOJ3ZrZEl1bY82/Zfx+Xrz//tpCozVxVesJZ03EKyA3GryTvRBTGTo/l
0CXcAM51hK53OxgfCIDNzaLuDeSL+atnq/Bv1++roPl+JlGYBS08MAoWA5Ev/IUtSE7ac9ZUvyjU
DqxZHlXu0lPJ67e5u7DgnLuBJEgQDmioovavE3kK4SutFjFFA7zOKjbq0vKxfZC23W08PBGWtGaG
O3nQqFumHnb4hA/0oT3q8vpRWVmZ7xkgAhLm5EV4w9eQqc6qQwyORvjp55f8SwFwsvybuLpF5HEG
G9QvHee3a1WumnzKR/QvEe0n8IT0lkdSSo+oMrUK2vy2r+/VYZcMFsXdjepmJI04RYRJ0/GDtyg4
CP2D0V7NoqvnFzoxxrIU/nRuJ+9wg+W1FnqUSFFD75+xJVZM0PcQ72bkgzZYWofVWxQ+B4A1kXLv
LzTl6CY3H7rIsBQIHf1tq9104ouCFluo63WH2qBmKQXRhRMkqWjW2LjSbxrxT40SHgNtXOxnbR+Y
h1zZQkYW1PdyeJIAlzhycaMtny9yVj408r/JgZf3ifgRF0cpvu0SNnURG925d7vhN0XfsBuyfU6h
I78LlFnxPqb3MB26+KGPbyHFDnzqM2Gf6Zfm3mcmvqTMAXak20AchnhSr8cMkjKlDBa3Q4euT7ij
C0zUFuzcwKGaYN3AWPA5In/kGwh4xcwXVu/FinP5qp7cvb9O46RaD4XEaLJQQFnFK+iKTucR7eD/
RubvpcdlfBq+XcIrnZNX/3XMk7o89qdiKHhmjhUaPQLjc2eZSNJ+s7L5euELhtjkvQuv0Jn90V8H
PSkvFLNByduueiqojvYp8d45b+yCNh1pktsJOeyOpLliRt/cEjcSnlhqrM5umIduLrr5zl72hehp
Emqu/MMsrUpRmszFlkXiVgnYirJr3PBFRuVAYAAVLu2vS6XC2evOtEzSTTrdOpX/3/V+UbZVmGnd
4hRalGON1SwI0XYd3KIORNx3OTZruZOnT9f3I57U83GjF2LT9ssRoyM9SSt2za26pXO4Ha9Znl5/
vsnnpmALmuQ/v/CkGIqDOTGK8esXai/Iu50e0+otDmKrwaVSWtQBl+Rb50rFFeh5uJIcGRDpyTGr
zpjzVY2bCNg6hl+7eStfa2GHjKMx1pTWmF7Q1ZDirUkO0PLQZTK/OMIYi2s6Z3TAfxxX8XrRcAV2
1dIN/fmqfEV3nd4FFbbS0ndGP3laIjZyoEZ+lS6TSR7waGcGWHqdAfK5SHvkl35j/BkeTNj1Yblw
7SF6darTVzBalnAzBSSbPSvPanM7Bjth8MLxaskE/fkk5eVR+OckuZCqvkIBLp5+4gRmy0NVN8v8
OG42ZEE+4wAVSJ632ZizNKKoCF3UaR7pvE5+Bcw8peXN/gXVMQKs32W8/vmMzm3GV3Ss/nNGJx+2
qqjDuCg4o8UgynwBR1rkqeuVx4DgouhfvfT7T8pJUwt1SV0C35AhPU35M1laRFSBx4Y00l7XhK2s
O+2DfAyqTHitrmlDbm0h0LBiGN4yb0lpqBBPWFi5x0YOmmtrzTnNqEBfd6SpTAQ/uZO4/gOPQ4gx
0th96vn90ne/UFmda29+v3LqyaDDz0w5VbR6PGI8BIRJ42tpZBDJAfsslZ1Z3w2g3C3zN3ku6gOk
jP4BP3N3S8xEhvd7tJh5GsZa++i8JWWPyhktAzIwHYQJwH5g/EKx/NZBu0r7K1QlwpfQhygY9QbM
nnjp2Tz37fj2JJyKoiZtTFfJyL3p3WCjkQ3PdD0IoWbcqYxDdyAht4vmt/voGBul3IgNFtWIUtr+
+ZE8g4PWVxq5l0ubUYLQffLlnHsz6rSgpcW6WvflenF8qk/DNXt2d8zWE3Ej8iYV9lgG04iXZXIX
pEiMBNR0gy9x4c/nc67l+tf5nHxU2ZKyU065MKpn7nS8/bEbbdBeBwjgxV+sJpbEzMO9OLQ4U3Ny
XAPNrC4TaH8q8FWbvG4HjV3MQIi8JS2ZpUyRiULwCLOfF/Y0prisJTDKlZQLN+Gc0OP7wb/kvN+K
8awjCD2r2biIO7Fxk9GZoW9ztUPtJWu9hakmH8RNGV8L0TV20J8v+dnFHHqStnSCUGCf+g38XO5a
USd7b8k1uJUx+5o2QYIz31U2dFYzeXKLyG1Dokpg/lm6eMYBeUDq6omrPkzwQ2IcphZ6/a6/VhGp
xcmtXu9LWrM/n+m5jvTq+5melJaBlhv1UFTLdQrF614/Jgk0LYBEcn0tsbUCPk3jRGveIVwYnjo/
1wVeHrItRfk9ix5+Pht1Wa1Pvy/fz+bk1UnjpB6LgDUJjd77UvxIvatKezjYMETHxIp0ux08emiE
dGSp17fj+qFgJKPfG+TgSr6rxF/EdVN3Ziax8ybPHU3cQDEKwkOMqC9i7IlxtVITEtU2gdv22yTe
BXg3gZfWe9ZfbDssthBPPn7+bWegbCwLtAWXwQPhcaf2CNlswrxoEJ3k8WEFWKiCM6WP78biZlXv
pE0IiXcikyUskGUFz7TUfNLWXATdL3xFFyTL8CFgwUVNb49LbFZzGztV5YQ84PumuhcewDs3+g7h
nSFuGsCMrHYXZ4JLofTvHTKhTVCs6GiS+fNv75VmroTAWPFkDzvtXs884llKd9ZusCZbhJqgOe2i
42SPK5RUImXBxeDxsydABjOWQhk53+koNB8ZAOsx4oal+8znqlSt1cxrYmvJIqbCCS+7cbzD8lIr
O/UiQOCc9nalfTv+yWpaBv5YgQ5dHlEIhD2ovyombAwGMa7MWnQ5DVRlPXNZyvd809jl+5jfa3xK
a0/rbuZxG+SPwfCiIIsvckD3AU5g9+dn7auc/fsuEZEus2OVJZbef3Yu3YhVzSiH+ihWxBnzHQ5W
9xNsIwNIbnvoMsfkQ6jva1LNyOrF43yVzW+zQaosxXcJ9+cPuy5ww4JkzYxahiddufYHD1d7mO+z
+ZZws9qE6LBT661WXB+iFcUNjPZgBfnICO4IhgEGATqJRMHgqlGpCgLP8J1QX5eSRyhaoNiQvegk
UPuYi6B+jj9M9cL2/YzOi44R90ohCIFv8deu4NvDKld9lKTs7Y7jCw0Z80/xTmumedKa7chWSs8d
3FKLH025Cu3pEV+7XWwN3R0QctR3RncM2m2kLyisyz2+M7DDv87t6xPy7dxiI0Di0PriUbsxZ0S7
kM3JHjTwYt/2kVMdG/wL6YHXKyJrviJnHWMkFPVlRWw+ZTh34IFYEAG+FOxPbPl+egmPYfsUiPcL
+Gv2YoRHBg6rw/Qygq+NXuorlK8UdM+D4oDqE/5AvfKJ89vSY5Hf9P1loTrK2n+WC34lH0C+gipN
sdNayJey1q/UUDwG8WZFrlfmBdfwHOfiZkwOq+RR7w56+0tmgVNT8LureJ0DsTeqGJEcimGkdZtY
sKfC6pecdUhPxBS5IPWQC5JHFUzuKt5ihmuv/eektDN1iyMCiyOObPGmok+pCc+9eCU1DNzT3hr1
hx6zgjZt43m7ekOZp2R7Td0HhlMJ0Zo1xStuR5J7Q09Fy+KF7KEqtzno8tLwmaBKZncTiWPPbMAG
YWnC5smVBghs2grNuiPUQXJTcT2LNGbg1XpMkj2wlX9QBhlvwzLqZwMn3jJjJessIvfWVpSb4RWq
Vv4nrKxZW6uRrdwpO/Gw8iq73at2sq1CR8Xpzyri1LTPiHVBjrgeV3beBeuO3yD5JEXYMhTq0oKn
ha0WKlrs9OC+wHV5K5oHigdv6djxE+mBs0z9P9LOa7d1LuuyT0SAOdyKpHKy5HxD+PjYFJOY49P3
oLvRZcvCUfXfQNVFhQ+iGfZee605x+TMyw6+kN8lwg3A7PpuShfV9olB8uYtocWH/Fm547wrvLXB
tj2hi4H1cXpUC2NZg1bTnTx8bZCD6EiGgBzSnUAqWLyRBLnOYQRKbyyA8jEniZM0UoFDEcTWmR9s
xR1NXO7+JCTwzdYMO9fnaFg6Y/pFDx9BCO2zp7tS74ScoohlfkNGkT32u4lC1k9GbsjUuPMECIlj
vmTm2YVJhsxWgTybTouPfHdamc/jQFSbhOFdClelIb8HCFPGwARol+n/RYp5SpdWP2/CRWZA2GJZ
tE1h7kmEHD550ipWHvqQjosIdVc4lExRc3aVyNWlZzN+7LQHedBwUrylyd633IZUTt4b3y7VCaek
4OM8l+7Oj+ZzNzvdQeWVyS9toV2gJ58In8NpYXEs8hc9LvHXxp92M+mj5XxMaJkIJG2J5OgorjWB
/Bi8sdmW1znHoouFKzzwXgdYR7GO+dv23ntSsnVDtkP4mJAiXe9k5ChkwCMjbXEmv+OLjjeWuo8q
VpR91i1V875THb/aJtV+SDch+JtIfNFL7KQMboOtJ7qSdQgBdiUhGLhdy/NpIZSegnUUzkk8BZ51
3ioiIU80SZz6tCOHsYP7mz5m1kYV7/NyL0nrSvoUTg8ykSUGhf/GrB5C6VHLyZhix5jK2iThpVEC
R4yeiYWCJ2+G9vmhe8jrCai+iK4mvefz2xmukEB49aKodla7lAHmoaOjEas7vnGfltu6n8vJiv9Y
CbMknOflugl4NJs2fZTjD70gX81ansVPQVsn7bsa3Hf0tsfEsSaiiqLBXRbH3pLx7CF+cCoCxYiv
8ubywZC3ZkUkTnmTOf67fwCQDAmrBpQMcMWloqpoTC9X2lI8iGRmznR9on7U4AGJkbJrjijaQm43
Isl8visw+UEA4WgMd5HXUc3YmukKOCMbOIn3nkuAwr+Lhq8O08+igdPK6CiCjmSOlrqfpZ2ixlWh
wf46+ImjPYtub+y1p2JVuem9Oky73BaWo1tcGdE1BLD8+9e136fFn78+3rpv+6GmDqk3JIN8KLXx
ndJBmiBcZjuWJ2f8AngrEWU/V/zHYTjKmKxQM6rlND4zI3B7PI5QXk1lha0vnRGvGLzSlnI7G1VE
lL8E2scJrdNadoYUV3CyghBtFdsB4F4a07nKXyBcooxFgl5Q/jD7s8gSSSbShyW4wDSJ57jZJjCv
vQzf7/dFT3Lw0iCIckWmkkSS6cMbyqOFLi58AV3mXx04p/bRE14QKlgRxm64c0peC5P4YGqTAY/i
nZ7tIyjItWmXj8Oz9lzCDEJ2UCt3ViTaZ3Q7fvFXFl978VXQTpPGwDAuLaIS+xMDta2o3lWy5cjy
qxETl0YsgihOTNTlw1IEX9duzpjoPpAEBdHjcHrxUWchHf4r6mtWx9r7DMlyJqguDx4tD3yrNBUQ
xgkyRMn+oJGQ20d/WkQOGtnIjFbZKhrSulplkhqPlryT63s2Ju1OrBdMxUTrIyDtFLSNU/A0OyL/
+GcChz6nhR2LHavpbZ5QQSQtmcS0K1AtsWN5s7RfmeaCTzsicwE2z4fVzsN2p8hTBVnQa9rOgIGa
sts0u2xA6WaLMArXOVupe7IWkTjPJTq60bxM/3pkjxXE6tiI04Zg3bE/cwYmirhYNr6TmMcQRTf7
cj3PAWiyHHUecdlPOooNV4Bg6c+rboZjLOnWXv1IX68uVrHqENjnE+AuPfj5jBUviDfGfcL8OZyo
yoKAvI5wPAapjffZUhs1dK+aRRlQ2qxiBuuluhjDE8181jPiGt5FRuWVvKrZicm8boFZhsFHGb6Y
+g5yUXsPkUh6E81DD+jK9ppZCvNSrBS7PLmQMENzpVoz4S5da665j0ZDvedkf4a5Tly0934+YO5C
10kA/VzeZssRuQsGSHiVth0Nm7GD90Lu705wOVLvm+34/6NTSU5K4i08AZjrCkStmYgTY0MJkD5A
7vzEa8w/x6KRzdLhyW9m6IMGSYfBdVBTKEueQY19dzrzGYu2Mrxm3QPZypwSQmneesAq3+GakXAw
uPUeSfVfQgIX/eG0vLUGXTsvaMQcKLKqa1c83oJn1prE6HHERADo72ReMTeCGczSAvtzuBPafdc/
ltEss6bWltf3TjbmNVbvkwurtfJ3EmJgnRqC5fwE1WtTYya50SS50toyuUrMwKIO8/FXDpRxyhtf
iXOJ5pIMAkhZ6yzNBOdMdcdkHKvcK4TOHzjo4KK67T393aL5+esX5185ZWfzlEI6NChZH6thWxbo
RCu+oo2kguhx8HniSAyfAeuiJv9D2e5IpOTGxyFeQnpt3qz4qY4OcGTpI0F3KW7sJNIVHRaXiAIe
uQ0YCkm/mNqeuHWWh2UFbyX6d0yIfraV3oPHU8OFugJpQxhxOjS80gx/hIQrUaqWYzRR9EqkfNcD
yZgBWoqNPyfUWxrdd/J2KxObI/gvUFkhJYk2MbgBxgQwXcRO5IkAmKLXshrtlezbEGhO0pSxE6Gn
WG/HTsjJ5WYlFshBvEayuFGwwUk9Ac5vpgCHdQX8vTYdiEcyqQGCPwtJrl7mxFqfn9SdqNiqt+v9
WSViWpyhBivkGd5OTneoVtWX2uKjWrZINNrqWQwf6nomoAbK5OVggw3I5PtRkFXb9MOExE3SF4+j
1Hngfd202jt2nrJcjP3700Hl77QKlkiNf5z7ZGR7iXgxNkQg0ncK/GNwVJM0XHsQCk/yMk9fZHOW
eS5+J6RsuR1j47I2sTw/hXftu/7cqrZJzq5EAEIzC5gQkLGSb2AISHfZygA2wER/y1yN9QmCWYSO
nuxxb2MeJZeE61lBVX0DHXBFwfjzBbloejZWKkfnaJBGFdvwzCOU0gnaZ2e0xFUkJDJo3RF5bnF4
6+eEpMKUvkX1utLq5Bp4EUdEBy/kl/Dle72jh9LQtJF8qN5FKnykYFgyDX/0MRjBWy7uDGuRZpFj
Ytc9+eAz22e5c8JGcqzSGcqcYbwZThQSeWF9CbP8ZYCzBbMgmldIK6w7j5mU36/UYjPUBwDKFp4Z
fZFL77VCerw1VQZ2qk2iP5TGptXd8O5W//+KHoa/0GRIiH4HBO+leCKNIsGyglz+Gs154tw6zaJk
dYoPgwZt+phkM9HYU+kih/GEKTDCSVgcvHzZnGEx5isvdzW46vtbhdcXqOqyzsUDyoBdoTf2qznG
Ck+8uFdw5x1CI5JpzHEZ99Mh1l3yMRLLtjDEOOIH7n79TRmmveXSb0Gc1q2Th2LHuYbjoq3ck2RE
8aV9qoAL6dY07LOqXMMOPMIjxtjOl5Ig8OZwkU00fx+W8F6mqunqI8y1tyahuEhpVySwE2XdNcQZ
KWZQ7Kt0Flsrf/iMi3Uc3CnGk+mvW38dvdesaP2dby2//MnShB4vQoxgKfCWEK4mWW6VPOqIcW7P
cn4P13iWFo51UdFNWjkXtWoUGVVr5J1M19XagTdYnXbEMNv+y+0O6xUFxM/fuhjp1pKWUObzWzQP
sS8SfIMigS6G25dzEcjefzHX/t1U/vmTF13tIpFq0ct6+TBWxBBl3IbEr7VPR5AP03QJeSNosX8l
7KJZ7RtbnBrxRBstKX88sP7JtHpUpyITeOWWb30ceFy+q6MDxwCjx7d0OTQItGEwVZNV4vzO2zqa
uADe8MloZ069Dkk44GaYzCLYbyjOmLCaczWbo2qFdn8r7PGKcAO6kyzx9koahqCvA+S3JSuu+9JK
qmT8oL2ZzgLU5DOfqb/TT8fRdkVwOsSY4ca5VL52Tvr+sxfvQxPkYsPHJR8iaVa7Ap0K54wQx1zL
tEVTJ4mcziTX2xa7+2QGVILBh6bCwHGz1q06G0SrBesrstv0Vn953Cd+PR3ohhQZioJI8eLEbJ7S
LOkKTzpUsPfdWlxo5bzNgd6hlVL+EJlXTXJHfRcLxwI0im3VoUqUy5lYrW5XZl8D+99Xw+sgSjRa
scr+PEEjTVXk1ozlg9ewHsxADFPAkvdY0mA1j/ost+xyQh4V/cKQF5mAMZYQZYIlv7aT7oiaUkfh
y6PsZuKcZJDjkD3I7br0FlGLKZBYB7h2E+6o4Az4oEUSFm48auXaMoM35v/+CRfF5RAIwiAZX29Y
58gATSzjLkJsdX5KO6TdE3mZJvPwvOFDhCarzyXc5MLYFa5V8mxp8OGiqg4Ed+OsPut7PVn43SPB
msZNXeq1FeP7lV48+lgTmqgpQxap9zGBInwp2mn5ijVU3Pgrc2k8FySoDMzDbHbthmhJcz/C0iNt
n8Q2fFpSPlqTAdCkfo/ReKGRCUDDOjLEtxxF6LY/P7fioWjm/26zXJlM8w1booJHBQ71L8p3LYfn
nMmadLBAKhKvDTmOAiPIPqMBTNWw68CcS5NkiUCFzvmybWdYwGtyrk40XIfXU74tBsS206ByY7d6
oEiks9/VLsrHunduXOzV18ECc4N8gKbZ107xbcEp8i4/n5qGiyV1BF0ajCGf3AaXxuLJ2rRjonW6
7Y7NQlspfyxlPiDeopkiYE2wA83Guj4QSUG13UA9fZaR8G0CZnX/RWzwtVMRElFDsSSLBfKymhMK
vzX8UJQPg0BMlaNHS6SKhMEQQaSqTO+ZjY5PmBA4yMpsHtmZ1YkGN8qAaTCFtT6Hqg44d05+yIgi
rG5R6bRr95JykyhwGpBQyMf//du99HvB6DK4QQc6npXjK3dVOY8Bf9DCHZTHXNi3nxITu4SEG+Vv
cl4xpSa+HgMKt7lx9E8oCIhbmQ3E9bbCo+JNNWuvYlCD+7yMt7r1J1SX1rA01cdEP3TVATus4Rp3
5CFZ2R6T9GBzSg4wL72NMj+2qBt75dex7mL9G41SKlwkmQdxuRobvPGWLwbqIfpM+IOItyB2BzRi
ke30eMmIigopnMj9w6Cui79nBekfUUVOELuQn2G9VLCRlF0fji0qubL9jaQs4MILEzJAjGZMptRG
wtKUs1hHVzbBWGxX5MBNxWzR3HXkuJiORrQK00NENQg4cpxGCKB6ky48C/FEHxyMD5Fg+/mYgnSu
cWBPGoRrt1q5yu8tE6UjmHvNoMyFU3yxFQhRrUtpFqM3jwgTdxJySfK7BvoEHY1nS2GcA1/CeK2e
xAVPpsSIWfOprAYybES++H5y2ib7atbPqSMICpZlV4fAJ01aeOQfsuR6yu4krfxqr9wS7hjjEv/z
Kf689IstoK9OZagL5+I4kJFm7gpg+AWod1KIZnlMphPva8taJOjvtEpNACqY73sWnzsNk7aEBUCC
WVQ+Wd3jWX2L6cL4d4JEq0s5wPiG89QrtrSU2ImtiUDJfQeGW1vGh5M/mcjPYNXG2dohexq7XSTV
eNZdOTx6GSiamcDzTJplrbtnaXHuHuRiI1sLTq5Wtc6kTQ4MRHUZFk5Jcz56xVGGZAhcC/20jA34
//0MO94nCHgoMRCamRffsxSFg3Qy8uKol+syJ3Ub3/t9PfCRsjfa5z+5E1TPUvJpSC+DnfxNp/GM
bsS/F+grR7yfFzEWSN8WlcyT8yGvi+IoLjnCGu/RsJDEfU5+e06Cd0eH1S5fBZfWPPKhgVFt/t7r
84AUH3RxDi1i1DY6kkL3xnX9LpvH6zIYZ0B8HSVYP6+rTxI1zJKgOOYWmdfI17HNOC107ATPwoSK
AhhW4znnhrErKjhidsZZi9D8KWwjmhUYbsrm8d/XdKV6xhGIvldGOGOSlXlxhFIYNVUJhqQj0w2/
nFocHLKpgn7HUfV1O4VdVxGbhl6WqJh///SVXsPPn76soC1P03NDLI70OwTfUcOnIpiYxURAAU0G
9zCxNNeTZx3BBSv9I309HwmM+6hfS44UwZR4hDRdhxJ2lmVkuGFoK68eBhpMI2vj7vxWL/Jp92Gq
C5WCZcOUSsoYpP4Jz+9+NJVXZ8bo8o1I2q9a9nKVwCDF6sZWhuPm4maGcXVOspSPrJvG2t9sBMH4
lsOBLTvNDDpbyHKM7pjIs5jUMn+Xp8c2/1sqS494N49BH9EM2mPVr8KzHZeLChvvqB0yXNrR6iNz
bZtaObZD6rSuJrruIc1KIpW2pbUQsxfdnAdmMBGWGTh9Or8hbjFmMJI7nk1vtSuueAetL3UzOfJM
i34JnqpQhFUkAkpTWZifkvPM6qcD2aFY2RAKohL0OtluyRrg0GPkDcl285QksyrfUVfGW9oBTPoZ
eNq5T06EGym57dHfLtR7NerdTLnz8o3UPgTFHbEBZTkPqrnqbWr9oGAsvX3WvkIo4e8xELeMdRJb
9cXCpVqxEQK+K4+jgOtEjoWO051wOHlmltMyRATj7/PO4a8sU0Zx0QJkFyXTehC3gbgDfkIuCl3W
fMegbuCTwb0f2B2+kNOszz7q5KnJmGJRiJ/ueNhTactsvAtskxw5j7GfEYGi9rd9eZ8hojuXj5AU
nZPEN+BtCw3qG1cQhIcTEJNhmhWPifcnzFYibUlMbrdNrKj7r2x4qjH6xjTD+D0TrhKRmKpWKY/1
8rygcdRRnZA6VzCw6ztKRCitmvoIprqbD7SKmjUM6XpEuXSrJttlkFhGlOygvbXC1su2AscJGaWV
d4jJ2Tsdem+b1wR3VMsoWWSle4b9p5NO2xm07OFCssGfCRyll9iCXRvEkgBAiEXNPo3e4ypxoM/W
AEZayKKMzo0H0LAv6DKKaExlHvYxIdCFuGuVx6R8VotnAyHJCbUvmKsUYUh/T1tSIyTly6QsH/JY
cwL1D8qxkRx61Mx9p90x42kXZ1poqb/SWp7t+amQ7wwSNGMJ0KA8670ZcgbYWhz0/uY4DRmODyvK
aPJw0JL4zfIcL4ruzW+eMx21tzRv7v5H0Q+8uSZCslHFKQI0u9hVUl/KsyAa39wWRPIKSPco6rbY
6BC1mP5Kgv1Pa/Dfq/eVec/Pn72oiAp2E94PfnZMGsizz5iWJKOwGcwbmz/WcIyIBzvV/ZU8v+nI
uvZ24upQODHiwUTO/fNvrkQV83Jolcfoc5gCrX4SccsUk87R1tUuHG3ox84eerITd7VMewByhsV5
hnPPv+/CFQ6CxaRHktjUAVNQ4P+8EFmqUspCLgSCymiMQrqncB6ZZHvUYSJOYls+4pmGr0WUrzMa
1HqMANMBq4J341x6xZ87Xouq8zHzLzphP6/F8EqpEzyuhWALhtbNs19OOB+BsH61Dsoh8mcpBoNH
aVneo8ybRyZUilvDyqv1xPeLuKi9ktOppf7hIgzw6K5sJ3NMQw4Bd2QEE40YuubhFsDwiob55x9+
8RDavDTUQeU3qTeNDGwXyyVr7aKNjAm6rz6fF/37udnWkVMAgZcX3BLbfEG59ZdudymvDdxNNmlh
qZ1INtONaHAYdivpOmkAxo8rLLpGL77jXKkJ81t76de557JsACE3HtLpgBiXGNBINnshFrh+rG7x
kmbqTAC5GSJcJXqViO7b2/eVlha37NtPjke1byXyEAZRWyTeuH0LBlAIpx1s3EED1GbT9bAO0ceE
m1CjBXBR/Gi9o9YQ98T1eEbO03nTOARgyisWTh/zPTHcH+mOdsiNGvGKEeDndV586CWdllQruM7K
sVQ3eLMkgu1tpCLtKy4nukGILRqaAQxTx8ED/R/QZ2yItwyQ5vgO/XpGDLi5Z+yImDh+3rBUs2RV
4RM7YreHU5bVM4tapFtVw5NWLUHG5RMrdap8KRKwUpByE+0w72faTDZcVdtnhLkZ3Nitrq/PqB+H
BdIhE5YGriuSkxHVhfNaW4mjzFm6R3k7Q6GsZ9vEjXcJZR/HSf5v4jZBjcd2P7VcNMuPoWwLbu5o
SyNZSuI8ptb6areL+SbN7+JP5J8+WL9UnCqac57BDNA8UqE5+/mMEKRwVgl0L+UH9QlQfQmCpIdc
R27qTT/H1fX629272CwMyzA7z+LuZWQgwGWHYzZN37o13DmyirJR4QTap+KjdXnPOAkDDjvhjvc+
bqzXv5W/vE/fLkT7+Ri1oRSKXOVCJD7oYTP4M8LYDFJAmEFP1HZSIak6nHbosN44lVf5mN6sPYKD
Dj9Hlk/sWosSkYXqJLvwQfl74+qu3iZALSPVjFpUu3jb2yzBYyuOKziBHKQt24o+G6PXC2cgWJlM
neQDbWowoeZH4VEM9OXmmm3UDrNvdrf/AZmKu/Xtei5OaLWs+qQfcz0YK+9rfdIQiLAx5uN0NGPk
RtsCconKmAP1959bW8kVxxocfbpEJuUn7pRLnbyohVUVGB788mJuIAFA/OSciBR0TeXIFBW//woZ
FpU5Mp623rdyNSFQOjJmTbpS7By/yk15nHbt/SFKFauuqjBz0i/eHzMvm7I3zXzUXPEuZydHKRzx
sd+2H5J5l1HiDsGLVtCcVCSkyTTVG3nSq8eKwIhypsA4qPtJsC3W3qy7T+/SB31/Sh21srue3I8x
HxdOIeZZWK694Cg+4B0aeC7RCcWJA9Syje+N7C1KYPs/NsARIXHlUAWdGk1cszcRN+WoXNq7uHGr
07t/a9h2tcawkGKSWaPRxLhsF4ixoPkNiwhV37i7l4xoqunQtbZ24lRLl1KJNqQfexuGTViXT2Bl
KQJb887DR2Qpym1n+rVvhsAOhkuIFoByXFY9otEL5VkpjvFanxnTfFbMh+WYFDHCP26+k+NCdbEN
yKJO19+SmDn/Gja2Xhj7gkELh9AJUDjDNE9XRflc9Edt2irT/DV0UFzRr14P52U3buAcA+Rk2okL
NR43z6lf2v9eNa6VXLIIln1kAUi/J2yB14adN7aVhuTlvDCmSvdxcnLyFo3FuGZZp4UKvRxDx43N
+eYPX6zqVV40bIl+wfJwJoyajkW84xjvpJI/Gb2Mie4m0xy5mbL4n/zJ+IRNeTz40Lb6uYyHvR6V
ucxriM4a5A+6LezBWval2ogRpdoEC938+PVrD18SGXmrHLZM1Hg/fzUuhbQMMn5VnflzlmYVxINP
juSyVHs3gJNf1atz9CL2GgffeViljt4tEnQa8G0FW/6wyDihpcZ/F7snYsJFtuA3LE2oOYy5gr2f
M5uNjvmTkSanTw+lMF0T3KjJGmmal4VMkO9z0i971cakRbRhK647ZeUld0Pw0VaVe27RaAWupbWT
+FUhSCRzYIqRlaPt482tuvvaAk0EyH/ux0URGTaCkfWCxWLIGsgcjNWN1jdNKwhEf9rGFQuk4TjQ
MI3E+kT4IAtDsdu/ieh4uKtI2MP98O8X49pRQJbZPceJC+k9l/1nv9QUoRCMsa41ngXNjcldP+FT
QDrDOUSZWKSR0Lq3tddhcDKBVFtXZCzu0Qoet7Qg3aElRuERLmT0qMV0wAZJdlp7D5haNKfndNpm
eINDFL03BkXytbfr+6WPC923klyWM+FUJCYVZrkmszzGoUK+5yxCjua71jtgnJJYAOTO2HxAvRAd
hZYTaZ3MTgiakaNVBvX6xjd+rQAnypvGgqVDqVAuuwtN1ahy0XFDxwX/rNqEmd6F5B2SkcpE6SFC
JjUGvsMcdtVg2j3cVhAY42d1ueZ+v4SLZaZPhK6rJS5hbM1VC5WY0/l5h9iChKaOzsarh2fwi5rR
eRPzEU4RSdTM5aftQJLopH0VMD/JTGvQy7WLpHXhCIT6xo+2VcXs6I3PNcDxMWYgjX9WcjrgZxIp
6UkNtZ4QGw6fEC1ozS+L0B6jvbOtt4Ku47+fX1sVVTdv2YQjYxpv0vhZVZRJTtMh7JdZ7cBSUgAf
tvOcOwX1W3duy6CuHeZ+PKOLdSkz6v/zjHIXp84iveMlvxfqCSCHiK7c52l/ejHf8CDkG2OL5sKa
RPcclgitEp/NauaTnTHJp1DdF8gn1BtN8WslA6EwhohAi2WTd+jne11lXZymls57/YnuwEuOg7cr
A05Qo8kxxPrggDhtBVxHmwRGHorLiRbum2gPc+Lm/n3lGPfjYi7fpaAr2uDEu1R+YgyYFICCQahE
6w0NJK5ITu3TVBdX5A9gHfB2ajcN9jBg00UWxKSoWrcGi1fsFkShmeKIZuRwiXX5593Rymp0YHNB
p3WwtZ5JNc/I7EmmFt6nv5K5FPIl2XtjlzgdwV2Kvz4fwSyZ2VonFoquMzUiSiw7019RGEhbpqTD
IQlXmHwVnHXiTkv3gTHHBN194lnr79UMhQUHUPzy9/SSxXKhP/dTeQHqtfijLw41ES1EeKdzg4kK
TdmMIdnEQFwmOjCqN6Uy12BUFE+nD18EMGVX+AtRXT/KNG8FIPNupTzFTHGM/jlr7xVt38fWxEJ0
TXyAhW/Nc/Rbb9iVufKPe3ixcnpZHYd1wj1spoiZcWMETiauiVAh6GyCUDfdjYrjp/BvNhWQx+uT
6lHBkwbUp4m2Y6AOVsAbG9EViyllsqhoog6lGkP6xVsvNdGpI/qsPGIqIBLHNkUi6t0T2cSwWT/x
sQyjjdl3meob2oQ+zxuwx5yB17ueLzyQC2R/jdVbRYi5lC/MW+w1eTxLXq6q3y/w4ktQfFMKOpEL
PAeTWHZkCjciAJOn8zR9aOaMTfFi17MxPyHf9Q++W01kaW3A9CZk+uT6jkKmoVP2TnQLb3a1rKC0
VvDRi8RU/qroy8Ayg5hRjBw7nH+B9lA5y0uF9k7nolclD81zug5/KGTmVnYSf18bAavdAXkVQVtE
PJ+sj38XFldMGDzPbxd18Y5JfiZJisFFla4OecZuKvscPcQVtRwb8rSud0LLwbxc9cEjuikrOqKw
Fx19BVpHPNUTITlqNhGnzDkDqJhgyor6pQluzN+vLrbfL/PitYv6Xm7lE0+1mTJfTkhSGJ7wELeH
ZElP8QVXbUK3ilNmgTo0BqfDIUnqljfTTK7gOcf7RW1OmQx+4XIUKnZyLnZmUx59+mUwvVWS4QjZ
nYiv2UJ1TzS1hoN5lJVJshkHm96aTHVmMBM1XIkN/vY9c/EKIX6NO+78Sh6Eenrps3miTGpEx8+B
Y92UYF9Rof285ot2h2SWnjqM1zzGH0nVnUWnKt5B4o4eK4xdLeE7pfqUp9OG7rm3zKyjIN2j2XCQ
VjgBS6I8jfU1ch/CIz5SzZiEdJTQW9RPN/excVu4/HoNRg54SdCyI6z8uW2Q9SI3ybkYLxWW7ziC
YdoKs8Fc+pEjYOklJCHQ3Lrf+gkrNywuca4ZblJPlVu44yspPhaZFP+5louVZMiaXsRBOtZnqUmV
iPHnRGKNG5zmA7GN49yjcNoCH5w7isiKiv7A+t+fp3RtNft+DRclUFcOkij21fjeK+zn01Cbd8RE
zPiT160TBY5cbJjThV/NYTU//vvnr352NOzI1WXRAs13cR61ylMQnuKvW1C7ceXStEOxz7EMuka5
SqB7nvd+f2xRvq5JHZfgbIkxnATBvlWwX78T/7mUS8RQLnd5xr/Hgl2aDpWrsiTaqrJCGeBCOOpg
e62j0vE1Qnj8dHG61TS8+hUZuIlBo3I2lC6/fE8SGzWJs/L4Fa9FgXXCk0BIg0Y4ZfoQEDgQw+VM
WAFP6kytZsZ5lQGzqKOHvobXgR/P9rZZvQA6ap1WuTqMM5dcfqjCP6f4fyDj5uXVJBQwcO+54IuW
66nzDCXqQ7bBmszTmZbd9XayNabSH29toIMbKWmJimWXgimcaJ8WoTmceXx8U2NmD+J6ZOf2jddp
/GJ+fd3fLupiIdIiKJfnlIvyPkpibplJc0atT/NK/jMytoE8MFWI7Gxc4R2QJ+bOrG0yfaDrkTdC
QIB+vnWyvv6Kf7umi1c8kofEtMSYQhXHL9hbaLLYkyZM+FxBm7XNBucFGthJwrfGHJ4ToV7+F4ed
q00nBAn4PWgKmzSHf658sh+bae1xHSU6QCa+spuJhE26QUVOAm71AEDJfzExu3oQ/v67l80OK07L
4pywwmTZxEMNvaP5t1XddKaRjvjiIeMCebikbsPKNrgmdEzLFan9Zjen3+Ot/v16mLy0pgSM83IW
pfQ0ofrkVB7HuLhyBtR3Hy3PU1pKOR1pRKOT5o/KqeW8JnNgR1kSFffmbkzdbeeq+FYRbWy4ElJQ
2rbOv1/dK3JXviedqQFYS5nX5eI8k1lt5lWDP14bIEbO1zNgqZm5ySR4PvdBBKuShBsSljaavjRg
iMW4UlmqiHszZFvTlgCksbolwSQH1lOzqbmttasMR9NWEWoRDtZMvsRX1PUwU87pZ8zQX9yROcZn
yEHJOsrZuxodNekzRFYCaaMX3aBYgVeWhIUS4pAhzs+YWOUu6+FWqts23BGOc/MhXdmhv1ZAqiBs
MtbljcjlINfLGiXk2DgxkRGBndRnZf6QNi+BvIIJnTDDGwcoSb3SiP21gNW7okeURHPvVzfOI9fk
Gj8u56J+NVIOibwyxbEupj481ek4A2/DmXKeZy41TEWrlgGgsdBueQq/DvgXrysZZKKq4GwjUu9L
rvmtsQWXP0kzsQBrYQfxUQ52mUN0jjL1zSe9/eP5UyVzNFSrbjzV8PMrmNPnpsMUYVopM2YhabWw
imnnpvLe9PeeiBH8nKxE9PN7jO3/fn+vfeYM4IFTySJJ6b928qLHhShzfj2efbfBbI26ZFxyyTO1
HAM3vzvOCf92NkMvQrIpq5iHE3Z36/x4bZn7fh2X27ivnLOk6vTimMZOZU2+Rht2+hHMxkKUlQZV
3+0O97Wj149fvfh6c7oJGapeOvrWLqfNcF6gTYXr3D0iD1cdcwzy/aJq8mUOdiFsLWkR1EsztoGd
ONYiKG+c7a+/t/95Hl86tW8vT9AYUgFaraCw8+cNjDxeW7Il+IbpO/o2WYLjuF9pJ8Pf/7834VKt
XmexbASyhlqdr/axiw8RHsvTTsxgpPxvU64ikovjaHQZu4kvUNuR5OV5s9srviSOO/6vbwhu41eB
ydjpokwBeD8EctgVx5K3EVxNdZCitQCWAWswm/HJ9jbR1hw8Jw6cuHYRJlr9KskGt21xypwSJHRb
Mmzohavg4crFWdiICNWFfYGlEIZFdnKTHH3peZeET+nnia3dmMh3wlHuCXh3Ca6YJ3cZyq5o1kL2
KmZFsiG+TFIKSNBT4lIFfwoRIzcWLGBRBb8N/RyChGUFp8GyXIhWcJvk80MW3FP2eR4O85HMd4aC
ieJhcE/FRxEvOKeUzP/Zw6spIe3IWUXdhx4RhM3MLze9QORwC6SmKJ1eeKuHp1ia99XcVG2lW7T6
TKIhIP3JTTqwq+qBaYj2ogIqk+jpocgg0AI9rXIrPepLbfbr4egEoY8V79jI+1mSJHEVylKioutW
RPhtj/jVxhCrNLCDecK8OtoY6VJc5O/GMGn3p0fjzpqVkOz+htt6ym1h73vEf15PwSBhmFxANNky
aJjrD+atqJTfvWJLpC+FRJmmo8mE5KKMq5omhB9v5BwcE2z8MpB9YkOP5p5NOH1T7rPnEcQvNcjY
ChOp58yjORbsDWLqkNhY55kBW364G3fbWCDI2ZFuxrr/qn5/XuLl0meUvVZbGZdoNoyVikU2TVEw
4oDnbE2vYFHfJxDYpsWtH/4KUfzxHC9++GL1E5i/nPKzwg+TuHHqjmWg0h7enKJm0mUtAjBqK3r8
yYoeEI9tdFBHCYwYcxLoUwATkD7Dag4bxbaCaejI3cwS+RQBOaAhc000AXdx/FSdXQy0jsCISVkH
wsaUP6vzZ4voJhH3gfknTlS7/l+cnddy41i2pp8IEfDmlgBBL0PK5g1CqUzBe4+nnw86E6clipPs
mOiO6uqursImzN5r/es3EHjqFzInR0d5A6F3CvVKofaTdHb2Y88KgjFL+oyo7/KkH8JjN89tN94D
P+AJ1FhZjpjQLv+9odJNnW9i8yUldA+8ePzJ+SaGKbag9tVQnkCEkxxN+w2ejzQSBCSVyVYUnsNU
XSv4SOTdwhzTBf5T3kd4fAlkR/0wELFqnjur4Fu70paNudalAz5V0l7bl51D9F2GuhLpGIHVvUtV
uVGRTyCMau1cdrwXOEa4J/hIH8eTJa0Gw8nlRWmkjo88ACb6ATIFaeDYE40bSLwj6AkmJs12DJw3
vF9Gcy2Zdlw50DmlcJO3my5/zsVdRDozXnJSvq0SNiig8tbR3exXcx+MTiNv2nSPdZno3esZX03w
i2KhwbnO93adN0dJ588lEdsPxhVE5Oc4cb7Z/AsZjmGgiz770JNcqYq+hhVgPlqIN1RXU+xijoB1
21WGvkNdZ6eYfA0cf3nzMA0wbSNZqzSboyNDMNvEHxiCXdOA/ZRNf1/W5zf45TwfxpHNshfKk1S9
DPq69GhsVXdwJkTIDjnzAV4xgtMBhw/bCr9Cf8FhkDrRMWO8Lq3lGgb2NoA5P7tm68d/v6I/QfGz
1Z3tAJEMqUAByzpZqLsA3+sNaL0tHBWHd7FwA3OhirvYXHLyd8RnLawV2jQJFyHDyY4E8MzsjkZY
+8glr9E8fk4UztZ29sFadVdgXA3bIue4xi7O2IjE3ghLMQ8WEqYt3m0U0gufSiRVYIDZJlPW4KtE
eoFHh3tVcnoC/AaO81evfRnblw5y8oIZ5bXWR5rPux/76H9evfP+NK41oxklnjGmlt5WnCkBFLHP
zSLud3Fiq++zLh9TL8Nb//v5/YQiP++RRUCFrkkozs/KpCKv8skz41mmd5S6Xbss4MOE2zq6CaqV
iKjgvfvQPoynJrQrkZDYq+jb52f187f/ZwVn0E01DWlWi2gcQw9HdRiV3fs4sbH4h2aQFrp36jEm
8uVXJfnl8eCmEJV+y55CKmf6q+MDNY1diUakg625EsaTItyOKHz8e7F590guU8sPH708xh3NYWi3
UrMRtVdJW/u6KzDSNWwvXpaP/v0wW0aWiLlLNIPZQfJ/FflLY93nB3yi6mEL1/IU/a7xebwHlWzk
WypZi7/XxDdqzgXA59mRfg12SSYz5Rp220+EH9r+A4ZYOIJg+yn3z5r3zElJzOAb34od3Gt4yqPc
evAJX4ue25W/nOL7d+PXPMjSd8GypJgYwj9B3CyoljLxZWhv9WdIb6JTrQynXOLAGsSOJz9OxV4T
X0gfyrLfY/4S3as3rYDhJGN3FelFjVI5dyzq3gmNTIvvJIqdynRIpFnk+hFrIHNyLQNnUzaUXx5l
Y1jczg7BOKpiIMnfG2yvMxV+Nm3z66dYuBVqhqLAl/heCCaVOtSFRKcrHxqnSO3YdMbDnLegzc5C
RJ/jh33d++oHHHR21bme+rKlZo0gFlXEVYv3z/BhA0Pd2fj5Y1DhSB6o5apP1kQAg3Iz7boFnra1
d7C2ln8fElZbDieGadBvhzX+cZX08l/w5n6MaM/WeFYiZ4HvG/HEGudRBfDPam6rh7UXO+WW9xbK
0lJdNGRC40lgc0Qht1kybqYj2fIfvBtXNop5I/jxmX55UmdoXo2iqFbnJ8X8ZI9urQjf6vIO2cDc
X+Kas8XYTcN0r97U5vEz0uffC/g5Hzu7IWc7VS0oqhyPLEBdDcIWUZEIzjXPDWLcI811ma615868
l9q7RPqdExjR82ZP3UocVhU8t8oeQjJ5l5ZdhRv8O4Gn69kU8BBwLsnxg9FtxOReVDeCtJuzGwPv
TvacEIDn2p2c3+l/3cmzDa+LNU8XkPpyJzFDII3DwQff1g5ZyUc/Z0Bd3WN/9MLzrQMAnmMMKK7P
WdKhJpaxnkE7Q0Zu3KoY8ugrcOBHipYM8wAHCa9tlTZG+ljhULkv/v3ofoIk8/XhgCrE9Yo/ObC6
0DepBccXeXGfLaGQN4mLQq6Y3HpwapRqiGejjlSHniMX6ba3NIRlVNy1UC2yBcb40jLrHv69qJ8g
29mizh5DUVdlUPNHcFdKlVzdGsIWtM0jDqzZ0+PNEwTEBhaZac1OIOkl7YmkgWc47CIRdBYkX/hF
wWr7mEun0qIY7lX9QPinF6Erw82HIMerU8yLO9eXO3lWo4r418gasW18BPIHB9w42gQga38mx4/g
Fgd6Bbdl5W/hpMywF6LMwSV1UiIKPoIN/UCkKBnwAIcI9QZ8riC+komkXHvgFzev/12m8dnXfNlg
20ENskBlmZ+RIbG4iXV2BpcmhJl2iDnXjbD4pE3Ah6HRa+s1TnhCtK5JrMbz3Ma8PaYx+S/kZxc/
vi8rO6tXm2Hy+i7iqYO4GOuGQHJhOzmV4qToc/z9BHgS6at0FXmw846DvmvSZVY8lZscJbxJV0qo
cWJfnf5frvK/rOusVk2HiEiLeXfDjxluIkQzdNzmo+idYAkHtkFWxkyT7irX8A+ltbGibdU+UoqS
Pm0nwSYrGSUvvKuJW+qFR8krBXvXwhCFEvXsHNJ7sxLajhs2G6Y6mvKUAKZRziSuL69CxpCwOxna
WktfcA3xUFYbQgXayvHep9qFBZj+TUNAsE2f4VvgFPV6rF26Fnr/Z+w3CewoHir/XsVuBVKkHu9n
NVJNFbNq9DvVcyz8vK+01Z9LPtuAv/2ks6NMmfdIndnUKeXbsRa1vtPalUy9qaP22SI4GJzE4qYH
2jrxnApH8nala8eUTQqTN09lMLzCVLiy+xn/v3Y8qD+Ph2+rOzvnvMzvRqueb7irbn0Ez0/zCUsy
IklNyFsWqRO63TVbmZ8o/uwlNFO0mY8xdDj32kxELRArmatm0oyPFhX0CHZmmDAIaeJldPIfLRu3
gCFdlvD6sInEN8WOZsamfHWXu1BrfFvM2ceAC3HXjhqLmSdBaMegfklwdn2Ho4PvwpwIm8PoRdC3
IEbJrhntGKlbj2TeHU2wd6dZZbJbS7NpymNC6MDrv8+On6Pds7t1XrZGudeZIgskCGHQltUdtUYQ
OvVCeQ7clfwH9C1ec5KBp+AtDz8ag9Ssu/Ie/0RRz1Yxv0lfdlk4A76MwK6ikDCM3019D0BNLg4J
BsHWi5g3FA5uVrpYLCISddQNHLDAHTOO+hOu+X3s6qQLeDODXlj6MjSTvepG/J1zBvE9BvUyMsd4
4ysNvo4YUi/F/grkcqn8V8C1YDuZs4fVuSphVLu0quLmfx40akr2PbDLR1yp0VNudIJ7GcBeS/C5
tNd+veonH+PLfRuNycpCn6tazScNiClV3jyShmwlrtWuqgdATDs4kbD1C5aAgnZd0HcKeSc6xHa8
iNwm2DaqIzfXCO0X99r/3I5PKPrLwtRI99VC5YEmYMpSdW8Yx7w9qhXE44OGWwRmN7b2m8jSZYy/
m/xaxSfGodJNjfMDAQUrAz8vzJGerknXL9VK3+7Y2QdpBlYsSQF3TFuUJjZp2rjrYgCSQxseMlQB
0yLvDiphQSLj4s72mnLBmIK5tHYM1oT4RDeT5lB2BJxS9RwMGZh7LRedYLSlfjMyAeF/vraN/LSH
nb+PL7fz7Cs1SzXNY4Hb2WCuiEfvrpQPgb9Tl/F94IR8HtjR7xXo6oSIsZsP5WM1bq9iOxeOGwm7
AUb8Fq6bIqPt75/pxLneqZMunsTx0FgHQ32Xioem2YroS+lbil3TbBrvPepv4pTwsJLyiLZDGJ/6
KFzI0bgQpr8dTETtwY8O6pucnaDZlTLhVq5ROWVp80dZua/h7xc0p5L+jv8bdhFJdByFE4P0SbqR
g03XnipzO0nvPp01/73B1nD2g8qQIj2zEzTpQiwJQlnn3ttsGJwA2I+YfWsh4ldkAt5W5vQhJagU
fhn1HmQ4wMNYW0KJFiZKkOcCbDYe0LYdhGJfmfsucnrcVmBzxsRy2I3+PLa7UFgNhCAg1awOSLww
HsaPKxlRaczDrQ42XL5I4NJO7Oersl91yS4zACt+Deauyp6F5DlTtjJ8sWAlxm8pMhRdeESwVZWu
5W9w5srTl7Y6Vcop1LdKXdjQN0irzIatEmKh/vzvg+DnsNWSTMPAzYVcIsw/zuGzKiqVTBjV7NTM
RVHD8wKAx2u9+DM+ppyY8SZFY9TtU/dqgtfPzeL7pc/6l7Yf5TGelAx8DJWH3B6FYKkBRADgwFZZ
hBvRX1nKPTlv4PyMLK+cPhd/uokrEwo6QkR/CDubxLfKarSyk0pEC2Lbei3bljsXqpKxqEbkHybO
ccCGNglZ9frfN/5CSynhlfWfq5/VcHqSyuI0GtnJJ3LBv5frd6m81bSNFLpyspriW8gIix5ofCms
IsMeGCgxhAvSNe+7mdrDL9Z2pXL7KaXiZSAXxJIkSSGs6nyqqYeNRaJMhdxAg55eIQuYbkpePowE
DVcTF4hnkAFn/G+W2zUfRGjX4V2LzRnAYiagHdBtvb5NiHf0Gjtq7sq53Zw+iIjHgSVeofGwnBHn
xIxAZTUmG6O5G4UXpTPcGNj63zdY/VmGzj+Gd1sR+fcPXZiqoN3TrTw7iSvpJV5POxFJ83OFWJJx
ly6d/PApDN917yjLPYPbeKE61mreRs0cg1FbKRdK5lh0wZBZxXl7n16nKnHEexMft0XUrPrxoKbr
+Hcp8nYgvOudQNyR9ycsBPffv8WYj6fvBf/333J2fGliZzWKlmUUSpKLrYlbhcAQyUGS38xNw5Sf
4NvKI8lMXsZq5CjFFp/agxC8esLfgXLIFDTyIii8/68jiR7dhubCYP4LbvKqYu4wlSt0x9PjeMph
7T6Wt23hkA+EY0hyLz3CXy/us1+MErJWI7qI+cJaa26FPz2OGsfqpf6wbsV4jZvRKs4mHvdH4G81
fHfk7u/a8tcB5huMdULFER6u8c8ujDXl2WMNXAZ4iP7urN/opSTI1STLTx7UOPAoCn+q/gwBvdtj
Ochn7f0XuWkXDmcui2ZfVnFMkn40HBHQ76jkdQ4mJFBkiTeqnYbrTF3rwprIEFIIha023sK8V5bA
/mRwDPsifyNB6N8vx09TNZhmwFLiHG3K6Xwu0G76tpfisipPoepmtKEGLii44SNZwAsatzvYFYo9
PkUvIqkcKrKEhVcsFvLddOMnrgBM8G4dZJDEyum2eWYzPTJLZ5QWQetKcCioZRHawvoQ3kAQXJEJ
auj0fzgTx3wjdMspeqqiVaZiFbr69y+70KXI0izzliQdpw1NPGvdk7TwI6hZ/LIPeUsO0IGWm8JM
uWmjpfwnmVOJbKbI6/556m054+Y745U1XHzMX9dwtk+bYt5aqZaWJ1/YF8rfzFijdFKBqvx701G8
fd89j8K9Ja66JboURpSrCMNB8+n/61bgQ6CgQ1cxHjmrwRIjV/o4gsQh9MgS7jrC0hCv0vF8qEsC
qlI6ADJl3LhnO5bxdS/L+0k+iGsRN9prQ7dPPc73/Wh+MP9ZzVnjVlFztkMRlKcqJCHMTS3Mr7c5
EH6Luf/ATMYp9Z2HAB6nXNMA/ffTdbsyTJcqaoaAyItgzoUZh8hDHF8ycYV7HJsF8TR3SZsu8EXQ
cARlMy7l3zFtcFmtUsYGVycpF8gx/BJ09LxdQEQENH6/r1osjYPWGMUpfEoekrvJvxsBUql2xp0o
HcxkYRDhnD+20aqEGDP7DFirkBybBP6ULRygb+5N5beR479O306+HDNHO3z+99PXf4J+31d5ViqZ
VqIjR9GKU/YiaguhfxandS4exnQZk9Fu2k23sF4UR3uuWyfXUSotBGuW1mj5WsIcQtt0iNFB5l9y
QgV2IF+/0kOIRhsDTExke+/Nym9M4kgSF5ONcGNNCwRCL+0+093wD8a5SrJYBjt1R1V/10V3QrRT
k4PJZ2in+EEIu/q39Sf8fa3P/Sw+f7xmXx7OGVhcttkUGxkPh2OP8vpttpxnnihFFlmnDgNwXhoJ
4MLgqyOtSG6CK0XE5R3oPyv4tDr/0tBmhRJE+sQKejhr2F/gzEIK4gxUu2W3nPluwy2WuoS30IGF
+q2E0tAm0vNqEzY/4X/cinOFHGnvc9a3VZwIwIPMjaKLawaO5Myk3k9vlkQ8iPp6+NDdAeefqwqF
z2P05wqIZANcZNh9vhmrvRKNQtMXJ2LarQazmi2hNFEA0fnBk2ne4Hk3vxONFCh/FVbvanAwUluS
Sd5bRcj/oQzWOxgeHeS+lj2A/hCpsh1PaLbd6sYYiAAE1VmQGdTD9PbFO1lQ7bHaRAmyGnmB654W
HBpj1++lZUKXK91q7z7xFmSM4lZ10o9hgPSzuakiZzz++/u7QBKRMT8RRW6yjsDzXHsVBHhFDq1c
nFR1l/dOsWlCp+lWNWlb6lvR3LBNMPu37F69qcYnRRwXdfhkGrfsY5n8Oi1Vb6Mbh5jALK/vqQ5I
tYmW8ZWX9eLnoqE+BY6igv9B9EtEIbWqqS1O+QeESYJZFglSPxz2sf+P9B1Y9jyeI+iWPZg07WuW
Txcaqvku/e/1z1l8aVcljadW8+c60tSsp+GOvdMeXxHOW48k/swz/54k3w75/JXe5QISx8XRY1oi
U0L8Os5qBS2cxbd1XNBP3fjCnY+J/NJfmhuLy6ULQ6e4hwLAS3qtjfw50ZovTByhbgLW4Of2/QSp
zDYISm3k3bj37submjgKxBl2tRM34UZFnzIHgibbfl2v/SvnwoUmEkciCZY9FQo81PPuvSuQLwZx
Twu7iomUt6FSVdVzqd/5w70Z3UnxQ54fw+6AVS6Vm1OS5IShUPgqRU/q9D5/MI24a4Mr7coFNhDL
whGarBAex4/cq0xrp5zh2Vwa6x9yuUMJJr/xdeBCgDsO7+A4sXltFYFD7MpHcLE0wRlnVsSik4HQ
//1x9G1hNIrZZKfcW8ZAffWyjtfpUXpAI1MLf81oJZaPmveaoSntbvVgO/r4k9mFshR+o1V7JBpL
JjKb6eKngDGQIP19kFQ3eovwxfxtTk5nLmEpCN16KB5H+bHw13G2zodrn/PFsweDQFmhiZ1zTs5O
v0QTozbMehyDbdEmwqG0iK0+iHEDa+KQji8QJiB7ICQnUalaTTl1vber5B1Ok8QAXtkBL1QgpJyz
teDcTy1+/nllSgfWTS7nKdjAhce+3vMPQ7jMGKLt4nDX4rs4K7RvvWaF62r1NJsxZbYhubLlliN8
etg+mytrkn+eiQCSeAKphOaY5Dt/f9SinAuWErKmYoAG+m6pH526r7PtNO1nKu4WMrZJXUDqMlbq
8GCyXb7RUxeiEfGlmXrybPUa2fpSu/B1TdpMiP1SMExGZbVZxpoicjFfdHxz8xKc8Sgsp3EdDjuK
KTl7naOUw4UF63vc9t2HACt80V1jLVz6FL6t5Qy3lY0hi7p5TKCuxnzXgzz6u1jZDigzETnKvc2r
D/9LI9fxLnPSVYV8GaIOM9nZgnrOkd61HqyxRUPeioP2jrxDpDo2b6BZ2QE5a9FNYS05nzUUeE/X
PSsvnWjffsH8Bny5m13ZKGIY8QvqZTXsxmXPSIO8Dx+TxAjb1SMHWfFk5H9BbFSO1qerZZf4E0WS
ZY59RddNrB0086w/kHNFCsyu+HQsVyVkL1xptuwUkbYbL0T0xfx5/1gWd0Rt0HePbA1Ks0rUJQnF
gEQVciLpeei3erWbxhcLP9RxVdS/oIhH/skXj4WdrKWn6VBg1qQsJpdkhLKyZ2pL91vaiUt5O9Br
7AfmzDfwZT3jpeYgpW2KN6b4K3llaEazFzuK6Ro3xg1aOu8PaFCCNRzu8eWIHNtcjtFKfZUCN5uO
CEqmYinWtxkgp/ep0rAWKkNkqnxgCmQ/lAnZssSHuYz3YXg0dVi6hBGUEdoXDy0ogY7xIyF/QcsO
uu3/YLsnFK5/e43PfPlbot5Sdd2Qsdo928oLpHzECJmQxzGxrdYdBHpECOBrTFRHDpHiUff+6vpy
9p4b3tR2WzcPjWHjHICP3pVz5f+xGB3/MYhIP8MuG61T0qqG5ZmORM4yCrnNgiPWneZf6E/GNtG3
bb436rus2cuuwZwGSSoOUj0piVeW8tOBGP8YUf/PUs66byGPpjiWobySUSt+mKo7lZuKROE5GAxx
GhodpjDxMiFS3MEnKhKWibLNg1X7B1TZya+NqS7Mh2RKj9kmFXQCgtZZBZTlUpj2YjGbpNUe85qH
RDu2Ba4sZD9aD35BuDVKvk3k6L2d+tuyWjeEAxZ303KQbgN5nZkMtjon+XXt871ACsBMBIyd6caM
IZ17g+k+4NhUgppM0lPRWGy99aIpbvFhLechw0I/GQTk5DdBKq0abSFu9EW5aRu71TYex6n97wPr
Ar7Ocgz4+RQmFmaSZ5tJkxV+hqXcXCDXKZqbpoeWcRKePWuvVjeyf0pn8Tl5Bkj2y3cPsjJher0T
KvuJA5WtOFsBNwOLtHbp7SIvYzJVLpr8iA1YpJ0S5vSECq0UOn0otcssu/IDLlX4337AGQ5BqTLk
nskPiJ88gjgdRb81npHu2oYImVNj9Obf5NA70uBVu5Z0dYENP989DXqHBtMWrPf7YdBqVgqtxCtm
+QrjbZJTJUe9J97orsHu4iT/Bdwk5/fOX8HbGRcQsjJq37lESqDu4EQ9p2d7yw44PLvSffz0CeST
VCk6CcGdh2jn3j+TJo/J0IETlJikSoux3vdQwOsYyslwa+gYHxQHekeP5FOVzTsatjv6r2QfvsWk
sqY0yXg/Be+ZCKTopLKrs8n5a5G9WI1Avh6bfG0N+9IjzpW4IArCTY5vwkf7WqzVbI8YpXeNbbCr
wsOAH7lFTirDz3R8xlAIS7sR7a3h1NU9PGpSqjvlYdyEt1JEHood/g6ucnEutESE0REsj7k1cv0f
rAhZLJVYVIuTAGAk7cV78WjscX7YetvQcOXH/tA+GoS/udNvFS+pPX3SO93pxFNNt9AAsDg81IAo
h6uN/KXj/MvKzpkTSR8akxqxMl4f7Mr9cWlx7La2/uF9GMhzMHJ3MUiu1tpBSXEzhBhpCx8az2gb
MvTZZqtrxpYXVDs4udGzfiI4P4lLUdcrUlN0BUN+zVyJKaWy2y7D8k5BbVw7AQpqBIVkxEQ2tPt8
N3VvMm73NdIZ+vlMIbbr2iDwYt31dU1ndVdZqmXkGawJ/lLPwWKRWBa5GTnOyzJaknKR39Tx3sdP
xFCdoNvk17yq9BlWP0Obvt2VszNFMqTOL2WwDGFtrlRbW+eTHebYXD4CYcqaU2Lr53803VPdYsIf
K07HOVul9w0pUSKGI7MhqZLdICDsq19hQ0io32yH+LlZRphnJJCn/cQe5T2dXanw/7mn5cP5SmeT
pSpilKe7s6dEZAd78ximyxzQuiqdqi4XXkzkJtkcE7HbxpOCl3QdPTCsz4I/QvfQCH+FCI0Xm28U
Erpm3F89b+e7f35vyNwmCwFxsEWK3veNME3o9ehz56cjEBGsFDYuS8VGt0fNKcYnL2OEXVivyOmL
B23bDVgx7RPd8bxHREJOe+1Yu3gq6BB3RZlQCp1VfV9PEYlx3Yt5cRqwaq5RwoZkdhHxuwqZoR7w
bvBuEIv0RwU7yb/X3tVPhP7H3fhy9bMBjZIkUSRFKceCAYnDKYdH1UColRB1lRVMSN6McD9GG0yK
8PvrdmFxBBEzSOZZRQrJIw7ImF5ts/omjNBmbs1+pyuwP5zUWDEJN2FzTymxJIDNje3N2v+r5KS5
D/vXLzgrC4JQUPrMiuYdIC/+FLB6N8E7GuKVNIDv26qPawQ1rjbcAptiDIdsGNrpYvaJU7AJ8OAZ
h5y6AKcju8Qyv+Iw9lklna1vNt61cFumkvqRcaQF3hxFooEyYYZuvcXBvTHs5O63od2q/VpKbRLC
kSAN926t3RScVNoq154nLGEtSlMg0lsjcE3JzY0lDiDTuPe7dS0zqtooGVQYcqQXYuT4REtrqxTK
+kNUrmRlaVQurkVVSkjDTaXv/PColrNxZFY+J8Y971anwUW6xeEICueL6Q7wSxl7mEtZQNAk6I6g
jvaAGCCtdnHE7s3cUPuVeU+gT7nlNuO9ReFZH+o/Y0ZqBs7zXsOmIfy1/KtvKQX6z4dsGVhII1Jj
2vTD6F1va0P3xAE6QsGI1a5TDJPx4VPMVTsuiccRUmhnB1ZcwRoX3JmlZq6A2g3f0cJHMz6Z0Trx
3+R674krayCgaI0brGCsVIm4pe4ZuqTFtmcg+F8wpGT8a/GXdTYuVMwOLl0eVKL6GOMSU+UPEu+9
uoTx075lr/G92i8q0h/FBRFb001MJpfnyhQapEKEux6NOhRUrAsBdUg0yuxsNnyGx71Q8/mPMvue
k/ivGUaB6iItXANgUYrvTdIHOxr1df4utlQtJ/z1Sb2zVlRknRP3bol5wbAliT71Zmh2Zho0xzx0
cuFxmmz1RaWilRZ55RTxs6TNsykJaRCeP8y9FHsK0Jx4RAj0LgXTLVIwG/LeULnMF4ZjhlqdIY21
MG/DTfoybfEq4PNBdYNFNrRWlMDTdngKq4NuQkNXawpDii8S0WbPrDw9mkTYv9Sv3ehE4mLE0RXQ
Xtlo4S0/OlLXabAt45027qUBtx34Yul9ONjUXwR+PaK0pCs7ptYi38++HfI6eSRScw0T/ljcyHvv
WYqXsghFDePTBf/IZ/8F12ftLdJRfxPniB45drb1nfaoJHdWf1Ax98udkpAS7PMYuXnIJbDrOKjS
smhuxxxihkbMyTWS0oVCDmszyEAWlkMz1Px9Z08pAnI56mbeCS/pHzO3679GcogPxXODNTX6XIiu
7EQUtXBgzAPRIE56Uv6iPr6R7nrSqlbG67Xz74Lkk/yxL6s6q06muAuSoGZVvY3Geqs/jYdxXOW/
zFd4Ur2DmBnJjQzNz5ER3T/8u4m7RDf5dvWzyiTzglAfojo78aEiIpBt1Z6lBHyQy9Gd3Sq6BZRB
7Rqad6l5/Hbds67fK0cjNts2OxknaqEGeHER0KniQBK6zW9YG8q0aLJ1+Mgx6HazjyLeJM3K2rTb
JsaFPrHlFc/HLXl1bcH1juT+EXqR2y2WdMwHrsEUl8qCbws+KwsIT5/QALLg+Gn27LKI8V0YR3Hj
gTLZ3vucDBQxOwU4frvyiOZ/8vmB9fUFOSsJMqOPq0rjyv5TdNfdAhV6f0ga47QJnkiaXeM/sDVe
deXXleteKFq//eKzg7wtFSvOTK4LSSxhSggVnNlsB0Dk2dpSvdVW/+PIJbVXPlSSCK785LPO3GgV
w49Fxh7W/HaYvxofIZotTwu5siXsqQnSifbUs9tyLeOsFC7CNfk0Dh3zJngTN4RwK4f2BTETKGHw
uynsrHVb17pv1aXxqNzMn7q4QKm5l7bGVr5VjlgE4+PFbsfWnvROTeiSsWwFCl8Bq+LFKGzkV1Oz
Id3J/lq/K5jOw6icN0NmFYxoIXn42x6aJ2YKjCcPlrlnbj7lBGU5hHZp5m32YrTz0OykvQb3liOu
kgfsZ5cCnkCL7N16SB7Vo5cssSCe/gBx7q5N9i7hbMB9mLyA1uhwg8/qbL0P9aSa6ZCdS/Dwk7TQ
cCQpHqeAoN2Fpa5aMhs/DBhvtgkdyNGEFa0BFg9htrFQQV2B/S44AhGIQvwBPF0NXy1Kie+7cTYZ
kqDqKaGY451p2DPXrT+J3p2pvXTmqvK2zD1jXVwQe9qKB29aszfaMlEiJy1GcDKj+rRudsonQMKU
NgvsGtWtxqX84tFJPgmP6p+OuFmfvWSL5wUeR+wp8b6lA0O6YkPVZ+5zq98i9dw1vwkdXpov4zsE
b9VBvNKrd1XutMopIAwl6jAa6D/AtCbLNceVAfS4tSK8QUFkVuau30R0WMWNoe+ym/ZBiUmxbBlU
39TtssEzZ1+8lftZEAyTXN0V033MOcl0s7uNC8eDrKispXCHzY/gv6fiWz4ygTte+Zwv9Fnf7vfZ
NuKHqEFlj/tNGemCgleYv7DOZbgXVn7435g+XdxAvjzhsw1kMsUg1OYrApRmq1Jc1+YcM1WT3M3A
hk96DhFvgdtMxzKXoFlXAD7l0gIsUVXpK+dx9rk3uaAFSEtEKwXlvoViqt7r0DaJLnZUODaUheNy
fOug6L8zXR35L0vFQXViB5Wb4ItrroZk0T4whbDHFwm4Qn7P1aWW4l3G7H15rfUz503tfJ//utqz
QsBKVDmIVfzlwXHyD8uELk4IAN7WCwl0cF+8eH8zbzv1p2kaFkP+QOVsjuSG20JLOOe90e3k8ZCG
z/w4NVnBMaOR772d1BxGmPCphqXHnkkOFsILwzqE0cZv4+VIYIDBBxite+9GgwKG4aqdlOD8/GU8
qlYN9Sm8JOE5Ie4SkwKkCGm8z/I7pSIJxMXCAOTyQVaOg3/YB+pLED4Y4pvJ7CLdST1NTLat660e
u2H10mV/aiNeyNhKeBaBX1sp++MFewHilrXqaABL1e0+o7HNqz6pl44US0QbwIAVisP59mdVRRpE
opGeDP+oZLdFs3XG5tjHz5G1kZzyV7dTVtiXR8naVP5Y+V01LhJQxuF53uSvg1IXt+Mv6zHORqvx
hDcb7Quu2rOGBzWubMdrHPMFOy/chFEgqcXL0Fxb0rZ3yjvvWdg0r2LgoknJ+iubsXapxCDDXtEJ
gJR/Bpt3qjVhjdqmJ/h4/TyXNE0bIt7MxRRsvevcYvwtp29Zv88xIfP6l6G56QK3YrNrQYLvtGEv
6Pc1X7SODyORCPjKWlmLf7SjItjF6jJ0RDNbyO1f3KfCbJeynQ8cdps6vEX+HtjZgd2UclNd6Wi/
oJuQ8Gg5pbQduqWpX5cBffru/fjavvzkswI0icRRGU1+sqX+DvYNQvuW0WNhPFrpbVK+yM2b2Dx2
+h4acpMcK+WYSae44OXFa7NTI5odZDviNqlv6/aPEt5FA840403G+y1U61p4lilp83Jk3AxBv/wT
o80dycMDl9X+6DiGtEdL/SsWfw0cCofitRZvg34ryU64m7XF4gmxs1qva2VvlE8JWcRawDkk3wuE
pmlLvbOtjzD9lUy3jC99xpvEvQTKq6lgVQN5FRuW9yxfEQejMev0j1P/y5geQ+lpNFZWdUzDR2k8
hOxm9VuuvOsmmkJ9U0snpSB8dTim9bZVFqKyTEe6W2aEUbox5HWBoLlYoVrUwxvpiOdSCU8a3gbO
vStxIivEUeQdIRPZ47/PrgszOQUOGJNrzUDR8aN2aYNBEsukSunckvJBFPaw/xUXqVv/kYz7pr0r
rSdfcunSI1xVCvjraxywcDXvXJ0yzXtqmltz+KMDgF4dD/wE4b+t7fxDTsc2beK8TDnlJLdTbR32
wEPZL8EXPExik0MVP4jpUQ5ummUH8Zumd6eruE6ip7ar/8PZe+02zqXRtk9EgDnciqSoLNtyrBvC
5XIxU8zp6fdgnYNuW6Vd2mj0zd/ov6FlcnGF75tzzPjOIOq00mytXf/7oRl/f9RzEZNIMbjiJkL6
i+13GCV8Y5nYnixzD0mhM39mYI1l2uK9qi5eq/7F9IJt6w0/exBRC/FpgJlml8ZBJy49D7BhvA5O
3C44KMSPwSp1aHJQpxLfUa8qhLNQsqCYTtTGSkOe2xxB5Wjhox8967EXd4duRcEgI5YDr0nxGdYf
nNEi5VmRNla9S/qXlkmXGW4DaxgM9dJSXjTA8/24q0iAKVftLNmn+fPc9q9Buz2LKsSQLXE5/35K
V9ynf0q9cxIvkrO/XEKxQVhDFertqaECmdM02QTjj8b0sv4JgBZLIQ2LgXIadRMFJdUjYaw1IWmR
R70l3Kfl76hdJbOnJtyYyf7fg7vSpv8+uIszGxr5SaxKpT2NFIBTeSepv2Ezl67ZrY16q4tLriEi
oTMGCpJ6wUFhsEfFrbzEfMvi+38P5k836fuK+X0wF/OJbu+5HUqtPU3RTi+XlPVo1ueQICc3r2nh
EJfNMpVi1l+23QpJszXbrDaahMtxI9k6OQgzcZx4nF44Mm4yXVbpbYfnFRnh93FeXB7zQAuUouKh
BfVDmX0GuUsPUxZ2lGwfYHbyZbphexd1LrA7NXju1Qf0BJhABGfonLHyoDTdmGTKlTVi7if8Z5Jd
3L3aJh0Dwk2ZZM78tcsLdYJlsBmGF6qcWun8SeRgwh/F3B5mk+QWWm87LOFtUqycqETaRBPCueN6
SnymxIGBAXceniQGHMvLCarbLfHh9U9DmfOYaUjoJFh+v6FF5qQUimS1py5/E+pV1uzSkaw2D8tI
Ix2qcmX8ZMuMl5ZdW5sBTiqGf3SxcWSXwgZiIZBA6aEjgzdaRtjdbzzUvxNNiFsU/zs87eIEJQRm
f1Zboz0hd4jnwPX2fVqCLYXnnq+hy6p2WK5ISTMpWLjT8HOqHyAiSQAlKhcSX6EtR6aj/oJHu3H6
dB8U7r+/mOuf75cRXhQcez8567XK2jL125K+VkKVDVRgWO8HUmBcGgRxvT0PB4lltV9WiJp0+Fo1
Driqv/G0rnjGvz+ti9uFqBfFECtme5JkeSHX3P0hNT0reEOCO5U6MubmnBqF9BT6W7VyuelMSMAa
Jzx+DDY2qYpFWnHU6h5b8AP7SD852HtLwysnfQHuZOrvYdf8+wFeUbx8H7TyfQaGZp/JksArrt2e
Yjg+a4O+7T0dAVzOYEoz9thghVdzcP3u5IcPOjoYLyx2gXX/Pwg058GYokrOgoH65mL9C8w8GcRQ
aNnoR7KNpceC6ysAneItdfz1SIOiNnaSdWc9zRz/pH5MgkOAl8NUjxP7+43t/Uqn/ftwLpY5DKGh
YI0+yRTrUJoxyLwNNgk6AGi25ZgU+368gzQkN54+LgHv1WtZtsMN6wTePbLkSummx//62stKIVk0
1+iiXbwwsRrE5qzwjMT8TuTciJlBr5etaes9RsZcWUBHD50s9gTpaaChbR7JqQtgzpYPGpAhp1BZ
5Va3ik03h3Vx2O+jIMhbKexOgugk9UPDaqH474OjuliJSoBt3tiuzXZlREfuPie13IOTSwhXp0dK
S2RWBjg3pva8eP61m355UvPp7YsYtDH0YjTGoDux/DfF48S8XtTv+Man0Juqe0m1rW5JyJCFRWNB
GNpgLnmjy4Ho7n7GAvzx5pyb7RDvu4A1DF/qLcHZ9fXryxgvjh9+prdndeSxDR9WtUKnRaK0RW9+
9iJ0i/GXGjk6mylNcmdcJ9Tkk583ntLVM6wpGxJufuPvdDkja4e016KOjbN3S1rXKXacwfnTAZ8Z
5mQgAruDNq0cfDi65Gm4ou4SU2XAo+HaQhZL2d2di5cb45q/9b/e3pdxXaymAwzYpJKT7iQdwfOc
R1eSntEG+fXOHBcgI8Sao4Xtj14HcgEhMtFpLKrcgM3TgHZvGb1S/vMl7mpOls5lqVty0yt8PpaH
LyO8+BIFQRHksUm7E2UX5xVFVvs8Kc8Z2ElWpw99XMeEUuur9hlzvE6fc8/xlnjIAneJYWvy+c+F
ECVW7PmxZxzUY/Xe3Lca+RtUhZyAzKhuabwpd8Aqb6xsyvzw/vVwL7/WaioSs+bh5vhBKe6HGo8X
gayd872W9xEx0yh41iBKTumLRekYOGe5DsPjOZmp7PlzVu3FZuO3NjRCenjKnRivFNmW2+W/p4F6
axpcfMTJWUrg8cTdSVmEj1LoKukyApWH0Gr40c0S76FD6+siiyT32588Uzh0nNZlp6fyBB1ypRpY
f7vC5q8otC0YoLp6VU/ITI64xsaQzE8AIgsYvf1J/+mTggzdy9oFReHiaK849yVu+Hle/fvPumIQ
+z53Lr77OKduMibMnXiH6SQqP6bOwpq4Ob8n9WI4hR/lE6KUCKV1sgzGZWuBsV6aFcUz0HaL1vJ6
1RYf0byFBQZuN7vx9V1xR83jI6SFfViS/vKStKOfGnBeWRWUB66h875X2p3myfWRcoS+ne2LDf7G
m1ag+Q//e2b+54cv7/qJUI6mFWYdrTiUdsU6o0DGJpvNlfRmRYAQGrYuWSDJuLUW/1+m2n9/+uIs
KWdVGPYZPx0Xj+f805/W5nSc2149F5nkZ1JgF9RX5H5SjqPLP0HufYpfjeDZxGJobQxACFm4r58n
h11Yk2xpoGZUvAfDPnbMaKtruyR02uiBSu+Z6ObmXhogv2zO0qKlKs5x1RnVtdLt62GXiU83Jtzf
cpJvL/QPMeLLZij3civoGn8czgjOVJKnDSelWgf6InmQXTnZ9tKSKR8/+a0XJTsyP0Pmn2M5N3W5
t+bWpTlSTTShzkLmFmoVJaWkoz4THQFEDGFami7012pTeFK8+PcTuL7VIrlFEEwR9i9PZqa2guH3
VXcqx3W3BHmnDnxxK2UkNaT2BFfOdufzjtgzbPkduWs/Cy/ECOfeGMY8i/6a4F+GcbH0NpYwGFFd
diedRG6yj4Ztf6e/avb5eJupq9z6sYvVM27Ms8VS1qG0D1YYOUq3iBxVXCkYskK0PsDUFZo0Cxqo
6r25oSx+DI+0jri7SMQocO9oy1UkHfzpZCVrMXLGhEYvkqkbD+XqUe3LQ7lYDvuwbCZBb7qTaZ4m
8nTEYQ1lTnLohKurIn2lHVm/Wu0D6hUOZ/smdgFXJf9bEQE2s6Vi4NFU9WIFyATLSJpkmqfIwvcU
R/nZAs+RvDMZBOC9WIsIeSaCqLUNviFqVPJbwc3k/ONswbx5EZ5ypNrtA/SMjJP2uXCUbk3W7ehT
ml/cfr3X7+dfxntxRlJov3XW2HMvqx4SARiSJ0k7hdjJYUmZXfei1YTKm9hf6WTkmypf0RjEg6zJ
rtQtB95ytj4Ti4qROqFqmzm5l918pn/33Fh4vozx4pTUq1GWplLXnSIEUXL3hOmbpG6bYdQ2pqOu
otq9bfuf+NKpaZJgLj63zMia27Et0CAhkRE+GOGy+Lckjppu/0aJhsaZIynLXvrQ5Rig5XvXLK0Q
uXUOnDxqPv89P/8v39F/J8bFR5umgS/7+sAfoS1lsnix6EF80/GAPM+hpCph73L16Yv7fsJ21L8j
mOHsxIHqR9N+BvGhQaY1F6YT31gk572mLDPxVE+/+pX2+O+hXr2IUWQlYwbXpfVXuto0KVFKJZ8q
xFH5iFBhOUZxjKkBs7AB0/bIbK6lpWYsVNoKip05TbjSjQcA6XrnUaC9cdK5QruH0Iuuf455vOLC
6MwyUMqpnAsMvtcCZVFzsgg2eXVMrG0oHwRrlaibHjP0c3dClwaWqNA3YrSt384RqR0vJtPDX2GM
tJL7yucouhi0RV27Mb6z3iEJhYMgxR3/Ta+3FSUSAowqril99qoE4wIgkaQ6qDW7ft2e1znNPYJX
7BsP/dopFa8JJmJNIsBcv1hnQ7mIG1GSOgzM2eQWHSUbO5A8dV/HNjqUtXA0WoRe/5/EZ5+gQvg8
m16kr4rfHKsVT0jWxm91devhX61gfB3XxbradmlRKhMLWhU4MokkyWaqVuq0h7BIkcwuPcEexWUc
LpXSQ6Qp5Byrl1pFfJhXR4R5N1gOb9Zqr/WaoCD992nNT/PLWaTQlWGaYrk7jSA2m52m14ueNoBY
PfshzqufcpkvOllc+LWDJNMnljA2lj0XPllbIWMwip0BEGbRsjWop3jc3KocXFE1MGe/DPCi8KNH
o3AeA2V+nRMLfe6iEx/Ho3G+7+SDKnohBY1BXmTKPS1lzN1r33xuhh0hViEt/LR+SK0D+VW5z/+2
KZ2ycqz74T1zzkdZdn3rsWqPMQRjO7tVUL4CMfs+8nmj/fJoVV2t67QU52NedMjVnaxvydDJqxUJ
Kkh8wTyg8+VsZ8qLodt0iovcRzEWPR8VjqzIgxo/vsmPKhXliqSpBd5suIfqMT7AqvaXWQwaeGYe
yulRL9Z1uTqTtryudzOp4daB/Ipuc4Z7UwqkFkjn/E/B9csfk/ZZqCeD2hHVQSjDCwqXPn4xNw2y
GrdbFZYzDTTA5U2SLRU75PB4Hznh041P+9r+9XUQF0t/E2qlGOgMonEaElv0aG2My2xacw5AsjSW
d3HOhfF+QEw8N5XvhM9gRpnaSfgsZZ8U6/Fdgf0od6LwVhQ/bweKXL3Mfx3hxeLTDFEQqQqzFYyw
y9Zvkbj1EaKyPS9QFaZYx7NT4XsU7ekGNQf6CeMPviul2jb5RuUO7BQPbLwMFcH0+RcEA8568kJI
thWbm/fv53m1Z/p1tBdLUh+aSj6V+lzxih4svuLckdqN4S9U1NBgNzVO4OJsWB41inJPLatWzuXk
3j/fFcOW4OS8WZ2xRZfKo1/cCfovpXpMcq4pxCC60bBqUKeSjCZtkRca8jq3thZIjfgHBOeBaqm4
xoqjSmSM7slhLZ6jO+nZovyuu0pkFwfkN+wu8TNrILlOQWfL3aaFTRgRgFS8lrR5I09FO45KM1zH
yClieOkr0feEswfy6/ZaOR+PLq8LXx/XxVrZxlabGYLWnfp7lJEpG99SxOIVv+TNpkOPR6MLuhCd
QFstV2W7zsIHPF+ASmdsRim7t97f1S7H1wFdrI3RlPvd0DLb4nXxSFkAq1cxbiVzFaUALo56dmog
H5U2mNaYHGK3PtB1c6J9/wHqYUodvVr18FQ9/qXgeSiXuglw9aTz+dyUoFxtr8HDxVKoirppKBcP
L2irQjgPFtvfR+PU2UlA0wznZRbKifoyhK1NaUNi5qNURZ+BBQwoWmHiiV2ry+QjTz3VWt5+qX/6
GH+91C/juniGg9nK1hQyLm1B1KBZ/OpIXAHMuJ6TesFUaQu8BW1+FIVj0P4/XByu3oW/PpiLbUIi
kF3P5geTj3M+ZM+uNbo55QoTKExKGs2M/fvdCXdDvFbs4VCDdaQydutKfq3Y82UY6mV/Ua+aLDbn
56A+EOTnVtWR7Mrl2X+YAzr6ZqUNK852xY/AudnbvFYC/frbF3e9IQiStBnpaQXPKhW4ACGzx9mt
fOZi4hXjzqciCMn0fg7gLR56cVcWa+kzebudNKNefwwq0mF6X7S+LhbwPCaHoMiEedM+C64lUuBj
sepPPVp3xVxl8H9ZXcptYPIuQPQM980EeX36pQ+PvulOjZ3r+yRck6Xkc2eaPWjob/3xLlA+Lfk+
LGmSxW42cf6U1zOd9t6aYjsuH86nWj/q+d4vsLEdCj34f5HhXas8oXjjOiLLCleAiwvgmPiFlEhB
f0pQ20HBoLdiQYRZVDWqQMgiK+GzGY9F9aA2iI0l2CBJsS7Vm70W7Vox5OtALnbyqoi1URgYCLR/
2bGsvd79GKTnUjgNuDyVXUgiarMqWaPi+K0d3s4Eptmz7U+8j8efNJDNYSOX78HIubl7wUOdEeyW
Okn4bmSfIyTpZwutWLWiM/moUKgQ3trSqzCRpfte2OpNaAfKUwjjwYf/aemHRtn2q+6W3OaKE1bh
2DT/B73h3/7gKG9jEqj4MxXFVax90Dy0PPLWbn8PaEsnG81NR5RrcafSnpc3qUL44AoaFDBUW1oF
nyaUV+ivjz1ZVAD0kM4RHpfeFyoHoGYbZqSDHQqYtljq+sdS2lbdr05ZCzXdqlZyZj9NSOzWKVZU
R9TcxPpZ6PDWUn3hV/fCeTuLxZ/y+9CtAT7aImzdCvttma9H7UerHlXos9LgFbHz73PHtVoJl2LR
ov5nwJH+0wj/epg0xmkYYhUEpULdwVOrX1O9N4OlIT2kooMFMdPvGoyI6iHBn6zvhniVUXgPWBRw
dLqF7kDm7tLDWXxolScBMtQZfshBvRlnPE/Di81Bx0JAM44cTPUvMFkgn62261qRzaEl9AGS8rRS
ZxfbLP7U7OkThN6N+6t56zcvDmWhGdVVMP+mv2du5GgR5IUSLTREjvpCeI19PIEL9nWDtpYdPhJD
oWxwwU8ffNPdmWKhd34vYaXPtSSY2Oq0SWn1rvqn9um8R9+6Q+gLMwYDQdRqi9A/ja8xllTFbUhv
LV5ki2JUvurIPsJAt/EDV8oPEr2dZ5xZrulivhce5RcyEzVgxd1aVj2YcOcOedS6nXNSnbbeNsYO
bWs2OQZxDm9tDV56YbwR13HOF+N2IqHi6RZn+dpG/u1dXRww2mBoRb3nuYFYdCKChsXVnAYJLHO2
FmaBh08CzdgnjRrgVrc+9Wu1HjAAkFQQIRLWe3lBsjoRg5cW8/PLlDm7GJail68nVtVynz3l4kIt
Fh2dG2sTrDuXhdXpQTGhJP4ljre+ryuGVeXbYOY59uUDy5tUGVQlFRFvVBEAPxuNI2DDmI+fA3To
gCVSpMVZw+ax6Nr91C84UMREnfDfSD10pdTOuIlCGQJx/6RIu9I8QHqv8QwEs8Mn3JUvw5sgOGZK
nKpbECherqVyndA6INtV29K1ZHKZP8bQFolZaPakYPbQTzndsaNiO/VmVUu9warQ4uBVdJd/bbKQ
6r+X8VqgtB0o5xmCXPo40kmcsCt6ooa9taKdOLhKtTGzldLYZbyiPgzm3ODvAp+kP2rhVsegigW3
QqLLiz5O5X6yjgUdaWl80dEpd8qOfdwXXJXAbeRc9wqV9AYj0I9s3Ejjh6CsQzSQO+FTPBbjAh4J
MbTa+Tf/0A9LCjNd/xER1wgaMN2XwoMExYzCLlNdtBESh+VPn4JNb+t3PfdQYJERXDcbn67+yG9S
6gvp6RPZbDp1sTCCe+2ZdlX3EIJjMTztOd7G1cGn1qHg4F1AQWGZxjcyvXMbrIytT3JbvYqyZZdT
GFoEpCRU8qPl30n1bpA2MU/U39f4Yqs1cgVKWykeDpPztkMdV4WBoBrUuBYl4uJpjWOWjULStpVE
MjIrzKrEXphzjXCKylgMuqODoB7dcmeCs1dErKqLkWPwcEynPYR7dl6DcFBaFgCdqakuBWUxJo+k
8gTnW7P6ytEMqzp2BgwNyJIuPQ1Tcm7UYKL9EY4HNPSDo9vGy6g7Q7NHo6dhoLZ1yot8/nb8LlcY
V3yO06TxEKT+meIbXKkvQnxT26JfqUrASVQ1GYK3RFjyxaGqzoTSTyplOsk/2gow3J8vLbOZl9Jy
2HWkhs7AaVS1urlTomWvEnhxhxEZv3Wa8zGEi4ZNDJMnm7tMwldUUPY7he1hUFbWQxZvAwkPvBPC
aCjsuFrwJgpURhJCD4pC6VpqlrU+x6njwbPibZntc7h+nAr8hz5fKzA/SqbBguCTYh+UrkKo59vZ
LQKnrg95auPIS9p6gabSVDdDcAuF+Odid7GHmgA2ITrqIqJ262JdbpKiH+q0HVmX4c7y/c6Jkpr0
MHQHLXSJDNKpNj4ZBv5kaZ2Ix16hR+tXP/iwzhUT3YY4mq78RRJ5YVU4skJmS7PuuofG7rfKLxno
ivKj5cYaO8bY3diNpfm8/9foIcjhI5Rljb/g+0raqVJVnIsR4jUKFr6Xszen42b9vSJ6s32a4h15
0aMAMHG4ZVS5Qk1Cyv7lxy96Smddjricdvw4eVhuAIt2+lEUP0Y6NutopZSKQ5pAe5egK89XerDR
NZvONgoKBee6mD8WXoKgZNSeQlrk/Zq6SOX9L/1CU1apqMPiJr3r8rMMBj/XqkgaTwXAgw92jobA
73V1R08+A9wRu+avD2CJ4V7B1LGOllpPht2/D5R/wKB/vSVDRasoK3Ot+OIOHSTZMARNPHGdoLFR
2dQEkwHAcrwUXL2WDwmSfZgcIf0WR12aoiM8z2FKGVUnYMv6E/8AdMuGkZOexHKZJ6wSDaF7qrK6
VdC+ujfTgYHEKfHcqId8n1FxKOpDmUbTKYjXBvZEmsFv+lMHUmxOUQSiQZcNZxFiJYaqpB7sAffG
47pyDcT2ZHIGJ/iKXtDFJ2lGUlk0ZTCeIjQHlryTpU2A0JluGcAySvtufl6PZF8Fm0F8m7ht+cKH
ZT5irhkeEM/ip7QznYiXXfHD0slKsIGZtPd40fNbV4VrRXQgVGCo5rCGv71akxCKZScJAz5eQDnV
Em8+xCfPWEpb4cB9jqLzi9DeVdab2b4Z3Chii0XwPjGfz5W6EM9PpSMuNSSNxDZHgNR9Rwu4Ob40
7Fwym75GHGCo3kXP/W9z7z8BgI+R08VY7282pq7ceUFFKYZomnPYw+WHEk6KIlg9S8lwJm+4x35Z
GPvMs+CCLFJka6NrdBxYSdiy/ly+R42TuHcrvOaKFUwxdVGdmyoy3eDLlx/49SCV8jCeJHOvE+w7
EpTOWWIzt3GLAof3rTLltd7Bt1+8KLEFZhEoo8Yyxjzj7BeWWNqBZTr1vaod2AUNt3bqHaDSriSv
rrBvaZmvLuJf/+SL5UGo9dykYzyeSjd9VN+FeDk+wSsDO1K5yiagbaKtmqfwlp/lyk3u699tXpTU
Sl53oMx/t7DFjkroi6PtJPTbIok7tCIaLt63Vpdrt6Bvv3mxX9EPzbpUYbdVPehixoJTvg1v2PsA
kGLzemM6dCrC0oSy1I0S4rVW3bffvtiu6pqX7DPDT5rPHUh0DX89kKDJcjKnqcJlcWA72azFsQPi
cjRe5mo0AY+kcqElw+8Ho210CLl1IMzPNXNrrT+ZuGdufwTzmexyw/gyI8yLM1s3qf//ocQk9wEr
dM7S5/rr/m4OAo1HdOw338y1k8TXn7y4k4ViM57RZY8nCzk/JNwIRfb0OMdrqo/pItFctqXkJg7u
6najszkTkoXQirCb79vN1BtnVRLq8YTJ0VWWyVZa6W+jeYdWZo4UGg+E9y18bRW7PordTfN58/O/
dm7/OoKLP3wINEuIGkbQLZUlm3PiCm5oLkPy35xc2851xo7Q7jp9zdQbn+CfStJf7/nLX3+x2WYa
JDylaubPgVD15FcIR4E6B8nlaznd0Vj7nbqQINj5GyyW/nMlPNx68VcrA1///ouCTqsXoa6L/P0g
o9QMmgqnEltFmU+8ik2EMpMPcuGw6u8aVoUqd8ZXiDSGd3sOXmsYIST972S42PibNlUINuNxcJlP
JFaILOVgRAONAELYTj2nI0fMnuf1ykRzpXUHRCoWNBoJldXep0GR0o2cl63kOcAOd7vff/2N4eJk
j7Q4o4gXa3VSioWuns/MFmEJrUC2A+oOyZ1/frbUZ9WukG45FTgnmrrsFF5e7bruSK5O5EMOvtmZ
uHZSMsEGz1umYmLH/f71hKzhuRzrOXm4aTZjuKiclAD7HttDaM9HEB15qW/La83TSlts1smv5n+B
pYMMMTgzAmlVTPrH30ehFSRPCLo6oyU4JpivQrrsz3d+vNaWtRd5CjUmLIhsYw7AVDH+ASSrQ0JG
FQjk3a1zzLUDxLfRXHzPVhHINBG0+ZmoiHq2wQZK2E6y23VOys+twOQ/x6KLT/jbz128gqGvVa0P
+bnqtYZSIJMjSz46dY9FZNj9A3Fh8S89WcUEwJ23s1n3ozgvgvcidNvnmDCSlQRXqWDtyRafUOyA
uf+kUDDnZa0pr+T6gmxVGjG//XYBg0DB4fQg+x60FFRA+HlUF9QD6eDIMDj/dmcHW4Z4FPbCPUQ1
yDGmHd+L5QbQRv0zMpdGtCWpNhXW/z6yX9PpfHsKF4sIuqEmj2qeArwLGgjE4aEaae04s4tHE563
igFwbuAoXiF7Vs/t5c61SsAK6cJcjisM/9DEm7d/j0q7srR/G9XlehIpg5UrTMzkN21LSd2Vyj2t
mzPyhekIFZyoPRdVqwK8JnE0WKSExrDayUCrFngv2tpNAm9G1wGsLzDKLoYX4yEhxV5ZdAttLx1i
bTno3UK0jnW+JHwqTjegsQeIahzdxtfeEcrZEyqjRTPve/Otb+/q9N4ffpW8znxYWI5ww6X3pxH6
13ykEDUzVgzI8hcnLIIUaqnzeROYg1pXdLlAqL07nt1ao3n12OpLqd3W5XLwnwZUO5nw3CpbMj1I
Sm8+hwICawHRktPYlLql8lQkHhUbEmrxPKtUhAsnl6kKjhsImI417CUTxdM6Hm6qP65/xxCJqFhD
iNMuFbamQY1fqEywU7je1/WP5LOh1GfjuJ2RL8LaUJx/T5drre45pfI/v3hxQMzjJopSk9xMXPNg
L37ODHTXWMWnyJM/9GNwR7e9Np7CA4KAzS1Yr3nl/vXt1y9WUTPO1TBX+fWeSegpaB9YwiEJguL1
8flTTGM8vZscBoc+HJfH8Pc53eqJM4Dz+Cwf9PfmJAToORzx/JCa91XhNkgK6dTHZNEvM82pMUEJ
ixacUruKU+qUAMvJRcYZdYgJ/UrtgHxST0dWz52jAnTSLap0FbMEZS5d4rxaFNtxGa/wHUP+ypem
5WrVcRI8Ld9VZJbE2z55zNo7S7uzzrtJXgrJIalf4h95+iEmR+p/t8LGzatfOEVNHKBQhRBVft96
ojro6tJnAyTsguNj+wAEZBcdqkc/XU36Zwe6S98WGIE4xoxwOZeQrSiV0S2XcptSoyXMlEQIkpsQ
i4yX/lLfz/cjaKvzA6XGyd/6sav4iGgO5QDIdatJrggiO7c70T7z/5XejdHBGF5+iNqHWq3jB9g9
opNnCw5KIEbrzs5F7ozgsu/VVeCEHi2mUlujbLUmG7lyPDg5ne7zcaDpUqCpHWuSvbv9SKCdsA5C
YphtqBW362JXzvsYQ//75C4me9AkQ961TLcRdLaYoNRb5CnwRcULVw0GExXc53mpqTc36GsKaeJ7
aDerJKz8na0SdGGd5yHvrLfx31sVhV5EggtNds6/g3oB2LyFpzmDgCYU3/rej++K7jnkiEzdyXrq
63VTLYPQLcQf7S9x1ZpLyDAaxHp4vYtbx+M/JtnL9fTLaC+N7aHUV6k/sJ6mGMlkb5ZQSdLPAY20
Cznd71ZV9iqPG/hM5EDhGvOkPVQqWbhnRwjldxoucr4DVVdZjt9iOyeudB2TpyotP9JqdujDvCMA
RUz2Tfqz6fa9uVQWcb1R/FWP8p46UNstJ/nQ58/a+Sk1dino58R/u3UPkufN8K8/VCZ+jS9JUqw/
WKIvTTnV7zTVj+R8JqtzAwxd8b19j1bUX86IPdqj328w7yNRjjmM+9Uq6TwrsqXyT9tVHte5+Wzn
+QNEk5sFkvnI9q+hXZwuwqLpZDNhaKidHP23ap8nL+BeoHn+ax4sSad8uXV2kK6tLPKXx3FxdlCN
XhjTnt/sltYHlQqCpian7TgRuBqS8blcwSHfiZDeLMXCu7EV3XoZFzUpdvHAin1+Xd2z/c2IXQ/H
TWI30qzCbsS3cobdxlsKh7apeE32fmMAtx75xT1HDKe8Fqt5AF6C5BMQEr3qp4QCtbap8K/OGK5b
2oJr9z/CDv4zBfWLilQtEgw6hJzX5vpjbzot4QbDHWQEwViH4xY178SJBUeIV6BAV9ZR+cOHiZSY
KzN+UghSf4raV728hydMSdVCb2PHwgoCUt1+NoYrZjeOvcq8SF5OTEWkaqVQKAdGcPGUBEtuu9oQ
56ckfBjxsi3vwshlDVOWQ7SsaHLZmWZbJPtxi1eOSfw8pNgAcQc6sKFEJ3oVV0mBheGotnedgKdc
KLhArNKWCAXv1nXxGjTG+jLcy7UsG3mlqjnNVyPfi+L9MdlGLq7XIHF7eZlab0TGW9h3HVnwFimd
YDnZmQ2k1wQtuq38ktbk3asEOxBF2n2KN/UsV1qVRIBZhGKK6nyAvTgCjZrsG5UFyDpEKGJPuP4D
9mm4y17IV8iZ1ZaNVfBrvuInRIKRVx1vb13orj+kL4O4uD8qFb5ShenPO6117gab/Fe+rECDdFjZ
3fA5iw9d6QbDSmCaoVGbG86huE5IpKHNO0tpf7bc/Go7zx6AgkdFQg/HWv0P3+fXR3Vx7TSCpkli
mUc1fyrtQxWCfkn2lp2OC/2Dvt8q3ODx+vePXit+fHs/F+uwmcFbk6YxP8meiTLWTqtNWHuUJqPk
MHG5zFdjvsywWlf3olOfKJpB6jY4JwoIN463WgVXdyz6FYQ40bIwWBy+H/7yUjvLmdnn6Is7R8G3
RD7AAHAAIi1BY5KrkSFLNQ+Q8aJ8VRHShWQzDMRh5Z8gcCZSTCZn4N9MDuXL//KkTBEtoymJBOxe
vB5TFcY8khhauEZExmmQOftWbkLyw9U17HqSdMcGTvliMOeQrqeg5xBzV4WbYn9r97zWprVQi/5n
LBdvDVePMJxHxqI/QZDpAAnW/ZtRvwTs7MUOmFG7Dp8hMEntUp0t4yJunoCiG2k/3BxOnEms87vR
7fXCzRPESbcqNlcqkCprKOzZWaHA+5w3wy8nj2FKKrVPm5m+OCesczwPT2ZmrasRj99wn8FQiT0T
eKv0hsl+9pfX3lg4kjy6ZooXPn6WQAIT9tS5/36Nxt93MkaGB1gHdXcFi5ulQZ4kNY+udkOyCNai
h+iIJu69VK9jBc8/vP2lVG5Y+rNwTUZweozuDfDwgk0RsOgO5Se5MIvRek5aRzEybhSPSzMMWTD4
S4sBWvyDGP1SarspXfLdG7JYIFmHS2NPvQheRivZ4k+tcy2qijLkfqiF2DRoUimkJBz8iDR1iqBY
avYBDMDucM5fM+PHNDufsoWSEDp9alsuEfVL2h2ZWzeuzFc2wPkBWYYoGaQ3oC/7/uoUcerT3mcZ
iun4ExWndvsKiEuysBCX/QwRRiU9AnHOMATHtY2DcwyJj3Vol7CAYaVi2oXbv0o4WKjrUQGniXlT
BxiuDfdF8qHfjji5cshgyAZv9M/SIV9WcEM2mElMWMTi9ficw1jv10azjTmG9yu/2PX9+kyvBZfI
kmQ6DE/hkdfj381NT/ZIN6ckshVNisteJj5MRD0qqy7c9PLPwLnpRP/z/L4fMLAjkDOGIZL5p+gX
S1zUISeodXiG4rhOTW/8bXygHCDhy9xkbok4G27FWmyPesk9QXjuk4TNHOtCepCMfYSbJSfSE4As
tLIW1vGvgdvxtv4RbUgiYrPgHCu9jzCw/g9p77XjuJZE234RAXrzKhp5Kb17IdJU0nvPrz+D1bgX
VcrC1gEO0OjevZ0oilxrRcScY3pxecobT/FPKRbkUrgHZ6lSsGf0DPTofa6+gvguH9/DwoU5Mut2
aNwM4l1keZKwCfLfIN/Ba/JjSVOL+gSkW7sS7+SCORqZE2+DYfuwfMU9uitJvbka6vOP3g03ijtl
cL5BvHD5qwaNnkRaM2QoFia+lEd5qUtbpXodcAhRmw1YmBndyStZfeqMO7N6VcZjui6unbH+4aNc
LkSzREvE+/JDvODn8mBZvgKBMt7pawv4p8Zg1+/RND9V1iFt7WD32Xzm5ameN0KyM3lNt63dpvtW
Qtw474vpV3DVdvqPcobLMnSCFnCss19ePEh0Cg2llMzsvoqfK2Nvtl4NzmTxobU71KCo0YVzzvDL
J2Fjc91//o+IAVUkng7u83JOFi+Pdpkfa00QLOeVxOPIkruElJRo9izPKp0BcIqXFuBLBXyQwjN0
h1a/ZdFHUpFsEAQjalQVx8TeWXjhrQ8IyoX4ETiUqpFKGbomKbfEt1PsfELAriWv/mMH/fviL46E
oeRPupyzZBDg4YxbhlLDa2QdFBRxVXDfl27V3/rCBnh2tq1QWt2m7/SJNlr0JAWbor/pAAuOAbmE
nmx68bAV5cdrK/E/N1EkRktbBZGRfHkYasLEFLolEqH4lrwpd4xqRzA6zjaKZ0eXEKKdK+WrxtSW
uzLs+wxtDVLVUKAAudcsZPwDSUD2NdqX+rNE4t79cV0XfaZ0aoRo6sm0WCb+MkOJ+6FaeVG47RIU
nyurcIw79QGV5/RVta+KvEW2KTLFgtPb7qaXgEgVtAjoPoQb7UY8pZJjRMS0uqZlW4oTla4B/nZc
45wwACRdDVb8x5mX618mfUhjlnz6ixcn4k2va79Y+gBTtu8ZZzVAuRvK0BsxOZmO8MilKu8EyLO4
WLs8ovZcOEfXbuQ/ZCp/X8jFjRTlUh4jqc5x6w9cgaiuehFC+litZ+Su8fPgWIJb3RuotnzjBFvt
en32synw9yVc7PZJVYhWnlVL0eGv1UVrKC9Mg4IX2gHX3QEMkWyyevUr57B/nPT//uCLF3DoAr3w
e34EPd4J7RqMNX4QN/UgFEAUXRz0zSpGenVrfYyyW9gWh5/Oi2zV2JIcGULJxkRSHOOKY9rqaufs
5xT276u7OOzrlqjUk1Eu7SmwbNBibDVi7OfAyTGiB57xhRoeKIyXdnAbHZIR6/AmjNf6tazIfz4j
YMYUizwoDSDTxQ9U5GphWkZOgXZLu7sQN7riBRqI0tX8zCjOlb0YBQtjapo51nb4uo75/4egQ11I
Z///JVz8VKbVdcMkkzPAWlmsQpqEit00DCftjkQl6a35FD9Dfi1+IaQlBxUj9GbYX9uG/0EO+vsy
Ln6TuhB6cmW5E8Aq3RAeabb6rSSwMcbQeN8vcXVXFVXL7b08rf353S8qLSXraoHOwdLZJo/u1TJX
1RoBvzO6UW6Xb9dLp39Ix/7+mhelkwXTNAx8PrFGoFneYMSxGBpTIqx6TqV82Roz8va6DeifB9M/
v+pFgzIZJg46OR8MmprZak5ZaYvErEl3jbxvCiyD7lIFtG7f2+EL6Rxy/NGWLi6T8Bmf9lbOvJYu
SWc3j2q1ki1S3hBIG/CtmDatTdI6SDHvboTl1XZgYInlEquXywQCOKm2Vrf9bgGwubLsmPGBgKvy
aYn0YHC2ig8tkTGyuBZ8j+A+3T8E89EfzpJPoOkGB1BdeCPnX23YyI1Nb+LaXvzPw5bJJkw1u8ho
pYs9Y6qsUurGmJtjwOA/mDPtoFXxFriWmx2ARlH0Nxr+hhXpVjiyr7Rp/rnl/vnxFzuFJSDh7So+
3iDgZKJ1LDWOz1xXtVkjWbMLZlL3pIzPyZvf3sGK1vo163jsSSZr5hJ/RoylFys4Em/LJdesr+yU
qmPc++ZxQYbPGxJwRWujoM10x5hm2MFvT3HiRtcoFf+YivKA/3ErL1a0fiz9TO5C3uOdcV8fDD4v
Qg8GWA4uPpJ3e+b1UohNd0RMZfIqMnEPvVE08biw1OM190+Cf9SLvSDsyuAETMgv7OGR3x+aYjfc
xtZDzK9DVcFTqNwoFeN9/25SnmXJk33pmJvEBtkJ88yF58ph3u5CV1cOQnafCveLAwbrb2C38y6I
Arun+FC5y4X8UWW34dsAY8DozslZorJs9414Z0ofpgBGlPpLuyErcNQZ966G56zZq+o5z5klamv4
od3HtT6LdPXBuFibC1GU86GJltI3k9fT/BZIaEcOcGHD+li0B1+4qdqDKt1KQgrVg/dXorso5y5W
Fn1N1N9ab96E+CGv3Knyul9R/1ph8ACB5/j5ehaOpbXp1lmwFezB/FbWkrgR0q8qOI14zoxNhyKB
13gvFO5o3Gr+8r7HL4qy+E2xxG0l2DeZbXZ3bbPxWgUhmiwgf7GootaTz15ylyfbHuVG5tbvMw90
uiNulTH2+GFw9vo0g2Nj7Pm1xScB/1/jKOXr7LC8LGWOgbiTjjbTwzzbVeBIyeG0RmcwPoXgOOiP
g7G1ok2PhbJwtOTWQglByIywYtGK+Kd2YMDj+SPtvITzB7fF3EK+sSo8exncoGU7keMHkddFhZlr
MIlMlPdZq1a1+KKM2KPw0UQWpYtuuZa/mcddL750K//aEeCHeRX8CTHW2FZZd/CFXkrC/LCOU0it
4r1hbMmQm8FxkuTxjeMNu1lLHDQ5TQ/UWxT9diIQXLaH2CrTRasAdJLmln0lr1ATzXZJbLg+4rks
By4v72KL7HM1UVSTy1PXYr6GhCr5qzFfiTioF+ShbrJRrEVytB/ib/1cbdNNca4fSWUCkCxVj4X0
kQSHQX2MzsOm2Uuv8WM/kiF09fywXMefW/nv69TQ9BuIH+m9XKw78dROoTpO4oI9iCAfKmutPqIN
8gQ7EPfLbESTjlLuhBZRvle1yj/0VDRrRZ1oeRS5i2vrt2vpj5aoGJMalqmyeS+B9D2A63g2XbyG
DeQaGm0N08+6PemMvEsX2ZfBaveEVEz3ok/1YyI5cX/Nv/rDRva/K6KtgdiQjLhL8kBg5cEURb15
r5zzg3Q2ciLGq9PwlJOc9VVqW44cwbjEmGEno6pnODKNwAa2KGrL7KEebuoa5BxaFrtu7K7Cl/ds
RN6sQUhykRLlpF2SGqfhdFwRR501y5Q1PYV7DTpeS6b2dxEcKshwq/ExftOffdaDt451hh7VPQke
A/G595240tR7q9/C/JSE1cTV+RjS5rseY/A17e5lMfT7htBR4T/aP1r8QUnHfaoS6z5/mSbbmk4R
WgQeC1zq5+B2wm55SvdWif3YSZAxszC8VP5KzoDcE0iK6sSK9v01dKVx7aou3q+hL/1q7EMLWUe6
Teh4genYpiyj52pAdLDmTK4SyZJyQCVgKpHXfkg2bPQd0FSZweHZOeFf5Ox2oImxz3KSdEoMucwB
ybYeHytIal5KlN+qJGqqZZG1Tc2ZBTsEYb7T9mRG2+leuh3vyHNojUVFN1QOnJyI+ORuXaCcmVGF
+owUbib/XSxe5fCuTTYt6lSnu6/KBXyV2MV9cs9SeaWM/D1I+Pul/l8T7P/7yS5Oy41eJ1MhB9Z9
Jxwi5dagsWBu0J2MrIZfsC5laV1uk71OW5rABLx8MHNd4ZcseDEGkE1losEv9xpsmpXqH8PKBgzB
8M+/IdZWGhyOSZrgJq+Z17Uk5a2EL+FAZphWrvRT8xHckxy6hzQtbLPnjkmmTZzhzOlzXCtXhI8/
qp9FDixqNCvw0ECZ+y1q+WP5SPxEMsteBADiEiuDvZ620LreTOfmEG/gdpH4dvffoxJwA5cr5sVn
Xh4uykFWhMggX2dt3CcN2s6CzEWmMwcUn9CRRtcid8w6pSzo4705vum3kMPFzGkiW/hM3uEDwMGL
CKwa9w2jZ9Stdbcmo7jDhMbfRc/bgmS/5gUDBBXmizhOhOr3PZ61YSUic0xWJam48TacT0F76GuH
ajwiY94C+b2aTUKTvsleA+RKBpZRPuT5Gf93lmyy/lGqN323VoZ9A8hAtu6V+WY211pArdGsQnOL
ZrckoAnSldcVN229VVLEt8VNkGymZCf5OyO1C3kHadRYZd8wp9GcDfKtjz9bCO/CFuHgd/0Sb2OE
aHJxU3BuMO18eu7mMxRwPd5KBE/p+n4O1uGNYC3a2SB4ibqDrjxARQFR6GgQXept2WykYD2ER2gv
ceT44XGc9pmQsareGnBQe2zcmLArW/8OVbsM1qrhAMIe+fbAekx0ayfN2oI0kvxt2qxNzux4vbtf
9X060k7xtOY4VF7znn51ayY1xQ7ulrYn6YwcRmG1pjgIyqPSfvUiG+IKPsg6O4ePCY3DDSK1DYrS
oFv/bxyuGFiu6x3JIwAVU465gpMIt1K6rayN0d/FqDt888OSd2V4rOtPCU8+cJV8vag3Cq9/zAav
5U3cNeeht3v5CCIksNY6N3obbqynimlbAktOdKTqiQOM3GCgX6hdFbre9/jJeJxemu14pMLq1+YL
Mw5SUl2132h3zauCT/zQ3yJqxXvazyssg5G/1hpm2Ote5M54EbyxT2go7uRUjnZa0oi7aDW7KDIr
olSY9MMTCN1oC+XrNVBX/gMHK+bLfuallBPWqn+KNwWXn24EaoKQWGts/KjeyWsZnHTmW8wTxfmD
6FVfyQN6Nu3WWI9PFhGqoW0CUimJTCFRw2mslXBkikj82h3NpDWRIF6xRWQmBi5aIJKsxp2/iQ2o
KjROo4f5aX6XwWtoZJp4wEBYvmQJmoIteuIByOt7CMKp3zcv9Xf0kIubNGWKzw/slmwF3Yr3rvPx
K6wSfvmICFc1fmyKlfI2IBDt1unwmAOF07yM13vaKLfqZw3ZPVgb5BFkrs4xgFBCmhDv83twM7HQ
fQZAQp7o+QjBbXqaBK98yh6am+Qmo3aXD9wq9odM3yTb8sk6Sm/JduLqX83xWa2opKpbOWUO6mhH
fmShJpCby5NfYAtI30R88sRZ8bM1b2PeNdk6A/mzpvOh/zaS52LcC0A2DpPT3s6PBlXaWvdiFw7I
YgUIf11bBK1LAcvlunvRdVJlQZ8rfugHhoNPaXLgnW1rqCJrY2T1qLecxs3msHTe0eVH7xGgZAi1
cwilFmVNyP9SlwHeYXNqLNHW4YJK6zZ5ixlFas0LDu+4W7Or0+cpv6qdtGmTWzna85bjGNI3y3Mh
fkI7RQNVUrM/YVf3mq0JtV9ep+8prz9SkXSnTh7Gv1WreTVWmdAN33kqiRVvv/N3vPv9U5W9lbA1
QiZSBRL52SW0pBPANnxQ/JKu2qHu/9Y/h35VhE5SnH0C380tvW+ZNDzP+OaJZ1SDaVkvdwWz1K//
3mzkH1UEe43EyZxBkirpzNvYi/7Y3xSzUMy07tOH1querAVeuAo/6WbEK9MJjuG3ujyK8TehJoiX
mR4QPPE8JUfjmkrwBzZu+cElU9HI6TEtuCoXnZ5eEwI/FLv0QU++a4/FX31LD/XB3yX78h4XQWKP
d6K0mg2b4jJhScrOyXZ2U9fa9qwaa2NYz1duzo8q//c1ofgA9AIQk+yXv2/OFBhSGxtcE8cXyO06
+Xz7Slupx9w643soChhq46poPkt9G+NhIOQ8us+FV5hg2F8V5c0Ct5ChYAiOCwkm750eRkWVlmyB
t0lz1Cy3tA5DetDQRGJxAHfdr4faxbNpvWbC/lrfwrxsq15+oYtfu8zyKAPJlD4M4m60znP/LIme
sEc+LN40AzS+ULctWXAURXPKyDWHyAmGj6T6FRS8NkBdQp5Xy7jNWPt1J0WbcOqt59p/zomSF6HW
CY3sNO0tALTYujdXPqnThS2u7tk6pvQoDLvcupM/GJxlwd0kH353VZ0eaoBJrIGrLZE0ZNZ2XwL+
HW0vNzvWS2ENAkXeq5T98Sp2U5pu5eP4ngN+dnARI+2gM5QurTWrfmrqW1BTLgaLnJf+/b/flh+m
2//dPwM+BKb6JVX07wdC0VJDqweJ+2eP8YEGAJKkDsLGPlK8mMAwfYnPLvp1wuFh0SJzZv3vK/ih
ubi8gouzoaRZkdZZc/ow5afBpc+TWmtIUCrTmHr2TJyHURvZmbzj0FZmdrHMUIDjmKjHcGFmSw/j
VMw40tFsUJIgsXnmx2rFI9MdDQKp/H/hiP0hBLy86Iv3CEuoUQa1+Pu2cQ27pFgH4UNAQ1TzIrQS
/LSC9chUWFEOcmVT+6ncTyeOyAaqaFfKD2KwLnVPab5EYhvTnlAHrM3NrzjZV8aVW/yztmElYh0y
DQ0VlUzL9O8fuRHGMklyDBiQRv38pHJawH+l/qrnk2VsavHG1F8msmQOoVS6EggeRkS1M7cD0OK1
uVMOU0V2sF1vhAw2thM9dCgX1sZxALDzDbDG36UVUca2ZZ3YbCMQHqhHCiK8JzZZs6TPteEtGstT
OdsVm0S+HjF3ZWz9aKV3+R2gm8drnpnf7uC/CjrsXYaq89+i+q9MaUmYNUWRojv9mG+L00I3JQuS
4CFbIngxcK4F+eg/lqLlAzXwhMBELPNHFySK1bAMWyO6S7fWSyS6/UP3nj3heOP8L80nBKPQqQV5
VUgbtKuG9NmON41/iFiIZkE4W2q9CvLdzNCEMJoQpz1rbbyQdhIaw1tZ2ii+V4Coegze6udyL9+r
Z/PM4XGkMlfDtUYHekyhA8JeoCOaDndicJP4n9O8L6MXDYqQUd+oM+d//hFgs/JNhHdNb5xSOo+n
+iqy/cd03Ly4HxdLc6j7vTKX3A/lbN5iCQJ1peLz40DyrboRMio996Do1kC4yAV8In3SNffXA5x/
TFwur+Oish/mvBS1kOuQsf3yGKJq7PFM19v+jPU0P0BKFY/mCvR/4l2bt/xcX5ebsJxCQAYuOJyL
9ZU8yTmU4jAGkbWx2l0CIahDeuTmlpfhhvRkkpCIxFslAME6ty8/SGsCcvDfa+yP2e/vW/DHVVws
AKOWzUnQRvFdX21FYJSuxoc7iNqQWEgnkFqTSl4vI0FQYlRNCYN65Rpm7sc88vIiLtbMoEuLWtC5
FfDQOOxiWtOffjebaQcy/sK3veI02oIYs69N3dASscT9WA0MOpSmqf9DepWUVjaXTRrdcdqJkvuW
hkeyq2acKu8ZYPXRnDetNDuhLNiznh1jiewFfcuIEOpTPHl+/KxLOzxics6EGP9AHTL6OTRl6TXF
l4amGChcxWNM6plAzM+OJL2w2QCBauQdkXpZFbPykoBGkyvzT0V3J8zEOXxqueiaVFUvHV6xTNyG
qbnKoztzLB3dfzYLTgx+64GfqLkG1VPZDeH81NTNPpWCIq3agCRUu/6MEQDO27Y4izQKqodIOs59
tSqgoE0+mjf+WFN/mWZmjxaHeOkm6D/k8TEN11Cs2sgpRBu9/4RJB209syrms4Qo5Nq5fB5vteJm
EHZSgyR4RSJ8Jq0inU9zEKDOhVeCjk3WwuBa6ZaygJJ43mvlXlF2Ib6xCE5YMN/3ymsPhS48muLN
QHFQPaT+qdPuZno+6X1cfBExuJ2PzYMwQdk+ZBWs1BWpdeZD9AjqwclPyppmYQ/p+DYWj+W7mhwo
Q4Xyyfd3KrcjYCoVF3tRBztKn6T8SvgTXeqp8iGCipyvQ3oJ+TeHPZ9fm7/U7uKT9j1a+EaQkY3Z
0iMA2CyPz52x4V9MTNWLob0g2qJ4Cm/pWZniqtxV4VphAkIXz40iByc1UZcjms+1QDw8fZpweM9M
NJUoOR6pL/1P4r6pz5GqUYwuODcG2w5nuyn1cHnUEyFcq4gGEvUprl9iy1sWKXQIvkv3ENsl3koj
dcbv8tS/kdZO1pNAO5QST3B9c1op2XejfWbbIH4s5IOPsbhCsfpYZmumKF/tXshoNUc2jHLRW7RH
0X1tmx4mxJN/ppUAwteyOUIhAR13k0c+sO5URFD22Htt/j+9zBf9PKaOqm9/x9JU/lG5rbVFhRV/
G9NRUF7oGCTEyX7TljCO5VNCf+ChrlfRlmA0poWFmxyAdScUYucI+JLMsUBLXX9j3BYoLgOXsViG
A6ZwVGGd91+mgO30uSsex8LBVJkch8KjMdPTJFaqNVPovqJRvatR2aZHBURdmt5KDGlH30noKCfD
RkmPS5JKhbTTQEcSKo+D1nsiMz9ozTaiVT9xszcJDfa97BoFMbSkatuAvtLTcFCeUliill28shaN
LthP5nnA0qTHujoktVuHW33wFqA0yjk6h1jHrRPsQlNyzBfIh6pqT9U5K1dCZIfqfqwOTUuC9kql
reo7lfLeM/4b+F71vWA+iflGMtxQXSX3SgWwdrVkLj8LXwNTZWU7LU2l9nXyRxbLBx3OXk3+uJ/j
aLLZI8gHnTrS3PZ966TTCx3jgSNkdPrvvePn+XzZwUyJWYZB5NUPdWgYhZbS1aycWfkUM80SRtVb
pPg121W1C9Bqqz2+WfBtNwbNE5r+N6XLWzm63I1yU7CKKryr64FuM+R9RrPKraU+iP4tSWXp0aL3
7/0/XvKyGfzRAiiGaE4iNYvuaiesHsptO6yT4DnX3SFfQ5qNnFRwMIyND6lwrHleaRlDxLZp4Me2
Lzk+KuXfKIqMhQvkfOQqQK4VWEDWAyUlNd9/X++/t2fLxNfEXO8nVLiva0DDahzfgSVVyR50MQ+U
JSj8UxKvW1ZkRPrbIfUIY7AxCLcYLm1fvmJY+6Fk/b0//3EVF3dtGufRUDWuoifKLEAck30Us9um
nmCuseFOCXO8dWPYNJT10hsLHMgb0wmzLb4ijvea9jBoX2G+EytXEF8a69bMtyJx7FckLP+8WyYW
MB3SOapL4+I8l0WTFqhg6O5YsBU7ks5W6LTiqfQsYc+tC5hP0yc2aJZph7g+lJAu0mspzdpyeL08
T/x5ERcaJzP2VWgKCVu15eqcap2iuilY67JnkSqwpqVLOWqepmTDO+HkNypZvxiOTAifPGHdeBq6
Y9oHK7k4qMNtBqdUVe9DmpvETbbVDt9+gyYos4XHZfGM7lrBbTqbfSYVntPqNDUP7GTJubBuJ5in
pp4RvhZTQOKQkN8LbgQczfQYXv3ey0nxv773haux7lVdCzNerfKFnq7skHXPEIMycVAfVOzN1raR
Npw4AnrHMLBGR5a9LPsY2rM1OdieeZQ1V7EHivsRQrtTGMcepnJhB4KTtdsZwV/xqljPIAkAbkQ3
uXbUyi2lW+fMxCzY+Ymt2UIf8GCN2/o317/psfBPCG026tUcyeVM+uPrYns2sD3Lunip8J3V1Mhl
nWcNVg5jBEQlg1PgPFqiMtwZ5Fx5UjiHJSvxKm3xn3ULHnyqV9GEy/y7tPhjFQv6XJ/MiFutnPl6
xme/lTDyKWyUN0uuQbfVntq3+Pba+/Wzt8GC/+fnXjza82RKrWHwnXmCv3X8zPm+Vd34MHuzQ2LO
M/CDAENPtfqVf+go77/0V9UJNU9njkJRfwMEeCFlGy7o9mtddAxy//pF/rgrFw9g6IeCnyfcley7
I8GXyfMx12x1R/blr9B35vTY48Lvvd5/zZIbrKsj3jW5PBCugwYxT8+9tq3GY9W9JQbDmmij7VMy
lpQPaOOKuRv5XlDoNqNsKx9gGu+Uo0nnfXymacF5rtZXdG1yXmNjX2SU46t5qdrPzIxUa6mijN38
LshrLXM47DD2YI6D9rvXl9HJQAMLC7xIMiTtKnBIlWs298m5I+M71zkaPSrMtji6TMVmMmvH7ElH
BeusF15Vr9PjONiMW8i7U+8LgTBARuzDkYPp+Fq/yKGdPEnn5AMyhA8xB8zUzbW4WWXpWP94G5YY
JVxS5Lle6oeETozNuCsjdojwBrrQJlCdTGLzFHG8gukVn4dwk/uRS8AaFimsgiB6vaFe5+A1T2Nx
IAworR95YQH6YNcQbkxXVa7sDz/77jy/lsg1cmoB+3FJ7R3KRF5kGdHdYDPS7TNvRDUwiYUrMnsL
d0J9L98M/b6oN/PghMZe4leyI/hhTACDm1A/ScG9RsmBM9NOH4v9f2/2v80Wlzfxz8u7eL2yfopT
iI7L6zUCdQ9ESGYELtFiy7Ln0frQ/HNab7PuvRPX7aLcbZy52iEuUt/I7+2ngzGSK3yUGC3babnP
pn1AaD0aRrzGRX309V9C8xRD5PPju6CCEhvQapg/e+2kxe50rbWg/NQTWDKqsgUzpmrS0ufgoflj
mbLiUum70EzuKoCgFfyNbSDvQFrNwg79CKtmOez7jrXcHmcv1jQw3aeQIaz/oRvTJrB87y00JNsU
h5M4KquMyapSbTr6tmrAn547O5RCJ9aXjKAB0x2OCqDnvc/hl4XIij8E8VQ3D1Z8J6UH0W0f5G+E
Lf1hfLCelZacRDtam1/il3I7f1PjJQ/at0zLH3Bj4zUa1vvN8KrWZ804yf0+7h7zRncacs4iNASR
sZ1oWFK8DJAD2NWwauEsohp0jWnFclfetbcZZ2HsYpFyrhpq2hV6ALO9mz/5wwxFrYjNf5Uz8/1E
cptjCcfpGROMzrRvJd0bHRColf42wPvwj6W5rj9ViFKcQy1HYMBiHjiM8t3lDMD0Suu32XQQyHHQ
HNEicY/J/anE/M58gDG/eNZlh/3o9xAUrwxkgdGumNnSrn3Xoh25LQ0eaDL7wOrLjmw9RuE6rG25
cSxl1+Lc5qWZn3XmdsRhM/8GpE/JoxxBXPO1XCv7rIY1ysixv+MvF8a6yr0oWnfzvjO+YvVWY8rH
UKPaiPzz/SHl5EMPQEN9Dfp8Y+AuyrERI8+skTv52ncpQrmh2mr6dU1vAOx7eKcQaT4Xn3P7OLDT
DBHt0MnBgozp0v9iTDNKj310nuL12N3kkh3NL7px0JAMkqNaeIluVyyl1QohODkcQaehIm9ucZQN
yUr6II6HBd4HUvgIcB15WTYctWcl9tAZKkQF9kfAz23JWP4mKe15OBldvcrNo6SRWb+ZFGbm58G8
ERCCvMuNJ6BhIe7ynguV2QSFIxUbMSV9ua/xMoinBjiGeYcCPa5/ScJplt4Men3TNoo+RChu2sHy
TdRSs4PevZHtmWmRso/KRXtuqA6PSTXfqb7iiUCtCCAn1EBYlSL/8rPY/tLMyk4IXyXrJrenkpSW
byV7V9GNifFL8DH1n2HJ7j2hf7N1w7O6bXCt0jIuh9oW/i342ZohISdaMiT+fvknv03NYBaSu/ql
+maoUKPBbllldn62U+dHsVirANW4hYLXMvfiLWAsQJqDsEqDO2acloy70e52SemWn8Z9Je+ET/Gd
8Bai18dt+JLKNqZb8tdjjkB1N8CywyEDXLGaAQ7P4SZKPoqRfK1v1d/AyKZHZIIfgdd9O3kIOzbT
fXqbJutet4Vh68sfmYmWBmt/ss6ALUUGRhyYyXupP/qSm5IOXgfs2HiSzXCylfYcRBwgeDrs4Pm/
9wHlsoK4vHUXPVlLClI5lqP0TrnXPhskc2q15Ed1t1Hv1DlQ+xVKyJmLtEOvxABBhNiudOklVU5h
F7vQ+Uy2JlE8N5V2aNsnLbA1+gjn7rn4yK7tWT9OXWxYmsUQG/6mKhGCdrHIa6kUhqImzndSv28F
z2jXKT0f9YvUL2J/Bs7lqLgo7VvEPC7NRBmlvE7Cul39inaWgV/PaX17+qpdJj5LH8oxHGSisC8B
CsSb99ledB4HLdkFlE7Vsdh2GF8pgjbWOXkyDjCtb0nLZVa1MQlmfUcNM9lF6k2kgbwpRAI0N/hA
heljLnaToDk+snuNBdn/TqvnnmdniF2hOcE9K2i0KMrWdLT225DeG3yQgHvUFYOW9pnvRxJTtGQW
jMZKBE3xsagYt/NaLW/5xCFwig5AlzejWJtx6jPvs+VXcWulbvgh34+1N90AtI8kb6bRlq+E+B4N
LgoVRBpqX6Lt+GW0X1aF+NMnjWTXWbtVGG19xoW3wneb4li0xR5dGGAYwCKEl6yTluSBbU5VGYXu
nLkpz2W+k9RjGT8I42EW9rK8b5NzXO2SZF1Ma9BTBvVgEO6M0kUH3LAgYIwpMHfdlPouLRBRxZ+C
j5c7e8GamhKAWpBKwEiavmQeOL382Ip0cj/ps0nRw9SznB8lCZHxLyH0qMSm5NRGnr6MzHdzBWZ1
IWqojHdYs8JyFYswz6LOlrKVILlJ6enFXdW+deoqCO71gd+CNt0CTuRTogH6Z2/PZuREbyUKJIiI
Iz8u3hibPihcuTZYwT3o+lcGifJDhfgt85DoxyfzvvFEr/BygD7FHT3OlU8vsUmPgW56RrkKPqra
U+6NB9W3Cy5LY53It2GCyXxpY7ON6b3NayOHe4Sls1Oo50ZcpZSlAu1Iagi37mnyejFbChIv9RjQ
8tZ3I0sweRAA+EripbcC7i12HsTqaJVgQns8oYmtI5FAeNA6qrxBy2smtyEcMP04q06Qb1OSqfrt
QvOKV73hmph9RqIgNrT9QLq1g23SxJAfzWIT4XaaXxRhwycZhJXSSQz67wGqnCCsinN30zIOD91W
PlomrcqVTo/adIvEFrNbKXF1WjnEh6uOjnUFePkguXxSO71o3VHQDznCPVDK7d5nUTxFzyaujvCR
SVWA9UesvY5ThavDN1A/U0BfjDJ77P0cUpLsl9XQsJQOrfyF5kIYbyp504pPgb9PYxe1ZZd9dRQh
UvauCKRdCC992zBZOCE14KHQVtaDXNRoX9y+fKSXad5JbHb5iwkPP94X3XfTP4m0QoaYqls9Fosf
gRbBguWrfN5sxxQfr5JKf1TcrHK6KJMup0Ea0cUfip1uMKfGVOe7CSl9u5U7pxYXmQ5Cll3o3puu
AhmUleu/dwLpsqT9/bGKqIuQJwBzXgr601yIqqLhY/8PZ+fV47h2betfRIA5vIoiqZwq1wtRoYtJ
pJjTr78f27jndKsKrQPbgOG9e9ukJHKtueYc4xv0lqdzrAcBypNwjyATvonY+9Y+u77a1fnDMgcD
szBXU0j27oHAnjcET3g4bpwpGiyyBx5kJ3OmxKwbH/T7lsf3O+mhoBPpMozkv6uFRNLPZlqM4wnY
R+ONElD1walITbWJPE6Xnctsago86MbbXcPrxtX0sSUV66lqmJAFrzs5iaJwMKypp6acDcOkCllp
6RItHdU68xy/Yuapq16j3WjuIqq+OjVfX/mqr6p2gYBaIB85j2K3A79cMBpAwmIu+5NCZk4xg/ij
qcuM7l+bbmmwbNX7AbnagQy98/hxaZDR2RAlMw4lQBGrA6vrPRmT+7CfMahAJkT7gfUSvCyrfOlE
K5mTg7aFSKcHn5eYAcHBaj9F/ncjCIz98NJA243vA3XH3scttNa03QXLaXEFygzpdQBDVs/1+4CT
z3P2Jph259LQoVkf78i2AwrGf28UhmmrMfdEfTPWhz7ZavT48DYbTgxOKTv4CpxQZ0IbjpJTdXb4
ROeCIK+teIB3AwXNOIkHZnrWUfkSjjGB4RR+LOMvF9Apml2yHNrDliH9fPwqiQFD4/mQvfNlKLE9
GrPkQdC8iGkceRjCLPBG6HM2v2cMPsPpQDp37M8oLSLP+rQYYdrqRMhjKOFEnAsZsXyhxL442bao
7fGB7fIQfOkn9oBiQRAmlsGPYSVvk3dLmZ1VVP1ABe6qJynbqI0bW7Bxl03CqOlY9Bt2B9Y9wU0u
q3O7yIxNkhyb+pBFu7x3I1ZSHSbdPB+eGdYmbTMDTyA0C9iAoujAPxE47Oa2/kpJhDuR/eSiTclm
bF0kuoASnQfJMSPfMLy4sjdx/Zp+IzXbhCX1sgnKfi5QXZXxrq5w/t8a3CvXTdDrB/iqyE/MTIrk
kVcHuRyd7nGumLN7SbChHKmoCGwr8MxfuLRC92MZkRgurFKoqtpOf2kntQ2S7eCZFgyKdN8uiK3o
tiSasJOqov1fLDB/vuRXNXWlC5nettzpxOvvl8I7BT1kRKQmBAgc6emcsOSxO1MfZLeGTre+penP
/+iDaG2rBhdWN+Q/Edpbe/gVPvurENPiSuHlEWcpDFp1eliNne8izHbyXXc/ANQsZtW+OEQH6/Uy
Lb0T63XKImPiHLmN+H5zv7m1FE7L9B93mipaVloWd9rZwHAYTAQDBpDW1mfpAUeWbS0vxY2m3Dfx
x/UzdDW0EepRkhNz+mU+Rje7jxYTHMKcp8+kZ7wJ3hmnXHXj1PJNCfz7mvTNkbmSbGgpV89tb1m9
FKbJeIJyJeO2LnbTWOUI0rtQgau5I52YnbqPAhiGaJLbXfkqD5uMOCVtH9wVixsP53S5Pxt/17dz
9XAKgpT55/w8PZzM12JbmgVOFe1YuzlMPObEcDXJ87+v+c3xeX3Nq4fyUsgXGYHZeBKPtMDBfsz6
zhUpBHfdGwxFRXPq1rbegWC8xE/mnak6g8Tp82AWcwXROcGtH5PA18eMKyzC6PHG7f30JKoGkkTy
nKD/XI/yOmtIs0KPpycxhOjYz8vP6pWjcMsbS0YpsY6ftTVX73gy7wNbcbAdh8yT4Cc2WM8WxlJa
/vuOfqzFGLgYCKRlzSTm9e93o5b9ocMmO9Kd1VyD9Dkbf+5uUgCUKDfW2ce/r/eNfTT9QH9e7+pd
HCutkJuU600IHEKUzsjCfBqW2qHU39SR6WH/aT6cl6qNWbLyeHThaTt+jNAYoS57fUjkLnMx3S2I
Bru4o/GUuBbl8ZtAY5mWVT3rmhs/27cJ0fVNX73MJawoMYy56XbYja7oBCkTOvB06nbojpiYzHn0
Vi61TcH9Dnt0jyGvlxy7OFTtcNHcUeFhPxM3SEFvrDPyT8XWn9/nVXUrigwoh4Jb0xJX93jiz84U
rTZgU58CyhKbNrAN3SyDVi45XecO/936+uc9XDVLssJK/cuZe5igilK/Vjmy7vpF1vxq8dlo5IO+
E3N4C04KWPaHBQZTsmbJuLsZkF+V17Wsac0l4rr183R8qTzrBDRQG09WtW6t+4SAxqHCCNERv7jJ
xVPFxDgNF4WXJXsxeWRMMlcHJmCrXOWQPG7S87rqF6px8DvSUgDYKQI9j66mu7PVxLmZu37ymFYP
CVa+2lyJwVIOln7u5uVKvdjMJyw3wc0wbtThmMtEkbZzqUPGRhfzHn+ZH32JIqWh7ujphzpcZlG0
CKbeauWGxcKC86o06zxfGuNmlE4jSDKar4FOg8/tP/POY+LEX53xVBYbS1saSNfq9F4avkaOs/VF
pV9inKrKAlgBfhF1TETLnXzKbe17qGnz1qar3ZHJjHzFLa2lDGs9c7TB7fJfxECcNfIfemJkT3Hr
8Rc1XfEU6ZgrkWiMIn8pY/nbE4UT6g4QZJLQyPOgX3fZmhlSaZ88VP5Muqd/IYvrDPtZ6vjW9lIu
/WJ+/mrR6szoP3jIpGgZl5F9gQIE1Ix4VxRqiLyQR/M3kQLLXvAZZ9PfQ3xoEtVOPz89RC1/ODN8
RzjWbyBTHhrjQ0kJxRP3Yw8+FOQszWgf6yNnhzmijIEJe7pR5YNJePpZBTDQ7YThKCSOennuKq94
UZ+ATjSFIxkHWJIX3evjzyYh7eFxVNZ19BXSARBxZN3hcVM6ejS09XI2iW4cvS4otsF5zyqUAoDO
4+SrCjcB0x9Ag8jy9imS0l9yvWDoGmlvQ+yK5LHGBmRBaDAI2qqExlHwJOkMh6j6sY6rWB4K8SMR
XvriLWOQEWzk0tMSb8zeo8qT9Ce9sglmJk+gW4scmCJj1fqPIQp6fNWVlICp8BThpF/mMv1llX+i
jx9TdXl5ujXU+2bumlZEAjVEOHpMHvH7/L1tyFZyTopzK57ULfOIdE5USJTiep62Ws/gv6Y7nPFu
GXr02KCUNAA1UBKISzXEv/aS8fBjRt/iDvLgpazCz3QX0fj1saYu5MwjEQZjwZSaE+NdXbbWLNiR
iwwioTw0W1Nea0wyHGmOf6O+b++1xcVTdsJjWnuoq1P1ZJWbc36nqM9G85Aqn6l48It7MXXLdNGK
DlMK5IyIGOikNdhM+hWDt/Or1NtpuMle6f3RWsWVKuxNgiaWjGLIFJfm+gfPYUWaNyelh/6BuprO
onhrxPBtvnj11VpX4G9iKKtLk0NHIS4VzTC0abAj0EvB8yA36J8mWOi5B1riNMbx37vzN0nUf64N
/xDRsI4W4aoaKAa5kUfjzOojoZaek9VrJIjfJknPOHyiLOxTfiUGMNpqAoiMPmSiuYaRsBEZvBoa
TcRjVsxE3YuIxWpmsubRNfz3Tf4ukq7ryokjJuHfgY99jaPIo9HPcxovJ4KkQ7qugovzOPrKsOO+
KR+quMz0U4kNpZsTgp28ieCUAicCE6E+5vdnRpeb6EneNl/ZvTg6eK6zQ3eq+pn5FljPoP7DF/UN
0DacLitlMlXQ1kWAipt9Xm1xxtoTiUPgia8dDR6L2S7M6rmqUsLzNkNogAq6R/MXDWtJuZco9nfS
trk7L8pddTDX51fxfSxfYS0X9Bys+XDzRChOG/73b0fB+oIJBin+1aYY1plURpdQOnUrGpv+K9NW
Q8JsTOD22kCPWC0N3KqJuJQaD6F2IaEWG560CFHVZdfJL3W/loxFGHhFsB2k1ZB6YXhi2yLBO/YI
5X5q1gxs8w6a0gSPCohFBjvxQW92HW8YPBDnbZ0Bv2nRjPzuWHtoIX+x5MYfkr7KEmAJw0YOaILf
+cl7gjOWEaJ1cfQ76yjQSiYPalKZzumPh8oyiNalcReQc92uw8zTjcVZ9uAMxahBP1JixAZP4nHz
l0Z4jOotucOJ9aEH6z6b0+MwaX9wGF732r2I8DtYlxiQ4D3Mase/9115LxzzHf9X4qK4cRT7RgiZ
XiQDsZ4iEt1pfcsiNqWxDptKEk/kkHUrxuL9s/ilfo2EAFccljd9wAB4Loa0hM1lgVaG1XbqqNcf
2QYJgY/+yS1WWbtD302TqPioxy0OzpRWdDjvBuZALouRwvb9ZWXIPPB7Wyjx6Di44SOCO+Yow7NY
r4RX7VXxiDFfJM8qGyxNCXOgRluVnEYJRELdSc5vsY/2NPspI4r3WycM+ZoI+J+vwkDSpcoi4QBX
xXPSmmKjl4PICaO8l9NHAwg5UGGBRnNrN8+XZbeUHrLXnJZfsw5Kp32Ibp9Ffzp4oWr7n5u4KpNN
KQjyTOQmaBx6Z457M7+/D13DZrDm+eiSuI31rcaDNn2063eRNOoJPqFgQ7vWD6WSf07FrOaqhiee
5zmuj/Ql6tnWbdkbXf0LxBOjIiymiBu9c7NSH2VOfCDaczeG8xm78Lnyu+JBjGiPdhcU93byq3mR
UFySmWxygnQ1fYZyh7ZKuh/e4xUCjxOqjzhZGLCouqfzW7hQHrJopZrM92ze1UCcAyBAW9W//Hth
/vEsgtOWXrPORIHFh6/jjz7LEBlBKsiQoIPJr7gUY9iYbOky3V+4+MDeGwGDHRKNWNpiWjgTs+qU
PZ0Q1sNbRtlvqqjpsQPKN8VlYQAk8frvmwkYPTQ+kcR0H0yOaBi97aZF0ALOpNW85OKCYhgBrBKj
4yXNc+yjfVeYQdAxkQgpqGHnwQhvjqBg//01/dQfx5gjTwmByMvBwf59Z72iimIYMFsupxDnBgNl
uIXl0eBJRE+LdMaDfEHyD/PlCQDeOiIDW0Z+yO63qOiMwAVnwMr4O5RCtc3OVYJj7BAa3yz+fas/
/aJ/3qp2VYuUqm/hKhymIQJAr3Ay4dcAX3WwMBuG4PS0wGTb4BbOoH9murDSOXTWy9RFq3eT3f/D
QjKFhk9ca/71bWdTL8poahcIRsqedIN8LWKkSTalv5zUqQxqg4tbkaroYvoZC2w6c6VyGw1w1y0g
1g9fizVpQJCp6ngFjOsKxDd9wtFanq3hqH0UPW0mtzLnZ+bYMNzSVeDoDNVn4AFGfQZ9oinvFWdC
Nd8qw3/oMv59I1cPeWGk5ViJgXhCkg0q4VwvBs0lSlJayHTTbUXcjrKHV9uCOz+/+TV8/0H+vvpV
tZhw6tfaXJh6Od3lK6y2SrVU/Act35NVGs+ZjqsAbTgH3skmC1y1TMv7+OJlGAugA9x4VH+8mWna
Bm9c0vn3329Vl8dqKWmRSGsNwg3nWSA50BBUm6lq4LBX0gq0WQNDb3zUhln/NnV+hc8bdzFd5e8V
n6/kj7u4mn0VWpWiT+cuJvlwhuRph4UbRGPz1n+e95yoaTqH+ozTLcs0noElFUD4emvj+WHm+fdt
XHWC0z5OxyCPOZ55UfBcJcsIQnTtWJxf7HCufgJzsZJlQ3FL890Wn27dwA8ds79v4OrBFPq0sWr9
PP0aQD8kt47Ok1iyu6wZn5w3FeNAf94d5HCFwMIeVUJSAZpXvkdwbTg1OmoHoHO7pksMDNVyJv3M
v3+q37LYf/1UV0+voiZNLLSZyHDWP8ZLnD5lZqO+y4HqEF5K3h/WqepRoj8CUWN0iUKXPV72jOF8
lNP9MD44GUAXp7XdWc6g77ozwbdvKSeeWnkYYLqkBBiNG2JhtGadmIegOJnkJaTEoWp3SbOPs1ny
i1BCQIolqCRMYTMEumt/H+F3M21hFX3QQRy8dliV/TLmGEjM13mnc2TdThO9cJaMj0q/hJdfmSvs
eoXstGTuCPcDxTiNh0FbltEqHVG1L6Lsfjx7RbjOFM/K7sRgR0QUlGoDZ3XDP+NqFO6rgH7H7Rm8
PP3c//qur7q+qZik50JMpu86hlyx8IPnM0gIPuZ9KO1I3ItWyA7QaCJytccvKdzW5txUH1PfM8n1
8p1bVekPp+zpATXIUNYUdF7XoumhCJIsLugVxkvWirx2smgKd54LjHldS38e9SlKDXX5jcfu9xH6
+1fxvxe+qkTTrB0uUqzQLN3KJfIjb+jeWnqXeHpwDAL92qhLzILImO/9yz5+41kQ3WnJ1O5N1bs1
pFGmBelft3NVjHR1OpRxpI8nX6drxPiuslV9zSG6nYBExwDqFh0VWsiY+GbKwlfIjihkIoRFlhO+
JnhJ9Sb5TD4tbIXNqocap3GacTH2Be54+Pc7K/8w4uJnY+OV0V4rkqxfvbRDPbEqzw3zneyx10Hv
EopFgJfl1JlLjIzKh5jUZUhJ8KoQXPuMA78BRmPdXTLJEdCTk6YlPNFf4o3miAoNO0U6ltvV6fwi
PPdY+JAe8pq9MrcPshdRX+j+Skru4HKBqlKOwSZfWJTXOCiJ8dAXmCWwPDTUIzPzbrIz3dM8deQa
6oGd3PWe9qVxAB9sHKKSDrNjhX00X4R7YwGdpevn6ape4Ic1L/f6Plz0W/Hp3C1SQEX1l3mHpkxW
HCR6YHMG1AXElBQfUCIXols6KOyEt/gyrxQG6KgC0RWId60xQzc8RJ6B0WCGbADuDurCVber0BWc
n4ZD5yK0S+bxmpvVwF6AZHHSZwRWGaJLDC/En6HcUkmUeBFJ8ArJPW+XBuIJhqZav0nqPX/7fFmE
1HuHSzwZIFtqr236oJAKgNlTvLzBzkBhN5LuVDjaZSF2VCeIcq2UWOhVZzolC/xx6qW0Tpzi9iLD
4L49ogZu7lLamh8E5xSQwfA7Lc1xbsWeqiyQlwEPzgg5D7Bc9CgLXbRJ5m/aZdq6dJ302B4uwJ1B
DMWOGaHF6D5lKD4waAc9X+I9FSJwqh8KELV+Y4b7rPc6utWj+ZhrNgD6T3Wc5dUe+fqNx3Za3r69
ZGQoQzA1daChV9sx6el+ZUJGOFnhzN8az/lB3F6O6LaHC9sgfXnfaVMnOxXEKLEfs2rP86W0waM+
O2NkZxBxq4mm/fje/3FLVxu0JWjIdFRuSSIkQ7irLy+aQhQTDaIRNyt2eAHXnhPh086jmcnpfBbl
B31clspXlAEyRw9O+BRO3WRlnfQNnDM/2wOE1muvrc4cBdwUQ8+eqEoEPMrMuOxE86FVEzfluZVL
2Byz3phPmPLA1UcmLRy3XP9kLG+tGT+v9DTCLF3F0PZN5KZ0lQjWj2ODtTgvhakYklEMmfOKAKZd
YHf7/wOCY1o1v//g/3vNqzKQhy9uq8iajirUD5CjQTAujXU1bXTlonomvaW/Q/pv41Chm3oIb4wF
f6dDfrsBoCycl0ToV79hMX8cxZPuko+DUBDKtG+ftQ+DwDdGGZi5XkhLbhgp8+zRwYV4xK6jo0ny
0mQWs2YPnrIWH4oty9sp8IQHupxHxvUr47FAmm0ds5WxKjbEtiwg5eyspbpolrBtaEk78apbl8rM
JGxSfGrIWZdoM86bfI42OdnrDONusZR+EDBakkzeljqd9Imxuuo4iN0YB0NMg0WlNzgl6WRzPhaS
KqTJ6FznkWoz0poiSKb+343X+ubVr7ZyQ84UTTBKWgwfUDRN4AEPzUOIrjB87L8kO0br9hzNs5tJ
Y98sVZCH//rYV5t2FYVNVJ0ZEVQoYSdqdIdYQNubybxhb8Ld5x/9+hUwXgcFWZwihLXJ6x07SdFP
NucuVpg/rfGOyPFEcf/tty6EPT1I2Zw1/WOtiU6kbwPj1ccmUOo7DBotZOK2f2nGz24hnv69Qv54
YPnjhzSn090fz2t/8cUs7vkq9a2AxJ39G8UvaLOZP1d26lQWL1jM/RnbQ3EX3OwW/SZCXb8vVBsE
BvHFYvy/qitav7lYmc83ytjwi+Gnr7mJybxv8slcvHoBO0JD1R/8Knh3cFL9Mk7np3GXfaFcf2FS
Swydv672HGIqu0RubaxilpbuV21ubo38v8V7/f71FVlHs6HKZLRf/fp+V1VlEDX0lhlaDDZDZnNR
H+q7wsaVaDfQtZDzhhAPEbfydemwSibu7r9/MfWnkp5mzP+/i+sx1aiEtRlUvHqVky+zT9PrXWtB
0J32ZbSz8DnH/7yp8cSHq1Y66cFSKj2qptG3M0SVH80HMiAZCCRNLAcNt90Aeyhmaspwj4VERJ1u
bHV4K/5jEGwS3dMYsz/cfpV+bOX8+TGu2gY0bqUxnH74cBns1GGm0ZVn2LMOjnAc5voeIiTdVjI6
XN3F44rpcwvDYfPvL/PH8xHtcZJqqA50hlp/P/56FqR95zNODcu5TlCvrT8wl/F/qaBZGXQWD2AG
q5OOC2wmfvqudCwfjUdiNB2IwLccjj807Fld/riZq9Igb0JFjAqer8u4aKuFen7aIpqbpSs0L588
2yrNxxnAlha7ggVQkrm5RbfpxkHpx337z9u4eiW7zqySXuE25NeeWnxKWOIWppOyZdhsOfB0jyYR
ijd6nj8oov7++FdnVUWQpEwaue55MwgOYxhvqhU0jdFRiWb6VqP6xx7en5/zag/rzoFcnBV++z7b
d8ZccVMC4CjgeyeUmNwU9xpDmwgx/r+fuZvXvdq9iiQSi7LkugW6hHLJ6E6ac+k9U2b6CWf6NqCD
m/v2oXi6ceWfymEFO5hMrPHUpL9a7Dslt8Jhmghx5rR6whlOGFw7DSNAG5PM4mryPW7TwDbNldQt
cU/fDNf+qU335x1cvfVBwtRAG/upbmAMKquroDxIxoeakzi4NcTNqO8l69ggINKwoXXbiEdfPZnV
ShiWMigtkiIVIDW97edOqu3Ldh+Ddwj6dC5SZmBivbXoGz+1N8m3JH514lZS8vy9Qggy+1ZeVOi8
yIUtdhgyuweZPNjjWXGsp+Tot44J9UdKrZn2TnB2Q82VDq5Sr3O32eGzq46tfy9wUNI9uADapjql
0kKYvdMQBHspS3PhVTjSCUpGNxnu0k9A0JeAn4eq0aukk6k+SA1hIKjeD6q6FI2SFrdbkFSAoUp2
c9kdtC24n5LTHY2cJ32HkyV4z7waHw3zlH8/Qj+YCS1pOksx2aEHL/1e1v+oF1LZrEG31OMpiAnw
ju/HeWqt69ARp/KHcCvjXlIfRv5IcRmDOQPCXyYl6h04KVu5xDPyPWk6tkgpBGtDfYjUvF1UFqsc
qr5iduuBU6eX6bq+UNEsTLG+WDKuF/jclLKo6HraTcT5wRf+0JjROj3xvuj17/pnOizRzjwCIw12
xjOuZye+K9/Dak2ohRr8Gs9HC4sUCB+Oqx69hPyraVBHLarNwCyoxWrudPcWKAc8Z1i9JFeAQtnN
rEP+y3pJJOfmjvXTB8IWiUxEI2nU/K2h/+MHaJPAV4eBd5g4+nN5LFtPRAXZoavbNfGhj17MkDal
9lpbhypDEokekjAdWzGgRpylWdF/Juk2UCfvWLlK8EbaDR7gW3vI9FZcf+1/3uXVWt5cEiOPTe5S
9Xg4UCMlJOvMz64YI1AD+bfuxgkT5hrBSkLKZ4/KjTLpx3bfn3dw9d4qclFll3hkdXdbYQUHUxbR
qG7O45oHFetIuyD7c5wzsdAXmuoGxqJYthltAKWZY9woQLxHH4Gr/jcF95/3dbX6g4sosjHivvwz
zgzUbC5I/GW3C1ZtiTmH4wzgD9ZgOkW/iJc08BLe1KpMO/j1r2NgrqXqViApGFdVT3WxckHvuIdg
ImypXxj83bQm82InOFgkbQiBwTw439+aJGo/bUCGhfOME6MBgOrqwmJejX2VkhKdpF52tk3DLkw7
kj30kQ3FX7C7pDOJECMm1Z2b4ucUFoqywJWp57PhpaNF+4mLiGxrCa5P0jkKPyBwktgWX6TX7gMF
i77XXvFrbjrA+jCRadm3UJTV5ZkWFqz1d2uJYRNAmmnS/cBEutLCr3PnYF4827fian7vDdffMxlI
BlFIfFpGp3/vHfLFiDPfYLczWlqKJ9npHkKXUjJXl3K7TMik8dRx5wceUCu0Uq4Y7v+9XP90B9gM
dZOmrQxx67oB1tbIBZWhkHgPBcCOlPsm5sgZTVd36nvjvJ3EZkvEmySLr25tnj+Vkn9d/qqiPfu5
OUgWeXxhNA12hGaG24l1YJ563UFJ8R4i6zuvbo3PfzrVwgqBZUQSs4Jc8qrMGJVL2WCSkTgjERaD
SHduPMt2upDW7Yzh/qz+UjTghKVX3cwo+qlH8Ne15b9/9Iuc97E5SfkqmAhgJK2Z1D2Vww5lV4AY
gspWBpNpN68EFPKlQ9kB7INog0YeUFJUfvT8c4y5c5PIhGfFgzXYr3Ksd5SF5lQc6gqKCey6LJ+m
byPhEENXa25UqfIPK/hfH+PqVY36ommzLpZOPoTOL4Ji2o8WSAxLxVw4TZ516yS+jIv0tV3gaV8K
r7gDgbjRRQ3miWTT6L15QJJ+cJkg3+CNQnnOE61dv1CabghyHA/SibYoEAjRmKciMUE2bD1Lm8TR
JvwjLJ7kgJQsKYXbjo8pSUFiuIwFj3lhjjgNucZ5bfBMMnZU69c8UR2rumsgBg2fChCHsJhHMiKH
9xaPcHMImWeT0icRC4mKxl9gFswv80HfTJMH8XFQDrpsm+k+Tn9F5TIzyDCeyw2ojAnHqRK6Yq30
RbonGGph2jCXY+R8ykxeFW9Eyjz2io1I2kANdRghhFqzwjEap5RcaXkZ7AKqprKzsC3FO6N4xV6T
kRkYDZvkfOxIoVzk6XubfCjmhjg/ETyZvg2JCUHYBecNvEer3cXFRrw8U10VGyVYNsOnlKwt0xGC
Zd0vLP2pp6MPLoZuveKdOXRFDpKmLFwqowft9NzPjJfo6caq9MP+AxcJtBMwHwNS7tXrKaeFHApR
itqVRbdekR+PcgKTEvQYkGeAk+/EOQ1akZbmv6+s/lDNc/qhcMKmhTrwevpoyKGi5Y06ydHaefgC
9QP4lk12MJzRmp0XLFDhXvqZ/it8QWRTTIgWH5e0Us/i4s6As322jcEZo20xupdkcw5cXAr5b8xE
oRGdrh99HRbpRoIk2izkHIHGjdrqd5vpalcx2EJRVk0ax28VIMkKIrMWgu/1o3iGnlvavf9u+Q8x
GdZxObNcThb61oJF3jFTHgjaZSpWS7aaaW4w6dli8jW7bVO9hmHIiBGLK2ctxVUEWxyRqzkXJPBk
vJyfQ8JishnoU2zMRGaHvy4J+cGM+OgKzHxpJqGWXClvYbTo6DrT0uSJYRR+qddB7BadWzTrou1n
SrvXadWJGl2nR1306YO/t/mm1J7gBzA3n1qfn/1b13jE4Xjdk3bvSyvRK55i2R1bIq4eLPUppfge
Gt1V9RWrXmTdSxfYvPfx660ixfihSLEgaWNvkSYP+fWoUxHrS9ed2/5EYLoWOKwzwgcTS8psxMax
tUowlvhdvRBrV2aKeGggjwF8yxCXzDgsBPXe/MwN+ryu9abppA0b2DO+IDHSWVBlu4JLgW/ZfCGB
MpFccCioFsjAeBg+fcURm8nSXPA0Epj4LG7g9QgRiVFE8ZwPbcJE6vwR6Huz4STKb3xqJCfzf5mR
Dtt8rSQwD5YtGnDfDjkKF9h2hYXGYnJxy2ClZCdFmQU33+ZvRxKWYnTrFmAek17uNZgrCy9SJfgX
GTqj4mjBY2m+tcpJsbYyJ2b/kFuraNwGkJFKQDMmmWxRo8Ahf/f1Z7oQqoc5ugQ+JkJc9qeMLZKK
q4PhHzWxW4/wkdKDxoprgfgIJAarVKkFJt/2VRWhZDGhwz1n9l7JYpISMkAogm1MZcVILPnaoKVC
6HQ6l5x+my5hi7CJ+l1oVxM+QlZtONDGFpoYHaZsvA/BUJCaofyatA8jEvzhRQmek36N9N3WFTsc
HMKMpm79YiSJQbNbus3qI81osVx25TZCvcJ2Eb6Np991/JC95N04U8vnUoVBohA4xaYgw1fk/yNg
3DtvU6/317xpIIPRbTOYDF0pmHGcFFbBKxF2JsWp2/abXF3EXbjq471QPIX+2vI35kCoKTNKWzgy
gXlACn6nq295zTBGdurLSYU1FS2wsGgyWpNDLfzqmgOy+PFOAw5+FKhDlqrswNkOHcbmpY41RGUE
PFfIia73scR9tst/L8Hfhze/nxaLRF0J9IVmXHXRL7qaiIFZ87Q4/byu7ls4uHj5plhLXpbsYIAN
eZgmR612o3nxXcQwXdqwDIRiHD++7TuFH+JbU0X5lJXPQeUGJ3hY0Xya4QBl2OXvgD9ZppBcAh4j
b/XOh7AFPIbK2DrcbD9Ote9fy/jVzVzViaUvN5oQj/Kpp+GszfwVPcC5SDME/AGTP4ZYemIbL0J7
61v4PSH4dmVGlJMTlk3kmo5xscpc9DNFnoTh+R5PXbrDZEaysK18WM+TtnRs6ZSY+Iao6RAQopyA
exYgbGKKTAIc+O1wc1bfp78IYqDjbAoJTijmCDpz9TFlVyKjwz0vRbs+4POLecXOO62ehSCaNNpY
6rSSDb/6tnYS5VlqCJcLnhpzc8FfI+WuQp7W+TUO3sd0w3BNt2yf9N3oTs8cAWbae35Qo+0Ai05Z
lTDG9UefR6atF+fkLVCPSj4VEtvY8JJuz5auwMMTkYylkNnyEsbpm9lsGkuEc6HMxWbTzmXqnzB1
iTt1+kGasQqV/Kc6L3UvxCBv0KJo3iVi/AJQgBf1XoQxizVPllXg2h49Qcx+MuY6CtL805p8F/j5
5HnzFqwbMuMCt/Espmmt0wRrY3ztBlRodj6Sc8ZUQ+ddL/aav8MwCX+OSLtPBdBTuJWbflGmOJbh
WmflIc/zXRKAoMj3Re28aQlmc+u95A+bmog0pZnVCWIXhdEnw55pMfwlkoRWwAhvW4b9rZeVKN4L
oFofEgEhgN7OWIHJcOuGXyV6F72kudmxX2d3yAU06tflIGB8y+Z5Z71dyuepm2SVb51+EuerpJhn
dtG6+OQaQJznhRjNE7d7B73A01C6FzSfs/qB/tNsSkGRaY664ehhHhGp7k6SR2wcuz8bFn0IqJPD
UZcd62KrhVNl2yT0ok/xvt71xCUHDlFzNlY+q3daR3Ja+Tn3tLlMolayGs7z4akzVkj7XfEDgYud
vaIlT2eUuwXSv7mwDP2NJS4wLWEDHmzhjoTp3+kC7UnwJvhXN2tfqj1xGZjZJjE61bLXC5M9BWUR
g207ttBrDuu2s6nzvRsL4vSi/+t1vFoIhEsvlUrD6zhREqhJX7qHdlGCbRgZ8ni3xizfJ64SbR/S
c6kfLUtkFf77fCr0jd5YWqHQEojSuxK5lQIPUiPW+uE8rGtzmTSnhBQF66EXD0STVuxKEiNqtJd2
XTiAvbpiCaJMhloSOpW/V8zclstjR5CHKLydiTL1/+MUyr1bfUXzh1ID0KopWXwI/vO6/VxdwsFK
M1Hhu+ocUXwtZY7DvQ0+XEQVEw44jX51xQ4zh8oK3gRHpV5lzQpjLWlDZvdQ6G6BUzh79qmOIFpm
WxW2dKId8eZq9bEb3hINL+3sknixvhytV2o6A9JbjJN5WNX5apBcYDNg1GQXEhukR1I/T+BGui5c
jgR9dadz4dYJtQMK1NXYZmAUVxmRYdWvIHPDgDTxefHZYJku7KFcMevQSJ3AYR9uwvi5Ny5eMfk5
1U1UH3PaYgYDR2WV0kOXdrytk9eUTtUY3XgIjW9HMr5QnU1ZJbwJc8T1wagRc72JglhlVw4PceiV
/mI6pk4WRP3/cXZeO65r17b9IgLM4VUMyqXK6YWolZhz5tffxuWHXaUSlg4uYBiGN+yiGOYcc4ze
W/8QfoC0b1uOpbcahVX3olDrx8BtwXiE+2UbZZVVA3yJGZFO+9LyWiLPkXbVrrQjgCU4MayEO7gI
3aB6Ei6BLXin4+h/NYn4cLGFHLHlEaMN329pt8eb9m5C7FAYjnxXlJtFChPQC7XN04IjCpDvINkq
OFK39+2zZgujPU5XP5W/DIazLxObLZoPlDww88+7Z0PWNbzVg3qfRossq31rSL/eLxRolt73irH0
6DCq6kNXpfBeYZIDNKTctT84StZvZMuXxql6qkaOtoar4Vvf19ojTOclsaA/YqZ+zDJEfEitt+ia
Rd6VhrXy2gLz3VzKsyWbChaWQQ/wmxBLGwpVSpVcRQSc0FwSdkr2bmD+iY7srZX+AvKRFduOYZaG
MSj1l2LyjHlTZO8yeHWHUxgKgeZUQ5XHoQNzmVNyj8109e+F8PtsablOzVJkGjuW8U1fIakt/Wom
T1ynaPfbSAJGIahPPlPoUNsiWS/BC0QMzTovuGUo/C72t+O0o3xtkhNGMglR2+KweiKVarb9VeEQ
pYv10alO18fH+rdjosRQiS7UUkgtzoezOlYZpKaJ5ly+FyoAi6uOHIO15rF2hOV2iJ8LiEBwvwTl
pHZHvzjQNlKVB+EHg/T4UTEfe/NReCnWiS0/wJkioYoKy+8yb04eTfOZn0nMxczRm5ggsoGK3aLZ
1D2zhe5oEwhjQB1w0vh2lr0evux4N7W3olTYqfjqq8dB/BHGPzPzcVZfLJS3Dec+FeEgUSj1w3On
wgLwfPFKc8W6sIZQVmsGzX1LZlZ6dkdMYcr1Qkjk+9LYsjlQ0tMdNO+QsWYL04VQ4M7NVdOTOzck
scZATE8yByZL9SFgULgx3Mnri/WAkObHxHdjuhlIMW3NQcmyI8HrlQ8DKLFNIYXwTdkrKtOa6G2m
MzDPwIuHTVceUoF+DKgqwm7WmD3CZXRQgYOl7uTjooLzV3m3dLhOi7oJF8YdSjE7Mh7Txe9wgIdF
Z8VXP2prsst0LYfZEkgeaGux3fDBOwqoRhRJpXZLW26IoOFGstPTUpmZu2k4AsPhrkDcammWE3ZU
QEtbSb0xwtsxv6Je0ZYe7Nn6hPqOuC2wuArHmrMerVD6SlH63HDRvFHVV9x/C36kYh4Of4SYnwLx
DCprkakKrEtdfLWUp6qFamHeldDhkn1RgZwXGztbG7WtD0daHG/6yv8ZPovdQiWNfrd8SZLd3zBg
Jwix99LgQQJcm9I7LOB2AKEmW0ExJE6zh764j6unoX+ex1f9WmrI38Hmv37s2SyhHyu5yeT4f+dG
UzyxSU3qTms2WcI6oeWrlvg7zPIa1IM435K6k6G+S51cXqv+SvstDa5euR2ECgCkPD31Vm1van6E
ARj1qCBx4RScrrsrq9rfdtG3616C+hYgIHyo5av5NLDVpLSOpzrlIe00r1K8Zt7BH2Fxm96nD249
8gvcWohDjVtZWZvgSRrjNnwAHfNcNa6Y3gsg3wRwlGXjmtmPrjrIDWV46ZItY/KS1jnMk4RDDtie
Y9U8WZEHvAfAIlyjimPUzUB7kpmPOB8YiMyJK2nO0hLIh7tee/EhjCdxyS68zmkzmAcjv/ehFffx
c4JQXSHnI2aLy0PKgX8v99+b+Syg6FBkwlUguqt/BymfbkwW12VdyNVS9yKlO5TdQ6GsA3jdkkoM
dH5ngk7huKS5qXECvkdDlUQrnNeG9Zpqb0pr2aF1q/GapxhrTGcoXgXHutJstS4U54ZJvO/yhXGx
52uakKvN1AXD8tZNrqai19hmNCFtpgxZngC5QthQvLbBcxvsq+JHau3S7FDJRxkmNH2mbaseZIvb
Kws44mCNoKxM1oh8FLo50g329JJkAPzmHkZCkcMJ6q6Sps1ez1C9mfqxqUCL70lKgxUNeemAJo7w
vBm5BIKPlvHoilR3uFlrubwXgMFVNKnQzZjVoYD845DpE5BN5JSSKzW3HCpmt1c4YUarcf7QK9UL
4z+I2ZgmxcdMvPEhDT+WIzNpZWYFQ8a78YU3Mbxpkz0DqSsbhnxp/WI0iZhBxKpNmfX105D6uJEn
RV5uLtQeQll8YsvXEL3bcD/2xHXtQFfiHWyr2zHcRsK6yA5CYde/C3oy+W7acGevvJTXLulslRHC
Lmj6VFouKZWJbmRjQjxOZQ6effGnYBZbBkAv+kEE7efS3YZlwpIa1expOyN2eWD/viTl28xi+U4M
CGEyy4dm/jW7f/pOzAxP4Zgk6j3JfyVShvZHMHyoxS2o/2fjBA7pmDqYQlYQMCkbTO0gG9uGTLb6
Gbt3tYy5TX9lSnQtiXVaW7fJNXKKeuGmoe+HC7LEYTB+OFvijCRO5zgPlftS8JZ2ubE25Geh2eGl
cMjoW1aq+QcxNncQuqynjjfUjTZszvgBwi3tcwhOj6m5iwyo9BBivHh+RveVQ/Ndd5w1mStqrSex
QRsfIlnfdemBybwmFfquy+MLh6vDoN40Ze0bYj7Qi6SQe3q0i2+SPr2dpTfV3cIqYEuEPMMCGnjh
8d9P99IeznwaRYhkivTizpX00hAESaany3E8NMGOE9vILpDss3RNH870SJ3LdNqDQr3SjHdp9rrM
IZoYDClNumINKAv9G/Vu6Xbjdqbzn8HWHrZJ5YFU4UiWfGRsDLYm2Za2xndAXjnCrlW01iIAO4rx
6q8SuCGtmK5nuKRsBSl6c4rGfTP0bqMTmEQc45UvX1veiLNN0eTDXnRkVIxoE75++X5paUOuJco9
xp1Vx+H9V5XtSG6VXelHTvKI+k6AtSW8DN12NB6gP+XTRlF/cwbTNipSbzXaa3i0SHddYoqIu/ut
gk8hbncyGPbrkxvGdPZufBcHjLEdKAlE46d+gAbqUw3uDH1XkDnsyHgNGZgGniKJmwBiklW+c/L9
9yO+VAEgtTEU9HLKEmdztsyVrVWWihgrDB0Hd0b9oOjvNe1+Vb+NZ8bIHskDKqA0FjpjR1ty3nN8
HhPMpKc4OdUFX/MDoEI53nPspj1c9Q/Wk3nSX2Xc1bNNcwBfdTs8+a/VW/OAHZXEgcTiQHGTatJq
ZGIcqsSBQB1/gbeZdLcVvX5SYGg/vog/8BksaHC7PlQNomdmKdk2I0EwLvkv/30nvosKlk300504
W10rqRnkXOZOTLuCbI5D4xr8yZwEmZUMFwXRvHngRGyPLl3mBBg2E8YA9W8A7otnszIZfjONvLLJ
f1fJnF3W2foVSOAqJp3Lwjl15+/mLac4kMiWi850hUqO3hB6rHSNVVm4UsPrFwoMFhzOuzpHXlU5
72iZeC/SOuFvhwHJKYdB2xcQ2yxy29ywepP1Ze7IDSIvhHMPY0bp6Lc7njdpbQKoYuM912YmBT/M
iKjVOzX+FQcHjIR1dtfLP6qUUOjora1bt+9GyInIGOHiGo4grYPetFVhhxU+EQl3XJvZcSYOonC7
P0mzr4CHuFP/Z4pOWvmkjZ1TiT+UYENw1DSSasxz8vdldAXfc6lVYSqWCafTtJBrnhfLwhgGvREH
y6fiS2/S0oLq3IVjwiYcuKa/YXIYTZ76aMY0VxissTy5lUG0Mgf+YgVFpIRd7xNXQlt37jf/P1Ob
Lxd4JmzsfSPSa99filbCJ1hY1WGziOYGJ/mVu/GdaazU+39/Ncta+G2t/HRPjK9rZYqjv54DYRnX
BBtcf+5fJ+nVNtF3aM7yFXz6O2fKxGls2kjL2MUTCRrASloMGHc9SgjEPNs0fawfQo+k1XcigYmL
9TLPivEQYg8Fac5QtZ5cUYHBfWRLqgJiildSe5OpzuiTqNOguaMKxXvoKh85rMPtjDmY6KEuduqH
pT2G04PjjAd1QFJeauMQxyT74sWPUTkRzksnpFeGVXGNmv5dosavZq+n66nIqqKdf3+WnzHeEZYH
ukMRAhpQWj12v5P1sITUuhONy9M1eZp8oXXEC06rlQEzk/PztzxvhV60ElO+r9l4ndLEH0nO3XqR
9hAR9oj+RFHXibCafXc4wDEJwTEEjrJiJsKhYHrG4/1/8E5eWok+X9XZq60MtdFIvkVDa5M8m+zG
hrKdTp2je/IGjvY1atF3kd5y5z/dhbP3umwMWWkz7jxeTTQNK+CZ8qr5WGTCvuNvlGSDwgoT9+ym
1Imra+fPy0/+098/e9+LvM4nIeS7YrS5aWhBM/6V3ukkuxQFC/pctP2Pf3/KF3caddGV6JKFfu0c
lmJWRZapEU++9+Q/xBK4oW280KRamByIhuwot4FyW4iyrxxsLtbon//y8vQ/nyKiZpaVzJD/NleX
hYu6Qqof/OFRLT4YB6N7vmkpShDosguDBydUBoht9JLLKiAE2q26o1qeahwD+dYYNuAHu2097Pzq
oZCxQxXtTUKGNUUGwCJSpNDK9c9IP3R5U0SnCO39tbX4Yl2lLTAJGZGnpp13YPMegbleaUzQEY+V
P8E2DpD08G1p2GwZqFc7hi78Iuj+wK/kLSnXIc4qlEUwplomOu9q+5aMO0s5xdD6HyvHwuIf3dbP
BNWjvyER1PVFL6LWPsx2ucpdDJigvG/jeC3fhIfmD6MPSAwIh8kDeqqIhHqZOLkvXP0KNknMCQbG
gUQ6SbkKhStP9OJe+ennG2dunlnVor5r1OWJLnR1Mop6JCa4EBqUhKbhdv2xMOtVZ+3GHY0TF2XQ
Gwy6Jt80hCS0q0DlNgTbSN3GtiA6WEr8Zi+pt1de+UulPsvqYrHT4DadH3CqNE6rKll0DqcaCza1
TbXNsYIje3dE9JP1dhm4gse7UmwqyyDzfN/8/IfPvm8pGQUYcBzlEzZO313+JmtsdOpBabaEoClM
daJuXZFMLpfH5QEvQ7+78o+5Wvzh6brMD0WGhQX0jK0Ae3sTCdQwA/NK8PUFWcqSvYooHgOijDjl
7DAk+EOiBKWoUn6O0KRWMSwv64CN0xy2KfV4jDCS2g9eP1lsg71o1eNfxGVzJr2+DVx4rQi0tBhq
AJpVGbGeFcP1mEh9DSvtXnyf7JwYg4ZUx5WOiB6rBMhwJpBkbsUrgYEWuav+ZkTB7yxAf55h3zsa
Df1ioxU29CuG8vAtr63cF28YulHNWgSkqLzPblgm14YQ5OoyrDQUogs3JOXCwh0IAqSZuhreCDAh
RJFkU8VH27vqHAm7ZCIsuewr4J/TlQOEsmxVX181FZYEbiiFsYdunpPlRO6YrieGei+njiQf9Gk7
t2vF3AKoFoIDI8TlmebFnVFsRXk/Z688VklbdyrSFowM5eMIxHWtIoiof8+mS07cLL4ODNtZjhAp
T6hiB2+M/sztr1LxAu8aNvNvlfOPH6CdrSWx1ptqVusqe2EJjhqBB011elsVmKgiWtdwKaqB4wfo
UUxDVrwXy11Q7dqR2ynf/3vFuPgGWoiDVYuZJV/wWWEwtVFhyIOp3o8WR1kX+IWp7xudgwctOFXY
yP1mQjVCd4JD7KKnDDrSWADDIFpdF04Se13zMpQb9UedupO64Zu5tvf8Hf1+v2H/XePZ4pL4AXDN
wlpmlUG+jssT+HUx20lQZjD6RbgnDTfpH5R4J0hk16/UfK26BXSYqN0hnpXBc4HlNl8Vu5DtCDVn
LNuaeSjRRY2Mr4hkvLJdXCi3eEcNDT2rzJTu29GK8bafpAJXLGw6RK07JbXzLeMIO9gNTAdbG2mD
YS/OUx/lFuHg8ZWv5PJzNRkQKhLKE+3vP/9UghTFLOS+jJ9Tn2x6+MpBGQl8Dldpuw0xB24H69At
cNC2/9XjVOH5h5wHbPl2KUBwPKOznkDdqOBkfscDZL1qVZYeuPh/v3/qxa/5v+v825D9dJ1dMGnK
aAnq38FEcZ8MTyi15PzP5OJTVHCoY9sgYKh7RQiNFykn6EJzCKZBKviompwKmT4mtT3c88KOPzTs
J+EJhVs6nUTJiW8mSJKcF8Hz50cztlMQZrDI/OZlmU3FJ237759zoa/Jg//0c84EP77Z502e8XMQ
XAbO6BX6qmWvcwVXy3ed19A+sjFJxb+vfSRX/7L8teYslUIq5TbQ+EgGF1kL50RvYugLFNo4Lrts
90Aj4ZrCCQrJpeXYRNxEQLP8XcwiRkKY9WOo3QN+HUguOkWIXiH/VM8NgsHWlWRHZaeVtrlDUA7a
jbjZJPNq5lVM7LTaZfJrpz3UyWkImR/3R1HYxJgrGKsIG73fjiKSnUFGd2zHs62A6WJSmjsqk9fQ
0bfLXLlNN3myyeetxTEXYSH6ceDPCtTRwBm6N93ftAUonAlJBXApqBtQrjA+mIwuoSm7TbhTOGaT
m7idOy+F82z7aF18JpivgXCPWlh9xKPKXkeqHgcmdT1pNiObILodORymz9K7acBmtoef0YzE73UW
3IH/f+i7wSrb5+Gv+r20UYX3iUu2k1ps0JTT1un7g5FugmGnlMFq9Hm9ky1TQPKw5j/I9m8TBzQr
coPCVbu9uNGDFXryeEvDX5xpDa0asEXVLBApxIEm2pqwB/MDAUwmlgRA9bCrcZ2KdJbIWuFrGV5K
6TDkO2EvhfDDnyhNx25TJK9AckmqagyPbERyWETrUWDoDEOX6XtKHLX+mKQsVeNudOlH7at88+9v
5sIJfflm/nuDzpb3htyiSa8jjSVAUt1KuBU6G3r0hPnwpHigB11G5fe1tjAiju0mfu4012x3esUt
K/aLezO/vud8L2i/XtRZ2WORKFrOGa819zuSd+Z8qhAO3TY2TGejXTX3oR2ayCAgyDjytItUxnZH
I79hkC8/gk1HNtLamuYIS+CzxMy+HnmaD4EnXUvyuiDy/p8/XAcVT010XkSa4IgrJUVyBNQR/YmE
NNYVeINKD9ARt45pLfOo3twr+uI/vrbyXNpq8KdTjDFYhAN+bvtuazEOM7NW743i2Ial3Y97Rfup
WqljTB5UcEwXtEORXFdPZb4V5G01kdsy4ncBc9EXOzHxiHhTbD9nSP5A4UjyJken7qoM/MIUfLlT
5nKCJdv4W0dgYLOui0heCokqxWLm1pnXgRdHXUyGyOyF5MXbakeL3JF/ycPeIJ/DjtMXBLJMEPbE
7mQ4kBqMy636gKX2yinqOyFF4vpMqjBdVUUFVNDXNbzCq8zRG2EgmZxAfh1lfJjVhd4vyCvsHlGw
jdPjzMl/8t4OIZ5q+H9PiP3q8S3T+SZW1z8E8ga+LfAaT1VGf0X1z1D0rEKUS0OYkUPTQPN35mRn
8TZUf1kpgb/FDedxNd6EBci6d1VjQkKIhWggMOf9Pwr+UaaVXEJdqx7V9j6NS3sc9/n4gCmB4wvc
UCcP9kP7o48J6MJ+s8mHffQ8uIC8GApM6JhyQqZXIy4BuG0SdNsI7+xrZjht1tvx1qg2CcHio0Fc
4LtJ0bdMja3WI2k8M55iwS1BPERb4nJJRaSlYmy05kArXsr/WAZp7NJBmE4m/+uuduJAtX0EuXAd
ecou87Apg7UnEBIbuHNOF1Cxh3bXF3+g82v9R+cf9eg+i59Q+HudsIuldYj6o6i2CgU8mS595hgC
0lJCrbKFBgjkSVsCd6FcP4eFYPdoxPAQdflHX5EMDFtpWqP267zi0QB13TBRXhNiWaxSl4iGKfLa
YUMLU2HKtASRwLWKhfuKE7P5XGOq9uaaZsy6I0B5Ffn7eiQ20qb5oKMhvtbIvXAo/PpOnC3ZWmf0
vSHiQupU8mRnp0Zdmz7KPZnyXkCuLemO5N0iE3J9Dotg0/Ts2A1/0KMZPihEj2CIf28i+vc6klKX
bWQZZiCqtc7Wa7/xSzACOE1jzk6zjPae2B2LXAjU1qV1Mv3ADqP72YvUtwI/4nQjRU+8cNaqudHt
5awgTDZnQyscAIE8D/Jv7Zimf5LgY1JIXH8oYV3GTjcs5Ck1u8+ErfC7H09Tt5JqT+gdHZ1y7rVM
/MhPvqmCnRo7802xHW/6o+BobyOCQkiwxoBM+RjV+97f/JK1HanAGssN5vhgY8Z3/74n2vfSbCn/
FRaSxcb7zVynDnqRSXG0zE/ikI8tM/fjsCXXGQ0v3YX4RSFJSK/2rQF7f5vnJ6GO8Y6Ab5gbt2gO
mXDL9Em1U/kGc4bS7Od2b/KzOn9nLPDEfL+cL0g1nKufBQBR8U4d9oP5MUnPXdJTlhO+OnlCQ2TX
0JHx9ih7hRMJzrApkZTbgXxXmXdXB4zfe2Bff/VZa30O1TEeQ97NxqWjItLZdgV+JbwQ7DIGe/JK
GZ/wTq+NqxyM5bX/elD9+qfPlsqiKLMxz7NFfhbNM2C6PXY7Ci1iHwL6b7a6nmtE3umwDpJfKIFd
ZjfqCjYiqwXVXELatiLQ/lQ1Vy43jfJxNfbzQiOeS2RnWWLfLfmbPpnculHNRH9x64N0wAdGK35y
KolxPSQKyhXtVy49/PtFvCA2/vpHz84mZtIPXWjwR6tsXWv2KDmTBshZeBEJSJqqW9yIo3DkRfPY
koHWvseAX/x6k9AbTME1Y6QdmNgWz8140/4hloo5ybTx51Ukrmiu1oxqbVCpsXrlFH3hUPX1wpWv
G3LWkavezsHyLsETyAmM/hUSrblo/iISFVhQ3JoK+1ohcME1xt+1NIbUzMn0b9ZpgeQpQRZUVrPt
7ACSAT9mj9yx4qCinxVWGJVSQB2DTc6wIaJoPsglqh20tikC0tItwl8t4e0DQTVuwuF9eNbHxm5D
w4m6UyrSbiecZ0FjnobmfdHzamhPByKG4Oljk8CRBiiiPLXhcZlfI3+qcFDZU7MBhWyGTgMhxFw1
aCimnZ8eMb0W7DLjoff/DAWNql3Bc7HehnLX4SunLY+gov2jxthaHA5F2LSNFkQxYFUkJH2/nd/G
2wjxT73jI6k6r+IUwxzM+m3qMIvM55YP+P7f7+TlD+HTLT7bwnrNnKKq1RdaR0DUD2SY0AlDDxXC
z9wV9+A938vhSrfjO9WQQAU8j+CEcNVgJz97n+Roarsh0fij9FwIYX+Ysode3zJSCTes0D5yDFRE
txYlChs/ZedgUtNdA0tpy2Z4vk59voxl4/jUdFH6JLTaXpbuR7Sr6BKNzYyobZ5vfaoiTXX1aZX/
gnA4vFOubVT5T06GUv5ErmlSvU+wKkneSbrUaYwDic0mMcWi8Esij7q2zWhv0HChOnTS373kDcGK
cPq6PVnSXkQK8wQ1shn+WG9V+loGG8K5A688tr+jU1m/g3TSgk3cnWjVDLDaug7d37VnsCw23348
SMcFk2tiyTyrFLpS97uFf8c37a+XvX9oWYT/t6TE6+ba8ejiLqz+9/eks3bvFAZFSFSVdD9Rq9VQ
IRxJWv1vQGLdDOFzNdzJwn2T3Aj1Q4darBpKWzUPUXE/6ASijatJcyywNtHbMIMA104yHnThrnHi
+mcsH0O4ReodliazfZh1OwP9hfXBfB6JpWYapgMsYxLDw8rm+8TECVl4GmfUH+20LkoHQAMS4JtO
2F8TnGrLu/ztPivQh5hFadzos9mGocRybEWEPNJ1N+pXGZJD7eSaOyvQLlcdLYkHDNjZsX5RjpiS
WtecPKoGDAYJHkGs26NAF0ddWxwY+4eJjM0WXQIHwzeNk4G2XzbyP4WX28abL/FvDAJpryT5JoLA
kN8nP6rul0yfhq9YYUZ3kwj76gcbhtU9/nspuaC0Qkoow/pbTCrfk1KSNtQjsxqhnLQ7lcZl9lZu
2VodvPDTjzbfiN1xoGuA6Ounuo16F3jv+gkHOnY3YVUwpijdJTfc3+ftlQ3sQm+FMzljW0VkF9Gl
8zawWloR58lauU8JkOPjTqs7JYa5HWxw3wIwR2T7m8EI7cHoVdC8mW5qn1I837QbAC+rbkv4mXO1
UJIuvBufL+u86xvHcmjWSqNwEBdO00e3Hve8t+sKOFLyU7gag3H1750frGlRpOrYIpr9Gd1Em7Hc
MFfTbiTaW33rkVzb2Nfe/7+S+rP3/8tvXNahT4usmmhCqkcDYtP8xue3ZWsFwe2fovgDBy9gZ21f
SRrqow+Nn99sZOUu7Ncd0iqoUY/Zu+BKN3DRGgzh4wTLcLHv/BotxJkcUP2Ofsn8Lkg0AtdStR/r
X1gwR4zgNLftf7/el3ZK5HKiAkXG1BXOV19/SFO2cx7hLFiq2k23LjhJOeoj2P5FqbCg05heXMPW
/G1and89U1qWDXx0qFbPtmdfyyozGhaBMDLq4L53hsqm13kjY0UOt9TyxIwRrNaXN6KjNw4CzvxN
aL2eqVkOjoF6O5xe/30jvsdIwEJCrQyX0qDNBhbm640wxWH0iUCTFyaxpbqS1xP9i7dyYmDt1eVu
YC3K9nGGvK9bLYfC1c3bgLeAWOdFWMmJo8TCs1KSNWaDnrRLQjjDZ7O9uVY/Xvzs6SPRrUH3gnP3
7CCS+ZYS1zlqjVhZ9nPJ38W6TqV4K4i3hDh5Sr5iQzBdcdz15NJX3gQ/5nUkR/W5UA5ic1ejfLM8
pOQceq9swOqy4X19tLQKYbQR8qlAa/s74P30YVSKRPOv6CVG8JNL0e/oaNt2JTTFeB1rp6iwZf+P
FbwNqjOx1Ymojz2JJHdxbfEaSPT0bfqFstPCWnY01YECSUXps1uI6ppDdQpgFV0trKoN5+vCIN/j
NrnmFLjQdf36K85eUMkY4lYaBhZ9fdMhCT6gCsFB6HZAyBqUzXjKF3axAH7Tyevyykd5waH19c+f
fZSlpc6ZZXATlyrG/Ihc/zbKftTxaeqPhE9ykkRmg9pixg6dATjgy1hAoOJq+hGy8/eMbfd6viF2
ITyWwopKLf2dasvtVDBJ63fFNZTSBQOKLsoU3OqSW2XSovn69Yi4T6K8AAiyCPC0/sYc7sT2RKSZ
wgGGl3Htpx9C6vRu5Q0baRtX75n1Nr5J1j20nXjaXVuglaXKPX8PyVhDJW5SlLN5f70gJe0kOYza
RZPWbtkSesgKzTp1CPIsTU8VvaF7DBg3FQlGcvLr3AnKhHIIpbcUWEIGtpjAaBpvOYog7i99OexR
6m3U/VGLl0HDWsTQSrSubOnG9/qVhA1FkTDzSBoxemf3EUhFOGQDh2lcMkTrQc3Q7kPlDyPmQOTR
e0ELxmOn8JGQOZoS4l07leDK8Va0bmCeqeaD9JokW1EEE/QgefxHi8iuDYb5Uyiu6hcBE2a1Ytwq
PrAwxNLOtMi5y36PWQhGxDYVBESQoMwbiY4ZTFnwBFm9jWCaJCowfuvDmLdTR1vShq0pO9VDmnDG
d4cXtolkStCjOqOy8kv6bASYnHx5owKY0N3o2ht36QHDz0W0glNGgWV3VoH2QjK106SL921xZ1Wv
o0rLw/LM5DZ/qMKdWHp4N3IsqksXxG4cXwF7QVdiDTV5VY60nsWnAP8MPtPF4reQsSc89yIFN1Kv
5Ygrf8ysNVd2mQvLI7QIOLqSSEPzG/W3mLNFrp3A7ZwpZVMajLgnGGdTmdHRWoQE9LkJpGXU0w2P
6XxollPLnuZ/7aEcZWQHS6N+E80tEOfdKNzQc3O68O1qo23Z7s6+Hy50QW2KwNHQO379fkC7dUk4
Gkv8WaXvCazhBA1L5n2W1iPu8OttkQtCEF36u/0CkTe/u7P6INdqXrLlzF4Kx7bejOZWMp+y8jls
XEX6LacuW3OLlUwjYT15y5PHUj2hixaJuRq9MXwsCdBwknZTUShZ48aWJDhpGx8tImZiiCVXnuWl
W8SJAAgIx23OQcs//7TVhXHTdnUlLPi40sleaq8a3ssAuEHSPauVN1eokckydNBhTPcMEFvlxHlh
+tX9ROGt7PieqkNy8PnI6hU537sWuMvV/Xh5TufP8fNFLuvkp4sc6eDmCPMgw0ynRHrz65+hbeoD
jsBaJEGI7zrdzDIuqBTOmdOKTHkcQ/PIsdenvaFA1bjHdt3fA/givKKynirmacxvQcwxKfvLR9tC
P+lN1xq2IzMCB1ZZcq1MvfhysDIu4zMLYMk5VWPRJhRiP4n3zI6YgQo/yfAkwyLO7GHedHS+Kpub
7ibjW+gM2u0UM56cWJk2OYOk3aC7Qvwr8JgKZXs8GYm6CdW76hdngxfxGn3hOyl7CW/8dK1nxUNV
B/WIt49QFa/6SNGvahHihL2lH03/OW5eqvFR502eIjgDGnpEqb2XW3u01ZTSzdGydTVgureINMGP
Rc4wfe1+wj0OQ6Li7nJmYyrBUmEazFFv1PSE9iBHTvlmzHwYSJ4l2rB97NKqa0ErboboCgz3gpd3
2eaRhKjMNCnzzt78sZkVU6hH8T4HeUWWvNc/mB3EpROhv/CO2fLHVUNjI/SQN7KIFsODJrk4dSW8
gOAxXKNwMZ/ohtsIv4Jg27BraGuMDqDZQt/JzRkpH8PZ7qau4Wq6w/hgUX+Z7bot9mbrZottkdN+
vFerOyNbL64taFkt50wRl6NkF4AcNkF2ZNtUs1Wvbyz5pSkYJI5g4D+a2kV65wg5iLLbQdl28St9
yCY8Bb036E77G6eA8iTieZmsfTE7QryaXkbijxBuAjyw2+hnB2lud23RVS/s/l/u69nHqhdl0NUC
97Vxk3SnCGziK+nQ4Nr8m0fuybwsGPIxtqnrn0RuLaK4aTNA0iFlYaWAy7LDhyWGEMiLsiIW2iex
6KnIQJyW5BYqnrD1n5rKpmmjdx4WV/vfS6J8aXvj8LSMt/WFGXxWdTVzp5mjBSU5513mX8i6F30A
8pl5t2h6FOnjLwchA/yzJsi0yjx183+Yay9l0vmq9/k6zj9BsUuNtO8ooCdmUSllNIdbYIgwPSmm
HWhlynyMnzOCKWT0wKjstzBs/30z/p7Dvl0EzcHFzKsBLTirUIZIIyEizWnEehPZ9XB+uBVIEHDc
xutoraPbQDLWAFeD0adcnVct9/r8zwOBUVlqaBFx1P668hOflQbBwMukLkHtk9t1P4dsp4LpL9xM
fputdW9uhPgeSys4Oa/CP9OuoCSnu9p8HYRdrRx7jUrj59Csy6erK/qFVwVqnkqmGeANXKFnd6fO
5LwYCkJKMuFgZut0usWYVmwSOiBratYQVXv6W3gYHymzGRGNDS+2od0BQElgcsyauApIZitwNmJ4
cc3kUSIQ7GoA+oXmkv7lMs8GjhpEiM6SyBhZjmIS+P39IkNYjJVZ5Ha/WCSulBWXFtcvf/HsuaWT
1kqzRSyRjFCdYIWkstUbcUVTBCR05AieeFc8E/PYPkb7zI3uwofyZbwz7kK4eMLyjf0QfsytLQG1
SG8bZZ/Mu1SjZloS06qR6U92zLihCco79SYhohAHAXmOrZ0VlMi3cekYjW1VrrUfH6WN6oM6JR6E
oNP+lzDeD/6maCdqexBGzcqv3Xk+ov0nDL0cHW104mlTNes6vZW0mzTc1PJ+ik+sxFq8Z0hgGnfU
1XAgVqoSeFGuHmKsFjHPO1elFRSGQtmExiEdbL250pkwLrxwC7OSxQk5k/7tiCoZyhx0EUw2WvDB
B///ykMMpqFxrJ/qbnwVDvUxf+dDXJHGibJgK6/zR2qINrcRrTbTqikcoo3qBeLIelatOEPo6J6W
14Fhmy06Miiz8Ub2Ig5KlCgo6IGDPjVvA4EmulMgdYGs14IftxtrZd1XFQ2FCoSV6bVP8qYhQOZR
swfYVcka3+XLldXogj4KR/5/v/887qrJk0bLm4zfH28GwGo6Y3u5exL6Bz/aQlwmxmf1/zg7r93G
tWyLfhEB5vDKqOQkx/ILYVe5mLNIivz6O+h+6LIsWI3bOEAfHHSfokjuzbXXmnPMYbzPx63Gmfh4
k2nbop9tebpq6iBFZi3YUu8pgGmZ4kJQ4d8CNXz2jNBOU7/Abmj6nbCqV5V2q6sueqahOGzF5nFc
lq/drqJdWbnDO8sY3VBBR8AR+0CjPptY2AtkhhT2iKD4aIOFOWOmjxfhV3JnUv80tH8YYBMlOT5Y
HDxL5pOVM7ae0PJnOQriym4tHre6BDsTbOZ2YJGYwThu5XBTT14ubeSjDxI4PqbsMn4lbTNaKfjc
FxwIJ1/PbFdj5NaWazV+F26wN+FtoueH6Fh7l0RbvoW371SA4l0GEmNCBUI8eNCY/jy9NIwWcVfO
v6Rip/SruQdfy3Kj3oNogb3L+/lZKmc+b5pp6vTZ2N+Vbwr0aQ5zowqjfq/ZyTVwr339AvhUsmz9
NQ/wIsGMuJndsrYJEl0t1IV0P8cOyGRmktDxJVu86X8v5DniG/7MwbAYYq4mBjB7JpfbS9F455pD
Xy73ZA+ditaIJUqbfXj1H8nn4T6iY3pDZ/kjJ4qahuszbpjjc7iyAjgbiR8RXSbaI+lpF7/Ky6f/
5LP45WJOtldrEpssjFOWgUNOWTO6Ml1mjxId/Zl3UNfC4emob+MtKE7rCSCwsNcucQzOWAhZiiY+
F2lh5+IR+vppzpJF6dQ3/b79bZE46Zc7qfMEZUm4PBSOPDvYZ4FNlH/UR+pqoAYJ3VzqemyVs93n
DAJW0ZX+y3Ci4rPYrQNz9sebsnKqGkb++AxtXiKSBgZoaSe/FtHPs3rBbHVmcvD1R5wUq5EZxSOO
tB7XKfsoMWsIv5f86ehKfqCfFtIdIsHnIkvw00Hz/QH+9+adFA6kHBaZbCw3D7hdOfskIRuAZgOA
m4oVEAhRQ0MF9oZ0RHbQ5xuYHTLCQb148JlhH57rX5zJXWWP70qRPGRdFWcl6DQ5AnPGLK4ZBXnD
ZizCeSnXDaTIBofn0SEHilQ/hQSOFfi++gOIAYGU8qXz47nO1pe342S5xOPcZ1HDD6xfrBsBYGJl
p5o3RnfgEfs9WDwf3W+/IvLEa5xhlR0CRkMBHayNKtsNaZrk09vFb/m5f+c9SDkNYOchGujnTUhe
FspPz+FkIeXzcYpRWSwLqd0JL4jW0wElvF0kTo0++qZ7DF2psMdbQjhSarQnAp7W5dGbEk9eLWPA
bnPZdHdG1PP1rTyp/NVU1g9xlvefHv9mg8JT9JBF85FuXhbirTbiPa0u0Ba0M12WL4/spG0750Wt
NmIN7xUIuerFDxNEaLpW3ZIzTHBKI66S2cbWpJl29tq8Rq+8jLVpF8o2zDwrdLMPjsnK3pSfjW7p
B9Ea7H/jFkBnXfK32Ln/UBlgbcHkZMFxDu0u8Rpm0NC1odMsEuYU0PpBc9rIndKHxPR/ftwXljvy
iq971kEtsqqtedwHtzedgmMDnBF3Dg5e/ZbvZTvzL1XCZ7TnPEtL5giDy4pDzEkPMpnI3pMG/sgl
7CPI7PhBdqZrHCBW7ueEjjMN7AK6pZBriOQEzNQabgjaCeKOzNCbUeFjhgJiXEcsCb52aRBeqirP
eGO/XuNypP+nvyYNSaLOyzXSmKIpY9yDyJ5iFN7s5dOReYunsKlwmT2fF3TAKozVN5jVeuSpnVfA
aIO4C1hs2xK2jiJaM70cpNPjpd7Cmanh1ws9+eaodLoTS+dCa4Wrq1XHAoU7Ocrki50fLwHmrgia
mAoLJwqeAgnooU2oXqJ5Qr7RYEHPH1mEScY+yn40Xxh8fB6Gv+0m1gIkZgb9vcEnVl08zEXJ62Vt
wqMXqr6R7rrJS1UPUQ3dixjy5yIdQR7n9pCZsH3uZjh1BxvYX096s+xRdYJLhzdjQGSWfCu5y4TA
2Pf0oBwNq4K+TY1tWrqK6bZHL89Qnb+ZL3xDu4eUQR7s0Z/XzLk5Hi/wf3/UyWY0WvMIOpptYXTk
TX6r7crBaWu7Glxz9PhG8T6Mv0yalM8Gen/DPgJrwdxYOCQ+3BcP45qS1/TgolEJKUsnzcY+MadE
ydrIjJJn+WKg2fIW/PQYTjay4sgpScm4Ym74w2Hd3kSbwpn+5La2wacKFW/18y06IyTCfUw3EckW
kzrau1/Xz9AZALPG8LBXxYeUgVbV+mLuvhxeBjcE72cvCsl5Jd/yd0zE/G60QYJ2B5cOGABtIPhH
/GRI8o3NlF1XOYx59kvr+JRW68HOSWRJVz27cE0egUBrgUFpzpzlVoQPZXpa5o4ZMsVNvOmNjY45
Co+w9WseHi4yXWXx+/fSANgk4qUTZYQEp03TOpdgQ0d1dG8mq0LEwcz88W83XymZaA/hpkMWp5Ih
3FV/oqKDKdXTKTLtKSMyWnupx3vlQGziStTdcnwurSslfixmBN3uQefwrpC/8Np01xGmBOjDU/5X
C/1IFW0tAbJHFE3XXXcCzL8GPMEqo6dASCS95rdS2lpYs1D5ZdUqbl5rIRiMIKUczfyw3Crtkq0X
oj9R9D9JOnikDdn0kERlo+MAFG4EynidSEf+8WDs8QOSOFt3d1SHsDLfwnxLFrHcOLKODcOpY1L5
5K0y7RDF1YypD3g9ltS5VHDw5umuFvCFBvUtwddXdyrLWs72WXyrchbMflvDu6Qt2g/+lcaMvC3B
DLDpiKfHnK6TkLLM01pivpGX5emvMlkf01We3idUKMCxJjd6ZLqkr47FdraQn5GEWuxC+RpwNPBL
EUZ4ujnIMIWvO4kAhevJ2h/FIO+f5uTBpAmsxtuw2/AnqWSNFl5eBHXvK8+C87sY7Fm8msvtDHXK
eASVnwdGizGZpOiZ4w2OsgIqDU1/+AhhY+e82cUhUIVXQ7ojWqB3RV+/rwSm0k5Grkn9IOq7TPij
Dw8mDf2JKWUo4OX1ZKisXpu+HKaVpL4Q51osjNYENanb0mAFFKzYZJ7NbjyuQu1VTG5mzMjZe4SF
6LjQUHAp97fob39exmd2Ol5uVWEBg99DkHZSlI9h30T90YjulRs9mLxhTbwDHHnr4EF6mIAMb9Pf
B9GVLH8hMYNP5LB5Pz3pDoi2Zwt1mOhnv4s/6RajOdgqm2QDypxaJwjhYlnxvcv+9VpP6uspLOYu
HsPonljeYJa5nMf5QXzUc1t/K0U+eG5PuiCNMqSutC5UgAPaXSyvLl/KGSv510s5qaE1vTbGUrai
+3SNVe2IUemXBSEREDCmVeboKJZBCzqHxoe8q+QBcLELvYQzgh0uQVOREEI0/66YFY/Z0RqFKL7H
+oq5KL5bEH+baIT4zKgVg4j5tydtr7lV+FvTFWZfKPwSRJqbJBsA9YnsG921+kB/hcws+DCjLwTJ
b4FpdUKUAQ206Wqp+gmmMG8li6y9Sw/0zIHpy084FeHWTKMqQUlj7uLUONoL+sfC7u/y3w2TKM5K
HJt3HVFcr8NN+SvDrWWPV6ViN3mQ30cNUsHPbYdTUmFeRZgQ6Dc1Ljf8f7jU7weF5VKZp3PuBzRt
nFQEam6EPIw8vmfCo9NSDSqaD+lLSbO22Vk1jmhftRykZwVWywz95virXgI47E+vNyMzPyoeWBlG
9d6R8Bx3tmCyRi69FdrZNfLPdZ7UAWV/VJSuKGPWSM6JsrKZnTCMkj+U904FYmwTNpPR4aTzPl5N
1zfEzZSdO/xRBCfRI2SOXgLyGw7yliGknV0pFloUMO6ERk6+7Bq1r6Z+2Hgqmgs9aBX/UDwB77Od
jEic4ypmJiPcRc0qaVYElP4P50Txe6VjGHgvKIpl1CPy6UujTIoyTZWJy04MgI2UaORlnNzjFjeV
gCGxyinHvWR8yyOoHQ+VcKuzvUsuDZt8vtbadZv7pCpEul0evKrfhYLHDeKNKw9Og6vlztrnz3Mw
zysKkhzFhG4nt7Q64/p2+FuQXInfmC8rxwDYuPN1QTcDiQr9S9ryXo/pEjED48uej8WEd8uH6Bx5
eDxqaytTgwNQFMmIW9QhLh9H+Z4uJ/8QChwt1H5g5dlq8hQ1WCy6bSJ8HLO7+Fm5I7vQyTeQOs2G
QJp6F+u3iuGN5eqQXlNhF8ddom/Sajcn5Fx9zOn2SNBLuaLZ2V4cUC3fhK+1pkGkK7A4ZkCm/O2b
McVJUeeWLjCgoq0u/zVfo7d2B0TAfFK23H3VxtuZPn/2ECo0sRvdh+Sihm7HYR6z9aWOxudE7NsF
EQMIeB+G5DfxVTHM7SJXFfYDkcVIdKOgK9yhecjrm/DusLa2I5CM2U0exfVCHrnVd4PqZxrdaf+4
138vGqJxhf7uvb2a1hGYq+ucoPVbvC94I8BEPc4BLBXGfooHQGC+aoMMFTZR5Ewk31fkR443RxDJ
Gzp9tz9/n88obrnX//1pp297Paf60DT8tG5DOkJAUhHmiGybTIE6Osr1orGF03edpMHy1WshdFmq
DUCB1KPOOQLkzy9Rt84Mu7kkiyM8Q0BJJv/ha+VvFNRy1oFLIloz94uJ4SidrobSl4Fp/ULWnpt4
GJsMJScSBexDxHZIbF1uoFVxUsOVWptFZeB3yjbgIxa8HxOM18OV+A5lLyxXWzW7kv5U73O51wiv
Ki+0RM7f1H9+wUkHNIt7YawiXuAOuTCuXY76tka+XhOoGEUJ2fsARg8vLH/tttNKeMAHOj1Lgh0a
y10Fyfnw81MmeOjMkkKsDRBvcQB+m/l2nZUV/SDyBh+CKSVgwDuaAZAYKnnJgPvrGRAie1uTwBwQ
JEP/2IVeoJA2xdZ3b75WKbxjAuXtkbACa22R9jNvO4KwDD+U1iT6jHPQHVfFcaUisEdyoazY0xFu
zBshICykiq7HeVsAxUhEN6ctOdJC8BDw4tOIbqobmOMKknyLBMDdjCGx9QdGL5zwmDu48er4gaxi
1ezmyatUp6KM31Sta83rVH7IkRODqniSpM30orbEDwLpgPLqdKrLQnVxl4y+9hrFrnwz3hrHXavZ
KOqZjOaUkpDkkEVIaGhij/TGimQKw+bckkYrmMz6bE9HT6heLzyP5Wt+uqH8+zhOvvaNSZ8/7maB
0zSBVIihu2uF/05pPzN4WiSmx1dxha0WqcmFP/rSm3DyAT8oRsRolT8aQYsZLMC2PIFr55m76GER
L/eZ07MlHS60PLSleD75yRZuFDZR/NrfkVOaHo+Rocrz4kmRcO3n99A1iukx1g+cBtbKQJ8eqzTK
ixwRqW4gy6GLnSw5GxkOxaZ5ZcoRl6txAI2wi0nLiPifquIa/609tca9mb6atjXTQ1YQSRLD2CuY
LG6m8kVS7wvlUYUjhOpn1RINergp5NUxgZ3iR9X1FN8k4uwY8wsVRoWkphffD4TGvP9868+0soAQ
w6AQQfXhq1BPWhrSmI6Snhjz3ljQeP4YeqT/JeTGOWEWtOQ/NRIDYZJHd6KxtaxVnfpLFDE+ESce
b7XDPQZ3s3vMEKqE4aqZrnnVjzVNfnY72Q+19dHaiRO2RrBiCbDtPUmgq77fTtEO5GSLwTjIYetf
eLJnNPFff9ZSMv7T6Sx65TgJnTbve8IWokDV3VbgTOuWD4aPw0deScmzNGJ9SoHSxMHPN/VM+3Ih
Oy8fZeZmnFNODph9nk70GayZqU8irtX6OmZQBhLobZGmMvyxs3AzkH3DMi7xHNiY42DNU4nKXu2M
oSsAkgmGS57PM6yEr5d1cpaEA1r0ehbOrHCMt3G4bJw0oYbQz8aVBUeocug+NJLbrIe74ZGGjJK6
Jeo4AKCy14mXDT3nFuC/N+rkSJkK8WGqTW7UgooSZFfONigP1gm44zRnmu+PMmrnEPkM4YY/P6TP
Ftbp4jf4j2SYBH1Q2H19RfRGPmil+Xk3Rswf01V3Hd/W4q1sOt31/CD1W85eUrcUQ91vWhaUwwIv
8TN3CV2+uR6YY6FKR0ABF7XndaZIaYPL+rBzX+4FEk5z1ljQjKfi8WNCKrt+EGe+3IuWft0hmyPI
WdpG9Vsh/FXDj4lWmEHUCN5RJQGrqeuvor4p4XYfbgbtOrGAXeytYi9govn5Lp5/1RfpNSQb6H2f
Zeo/Cy1ve6GP62iRXqPFRXjTuXOMXMIm4R647fgLWANhN6Rqmi6R9xiLF95q5ady73bzjtLyqLlz
+MRR5sIDhldzZnsnZQHGOqpPjk0nyzBVSljMeYzqnrfrcJtxkG0eSSZmep4vmg2IghHsO90r5sEW
04+eRmoDEE1+1zMv77fd9EusaW+Ud1IYDGtTDsaSlHmPNySkTAni0pEJKCXKx7iW+98Eg9mlDN1C
qmpnyUOkQY7RyjULouDktQH5LnqSkn0NxEK8VsJN1u+YZRyoHFyCjJY571C56NswPTdoaKHjB6rm
K7JtMTm3hfQmdDXRAbdiYhM+euTpafPrNCLLVUgALZ6H9rYoX3OUOwIcWyN54QD/Js6NPYiesvQ4
m7Wc1XY/PZX6/dy8JbUF71vY9OOtat7NynMFA7kprjLrbiKZ+OKSO9dBskwQgICQRWKjT6UEx2KO
81jiTc5bt17O4ELniNl1Eq0o7AH2LpI+ZEkBaOGZOFHwws8XNRVnBnX4+JZjNGEfOnCjk7dC7Y6m
IPdI1jqvw2bGptPj8xJXqBpMXF01IUTOMi13tJv2P6g4YZ8fdyrtZOAlDuierqXjuaTY2orU2yEN
zYs9DUSP515eZcnKoPVCSM7J1jhOmSH0JYrIJPR6T/htzp5kD6SkRj4RvfSmRYfDuS86qPZvtN3x
5ugLLxWirSvioxSIhG5ORm73yzQGpyPql+hemoZVKTu9Quf3sSN1MW1vqsgi/flumlQ6eRzVkSWX
axNoMBiLoMl2rbiSeUIBZs8lSaaiDjogpcNSkftITxTVj+A/FOlrqvkqZW3Yk9TkAoca5n1ZXA1I
eDpzK8d3bfcwiTdIsKzGhUUIqQfMd+yq+VrhaEkyxOJGJnmAm49+2KsjP3ooHgXIfKwLFKDSL6m7
tkQPhXVNduLoqtkrkpv22ig2YhRk4q0EzuOGPANgJXs4JiVrqCvQIlr3HG+zPwThwskiVCW27J5z
RULwh8KkVllBhmVYIB93ZbhPr+L5JYEyYei7xCRct9rJ/W3c30TKowJlWSBoRehes/DhQE4Xfxdj
BBdU2G+Z35A4eHTIzjo0NlGzArCbyOk5/98uOBPlNrQgcK7ES3Owsx8IGP6ajgkLg/s3N2jbtUU9
cUwA9bhARt9EOTju4jhoqTm9Zo9scCRWBrLQ6zCDIvXwV6u+lW+q/gWPO6acS3vvGVvBEjrJAElS
ONohvf/6cYXCnJulXouUe87crcBzL0puFEOyrb0QsWT0TjkEevMRRnehBipuvgZGzbxoedV5o30F
IX7lTaUnCx4UVcsCBYSnlX0Qt4SX/u0x33pZvznKm3KkGZ4+yqWIaMHkXH2n9ySrFoRdvZrWWr6o
ej2jTlyswAqmKJkajzCbr7/OUuNjLIfIgS36yNZ6RB0qraaKBepD1JQcU3ZYCgqe7l7x2jtQNu7k
qJCYUOxwAN1iSPnMN7m4w57RtH+9spNDXELgWjYYXFnnaS/csQmL3GwTdtuRUrgo7l3NoH3hD55B
E4IE6k1HoOTdJRinstTXp8XVv3fopLiKJ2mIa850+3aZHAY47dTMljeHB0Lq49WUbrtorY7r9HjL
46zpXIJAcysE9tjPyRYWNwp6Sn11aP0622gkpbmLCSJFiErHElDUz1XMGfU7t01nqCtJi1TxNB05
E3tsIke+CSMHXkSHQU2ZzqBbdFIYd8qeD6K7GCzr1Otpml7kNnyvVOiA4BDkKMqi+XZgkNRjm5n5
UcDYziZOBjwW3tSn9jAMIKCGc9xMNxToVWrn24O3XIv5rH0cHzNhmbb3lTvfpwFH5OIizez7g+TK
ZD7Z4PigMp9WyQnqa8Ns+oXvho3ZzjVP6p3oWkfzIX3kd+i2tsp6eMETOHqSq22TV+CpVUYnciMM
QJRCH0+6iMpBu0JFNOJhlfED3an9jaA8auVLZNwSXTPVb8xZOQktlc3SaiA+OWs9AvjGw0OkvufF
9TBvtHjD+LscPbNyo3nPAWl8jxt7YqWPm8q6UNqeqVa+/PRPbd+/pW3dlGkT8tPzHYryrLMN2Z6u
wuNdBMlWv4n3KcdazCMesTPtR351aRGdSTrgAkwDdxYoy+/7+nEMzVTqonDfSHdKux5acLavZunx
1/QKjoWxy7uKvgWTOf6jg9NPGy3xs8hppk3ONF7a0lPqE0YbYDSsK9qPG3NFpM+LztDr4A6abRl+
w8TWWMeN077JJNoTQFkH8xFXnH1wRDsPjriHDyiVfO0Xcp+StDHGJSYOYzr+d6EJBDlojA3vXtU5
CkHqNDwvdV/PqCi/3oilf/TPkzCywxyWjWDtxcFFXsXoj1RF1JvZVfxeXMHwVI5PHMukwZdCJDVE
SdvKVf6UPbSTTT7kVbdLnOyq6N3oQ0/cSHLxobeMKLGuLuK1tAw+E+H93p4ILy/vkLcPAjfnKSLD
ot3G4aqWn3/ecs6QyL7+ppMyNMuWBZ+G1p7+Zr1bbEfVBmUBjto/9O93qjMGk+lFtU+TtoWrSxzF
IVjKf7q1nZ22vvwixy7pR4sB2I01uyfZlJLZmNAhFOsIqO6lHvKZLjjXbCnYEixVkumcnTyHSRXN
djKtfXv0IYE6xdMRjxCTtSuYDvV9eECoOhhMo5AoPBTRhjDcIzp764lEX4NZGtqge9QB8xsy1RD7
23PqkIUjbNuPepP5KrgtMoqLtaysRfa4SwiaM6PXL5f/ba5wbNJyHnVrP8IPEX9Jt+YVM3VXfUw2
2r56HNh3/4CZuu/22ja81R8OLbQ+VykA+sPJiZwhSG4V0rOcDq1TG4w4Vy7tOcsd/Prd/HqJp3VT
V7Xh0HGJ8/2SgKV60V3mESC+VlbDqq4RMGJTCWAjyM90vB9+fifP73hLH1C3cDcz8f36fOVeK+W2
yEJULI4CEDDcLTEYCbcEigOzowiZYOTh71x81Zi5fePC7/9EL3z//f+9gpP6RUzM9DjQo2LMpkDV
RkilkDLvDmEQ7bUb6YWBW740GFcoD3JmuJSWbGsITF8lvoMf3Z1aeo3o6VlQ3WUJ/Q8qQ7veVshl
BrezNmm41YlZHdb1MwRVrAQhf4ZYr5vULx+bZ3guN8lb8hd2BzLqnIwr2OCuRicaeXBmz0/JWl5z
CIRHvc9X4wu2kOYFfIgXPaj+8TVC7wyeN3UIrdMPTMgsspnXSIk+Dqodw/mpHDh1+d0SLHLh0S1b
4E837mRp9oKoNeOUhnvRcJI3/BRu9ciwQf7DLo/BZ0myI6Iju0Q2OL81//eVMU+UtsehKCm6k3CP
2PGISQa30dsB85m1ztHZDwQXOuNIqKpnHjctzPGaQYjN0ZINjJyn7irclA+0ilxc3r1iC1w8xCcN
4oMW8P+/hj2nvqg+qa/vILVG7apTVnLsd8jqOKiTlzmSFeB2z/h9fr6hZw5Vpoz+DQ8Sgw9q/JP9
edDGeK5bToQjYZpqxrkF8mIZiOkaZTtKE8A1YkXzn/qs3B6SNWIoq7mdkytZW5C9yt/FA/Q/9FCW
P/fkQX+5rpMmLqeSdpb7ItybV3XvpPSz5/c5dHTyzt3F9XO81nRHWF8qkc9U9F/vx8neMA1jPcgx
96PBVSYGDOPUV/06ftS9kZIMZ75t3SzomQ6CFjtp+jRspNVhCzFANB5HADgbjagT9IxO+UHRZlxI
VPzUXn67Lyr5IaIGaeMbX2xs4kw+YjT6dFpEyFI6t3ttHslPvAXkhqxhyBlCuDKWbm/xHTFKxNnX
v186+prfGzd0l3DQUjAzKpZPO6L9oDfzDHtnb+W/KhRvfMeYXw4Y4c2bVvnNgSiuHxQSozP/EK6i
8g+sCJEj0o4Wu4M3S72y3kQydHo/jm/Sv6IIHAT5H62/x/hwnTLEVNYIJrok4LPUhs/jLxYVZGhd
9/Jwsat1QHTa/ZE1JdMfcczhrq2lJSqFVA3OE/zb9AflbrppCzuDOWFTQ0S/8tKF4R3W7px7srZK
DQc+lEjjnUZg6FJihwRhzrYmEKqE8Po9bVcWxjb16vDr54V3xhSx6CuWmB+6hByvT160cpJaQ4iP
1n66i96SfXeN1SVzOUIwiOX9HhIHXAUdu+jCipfkM3soYlcFppYKHsg6bbn1ojl1QE+sfW/Q2H2a
u03Xv1kCbIPir1Q/SPMt2hvlAIclkEMvVhyht5mW1WSH0qQdDpJdTGjlbemXntnSbzRTFajBX7Tm
fs8+KfCZXazq9qr55DyX7120Gg7b7CN/b353QEjB9AtuJ2FtXUEnpWeFyQ1v/BphsNIE+rr327/W
W8szeTyINFMetdxLUyaRm2YEdmLefHppxJe88ARhN0GKsRaHDd7OkFJ+kaZD9zOvUX2ilEeIKrZr
UL8jI/X4ZpS2rXFXl6twcPJtW3iy4pXtNk9uRuXapP5/QHSqUQ00uLpgwHqVZHc3KKMarhSKzvPU
+zo1wWQXRPFi4QGeFAJAf8D98RJXjz+/I59r6HSxKzItZF4QhRPzyeZ87BJD64vB2sfTLaz/3vD5
7B1e6rXhy08IwBA3lfdw6haC12OFPHcjBxRrYHn7DW1BGfMX7Jrjqks9lb8GL0XigACqRpTHdwxI
A0N2ZPbsU974WyKuD5U/mNTEXQiRkhOvcnJNYKHDQ3k7Xs29qwFZbAKxDn7+pWfsiKyGf37pyXav
T7mkj4cece+nmYD+XrjRVnnLZHoZToEOj/0lGlVfEQuLKe/JADtztQTzMVhxcMIOl3IspTMtgS+X
dLJAu3o6HA+H0dof/P/AQ7EAwNCkPxyv6mC8ZDH7LCG+PWzwUtwITIjfRtSNMS8n4cbaq4DszOte
DNDfzC9l5IFTz8JbnjXwsGhpjixzVoC2U0o74Foz1ugJ4sqefernnbaKVkxwCrt9QdA878AqvKuq
mxOULthp4/WYePc1PJ6bkrZFtEe7MacbmVe9sq3HtvWTbiNysiFgxR8QkG8mMs+1rXn0B44LEcvL
Nxt3QDdROplyH78b4W2+T7ecGQDyp8/UijSyNkQ0I15XJL+jGnqObiLxwj52ZiRnLm1J9PskPiFV
Onk+TWXKk6bSK0t3UOfBZyzmiJJ+6UqqXdzB8BVI1uaY9gIy97DBh7TYj+o5kHo3gzU1ePOf5F0u
LlzXmYEr18WolSGhDDTstE19KNtZCOdk6eE9YeHmKL+KkH8/MVvbcSTfVGDvffaaaQx64+lYILJQ
nusWHToegZv2LzRyQmHtNMcIHRE4s2/6D8ptDRmYeluMv39eeZ8F3ulr9+/lLl+Lf5oOhZjXWnoU
zH1FiqB5MyQ7RfesvnTa4maIbwchMNttY7kclEBIYwWZfdHLyYhhLz2Qov2nOfqF8txXvoL1Pr3N
mTv2675xGXH0wmpMn/gqh2MA6lnSXQ5VdK3DKKjiQI3ZfYjL/RiAyv4/VABfH8PJ3jlg5pWNIbb2
whZ3aLUd73CnrA9/rPdMg+m5ix75JFQQcMn2E23jGFijQ7qQuBL+/HyHjXOlLDJ8vHKaDrjitOua
96HUVaNh7g2qaI1x6yrSXrRmFQvrqSJ04kkTEddTseHpt0KfZjufXdZuWAb67A2inzeLHoWE+1j2
xNtiN/+tpTX190Fc45I/Fp5oBG15rWIxzeqrHG0jJ+iJYHh/AOvT3SYRudJDQZX0nFp3s7o64M8D
gi9sh3qDjdmMFyPPlGM8W+Z+pUhs5l9IowqO1dRLGq/Jr2LZn7TArFYYmjmXG8ODcWCb8iXgvzpj
pkuQLP07GgJYJd1iBu46sYOny0jW1KiTjoq516crbbgX9DUJKE22im+XPkH6kNnjtt6khZ1vhLXp
LVHaik+DcLGw8yFj+3nVCjut3GK0S5gcmLQMu4MfYNmhGeSEi5NCUlMuk69g0EXSroSKFHo6anz/
+R9NL8tGPyCQBlX+QbnTYggxiW8D7gl/0i2FC9/AM2Ker7/4ZCWOehMKciab+/BxIap1Ad/lw1Zf
i4zyF5usuApBD106UmtnvnMKXB52K00BOvZthhXJ4+FQS+ZeummkoC841My3cBI+010QE1ZIuor6
bR7/6hFgl42krBthf4QzDidgsNO/vDUH8lSmJSnT2Bj5pkl3wmO2Dn8PcpBbDkl2RcIpMRvxhW8s
4jisB0Zdwirs/Qh0PveSoaiF/M5VK6/DNMQzubAIz52bFN4jOGV0+dFQnDQOujQTFGswzaXj4g/W
qqN7wtTy6AgcKhl3SGirPSl35d8HfNFMuno2JnHm8Y93UxMAtvp5VzhXhf97Qafoj2bO52LouSBT
ZIe14xeUdsLk4p5T6g3qiJqO3R/h8Tgfnb5dLcMCc8VnK/6ArBoOv/t0Q9dmujRk/T6P59sFPhwU
mqLzRpz2xuIpndSsT9q91Xq1sa6Kg5uXPGX1r5YLNJzWUveAUsQCoh3DOtzKx41WB6oRGBPy2o3M
XFu5RyM+/jYjqInBrzLfTO2qzt2jvNLC7VFPnFKA9OGF4xCoNEci8noq19zR279Wll78XYw0FJ2U
6c3j6nDEpT05FTFkiM6l4xWisai8m/sbJKNz+Fdi5lpXe+Talfw4F2+KdP/zg/q+LGVVXprAIpQa
vuanRO8Zd1Wsh1qzdATI15LnFVPco6tzcnRgGEgY6j2ZnDTdTw6wgC4dtL/POj//fBVlj4gkGxH8
1w80bn5THae+pUOTXOd40TTf6rzJ06uA7ld2XTha/2cAOQbz2Gh2RePCoS0Z8fk/34jPGdiXSuHz
QpCSKQwRMSedfFHFYigbdRxbOpSt8kSe1/zbLLcV6x2b1H+8yw1hgwHdSCO/s0w/NDxcMm216Srf
aILU8lvrgbmFtNeuSmy0T4dNOe3DP51vBeIOsRTNAoCv9D7R9FP7JHogyNuYWYwBSe2jvRJurSNS
I1tzf/5p348fy08j2VZDLgO/5fSgNVZSZaal2O6z0Ft6wdoB/bEXx9eTwpBeyx40ugBJ0LumuU6E
zZEwKj9U11not/mtumUckTz9fEnfO45cEpN3Mt5Yh7hKT1rkYyIm1pDLLcTCyTNQPuX9szVcG/qm
VVZG/zK114fwHf9Xdp0jaAnvdPVeMzaiKHgVEqfhIadBW6h/IqzKxeAtiLfl6I1QRXRHkzkEJoeq
vw6Rh5Tpuxiiz71pVXLY0MXIj1F3Dzsyp7/M1q41jzSGk4iJSwPt78J79V2vKcPLIXRFpBcPf/VU
+CdWlqyHBxZYkT733hTdSejUfa32CpPorvm9CWNbFXm5+Qqawwv9m3omyOkBNJWaXs36bjrugRb/
fP+/z8pPrurkRJpOY6UeK7XZZ1IwF04PAXJVKjfRtFlM4h6IqoC7qa1bYVWAQEj8OfUuXMLywT9Z
cF9uzMnKP5pSGEUZl0ATL77tAwjIexkuiq3TRQFcpzv/R9p57TaudVn3iQgwh1sxKFuW5XxD2FVl
JjFnPn0P1g/0VyX5L6G7L87BSThi2NxhrTnHtJzg88aPXvXoGWxsU0HAGRrf+CXggchmRexkvnJB
3IXkR4zezPEEf8MjyJeJejc2iLKqQ80mjB6t1wx24FljZ//7Oq4L0zJSUC4F7DtUdUmb649/nEvE
EaFonFTVA+Fzkc45yA3yZVc5bbJGGEZgMn5CaUXKaL/8kWgPPgiK0AeRvBo97RmWYbksg7dQReD2
7wvT5xd/8VbgigDDVRm0pANe7CR0o+kIxaurh/yLTfrg9B9aSrzAkYVNeoQmsppKvle6KMmhbN9l
/S5Djw0x/SEkBLlZRAMtAw8MTgB6u3XjcJsfpZeJb9igFzDWOxnpVRqczioIzq1cvpNfkVDqBNiS
bXVwUqFT6q6IDTX/VEV4tcVaTQ6jCPyuftFBDY0UCTRj0ceHUt9b+r2IaTScCCOiqIL1LA5ehsJj
fYW+cdPSdOPZGBdtkkmUxNHE781aBXiDzimUo9/rw1nYo44ngzb24ulBCl/mjD/bX1QiBi2010L+
MepLCRM5xkKlv/nWroOAODBApaaW9jug+bJaIFujH2HzRIIdUByHGxjaElWQgPmTydvLmm3bPwYg
xrEsVdUOA6Q8QOQs3FuC7G/WGq5EZpEBSAuv9XKHpZKXpvTndJbrknOqR2uJwXFEkQNjIbynpYUL
iMPWsCFugbMKKyhJeVlkR4+yE2/S24nz5vVbm68IBSYOiW90/IOej5Y0ISCWl8Yhr71cPJTBMRTv
ivFUTwdReMFboKBDE+6w3eXlT8lpTukE42XBzpUFxN8ExTJyqVSxkYvuLd+u9fsq8sRuhUahgiYo
2BqBv+fHIIH6jU3S1kDhI2h5MbacbptiFcDaFQxnnuf7eAbztRSdJcc/BT8LlF3VfQYhkORw/EvB
LIfkA8O41Ol3VXgaUHvWYKTIUBA0srJeW5KYCydSYeotRryT46ZC8x/sysO4DZ8QLMqc+PtV5Nzy
6H6zavAoKWTS2qU9c2Wga9qg1c0kEUEd+RuIu4mFd30xISRBYb+aIbDlPSG1Fa4alKrvN3//upyj
SxhngTITQ4io5nIxFWIl6gy/HI8dBP10mUubGOUrMoqgokOF1WHYmtQuUaGdCS1b0SbK1kVE3vxR
744kSaJJa4G8FG9G/0Tmb11jT5tPxKLiiKhHXNI/yx+UBmlPIBbq1lDQn8cDr6z3UtotGYQv8E7S
grMLHGu7v48eiy+qi23+FHCkroiSn2PSNCwxaBxDe6TvGLuKYavRXUWvXT5N+cwLHPtNeN6rvyEK
VPajJWUNBNQNNRSF9E4ppBegHM75phOfsC1SC72bkn1hesjC6QWr9UFXMJtldyMQJ3Lf2Nc86Zgq
iVuAYuL/TONl2SyzLYloyMwEJ6Z/3J7C8xatj9rcQwzUx88RrknXrXSJZYdgtNJQ0GKGyID5Lmt5
oXIxoREt+9g2eny/bFKpRQesyjppSnLVr2QqSkQSj7mXnPfN+cEI73t1X6mhpxYvkfEIjIb/G3Zi
Eopu7GmvG0y/R4I5I38pjl4toNUoWUnYtONxLo1WK8nfQzh3MCk0q8q8o/gPH5SE1dO4UqJbpYyr
ncvFb8///o/Fu9fTQGyRDB8H8yD4GxGQ21pJj7FXhV4KaCn8iHM3Ru0oA8j69/p8fV67+O2LY4oQ
Cb1vlfx27SKn7aq15MkAB2w4grRLQ6Q4G+XjfEbWwTpzq2x1vc7Mv87Hr2PtpT16qf1HZ1EmnV+N
VBunORe6fQe5gc0+RDNUkE5JNq0repnpwDfm3Ev8+U7w/v0ErksLF9dw8fRjPbGqyWjmJ5DLb/Xw
HpM/Bliv3vjaFmkVmvPpmA57xXc6cbatm4mXt7TFgJ6MBl1QUjaS5hT/urn2XdWauDLU0vPO0vyd
M/T3uFBZ/Bo1SeYrU+lB4T4BW7rEdKSsDWSU6mqwPJN6eYeKbV8SD7gX0k3QbmVcIn7/7EsfSXVL
FHvrmubV8Y+xqvWxEaoZ1+S/j1/NWloJdrYCbjq5FBtuSpevV4iLR3Cxqa9zQTLS4vcjiB7IB98b
vp3HP5m7CLDJnURbYzygVV4u4cLcnBTmzelfm9f51+kuach/AR9dlsHOetY0Us/w7DwVmIHphNYa
GlCluC3SnRn+U5HrsKy7Zdq61JMpg+k01af/RVnj7yu5rH8pUa2mmcJCRaMS4QD+Zgk4FCLaiW19
sRUPKBazr/gTJ/BC9ER/qZUL8O4///2tXLuzLy7j4pidEpg9FA0PpHHSD5HOBEHpdvHyo3HF0MXl
lFMd/D+/Bmsek3+MuUhLzbA486uc7MxjqFFkt6N6kd1HK87e78adv9JPIJwttDWUThFsrm5tFa5Z
kRd3fnnAaqN+DAVeQDHeibbxSuTngObcHnVvhgEdkiOo0jfaT7gr2BPj+iU2jdZAi2U7vc+9/jOR
Fj4Ro8MNjcu1Pu/iyi7mLyUvxcaMuTJiyDtOWM1PA/3nT1w8S92h3XHGCI/bxNI5eeYr/eHGkLjx
jVgXC8hQtHrazz+PgwYtOIuI/tVy+24w2uNHsgmeiKmnSSLWKyh8qRd44vJm/+r7eeI/X6p1MS3l
7agLRsNVqMv+vBlIDVAXKuhQp/lshwXqWOC84CJIoXSxFvrG8WZwwDz0r+cKSLiixqb2yleYn8Uq
Sc1iPMrkdyOwqNcloDM0FsWO/bzlBtJXnKzI67ETEZuTB1iAPPYMmA+nP+K3qxsn7//PuPjPBV08
kkypTaUzuCAaetk6jpyGUzQW1eBXKngURWBBo5W8wxeIG8QhcOPGwJj//1cPBJKDjo8W7dXl2h7k
xNUFOr8fIxAdkffBalh0h/L4/yiSTkwoT7dEg+hBCLw5dc/D7l+/fvFVhHrb9vU4fxWoVmt30vgO
ABfouT2tAKaBR6M4TbhSuTOzNbruf9/8Nd96/ijVObuLP+uYTf+esrKyLbs0wBaAy1RanrtlhY3F
hlmXryHcixRt++c6+xh8JwCXKezE/rFvDmdc3tZj6ODZQBcwuhjW4OHidjvCrdQt74xOVLeN8Eel
nKLuWY/nONYf9VaIXcLS/n0L38/1/7mFy+qEZGRSKgbCcMT7on5JjvhLyVfDgl71fDCrHtCy6vpG
vQFlvnZi8uTIIyLIUdThpl4eydgK0VUQzOFonqEjy3ZROugwalofBIdEbHU47UbCujZWgbBv8z2x
SACwHJ/6kKN5GY0o1H1o4VuHrNmCurgGgLiIto16g0jz7eZV11DzYWibA+wvFkPJ4iVbnT4cC0AM
cFuTVQUck9RUdY/2Cr4ORT/t/b+Dy98msmVkL7vptp6H8uVQnzfQuEGokZD0+vdYG0czS9VWGo5R
fofYftjKX1QjzvVRrhYmoSXKZ49rOHsQuq9i+pEsAUoq9adU8JD6ndTvRaAi467mqHZjBF0VR3WO
9tSpmZcNQ8It9PeFiUaqIl1n3UaT2rtGcVCfzk71yXQo2KjPpGUQurg1k3W1jHCLoFp7uXEF149m
Li5gUMLAhaP/9/n/j52DmJaSIvu/t484lBSJYstCBkuxlmbngT+dagUPGdXom7Pf9fzz9y9fzL7S
WY8zReSXpZOOcmXLViHQnfpX8YLztrWj9lVeFDgft7dYct8shTJpqPPBgQ41h6qLLbMfWOQYNuG8
Hzh3i1QiBGJyxn2L6lVez2WEzG1TG4MI5Z1bR5brSQPwFI0hvmEV49xVYkzRqk3fSPL5JC+Z5LTk
SZNBqoMIczokU7PkfF5vbp0jr72XFz978bTNIMj0PFfOJ/2ovgfPYDVZbqjKSWcP1Gf3k+waQOOo
jvfdqYrcDPew7sCiE++ymtpSiotrUwfb5E1d3TRsXa2Dv6+NLhmqFm2uLvz9FaipZAlNDYwNaqoG
7LelDp5rPAiLRcDO26ezsFSip7p5ICBR5TRBnyDZ0EyoAnecVud22ed3Eo3T4VSK+1DZdRokbeJ4
tq2+GCg0PQs/5rj6L6NyZq5pguJtYd77nviqScuxeZX6p77chxnoZuNTRyLbe2YIE5e/KpWfSCYX
wXRfUYwpgHtEwwtBEuPwEkJCbR/rA57l8TP/VAr8dLcKH1d7Rx4NEyg2SxnYzNVcPw6TGpYDhB1x
AyWC/G1Umf3zOLpM/M/h6/grcDU3+0gnLxNOIXzpm+TF66/l9yXoMhkUKhSvy8aJn5fS2CtJeupt
rVpFpp0DV+BBui3J34YtIvwzHBKEUrs5RreTn79/Av/5+YttSpdrfieIwvlUb36L5dM7iUCl9+kl
eKJmuOOLQaE+PUv7/CS++He32jPGrd+/2L23ZdtZpUr8HZRcf2NiAC9hZqFTcDtz2WKUQ4GWrqTw
iRQsEgqUhl2ruK/l4+Qpzaagkd8hsrEnjjz3+N31wusfqlM0i4nSJ0VcFCgLAbaqM+G87W1T9Iyz
qwLmJYcTqhBBEMPCeIh0Et9wwlBWpA7abSdyDoLFeE/9URt2dX+0Wm96oLHpH84P00eI6qPcxemd
SQDa+fwswGIc7iW8WDTEDwX+3OITTqde75VykRFF8+9V5dqldzFmLmab8Vzq3Vif01P61afuuEmS
DTHQ6UJvns6GO9GbYkPwPDwWB+lloD4r0GvjwLohrLXGzYqIr5qBvwUBmo9UiI1say3h/dihi6hs
bVruLZ/G96NcRmUpw6km0OtiJc6Dvo5yiVFevKpL0RZdUwVuS44WS4J2BMkEyP+Nt/KgrcVbG7qr
lXB+Wn/89sXpfbJYBcczT6vhaPiUvMj71hW/rAi+Ka7vnO6a/CRhukCoALa0ByOxyHeQjmfCj2Tu
VCa0RFzc2hqo87T7167p4rIupuW2qIW0FHkk6hKCWoqHYgHol+xz84t0ztm3r9q6cBK/xAqyo/9V
GjP8quRy1YOp3jd4X8lWkTYidCuAmpbTdT87YHmql3qcp6IaztdBO+cuqveMTI8kX/fWcfh12/1z
LX6Yb4WUNI1MA4sm8MVHTDe0juU+ZA7DTRBHT2r9MI6HoPIw3VZIhygo4z/4MTglyGo7jhc80vYd
rqyvAJPnhuO38r0kkyEAWbQSsP/6K0PdCLO2zBNCu1iYpFTCtIbxgY6y2EoZto+74F4ieAZ5eQ+4
elFglETKojrhL2n97w/u2+UdpiV3xvGa3cU8i/2xjRu1uBiSxD+fWm0h01qnkbzL3uTAFvKV0UCy
WSR0wfi0BHZySGYXAUYUw57sdnfGGRmUbs4JOKAqlBluazn+x78v8FoVSPufgAeL/jvRuFjD/r7A
XlH6bpDi8ynb9c8Ccpj4Vzh4Q/NYIq0uDDzFwWHMl7UFsvC1BS2TgKcYizsp/NAbmt8gTz/r6t7P
T835rfVfWQ0Tt1u12F/t1lzpiM11cZ1Uj6V4B0UuG9eR8ZUIR8aFq5NQWfOKRKet6NwpvIaXKtuU
0ouEHCd9VgsnfA/3/77j66q5YXDYmBVABicyctz/vuM4T+RprML4lLG31yARz83NJHy1Elt/nl71
Tb5JqJFOjiC60ru+aABQUZaqfsHW0Z7SU/1JIsKNa5pnkr8/6fmaTDp68Pk0cuX/vqYpNMzRL7KY
xWy28GaOtA1PmUn5J1hSlwM6m+7a3QxQbF+U9XjUHo2fJBLcuIrr/d7fV3Ex36X1dLasCmg7fmjI
u0TK9GjPHnlC5TPHUfUXjQNogYY7evEqf+TrscI9XQTzVXxN2WZ8QAFZ3joVKPO9/+vZXLyvQOS0
PfVFfCpZoBwyzj+MExtRyYtW3Snz/LVIOgOw/bsQY9GxN5doz8/5dtpYTxM1q9jdhHu99DDyYBfF
+XXjoV3vQwxd4qVJOnMY4u+LD0g8p5kOqyU+iTCT7fQrUpdCRMKqGySrCaPG6KFkodBKzBYdQ/qY
OBxRgspfTbJRSUipFosKtqBqV7ojf1pv5Y1qiDqfmi6fHwUrqGG6ju730iZuRa1qaBlEUhMTnLHy
g72PrbhxhGFrjCfotK5KdWc6kSlAF5uqOOmx9GYGtiqINsZ1aCLq27L5kbH9TesOqHLtFelGGNC1
7LRiDoWVy0NbHqbgWKUnA9x/85DcBzbMUacTfkbZWhhYf1weDZrqfz//37Llf93exacTpqkVlX7P
84/WJIqlmCMRy5i2mqwYwPoHMPw2cUVoyuq6wrPp5h/R1niBnOYU7jh64w+8I+PgmcaTelKgsLrd
ps0X+ivcJea33BYF2AkkUvkzRCHEt3dLAqVcSeCZkSBmcaDXOWlhc/n7669iv7CMUYIZe2qMdap5
VB2oIQ2vfHkZ6T5fRuBYB3aqSA0AmFKEeAbBiwq3ITm+Qoz7s9tMtrUZ7tD9mHe6++9HfK1Mvbi+
uVryxyKmxb02loMcn+ZNrpv3jghNMV4Lr/3ev5fv7+/J1GnhGlqIxSDPOmSe3fbSK1c1mYuruPzQ
LCFQYpOndF6H9wrRXAd4UNpwYss6/ZCPFnXHReDhJMUEAE6LjeqhvNNWyRMIzzJ86gOXbEFDpGCz
0uCx4Wiy9hOEuGCmXhcucV0mDPEbXcdvV5s/3u2lofwstEGlpzy7RnIGgDN4nMt9/xUomwBhjcNa
uZXXsrFu0mXH0GVh1R3yetf9rthUy/MecsSNt/ndfPrnFV18MHE7zokwXFG8Lp/9PZ4OqTxK5pqN
iZfug2UKpZyTJNWX1GmepWdEmb8jw/6Pl3Gx2Bh6bxmAlOOTv4cF80hGcGSrX+Oz5QWbCCIxZLag
3YBldzBz7fUHYX2rf/5NyYfvzlBUFe0tLKBL6a1OKUrPNJ4ErRfNSyYXTBH5buqiMEmZXAjVon5U
V8b633eOxe96RqboyXpPX5YMyUsVslIJMXAkKToNlTtIO7l6KMwPjLhR7kizytUF7upPCx/xEAWX
B/25A0T3fD40W1zQ6F4K3w7Ll6g7MkFnDBr0L2TxFEsGOkoynSQslMTvo0Rf1Wo8hDhDSuL5EoEM
4cdnpIk7/LlsN/kHykMpLGA+gCj4yX9YI9p+ZzKMrEUFeb65M00CWGAbrYNh2eUb3UCxYz3HnI0/
c3+DdivdxR8S8ZbwU5aq6CiJgyIrTByB7M1+SQJnMWwKw03FR6N1a2vbZLtW27TFi2mwYDu4igh5
9TkQ98AzHbb9VnXQM2cQlhZXLCwn5cZs9t1+4q+nf3EGVuSuSepai06NxwSC6rfSSHKY7mplwwEj
lEgwItfF2PjPHI4lm+xH5EsAKFHnaakTExoHTA9RLrFwleiGpceJnlOoD2P5/laV41odOxNd/xgq
F0vDaIpNHrdGdKpNYtjtgQyf54bk1uiBymi7G8IlWESfjJ0MFelCeIftXZdv7eTJ4p0/epPhCEt2
PSvRvzGxad9sFv+6sotFwc+G0YhkJTr1BYMQ4AWc0IUquGioA9w9zY9UtAMEWnC0XiiJSPWpzR/C
fG1JOELs4Jd8378l+3xPMnz5SyUe+UleZ18gxLsvMEZVBG4czlHmiZOnd8sx3IYk4RZ2eihomnBW
SxYNHNLASWAkLkRgGv2zWGClXFloG/7nXbH5PWCaAp4x04IuUUFWl0hTWpvRiQDeVp9hPhXJVg4p
3pb1ZIl3vXDXmRwy6VijfaVf3q8Smk0EXH2cHRx/LSHMOP5VJA4wCxXzFRs+gtj3eLSTeh8k84L1
GFt2vEWm+nar7vPNOdswZJGwb1NnB3iFPTNHtRPjuopOHYo9HXytZ46r89mLlV1x9qpmQ36tqTuW
tfc5OhtOCa+ZGL8O36YjPYI16VwSE6NfKssr5cXsjhxbqUJMtCTwT67WZ8I4HiUAlcrcIohh2OA5
Zrhq3kSZKXgwfndL472lnISf4bDBtvzvSfXatMIL+uMOfz+BP/YoWRE3ZSy00QkVXKHgSN356lZF
8aevuLdc9XrtdaTT1m0peA0Skhib5NQgcxLmxnyu8zWx3VnkN7r6rvDdvtgX8Uo7L8fgh5ZtBPk9
Mg9BdhhaT3NnMSE+N9zy6sJ/IQukQvwnrPi7MV8bwmIWXt6iVX23C0PVTEcK2b5CbNvFVDD5WqJW
fRYRqYWw8R5qGEU5e1iZLNvDsha3VBJ+tM7kpl6XuHHhCWgOxYU53XjU0nX9iUf9x4Vcfvm1oefn
rGBOwp2k2hx2wG3btTPbTkCF8v3dkijc/MmLvV+h6IFkzj9JuCCUOi9fwgPYRI8zZZy425vV5WvT
+Tyc/nOPv1/GH8OpIbA7LLQ8OvFW6bZseoCTL8G76Qgf02pyYITRCcy+fMWN52g8xSbikm0KSS5G
jBPK1m/UIpUbD/2yQqBOvjjlcRqdYmoR9IaYN1SQua09b38rVK8umirrUyO7CvYwoZzNXdocFFCw
wwNsdiJuwGRSoCx/iBCJGanKkyV7MsBMfRnECMJu5xFcK1MvHuLFFk+0MpxPEW+tt7N1dR/+AHFn
d/bwpXrMfUt8XjflZt+PFGo7oEwRZ17ZWs7NFJqJmSMW9xRPiZzxaVrNLh4cl7+MuWF6S69xra+a
7/KPX7y4yyrVRCWMi5Dajb9UbRTzgXfu7OYnMO6KlUA80Lq1zIX+PO6lF6iuGDcoj3ndnoDoRKsw
zaK1PgQ3e4uo/b7ZaGIvE7G8za63y/56JAgZNPN2DudKdC9sXDw2pM6gLAjZrJQr7QCqj9KvFJH5
kS3aua56LCJXE18GuJz449jX0eSw7JJtZwlMEW6aTACPGwH6T50+JEFqkdAmnZ4Ka5UrSyP1ekRc
rY4wfxvM/84l7W9Sd2f/s3wwf9FhSaCHbyd0O+rKHzf+m7oO1tS4RM6QmluJ7xoksuZxiuyz6I7G
w5BuKt1jPRnOmylZZUjq2eSiMmnaJ4UERvQ5r+V6eh72ZXIwSKGJ0XZrUBBLb5R+qIQ6GPfkXaXG
ssy8dtpW40fPRQb35+a5Mbd5edDNlVmvzJBE2OVtuu41aWoeHzAvcdrOx/zLGrfY+FlTZEZ4OptL
hVWFc+hXLPPI7BKpfmXHO3GTQXrRkGtzXy46jOkF6m4jLtTH+lU49rMCyLWmltP3nqTEOesIYLX9
7xX0Nyj8opCCEViGfE9wBhd7UWcrxhbWyCQyjl+HwG3QIm6mV9w9Rb2K1WfethW6mfAUbavD9JmL
ryDO5Hvl3ThqRBITGJnsMC+GRJW9TUzR00ynKgpk8VQPvX4l7JLW+/cVf7s5lqmu8/nxAarixZen
p9UoyOSFnfQ9O3kDgBHRGJNbbs4H+kNs3CFryz/iB1leVM/mQae9ddQ2ucPsFw92iqWBjejnvy/q
mxYb12NSaoO7a6LHv3iM1ihLZaJH0Uk5USnRKdJQTJKWqXwcv6Jn6Pgc5vIG2LjL7hCsaQcC5GDc
jQc2TtAKMBRo5w2gPTLwos7OrXVXL2o2YsEyNJ3iYybfWQCY/33V12YlBinDU1RIIYQ2dnkUNjut
ln1LjeDoQ5xYKD+sHyXOwEWaOBUxsPCyVuGH8lU27vSRr1M+V+iXhS2uglMk3TihXXM5uRiVgipW
XQVYwWVQn5hGgxEaYnQaN+amesvQhCPSpphn2SMGj/azFVci9sBn9andp08V3YYCmzG+s4/sTgnt
SdpUFKZfx/EuRrzys/mSARuusRQP6wqbfU0itWsiRb+XMMzOxpRb39I3NVdyBmW8gxo+V5SMf1fM
TG3Q6yYZo5P+nj+ndyWhMr+YV7NoOSJ7xt8VbPmaxKfg2Gzlx4wESmsRxmuO5T4tIPSmRELRDjrb
6qu1MT39JUuWhKAOeFDT1/OvEn9PZg83ZGHX0r/5uVuUXfTZGUqc6N9XLXVdqqtxz6ZnIIAhcGIC
y9BkEEeMQNdaRHRHjNf8oTvU7+cDBuXM8vqE/fQ2Ilun2CimF7Z3TXzQ781H8WdM+MlH60XVnhjr
kYQEfaFKzMYvwzlZdOpLGh//PYi/qxAaZAsQLjJ7qs3LQ5ogS6mgqkJ4AqprnWSiq9pZCaAQTg7v
45CFsDTX2T1bAqIOmkWIMZrwnswDK1xG97JmSw/305I3AHsqSd/FbiHoi4D91VNSOABjoGDKq3MO
GmDx7yv//WQv517D0hDk0eamCXSxt+9wZ7dN1UQnWhs1V8ayyx5P50y2GO+STfI03uO1gsc0TxIk
+p49w3BavMqv5m5mqJJQJG3Zw/1WRrnVjYn2uxYCGjQoTKLIkEapdzEwCm0oBMkKT7+TdgRjHYNc
l4gCd0IGR+x02S7dystsl9xRO5kcBOZZsUbIPAHCHRjZXtS7PtlEIWKI7Cv0XZHKEQfFD2tka2RX
ptP+bE/yC2FB2i+jtHN/MVH2I1GJImi/urVnu0bnMtItQjOQ8FD2u/o++zLvRV8qw5O4TAyHlE3t
BPyOAhSsjXoTPe/br/SjzZd94wn6oe1dRT0I2qbZhM8E5JyTVVmvo2ZdRq4Ml5HuHMhsNNvufPDa
3+rgfLv3//Nq53riH4cRfxATQyu52oDB3M595LF3MjBlRIm9F3j8yRlAavA+KqeK6gpxvtZCUD1E
20x/DBSiEcyIE+k8RQ4f8Vbc6gFtzQdN9GRCCUiMuqXs1L+rDrHf5BFDGSGL7GIqwdFdF6JBhilx
H2nqViToJMmqh8tzjnd9/TAgynlXkY/4m9y0SVAQXcDAtGkW+b7Cj0v2j+KllT0Lxeq9ODi16cDF
1QRQzE6orkJt2UNh536O+Svt0YLPgaAntpr6diKXB7gDcCAaArLTUy4jAZ4aaICOmi0uB0bSbBBw
l3focXCXBtpKQdZOtuqDxazrxa6wzm/sC67tar+H3H8/kd9NoD9eYj1No1m06Zw+6y+rYGus5iPk
eWvt811yrz0bvwifXGq3is3zSvP3zAIeC40YQm4yoq8oZclYRUGnCVDf1zohWT+NFdslxzwYKc60
amndFoaJVz9pzkJoVhCycYhguxTPpkkhDOVU6Q/pLOpQvmSUWEj4QpnordqLpftzu8mFk6Q/yP4J
14WqU+RzxdojHUgGiOnoxYNQzaneFuqIdQCstlpbbIaKRHWnjJctvE242SSc5j2Iq5w/RJRAwToU
3oTCKU3S5/gkiSXcR0+sSt3C4AvhCCgjZnHQVERw1jC1JPXSf0nEHUQbB+g4pG5MxWtDO4UMAyV6
HYZ1Ei3j/tCABjSpSd+p2q6iOK2gM5n7JNaSfbxITZiEw/PLfMjs8/0ZTqz1Gkb7qX9S5CVq2oUc
4T8dqJF1r4F0X5lbI9qI/X3pr88wZ9P7OPqZ3RJ5X8uE5tdg0B1nY2yaV0L+YCjLzhQn/QEmeXs+
hUsmb5JFbGmbuBxHoy3A6fEuPco9vOLSHnamtOys5fmNEvIxULzovfmU5JVxJFkn4HOFnNovwnQ1
nkqv9pdlZ3dH/7MPl3jHbusLr+vL8+UjB6bsygH6auCmUVgYvc8g6W0RoQ/daUA4ZHGFne3vz6pr
RbsJewaRb9DxRWfoiHAlu6bUX6R0P1ETHqadH661coP9MYmfgbefcUW+Znfgv7Zsz5+avToxD3hD
sgTw0hVelO1rc9P1h3h6rORXwm9gE2ndwZiWur88qxtfX6bFOmTZgzV7MyRJvTqu/75lNi6sTXBq
LgldRmoEhuTr3PLGQJvCB1HaVBKKtX6Uo7UZ2ikncibBbFFkCzW307ODNKcgxghWJjWEYMF5C4QJ
LeKJPCCPGbJyhaW6FdsXuSOlDy4E/Be7eB9P3cPo+OwwvepBBJK4vBkaeNXkuriZi8NZdI7SHnOo
/lC7dHeghJEgrLMXc6b8QPc2yzxDx2eGFXDVEudzZ33lzXHEQF5t+tgLDbQGCxwSy3/vtDDxXE6I
JucKLBpU9+DQXJXCRxMR0znPtd+fhVsLwGU9SfA09lbowO7aFxCw8T4QF40BudALWEYCp+4+Yu3B
hCehegqB0cUdYtuzv4+zzm4jKuUQO6k0TwdtbbxZj/4T+g/Rv49ZilLw6v4+Hd9VKheivs1C8BeO
2Tqd7BrJnHMxwU04gW7tVI4xi/DjrUhWYrXisB8KLw142nsfERsOfoha46LQFuYBUBFW/ZYGH1KF
8gf8zumuXItOcyRAanStytsxeYLqokNHNMYEX9xL1uoPocek7tJkEQNcnwQjsiOANRI/gyk3zVkw
PEhkgYinJF9kyQpyMzGTJOy8mro7HTXaOT/atTYscIxS7Wd9hbgbmid0a+NsX1lIACIWwEq6Jc9s
JW/zxLZQwr7JN8qh2pUY4O+3eFnur7Io7ibhrD2gPR6j9fBKN53lAPBIHdnU9ouWYHO7BB0cLpRH
gL9LxZl2+ccc74A67U2UX8T0Y1TuELVQJQAnPNDhg+HZOD+K0Cvgsm2B5DnFnboF3zCLPF1NcZB/
ZOoMox3BFv9ofyao11bo5FonD2e0fiLZxS1ZlvHNegqYzNQV5DvKdbCwNPpGDapNewDDPMtCeKUf
ZEwJNIUZZd0TqnPFeKIrNeJgRUoI85KRkHsQUKgP+/GGRZR0Cz+Gz7wcDDrAy0b+2dK240VROjZt
sfHU7IQHqH+PTwR89bxXZ0L98zUhUsLDHThK6ZFepPi7QSTmdSU8h1+tZo8HRnjIE0elEiwjAo7n
fKFTHsKmwYsOsNnEO/kyaY+FuSW8CoAZtif/4dbRVbq2NM0DAjUfLXUop1eePaueRKMSdPUh+KLs
EkhIlkuCh9/r+KVTgTRIbxaD1kfOFEIj2IALyJNNCTbzVJV7FX5NQRe4lt+U8KNT7amxtU+W8q1F
fStfw4rJdxQbwUXKp/aNPSfRsiiemXQ5u0vpsiUqQHKIBkrA6CHz5JGhTTkK8wYFSAT8XUi1tqmR
fYQGd4HoNJvsabLrehVRB4juA3JElOEHu2lYU503bU31TjZ2TeuNnLCqU6DbskKsGB028hWjF1C+
EkpJa+PDpGIsjAumS9K5cp314NmI75uQCWRjaC9FQxWqIgEHlre2aN5kY2HUhzBc4fcW1AXSRk6T
7ev5mToUxTtbesp+NSQtFMvkk0gijv5Ce+ugflUe4WXxltBXmLpJmeRCgpKZXZ60dFsfsN3Cm02e
g4dgGz8yHrVqox97okJkF9uPbmvanidRJ/dJcKrGHfhGUNa64gZAqrCRJ6tO8zqS38Ils9KEhtn0
LOh56l0iYWrXN8Ut3uy1YPbi2i/WNd3KkrwiHfyBFYPVjIJewLw8eam6MWoCbAjZ3qJSho+XNSeC
O8oBjmCMKM2riVz8CJ+br/MDb9v6kkxn+hp6p17rLyRf5aXLG1MBmZ4wgvewuY1tQuLm81QupKcE
hZq8qNfFhpqbI+xqkrRYN8p1fauVel0LnO9QpoLJwVjkzDBvU/44qVh+Neg6BhfARaG1TKRVjPcB
BNDz9JLaqAwi1RmjXQc5trJnuIYdVcscbu1zxt8f1BtTvfS7tfXXEWa+HgqpM0KfAuWlwrLMdB2n
i6U/kB8GgPbMaSDNtkSWWuXemO5GsoJGdvyvbObSTQf6BM5BBoJ0qdUrRd4J+cEgBte2kgf2IJzV
/4u081iuG8vW9KvcyDluw5uOrjs4AI6jNxJJTRCURMJ7j6fvD8zsKhI8QVRWD3KgpKgNbGyzzG80
R8ZvdI9S3hGKSlYjL+nU2l0lnncizfviMZA5ap1EijYUxIFmVxsVra6JXr1IBq4O6TYtDRfXFa2Y
/e9gRaB8LG6D6dDguD7Ej37vMlPqtSQ9+1a6T8Nz2OxlqeyVDHD9nWQraN5BZxM2BWH13KRF9Htn
2sZ1fzbSpcEuObKp92s0dbtgNm0sywctuhTHcyG7LYGPiSPiX+mmKb6hHbdJZXz6ym8afOnIdLvI
RaauEZCs+12TWakKiCAB6yxIsIQRA9ZS5vA97xJWJKC35F717jWCW/+s11VX+s5xuQ7j/dyYm78i
1sQ6dWYkU95uuferymwKaxLMOR70dsAYt7IKwhpEBMARl8Om2yprkrfyvBc/rZx3Yy4KJ4Kv+4pc
snLG3awaDHkOVaHsMEo9RgcbTIA0V/xl3caEyYOLF64bo55u3EsEFSCXViLPU4cezQoZ5zPQ9lzm
H7dVOt/tpcgE9La0lZwISWWQTnPIN8wCaZiHJxcDj6Q4zXBMV+A6+gJjKqFqquGMbjH3s+DrW/fn
3fSbYZvgKSIkt6L6qKtAsSjFtAiaThepfxHLT+hudJuAZj4a8uHO8zB7rDbymVi7AQo2tCyRaMTd
Pd9Lxl1DP1wA5xDtLN0Rqm2H5pTK4UQRbOffeQBB7ZgQLNlK6VVabY3K7YR9ExMfOCSSQ3sbzaAR
t8XZ7SXEW32ydVL8HQTxrNsblBPDlbdfVtDmt8dIBV1uILYSONvF3PeKmrdCVCW3YKDb/LrVGN82
8vs+elDQh44RHoy5kFEPira60z/qw7bW7FLYo1+rJG4z7cvyAvWcZnSQ6UuwztaQOzsExWvjg//C
p2y1cPMZgsCGoWlIisQ5bH069hKlbEotFnUqN5S/yHE3puaQ8inSL3HYSG8FkN9aSORa30nRVdRe
JtB2MvAgGCvii2kT2k7SMz6Lkee0wW/T/23m31Lre65diwh6da91f6AoG6tObLhJdI+Wli+e9cA/
cVXtIOsjDb8z66cJdayUPAMvDfm+ig50avEE3Tbf8sAdld9jfq92d0F2KcqXavFDB7NX7ExzJ1Fx
K6DbxXdYZ24kqJ1qFbkplRO4RyU2Um+ksU1CIUzRtqb4NOF8VwLKGfFeyoobufxZRrHTkBl59XPI
DzILEeEtni06av5RSNJbPnrTTYQThuGKPTDfELO8XrWF8dHAcF1SHgTalcNR16dNMhUbC1uQ8Qgv
tL6ugakpm6Bz8gkQibXVJTdrndo4qp5j9E8Tsr/+vi/drN9rK32Wz/oW85elt6VihSzO6/HjSSBF
dRvpRkqBLCUXPDfu//SdwLoB/CXnAeJVdILMRw8LlDmTWiMdnzyL3z/A4lw0pFyPTYkHkG86J9yX
O4z6EHYzaS1HOBqtwc/eapvLcxj6gQRsCbEswvOPLxwMUyfmAhXBJrFj4XrSfiVCehHqhR3A8K5t
Shl2VZ0JJKaxatrmvY/0+ja8NjV/41MSNq6s79MzipiFj12qcCyv8QTZSivf5bMzBzkWIDnUaU0V
deCldqRQx0k4xLp2q+h0hs4jToZG2FKScCek5qW9HO2EySl7lxCAYB678vNGxE6NWrptVPvkvo33
YVTNqLKsdMryvC22Y3eReQ7qiABz7nRz5wF2fsbVnvOSFwnk3aiSvdlsWtJ50tDc2JdIsgP4/2bd
FJfU7UmnfQ8Ks1OTTgk7fJO8rXIzAFoPieS3BoKpQFQJ7W/lsxgGYrAxUNS+GCip0nPfIFhaXw7y
ndf+Noxq02BS/fcvtlkjgSb8fMQygR+/bsu9n03tqOL2CqfWIg9yxWdgnVjhomn53QezOmc8+L7j
F/eyyueaF89icREczpIB+LbRm1o0p6y+1BTBG9TbodyHVC/0M1O4JBqvUTiyW+Qs6K0C6OvsUnUx
Bxmep8wJRQfIKBbZjtWuVNyXd42IaDbPY6jkqNw61nJ3g61QMmniecTdePSfB6q+t9V1Q5W0lg6U
KDC62RdIfrmNC8oVugRWayokeXAST91gVy/17/gecr+CuK0EmbS9BllWbvI1L9xTKfOHB12cAt0o
9GUi86DyD4RS6H+13wMbC5PRP4TaA8nqrIqokZJxjzueDE+PQNNVm0urvvp6CX3uxzFnBkVetMog
+n5SGpCNsUaEoNVIOfDSexxj12iPqfloigdPVTetcC0F4E+cgvV119rdW7uofOke+L5Uvh4NREOR
66aMyZZDSSsPXWly88rV5DMTF7GVJb9EKMzxBBkJJEIFG2HjU6dZ9vLO6poO10TfreRzxPQCc59o
L3LyEJCAiG4t2p2+y1GG7NyBKggyORcBUJhe3gYOmpTAqcDyJzAs2K98aaM5962fwmui3vT1oROv
1AAnc+RL9fZVUZ3UwP/CdL3K9p7b8iFawzfri3raXy+kwhIj4SPgWGwi3W/KZsqSBLFj+EdGvc+A
iMnSxdQcJ+TJ4vOkfAqV40Thu9FezPpXob/I9Gfb+rs0lU5M7VnQsa+5FkJqkd0G0ZA4qTYdHMay
suv0Uq43MgzGweHcNCZHjH6F7ZWOX1G2VyAfAA9QkI/fYAGQQL4gJW6ZoLsM8BwFFluloy8jwy//
0rpbo9lOP4zgcWISDXy8WsA/WVoeVQ7EVA82Xdqz12N4bC+IWO3DNUuH5XX212QBOEIlaYYZLhJk
odStoezr5DZ+pZJ0QBlj+NlAl+uclMtT2pb9QfQPdXI54QWLQcmu33qbaC9h89HShLjkk3vm0U/v
o2+TgqLGRlUuilUdl1MhvwqOBrdHHA1mN+6P53JTyqMYeX1MyL8dSEGto6w+Trh/cTptxPxany40
/1lNXWV4mPAVTalustOUuaQnzBUyATme6iYo72PvUuGa0m6RR9HIvtM7jZI2ATM7UgZwlyNdT1Oa
xNo1j1b+VFKe7An/slbEnA35svYWqCBecYn1M6fb3iWg/H5I6vd8cmnfDGic1w79Dpw6UpK0Gj08
26BrR0XEnW5bRC3qw2UybXzF0QO3V88N41GDrXzr28Ou+F7dwqIUr2b/0+ZGsUMihkPyCoMnK840
uodpMIf0MkmnuDcA4GTtTwX/QJ2O34xZTqpfTfUrky764BntO1lINj72q+Bx/Ovgljq6cDPJlPMQ
S+pQlRCna78/MzGZHtFwMByjulXLg98cmzP1ChMtYGb032PAI54LlZvONGDF8clU3JqQxw53Qn5J
BIyUGQj55gjIY6PZwk2XORaS/g1qUSGtrNCN1PuMQKf+jg5Nch2iUDn2Kwp8yxzjz5VML4QGvSqB
uFosERNJJsMSTJbIDRYPXEXPSrCRSlejKvGjO8MomrmwCFr2PHFl2i1v9Qp21waiRNsEPwJ8OrGO
WcnXlqy5t+eaMbz0/4iR9bc79l22SjjhTUYhJbfKTPKj2NH8Kg6Rd6D1ZchuvlPv81+A7Z3gLDId
zUYyMk3O5XPIR2faIV/Boy1b938+DYpQb6w5/AsW4StVzKxoIj25lehzRHsYBvXrtC2urZ/Dz7l2
oKSv1g394+0aVUw9dSyTLPxz5EWxUYGS7U+pltyWrrmDZqJjBgEbwzwrjS3cbDk9KoDJSNyRb8Z5
WjlHvzBF7FNEIQp1MQc2U6pfF9hgYjGfneP9jEB8OiDnpv1EFJbKgwwafLyLzaOsXYXo9sa/Y/Vn
bNWbmOAtNV4l+cfY/Ruw2GX08eekErDN6ITZB29xiBqSENRGaSbUg4LrmWo+DwmkxS3lM0ncCDZN
lq3iSrpt4idSbmNtvw7e1uYY513w+OkplrGr53diPVgJ7hvSY4xO67QXe4gu/k39Lf9h/WyRP6zm
Vkv0GwPgGfuWlM7EvsemFoyueS0/IdjwjDUpukXgFHG3wS9il5Wb+sFnNjekkHW2EZ7CYNObSL5c
dkjRF05r4VS/ia8yeCe6/W/o4C9KX59ebHGhh0lbWGpqJLfhq/9cHFI3uiI2Qb3vUt/H2zWpqGWl
7a/hwA0SGdGBWVb3ukaMWrnxEmyXzGOKgcaM1wTwwVmCcCFq8Ck6OXZ83lHsUWyQJwMZE1e3dhjP
1qKzZXr758OYiqLIVHx0+FofLz650avGiqh1RYf0lsgEGIo/bPQnwzZ2SIhNAD7WUty1MZcs+0pv
tNzXmQDxGKTb9lIsN53nwJcSvuWHzK20u+xiTdqVXXJi+aIWgRAVjRSUOxdfWSsHodHqIMUlGO8k
6t7WPpauEOGetXLiPTQVege38TlaJ/UWx3XgARd9sfF+lyBksuH3kF5I0k+UL6xmLyg2gcCYOkDz
C0Q8ahV41NFP3K7AA3KHK0dzHbvxRWjz7drb9pelHVXp7LYyb3R/VpT2iAdgQ9Z3KnVomdXuByDo
Xsjh81jZmDJNBEdLHwuwJzlf367IWdEmpv91NTTXfnOVdhdmpuE/xwjDq7CLjhXGvTrStAmhk2c5
pnqFZdBEAp49lkp3kABn1vWDWuh2J0IZTmQ7VL9JYrFJ+9ep+YF1tO/xvONxGBEGzzHoYL/5r1mw
H+V4I5ubdQbKUvJlXn0a/8EX5HuBMFisPj/qM0G2kvT2TWtYurBUHG5yZFE0Kr5wtsbL/gJrVZDH
Y8zNfpE/jo+KvkFsoFLJsc7b+ibWXnDI8g5hcUAVeDV+PXE2vH/Ct/j23e0a9ZIZJHKe3gqQXX91
xPRj/yyLMMA1jMCdrtknvwJ8+PQdJk6KeV+3T3qIzcreo4mOKCmAzU2isX72gSltkgEOuSM1LSLB
WxMF6XKG236dIC6hMW+TSqEMqRoccumFL26LVpTwdQv8+Baj7iJFBsr6SVMQTaPsDZ3eibhJ7AwJ
rSL6G5uSmM0gI9xIGl7GB2xVsDk1YDtiXeYmD8DXm+99tynBfd7Mek3hFjIAa0zP6eCQP0KHuoaM
HSpXrfQNazTM4/a1tZJEvqFmF3cP7g3EXSD09Dn1/XhMVUaa4B9iRrcWTO17ySHRBa1OhlDu8MQm
qbC5w10vd6b4DIPVVc7kkj/x56S+e4BFAUCsdV9oEOG5FUmfUZACd5u6xaHYBltwpJV6FaGE7N2T
OozumAD4RwHxiUUa9tuYoFWzZXyb6SWvGiLNX/OrmVl8bS0yItOIeDCg2xboJNgxOH34ewW45nN5
KKkWb2Aa+s4aamlZiPg0JYt4IPNytakVvgntKPpFEb0NUN/QBRC4LYXYFsNfYn2VGJh2ItQ890Y8
YZM9xOfRrUEPAa3byZlwnKUp55V3KqASf/w5991x0x1dj3ZbUQFtfqZH9/UOWZLtPj354iqQzDJG
yJk5629oX6WXw6F+8TQbWxlOfhf+xI/yrrhYg7WeyoU1SZVEKm9z6WB519II7aNY01nESJGcy7ax
zW+S/KBYT0H/vckB3501zWXLblNuUxUkiWuAzU024r3nOR4uk+0FzaEiOlPNpwjMinYtWxwmtigf
vp6gUyHKDLAX8b7BaOxTA1Lp20FXcD67nSViDiwmE0fyowdUJeb6imExRepOpU+MK+WsZaTZ07A3
+kNbHFP6zpwKUjD3zNaeawHveftw759rsQtNrYuzAm/e2+lqegROMFP7i63xUxDOKMMNOkjRmcsk
Ida7qZ7RVhkRqiL0pCenZwegGmsemicPJtwhZ2EMg6RwCff348aowppN4P3o3fJS2XMwdC44UeWy
ccGVHwEa0b8eH0g5tl9/pSUL7W02YE4pIJ6whYU78/FQ1Os5pIvK9Db8DnWDHk98Wf2Gha5naC7u
BXBGYL4pikOfB3xvuVKxxxkvqHaeU8l7Ibssh7sqPk7TIRavC3kX8auCDeMra6+C/C2SQDK467F+
XTnPl7iJT4++4EVXg9VNksajez86R0ALO8X+C/A9GD83eNLOUc/CWo821UwheO6FK7B9DToHha0j
nvXNctYmUzp5wr+fzUUsUql11qZekZLfy0dgYucaLhz9JkZDBMHn3yE+qIh1BgfL2pIttmT2zZ4N
gYZB6KbfgA3SAplBT/dacOUDliPhp4FzMcFDpDD0rN4L3lnQoYPoAlMAhVsgPcFiBetgZx4t1Y3o
bwPFnfxz88Uf9rrmjOXW7xx8KKJ+o34HzERpHLHJnJERx9kCI0xlenX4QgE8EshYXWCPQJh8OP39
bhR2gXdW00GPkdP+FrQoDfVuQPsO2v512bn8NZ/6khve46N7ltJagoGi7qtgT+SXizD+sBy1C2Ev
dYe6usuyWzwvsC6vFB6nvaYRGN1gQknKltkoAhazqKfwIiFXUZ/5QMaF6oelPLTwyQbhtge+NPU3
TXfI85XFdHIP0q2mj6BqCiicRXDQKPrYth4xmgZfFODarrru7qi02PqhqTazwsKrToHrODdR1wSf
TuXmc6v8n4MvjqTeVLyorxk8OlSHfqecDT+NyPaP2Z2AsvsGH+lZAQ5HBByHWqeKdtBmVs6BUzHq
+0dYhABeak1+MGTpLXDHwLrqcWypKVpgTax0W7E/lMFRDo6+9tCb5yMyed6t4D3Ww5bbm7gOsbpf
CirOyIXAdo706yi6ViFO4SWrN5ddetv2lv31E6sncjEmDUQxgPsTQnBqPcihlKbpLRghJ7ycHMXR
6Nnn57JyF0y//OK2IpEy3RbqbOcGyI/hSIWYtTHX1nDPBSoJ1TMMHdoE+dMEMIbyZw/nbzNSQY/s
HPJq8aPzbo3QbTQ76PaUjb9+B3k+XZeB17t3MOZ3fJcZjEFveZ4Vpbcm+x4UXmDHx0IA+H+I5bNW
vRQ15NAOPupwla2BH843l813385u+J93BbbR7dMITnFst/34n+2If86vsajCJUHTvMme3ha/yC8N
xL1AR+NZTkZ3Zn0LKwfmZ4/1GzxJxIe4olbm5kQt7v33NeYV+25uGqvUgjgmr1MvGD997i+jdhOR
ccZOpB5kIr7Ef+pLRP/sxLPFO+VGuNG36kNAcZLTyjsTw6uiu8DZdiLOiXbpw8oDzof58uNxaRsw
bmbfpeW1LdRBrQVNmNJE6xzzlbqVHOyH8tip3ybZ1dILo3AlHNAj8BBuMdrAc1t15sFUvp34BwNZ
FuFMeIq0hxykWL4dhl3VOMNar+/Uzp6RfGDwkdj4pHWpI2HSNhmPOWDzt5XdkSaZ5nB5yP4W4qDa
wn28wX9UzWaEOyUr6gSqAP7IpIzu6PXewAbERhA4QwGlvzFzJze3wu8S/1xYbWtMNumtuvtpWrW5
mUuIS+a5iEgsQVK9sOV5kZ7cG8Yx827E4OBV17l8wSkyBWewuSbtu/kqgSQRj15yWapn1DINkdDj
bpapHej9EYPYOIT23VVP62Q3WTcWRHVzfrXZBXHYASyyvHM6mSmxMrSW5CjL8FI3UCQrbeuPWwz4
uKqoeVfeJcJOurBNi5ukVDZh7fbSZgS4A9dvgNr6Cna7x2ud21rf5nfGS2LYqbb3tYM1YGu7RzT7
GN3gWPqIZpHV20O/LyeHNSlru5A10O07hGQi8Bc/QJPrCeJFl6UOCRz30ghXv2i4UfqnDtpavmWv
DY0jCbuvV/PJC/A9YG1xAUpmnA3ZSEENnTIH38e5m6+pe05/BE6SZlM6gM4x60PTA4vN6Hqtingy
X3j/AItLMDatMo76+QHajTlHTQA9gIa3OzVPNyiCN8aNLLxYbuvIMAaD3mWSenwJ/btSeGpyG/jo
11NyKsAExQZD24LQR6t2sRLhxClhGU/JnMFoxX003EUisYDshNS4DokT3eHoBsTj1Rh/NNlLn12h
vqTXrmLreyrSiY1q/8ojnTgUPzzSIub1rN40+1qkzEzdUDmHJKOOP+KG2n1LjjyRZmU0vLEOkHAk
tD3vV4mniUWrC+0A8KeYkulukOzQ+/Uaml97jQD5Qbj/+ilPraUPT/kpDPYVj2Bjrk77QPocefo2
CTZufR5WgS0Oz2noFjpKB0dhPP4b1u4njrx348PJ+3h1lFEblE3D+CBxEfQcSX/d8seIRNPsS4N7
5nYWEAKyP0ARAkj5SC3zWcW3dHUNLdXv5iRFB3NmUp00Z7nRxbYyq6FsvbGlNp49KcRJkXdl9t/q
9jxOoELu2/xMbM7F5/YicLTLEgEC1UX3arpEJlyWL9tmp0/XafQNUfQsvIBSHFdHDH1DB2jnz6+/
2qkNiGy2qoK0IFv/1FNQYyqBKGtHt6W2qYvv2XCGZy2UC3gq0SNwQmjAYgSn+Qycig9ICvWYAatF
ZFwOyYgHBf2wzV91/v/1a/jf/kt+/ee5X//P/+HPv/JiJscGzeKP/3MR/qryOn9t/s/8a//8ax9/
6X+uipfsrqleXpqL52L5Nz/8Iv/+X+M7z83zhz+glBvi39i+VOPtS90mzdsgPOn8N//dH/7Xy9u/
cj8WL//441feZtjc3b74YZ798dePDr//8QclnHffZ/73//rh5XPK7+2fwyb89PdfnuvmH38IhvTf
s2oB3VoLBs4sFfDHf/Uvf/5I+29RBu+MW65p6SpO33/8V5ZXTfCPP2Txv+de0SxKDDgQUDTbss7b
+UeSyW/N+pj8oqxjPmL+8f/e/MM3+tc3+y8S2es8zJqa317sv9mTSZvl+/DygtfwSRSqDEW967MI
PSE6ClisA7PbjRjLstu2uSM+rLIM55P4XczAgHOpyaKEQZwD3n1xUudVXMVjPUouVJ4tvVU32eYX
tNYjB6UDzFipOYNCNUkuv/3dVtw8tjLXbiyUU0R2z+KwkyrDCiurl92IeGUciE83cycocEYkPIkI
QBuNaOTZya50JWo6m9EOkQ3mKFi5HOYLcjEJhjQTNwBU4pCiLY4aqzINochK2S3k79RNW3ENvbBA
/s1vinXATGs3cbX+hBKY4nrIJ85VV9w15+1laQeOel0+NvvxunDzc+xX3f5M2Osc+8AybtfLK6de
kDNUotljcBgtZrrUVXjGHTNdPM6INHrClKX32k5yw1/rjaVlhffP1+XAg1xvIcOx7BdMYphEUdzK
Ls3+X9MW+e2rZOs5s1ju7B+JHM+/ARVeZLVvg6IZKfIhSSxga328ulrOXy9JJdkdHqPr8aLBBGqy
AwLt3RrYYVH0X460NApthFyqh4GRap1az/AYICyqeK/vDq2/joYPR8HK+1iLLHKSRy3vK0YR9hTp
Nu3Ou2638fW67tcy6Hh7H4PDhtvWMmf9hY8zp5olVla+PH+uwZHQ9PcOyt57Mh2oRDZGij9Qe3DE
s9Wm8Kl5fDfupxyeQnepe4rs0gi4xJLHVs4Cjp0a2uMGvzQk8Dzb2n89rae2+uzXCIfFhDb21h1/
lxvrQeN3gWzKrjKCvtWcVlyze16ywP6czndDzI/wbghRK03VHxjC2reutE1dU9j4u1kCEwlp3s7a
ZcfswrOR9LKL47j/T85VRGP+9Y6LitRQianYVDwAtWNXfib5L4dNc9c0dv0tuJrpwrQ93Moe9xLt
7Rc86FWYemvY/XnVLA/V90+xaFBFYdaPyjwN6m72MJ6xhepWXn3b+Z/5apjFBdY3kWjmKEW5beg/
iCUCYE3SHLsRYWdLuP568SyxE58+7SKJKA0NJ9j5nWb3i3Bf7/xjvBMP6kbYAaUQVy3TT7ycBZvQ
tBAowQHkrWr+billOnank5zRvqsuzOBVQNeiM/jPell5sRNb8e1eUmha08ldHp5j1cttF4E7V3dz
La0vUbcRbPQDzo3dzJ70r4TfSrFZGfXEZnw/6vIgrZQw6oc2V93kMMups0GwDOhsczO40R6Oz9/2
up4/4IcRF4dqkA+yIQyF6uIZClcidgMgcpS9XmLYXXOwo/8sLqwnD7c65+uXPfmuBHYEi/APwPx8
PBXGhLHVtFFdUUlpS6kwv/vD10Ocunc51zjAcWY44eEjdLGulGanuhrWA+F+Ng5PzvwL8JL2vOPH
PfTetQP188qZVSrgBtG9gTO5hBjjsgfUtAJGJRi/LWCvsnExeubK5C2BjXw3iEjEEnRu5wLXcvbK
ytCh+kZ/frf8Vn3OjwFrBQzbDcIGhE/mz3Vn9M+7D5bNXPebO8akd4vFEg+5yqgMKimvhHa7ikpB
BIxTN9ZsPE9M4oeR5rTg3T73sJfSkpqRQoAiWg2sObMQ2f+xsj4+Zxe8ELRWSYHcRMa6WIPTKAp9
OA9To4cM3Cz9MVc84oO+nchBD2th9ZI+Nn81aErGnHHhUPqpDFQUdedPiEGz27wb/3ZwVLSzoNac
IRWT0O1vHcVG1WLnXeYPK6966ttpKn6tjKuZn5hrgzIMQQHwzm2P41E+CjhYKA+AGn5ThZx16JKb
/mdwsUYBP/EdaamY7D5ml7W6uIxwRprCdGhVV4CvXKl0namHmtbu65f7fJTMjZt/jbK4hdgIsVVE
jKKC7FVnTflq5WQ+OQL9a1JaWFKSvniPBAiT6Xe96vZddqdWKJDl0kp1/cQHmsv//xxi8RJJJJTZ
JDMEJptDXdom2s+ifpH1919P1qlFCPnBIrenQylDv/q4t1ieqT+m1Xy1KfMVs50OabTXgR1KEPrw
WzS2Y382W8pRTf77p76uznoA8+qfVfkXR0jniWMjqwweyzBvi9z2jON/8n6klBQowFVyRi7eL82L
IC+B+Izw+W47GArn1e/sCvl4iB471HkvfUru99ZOdNa9PU8tePAPBA2zsvSnlgPgiLBEcnFe8Gi9
zl1uRRh3ZlOtrJYl2mI+SlCGptTCK9JlXlaU614zwipgIpOpFa+56JqLVDIQHs4i/3uhB5jOxXUO
nrJGAWGPM/jktsIo97C5QwE5HKmedmUt+OiypbIvOXIvTso+MvJs2HihGVPH9CLlIimFBEHeStMh
3QkIoYW9MBwtM1Gu8zSaW6GVhEtf41XaRdyrCE9LRdoDD+59LOfVwAuRQwhqBPfFAvHoBLN6ulcw
1iy8VP5u1UKnUkGdimyF3A2A3scPr2dC3ESZRomoES7LKkXhIYbZvrK8TtwZ3O6Is833O/fGYnlp
iqRNwpRp3BnSnzizvXo/J4Zo4e1XJftPraf3o82nxruLEIiw18VjorlB0+4Tr3Akr3f6ZoW1Ic3b
7mPSAACcLQkMjJPhU5mtDv1KzZNSo+qlIGcNB8/YqBuLLmixq1cR12ujLW53P1Y1oc8YbRaI6w4R
Fa5inx9yByOcv53efnyxxZqwjFb3Y6/QXAlf9B4Eu5mtLIhTV8P7qZt//u4L1TWsSKFmBBP4TaiF
OyurVpr7S1TH22Z/P8ZizZlCPBk5mgIumPzjW7EI3XHVjZwGsjVoayZwNrsG+blbLUrMM7RYGhyi
YFlYFazE5Xofi3bIMjXS39a7CeJ2ryDL329B4z2ZP/8+B2B+2Q8DLpZ84IteERoMOLcPg6f4LIKC
gFCVE0LF3kGY/vsf8MN4i7tdUjJ9ykzGE8P+sVLMbw0oxL8fP3wYY3G5T3FTFgrSAehR0IdMrizr
9etj6UT0MAdYEK6oHetc7x9XYZKpVV0bOS25dvgdgvAeM6yh8FMdOmnlXaQTK/79WEsQet5WsdA2
hc5qBGRYbxK81pOf1KjK+9nTw3fki1Va2fwRFquQsFXmcBV1iuPLVr5epFmGNuk8Jpgq85j8Knem
k23LS4L3b5b7y78P7/3z5Hlw1fO5/1afGecRQpHjfk1u/1TuRQ8OVia3AFTS5dUb0Qj1cAH78/iq
DhhHwArF2332lsFCxEYUx8bm3v36C3++CSDJg+icjYBmvfdF5CTHbT50U6RBjBYT3J4tV9CE70lV
rKg2fV5JH8dZHM6IWZuFns/jCI1/yL18OKSlhdttBg9yUPvp+9fvdeJwmwfkqZEuB+C7rLYKlDxw
a441F5bm8IhWZn45c57Si6S2sWK+Qv4fKfXxgO8fa2stQ1lKj3PczMObZBBEpnRVF9tfHbLe6Fre
9wxhmPOWiq+w0Y/DfeLwTY9optgaum2HDN8Y1AX3IP0P0zG+1rcDJa7wt0YlIdlDpb0BXLFyMn1e
9B8fbXFq5J2uDErJo/VRuiuk7y2s61ABQzxqe6F6+fo7rA22OEGMOJBatiRxjWBZx3oIgbiaJdwb
3/PsVPeya5o5ysobfjpKFiHb4vKUciDo0qxdpeRXk3dvBj+/fqnPFaDFAIubs80JwRuJAebLpDvg
FxW+lZ8vZnnVdDvuI0reP9eynE97dTHqvMfexwRj6aUIbiDwE4j+pveyq8IIbnJ/nV3z6Vj8sELe
kI3vBhIFP9WFMiU81Cp3Gks3y9cU7j+9y7w/jDeDLkmTOXo/vkvD7ajXca65XoeybXEuzJy89uHr
77Q2yGLCjKluCylgEFWJt6pk7hIDMaoiWysIfg5mPr7MYrN3fdENuNyAN3jTFY2PgGPx8tjMzM8K
A6zDGiD30wJfzN5iCw91XKplxgeKs+/INGxkOg9fT93aCIt923VmKI8tI+j5a9h1O2VY65+sfJwl
QVJsCjNUKybNKhGvjTZG9X2s7r5+i7UxFrebGSbJYGWM0UfWQ9Tgkdm0N0bg/SeX278W8xvc4N1+
qeBrp57GMAFgsOG+x3m+TDcrh9r8TT/GKh8W2TIPNYJq9IeBQSbfv2jG8MKsJneqrLMkDm4VAfND
ZZJXOurzV/5qzMVB2pXs3aIiK9U09VsnCje5VV+2hnfsJCpufr1rfR0mplqvjHsyWng3oYvTQamU
IvWxYkXaYdymcD7RWcQE1YIv/f95EL2FZe++3VSZraBCqXeVuLAtpT7USGIrmD/9ByuRSBMhKUBK
n2hRHcCIOjF4owGtDa1sbBP0x4BOwdfDnCjDsUr+Nc5yVw2e3qaFxDgc2ucGJeFz9DTaGwxagN1Z
dn6uIyLmmvvhIjquJXUnzowZhoA6HSGX+indL01RAAxKzjom2PJVya9IW+2gnYgnPoyxiCOjpG9U
MWcMxOvR55uNYe2GDsVDsw/P8/PmuQF8DrYxLI6rBYa195uvgXdLxeyGpOpjxm4xlHAAS+8iCICd
223qxJZeZzoklivJsFJ6XBt2sQmrvMt1aR42Rw3K4GrxcF36etmsDbHYb1Iml+pUUAko8uyapu6N
gov410PM/8TiKAH1g/GAQvdKpYb5cfJ6rcrVdCLVGnSqlzUqJ7mENvdKAfPUKPBnDZM+D04Ty1EM
NTOkOpl0N/WLg5hJW1kJzszCXznwT2A5UGCk7W6ZJsXBT9zB3M/E0SCEcbUr+Ti7Gc69d0hbG51L
X/imb3DdRLR1bYe9NeCWs/h+3MVaEIpCrkWZcecaV34Jnf2oOHOhpqJLXr4Irnpn4Ubq74ydt8E3
7xx0m4v9xbl1HtnBD5xVzlGmXldY+FR7o6GNox0YUosPjD/xx6+bdmk19eUsCm9tlC0gGlTxKIuL
TuKOq2i6T6t1MdjiDBDlxq+zTtPdnLbymJxP4RoAYf4XPkyzKnJ+gculOIAL0zIXD+uhyssc6dyU
ssRdpHsCuOlJHILvXlBR8+6NpMh3eihEOC775p1oeiZfJJWqBiG/uDWxAxDidCUCeDu8PzzWIgFY
xJlCVkl6WpIAqCFCkIhxq/l0HvvfA9i00vjkDbXt+bu46lZ21Vts8WlgnMtoDsgs+WXzwwyHhEYZ
+U7xWD4b2+wqcORDilo8CkuI3N+t4iXno/SrAReRe+SjnxFHDDivcw0nQWc6g7WPtuyMWOoLJ9mt
ScZ/iq/myX33jovJTYpEGWP8zlBf3Hnpw9g+JdkxbH602msFZPLr0/BkBonODa0qZAGpTS7iaxpo
1SCWNBdrVz7KNlqtbGLDDi4lyj3yBmLibu3+WuKnVexPwbZgbY8XITJlS003tavkLC3oBUbnyJR1
m/511pGVHmcvBFwQfioiBSdkEc/jYAcRaKZx9fu16sPnpsD8FLOb3Fzp+iztF3gtEIRsmnPniULb
/2XvPJYkR5I0/S57Ry84uQJwOAvOklwgmVmV4Jzj6edDjvR0BNwl0D173UPVJaRK3QjUzFR/kpwQ
lkDzGRbLfmsbXSSKVahVtpxGIZDSmlCddBvSRAkKa2MdLy7IfyJQXsIIfBEzXeU9OoIFdR5xkemk
xtN/idMvxrjvkJEdxcLpFvGGcUvF+vKOtwq6yn/TRFm26gha/zKey4V6pv6mYNrdNXthV++CdodU
b4qd6FGj679Vhbgs1K7Cr65BjdJN/VgSvtqVNwrK1cgiuOZRB3OHkPmbfNhS9LyafmTK9/+c5dU6
imUdk1qJaN52b5CIYbZ4kUO9THW0RYNi0zX44pbJEGn1ImKKoCMGd6uvM2qCNtFTGRRR1Pqekbby
g1yYkRdo4BnjriicqpVabyMnXNuuAHAkWHC0GS9azIJe5H4LkBsoqr7XvGbffzHuQpqvtAGXJgxl
M+Ovz2NeDbm40cJQpUW3BqQNklWELUDKXRGJz41oIeaiFb8/j3HxmFsmkxIs0CVkTcg7H+8GQwCB
P6DLsBMxnjJx0OMibY8GynHGxrPxEte/CrWqi8TtEEVl5i9ItzpzKJQdKGvaFkCfM120Tavna7mM
yyzcRQXKArSF9aVWrkKfRg+fghwlx0qShXNcLUpHmpWW8KAR+7dhOOD9zgSlezaV+lDMifFFmwNs
eD6f5yubluEvKCokZ60LzVQ188Xa8MOlpAbVOY37vS4K3wZNv+9lDCiGOdjq7145pYm4NPHYPbQQ
1tlvBP8jW1SSe693YTO6LYI7zgLTbPfh9/h2C+t6cbvn6ALhr0N2Q45C+wMJfvcAm/wx0/SlqD5A
p0MRsHZbvTv3Ua9upPXLZsyfSAxLtCAUMJsf96w2pYZVKEskBxHEN8QbZvh0oWfdRUf/l4mc1Y3/
ZThrG0t4dYBYAi6cGcAX636bauWt2Xc89YR82g1Y0IUW/XKMQD7fKde+E4AG3Dt4IaE3tL59mEpZ
RsMEQcq89fc5CpMyXnpO2NrGI+YWUmNP8IO3BEivDQ4MC0mAoaEou8oDjRjyLDRpBUiBf27U/DZB
TLiQtq5WV8OY6FlRXEYrfz02hVscEBasw4XpORpPjXinjlt55uK5w/aAjMQo8BO7lHROctnwlYB1
wq98X3rjAZDdTQ31dBvffe2rZg8ujtbgT5Q/ypjv9nwbNQBkciy/0WLTURJQJGk3IHwvwyNOq60j
6Equ1tGY4shbHFbUdVs+17Qy16yZfX/CvqZ8KV+wODuOT4J2Ln/g8LUACSOPasfx8x15bdFQ9wRU
u9CkeFh//N7QRUo7S6FsZai4LqnPSnbWmtfPY1y54MOToTrG1kMEcM2DCsVsynSRsY1WBj0gm3et
ErzGSnUGBLFXdMyZzFTewpxeuenDSZJUrO0oTJC1liP43QJWQjgPZjMYOwUzX/2VaUW7Cv/u3NNu
h18LPmU4/Btiv/xfPz6gPkZdJvxdVDGvC0EVe4OWBGfhjfHVCLjlV/sE4HeAmzDOHt8KL7nfvB1e
riSBucCQp3k9X/CDSFZ1VueTsTO/48jjS/DHd/0x94Td9FfUHIL6NjwsVg9bgf9szYsRy+C0OIYX
XbjVnS0N8kmKDEYcHsWTflqsSyzb5H0FGbq5S3bzweRxM+6s38YeitRX0RPd4NdCfvl8m4GNuJh7
MC0Q0Mzlx3CZWyU6fIImQ2vYaL5Zh5AKKl91UNYV9r6stNNB12K+rq6IMOIY8OS8aec4uTGaVvQs
7DseG3PU923hc+Ejl+LS6k+IA5u6a4J5v9P0HlE4tTAxKlZHhIOsAS6+2g9PnYC6XV015k2D68JR
8DXzppwMnBMiC7qhZTY3cTYrOGP68I6qof9pqeJ0EuZMQUq29X/6qaaerRa6rFYFEfBCQ7kf5rY+
tWXwtyJ0PBqNEX6Zga+bmWiNi4PPS8RWc8ZZqN2hS/N7rbGswxTxsB1bPXaiIcWMOm2bfWmMyHlL
gzL/lWUprOqBatK+SUP9UWmGxPSGuRm+VU1WPwxRWVqumA8knEjCONVIFOxpy05DzD3UreIYj4P1
IhhV+ta1afkUSNP0mlohqaMQ5VPVhcZ5zqcYz4wxUimc+oEy7QOpj+7kPq/uxUCT7kw5hl89KrpT
y6n1TakD8+/Z9xVqoIMO2cToUQua5E5FEbMyH614tCRHEuNkvDMKIX/L1HDAwqRMphddDsO90LTj
q6KWaBpVktjsa2vyRSeeOjQzjLnubowgWN7VuY8WZ5jm3y18nEc8yeLsJQB8cythBuRWDQ7aZjbD
BDOl9qefDY0bp7V2VMbU/5nXo3lmXsa9pFD4Tkaz0R2lVPU3wcwaVJix2HymITjI+7CZrGMzNdKr
PoQWBHM1C8Vdn83TD20aq59pH/lu25VCdZbTZnRKRopsutxiydFFcdrbsubrT7kvjqh9jXHw0ihB
htVgloQnKdWV11Ca58cIlQwsWcYKYeEq828ClN+92EzT0inSPFG8uLP00tUD1O6yQix2VlMZOBs0
Nc5TCGcGpzlgdObMOnRxi05AaiCsZhSig19osVNKGVvDDDqAXIyCC25VcC0Rq8wiCfnU4xyhXcAf
Z6FoQeeURv8kdH2300pDOpolQtHoxwg3YTQG+7gqo5/VHNU3QR2Wnum38UE12sGJh6680SOMlgoj
pKxPyeZUG220U+pQ/E5Ie2iMbxSI7guKUljMir47BUF0rLVe3c/VYB6T5YfISlEcOzGtPVkWqGfI
MeWTChEDOYy1fVYN9YEruuBYnVB5kjKV+Cj5xrHXwuK5a8vaFYYOM4gqME9x3GKDl/F8oFI0PEvc
fGWnnXTEAnVhnveyn/vHBA71qUYUyTWTNmOXo2rmiyU+jskACrmtfcWuzVGzvLTLE3ecp+Ax1HyY
8kYcDjXeOpPOmadUwu9JNDMn7xrQTXGNOiZsoUdlygDoGHOKlWadzvNtUITJXgFh+w0eBZhuJPeV
CGB8YjL4YTAN3xWK3nBBmOj3+WKl3e6KoTkp6Juh34T9doF+Xli8tUorY0jeTI4UmY0T+SBQJg5k
NMcstDPavnvsTamU7HacJqQD5wlbjgJtq3qMD1MQYgmknidO1u+imUxe28moPwrZoegR2+fP/Xnu
pzHbt1U4PcqVL5xFccLvNsAJbiKVPvSpFZ+MotCPZWk2d0GHel001i0W6WJRIwM4N2et7vjeYXQf
g8mHxdFHifKc1WmIxVMUnPtiKHAMK2bEN2BZFFVYeOY4W3ctIt2OIGvBUzIJFrZJyVwcekMI93qJ
AlxvzN1XhDviO9OYzXNWW/5TF6rYMAfauNeHqLXlppgeTD83HS3IlbfGL7tXZRrAn0H0+zmVdds5
URkmZ1/M48fQ8BGRL/LuqyZg+0Y5I3flhuW0hjD3+snCaVaBuhDF4oB4aDSeZ2FEJy9JMUfVSh1e
iNoiD8ORaufhlFrYbhfYxzdWKD410IDnp9lI0fccRzk5N3ViHOOpN7/pYj/JNiXw4WeKfiyDL+rH
idTytbby4Es2YabctmF/20dz3+7MAfy8PVaM5mTFooy99JCj2T/SrbRnQWnvdalDfFyOUNauBPM+
YxMj/pEkw8/OkKZ9L2Rx48zYheRuQGm4dnmQx5IbdlXM0QrE/Dt9LOvUz752yIJI3emxFuIPInQG
PlJNI9qKmAyHVJfnU1fqrYDSTWB1TifiSDDqg7pPM3Xa4YVkYfCdIZYzI/0tyUXzkA51K93HytDS
G55CAT05o+i/CEJjPVudJu/FVHlFL4GzrizRIcV1xBn8qHroLUt4Hfhi7Rl0/+PMcb9vmnxwzLaJ
DkFgVLtxLP3fnI3mXZwEyEqmaKb4Sujvk44DJcjH4JUkPbuqgV+kNsu9J1Sg5+a+jzlS+u4gKX2+
H1rQAJ1UT06oBlxtfLSdQl4ObhmHHcYdcnc0c6l4AGDoP+Wxig9xNv+qckizmoZ6GFk94rSchu8h
5S5PTkLZy+vZehituT6agaHs+ihsb81SeDIHwXdiqwMWWsvA9MPESmlqa7n/lkVaYNip3us3PgoL
yAjMKpI00qh3dPys0DhWiYXdTRrhee73FfJOVYV6jWUWLJWQi4MEiCKCLaD5Ki6rRl+Hj2anQ+L1
OQXsUhUwwzKFVP8pqHkfO6VR40KnaP2rNCkkKtjXWM21idy3Tiho7Qu3xfJ2UEvM5Kyur1x/ALVn
Q9FW92S60TakLkffMNbdeKibBzORkxvq58pOFAVxnyfz+CvPOAiLMW+VnTyluJsJU5rbQ5GIBjqu
Yo/rtuKPkzfrXfGsz13R2PUwNL/5tOvXTGuFr3AL+u++ryPxXkOw8GapI52mCWYR8IvxtchQbxOz
wZ9cc/Slw4xaz+xHPtYlSmyzwaXHgL4TZCewqVqFSJxanTXf5+UetyqeFYGJVVam9YgaBkoeYwwl
FrgejTluo3lYFaYttyIibH7VIAiuqL9DjjrE3JqwOAZmFj8meUjvIWnH7wmHmmPk3bSf6rHfxXWN
OUiAGk5r9D97Iy5P9F+pGoQyJ3Mc0wuPI9ypJQ2Lq84Pop+KOuleUCbInM9Y+kUpnz76jNxx1bBI
vnKRjPEkn40sQasxwNsiGbT0WQiCGB2/PO12XaoAm84EPNrpvzmBaUbfytyanTLDYQNrIMyjpAEp
Yq2wKrsozMnrtLJzMioaB0OuEiqNifDcFrnlDd1yyOA2PuUwTX7nmn6QZK4ogoG1b2W+TBjcByoG
0RqXZgm7E1m/9Zthljw9MtTSUcXK97iq44FpKH79xfJF4JuDVN5lA+tr+8GQ3nVzVN1rSqe6oV5L
zzJZbs9ZlHq9PuFJEcw6mnQJLoGN2ow7Xk/qvo9kC6MTo253ZTmkXpS2PVc5oMG70Ey5/MhGcxx6
1ThHpHEN+5Ac3XyxV7odQLb2CIUne83MsrIcSUNv160li0kcFGsfakiua3HSfm/HCNHaqiyCPYtg
HrhXS/cUgdv7Ie/Hh0lvsQNPslLfcwOOb0g1/clgREgES1Pwd2b11u+oajmi0zBsNsrCV4qnSz1/
KZ8gvsvAVm/+wo/z2Zop1Pi3UBaxU4OwaC9iGe3tlpSEfKHygMoLFVqD6gI6c9QZPj6Hc2ruRc0D
Yifvy5vubeFu+alNTuLatAdexEsRtgjmaafAwYL+1TgmXz5/Fl5W2v84DyzlNv7hPv/xFwhl2PV+
n4J/kKPvgcx1KMgDZf95kCuPYKKA0zdgsdOFXz+C4wCguyBmtMZ/y7+zxq5OGnIuwi9AAp4JlLy5
mdzK6x204eYn7ba6Ed14ZwhIgW2pNV15BL//JWs4fzZmSRFo/BJeWGhe/7Cwhyy3molbQVaTWkt9
O4s9QaLsd9ffJA1ydPrGwl2pBX+YU2XVbvPntuEoI4i8l37pv3lrfaG0cNd4w9fgwfrdf5fPqMps
VOKubpd/LeQfIMi7+k2sBGbdh7m+y8XWsfSXIN1iKV+W+j4Oa1WX0malINMzLPN1cuIX/3fukq2F
u8Rpd6jh8y+HF9WXrRr+lfbhx7jLmr4bWW6M6TAVy8bw/D3CwpzGzb49zKf6rXnpb+uRft5WTeZK
y3QJ+ockKkpLaf1j0Cyc66oWIbJI9wC2QaMvrhaYsf8dgN6q4kUrkcs+LjhcEtztfuJm/FVjSq3i
vAxmltNHkaR2pcJGb3npm9bnpbsXP6luu9M9XP5QoNh9nhSufyT/GvuqMGYocptybYFq5T9L2csC
PIzGjWR+NQa4EOp9Ggpd67oxMoTc4ETGp4vfLPkh7ky33kLlXN2w72Isf3+3capRapNiIgYwBtxd
H8MghERxHustSOj1Lfou0mq3SD4dSgmb8V3/S/4dHZJHVAJujNQVPdldrGLk/RaRfvk/fixesj/f
RVztj0ANO1lvlvnDdrgMz+oY4638YGQ/G2NLSvl6QnsXbLUhpkzu56z7MzzFA9ODP/D38F53O9fg
Iwxw40nc/G+uJ5/vwytt/A+DXB8JqaEKaqIRd2mqBaAAD9letaXT4kaAYObjFsJ8M+DqeJj1UhPj
ZVbTm+rH4qmLPg71bwTF6VACjdj60i47DB8HuDophFoSp8YntVmj6RTD74TbW/arKF7Kwsercav9
uvFBrM8IC0m5IdaXdbTs5rxo5RgexZ3xbDFIKjCcu2iAbctXXmkfMs5F/1ZdjBMuBC6EQlbKKIaq
t5g7ceS6yV69L2kOsW+cLZLe1U+DtgkoDBH7nPXFSaG+nGkJwUYU5gPmNetR6vwm1oqdjZvdmsvO
3jK0f0VbLSEKIRmKmUTLbzJIgDjLueavpbO37YJ87YjXOYzQdVl8FdZyeAneE+Igj/oubhT5VhDi
yRuCZuu8vdwkSz/mf9oi648uQzauMKXR2MnSoy+fCx7VLfr+3ePGx301DjRRcLfcOy8snUc9kVOz
EYmznz0JM7z2r+wk7MS/Ondy+++6p5+n8+YXvizHx7zJ6N5FXS2X0eStVSqzgRodGlz0eBLH9zJw
T+lu+xZxech9DLZ6sMyyTzdWI1iOkVmPdUPfpw6NiM9n8jKKjjP2v7bF6l5m+r5kFvnECxjTyzq4
0TvUTqe3z4Nc3XtoJGkm7ESIx6vM2Ktiy28AR2wkeIN1wd4fpOf/RQieXYu2CZKta2xMmEjGZHL5
39Vh8jXToyMv/B+fh7h6rWK2/ifGsinfXQnKPlHDqSXGQFpwgWtEut0BMMpcIMhI+ba7fHSxrsfg
CZOqUjpsYwwv9z0/4N1PWN0VhKmhzBXxE6T4e2V+zfVbvcMDK/iyMdSrKwbiAOCLZKgXLtKZoJVV
OCPULn/3HyXX+BJiTai76r0xYWuAcfppCz15rY/J6xz5mEVyhMvz6p5Qqf4sx2RkZtfcgxdN/+px
o7lbQKMLWjXaS2fxDZO5ZnZG+l+RLWHsZvfn4DjcaIEnZvBonP7HCDTxvssc4WQewvP/RlhxWYB/
/U5tefy/2wWKIJrYQwE+bz0EDrHQXowZkZn2sPz9Kj4PX629fojnvXDcajpfPQnfh159R2kpiUmf
MEVjqThqS79SbZ1+DGyrHO2ivm/wwFWiFFu3l9o4FMWWTMT1L+Dd2FcJMNMaYWC7cAfwmjdzP+30
7KT+HXIi9w4uErr9p3DlIWLt320dLVcz1bvYq3w4ZaHV00rgUZOFj1qEh8Do/xUG+mFj62/FWWXE
sIb7JqYGB+VxSG3s5DXcDCjp35ru8nha+ha6i6r98fO4W2GXv7/bVigA1gJe8axtixYg7Pikuo/j
rUvc8hF9PME+bt5VCuMc0Nq+YnCLVJ7qVI/lS+8C/kK9lv6sTQZ7k70od+rbYBOqsDXCVe5SGlWN
U8rhu0590Uf8hGVewGHnfD6P127F77+R1dtGa5M582fmEfYCBkBaemrj+NiNxgl+4bkcqptazTfO
t2sjW2y9IMMB1OLt+3HtyjIcDai/Big2gCD4tJXqyxzWGyO7lvvfR1l9fGWa1f6gRlwIftX4Uvji
25wcEzwRPp/ArcGsvrOyHIfZGgljVpMd929ajrl6nm1EubZMBu0GVLwAWF5Iuc0JnbhpmTKRzjRM
ADlpnkpVQ0Q5MPWM+vLUznYpx8GDNIRy6X4+xrWXAeQESIPvwq8+ckmp2wZ0hYGcq7yP7vCmcot9
43RPxnn5EvJDOLiTt5gzJi4tNo6SneVGPz//FdcO2UW0nGKxbFgXGKIiTWJzrguwWonmxLpo9+G0
Mc3XFhMrFoMy+yJQua5E1TrNhb6uWUzINl7L9ndmw6x2vahs3Y4utyfXBRwrxIVrAZpmtW9aYBiK
EJUG57fopKqjn/r7ysnwOQcWeZMgMrHgn7ZqsleOJK7JvNSWjcTDY40Kpn8qppbOCHWayKf0GJzp
A+pOe6wQHrVmBAmjo/5VdkWBSt9/jqAl+Du03WrMudygT+2DApPGuyBG9cN6Ki1zYw2vY/rePTtW
mxXhNbmaWx474XHR3V5k1e1iH+0XZ8XyadxXz/l+y4rycuN8fH0sf393HEVmn2RVw+vDn1R3nP7S
sBNWyq09sxVldRxZEL0EPSIKlmperrjq7AS1k+3GM/4qmMm8Vt54Gz1vDe7aVn3/jludRHXX90o2
EVbHbTGKnunx2TSz7Sh5+fwL3xrf6jDqw3H2lYnncDg+Fwk+OKIdT4//bzFW92atnuLaKtkdrf9d
aR8lDHAndSNTXZ0wFUE60giigGuiazFJvjDMxBj0Yt8p9b4TQLO1AqgWceMedC0UEl0E4i5CuWe1
NoVR10nsszaWRON5eOwNxzexCZL/Y1ItmqmGZi4yRBzbF4EyEFJjX0cWJYSYTqCXnFAp95L9wiwq
3xYGTOoox3+jOi9f3MGQskf9aXl3gxBej7CVW222jNLaTU7vlg/SIdglztKJ/LfEkbeirbYgIIgY
vGBlAc0d3fqv7rY9AMDcjz/Qf3a3qgmXTGUoNxRlqNItbGWYsx/TRqz4RWcNRGt2/t6gUPhW3C0K
0AniZ0rpzI89fQf1AL5nqxp6pRnJEcopBgxN4fl4cRA0/czVQfJ3bVXcq/1TJypHxa9uDbl3Yyl/
EIEdApZ4EIQXczJO0+i/ibRIbVN9qufZtwdFcv0SHItYoIMoCF8HvzwXpeS22WmUxL3Zyd/ryvpv
cP//d3T5P9JCHvi///RNuXB0Of3IfkS/ODD+2x7mjwfM8l/809NF+4dFm16RFn0JqHFk1n9aupj/
4JZNLQmZK4gDMNT+x9IF3xYop/QxlUWPm+sd/9U/LV30f+D1olAuRB5rsa+S/hNLF0J8fEahUQdA
YxHpBFMA6PrjNk/1rvK1BpcBMIteXetAq7feMRd5cBVi+a7fHcBlGqBeZU7+Li7T05yZpwnLuv6+
lxr33bQ//Pfj770nxcUZRSDYJSjaQlPQL7TDBtHIhCxhLH2OKQUYnDa2HNPPNp6eW2FWeUhVBl9p
pJnxBA89jJIxgL2lbrWZl/zy4X1r6CilQ5Fj65Bj1VWUsYl5vQdi6Ann/Fj/tXiy5Gfdlr3yju7E
Jjv1EulBPMAPlgTb4g8G4uMq6Qq4G6m0Qq/3hjejswH00WbFlBugzF59WAoG/RvIpZp3ROoUO5S0
Pl89+co+WZy0qNUtonqs38dfIMhC1acg/7342LqKV2JNMR/qn7Ode/pbsvORYZm86mj8UBztVNBQ
rA4xhDnB3TpQryzwhx+yfDPvNmw2yKYxmlXoVYhrDdFtaT4ayuh8PtzLZinEv/fDXX7F+yh9OjYT
SGnvj5faKbutBgfVMBxNMhfs3k5/FbboV1sDW1bgXUihBzqK013o6bdLzWQY7eEOOYYjzUSnfdLP
A5p+/3mpbxmnCSQdAI8O7HW9rEaErE7Zht7ymprd0KkchKwdYy8jMNtsfJuXXH0+GtyuRD4dBRMt
c/XZCIKmjL6ZRV6zS+5wO0QfoNjHD90j3g1PiaPskwcg3kiMJPfdC8iuzdrQlYRKhw/CGbwlE+eB
1bI2mHpNYSFFXlm9dHgab1nLXlnDxWAAMwOFqyVvxY9rmBXJhD4inOpEzMABvozjDx0VsM8359Ug
yMDgBwUTkD7YxyAAWOUSyezI04b+WyLQjirlyc5MeUPc5nKyFl4zOpPL/fiyUm4N0AXSpAbAWAnn
VCbR5Mg7fj6WKzE4SBH611iMywZbSWPAVEYZ5ntoneUEMGyrGeNGkMuCNslz6TAsTgwLxXY1Y0Wa
anEgA1007heHkoXzukBURA9ezOvWq+9yeZZgQABZICQp1vfuWU8TS4jG2AutXzjE2Q2fcf/359N2
mY05DSS4hYj0kKbW+3gE5TTCZIm9avweJaldts+m8jtp9Y2ZW15BH8+5xTjGWIi7yBvB3/+41cZE
jsD3DDHI1xgE/88KBEcWf4+LZ3PrDXuJa1hOOIPXmKlI3OjXneOmbc1QqYklLU6kGGfYodthQGrr
dvikIz+5jd24tvu4w8ENpaRK92n1CLSitqnmTI/JfuMf99UIXmi/qHn/Ma7J95tJfiviKgNq8mTk
dUzExVgClYv424I0EKCX4wEvuovT+WaOvyjGM7HvR7l6uauwkEo9NWIvFZUYVwn9i2GE+3Iu3RBu
h43MsmYHbXFG+8kz6t6L5Ul2knCOXbHToN3onVPk/UsaSPs0UZ/8wXiymkWu//M9vTE1a33OEIR8
bWGZ4vlA1/roi6ltCf5c+zJxFUAZGPXnpYL4cTcvGm+hlTMRkNFCR53ougg/E8xgDHz0mpvqpbW4
vG11HK99qwpfKTRdWMgQ1D9GjXTKPhUGAZ5fI4WjhTb5wRmrcTeAbv98Cq8csCw1jtMGIjy0Cdaw
ktDSCw5zYRkhKibP0V3r+d+Nr6HDx+T5N+OEmZhqc0FDpncXOPFuGwCydlenK/7xN1wkW5wM0ojx
xvjiCi68BTA8shOX9gINFHihNzfDjfUmQMM6LKRhOCmTvWCUMVh/kDaFZZYctc5h7+dklcOCNgOa
P/B72q/mY4CimLBLMZFZbquLiv5WgeDqNn63BMvf313jdJgLqp6yBAG+sgUmyrA3N76Uq+fZ+yGt
NvKkVWk0T3+m2Dzlnn8MjpLj2zKIHsRInM831Wa01cUUx4tKUYs8+ZMlAZiSEhzLqVztpB+Se6hy
n8fbmsBVUpZVaH+WGSVeJd0W4ZtQbzzerjxlDGTQdCo46DVRzFnNXmbFAbo7zF56tGq32RWHwaFG
drPIk08Vp060TyK7ru3UsLPjjQSMb7LFLyZLmdvbhbpr+eH9z1lNr0X3qYBVG3uKRY7QWq9sqpOY
01AU8i1zhGtz+z7Wam4zAdKvGS7fwq/lCQnnOrHNo+HASfZtVPVO+tOWqu+1pPs+5OrE65IGWSed
kEYWO6IE0ctHUjAwNnbplSfysqoUc8jwPJbXQhx9VeRqohInseVTQiW3c0bsUktv0QidAzgY1TFm
CeHvYPqVnix3K9P8Ua1YZ5r3P2E11FbMjDKb+QlnsGj3izg66Noduj1/PCca17fv0l1o28Lt4Mp2
5gUkx8+/ncseDiKRzAGNOFpVlwdAKUVq2bXi8q2KNKd0B2eXpeOO1hKmKz0y3rmjPm0EvdxVNPRB
GC4gdG7Y6xNODcco8FU18WoXlByqazFSevl5Uc4Cd/uc7reKPJTTlqy9nuv3KXA115JQgQGLFW7A
DTqBitlnez2Dypnnvm8n5XCDzs0rYE9qJeGE9/isntRxZN67BZ0/xLmthM3Bgovr1GN0rmYU7IfO
1eT8UPqRo6rFVyvB/KhXgh3CbjBlNaTJct1JomiwC3lEViad/+7a4FTq+S2OzbtcG+H8Cd2xFUFn
ASZ8QHaw3vVxfZ8rfYTEQN7boTncVniJ54X5XdJCSArReMjk+jk1Zh3D+PiLmI13tMa/j+H4qGEV
C//d2o1GHnpBVlR2l9dHClwHsdEcoY4OsxQqttDE7jwpMOhUu9GSB6NEwTjxQ7dv4b8DNJmcIjR9
R4Q8bOdC81Wrlde6kp5jJN/tOa5/ZmovOLqSvrUaJNtMfzNxkxOF+WsS+gJ2mHLqos0d2Ogo8mkF
vwdaC04lF+LBMDLEC63mUW9lmJ5aVh57uQMeZaoH7FJ3ONHey+EgeY2WMmmNGtpJl93BjztVaQmy
1wwzRzMt18I9KbCGm1mLjq0RPMoprGu6RHbVQp2sAFy4sWruZn/+HifoM0RKdkyL8CePsMEug0l0
ffpgjtUYrqiNjL+fwXQNApU5P4CKB2e1DP+WAvlXg1W2nddotAvQ9uXcPyuZsS+RJ5p66W2Ci4Yi
TXg3SIIrNmlsS4V/axWTp2TtUYujbp/EheykvXiCgtXYba2He6UM9pMl3Tda+zPJpAHJ3PxmzsT7
1DJxZTHGR79EcBNS9EJl5yIe++CpR6FBNWWQsHOYKPpDOn3FJIe3VgFpRKm+aVqEuLshLI45Fvir
7nHM2t+5GH7TI1+4HQOYkGKqukVo+Z5aGI0zJlQICyk7W1OeeujTvtB8it1CBUIqm04oRfs4L24K
tZXdToMeGcZ0e0PlR2j27W0iS2e/MH6WMTzqSeqfs7nVvCkOpuNU9fXNmKtfkzZ5m/xQ2mWRX+4p
HyUHKxwOTaf+7q26djPLKnaRj5SDVsERjI3oHqL6MRDmfZkoJ5QGviF2/HvWeUwWongYOhYhs4Li
KOfifmgU41wH5R26AYbd+IPTNIlbKNODKo+/9LhIIdkrJdz7ai+aPBVqkDCHMKgHu437F21O/grq
yBPgdTtdo0d2USInEU3xUzsJX0MxrZzRSl5jU3VTX9sLk/YKHdu0eQoeGWG1Z0nUhVj6q0Ea2S5M
Od9D1YWsKOvHuRDn1zYc/04LY9xhGaYEdiIJOgrGEQy7KKptpdQTj+9CvM9aajMdThFOFfGvDl7x
oZ80rp+TyM9OE3BJrdAiljHm3txJwmuBoIRd0xjypqk1bT0fvkltJx/TOUkOZWuc8lgRXpSxrpxp
lKt92aC1EQcFkuWpITt6Ikh7X9dO1phVt6E6II0tCj9g9uNbGIclqZALuJRz2LdSeMjT7CSK8V3d
JU+t7H8bwGIit969TlV0yOrhZNbqt6luv0E02msJdwR1hhit5VP5HEoyrGTz71BJk2NnaM9NUNVO
GgjPoz49y2HfnhoUih2jBc2OtR6JQYhuRy3lfoXoiIdnS3SqpVD0grnCq7WMkdYAJXwzARO2B9U6
AMdHlxbXO63ifRrnKTw/X4hd6OrzsU607BhNE9T5sMF7euwXJ0PDtKeknL3EGspDlbaHQUxuhyG9
iXLrYHajV6S1Y1SqV8izK5bVd0Rrdlo+/EhM43c5lD+qtNr9F2nn1RS5lu357zLv6pA3ETPzICmV
FhJbQL0ogKLkvdenn584p7shYSpv33veKk4VC22z9t5r/Y0gxxeRv9RtFGWb0IC2Cy1/60N46ZPw
oBUJJl8NCiHMz4z0+WL3wZsmDg5Vpryo85jZRBYdOUGlJ8ZQy8EdfrJRgFkH6XgvJlgoN/PRnM2j
r85HYDkXMWAvW5LaixBTCkDtvEq16KZIrItY6jbWEN2IenddSaUb95OdCMFLOotXY5rAh422ajFd
GEGzEQfV56iYCs8qiyetC46ZOV7q1uyWs3nZV81kD6HkqJ12EyXIQeToQ9hCUvX2qCichon+WE7y
6GhztK576eeQ+fdmmT1p9bDR03xjCWiuz0ESOFKjxG7UJIYjatplLvo7uczu6acbCNskl3M4PDVW
fYecxjVaQVdWkByr0NCBD7e3agmivRnv1TFpbSFd1lTVHJpAAMscDB0HWcLvOQrbOYlf8rTZyVlp
q215VDsubKlSObo/dm7LoEJtb7Z9qu2CPLyNJ+0IRGGDConl1Aiq20aY+DZZqJA5c9qnUBlvdKtm
WrOwuWtUGN5DIs7HWRHSvaq23U5LlAyViCBcIR+B63ZTX7Vh8WRFk+olNQ8dbha7UDMTJ+vGF8s3
r4ZS691B1mK7QObHkwrunGEJtSns85+xLLhGJF+H4njZlvo1I4fyToRuwTBGEotKR2PA6u8BPfwY
htKL9A4lMlGdrsOEBVNmtVsqqDvCrc50JMTmYVPkZu/KvGftAD1WdpaHaOeDGWDVpqcXVZgOztyb
m0mQH0Wp2ExGv7I0pV9PLZ7MdYs+kxnvRkRuyil8mUhRq0riATCoxU2CcQVCYWZqx+Z4Lzdqa481
RsN+S7EiiHHjQMdhE8rZUQFREGuqmwmwEer0d240V/gciq5cZXS1q3Fcm5JnIRuwDn3ALnlHGk/n
PLXHFKGTcshbZzDFOy229pOZ3/WW77txZ2xbU7+YI4T8hemVLT9e+Ea3lubGDXGFlAKMg9RyI6fi
2ueJbXcS2n6SyOyGdfnLr4SFXZ79SrUKG8co2ZepGm2DSP4RmtW6kHU0GRDmmNJmq1bBVTnh/aIF
YufKwYxR0lKSyS3zh6j7z3XfXNKK6VdNwTOQn468QVN4ykxCDJvnLppvKW8crIYaUhX31/WsVLbQ
yz/BW/AkjiXBMaxaWY+YdO3GghNCFeqbWmmvVNG/M6Cnb5u2fMwMfVfnxp2FToJbyf6DnmkaujXS
wwjp3S6bnNvPNO/ySuWw68zuWPWK5RaLTF6fWdfo0dyJgforEVINXYmEYyW31pleU9wZjsUcIxFa
Kr7rB+/Kh1nnSvmIVgpZqtLzCNb9VK6trqPUGWVsTnlg4JAgRxGhCDZxrWOj1IZXot5fywN28Lp1
BTcxs+eZ00REh1NaFp6PCc3GkjnAqSsecj16RBYVlSUheGui4jqA8XtAWGJtlM2vmYo2jPT6qskk
txe0N01PmrUyzQxREVuchnF6iSWm5oD4yFYIHffQ6WIrshMkn+7bBIVsMwEiauXo3hiDfN/q/gWn
XLkT9ehHsSSoIE0DZCICjilq/gdx7sVNiHHxZTDWkq2Pwq3cGk6azXtUd57ex7FsDmJiPvtJ6SYj
UgwoN8mOaPLZiZR6fpxsoyi8a/LsekyC+1DpIifP4rWsFSs1EV+mmRpqIOme5ufiKlRa9GyF9iYw
ptSJlaL1ujobXHP2r7hhX6ti+mJMubXyy+KITdhsA6S/EpP6sm0rybGM2bLVMVVcv0puQiG6RQ0H
zs8s5Kz4IXWMtP4pRkLlinXzPAVTa/c1qlTp4F9MlryXtJjjVizu/Ko7tnN97MzkPsNCxUEnoHR0
A9GiKuIm0FnJIYp1z2/qH7UaXoNSQiNbUO4FAx1bNFV8egoKdEI9QQpD6HV7mrhXYHPmKJXOTcPf
IxG3Q9blOpoUpD04QoJYXnVTfTFrxUU8YgSf1hfFpOyCWT2EQvLiGyLCTCOU06oxrgQlhXehhzvW
IUkJJHhdbCdh9vRZ/VkrXWjP5Gd0qazYFtPkMgBQ6rRig33Y0FyMjQHjsejtPs4ypFPkZyWcj10Y
7pvRR0Ieawl7mpvbxlS3ZYuEVB6IqtOX4wGTsANGTccksn4NvcCSmaz7nCeMnwmGM6fFj7JTVBcB
FKxaCxMxlJnGgxbXiZ37I+0jkXmagr7cClG+GTQ8gef6MLTdvd+bGGKHMtrNZvI2S4JdSsU+6XI4
JEHbOnUzyvczgDQUzPRbsgtUnkqBQjLViFqo+7KLNrXi389tedf2XAz9vNvT6VYd1VeUyk0UmTnC
jWKliQicRBN3nmHiztPGs40S70WiSugqVw1Qe9P4qaOw6Rjdoo80WTS+dGM+VOn4szMnYZMq81VW
5oY9xZXsZUYdOKJsPtShZj3IgozVQhLzsO0pUhs/uXLBRfOj1omFHFG/BUXsoxsdJ/AV6qbe5n6P
8FYvJ3YYlxdypujrro9bOx+SjZbFtwCHNdKzjKuB2HpGyTVvmvd6qTpKKHKf5uASRB5x85Ruq27s
N1NYZlsF/TsEedw+i466L4voISDsU2WBZ0b1U9Rnz2E4g4MwawRwMvlGCpCwVudK3Ig+YPIk7V71
KePRi2ILv7H61pURMizlRZwVj4gqrapSkMApF9i4DeGq6/Gb1LNpXPd6JK6DKY8e+tYa3QqhO0cO
AvReuJcKCkWHLGNWYsR81lmuN5g9UVkqi0qyKYNE267I0PDTxVuhHq7FWjTWAdzMjaigiWlFR0Wq
gbonRXohS53pxEsFoJrEK644scMaiahT6fBAUsigilY/dXqLqBpcdK538JGC3E9dS8tkjk7F92Yt
Ne6KtFQ3RanvC4nDKDDjbHREMeguez1oL/MyGZys4kCRisl4reNR2bBruWPHg/6DE2vivcNzqaaC
tU5EflTWJ50XkuLWchV3nj5qGCIMaMnlaXvTjHFkozSVuH7iK5zywm9In8cRRqudq8FFHURoRefT
RVelKDKN1fMktO1BxufJPVN5Wqo8X6tAKuqq2HkClDrtrahKEKsCFbdFq1mwQUbfV7tmHdwvTYZ8
FbnWogfqIt53ptD2ba0P36N/Rj5loM4RFZ+mI7KEVpYdXimevKJ76KLg7gwH1da3ya7faCgrKz/9
I7jwDQ9USsja9s9DsHzhH0ZAOYGI1VQyfHGp6C5AlWadrAdP9c4TAr/tziogngDK0ZEH4/C5raHw
HhV8nm5L76z23tsol4ger8XH6m7Yng/4taYIJIA4eCkguQo073O8wI/NsOOM9ugJb5qYuYXg/ueh
+wbk8zmG/DmGb4YhLygaG/F2Dl2kc5ZC7cKvRJczuvrv0sxpj32oh58WSxuoZDy4mbBmBa8NS3kD
JjGLBijCOmtt7e7PH/ndOH4Id2qdRd0RsGxGuLIZbD26nI3H/1mAk4nKBJ4s0dK6MOSbVLyOzXNu
FGcaCO/tqQ8NtaGjNoFYISsv5h6lczEJH9vo9X/2FSfLuyffCfPSpcjLEo1Q3qDaud7L8iNOd+rH
mVhm6sN3iN1cZ5myhDhEN9Jh8Td6xzagjvLOxD+Xos70ld5bBR/izcmSGysakVr0U5UfjPzRKg2q
JLr356H7akr7eUW/K3N8CJRbVjBKEh+mCJ521Nf9AQ22lXBZ7+1FAMZYz3As1qpHt/lst/Wr3tZJ
8JOOFgpY3LjQa2RUp1W3ztadx6uEVmjpnOPln9tKJy2HYB7TIB4INWTxwfcp+OW1WZ9JSt+2zz8u
k5MjrbRkblo1+0nYWEc52fRURryfsW8rbrDz3YcHUOPe4AKuR9RITx1rbRa2rziLiLngKr/+PLln
FtF71+3D3Krt2GrRMrxqO3j6IlUpBe5shbZ4hidxLtBJGqGGWaIkRqC+epR5u6bqcdSonA5n4nwL
kfgwvqdYsEaofN9Eps1LsSmiEoqU2ArtzZ22WhqFBiDEcaWA9JwRpe3om4lu7eTrc5vz7K9xknD8
TEUkFjVA7925/VcAHzBYRRdIBXvCDhVcB9E6nMawnFgFnnEwL85dHM6k1fcLzoeZTY1AleqScej1
dKOOj322yctz/njL7vuc80wV2iVUCRknbk082TKUzqLa1MLUo/htx90ms34k8mFq7rpzvMCv9yB6
j9h1gLABEUn/83N2jU3aQxFulNyD2i0ahZvBQ5L9LJjnuwYroEvwHcAJAamdotRMow+AQauplx7K
x3hrYpRA4rvRqEoA2H2/e9FnqzZ/3obfXL+QoYLyriHTbPISO8kKUhaMZi/oKX3dYUWdQ9kIK5V4
6Hut5rfzajhfV4epGZgliIsnhA7I/fNwdjLPdJqj4DL7YDVUAjq5pauGgXPmu76Jo/NJioQ9AjIr
8sm0zQibZu2SU0ev+oEb6jFaZSCEZqe5k72/vCfObb2vadxcqMBEE1WwYKc3yzEIAsNIhszLSK7q
c5Xf/fmbvq5ELMDwdaIRrmMaevrzGyNUkqEack/cBZscppe0DjeZd47I/83JR10NgUnEyQC0wQv4
PEVD1SW0hHwi/FiUJmEg3SzZQ/fkh3MQtm8+aUFmsv4YNLbySahC10uz6rrY0xtuEBJ9arW97A0K
afntKDebCHn4JH388zh+PRH4PtAMIBmYsK/jaGYiDYKeRF3fUXSmn0pzJspWsnAm0NcktQQyVAle
AzJIp4oghWEWFSDH2Ktl1D90ww70A29y29CprUtnYP5fFjy7F20pNhWWDjxwltX5Ie3WaNGHgSoU
XmGIXtgn66qNbzrBd/88eN+EUeArL0hawMjWKbJVQ8vf6tDI9SzlF5Lgbqrnri+lZy4rX9YFtPKP
UU52byHE1DwmrfzX47NeLUv9P754mXwEXBvOD0yEvlC+5bFMY1WTMw8HgFpI3nDt/P3n4fqa1gmx
KAQo7FiUW09B2wm187g24pxXmQm7e0G5AcbKHYy817BZ9mgcn3fB+foAXaJSzF4wmxgIne6rCGW1
HHhEDnBm2cKNE5r2ggUe3OKqX6drnAK2/50P/RBy2XUf11/RqVWZ9kt20n+HVxQtdtal8GMhfIgb
da+D2DynU/llf/GVC2XIEFEUEhnczyFF1LOxNJgh5ccyjqNTFNtZ3NaIRpud7UvZhT5XD3/+zC85
ngNaRnqQghzoD/Con0PWOrX4bsQPoeoOcndXZi9//vlfTUsJwOkP148zi1Nk2RkfhlFqLUguDQHi
LarR715J1bZdB+Av/xzpm438MZBxchCXERLvkQ8JY6ou8/mlyQ5Ne/XnEF8HS5JRZ4aZtxgDfmEZ
wu4w2zTSCg/JZbcyL9r4HDLum+GCpgnOHhM3FS2OU1xyMHdVQxcCMB6ewtre3KpHEx0/zGDOTMzX
4YLDCSETDCC8iC9uoHqZwf4xyHt++SNH6Z/Sm/7XQ/4/otIey7f8tq3f3tqL5/J/L//0tSinOgrC
9v9+/mPz15+Dt2Khpn76wypvo3a67t7q6eat6VL+KT/o77/5X/2ff/Na76by7f/8r9eiy9vlpwVY
I3yivC7yUf9/kuzFc91GeVR1b1/+0d88WV38B+cwwEJUZ8BmwAj6F1FWl/6Bf65I/8BSoXWxJ/5N
lFX/gUQVjm8wzKAQvSe4fxJl1X9gJcS/wS12qStSuPzn51/99YJg5P4ajr///JFc+l4E+vDQwP5K
h+IOth/IAR2Q00xqpmMUpUKQu4vFF6C4DcZQ6x6I+2KkeS6hnebtL9FOkqg2VZPShmEOeFj8LR0W
+qfvResRkGXgmA/nPRlPlvUS0FIUzickC9BxPE2hg1m1rYRXhKvRodfxoSjwignOapmeZOovYU6+
q2ozxfIVwpSP0854HZ7nuyZwKoyv/U0SroRrY4cfw234k0Llh/X23QQuGflkAj994fKrfUioiRqA
ywiWCXRmOK7qKtiJ29kx7WFLHd87B5R917f+U7yTq4vR9wF/nU99V/u8a5xiPW4FDzQ7/cZ4HW+n
HwtRrN+XL7EJJrxyMVB+DAC+jztDg+lbeOk6ujUxrj+T8U+VbP+aBa6GPPRYy1+SpZqB/rQahqJ1
e9dv4Nou2g2CE2yNdQKwdOXjKtxtis2fp2CZ3C8jwlOPlxipE73LzzOAF40lpRNh81S1+2H2ygmg
ZObpqnEm0nf7x4InuTjjKdj/acty/zDZ0kwa8ZdQPKB3neV0P5fvG7zsTg9dZVU74mYezqyw77bQ
x5inaxtJN6uL2LNJ86qUD920T87JUnwbAlFBhAGYNriknz8rt/RGjcoid2v9FShyYN4X8dOfJ+n0
ovq+OFBy+lcM8vDHoWsEAOZIR+SuclxEL1J3tq2VddHv8r20w99jIz39h6rtf4U0TEwGaekvFoqf
Q1YgvQQcn3K3j4RNk4IAyP0zk3Na3/gS42Q7VgCoeMwS4y8mXuo2hSM4I4UA38YVqT2r43H6fP4S
8eQGpwiWnvX4L5HD0QTCjwTFkgZVV/BD8v5csW35Yad7y/r3EJ6KOWJBU2TdTLBJr9C2DG1relFQ
Jijrzh772cmAYc1lt/rzYlkG7UvUpSBmSHBsv1zslNlU+2FqcU4alcvJwHsLZOskoVqVyTuj9RTl
THH128/8EPBkcdZlX4rdUC/7usUdsUcCptme18b8GgbJDnXRqONUhOR2MnUlmrW1khJmqfX9u+fZ
nUlTX7czYaAJ8jajtqidrvtEGNMIQmruzjB4g19S4LX9WSrX1zkyuE5RKcLgmPvQqaafEImCWlYz
czToW22yvJw6YpuItgY4TQk1TzFjW0u6taKh1YhRodQCeQOQpEWWnemJY6bN0Wpe5Wz758XzzTH0
+Tc7mUxrliGz1/xm2nHKXLy7C/TOKAiup8fwRwtQ8Gb8sRyC45nnyNdz6HPck7eb1sRpUBbLiGQ+
GpgtxlMggnUMFSLtXNr5euFZYgGLYW8udi0nKykrJFH21YlvtLVX9Tp5Xip248PyBg8vNfASDoO9
+i9w6pZn2+et+SnwaVvW9KU8FRqRhKB026KL7STHvgfIUZA9JcCa1EF8mqxNp50hv5354Pes+OHk
zeLQasqcuMPwc9R0W2orRxV+DV29G5NzpsXf3Mo/f+XJEsJt2jSLkamMrMYpp0ex/9lloV1agu0b
Fcj8303cuR0+cUasOmVvrs+s4e+2MMLCxpL9lrvUydHVDRE0fbBpHCvDKv6lcqOrLvqXcg8b4+jD
a/YCTzW8M1G/nVxT0ijMGuhcnIpqiHqhdepAVE1Jjm24T3Dz0gVs4No3bQxWaZCtNNyeGoBkZyKf
POU51BjwD5GX//9heseBZ14FnJtDzV/r3GmFkqbSvF7oX7WD5ZFwN5zja74/Pr6sZWxhl64ale/T
3sTsZ2PgyxQYm9UMCgC0pi2v6tv4mK06JvlN2mfO6/I2ApOnbzDegkClb9Id1KGr/7C4//cA/Ot3
sZap+TAAQWcEYjTzu5QsrHLovLg4J+r5bca2SNfLUxejtZM1pVdtyTMJP0KhqC7UGRcqGD1NhTNB
CfD7Ji3OLKfv5hSBFq7ZRFsYq58/CRjtLCYz8URzr1AxCwLlzLL5LuO+F0wU/kNR4uSLAhPOUh6Y
XI2Da1FEpE5RL1Pf2BVS6/55gX77LUtp5u9Iy9h+mJ5mxGABPFzuVtWV5Rd2Ep9L6e+dqdPVCDxJ
UhadJGBhJ8dHLSKTFFp8jFQcUx2yDzLpLdjeoknvjIVTATPMLF78udt3SQFhpD2asLSD6DrSkm0A
cYt6pS2YBzHIdsV4KdVvgfHSa83WFK4V8KJhk9yVmolqM5KuSuF0ypkcfao1+r6IP37CyS6W1JQ5
zqzcHfEcmH4vuAb/KlXsxe0Kz7XhnVfZXQ0w8TBEPXMmfrsYPozfklI/TBGEyGyIe4JXLbC5ULf9
VIB0eDdmzZnr6XfJWaY9zFOXV8WXWp3QgSOYzLBw8/Ju6A+IboPSjM+suFMJ3r8G80OUkyUnTlhF
BgpR5LW8s+xkk7vpEXIbzDSL1m39wu2i3XQeffe17mVeWN+zQgL3XGb65uW2PJ7+/bkn+7ik9oqb
Mr/Iu1HMPr9bCv6Fk79gtCo5+SpDA8c+1zr5bjaRIoIlCcRW0YyToE1Q4O9Z+zzq+4cmlW2gqSvD
LHdK8fLnnb00lVgZn3ce13FdQTAPT5OvNfG+yeNWznhhN1KLQXrgNELgQnPD8BYDFdxCI9TfCgF2
gMxJ0WVep3a2FN3TZ2ZTrXrQrqUOA//Kao7yfASJiDg5dlb0HM0mQuCodBR817t42oK+3GhVtNYT
nlJ+eAuNczXhb5x0+7yMrrTUQr//sRJDrKobezKS5xgseRJLF5b0Is6ENSC44M9dzdeioHkl0HUD
ck3SDzi7lm4VKXt5vFXQu1dg0fLF/NLtjczp3QcgNuTXtDw2BK/Dgw8iZtCefIwazIatIlobHSId
S9metd+JcKhH0oyeukM/BVxmwcDD1Qwjf+cnE56+OrrM953eOH5kYgCdezE+3l2LOej4nGeDPRVv
gSDezsK1rDxpenfsM7RX4tTaVaWx8RWgTr1sV37hTAJddFG5LODFaaXikvacbPqlUDPsASrp7aPW
pts43BqJ6mTz6E2674QFqnV4Zoh1uilFnRZUtW9MbW0m6c96BPdvTJ7IZU3Np3UUVKvYh/ZC0HG4
U5s7ARG/FPXAri/2Al2K3lApvWPgLoIT7aGVaWiOWskacLQ7WsbP2AzWpSisYA3tWvx4IyipCQLt
PFOdTNVtIdpUZeLNaNxlbWfXeoCdJBDsmhUTFxD5DDsMyhWMpD3syxtssNdRNLrjULh4ibswW+26
G6GLqrs2343tr0QbN2Y+b0NodSD84cB1rg6HJMh+GAJQ3RSaTGwiJP1br2dXh0PHyxPVwGI3T7c1
+hBd+9rwbKYEvuqB9lsG5iWR4RQ1WHy0rqtE2XaZ7iYmVsz9LwUfMtkwvCDwNznWpoLPB8DiE8Fy
hzJ9WP+ubSeUgAEo64jJqd2qUsznWsAwGnv5PKTOCom8uQ/z8m2cs0M6IlGRhm4xv5g9Z1P2KpSp
J+Zc1tXF42oq9ositCUjqJjKnjDAozZALEHUaBPJiWeMoDN5FQ+R3ZePdQOdqqu2uuHfdNnkFvKV
JE6becRFden8BJWrE3AQfUftN0EXopa8SZNw35WyWyR4Lw2zPcoKNo+6p+RANICbiwEcIuM4xq07
yeGtUvXuXG7EcbTVtHH67sqvIw7U1k4ViT/eznJoh1p/JU58WnwVYn2stP520CCZBdAnO5y565CD
W7XxTL9M40cBFL+CzP4AfaX0RzeEjz8iGJ1K4LXUbptrgTsJPEmFamWFMFu0lzEp+JTQbZTXvsXZ
GDbC2LTQ6rh2X4Vq4iqJ6HSojDRV4mVMcJ0lP3UzWdHRxjdYtw25dSkMuIoVuUEr2rQBVwk2EJ0B
Hau6MXG1KyIYjxAzsuC3D10DlTFbGB9UYVvVsW1Y7cXYx64s1q4ey7s4alaleqiMAiI8jK+iYXyP
qvYkC/GqMvUro7tBIxNiwG1r3LYhaP8gggkVb9okc1Me3GVyZ0rtQZ/MdT0cStKhUMNzAsTW+u3B
9HEbHSELWr/DQXUlId0Icr0au+t0zi7hHDhm/SKYO7SIDoGouyWv6dn4pZOP0SxyBAWuW4SSQmi5
wuivhfFF87st6cQpBFQHSN85TopBGKxwUF/PBiCQRvDy6iUJELXlSSON1hqhY3eWh3VUq5sBij5e
1U4Y/RyHxypo10N1qbb3gfYkIsCtKpAqymkh8Hi5oN2YzW2K9fGcqLYQwnZOIKXr61n8HftQ8ZiM
tJG9edIwp4X6b4juMI2rSXyo+oqxBd1QtmBQfK8MRqc012j02QO35aRLbcRU4IxDjBpLxwzhf/Q+
lNbJjQNwnOJCI4w2YmWsu1JFZgBCDQw3CSWYKrglRbtpJzuSsC/q+tFIpI1mYO463Or5fCjbu7h4
8svD0IvrrOrh0LQwBouVIM6rurhCZ8b2E9mVxtmNoRTr5fg8wp0UgHO2OT5xkuSkrbI1tUOWlmSf
0W0zIKw+Zva6CLlOszPtVeveuCmtEW7Zoy3EHpHXStc6RQ/bJUttw682Bm+uxBRXgI9cFQtilBFG
I9yNU70qJtOdgm1coZFgVFsVkqvRPKoyzDNBdTodp/tRsPV5xs9lki6FDPNUE/mUuPGKOnjMVcMt
zezezyJbs2L8shunXcyhpYtRRDxGRUHA0NyGrDXi+mX2P/yu3Aho8FvZbuIjJFhBCaunN8mM0EXG
iFVF8dGMAV9mN7wx1r0WrSDYGrFyhVX9W0YSV5q3YKEZrmWVdNgiOGQ9IIJ7hO24CmaE+yzo68JW
q81LoYbAZKLJMRh2J0dwWmGZktCidtfhA0XJjdRa2X31u/MLt6/SCzpnG0MSLs2y3wUK4qV46yDQ
DZ9xlZgKIgVwdBV6PNAilSBYW1ATwaVQbXvyGwv9c0TUxMBb/Kc79aYaKze1QE8Ajh1xbteKXwMW
CNYx0ibHiuZj0L3gFgzaIXUFfS2142qEaCaYEFr9mJuDsJPgy8DmgpZIUzyqN4GQsfjTfQN7alIh
kBe2KdxEEfPayEhk5Gs/6xwJGaZQfDMC/SmSrrUQSu7w0vjpPmrqdWYI+9m6yXXTmWM8UMNsLda9
a/q3avNbKkh7frTRy60Sqa4yJ+s0+tHrD6KibsYBtREKUjKS1FKmXqojpsItMumqZ87RMSxGp8rw
/ynuB0PfKHW9hVXP2ZbaDZOQp7GjaqabyMZGl3cpPn5KN4KkfSmnyqlS2REked9EKvkRkYEycCvt
icbJTpfVTbCoC1rsQWQUqrGzYTxeZNrkGXoKutKE1sVlQsR0Tc4vht46ZEG8Hyp/Yza+10+o/PDm
lyvoi/qb4UdruQgdpebzxF2HpII/33YS7hpmvQ4HNmM+v1nBc6GW17qEYbKY25Ma2ymMvzS+rqYG
+4P7OZmcqPlVheTKGg/ZOtt0zLyg26KyzzWI/5AY0+JZatEbPvhUDAPUaOa8srWxd9pRsgPY6ijJ
OgD1EF5JON1YwL2yqYIXnVtXP75aPetEeNL40XVjI/rohkN6pfUR1qY/s+FtyEtn6h+qHIGJ0ric
zFehifaypm3GRnvslKs6f6zqfocrtyPDMAqMwVEae0boIoZOh2TNBIW2rugymNlz26m3jBUnSH2c
WoF2AMyNWtpa8lPfBHabXnOLdLUUlwJyS11dpenrFAKEVtqXkZtu0Rg7BT4lhDPu1rXnKwgKjYpr
RsONMbWcgj6StYGIFgqV26zfJLOC0bbF/vC3cc9VTf/RTfemOXCziml+eAUfFnHAinW3mk1jU6MR
YQ0Cd314VRGdoHB+7hEGrYv+JYniXcPhXAwYqo8lp+9bK4xOYMBej9TRyYPEs/ynHFUDUfwNZduR
I2iv6XPnr7vWd8xec3WjuKPcuJqoDE1wGlskt2Ix22ctXyWPB62U12MmPTe6f9/JIj/8MUnwviIr
qcFrqgIMFPayopFZO7tIf+n5wajR9Fm0f/YVJVz0vOyWhWf5spOn4T5dlHSmYWtm8lbUcpi+xSbK
8lc9Sm9i8VKb1XXTNqsYSmFqRIw0rN39qIxHKZRcxIlsqWJ0hn4fWFxzql8q2rl6vo7i+A60FXjI
aNeIhd30+yJs152p4dE17opCXGULg77FwyNU0DDpameagitBNi7MIXlUqYBkzXIq3vpqzifL1xEn
Lovrpg7157CaN4ZIP1yudWj3yUpRyh9dNdszYjUJp1UuDR4OLaNtyqg+pevJfJZGFP3U1s0oGeRq
9ZDX1S4Mgj3vb84+mNmmgVWLNVJaN92y070wNX5HwnTIU8qSnVpy3tduwSPPqNK7crAeAukGkQEn
6bRtqUt7E+6lnIzPJceWrxZulwmrWr9GQIdtFLgGj844lmxgm3dD/pyHD3mnrOCdroa6ZAZ3ShTA
OX4NfAiM/lEbD0JxY0nBKp6K9RB0rpgeBaH1WiRJZPN1NrgUqUZ3afjlnegPG9XiN1RKV+6b9RzE
zOYNWkiBLbblug6mvSVOP0y1OhhWc4M3PJwNUZgcv0B/JuXKWjb1nhG8MUOuKMl4Uw7tQ9Hk3PFF
L4N0LwuQRAVepnMpc0nJX3QAWXkaUZeLrmUdJYw2UUZb5mN9BXm6kpTTpTSAzX4vVwYXJz2BUlTx
7rmhAOeYFXIyQzjbUvbU8UsIXOLTPmHx1Zs0U7ZaKj8hiHkRkncsf3oeK2OVtVS4eIiJ8r05jK5k
9HbXD04qJVedrqzGRFjXZcnjanB81ncCRb9XfgO9XxkD18MkWWtq43aIWwC6EzPq/VyFY7you7c2
5dCKHqvsaKrjqmp/k+NegHI5Y4GZYZ+4nTKvelN1jNm41QbRKfNul/nm/+PuPLbb1to0fSu9ao5e
yGFQE4IgCSaREmVRnmCJtoScM66+Hqj6X7/N47a6pj3zOZaFtPf+0htWii64vZcTg7xtQ89AbMVb
nMvnnkLHQJi2SNZ1clW7NwGdGRjFCyky7CxTFibWfjXuqvQDHwIDBoIq0HAQXVnsLhY5gZde+3YX
iwraXMU+UjpnpO7IcKOJX4bhqTfoGOZwY8OFxb6egIeILzmCWpHlLzLcERN/IxJDxZ3W7/LxDYE7
U7hE7UFRJySzaHhnoChYH101rqf8cSpd04tXGnhc4sYy8Gnm1pUzoq5RaEdBg7aAT7fn2YX3DVnu
/aST6cqaI5Q/jWwvkiwbypn6Nfeew/asJ022SNXE9lrCS2Ouo4kqvY7WZf0mk9x6e2PWuzM1W26e
i+RZFddTdSq9ZYFgmIJ/UXtJcnFpJj2LQkXHxDwOonAYJ3r0ir6zCBp+VTpzCwZllMVY5YjoWZld
eich8unLKL0T01gta4QD1XeY5raWX0j1Xhpj3xjxIiXkTWW81PQXPd/2ebWMtWaRtisI9qRKLNck
W9ftvo1ONRoKMr/T5xpJI6FC5K3hdts+55NRjY6A2ZlH9Mytixr0C63NbHmkJVSibErbpqy0nS+5
kebW5gpdjkNrXUa+lrmdqu8Vg8va8+2J11yxnLPoJ1nvMlCufqg5UCo0L1jJaBX53ZMmbKqgW+ri
XpYcucT7l4glKFSHwVU2H2pfXPQjn1nlHNObYSVQfEmMz+rEDnPwK1OIw4/3E6USW2ovwbjL8mcz
h14dPGTlY41EkleDEk0OqfgtnIRFbXkUCDm6bTxbcELnhXLWMdTXCXUnk/4E8iRkwSe5f6HQXOSc
o6kXs/NjnGqeGxTR1H6bmSozl81UUtc9+97r2CazMsmh1cqF3LqTcvbFn6L+yEB3I0jqsqO700yN
XZuXBFG7tEmdSsmXw9Q1i1Jt3GbInSwCA18SXOq5ggmeK0NahFO1DUkkG3LjSjF3hgk+ShL5aExy
6HHVtLRK7bs06LbaC3uRL92ICBjBXZIB4pnPY/ihey/V8BN1IltuQ8dE06jtvH3k4R4QBLR4vENX
nWh11SFqJIpgtyyVkbAneJTNcnYxhSvcC1sWdlbPGoj7BZSZQxoptp4PO09FjI3mWIyZYqOkSznW
dyqjR1/NFgP5CAq8B7mhYFdOZqnTPkD1ALfbkejZdsdykh2hELbyqDpmjHgjizFLTvBFHgYaX9UU
r2JvchvGPVEGOIzYmMvsxvLaarqjha1t5gZ6aDVyLYnty7ldycrD0DP8kyHEl+YqxaFYj97MLNwq
dX82WuXREHKXzosX6LsOaT2P1DI0kK3TXgyJ/cBrmCugRnotpHJfUOrltb6ZRnSrmNz20Q/df+zU
bdXQZbV81A9UpM4ap0YXrhbqdS68iXSJGl3YMXdZVMNTOUV2m/ZumKwFxLys+kK/yzGMelXSRMnR
TJJDOpRhjthhwjqvNnLIPg/UxZBrThbTadStJfI4CFG5klgsNfVZlL5ptbnx0heR8YnOR/VNeSXF
sW1ocDYSjf8ml8TGNkA0xewbF5QU8jrlIVPfKjSAhobeReVvOjOlY/WWeu+q4S0GcgvLS6m70mMg
vBrCG560PGawRvxLCR/98bWs88XUlxRWw8oL/Gc/lu2+LI5owi0ln6Zt562T7qGSaM+iH9W6wQi5
KN0lebUJErdFwyAf6MJnxdOEoRUlvcrxXienvvcdCc/DsddpnYfbsu0WCWJzNTJy4Nctyt2U7TVW
P6K2XlkUzFp0kcPHEWm44lSiZRebD+L0ooSWi54M40hxLxTIsJkh50lhN6zKPkde0gTohuco7Shc
gAzTUUUcr7rapfFAj5hIlTlaHxHUD6rhI3qD0kCE6kZ+6KhIfVwMjO+Flbu5+C5Yx3QCu1h/pB5N
zQE1FbLJsnsJq3EZ+jstQP2CTL5I8k1KYy5pil0XbdGuYP+VT9WogEkuH3LKiC4J7UZpD0jAbAuU
hTiUDjKKHV037S3TASmIFNljXOPugbEmX86xLJGWC8ZdyYOZqq9C0tnIo9Bgqjg2+k3cTquonLZR
J7/WA3qSnHIyB5lljrYgo72iRLuwCtxanLaxgLKFXq8l7heNxEWTwnsl+bIC89TU+UuTVm4fJ7Qf
k61eWw9eDAU27pZS1S7DKXa6cVrPHKXaGukRuRWqO10YT8tYxNMmSdqtX8uLHMaNn/kPo465b1Yh
L1DGhyTeo5JlC8RnDeBjiFWipiS20AgbJNRnjSdSuNdKfZetb3lGPVX0i4ia1KtjgJneomsGFF3S
J3CAG6+oV1n2PPkfczwLJDxr+YzF0C3y7NzQbwzwX7VitGvm/ICcr9PWXWAtjHGae1bLpNyoAamT
Lh1iVD4EWiAynhJRLC3T8L1H2KmqLpryUyIJsxpOhGVhuR2qO5H65CcBui0lLT4656ZyyNjomUDm
mzygKWz7TYhsywe+AfaIly7FfcjTpUzfxB9F8WRl72C27Zg6ojRgFw6YarXBuiNdb9JLnOPgo753
wqPc7KlJ7RRRH6HN3aJ49tq3XD7Ik5uS5clzVgCAj1oxYleivWZnBAmzizjkqqWkc6LOAB++XCrI
2xwrWtmSUenatlSRstefCSQUdctMKFYaEyS5ye00+K4IH16MsOZOBqgb0MIaxF2jYeyH3F+xly3N
rdS3XnRyKXeMAIV9eg1KKC9H6+jlpHsnnYlQZjHlNhU7TQ959VoGB6G79GTooRVytlNHIrva6NYi
G1rH6gpgMtExETjze2U5NrtWu0IYI7eiGT6CrMhqR/X3iegO9DYU8kMN4RxkeMJupWU06gE8tNmp
LE45ym/4zrhqJdtNNDqNGS8n8zkL12IirfPshDevXda4+ag/EwXqL3WOlYeAwPBIrXFOB/etplcj
mGyDMydIXoN8ZZBjCcY6GhxdfQwY41hja8fwlsslmkpoU12UILQNhGrLnQ70xhriSzKNb57hr5Te
XFlBgZJLsjF7MixZTVdTnq/GtENkBjVK+qYBnS4lln/2ae1WA0JrrJpmSJxEC5zKpDdkJnZF0PKT
D0Rrn1MpXol8w5r+i6myCXFcRLpxIU2nfO6Z1S9TEp1QjViY3g2/v4XAPqKXc85rfrBIV12iXGRA
kg19UFlmndCSEujZSdljKbwKhrhok7OgvOqgoWtmahmtXzVqnZpWA+pxC62vV0qp0Iz0bIlWwIRC
Sx1l63KEw94bhP/SFtCiLf3eGRDMCkplUdLeKRC80pk8seJQ80HDtGpWuFtTQj1qNFstQVs0xvcx
YIwQeC9NPiAMh8hTZvDq6MTX7XjOCr5MK5174XtGZlH6b7C/ck6G4OR3pu1lnT3XcT16okXoOyhO
PA1N/a0QE5rEyqIVDgDDKNM/FHo/KY5DSO2MBgs9+6Y19a2LxPMU4wtNMBetbmkkR2SZ9xUTldLr
3v4+0v3nfF7/DaV9h6TAN6NPchOIfKUrW0agrjzumvorU4YZFH0/Nf4Vl30HdoiFqInlHiy43ppL
DDNtzX/syXVBYdBoNJm7DCuZFllCPZfF0heWRH+EqMFh1OCYwhvCB+53uENWG70XZv48le+d5lTO
E/ndDJfyduPmKyT1vfT8JxhBkTXIYbCrwR3egSuELuqlvElpQ6+0q7RSKdEXw6bZzcIzsuu55XJW
DypMe3wQVzQCz1gIbHrW25LMh877//QDQ2EHrA6fRMWg0rz7wHprlAjFMijr2msefxvpGnrCV3Cp
P0C7uYrG+lAVXQMWcIeKFywAP11TzG944omzZRps+NJ2vySvPSRQ6NZ/f6z5k/2+orggnn1gN2fC
6P0FRy1Haa0A46i1xEB1nm1dBVlc1vJtTPUv3uGfEE2KYeD0LEFywhHw9/WTplMeq8N8MbNYxzQB
C6qxvz/PH5G4KhQ9CcEpiPKfb/gXSE6uSl1PtwwU49ZcT8vynH7HufbdAwwEyO0o0DQ4ec5XpsP/
l8viHUo3zoKdevdoUjSiuOyBpNK/6+f+Q3ggsmmfcvooK18z/ngc91+ju//ADqGviMTBv657hxod
/d6vqhAEUh/Y3dLfpNt4rYjwbuTrLJI0nSz3K8+mL695txVYujXKoVwT/cVqH2+UXW6bS0Yd1Dvu
zCILv9Tq/+fxymNCAAeVCrEL9+zfV442oHyJrD6PSe9zLB4tlUms9/rF2plf1v1m+PUqd/CnVlUj
ryj5iIFbuLMuD7KeSPLAqthk9pcYpz9tPVVBiwAHGgPPobvzTdOaqbdUrpYo6CEzHsQk2zAOYPBW
naks6kbb1rr8oyqPQ1k7vq9vkyI5DNGHASSjNRkYf+k7+Qml/ucbgHuqQIPgpL/7tKmotXFqgTls
pHeD6a5SlMuOkKpPKaLruS1J9TZE4TQJ5S/Ohj+Br3AzBoOoQZTnQPr9C6d95/WhSmwZesY3L5Kq
oDUfoSL4FbfpE7b9j2dEcgJyIFGF4+j3KxlqKpieJrBVD5XbroddbP9AO3PfrL8ClP0Rxqb+cqm7
T1yi0t+HJpeK3M6t3zs3dhCugapDdzq0NbvA75fBzt+X8QxTu38+8nEdljxMFvHeCLVm7q9Ths0X
9TC8idd4vSM695VB4Z+gvQRntARJCCwi9O+vsQklr2xkPtiIsB0JYoaoeqQVjhB/oHJP41T+QhTs
T2fArxecV9AvJ/soGIUStGAC2/RDjd6r7rlPvjoB5vV9/+7QWBERFp3NSv9xzlhJUWpZlC/Nw5xx
MKXecH6vUNtfRI6wbL/4VH8CXM4ZjizNYGISyLtVnwiF1DZWOOc4IFe/M25w0vfkZXwwXYqu7yi+
4zs17phUghJcGktr029wxfr7gvnD1vvtJuZj8ZcXm7bhOCgFD92MO4/2nledZPrJSv/49+v8CfzO
hRR9lkaZrTTvAJYMlHB8qsnoSny240fQJt7a3NZvLNWlufTdMV8kmG4Fq9DuEMewzriwHFAcXA9f
7ZE/nL0zhUXSVWSC4AvfxZMM6HKWi2UOACTAYv59ogMRadssnABPlF/Aav+U1XE1Ei0uB6ZVu/vK
qtonXSvWc1bHiHSXPIHx19aTQ49j3W++Cix/frZ/X+3ucyqA+kUYdKwpQEC+wAghZ5x0KtWUT5p/
sXbutbnmLP23Z7uLGC2N915G83spn73Rlpj7whvRUAJepHt/bzmzhZgffnKA6xvZeeCAXfhyI31u
zLuNy37VLDw+dQOz0rvbmHpkwst+YA0jubloXGXDlDsDUuBAQoYZnT1qdvdMfd6Vi/+putD8Djhn
0Y+BEazPXuu/b6C+F9Wi8EVW0zo5gT9321W7n3X1wmX5VQ32h1Pwt2vdfV2IAGGaa1MO8AwNHnLM
1Ok2+Y9pK23DC20CeUGr8+v3O//af7zfXx7x7v1yLvqoD3HZmrYllBWUUFB/i44SBOT/BxvGP1wO
DiHvEmrCfObfvdHCxyuDhC9fctSf9W277jbm3nerbyMqb19+vz+8UzhtNOosCG7aP5htCv5C6AUA
cSid1kmP2kqnW12CdK+X9LH6ffPIIfxC8+Tv5+GfigaqBaDmMzUTrZ7781BGRYeCuliCnHXSGq7X
czg52qpe4/q1yL5VTBAw4FiN/+LY/n+tywHx4Zf3+w/z+hPaIE3+vx7DH/mvwhyf/+pfwhwa6hus
KESLKLKRSSIS9u9185//IegGXvRobiB4Is8n9dz7yHIsZ//zP2YHe5YFdt6ijn05TrX/drA3/jdc
LkSjyOFFiDq68T8S5rirrDTKbxPmEoQfCamyWWXr94MkQ0CuS+hdOmZpLKJxWGB8sBxzgbGlvqrK
0pVi09Xy4iluadhW0qIOxgcecyEwhqtrf5XJpaskxYa95dYh2BqfTElvvX3ZPqbjuJO9dtnrWKAH
YFUKJiemseq6djvm+lISB0dLM0c3OoaAWCCUxVqtxGXSr9q62AcipxsunOAexjg/oQ6F3LC6zvsU
bPfoTI3hJhqGYMA1md1urSnbQJZaYTKwlcHwGnp+0uV4r/eC40mMH0eEfEEx9xqDowaXksA8Gq26
Ji6fAtk6qb13ijFnaKaD3pj7oU33fRBdBD85dabuZrHnZLUH8L1eSb2TqrMaT3SUk2QfBdPOM9V1
2w5rUohWO9bpsMM2WWQuEE869NFTlcwzuW6dJx8W+Ou+y5+GMQITYayUsV1mRrJPB2S85WbLx99n
aeuYSr+yhP5BfeyD4diWqZP1yibzu0OUd9s2LNa/rN7Tf5+tv8q0KL8zIzUKQ3IkBGQstIDQG1Lv
qtG+UKXQkxBxG0OMtIBWDAkkCcrSVlkNACo8AIGaSOuYH7Fm4EYe2zUwfxEcOfeeKHSWpXKR8OOJ
lW0A824AR8jm2ZPAd4+A6Gnjzm15WZ0WhWAss5LTFQ+Rvz/H73XC/BhIYM8yRojaEJg/D8Ffssup
D4QmHTPIICXC6L6pLTsvOcpG9n1AO67vZu8CAJF/v+jvKe0/L3qX37XWMIWml/ggZ4rHVr0OxrQo
o3JEVfwrIYu7mvm/r8UTwn6fzwJVvasnm1YJs6ChQZ2JJcgEP116PRBBIDrQeUptAIooRB9lcdVl
4fb3x7yrHz6vTUKNgzYkIh338bvn1IMCA6wixTnWE7YwIIJE3Ma504jk0JM/b77dVBR24as7L9TW
SNBvtdKyu6p9rmrJQUT/oWKmBmr9ksq3HAWwAG6fUO3xQzr9/V7viuH/c6+zChhiH3Q8xDu6qZ53
EpZ9DJutON8PZrYgNV8jc3aeNPMSDLP/XPXEoTTjSndGbV0l4Jtls2sq6yIO8Rev7s+3YxIFUFuj
YXjvgRlqk1JP2BQtscNZIfUFRaEMb8FMvxqrayGCqCR39hLjwQPsliTpR10ITuOne62NPjq9fPri
/SCL+luS9fmGkGDTTKpBalBSg9+PfyUbBEAJXuiE0An98luhlcck1WsQSNpLIz+revSR5u0l11aT
qjMNm3BfjHXtTLpUA4VgZu6xznIsp3r1ZSoOeRR/U5XoA9+UfSHTafBT2BbiZF5qUz0HqQjwvrO1
2pptxJL3HmgI1IhtIyW3INIukm+cTQBdZqHdcsWRonRfhtoZvu/K8m+moGOHxuhG+CbW6lEBett0
03lYIhVyyUc4mHlQ3jSlXg6KBJREWmlBdmx1fQ+8+5YJwUcaFa4lla84GwKhlRBzKCrMW5QnSZZ+
anN0kIUezFR1JeHdj55ynpSYycYUPmHXs4hD/Rh7+uez5JV2bnMD55dePTP9hyR2HoZk70fMUOvR
W7Ztvasy7Rgk+jHH6ZK58bFV44/51vsG9NX8ZLXk74YZHcLxj9mI3uqumMo/a4hCxQBufNRdKSPO
BXyevLxN0Hb03DgatbZOxvTW5bkCdoXhi5ZgETfJB8EChB7WSmcHnuY23JtZImMp6SC+RmwRO9Nw
seR4Mc0BZE3bgX3MoHVoFz2yzqhm3YSxuXqBMYFcZX4eof+jVrm5DGtWRdGl+7FKYdzlq6hmQ429
AOIxUg9S7P/E1nDfS/FHiLVyJhtrFTdbWB4ms1vDHWL13KbaTi7Kh3hEHUMgYMZNHy7ladN0DTiJ
+Mmb/L3RFLYIUtRsAYOUExAbsW8bZxT87yJSHDYtuwRwrz30XWxndAm9KQIq3LwJeSPjqKUfS4UM
YdL0V4xGsLSMRbcdLHgj872a8uB0ebkG5YvfV1NbtiiK+9R49VVtK6RBZGsxVMe2lfk+ffngo/wI
ckX28miRlekNp/bj0JmQ+FK8aoyHOvlIC5bRKEMhsyRpmQv5WTAC/BithzTib5KahcOsEuBC6xqs
YJmtEeNzA9zAArwXpApIEUsBuRvZwYiZDV6uC1XQBUc2FlmYYSomGkdJ4yP36bC3jN6FojCA3lDO
RZx+7oq+/zFU1U9+4yLP2S9wSArLx6dMsS4dIErPHB/DYv6COTzewde+97G1CAxhM+8pD/xi1ODP
Z6hwEkWZX+4J4UdreU4SGczaYePEHc8iKMGtHR4tr752hYrGccBTq/XEr5wXotjIdiHoeNYBdARN
nCOEbm31Ln5rlPI1D32IKbXwPg1PviDFjlFzBM5n7Ugm1/vJbVT9j9QCoYWf1qNkCKd5j5VZ8mGG
xpFc2gWHfOtBsPJcgd3M6ILe+OnlbDhMW02WZ+IK4uxhnO3nexwzdpnSabYvZd/V2W9TGt+1SDkT
Li7AOY61OY+5yeU4OsSS3yvwJspIWmeC55KwKVV0soLmSt7HSgYh3VvDa25W9fLzp5s8fFZ9z4HG
y21xxAXJByO2g2CYjxrOm6SZOqPf+dYqL7kpnfIwSc3O88HNgAKoFmZr7Kekvc5nCjYQLCPYeUYj
xYCcjpOqnMsy+YD6uZ9zXjkw3M8X3iVCCLmsd400x4racAU4V1nbc/v9GUGPNyWNCBuMLsZihf/h
RWtBr2iGK+rGkd7wTbBSkOrjszjNvEdSaq/Q3cHjm2G0eip1gHRMdfweADFHvRjFH5Y+HNpKF3ib
kCmaGTQ5RbhopXYr8jZgC8FyYpNL5SmS+x+iBQMqaxSZbSsySySVLvwJV3fZvMwfJleM/RAd4znS
FLLFjjV5I0Z4LnKUTqaUPLhaSTU3NC9gUQtpywPyQJLEiUcztHOJD9bq5TXM+QUBSFs8GT8krX6y
quaQ9xrUm+nbHFUVok2UZMdSUM+NLziDCfa5FzDlMqDwgyiB+hdhPxn6D7UFGSGxpHMZhjAfpYfO
U49hx1tAXwsIQpHusya9hap3mQz/YyKmFdU2M6Kd2JZXxjjEB15XJCaOImVOrkXrsQMSOhNo2+qC
R+8lU6trEvHQPoxZzlgfcBnN6459AA3wFlb6ESveg/g2/6kUrUvRdj+KDKfJo1XDcpg0zqYuSH+U
JRxk9Ty/u4EDdn5SGgqXtNXO84cOPXmG/TSHCIuq4Fq0AyAccSdFzUrq5rc6HxumflTk5up7bGwl
Bo7XZNZRGpXz5x3Kun+zIDOBb+AfiGGKJkNsJx6RUc73qlBcBYGxjNyxm+Q9ruV2FwHQEPsSjF+j
/CzTcevpfr4wMqLAaIFAT7Wnrm6/5XXdUPaxNccJeRndeqiscpcgf4yjGqw24nETVVfRD26ZIp39
FHaagizW/KBVWJ6smW0JWfjSYtw7DVQW/IXi5x9DpHwXn6PCW9am9ITuzCXt8+vUvhlYSM+he063
/B4wpg8HuklMdw70EcwKVsxx/vmy0Y6a6Z+LrrWzvngcIDVQmZFX4Ag2eu9S5TlRVl/7DDWiM6AU
IiT/vETPmbybBZpYw6mMjinU08pnoRaiWtqQfOdadZyXHkqKnPIROVFeSo+AV8FPChzsJTBYYNP5
xI0ojFNr3J3LxjHVpAVZEFeO3s8aIw3WX8XQOEgQUeQspEL+rvp8H0p8sMbCk1ZTBXR+vzZ9aCdq
cNMEy5GB+MDaBAQrS9c+Yat1RXKbs/MoEt7jyQCsxRLlpz+P/pkynop8HP1VygiZc1qfdiwoxJ8x
+QpA4tQqDiL9PtEqC6Z64Ia8hCFQz3ibzue+rdYt4FTdrYzg1inAF3rhHPnn5FNKSSULMXTeQDCn
j2bAzSkw2SagZtlBMehDSGSdn/FIKDinBfMyhNYlhDJkmf06ybL9GBJtyk5w8BHGuHmVS/6VNBWZ
OIlFM0fdoOCzCHwRL9XdPvK/l1BnCP9skmGMP5j5HhsfT6EKgFNfgeXVENUAmTw/ZhX/mDLjva57
MPZznpun3Gg6VBsDL7RFKQHGMys8iUWIZx6qCnalN2fo5x9i78UOYhrA7VTXmHK7bEdbjIEYpmH4
kVjeO47hq6w3v/kkZ4WmrM0k+igqkgHwkhDJAPBLCJ5Dyh9OtTlsPFE+JzEZQiXqiSPTtSj7dV4p
jaO3/i3pw1uSqOsBbi977s1DWAVqCFvZ08bYqYvz5Af5OksTzJNqy4CyNmq2hdBEp2oPUiidQoPA
Vvi4CHhoNHwuWamZHQsFYHmJMC30IC1XWoTJJOkjGLay6OGodzAXOjW0FSzCbTXQHn3TPPSVETuZ
2f40KhVz1QwnUU0KUWEJI+ZzTb2sxr4iP0CSpxLeUnx6V2K4V2MqCgXyld1k2lWW2rVvkMEmnuBg
GcGLwCcira5BGN0a8VmvqyNyeTR0RCyfkxwVhQnvcz9vHT8FW6Z6dbFSPO2sVQAnsQO2FmFpOVI+
KW6gzgmOVa3C2c3SGnODKrXh1Vr+utKlGa1qrnQf60Qo9AATCxHgMiGCqfVOx4pOz6GCTYUYQFJx
tYZTLevY4kwlT3FUbfF/xCR5XnJ43w0LsTYXZa5uFW0ygVPChYmaaKemyjkfNfzS53DohQnMGwDr
4oA+hKD5TtPBj0rlCYa4XLM6PRG9zRLH0wTiL4oNj0KesLFl2PaMtp+0SnuzLCleqlJaLyUvuXQ+
YNW6KxBPwQ8XXXlMmcSudvIE+kA9wHVjtO9DmlExlCuDYC0J5rCW8AwTIxAHQM6WeBC/ioM0uihi
5BDFqGlobB2S3rqNNTD9rvferJpoJwWtbOd1eurgoBktmS1w3M+/mUgZpBzVRNA3TlLzqJ//m35o
YMvVepQnJyubh0hiX0Ecp5LskmcyzUusS2elZAEnmRbaHPp4dj9WHR15D+xn1XJ2mUO8NfKSBrbR
1ssCj4gBVAGuAHTyGpzBQsCYKAEQYzvvDILWyXwKBtnjBSEGAqDSl5qrrJvvWg6aMwVy7XU65iBR
cpvLt5LkETYcEbnE4RI2BlkhnoIfDWQb2fAeiq66flZv9KDOLOQj/2PZD5wg3uC9UqAcYPvxVGn3
0aMJOB9lI7hvqbXgKWb7+RKpqR2tJrqVMGLiikyk8ffq1FzBXiy6ztx6Un2t8SvFt1g7ziumVMKX
BhaHFt3m1BZI9jpJ8u0M1uWQepiLi7ldMaY+Nnac5hNrc5qPATwGPoY6/ugEnmKOgD1WzrbiDWSy
vmdrjU4imUU3Y4i/KWrpJEOnL4NNcU5ztBnK8qcewNUPzmGe/ggFNGAjEbd5uB9VsW7o0HbFRONY
cAL0QcxOZpbg/RAb85LBKOmHbOtbk7qoacJlIkdi/x2dipOkB05U89RetMmbciOGBmBpxc2MeBeP
GHpPE0GnHkBbs7agHI60Czrgz53IQRsSaZE39i2L7DrmHbUhZU49Z3eCQTzXF7qArVXZv6QBTUdd
LB+7FjKrmDzTE+ZwHF/CAn0HsS1W42AQQfjSXvqUZv6+zbq3VtI3mrSq/fSFwOrKcffUqdILfYXL
EHjgLPcwpUAmw+ivhwihvFb8GXR03KoS3ktPoqqOxOccGkdR/ABv2tlGTJIVCxezI5TINEsXHluz
7fNT5QW3pGMPxH56Mipj6xdw+nrKr5aANxbBLfSJk3EVfkR6mELeHTZG2T4VrQjskIcXPa6VSdV1
1OMbLmyrEr9ZdhQ5hlx4Z6+T3Mp6D0f/2xedo7nD+O/h3Nw3Qt2TRERHR19VGUbe9Y1SJhPZMGHG
3UcOhL9+qRvCZW4AlEHnesCLBU1d+7ltQJjvQ/DUU2gA3h6ocQSA8l/dzj/uB+wJmEImaaiKMcu4
62NhDFy3tFIIO0b3EOWg8O2mCbZhV62EQHM2kS8+CJPwYJnlNo6KLdPqZUvjIWXLSTPpZGvqtwrN
jV6HWxqzYMFDSTBA9AKKDEWZSqofqXBbavGxr4V1PXHQp7XxEvfx41ypya2/N7XoAT6EHYopQkn7
rC1XYrXWowdJhxUXm8up9tcNHHwizTLzJkgYbLfvZiIsiU0SJ+KcFffwAgM0obxG/CGE4xHu8pNo
RW7rQ5uKYO0Ivssa7y3UvytONw/cubhrR2awWphDzde2gUDLokjpwrQIEkDukBMO6JxiUMdN2VvJ
cme3cQtpr3es+X6wtsfw99ZCS2iNcNnDq9F06gQt2GK9twvqOcmlcwDguKdxZ+yi9BqrrFxCKQEv
14/dUG+NwTxNlHixpLkow7pKRu+HWYIUIxoe0ipTQs8p6JxoERJ2nIZlEN46SXsqk3EVesj8ClFL
I8TrV35hHeomfqjYoiLSEotGzfDbygkAPBC6ENqTr63TWcJCU9lXpWWtrVF9t8RigyW3W1TjocMm
PiqPKA/ZEoIa1LCbnG4XPtPqfpT8fRwJS9FTDi0Eh78vyH9MIHQANrKMxQUoJR28wu/bIy8Mei3A
sJZo7QlOl6QFqZDuGsGrr0UvUUGaNh/Lf78oE8L7XcllDXIJLi3Nav93vXm5VaAIIQi3zOYUI/dG
MH2pEx5lfK9R4uGkQwwKrluLxB408ZFbaIaKCvUjpKhp6QzOvcmxZBWlpJWdh3wHxfEIieUzpmh9
c50L8jbqXkp+izR3gz9bFD2NhHkXpHJ3kPTbqMS3WGBMR4ezGqwLDsbXLjPdMUTEK6ivKHSf447c
KzXSPf0ztywo1fGt8wIo4ODLr+2knudOzWDOYYxGlF9QS87tGWWuZuYatJ2DWu51145KWK/oEGm1
E0/Ww9zSwi7yOFd4/8XdeS3HjWbZ+lX6BVABb24TSCAdyaQ3NwiKkuC9x9PPB+lUNJlkK7vm6pwT
0zEz0aXSn3C/2Xutby3XuLhzZjbVS6G2s6onNf/eUB2jxsLSkWmZ3fT9U84G3fBHFlbRmcbqaaqM
rVFoHt/XXZEXT5Tfn5Z3O1PM6yxdV0n0TY6qp1YQr3v+zrRQef+Mu4HmnDrDyyifGmq/SOctFjQT
y1T19GvOwLTr+RFnN2NppI1ybislLqSlKMAqDE5LjO1k2RcFWTZ5QVjGhDTWMRvNwGdfjMLIbjgG
2rWmXqPFdTpBvGPpowOXWleWJCMgVcRtILJ1E1q2sFbDGS1K2OGIEwfFSRceBb099FZw7efFTm55
hFFcP6QTZ+Q+bRwK3t9qOnlTz9YtEH4sFRGFK11Kl0FRPhk9Z12dgl1BTTVPMwAT0US5lQvF6Q4K
61tsNY8hG5Lfs/w/UhDcFRn/+Zjh8SuI4t8BHxfRW100xc/2j3/K+1FcvmY/mtM/9CEs5P+OdBCq
u+8mgk8qhNtXcHr/2kdt2/zrNf/+r8sfQH4+6hH49//WI8h/aQqSJfCoZFyh92ch/VuPIP+1AK5F
/tEiluP//bcewfhLJe5ARbHCHwHV+0GPAMZTIkBI4m9FTmj9Mz3Cx4aUqVjykg+Din4RX4vaqZge
85+hReYwO7LeuoOpuYJhXZpE7IApeGnKmrNNhZ0u8cjP2itKhP+mqjZpKW/NvvXqGviSn23MtN/L
bEbamQRotdqPemvzYa/GDBVgIR1z68XECqR20rGFbyKFwLpkXHk1euNuPjaon4mqAVahsoOkwyA0
u1A01wSUfQv0/tKUlWeofuFqIMV1pYy5J1TAtubpMjY4KPbpeKtahtONd9JogtQhiltIbydTvJi1
yFECXJPTDZrkDfVAh5VrNZb1pvclj7rViib7TT7321wt8FeVwTEaLM2pNQ2CXw+O7m0O47cwYAMB
2KcNR6e2BqfFXy9O1VZQsivNmOwiMHZm/K0f7pBurRQdc8qsWnR8ygiMSzvNdl37qymQOVla7JAb
mFjSRhgCZAXV3qogIRrW41w0u75m1ZCVjR/xadMs5FgF5FHMYSlQHw9I4BIsmmg0NAsoS5ixu7HY
WNS/IMBxCO7X42LGp0YT1/izGtNLitF5975/oVs4jbj9/dLg2iE3cGlmnuavNKkyk2cvzkjxJrBV
Hv5623feFsNOcxDsJb+5/qWNw5NonBn845r7+4WVSAlDSwvIkxSGj0s9KKuijFN/5oy/5Ww3RcDo
z/Wxl7/j37vtz2Msu993ggaOyr5eW9bsGLfhUXMpZdn5huPhFgrCKnLPRZzI1qL6+TQgMji8DwQl
fjI/xG1JG9EPREeJ09sFHOWHqT0ouucrEX3K0bYCTom6uR4LIhl0uCDt4jusN9VCg0la27cSty5p
Lk7f9PKnEQubAv1Q3IHeyaZN3jozNnWTCodAt6c0oB3kgsdVOpVfrVtSbQp/vCH26iEpburuSTCf
RaCds4iZPbPFrtgPdAmbyViLxn0Rfc807R5ADK6BpVhdsCWWpNqRVVKc1cqto+w1kWXqdZJbyj4b
fnVbRKQxyuSxi90+skQn8bvbOituqV/dxzgjywrndFHxBj93AfiHIa5ewkZfz6zackptykI3zTRh
+bWX1AMeVGgBgl4ftBqwGYySIeEYGtK8kAFHdNGhjukn+Y0JvDgykaao3X079t/FKblJ8zZ1DF/k
O2rUQ6o/FNkIWST1REFuVqPOkhj7LsbstYFsRcjH25nC4yCDo+ujl6qM14Ue0mcKfwIAv6rl4BVW
2g8EwC3wuKy2x0ayJ7CpTF2HeALa1pZXRW1e5eFzKt02MWfWZDiCtrpDcub4HRCgmKtv2fPzb2AR
PnCnl2oyB1zVZXOPETKH4ILhvRpsHSRMVQ3bQFY438wi0KXgSG3Ra5J8FU7DoR9RyCra5TSETmLQ
syU/OBvldacLELFoS+O41IUrHydzia/fArmQdjXFntBbprQw6UGwlvuWTnQfwUfRFDKjBuqrOjAc
wx/uo0reTCEdl4kZsS9q18pz1wBgV5aw+vVQowSWv1RydfCrq6F9leOMU9SURKs8VCfqPL52GaiW
NwXiXWVknpDjPh+qnbVUsFTDBNc2lE5S5FwrmB68MCo130Elv04RboQA/zlzXIU33UoMTNvlq0oP
cWUyF4m8bv6QrGIYh6Kc2cPMhIn/H1IQDAFgsTne45D5SotuxVKnqXYPREwJL8OcDVscOOriCA67
ndZT7+QPiL305Gu0WXuTXwH69bKNJpedrBdPWPZKPMMcry3RrfzMDkDN94BvNRpiZfSQ9ods6u4H
6tLRJDutBTwEVMmIOVatVScQrdtEoSKvUWyxUBINc0oD4yhExwC4wRQOsOMApoZpCFw1ki14ouN6
lpR1q4G4kcAw4skOOeYW4gNZHD/IbF91ara3lMCTrI6umLSZ5PZ2UCHalQ2gIMMT4uQoGsaKvp0z
MLiRZSxc4W0St/s8puPlK6sJbdmvFeMfbSX/XwuJkxcQ+X8Oifu9DTx0b9Hrh83f8m/9vfkjJQ7b
FzZFtEcKx0PWsr83f9JfiINwmRosY2Qz6sjb/hajqn8hDVJUVlZEqdKiOP3X3ylxyl+YDHQ2lJYq
8/f+MzEqMQAnyw6/Dk3br0qOyA88XUuTEQGqETeo+Ru2TWL4oOrdmhp6AphY2oaZ5HQ1MaNaeqXl
FBHL2aGUuk5rsV4VGlpFIdGP7Zh4sug70QiXscmCR0kwroJUcmc4Ll0HmkT6KSPLE8J5g7yOl06A
x4KtsFowwC1waGRtIZxO+UnmFKRO2Hs5yGNLW8cWVvFE2+qR4Lay9aTT/stS8VKJKy9UBT6xt2r+
oSyTBmAAFWpD0+Pzx6GUSxZgJizzfQN3DsretPR5QtcsICzylpej6qZduPMXBJhBsji9FZNq1iBp
7lRfGgNAaPOI7m5pHNPvHBETxZ6mM4P1D/P8UGWp1+f9DXhSd0gb2juvCXs4odNBBj3PI/m/KgoH
0VgpzGLVgBQ1C+05FO00uakgELR36fBi6o+Jod5qWXCrwgSeUIbHNcFm9WXStd4cs2LSbp8ypkxq
eZPl26kOYyR5rCpQWdA7awMcDFgkA0mRXt6YHYG9ADxYYTxBbSlTGRf8Ssq6pLlJhLlq2iFJsOnT
xFDfMlQk8az/8t/JUXRs+MXKUG1rKK15Uq5nvbBF37ygD75uCUSZ5WilxJQCgArm7eigyFmnUFGy
8uir3b5IAM7pF7GQeDqz9RgPK7i5rQQa5Js2CCtD8mnGHnslWWnY/svgYS5YToy3BtO3BhwHHLoj
KakrIOWd5H0VqBzJ5a0wBRuD+k2P5ZtSgJADQoOIN4WAQc3xoWL2nXgDFBDLqCOikabi3NjZgLYv
BFIid+s2uaOk+uo3zwVWQ9/Mdv1AB0TkmN9MT2NVU4R8Tqr2zYfk1IXBsRTUozllz0pUrjmMXVnB
cIVX3W1bCirJSihqO4gh+yI8aFvL9WvhvsOcuwiEQwr8UfzUTbHd629seiC7S9SRaXpKIrcLz1Wx
pUQANHuXGNrW4HbMvblJU+jt1OKz7I2KyVVI6TyP0wtjfshM0U5An0jajwBhdtnwqc2ovms4xybt
IClk/6Wsg1Hbt0K4DWoUWwZ+A05hTWrQmCwOZmkibLmvMfMORuw02nxRpeOxlTsPnJ89oHFI6Z7R
eXSGWvcqJd8UpgEBC2IGyJCxvuCNWgmZYg/4xjXWpi7ep6zfXe/1NPynqwLC0xRR3Im7u6w6aksn
IP7B24QaAfF3T139B0VaEGcXjfI9TiuytwZnDl8Frj+q3sx2X3MiS6e1bN3EIHeq6KVO/KPPYTBT
R8RdP8QU0WSgHdMQOlVQUAS/aRqWrGgXqq969K3qIaWmtRNV2k1iCJ4h30rMEVlPt0+f9hJVVj0K
7Sw9lkG96aRNVr1MAb2mtliPYU8ZdzdJpVsn0mrmSbipmWwtJENGLqz1kLbiNdW+1TylrhFMdieM
a2nKd7nQ3+Nllc0W+FUBUIh7UL6VYkaMj3CcWT2gawZPaXphwsYwwAMK2dGioyOoP8Ns3GQiSv2J
fz90avBloTbvpran+HrPJp/KwG4SYHCriqco30pNpj1Ov7+/xy19rSibYLqPEAGZIaSrclU3Wys0
7HZGD5MtsNBXwXjWcspEEoK46mbID3P1HI6Zp0NYnKR+ZSYi3yRp9tK4tozLrGIbDDJRrpAZIc0U
8hzi260fo9dPy20BD8VqMieOb/PwzmJnVU9YwsdjD1gnYEbF/L9KEpg7Zs0/mpj7ePa4DRcSX+cv
iKXsIo9iFOJPTT/aY/g6UGeIeQCJ1NtJBMFLhq8IcsrI7o30YmhpRWleAfR7Mr5TimZHk910eT7D
GYI1nSJo9/X1KEswf0SAhCpTbGcDjVkZsE905a5oOFnob/T95kCERDI7ZfLUNFRSrXs4MYe2C+lU
fvepS/YThXaafgMSxnkadqi8gf6AdRwVuL0DlgKwMuxRKcOO7ab0Qa3nIWSwS6u8klHHFepjWC/b
V4tTesk814LUWgrurtRJL4R9bqDsbGpfQ/ghQDZF7U+dovO/qUyDllm6uX9bFOkaeY6kPcpUsE2R
h93SYqWxuhOZPluRpKT2vhM6WwYfKMH4lZQRrA7otVrju1BjbaUqhLSk8s+mih36ALbFIuCH9VEs
0isOcquevq7JMtLTHgxGTpMqBVMlcmlArS328BmWrFwVwTultgKFWeEgpxb1ujT0G72PjnHBzrWJ
ryNZ3QZ6jGGC6Gr2oiFi86QbXym1QufXlod+FbeR09bgj/vQbWJcoLJ4hEXB3be8skl2AyTgIUVp
p1mkZFTUgSNsCopjpQ8KxRhRfam6xC4GWkSBtTO1p7pu7KabQdeo63K+MrJvuS/RAUQdg+ZjOSmM
YASncrzMo8EO+8mLoQel410qZGuhKd8klmORDorIcxFp8SsNBaH2SiX+IINRHifr5SFONTUqSVsr
Mdv7tPQkAxia+hzQ6c4L6xhM4gUCNns2qMjkN2H2qOHIAIFvl9w4X7+Q5kXJR2XfoF1d8LQ4PjZU
29VU9MbWWFXC3gSrVFqazYIrGNJTmd5P6UsjIvaBnmdzOpnnp1FJL/vCJUQQIShf51aXYXkV4gpU
UxuSVJaCC66RN/nWj7Z7GQlE0IGXpzLa9kUBQPVZfgj6qyBAUkeLsGifu+YFVcjFICE+6TSbB41A
+WkmPLAJLlHnXitCs4louI6yf6CDQFdq2kfmfGX5ICdqyxMH5ErB7AWqf+yi+DqAIEYGMZ9PccHV
qspsi0BZe5MAD9C3bTustZBjfWZua3nbWo8hmTb4mGxCU5ixUhvd20pTre2kthB9f6I2XI3Cz6WA
Vpk3mTjsBL9HMaQd0olkBgVBDgKRVarXt4LVX9Sdca/CIQ58uM2ZVEKlk1wlyK6igmI501PJVSqF
drFgC7VB3fnYn/ok2YMYXhE7AYfeevIFQmTN2VEncSfMBqzC2VMq62gYbF2n6YAI4zIhR0UdSH3o
iQMGbOv0aDnUKb4gfRlOdJ08NAWrsi+tpyEY6KvBA9HgqqOzyX31W5xF+5CDYwnIX207VzYlrw9i
z+z162DIbuI6cY2Qd9RqHDVxgca5GXcjWvqWk+hqg/wYsiPNSDQYy33ai14oN9+sub5W9Mah92VP
aUbbp7PjjqAk3dqFaeumwXC0WA7QSEMIrLfTWF6Uk2+3E+8nT2kYv48msJTgUPPfmGnlqv5Biimk
KA9yxx5pnN0uoYeTOhlLBODlXdNjURqQ0oRoPFgQVKQNQRg+RIHiZOGEkMSsnycaJx0Fgtkw9gLa
CV3zRrF5a6vvFRjYVITbXAubjOZFJOFqyjLHFCSyVAfQsPWuhdgtEpjSqOXbuxPaF4VLeSncva+z
LcexJSVzsfkRAXTqvpMClbWUeHc8rujMge+kW+VI33yj7elTpnviSPbkbAg2B38XicUjnCuW9tyz
Dn/+JSc+QLx/y8FQErUFliPTtDxpoKc4AMDxD8svyV6NJ8ONdmgMV+JbdFdewhLzpO2ZEZce6Om1
vxtRPzHnRFYsSlL1a8RpzbZ/02/yzWirbusRknJ3ZrTTEuqv6wM4RDt26WCc0nJEXk+zkqQUBEcL
tCZ3Q0e7mT3NI52AlEHpn5ZsT8c76QBLsVwEVsd4C7hqdlJa1xuOQP1Py2uxL8tLYsr6z9e4dHc/
3VDFJIQOnJOqnqZlArXKjGA5PWfStIlR67BztwmLW+lKDL78HMPhtPD96wr/PZx08vwKlDKm0TCc
GFBH6qZVp/wUQ+F30++fRMfzYi5tJwnFAHb3kxcT9cbUFHzljrjLcbonXr0Gd2aLK0gm7jmQwRfc
hMVTv6hbaJPJyikhh+wpHWClAjnXjW5mp7FjQOo2uueV5RVuSCPnf/HQ3g+4lETelfYpy3biKDCg
JiW2QGTVEIGMZstt6ldN5/9vPjryNkXZpJJDreWkWyEX0SyOooYPY8cavFrYH5wDVFoJphui+vpd
Z/tnT0+lHbZACgiWOHUL9ghPUuSYy7RSPcjryqsf80cAjq+6y9R/9mU57Vss7+T74RZdxru7aZnC
VNLEJGlqSwyR3XhUnG1kzpt490/7PqdDnbyXndaU5RiRGhIV8CemHCHwTSHf//mT/oJ/9+GCTidJ
+BJ+Bl2H12NFj91pVpxWdgCBPWUd7rRzb8fym09nEHWhQ8kqM6V82kcTC8Ho+AyX0Xqnv5NWxQtF
NBQ2hNxX9xz02eLZ+pNPVJSbe+cS7r+aUHSN7xzX7q8u88eHR3ORtMEed5ks3fkjB3MqXcG5WesL
FpOyxKTzbZPRI32aJbMS7C7mqmVi7p3xQKTHXjxO0PzUx3OkuxPD5+9F1aKbLgN+onkunryOEQKc
3Ew4oqbFanwSeYDGvviR2PFPfdUdkDO9RGensC/wKOTVoHkCN2ByI08nTF0OE8mvC5SwD/4FgNHs
tT8QXXYbOuU+OrB3H8GEOxy4D+k6cjuswivBOZst/Hln8+FXnK4OXR03cRFU2a/1L36mF/z7U4yO
pqtuoltCm8/MpF98Kwxpar9q20Qpysvk8O7jr6EWV1bHfjg9LLda2ftbdD87cBZX/0Ve5Oda9cfR
Thb4QYpFLewZzX9Ztm4GkEiqdjbOMFd1ifIgQfe/ILh93jQto5rG4te19E88oyYRifzuu4wvdFiD
RWZ96vfLfJCvw+tq82v2+f+7S7JMWv+5S4JBKI++v37/pZS5K769Bh/RHcu//e9uiWrJhmWwVGr6
8g/+7pXIfwFtgf2nk9hJ32Ohc/zdK5H+UiB9QFjRYXQgi/l3q0T8a6EmUkkwdPO3uuaXbin4URx/
T8GIjf7zuvppO0tLRifkmKMsW7BPH7k08hKwjce9ugt04DjSxndyYlL7teiMl0gCznxcn972j+Od
fs54Ly0lbBjP5BRf45OIpfuwsDaS/+Pd4/g/V/qeQSF/OZIsq2gPJHS8pyZ5QxNCM9JpQRLok+3z
7XgQX9Pv0wW9agfI77onM2ilvmFgdcobai1XnaOsCczaAIg/N6XwjD+uh8tVv/stJ/O3wUlY7Sd+
S5vfdVXqWNH3xB/tP1/x51WCUdAsGyAQCUEXT8lgoLijUp4Ny9ZflDd9J3MYSl2gK+vpDSTKw+hx
/j7zOH/NhR9W+pMxT64sQRFKeBZjdlQKQRAh8FwrbvFgvc0H4xcNiIue7LiyQ33VbMcL2tHnlsdf
DczT+wsF1oDPpsPpUE8pVmNfxmOdxiSqJCO+3P6gyAEVYFPeJXV6EU7NtWlZr1054Z814UDKs3IZ
KfLPoG2TQyJ1HWkI9AwsffbAPVPjJ2wonfXOCU35qZ+ahzqEcddFt0RhrTsZ1nRnGLE9WP1LP+cB
EmgB+Hs+Uh+ZDJryJAHIFsFcbd7cpwGZqFLDXxakhOvRAkWImVn3BWWClYyGSYTwA1hiuhAa80KR
hY1oSa41ac9qgxq6MLcdJ/UqbL+BGdBtzhQlNVu0FplIvhBOrXjVz90iJTDvm45Lobe1t5Bv5otb
VWl0R85Q7aaVutf1hIRTyH14INQbIhEv1KJ7DMg27xeqDqKqK5Q1P1Ux/snWfl/q1nObCNehX3+v
9BpEKkXJFbCwN0Ov3EYS3a6ztqOq/DRF/01Q0w2+68cwbjxD71wF/bqoC7fhlOJSMoerqir4cQVi
akOOL0YjcrOp2UsJr4YUXyRFixuSACPU2GFYXfYVGvnMfGAr7jXIRFB25NeyRd9JiB/rdKm+V5ge
9RQ+ukT6rmZOlhNKJFCW0d7qJk8tRZnUkJQScr6YUFSyCEwU/RR0wWFFHdyeZvLMiaB6WQGRnlBc
FRIVNUX8kmvTVpIraUWOLWEGymVFl1EpBtKzhBbzSrMzDXSx/ahfZXn9I66zrW+M32WDCaYmNjJJ
LkVLJy7PSh8TS4dcnt5IpNgFOWlGPlIVll9SyuQMh6qRvihpgt7ELI+xjs2bSjsxUYPja1hHwsyN
zWyrtuqNpeESUfapni3aQpuTZ2Arbag44lAb666a1kWAmr9lq1sl4zZrxHVXYwwrVNp5auqWOPiC
srnJtClYp2mzS/m/coMZZjKCH4qBe7yn2yJqarfSM6qxRoVRXRGSV5I50EumzTdCHe8kf3JjQfoe
id2DJEVrOW+3YRsHa63BAFAk2fcpVXunVCLNiXTlBq/wY6OlNMhV9CJWL96RxciBSon4GLPQPHfO
/3R0g/66TLawUXQFG8fp7i3IK5pXpW//ZogSb7sFBmvX4ArPMjC/mNc5JrK6SxI0Rg6mH3eKYlUZ
yWjSb5Yv8AY8gYVun9Xr4BL85kr51u/rdXxTr+EJ3hs2Lc5kJ7rhRtzHF+eOPJ92yVy0LppoZ2Vx
kb2eHMfnqu57g2RWGxXT4L+1YAvPLC7LRH4y0YOLYjvClkSEO3lyW7nXykyCFTVWR/fqbX0kEDJf
G+68YYK5Srbmm7VTHpBygWvdnBn702aVq3s/9vLP323IxTnLTR8Gg92sRZND5ELwG3emtVqIzdP+
3IlcXipOJ9eqaoslCeGiLEryyZE8yEtqHjXivwVtao6O6UkH8gIWsHJ3AZ5oHTJfw+SOtuNa1Q4Y
6s6VO77YlqkadVwKjJrIxuzkF6Sk2xmGkRIpBOhXt5eG3HO5mXf9A1xBt9vTEPjn9/j9iJ82ZiBs
mkhnxIIinEdQJipKe+HUEwx8lV8I5+rEXzxT6jgcnREDLbvckytkPSxlACy+vRyffxfI+g1ZtNve
QwXtnrm6L+/nv0fTTmqMdLY7SBwJqd9e7ygured7wcZyfqCK6g2PZ8f7YvOpA+MFhs+WjBLqydfi
W9lUG0GxXF10icXP3yUbKgX3mWfY2RaURH+tbyL37HvzxTzwYdyTL6WTzNHQI8blS7HFdemmV/q2
Xco8NtXiHcSec5vOL+4sIxJmsswKXPFSTH73bWLyHmeigJcRsRxC/t34W6y9a1xUP1tw6sq5gvgX
L86HAU92nAFa87L7PaDEOumpa5IVVjo9N3e8lM/XXj5Vw5lZdZCGHLnwxHya48MkBwqQNmiU0Bx3
bPU2y/sTutq6fByvw1eFZb5Z1Zc5h4ezO9svnyffpYbWzqDuc/IeUXnF04tD05avhRYV6yrobkjX
Ed60N39X36rPlm1dlJWd4ONHucnW0yBgg6lpXmcuSVjbf/4d6QYKPZXqCN6w00OVxqobA10kNv7a
9NftgVy+Vebhu5+ZCgG7wnk+M+JXj/v9iCePW7AMeW4jEl4QIoXHRZCfecGhTFfLeP/FF/TVl/t+
vJN5qSNUC5wi46FOk1H3Palritu2DI1jBULHlR7me2Hbbf5540yinGhossZ3hAP19FFXVp1byKKX
Rcf3igw6y6phsSk3yXZy6pvoKcbx+v3M3f1iA2OIJocfhGIYYk7L+EaW9+3gK75N7qRNphxQkpX+
rG4bt13Dx/XYcmrPZxMnlnt4sr4aEle5zI/8z6k3p6GnxE7C8O3gAeQgSqylBKXtpX3mJZgsMNSY
V8bLUoKobcE515v56pqhZy90R+xBn1aeIhzw88nEbyrpS93uVRGpjnDz5xv75RiGalrkz6NmPb2v
UW0ludUxRtB9s/KtXt35whmc8hdTgyG9G2L55+8mXjMxZlOJBYZAqt/8HM6CKM8NcLK51cxxNmed
awi12A2axuvk1z/fpS++NUPCFKKzn9ShhJ58a2pvRH5bBgheJ8sVLHkFG8yJhQ5Kq7X681BfXoyF
Aw67GoW40w2yLDboclDYL5SNg2AFL7o63P55iM8dAepMKJ6BaFMvZ6CTyVoXxJEzLk8k3iIbsmdK
abgzPVIBz2+Jv1h2P4y1TJvvnr6cRmEXL2M1zMKSs2xJze8G/iT0Fa5xFO7OXNsX0/CH8Zbf8248
NegCi+GW7T/LvMOK8wNphktKsBc42eOfR/vivfgw2MmrPY3A6sZfF0cWrjjeBPJTSrkl0x/+PM7n
Lu3JEzt5xXWyb2pSATG+OwqBbBD8N9ImujCSla5C8a+96vHcPP/Fi/jh2pZrf3cj/VEQCdZgSJnD
ddQ15GD9+PNVfTXC8g7SLiIKhc3DxxF6zr7x1IUCbsPg2qo5irfncnS+ekDvhzhZlGOSntJJYoiO
MC+t09GY++i7ynU3nZlIv74Ydu4afGm2YCevQltARRnJGSebEMGhFNm59PLn2/XVac9UsNz9PcTJ
S2ARvxw1YswsVMhbPbD2QW2uizwln9O/Furq5yxr37rc34dT7/goA9Wxf64tSgqt9VDnQOSa8iLV
0HIO8rYssk0btd6Z3/jV5060FgBv1ktFW4y879+aFsKAZA6FwOc3/AyWFAJ7QJ5IBkx2ocEFWM3r
dv/rXEpkQLOtrmjrrs/tRr+c4LB7wEJG0iDRuP74K0q1L6VCLAU+F4NuLn3xi5rtie6Km3Nnfnl5
hU72CKayUM1FVmlRVk8efJYajZoXXLGeNhdGBcq1HatrK7RemXih6al3sTy64hBiDyvhI6TZPk66
kjKaDtIKRLQxh0/qiFeCEHngaK1MdQ8SuQgvb7H/jkaXupWIzUwN1HvfiK4mxd+kxnQtBvoZisPn
jiLzzPuLOXnFam3KiqaqkMcerLclgcA8aNeDo9mJc758sRhzPt26hcRuqhgx1E+bDzWvDJLLuXWy
N7v+T8lZonu0m/hRupZ+JfcITuGUtn+Tffvza/o5yoLrpONOiRCFjcXL+vEFmUWplyoTq0f/ZHo9
Ljk72hNJ5Uo3laN51VZ2+gsF7u/Zg9K5ka2TA35hBanejYw8CnjNIoHi+bSFMX0pC5EXDdL1nHWI
Oc3mtsa3DlVJ2zdJDEpQepNF8S1ECp6U+TaUEaufuSlfVJPe35RfHtl3Mz4Nr87AjMFNcSVXWC2B
EIo3/DeZTV8t0osXnyYjZknrdJNjJmU4d0EHXgmtGKnjdnANzQ/FX74e/s5h+I+twy+/UCpkWP9B
jixdp48Pu8lkMspjRhuFCpGvirQp18k1nNUjJEjJJlPuOTLLDbTCTZIVF36lemHs7wYj2/L7Dy3s
JFAXw0MumD+FMPdaAmwPfh7cjMZwjeJhSwY7NeK5faD6+Aru+QemXSzDiWCfeURffTGca2nRqsif
Kfl9vJRInWp4vD2X8mQdlo649SSvsx2ZoeZzy2mag3V9iWzyW+SeK6DQRDr9XFXawhxEeGL8r09S
MZoAmaL3VMLKJkWvWxb+Y5UgOo9GWVvlfj3EtlFrgecHpAF3IATdfjKH107p3lRM9WieEUUoXWtA
VCa1VTAFfE0Wnum+F8f9HEk5NiQJQ1WhE78tSGgaFKV/Hqr8xSgM7EV9RssiCHui0aJpVxZW7vnJ
fE+IAgB/v8YpW5iqkyZGtvInqbo1dXqX/LEFrjduur4h2jqIrbWKv9QOTX1cN1H/NnYyS6OsaB6t
kGQjx5g4W61BPCunOKYAMLZWlV73YswxrxZJax/wh4cd9iWzUtMt2d3gKUPtpdZ9nAu5sfiVSJ1N
ekxroIxWLJcQ+IoRO5a2Temw9SsDuqEj9qKE0p/89LZWr5QgfNblgLCymW5zm2BZroUBHTzIXstO
RJXH3VY5+fRo+8W2fSgnGaEsgn+MBuvZL0RilSRcRMYsi9tKKlUyVszUeFB8MMAW6UFWER9x4jyn
Zj+RocsPaqLiNe67K4KPDxE0m9XYK+lRkMLFeiAqg+pEeWq1cFJb3bU6ysttTr6DhPp6LEBu6ZhN
VvpstTs/n3TYUiKFfaXtjg2Wbwrg4L7urCwB0Z+Oho17jyZPoE7skcBw90kvOX6fVJuGtPC+j35k
MZbGpDFAcRok3cbmXlXnYJsl46FQ1e8o7d8CfbwhqHDyhLn6ri2OphE18yoyddxYVReCQ6DpGQmB
ZMdhThiRjlM/omxgEeZdVbaiVNtGof+AWfGR5uTa7JRLrUpvLbkKXEMQhW0wlrdGLz4lY36px/ml
JqAozVTC38tKBjJkCrWdVaFFMMRYrSx1ODZB/1RlwGIU7MuCfxum/bfUCvlZasMbS7+vwACWFfEl
jjtQGFJJyqof4yxXlf0gDw+Ajo+mGb3SBSRdqI3vojaV7GhYvOJJf6nJXYhFiO+jHGNqDrV8G1vq
Y5aNrzgjj7LaYBqtg4tR7F7ZgvorGJ+U/emtUQbF6y4FduaLd3oZbY2aj6AH2AOtwngIC/0q1jgb
TRivg1Z/xD5OS7YYbKbodqUYcITMCaLvkiaIGN2S1qMKgC0wOGD1uZIf8/w7Z9jpOuWNdDplfqlj
RgwFTEyzxmWmmCjXlpJRlaxxXyfZcBX2ykbV+Lzi6SYvcDiF8nABDxJEvHUzqqHqZEa76bXaZT73
8XdoV82kPic4vvM0Jj1ZU+6sqadLr/SXWKI2agquwAAGXojFNpx8bTXzyavAzxTV3/GXXEp+7KSh
/5rw9uEzo34TiYckkNZ6nnuUM4lcl2KvTKJjoWOo0pNtPfZeU0sX4Rz/FNTkItJbXoJsaJ00E15l
kPMr+X+oO6/lyJFsy/7K/ACuQYtXBBCSQRVUyRdYJjMTWmt8/Syw6nYxwTBGd8/TmLX1C8vSA8Id
7ufsvbaRPpkRUuCopstsNOYcZd+fqrHwV3rmO7CTTGhhtbWXPey2Qqq+ESxNK11Qr+Igo1EJRmHV
xETMGNZ0nVBpO4oZ7E6yLrZeP14No/UsDfJ9qninzp8QY3g3faG6UdICHAN0pqaFjz++2sdDubH6
6XsVtD8rbbgTjfJbBJHcqfrmBEYK78F4mISwXyOiAYvQemBie1bjqdKf0gmCntnEG9FP1m1aAVkY
I7c2rZMW9tepF11XVoGPSt7qU3AldzEdbXZzx1wwr8mw2+qJfhXr3rOQUaNSzOe0NwIMPGG+n7IR
SogwXDPriAab2nGtFx2dW5nlX6l7rLRyrACbrlhPM179bgQnLjU+9ZX2WWgwRvm5rK/L0FyHMrDc
GewWSL+NEktm15TfKx+fYy03mEE8IdqZyZjsPV/NaB/rimuU5GlHRfldwy61rRrxzgvFm9SwNopV
40Op3NEH3G90k7yrdQVPWk6At6XU5aprAVzEVfU4iHxcbEmO/CNZNjPwPv/Bx8ieSvnZM4yrqtA3
qTbJACLNbVyXA0yr+lvQjzNi3U1aY500408MRjckBN+oRjLZhjLdlpXujhPWQ5rTcEaqbOeNgHsq
fGR+g8Zg6iH7huG0nyTjtkt9dmO1zEyOxls1ko55Hb62IglaUj7cV9VIUTI0vw2JtfO1kkkXGE+9
2exjLydHLG9JKxOTOzCO5OWWuQXwAr1wBKpQQ/oRAZZcYdT47vN2H0oryORVXWjvfI/OlhQmZzX6
3TFRSpjrUy+dRkyDTm1Y4HQ6dU8kfbKue1ZixQMwoUfGqVSoSWseKWLNFD7LdeatozKftmY1hJtU
rrYz0VxWs19wj34Wlb8XpOwpSeK90g5A/9qrWK3XrZXdmPXEjTEIbs37Eg2C39b51hjRHmAQy1ZQ
2Te4iF/1LlWgfrPWKmLPehL6si1Uw3AKSRc4lkOU2JmIK87KUJtIev2oNtWtKgbjc256Fi436ihk
qgzYxOACf71l+1RCptdEoILG7OUJ04tY7Nhk3YynFB2ZOscwouaf9ZmXW8+fyg/zMBKD0N0iqXgW
7308dxsYWaqJcuKK224Xk+Qq8qUN4OdT9WKMRUVoVFspjOYxaldaz1pzbxdeCZuEPfulus0Zd86f
17OoI4SJFA/UF9BkOZ0zXtMHXfFZX5FQ4kBfdMLTJYHYxatblIoKXxpYIHlQ0S7cGofAEdDRz1nL
0f5iwODZp4UWQybPT6RGsTiR+B054SnbbK5OWiMO0rZwqPx3bw5ez+exQTPEcd/++lV8b43/UaqY
HyDyepS0RJGLyrIsAt6EpUZHd1dQwhaiFUfgnYbNrMWwP0lQ56X6usczLNQ3F4b+dHZYDL2okoSG
nIpszC1OfIZd3CYOmUB70FpoTph26+iQ7cetdqkFe2nUxazI6yn0Y7x475Nv2immnWCDgrrjElG+
6Xf1qSvtfnupb3R2ztMmIIWJwKpPTfWmw+Ta6FzsbGyL95bbuPOcv1jmOvsafRhnsbYoZqy0mck4
8iZ/Gt3MKTdmYaOKdbAq34UOlMnt18/xs1j1/Tn+c2mLVwgc2dgVMFVW5tF8bNbkgGocFdbZGoXW
LZq9F2lT0E5okaY6tZOSy2BX9nTEvr8Tbi+uSJ+Ow4tfs3irorFuy0Dh1zROddXsknV8rJEuQAGd
olW46h3JFbfAk3U+nXQ7LpzG5zXo03Qy3lXRWB3QVf255oZyxENuBGs1Umtc9SmsLbPcdoH4vfdD
GCTm3dc3/+zj/me8pTYkIztuSg2PFSp7CMhzmMynrweYp8MXF6QtqgtyIYR1qTCADzB/LCFz3Pb5
hRLjpzEoItB1ArVmqqr0iXgzEvWiRelAfyZ+TfVbuT+kzenry5hF55+v48M3d3Ed5J/les/uceVl
xlYg3cDGI4/YsOwBeIX577Ts3dGCglqi7fYjf9tNwvfJDA99JYScrWHZDOJ0y/n6whtz/pd9eISL
GQuRuPS6gB7E3J1SQjv6NjyELtVyhCgwaqrrfpevqd24/80d+TDuYtoq8iR3wsirqtnWTXhIYOq1
m1kugFfSjh+CbcpX9aLKZxGdN9uB+OB8GHYxP0MSHPs24nLVTYPU2c5+zt1G3Wmd7qnhsmMXSit9
Cqe88r/VhV2e4ptatC+1st4/bF+92IvvQN1WnlpovNhw2Ta6W6P8LvfGlX/tbapbbUdzq7VpWFCK
BJaSPmrXDW/AXqtsYWOuqzv5Z2LPa0l782/co7NrGPIyC3EZzor3gvGHqmuTCT51f+5RhYePbOdq
Z/Ei7OByhNfdVQcHaats8bK+qbRom6cQYthv6QmCXPdd+l3vgKU7l2LnP83R98f2z09abIViKYwl
ZX5LB/OHYRyVzqCScelLMr9yn5+JhWmL/9FdXzwT+OVBn8YMMu8m88nOr3WE+QZ5YtfByndNRz2J
LaK+Cvmbjq/fHq+KO3F76SN6blFF0IK7SEavjG/zz0V84vuRTRVhPj2yFYh2dmZeUhBeGmIxCxJP
BlovcaXmEdSGv9XRBkHCYhb0gTsrQ0Pn4pfx3CP8eFmLu6saTUlvlQk/391xYocZrT2HmuOL9+Kv
1G18io6XNgdnt9Doi2cBGmi0T6KrNI6ghJS4G+YMdk7+9rSVd8aGHs7m4lifmhW8ox/HWryjiaV4
aqUzloivF1fYjeF2Lh7bjbG7sHbOa/LyRZ09tqRW845oS+100ReBl8+SzGgX3M56U46Ze8qLTLx/
w+929mX5MNr8bfuwHJiJyNfRfBeAQiQLJ5ojEUeRtwZV2fUcVF0cLyoVz21kJHojFjm4OmzUxRyA
gxA1w4Bs2TqZG9FVXWULBcydvw2F3TxNT3P+eH64ZJl8P5R+urMfxl1MjGii4C7O44779NoHI+YO
6971D7NqUblWqIVsamdcK0+Bi8Fjk2z28W3iCpe1oeduOuJX1gBjJj4vT8/RVI8EQ1GkrF1vU8BM
esrWpKFDjUeQP7zGTgTT7cIC+NkFxRuMmm2Oo35vhC12KUlTlEmocPXRlb6v7/tNxJowbVon34mO
d4gdy7k4a85f6D9jLvYfhAnVTSjPAvVg1c1GZ8khN4fDWLhSzc3o4Ph3L61F505DqobTQYRxLX46
7A5ClUZUaOZNgL+dKyD97Bf9705DMy4B3otCGWS5kvuB1Ab9LPyf+2Ls6XbxPjyqfLgFvOOzPi84
XlgZzn3CoCbMRgOZ7ezSx5a1MEklK0egN7vHO9Su4WHaGi4cmsH1KUS5f2/k/iOD6r+He///DvY5
F0G+sLG2VfwX7X31nfT5+v/s6gT2e/0H+XP+J/72shrgPU2WMjrM+E//cLMa8v+wvs5yRxHj/V9/
+tvNKkv/g8dYlS1RRecnUsv6l52VP/FBY3VU0aHKsxXgP8G+Lzk4RFXMIm04OLw+BkvPYvJ7nEUE
JWwMV4Cn3k4PwMdt8MUrD0Fv4tebsQZ1Vz1M5bYvk20WPgzE4lT920ReiQ7yTlEe2pr62+RvPaCc
nlU49fSr7J6U4NIOaSk++/RbF4uGACHBlPIa9PReTGxj7e9jxDvRtbX30YVAcFp9eLK3f30APjpi
Lw64+B5xu7Q8KRkQ2vRbj1TQjdbvhwai7lcpX91L4m15vt0fvkR/XSI+Fh4G35xPR3kkClKX1r3h
Ng4dJvF38xI8VLt6Y+XsmcgZW/W7/mbaR9feG5Uzhxv+X13zP79gebgHQ4VJy+oMN01DdwKcSXYn
WMyHoX5QvW3T6E5XXjVBZUvVLyOMNqmY/1c/gbdbxVHEFb/fpA9bj6HO48pH0uVq1R7Yh63CdobA
Ouc+gZtt6ic/b56nCnqCat3H+nEcC40A1vpCFWKxG3l/FrQVsP0j30ehs9i6ipWuoN6fmBoJUGeT
/UimwuLkpE4gVNxfZOlfGm+x4wI5Lqjks/Hs19NadKnF0pZ5DTfDfvb4CDNAH+fq0XcuPfPFHv2v
C1UtDsnUYj+jd8YKoUSQaIarlj/HOeb3d6Wevp5Ki2/vpyEW1yaEMoIWXzdcq36xcnGTZqBsQeX1
YBej+pcazVEwyfrrQd8ZLcvZJIFkEnXc7J+ZO5OUiPGE8ditunab0IasS3x+yti8JuosAYCwWFev
5dS6Q2a6cSDusoRc6WeFpBg5VFdV0ZOhFq5rDz5t/uD1D8OgPgkTbuWsIQADAKGBgKFtV3XDiUqr
0zeEMTsBVnmvqo9d8zZJ3nqSqYWWGPDUtclpWpQqsp3TnTg+0+ju+4H8wrKClmYeqo6GUSgp9/1Y
3YpTLNjy1N1MgvAqGhjBheK7EAR3vWpu0SO4cWnaXR9v29g/9X7wO9TAiTeqeaFkfnZNYh9D+qXF
0fST6DzsmynPS9lwS3O67svYjc1XYo74xY0bxMKunzy7D1Qs3sFNEY4uoORt16c32I13UaWqsGQe
jLC5i1G8lPJ9LNNVKNILz/q9VbF81jJv7ztdW8Fp8+d5hRKoj26etbqUi1XZkDQL4reW660OrFWl
V9zGt5YvTraXXxfAIxv5tzRhD1LeUmJ1UulVBX0oThpsw1POVUjNuK+baT3IFc7g4ZCE7WMHMa8r
vbWvolTo7K/f1nPTXzYwTGHBxdWiL5abwFJjoZZaAzP0Sep/Ss1RN/lB2OdhOn891LKr9T4dP461
mI4JnNBaaxmrexP31Y66jkP1GFjqsXPJEsH36/+4MOT8Ty6fD1qxuRrKIRZGzuL59CHSIZm3iP62
su43ZKcCb4HP/Gsuq8TaewGiOF7aNGjzpuDzuDRACMrBKrRUWErSMDQB5iy4yNW6jW5KtL9yyCI+
hVty7tcGoUZDTtok5+jiUYrusbheVaq+N+tXbwCzKkZuWMHIU0EY1+NVPylEUXizkvZRCYiqAzAM
ojUcCycMrM3Um2gmOC0TUtcaBRDV1NXFR2USDzLocRpc5BvXwNqy0IjsXiQZLpCPZlHYaI5+T5CT
Q1aSgBzLsCWXGbfr/Kk56GlRgmFufzSExVx4Mouz2Pwy4IHGAE6MC3uO5czpyCmf2l73XC22KIBt
J7/YZ1bRzj/xBiTIqinlQxseNGlX+OFB9X+Itfrks2Z9/UOURSnl7x8C7R67Igz6ZSUuHIdOiirJ
c9siBjFwV2TKbylu7/g+T8DaYzZE9PrBKGwG09uXzdFsH/Qqfy7r5lmS/UM3KPdxM9xLnXzb+aOj
qieYq/fxaL1OhcXN9As47dm3OiUTYpzTAEdfBXkgG+sYhvmFy3m/b4s3j/v6z+UsJlnd6sFAPKnn
ykfjNDuEfbcUtkgmV+CLXen3vGlNNkTCTpfajWdvJDsnPFukB3xSFSM3aQOlnTxXb9AOEx5TWARP
hLgORe0USQ9REdxZRnsQtO5CjfHcu0T3H2AgaVYyXoo/ZzkA9BzUryq4qf4Qia/jJWH4ma0KSSr/
/PuLeyqIiW9EgKrdwNx16UM13ejxhe/dUnv+/hrOsuy5YYpKd9lOM/084FikeS4CRzLZTFdRfxHg
Asa9dntlXFkD2pmIZrX4rKQ/JOvX19PgzHeAqUhJxlBoXKCk+PMWKmGh5hJaRlT3hhMQB05QrlNC
gA2/N92FuX/udn4ca148P+y0JTX2tbTqPZdork1VFITjeOuU4POvL2lZYnq/pTLKUFOhxP75WNMX
4Lx9s/NcoLl2+Axe/6XWCGQgbUyt4OPmv0Syb6oWLPCVKA3raOwORfsG5e/CLzl/wf/6IcvTTW4R
8NcI3NyGhOPW+ykGrV2XmwuXO3/LljMfRTlhkMx+GDPzbvjDbdU1QRq1ljenUYd1Jv2YSkwTJIeD
aFlFyZ7g6bUuevYQstuobxrvum4k58JvmB/dF7/BmNeID7+hKA2DiMDcclHSkUCmu2Hy01RmrPtb
bQiIUte9uQ+HnmmEtq5ffz382bVcNgiqneF7n33PWZ5IQF0YfvASot2MtDxKQ/8MPoeg7Ntk1kUa
6Mfa9jVShl0hJa+FKL1YGQpyuZ9jgw3SI6RxpcrBContg1yVO8sMScwEJKHpxdbXxscyr09S2jwU
UfSktgRUd+p1oHRk/UbBhft5blYq8wYFAb8J5GIxK82aXLep43q8/r5sODvUOWHCTwbRF31xqU16
Zq8kfxxsMS3z2EOw0xKPwiY1H9y4eK2Cu0y4MPmpe555R/hCcM6GzssRaf77h3ckLtVKDmuJhxSK
j5FQHMcu/jV1HpTxXHu0CAHtp6lZV0P9zJnHsutJNG9oueQ26faHTMHjX5XoUUOgg3bUm47kZRtz
AgEq6ydobG5vveZZ/IjO/TohvT4G2BnJo+mqMXF0RuvHdPiJOjHpeZbZTz8hlFs6kOLdEa6rn8gD
9Htz55kewKbeCbrQ1ceYsOjmVy0NJ7OhfWv0cIjitTjMcOneybXwacgKFCi5tEfn74rRj9zb1S3g
I+9Obsytng2zhrlFl+xNGjzt5jqMpqs0jN261FOnS/rCVdMeATj64NzgV0PjRmPs+ILlVDMoVjEm
oO5XWfc6KLITeXJq62nkRAZglzrboOByIjVcy1NJtC43wZj2idzvJgLXgmiinFYdqrRdiUGPjpow
Ark9jcrkCrk/Q7R724/VtVBXx1Ag6wp2vvajh0fr18ohJAtnLFTbnL5HYJiGUrHlmMYkKuterGwT
P0CT3BUhyomaOD5SVuSyr+0su5YhmutdrRCqUgmbUjVuYeWfBD8k/cWbAwUIfmuJwg5ZGiwEWUn3
1OfZXVhUzzj42lVu3Qyt+dxMAd3JnqJMYmTXodw+jWk6rRuhFVd+P75oMx3ej+WfQBpfc5MImmqa
8yqIqElaItVFJL6jDt5bEuFn6ZJ2qDxDsltJf+mkdJ3K9SvaZW9bG57bl92N2EcPZZ6s9TpJ7EAk
zr2pNKfE4uHIyVCscsOT7T6vs9XQaseWuLUiichyVmGo1zuk1mufcB51GF8aY7ibiPdS1dIxhpQW
q3lEq3jltdY1LplNFvrbIs7WKilytR4eO125omVQOGVmHSIF0Io1sBNt76q8egp06ZvUJ7eh0K9R
8cMuMmSCIcaB4Gel3U9x8M00kmhdNv6F3cm5DdbHKWv+OWX1qOlE1a8tJMOUEpp6JdA++XrtlsRz
X8kZB8tBFEIcvOI/B2nlBMftWFku4cTkBB4n8VrUuxOWsRPSlTtYnyvZw+egPZN6vh5Qu1e814oK
k0tP1n3abzTusoSnMIgSx5xCMKzSsZCt9ZyBk4YviUaASVw+G31/6LSMcKTGi1A8Z8+Ef64hZhgr
ses3Xk2EZtk0d2OrlORimm86ZhwZ5IKhPytSeRPSzMYlQqbOXFMiHK3HHW8DWCH6TiIfRdNWoi+R
lSsSiDI9K4iDJdjHEglNRZeTEiivIoVYjcI/VFay0/U3cXwZ+3ytKWT7hZVwMgwYgFrgBr6MtaJw
Gq9CUpZljkCyzNjSBZR8NAMa0HYlISVPuo4DbVUWrZtmSM3i7lBizhBH4aYYgmvyXVFI+1dTIW2E
Wt2iLV5XOXHfBCCSlq3+CnChUBsG/bUN1V+C92ZKVDI0Qn8GEiawJBTMFkILd6rM4cG4dHI4U6ab
9y3UeWCBzdySPx+8lxU1m0+FvafHcYms46mM7aD/6ZOFHE2bnmDS7tvXb9vZdw05skJfm17IsuUZ
UOytRSPw3Mx4C43nITkF1GO+HmNp8Hzff8KE0eGLgwSeeyZ/fOhyxadXUbDtC8WIKSNopIHjym9G
W4Kup5D0o4uQuVW+DJZHasT4EI84TfGNpPrvRtob2Y+wEHkA0X+mQvv7h1kSe2P00tz6P38Y7pFa
sNKOXRokoLh+rYUfyKovXL5+bj+K+mkmj7Mb+2SY68yykbpaZPNiaCuf0itmqvvaRzqNLl+Va8UO
yvINfN9tkvKHjB5QWaIq4NitlLTBpa1CPHUVfSfMgoqGdMyaYm35b2ZG2ivyYL+RWNBD8PfaNtQI
qLQsN+vSxFb61hV8CN0w/sKyuKtHLHCI5SXRu2p7skc73y7D5FGzit8TaLywvWn5T7vwJsXeZ1p7
T+/3GQEpea04oZq5anEKmeGUam2xuhOKYl8ZoduQ5TT01GVSaaek6jZvHmqNXmiYX3yTzr2uc5+M
Fr0mArNevEmykjZALFuLlhCK6UO6bfPV9IzbHpKEshp3Cpp+RJ8XnuC5eWkYxNEijJj/fzFqi7dc
L/zRcnu1sGUr24a58DiJD5NSr0ZdvR8mfacIwunrabOUq72/nRzZWAq0uYK+tMdmbRTiKeJj0xFU
hLe/Zb+RxK+duvUizGX1c1Rsw3TOtYt5C9SZ1llOQm03YX9T7QicI+mpIodmAEWg5yZFj/I3yTZ8
PIJd6reHVo9coTJsrb2XsnHdZS1C3p5HG7y2HHx7gxJ7qKy+vqpzT9Bkx0taAxtfjLh/TjlBGUul
HgbPTYboqPb11mBSJEZ74cBwdhhVnNspQGfYHf85TBApVoELhHsX3Kv4uvv+WlKuv76UpYzzrweE
4X++EtwhymID37cF+fB67ble+ygI6ePg69fwTm2QGbZGDJpUXqsdIbVF/qphVfJGnd0XOq8wZjZn
W9oiF6763ItKP/tfP2ixPam8qlA9Eqpc/3pWnFeHfi256uGSZuXMAUmhDATkQOWM+UksVzWmZ1b1
YLliJblBX9mlUrkGYsliuDTUmSsiBmM+yc+U4E9gQT8bElrOlEiEKiMr+dHvWt73rPuWDdljpnl7
jRAZmai1C1P+zEZvjt8wGFo3KMou7qSWp0QgZqrpyri9puqqbp+/fnnOX9g/Ayxe0BjsTxOlDDDL
YZTt/8ph2kunzDMT4eOFmItCRFoMw5gGPiUXB5kPqcAgT+lrrai8zIKyWRjT3Oc7aByr4mly5W2N
w/NnsxJtLbpIR7twV5fFtdpMw6kcDNNNsYi12j3buf+352bKf857bxgKdEEiy0t0n2UvWnLpW3Bu
0v9xQxe7cz0qBQSrgul2awwPHLyjdXcjlzZkP6dzU89uCd17TPHtni51ii+OPd/fDxWDprLSQc0D
C0/jlsrM6M6qLQ49257jD67NN4KU3VkhJ99//bZeeovmv38YWJWaQhmCjLcI1/OgbmoLwoDw++tB
lnH283r6x62d150PozCCCceXhyfrnF3G1JGUzB2sdiOP1SqRGwyC6lYNun2Ccan0TqKITdoU7Bz4
r9DnrlIBxvYmF2PpVZxfKgu998gWNb0/ft5iuW9SJZX6jLtPquhetZJ7Y8oQQhANa4XdnTX+TmPj
mzk0D16bX1dBvjOKaJsE4c4bviPn2CoFezM2u21DNYMwsaGxDqYobrwk2yac0lAIbieCc/1a24Ww
e0ZWVousMj25keJxNyXppk3I25OA5aj5z1HFzOAnBWdQvM6K4q/MHAG1aRbHoFK2XkOaVtPt0yjZ
aJzVw8TAnl85SXWftU+9cKPXm4GgvgvPcJ5gn2/STIaQVTZpyxbEKJjaACqKze6x2VmH+C5Yx4C3
MLlT1rqoEXr/5z4Np5L2QR6BBmh8MRvDQklafMOeK5HemBUFUZHZadIkpzbFbeXfhhMeJDaorpJx
cpQa+rnoBTTCucMpvk2pQ2mddxMSoDbqHKupZARpcycKre01+Us6RXcwDm/08D725W0sZzupSraE
3N2YfXKQhufSMleiGd+qQ/wWTQYW2jYSqTOdtNa/rQz4OUAxLMuyibXHfNSBjjAcg3zP/+a2AycE
dKxT+F12TQK1HylZ8uX/X801lVziS+f0Jie+uSR5PLuO6/O+lJ04hKfFKkt8HQm+AT1LLyzuSvNX
3130B51TFLCvnoVxdADn7/9iMVBHc6p7hT4QcdY129oxNR4mWbpSCpM2MgS0DCp3qL0KPqrL5BC2
k1u04FCE8g55Mwdm6boe9GMyqo8c9g++oq0j2dxljXIjZcPet6BHEEmtozSBFH0T6uFJn+SjpMQ3
ZQOmIn7MYs1pemGXULEf8aWDO7A1RTzQ21tlXfcA6fNKSB7qcDr1YXOtJJaDwhVgu/Y2ddlrZ92O
sXqH0XvlN9DTMislp7RwTKKBg45iVRWqyiotHizyEA0dVkIWNz9JeaZtWTqhBdm4S8Xa1gHIjApW
8kyPOcvVFO2kLTmuGyEZ77qG2IsqeQkanRzAce2pIDDSAtW0oUk/PPAJMP4wbGMradVTPL6JmEta
bThWer2Vi9wZNXb7xaody32de/0qK/JrSW5csemIeMQiICMODk5t8SaQwMurv9HE6moaCcdES9B3
mqOm0Z3k7zx5P3D1vVW5khhvMpHQ7ji9myzhegq0E9Y5MjjLU1o3c4s5cYboNumBgAgAHZrqGBPS
OEwr8qRXRmARs8yfTFJ4K+9GbMY7Dytskxp2I8CL7zwQALmFjyuLWepUL9iCWFE4HOcQV0tIrwAe
AP5QpbwKw6sIv7fQpLdJnZ+sfCTl9ZsyqrsotX5Xjcx6TExcqp0CU7OB8DulON7WufTYRCNZ3RNJ
j9OjKbfsjNQ1jaU70/B/IBI8ZKa5ibNg3XgEBZQFvwZMxA0GeTylEl28vDX2tQAuppHMU9On0T7P
YdIUjfhDizKUwR0v3g8x9V+kcChspcuugmjXe/4xjX8m8q+x7QlvGOxR2IVzLGWiu9mk2Xp4K4y/
yhAdXu6WU7nSvWJFlSjueTsIlo2CQ9EJ+7yMtrBG4JGNkV1n5Wlq4elrAeqfaBPVo5vIPCFZKeai
ojNJkdPX5vUQ+gizvNteM7+bxUMBSN+X4r0RySufOF8Nop0//qyEcl0ikK+64FUoNrzYh1R5JtTi
Ki7jlRd/L3FLCeoGpYYthKgttINXiG4uN06a416IvkObuArTRnOzUnsxguYbrJxrcoldQadoGGCC
LkmmUnVb0tudUJzyjFusvvVxtU/i4kCp/bkrhV8UNx+FoF/xybgqqqcCOIIg6yAystuSFPCszkiT
mB41chIy33+gV+DqWvMWs2QIcXQrcTuhhVIch5mk6UcoAji+9NI1E21TK7U9Ufdu4rXQK/vaLFYS
0RhDPtwo2YOYIPeCovEY9OI6l2q7iMBeeOuCamHrxeSYElmrPWC1Ljk/1BgprWAzDvpp0KZT5Y/3
44jfL8vBUJekRfiGfBg8dRfroYNaZJ1yH8v4pa+lV3JYjtrYrQaNelg23U5zDquC/RNKjhJZt+gK
d40RP5dT5KLDcGUtOvSjdyfK/hVHX55fQbpqHDi8gVdt03zzo/IeSMNGD5DHS6VuJ1H8UgrJBo7G
PvI6N44gX7G6E2nPYYDioBJkt1pY3aWlthcaipJwhG4aU30chLe+jg/gsVJH8ct9OUrPSeU/61V0
HYFzlFplY6a900XaLazgG2XoVkEVuKlkneLqxwggwhD7Bz0RfnWhchupqivFrzlV6ESnzRXqHt0t
jV6fcWz86CnX+o2v5NdaMN1SzVxXereOFMnuBP0QW/lPnTD0Kqi3lvE4JC3S1Q4pSyMYO6Gd009e
cXy+mQnyk5i+FRuDQjmQC+r4CgiUftpNc2elZOM4lj259+1Wb7yt3rP6tuJx0oKfWLh2aOlAvdR2
kqNX7DO7gtM25LodDOOBAmUlDJTiZbuL0bqVoaNa1VoZE9eHziFFr0NBo8gyGySD6S42H2TfZIZy
aBgqytY4QVEbFDIzqypOopRtVeslKr2DbM7CPvVO8KOXsH7LjOquyWQgUNJOq390aXkKMmGnBOEK
eJLNVscRIqhQuf+tS/jyRJnuGJnogC5xkaa4vsieLImooAdMRnoDgwLc6adEg5x6hj1R0ihTldtA
ea0vv3lKfCUN8ePc8Kq8fF0332lA7APvUU+AtRNPP4rjOuhMTuYgqJF3eZhaC/2URSwfDS4eCxuR
4Tm+rDy3c9p2MTp1DAUsLHYs6E7Yl8cwe4yLl5qUjUCO7QnYVTPVblIyLY6dDw1oVBxJLHiVpn2m
mKec6Bxm6pQq29BS1l6q3EdkxF/az871qOUGE7sXoDNVmUvXiyOXIJut1cg0g/0sX5U+ASoauYAa
fUJdgXszbMspv1HL8bo1jqD6/jNo8vuJ6OPoi3NXT3BvOnqMHpk/hPZUt5fKcedq88rHERZnLmZB
L+cpI3QwELrSOPgiZC6i290Y70GisFmQBABCEBl13mBdsQs29wVAYoLB0xZVQyqfql5/UgXh0q72
fdf6x81/jyMwzFkbN2sZFkWSrIZcbIS+v0brZDeF4JrNqwB6TGIJEqPuqIbKxiIULujaK6psVLoV
9Al50tx4aTJt44bY9LrZNAJFDgtiVkIj2goat2y8Xe4P69jT7dL6KfrXoT/dYwkjxGbcR6pwRLa4
1vhQFuzmSyKSRPF70b32wffW/F03KcxVKFZTTzk/forjwpWJXzYkn9OVefCJsB54Y1XDf0WJcsFu
9G4n+uKmWIuKDntGdVDpqLAg5G9RGz1oYp+4HntYpxFyYZt0Ch0tpX4Ie23VsCEqjOHR67jaNFvl
krfVEqSEXnFEXW9Lo8iReS+i/pai7qDV5krWEz5mJmJrHBbTawB2pxVBpjU3jUXip8k/WlxNpWaH
aW+nnHCmb3p83ZTTCv/yMSRi3Z9OUTzfD802mNkdWTMqeSSmJtidFhKjVn+3SnkOJZkD1X8rwNaE
gaxyIwDXgA0dDlO/n/uSQeOvC6V3MuorTfXUs+WY+narcoQrZSB2P+UksIVmZ3Qrf2DVGTqXb4c7
1fkm7w2nQ25XimvZIO5BDcv/y955LMetZWv6VSpqjhvwpqNvDxImDZn0IilNECJFwXuPp+8POnVv
kWA2s6t62qMTFSpp5d7Ybq31m3084/3alI41JlvK7teiNbabYcC8MMAYRlA9uUGkKqzAxCtICo7A
SftNmBp40Y9YnfIQkUT368TtUyb1cYWvxTatAhVPQW0Fer1vpnSNjO2/kxnSdMO5DxA+jLjVHmrz
DN9buuhkhpUJ7Xih3un3QwGlsYUNd65GdapS9C7cGvjU9eKs4zFmuUnKY14QdjW3myx13tfzdvrc
AnqKeijGkPK6rpmblWwNHaXE6nf4QEqDTud2OAbuomXQuvFV9n249K8nB/Wp/dehP30yqlSI9vx3
5FUHo5KEXivAoru8nbxFW6w4h4FcztwPO/xPBJRwrSXFBhP8MfXNpBrrJB0IpC/9SGv8rqz6IJQY
60TzuWlcalZfhVpl2WZXTxwTlulq1/52cdWMjpKTXWlA0hP0GW3JDmw66BVE53ML8+RKAWf5X6Nc
lW60VOyNemIehV2AIuKGZwn25L7je9N1dmn8lp367Lc7F3N1m/daEFqhwXCluqEMk2yU6klNpjND
+6Pm9dWsLj/jXSEzH5QaEUw+YMD79g+Z2njq92hCG+gbYNBxyLCNyDOneMhHp36UNzyzz9bG1jz8
vx4P7yZ4dbUbVPyQVgc0Nx0W/PNiOzPa2uGPVMSZNsPp7UhPFu8IiEx03FYjznS9zHw+JkUL7Rp0
mSddWCTE91NHgTqxsRUg0dbcRULad83C/XpPntwxlKIUhCQWg7NVeEPIx7Yjb3XnIr+a622nCp7V
fx+l7MynPbn53z0HV4tWrCZVSnkg0MG4N7UH5GX/1QBUTRcLL0OGhGJ8Aq9imjclncB7TNNwfFJK
Wwvfvp6rT0MgAoQig8IdrKJPbeWxVfD8A3GGGF9ra9Wl2v36OoD0CQAPeIkqJNhTcJSfqd5NqpSp
MvmBF3XWVhYHx4TT0I/lUZ9RgNG0raFGl63wmlKv/zr0cpl92HhoCVEIRtoMuAliIqsSfaEVkz5o
UejFe9wEuemU7f8VyXz5zF/FWbUHhwmtWKsDxatco2C8CZ+r7dJLm23hd35A7f7MsE58sg/DWt3h
Rqp1stUTzgwGu5OvEuvl63n7Uyf/YkB/uHzvTiz0+s2xbImgbvWDavf3+XW7W/TK2m31/bxN0qdr
5+N3WqMA5CIAoJcQzprwqBJDxdWKwcPo8QmyjGNl9bl77swHW1eTDaNL9CFNQg9vWzcIrzFJta3a
8pIF9FB8n33FHbPLLNBc0W8psE5eqsbO15O8HEKf5hiolajwEINUvlqcYt2BegwYNCzTjWbmAEOf
wl47c4Cc2n348NG4NlSyVktcHfsoe1LUMwnT9tplrmLhWjZ2UTQXTRC5on4f1hVkwZZsYQjOTPNn
yufyXd/FXg2xk4duTBT2nzpZr3FVefMwYvJVIQlX+5eqfOy6mz5D2KgE5CcBBQ5l1RPN3EnUrnSM
Bnb1pImvlLNCJ6i7dKsUwVEpxQuybFtR7yGM7BIr87R6J4jBgmyBsAkQ5+pO3ZRdvMXCaZOWxkMH
HFX1x60lj/uBtNyWMy1Hv1V4mAR8qpCcrbr8J2SWTTH/MoV2kxiHDF7xkCKSmtC8mnVMCEZDdFIp
/oWPR7QbMyuxRZFiatrWHjxo+nUUmtOnrxfJ5yYoUwi7GqIn80i/cT2FfS0HgxqiQq3338JE3FZW
65UR/uoG/QCKjnn72Gszvrg97hDZnVjl+7S7lrSBRE+ztUnYtuRoRvyi1ud8Ak+tYA2HwEUEB3Tw
GgjVo5pShqPE5UTJfO4xwlKTvVWVZ5bwZ1mEZQ5kdDGplGG1tLaTDEAKJ2Y/BpxGCZIki0YJojAP
+lvqCFcVbfaFJaltJTIYcZffodCF5djh30hmPv6OP1vt3alYhWoYNTVXpdSCuUo3fuyl/u+vP/jJ
OUWHQtQUrC8++fVZYRHFkhwxVjCQMwzkOC0dvz1z6aMoeuL00d7FWR0LnTYNXarzsICVS9NFPkLp
f+zq8Ad+2G5S55eGULAr7tgCl4EhmPY4xncNTZWqbz1FBY8bI5Rf3TdzsRN0OKtT8Bqa7bGb7ozk
bQCaKE6FbXb60R99D7+n3hNE+T5CxyDLo+95PUMCiLBf8JX0QgeZW0/ZnZGFm3bIvVETnR4de12J
DqlUbmYBYRqTTK6lEdZelVnm5pCKrUbfdkLshUgvN0Vj51g0zJZ/NfWZx1vHFhsKjugxujpGTAH/
p0oYd0Zj5HaJi3WCp0pkSse0VsA/g7S1zVbEk0aaCxfWRYLihlltUZW/Txs0rFODY0FHk7pKKWwH
5a9mjCAsxE4PisWxFCN16oCC6OyZ0cRBxT9aFIHdjIVF/SQMHwyhfZCk9jbr6EvPFnxoTA9syygf
0zgEEX1btvo2rMqf/KB8M819ixe28ZKYhuBkM3YShXFttelVUfU3ozBBbJVq+IQF0G59J4r4o+Mc
DtNo1wdvQMndLJTfNCOwU6G+kizhoKTMkpE50fxSApgA3OioEB2KLqFQlNvANZ+kXPsep40bpBZg
XKohaly0G5AFrgJnQNPTy1gM3CLSXYkeW1UWuyAT31T67U0H3MWnV9n+LKPopRh0b4TBL8S6E4bp
s1W/LHSBOaIfJX+PDWmrptoPtQwcSy6pWmWbJlY2mpo6JcDEbqyOXXaX8bUbTu2s7UA7mNhfT1BL
hj29tY3ZVUfD19w26Y+GALwdLNMgN9uyes0s7Tbjp7R4G5HgHcYmcBXK70hO3YxFeZ/kiheq0kYb
NSBk2DrE4xBtJsna8qTaGC02N3Htjmn1kvkjpM17FTiZnj0Lo7Hx+1+T31FVF7Z+BnRSoCMFQUdX
zT1AphupKtxikcUYhWte3RdyOB2l2qo2U4mmGwBxfW5QHg22SUhBTBMTL0iUOx/MECXw+wYcllhF
tm9Mr3k/03rqxgcLVDtpuSfCrbX1CiPmVrQbP/gtS4BhYuFRFeZXSizfTYrhNfwLVImcOVUcTXiR
relgVCJekA19k8wrdeFiKOSdbMYecDaPIoKdSgiUagc0lZMo3vkoL0x1ca8owuU06NeaVdljEHqi
VjqTZW4qrpQqixykzzalPO1LXfZKKbbbZoaVIx8yPN3bJN+VjbBJpWojFrOTtcdqAIeQjFc48jlZ
Jm1FFTs0Vk06/e5gF5ThxAYKeQQFuyzUL1TaVo3yUCr1g9EXz42SXcqZ/g3Y2nNjZfdC1e3DCqx+
hImmlu1SHjJJShm4nDdTQpUaEHKWUJluCpvT5DlpnqUxoi+KHmwf7NNqoD+KiQVvjRZFdakRbKPi
cIANAenfmxU2bDfguPC7VH9FZfoop8ol8jsHkSonCiUbvU/smY/XkZPNLQ2ebgSjP6DNXtD7irem
qb/GJp+K/nIGo2pu7hBoBZWAj0gg4kMwvqga3goCM9QiW+7n8HxaLI0E1CQHzY3DN0NJD4lCubFK
PXX4Fkoy3hCmK5aRMwnFbT/Wbp+ZR6ukwNvGVxoohbK67SirtoECvtUytlZuwnifQ9EuaC3Her0f
2n7bC3DYheJQxb3X95Mnx81tmFjXaSMe0/HaKODSppXmzjXIBX10wsYEwMY5BJb4bgT4tQFzdtmJ
M9ye9sx78VReg4kNBEWQK4tjNnfWu/t1qHW8QaYp8Jr4wLmO1YV15s29/AvrN/f7CKvXFL7UppDO
c+D1urGVHhT1GX6cnp91cT+R8iL89c+RrBLCsBfSzvJ7OhU0EAbZdGqK7a2vomsq06blTm1qepRT
dKCtfKYg+ZnqzjPlffBVejgJaaJFvRR4czzfxmV36M03NRqv1DyliYyYhrATy+mxn14HAcXQOAiw
pTMuYwnyhVG4owY+y1DO5KyfOahI/IqLcgkA9j///fhxBQU8gTXycUurd7v+N5Iu20Lod5GC1VM7
d5uQNvkc0lHPr6wUs1gD3A30E+Mgh4ljQFUO9Fsw0rZmPlp5tNFsYZCAaGElJwe4DAAdN82bTkmA
0NBThVCEuOaZBXpyat+/mlbrJ5+kUppFOlAcBAcjdEWX33wRfDPI9uOr/hGOxFN8O+yKcwU1+cTC
fR94taCkMM1LZSJw45rb+peBXQdKuYPH/V05xfW5ovZn2v2fp+4/n6GrNZS1lh70eQxoQdF27WCi
gzIdoz5FFReESf6mkYyJAvo4Okevfxvrxf/jVK/J4djSYB8xpoGHF4+Hld7vOCL5SbJnYzKP1Yyi
eF3vKJgVmzz7nfXPrcy1mg1c+/JFmaPYlUAHHZKHr5/na7tFMO7kIug4GGDBF3GYVTG+t6bYFGOD
nGdD/0QCE4OLIZyxQt1YKMhnlwFirsiRyZdFsMUaais46Zl86GRKr1EMVJGTwC5mLU4TV41vWDFb
aYq7hzzIHXKjQxBgKl08xsNrygvFnwDeyMOZZqNy6vx8H3n583cnNM/faRrV5YTOOUOH7EXNw5tC
+R60fuLoYn/lBxDTxGqX1L5nCsvhItwIwMviQCFbfovSWtipEoCG5FFX4ptOrH+pYGAbFdBeld5q
ZuOMmfI4iNrVqKuw3Y4D+b3fAobzZ1tru4sW1c0ZO4uikG97QzsjmfFZjGf5vu/mdrXDtUHvwrIj
xwPgl1GcD1z1u+4ot52j2PJG3gXX0rnz+hOmgJAmTmLIyVHl/eR7lzRqMmojl0XjTi4KU0/lDkr7
Xt8N+O/+GxfgUpEXscu20P5Z0s93H3Ask5Z8nkrPCP95hkcdJ7e5D2//3FG5HBDrm/Z9oNVKaYy+
KQuJlZIk+wwjiUa/TNPXAYa1KL+1+pUghmfOyOUI/BxxYdWxNRd23cehoeZd86ha1qalofYjuooq
PJvSL6OoXAhox7i2zmyHU+8VEzSCJEJg0j5pk0Raxj06MplFfYMhuO0DDvz6uDk1i++v8tWYilim
yS5S+VDE9FXoJUdojo0Zbdvoyeyip14qbXyrvo55alTvYy5//m6JYNQmK5XBqIzgpkG2y4yrM4vw
M5iXFf8+xGoVClqE9VvDM8xo2r0S0NHP8gtsVl5pWj9T9jPgOSOFMd9C+AELVTi8/HNTOyQQ/SUt
PPiHfpB+AtewW9KH3J8eiipfnrb2mGXXUxX9hKxkOdjfXY0xcoVi7Ux41X09T8uPXK23Dw+a5cp+
N0+jAFY5qfk2hQ85md0ElLSQz1Ti1zaVy33zIcpqBWhDAqo+YKr8sPw2VMKvWsehypc2ZS397PXs
MANFHXMDJCXWpALCLpsZF7q2bK9qsC5zEO+Uihw+Gh71GYBF3TZuH9/40uRNMjpEWnGDPK6nYFWp
1AfQWIdIev16oj53HldjWK2oIujFOlg+dwXK1Jn3xTfypy0gSOsRZe4zi+tstNXiaqGiWyBolzda
7wQX1dF0/vIxp0V3ZnsuP/yrJbA65Ho1NtpgOXKmeUQ8+XE624g5kUh8+Pyr66hrpjrIWwYzHNgp
yLW3u8ETDunhnLr/qYvvQ6TVC3NKRjmvQiL533hdI3iNJ47lCt8El2KIK18m3jky3zI7n2fPYifi
9os+1uqNWbTZ0vwkoqI8ivCTLVIWKa/ckmLN1ytQXnbJF6HWMBQtjtJijDnTxIPwPFwVP3Iv+qHE
tvZiGZsEPXEw+XZz71/U9vQkmp78kt8KZ/t2p0+M/x6wsXo7ipCmamzpyAppQajCXV7+8rVzVMVT
r0Od45XiuyjDbVvDRcK+jDFYo7I7RyVno05SpVDSAikOXyDTWqdSY2/RttPBSH09z+qyHFfz/CH2
6kysAznMjYrvKAKp9o3iSEoW6Hh3KNdz+VxnPJtHcYcbgBOEoaNL0sVERaaqzMuix9O0+l1SlhD1
azWSvM4Y3FLJv0UBqJMaSreIQZP4jRLaBpgUlcdbpbw1YoPGkqZTiwc4avg6oIoilNGV1B79FGPG
seuyQ+G3Ltpwl5UOR6qXUItBNUcVqhsR4p5ZmhtfnjaJNNtfT8eJ7/1hNlZnd4f4ZQB7ncZ3eBTU
a5QDo/7m6xCntu2HGKuzFTPGKlWWtHrSm8NYpHttgm4Y/9aTyctC61mbcqStqnzT+N9DGTmFpLgV
1XQn8pI481PODXf583cXYqhavqAUfHx1O8mHSbjPndgrjQ2gyssYA+LGW7Am59vhp+eAZomMoCVv
2nV/KAbPJqYl9wv0BD/bYkUa2tIOeOhlaTgRbii72h4uzkHbPuuoqfDV/xl23Q7C7VMZlSVs9Ohv
xwf5Tc/d1Mu2vS0aCNxuhGoT/rAc5dfX83zinfsh7OoUMXNDM+piuU3nxVi2vEyxkg0nwOIVt9A0
1VvwaOeIfCduOoIC50F6QPksTlXEMQgPSw6Adfu73LgqFMn9elgnI+iGSK0cWDWWNx9XzzQaKBuh
DeIZFdq+mKWq0ZntSKHp1PH0LsbqeIrR9p1AFpOU6FrpVrrhVImxyYUaX07NVq3ENRHob8WfBUih
0Bjf+pqO1DyPRwvJDSqT5BVeZdC+ju+bXrgTNPx+y29B+MNIrCPyXZcj0sJpJWB//DsF+p/2d5Lw
K2pMB0YbFfO3xo+uA1O8KacSwdN48Ya1zVL3VGW4TOnO2DDa3/h1v/z0GUQcPMHo2oytayMTLuai
t9U62M15Ap8g9+a82QX6T6mWXUKDUx6PWWaGjlFG2fWAwpMzR1nq5GHIX79WBss1Z9/T0ApSc+Wh
ihGLNwGzKr/6IIUSljIJwiYqyj0mmPZkhBdDiLaPXKLHKWxqGWRE9CKWl1MFYUOsr7T2SazVTVL/
jDVjQxPmTg3iPTmR3de9CyLmSvPxIkpNeBWYCCLxiVzbuFN0+ECxgkOrEj/3gnmLoNnex4g5tRIZ
vK4Wu76vPY1JAZFLdZMp0B1cEe2Asz9qkD3L2p9TMVPKVJIfUn0pD9JG7uWrsQkLN7X05y6KFY/u
vPx9nMffolLqbihjDAwJBrcvwdyDeHhUmuBai9qL3BLuBk2WbY5Q/KJfDZSES6PfWCjItua93A+0
lQhadzdGLd0YeI03SNolEG6MeNhZ47ivNPSTsC1HGii8WPQ3JrPK3BAlMDETd5iKUs+vfvpZ9gLH
6HLUlb2cyrejeYNMwQ9tKu3GlLeq0T+Y0E0mCuudZO40n1LxBEa5z7f0una+pl9BYXKKunGFJL2s
yvu48X+kCYSk/iUwR0cMkDLFtzQTsfYpHoMGISb81mzNgHVcLh226bpBfixpLq3k2gpjL+cjTF3j
GlG/7cbIHeT5IqXsPufhkS60U6vYhpMjmCitB2N+OQ7i7WTCCVGqC734pmSZPYfpTp1brMsDZB9C
WrLFRTlF+7y0HJMUQ5sDe0ijPXZrXjj7V/7wlLHDyvkuEP2LWTyG6mxH0k1nYIQaX09QXnQ01oYW
21rEAEY0e4uxLEF+L0K9vd2iX9KgEabN5kUbXFrtvk4YRV4cayVyCh0yYCzqx1aleab9VIqnWPK3
YlLfjlXktTGmhIZ/0UzVpgEqAdjnQi6q60FMmk1fiNJG0fFfzsNnTPw0u9THHaAUp4H10sKQ6fMH
9FDcEmtDHTi/Jmg3dQc/LkJ4zzcX0r92I+DNrdYzntCopUjlK2gMOkZ4fusaWEvIe0Z4ZQgvtGfo
Z1d0qbSnUhA3+XCIaeSWYvNjsiAIGuIVeDZbpjUM+WccMk+V/EsjeGwCwZnym1ZT93Xw2sKv1JrG
TuaIx5MGs1h8WvpTYlttanwB/GDThsOhUHdl9zOIh03KBRnhxq7jmiuit0V97Sks6Hn37B25aTzQ
nE41bOXwASHKarwTo2g/DrQteGfg/3kpNrTZwnYjW9pLEhhbUewPMUZpslnuQUOgHIcGYYd2s3AQ
Qg2/+oCjijnS2wlbeMVRYsD8YbkZrJ2a6T8SpUSO8KrqRluixa8lijfDTf/6YjlVy4YG/c+bZfUM
wxhdh1LI3eUfk5/RrtpG2xDHCqqzsZtuz5nUnrvHlj9/9wrCoUIezZk7BvUXzXxKBv/MI/vkM8tA
uRvUN9DzNagxjwsVy1018CCyNQD3m+yHn5x5y50cBBf9okUJSeBPH+T9IOZYbuICyOYi3JZKD6PU
n/kqp1Iy/t1/hljlm30vCPlQEiLdt/tyLzndMfT0h8ANJQxgkZTqPBQkHerYEHkyL7jvsNrqns6V
C86NdJWEAgwQ5VrlZxgi+lpdflCK0vl6AZ58dVjAyEHp8z5dCzdVs9KFUcT6G6Z4287trhwMOy4n
29R//In0/42A/i6rrI//sxHQ/c8ob//2GOWvb/wXC6C/teHb37b1W/7zF1SZ5oMh0PJP/cMQSMe/
ZxHA57NgcbKYj/79b8Nb0/7n3wX+aPGNwq0C6QpZwgXg73/7hyGQpPwHatD8jcUZTKf/wjuyKbo2
/M+/S/J/gNPj7y3Ycyj1QM//1/98Hf9H8Fbc/JUoN6v//cHzZnmQvsunKWWD+cPtBCU+AHAkGx8P
E9otaR8LdezkOhbJkvjUFhRDZ503A8mkEOygQZWTemiHdF8IxXawrO27efzHT/rwE1Yp/V8/YRkR
4FGK6mtsbtYaQWw1XeyYx/4ycR8SNAidV/VaOE7ON82ut5Yjb6XvZ6IuA/s0cFU3wI9iI0TW8XHg
sYqISUfJxlkMOGUXvblDto1QDkGs+SU4S444OUgcJ/EnhNaH8PrHcEivdG1jTpDeecdEQXzd1pBd
BNFT/3DSqn/tCP9rTt+FW9UNO18v4Z0TbiqvKohtZoGeJI7fX0/i6qL4FGUZ9LtDfB50LQ+WKCha
4ZQh2RZtNDk+d4KujrdPYVYHeYKZTJPCt3MKeFcimWeLVYKpRYgh1O7XIzodiuYVoH7IUMZqO+hx
U055OsPQjwpPasIL3p74HssHUfz1daRlfX1afwT40+KFFrGaO7XyjTxbFsRf9nQ9Vddw92/Z07HB
38VZTV48ClxAIpOXidl1EpaulaGNQx5mFKU3KMVDi067H4m7gN6SkulOYd7SGndn/Sz19+RZgzEP
lxR43k+tQT/rB6MMRHz/joqHYs6x3RlHya43+W26PUv3OrnBDVXGcp4W9qduXR2bWYy+NDDM4qbc
LwaaqB1couOd4K3oDnuEXs8snnW95q+F+i7k8hR4tx+0Ou6RNVmULezBtTT3Lw6Ucmsdqz3wqsW0
7OIcVWP9+PwUdHWyiKmMTjqocRaS4pnwRuE/pRfGFopD93/hknZy3b4b4+pkafvUtJKecPF+0ZEz
98le2Mo7bf/19lg3WT4Na7U/khTGvzARRzwYHoD5EK/IEc1N6Vtyfc415tyYVnskRH5HM5elIh6C
nfQPbbzMO4d5OR3G0FFlpXD+iV0OGbDtTfHPlwKGeEi28wEywu5cGGVZZp+OFpA1Sx2Np8Namykb
C2RpDOKEvfJDUN+MljYmBHujFO9SWT9YSnIxljg5RcW2TL/3bXwB3PKH0ZS7ViDVzHpMLya3tRLP
orBSjcZh0l+1BMxJhdWVWV0EoXEjS/AhjGbbJIIz0/jIBNW2yMQGUUdL7aG0xDO3jXTycEa6fvGs
RpNknTNk1F86n/KNEz12LmpIIEfvpV3oUWhDiRQgO04AdJHyY/Ly9WL8cxivZ5R5hLsGNGd5qnzc
2JKADE/oM6OTfNtZ0qYQAfVOMcYVGANxjqZh+IISOfoYb7FRIaCk2X6abEMfvkgqji8CbHgNEywc
wbd6cWmCvE6pkoGrtks/sQX1NaJoUWDJVCbyvhhf/M5Erqa8lOPiRusTDu3yta3gxwetLSO/K4NT
6U3MLORHQTEfumFw4jR0Db2i+CQeTX/RtNN2wRgu6umbUAFWb2I2pPe3hhEeG3RyVIz+ahpxs/YU
gICharLXJ/ZZgXMNGlSBZl4a3bSTEpXPSdkx2gSi9WCijqckPTNebmpTuDeD6CEEkDyHFNFiyYn6
eWMNov31B1i3nP6cBu8+wLoSDtJa6FkUsTOXim2JN2Jw6OfUM2AaDfp3Y+yuZaTHVVk9F/jULfKH
YGTBDOGJuioaZ83cS6EKNYtGDwZWqQcKV75BcQqsTvsWOGd9hJazZrXUOCFgZmCgAshkjZ+RjaJv
h5aA/qLOwh5TzYsZ7GFsPShwtxJIMF/P7TpPXuYWATf8Jzl7dMjtyxS8u7Uky9dzYyCivBWuOx09
lQ2SXkOEK8DGeE521dG/lLaI/fbwaNEaAla+K34t3sw4Dp25Qk8cXR9+y+oGzc1wbhBDYKMp3Ub1
4UsnZ0R0T0dYJJ0thJXhp3wcrZj6uRylOi88+XFKkNOszpVPTt3IDOKfIZZ30LsJTQNJyqUlhLr1
t6qduNnR9xpHO6i79KicuyhPrNAP0Vafr1QkQQuXaOK2d0TeHNVb8K1yaDlummvh+9mL+cQp/CHe
6hOZU5p2IRbopGvYS2xq0RkvQFscxkfrh4xRauII++Qpa88s0xMJ1Iewq2fOSKMzrgbCzujUGyFn
XR15vk9dVc+3WXqmPLVmhP21KVCox5eMfI3tuPqGKDcW8NnxkHSP2mvvSfvqYnHpprV/i3sEKnWb
7FvpRnT2sa/+hYXaUb77emP+Yd59OgqWkwBJarhv67JOqFtNi9klQya9EsKLuvo+mbilZ8kDbSwn
jpNrEpaDBpJP3MJ+Ab34O5WmXarVjh7eZ/ReqqHb941414Y91fN4E9HI7qvO7kBBhGSicSBtBB9R
mxKjjhzdBeq2MB94M/d3LfIpcdBuxTaxywg5gcB3vh7h8s0+DxCvPvwyeA6tM/9EmOuUIi+TrN72
+ER2w8VQzWeCnN6OiyPgP6KstmMvtSkKqGbs6Lf1XrsI3EWncvLKq+UIOwc5kU+u03fRVgsn6utS
nHLGpFeP/fCo0cMYOnkj1y2cD+SQdROZrB1zvK3jDCss61CCLhdhk4zh6IAFhOv4E9LwLo6tbYCm
WKz/gEIgon0zlLE9hr4jq89iKp3ZX6ce3Ihr/3OaVvu6b4MpLXApdGoKIlmwWR6o1rHZIzl2Xiti
jXL+a3+9i7bazrLsF7Og8VE6vHy7TXSX/xrvk11/mS2my/sFEUSXQ0xtyPzegHTleeP2k6vPtBAm
0DVRFdcgZ1nLfKnwGbD/Y3AjbHOcCMR743SX8wHlOCDWfAT7X17xCHsB7+b1Bbx7fawEvR5aadck
zmwAj6G7EmBVKkbnBEFOrHllYc0uEFw8xT85exiloBfqGKZkae0encbApSezUQ6SS7/oPEDi81QC
jeB4XsQwJJodq0WvckxJUsD7uEvva1pPSgqvXjuzQj+/jD4GWS1QGWl2S9B5Aw5hdwfIaTOmtNWT
HzKvvqTWtiYnyL/6tYiINffSBeExtn4rtCpA7UAiYoiZsKDgEGyizgWS/OswFIQ/HYTQ59VFSR9B
aowIV8muGCjyODUyVVjV2Oq9ecj79r7Mkp2RKfsJ8mDcV7YGj73XYCCTZAVLm7JNj1X3kCpoCZNs
+eDJO9x7lHa+neloLuqws4ZWFWTFMaWmS89a0B11rHYVEn0VbYKifpqr33r8MBfw1K+KZrBRG3cK
YPWBYXhW1diaL+Pf8EvNHjsVQkiUujmg/0YVHbUcbLm4VzEEq5F4z00exBDsa1S8OlqE9Ji3U27a
vfI2iDj1+OU2GEpUw4H8pb9L9NgtVDpBRFzgsEHHNKVLe1HBQPODFrNxRAVTDW1kydGsfmfKlRPL
+la0fqBCs2mSzhnMu8pEqkj7OY/f8gZ8gA9Gpil/W8X8gOMN2tPoKEovtYrGZFBhV5EfrcT/5Wet
N5WFO2E22PXaVg0RxLbmXcvq3pRC+dKB8EojTiX/BrLSNgyxMxIQkWmk/dRkzjzrj2Yf0jVGw2gW
3DNLYdkpH69EVoJGPV6EQUvRarUSAnkY/V7gAVw+Dy6GucTfmA7CrXbNfSVenCt9nNpU4Go4jDDM
VZAr+PjOoQjZ1lNLTr0kVlqFSqv0MkWaF0kIf+M+EozTuQfr5xuSkw93Ol1V/mh2r5Lpdg4Ef1A5
LKLC2gKLuRazxI2EO5xEnchHEFtlttvQKYPKUWCONvV1l5fbSYEAkr+2Re6kpXZm3peY62lf9jiO
6JpOorn6TUXlZ5YVMO1Dd1mi2BDPT0mLT2O0MQORVPr3WH37+kufqCks0/BfIWm2rmZeRgyd6k3s
KIrkGBb60pW2hwqwk7l8m/kVmcdCRnSPjnrRRbYVFHZc7/r2toini1pTbbyioB1kB0npnRIQTBU8
mQnXZkUnXFQdKxE3Rg3KIOocIfg1S7TtB98RO+OpTO/AqzgNMtD0kS9SHwmHea8a2LtY120pY8Uz
UwKqnSr4qU7hfWNq28ho3MZAEQKNigSb6sjPLopa9qgzHYzO9NAiR+m3fVJV0BKAIP2svg3F9EGA
h+x39xTEbCUy7DGftiWYEjJ3VHpNW8mzbShCOI6QfzWQYEUwdNA8yVdtqFHbQkNJvZnOHLinjtv3
U7/KAY1srtpaZepBa21CpjvIz+QPpyPw5AR4vLTRlwvzXQoo50EkVznrCaclG9Z8GJ+7m9YKWLyg
lvXzzxCrQmw3o5gxGQyidUwwBvgfkf3VsZcc0Nbk2YQXcHwhb9If52HGn1NAQitwaNFeWfokq90y
RvLYDEtyVBjAjKP7FoMZX3tTpZ9f75Ezcdag6jyBNDDoJEDldKVNODECdei6yqN5svs60l8+QOsT
YGkFqtCkaKuux9RmmKOgkp04FcfQGODDKwtbKGGcgGguNO1zJLSXaiC7ZoU3VvNWoA8eGhQdEZ0c
/OdAe0bieCNDZxET86JRnzMB9cl5srNUskUqe7NKdbloIchmW6hE2JFdSPprEpdOhj9hiH63mmve
wqDIUvKFyqO8ewii2w7YjQ+nIqhmNy9h0i6pnFZcFlbldEhoaIHodN3LXOJ7r8NPEcHRBI0jjyWO
Xr9UIXETrbnq4sGTZq4vhJOrCGgnjkiS1m4CFDOMJ8V47YTn0bhLy/temvYjwpsDcs+BKQGar91w
RIAi7wEcVVcBdUQR8wdlxBPqu9Ck9kSPrKPBOKI2UeImh00Gcs6NOy+QRw38UtrvjA6F3rT/39yd
15LjWLaeX6VDV9IFRvAmQlLEgSFAz2T6vEGkhfcAYR7ivJReTB+7Z3Sqc+p0aW4V0d1RXWlAght7
r/Wv38h4WEe4A/G3qvV1IZMMfut7rQhbXpSvoR+OU2kVapB65DJY5v6hkrFbTapAbNKVujyD0ZHA
Oh4mrFajpA+6NnYsa5cgW49EPDhCGFii5sUVGYZx7dSq6uopZpuoeI0pPtWysu6w5GjNqrHTKoWj
XXpZnNwbhnrK+xCN+zaZnrpqdCPt3OPsEUGrHDD00GZ9PaSCPY+xi+GCIxKjFkUqvKlo0xYm9sa9
G/XpJkLwL+N+oHb+xF0qr6HGUzhsYuMj7x6zGYPsq3OqVixPf72Ef7bl/LCAvz8sQjFKF1kqMrfT
nuby1bR+9Yj8rFT48QLfds1hiEbFSriAgS+7BUbo4PWanhS3cwq/T9EbrPTWNW9H92q6J7jmv9w7
Xffs//uEGt/6+EVlzBVOXN8qjx2sf/yD5eEX6ODvM4S/2Aa+dzKmOCaWVHKRNmIaInZuOWlwn2Fc
42iiJwSc9mupP6uUZVKU+UV7PxmYvXJWk+04ybJr/Cq392e9HL0B0k3oF4gtvqMk42Ucp6bjJeXa
p9AddcLU0tQvCmyssx2DATetv0J1U7FB9skv7od6van/dD9+uPi3mz40upRrVp658SQH/SLZvdkc
cgUj4ma+qYlzMZkYTSLPSBGTGtC6Yl+6ohB7gz6vRomoUBQJF0v1xWg5lAnEXo5bBYJfOQwBacK2
0cTrsmydokGyMSWbdtTdxJDYfqwVSYmrXjWcArOMaXqrA1VQEfJQ1xB4lqu9L11qJ0328i+Z3D97
mJgzMee0sDfG8vXP5/coNUlW9S1iggrveI3xxvCL1fyLK3x/XCsMiznAuYKCL0mdz/z79tcbwrXG
+P7Raaj7rrNGgk2+jwFzSSY8KKRA0CsCjAXTzvWayq76xRv5yfwAjuB/XOe7jl7RYrOCYXwFhHFV
VR319Zq2jLRac4rNJUCfQaD9uj8wEBMhq+7qfX8/7HrAt3+dKMIr4c3yaiyocN/TGgesupHRMslQ
JJKdk9eyq4IE47RZ/0V59/P3/MOVvhdfqT5PMdEL7ryZnajyORsTsjV9NoegfavJOrbwOzaD8qF7
13e9F9ocBS8hR8GvFFE/3bEYZWCsiSmx9k9TZaKrOmLwqgzSQQjjz4+22o40K7cNGP7uw+PyoDly
UPrWx18vr58VoNS29I7WVWsLk+XPz0in5Y2UxVxYv7coXr46IEPhTEU4j/bFuXzhneOK9hwMIuZG
9q94D6r2k/WNtaGJPpoXgAzt+oT9UGOrNQWqPmIuZQ2yp9VZ0AOQDOGTbp1MvfWF5g4ylp1FBEe8
SWNr6zUsY5xUJaOztTrxr6VRqFrOlIpO0pebJCudjJ6qzmWnxq1cGgSKlG5DrQh/6kGSJi8SLvYy
EAlCaJ0o1wAI3TYM8+0lmq/kdoRwmDQos9PJ0UYQQz+sI48MZybTz4pW3vXjhP23Yqe9r84h1uPN
oyxXp4k0o0ut4yNV29NlO+KFdk2WUucFy3fFF2nEpE5bx+mLkbyrAwVeSCCr1Fe2geUV8yyctBq3
xaUH1NGujOY4hRujCDeq2HmTnu6bXLifquigaIVrCYNjqeGXCMqUZvKqkklnidqbsJ3R5zZ6IEkZ
cSftOp5RrCnYVi6J8YoA6lSKzUfPxIQhQn+nZfLnMlpf5NnCy+Yt582wDbvJUWXIGpFRH/Nc+Yrn
/NNqSq+ODddMkq3EvZPNk1qRFlQhvKanDdOvVq0IeVGZ5EjOzF9fpsa54IFvaQWN+LacPpboTRtx
Xl/wXzIpqXnWyHSHtG+6tbDtNWjvfeVFGDekXe9R4OO51BAumtiKcoqk44hwwOzatWkxZCiGvWjS
89XL2ug4xo36EMspLvoPEZI2RQGwDx8WuXZyNXFj7X7GhiOM3xNyisdIQzyhnDJsGyut90pij9Ts
ZNXQH6RPfRjX42DafTVi2JXacY1hR6TStseOKegnQWVerO/UUcXviHL4gqKf+OhzjSfoUlk3VWF+
FNSObUYfLu0ivMyShGoqU4j0pKWbPlv9SSagSSqiVd9/qSRjx2P+kmR8KJhdHAqWHySO0Trhf7UP
5Y4FZJrnKBX9pIRWuUj4XEmLrzeon6adWtXOmDRuJuLk1eebixau0utNIyYm0IvlUAyXXQfjnlG7
LU+qRzwZCUgc1qqI1FIC5/taCqC1fjNSe/fDeZa2oTqjlrkVWcv9jO6eniYxW7fjeDfAe2pZX+d0
FdGCXX58p5AMU1wC3EtpDp7na3RIGnlmvMvMGqs1GEZgkVlLYk+CB0m6nlLLaTQ/I6fvUkpuOb5i
MWFn03Yim/gaHtFhkGwVvS/rul3Ooye2I/mnF0w60dySxpW1F0fIrvKpj5RjKjIeVGNvFNt0Fp10
5CL1sA7DcTPPKUmA5AkkN/L8oBJ8D+CMBGSFAMou8YzVJ9lWSgsR16EPDbdd9CBqb6sp3MZL45Ga
tUKwZJPqtGDlOcKiMbiP6buEgi6xIDIlXzkdRMUeYbTwRvCSXGY3NUx4Y5iX6Gclrm6EvHLa7GsB
FCmxpIzB4+rOcGvdOl+NCiNYJeZMMGT/2ssN9m8bqfnMsY28GKWrD+xyuIoYryGjjOWdcsnbEi+D
DJq0FnXEkVAXnALfUy18N/BUMe7a9hBFGkhp5krGg2gQ+szkRZ0nANLQLUEXFlpZRKwiU8L2aqtW
vI9KvI8vFztKWlsozqhd6L8GHt1HsdzW48UWpbNYPdfyLlWHrVITGJOYa7l/Yl6AqdvFnueHbL5d
4ndh2OmX21mvvWyc3ARfnoWDNb3cIad1ZMWXjWe8w/j0UZwCNaGGWrCEKbRgUkG2tKOE+JhBKYIU
6uBwPEdR6nX5jKrnSGaXa9X1ShefhbjA2zWxM7Vc97C7C0hL5ilWTAdLOwJ0WOjLeyhUD61Y2xYc
HaOSPblPtjhlupMRHzsBnjRrbqi+OoS3ocwS0PINM5H7OLkdUwo66kU43U9yMvgxjnFT1tqm+tH2
X3Ef7i5ExixG9osi7CfTO4KbZaZYJjUrY59vgFNrZckCSTZnXn2Bp1J42SbyZ9J4q+OvIl5/QnP8
87W+FT89o/F2KLgWHa9uJ0G+Mt34UWv84RknzFXrdyQlgVb6f11w/AQN4pRnpsWghKmM8a0mz1JZ
TFEJsTjzzhEvmBXGKtXzXSxlv2h1f1pZ/MeVzG/QLBlnU1der6Rnm4Uj1lDu0BH99bv56Scm6mDu
okFtbpnfPjHymWQtHsmdV+HWOEpgHd4Xp7obTr+2lf3ptcgzlqiL8YyTv3e1kX65DGaZ5O7VseKy
bhzmgR5+tl67/9Wn9BN0X/nxUt+qsjSeUNjXXAqMC7uoEk7guRZUN884r4Rf1OG/jye+9TjA4yIr
n7DSq8/8n2vARNf7BJ9bQA8POpi26vw+GN4vHtNV3JQCDCD/eND+JQHMsf4sb9kcPvv9a/0/rj/6
XtVzm0Rx/7/+/L9IMf7+m93X/vVP/4N/bNLPN8NnO58/uyHnR/9QcVy/8//1i78hRuG33M315//8
L+/VcB3WnD8pDMof9SiITnRKYfhx+B5KtAnXUv0/l7r873/PP3/7+Pwtf/3t8Hp57brP3/773//0
+tu6y6/il/+Kqr0e+s+P317bz9ff7m//TQj+bX23/m+/vO7fdTGG9rfflUrIW3RU9ZYC2vR3Xcz1
S+RvqgiZIL78YSj+D12M+Tes/ul2IHX/rn3hjfxDF2P+TbH4RfC64MTw0/q/oovBrefP3fPvt4xy
+SqKgZny+y37sbuQussSsQ+FnmUcJ6Jr4CgQK+fWlp9aNg62ul+fErB9HxtQDvCNfkgehBzA0TGC
yhF4oKUddrqJZ8mYf7p0xhnKx8KNDhxu2+ldvllulc6zIl+wCy8JencBN2GMSwNpMXZKqQ/7x5Li
pFtL4foy4f6pbDQKeQFXyXs93ojZ6ZrhqZuQ2l+N8CYjk5ao2AeB6WSXPiQWQx5Eb9D5RMKOgFuX
5C6MtwuhkvF7O6xAlOJVOQf9HDTNS9YGpITiKTC79fgxllg8bEeAPB9TWsA9A1rn7F5ETOw5gp0a
9ZwekF7LfMbs/MW46VGAIMwGglVRY2KSIQZCvsZ3eMm27bRG/vbRmjuc2OrGzs/Ruy555MDxZ8dk
EoT7meiWN9VlJV9W9Ut41lfZaiQq6rzI22ZFROdoV6gpR8b8B/GQEaF0K9JcJqsKjttFezTP9X1z
bOUtdJV53TpYdayFapVfyFt9njVfG/f1ucAQxLFcUixrd1hDZy72GLNv0eP1VOyL292WwkOVIm2/
ISwR/F67jwYbq8jRuiv6QA3Gt3YP9lXvq0c5WTFgs55Boy7yCmP2e+E0PRuCPRa28FF/mlyncifc
TO80J98M22qr72fm6XBKxvGjqDdV6zMgWriHiivQFijHKnRG3irBwjfWcz7a2kf1h/XW/9fbl3xF
lP7z7cpukz7pYrR5bZSUf9+guh/3od9/wT/0eOrfZM5bQovpAgk7umJE/9DjqX/D0QYKLMNpGPrG
le7xH/uOQcgL6cBsBH//0g/7DkCdYcGzwQyHmIV/Zd+Bm/PnfUex2PoYBhsWbHMSFb5jWHPT5eV4
KbB9kHQ4Db2dWIeR4hoQIH+ayH5l4jT5OsMZvWGsiPq92Yb5QdKPrbnJ6PhGssNE41HXbpsW4wiy
yzei8IVnDtgfPgPSk0yGFXSz9jLhD/xmYBujn1Lmz202wkh/H6yHWj2CDODQFohx4k2YGCSWO1mU
stNDhmqe/NvVVSCuUIMRz3v5LCZ6N2goA0sdH6ASdXwjP6bmIU83krZhuD/Mm8W6aftbKT2mU2c3
2eCgfnKEwrKl8sl0NU/vjmWxhtPBSHjo/ULeDbkjEMuY7WfkUUy8PpPPavZJNU6PFua9hCVjvmUd
kpd4lffO9KZIbEyutOzao5Su1vGx0VwdEGe038lz5jdT07MVb5R94qOn7NkcbWiTyb0qBGHEy/zU
Y8NWi8IujAci4bBUsAtpm9A619q+WjoXZ0pIQLUr1CgjdeKITTYH8zg5w/ioAi6Qg4H1s0wM3ufQ
3ajG2wgKWsMa0iTGc5Gv5y/dfGjMnOGTvppFBcINzgrP9GOPxiHrYXdqKDA0DKPLr5qdgPHa7xSx
RQguZRAmvtJaWz2G6kNvZWZvcbuVm5dGwIwTPIh9HOMnvRm9skAoQPipLD6k6r7N9pngQ9SpcaMW
vN48aNZtQiBmTY7hNdG3QyMAGJ+MNR7ZuktInK1H95ByBvXcZC+l8Cji4My8rOxPqLYZbJ4jOslL
btmK5ZZEjoqb0kRE4FVkvs63Guqgzq1LTqLsPiGU5+KHHXlidjTAVz00T9iaO+1ZfSo9woYFP/Uu
80Ym4zBUj3V1NqPnPD3V2MxD/qMhlCynErYhvhjmMuM29IEVec6Cs7RbIXwwwjPbaa0+RknspkTS
kwlQl29X+ZPBEbOjL5PGm8y6W7JDpK1J41IaW1jXECDcfjmNha8kggcQl6Oc0t6tcCMXoT3Ld2Wz
l7WnVj0PKQerl1S0G26bnMb+ZM7uvLUY9XXOpXjDYbh8Kr6Y7IJe6KKXkK/FUa76sFnFy0o3b0bh
eV52MsabGnlUo7OsYHFlXsWj4xHseq1cs1frObNHBsab1vKVW7E8NNapKx/M/j5u1xjs1+PtiP5A
bM+99VnifFAwbBR6RBeHyrqLcTTNg5zad2MmR1U+htZJJnIsS9aXeDMEinJWtW0xvhTGs1bdy+lR
n9619ay+jA0pSSeJtloIP4zy3KVHYh4JHK/E1/5yMy7gatJWU05xTwbA2hicWVRtszjUYVAN90uj
UXBsYozg4/Cjpb9QvIL7PPnQNx2xXRV22L01l9dyvBWzPZPWqD9EzIHm8mGxzoLxEF0+RvUpH4l4
PVc6obX3odNZ7rjs4+oo6zfMhGf1GI2fc7sVcWyM2sdEur9keOINJLH24LWTI5PWOMOPYzmJwWQ9
lIJiJ/3oZAzgO8R3hAsHc5Tt9CY5DUtxxhusEu5KXmSSOrXgN7HuWaOvwZrW9gDBtpW94w1r97UA
ooVjnZjZCaDoLL0azBiMdkAkKa/EZkIidf7hCDv90cH8KIrmxPnJOWCRWClD+TUZen7rbEbih2sp
JkIBjGdzCV/H5VjHPtHGLaYa5UolgsQT86s/NPO2e3Df0MfGeMRd3hVCO4cf56VH05VvhQN8vQV2
K1twnj6jFbWLaxUH982Y3fDiDBFcejgVN6XkS2lA/HLMjtHcDsis0m0SB8UYyPGDST2ivELj4QGr
utXAr8x33QMF3kqVfSPdiV53c8WiAeF9fPb5BiVoA/YQPX0QtEAdduYSKBdsVTzmFBOOPcArMM4u
VL4x9GeBrrRKt1MqIfK9w82mtZ6H9FCWQZTuytC5AL4hrGQ/72nMva4+w5udLrbGNryplwO/xWmB
tHSW6XZmCZWrNHTK0U3uFo8KmNB0QgUEvFYmR/hYTgQ+zJSD802igg4jEdWxV1xbuWs+EeJZSQeS
AKbmQYr2EvKX5671cNZv7iMXLRUb1QwK6qW0mjgcTeC9AVCUXtqL/pj62ddYBvrs4q+b5TfKtMGT
x+y2lKvUk+Jd7y1e8s5RE17jo29IMO1afxxXKkmo+fACG6nUD8H4CIMKgjr2FaqjL446vvZMAvCk
xtgf3yTFVUtsfNiZOMXGmyI91pBJQhS+HBvcgeIm+mXa5j813NfyBKxChlJMrBRxQSzbH4Yug67k
cj+ZJtMm3ZdWrWRLva0cijUR4keq+zH4pQvaT5+EHy75DVFo+mUsFOZAbrordJt8h0De0C+ZNoZ+
hKB9aD7Xju2EvKXJxbfyF2DQ79DZjxjD97f8DagpVT1SCnAVZn3K4CxuBUi9llbmK2EeFUO/2TZf
tFP/br03B9PpXeG92WIUa32Y99XD8Jpti0P5ETvVDVG0ww3zDSO02yPT7r1+y9Tjyk0lyE15MLzi
vkB+GrqNa/ninYSUhxmi3dxpfojD6OBCANq2o0u6MMg0VJ+9qjhdSxgHDCQ7buF7MbBeVd7gaQTS
lS/WWrgbNsKxOaqPoEre1R2PEO5NdmQg6PxqIqdct6S/ulHfcMEQzVWuXT8o0kTyOxhDWwyXHnQn
2RhnqkbsB0pXYRjItrybHIPyAdqwE2MltAGvGZ/CI6cubVn6wnjmV8z77z63vxfWP67ca+H9w8qN
sDlOm5ZXJ9yO2PfJ9zCA+q32Fn1mkROzN3yGu4ysTPkqJZ133RGQGyMpSM4vQ+Xiy70qtsWb9sv4
NP2fOBZ/LDATfxCmuMyvvy2wRpKkfK7Z6mVpUzEO7DYXlLaOWvrV7DSWqzY+rWa/YufvjG3B66+3
Op6z0EALR2pcTlhmbM0B4yyn2kcHbbSRJeJnldjxjYWVhXULYVbFOpCPZnW5iybXklzw+TTcSOTW
6i6GpOS1DZLHzzH4kplnJAe1WF/Z5uD6BOeg976y+91e9azASHy59hbBjm4v++Fu2ier2L8ahYHs
O+Emd6eA85JQPZUhT+/Dpx0lr18NBRf1BIpOu9OJ9bYJ4Qi0W9106pN6np12x9egE30VnS1+Lbcc
vQfoAo74SM71EzRGhxOXkd7FKXCklx2yyaagRimSB0z8MkQVwRTtimldEQDa4/Z0WXFCECet0qCf
BMfkrGvWut3FXo1FXbW6hJhsOVJ+V0Jajc2XpV7r2UPfP44YS2LqdkH3TBpT0DWHLu6djOa8Il6C
uKhilyGautZ/6eSidyZ6iv+E1lPPqknASuDOkh9Vn1rSgN7wUF4TkWebDwUMWH0dghuFIXNCpB9r
FBrNDRnhgEcDBlvDTQa/zjrMHJBGuMHoLUK3azrttBVnDwvSFMv4eJVk+0H0FdWT4MaIxL5QnhZe
nq1Aq3ZE+HZnC0aejHrGcEZ6kjWRRJD0HPmV/B+5/BLGbR3uSzhUlekM2a2mYyR330meQiM1H2b8
gzRHUg4mJsrDtLPkQzo6k+EzclrSlLElTN6VDBwkrNn3n9INR52Oe6GdPKhf+Q4RAAq17NAcWLS5
yExXQsOwptC8gmC+Yt5HEuF5O0ZRCyFJSoAQx0narSE9Yg2YPmcWYpxksmsM41wyty93hoR5kj9I
gaTedyonJ2eN5tIDqhIZaU6aBsXu4kXK1cmJQAQ6pCpZWUIgVc7lZhpdXB/INRq1Uzeu1fa+LO4o
l4rFN7p9VPvh4lfGtrbWcunXeMCoK8730M8CuG2aSzfG4Dn1V/VlK7enjJTk6FDzcEjSaYz3krCp
5M2YrrMssMh/Vrzmgvfd48iAy5MiLyzhs5+u81l9U0ZnaswUVM3rkpVBi8Kc8ENRDrN5V2ZbOb8b
ND/HmUNw5MeSEGSQxtjRL24e7vVor8rPZI7aI4+Rfo4y3UYIOc5Uxq+IqC7CKpZcvXVwbIMSoVt3
urERk9WV9/Acfg7qis+wEe383sCCA8XTSDAbQUFkEnoxrY/5arY0yp6euxA2FFsUdguEruok00FI
MEFlhy+1+4/UyRECg2UarvYZHXMnreya/UXYiGJAgXiTDbv2o2Toa0PehQ+gs0Xgv4h+PcYN98PM
b41h2qjtKmMGn6LhZhBtHURG7ljIVU7zGO8GD+26WHhQzhYRLqxXhvuKcYyxLoUVW5YgbunBCWNS
EGQT9ILf3Jto2HrHgeyBlzSSB0R3jeogC+0zcYeAtu/IvcOBjwJKzNbhsjZnbwgGJ5bhkNjjm+5d
LFuwkNyF1G2Q8FF8sPfBqalPVvRqYmyI8ls5TSUTzhI1BhZpvdM/y4/mlsgqmp3kNe6C5TmFB+k3
Ok0dVfPAM4YrIuU4LR/RT0PtXFzhic6ki52o9KQVFKXOwaHFeU9nvBwxtDtDWQ0KfXWNK6NcLwjO
CfhsM20VBVogXvnCqyINTGpsW1tOotMTWuYgueFTTU8LgSGOZJvPE293U6/CZ8Oyp3dOFaezuz2L
denWYunTA/PCoGqSr+UajImf/3DPjXcxb6Vwy249UHc6nROuM2AZT5ld8+KVb/pDR7F+2QpO864z
T2YcZxsvywVCvYujpkeY5r6HQjuvUsnn5wbgF6Lus84jbQoW8nzxi8FrJBuriTZbK1firt1iOZEG
suJmCY3ltpdYKkiL3L6Bqbwezr/fICbnX1LoSDWUq8GeZvIyPWACxkxwHSJm4IHEZ4qHJmqkws7w
ge/aYJQPS3m4zJMTHyqCxqNtnwfJ4Jmal2W7IfaQNi1I2kXfEnaZZfewVVTdnqK9uBzi5sEo/AyO
feVynSzze30/Ymxf2FXpq7CTHaF2649FQVXr85igw7q43YRXxJ4l1sfnTlvFeD80h2QrFI6IT2Ox
X5T7GhXq80XfNAqJqdhqHM3Wsqn4oBsV8VnZyydtXz7kLbu4T7gTKxHRVG061t6Q11cl15O4oOCd
INepFRR123iFFkRgYsyowa99zW1fsqdCYl8+cRYxRU9rp+JkZE6+2NCa4QCIlj2ehBdzwFLVHsHg
xWDQ15mLFFiKAnhljqQ5IrkIw6plkNDrla3dLAeNkI3ueZqpDtZVcmB3hNGp8T2RbZiH5SCzDV/2
AEJwGgphvbTbi34jkiim2ckdOS1WsDwUrUtkCyF0aupLw4pO793Y6wzxSk/sgyz0BW1VibzyTTMf
DMVvy6DB9SG/US97jYbdXPV2Q04Ddsi6G47+/BymtrjGfapqnjTRn9LbUFhVfG6FKxQ0RQ7fXbNJ
r02I88/ttgSk0R06VZyG4ZjOq0K2eaeJ2wDaD0ChV2yQ6Kpxj9OqhX+PtaY17dlxOjccXEn24o9r
/2MGV0/LaltGW0mFg3e8oKRiN3ZJmiicdFlNqkNSkKytVLqFeyZCTvMJu9V8NoLEC9fldgjpTvUg
a7HSdaId1oQIY0ed0CybfL4jx76dbfRXweQ4ylfJ/tovxJRA3rKBuX4/R+RprnuoC7SH/HfAJqdI
yW615WceC/g14q3VIukCGrV1ljBs2uoBYk5JBFx5Xkq8zWlVj20NlcReZA/zke4mOmAEjOZi191H
9CwG1iROBw5D7h5BegtCXYoZNjYELrKj7ABf8NRV17RphGtQZvKh6EHzPlluYwCuIRQC2fKT/l7V
SeVwGXNJjubJqtcrm5Z+WEbF4ECBIUDQHlKbx3+x3HejdshIrkE7nnhYHHVwrkbtFMfv3VMdWM7l
kXxlvXmZu+ekpXXHtNbWXtqv6UF/M59SxlS1nShO+Zrh8XowdBcA5VB+qcNa7Z+NMmAHiUEUYdx9
cSsdEQtiu3oSvPfBjc/TOYuCiqnTgLDGGZJ3KGDTcDC8as1tqD12OIrsAJOUZ7Sn6AWQlcuu7vYe
8bAUqfbkcfaBdGLfm3mXwQ0P3an9jP18HWI5jwG9fU3k0e6GN8DMq+mccptWztdieG2yJWQQQFFR
T+a0C1MHZiKEnV5GWsBIxBm6tUA90AXIUXKKT2pp3S/h0yH7EBF9OZq2yjo3Uah+vR7Md3F6YBDx
RTDcSfIhBUVY38a+YTppxhNqRzvzGaH/lzB7WGKYAYRS3tf4lr5YSBZ4oxzmZ3mvnPIXHN8rjuX7
SHYEnehJHuRTkr6qoS19GR4WVOfrfiNvmb51Esa3zngLuPoAM0mXXJ6yDuvaxhlOveV0fcAuzDEw
YUtMXkdky7d8R2gjy1gNb21qt4JNaiBnLCQ3gnYw0URwxL3A1La7Qi+ONAYgKJG40ofNLLultC8x
gq8P4eALX9jOAvp0kd9AisEOSz+3bEyYSt8u90wqqnLfRo4MY+isRTcKnw/vsVuXEv3p6LIsst5L
u9XEAdW6xnxkU2jzDeWkUDtWechwoVVX4/gofggcB+BKNFu/f+bjjgnNZVOmjozB4LN+zCeWXkNB
ZS83JYslBHe7jWLkqi7xM03vslvG1greNAxVf8poJ/iQr1NRUqJhKS5Y7rjSVbnCbuaOrRsvR1lx
MPmE85TdE2Lpo6R7uLD0OF8Dzb3c9JlbDy45sIWIQHBbFCuFgq069NEeqO/6aShnZhiz6sVX+pNL
dJJyHpDflARFEoHAKbCBn5I+Dw/5jh2f89IWnmh/2APDi9f312Gx8AAF6NQsB0h9PeVB65HwJ/OZ
lYFwr1xJYe6lRDBFFbceoCQ9ze/6O7sUomZuZmSuyXtlj4+WE7YUFrU/+ctULYoTb7NjjtGyW0sr
Da0ND1d/SjjXC+pFYUt8O/PdMlqbaAjIzM1oRciddJRxX48efvV+uJfW6Uv90uHuOPvTRB/QH64x
HK2TuNq91a0u4rE/VGAx546BRMiEuXyBKVo9Nt7ohR12GefiVb2ZjmL9eJtFJyMjNZCD1Z93ljMc
Gof+MbmbNsom6vZCTpwWxsPCsVZupPA2s2h8HW18ZSHFrwMN9ztuUFQaw9NyhsPL77IO+SNv6yk5
4XXQrMfV7CqeuSUyMedYfBser2LpjZo73U5zLvuQv9y258kfQP/mG62xOd5RdXmYl5fWU0yor36b
7DnhPSYqtv7WKV7ido85ySMGCk+bf0YFCyF2pOoZ06bovvWWL+vKlYGGJDnYf2uIETgGS8ekMZFX
Ak/lB3iTQjVMWSLbWQiDnyuDtrVneIyz6jSya3IigLP6HIxPyZOMCkBxdqLkMqPqHQx2ZWZaV1gi
oWXC3ZNSpbV35q0S2XEGi9SxnDCA74sT4LXDdlm4ubxS+aHaS+8BiPR75vhf801MM5edDA6+1Ptr
wB308mfoFZmgV3M2TNN+59n/gA+ZkyZg1wUKQycaorl9RJw2UTa7GIjPpYvdNpiGWngG/FTdbSka
2cJap7wTiYBImEYiqbfJQY3gKALDTOTXAomb6CDElRAMPC5eT1HD4Kp2jUPiVOviGc41UjdLcpjq
WF5K1K6tEG1hW68jsg2Jc9lDpmtdb+58lzKdsJHkq3DPrTV1SnSHi1fMNmiHGK8zhLCzlytQqNvi
ytqUHo+x1yG4+xAWT17JMBtdPgPcxOTEReBbM1+mHoBEYXeQYiPn8iKUPpU8CBzQxbhuU/evb7L8
XU0E0mVwe1UNag+sfe0belxEltWlPRgcyIxuMya9GyYG0Svkharp9TzYuKDxKPavlbsAz/FS1bVy
8ciI5rnUfyFu+sMY+Rti+afX8w1aHjrFLGBhg6VZ3ElHQlJVegsNyA1AWLqm6DPiK3UHswWydoNc
PebaMQu/9P45Hlbq5CfaYYlXce1ivgwMR8iLZbBW4w/Jza/sGmJw51PFnLWFK+7O4jGVYWHbSGeH
N4pLGPaFpxZ++GlJqwiYTwmGbB8BqevFOt/NOAAszabEPap1pI460wE2gUWHYlzcxKertxTtIvLL
ZMS0f198Qs3pDkB2UAGm9XTbOIUzD2sjeRyWUyLv2mRtqFvaoYzLoRueVtCmr6TWbpPpAVMgPXtJ
mX2ObgjDvYvPpGA2d2Bbw/voqtToXqMyrjyZLDvOkjgw38SIYDBY/46S3VbhhpLomVVlqCtBuvk/
hJ3XbuRWtoafiABzuGVmZeVwQ0hqibGYirGe/nzsg4NjqxsWMDDG43FLKpF7r/XHOaMLmZkOrCsZ
toCEc3A190Vxl6OMtY5x6fJtbCdcbV61T0PKPkFuEONgAxeY7T0tt1limhttulMAA2Z3wCCreHG+
h54c6KuYb7JqT9FBpW5TywXqgS+O85uieMYQwW3VxPb1JJ9t/HtnvzBtg3Jpj3h9dt2Wy4fzEoIG
FTYhSC7ltKbTwmQzefU/6RRXbeofDxo+MlPRNdpHvvvJlmsnU1jEg5/uql0cYHDP3MbXGPQjJWhh
zGS7Ausc98JpeFJ/IBNxCv7tyxMhRePxKjn9nj5Mbbxexd16ti1hDnLAQ076sGVX5GmKnw2YY/fe
ar4p3fOpd7OvgZcAF17DlsEbbz5oqjf+0omNLG/wBqyTrnyk57n8YlcZTV/CuMEJ9sa2xYon/8IT
eJU8nCIg6bOv6/gdHK0KDWjf4kAZ8lV+56H3E5Qo076a/G4+KQiutKC/m4ztFOAjgWylKF1pNvhT
RvCOR6ozLj48R3ZaWFqtDetmxTabaKdi2EuQf26y09BrN5yxuHVtdlkb5Isu9vjql1cbHHIlxHAV
JxuQoYnFuNSdFkiu9k01AAtbO5/GA4BZO+HD9oja6iXf6ukNhWzzFc1tZcoZyKWA49yVhr+Ov6p9
Bj6Z0ZvV71YWDD9FFeir1viPJ+cfv7pvpEpJOW1ar9cSK7o7vAHIdTtd8MBlhi/9lStJn6miYDhl
46QueHIBz2sgeOEwoI4u9vOW04QWh4N4l79TktB1/uX5ku9kUDTsEjgj1tTM+WsRfAGxPESUo0lh
XrnXB/kdRBdJIWHLTEyiaU9P6wZQsoM9t6SNafx67P++IVCj/vXnReMpcRMjj/p2RcTXOBaGKTZd
6Qh/ga1E8uf1RNCe41cgqewRf8r0VoiesZYwlaDanAtc0SlIksbm6qzNUK2TQUkfOc8FcOcdZ+Uu
vYep5no9ml73G/HqCHRsgb9uM7ZqokRRRVu3daBTKXXm71Hm8cMzzZNp6VFTY8IujBHLO9alw7y1
vIX6Oj7ZHXyCz3Ee5Ece2fpBdYX9eReH0ka76c5b7dV4UP63dkA/ZVH6fqK0pyBn51HYYxEyd1eH
XSexGyIcYDrs6tYKgGbij+oWNGM7vKdh+mTtz/cJAwPBxQ6ymcNyf44urnIgO6ph5wV0r6lzJXrP
X56aIN9TE+kLkbzFYYHG2wzhSX97smET/dw7f5xPecdRaYuhMts9J2/pDdvWY1cJjCg+FKltnBpH
304hD8VxHYiFCDpkkwfUn8i5Q7gfC2kbLk8/dVtI35s7V5oORbwkEcxObZ/2nWAWhlFVDTGh1QpE
9gsODDTFwnmFXY5z4wWsbMFnzbyp3Y7WWxsKL5BV3IY9gF8ke4JpIwnoSsbTDMopBghtg+4Xsrll
fiBOpUlXokX4ABAtT/obcrHmZHxwekw2YqWSlfgCOTuV9qpmEDUX+NrBz3bCMMUfKfHfmZuZmK5v
c+K09x3OazfloGgDhW5mRLySV/JqCDshuO7zxjdqFAhh8jLnIbsgzpjBVTmp1qF4uWeILl7y9wUQ
Cawm9YDkAH/frDcgQBYpoX8D3Uq6Z0l0BIMBUbuxbsZNfC9HS7O/rjAIQUaXdtMnd+rliZe1eIdr
qJJwVA+JhXtnL17Quxr3P7ykv2fh74eSxMupy9hNRP17Hm4a9/gaSkiafEd4lDtHfn3QVJCTNx2p
q7RHH1L2GxUxCUvD4NfVoRtu2v4gGF7siK81ORSJd+ZmmdkGkl8SI0oL9kUShkudTlZGk8H6zofP
doxCRYd0hDKgaLRxGEbmM9zJ4RLfppcttT6VGl6SKO7d83N2xqnHpe52alTnAaMZOYc4RNEHonoZ
I86IlkgGN8kBP/3yHUIw9bB/FnBGMqvHHfcw2Bk9PdgkPE7GtXxgQgCNXBKNR4olzLtyXk6+wdx6
m1dBwiu4BbVgx7knInVgXDy7sxxob5dj9qI+6z7LGpSGdW/sLmH12hR2uf9JIiGvc+ofvw+0qzSA
EFiJbJ5//o/d5WrVpqYLBH4x8uzEWxTq8maNHmW15Vp1qu16yhTR9KIy2rH8wTppj+LPod1/HTTW
Otn/+0ZWLcc/vhGa0y9iafJgkCULi+g1fu4TCMJlRd5hStJejdYFtJQnV/OqYid9JI9ohq6keoYt
cz/+Iac5ssTwmXsrSvAKInl2gPK5umoZH649vbAnUDxZb+JIjBLmdJ/AG0beztW0lYu4vJgsv5/J
K8AmaSc6QR80DdvWA2ox2SWqADugeurfl33uIwjVbRPEnx0YvY/NC3oBeniDMAZh4Bzh82J2yD7y
W31bBhKxahJbrK2i3bk4zcE8Lq7MVp56yi8Yw04BH7CbzWLHDJrKMxQF/sOi9bIm1NgEUcZDQzMy
AVX8/jeXbXvHOS+5oHNvCimHww/qFfm7a2o9T//5G/nmmiqntmlkg0eDBBkxnN4GYJ8vY2ShQYwF
YcuIfXvxs3v9bvSsDYr5gD0nFL4ukH3vKwH5w9nxt/udxU8nKVCmned7vvE4CGLS9Twh1e7qMoJR
Z5gERkA3lSNEPwUCaKt04s8X4/+/2rfpSeubc6ZUfDXavxj4waJIHbDseNO9rOvTdDtXPB3lkwT6
xdWaOBI25KD36oBtGmYBIzvoDQPWxjpcPgF9yNXVHPoKuP417oLt2RnpDFEez6i3drm3bGHxEXdq
Uc0VBQb/8t8f31836H9+fN/e9K5N4mwQ8vUHOt9ad8PjdAu/2NxPB+wc8olBRX6R75AH8ZxrDyow
oie2QVp4P320xt8G07XThnvAEi1aTf79qudZnE/KwoNVKs6SkvOHJRvZiG09x6rfrMI/V4foTq29
2iGjsXs3v1/5x9LFGoh1QyI+yK50W+W9cJv3/opl1UUZYX1QrE4hUxJpRFa8iF+Si19tNc+SQ26X
YBiwnbFr8BsQ3Qy9yYfExMsq/KF+XPHTsCLb4xeBuTozgi2m3lphXnKslxThWTd0vMbWDw+1/EeA
4/qWyTq9IfTxEPBpfnvLWqOX8JQLpluXXFj4hPSvtXGCjpfRtTgcCEiuEWzynaFSQxpjQc8SkpZg
/IMJIel7VZFgskWRUmUuSfrZTGznAVyEDSfiebxXt0Tw490FX/KBDwDF8jflsfxCGr/84vM0Xhst
SMqTWj6CQqqf6TN051IGsrm1uv01WwUD6nBbtI8oCOc+wEo75p4cdL1n5nDhoZa8FeBETin6En/l
UDV38od5Wo741QXF11q/HcPMkTYqs81BIOkflgbW8MW4RQ7zWTi8Ol9GziQWgi0MAMQxKTqc42KG
ftYZrHCUgwtvF8P1xScRS2SRYIpBlza7neEKnzO/TCV1zlaAkDytwmnInRr3Mc5kjukcaylgYaBy
fEOncYelDxQaFK52f9cUgcQQe/Wvb2rvyWe/OxBUTkolN3uM8o3MqdJ8WDunC9Q693k0ushYkVUC
UPt6IDvFeQULJpTKn1zRIAO4f+T32EneB8cdPKXDVCs/XLmq0NvF2MP34vDYDgepvk3Ut6r4iC93
M3V+6aa+h7JOInC0HiuPL6phxg5CFJWjA6nOq32swGHxA7SG3/EvRx2YGq0PiMjkP+Jsk7jNKTnk
EUSmgUzYwuJJkq/lkKaIDaIfAbhB//T6VtORl6LIqe0kJP6Cg04xf4lwy/0V6BlzwjaTnxuoP6lY
EHqLzEyeOYbX0cnlgz6Ih8E4UPAozyGxhB1ISvULI3DY8A/Phk0oiEtQaMfnDZvWwEPKSaAQ1nCm
PnGB/Uh9Dlv2tVsAxz0ejDo/1FRkwhpWl7uWX1CDgwIHN064DeMgvUwiKe0N2DyKQjiiR2aDZp0H
vERyV6at9FazFwrQ9Y7DgKW8tGd7fKW8wr1sUPQIKL8dMUw/2xPoNVQwaRWkZF8NB9AU4Vif2uIF
z4BNHgCkvlBHBaM3uCjsUu6b5QG2cgVWxYiQ7PM9hpWEwgwTCbD5KKQvoG8qx+uA6nilUqzFk8cV
UQI1oBJy4g0W3aRdHwmcXugUAA0FZy6CrIny+pYD1K5/106bHZFqm/6zKrEP+HF3c623MhcVBoTq
FLfPOeo55MDYK3IvR74GKgy8nPxKCDDG61E6uDMw4dEYkEUkkeDGQQcF7AIHRwrIZsZrQ2x54Sng
/IaPdb5cTxvoHlHaFsPRYgeKwf+8M5J2xcbDXgP/XfdTAtkUJews2PL4PGNP4V8cPzLBn8UbVl+8
gWdYd3sc/BYpQg3zScAw0S+iXRDyUzszbIFr0BLZeMavLPPxLHXkaBkOjMnIJ2oGAw6JYDGigjua
h6MT79Pmbpo21V0RaHtIobZ6SMaw0zf6vFkUu/q67GSUOGJQt/ui3TecSePdaPjrHb5ez7gPWDVG
g1hRh0hzJ0HBhjRsUI81ZGzqq/VGY0VqvVo7xuc91r+efR9FGZxfz4CAQm+F03k4EsJQNFfpPbXf
6ehBVN/KXMTd/RU+GdH9SuOqaI7mo4r7Eat4z5v3ea7RPRLEFpDyMja8SH5WRRe+N8WvNtfPpI4k
1IrZJnNRL/WfIFz+RLqGDeGPUh7MmTbEGGBBCjURFH95ta6nwsAvEeY6UnC7c3OAMIJs21NC1/CV
Egw8O14/ByviFaxKpPim+ZXTgA5VkRO2RaDCjcnd2djiRnxD48QXSR10TMMNKnxybU3pZoppanUx
ruBplFFE1ISZ2VTmrsGrFJYE6S5nbjx7oDGQwXA6KnM+PKjqTYgqqi2KzF+jjNTPbTCOZr7+SiAH
AAzRGibhYUxHklOWjwIKMRZflHUZRazOzC9s9C4ERxjqHbDbxN7UVjUclYUxSXTr/n7pNmoDeVte
FsKf7czA1OZf27eCCBiG8xciDQviQv0raurCMeJHZb5p5pCwlrwONOEkdmGeDf6FHQgRzRCgGGVR
Op+gAWt/WL4uesCle5+COzNUrEODX80bwlKbh5HAYw7IkYh95yLeyKXH58wK5jbZ6b9Hu9+T7/dZ
lbix37FjuAmVb8iXbHYl4Tk47STFkxH+Iu4j5QxhN7+zPc5hhYPnKwXrlGCaog5t1WWDSs5NYHYL
W5z27L3WylGRUmfIIZhQfNfeG6pN2cuMcP4Ci+CW48O6C3LWIGv80kCE4fzmF2X4jYn990+k/G1E
ZDDiZzLIVqFe5N8j4qyZtZrlTN+jP+BUIe6ZbJjFFu76++a+8FoOBhQw4/b6lK2WaX57RFvKRCw7
IGIYeYdT4ZcokX5Zp5/2kD/jo9aRjbBtam41fY1J/zayXalQKNOc+TV+RdbP7Mrnq/WbjI29uTqG
vENuSqHWm647CUn0YiQRiHNemaIZaR1hV53d8+haNgCVcnnOITKG2y45Delzjpp8v4rR7OUzZvCT
JMS+2JSlD1pVuXBfEJGV3ZMusKyO0TlrdnmPJnu62Mn0YilvQhUNgyuTTnmn6BuApa6KrGmHAixd
POC+2YMiRgAheWfffJefNFxWUKkbwrNv4cnTDYcMup+XCs11txemh2neIrwbpY3M7jM45zGoO3eE
7jAD8cOq3LrwL7yyQpjsxm3Z3anaSRu/VogE5ibUdtcwY+GFpCfYxkbGDtRmbPvquX9Kv1IZekvL
jrIGOMaQEYfT9dmMaQT2kwyFgJd09ybIZXkHXqW0OD496RpN07alfLrYV0p0FsKFLy1vK1L+k53Y
+N1g96iX2aFyoq+Rpha3k+JzRVXzI6IsfQpU+ZMuu6t1Oks+oqkLB97s11TSFA/CjEXpc0A1yZcP
WAOYvyTdl+icq53SkU4Cqy0i99bB0El8i8HNgqqG9j0OeoJHOVEYKM4ub8vAfY769tnCfwjs7GLF
QHq4G8LsSw8I0row1LFD34Ewyb7OrfCCfZ0/BrBIwZnH/5lcLhORoFdzYnAjIVXh0xJsiwYlXGnd
pgr0Q+NefZRi3a5PH6EbyiW4IAQ5TiRfIenadIQ0+dDeXF35+dZQF0fgKEQ+4Re9T5IMBjDtY9nE
HsqfXe/zK/XqzfI4eaPPxuEWG/7ah/OZm4s0G7s7jTs9wIv41exQQD/WHuYVH1n3xH3jZHeyCE4R
QU6+K0QbqKtuEHPS8/gInQCnE6HzmIA5qLRh1NCC8S0LzNNqw70G1h6eescEsLIp6nbtG8QiwMbF
387GzrhPiUSQv2qvekj3wnb8aB9JesLXv4bWzK7BR053Fm6uVamKFAR/73yLAFLYDzuOB0ZBwzNw
+0wubsnP8aQHcJCRFaVR+zi7a9ue5esb5CfIf7dcqa1j3kjH7Fa7a6IV/x9wReAytbVjHdKoFBmw
mHxP2ke6f+x9kMR9yk28Kr8RstRuedN/SW+o3bot0SykvzGwkhyw4GVAjuGujATfrX6T8q6qAff8
xbQTbhmn/UIfHbd3E9RLj29Z9kau+6tdlq5MtyhA6ALzd/2QprWVkzCiLtCWQLf8MrsbYrZlnAp6
te+bWwGg8qejT1pPtu8XzVpsQM4xDXGsC/8+luWssa5DyhOpBs2Zbm9bfDPf+qMUXkPErSDUPSSL
w+96B9DJzvLDqqL8ldNSuBBIJQE/lv7A+K3eNM5nGtwvnnbxVMwNvrs4TbGL5ZdEQ+zttIgKefFW
5abfnjcx0i/jVJcY16MkPshokkuffrWzhz+DJCtyoIRVLAdFwLTJiKp4anYj4kpDd5w6V1zKZmDc
0SiQvEEOVdZHn2z1idD7kbZxDpurzyhUsQhikZe7hxKbCcApPDbFCUQpYngYXO3qAkye7fIRwDDv
aK2msZ21iPdgd8nCTvT75phRSFe+TfjZyYtQfCN+15m/0n5fzlwvgyPER+mKONLLGxv1eRlvqgjD
bNDmBwlqp3e6kdYDP+dGck1cGr7CNi+2SDxwA6X7OtmvsnjSnc6Blj6hs+pANxyDy4AVrdAO46/S
Vdhdr+VO1cnlHZEUFc9Jhm3GInsLCLP3Cpln7a6x7CXeGnDgnQ95QpiaiwCBq4zPAdevnX+Ih5kT
xGLdvokDPkXTXiXYeX4D9aX7YK8NIEFa0d99gcZCriun7iU9oZxcJd3O1ctZ075k39JcDX+OQ/UQ
CsQiotUlZs4skYkvE7e+tjiUzLXkvkLCHVYlPM0NRwNpoisV/AxQA+UGncw63aM36h0KB4VQUO91
66NzFtBVV4dIRirvKfOeAnkwTLadlQ+b1UOORYQY3ysjniXhBsAOERnNNkN1WB+1+KBab+QNJnBv
XYPPBXvPqay9YjmgFAWRBkA78ysmBCTTIwwK/DjF+/XzTPXE5Y54gXwzCqEm3GbGzUjCWPqC0m4E
Kokhho8TgWm6+NhpPiRf74NAYdBRkQJ7tMrOPKjCEF4xXEiE3rMUwaPvJD3MAKN78FDYbeQNfbYh
XjBlenO1y07tnwvxTrUCVomEMBIJT839ikFPgpvp3oTLH+avXo/LO/qDCLS0zYHccFR0XoXU0JEX
/1pusolH3Zf1Y1MgYLkbQig2QA8yhUWoZG5YBPBeGnJsmVVU4ZdbsE4jGkWH1gXpFGHQq3T6Iggo
dM2zk3K2gl1vlzboscIbCKXXA/Rc/YBm/9mU8ntq+8fRsaIg/yAYLOls1tLE0YFB4bD6Yh3jHZqI
DTJ35/f2GuSF396qj5g0UzPKM/iE3M8Cg6lIcMoPeHFPeEsRr6LJRoJdsqMjpcbhoF0c/SVzCiRu
O4UBB4eCtz7uK7yrvpANN/IbxZLkGIBQ7soAemzqgAvKJzwRQ5mODwtGwXSV/YpVISfsbxDn8DSi
8Bss3nAwi1tGMGgyl0bOxDX7rytJAKw8xNFYfoYUE+RgIFbPBj/R9oN7OeNNt3N2Dhfb8bBf/VMR
183Aa8EvFqITQaK7JC8dn3WQXdGu8hi5xuknb+dvgcofd4aqk1SmrOPyd+VWrEmDXhgVjB8ZIl/F
YQWP9E9OaowzJlFIdAwB/ZZ7Th8atoBzyQO/b7S92h/b4iDK2+5yZ0xEKHLuSRAk9e6SU7edvrWw
LKKtvlTvq/yx9Ng0UaiJ/XaKclRB7Mcl/nW2vutnjTn/c0ycGb3RGR8IPE78kTU2ofI1GfhqaFiP
VzxBpl/mQMhH3qPBIsf9BzGP/BefK8TF/38W357BNEkvonzhGQQU3JgP1rGJcN2xTg/7mJba8657
G3zlgEXAme674KeaYfW3XOePXwYxNbJFVwxBeN82xf5q1MLFZFPkl9G7he4nBpM6yJlPfGOJ744p
5OzG4ktlejMGVpSfLit/k4LAOUChBfbW836wbpoFrKD31+ypgSnS2Kvpcy06xIMWFxIsosoMrpeN
aqzKrWrcX5TS0XT8hD4zapeT8e2auKv8M95oBCMEatCAQCPBFDTZDpBtwBkg8kicZ6cX3K5bnUGC
MxmeOPKgAxdX+8xjzWHEQ2zRyr/riwHEOScnQA7W1sU3uCwA/OudqgbF0yraQHmP4E300j5KcHWU
qTsmLoAqJAcSLzg2dM6qmwsh3zRCC/Ba1CM+Yk1AEHl/7g6sagXI14oC+hf6Lm3wWVjjM+5Xytfw
qNopAlNAlgm5tMwAT4+qmyT7dUzNgZK3qCxqkl3DrkL26VcgPTVfnYbtFegDpE+nN0vwzs/QDpJH
/CSqtgX+ngIBb3hLnxtwhhwXLO80dk9uQNBa+IsqMCukvYEy+yPlvBUrfrBoYRMwmSesTv2K/OQ0
H3GQXXHakW2L6ZuyNkhOTkIBu+IccuH0o0P8p3qYNAyu+7OyubJ6BHJ6J6effGnJbwm/Ffn/AAai
2F5DZ1IU3sIuQZ7d7UfERYlH1KkzISyP0OVzP/Nfc+uFi2HWzpyd++F8XIb7qX4go2EkbwwhP+70
qd4bhJAkmxz8u3AmxcVg0JIxWG7O8V7mCOtIEz6SRlMj+h78XCAx2al4ZhuPDXC+PBniR7PsoFH0
dwFfzJXfj6dcHbO9uWpbYdlLExFi/pJ/zBJIqxqRnHytNjk5Xp7ATWw6sxpcA7TszXamMwnRzFHI
cXeitw/ly+Fa77T5Riq30vSG6wHC1WnKR8Ru2kYgKm3xloVcDEKIXVHfJz4+R8yBuWcuLpf8pYrS
kXILr29Jf/V0JDQxJTwOuRJz67MnasqmFY6MjDLd27cflsYqjXcXZNYMjeLJqg91vB8731Q8ga2L
2uJx3+FcUCFLonMRjK1nvBvco2yJ7aaJ3XTk5R2jwS/fJE9ofGUKMXMs600f9Djhhl1Zsiti8egj
1YpUfM2od5JAu3CTeALBS8xcaum3xLYkAQm/iLdXjSUTPshFs9MSwjqN/pjmH1N/mAGT+oBRML+4
9ehyAhSmYxp+JnsdsDz3DHJ3zB38BzcIkazRf8NFf3Pos42IEl1xKzH8Wxr0j7t9uM4Z0Z9wm5cF
6U8XTXvrmO55P24oRLGemdBzP/mcAP3e1lX8+orK5Em5MT9Uvz0Syztsf1qVlL/xx9R1044rWsiR
vmNy0CndgDsfD9OX8Wxyum2YP4+QE9Brj7CU+ADTmGQnNkDAF6xGE/0sq8I+u7h576/uGFxTcHgY
T4iDeBdeugdOyKkO18zyHL/0f3+Gv1enP66Gf3zD3+4mpemnVsiJDwMScrJw2rOPwCFq1MEDuv/c
/Cf97RNSSVijO5Jg1j9k88lFHyy97C3CYM8kRw6B9GQwvzxm9yJTafVpHmgc/Clk9K986z+/6jed
iVhNqjapfNXksd+NEYIQYMQkwFr5hc5zszpaf/hg1z/x+werUsiMuFY2dRDefw+e0lnMRzVjnuDK
fOUMvTWOpEt7y0P2Ckpxg6EBmjMBs7az408bs6T+MXLQXaopmqqjmuDrf+8nO8+0juedvo4cFRan
C35DfG7abWdGWXEXU2GHOIozmvNiZgnyIeLw1YO3c0sJw02CtZOL6he0BnZ3/F23zXucB129GUDN
MBkIv9r81GG6LZ5l0uWGvdCfBgJJSEWaAIECRrRhBirY/EbmoBvsBhfJsCoqZhfBHSTYGmXisefx
CqQShlHqzP3qoIYCfnmHa9N5WnjefdUvPugEaDzRxiNFapnLv31ARjWN26zj4AOdZHbWHpvXurif
wo5YR+sLMrGIN3Eb9o1jDI9VvGVI1u3ywACawaZ5UOIaBIMcKvfqLVLVTNvRDtRfPsSzr09+I/s0
Jg60srsFUV8YV3Hp5YEwb9gkY5AQsi5WEtgFHUAfMsTesJm2XRGw5VQ3nICTGuDH++9nShb/EMP8
/rXSQQpmKlGc+U1D0RaJfpV7CRrllcEMnesQ0DyEdn1YowpsPVinSi3MblmP6X4npQi3LPrMDVAo
tW7D5GG7bHD5nTckgCC8y9jD11BRd7mlLxxjMGM5KouOyjZbio/lJbxwycG/dl4+bQiv0/O90oap
GUhUvSG4TS6Q9s9XHEk8FXjnFnY7F8y+PYBhEryFhRq3yqkgtElDDasrB4V7HMYXuQz4b+pTXx/V
QYLNtXZgKtdbePJXZc35QTqUxGYjdDdt+ZnFETwY78pVs01tB4VZXE+puBfOh+6yu7j03fbkFZt3
8zWUEzQEr3PxlcOwWeNHdYWOIhrB7R6NV2y8Eh8e1gQAFmIvgsuJP+zK+C0E+hFbHnleKM8s1Jsv
qgwO6dbZQ4PJrj6B81vEY2gfplvadNMIS2TFp3HBs7dRDCzRfs9QRhVCES0GV3hYwIHb4ye6zZoa
XqRnHASrKQs7jraRlb2Bd5rwQnrRwaDmu2pw1MZRCN0nvwGmC4cB6AozdAnSE8Tt4GDaRzIO9Uv2
ysQZirVUflO3aAwvQJz++X15VyqHCRNF/n8/fCiqv59o68Onyfoadaur3Lz/PtGGc57V7cSZQqHQ
hRS2Eg/ydppkF/CymDAEv8vALijh8Qjwy1UjzI3lsTuq5ZZ8xdB80d3WnZ4XH5df/kXIYpFgHmu9
cvIrUhjRP6zGXZenbTpH4Auq8hzDP8Y9oQB+ox7i0aeMBr/tdIftDl7Eum9A9Kx6V064DB5qdd/j
jTxq0GHVFltiu2LCMpbsKFW8qQx0hpsrGtK3Jd3rmcOOX6qh8tRSJynK/jQH4nl3Zn2ZnhqDoHhH
5BSaWLahRtJQnDfUC0gybweryYt8vqvQoeE9Ex85QmkRswdGfVuqbcVHZe6LxAVwxoy+9t4fZeyt
T5bkIR+OcXLV3rSPJ7jf00U91LLfAUMjOcAoOm/1R8OCKbfH8VfHcClH5CWO+h4ZCh7ALNDvZ2vL
WKypW2ygsn5SyYtE6YTmGPnOvIHkoDvjSqZH/aDdsJlI0bx4euEL09Hg5Z4DuXdMnmAOW0JOeMgW
Kg05ZLs1nbcbUrtlfmXBWx5zN+JLpE8DWleeRGNn8U/F09C3drVVjBsM/bjzwtaMBsmtqx1hB/J8
D5HFKY0SfQpExREChK9GcSiemzNEha11u3P2ClimXPfz19Ubg+sS5My0Ejb0tbjSS8tIB4WN0YaB
1jY3mRnguc7YmVx5QGzkzAMBL+FMcGU08rQhwVEuO2l4aPPXCmArO0z8KIW/OpaY16swI9Ml9TX2
Tn6piHWFPXj8+SDUtwMHzWzT9ta3jxOa3JR2DhYYeJ4U39XbhOIQLmWISNDUymChOV28KRA5yKvz
fvYaC7DldiCeAABDDpIPgguozkmPRDY5MnBw6vB9Tlhr2RFpm0hz+6JtOCTFAQCV1TuC7K94y/3w
kvqcnH3HBbQxLS8hn4dlIP5MR/6ADUdEMhPXGlgG2XqIxYbRsPPyQda3VuyL+r0R++bltHCwLicF
CkYZXsTplzBGirnLb5Qedx+MGo5mkzOYfl4XETN2VwFpRWRCTxO4VPNB5Zg9MLjjRmS1dRaqYDxV
cw2EHrKDNrb61VxulJ3+mc2eweqh7wmAARA733UnZcu9B7o28E7dz8/jxxW4SnT4YUdrI/0itt6W
1uszyF/nzLmY4XCfWHbWeYsGn4lMhXKOJW+8THmoZ5zXiKubNoqN/iZr7340Dfy+J/81nHGU6bou
wueSz/tHUXNdCEN1FfPYLbtw+J0Zc46pFt3pxnrCKoO3sNQL5F+VdwPIgkFySRwqx/VYteGXwbWZ
3aHH0qiJrgqijEcJVcD1Rq93VRNy8YoCAmPqgtB0wBpuz2RHoRlpvaa/09M7ZZXTihQTSIQEhAXZ
SWQwImPzxjpEGI7Uz+Si9YAC6U9Vo3Jd0EEKI8KP8MrD7xYO4YKkQaGdmVpvSXlr7JEqhf7TWlZv
HcRmkr/2sGuAHZ3drWmvruqK/kS0J/Us4cIEs6rYfYqQgXvM584mOAEUmhQxW4SVsn7RlUPeB73M
hHasugpeXoqySGB7lH0WQagWhHTA1jL/JoNjRgInFJi24rh9viXXllsPiT/S0sFCJHVSUBOj+MDf
sEQY+ZNlK7sK9SVC2LKo8YP0yBGh6uQ+NMCMti3Julz1MtqDzF1MP1NCwlIXTtblh6tN+kPz/O1x
WMeufyySZ1WkaaMG45mhoJ2KWAJ3RjaikuGEKMgut5jsURwLBa4zmyvpv29W+ffN+efjSOS+YYo6
XdPfdgVTv1RqPPL11T0/8uySO7JbOStqjjEC47uT7mLYWYLAIzzmfgz/BRjlqwT3cSQ+4Hxb9XT+
dTcF/Y4gIqR63EPZliF5076Jm5gcEc86ajBTqVciduQM6U7xDc8ek2LlFyEqv5BWsrv+CbmCD9/t
ECCy0UKyOsG6qWo7LVdnjLqICBJmDQeZzBbHsYvg4IDx4XZ2brPNdMhujPd5y02Oo9j0B6rB78hG
iZio1pgC7aYJz1GC6/vqKV4TDO8reD5jYwmU22L3cd0ChgeqT84Kck1wMcYaxCc+sqgzwARQ2ZN5
igHNImbE9X8RvOkh4zY6pkjJCIkQo3NEdMyT5mlodhSn9q0bnOiEzBcvZmQ51RMW5gBeeqMe1z/W
2AAOM6SKbmp/5iQnTvbk16czQA9GKAd7+U25l4mtXA57RAFN8KLvrH0R4TUn/J67xK2CCoPGJ9/x
C/n1v/oKrslwp01yLN5brziQ++QSzh6hkFoLd5Gn+kuI9iIhjWZyltvry38/S5L1V7AXK5TE7mlQ
NWZ9G9POarOUUjZabtH5Fa1QvDCcaufAzKIKkQpGbkt8HKvjSIO07Oai4DZ9SC8L/N7UBGiWcnAG
mS6i4fJ+HVpSvB67wdH6AL2L0N4Y3GaTp6xDX3WvlSRmuYtH8uShfiTZRCDhFO+Va5BMjFrukdED
PqV9hRRH28WTzYgcARPeEJ7PCe/VrwPSgjLZgmPOz9PiZF8lgBFaB7F7Aqgi3wsUha/PX1VkngJZ
h4CN5vGKmEDoNnxPbBaSa/WrmC6/sdak05hv5+38dv5C3LVK2xBpFe0BFrMU0QYsfoZdq+cIfmR/
w6h6uV1eAfOuHqm3l4CIcveC7c9q90Z6WxzKX91Ou5OpOVrscXcOc05ewhcO0oWMs5OKLruPpkBA
8px4qr4VNwNn19B6l93YkLdIaAKvrPaomiGiy/fLu+noeyHiI56P5q16C+r8P8yd124cWZauX2XQ
99EIb4DpuUgXmZGWSc+bAElR4b2Pp59vq06jJUotnb44wAGqgDIiw++91r9+c5nPwo1XAQH/Qvn1
LIyVxhv9nWg44hXYSzAhv8fkE3biEhrIHRU3jCcjW1GhbmOXZhucEcsSFC1IUr3sXG3hGOChncFu
gWa7gngi5uNfTWuvfm2/0Iz7LmOP9fwIRBauEBlDJo9YkvftxTFBheHnLSLP3mXWOr5tjdfad2G/
8KSh1jglYOZ2ZDiqMu+qMPVOmg2ZXWD0xYLRL/PzVfGBTAKkn6oHhiIM9xXUb2SWXuh2j4K9Mj2I
DY2JDjVDvimwSocsxxdC/Q7zmNlxd7QFKz68wOOH0gd7cI2JFrZt0W6iCEMSxbwItvbB8RIhTrrM
ZClt8KO0FyXMG/HtMg2iHcfz4hnlncBmoWmc4L156ilnZjq8553bN2uaL1mGBvlYwM/iqcAHRpJ5
oB5hDq9x69EuvoVMnDcI43AIbkgyvwi+yXjLqKGYFjD/6NImS3B3SHSu6aXDDWzGWtqqSI5xuIff
yE8zd4JFhx/4O5QdxEzQznHYZGAHS2c1rZTXwSTTp0dkonitk9BGQDdiLINtp30/7OM1U12Mq9EZ
r8dNJ2995RgoDK/oMYwFytZV4CFJuqG9xuAHVITJY8Scgv30Qh/DqtRgUgKIuEGfC5tOu2t1k6Fc
4+LwhLdbDj+VCJyr8KQT38ISV8y22UMS/maeBT3ZpUFAuHxh1HbB4oJZ+4IqdpnemDBSVltEzfKm
aeBcN4heAPO2XbGzCoSFD9Z0yxWzXX1g5k9+9ZoVG6UJs68CvxlYQdj/LxnSXYRRVYJD5LK6t3cp
PB6u4As684+pJUN4PrR4FIdb4kvwpqabq07OFxXMA1aG6dHrbeCUoVfSbqeloz1ESMhYv9hRk/S2
SrYpKxX8cWFvp4lyynnALHsp0k9swQufT9RICVdoB+4c0YvkWGuUmwaGMwRUzAtx91vj0lHxrn61
boVpg2BA+G4O6UFnTIZEZadBkarRD0xvIdMZoe8jjPYKVT16ofgp3QxXBLj9ADwLMACoMoRPBtWW
FcNrW5eYGDFaG6KtZHuYbxKGCs9Xxrd7T9uIXDh6a5Bjlw/qW5Id/REZyCuYKZJN9DK9xlCPNjR7
MCQ8klyjRsOCx295wN2SsmUh40UcqFteUwshumDXQ+wWGCSVHwAFmzpfUo+1GHpUVlU2h166b1gN
EbhTqq1NOGCrGeqatvefWMyQ8ypooZUTQccC8j+0zlotV8iK8p3aLoo37OkYVQEp9creBNJZDTg6
il8dFS4DrQFOVFd+hQ+SPCof9dGC4VBRkmJuSRYKgPdS48b3XyUdIkaJoc9efFL9xxy9+/qelokZ
GbIWGGi0wsuCbAf1Pk/WmGRNuBag+K7Y8epdjTraU5eUPxsJllkljMMN0m+MRfxcaF4nXZjkdWLu
siitHQq8bNomj2l/B5C5ZMauWl6kXlXlGrHv45DjcJYHMJhH9M3UDrDd92bOPHEt28uXJtt2/TWk
E7KWCSyghmu4KDETCrIFVglsTLoJVgKXzO0XdmBsNGss7ICGWW+09RhcMALko8fmvBkO/X1/JTUA
EDeFhNxh06s+S8KjnIhaHtMGY8OOYQ5ChINZnAft8I2wLCWeCr8DXkbmFtp+3NLW4nnUHGCbLcN0
hWNS0GzbfI2LCymYfrFQL9EHzC9qoUPYb4ipNvWFmu76eQODk4klZFeel92djGAbxq7s6i8CPN6x
x+7jnbzEQoDbza57DFllyS84iaU8OdV37SG/tFjh8c0r+35bePWO6Wqg3UXbfNN8zHQngprYH+BV
5mz38LzdwLPYIx7HrQWVIj/FM38ezmT7isLTtdbIcF6l+sjJbHG09+A8TxhT2qewO5fDzaTuhHBM
C/lemN+RlcSnCfRMJ0EEOVA49qsPGbp3+lOR/0erY2gA5ICXFzTGCvf4BirSCn3PbKwx4xtkRNGb
OnQ1xBgkg/Kpd64cbTPrsaQ/KvD0NFhXTsoGdQsMwuirykSZHIvzrB5BM6HcdtiObpiBQdLxX6Fu
6jzr5H4MXAx653furAX6wUASJ51qg0nt2AuSHbwtAyQpgZ/W41OwHpijdWv2B405t7QUyq+Z9AoI
xvtG2kzFGX4olRXE/HXAe4HRg7Yas93U7xIuiY0Pt811coWDxc+AhcdXjDiYwcdkC6HtLN8m9SXy
D77GEHxgm6h4Iryp/VWuToYBRW5ZqxQhq1bycJidcYGKzD2j5EHD6KG59pRi0PPeYVIlFD1vBimd
QGLY0ZlHvC0fMEO/w7GG1cDYBecR0Kvc9CNuywzEbusSg/YyXIQIY1O3fje71yD/0JHFDYcBXh1X
0iuLonAdMHr4bNWHaj354ZGqYHwWHBr4NCHYCz7XIPXLTH7CJ8ShemcMj3SeOQc9i/Y4I2iYKGJQ
0GD7cskIxaXciXDCWxLMK2E1PrsqTKAUTkG0tolmJCVTepjiPTEyIWNU+KCv+AkYA5UoTOfiLT7P
WwgQfC9RsgBO2KvvLZECbvPcrSzP/JJgR1z7q1YRPRODe5YYMg8x08NWFPy5U/aI9wlnn57GhDar
TPFq1DrKbeWeG1OcyAdgK+9ukLArzWuHNnJ8TDQkg9j/P+LI5rgz4RLwfEg2YEt2qtMUYajGpg+N
CANpRFrEl7pz8GFIgO9f+8RDGM15gIIba8WGT75UafFaL3cwAW6dTT8ZoDHPIS5FlctUR8dPrpI+
BlrP4inGswsTIKpzpicfJTa/axTWPcQZ5lgI6MIc6egOdz4YdHq5jeYNYTASNYSPh9G0S2WX+0/t
SAhpOj50MV0omSbLAIXLAqo5fEArJmAEp8idHe1N68yeZpCKgkXt8JDOX2TKhQZvn326QWvTkItW
3hbvUUBDhTzPyl8sIrSjdUMfGa0xplTQ8q1ghNPJjYdv0ly4zAz74ChO4cFPYWA+tCrA7kkY2dJB
GDD520OGgKlEJbRUihUpzhgLJLukhymH9Y82LLEibvNcMBMSZl/amkxUoQBAkp2v7ZR0+2WkbKSK
+lYYKI3q2VZPIbRNG+ILI3M83bZS4Un+yuFLTpbSiXOnTnhBM+eOy1jZmUD+9nKCq/GOqgieJpZ8
qIRtRg+kHq1t4AmSwabd7OwHf2vEN7MMDtff6fmdhMinxeuPM1rRdMfCTnGXuaRsd3CSKzpR6K/w
UiycDh7bt6a5H8gJaGny2U/7G/KXchtPvY2znGW3h9InNXs8CsCTGdmgWCq2muH1u5Awam6WQKmw
YiTodeEzIQJApPI6WVfgKAjQD0G31mu3t3FdxJiXHI1t8JQxhUHerx0Ubta8Afv1wfwJYQNaG6ZN
iys6jqNL8yyUOv26btFZrsZ05YyH2XCJmEIay8YAJ4hqM6TseICvOFApcfBoN9AUMT/m01JzCOAj
54YCh6/omf6iKLwIIX7ub6lq0NAaT/oNFiWwJh/z/GpZ66HdJ8yRTBbFcmmDQ6WnEuGnfS1g7Vvy
SyydcrzjjX2BZQbaqhjw2614E9AId7uoZGZIRRgaL3w9OCudJrxbAngqHDTO1pK/LrSVlV6o4cP+
zL5b81SGzSC2YdfuXVvyCE4q/VtFfc7jR9/AhGTzDYYrlScNVj6+oImB+GAPD3xQLpjuMLgqlrLk
4VH90HR7a3gOshvMA0jBg9g8fgjmBUV6XS+abSk04KDwh/DgCNU5xHahl0xeIpxbZZachX+j3wSP
lC7qqfPMG0pBzhwAkEwRhkvkdac3o3GrD5ua3Fvb+ij7gy2fTHKhGsnrzX2C057JYt2q+cpunqbq
BkmmcwvTxjR3dXMKsATGtVmhwDxabhS6pnzR2qtZH3XpKNWXCrFutCF6pyueSuhecLrA/nBIsC64
L2LsRLgX7KUX6FwbEgIC1mPVP3fIdPH3LjfwGx2ZhtcdhGk0vJdNhccymCKvibnJFMqXm8DZtUCX
07ltNlp5SmGxOcuM5rxw/ff+ayekJ9F8wl0290+F9tUvnpklk6o15c8Dk4+hw8t+RTmh37KsDdBb
UZcivmIKg88LEcRPMv1vw7dwQ6FWRXyglMr2R+48pvJNkCDliJ+y2O0CLxuOsX8XAgoLH11qeQgX
vnG1p0f9DrJOQVI81x/aJG4dHK5OPLZtG/B7b3Vr1zbXWLnLko3arTMGqsN6Gu9s5GnoSI7YLgOq
AqMWPOQpPkTxwRkkyLeLBAwXDlx7EGMO3CrSjZVfmLEgecO/0mxdFom7vNXpfrdsYdaKFxeOq+Ty
JJDEULQP4MkuBBds2nAhzk/YsNC6UEz17XNsHkxcOALlvmT6tm3huBdQGxe4zUWr0lUuwaN1K8Mq
SOMXuCXQMgHXcPCAu7MO6Gi9Btgc7UzspdophGHA8yJ5K9vzehEiBqSXZ3sCsuEUC0O4gE7ygFTD
eKApg9qWG29WcSOiDaR1Ix9VCP4yLDvsqBhK9wdjQxpbUj6geXQ4uH8U6FR3pPZ3opdJdklgaSnn
sGRFnWNZbvAKxrpUGUXHj/XwmGMOWvNsr34FUWddizV+15Y3dPwBFAUmKIJtiHQrlhY9e/Ow76/5
FXLJJT5SjJ9Rr6PquOeu47ZL6UhCCOhtuinW3RuF6Hyv4MZtv5BBJsbfxLSvhpIgd9F/5dgywsIy
EiTD5F0OdyG+T9E7KpIu+AMardg/kQwQujHitXRdV3RLlT+p8CJ17jtfR+6BdVjrSfVOSTE2WwUN
tNF9ZD6N3RIIgbnbUKwcoAXYGugkqMWtZW6S5EDqjmfYDyPtfPclbM6MomUYgQw9KmdllrcoKzX7
2ADTZAV4x6pESUZG4NdJZFZJOLVYDXWS/xoET1NxwQIU8jjkBu1JXfvSQ7DOIV8TRrEASjHPZLFI
a1mh+nsyPAzGaJcFayTIkIFhm2R92AH0jc1MdAC1FsbdDHO1LyFKFnZ3/rlbCUFZfsUxv9Y3CsA6
JJXuaLjRl7SDFrOOXJ/uggxvYosg5Z8Tl6NZwO9r5b4CnsD28B0cRT7JySGdoXU7Z6LvSmODtQ9q
UrXzQjHNBAZEPArrEx8asHl1Xd20jyMiOWwN8iXEJGlewaSRQhTHG0R+vbpOzBMnLBOchuPFrcmH
sqrXENlwe0WFTzM0rHJrlUMcnTc1glwKMfLPS9fhs0fVCn0csbxwZRTmq7xKFX0vfr/MnG4nFN5r
qsS3ZpeRRVpvDK52NesrGKO/B6S1X2k6v3+bxNv2/WxlMltJHnmb2lVl7k36MMRW81p/mABqDult
vc8Oxim+zR9xJ/MP1RHi4RrLq/zrPC3oPxb9PUgALG7VX2l/QMs185fvOlYccKNlg9f9E6HGaZMg
rgQbra9WcF21L7TkF0jI98ULLCXoy8xb2QOTRxvyxjJ6oMtDcKK8pc+5sYbuS7xNhW8Jt/KaHglG
YWCDapVxntCRb+l8aZBgw6DBs2nmnosXDUM0/dm26MWlW4e4jwYWOq46O7DHICZNeREwcGDKeIVp
QJQnelGbepIZZXghc8HeYSdr1U+ygmovHlyNPd/yRsN1xne9PintrdKsQgOTcLZhkmg4zry1+gdG
fMlDLDqlFJkU+GgrknsXXYeZJFipTwtgLHXblYhfGFfxVyHOZDILCeibR2wAOxTa7EpV95SW7DPf
8HumoEhwlkxg/GKjjjvecP0s5xvYYGfgttVIQYDuqmesG69wkgIZRzd05KuxF1gsaB9g2NBrTLzp
BuoiTghACn/yLThuvNHhlqLk599CITKK7U1CZTjjMJmT0kNljkglgM6qPenpe5k+l00LrvEyYzzN
Plrsrd7jSRW7fsulYWzA2h/ix4ige21o2yy6YFOZQ0SCKBBjVUrBvO601QxdIWWsJEiQaQzi0873
SXSNpccuIiLnxOoNvoM7Dnh7EWI9va4hnyAc3yGLRyU6CLeu1N/aaEwZUDFF7hYlUyFrDQUcfSa2
3r0r78Gt+o/cI+Bkl9/YJ/0x/gje9X0JP3oJ06lmVGBES/9NwS8fctuyvqchhGKzmG8pjKghsaeH
ois2CgTb5Qk3DjTxvZgKaAANkFTWciiovKH8jEIEPSpBEPRl8StcX34BEUrqDUbRyLK2BdqIZf1C
ajgNI7JmCe6dicFvvKh4TrzZEzhdclOj6gEUGcSFBCgwmBMwwFaWmrRp8q9xQwkJxy8VTo81lXfg
hYg41H3cnVX1vpsOaQjbGdBlWeYr0pLRYHGjgqWtb3OMZjB3WGCGktVkazBZSi4BhWB1wK9bHalL
lHt0RaTf0Kt25U649wjPa3ciEIKBigAxs03p2ktpC87++xXM+tV02FDgWGpQjXVN/aSe0KOxkHWV
XAK8S+B3Z/Q+mHzhnDQgGM6ZQ5XhVS4fUNLThUXMYID5KYl9YzG/I5ilv7VXPVPNL2F7iug39NOU
4JBSbPRL4EJVG0sapaWdB4wCVL6lncQNEg5f+qbYGS5wXQtZyZ3I8ehx3UZvyVXfm9UKOGSpsGII
gb6518ujiWOzH6wyIdpeTAXmIxQje8Wk8yJbluEZvbcb2NqmxUQQZ/Hf36ifCwdBEKOesEX0sSKb
nwoHMxvNJkpnIdP0rROYc+14k+wxCApFqNPFnpbY8pKRdMQAWWB8BSe6s64DsS05ysJLIrEDU6st
R1j+eywvP6yTjEmItIhvhbKqOLTb9/xhOpBdEe3sp6DZDc2T071KVIU0hZD9ltWxvS1cAR32DyDq
R2FOCcsJlTA13FL7Yp66R0b4wgoI9jrWCVF+aVDGHK1DSp28/EK4E81RftCbP9hH/7zZiPvDWNbB
BdExlc/3R9biybBaQ3CtsbYi4Y8pCuW56LcX4RcmAKvxkL7HCERQuGysd2GHNzKix/dsW6O4eR3u
s+tIMY6zIE67y8Yt9d0kXghqblrNAsI2dLUFGjWgTupxMtGdC+EKa5AhBCin/gaTGQ00Gu3iy3CL
VIyp9py98Vn+x/TnT9f6adsfcII0lIxr7byIBHvlYFOVpGvtEdoJuWI4ZKJr4+Jz1FvoqM0/3Ouf
Cd/i+Nq/CNCfpuByPfTRDNmC45OoVTNm22NpdeLu0BZmODq76gpabH74/Teg/1RQfDruJ6J5mCSt
U0tw9vB9gE01KXcpnsnCOngLvJTurI1IO5J3xpu6Jq8DTSRekC/9o+1pW1XasntKV0Tg9QZESXEN
84YidcQi+Wl8Bd0l87NC6s/Gh76N9O0v387+P0p7P0bvddEUX9v/Fj/2XpRTHQVh+z///cO/ncsP
yCD1x0d7fC0//8kffrD5n2//m3js1Wv7+sO/MOOM2umm+6in60fTpX8d5P/8yf/b//lfH99+y91U
fvzjb+9Fl7fitwVRkf8Y6c6D+veZ8Pe3v42D52c/Xpv2H3+TTP3vhqkbqE50mGOOraOX+GccvPF3
0tx1C4U8UjtbUakl/xUHz+7hKI6u2wSToqL/2381RdeG//ibYv3dJLVddgyHXksEzP9HcfA/UHTJ
IiBsW0ZxyXtvw2szPr31kq2qQ5BTKTtJv1Ej9GC2/4dVXvyKf3GVfj7EpxfcZAdwtIFDjKT+2kW4
MTHBhx7d49EThcP+u8eAAH8Kivz7XOMfVRT/PBosFvzJYEapn7aUVuqToJVlOOYTBMP8XOjZoSgQ
oeEvVcR3UtHtfn9A5VdHhDaDSyHWaDoinh/7Fcco6kqekS7Zfb/H1IrZa2EzllLkVeVPoH3AhYQS
F8ib9TDxomw6tZOO2lnbips9weiscYSTJfP292f2yxNDmK/Y+LJzhp/KECXWlbSYRx+NnHQttXQb
DqJ47faBeNY1CYnp+KdV9MfV7K/br3x3TN7275s3XQ0mU5bh8yQo2WYDZ4/01UIzCtG2RCFfUpiQ
bbfM8d2TYub4o/On9fQXb9v3J/CpP2vtxDTqiosu4e/HcuiFerL9/X39JIH66yLJKEalI1v47X9+
x2Jr6gs7aHniPjNAOX/JqUkljpXEJ6efdmamH3uz2zdolJ22uAB4zFbu/uEsxJV8/q4s2RAu5irE
1M+fbq0bnZokzIrMHuImA0hYzzNQ5dSkjA+dQ1mFBDhh0hZ5seHwAiDnmB6qzL4Pm/b8+5PRfpQP
/XVLwIA0rIEVlZBZ8V5817Q7/mQHWp/RcWMqQ3OYjhmRqQzqURFJJqi8UPlAc8XE8j5n0lBE0JRQ
l6iT7jlYRLTViGPzeLJVaESMnDvFX+fIFwK4JDHfrBynh64EbXcA/hkz68wzoTAY6O/77o/0TvGW
/nRrdZ4wxGuDL/vTIlLVZW7qIQqMVp+JLaQcblAmCL4WjPKs6t0yLBC3MiXwuzXmVEeVr2tynkMa
x9/fWLF4fD4TlDuEOqgOinBTgCXf3dfMt/iAhxx+XLWSEStHw+Q6dXYpC7BNaEAaQQPhH97vTyXJ
Xw/Tlm1op6TUsA192hS0wFb8uoXsnMh3MRYpBpGM8xChAIJBMw+EmooR1pNC4ybHhodsjYEY8SSJ
dBArWgyZ2Jmkgzo5h0446nfBRnz8M0IcKQINsIIbMyH/yDkXM77d0XLSzFttmhhvj64dBwycGZqU
1bkM8GydJ9pYQJEKIgjZ6cbcrTmvyfgTyVv7Zij70822kErpliWjpfr02OfQthOptcAcocEperYq
HW9Os62tvagjtlVZC8PhYiJgSn0TSS8E/BbnTziMOVT6aOxQC2OJpGSHNnntmH85WezFGkzWInoe
R4wGdDyUSHUdxnPFiz1KOvFaPTlEcL4r52ApeAPFA3BNts2tfpPWZHJC8prn+DrVybav0XWjLrPQ
vqUlJoeQlVQr3Y5qvx41uDqkkOUZwd08L3HDZbqTBqOXqQVuBX4Y4GiGaDoaOfaATNdjxWyoZTJR
kGIIr9AZTlooncjNQTxfnftgOMn2uDWfg7s6LPcTiQ441O7ktl04obTWYxIsJ80z0IolsXo0wZaS
nml+kB0cBjs+X0MRcRkiHAtUVZyaiUtkNwTu4PA9A7B0OY4oqhcD3LBmt2b6XE0tchVsNlR6NQEV
NKNbEaM4EUA3jypTUPiadsvo7yJr6lbc+ZZokALTyCkYNqoeeWMd4L+HtEPrUSbrnsSvYlGCmAqP
OTmiwDzawUSqI5QraJ0t2RdFk7pDFmAEiMM8CuyxAW+XIDuV9XhSBy5MJ1tZITY1ac9WE1x9FIX6
XVU2m8zE+X0OvabsSS4Ob+o8vQR4KVr4Ajn0zFIQrrugPds2GQfCL2REAmNd7DzFtp1U4CBap2XP
O61tfcmBJXlvaPrWNG3gN3ZIg/OeHPRejHAXJoI3iFoagZE2JCl/LdbLwvwa8nTFJiSeeJWeKSVX
Wr7Wq5fJ8O/SsN6WZJdF5AOIVyRE3jcGCJlMYaPaYT3DejyP23iR4VNpRHzB8p2M8EcsxAtHaFwo
GiQM1VI8OetcOojDFf3sBnNzdvhtVggnknBEHVZtat8mARAz3bk4mIXv1JzC+DbbDW3Dug+4U2wG
Cfw0vOaXVZfvIoavVnowjXY3SjPc1KNSd7sWjEPCdkMCzygxNc1V5xBDxCxHqLvY3Io1WYpkN/EN
MuuXdhq6KldUxcY2SAIU0+E1ZS5Q59lWlmDowZPpCP5mfColN2ju1RhehUIhliFrsfsN8/pcuhX/
xeh53jySsekQU/kbW/haGuZ9k4ZM43FE6SVS0pmE2bCNQ0rZOAOgx/lMnFLZGYvMwmwTvm9TwS5h
N8x5Occ5WkotLyhiCvTapsGpZrSaWGfwU1qBTxScL5lnMfMQUyia0TQBejgwYmj6BtIvNa4fVmow
rn1dHChdiTtq844VOi5M6OACXBzzgVoL/NVO2S6xNsj4uzRZZcyJ+MaeGHOcgBh5DTKRjxBOCxlu
isTJ8XfXsB3z+0IuLDKnVczWnRqzK/VwlnU4Z7AiiRlCDCltxp6CNsBKIgQzbnADVvDhDYlFlS2v
Dr7SDXnJBDex4VBj6IqXuTUjz2AxGrLsUqOgYxZVcSYpELGlBghdyDxLKQx03n/1zlaQ+CqxZyjM
+ni6ooZIGL4rdfTcUDPoTN4jQG/dZ/AJLJBl22HgIMnEEAWytwQKajz/fj/+VdHlCCjClAmgcD4X
XXNdmandqg5ClPps2QDIOWl5hvqHLfjTEOSvLdjB59uCr2/ayjc90nf7fuzraVmh0oYvbXhZzPCS
K6whFQQpQZesbQUpKTJOEtGU4XoNt7aGLIDnbsVbAWfVpvT0+fzmBtO8ES0ICe6y4T9qffISKHct
82i/rM8+C4vdPlpjevBlMGlKyN/fr09WcP+8EAzcLew5TUP71IS0WhzmmY+daRDFz/5wNir48wa+
haNzRx1xTHTUm4a+jVWNqQRlNNYyQf6smIw4NRV1Cx9+rG9thUErTLE/nN2vCj0ED+q3Iloxv1VC
391m1UiHVEsBfaaB1UJqd02B2XI+v43t7LZwH2YHRhqzDctuiFmpXiOrXVYWCLQu/aFN/uWb9d2p
fLpRY59JWWNxKoY2nqwKEUBYlK9xY939/pq/oc+fqhxLVnSNkDBL4Q37VN31aRVJagvgNA/MQGT9
aFrSuqh1pun5arAT7jUNWo9VrzWtOtambIbCoPb7CWWuI23EtuH49U6ScaJ0nENQnAvi6LOOJSLs
/tDOf3J/+Pb+UIuhXLdMPgX1Wy/23RMyg6lOrVoBloNmJ2E6EgJsNhIbzD1PDj9slIgGQyJe/z7N
CKniXZmTG7EoZtQbv793v4AyLCSAhsWuKxua8unWSbGlhdUoO6tMeRnhEhVytxddTETFm+Z/QhZ+
0b+TfqApiqHolOPfRGDfXbpU6laRpIzAVYizHXTqGPUNuVWlOpEFRFnTvvz+8jT5F+07h3Qc2wJf
sgzr00uYmvWYtRGHLHUqEjbFjk/VroNNhAECtu9xCnXQpwKtCDrijwhQI5qhJajZISgNzx+SrXhl
moRBqKdXBmba8Ex0Xo9Z3RpTSl2THgaHSXeCZSIGS0lOcSj76zkaN2Uhu12GYmXo10NVLGdMXfnx
bOzXlFxuHQRH28wOvQmJ8S2AT1Jm0u2YoE2tGoJzyRuwnUOUaEc7NLwWn8MoMLykibwmo1qt45sM
WqfVG1u1gCLvJ7va6vZdxyScDHXWHzmtDjUSDadbiXkLr1c7Us/H4botNZS2eHGRLqMJ+hgHFfiF
2NDFNyEq8I7/lkOpEitcmdIq5MFRYg7JjE/p2rM+8YbSA0yz7iny7Np0cuLL6xy24aY+S9RUUsms
1SFoFpm5qHnZ9xrkRdTMMnaLgS6tpIK+uI29IEy+9nyrGjCO3o1X6Q1k8VxRJvXcQCOa3SSGVl3S
NETNTlFI7aV+VipcbHGR7Pt13qdbnyI+lKWrzWDQUBijD4En4dHdWrjQqO3ehCpYxnux3Uy17vnQ
fTH2SHEBQjqUSPvGwXhK5nYXzqFp2UJ6+6ChEE7H49ikxNr0zI1QFpLK61NcpEBCJYiYDF09au4m
4paA05YTu5ioFH1BKqSGDvtXKbk1U3jl9CgV7ZKFmVPTOoeJyWVah96AU5V4En1bneUsuDoTKpMU
X0W6BX5BNKOiyfYCZ9KcW6MDIhi149C8aEa6NWg8MytwnYxWIgndkccR9m/xUMK1vKt7dtaIwbZD
VyFHy4i6R01wjbMaLzPfzfyFv2IKLWMOcNIiqJgAn7qd3A7nVaVL15K1a6ip9HavVJMbsV45svKO
Sp4CXjs20oh6xbr36Y59h0Yin07iNNHsLfWEIijmNeL5BdBNnZkCFF9QwxxPRnZuzDutKw5xTYvX
vGA5vawG/MUpPm2fwhdHNKXUvIEIqnIKPW0yFgK7CCOEcxP0/QJYBsilMJKbHBhGoL1YUdNYHnMC
a2rZ2Eo1j4Ff1VVMrCPJx+Z7Sp6p+/Vx00gTk/PxJN5bc5xIDIOHP2BayTcnCpDMafCvSA4T1YYu
ZwQtDcAi7c5kB2l9Ph8IKSo9XWRTYwwQnKVubSKSyeEHyVi6WQW3GdGZFvGAaI8UVKfjcDeFp1lu
/+CC/jN6Z8oGPkuOhsWO6tCw/gipEHARd9wfOi0IFaJryfSRMXG3n2kExKsm6o0oCW4tizPW8Upm
MFtrzvX3i+2PQ2I2Nk4DzN8EdNdU1ndRmny3uhdyJdeyxpC4SXm76XX8QIyAwZGy9g9ljqb+tHEJ
pNK0NBXpummzuv94MCV3pDyXAnulG7EnCSp+OLU1HlLhNSPyBqi8U6tXgag1enIjGeG6YpMJtYmh
7JeBxrMzsFmswutU2HdJz8qlqZ7s3I0dC0zIjCkF2hmHN1MHzHG6XWiiY1TsYT/CRo85XNbda0X8
MvVo/iRTOsSQ6Iep2RmIjooJjr7NKFx0YhbAQVnycUXGVploCHGZt9XBHUw47qDFswlpc7An15pm
KO06mdpZsvX9bu/QcBSWdiwSIAmgiMaKrvQo14bPM6uHkyO4+jlIezFgetMOC7WRX5wE8W1yK4XS
tkiDfBWFJgEEMLO7MHiMbTJKTHM+5QpmrS0LdJT1+xLKWoLjpOHcqjPgS87aPmcHvcZzY0jvGmyQ
tOhGSopLW2eoGqm+jVZ5NzXhu8H3ImGFnnltwyuP98+k+kxos5Xo4MbyRU7MRT5IBC30RJFJHq4I
At1I6Uwjxb5t++JFzUJW7NAz43lrsqBPcrrV9fZNqsOPaTShq9jARtNtK2HiYIJJsYBIQHRNIF2N
tnnNKOXKIdtKvX9bmFTiGszPoJIOWRI8tmQhRw5AQrKNQ4hgQ+Xj6dSvWZ284WEo6Z6j2PNtRDqG
ny0MdngBJ6h5cRnAvjTOQwB3TRBcq1besAdpiUhXtg+S6twmnAaYNeHl7UbsaJVMj1hXmwlxkg1a
lEqk3/ESNFBKNFL3RoUOmDdtAvTSTCpTWLZj8NxhkoL4wyvjARuSALoJBXpp3SsDseVtt1TS/BA6
WELiC6WX0urboZx4G0DTj3LdS4EcrRZsBb6T2EucMFslBlpjeINmkyYImdmDKQIm6UZgICa2nz4u
2WnC5TfpwRq+yKG8S2Lm4TH7pTRfs8F+k/h407x/61CAIG/AUXTQzbtCSg/fYmTtr/4AUcUZXMcn
UFDk3+g+2ImF6UJ038LC8dMYouOEs7PoXO9SW7+N5YPSBueo7k5ainCSxbFyMhiCKwErxWxPouEz
6vpcyu2bDnARDt29Dtejz6MnE1qrHjbwOpzsNUqQq6ili9r7pm2th0pDSTCix1ORFRsBZOV4HQ3+
86SqGrfRujPt7KJjkZRjb9XbpOrqW4ENDLzEfmN/GS0wAwEfsZ2rKGYlol1KP1ibUF66Al3lgHEk
6aFZAT6KUK4xCWFTNM/pXszIwVGFUUVxrqX2LSrjGx33LQ2pgSilxZ9iYuiJrh7c89A0xHGGkL6D
d1GmRFX9aiv1ue6kB1sfKV0UL8wumh0DC+AqqopoQKVfCnw8yPPXWa03caahZzSoXnXCC2jeYnhJ
v1/Qf7HG2jK2grilklr20xywBcDOpka2VrYzUBiTk015JDDRRs8PAk76/eEUsWb/0MeZKiNHOkJN
09Huf058liMzHLUWw9yeNIhATdai4Ax5QLIpCisJOyPI9QUSe/UP+4ny894lzBNxQXFskzHJZ17K
ZPPfTB02Y2lPJJpgVQPQA/qwFShOgg4ElBRJS/Kiya+hER/oKg9RmOEEQaIBSFHAu/vtbvw/ICLc
FRl/fWYg/MBV+LeMhv8PeQqGeC/+PU/hf6k7syVHsaxLv0q/AGXMwy0zaB5ckvuNTD6BkECA0IDe
6H+OfrH+TmSlVYRndLhV37VZWWZlpocLSXDOPnuv9a3Fbl91/8vdtV3+v//n+FH2P2scfvzZv3UK
6r+oh2RkCCbTO9jDTKL+1imo/3L4UcehZWAxrDc4Ff6tU7D+hexbVh2ksDIxJ0LC8B+dAnUGtwjR
fYiXbMv4b3QK4hf9dLfbpPYa/DaLWbai2IAZvxy9L9Zjn7OiqEjFIJbsSFXC9N9E12EFD3pbuG/C
uQNx5UV/A5ga3uJygTgafsZPn970r8frZ3nBl+rx39fhcPonAI0P6etQXdbPl7106VTfWQgjQvNy
HxSvJOCAEiANHHZF9OcXVH89kv/zBb/Uiahg1OMt5wW7sE6grMx0yAhT9HA17BV1yRTBwecqaDPq
Gj02MVNZhzDSPbz++UKUL628f16J+Ip+qlgrBZ2aceRKECGH+0EV4kiJ7gNjfKCjT0SCKwe0uUN0
ZzMh9CXhciSyVrOBNiBigLDkGM0p0WccMj09ePCvy5GDuomCyWfb8A+jPGxfnR2q89c6Mfwq4UQU
t8N7og3sxMBVl2HXwgH3oQQCJ8Cm7TOsugt0GRHZRtqO8TQPTsFjRxd8tJ2TdYDnbHrw+/g8ABKB
jJcjNuooDwSEb45Pi9sa9XviCDdUJG/UMHu7PinPJs11iFdOgpC0ItAFd7xH6/W7z/N3d/RPd5JY
ZH/6OOW67NWDxsepR5QwwSU6PKHW9cr3IzHY37zWX8eJ/+wWf315iizDCmKazBMuBs0/vRqmIuMo
HXl+YHtNat+OgFBtQFghy+0DDD0wN0jpcrx2crkj2wUa6NaJ7p1eHpeo+jh6cmRH5oqa5f5eYeBb
nJ9OsOzRXurILyM9OI+s2EztUf5iMxt2BTyC9xQwv8WlKr7B+zumy5p42829FS57GyVf+UisJeFf
2z2psNlaDjVPfE3Y36V8TItamPP4ChE+e83afKUnaikbeDmAwVGG9mn2lr/or3ZoRUTqmj5kKFnx
LF+bYC1udo7qY1SGnQPJKt1+GmBACV/2LXwZxDrABefEMe579mrYNN62Ts21EPl1JpUDBAgRFFMw
ewyE1V7lEcfLfXx/wMHGUPnBKFYLm7RJ93Nx22ezgzJizuUenAUBZjWW7o6WwacBkpxcBDBBUMsR
OTPJMaE6o+X3rF21633MslC1Dl5MkNtj8ghV7OINiUKLC3QTAmCgO6F5NVwmawUZQh/W5xbnHuGH
mYf1lDiF+uWcwOIiJubMjNQtXhxfjqQJHHJiZV6OT+f0BAPDl+eMKZE6V/j2vXLhPBN8xbff966N
CHog4tev/nlH7WZsDjs6p1jPows9cVgB8W1GmlnSTZU3eb73YVKPHuFtjBGJ9ch7QIFqVtfwSmqI
M8CV03twpzzVCIlZjZ25+SF4LtSK43582SEN2YbJw5XG+KFb7kNoDt2S++p8hz6O3HeIiREbAdoC
AMO9K0cYV8kW8fNFFdYssaTeOrAO3e5desXr2i22K2ZD5d4Dt4PZvARjasV5FinqZ3V4MeHS5mjs
/X2RIMLm/+gmXZuOriUtpGlNrBBcgqFgk6FCp1wMuE2MuCqZUS1UsOmJ7TkL8uh+kDweU1jRfNhL
u58IjxMBJ7NqA4RIuodNPwG7B4jQeXeUUCtf6ZzqyNAYyTxbn3gQXm6vjHKmeEXBI47JDTx6Z+Tx
4XFKnuSigx3GiWRKzkXFJM1l9IwNhJPgFs/A0b0vs1ha30yEzsPsCjbGP1u44IikGUO9twAB8CGT
dvDGj8DThBzIR5QBF8B9ABWAI1Vw51E8iswqb4vq7DMnz4nKLOAxfpDD8i692bu6H5xRkUO/osGn
ssFa65qT0JgzvF/H14TlfZ1hRHi/Sz4H1EsAFoT0Tc8kVZEwVBA63j2spi8mKUuwyAzInSEFedBi
wXNxjFz9TI7gRcN2erXZxuCnY8y+ri9jEsJG9KWKM4hXWF0YsZQPY1YucXT2WK+R/4pAdTzBg7OB
G/5TgN1tryuRwxN/K7KzUBAAEB0fvIY57C7zejy5g+ol22BqzDP3vGznhyU/Z4Hrs3DIJ3ipjoS2
Mm89zi6Yyu+uQnRsgWfD7URoUSBwfQDwNeG6vgE9IU+ncQ1gSAZmqXXzAYeG3i1MijUTtDnW6fHu
voNJfAWdhZeyF0iF0xJIsu2ecEWYpAm5rZI8RED6ZXoEmYMymwAdDC2TfFysblNzydjuChu+GN+5
qNNcJnCmc0lLUJ8KfKhTiDSnnSrgfqj4WpEqSurWfg5fmIGnBdJg2AwaaD8iTQAeBHEriQavD7gG
J9s7rDz40YiuTpjOIKHQcpoTQdREvA19Sa49z98nTuFqhTsEV/eVTADsvzBKRf7x0FDi43yvuvmn
pSbnm5dJbv981yd0VLGEq6TgfLBx6PSlweGwxrJAZr1/xVinclBImF7Q3HBUkbzK6sozpdpwM7Dc
DIB9yYjMJSjPrj5tKB8sO2SjeQYr1fNn9u7xDa26/lHOC4yfrCECfwi/xZc3ZF42wpwEGkLuBL/A
bH34Muvrq5G5UA3MJSp/mz4OA2rAJHj/iNjl5T8lCpZpRucLZQRkRMRdz6eP25ybUvdgabJHVjgI
rp86+kyIdtAWFBGfSb6Cpw0ACKkP1hjhy4sgKoVVKOhEx+dLlAVoHL3jWOjH8ZMmnEQrf5tscQxZ
vUDL4dTnMv+ynrfRfrRnuo8BH5iBS4nEzV+NyQLMYWuG0BizUYtbngk+5CRNCxF05014sCb0N+wz
1AJ61EBLCVUluDIwSDqgIpJjAvh6Ng7+oZOT3PYVfsNJAKF4oGroF4/x8RDf6b2pQ8zL+Ps7hQay
MDjm2uQugyJd449/mGl7iveGX0yAZHD3d+/OopjePqWFGoEOAF3gKyKTg/oPJm5fiRiHmrXu6G5j
c4mt5Ahm4BJx7MMl3W8MENJT9U3HtzDDRzmGPanxkTSesgKKKo8hge2bZW4TwDJWeCxUF+8i6bbX
E6ahDzyKxqrAjXQfaADP4JrCSypYow+u9MGqbt74/HEU8ZUc3PLDTh5jPkUSQWN8U7tiZbzgFZEk
GIf3VCdvU8e/zh/JMQ+RORWe2OedcGsHKjzVdlUOwIwLzL7bvW0qCofQgXXkMgvV8Pj2IwtOxAAj
p0PA9nkElI7hMVSUdllPBMq6/DilyGsoLV6N+TbREwgD8hv8DGeG12txYJS3urDHA6PF7YZHlMrg
7Kknj/6YizG7uoXne8w6j/8sB0TRiI2n20hhDmGw3gDNs940Fiiw3dipfzwifjnqR9e4S8+RPWvm
F5xtLj2e4q2e2mmJicCEjuJ23HnOAE0owVHLfFWvnGO01efZdtSQe8uU21kiuH/DZV7BCsB81cTE
FqPLSokTd8byTruF0Evqd/WRlhlSNtd4xbzExwgXi6CkMbfDPihMpjSAHHuBj4B3xorfuuoFwTfg
k6ftkNzDw7IaiILexP6uMVBBJkSTZ+Pwm85dpDYxss+bPKhOqVHFzmNe4H0TTHnlLBKlyUVoPsBp
eS2WNijjNyoRfXnxzU1H9QT+5eX+sfeh5sFlhffOgnxhZa4GkLpZ3FRqgDXquasTQlOWGyQn66MT
OjLp0fC/3TPQKnYyY8gXIjS0PxYnE6N861310TZL4eA55Lkd4S3jFw8AUSNxUZBoWCkxYypR60qA
VouD6f0YUnuSkUCF8naNjbgI+S3FmhYdycfVJ8sy9wFm9Ya2WR+yCvdZYAOo3655ei1gqEdRFo+J
J0NxZIZmGx2jH5x5+i938McwptDLVmRH05aD3g7UR6Q//0BVNi6omE9p2d0AiNA/9w8bwKkWWWR7
l7kY+R5NRo/eu+NEteLHGIUNyiGcQbIVOB5fNFgE8UCj0GKqCBzsBnFEuMcKnKxHl2SdZiOH+UDd
2DcsV5Q7pcu+Wn+KijzDxBIhU4TNFVQRM8tJtxLsV6AohBnPqBdFyx+1intYM/yS8Go+QUgJ8fm7
1/D8ieGpLoRrhXBh5eaCkmovtH+90zbiUKB2WBZvMTRNnErVmF3KJJvvjlvH264r6F5iB+Mi4PDJ
r+SomPPT53XcRrgUOdbx1/L1MQGHrrBVUxZLbrZ4gOit5kT8lZJHNQ19OYF9snSQGMU6aQJr3PTd
0eO6RHF6jPbPgNmfH89Gegr3frMWF0+aT+CQhaEO8DemW9ndjsuJlbQjAXUG6ObrcelzoGlcyL3u
acXJkoBOnnHYa6ewfrHH1uK2kONLLJB4JFem8iuRndXoNBCfDJcOTJ3b1EPSGEg+EKK47+ArkOnN
BsN4DQPmDcpHObnF+/UP4ihIS3GYNQh8qzyKJh/0G5GMA+NZHx12DAkJOrv7gr3UgzqU4gMG78Nn
E0s+DCvKx9qXpowYXzgStslpVXE3hgigliXb92K/MoMs5PAQVgnaw8DwS3LOtp44i3H1kcy1cDip
npppTVXCPZXHp8Uj6KJ+bVFAhLCBsXZeYrx0PscuAAGuPe44TZCaVLj93Ehug5LnYXwckbkN6YWr
KTiRQ9/GB1YTHOWRV3TBqQwCeXGDBytgQ1dEeo/AoO4n0VMOMQBG3IKeOmuPYypwptgfxDHDqi6m
e2cpdHqOOW2GANXqoZWos5uAMiUCl3xY5M2KtcWt1fQxp9OQVIkcKG750gsYBLPWOt3OMO96j4FE
9WpEDH5rK5W74Q9k5nVqccz+i1foaJNcS6Q+Vh6xHmrk8y0YrOJERXvg4zi0+LiqmYRU3lwr6gAc
LuxygxnyKSyLSY5kmjPifo2Xq+GGcwxPqp/IJusOA7olrGqsVJ6a5mwlfj08jJs5sM37fqpqccNI
CLZYw7mCpSm6LfUNcPmUcIBpBxGP+ssHzGC75AZgi+0n6BRDNRZUPdiDfhs2MTCA25JvEloY9JhI
eBKbNSS2/ON2Si62e0AP7p6t9PAjh/wxpRhzliIgkF9wgxSYp8aU17GWwFdbJp2etuAQDKakWW7f
xNthQkCRyuLxVFAQBPAqvfv0tEasOCQbkHdHu+fGjvZ0UEAaFyMpEqC0ARQOnmW4uqfA5p6yB3Vk
cQIuua/tYZVSE91cjdsGj36OAJt53AB+ECghcLJjPglfSnEC0+HAeo0uwdemUpJ9ti8iZMWmiSSW
FGpWrwKP6lYbDlSH1z1HuGKol+5+yueWOknt0w+4xF0IVS5hLpazvIIB/a75+GMo/M8ujoXwEDuo
Dv75SxenlqRLfaWLQ1jI5roUcRqfNciJswc/eH0Pt9E2aAIpxHCTlPPsIZA9ZrANzun2xYmNzQkV
AOvY/lV0Z9SA09nsMYBLwEHuQhOHk0BApO2Ic1oM4DU1gmv8Zi+gN73tg/tgP9d8GXQP7M09YE4N
kS3bAieCUyTB8NQi+F8ePIKA/p7bb44LJ+CkNTwPAQV6giUoxywG2Yi0qisRhyZsVNfcnKfmg5O9
182YmAmj/J97X9rvOscKU29V0/jU8Lr9+plpJ/toNFdZtC0fIZqYFBSRFhKjxadlekpcpoAPXmhB
inqdBxgtSZSRMaKxVlmAVb1i8HhivTZS1lhWtD9f3heB278bcz9d3pevtGJ820lnjkjO4vgOVMt3
5nQgoq2LHzdQghYKpjL95jV/nd/88zWF8uynZqCpX3XDJmLQv7CUV4nC+z8uUAtDWUJ84j1G11FF
Ft43ryreyT9u3p/e6ZcWpGY+ykPe805vXp2cgzYpaQU3MEuvKSgCXw3Bifo8PN/17NXfvl1HM5lc
MKAzv4pprbN2M2+yAs01NZ+K4XWDJO0BOSLkCE2eKF85eVIvOiG28GmtHVw5WOCQzMA64Ek4UfR8
l6L1f7kk9JdM7jBMfZXF3pu9enG2EFOluByDcptlc+C+U1LaODMeB/vEnFyGiOnT4xMFITWFTX1A
uyB5fHMv/Bic/ONbwbX195V8mS9sc0c+ZBpXUsIqeSxRD3uaSrMGgBqRhnlICMAKJEGEGyg9jZDC
XsEj+Xue6dub8UkvY9Yk/dspsUPKLszi70ZKYZJIlAhNiP3u6Qim2gzOPNiMQV0tIR6OJaZZ8Cx9
tz7+blai/PRevjzqyDVuhZLr4g7LlwIbTtvq1Rk57HOHxf/bk/vTq31p4Jenrj1p4pPrfD45yqgq
J9MZcGrUD0lfjI7sGd++RfGQfP26xI2sWzojNVRMvz66lZ1lWVHx6B43h5X01j5fqHB5ZDs6qjS2
I+kJnJjlQbeijjtC2//mftEZL/7xAr7cL4eLlG9zmQtQX0RBWzyrOkEfOTHGgtpqhErsbATy5gDJ
bla/Fp/56kFomj2R39DWhfcn++1q/hVlhiKUA8QC6P+PiZWS1E/frf4/dsQ/fV5fbomqNpTabsTl
RuBMabXE1kYGI7Cqp+Arn7pJOe9H5w+S0UVLiV4fAUkDKj2+TpOo5ok4NR9lUgfsTTHm2KhP4Z75
6sYcwvHQZrwl3xhpM3mjg/hv9Ng6eXuOo5KIBrBmj0Bedk8F/BMtYagAEwjT4P48QHEBuFQcdP68
xiLF+M3Xg2Ca8HVdM9BNf1lkTayLpcK/9yEI0Tq+hq1oiEC89ruhObsP5SeatTQHUcKYLk3OFtgx
6w+dvm0qkqY42VCrfm4Ro4anHX28/fgxzKeiJnAgSIUMRfJEmx4JsidkqiHuw1PegEY1AZrRUT7q
RlRyP56IO1st6CZI7+kj3MfiyFRMwYnHe2qLjvVsyO7jX5NuSGfYg9cRn+Gg6skdZj19M69yUe8s
2QmH28l+mI+Jywq6lLMVSRLEgg7okQ0fojcB9npg+ihd2DBJHeGgTSgiZwn0JYOKZhxWc0DjdE6f
SJMYGeMWsDP9Ztp21CpLeLGTyrvE+fgCG576ZGZRm4jFlmZnpKVXj95drEWA0jmgEa8S2BtRbko4
KOITXQcRPnajht1zrI2zUeXLJw9mp5zFaGRoPPsOVRUgHXF2uEEyCssF5xqCiMupiJYokyypdiqM
H5Daz/RULxC/me/MsEgXLxKnmzgfEj7MG6uCw4IlFvsp4NVvt0nF+tXE+1dZYFkWJBZcrybJv7+u
La217/Zn5D9+zsgJBgtw/vEZiy78T9Gr57BKp+8zo6dIQUwEoLKkvGRUQggVM0RmOdmYGLLnfEkD
L6RD2q/yKaYAyj6J85zzRvl1pWNFyk10GCDP1jDG7cW0q34/td6doWNM8xryCL5aZH0ufGPaxdcF
8wJ6T4eGGD9pjMHwuLoNa9aVTmw/wT4h6sAXlZtFNwzaEFYu4KNIAQxOVTDBiNgZF2NoZ2ZsRLnP
jI5mrBGZFKy0J0XsRycASIwfWlogl5BQwGER8ycSLb4Pjfg6OId3uh8d99KF+XOfFGN0sHzDkZTK
AwEZBG2e4XmFyUOTy6OfgyyY75qmLnOLwz7K58pO4+xEmbwPdNBW3a5803bdDF3wmEGdFKFoJvsH
+hNrwik4r3SqbPo4ukj+bbtvauIfes+vqyKGHKQUfNuK9nWVUIxTZtwsk1VxBnVHcdz9vIbbRDRg
PnIWNkeB8uUw6lcG9O0pur7H+3Uj1x5YEaSc8waw13bark2OFs/MUIpXcyHw0Kh7Dx/FWvqR5qi8
UljR6eqf4TS1ZCO5+rp5lV+rcTsHk76wX6sVRL3VfoOhTudHGYqR/DQT3SWct175TfmpiY3pD+/5
h+Xqp6K3qfaP863hPZOuy7nYxvfqQVuesOa4iMMYYbP8iIP+PTi/q9P+pZ5edv2YPMcnc+HMrScj
G2XP21dWcJPMv71ITf7z6q0Lkc0/rhFaA9oq08Bo8lXTdUHhahoVg2shsVDnnW9Gx+ktQO0y64Pb
3IxUb4LgZViRGgAPcFpPYKhTQWfzK6to4x1G6PwGaGvpylO71eRDKGs0F6v9K1PZpcj+MNPrRCgr
iCwZKBsrtJ4LWkJE0NVE4u5D2zOoG17yp+1ORDm/n9dMpEg6Z+p7TuEDjdXVMZTGx+QSlwPMuxM1
oO+7nys+gX3JaUzcGr+6TOsp0MKa1n8VZHJQhdiTy1E3IIpZurhihFMRVCAGLVC/IxTjwK4JsZ2J
z9+Yg0g9b7acSeFnLRg/P4kRPETEwAnebmG9gnqMjoT5W02vrVEQovDEs84eJ9aY0J+U/8JEgma2
IRNXUsfS2AHvJPv1ivHPjgFkyO5Mf8JgHdaCasU1rEmF4TNjeEOmI2jBu7v/YPWm59uDy5/lC2QD
h5EOeGptBSY8OiD/oyLcR9dUGl3e+glzReCbieh3YFsJWvYqBlAiN0KcjVnlPaoI9vwZxm+whaRq
PT4tiP6Uanpo090EEIvcX3pRQ+Y7vpQAUYW6J7IWBGdaHpgT0r7vKbqX8MrgZkt4EZvDsBlKNP+y
cPvRvpyZLGYkEZmTZomUMiwZpq7ExWqBNQP2N6qjbELuJokPZM8JkGO51o/4UKNj0i5xL7D4OLE6
FJHypMjRG6Sr9YYOo3SzHdUBWCxfzLx2TJBNHhm64W8IqSGFdUBJaQAO86UzpKFEawRIVULfpQDP
foFYxGv1MTKLxwJ0NilH/evxRYVgObh0nrJzKBlM97YRDTB78GA4hDjAPe60IHsWqbebKyFqn3SA
wuIjZ8cf8pG90pFB9iNaZ2C5ZgeHrBd/j8hjVe22vHvoeEVaN3QTTzH6CzdP7TlNqHc4gJGRyBHA
uwGd18V1Y9NRpyH8Xe2p/e7Ai3ELTShSTQUG0K/76eFRm9215GlWRyc0IUNlqI+OiROLBiNxGSHk
8kAamNE+ttYFynfgVl6Wmn4VMzSaZSMwTudjyO2Hj4PcX08dsPuTuFZ+Y7L7sdx/XRpt5HsYNFHY
qV9tX1q+NU/qZctpdFHD/EdB4+owu2uV7EvXmmvj7GW7bEYS7GhuJPbm6Z0yz24XgquM9XuWTU7f
OGB/e874+Zq+nDNMe38/n69M38nQcxjeuNcjbQMC36n21AWjaMHFYqfXJ9XgvhRTMJEWul2eNxw3
PHMjktn3y0siajWdvn+2kF+M5+N3R87frNioXS0+M1Zs1LhfmRFHxXmcai5ThJM86NxQsxBXK8Y9
6PbFYfAmsk2uTwW9L9Te3+zk6m9qtl9eXxyJf9rVrpezk9dnXl8lSHcKnDuQIMVieRqAtVUnDevO
Mb3O8hhxN4s7URfRnzetL2LgH1XjL1fw5URayI5kPtofX1S+FCITQlNacI9k+lAYT5QAxUBgw0P4
5q0rv3m8fnnhL3dIdWvLQyXeuliWMpRHalAtTmkRmon2gqjeP6aHDaOc797x757rX174S51cXrdE
5zS8cL1ph1ZYCoreadSQEneI7rGd/hAqyYEIKtCnmsL5XMiWRIXafjLtdNgjqIk8us3MmeaH84DK
cJTNGWWxbv74dv4rXfT/b+g1TcaV9dNNKDBw/4a2jXcl0LaF0DSPdoiaP35htv37D/5H0YyRVUP0
aDtgRSGs/UfRrP1L0WwATqplGZTADk/V34pm+184+x3b4S/8d1XlSv5WNPOfBG9JOMf4O3/yv1E0
K+LJ/LLoOrKGrRdgtgnL7ctzs7WK8nCVz6gHgnIs+g3kdkT20JkVsbw+fbPE/063/MurfXlYLPV+
qPueV4PE3XsZYTq0iQJOsCQTiVX8u6fT+O3bYz0UcnJHoRXx68KkSvXh0WUdvXV2viskQk/Us4Rf
JYwjqJ8nCArpm6Fli7BdoU4A6RJqsU6rEVwJYuEzApEyYVLEfzmCoXbG4vhFHjJKgwAwfR9y5WPB
+0dsmuKD+k6ha/2mb8ydo3ErADYHsPXlGzoYsNm2HYxfAs9dxy0DEugC4OtBz/Z9p3W7Hw/KCfCA
KPMZ3i0IRHdHyqZjl2KSMiZP8xGLgEpl9pGTd5f7Z8RBBR88rmAjop7kDComDeLd6ox0aSFtTlNx
AEF3RB++TU1xLqI+D6XnwTv1V3r06JF/y97862Dx9WakD21rBggvWZO/LGnyTe/3j/4KIZ3jqxqh
cqEorLap2Y/I+1WV4MgMWkheb2Pi9fTdEQkrOaFg2klLo9M6ODIUFSK+G+c82jl0jchwYUqfYjCK
WoIokusStM7LFj8RCj51WSrYYQMIr+iOJcJu9FvcOrGTDfGT5u/3vcgkVV+YId+Y66KSIWGRf8PZ
TaRU0mpk/PdJC8t45wLAI0d3JgrnGElZhsvRyzfEjegf5xtdibx2r7B3X26PBIArmg00vzc5gVyk
cyxAR6twwnF7hPSg1T0DCxYjLhN4vTLCGmjdBvoLc0O6SUz45KN/ZXTdkzMTi0nGWMA5jXGXHhKJ
mNPGraeoSTh/PNbWmYOZExyeDmk9eQyv0y14adL1CPncprenhh8Lagij/Hz5dPkwp+jJkF2CnOVk
ArZ/fMpChV8Oz5sWx+xigRyfKRevXtI0uUXbZ8W/bi4pPkwaLZd6nFWfDKrnDH0xlSMd/SR6IL58
EnSwt/3y4bXQmwivYEj6ieTXROO77jjEDPjgtocUbleb7fjegTQTJ3VlFnT2iFEk0PtMmitR5RlR
UgKLX1KiktRlRnWdOBjwyti8EF2ZyBw/heEqoJHTbl8ZItBpvL4DuKHd2I+QpKpkP/HxSqlzDLN6
Be3FPPqW4lucvWuEPGGG5tBX0BDuDjxgaHCRpDeeiKG7zctZzgFOcW2Cc4Qct+yG3TnOKjhAgSVP
kd9IE1ZR4L8oCgjLw5yIRID7irgTgqk0/8LU/ja1b6OsHONHOHR80fHxPDpbA2SVluI6DIpZpqw3
PnW46ad6rKE7fQQ85ztxYJDTLCYsgoz4B6MyMsuJmBteY3WhIgP6BAGEwG9UrQjDDIuF+AHOL8zX
Efc5yHgXxICGzoijbRffvVOCrHDvlahGK/e+aGan0WXUfzBoAUVOPGhGEvTlKV/shYQI3a4vjdGq
oZWMb6PyqZ5A+eWsSqk3kp8KQr+ucUEjo7lHKjGDI6FZ170HAuyK7EKeEtJnLu86Nw0Anta47Dpg
wPeWnk2nvlSGHRqHtAfi0BKBtLzKoy6g7IddaLnGiRMlxgsYTIo+UbO48dX8vdU11y7GWyvQGjq8
5wFEv3sTYeIsAlg+MoG5nLKcZ7TCxn24/8j7oT0lz/o64Ez+iMn2GdSDynLtJfIieVq0rrrI4ft7
JwQrw2rFJHlzFhGL3F0ex/2Ujt/b5c15uqDmZxlz0W727/wCDsyEIdBl6raD9pQ6gb4fo2itCTZH
5wYPVxoR8pBWKKPnqKlQEdxo8nKUOkxRA+AwUMPddYQTwYztOFVDKUJDFORzTCIsB62bH0Fque0K
U2IxJj+7RmZQevZFRNFss1e1sGkPHBYGZmmaj4bUrfZnMuzvLCd57emPQ9SiFEdo7YxLO7rcwEot
M2di2jtulwfwBQ7W0+ryVCb4JRdCo3JiLtCml2W1q2J12gWEO933mx5NpN4Efbe+agPyd3X/OGri
cl29IUkqSDcpnlBqoBBblE6sDy+LYkZHYK6OswndxdvrzeIvxT2R10L0XyyPkM+v5O0RI3mOCeHm
pkPBIzUjQhEtxr90O0vqWJRD7aZODU7lRyeQGesbUS2nBC0jwHI+zuVSSi6pTiCDhvDIdmZlt76/
qPFteAy6nV5wEwpGlafNSQDK3Ms1UaekHzkNLMA3DC9knR2iOibtFaohj41RJZJDY1t4vCDrEzrn
95gjSJ8l89UeZlgtWKmLsI238fHxInbXajvl4fD6yYMgFJo3Z/RoZqjM5syhghKnxvI0zHlAbL9Y
ZB/HyeGJ7iX/BNl8gImAXTdnf/Gzu1sRn+qJ8K+KJwml+6AMumn/AQ/PN/muECeGRpAt7Y09wZKq
By3hC0OJ9QeFWRGRXriDyt30/hnJDDdXvzb87Qugv84Veh3EJei2n/Koj9tRf/Cu9GxQSF+Hnc06
QOt467g3eFcMCBT3XnvFdqpFFm2RHXkdOtpR1C8WRvBZU83EkIPHg7EqMkHOumuUw/ngNhRat2Kk
BCJ5VvRcPm0FDeZ1VTaRjKAGfwhHUzso7t5hIlJrZF8EZzs0zkjCQ5gH6iVGqd7fQrsaNRgtDqvD
AvWPT7IjOLyB6AtASCMHAJy9gfLQLUv6QLVbEGpCwE2h0MqXIgMxl0IrSnq/F+O2T5vFoXDbs2tZ
g57ze47KMNTJQUZwD99DcbWGGD2fwAOiLqF9aArxvV5hJ1cUdGRZqmN9to32g8vBV5anMbpxfbQf
X68Ru8iW78AIt70nGy6xGtotQiBH7GLTRhaJcbBEFbTWYSb5ZhNs7fCkT+x2vRC8dk7jAQqqw7MI
Mc3ptiJ0kwjpi+snbUqvgRlHtnO4G5VplbT2q3IqUN1HILrNdq6X8aGKAagRGJ5o/KCyOPM5kq+8
1gKZjE/IpahMlibL1bPFPgEhkc24H/a8lqs7JEy5yuqIHJrczYnyYe0Q2mNcuPlEbEH05/qOUceo
DYPIi1QFLWGZvsyHjM3No5cR2ncw8DTRgLVQQtNbDajVcEAgF2UdeiP/JClT1Pea5FMP1VbEGTR/
t80Qo9cV2dU+VC9+w15hjwwai3VM+XWZ2StFX13UVLMT8qlRAbo3xO4MJBASRRa7SBWSYeQeqGtz
aQSlwU5vhF6h+zsPzwgBDovSHmedTgkzukkb1ZwdtbWVv8mnlPHrsLtHpykTAfdsIIal4cdzgGqR
XbcmAhf7DdSdQzakh3ddkVf4KmZ911W7yvVlq5AgzsguEdteGb3pTNoNLADo5asVM+8QLTtFpl/M
LFTMUTOA9Lh/s2XgEz5BlyOka6mQUNhX9040CDlETAgneCYCa33iaaNhw85WPeNIYSU7pvePKjJB
47OGuzoZxwwE26gidMk5fMihBLYktthYeRuPuQI7QhrImweL07pFY5mPWgqtA3OmR1BdlGnOoINE
adTP1PIaDOYztDX3zEh2xPf3/NNRePpXzf6zQ/V3TlnOW7YJOApNC22pXw9e9UU19VJSkVQzMxP2
n2pJw5ZoSnYc/xY9BvUzEu1SKOY1qq4qypC99m5OGQlT7/W2pp1LPvWfr+qfeH0VkC5OccXmtO0Q
jPHrVTnOeWtbhfnjLEXyLaupB17fy2l0Op9O1I27yEr+/JrigP+PE/bPrymOqD/1xrKrY985fmsk
nPgNCucHq25Y9QvsZeRCXuElcTNhk7I/H/WKlVd8S63nbFe6Hd154Np6Lp6vA/seOZ7ffCK//Z50
7NYwYHTFhhL869VxaZlUlxaFKc/tGExqGcqfdFwJGGPAE9ZmalFBPgiXXGIXOYXb8d6/R0LdiKLm
27Ou9ptGoqPbBph64EEWs6dfL+e8P9uqhKjAx0LCTF7xiYJZbIc2cwvgXGSToYZC4JhPOVy92Sv7
7jFhGXL0i2m3xbe5MpB/TNAovGQGep+M/sHrkKJQvsCAPqVHsjZKz+iCaxneGJ+fiYTU6W0TWL3S
STrmyStpjc0v9xeg8MUQwaJGzfZqAVW/h2CvZMSm5n4mXUkq5/61nsuTf8FhoL088DcR3g7Fton2
BVX8jSozi0mV7uUDxaAP/ZJkGuWDthtmGuw37Jqy2wHEpt4/2XC2SBIeXlKEIdaiBmPnCTHpNazR
40fttC3CC7Rcmu/klMVWleCcmsLlPNIRbyeKNDjisqAdTTVvsqrw4sxNbvWOHYvBeSRq8UskNXGG
2XJmpnrQm6jiD56926bsYH2AbY9TylMzYqlGZIoTkfjFk3tKhKp9c2VYiYaATDs5PYz2aQ/FV3Gt
+FL5D4ocQwQw4RCLeU/MtgmuZstc9MvyJqyZR1ch9IXhFX4HDTFCdp7o3Oi3xGhCAycIPIaR5WW3
QR8ihEXIi+JFpyrT/T3haJxGSPI8DckiOxCqPT/gI/AOQykwrLAgl4WGTj6QT110Hm0Tpmb1jE0s
N2HwnIJMvyF4WeUXUM78zy9j4Qp3FC83JtackVzvYxqwOXKheSgYAfuZjoojX/M3nEMGq3KRZEtI
ZkMm5pyClvLkMThSsolzsrrEAQg8KWzPQ7Vmbnj3KkIySFErEWwi8/eVd/xJyhsu5gjHTnTHbhmb
s9OAAiIj35SMe5xWMbS5KfuqryUQ63B0zBgvFR+PGyrpEEr/tkk1PVV2tyEHaJo094BpToz6F0M0
Kel4hL367t5HFIGYIijEswpOK3BiMbOjBaK5eFiLenJMVDEGkw+jK2yaJ3mAsSnnuZBb3zTme+Bl
r6K7dU4KUpK562IrUK0hcPeu5IQBydh9zPlEGsyyKKQDLCyX/8PduTUpinZ7/qvsy5kLJjiIQMTE
XHCSgwqeNW+M1MxEFAVBRP3083vyfWPv6uyarpjbHd1dXRVVJSDwPGv9T4seJbjMTlf/9pEFR44e
WgdwZJ7bUNpplq8Ped/6EEZafOUUcfexZ3bpLZamKHe3Pl2r5cBvSmQSDbY+2yhbqNfMqgjr46DS
YY8PSeXrPBj7Y2Vvl2AzfQdH2JC+noFjOf3VOg+Y0ByeP/Wti+Dl0KY5yBw1fA+cS243F8W72R5K
nqdLm7y2FrnhtUwGlLBr+tnn88PyeJPo056+fo6L4+r8ID5+dizWeFCub/2B7ovhPLwq9/hYizQk
8dVn5LksUJRDVNEpSAx15iSySXvxzTss9gEKGVGadqXBH8tcAJRgTr50ZSvowLGafy8I/bhMjp9F
1AVNNmTOlrzDtYCQ6UX1uMtm1YKxghPaGq8YsdfjDwYKcg9h7XwLeAaXIVPAYIPXeen2ZRIgyZ7C
hTWulPi85V+nQSZ5hn2iwA7xXWeS8MPc8RmUPknyWGcc2gJsKSOGQUf6vG+5yuYs7/KTI7e0hKBk
7h3jXRH3g+Yjn6ud3fAOhORNQ/kaTC48TBAtDZ6xDMkD3UmqeCzNn3EPnyBGD7hRwvkcHkEsDEPx
bL08FP4zoLQjNP0H3BQRgfxmF5x2Fs3FQqP3FfsfUyh5yhgva/d8QQlrR/vrzvtEZxqKP6h/PUZE
WSHWocC4+cr+sqcrL1fbqWbXLpVctpOwcCGoWauDfNdW3qHFSxmeTkkkZWF2DSym2S+bmcwMs9I7
zNud/tWn4L6KQV/15BlgkqPmDC5HbCEtM8L7UNEHZv3Blc+qIYV5NSQoMibaZmIkT/CWPKmO+6IL
yRFQ42r0hAfGUSM7pw8GaHV2RQ0XHKMTrDN8IUOnKW11W9k/NmQu7QQt9l14/PcmXcgsYsv/U5LM
CNIlv/zH//Dr98v+83/+miYjUo/4hF/YF4PQud/NvYF9IQhYNax/1T2iFPkv9kVhHgyzRAlYVU2N
iu0X8qXX103KR8L5dT75/4t8EcXVT7ybYBoRrUo0HjFKf612jPrEDPAL7SjjaYE27Qrq4QCOgICW
ehSsN9h6yh/q0d/xhiIN5z8P+kN2T0Be/WrPHBTvSKQkfbxWYJZrZncO8TH5GVqSfkIbnBY7aypU
jNvgRRHY+vXVITrsBZOKpTEFiZyCSPL/cvfLHf1N76D/6Wux/vq1vA71o1/eOUPjMcbnZVZC9Pdl
JOdYGEaI8vBv8VlCU6MFCqQNPIdjDrAPUEcblAnPNB88VhbRqI4yFZYPiG86tGxuRGaAw5eQHCPS
FuBHlLPU2/S0wnbk1zTtYTf554sxfsMP83XjZDB6Wk+3zB8Fdq95mNvqImvUy5dQdVQcB4wUWzBX
+xZaDDZm0Rp34y0x/FgCKVsadxv1cuy913cj0RE/ra09RXm9MVbN5BFYjJVlrjn2WQwtNan5gq+K
XozHIHJicAhwWI+bITPtZb9l1Jw0OX+Ya/LqkAMh3B+QFDhSKaIz+sPo6JnYq4TBrv5UDWJkXXOc
+138p2k4iiw4qr8/6P/1Jfwo67u+0hylCz1QR7xGqMoD3Uqs9WPevB1m3eCG34m8lTW4v3R1L+BI
5osygpR7uiVbAsmAkGsGt5nAGCqftAYa5T532/ygsqSDvLrZZxa+kOWqeyOCwmKONO6BAkzrKdlV
3BO7RPJkowwY7onNqHEeq2JV77Y+VY5tBpd3uKWxNGG4W5ka768FuFMVEV16quxzel8SRUtXz07f
6nidNAyOn3g+x3JM1t99wRTQr6uvYid2OOxpw3w6t1j8SXSvCnL055fI6qYgmdQtwSf/9bUgir18
dU++RKZCF/m7TMgHs17ZLhHr1JQ3l/HTspUqJRGYWxwcJ1LEyHXhfHSe7NH//Fx/N4Z/OxsC1eGM
mVKifd/yX9pa+S7dq2epi1a6WdJO0FycovOoG+mAmrMtPt/Vg1SErbP9IHtRTvsk6N5dNVGi05zR
wiDNw75K4BFw7bzv3wb1qEO/vXV6YiQPljpQk/4YyVfv6jcrg1dz/s8XQLsvnrp/uoSfbLTy0DML
wxYiqBYxfr3LylRGTqzH6jHQLsmBPt1KOqMYAC8ymRjC59zDLNgtqektCfWtSTyLbjKpZJdTH9Jk
EQLRDkTTmUBBaWsQBgUk9m4jQySGYK74slOH20FC5FDwgg4cAbMNiEhQQEmmiJUfw3IMB3jY8oeZ
/ge7NDQS0lic/GYzknz7srV8bHrXMmqYN0ApQp1INjoDmT85vapWbJXco2p9/iq/HmvKwzXUVX/w
gDLuvx3D13o7gt4iDPq23i7urf1Kn7Dgcz6gjK9xZz8DjLPEUZN5lWbP4eGz9xhKvAPWRi3FoGUg
RHKPELJdB+XL7TWxeiW1CvzqOL5CxyiHj6unZIHcYyI2mveb24O6QXZDmFVnk8q1HV2Oi63G2eB4
is6QPjnkT1f37cOxcbT68W5BDoGgtu3Hc1myRL8TWhpZyX3f4uoVP14hv3F3xsvS0zZWWHoE34Qm
/Jg50Tf5FxPOHcFWkxww6o2FHqoPV95EAo5+peTOuqcVfgTIcoHwG25WBSSMPtkUWrBmR8d45BQe
aVC4pPtP3DRoEDkPY91hYiw8Yb9cXHeN8G3qn8QhTTXvhnX9C6cqvYCwFBdvxaheMFyZKreE0ADQ
FW5IqvpzrCs2H6YjcEzoX4qwwvbGU5Y+yVAhEcR9wuCrNuNULVMkGZzi2wUlV/5Wb8BWw/MDth4P
ZNA9gDVE8ls1yybNCALoMCMgZ8F0UjRoM2hHaEEEDW/fm2UTQ++dBlr8QlFKYMkrUGKpDPFcDsuJ
vnsuioQjspLcZ+3oQMpWH7KvmsMw+vfQWj8jatgXwTcRwT3fUktgECT5io+VaiqkEtXm8CF7/fea
iIccd8m0nV7HJE9AVJYPx4hRINH7rYhKeVNIbCP84K0OapbOwFg8yXoiNMt7jRthMXZVsbFDmtDq
EpjTn92Wtff4khX3DAvNdUmCDBaWME3sC33HwIy7u8+Yws404eCs+jdcPzQfOKcX0KI9F/b1HsDi
cCanBTQLQQ+jZsA3Yk1hli3q91O8BUy+OTJs6oNQuG0RvCwS5JHmeuzHZpWSTk38E3fowcbqSOse
k4sC9UsvfGtLChUTWbSaiTE2ZIQQCO5fH3o+lsfWhxRWg8ubstiydsyb8I694/72vHr09yJlybBb
LiV3UXHxBJymClEfrN7XManfJq1OMbzf7e3XbVjPWaXW6ld2n8pRdfMqKQK5s+WKKCF4JWuqwzd+
deagBniPKANMh4yJjmonIdBGyZPsRH4LXT0BKqUvtaki6NJpzxg21lJmMhoQldnDBBA9IEHyp1Po
SduCvrilwsjik3O7j+VuVCeEU8CAa69hIbn5eV+xLVtvN425wM5rCFFRoJfgRcFS454JIDnOWExp
a0cClhNBbNtRt8yDx+zhXrDhiL1YfheG33tYvhXck8wuEmKONJcLP9G+G7G61IhcEmw+fi3BuvMN
YwC4fDyZDj3nuYiOCW+JtuPRyBbKjkAN7DiChVOiqqYO3IblJ1ONUkASRtQQkob7giqwkBy5GEPx
n882w3lG5st7vp+mBgbdYTvWdfKvwKnIVV8/apLnfeUWYUd5kfYztggZIBLNJ+nC+MjcLnws+sFj
3PPBDkMSEhnFKxDSC3WVUPnmeMg3rKtZg/pI+XgAwS8fa3Qk1yWRHT2Ajn1D4POSxfPFBF8+twZC
UdZPT7w2oR5UMx5XlRQWwhc7KAx8KzPAo0D1BL+I5ciYMi4dm/TWFwqe7VyorXupMOAx6JrIQlSY
HKhD68GActL3j4OuJ+A7xjZF5Vtjd+/mkiECFctEBkThtm9qQ5obL7fY1btx7lUQsbIrrYr9HRNU
tVZyV6qCGyTg2z2sQ6a/X0VIU/ga9r4lEML1CDkSFJt8iVzfOXvKEK89opMqwaEoZIhCoQMNQWch
TUSJ3vicrsd2AUg07c2eawKDkKJtP9TwESlawM3MSgcbnAozzJbSJDlX3mOyDDH2mY2I/XCJ5f3D
JFbl7JnmyILbg5SPD0kd3AMEkkKpq+CmaubU+4mCZdDjzV0+XdCZU+1qRA/1XcPyrMZ+fqI3cV9z
LQDhi7NRMzrhccgH55DksvCCzwARf0IkGDbZnAQFon2AxL7KIfnzHC5bMH0Mp87BFxKyZniZcQt6
LgzY4Jlmn2rIRXZIKfC8zC9j5WzvX468wcziHogKAqEUHmjFOycX9nr7GrLnBrizbrclWNb7YUy+
w9qcMWnbr4lIhBbeYicgCjFEXCBIWrxkMYl/LKBUJ+5dHRTEQXGIeS++AhhlqvNYPEiTeLNOA/Kk
iYABN8MrmQ0ZkybzgYuShDiZCQmDw1sLs+QUI9GNnghiG2I5YYfcNAkz3mWBWpG5IG3gYdNe3Boh
3VcEPzkDJkQlB9QekSFlZa4BuhIq5NCcy4HgXVBnsHiD0RptdHGb8XbJYwelRrLOYhuaLrcP+ZQy
7W8UFrwU8eqL78cYGMt2fkq5UMa/ZCjtHbB0JqqjbihxDxKw9XaJ74Z9SDBiTAlUO6IbmLFuYUi5
UxVQMOcfGt67I3atcsEnTo9LwzG8MxI4Bd8PlTSai/Hrijfiu78qYrNcYLp4KZz1a3eK2kGVnlh2
0AiBZwr0kZ2Gh0I8zc03rd8L9bH4/IYYlMcK6obTPAZ0IpsHkL8N+D1+gR36Br5AtDGj81vzlnn6
NOOzUd0QIVTx2pJbMJCo7Xz2sKrmKeNmn69YnS1sCrOL5SAOIZq7YDQdQhcn2whE7kmO4GVwXxSe
RTYOFd1rc88c3BzpK8pTWhfP2lwmgrzYd2guKWFiZm0vNdaNPaf4SkQu3BHRv4RHyS7LoB9L0QGB
cZaecveU9tEHYAqZ9PZ61IJE5mwRjvFxCHsRY3hmz/gyub9hM9Pe83ukPuMHZbHuIYA5POAcoWxZ
DaH+9GLWHheFtMpVl4ycK1msPb+jiGVyeqNNjfM4k8LaYi5CeqtjHDU5dl7R7KN1m92YGGhfZrp/
HfTTR2DwXfMcv2ULcVcJtQQioHp6BZ0xrMiA/Q6GKifkZd48+aslSfC+YuYBKdXtvng3IFLQy39B
hB8J6xmrM23S34j4NKIuI0oJUEYi3ZcnRBnk1CUPojmB51n7a9/sTbMn72DALitLWOtoMU9hNRZP
xnH8bZahrghAUq1hH7Y1kIKCEpQYHorUTLZ15BlxNUX943Kr4vOqSZr04YCSApye08Jr59ygoOGB
z8Knz8+GKv9gKOUVl+eAuQxmXBjvyrsS9bZJhUcQ8mI7g7e5fKmw9MyMQ5SFzOv4dVwRLUB+zHHZ
iIgBlS7bfRK/8c5cEIAdfaBm3u0LKlYGz/6S2kU2LzDD3RhoNn+95+vmo7JINPJabZhbg77iYi8s
w4bEXFZvNlQRWUHJgEPRcvLwtrs7pCDD1OxZca1x5RkiW0uKhsMjZiRW9gT+QDzATB7hLczF0lWB
1+BYfA5xUUHXfYPrsHQicCruKKWuAZ7PMfo+0NJiUS3KmTA0XT7v4zyFa0poVaSIVekbomKkmzV+
iKWBREHQj5Pfwuih1TvPCoeFhd6Ho8cPKv7mrXCwS+JqzcL7501388TkieuQy2CNPEJ1TQSSLX2U
MxQRg3x9/VA+VYL+dpcRAokcqHpkvTxNSbYFvRV04h1MX3UBYRg2iDaEa0H+dTmQfelqd1IM6vAW
kV1VC+x7B0nzlX0g3gQvv4FKE8ea7ZuTc2F/I9VFXtHeQLRIwe0cnfpTUHdPc7axPCRD5mjE59OQ
+1fZ+vJejYl73B4udqY5F+zuDUKzLpFh5c5kSIyzYUkQyrPnCcaZaaenyHpjsSNHS04k7sHBZYXJ
kWLeY7Yd9eQDNhVnrxfeHVN4y5ToGl4mtwZtAtxHnLuvEacCTQWpBqSPkABEW2EYkfvQU2muz7MX
eDzZp9tPc0C5R9syfsU02lgxvLZ0RPODRBJ3jeyQqb8l5FiA/Kw7l+9o5cunuessv+q846h1egOE
p8ToywzhAqxkU/AfseIbcGuMbBEqL94/wepSqlOIkSvrFLe1UATLDkMumqDxqgMVJ/QHZFs3E5To
2UBDnQdW42XxHX60Qy0DD4TQghfUpE19xqKn0wYMMMI9ev3mUvRBQ1GHkEOCoedxuxG0WE15PpAy
CdduluJeg6fr3OucJXVy98biRj+pEeWgp9JmMvo0XRyWncttpfD/JpTu/tf2CHVwR52VOflaPLPn
lIedxaIeH0w+u0zq6zgzpyi2DIZXWIw/C2UzkMSkkJjbAg51c0paW/Zky4OwP+NDQgtVMMSHpLo+
whUkB7bAz8hbXDCfOjY/NPZKGr/ziJVj1i3IWhWlTzPKA/aiiIJwq83qFdmdvK/CCTa7EPm7YZQS
qyaqu/Ti9dlcbiL+8juUjctRvH6MTrbwaK0JAQigu7yah5tLCG6jE6AzeN9x0ATAGjJpQTcSGGIp
Pn8RHpUn5xWdczcR3XvnwbZZV7eGzwvKJerAoAzkSTF4pQwCMzZtBHlFrNgZiIiGHj6rJXpZ0EvR
cSQMhNJGDg4nKqIDKcS3Q3D2qWWEdx2z3Z/cDb8TL2CjUGS1r2pQB+L3f4HEXsdLluUZ6pIjQK9w
UrAzeVqk4Tm8/sGYpgjVyE/s6tdjid//5VhdfjpbVs6xbu7L10EC8K6O+qFBHJyIO/lnrEz97dGY
/wb3gXQGW/CPo0kH7XE6AmI3gFpoWPAeZFPEc5C/qBGxLtNmQNx1bF3XEDVa+sfr/R2CrP5yBj8Q
5OPpqFZV/yXOQBbGke99HkLRt7BQEv32pxHyvwkYsX493g9qxjpL0uV14IoZGjduB2fCmIzoBmr0
JwWOmJTw9zv5y5X94GMOqpUftB5Xdhk+aZJfwSVGTOE9Y9P757uoYQ36zaF4Mnk8xRxD44eVBMVK
c3vIXFSFcBTS/ZyNjAMMQxnwLnr07Xeo07RtfNUz4n7t64dpdwwhIcCqbrSbo4bJ7V611zad4b8A
99j6iM/cplj2S6EIYnReRmptb2ow4LklOP3qGpJ/2xNCvlOfAjzakJNmuB353jc3x8sgJgZ7ldt8
fUibF87g646R3d9iFSMmEH6seojPXaJxK6w6eUw4Gyjmvh4CmQFZuW10WnYe3XM7YFLcl5IgJmwj
gM07DcHHbUgi3qCbilyBiuG8b+bTA6NQfBElhK/6CCqEX1HYwBlg7yL9biF493UMDOZ3CNJ8NTIj
aYfMxL/tdE6IcQPshue3frr1z4CU9gtUD5pBWYWlyF2wxty96bP/vcQi6WeUl72dqOMX0TzkUtBo
oRl3gH3I7z1Fj8BGPTooxzUeJH1+XhZz+f0JoAnuA7l8mJceVa/Xw/LO3jfrYiUkKl1D5JN51Ur8
VXUprQ6+xapevZuq89wGwp6+9a8LppuDeDycMXeBcXykjBgLrLw0TFuUw1p0ox4zn9HBvx+jbv+a
i7L6CbePXdWgeKUJCPM5CP51JPII5O/d36lhFh5fTROceVAO5H+4fSrQzHum2zBDMESfj1XqA6QF
uYNnkdxgn3P7xXaNGZ053LPbSfARJIpO+n69OC6gveOOeMotUQbO6RlXBRMObdAynmD+J8J7aedB
3+9PVMbsdHqMeEM6xwd9XR+DoiOS5FgEBGcQp8FILlH6oah9CJqdIr0oPf3lmUrazctN2Qr1M+wS
5XIF4+agaT5Cyj/9f4V+HUfHqc63gqHGrcZsVoHh5KPXAHTsu6AsBkW0nf6J1tF+t7Ixe82wDDFi
FxXeX9fWY5OXWb/71iQqPjShX88PqEcJRSf/YmxBdpWfjAsnpUwOr1jOsa9g4n0GMjqZx+IQ3OF5
2Gal8E9Bf/3frfq/ntnPPSbLDs3rijaQsE6vG2dB5xkQCbw+0zwG0IzEKQImT6FW6VY1vi1i3CF2
6AnowMisg6hV6Al68I/7bGEOH1BVnX9126GYfkHJKKTVwPrrElifZWHSm9Zr0j/ddnbyu92f7IDm
b810PUYj9WXNsvq4Av/6ZTdH42hdj5bmutL6Rgc0qC9J/fCLhhwBsAcD5c7t4l8vqwvT165ydNRI
JBOO5o4hIbrF+IlTwHwFc1QTuIL9hJbVEAwMau/MRQ9522e3YfN8y7p3XbXbBZgk8ty2z1JFzctU
R7v7PAf+jQZM5HGnjxtd7XWqsSLp+yzpjepJDt+F/8c+IB6iC/SNtAWIN53zUgxAQMvY2G+vtb7W
hjqBVlELJhNurZVynTTHUIY4piF4r92c+9Ub3MIXpkq6BJBsxpOgz0YZNK1ZYqXUdHojZd9GKA/h
z1noK/Kla1fCIoISshAh04daWJKOQyW0mJ+2yyq3BEBnaT8mFcKhM2kBDQJIuaA9IkYneE6vwRNY
50gGLG818U2uKYo/7B7N7ra5EhePYE0dBdIRf0C7OzIspx4g9SVZIfOR4jhWUO5q5htggUut4XV3
fLsGxUjAX8imcL7RJ5Mpf4cR601aj3ZAdtD2VK4x3467AKV7uyKZlar9yAiPMumR+86Q1ZFK8AZS
xuED6fpAjOwjVF2sSCRCTPv6ANNVNTLS04pgKSheVHoqqRzk+lCDqxHmMTaOrnO7s9gkWZSXHEhI
6zqbwE6igB11t0WLRwG6E6fdkB90CxEJhfB+jXcNjiOZZnH8JMuUyN7wsCCaswy0GbpuJm5Im9OK
7y7mToM/OWWgnkaM3SCg5M7t246MIUsaf/HhE3nl3UaPQe1Uoy7eeqLF2Q6ahgcZ6SBisI47XgbK
uk/9oAbF4JEQgCXzcvUHva+Kejhb3tc1/r+ByZum8Wgx4CzCNvf9FCi+4HyArz3ikqLn18tF3EmM
f/8J94b8lUKoCEXvLbBpi8xGkgl5e32AaqcZXQlIgb6C7dqheycfBnIt2ULEEQbL4oQki5KxHZAX
bk4sHITp1YjzgKklkUXP/zJZMJ5AxNHNRIZyqWf33SEReG3njkW3y7xBc3DWPTBX3CrmrHgy6A0L
7iKHsSHPzEx6yurB3qIWU5msLD26Gt7BmChaWKNVXBBBAwAHaUK/c3VNbYx2Fkug4pef3yHTYZur
jnnavdj2hZxQBT/MPCYzkM7NLwFsmW/RW2lacC6nFanL5rDpOw96+UMg9ULCul96eCLGnEkUS7WP
XUHEVXUvnoX2ixrqzjK6/Xw6yJhv3IBTBAv4Ue4qFxVNi2/E1vbW3lgXKdU8Cud9PukWh+1GR8RL
yvjDvpOLSxY68kmMl26+ub+TNRLev9Q9ADTTIJkI4p0+r+SS9TxidBR6j5p0/bPH4Mzr04f8OSzZ
/XtJ331F20QbC0xSKEqrWODioP8xFmAPPBubi0jCwcC56ae4MDGqhULQR+9M9gms3CvCKFK99/bP
teEhvB4ARM/Kj6zH2wIg2UfB2rcBNv3iPU+FH2g7taK2djsGGxNZc+FMuU3c86kSdeFFJGrhkFup
IYHsWaqN1LVC9trQmJRrY9RLyvDy9Vwf9ZgMHYqfm/tMW2gSjHeGiFVnVETl1cJyQy9IUWrg3diY
+ZJseShpRgkq8aGeKdfB4bCB9Dk/BrCAp4U2Rt2JnCbFWXpCjBmSwg2VzOCaFOHruIXXYV1kpDBQ
LBZApKbObVcFxkif3r4a/xqewlvMQB5KRyxi9PoG4kXwMP+0ECokUYng++VahUnyOxoI+9YXsxtx
13S+OpM3mrA4ChXt4f2MzAl5jhaZSA19bXpY7l+BIEluNMBUT6iZSI9MDR3ELXPMGLkCziABEJDd
jEtgKE3FSQBPhCbKlQOhM2wexSjfbbeOPm8DtBRRMdCQh1OjEQ6+LFO1nvcOntS91+99HI8pQUTZ
x/WBWmbAWqlFSj+meMtPw6s+vXzVZFlAJwIBKKmkRhYDHYpVNX6GjwciUJp2UsMoH+HvFi1mM4Zj
iZD057T/doAKa5mkgeyVG0QmT83ID91G4EEyTwMYjgFm80JxhuuBqGUpJqBZgiHDpxOTVdgYtsaa
wtg+5wWMpS6sDZfGSllydyug3YUqIj/r0wCkSDK9DhTGv4qHkN0WFy7rx+XrfsGUifXPIegxbYPH
J7urkp53skwat0Qq+T+3WkKK87M77xGShWnf0HAz/Gi0DLXW65JYCBKS6xAKDfxIGtSD9k8owO96
x1+P80PBYj6f2kvJKWfETs+AMzAnayBSq7U/qAbN32llfj3SDwTgfrh3VWtwRaIfZoZitDaJ09dd
8y1r0AFYa21dh/Ww+GgpHFxrXUGxtMuriHik9AmMuAoloUhAKFT5Z/wD2aecQn/hqh0XX5avxCas
LOzSW/ElUtxEnUvANZl7AwThUY8IBhK6QgJik9pG7qZ4JQI3fE4gcIxXCa4zmRgnbGpCuNKA3d2W
bQgs/69v/L+1qBbMRozJpNy1gBkIVzCpev/fEttxWX+Vxek/wqZ4v3z8qq397Qf9S2lLwMb/IudE
pMUpfZUxjTyJ/xrc+P07DHvDzaP2VKL+eHL+rbOVVJO/1ENoC1ymqgwrpcP4t9KWQbyko/T1viX6
IqYc0hf9n//NgEzGfqT/etWaH7/+ix/tr13Wv88cOxqX3++bPfNHL/N8PNSs2l7y1d19fk9KwxIc
iyQEsZ2yBHebqytoAmqrUSayDqly2FJ++SL/fVa/noXyV4Twb9+f9eMtulVGZW2lc746jS83G7Uc
FKkPckZiO2Xu8Q+Az49ZiX8/3A/QLDu016115nAX0IQKwzKStY9yJL1L4yzCbOGhUs+oSxlqAHHi
//PF/gAN/370H73WUT3l0kM95KtjuMa8qhIjaO0zJLvYqAdIxpjm5h2WhIom+tfNUVdfF+cPZyCW
v/9ahv9+Bj+gtUo6t3er5KYzi2rI2BH86lgiaIIICHWl8flz6x53cshgD2jfImhJg946980/n4Ui
rvOfzuKHbrNvHU5Sr+Yu3IaU2h+UONEtrgkTeWsYCCHT3mS7PBGjOv5w4N8+8//52vdlsXv8ghH3
Dpn0NPvHfJUvDxv5c5vyuEmf2bCDp0a8h1ALPP7fWU9/efN+fcaFOv5vl2sRbESYt46AXv1x24tn
1X+YUpevdAbyHTanJXmb4/5Eds7TM3Jf9F3b0BpPqb7Hl0AfKZPWZ2Aoqt1TipoBJ/6nAXX0J/DT
+hF2/q+HwSIBz7DQ/Mu69uPbKJU8493jvIiP9bR9WcbS/krqeUNuFrXkmRxFI+4hz0TyWfvbN0U4
VxtfQJ+YBMUcJUQ4SqwHTAsN+lBBLza6U3BAdWIfD3gLOxIkmynm5BgLP0NFp8h0aajYB4nOzKYi
7FIEamBdc+4RlwxYSCYAZljED4MDQqnX0GATbSeK274z2jxFkkbD9I4fkwkoVEvEiz1c7P1Ydt3b
Xk+O5HYRfIwa7kpUAKQcT3UzBg6lWxNZAEoKmU9zlk/Vwm7Hmq+45lfNRy7FkeC+vHZEIJAQIZDZ
KSQQ27SP9sRkyt2nLJprXFzluJiTzIkrHBkl6AC6FfD/GneflvZXmTD509rRAyKdtBuSaF6rdoSc
EJJtfZ523nZCWlHM8Bf84uq0ju7QP8cJItWTT9iqDxxMAxyLYJ18eva0RIpJ/Vnp0ZGRP5Ec1J/F
QkprzFRitJAOCPxc0u+emMVaTttxkfJFJY/QCB+JjBNbQlbX8FSToXC2gyvBK37JWBGEPiTPMZsQ
4Yq6y4kTuK4USKPeSibqSoqMTTEBDseNJ310E2vWOZe9lvSinDCh98Mc688UewYBihDYFsaf87sA
UUBkOHVaeVJctQRppzw2p4bbG933B5yj3RK9ZjN6vjOmZaGm2vjGjAHkHERN+MRIRdIYmHLEE7Qh
VtI/By2ojekYqeUKrhmmgbTq7RhntC8R2ShcZnhPr0uep3HlM+1yUS4eq37KRoKTK/daxuewws5O
72VMSX0cwSu/9aZEZMzQvy6fI956SFAhL+54L/t4CKa3D40GZW5SoJP7NX2FpLcY5ECdFjCkmadu
2r0aHlmwZU8mzQVECCQMcIDyiv8YTQLygCvWKcALxo/ktHyQzYrImaBUYK0BEzk8YPa2tUGQcRwo
DkkraAj2eEjVhI4aLyVAdANwy5z76SVF4Jag80HmumhK/xLjQ7ScHhZ3R057G3m0nVxQC8ya5SM0
h3fnBsKA0KZIQO/TG5HMsTbJ5tDq/TUaifHN00YEfqiJNTFRjQKSF2OGmJHqWQJWblBGEZbT/8BQ
igNYjCFBi/1yCRtmGuaFd1eMELmQY2szwdw9EQAOyn4VUPsLUEn5OvrHrYs7OO4P6WeHiFhZ0yZ0
vtuZ9cZxFDIgIjQ5o/78hZk93abXT3K3EjM1pudFFiF3VFbH5DogW4ThbzgShoeQXFpUti/0I15v
gNJRB8DhvvKGdpAawOnE69inaH5iYUnKrw48wT+E5oSn9c0cVfjzkBlsummGCEolXYLJjjycA2Mi
gRTNMDWOyTNLy1RfvqOXi6VRkdDjYnTF8qpPlWk+Jxaa0VJf5ixPLSxIQ4MfUIdMsiFkzhRSc87a
MSnCbqntysmJMYnSVE6RNsipOc8WBN8gP+6ld5QwOfK9Ht/e3WM+EGKyVMAL0PxzVph8Un7mC2Xc
35uBGtx6dpnAzpIqZZ/nryWRapGIH3/O0R4F8pCkl+OU8j/JhlgJwnJxSbppOWLV3MHvz6t5A45a
CFHkVJ9q4LGckjrTJ6hUiMxxHyPySmLG2e4y8JpEmTw/ejwVFcTN09szYnEroOn1dfag+GPlOM3e
6yVPqLvdaNMHWhNkBfzQT05z4A2mweGeuc64u50tHJy526yUlEmOU1z6RtqbwlGDycwI9haoyX2z
JWGCV5qWmS8SpPxJY6qgskDwQgLEtFvX8MQvD6/oJ9GzMwHzCwkLioUA2XjGBAtw4E8dcdwpZlbZ
rJrcFqCrh89sRm+MsbPh4RfxOZeRxVgp7L8ETCMauCyL5WOE8Og+LXBQJ4cFOtZE8hlH7W9j2uEq
Oida2kW9SflOvk16Cm7zbJrJIcsD64ajEltLn2zSLAsh//Q26g17cfVWLS6wN1K6XZX8fQ4e1CO0
zqNn2IBP3CijD0F/37mvd5EejIbBof1+II9XHu5h+kBxZR/jXqzG6DtUpxeA/9afHcOKDBYuaVj7
WivSfGProw0yoiWZvfhi8CNRbnZBmgnUPteELIfAHFScHdMFUH27/LxgoO0fyqjfFjQq9jxd1VX6
qB/1W652R7M7N/lq+0nSHDNbuhOqYFt72c0eL38mXOMituufD6v9rlegVPn3YTH8/LV6k08NLTfs
0ArGfXCealt2Vwji5fHsFCTQMNjTzt9I4QL3GeZ4rNfIxWi3o+PkLqZSzaUvNTjNcr8//ecTM/q/
K6st3WTuB2Ykejrxhf1SV1b94ixfexS06zAx7Nxez0a7pZ+Pryi2A1XoHmCHduFoZ9gxInpboebB
NejN0sp+2iko8NlJEH4jDz7b8SVEgFzCsM9tBYXuFA1lMJScBIkgnxeubIMu7W4nZ5tMgdnZTrZM
AJadmC6NmoesQwbg2o09ikc9Ly4Hb5OTnbxsVEW2j0iYVVS2Jw+46Yc/gh2mOiJeCYIzSDVn/+mn
m+mebYIlS/cZEGG7O04Lcqa0Y5wjUcKHvpHjTdHT2bDd9mg54qjz5ZWf79GFOwnH74cUG6U9L2w/
Xm8p1tb+NiSFNd6d7bWwaRzcBIETH/uyP5M3ik17UrrLIHraH6O3F5fgoqXyQt9+H3Y2eWeh639E
S2oue8TlfL0/gyj4EGFJxGI4lR0sKgKTlmv+e3sEUAlOqjPDOXOD5YtfJIzGwhZCDboj0hCGnQ0V
qZ4j2aFuT0YzwPlReLPng7PDPK632Pl4uNr/Ze7MltvGsjX9KvUCqMA8RHR0xAEIzqQoUtR0g5Ao
CfM84+n7g6vOObbKJ93VVx2ZkbbTkkgCG3uv9a9/4H+9DnwekZqzWbzOOUwBLOe7V8zuFlxiZ5k6
Kxhby27X2GfYsg57N2RoTqoFFuBLfj4iezh/P9Jn3JOruS6UEGfYvkT2xd0eCfpYbW7LwX5ZXz3n
ojircrGp7RMKBnwmV0/HC/qjo30CkW7s/XprceYVrrPdb93z3rS31uK5tHdIsfGw22juni9ytA2n
LR6VX28m1qWoVUGz7RUzPLte2Jcb5fbatK+Zc2jtY2a7a1BH7iyW7s7xIttr9/oBeYbLqWxvwWLV
uCOD8dmNzT5ex3mfsl8p75c61839XGErZV98bltkP1pUrfCE8V7w7NWn4bjbYjUd3K3k8L7cz9xZ
skTnyA/hcNwftzZjncI5cIfcL3ftrD5PxAss3Q/GPAzwLPt69FzKnjMnAP51hIIvS/fQbu9Hh8ST
2sWOcNk7UAfWh9jeMcPePh7gPNO6HFiy3YLie6Qkvz4e+N3zmqEc/9NcNcsjnYJhPx5294VNCB1x
JC6qfDuwd6179xgvKIe/FPvyfH8IbTdwWJl04u76+ui4JxZn4hxXL1d/kdpfu/Uzw64JVh4B03v0
CfYW3frLSCbFFkt3XDQY+BPaiQs8Aaw7tneuFveCk4j8TWibWNsFWFJh5zb/PJypmByxom336l55
d42Lq+jl/vm9tx/RZ3JNmIDSOyHA2NztGPKhYqM4XtxT8l1gb62LY8QWsP1T0/wDmv3erf+8uc2b
30+bmyqYeqiWbG6z0fyzfHieFu8HZvBcxWLB03oOHNKGeYswv98fWDPp5rZvGQc8mTagP8fSfIyz
vv9wHvwWzLF0Ew6WhTuqIn/jCYjjOGWq5AVP1jraj1viMupH5qC4UTX5glo6kuaY5y1Mwa16Fvaj
+IdzUJnBqX+5Mj+9gW/bfhaUktgEZDLPDeAcZNQeuAgsQGZXIxV/f0aqK+0gnrC5zBMnDnnw2mXz
ifIK/l1EMYTG+RrCoZq7xr8+lvRfEep/9vc/vb0ZDfnpxgVl0YVGFc43Dk86uC02LUV+Vt+agr16
pjR+DoQKXc2XcEvdftBfzA+0He8kNKsHUVpWOwnqN2GbFF7jE2WgC/5HkYXFg2texaOyEX/ILBnX
4tAKbDYuYsldM8x5aD+iMwRP7IlG+20eo5ze8JT5wwfUfnvs/vQBv63MsaokYfD4gI/+Ud0GLyGG
IwFzq+Hc2Q84jjNINSFe4NOzqzhE2attYyfZJDHDZsLH/z57f9rexMsc0poQHkv3ipryKUAER87w
/DmfjAeDtGMomFgy/mn9zsvjX5YPMPAPAqGOecKv96eQAmMcRBlnnceOWlCc2VezhWb1Frym75jY
/QH+Umd0719e0MTxC0NhYKgZ9f55QTR53+lNKZEhvjBuAWTTYBMTjs6cfGLAG8gODIolurcYFRV+
wICSxMKychkfyTdTYjTRLmf+ZsbYE+r947jUn4uzD58C3Ve/NiktAG0x4bTL2DH+MHCRfrucf3r3
37BLVUgrzVen4Elf4WYM/qIsK/rj2f65gqTUPDZvhYXX3B/F+r+tO0Hd8c0Q58yIb6CxGERhq1fz
ZYMEvcdk9lDe9Eu9T7bE/P4BI5Z+s6dQ2SoyAL9hKKL4bVMLAzNLjKgJnjBw+aGSzl/prZ5gD07n
HK8umB/wA+sGh+W/3i5kIh//dX388trf9rPRr6IUfXvwtMMSK3yr/FWsPExY8GFXN50gwCQwt2+W
dGle5GibPJTKvdBSniEUCBGWLYBIJuKTfaelx8VDEE3UDuaWuRop8MRZ8iyRTruDUpTaOiFozHkJ
l0LBw/AWphCpgL0tXUY4PfyrLkfEAT9i0OJzhC1TAvcZcSPCJ2KMKaHRzjvjliRk+j0aLhINr4yK
d9Fa6u3po2S6j4cc144vRKks7KIr4jZwL5GSW10XHNgAXMuRvTF5iJ4xiHaCDQbFsHWxpWTfmiUR
c2Ar4m0nPosARQKsrOLAwQLRnYyVVfFK9jMpO3xDuxPhbpHPbZt0va8KVEkuTGH3NCCAh9hH5jbu
DZrd9Xa1RHf40G+xiZ6BOHg9vPsDxkMLlLuUa3NGAl0i/xZv0ANmTcngoFCBtqCf6h5lW0r5J8M/
EBkGIu3GcxaPqYTEF/TvcP2Dgxfx/OmVg+GRsCTbBGxzPp7RG0cL5QgCVbwnxKHb5rZ2oRg94EcE
7b+1h5N4ZizdsRHyXksOCUR0e1TGzNx9guLg82ww9JVSjJKogPsTnFDzA0R7rpQM3QX2Cr2d8THM
WKtGUht+GmcjOAZwdV7U46A5EkVRvpQi7HLZYoOtKLviU3aIDuTbv1tr5Q6eH3k63Nth09z5K+Ep
3YlnhuAf7a6EBnwVn4BG6C9n4uTK3JUnFPKrYufBuAu3KZhLi/kFjYf4wttGpvuDgg9ggSdoQE/B
IYYqlj7+VC6SR3Rb8bPF/Jt9C8fW84AvCrP6wlXZhnHL+MqzoyGj/XUgdcmzP7ljVkvIvQpc026B
SCKIZjJQSB/fOTpJeMCAoM2126NImvBtnh0tBxxak0sOb5WYo4yEPoZszyivJATuFAuTawCch2eM
EHXAUty5Fzh1ATfYzQJqnX5QNsJipB/DChMng1ld4+CZhPpDDbDFjjaQ59QVCe8YwuIHeteARpXs
xTOxSiM4KBLQs7gpHpebFk9YQJQceohiT4y4HvDlhLPbc9hhAIxHNfasz6GIygZnhcqf4dcNjGjs
+B7n5xKmmsZDoX3g587gEJTsmXYSI/wS5hVgrTu7bOIziwaOERohhTpkquA0N1GQvyyqXBLdtQ1E
6lnwP241mliSotc8aS+gO3DUhmUZIArmaYoOI4+zteEJa4F90PrcWxveaXYbt8MG6eKTzzcfrCdI
QNax4wxDSu2o+BPCDOuxKrbuaoJd6IaWBTocCG4/oqRUR7irrjNEb/7oQeYZWIoqU3fwg+YZVHft
XQGWa82ffW5SwT4FHBBmTwzC387TST/0W/N+yoGL27c53svHbH62zg6d6hFPNAZpjPN2Aw6CzYK9
TYbujJHq/bQgGZHGBf+KB76b3hcYE6rNodr1L+hJl3NYGJj0geEJInjGKFhX82v/NvugFrsE98Fb
vdBv4gle6VVAE+UiUA6KBdZEbCSXtt8k1n14PwiIlZw0XpQgT4Ft7dRr6s82Cn2ypgKEtkO2NLZe
cJ+20QMrTd4SKtaoGNAtCF4qF2F06YalesiuJkONBrTOX4YkKiiKjXc1YspZ2aMeZzK2j/3azJf0
l+pRgOCGFdldc822yXoO0kQ47epf0MlndQJm14cO5mjOJCbYcMQom+bQ9PAk1fW6n5mRSGnhRCFI
wjGeBo4dYA99iREl4UqUodkaL1m0RSELDYa8a91Fq+lCUXrPje+/ICfNE+qCDR/vRgfrj5DxFZK+
2e5iVbOrLLU7HXcClb1FX+UM/UFL9GtLSoX5IzrC3+E6hf3T3GDOFL7w3vcd4ewfyM2+NVvxhSkF
SZkWhQduOzuW/7LZ8/wt2S78d6S0iDU5myy47aD9qHUq6krTty8wcFbFpoS83x8E1g32f85w3zxN
rBkJFscPvtQJC/OH/tBs3utPUtV24CZ7yrDAfq9B4RMC7svjPBlTkGcFGF3UNiefPdOQGxJ8a3rC
cZc4PllvfEDA5nxVErZwnfazUz+nAt8QruOdP3+fZGOu3+HmDeeMIGCu/VN+Ue8JC3X6z3w78QXW
Mr3Pt0RPcBcswkontC2zgntc4iwNhFLc9SvtPXdmtww+EwMXBclZwOE466m4+hIjNkTU6AnGL2Mm
R28pAF5KeJ8wAB/R0ie4CNgYNogYcALkI7D/aF+VdYYPBikcGPndYXSJs3gtz2E+5avPaMllykhm
xCernzlPHbnyRnYJTX9kKyRY7r0/qPrMV7zHeW6BXvpVecKUf1teUcjOGiS8kk6iqxKHgf6eMxHR
2jK3qHwF/CeZGG4I/AFpPhd7cxUeiWVX79UDhnng1HfxcV7JJZNN46GDzwuy1600zZENRzcvFS6R
xmGCzVc7GaKzZC0gI8Eaw1ib2X17R/UWvDMDMcHysh11tfzCQczwx+E4hQt9kPsFIDMWjhrjn9n7
ITzEgp3fUnw+SbqFfOvkdG5M5AcE6xgOCvfRedZEYzputzeVuY2Igv3CEkUejGfI+ceAdDmchiUP
FSQPnJqRo84ZeAM+CPlduQSMZvI6Uz7wMOwJTvhUL/pdsiMg4xBd4LaR7vkuzb+U6hz1SRwGaByI
4NwJzLseQRmzPwmHJmTxo3zi0OXjmJtq1+xwIxh2GEU63NHyk0zKRYPWm7BX/eQfJAIM5ywInYJn
WGn1MXi3kE0wnqreux0qEnNT3mo2WVbuF2OvCjEOoyvmOaRfgJe8dIatfpyrwq3n6wj+rH7wOvXN
gkKMei58VJG2LGJsFDgzcODYB1j3X0RqLmPFn2sCRxgtzbyD7Ikq9pZQXpFxJ+KSu7AgV3FdX4wM
c8u5L+skF9mF8ePD6cOq43OUq3rEL3cOSkHyoaIelMOjQSKLnVOKkB6CZrPY+upFxdQRHIAdmsvA
E1naKHUSWIn4OuPAxVIf7EZYpInLsudVSJQYP4HUJVovmjEsxXvXelfIHuHoxxYHgVK4rChDn42Q
hRIzZNvjxLDWt7gAPTabubc3EB3Xk9ueCdLE/uOlvHGpxXyJ6UK2q2/eXZ064fVGapsNXu7zcDPQ
xJaV1e9xKvDorsqVUq1ldt2TGc2XAH0kmQsgG/vyhcgHiv61fpJPLGta6xVE6Ae40jjQ9HCeCT3D
+wVzHEQb7ON7rEBZ59CN19xfD3tfbNwcHYOuI2YFNh6tJebkj4nrMQJJT9iUIG5ZqpvgfVU8WWd2
xxceZbe8JsziMRgmbwPFT2oHHx0zz3nYhdMOI5TNDXL00rRFBZNQ+S5bY28GFs15yuFXfHhfUK0L
+pRbdselxkWDsuCFCWwpzN5C7LRYWqwiHhziXjrc28FyWTw67xU7FcdaqYt3/AyuUCQIasFyiHgP
VFJPUHiJki0foOCRRpO/8Bzb4iZ7b/Ax52OcEEJtggtZztT37MqZ3ZCU2y+Gbc8Pv8yX/93biohN
T3AFZyCN9YDPgF2AzW6Kx5rYctOOP3T7ph2pfTfmB+4ejAVfu7VGHK74YhyRYLHnczNB36zVROJl
u8/sdolTw75ZGwAijIwDqIrMGnlEmUnGDFwtmKS1w4dF+sb++E5RgYVy7myUp/iqvmhHHje956zC
F8IxXyZeAAMcgrQpTxb1lS1+zcLbWu/ZgqNoyXx3h84KasJRP90kziGWBs8vLhLnOUyp2RWmneLZ
x8LejA/GJxpYLAdV/Lk4ugaIi/0i3oT76Eu27Jt8h50KE9Nq19lP4FNH62ocfLTCB0gEq+iOa2Ac
K1KYaGbYSVxldWOPIKTxK3jHz1SwlXOzJf1HZ0AKsXm6V471Qnz57N6ji7m16KAGZ36KFuWVkQFy
C/Ix8UlxMgp5dkMowVQR53hjvTJmxd+Bm0tDiwOnTrN7ZdjJK5nP0xYYf5/tlFdpJZ3r5aeGlZuL
zcdsrtPCx3XJVoWNL26qtQhn8zN5LzzHOOOVrHLs+4dip+E19snzgSf2RcKNr18pTzlh1XbeLFoS
cQCwNAxNmHLZbeYwwy4XePOe/Ss7nbnxVwyVNx2ONzdzI5nL6ck7pStyjp5qB3GS058zgEj9Med4
RcqAm/kjfQxK8Qf8nTnA+5kpw6DqE8uUhXSWVkVLXNOi+ihe5Kv2lK88eOQ0gPQX7JTqyuC1ycL8
6iDL4M4ouMkbSBDd4LGHHCEcJrbqL2mluXJh37InPCl9+6Zv2HWW4Bm0kZ/M1A/sSGAEoBjAiS9M
heUQewwyij4bjldyGBh8pvMYF1gRaCDmzLFpmtft+ssjWcU2ZqMAfT0Dp3Bil9dygwrnKDlUvySU
6vaAE8ijwvGM+bPCwGd8wUoLF7nBBou2tsUjqcgosDlkliK3lrm/sZ19ZErwYnafR5UHruQghp/O
L/5LeCMFEH9oJsz7dqMQlAVjIkbK0x2idYzP+VFL7PoBHwKAfXUto8ZjtICTRbPqVjqbWnuXbbG6
vXXJ2uccwc6S4Ja9h3PIRnK7R7jyqxRhgAr+j6rPhu9PnYVSurKV++n4Oc4KwicLiw8e6hdOquRr
pmiqc+CaSsv5hglif+pGB5ROwakEsOGrOIJHPHEZGZiDS/iiTYOvXGivsuf5g3DA0K+VxD/Z0ofH
4uODyiv50O5oBGwNqWXEjMFtt7MSp6Og3OrLctkdgfSXiouSfd2S4YgjwAEzm73JICZxBH9d5Bh0
gyLivnEKp0PcnCEyHbGkZ1jHkfteP3X3FYbCZ3ZkLj/uMsiRbG+nfZq7N+tT52crRJ5wh+dSX19a
qLJyuzrKi2LL471t7sPbj1uGs+dsGM+PAQfJl+FHgq5kM71CcMLnE9bA7Fy5jUi9EYPFAPmZAAvo
+yxakyo5nZ0p/Q8GM2dgGlph5WHE+Yb2gVF6ThSQPb0pIMc3baVyArCWThF7AEYUOBncU/wR0Ce5
vNZDcewO9SWDt4Gt1BJLaBSazziP4A7PnYRUkvEPdCw0IHQxNFE2MFe0MQ+kzvI3Iqs4JVueJ+Aa
uS0rRucEy/dkXsx19pd+lPBALzCS7+/yl+GtsPMP/bnelChQKEpQ0+GD4eIPf5ZvcGwoDCjpNCLM
8BzZm5eWTvetsl/yjWdf1Z2xUT4sfAEyYh0U1Z5dPT/N49zrk5HG7ZCJHeKUulYcy+lyWL0xrPoR
ecdHhy8WXnqaewwIaNdeKrR5Ob2yujafULttW+hL6+p1tHtOq2V3325AvjYFFlZvxTk7U/98Ri5R
x0hjSmHxNvHolEtO/5OMEO0h1tz0gdWA+AKB2r49Ka6615fdG45D0G3YVgY3fNC2/N6kFXsen6s1
VnTsA+Ez27OxFb7AzJD5PJLcMuDVBWgvv5PmtSiuMEbuMEhj6EIpFqxnN6jq6hG8Y0P5ca0YbRiZ
xIfqkDkN/h18L4gA9Ao5ntWxs7tMeXkz19Mjr0MAFaoUil08PC7KtuJdY4dKY3EqN6xPF9rHQ/xU
3cRXfKEuJugWipQdKKFpd4QAlZvmcULsEzwpr7HjLSlDcbdx6j1bDx4381rRj+K5Bk8Zt9US2Kdf
lzt0VMA0hfM2HLgjuAt9iRQFTP3YldZUjHcEZy3KpWgnryLst413NHG6cbSv/EN585+HzxGB4ZzX
1yprxS3vihWKEQg8RPCC7sir8R7921W+B/PEA2WVbY3P7iBzPOG4nN5FeCXdmmO/R0G2yU8gCrgq
gba/qbd6L1Yb8TneDI/Bud5gbHEnr6/Vip15R+qRXaC2JpKG9Sxyq7Xt/HAwR0C5xa/15klCBstz
uLcO3XY2TAg3yVfGOmw+DZKp0fticzG4UWIXjxWn7oAhTbsYKZNZqnzaeDUfEw8tQvoeChF95Kym
y+pFdcrPNK5L/IPWGeYBePQzTI/uWe8H85xDr/QZcXDiu2Sh7f3djAYBHnE9hjtlE+wx32efbMEF
0Amu5lAB+QmLlA3BRo8Bemj3vX6kJeVhqGCbVeBfBrgu4DeuHMh2lFPwmfizC0zEHumDlphH42W4
K27UK7ecO1q+I6w75e9KuNLsYAVgDUrRLbF76u+lD+sDEHt8qj6J0AYnGTH6Y/8d3wXg7hcYbhy8
JHZhwmO9aGB3oM5IQdHI7qXTjHhZCD3AmQk1/IGnYldJNtMjiMvMzwj2I4Nw5VSvGdnQqmK9gnCT
h5zT6K3eXMcnjAtgp4KkrSvOfvSN8z7VfBJcfoHIdJA5VOH8PGSYghLHQxn+CtR0Ude4FwSgOTon
zazEkkqbfRFw5425wKF5FbbCimbhhLaRlgU4/bF8HpfSl/UVccTflM/8ouN+Qi8Le+hDuUDuBP/H
K6fPGL41iGqaZbUUToXTf4h7kuCgcTjGQXqdtgMG1iQaL8Ib7KtXCUHMm/IJHSq78vY0huks/leI
wgH6MKhXOSUegU/IdV7qdXKF0Myu1FyNU+ASN/Hes40v5elP877fjCt/Ga98m8dWijVZid4HT9Wz
dLMwynuhwJtbSprRB5xCrvF7/c5z+ddzHek3Y8ZfXvbblHQy+4Q4m465WTVHPqpvlBG0gTxTvPB8
tLJT4gDzp/G8/JuxGax3UVEYnEE+l759XE+rzHZIxuCp3eorxA40q/U9zkPXeoXA1G2XjUuZAyr3
Vp/kXUWETjT8YUL828/+83v49tmHoaoDP+KS91v/TNGPnTyZ6UvjsXzQgZb/cKVn3tu3+eovn/ib
mEWXKhEBOJ842cfrcF09pOsJJppdvxIIcpC2Mg0llH7PpIyJtv7dX7/87+gIv7z8tzllUdejmClD
8CSs8YpjlmGX8MLX3nacbH3ARJWOQyF2EcRnI5zzPVTHD5lqc4k/27o8dLt2w8kXaQtcvHc5pYJ1
iv/wHn83xCUFS7Q0RUPgZP7gdPzESSiTRtFarQyezNfJsquTuiiPaOKIGuS8O1HYpg/4DIycSYgJ
/jDhlH433/zpxeVvA3c5aUdPtnjx8V5/7e/Fc8HG92Dc8i8anPYZykjwKLyqH+LH8MYe9OP2/FtC
uf9o66Z6w4o8+5vdVp9v7d/yr79dmrcmrJvwVv+v+Yfd8mKsQj9o/vevf0Tc9c/XWhC8/csf3KwJ
m/G+/azG82fdJnzrP9Qp81f+3/7l3z5//JSHsSDK+5a3WTP/ND/Mf8nylllU/7NSDqvmsAvffpbI
zd/wz+wJzfi7qsmWRdSCalmirPA0/kMSJ+jW39GzMfE2NV1VNWV+kP9TE8df6dB7LGgLqqYSnsZP
/C9NnPx3It9lHWUpyRWI7eR/RxOH78+vT7BKyAUvrqPb420aJJH/ypAw+66Se8Ugz7KtBvQt5F3g
k+YFnt4eMh/i64Mgx6O4NZKeo1gMch16fC6p47s2Nuq7j6LOeG2kJvLd2hKExlF0nd64sbJGHxxx
zJXXRtbTd6+vB+zKiiLmxGwiawbnBFGC/25Fg3AsE7OxnGko+snWKkUr90UdVUbpQIAwq/uWP3wU
gdHma6+rtJyKLghVo3LE1CfGS/Qm33gNjNSz1gUB0gwgVLEO4eyzW/s7cxJU5t6CgDTZSjNNXdRm
g12HqHt9se6SuqOsURqLk6j3varaB4pf61fPiKWM8lkPDAByS/Y18UNNGgHSWpMyp2rawcvkI2Kn
Xjo0TSuEh0zs05i8SDktnSoScg3AtQswHCGItpPMsT2YjRroJ2NsLJN2s8bfC05UWw5hfQvzrtFw
jjPa2pJPgeoLPadX34hSuK0rjUyavE4SHBwUfYrcRqlq62TmIjSEOG5la1dNQd7ZuRZGdCARN9uW
orCWnbhh/TlKOCGY1sOma7Fcio0aTU7hJUL9qMRjVy/k1mMakCst5uuxF4F8D8lUo7uXYrmG/ppN
fiO4dSkM01rsSxkepdWAHHv87L4kCUkZ9UMQeiQw9oWVlXdxEGsTXNR4tN6toPTWUicF06oa2z49
BYZVQVZATYyrfi81DD7V1GSoVGdBFD1wqVvLiRUZKYPZ90SSigMG/K4Z42/tt4o0f+9IE9Cac1yp
EkcSuLFU8ZdVVxHMOco5c8WuAavNrarFuyvIyJooyZ5feUMPR1/2u5YaUjFVZg1jqVjlk+AZabgR
AsGfzQL5mZshnxTBGUp1Sle90Ml1Ti2fmmPI9NeT1Z5ksiCsy2SrDHoRkSOnTRHgSJyJcfjiF2qI
g2dbKsFKtsRofOjyEozI64MCnUPRxliO57D58rAtBbD1wsCpIR9VrDoyvXop0x7ku+ik7lXrI6Av
fRgkJhOQEw+dNmYtgcee8FKovhwC/Msjbt9Wpp/rRg58O80yAxaY1gxU0KoiM98bwmZTWnEyrJK+
G5OXrOqmYCVaSh4sU8PCyqISakx/I2EY3wNJUekJkmyqbb54kFZJ23qvkyeM+b1heOZ1LFof5tYU
VgIJX0L7FsYtmeTFaHjIuBVzMAmE64PPqAjjs1eURbowPJ3BQFcNMlp/T1LxSzG0/m0S64zqrNQ1
7remtxgbGFMqfSmCMo8GhpStJE25R07vTZq1LGRNYyiqjxxgjRcmFYPqkdubiQlwnda0siN049Tt
I8/K3mq1nK3ekwHwV9QGGAdZziKEnSLSPk0iM+9KAZIdmrGyFolu1MD1RSz2+y5NfGC2dMBK00st
s1m1QT/hf9gFyYdGFjVhmqoOHjHpVYebgDg01noU6uCSigWTrEmU6jezKKz4ogeyPmyS0WxJe5E0
8k66DirnapjaqPqKUs5I0gGnMnY73TCZl1lDjPevkdVkpvu+VpPT3kQMbLIAWE8QZ4N2S6gzbKIy
g8wMq/c1YzWIQYuqNGQL3XapCtHCUktNXk++mDGzrz02DpmHl+ipuDegGmmaJSwm2RNoXbt00Elx
GD0Rjy2xDB1BEa2MLKzAK5aCFozBOq8S6JBergqXOpP1J6v3fOZ7Xj2YC0Mf9S9PipvC8cKOaQ8f
U/fv4tiLA1xiRpyox8GKhc0wqTWW3aHHPSz6MaqI3dHHYutpcja5Whk1VK2CAFGvjvIOC16lz3CO
8brsvZV9nsAuTmsVAHUkkiDFkcDbVlLR5Yt+iGKdgVGSg/dXiJ73kyCawc7ve7U86k2SlriGSwlU
qXZqDqVayMKWi057VoelznQiNfV224xxkEPOFlh4O3/oSEzTUYXkp36ywmJVF0NVbVQxw0YaKTxi
uUQugRKNrpXHRVgkGD7lrd9/+ZafBHYnN13iSsbYe+40GRkeMEUgha5U6FzKOFKMbuUZTc24Kc3w
wi2DukOn7JX49oSkoPt6nRMRWuV3aS51Z431HrlWK6T7sNYH0S2kVAEN8OYodCEbOvGWyz65R2bl
038I2VhHn4Pm+zBU1ML/yDuRjMPBMNN+PRWT7ySWH8YcIXIjYNvPyang9yUtxrGKgkOYkhIFrTgY
swexyNisfVGEpcFxg+xM7DMZnCJNZUTzfRfgKBiEXFJNTLRwPxQyF7ZJvbTeD43pteADRhhfi0wW
GQFYvVQ7lTI06UUo2hSVmKGk6VvN5R1tY2BXsr2x1YaHOOyT6m3k0oW7iG26WFTBEKR20sn9PT4E
wXhUVC/HRKgoUMvJglf4rq9qmMNGRqrmd2Mji822l1Lps9LTHvEUsZeWOwRZXRJdIOVt65qiV08H
WVStoL+ocVyYyXFSQwPiSWSILYDs4GFi1ipNc5+VIedP0YcjKItu9GQHWK3FYLjpJ1ysFUtNN0LF
oeQaQWEYiyhts+wSlsTFYK7fVUoFxUFU3qIqTJDM9Z1YOGmT5eL9kBuMP2S5QumTFJrBAJQzYDhw
kIbDNlS6LD4IUSVCe+/M9KtRJwOvvVQbLs1QCerOTHIoApWcxVjr5YIAXFuVM50gz0bMlFu2bVgY
eaboRFUbPKKKkJTAcQEVDMbchmhe4zy14Ki0WSFjXFg0ybnsfOMpiHPiEAetHmKSm+UJoqJU+uFz
5gdWu5z8mHGpkLXY/4hNnjEY9CMhWEVNNuCc1fZJkdRuWI2xsY9wI0ARp3rDUgz1xrQbX8azLxm1
FsZkI/YmysV0pF6oKedg4RZlVC/DTq9l6ASTl5lLbCa64VAY3OiL2ckGg90sh/YTy5TUlIRGzbS7
zDu2uYRisL7zBZPJojF07fQYTIZkfWWKn7BTNnlaI7SYlKx6rnp1+JJ6rwscydLZ8uqprPRjXkwR
QF+viv2iTgqRnAotCQxH5T+qk5dNVbl97cHv66ca35wEvdYzq5v5sqeQmBqVUoJ8SVKZRWbiECc3
tRHTwvWULEOIOJZqQ3JGITJgmWqxlZ6RrnfkqiTSIJ3MMZ8/fJsloKZJ1ZSYDKvDwLitMJgYlcMY
S+vMkrXYmWiTRDepm9hY4XvXeDshHVXvQ1cnnXGmb6neQu09KLaq2oMOmb6qWI+WNMjjWjJzzXNr
HGUT1DtCr0E7a4a2eTZANHBn8NVQWctSYLZu1PfkmA+ciykSrNg3yse+6kWTd581qkTst0/M3WOe
GgDKlPPJtPeTRGwvYl3yjUUbwpDlnk7rRtJSjOU8sfY3sd7okjt6ZdzZ9aiAw3a9LuOErMrKUy/w
DY4+CA3PBhsXSQZiI1lOYviwXZt6UtLk/6F1PYS3Kq/zr+bXrvRHp/nfLSvCw+zSVJ+fzeGt+P6V
v3S3/3+0s3MD+D+3swTNJJ8/N7Pzl/+zmdX1vxOTaKA9wTpFleHw/1czi9nL31XVMlVVwVWRjpLv
+s9mVqIHxuaI5lLhS2CU/3cvq+l/52sRtCiybMxSQv3f6WW/YR26OpPINROfG4O2mmjGXztZI/Jl
reyNdh2Ogf4UtB6j9ywW8etPrDHHSijQHnNqucBtsgqayU/X6fQPzOtnz4tvLHYaaDYXSVMxvTCo
W3Xa+Z+VBuoQaVEyVER/Wkq9ib0AAkgPFUYKamP11y8lzajNT6gbr6VI6JOAD2jc6c2/fdJaaxWt
mJp2k/Z5oB1p1oPTBAJRLmpP12EEj3r0kKui3G4jjx50LfqlyjBFTONq+dfvZRZQ/PRWWA2qwh0E
i+ACmASl/fqxR3kyirQVp40gp2QfqOSXcTqQ22OpwUoXgnZTxcafcL9vLzp/fhm4QrZYd4gGzG9q
XKsNCktss27TBCoTcE9kItZbwSfXGnpfYSC7Uygo/vqTSt/Q3flVFRM1BmpcDESASn79qHGT6GGZ
xtOm1wwFeqGRDWQxmVTg0tgkA7PlItxUyhidWtnMSB2W+vy1xQQMJ78xYrb21+9Hn5Hcny79/H5w
4QY+YtlJQL7fdBO13jQTxRzGFwR9mk6Xh+GxaoQMswuvEhIY2JVZ4GYBQLKr6N3MY2NIBT4MvRqP
92rYNEdzCJTqMmZmShhL2qvPha/32YvGXuuIXWuQ/1KYnfdeqqUXn0J5nLS1LxfhKRFMiRGh7g9Q
to2xg1ARaWzGfay1JIOWUYDev4i0U1pxQjpVOYV0Vr1W1uTshBbDliCGzeZpqjAsuj5LcfcNJBj/
kRdbH0E75hjVJXnw3OYyObldaqVfWqEIVyqbbJn+H8rObDlum9vCT8QqAiQB4lY9t2bJtmTdsCzH
5jwTnJ7+fJ1z4ygpu/67VBKbTRIE9l57DcV6tEV77+vlqa6dHmqEGPKjU+CzA8VijOV9lhQSCncc
JtUpLRr/Laqy9FmUWUZ8RyCyeh/a1B3v25jyb5+C0smTXQs331FhEp7E92ePeLhxyJkKd7fn37+8
Dyv48tngi+P7CicaXp3+gMvOdS1qJWLvRIKXu58yoY9zptc7fzboHP0SBtIyjNv/6aJ/L2C2i4Ad
w5CEGH74Voe2TVfTraRJic77MsSKYrUP8T9KM7xZ9Yz9QNOGf1imH3dlVmmAPJwIXc9c0O/Lk/gF
/p5WKp88H9xTbVOn3IcE6/qHaEhHHEO8CEtjt/UoXsQaMEgcpf/99/f8720Z2F0pDitu3xXyw+XX
OFnHJVrc0+hE47kcLZxgIdLneRn+5JX8cfRyeb50j57hihrQV37Ylh3l5/5CuXWSTZjLKzkZdecX
Yf95KdiRT9LL6nPL5t3e9I0KjjKNKzxxlqSGH1E3IQ64NsHG8vcP4L+eP+5pINB/H04fZ1JeiZs/
/dN6CrxwePSWxhznooAxk6bW+2GGGD8KjzqNQMlcRj9+f3H/sid+2KOINOaIUK7SQnofHn/LqRj6
brCesnD1zLYfVixRC6MhpvRiLZsrik1sQ7xmIhJqCArMekInunRoafa5FZGxVzKxPV4zgbUZEYJs
GFejNkScN20UfvXmIPzRll7VbrNekFfi1A1DXyNH3cEwLSkMBxzIcMxNPXriwc9x4w3TeBy2cR1h
PLgCQkOQWWPEmrXin4Vu6QuiwYmine0k7VilHE9draMsMM6sQoIvHTeH6LikGGoO0wCPzZbm85gq
hk+JDWvzh0/ovxaW9kFieJAU0oF7ecq/fENeHuq5Xa09Geum4bWX5AZlvOZgH6qc9mGYM4RonpnZ
QEGffJiiY19gCG7nefzkVGI9Re4o33//cj/M/i7LXUmKD+V5pBozp/jnr5rArdYQOOA09StcUleU
kO9QEzXhm+fOT85gTmkrvvXB9Kd06P8qgBDBGpcDkPnFv2Sdc9IsZZ7o8VRqERwDgK6/xmkceEGu
S3pnO48VEmy5BBgDNZlAg0U5hcDA+F50/P1TkJdd85clrn3X1z4VsYvXGWLJj35+TVHWhtO2PLZZ
eyOW4mQ79eRHUEYLt4PMNk9gSAbCem7gKQUwd7PozgVxqV1MVgMfH1O3P1mPl6kvycfY5FQZTVMM
27ox5yV2axK6/rQtmA/7wv//bI4x5lM+Dov/qlelUwxFJMsj8P4py+2Nq/3nwnWRvGlwo2RwLDFM
xZvTkZejE5BgM3Je+P25qIFqvZYKOlLBudf5VuXDcZ2gIE2tu+J3m+Nj69Q3icAYPoiPpqhuVaau
vVS/L8b7HEfexJjCP5qgvLENGhqdXk8KsUQQuOepb+9V5eynEuR9ScgBKELFMEICmYLbQToJ1F4r
orSb8hiX8O+7BMJoW9SECvjrpu6c67wQkIOl9zMBY75rAnYUvcY+eQXel/YyHWqW8Fn62aM/hY9u
40K0nHNzI1P4Kp77Qh2J+/PUi4PMGHetpf5ZmvyhseF6lcRk2nmLvImb6lRFw1NTkqwM0nUcTI+n
dDWRQ5CNhAmGpGz28/Temegm6ZavrUSTt9ZfvR4xch3sZT9fj151GxNvnEflbe0l904EzO+mya5s
DTk/wWPqilctIR0W8R8WLi3ZP9btZR6NF6gR9EsEgXw8GMKWMcYwp+pkQNx2awivn82zfxxCkX92
s2L6UzTOh66FuoMBOKYFlDvIfAP94SwoVcTADLXxaa09PL8j+D5hUohnoFVSehiLPdgwd/ZtlpM4
UST+VqSr94fT8OPOcfkROjAiNJoRKuXzhx+R+7JW+PiUZ5lWcJymQJznjGzT2RPBNglMsc+Y5r56
kTNutIOmzGda84ee6eOnd/kNBuBCKUVFIj4+CDssowMlID93s4jm7eys0EHDhtd16P0svPdkCQQ6
T3H+dZIKpPP3O9Z/vPhQBLTbymCCyNv/5769Di3lYT4l50GuGQAMA1zEiCtTq6hNjtRFTn74369I
9Ue+hdDM0/5+Kb+cX5HrV8ozfXxm4M3O5qXO3mgr91WkUaMFIxy331+Q3vbfqzv0WWNo10EDPH15
CL9c0g+WjFPLFmdfTd7NyCa3nQdc4r1SNZvE6u65VZaEKzFgDy1wkPejVaNVDpuEVOt1uJuLYNqW
6YyVmsi83TRoxMrumN/PnQnAR1t0BqG3Hs26Vm8m7THbLkLYYTkqqDAt4ms3zdtN2EDKmjXqLE9l
111ObZL2uJMndYUUcnSXu964LeTvAMf4cq1P0unqPWe63kurTYOTed2fjYwAw2WYwAAvmU2W6+hh
pBLnxBe0xpwuLlHsvWNwBrXz37NLBniuIv/Qy6TcFXyWOyay6qZaZ8QjXefvZ2mQrU1ltjwnMsvu
Ercwh2wVzX4FwIdntpb9gzuq8ZQLPW/SZUlOa7Ho5tDVAV5OLVs8bhu4ZMiFQLkqJWanT2mtOhnt
R3eq92XS5Dcj8MumnRbBHxbjuUiqn7UT/6DO7Y+6mX4kaVpfz1GXn9OuxOFNxvAcXUsyhdthasN2
zRgTYNf2ut86oAFXYgYyBzN1du1s5qs4arMbZ2YrToZy3ZdBTqyQN6L/8Gfyk5wu3WUxoz6vyPuH
bFHTnVsXhLIt5KYH7iy3hdbteWnEnBwG6waP2bymRM6X8Gy7FRP9nB0Dm9QhvQu6mE/RHWcXhsJi
CT1dQ02UxaRIANAWXVNRpO0tLQAKkkyLo1vPKb5go/J2Kf4Gd9rBxz9eS4S+olvI8HVpOhGsBsF5
nhRzy9IgL7uAJ447uzz00cT7ZXXDVx1nwWZtBrthQoKhkXCvRaugC809cR2LgCy9QGUsJx3+Yav6
j70CFwiPagEbZvkvwxmj4zTqGx2eZqZk7BJxCn3NlxVGhGHmrK9JKWPzhzb139dkW9TSw/r50hu7
H9pUV3cMWKLOnipflgxvLoB8YENFaIzyURWkft3f/n6/+AClcCoA6jADp0cJpQj/9pX5ZbcoPL3a
1qTLKakzEtQrv8DaKayz6Q/Hz3/dGnQfV/i4ULP9Bv/clcLYy5qFcdYZYk9wR29KGsmggUD8xgZf
VRpPf4oW+tg7/H1rjCtA5gBtAcsut/7Lra1+wkmblM6Ro5noSNE44XST5hmTRj00t2kc3LhWBcwE
s7RmiOPzLIghjczAlzsXFDsrK2/6A5j2N63o16qZJ45BOL0+YMQFyLw8qV9+VqM8VdMNFucZeIow
d2aOCHwXzbGfZnnHx8RHeE1W2SUlU83irdfSiu3Qj8u1N/noZOJhbO6TtORzHDO+jR2MEow4+mRy
7+fasT9sHCH56ziK503MrPjdZpm8y0XBBhBlhBR7Vk7EDLhcZMuPpWAtlX+7pJGK/rCkL0fqh7sV
UtEbeMB09LsfGrjMKrfjoIjPjfaik+Mu5GsHYas/zX0r7+zg2Se5Cujdv1/W/3nZy5KmxjdUXR8e
8tDpxafanE+mNXddRVRXTqtEegpo5awEOVsxhcbvr/k34vvrvbK0wYMDn6LSXJqiS/Xzy5ul7EmS
yRfi1HBu/pAMD7+sSR8sW7u4l5GQTYcfxqpLlx5D2vLHFmkeQGCIgVahx+u8MSuBIyOfEaFJQ3+X
DrTuV+kYDG9J3bryLqkT4sfSoXKTq1CUCpVTFvToGrwl/J57I/V9PdUuxGK13AcwRRYOgdFiQ6gK
duSW3f1kIaDdmL40L34DkWdLZ5/8gfn58emD8VHxGCFpDsGF3A8odZnEnQM0sZ5gLpFQNk/LOXaK
4lAFGkebtnchm5Fm//vH/3GH4aLQBWnKL3uMi6H+P5/+VNjKpCFNeep0yMBmUou7ICdh1RY4aojE
/cPOedmx/vm2fbpwTS3lCxAvcXkIv7xtP8gCMYwhN+logVxZjLe1vzDgdku5//2tfSzpLrfG8Ano
nTqSC364tbjzbOIO2j2VqZsH+yQDzN7Hsqa0Y74UPYM+RW+pVt3A3h1kyaHwBTYWv/8Rf7dFH284
9DXo7eVHAMH/84anoKycxfFd1E1uPu3mSoxHr10EisZWNOBXuF7hnrOmDO9TZSC3VFIP5KOmFERb
wKnwKRMhlA5vDeeH3/+4j8cYT4juSgg+eb5CMs7++dvi3p/9qlXi1MZVymAEcARXwGUMX39/HcYH
/3UpeKMcKhAxLq/+n5fKSmfNlJTy5LoSFo4ztWyltivw1qybz6Ou84M/VNM2ikrvMR1XtWmEk+4G
aYjnbVZ5LsqB6NAK3mATGayjoVruoLTNB9bbuJtX6d+vUNUOIsyelrANNnZN0W5BXiIpwWvNIYl9
/ZolmqLMC2v96lgHKVdcErqVT+X16AbhCwOv9DCULu4rJmy3sws/QTiT3A+jeh/ickS+0Y271INO
lHdhQKoSrJ/TuEzrQ2gKDR22Wx9AR/FIYlC+X8Q4Psb+tBw9U4fXi5zspX1sH0fPe43qCbpPl7Xh
sWxldR+KotqabIGZOHgLfFAZdzdtBFcI07ig3Y394mzqsnbeuxkCnlnQ5TuxIh3P+vLzsLoTEjNm
99u29g0VkIDy1C3uV4rk+LuQSMh17iJjTpduZglq7zHx1nkhHid0yYjUyKlVNRKOsmi91+yvG09O
06e2NuiISxE3t9ZzEK1DGcKmJhuxOYAsrt+qpvA/rakdd1G0Rntmf4jlmsiGuyQMCJdpasTWvq4e
U28maRsA+33UrbmOHUEei0nmJ3xhi1ubiGNUJ2AoqTvfl0WJl0aZ4dDgXcb4ZYzbT6SAydOorvdj
n1+wldartvCFun0fEtjbVD7yG8dbzo4xrxUs1R96lngX00siSM+bod3rYIUoNBTirzJK9PukjXPq
5+BHNylYoI7/pari4eeUtMEdH477JdGdxYWoCm/jJsgpM8bYfmdJnEfh+j8hlrZfehdW27Z1enRK
wTp9qdKg+Rx5PiCRC++nbP0HFcBw2y59kaPGLdLEINlaEbGNhla6LNXPJYrEFWO2BlA/REg8VSsi
Ql/8FfQ4g8UZWXxdOI5fu6kyu87kWK+QV3AFHK1RZFboLhuDMVLhpc9rkeLFkkrCudv8tWyXCWf6
qNffYM1+ooxe8FNKQ9IsEmj9YYt1ejvSRGwnxoJwHGF/xaOEYKR8BZjR46wfF8v1FNP8DMuMwxH1
9mZ2ZvNVdYvERUtzHFbMT3FhGFL3UwWJFlspTzZ4PRGOOG5zANn9mreYNk+Ge8sjTMPaZTm1UffC
+ia5LQr2xZJj6Dd2Lj40fXWWOpafMz8eznxX2Uk11ddwmKPPssKCz5H9xnUjKFxG36Wd/ZwtvKCu
QOI0lvHN0vA7p75uX0pg36tKYlQdNXjRNA1fnBsWmA+Ixt8oW6sDZBD7earmLt4E6SoYhjb9ekiF
6L4kQxrd1FkHd7tJZBtsl6C/gXbskJzIs4I/gMdZvsr33hUkt7VZdHRcYuomoAPspYs+NvAN+VZl
LZpt0abfItNkr2EQjcg4HYUMO9Xx8mqi2IP1FGRwqyBUF7ssHPNbnyZrM/awEzbZCmcJIvr0oKRD
3uCUZ1gd8dfkmDdkIflry6AeWIFkm+bUCFUx9Ru5eO3XsAMyaQbYvGUPqRXyXvbo1YM6zpCRL0Fo
7lYHdX5tTYOdOtD0OTToxqRIl+/JNH2foyQ5eg0U6XKpu7cucLH2HzVxlrWevo2umJl6IMlLUQ3s
7dzR5nc8/HLWSNZHOJW4fzB9IDF2wTQlRj0TWrTNfQejmoJvxuKuolMTazcX28AWNWr3JIv3k1+L
B9FEGaFwQdPegdiIO8f6Ad4bdd0fGdJ1uygcA9Da5svkRm88rvK2mZX95kx2vV5clJ+ZbfFAinEb
sUw1Tiqf8g3T8XmvKMK+MceezmDuX0tRxy+LQdM/AriSbQ9McM6XkCzDBqxvEt5EjZBCaQ4NwsLc
yeebJdPFw+C4UNB88tFUJZaTb0Z8x0q4jCz8kcTzgb3cny2rwKnuPFnd+lV8jhPyH+NiwAMmm8GE
ixHK8hARuBnzUCYL+zFx0q2OPQTGFenB2YQOiLvY9J1Hm5+JaJ+x3e/cJRi2ZBTlRwgGOHxNDfK1
vMXWzM+be2g5ivSQBdJYHAzTpi+gdArbCmDLioQsQy7irIb4ilU/3bEi21OQ4xmpLRTLK1jqmFUy
Z74twWOuIBQmB5vBR3Qq0HOOpgfrlaQg1cF4kBW68kbX6c9ClmBVNmxvJobg2z72H0SqH/UIdz9Z
uXSJJGM3LBDtyslb39xyxd2EI/kuj1vz5kHz3s5h5/C85JeBgKerUvXRKWOHZlBFEOdgeRPLsETQ
sy0JByNXKoJvayPf3EX/VIlT7zzd/aWGxruaxaghgE/nOSzB1oahq9477cNr9JuvrRrzXQAvZxsJ
83Upx3gzOuZ7EAX5bd8E3qOSOXtz7Ab70Sv3Mg7rY7+Y+rrWzs+SM/xunoafAR/5tYfWZQdAhpuU
aLFvLjAnrZ3oTdoQ75B56kYeYl28ZxD+NjYOyU2ANbKlwEFmOKK97Iaw3zlITPg+FbL0MX+ULpy2
Ip4R4XvkXofDAyMDHLPS4FPWwr1bCkI4y6zaRf48jlvtluKuyIunMmJ3jko/3rcm09eDr8uTSF1S
YJrl04ULjlXOTIitK3m2XuRvdGNKYBmlTy389kc5ewwPRIKh2Ag/KF8CWOnLtGx16D8FcnyqmvYl
axx8JyL+UxqVeAytoblwBK6XqV5zJCMJCw1Wwb2TyfjQJRYy7TTO9F5rt+VI5DYD53UEJNxVpnik
3yd6NHW7bSIKgq6LGtG+kuV2nvgU3OZGaGwl0wZjp7K8HDXd49qu/fXiFWY3BLgjudnsvYsM0n0v
GMl2WfANZj4zIxt4mHXAze4bDpfKzZJdAvf2xCbr7vPG/R6zu6MMUdetEcdVjNjfcD52nLDXlQ1e
8xH3KyOyH85Q/TCKllDUy7ipU4lDgwB9nbBCGeACb3TtfRJ2Ed/dNhfY0mTYCxYwWazxebJFc0Tu
JXbsXyiMo1UBxmbOsXFS6vr6si9Y/aWBgM+JSXuqFLTGQJeYqGeYXGllvVNm8pfebeLbPqzfFPyW
g0ymdp/I+d1XA+VNbZAylkQmpNHq3dkx5t8t0bi3HCiXJ5FsaTu/Wr/qD/Qd9XGp5h/NxNbCJpo8
Czc+9KmPF13ekmUs43M3OR0H9nqrdIvFSu1j+DSsz2WEKjGc2pPMMP5pC0QgS4clb9pVd2YVnyaG
KVfIU8SmcDI+IIkzm2SUtpoacwQDUSgL0xM5jJf10C6b1qWznyt8eODcb2QaFru6ZMdMpii9dlwu
Lfqlu04DH0+jwdQIdiy2c9Z5bzwsaTw1xg9RXiJX9kPFNSWBGnS8/L1OtC1W+9w4nsamAAijavk7
1np8rnODk6+rz7CTZwhnTcbjmzwiP0cshibOp9ppvmYVe4gVFP3rzP4ZqML/FkNHOWcpucilREiU
Ngt/UVx7rAY+KE2D/RYC+J/4QkgWarPPZdSOdz7Kne9tqONPSK4eXdO8lBzOm86G1wBReHnUmA8K
KzHpbasHDbV1g6ILVsGKEU7qD09DH+FWMGncFcWAF3qjr6e5vp1m22zVBBdgGzu92jGqCWAxGIpu
VWMeEzgEidSz3cahEz77miRTymZ9nJopu+rL3N/akd47K9P+DoojN9qn8ckGeIzE8sfAHPRKLZh7
dqrB9dFG3UUT0b5hNb64WxFZ7wXuPVOpciaIc/1Zwuy/0mWDjDbK2m6XtS3uUA46jsBUGPwgNhDP
nSOrYw5XGJlMELebSlpES3Gek/9MWYdTR4YteLOQ8a0CGBhdY/x9NeFZELj9JHkNeV4QiKt/evkA
Oa3nGlEe25u41K9z0992aVDfFmspr1qXABMo8Ph42xXj27JCHFZY/y73iwp5X3ftpz4jEZq0YyBo
OZm81je0Yvl+TRLyglvXP7Vpsdfr+Jg4I58WujkCjIZoX/fB98o0Ty0T7qulCl6gKJd32nf+WquM
yUGKny8EpuPST29lZvtPS0RQt0VnjLgzBrJXPdn2uSMh1vOLphJ3nAFy3dZzo3MqlvWmy6ZxkxTD
Yyit2tVAZ1uyFDn1q5QpQHnR7Pnretb+8Ow46+dclHdypicrdZ49931LPzMUjAWUicRNmHbFo78a
h/UvXrqmOyyFnb61egpuCzdOrvl6fMzLIweHl57Bc88M/EoYflodr/lxRCRzNSyEJ9VrQypSq9qD
KmS4U5q3548e4g6vEIjYA+e+NMEMsYX6i5eNoV44vERRirmJWfXeGaic114wwbQrhNuidG5kba4l
xSG1U8yek1NPxbj0HuvQxW18FpgD6eYWJ+jyXtJfd4nMP1WO192Pfgu9xoep4yUMNGhzKIoo+WZd
fyl9QQp96L2ZxmGj8oS9S2sGeo1Sn4spHjc9as5tkcf4e2eX4tNElT1HRUrKo5uElF3MkLK5Je43
KS0etx3OUU70yUeZhnouTnZt1xDEUGfmhHCTLf2ibBAeDUwTztFBRcEbEj8kaA2Psk/ncDc2ffm4
DmgDB0SgmClmuI/mq9kkc3uUU/6ztM6u7tS49Tn7tkXMfuXJztKS4BjZUvlRkmk6DQDVLTpt/P7G
jDzgeWIgn+BSimB03brO2J1k4Ti7WGVv0MeiPU3JTTdy2OiF0ilf54Roc+we2qxGoMPxGyrkaAj6
EA2EFcZMbYg6ym9/OrXF8Dkw6aYO+8fSlsnRZxsLdHeP6Cy6qRRMmjjH1CxPf+arU7DcvPbOzbpm
u1QkK2u1njm/9ZVwFA7H0TrtAq8lygHY5ypgErulusBmxponGWffbWTxP+jxNlxN9O6gTOL3JWQn
UPLEUxPsuSrR5H6HMSD8xJ2oGIsAhwAIk+2dmWLY1jphv1czEchDxrepZLFfJ9QwAb1dqMBQvDrH
sqOAA8u8YNkOlgHGAK/zvtXVTe0Fw8FvMTVu22LfyQXPn05c24HN0Ov7l8TPbqok/cJuHN60LVAH
FQGnw2Afm7V7gbzO0FEmOecZt2lrD0enxqVKre5X9EZXa4fByxyZpyhXmJDG89dyzu1mmTzqm4tI
Dz1Sfs5j1zl5ZUTPXVnMCiovQGNt8m2tgnRX5/ELE0As5macILtFbyXkoCtqa7Pnxz72Nm4Oie88
IrPFS9kE7dWUeRNW9nX0BC/O5cyfxImKmjYUefNnlGt4l2bd48xx/GKBfE5tsASPw8gytJB5walK
KG9Ag9d96FAl2XMPZWJfD43aoNDuNo5cy03WI/biCHD627nPL52ST1xz4ZEd6LfDNpXmLVnieROt
NdMTO5DFY7EJZdB5IQ8Fl3WvqsM4OU+VieFcIiou2cQ/U2Y8OE71fc6Qfbns+CyyT9Ygfszb8D2M
Ixp2lXyt3OqdMNliYysX72qksZctFjPuGSF3VCJYA9W6dQOac1Vn9tw1I99Mb8tN3NT4NXIyDe7c
E589J8epLt1nz3OQsCXlspXC6XaNTQzmFFSpSxO5N+HEqSoYHwwdEtAyam7nycSHQuLANMUDdKRp
fSmG2bn1R90fGV9S1jEC3Swokjg3UW1RECJoTtfxYAvjPRSJfPb94m5ZfLX1lhkv7OorOlJzBffq
TVymqUvhvZeBjy03LTxGqE65oTMHDMsJO6wDfN3qcsT8KpH9bZw6dAm53MWF+eY6PbazS3mERfHo
lXF6HNcl3nXB/Neo6tehy1OOteFxbC7g4zTY7epk6kmUi7NPO1keVCcB2bRf74KR3HS36x8qzUor
upokNH9EZbQMp8hO6WYesgfG2+ZqhAS3Q6joPauleM0Z4cDMav6Sk3YV0EX9uLTJeG/T6tXXisS/
cLyXwJdYqSP7t8V4DnOKxCrpF7gXwhx0Jh5Rn8YciFV/5bY10zDxvV8uP8rvmAMBX/P9ZS8ZtDCb
SlwgeTl4w6svxlHXcVB95gj5C4TrznEoKlqtzJFOpyJ+XMO8GwN70jPcjRWBxNlpKGHHTrzkofga
th3esbZn11Vl4yC4K8PDXHXT51j36T1HDdZLRZVt5t6XmzBoyl1XymzX2sk8dIOfnZ0w4R0ysO/d
LNvbapEntUbNJu3W9Ab2yd2kZ5y9BqgXF2KgzJxh61Q02BCut3nsYEhdZnvlO2I7m+o9w0hlOylq
uUhQGrrjklINEiuS9Dgutn23Ffl64/iD/70wODmPg8CzqJ67/VgSq16iqKQx6LwHdmBsmMT8HFbt
dF6SokD9H77n6PkwFnMOtSlpr5v7bC2/QPE0V5lqmzu6lJuhTn+YBXOixHMm6vO+3WVZ0x8cfyVb
3dYLf9Z9HNLl55xQVUCMpDIoaay93M7HdsCAfwr8ZesgL9iOJWbBiCU+oWWDrKDWpw6p2FUAceBo
5hbn7D5r6Sxrylig6+28JJAbLHGIQfXmIc2icYPyMntUQSqiRTVBDvyz4giYl+tDHJnHCfXuLcYL
/k2ylC3ZegWP4ILyd6GI+I6ie6dtBMo279XMKT7zlQy2lfXeoJF0B8peDLiDyN/WtZRHRtUrpvFE
6aArf10rDse0zeanRWOUCSRj8WTIQeSgfzNRHZcbZEXLnYzxq1pGv9kEIayYNNfp3jjRF7afbzrO
MTfV6ecgDdIDesLPUJwhzPJkrsKy0lBXDXtxO2b1p2Xp063TzdONr6YSU4Th5FSYQEeeckAj1ldH
zOvdquA5QhYnyMGqb9Qlz6JuI6psN96paVp2Ohwx1qU7u0JsiPdTNvb3ntH1vsix/CujSZxTqWeO
1fHg5Qq55AQXVfUaMhR6jbkO9SZtphvdLu22mxuQWu+uTRyIcdQZe2fKyp4ohGI9+GmWvKD4B1EL
wiG81fk8b6aOq7hLL3kFyzI/9wCt14MTN3hcd9Gmy4fkU30RI9PBktWYRgxpUuXuhjCdN7XbVccV
PuBGKQWlp2MQnFVpcQS5j+6RnnPkoCviNtoGb9m+IB3XBKBvaKmx1R687J5zEPPRZkQKP7njMe6Y
Qu1qiDY/styvbqVa/S+AXC7/z9Te1gbFp067uySoX1qxNC/LKEG7V6xG4KYjBG/BpKzGjG+W6VNk
2h8MBYnN0BOk3DTEEt5zPNgbGR7Io8liHCqHup/PGWLVw5xcbNsYgH2P3cZ/nfjK9jGi79cVoEZd
dcnIiHtE//iedv6tr/tmRzuYXMsy6a8vKumNsfXIYtJELDpJpzdeNa+Ps5841920yqdojA2OtMz8
jlgUUIvjPvU2IDnCgxlfsRqi4acpqzGaVi4pB7WqtwJc6xh1Ubilna+38dT2937ajF9Tvyi2ZTvb
syyq6GiypNvB3Lb4kFucLWs2sriE/B6XuA6i4Lly0LlvXZkmh8iHlnRVBmOzj2tqmqlx8h2jfGc/
zAagMGnTmxxDj09TngzgFwmu5lTOJzt5RPJxVJXGkTDZHO+acrYnmJr6I0Ky9lBEY3oAhPLgVi0w
/+MEwq2o1WfQbecEv5N8MeicRxXWxX4yQXquxgDHflwIPiHotiBQPpxcEPWvegYhjmx/Kg1U66kj
6yJJGUYWTvsDhYG3C/2RRALXAXTwKkGoh/okapjZXglETnH6l99gFzEWym4aSyGvutjbOrJxj6uj
5SFXvYB7jA9ApdPibOYAk7uhU1voySwlSD9XInKwc1sTSfLGVG9XRFonaFzryQWt3/gesbHOSjim
ijVb1ixYIoYAnuXCPoPvhble6U+4zggy95iyfCktXhIgf+AiDk4uV0lY57uBP3hwF4GHiDbpYXVb
HGW8yWWJX5jJQSH/j7PzWI4cSbboF8EMWmwzgdSCWm1gZBULWgQC+uvfQa+62GVFm7cc6+lOQkV4
uN977lOkK4Xf01/j/NMuN94rb0ypK4xGc3Ap/cCiXJCP4g3uD6oheOgWcy536S3HhQm6TO/VXdSb
nAQydTx6/ZyiRxPZwzy43UoRpdik+lLdhdb8WNLhDWA5RLtxbmwSMQT6S8X4TlP7Bx3ComV2PZuq
Qccp8fs8Oh4y1JBNru5zYaARz0RqMyii5Q94x1DM228G4F+1zEzaMX3ZCKg9E+/AV6sPcI+aTkGv
7aVI+gMfC2qTuKSPEYZipTDevWFLholus6GrHJsQXX5nOP2DHAIdB05ILKdkhH7VFNm9285tl5r7
EdTduWz0Zp/1MTou1KsMDurGLT7MMAKXGxVxOqITLOrvNOT/kVNzHzwdXRmSav6E/4jIqzb0LKlr
tFWalJ+ukCsWQWU4E0eSVDE2nsWeR+/evme0WyrrjvrRDhpG/t9JrP4jdMNLRzIrygzTw/6rOl/E
D7VZDmoeC3tvu9ksiIzqwq1upRzfypFi4goepT9N8CIuUmu6nSWEfPDKzHvS04bWmypC7RutyNcn
xOSJAgg/MkHzPKWvNt0JZafpGiq08EnVifq1JPnurW4+IMSziHyZca7f5oNBsZq1WvjK/gtn6u9v
6lc9EH8DQsPl510Vp9dXvfsgtF6WFAcHWdbQd4u8CiKPRaoyi+7d1dtvPoyvspDl57j3i7gdsxIq
md8/w54FqzPDttn3zkDkkKUnNv1Iq5T1N9f1VVy13Ft+is7IIpVEw/f7D2XeAG2lQtZYOSpZVG5K
5wauCqM+cUUfyIgdTfD/fCt/+8kv11ZMuZNho8p32E9b+hV2ZT2HXVtqZ91NnGGHIVeJ/x+XiW7T
gIOF3Ur7x1/3L3lVMTC+ElZMap1ldJD0ZSQ/VVy98RYNFNouFSiV8zIL6tePv1/tf76n5VHqSK3w
SZh8VV/doo0nR0KV+3DfWkMIbow2A/Y6KH6U8LMlwvo6jqH+lHVt9JTISadV0RVLwUNVeZ3TEAfa
qpnsLg3+/od9XemXv2tRN9moKRG2Wl+evKPNHeaiFkr9pKI1H3SMenEaxoQ/d3ZcfaNv+8MLjb8c
jQu+hX8cZ7+/Z5WTG7HtVdk+LfPwMNiKtRWgL757zn+4KH4GLAcuet0BYvH7z6CuTlom8M2+1itS
zQo7NaG2zO7MYXwkx+rvt/APH89vj/aLaC9pwXD1TZQcci8P92AL6bAC+lqV1hxeGTiil23Fd7Lu
P1wihIBF1M02jfHsixi1NLNEq5su3GW6OzT0jiyGP9XoRT8cEFHC//slan9Y+CAoahpfj82t/aoW
rMvaYRAAckvFy1NgWmsNyNSMHNxdE7k1ojGKa9RqVNAEMRhezTMFr9Lbq2lqDftJOFVcBXo3JeWt
O5hRFZSw9+xVhfqAzKjQ0abt3//kPz0Vk+Eof7aFPeqrn7/WvHHSjTbaY2upSQmcC5MYUaHaV9nP
Vrx39LjQ/KxOjPqbm/WHewW6w9Z50TnuM176/e1DD4EpoYmygx0N6tmcJDO+fHZ3IjKI9rPp6P39
SrU/vQu4stn+HJPtwv7ygyHgQUJ2++TQ9dk7zvFoPWCR9jnm2WfHoImlZBNpb41FGJRIGkgvuuaz
g60qTa2QIEyk3FH4rmxr/g6u8YcPnl3SMImjZJTL1vL7vWDLMZAWaekhbkIEeSWauVtTbYtvhaQ6
/6F/C0nRyvKl6w46eMu08ab//kMQh3BL5ca0d6E6pk966Sge+ENoehlDbdTgK6+JoEiYZveatYLu
U5xnFLV5StNBZl6LHBChmv3Nu/DH63cNaingImD0ln/+rx1HxpjlvTId9wbe3mpF56ADxy3VWdv8
/SX44zvwrx/6suSZbSRjTkDVoZPjUi66qnzUYiZea3ZZ5gF//7X/flysAZZHqWxpBt3Y5Wn8+7I8
jJWt1xBgak/J2mnM6pDwZq2SePyQHflViRXm3zge/3uF2Aw5IpjcTIrAr5gSF8t7WyQFWZYTnikr
1CQSDSW6xLBiv7mZf7o89mjQAyp1nvX1C044Is5eJyB35iWZUZXaknchZcFENVc6/WPw5g5Xh4yZ
Nv2vN9ZTOQlxDFIXBIzx5TXuirlsXNlM+zYKiRep+/sOJBtWOUiMXmo6h0k3vzGP/He5wvkNhsUh
z5Wn+U+o67+eJaP/XChV7O4RbrU3A3ofjbOvVb+ztoaruo7rb9YrfbmI379VfhEf4eKWxjv5T8zw
v35RmZDFGBLfTmwm0AHMvgkf7dAhN7AQrpKejVG2pzJnHDrnSv4OQ5Hb7w5e8zmO6gBbBfu+4isI
rn7NqHQe6LWAuyiySd7jeZ0e0q4waHqhJJObYaZJjU7QQhv790fFW/eH66Cgw0a9LHCm9eVh9aGm
dwPoyMOyQ/uDjvagLNE154VBemLYVX5jCZpEYZYHnBqgCaD+WxlFrEJV64yTnY5vIVaxRYQDud9o
oMfPKdO2ODMPsyCmSuXf58XrhwMukPxoW6xmIXactSp6+7Jo3bYMXlGUhB5swModAy8ps89amTrS
Q/vw4Ioo3DHjHHxdKK4flyI8553XB8A2S5/8cUJ1gKtuaQcNN2U9Eogy6e1B5PRRramiu5il2ZHG
EcEco0VWDKrAT6MbGa7RbaQCMCfMmCASxprGIpRcbzc70YusYfiHhopay9LH7Rx6ixokdm8zHah/
5hrjpS4iB5qEJ480lcZDzeHyGNMJKoPZaYqNSTeePnZpBKPHcCav5U1SWfCImC8dpYLPHxK+SygN
eT9CQSlZ551z8cKkWyuxED7naPNTjy1I/GZPX2vSiezIM0Jk8kndsIKUd6OHFANJOyBNhiNHKhhm
5CxAe9k244OWGOpm1KZhpwP6hL2GgrOdhg81HmjludWEKb/nCTl5cdN5pUMfprVBHtt2R2pmTkeb
1O9iZnWUEVFnc8KEocTROLLnHivIvgFGe2+PntCAedxZDPArpMn6GHc/pgEBXTOYjd8nISgK5EcL
S7avUdOY08LD1Jx70TKgaBZiBG3BJ2XkAq1krK+VBqoiQgUYWHYodl3tTjuUTLhJ1VKeKkkLAzZG
tAmzzLkCGtT2KvOqbdUMVjCjB4Ty5VCYZVFzNlOD9B/WYqJrvf7q1VaxqlP7oYHS6HNczHZSqVvw
prJjgGXEv9qhsd9CWjmISyuDELBO0+8ZvNwMMgnvkB+lR4SnyQZl0HG0JtLSkvbDlV546DICGeNM
t4I+9ciQws+F4B7HBZBscuHFpKtgHnUFqQAt/ykayj2OJaaPpSIoqjK0wCPJPOpg079shXO0kOqh
jpoqc48iglZxZyRBBA1va46ywEyCStyxbWiQw1AHOq23F5xAbCyTi44AYOsr8fDeqWpS8qsyT3vX
ihpHaZGq+lNc2tM+nYnlzWgnHsK0jU5ZmHCgq1vr0REO6qaIHnEJEOrd6zK0T0090Yv3lBMufByu
aMwuXjMyvLA6Z1sllXNWealv4tadr13uFCfecfU6T6N9G+ajuGicIfww0cyH2ADdUGN23LM2i2NX
k4ltMokPhGRYkFSYnXuZviJJw5amaUYww8b+LBXvimBEv5QQ1xghDD+6zB4OsyHkMRf8X5nPEXLd
uPhGTBKh7NmRVCrexEJrSzTX2uCcy1FJnqvGsc+u19Ubpze0TeSp7m2U9uKSKZK5VMEqOE7zc+IO
yrtjlPqOfhHrUlwU9xiUSVwbiO6eLaM+VkNo7uhtknrjxu6553hwTbtSe7EnvX4RjlsfU3TH2KAl
Z4dYeaXp8lOm7atoKvei5KZct9xJ7mGhbZTJZe6sSI2GrxmfZGl6YEhL0mn+vuz/YbvE7s8JFv6C
CW1g+ef/2rxkn1mZpcDgaTlgbIuEyYYVM6/OQ+9FcfXmm82SA90ftkvNgaiylLgL2O9LscVsFIx0
7Nj8IkJz3DQ4B0J43s3ceIAtx/w4exExdaPIfW3hlhpOtHPmqjyA3123Zqjt3CIynkrmOI8QJbJ1
mhNdF6K2/tHPQHYb5klycjeGrnVBNS5SPX2CQ6y4a8uaigD8y6qOFetSYWOg3QgkpAKRKVqEK31L
nODyYZRCJ3wB8c6csIYYLhSqPrxggSCbvew/MjJYRjMBwJ0y1qPuSvGnmgwVzfmh0aCZKACS9eE6
2TlK16K9MndEq1NNT5L1SzHGnQ7sfoWQr9gVsvbWdVjeFEq9D91xkfd9QkG6ujUEawcBWKG32wpA
MdlvEKetcKo2EBV/ZHWREWidQIfAsVloROsl6Y7TqLnjj7F/FbnU+3XN8KFeSVFRB9HsRnNiR2gx
ZlVl16u43Z6Tv7Sdq9yqHWeaUc+in9NgZSnKk6wJaIfaBFz1SFTiTPCsrBLDUDNUOw2k/oKBjgmm
kTiX7wCfN0ibZWyLgHE7I9lkzA+iC7NjyJwYEnI4+6nMwy00ALIAvKzf0iVEFYR9d5satMh7RS1f
xsjWn5JwBKu99HKYvWePQxu+Ic9AvsVRdc2c5c4c2mcH1cEarfTnMBvPuFu8lDWLvUQa8ZObVUOz
isvK3jWGgz44AiQ75G2N/2AcAiNXGdGb23i0PNbtEvpW1MXHQcQxExOT2ofx7E+1i3q/gRu0T8oy
3xdzXm49TSmv6EVt/rCu0hFgC7gzBrjyWpsI5WmtHuiBeC1EVz5QelYHV03y7WALImtnhK723GgH
/BZHvVY+J8bJW1gPzFP7zGGOKhiTjPhFmJTN9YYdEo5wqmPCKO25RwoxVuN5qMSnnhiGD8kuI1Uq
V7KDgkMfHVD5K2YKEoxK7y5Dz2YNsZvMoJIZ7rXOE/1BGU25zScCrSWTl1dwDPzeYP5AY6ow8qMx
G4LreOlxRYHKcuKNkzAMMtBLn/spdm/qyFV25YA3zEDx4CM199aQ4rV1bzlcoGyrc29Eb7paTHjx
uqzkhW20a6JBXdLNGGE6BIsnOPXhY2c4zxFd4T3kHntljVLehYMnTu2MkROFobu18WHdKQa1NMqw
BjLOQG+1JLsTqrZFRJ9qPadmlr4jJJBX1UPhY+W1sYkxSL0y5uy3cwTufoNVYJLw5cuBohFjd7nj
pc9Kv5/dKV2p6N6OkxWpx9zuMWkiG8NFhYflaFRFhqAVze8j7H5SmhwysEwYyYd0KMgLk3p9AyhQ
f1HCmcGdiOtPfC7FiMStUde2HjNqUBazWl3gFyz45JCVNsn8GOlqSBIeL+AdyuaBGDVnPmuNPV8d
hR10qqPhntgKWNphG9+2ULi3sSTGNelb0szmluA4mnhIxWrlY6xC812NQ8gcQ2wOt/1ojJseP+6H
O3vFYy/jOWjgy20qIiNuosyI7hjyDQxCF9dKFRF/S+fyaJF4cJKdRjptNIwslemEqqBQ1swdhnWn
EQ5jIgPbJuaQX9N6AJiUJcu4xniHPpbuoIgrjwy7kks2RPrFMHjBOabZfmtH6YF+TvMzRa/VrgtD
9Hgiw2Zjz2189lK4j7j9nFd0MuNBIgj1m04bNhQ8KTSWvLjrJLlnWr9UpY02LUGZ2Zzh9GImmvdN
688l8RdIzVA/UIblPlqA+bNJiRqKwRjv9LEih7GVzq533fiXXekXFRksXT5rNF8it88vRl+hajMb
SRGf5fEvGJ6/4nzMrhrvTJCMZREoixhvBgzDEcMlTmg2i90QeUodKEmHmiDjDB/UllXf0dvye8Ue
PoFm0zg0IYDiTJFiW+JpPzV4rlSOwCD9Qqch073BZJDm9e3UWNZDm9ReYKUlBs5SlejM1FLdKDqH
C2uk8EH9PJnEfkSssSsY13Ee0BacfoTeGLGFWkMZxHZfHTOjKDcs9oI3aGxr4CqKc1CrDPlQKl2A
7K3t3TI+bHdp5ZK3ZZaaRfKVziDSiEWu7LRetXcctKcNPL3kseiBKvt5ojmm37ZFi5C5JY2VQwWE
90k7J4YTnyOJeYa/2CZOvKhSEgTcJproWJaRb8810fENgrVhsFokCCQLOBTefFwWG1spCucn8zi5
i2atEau279nU4rHXT7MVzq8e0ou3AYnB2QklB7fSTKB5Yuwioc+Mup00YTwgGoRoyqR10dnEgc7Y
7GTpGTm3Dscav6nx/7Ig2E2Q1dLrF12hhtkB6DRjbnu4ayYxws2nFlHw9yxnsFQfVqGLxIGWo/5i
oyVSkDakCLfrWZKQJ2rnoFdOuUPclvlZEnJBjQgl7kI6LT/iKM4egKNqa3OyqEPUaEkf6RItGPCR
rWa+RLFAcec+JUV0bLfjmPHyhp/RbIoT5/6tWo7Z3VghFY8jUFNR1LyGZlRsu8ybfkhPvmld9gBW
5+SQ5o26jYSXmXlvmh5N2T9Aid/HXS+PmG+dmxBN7iSIukvzXTdBZUODe2v3PQ7CEqcwKQIvRsd2
S4fXWikFWXOIblm9ee0x0puYNOKtlpqPFNn7qOWtoQDgdiSSLC3yUOitWL6eVbt4NB12jlpfezNL
W6ea8ybOsnujny6iUxbxeHwt2+g5UpabTIdda9BodhNy7uGdnKFh7QnrmEYa58XhKe55oKlbP1mJ
8zg0ylNaDu0W+dIFeAPaj9FN1qKAHmqbKKNA7tIgbWf4XEsWRWterYjs2Lh5d3Pj3jEiI+gk+Amj
RNqJRCOOT0Y/98c2HjnkEGGgq3Ht4zVEgl2pM9Cn2Al/KFNZ+4XDQpE3lvNUaHZ4tXW4hlLEBr4R
m7OsE4st2SUISkrF75k+KWDjTnFUYFkgUWGT6LDXm956TdV+y/FqW9TjbvIcTnrpLYrhTexYJxJr
IBGm6c5t5Xsxm2/YOI4DoXI3epjXWEutE+ecY+y407bGt1PFHlEnnf3UxAotl+g9b3oiSm1NXELD
ID8ptcTRboDzjZa4H9vQJOi9qnc4Jh7GfvHDEsLZKQuZcmv3AlpwwTMGP8RkNjEnUikBGrD0YkBl
br/D92fDUSIYsFFLP3LGrdFw2CoAxfA0yIUu8xcTRH8C2GOFHJ4chIG/Zrw2ib1VneJdaYqtSI3b
XhT3pp5tjKy4ZxX7mZfmemKlo+jngDQXn47VrXASfxqj2foaUOEa92utN34IiHdd028olXFtZFGA
K4913ujwzuRs5YT4uWm4hd9/5eKvWdGeFTf5WQ72ZXJNLCHjBu3uTyPv7mNL45RHFVCHWzcWN2WC
ltAwjfc+7/ckOFz7QglQ37yIWgoOJO5a5+1A05++q+Nw547dsGppluEDmM9lTmexdbqj2ZkErOfZ
tJFUv1C+nQ21Qr5DOfXhTjVoB/3Kdvdi4cngfBk1lwJmPwFCuP6LnnbUGO+rwT7gKYXGr5lXwqwO
bZnjHRs3o0fbhu5cOHqn2EkCWy/9pBKcbNKM/JpZTuQ15Lt8bsgQjpFCtRQNnt3da5bMfXBxs79I
GmmG4XxLVZuDZolXeiIua9fGEXxy+9OZG+RBpEIWKceR4Uz9HzSpK2hOVK8VJ/PMii8AxEl2crXb
wRm2Xuh8mA4Ltknyjy/64UO27Rru4SZ2Uek27sXO07dZJwuiMfds/bctnRFQPqduAbxqCTxqcnpQ
Qs3pWZm8bZaNftiKLT3pH2OWfsRteHVbTkhjcUFUASkL6Mi6btU+mNENbzy8h6wgCveHMUnuovoa
yvrVU8P2VyZJHG/dWqCup7uf1t5djHbWoUW31tlMVvpirPYa54Ka/hBp6ZuZyseySj/S3nkDhRRo
lT77JhHWzAnOtYIAv1MQhZJzmkPIjGcf65a7bR3rDaUwpCFHW+ti/CxnVW49Bz+IMHKQupOAe2YG
JY5HmdsPRsXsqjSp7gqih+BOAADitOzHsl33HTY+BgG4RRMkVm5T7ucQv5RekGwgpO6s3Kx9wlYP
GdsqsGhOMbeTOk8RYDDqpv8wCk+F2WfraPkdZe1xKS5M+HT5WOqlYapGu2jALNnWhRfQoEO9TRtq
hdKLBVxgdFCmS1h5FuMd2o+OlqKMlzc4wghYKS6jmW28jJPJXP/U3O5+QOCCYxCBbxWlgdFM1wkz
+yYz6rPV5q/SYDGmLv4Umguwu6nvKgM9ex+mxsosqKQHtXjM6aGYmuAj9txtnpcyiI0YrEYsHpLR
uqttoHQd25VfhdW8NvL+Q4BTohepHE0MhlJOrS+VofeF1TyUNG/YdImiT3BLS8hWgZe2u8hSdrlZ
nc2k8VGEhj44i3PL37PMtIOkMwucLGI/peIGF0oaJP20VxRepzyddqjT9lzVWdNAvclRX6cJ28Qo
YlwMc/mTMnxtRuVPB/M5xwpifpGtroySg7BwonM6Vx+QH1Jk7zxcGxcx+Dh12wvJ48GBM801yUbp
eAoZtNL5Y8Bsp6oTKJVCyDnCNQppBaOLjlp/bdAEP3EcUy99CxRUtrG117Py3EC+59/NaKHZN6mW
7KdW7DJ814Msn1mlV2OlbfI0lH7Yjy9prhrYBTHG06z65WB62KP/11aznhwMdXqgR76OhP2cNlF7
HmSrrS2HcxQ4QG/dlvVBXypbXMzTPTpWPHn4I+1K7HoTBmzeoCFWYS+vpUKfRJOYt2gHdb7Wd09C
AglwCOCsrHOV9CfRVQ/I5Cmia0GssIFVSnEkmfM1VitIiqgPaCevBALrZFbOAw0qCk4Su5NjFSln
dckECXuYJIZC5nyLixP3FbATYe4AAWOkJBpwpue0UzW+qUFFAteYw2PnSY5/DV5JvwvZPUwleaVA
ec4lK0LmmDejJ1IyAyZ7C7+B5alvT8Uw7dDUsWpNejDrAiLFiFDUs9aZCjsQDl4t8243Z5ihC2Pn
ONqTW7nrolDPWY9QkppeV2DJqJpgqGHyP6WTb3LHg8U0E8JcO3sdL1sedw8w5h51fdpknDEsistV
twj7I77llQbDdlNPclxrzuAEUHj0XUJdjSf4GMflBiMFFrwxIwRa2q+J0t02UvtMw+ipr5ayQAuD
uk5eqO/9sLbuYr0L2DeeJ6xxOX1VbHYzAA+PNMMlYahXpseegrGUyh0otG4vdfr489Tve8zmZicv
Y5ut6ZeOvm6/i9naUJkx4Btvoas/9QaUBSsLt91iPDK7kXdrCNwiuWuzITk5Y5z6zD1IXEwiwBcO
G2/iFbVPWpEMgEdelDmqg6llZweirgZ6BZwj52GGg/LLLdW93qbPhjA1jo1YJ+K53ovB+KnZxXAs
ey7GwfflhslN2pfHKNKujI3Ok6x/pelAo069TBWJQLYWvxvIOnxdjT6RkR5lDXWhUFziGJ3Noi8G
j/4KumErsvaugke+wiAA3CYJkP3+KPQSRGby5iiKt5moGaw+atfa3L5Fi007t9mQKXJa3y7s+xox
cTs3dxGlkmtO5g405VsvlW5vxQltDZe8L2glSyXT5PRaorNDmJ8/5/G+NOi2RURB7ixpX1OtPRh2
d8ls934Oo26f4aleOYLHac4j54/5WeD4oeyz/WLhotMa59Wa74hAfJy7DPeVOGujmQagMzlsSuex
TBfiS90/9HZWXnq9v1fNxHrSoO0oLM50nIixqvWSoYVx6lEYzFLKA85vfV0N41aTjEk8iAINM8pV
47RbQ3rzyRzjN6DOZ5cSPZ51vzOaxDcda1+ooefrTWQHZWn4ne0E2uJbGQjXLiA9hS9d4TwId6a8
JEte1NfeGp4zx/qZGvlP8gKvamHWx9pA8NCV8waV36bvxDpRKWJcifvFLnpGdOHiJ8FfCNbzwukd
L6n9ZmRY8uDcVeg3/NxUjziAzcX+HTA2uoHEULCKdNsKB5pqS99mrlKoFWKoeTO39jNemnc3nvbO
4BHUOGyF2vlSqjRhphTTMZiAfGqRfkfE0zkllk47am4aaDSVSrZvEu/msFC2Q1leCObCZwznKotC
MJoY3bzBAQTIGBJ/4opZC+cqaxuRlGdHKhmPHcT55fWAWfgwGsk2beSxSR38Dk506RmJAHhtQa3p
WHQ5guRM91OFmZgb3bsx2nLHebDzbutE82HOU/rtjK1TFWerK7e9Za29FnVyqu9YQE6u1eyaegSg
EBGbpY4AVqEB4RndzotxUysOIWGaeVJuetPaYtbCSayY+9xe2nOeTRUzHdjG1wLuTAJywNKVwJDG
SSeZdKyGTUL4joeKRCrcOnjsR4cSoy3ym7CbaNyGd5WwtwNpPXyPWxNMEcCASzW1hzR3zppdn3qY
J3k8bXPOBLE06X+MUMq1C/a5DT3kU965m75Zpk0pq0Zb7YrJSTcuVjbDg000yeKM13nL/O+j1Dp7
Ob8BC1T9qelOfL/bmP4mVvGNQnCckk/MxLOVE6qbglNGiEIlVvQPcw63s12e1bJ7IzJkP1XtS4Xv
gCqRmks6Dw2dt5JckcW0zDn5XDSY6Mb5SIhA4LnepdWzQOeoMlTltsztXd+q/pAre6vtL3rb7jtN
JX8OsX4FQ8LEO5Hpx3KKtBVySL8Yy1Pfl/+IoHbV5OxEk+2LqPOXnVkduh1v33qO8vuqmgK8FZuc
6jtVymQH0qu5ZsCz1s3Y3DlmwU6CjsGpmFpDasAyomxmEZr7LuIlz/RbjGbnIppuWzW8cXP1fSDU
d1N0WFsq0f3orXEXxlT+TuzDsdyXTGgJBb4j6GFrG92FUmEIcjXfVmg/grg2tJMliMYbIDQo0FPw
Y4eXfjYJZ9XtmzDnQAoz/oo5vrvHlnYYnDrD+0lnC3BE4mbbuiUeUSSPJu+DS84Rw8OTNBMGJrPf
j83RyoeNojiB3oMaSnL1uccORUPLh6azKkyKy7raiGwO17W0djR7g2iuLqTFMV/x+C9YcHo5HPfi
VcV2uqo19QFlh1+O9Jmgtbg69CT8nL8WL3+oTwULgPIwplNALYpfBGdNgKUH12VjnLV8CA+q4k0Y
VSDRu6VJ6JLecVzpQ2ZDkZeylGIx7bLadwnQwQJE3IujFM+lym6bN/GpzvqdVFnPmJWciy57b+T4
o1HmOJAh3fGwVmFHKt2NhcEaC8DSrwO5ZE98V9pdRTSq1fG1ldl4MMvpUrv1Ax1d7SD65Il2ZXVi
qaP1prUFVgUTt1ZBa2N2OHUqym2fj+9WlIO14zglhHsZ4/gtwq26RnpxRJGHnTS+RrO37Qx957Xp
NqYxxlxr8Ol3Yp3kioYRlo1QcIYoLzkvBj2veR+rmN8LCsokujEiCjW8JPpqnKsDY2m83rZ1Jo1n
M2OZUaX2lhpLI4CxB5k4eCekMdHIzXTlTWhYe8eMur9pQvsQauNe8ejCOOqVcTvxA0O5MS1M+yw+
Lp5Jk6Y/fsLCzyj4bQx7s5UbF2IX8X0WzbqYAMBkSnNFcPHaG/qPpi+sR9xUYOE8F/VFO5bcyoLC
yS7vqrpchZBbSWdAs2cV1BfuZmqGYCiqTTQO1jH2+pdYTd1divTGrw3c4aRlYxamM3rbe9MxipeC
EJUN0x7KNlr0Pu9akEfpg9rXrxLjBm1blcxg1XgOyV3ILS1aw429MP7ZhehP1+2kWIEyJy5VIWoj
rd5lqnHrynSmSleeJiI+V6JFkzDKnaNAPrFEGYyZCvQDI4ovKIxpqWA+Zx+QxVCuDYuqlyRRmisY
5/cD99l3x8EXgv67no3PYxcyZuoK3jMQ5EQOI2NT6XM5sKx8uqMbw244jDjjmQbtIxt+6wtZp74t
ys/cnCd/5guyGYghJjIIvfEe7ZpppajD18hAbGTS5FrrXnHXQ/VbSUsJCqyZpRVvy2R6IdFzbyTR
yR2dk0kFsyJMJJmYzivKxzCr1yU8cBLpM74DWoi6R2cQVrol8vko9eHDgua/73Dvo09nBGVuqlmW
dJ/0d0FO2xlChPY+1cMPqMDrmI6ElTUgnfTq6ozpU5bnpy6ZTkluBPrMkCGC4WLnJHk5qUNHEvRA
h9kzTuID5ORfSZadLUZMh9jla1XTT68xtlaOAdgUz5o+Fgv9x8MjgyES1F1mDWf0BBtEroEx57vB
id7qaClusowREvpvxEQEbQAxqrP8LbHEm50qW0Ub7opG3Gv6cMzox0k9f2wH5FqdF+AlXVSj2U1U
RvdZBB+u0putXSaHuJ6AfnXEdWvRA2Fk164vHisgDyta8dHanesjYAWVKQHOTDU9OI18SpdQbs86
mvBkqBv7+1IjJcjMlMW63X7IioIAk4/E4ih032rL97hTX2n3NYs70dsODmAohe/IsRfvbvJputXe
64nEjuqI9llvCGbDcXcpE2wvrZYfzRkEBHhmDJZ1mq71yr0jIWKbMfbPtSgYOnXcw1i674XYssWv
DaW5UWr3HOshV1hdq3b2Qa1cx7RZjx1vnEE4m64LsdJd/dBjcyP292fNmcsawegDcP2w5v4VAght
zIpNqxjcmeU03LSRG5AsT4qu4W0qpNj8F0jhHeguFUmlr6z/4+w8muREui78i4gAMklgW951VXuj
DdHSSHjv+fXfw6xG1R3d8X6b2WgkoEjS3HvOc8zp3W4oQajXAPLLKvPi7eBMj5o9/nQbemYDOm5d
pr+w0ZOQOwAKc/BQUjDzf7g45FdeBjV1CCpyVXKfPquWu1tXb18JhtjWbrIrSusM7Nr/0RUVdXJv
72ryEVsxlsYgKnf0Ok9eg0CvMb17i2TSRDl733dnfWvtr7RGfy3qfjWkzHBWigwAOeAhyKg64OAA
mx+WP3saFBvSvG9iu3+uppTzMsWPbGwfogAPjRzX8KuG00AiDfpro1sTZ3Ukl2PVmdY/BAnSgdGP
LFerSbQQ7l5yEVGEk1NO/U071c7wpofjtkzNhwlBx9YbjWdrdG+xgZ/rMTtQxWKZ1LODjsgbjMAG
0t8W2/JW1fjiLX/cdCVQtcAv7i2vv5haMK4woUEaRAHgi+Z25NPGPK6tiLbdUoE62VXEXsLFaNXO
GHAzWPReiaXSlfGucOSrWQViG1NBoyB0x4e/BoNxE3TxuR8DACaysF/5X9nluJdYVpvY1Id1PjJS
dYL/sOSrB9JfW7zVXgGtAO26YbBxcAN/YefpHgfxJhi0c95Jf4fB8pnVr1xkYbxRzXTpmvqXzL3b
VtdeJcqRhZritykozn7U3raxdxl711taPQsfs/zvMkvfitTaoLe6nZCp7MauAcFJ7Y1zcZfl9TIb
4Jv51gbLy6JSc7kAL+fSnt6r0LjXTfPGz2F+EjJhpYPJznu8d3S5kgP18byHX0i5jOYODTarDF7J
XvlpD3Ql0QbazxNFsbLFN1v67moIzb0pmx9WCUGMuRay1z/4cw9Zqf8evPlLHa17W+fELd2LTxRu
KTgHhVOgM/cU/FVM3yx9O+pNALImZ4vy8A9HFgAK3ikq/dXo6u8kvQK5IzcLzsk+CIsjTNXb0cFo
bYv+hZol4KQWuW9HN9gIsn+UpnPGomPQ1KFcetAH9VC8GbJlUq2oMHnxe+/295lTcOQckmVpk2gR
9+cYSBfy/p9d07+opn7mTHnMrHhVhy2lNRgyEe7BtH00M3hjznhwkeEsoiHeVmOBHkg91MQSWiI9
6J5/7gki7pzkAIo7WXje+KScaCVikn98UoaGkE6L3dKgkKsk6beMsZjQQ7C4lvvIFLmmO7uv4+Cm
zfX3em5FktvrMOV3+8CoHxDG3ZPXtveDaOeJcaXy7gS3aWW0+Q9fWAfhceiz1SYq5Ck25Mpt2mPZ
Gdu+41CmddbejtjterWkHhmuAwnarcnBgGC/fbXy7I9OqkWnVe+BaZ8mI1+Z2nCHSm/nDLQL6vTU
FAZpC8YOmSlqhoAOqHdypPEUOVgYJQLGOsRCowdqWg7peKlaQhlD/eRmFOEYu1nS3ODE53RhH4ZW
3NvusLJL68FvQlrIA9ndur2tWxJRunzthfE2CLoT55OlE8X7PmgYFXRK6N8OgT5AjuAc2aaca+Jt
RClgsMBeBd650AM86dODD1ZHB+xGR1pzga9oYBLTFdnISyc1ngR64swvDnIMN3pZXZpWskNldqhq
F04Fk3k0Qh1OvFWqUZIokbpomtzYQf3U2iMNED62Ch19NmbHdPRvtYndi2GpdMUyTEkgJlUw20II
OnHORQsKipWoF9DZ8MY8KlkdozmDTtywTx2O6YT20FKH2dGxHsd2acQUmOdyYMMBl/L6ASrsE3qM
Eye6fRci1VZsZYKuWRZTdhGdduPZEIv6aS/duFnUfvc7k9R58+zES9y74Les1tomHXVlu2Z28CLj
pFH4K6NpnzvQrDPUBZnCfp8W7bKS3kM6A/M6wJiEU7OJdrxHPwJY6MfyztDBMGiEdNMFOGvDsDVj
7Q8qzh9UcTlqJ+jLYoRxSeMSAGOGiNcN2tE6jVoqiCwWG0OriXRyWEDLcRoOpbTvJwiZRDxnp5TD
gxr6JV3MXR0JRplm4SGWfKXQDvaDE5zGILhP0vHcEf5HOgTNCKixXXgHayJfGBTtC2lwdgme9QCk
IvfpBSnHe8shpCQ/N3m14054d3H3a0b2Tk38NkztLtHDM52JZZd4D5MJcAdb32h2VFGDywA/gwSu
VeVop8Q0t7KWZxLul7gNX03UB8mMQpys57IcT7WZbqpebPyK3XZAYhorlL8cTPshRRXv1/5dpxnc
QnEKh3qZdtOvGsJfSzKOQp16jsmGswqdc2BtQ8iulm3Ub+h9sdBFuyphX+hw3rBq7cbK6FMz1h5F
FJ99C30hZKCZYWEvEzaknK7sA42PI2bOFpYuVQP0KtQLw/EpVZyEtMTak0qmtp0tfuVCN7Yd1zhS
MVi4ZfssgpBMTuibopiWBCvGKy0sniapzqKvb5yJQ25gkOBAVBpRempL4vgpccABWYDPbwadVXvy
HmtBg8XRKnIVONWYZb+u4uRitRrkOsaF0YT6slDeLSfTXahVBxFm21a6v2ozXLuVdlEK0IJGxynw
OFO7C1hdoLnmaNpWPHvV+IzpOAaW0h0xqz36dnD2wvo4pDEpsfbCpqBJ9+7OgXCxTKtgXBpJ/UD6
5B6B1zpJKzqsSI4iX/4ebHXQzfou8d15gO5slkgqoApXQsFZpRdwMNV9WXGUYiuEsAK2nfaUD9Ee
IvMtLwgWWW/+knWwtYnQWqI55hg0n6awVW/MomIblaz9EK2aRirgUucsuPU1T1+Gk/ztuTZgUwut
JnSAcSAomlFNd5ccxxpITGIu27FBl6xnR2iD5UMYhBsz4qA+EMfkT/BBUaasOjv5w7AxlyizbovR
WkFl85d2P420+tiLWJLxhBDM3FAT75+h47grOTUASnBkOGGtLRDFFNCd+xp4IVLQyZsu8Hdvy4wC
nSsOfSN+KlxZ64ysjo0iGirv0bZJYzIuOP4PQYzyw9JUeIgCC84EyUuaScm8dyJasLilVxVtTD77
DC1+cK/n5asTi1M8USwc6A/F7Qs9rR+tBH+F3uzMbmPZwgrchLRYT7R62nVX679m41vkNLe2ks9T
g+iB3FxmN3B/zrAcorxkswG0esjyc0fprgD2TdaCcabbT9hImN2nE2c1vTJ2pHwhZRqlvoJ5vBFz
Cg9ZEfRZoluR0DJq6xBoX2euANzv47wCf908gz+Q60glu8qtuD/LurjKv/G14mT30MyoItKu8Z2R
PSDNizBV1HtHMCmtJeKN1ZfDOhijF90Zngct+2NW5jvmFWbO4q6SzIOEG6PzT+8n1d4BFtsVwnqp
qAgjQ/AJQUBKlZF0BcBSwnusXSqNU+uu3D7+YfQWATb1Uw44m8HbOrPO+lx2conGdeO540Pq/nuY
awi/CeBHxcOrk3EYGegRGyXYFp1ML80wqEO09yMc12EQx2KmoBae2kyjCUoufMLIhBrhrZhFutHo
PyVVy1CvrWIVaSbHwsyBTIz+eNn5gqW8K5+YEbA24eYLFvHcRZRFBtfI1Yt3gGTmqdeB+mhKAxSi
SDguZPOq4vw5cmJvhR7CWOSApzdVV0SbygtehB9vG79I1u5IXNsE7Oo4ddamLrxVVaPrCGwKp+T1
ZARg7VLbu+PMAqyJuiVSyIPZMk93eDvwlAY/vNFb9zDhoirYGXXyj6BDtJic2L6ZEgTQpRetcrbP
24C8pEvSRYCDEWnUwvo5dGNzj8xjJ9JKUSYWDxVftNNjGcqs6OBqdXzUJjaGlYqSg98Fjwxz/ezU
5bjXmxz8k33TMO0v6P5f2qF/mhxiYwXGKA44dNSE/TDgGAhhGdMyAenY5ektgWa3vhHc5GMGoVOU
eHCmc4p8Z+lr0K19JSjvN4+JHPlfncepNSwy7msyLSI6TCrXmjX0QmpQWfrixcSKlkb9Q1jRWuX1
0aGciaZnYfVBT/UzPJDivq4RelALVmR90udNUoc+FL8/aEX/mLjxwWoQCxYRVibaemgFR/dxbDBE
KIdKiArhH+vN2nQQhhTSfNeC4kGZ1YOBwXMtOH+KhNap2dTxyupDB6MKWu82DO5cNPjEh7zGOucw
xQ4HSPIbM8t9l43WDSpAUOiQnjkOPmBIooYsSSklXTOkW8qUO4X5ZqSRChbdJw0Dsd/GFdnIJi2e
ftG1FQsdTdY5bKd7gfC0ZUPn1fSI9J7+RazGp9FIXmwrPeRI64NiOKBXXupjtfWNVl8mdBPT1lon
kVrFQ9ptbGTuqZdvwxQUWOA+DX1WH2yDnIgg+ZGk/Z9ops+J3j1MPfKfiA0AXqRnjl5HzUnntE0q
Oyhcg8bdu5mJ8re+i8hWyIN2R47RgdQziPVpdxlrE42EWosCJGAx6s0qzQlbBcgrOQVFl2DMNoXh
HC09xUdv/ExKg2QNKlP1MikIraNqvoLNjAgh0IutaUJVnWBMLKQwnslFPRh+f4wMEJSWRISr4flK
g3i6rxsQU4MnloS/HP0xyFaRnnqnNOtpKI9klTajgoBsba1pQJLR+DFtcVanjkR3TEr6qZQtag65
TSNU0ZHsVk4aPUSV8WIW2Trr7UPm4PJuMS9o0kSaNj1opC0DD0SBhuYhPlBlUbCO4J3Om2UXiT8D
80YveZ6qlgRYFMB1Ww1eY0VTQEVosQi4qtfm4I2r3KGtTobpohcxR5qJKovuNvzrilpOiiy0udgJ
E2xsl+kujnMWvh4Mbjb12Uo47XslxCaDpIxjB8LYCHXS+hPF6dGzk2g51hzvhhwao98XsCjr+5GU
euJdjF0Zi9/K9sKDpuNkD3s3X/bCCxcFNFW0VbCyWBzyFfSm7hzaWPjz3Fk4IeLrnlSMnU0JzGSn
Gdf9W1AWv6jt97xv1S6izHhQVcakpugsNsr63Y0gmHGaRevUsSnbNFD+C0d/DZrxMeOkoleo7Sx3
65gKkVxw0kL1zxDFvzzIdnbUboWoNglOFpQk8HW9vHuHOnusSSRAvhqlj54x3cU0zXXN2KjWOlWZ
Mh9jPT6ZiX5xMip6EUW6I2/HXPHr76YQMf2QYEnwBXc2KhI7LO25yfw7PKA3NkszRd4ToytcCT1v
Ntg2oe17PwFePmi2dow6vhizBCqGmp1DT/7G77XGJppCPHQqHOIGSL45TtIKaSCLZ7ZFT0btXIZQ
23M2J5BDgG2OU3dPaSFY2eitqIh5+qNh0UjFas9BiewT7pv3wLl2H2F5W6dN/QClEXGXDHfZpB20
ethHAyr4yBzugeO8Z6O6aWlhI07aFVZzO/UhIeQh567AhlrdqPyWgxCHIG9Gq7msbAWLqd41bF2w
lLfma+qX1IeAQUGaNwhaaNhuQbvYGWN88WhN7eckUWYbzJZeEJ70OtqR3AkdA4K4lqfbTBQ/lJH8
7q3MIMIigldoDuUmQeROYavfAoHZ0S750ab6PnaT+zBDKZGH5Yi+L6Q05781Hb9R7uxoKoGp9rX1
YLvLkN0Jn/arqcm3NkAcGdhAHyffeLNAgi+8pDyhJWNTRDZF1kILK6M16WHgr+WuNcfHzipbEhwo
QJKysXWq9KmRzW+OyC+NMRyTxnrsk46Qs56cdFs/IkDcK4Wcha5LROrFSvjlo4UDGzkgI6YAe0ZD
NocEbKtbW/ZyqbFldBpV0UrHRcFm9iRCFJpN656LkM683/1yupK/Re8KIxuwW8Jd8enRd+dAsGqb
6lklBr3K3GLqa2lKge9euon/7Iv0T2Tk91gDs0UXF/fUZbcwH0A6huchxBzaG/GmIyqGIl32Uidj
u5CF4LA49j/wl8wBcu6KlpuPxo/zQ4adKx5D/qfK3kYIczJ/PMKpQ/SLCUc2BAq2p9QBAT9EtCvK
ZVuE+Jy8uw4rljOFx9IJKC+Gxd4uckygrvcgU69blob5FipNbRDamivWoqVFhhLwag76NbTwXvHn
bvPTiGwM/8LdNmRLj1V41kLmplbJXwpjDILR4t22rZUWieaATV0igeqOeLfI3HKt19oYSJ6tetzR
9GwCTqmj67+5pPwAFleLLEfub7esvgmFc+Taox6+sCjhVs42oe0sI1PdW3CWN0GOkCJyxZv0g5+q
btGeZkJuTbs2TkZCak+YcySjaqTWvajuMHjHq4Ft76ZCEUAL0Nh3rvcIGO/k2A0/MX4SK0qXTRAd
vdrj1WHbHaBQB1V5m5PIQd53tAhGjox9Wt40qGoWetG+JvXkriOaRCb/Loh4sI6pQ5dQSbIP2xvX
oTrea9E+jLP3RpQrlz5L7o1/LK99BFb8UCZQbwuyVVuSLDTfuFVte0o8tYsMfevh8WWkRQsrw2QX
4xpAQ1mSo8CJDolxt21EsiIKYUJN4D0Xg49JmAK8bZaHWMSnuBG7gVRhWaE1re1Vx0YJQD8q4+yP
JpkGjMDf1VLdBp3V8auPrMViVdnFgQbCK8IFoi2gnmshEhLNCFCg9AcF9WwHEeatqeVW1ynohkm8
bxpxMW1jS3xJuiaA5ZBb5QHT+8ZQFC7FdEtQwqoQ4jykuODEdObYsyk06w+JCS0fZ7yhvnKpAp1/
yaZvP96RkbCQXvVeCrnWe/NS+NOqnZS9YmxcrBA90ZDcTIrjMxjdPbPXJfLUaSJr+sQBVWwDR4eS
XKAiG36QVEMUsn7XGnwBsbKPHoeu1A5euItnTKWnAbTdQhsc9jAC5LNEPJPnw97IvIuFYRMrVUPG
u2l05Ch7R7ND7uBBLqwSQaGKdWxtUmI/Iq4oaa6jXxoH8VxpQYs+HdMQLSdYom1Axkd+7zllugpr
QfKA7bDf4eh97nu2UKlJ9HMdmn8mrz1MvJWVDRA5rtNZOOCzF2+QyxLfAtnYZt/m7/MBWzAK1g1p
pX/6jpisxjj5Q3QzjM4zOAsmkAbby0D26oaZPUU5BeYSAcC7A7TOpIkU+sgp5XgWk6LgC9Usy2Hn
TXfCN9DSJIB8MX/wDcxhMeOW72ykUsBha8SFcBDl+IZsfzVoxGx75r0W2hRZmurGwh14b7JlQjqU
6TvEsmQC1dMNoz/EjRJEmwJsIGUV3OAhyIOFTKyl5Q4H1ykuDeLYJtZPKtT/aHb+2y6K30o0f5iU
/a3pdnsrbWj7cYquLPAE7ClMWt3FT+RhdxbVdDqMp2QYcDj/1GxvVefkcWhQU+dPA7yujzuJM/JR
ahC580DbO5MkC6JZ4dsHGQqTOKDjHLnvbezshj4UC79lj4dY4pGD2IVW3KKn/baIIIyydbidQvHT
pcWzyAIYcK0GKbjUaUU0QFmXBdlYKDpxB+rbiUyiQPmPmojfG1dz1lOVvyQxdSyRviEPOk95dTJL
fZ1rTDMlg6Jt3Z9VETNgQx9PWpYhHCwxWVSHQqv37B4og6U7am03nUdrMm9hGU+OcxYkKMxS7huU
vsusC3+CNL2EBEVizTwgLoDMMD0IVwC7p05bBMuA8D+vyE4oTwJ25GhlXcY2CWjch6R7qFNKpcyF
6WRAizydaB6coiLwKWAW20GXh6zP73O++7SoLm3Z4zmO71RG3qA90Bqr5jZqiHlp2mSDfKLiBb04
D+6thMEJlePcEYTbh3j4iAvyEvM9dgYKZPGbFvk3Zqc5nDXqH5K20JiChEbY6sX1xsqaB2fQXkN8
WIvYpw0N/7Uho7f/0SbNrz4f72Wo3QTOsHVSiomxv8pjgXocWyvwQ+23XiNcYsA/w0QplhPa+jLk
90HhK1EZCe4Ye7C7aMaRvutIU3PwX5XUT0VObTI09bNvhEe3BRzf2szNbYVyze4LNJG6QFBdi7cs
YnYgPw5Zs5VTWwTsDfKAlmEd9XcT+YeHZOjSgxOZr25mPJUNlgZyehqdSGCBrDoGsbscQvnDz7CK
DyWCUm+s1449rWki3lcci8+c5che6NV7gFXkG5qQ8REn5BouADVXCt11pS7+9vFXtjv2qktAOTaW
eCYu0BELhe3YQ6uIheYG9xGbwAa7y4EVmkpfkYf6zjZi4NvMawi4ZKJH/4jA0p6iDDQjcXEGUZBf
0wbM+TauWDnc5gy2NKE7cb9/32bpY0lGgxofvJI4AxRLInuuTJ3zkD5kEPJL5lCcQz2y0J+NoQMr
B37cBXr7IAcN1F1dhD2pJ7lP5TOaD/mdIJ0IJVdKAYIs2+cmcfVHB/atS/+4pn7Gv/Kr0CpPbFtj
8L7L7P7kZydUVYfK5tiKKuMVp8oLHGXFMvYPNAuSteGN4aNJzBSRia36huL0Canhv5e6Rrq6GIPL
Bi3yvjacOFkFKh9GfDwBFo8mLet8GRtOkn3Da/gI/GKLbungFOGEKsucUbf/wUO0ZOdkmsXyGvdB
QHk9IpFoGUXSLL8ZGcZnjweuSTdofkH3U1doscrSup4ZLzlUUTS9tn3g7Fw3DTiqhw2VC4t8qWEJ
oZQZbgyiufwGeQXpU5buSKQJLqTwpBngE2uy35XFqXYRFJWgmgwP85t7/cjTck1CyV3gUnh5zGu8
KMvPgEO8y/aAbPAqKRw6biToJUZqbYb2u4Yj+/HrD2ceR1ffjSl1W1q8C+h/1+Ms8ap6VFkcHrw2
jbZF4dLQCmKOth2q3DhuTE60iXhqCILZfX3lz0a4rZNILyGIgR68okJ5lrI6hbP94Php/zY5iCDs
nLVcmpN59/WljE9Hm80IMACSKFKx/x5teUMak/ST6JBXMRpdmcKdp2ikPef04faGP3CqyigMgRUS
0zbSfOACiGOKB2x/7pmzY9uvSZhqbtk4gVP/+u4++SGECfhuhnzRKXOvpi4jiHPbaUt3n7HfWGO6
E9SFCBkEEWkfvr7Uv5/V1esWSkrioJXk27vmDAq/lzT6nWFvlqn8IzTNOFRZE94XVEn9ZaY74Q9Z
pCEhgF5/MIrYeKwrAoZWidVFJMgmo/8Q6jlqtYhonH3UAX5AS1/Ko117fbAmntV+QqrSobpIyPI9
f337H8DPlgFLT7ES4XUzLUO/eo9VmI1QdaJ0rwXIDHeuE1NebIoxRIFn6dj0WHapADiDKC8F4nPU
eyUGH3q2cRh/M4N9eG0CEAL0Z46xcCB1cTV+qylvmwx57CEt0WdJjxCKiA7DunZFtf3muWd0zV+v
TThCMjYcOcMrSbj+e/wS/UVtxOn8Q0Se3yap1Js+wWUaYw+HBIdpysKDtxpq1Aj1lDfrMGbhC4Qx
Fxf9+n9/cL4h6MBSKeDb9tVLwJhbAjErhj1x34ojUgd4PXReJuaS/xW5x2PD+CPUENCNzkX/fmwY
H+5Qt025p5VJkAutIuMm6QnUEAkx84Q1fPdoHwcYV7RtpkNBj9Ew7OtvcfBRaY5acJBeRGGiZjfZ
ugFYvUlkKfU7lz2YlWiXqS+TCxsgspkSI//ff2B+XcOxbTHfh5pXtP+sjSFsQ8E0Fhy6jGRkwpqz
bJkaAJ0WaE6jbzZ4H6ZGMYNH2WfAlGe74czD/D8Xo9WDI5Chtbc1EFN7JIaJvWmczLe/Wdw++V4s
QGEOX40w2NBcPRWbC1pFjiQsIWz02556/W6kJXvjjFh7v/5ePiz58zPZfJJQwS2Wl/mZ//NMsvXC
Ka0dc2dp9NrYXlkvssPtAcaovWsnaX/zG35yPaZTyVURNFrA/P6+HnGUMkztfNj5JF0+tnYbvFZm
Rr4UXML3wQjbb+bBD0BF4dj/DgyTOQi86NV0YOgg1fqQkMVywBnn5qCTTbuqTlVOaaRBaL4hxgOw
iF5XK99rvnuT/26mr6YjsktM1lIC3G2G6t/Pa/c1AUrs7/ZD6SsXcWRpuAs3J5uDo15oOYdQzXUM
7sSyNhC9oWO4HesFfAXivGYd+dyMsotTpVFB+WaN+2ScuRB7iQiY988ffpzImww06x0NUZ3GMIkz
BaZPZWXkmmR1/M0M9fFNELgqJJwmhhmRDPOf/2eklYTiciDF2lwkZTEgf7EGfL5IX7JpKB/1NkJV
yGmH9qSZ/uh6Sen666H+8WldnW0bk5YhWBCvEd46mEK7TyrU/+RCXBILkZejZeMdRZfvNg8f2ewC
Rh1g65m9xoQhrqdjlihcXnp6KEDxY1Wai1lVhKcz9J+lQpurtBnzgpwIUB3ZD8hiQTvB2X513Byv
4tdP/mHnCmfbpI/Klwd/lqCBv396jyJIRQZMcCgbORwDH0ldKPG/OhZkJRAalzGe9GWcmeKbd/7J
hQnAMFiSDMUGVl19fQ26xkrGY0C4QdhvA+R667pK84e6FNrO6fJkyVboZ0HEznfbgE+uzMh2LJe1
0IC4ezXPwBQ3SmoMbLy0qjXXhok4D4WYctBWR6M4JkGsswvBdZbttKaf+mXpm5RV+5YmQoAJytm4
YwoCFV1sRlew409xAcpJkmCQ8lf9nEyDxdh1lLq/flvz2Ph7yoCKPh/AYCcaPMLVrcObReRkej7t
eH86a7qX3uA+Glc0uZGZgCpaoYTSvvnBPvk4OPnNdHOuDaj4aohE7uiJLpH+XrPwpOWjFhFwZFMM
bKfp/3MpjjF8gbZCyXb1fOTSlFFnEsEzupO/lZUREr5tvBDfaF6+/iU/eyiGH2BgyxLEUVyto7Q9
8bnAAtoVnCfiRZBMkqxBtty/bWr03831831fvTfelzEXCIicgaz491cWSPadsBydna1y21qivouh
xbRWln7zA5qfXInAA4N6NxtcMhbm5/7PVJr2qTURb+vt+38VXyF1V+TZmuECWKo1CGBeVRI0TrOH
Jd3J89eBhKWXRJWhs8Y8giynGhCrb82mrAG5sABD0GsGWk+GE1YJbqogjKCv1M6tCgqDBME6nXkh
mXORKkgOtuNBEXSiRsrV12/senvA1sBVcxwAXG5TSvdqufSmKZSlVVt7l3jyJzno/VMtq3JajU2N
mMdlB61/Mzlef27zJW0OlfYM4Jy3tH//mMFkkexgx7AwnVEc+ETmZPgkXWILTPCHkmxdR9X668f8
eE2GP+dX3VEui5G62jtXfWw31E5oc2uVf2jgTOgrRlZA8c2NshHZAYr7RQ0q2Ppmyb9ehSXnkP9e
+eqT8BE6tjr4k30X1WJjUgY9prRSt0OX1fdw/4BdloG9jSc3W9NKCb55v589uMkR0DUsyXnoel2M
SRotm6IUewhPyc4SNqAStjqLmgrTj8qiNR3Cgd18/WtfTwPzM5um7ZJJ4rDDVVc7D2eK08iuBrGf
YGHcaMQSYlZNklu3McXr15f6OH65FDMO5V/F3C2vft4qmcK6q2qxV5WNYN8FSZG5qHCSWQgRRtF3
U8H1TDA/ms28zUSAop2cgr8H71Qgc03SVifxno4PrnQYFquIvM5s+/WDfTZu+AFNFlNSVkx5NWIz
las6LH19r6WohWVSj3cF4osF5AT3joi9dJ3MkblM+NXOwgb/zbD95DkNg3wX3P88KYevv59Tm2IV
Nuyu96S3EucbBu5AjBXsAe1/ng0sw2KrTolpPhPJq0k8i1qbOaiWexG5sJP8sCrynZnjoqzzFEEP
GA96FmFS0hr++hf+5BHNeemVLmydeWL4+xGnSbbIWBGNlgmWNJKbk/SX2cn07X+/DNsiOhUY9Znu
rmZY08d86leV2MdCQR5xPLOEKTawhfrmeT5+CspROpUBaz52GdcRIrQfGmXnptrLympIvdZq3HoZ
F3XZabJULUa8LMnq66f77KIu789S5IAwSudt4X9WRkqoTjFBA9wPllkeOdtUj0ngSCK4bVpAWt/A
/P76ih9PeAYSY5ZjRXFLd7jw35c0BzUGnj+6O8zN0RraBhiCViF8iVAzm53p7WVcDUs9Zo12ZyRZ
p+UEETbjn3rE2ANHqfrmzHs93wGU5474WIQ1v+PrqpPfWEh4PRntHcezgTXEYH7umZXal5xMLvXN
p/lhp311tXlc/+cnz+tWQ0xac6wCNO7D4fPE0RXIaOKpnbZZY7lHOsnOLBCIvvntv7n09abVjso2
zNmRoPbDqo5Cr1/SSBy3BhCJFXU9TO0iCLagC+xvBrdhXE+I//7I7pyVJCg9fSictPqYjYCtg4Nd
JtVxsE19m2g1me4RkCVvgi+1TLqe061I8EfkebMaFLy+HJnPQnfppleFytdBGdm/AmAxM00TMP5U
cc99rh8tASs6xEVzADqJC6iGXY0lo0XYm6KIbArkUBpQUT1CPltMbrkN/OSfRBEc61mNWtgiJy+2
jmzcAXAAcB0EB8Uh6JCJMRewBovgDKGHKkScgz8jNm1jILOFjpZy52nWQRgAwYy6MZlZdamX4AQU
mlx5sfZGqxLIczBLbACPPKQ6vhUTVOGmCyOigl08AqYVkE7e1z23matn6cMEizOCH0SRmrdRCDlt
7HuS5xzM7aQC38kG+ILeEBMd8Q53kR/YhLRW+rb0MMVmVT0hygcNVBp9epxA+j2jVn3JKeZs3GB0
IPkPxpIa14R6HJwnPnsEFajGw7cQ4ffJ6DDv8VYgY5ltdm+GRhfhnwUR6ZN4S4asltyWEdCugbMy
UPAECLFpa8Um1friZPVkU9V22oI8G5x3vZsA0WElOELKBXyo2YASU3wiE/QGlJ6ymTFVHlvIYNx1
uKtvqzGPXoWv2d0C7Xcy0TQPxVq6BWntRZAfgCh6mENd6+Al4++vZ6jPpgNBy8oFN0y3TL+aoCYn
q5CWac7e7KvipuzYDiHybrsTEc91/c36+dlnIaSca6R0K2nN/T0bsC6WYmyEth+N2gPoDvQ1J3u6
NNWtVrvm2a8x5SxrOY5qyegOklNm+YS1fv3I19vM+eNkkbOpbjED8p+/78LS42xq9EbbpYTQF9sO
8XmBkU8GchmrMv+pdSZ8h8mUlrf5+sofy+KGRagDky4HQJucn/lt/Gc6DAbLSw0toEvomyALlJPu
xgTOntV2OCqcEqy98iu0nV0w81pwjMIh+p9fAvfA8scyyMGGws/f9+BKzMpGZpKJx/4QUXRgK5Ql
+MoNQoBzq9mUdNIitI+R/ROko9E8DoFWWd+cvj/5KXgLrMOcU5kidfF/nJ1Jc5xK221/ERH0zbSo
viSVesueELJs0yY9JOSv/xZ+78AqO6Q4N85Ig2MKSLJ5nr3XvqgpDLNWS7jeyRHBRE88W+XM0KgL
+StvexDn9AnqQyrgxIdwrpgCgxhyHVCu2X37+KX8/QU4TOA0idm6WiZxSO+fByBIY7EeILEFv0ea
txdrvxy7bT0+0xEPxX+/Gt8bbQfd5IjnXZwBdAc/JlAasBdQt9C3ef15HBB+RXIqPxltf49zRjr1
BuJaWO5RCby/sVI1TtAOQwI1qnTQY1rpYVKD/1BG81cmYHHrs/n65LX+/YVzTXJcabLZS5HqYods
mI1Rl4YvjlowdHeTU6LyKBt4T0lw7/D/bWoJsGIuPe/BzP3+k4f7j/40G3QOTsQwLp2uy9jAIpt8
OTtUccfU6sqD27v5zzbKCqxeJjCWXabPYwI9TIj0lrmGdAF3loQRUerdDhj6sINI8cuiEfvS9tja
P9mS/GPQ8/t4Gf5yrw6XfP9KtBk8pw36+mBg6DpMiHtWMtPBdlGaXpc1EBxUQrhjlGieALXD9bTi
+f9jvLu8Gt9AxOGxOX3/G6jkqczhLR2p5sCocsZpnRWjsfX90dh/PNj/3oItU01AMYrdLyfQi9Hg
2VlPhdTW9vMMRrgnxGCNNSoSId3k7kl5aJppxCbMPu5nS82/vuo/L31xl2gxykgNXX8oWpxUgyHt
fVGAhLBi1/+kjv33mGd3z9ET0RSeDNO6mFC9yKkLn10PxEviJvaVFalb2296YzcljluftLZ17YMj
swArc4b1fBWoGVrNx8/67xt+/yuW2eCPpaWsIk7mSAxoo3v2E8N/volb38Ek7SafHPcZJfxj76qZ
VOxZOZfOoO8gJri4mMcZtO4DVN4jFMS1Nc1Y3cZf/AEF1961choOZHaNayRsD1HcnzCVAS3tFDtU
w/jOP301o5JhE44toWdHru1Mob4CxaZNG5DBDaPsCknhachQa/qNf0R0dqgMXJKVb698PSIfqMWw
hn4cJSmOt67FGy03Uas/+AXkc2nRwlcRNspa7tumKlczWn1zGOGnosWYjIMLPScohs0s01vYQez/
2nLbdsFTF9WEjDjQq7IddHzYHO20kyl2USueTpIwDDDLb3FmBwA2gYUM4kpV4heSjTCZknsxVU9N
Pcw3/Bt3lgPNNBM1P0E9K+Xe+dDPyThf5zEUxVU7WsehDG45itf7OQONUo7G2iAxDM3pgNbRzrHZ
L0ki/hPnl2gVCEIP2zR4ySaz5nwg45VgbC/Y4Y1nDEdfYjYrpujZJ6w6a/qDMuz7xmn2nYYXafJQ
QyGT32uBVoRePT1Q9ORo6k2wpoWGNq0Q9XwouiZ6bDVxQ9LqKcjZ4Ad69pTl4MCCtGPLHW31CYxV
Wh4xzZBt3JwCpIuJPVBdSliq9aK7b0ptK/35VPfGeUpgXvau/kgW2c6YwCTTp3jRdLWFWLz2R7Gr
/fhm8PRtO8y3QVUfHCE6Kpz5ti/dPd7RHS5gyJaOcbDdGRCy+o37br60brdNU07wZuJtWkFWAAym
Y6z5SKsVp5DYOo052UNugd8MsMd3PR45R9TujczE1mFzvUQPYlcZE/w38GtJesD6+tRXdb4PrOqQ
T/GVGWT70hQnrJrXU2URmiCz14ilZmUZ45vKjahbMb8d0gS0L/Spm7hxvlWBC3DMHDce+EwEWtgW
ypvazddMBq9NX1yjNDmbI6gu2VpQjF0s8Crpd60DYla2Lc+rRGTdnsYqWKF7fiZ7pl6PrRtKYvYo
5YWozbaOIIAVpfCzOTnwBIgFkzWocd/c2slUHrIg/iKH6hSl9j2xYtT7+TBTYb+MjvaDusTOiJ+b
SN0jIQQuHt3hYsD4VxgZouKiOwyF/cpRbRtJexP3I2LbOrghJqzEE1Gl69KbzpDtwyEQP3SFua0F
vzRY3tqek/0UD304JMm20ZbDbmxeIdrHTDgH6wHFMeDlsI9oNbgELrjC0FcJrDGrXyINccFgDWmK
rarTK380N7HhbVSswhaamD29qqS661wLlz4xD8F4G6dqR2Dfr1wRviUFFizZ4LJr8UwNj/DMr50x
2ABxe+2n5sFP1ZfMtJ4qHMU2EAa+8vtcuQ9u73w352rtJoTKdPpLlrubqkSj7/fa1uv7nUfmlK41
d2SlTKt+srYVWUsL7dbp00M/mnjHcPMbxXfR1nJN8fenrnB6AbLCpAdgKHZOZVXd+i7xa6p5rYDc
Ta15HKrBW1Vdt9UJlEXSm72MSDB3WtUap2hS5ybQvzUmdpOobG/nXDuPqX0rCBJfTzqOsLnDS24N
T2WavMgx/9qMQONouIayG3dd7t3Jst+wZVuPURU61vw4l32ytkV7tqX/FEgTYbsl4LMktwCpT+7i
TWz87NGF4ryKKngRvuIFlZKZmx41BQZmkHRuV7orT4UmvDV1UsIUgkOU5CCQsuGLginQJp2xaQz7
Viu8hUWLFHCEwgtGvLDfjK66ckCbr0QtfpZ9fwS5cKzlxDuAdKWnZycZX0lSeiCSCkcVOvrYbk6s
nrep5h8Tqhn+QmUsx2bfe+ab3gcPnHVWSCNXZt1jpy88nGnAA3MURVpX3me5usXMuZulxmlv3HY5
H7EqwRwH3aqIyqdRqr3r18Qfehy3eleedU3tmr76os8QAjSbhKLIj06o1Ekqkq9xRXZBXl1HbnfL
mnun4aAsqgFvnXEF0O96zuy3niQe9sBw/yAntt4G4sfDkC5IJjcEnHUuTOgfhtV8IyH8CgMwsUW8
qmHwoUA40arLsX14MF9m/VkYwsUs6aynTIfxEz0kGs+jGB+nOXgruw4YZ/NViuhrUMxnzlF3utfc
iCB+bSt1XQDRocm9sxP0XsCtSeCxpLnJ2wpWiSjX2hiFelF+oYhPBJfCjFuhx4U4wvBHDzervVVo
P6sYKpdlxndVo7YcOkIjdUiZ1IlfqQcTZ7wvDwmxK2z+N1bfJgv59kcPvgKi3hq1Urmqx35c4fq6
IaZrn7juyYic/dAOx1biQ5FVWKHD8aNyi8RkY43pacAIosH/BxeWrCtjfKbCtdIdTbIqUzvFKB66
tmesRtyWm350gaeaD8zbu0BMe7zbxwj89MEBrxJnwWnSYVH6mDmcfDhmY9TtMJQBl442LIFvmTKe
I7346vdWTX9NWSvC0F+TRjxXtb5OwAd0QfVEgPizSCzsanI7F0zls2OdIMHBqF3m4g4mXA36XZeN
th1a7Zhp8p5jCuAq/cWu3PNs0+yxS+ur7HDx0Ndbab0wl+pzsSF9aB2QPrHth2xHqAM4NxaBOHrx
B+8kBu+MxX4Txxyg4uHslCAz2EmvoCAuigOAQYSemJramEVEOEpDTbCxdsQ2EKYIXYyulL6iPwPi
uHSuXHwSLcXCaJTT1hNqZ+hLDbE/9pXa5L55MLL6tjWaVcUQzqDgBfriUwnA81ggADp9OiuHGTkD
KF01Zy9uv6F9P/QSALYF26lO7nQB1csAYZcGmU2dJ3mlmnVqdHC+qcoBr1b22rO1Q6xpV4E2nap6
0a4Xal0SIrXnNGGfleVct4VRHkxU9GikHvS5OHn4oxObUYtRdmP00cucQcCw45+ILsjO8VqyevWb
gXnL1qIbsgqxLllrk0ymVc1LUdKww7ExH4eu+kEEJ9644iGv8ZnOyDyxs3NgOJGA8GggAmvieTfE
DRxD0GxubQH7RnZh2+mPSDPBL41hYRkH4r+scPABWwswQX76MLB5w8X/bLA/aCuiYHVJpLOeNXOI
XP5o2OMnxw9jOTT+tRlfZI6kONvOX5aNiEgJPcJ+fLQhCPZAJIiyuoPHN5HThvwMgsAUqWcKrRzy
IifX6292aefmlo1YllIyzcb8Ex3f3+c+GgyuzuFykTgZl30yzbdGE+c9576sd35gAq3JsukMbRcL
z4nWw0ySXDgMYAZC4bakZ358FPrHMZvjCd0WzmKLck2/OPzFmLVMaxDFQW/6NwpHEQGrRGc3mS9Z
BAVYTgLsoJok5ckdWnOvrHb68vFvuOw1cfClp0wPe9FoUum7qPNkUp+pJiXDoTT7cTu11BIoeKQv
MoowtnrduPn4ev+6Z4o8Dr0Gj/MYHYX35z+z04jPlvoCYKvTCUavT2KiqQ9Q46cSaBE0ycJ/6YVD
dX7w0Pncu7WXeE9B46Or++THLEfeiyFJT9Ayf4vLl07i+x8zZKKgQuRHe3Os03Q95pr5U0xaVxB6
73IYA/c5gZsw7eGGUmeCubK0rLNuLSR6kgYdDLuTS7bmVJe+/KREtZxNL37b0t/UKcSYNvW+5Tj/
x0FZwqgOWkMRzbTcPwE/Kns2RqbTXSTpSXDKGIHMmhVwy4+fyj9O6Iv/y+BTRdSB3vP9hZuWzDov
wmtqzrFLgdOe73yN6U7H1PnJB/iPe/ShONFQN300/pft4qiJjanq8ZImbuZvnDZif4KkY2MopyUD
Cf/TAM8i/Pj+/n1R1Ju0EtAS2hcjUCsMANujjPDksd/g50lyMQlYMdwO66aT4DWM2/6TO/1H8YVi
Hw4oj6RCZpqL78woW+KOffIL6aASaoLGlAO2sH7FY+29aaNLSl9BrydCUr0vFyTOx/f8z8v7aLqQ
JS0S+4t7Tkoxp2VdRwentszrlt01Sae5sWnJCjxHttBeOgo+h6x0oYZG5AF+MqaWXsXFYKZNj0CN
1+wxmC9u3xdViQ+K268ju/e3NB6j+Cpubb345OX+a0pfFICYnOjC0y56P3gtEXmTkF1BgceAdCeg
PnqelodW735zCxFtnNhqtlY1i8PHT/hfd8iCv2zlbPom5sVcLioq43kxR3vDt7BSIdSt1VMauZN/
+/GFLu6QIYQYQadpy9y3uGOW4f3HvLBsEtRUZgn7Rgsyr8e6MGZ2t43pm+LgYnBxJikOtSeqz6bL
ZZT88RaXS7tAxekK6JZHZOtFWdgBVV9nDlzAzCIKSg5brDnVDzGCRzPy1D7ZngXeqYImiHdcO5cO
ELWPb/7iKf/+Bb+lnVg/+eOyJ9aLru+mzlXsyFEqrlL6VBCuSujGn93rxcL4vytBrlrq4LhfLh9z
xwPo4naa93lS1+DMRnPCz13bZxrWkPUoi+QwRRuCn0rdBjbexjd5M+2CHsqzqfN4LDxIdzEcvGsI
g+Qbxr2wnf3Hj+PvsYAOnbo1uwfMXYyI92MhrshI9m1T7svBTmMIKQYnRYjB6htOzizdDkFqEVQO
oKVfwVCr/9vH9vsZAQ3l2t6ij9Ev6uZ1B+S3s5HeNKTObst+6o6ZBQgMpkytHk1Ul8eAfMe10aCT
+/jOLxap/13aoi1Kd4Dm4G8X6B9fAfk8sUU0yLx3LXA6MkHvtMrhk4TzyIb842u5/xp1WC90sPL/
awS+f8wDvDbegoInGTTWD6dKb7OKpmfWggJtUjbQTVJUZxwo98RgP4wkiM5MtbM+4dgfrwacpmCH
Vgl92kQUQJVIIRpt7VoNS86TCrvKugI0vo+CGoiJeCAA4gwL6CHo27VeiOtAeOGkvmJXP7SquMIK
tgEyT72WT6z1jjblart4bGDo4a+5EuJ34ut3Owa5X+vuodMstIlVdGPkw5Y2Inm3ryCUDnairUHY
Uzmqz2pmKxGPoT8vLqgBJWXNKjFszBICatlKsY9s76s2TPn242d7eSr4/SIZwCadVbbB7uXCiDLN
F1AP5j2n/XnVDxR68dc529xW3r7KyRP1gD4/mOj21iXG9W03a8UWHU5nfLJG/mNI4XKgA4Rql67T
5cfUDYHlRBD+9vTEMu+qVXYebCU4b4Ay5C3n//lyi5yT1j7bb1zRl3sfclZTApa53W5S83Ueu8Au
SdzZzqp4/fgZm39PE8uVFq01zR/vL90jiBhXo1ShDqSlE/odSBGIEJSxgn/nUEkagzpvDqk258mx
zpEDrEYKoD1Hwtx646Og9Axk0WckDB3GahQLhhN20tQoGVdGtSQfWoO517wGmA9Sa2gLBoMtIOo4
EHCs43l8iEfHeOII7Oogxpz+Lps7Za+JWfPr0A9cNLsf3/Tf8zeHA5MOpocUGyXrxdxkMT/zXeGd
oAY63Ee6Nlzp1AF/Fp4ZPw6ahNz38QUvTzaMZPZ27DhYmVgnWaPfzxJAEauirar8aGhVehhM6g46
LmTwQFEDNRiphLLJpqkT6q6pyXwVS2t4++RHXByy+RFokpFfBsZv387l/ieXkV/RCpF7d3ThRPsg
SVbkjNZ7GvrihYOXe5iHKbjuGs0Na2cgMc5qu2/CTMpP9il/T5rLL2H1+X/W0WVQ/jFDa0Ze+44y
5J5HbUOUcfXhKGsQV+tPbvnv0c2FMNLjiOIYQVLj+wsVkJB60xzlnkG8k/OI0SUl9TqdqlspaHVo
mrkRaJ1m5Z5tL7um6zXRG2n2hW8czU7Xtm1ivMyleK2KIrgahvz7x7/wH0+Cviud/sXXymC03v9A
4t58BRlP7rvIzbaxImIJNLmm/fj4Mn+PeHdxvBuIfl3cWpersR7b+hBoOWHuUibk/ioIX/TsoyDN
NhPA/E+29P+6HMshRnaL1R9n1vu70gC4B20K094hw+AqDeL+wTWp9e9nU9OgbrGEBJ/sNy7hJMvo
fvckL645AjcVkmB2VCJptNfrZtgOVSK2ksgm3E5ActmQgOfPmrWpaEgpaWevrTf02wx66golbbmz
O5J9REfV8uPH//fygcd+eRoIVtnjexcnD/TOfWLZHlljOd+cYL9wHY2Zv4269jPL49+PnvUCVRSu
eJfP67e15o9Py49qIho1KY698HK+55Z1HRbawS/n5Nqtgvzxv94atQAGL3th5hZ28e9fdVbEohlR
Fey70dQXg2MD45AQb8qG7n/d1/3eBGCb0bk7Gx/C+0vZ5AjOVToQxzO4+tnJhL8qyLTe+XVQb/7j
XfGVgExjxmDOoDK7POU/nuI8ThqCL93eulZdbYYCRK6RcJDKiaf5ZI76a2xwJKVitKzzy4Hi0rVJ
bh4qICewt7afaGAv+uQpc8f8l0Vq5CffyMVsuJj0gYnwnjieOYuk+/1d2cqldANb+RD0ADiRd7ZX
Uy2ytSGYhNtIxdfpzPicxgZ2z8cP9O9LLx7sxTvGEXHhB72/tBY3oxkkk3eohRrua5oNhF2bERy5
WFeIBkTvOkYoktK+icYENODHl7+scXBGM3SDHRUHxEXUdTE52LKcbVB9eA9UpdZxEL2ounC+O7N2
ruYEA4TX6tvMH+tjFUFv/vjiF294OSC+u/jybP4YTE03mwKuLp4vmczGatJGLpHljibWw4Qb6ZN7
vVhSfl/O+a0MXfSpeHTfX86PU0FDL3JwA3lFBCdK07LVKARHg4/v6x/vFAuqhSnAx+6rOxfVhoiW
YpkRyHggjNy8SyeCrziTSOQdqs2GbOvBqX0gjCMnwjGuvPiTstm/Lm+QfI5Sb7FgXNosfTauAqel
c0Dl1ttrXYlCDwX7dytEkWXf0+QR1lENsTZtumQyP9nD/OutosJFCkvhysDz9f4xBx4d72ImswWa
5fjK3jWdCQ2qWj+Mg1oNn8wSl4XJZQwtBk8+YAQ3+u8N5h9jKMkMavH+5BxasSR1OW5yJbK0oWOv
24Cbpy91Dpvu4/f7r2siyLIM9k+/J4z3d8iGNY7cmoHkdCMa/JI+JCIVKz5LQSp3NTXG42w0+cvH
V/3Xp0r5H20zC6XOt/r+qpwsOReMOl8LiYGE2ekhYxf2cIlA35BN/Qh1PV1LQi/DtCm9T54zc9Iy
Ff1RyVq+Hwq7JtUsvGCc+S5myawFRzSxnzyYrdVtOUuSZzHaKQc9kb0FAzMcAWUDCXZF38yPmhGL
u7IUCnuGA+vc8xu274Uo47VjDMGOc5x67GbLo2NQevkpcwd6aSSXQQXukQCkXqKfZo9UnIHc9I5I
qOI5B5ZwDYh3iZKp0RjAXNsRp5OCJNKnq6KVHtndczY/a1DhySBwIxtXXCXzmvLuyitT5ynqAVbR
qCUBMswsMq03vqn131hZyFhLa5/gwMHW1pE2ftdVi/YNoDjaodJFhFO6pelvlaGNhNPqOMZW/ej7
7aYG2g/XIAsEiapogxsakjHCsEHS2A9H0vNgE9qx7a46wPlQIDALErOXIjkDmYX0S1JC3qOPEsjG
Fs6UUGaWEoY1g/ItK839omIT135lzM5VMjl+gBsBZP5KxgR9rmJvkA9KTMQvs0MbiSQyEw6sfR7t
h0RKrB2Z75MAn8j4Jhgjracyl3TZrnFcb94SfaluDEtoK62U+RUFkwk2dTzZ8boYIiiwNukLr31v
AX0rZ3GcWYNpDk8JjzHxnPZpHMn6WPljAAIzZVJdlAameIQQ71PS9KOMfvsUhaXK+reMuBsyddNe
ELpQ9DfKidxHMYriDAFhbpCnCP2HMeXJOR+d6tWzO/sORV6WXs2DZx6cymISHUYN3DgVxNA1YvIn
k7aaQ1XAE88ZRAvDWdvaCNCfDRPHYqrTieIjnYqN6fU8B3Pskc3Q/944URDQPvTr8n5iiJCEl+gl
sM+BxK6VCdW4o5nVaP5eZJP4Zs5eAp4eLHntKDNEB9msFNDVLx1+UHCabnSu7NYMrTgpJDBRInQk
fXxy1sHl7MrS9d8Sldu3BHn5YkfqkPfQIYHboa3TXjBuaacxa3IaiEOG578Hy6czatIoXfNbzWSP
OjEDUqo76RvzjjB3Tgd29GaGfUfqptaqlmw8NypR1FhQdPWg/Mm4su5GQ8/PRGL4CiRQ5r1UHLep
gWeT/QKvp+1AMGaxWlW4ffh6SBo9sBXq9dDppNQUORq+snay8MpnPDUDHqYajD9nAZ/gHYokS9JG
65Hp0BS36VyPd/YcBd9ya7TfoDEuEsvGG35oNrpshNpiLLaDo8dhYHdEHfNprAbi7pD0dO1PEyYz
YZl5mWQr2dnimDPuvxhmN+51nVwgLQryu8xPLI3mIUG0k65VX4lmt9ed7mp3aeYSCdfNlXHlB3ic
eyNvUTKSuWHUWrRNu6Amh5p9GDxwXYJhXfZXFdk3u85nr4MuSFd3Egtfu1b9nM77fqrVySo76Pai
j/K7rjNSUso0UoCAmHSbjldF+4B+cBeyi8vYNRpxjgQtSlCGDsLsjpPv5i9FRt7vyre7+eB7AjLT
EATHqKSYYCWwH82mhzVfT/ZoH+O0NHZ+FQtygHMvzMEs7fw0bTdWIrS9A3aMucWR9aqky7njVFXs
CRkT6K50aRwjMwt+xpNugxXJl+ZwZAb3+I28rRgdQY29cnJnxaI1fqlabzqIxtdIOuh/ir4wSTDT
s+9ZT0GL0LacUE6Tg4TvQenVGr3a1qjVpgVughRWaM/KlNaSpUXSkO4MJ33yiO4w0oooIKvYQuHI
7nyJ68qnwkC9P3Ml+HnXZoYLEk1uaz6sNa1GG6xqRZim5xMGWyRx/8UJYm9HbWwMyxhoTGMl9CyY
Ma9KBue6qmtnn5VDewDtTNxCF9noy2tivx/sTosPUOQ6sgHHvWrzhPTtkSMv63ME2GaIT+RTUJFD
VSp2ppsRudJQXaKAWqSEUAzmOUBvcUf7OjulHg3trMuJHW9tSs5DrDaen8iwQhBGdxsu8mDV+Zp4
OT20nBglG1kJk3bFHC3h27TGRKfFLcPUG+vtCCruwQeA/QA/1rqroygjpSmKDnpn5ftWK/iznKI3
gjmmLbRtfedIV177xYCJqpnIiM2nBjGPaJ3XfG6ZkZqsluTC6jVBMfF4rSWdjxSo1jfk7o1hoPT0
m1EM3mPCFId5mdjq/Zz45o1wF5p1Ibkba3CY8mb+CyHcavfCBjQvyAu+wjnY3RS64jUZoxH6RVrt
WZO9raY78jEedOOYVZn7baReYJ6NpB69o5c05Y956vRdP9Yo3eJAj+91eA+7NqEIP6e2u9fb5gaQ
KK473Yx2DdhXcyV1JF6kb2vrIHL9h3ma+iLkqy029eShBw6yhK1OhEbpp56Y6ih1Jws9ryq3pqma
b6oIBjPspQGUGU7jumH2fPJSOZJO7DZusJHtUrXjf+AQKasoeM3T3uSzN1C1ZWYF/4J+yQvZU/TN
eTf4xKRId01bGvvYV8mN6gWcYdiOVdhy1EXKpmMTnHA9sP7FZbLJPRe9bKvcfQ9G4cvc5MPaS9Lq
oXdd43k2WVnY5kfEewxtXG761G53LRKyFThR+aZgie2T1PV+1oWnr/0qSB8SPXfM0Ek6tc2b6poI
G/YVkVMiSgYrZW61UgS3bLMNQP9WXx5U13u7eibyTZIpSI6UnpMpT7k1Y5VS2ePgdIVGum3s3ulJ
R8iLwsdo09wifw5aF202qsvZmgyU6VeqOwWybw8lvpX9yjnBrIw0Vk8041lqJc5I4EFOvCLLwwtZ
LWPmQiN6HvXGHdejasod9M9mNRqTtkslmx3ZTgZQX8tR38G+6HtzUvZGTW0CRoREEFTdhFIVlT/e
pW6VPBkDkd1NhTA9zrSn2itrIkfbrN06sDdXk8y7V+gqX3OQu2EjlbXRICD/8PLeY5dWqOzYghw9
gjsnbANqamgqv0Iqb+U9kvVgCE5Gp+YnYrTZ/yFAjJheXbKTq7zCsTWY2k08W0skrIe2ImvoBnW0
Ized6ngOceM9yADI8GosjOYLU5SRrN10gJ7dwCIPKTOgf2FTAXN9zioixhIQ9LnOFLgqdc25V5CW
9rMr2TnqZd+GhC9YtLfyLll3WBLJknEpTm06WmPNAQCndsTv267zwrF/SF/T91NH+kayAILxWmqr
3qFxOs55s6Gea2xQCBBQ45X5fFAIJ8++y37NpmmyTozCD2eOC2s2mYrztivSUFWtOPJrtXk15FoD
PdUFZ62q7i4g3rfo+++FX0cP7dzdCrA9z/AzpI7XAgbESqUl3uIWrCHpRKqGXF3NW8Npy9ssmB5r
wrffknyyEvpzJkpsVdhsZSVMobUn2doqKe2bGvz1Bmx03a+Rd8DbLvwYTR1JIsla2pMKqyxH1x7V
rauFczwtcXZTxmqaPnWTlR/sytjoo7xGcKmtqZCIE4RaWnK9m5+Z81n+KsKwLZ0mWK1pj0Qb3wdt
fI1AiGyRyFyZMxbJoNZy1v/0lQSTvY1aeUVZ4t61DNZllIRkI8zrDGhjGZESTZ4JBxnD6G+aeWYA
T3p/O9vWw2Saa/ZX9qbs471PNhdV8lvGXbaLR8zdil6QrDxOwdbLUDv2uvfEHd/93ZTbU0i7+Sd6
mq+eob0iEh1Dc5q6q2G0eS3kXaJit5+NXA9WDTmE9+xs0JbaLpJvsyMNOzKxWyMaIEhNGwiSzvxs
ZwRg+Zuh/BUByg31AGh9i+/gZLfGV8vIfmL6Lnd1NL5olvuLgyzw7mDJrq8OBZPVoUkV+YZVco1k
atxPdk1run/GCY3qPJ1ei9wvtlJat/YY5N7KtagC4sZQkKA10WwmCzs28wuTDAQ7j4CBIhj3Vdxn
G4PcvfUspje8Y49sjB7Yyt02fdyHUwwXdfTj/dhlJ1d5X9mQEXvNltzDlrVDCuut3RI8vUEM2/XE
F0uoX5qdZzpLYdwlGEoqqw7zer5xowJtWe9stSG58ZvpIZOKbYxZPCCceXMUaT4WvqC1r1Hwnigy
EpnuY+2xCWaSU0s0MklOZK1ZzAlI1VzjSz04N1ZX4xMa+TwCXlnjsUNHva72XTqwhOXuSxopzAvZ
t8iRLcF1zU7RbriVWqGvximT+BZymOy4TLJhDMK2Lkl3KqoNb4ngLfRiK2NYkjga0a5Q0T2D/bop
gQzQAGdnMdjJg2+kWhgZuPNdaRDSDGRjrTeGvlUmtXnNr9wrzy5YZGx927tGcPT1sT1hBjbYrOsW
e73qhLHpV2X7xxE6x6lPa3adSUn0TB/bx7wKqu+0LqIHp8PLX7lFvqc2FmymWHwrtfInSnW2y6OM
b+m4DqsxqzeewJbDQQZoSUbEotKj4LbrymeD1DErrtZEuv0yArklBptUwIi8dwLdG7AEq4QF/TiY
/rlv1MAqJciLYEKTfTauhMW+vSsqLRR9L0nV0R59NbK8lqZ96oRx7Dp509nl196I+1Vvjs0m0lm4
I2/Ov2gyyp/bJF8c6P6Tjd0TJn/yGMv4LbfFawdPNJxbLsXR9A6a1r008RuZo4vFyFicA81VPHjV
pq9hW0dW7ax8UdRhEOuSpCqdn+gFOElyIqLqxr5rmrzYV5N/HzXABOKg+5LOWrTrO1WfG4XUAS9E
cdPH1bVCYCJIJ6WLBoVsTkl/L2bkmr5/bZeJt5+0+gk0Lse3Mmt3VdXZWyIMU8Lkcuw3OukLMEC/
NLElV50lZ1ZY50X6Hh6jnpwAzbYVGfVw540kMUJyUtA3WNhcUnWWOTEEs4dbKlqjwrzrFXFeZZX/
qBmvIImznT0OgKynRl+JNtK3ptG15xSV4VkYLPUxyv5DUNfj3uPosY2Gsj9bbr0EC0mDFLUKxqZr
DD/Klt3UFLQRao0oKDbI4g5Tl2VI6EX8DQeXDHt2UfB8dkpgCw/KRRNS4whssx+2UsYX0BVtCGfd
WnVaPe8pQu1kbnypRPqdo1a/QKg3LQLtnNhK5BtQKBRphW1v3E3V8vLi5K4WbGeTjJ6hZnfFzpXW
K8yJO+I2LGzm+X2ql+KHljc/askjbZPYJ5OKfJ02YIV3PbCM1PPu5qjcJLp60hpFRrwG9LtgYGoE
XmqVzR/x11GLrppOEaJUkQiTEMK776x+XhnsmP+PsPNYrhTJwvATEQEkdgvXO3m7IaRSCU9C4nn6
+e7sWl3RteyJiZLuFWSe89uw9DtaQlP2BqcY8P1enYIWswkFG4c6abYa5gP8yze21t0qsttclwkB
vOa7IiqFMoAxNXbpMDx7mns0ymmhC7A4KmqptWS6uN7ID5yjzzoTB7fk6RVznz0lJB2stTh9nGnN
HFpaoRLaZgNXnzok9s52rHomx37cZl19jiYm+tFInnued53jJ4xFS/llqx1MjyLzOtMepKfd4tzf
LXaWbRxZho0sH/OMrHvqUjdVBV085+a+bvxXpK5YlgafMRh3XJTfwnVsy7reus70XKTRYRqHM2fX
54gFkgGdHDmLqHlK693xJc+LIUxxv8xetLK85X7w3J1tYyy3qLhuUigXzPv/b3M5EoD3nIvxXOi5
D+STHgfLuk0T7ZeJjOJiUetEwBAdlU1GjR0WOJtyaVN+A2nJsC3oGU/c9mQmy7eeogbGIdDwVtUX
U+TfZTtQgCUfEROhzbDMZAuNm63orI4pBLxO//5yrDVsaKrme7Ws/Cj9+qU3Oy3s/GUt0vQdxJga
e+8upW66jm2KlnJW1NGy3mXi6igb4jPBvmenITjYKet7xdMUIOzfRCnYnUu9MR2Lx4LcEuQlxhXJ
kRvfjT87DyVNZc8CG0l/Qo6yj8XMeEBtZ5Bl/sqkcWRFodt93HEKOWlxSowJ5+jkX6SrdhauQjdt
96bdsWqUr2Xn3bVFRB1K87yILF5ZSt7OgJe5Fh3zJrmlaPJMktDBHb3nOs8fCQu8LBH4jj089TNt
zUrPtk4PuJM2dJo59aE35hfZ1M+sUdSiSEse/XT5Wmb7gJt15BWjzEUkd+hbNsuQ4BiSqEq95tkA
jQEc2I8Gdl8EeZ9GHG/mMVKHrivuGpN2YeADnfK7AKHwttDrewkzSYKHRGrtfpClA0iX6L+5gx8d
Iz+TbwPUiavIsPHBMpg9Y7TccdJ9tgMFb6Ly+lCbzA0H6hg0TfRujZg5C4/gLdAREfqa/WU21SOJ
bWt6kp4S9gAvQ9c/eS1ZPQR0bp2k9UN6VkdQK9rPWp22nNoLekHhUWxooVtNN63pvUd6KY9cx9Ub
wZ6nqKypzMt3DPqMMSNntkuQf+u5T32qXZYUP25DQMBzJJn9I49hwB7i9dAOaNyQ6KmYUBW6tKKj
wZLFFYDzujblEzWF7m6sBp87sjjRDobt0RXj2lXNIZ67V9T5yIiSR1li/6q0hPeIoD1cj9NbOcT4
5tz8ZA/lYzqPe1KC2luZzcl2ir2Nljg3XWrWK2fyN9R8wjLo3bRRRCsEPvk4Xqy/OAxDuCuTrVP7
+8Xp7pIGK9GQGvOm7MVrp1X9ikw3M4i8lEELo284mg3fVU3vn2nEWagVqrwfLGdt+2Wxsupp2FAQ
9GxJj5tS8jChszpFLrmrY6+zQugDgbocYYBo8UmfUH+zZod22nQrx61/g8uYYVrZRyWmoxro7nTM
fWvb/Ur2y3SbVXJ+Va6NW4UVK6RraFjTZKAuCXlAo6svAc+f2GaIvW+HRbuLCel6T5Q3rxbCe3ax
7U6KXXbUBM1icXJTR5id4pH0II/R+UEbRXo7TD6gnlMWSCkGfZrCBGFjkOilvamQ/p4HTTnYXs3l
kSaPLCzrCgfrTKSS1+rmk+gxedLTiBAjt8iREbUxh+7cf+Kiqs6m1QFX+QgPDVLNrDa6jzm+dEzY
t4vBe9a0HuCE6YzLuY37+JGwWTq5vHnD0naHJODMVTetANM2bBoXrxidtWPJaqvzEIex1dOLpBNM
oeMUXzIX3A1YdpUK+tMy6lyAE79AARtuZ5vyrzy6UpkFllNrqh+vmFxItHccCOKGVnVaXfy4wO0b
TW5gWxFp8d2RNXtiONHviqbN13iaj7gj34Y2ustrmuTMMd8ZWfIymUAGnhFBYGSg7HOtXXKgxZWt
nPfMru+cKb/JzMXeIN3jmL5OQ7V+Bn6BYLDYTRSg/vxhVNmLJowoKDLzlizImw6YA/UmAiZhnKAv
qTHxxre6Bgureu0857zc5UwdWmElrxmO51Um5nUu55MOkhkk5TxcHYmvpeZcpNVtRBNdIDoPEQ1b
zTKeVEpPbOtfDTp2u1WDzI/dDJESCBkZ4SAjO7Swk12rigBpYpMM3GKYt4IiTfAUshMK9aCqfmNk
xBVMKq9WUMeYOMezKrVHBuXv2eyeKgK1aL3AAd9VDaUs4saOl4090x2e06OmxotrFnawTNHJA4QV
2nxhR32XwJXgMFFzR2loHhqm5IYW9yWg9mqhN/Ecez3FsOnJAlFZ6Yp68Uanfb0VfNiaq9lM8VPm
zYOiDHKOOZDhzPaF5oBKSPdSpOPvuXQvUUkbej0ce0UmWz7PzWHqSwvKh8yseKzYzRh2qM5TLbUA
ssQTaenytFB/dNtQg8IL7rz3xHO99sSYBEUsxH3aUZ1Nj9a8ntK0vSgLYqQ2oumFeWtZp3rPv2TX
tDkq4uTdDqtwP1vFWl5VajrA6yqp+cNluRBBOSYPbsZaWUqqdKYp/gWgxNk+JNMW1/N9kytm6cyg
eQ17fZIunH6LduHWT7A34133cIRiF27vBDgScM2SUe7FXREotIU3Uz+2T3F/HZKV1q0GgFD+zgDb
BHlSB9IzKiQUQhHPoJxVlBCngQHypPd1scqXabgdafFivJDWRsfF/7aohZpxQ/KcWJS6OYtD2bFR
6AebHPMNQsHstbMnbMD0kB36lEe0sgBQGlcQiZGT+eT3NlW5MBhnyTb8YDYUohaM5aRis8AuFOf6
67Zv7I+liEkwpKFxBfr5XETdd8Zd3Lgq4YIodALoSrXOXLyzxBt5R80tEM4PWbyWIz17cnBSusby
d6gIqPBSY6f169be6d7os+FQP941bhnaM0QdnYcc3nX1kMb51RqbYzPPtWeK7tSllEn62FPX94B1
L320vCEP0Vfom0YfodA0mZA20DLZ9ICOoWmX8xaLDMs1bDh+fe+6/WJyp+UNTF4V2i0Zdt5rPOTt
bojt7H70wZZJDhQEXahhFVfuG71gVhBlIGN2wx8l7lo3aFu3v9gTUc5JYeZrVDFcYAOU7eTqv6KB
5p9c1eLQOHoHUg1rTSLNM7liJphHLzc0zoKaJouINtDOxxYwPQ+WhALKIY9TIu3abDhbke6uDQwj
QV0KsZ2Ma/ZcZJYhFbblNpm13w1j1N4mSnA1OjbYf+pktyQNsEE4VMeiu78pYbkDA64KvKOCUnPF
GUy835Ic/uoIbdmMw7Ajl5pK5lF7VGisVsq8apSRSTyTGkIctBZ16SlzOhkMWsUYMx6l0R6SIvNW
jeVsOg1L8VKW65n87I4QkMAYqfMsFFXNpbMt2+pCwMujcmB16Rtek7C3LjidN2O6NKEnEAz6qU9i
tC7RsZYxEs7huNB4HlKoc9Il36k71isxkFNQCnJsu1aI0B6GeGX6C4/kKBh/OrgU0i1eYS2GAFHb
57IMtEDbvxYnec5NOa1dZzjrTnZSUUeWolxOvhy/0laooOim42xQCxwnerLyRYqsv4yxQSd5aEEs
YzkGGGuSK9JSnMj3Odu23GuNRH2bAXRqE6TI7HT7hF5lUjiKNSfGXdmIo7IrnmgboB0TKCsBz818
fXhqZvXWyPY5okmK5JNrAqilrm0TKYf6dAem2fwyl+E21WN7nXYRhKDqfjcGrDRfO7FuX3pTb1u/
3elJukk65n9/sc5yrFkgy/sEXwDYQ4JPv8Prn8bvaVfcM1482M61BJEUwkAl2lEs/G56UazduhzD
flQnNjv31RrJP2dsdjlKmG1TGjtD5bpToEZM23gHDhglp1Us6zvDLW+LrlpZbv1Y1YB+EcJ7lZ1J
taNmWW8uPcKwwKoJI+mclyiy15Z+7cmkFl6yY4SLS1N3XpWvqSG+9HwkrIzC4JIjllRk9PK6dxYt
6HTraq/kST0DaeyjPNVhbuQtnKOBq7d5N6b+Ujj52nXHw6KrT18IizAZl2gNjcbsmD2paCsBBX4N
OUg8fVNjrQkiHJlUhS7rjAf/HDNarC2L1u/e0epAtepYePJlSSxSXCwWkis/UZX1bUmOxMyvSW2R
CPqi3WRdf99gNgy4I++62Hi2BN90kd2jrSI4svzWyFwAwqB7h07S3Zx3p8xjSvNTOoZsqsxDS6/z
sLK4C5Kq+hjiBt9w5e3siKUxctW68oxiXTrtu1DiA5UPz2RONXU3VHogMxkH+Wjum6Y8DVUBKTvE
fLsxS2nrdfsy0kNTeTIsR38KFWJ5LpycXAXVX5YaI/6CV6YWY4cMlX3UsafnjjMnHokRMVh3A7Lh
T5gpDkbSPtZG9kidROhk4z7mFTQaf1O3ucX/CVaJ//dGKOvMSkvOhFOth0ktgOgyD9h0DtgVPxTh
T7koTrNazEPckSMTGf6+HrzLZCR3aRXtmHY3xSDY7yGJaoOzZL6GQJpOHc5jcdNm/AdT4+/B1ICh
BtaDiS45j1ghIenKBVVCsLZe5uv3Y4ubNE2xEBG4MNDGHMX2jji8j7IojuwCYAfDuO1Vfb5GygeN
Ed2BH300zXCDWXRLHNCx16ZHIK5PMqM+3Lm8aa4bYJ4lu8QwNxGsLsyY/7QQYkFQ/sGr3ANH60c9
E1zYMvPQbXUTVY5x1RzRuevFL3GvAYj0V2mROHZOh6CJJnYRab+KqH3BlMZgBagRp4z3dH+dEz43
FsgOYaAJK9ZNetjJjnw6ayW9/juPoceLXsnL7M7RerQNGGN3Ckeq+Yghbe4SG6VKorT1YuTbPKaA
0hnVrYm65TTL+sbv4vLGHdRLkxObQkldH/hjv08gWHzNuxUL+9jsoM6Io6OOiMGMx996Oshgycez
n9sbVdMw6pQ71RK7MKfOXWJ2eyTdPH1+8mw2arNoI8kYVWKvMchc2709kmbt4QN6C2whAtIejFc/
kQOrxdyQuwLFZLbR/Mg7gmHJ0+5V3DN6z2XASwXDh72jljEeIh7qGhGSPVdPfuu/V6nZrMkzJYeq
NZsQUNfZUI8zB05bP+lO/6239XOb5pvoWgUrKveMp/U5id0XLNEoNhxg/ZkuN7iJhO2YL54vj/VY
HJuGK9F17Zt5iYH1m+rNoeYhHKz8Hk3GrRnpX747X/Aon5Vbx6Hles+a5ZJuunB2VhrCFnsk4aON
nnSbjJq4I9BiYOQ0K4RAc+z7rz5o6sVlGYCj95nZs0e7dk7e1FARoysqtHPUXClkXtfNv1tbnRBK
/m4cs0d0Xz6n3rjFnuyagW0P215WR72J+Vui0DG2eW98OLZ8dzLmotZDsEClPDUzlljFNaxRZEb9
qmAJsLpx7zT8/mIi+0rML31jfFhs0bi70F/kOqtwarznpbGqHasOwWvexMALIUmnCGrFcZyTI7bW
9IwwXkkyWTIAunLpHLFPE37R7o0F3KYt6n0rmy8Rx7duBc+otH435Y0fTpZfElhh/s4sYPliuM4D
SwbMxxWIMtoForMOepNs0k7jsCMxEVr3IZ3toOmaNwurN80T2TaRlnGYJ6RDEWkoASpNDEIzE8gw
uSk8OEPFLMcPzZcXtr53Q/a/TC1+JVyBzF3fS0PNUPWmaWBhncxmOHJ7co+q9yJB+JMik/F7stew
8CNG7spd6SVHxx5BsXuz2dqRfXBoyQwkGXqMEtNLWiT2WbbLlgtfhejEVeip/gw481z09rfjDwcn
n8MyLr87A23gnGdGyOi4ajJv7yf07/isjMRlv/VpsQYnMQ6FmD5smIp1lqgdYqIzLxHwWJrcd3S5
EJrT79mTznHifHlz+jz5sguikWCbXvvolrFbFSoCBXF2kYQIYS3tVtKZdr6erK2WZmZSzTa0uO4X
LzkQqGSvyjnuGaq5zQFgTg65Seshzt7ZLo5IiPaaW52rbF5WsoU5cYBV9H5+pEkkSP0Cr5qm1qnj
I8tIliLUe2GT9eIYoH15tqqb8X7RuXPZRdItMPuGvf4X183ONxI62xpAl1i5L7EFDy2c6Yxf+LEw
4jkgTlHCk5f3NSfwAZkIlwVkZiA78IXSYi3SYIyBQ/QzEXHVjcj0u7kd2h2j1M4qsofRjO+LVswH
nbODHq55y33/Xce8NIoQ5qWpmw03zs0MzxI09GpHjvlCQcQb928VqGnYilm8T5G8DGlxX6migKCK
/U3h24E/eA+LKNKDzCveJm5SXdfHa99xGhpMelme3xdV+s0dufbq4llPFyOYO/djxHBF+zW1Q3Xi
r+Q0HjP+maDjshsNrVpxTX8SUFGHPeGdM5b/wILYJXlneYeOL9dOmsBPTxC+9Lddig4YCwHlt0yH
aGXwJ0d2hm028kg0Y71nR78HQwFw6xG/GTr7J1cPACutzf300iinIg24ulaO8EvP7PXoWK3NlTlf
ZVyypT7djk56p2URCilnDAVNFnGpo9tQ0GCaeqlqeonsKLrgq9ECHRAmGOzhu671fQ4s5fXidjGT
s5X1xoqSWHOrTeBfxgzjaEdv5eRKQjKQlrhufsnRKgZWZn/LRdxHVekcqKK10AM7XHctzJ2JbIzX
k8+UWGgCGvN0NeUaKj7OS/Juer3NeeSCbjWiuXLeT1HktjQQmMOpmVDSkANFsF+sIbGbqhV6ITDc
CAzJ8ie0qF4oR8jo3Mt2de1jyAc8BH4h14u4i3Gx522NeORgNFoU4mU8+o1+n87wiTmHetWnu3j2
XnjlDvZUXCdK59as21/4VS6NZey4unzqukn6qpGGjFN7yQr6n9OYw0SX7tY1cXdA9G0qy7rJRN9z
QoqdlvP8qPyqSAHI7505rMgBUm4/AAHab2aURYHmdMgLZdqGFGGD2MzWljOJjpmpAgNoJViBxjNP
PeQWVwIY4EzZ2qQOxqKvjb5/hG7aMrOu4vla6Vr3N2nuXrORCv+c1NpyZzbLXWPHWqg30RY9/21N
UUxGw3kgS+dXjZR1l6MnD5IxefKXpA8LACBs/jcycR6rQay7XCR7segi5L3fd5VPNKM1/1qihG3L
XRVZ+e4CeRJ31d8nFhSGiUZjbPsDU1wRpJm1JmbqufcNkDmDf9k6EaD90Df5YU5JN0zxdBvGjVpG
hqLhy1xKZ53n141QvA+CcME6mvYdUyGXNnNOvylGDfVPATLUczB11XQLuXBX9OgIejcTQe7w9+QX
q5l+Sc9SF7N0/KCq54OUxrcyzItCHr/ysHMZZv7ud+OlGqAHeEaaQPJ4p36Cn0X6O3prkZVD0YjJ
ZYYVPlvClTDk6GjOkcpzIiLr/ojTigHCMQs01+aNNmtTMIh+GwuIQ8KhNk5pihXjxnbwko9Iz85G
il6HvQJ1ov+laIwM5IjSArp2S4CcHtZAbU+Ej81h15jbDhiiLw142SX+jGp5qqxmDB2/Q7IWuVvW
6I1ukHDWoVFGl09Mj2mv0Xvxv1QTkkp18uOYaLxhVESnonTSIsvYz9iIQ6vFBja635Wqb3K9OftV
vutt/VB2nAa0mLyZFEtvplHWm1YYBfKeCrSybeobUVaUiYv6HV5xHZXeXU2K82FW4iHnpjubk/aN
8O3B9Ns7gjJOY+Yhhi9q455EjVtv7J4RffIEYrFGeDVx3M36hxTqdiAsZg0GcBidaDvXRC3mfItO
O1NsJpIndIBDEMfEsg1mOcLkk/VQe+lpkrwskLIV6mAyx6yCAIJCt1Aetzx2nQKyGHVv3SxMNHGh
frtDhp+nW9i6Iiv97CK7J4GrkbtCmQS7En7EtxiIcq5ChswQ+cetXU+YyGil1zRr20bm2m8ayVhB
wKHecbFWgpGnjuUWkFjRw968ZUsJLUC4XqbpqAhn1Nqw5vnWiNCBoJY+dTT9hvS2XwEcf0zXqZeE
fec/oo4nWjQ32lWsF3kwOPUSZkZp7HJaCAI/YrRHOxOMmvdI6+CH2clNc029lcPwZEtUDxFpXtcZ
iGQbRPMrs5Bwq551Q/juRSeCCcWBvrrCdTwqm2ie3EPbqXrHNrTmWxjDGN8aWgR6rVy9vKk07u3e
HO/NBunNOE3ztiBD2U2YVG2z6q+6kqe81e+rlp1y6SIRWgMMJyRS2LoJ0gtNnBqPEnIM9/y7S/17
SvP7odJ++yOKXppOmH5gPze49Ne1ML5rFDB5Mr6Nevc5quIJ61cSzGi4llhHdGZ89gIWNzb9X6jz
YowL1S4Zuo2v8cUa9fw+lItAdVr5m9TTkiDzXZhzdImHJuLPOrD2BpFRvy0WPc9mKr9o9HwU7vQK
C8PDB5tI8rtAKc1Rbuvzu4iK/SBS0L6k/jClD4FU9/HXgqohsCdapgdSgu25+WiIYkXK/2alzVcq
7EPvy3NrOjsrT49ebN6zWJjbBQjtek9iWMfaRVTKE+INlp5IPFlpGzOWjvop6pJt7HuHkdOWLU3u
iTW5FyJadR1hgbMPKEkR469ozj8F32kpLaRFw7hxNP3e6wkSLq39AA1PcwD4RaPcneFnqPq0VdvD
KiGp/MpavwuzKqMiicHWoclzlU7ZZ5qXJt1pXnkq8KkErZXDkAp5bY9qOFI89t1IKwcoNLQamjIK
lLXptB2a+pJGrJNYvjb+MLGplNFNQUlZsOjslxoKhRlRWTjU0Mt18TUCvC2RfBAd/5jmtTe4Vg/+
FL+ljTx0PlMN/O9+QSp6Q6joC+hPqDnMb/WU9eFEhx3vjFeG0dAe9X7YGosBtKImVGuTs686seNB
HcPIV6uM+I8ucg5K8258tvPAIXpk5hCHxHWu8LwX6kZUh61lZIHdNEdVt2sHn/zWAJtfZXV2aK/Q
Y64QHNmmfbYKnYXcRUixFPNHDcFoJeVZ2NqZ2XvaZxZwMODGtpphBHor5vIwZtroAFp7FIocaFQc
pQc2w/GXmU7jNjLz+LHz4yFUdp6hITfvVTtdxnRSDJbR5A8cldwXmlcb+2YAM146YnYmTY23Shl0
Nicpn4vuqPkwWXQ2N0XpbmrHb2k8HyJIV9wyPBd6/ZUpy90kBiFCbpSYv+KmdM9FU5b3wPColMr4
oQCG2LHVKPhtU23poopXDqTaPrJ9grdVMt37lI2f0KR1/mpsATExvWawFkZfqTVBzPo6pkF7DvSe
w3xBkp7pEncUPBxZKwqUK4bq3NuuGp/ARZMVLZ3ixR2i7FDYElGmQqqXmGbzlixJuR/7bti3KatE
Y7ZdKPvKXk9FZB8NWjIWfsggkW2WRDK5hO4eHdYQahyrIv+lCN9AABVDctaZ/FhyVW7mQeD2Ul27
Tey2+SUj9NrBYvSmFaYigu91k9u8wA6Ymp0VYk3JjkWDbpsFy8FLJri3Q15eVI/JFTszWL+hotx1
w/Cy6aLJOjez/elX1LZ7CXBKUeUIzs24uaDdBydrnXdCV7vN4keCMi2jRVAqaDAlyL4LrTIGdJWD
Pe1mQ3zafmUdtIbmHJJLO54rkqDC0RpLdsWrT6GVXbVVLdHYnAqQ6cKRJ6AAd10Dc+8BJRWjejJA
FyJrBEKcHgoImbXFfbgSGMp2QEflNiMyTAeAFRA3S4uvo226Ww/JArO032zKtLbuc1wtmzy345DV
kFBtZ7iyNX365SwNYodx0Dpuj4SjyYZkW8UW+jzgJ+t+XNr2SImzuiNLzwvJprN5OGV80RaInDxK
YpCj5GohKehWtu0CHTCtS5eZluOLO0xfU6YXJ1dI76qyYOajDRTW0QbWNC11OxJXfGPlGk0JTVRW
ARj51YUcs2BpKSrq/xNWRLCxNgaUfvTdWlsM76CDia7wd0lOw2H61IoaECIH3bR8jGiV1c8bMS6L
uzEJPngbSFewgr5CNK150MB6kanfWu6oJwEJuUn6/MGt4SBUai2npW6ih5nPsKqLlLf3v22kf7Dn
kqYB0+2QvUKq5I+wAF0JeunLxN8LzJS/Ye0ZG5uoOpWj9fbfP8m4/lM/DKMC9IU4GcMxLb7RfzpW
axpDm1ZWHlnl2AcDNobktY0bREuFO0j7fUmT5q53tfELmYQH8drCjFTkPzx0eVyzLs9+/rcgwx8x
EC4mVl4wrO5EWNJgr//4+JXGhme3vbcnZRP8VffHO2LsqxQ9a8uFjbtE/i1Vx/iRL+NadPt55FIS
P0H6Fk2K//weVEXKRc7xdzBnlAMCFnuPRuFR9+fuGJXyu+8oBDWvbz9jxoGgig4Xz18LVP5lCwfC
5CwhNJK4E16SH/7hVMtNe+i5NIAlI7WNZywIx8RM5BlJ+VW2YVfyo539mAVqdqO/eKb/9b3z012T
ZijXcx0i4n6Y7xFYkW9Ak8bBNhPW+9gIU9+Sp6JBDZST7rL772fvTz+OKVQI4v5Mk4iEf37lJPX3
QuHXOpDKlwFEJ8lrsSDCA3VBgRckU5u+//dP/Lc9mk9Inzp/Xt4tncbtf/7ISCkp4kqlB2rOnZWd
O+zstpwCkdrayh2smjTq7SKzg1Nzm/c5xM5//wZ/+sx80v+H0poY/3/8gVtLUFKd4ehj6dGw/cPC
U0cUkbtOhyGIQiT/kmbzpwfbdi08czzgDvVXP8IrrqJGt8vIhzbNaqQrROnNTBS8p70jBTZPTdlr
JbT9iANKVlohQZnLSltjiJ0uhqGcdP3f38C/Eh6uDxlpkvQf8r65P8M0SCJqzN7s4wOcAArc62kN
JKWbqf2XH/THPzZEo+7QY+2SYPXjk7vI7xzYe77rq6cR6YQXveG5nGQQ92axTzoo241gvP8mjnzO
kdcWeELrSc+qv5znf/qr86lpu4aVIMPqhyu/JDJKB8/mM9OusiFPZCTxWrwZGQHhxsRM/pen7A/H
iKML4lht27ym6fx4ylRstZmZJclBn+jnW/m2BqZW+2aikOJp+s3IIbBZ9Dh+4v5V41+++D98Wt4t
V6dviIALQ//xaZUAZKXLiPBbr/ruOjtHIoCBd24r3MQCwdh/P1B/esKx//EoodQgY8L7EeVhaHoZ
YQGKD35l9jc5sWn4PGlSvJg2qkZZ0g3RXEGfCidJ2BBDgGpghnce2/Jvv8q/4hdcgoso4GI8uj5a
5o/zBQcvc8Fkx4dRqhkYM1fJW9WW8hF1F76izjbuqHKe7gY5LdUKgSEsnbRtLfvLn+BPzz4XGUkU
PAcEqbg/zlavM+2WxLT44OpY3+K2KHFiR/ott3267bVeUhCWdfCWOQIO+OegMNRfo+quj9k/Zgu+
DQFLDGbNq67/DDnpMtnZ89TFB3MifsjPouTZBQcn87GK/xIq/acnntwYmDlKZDnhf4wxTYTGtqsx
RCcVEpy2o8BQgyFDaeEOm7xwaBbSx6OZuvXtfz99f/qM15xO4ZHRaHFv//NGyWbhSXOCQR+SUkfR
UHe2da3Uq3Uulb7M/xbxoZv/77P68bW6/G09h+wYhhb7ZyAXGFFiOKm/x0U39qvGcIvtlAo0Tn6e
AX0nPWo7nSVle42vWfXarL/i+DIxc1os7pGJFQwLadgM5HrI0TB2bY9zRvdyTGKFlT7JDALOtUtj
60A2XGLLNk9D6qmHDjrm4C9dc9dWBePIAr8Nwdda6Ls1NPzI9yEN66KXX2zaOa4M/BttTG9EPGhi
HTVE+gCL1Bsbeu5t4EW5QVJWixCyve5XSWmVVzlOSi2clw3vFhSZFmomvj5sfen4UI1GdKkrrQP7
worxMfhZfsGJyQvfZyP9GkNUY86rsVbNm0a2yXGureScNmiR1BB15yztjV3PinHwOs9CJBu38q5O
r+bgWWkAxSnAX0vyCQEexePSWr+zJMqPaTTNoY6LIA001IBHy0iWB6ThpNmT0AsMAd5YaGAL/Ge1
cbFxbNJGTzZ+Z+YX8i6qNd6nB21Bm0M/jwW5mbq/BVzYXuVL9yv3l5HsjVytMK5FlNsAPlcDYhit
mbwv1lDrmcY++45xQXw02TCf4Uydu9a16zXFSoBelLReYXtKFXyr1naZp9s7koqHhz7S8Mk7cvrV
6u6wJywT0KJZlPy2mla70U1pPALPzhh0Su9Ekkb3AGGLeqHwgI+K7jc7gLvqY8xiDID0VwyOv40k
BpOqQXdWjaZ9tGbhngazRg9MP2sJklL766QDCMQKTS/HhOTWL9m1B4JvwnEhPi9FDrUaqn56iKq4
vqHIRlxIxNBeEisiN7YiqqVIpFFto7RfKB/rrcdBN/oXbbqq30gruF2KItlQG9+z8SI1mGD4D5Xf
P6LvifeWOyJgQpLWrCrkpKEiPnJDhW92BxBir0h7xQszLf/j6LyaG1XWKPqLqKIJDbxKoCxbTuPw
Qo09PuTQQJN+/V26r2dOzdgSdPj23mv7IYIcD02PrRG0zLyz6zi/ASQWxkvREgLadrNUj4T5RdR0
XYlgQccGCHmuxoFipp4F8jkNkLaIF1bLJuscCpICHxuyrNj1vDR/Eyh8t6VnBfI4AeBPHhEwEkET
0WKjk7giy/4sfVX/c1FLt3LGy90QjdpXIk22eYYK1dLWEBYDxVTYrRNvnzK7fatR394Sj/G2S/HP
Q8LHe8MNiU97THDOWqD5anMe6bsN6nU7KcIRAaXT264OcAnHNMVQp3sXxLz1b19hLw48PEtiokds
rQGM51VgbCqvD8ytN09Tc1UOVJc5d9+dtSclM/lb2M/MjvrqhjsXD15iCDqJLf9Aeco97QAeKA/6
9jDHBtdKCxeLLPskzBv3hVzhV2EyUmzQ7RlMrD5VYM0OktNLSyXORikSOZie42isjPFCbDs5dJZL
Jn6xEsoZa//kBh6feimGGm7CGHwNges8ZHY+mGE14gYLfK7KZGdS++jk8IsXrzbeMk75P4XdzFlU
69p+nYkA47oDWfBQ4YDk8V1MB88VunGETxo22Bw4FH2J+9QpoJtHcf2FerBN/BnD8NLRlLrzh5SY
0ljIpNzwcQGXaYzs31S3/TV3lr/VYuij2VHruuZ8aIxiuqjSQXtNK4ls2vDTiJuZLzRjBXM9XRsC
lMllJs9h/ltnFdQHg3m8fYU/7eIpHA1AE/lRJ9xLa34QLCoR3JfkMSBm+uiaaYyfcEiXv07rwYwO
cDOzztkjslHAWC5xMLTnvZIkuB2DKPSIEdIeUvOalGw0UT1NLgJ5gEk9nztCDVbi/QRpq1815xpO
Vbp8nShv/h26sX/C+MbAxFcNP2+JxuF3TG1WRlqbjn3xlnal+9p4st0xRJ1fMkuo3RC0OqL0vTmN
wd19Y9rqbyeWuttkTm2EuEbyn3JiNK8HXuhlmAC+I6RmcJ1GHL4cviQOccNw932NUTBZSpARUuYl
m+Ey4hDw0C7uMLWLD3aIlJEvvEdpxMx7Kkc3n3kxyCNVcP1p7GR3guNqE4Uai4OfKxAlyhpe09bh
jJILzJQOAtcPSV6FhplAmc1b8haE5xnfW2h5j2Qc+7dYGw8+03ZCjrCOkDhEjp5odgZpm6EMvo3J
wOCB6ANcnYM34qzvPbpFFXxVSWuf6hSnQlrw9uVFguPEUAaBuCnBk2Mq9VwWQXn1h7q4ulicDy1m
+/fcyKZ7vw3+wNnQMeN6os/tHUbYkN511j85wYtj27g6kj3yEmXH9W1l/3rtfPYc4ovGuWs875TO
/vyGqSM+zAtJ3F679xnDOBeHnGGbv2sA0E1MCjv+czkb/mUM0uzJz7Wxd7tyeRaGQGTSsT6iYqeH
HJmBLSFpXlta/cK+bogVU34RJiUxjyzojYj5RX6yZJyd0pi1Yr5nSKPKdUjyTXEOrKkCkWQV/V3T
0vQncVUDNdoGRRDSkJQ92mIxntKe9CVe4GH5izpBIrbku8Q4CUf+I/VyBzbGVGODrhOc/jGzTw9D
IqWfRdkig1EttCK+cP6vqoPdlrwGo3kVU5JcsE5Zj+C/uAo37YhHXZWhlTQxT8Mkj2XFxJkPIwtJ
9r/aCNSPeWlJ4l2LfYALZb6njP8JXy39NSvL5rkfINj7bdM8D6ZrvbeOgYusrgj1jbymrSa1b5vc
yUQ1YIvuDHdHswxOnGROnpOy/EmmYn2k3d579gmDRv0yEZxxxuLFbdvuY1kFfYjwG8KuUO4LnJR1
78B6YfsszO9GomFmdtYS29PDwRSLfaT+dl7oiPdwttrKvntJamsHysfY6j6QpIX+7wXO/aurY39j
2On9XZqCs14W/PxT4m/nZsyuLQiH10KX/wU1hiJMtMHBGF18SwlxmJXWgVfune52Kb0hsooC73Kb
mrga8XQo4Eq3ylxaypviNFJq6TCgZdW2MKceDEdd/QbomNFc6fbouNLZDfbg7umVK//GHG02Audo
pPm5ce4l6Far27wvWhYPqlAOPm+3m09+P8FdylwOeBM0hMf0rmUqiw2HZpQgGgNbnu3G+i0Kb6J9
07xDm1x372D/PkuzE1+Nt9gc3qjlYhDqqTycTDwtpsiLUC0977iYSoPoSz0RbEPWwdMb9kYRf3nD
q2H/+sQW27GEbahoFSONTxCzXzFV1qVNMK9gs6O8aiinik6iEh9yppi+TCAynkcpECaSKqC4TWNl
gtlAzL3qo9hR7iX2R494kuf9jLlXXs1uGLZVZyW3ZIzjsFjcDsPhXJtHs9IqLJquuEyG9LYr55qH
Zpi73Sx7QuboZmjajtf9OmyJnCGWur5h5V1/VltC/Bt4qv25bM6uwXhuLXB3g6rysa1YKvsU4EEu
JbaZv9oWSJZurb6B4eDsTia56BAGAD0vqglGd+OkIvsDJQ0TP40skh8SiPdysNgaL1wC2FcdgoPm
RmNMpRmssiSr6Jxce1TOclMIP4tkYXGDbN3iM/fL9cMiOIXxIzdhnVTgbLB2gyuY+bcMCEo7GGTI
SqCm3EPQoAQuxjSgrVtDdXWhIET8CRsXCZSvpHKAyYKyOZZUeUYSueQivNx69BbDPvBoO4eldp1P
Ixv4oZJCfi4d3/5uyFR2Y2pTvsg41o9+t1LVZ1j2oTO77qrwe56UFnTuGvdaV824+a1IjPYhJyr0
bZPkIdLWq2avSsMj4jiR/VZ6xoOUeuNTrVsM2dnM72B2Mzi4GoIW/rmp724rFRTnHJb0lcymZW5J
+U5fC6ygdNNKd3z161xFnOXNbUbU7pagVnAhAciB5FFvBQ/srR365jXrbGOPpGx9ljHnuxHvwowv
KCZGx0TjqhHPLyt3961UlvM3Tbr+R9rj8F5iAsES6hjTsffQTsu56L7s4N4TUbutZfFrsK4bRkt9
S7MAX+KY2Gmc1a2K8onM28xDjLtcrSFgtPqyTi3YeqCrzy6OtGeZetOu88rsneKVMbQcOUGWFxau
gTwHiN2NlXsVjTc9CUAORBStgKWFdIf4AyiP2kNGi6/3kTLrjQw6NHEWZrmtnG4Iofc0f+siHWkZ
L7Kwd/P+LJs1fzJ04l4S36qfTHSuwwIO9TvVCeKa5RGBE06MuQ93sMGaYwJd4oCAdZT9hCyRCg7U
VPBA0HG5B46H7yCrpseUEkW6GLUuQ5UmM9lMgXcqExZuFQoDVLdN0DY9whlESwQJxPUwwbxftpzz
ytugB9pfAcUV1TYNVjb3srTy/1bfWayNUS3rD5Tl4ggp1nI7ABk9d9Jy4MEXKvVPvjsnx9QjQpks
E+kLgE8Z1I4CY5QXj4+NnbbHIRiW98QEgmdIRd7DlABzLKvFiEOfMkkqx77QR7OwflRWpJBYyeXO
IOZL1GTwMNa/IrUo9put7qerm+q8MP54TTO6ibRMh5Do/rAb2pJtw6VkukQCALPB9lDZyz9N8ZiL
vwjJjFJN85vKqvmW9IHYtfdENANjiobIEHH5HKoZ5XROui3fefBDj5l07iMEkgiOz6lqRfYsFzqj
S3xfZgmrqMd91Foe4Vr4NbSTDNtY1TYLrmmp32yqk7Pb1+iavUF2ESNGvWeRdaiFrcBA0fxzWFe0
1Dhtlu8Vh9K1Y7q8dWJdnXo/5Rk2XCfqYtIt8UCaZE7tH4Yg3V7VCWlxjlbQ+RYZ0s2bh/F9ngGW
atr2q/80cx/fT6tfn5uFQ3AT1PabGI1vAevoySoU0Z3KLP4YneW/juUqflbBfKbASLZP+GW3wkn1
Jqmy9D1PUu+XSySmhSHoz4nseT4xrxCP/b+5FHdvRo6oynjpFZneEUjYBLDzAz4ILLXBgyaCPYjE
2Zj8EVPQfXkE6Z4TQ7ZXVcqKxRvHOuSRcngjZAqidia28OvD874Yo+E+ZaYBKUETz7QDhf90QVXk
QO5o0nI4lDCizNToeuRE3JHkt3MP1AqYPWE5FXSfVl6ZRwgDXmQHa4s4b08/LL8LER5lnVdrdV7p
RjR2yNSkuOelt54QPvkfHdk9NLVuQpsbSogYriOMlgvNrTalAER/OxZvK/swU0x/DIPjSxVz3Y8r
8QeTS7FpLPxcNrHvDYnzjxIcaNRJZg3o+5/QRF4Ic5Jt7vuLwwEWgXl695k4Qb90rK3UhQhBXsuQ
Jqxg1+H12Cx5fuNWx9ZSiK/S0nBAE2xJjjZPftE89Gv9hCXhp9Iu05n26C1dvPE78WzRpzeZxJ44
0bTbVc0gsBIwHY623DD1ASl4eKkigwe7ilsf/36/B6agt9aEixV789VeAmqup7GO7plD7nhU13Yu
kwB1r8SubAMXnF4fsztdK8j9L59T3oHKvYBseNftg7XcmfX6UjbA0y1Cs9z/PNaktcNT4b/YQr1l
uf0nT8CAuHEWbwF+eyEL5iHO/U+sH/+lbQz18o5RLoIevktbvwKopRKq/nXM2MZxrM/URh3aef5q
JU5EKm+KjZfk5MMS923onHuvjx42mUkQdFrTfuf68ifOYMqUxvjTdsVDaxflZhxIicSlReQZzzEv
J+7NqfjAzTNuaSYEgJUTcSaswDuoUx0udvu5NOUb59swaBR/AdnWref7xxnzVJLGFISa/8kE0m1K
kTvrMBiiZqm2HCXpGhXAKJQQ035K839FRhasm1aJQdIbNpXMHwdMBWRrTRkW2vW2CZ6eTQFoZ+O1
C6XfZX1UlemExjx+j31yVZJAMvgP/5D1rFXeqAoctTaw1YwC5mAOPjzfwKmgqC7pmpxly9Nu9w3g
dzlovxEfaFLt7xj79XdQtfoAtRgvpVcPjk0TsBzfGs9pmD0axU4qyls2DZeRJ1i04hEMQRPFU9ns
Yff0Z9+a7g7RssM7pKV9XrPVfuxyQE6bvvQHDKtSnnztmyHg1vh3FnSrjvFqXtw051rb1l55Q9QU
REQDQdI1h8yDhz6SdCq/B4uazvUarDVQrKx/JWQ5HFruY5dUAxByx1K/jEZWjNt1LgdMXk68tZHW
5YYR7zBsDEw0pxVJkBo7ezzPi+F88OALQvWe1FshcnGcyMQQ0VPGocZDvp9aCqREwNdlBgNpFaXk
66jn5SGr4HbR6LA86JGNLzfTAiddlUV3H82TTrKUI7kdPENbAA01IWubVcpRV7fmpzukbLDjKP5U
fgxRCJCC8y/JsZP2htFRnK7Tow9ZYCtW/4SWMoVEqA0OWOKJg9B3NhRX7DOHJqa5whE9t4kYLq3+
BM8ACoTk7qameVilALqMKgAX5YtnTPPMWFI339iT859n+L+jk8uL4zJpch1Lb4dFf+YS+3jpgy8j
wbSBjkHYkPV2WzUT2Qcs3XbHzKwdnLckNVxcMfX7MpfFdpU+bRNx8TmPy0zYV4jrWollY3mTvYnT
XOwcPqNFY7WtcTCZBGz3nj/eC94koYK6eox92sOdof30Bu8fNtBq107OG+Gfp67iOAr2VvpZT5gx
PozeesCccXQHheyX00lA5LMupmcIDpzECNgZAiRwk9cvY7/C0Rtehsx+NIeyI3uUXQcnuNLT+zRL
XG92I28Vix4ZunoMA3xZtCe7JFZVgqUalxlW6FH/K0r1IfqWIbGhJDfT7rWyhs+By4rfU3y/+PdI
GTaKMC3o/yalKCK/uUeLBjJxpNOt59UqBYc09atIW2yV7U5gqcznFQ/y3nGbP1bHqRai9y71SmuX
8i6Ty2ltTidmYcZXrp3eg9EYzsXnavFplXV8051ywrULvI0TaMDYWskogInMpManmCgeXp0qJWls
qwpoKLT1uaqfY4uwhtuMkNLMYMdu8zUM8XtD8SGEtBaQeZM8coK+WYugg26d9yWM0bCIuQ1mcG8A
3TDb6zvt81H03CdWLOH/Mo8gaBqY/htXN8iSa2YekVzcqG6H+bWRS3MeGg3KKBjcF6ZV4louE5Ge
dFhil4G2175wjmI6Qnxhx+Aq2eGcrCLMYqR39MJkZM7ijen2P2SOf/FiiQ1mjm7rIdbuV2sBJsJC
T9QU+MD9SIQTYXm3/Do4VjP2DquRfVh5dY9vmKw5WMyaE/ua8FQuXPO5EG68sXqY3BHwpjLOblZx
Zr7jVm15LSV/odEA6HPdotzHadWeXGV9EH1qD4tp611zZ5+7Bec5L2PQPwy1uRNyQhaa/Ovq9j0X
1IZmeIeUQZ9X1VFU7Uu/rr/10HyV7rwfDC9+tnpdRRoD/Lmo8UcW/08U4jXejbE2mSWVjxYTNaSz
6Rn387BFi03OSsK8EiQkcot7JSLsXwaHyVvQ1fWu9vueBP2MODSnzHMR6ddDYtSf9dTZ57Fc5jvV
75caBchYhHUomUpESEbxPsAgKeDqAcoYJSObRNKOU/D1bl1neikSzw/7yS0AsZg6TKQ3vSnknDeA
6MPONdpkPwxjdQ89IMZhK9qWDMIiwk4gnFkMnpg+eQC/LQYzjTosffxFDDE5Z5N8XYYuCdcUSKaS
ZLhjDnrPOJw1Af7e/ixHywXzReTBAoPaL648wvjKQ2hvE5fONQsF8L8Ei8rW90t1xlUG9z4J0Pym
V+EaCH5j/ZiW/EoyzclatuLXh6+0b63F3/v81se1K5OImSDr4SD/jb0FRnGifLDwe4VuZpevAUop
a1qVgnKeg9c18f6be/Vr9Qx1YSBNG2HNWI9l9lW4lbG7j0MM7iWHDjQG8Hx/xgCdS25VuIJEnZqh
kRlXy5v9A/EfJrOLeMn92ibhRc4Ci+jFwkcTmkM7h1nCCdxSJlGgHrVV9ll1bPV9ecz0xsN0jRPe
Ra9UdRBKqacoHjSzvHG06CRYQCYNLPZV44qdwEW5kfaUgUrWD7pQH3lV0G6YltluKq23Ekjzhu1L
R1y2snCQaFd+17jR4FpB5BXrF3IptzjdzXs+BpuPzKJBwPP6fbEMMeWwqY7GAapkbS5b4gnibe3h
oMytBjuu547gWQFiSIsvJ5/TrZllTqS18k/klGGXtczTsBBzq+qyb+Br4Ft8+8d26MfSIt2IgUCV
9nuPq8kS74qBPRbgNPCV2carL2mPERmp7KGeWhzlMA+hUewZlNKXYKqOWaBF3sNwI9InyYUtjMiA
DzE4J/VK4g6HPN0weWjXDgwPxvGHzG/+BdqjWnmgwEDK+2lZrgzTk3yMeq9okdOWjCmGPR9oHc9D
p8OkmpYmhX6DvjY+md9ZmlseAjgj/tKT8yVBkRnts5HziJBabLtDJfJyW3sNElRepwSZhu4oHeOO
/exlQosT00v2CInBKJmWmycL8q22lfIvQRYvFm7caTC9Sl4rfKXlL2G6cuviMbvbgMuDgDkW5UWV
/xe4VX3K7Co9tBCgwjTBzCqJ5YW9YGaAIdJkfRXzKZnd5WEitaMta94l91cJcEQRpvQel1xL79Td
cZE78OPDIQfqdRG9xSDQJIw5FtxpdOAXpwyM/9O0+Pq89qV1NSthvlV0KNBagUE2s5kdOcWd3w8K
Rm20keY7ofvumC31EjmNPdxqu+R8b0LiJ1cDf1YBndFT8yPUSkKxbxr1xpCyJQOJLxc+9ArK3UIL
B7ULSW9Fsw7H1iX2aDGtrS0SkQza1sgxDMaBigRb7fsGlgYOfK2Y+h3INv0f63v5ucyFuV1F2T2C
gG6OmE9m5n7tsCe/mx25tdfHROX2W7Y4zmdZOky2KV3Ytybi04ZANzIe6R5kEeBtjCLYmjwLyJYy
ypBxAyZtfyYDJeMiUhUunlhTO4gHXT4iCvM8tWN8HFlQQnBF6TaQ7PWNz0NCnGc+St9G+FzqHLwA
ns0NZHJ2e3iKzBqm4O8CA2rnpk11jOFDbWAqg/oyXbXNzKLhjszUzUf1ekq5IoYE2EbyZTzI9FfX
xEsSQGZivDE0JHo0zn2UQesAVg1C2SljB2aWQ+q2ww4/mEJBTR9VmCTmw9h1DJMXzepjwVli/EZ2
XvH+0WBgN09rPcZY3iVTjU4kwcY2pvs6j+ZwLBl2HrhrpVC+eEHYg4MwHWRHEIdjfyKylKVbJtfO
SJeN8ufinNLlEU666x6GFgZfAuiKW1VufjO6SbcrtWWsV04VpvZK4JoNfR+MS/W8Ihbj1V6yyBss
fRqKZT5p4pznLE/VYUo7dcHAmJ8prnAEbn/P24qWHYxdfN4mE86VtIItNJJ3j3qtl6NDLPVgrkmJ
cFQ4GzNdOoL2acfwoCWFP4MtAQ3Sl1GZkdLYala2m4sT5AXsQLdrnTwg9Ks5fk6DOaB+mRgzpMRk
Y/c6vUwpBEq7n3oyCXmeh+7avbEltX9AtdZHV7masNq63pbS7d67NFU7i/X2gdpcLrtaqZ+50M6e
PJvxkfc4L0DP1+e2Iodu6Sl/tjpyDaYEiSq5+lMTom5JULngDJZqicDpqzMJUfnuunHyFM+Ao9kM
LYwOOFi+vMbnvFIsKB16vM8KHLuCYDF1j9YqzXcce1XkWbDWrFx6R/QB8cQNqOAS4qvsuwFBF7aA
Uw5qSfNrg0l7V7iAr9RS6Adu7N6Z+wl4gdlRjGgkuv+jYiD1ld+7NNra4ZpINCmsfMDvVMcQwjJr
p3ovKNk98kKigZV+YV1csLwbTa3JCZrB+tg5bv+fnZryuTJI1HOrz/yHwbDiPy7F4FxUteeSQAgo
9mWTiaHl+tX414zbYOQgSMpryHp1cq3Z/irxtG8zh8H+2JjrrTZE+Sr1akLey9KDckgVV8LQj7Y5
EOlZ8Y5tavIu1YaPsTp28LxJyVh3Rgn9NpvFhXI7tOTmJlyqhLmr8QGw30TGKE+IrvX5H5cGiNPc
i/UyArf47SXYaoZeSVKRBPTp81WGgR0CNrB16ZQxPJrMOo9DLIxHHyoHtvZafne9vTzafr1IQsN2
TrSaAEwzp/OTXd/rB+qajBBvTlSZQl4rPVnPupbuC3YHaExZPyDp6vVB8U6eDGT+kAH/cJQri9XU
OnSJxeWdHA8/4LNuiZzQcMTlGVaeHkEy5fXJ4HD3p6Zm71Rbnvli9gYNJPin2LBti5FfN+yZM4sX
NQokozlTHTfgRn7C+0x3/jROz924TnyneCEAiDrZofD8gLFlmf0NkDUuqnWHs+CObMwTh2djsPbI
tC3YYr9ixJG7zxZ4qXebHfGNc035y5fZHipM/09ULVFTgIbGWH8gZXPxLMu5LYE3nFjGqhf8LxnX
WF04cPSHtAmBmaodXzx5bxp5engEY/pSM/OKqL+C4zG0GtQAj3F8ZEEZDwyKvCcxdsGPEY/1hcZb
Snq81mIRSBmcWxl2VlGW3We/mHduapW9qcXLIoycRVQ2TvHEFsWB3Ktl8+LXLZcw13OH52bx17OG
5/a3tK3lm9Ab3nOPKEFNo9EpKxwDQIqTH8Y2yM8jjNudl9+ZWo3r/Zp0gl5pxDT3RtGL546tlzy8
zpBDLdCg2lQ+8X3pXRyrS281w6Mzng0bOkCWg6yVk/+dEEo+sQgWNGDc5dHOtMvn2a/xScWxzYkw
C75altDzAujzas9SbNpOrH+LwrGjJGn53kWcv+hcTX8ozej/TFikH20rySEIDH4NLmcxvwttgFQZ
VNpErQmnKOn74UP4Ktk3Ho6GZdHfedtPH4sU8cGYcrB+qi3sP/YwsF1rDEoxM5uUVb2Pz51weyZy
lcz2JqlbmE5Oz2rR4a2F4ZM5oZvO2HoLKUyQmGNybTvV/Kx4kFyGcxSZb63EXvaVM8GJxnLX7Xs9
BScxg+LbOHxToZEkjAMzac0H2i2geREl2wpqfkI8eOUDxVHNO41tgH6D0XobgNJFKYe2D13O3Jvj
bPlbYzb5XEacd9Ncyud1naHnTbX1r1nxUzKCESUnU6u+BHZlPFk4XT4kxtvTPGCEgUbjsu54sXGL
R+vO1AenOwl7PNieLY6MzsxDMKr6YUTpOYg+V9c8CJJtHA/BsUN9/KooRXtqm1z/NVQcc6GwzdPK
2S2sLW6+1RJDXlvtJTS5Kh+0Z2YXnzkfGz4DAV0N3UM2zOK4xk7Aatjpc2alyd8K6FLYTv3Eaaut
dtpr/bPHYXVHOCi5+GwTYecXRDEtYZcRN1Lu8LJ1x1Ppm/aup9ju6tOlSl6z94NDnvRu5JmF/HFy
Y70p32pv0nO6q+fE5Q1EZXL2UIY4EJZU46F6UmrZlPbe5BvcVf5Spxtk4JFchBJq33PePvrKWZ7N
Vf6fJ1sjC0kmLze3L4rTXFYoMCwMzwNuQNQge5j2M0RI0D7A+aKgrFMkhGB+6Vvim2lfjNdBVEMI
uk8AGfJgiDXB1H0F6USi2e87pCev8XCp1CZLmuWL5VKuBsRqhB1Kb7J4H09Jd4MW5IO4MZi+D466
gT/7mEU23URNp46saqZwo+H/MSvHesdrJy9JLauz7afkXjM62b/jTKozvy8JS4ZwgHIc3+CFqf2X
ZsQYJnNJenfkHLJPu3o6x0JPfxs1Dw96Npu3loKbFwwS6ykbCywEQVxZoWks3Z5jgmS7IE9XtJhI
8GQlF8djuuBMnUdhCo0+7I45ArVr2kFUtbF1NHoD91zpz5HhTvhpDPrbuB1kTb+NS9v9dtIcgGfg
t8+Lb9SnxvVxfKZj7ewSsnzYl5ogRrIfGmgmCWYq5j9MGQSSILe0OQRUypSFVpan+8v6NlO0cqXx
cjrgUhsoroa19TD1xnqOlZVcV6yeBBU7sEbuGic/TItMdFG7df67pym2PqWseTQ1HMSjOYe7QS+3
cWkq5z72LyhI2SRF1f7NEUMZtVbGZdb47mVeF7+B7/fnzDChcBIO3OduAvohGxUqHyParZMJH2Ly
khsHMJ/joRtSeeutyWHRYXOgM8Sq8Dt39+KtYm7pW+qrn2Ae8r8yMVEVrL5x/1MuvnuGCjjvtxSO
cMQoJnpx/Wxunlevts+9s8wX2lUgQfarfvJylyYOzThmeCDF6396EBXDdmHTZlBNqLiguPA4gOTf
gZNfitC0dPnmkDaAmlhRJpMpQSjY66wPyzVd+BNGeUpVwNOt1BpAZain6l+suY8zGJ70e9HFJeMy
jSeU23o6ngbpkShuC9oft9U4p+La2yZ1hRxBkwWYZpLoY9+3GWgw+ATnGM06vli4Hf55U9uyFlDS
MGzMu8Vt21clQCtNDjwDt10H/UlkvCrnqaXS5zu2lgVnl1PwQIUFGF5vp1CT0tu62POzBENXRx7V
autzTa9EEqG547TGs9ytuzbvl9dJjrMTlpj/mM62AxUKPpUfduQshLm2dQdLgMj26uswc7glYev1
VHJMTB9lvc69YUDopQsQrZKbMCwQhsnsBIlhvznuUH07fVEDn3aD0b4unvKA/SblZENwx4F14V2l
aw6vXvw68zI4h8Hq6S0o1oy6JK3zZka8HJbkiosAAwPCwx2RzA0dXBNWJmZzlYy7c6689Wti3esv
k82s9W7xwA+U6mmaLk3bmjGkGqOdI3Q47lKeDiy+6bWpbq2ApMHkjqvjntulwuicrTnoWlpFhwNC
7lBuOLqm4q0dTTC1FcnV8gD7um7PaNkuWWrSytWZ6A4ypGRovfLykReJmKPofstsaZrOTmE59bbr
2tw/TwEm1l3f5iOqKtT08pCDzY0f+8n3mZJUJtROJF0laA8qi/yEF1VwayQcHUfk3k07MuKKtmQc
+MyJMltj7Wk1Vg0SxX2RRHVR1urNZLzwHOOgpA9ITB1yB0eIB2BSWfefuaSe2OKPZDq2WRTmyqiY
RBds27FhH6LsCjlU4MCa93EuJUjRdUWQQivuzJPRWCss8MQqfzGNUsS4iGwRO2RImsFU3TMXWeI+
gwQRePmylamdflWZxJ6WASNyD5yc8iAqlUuKwMTEQ2arRuuONMi8gCYg14a6k5dsc/A0cMSuS0mR
XjnlvdiBMK0+u6TDkBDjDi2gm2V527z54wjDkDmHZUx3JJy2+SlEEiuOtiUXO4+zoAStTEbjgwy3
+ujLqUdzt7Cc33emVqAd90yWY1rWLnUyWX90WzlBtNL14W2rfKjSfcbopkebrT3z0DF+Hu97KIfj
jOkRC27TL/9NltHlrOflZOL5Hr4Ki8UFHl1T0nYjZKOeTI1/n0mfk4sHC/+AMx/nu+Q6bS2P7lNC
HhIPDpYf5Q7ggyAR5E4N7Z3iPwAYVTrXzfZ/HJ3XcuNGFES/CFXIA7wSgVkklaUXlLSSkHOer/eh
3+zyWiuJJGZu3+7TjKagKkFJ1/pWLAR1NsQNnYacOESAqNOpfywa1x04M4aOXx2IFy1w3QYjuRVl
CPkuODhJvV2XH10wBkk42otRPc0SoMyOFpzcYYsUjfYxwR87+vQlNcjyjMwmpjXuUTkdTeZMtRlG
9b4HPmUr8TgFc+bmUVitNZT0pJ+V9R0rHxXjzlI5WPR0h8JNTP8pCy2VX594rWWF7kwdLI08FU6Z
iMajHg6TtBoR/UjSVdipywi/hdqPhRq4XPiMAxY9gBXsEpgKXMwaKLatFPOxlGD+Ow++COhtGm84
kFOiMVHs8NnXqiZgF8roTt7BdDHDtRrrOEXTmx81lygYUFU2ZlpLdz9PWa3sLeyM8mUplARs+9J0
dTDzvySPg9Q6be+APZg3OHJSO8xkpLwTzV/++J3p7bvIdBW3rwGwsOSp2Fg22/BJGje8dE3yVlZJ
35+lnSV2oMOdyPirEmL+GuXc5REi9SSYJtXe5AWsUal/c3sdVm8SXQIVszYm+TFYhGHhlPf8hKRq
a7qCwSVxFiEcsdTOcFxtE3vS5n+GnHuXeZ+RlorRwSVocQDcPk8nRc3TCY9IxI5RjTLN11Wlyw90
ZnMB8LQKXfN75eV7dheuP/s2mWv3Tr29tx0UkeH8UEPAo47LnvrpTrV4UTO6i6jAntM7yiJaq+3Q
j9UXVncrgzMHYY7JXQOtmbNGMw/a3CjsgHJm2aDl10s7YGFaEPiUQaGIYqBo8crlim1Hfo/heIri
aBPoaLu1FDxH0IB/1zqBHzUv1gy3Gvdje1rQUjQ2pQbCqOgQkzHuWKW+M/TSEMc5vaO81Tl254ON
fl9tZ5p+LqlQkg4kQCYlZzIeTRJKFRfuusZ5E7bGvNiYPe7hGHruJgiGNBP+NNKesEzN6WiGMne1
P8oW0uEkFYF4zO1maT8aCqEs4JVNjZhnzuY3/jf6M/EcZdTM8zhpgMH1FkFBWqP06qUsNHPyHdhj
6gMbk27e4cFzkxNYaJC1Rh4Rgig0kY9PILBs5QkllQdsB4PhO+24eYcaSk52Q+/BYzs4rJLgprR0
FBgDnYhcQ1fCR0bfmw9t5y7/YgqhoXW6c6WhVsEHgw5mkKS/c8II5G9de+qLA2mqZfSt0VzXILPv
E0tMg3vqJYlSTQ86DliQF0hGOTQlBXqPYehzcaN1t7ex3Bv1v9lydYpZQPerQYaChZm3ZWXvTZSk
6bxLF1uc3XaiJXc2ZIQBuu2Eg1U216BskkVzQlsoI+uXnIXjvdJGT0lg5uO4x5bJNYZlFOGNYNaK
WvrliNwAHoWjqCtKV8V6hxkSkL+r5uwFRi2jX8ScYDSm8m5mwcrL7YiuFVQllu9pQEnEkB4psc9x
3lTuml8TzYrWW+/qvDUrCTK0atLuu6sroXt4yxmVOkynhjeVKbV78wAJ7sMo6qRntzJVC0VdGiWd
uFT6xZtcVWuC2srW5VPpnSj2oVyy1ezL3GxDdUwbLv41RJJNUU+08LCObf6S1TZfR9oCZ7/uHbsk
/9nZjp8LY5kCoLY4xurSIl6CdMrjlC24mu8XrNwTYN8V86KrSCv/KZAwlV+7j7P0my1wl/FHkWjm
GzhXxvgVbbRLuAD2qTxPrcD+zgenN26FlSKZuxApu02HjzcPi0Emv46uEzBIpz7Kt1WxorOx3DXZ
xUz13H0PbdyBNcmjmPUGmVXXu+cPmn02Ui9ygFpTPRvOrH30lI2LHZ0HTRSq/1tsZ1dx3+wRzraf
cYUh44UT/TsDXZXwLK2G5UyWiG4J6sn57NsdN6Et5QlxyQtQRSwHaN2+GxXKOTou/QhzWTaqEr0w
P4lmn+aR+o5tfdA/V8N13YDZPxc7qfWlclCiimUGXlH1qSgqljOx0j/T9lDsRSTmp95Uje+5tMQP
R3L/5Jg23pGmTEeAvEQT9gtkjZPseoyuVbp2fPjwOgMBLW3tfcz74nVM0mXxwefJZlP38T2sbFrx
XyTxim9st+X2p1dy3nUF1GS4atNVL7LqNWMqC2s6HFoKuibdDKkUyili76FocfIWZCzWlfN1nbsI
K7gWW36dDxH7vtnAHV0tC7hdwR4TtzBWaPy6pcKyhA2lCaiPDp+CjiXusNQLE+8NeD/dFw3warcp
YxRemTuENXLsc06FDhKnRObi262UyHfdVX7WpcuXs602vtZTBrIojmObLkFnpE4zi4o3VHMHVmld
YTeRro4YoWrmcLBwhsvtaFbqj2G68evgiOWn7rBzHfDoGxcN/FToJHrPFW1tVt6hpvKa0aW3bYdW
Pdgt3EkvYvLsSQtIJQ6Jo0bdvuyku1VGE3PJUozKVVpF84gxsPBRx1Udx7VmB1WN2UO6CrY5lR8w
XMyxCwtt1vao9vmhtIruJ4/cGoD6rIS9YzZf/JO30HBjAEiH6WWySyVJe9G5BiBlHeVytsQYmHhQ
7hvjbr0NhU1ZLVlb5Qvn9matoIElrzy5d7F9KnF1JReLPB5F1Nxu9VMyLQd1PU9x/UDR/a7P4Ta7
2ZOM0zDl06V3/buFE89yX+2x2XaaSunbcEeiHvuUkvSIOgciu5QAWGa+R/+6EwfDdGGWZrvVDaFt
5x/5kJ8aaMNNcVlSrB09tcpa7blQhVggvGfW1aRdLk7xbdrtns0NqKeq3LDz/QVMfcjj5MMZi6fc
dl+zKA8HZ9m383tncLnL1wAW74Xt51MWTWHcyVdZ5Dfe8UGaU+4O/558XREskXibsEx1DS5ueS0K
sgINNcs9Wu3U7uxleBoTJSgTeoKUX8el9JgwBk8tT0clVVYXjwi77LQnGdFfbGauvCFUnUQHvTUf
B3d5Jbv8bXBZxtG9YALUgtX+rHDvTnVyHZavnFsL1OfN0P0Aj3NBlm80A9I8dUjchSD4516T0eGk
tECKXoDlboRyrmlZTTXm8rmmF+1ejTvLibSwvV/d8rHCVrGZh9lT5cBLrmPJrku/w2GDULhh4bIZ
Y+HhuD8xM2fcoCk7w+ZQLSFFEaV5vdO9+uyBjIiPyYtS35SRQ2yE8VWD9dcSx5tTPjTyZkzvGuR8
AyKdOhdUNKKrWYhtxY5n/NaGh0sKFaN34Ij62zUT/hUmok2FBMyv2gjN6LVG12p9yfxtn1CtVEIf
QEu8NH6y4cyl3CHBwKoFnjTaW+c5LNYdsEefvvarPlMp1jvEbAxj795/D3f75cT6mW4CqrZyiX2O
MAE2qlk8qcm7NeLsvUeCq/Rz6axDWokjdpBrZc6PjXtZaM7TD/XyM5MBN1SWLRJzme5H6p7U9dRy
CTik/UTomPwICS9e7nWEAxAjlg+bJX/QmgzarkR4EjtG5HE80WxBRjWKPyu+Du92ao8lmq3j13Sl
okDw8BuIG/MqxceBdsXvhEOsd+8F4c0fHegSQcEgJFyxga/C1t3G6Sl/XkEDYzwz9JuN40/p4Fh9
KdGHYW+76JLQvsB/t7izYilYL+y0C/epiPH04uemUR3UJU3KqAhq0EQ+ppR6OTbFlq2PNPYt27Py
W+peppyU9mragOchvQc6yLriqFFOlsKI43CJHzkkNONSu2cMZHb0K/GWCapd0GM/am0b0ZKVvdbr
q9Vc1+VVSm/MGfEf+Ay42oYnr00brRUu1o6EP+aat6K51MUre5quP1W9R9AsSD+J2vctjiaP1yA1
jy3Pe8v8c8Q1peyjVuEZs/FNG5LuZ6tSmPICFnBkmvNgWonQ9E1A1y9Y24Qs4N2hU4c8+QxrB+4O
YR2AZ58+jPSzVlWK7+AfWRy1OciLWW3XG6hIKhMoLwT0CP7WpaICqubq8jydQgaXbmMOleco6ad1
7svhh1XpRtGwPKRiwI3wmMTsW6i7x1mdn4smOTQtP6nrWteKu2hc00HOHwZA6lND/5h0Yk97K51J
9cNivWrKZy0J2cXUVA30mxr/kACRghZm9eY9RSXndPHNlLjr2kabmQwwj6DvZtHekowrURGfOuWn
EXYg04c+t0hVgBBV7O2E2CYi1kKtZ9RFSLeKl5jQ8xTQjG0MVhyhueDzrDXWtm2rUFPjnyalHhL/
MFMnO/cMGDmrz8QmVR/tk4Wa0UE7Cucf4U8qlfCvRiJgvRhys32cp+ZkUebUU0xaVrSqjtp1gNBo
J/YeJvgrCez7XdxD7fNHDlW0HxZ9/OaHiExO7y3r4KcSs6GGyyPekvQJBhUVUF/3Gh9Fe0LFwjGd
TKeBYivEMHKhb7SebxaVKynUX5PLIsdqqA2jB7AJ1P0YQvLz5fiPpPPeVn/b+TfprmkZew3dOHIH
QwhgQ7RqHK6cCvn/LQO8ZzuyHhB2cFeLEH5ikt+WPqEqPa8nnVaJYQEcYKnUHV2NVS7rMyM5GGBX
WRuYKMkaKwGLAnrkeR7H3S7uGqv9dFOl/1ONgVVIk8XSOjeRrLqHSshmOSpTQSDAajHy4n3KTMqT
SYo29V6L6zYJiPb1xpZ6hbj6sx3XhFhMI6h5hwjPLswBXs5SwfIaT8TaGqrtIKZj6RStKnlitpg+
DQIvq/LP1NVnSXZr1iaOdguAaPGUmk6YjRRbDby5k2zyBAtkDEsoNG39BWnxmQj3rpoxxrhSvFTu
vL8Hg6qWIi2g2gAYFBnc72Hck8sNc47qlbLV8KvhmpnLicdW61C+WDIhTEPpaQvZJIcMVe4aO9tR
T0Wstv8UF9zuEJk/HTSjTb+kp1p3HtmhHrOqv6R2/Lo47mPDDdlrwLQQuiIN5sCw80aHCWjG2xRP
KvkDuseV8dAtw03BAm8pmsI4qe5m6nt61X4f8mbwJf4tTxh3J85CexYYZK+W5mkxNGZkAxOdavSf
1IB+WnixNqAs201ta/sSOyP3ZO1kOcN3p9s46QAzjCvo7JKrrD7ZGMhivIuubvT7yoWPUZHf0xxJ
7WTyAgHx3WJbTE4Eh57jtCcyCzmFeffUXhQfUPx+R3pfbOGcscgDMJ21BEoknRSCEmFTs3TK07o9
W1Ne/6x9VNlNIU08VYbpYyEATDHRRrSC6c+RCA6YHhiEm+SBCr1rb9IynBhfjQWRVxMPXO13davv
RtZcm7TprpE2fKqZsrmHKmrtlNjGjpvrZ1KPIVtRTM3jvxicmKGIQIzOG6wIHFgVCYBHdIFPi+ou
cyGbbZqbSsyMC+5lrNN3PsXeTCpFz+BMgMyKhfRNh/YInDqyWi5ohZC61mEfFy4H4adbUKK1Rkgu
1iMeIk8Svbgv/gboFoxbKvLkSH+AXi1H3SaMRLWut/IiYOplrLd9h4ZSc76CAb6Y3T/07xNueG+G
HQ7xIxDV+mDX0ZcOj3LtEtNnveXVuvWr8b5k4dtssmjPQgf3WOOLZK+ue1u8ZyCh1QrPuUFHg46S
Rf+MLbiHEKzpojJA4/SH9a+kg6/BC4dp5ZFn3H2tTt9kGzimtcUsfZ6jd9JnoZPrnmUvYTY/TwT/
WjEdcn5Q00J0d/xK2ZnimuddGKmTV1NtZmL4soEi4xGIwdnpQDmjkNV+0A6hiBuv6rfodlRhPDrT
d0+sljCIQh+YUr3HWij03GMdATgljHGGYOOoxvNqvzfc4eDswJ0/xu47ldhhEu9K2jQWrpCTRsVm
yaMD6GoFlcH4sKJdew8XRlcUZe8e3DLs92ia6E04mHRIKcUZkvGhJiqhdOYV/ArmqL2br1tzXt4l
ebFIkRd6KnxunpbLFauUTzXqcja/WaJ7GJEEMC16pNMCm4xrTAlhx1uhFRjFCDnef87hQ+XiEVXJ
42qvzwPvBOYtAv18kdJ67heAJwPOdaPaCqX2u1Y71CLCRMfduAE1kT0X+k9J6lJjM5j7GINOESap
7jNF3FhflOohtv2CYdGBO04iY2b/qNRusBLnsjPnvpvx57bk+VAEDXGxZHzumhO8pbPr0B0533Rg
EiNz7UzFsb5PakDfVfyW6bgBC+Mm6vqQZ80Dw/0EAGZt+bgm55zOtiFjwCje2auL/pWm6NX5J8ad
2+NwrN1fGkO9KLksGjGbfg4rxaSlFD8uF7teXpr63kAYbSxi2WWDvRDDRFUek8k5jNqbwQ0a91UA
WyLIVTaA+UOCEYptmGuPQUf9kdy5zQnHPztWSM9R4pfu1Tb2vXZNh49YPsRZS1AeaERsRXuk7seu
KRAUOQNxjmc4KhNYImyFbAa5h9gIDICIrN58mMn7KPpu0xeBMElryTCzPDC/6Ivf9IDsrQX7AdUN
DmhcOwCrNBY3W/7M9Ucnb1XDbMFhP3JmYPp9y/KTjs9ieYIbBk3In7KQfaHabhP9KRHHGEVz4Dr8
WiEkJzw06c5+xLKyaCMal98NASQRpw7KKsiIVdOJHZ/68mhNQZwzeyFRnsCbIwFDfvKb91mc+U+O
Qec5R/Fwkf3Bzfes0xL1mOGgi0+CjEeaXcrsSkvJpk1+zOVtSP+y136GPO8POk2mGObejf6HZfxg
HRniQ8c28EJSX4sP8dbnN8UMpvm1jAnhb3MZwkifBjKiAS6pzT2bHntlemlsfX/vzzC6w0LVsPlW
8tqs/yrjjMpRtIiL2yjeUZ68OB+zPNQx0VbQU2c+v6qyVYAp0yyg4sp4afVXar2SnnUgkcRAzzix
t6Z11fPtinQoPSAHUKtT+63Wj/gyHQ4dk6d+81E4GOUdWFwMBNGhTL8mKTZqR+/hTgyfTv5Qlq8Y
uWhU9wro+DSj4gtZOjI+6hqsyUvUfGbzL/KDWtPJBgSbB8hEHRFg6MyfbGXbcN1smqs6Bpp2SAiP
9IYMUdC9JP+LcMml26X5bdbtku1189XiCpxOGvCglb/vr0JjtvIrXW2tSZda/hVj4+irecOC5+gu
ymbRzloUFN2R7AF3yTstIcFsj+dz/tLuJZLS69zTghdScO1QLjR3G+WWdKntfgFc31DvXY3A4j8t
pqt6Oit4ztbhkjaWhz0uIO5e1iBpiI2m6lFNH0n6FgMI+/UiBCUXP30zhKrIt4I765o8YNvCmB0i
OvvYHhAKoLa/9a7gi10HquZzknJuxnGwovbO52Q5tO1ZfTbnv7uTmcjThxsF3FlaKlSMl6GQ3kBy
s2OroHdqWBD9WMrhpQEfYWbvIg6LjhLeJA76wvQNi4gGczO/CZq/Mn8EmSMmGVTVnzbxG65YiUy7
wmjORvlsi3WrwCCZQSkb9S+G4K2+ZoGDFcQpk4D1gE9fyAbZnKn0pJt7ASZdXRCUYJ5pODzB+JE1
+UpUyYKESr6eWEtGc22N+Jukl1pjw2iVWwdGNccYIlNN0a08pVUXzivllL1U/jJeaJV2IFl9xKbz
bKSfxMQ2+KyO7jCGQ8KyfZ1hh4vdio804lqP253ftG+s5s7Rqn2q8c6uTT8vThqCGWH1IXtT3Peo
VDbpYuz6+10JlxXszN98LL1xHsJkWZ9WoyAmD5iK4oh9Z/feyiBKhaxft4926/BEZnaJ9SPWMJ4u
mB/UJwxYft6SXU0aehNcf3W+OvM5ZuhmA8g3hiuXiB2DEtF3mIacIPZMUzX9l4R6DgnhVUNEITHF
rTWVYaQ9FinVLMXAnhTYKwEibDnsXznSW/1gdpxyJSUVUR0WsXuujK2ZPLjafgA3xHqJr3WB9bSg
jrmWzwbQq2B2O2a/kUqxUcuCyfwg9Ggjs+3k7mLR+mUsb4pz01T5ZWJL6OVZuJcoeYwNIDoL/Px2
n/YHUu9cvT/n9L0EBl+HsBglF3Fdf3DnXwOysxMvG2t0NqvCYix61tZ3DRlBjvlBbeuXmoS/XNwP
7P545H876y+25g2BuEaa21xxQ9NMdgau9DzPLk7MoECPykq+emGma3l4jswNJhi1OLuXBEUbNETf
GEgXmG/6NG/6CTmEROqEib3Hgdwe5/orL99WlNxSvSj6LuYukteXGCnnniEHqLHpRgVf1LrPnOja
8OG8RzwjMg5qw0UE//xAr7pTMk6NZAHwP0WLs+3s1x64e0tlNW0yQUpIsueyOPxjubw3Fuc5FrQj
uZfJBB6K7fxex2dH0HpYe6nrS4QQVnPnXLnFAJzflmnkt+jENEFRYJr6xkhvDi3ATBReo5oedJaK
d1HnrjeBemrn7WNHF5XJk0Koz0L5dsoBywmXD4eEJR0whZLBhb2x7vGU8lqv9Iflnh0ptL/mW2I8
+xhNuUU+UHp7m67XQUEx+shM/rp7H2nypnUn+pe20oZvn8NVVnT+Jv1YghRkibXTlld3eXS4uvTD
7Mv8wEhF+0kM3Erb1axh24ihm+RCtwcpsqvEdK67t57AYbrHgEzogycU84J6Hy2RA0dKHhf2YYyR
oDg2FcasKd1ZgE5oYIQbgIT43egftGS4wMDm+NOZaQDf88Bg20uunwqf+66IKtl/bMNI7Rc2fcIL
13zBFbzulauq6buavyZvxkOZ5e8AyuxNNfTHQfRnvRK3uIsfGt1+SVJLR4zoM49GWMAB+nBbqsEX
ShoaCaq4IGcLZEJs+ty4Et/ECujUqMxMImO3mnDkGc+EodNNoUwPy8isJeRvMsS7dYyfiAJ+4IZt
kULEe3zPmOB6AAogo+2y2nDhZnOrWOVhqRFEtdLcWqhnqd0FibQe46oMbfLxWmfz7CcOjSxxc3tG
fXU0iW6Yb6lN3FKrW5ac7XrQ7sky2RKPMjBVKUTrCD7ycRwHFYwuKW2i35BecjSWjUiBx6oq+wVF
tzMgW86FzrR+RxKLtz9u70B03ScFbIjyVFfDbwzrTP3TUNFGbXnO6HS5z9nRqh6yJb72TXZTSVXV
YIo30LUqcg3siByGt17H9uHiS5lQfjCvmqzy7VuWpTczAwoC/DGw2hEjwKxtpy6/dkARQg3B2xEM
HqbhXssCYVl3mhtd0nggS4OtkF2SACGdmevFq17jxSldtHLdcKt9n0yvCbpZYFYL6DyJl4p2bOSD
mo9XV/D8HmVLk43S7+JYf+57zB+t4bxQ/uMni/uYavMXdQJfRYuJL46yS50Xr2nE7WBQ+6vV8hyP
jPowRsV3RQ6rXrn21hrxTD7BOsjTwWR2c5sPJzP+rAFkWzZ+gxcim5/qf20hL1ZHT1wGy6Eu2n8a
Q2unoFqA9+IU178t1KOa7g25sm0pdf07RvXy1mR+wWUZqtIh2zG9NVH5gPXmNzOFeZgWHk42fKUo
MRdv0Nkdp8KkyHPOfhs4qCpxWtzVj02q/kR1eqW2Zb/o4gAb5wHnnw+j8QcI0IUibjy7w42Leoe2
TKe9mJH0cF9hXFNNPH6TQxFTdmyryALOwwoK36btYf6B+wZj0x3V7bTIt6Z1v837WrhY0UlQSMp2
l3R0V8ONe1roRuact9BnQWP043hoUHlniU6dC4KMyhIxA5NBo2l0eFCsdN4mszzKsnmgQIw95905
MKT5HhsAWBCnfxGSJ1NiYDdfrMMKdCygZwpBfHHeMjrlk9kJmkY8QNrZ64r7irVvbyu8UVwWFRlv
0VjXCFhSLeukzXvWZW89XeVIvv1Hmiw7UHMPcuap1Wj3lYn1blcOFrCc+AQjtH2yVh2opk57oPun
4TScFnK3mDGCIu9pZaM2DIN4uplc7kJ5Vv1BI9yLxt1iCf+rMvPamOMzrg1m+Hi5aTWJMQhLKAA2
CcSeyKxbnSE/s7/ULxTGr8HCYc6H+znWnQDi6rQxmZ0p1NBf8gGuH4TO2MOJhSLaL19pb77Ga/Ws
mNELxTn9gWrOoynlRzR0hyketk6ph/Y9mJzIu+AfbfXU+ZxMp9lUK+CADvqM2xC/taxwmrojMf2g
K7N/wBZPyYyviRVaBm/O1Zsv0qbsm0z1r0VV87IYiU8v8O1ZdkL7Vawwl0Fb2oAPe2OlzRjbzyfO
t1fW0r9ZpnyJanzsV+K9Q+e0bwrdRlxc+WQYcR/KRHuvOuo7B7RUJ6e7ysKB4fV2/cL36VWageaf
oiuMkeaXRvUMquxltdtjIpWXvpUvbM6v+OxrP1rldlkwT1a4KTdxvbwVVX/VhOROw/OZsPHvwMCy
cdi3GPGybzSgdRU4YWYIFAiABtScp+ktzWgGxOK6x2XxjrtI5XjRH9mUgnDpr6T9T/Osv6y6HdoF
8FswtY2Ij3Y2fec9t2tYruy+x5dusf2RywrgYszGi3rUTD3diFLZJ2BrIQF1viX49hXF09Rqt9QD
NGAuW9jDg8x1j/qk7G1b+aE8beVP88MPE9/FyjyR1BsQ2MfSmO1N6qA4ITeLwJ7MRzebqAYvuGLS
lfhs3hm1EZEUToXmpollZ3DQ1GnDvEOye5106SnudO4n62nUsV50E+RYnC6pV5nKsY+x4ZYmnVN2
ciSlRQBF+ZYxb/lWd6+z6+jhGrWNn2XxM3m7d4gf74Pbvo8aB8vMzlOhhmyblPNhTJBlcmtnxbmP
yYOeToKSG74RfwW66JnKcNXL5m0s7k+mwTwM9XrBOk8GwN2aJh/kKOcnEZgziih+jlDj2Xy5/7oJ
54eefzkDN5yl+Srj9FlxxKEanLO9RNwVtcFB7eIlLCfjt1ynD84pdG2UShY1Q2jQbxzHIpia7ltD
yxjiiqBFuV/Zn9aWusdJSlFWtm6qtD46bbOGUvkHBQrJgYy5xg4GNQ49eEP0dt9XGSnMUwSiIltu
OkN6b4rTSLo44+hVKLSADrXvlHLn2DAm2wg1D2pIanpkloA0q35SNYeIPKGVGv+Wts/CKFn9u3gI
EnETZ8yvI3p8CpbVGP/hxQ6VJolguxRARCr3IW2rm726XJnFr1K/WI5DSSzvEBkFjRAh4QIvhQi1
FP8ibL+S4VIBxQ+UIFQLBU/1H25gP0277ZKzL6n4/MQV6RtrYZ9/xkz1QH7hzWWj4sSgm1rnnFqU
ecEra9kjZy+NYqD2YXnaDiZ0LmOMH215DxGNW05KqhNx9Aq19DUuxzEaS8xCZQOvDePVo5ZY+6Xr
jl1FDenAcSlD0J8+dEOkFjZo+jNQaQ7ND0X8QErzB9e4ZtJ4MhREXlsPY2lvxdh6kOG+haP5oi0O
jVmyEeyv1UiIityti9Al+YZtnshFDMRIWC9G+SdrsRmMD8T1mzO/6hXRbslwMvIYRJ3FEx8Ods9j
rm1xTRtB4hRv2RyC9AJiuCKzc0BnKKf9stEz9Hx210DEvBUxZL1mPBfAaA6ag4GC59jUc09JfLGy
d9T/NPnXACVCSMdLs9pfi/pgU7JWje80Zm6k/SIzaJifihEqFQvPsjnNNMtleN7aqt5GuHliPvaZ
XiI341abn8ZRO9JVtOu5AgDJ9hQVATJtsQn3Z7CriCLUDoruPDF9qzT0amaKr6LiCtlWlDUkb0UJ
b6Q1BD7LQn6txYpFM71IE/Nv7L6CkfhOEa7VsTvCw30q6J9L4/42GfphoMjLYe+qVg8D1YctTVBr
xvJ0EOZJIdRbAWfLGqoOzB3ANtuxfZ0zoaBNmrBHTVVYaZZwzJfPcvlM1CzI2Ewu9k8kwnHkaZfk
2wbL+0j/XpbCY0gKPwWi09fOro+QU00LiEm8Tx1M281FDKDBFfuI65PS2n47jjw1edHquQzLufYn
zICcmfuGH3SI85uIk4dowS5GYXQ6TT8DBSCqNNhTC+saF4Zv9uYWIsSBzCd43RuoVjxh4K8paJzz
alun454MTFCpSA3r7LzUi3peKhNvonPhc7qPnVRnKIxumPjvqpVXF9cUSpZbZNfBpSQU0SHKHh1c
CGxa8Hr98grazEVjcSZRRiOdeDHX5yZ7ysvvyPysiBcMyEgzYk9SYQea81M9IQyW2jnP+bxo4xd3
z5AR96gu5yR/XQHpl2zEN3PR7KKqOxg2OMT20jmva/GowzJtyqs6Gf4a2wy+tGWyZ8nxIySOvbNq
62axmGCsLKaz2/3jOPGzxMWGZ5zS7F+8vHXj8Dw26s3t7hfJCJraSzelx1y7Fi42NVVUX0j9F9Cu
a5LsHGmxmldx1SrrgWv6IyAkViREMkSR+3bUhCReuPB8kVO25m+VDSSnRtAa1SedBAjGyQ5L85a5
CqZG8pjRh5wbaJXSZv7NsYIPgG8dhS0afmYi75DD0EsoEtylGh1yxQgET/BwCapV40jg3aJWT2n5
W8lxN80VaguSo73c5KDDE/iXzTzSzdkvrKBYui0G5d9JFLcVI0AzJj5poBjtN4mpmFjm3ZBw2cBU
MbGC0dQ3gUSBXXWjNH+Zk+4J6Uw09bEBQ7jrA1QVrEgoSlD+scxDhqFlMT2RwgKZjC/cPkGuwzx7
SK19VvR+lRyG5MsdjoBjOJVYTaF5F/PByapAZ0XWla8ChpXuaoEwsU9o2RZ4PaX17D0TrpRk3ie8
QiazRcSbP409jjYPskMwj3gAKtNroaGUCzaPhr2VjTMDEJP2wQqfL/SWKTrjsDhm9UsGmr53zY7i
x/nNEfzsE8MoS4gdDJlnutoO4xD5kUMIKVV1D/xISJ86dX/5fI5XLGOmvlMYbczs0FhmaPRPa/6U
kQ5Tiv84Oq8lR5Vti34REdgEXoUE8lJVqVTmhSjThYfEm6/fQ/vp3IhzT3dLgsxl5hzzKWbVH36J
5pI6T6KVfjr8c0vrqJK2V5qvZvPuENTcByPAGHpc+EkbYGoMEDH8OBB+ZsEXIT55U40kvOshWdtL
uFvcH8yBfJl2/eEq2dptKmKnhLrJKM8JZXZXeCOIXoaKUFXqsJ8KYHZl3Z8XBx+d1dW7sHocA/M6
ych+1utf3WJjab+M+V8znjodXx7mdZCK8juci1XcscqID52x6fnYBGj8MCMuAS9+6qhSMm5AtyVV
F1oPriVvsid0yEiJlAPUNlwROzVfU56M0QGPLMJV4MPWGERlILpNFqPVLbV9k1SczJQol+l9QM62
bJdpO47/IBWtSnOTR4dJ3mioGHa39veQrTU2LCRb22e2kQ6j19Sz2mNnfg5lECNzm/3mie5oBclx
NZpfbf1NCi+8qGHgGOIYll4R+Vjec5jTStBmN2s6w0pkH9jfXEaWlvniGDuUrjMJ7ImXhvu0OTUG
w++nfvTHYSesb33aO2y3Bl9qX52DChWrhcNw2HkxI+1cpRfQcgNrm6g8JA7ezwgexYdEjMWeDB9E
o2MD9rsm5ZX+E/PaLT+AGy9FABt1Mq9KerQVQHjrsGMyqOl+ScMy7Ge5I4eBG8pXjQCS9ej49Cda
A7DhiuwIVE/OjJyNuXLtMTH9QxhUIbB08TAv+SchoEc8R4E+fkntTE7AeZJrZfAM3sS0eUqLVxPN
i41CZa/VzOhhV914q9jnMjtseKNeWZA1ctpF+omJbrgcTc6FflOkF+ibABOS/qI+Ygg0T85fIX4F
eeE59BQaUOUj1o9i+saXBiuGpcq0wZSw0cVfVzOZ53BhQtlYgQRkz7ioU8nEduddKdGp8cH6G9K5
lanXB9Epu3TJNnM+XvJMe4qVFxVYbiJe3fZN53gEUQ33SN8wZAcCIJWK7EXVH4o/1/hsTF+f3qT2
HvHIOy5aABzyUNgOVnMtiLaESKoFFUqK5bmG4fhIgfU1fc/kZhBZYCXcIwODPOOZ2/oZJ7m78Aoe
i/xTI16D47J7ZhykTwcqJ1rrVjvX7AIYfBdbtQ/koRBY43dCJ3Gj30woUZnLg4OXWED2VYMgBLOT
l8qdxZfdnQQLKX4cG70l7u1gBhIPqoEFQ7NWmUDk6ZMz+fAwY3fTTKyL94l+tuMjvEjpoiz1I9BC
GZGheLi3dnmcm5P+iDp9WIpJQoYPeGeNaIF4oRrre9ZB6yn15/4k51WG8TC9debJSj5G/cXh/a52
JlyYmZXijwDeyIk2A+oc+R28tLuhINDKTUuupnkS2j3u/uwvA90+PlZHgLr+xYkcIz7MbkXlp8aJ
+e+qZrdlbBgAszTUow1+iK7d2hwtzwZ7b2wrFustXyduIju78w+HJuXCSMI8y63kn+bcYvaazTP+
9CS76Z+jus6L71Z/TqvAco4PEgXH08AghDnN1tEPQ8qhvUcwjaJ7/f+6FCgCGyW082trOtrh1eqP
rJe5Vznv4bjt1Qgn6qE2NuUfxTa+T6M9SJvSFZh4kAODw+PdBDLZ0SBpzSEq0JdOR41hRR4yzNo3
wB0Q3M0bJf1pJQEJgetsoiQo6me7O+uAk5FbwraNvP5Bzsby0aPTIw292Jnj2zxuNPWjEIgXN1gm
4gcfiWEOiiVKAa5dzJ7h3iDXdjlqjtc95G4nTvZsOZT2e+U8kcKnKft62CzmNrf4GxHDHqf2iVe6
QBCrXfqSDdNGCt9ivES4bHmCvdFrPtUQxFcr2ZUKfChY2ac4oa5ekY6JD9yqzzSixnw1RqZc7LRW
DcQ/VLUDhalnsbzoWMCR5Pqm1DsVut+0Dfut0IPQICGISIsVnkz0+o4X9x4iPLboXLSNiWoVXMYu
JFkKpsm0T7sNonujYAgaAKggYQPAJfUcIYNbEq0F6EdmBwBpEf7ZJbOTP3RqD3uJ19SkzJv3BVEf
vJjmGIppQ+2FKOU9Mk9zR0rLnwpTksKmwz9oMoqjH19F3XtpnHX32bG57XbhdFLBkI29z/bdg0WZ
8l2Ar8WxoAWKnmEnyYpzZ7528GMXsHxqbBwB3267ZTlA/PKsdJd32xZGY4javmMRmanWOteMc6r3
X6Ltt2FFuEGiPhvqTG5OsWFEeKo68oGwOB9H6TxTGT2OHPlrFkB6hSb3dqw1ATAM9v4OX48aLa9t
R1fvauNfXyn+aKq4ZYxWeuMDQxw28cN+MVKc4S5z4iHIp9AvjBmJarWbUaa4jx3lRFy2Y/06FGMp
VeaclnRzp8FNfBvCUHNpaweKtySm6Ul02CGwoBiAi9LpN+6vdUGqRLEak2OsvD0GHJOzNh+YAnI+
/DTfQ+pVlBd3ZsYJVTfjilReXeOgJe8mvyyiZXSz6CbqHSJ+1SCmW3LpHh15Us1fIz7Zza+pvJY1
TXm57rhk5r9o+jeV3wgiQNQvygqlJ3qRiu+XfocSd09yd+MtG0ai7w9sxrhG8gX82SzpJPwQ2Ve0
TW4N+9LUQ+qsfjNG4XECLG8lLyh4w/IpBn1gXZZ70rEq9kkChuk6SjRsPvVNCAaIL6zcdKjLfjBe
Wb0nTihpoZpWK7kRH+XsMdAXmID+1EPybSN7RiP46jAo0jz0ZI19IOt+uA9PPHf8cYirms/Qpu5+
ovhkclBCFwDRXh8f5YANFmMtXxVfVLuoO9BSsJdIcNkfIrCx5DCjQzpM0ZZiSGO4Fxi0P+kuRlGy
8LP7/T8OBSQY5Fr1awoOC8RlvVOI7XjovwEyqKf0BdkdSBdKzPm5+EPJZjNfrcAM8bQzylrhYeJt
TW/Kb3hSyzUYuHEv6QWVFwoZHcXHMT3SHy1c9i2ilhX4KQh76So6T58ESgRQPhw+EljSXaQxRyEu
7iqnc99wC+Om3zrf00d+R1orPNTXXy1is3KVBuMe2CF0wvKzQD0N44/JBGHzp3mXv/Z8ZvtrjE+E
htGysH6el22ecBxuS4Q5bFYIHjjjKYt3+RU6FPzqDtH8e/pPb45YH5JyZ1TYYlmE+zOWd5fEu3Wu
b7U9MW7WlqCt9J4oNEwBW1zmT1Z1nQL3CqNap1z+xkwyYPl+1Ry/Q0PLFNWgx2I88zz1PnvxilsA
dW4NLAbk3S6ZPP2S3cSa78t9c7f6H57h+g+XwrLAetx3F+TRiIVG3KxXCgSEt9pL+RlSpqQbKodd
+R3RVf/GL8gcTPAap+gXYUzMfIh/yLR2ENaxXrwi2pjVK3g3PLxyFV5cOO0/09nmtM3Bkqy42ICk
050axluz74S3UIzbBzQcOtIVUDhEL99wIgzWNT0gO9RQ3DFaiHd6tkJtiCUdgdEI8hRowJGHt7Wg
m91suXGSe5PgiDvE+dPSn4txtdybb/4jQubU3K3Jo6SWd30M2iuYiMLXkXaLYGwPA6t2LzMvFaso
j9CiiEEwZXG1euBin02kb0HnF2d3y+IacTAviKKs8LehDzqITRfEMOfAupBjg/54Zb+33/Y/toos
vl/wRdVI5rm3QG0jtCGQRkO/vk3r1+EJeqBW+QzGYNnH2cblPH5m157MF/cnd7+y52y4ZEBGihXR
BJhfYKl6TI7+uOEpq8oNm9/S3lM51J8MoN3vXPMKBufRHpsqI8nV8o7nSYn+6sSX817x6/v0aBeR
/q/MwzQF0XDtLfToXrwtcj9pTy1/WrQTZ/aHs5sggThUaEx31W+iIE/zyM5mEQMy+pbcykPxq783
3+QH4g7QfwROBoTqr6Pmx7zqOwbILVYLaHisEMjXWwSNslfk+trWHlyDYEwPVvFeA5g2Z04ty1cV
WMLgVnDbeg2+tsT5U3UoSdbZMdiXCbaDvBRtu0HFS5Yzr+KdWRRH7rmMfYMhE+Rkt/+VXIYjcnrC
GRr7c7AMRmnfGIao7QL8uZDW7jJkD8j4lon2SmTHNCOkK2WC1u3sEmf71U5uLAhleSqJh5t42H+M
9mxIfiGjOudk5TRFYIVHxXnh/7Dbf2rjrOCSAhH8MssjjJi16FyqS5o2Xm6N9mTNEKDU91rj03+R
HPDRgHXEXF9tHGm9ubBaO+l8m9NfHv+WqFEU48Uy4QUUXxbBU2lgameluy2GD4NVYV35YMUz/TH3
ACpP0ACoa376LZIU/AycnIjqaB2GjJFw8ai+6rvZgxsp/6F6BGd1KxEqd86fzQlRZtEaIyW60cOM
vo/9yZiuUuugtM8ZAyvzE9BcJzDFjAQSRj8W/ThZbEHcaBsc5nNxcPDsLYiiZpqqwb3nLcxZp7tL
sU4uOV8M/Q9ZzDdHN1izP2pRGMPda4xsa8T8kDP8hv7TGlt12k4NLjDkF4pGCxk8SJYkl0QGBP75
zE6q4bLlvzaRG+YTxxuNnn0dyr25QIUFKNyr25L+FWIcyvSchMjmlg7LeXowslv5Hmv5kZTBgQ5H
t6qXhmzaoiLxz0QDDPVPY2dsmEz43WKTi88cOnGEDn6ANLu0/KlJ6jvakzkdO1W5tzrl7JicEl33
QvMAy4HtQLsF1kJXXxxCnSd+WLQd5vj1NCyYazs8O1BhxhRQs8P7RqpYiOqN268/dkw6Sd+jlsxP
mTD3S6c8122DBI8zCEvJug5T1O+q7Pnfig8Tm6UrKepYxQuwhavYYPVI7YLaK8Bpr0L6WT7hrTxY
1NZuGHSQ2ot1NqpqEyPosrv6JaXVqxTVm2E2mIOzdTrCE4BlwrRiiIUsCtSIiicoZpeH9LzhINbF
pZ+/Ta4YJUVmB4rOVhHuYW5V8YfZRPr0zH8ZnVIDseowegpzeyzercjwSx4sTfvtG/5axRSIosff
1qGqSRXqqc59i9IPEVFZy2QrR3FSXEQdPFAyXfbuaOab2FVuVdLeyPW5A5n2Ihy6+Fl4+9ihVgo3
bAhJIu5wjHUaBIAcEzKa87JWcdTC53F+Udsz1nyIFhPt1FQJXg/eQLUNmqLZR269sXTQI5lx6ACv
qwrqO17YprNQA81M4MpfImiwAjHsdUJ/7BPPSdnE08/Dcb3CZTDBB9U3IAy7hpwOjtgCZ4MLTGVY
9o7i7J0l3avG9Grq4PlC89SF7c418q2w5daddCiT2nkq2/UCT5rAXQxnqGawQ8CbfUdpuAYFSU1B
ASDr+xLO/pRprJtoz9Gesn3RoDLNtGO28SLI+YKdkjkd7Zx7bLviJxpOefaWu81q7J+jAmWOzI4g
9WB1M9yGUs6SVx/PlUmZlZgs0xAaJompcIRGU2AZGsp2w4B5YNIIxXF6sWSs7TIw9qtZH+5F2K1z
hs2uOj0NPRbFZqIyA+A/tQjrcHL0ACL4U93LI9VFR43vOPdC/8cp4LeRvc5ilq0FO+I3XDSe05V7
oy+2bORXMCvfEiQ8BgkuWUVbM5+j+anWn9JIgaCImnARPe+yxp4Sxzg5f2fkFZR9sgK/fXYZOKY1
THC8B31v0UETssPbIomdmFqiOx3YSauiRgCPcZ5cTPKrVlobBfbQvIVTsVe1+SAfFgIrYuw8ujpW
LeFgsSpf+9L9IYpll+RZkOefgs/bWlpg8KrmJeMX4SuYoMZcA3VOAkynIvkpkfz0j4Fapx1lQkad
NQnO1Vb+JJriYr9dAiNKLA+ex2fBmCbAUav7TTbu7MJ8hhPS0kPsTXkAW2DRIzrQJUbcegqDri4a
8N0oB7foMQwuqMiH3zYVT61BiG3Xb1pqSQWEbdi0yDKcTQwUf+XonEw9sdXAgOt9SL/lJPZJS5Rd
3pons0tOYVScRr5v+x5G3Yl1HeNvFFN8SpYqly41b7be36Euvk4pWdz2V54wMJI5t5uzetg3FpIN
Sr4yVpgCjyW5SD9dUzy7i/tmFuG/Kh59WSMcQQu/R+R6haUOCkneNHB6DRAZG/Chhki51pGdL62n
asam7sV5ZiCM9JzyAnEcPjKaeLSY2q/KCH0KkdRYP0BcmpEOnBWMxVxSKWwEt+5BWjc6wU0oeUO7
GfyoNuDoHCz46SbLRVEy52/WOmJiQrwu41wEug0BfjQBG8THSKcMJOln3YoiGET8MsKNQTdxF0W6
Izv4N6OlS2ciIfnZlIFhdsvYDcbze+k628FZnhuk87mNeBhHLHFiF511aMPYuSVgZI6rl1LD+wu3
SJnJFolfFDn98Jjsc40GrITL1j4p7dhRQGcXRQGwyibGgZFW4Rae41WDB0FjMepwaMzTjQS2TY9a
NKyCWU+YYOs+wbAU6QY1mMtZo2ATwEXmjmf4JUHtKEGGE2jqwlVfUetnRK2YWN4o8uJ7gkfRqg59
8iF6tqfFh4sfUshTMX2pznkav5XiSBoxb5S2zXHhAA4OSlpqxHtb6TDtYMmC9tEz2Xk5Q+XHg9in
5hs4rDkmtkuvMKrwVSOAojOM0MzDrVrFkULXzklB1i86OeonbsTEwdiOUyHkynGsN8GUgfttn1fN
lttvXcurVcg1lsJ1Oc6o6kI88Qi5M/UgGPlkcBwyPftOe7Tpsjef4KI+XojNCGRRWG4wx8Y6sjqC
7h2AbjJ5JkYSAiwe/FVF8TVBBIoX8AMTZjtJWa4V+G+T5mhgPQOtdbbsdh3X8qzynaQu8ntORPYg
K5c5I15E1CLZM3ESawuM8+SWTxVKDMt9qFBSwP+Tn6jJ4VFHhr8ZCB/WHGNf9iuCRAGvZQtQgX/Y
f7epa+yp5Q61ToiRvmyG+DGC19nec/Vm7Jy4UsV8QqS8GdmTZfNMKhpSS/KIBAFIsbrPe4atmu3u
W0Yloh13yBOA6qv7GHfiWOk+1TrenpmdxtD+eywV2bOsa/eU2Jxg7HtKwZK6yl/yWTkYWnXqavct
q9P7Ms67aejWjZZeJJPzIR1PgoGgpQLB6WGT4uLOlvzV1pzvIaFmd7pXB6SNTn8xIuDMjfjg2PIp
ksUzWVs7m0GqSMd9Hma7cuLSijsv0ztrXaBYaHURpCHnoFNTlrfODj3Kvu3kOmOLxr8CMLlNAMqa
uNw72N5DmuTow4dtQqijyvkyl/0uZpeL0+IIcQC+ln0V+vhhAYDBOjqe2F08dGRhFn4IRSIrzvKD
GHR2P1GxJxGVSivr70WKSBvjYw3WvkGSCPwPJf1H9Ji1y/afpMpzmbP9vwuZMSbE2yEOvajTdiAO
wGYy2csg6yLFEKm+Xx5Yi6V6ye2ftuU3zWAZ0FNF3ZeK0D/rf5eIt3fhAUFdgR1vdj8aGslHpPNc
s4qvEIyCfo5v7cMDuICzAbyDyscnlhrLLbCHjqEgG3p9YgvASJm0Ev5YxkNCBj1JVOE4fbW9XCEe
DOKOiCy+QbOLdwpJ4J4ztMRtF/Q8CKrcmgLSPDsPzcIVOZ431/IjDJnHOYAzsR4mxq5oxdqU/zLt
u2DUo+FAgfHAQZoReiN0SKv4E5jEDLG1dwT/wnigomHO6KyF1ZjkM6TXHHj+V9GoPPxT4l7lIH4W
LZavOSKu+5xJ7alB0HNNqmL2jHmY/Hqe23NBZOOaKsREyjWiIK1H89xaNqvKwY7enNBG8m737qcB
PI4RxgLmW0M2NgqdNAKeMNgwD5GKgqMUNUqM3jfTRnNvNdImSRwp43NR8UU0BAHsJpm8DQ59PXAX
Ot08iQK91S8WpuhNIRaxzQG+nlPFHD7RgbHl7xpG6+min/SOgZERVuV+iLkW7NaN6G1N+vloGhgL
t4epQg1pLU9lHN1jQfTZ3Ig3QNLahu+Gi8UgDgMZrwtJX+9fR/jGaMYhYW2Wikw5K9PFRiO96MVe
OB3cts2P+WwZ/ijkI4vddiAVxYAa0YDNp9pW74tMP3XBeTZ1rXUb5mlZk3cm9sZEUlrRmlszj6jp
6DB9hsQh2xV7Zi0xcFW7RsKIzmiMCE9UKI4xKV7nBG4iyTLoJs2I8Jl0msOjak8/qV0bJGg8yKpO
Gr31g2BDriwlnRoTowGsF3da21lbl9jFVdv1AjdRLTehVoyeASARVz2gsDKeREB6acGBamjiZmch
BkRL9IzrShVLkpz+LMH+UIFCGjQQry4Y1BUsexrdb0aGEU71/gUwEGqqQmkYaKBMdYMm0oa9kkWc
sIqZBSgJ5Su86vzaLBm2dzTYjClz0wyvLkHQnlzaMDATd4JdMoUY6vK2WOd2w5tShYDVGvc1CzHW
1yzLN1md8B2kQ03FMuHHag2H/AQLglDeds2Tpo9LjWYNF7YROtXZnZJk8M2OuxhlLi6SmXIIh/HA
SRNqG22ZGBLx6+/5XKYfUvRxz0Rf/AVYfiEaexZX0yZLku+2y5gMOTDVCHg4RD06gQSt8EfWDvyF
kv8hXbP8qEMjA3rf1UT2dQYPXJxvC1WA9u6NgUgcDCqLnMcXDgAGJ1FRX3iURwKiBiA6IDlXrdq9
4y2vVw45XxvVkd1xxvDLnkswLlR1yu5YomZrjObScfdtwvYhrGvSHzOP7e801QBsqEK+zBzzSFxp
7+WcVHsDfjxoSl3ZlSMYrnwggHeAaIqybFADsO6MbGFbzh9ul7W3UkmsAyFU8L64JfmAs8HpN+Gn
JZPDCBRpTYc+Q+tpTXnx4xRtfiGdOzyg5cd7b7Zz6qPgQLdO9M9HGFlMJGtQqO+uwkNijU7LZDGp
0NE5Ou6hBe9LggXirehqze8TFtdzP+BYrjKu6Nmku9YyPqrajJ9TiH90AeX7KuI48hxilA9EgAfK
bJ0w3B57YzICZ7EfrVRU/CS6gjs8aT/HlB5KJMO8SgwXREjE/28ezy5PA3ICWrFVGDXZqmuG8jzD
glyNaf8xGclRAI7lROmR0pALeYSbhSU+YbNV4BXAJw1BrB+vfWvz7nAoYt9Syr9+ZnVDeAFWPKe3
TgNJ3Tt+gD3QzkPGgEqvib4U9gsceaDB0avAvDem0K0HCZTiITQnp/QFBctnlKs/kxQvhrTvY5if
mqUH7q3mUWAyGvgtZFI8VcBXcdzzz5+LEb1LG7oeGX/CM1zjlpGuvrbh/K4gNMaeRG6yDkv9I0zc
ERQDHUARaZ0n++LDiOz3EPRNblcxPk1rQtX2SNOAOLEKm5LRtTHy8w5Oq6xi0Qdu3KMurVNx0YvY
OZUOVna7HJ9tdVbAy6EKGzQM6k5P9TRmyGUywqD4y6ZVrbGE7Y3kA6zxHxkEBWPYhlV6XC2052bk
uxoEE9MCG0cNv3gkEzycSaw6hWFvyJxt/Bazy6aeU/tUu6yreFNUj8ipeGt1HZAoe3jrtKENhpjS
YiAO8lAn1RegiZaEwhKsP0xoXPH5V6rb1arpWgRaJU9Nq/LT5io/sktaVANTTjTHoY5UjGtljdTC
voBHWw6TqXBnwQIMjGG2YO9YuH/H6t8yLt2KI/sFk78VLGOfH6eRef8C4GPLvIgEbJo1LdTqtTYv
+tdgly536ARyJ45Cxv0L7J8QXERC5I1HGry2XgbkqZljlcyjYsHwKq+V73Q2vo3Smf0h60/hYr0U
+bKRlbgVeAGuNe6jraYOeOstd9wsVoc+d3G2bBqdPYI3ruEo3ioVokETWi2jb8uF5mLot7wJKxIC
nOo4d9qXrsUb/BoVQ18XJGY0fPUEZq8qHb5H1JXPkpmbQfewoogbqJx0mEpWB1BNRYOjEgG+60q2
xsYjBiiKIh5QQATeoOT0Cfm4ZQL6E7p0NMZYHRVd+VXN5oaTpENvR2YHw5XSV4voKbY4DMJpQjMe
OR9hi2dxmeKehSNqJMjbEWFqDlAyohiRIVlXDBwwp7UHmYP9K2amaSVMAIGQST/VkXBiBSyGYzGV
Qr1ZQqBpEjoHDfEt5OSrK6lrzaK/ksXhrIRGMGDndF8tEv51102vtqtGWxhNhQd+LcVOjcaW5TFa
pRlXeJVidie06AeNuwtzKSSwQ9bTGr7/AVsxgy9QFYg706o559bDGBiPYPOsIVkhHL9k1Uzqh9Zd
XYv2HzUVY6VRvKlioCaSE0eP/SfxcHh5UVgB11ADwbq7ZQb8rGK2VQ/hJwb9IeL1cRBxIXBH+p8C
b5KPs2EeM+wu0kx/e1LAUWeQsqPUS7XFevToS7NvddGLL3VpP5OOc9eqsBDAbU+2pTMeiPnjpJMl
ymiH32IYClo3aR5TFs2H0Yaxg/r2NWHJHwlNoSOplYsCcYVnyH7ggac0PSiLs1lU55pOw78mme5G
YzPiKNk6JtWZcspgzb08W0L5HHkpvUyb/vTYOpIJeCxhcSel9g/ZpHqLWwVFkUSFZPbsQDkTvquh
1IKcnAdQF2RHCoYz3sxf/SelrtBBYzMoFOvJSOO9UJnrh8rDRtA9LUPF61dERGNKwrfMNIUB3hGb
Mk8Xu0ENNfYda3WxfBgN7bGKJprVqPvU47UGyW417KEnmv95RqKm24yozenTEuyYYuKGB4KwGElS
gYzOcQFbj0QT/YNqDJcyJTciQ4ZC/sqbjRN1Owzqb17H7/z9KnJxsJ19LXaKpd9F2Eo2MK6+MYXy
hvghP5kTQnpjth8co8XgCgXIMHC8wElJX6Mxot+ZnmMoAEkYvbhqz0fjpE/MySXf0aJvt2q3uhMJ
mW1NM8s2RbjMewdMxZPZ1tbVTfv5YmU0dLU67SHLgxO1/zSjI0mgBlQDhoGNEKCm7p8QJfErWtWs
DWdm29L1BZzXpKOxDcOT4khnT8tr+62K+nY0x87THzZD1Jm41Zd4LM9CGagMHu49a5D4BvV9T96g
IeRbGbuI06zyIzbyyNfyrtn0NnsmuEf5kzsm8kBi2OxRS3kEE9JwcHZbNst7nmTLFzO/X18mrLZb
ik8ZZ5+qcImwy3W5Tir2sSXhg47agpBSVZswKAfiWBY/itfo3aKOrxX1d25ZtQI1Yc9UTIBfHmFH
3NGlHeRx5BfVWbchzKI163j47OkNbN1R6Dx9KIM7t+I6cw7JXO+w3sybLp4vbVbtNbpJ00hZaXM0
JYU4dl1zE3grWufuGv3XvCiXCFXJMBmoDqertcxBbhHxO1cYLZb0c0gWdtpV0Nrl+YELHi1SJpqM
EsucZdBqgKP0FJTI9D9o5zJWy+vA7c8/hGIHQTWIJcr+Yq79IY0/jTjbgyK8Re1F4lVuVZ8Yp3VU
t1isNK/v9hM6g8Ui+TdmVQiZodU388TMXev+OajnDPVpgtFRhb+kmwE9fB5m9HDM8oB9gPXeaMVv
Ct3PteF/NR+lfMm68lAS+mjaH+CevFATV3WgyJj+seY7j/HfZLD5nuWa+jLoi9ZT7OqA4Prk6qeO
pXLp+AqTMy0qAipcdvb2seox0NxB96BDxIq0trrvwgikDKgKz3FxRxCQmtGnbv305ldH1l9ufMIq
9QDoM5Ynf03J3lJ4aUpPfz5Oa1e43xozlJBlz1za14ZuwMjpWzbtYHgTadiZsZXtvbEICwxVP2N3
K1AFTejJ1f7q5ged5i5HJ0mKEL15/jrBWzFr81wCWqoK40jt6xU4njq83IDlvFqAwOBV4Ozb4fZd
Tcgj45HqFLalWtN2qqCMtD6wtG1GF6rQvYeo2qYD6Qf8QaQkO7tY3+GpfuDlL5H1Mmu3jPdUlQ3e
c+Xx0RCgyL2EB7JkZ6VGgwK1KLlXvU1XljI1/m77EC1pf+Q1Z2YIP9tYNqEwg7DWPOMxqbdMHJwP
9C0qQAq82sY6AuBmQQfP3RyBjoOc79UIVYmOY4+ATkr5Zy+bRsN6EjjDS+buF8MABPGbucwqZcwj
AkdteiEgjc9Mt0cxlDHhBV+Pw+jjgfYvcdDprQbZAmtutjfZahfh17jccVkdwDwxLEcFaMqPinDP
ht3FkEc7k9Crhc4M4VPBz3Mx8tBXxtqXbgu67nuycQMRyZYy3LPFvisvYXuxRwZCmb1yWCamfOd6
HiTq1Q4PeT+yiLiN8wkWMrqgl5DzXXcjPvm4kxxAdvG5ZHwWyzmICi4mUeLKGxzoddacFQlnCeGL
Wv6Qfe4RkLtKQYqZVXdYVO4f60uRVFMi913iIyZHOS3m1QW6sFQfQFZ656WjPs1mfP7zNyx2P6+Q
2Jl/aki/zuhyACQ+PPR5gH0oQA9LxsKyYDgFRVFYXFQIAULxQVg2QpksMHgA7f7mztpapjGdW/T/
VBPqL0jOH4qIc6WytdKh8BUPm8lqsGM/7dL3rpGIGYfPzG693NY2k+o3ydFCvgZgRzPawEl4tImo
0KFdWD2yKprsJBn3y/w79XfD3kuDAWwkTuNjBkI8oibAnDXsozl/szbyB7PfsoHg7EFjLn6gcV+7
AhcZv5MifovpRpYBS+QXU6dWXp6KATGB+QEQcYU/Yj0O/TPxVJYKz5GXhsSrd51zqU75GFURLPWu
H88O3kLN/tcY9rZRM0SmPUotbDgNioxKOTMxWKvMVhfUvMguyJpmCzUiwjP3tWOS2Ac4WKM7CjkU
q6OmmpsoblepNgXEV+ygxgMcmdfEDq4GRoQJqgktVw5m9xZjcxinvwkPpNPGd4zPfmsoeMQ5N8zX
rNjZ5ssI9N+OCM9uWqagFrugaF0NcCgQVpCHgsyBkpCqbGRhgoKcGqtqGIqm9tPQAfioTkn7YkM9
k861k2MAsHQVOQwuFah0FVM1dL1i/u3HGdAJOioteVUTMrKXGClViCmjWRXhRz9qXjwxH6S11NXa
z0wmF3a0x3JMOCD8EqnsIC8/53aPM8Td4e5lFEEwhyG80npP9OKkKg8AJZVOixyq/bH4+3M2TYr6
HrrNtqvBU3H4pdE/NvdbA1hBpre7zn5t4JJlTX5cxhvhZiSG/8fReS21jkRR9ItU1VIrvmLJ2dgY
g4EXFReMcs76+lmah6mamrmXYFvdJ+y99gPFh6pyQeXbiimGXiMav+jOtrFeNZrMDIvowICOmWdg
7CBU+PEx6Q8+IE15IHam03dpsUlQCunnNvsd4k+hXQJ0Rg5Fq3Gqeuw0zNVQ6WZ4waAGRS+j/yij
VyP4HRsyBGs3p9nSvzCAOgEiO8bnzPqt6d+koRqS3yn+2YrgkEscf04a4uw3aRxDhtFy4pO4t23M
IRx21vhnkVA4s2zwuuK5q44OAC3wafoNIZBM9qW9VdlG2q/zeB+GW+Sj9+GtJofZgcIHsOjaBh9d
+4Ef+imoXruhv0n7ufAfSHkIT3iaJuAkNFq0IxjWdFC/bEqd55zExelfb/Kl7nQEMlOAlmxYAEzV
rfR/F6JWiRIuBsie7KrJTZAaDz1VFgVxpdjsGfPnDoNdN21K1eAcoegLUQpMX+XwrqlEtGbXqHFH
4oereAvFmP9NcIi5zfN/zcQ88txAZu3paChgKU6HvbSJZeGdw72h9OreDhTXcMbtxN6ZA6xbKlES
S/mE04TvgsybVOSsaFEPTows+iX1HyoAaYDHg9jp7ba234Yaj5JbLaMWLGIXxbpo9hqp1lhu+YyJ
FtIEnqNpLwhicdI3Xfmx0m+ByMb3WjyczLxxa7UJVxG9YsWUKBmehbilKIsS+0bSrKtiFNEKJJfM
eUT16qjvdZFsS+DUIvvQofwmZ5UCZNpSEObcVlFwjEaE1unBYD09t5so+dHUbTc+QguiT8ZXgrOr
hvKzR8mWxQRiVRwjVRm5hUNHbZTVbqiQgsMfORg5W9ukL7ZOiGiyiOrCLYcEJjUa2CRwdhS5CbYV
EGhW9zoGDHt8AYj/fxZHZJCDTMhNgJQ1aoWrk0UcMaBM4+jSKKnH5G3T2metR52A1FDth5ottA6r
APUG1Eh6QXdk4swbjOBf3+vIlWL/K7ScTWmh0K6plw2AQXZMhlyMyAZXYIuallZlr5TYExoD4CAu
GWGfB/ps23ilg2cm8BOY80tsD+s+Vb3AFwfFQKYSmtsoSveCXsax9Ms8had+7NExIzugdXE1+8eY
P4nYYKQS7KHJ3TI0U6o6bcxGbAgY3PasPFcqst6ix2PWR2viiBmdTh5wU4KXaNv9nSaygwAfZkcH
TQM5kM8uBMEVhxIM6WaVFZ4QxpM9m4T9hOthLl6c8JtAA77poxrEs13/WkiIfeYVsoltQII2pt3p
AHztA9rNiuRbxs75VeBViNTmI6E6s7u7MTvoE+fzKM23MlaPOGuftK74FoKtquGQO4a6XxkUkp4T
XjZ9qD9CAtqF1rmWYHc2fI482rVWrWmzbg4YFKZMbjVaQHzJsR8Kf5PqGomC8yqDZBfJjQ9IK83e
qZ0IW+kZotfbbCQFGaNFWb1lWrn2cyxLSMM00ACYFNhNUHLK5jz41XNTmM8GqzTB5WQiemYGdm2j
11jhH5UWs37jPfSWx8Ju/0h+h90wXSEd7LWy9GYuKL+wNoZWbctgGFn4yLuMzQORUG4lPgJet8mu
XBHXe336I+mN9I9VmbUvHU9JYGgPgQwUhjSEwER1Qe+48E+eBCI4JD1ep4JLUp87PB5FAZhE9zem
YcKYwdSDqFlUXDUFS6A2OpZIOzOHppueFPEV0hkGVUnMWVYOryH7cD1WV5ou2VCnJDC1Hvk3pFH7
PfmAlVtPwabutPuI6lEwmUOggMAZhaxNDdEpnyq2YCSZezOIqebw5wTBW7qMFxzFXeCx3FFbXsBV
1JvPNvQrPcS80xPMoNPXEoNBPBLBdgcitZ5qskXM2nyuIWGOz6rBA5pBQTHXof9nJDgJ5jdLqddI
NNYhY4cMwqTlz68ReI6i7bYCsZYtrzoHSk/xVQPNzfzaNaPr1HdbrSEvuM0+MMMyIqZWgic0NawH
OPWgurOIJy70x3a+Hb9+TlBZw4UeaOtblN0U5zY4Rc4Mb6nm66GhYnsngRm/HdsQjhoqpZEBX83f
C3y41nygc1t4Mqb2kR9lFEF+QssbGbhE6l2atRsYfquoFHdR2l6Mqa+CaUEc0SofgrVE2U7ujbZ1
irTl848gwga56aP8raxnWUECnNBehLV/ikz9GLYptS9sKoQtxDEQifDZoiSF+yEhvAvgEm4pi0Ph
pFfyrS79ZG+LBPKH6jOwKF/ShmFwWE8ZfnBNPGkaGQU2UL5ZKxAG/SUR73o7ai374eI3DckOfKkK
AH8c4k6ZErRFKZU0IGqtq09h7hQ6a9l8E2ASDmwSPWnlkDWa4zHU/8buMCDXH9lVpmcDmzM6JWap
gNfDrQzfGgVk9oBJKjq1+i0pX/UGP8qyvtrWrFNtNHt19OEM4aUXH2X+COWykOtOmYmuumhOWWGe
JzuCe+/53LBxHRzNCe9oQwpDetb4aexUbCClekwM8ewlz1Oge7a9n7o/zcLWMX3lOrIwVV7znum7
aW8SInGwciQLPC2Y9lKfTlmkgEiL+TWXKIPgt0b8qpJsCAxIb6xdz8LuyQqROFRoS855fejDl9K3
3drROa0oXgtbiZnoouBNfrMs+oTA4IV4Jw1G+YgZvjQleR+K4CVxjA2UuR3SF65k61Pr6lWRkbye
SjJG0dK1pJp8kBwEskrFYzoe4qT0OrPemyUR5snBbPa+IDJnbq9VBGqS2YzodoHJLSqYb5ojmmWw
rUVdvZjDRN8CZRmzdTYqPNPYsVv0r+qLj1MuL+OjX4D3iPxPX/pnVeDbtH13rOXOFvk6a+crYAi0
lfEa1fZmxCJq0jc5jQ9rZN92HbUKovEUHWjwagvCz5sP1meoCXgLeZIjBCdz+NYxdE51THckzBGy
4aXltwUtYKD0D6xzR1mZ+gosrnPR3Hvf6yHzG/cBCLLPmmXk1q+QZfrpZ9GdzfTe8MLpFr25vbbj
r8H5yOAcqmAIlZUDWqdsnnX13APMLS000MYt0d5ItwN3+FEmChvK+0Rh1HS8Ugamf1T8VF7FtIqn
byfCnf6vnvZOp63YpqHJ9qbia2zOEXgSqyC0+BI0AcJTqFw7LT0F/kulXgiBw0AIqhmPDnqFCFnu
rNxj++xb1wbHQqMyr+t0t/QRZ1lnlSez7kMXHzkhLC4xNiR40Vf2ySpEGwcrHF6kAWWGxTKT7o4I
MZ+feJjvmJJWIw5FZJdlux2RXTn6X9C/0d71jI5hlMCVQr1n/0Ff7m2WHtQ98tPMTE8RjwDxEs8d
xfxLS7pMsEdV/aTQYks4g1RcDA27+pT7eCR5YUx770cl3E5Kuzjwod6Ct8bU9t4t9G8U1cmhUX58
YrwCZA5PBK3ydv/k5YuhXJrkxAb6qR53syjQxkL0AE/IKP8pMYDNGQCD6fgYtsnxSnoeFergqsAF
YbVKew+UNzKvxrSHW6Iv3tB4NY39uiN0vr8Ek03CHwcTDEQ0x6uW1Ndgqdfg9eaW6bYNMjqW+Y71
noemu+C4zJlvDb22D9cFRWLg/AMlLG0XAWlWn/XBk7LzuhG01qqalSZ7wgdskBldxt/Lnu/PgihE
62/1C89Jy5/DWcPc2RIt9l457NbdeF7IUBqF26kl7xk+L6T1bdjm0bUxYH2x/Az/1MCyLfxEQ/Sb
W9EEng91JOLLMQ42XWQhbJAPA1NpNi5W2/61C15SjCGl+U+PWdSSHWAyICt6sQvSH2EDKRxrgotj
N1R8gouyXRM0O0LcUKt1u5l7PdcnNOjkrlBcYJdFc8Jcp+bZxZ/FO5GV3UHAUMrlXl/Girl+SQj0
Sgwcw/lbNDoYbgoyO8Z1xnvGwn9Z33kKHg18fKu6GMncm1lIsC5Fz+3DZjRxBTeoOCLqop6PvNJ/
NcVnk8bffVJvEv3UG3dbJ/cnwv4mL4bWusq0TZMRhXd7avNHJzDO5H8C9KRDOhKspgslzopF5NWC
wyvxJgz6EiWowgdM3WDUWfD1PJcclQ6FF7apcEmBZz4xjL84AKaQvYljnaz8jQR2CAxYUKD/Knzu
Jx1rxD21IQyx2/LlSSDN7eZfndl6ZS+FOr98cU1lDf8DulJAwEaOQhA84pB6LUuDGV9QdufiK5rm
0DYDQL/wECwBpMusTf52DK3IFOPq5Qymys9K452s9MMEGW/SV5BSEV69wPB5MvR7kxkvdWmz23mR
+m2sWWizpBiSW2v+GxD01UV4KqlJI84OX8ddCPFpGn5N86GW73H7oFJMESUNpB+UggQ955KE3G3l
0id9dvJvsJSjZIs5Fq8m2QkmnjBJXqMfUYXX3ybCsBJPARuQMnvtwR36iuNCHvZzaz2ZCP1Rbzjh
yYh/kgDKwWLfm45W/ZIpPyXbg8DYZFTiLTXG4AUmnAHUWZaEJJ94onjpOV9LCsSWarT7rLR8j2zn
NvfnUrmQTXHnsn9C4EEVisMILEfLz5C+h5lAU7PEvmRYAMVHPPncOExpxWsTfaFXe5p1Cy3Nv5Gs
95rhnA2XJiw9p2FfERH84TP72nbDCR5g6rA3uAvnWcfooeH6VqhjYSPn8+xFMW2yDT6GOGmDWYyG
D86ZqssUD+iOB/R+A2N6iR8GlejISJFCYNFaxsE77lMPv67NJGTKzh1CeCe/ZDY6Ph1sAN6zqg4w
rac4aleJHXInsjZP1a8aNy7pDS+5fyvJaLRZZap8DeR89ZhubOJWELIx1t51Bm9utm5bnEQj0xAS
sKbhD2Iag+DvUHZ/Q1uvFUXbGQFLh4nZCLryGp07uuuVWj6GgDG982WV7wo3Clf5ftSPEhGpjg84
03eD9umkn2kIgMu2mlXQtUcE7+xBju380WuP2qZRWl4Hch0oBVfZhOu/uNbc2DUGoJiop1QvvUb6
/LFieeu91NLOxZwejdZfl0PvNYF8KuW7odV3sjufytnaEA5GcY2KlEwzdYrvrMVYMYwe8vq1UYzn
mdAag6rIit/VcT5a/eco5h+/xqXVCKABj8T6rLsv+IIHLfinBDyx4YGdoFJebQWHo/FGCjEsm9Gr
cYUVKDSLmczrwjyN8j2tiaArrgFjCMXxd3FWeToUroYFiIj0dQNIM6buLPvtOA2fgkfCEDYM+d/A
kR7BzwgO/mUMsZy0od4M3TLYS/m3fNLV9rOLWlefCm80gFkFwUpTOrcalkRhgzeP1VOvb0oKCHbR
RGvwiAArPnXltsIogIbhgAIA0SiqDzi28YynKPo3s4XI8HrGdvBsoZWsYqhuxk1nwBQsm1cC0lG8
W/jvahq7psm/okoBjMG+CtgvekRqj8bEACA31TJEMAtg2+GAfwBvQh7/Og0MhVE9a7HyAZZrq0Ts
/EwnvEwyXiRopLn1v1B+vcTfABimnwOtCXilqtXtovKEN+lQZsQzI3kexF4fn00HYC8tVaZPG7wF
MP2bFbJjdqH5Pdfmta1/ZdOrwG5Oku1Gtb+YHe96NitF+yzwdKb0+BmvCepphY2ysmX/vZMgUbUw
uM958q6QJR9kKrFxVJxK7k2LTii9tc5VjVAAsK4O28+6+C2wSozlsBuag0X+Hd0fIiiCAkqwTTX2
4rCQDG3NA8l721zVIEmbuxkUR5a1uxRvRVbaP0UTYz5pb7KS4zoZ6LCrcOYWKJwXtUm3qA5xQTMx
kG3zfwVCUZ/0xLelz07oH2OZra0UFAFdIVR/FsQDakVWMSyNiTnllRxPsuOEVSsNq+lcPUShXZwK
V0oPp47WtzqaCzsvz7hsQ6gIo7XJyLdC2Ia7pLpPenHo+1njxG7jbScSSYZOjqfawp5b99CE2cyf
ERt6kVWS3RE+B8Jh0hz9ttl0sotljUYwnSqKWzRk+6iE25QhoSvEs7RGCxGy+EvmMtxWLIq0Oj6E
UYF4O/CBkfm3HocoJ4eFzyj8E6ipXaev14E+7wnBIc/CORH6i6QMDVwzBpzwcjpEbQvCufYPSDN+
Jhurn+bEqNSb30RBHl4A9DS14h+iza/G5A61J3D0adUh66N561kshw6jQZA0iELm7p0wjUtaEySY
+5Lur3SzsDiYAHTckdROjG5cNzkhTUV+YRHANV0pqD5HHFYD9y9tt75VFLYffkYMUzxegmxgqpgj
JRkqun4jY0CNkyVWwf7WyjluqC4lNeCae1hxczW6lSr71UZrz+0IeBsQfIOqSCc4IrFMFEnZSdfl
fYI8SYLgSIjXtG47azfIbjco434S4k/U488caWfCLc+ZaR90kIkpwwnVJ5O29j/qjgTCzj5IyR2j
ixahv3pO6vEzquWrjnANgjMeuFoggU3Q0CBf96vopIvyphvE2es8Xw5BcXz+84WFwMhkIoLPNL/J
mXf93vDsoYQfSOKq5IprRg4aZvzoXUIanyFNHrmkgq+imfV1XhjUXu1xmJiOlk6yVXvCa+LJeHeU
oGI8rK1LXNCo+uC8KG5KpvJTpWsHDD8fURzjhoUBy3NIRF4xWqRS+EcHFqJBbyzzCZ1+bpUbAeTA
cZptZ9vfhGgRQKjjcK/2cJgdxOjE3tbZu8qsM1UjCTjQvjQq14bOoknJHdb5aYawUXJeGYIeAlSH
alvkPTWLJq9kkSk6/z6aqVdErxUPNZrTGgFX/4GU4U0ld1tNnDOotnUp7XUlQH5EC5iRKAGR7S0x
fMqc+dYCUYD6aDfBXmOrTx+Oas/x8qCF05G45f89HBzf2AQIEukQO9LI1QvxMbMnhfvLLW2MSDDq
ptTdtnS+/cXNVzCZBt7ZeFqW75FKEfSDbWZCsJdN+iEKUVGxDyb8o/QgbINZQrgRNcFfLqm8tYoJ
le6cQlH+FtOIXceh5sFXiY+szy/RwALRXrqcKnceupb+hIgVEO5/EL28I4P51BjIfRsmiGChfvop
G73Z6s4aKFfZPVets7FiGxuODns0pxchqbexIFOYPcthePe6ZmfrvDDJVfPpv2Dy6xUi4CxxcE+D
fhiZ6Gh8NnD+2g4DEB4xpNmal0kSTCT+RjTIILf8j3K2cz5/iVeFKmSAae078BGE+dZYznsm5oPG
+zmGdDhWk1U7h7kHNS18xyCbudbTL4NUbRV5pmMax04R5FmQlxG1mafr6cNSqz88OXAOZpBGkUkD
Z5X1Bl9SSG5R9VK19bfiRButzn6RCt9HQRvOffId191azj1WTPmlaOI8hsulkmVLozWcGMedy5nb
X+TK3e4IlesC5XlwuKAKI/9z6vLFmVDmTsznXKXMBZiy4XW5i/hn3Q5iHZj++zCjiSZuB9neqwYo
EsLn9ACysgxqYVF3tSSshldnJlqH3o5Ff831sY70tHUn4WirNoaw3ffcpVK34Vr51js6UjKhbaP4
NCo8R41qBms9GX6sHO//OBnADHJWzUFk7wydljse4ZjkWijwChp86ejdjqN/kRjeieHSQQUlh7q1
PI1xqlpIpClOgXge4muNVmnmHGJEbNjjSzmDALTRgkA214gyUXgafL8jagUT0jANOnELGkAEXEdB
DF2l6W7EFVUInvlo+RllhVzCjyYNd3ZEf2y0iQkUOg63RH7Kp6nrmAQWx7b3Ry+MkEbkSKmgJlqu
ZAo4KMU/pRohYFL1jeJJV2eWTug4cJjg6VsFJof5XDHUZiaRGF4uol+UWAjXGdCB4GIy8WSRXoCi
bJ8zjxwVzJ8Je3zfMZABcbtm6r5sK3DLvYnHwjOkj0gqS5FRUslRou9plckeEH4T2cjok7lfq2rM
PFJtNefRzJJuFWtJfClwBnqqpcTT3mBgBnC0TEHHjvY4vJtOxwkQRE5m/CRJkuYb3Bamws6j1P0D
P/B0XiTPz1lc/RMmGzs7R9g92g1cGUux1mLENTEV9bXT+xbTPlFD+7JXbqpJRiBsg1Z+lXGu3caC
cPoyl9EjSw3tm2ogu4Rj32+E3oLg75CfpiHAkaahu5SIXsKYF6mTHR25yYgiV1p9rcXEZPE4/kUz
Q7ZSWx7fwbA5aSV0d5VHvI/j4Yj17pDZVXw28wZkjcohETUlEwhWRNi6YUD6TsKIOQ0cfiS2d20v
DLbBqulpGCifRR79GD5wiDKRCz2X5G/FUnyIfaRpOin3d2KCM0PfVGDr7rLvPFHkKk8znLXO0G7G
XNMPnT92K9uintSikN1a0/f5lz4jy82lYgENQpA0DcRMFjEifanyLtjkoq/G0WyvACiK70qXwdG3
zIXWqEIixsq063QDNbcRExEX+RX0P9G/q5JUgl5eO63biI4DIgwwz+OWUSyfeaGh3+YxPytGxBQ9
Ug+YUd8gRq1avcXZQKc6gFfRhup1ttUjobg6yZnEE0UjIJSajrRIbF70Ll2HWX9Pk4pOXlFg1fqH
kiyTBj5dQ6qwzjnoTrXz0cSQFhSWuIt/hltqhtAWP0eqv2mnBXhQMgWcQweSDXCmTBt3OQb6oI4/
2wWwMA5uq9qvFcYQtZk+c15id1jwTcjxMQrikZchRwhX5VNcqis1ZTpizulZjfq7r4AP7+Jo32vE
bgYEU8B4tOjH4Edm8HC7HvtTLVkKyJITnc3di62Na00tzv4ooSshvmXXZO6aQtzxplC6hLR0sp2P
vVEhZzYYG+Ri2if8KKNlHDU/3zdm8I9d6sS2LLsErWTzXmCgrKl5hjzDeFPp25nsqDRTXg3kzbmp
EBYxACMpckhgc+mFpX5zlH43xdMbY/aNb7H80y2XvGLgGj2TH8v4J61si6nlUpvpT5NIAhUIsk8i
80jmBFIFSjXd3PUNQWh1SfRHuo9kc5NtvEvS6iALDJAxyzVFoPQNk/YlI3V2YK5iREzUbfBgCBfm
3jq1MQLsNn2YbUZ7OG/Hsd1wlKOJT170SvHaath2VfqaD/isICeUMMKcmY0nMsiUYVnGCGvlONat
lXr75ODaYGMTsrKJWcxABtUMEK2J0ffr2WC5Z4gYClJk1LtgjE8B1CaKKMBZBBcwEeb3ZnxiuTn2
+SSfjsiGcQvogGLxZfYiOTsNe2vckCBvBGqMyC+xzMYD9lxoBJ1p7hL+APmhjldiJ9SRPRIHyYAg
ib/irvoXt9NrPzgzlPWcCjdi/D2CD/QkXuXElwukUa/2mSkYEDr0yY4CT5h0HPKHGNjoiZnvOcC+
rBFsaMUgZRU2VMKJRmk4a/5Xm5nxvioVMOWlw4IzYPyqWzp0bp8gnWpm9tN397rlJ0JBxY00DanL
ZPen62zFrU3d2kFCx+KBy4DGlTGlSKA3c1R948knIAWehYFC1nY6aDU2jifZi3GhWt/GaDhZsh5X
RhGhqipDAyxGyd5jGY0zkWPa81WbJMgYJq0et3FqtOt2NK+TSpKPU/lru681Rq4mAWzWZSbULKkM
iN00PVqKiVYjHAQlXRRou2iyz0Y/bolX2nez2NdZhiEvX3Kzp4MdpY9R7+aV1SIB5z8T3UFqGBux
LQujlwoxHWuw4QPrx1bW4mRIqsOi7HaxUXoqyUDgFFLAEsDna8PiPAoIS0Yw1lnTP8WcXpppPCLc
CdFMMOFrGLOwHUTS3IfDp6olCLLj55rf8lIFRvxswHUpQ+Jx5LBTCQ1lqy2XQD3NZkdQKqve0N9k
xetjNWXpikwFlU8D1AzRT5UweoVH7wVZeGXEZTCzpj6co/iS1Nyz7cCWYEiNxpspyBm/Mp2LQ4RC
voGgL645i4Ya+cxg3OIpe+9kC7KLA7lWnT0ZDY+kJ66ywefpN3zHOH7kavqJC+K5btTDXFFuRVWG
YG7C6ddpLT7KePKKuiOZI1168B0BGVeLs2VRr8CYgPeygQJhLovaX77bh5HZr7JloIEL3BDOQ7IW
I4pr1YWoKw3nWRsJ9lFb3qAWE+9TYambqS/O0djsEqEcAMuIvTNOD10a2441MSGLBC40whuaeFNb
eMAmJd00yyRWSUGiMxzG2P+w5+i1TbRbAvywNcId0lEX6z0as/iPQR1KX+sWJgRyKWTDIFw4NcH4
pY6dTxUcvmgGgjUTyGdXYStXIfoGuWRL3257rcDIUxwdaCw0Erw8PMdBC6vKtHZar2zAo3yTCvSZ
oPbFLA6+zIf2IMce1xVYwxnJkqUZ/4TW3IsFKVixmyN58RO++GZOy/VoOezlS2A9c/Bd6yR9sFiA
M/7VoqqYLbFzOpBtettvsELUjHtDflSoxW0uwUEz56IE65gt15RBW0axQL0cNKa53z/H1OR+K/Z5
jZCiqjDGoWjxL9k8VYzvYnOLDYYBOo4qICk+OONFYoXKiQExz+jKrMSbRXRJxkLChLDQ58mmzxRG
x4Z+Ni3D8AIneAgqSOb2m7ZdgqLCY6bX2xETj0C+Gjjm6zLyMGbxmAIVA2Py11YPMwoPfdRdyzG9
iBGskWqj6+VVWgv0tWJOP43I2eRoXqkWkesC0g3h70Zgqh4hSaI9wyOtQh8zVLuClYRjQk+dqZ1S
e52j5S1xx+gT57zIb71AL5rr25Lgy7lJ3s3Yv82m4QNbcJ55hCBXEzqI9FUPxTllZs1OU56rTNDV
0qanjOiiuvkmt3aBUngDncCQZp+FhTxbAkbg83ZJO2Nfjfpn0JDMMTOATKeIcFE2+nn5rUyNxdBc
gcni7ItYwtP1w2NYsOLQk3USUx6zOWUAju5OeWr0Rw4300BTWN6UDvUuWIAeo6aqf/Xp8FqF02uu
jFe6XD4UhXEzKntd69q7FZNIpuClGLib685051F6So/tpPXbN60zbo0t974+LV5NMmSkx5z9x+b0
kwLcuk7ELpY0y0FuFYhxp6bTRpDNYJN+hjgL7XSzS20dDwvw6ILrqUyck5I2+7IxXGxS+xBaS5V1
e0BLx5EebkQX2C5R9MnEV3VIsiTaHL3KFKFTYw8AG57QFRbztsrpGjjb2aAJtUrz5HQceqPSuCmb
GKFCvslR6JkKVNlC3QU+a+7Kdg3bv5pEwHhThBY9NUrXREwxqMZRjamEJ+6aKJu3Os9DS57cmFrv
WgjAakZdThASkC0X+5CL14Z+zViZQfWJnXDFpbvpjea6JMRawSNO7ljZcRo1q874Vpmk86J4Pgp0
NeAY1pjrIiyvrdIdSgGqJejvRtO+9GzfBEaFHMpMUYxgmegimEPvO4biNvzsIRr4jKXY9UgIIFmk
3Q0xI/RB/ODtWweAPDMn4JjKt31ZeJrK3Ga8RCizfOY8M0ygGTJ4rSx8anPj1Ejw6wAuOyqGmhAC
5tWjHVVebokHoyXaVvxWGHyVfaQBrRuT6IGT716ZuU7gnqZ4XZJ+NpkSeEUSvfsxhtYxZGDLuJgZ
08CG2pLOVRQNDGDMpGMFNDkkHsnJh+8hz8NLRsiqElfcDxOJD/ge0ZZiQh3rmdQD57uy6m0jRi+f
p8/MZs3V8CVYSPFzDqmGCdmvTmEsdkqqXfsSysEwFWhiqXakxb1dKMgxwkqprvizoT0w8CaxMgjD
r6lPgKVnjJLh07hyya4uFfSbSoFjyY8ZtoQ5USqlrryohn8p0nmDueus4/d5AlthYfdCY5qAr1XG
fDz2EbiZAq1dGtX5FujTznHgbxFnLhsEqIooW3oeCI2o/Uu72GSduVOxNqxqoNRjjiNR7ZNzzedu
rSosiHrcza6adtGeXvwvC9FO+F0ebJohUbbMGVHtWelP3PcvjPqoGRMm0ZUUPUFIkYlAu2+3QQp2
a/Z7KsYsIXmwN3YlKh+3wGT+ZPLZetIku2ssLxVj49Km3GCEXyVEQg3YECiNG4rppaRA3haSAJS0
W6pciaNHlrtMnBSa1+y9rU6B3MyWj8Ga1WP2Roj9U0UXUlDgDx0b9gV++zwxwKSmXEBFHYL0Kf6r
WMODiPHBO/r1Tx0ewHhh1P3pyLVqKpBc3NnGFQ4YQIGL07xIRFOE17k2Fq9W/ZdgdR3Gq9a8hPD+
GPiU5s5q9gBw+ulORllZnon0ogedcPqlX+OwhgE56+yyTqHBHVgSvnguBYLpj0Tz0vCnV04oIyp4
vmRO2OVzUL8p6fJvW2V4I1vMUKGm13yaMI7cAWWlJSWvdbTwO6RByO8Slm4qUGLCUqvOxSuLLNQR
IkUc7SqEp4B0BGcYUPAjePJkeIklAxCmCRjapYqq5ml6mQ64UxLO8zfCIfVpl8FphUpibAnuCNJN
xaawXvemxyvf7YwCOa5X1cch3Ma//MWWcKZpM+NZNFdl+cbOf1qM8Xhmt0ZJgvi6tQ6x2Ae4ca3t
cIxwdjj0AqvsD44nSEGD5khxm9AFCEyh2xOKCqLGKI6WuUuxpcYb8kvYNYT55xI3oGB3iE9DTS76
jfIyJr3P+TXjm9EhQX42WxDu0TO8JZ3NO2snIoPSV/0syaagMkUQY7hUciyy4XVoRLpfAJPBvu+i
SwAkYv7XEFbIKkJbpwhoNJc8I1xE/PpWTT13BLlrwUnQxqtJJl7CjIwWqHHOU/RP1TdMs7v8SfZe
mI2EBnuVeYrrr/Zdf1XDcyheyGUfLmysxjczXfGYc8HUWwW9fMS1dQxRmbExyrwZk9sI32ENqjYz
PkbCAZDrMC2oM1ird7haaXKs5lN7kZgd4L5U94Qzo38k5is+6VVb4jqXNXoftjZ801tXfWX5VTXP
wmKnHf2MHcq58uTHHL2uFaFgoXz08tGdFQZ2K2PyiHlS2R3ilYuu4KnuZnHSfwYoigioNVQJqwpP
NAi4iZbwnuPWDuGJr5I766YZrOV1EBtR/kzvuKm4ErIMxR8LKSzojLLc9tbea+c/js5ruVFti6Jf
RBU5vEokoRwshxfKstuAyCLz9WdwHu+tPt22BHuvMOeYRMlCkl6pv91e5xor1yilNJ7rTdH7rFNA
pYi9zbcHPhdnOVsEBW2ey9so/jVwS7FTjXZj4LYkQMSFM4a7cwbTiPiUrGXwNnhYX9w+Dn19U7gC
0lV7/LE+SgwRNM/qHmEQnGTmttavceQd6f8t7+FdgSSCBs1DTCtZq+4Somb5YsVUg1vFnNja6Pex
9lump5zAMQOtEUP20nydrv7c5ATSejqabRQBgMuu6aNON/q/4h2fl5kfn4flZuccRJ3CX0k+HRHw
f80bOHbV9KABFX8xkctcBSSv3viykGA1rV3dkQR3TYBDjC3alZR3ZlmDwcXM4xwMKLzuAjKV2WbU
/4ydFhUechMDqSXEX1cgHfJhofVByMIrcsTjJQDzR607OE/4zAPmSLR42/ibFBJdB/1lE3VAna1O
bnYVmFq8g5sBpURacyPYTDFJcqwjl+kus1foc2hqmG2tTVb/INjOcWgnuxeGTXHLAy8030kc0Ca/
Yuj763jH8rB0VHT9ULLLoCZEuv6azmPvawlpIc4Cce/WrMMR/PJ4UCqJgh8TTK8iXac936KKoXB5
gqmkaoLFg8QC1ta8Qgv5ZX1GsbsEJAAGSYkwtmFCNReo90gqJohXDtrsha+dO71l5w5P3HxTS95t
njLmnbho3Fa28dHrojvFa52oowIHxTvzEeVdeGtLfoUAJhjYVv7mjN/uuYMSDy7kkFkMfD2xOTbD
Tk7P2uRVP3BAsbSVMJtQLJeBTIaBjowUNc0q2/XLvyxXO1JKK9hXYI5WJszq5fEQhhsRJWwHeOmj
7fhQiaUP1yiitSf2IHRJK2GHWgkVZf+0i59C3qpf8MnS1M90V+LpiddYy5ExJo96tucP/nYwfyPm
xcRpf5jXANt7vaFDa7RNabozov0HEYjZuJ4hgQRa7VvqAb0R0wP+xZSHZVqKb0p6hog7vfHVHdzm
itL9vfjAWoUtEh2vyo3EVVPvKDYWC0uzifuj2vJ0KITCqN7YkxNcPxIInTrKOaCapmOejRsviqYc
QJsSN4/sevgyhN8STWzL8cLNvQOEl6uYyBZeMioDVn5PzWG0Zpy6P/ZDENaRkajZ3yBvJOzxr/AP
ooqndWcBEe1Sfh0qGrYXPgIcZe957RufBIQ5JBbmS5LrqicMT9wr9U3iFRbpvU5KdTLfFeS67OMk
R4y585B1nQvU1WTM8FjlC+WYsaTXDV54JOJuibAp/RZcDWrvEEEkj/5ZDH0d2mFCE/TZmJ+TvsvH
QMiDWnOqbDfRLGrIj3imvyWcoUbA5/P8Yk2GswlrEig08qHZPtXM9H8lHDG0QAkJlKUrkANXqacI
LSpPeiVeNALgxkuhbEbJibtVPgWMcg5J4ifM9hX1W+K41PqT/txOyUHg5mqnR6OQT9/dWlNhnLQk
HTgE6Riho6SEW22L/RAsoRJXRfmpYbcIa429Dy7QfCV9MGzM7+IbFYTO6wlgeR/9pdiwQKa3AQ9D
9QfupYr26i8jsYKBID79hWawEjETUG0xpXpT0UP9EnlUD64aBwxZCZ3Aa7usg+jXJ/Yjq4rxfm6/
LsO79ScAU2+OkeUa1/DQEJZb7ZL3snEhW5UsYk+WeYiUldqhOF3xEGDgaIGzNNuq9Yr6PG9Arafq
Rp6PaW4r2RvOQ7G99LBj7mm4aUyeSA+am1JhZHWFbU8+FQIm0Je5Ez2YbU0bbH8FRexbN7nSXdK3
OluE53Zps2Q/Ke8dLGUQIb/JDAJjXWCYmFyyY2YeL82ru33aBWwcTG1fSLvytW0+MYWpSMbgFLBn
iOCvr0EDtPK9HL5E84rAP26DiaK3/ZI/5pDrKb3KVlBpdETbZ8cjeu1hycT3V39vPvhZtOrHgBoi
/uWnXl2ObqBobLqHl6NxlbuIl9MV7k0msCz15rdI22MLZeDfsvqQbyXWwiNqVAok4xvHi/JthBeD
iJyjRrCd8F51ATA/+bWRd3NmP1t4F3sQsMJvlvFD/2sMl8djAe8JWOSoJCM5EOc9JIqVIh/UJT54
voxwz6t3NTnniIJMMPFBn+4VDtiWXyH/Ls1jYr69DhM8Go4ahSqLn42fusOowg5yApRDtuDwCP/V
s75GDKhquyLb1u2mEl4r6W4uXQXz5V1h/LAC5GYhWnJ87kx5Z6gBjsOkLJGFw/UNXv1e4nCg0U8B
fr6OHcv6wmVizAx+Ml2E6XLnAj9OeGT0z7L+GPVgJEnk6RCJilQRDIQi3/AjZdxGPTo+CXKhV4xv
RbymboIvUfX2okeQbyar2uQeARAwbAuZFpCByY2hMqi/OLdJC2DZye2ER+KV+v13bx2omLFIoWkf
MNrO6BDhzdjoR3NUvhaWgKOeYDK2JfVUalsZtCVCcWYVUfNTtbmfyEGJLH6a+48Ya5/83IzR1pqx
XzF7bz9KJiPT8Ykmrftm48z89cU6xcVhvLDZpOAp+wg98bIkinySXu2qstbVHb8w9TK6T1YhYMO/
DOMBsLunzWoDjdmKWHMOpHtt6UHIoLgWqOqUX0M+VBWifzvj/6RUkXeU4A3rnPK7iU8qCH8yLIwp
yJCnICRgoH237oaxfiEZLbmk/eTKg9XjvIWRw+0ik3xM7Z70X230YK0J7Eg/WBSDs3U1pNtYHXBD
af8M8A8YojacVv0MDE7cqX8sZkt6QIjhmIZYrfMq6fSObe5ll/rpwjvGdcCel4tGSryCNxzZ7Hit
Cw9MFvWYtCiu3ZGzTGDULECx+QPVOsz8CyfSbg0uuZ/SOONHlnEqtDuJJApideTdRBTH4uLx5uqO
nZo8DwRZFIfaXpqoy+RvalvZ8KhWYDBFH4XwN4surH7ifMlfKW9UC/LzKD0PashvQPYKA8TxOEY/
gEbIFGike2ddrHCnU+wjWafHNp6k4d5k7L4hkM2wfBPje0k9VRZvRp06jSStm+pGHagY23o6wNJO
ETBL02MZkj0TeN5AtJaMUWLDS6aTF3abyosuakuagwL5IPwoseZMTiLaiuTmiU1dKLwRzLWidl3U
AtFAkcayzps+++eNA0qNgTpOiOJ4SrpVGe7z8Iu4VcQ2lmFnzaFXQBmxPfsYuHF59mA7aZRmoFTq
vaAG04/8gg+2TYVgpOYghzWyAUCYV5qIuT2M3JPIHrSrqqwTPmDxga2VlOHpdR5Tv8ROFEmQcewq
t0Xg4zeCvczxXWSkLEq7RrYpzaPkwsSljz5E6UCkR68cSVdoJNrc4os5FeNr8DoI8hnq6x3GXjHz
0YGuOmaxTvPOCEluLExJwGcLO+0SEKcU4t1RJAQcwT4j0cauiveR2Wb5YpyqxBSmE1X4fkx8VSLJ
Bk3p3P41hAnm/b5asIhX1ttXNB2H6nUaBd+oblLekbpEktLgDQPbpK5y0+LzFfsvqhbiZD2pb1cD
WNtFxzyQqy7MICwqRB0c+oVirGteldqo10Xd7jKSDc3mpgHgsl7fsjVzX0Blz7cNgg/U08VZDb+K
MDkqUuFHkmJXzCdN6Owr3azP05P47umaqt+GZtrLElqsBFQn2V5v8ZMvdmUkQeYLY+CvFmI+n5Zi
8qK320ECXymdVAySCZZTMKUtUD48KzOe/6jAkSbdjVf3FwFvy6ajKn3X44EcYaOlL5g3Qp9vMsoe
i3WudSg7PzKwaRKdM8h2JWJ3TsQ/IZ55y8KfLO88stodi+A5uUov1XSsFPi7oUHAU4lQUbIZg610
5V2v1aPaDbcJXOSqeb4eetaxNp7O2Fx55mm1q65D8PtiASXW+W8fV5u0iDOab+39maSkm8UZ3QNZ
v5Kuf4mRdgfnRDua3kfE9ChuVK+p5M0MV6Y3kUPHIac5GKP2tcvMxUMf39liksw0YKSdZPVTEcST
UIZuN7bpVu1Gca10JVMQRm11Vf2I3XzsOmA3lklu1DAossvSTr530BizZ4vGn4QilgFFTFByTwl5
nszGX+KDQ+pI/CzpKkX6lMnxFgjdSRh6V0DMrr1yeCKNN6CpiBjXi+224ynWHmhiSOiGMMCm6meI
97lY8dqlDpammlsSxlSdu9MLPnBQQJHFIoIJOHsVq5Fhe5anfrIIy3d6G3B3ARJxQlTLk3iODTt8
RJK46xaRLiwElreMT5tNpZKZeCSPRZIYY8KAmNcDoU9T+/0cNWeGxyDDMLJfxXfHZgXvoHYqxIMw
XI3+TRc+B+GYCV6RElNzZndf68fY3Ga906GDWtg4Ps1GVb7N06mcLvPTTZ6VPTe3JtykyNFHMOT5
NzlQiJYCGcMYQaCw5cpLSh9Y6v2mlCz49axXETEQr8QiRUhPCe1YKrrQThClfTSMtUciXbc5a1bt
qGjbQt3wHndUxcsv5o1smZQE1P51sq6v7pI9e79Qry/GaKOn1K4+bRvzu2nfZ8EBOZMIfLlbYN6J
6DxNESzDP8z0FAR+3DHA/TfsNPTgSLnEHwuVr7kRYZFxbTYDMDJ37tcW/9tSdiFBrMZzo9dkj7hM
Xnu3/ibA78oKM16R3vxV/4F+uVQf7ICAR+v7uvKEwVPPCC0ZwGzgAP3pezEYj3owXDRxRd/+9Xyu
CWR3MVaPQXmHvZhtWjd5n87atdpIO+aIJ6BadvdJ3cR7rH8S2/MR3sot3gRzXT9QBtoTeApCLe10
C0b2ke5Z71xh9byTA++JWyDiTvmHpsimZkFacRzuhrKWKYDXaImav7hxYoo7QphyglTt8o/ZCXPd
GdPiGrnEF9RP0i+tS7KX1H0OouC57R86Yz/X/Hl+K3uMfevBLi65TYaCYyzVIiTBc+so+85OTtUl
+xq29IkulgHneQ1vqa9sEUsF3R3ni3A0mXgG9Z5Z8Jv6W9vKhFeES3G+pDseCRvBrW2uGAvtpr20
A5W3JsQoWREtz6DYU8mcGrfFIwHAc2O+bN7Y4ICWZyARPfLHy+aWvQon4/f1QRZouxH/wTnmeNTW
mO83OH6ums8M6f15xhaHhfrQ2oAF3aoKqL2w6hk+aWBTeOXHpFAKvyl7tzmjDRSRJ/UIRrJxtTPl
HxkqBch/OHU/0c34Ygu6xpj/Fl9NuymO5BwF+QYY3F90SyZ3+pDdl8dL5pZ7cVM5UMLz6sZwkxFt
eKxPw25wzZVJSaG7VjD8jntm3JBLORe8dl9+JujhURluh9ghjazgpl3pbhkQ823zhnbr6lCfMFqc
dMgZ9Rph5cbYEmeiOa+dcKUm42st1+laOixoiR8+bW0Zv4ZX84NrftfuzZ/qMAOGIoVkRfydbb09
DxIbSOYHq5B9jKPtSZg8Cl9MFTSS4khhOTOkZO6yeI53LxjbDkNnwB1oT2Y+Kg83pNPuFBt1Zmxj
W1xbbveW+zM50F7xXtuMG3HNljvyS3W6hMN0n6mrGYpSgtvNIbmQweNQXN7rH53hh8sE7Z3wxp/5
o/RFb3DiT/1v+m7W9Z5VBFuvaivchX3k6F/jkRGMM30lTuLHPzB9vdlGdOZSmktBvdG32b7c1piF
VnwgAaytwDiUfn7vN5nN5etRTPGbrknr8Wi3GM09H7yjB8Jw7Od5ftqItWU/4oreRTfJeaHtXBOz
vUGEzHad7cq/kQ/cyX67C8GYjsyAtP6eP8Yd8CyWll+m/WMeFQ/Bp7+o0JzZsc7KXXaXSBjUQ1c0
+Qw5VjVt6hpbo7rRLvHGPKPymz9YfMN7+1A+lGt04DGtLxjiwekqfkIspg/NUnEVW9rybiBaDZ6H
dPNyxpVmIxJAfOQWbnyF8OWTbenEdvxHxcVukU1eIHjRLb9ld/6hixiYHEyam7naafIav/Z5m/fV
h7ErNow79u2n9cthzhRxMtZkXrvVLwN4+3UdN9U1X5u3yAGoAUUaATQd25u5IbX+b0ksWCeO5RC0
lqwo3VyGRRiFPF5hiK+H17G+JE5oUylSZSNlRAjR2cPPcLKc3jccsDS/pY9B6qO68WAxQ+5W40li
TLfLNukBm5CrPUAlbRkn+uEGoRSy7BWTT93pnGjZz/pNvU79YbFJb2bsNTzHEt7t/Sg7gsPnxCIU
ud9H9vVanYqrRkCnHXnUGuTGMSKsTthfhl3s67Q/v5hSnoSa2jzP3PRUquyIvgz+ODiT2FGLbbUp
a3eZWgX9e9Pvjf5O5BgTXobt4Y1ZRxKM2+Rf6eHJ/or2uHeBIl8onk1bPDKWp9XiD35mj3arbgxj
9dqGPt8WY929cGY8TONM/gVKdHYL68HPfH507Z88uLLMYhvjMcqvs0jz8sDAayTOyOdxYO1xAJ7J
h36d3cSvPcGpGENS7G/1Tbgh9CLyCBTjWgHX0vjQh+YAJ3tzT2WPy8H44DqlYxvBgKD30mx2d91b
x4smOIigZNVRAzHAU08yBrItjiHi7TAUR8xgN/1Wu/CsFdtoI6HvctFtiMCS6O8YJP3xcUKbiGIH
WlNQOP0/gWlx7w+MiaV15jE1XvRK9mTn9lgzLFvFDjytBw/5mott1T+sdcYg+7u8mdCfg/HenIyA
WMXEQvqyTi9K41SbF00wIqJ1DgtV3+uGQ6j5ESc8kl2OPPmGYt6HDg3Yu94vI0BuD9bD6rptbCgh
MQ8vw1tHvioEhKxYwLmzj2Y5fWOszGCUWtmLvjkUGXh/lIfqNF6bL53wC74l05H5M8JKZaizlzfh
TsBOhID9UbxL2+d1YGy8HngfZF79DYaKT1rsrl9j2rf+ul+aRtzuMmPb1kedxPjd5mJoSPPwaHwT
JDVY8Ddoh7xa8Q3JHZ9O5mlLWMKBQ45HJnid+wNXBvPDjWy3X7RLvKnjtTpZ7C2+NYkl2Eqmoui+
h2w1OahQs1N+V4MoclE2PJFoYhK+x8s/eiFSKlcDcKO0r8zWVsWxJPZgP7yVa5Rzb6Gy0g7FMT7q
p+Yt37NzY62Yv7HvQv4y1h7nKWM+8ZTsjMym77u0l9GJ1kyuYk/1mNt8Il/Z1DtUwTiBPNFF/6PZ
k5+fCpbMa2vDI+5CQ0ZP6kKr7sd15Y1eKtrie7fFZzktRdOKRBMqgrcs6DblrT/T6t46rkMyR7n4
7pLzzk1zmd1qpxxj9kauxLE5+wO14zrlsZhZrsjkzK+qX+sdIEsYBxOyrHN+MUA5Ebme2s2ZSx7K
z5Ex4Kql6JhIjV4nDFmiNX2vx8x03nE6Mxv6oVhbCz641NBj9cy9Uu7JqV6uboVJwxv1jcNQhyNP
8HgfAs0zf2B37ZYQF7x6t/Fg/uI/Q7c1QWvcGZf4weGgOSq5Qqt0C5babreZCy4FHQ1V7hfcQlcJ
aL9kk5oDQh/L91Pl5baKFNnnQZjfGA1A5oEpyOaMkJFbsiEwyaeXTmxsmZzHW4tqZV0qDhOBnBk6
8JCVRRLYqt6KHqYCl5sw9oRT+4bnHZ0aAgqMDaAFJTbqKyD10nu0lBwcZRsczL5EuPE+RHe+Sjn5
iHTL36DurAabv7/z4NScgf9/T8vV+Tri49xCF0ITSY0B0WzFQwihi8/IHX0OkJycmCUCl76B7SrD
qPCHlBuUk5K0aX6Tj2L21AegH4FDYc4eISPDBcvJNhThb34WJ/5a1u/plv2vQS6s4TDHNKjYmdG/
tlbnxAhQRLYGdj96o7FjcA2kt+dWfc/iDVR+togsnJIOsZ395EB6G1id+K8D0+K28EgRnj5m6Lis
4XO7/5P+St7nG6JE2CmQCDA6VJy8NGTrxRdAtjYhSvFpZqrNqyGxPVoCe7t0TRrRhaBe/YOys37u
yE4mc6MjP/WM/J/rqP8Oqb9xt38AVU6qYGQRj8feUK649FUSWOF+GuaH2GwSBNIx/bySUVnnAQ/0
i8HaFJZBh69IkSAv5lyTMhld5rh5vZhTsb/SKmPF9Ly4xNae2Ug5MKvGwsECBciQNkprQlq16DAU
l3Dw+J9Z8uiLH3TyE9mbxZ8UU02WNlahSt4bKh66Ff/phDC2Vu7wKLGo7p7ZKWkOzXhIpnM5fzDb
WWeFnwh/qYbIzAHvKvSwkAXPrLmg2LMhCWeRU79bDW5zdhEa+deErGmmq7HRlqbqZ267tx4SQd5c
QwbDaoTQIIMTIuVeCmWrJpSzE/4WhUttTddo1GGUSascRlnPChGdGuNU9SPOcEHMJ5maqPGHF+0W
Xp320LMQJBzIK8XXp0hY3spKxxhPTaYzvMIgogzoHDXr+TOJRlCK1Zel1F/zzMDuZeXolVAe5hJh
2piPtrHYBIrYevIyNkUhE8lkBUwmgawmIeUT89PGwlHV9LOGTgKRiSVUB6UBojil6DTFTvkVDbhf
xqgILvjTC8ikdTPKHhwpXtKkEw4kaSp/mcKffmbVoYA7mtfjryACSRQS3ARx+GFWzXshksostG99
SF5ro2EmjeUS0okEiSLvd09iRCvSkhIFhaumvdArJvq3kbPyLc3BK1F4rUZ1Bvo0tVx0JioHZcid
DmpLGMfGt/5iKyZOaWeTZVbYda9fQ0I1QJn03Am4x7SWkqzDBTJhyVQb7SEMzTIBlRB9Ei2UDKeM
zx4TP9mmQyCKwvmpc0vhjvO7CePWa55QnIRcx2b4DGZ0rmNpElBpnlM1e+Qy05AwVb568iGFZ3vW
qmk7gyrSnxHDPy1ECKpPI1JJzoASz9shi/Vqa+oxaLy+IRM7YW1lWUFKhFr4Mh9PvL4SASqj1P9T
leE9lXpoziLD3KdwBcgfWA2TmRwAzIL7GZEYLe9fj9w6YvkUoffI5hpuI3Ps+KvRMAzPQIRbUdqM
2l/Fx9Qkf30ER54LXegW5AQzf+1athlhuhFnVHuMVW7MEghnxoXLQ/VkM5a2GrOX06TRv+vSKpOV
zZB8KRHZSHXl91YPafOzI28s0R4iITHtaPnDqCFsBc8A8SuZaTLYdUbiSRG+cpOrsBUCEV5P2ljI
IkNM7zU+gd+nyZgAS8TEpiNt2GzVC0cWO5nGV4kTfpJNYFom7yXsE83g9Sg9dNgktCcQDmnEutLB
xgjlRadtZJffZpeJ9STCSJT+TICZ4iADs8Bgq2gsjdds908i94xonaW+Hv2rMo7wp8ApXF/TaaTk
OeS16U/ztpRcie13JaJEYmZQbZ54MkR2x1H4/uJIkdmiPNmeCDkzLO0bKNFbHS4AOgvAXVj/KeaT
D2HGeyCXtVfV3dFIocjUiVKukTB/1NmTrYh55GzbN+PkvyZhP5BPj/XtucuF+qjogt3K7fbZNGtJ
i6/yiGiUyzIi3SzP449Jk++oIpFOjO+V1H1hH+boprbIzPe2xsFd/B8qxbaBO4Bx9zlTCTQeQDCA
pd0WWKSaQiSKGv/0uE0niIjmJqQmCcEPhp1GUbQtXgdowmpxmyGGW33mqtA/URPp0e9ETyQspwSa
0yy2vg2z/jZ4ATvjJ8ImpEF/ILTvkKiQtqhskC0St7WXQt7/PiWgjwIyrg9Zfar5ATLt+iIIE8U/
TTEAW1U74ZzKW4QrrLRT4XPEVwQOFfvMRk/5DtlLz+p86heeLoTbmeKYhG9GsFgkSXFZVbGxNgRi
oPuaiDymYiUd8lPyawNFiu5HOvY9yItasX/hx6PnKLo7uDi3rBQoPZuQ5iZUfsPc2uqIDkR9L9GI
ZKzb5o5o45+sxFPMKVDeFxrSi7YtHft1hP4wHTtOYKrz10FEpJeQqy1Jn0+u1vbF3ZszarOWuW30
VinLtXgBCyQ8FbvOvxRWA1Ri+VvfQKugxWU0qPdsXI9ij5aiJl6d+rn/1GIs3+2byNbAIMa6E3li
4w3pNuwSQXceJ7qMYjfQtSmMonl95ZiVaK4QKvMpcc8JKJIlJchZXWX6/Zki0eBsSYd/sg4+WTsu
i9kKtekSTY5dmF43qplMZAxX2luKRUSguBWM7ksGGyoM+VqRKCQyGNTsO8ZrEQfZWN4k4hZDS/af
A8KCkq9FYV2C/z8o4VM1z2+J6SGjMDn+EQHnGs/zQMkwaj16+73ADAryArPwjUJXZ5SvYwOBcYwK
DHBgIFk0juVp6p94hR7y7EnI4oToM1GAFrYHs4Vb0e3htDpiDVvM/MjGyMaYAC5D472bGFil9Yzt
mfwyEVucWgvgBxiqVsvOJOyd9kWaaD9vaoMbh2Vid82fr9MwoUPFEFJF8ZepUj4J+rusdnjWKsQV
WrJPqR/7TsYLh1/qQLQdp5EAN3CR9Uf4y1K7HSSW/MUAhUeOdmVFw4NVGW1u8tyWoxlU6XCXZOsT
dICX5Oa8snJs02XOSCVGPlYk91QtoJ1hxwTbzVISk4f/TEPYyx/1QHyDZhCIHPtZNe1AclzVYvrp
kuqhaspGKjibYXOvYDpujaoX7cFqby8D5xpWNjWq3+P09RhC2klZS1yR+rIEYNLSLczDV4rqYWGy
FiRMkJNAUoNYNI5GPmLF+AhsByKO1wmoAPm0NwtlEKbdSwsZq4qZuD6bBCnujpAwJDCLJUgHbigp
sDV/6IBeCj3dKwFID60I0+yhnwve3ocW/70Udf9kvVvhmLdGDdcrZRiM/bb6BEiLNK22ARfQF9sD
lwhnVsFDFD5JFvANUowy82cGSSUqtzFDLNpyWtFx1Og+8D62F5UPMHKnNkCugbuDWGCSLtrOrczz
3F115ZKE/2JiuLjQgGeybNUw52+Y14L7HSOM/gizQAJKbHRY9wUq7+WSrw1gLUgtj2T5EPkRY6/n
scYNrH2IFtojD0DfqqGCGylpUYvORxgcfKZgtMK+oOpiafC8zebhqR4jJs5UTPIIN/o4sUearXeY
RKEClohw5CVvfhhvZQSYILeoP9bdBPrzRMoaVYrdV8iSgybcFZZH0gIeipJdI1rb8VZw6BasI9Ug
/9DzAMz9UO1SCw7tOub6nx8v/XeuggIQK129WzM+RCEhMzz+RlvQxgEdiyHfRxiD2lqoXVU7puwE
2CfongpMxgRnxZul657A7xlFtqn8JtD10ZhKHktDtSP3IHXSbhcqO4K+HUPeauUbUQSrtiRYwNqq
wvtLvaQTJn9fagkv2gKSHZo/mSFukRPqiPIl1lG+wk0qeHxYuMCisriN2xl2WroAaa2lWg35brS1
NG574QvT5cJentyBD5EDc0KLqw0+4qOZurKm6GFFF7M64BCvfmqEmnSUM11C6dPINDDVsjC3i/Io
sTpId0nsyzRPOfmmhC/i7cZY890ALnwxd7U6DLeqTXCxjWFsNbwOTaauaZnYKQvjvyGm9A8PSYQn
ealIEN8QbavzLMDlGN1odnL5lkNj3Tb8GBTq9HbgUFbo85QNSkOe6W7izWPk1zjCeBi0rTFsRW3B
k4JEpqrJ78pG/Ht+gTYJz6iA1RjNDZywjRrE+/kjQR10wM5jpbinDng6pgPcHpkJNaoKZJC1n84+
wB3dx0VV00Mzgs/hKzH75ePhx1a9+YTUOPUQOXYBYmxKS8M2//KgeMfUQbQoKj4IAE+nry7DQ7NT
HYmcYzR+K935edAAITbldJCpIr7wTpuJR7QVFgYzwpqwan4LRC82nazu8UcYpJl8jExewWfOmwZ6
Gb5pPEKkPq1elhdW61xwcDMQWbfPSA7AI96sp8/o1B2kn9fR/AXLziL5Ldnz7QjnErFhcSS87az/
VR2kaea/8T8ETARN7dBkIo6Yj2A92k1+VrhmPWxHliN54wf8W82WThLMSmYUOyTfjISnGcn8Fzvv
+bXpqXaK7EsQjrlpq7lTdY6meYSlzoj4yaT/GwghED+LNJDlXVZSBq4MMVioVZTLq3Ev42NbW+xr
iAXOYc15rM4je0ZCwDyFofEXqdrVJ6LBVnBIU0YhZK0W+cBoA0SXhO+ccELw4vWKqKcIXKTLIRvl
PjGC8MYDTtMFQBoszvbDC64j6lKn/IgFJ0l3RbRvNfeVBs/CE4TTSzwSb84wIuVkCj2kWlC/Wna/
0DPu4+dSobCyyzYg+mR6EpHCkaDrA+ZqtJ0lCQemZ34p2kXhUDyIE+oUAlBBCjqWT+I0BeWTUAlP
/4sjj/eEBQoEW5YR8Um7EpEcrQl88KSPRfj9w/7H/Nc/pJ2wqWxmSBlOa4boDJSij/SY/IVneq7m
j2rfRIuvkluxJgWz9Bh4Q+bgqx6eq+Yfwk06NeL9MArqGyVoHwph2lD8nm4orXMFgS7HCPoSAQTX
T3fnxEwDjRXDo6Z8IWP9MlNDpzago83rs/7H7agxvn/E30RpeoiqzvFbDqH/L/bjc+02v524QtIL
S/0kXsIjIFqIuAfUEwzp6s/JVzYm8j2H+Ebx/PQLgnfX/DSGk28SymLsYpFDa6Sdh03x1n+bW7LG
mIhbKD1WCAE5VwidIbl6fOjHZhPtcRhQupqk4fHXHyQ+tz2LOuuinMy3eKEWsg+QzimG0nXkKz7/
AQqYehmaksFIVCjFLI2YJx+VDwhvdyYr/OvzTvLnCwI78728vfb5v4Gry9MwQjC9hy36A5vvrdi2
Di2ej8OY+OBHxMKtgMQ+rFqHj+JrfIs8YS/th4du2c8vvlHpat3geevlBi7Ajlc1PDUudUWyJZ7v
TBUSf7cX+ilLX3fvI/NXjoT5LWPrOWHucVQ/REiqbNM3g7uVxp0HgGdR3avBSKuGiQLnskPJnXGA
2ryj/Q9KNOYM5GnAHwxZbvoqiQaBeRqSnTaviUF0s8A4hX7H+qoOXrfqmO/53bdsDBoODnSuR57O
J+SMcoUJh1MUPSqq7iOx55vkEd8xwS7S0/CTZY6M8juYdsmRFYKwjrfNbDc/oMQg9+/bb/0hIATl
uvgk0Wn2qwcjZWRcysuVvOJ7+MBdHCMxrp3y/PpdIM2BhdsM28lpXEyBKwTYyT4j4wxKdriPfyvX
OLRH8ySkAK/WbMOaySWRlUeeuTlgwNmwheSmUKUxq/odHikHF0ct83aiK95itPqrjmxbIrFDlGwe
dhoJ9s0qAUxrBsxOmbbqjBkrj0JVmeyovKDHqopbvjw4jDhW1XRpU9pEH0KFTQIuCUr1tINKkwzm
SmHqD54MC34nnbN+/cJbExOF1SvIqj3L8hH4ptZF773q9TMkLhuKqHZFFAhvxF6vYpWjOEjNt7z6
B7kurEZ8E0C1XBQ7s+kBjLH75Ada7bN2tYGvO7OJP1/ca0xiWOSmtoY76T+OzmM5UmWLol9EBJC4
nKoM5Y28NCFUal08JN58/Vu8yZ3c7g6pCjKP2Xvt7uJEf/2iVoFc+h3Oeyu6LkTgXkNMt+imfac5
2wR8FyhKKa0Yn8tXvX8RxhsEdis/B5nfZZ9GwRnBYRidGzjbEOT6fe5cY1wCHbfmWD9XXUI5sjYY
WjMhe7I6ezN2OqMm3GrsgtjfTBbS4v+g9/puVa1xY48lW6ie0pFRrkpvuGVDFnumQVRRh5EOhQhr
wOw50BTV0NlyP6A/IOE8a/K57pJLR6Sf0b4Z4hXkXMpstCgYfzCbaHF1CLoyLYjQaWz68BcwSzEe
Xb1Z52JYl6RVDDXq4okuW1T4EQy16v5oy9zMn+jmat+usHLv49Ynfmj8IFKAOzekWkPNjTFnw1Q7
fnglYrBPz9hpDQz0jTltagaZS44B74Dzo9uvBUbmwO+oxJubleyQTGU6N3r+0t37R+rsKMRHfROz
wmLr1o5Q+Eg3YhERnoPqKLmMvfpUGndjRmrKwm8BruHBcwSnZwmMHbl2zMoLJDk5rdHE0VcE/2aS
HyIrXw/8otjFOStZTJECTszzIW++BKR0O1ureN6Ahvdbjz7cLXa6JM+JLM4M/UKrHmF9UMxtu4tm
3QRECGS+dbEOfhffxe+Ub5nt/eJHBWbObW3v6QoDw2++xxN+IIjfGOWQZpQ5mhK/vctXBPYBs7Nl
YuILRNXxWtvXW51ElndW17xw1X/aJ/EKxb3AmwXBwHuhSs2+pbPmpZ9YVtEw3hA9YrbhB0/2EY8d
09w/XnG2OS8jmaNv9CqAVJhNYlsiF2Yxaj2F5+aU3btD8hbiyKOMO1JLIQOr9q3f7RgxxoJAbTDj
+2bCBQzRAUWF+z5+YD/J99qzYCCO1+ctNNfyO8SSeF/25TvlU4WPF31nr6073sNee+JKA2OBr9J3
DuXROrBowbaw6WxfJ9jm0m2Dz95HpzkCm3oJj6y6ECkWVJA4GxadL3uDmUKgOLKCAgV5CN/LD/RK
6UPh9nHCp/EPFQFGf2MNoIcuI3hiYJTGK/2enxCZNb/s7fIvi83IrX3v/ey85JYhWWNE4z2RlhZs
UIkh0O3YJhy9S/vbw/e8eBvLN/Udqu4G1+9T8kb4BdcGcU8N1/5P5WO0xyB0ZdbMurTGjT6t1A1d
zV5xubxzxs0863cSNcE4JejQfWcDBRSBF1fSodkVJzgJzYPnwfWtF+c3Py8GSUhwHcIN80H7l1hb
eS6KzfDJKKB9cu7ii3SGZ577LSd63GO6wvOwrHPQ7x1K5iob89z7MYq7pxDdLfz09fAJ5x5JsB8c
vXKdnbRT8jqdw27Nk1Vu2nEVvFHy3xXoimt7CbbhDVYkjeS+uXgwN1bVi3VOuf8f6hKjeV7Fd9aD
6ck+kCGHwRLf4rUH4vBF2gcUoi2rKm1XsZl/Mv9jG0724D5YI765JzejPfYvOgH2q+6EGVF7S8//
/xC+TDprSo/5Y9xH1w6P4aY9RL+MolifW/dsNzECXzWHeQB4umqwbjAqSW9Un+2bTbwQOGlKnrdE
HEF2QLwWCpOC33mslrfRGz7O5K+/Z5dshz6XMQFksYrXsJ/uorRvrUXwH6OeiNLQhgpYVt7Fm2c/
xRye4GWIwy8Hns1QWScdRULgGb5Ix7fKOsfBvVHaNl7+cMW20aY/jIOtSc/hlulJg1flhQjJBchC
lHte924ChJzKvYmVu4fG0VI6jj0L1D6k0IeKO4j64pnuuxdm20AhpUhpZ6Gjldss4mJ9qm8VLRSw
rGX56XgbxegRHUd0GPBTQtvFU+gaGRuBLychyIOHLtnWOmLbU8yDMWwGyHRoivLPqNyF9qXLXDwJ
HJC0VQ2hI+vu2fV807oniLOifNvT+s34AOSVJjLNNzHdkc31tp6KcJuq97Jm9KsOdXPQNZqjIzQo
0eyjbqM3b9jvlbmymc/BRdF4nNTaqzT88QCYd2l8wDIw2Eyyn3ULXAOZFNc+u3qKyJL+ElWHUWdQ
cZgcTHogsFfmGwJrqu5FumqsAHbUAOvpHa1jPu7LBZ52j9F1IWIEZh6MtEvuXnN9cIwbFRyW4Jcm
RFHsI60GOECk68QKgF6XGW1TsCtAnIuLegWyIgv8Yt5iqN8SMAq18zOYGGNuKSJppDDyMXgwKZAk
4ZknJM5Wurha5iUHm228Jy/NDFX5yQ5/QuOOqadi2ZrnhGYcLQp46Y9MHBDaMCUZ6keWnDSBJxB7
lajumPYVOIdheEtR0BFGkTrbWN9J4l29hKyDnQsCd9tJxkGGQF0qUvNfJyeSItp17AH6LSLLT5eM
A7YJkNA1xDE5tXtZncnPWHVIrAPJWmfMBfuVmADXZeVrRb+14djrwDBZz8C3jcEZGJXDL2pVP3HW
muSaNu1vN8zqUWug9EMtlP8yYgceMijr/TDwViSDTG+l2RCWkVpvYT3F+74jltp1Q/AFThOglmXZ
OyXqL5kmC1N7bwODskKQ0xOVuWuHpIBVlo3RS+XlJxE5ga+PJIDV5VRha4IRukSEy21EFMNLM7KA
jFVt/BvzribPtyO4zqBA7HSr35phhQQmxsKVpToRc27nvbbthOG+BCViVHF7G/OS8y7XupB5Zksk
hGGa1snNh3B4il3U1WDF5b6vSiD4cxlBmJcIbYRL+xWMPAt2K8ipjfVpZhvP8d+Zs/ae58Yy3Soh
uTEEdLFeZ130mSZ9Tr7i0Ly3Sa3TM06utxUEtG3cIfOuSWXnkJMyF9u4BSK+cb3vuMm4ZVxL6fs4
J8kwcmIGeaowiIL17IZaNCvSxDu2XcmMzC7Na+20CJYAHDOmZVrFPeoxZDLH+J4EMrtlgpAQxxBa
uQrh3bH1aqwdUeVsALoQS/NIks8Qw6MfE6N40fOeycHAQC7s8NC2CzrSTNtpr2QExcme3gAljzGX
Wg+gIs/L126MXRoyg15qShltEHdQHaNW6PxQXVF+mlkK/tZOG3zywupRCxbTc2koFP46yGAG1UXx
q4U8kogLxoh/QF+oS6OtNZVfWtJ9xOOU3cKhxXUzKUjQZpJSkyhdUl1PbvLSOhltlhLEewDx0Kvv
2tYWU6Tl7hqo8rLUqRIMJSkaMkF/wn9wnqRtzrlbVQMOx6Dbg0LxcKqzhnpvwkpj8JgByzO9DrPv
jM8xzxznPBVN/DaHxD9mY/ov0IffqWJ5GlqteCENiul8XSZrUXbPIurN4xx4nYafUlX5mpScAW15
wmlRpM5C8SMV9auwWK/NBmm9ddICZhg1flfKw6TUd5NpVM0hJpDgBFmS0ypJwKbS/qQTAwSzzDae
53GVWoLhX9Swp4JraN40WwX3olTM+6q5mp4jnuRNo7ekhLY4kYMZMBL7WoCDA6tFUNQffHdsZHSQ
1vtMA3LC9FhsySwN1o1XJLdIyYBE0Az8UzGFxOv1j8piowI/kLVrKdutSmdUX6BsRiLPXvUYemwa
QIjn8a+BrCxJhXajX/qpia91CMzBLQfJxD0l0sN0CtKhJ6YOYSPmc1VO2RKjTWwOiY4nDS4ypjC5
eNCHMT32Ot+8nBzxGBqjeBhBSF684TB1w5BCMm+lFj21zLIdYUNcj06PbLnTCIbTOShuBLKHF1fP
hvOQuMYhh4GPuRQTnhU3g68FVYMek9dN2N5wUA65cI3j9UdRa92FiL321WtEiW4lNt2jlEOH7n7C
UwgHC+ULtWpgErLG5M4GVANCiuQ3oHUiUCbDQCv4nAygSfpoMIBw6akNN/VIHHOWP0NG0gOVAjwF
Xuy7QcbfyhzAQZCRxEhtkCQrxpNARkkQR71vWMsD0E2yZ9nG4wv0uEZyOXY8QDUCElWWFAxdslh1
VGTue3LDUe2RXe2aTfncqjK86DPamYDN8Hpkg/bMDWD4fQf2HXYv6SJdb+x7M0Z3BY7WOmROPGzD
tLfOhRqtn9EykW9KF1/1MIebIp+GR1JPPNVlFLjMreseGZ7wqDtLd37uxVyfnW6CKDsVaKRSO6Wt
6oyd1zaeh0wDHYhdNfmlykrA5VMIv0Fli9FsyLGsGlqdnfNhZMKEmxKcDNDIZJdXSPXmAb5jbFlE
JigdelhshV95OTFGHc3PaMyCTUqQ12bSJ1QsQY99N4viCpMwwvleWJAyengRbd3A4QvN8MDRySCx
mKAtPVVtmOKKnhM4UFpPkSiBWATmEiWYKoHGMJK3MtIUbUucD8+VHaJcGyxOzjYj6nFIiTHjkqAQ
rBnZ9lPgIbGLyhjWN4kNoBYV47oq065C9Q47e3LQRdoiQ0BBMo1h9le3cZlugWwNu8jJYX6U5LjZ
qozumu6g6XVIjnOtYKTVaWG/cIWEoK/G0vqAabRgaRyPaVCbqHFj9lF6Hp1IoqrJWPWOUjlHqlyF
2bnMrtQwbC8b0oR702Yf4qSw0MLeZhGZDiYLHeql7jYZeuZCkG8aX0ZNu20yHddgDhkg74l5XMF2
hzjgTuwqnwA40eVpKdibPkpolaH+oo5ONaQ1ce0gEQzMyh8E1tuuBvSFtKEETMA0JkFndQrqEOna
EIb+kPbKr2rIvIQIaJxSE3I/c2SFKlPeyjDDYjSoGe85EpaYUVvuRWcPovMmHwTWgD5sTkXfYRkv
G3WCgM2rOZPGS675oP9kZfAMfyt9E4Fr/RLe3n4CfY/2uganP7Kpv0NKAj8w0B5VesffFR5LQ2lH
OPgzAhHw8MGXfjIagHBPKWlV0VNdmhXE1i56q5PCxvgSDdXRqGX0bgbhfwM6qKU0w5+YZfzpSrI+
C+Phq7XsSfNdMdCpOyxQJlJ9Mhz7DmOyMHwkXVxswySJfYO0mW3iekyIkxoyl6n38o1oJnmoRf3t
2a08kS4a7qw+6k+WE+PD6iTLEiYiThi8xdXsMXbxJAmkrfAws4052oJ+MMy1MdaL0lFKPumynfqT
UEn/z2x4V1eVkRFjM6IH+UNklWykcr+TyK7W3TCATtN7m26a4+Ui4lmWuwAWEk7AlDzKtmfro4NL
SiIcXS0NhrVG7cVFR+3BgtDEo9h1Kj8Fs2i2lir1W1nCnmO5F2e+KYmhnEMIvJmXsfDMR5InVkFt
mH4SsfQ0m8jbM2JzLULeDMSboZ31+2a0MdEoJOVlknfXEQ3Sk6NIiuTxHu7Ahs17Zbad74ZFcnD7
gVFGMtCK1NH8ppTKeTHyZMC8NUzIwhF2dmVLDqxMY/IxkmCjW7bcONDGgf6Z2imQwEiKJIh2je16
t6RgIQb9qtyOQKW3fPfLBiFtvw1n7IBjhPZujhmUmJ49sMUptONswaxwppIPfnKcX8KoyncrK+Fj
FaP1n5VU4kJEV+6j2sm+m5GJUGaF/ZkL2vSNBqCVl6X9Wg11fpBDk/lzM7SvTjYhOo7GdmWDQUXn
NMqz7hrpIbea9GgolqpuNzC2IZW8ofge520UmlCKsWd+OAM+vYB4uhWPR/8yG8NPZQ+YnPTOeMBs
TQ6OsI2DXS9tjsXvBSbOfWg288DK9JCKzo4ZEqktm01Yk7hUmYBmag08hkitaj3YpkP2TLW0Aibx
0+gaV0mpGWDEhuDK8YEIJUGjjN0VNURCCuOYpNqbPgqJdq3JPvqUmMHU8LTjaKbFfYYIuCLF4iVE
FHNs9SjaCJGGu3RytaNOhOu2mUxa6ipzrI9ORtEn0a7ja4ZIzdc8z31E8UROeCiDHa8kXFqh+Kr6
ERVuO+bTTqop+IPpaFydellyy6IDJFSlBw9Z7HZye5cJu6LbZyzwWtQ22YGmGFg5mJ3Fk1yNI9cK
m/ypSLjQI9VbDxkmzrWYbV7ziN04eZ50vlgatass64bYphwG4Jx7SFZRg+naTPPoQHsFh9Kw59HD
KGPRWNfac2ED5keKkbqbRjIJREczHMfOnEDf2gt6UoxoKfArS7tqj1GFLjWx4+DgaM37FE3qPITx
SNvvzi6s7ajfFxkItSgCX6kb1rCF5W6SYplRRk1D8UvRdkBbScRdsavD7kaC2OD3dQwqvatG706i
2QSHovjXF7W2GdzZ+5cWWejroEWPdTQYB2YmL06gZc9aZ4+7Pitpgw1u9HvcyvwxJGnLpFSiqVI0
rBVT3PavjtoIwa7rMYlvyvizdhPYCzTCP5wtwEf0oLgEdGEfPDrz2uUrxeRgDSjLrMU2Y+X9gRBK
dUpIDFi3NCmfIivd41jGrPIp7CdEvQqMkZzwqap+WYt4xjLa66ie2Hs4zq2yq+Q1ouXqeBa3dhtH
OJ+N4DVI8EVoVmCRvWuq62xo5n7s8vBiKcm6KtFrIEY6RI8xnI/BbDDPIrQTTEeSf3iWPtvsP/Xx
OWrL8dPxaFMcMZf+UOF866wFqDIJgzmbFX7MjkMCTk/UOihsVnFKYz0WG8ggA5NJW9VYW8BrGJM8
x9jVVklomKFHf2EQkxQWN2CARN3+x9cuaLagVlW1YP3ndhmzlyrF8S4ZQlfEWawizyY91bFChGhF
9Wk1WrpL9NkihDvkulT2/KsZxfTaVKxIC6GAmNvlfC8cuP34rNveRqCqA5IZ5551qFMC7TKCZnrJ
ctM9qE6aNy7Oi6ns8T8vzYOzBzOX2fiko+GlbBFTx+p/TBGGb6kNsi3DLSJFYwOjPNrx7JlnrEEg
P/+NGWIvQL4YVWeyQMw5wiSBfPZUxnJ6drycFaReRKTeAOvou8A9B31sfebjUByTwYjOrt4bu6RU
yDSTfAknoDKw195EcutARv3G7dz6qIuOQ6BF9SlKfsPanuovb6wSYK2LhNgOAhzKApAvJzJjgwkG
CBN/zXPN337owldOTOdDtra8dm0IxGeRbBdNX71TZNl+U/U4+KRrS0KIrPJNeFZ80QUirS4KIZUW
Ub0d6i7aVqk+76SwMdPA5lXlWusVCCYvycpPb2gU8qNC/HCeM3CplLmvUrwhVYa5ArgEY+XW4MJF
/4v528KzG83Wv4JGcDVlJAUm4+Ds6ynApVfUv2lYeuturMARhu3w0CzCSdOEGp/jF1paA0AoUB5P
tZzZfDqIk5qWxbOpJuprNzuCq5Z/jh7Zb5o0u2Pg1TUGF6gY5H2Rcsm3DAvHYbKmG5o4ZTLMMbxm
I4SOhRIK1Ltl6SWIYFOt/E1SWxwZQbh7ch0wtnqS5Izm2svoJbf7PxHX//TZ4NEgp03V6QBND93M
XKIKlSxNnTT081ZflW63HWvuRzcjShLM9ZPeh3jGxJZKfZXBvBpF+pHPLgt7nbQ4KJSEqSLx4Gza
evr8StoDhUQ9npx6ApGjunuhdT+lROlSOls3xFk4R+JeZh3UuYHagjKq2vRDQgDW0KQbhyWNwVzN
aoKLQ6R8k6avNqEAK9GiG5qK4NrGxW9gImrlQezs+cUk7MYxOMw0DyKNfshgFfMVjictmk6gFaDU
WTvCxTYBBg67RvBpa1SC3t5zSFtP8GKa5tZwqz2+hdcgjPetZDimjI/OwXc6y712GZEqhhoEDNEg
ozSIe0AsYXp+rBnndO64eoZT7yL1bFg5TBnx7ClyqcluaYJYcUUQEYP+Fqj8ucqxLE6s3lixWSyT
Fe+o6MS9ba1doVdHLcMt6NaM1iVkT2QTrs8rjWUI5Ak5Qxdn5HgXkXnU1fyWWjaawmQVOPYDdaJP
U7OSc/tSLi2ax9bKxU4STdsO0a+FgY2JzZY5QvfjRt4KFvCe0RcV7KILCYZri2tAZO01j7oDTeCL
Ieo/xw5vKcICPcNCPmbP5hyGuEsD7KEWVlz5PUQN7oIEj1ELFNXQr/OyQJN/IlrQeNW+y3qwRrek
FT5ZjXiWGa9uTZBVYdT5GiomBb8YWa/J7LuHQSp65+CMJCJZb+TzRPoNjGSDZUNz2rOOIk86894V
7DTJ6uhfGVfA1LB4A+R6RDMxfxr2R6M/nIIoIiSKByg1Wn5qvQ2kC5iZu4709X7eOfQVvbvBPMKS
i+xL7CIGk4Z8/BvrfzVMNfeeFW8AIzV59AhuINg4CqGNWt53jZrIQsfUVuIrYlmsFxISyvyUtUAj
CdTU09mX5Mjm+nfsEZb5ZSZMoJ37nEMWW+v6rg035Bc9OdkPBTQqsasyXk3WAwkT6GyDpcrUn0uC
PKhdSb9TvyVY0/i3Uj/OzAUxXhOFwULjtVUGog34wI/UZHPVK7bGyW7W8y8TsihF/KarA2Tflp8g
uwvx9jL2piYhlG1lD0wGJAurMf9Pi9sNm1I9hGeJepwxzUHa3ckIkAiyNi6/IlLTY5hlbFWH5xIw
CtWP8cFB/xQTzqtGRfHMGgBQ3WiTLVQ9TGM413jmxxBV4cAgcnZ9B1U3A6/ERGo2LI62qtvFOTXw
suFA42qFl2gE+/YA/u1jw1kbIBj7AFXGcp9lC5X6x0O3EWispC3rmkS/7oC3COWDd13QFksUQDss
3HhY+FRbYfEjZvNQgAEJ2d56ZeCbeSp8vavYgMstJQmvcrjjVMo5iBhgNnXxN1fWZYrB/eAnOod8
nbbT7WPIw443/MSwFoLEXAcay01kdm4Xs16NiRXlHXYDLAdkeUUMMVKuIcbVtM8d11wAIs4i3UEG
jA0QyGCKHSdcPKZ9yGWxd83hIinhh1mscx0FuNtR4+fTp8CONXoek2rzTKzh12yYZxl7R6njiG3m
ft/JYdtGDA0m/rYZfufS4GdI7S8649u8IP64SREoMe3uEOyvKNDFxlOOdQzJhoeb5L2T8Y5uzW5B
7lA+Ywa3vqIGNFGaWTQkMwelUWnYQdlogImdFWbLLJiP5BYvs2K67WgVtDhlvQKsdeycTdfjqnTM
V8tY1KFOj6CK+7G3hfukTUGN0Mw+Om3D8tquL0NGjGDYe099T82VW/mu9Vy2zFWNmJIwgyV6iGNv
BKIWZyBAvGqG3uv8THqy82hYCoEBOrLv2hj6ahrYQjE3ikexeIXeKqyE3sDxGrk2g9lIwuykewp6
L9qHRQUhvb0HJcy3uv3sB1C4Yzq9F644C9UeAlIFaT7h74ugbbg97A0n029pJFcZerd2ip472Rx7
m6ApZiK7BlBw3LKD04W4mYm2T2S6iWjWqRh2tlZdmDWchIukKiapmfRNt6yQdioMmCoIHwFM1QHS
jy6Sr8zKX8NevCcEazyNRes7utqJFrtSMO4cKz6R2rZmtrZ2SB7RreJroLzgOS1vFpDCCcOBSvET
OUW2I9V47/aAbqmjVgOKzcrt16mYzn2PuhyDUMuzw30iEZymHkhALiXZB1vBvZux8UwWNYvpokki
j5KxCfnJ2esY4m4u1UtENiI1gLNnB7DzeKyetH5+eHPJpyVeS5O5eEDotx6KgkmszQwxWJsjGSm0
vbzRIlf/0OogsBbhlt3LliTN17lTBxrz+6w8CHyIki1G2g6uzASUsGPaL6PunFIbZ4hBZKSSFxKI
fdEn+z6BglWXp8ZGSKAiP88BylFh0F/tnbzYNykROwW8mWZeEn4XYkATsOiq3yLJOHZCTVPNDI+V
+d3H7pnKb8vg7IeZ9CoT5i8V1M5pprcgC3dSsuJkArRpsuwhOL5sUa1lYBzqCF1CwCKmAd9OXV8C
2BX1Atzt2j9Ppi82GL4x0JF9z3dl8gc9rnmiNElaLzcDsU6H1AK9KZkicqupq+mhEY0YrXhF+RtP
ZANqff1ioGGjEYrW/SQWKme567LoU7NxuiS6PJg2Ij/Cu0cisp4aj1I70zdUhBtqlaOmDfssJDG4
4ElJyXmj4/8xNQKUyLnbEyNIzWOQ1p5Wd8JzKIh09AIwtFmr7Q03fGQDxip8aNxlebkuw/xflswX
OtS33O2eVRPgv9aglA04IdwYvXPEgCJTJKIRGreLUuNJNTc5YXgNB9hBwrrPFPTKLqE1cJAJ89M2
pv/morhlKQpfUjF2ZVKMYCfrh9kvW6VJHEjQPXhN/WYngXVWNeQPi+3fKrKZiNQdQ9QwiJQ/cJLw
gUybVOc7EgyTMPYxSGi6hD6yPppyPLextS4FshJ3MnfVFFOVeN4fCV4ZoVcc/izIkHbgyGhikvxq
42q3er8ZZvuSRgmdLfvzcWl9bf1LSjhRMoTBHNtcb665aPiFC9uxPBpuxv5PDfcxZ2Cux9qhq0r0
HgZQoxBhqQdVu0nY+9aYBhILun2Qa76cOZCr0tyY0H/IKTrHDCg4fZrwmV7GeAxzx5XZ8OsWKYtU
F24KPKM0jHsmX+qa9c5r4uo+llSWDv3ww4TvOhoSj1ioRWtaH+7uWLWrQk8+sPWujBhyFfHnUyg3
tqseDq+fE5pbMlg/E6Rdlj48e3h/VpEYs61iBAT2dGjPjsR/n2CYtlv+tcRl8IJJgx29x6s6j0dP
Rz5qVcvXOdnnQVuszQPWrQiUw5CMH3Wia+vciW9jBqgqjc60H79WHn8a1pSu+hI9cEWln1oE0vB/
epH85mbx39jUkhFw/9t6zU3Y+BAIhePzsjwyHhQF7QLnNodrHxDgOuECJ48S7BIqWoprmAdz/cLk
4Dw1g/aUu4yAFgRoMQ24Y+b5bgsdoX/70ymn3THTMvgL/TXL0Hykk2C7Pu2CAdCaxaQrCNEnqu4y
jtzilhF/FdAWNQ3NhlWdeWCvYWq8l2kFOdvULkY4G3Q685mcxeKhtYjVSGzYsy9ag2/blsgy69pD
cOLMx97ElNnYcgaA1/vpqB9a0zgaWBJ1QME03a9CA1oVcISbNXrwuPR6HMD5I9fCBx8YalSUnLWc
T5qW7QJ8pI2DY5JSZrJTX9dCtM319MdEaiPseWvFnsEtvYxix4Rpj2ZhE7LSO6XvocLyks3OP1JK
r01p7fsI/JMTUQll7mLmnnAMlB7QBHpnsCKASNKoM9fayHqxNpIfZdASa4buXeXMaIJ9KG6D9Cfo
FSC3xnohPv3owqdb1VQ46Tj4LrEHzJBhq04Lttxs3m0XWeds9W8FETN1s/D9KxsvhsDIwDh15Tr4
3XvP3c6x3p9569116KFGS5pok9Q4NGoIqyAVM2OIN7aD4LiZm/pYFs3eYltYdQEAnFQ75ibYTFvm
f1ng3DSmt35rBV8J4h6SnW/B3L5py1FUTu0HGch7DxEHT9yVBQNHgYzfMWwC69BlfCdS4hdjG7wl
bO1Njzg+b8kaTWGKkJdYzkTq5PI+RvIQ1MOn1RaPevGyt/SuhWqOLP9vM0RV6G3jSc/EIaZUtRXb
blNh/dEvQZo92MYcm5b5Ts3cAu5gFIP2a4J6HSNgTkv8m/V05TBbfPgGJGMru4cc4E8OhjMjDE+6
XKyEFSIfZb7V0nuRIwlmBAWYKPPmFlGl0hTWhhZRabmTTXusK/0jGezfrIn3WgAzcko+shzij6dx
QOfmr45tSmGzbD37opGsykp41w7DIcjGnds53zjHN3WpfSunKa9O66YodNrwszHANBvQXJ8Sd1kp
w5oaiblIu03eGvAUidZMTNTU0D2kw0i9Kqwt0yf0jW2HixErW9TLh9PX/zRpTUTg8bM7FUB2WlLW
VMjiIAVYK80WwB4Zv3ceGmJvtjYNu2w3q16VtN8ofaDItAN9fj3CA8rQ1JFU8CTIJ7RkcfTy7si2
yHiKiCuFEPBc1s7Fc+ZrViNeHPLwN0dVWI86hDgwnLiuFGUB0gfaHhxBbFyPEtOskYdvNupA3cNx
mJifnkUNn0WLqcZgciXRZw/MvxJbW1cJsUTkCcSOYJNUPycdfHsi/fKWEzzBIok/2fgJcWdmSYjm
1VuJjuyZ2ruUdv5DXNJ3abg+o8Zfa3BBNnrfRWJcprnbzBQxsUKP5UUXzwZcWqu70Ko3Eb6nngnE
FNuSZzziDrL7xO3WlS8teXCuPrlEbY07vWkPuhyOCh1fCbAwILpas8S+zKu7ky2+MeyYFrbreWSK
0FfPsTbdJQKfmjgD1CQbElhWCWiZCV1SL5u1SS9X8+BEIt7SlvpM23hRo4upq682s09Ej/ozns1Q
WYTLace6mT4Yr366I06xlJ6WRhA1hka82BCdRWlhWMmgz8TuRScUMSCapqHzV2G9mkcsiVp1T+pR
IBLV9mmd/kxx8NsIVsBxDHLCkU9J177PYLPzotz1PUWw0dMSFwpjUDUcNWGc6ftwhPTyjoN5WA2Y
cvNase61LcIC9Zd0yb8ow1M3muds0A9WjCZXh0sWhfuBKp21xmvQ4y8vEIasYgwMfdPcDM6M3Ize
JpxPo05ZIpdNu6NzXjpYT3TDJQ6kxoVjAAJqFhOdYpu1Z020QSHE78fTPRpTtSW4OfYlLP0iS2Fc
Y/QRKn1PmOHoNhXhyIOCzAif45ARadq6ER9DEj2zlkn2WSsaX7TeWbdhYFVOVn0m/PQCG9RAUtnR
6aD4TTqGCjWH+znhx4wq1PY2phjVcyKlY2Gh6Kbxl4b9xw0RHzILbH8Rk/Iu2n2nEAUTzpkxpNCW
z1x7od8jWSLU+0PrWv/j6DyWY0W2KPpFRCSQuKnK+5I3E0Jq6eIhgcR+/Vu8SUcP1Lp9qyDzmL3X
fmgsdZ7tGksmyiPYvU5E9kRQbRop6Gli5j7/lxRJWT57Gj92bqqTZ1JH6jT7NojHkWOPC8yD7ePZ
4HBb+gaHpOyMe6rpyue+pV+TTyjzGIF1yKu6iYKb6eBBJumnjTYiSTIAG1gvQsgyGGFpyBXl1NxO
l8lodgT6oILgSgm418ZBf3Xd8Er2yT6mn8v64eAykBgmO3xOvHyfz9PfWA+4D33mLKkOGPtUSEC1
Rta+6OrF9Dr6VsNI2X03/RhsRh+dUeVcnXK0r7XHtj7Fssxy3AShNAE8mSMDIXD6mjbIMYvaOuY1
BibfxMc5eV9d5Vxtr98nU3XOMaX4fnbm0oVvn4JiSWC4RPH8G6dBsSLgy7kOIwg93oEj2fLJJi9x
75WBsY9GqIPayc+WAKpjlfl1RkoF1mEXCfa8DBUfKsnQi4lf6+ZfUpPA3PrmccydJ+75m5swxCxR
CWyNJjCOqZ8TMRzAWNRm8cayTx1i6d5JRbLYweN4l0pfUiJ7CKPcddn8GaP/4SDG3GA1VrsObMxi
+RiMW8cwVoFwwTbpBuC9+6Saab0E3Es7gGfTmhu7xt+umJ/Go3MttHwPzO41wLQbsTrYJsgqW5SN
ZGqfKPYoCntKraaR+9hDNu11MbxtEwU7pFXM5RPeAtropiHhtivoCysywpQ4+UFZfyF9WZsOjiuy
nVeWVvmddYm7g+NxCDEPeziApqB+5Mb4ol77HM2IGiB4Lvlp3/CKQx34PV4S1tEm0Zic7axEHf5h
s+jGcZSQ9WRHj3kVIXU0lL+NVa7wIqNh630mxu4oqhX7Auq06anN9HCqE7feNlbzntn4ujIjxomD
5J3k6b+aHgNcEJlCVZYTqVuS7zTQOIe1InY1qZgmAeDYjgiTASVjNsq36Go3okUN0AFx9rznuqbm
zPrK2cdt8Na4ONTiAM0IzISDPYlN3ad/WcuOpY0GwMHFo8zZIlD6YJPAz6qs5xR5GD1CvVY1DBlp
9xyGCsewO/ECF23KJ41s9DEaQn41oZOz1zz6GTE4aXaY7f7VF5jB6tz6bjRaiqzcIjjEYyuNVy/z
3iuwbl1BXoZf6VfLUQc4I9NaNsPRUu2Sql7kwE90uXZtdfGC7l51bGtGF4d6llGKN43zMmbDi+9E
pDblbgxX1Dz7LrMszxJwIT1XrYvZ/ypmzr2p4vDuW/85Ee5zaaQ7g21DEjHroD2ldxumfen5aLQH
1LpjF35woG1i5ux4McgkbvibIlrRj7kwb/HQX11mX0RJ2eeuE5qQpWI80QIFAGtaj0Td8rv0rUNj
MbaXXAr8bexrGWBCLwmOCBp7w5/aHFhEWxcUT99OMH5ElgX5Opx3hL57G48d8dqMqZTn/uzi+SEX
WzBEUgM6UI6hw2z0BmWngizPu2/OTbCd3fnfnHxUU3DPwcQk7shCZWaC7xMNi9aFoYjjiP2QcnzE
Y3d0GBs0NUvOErN1VfgfasYUnUbpp0kJKuLE54rvX+gS904OUntqQc0FzrzJFs9XHA/RrXDabOcZ
AoDbDM2xiH0bHIY8zTCdfYjolAjiRtm1mzluwZWTVcgUhg0bCmsKknQHLYKzjuSPKnM3QekCkqiK
YlVJpLVpgXOFKSWleoRkNjbfc0O+mG332vx/0G5Gb+OUnPxQvrZmGuxE0hzSDPZkeJ4rWJ6MDqIg
nda01u0/H9y6LNVzn2NIDKTNFK291rYPewhV+UMecLAGnvHneT12YRJ9wkYxzman36YI0yLki5co
cakZQqY8Y2mGILmlZl1muciV+Q+CjvWnLa0/zRfxYIXhl6rA+AXYCBP32nUZuG5Mh42TvhuVqZFK
gGErFnoiwX67zJ2/ibR9SUePh4MLKw741sfq0ysxszgx3uRmuU8H6XGkEi0Qx8y0JAsCZ46O8ZIi
HhYI7bDRTf2zU0f7uCn3bRB/Kc1ShjXvfYhHJPrmwMLQkBCzrbPyo/eCXdyuMFC311nFyNGrX3u/
9MlfSMyNnoZ9vZx0HrLScoBoiLhupZwAZa+1FZ4BsQoheiTbnRV7i3Gis0iHi5kKlM28n/hi0ywD
KzPBtmvb514PlwRjilMVz3Zp8D0Xr7qdbqXnEflXYlxMUnb0MMwfcjK5YRWaRy0nouJhQoXwV0bn
I82dW7nQf3xsGA3Mv6ru75zpJyWhf9hEQkX+gLIXL5432fus8qPHyZRAgeVLRrYi3zV0RGc++uT4
ZPRWkY/V0YzLU98V3rZu8u1s8pvEfSIJ0ih+DGMC/80O2kKjva5ySDPSCojF8MenDBFjN1WbyW6J
DAuBpGY98sCmC5MVqeP/pX79hozsh08dTVa2z1JgBSCusyB6TTtPs4xBWKeYYITFe0uIiB4I91Pe
68TKCE+PlPulV+iycZc26cEY25zDyL52mXi0Kv6KZWdRZHD8MYBFIsxsMUMhC2LBnVS2tkDCPJXM
z9a9dp/M9v8Qb3ILJ9gMlYJySvFAebB3yCEuI4onxkh335zoEmnkfDM/xkC/XWfGB2ftQsQzceS8
M/T4QD+XgeQy1qQek2sT2OUKgTcCsgGLPN4yB4QQQqytK+nKfJmuw5Efntv4Zy4aQKFsqSIQF+0w
bFpbrLyAbUwDr8H0mm2ghr8y/20BL0jL26q+OdQGKFMd3TXDeek3a7/jDZ4hVMjgTnWNBVVICjUe
V41aiLQKcepYHyWTPoQ2rrwh6T+8LL92EyrFkrqD+Ua0q6P5Xx31W4kcvbciIh6JEU3r6Ls3Yxzf
dZlvUoMMh7pnZKI6xpB1rjjPWFR6iI65ZmEo/pYN72xd4tiWLZTJxoSg3+Ptrbp2U/oe8WF4QDuo
GWEfXKq6+TLMZQwVm0fLo8LMmou0GMDZAn6xL5lxmbUJjcZpj2MSXmfLeJWK13ny1+XI5LYAReCN
pDaPLNe9r7o/JRFJsF1eKHyOEnjH0YY4MJSPOpnWqKGaAYd0d6EHxwJGdQuWte+/zWlUvyqu/P9Q
60iSQQdjO6DtY8rSdH854rgn5K40tlGYReS+ORXMWfwlANpyv3/OkdlssiE03tqymn5yP8XcKwqj
PRehIb5SNAMnZ5zHw8ipdrX6RL+O1gjceG7rlaEKeCK9bWH+NAWeK1n1JDdrs9qYSQgd2sEKHogw
PEBJ4s6IMeVWDvshPwec0Sd9d5+x4GzSBo15F5T/hCOzDcvMCWuvjv8rKwd/WYXCsO0K6MzaJJ4l
7t7bAvitMW4SHydJGhNgWZKKvZJGABKubzBQTVV171tqhahr0E1Be7MM+CYDo2aG/9EYvCdj+qGR
z51Tv8GMbUw0p/hk2GrCz2DXl+z5QFwWz3zaLSpx7rEYOXLXRtOpm2cB+yIlzbbCp5QvUc5lAjWk
KqibLAcSXkQANmeMgmmYKo3+o2ak5vMfPhQBQYBu49g8hENNsCJxPF3nMMlkqU/jZi7SgThPNnw+
f47jz3cxmHZ8du3ld3dGQEcN9c/LAtj6lRFB/RRGkk0rPczTNZJcpYipYfpQCPlw9RghuOlCuhQG
/SICOPJvdSeQLIhPg1O6CKkTJ4Nxbb2sULRHZdIwBVEdA3HT37bkXu+ykpG/TGfxqUbqCGYe1XUq
zKektfUm094tGdSXhSw+7+1DoL1rD6qz7xjNZ5X3H84d3D2SqZea4wMCypewIFYhwiAx2sO9Kvpq
S3cC66MhyS7Bit35BQ53+ekgGZiEMlk/F3e6iP8mn12K08DItxWp1k4WXRNnPIQJ3M3Oes7n8HmW
6VeQdhTBeh9H+XPiI94j4DzbmrrfN33MBV1uuGWSnUBhGgtrS390VvjjGl+9lT4cEc+/WBmxKz3b
xmmobjMCT3S1H4Vt3YVZ/rkIoDAa1Y9S1/RZNee9/1zPjN5T03oLM4m0yro2JaihzKJIGBL2A233
yC5ufq+C9mAnPhodK3xt0boRUAWHGnBHErSA4id72pQUaOtQBo+GYYQ7T3nPg8lOlb7uLYvGTd9a
70NPEEzSPpeUUQ+djedZ5Jz4aUR+XIJk9uwwQ+JiYo8/J/hyEuVb6BJ69ZCFqEiG8ol75CFkXWOS
7tw4FeITi9WutbxhVZgyhMWoU/aUoIOz8cj6alTBFy3PRtYF1LjGCgXsb+SLH44Sf9nmWtuYiNO4
g1xr9Y+G3YDQEQmbMVN0z5nTQYSK01cD7MiI0F2w/6NPTTGheujtMBGs85kn00xM9LdkLhVdN75l
mcfkvZWg5U3r6EWVt+Mz2WdB/4/U4vpce/ppIM6RsWO7RuMFSaHZwuTcK0k8AeazdQpbUpYGs6EU
BJjBIxUkmqlKf0gsf50r+SmG+IoelXKjdA86y/srytMVzsGApTHRmUsHVwq0dlHAH5j3ct3ajEOj
1LvitUNcbpTxTlTp3xRxEsR6ANfV4XnVdrTyZ7gZOQ4Eb6IkqtCDDa74kl3zr5PU2px4zak3w3+T
I+9+xAQEHyRGzHkx3tuFvXaEgssL2mLu5Ufi8lvt8uL4Pf74qHpI9Lg2AhPsh2V+BCZKEtdCy0w2
S+HxxxHbqk0O/zx67RxNkzIc4hyDVBBfwkVRCnh1E+bgvOvMfdRpsrXHasM0/nNQIwShGj/04Na0
Fa0ajhT/mx4h+ZxjcRASl13FjMwQhruvo1Iwi9Hi2QwNVExV2d2slrc+F4sdwmyvKQdXzW5gKOZV
zGNKZsoDVdRGNNbKIlvGqfSz4wC+8BF/SZ6CjjkKS5iVKbJzg8RKmdGPk07nMlRszsxtmtgwQD99
aBva3tdh91f5dbqy2RxUDG25ue85tlPeL1CBwU+GsEWLuzXDSCdLay7Ti0R16suvipIqjQBOBT6g
FWcJtwS9Ag6cFSUxuB8TRkBE4IdS4pKH8Df59Q1N2IayaKM1jITQfUhdc6u9f9og7tD6r1HyRaIh
St1vdjDLoRu5kADksVTuFhbitRowH8MYMTy0xtYIxxRRDFvALiS/g1g0jBHcBrC4R1jywKemEtS1
M551AQRLgnPgKVIVx0FHCJWtz1ETs9Gv10nMlBZbZwxbgKFYQJynHZjnGhFTOHx7ZPRRcTxYFMKx
C2SWH6v68NubSm5RnOoOVmeNoi9AIGvVzbqR/WZSJrkC8mcwKPcD7lBhb/qqubegCXhatwVejqzW
D31arByrAQD8xN+ZXfC6wmiO6Kvtfi3gWpgeFxn5toaWhcXnwfPFNi7XqNyhQ4GnpEtA9Y7+SBzd
jFik3j207i7xX9iFsQ+btl7pMMAZNzncb/3qOWww1GvtoPW3EJPMa8xsFMsXUarXeFolDY+pRVQR
CBlW6wEjAetYxNgPohti3hyNtQVQA+GHw3cA4GzjoWRW80s9fCnCuySu9WlGpc4fhzp3a+cG+abG
e+hU7xHUomjhznBqRa27Anu4DakDWHfuiN5GZ489E2yFzs2tH3xik9svidxuZXy76gxx2ODymNiB
RdK9ShRhGXSQGXdnLi2ovlAMWTxUCELJf4LU5qzsQt88gwSl+lWSOMhOqSJLNpr5ROfsWmoBfdP9
5nbeFd7VmQ6TfzKhytkoW90O2lZBtuLew9QckBmcDte6yA5pM7PTYAgTH7T9Zc5AU+bikM7dqZ0E
oxN0VR8hixeH7CXvaHSM3tcBuo1sesl5O2GEuFgYLHXUUED9l2a++tA9POK6c7ityFHc+lo3YlWz
C5XDZ5C+qbLj+lml6tXE6OGxUya10tvNIDYy8TPBiOLxW+BEQAYiUoGCGgfDE6eM6JfNJTFkfbNr
FysruV7mmylLCNCnCCymrB4rqEyoHXT5m5PYxxeWL89wCLIM3vS/3nyKqTht0GewWFfsIZvuJYxp
cwBjNcYi7gV2zunX1TAl/xByPaDXepiLgSX2gqgodz5U8wb0lgW/CLsezv1oVY4mNV53cz3xGCjn
MvbdqR+7U5z8zTQPbTqvxwQiFpcRTjeScKN7gnDPwN+Am3jX50+jS1JhyjLfuUYRTxGNHRoGnnEk
dkSWZn7HyBU3MwA4Rzwm8IR5lXP5l4JXmORZQmQWVrNR6CgC2j5r8nZqiCCeTU9BFxxag8u9fYpU
QpoWjNWElSc44YL4ZyM3vsox2KvimXr90mhAOsyqNXyKuGeP+panvyoyUfI7ktjglOLMDt4mH4gX
kqCddrmpQD4jPdUHVlTHORo+BlX8Fa3c4IQGIhtdvBAY5vgyJUSVYXoy0LAhJbnMw//piEmomMRD
gmEUGU2Awdw/ipGHUf1Viflgt8yhzGE1xfFP09pbI87+oqE6SxtgNB8JbdADeruLcEG1I3eZx+E+
pkw/nHqFnp4ByF9vD+c6eW/aP2OWpwylxIhu9yFyiDUV+xFdXRFHp8n2N27D3jH5rQ30aAPeWbu4
Rj5BMAmFStD++Do+DUBze0Yxdpf+zum0lYQj+8WXqTXEsWzt6kOQ93sDcoQjFjEzZCjLfAtg/en+
ixLmNMfB3qbEiFNFOlm4sTAg89fi/0Isik2Xoje2scE+KiPdWOnTBFLMY/rdDNhxuj/FYtsq3a1y
fkfnJ+f6l5wQznxn1PkE9VhFT3ksdmN1oSLh4mBP7b92CLbz/qMsrpjFRps40XWptzVzZx7+q2Vf
3By9BcTa3ng0ANZIPT/M2QJxHU8MxeFZVA+z/29uXkV1y/LvJsbrSBqdnazjEfztY8G+gZCghrI1
h9jvMpSqmE8G8dmHWp1AGYS/oV5mmE5+wBYXGbLtbrCWrbL6YkLwLhLCyhUS45DEXHPXCdZPfgDe
C8JuhNwYRATcXUR8/mrEz/EgGwZ8YZfC64YvSWOF9n1f+znr+5pdhX1wKD5nqusVXgR48+AuYirt
YIASyPaHytuPfn0A3Z1+FDT/NAoP6Fc8SnTnO42+i+S7zBnpJurBYU5dpsBZdlVwDmETt86S7ArV
Y+qpsUa0Qq1zq/HjoitRLHYCvuoM2xm4vAiIC5mwuvnSIbATke1kFjyaDevCOG3+i0k2mdzstti4
eYdqZ1pj/sIVx0KCMryCF/GgdLJPfZRkbNIbPNUzZIAKkk08B0+2vfXSH/Z00DuLu1JiCwph4zPH
kEF/XBjTwvw0x38xYTA2/mukuf54iEC51PYRE+x6RteJd4SjiFe+h+BMEhoztG1bIFHuzVUouu2A
BkKCTjBwAyiGfGb4HkXwrWVAXCNuKno3bCkmW1Gq1fS9c9l+FA0gtL7Zk1rJdM0OCRpzE/ZKip9W
yF20a7HQL+ZnL5hoINNP2ZOxi3bEGmkwLb9YxaSL8m1t4vFPivC3QXtU8wk44j8yEOFKvRT2a96h
/gacYMTXzLUfirA/jMVN1ac5eQs4yGKwNKUPUS6DkUrlhf297ccH5oTlRFfy0luwqi1AbXzLdCWr
kUGSlzKig1kaNO4FFE+hgdzBBMCfqsmebxZbo6m/+gbqQGATjSLw3ZGOm4WXQbe3tvhsEM/Mqj2b
pEmP0bOq0tfCGLbIxMHu7XxuOuy627TO8CkR0yANxKLM1pI9diH2ufY2c+Jfg4l8L1GCiGBnOGwZ
/WLDWZICTrS+lZVUMK36+LmFq2BHxXPpFheNk89j+OWK9Nnv7q1F7nEJjhL/EXrAS4j+B9vYWYmP
zoecHFmPqmsuqXgZ7V+bIryt3xuBm9a/t+kHRjbGo5tcnaRO7h3hxk5q7Ezp7ByNKZIWIiGQMFvS
jBzj3EcEAvJdTKQFG6n8MCvemrT9L2yTLZM9sgDy4HVAHUyDvwNlAmCfOjJiVkKghY1Lu7yq+XlG
ZNSP1c0ggK2tzU3h9+VDyJis7+O1mdyj7r0M/yHG09apFCSrpcRoYjHrvXZL2b/uwT7M4mbLZzgw
vPbDIan0RqCS711jD5x+KwtzJ71p3bPkQOtQkUpy1ijUGz98n1JjK2ZxcJhiVvXfVH+jwNlkmM1a
azo2mWBr8aGjZ684L+VuhKhuHojgJcQQ/abBCw4vU0r08jo5FRHtWQPrteGlm2lUZEDdh+QPMsmD
hMqgov8QwK/ZLOGzTBGzMnkfnsYeqRhjuMI+a5KopPM7zf9B0T/InmQnpB06fmtJJckRT3qsMlyM
BMnMXrBtueOBJ7SioX9A/+81/C+TCdRdPAhE5RKg4ye7zOtuqQsndsyrgx09z9DQGr67qaaCE68K
RFUhvjWhfjhdvMeZOaDN0HJr+iy//4oM/Kh+Ex7gpunLErd+vPhddGDoyE8A3i1vSeFdhvYRZD0F
2kMDP7vLn+aad9OGfgnF20M/igI5G5koDjiPDiarEo4CD+OX902S5mxlh9jAkJNh+PBGTMPyoTTr
F7NK8JjpLaauVYP8whVXMpJx1Db+PRKXDJsnyUjtB6966PDNbAzvzeV9EyOrH2LDjLOfflXNZ0uH
ZSlYV1x9dbft2h/RbtlPQqGJo5g7imIrvFIKqP6dzkYzikAJCVNgQgp8QvMmWHOif4WQzb8zsgnY
XODkqkHO+2gqghBvGq7B2lPgtfXWQHLKIPCoXaKJMFiO7RNjvFUM9NJjCtwbpBkV7r7E6ICXHBsh
zU2Y3QUEC1Pc22hRa8cokeJt5tJtgIp32h961ia+1+qOh3JTk+gtoFmJbcXrpPjFbvkSOTcEaXB6
W6hSXObRsDwFJ8dHqwBXiZ+XxpkICcc6SQWfeJLbnucXRW3K+5Ze7REmjJVtS2MzM3aHJDaUKENP
Yfuss2NfbfBeOOXZRdWMSAmk8hPdyFpPu1EUO7t9ZFMgi2+TzyZG1T7wx0oEXtIkgxsV68TyhTDi
VUuJawxveXXNGuoj3a+RzR/SYol5ZYdgfYczLYic2ZC+j7rcBvVxhi48M1yJS/L9PPw1A0m9AX9B
Pry8REfOJe/k6PoVaWAnQl9Y4e0DHokyDzgPq1WHCDZGyUiigOn1f3l8EqLa9iyXJ9T1eQZVAPcB
yDbTJwQkG1n+pzZpAtG5dp5UddBk7DQJ/N5SPuqiwEpGWhMldg7EPpQHgcJldAq4RtPdNDr8tRoZ
6HiJpnW22A0EHpxvPQYHLMhbiwub1MrECNZOyBcaRgCHZ/BY3QtQoY2RoHeWPhe7N1yppx9shwue
3CqxbyOHdfXLVH+gtGIv+VBDThXOuI5tHNnAD3Jw5MLG2IMbSRDng0GBe7pZDeP85RFdOxWkNbEF
CdPgljiXLHz9PwBIw0KfawKM5cZS7/aMHoHaN/ROBZN5K+KzHbtrSo9eSmg4t1LdALVYBN2Qaoma
8OgSQxDgT01x9bBA3SEdXDN05BE8OyD3QQs4vXuhKICcm18Y8JOwlN0s50lGwMlmYHmjDAGjBtuy
7Ii/sBB4jdsmqn+i2eADOqJ/EEB1mrEguAplGBYEKOzpwEvmXFzXiddYKgJG8dHZDXKG7nndXscy
WVJRhuba5AYZWFn+BwHoMwnTflMssdFxgfLOQA25Ai6ALGJgvIZwBU+tzTEbywU7L1507dzHAQyS
CklECeAFtix2vDZGO4eMRONtNbXYIZRddv3+SYzhJy5uMiPZqOjc3nV2cnRkdEhRNwQdWaIwaYAv
BsTdibi4IdrjhUuOndftZDBQTsqFSzvr2zhPvEkNztOgmaD8u8gv+2Q+pU6OlaOoSQW0VLnpCuOL
wc6+cpjwTosUYHLJD4s8Ck2ixoXL1l8LG4uZKjB1gXJhmmaFh2LpKQ3rZJnOMbamb2Ni8uURot3Z
8tvD24o8jpKLIVrBhY0hZMRukisgq9bRqjiximwdy+8eQrPZh2sbKXNFb4sviHBRZd9ZVN6sKvgY
x4idDbKb3BYxUvQYuq6B/HdeFtnD9J/PnBKjgjNth2D4j4HqW+D7P2E8aXRFCDT9xeM1o6PLkHau
ooCJMmKDK66EG62e+cPDQNp5TlpY1LRfdedCx8BmFtRkaQ4ITfwuI+NMB0tVhNegQYnBDjmfIZBn
sl0LabzVsOBZziS1d6li8R/r0V1LF+uhgCqlBY5FbYckealdg0sCEwcxJ9JkSoP7ZQydQ4xq3Pag
Q6CWTf2bMCAalv7rSMgXmnQ8GegOgf/EgrBpg2Jrjq5OIU9df09wLEjFC7vYg8xecNghn9dj/TyG
qPKxSnnsUIzfmBxtw833DNm/dSMgd4IpQynqP4HJsxjv6Z3v2zAL07Xn8mT6A6lwnv4IQ2/bw4tD
FG2xfESaC4PRIw3CTlME0dO9d7wnC85+XDgXI6cvZt4d569YLQ5DBinC6KkUkcza45WWap007cly
XgRsDVSeJCgQsYDiJaGBx6FHJWKziKLhCr6yujrkMt5Vk3pzsOblXInjslRv5QEwD1Y1hupAMFPa
v7b1NoPCaZSHZIbFqGGtdbG4YYOR6c4zSUpUgt3aipJ9RqgLrSEVy3DueGmrmpmNuzH4NnzL20zt
W6+fdPQKTSDAlUxbGJY3ZzxNyd1qLw0w6Ry8VMWkkqiiyYXCz9KWFesWNsOuRmaeoc8xGTSOxcC8
Hw49euYUtq0LSdphuNXLbwUNo34zUcWFbrtB6bOph/wyUyzmxs/CffRRmDTDKWUCzoL9wSrA4KNg
bMthNxH1Qv9/Us33YOiNG367LccCRl04bnNCcZiGwJH3JmMYkiNohlBRdJD4YtQMhTN9zQyPJRma
3WL0wHlVVryrzTZpMuJtgIzqZW60SPoxY7UaE1FM98MgtzS2Zhg8gVvi2Z3j91zoW4FraHmjyxm/
4oIA8ssDT+KhEd1LiWnaYRtceMMeufrJn34VDPC+/odc/sGFWDsrOC81caXsglsc0VkH5QjJq6k4
hsS4ITFmlZS8NNbeRG1fW96jChbDyqzust5N+mdK3usBh7f2r0aCsfHm86glrYtsW57H7itLbjH8
awSZD6nTboJI84eNW9Pt90UqgCHrtYO9z2YBAkgGw0G36pzgLWqXRDxZ2nzKFJSuP/w2NrnPY9UC
/Y2ik5RqF2n7b0hzFJLinHrJW6tIFM2xJ2YhZ1ttdfO6G4vdaElmzLUJ54LCsZoolzhLmaMNR9Ab
z1q5F4W6IWaolYJfD7p8L8f0nwcbk4Pce8rD8e5Dm4tCba1irBIGMiM0zuIS1ybuTNvgDBAbgas8
Zi4r8oq9Ub+ZHdhq8UQ49uKnsM+2o7BJG98BBBZmQpQ+SVILcBf5CVwklVOS7NgwUW1n5TEzWPha
SGEfIG1AWs67CxZdZ+VmoscsBQlLCgU7mLSKYJTHfrlafQs9fqaM38gc9lJrku6zDQAkH+Uua5ik
jt8xM/6oUC44kC/XWmR8s/eeQ+Rc9aYfEoIFJcRhSwmoLeT8s7DnkgzWICrVPkPrCRfF3imbr9qB
mGlP/EwevbgjQqIi/Kei4dh0DuprztyBVJ8kmvYtyPeutN+cIrrVMR7O0P3RtsaVVr1mVf8NNm88
dDok5VbUt0p9Gwx1K2fgK0fciGfU5e1ncFbBih+sW5mRWmYCSI6m6zwVzxVCHycnv11ZW0/Fq3Yc
nyK+fEyM6zCliBQ+gF618O9NNG2mne7YBG1jrbZKcmfm5qPltx1WHib4eYzyIK/LLyuHPtDKUzMS
IZDGw5NiIIUIKLo5rv2SGMnJhDVkR+Wlr9Uy9mPJBotCMFavQtw6qXXXnYvzw9iwtDsaUfVPk6cQ
+NFO8KKnqCgZ2zPOi0M24zzKxqpDfc6KDqCkVxDbXWOkdGts437xN7vdtwL7mWQDEWzhrIC6w2Su
WSl1OvkUNqTphhM6SO91F7DUzOdx45g5VAJneKx7xP5CE2BUpHZ9MKxuW2QTq8mueo9tbre02VY4
WleVWMxTDjRctRT0ue4+kaYh/EPAuoNZdq6HAL9s9hMaIO9jNF5zRhCr3czeJU9ov6Rqd5FBZIER
yvsUAs4Nl/Ajsgu38wTXxbOJSazqW9ubI22bNfFb0Xy2MYV47ZprjLZ40SEvTYZBFyiZEvPcpfpc
NsXXJOMD3nn2MMNHwDIxjNr3PCNF3UAUiK/p6BRpz34g4Gwydo1H4mcY4ZTvfPuf69i3xG7uaBLk
O7/gycs5A4ZCPZkjUK8YyybzVvDCdmHm5CBgdO7rbFNafbnvzeaHDMhLropfK1YnK7IutjnJdR6Y
2c5HuZnq4h1/zFF73jK1W679/h/yt23kWp/uaCA9cM+VZlMzqnCLZ3+LdW49s3N1fec0KvM0NnCK
jepazM4/0XuPbR8eW6v+9C2qXyNuLQDwtFnDYLxzduz8ZgAwFR9DuORSFG+N3/IAQBacveQqkuTb
LiaGpO7aJPbCSN1Dn7e7XDDp80Jkk076MfV8gnkpUbb7NgjKqP5lR41reNm6mPfG7JqrVyeXoHN3
nrC+AIsU2JDSLzRIxzFSa0OaC/T5oQ8x2ESvfk+kZoBItK7SHbqfddtn+wSwc1Ah+icetaqnT1RV
6yIM3yx7iUvwj8Rs4qSWTAvSkHVCwVwmbIx1HFtnAviewUdaK7cJ1oUioabjJATwe0c3eCFpkn0L
dV6vAC2k1bzPA/q3yoQ6T7Fgp9mpDfIBXHzxNLb6OkFCN9zFyFZC5Q3adluNaObwRRUcwf/j6Dy6
IlfSIPqLdI5Mpsy2vKEooPAbHaBB3qV8/vp39RazmKGnoQspzRcRN8w/ryNXUSMVkmkg6GaYVBpY
sLeBKuKudVmRaxe8fgSeOZ+f5glsTJ+c6zq9JVV6meP25A3eMtWFueKi7nhzcB/H4gWEAv3nvXUr
4uG+N6GpC7GtRHzoPZfTR722guSiTIqKxshEC4GJxZE0+ZSewlrE1pekjB6dGr9gM1t4FTKiLtq6
78b6kodJviFOCGopcDjy236ywRpKAYgj5pP2jH9G7yvQDN3DGHj8GDb8NcJT6ZDwOVTNnUi469qa
JpCBkD7u45uS46sz0j9RQTdeYwP8Ijd3gRt4cdNuaQntv4WF1Jq3+jVzm/cS+bqK6cEAMPKYiASL
jLXpahT73HbPfVBZW4tVFeIbxvjJT7FIptmPKekGkc64jWpyWplZXIyuxx+JqoWrgLCEKKW9BQ7H
daB5H/GQMdFGqDPmn6j2Tgn9C4fEnRX6rpPtxnzpReU2kZbuC67VZquYB+DgyRh2m1/AZqkxkFH3
grt/WOMZ599BamdjVehUc08TVqVIlRnGe1woVqBZ39UtZlNesVUJi25N/o5VxYnVnnfhJak5N1mM
HJA1suskpodm4uxVSbzmrjMcTRWTGjMOLHxH31ePOqRyzkfWBey0FOfwcR3djIhQhslxK3Pi2ooQ
4q6HCMIO0J3VTDO4M20sfORrd5YnZWTRttWpuSH0tBTORE9T6CVUM/XMQJGeHGwZW5yWEHx416Sr
sPMG1LZ03XOceJzJPbgEXM7SaAR0IOWTTUeyNLiOtcjPq66I9t2IHE6qhYOky/Er4nvEEbNQK2Qa
TFuuszJHxPGkGl/kiAea7/guFUodZol9aNJoFffzjHzUmpc0Kmi0Sk1x005MudEyt2JgFD7gyeYE
k/wq7oiZ74BEri/sA7SXJyAJHd3CJAAWWPLd7LTMd1VglAuW8D3Vbcc/sHzzYySxRFAMHdi62Lvh
RIQ2CuBija69GszhVVSanX+gjiEa0Gc52485WDrzLuyLg2/1Hro6V9hQwmxEuEuJH1f+NZnKJUc/
1k/RYOxFMgJ90uM/K7G/dAyypNAp6wkfjDVOt4mFq228CBYH26pdp5caS8grqB2W89HjQRSar1GG
EGF7x/advkjTeZkgYyDR4RuUVvE3pcBaLIhwvFRodZGBPBCMTb9mp+AC3nBMUANN1BXSh8l2tJJD
QW269aECCm28Ah7kpPy3wO9eyspLd2RR7rqqAGowF2+kEM5ajHtLls+epfZ5Hj5n7vwsSn0fDdXT
QF5JwJ2FbPsBZu7aSLkzIvqurRGB3TP8beOCKg0bspqe/xi14aErq11pxrdZLJyUDG9k6t8rUs5F
wJkKvvhunBTLEXtewz2PqMEf9FRjjan/WtPuHQ5szaPODr1r4bQZmetn/hGy7bm0AGUgPrO55Oku
bhadZIkuT5HhkfMPGPVRajvz4QcZzWTDkjDpnXsspA+BMf6ouCiZOMirWXkYSrk9QgHJfigV5bLK
2KHprbMH8MsnmQHAWDM0C3dTD79YcDlxWHdIsv8l7DRkSopvck0PaRh+OCPFhX6bsgh7v62vruBF
X8CfcywTd25IJjYpGW1G9TXLYI0M/sM009QFsp4mQhvPPc8eSRnsBxYgyilRDOJtwfpXONgQ6pHg
Q4RqGZr4T32DV75tayaU2Z58P+eXdMAfVcSoHTk3QGcODii7RznHF5UPT5YvSXhxMkeGWBcxfT44
8h4bkZ1FlRcHkVP96Q7zBa9uSaepeYOFsHft4QjM/6HU809Tzu8cmflksBChwo8hLRYFsM5yXjtW
bJxrlhvOp9IYH0wyw+/weqNbDxz4oJZ2gKBBOkkSXXGcplx5N1kwr6E2F3eOld3mwknvyyRT66pH
KOp8aFgxSGYwkde578XWZYzCssOdbzKZ7BgBO442CFZS3L0PW/MlMYsvSRKLLHHLdb82f7G5oxDI
7li1I2O7SR2klNVtoJaZzB9J6Dqlg7Ef8o7Zn0nbZ1urY1D772NsgijL8d7CYj24DVchJpnrtkHb
7K3glrYkkhKMJqssn+4aPS5J/xzPafARxB77jLubBP6ZvAUOpJe1md5xZCH/zXa8B70sWob1jznU
Q+3PEFHigFZ4NfIdkuGJ1Pw5NcansDTPoZD3jOk/o8l84VDHykbwq7dR9DT8uJAc+aqemUTOWn7r
jgIOKKwXGCD/SOq+qpIjSEGR1KisN+Al6CgRpR9+2P6VOZOxFTjIGGpTJk7zMHzHni+3bFL9AZPz
ZqSUkrd0ovWqn7cGRK4h6j0WW2Qx9oV2FVmEBVq7Y4Y+OjhFqHxIN0ZXwy4TzV3ZlOckAAIhmZZy
uoWzUc7is+B2tm2h1DDjT7nAcK1qGk0Sw8VJO/jzZ1hQ+8nXyerRXOPLvQpwt0Fg/GC3eU/5l4OA
eYGQcC+g6Bm2PR6mkq0WMP5uTBlHxrxC/czuPvlgB8oXS2dUtMHVK2rv3pVcjrECc4F8DsOeJZYm
lkQ9g8EgmGYz9YmMh557Xmr3FzP3Py0YAUhCQPqhK21EaD05pflYO4J2irnehpy8ESzVg5vRRzOa
v3qOmDKYOHSh3ljIfjqifi9zj14rUEnml5zxOydfhi+pnq+eJ25jv5QWGOEvkzFm/+Qb3c799Ltx
y2ewz3wgO8J/YAlYJaVNbLCxoh3Mle4OJ/Xj1CDmTXgltsykKb1SiXHuO0YbgU90tWGAtOtsrFnI
hPW+0Po54+3LA3wPfUpQMHLnK/MrCeQMMlamMCE5BTYn1zG7lWnU8x4yN/mDIHxLDZgpZYCPo+N5
CF2X1Ied7106ahfODFvYUWVqPxjw4rWlv/zROwv/ScYcncvE/RzAe298XpeDgHbIQWpZ+GqwhCY6
H2R3WrqAK0TpKSSYyBGLkRsBZ3Q3k50lzrVxAvUHNAV2c04YbvKAjcUxKWNS9ua5E4333MVqwvnF
cjvgo+EMWptMMgvM+bYTrCcTi4oxLsVhCmGF+DdP1qKEBj+ldMK1gffQrsUdUcJ3ZZkFRmz1i75N
oI1Mf5VhZkuic8HDsI4dJrptT3TfBmXi8H4THE3XRsSFNMzdj4w66jXY0mMML5SKMz40iSGK15yi
jiSSOxs7Ex9jveYQg8UAd8gGS7DcdipzTh0u39xs/7lp/M8U+cKnv6mIvm/+7E6ofpcyX1EJhWrt
UtkwjNvZYvHNnJulsdOOdfjPzjnIGvlCSfPDvT/hCAA7S6LOwHHgJ4tALEiLxOPSJ9QK/MQ4ygT7
cedqTG4G0KWJjkL06wWmtPBr6h19zngGy4VSZU9POqASaZLP6QzUxA55C1ModvDJYKaWh0Q4D7FK
tvVoP5V9/YNX+QQhFq9YXX62rTkvj99fqlBMYppfqOTTWXAoB4pFY98qD3WbvU6VPgVN9xY502/f
82ZnMrgB8r8WY0vNURJjZVF6LYf/4Ygc8dqmeqYTgvtjt5MorFOC2kpCARKMX+1QK/9aOpn5Gbkn
U0yUcJQ1ad2DWn8gYowazT68Dcf6p2S3Xyco+U9FMd0luVfC8aKZB5zCDyjuZ/KNf+BvvvuxDWm4
c46N6cKSDmhqSetLMFaHOC13XMa5hnbyvjQ9KBNBV18aGarHODYvYLCuRaygeUbqyC61cRLF8Iy/
m/jQretw785JsgDyfxLbCLeV7xw97M/oGSZPvN/+C7h2zhOGRbdH5S8nLuy0gqmONk18cksu6c2L
Lv1onxnjcEA3+TeE9IfD9K8P+eguuJHgzKjTPvohPdVzryhozAp5l4mJ1d8LnlIQCCSfWYMm0kkt
YKV7wy2bvSOxczqW9ep7zeOczYzBKQqHUcejodHjKFsSP4YInsCl77pBnEB3MBfHVXZYskua0fau
CJEHA6yMooIwmGRMRGz4aACy7KKj0Mp6m5Xz6Q9YovJGXn3D+KiNxmKoWXe7DBFjlaTVFwz5BDUj
w8xJGDUan4wpe/XiedXU/tHhUK1J85LyC29p1DwnUu+l2X8lwv6aKYNAPZbM88VPOsVPmH+e6Kt4
q8vhDOaCJujYXPsZ8MiUrt1ZbzvCZRl/bWzi7NFyHxTJpqk55ucDkSA1JE+9tIkplsBD5LY1m3M5
zXsvRHWwh5kpOfHEwJNXNVZf3RCDWou4G+kRDQ80VZ/qV3+yT6E1YWBJ7HcNna1wwm1cBPss0a9p
mD15Md1W5bdvYDiW3lln6XVmjDl6dPD08Fon9xaBe4SERfuex+ZI/2Kusf8G+5Y3NKy7T7PnRbSp
oTM4TCIOYpShS6pmi0RoTmcPaRFLUtQh2P+Y4xfxLI6c3dFoyYyCyyWAcmLzoAOzotm+v1TFfE1n
mylq/aYTxuIF2w8Ce1MVh9ppKSfvP30/vQt09lRTUxV68iQTc9vRm55n5bmnhoCDxjGnpEM19luG
CttSTGQyDaaKtv1N9G8GQxsl7TFgrFundJdR9TsvgnSW04+GdravfWtXlVzbbN996i08Ajb1l7MR
X0MdvcVVfyhYopuCfuCWcGvtnNKBQ74JH8B3zF1T/VnVVwWytIqyy5jh/2qblDeQJ3VbVd4l8Oxd
2ls/8zztPM5uvsf9trEU3Z8hnTfcYNv8r/fFoYozxlnLiP+Vm8aqq8VTjimrQp9I9GPA4CRs6PHl
ASXW8NC0/c71h0PVTdu2csnrzphJxboZ7Ze5mjZ1MeQboye3sdSNO90LZWxvSTJfrSR4qaLkEmLx
Zvm9D6jiRvKFVGPAD0lPflJvqbC5hXEA9GAhb7AmU5uW02FQd5SOyt669mqeDmlB1aAz7QcVw6m1
5c4akL/okbg3bNQak1rtKdbfBUVyNkYUMEyYM1Ws1mHSfLPG3uuA8UQ78Tl43vyX5tOvjL0cvJcB
BimlAbtJMNoXcJAieNeXDg3h6BBEJCuRB2cvABHQTNUjY+Rglw3DxZD+p64LtSb78+QXpI9tfIdh
Xj3OFX77iApRDpOCfRNJxXCgaigI4V4EOlO3+p3H4auHNkBbw46bFf7wmdAj4Ej6d1IBF9ZMd4gO
u6lIt26KZwy6+YUKrmRjKPAKNYM0L+6vXBlWvVmfAkx9EvGod4tzSijdD4sj/OSzU9H5BmrK7kFf
OFBsqcUgkFPSsJLKegOJHlsw4Y4ENvmqiaN34Mpsq6ZrMyw3+JMCRV5ksIrwZTOlNqFMMGwI6Z2Y
obYHlGx0VkOqBeReRiD7eVmFNdPLle3CnxQzh5fZ8XFUTS82Zx1lYaXUxYkLwHWZl6UeMbMp8MgI
tTvOFKfWgEiE+NU5+L/SBnw2dVLmJp0Y42Ut/w8OYt1G5DWoTBj8GJhCk9JhS9mXbOL6pJi3NA7V
UTmmTIOdnBCHPKslqlyaIUEi7p54AYfkrratc6RHPmHqmqfy6HLrmAx9Z6ulIV28WLP7Err2OW+x
C+gAHVVXaoNtAB3LGfZDRpksjgKETNnQBudWw8Hp1B+xXPCFJZ6ExmQ3tHfw3O6GZrgvJASInloI
rZY4BfpW4tpX1Xm3WCMGhY0+ImQcJrDfzAt3jEyok3DOQ6rLre8GaEx28QvvYt27iIvp/Gri5+iM
ONoIHDKJAn6P3whlde2FYPsTvQPvd9Fh++DR9OsJ/YUodbD86hXOd0+qWB3tMX3u/O4XnBWebzOk
pBwnK48TOzi2RfdMs9S2M/vvfOIIjjnulmkAw5PzN8bxR4DT3C3knvMd1fOZKjbmHLBz0IUeDqfW
AS5Zuc/KRBHqh3fLhXYhWvsl0tOd4ySQkbzj0iTWeb1atTRQ4BS0Lm2pfH6MxU/m0ASYNMbV9Hus
9lH1EWbOT9TGi2a79BjW3hMTn3DdWu2eEB4XjgyOq6MfHLN8At32XVX8sxpGKlt3wD7DFeIWeNVj
12bFbizdpwEYAhpBGV0jOn4ch+XYSyCwkaAQIiFbR/ETemn5Pav81wj4+dOAGDyYXiKDi4xYpe2m
dON91s5bFBhQWtlNMjwxcqyvE+7DsSCE8NcutyERqHeJ3OrG89ksmlvXchrkDvwoIJB1oKNt24AW
npHhyuZDkw478gyn1m3u8TnfSoEdJeZqio8FqUBvKc5iblLvaxgSnI2xWRZFieCTbzJAgBOn8HWv
YOLGztpDhkqH5tTGrHKk0w5TXJ28Sj/VwnpPreEi+ENTgIzbiI+G32XlBgir4WOaFdeYSI0ex089
Ub/Uy5KLp5gFJoHgkbvqx5iLndnhL5wVpoMedT61xc1cIoGyfeuVu81bcuNUJeK8IPDlZBx87XNi
O9gamQbHkbhH2H21o+rB8eU71XAQ0ehWn5gCYpnOwmkPJfonH4MTaIAHK4oJ3DV3hp2/6JRjXmg8
VbhmvRlhYSpODJ0PrhwfhnJ4CqU6QBc9ObTO1BErB56bqaMqw4iK4zyOx5SBVdDb7BP0D472TYoS
s0fPMKE79bWgGiU+GTG+CVM9tdA7ysL4ohnqo2boYNIl4AKLRLYOl/0ftVFmHxxabvWQP1hjdMtG
eCO9KB66stzEWbVucB2mlfnbBdBnZetA3sJyipUSXiNbg8XUDKeySwPeTFUwMy08JB0kXC/7INhD
QHPoeJswEsBIq9Jxr3hwCu3eRZZ3icP5wXHJVknvL8qDnx6pA7ldProDehHVDALjSSY4bZEJDEx6
4wAwVhCjQR/dm2N0hwi4NF//M+rp0cL0StnIWff8BHqMNhVOuSaalurGbZwRTKA+EQd3DBO2Du9y
vqeIQrS96RGk9b4hGl/6DEaGcK+z6SZCBIShrY9j5136UlxAN36l6G8B9+zKSc6G095ldWAsJTdY
SsY7N4oP3gAC1a/3YWY8OyaPTET/bUL6C2DJamTWuMrYpCKuMZj26RZKUyrTq63sDEBoeh5gxIfP
+J7l3oogIWULEsxqtEtbY3ycsA2ETQIgls0Ze5V/IoaYMLEoXrWHoh4EdKhg5TdYgrAcbL0wY3gD
jaoRvYWgQcXBYOg35NPzXDGKSkdUsOmuHp3dnM9vkyne/Cl9YKqziZPxblbj1izBdNGkSF8bTmGQ
Yd6ccHPnwoexFm6rTysfaLSMLgH0G/Equ2WukOAvCgB5bqtcgtgcGAVtqkIkV4hg9YJthCKfyuQD
dEG1mf1ZXfFYRDQ9YVxwbPyQLt73swe3YG1i237QsD7uGFEsYa8p/cBb6//YFUZyzbr9SzuejZRs
k3PJ3cHfRGM6f/gu+S+791k8am+J4hZOC11Dd85WCxZ4WRPh90Cv3JWZL0/Ax9zraHrmWyTikCJ5
ZfsE4GbwAhEGqhrgCG4q3oJIWkQThvnmlqj3VJS7krE2URrsvTO8QE72mttTQIaN+3nrMPpRxhra
3rrJpldyF7sG32hMuN7suqufPFr0dfeueTWxj2qnPpoBscfxPa+QHvoF+ovhRywNSZDB+d+mEM7P
2KyCBD0G3zcYCnagcDUCsVyc2FzdsIwF7QcXGizZ4kCsGL3f3umGF7ZjAoEBoyhccMTFKhjMVV8w
5gucDU2G15I+cdekZLAuXo0oPROpO4m8OA4hCGXe4d4YOXfJc+pOn8UIPKoVDwNvWOS91H50Shpk
u5H1EsIsNYG7uftrM70tQUOgn6FF0IbIVKoLqa4evlnDD5JjbMs+mbefEt9CHrzCr9yZUF486bxg
ydq0QferrfmuFsVjVJPH08mWPq0bLXSbZVhG4v8g+57Jf3Rpxr/aTA6t1QESmdaWumBfWUtNoURF
NXoVcJpEKF9hDjvPFCpj0lz54UifDyTp2l376Q16CZM+GkbrauskBOtkcIcXc43ghNVsyi62UbzI
ppWncGBDMUwvPRPj3qXp/J4BtH0ZcspZ69pcDC5EB4ktMEEmMNzN88Wu9EU4zTlNwAqMmFp5Hp30
VrvYg538TWAHOKdtltIgGhcXfFH9PoxNk6cn4qqHXIGZbGoffZx2DNrz7zHJfwNARCB4JgRomwM/
AezVONGyBsPCuKVNP3zroYiR54fzWCZH7Yr5rDK73+LZvHKN521dPhI3dlLAuupZxc345Vftl90O
P/bk3ZQCPRv3aB1zRIQNi6w7il/GnAS6BpAJlkmjnMst16oIO3telz83Ud7s7QEaVUwBxZKJ88Ph
hoRy9CQkcOV3OC993x3uAyOIn3GDGJ/+OLonsy9eG0dm776Bo4SttzrHOZVKurQBqdouAEQWfcdM
m00R1+6p66of6qyebKPGa+LL/Jgmk/uCpv0Lk/tfbuYBAM8UymUQ0oRMy1lbEf4nKVWemASPZ8Ux
/FgXZQk5nXwQ4o/7aYxDxkg1ggOuF7ow22SKGZ68fz1PoKdrOTHWDIHY42P4rhKa3+EKnNk36zUE
vT+I4u4b9wj+9rzy73pf/+TJ9JdU5JX9+qV0KKZiecCeNnGe5VXcG1j3DsXUGx+6ieXBTZqWKq2s
u/hNOz6qOKAUubeTdaWY2ac2W2NVzXjLouAHeh4hscTjLsKhYmacTcVA7oIhrATJINeU6qH02+7q
AGVeFxXXu7gC+1MPU3Kh1yXZRy7sIJGdmkozc2gWwJhbWvNX4Ze/Zm3Ja9YrdZcG4+PoCAf7QVb8
+c7IajVZCsHQwbnfDGhyTkRYwrWwc+qUJ19KLCi6iZaYBT6cqrFwZ4z0SUI4ZjxVVWeXXxvbIWpZ
pVkxvAqkDSCmdkf/V49UFqCVWmmzw85tkwq32hd0FndL/SLg/0YxLA6CIia2GYmrboRPLDs4WqFV
b0sImk9pZ/dHL6C8jSHvLUkFXRMRKAW+xhvZxC+tHj/6gDBOF9rWgzSJCApQIBxHh36bBm1P/kz0
Z5UWgD2stpgvEVDiXTzHZ8LUOFJgS4B17/XFr0W3wSb75Rkyv589EyhubKYvfiATHq8upYbOfmsW
fniv1fyudK7g67FcginAmxRq6iCJIXGADPXFanGR5SZX99nBoDoFPEB1DLRbhmenLWzI+Tl53t55
huGLzNkIqG4FJdtupNuvrkw5csxMFmYvdJ59TRoM4qZmwBg8xd0i9gTwOU06oo6WRtkRE5c6y5i9
Nb6jZckkLtEw/lE21hSK7AEQgEndxwS2NqqkotYdW4vABvB8ZY03Ez8JXZd+3/0LPdwwkIPKJQKt
CPXbzXPE0fBQGnG9pdbxG7B6QNlJA+0n4/zbe423je0iWZF1nhnWcWmUkc/FKImdfVc7xaWe/Xjn
W63ED1d9RnBnYdf7VCzpgSU5LjiiB2q4ug1DQi3bZGtmeXQLIC1urYlGzMTALevTVrDiV7vJXBms
lNl9uF15DUoGeKVNLh5ISX/w7NGBiincs5VbxT6zcMWFnk0Gv/Gx5iQpPPMGFSKZAKoOmfzsROQc
0lY374Uue7zK6sNzxQ42x3kocvSvjDfTCu6GsfkwHMb9eYQmWBmkjzNYUEffogeyNXGiDNAGVwzX
rkaZImkF1Z+noYaPQMtWyM/WvVv3zx32okNep0f8W1yPCKMDFYMv4kf906hxFDOI+sVz+F436t0x
/GeuqjcEA3tVMdvBHA8OapjpDzczF2AniafRWUDAfaR+IG4WjPkSCHz9wjRQs97kNmfStpxoDR1A
D0L1a3YCkAmjCcPZCf4+sEXceHt6GU2fzK6KCZ8MuX8aRE5h4nJ8xlG+qgqV3Amc2CuugvLbDh1I
OnMLM0DT8QMly95io0JItTrkh+mNT+lSO1hJBxuffVAIQkNVgRNUtME/16B6N7SWTdFnJq9n2ZyC
TuNWydLk5FrzJ8tGuDIbfjqodcZ7y55MoL1cO1NMuKuu1pQf3VBCXhsQIGufZxv4wPzBBRDxt5w/
OqNyt9HMWCVhDHWKYu4ftsOtt1iaCnOm1AHzlrWYoG3MCY21JhTbrS79R2aa5i6iZoMnUqBdKudY
eU6xNSY2HqZULm4wi1N2RY9RjJWAAiOyKL7/OiSjPjhCHDmD8ZR08z1Wi5qsMrTKutUoeBUY87Z/
wP10l3A83+N47w9div/TdyPFUyGMXVhwmqP5grNoOhZAtDkpBWZi7Vgz5B1F6+OuawMfyICOxLGs
wuouiwZ7X029Rw1GjrWgrmfQ3phyjnlCeDc1bZx+Bl/wJg+JbYzd155gPxlRGRyYtE10lrnIYwEM
KOxXXrXzJCE0VRWESnBW7IZAhidPV3obmSkSsWWePT+gwjOYIrI6MdYB3OzWMjf+luPiJ4+yHytH
MWONGraWKpyd9Nt5D8eZXzkd4TD5HWyupDN4NpK+fTIkwUObwU7uTQ8ueRUIPiUCXF+ACctMIe5z
35G/tSyaI97Xbk1ihaBWposN11byENMo8CwF+VHXc/Jkhfpf3afECnGLPo+Djh9ds2FjUstVK+5D
k9UClzAEyGTfcNPi1E+qojFMzukBHVte4mKs8cbhXUy0+lZNSUdH1Ms/R3Q/lp3G+7QN4dVQ5rKi
SRmuJ+w1LjeWj/ia5mcngLaSl/zXNMHJRNuV2s5+xsTOzsb4lLW0s7pNIXY1tK9VSsvLlkhF8uLW
LWjGVBKqs4LXOHYorwL6YHONW4xBcx7ujQxEPrxxajFYSWg225kFLNyE3YLLY/rW9hUs82og0lfi
7SQ0+jE0Jh3ghidfBttHhQ5MJsJc+la+Vyec0MBc9UADddh8UfPGzbDpiDy4Eb5/COVbt3GqDUBO
6tWGqj9ZY/Dh1uHw5dRg233b/SeRkin/kDcz8t9n8E0rTnAv2JMlEDOIm86UsaVgIL9QAssIjS6h
1dSTrUbVdg6k24xrFzW/1kJ9LqSfHvlej32UPNIKiXIjUP1sYvQ3rqHtzs3jA410377POG0YgGOk
jgWIMI95UcgNR4OV/yVFNB1FGd4kI1tgRYgGAvA8nVjzeKPlE/gt8KZjEU7kuX1ACjX8cBy+9v3Q
du+laUERGwD6lKAreEi+3WREZeICi5NPwJinQ2ODjfvV1xNU1aQZ8VY4mFMnlHyq3hTUCHtZz9Lo
ZQ78EyO1EUtYWh9UQeNaFbAweJV7P7HBFyUZlXkixlCpJmY1xkKBzQapO+93cxY9ZoH3E1JMig9B
Qy/OQlbSxiKf5fq7SpTNgUl6teWiDrpUUKvWDeGT9K2QQQhNiJPySna0kaodex7fO6t9oFZVMtET
/nHSNBhlBYmshlTgRnkE8XKnxm48cRas/NDYlnIC9ui0yvvwE82otsiiOxDBvLOA514rqTq6j/wX
PTZiNU8KrGxZ8mpGpXrPRsjlyN7TqeY392HjUNKIrGx8YYRC31WcMM2+qm6VhHVCESWOpik6A+YT
rEklwrwKsVU64RnK6kmiur9prNlAHFquP/IfcTcqyjvzngWDcg9BVi3HEtmyr3KaYtJJh/AcPJsh
V8Yc4P0Rvixkg5gmTCCz5SkWybdJN/jjpMkc26q/YdiGdtSbTMOc4jkbas4e9gjLZwxNRI44+XSc
MdwxkEBwWmK6WZ0H5DEBqmRunL96DOKo5xo3szVeuAB+WyECesKuB1RnmREMEymcegpPRZlXpKPc
a5pnP8LhaONNDUO9NEY4aiNl4+qOmQpUdc3t2mTrMqCUre1Uej8wQj6Vb+GonJ8Y+6mDcPJpQ2kD
XFmWuftmbL+bPP4o+jl6jMuO1hurvxRp95NK+7lM4j9TldT+QHsLie+sg64n6ZP8szr31uXmo1lU
FBgNxT0H78Vxzi8MYepaYG45MuvlETPdHUI5glDRBBQf1/LkRu4PG0+0Jy6ORY7D2CYM4Ea0+fTa
M0kPYv1ge9YF8D7B6REeRiVf68F7Lz2wN3MOSHn0Lq434qbG9rzqZtzZyvNoFDBCWG5hXn5lMQHe
GKEiUY37aw9iPPIfQTPVRCk2Gwkog6XKSab2oxHlw76cSwWDzCRoLwuKhMxkud2iujBxUfUhtDrQ
3/lUlSdIDO7RgLp/mHVN2a6hM5KrIXZuopLZfsZnnjKmWndGCarDtgk5WxOzGYtwg6iD6WRV00dV
uZ/MLP4Sm/rGBc9i27FxHTjZym6BuaaYHdjW7O3/VmnaSPeGxNkhcxSWKHVLksnkj8yhf88KoptE
vMY5ePRn/75xieQqgZENf8e/oGpP/wNxE6t6cqlpw60DRGBI2i+MKPF6Uh39i2p4rDLvn1dS/2E7
EQmxuWkeDFOhh9pMVvJa3oyl2jNREos4xXRHHNrWE79lLjK2jA+0Fh1iWP3rgdYNjPcpvnDb7Ndz
ZetdOU3TLcKVg8wukjVmcyYbvvEo/MDc9VNbUQ7Fe1DlzRc2pOol0SVebvwuTGxoCrWjAQ6pHzTH
BBtvs4JsnLyaWe/DNzbEiaCy9RVkcHOkX7G1+978MoyYmlYWPYmbyG2np5BcyMooUCa4q6JvmuC0
hHBZnqaFo2u7gFFd1+gPU04NGeNa54aBw95KMlibhQG4MQAyk8nAWgLjDTUwZHFJjAKLYTw38oHp
9iPprQnHOdntIMadXaKPrVRl2r8av9d9OrYkf+Dkoso1DjRAMYiMz6EODaDidA8FjmHAH2Gw9zNH
7V72Un4ZVj3xNrcPqiMHwzSzRfNxly41VrnWxxsSpFXCqtKXmn1KtgyOedD4Onih0ptvGZdRIpk4
ZGMs/FTYlcOtUZqMYFNi0FQRvw+R2cPjfxyd13LjOBREv4hVJMAAvionW3IOLyzbYzMnMPPr93Bf
t7Z2ZyQRxO3bfTqkYYiNY3YXaSr7zCk0n/CGUpQRGrBrppIw6ZgYj25HlXNi5RXlTWwsszlqeZX0
9Y79MfuMziPARp3AmlX/c0P/wlYKF0KRZN6xW5j/RgzqD6aw3qNhGNuy7zlYauwsPvuIBusZ9kH/
OvnpoZDN2Ta917ZogQU2+HGFPat9YkIggNnIJxeDTWgceDjM30zLukw3w8Jhz5e5O3exR2hnhPbj
1MeG2gIeUypVE/vSyS7Yo7Rbe+xu94z4+WPM9L4ZciCUeTC9jJ6qMQHS0cLTu5FB6h4GV+QnoZbj
hgg2UaUSKdcBAbtSvvvPcyl56ctFJLcw+9Q+FvtUDWePNAT1ApjIai8JWV+D7XSE/UspqHuBjU0j
CoVEsJmtO6cxg31V2/Yz+ijPp23vZolzsCSjeiKbND/EcfdhiPitMMhaKNIl6PQcCqg/xo1C3XGX
28gKGdLXKgeqz9JVwHIWHU2xIeEQ4fC2G+po3oRNLWhLIjVEOCYB3x7+GS6NFtIzvAuPP30FEVxH
L/HfFRIzSxb6V5BH1F0DJZhYIv+HUs5vScD+iG8RF9sUdpeMHQiiSPFvrNRjYMunrkpMZKY8I7me
GGcnDJE5RGvg3PZjPD9edZ5E+zVYjouPCDg6H2wHUTj6zmqC9zpsf6I6rTZNMNKDyk7t1rl1eZHK
XwgTdnGOpNsczNQEY+pgSEkNq2UhIoFnGay/+znt9l1d2w5qp2Oeh9bMd0rkFAY7xbSrjKl+bshj
bhtUinVRMEZWHfjdBEtfLCeASH5Llr7ComF0ObVM45Cf7aw9UkCiE/xHsbwI4YFuiGxbPFR9Z4GS
KZEK3ZQLMAnN7iOwdPvgFG65VHD421pCwyjCsmdvHmYHs3S9d9twSNMIbV7LzGhO+G6Lw5g27bEA
TUS8b1DrnCstbgZ8a13s+Fcd5QrKY+k9JYnRPXumnR8DmlD3bEfCraxdRYdoFr1wgez2vI25quCa
N3EqtF37PknYdCmuSVgiAeW+Y4NHwW7KfVBabHWJ7By6Ol5ePDVGCKTsbUt9WeBm1AbP+rdoImOn
XeAlU4hEaQg+7nG5qZLrVrdEj4uUxS+NITi/TJU9Yr8hmSloPN4UOnxva5BEqUPiiz+CfUQdARtR
EIzK8pl4Ylw+F36otvE0v/ZueUsyo4K84wSACBp6B9mPkfQQSAF9MW3ZIzqbYqDiqmqRAnMCrJOH
p3TK6o0y2gB3J1R5wJiPk3K++gEzF2V5ZBgIGUIM6h/6UR0nv/sxY9WsW6muumIQGVS1gRqcvurW
8B8CjwhQ2A4YQFXTcKCBX20RrfeGaS2cUQwk/PLZlZpN/Z312HrAuCMlWUm6C3l3QGEiiEfQqdtl
Q2xsW9VEu5y5eeENxSBYgvrSzKJ8cntnum9pH3Dw1TDwE1M1YLWM0pbUVYrqPlWh/5RRjcHtMFTy
k04U7hQuvS+EIPBq/5Gs1T+8I4ETKjw+u7Cnu4YMtuU8qyHG7xWQGzO2PdCbFrjuNCPuGH72jB00
YlPakBeik5YQJxzSqnuZ6RXbS6JIhyAYn+1wloCj5+JJiCaFFUNJ0L7Uxv+JEnngTTJs3aoKz4xr
DsgSI7gzBZay2E+dTdr115rE37piNXDCi5IegrGfeYH0FCDG5GQD5OaV1Zrla2NrUnOG1/Ht4xZw
Db4xmmPQdTB0XjM3CLa5CUbYK8DPGwkyrNNyQwhLgwyMw9PrC5c9ncF6PxZAWK1AW9vKss0HY2CL
TZdEfFDJAECOt4X8pWKme21b+Vcoxa+1i7vzaCSL3oFIrfym3zSpJ9Y1n+hOGgEVwXlOTR1kCASh
qM33IvSqK1EkMsEtRlgu1wmBqToi6iqjY0WfwcYseAHyX32Loyhjl+F2Zxt8KwGt6g77RrAyVGSe
hJvC7HIsbxdYvHUbs6UfN0GP8n3vebT7i61k95sbXnTNJ1e9NE0OLdNoLLgqGf20OAMjbFswc8hY
U0Icj2G0DZHwFB8s8Yaq5ywkZOXukWoj2JLuPdV37i7TdGkYTLh3UdVYUFxaebY1AbA49YF2BNlD
b0vS6dT14IAL130VP2PRfSJFx9YTNAGVG1nMV2WYNBlqNV/CSjQr29G/8Vj9Cb8KL3TS303UBzzh
mpzWXHSzrQdSHCBHdwjT5j4ICR7b7Ga3ZmNjdZrSmAXWrLbC9ie6RU2CvhZGqgx9bsP6vz5kIwx8
iz3gZgbE/EDTn7GI1lYO48lsT5GTMBp04jS2wQtrCQgjaeJh9qHxkM/lAT/7t7BRG5LWTI9xmD5W
qXDfGCZw9y/0Gm2H1bHNe2vVsIDluujvjAaodUA9FeeBF2xnrb5h8lPLLe3tyCrlDUUo2tte0+yJ
XJGi85DaFaHe0lsSbbpoPnxbGpSbG/KcRt4fXK5kx8l8oaT4J8096+DPHaBJ8D1/lRP88jNlJrXv
aDiI9tZAP7yrs686QDxnuDGJb83dPouS4cDnUu0l8iNFc05x4Mc6oP+wwwVnpdae77MjbThKcQVN
G0kRwyZ3YUw0E/BtG0q3I+sd/KJqbwxBuxmrKXiVcUd1Vo8TfDCVQa67MR8TbZNh4D2GAbnJi1vt
97esCHgIOJ4JWBSH2gHBYljZV9smnxAwM1J4HC4sZ5pNWTjUOtHR89JXDm6Bvi5P8aTtcx1qh9Y4
eFiZCz4f/MevFznOvopRUen10adxqrtNjkC+zEbtpm5wx/TUD18c8oH7MuSxTBZQbTdG6imRc8nt
XH5VOAKOIiUOoDMIuIOZcx807b3l5tnZULEJYAtEfDgRByvUGz2vpG3GjMTOVFhnh36uzRQo71wO
EVu8sKYn3Mc+m1RDD9kl37otD5vpolZzLYXOXbkXFzme0Ld3KML2UbpBj1Mz+3AnEg5DX1UbAluP
oR/YG1Uwtk5Z9pqpBgC0V32PdvmlQbQxfsU3x9GAFjIUVmeh2SQ/ECe6tYpA3PYj/VpOav8Ofvwn
DOiAbPaucR3A5wLk/mjU6KGzJhoHsivcp0ClwcFD5+tnTTMO7ScUJozv3AOfAVx92EOn9jF+V5Z9
UEkSFBc2AqwpYoQ6tAZb72zIikeJr3lFRS86v4/Y33n+OXUXHzzb60MZYOsz5woDYNYG96VOyGRF
MF/Mug53TRODk4bSYBSMMbl8EJFAchUxltlGvqV4/oWNsxfgELaKnHT8SA8c2d4vVH/ckOghQ66A
fmsPFGOj96Ao7qtx+CZHBWAExDQFjmypirL9qTuHj5Q9Dubn/pin2dYR/otX1PYpcGz+Xz2yZWvj
tHepFLSDxRB2h6xuH7S9GPEb39sEM99mMWavEbrjh5rCit0shn6PeN167vxb2AqfYSoTP+ksH32q
oZ65Xag3yoC8nd0jyk90E21xrjScmVR3D15wl6i82YBjoTYitF/ZC5E/FJW/YSzAl9Fk/vPsyreQ
kMfKDmkutwbMNGmd5ue4ZUqt/ZpfHDuYiymxXyYmJ6aQXXGx0+FKUQUXBnQllxMaf6XCrQjrZK7a
38Jv66NiYbLzUw0kzzWZrhvjEzvFggmGBYEWidMmhbMW8HsmHElMOTAp9u2wCvXOfIlViO0ngdvl
Oi8dzd6GaIZ7aSJVBGZMZa/oXqAtvalEgv7w+W8yYc+72Q/Gi9suFF2IB7u0mNoVvR7fvShukZMC
Jiq5EtS2OxxyQxGnq3F5ixk0L2UTdeydPAe5FMt+spvL4JsuaTaUXAyYNTDAlSMrboOr8rquue8z
+PIxlEP+zK0VCSMma5eO+kSrS3xquvgNIu6/0oCRY5n2I7VA5iP3DoL6VCrQHQC1xsKaLNtmevRt
91/OjYoeE95tUyCWfua6/6hGZN2wi1FhE5qnqPES/NxdAtTahY2Ykh8h/IEZJjFQt9Lc2HIis713
WvNJuSReRsOoat7TetgUilsEfpHsVtvwJsO5lyAiNZAi85ZqdGzQGdth6N90GR1k6DwyyND1PWXy
PKYE4fq2SDceEZSrm9W/zoThxROluzYMn0W//GlKrvS2SVVHwyLDSdWL2YYCPrhDPCdjns98zyM2
WIXrtABGMxeXgPwFjr78Ni29Q4VRDbi2qp7FHApX7alzVuqjdrN4hxyxK/rG2LIazHdQl8dV1AKN
E0tNqcqik4gL8IdxDZErRVTAfPE2dcU3gJVt7nnBzfGqTz3OGJxCtJmT8hIqImNE6MnHbFGPSXG0
K0AAc93Nh8oPAYj5Y6FvDPnsMtskp4rCHL4HP2ruLArFMSPb+kvbKOmc6MXnrNF6sxCqMZMQ1h4/
+euxFMG2ASmVZWW7UdT18JgVzSEhX7OjC5R7QV76Zwb0/mBrrY8WpC7a6rAMF4X1bnLDoUCx+Ovi
MoJTg88xNyPrdbSn4D1mLbWecoIgrdTZYRCNvGdEpzAxp4KiinDz5WFswOXzDHamjfmQJALjqNmF
H5K1nhXWz9Jb2OSaFsFIg40djUkDdmPIGpFyD+BHqNDWTbJFunc2dSTuI9m9y6R4ytC51gJL93mo
QzJwyagOI2mgbRrDwYvtxDu3/Nk2o/AteoIdSMOcOoAtfg20iQ0rx+Lgi7w8V4otdBHxrku74KPr
aKSRsYnzO6U8Pc+oouF7sJSm+9Bk+ZiTR1/R9GNfe0pOINpo6yCS9qucU+cU4wQj6OHc201TIM+Y
5Qt7tLPFPpPrXJs8yViN96nFBTpq/eiQR3aJ3Yf8sSXYRba2L3fx2BD0SuRVFvFwDqdG7Uc4p/S/
eF88wLAeA9TLllxQH8ir8KIDCvyXHNUjJu1HT4T/tEFwr55FgRwL+MecaX5bBv+sJQYh8uB77Kid
idLaug7Q0o6mNz4yQP8wr44bOSV49h25paDFOFqYp7bR3B5MP7qPI44dtOnkYrjp78xPZmeKEuh4
kXcnjDl48tKGHDuSE15ovKkDzPIIXulb5wp5jYyY/jDmuDZM2k1oZ/41Yf3N+WClj83ikkNuxCJj
kUsPubTXom/pZwpBP/VQPO5oRuSlGoHNrTXbeDIdVCYkL5ZjPtihfUux+G9hjzircgiOowCZq6Bs
AVlhHxq60jiwEaTpWTUXUdvPczK8BYqDqhnm+IjDDtsh5G7euOO+8m1+M4HkBlVz68jbajv6xRMl
9vSJYCBe9q4oW4L307Bck6vM+1Zl4LEmj05U9y1FY0RtuxDPvsn6tqpbSn2xjPiB9Wy3wdlNx1NZ
sf5vM7oMEMayVRNg5BhC8v8WXVK+p2gbjJV3MpRq12Kor5ixLLSJac868zIgYFHHSOy7Gdon6af2
dgCWsC6c+L039ZObltPFq33oMV7zT5QGOYnFsIrOmeyLGUmurdq/smfDNJkCNAGrY8RZUNQl/u11
O/kU+QTReB3cYd+M8XQpw+khmeQHBkHUzwCPgecCC0yLjkc3ATgeQhxHtm1Z2TuPjlu+JJ75GJUY
qjnsYEB23hO/GOwVXlVdmYUZMbiooe/iBgETaxLaHPhngA02VqO4xmnvE2rqxUBcX6fVtB37mgG1
qoZ1YJTy0MnpaJKbXcVOi6aIVficVoSCxxErJg6kZWHIQj80GRy1fK9ZcvLXLN8sqCYLfiReT7Xh
HVLN8VxAGVgxx9Pgg0q9Yue2KID2cUztl7TVUOtyrlxawAuKgSlt/Ay11V3MDFn1UUIyQKwVzA1x
8wDeG5mAMJnPD5K1xUxAmpz8PlsMQV4if2zHwjLTa2ASpvPe6eLHIq+9zmyOGSXDfdXVj+w03l05
452eM3OdOMUZ0D25oGHatBlWw7nwBIR3jEUBcXDpjintOmhDrm/cjXbzXWb+PbsRHLWWvuh5wF2Y
jtdStfm9W9ImShsImzTW1jRHfg5B/lEG1rWyQMvIWXEIp/nJCICIkvgQW1b8CFct+U4CMFDP547f
kVK/o9D3YRrzT0JwT30EvrSX4z4P7YIUSX1wuJrQzkE9h6N/pJc+J6x7KIO3fvtWom1a32xWST3O
Dq/BDtxYoJk1pBm+VqaNG8+gkCkXmpXDPLyCKbujG/ujUeSj6pHt4WKN6qfQPWi3epmhEyECchPI
IwqWbZpGXKoU3aitt92kDlRswNsVHIlN7G9JXN50hHkdWvypiqznuTbqO6RpKILUn1n8Inkwz8oz
P4uOjGMeDteYOIPjTqCEMbcRlYSzCj0HG5DHhgOfxai7jPEwhhsauOU+sqj1wfBg0XvAPa0yh2tl
RB/xoF+1G0KEjPEEJGP3V2Xdm+tZTyqcn4GgvZJ0vpA3yDdA5Z6MGVNsr9AS53JyDrml2FwEsTwa
TnevY3evRfTldwXPoVe3Rxm1dFZZ4jlc/FcYO9GGdPyHSEl5hwFd2+NW/mtyPvKw5ewVXBVy0bBD
ghhmdxc1zU+l4zfO2a9BcFGfyxxpGvZ6SouMjep7iCOg6xz1hE94gLqE/7OFG5B8F2XKvfnGtBRs
kjrr6CDp6R/PvPI+iUMDzws1mhF75GOI/HyqyTdtiH9RXJ2y0fB0O2HCtu6Ry+603X2ZU/yEA5YW
is7bpq47b3MdWlufNNAaI+5WKe+oEju+lbbpniTcpz15HHj9PlvHAjcwPZmpv2dX0GA47xhixPQG
wPjP6mAUWeVxakJjP8N+PxA3ctfWHKEiIUXa/XLGww49BYlHVLh0O5aozj+zb5BCHPdFY5hnnG6T
jav8zwrl6toXxkuB/2aTDta/jvQ4Vp/sqcM1fPUl/gc7B/g4T/Z7GyHU4I+d3tooeQUThgKY5i6Q
ffh/kjRCFSTnAOfjhr8t9sGI2An7YM6tVKGuR6PfrLLSKX9DPEbU2rDom6O7xJrss6WKuxr9nt9s
e6rcQR4Vq2SmNdrchhavhteN3asd54cph8UUB/I0eJLOrqWucPkKxWh56741IYBEzZZdJjWLYHHd
yXuy2/qbbkH6yyJd3eaqRltpadTE+MKq2ZQXU4y7uKcOanToThuIQq+MJoLNMTjupVJd88FF6uC3
SfXTZJ2mwD4aH3rLw+Fnl/JNzB3NWdKbTzHO9z22Yv+DMxNfYKOH4mm2jGwPi4D9lq7xAMXUExQt
wT43sTOARBAzQ/wsO6gokP0rXT+jo1FphyURdS638de7fGeVltMuk4oeeatVbykghLsGUhAVwJgR
DGE+MDI3P2PVIeOliSg/3dES23S0fobc1Js6FWR+K+pUs9G1X9woSI/+YFe/OsXeSonEM7WU5kkj
kawYnudf9AMMFyOLm4pFAKQIBxu/ziL3w8mFd+G6D/iWz2ncBBNQTqeufig8XmyXkCoZEKF4lrQN
DjZx32iansOsTM8eW4SL4Uj1gL8b6KtREoIrTSvG+BOmX9bIViIqJaz9GuRFLjr/akf82FfCGRHG
WKWjEHqRiSuva7pfNxPkL4Jel8OJSZDbquz/JZ30noqEcawfRhfbDxXFZRfPOL7ITCVw4dCZ2Al1
RLZQmymd5YdpgULDKOYm3IJHiG16EXJDmQqMuZhDrLiiiqLSPOveYgm3c0FLczY9UHYYfvIC8XDb
sgArqJVMJR03HvvdnUndX1SyDrPNUAOhKog+2saGVSqk71gjtxkPklX/TSylub030clZVQeVe0tu
zoggVuSdc6cnE39juJTCm9afbDBfFLajsAJNO+XoK5YUsfJng7l9IBuwyiumAUbFmURnZ3U7TTXj
hnFGLXWUOXBVAhK7MgJb5Tcxg7uPm4a795RE16YwGE6jeN7aYTaueH+XfLyIfT4UMoJLJNXJ1PBW
fzYgRYYyJyGN2nROQ3YKnC8GCLEiXU1yYv2e+y+h53df01RwW4m57c3RshOu49NUza8tsX5ix8dC
+ej1oY8uOOuPgr5W3Nb1XanyNx266hj4kf/RhRZzjk1Q4EatLR47NF+OYCuK/8mGWKNM24Cdt06P
UASZGqD8UNDolAaJEfkPXCWGTkdgWh2y1dDQ7tdEwU/jdO3jiFeY0iO6ftdWM+YHE65Y95WBxIQK
O5Uwo706H8p94UuAgh1+sadWTxGXk/qWgoHjZtvmm6rjBIbuQVRzphNgyMdk27fUSBZN6uMfzO78
1hUb0CV7HYUwWCNywWz6KcsJxX2pXNC9Gl683cIQlaVzZ8Y2PMXcQO6Pr5nN/DFUkB61kC8iMrFj
R2lk8NqlEAXzHTg2wfqOq2/DOloL0oDYtcaOl0nWvOVxy5TbIE2CH6g0M0YXkfYErtfwLUH8dxoW
Ja0Lmdd2a03ss0m/oXBcgJEiA7um9chGZ3oeddBhZ3S/e9N/I2CDCdJnbGIB2S3kh4EAJRtxm20K
wF7T3UBd0MjN9rtdDceiwL1Wq/qpFuiUHd8ED2TeHKweBiMx74GcNFHdWuI5mW3sbvbA8jDkswZ0
45PWyxieYRr43hJGgmbutBTIs01piKmhD0SHkN+JYUZkP/2p2YSIDwhFwAQUPsNtV9UAA4kuwaMP
ql3XZc86bq8AaCbKd4m5BszOlEnwEiUQ9dAH3DLUItpMVYaLdBi4Qtj4hxqDbQInVwX7i8Rqcgxn
65oZPdEGfF9NRhQubcrv0tL0AXneY8E5Cx74XGQuZc/JwK/MLpulB2lZSiXfHdPxWlXVL1s9axMJ
Xqqa9oRITP11GLKvNMv+MDJtO8vl9oT1GzNp3M2iXUM5LvBomZK23GquCZmhbc5fItaJDxhWzJAT
Kod5YEyJSjEz1OopZTS2t36S40r0G6y7Wxxv0xPkFUTcWub2HYoJDUmcsNWbm3Q0SSm79XFG4RNv
brOZazAymTm8Y7trCPsCm0xwKyUDZsGCH3jiSwoHcprd4CzY2cRuDd/Zuq85uGorejKjzrtZTvxv
lPKlGtsbQ4zDi9d2sOvwihYV7vXKz2DGqn9tzLqj9+zsi8ABzp42e5WFGtaVYeVnc7KXGxom2HAZ
FO2GZUWG7LKe4WPfO7UzvvpchI4AAXBytUzXqJcISUVgfBdmT0pAkqXbj4JsGOHlEjgbq8wjIY2Q
1iM6olGgRoNa+IGqEjZCHntberD01dXsHMnVJpsOquGKiAAVjTHOU7yV8Tug4exLCnq88VaaRHRx
eSjcB6s8weAX+7g3HI98cyKr7FFkBWSFsrY/2Yel1MN1/MUDWvtkYAM0c0oOfhQbhjCjyuCfhiJY
Oaz1d9zXEuDVeXkn+QT+cRu0fj3deHvqpucd9Urhbyrd6WcI/PBmjbg1ModuYvbizl7VivwO0giV
4CyseNoG19/KNMzuYtyAHy0hlgdEnfrJGax2bUc5W16v9AqqTLDLDTuL+fpFiZnSQ0RHvVO0yQMe
jlz9UORV8zxFfnFVLALxQwzEoZy2TB8Djpg3vkF9NWW8vIMaBIU6NZxdFQkcTaWZ0/YQeLxwqoSb
Rd3OoOK7zBLX2W3xplX0BYtVLgArzO1c9xtrIXvmwhcncBcUFY8zAP7cMdgbaSjdUdqcZkIGq64z
OIoyFWFXg93o9Bieqm6wGeV1eFZ8iHDnmF6DwQ93DvzYVVvEH2VfwWZZYOxhvvDVl0HK7cZsHaUw
i4rO9M5eDdstHhCUk7js9tJSdxbhG+RE5PzZSpgwCvkyVDSnJizjZNZ3eI4RgDrdk5GS+MVj9NHK
jegkiBASk54hP0tGf6VGDjnP4BoAaHBBm+O2GKLqWLsAMORC7Mste6A8Bpu3/n+UdDP1Z+Lx3zhl
+ABInya+MH2DTkF1XEJdVByXXJKNhd7IsjQmVTLzELDqjvI15HYosVPZ0G8QV2jD7UNXTD5mhoGd
nMdGk6J3nONBRTu7N1P17ce2/0wZXPFZLIurYqnm8Mb0eyqmZ9WwP+yK1yQfMtIsLR+PYywxS/1T
mMgAaDIhOVju13lkgBI2eDg8L7txjL9rtzklMzFfNUXIxU2PiV3kT64qXue8ImUeh+0WL+Vw8TMA
wV7HQ2k57d5qI2Ptp1g/Gb+iFyG61yGkrxS1YT1a1hu39Y6Xo5WGp6wk7MCCMs2PlhGwMe8YrPcM
6Nm9rxYSV4NekbSl2nWpAAyc9foComFcdwbnNg9m9Zljuad9lsNhEPk/uwzhyU7DQ0CUDj9r9xUE
SEv5bPs34JTxA8XE9aYfk+ekgCPGeglq4RLVHZhxDpE9BHuz5q+u4sWXX47I4a7X70OYD+so4s9q
GeyBGEPYjZcWy9RJ3DDKPM1+S0mNnvWeAmZ/1cv2tyyMf4UDw8b14HOGMb817kBcs7LgHKiJGq3u
lHvc470cCkwyiC9cEwi9Wf5Zx8QFtTmJdRXMb8PoYJWrn1nsQCCxw78e6RsIek7p+tCLeydpkczA
+m5VbRzLzjV2wjCeVYB/dlDsLke54JWFiLezX92HnrNAnlM6LAQ9DD2HYIs/1RHQiceo/+fSZQlk
kUyn65PVjBsmR3MQLwG7K7Z7w2sw5s/UQjl8byyGnbT6y+fmrg7QvZTKHrCCaIZOSjwp4d33zUSJ
28icZWOno3hsoD8IZ2rnWV+W7deHCd84ye3op7BKAO6W5YJvK17BBeq9pZqBmBUe8cGnArAOCfZX
AaIVbwumao+qeQ9ZCk8zadNSW5+tFzM1jZRxpX9pIHHt43Y7YYOEWRyA57Ac496xy2ubkPIvlAse
TyKiL4BmmxR/qqj+M6YA3ihLdgw9woexOR3dMg2P2gv/sq4HplZ2cEPBfz6URg/WO7AThv5hOLQ1
VKt8RsaK4iw599mUHOIOXRgQKTCNoOqgfcCZXLemx1dgFf6B4P7JD4NxBZBYcBBrhfMrf3fqloqE
uhZ71n0Wej1R11zf5tAp7r3W+5k1z0Dey4VX4CMD138qZZ7Cq/seB/UtaoR5maLc5Q5Vc/exK3zS
K8Pt8RrqTn9yOyI87grnH2kF7zMEKkkAneV6OdTDFp/IdKJqHjso8zH9tKl/Y8pEXWdaJZtoSZZY
lndKUV93RV2am6lYSlMSsg7xYqGNGv+tmsLFWomiS3g7vHdjBiBNoIGIkfuG3y+9b+OqvyVDl10G
O35SHl9Ghq3mqMz6ox+KjpWrh2oXRNl6iP3sWriyxrZNNz1xa/OrjmioEa5wH2Jv/DCKHv9HzS6q
bg8dpwzbWf7EMOBo7eBRDqUXbdrSRFhz/IEZvUeq5UY879OQl0zWDjUDeeTe/CEiU0Td7ME0DPHq
0hp+cPEJrPK4+jcMC2O2cLxj7+c/JVUQa2jADxUR/1T73w7bqS3XLc7pXKIepxN2mUytXVv/YrPE
9WlruN19Vl/yFJu0PwInQ1jT5VKmtMw149SLNT6TCKV1xjNTg7AD3mQsYeV541QcrNaUvwo5HFD0
Q8Anff4QGcL9YKYuN32tp4Mgm/pgj81fW2HR9eu63msZskiMKgUykBaCjgurmRKlMlI7WnND/WY8
aVbO6P6baprHY35521ga79qL46Mr3S+bPSZQADUfPX672xHzxGZ0/S+6qn7aMKZvxUOt9HBDobJV
r65O5CV31LB1uuV+3ZAF1aEcTrJV8Sfpu60IW+z3/qw3g66GfZBN3xE7KMJmYX30m8K7snE4Qy+l
7ckzgn0XIF01bmThNZ+8c5YaxsqWDPlyCL9V52DmdYZ3LOIPTq28Q83Dtecb8wB+FdYpCCOsQJjH
cZF+9736RoFmVzLR3+M3bXnvWQ47IkO9+whdV1bv7TE2aghgXRT8RnY03Lteg3dlGNoNt2t3TVt3
z/Wnj+AKDHTf5OwwYsINu2FSF9laPOIunQsxDjLmVKNwyebRMNJvYv6I4NORTKpCkFUWtgUOcz4B
BD1Iil0J5p+lGB8Kw3nz/dJNj4bvWkub9iC7Gz+Cqz/5+wRPEoVwsJKm6MnOF+axsc+K5GIb0bNZ
yquVuuUmpEZuiKGhW4IzpyuNa8R7e5WPQIhh2o/D/IikiJyPbTOKXwV1Km5R8mKzyT0o3KsOmPwl
aACLvInQEKYYjoALoCHw2YY0ef+4ECwqeOogxkI0aMt/TOfoU83iJBfU8YyMUPPgZy1NuIX1T6U8
ijAM1mUGFRu6rjub2zDpb04Vf1opSatIP3OlYytWjC/UUh3GnEUcpjCO4XI70ywrgcXi/rVPjmNu
0zJ697v263/2DC458md9l7DVDIGY8mJj7oy+usltMHR4xDDh0zm+ed+zq4KqoSjNlOa9ysrLjGV9
g98a7REn3nqxxP4UY8DAEfVnx2XNGfKCXWEUwWrInWXf9BUB5QLD4CcyJOXazQS51klu9I5fW/qj
e0D4CALmqqrace/1A0YIya73nV3wn3bTQx5zn5vn7oMA9r5s5any049C98+iyA8pSwsP/hyQoPBV
EJNNLYbaPPeOuRkch169iioHlWwCA+qHDB5GmoxbF8/ugdcvlwguACvLnIybVQYPGNuvs9P9TBTQ
HYi2JXSWjZzh3XNjepLvlTwjCPubo3Nr5UjWSRCT/yA7QxMkCra3G9tcOYDN12ye9vhcrM3kxPWW
pHKyG+LqkUQc/1L87aX5Cw1dwQ4HFX/BmRttdQtLwhk0SUHfT0mClQkRuuk/ys5kuXHm2tav4vD4
IG4mEonmxPUZiD0pUS0llSYItej7Hk9/P/pMXKqKqrhhT8r+/wIJApk7917rW4SRLwnLITGgnez3
AHTOEyv0AeHWNfLMEDCs/UInUly6kJAzNX7YdOqttCzxphHS5NChE3QG3d7Zzqn5I+rnZ91DQulR
hhiO8WlnLs1Lu/wSZeCvaKTCge24J4ac4BNH9W1XB191HDx0mcOY3HsSZAkvzmw55Z93EN60C4vs
6HhAleEhNVsqwRyTRh6e/hknn5G/Y4rIllPPsTiRw30WM1zmDt6DRzN4Q8RGEHBdT5xBqAgeg6DG
lVe/BhHGbgzRfHYf6ehAFbwQYXMQVvdeto59gfPxy+iwCOgqfhgjdmarO8s7IyhgU/ek5ZSstR7h
fHLsXEIVR4OC6SqkM4QVIb5C8J5DvaGkJRP5tphG7AgZkhNpmYythvPHSax77LQAspt1l54LZ100
myiioeqXll5NjJnu8NbCufDSZ4F5MXALOjVyXhi6fiqkdZSWXmu7LjGL9dfYYK+ihjMXjGey+TQT
zIpVJ5YWfk0/J1xjwt5RtM7O6aqV1/acewT8s/aIRONe4SvF6/EcmnqVGu5eapOCtRroKbPIhc5Z
LleOTA1Ncc288zjNxl3X5SuTcgx/Op9vPBk+nJHeZzNjNX7BY9DfWRNDRoTCzG06jy/fGSvHYAAo
WxPUoUxx2Ob1XsnyOA00Sq3xUCngJ0N+wsl3b3fZMjGsEohrjYYVMoc5+1syA7tloJPm0Mj4zi9M
JH7VyD5PLSy7+dItc7UYkvqS7QwdY4GtbQiPHfWA4UCccc4UqDiYX6sahphr+OuhAXCQJeVNJKK7
2jNvmQXSqEbilNHvt4bwjqSFlYN288Ls+ns/dt+zTvEDJR/ELn5ETfsjA67QhOoGr9F147F5eCDq
tUd4roGPrCa8rea7qomuLCUzioR84cqEfArvIGBb8IwedYhQO03jI07js3CQkcuUiiuXk+2GMOzl
AP985eBxa2b32ibWkpSvVegb93Ms3U1oNzzyxXvZuWTOeoijZsGc2pwOKrQOWY6LPuIg4kfDJs3i
L3sGSNh59xRqT7btnIQ9feJUWZPibS5QgMyLeQRRKPziWRUtara6fvcs3bzOTkQZB2qRLxNs0kqq
rYJdvqwUU4+2DMIjzVS1U0P/CBZu3adoOhrJq2qK4FpxLmdfq+CWx9lDT5NdV5gZ+iE8u7HsS3Ig
g2XH9BdIi3cIVHPnGCkjcxXtavrBi9LxiKIPnSPfDTBkUb+bAQkA8fjpTEz1QP7Wq6pxPgW+E5xK
d7HmX7bGJz2CX0eNtEWJsil6sSE49k0YGtNE+s67cTmOMwQsfruMRuRCFd5tJ8Jkm7Thqq7UxsBg
hZXpNNv+Y1XVb1HguYQGJid7sI62LKFJxN2VEDn5ge10QG/6FSGUQ+NgwnGrypUp+9M0J29QD699
HAvnXBsae8o5AAq5SatpoIKNHyMOMqhlomOK9WAK6I3kZvfEC0h2gzsca1FwhpvCm7DVJKWw+pKj
8hLTOkHgH+6SYjxW5Pe6eUffTPR3wmaG4yfdiwSnveBI8DIq/eV40Hs9OMoHH+ucFmgB07ncdyIj
rotn6qKy4qe5JRabMnEVCte9gDc20H4qEH0RLRBQLDaA25u9YSOda3Ns0JEd0KQIGYiMR6s1GI1F
3g9+/OxCoH+OEMA7bnnTUzog5BiJBEY+4cBScE0D5ppdPoMpIE8Pa1NeGmwNoXkV98mppclJ8APQ
MMAdt+D+FyqKgIaakHHzfVCPr74iTVHb4mbqhkNoqpuxY+gRtlvA5x/nVijJYC1qE10cByNeZU2/
o5BZSpm+BVS//Oi5gSscdYhnEqEBHoOClmQp+gvBrhcjESZ1cx+MEvr9gHKiqy7jyXtPiogqSWG8
9Z4jxYBaTfeOSwCeOXjbwI03PCHj9eiJeGvXylgETeQvgGy+zeNZ22dF1Trjx1iD4NEXHq30hUyz
DK0v5LLJaddV0qGMogAeZmR4cX4lCvfJl9W6gSPBMYTil5PoEuT2UnXc1MqflxZq5RWijXXQ5o9V
WpwyMqcXiZefXEF7VhfhXnoQjqr4CckTMqpAw02g4ZVU83ryC4g5RJ9YU77GoFyuSlh2YHSOiEVf
G10sxol4UXcyLlXJyxf3/RE4HT0fx+HeRUicJZYDL+3IfYDIDwzj2qfB3PaIkdOqPAALThe+q9Wh
yoKDNWq6kOm8wSH8WrTIIdBeEQHhph+Bl6z6UT2ZmVwyUfUXAyKyi4lUKBy+Xbx2annCt4/CKef3
bN3LRFrbEsAQyvl4b1V5eBV4pKPpCQyIkXWANPjXDQf4CZ1ViFjz2im8pQOs14n4Al3GUCTNuqch
SFf+lLKP2QTQFy5rVaqbW1Zisi3OAdwNVorl0KuDgqhzYSsJOqhyOU6eEdMYO9LiIx4hkrvNjyQK
d5jjDkr3wMxdgpVahL1ooQiw8oSdgE5FzRYRiT1pRo8Xyp1YOJPXIZxP4dRhLaEQuojPmQe+NA++
IXGRug9k1+7mxgl3E3DodvSfZ8QxwKc7f42GAolrSywEreZlEmV7t5FfScN2nvu7Njee0qJSJBUi
o03O+JgudvmYIKvH3r62PU7aMJE9u7oDYrPzDPsZfe6BueytgxpikffzSTbOBIMqfpAQPnKqWuyb
e7p8qASkw7QrL5YjeheVhw6A1/4B7BJu5sm4ktLbWa2ulrLtaYWHu5i5fjYRKxF6HMSiVKMsr9wD
qqejVcpPzzSvraJ4a2dc2z7GwixrrMVg2Fs2s0ur5FyTDQ+z78vt/O/iHoDTXHav6BRIu3QnJKz8
o9By8cqT+VodK3XOf0HOSjNJLMmYuK3SHBd99ulzSBpimjMN3s88iO971/4B0AYFbB/cDXF4GEJq
M6+rT27Trul83kXo+VZ1y3wM3esHTwzzXiCxtlJ7macnIWMGDQ61pBnXQBDJgJ26SGzcuYQpjT7G
UAiFmH7nF0Sqbec+vXRK8pw9uo4O58+eXjAnB/9uBtZOigs7QssDw33czrH7ieb0sVTJpW/ofcPY
ggIPLZBZciiEFogooo0eyx4F9DQQ3QvGg251jWEG0TeTKI/moJRboszfVRowTU0YFg6UpchHLcyY
S2aKEFTyS0/K28yd3gJdHklW+CyZ3nFmjZYRUm8TBLv09RXqJiTfefYBV6K8mPCY2bl5H7sVKcyd
R8jJWRgNhKsd4LZS6B3GvriUsb6UBEHMOUdEHSNpjapdGZMFPNX9PaX27eDKbVU6t4GVwYejikiA
OAwxAtWEv7UIRiJLXWIx6ih8qz1nl5jhnU76vQORbEOyGyfEOX4NZMFHiNQBPeNOWLhQ60BXixGa
8mIEdpV4U/leexzoQkmLm4bFAYFPfxVK0l9Su3+TFVPY4AwprLJSbbw6QThbdwfmJJ9jnz9BvsJn
UfQu1Uq4V43tgDWyjoDL3YUVTV9O2viHzLE2VtI8YPQHK58QsEAz3dgzjg0XdCwJxjMol9pp3OuI
BMzQO1j0stvcpONLekEEJ/DCmMeHVrbXNMJZbZp4axkFkE6j/RLomFo/WcP02NKaeAQgXl/EBgo9
zjA/okIczTPMX57HLXHorGalXhokqF2IbRfpYKCbG8NoTwznrkvbuOycc9YAwYt117xBav2sWgsJ
k9UTWI0fH2jLludgWgjDuxeuP66JcGZzjayjzzxWpvWXFChyPXLHL4ayuvbEhD8GTah2aQPkcXrV
xWfUOgD9LNoPTf7Wa9ddmKL0dthKamRRIVueXvBrPyJLWQ+d9dm5Wbq2u8Jfw269TTO7Rp6Lhy7A
bMjZn754BK99gX2UjGO/hdxXsfg65V0f1ifUg9AchqAgo6TQCFTpwTBjWA6W5tFlBSDSYN7Q7M3R
zsEuVuje12MqN37mQawlmltl+d7BXO9JA0cBAUeMLJasoIvRbj+6xE5WLQOkNYNjGEvw3DaV8FHt
OCD3IbmzUwMHKv/dFDvvSdZ1V4b3hZ8fGyKZW6U2ahZrAhPqZeKN4BXEu6lYycNBfCSSKYrTe8Ac
u3rD8fS6OQPHDWdH9uXM+AT/8BAHG6dBQhLKaDWaLWwCnJcrgV5yAepzWPQRjpps9oP1oDGamLxn
ZUAg41THW3r9p6hJyJkc43UvzDVNmOfC0wcRpMtmGh7nhDTRQt6aQXbyzOmTjfXkTdNbkphIQ3tL
b2YFjVnCBO1867IP05Wr/73+5vkKl06HPhYJjt9TuMblA68XdUjb4nlyMQh1BycoISlXuG8SOBem
+SPOod0h7jniS1+nmU99RwpXmOSXiXZ+5CK5d00R7tH7U/Xl4U2aqGtmEretBR2SzWrVsrlezK6x
Tkdr47fFi9FSkZrhV2jrqyS02Bn7zZxnl2MiQNRgXAEC4Lz2KXl8ePlkQdWn0lvky0sSoHaEddyJ
3kNFZX42il1/TJGtnLUD0k73pnSe/WnYDrK41mlfsrEyPRVk+WZZ1m6hsiyLCiG1xiOb1O2D59fX
qEE3cMkUc6yEKWECFCek7bVw0cHeyKrbJChdiljciBbikNkeurB4NZrqRo8aLSfeOaI5yQhERDxk
lzSdv8jMWvZ+fDm0sGMcO7ivG1leOLP44VckgZ8DQemuPqeIZufRfu5jWV73vNt4lmklcTilJMem
jdeMRIVU0vw0mRvQy3D0i4lYmW+wIg5w15vhR0OI4yKyymThJNX1TKcbbRpbFGvVwcnUpgvrt6mz
ET/aEtJUVmq6DJznArAb7EbjojfNh5CmnFmGKxaQcNPasK+JO9AM6RheODcIvf3lIHDpYlwAKV+l
apF2BEF0sd+gn5lSmsnYhFxv3qfC1gjI6jVnJCC79CB9N3yzq3LDiH6GMFb1V9PUH5GpG+SncsQw
Pdc6Ow8fRWyJtdfDVS0781YwEtxp34VvCb3jobKjg2jUmzGqg5FNJPnmICryicU4LEGSOVnNzAYd
6VRfUlbRsA2XNhY/e5rX2kBHp8wNA763qQ4/iVSJUXmxcsQgT1ws8xc9bWXQpI9xUY47r3avYZ6Q
kc51EnPahtVEc3oI7rpEQDbAAkupSzav3ZzDnWGvxz60Br8wDrnh76Jxxmpgk2tERxcGangj6vHO
tbyd5xJF1hbpwafSX9Qz9jSgeE/hRPuk7s27BAJ9Wkwvrj9fR535gt55m+FjuiCzMF5MsrkfEuPJ
sGhSWx2/KDG+4G1sXI1+4L8JRlZoy+GmBu05lRWAF3q8bluDoVxh1GXnxxjP8AFZaVUQqJlKkkIG
/82JTZtMzrNhy8YKNvtA+GrH/IFOmWyUwLxCub+GKlIsijNBHC/WyNmsYTBSt82yL6z7CWrGsjZI
IEJU7SL4RGVf3nMeBmTBrWtG+4xUt4PNWNoncLUvqCI4e9rPOKffLJl/unOAgZV/vKJyV/UPBrM0
MIlA9Uvvrk+DlzlDrNIRdWefH+XCbx8IoDh5dFrJUiI/qnGg22PhWCYzcKh6LEljsPx1b7S0Er2v
ymVAN4VoLTzOj25D67Nh9Bi4ySWIxhZ3NGMUxU9kinbEetHu/ZEc+IY2Q5+7DIPLYe80zAqVStnj
609kN2hzevauueMwVDojFuqqHUDLw2YfyFpyjeo2H9nrxlDGSwIplpWoyHz1Y5xRukQshbZzBQVr
ldbFo606uqhOtRrs6UM0/dOYjcNFDmeTEvQsIqjhcleCxQCxilwg0xAIxSQtA1VsVDJ+SaUAZBB3
EoErNyf7LZgwzscjZ+iu99ENuRGJGgSYLcYSHcks0hcjFLvGB/YMP2fK28ehC8E09vmGxvR1ocXR
sloKUjFda8uh5V/Q+7UJhqDFf+UPJs1DnCH0nzkadTdWpWhLxB2PDhGEcTs8TZHCz94zwlOt8WLX
DBIhMi7p8mwqEwqBl+1zEK74bj3yCHNrX/ViT3z4KqvmK44Hpz4Pme2zYyLUnjcmJgA0rLd5paHO
N6AyAxxfc2p9laO5xwAw0ZeYr5jaAQ1y9EWcO08IrlHLhN5zEORXM61doikQAQnnsnLrYAMt/0VR
xUwyixd2K06yQHkpsRm6SCfJugn2sFm24+w/JUVDx4vgDEfSPXX3HVTOi27wg6XymiVoOnxaCYF6
fkXuSLumCPvAADaxonJEN7JgNRTOpnZwnbotAbd1at+HyE8ZNvJ56MlezPB4oB3QhaePWvMTMpeu
6fY2vXj0rOpdx1N/50ck/5add4XgEBgk3Gtb/MDQvp66cevanDVbw997lYJjzEQGvmmMooH+Vz0f
CjI1kDIR4qVnYL9RVy599HoXbpp85qV7Z6Q9QXXdcBU06stpvTW5V1syGo4W85g2w4zcMQsd+oLg
746sjlzOj6TsKm60/JBJc291/XhpmVhxW2GUF7U9qYcmKh7bmjuke5dzBrAFiqdqwQn/1q5p6ieQ
c7XTfRDH/WOGs4OT32T+iaxL8FybLStROCSwsBp9AwV755H05Dn422XnfgYZk31/JiYUUL6h/afR
6G8igononyLSGKsdgdX3NPfCZZXKS+UmTwhykWlPxYtbyXv+MgXjsHmNickITFIniIQ4DOwYkT3d
WJrRbuXMEZT67Mn0+k8FghOn5AioVJ1BMLl+B42Msyk7tJU09q1G9oFkrlqNMnkTIaeiyYTBEDO9
Ri6Y7IKJhnk5oLUOhoZBk5s+1Vn87JjRcGfhq1w3XuRvmwqhk5Pz6pk5XeZggtRoDmS3nuVhlxm9
iG04sOcaZf4EIf8GPMz1ECV0maJq2ggz8Dgrtu62nq32xeiQFJ676dJpKo63Ij0EDTekkXBPQSe/
U6njyo8ALESeCohg6JoVRGkDjkgpN3UD1GeK5a4boHsUmFePtDqLdaP4tEbc8b1G5Is2QUCXAQOC
NfoWkORTXr2Glh+i7hEnOtzqCrxEtbFIMx0BsM0PbSkN5qIK43mRSXObTloxCicpc0f+SfYo45Z+
5Oy8NTjTQLjoPQwzn+P9MKxCpNjP0KjNA+i8aet4bf1c6qG5rfnt7wgu7cjTlNW91c/5ptcE1cZD
g5/Mi48x7StYaSQOoG64txg9X2d9XhJy5DJSxV3NaRpILs+nNPDx5Ui9sv66K6go04n0N89rsm3P
UZo75jxiGuru3K77gsv7PoCU2fSWHe78mJMkQxdjb85GcUWwmL/KVbvx9fRJtDp6gbh7UpUiVpWz
EWng4RPOBtykJZboGSo56aD0oiudnjp4nYizc5yU9UNJdwX/DDDHHjzeqnawpRSQX2TEuhW1yyRV
z2kzFZu208GCwIwN3FdmgaMlzxrFylm2dqPyhR0FH6RNNnsEF8RoWYKmnen5KF06q77rK6obN8SK
F6a5urSwda98E7qZ1H67S3Qu7ggzL5eu00B/ZiTzWITeTDuVjOCBNBhKe3bquoznOyNOgIelxaMA
7HNhZ7ZH083mAEdiU027L3z05/G6j9WDTwYYKXc0XBHyE4WoatolrYGMV0kNHyqmBvJsBHCaFqBV
F+9QtBnNNP3I5uWyL4z+Pfs4jI0WWUUb0TOekyG/7Eo7PmmMyohFeioeZVwnGUVN2AkJviJ7huHH
di+qgzFBNgPzGGIrJfYBkR2PQkY/nFPpe60HBBXAMeladv7VmLMNJ/nQbqaJEi5NAiakbQqn15M7
c4oBIzTdvpe0Rqoh8TFb9RvZM1CaawNVij2/4KkDgtNHR6gB5ApJ/eYrUCGjp+a9YrSPfUck0aaE
sHBlpx1uY/eUiEgvHZTLm8GnB+8bI2O5fBjW2dwPF04QciidLZMK3ya1yi1PdqEOAjP7qsyb+7TJ
XjCuzldg8B5LHExLc3aA2FuwzFIpkpOKxmo9um10A5RPrIYatkWJo2yb0szcOJEHltjH9WBp602D
o145JjgP1Vv+B7xBb2ME8PcbZrQVGIejY0EIamip0Q6gqTFChGRH51Z3KfHhIX9EYbDHY/wssuah
mOYHRxWnpNL9xqiziu5t3JHzyanfym2PLgSRHEEy3jW1qJahrY6m08uj7AQ5SJHEA28Qg9YU6c6o
nWQrGmpAj6QFHOAUiJ0zsXNlAxRExNIx8sd62KCq8Rcm05wV6x7zopqyIvEhPYXhBG67u8uQjbjk
GWQBmm07jgxE9mx76KAysmtt+A9h+RAEGhq3pBbGIN/dNkrfsWknK1KCcvTZ1TWf92zOpKKYh7uy
TLcp+MaFiuOd8POJQojBng/K++CCT1u0GgSNV9I7sW2BJEqiZ9sqq1crLVqfP/a3GaCsVabOqO0u
JdbG7p7onk5XQ1zM26hI+0UZ+Q9j4xIYK0gAmc5S+jluz4sNI8K8wu1fx8Qas3O6Sza5Fvdey/vZ
EUO7QtxzBvDExtPIjkYVL4vLSdXMOxHsUzgRozWXd/BS64Po8Z5gK78nmJczcS2tC1ofxPVlCvKg
g4WYgothW8cSZHPeRvQ2kmiIwpSBbr3vgYwtvLD9hNJbbIsqyBeVH7/Lpq+2hmeYsNnc9mgqSyxa
Myf8W0f3KgDSFvjkp9pu0b+kjvEDU6M+wHlKtgazKhLKTARAbpQBPh1oLCOW5M+dESPHdA1ceiwu
dRE4JzlRx2TwvMfEnhe0m8/RsUV1OYc9qZQx9ARdMepkdSZ3jpJ5bO4jlMDPjl1LYuwF5vo8ny4V
1KUly2O6KjzIyUM8myfMKdYb7X3nGbDwV8l5ZEtVFu3wL4id7GFyoDSurtuIwCbo5lCNMhNBKC5v
LCJIP/sf8cB5aAMYw7nsqULfgQT1FapTExNAXtVEAriJ4sBp8/DZgfZfmAnKB9vHW0f16oQ9LgIO
1Whz5JPKAVajIfevOq9nCpAYCj14YBMc1jvGLpmj5or5pMfcw3Nh+nSeTSS0RRsutqW651gyfEig
k7dukPKjm8AYONzGgOe6xn5265Yp4KDa19KNJybadfI49rT2Q9G2t0aR2Ptqri2UUQ7O33j0NQd+
wYSxzRWH8NhM671jTB9mZMkdMVMt6LOJ9L0GJBU+8WJ4L2qoSSWjeJwoLTFwJMQ7N14zolpSXv3c
Zy5/u5IQIIjTxgRrlNR+qskGalZgcpZ1bqKFpOY15wKCYAjKHhDLCxP44WVWcZTWIEqObmR/4Z9z
12FpER8gbM4NrskJsWbwic6BxC6qiSAG0WVTey6H2dCrKow+u7H81Nhvd6FyMVO2fX8rG+OKBlt3
Gwm6Q3bO7Aq2TLZWCeUsFrP3coLoEOYe4xePcZBPWNDCq/rxx1wE6okHDoKmDuaNwMG1pYcUbHmJ
+mDdCqI9KIOp4WFQrxlS1ys5pHoN28Tflllgry0QJ2gmFT3YxG9ov476eUJh/gPHSHaFJYdTr+EV
UFDwLuzSwY12bQ27066jaFuPxEKwzAdnQDhY4Wc3qY1DT/bq7dCWDBNg1UEzYUkB7sXViAALx/KG
Zp4N99WcNgOj/FttVPbR5wk6arqTiw7MDj/0cOjLrj+U2gnfGJYjQasQDaZdM13PHRem5ZSKfev0
JMDNQgG+QmJ2TvalB1sUM6tW0XF8dtM5v2kKm8P3pKk+XXwmra05ZRdkKQFItHdj2MD1m4LgHctl
tBtUcBoJdN7ZZPjeNaHmX5g5NiHV5RaKiVBB0xkvjSGg0utHehtpkYUbHgH6XTqQlDoN3VIznuRZ
mz8cMquqr892XpBuGPYcjgkOGuprhrwEPJlOHa4SZyZKq6kTpAQeTgzfCvSh5ClkrTX0uO+mlKoW
avI+dqP+qmvNWxsv52IezJLjL1YICXyYKgQb8yhMa6VNhEWhJRj30d/F7txi6KiUA0W+I4d3IVXW
H2A7RRc+9T9qSt0yu8ozVLkDRhq/nEyeKcO1D7bozQNQT7aTQFDrZ1kKVSEUAaeeVowVGSezFEdI
8jD+DaTyB0nu/aJT0NMFHUtK2dh6YuLp35itjOj4tHh+fJolRORayaKhkmJ6gkIa2UIntjXm5X7Z
p/hYL8gisd0Np1KLmCzUBryiDdm6aM+gJza8bTHCigv8596lw4ZO2CKgjOZQTCnq9BHjaYW7UUOS
hZCUJ1u7wjfAplgY7YYyYlz/FxmIbTFAq0ecmwEZmotThZh8hFlXADle9nHzWRv5U6OHq6hkjZgT
ckxykqGJtUzknphx1ozQ6Sva97PZ3/7zH//nf/7v+/jfwWdxU6QTHYd/5F12U0R52/zrn/qf/yj/
93/dffzrn7ZjOR4zYdfRprCFazou///7613EEvyvf8r/4gHRA7rjmMfcTK6mc2TMgb6IzukFxiRU
//lq9veroXKkkNNcVimIwurnq/lBaWMZzNJ94CCf8EVu7mELdSWbNqEp0aQw4/35is5vr2gJKRwe
exyXP18xsJnn1TmVmFEBCzALCz1MXmHRYpK0m9zevoKl2P7lor/cVL6mZ2pkrZwFJCOJny9qu7wg
aRxke6BhTL5MRy6MpnBu6cn4mz9/v9/dUU8roVBOaFdo7+dLMSioRdAA7gAdGW4FJyUAU3mzSi2U
pji4xu2fr2f95n566DY5gzmeTQfg5+sNhiXxWmtCcKIxfa3lLG81j+BfnpPzU/fTU3m+gXwbU4OU
1vx4P1/FwW0cVuWc7qd6LG5J92TRiBsawUDKXscsQC5INtim07G//vP3k+dH8JdLewTYcUddIc1v
l84B987BGJ8DkUNOa5BM2Jw9sIABwsZJJAQc1b24EmUhtjAWCdacTXY2ynvQ3V2Q7Omq+4s/f6jz
Tf31M1mm7TkeVBhxft7+4yXNAtSrDOCzPaHhDB19JlSjdK0rrN0rZbg3kxpIIqf903z9+cK/uxsO
aF9lSlYHB8rez1fG3OS4zJJ4YePGXhV2m27NcczWqT+9ICMDSeMqb5EZAxIMaJ4M8HLy/0zw7je9
eQaymVX6l1/oNzfDYWTtCiAa5/+e34j/uBktZ36javJ0X7NX3IYtYmgPF/3Jj7MfYVu+GJ7oF1Vx
FpKH7I9/viG/ebMd9gLTREGMVFd8u7iV1qUdxU6yTyfpXuZtP69jU3AWqTGC//lS5m+WLkfK81vG
I+M58tvSXPe+ttto4ImqfKQwtj2y8UVTx3S5syAvIohB9OBrpBd2CJNAVJl50mWQA46CGboDMU90
eu7RtCSQgsLBGmsQTw09A0Ry5pbuU39OOIiLtWX/27Dqlm+ApTnboqxPti39mTVlTnMibcy+zGAB
1H/5jr/9ig6MD5umjfTcb7fTnVXO1h6k+9Jo28PAn2gfZi26qVGcxEimtAHL6y9LpvzNGuYwdeWJ
FlBxYNz8/ATZnaOtwfOTPQEORNcYAdKWANtH32Jx4OecLsap4HhKSk95hr/EBDlF/Qdzc8p6COdH
UceAvQWk5D//5L9Z9rgTyrZd13IELaifP1jWeEmPJyACGt0O17RWh0XchaR0VMN5AbIiSqMeT22M
vfnPV/73ivptiXFcyTPtABFxLevbEoOKG0SO9pI9nQlEAToZMCYOX45ZUbrTrjrEHa/30LThAQWG
1UdXf/4Av75YkhdakhqIztDlUfj5q6eDMoC1pubObvBxv+D4KJt3FPf+bhbhdP//ezHusVba4z8S
m/m3iwFS7gXtQHeHn8PbNj0nvtAIqO+Txnn886V+fcK5lE21w8iY7fJ7xROnhG9OOnB3VRoNa+ai
+qbpI4WC1a9fCwhx65bD5urPF/3NE65cS7NcC9N2qO2+vVcGDLFsnBzGu/RAl2UkzAXah4JSxLI5
ELbNe1021SkYK5MJmE6Zn9FXDKy0O5I2icu4p38nGVnu//zBfr0bliloQGDAcKha1PnN/I+1G07i
iM9QOPyocn5VXlUwHEBzzNAl6e9LnOo3iWnj6P7zZX99uLgs8GAchrbWjv3t4QZEyuSV5uKuy4k3
mYbQpqfc4Khos/wvK9qvuxOXIuYNTYEtkCB+e4VBgdJk1bW78zRqRNI3c2QemHRnv26OwKPjfe1m
yU1Qu9USVKP6y9r2m29K4WKxglArKLaOn29wq+2C+WUQ7N3WqY5wmyxKk6HMj7bmoPGX2/rrOmop
SjTNimWyXulvxQGTBHolRmnQ4USlP5iRvHEtSUPoz7/er6uiZVlU7iaVD90969stHUukv62ovd08
2Xa4zSs3fanDzv1SNoSndeR5+lUOCJA1oHv9lyX5/Kb8vC5yccdRXNlxLM/9dnFZN0jm7IF436a6
coo+WpcyibaJmfrrenD+8n78Zhlm6dXQaCUX01zz59/Pg3tcOiVK2BlFOusR1kd/aIKlBxl3b/UJ
k97Eg/qpso2qx/MM0M/+crvN88/2n19ZK1uaNpfnNZUWnqGfP4MvE9SRMyET9DWMYoGMwRpOMk2T
e4Ze7gsNB7pHE7FJetW2HfiNGG/oHlMTtu868vxwi+LHOiYt3Z2IE9BF3UBKXRB320+E0Y30XtrR
GpEsFohQ0taziImCj/6XN/H703n+Gp7tKZMBBIdc+9svp6NizJwk4Gt4qMFXIvdBv3Isy+Vf3rlf
fjSuxJrmebwE54Pm9zUeXeBs5D7tnGjsiZPweyI13MA8KkYOWJjbT7z+IZ50UNMM9Lzrog3+9o7I
3/xo6vyNlSlY6RAo/fyj4Q3qBnJ9px3WNp4ZNBpIheeVapXLzwFsjpbdHSglarvZWRVWt0EWnC7/
8qaqXx8dpanOPR7f89Ht24rQJm5Bf4vTKPG8MkEcByblbJCxH9xkaoc1ULNk3jVVhaYhywPzha5F
jvCeEpjJlR0xcEpold2x/RNSWpilj2427WinwpOnVwp8qoTm5Q71O8Sx/oGUEqdbtp1oCW/3Anwr
6C1R/SCZZ7qLGTZq4ej/P87OYzlupOu2T4QIJBJIANMyLEsrkaI4QahlkPDePv1d0DcRiwwy/jvo
SbdaWXBpztl77XU5VJXcDDRYj5lddt+SPKvPmirtGcut+qOCJPmvrWODQo+XzeaRcC/xi86tSwXc
pbiM2sv/gloXzbVVxna5igDAYfyqVCzuignQB+mNKa7aNqUgDxfGr36YU+JH6zQK0FJymsgfIA2x
awwnbPFYBqrSQ1PgZiQBTtWgicIYnXRT1MH0XUcJpgXSX8ZxrxAg0NgzKqKfwmECvj/THwQUViFK
wFsrU6S4iKVxFUOx7YusReHYpqZ3jcBU/cISaZmYOdTw5MyV+YeOv1fuQ7NQzoGtnUOsClCFTRnr
PFmXea5+yWoco3WtqbiuVC8xEHteoB8+fk/e+TT5JCVFWg5yFoKQ1y+rso3YRPuNmM5qzR3KoPgX
9KT0+8ejXK6Fy2fp8TWYgk/Th5TxehRPZFVjdbNziC3XXKezQ8fGb60lcch/+nioN+fkv2Mx27Dk
K5P6/cXnh+6lDSQcMtYoY5JHe+xwHs26+04KS/99AAD24LqNeyRPUt1SMKgebDmrb705R3epbIaf
Xuz3/33yo96bE/DbLSunbwvO769vQKjcAhLRzAdn2u4Z75Ts8XGEza9qVAja+7o6p97ckohp/We7
PTrhGh2yHxjR/pNf8t4DpxkufIvDnsTN9fqXSCtm50srFat+bH2RBuoqCtPfezN3X5zMKjYtUfN7
gyzINcQfaLs10Yu+zLeT3conpPf1rvGt/ubjn/XeC0J5SVmeK11he5ezVeUiQ8BuemAVnTZN59jX
YZoO+z5JPqvgvDuUazkmhw0Gksu28Z+NL8aiuayqcjrYKCqIzYmzdYquc99bkfvJJCys9wdz/OWQ
g5lALHuafwazdOWCEAMX68/Uv//APNawkyrUZ6vlz/+OW47cgJtHTFm4TcGkagma6iqxxeIm7CsS
Z/Q0EOsLi3zJGolpAcxBQkka7k95gLRkHFLDjK4jN7PwA7V0irYWnrTblvJMQxzZSIiYodzWW6cw
GuFkDCE+gXgIfpP21P+MBmBuxI0s0lHsMPUaOZ5znTml+7M2SIdAvx5G/RVB7Pkx62xar6nIajJy
qddhlfUGddvYjfHol9q8S02zxE6etFhUdCKzaoXonM5/QKzDcz/LSKwVDanUnY4ZKJakLW4FbRhi
DkidJhZ7C+TZzJ9HTAPWvkanlK0HOhi/cnYm14QFj/dzg/MVY3PzAxYIIFMN4+SX1WCU2+P7sbur
wHSzR+Uz2WwqW9u//BhmJh1nRILboVUDJ+fcMJ/qzKtx7ao2/OY2LHqg7xA47dgngCyVZjPRJNKB
7uhYJBSliRRZlOdYfLovucsh5gal7JQfcI22QPLLCrH7OI7GcyFpKkPvL3C0lZUCbIT5f9vAIqnp
fh4NSYgs/9lf7NqW236VSJ2ILHEiITdZVWdfakzNmNxwr4TnKp1ILMsLCdkuSxNolnZt4YaObEsC
nMiadFvS6kaigWjrhIIWbCOSfQRiqZqaYJO1U2wRKZwSewSoMASkI0ZUFzR1AiIwB7c90xGv5hNS
ef1D2Z24p7Qgvw1yDj87+Im/R7uLzaxtcuRE4QNF3zaXHcs/34KbxOioA1hLpfRzuW9tCUECyRPZ
yTpEbOy3RgYf05Dqizv4AFNJCK+QgoyzUZNSbsakvUp9qo2ZbINJxxOscF9DIGvA7w/7wMcgA/wr
PVvZgGOrzlr8QEIqHtxAUCewKlksBqcBcOWVjWodNinRSncpYXA0DNPIyzcWzJGZ/RD5UT04ix9G
OMMcwpvdfxWo0KB3zRWsggKp17aYOi9Yj32PPxWGVfsHt2Rd79Ikaolq0/SSSRHGQrTqbJqRhCDK
arrqpDOdAIRW5WYGs9msrFGDnrV7TCj54Hbuig3BPK3zWitk5lz1ek7D8lTYffY7pco5AnxX9vWk
a/StwexO0yHBA+pAJPe8/Kr0MgGwKeo65hkJ/oKGbRoyMXTxsnVzGpOFJ+lcgoexCHnbsoiLL2Zo
ituwGgXd79kuWYpYmtaFDSxnbySJAeYAJhgRCaUHtnvos+8gZIc/0JHpMALI8r4oAkx/uzIMI658
cB+0dsO7kCjQ37WN4ZD6r4FLi2WZMB7dRWxrsgIMlT9DeIU/7mcvCRUpZCdlg7c2p9BE4kkjgDUH
XUkeKP/CxQ09FF9iEJ/P0u6HlzEasR6b5IZBqfBjaiVzUYBQHkXzEON6zN0W1W+LzeEbR6MGjvBC
kTETm+NcTUcbEpqNH34V+lwQwgvRcHxyEiyyuREdSfPbGTH6oHFE/RG4vCorL0TjLC15bI2eqdW0
FwFq56n8hgpEqTdkfEOzSCC1tRsoXxHt/agmAisz4JxjibULUuJG9CHbxNcYbytmMEJuIlJl4mac
H+Za5r/ZtqTtOqg8tGmUjF4GYjWfiSNzjzBT6c9hNC3dQzNYMOF9lU47NhzkH/lZZ3lkNeDPIgpy
sU/wDDFRtmCiQI+7aNfq2CQ2MWUN8pEW9zWSvD7G2sV0mhLSwHf1yYn9TfGLvdiyB6NLxQfPYXrZ
jPzzyTcEzIM/713IqSWcNK8NJzLqVLqdeQBLiDTAmcmDghIn7Zkcknbtg5PcevDM1mRQ/weDut61
6ejdf7zdeGcTpJbln3qCRdnksjTU+Xmhk5FctooZBsUkKaPfpz4GH/LxOMu27mLKo7ZtS3Yb0uQk
eHnwHV3Vs0XtDgHS1uscntmmbRBF61IQfdT20XbJJis/GfWy8MVdXyq3LmUnRKre5aiN1LTp4sk7
TFmLgttpLQj21nAVTk52Uw6EezRoi/rUHXdLmt3/xw5zKV9T0ucGC7pkrx96NTE5DjhnDwb5Ac0p
d5B2ofiJgMSOdVrPbB0Cy/xNS55UACHjn36QjwNvoFNO94YnR/HkDHhv9imYQfQkKhefdYWFXM41
r58MfRzeAFeBxmOrdbExQwBSxhWU3EOVwPLEKIBqBz1tshsw//1s7bn5bpfzkl3pO9XPsnFRl4iy
IDQEieQPvq+QawJ/D4Iwkf24FXPgeVdEr0OKxW2ZXLMbozkXAECdVlVjOM8sNeSApCBIm85Wy0vO
g1rVnsKqV07qZi59tEhm1xLuAS78S6GsARKhPepjBbKPmvBghMlWmQkGwxmMzX9FE5hriT71T+qZ
xqaYCDKiFEDiStY35jpL/eqYEm4Lrs+RJUrQ/FdkRfEd9dbxZ4ENz8WRoLo1CGg0oSBRv40TYD3b
rJqniV9ySh1R4vgBwLJhkoi2naQeHMU1VlVkiE+qHNB8ZRMUscY018gI4wwdXzVv89oE+wCxbDOS
zfEYFqwLCFyiZyC2NCrlQi7G3kmEWBTcCZJ61NZ1dGYg7/L1SYjA+Karvt5jUZ9qKCADbe0acB+6
4rg9g2Rzn9jsDGdZ2PGdAazJWXH7UbIp1e/aJUEjSOLmSjmud+4KO/mNJehPO3burTdq86TwkICe
K5L15FVwbWx6xx0VsJfIjYJT2rKpIrahSLYupyJUySF/jZOwGd6Uxpyuiyabjz32pnv2pvGuj4Nk
YwJOeQHYlp/ryrNoR8J/Xsyu801keOLGZYe/W96ntUUA0cEsES3tOrckOFENbXcdkklPulwpf3YO
pHlKVdpAVOQnXzg3huYn8/Lbacn36ex4iomJKtXfafufaRkwdFXaSQzYprdluRsamd/PY1hcFwlh
1MwYRV9vTdEj0Px4Ply+qn++uqWVJlCc4I13XMtGWfB6aqDV2Wd61jYYgHSJeply79GRYYe3IhRV
uQI4k31SenhbElwKgXSYEGYgASFo4/WYkGagefthfLToYf9Uwna/WTS2/mS10R47I0qDtRm6QbnP
HBtyQIattN5SaY1//p+unUamKTBuU8iFEIlQ8+LgXZaG51VRCwOz4hDSlEpBVoxG6ChF9YARZNp9
PN5fecQ/N/t/A3KPmUMVzQF5caZGr2VObZJIdHzWGPwgzo4QXjeY8voG2xVYCV9J/3djAYreOBSv
K7qZGGgkNgicxpZ9VYK/xa1BF3jcDlhgx9UA8ReJJqqwrW4RZ6DLirNTLWMTxZ+yc+OTVuTbWqpN
U5BuEZUTapnIlF4/vJyCO6L+wAACU6t9Gru3Zes1N+5Eqcy2oglQsiOJz9Bfhbnghvn2l13dsP34
Xi5L1uWtdEgToRZPEUtdFrBDlro6w/pzmDnD7rFweZsitPXtaITDpoDWc4YdCl29s4tP1vI3BQS6
8a7grVSetSyoF9UKPYQuXZcK+Y2RyJuwhgBY2aq7Gwbf+GRWcJab+foqhWl6ivYRn8lyRHt9s8uu
QEpcpukRmHZTbWFEUgQyJsfEkC4jc+Y86Rsc1pveeW6bxDnPba0QVc09KfWeGaf2USOPGNdoaQXs
v7Fkh1kDHBhmigdz1Ycv5VBQbdDKJRhCeBpFT+Do+VQRyvwfLK0Zv5gZEubYOqEJJi20AFbU5M5c
ZbldLiAe7f+0bCGJXEydcjhRYPHJjnHVaG2VUAMLU+wRkxST9X4CetoreBtTeud1HBWCnHilcUjm
b6G2h4ZkSV0ZG1wacAWTzIZxiX/tYUJW+73q6uopMMPxNweDpgUTRIYaYTBQVT9+s957w1EnOGhL
eMJCXm7WODhmfjSL7hAB8bmNzXLczdQt1iohpduQOKKSBsY9vzdYT6quFtCXu4pt5zNB4Ns3jVoY
3UOPk/miAbmoBHvpkLFVHaZDqg3CNUzCzsYNEpW5XKSh5JB/fOFSvVmFbHh36D6ojlH1tS4nZssa
LM7ovnGAzo8XP8buzU6IGr/OcTaahQuk0evwiDgZYWQUKFtsXpn7syy7aka/rDNvlU2R9S2Jofdz
hLZKXPk+NuM6+5kaw28zgvhJdWCpYkpgXoEof4QFMJh2asUuxj4DCKnovgNEQ7ND+elRdFV+nWXk
joEHmFZCVNiJZVKgIHXM4TTSZzmIiPCoPHB/ZiANt26usBYLt7qqM3jVYz00h5TEEHLjiWoNs0IA
85v+dOy9weYZCQfWPPMhnuArvi9y+xdLojwP7tiTNWoYyBIKZP7QFFe4S6JT05QdhC+yhbYeMmLS
c2SMr4ZcOOIzTVKAPA62liwLXPUxW7AMdhJNLwBX2hwODSzjTRPPHC+TZrF0x+1NJeLmibucr6WZ
/IQOPAHLIQiWTLv6JDPpYUQ2/rhUvTYAs0hSwcN4r3oLh2RLP7mrO6ZY3c/3/tKkIVoVQzAZWCho
VbS1BPjjbiC3k1yI6pTiBb8KUiPYAMc2qIdZzaYarT9hDorEmxXEPLyewAaU9yAIEzihVq8oSeh5
jcjaI7YOqlacAFPvlE/SzVxU2VKoI8Ww6HsCVSuCSWIr0Rs0FsnZCoGWIwsKSlQTYXsetZNvddLD
YJ1N50w9ALB+14uruAZU2PG/EwmpE+Au5rS1Mcxgjwjs7VwtqE9wN4dS4XKxajPbpWoYENyX4+Mw
ttGDKkjL4tYnD1NVRjcEXLa7fiJvDCCDvauMLHkKHBAVvkeHNXIMH0MY9j3onxA4E9jFNF3CdRWZ
xlWjClblJYyF2CIXEg6KSno+A/Zb4pygRhrnOprNO6OFE91jP8PsXYo7k3bqptDQamK3XdKksuQB
GIQChu2aN35q4asxXI8cK1MkYE2w/DAVph2P0Giht8wmqDusZOlB9hhzU9v7jn6wXBFPBOonmVwe
y+DFm9Gfs2e6ayCrZzRgkYmojcsiWDRvEb/TXbaJk+WItU96q4LI6JrnodbGD+zJPIwsoqzOB62d
AuglyoINJ4XpGFdt+5i5xGKLGbVLBMAa8xEt6J4e207boTpU8+TfZDRNt46TGtu5pUZLUSk6LCU6
/DqgBCKroDwtx+lkJLPJug8wUfNN4UQywn0Y9oLKLFVzkLsdHm+fMxctRILHq/Slgu9BWq9ffptC
NzmkUUIigmHhLasj7E9uUfe3bc3/bGc5aTYtmkJKQ9EVsBMKgjSfYfKRvrVxGXAldAqQow1zK92Z
iLWjFWrvIN+MJXJASl15D5p36NSh8Ex0dCQFwJcs5wN1LlqmXkSAZxcGj84SE+gCgUlXozeY30jE
LsFhdJRPEpNInHIMCQma5KMfj98pE3NSnAm5eHarDltSCaX7WTdm86ChmZyaFjD5CGMEAlOMjcHN
eX+YMoeNH/rDuRnNbFujJmRxbviInHT+4XSJ+6OZ/fFPbDYlCiWE8TMm1G2yhFxndMi2uVWSW+DZ
1lMOg//KsbQJ2o+y88gcvxmM/mtlO8Z6RpkRrorMot4vAGNalj1cTQm561lmPQ/4j6l++oJgKlEf
67zk6UOg3AVI7NYhAcbr2eDIvHLjwvzlKgKNhRUA8SUo5ltfj7/qoI+3AAyQt/a+8TKAr9hZGZxz
7HfJ00IiOCgrce4cL/buGoLF2BAUNnBLSIqhrYhvDgNvK/XIbOKP5XYwLOs3mgiHkDgc6Fceeta9
LCcACHFdnAmAI0fKwHwnaopRmwIXwXYeWwaNHGSbY6XxWnYvoV1Dg4NrDFwqeJkwwkKXsPMj732x
q9IqoOqcQi7jcAeuDnrohDh3K2RIuW9Qxs6sTEibdtnfGA1IdAM36b5O2/nWADxwh7onIDbHBcer
kE6QaDinzwlQmk/2uu/tSBaNj+MCHqIr7F/suQFWBE6Lg+MQBhDP8eEbGyXwSc8Jckxf9sWBIn95
1QYstcwZGpITxfU6YyX/eIvw3gbhf61pinXLKeD1frTuOrpbwA4PTELkkkmrrE+xKAARUKwYxm0m
yEFug8n+ZNx3dkKL4scX5If6Jqrq1+PGAOBVFXmK7g6m2qTwiierCfODk1uQIz6+xjeVSJt0XGqj
DEO1znMvrpHOwoymeyAqfJqCZlvHqu2vuhmm4CcDXR69MQoITvo+oi3BQOLiqTam7pkNMvsqrPvu
3Huec5VxXllTNWpOtl+7548v7OImgo1aDvp0Wal6cm67PDKNQdvNYUccje5G6E68bRtgZwj9QJFc
fTzU3y7qPwcXqncusgLmXOYR6VHOe/3AaG5qOwdAvZM5m642ErT0yx+EITzaRLGTTa66nT2r00jW
MymveyfqrrBLXHFO/xnOoKlaUmI24NbHT2765U2gyIHawTH/FpqRqi///Z9CC+m+lET0OJ9KEQqQ
3MbQ2MkLFCTPfETuVUafjPf3Kf57JxZdHFYJaVJr4Ngvlk/qnwHdmoJ+FqHgYXO7BGPNR7hZRJYA
RVuVxfTVr42bTBk3OhzOHZ3HldeVx75o8k/Uc5eNb34ELzSuDd9CBIlV4uLKSSJMm3YG0lTTftwa
vntTxuQi+XV1iJq7jtCc3Mr3tkye2x7SH6EUBqQusOKHRLXrvieyQBfiZ2bglibRrtTj3ijsdTWm
j4ZdH1vb3BDbca9Gdvgfv01v6iYIr10cL5JzpKJEbF7cw9aAMlpWvneYiVIjvNsxqXkUkM8hCxXl
8JAocrBW9FY1cQRahz8XpxYZLW2Fh5UmH2F2Vd/g4O/q9tHP8pTjYxJagNx9G6JFQnHoS0GqxKnw
qIBzn+KXj6/g4lN3uQBKBQq7h3SoVVy+dXhy7aAXjc/WbhC3ymSbxVw67jrOCGsryz+tpl8W0/93
x7AOMMHgsnIvCgdVI0PMbaN3yKwqfsBFAIujjRtYiTrZarx1wGuLMd7wVVLdRei1KS3QXB9f9cW3
9veqmX89bBqc9wENvH71506WZmMV3kEbhHkuwodup8nlAAwVOJ/U8t4bC2+wixhWCTQkF6U1Ox2M
DPOJf6gKPu4KMldE+cG1D3bUwqr6+MLeKJqW50lJhmF4L7EeWa+vjNkllbDF/ENOAMw5rT3x2Ktc
rjDUgU21KASpKS2uQNoMd/PAQc8zgcQBEw73A2beE/90n/ymy6V5+UncZ5YSiqbs7i9udqWVnsou
8g9e1alnx5XebQb0bFvaYbNHeVchmkOp8vGN+Huh/8xuyyOmmYlMCKuIsLENvL4RnlYYOAk3ObRW
AsV6xGp9pQgK+ybjeb5voqz7HRXoV/ZOWgGEm8GmbkMYB+cYv83tOMEq2A/VGJ3DyjfvIz9BSJCg
rkCNGYsXR4fhD53wK67bQZhfdT6REVLnFKt2eUSZ8n6cSEc64LlLSPWhGGR881PygjZZGCGcCXkD
iT8gWwBRIFyeF7Pp+2sKbeV0w1nT4bCjreGgTVm/lKm2+7XZyygFMILs7rqMa/RHXgRj+MqO3Ooa
i0t8O1lK3sYp3xYJTpMG58uE3ZN96cfmsQHdAdAhc8w7AmDah6l28Q8ot8cel8/kFdwD6OfP0eUF
uuK1DRHR8WzXEE7GKiJEOqh/cZrP1Ua1NWClj5/Wm8L78rTQmNH1pefse5ddhrAVHVkQhn+gqhLs
/ZF2uIFoCIrnPECEEcEdCp+UaNhIXPWBb2yDWXzmZXlvMkfCjbGItZy97KXoRApdkXIAOAinQXey
cEv/tupSPxiRPVWIAzgHdORyQ+uyExR3YSXhRMi5a0aQX2q+K2UFclnpuM73Lfo4mGUoeJ4dpIXh
Opx6BSjX0FjRfTDgu4H7Kj65j5e1Zyq/xIkgRHfwEWLVuPj64TwkrV0sy1Ec9D+MvlA/DUIln2Ya
j7i4Ra9ndJSD/2LZuDE/GfydiW6RLfrIYnGByr/P+J/9hJHjXUmGxjt4ydK/xYxcRxCKonE8hnnT
GJ8M9/ZaOaphl6BZQ+PYv7QI53WdycxC716H1jhRbXDD58T3eoGWOh8qym6TDbW1LtQL98zU+49f
2XeH99m0LXY0+uYXxXavncomTyw4f3WEdEiw7oP1gD2kBnObpjK6s/I03YadbX8y8tv5FHksE6lp
UnpHLXDxkM1R6yCsPP/QinQ+4FKC6tXZtIjPQwPQ5qoxCiIo8lCKz5wj747MxlnQ7BGWKy9G9se5
4nb2wYEoVnXiveaoOpfR2axlt4UEa9+3MJM/ec5vdyjsr2hq0BOTbNf/duf/ea1ENXpdnjXBAdEI
mQO6d737OZXwS7RH8rCd3378YN+Mh+QYNQSrhsl+iFPC64Ujn52wthySE/OucXYQdMHVVMOov2QN
SolDJCjRfFLfXv7K12sVe7BFgMG67WF2uthFNn2ljYGd5qFqR+8lnj0z21t164yfHH7efqEehvql
x8dEq3BKv74036pk01kJnwzhxC8lZmwAWkj9yO0wi8ePb+ObsTwcFbwr0OVRjGPEeT0W1GOAb0UQ
H3WuYhM5pOPd05HS7UqZY/n08WDLx/bqBi6DcbRDwELbnsnn9WB+UdVo8srkaOm27jYewa9yS48x
QLDgtfEdn0v3xZuC+huBlsM97abh/yhKpkGNCW8RktMVwZJ58dYE9HEdhA4Y7Is8ONuR2RxaLdSe
jsJnXvc3bwtDcVamN8zhTeL5eX2xVtkJ7MENbb5cRC+oIXug5/iF808+vDdfO+PgkMFHvgjxsYu9
HidrTa+guJTg2EYElntltCFy2lghV5jW8Vj/zkU9fDLme2+Ni/Af7zp+VjYFr8csakleaDJSZ69S
+7aFKvOcAhwBcKcyOAIfvzXvDmYxCA0ltqWXz6ykAlhC3U6PKhJlviUbNnrxpKNdyNtz8ePjwd57
RVmRWR/Z52Buunhqqq/nTgxWcixMOa0zMLxf7NC0t/lYVwgDa2/bUjnbUGisj16ngk8O2W+WKx4m
ixT+QtrjXOzFjc2tBiy9hWUbYnt3gpnkg24KCmBrboExehhWifD1Npyievvxhb/zGqExW54pryvn
moteYYMvARhaWBxLf5E293yg+8mtBBFqMMnSzTCKPj2pWZXP//eBaRdyyBMc0LH9vH6XbM+PVCph
XiSYijZJaxDjwfFzN5EisUob0KheCwrh40HfVESZCBDScfriOG3zXlmvR02Mvm9mlD/weFR0oF0f
cpT1/ZVd6ns0HcFXwkLuLTu3d9Tto4eoDwAS9Pbdxz9jeZsuJkT+VlYSfF2ATC5/heyd2YSgkh2t
wY0joKWm+TgzH91rSwk480ij5CdX/s5z5ojrUEhAfIEc5GIG9OpuEB5Vw2NkBUR02zilDNPstoOI
xv2s52CVE9dx+Pg63xsUfBvVV1ZPyC0Xq4xfNMjfgj47+rEj17MoIAc7KVod3ZQb2G8OddnG2H88
6N+C1OXdpWYJaw7j3tsdGAe+yA4gDzMDZ3+rhYTR2NY2SgCyru2574gqQVvcPEy4GhJjJtnpPIDO
qtZe5kJwLbSXrH0f4P/HP0y670xpwMQUXBmAPVJeWrRyPOpONWT6aCLza7FfjOMmTKFfD2leZtjV
ypGwo5nGVqvCUm0yGws5hM84hQ0yGKBIPCjGxRjYf7ys8gl+HwduaRjY31Ni504OCWBwnEXhQgab
xEuonO6uAwe5m/gSh21fh+XehmZ6goJBHyAaW/uPD9oxWoUz4gSoWwUWwaZQ3RNkMXk3dCLYe05J
bEZM87hBsQzgHNMXh216X9hY7eaIOaW+6ogNAHolUqz4dZWfstYRCK77dNrM2Nb+GzlDPnq1xhA1
lYwOX1Knv8k2d7dI3t2vVdVUu0lLGeB/DRwQaKRy0DStRzrAlfxvlF4zQvzjya7SOJiOhHHGMGLh
oBKEGs98w8EwllAm0PkRuGmQT0SnbkJhWcfe8N3LwLUi0a+9Xwh5CfdByl+Db3eSaDN59IcQ+Tsb
7Sr9SKZPcOrZH2zUpBEF+VV9JZC4kA4YtPG9ABv/pRtwfEVNnDhXY5W1XxFwTvfAmknaGWkSK8pi
gyBMJhPNwWIeIsOxQNi1YVKIf09djVOS2+BudNWGdzkyh+9eJ/0ry+qM9QjDwqTb3Up48/bwdehT
kpyC3iVoxodTrHaea5CBM2JwIBxKgdENyGU+TBN7kicPquSXgmz5Q6fK6msb2/rg1rhypF8Gz9lQ
Rmsu1z5gIujvo95AW0zxcT20lnt0mO7u4CfInYrs8WhEiFnCKMPPb/SejU7eR3dh5e2YUXIhk37j
4/0HvK6j+iuQc7qtRRAMycq0Cjp6XVQ3zUbXAc8DAGxEhmsRnL2uMEqkOtm4rYCh3OdNJu41ANti
2xF15K19ZynKwkDOvjWDbMpt4foREdqmas7YjWW8G3Ef4B13cGpC+pqHYuUA8zuFhuPfakOXe4V5
+EgeQ+CtpB76Q+WY466KEprFVVg/GHM3EITjp8dchCW5sWXzy5Go9gkl6c9SCzJL0pTInXWYjkQw
GLbTxjsnGvS9D5+ZTktlui0ezhqQozX36hB2YoQOTsrhdooicaJ07LiYWLuy2ZacEbcT4GQwo6gL
rocxVg0pTUiCEbSWL9qe9ZnKR7/vefO/FU7PAqjagJq0V+r2xs5dce9nkkQxpw7Na6euixdOlVb6
gC4U30JaxzbH2xn58dDg6NeA0OGsdVV/A2zCR3E0E3u5DhUpfas0lMFeJxZN94rZxPlaWl4HgN7s
HRdo5+zqL/g0cF1nlVkRNaGHP7UI/A2ZEgNt+1JjesoHc/4yZ5X8CkqSBbzt/XUoYiovJVL8dZJZ
8cktnQ5nSjE0V3VTCkzDqYu13Z1ETlClj74nHP2jyExn1UfetCVkeOYlRABh9l76SHJxS0+YrvR6
tILhq8Gu+oGJvZo3LuKIvSE7so/JjoHfNpb2OpUZoKK8sDDAo8M+NtrN7zui5KHTiX76muoBG4zr
9z/ywItuGQiA/TRqjPYoTYoz+Kf6JQymIlwz8c2P6CQi6LDZAEYfdUi9n7IwPNWumPZeZaL27sJu
yu67ydE9kL7cxvMwigOUpOTaqojk84RRnHy7Kx/DpJcHtiPtgROydYConT4HY1luI6C8X9zYIVMy
cL1rm3rxPhSDGe2MLp/3CPDiq6AzxFUuCxouZa6sH10WTSt4Yc9l5xIDLElBQDkQ93IlCFM5+3W7
iBpddd3nVX7lDKhUlEtwBYa7nNJ9JO2vbExIkdOxtWQVhSmmCWKLipNKlt51sJFOtHYJdVtkWzAS
bXzxeueUIj0KN0skhuau3+f+gDYPVUBPzGGXtUeaycCno7ilJwdVfLQoWyZ8HVHHznFj1606RW2E
rJtdxu3YGuY+RU94kxEwd2x1HjxrjvOLvypkBes4oJHPbQ4u6kF4SahZyTL1ogGPdpyigVHs4FIs
Y6b5tRpd+zTjSt8Ir4d9apJ7LaTB7esF9YHOq+5rr80Qrg/4UtrA/SPdVD3C5le35lyoezuYfLER
kWv9t8Sb7k23NNZFb6RPxMXHisNGACoiq+AYg4iKva9UWcZdRuVrDy4sZIvoo6Oh7tjHa85N+pP9
OaCTZU96sZ9RlA7Z0FAzX/bLr/esmNLSWtcDPCfiZvTEey2n70MjwF6iwDfc9DA45XXf9o9iyrfC
9Z4MqOajVRyNRN/jYFijGr6GNLsWVnGd9+ZvlunbIk8eO2h6Q+YTaNn9GmxnyYYhjiAP/N9+3r5M
rjrbxNCbYfUtm8rbCYz6bk6pc9vwjePG/z66moCY6SWoQrk1NVi+wIeNQpoYyQ1ITIaexTpvbuF6
HKIov01C42sjgzOl7G0s/S91Y57gaFuQGUlTVAgymqb/lqf+PWJhtkN6XfLSQadsN11cXLOXvgkK
eQU5ftPUDqgXa5PEvGW27W3csdiFhnnOCvdrXPa/pNsdazp4ue+cu7TdKziu9Vz+IZbgKLtonRXR
XebLApWZ/h4UbrkunOTeUeD3G+swQcw3q+kL+pwj/KLnyp9/N2nyszJwlZFwe1vWulrHyjlU4dyu
iKK/5YvCD1I+CD1tIemfJjIPiHYI8BwSP+BjlJ3H4SQatvqGfdUZDcLrzFonEwTsyGhP0hD7rNFn
BdAjHgqiHuzrrMJwNLrDppXeeai8jSFBNcQNkFzMuA99lpzaqd8iPpr5YBCYFkSIxCRWa7i2OcEI
+KPEanL7h0akm7qwtuZQk/JgG99FioMyZdoHMl0dO6d67tunoZRbdGNfSmqca2SIiOlwPaKeIkUY
cL6ZvMy4jydC04uMVgXG/5WFUA7dH/EO+GFwsPycBrGFq2zs2iT/1sKRP3P+I+sH3CebGDhoVp8+
NQNZ9BBgBb81YF+w5mh+XUZxAUxb3hrBtIOLRl5Y/f84Oq/mWI01iv4iqsjhdYDJURrFF0rSkcgZ
Gppf7zV+cJXL99pHmoHuL+y9V0nkSfqFssML3a7IQzABW2llD7pXMA8kb7hq31HPmzdHugQ8T9p+
aLNd/wjdldC4UbpsmvyRSoafj5gkQEucwV2BDDXuX1IyoQ2AK4z+vnVnbH1cwbdEK47JpHympvgT
jv0vTpRNr9b/5APGOBendsajmVTmK2C0kMHHp1rJ3ejK/WMfZfCLzw6Uqswkq8TwYt+s09OS1MTJ
QkipJ7mv2WEk07yW4CKp9vNT20bEZ8dbU5t3vTDvsH3Dfp72OcBSRGtXxNz/qj5/tSjRBmF8IEK5
AigOpxE0sJKttU6sWXRvW4vFNlEbAUkQtykh9ksvfERc69gjmUJkQ+gps4S6NQSuNvtu5mxw8Aeg
I9aZi0HKcqGRJjWdWX7suMjbcnqOErlx3Xg3u/1Gp6eyhgYupBogciHF9XH+zr5U3L3Q+7OrLHdg
sLuImmPo0K/mzkTYhu27owaJhm9ZVuaPYmeXSh3ePRcYR6u/tDDbCVJafFL2EMjG3Ub0bMdi1Fqo
lOxq+HAtbd/q8+9kGesH5ysy8rVeLh8RgMMul/9EQyPg5YGnYaxNqqtiej8c6n7XOV+mhEqWqITB
04L+YhJ6H51s48HiVnJxbVNy/LKGBRq7InWR9x6KA6HL+kV3krXkRVuVZfskc3QWHvraModEreES
NdC+Y3M6WwAcipkQI+y5GRvzpu/2eiUgO3l+ltsHlGih4nLfan2LcK+7RzWitLk7W/V4LtP0TpTJ
PkmnN6vW14alPA1OCXM7Xc8ZocmgI1oM3z0sCUJDWVROgA+mUFfrP6eft2S6bZOBM9YtWJzqyoaK
9zwRFVRKM9Ckds29IiBj8sYKv1uxAdBXM4HUS2JtmDtU21ZWWywil6bpsOvPoaFOYKiQ/AptOOhj
8RLZfCpus+uX4cH7i/FG8NGbqaXtervJQVu2p0LWlxR/3ypORxv/JWZFlFBgNkcJ0qhCVKd7B22o
n9Iy3ymYpfDh4ePuZnNFTflktypmW3XXpMm2TqGtJ3AUpPJNJUMpJ/J7IsBiJ+NGN/pQYnrFlrPi
S95Ahzxnmh5qc7exWsM3Zx0AC29mZZE3bxRrUqAfi2Lf1bGTwJ5CojyInee0N71y0e5m6wXuYzJj
qY6G5ie1pmsLptZNyr09lMdljC8xKzKmdYWPCxPeUV8+N3nl+bVnbh0SzOu43yVgHlgkVrekmr41
yBSJDbBYTJBtsdC/gi5cjzWPrApA2JwDVeuPcWrcDA10meM9J149IcpnFSYn+hjwNw/it8Ez2Npr
PR3WkTY/USxu9Tm+qmmy4VJc54YetHV1kVH6LHpnPXjDDan4q6f266KuviQNVhYt29Itj70XveTY
oFfNUCP8rT6t0ZvC1lU2Sg/CJB62WvJISZfjflbdH8+e033s0moY2UfH87Ny51oQW2zxY1bFLc6N
X6uBTz7quMBRYjGqmJsXPOmokuzkPSsz4ATqWi2q8+NI6zrj6LjVhoDNoMFZtxof10WiOL7aRE+Z
BsjI1O6LbezziS+3VVCZRdyKKK0ImzZ2KL92vQbRUU2eq5bsN67xFfHV/oRxSaKNXht6S0GJIssh
YWvVts3nxIFuL3MIYO8mrPgwAATU1Plg9GnQg6XIdXFqyPW1jHzHexDohPRHNjDFZrS1gGSJXc0B
vHjjPo1URhTjGb2iuxKmeHEyY4PNI/Wnafihgd81Al6tkg+nJDY+SDy6tol4p9NCjVCKt6VFEj3H
IIIJFEVxhKGUCjPBrpfYeeFrmtg8QifQJUACnDMjqEDm+XHdumEGF2jDjXTCvHjyiN5GUczOX8tC
pUypcMksVw3msv0r9vsg6tU/3XVClKyHrqVFmzpOAkO9wEj9cDV56UvztYwf6EbdfLUm95K36bYf
Ca3qyp0t1a1IocVl8MxbS2Hsg0+fEzkvmiMpEs896eCMariuK9cOkmU4OHUDiEFfOzlRQ1P3xufH
Hx6FcxQf6qJBZipuhKH/do/JOTOinnaLsfs6VsWzUffr1J1f9REuKnb+k8aJXPdzSMr32VzGLT/4
tWlzTBrLZ9LwNIyL+yuiBgr88NkynFEs+ccZEKBthjI+VjttVgXuDiXQFHnN8RcQ3Etp4Clbs344
4rNxh0fbn/L8biekFZHyRlR5/qM4TQYsbWLinGeh6xXPxUwmgS2fcnJCV00xf3auuqsV98RFgzU4
IQddTVeWAdsLZMSutidCwSjDCCNCx8sDs8qEuEYDpyjd9WGY3FB2Riit5oHZTJpVbeEZAeZ2yzJv
PlYtveTkGvHaG+TnNOTn3nE+8hxElKaclS5+b+IWqoKK9SFLUMrNNfbZ5LXvcN/myrxLI+vVNJIf
wAEcLsAkDJ4l0CxBXQDLo/4dVP68QpghwvaNavbXRMXS0j24NcYpJun8UlEmB7YCMKkakzVvivBB
HX9B5Nv0sTgpMQX+mP56ufcha+oHe4m9ld2ot8qt3KDg28QqHWgtFxHwBz9zgQagZg/pzklQwJ+M
y0YfvTfncQbTge2GHBCd4ZXaSlOS18YbkGU4+p8A7iEja6vSiqx4YzhoMxhTXYJxl5CX26IUUByz
+trFxs22spujdSvL6uoVYUdb2T5C7lPBFzDkdygHp7roa58ojW3hMlylePlM+/atqeqNZRnXATHd
atCnrWH0ml93003QQkCotsJxgqNFS0Dw//TTzCaTgkHlcFYtJiSoj8C0VrO1q8v25E3T6wwuzlYL
CMzuRnT5UWlq+tTGwGnN3UDOEuhEkjny5qXHIeinthqYLfEPuu3eXb3Et574ujZszTm/9lmyo807
jOXS7ufBeNOpFkPpaPkq9+p9LjHMELgRJopxr6rylE3xPivhS7DYDFoFvK6bu7uib+tVq2rnHnjR
ys3MvZOZEDXMS+k1d8ILbnAAKM/Q0Syq+WUazt124rsxPfCQHsQZ1SggMoz6BX3FfWiIx7VaTDVi
0c9OCWXJ6x7/yJkOD2cJflF4mx7MILLBAKvWLbhJHk2tUU89YAm/h1BpDs6n1PL1aCZOEDnpzkrF
MerNgPHdV6FzobtG/2ka7Z0rcN6avDO9jJ+KztnXEvMGHoinVkYXoS/rpkSlXkrNg85hXW29CayM
N7AiAXacHeVs2pm3dsvq3YFWu7cTriuuz5A++lTXlOl1dpp1MoOWrvpT+PlyMyMRz4I2h6MAlHul
hCTLb0d3wVp2z9PmNVXzN7PN4LyBLWTNkrA1ohxEiXECNT6EpkwsMEZO/tWZ2IIVYNG4E9fozf+G
RL0osdGt7WEhI2Z0jpZoA3uC3OnGzTUnR5DmNlu3inBwLTUXFUPl3FlxwL2MMKnWuIdS0zdL+9JA
NVOViA51fK8tQCNa/Vk0Nj2szog/hoFp51ERePr0pOByx7Lf/gh32owGcaJ4pBV0Dn48DF8A3ZGE
ZEoXsPThC9RTqOtxyn8svkzxfFUV+ZuleZCYxdZ0xo3RjetBuHdniXY07jVEUgdArBI9t0sMnUw9
2ga1IobUo9BA71opv1Qu3matafkmWvJSx5aAmVJ5kHBs1bdbPWxKJ8Kkzak9ZMMpk/JiJPpGAY28
TozykPFwyIxmNa0/alIHJ5Jtyp4JlE6eVjGobzRXlzFO7Z/WNq+jRa1mkKZNietCx7EUwDZVBYy3
27TRcqZVDwwzS45pZoQoEvcj+9Q2TWhooU5l1SdOsm3euQIaWKKwGUl8DbsEomQ4FqUaeIvK4Jy5
VdUN53p2D4ltUunYKwpwK+BsDKS5kAycvFUG/KnZzX5Gh7u1WmhEFILDC6LtSQGjix3ea0X7MQWB
UOqM/DBZbmOcnMgNviAoPie965Nrti+WGNSBPKcygWPcyndMj0e96jbmYFC7WGsF2J2xdMmWpRVP
lHTHo7fkH4Vr/SMhUvjFLCN4YV4ZDKkd6K76wTiTAlj4I4y4gpe98CoMdhUcwbT4TiMDN2qcklzn
BjaIziXXb1kqxVp2uN6s+AjSJF+JzLkzGaD00eRd42lHvNZhgnHzAJE8Uz6rWtUtgHlFuQNNgCrj
UfIn5mc3agcABa+liCRVfLv4nWEfdCU9DG0Uh4OV7x133GRzfCyJLGZYTfzT+NcPWFcyx3xJreo8
lO4eFBU1J3bLNCLS5xFRUfEcGRXSTEwJA+ESqwpblt1TklZlmpzqAaw6SCkuYDmfJiV51xXr1zLF
t9XTmRm1emJ2uB07Lyf2gyeih5c15Os+UW6tW90IaiNpyXDXxJoQD6V3waJIMJojQx0PD3c97oyh
vmeE8HEbEQMxJkHRky9UmvMJk+7RHOd1/fD7smYiq5Bs16T+0RwS3BBbv46ZtncrSKVjw/E8ELQ2
RGNgYjD7rJgG+2OnJdTPlBfppLP6YaPWWnQNcUHJ1c1ri1AjY8k3zEjWvDPnJDJ+JPpatmIZwRPJ
L2mR/LtlaZLOZX0onbFGB/tsD9pKtZHm9cPIg6jqf3YMYxdGTNYosV9H8yWN3QpUKRNBMb/1KmCX
OSL0S9TvxDdZPikIJ6IpcLyxpJm16uYUi7LVYb0Gcx79IybmLW554Uc0+GEG64cKsLH3dmz8CoqQ
1ZDo+56RKhP75FPJi97HJUc1tXAAuiNNSaMmIbZUUDhjXgbVY0CswU4X+nSaOXo8vZGnGSHWypxs
Xj8ykix7AqxNzFZQKVRKIOXuiiyIkjMZfHqEhuK3eoj6mzocivggSQ83GgDoaTP80PidFld7ztJo
WpmFezaHmYp3ru9jIomFsaobp46JAbn+gsC1ZQPB4jYDeJYSe76ytBFKmNj9P2e0rKCn6gY1tNO5
nTlWSQN7vCfZIjjX25dODrTQVe1nNTW3ZZhPZl0fCExjWDPaTw6Kukc9e+5t48bD8U+X6aEhhdUc
aS1AWoVjVB5NUxyLqN4RJBNAEIZT76Aa1y7q3L1ORkLjqd+0gWi7On0hGOqN3DhWtG36jmXsrC9M
JGpL2fYaMhdnOpMif5cxh1Pb0/DzzFECh64KUYZtazVYwI8XfZOSdDcxe6vq7hXAOQZXzIl4jk5q
Nj7BTPmXJhito2z5JUtlO5K5mpIVi2eJob2Cwtk9Z4YVMG0PjVxNIMlHt1xtD70G4R0f4spr3Wet
/cicAl80+0oY9DaTC/6cmHZIdquYULY1MZae37b6c1kpl7lhM2wkHDlt91Pi8g8Q0yiBA7g2zCRs
EeRmxapYeo3dEftONq9r/h2iWMelXnuZ8xstkKQg+BKaZrIFNBnVGup7P2CaxafL/HS6J5F+x7dX
+K1eHF1BLpmSniR65wJSlBVRotYE8qF/JBRPHfZ5414ICfmwPNefTfmUjMU9WZygGp0nj/tBq729
R+5CpWtg5kWIyXGnjYW2tjXaAC/Zi1J9kSYTyazBRDlr5lebAUEys2nXFKy+MvH/Trn+YpbPlshC
cGmm77gZtk2HtdpObWPFl/Z/MYCN1pBhbMo3tiybRqTIxrGPORM2Z72wN/rsHAqPf5obztVAXI5p
1WlW01S+wtXc6QymbcXZOul0A8z39DAdG15+0DtvP3esry3rAk31OTK7P12PXkuHkLvaPKNgvJQj
PtgZniWvKjjLo7WQutMTtcGqcGun9Ror0Zsax0FjiOMQmT6wvO2sj38tNm0euPktUyfwmo51jyOI
8YROoOy2IMrJEejlzIanf4m5bhRTkn1Sx8uqymKdna5Dw0mlvBptFl92nb5FaofwZEHXj34z7ggF
mBt8JWQMQ17wbgTq+bVOMopax9QXFOQr6jnCCCp18nVVYU2u0PKmJQU8eelKd8AwfdZGNgipyYcx
958wgyhfho+SofYgFBAukqCPOto5Hr90J4I6i8JCEpUGce4f5L5mbxWVuS7gKmrdsonJlzQf4fbE
aHHUkcgZegb71ETckmQ4AQRemXV7SQzmx6KxVk2u/BCC/BhYxntsti+N0vxjDnY2I2JnRZqvGmY8
otO5tXX9kvPaZniV635hFjIdALloBOHhnU5jCtIWV/zwwto19iWpGquyYTpQ1hcpKZs749+gMkSs
+maXzN6WYnmTCV1Bw+LeNSXaDnyPjmq+RDO73rm2nkig2YiKsj61QifzXkTt/Y1G9l2wn2qjcqst
7gReRZqUFulOG6IfU6/OakREklnk9wJLCJkO4jsfqRu15VNYyUplgjZj/00S9VSnIiwdHR5d+lan
yW3xkrUQ+PAys6+IZig+wVv+dcvyaoMXJBxaDWq4ujPodbcqtw+p2YK3/PFmEOf51am/iD025Cmp
q1TKPKyEHpD/81Km1YZEBVSAD1RSohRflgLx12kaMgaB5CHk2nm1662o/65Ic1QfCfFKHVTgZUlN
SEDf7KuE2M+ib140XR5cOz4sNPgCSB+tU6oEzP8+jR7jt1ule1YvFzE06yiJmCMO/U6ZTW+lFuLf
MNvHuSZ62sMEni7mTtPTSwIJdJ01bMwsjRkScYAivuTkTMeVi3+yC8VsrJdZ23d6TAyDuRyRfoVj
Wa+nyggXxpCWSEk2SORBa5L9kik+4tXNZL4ieLy1Kv0PuV12pa404WxlXH53itiWuh5mxAUIy/vp
MnDSRuugxXGYknneBWndOTXHH9a4r5Py1bgaYyUOVT60AytiA66xl68cmRKd2zth1RvHHPUBd4CD
TMbd1MKjZOXF0mfzD3XeLU6rbdMzOBQ0P4SP37sIWeSkrDPPY30Njdv1shPb9RPSPS4xhWWUcyyT
5BWZzloMMlAi6w0d5amlCqop8vt8+kej8OFO7tnretJvH+uxYdN5xCWgdwKeCOy3VpJ1lU2HrOq+
ePN/NCG+e5nyDOb+GMebvoHMyoerruDYfti8Arlm70pDuXPpETBabrSuCCtvuUaOXHNFrRGxbKdK
uwrWLK3VHxMd1cPIJekCSlaKwIgz3F/J2uhJF9DBZwr0T332Y9VdkKUT4oP0Oync/bjMX0P5r8kd
UN6K+apmlW8yPqIdSV9FUbMvKciOYPDM8KVZ8oAkkYPF1AsaLKDX6GRMU6DDH1b7MaxZ8AqjWiep
vu7T6bQgAWjM+nWpRZgqxAyYIiRepfE7wtfg5RlPduds+xKt2aSTHAJi0KopmozK2jKx4SJ3pmPk
eWB3XQN4JitcZ8wO9oRRuebnHShvF+YGS6adgJ2Fqlf6Tjy+WUqzG4ji1ZFu2an6HMXzH0myHIfg
BjNSUOV71cQnXKraikS6cJLaeVr0pxrcsWOxbgAjsIGLvsncYj05yWFSnTPeko7MCXwvmbKBi/CG
IdtHbuRzTtz6/Bvy4Zk5QNRPITKO59zRjlHyW036Qc/AY+q0pzrs01GRZ0ljyE7s01JfGEfM18ng
pOl662DAIo7ICujK0l+8ejcPDexKirQ4YTczvVNIplyBNKdjO3woWdaSB0SYH6kfZz2jP2cxQb7s
3zy6n0VaRfuqztbK4D1GfnupGb4lzZNX2tfc7J9aQznpdsHxMpB4Gw3nOKt/WzISbEl+MDbXzMFJ
6zXiJyFKI/HGi9O6a1zbezSOCI0+aolNl2xpQxBlaDk17judOcBMjJg13p3e/GFQzyht3gnp7lOZ
PsXkuxBpQ4M1cjYVgTa81orBfeky11Abx29VymBS2J7JNH6Z1Og9tePTgucuMZsrWTvPy6Q8Qd7c
Cjc/9houmIklea1sZaKf+iR+IWjuajAS143maOnTfaQQb5vR15ruQqb7KkOTSe6yth5teUE3uSfU
ZRVbTLyZ96ht9xypdcgIJQ1066ONqqtpdTupG74koCKv+5d8GV5UPX9aGtc34OMy+GUV0jzLLGYQ
Er+wNyESoR4/BrsJK7Nfy+b/uBMYeXGy7ePmmS0Zx5ua3zgEQwwhHT0hHjiqI0iLSx/EKOtIUngj
ervemAlnGLBz/ThUXYDAcp8gJDc7z/pGJYg9TTBOD0u3ZwqXSPdUR4+ElonKI8qs6eAY7UOXRm+U
JyVfLENkdnyM1uRBMk+UBYUGw02377971/knFe9AoRomWmkhwXu4Fs3k6DR6EAnlK1+s3VS79paK
/GscrXM0MzPAfNH1hOcko5SbknShrmVarDfWScS0uOUDrmB423LKnwaC9RoHjZna5wS+lNuOIFrG
pxsnGnoEDIR+9HoVYO54sjTjqgIDkUp9dCZycSVzMRtzpqJUz0UKNbqxnryZMVE0nhlxb0D2GDfk
T0hsrJq9gcd50FQZGg3PbVeDfITBWIe+09dVXrEIUFYtQWVaTVpOKYJJVE+OjCk0jLBrhm1tw1Ox
GTe3c2ClA7nFolhl7N+qkjw81ZjCqeS0r1uTOIy6zDaQ7NHBNmnqHUrLam46LuO7AGC1K1CpbVSX
ZQefKDFCi9tVOb8Gtx+rGn42dFy00EhR/vc+wL2AWC89BGtCpMmXuSD+hobs8Mq1cvj2tO5XQeIa
l83aziT4CexnlRmtRS72zGhObjJjhmVPMZmbmBe1/FFMsM1atu46VBaG/taZrQxUs33XcOaaNaXQ
I3ZUT+ML6bxHBYy4Ah2p6F8Hhm6VF71BAQ04RUKchathIBq1aa4KMqXE06+6RSDz0LJ2YFxjj+xs
iSLt7Q3B7qReOf6jUCax6jYOnFramFCpGlebOD4t/iRp3O8ixv5dDF+kJvk2P3skJaG3nWFmk1xe
lDsxJvfM2tD4sNsqeaIU8k30qQrjpg5UaKU9u8fR/E5bk/FidmyN/EJjE47ZeExLa6eTV0Zi/TVv
uV5wRhVBIdUF1EL+hOnfWHVWvZ8FHWNbaef8IVjLXbowhw20bxrIuHPdusL7uPSWt1OFslKnZc0v
QACAR7i2Y7erRkcP6x6QZP2jabhK5AbA0deNIs51xRdpPQbP8K53EUZbr0RiU+YnVuBLoBkVHTDd
KOSStzRX7oquhdDI/SJLD8iTuYdr9VNxBU8AhfuSk0822u+lwR4x1pKLnpuBmJpz7Mk1UPPr4pIA
VCa1TwDOFvCPL2u2tfpMr0r/atD7EnuzEmRkgXMNG1fxUE2PO8Yi8y/HPo3rUJXmXxcLp/fT3qMM
dsnt+VdGivnHLLP8bd0h/wKkPZ8sp++YyE0yf5+SqgPPIiPntydGZWvaUWyCRa6b7lOMLn+vTLJV
/arSmnNJoXgix8cRJP44dnHoFiRbK1Jslr0mGn2vFQr1kjAsrd6kkzuzJIR9FixFVb2KGHPryvt1
4SzJa1TamzTVt2YU/Tbea9GlAeTvgMyznTOxRrPI0ZnNSfiDHM72QgnSjebslwkfwiz+mNL/s+vx
ns6PhWY3HKiSTvnQvqroehGbMr5J4LYn8lKBrlKJ9ODqQHhuawwCHdJC2mYOMzLj6tIMHLIeegIG
WrKoEBqHjkF27eI9aYx1NZOAmsFQ17ibRpzgTIrkwhqw7sB4q98Ogx9CywDalNxg2XDRkg5NpTcd
RnN85WxnqNNuh5qOrhj12u+m7hSryjcrj54cciOYbQQdXr4ZOYylwgZapZ3u0F8pjA+axQxZ/nqM
88svTaofLcBUySZAuFPpo4P86WZxzdTih8z9MkxG68BclmFS/Oex3B3qcTVVJKljmOJ2CZHN8m2C
qC6XoAV8A57j7CQc5O7CiLufjp3oL+1CCxTRL2LL85kqrxFDBi2LaVSfbNoN2ie5UVCV0Ezf43g5
d5rxZo3pti69AzaiUKuaLy3tPokmDYuuOPMG/esQ0LI5NtwQgfbKdfJNJKNbMSsv8dDtZcLJk8qh
C6clO09psxpZ8bSd+zUr+tpO052d06452j1xlVfDjKlK4id+qy3eaT8p9JVKS9Sb1Xpact/Khp+C
MD9F2seJ4TbXNBcbkUuaQiCliPdp02IoIANrSjZuFYFnyNqQiJOg9aqzZzUb7AObIVOe54b7pc/i
A4nFLF9QdzMtEBIZgjpiF+ePKBngj+0FuW/ADZed44kXuKCnTmoR6Pmw1YnL1wRjNot6wrZsSNDq
rxG7FNssuqvuW/OMc6lwCPMCSK0Fu24zI1CCyS1fJE1rLnrQjY1JGiofRQwkxEAKaKLuhrhwM2rt
pR0wBZA7T69kEqm09ChackHjH5lnZKLrYuT4UWjQitjbZ+h8+gVFNHl2tor2p4w++a1eK9KzLIOt
5OIcmfzci6HbMUW+yj71cwe9bosIsGBM3UZJyvQGCQaeh+OITMFbvJtrRB855rg07sKISC6c9L9j
gYZ+qnEitt0DCHlaHsb6Bk2TvEnylPVI8cms2sWTd3DLMUTsy+KEqYPL4VxK/ZAvUDR4JXzUIO5x
qRnow3qeyI2yu/KYGuBWJ1SJRfdtZsWL22SSrUZfhX3soTR5rK7SBxqiDAik36VsiVZYkTaSQFyG
Jbd+dr/UstogYvKJIL1xf6ynvg0E0g6FXoXTHlXVPAEnFpeICYBwT71SXYVwMeE5vLzulvjaUCen
jxGK9uYWnOxRpoRyWUKb7hZky9ls7HAyypPTXTFB3QE0xDwX1RtV/EMuhfCp5mobqGSX2JrWTWOh
cBrFymbQp+NwYJV2IU/zHqtVS3BB72szK8LIu7VANWj2YQIk3EHCLdeNSdBh7V0iuCW2s6mjFOlN
u6XNTAOMcOtOyvuEJmYZWGzFnjoV9NHkVPitmeGDU5Dhd2AS1Cm/EKCxT2N1W9qEDfZMg2CkLCub
25spEH8Jl/QLbW/hhU497WaMBK8m3n4cEQtGY5j1hfAXPX3LUbE1mdgiOArmMb6atRFOuvXdtiiv
PdSDg0J5O7Tbhl1CimRwNj5cHaF7GfNfmPUsYINwFjOLj2zqg46cYIwJF24TEtg6Tgl1BVVr11hy
3U0uUY3Knls4mHGexOr84mgkHuPs+GattTGBPMDIeVvgKfoxey6LekEIsBVx5jP521VzBBY7C1qh
vJuZ+cwIauNg/om8YuNRQ5q65Qs+fStKPhIqRrT5SMPGGqQPUruSMtgT7ZEtDULZ8afskNqNmbxK
N12PWR7EZn0v6P1WogP6Cnc2VqcToE5f7boLaVVPy0wkspZuxOxqHLbErZuGyqTxTkjnp6XN327M
HkQwZVH7Eqlwetes9txiYEC+GUF5N5yFLzo+e41yzaT1NyMa8xulIvxikedW0qd3PW/NZFc7dbQP
dWNuROocql7757gENeUPgexDSRqJeFOQn8xgg3oIHVfBDoedK7igIQtVtbk1mfJW6UOYt9W+y/pd
yv/GxvZUqN15TNT1AAKG+cK/LDU2XKP+gJNGldl2SlHROV7TrSbJjrZyi4M3ulediGEdcegkhv1k
DsA8DPEsRfzhZIJFpL174HY0ihESUz4rhXxGCz53OOreW2uZ1yqpz3kfMY4eDykeNPglX5jB+YMw
YFkP2Ek8oACceKPn0QzKmueCkeh3ju7HhwXEHoDAWgKhKAjcls/p0YeMk3tPtWoX69HWZpzLT31n
w/MtbObqTi+4pTSKaAT5HZ5rAp3vJeNR31K699RNDpUxX7ORUVMhKMr1I0kvR1wWdB5WwiSwsU9z
A3FGL/D7VZpy74b8Y7Q8djDxodeZDDDOfkof/g+tu7l97KvWeCNDlZYS8EkZobBI4oj9tfDdivDu
eWYORKaAuna6Ud0mD0nfkCgHs0cYuSBt6nskhi3c4XU/x8/G5NIoiKQLmrpK8QqachM11qZDjIpy
Bjk+IAKW1zIpphUAJcIVW/OQmMi927lnGc0pT4249zpP+FZf00oi8bBE/W/J1D9nerI9VBpo9/g9
nLtV6M/UP8fYzP/qajqbBpJ0WYZeL+i2zb+s5hXnlLgAw3pLITf4A5q3TpNN2CKZM0V10MlbWIs0
Dnuv+00qjVa4GLgsYiteuUblIyYMYn40/j/yxZZDH7pDdRRz9SJz22Og54QDw1XuLoDryjw8qvpb
pU8XAolvTW3H7NCmPWGlxYY8q4OXSAaQ7okdsf8fZ+exGzkSrel3mfUlEEHPxWzSZyrlbdWGqJKq
aILek08/H2szUkpQoi/QjW6g0RUkM+LEMb/RUo0UlN82LehDmEanlkajDn0DpHhqmg1mfxcVdwwz
oSudSOZDmaSSGuCRZRtd+VfSFz9VYGYrwFTboW6fhs6l1+n9RJRgjWD/oUsiUsoJPAgG66ukxVvC
4IzESXDo8MXO5TQskTLd2YUEYR/5M1YMnGuVeVDeHAiH8+grQpmLodI2dIqX0UifnIrhZZLrdzE5
blKoR7OPVx2cEL7kPkuRx3Sn+6y1zFVhp2KjYgYnXr5ykEzBikED8TQutSaZiS7VVkv6+Vc3QCXD
POqYZvfefayjOViGtBnD9LfBHQ7Mah1RJSk3WXqOfA3T/hJS/Sa247uOP0UwpG6nZqPp1UMv4z9N
WO2toLz01Xjt+PW1HSIjZ1u3JIPcnzo3rbRJi4N1q9q3ohv/Zk20rXt1lY3xXV+Cpjed4tlhWJZI
Gmow7FeYYVGd2pch45kWhHTTjw+QVZBwRrRUotYb5BzXMBa/Kzu/FFF6y6Ry1Yzq1ggSfq38EDXF
lkkoHThxMcXOs3LxZRUJYFozuJgrIH80risQ/GUlfuhexE7qfzid+WhzO7hTf5kXGOdW2gP6Npei
cf/6gL9uJpMZaxK8QqbfT3QYk666wq9l3YqpXAi3jSBzxqD7Rsuk31FwmWX3XlcdbeH2+1SwQQBt
6UivtY99X+bYwtHUV4SCPAeZjlcaLMo/AY+zbvrmkGfhVvOLC7u2r5SrHTVgOXGpgX+wyr0eoIk+
ekytJ7WzTP22C5weaALDy6nwmGCK7lfDY4qZO2en+YUs0c3xCvdvmnQ7JiO/ajHcIO7yS5v6iToT
y/aFGvK9EZPu6RWxfyrDdTopkFSN+RKwDRaN5tirltI1TMKNKYK/sLuOg0r+5HHrryCcPma4pnka
E65YyJs+gOSWQc81St9Y1B2IjQJkpDX9pmB9zMz8PhS5vtLq/sY3tLdxNJ+SdiATUta2YTI5jvXf
Oqct3wrzuTCidUIvyK5yaIMV1OWsfPAzcPBjg2oMJT4Mnjvw3M0aVw8Fo8oc1ii0ICSu269d2l1n
nvESOJnYCcX0KKymFzNtr0q/3/Zx/pwjapsM6jccFH48rYk3uUj/uJn3oGCjEayjFZoDlzhZbieR
HnyrWkWhfGy75LWtHfAC/h5VY0TDY2vdAde5x6kFpWOwOcxyECN3vW6fDgMGX0O3G+hXWHqWrSNM
PhZ+hSUNROtD77oIYscZ7ROnBGgSubAfcvOgm81dFBor2Q8OLCG5xiqN8FX9nRDBLjtHB8cNK9rt
KPY0OnDToQiBzTgEBgpwjHZtP+QJSvCelbUzEzTPUUq2xup+coLn2kUZsEDTalG13VbPu41WeIRX
yIizKvnY9buIe57e41NuZuUWLxnuTXfa8f8MO9ePxq0NWYnaQ/0tBztbgNAAdAJYsxhwOhJF81LX
wYWA2srguzrErVrjZAC1b7psAJn7OvO8PKS5NYLxRVoNmL94iwFljSK/Spl29FX3bKIdRx7Dl/KH
7ND76lIO3ZbbX60w4brG8n0dZOWfeEb9OP3GqaJ1WhgFJQ7XNWHNcZks2D6CcFZSqwvgmy9W7l6p
MH4T1uiSNzuHtPCHlR545QWg1zXS2iaN9xkf5szdNpSeNFu/kGn/jI/Tjd4Y29ho75TqVplKrux0
5EwMdP6SeycdlklAbzyKVnhsNqASyF5jBh5uUDOOk2SohQE209AW2EBnzFD6Z1P3N2VqHHFpXCO6
t6cFt9FBXzLtdfcqDO+cQC82sZjqe7AWOizRhPBF5MnZ85z3dtWaxlHkakeZXG8yOycTtDGcCgGr
rcayuVQxLb/GiYfV/C+ZTsHX+LucIo3ZeYy7kA251CnfYK4fbNNZd1q4K/XYIgk2dpUEURCF3QG0
m7fBznkhuv5R2OWtwy5emBGTTxEFrzGK9SNKYOYc2Gh6/PTo/OmN/hCgygY1P8t2kA37hRW3GYBd
9csdwxsX+UyaWcBcW3O69r3+Li+0a3Ok3YMLGmHPu3BEkQMa7NeZBeJkiKarxDEv6Vjhtw2l2RTX
QSAvUFqE+gbJPyqmchnoQ4nPkUm9hjAfCc+VN/SLgSprUOE1Sv/gwZkRA4k322yXA+QcouwxS7QF
tu67SFRbmQwXEDme64aBmGU5F44+zE3tXanBdrGqq7r1sWao+Em6bReqG6TzIasAFVqGAdoUCjs9
9FOuI4ADbG71ZE8MgqbeejYrsMVwB24QUMTpWEJrSC31G88zvA/t1l4aIRlsVYebUg4ro6E67KLH
WuYQfG1x39nF/MuBqhoTzmi1RekUEnbZMCQ3EX9wgl+One/x2th1E3NfFbZkRzC8kKF1GGF24EON
sb3D5TxYJSp4omC8zpziGGH+R2moHTsr+cvQIVnitkzbBLpCxyUL393BsHHllubMEM126QTQ3O3u
XM9oDoZiXkhk2nB/bgsZ3RdNDcLUNMUedAZnV+ThBlKARiuHGbsf6jvl8xKkbGy9EDsQO7OOfMu9
VcmtpZoHtxmadQoCBI+0Q6GPlEX6EQzLmynqF2Ok/60XsHRULV6MxOc5CbYGaamfRg9ItY/LEfSN
MuXWsahkUSrdpMxHp4763DB/2sA5I1Hf2l2OHUOKji1Tny6YG3p9M7u3Vq95AWTa9ydMJUDMBiIo
FpkWNAvAXf1Co3lSde1lVqJwmqAWsWrglhJ5B9BTWNOs4NNnN3Fe/DEL7qyI6R9OEIGNqPo4bvuG
TNM2ux8W1++iYRTTSgewMAKirqquU05JHnCZ0/F86UznPgsnksD2ZWrICHoXQfj2JpiZs1XQXMEi
bVeiT9dSqS1AewQsIwMqKbM+DCayzIUi1B18f3gyWmej6L07XQMUSU9+OKF2rWFD34GHs/XhaA3R
a5tFx2Ycd0jA4yiZ4m+ZAvt3rUOArD398HQLb2ra6EH6M4nrrUi1Y85EYxuSCoDP6x4FoO9lWaHk
aHXxbyuWuzKDIhuOL/HQrVqv69Z1jONDGcZPY4MZnwDFaCqENTVUa4lDvzzdevODHDRZO/6xBuOZ
1O9noI+Iq/TRZVd1uyiW992sFz3k/RuzLnxx0uGvGAw4ZOZj6ZBN9/CVaBMWlyXEGhh0F2MXwm7Q
oNo6FZwvUVGopPOG9furWu/WKPU+N/D/G1Fscda5LlQ+LONRxIBSNR/8CGWLX5j6EmVvoDrlprRG
AFHdLwHqL2U2ZHF5r8vMv4l1dkgkK8ijjsaIpwfKU5rhY1IYD9JzX2JdbOkhbweeTiYzjC4sfKwh
sc8sJ/kUYvy00CFRMk/a4kFwZHrE6BLvl1U9Y6eirLwGVUITY3aokdedFR/rVFSrGkQnff8LXP3u
hEel2taSLCS3D16mHnoTC5duLO6mOtxGvnM1pf02TIGgVYUNMoiBkTVOS/zqb6EaHVApp1HlBBdh
GW9tafwc9MxZo4p5rYBJgz2lQeH1ya1b/AlzoDUoZPwwQtjNFYhgSl4rRuzYmmh0qD+emaUrkYs7
H1L1UrUmF1QOQKRm4Itd8WHquM0rn0zTrumcmy1t3PjGoO5hdgWWylXejtbPYey9hzHLnnWb8SRe
bw5yBaPgmokLNBkzwUCnKl4qsuNQ6ger1haDMG/sCU0BjwY3Fp19J3+PZnoxeUiSmMZPo7Z3uSnf
Rid9GiLxt/SRPsi6qzqOj1o6vWRue8P+ute4OqwyPgqvpyOECwZcBuW1N3XNZTtp4dXQyteyt/hN
653UGWZn/o/QYvAuxXRTAbZZeA620xGxgGqdCuMCiBvAaMGAut0xAThENfEQwzbayeDopoKpjJot
HZYdpG+sM7yVVslXowsufSa0Q/+7JdxjvHFJKvnouOkNctmcuRpXgM67bxsNhbfi2jbxhaJIKjK6
ktbUvvgJVqluumNQh6eIcxPYf7w8vcZtYSdbulATX98g/QtL2Mhu3z3nurypqFNSHxL0kP2MguZS
h4INUxOHC8ozpsfqt+uYWDqkUGqr5mfsYPeS2Q9+1G2Zu1/SswnmGHiJdO69URoPpZeXiyAub7Rx
vCdHH5ZRWfJjR0hGIFNNL6S4MRz9Jkv63y7DRmHG174vN0hBMJB2oColExq6Pfhp1TInrmpMcZxr
9soxKOQ20O3owvU7tAaivt2UQ/qYchs4qtgaer0GPLCcHLVuwvLNnyp+cb+/t82G3CWo3lJgsYbb
XXZ6B8+PSaQri8PQA0QvuisbzNi6Jy6RCNM4AOglC0xbwnpl++yU1KWREdpgkLyfGu1ZrdLvDLNE
3X2Ae28yKg5tMD32k5QIQ+eJd9mJAINdZzqEyAwvEXD41bRqh6UWPV8dMDWa5bmurt2WGyAY+2Xg
g+xMoyN8iyViHIAmoI5EwDHyyf3Vafkh78pygf/hssQM05PN77agRwShEomGoNmmQXjtuPU1MuoL
e8z/BhCq2GENlFPZH+22ezB4fMSjaQPCA22MC7fVcUOgSxXYCjJouYPTDp0RsbmwxCQbfn6WH6Ui
LpT6T6vB28QILuFFrw0yYgyfU0hfsyxFAgerqUhk4+x3Pbc3uJYAT4Vo5iJ7EXgvXh89D6l2nfgT
JkC0r4yIATozH3+8Akz1wtzzQjj9oXFpRMyooIB4XrbrgJEfFvW3tI0ZIMfY7IXmaymzjWjNLU3H
G4uhn6ikt7T6+QMotaq7+KBkv4q7cKdiH7aedV1JLvexrteG5wSgXs2NFlp3KmmfYew9wxLfhyZG
OzD7r6Af7SSmnaWN+BpTcqXDUnfN7qm2/GWHJ5aZJvRFvQV7+EWU2p8WLYywDtfsSzybnA6qlUNl
hWJb6cMsTsWdXsDzKPAiQhiLv1E/owdNArdyGrquIpdbLy32LPzDGxK4FyXYeZ3RYFruYu8tdsa/
joiYqwWXtSnRz4JD60wXgy5ehtQ8RKkLIMnY+WjpNDlw3XC4iGOquUKloMCsX7bkd8NviQwmRGhB
uOAuenKsotUPHkSxWax+qcBMgC0GjV27YM/cnsfXmmNnIKhFGje56ZXgqQPmwGYXXeeWTYzSiOPe
cuy79T8IYC3GZcG81NHz2zHTKXMpWKu6W/mMiY0qxJ2gfVa+c9sawX2jjK3GMEgihzV1DQjynIiT
vo0MH/NcbZPBuYnwAxmnnvpYS9+QGLCeOdHhkz/BO9eHR5ekFQPrRC4be7gpS7aqw4zG9Yq1pDoM
YuarUcHRI6Vm52KrWlnihaIQ9QNxNbMQkCnZB5UAo6ivLA8OuB3CUhc9EVSt7NL70SbJQzwGjKm4
13DC4sv79YLs8CqPXsyh2MVSrqzWh7sz3WTatB2K8dfYjXtvJhrDsQfO0EDZztrnSJoU1uayyswz
eo1faNchHyjQwGXOi2L8/N9ff91FWVD/3/8j/yeiTkxsYarDCJ5rWRg01+nTy/usIhh8L5R3upQl
XYG+NzKtti2Qqz4R43TxGaapP2h72s/x/aQrScpUaDdukpyzdT7V/WQp1zDJPoCRClvYJ7KItiOJ
0MmY7HNjGF+aMo9uQlqsCz2jmCrLqbq0NLKBOrazF5++zu///KaIVwBXgeupo5B88lEd7I8826Sb
iKEZQgEJXV6n6Rogo4F5RotRnsoIza/6bi37ROmT3RcZaddoe6JF+JAF2gxbE+VTUo7D6yRBNI1+
zJzRl+AjsZ1fJkAAkZBC3rVDxu/x+zc/lYacn8ZB29W2bexeTONEGhI3kFCl0BYPWlaoLWZUjE5F
iqhdqQg4DFlqvVEX36/5Scd+XhS5asT6kJBHHepEMzcPLD5zgOhRWujlBmUPIkbR2n89W9YrPcef
bxiLeIeLYQYANsw3oJijzX9/CCRtsbVAdlXouCJ9PEhdlSaJpcfqoARk36EG1x45UkeTfioAYyOp
pFcTSgH5oN969EcPZevbZzbDFyfMk8iPGtKZvT7sE0kpM0FTse9DaCaqS2c0qb8dOhEeHB0I9pn3
nf+s9/JVfPQPa50IvdZIpPjcyEiukrPd9UYQXSV63L6qtg224N+pbQbHQBauziM9BURsCg95pzG8
AhAVn9NB/eoYeLokXYcihMeOc3IMyKXMaTTpgKkBmBYZVHqTWAP+dyNSGwudm+HaU9N0DczcQaKz
hyOrqjZ+tIYguwlcXLfPfKD59/7m+5zKe5XIVISFwbi/LQq/Po6gquQqdeMmWcNfKaZllLn+bVkk
UQWlszPvvv99vlpeFxaC8aaJtYN1Emx1DHwmq3Qc5hLpJX0Hj59H2PG2IWYt2UPa1eg35rmf4VQB
d94UurRMwzIcVFpP9Za9uDCzOjfiQ9M54MeK1IO+kLe2CQrYt3MQ90y1znzozyEHsXPH0PU54qC2
fLIRjRJmeVS70z7qCBJXAPlhQyMbX13Sy+3ABsY+zLuZh/r9Fz5VBP/3rq7J27rID1vWyR0D1iEK
RqTZ9rXb2W8oZFDU9SDF1t8v89WZxp6S0MLl7BjiZGMzpyR/EtkAlNPJYZkjnBcSubXOWLtK8qrf
L/f5rZAB9+jNCc9wEKc72TeWVYcVqKtsb9Jaz8ELp1W6oHYYz73Xl1vl3XudxEvwrZpmZpHa2yjP
gpsdMVPtDbu/yopW25VA2Db/9c1cz2RzEpohQnIuPgZoY/BdDC6j6FDZZs+MJgYO21aVd056+/OL
8VYOliYG/hg4uJ/8YF2eWN7kmuMeMUr3NmEOt5E1AS/0aBeWjd2cseD+tJ7BNTsfdXI46aHD//G9
JoEwJyid6CB7feqhdsbZI1ll89aGQ3dEoBVG+Pdf8lNsMRCtJMxyzSF2ZHn6xxVrWtaDmbrZPnfT
Kdj0Za+KXQLzPQZBK8EgUFw5L3kQgqKWiDzqT9+v/2mPsj5+K56tCyailndyzeVun0VplRh7E7LQ
3rKT5DaiAXPmfH86eKxCCmMTxfB0wrjq41sCBMA4z0ryfcoQa0dzDTnMQLcW8MTax+9fyPjqjYjT
BC8WleLUI0K6kQqtoTb3YwfrbqNM+HrbwnT7dh0BzzLXYpoY7NQFcIQnSEWvQzsqqLJwiyilQxMA
bZrS0GZOOAkwZBFIFXBrTXI7phLBzMyoVLi3jHS8T/pM3aWClsxvTKG08VqaCaOIWHa0+W3yJJhi
SvX6MrVJnQ4eF9mPKrLNo6whHm25utSywyYtWWXUMOC0ofq/BAXm1KvvP8oX+5oMXsBvl5Lf+9Sf
w58aXcA6tPd1P+U7wGPRUfeKmcOdFAuhFfXt9+vJr34E4p6BgreLwYOYi4p3pVAPowhGGCqRw2Dp
03USut4I2CSn32IU9vijy6ZK21X1pMA+9DC7NGb/yI0UsayuKqtNatopXTdtNT31ko3Qenn//SN+
uurYHe+e8N8bvHtCj12giaQYsfbVxt+mGwC7J9XX0ipcjQbOtQEQgP/FMeCY20wYhc6w+ySclRkn
HYBeibxPEG+nMqteRAEorzD8fPOfX29O5cnkcaMQ0pt/oHevJ+JmoER0fcCx+rCRpX9vqEo9DdWs
dQGWChmH8Zw13henHEF5XbikLLhg/bOnerdmAg8iC0OKcArh8oC4NxBT1JWvkziwzmzoL8Lm+6X+
BYF3SxWVKaymKaw9euM1Mo9MC/u9zKLhOcoGNa78LBigF6KCY28M/ObOGYx+Koqh1BB+4aY7OoKz
3kmZlKRSdDFM+L3lAibrHEeggSoUwmXeEzBjG6hijV86EQDYVnNu9a8+tIExAkkFKTr2jR9/3Cph
zwo5snps5Nd2PohVLwf0UYLy3En+6kMbyCpbAn8RyqGTpXLY6o5hm2jaWHzWlPx45kT1Gy1BYsbo
GWpPflKRUGljcOZq/PItLYxbXGB56HSfxJBB4QMWYu53KCxGeVZHLeSkkOjH2onCM2t9Ea8schmT
K4p/fmrdqAZr7nJU7R4wHIwhNXmoOCb4HTpnCmz9U60375x3K52kGF5U+3UTFea+QAga7UjAmkfh
Z4DCuthPu3UwWxleDbIp/lhAQ7IVkNE23VkSceZEejq9asdq841MJ8/ftS0Gkxdod2p3eFKOf6Tv
Ttqx1RwJT7gKrfEGCwvtplJO//J9gLHmzORDUcaLcM4FW8Oh7XVapCvA9iFtaES+Gq8Yrnoae7d+
CYp6ZsRMkL3R+B9vKpGE6ZEEyHhKACOFR2GlYP5Vy9gLzQWJEAPOk8y22qBx0y1KYlIH/ltPx9BA
kmDtFWMNkgXROlq3mDCDMRTF+IKeSnfBxYUiSmVnxR8Ay6m+gHKv1vAqZwdTP/qZAToAHT8FBuRZ
hWzXMqZxFx5zffDjVRZUbFkttdLbDnxjfakV0AH3RdEUfx1cC164i1Kx7BhPP3TgeAzkgwHMLHFl
wEQw9UpQMFNtAnUPnECMj4XdyZ/amKEaGseh7S4kvuDIiket6M4E988VOt/eIe3GpkTiSmmfbKK+
KUFphsgmmFoDhsE26ftrICERLU3EkqMEgravblxQGYdWeiVikXV4ywi52cToxp+57T/taaS3JdkF
3cE5g7RPk9hxcltMBfC/rTsfbGo7jMlVPxSHSpMrLazb16iVNXpxtuGhg2k7F4hUNb/LDk+DlR/3
hVol3Zi/dn1oxVuJNMkfHSTvIQ1EM8t0BVCNkrTsFqFtg/2YvHq6O7OZT/by/AI6ZAryN5278tRt
Bum3erRCTEcjYXS/UdKUIZDnqX/x0xAW6/eLnYbUf4vx02Eu5oL0cU+u5kRGfe/hWr0fkqBjmJTW
GFb6NrokKea6rxLNuRCZT7JIFOKL9j+XOJaQ3EdIpVMAW3JOFd/dnHpdYPmd8arelHb9cmgT66YE
jMWgxP6pDSVk5+9f9zSMz69LicO2YHAtyQs+LghrN+prN8R0wQ7UZWwxmcmifKgXvmWM/9XEbO4R
00LAkNt2HEL5x7UKprJDHOOgaHYdIs1pH9xpse8dHJSwfn7/Wqc3xuyVJmeDJMf4V2vMr/3uO/Zx
qumOrSMxgdLWj2kaUdgBKoKm5vfr/PtB3sdZFiKsE2ip0hxaJCc3MOrkeeYNmb13YBChmqK4MReR
Ns6KP3FiDwDPA6QoAtDmTI9KHeWUOoF43zvawxBHBKKBoTUdVL9CiDVlorVNMRQBhSDUVL9+/7Sf
9zYPy5amS0axwYDi41cpOZu+3ZnWHkWielt7rVxm4EHgJyBF0ZnQ1fvEmra6giH6/cpS/7TRHDBi
c8cWZyMc307d5UWkqx7QIDp+SvhXYQMzvzYZGgIX6LN5NI5wbNlV6q1KSgvnDBmCb9N1Hacb0diz
YNNo6FexktlbHMb2D2qOyV6ZAepjwK4CeICa8IW1NF2v/GX3nXsduxaEd5wQaoiEvkO+O/dTx4Wb
hj3DQNGm8YXmNPKKxo/uLWotBH6A7o8PwZ7bMJohOSMck0Y9xI7eGjuGgqhnN8gPELIREeq5HAe7
mUG+SCboYacfJjQM41uRg53nOqtowHLeuxthwR82Kg/bQCZHsBAcVGH/NHkBwsAEdflDl+2sZe14
frg06hKqum7F/nGsdETug1hNjHJrXVuDXzfGLRCHYgTwFUIzoNUrg+syMcbnScTQ84pUXgJMcLxl
TVv0Na8Q/l5kQ1NftjUaMyuNABctpfLbaodmCw48aKi2Dwh6tdhiIzBOpUsXcluk7XSh0pAp72R1
Y7032zg6zFSLfG30g34t4h6wpx/H8Lh6kILNktDIL0qDYfyrGT5ofJM0Cta9b+hvPEt6oQYTGGoL
VuPYTp3624wwUIA1xuUN2Yb/B/WZAherzATYMdkQ5Nd9JGsExEsFBbNN9PQZuGx1mWkm/E47hbWP
l/wg0rUZa+GlyvD22+SGmyebINYAM8pW4YWVoKZzrwFfBW8OgrFdGG6Nkq1lZsW0UnWMfGxl9FCs
NNlgBOB2nXcQThEi/N4E9attMB7FZMQ4l6WdFv54j3Cp4tpnkdt69mkrH8uNNLVMSjLflY2zShMX
HFPTQ/YoqyJ5bJo6uzlzDk8L63lJi441bWuKf3Ha6zHVGJrDWPl7LUzhWnZxgTC6BRdo4Wd+ZMEC
s8YLyI20XqMhSv84uJ48ulFgP/dFj8maaw6gPmBJ+BhjVLa/6Q3ft1dGXJQvg6v7x++f91Mc53Fd
g1uDetylR3VSZdhuPdJ+i7U9F7Bt7vGKQmB7iJqz5cxn0zXHQt7JoiynI6K7p03uBJ+XElsPfw8G
loG51dEDgvoEB+gH0mmD91NAQC6W+hQh39i7sPg2ZA+o5ttIBNOMnIzsh5W4OAmlpiMQV6YiguWD
Z+8548wvdg0+76aj48ai88And5tZ+B1QM8Q10S8UFwjS1EdgbtNtkZjVArskf/n9b3BaTbNlwJBT
ZXKX0io/rea9LAAANfnBwUAuZQU4EEX0SVbXeW+8wEJpFw7jp2UTcLJ7FAfO3Rxf7Nj5FqcuozXp
8tfHSyvrW3zvBwRgPTTPDmAmUbNv4gm0m4e0X5CMu8b2jW2YqXgV5y0yBCjWbgYFqwpfh/SKmTv4
iQRSfJouUK9c4FoQn8mx5Zy6fEgDcN00QQ+weShPybI/PmSBrKuVRQwgBUJOP6bAth8wVooaAP1o
E4R1YG1BuqFq5Scac6ECWYPnCNXQix5xywOA2w5dwCo+k3B93ilzFsk+EaQ6BqOOj0+lMj2ZomjU
9jnjs11fCX+HaEE+tWh+RFN6JrZ8/qFYTXJWOTxc8adtTARZohA3ZfQ1pyaHRjbi5Vojqy5shax/
ZJXr2jL/fr835WlKw/Ynn3DI9Szm4fzrySsORuG1Wq7RIWcMZ5PJrD2hOLnUqgAurWrZgM6CWydf
6p7pYBKgm9gO3UNDH3aTIa655BaDx+FH/sVI5wbKMNadYZXZ//EY/XtS+osG5bgzuyR/fFKycImW
r+7sJdc+0K88WWqYk+zsqS13aQSSrXK8CdF1TKK0QBNnlj/Nv+blHRruFngMlzLqZIemRqa8sUv1
PXCbfkV8H7eGBUjcj3J9//2P8tVvgu8Kma6N0R/CTB/fNPIqxIoaI8U6HSNEqwsMfISweDtk/mDR
f0yN6ViTvVy1Erj692ufXhi8JvuAJJdIpbMh5k36LvHPQfT4TdImB9PoAfXi7Ke/gXtS998vc3qy
/n1NEwVDw5wHz6dGwk3q6zEQG9QNzDKAXt1lPj5kIjS8Yqt1VjMcELJyijMf9gv8B29nCu5vyTYy
T0NxCQ6lKIcK8XGzRpU4GkYrX2ph0z9bKsz0i1bFATivWPkIIkQK2VxQ+NZjFyWB9vr9F3C/2lDc
QwwZGf0Z0ppbae+/dGTM/T8/3WODqhAz9swJQe3avcuBHe2AbQS3QZrIewe1nQdYQEDe7Kwu//qw
PjY0xkCuZqZEVCqNipBxWhx0KMVB/l8MSRbcRvkoD+TNxhH0aXGX162B/ltZPY1ZnT25qe3flWJo
7mTvl4/oLU/POlaRsIXsYR/kSsN5KArNHc5eDXJfWrq2NAPoA/l+sjGbyYK+iM6wXtfOLoCR2EBE
SmMsXXKLqyUtYYSQ6P8KrbqAyaohiQ+Jsmj/6olChbeZOjQdZJpej02PgoITdShMM2LFezgHsLIo
nBSZah/KDwYDad7hVyerUW1kEuG+EHrCeozSuL7jyQYcISi7ll1RoYI7Nwd2JQXNEbiGuSt6Pz/q
ZmtfDeD7HxQ67WuV5NG2L1qYjTJsryqK3W1GzDlknRdAXgQwfle4RnNhDwVe8oFVGzubacuz0Kn0
cfnR/GNaV9VNFDd9ufl+W3yq8/4dQBon/Im0HXGE/rgtsKGwJmVgRB0k0K5zCWw81qY7MUa/aRhd
KDCxixYVnyICKpKqDtG6emdp40Uk5F9gNvvacZoV+xuVl7zeTWDAYV/6N32M4GnEwA6dLBfLksL0
VhHMhaVi65+r6nUe8v11Ph9vRiS2xfkWZJ0nt0pWCAqcmFsFYZviATVFdE8Lo26fQ+Gaa1zXgvus
w8TG9fPkOhFSu7Z6O0fLpuzfxlL55pmv+tVZ83SgH3QZcEv/dxbfnbWosjVTJcaEmWlTb4JG17Eq
nLWsqkyeybe+WIphPm02bgmW0+dP826pTEX5ZOKQcfBtvbvu7Fj/NReBG/ij05kg+nU4+/9rnY4v
ZBRBWPWVth8Y3qJJk7rrvATqb/hKQuoPhlVU04VP7dmRDqz6DMl3z7T8v35fRq+0pATp9MmFQZhi
WlVYzX7u4zxQNKL/11jkE7E1rr8/G18txXBhJgIwM3FPi5l+CAyal01MUwrbT2g9CVLIaP5IFUVn
ljrN2edTiEM3LUxJH4wu9MdfsfJ1nIhdyRDXD537rihhwaTesbdra2uhmbCQLnFtRDkLDb+sPlO1
fZEAeDNSiGDlMn0QJ9/U8yGSZDq22WVFe6TPnHqLt92wyipGCWUHPVlMeCX2XVecee+vPjGFAkmH
QT9TnIJ8EWTufTMZowO3TLjyckv8sGTSLCWg6nM5/2m+O3/j92udRDrlGmjbuFm4Ry8XReyplCS7
pjShQ9RVC43RGa1AXyZKg8jmOKpGyNzHDm45wfJ6oqtoxTdjOcF/Q3W3b7cNkqU+ckF2XECAzj0g
lB4OFy/fb8JPO4PhhGuA4prjG02Hk6fWoGbBbPTQ6tMmMpZDKOJkW48d6l4q0pZoWPWrMgJJKpqy
/I/1CDLwc23EA0gGs0SXj7sSa/i00mzH3ePOjHQsvZYdDt63XqzchVf38Zl0aX6VD1F8BkbPB83V
yVFAlX1czoE4XQ2zdafQk+6voxvNj86T/r2btMElprIwKL7/tp92HwvSkuTF3Lnc0ufk9F3sxGPa
iUOpXGw0Zt/EMiv2yoj8B9tV8X8NWyw1f03LBItLiXfSd44NX9MLT457Rf/rShYdXgpGo29rSuUz
N8Knfc5Sc4XFjgFjbp3i8npQhmlbZfgkt3RflsrrgnI1/T/Ozms3bmXruk9EgLFI3nZSdytbyfYN
YdkWc2YVw9P/gzoXv0UJ3dgfsGEcHANmkyxWWGvOMdPZZIY8ghKnHNLwdkLF0p258ucFgkYLA0Vw
qmTlY8v78YFGWVVRB+7GA6caefQUAIYiI4Rn1CZ/V0+Be6318AUjJxW7wIqGJ4459tPpl/rF7bMw
CBQhVFxcfakvdaQN0UVmhOrlWUBGEcp2ENmVi9vSqahDxH0AORKj/VCf24bML3ExgD9cejGP2jVJ
9cDoyoNvRc+5oyt4fA4cklG3byzFgQOViLeC02ldo70mrVDH3XL67r9qZs6D+X/qMDR+i1dQjSOt
D0FAKLko9kafdecVydm7tEzd3QS+zGAg/PTG0t1AfAsv/JYtL+4RB1O91Z9ZWL74wGblOwUfm/mR
huDH8WA1RAuGHbWggWb1TYDX+JfQS7nz/Ng8M/a+eO2zpJHCo6NbfGSLyYMSgWpDkCyHqWp9UNzl
twGtDvFaw1tJCOpWDL15pmn1+e7o2BtzvdP0EXAul03XbbVRKttFvmZn3TarGq3deEUGtr6RIcXr
06+WBszn8cVmhO/LpgdNj3ix1yMSpzYtS3oHq9KPXjf9IeLjORqAruYt4K7kMjUGgPjjc+ibh0Jr
/ZUfZYeC3QQB094rYGHSkKwABVPkO0BoWzYWwWR8c4rIx7cLLCNDUrVq2xz/nfIJXUz6G6kHP6sC
bpQsZklxpGkbotMB8dmav+rRHVKjqfR19Q70q3xooEV5KwmI2egWaO1eXmaD+c1vywsrbzGJjRHd
9PJHR5wjCOhsWxn5N5/eDtkB2l4aHKqiMGkuC7MEOilga9SFdx8pmk4TZfBhEvctJrZ+qsUWzijp
ObZHvWgQx95UDTfQoTv0gC6NVXhBaPW6IUbe04tLUbYCLxjJe7MBXGg3lnzoOu/CVERPjHoGmaHM
CDArtkXob6Reb+y2O3QwoOIkSNgVFX/9uvpbtd1tgMlQaIhmdafZomzaViZZ0J72x55ajNpkgQB3
rLeiDHCbpEfi+qKnvKpuLT/CWCSfVMmuYtDaNelozz7wKWzoxHPo7DQjYufmSnYI12OlV0CuPOOv
8upDRWSXJ6LD1DpsBHX9wfHIBJq8B6ol20YngnSgWUksuTk2mwICZZuRphJpB3A6FiCJ7KmdxAN2
umse3U2tj9fAReD6ZFuYw9tCsx6iRiNoME9oDtjXVgH+DeEFIJTIfAxb/VL2xXHK8u+aG277tPib
Z8Vl0fiHCe80HLd+3brW0cqyuyKZ42HygSwzgiFHPf3dglnIZHJH0NVVW07XlhX8cu3khbhH0pCb
71oXbDyrubYH96ESeO/1KHolFHcHUm+ve5zl/U786XUSOCLzVwOaelvk4T4tp7sczzV/2231QHsJ
MrpENuDlzg6feyHnPOf6nubpXaNZv1wwWGhLril6FCs1TARX21q5jlMD+6PtbzM63Ylb3nAyXIPX
J90Ayuu8hLiFeV/WdKcilxBpO71QqfYc4c2HYPg8S1FFP7x2oDEgSq9JlL/Bn7jPPXejBy6Rls6j
N8c5wuq0gayVVUvOCPwYQrR2/gCywDEuAONca1qM2z0btoqQoLETO5F3BxJV+YaL77Uotonm79q6
3uQ9AX3GtJumCKJme29l7k0jMebidC2I0+qEecTyA0C6uObfeEAiSz6eb+6DUt1opfU7yqYnQ5Nb
lRWg8EGSRsNtbbF9jeutnOFmg/w+yHobs1eO4BfmAJQjmV8GUnu1TIwzxPrcJGgpDIbRyiEGKemg
x2jy2IvhxsmNYyWtrV+YjAtN/XQIyvCSbNNZ7R3Wt7VLHmzfV/servakwu+N3RChIK8MhI4rLQPe
bw0C1rvPh+Jqx9yX960aVvRBd66BddVrtu7YAlDXblwN0q+XfYNGdmhNfyeVBUQmc+57jSy3UN9Y
RGK6cI4YJX97H8NAbQ4PaTVcxhNBc7HzRKf6oq3n1yHAxQbdBSCgm7qKnqYgueuq/iIJoi2zy9p3
y28TPWnylH/bGoBBHyiNMSZrva73ZTG9aHbUr8cER2pFTxoyuyK6CSfw1p8tyUMMexkLeg1GimIM
mcoJyX+l5TxEWg9f3CXCKzO0LYoqEyKBvO37iVyX/HWQAnaf/NWVmLvn3MCxnZM3LXvHqr4n7GRN
YW9rOPk2T9M94aFbj1vEsbvLrOpbI1AX0gdq1izADzAKbrvGfIJHhDU/3DmeBms821e69xYCpkQ8
A9mcDZpMQg+rLZtivXGuzCT8rSqsr0KpJ+g569YLsJMrsc3yqQUHKg+uCGnLKyqG/lPnVDexTxKU
pq5qQGhr14PnqSqFjErM4P/pZ6Xs+9zWSTXMrbs+NucaIvnnE2jZrG5IF2u3TmUcqUYxAZoxMSCe
Tm0Y/VjcbqFucyK3r3t32IQGGbVNTyoVkZTOeKzItSOVlAJvlV1mRiOAGEAK8/C3lShniK6ISD1v
d607gj2JogPomANvcVN25qGexoPgWW1K4dxBa8XenzcIX7LhSPUYv3t5aUUtRT3vO0mKB6eLurUT
iivV29uaRFVR9hdOkiN17zd5S55i1R9AGG6QG9xbRsNjlus68Y5CGmTINYfUaX7yeh/SiNTRgmNI
aTOEk4A5RjtGMoZ67HuXgNh+EsBlrqbMfQ1AUTGY9TdPy0g+zP86U2bM6Zi7UTCHxmDMHPV96AG8
tQRN6rPtLbPyqzFlOh8NAECTOqimv4G+iP2dKp43ubB4wLOmcvpD447MIseJtkKvLhOOtAausKAC
rdZ2MOoILwDsWx7f28mBeBVD/Qtj7YaewZ7+QrPyiTnGgQmmOCZ9YCLrxpV9CwB50ncYqR8T0laG
0b+SSf6MOYxI+OyxGmvAuQ3tFRpSl3ZKoQNc3XVm98+BB3c9VnLfusWbDowJVqZjg+0Kuk2fuXcB
tNw6LuY7qBjmRF3rb1aV/ekL/dWqwCUrzVnXor3MJTkFtr3vSFxlr7s1egIUgloS8EdsUtOmLHbT
8FNKi6dfjneOTsKaT/Kdn+bb2PAROBJ+xnYHGqtlPdGV3wnBKlRBGcbBt08mYzsIDf4fs7s+wVfV
2nsT6z8nlYc6i/qVEt6+KYY7nCtQqshoGz3txvQqVkn7b0cQU5EXdyMp79zltqvF26Tay5GcOTID
73qgpDpaFo7g2zR8apVz62UxTigPOpXfEnYHUMbVvLXZyZ0ZNBduYX+z4nFntu6N10+bgW8GO/2j
1kbgJO3oOs87gjnb29QIbmttfIF0s9aD9CIF/NTUzv2QJXeBTcCfi/ybSI8RoCAd5x8+mGkf92br
GjcaUDp3FNdOI29SAhPkBCIiirI3lTV/0l49Nvl4ZY/FbQXCRssNe42J+6Yk3MFtS3fVx/ZuMINH
F0dk3qltkpZXPVHOeU7qqgWSq4ejhrGAj2+AVT8cqMjf1L7ONqjbFwnruf8jNqufgEOvce5/C/3s
Nqjz73pcYjoZQzim6T7Voidz6C50CdohbsKtmvlltjGuKSk/ydJjOfJfmm68LKMczC6kPMJQA7kS
sniYpHUbGfJ7XJs7H0z5ppHMr4SbX0wSxoEBshLKvUYSWko2ezEDRslrKdeCFTpP2SNy3EQ+daFM
6EEDLlMlCaataF5UeQosTduZoA9yof8xk/HNMydGQZR98/0uxI8V2bzO/so0ymEVxd5fjt5sHMpd
Gho3tpyOXo+Nu9AvIwezi9Ka3z6GpvXgE/9qhsdQBbtwjF7KjpdCnWAdxfWbQhuFLmTvSnddAAsa
M/Kjc0x1K8p/D7hmbkoIboMsnoHEHjtoSTnvd97LhgYMATw8+yStt6fPNZ/LPpzYaEOj46BawQbi
4yGxrTnueImL0kzXOFIQXlkTIxqr6c0sS1NuC9OOzlRjvihUIOFxqVHQ+saxsPQjk1iCIEmTBlL7
kCChpIAaDu7D3tHII5/M9zgSVDKgWDBZx8mmQTB0UXSmvPb5OMePoKJnGLOTi3H28cYNK3L9pBHm
wYNWRQKS6pPxIskSa5g5rHq+Pv2c53/uY3UCeTlCFKw6Oq0Jd3F61HLdavRiJG3eUO7D0LPoKJ1M
T5F04j5h93I5WCK+sIsouSB9NDxzQLe/es8C4QKiA4NCrLeocXfFMOusa5tmaOKqYjUguUe3Wjn5
Xdv5BDaOdEZBcDptYm6yyPLqTeXHY70ttUL8qUIrbDeln0bfDV1RubXowaPnN2OizmSnGmcTmGaa
AtvRad9BJAvHdZ+43kSgN6wyViMJAgYiqRwebasOyT+1nHBHLaoGLlx4iBjbwGAtAXIVFBduKpHn
1B1Kly2zgkb6TqD5zFrgxj10ITlRD3/aPrZeBMckc0WAh2mRJqapGvJH3Bm7ppqqBsWW7n/X4ql8
xE2QwJ2bxcQrPVWZdabY8qmKTzFiNmHZ/BNo1NzF8yWP3PYU3oDDaLjVGhyMsa6qArKNQ/RIoTT4
umwJoQC04/70yLI/jyz0TSz01Bwpui3Lflpk4lVKTetQJ+kAFlimw6MDlOri9GUW3wsNGHppgqBr
NNCIBuz5Z/xTrqV5kmW59Nk4QcvjbSkboDSqd3Jb/JbsxTPfi70oKb1fj0I0UxMmLErTi4kpR3Jn
9SZn7kEbjFu+GjJAmziA8ld2RhlsGFsGR2sr4IAae5n+Ky/r8TE3CAGnrAIx8KDFYXlfx4n3uyRY
x4ZfVMjfaPS7b20EWZaVeJD3ms55M9DaOwzd04VogW6LkSQAz5WkOdX+i+dq6i22DR5t6wLwYFjn
ZckxfcapK8IFbwgRq/R9kBE9iYFkICivKnASHTgmZBXntmEYVoqEqng7jv2IZy2ooUk1LYbZNWKB
oLh0QwbMVYXTswV9mkIXrTAGmU+QiWjQn36Py+dKSZqyLLJGkBiWgU/243vswhTfqqa0PXQXcxuG
AD1LUKLfrKkqd0EbpM92RsrP6Yt+NXgwJOHXtLGlwGH4eNHMDlUNSjXYh0WcvQihmDtK5TxLj0/+
9KWMxffwPnDAbbiET82ry5KwkGMma3OVRzQydBLq8ug1s91yoymfo7/eTeuBCXqjS91fT8SB/qLQ
9NL00rvwZGNc2nFBogTukjPjeTE/vP8qWpkoAvGmMlMslps6AtVH/Fl49M0yhddYaH51QG3sXE4O
kX+wHgYgsFYXhFeuO1rZf/x63986QqZ5rWf1WRYv/ampTUQkLtzGurwrW+XvBw4WR9ou2hln6GKl
+d+d0kFC34dKCzjBx3ddR23RScuIjzyJ8gUr0V+noHlWi8ChMzGOu9Pv+6uhBVpFzGOahouxeLCl
EkNQ9txPSaAJyYMcKUXQQbWLauf/MIrpjyEyBGNBZWh+x/9MgZC/dKe24/RYukPurMZYOk9moWV0
FVoFgPH0jZlfPch/ZsBlUT3pa+Jb4k7bM8nZBXvnSla71u6cF9zKHrG9ylDhzra08LefxURJEatq
TE+2Dmp4C3mlvmsbdyPcgpp162WKRNowRi9nQMWoIUpyg8eIFwhGsZjK2T+TzudbzDMDVSmnf8t6
ozfgHib2K+lUwtsNjcr6//hQ30cm9R08Fia896Wse7AHrZRal1OsVc6hDuvpYBiQT42UisLpJ7oc
KvOlABDRY4cJZCK5+fj+vEjR5SW9dc9519iYkUvCUsauPQ2qc6vl8t3Nl3LxCLHj45uzlmKNYKql
1zvkbUczHBNdtrMTWkJ0HRaiu2LK5Znve7G99ObrwZegH8JCPBuHPt4aBaIi9z0vPyJVAlINcORy
6jPz0FmUREpP+xX0TU6gkYuBoOGQcvrBfnW3JttpNrj8Bjb2H6/uCArBSRHCmR79hNTSvL4g0RWU
lNnpJnlL8Fb++wXd2XFG9wcL4NKINfZ94iX5lBwqzXKRSHUmmXS1oe00BdmWLZp5Zuh8WlXmB+yh
7UYTOs8Ay/174fRZayOj2ptTIt3V6I0EneOC8J/1VpHEgXJQfO+CoQFPl7DCrOgw5Lc+pnFi4som
caktSXOmYFq1WJuuRhz06Wcyz6v/nDA+DYH5Jf0zO2VU/1Wbahpl6NwCVRiDT/dz+UN2DkVDUTUX
aVqFT6cvunwuqDkFEj2TlqdPy9d674j+c9UuK0gRs90IDUnfPfGH9WC4PV6pNszEnyjWOg2a8oA4
qoyaX/nUeIfM07Q/haOiPxEUpjeRpfYPDDCUKU//tvdm8z9PZP5tEAoYJvN/NKMXZ64icyuqKVV8
FNVMy/Rkmv7xUtLoiQlHhoZow4rGFe/Pr1YtGVbUWNEN1rBpR+d3lgjQigQ4DvhyQ8d9TDsvCLcF
sz5BvU1o8FCVos8IjC+jaOu02qU/SYOyWupKbYXjavweNcNYX6AigUobOM7U7srOdtJtFKoxB7Ge
6cQ0REhM0EDWEQkoXdnfDrlKSJIN4/5p4phmrYikKX7S5CzKlYFLOd9MpC9QeJwCiNbo1Jvm0uYm
+H/spg12MoryX2EQzyxQvA+H1uf8QREjLYFa+54Cw2Xl3Sbu6fKtpeEQAcOC0AvuSm/uXHa/30SB
dXs7Ya465wFczMHzOwGywznUt/1ZZL0YpU5rBGGvD/ERDHm5wWldEhTk6mh+zP6/Yqfma4EWMBDd
WjSml1bYHII20ocphlYSWIcuMPFC2WC3u2z0H/gQH0+Pt091Da6HWYUlmyXmi/1BoBKHiORQHGyv
g6cvE2H9qnTmgbVeRKm10u2QeMwh81C+ulnKopPkOdHR+dBE9Zkf8z7jLwY/snL0z0ijsLYs9XPB
2CKIGnxxmKzMbI7GZOOrtkgIIL6w2egwMm/QC2rFhew5aIFGG+t6W1VWY1Hi84DBEr5MJoKqpem+
Yj9VxrNGzP1P6BTVQGxUPPNP9G7QX8Hw0sTzCTwboPkH04aPJgUwVkfP2DzZdTN+Mws4ptenWwff
los5bUK3BbDaeHAHoiH2Fill8b3I7GLcNI0c9Q1zMc3u0MijYG0jcXR+tnT7UiirZfS7kbE+bNLC
SduDEVdtvRbp6NzGHEDina3FTrXRzXKUF/6Qh4CLDUyAb8nkjca5Xdr7OXTxnOcdIcQyTsesgItz
cWVBEdbKWjuMRU0mWEjfK7NiiVNBPQZ5YOwnOzF3jkFrm/wnSZIAvcwpoFt+evQtDhh8WLOhBNkP
r5q1ZiklJjVG5kagUchTYbpj90tMU2UVdw3i3O3oGmorfRyIZq+dm2cXC8//rozmh6MF+n6exWLh
0TCuFOR2HkyG2qrWyQ3J4QZvS9gH62KaevwzzTmm4eKU935RKllQHfFYzZ/3x4s6YvSbsG/CY5TZ
mkn6Q5x7a803p//Lc2WFw1A/u7AheHy8UItPlnKRFh6lpaWbKqGN72b9L6FRZzAms1pnsbEfREmD
4vQL/eqxYprwrVmDyCK7uEPiBV1nGjyKyR5GmyIB5kPrk+p3SuCvMiEhQxu3Dqcv+nl65nHOpiSX
ghm7yeX0rFMlpMYVHkskvTaAzJLteDwboN1Sy8vN6asZ74Koj18P2lOXGqzD5p+wjMXTVWPi4eKd
CFhysjjYAbW13UsYN058VzOpPVcGxoHNFMo5xLJCa02KWicBtIfM7mshR4u+pgoDEvnQQaHbHTM0
LNVg9M+j4zd/lNl07SoW5vQo+7oeVwML5Zs+gNuxqIZGhG7gKF67NGGPBtyERwQMc7g1MoBk05da
T+eTkiacZRsNxbof27yHeT4F17HSVLsBsjr9rcvIIMe8KtN1rSb6j/YUp93GNxqXqpNCNHpptGZy
TWl1+JV3lGfXozFYYLlIL8F1Igo7ZrWI8Bt4rdHYcCkLcddh5butKVKvwHtTsSXeL0JT1LCxo30w
YkXOXd360RGyRefC0AtiFCAb8gV6xvCDKaIODrGli2+TPviA2vvaeBChrhNwpaWiwrw90eEOQxlk
Gw5L5iPfVE0HjDX7ti2Ba61KZMgGIVC6/EFOz8BlnaQpL0j4spODZuVOuyXGgbgVAihdPOHR6Grs
mDyaWqWyv6dZQhORHaB3FcSdne+SQpZzFjoJwVnTe/YhicK4ZBUJvF/IbrR7jwWr43xKsMSmUMZ4
n3HTBD+WYNxoBLZGus+NNspWhjlV7NMyZadPsdZU5KOlhGPsdIzmPwAu/0fQBHMrhU8cGh4nDh2C
z8c5oBqTEvFeoR0msBYXkd+7jxgty6Mj226rmjb6fvq7WH76lJLx79KC5czhzJrVj9cLjDibaq0P
9nz/BCraTnkNPZ0EmrFq147dsZuTXfZfK9iLiy4OccqQmM6JtT9gws2f4Y/a5P/GdDUFiLlU1+Qa
b6u7rZr+3KQzTyr/TgLz7eLPwh9FGYc/FpMANL9Ii30tRLmZReWmCKzBB6KTsTmpDWKEVrmgOXNm
7jlzUXNRsEcloilllNreVoiXGJPdtebE4ZM5OgrRGBr10+90ObO+36Q7a7lhScwz7OKdtuRsJ0i4
joGqpiv+V7HyRD+CtMytM5ean9fyeaICRm7v2IC9lsNHGdFg056JjzFIBPzXSg0boTX57WRZIbEq
jXY7lNSL8GmdE3Uvl+X5Lj0sMdR6Ia9+0iA7Vlw6aG+zI3Ni90xiEjFdZTxY5wrKn7Zd84XELDSm
JYF3cVlgUa2GGNWM8+NEUjnzIVzQVq/cp87O4jk1pqNShjDS03MEEKnR/uzz3L6lsXbOEvPeOVs+
bfAA+K0pfAAwW4jLaYYMERqm8Aj2b/rOME4JYkhzL16Njh0TsB7NyUCDkAOgY1XJ9p5udeneRRPC
eLI1cLqtksDS5UZ4kqUhdgJJFqRd6L/JTmzvg7I2SmRNMktpI6CywybNcZnlBTwckZv2aKzqOgR7
KfXkMUjC4T5iS0GcXxvoCvZGGLwaxYizHkstXHNwoNGcXDcQuds2NjVnJYjbkLKjcYcinLSyWDym
xOXMQbgJTsQ8KoJxnfepr1+E09hXa/bspOm4ZeW3a3dSHLGRcFKMHA3y2NaR1ebuOnIcazi0Q1e8
jnH2SDIeChptCPONopU0bElGCK8EBYSHfkSeT9++0ARdMo3A0Lomm2szoK+xICfUercmuc95bFri
ugGuyJxUGzVeBR7mmVViU/cyO+G+ZpNLJE3rKi1/GEZ9aJ45RYhr4ui8YFtGsSD9FBfdFac4u7zA
s+Y3aySPjti5sdONtwlhpv6UohsqzW53+vv/ak7H5MIUB1CGWt389/8USlRPhrybduHBTPUbcFHe
pZUH7lUaDdouTaU4pC6YiNPX/HQiff9KKILQF7R9GyTUx4tqGU1JLzM8PIN58jqaQMtaXB6YBQW9
WghDa6txnU1tt94+8l1k1DUSldM/4qspYfZW0Qxg3uME9vE3iHoaVFPK6Ghis3yQIco0gBEqOwd8
/vJm0e/gxKM9yaIx/5B/nrAE++dUI25mHSlxGM7t7MG2i+9WKcRPOVJNX7dFre450ZZiT+Nwq+fu
xemb/WJVoUvKMYwqKEeGZR3W7gxTSjPIj0WTmn+tNpmeg4yyn6WP/e/WLe1zfaWv7prCL/1YneK1
YDr8eNdmOZRBSpLwsRG5++oE+TZzA+hJmhNcukJ2bzXC3wfVmoS5eU7RXTVwlf+z/p/hZQj+YyLG
5G0t3nE9lSOajs7bj4NBMqcIffEcmxEBu3paaOSucIAy12r0w/T/8sCpOuu4y00YIvML+eelx6au
SKQX8XGiKAZa0abV5NfCIpTNhh2BW7A48yF/wlfgOmBtNQR/OoBFlh0LLABorCcJHmL0KrUurTad
1r0rg1tsn6G7HtGAvjhxbSHc4SDxqNcYnDZdaVtqRWpYqG+NqmCCBPIQOmd+3OddBr+KJdjGCGRR
YFvMMr1TBISWWIS41VZ7IVtdXtQ5muyW4sXm9FD/YuRxLZ46hipWP+jZHx+937h5gzqHkriDKXSD
g0GFxJ5kPbt7lpAVvRXne8fS881oIhsFZJlMRMvnbm5sT/+UTxseWH06GQ/Oe48Z/vPHX+K2WeVK
PxWHMGrja7J7tUt+QIKAlurRbZMbivTHEEPdqpQsqWdm2c/f/Ox3oqtLb2kuuS0Gv7BMlsOoSg5E
1VbrcRRPOo0CBAr2uFaqic7c7BeXY2OHUgutyszgWczpvTc1ZZzgxM+SOr3AwTbHNquXGtXwGoes
sT/9bL+4HMdISDJ0lnRycBdnkabqqYDkZbDvRjf+7Wm1Ph1bEfKVZ5HKpq3QirA4M7S+GMX/XnOJ
FZSc91XLq4MJmms/tcmO/jZTNcEZzjR1zmj8vtP/uIGjugN5EpAxyxRU6Y+jR2iA5fLBifEfpGa1
skaSd6uim+yV9Ou2oReqhjujpUxxkRWJqG+SogidZx+UERULSSP1mgw2+y7vTSNA2VgUwYVh47Bb
VXXVXQdRR6QNVX6BvRWwRwfnqHZ16tGGrA6upWkOmDQ3PdOT+2qacmln0vhAayeA3H+8LTJw8S2U
JgVBw4y8XcTZ2niK7McpRPns99YQrYEfWFB36Fo41FtD9N5+FiU45f1+xE0iw5fOHOgPnx5Rn75W
3OP//rD57/+ZssvCHvvazL290oti3A8Fc/beF5MJUILQsEOT8WBXYFVFvy4j0unPfEBfjK4ZxQFN
Gu0hhNzFHDnpZFQ3fpIfsnxsSrB0Arg5YSTotyk/l2+n7/Z9Y7ccXv//dv2lkAkzQINMQiK4cPSC
tOgsAR8ajW1B1SmdVdvORPTyEHvWcztoNO2HecU0TRu1tnJzGzocIuSKU7i9QYcUFvuiz4nFMhPG
1Z6XVp35+pbCA5QzM3pwfj7sK6jPLSb2QtIqmmjZ71Uf2t1mkGZ+LZrZqRMMOKP25WCk3/Qma7xL
LOQoxtN2lMMKonHqbgMQfWgJ1LhrA6kTbAlK4CdFcgQGEe55HDU1wsc1IZ+A5YkS1MWlqYD+rkrH
auQ2baUjjuXUFTEMqkQ+ltz5oxe1vrk7/WK+GoaY7mfd60ylXGqSHMUyafklFWTEx90qrC13xNbh
NCE3WIw/9DDsn2K7MX/breX0Z/YtXzTsmXDoTgn4qBC+F7O4P1hWTi3POyQSfXvdB85WV4Nz5wY6
4ZWGLNe11U87d8AIH9BgOPOO32Ux/4zKuVuM9pXOGKUX7n+5K/fyJFWILfKD8OLJu4jTQh2MrAQZ
qCrrXvUNoYeV24RqG9lsmNlQppL07Nx+GUs9jTeicbEbUk+M9oE1QWb0jJieRktndYI3orz4QDdH
VEBzi9o5M4PMX+jix1OmpkBNsYit9rIeVwpkUnkwant0Hn51HWca4drdNEGvETYw5K1TdtZbO2rB
w+kxs9zzzI/N9en0ECjD/o8N92LuImo69/08OjbzoRluNV3cQaSkq/diPwLUWiO/x+Tto3FvycXe
AsPT78/8iPn7W97+vz9iMYHSEhkwOrNg+awn66ptrV+JKy06upaxI1+s3DgRsKp68P+OVY+tp6J4
pwDenPmC5pv99DvYOPI4CPwDUvDxYWiN4hREpM8hBN66AwXePbpkMa+NEA8LWSj1GYXDYuKeHz5w
Nh0vC45maj6L+2YpYoeVW/nRqnNprxMZYvGjvgy5qSvQoJxZJ+afv7g91gm2uHT3gFfpi3ddDVGq
FxOfYxvJhmZnoiPk9FXgpWeG8/sxfHklxjPNHkGDifPrxwc5ei6cxCbx90C+829pbEfEQpr4/oKg
eJRyvIFE2a6TSHo3bq0sQtpNd2d2BPpWfUh8dTvA+rZYDJSozzSEFrPk+zPHz03pgNyfz5w6P9RG
rdLGBGWWRvkkJgToL9gok318GX3LDFFtJ6rGvwxh1WcK0l+8bpQ9Hmg5wDpUhxcF6QqJeG9ymN6L
QW9fysz0yNUUqffQlG5gfDvzUX11Nfa51NxnCbdpLd42wsSgdRLS4pqaDZ3F3Y4r5ExTuO0M6bzm
oktZwdgXVvt0CkZ9BdsyfPFVkt9GHMhARcE93fkKdvwq0gK67WGewKs5/TO/+pXzogXaEWE0k9/H
keKXvUZMYkd2GyT4Y1D74ibhUL1BynxuVH55KQb/nLLCAvUpfCboCRKOK4JW3Mw7Jmmm8Ne9Q08I
Nj59V19Nq2xUwSZQt2Ev/i4G/2dLGNP0wls+JUfyNw3MpB4NHXLgt4YFqgDsUXJN4Udu2tYwVlHh
EtteklJ7+kd8vl+qCHztFOioCoIK/fhoY1FJSfNQO1QizJ8Gj7yCrq8RbMDBP5d6YX5ewRDKIYXm
W0fF5i/tGC1FlIiyuDpISyTqtmepoOqp6NSxmrHpwlw7ItNIkpgyPgKfyNghJC+njTWSiLApbb0I
b4um9qpNVYXMS2UEUvNedWi1tnWm+y99VDegwYIk87Yp5g64X+BVKyNbOSNZG5d6iz10Ty6D3u59
UuK1dSn7fnjS4O5HKyntwDzzlj/Pp2joaaWB2PifDvnjA4Z/6LaR0er7Ca8bJbFx7HDVYkJsz7Tr
Ps9ZnMKhmTPnID/mS/l4Ie4ilPrYFMexxeWl1biIoHDkmF+tFkNwo/Ze2QSbInbPTJafF0QuPDMj
EWIylD7tDixgzWkjCecmA2Tt106+y6l87ZPa8y8dC0fzmTH7xTByMGTw5cyED3cJ7andwof0G+v7
sciGH1XFp7K2ozh5Tgeyg1fKLSBiM9s1P05/K4sbRX1BNZk7JVkMZipr8ccnLKFUun3qxMeQcYyW
30i84oJeeI1CDSvMc0O28pmt1zvv6J9F0uVGGT8WPkfEuzy/+Vn8M0cQwaNltfCJbxEylHNucdSu
ktyBvFH1afYKOoqeBFoJFF6aK0c8l0YtBXHXdEdWdjkTE92gOFbkilyL0HBfi6hnHneMUtJL7sNp
2hADXNqbXnR9vNUyKQhdjhT2pawTcCVQAaZH+hN5v7ZV4h+lLl1iuYNIJ/uhHnOQjjnf58qpK47S
TTMnB0uqF1chpqad7qoYZzNmK1QIoz49dL2oSeJIsgb8UYpEfysIOpp5ybK+CnMtfIPeI79nVVTc
yrGL3Y3DKWja5YnZPwb66KNXTFm1VppvqBJLbIDKdEiT6ltAYNVtaJSi2DClGB4UD5IptjVEjxcP
DuRbJP2oezo9Jhbz5//eD0a6ucjPrGYtlms2UUnQVdI/qNzz9rWc6l0yNeGGctW5ks38Ty2Hguuj
r4YaRcFmSRkKxqKyG08DfwEi9q0OcQOv8oJOVZwYPzCzW7uxtV/TRFpAEN12899u9H3w/z/OzqO5
bSRMw78IVcjhCpBikOQkW/b4grI9NjLQyA38+n2gPawJsoiancOML+NmNzp84Q1L8kG8Rua4tiwi
9vSyViTpWQ4G0COK7whbo7vh/bTmQmr/7Yi/HbU3rwlSnaUKt7rMJOQuG7fv9Dzh4BroNDNOdt3S
lJu8+ikd1fnfqUn1z/enuF7gZYoL3oHniUfZXpOEYJNpOYSv5Ny7jQboqQiDxohVH/5Mssd1HilX
JXJ/hyFsi0mztqx7V9fa25wXQT46RviGuut2QlGh060kFRQSnFFPmuKZQTRgggUu5DOBT7NzMrs/
3p/yOgh/G9SigkvE6fEiv8Uof90vlFcQuOiU9DzEqVsfWt2q6OEW6RhlEPIz66trdtEPdJaSBW2S
5hadU8wEonHKH2tkFH6lUm8dvymtxPFbHgpkBRAc+LHxM5fv/ffeXz4NqkcaAkXQ4iC8XF6DqZTK
aGp5dsZKGy7cmOYPvYCtDKudWhIFh71tpMOxRlluNykAkOZBQmfzFNU36wb5H1lamF/hI3//h936
Zkjl8dFArlDWWD0J+hy1zhzJ9JwgqfMV29PkqfGkJfyuFbP2Lo7tUga5mSTd/v7ANz/cApNxFsjB
wjC7XJEBs3gwem56LksjO1CX6Pehqp1Hq5dBTffDR0alfMyUlsIOsORAKNDHB7N4NawYrkQEQdM2
u4zWM/Ls938bJIjrzwXdBIo3Mss8mN5qWep06KQRD/EZPPnw3NMBq5E18BTfCwF6pbM5nBO8Pl4L
YRdPWuaIbmcoKX4augU3TUadeRi0cfiIPYcaBrqZqS7d90FA3veUk5u2yiedp+Is3QyylTWp0GYx
bzimIMX/GE6nflYTGBKdbaJV4qXux4K/8vfIW3so8aCGgCjbH0hOaQ9149Q/wVssz510nJcEGGCQ
aRMYBdvIP1hVDZIdnuJZYIGxMziCCroUbQK50YMI39EFO+hx9EPMC41OqSJ/mqzxAeZZ/d4dze5x
sLvqnTHZRJ1uXNOsqK2M6Foroxe4m/b7vC2QAISfdiKMrV5BIDS7Rsr2G4Jq6Xf0vsWvRMWjKiRY
fQaChjrRsPjAmLEYdv2MwppVlPh5o3T3NEpP94vRMndtSZHAC2fUIGpd27nubB1Gs7CP2SDEEzrG
VhoUhhbvqQBHnKBBZKThWf47VLrmRaWhou9SjOOjE2WhwQzAVZvFPiUoQmOqSasvXFTKkSBUe1Kg
k/+eRlicSMSUDhJZepgejGbESKyqzezs9oX1XVBP0yi6T/NhTvIMuaXBeKj71jgoka18NNsm/Uhj
EbMQ6n5A/RWoq9WoJwc9EfNzldXhZw81jt0oLPV5QaWpOHREUqBVjOCzVzlG78dm5/0YlWr4hnUn
cUNh2n7eCvmvaufwp7W+UU70pfVdhrzjozYP6QEPLmOHQQycUALOP5mTV8cmL+jrxUX6YlV6WAUI
iSj+gMBzHIjImZ8Xz5eXig7Bu9FsrHeGkuT/lGatPWqZUk/w9/FOUVIkglQ5RB9aPbOfSkGrIlDK
3qEGHJWuEaDsTImzbMajSicbJGOVneHztMphtHSwUbYrecfNcu4eYXuwlx386f20KUzTd+cWJTMl
GdSf0TQmud8lpbezBzTXwqge9qA/8qMWliIYFWU8hnbkzjutm8dvTav0T4kXqkFmqumDZsf6Hv2Q
HtEnC2pGLezJDvIw79p9H6WCPs9UoICU2597cwrfK20zn7K8dk/9UM+/mlK3d4MiUQLVu6h/CO1Z
fR8OTrUvwF7qQeXaRJoZbdHF65eaij/bUmuC0jOzxo/HfvY7rvUdFQPrsSq98bkQU/izmsAs6IiV
70sk759jFugwORQYKNAnHhpUuiKCLIrQekqEXkKi6L3uIenG7Kk1C54hSNTT17ZFvCQTIMbgvcR4
vEG6fWcWUU0fYkos1BUIdcc97n3er6ItcYapu/LB4rJgu/TZqRCWeSR+Ht8lmSVRdWZCZo9Y7Dw6
Xk90MLjvCCe7X1GZthk0m3BC0RySAMgo1N2cbFGv1ScviOa6O6JhHD0rwJ72bBn5R9dqLCbv37o3
niJkdHkjQRVTTnvTQvjrJffirCiLLkvOepil2a6bNPsA1vlr4vXGgzk02te01bfg2jfe5QVtt/RL
DDK/tfNGnE5FYhV1ctZiMBLoqVdavi9mKdWNN2UdZxMAADugaQDlgCdlnWSag5Rdg0zEWeAEcgLm
qx9R40qOrW6Eu/sLeSPNsxajM9AOLCh51+XLqguKAYU+sJBz4UZ4P9jmh1zFxx1vPO2z0Lzsvw4I
PggKKDV2sjzKMascYmpTbrpJJ7BHI/4bpYtP9qQN32onbIK5FFud+6ulZDiYXpAIiHYhMKweZxOP
XnixhncaF7avXxr69LNPW+8FsGD3+/5aXu0PMJEo69J1we4DtMxqLdOxr4pyGlBJJ2d/shqj+WBG
Yvj+n0ehdUdjybUJOCBYXX6xpnCUaMqld7LFZGAp1ekiPMgw9v7cH+cKf0mSRx2HyfDB0Fpf78JQ
jZ12bFqyvRQnxl63ftV9JF7rqPeeWql9cHRZnfWhn99HSfqTDvS8EJ+2ZE2uTjq/wjTB4RhE7JCH
9cvpAld0o3EevRMizd0n0cDVyyrxU3NHmtjsobNS0F2/P/UbY1LhYecQ02FLvNYXsOPRignuvRPm
6rD/4rDy3SkdDzXcg71OtL0LzdncqPu+gRAuwn4q8cspxDEH1CtwvsuZ5hbtgUhNsXXMpip+np0K
kQbczvNix+ALGqRT6hcFlqoROA2vUxBJE7mXomoGIJ1JVL5Ermz3TqOUj2rYRubGsqxruHSNF5gh
1GMaBSQBa1hUkgDZbEOgmCNko499pzSHsAPmpLdN/qC3iC+BDKaD0GktuDzX+tgN4ZYXwfWBttgI
NIcwv8QIfg1J6tsmy6pC2idJEWzPFuWlLnT3OaJY8vn+NrhKkTGHQcYBhYm3IsD6vh8d1G2aRLFP
XtqZvtmRKw6krZLgyrCoP7iY3A8aQhOy0d6hX+V9vD/++j6xYBpy/4NDW3TjSTEuNwSKZjxGkRFi
2tGR0WUtt+rOaOpo/9/Hgce+sJ6pVJvrXivqO5mYZxkeUY9DujnjYQ1mGg9bZM2b+4ebi1t4Ocgo
sV1OKBo8Gi1tBaLbbRrgAE7bP+qREqYPaMEIanr2lJWoxeUuYd6gOagLamAOWXqhbWBn1u/espV5
+MiJlrLqVdLmuYqOGr6WnUO03j838IsQQ5L2Q4YpASq2NILur/F62/7veDZOEsj38Kyvbm2Pz1bU
s+ocFZp676oydA9mnoElys353/tDvZVm/75IlrFwGkH6zrAp8qxbLYNhDT3GxDmePyrx85caVO5j
I/t4b055tUvi8levO93TVBEilYYa7ZIikcFoqdlXc36pGj/JA88q+a0zmSxdcDSrVGqQ6VZE9eYD
tv6plNJ5NxfZGCSOLnfERK8XPT4zP4el6bzzHHEg4niTzS2+ozs8HhDlGQIxhMCY89w4dsNU7nUV
GChypQM8bO6AomVFmUYRaE26WXpY3perX6i7Hik+9i3O+hUcuXiRhbbz8xiGn4yWBmDd5CSe8Zj/
nCK4+G6RJ5+0YvgT6pnyrTZduNZVDiQdB9mNC/gtWrn6MdRDqci/PRXLLvsr7LXyzhKNCPNzT50n
38HmMRJfMwWazypuoi9mW2l1MJnh9GWITfSMaosnIQCv44Wf8r4dPyvT7DxhGDgkpzKzoerXGVXo
hF7oog3bwp6HLe4+NCRxAhNWw5CBp4Q0y0ak2gj0o/zfGALGK7lk+i5r8+ZXm9oW9AbJ/eiHCdwB
HzHE6Of9PX3z+MBQo/hEawB5j8uJKxqADKF65KuqmRw7BLigIMtpP2coQtwfauNmWNd+i35CC0CD
dpLrUX9Ck2sOaq8mdOS6OlH00jZuhvUr83YzAAzgwYdfgnjQ5dTc0G3koCscgXROnjynSc8pPBSf
GLL380yfdnGOenxYm8bHHh2SjT11vbJgwag3EiOTceDUcDm8EVd9g7UF2DXMGsVjEmaUg8pKrZ39
0M7huLG6V1GOhTMWUSuA4sX5ApDN5XizUAkWLCD8NqW5b2Vc6F8aSloOitx586HtFPU92FDTfvEE
5JZD6MVCOXqtjH40VD+6IPUGkJV4beLFPgHM2aI631oPBI7A6wGFoO212mlD23QhRCqoznodqUHD
T7VPCXIyVBobUQ+v93fbzfX4e7zl/vnrSI99XFgubelzFTpf1XCsjmmeo3dWwlnV7RQNM0XVmK/5
3a31l7CmmNMiJMlRNAYkYEFqPVI2dQ/3f9Y6Al6+Es5qSAPRzcXMeTkkf/2qHuHVsasa92i6ym/R
Fja7M6cmUFNcmKLY2GtO5bzcH/PaWmHZFqYL0YBeJ5oGq0GRTtQcSk9wrbVe7ZB3R0cxQGZQuDuE
17I4cBCbCY/D3KHJgaMZlWeZLpyP3JwoByl5CExCow0+7u7/sht7gnCTVAscHSxtaxW3dLlu52Kk
TS+VEOjXpPLW5JAR3pkJrff7Y90IkiBKg0Xigl/4HmtqnyVpDXhzHZ3iJIbYbE9FH/QjJh8tZTJm
3OfD96J7ntVm33dfbAzB3I0zemu6eHzBpl4kD2jmX378GCFmRXVm92jL2XouvSlFw751d6HWbFHv
l096+aBRvwFYBgrorQ+1un06QQBgeMi5a3oUDuhduVkaJDC4is/0Ysz4UIuiaTdu3OVzrQYleV5w
A0yP0sdqUHRzms4bdffYYoH3M5W5+aeSypbl1K2TDYjfI6uD2n8NYRwg1WdlKXDSWq6UnaWHNkXh
ehTfEcuFBE0q036Y0TmiWutmkbPPZ0u4e0soYb1HGaB/VccyKwLdE914Slmnz/e32q3F594HQA6v
ASOu1dVjxhJqmlt4RzUp9AA37vlpIMF5lqkefqq6Qtu4VG7tK4QzKV0sfTbqCpf7asbgYraNKDqF
EirbXikEPkdi7ltkkOk12hsv263PvOgbLJxu7NvW2Sp0LK0acyjWoK9bsW+mBMsHrLejfGM/3ZgX
mAXwWg6Ciw4iEpfzclSa4CjcMi9NhSBJWveY9k31foqkuwGwubWpiJN5QcmhYIYYq29mjfiyoonj
nar8z6Qm7QFgjzzPKWDUUlivUQ7pzkacKBjBjLwSTE9Br0TNQ0k26fejGz3j0rix0G82m6sDRSpB
Z+ytksi7frkAGCgipl076FIN9VQ91aqYv0SWhVZKaSR7t0npxvUCuXK0Dbz0yaFw+8vKBc8cSOQa
pLFgyxyMStHeSQlflHsg6uojBOoe0Wc+4xfHmxIv6ADnfapU6gIP2oQ9VtLhvV6ggPVUA7N/VkwN
JoOorX7eF0kjYn9E+Dg7cpUNj+1oh09IAg/dh9DRvUe1S1Nekcky1I0b3FwittVygH+iNM3e0yhb
Lfvlr8czbN22cmknnWVteuPDYIyUzPMxekEou/D2tUBn7KFsvewwFaHx7yTzlOaAo6Ma01Z59KdN
9PkfbGFkTqfVHb6LQdTjEUXaKj1OrTV/LOQM13ca3XDY14WUJzcXyevUxuh7GkJHcFniOdcHNC9C
8lrS358dRaz3QgcDA1nbKgcaXmOUPsCnnv6o6KpJHyg/XeSu0VBz6ZKmRti9ybyPBJ+Ki4QPguBV
n86fB8UQTmBXaP9sHKMbMQfwnwVzBCYACPZq2XpvdlovxswIrzf9oOnjsBtcagN6LsNvcpbeZziI
5af7d+CNQalIcBvZVAPQdVqd3TRSM2oMEmZXrGfvCTiwJ3DnfqbBI9us9Pk0uFokMs+3pru+fZci
P7cT/1mKxZBULncJMNIqhEaPdJU12b6GTvOLV6QFCAivP0ymkBvb8vZ4VLLYli5B3Wp5J1IPO2pT
EBdeO6eBFedwVQYT8U5aUg7cjoVW+B8/6TJHnj4NehLVJV6ZyzlKTcBFFgnybIu2RWZoX/Quo/Bg
oe+S4Xn73u4Ga2PMZR5/nz7GpDcDjY2LH2PptSew6qhg1s0yPZuiiTAjbaZyZ8RZg8i70ddbj8yN
VV2oZewdKrfUW1bpQo1JJpqcYCLEJOdnlc4Gl3EfHmyIwfuUPvav+/v15ngAmCkAAClFFPVyRU2l
iHJL11Oo1uSI5iAdPDtQ7Iw6dIuxGHd398e74pgtywnuH/rIm+HcejkhAtkdZnPpmda9+AFRKARr
hs0rmnXpbHxPmqjKd3E7ZD22jXL4k9HA/5mYafqiz2pOH7iOsKtq8mra+M5LlLb+zkuPjESFW4Pj
e7kStjPTqkSW5tzEpTxI11QOjYvMXuTUKW+hdD/FKI7sI5hgf+6vyTpjX5aEVgStgaUgQenqcuTY
G0p+D3itsHXEaxPlv+Ssdjs0eUw/q/LitY5zfGvM0dmnzVwf749+a94E5hii2QskZt3RaofGaJ0B
S89pSv/VamcgDcaWhVJPPD9VTgVTQsdUqxjFFtRlfVcu8yaXBOWCXvdSYbycd+HESAZNEad5JFjT
FEvuEGMrj7Vd2wcHgAeS2mJLbuTGcWY8GmpEcYRYa25da5R9beR85m5O8+yYDxMFg7aT1i4y802u
/TpmZIqLdD7gRuLT5a68nKJMczG5nROdawUxKzwlhAkEM2w3YUM31pLOLsV2ai5LA3t1+ytuFrZN
7SXncRSKn+lqu+uVUp6ImhfBk2za1878z/2dcxU8MjvYy1yLC5V7GftydkrI+UjUJjtjNuO99IAq
ekRM8dyAAJsTt4U9Ypm8WAN2QkMOvKdAD3nwM7DOKK6nZnIeaEFUgYhn92tszJp62viFyy+4ONTk
vTaf4K0/QHFolSKIOgYJWOC2LFLqiv6QaPGTziXLo2xpmO5gvDY9u4k7lgd3qObXuCkNoroy/6o2
xYw8JhHO+FDqHVK493/arX1IaG9Tl6BgTUP5cu0WfUNLgFVEOEh36H158iHzsnmXkRVsnPAbd7yD
4TRS/4u0o2euhur00qnKfkrPnZOwCdEpA9icSWGPvlI2+jOYJ2UrOrix8UmHackv/S5EfVZlOdUo
JiSFVMDPYV198ZrarAK0WYZw49Ze73viO1en/095DSY2uj6Xy+g4cxXFGkaD1axFRzuLig8RSEvf
zQb0bpq5PPKdw41mz/rKXAalhcy5tkx7IbNdDlrbWp9WSSkQOrM1tN9rSOe7wkni6cHAzSbcpc1Q
PyO/5+UECRIQ7v29c6Omg8qXwXuxMCMWD4fLHzBl8eQlLcpQQOmNQLZSnEylj/0Zu8aIhhvmi5g4
Wg/FchbHbOx25aSGG7nj+hMvq2AjoUDVg5QYBtTlj2gaD1ivlcecfiUrdvo05R+jJh//sz/ustpo
o4DVpPaBJMvlOOY0pxG8UODMbaL5iNY5+wb/Pnq2eEoorTxT1TS3vGHXx/PtE5Nu0ZhGC5VK+uWg
xiyFgvRqdjZ7pXjMyrQqdpU6DccR3ahy43uuD+gymLWAp1lEWBJrwHY9K4CBFwzUkp7Rtmxo0B4b
DcepQ2OPM7KcIYT7jSz71gyRgiBXIFOBwLbqEzRNY7qR5iCrm04eYDUDBeFw9NwHW+8oIW3s2Jub
hWuA+3ypyq5FfFtK8JVV6+qx8Sb8lKpWTtk/BX3LLEB/u0TQCMHrfod1V0OMRdo/BpAnk/Sgl3mn
7tWxGxu6Jbn4PPaW90PTBfaZ93/jrasEPQ6wMOAJQUmvwpFRB3CTmAU/UUvCQIk89zkBLfeljRtv
p+OJRY3EdTYIqjcHhXAEqRyszxXVH8UCrTJrwL5DrxvDI4aM2hw4bmG8dqWZ5wGindErKZ/89p8m
uxwkIk6AZ7R0KSqsYy8PNcVQ2qlzavryYyknPEHBGtKV0qPoXVLI1PE1NYwe7o96cxfAJ+PigKOp
26s9V5Xt7Ghdlp37rsZYpR+R7u0cZeNieiNe/v3qv91MIMtd4jyY8uukZnbGCYE1FKNZchDJUjj6
59pBahKoPSDqQGRWkQR5odtfqCJn9j7CUPxFR4m3eI0MK+n8XK8B48spn6IDCkpje8QkMBJUnSSa
nvZUJdXBjmb9Nc9i7bGE8Eo7CUlMbNZdVED0xHKTfV/X/UdPjq0bxJleNn6FA/wpn6ymOYhYTd7z
MHuvYYeFFYzFSXt1RDg5ez1yxjCoQQ7UvtFr1X+XZ0GWHjIBrFWTMNg2Lq82ezbHDIBlfPaqCYgw
688Pg3CTqlX3FHo4kt7/6LcuGgQpeaBhBRMNrx4rA2R9DKQ4hoPtxr/oFavtXkgxTj6s9K0a9I3B
6LXhEY8+AnCM69qpMDuQnKi7GZheHiNNRmgOAKVNfKUWyhYc8PrmfqN/LMwTABKU/y/XMpqHQulo
ip+F3dQjUv3o7raZqvpepVuokGIydH8xr+8LyuuUhSGbQqcjk7kcsGvl3JoYx52zvGpPAxDePeIz
9j+K3Xig7t3sIPN2S6LselEZFCAZhZ5FiH2tKzwbiaE2DbaJKMk2+7q3oSYmSPs2cxdu3Ie3hoIh
xZldHEmu4HmyKOZiytPwmBVJ/bVUsUzcFYr0PpkyTuPd/cW8giQureq/RnNXnw9bXyj6NQw/R4ry
bOWjgn/l0KuHvA2Vf91ksaqMk9mmOJqE1ncz7KwmqPK+7hBl77tNRtF1YLnwyMFn0a4Ek7GmoSJX
bkZpNMZn11hMBLF1OrvCGEe/WBAKw6AoBUIwtj8b3Jz31+J6aJYCEB5RFlkJX/tyY1Gzw24oseNz
FKLSIQRmtd4sHufp04y7uDPp6fskq9OX+6Nenx+28ILXoShEL1RftsNfpe1BWtGIhIh3KsfSiYK+
sacdujbzrkGabee1avvx/oDX+4sBoeFRsCSiNNetBWnXBGCjlpwmoxD/0KvrfztVjvkrEpbmh/tj
Xb92jMVNRJuXUB2u8uXk3CJ23VpQOUwIaIygzi382wfcjjZ8CW+Mw26Bp0W3mxDrLU3/exEVG7U0
ww5P3dRkhY8Kbou2NHyV+9O53iFMh4sOhwRwhKgrXE5ngE6DKDb+6BLqzffEbvRl6Qxfr2GjcpCi
Uw1+4oDbxBZm9+bIFGFJeRau3brsW4SIFdLpyE5iULF2zDuqg0851Dv8uJAXnN+PvRA5+D8QHV/0
xINod3/qN1aY04hiKzc8esNrvTYrUdWq5vhhL290Z9wHcD/MjKrYal9f3+5kslyzDAYb4aoWh3RQ
NcQJqtGNWsU8yM5irDlpsPGd5og9MSyi1NwCCt+a3F+Xjr2s/l/bB1Jsq6mFVZxcU7aIROmKhcmo
q4b2RoB967BTn+LkLbvn6nazcxh+sTAQbR4s9dAbSyeko85t7NzRqrFqDOVWKHhr5yCvt6g8ggQx
1q15mZA9R20HGMruoj0FqvqxqhH8HzUtDjyKyHusZFOUnNKtVsWbDeplEOoAeAGWyqahPLGuuiQz
Fs6irqdTmeh6vKMtZEwf6tokD7ctRNK+ImI+W8EsE4NAVctrb19h7fqlioEh0XOdjE9T2Bu6HyHD
5vnqVExl4NZt3T4YbIr0SRV6f6hsD/q45vbaP12RNtN7F6MZfaOMdmuHkOKD3oHBTCFpFTHGydTS
70JCpIqqIvcz01KGh6bC4nMjcr+xQxZBvYXHi346Wk2XW9FUUV+wPZoDLk3B946YEZeAEuVjMv3F
1eNsf/9Yrx+DpX5JjAhCnuYG/nOrna8q8yxkMmVnuyrxm84a891MX/MwgfPdcLBdn+xlKMgPRNuL
ZA+WF5czm6SuFDlylnRzcHV0K2dCfjSvA0VdlIl77JWnOFIP9+d3w9GFR46GGbrXS+ZtruKbou8H
tSg8mi1RxAELU9dogh4cFpqFYpg+90PrfEXIq8ZwFFVCHfZXT1UwraN0sZ2Ofrvl7L6zakCdfoti
Jy7luhz/lcLwSt+0EUb2K2KSRwuXg3cRGsbFLlJ09bOb1CSU5mI0QFoZD+8cNAI73FeUQTybaWJJ
vJ2NEiXoTC5Etj5xP1WtmzwDn6+yPYatGnZgZItw3GrlNZHp4O1jFQUynJbKiBJyWLaIy2CtVPpz
AXh038fUMv0ptRk4lVlVo37i1oZPeuP9mIY+/WDkY7MRTaz3K18V1X2CCSIKw6ahcPlVIzSleHTa
6JyMUj13bjGfiyFr91VVOg+I0TsbN+hSNf37TmE8Mqk3xSHQdKiVXI4n8YE0YjskiaTH74eVFR+8
DsO9XqKpmndhGkyZMzwC2Jb7TLjx6/39dFV3XMZHEpm3iZqfzYt8OT4HNqK/gHKwKmQtAuoEduHL
ooPVMiTq/EkZY0vfAe2re19xqymmNsqxOsVzEVobUc/6al9+Cy1giwzdJM9bn6g+skuRaYDoUsNs
jq0Ii/e9ltmBXVst0mVqvG+R6fuG6NkWEuvGtbHQeYCZoapErLz6CkMrW0xPq/gcD+1wBhjRZr49
W8NBpLLfmOX66l1mSVeS1g7H10ay9nLFmzyVoaAJdyZjyj7Y+Nj+ENEYbcjf3NjHF2u52sfmhDWJ
aaOeUPVmvuew8SRjSfQYYlkTtK7z5f4+urWAnJuFs7HciOuGZ2+4VZXCID+TURunsnXNAPsP65Co
+rC7P9QVI+Btm/ClKDouUl3rfjNCXJmX6myTTCm045DZ4TupTuSu3dDvusGw/ZoD90SZLd33ng6p
GzWvQ9Yi7QmxvWAbl386cmrwLM3gd126caSvPjAdKp3Yfamj40+wJuVwDWZxMuIFEMKPxs69LFu/
i6W91d6+WnNadHRa2a+o4eHXs2rIDLCB3Rl1mLPrSvWFZ0p/4JQmX9pIiR/ur/kb5vrimnobC+IP
0haU2PTVsxM7Upp56PGulpb2G5/D8KylaRfMY1NZaHTi7eTnGEPHSMIpQFRqp7cfQyD5P3W3nX4W
Rj+f7aEHoWthePdB4FcaBV7SKSXChHoc72xnkP/mwzy8jHnvVoEn1f63a2RF+KB5k/O1gCXtBWo7
qprvGE3U+YrW22etFTWQPcuKxcZXvLqYQTuiprRI8VFJ99ZKNm6LPD9C8tnZmIoIjSEg1+B6ce7M
giLEfQDYbdTInSKb9tWDvf9rxszt0/1lv7GTYMLiigqQgD+ss6Qcg0t8BTXk6BRjoovfTs3oj4ro
P98f5wpXjYwchQJShkVQZ6myXd5JCXKsM5V+EDFJ7aKI3/2OY6t6jSv1fUcYuxQrdF/nQjnUYdg+
pLr+dWwr2O5JtUX4WT8ChNbAVpCP14hOKaOvrsfSsxOnS4V27NvBc3ZJLrPxoY0Lvv6k4SgW1GEL
Co07vPqMLgJYk/trsQ7r/nd8xJIR0iK8W5tRGfjwASwDqVjA6/GxAs1/K22ZPWqaEn3CsEA9Fvx7
Y7PdnDSnyuApfiN1X66/1YdKrtpNd7IJKgOOYLrz7GmA0do2p8px46M3DuPHIR2Ljdt0vc3fpkuX
greIIgptnMuRo4SStzm6ztGY9VjxS5QbOr8Js+azVWUoDI1qaf0pK7hELDn73s/iSG7Vk29U7fjo
y3VJv2xBjxirX6FHeop7cQrlw1z0tsB6+1btdcdJHcjlzGLYI85QHDQ1kYce73K/5YV9GLSw26hW
XgVEJESLeZ4L3M5b0pbVUWhQcS9EXrrHaDS0pzjGMzQbMqQxZs15mFuIvhUUOX80wsLPiKr9bBbN
v/+PPfh/y7EOCjE0mXp9pE2Qd/pLMSdVvOvUrOsfoqrLzlG8gFfpKt4fdP2cvO0Ej1oZ9Xwe8TVq
CN7IQDSfdqfQJYNCjbxL1BNJYkNmQb665VR7a8sT+RJ2oqKLmNHq9cqpzIxU85SjcPL5hHZP8Tkp
cwzYS6R4QATOD9NgyaDk/803ZnpzaC4Yi74CF569HlpKBxPcEYH2GsENv6G2iPflpM3xcfH1/BS1
Uk/8mcgce5tatlva49fjAw7hfuFeR6wEFMflbqfubDRaFeICk+b9s56lyFyj3u9+aiFeir2Zdba9
d6ZieFLzcNwqDt0anaoivQ3ctvhHvxxdtWdnRpWuIP6MsEDxyh7qsgRP8oHGef+h0+fwWyYHS0FI
RHM2CqjXtyuVE0T8QDmAj7uKWdCeK9xmsZ3Cygc1AB0hXfNZlqY09iO86cjn2nO/UtJW9MP97X2l
ELUcbBQZF0AcMrtXUt8x044KLTGPCKeR6ZSpWQBp5UBNfhim8UfqY8OTgQjSe0P3EtJgz27/VbGt
f026ov+NoEj2MR4z50OhN9qDDp104ypeh+zLD6ShCDaBeiwSZKttGedej72B9I5unCSZLwSw7b7K
vANagBmqLZmzkSNcn3huWnI/6iXoVSL0frkTQk1RVNeblaPiNdoZWIpykFYvdmFpbeklXG86hkKy
gISHBAuQy+VQUtTYDZdWf6pR6S7PcZxY3hHvbud7OsRz73coEn5MK934EQPm3Pj0N+b5dzV9LShS
NtYMxzV08GHX6PiaRTnj2CIaq9lVg1Jv6Q/cnCtQKbb3ItewbvmgRNbUc57m4BHHdh9KZ/446cb8
aJd5+0joEx+6DMdHbDy33PuuH3NWeakMIQYKQG6dzBvSaXtRSFSqrDILvNlYPCbLBtdEUT6jfTSg
SAOuRjp1S0O7s/8f+wmWB+BqMkFaCqsNDBwi1TORReepc7IPc1o3z72TTe8rT275n9xaYxPGDoV7
oKZknpf7KXG90hwqJTunbt8GE7BiX7hV9xB2iU7ugBRe6HKtYSi+tZmubzCKwJQKIKRTiEN88nLk
AkehZC7D4mQJzz5W6mA/eCE8yzmRu3hOQNyISt/fv7tubWBcAwmyKbjxk83LMYU+RlGjAgUVUVW7
u7ww9PxhaOax9yebDGTjfbwxRVAUS3kdzW9muPycv9oHgsbZ4CJvfapK1T6OIp0ezFEkj1Wveu87
kYmg0HTj6/053gi8ltqLupSiiAiAaF2OahdlZvDYl+fBmdE0FBJ0PEmfn5Wd8YGG+Pekn795bRUj
wB03DwBitxxnlmX8O8m1WGCupkV9gvoqd/HlL8Cg0Gj0yTZOSti/CU2TJWDlQ9lr40J6+5tWI6Fm
QLlkIblx+a7m6hRzhS9Jmp0qvbazXW63C0sf3ZbQ5yeYyLhlNkJmqh0ZSJ3Fc4y8DGpTLTJ3ln4o
4+6L2hCg7ZsQ4GvgJnObAoZQU3Uf1vNoPptunn3IhD5ph7QUc7bvtAGHV21u7fcIl/LwYa7rzgfb
buZ5Y7PeOJo04VlD8makjta1NBQHXOR4UR+q1RqAMOx49cCNZe0qkKkHodrjvtGs6XEcNvFe1y8o
AjT/N/T6bILS0FV8WrOzULShJm7Xmv0ssRH0kbwG5YO4xWbYfGO61Imh4aI0Q2FkHauPSYmvfG2o
J4yQ2r2q99AtwEsFuaWKQKtymLHYKO85Zsrx/om5cUxhr9DEZNOiQ7S+FazBRUmOPuIpgV6zZI4a
912Kh6DdyK9qPzofUdpWTvcHvb3EUHZovdEzWU9Xz+qkHnGhRJDVHIKm0n+BRVW+KTPw9BLDo4f7
w/0PZ2e2GzeypOEnIsB9uSVZq2RJli1vN4SXbu5rkkwyn34+6swMrJLggo+BvjAMdBbJzIjIiH95
I6M5CH9sXRATYvVlsdonixMIgN7nslSac85dQ8X4izJgLPXMQQ9d70cI8EIt64FwuM57MUzev3/+
EW+EX56VMRntAGYul5B/bWNGiqVKTuh39HcwCIdHGlXjbin8awaxb4Qg5peICzAJ4MteBsElX1Ko
42I9VUAF+ygZR1ED30yX4EoIeuOZNskgqgWLrfNKL3Xhmm8VNri9zFY1R0UM/3LXWz9rViO//PXr
2246EOiwTqetc3G57zEK0uBhVkyj62Cf1AHiKFVXq/eWWXvf/4u1SFyMGgk9rPcyhA+ovQDsRYAP
18vkrht1k973rO1av/OuxLlXx4/mM/pKSK0wL9ousi+XAj7WN1opCDbT8sUD04scJei7wvaSQ4/d
140QjXvlqz2TxV4kDotjR+ebyodZCYP3l4vmltE4vobWjK9ZyMhMY+lj6YpRabVzk5b2jLlm/rjH
TDXpwayDYIyQslzf2eg3Bnd+k6e/GM/N761kKFTUWc7yqWAqkuxrIRWqqvCjbtB48sfIy/JvYsg8
O84oy7swWHCA2OedL3umm2N2whbeecwqA5iGo9tiipeE0n635lbrh4WF+TfnMkh/cLnQ9Mi25PBu
1oCX3QZWlp/Gys9TTrUz59+apoIiJNs6O9L+0u9ce6ByNVI27z4JDO1htWC17evZRHEmXbcOpGMu
xnlOZfu1n0AV08oP5iqq6Czej6WVJFFSptkhQaaFSld5ZX0019r4rK0WF73AUmOMTxVEKDkX6krI
enWy+EQIj1Gp0UXZqomXn6hPEzVyd0+OXpeqW98r1Pt5tPs91hbXZBheRQtG+DSGuVa92ZWvZvxu
RKOas+pwPN7ps7/thrHsr4WlV1F/W2hrxnKqgEdeNmVRARYQGyW6hYkjfynZueWuG9Ps1GGS/alL
TFfEfz7Ir6/rLLkBE7BjAc3MpeblaxzGJsOMfEBRA/mknd1l3l4I65eC9Rw3WVLfMkQz7/Lc/UZE
+bRqOgMI3xDoGxvzLl2HjducGUi+lsOVn/b6ZaB6QssUvC29I+dyBC/7VoiZ3v8pgDG7GwMLFKU0
673KCkBnWjZfiZ+vCJa0hDdqCpS+Z1fty5b0ggyDuS56fpq8oAHL0M9FG1f0KFDq0lq/wbV3nL9o
NmJ7+aIDbZyQyhqjtRlT82j6C/4gbdLlP2leu9dsxl9vwU15kZ1Ow4IUeYledY3EQFC3rM5rarff
cB2flxBi/3SNffTaQY+XAMqCgQy2PIxCLiK7MYIvH1YXj9dmKOiJC3e3ShDHo43A7pplc2TQzt+h
L/B5ko6MOsOaDgUmRbHHpOa8DHkbuZpgRzhsixRDxsjH+u/K1em1jySplBYqpwR9IIrgi5+paZPZ
ld6anXt4NHcQmPkCZtfvgzawdu1iVjcTOk2fsz5IdpVDogJXXu0lrIGvA6D+aNXa8qkezOZkNHTn
ZNfipJYv0x5uHYI3bDTMJgxv/anqQN+5Rdb3+8mv0iswiLc+Kz8ffhllLVPdLfn9dgV03ED0PcKv
J2woqg9i6ZWILaNT1pWE9qp65nXRksNbi64B17uLe7xY5sVCinjBpiOnFwTqb90xSw6egkUY7UGq
wXpwS5GW9Guq9pq51xsnGedaBIy20T9Xvu0t/PaURQKfckg9/6Qm12zO9CW1D4tuzEvE9+iA8tjd
FWnW18lhG3FQPIN8pBRyLqIauJZ6tZ0SsZYl6U8F14rDUnRL7NbVNWveVw9HcQ60UkcSiR43N7GX
Dxcgt965syFO6YKbOTIOzkdwHV0brhzl3YKh6xWo16tnAxtHKcnIzKetCP3pYkGEP7N0TFHDtq2R
LpOsSyRcbKlVYaGr6dqA9rJhQPWDasCmCEixx9jysizH6nbS8Z9RR1G5xo3Ej9aPwBusZsxtSVtR
oKilhRk0YmKYqxvzw+o0bf6gJdq0u5Ksts/2oiy7ePTtW/y2kVInnepg7NhIi1U2e+RLrAdMYxI9
NP0RsHVXIjC+72tN/bJ1BSQ93xQ3qmEuq90ktNWPEnOp/b+bKm7l4SbFSpXPXmPAdnGI6fFUy+RU
85EpX9MfHE0GbWwUQA3xz1r1fxMkpKe90DRRRDOxVV55Lc8jo8vXwrfhIsN1hqHSxSw3KwuVDUu7
niQNuk8Vrs8JGUt0aSwcS9V7TCIMGGK5KKfYQD+jBY2RliLe9OvBVatau7FReLlzROV8rZzO/JTV
uXaTCT+oQx13SuTl1yRFgDAtEyN0y6oGT9vU/q+pLFEFlXmO47jfw+MJ89VefzTuXBe7xhwma2ch
rj6GQaVWiCRl47cPVzbF9nSXTw++h43pbjOHy7TdOoiUgOzy0YajH9Az8IgA1XWhn+k7a83a2IMu
fBhnmu10aXGEUBSI2Co0H6/8kO3gXf4QemuobNDUQyX5IuhUqYNoyqSakzs1lbXLNBuB/2H0e2qo
dDomaZZXh0V3BKSIXhTpLnNzoz0C8bLlvkxV0OxNS6volvsJTdU//7rXYQoTRyrY7cLrE40vjo65
aHauuBicdLFM56kyoEiZmruH85JHi9kUV9a7yDgMV6hfGbJgEgIPFO2dl0fVbrhGaGviHBGzycOi
dbtTSu8xEquqonoei906jdYeER3j2tKXMIttbXSJOY5MW2hlXiobNm1T4l9YeEf6q7aGnqHdlpGD
tGwZd+kwTuFE2p3BwrR6Gy4pN9cQ9K6xX+bgAKZouEOOsPy7jESQoNlJ94lftOVf+yIHYjZVrVi4
W0fuZvp3B4OtSARTv8d3172SILZ489s+/M9SbEEuSBvG8vLGDH18GY1ssI4qcOv9EuA9YGL2vG+C
9DHrM2AexbJcKTBer2mg/8Hep6cLJOuSGuf0i+Uuwl2Phdl3t/5oDR8bzTU/Fk3LgFNOw4ckX5V2
ZZNdpMLn1PTMDyEfAlS7vLxYXlNDDdFITcSFf5BvCj7n2lB9rtf8GmDh2lIX389t0qzOpkw/yspX
+4Ggczdnhnvsgoxx6l+d1efHQh+CQp9HYgdfZPh6BMJe2b06DivaEeGChM1nvyVITE6rvi5Dlaz7
v16R/jgTHt4m2Hv9IoUpx+mMIbfVkX5IG6eLbA8J2mXvcYidj5PB5f+vHxGAIkRK5h5cOhlGvAwP
kxiYG43mdMTtibg3d9Lcq1zmT5k+W/Yu173smjjaxRckSW9C0/8v/Hw5diiQW5NLUajjFp39yB55
IwgEZ+0XSzbrj796of+72OYawW0CjO0WHn+rVFZaOmoaMv+oJyiUe2M+HavCx0CkcKq4HV3/Sg3w
KrxvDwfeFQ4MMjyvkLVGliyAIW3/WFWmdm8gS0Ht489n6LkCcWbIEH9+vi18/xZjtudD85yyF/YU
lcfl7Gq0ZqcEPF6dPYzV/WOb2vMM79ywMT+eFrhUAvr5HKWNZjSh7H0go1ltIWfy55/x1jflgZFv
QSEm4Db48jVnjVHjlcadIlsn/WGoRIuAoZluBlTOh/9mKbSGOCUMAi4pD60/D4m9Ig8rUPSnF5cH
zU9w8ZR0S7tcqSjf+ppw3/5vrUvnWTdPO+SczC0AgNgB/anmd5bwu/fBiK0nNBJbu4bHe/tNQvpm
75A3Lv2eh1bWQVqPaDTC+4mAbhTHwsdhRrPs4C8ZHdtB9ElN/7vUJbWIewa+HwA8zz3n8QbeApZ+
0sXaDanzoIOWMJvqn6E21ir+Lz4hAAyfIo3LzKXtsMYQQ5TpXJ5bxmk/S2fStBCkIPIfdg6T68re
fPMjcm1igI1iALDZl3tT1XWCDQlAxsnEFS42MAn6DgcNtvHa28bPeSm0K6XwG4cSOAuE0E2OirnG
9o1/Czq0YStmc7V5LIqmCVPXaosl1FLltpQZSYe9UY64K1ZhLUR9LhKqutWxEL02mbzYSqAxuIls
jUzu3oAzLlGGXen2C/3N5mx1Ac4MOA91h05rcaaY3NQrrnzUN14zIwjojdtIEpG7i8RctVgYJNgi
nqGroEegLAxaPa44WCxNt1hbXQMJvLnepvzBlYP4d+kJqFqbwkbU1Rn7ptWNRxTKs1BU+vR97Iri
h5+uuv13xdV/gi3NOHrQBB+yycvvCnQopZbuUaauPW/fpMLbBUmafi6xnYHW40hGE8Y1sOhbz0n/
lXyJ5Qx5evv33zYTWc3IMQbyjpuS01FDIevQuKO5NxrT3EvfL65kzDfEOlmKLtGGkd6Eay4aKYXm
Akh3RXMuEHnHmdXqOgxjk9y82bjOfrQy3L63DFgdIXfP8etKN+AzQ4riafScuQ0LALOf01KlDsxz
bbHCuaWhHjWahjnXMs0qRaVl9OEGlssj9aT5UFQa3shG7S/49TG+BuzuOMBizTEatrHMqMR7o11H
Pex7WX1FEYQRfz8PwZ1tNO556bDTi1OUk26KBfPn2NH4E6et597kY4evoEPphla32423M7q6xz+H
s7e+0O8KThfX/t4KUFQUc4U8xCr1MOmtbE+WmsK8nuufaMNcA1S+HhZsyY8vhC8Os3U0sV7uicYe
+tIsvfKE72ty6OrUvB9HlrYdFAY4enNUm1LHVk7Vt9kSeAgqCVoCqeFEiAP8qt2ieHLnoLp3GuOa
d8rFhfP5kAA3BFWrc9t8JS01y1m0awEcrBin5aun1xi4qpUu/SBW7+tSGP29qjwvLvtguQJmfv0h
wHiidQvtmGiPFOHL14JcnEagC7yT5o7rtF/8yfzR4nH8brQaUwf4OhTX5gHPXY2XBRhuUMC/SKP0
HunqvlzTUC2UJkXHUWuD0QnLAm3bUFe5Ne9Xa16/WYm2JCfIEoDLM3tIs31uiKyKqMIGO8qzXvi7
ZjJW7RF/c7r6KI9KNCIhAZ4rvzXKA1sA6z8stREH9crRP42po+TRQ+XWO4xUmGYMQ637OWZ1/ZCb
k/bL87QF9UNsNxmNoBNzDVH7xmtGsRrukEnVScC/2O9SoBlsdChuNrCT91Xiu7siN5KdyGcTD2R3
uhJ234DLk0cBg0HGIR4A33z5jhHjRQPD9rMzgId6JwozzGdHIICAGQCS4S6O2Og75/bMbSJIJKbu
AHHoRz797TmHK0I2pYYg33D8Xv6MQuq6GofVP5nQBt4VCzaLqmuCCJ9pFVedK64890X+5iQ5W9+E
xL0V9zRRXq4nDaiKzIjgSspi+jksaHZEdmtrT1qHs+aVKumyvfy8GihGHaQ0QAkooS9Xm4ESahbp
5eiU/vQAhgfL5YB2vYKB1FfL96pP5zgz1l9dWj4U0KCu/IAteV4cJDQOGbkya+R6GFyszwzJ9eXc
ZOeyqyoZ201iae+GHCHWK1HijegJCg08OB8Tnw/9snHf1cL060avTticgqYkA2n52dEn4I2pmL4n
QtgD9jtLMz32tfKfgl4pLx6XWQbgBjr7o9P1quGoD1s2JFO6IdDeztv/ebu99fnZbii3bZ5Xr9hQ
Mm3h4MxudYJhV9zXdp8y8ibVJLCNgSL8ebFnU5VXr59wDVkTPctXLRxmKjr2OGZy9M2CUFXUsjQO
wQJqYde72TgcKs/vQJhqiY7vAQaJB3BB9SGv+vGunWFHYZEks8dUGcseRd6yD5PRl/KA7He9Queo
249ebxmfRbG6d0W5JII0Dbbo0BlJ+Z3CKmtiWYvhRwIHlk5oqbc3i4uPbahblOhRiiB+EmZBgKal
1afqWiPkrbfN1t8iCRrC7mVfkJnKgImZAdIk8c41kKUHa+qSWJdJ9vnPr/r1zJRzzf4G3rV5btPd
eHnSzCHApV2N1al2JiyoRjqRZdQM1kRXliZUERpON2t7Utj8E4djD8uqTOnmwQNsV4ZG1gUPpZ1D
FLKVKTREyQs4K16lL2ev8RL7di4ceUabYf1pUg99cloL4XdPVoxlm4xveTvmfXHtsoEq+RsHeNun
HCragASvl4+VcnaRkXGKM79e/LA637+bXVn/BHFlfFX+nH40VGeeCdrB0WxNf2eb47LrgqHbd93a
4+lmQM93LMAjO18EqDfrUrdiCwlwWEeNbv6SqA7sYUdasWHmKk77GiaJ03adHcGA2O5SMqnfDbZK
93kww2neLL5+TaCDfs6UmC3Tuc7Uz4u5ZBJheWs+e61lnJB6nQ/II4FGTUvfxkyaRs3dkmfuzWyK
9a5YG+NgmNi0hdaajqegHeRZMu9DzcKS6Re3FvnJz9LgXWo2y9cRpN77VIryU6eySpAeakuEWisE
TaG5d8IEmeYnr++nH2vu1odMKUwuqjErvzAHt29tY23myM6piWMlOvFJ6ij+49eM/7k3ZnxmFTiU
bvgLPOWNbT0ozyu/DdJ2ThlG7VlIzNCRBUZjLMKS2PywoBnbxFXp9GwTTCzPFE/60QoyP8LlLPlm
MqW9LQo/vW/SHLQJiqD3uYAdiYhhv3f9aX4CkyGnaETFX4XdVCXx3LnF98YYymxfWSopf1nrkO5s
dxT7HifvJayDbFA3Zi3bNczJbukdsweJ0idfz8Sr+FGZ5lRf6de8mcSgI9sOZEpkIZ8lTX67LE1j
7tp4o8lTwBh03ut9PeCIaHdLaCHVmJ00rRuGfRFsMAN7HpUej+SZRycYfO/vBg3P+ZRsxlumZIBQ
e1G0KCrdqsWv/Ejd0EQ8MdQvmE53XL60K1e2y0HLf9bi1G1WmSAMLvFK05Snrb86yckbF+suQL6h
+LLSu4qCgpLSx+r66LiLvR9lVXygTTbs6MKO+3kOjCtdgC1LX6aR3z/ARcvcVCKzgm7CSQZ3sqOT
BO6HLhUlsz/0GOm3Vpg2T90VIsabi25atmA7N4j5xavGKwvbtzbgyuHLbpcmsru3KCKiHixgRFcI
tY15Ga/oGrxVBdMxp39FLN+q/5fhDqmKFQmYND3TsksOGMw/EFGqfVNLhD8NGVwpj96Krs/Ud2Zp
SB4+39p/29llPdAHaRt0uJGP3Yu5RjdErm53Tqv6WivnNQKLlwi2CQKZDb4Be5WXz7b2fVoGZokm
cVl246EYC68ICxNdu5BxSYHLFqrU0y0Gww11gNHUSdjAcOwjvfd7JFbS2focmHQHwrnKMbP5cwJ9
4+fhXvMMOgQQAWny4nt7bTsbhaqH04AZ7P0ys2RVjw2cWa0+6Nx4Dn3haiFw2/zk2WN5YEisiLBG
wNw/zx6pp5Yru+F19bo5xlE5MdPF5+SSiuSO+lpMAcCraiitj10HygFfdnLZX58v1nFZBOst5siX
VTo4j0AfXeTYQToglCzStTnA+ky8eFGD9muehGfTUmyuoTzfeD5UG9H1I8EDkrpUv22ndGlTlZEs
gxFbQ30ctHcrirbXiE5vrkNnGEQZKoKMNl7uPPR+MIhe9emkAhM/9mkoseFb1oc/76DXDVrQxNRg
ILE27uHlXaM2ccjJlTedJLXgQXII7lpbfdF9snSI8EHeh5MPSANf5RVRNmcdr5zmNxgxfMdNVZ8R
BtXg5Vje9YrZaZc+OVlD3X/T6hZ9IuR//I9lbgb46TpTmoeyShI3tgWN3nBMPKqCRixlHg7r1PxT
ibr95gL0uSet5J9zCczON7r2Vrp6LSOZaWDYEqRg8bQxCjS98ScQzg8N1zbkJzrU2dJq0v46Em+P
BZCVoEjT+VILxEzR/pqLOjnZfWNHStmAk7QgwAU5M+JaifmR22V25Wu+jsTM9zh2KFfwH7fHl3um
cdO68/SBPQOGes9k0XwcurW5Z+L3yMjsr6kEtD2Ylj5nW7xrL0emeZcQiHsoKEM3IR8lEAHeDcp1
P0vpmleuZa8e7Xktl34zskV0Py5aLf3YWhl0DPukcdam3Rw4WkUbVg1NJCdXrPd9oU2nvzwcIJDR
cn4GCEJqurwJKZkniQq65IiJhvudYtWaQmfGA9McMwCS8zqcUnQaCmRn+uRmgHRzbe7+KtfxC4BN
cFvgaG7F08sP6uIA53t9np9aYQwfax8r3k6rizvIq+uV3u2r0oGlGA0jDGduxJDLeIocrMi8DnPL
Qh+6Y7BmWlz1dhEqQKgHcL3qBCWtvJIs3ng+Gvkb3JsBDfJtF0GuK3R8n7U2Pdc4eZ2yRfuZ4wL0
lHaa/dep0kIZnYPI5GsTEbyc8SXuoAUQpDZ3NGTRjIruOErOArB4Z967Sd5BRVZBWGhdEQ+JnI9e
khn7wJ4ULlO1EU3cba78preenlYeIDFUgDcU7MuvKzORdgwzs1NqWiWquL4Xa8Jav7hpe230t73I
F9Uob5f6GywaskEbbPvlUlkplsbJlxLy6rgQj9jGoSyaNfbztT+AcxhuBtUtewE47MrGeqajXawN
a5ZilM4kumqXQ0DLWgABOynm9ZNbQN9EVmGjQMaNbfeR3Yx+hMTHzG6jZS8MQ+zU4MBhcfLh4GSa
9x4f02RvTv61DPvG69/0ZjaXoA3b8iqTj66ouERQQRQalVxWKO1nEeS4x1T9P3+OJM/v9/IduMSS
jcmGdOBlnkWtZtCqNtNOmp+qO0IN+K8amwAj6lSj3+kOA5Ndrhb/k5lnwbcEVKgPjxuuZjguXLMx
WmmQ2Jw1OZzbErpLqJjhpJGb6arcKxQd8k9GmVlPeq6tP/qmhrqbz7l5kp7XmCH7Gwe5xnOnH4nb
lAYWX8joXKnIXu2xZwEVgLn4wjIxuzRoaRK9qJdKF6fe6yHyml2hfR97s/7uusKMvMbuTgGwkGyf
OjNW1Ffe8CvQJasjpG2jE2ORdS+H23lZzaIrzeqUTV53lyPs0IerlTSglQCYrmGftco+AkqZrFs0
XFIZaW1FfGs7PKoPpi38H4vRZ7GVrl8xvXTvezHkCiC6Be1Z67IJdGQ3eBVfqS2TnWeUvnHshG5e
acq+8RaRySAiUjozRX6+4f52vUmUnye5GMfT2rvBh1nP6MK4mUN4Mkb1CKVY3+oXraEN0jZXEt4b
XQNgokR/UjrUGyQiXoYJQ7puW5Q6151Are8KMfQRZJ8eQS/RFZHha/27Elf2OHNhHGe55Z1ts0iv
fMpX59J48SMu59ljKyZ3nUDyOEniv2/ZsLsNRoo4+no1wb7KetD5NxHpABEsmOeX8nUIH5sVrcCC
RieD2NxIiwlDZaH1UdGMxYPvJdVxNuBQXyl7GSFfRuRtZZ6UyRGynmDOXr7qxVQ5HWGrOMveaHdO
nq4MuKoqlgle4t6qozAGg+zQWtb8j+YPcwyT+2uxLs7Hoa3VyVYY7lrSHOISve/QKY3g0eTiJeic
NqOCfV2aGOkE/t3QDuIehr0XtbpbvQN4mX+o9Kz6UGeljX12IneZU6pzYzfDjwIq1U6Kdb1BozmI
czQsQlGv34oS6StvTu424Ys4t6ez7fRFPA1bMsmLjVU3WtGwzhbT697+Cs1di41hMONBaPrJGIw0
XsY14aIq5mPpBlpsqb5/P01LDgYNVPSAzJQcdnPtVaFMB60P6WV0Ty0Nhyj10FmgMU7Fj2CU9g+S
ZWs4O+McLUmVhYz6yOidM4UN5gTnZErTkJn3TNvUFiEXVfkE2rh5IgiXP4BEFyKS3rye88Z1gOhj
FLUHDVvKWC8aPYaYmEe5dHC2nIXFSxbSuMs0ZGvlJqe+tGqJRiSSokXJ9ZQmTf+ktYXxboKeFelB
2p7ybpgQGVS+Oupt1e1dPfk3xZDzHXhT41ivXvJo0R7Y6x5Glkis+cajN1vqX+mvfSzZku/ssvbD
AWSeijTumpg7URLEhVvjE7r0HybdzG5QqVq+rxK7otWpp0+yGOWPDH3/Myqb3b61xDaGZ2skbjlG
bUb2cPNSnKqykLFslioGmDPe6rJtP4xCrZFHubuEXZPMB4BB+kGVjVWHderkD15nLjt6BRUqPbYX
TlaZ3np4vO2NufEPDmbM5zIX0yOQtJKCSsxx7tj/pgwYTv6SOafEretztsCPddL8VpNVHetOYZ3s
xKERUesibGj1/ugGMXypR95534LJ9uxShX7dY7zkjF1EH90LuxygP+wG4lKRlo9BQsxHMCfrju7Y
/IPEcsb+S5wIyIoH8j/JdwFDyYd0nPsTdGD/p6U59oTOLMo+kdNN8ja17PlJk8Uaw2gM3ldeUNug
VzyQO4bf78oske87fF3OrqB5KrV+vvNpke+Mcfi+6nTw26GjDTAUxWkawHW0ft7sFaCPk10temxM
pQxnr27uOYbzwRdTFw7o6MdZjmXr3PvNfYX03P2AFwCPrBxEWPOuvZ8Xx4LTto57JiFtZFaJiLoc
U1c9EA5KvGaNynFalnGu6eM/84yxYZlK9QkTSGjx6yTgVTjLsRUzSqBG9h3j2Z+20KaDmyFQCQBq
eTClqe09I1EPVmrrd8Yy/cwK/1NWts0BI/f8VHVi2k+pAV+DQNCD2hRzxM0jP9uq0KK2qXHJbfT0
Z8mIIbY6ei9T0kBW0+W3zmnEY1r5jKhLe9Aieu7lrhnH7MZOPA9YizJ3ba9hVSPpLNCRssLUINKR
nmOl0idqeXvHZL+KkrT7nus8R1j6MxWqjfpwW2TTbQFFmAjUVMd2xOcoxK/rqRBtAKmrl9GoWUW8
FGtyFxSF/OEGksuTI3xtp82jiGdjlXs445tZHA7czZClcVcWbuQ3Q/6waNJBFZmxabSkwor1ld6d
PYp/4BwWD3ZdoNMdmFPcdNZnhOOMH2jpJ/dwVJDx0HTjBm/hAU5B4cEPFxtLpfoCFLaJislK4sxZ
rTCrSlTdmPu9c7u5JqxZY0Qnpj7IIO9PiTXbYWPzP+HS0u0AFi2PSdsV9/g6lIcU992dKbKkCZty
9nc4bArEUxbjcTJmeW5kMuwzq1c4l7TWvkmoE2mmyNhxEFdrEpOIUfRWnKR2Hhmif+/VjFKHCcaM
pmeMABZzCMENjY9Nlzo7Ifz2l1/M1uPksTtNmXcn8mIR9Zpm73r46OfK2o6hkTA6YFI/RWk2Bbfp
CNl6Ku3mdoZMf2wM2aG11ox7cHDGzmnkU9sIyDutnmfgkVObYlaZR70ppnOdI/QyLUGxr6Wbx5ad
5MdZTGMsVGLfLBObxFaZOHdGgEhdkNg7F0P6vSaFZEo65se6Mq1jN+F5qpWrfq5GvMvBplW3XDDg
/iREblRjkxhzanW0akPy1+UHx3n7RmwrhbrnoXOGBgHqAF0ySx92DqLfcWe06K5Ulf4BfpsW2i2I
h9xbxWMz+fSjesvcJ35dHN0O+9VCOcMHy687HNVQ4YaUVKwh3lRt7GvdakXM4OyjNUK6VwEwGXiX
/V62uZeGOaPKyM1bLVaFLu98tBTCZYMT+t2q0Zhz9B2IYDuuZwZaaw+kWXN4byIrzGNgqDWE2vmv
ozqGbpld8AJbq424IIx7bx2Hp7nAQdFIUxeAq9bse4Ae9NLwxprB3nxdjdX4MsxBvWty+cEY5+YW
OOMntnj+oNJy/OhbzPn0Tqv2LrLRDwOM1V1iq2ofjGsZ9VTOUZYv/nvkSfTbXMzFo10b4svYwPFZ
m3w9g/EwErRZZHCcnbTrdqZbFnEj9fzAhG5BeTwpSa1EqqkV3rl1reZLtRTmFxQSSsj71gZ49haZ
PeSezD67uZ3GtEjXWEoyegkOLB5gJexkXg6HugjA0NUIa9+5wWiGdmWtzE19vLGN+WNmZ/27vF3t
HQA5Gfok2ZtF4YLdIUjHBJESGCZUtV+axTpKiudjTXeAL7SJ1vUoW974ozJ/2YvRnCd9bvbJ2i8H
yFxwfcfB3kPQy/bF5GYHsNrJKZ0zwY6Fv1x0pVxCfdkaSICbqRj6LPBj7kpYgufeDO55Gt7jm1I+
URwaD1oxpDcqTZzQndJmXwVpgKIxRgJk+WkXVJqxq1xsXgoJ8wwdrvGUCV0+BJlLlSJxzF4YPRNb
ezMEsw0IEKrAY4aaxN7JCu0oSjyWfFPURxBzKy5trhO7GvP0tSXOCAQH7uWSNu+0utMepFVxGRVg
HBXgkNi1JivU0RM51Ywdb6DB+rEJ+ezoTnpBQ2m2It9MjAiMHfpNWmXelptrQpfaTTxMdX0qvcy8
GxbKn252g7hl6vHBXR1+WpC0Dz16rTsfQjIs9xEZmJHSzjLV59GUcKRpHObhurRgr9ZaBx5Rj/e2
tNMdqC1tVwoH31JlBLG75Bgw952LHrasaFSW1YEYMH4ZsJ+P0r5zcOszx32gV/b7pK/LGPXo7sO8
Ij9e9QssTssmrSDYFPWz60Zmo6+xVw3p0S7b+YnLkXFT91luhk2KKeeYdvK+4C6xl4vqdp7foNQP
qQUEW7ekjF9K68s8i+wAQrAtw4Ku1E0tk3kvG5Wd0W1ToZqYC5e4bMVVkgIMr2y1m1tHxq1hiUeT
cuNdWZn+g+xkdkMgaCOLM7BrJfN70SOJUAVz+t3NyZ6hiSzKO7vPPMoq8dSCj9R3a1Anh6FVap8B
7qCMqpxjjWPeOcMU4uR1OZT+1cSPIhp6T49ySxFw1GR+nH0vvWdPzwe5+t3tYs9sDm/1zxO2Lzv0
2o0omLvpmGpTUeCQkKWfO63JOU26c8iANYTFuJmz6uAEs6XRd5WZtfvJ5Zarc/+lBJpK+roFjx84
RXLgtazv8sG070HIt6GXeiR5JfRdoDfBVwJqomJ0o0XUm+7/cHZeO5Ib27b9IgL05pVk2vKmu6r7
hWhLF/Q2+PVnUBcXUGYlKqG9H4QtqaFIujBrzTlmdSD8oN20NSc36ca5L1hVN5oupn0/selIrDbe
UUO195qyuM9EOZg+OzDIqlSev+Rk5vlxLHgHh6S9bUzdJRGBwoBPdqV7oKbfBLVlo2yMkoVZjtv4
kOrlxCfdDa+IMbwE5V0/7xun7aCc9EswjiCK7DZX9iQ2iB+VMk1IEHprB69D3C3KYoQrWBbdtmf7
tlXJcNAK+2W2SBKcoqbdOiTBb/O6nvd9VH4dOhU0mtm6N+7a75SWpDsUq9EuX7KMPZkjA3Msur+i
7Yeja1nZxh4T9UUxjduGJeqBUoa7jwpn+IEaPwon6tnbKImkPyzEMZDlUCnB0vbdXjZA0jkx/CHT
yd65Qx/tyGe1NkVlJ5uJKSN0FL4yYxr7H9MMcB7NUuZ7fbW8skCT0gcQ420qWOHFOEyPKD6VBxQI
bRIipIvDUS0f+wXcpm0Lc2dXtXOngE/5Eo+QE6TdsobrdFO1Osp2M6b8J6XHHDpVvbGROT4pKhUP
TVn1VVh1WXIocsN4rPJM26S5juAY6XbQQ1Ly4ygeb+qsrkOt46xYGWX5i+MTcUM4cV9a4nJg/9Ok
Tk0r8r2UXB4vQy8/KYhk/aX/B42svud5s3rRSg+VSoI7c/FIgrXy4Rpb6GPtY8ULQtWgY+yi/zsr
+CttYWbV+glmthXv1Lqs3t1+Uu4B78Bu+7xkdqHasw5G30ZdTcoUiE9LEEPlzqImd+NIyyVZIFCw
qSu8wbxLmkw9UP1JH9i1LZY/SNH7GT3OcJi8/sfnP2MtPZ+URimEYF+F77HCCmh3nP4KI4kda/Gy
4ui0rDu904p7fbHUOzrbzR5JeXXlsi/d4n+Pd3bV2miOg+GOyYHzkfpjBFzwNzbnH20eXUu7/VjK
M0lNpu3wT0WNkujplS0Ju8EGLz5qtEH4JmCl2xX18jiCXGZyV4c9XZcJZpTy67/fUvpFKhBXFKS4
jk8H7gqrnjUoCMeU7eKPOk+sZEOnxQTPZM/Fcz+3xpWq5YU6GsspqWVrIW2ta52OmIi+wSPquvvU
WndRFWbJ19ScaRendm99aad+PcTGkZNt/vOl0jnC9Ulpnaihcwmh5wkyIWZkq3AunKe4Gas7ojmd
t3ZoWYQSs7zSs1lv3dnbSk8ALdM//6NSe3qhHHx7rWaTeey8Ptublb1DHxsujbmZ26raubK17syo
Mw8NJb0rb+6FL4VoGjzNeJVo4ZzrCk2WeE9Qxdj3Uqs4fPZYVNHt2r+spd85nCCvzRCXniqsVQSa
BDjREjx7j+whx5E1MEMaOl3ynN38E1vf7oEUiHdRsE4PbfRfw9Sp4bOJXyckQIMcsNff9K/6d4mE
brKdpjjS9x+PyJWiV5VdWljMJnFAn788H6cC1D2wP8kSQfwMG+B0LKUA4JA5ljjE/dDqftOpzr1r
d73cOdjk5JVX9eJoMNzg3euIis75mJYE34Ow19sP81SGSJjso5iNZutMV+2aF4f6R1ZLz+1jCrU6
yokrV1Af0JEZfHVUs1cvKcsy0BU4zFe+iYujmatVChUHvZezeS7JKR1T+kiPnCjV731CqPM8mHbn
s3dbrugqPn5//HD6df8vKIj9y+kjIxmmmmh0ZofRJoYi7juiEgUyaVPFNJlDnjlW4PBCMWnufmoK
/b+vHsAEqHGvnyBSi3OsgEujDtSniFYTWtuE6jwu7IbcUdX9dTNaXnlD/2Ekns43jMeEA59BQ+l0
3gwBKOOqM/lPhywd2rsqaXIVQD2z6X1qasVLYUugsf0YG0TilSmbLbTp4s0SXvFsUDFvgmmspO4T
dtI9JFJOCVGkgGfhvLd/U2HM/T4ZmsYvyP/w41o1v4BSoTXrIfi1miB1EyiUfXzflUp1nwzmZL3l
cVlrB0nqnn7riqF2/kzukkBbqRXd82tjzn/ICux2OIxy3aJPHjxL4U1xfpDWlEHGyWb962AL/bWl
I1P6Xtk7LhvRoUkD3ZrM6Y5ErPLPLJwBtFvrJN/yLxlKZoMK1ZYzc0v/YV527lxjvajNunzhSFHd
W0aODSWx7dz3NGgym1zR5E/A1Ka1qSg8gtox21bxm9poe59bznTCJj6/j7LFqHcFcuyE6lgc95t0
ql0zVCZ9dvylLuANg1sjDUWizfc2dj21X41pmmWIm0r8KKv13lbeeF/ZS/fIGwIKdpYY//xRLZy7
xVjPD5/PXB9n5pPXwj77DGKKIZrZRtGBdVHZ1qg1dnFWKU9c/tfeNUvyS5b+P/flGBP2NohnSFb4
vE4/vbmdUiodJNpSn80fRKdM+8V0532B0f+KLuTi5ZmISV2DhQeF2ulQo5M29CdTsljKAoakpS9Y
wPN0bIuAJrvu8qXTvN/MsWJeu8qPmzauEmMrwlJEcTBbTocWUMCK3qrzIyVE18JhGtkP1bBkf3rd
xWvkLKJ7wsRBF0wTM8Whz5/rxdGB/REVhs+LEszp6Ky1BHrPMtqL0mvwxplmtqPb0dyYdHYCr8zg
KMnM+jMDzbjSvv+4u4BKDZgM3COImg/AhqqrWkM4Pfc8mqsbZAlj/aAAs2v2c+pFxWbWy2H5H8bE
MEqsA2plLvfsOSedMopemPmhyeA3+JPjTk8dbFAZYFsSrg8afLwWw3bpFjMcMBMbxQDO0dNbTFNo
tvKW9KxsLAdmJq2Zb+1FqdJtSzH8LwoFKvy5jni5L53h7fPne+HFpthtrpsNmvvc8NPBRyr+eLJb
cYgUZ9h6aRezVLrJVqk7L0TcQKVtkP+DQHtVZSAAWs2ZbNBPB3UmvdScaukPReG072Wl4R/2GlP6
np4agVGmw9PnV3npVQL8wcYDoDtn2TNZstsV1NQIrjkmNeJ7vzVoavjuMok/9FaHZ5oJ3RXC0MeH
yjaVnYGDiQg91bnyUXoSIG9adwe7zKBT1+68TQZB+Q+21Q6FjdyOrim2XZPJ18+v9ePmh5ERAxML
bbE1P9+v9tpc15aaeHtIHCTILFr7J+2W5XbJJnnFSHHpwM5YYFX+OdhhOD19kHQgC3p5c4xbx559
XuPpt1EPlDadOnmKlG7YALidiCgZnSc9r/LdRHvoygy1zvKnGxLmZQQa6+cDS+YczO0oo1zabE6P
SlUPI6Q12rlbV1ay3f33G+tSX2N2gMiP1P/0YjvG0VpKQIdZbdBf5DYHL4rmTTyElJKu6ZAvvUDE
PoGoIrkPWtfZTCTVCGibNJz9Ysn8jzXL9mnJ6x5xQQH2lVKX3r1PuGnpYeVdfc08fcG3ggRSRV5N
0X39VNd541+nnrhxPVEiJd9rEEFhnLDNfYm0RLvPOtF8z9U5+21UKI58TifYi3KZujIYASfbvqot
TCBdX9NN+PwJ/HNqP3vWSN1Z76liQEY6n628tkzahLlsP/a0CGGFO+LbRH+UjBzppl8GY1DYoU3a
NAa1N80/hV60QKKpKf5qFVLmr/ycC68elJYVF8dHgMz57I3gR5Ie7rq4W/CGH7rB1e+sqpvJG6AA
y7TqQhia7LU/kCHXHHrfJSrRn7uEIrDlkoFSWi/oy698EB/1jZyxVJ3dArRr6h/nIDsrGesCtEF2
SDNlGsJItpjxOm9alOepEUV032NroyElHVk+O9Ai3MfO0sT0LIuyV5H2q/mLNXPgDEDfkcZsu7Ie
r8zIH49N/EaKfXjGqbRRKzl9v1ax+OToc4Y53z3MzagS+GZr4USBZF9wkr8r0FbRGlDi76IqNp8/
uI+L3sng58tBlSS0RNdI0tpLoy+CPd2GE3n6MnWZs1V1mnVFVV0Lybw0WZJMDquZAzB/Pd9b2DIz
k1wBQKVXrvfc6m2tBY1jK3qA0Lb9HumW90T42PAnE232NBv6Y9kht/z80i+sDi4LIU6RlYvB/zm9
723SO7M7687eWZRir+KDu1PJ290WqXcNRnDp68C0zBeyRm6zPT4dysnSgiMZbIBYlILgZNMlAd4t
leGaP/3iZIU93jH4EMEfnNNfWiMSyqAhfWmyhry+JaZlnOG1U7XORDybVpAZipQzuAqXte1qX5vt
5KErC+3Qj+NVBuu6ZzqfpZi4bVD8HMspjJ1euAt1JHXagRVpjM0nmZVgwCsdTYfiFGg6lDnUq+Gb
SJIqEPXibqK0IV6yMP5+/qj/IYx9+B3Mk0iLcMMZ5/z3ke0HQepGcaS7Zs5+ZRaI50Tdu7hlrahf
bmPZyCwk+WX8XhZDglcr06K7QjG7wneKRlpBQwzOX5gG5R0x13YbKqlZNWGVrH7gTnBgjYeMlrKN
fjjMM92+x1Jo/uCLSi1fdwrvL0kM7rPuZO6VuffSy7VWIdCp89CB/pze4yhKyRQ3KdKXNAl/9KoH
P8rrcuuahvjD94ISEqudx0GEkD7qK6fjWAkSiaZvvMM4K9Z27DUVhW7UdvdYp9MrpaT1v3XyvBiL
4jxoCZbeVYd5OpanpJUuW0U5TIpabS2tKTZ6rBS/pyEd7+w5ca7MBR+2GIxnWFgQ2BRjWDs/P6cO
jYcsB5BiD9quKg1jUyOKDlLhRchKxmZjxA1raH1t+r10T6nMayu50cAOfHadxH9looa5v2f/Wh56
Mu/8RVvsL1OZGVe24ReHYqNA7AdnaN7D01s6lk5D2E8bH205mb6rZV8bGJVviNLm18+/tksPD/A8
RyIb05h2fqZZv5wlYYLaS7aQd0hBRKjoOGO0mlATpEfJld3ohzWMh8fC6fD8KEqB1Dm9MplhxcnL
OTvqM1NLJdcUY6Ux7slvjbYZRQMffcg1FMmHVZtBGY1iv8fHh9zsdNDEXToTZVV+6Lo+941ZJDuR
dGRjlMXyCHAHmQZ5ykHXat8cLzaeP7/FH755Y82yYEe1bhqY5s9OcRwnFFeoLvOZzKdvxL4jjkV/
TI3x83EuXCWktLUEoFH5Z+I8vcpez7VJt0R6FFZ+m1XJEtapaW/J+tFvu8oabwrqcK91RAGkdZz0
yugXvko8OKANCXXB/nQ+4/QQONALpMnBaizL+VNSGpiekd7CgsdEsDQIzYSId06WmX+pCzb25vOr
v/AiYwzh+2RTS//znKUzqXnca62lHGq7TY6ybdSvjdlMmyYa8s2SmPp//0SptLB4swhRxTPPdoKF
+MfzwvltXBrSJZOeEoRuZc3OMJL81+fXdvHewm0h35ieFba90ydb2MREV3OeHVrVkvXWoazm7Wzh
6l85pdfdHkEN4jaRtsuXRlTmNYbspeHXtQR/FZ8ss9/Z8GVbAqNoikNWKukOp+ckw46jVHMXOV6e
HBDKgEFvKPukt+WYGlferAtTBkdkAFGsZGy+z+lQZtEvptEhxtKpNG1Fa6XbyDCmVX2FeDJq07AW
bPc/v+UXZmCLugtNX50rp5t8es2GkEoT6W58aMoJ5YVWcGZ2y+6e63WuvEkXvlv66KtUAQiMBSrp
dKhRo7OrY6c9cJuhg7PwiCAj9G2jKF76SDeygTih2oeEWkKwzN61wPCPBy9IUFwlMwbn9fXkdfoD
ohgpcus0yGTweXMyTjt/1mrzxnMLK4AKaAVGVr52bTHs0zzPfeJX6Y9IBWdzv/6tQbAXGaHX1vkP
jwDwK4dBTs46JAJamKc/S4FSj1TLTQ86WJpD72b1I5CAbK95Inv7/Gl/mDzWodbpmbIXm7Jz5prb
0G8m8i4jFUqXrwYThy90T4QxNMAHo6Dn/vl4Fy9tdb8TWEsQzrk8xcmnTu0iRZIBpbfOa69hWbsb
jDj7VXfF+O3zwT6sP+vFrScMYu7AlZ6fq80GnKVEwHS0hqmON0iCahNGO+kK//VDZSBKP/T1VhI6
ZffTBxZHdlYJiynYYyHytc7+FuvQzBY1iXySZnRMEZ2z+/ziLj056sC0U5DErVir0zGHkkfk2c10
MFUaVO/xXNtkHHQavTc31+odHosi3n8+5ocPlusEyLx+sGsB5TwOYBjgMoBfzo+cCkmTmRDY+Dhk
VMpJ5Kw0DhavmX0yxnFo1GNjRlfenksP9N/XfLYRnfs2Kfo5FcekiqY5NLVhMX3TBAV0hed78UIp
p/2DyeNEtv77f1XT5FIWnt4SGSRMQz708dwHnCmkr+ZJHhh9bQVjFBUBQ7c+yof58fP7fOkr4WX6
/8NbZ8+WAJu5m1W7OHhwMIqwp+v5HA2d64BGnd3/oRXIU6UIzdGfjsJ5wwohs7tkFfhXlF6vTYpG
NZr18aAXibeTc0me2uiIK0/y4hWyETY0GkVYMc6m/jlqh6ivUMFImZuVH5tu3AQSWe2bI9DkX/k+
L5RyeHHpJLA5ZCGlSHr6PA0tpcMtTePg9L3RhtNidz8loXvtsak51j/Ra5iHg4NYsby1swJaGdYC
q6MvX6RXkTA6g50cG1nSOUdRlYYEx4qx/vt/vVxGIoUB7wn2rVZmm3oatY0da8k+J7BuN6dVsXMW
Nj1+XUylT8Uy5WBS4cpIUm/bYcN6+a8vG+c64u3WVXC1Fp/9nCqTAIaVIT4oZkMFcdXjYqjobzP2
gFfmrI9PnRaSt65sbGmoNJ3tLQQgrqQfl2g/DWVl+BHVewV/gdc/Vmk+/P78uj5+w6zt9HI4KNMP
pad7eps7g3zcXKADIoAzflFxxT4iZakfkGNj6ksSmCXrV36IltamctmMdfk/XO5a0l3rOaZK1uvp
LwD04knNhiU/gDQ8RGbF45wNZcPBaww/v9j1ezl7p/TVvMxZj8IHkquzofS4kBVGkWOmW7DJcAu0
yQ1ws/ZQGbOH3SuJRo7SNO7++8BwjZ31xA7p6AOAYfIMNMFOJg4d+/Fjojd6OEqZ7R1R8t4OvRuS
CXItIOfDozWIV1jRapRECZo+Z+TriyGnNDEdeI5z99gRLfGSkl1Y+JGwFtcH6uMeilkbIOUiLTh0
RZe/fX6/P6xE/AK2L8A1VsQnmqXT++2lCX201LEOHNobKoLaYP7UBq2+hl348Fyp9rB/WclR9Aco
v5yO46BP1mWeugePmKGnSFNqlCe6yJ8Wk2qx35nL+KiVPQT9z6/vw5fKuNS+eargS1bAz+m4dYIi
v496hd2n+iWRugLkTVeSLX7d7u/nQ124lZq+5nF5NBEczrGnQ0lZRw2yf+cAFct9pC6TvyiL1P/r
1oXCGW1dKiFYrSimny2pJGV0yGhYATAiSMQ6nWphyovH59Fsy3gHp1Q33skKNUhdTuJiDlE5eH8+
v9IPWzZ+A4Vder3o99hHnd3UZVyqYpw15zBK8lT9rEs8nMBe23T+kBnFS0wo8rXqxIUHSdVV9ei5
UiNxrbOJwaImMJqxtA/xEuFJUDVITSWqkwUczubzy/tY1qcaQGoY7AEUIHBhzz4KFhLOskprHzDe
DQpo8tnA+FJQB2VEum59FffFPo0MbdpMklB6zR6kjsk6byY/qfvRJPotyq8VwS7dAmLMUL9xzHM+
LHDTOJmjbqf2oTezKXBHLE6FQHSH57TZXbkF62t0Mg9zC9ZKm00zAYLgOXSLqoQZL3jlD0mrGHtN
YKmxFnlvM+3f6RgagiyHlzhhx/KJtSVNUkon/Pw3rKvK+U9YmV8r0ByxhnE2ZegZcIgYqOShFcXv
LlOdjVEkPyeSEzJ8TAM2JDdpQ4q49pUS/4XXm4WOCpxNIQpWy9knpvJ0URZl3mFCjAOWpK3/VAAh
PJ+zUX8H7fm/l2c4s5LLoLOXWuNSzmYOqhKdFTVMjtIc7CWUYxz9gWnqYcLTl/G7o1YVmN1Uicg2
cZSmuHK9F240h5F/WBOwaT5ArDXZRY5dqw5TinajKzGwH7vttrkchjAb5BC6XY9Jtuiu7J3/ERid
PWFWBRqClKR4y87V+WasYJypPftQ9rACg9ib7Bers8i0Wya7WimV/dwFgAUxs0d4b/a62gJkVRo1
B6SPE3SjaN1AZynpXyBAaNukBHA21+ryzRFKjXpgbvVd23j6S7GkzbOYHVSXHc73n3km1O0w1yL3
CW8B/EOBKBhFFtu+Oagxb7Uzt7bP0PGzYufj787Lcjugld1PKCE1cVAWZTpgF2IfFDtmhQ0RDkM4
OzE+2Bz/jvegxRybO9uyZGhXcZZvXTEXr1OC4b5zanHkKD4AvBgN8aD2fVmG6BdIoDYgx+ALq3Pi
ZfLc7axbZ5mN3xOyFgJYMMUmfhrFxhzErOvHIhN5MLBB2iNFgTkxjTb22nx6lL2mbACskmOW1fZj
Hg92oPSq3DWlXhxlU5Zv7CL1HdZa833NWdgmeioCdez1u7aryHhC3UpEbNl7zRaDunVF2Xhh78Nb
T8V3RX8g8Tvbrs+Um9jORzbn/rL6HaWGvWmjFAeojnFrrFdsQFGXh7GtxxArv3dldmHL8aFdSlnf
QViJtB4xOo2o0wXbKwd1ApuL/22xGn8s597nDuwrYwiJu7jRre6+VgFqwPPJfXu2buKlesUvtkKp
AbF4NCPkVlXwmnnfRGZ/U6sS5ySYAQNf7P1c92FsEHLACv0ljr+aWv5eeby4VrI3FfyLtiP9WK3e
HdLDqoXku2j4W3tVE7RKhemoUJ/R/92n1bjpu9/u3B2MTnvqjPJQ18XtnIugMiDZTu4vq1W/W2aZ
BM0q75rKgTe0XV5MFbs1oBeMaiK/qWUx+OOU/RzUKiX7tH01Y7GJO+sJAcKuKMRfhbRDTMmDDgUQ
qmebyNsk945Clk+okgpMyv2dHMxwtpfjXBS3Vlpu+GyPUa3eelX3vvTOE0GLW1Nvt6JxCzz0vKoW
Kk6/1BvYJRFJhg54/JvY4lQoRf6sqLGxWXSckjNra1G9LEv1JI38e5cTa1xVh9FaNoZVHHqoFKX1
nrhiTwhg4yteHWCAf4vn+c6O1ac0Gh5LqwryZtWgk4bu9dpXp0MHlkbTve122EyzL0ABvxlLu8l1
IDJesUdPihrPUfHmZOaG9OWDoqZhJhNjbyXmG1MW2YSVgbldXzapqCua+Am5Xcp2MtR7AjabjZjH
GrDt+Ix0fT34O8+jWhGpwQK6LUugM4nqhMJInzQ4nTu3xF0mTHRq6DmPFCnxDstlKwiV3FUOMHPX
mb52c/I+KNaNmqS5P2iyPuhI/P2+bCw+f3N6zNv+u+am72Y1Pwqhvch2ui+rJTrITIEgQcaPn2np
PVumTTQl5Fw2yb4ajD1Yr02XCzZpZckLXcdHvUxiXy3tbltH3RKwIV/PdESK6lj4aSD+XZKx3XS0
KZxcf1cV+zYV1b5wW0g1lvp3GZ1Q6tO3yK2+9CAaKk99WmAsaF4c2vZ4dFvvaPPbA9HgPwRIF4yJ
V3PPok2ZS3uTVsvWlu0XYcTPczykIcBtsrMhm/gK4fR+VC6SHa4kHbSf7408AgXR85Vqs9AC6Oxv
1rSaiqsdtvfxeQKHv63KCTWpJGPFm3RGMWk1YErjBeuh6bgZq4GqB4Yh79suf9Sm6MipWQAUXH7E
TiH8PmsK7IzjEqqxvvGMmSBkGQvI9fHki6gv/KUkHjJSNk5rSH+ma+YnDkoiD6ryVLdPyZJ4m8JB
5x71PdACyBH8aJ4okKFAHYbm1rAwLjVLVIQUDNSbiI3mvbboUO3zRQ/dQQ1jmRdbSbTE3qp7dBKm
yaqH5dQHedCFtDzENtUV2IRq2/qybcnEceRPtRpRe5HpCehnetSK9L0ytYfE7Y+WVoTIybCF6PwD
qv6ZWL6mRhz2sGP8SHW+WvT3tlLIzq8b+n0IRp40U0J5iaN+M89u/kd14y8Wad3hjCgLNET8YipO
6E72IeMXm838V6TJk2tDeIhAIZml8avWdaCfRCBNHAjhNRi/4kxgxi9rfQNQNgkTA2WzZ6evptDM
sOEovMtr9XHIonrvTCp55nW33HPuzgJVFtuh0p6KKjuwc/vb6BUMA3aCmlb8blfncJE8LdVwG+fa
TRTjSp8g7wQqfLAwW8YbOQqALekGHnPJqtorPqfRICqy20pWd0sRZwEdzcGvRuM+BZbui8Yx/bF3
PX9SuXNlV++Zg3+VdR5voiF76yznvaq7p6gzXr0Zl6hb4mXHsRu71TGmfgAICiyGzkqQIKgIQfrY
AUHfSzCZKgGvGaa4krXDxNyxsfLKvcP0vR8jqu2xuYGXfsyjYtxo3rSFsXkjiuSX6GU45tbBaMY8
HFrzd+/gO1cnvOfpEDh5pIeeOySHpsA/Qor6zy7KWDSinSAxoqP74nctKeJ9nD0RNRpkXnRXyjms
I5D7bfPolg0mETDdHMUNAxt8Vw8/TBvBMJKtsIrGn9GIeSobX9poaY5UcZMgH+0yNJTudXYxk+cu
8EgQJexjnZJbndwgOnoSUXqw7OW7hgoK6DeTWr9EN8sc/3Ca+lhmcXcsHfOtpCQcypSDxuJFdAmj
rPK1EoAGLnp9b9bWY1pUYdbkt2nsvRWugycAiizRPjMvB3HO6Q9jZKPoac1jkpKh3lYvriH3LAf7
1tYfjdZ8IwXq0ezlPR/lu9fp30ZHe60GsgQ40N+2aXsXL+VzXyGvxQu3FVZ6M9X6o9qNb8PQkcrQ
AUCoMVrbdnLr1eRYcVI0w2rEfahPO+AMQApxY210qabb2Smf06LbtsL5nZh4ai0r3utm3vm0X5/n
zpu3w0gaRt5AyelvRNK6wTCZQCBbMDpS/TqY+r2ueo2vSpyVmWu/0yF5BRLaAu3hM18GZyJBt+98
szaZHAg0D71W8w5E3RpBRapzIPo0eYcwY5DvLObAGCXG79yp/KrIM1yhtUP+rzcEi73S+Ou50HEa
0P9m+6uPAYwqKxRIPHZmHsXbvJnHLZrF5JtecCCxMjeCZVXeDhTlt/OUar5qLSOYLe1Vc5IantA8
+S05jL5bAtcwyXnyy7Gkt6K7v0XZAvNSoL8bY7JVMcuGi51CxgfrYQGYuoGe1ZNNALUXtLQyBZ4+
y8Cr3SEwe3etFbkwV+qvuBswfBnmq151X/U2NvwBw7/feLwsRlu8pc78oHf1E2EPkExy5SEjahsh
Ppv5yOhocqULUaOl4/pzg6YZOkMfJG5mhrbZa3ctWuSgiZObXlVujVp9GyMIiomu3VbTYIUGnBFg
Lfw5OwfdYd43jfWo6dl74y53WCluRgW5X9zfx2p9r2D7t+v6kXVs8DtNfx3iTgIQHDedaf60pbNl
Kt/ZBYALkZJNJUZzuOmG8sEs462eTJk/WqvuRVZbR6l30YDrjljNr3YR/WZ3o21i1frRGNWzlbW3
jpu9DYq4HwHfo0n/Zkc6RUbtDzQICGXiT+uxDVI6GsCxvQdKtqvjeIsg4S4vrQ7WEiXHvG2/MR/9
MdaIWcOTX4XJG+VqA0iPsj/mDUe2RdO+LvyoMpnB0PQFO8+IP2RYc8LkPX2PzeanTNDkUc7c5km2
i/P5z0D6dqBr2bwlJsIONKfgpNcccxfB3uzdRNCv8A9Om3xK1HudvBD8asO3xB14CdSk2AzJfBcP
zZpnlbxrUaH5HniZJoFbYpg2x6zRZjHy9KC2h71kszwiCJ/EDBqorBwkX0axkTouSSPFCqKW1g9q
OL+bZnruy4FYiDa2wzLVvowcq8L1hfXdma+2k5CZUOPdGprCVE68W9iNtvUGog0boT5+Q6cS+5pR
38KzfaK+8kyp4L5RAKKL2vmuOitojXLwPhbToV4aWiZFxtnGwGhkSFqBegSozTkgfzpQlnp2mskI
7TZac6uyvbrMh8ybeHUbSRNP4VDmSIiFTEXlLhaVHVhK9Gu0wXl6kSSEqMy/wm95tIvkwES+hYJy
383aX6KeHR8rIskoTAF3iaP9Rjzg7et0wPyI8B8PneGG1sJhUzjaYclB8E7xxL218O7rUBLDqYuB
wyQQKxrx1QJC7htyxOted55PXwrMm0lZMDeUe1qP3yvLfSOg7IXCAgw+a9g51NZlycTZR612aAz5
FmHCvDfiGBxUu7Av8Kq7JuEP9RbBafnyij7P8D0jYQ4FxmWx0/H7tnqrNCsJotEetgiKioCFbHyw
tVEBiSG0XU/utNEzAcN8sncISB8Wu8xCNqTaHcLQxqeD9mY4RLhYpbfj7nU+gInML0B+BiIZ3gG3
wJARWYF1f/pSCneVXS1xINn8dLn61y6Vp1Z6XhCPVbJLjH6fz3aL3DWFEB/3+2kWX2wx/mmwAG/m
zlW3BSRl3yzsu6Yg/tMGW9r2ogocBX4+hJgSyXzybpjpUzyQVigsqtUqOQKbSi21Q6fYDo+bo0CV
Tsk7dA+atkhm3XvDlmSgyczZzOxQb615coXP4SN6E42tPVKsRlzZJfFRzm68h0CdH0mxb74b9aTq
twqrjxdUkOR28Wzr4QAnksRG/c+SO7+BgeTbFMXbro9IwCFDRXmLlVoPl2lQn7R0mt6JHpx2Ist1
JHn5sskAHPlprzs7w+7mzZDJEWpqAX9GLzTtbp7mlAOV5o5wbThePLSeNWxyZ4Su4Q6zGyb9MH1L
er2BPNqQ4bbMimH5WSr6uxr5/F6tx/FptDujepjtmQ250HV6B8TyPABhj3eDFv+x+G8EueiXL0Xp
pA+2MiYvxEeKIOYU/t3IFM6CEM1H+GHLEIioyQMT5t3OKO1pr7t9v60UEF/pkFRf59SCAtjncgfh
TOeGx/Zzm8bO1iilGwooS0fTjdQAdpp9bEtLCwG8eNvEm/6Ps/NYbhzZtugXIQLeTOlEUl5VMlUT
RFl4l0ACCXz9W9CdFCGGGP0Gd3K7WyBc4uQ5e6/dbjO7+0omQ0YdH9bb3oxoFYPd/GuZXX7nFrL/
SkwlgkYAHNkeNXx7j38LdHwpgmsd0iDNIEtTt3M4wjpJKRT7LnhzAMNtEUOqY61X5paqNrgLEyeg
fVSFX502rHdWjEYEjo0GMBb21t5s9HBr6pGHcXcOYS00Y90WVkHjzY/41gO3I2vN2YoOQW5GYPNW
tqyZGjmjW30MfgAKS0CxBrQCSxGxHwVyP5k1ognUans2wu669PsU6prvsM+brKepZXpH5nMONatr
dg65l7z3lrtpbc1Z5TLwr/TaJpWDzfbLGDTtTlJJP7R9Mx7KyPK3iSr7AxIeb2Oz2B2Nxqw3osq9
Dfu16hU+nk2t446PKDiqR3io/JjJpQNhtp510Gg4Pnhe3K7dpu+uZeJbuw683o1UkX0IhrqdT9V9
wFflA9DUyd9VJS2GqZNkPVEus99JZfNtYji3Yy6b3iZ+n1+FDchFvh8s5CwU4RZsDDAIC9RnC5Nz
gzimpLxKS3lUJcULMID4WxCmsMa9Al5/ikHZa7X2ZTBU9D3pmgktu+uoLcrgAj+3MV7LBuc4vssj
WUUbR2kGiSETBVMTPrKcAea0N3CSbiZt/JJ2xWEIfNbxbLinPPjpm81zlbmvddNQz+d3HPnVHaa/
jSMf29GYtnrov2hT8zfX/OuiTn3yuNmJIFd61VLzWZWOtSKH/Ykx8EvpB93aaqNne3B31aA9srEA
AMuLnhCZZOJpWrW8UBvdL/+6PetvYu2IWf3j+NrXStNfIDAdDQFu1E1urZakwrHaDnnzMGLu9HQK
vrRjj0V4VLmpVW1t+7x6NidUA3kxK7gesha3vUvpFxXBNqR/ucmscudRiq57kq3wEm30oc83RW3c
sJe576PyW27Ed03WHNxBu094tfQOdKzkz69AzbEE8bRqqlmZjQJrZ++9dLwyO6NaN5NnbhLXf9Ym
s1mJyjgQsXEc3eKr21XbKGGH3yt1kFV4zXCto5RJ9onV/PF0tiKzkI6m8FUzmYzAJueH8Mu7cQo2
U0IOeOSUBOCAPaPgbAPqzDgYQUlh35rxkH1NP0eodUofdmPK4CXI9FtmZ28ktmH1HtRrXngwM4MB
JH42HSZYdbpV7JsEFFUk0amaN2JwAD2ZgN+MYTgao/e1L+IXj+5waEnaKJHaho53q5vDjRdV26Rt
fxg9rW6ZUPqXI89r5Ll/cKReg5PYJAabCQeUCT0HrSaVzHiq6mqHM/1Z+N3voLAOUqpbCJm7bLIf
YjaDK6+PnbVtcI6ln4O9AcbBDib55UKkutarpt41dvkVOs+4ClMpDjWcgpVgC7kubS8DGut/h+pH
RJkCid9OGyUbNrfarnfoStXVQ6WwzMJqNNdDpd0iwpErDG7buPGOwrKxujh7vsGvxA/CZTaMFczj
TSbMtQtYYWVHYXw0wzzhW0IzMiwKpgxev8166H4TA4NMbboiv7W65mhG9bDCZL9SoXFd82ZQrA8r
pdgVqCl4Y94A0G3Y+VbyKgb9ayTib+AuqRdmVikam3ikeNCs7KpErrESdVWtZVxqBBTiky/MjWd1
bOnY0HZJeaMpl5FOXrHrzLaBdB4nqgJZNVvJB6Qtmm1nk/ZSxEmxRtbComP2b/S+7kVmbJHTAs1l
j1+53i/fyb4AJf/qaWRVEhzrDsar6cnfutKPEnq3P5R3k+GweYueoFzt+pKVMkaky+8dvjjpgOuL
1KA01q693i83WW+UM2mXzrION9W1vkfR+EBS+bWe2jdVYm57mT8QJXjb1vqzxlKS5sajCtV6HPxb
J65+NHp6BawYgpUzGixZ+B9cu7A22vxNivzide6WjIHYG2QFr7VCY3xR/xKZv7MS834MvZ9GCLYu
yWGoGdOtT4V/hRwiQCQcgALsg/u6KL9bfsQzroppDWH2YQymaaU84NhVn910gpe9EOJR00nwkfK2
qzXJ4g6xOAryRxya5bYXfbxy9eG3TRDBWiT2gwkik2l5Ee9buN8bWrhHMq62dTX+zGP7rU7Avdty
gASdZu06Kr16A5fdvWvKKN8jHLyvhuDVD7QflK1bVWjwcLXXPCRaPYjUxk0o2DvaiWXj35omAaGN
4fwJ8D3QWIf+6ObiOwDuw2CBkSfMJbiO34EPFlQ+n08vuX0ey6ElXUpSo+QJbvVNTZjCWmbWroow
e/Ru86TbnGjOYmvV14CUV76m/81oGK+czrvB+fe3HKpd1LfPkJd3dUBUVzBcx4A5cWD+0IASh3H1
QECXWKFk1ubO3Za+/32ixeO2npIbpk9iHYL10Mtw1yeEW9nGXxO1AXLi6Vjnyb1Zhns3DH+FddZi
D5keEj8BYaYdnSbc+QgfdxHbKlCkB4rTH0EEsLCk8s5geE6QXiFpdiOJgpp6zbriGuEgS3K1xbp4
XTaYnVO7vmdsRLkF0SVPdwzKecPsjVlDzJXhXiTB1nJd/mXr2gzZhgDK2zqTAeCTb1ZE38bWDn3t
HArgkr2J3cnqthi9fjsxgaVNOdLAL65kV24UXW4p7rpIPqSFcWNG/Z+4HP/EerWBVF5sCOPd1aDL
StxKGWnoRKQGwXfNSbZ+mf+KHZJOJ9M5SjNOCeB2nnTmFm1eaSsGFhAYgWl0oKvDzv1akaezdsLp
xhjT21FpVx6/WXgti7qTvKEmZDOuMxGJ4v4v08qr1squYa9uYcGsuyq7TuxawkIdTKCUOQ3xFuCX
XdwSPx3TGqpuINmsDGLSV2Mt2x3xPdE+j+GK12gx8Zf5N25OdKbh11tMWfdxV+2nkFUitc3X0OKV
06lOauLectl8Gbz01hjDF1ruO3arP6NUHIWIA9bd/I/dJncZmym+0xu6MNtAM24SyKfcWroxabTx
LYcGdPgSGuHai2zGU8jlC/WzN+k5abVGrdFxkayr1Lbu7SS81z1xEzglLjTXeJI8lmUG+7h9Habm
xobZYPT63nO+6EJ71jMXB+Z4HM1sa7NfgrxPW7DOIIV6r2XT0OHJ03vQhzwzzAICaxNk/T6l9gsa
uZ0IRFVReuwG+SbJ0GOpf6rBKRcBCfUw0xGOqVWv2292w39dzlzd6Dlk0dLd5ms76k+J15B/FMMq
nPeAhLVO5rgPAFyUqXria/sU5uM3KK4Huog7SJjHOEmfO7u+UrEL3YU5oUekKPAtlbEj7PMLQ/53
Uc7psB0NOUmB1uwPZdq/EPF5rRcZyGbCQyat5qqYvHrXTaO3Mm06ITKIxbOrcFRhn4s3hUzZchHQ
u7HCnmgwPfidOszBCl+z10HmD6sQp9Duc73HuV94YgBaiJXtJG2NLoyzA/K+5IsmxpEchXTaNCN9
OoAD1oaUVNr4BjACYFP6prDzL4riZCNpXAAnRs6cVJQRHczqtZY69gWf5MeRNdJbPFJokGyEMe5C
GJLpZmkHPj6PIqmL3dRk+dYk+2BjILRatzPL05PdeND6ptppuIouiHI+CswCD8ktrJSZ+oXC9XRe
3fr4/B2imQ5Jhp2TUa2vfQF/lNYX9E8fdUanx1k8KX0X21UhHMheSdvsgyjpBkJrqCECj33vBYHe
mWsKyg8VGQZ1bCfB4mBR0pR8RLmmA3OhWz9PaQRCer5FzUbpOxX6SmayfjUneNVMao3D5w/dx+Rl
WzcA0OhYD3BG4UE4vahdp9VuYgXaQbohHwBcfiOB1JFNd2rC8rDiuzJMdLymokCGkMEyJ8zU+V4Y
kfGlDksHLkY9Cn1VuF3/QFu8JQNDJ4gza5p0WCEMYfXDbdB526xQ3Run1s2fAXBim1gHBy2roHMv
XNNzDwoKJoxWROfgcZhv8D/C7Farwa37lba3RsIp1hoi5WEdS1nqF+wFH53e4HtgQyGjYCCAK3D+
Jf8eSQ5yGn0/OWgjsOYDCRCbsiFlWatZl4X+MnLfXouMmvzY6Yk81DlfwV2U1b297lqjeDQ60q42
Uy2Ef0fMYxQcUz6yxT40u5D5QBrRj+jcMIVf09nBOkhz8sEb/n3vzfLrtZB5Tq1dofPef/5gfIyE
n08NoSNgF7IYMfmfnhpBZEyIE9WgAovF3o01zESl9aOnFCJxSPuLXfCVB0sc9aAft5pipG4oPP0W
LdhyRWxHtS5z1Oh5AXHuwg3+6APgx6EXponMesCKsPhxmq1JPJl+dlRVZh8ng6CiOg6SG2yZ/drs
jYb4DTRUqyAerHs6UTRLvEG78CvOrBNo4NEO+zbEEW+5HmlTXwhdpvlRRcq/9vlaonXRQeHrSnv4
/G68R5Atvl5QWTFAYbfykeQtvg0QqtlmSnQxY+DXNFQ0g5mkRijttA5FZj4b3pj86gR+4JWJSfbR
daQn13RZ5+4tu66/panX7Rw77bk7EXiV2CgVNy2OBZ+pRRvGXrwJNPe3h8X6m9KtztgKaY3Bqm3r
8HeeC42iHtOKwRBhImreJ6Cj2YZoiAKSafLxyWzVeMdHq/4pYhH9MmsV/mkcFRGQouMG5/1LVAqc
pUZlYGKD+q7IxfnlhcX0GmaiYrMT57VaF7icyQVC67XNWDKfMmSXJGgE0nplV1v89URf6zuVjsxQ
0g4O36Zlv9GtIqbDjFetksZPFJk5uyu9+16XwcCmhij7NRixBxqqr8Rw+rs+8Ke7xLSF8Y2EDvdL
aGVpTxQFNAuiVwLxSEIOeTqMSljE2rquadOiflqbnWYn12wP0dqEonKYNc86gsprZlEAhqL6kkzr
7EOGvwQxqo+3x198c/2hYnEm2+1QeSTfhASitLrZ7wQBI6G2Iif9hW37HAsUZUTpDI+V+yysQlyV
Fg1IqxSkwVSW8/L547j4UT7eL4hpXkA42MxMcBZPY2b6wuKKeXvq2ADZRzletSa0mLBWw/bzQy3E
qP871Jx8afA/PHnzT/lnhe1SO5C1G3l7tILOGl4y852egAuv84hemXTzQhV29tT+Od7i1CBb+A15
fC5eD/snDsrhZnJMtQshYjz+9zOb5fI4S+YP1dKgS0s0cxUCwD2yLP8YTLSe2iG1X5n2jvu+jpv/
x5U0aRgDhEG+jq3g9EqyMdS1xiv1fZ6N45YezSBW4M9VRc6QFa2xxEUX0Ttz9fDPsvV+9zAKgTDk
5mGFXSh7Ra6FJY+mu++MDikg/ypJUphB0nTXRwYOLmfeoUa699CVkdlfG2MQOhtUoCGFuWJ+vfJ4
/H+OoZNeeITnL8Tyl83EGnwf+P2pvk6vRpD0qp7cgq2H5UTPiqgwser9Zrot6yK4hcbg7Ahg1C5Z
wc88zvgj/Jk3MsvY9cVNqH3+byjc2THKerTjU0Na1coLUvk69O3wy57a9M9/f8z4QtEMdflE6UuX
mpjQC3um5ERTx7mb2COh8hT9PRrabD04YLI+P965F4i6AVsFKaM+FqbTC8v0rGRmx1eROI/qzpBD
061stqDjiigz/+fnB5v/2OIucjkdm7Qx6rAPUNycBtUoLc3f09cSzyYu/5vWd6YLZd6y3JgfY54Q
6O0Y3jBFLJ2VRA9lqUSGcKiiXu4lBjwyUzU6naWj74SnTYdmVnB5iU1TE6Mg2XBldmEDe+bJwfsw
Ow6hGOjkjZ9eV6v0sLkPwt4jc2nklRFKnwk1Xh4GLYC16lUR1DQJ//P1hcIDBY9lymbBX+xOimzE
TGgaFBx8U/+UioCmbrKiC3fx3KlZkATndYId3HKNbwdbK5HlxwcjS8d9lU3itnaMbCdpRsBujv5r
+fh+Pzmah+6adfvDTrKMU11S6GjIkfQHPe3dWcPkP9dJMtwG6d3oXKN2pyjq7m15ifB35v3Ad43R
ACSAC9NwseEiokoYZN4A/y5jcomCDuXfqNePU08z4j/fPUzLTkANj2+e3sLpIyMmETddq8Fqimu7
2XTSB4lsUt9ccrctd5HzBbVnQ5ZLgQo5dungkLJLe9+ItINeKP3FaEbkUdTo+y5W6hsbGiCVOmpk
BjCOW/9Upl4d20nFN0lKxudGBHn4kEGnIAQmd+PfI+ipDnFUSGCtpyTZMDS603pj1Vqvr7N66p7i
MKELYxCIwuhomorswqU780jOrDa6DJwZO/PFXaqrPs4cgVB1sqv+sWjChLRDVgEIiGMYf4tkiJzh
87t17pCsL4A03Hfu1WLhHIilLoPIAWLRx/muMjJ6HE2cdXt3SImcpZC9UBDML+9i8cTnxeZlRguZ
LC2nj0djTsz7mb2irBjDh4HY8m9KESPVx4ZxHA3lfBv8gZzxUMkLy8pcRC2PjPMFkBLLCqi6xVqm
U1bibAEHE5uD12IfUzY4zTIPf7sm85l05cRFRRNTMUNiUFFpRw3AdnrhHp95E4GVIPydq1ishItf
ESuskXjM06MoXOvaj+tyrflu91MU0SWrz5lDcVN5MWgWYCFeAisrR7PMNkgAS/TVtA36HL1q7rTP
ZhamFx6jxbX1ZncgqCY8RTqLC9ba07vaNuj2II+kx3Hw+OgCZ5mmW4bcdrQvkNhfO7yr8Tap3epr
Nk3JzjdGdSEDxFgUV/NvgFxtweH1bAYpSyt6EjGJ6LQONn9fkQVZtC5K/9Yn0G1tJUpVx8nxaJmr
qhFXMUHVaoOHr4rXDA2ZhPIkRkcaCFKumsmxw6Nvxu7vVPnI9ZDfITga4mlwvn3++p39zdSf8xcI
Z6ljnl63rifizMoqAoBb2WibFg3gk2EMuAQaXZffsjQz6HKVPmOE/35gI+ChAL3Py7Ak6jWd7P3O
UNrBnzRrq/CE3dVOXB+mGmFBlatXzCbu2+fHXFY0/7tDAdtJXOa4SZeorSQbCxfSdnqEWOo+en0R
7hrNw5XjjMxF3ERstXyAWtgpcmNcDxFBPFHIff4rFm/F+4+A9k03mT0JPfnFC9hJMaQ9logDuHy5
HTxy7Dp2kFdRSI7s54darHXvh6JxDQvJm+uYYLHWjaZgC+Z2mM6qJHg04I+uhW5g3yi17rlt8SNF
WdEixtCGCye5WNb/d+S51HCoHYHrLbZA+mD2AJ/i7pCP8bfE7Lwd3UhnA9rFfsJhPF040XPX1IJi
SJogqRTsMk4f43bMLKOMreyAtHg6MnANDkKa+WNIQ/vCOODsoVhqAHvTmCL14/RQoOd0epJediAp
PEDXNyisIVow5DreYL2/RCh4XyT/+WpwJWmD0ANxAh4X3DKLYlRogycMVWfHsdLBM9sugXMqsddG
xDi890BQj5Z3lerOi9H1apUhTl8RATJslM2CnvqD//L5Q3Xu1r6/PeDGMWws+8zmQLYCySIEnime
X6Sd5raNnWqljayrXmZfeGnPXW8uNReaa4B3b3Frw6Bundlwc0jjOM93WZCpYoN7pc2uGiJxfnx+
cu8QoNPL7WKzh4pA0wBg/LK3zdA0Zjdik6iW4nffJLGvWTc0Dr1foy/8nRG2ZbNSusf8PEmjJxqI
46GNjPGx6lCttTCv7gmcqmnNYbv57tcqtfa41QUGEE/b9FHhwnqzCXAeJA036hDzfmiS9FfU25Oz
b3std1dR22n5IdOsSb7UQ9dsCF10bkuLoROkt/puiuboScft4pummH74UGgz9AkNz2HYNleda4qD
FolwG0bQBMcJF8vQ8tlbs1ToW5oR4kAnwAzXeZrA5aqTaDs5Et2UUrg3psZBLZY5Q7MJAXFnKxWg
7SMIFmJ+QXrljaUr40bv8+bg1AbytCQIdoztCrmhXi2Nldk33jfsN8Wdl3f+t9EstavAleJaIyMF
7a0sqh30AOt2aEyKSk/DJsZuFq63aUmsup/f0XNr4DyoYIjG+8Pn+fR9xYNLXwXh3hF0Or6pcESD
0SW/zZzkWIi5/V6hAltBKRYXPq1nvzaeA16EhzYgaGmxBsqMdmHtBNo+tdv2zoi88ioIGGCOUhUP
A9CNA4JZVuTIRiseAO2G6+1v/x9n/89vmF/mfxqJoKdrGBymB9vrr4mw7E7PsZtVIS4vQrLFbirG
9Iqv/NXnh30/t+VrNPeZIMEBEqCPcHpcT44VgPwhoYzIvZs+uMXpF6OuSchd76Z8K+cYcCIUg+ZN
bLukH9af/4BzdQ34D4iWFptAdhanx++7Ku2LabbcBV4zh6C7uDz8DM3a2LVbiwHUVSkpNz4/6sel
MQCRwVSE1ZqN1HJA4zQC01emW4c+lBI5+Bjr5XqSPZZRa5xsbd11jSr3nx/04wLJQUlDo6ahomeP
fXqq0RQkzpAZfOTNUNvBVYvvNB1R0brOC+3p82OdO0GM07xPnB8fpcVtDfWaX1LF+iGoeyRFInOr
4IFEhsA5OKIrxZpBeXLhA/DxVlJAMP3x54qJB2rxApOC2orSAD1LunJ5M3bsqsn6yTej1Y43TecV
V6ofsgvNr4+rxizCoiJm5j5n+s3//J/3ZqQrVhpFqh3AChc2JGZl3PfFON6PfhZ98TOhQYyrBq++
ahQ4nws7xTNHZ/dN1xquI35jZ7EpbnOAZsaEaiPGnhyssZoOfxWYznlclDT3MKic1ygtPXdjF7MJ
5PObfGbhojB357eWE2dbtXh56LjZPWDo+Oi1xnjwTKWthdLiLf4maxOHBdYEPp+YGKtkr6xCviWt
khdWkDNP2r+XYMmFVQirCo1eDtE4sniOK0YsQJwxs2udh1ljvDhymh/d0xUrmPchcK5ojcM+WTxm
woCGwN9mZJ1XUj4jqGlu0Qa37boa/ARNDOrGblU1DcYlaqDgR10aMVWPkdOv//wGzLd3+VNYtoBh
sZllk7R4o/HWZFFfCouIzkQcwZsjRtUqZaYXbvS5awzV2ZtFGEQ4LPucuUHscFLq/kFpUqHJlMXe
KUl8JcFiWptJrV+4p2dWKrpKbJCBgtpQzczTl0rmKJEQQ9sHjHco5+Frqt8VJVO0Gv1WMy68RGcf
YwCTtHFBTvA6L+5oHfiZPnpFcvRbVUQEyYIQ2TkVfmHoInGKZQM3AxYcJc2nkSe42HWJOVXo5Uh6
unDq5y71P7/FX7xSzaRbMeYB72CPsccESq+DkazuUPzWDYiXoPBb+Z/hSTw6TCIYfxANasCKPb3c
YpxS3Q995xATL4wzuvU8oJc+tmaZp5cgoh/xSe9H83VUPaikKNhPj5bGgT42uqh4mCz8M678OWKI
XTmqaYjutsq1Y1QV2l7Uj0bt2U9dOpGIngBoDMRAWOLnr1Awn9zyHWKX4qLjmHvO7/DcfxZw4sNI
Zg9i4yDUZDJ8n1qfaXtK9T6t2Ug5POBjPbwaWsmzXtap9o0gH28Xx7HU+YH+sIZIYtxGyRSM+2jI
u2BvlpOJ3GOsipeIP9Fixe0dscLPLh+wrPdv0LpNa53rTbG3umC6ZqfUvOLZJXo8QrnZHhOjdbZ8
V+SDL8dw2vpmisY3Qh0g19K3kIyCDanussGQTxgi4KIN4QDCmJAw/2vieVO5NprMydbCHMxjQvrL
21RX5lck0tWVgteqjmNUpdVGH8Mwv7aQhMirKZDkh2KiCqCN9iYO4E5hMFrVrY7TJPbA4++a0o3e
8mSY5oGKB2DLJhYL9THOrxffS7WWORotrIPos4r61cXG5VkR0XQwpqOnFtdCvjYB1Y14Me3yT2uI
FBt+bo6/hbBDk8Zbj/04sOl7rEa75ZJ7ZdJAU8i6F93CdrgxxlFY62QU8i4vS+rzoXCTDW9l/9up
gnqPKXC81Uoam8hNDF/srcHLv3SeNiLUF4ZekXYj0VWm0gvIM8MdYiol1O7CY/XhqaKopJ1hOrRv
eboWJb0zjytDNJVH2xu2mK6OXqJj2gK4cz2JXT0efF143OH60gT1Y0UA4JTBojsLb/giLA6c+hIL
4AS2HJwhInwSNw9JQzi6mEaJGhtVAMLTl9ABR/L5Gc+L5Ol7RLOY2TRDAZOZ0XKwOWajB6zPyo6a
Qep7H8sB+3EYbxXmX5QZhr3H+Hipej9ztr5rQg1kMgCs/Z3h88/L22IwbK3BHQ4NybT3whb6VSuF
+7UZC7gKttrT8SJ40aunC8vGR6Y2qWJAN+mI8tVgurr49AYZFixhBuoQMdY8aDJLd5iLeeatuniw
6dRCU6p7dyUTrS42WcxawFZDPkxd7f51ZgnqDgRJghB1HIYLNenHsmD+bXPQM8DxOfT5dIUVem6E
Wh1yK0QBIE1jsIwPQp8gVn1+zz9+pzkQxNl5RZ/LoXlt/efyZ05e23YN6MpxEmy4U13vlOOJB62T
5oVu2rk7DVKQOofW+fyBPD2UmMg6SFrovbohk9va78zHqprSF93MnS+kpo5/u6HuWWSVoS5cznNn
OU8ImStjaPkgShCYqhq9F94hYkj07LmGojc/uLDpI9v78/kVPXfrOIJLNUd/kh3i6Wn2rTk4pSzR
6xXV9JZKJgiImRuQE58fZ75cy7c1oJxjlYJg5C8Ty+y4p23lD3Tv6zhaV0pTuCASCfulkTinpYWQ
LQKqUsft69C06kLJ9bHKQTPJthe4JMsFuoHT07R7w4oTo8GzPhT9tSn8kaQrW7u1By/cuGCkLjw9
Z49HUCnDHxsC/DIFxRHJoDeAauCdxOyN6gFCouiHaN/HrfWW8VHef359zx0QvhoRzC5qFm9ZwQaD
LmLlkSPGPxuzbVvERbj3Kif1N8wMAO6Ek+tqF2rHMw8PrUgPwRnTunlseXpVKxzUKjJTPAR87Yi4
1cFWpCAq6wtL/bsZYPH0BCzyPDw8Qwg+5jfmn/deU7mvPM7pWFmDT4AUCIg/durbd5Fp5RAa/Pa6
JSgQs0etx3e9J/Mv0E8QwElXPpbRbLOscsy/gT3KrwwahgQAHeKQIiicNzKJg4tRXB/f4VmH56Pv
QV7EGH6xJOLLap2kNuOj5jgT/c54CG5A92rTPkvimKEuun2YBOYI8qvoGn5bmTbjlxLqGMQZj401
QXA9Q6jUMeW6ZtkdADGaQ3bhxTj3O2eoJLse5uu4CU6vrIzTxEW6Mh6SnC/FRg86asiRUQzqdpLW
L6wCZ3Y+XBbQdryGvkNU4OJwelm2eieL8VCjB3+0rc5DYTo8NSZg2igbrCuKxHKv4ZJf07v28KjH
l5K7P3YA2UmTpstZBzRQmPOdnnJcSsLGerilDYbeVtxsnHZAgFc3+qYl5PA60KnERab81XApBOR9
JnLyIHNsEoCJ3KBjxNDEOj12Ss7dSKoNUc2qFmAoko4anuXjSfSN85NkVi68kRhQzjq3S7q1HtUi
3Qn+1rgLq7K/M4IKk3IwFNNbrz3yWMFluYpMV0CSwOSXkxxYhFhww8im0683sBOSwQPVVsJiuPb7
2AaJEnk3OSK8lievS4kFEQFJVxRyTGn4S0NOA8lN9D080yG5NbLKpWWHMczZDlnb0N9q4EFhTRwx
SWXRwLeiZnydb2Knbv/ahI6jfx1EIhkXOCO0lBReNdZylot87bRm5KPH6s1VZwSTsUnRWXxJjLA6
tG7tfjdcp7jzC4B6q8jQ9WZdODruGTWmhcAHGuJyxIwdPHeg+qKVa+pNsu8ARqBPAZKarMshgugT
+01iblDx5y0kgFTHahbEXATaB/+5DJ3vKDeUSeK7GnyxlxdS99M8znXgAFlWrqw+TDfZ6LPql031
OKQtKD1zdJ8+X+4/FL8W7xEfbMZBSHF5ohbPER/QwijVcChBhyBEjgVpGIXRPyjbEe527Lup33ro
NS5FRXz4zryfLk8kehEoVMvv+JiCdihEbDMjlinVjz+jxVo9hxKUBqovCIWLi3j3+dmePSi1/tz2
pE+zTC+rcstuu4QkAYYx/lZZsv4RIEt5aQl/2vdpJb58frwPtR8niTtNn3V2JoKJxT2VdSOlFSM1
aAsjr1eZF5X9sfC06oeFwyOEaJPoyPPHzP/qEmFUXVol5z3T6SrBAkkkHZPF2Rm31Ix4nRotP5Pp
cQgqhuN9rzbSxPe8ZvthWrtZiUWYhJlh6tM1sN7pAPxYeZp41Kvi4fNr8XHjgQTj3x+zuBi5i0ET
8nx8bDBh3jh9oPY2+JGdKK30u1ItEI869xk0KwhytrBBU2diDS6/WUWTSA5xH7m7MjAv9SI/fLks
OF60/PFJsfEkTfT0FShtp0/Kjm1eo3Q7WRNhRQZ7aEcVJJvE1qrD59fh4xvHPtfleYANDOVsycaf
AweqKaIE8bj8V4ZX/1ISALLWVdC96L9flf+fzCh2VMzymdJBqae2Oz1FzFp6GYQiONQtmNfUEs1d
IwJtjYgj+vr56X18xVBhzGJaAwIyZPPFXab5lZOfnIwHBD4o/iyjJ5NzBB3Ypf4desZLd+/jK0Zf
F80n7VaGYHQsTk/NgDfJtwfvM4KlaBPE0jvQy84PEADMTWomw+90aKptoY/tfy3NWTp5aNC/Y2uB
qb64qNYEIApzbHnwRRjHNPq6KNvl+ojmxEqG4m+U5eV/1PojD5hXEh5YtK0Io5dny6ATanSliQOv
S7ZjbbWANNfdXoRWsQ5mf95/vZtzbYHuk4qbJWTZ8mTGV6HztwhFrGvrGFvIklfp6JtALVX6Jctr
uoOfH/Fjl5UZNoLTudol2A3xzukNddNBK0I3JLQzIRmK4Q0QslaHgFL5G/g/zZMbBdmPMh/UDrth
dqd1Tvy1pz92pXnCv7RozXXU6QqKgAmUM7tajDpsGk5/DfOYvM+UiexGSCtZgcIY6UPCxYcRI+wk
WQFGCnB018rcEDisffVkIylVRtO+H+JMBxyXiTSBHGZ2F9LZPq5bPt0jZv4emiCbNvDpT9Ngqzsu
Qel7oxvAmIVm6HxLShOYGxn19SVI/3yi/1wI1KTIdCzyQ5jA4o1bdslMkVqj47b9PmyC9iewp/IO
5FJ94QO9eJvno5CTqOuzZXXe3C9Kap+lMehttLHelNOjhRJeHczaBafbVtCHzKnYwCaxj23aRhf2
hot1eT40E6/3p46Qxg/KYNCmnpHHJh41UzUviJrTTe7X6RXOFfHds5PqR0TD6PnC075YLt+PymeR
pheLJe/zoo4HnzXpsE2HvecMHU13s+zf9CLIgcr0vbzJyDZ5xTrTP8/L0Ctpd4W+bmQTvHWkzUKg
Bb50jDFtWzCHGHswf9FWjUyaSy/Cou3y/jsxmzD1mDfPTA9PHzYs6JGOsWjYD6Omvvo+2m3Y1g5t
F5Hr2xRMx33kJ8O61nR/ZbV58H+Uncly5EiWZX+lJPbIwqCYSipzAZsnzqTTuYGQ7iRmQAFVjF/f
x6KzuzI8UzK6RWLjwcGMBkD16Xv33vMnLol/8frobC1qN7oEfGC/dofjfihLqn2msbKcoqq/hqbW
ybycES2R9lNSXDM1d2aKuxaKh1j3WuZ/1qP+5ZG7fgri2oS5PnY2p4ZfrlY1yqmQnt/vpZOGhJCk
PtkllmFrTg3xUP1Zl/Jf/dEwuGjdUZbwhP/yctIrwimbcaYEk9k+iFKGt0NcpGtT+vYNMvJgPdae
h+pjUafu/19HLkJcBpx8rhida6/tl5fvbDezqtrwdmIq5aFCIgUrgyzDyfTSu5BI6x9u0ASbBV31
/t8/Fr/PZf+w2jB8cDnfsxhckUm/Fixx4Y2qH8Jwb4jY7PbghefmkGiVZ3deGjTyLfFnw9jgYLa6
nyUa7DuDNsFpdK+pc2nj+8nKmVS57213tPeh6q7TIw60GEDcVpn3fIO9MxZRdce+QsUko8zOXf0B
XDOu12TAkMkw43hGTVX6HCgJYthki+PpTZmV9dWKnM/fiAVvVubc/4RkLYs1SXuT2Mdpy5GTQqes
d8oz5fc69+yfsFonhuqo3JZVps36s3CNRG4sUoyiwCRjbtOqBfVc5iMUWi8qVTPWI3RptnvLIck7
EoFEOzwjdzskJyq+wPmAItVV20BUT0tKmo1cjm7+VnI2LQlW6wMsuda+oUExk32ObX7XtEMvUeO2
ybBeGHbJ0yC8DhU3zp2PkUTUe79u83eVCfsVJZ73lBBG8VPXSzLwWFck5CscDofeFem3MuM9but4
EOWqIBTc4NHDqLIiflL4oEXS/mLWS5acEba4mIoTv232hqKen8agvSV1Pa8OQvTt48Lkeo6MwCEz
gENbcRvYiZqfJ22ll4RpEarlwpn/zOL9T7sZcDNKGj4+yhpktb9UjctgduU0t0hO5WBhqibiSXtj
t/v3t/E/bSnXV4FEgJf22hX/9Yw7loYox3k09v2se1K5O9PeG3Ezno1R+2s3bILHa4LEn+yh/7RI
XV81RJZGM4ei3/llD21EwNMT5uZ+gE1708dD1q5apzffiUr+M2/Lr9UaY5qQChEdDyPxa17CL0Xw
bM5z6xD/efS0+ZiSVbyqrsGiIYk/B08ZzgqbknjMvT7+THMtD+5E7zrzrTjy/IHG5b//wP/Vn04j
7upRCBAk/h7r8A/t3TKRjfTTNNjXxLhs6rqzbifiPQ/IfYo/+ZT/aW3mD+facPJweD1mSH/cEGWZ
KJ8UZH8vRzd7Gvomu0lTN73rqliWUTJ3yY0ggGNXLH7z4g4LHqh//7f+q5uLPxNcUnCVPvzq1aYN
LxtCjf291zKMRsxbtMsW73/5iS4g++o52pW7NkuXZPPvX/jXg/zv1/xqmKT0vNKkft0X/AUmr6dw
gtaeMZ6SqUBnymS6OMRjLwf6ZGNA/2/JnTdd++W+Lp2U5B+PKQlAdc/ZkeqKBKdAAAUAIR28P/ME
/KtPBh3sFfGEtMz6XQD9D3eBzoJZaeaWR2iG5SMyhvrquio2/ULcaJxNb/act39yO/wa8vO/PxSf
AHLaPfTRfn3qTNqNqCnKcS/9OrjtZZ5t3AmSIkY2gpNbP9g2kxCrMXRvHNJgVmk1GZFFyiqhxbTH
E9fwLoG0Z7Kl0mwlJuPn71ftP39M/5V8khZImB3Iy7/9N//+0ZDMkiWp/uWff7uVn/Wj7j4/9eVd
/vf1R//vt/7xB/92yX50jWq+9K/f9Ycf4vf//fXX7/r9D//Y1HSV5/v+s5sfPlVf6t9fgHd6/c7/
1y/+x+fvv+Vplp9//e1H09f6+tuSrKl/+/uXDj//+tvVfP6f//jr//61m/eKH1sxj6k+svdff+Lz
Xem//mZ43l/griEtxcFl4nm4nmvGz9+/FFh/YbCAkZx7CB8ARsvf/qNuOp3+9TfL+ct1gaFVy3+C
OD9WBw4g1y8Z4i825Dgkhfjfrksi57L/8+b+cJX+56r9R91XADShAP71N97E9Rz3P7UQFS9TMXjf
GDGwY2Cu+2WlUXRT8irOiIHoRvuWwNks9UmTcbKyusfb1kFrjkyLoJYNYhzlPyqEq2KPUrZzb6zC
gCviJ8OtJduvZRkY6w1fuZ4S435yiUBiahJTcejBy74qZ7FQM/XGvJ0bgkceQHolJILHsVkfiqSu
0QbVmW2XW4JZCCU3VFLMm9rRenjCekvinY0yaHqp8FIRBxnn1mS/M59qmAMUoYa0lpseR4SpdMOo
dWVZnvolC1Hj1VbSPQDCS9QBLVO6RByDYudjaMxefg2qzsjzczLAcxyp/WmrjWHucdcPsmQyR37g
wyDzRazqOtcPZsGnACAgbCEJpdXobmHeIWWqSh+8EbKmQpJsmg/2zgp7Gvop80x/1TA9FlGB38Vk
ktDCdhFFPhnHeEzScMVbAzWRipr2VTpcM4/jMqEl3k8tAski8fuOT3KokcZEk1Fk5LCTqSzXSpc6
OeblmOc3uQ7n5aWhJ5AlP0xGD28+0iIEW4PXhfT4K+PebSETRM3UBAZcg1q9y9gt+T80YUi8c1IC
ZqPOKP3gLUnzERepPYzxG9H3SByjSYlp3vaqjvNXMVtZeWk7N02A6gnUHTX+RLkSFKDggUSqbMLI
hQFmLpia5VvnOeTsz14fwoCoNYrPiKW6WeooNNXyUMaNlexCW5vLU888+ntm6sExSS9t3HRTi6Fy
Nim1dLpRVmNTbaSa0PAmWBILVRWJLioySt79TakCpuYVsT7lifMO8dTVvPQmLOzFKDaBQRDgscDU
IzZ0SLPiIKYlF0d2iHa8F6IljYcgd6sk8tJ30ksvFqLU3LwOs8gMDO8gaLO3RAbUpcBT7CJzW8x6
/hp1QBxqpYfYdQ8qFvDkuVFIghtV1qgIze+4PIAH8PimwuwAA5W0pu6QrMUERhtMuM5U9jDRHRiu
pJi6hYvOj0nJeA29HXrTP+tZk0WeSzHhdljkUBxDdoBmWwTenG7GtOvmd062sfywZNc2a2ugKjst
VsvHjoa/90+KOJ74PSHbsHkyYnKGtzrMMIz4qrEgHrC1vqbAFYYkyrgBhnuXvkH+Y44JVNooNdod
OaUh7rc6QTt2INdrdE+u2/RY4Qy8cSCW5pYsW9R3o954TrmU90WQlilR2XXs3hnEkWfnWGV8T+vF
Yb4zvZZm+xpgEfAT2VNfrAN4ElJG2rZmDxxOh++b+P4QqFeP4wVHkMKJrjCJxfN4xv4YFw8Fxbyz
LkvT9Y69ittxK0oDCoXdTG3+LUnn+aTIYBSrSgwlkTcz0KwJoNYIiMDvQcNaPoAjMwi6+eQxVxze
lyrIHSwH1+ZqaClgPaEdTF9BwAN8TvOq5vbAFxB3Ede9q/dXHSLPkB0Wlb9LLW7Hjclhw90ODe/5
u13M5GFWGfvr0fSnwIQWmOoSx3QurfVQEQQE18uKy6MoEu6Wppay3dB8MduP3nSm5KnSHYldwyQC
1a6XsapxkpaT1XcPFboi9YOuZPBk5nYJ2gsR4imxJouTdC7db3E5EEyUSFElBwWual5b7TUMdiy7
cdj0nmn4G0VBz1orpfG9SEUINaTTUIDIEcN7X/n5DnRO+xCy1NTcenGuVy6zC42i0uyGKPEG+0S5
VY4b1q0uW1uFKk7A6VOQSHIITpzB63OsJ7uOMDpWm9IvLbAuYv5wp4745cGTw1ng9+/WiCTHx07A
j5ph2twp1Hx9lI6ySZjBjnmMzVLEHmwoklvjS1umyl/DQdQcQAsM0Ruv4AT/Dv4jQCprm9Oy7oRQ
hOpzbCj2vrmExX4ZhPK9qLPNedxBLcwTGB09HIuoi2MHsY3hy+HojZzC9zH9z7exsu3kXLlpWCZ7
7ruu/dJtZszPiptAVyvtkhra5eBEmRM8k+G/SuzwLjFT5LnWaQo9gqzr8QhzwiG12n6a2uChpbW2
IrmfBBfLvkazjlBvXMNfMTH2Ik9Jc28KI9snUAiP0Iz0xuwTK5KN+6pr907JYEdO+n3OWhhlDTcN
eb3DeqRk53o4ZZTX+mII61xUWcsi6oyHIKlv/cZ66QoC/a05QINbfo7ZdN8u4DgWankuhPpMJuM9
8bxbEtd5XUSJ6ezoo6UopDVdq7NJjsg3x66dqKit4diVxb4e0vQUOIu5c1sksaxmBNUC72Dxa9OV
w9RvlOEJMMwQWbqwyZyrJZWrTl5NN+lXAddEJrXeuUXsH0tZhTvLbpJ7zSOarHOwUW7Uj3V1O1pe
amIe1GJnpvJn4lb1KjUmOnM8HZuh8N6BiyfndFLNxufh5zeHxZqAePYxcxFBFEh9OyNOZqMmaXzC
vtUVSfbQZJkHYNK9KaGUvVPOvBqM0DCSOcexKp6M7Bq2wbXe8cAShO2m76AGoYERSrjjqK2iMBNV
1PlNCIynsz91PhW3SzZ++fOUQvuYYYuV/tGo0ge6yyGBrMP9YJsIEpqa01s/zbuukfFKS/nOZEs8
zOmYvlydBEeNTmENCN59nbVRnOqlcXdgdsTeqRtjlVn1B+AbFfmyJ9i+xTpJN229OETE4n5kxtmZ
xYcazAtRf+fAqm70wrLJsJ8MJSakK6NxvU04B+9pkRDaXQ/gnJYuXM1OdfKTJd+wm69bJ2tAFEMr
wLy4tfvsjo9uPAvuKSJn56hv5WfFk4AsXu67OtjrrnzpFvujSds9zZoxslV5ydzliH7RJTlWnZc2
JVyMhv9Bu/U2L+u7AjtUn/g/hFYHZQ7b1AmTKIwnInkn6Jrpzk7T6p3gnG4/psnPws8tusOVuyOy
t9ohAH9l2MtpZ7Z2/rgARHXoxg2kadOmQ4xurwoCKdYsAw/U34+F5Zxc2Z1VEmMwIwXv6p04TcRH
lz1rqJ0nBqIW11npdCi2sVGYe8NweIQHBgVRAoZkZ9VmSwp0Ej6JJWsemzRX33ACDY+Jo83PsE7j
xwwiJH0yBxoyg39wgVY8a3bt2iqeewkGuWTmtwXLFsyRcqz0BDNPnOOZEnXo+v69H+T07GdB8cC3
lHcB2pF1jb//kurOIe5kklvK7uBT+ma2dyiy9vUcypu+WpLXQcfzTTEXehVbtffFaLMgJ6vXCAjb
trmhFi0Ef6xFl2TpBqg4S69em5ST4b4p7cC9TIOcc6LxYlQxCYYOtRqBO4On7OKwP9TU0R+VQVW6
EiGxnOvAM2Biim4eHl2oRaz8g/axPTUTsnliz71sd52B50fH6yf3rSkzX59zbXk5q4Rovmez4fWf
QWlm/g6FWX2F2s0Jnp1V2HQwgxRgxCBidJTcZ6XiSjct5VuEjoVGQDZPGcOyK1alN/vuUvvX/Mys
0+wEUhyxVNRESLUdAKwx14sHp0XFdrRIK6O6KjkRra99WrXzVa+HVdf1fAwwPtuSCsnGtDBR19gw
VmLrozG8b3lAirggKzHCagfhyVD97WiQZImZOFqcXq8GThUweIzpuZq64kQMtdwjr1GsiwU78Ehc
c4WLeYVUfYEq5gBMjoEFuXluHVkQnkpfpA9I79s7BhDOiZR/l4XYzPEOmIemN19rGgTrqcX5SvRv
GTXCedGd+0YD37u1/eaxagLrLbVld2wqk+0Z5s/addtxbxnGJ7YO73axhvdmubZlQc1UYzEf8yxL
V6ln1reurjSci6HaKR7ZS2pDAXVtmgY49MdnOROXqMHpbqkwAF0yStqyiC+rvCLkifuyvJ4keute
Lrm714Qkb3LgNw+cKExSi2BPZJyfKB2rYC1CWZDUNlPUcewxjaNKKCkjBsYVW4QyDt7kmBcKObWr
29pfiURciD2VUev7w9n2YwIeu8AqImE26VNYmw0pJTKmFC/KHYEw5SXwYgCaevzZ6nDczMGUA+KI
p0NYVwEcWP3CypDyhwVgiNkuSKy5qYT7029D/BvhngnoaphLi8z57CFxnE9rFt9rd3jsLbBidtbA
giOellla+F3Hoo4y0u7Z5vsQcYkLdbOyv9NAZZ83rkEHXXP0fNaZMb06ZjzO1XC89kbmAb11bjpD
v1D7YRFX+Hyn5DmXah+rAZip9i7AlN97W72KmrIhN63bWNjnkP+preGAA203Wg3x0nhr9uC/y6Nr
uatWogFipG8QnJu726AYb6a5eKqH/udsKlLkRnmh8gLNbeqLn1EEOHQzAaOIr7AxQLxiIGCXNMnd
98C0EblfFQvQEfQdkQ5YRRNnhw4aQEjmHrrYfEInuOs93ocnes6coda7ziDedBDNj9QClYm+rmGO
TbOaDp+9TjLWwJw2ZpQhmaddxZs2Jhs+oJ7enMlbdz65LsWY1StTds9Z4j1rBTqimSEu66Z/Atu0
64sQkJap5Y6J4XDQKROMjiX2IMfyXi/TGosMUwR2h43VxVuZ2ywaRn4TDjWkxDmcEDzn4UYhRFjJ
an7J8/5s6s7etKHBrQTYYhnJEMq68qnT7b3pKXPXNIkZzWNtb1yz/UELV0Vj4NwvsBWsyXwSeXgH
FPtop+pWuNhPyTJnlpYl97Jz5DYfa723C9af3DZoWygy1k2rLO4gfoiVUtAmvdzukUxWPQrIXHn8
pixbJaY3g5LwYDe5NYirPjVXMDrOQxXwvwj7XPWGSVSffytmsMcTsTn4fMTKBeYWjWZwChsww+Ys
gOFl1aEzuM1x8R/isoLhY/kvbhuSvusYfYR44qHxx/OQlJe5qKyIM8U+d5IXV8wb8woWr5fijbbB
Benkt3JQz3PRjpt0MWBNYj3g1oeIqclNCLrM3PhIkNaURuNK1Qu6oJEqlTk7dgE+i6gVKD2vj2l9
gdTarYsyfhqaqQT0Vj9bhjxXiRPeC4u0ayz3ct9ii9o2ouzWfRI2Z9M05IE6rt211ijYcPz+hWoV
2WXb5TDywqA7dGqQCuuXcGmImhPUnWUoJG2cSlUQPWUMPGLs4g/yWIcD4VkwClw5DxmHURm/676Y
+k0Aotzd05plV3TrYjA3aDUn0u0LK9uGWTw84E+0T2JRAFIchOY93aqnLOAhirP5y+Ci7WZzmDaJ
I+bbyhPxtjcG2G8+4F0A11L020SUiBOaQe0Jp6i+Sstwj5pOxkGbeGdLz+p3qQ3BkMVnQRWsAQUF
/BAHtQiJNCy3gctsLGO6IzBoEEAdY7q/ixlXLlGhYe6ciqpQF2Eb/Svgra7ZkU/Ekm2jWreIOAit
XUYcxYnmzRheSqtMDkhhCp6osIi7Q13FeuUtDswwZZu3ix1jXk+9OXuQ+aSmA+gw57xkgiAyd6k7
eNeA5NtkMm9yi4pmZ4xZgva0BlyL9WeQdApIs/Q40J0oIaZNl+npK42hoHKssvYFLAKah86V7+tC
Be7wTZDvlt9DeJvPTI+fWsdeTtJ2k5eStEVkdXl2m3SmerS65L65Amyz4NnuVHdobMrV2YN4WGfx
U5ovW643J2nPeZ/RchFj5GWRmJKBJAvruarye1zcN712wDL26k70Vh5NLk7f3L4RE2SHxsHEbbY7
T7k/y1weLc4GmL7fqslNyD/qjgtq200Odaur8ltp1c2GxO95ZdExA2St6pVNYizHPaDe2gZPhzF0
mzgkWXASXdt+b24pTi9AuKjxvfx7N2TngiJyRZ+xibgmeyTaF2b4R8N30UajAx+YxsJNpaNYxSgy
hUvIYw/ZZW0lpskuGSYb5PzjhqgQlBUC/bPufOdIzkp2G3IyuHVJS8upjeSVJkLEatZBUIow00n6
do1et2FfgmmkK1dVpklKwpVIWQyXIeScZtAt5mPBnlqkxs4D0tOLdB8swyOZv5skkfcdZJEIRB+J
KAIieTsWQH0MeCPq2ZGaRJ6FMUpMrPjGMzSLoBDZQXpEv1oxQfceoqPJM+5CvXxTYxuCPoqfcof9
F/HTq9HBKC1QSki6LCslZBzVpr3Ls3qkzNM3fe2zs8XV9VABCaX/aAbuZz++8dPqPp/sDVK8XTLP
D+UoXAK75BCBowb6XRBh0NsfhmGfaBUn4NKMd2TWbxZW5wPxL826MzgLN8VdPPvn2ZsvOjEPSxp8
m5Drg/d4VqW9p2G67mx1EOmyq5cxiWyzhvnX7RcFmjmOCf/0/fEyi/SLAfWxWqYLmf730MLuWXbu
fSN5Zsj95brlsaEHkDgUIEU137Z2Ue/yhZPJ7HdfQxHoVegML1xbOG8BW3uwsRG3RHSPv81Bft/O
sYxEjZ6x7KN4Se8I+vgpm4EkdofHT23dsd0rtPt4UPIVkqY1SQrrYbLTlXITKo7uwTZaTpB6s0zO
waaBL/LmbrTFY5mh1hOugrpUeHdjbdzQqbv4FYApS1Q/CsN8JaXxtpjbfa9CNmr3mTVfrVWjWnCF
Wq/kGHyTPSS5ABq6XZGFD3XKu7U43nEamZsojknWVTHMRB2bh2QAq0EqbriS6FxflKbdbjWqi2RH
sdjKZz7B2yAfjj20Qh1M+7wxT+FARdXi8829EnWDPBVBuxGC3skCHH4NnSJFxW9WEU/+t4p4rigB
e7wNEwBaTZeCo2NM4DboGMYdReVzEji7JW+QdsC8MbtzUvY/shn9krDLpyKHyLSITTfJ27xzbltg
32x85NY5RHkZ+Zn69C338nvs5KtyoftS6Xd/dA2QwCEPnp1eCzi1c0aYd9h5d+XQ3uo0/ebL7Kkp
AENNdZvs06b7bIaEFjcHQcoZay2rDLJ2Wa2yKfyYVPyhC3cLkPcJnto7f2h+8pLpJlPcmNdKyYzP
adyf6ZyvMGeg0y+FAwKRxArXlk+1He6GqW7eReWGCFqyjnR3ahZ7tHg08/p+KhQIZeIOVhME282w
9Hd+TPvDtpu7bJy3tWGEKzMrt3YsnwpPvYhmdGETMVFm8P/Tlzi+elWJlezcZiuM5IHuz4/aCC6j
YRmc2/xrwbmcshhkcADBdhzkPR5LIF8tYaHWyIcKra9PJ+6OJnnSI1ZyepD7TIY7wp2egqw89KAF
oo6gtm3qL0OwhTU4Hok9yD8Sbc8Xe9FpFQUFCQbr1g4KLknlXPpYqi0fi31kmkJLgJER9RB2D4YC
xQ8xDNZq4Jj8GiSGe5gl6mhq6EWcPdrLj8xrlgcBy+mCwV2tU+XRbBBx0D8aWW8d6GNN58ozux9Y
FeAlj60kzjI042Eb9+b0XZcIn1oO/qdwmazv+MC7d9oqH0M701bxr02XIY2ZjLjs4mkGbpY4PqSh
2V1X2lmUKuMpGJwayDCxoIC5V76TbZIRrlfAwHjPQfTWlcDKVD/bq8WEMovLrN20GWQWw6cznPuA
x2ye0thkGfBCGuWo0ha6HUPEkeBewFAgjPuRuR+3qY/1x6sL5y5zHB3RFzWZOl1dOIWZcp2Qz10F
y1HV+oTJNurBaIiOaMp2HS7BN2IFQWcVxZuX+x8N9fGqJ0h15cihZdQYf4Mah1yyURVnn+nDy/zX
mVyxV1c1OwZJ3cYUy77S5kNsWR9d6/xMrwBASNJrh/gKTPvFt3mazJVkXAIL3W4iGCTsN0w5iODi
EEpwCcTxjMs3DaSG9MuTnxoevUL9qgsDBqB9qwbrRmMAWyfkUu4TNIirOrHU2mNTj+BzobHPQE95
nLSsWp78MNs3gDgiu11e6V3cVn73XprmY+a2S2T1zcfizeaN1Q17XG+P8bQk9BLo3E9OSWqNd8Bj
ckRDJHDuUsNUV52aS6Ni0wsNd9GVGcy5Yd75grdPr+ROzE27midJ64wJ0ptJOillqg/h2a7cz6aF
nhc4PaC/aWwPZWKnj3Bss8epXoaja/PQ26S23gY6RuOlpbA/PW7kNcOg/JaxkRtjQfOI0m/asKY5
nOaPA6lpBHUbzUmFivOeMm2DBVS05SezOrNGPRqbH6CchihoQ+Z/3K2roGzHO69MXVrY5N45VZW8
JEbmnHWQEuS8ONzzXoUTdMvm6924dGVxbTYCfzjk4xH0bWFEU1Fx1i4nk8cpxwYGizqObGfB4ZN5
FFBpMG1oZNGdaTLd39tTP9GkX1otWSMclG31RL8jQkxvHaaso83ZcoKqpjD/6sKMTdypnXPrqPoB
+nV9doghPzoN1r8wNKove3SS02DN7X18Fc5EaVZcAfdWLeRlHgKDy5QGT0WQTIdiqdtD6KQgJuPW
3RQ6hP2X+I5eswJar07Rm9gXOu/afKpvtN0YOzDe4z52GrWzRNedGotZmYKap7GGQQOMsbBtkYLk
d+Q2sBCjKrQ1KF7dP1dO47x41zOXCiQf6OBwWKgXFIs9dLUr0lwcRK9JzAy87ETzytyOFtOoqHIG
uQ0Wyt7CVPnBHQndj9LWztdDE7CnZz7gPk/G5SEGxr4ybNAfOP5GcbpiaL8qF11xNJcaj4DQYbHB
qEotvrhl2DxYJZAvYJmJTSgrpRjdnmeLeU2wGpIxe7MGM31pXF1sKgYPcs3wlI5QMS4/Eyau674t
nfv62tgFHAQGrXDyb2nJgLNFgHbJq0lRywYBNYpwb+3cH+86bwF9Vcom9zYmna8tWXHJplBux9IX
uA9zd2sE9EmSyLdVx6g+DGa4O4U/Hm3QNHtr0vs6Lpciiusrnw7lQk70B3aqB7dt3Wob64IcXIN4
oU8rdqyfsQpHMkP84lM4XpythzpWbzGdiJeBWFgv0k0rFqzqWXCRKJWsqGyX/M2qi+mtTs3G3VDO
aPfkzaGhtqIKu4nIW1wALW+AQ0M0jKji6RZVFOKz7MaE+q7Dyhj6gwMjpaW9eeXEzaV3l/gpa4EX
J+iol4bguqg1Y8s/zPa4d7Nru1CKYuBTTO3s5MZN+Izl0CaaAU4xeoqaDWcDrlUZOyuZQ2/r97/P
g+uRSmrUutgRrTs7pEiFulyXIQ3ASLm1qDYZHiszKsKRMrSbmfBF1QxTepWgS0r2rj2XR2sKUr3V
YtAfNGBVAQtQMaXpcUSG9HDt9hXlCjtM5iaAgtC4Td1W24kTHFHJpzeZxfaHfHXY0QH2rT3y3Hx5
QIhyvZtSWFPw4J2lLuhn1NZPTCVMKAODqJrI8/p+2iZVTxfVTQRHWb6IdsPxumsbKiY8N+rhuIiN
Jdig16ruwY7nEHqrU8qWGzBmcqv24g0I0C8NZirr3XWL0r2MTT9NF1W49XeV9yRex9KG+yGsniiW
KGndATVYtQGACg83nOPw065n9wvzCUSdhS6hOoXZVN0H6WDAQaNZtMo7NBCkSTcLPRPUIj1adw25
0DV1PawV6AWQjiM9pEMfmvpTGDYjDnMxZ3MNmfA5HsE+uoFkjBqKhRVDF9mPahLocqUOe8ynZe2g
BqnAQz5YmoLaBKbYn3oE2j8YcszTCvFPj4svjhHgmJ5BWnlnxsUlCYflS+NUMW8RHZvtGp0pe69Z
GT5E1KkEYGUQ4pLCXe6zdN2QuXMW42xP5+EqGdlReXdQfPwp5TCaB8o59Y2iW8Y95M7bcRY+kgcv
jJfpTP574z+i3kSvDPS8upX0MxKAQ0gq6OD0IfXNNCzzxkVAIa8YUwpkus1Nce5AXrunvqjknQ8m
yFlVtnXSbLMjJ6x+Kh5zar7uYvfJQEGzkA9EUR1zGzJ4A/NEwkSAHmkyZcvHmS8yQguFcGQUISux
5VEobKyhdqrt4BvWxKy+BbNc58r4kUrU/GdigAs6H9ZAO6mJ2/znhEM+jrTXOKvAzflD2ya4H4wG
AQlKHW9AYlOk0BhTSRuygLTSbiszBtMp53F6RBqEDYUGW/4cLJMd3M/EKH3k7qKWw4gOtX2qED5Y
W+0ZHOdNlcBizCna4pfSs6fqYqUq0xFByWpiYAbIjH5b7CjKoKGuvvtI0cVKGGmSU4XjKOe4obz5
m9u5ZrYygzH16VTnnUfkeJq+UOs6QdQaaZvce7W9/BzbPl7WlR0jv9FGtrwWucfkdI7rAKCV7voP
qyVgf5VVKT1DPfqiu5VJOXwx/oSS0KT8xo0MEWhHFtagF0KmKsovv2UzlXQzCixvgzF9mkyRYJ+h
rvF3MMOSdGWmSGd5wMjqoA7Pc2iqxEB9iQq1w8HpShFsGvm/2DuPJbmtZV2/yokzhwLeTAuoQpn2
hk1ygmDTwHuPp78fuLWlJtSoCnF0B2ekCFIECsvkypX5m6SzNsk4TNnJEHN0FZO+AEsFWlzFzNdq
8HgN00j+0Km9OrqgyrVxi8S39yWgyNt+Rme8qY8FBt+V40daSRw3qt6yG9IdCsa4715xLYcPp7Nm
lI3VGfVD1lXizZh7aeyEPs4UOExVeYtKaALOhmDOlRq4SgLFJJJ2REPdDsWuK+wYtDqd8JF7Ible
qmhXejmUFcq5YlIfE8VHdoqrNeGT5gZdiiYxJNr99PQzp41UuvFaMKl4DXVl2b7QwzS/oPmLM2Yp
JfJXObUEnLK0ooMInKhc9FkcdAQKrE53eTdU2j0VDyW2RW2Mg0OJOJN6BUmuulWjAop6GNaTTA9b
xRu6EfoBB1jye+XUWFwgnB6IWe1gwqOVnHH55DkJ5LXRZvOirZsrHtT7atDi68TnL04pIoGhHZdj
TH/aNAe2RVH3t+R0Q7hTagWgV5gJSXVqiokqmVSgNUfeqcT4s1AemTYeQvtf0xEKzi4rPeSZ62RU
NLyePb10R6VUQzcgR0GQQJv6r4izI0nTIHZvutgUA5gKfH8oMEGJvVdL9YXJBQOVmq6Af7210zuR
tu8U4W9G6XjIyMNa9P0QfkvxxE6CrrourVCJtyWWOB0nYD/dNkaHg3lSJ/i8VupYATSBVwM9BKm+
8FjJaTNsQc0QOZSoUWvcVRulpfxVWXioYQg82in/VtuqVAVr28B1t3PrEqwYN+6EhmCQU5yzVTlF
5meAejWMz3EOJ2mPl7062kaOwOQxiaAGBhtTTXw2U6qP041kqGXkqlavtXNIkVOiDCf2JQrRr1ho
GFuzx58ER1CDZI8V5II3BXQyELI0gApbehW7oaklQpNS7VTUVXDHLuP9eMnP81doPO+cKVrAXxGn
QGIJYZdfofGSAh1y7GLFUY1UfEAIMdspZQkkNc7rHWVpb5f56ohSOhegXqum9gIy/lcWwM/3g0zH
PEhTkJPBeePX93PcBNOo8f6mzKadFAbd3gDyvVXFYPj+Bkv8J1z3LTz3vVf9lD+Gq4iczBKbO/Uk
nkWAg6skV8mNLHIhFwDMObEfmw/nX7WQG5k/C7YKeGSAkTrwBm1Bx0LiQ+g7Sq6kGSNI25aKol+S
YGqOVwriVdTWFL7iihQIwxkIe8K0aUVdtM//DEDPb9DIP38FlCxK0SKHBUWExa+YlZ1boobi+Hi/
v8Ykpp09oJm9Kcoku6+5jk0X3viPJQzbWUGsC5oDUG1EQ3+dTi7HXsie5DNzPdigevwd8I3oAAL+
GFTiPQJql5wb/jmrGFDCC4LvSv3Q/Ie/TjoEatkh5k9bJnNISaeNkgASEo2ucf/lcMIphMWkz6rK
eHktRWCVDrxb3zbgmKWo/BgMZnScWlWCMUUlIU+Q1j7/vl+JT0wfL1NRH0D9AnknaPO/DmaJGkWk
+RlXArNUoq1QhgDgBmqL5oVZe+dFBpQnluysTspC+fVFFrKGE0hmgAKV2D2CiQ1uBrUztuc/Z8FF
mb8H4WR4HhqAQaxh1QU4vh0Bxw++Gm2zVFNwYIhkN5ZUDNDCOrIrSke2X5nThh/xYczwrATJgYet
mgW2YSLvh7EhDWocuC6EoF95zP/8WQt+WRZ7fGynRdsRz4YPDfYjIFZTn22JqrI2ac117PvRXeJZ
8oUF9Y9xJ94yrWwZXMUQB5///g35pUBwnXWGg3MSKNkVMujW3RiKxoW3LHcIUtXwn5A0IcxCn1vq
AojUK5D4TyV69yAkKjMcbnPyvI0ZeYFzfoqXH8T+MxE54kyRdX65slhIlQK6nds7KoWCRKds0uMK
0P5QIE95/kXLb2Klwq/g5DDwfEUIciHtVougX+qyDXbSgK3ItZZ30YOqDyLgHjAn3X8+61/xcVZZ
Nr8wc86ydv4/5OPMHrfrfJxd9T37GvyP24Zfsl9IOfM/+5OUo0l/6BynIsQaHak9BFX/IuVo6h8z
rQsDIvCIs/AHf/UnKUf7g16EgWMZakJIc/ykW/5JypH/QMGCbIR0RJtZxdDX/wUnR1+wHk1FV+k7
gP3l1CfRQKvi101GDdOw6r6b/ctk5XucF5lT5Xl+jDDmuR7GrvyejF4nwHGE/LCp5TI46ThE7wLa
iCdYB94xR1kb7GPTOWBK8L2d5W0FSgA/MvrJh6YcNFfBLslR6qG47hQh+NrAgjgEadvPd/1+O4yj
Af+f0OIMdUdnexrTO39SxVODJNFuwMD1TgURgdtWk5wS0EibZipz0Q5BsR4MFWcsX6YdVmsTAtHY
TZ+qtNK/lkKLvqc2KSAkGjyqh0RywTZH4Ij6/KQoqI6kGEFz/baEu9LHCCAbhvhJUfLsCJXHeFVB
KH2yGixFaiWbbvqsCq5zCmi4j5mvqE6rsBVi8QBjerR5WnA/9ZLwWTG5kWfpMO5TGB/7GsONE8yK
5tC0SXqEDKztJpph+tYvGgGPLU1ObrJO069pIo03ZmYBhhNAYaD6ptpVrHCFpsDCJcOY9qXeS7TW
Mv80cbl8yXNNe+KakCa7MDSGimZ4LNx3AQxpg4sJhsJS21yZIg40VKhi6ahZoflN6BSoC1U0fqAM
WB5MT0m2g9UbxwBligOtku7YiIK6bxpVdAK/RJAyi1rta2uIsbylvK0f+xown52kMT3PnomCCC6I
h8DQoJ3U8nAs4R3tutTPrjg6dUBD1JRgMEGrQi0ofaSXGV3JQdFu/aw0HxukWg++XMBeLoFxeTBQ
n+R29G88zZq2gZnRhQNJNRR7oIKhDCRToyiOsll9oOExYlySDjtZn5qPcmpgWRHCDaaDpLtd2sY7
Eydw1R6RjNr1tZFwddVRxM273nyNlWq4i4rB4uoT5E47YVUdVjSR6VMBdIzbTr+CHCH/UOmfmptW
r+e2pzdxfWxwnxq1wNz1YPH2XEAN4RhR0wB73qVG+ET3Q5rgrjdQ37PcN2ZkV2p9QLBdejaNVLtB
eDZ9xlU6PiJU5V2PXi8cyfYfIBWr+6qVDPNeMQTgy2OqtOpMLqXhaEatUF7TAkjpGVfxVFGiVJNb
c5LG+6aTIXbIZvktFWdFh1Gn27KP4oyScIZjOxlCnWV3XJ2yD2E8DN8bJRqfobTV2YY7e34jV17+
PHFrNuxRhpALtQzdEo9rMOAligSjjRtH/KyJE6i7uO09zfVo/9zqSik13INQiAIbh0iXU9WAKRLF
qm1EMimXig3gscjwR6dNsCKQ1QJBqrH0PkyaZ1w3gwbaHeAl7TP+jz6rPxvdIMERIhWH/w1TD8nm
I3YkPyA53lu6X30VTCt0KkbmGNe0d7G3aO2wLvQtjWqa2blZAvOmz+VINDJukT6kTBQiw8uDQXr1
Ddf9WHVbtYMkxirVLdpjKPJZtplNw60iArkbquwO98FrIVFumWQ3MbLie9FSzaP4SBcuq7RDZiFT
bvqoAGYpwxz05a1W++2mibAZQD5B2/z0OIehV9xJsdc5gt/L/BzrIc7VkshmaNdmNLVgrKpCkIEA
apkO1qKocdexTDss82d1CG7FMv/OPVBDQiy+r8L4sQzNFw97iWPdojsOM886GsCxNzWhYiugekxx
2tqm1tB/p+GVb3ItO04mnBRf+qIgznqNzlu1DXP6v1WShDu1mdKrMjGNrYVwDLkdAuBCFtQ7wUto
TFgh2Bt6WvvYE2+bwvDdugulE7uAntSgI9Kyk0ANXrP6YE4FhnpHW+ZFCr32oEqCeKxAAt4KxUgu
F3qDDuSwvqKq/iVkjdq5WjcfUaA0NpWZtzdlPbALg8q4FvX4ICr9DeLVwL2MRrAjxAfsQfcUt/fx
Gu9H7QNsFw0QRpjaUpFQ6gcM64Bdi7Ftbimntg0eSmUpu3DtIeoP9fc8D4zPiJQ0d6oHTGygp2mr
rTYdgNc7sVHEO11tIA91sv+DhgzTmg65fjOFkAdb6Yl2z1c/EO/hRUC1hNexVfQJwEWd7qyWTUPD
/KsYC89dHmuPxUSDrdT1kL4rvDtIBKP2Ka07FBtBzoynKjQR8BC6cI/l+z1xaTr6Id5LmDxZW3qK
g9ujvgH11WvtiGueo9aV/80jaXanOhZAYlLmY79FMBjoohXFA6WgpqcZTsPBzQo1KOxhCpW7lDnH
gsvi5HF1qTN0u+uUxKnboYPaNTPxCHjdjojXNzstFBR2QmxMhzQbsx9BPTGhpdn5dpeN6X1X6/2W
oiVFa7/yh9dcbT1h65c6iKXaqJsvKeCVBzrGyicaw+Z9HoS5sNNAOvQPGdyOz2VJc/XYi4kOUQ0r
+9yt5BFfq5LLwFNnjhUY87GBORQgRbMHuwfAKhXCTGV7p3RrY18/DkZOIRFPV+FrlqZCuYmUwjrk
VVv7GzWUajePANZt9CCOb0XwhKDYScYoh3UqDk5xxJ0FX0fBx8jQCFwvsuhiCp3u22CKBW2DUQHw
cJpPamoPAh4B2ODln6h6Bvisd1rmkEwZThtPFj3EvIJs2teJ/5F2CWyfssUay61Zo9dsVPGbqHXp
HYpc0mehs9QflZ+DXQbk+Nz4kvVIi1cGtRlmgIkGtTzR3o+yLUjJ9rMpD+MHtcToeyzMGEYzquL8
kqy4asElQEfJsmPVm7PUoCeG1s7LLM7EPkkeyl4tvilerb6A3RxPENuaCJhGCxjPQzHmWiihAU4C
qgZkTO3cogWiARupumr6EYRyJwhYFiQoPYKG7xySNQyIDSn+OFpRc+jK3LJ5ZPtdrgYddYpEdGWa
tE4JTo6xI+8jTwKGYmSUHtUACRqlmGyF1sK3fiz0K7PNQrpX5Xg3tZaQOYDl1I2gp9JeGDpcP82m
v2pLy9xlDaVNVZi6mbcZOLFozgQHk1aI6Ue4V5TSa8dlGiJaIsj3YmZEBylsJniCvoVNweChAW9U
3gYJugohVBk4rWHW93rfhHdRWvrI4nRxaJv0fewectr1EE9Iq6pidC+l5XTvC8N4HKPam32ClSdT
kNLPPgYZxwlm6Kls4tYxBmwh5ExUt/oUN7AfVONmNuG0B1gv20IDnouN6NSfCmEAezt3fkA+AyHN
Acf14oOklNa10lmtnfYl3LsJfPpeAYD9RPEGmXVRn171qIuvh16WwKWlRXFMuwqv+hDx5HtfQgY5
Rj3tCqR6s2/qkQusBhgMp9fkSydFzafMGxXSOejzKv1t8GlTqcI2aoIb3C18CJfqAGOrz49SlE4H
mgMgBJMRXAKGp5K4yeV8+iEluXAHswX9QasS7dmx4xZ4DlV1kEduUOXjTST0+uPPC9X/XS3/d5aX
OXO1/JLEyZfs2/8c6vk/9VvJh/lf/vd2afyhU5IyRUlEcJeIw+3tT8kHXfpDnX2DdazGKMkps6jK
n7dLQRP/QNCBMiR6DGjq/xSX+a/mgyb/QbWbmijlZv4n0VL/zf3y1/q5wBIzVPRL1EXd2qjUZobu
Gi7KmTeK3D2ESnKbFMI+VQxQTuYnRcmeKWxdqOX8WmD5+3WLeoflyQJ0SUl3FcBoKTgmsfhXnqV/
PXlpTadPqTRYXWO6mvyB51dG85Qb/vObuX2n9L5QXPn76YvL9+zTQAweLLdx/Mztt+K2dYWtsW13
wrXvbbSjvAHQ4iT/qqD59+sWFcZIR2VCywbd1ejDJ8JG9sz/lIIo4ryv8SEplAv+Vvj4+9GL0pae
1aGYl4XBl+D99a11Y1fdSEd5p9mpU7j1BTuI+Ze+95q58PWmJBh3seEVQWu6LbehPoPu4qNQJj0p
4mfdqy58zMpqUuY/f/MSK9V1agUeBMFhX/sA7sML4/9TvOm9nz+P3psny0FHidea4j16AldDXdhZ
YD1NMfKMEafVoP4Y5W6neOXdkDTbodEw+FEKO4wFt8flDdyTd+PFMcCX1L9S4+xGULQv7LJP4TB7
HXXKo1BDMQwSGmHpv5KI/XtiFy0LP+fgzHrFdBXtdVCkLV1t2x/gsEfDhVFZdIX+fsUiWEitiapv
JRvumBYUQEZroybio6/qN1WMuanUp0CUA0hQVgVnMzop6b+SH/37xYuwIRURSfwkm24MRFRjVwCe
Gj9e2NsrS1WeQ+ObuQb+YaKoPxhuZlKeabrHuu1coRI+ch/baUn2UbHACPuS3XaBk4JWBRqMdviP
wfddUm0HxbXPWm5cqOavbdClRyKemlllFRCZxeP4odgBmL7DxL6qNpYLKmsfv4qX2mvS2pcvwkwd
NelsM2S4ggpKvq0lUkD1S+91G0+XP2qQGjdBAMECtsnLlNIBbILRrb30Y15U+4omnJIAE/Wbj4lI
c+PCdKxs6mUTR9aGwkPYQXexA9lxnbxFe/JOu8bb6tjYoZNce5dczdbetIhRfe+VYGQJH6F4GIGI
YhnrXPiIedO9Ez/kRWRS+74I68CHgWl3DmoG2QaX0o3BDOovifvvms9/bQt5EaUCBXEZ1eJUar0X
deh2XdA4eWxcCCgrqcGypc5+G/0kGkkNXPM4nxOKK7iNaxzOj9Ha6C+CCYjy0AwyiXWuPkHFokTy
e89dxAoox4pPLVBzm/CLmt16lwQW5wPynSmVFmFCjpKpoo4BdwABpSC7Tqh+JOZdobyc/90rm/Gn
jcybMFRSAAEZZViu4qkHXYJO+gUpbGeA2T/IF2Ldr22nvxbMz0Dw5h0DNUtEgFiWgvIMrDjJgGhc
ku9ey5F+/vmbh6uCCREwkSzWC13RnXew9PtqcmK7duKnxg620AdQvpAg9l4ydlhZQ0vpZsMzooDr
nsWB9D3rKB4jVXN+NtaevNjAtG0bVPd0zc3xVIH0hBLxhSevzcFi00LeUn1umqYbedYJ3O9B0ZPr
KaovbKs5I31vmc4R6c0sxM1oAKgddTeBp/ZT5ISC5TYUaB002vdeT74oaa44vzdKiz3cTiJ5cUzS
XY/3gk8t/3eHf7GJJzGkee+3hmuMp5DoKXqX1FjXzldxsY8NpRikdIK9JD2yPg/Zzt/6LvSTwZZ3
aJa5woWcZWEb9NdmW+q9SihzTRCqLJhgV436jTavjeigOTVIjF9V9Q9M2hCCuz8/EyurSlwc5VIY
TmldK8ifaM2uMsyjR80Nuv75p68O2uLWEKCOIUxUkNxmJ9rjNrAjNIQdSH02Zfpj4Sp351+0snqX
5iHimHWFRLPMrSqZ87Ivr4AF74Afor+nINSkoIV8KclfG7LFFvcawquh5aabhi9jfoKKRwnt0oDN
2+2dbbhU7VY9o6SjAXu03naO5CRO6hZ7lRyucQUnv3DJWp2WxWan/6siz1N6rng/2tUBD0M7eJEf
u620DY50Nz6dn5WVo09cbHNV82vZKgrTxZ4IcCvGLTlyG6ic7X7v+YvdnigeOgW9ZLgT4Gu9q20f
wcUpNKDvtBfSyvc/4R/i3rT9W8sf2PVaC1FaiYlXWn1UCn2PyM+FHf/+gvpHh76SUFj2PFhMBtzD
usSRIblGvu9CrF3J1qkK/RrZ8yIXfeSjaRmLueR2ZTMgEmQdVKrAZQSMuc0+55X8AkWNtqhf7drB
/ByF9ecgMcfjpGUfhhkWHNB1B+h10eh7Prb+udD1JbgLnm6AgQyXsrh3EGzfDnuovebVYHdbWGa3
4159OL9I5m353ovmUX9zsKHHhgIckj0uon2bvte3nXHJqmlt4haRoAXxUct5T+pFI1AcHB3hrFL+
cv53rz18cd6nqgF9hQae62WhA5vhgwdtmu7yhSz9J6r2vXFZxIAA8WfwjwaK+aTp3Z3y6h2zg7gt
HjviDUYND+mdfDVsFTt26BDqN+X+/HetzcciKIgyLTcj4UhAl6IF5hvD/Dn/5LURW4QDoYBtYzSV
5crFKSno0kSfivqCt8NKHFg6hqsqzBdusobre+Chu84W2nEn+dMxhfZ3/ucvEDv/PfgRRP91pYpt
N+RGQomt3kq75FN/nduxDYthi/By5Ubuhde8f1ZSXv71NcBpgoqaCzxBP7q3xOIEjwOJP+2uROWy
QH2o04zc8fu8doYJsjzcaNhXjfboR3Tag3Da5YQGO6iB6QvhcOjjItue/20rM2jOo/9mrwoBGiph
QkA3+8qerPJp8uBdQ0o///iVpWfOr337eGR5ZaR1NLeQ8AyGTmyWj+efvPbDF5FADnzERSdTh0C8
tzQIVbddfGG+1n70Ig4I1ZhpKaAiV1PKfINw3Y2Vj75z/nevPXwRBFQ0K9sADBkDvu2Hj5Xc/95e
NJe7PLCkEXQbKhhGuqsEBAB6/auXCxeC40oGo5uLvS6K6IfVGIhRKPHuDWnzn4S87NFmcpotSJtT
kl/IMlbGaO7OvF01aT4iJ9NTksaLrobHXfmyfX70V4LK3Nx5++QBt72k07mtmN4N2lEbzA2vuu6T
rjcX0uK1Fyy2uodNNixQ0XJ15ZM4yzJjqjeooUOg/Hj+E9YGZ7FjLTWkkDTnq7J40LUYwYLgwgpa
wKb/CodL/1uwVhUkBsps9VY9pg/p3js0m/hQXgmuvIl31iG6MA0/ez3vHIXG/HFv4oLYTYIuGKPl
ktk/1WaXQ8qaLMB2Cl369hpoOjo2mvdJk4ZvuqbBYgxjeLUNJXPxgwJdEcbsteHJjoQlyiYpik/w
gF6DSUZ2Bb2CTMJVgQSkQXFf80Gc5eK3bJSeNfq5tj76t6CbertVMyf1EbJr5K3hqbd+6J8K2XsW
1G7YiX1024vTpfx/bV0sYkqUiDWYLtpd9XZwYDjvkLpRP3kH9IrsHiEzO3eEg2g58s3vrZJFmIlb
vYMPIjDAkCyVMLgLa/U3H70INHQG8T1VBPZQ+BJHr428O/+T1yKMsYgwEDmqQkEEnDFCFNhBOzHe
pM+mM9/3ky0eOxcP5JXZ0BcBBr2OHsMy3XKRgHjxregYTeMdyPmTKCNA2tTli9bX7c6osuHYe4bt
WdIxK+pvAVrLUiRsYQ6A6OqoRZz/9JU9vTTuCzwL7G2hmm4oPRnafoBaev7BK6U+XV/Eo9CsYlBh
oukWngoSbzwNefxcVZaxSVH20w3QY0qElhMpRs4dyEMXxuuzUzxoYHAawHkpZhSNEf1euqEvglfb
BqlBNR8NVvWDDytV2+aXsve15aMvcg0tEYd6EsgI+sIuP6DEZ+fX8l0S4KqxEXfZVjgAuTs/rPPo
vRO+9EX4kokagzIXvTDUQ84i2QaabFfo76NgHVThhVvq2qpYxAyI4blErNfcsjwlobVBzME5//ux
qlj5gkV88Hv0SuH6eojzlrdC1N610PI2aY5s4dSJp6Gynsp4CjYGeskbVFgiR+nrj3rX/cjBm9uK
wsVZj6rPuhi9CJZ+lcsyGqrWYzf610lXXUFfPHWIQYBqkpwwL05k8XeBTvu1FgbkFrvp0YJ8iXhv
BzBGQr5Bka7TWSU0s3b51BzlLv0gJsUOP619GYyUSFp02puqvNKHNtnoCHVMrXKro80bFvGTnmZu
2MsHrBapddXWa4o+hpUO+ymRX3IjvsGK6YvSmls0rdGyjmtn6uWNZSLLMHQS0smQf2p5AitrfM6q
2AXFCujY6WP5cx8Vp6xqahtbhkcLMtPGVLxjjeBW1njK1sD6srKyRwtpCRtYpK212YMhZ/djVj16
Y/ENZaKOtN1EQNVHLhj5/y+5GpyawAeGi6g2BE/rFTetbZy3sOjbRAQrXaJw0XevBpfbMOJA1pQP
PvBWpP+rTV4Mth6bOCH7bp3WHyrITFrVo9OMx0IipQ+ahKxSi/yAHIJqlvwebFr6nIggobhQXY90
UIsCfoJqIY8ZZvWdnvXGRgzaY46YOcB7JCQzoceSGPsi1wiQ/PZhuvXDS91VwwYq8E1utVfaqN+F
OQIbcOX3cTWdsh44bdd/w6x2C2t/pyido3RUU4tI+FyF+X1lDJ+QaPxawJEH0AuCWEWNMfHa11jG
B4Tldx2rqrfNZ4GYOvVvC71+nYTwVa3zXZQPH5oh3oqleFTGsdvAs77OiuBz3XsH2lO3Ft7dUg3G
16S244Q68huZVR37PnKQ/ks2dZocZtNjFkzwCGkwcLiYIXw1Qma2Pg+KfoING2A6kdyrFVJ3QcYC
BsB3hSjpPs5FF/CbODuCJBsTIrUfTc+Yqm7NwuyZk+reVNJDVID8xFAt35gYuW0UBDZ2qSokttR3
ezEQTwpIUXYy/sV6fkJAZGaLPyEKfYWWy8GS82epG+5TTYXLZI5XIBFv55vIII8/qhF9r/P7f61C
pS/OcM+LuqLMDZM4jIhXNLwAmEVnudNdrEOeUsDngtE9NGN4qydIbCZI9tpeDjZaABVrIhgKcKJ8
ZC/s/EK+cFdcSz+XFCsRlVT8Ukk/Z8ALHHc7ufU/k56RHSl2+UhKaFyIf2tnxdIeK/eL0ANpTEmk
dLrWpgiz8+9TuzNsI7DDO7Ts7Ete6vPV4p2zQltcOUyIDsiecwKnfXATGQgFWokbup7xqpgf0CU9
P6MrZ4W2OOdrQes7sampYgPLnWkCaTtcePRalWR2OnqbrEdDMBLDflbI+61uJ45+l+1bR93Je8+e
Llyc5lP6vWFanN7p5DUZsEzufJ1/kMTAzRTUgWA5nB+ftcfP4/bmwtFShvBa9FtcFJ0m7zbTC2L+
hdW0NvaLc9oXtToJkWh1u9btmh9N8O38b1577uKMDjDWS0XUwKnbcSrn6NVdGIy17T97ZL0dDTMw
jSmAv+ZSbXIypDY8rT6plbITox/B1NwAY/xcVI0Nq+QK36ctdrsbgC6nGOGOTEcSJUQ3Nr6wvtY+
c5H294Lug+0NCXIY3mwoKR5QAboAMVhJ1GYnrrcfmmsFQn8RH4pFKZqrh8hMt024H5BbmORLrbCV
28SSpY0ajdZEMpVKOT6KyiOmMFhg7fOwdc+vg5UIsmQxy3lGqpAOBGsa0RtgAdewnmnNoywh98N1
Gg+wCPLwwlV1ZTrUxW7vkhjfVSXw3KKZngWxfZhyhDrOf8nKLlQXm7ySckVXwoiOrob33JdY+5Z2
F+LHSkI7Mz/fzvTQIA1peIRZ1W2AIoXuuAv24im4MAdrc7zY43U5+nEWZLNHkL5tvN2EKIw+nErh
wqivPX+x1/EHRd8mouulD1jtAESnN6Nk3/KLYIa1Fyy3vCBqsdBy89Jr00FBdIN1BLJsd1X0e2UB
dbGNhRAb0NAng2iFKaZ/DjeoGS45iq78+iVmWOlCDTlDZrcO5FMV1zsF+yLEMrvvZaZeuG6trKAl
ax2zl8DzpmlGxfh7ZW9toXTuLncBVta+sjihrdIT0d/xLLcsTughU7vSLm3ZtdGZ//zN4aZiTzgk
CJG4k/RdUa7AbTtGeIQl+lu7dmleOQ7RpFMgoYiPBrTxgIf8RpEvrPsV7IW+RAb3wZCrlTgR/YcJ
DVHN/JIP3gPUx8Qh+OzkaUCZenCwb/kc5c3L+S9aK4soi+0swQEO8f413NZuUWFwEf3cm47uqLei
tPEP/pNiZ1sw1tLvnXHKYnuPmNSJulXqTP5difRrEUSb85+yEq6XcjZGjo8GOG3aZOJtYd6MlwLS
2nMX23mQChH9vcpz8c/eiPWnQLkQSdfSySWKF2uQduBKbLqVM/wEXHR7ZBRJJ1GlcMcLb1nZEkts
LpZatFobaol6jQJU+irGKe1ushesCs4P/Np1BdWAX3ZdVdVlCIyNy/lRPVq79rl7GT9JruaOTr4T
X6mmPZ1/09q3LLa3NAhR2HjkgfT9UEj6hJTUjYTq+JRfOJbXrkNLZ+RMLStMnlTLxTTl1nNbN7d1
B6eO2pF3ndvvL8Jg5tPmnSx/ibZFbRL+ttgYbj919DLLAIBAPr0mXfrcoP+1kUQ8z/SJwouVvKAk
hVGFf2lJrATgJQaXqi5sUJEVLWFCSZlliyRmLz6fn6O1hy82OL2xooeBQBir9mJyp9RXVfHwe49e
nNxam+eyqVJvpxgyS/Ph5JcHwb7s1At7ZXVHLva6jzHjWJeUmVQ31jfaFVLd9mBPpe0DRcjsSxjQ
tai7BObizTRIlU6S0x+n3eSUx/IaCFFsTy5S0k9oLThtbXs3l6q0K3OyxOka8lDqUknKk6fJjTAF
mKdKtCxE60LKuRIilxhddn8hcFOyXBqWD7msTSjfq+Kl8LKS9f8cxLeHOuIaoSCBUVIeZ8RY7SLO
V2xLx9/iDwGPFoR6v9e3CFcniPddOk7WotoSqOtbOHMmaU4hiKPR31SOfJS34TZwZHTaarqBwb65
Rrzk/NpeG8L5z9985JBJBtaiFLggs6sZMeDCvW8lZP4MdG+ei4gkqq/oobudfBUG+9npq8LVKf1y
/mevPX6x21PIQvk00uWNQFdGWmvnxvPo7eREuhSR5ye9Eyh/EnvefICl+2KrND9rLioTEO0EG3kz
FsNW3Jv2pZNlLfD/zMrevCZXpkiSe14TJ5vOCfel25zgL9NSzg/Ktt/T3iguLq2VUVviecHTWhLm
JAR/W9pRR9olxTEwKScDuWkdnJVR/d75mmvdXUT2zvncO8O4RPbWxpilcDfnVxaVo+xadhFcwITw
ptByDT5faimuLOQlqldrk7qlSA4cVs5tdo92GdG7EgjExfHf4C40+dTG3GrnXfv72i2vq5NibKaX
bgNO9d647h1lC3wPzJK0O7/Af1563hu4Oaa+WRgxZvVFhfmVO4bane41t35A4bxv5GtQN9suUR+r
RN+jNr1BicRAYFR76EP1DizkRKVo/imigJiF/gFRmVPpGRW2ct51H0ovihjfBIM0t36GhyFFo143
tjgzf5Sb4BnlgmOjxocxqJ3Uq0+JL/Q4vQknEYvCKEv3vRxom7CcPRmGC0CztZAnLoKQWfg5wsJs
giKxswOKCK56qF5nM4dr7Hft5rvvGN/Oj+vaMlncOywDNQOarfTOpU/5hMPqRfDG2pMXIWlMUlOX
O9CdivYaJEDKlcff+8mL9EPOaNpadeq5PXY1ETYJxe+lTOIi62h1i9bQHOJ85T5ubnMTzZ8LU/r+
VV6zFmW/qqG7AYbIdK2yuiqbZ+SQcOzF3qiOUFsSODSrfVAr+/MjNCf8/9wr2lLvy6zyxjQwfHe9
ih5K/8kLPifKscXdtvF+nH/FSqCGY/7rfhwqOYrjevBcnAirg7KPr2PbvNW2rTNtsex1LoE71r5l
EWzk2DRxreE9gZa89sLgO+LYbgc9epzCCIrWxarv/MD3Bm0RYNRwQLJU6zwXI1o3j1+tmggmvU7m
JbHF9zeEBun+lwjWFjQS24QXoDaFlEnq7VlvF9bXCr9Wsxb7OKX9j1sdxRzF385AuOp1uMdv5Ek4
Xi4YrX3AYkeLYot/ichUePGPhgSvjO3zi+n9vFizFjvaC4vJLKfWc/8fZ9/WHCfPdPuLqAIEAm6B
AWbGZzuxnRsqiRPOIM6HX/8tXLWrHD3W6N2uXMUX0iCpW63u1WttDbmvEgeimTvPt6wcIhqes2tV
ZYyAvmBPIFs+GWmgpvWNllGJtb2/FT85OTwwGDoBrWMUehzWzYT8UHmcU+g0MuVvoRAv3tZzbrQP
oCy9gohJAP1OkIcbuKc2ZXu2DHa1Lg0E3iAm4kImy7NGyNmgHRucPjW0xi3tBSWC57GenhQZFEuw
HjzIWCsh42Mmq4LmVfO2HaYo67K/3Sx75QgMiQcX02xcl2Rj0F2B3I4LymEQjKFWYPTlCbKzMqS3
4DDyOGGwJ6Jo1FtJNMRJBD1wAJWp7Pn5ngL9bEc5X0C2dNJAsg3hXhZfmay81SGzvJblDbpmwFHe
nvK6DmlXG+fUnn6XoNkvzPFhXemDbkK0oMDH2yN6nOddXqd9GMF7xJTxfobunhvrzm2cQ6bQBhPU
AEJrs1jO6ZiDS7wNK1xubmpaiTtO07kYcO93DfjsdHCjM3uAaFpcR7lRPEJIE2iKSXtB+3XiVnMH
jkMHClwjaKYsOoKjaQU4hc2Q5CsIVIIdYIFssBJAKQzSelBEnFBmhpwRic8d1Hg9dWl7b3BMkLMN
zU2WGWCmUJsXVbF/Kpr9B4wzNxAyPkAeZ4aEXfMjzUoQOyro1zCWU+GwM9j0HsY2fjbXBCRpVQPs
jtH+Tgg61Ua9ixQ2n8Gzfhxy6KO3i/44duD7sZw292L4EZXVt6xfviX9cCqWApdj49yStT3pFm54
q2GHLSUQ60X+pQGUIc3azk3U7g3I5TmM7eJRg/wYWAuvtSKLwIB13db9PWi8vqFBAyz9rXpHyuKP
6kDHHDI2WOIRFUwKFnXWGsdkZNCCUao7ozGumpEe+ixdXWvIb6FreU8b6FoYJL/X1zmIU6iWs/FB
WbfvEx7xCQQovN5umJ/nPfN7zbwxO0hdmfMzRCwetx7yh4bCwmJjQIeS42V/KbgTdyrSj7EwlJbR
vdqhC1ePt6sS9tXRDCK0PRBOoCxu9My/PI/Aknn4LXjsQAppQcWmtCBAYjfPBTBTpc58q6gX9/Ic
AjvmgbfDwCqmqaUCWc8/0OWdqofL437+SDEt7kJc62WGfFSRAOOSX7VNfDtCpWAwUcbXByiJVeux
XKzg8lyib+AuRp1BRaCxa4hULt9aDcygmzRDJRqauxoLAykXNWNKCD2GEKmp+/Y6vhsidtA8EwfP
ra+tp8sfIbgVeLArg+ZDaZtQ2mT0jYJixIFw4S5HdXl0wVHiAa6sjWcdsGpcCj3SBtZgHuFenzMU
+7Y1ld0Jokn2s/DhjZipW5boYLYLe4g5raZbgjgG6q2+k5iSOEuwSDx6lXYQQF4GbAeaZJ5aE0/4
VOmvAQyXASHfc4GfXD08IJVVWUOgwAe6hEC5ZXfNCbjs7WzM3r7pEIvzQJ6quuw6rtwxkjkUwSnj
kapdbDQWKB4VtKw3Z5oh/rVbSRVWsCf2PuWHPRm7zlbMYUiiPP5FKLhUIZVFe4iAlf3XrM/mLL1F
StIEUA+RQGZ6m2IeBk2VRAKCdbE5w8772ana0YiBvnwt0cpvEe1r9sA3x1SggiN5sSlhDsblpbvG
BQP9uOvYliyKaNm5mDdz+jTdGKS3VPIyF2cQtaCvyk31xy+ZM98QA35PCsFpJ0b3Owhsjmh+iPLl
OEorAIKF59tizII5q9XEWPgqD1Q2hXTOXi7/dNHQ+6X64UBCf2SDNDucRAy+6myEYKWirjIgk+DW
4XHYrTqCoNOG9aqDcoZC0ENBwHM8oO/GrKora8m/6bn+4/KHCHIKvLRFZTmg9B6xxUbZvFZb+1x0
4584yU9VaReuw5SXdJzOPQSnLs8nqIyDUu7flasRCTlAhADFArFIpV4iC5rDvWa/jVtxNVgvjmac
sg0yllTxL08p2CseFdrsElZ9iuAgT27G5DRXT18bl7OONu1BIl2AcitfoYtn/Kaz7JEvWiQeyAmU
uFIn46CEG2kBgq5fqhnUl2S4Lu0unMr8sU/n0Z3H+B7BoeT9LErG8JBOKDm2GVSPcRTCbQ32lGzs
D1AlBDtb8YaaWSDLKgvuPx7VSZnWqdaI+6+2fm6GB8kMKD9JolrR2Lsr+2CYs5V1TtUnCrocOxAT
Q/sZIsV9KTF7gUM091k/jO5AgFCFOihiZgita9TxrMW4ydP5pSrrL8FSQMby7xRlzYps0nCqbCSg
J/QjVMqxB9z68pkVLQ93zW0bmP3GCaPvLK9K9dJCaXMm3742OGfafY6kOXjncUtDrTdZgXtRb/Ty
/muD8zGsWs3AkvfQbk9u5yRa1cKb9C9epCZnyinkkqe1m+MQKcHAbkHz2pLQLNYHa+6jy79f8Nzi
MZtWX84QUUXCeWOOvxUPOwQozanXYo2GP1+bY79QPhzPtJqXmSxgaFj0t6Z6LoAKSerXBhRmMrI6
wfnhQZtQg6NpqqMBL++XAGTOeP8D8UAq9CFc/gTRBJz9loXC0qHdWa5A0F/GJHCmFQq3o6SC+s7i
9klkzGM1iwqSozilwGqWCXGbnt2nhX1coB/sb3oMHTojsh1E/HqhHIdefYuT5Kka8j+kWlTfHJTb
OEb2ZqAE4k9psXgpkHpeO9igpE6mg1rnEBUkb465jL5N7Cta0oMGRaAvrg7nHDJnUaGJmCBJmKjf
bJJ77QSaGrC9SQ6paPU596B14BIsqiEOd53B7jbdjo4mefTsZ/Czheedg6GgdwnKyaFZ/3CMW9vK
QqA/oHL6lAAb2naODHonmohzFOgtIWm9AvXDfk/BcLUzgtRnpGx04m73m2cE06k5Nmj7RV0MdGCX
j60AbGLyONFmAldXbgJfvHMuoMNsG1x2hjYZ3lrbn9KQ9ngIdoiHjDoToam2gQJzF+mwfnfQyFU0
2VeIBuf8h1nXcxHn2KMcsAgbSHKlZoprxnn2tevnPVX6wUHN0LZOajB/h+uyQgfQcOONnrv8i4EF
L5sE9RIrsQAIRrWQ3JZ1fM8SI1x72dUsuP15xCh0IWZitrCOub7JxyNF6NVCjEJa7BQ923nUqJ7U
ZTISlNz6Q/k0BU1EHzp/ulKe80ct9sZXtO3iPOVgdAzsw+WDKwiOechoHOvJDsSDWRY/bO2vVBfx
HVnzib3z2FAd+pQKhEwc1PeHlzxz0bfHUIVOA+iVohWuAR2J6bFQ1vskOrqc1fe60iA3V6CSCAkb
qAYHuWb4MeQTLi+TwKkQLkCwdVC+UgP3nt3qCxQE2h8m/tPp2wkIxuOA12s1fI3GyeSRpM2U0alE
JxdEIHQf0sjoHSp+FE7bSi4RwbfwINJszKfc1vo4zBZ6bVe6p3SgSexZ69rV+K0vjcNiymjhBCgE
k4eTsrFLyaTu5wtInPIN2pRWkJwmYDBrML5O0Gdym1tZjPVODfrJoeO5WyfCQJ8CWtLQopE2ujD+
g+11PiirgiZ0DjuI1Tk06HF41FLPdhMPVP9SIKDgKc3DTfuyoHo/okIYO8sD9BfuIMV7SAgEaaxG
cxXN+KGrS7hkrcR0BcBDk4edQo+3Xctki0OlWK8Kp39uNyBmmsxPrLWPSjTPoLyhhujiIYFGrcFF
nHtnKKuOH1P9VnoozziOZxr222UjEfgSHoqax/OsoLaB7uv+YZvAVF7UkutVNDIXPEAVy1CyGF86
DZExHmPn6fIvFh5Pzm0MvTIqo63CbegecBU7F+O3Dk3DjwPYw6Du5Ts+4IKSyfZf+9np5JwIdVQ8
3S3kWqzH/nsSQcICEDEDWkhgPlf8/z8xyv9Hd2LycFSoWJlTX+MYpnvntpH+gsaJjLFYcAPy2FOi
0rSpEixXXr/S7LpKMkCOXyqUBS8vkWCfeeypTtJsnNV9Oxq070NvXZIVEN1GPOxU1RtAozWGmxUa
QO8sccZTicjZX0H054FYOixDjfiLrIggSqbwgFPFsXNbB3Ya0P+djrbCxVc/W4d3ks/AuftaA5f5
fq4/BlTttJnpoiJVuP6I8wEvsd61oRkkg4QKrtX3z/sw/koGqHc6OEzgoHc1c/Zb62TEjWS7Rcdp
N5QPo3cjnVVlxXZP9e3odK4FTrCqvJ0XGWeycN85+7YNZkA1eFHCDiJYXmWCt3AkLzqlV9Atu13b
+kl3lCPIdUKjAC8jHerB72lzi764HspH7ApUBTISU0EGgEelLi2xQEkGJ5bX4Gooq+sZqVxXLZFY
z+dgYCSReEvBsvKIVHSzo/MgxkenABiM2Xokyvh9nrNvHYCOlw1VcC54BOpqpV1BaoBtjDWa6d20
gWYo+NrQXGo9gbsqLNLGYZc8lOvvyorq4mtlJB5zmmyVYYzQ48HjPzC3h0JDa8Z6qsHY8LWfvq/W
h/PMNKKOReyg1QSNUGsXe6rzWjWLf3l00bbuTvPD6F2caEalYPRiPRTsAfigw4iUc+LI9BUE3pfn
jN1is6gdB+emr/8k45MlY54T/XDOzJWtzgC8wLLbC56TRlXMXl/nTzTdXrqFOpLlEf16ztQVq9Qn
GwSo4ZzlV7Qy9DBX1lZyKEWDc1d3EpcmWjWVGACD6wHtMEySrfjcjgwe0jmv4xSzDenqeG0PhTNe
68ALmY7sZwuuIYMHcS4mmtLyGS9iiFYd9o6HxsvCPqAuPGKY+DKag8932OBxnMY2aRB4BE7CLKB4
qOc2gCS0fS1skH/QVrLBorXaJ/9w/oE8bbZxs3H+y5OVA+VB73T2eNm2Pt9fw+Est7Ih1QilUyXU
2te8ebO2l6+Nu8/34TeDsL9nrMC4doXm1ac1fb08rmgtyL/j6mzL1oSi/jiX5l3dZDdqZgU91SQ/
WzQ8Z7HZTgU1TDiWWvU6xQFBZ4wx/bn800VLzdnpVNo2xLWrJNpYDbCj5icsjS4PLTqGnJXand3n
FvSKwm16rrNDjDYsHTTI+SYr5QvWhQdpgnGsAVwOE5jxAOTX4qnJTSbj/vw8PjB4RKUNkB8tUoAc
rHL1MvQWzMWu+/LEcuugmXeXl0iQqISm+b8nB3RiI9oawAoPsdYd4xv7k+W+N8YdGr/7I0vFCR6n
Bg+tnIe07HOC3vb8WDzMpTscd+YyAP+gMAy2Iby9y5PjF7dfSwAZPCfrBOCyYqItJoT4I9QlhgTC
tvbXGroMHn/iDEXWaAoGB9zxtmflsTDjg2RDRNvOmXIJiGgFwcs06sGdqjjGtVXWd05rHlGo87IM
vat6fzAH0JSs83M1JY9ZDk7FBuSBRD3qZuWakxWU5RejR4OHq8xLpuBxiW+FxrJbkLb112LT3RFK
3O1WNOHlzxaYKg9dIQjyprUGI281/TSM1u3r0VUtvAJkWyaagPMFkEvPaN8DRGFN7YagA3DWukS/
36Zdl+jQDS5/hiCBYPAYFsiNjIulkiTaL9hVD+dwep5O2o+dfdxAF9gCVbavpecNHs/S4iU25YCE
g7FLd3Xo7SyK4ZOU/b38LYIVszjP0LQKmnJ3tE9sPq7QeM0hJJaAM81yFsmmC9wnDzmlmUGbogbE
Uc+MiIzLlTE4bmNvkuKe4GbhkaaTOs1rnAPAYI8tZJk3CKJPo2RxBFbKI0ztbQIBdglwWzz9BHRb
rxN/qgd0OoFvPpVmiD5PIRo83tTWhmSDNjQicFSRpjv1e+0jb/CruDZ85VoF9Yt2jXrPXaK6zpdP
FXfXg72NJbWBTVH7wXWW33X3HUqml4+U6Hu4u95K0czQD1YaFT04yPrZRfXSHSHL6+4SzN1yULYE
Il5U8r4TTcfZvI5jFaMyuyNYcN1AMWoOcNYiWXr588S5wcNPDQIxsq7dEbr2c0cP4Bl8ZIufZUgp
gTl6VgfJM1Jwjnne1M1oyrLYz/E4QKG8NwA0lslQiPwVjz1F86Oisg7fMAXtz10XJDnYr0BTdofZ
H7wRPKk31dfeNjwINS6cZTFLuPiUfDf1n9rwsDqS8Fe0QruD+RBWk5zqW1PAVZEx7IbETUGiefnE
ClwUj72zCpsuubLvsXq95ro3otliL+Z/bXTuru8UvTcqZNTAW9sfExVqI+aWhJUKZPzXJuCMudem
DOgngO2ZfZynp42iDia56kQrw9myXXZooCfApIH007XH0o8NNM6vhnf5l4sCU54nUTeJjVJqBzhd
5uKt6hWHLcr+7CV07WcXjpInguAreGRdgXoJYCv7Dowvarmh6fa20GSGKxp8dxwfjiU4ckEDDMxk
aDR3BlpI5h+jJcFp6rsP+2/xACQ+/44NSt5MXW0s/+j5xv3OJN2hgHXa/ynebyv8aXrxy3pEZfhB
1tYruPN4hsROZ70G1Tl0boD6lml5kDtgbOj6sB/dt8u7LjBkHlCnb2Rk6QJXp6E8pRqOn4y5xP2I
ht7//mEzlmUqyxgxE/jlWJSu9HbKUsk9IxqaM2PKsjRtGhMoNPrcoa27e7y8GoIIzOSsN2vBSz0V
BoJicAi3y7F2/K6J3bp+uDy+6HdzJty1TWYaVE+iaVlCw6Tn1ckOl4cWZNoNHkJHWFw7YIndM007
DUJ2mJXI8XYChMrPcCjViLxqskeswNB4MB0rtXxqJqRV9qh7exqvNR+iTQcFBAjgXLkrRneNvviw
5HkQh7LLikFF9tJM7sr1gaKhIv5zedEEBsaj6ejkIGNnY79jhJBJqnhTcoUO3EO5qp5VS/y24FDx
zIcrOp/3nl6gMovsxKz5tM72j2YzUQReni9/h+Bc8aC6jhosX2cEx2p2P4ObmS2lf3lk0UbvM34w
YlCFFySpMyfMQA85P5XWOdl+Xx5atC6cEWMFMhYD6xe1gDir+NUQFALpTFAnpsQmRMvCmbOtzg5A
b0jSbcsZnfTumm3u5d8uWhbOkJuWNnZZw9hAUU3TU5JfLTIIoOhHczG0uWxapXU1ulb1V6W+M2QI
GsFZ54FrVl4V7Vg2aVQPOcilR7fEK2BuGUAJt+jkvLwugh/Pkx2qfayhtwrtZ+U6ntIZbCVIZcia
DAWofIPsn/bhMNoxGMXqGOZKjNY6JNX2xJgBoYvKfCuHQQHh+3o7044Gk6acDNb/vfxRwnn3E/xh
3mkxyLbpuCRB93LMouxEHrQTKHPOsneToPHf4JFtEDOKlXyB9uuO0tn5cpTDrhas++lJBjQTmBuP
baNlZdatjv2v2sazqvt4ANtT3HtKRr5mFDyUTR9otW3gZA+tOodWykMco/+WSlyc6Of/x5YJcdIB
0LwtgfJIHmQp+P3sOw0p5su7LDBpnvFw06Z0yHv4UK2c/Q58nQ1tPWuWdZeK7mcewQbpJJQi9u4O
7bb4DqkB6wXYc/QDln8T3W2vWkBi67CVxF6iuhOPYTOSEloSA1zfLnqyZAfrV566zmE4bIeU+iYk
vaV4F8HC8XA2m5Rp06mgjqMOEB3rMN3UfQqJFUP28BHAMg0ew6Yno95YGkJvJ7Ju66cBMMY+XCLA
buvz6BPP+m5EerSey1CW6ROZPA9kYxtd+rLBWS5n+gaVxR7SoA99e28aTcga4wzFwFMyzlGfSHnq
97vjkwcGD19LClMjVruDZ28XPwUfeuOpd2sAoouzzAcI7gAesJbYUH9u1NUB320dmOoVaNnQSW+4
U3XjxA+X7UhgqDwIzZjzfmhzzFGi3bXDNTONCKXPiRRSIpqA8wT9sjQ1WWxkCK6nl+7KDPQ/zTd6
t76OfnOMX+oNhH+Jz2aJVxNcae+yix+cf20UjUJmJCQWWkbrovnUTO8vL5XIcrirnihNqdbA7IUd
m4Djem2X2lNJKXFoogc9D0SjReFMzYh2oOVFC1gQ32UeRHtfQIbuJb5Mgl6wGzwiTdlMh8UVTm0/
W0/1AKkTWwlKrYxIlUk6F96P5yeWwaPS4n7K2yVHWtEp58nbCjASDyhemfrLYBtPW5c9OHp9FY8Q
i6UxKVw24ouzHlWH0b5f8vVQESX3oQKAi6MnpzqfG2/ctNQ1hgriRMU5zdvNd9Q2JLZMllNwbHjA
G0nJMg8lzMDSQESX4h0Wy3y74Njw0LYuNRW6oAiFFGJ1swsSjT+BnIsyrzh2mZe703XtSR3hblWf
rf3+fR+Of9/3yZAlSxEZedQdraAAZyN7BoJ8OVSvWdBKrneBZ3q/xz5MkziZujOYJdHoqC/Eomh9
3dRArc1jXfZXmapLrFm0dpzz0JMO5CQ91q6tYrctv48MlMxQSrts0KJN554FtFa0Qu9gDNY6I86i
3oaL8PLQQmvmnAUKQa2jzmh+MELjLyDiERpc/rYvaKWBxBukqy9PI0ix89A17HRfJhQh9rpMpguV
lm+tOd2kLUQN1xUN0IsFISSq2JI8sihO4XFsSmGvWcuAhZ/HfvJ0+HbfYXZI1tmtVjXq60r1E6P5
kVfKD62tHtpyCkrQwrirJWuyF1XKeZLFPCeOUtcAz9Qvxfe9R6LxKs/5aV5r4ehTcLXHXnOQGdT7
df6JQfEYuDTvY9zCSxI1nQtaQM+M4pBclXdZ4q7frcw1vtPO1T3iAzDvzUH9E9Q3Wpu5NGgCFspw
q8KF3w3kg8HVWWHZsUqyaH9xBEW0RbH/+z3aiHqJoxLYGk+AWODpPTlo5ozi0j4tA3kY5vLBKRwJ
BFIUUfNwuXZytHlZyyTqfKa7618z6EPbLyBqcoI60iNW0U8PsiyUoLSlco4jzZ1hmCtMpp7MgERZ
uAPU9UgG1xCtFec5oHXuUGdEZtAiw4ES66QP7LHfZEGTaHjOeWwILikQtXhZbnXUVrNXQ6lUnSr/
stf4PAggPIqubXKatq2GjPv0rC/oztQBnEBtSOIlPner4AT796y2SlGwDN39EaCjYEK8VkBqc/mH
v4cQ/7VGwgPn6GylCaidssi+VgHHsYLt2N1u5yFqfXqrvyin7U96so6ykpxoofa/f7A6ZE1VZP3y
PGI0udW2NNSHN8eoToYjKzB+vtOEB9Itydgp4MrLotTQPJ1+a+K/a0Uk+ywafN+gDz+f0G1Rl27N
ooqWftX86ZY4KB3JXoh2mfw7+AoVtKkjoD6rETEl+h+LSaoFol/Nme4EXbFaoYiDQSB7pUKTrevL
iH6xMZ7wvIdbvxhaumaQu1xBAD8/EVa4Vvft8gEV/XbOcPfwnSxGmUZlXt8oVheZdATzEpHgAwRR
BeEBdWzU9LiDMwjL7gh5RU9z3xsEt+NyGMA4IfOegs/goXWxVoEyme3nPluvlgTChY59X6wyLTHR
8HtU+eFcNiPZ4NTAyM30t86J3Xz+YTqyG1tQsic8km5ZQE5YKIjqwAsJ548IOCA3XaSFaaSfrdfc
k8V4nwfBhIfQqWU8d1oGDiTEkND83MnRhyDPY5eqjwoI8y4fKeGec1acFqmmmhWqZ6xqXio6Q3el
dtwaqN46U64qBhFFC2pZq35j5z3kXeE+gOaT1H8/DzAJz/NUK7kBXj0gUuwYUETCXKL9bNAU1JoQ
OJyfslTyaBR4Ex5FlxjrrI5DnUca3fw5nny1epGs3+eJGjwJ/z1t7bqOvRUjQ2/Pjn6/5csJRM+J
W85bCfks63rRh9/tWv9kFg74utVn1CplMY/oiHD+oDZiiEvmBNkIze2/T7iswK3+bD5Mp72zPj8p
P5Rwb2bDwkq+dveSn9yQPMDOgmRGEkPz+R0SRfw8oLU3nKYDDcCsm7jFs2QegQ3z4LqErpDqICkg
7Ld65y6Zy570wxhCl+DQB8nb9hdMPHIW3M/DOcJj7aDnWdRGhpRCjoS+FtHjGmiHLpQhlUQfw93z
UAJdrTrFxzjbuVk0b1R/IWsl2RLBGeBhdjGyFVqs1VlUdlbrVfpwZVoQ/6lz+3VbnBdzS58u74nA
VnnMHZQft2zugK0EK0WYVknvOtV2b9MWzKTgz3SH2ojGqpN4BoHF8tg7c27ydYlBLtgA8a70ypvu
qBJOH8Frh1j74f5wQbRd5TSb0WE/FOjwlqem/Wu1z2MxeVrc3C/K9yJBQlS/QdbXRZjvTuXh8hJq
RBDyWZy3WEmCLF+mInil8WOM7LiyEuek5U3prqZ+rqFG7A7UVtGI1hkudI1f5kpf/WXt2I1psrBW
urtBAX9GjijG7ZP1AVGsq1cp89V2qyKLVtUhXk1wIVgLWjNmOyLZ1oRtNqO5rZnuFwRpw5TW3jrH
Xr+BuDHLpnPpsEMx1m+OpT6mloOsGhSIF6OBLt9NXTf3TMvOltU+NXRrXLx7rpartjMf7KXFL6Fd
6ilFy7zBJncjqb5VVVr5NE88XUlPcaq/1Mx0l2X5tVrVqUrxsN4A8okbc/IWmkGibDssSRqYiXli
dRvFCvhr5mTo3DI3fUKHBx3CUHRN3iaD/eq39NA7Ze92BdYLlLqgLGOxCyTRlcWmaDRHAJZag7gd
A3VsnNyn5XjjzNbzkORPbWye9GQ9qr1ie+BnPpRje05aJ1yUCjxJw98RUTgwebdtNj7nGtasBIdz
QWN/TvcR7WOljt/wOgvapPyjNGm4jtUJqUfLqoJqW3xET8elHlu3sa67xVHDRG+vrAlZEqfeJYD7
4jDGEIguQ2cow6aEBFwChpL+N8XlALE8UGXg+dqCB3RhJ003DtpMnwxHCxonv9Eb9VtefI1zn/D4
SVVLjTmZEzzT1NYz8h/L17oRQQD5r3mt+aw0u3oJ4q+/YJQHNaTio9QoeRiIAhYeM2nWFlRrVBUX
7rfB33smKkhVsEP+oPos/NoLnPBoSYCtGBQGmywae/t567eAJc59qTXHy45A4Et5ck5r1qdO7xOA
MQf7mPbWLe31525rTp1a+47O/lBnfrw8lciRcjGCYyu06oc1j+JieC0t7aBU3cvlod8L0p9EA/+B
Z25zaSU5MKUKqwq/nOynojdPsbZ0980IqXdiMvsexNQ1gjmQHqg7g3SyzL7uZFfoqzgkoEpaYwtc
0eXobaV1nXV4zxgL80aFoGlNQS5HA5i3ndXl1NFk9dPCTB+3ZQ1sUpxmZbzLZhMcpF0VrUP/og3N
NZLht7RRjuB6kpw4wQrypIyl1YN9O6+LKDMBtcxyT4rAFxQWCU+/6CgDXUeEixHoZW7GsEIzYHuk
kfJFODnh2RZ1ZuYdQlHQB7Lf6nyvOc+zjAJO9BLiIaLLVBcQbERAEF+j/HluvcYDgwjEYmzk2gCM
92WMyYL4iUeJphZkOdcENWXQq1sRWGxuKt1wgjqVqbYJkoeEJ1tUcYcpmTLlkf3DsLz0afM1Nw8q
T6M7Mcou0NKhSiatxe2294nd8OjRygYZsNUT1FAq9dz2zXW50rPVDr1raeg16KExgOSK2xH7tspV
SUwtCHJ5/KiSQyZBRf9pBMCkzxqoas9tAMY1M5893egDm2ZQXb+/7BoMwbOIh5I2iq1OBeRRom5G
HNKv13HXn+xBa9w+p/7M7KCp1F/g0nma7eZvYdpL0GvbuSbm3arZP6yVhomdns04eXXq9lbR8fQs
Z8vVquQE5v6jRXovH5TVHTtyoxjZSzO0kcUgLcfaJVi03q0hUJCONQTGloOTr/dMqW7WrP87siWy
yzZqHKAekjRkrayh/b2q/dm+7h7kQ2BZr1laqBOsjbXknixW4ium5lE6P9R0U9y8VV176uYgg3DO
ADaAFdFnUOX0Ztn6BnICA4Nq7hRHkJD4O2fqtTrZ0dwVFaRQ9V9TE/9APbMO0ED8NXw9got/f7Ch
ptsyWhWanIf2uDgTdEyuTUVyyYnMlguz43Tq8TyF3yzAnKQnp9H+o1cSALbIc/Lq4mtWF4ysRYHw
1gZ+Jad/Mj1FKJgei7nQXa0ooSRlk2uwsp6napR8ktBRcLdpPi2mXSnIGBohJBVWfwZtpD9EvY9X
3bE7WWijOWXSRJnopcIja5WtBWC0MIEy00I71A9z4i2/0LtzP7Re8RqfVSmuVuTNeWBt1oILo95o
ESU/x9bTD0CdeZPXX0ENnMD7yb25AMBDeJxtOhVgOJvVKhr8+aB+BxZh8OtHoJMD2zUCelb9AjkL
NXHrb7K2TsEVzqNuDc20AP7ElEsfqvZto/+87OYEzzkeaqvlI4mJuY9Li2NummCCbG/00QiWqZe9
GQWXxX9Ex8d4G5ZEq6JYfwJuRjMOQ3eixO+hJVPMkTXFfjp8u/w9ApM1OH+Q5QMpoWVXRPHS/GJb
fguGw6stlpFCiJaL8wgVtK97B9Q/UU/709xVoOrsD6mTvTUJ+fu1L+Ae2NWarSSe8MBWLHpieFUy
tb8pNE3iAASXKE8sOVOqrybyv2FPpxPdDgNFSDtW3mKenfJmBLq1W2XJNsGh/Q9Gd1ZTW7eBTqB4
TqdZfEWtWJI5FGwEj8yNoYDVMRMwJo28TVCVqVPqbumxyZ4u74Jo/D1Z9eEi1NulM6pdAWTTp1+9
Zb+tSJAurP5tKFJZyf3QfHLZvqdYPsxRsnaoSwVFUiM0kZQABiLztFP5oAPx9T9AXgSBDA/G1eJS
o/PepVFfTe/0pewwfIda9f/QSSw4VDwY14axrfrezw4BsdC2TeSME5B9E+3IbOeY1iiONCyydNWU
vGhEb2genMs6DJ46gJ+CX/aHgpyDtQsRqWkCelwT+nKpcW/E5VvWgHANtHHUqo8gt/ua0+S5KFdl
sid1RsZSLU69+qK1v1BT0NERfvnsCRKiPHRXM8t8RW95FjUoQuNlyR4WqtleXnYhs8frbZS10wqc
JY/hNfoBdYWdSKfuLV+lwbKgP1SVkeyJ7n4etJugiq6rGboKpkD9O97szyvoEvm7bA8UkzPpE1Fw
+njEbgYq77hbUGlt+0p3QcB1mLrid2K2v6eBHQGgw04NQyeBgQh2h0fvVrNRrqwD9sBolB80de6Q
8ftlgQvObfSudY2yDC4fA9EZ50G709aNVVqCzYTcbsEez8RPcHLeduj+B6JTgY/mYbpFY9lGpwAI
os29WwKRoz9Kfv5+5X7i3nh0bl7k2JXkvYNr8tlddZ/6UF4LlkPi0Wc5YlP0AdyNr25KVako6kRj
uvjJ8hhXssKEKKJ8pwX94KD/j7Er25EU1pJfhARmM68sua+1V71YtXQBBhuMjVm+fqLm8UpXMw/d
qlZLWWQmHJ8TESdiYDVPkgkvHV7/wqX7jcB2Ocv6wsJrVn6s/+rH/yvo6L8pN/5TlztLWHX0MwRM
mGWbg7h8bVRWbciPeJuz+KB+kv9HZuJ/fWP/MQSYRUew4wF/MOQtYPJTc3AKvqTRKXh0N7KQW+/9
/7SpRJ7ofzmB/lO5qzn1SztUfNfUJSo1D18q0SBGwbOIUe52oNJv4Ug/1il48Ng4pIwDenfaiaQ2
GF5jJ7rK2DvxfgTfUcWZ42qd8mb6jOrkMgjiHGXgfvT96iIlOXl0oKdJSxLk4zz+k31fDIH6iNru
GPfBo9bktJaVSb2Ez1k0tG8l916dkhOM0TpIeYvFKonb6E9YfnC8cac60JHea9c1SzrUzrGcAAK2
KnqqlNmToDv7WoGLKKMsSXrECBmaClrf1aB3SLk7joH57iQJ85jMsAKd93z0eth5d0PG/RIjgku8
3VKFTya225auF0VIFjf8y12XJF0UXESxcLfxqkvTREsahtO1GZHeUUa8zzsX8Tlhe+99dROCvncN
2zesOo/lchROcHM7dQjIshUruVKWgM9doSuf+3Az8h4ZM0kwY01t3vmulBngk8NCxyOp3SmjnfoY
3Olg2PKuBv5sS/drdcVtDK1/TKDezFxiP5GK94k8q2Y7B+4TW9aTXBqbjkuoUhfq/NSZsFYUgF/z
EZCbuhz52TVpdrYmXsZllKQrGY+uL4vJj3VaT/Tc+gO8nd1G3htO4jwegg9vJuu2ifhHT7HbLnyR
oSs+qWb6ZbObJa6/9fqlSKjMYMb3Ey7xo6q8a+lYkqlQ4FBwX8oxPvTtH6lNS6TSdM/+YMuUOvK7
kY6buyv4GtE7F69tHkVXwUa+sjwj3F5KSjM5Os99Tw7WTq9MrVsRdm8L9f+RFeY5Kr6zxPmKRJhs
XI/WRa3LfeKbx0bGT0wFX6GqjgkYptRbdc6sfLTKQrktvfOIbDMkGzYb4eGQcmBjx1fnCIeA19mB
KW0EY+4A5otbkhCRGREVq1BbCw/QGcGKNXNzvQAEG4Szkxx3Hmv7Z0RoHmcifzE/nCEM/phtZcH+
TDdrgzVTQ7SHuh10mxfjyR89RBLYh7WOoBUj/bc0DGvCy/DuB+NDuIqc1c1tQmzcGk+3eQT7g8is
VDo9XtKX27aLKgQo23yc6ruI56/W945Oxy+sQUaKM2H+tVS8QMcOKYRJDkHID+ssf2svfuUhhMqq
lB96qQDadWuT4r+/WDRf+yk8VaMIMzGWCLEOm2Mp47s/2mJ1oqNlDRrXvjkzEj+tSQdLIREe7Dhs
BGDVzQzbO+OU15EC0KiHKXVdq/K2m78nf9z1/V96RfPtLUzlK1fdxnARZGaOvjuN8R16rWwR4iHR
61utgx851Ei7Dr/5FH0mkbn2yFXL6i6aspkuSEUVfba0/KUW5XOZsA9PQjHRR/3WkvEjMOsLSdQ+
8HyZdg4UnHJ9ryEXyfooQZqqcA4EWIUSy6YWXtGP01Y7fxSnYgq2KY5KexguJINFzEAwbOtS03Re
QLx5/V55/dPsNihDuNcCO52wAXAgoOKYy+d0mqWfh1w/h4r9kmoEq2hO44Q814DUdzY4BXxC26zS
wQ6yjutE6u1kRzeNcNgVrYfvEnmHC+lBX9iZH8MSPPLYwE7Q1OfRGz5h8MxAdXq7UtIg7yMJTKI8
LUkLdzHRV6nt/a8azHBKmbdmnj+eG9f56L2K5jY0Be8rhJGS4a2M2jfXm5pdYkJeCKn+LRrhsjN9
DTw3M3y9+J5/UWG9nU2zow2I26gt36t2OPOpEpC7tw91MPz68O1YjXdy3ei2iv7WTNWzGPHpuIN/
l/FUWKcUedgikJ3y52i1O5P0WxL095LMhav9t5X1KPOOU7C6PfWmFohCqrK+ga0YE+qIS8CZMMMa
axxQy5w5xk9lfV6G8ROxNI+T4i8uczMetSxdIqRQznx4Yavq0j6BaTZTXoxoCMT/NcgI8Ujzhqlv
o32E6jrrsBOy2pZVe5ZJszf1+iZpCQNU77I2/nYu2feo4jO23w5B7eeTNCF+T3XkQ/3sVfbCJnlo
/W47VC5wcJDwIDQeehHpDH1dm8phKuAxAx5AKZNpExal1G9Vp2IcsvWO62rJhOIQdZgsoUiALh1z
bpzwMCt+iaS+WBAIhic/LKDwcyewgK4jkGT9301qS2Q/jtGDjbwkFdb/Sqr6NuiwTrnjq7SiDLrz
JX5w8fXGnTnNBkw/cgqLyi0fxyi4lxXZrQLRrx18j4pB9gXe32MzUH8fBFiVmJHkscSTKvyYO+ng
ihqRsJAzeIt189jBqYhzzrTRk43it17Eec3ZZUhCk8og2CGj9pTgbEroGKZkrNw0nuzekwT+E+YQ
xO65+fv0GdtJG8MdLflu7Prbm+qiFvjKkUQi0KUt88lOm2hlB1bCDyCKvlhMcCdqdAKCDRncJl69
CmqARIAOd/2LsIuGy07opH4wNRlc154HN3qJNB5uHjRj3lbfoGYzoe3F5UcaOASLAuzDifzjGi2/
cakeg56+CNjWwtsI+CyD9m+NQCvMVZfGSHF1qZ63MCM7D8GQ40DNYsRewb+xSdc5OHOHYSMy+UnE
PKdjNx4cAn1D6M4nIrCmP/4dNotFVkqflMXiqx1ZeO4JJXYrnjc3kvchpCN6HYO6Uh3qAOt7euT5
kJAHE/dubpibHGOcimmNfYe8bvF5DI397ozAD4NdcZPxO3yT8HumaiN0cI7YPKZewC7tNN1KxhDY
Wp16Mp+cKfzHu/7OvHpvaJS51ENVhookFSq5R7Y+uzz8KDW/NIyepej37jKgiCmVTVGQdcOKG5Hx
aU/haiHb1d9ICVt+F69GxrNd8USY1u3ycAyxy+ULxBf7XkoG9B5j274mxD5bUplsxamULXVw0gmK
uDazSqeefTpwfMuUnIO0Z92uGcMvoVCoZXNLwuTY9RH6oM49SVa+VE0C0RIx98DKJ+At3zymL0mo
jwmjIjV1hD3VkR9kNH6bmosM5/sdhejT7cLLoKFSFH20j9e46OsVgVErVbkZloOepn0XDsdylEWI
VF1F2FsfIoB7CF5GjcVbz413xB9eo1CjpezWg2NQ7fjwjjUUjnMmOc0u24FvHPHIB0tWrnXha7ap
u/Wll+MFRs7nqpdhLqbyNwraD78rv+pBnwNnkmksrJcptjxYNAQI3XCDNEnId1XCEqNpCslsX9B6
gKKSn7St4JbhlCoPKYnSKqHPfGgO1kHrjfTq1EAoMocsHyaPpoujnJTobuvpaBerBZ3EKDYgxhGF
Ur3CU+q4WveNmvLbM9ObYe2tsuF1HYVBHMf8blwwttRHfjTT8HDwj9pGkHZ2V0RHHXvXvyOi9on0
nZ/GC7LNl958uE29F8k0fDXTwlNkxeesF4lMRw6QZXFFRucOIcytvdpOI4jZmY8wfsssMpc3gEo4
FD3swLGpN9D+VtWyyxDyaTZD25xnb95MqATpWg4kayv/n4zJ1uHqmYv2ELjikYzTxVr9mFD0/JaU
Gw2hMtwE1iZragI3bfM2lCUoVMSBzJMH/17EjpA+67Q+d1q+Ix39ihDnM3Q/V6wxnaoyPpU9OTPH
fVhL/+rZ7sAjK1Mj+m3NEj+FSuIkS1nA3AGBAA3ZlPN4DyfvI05QtQT7DAeSw6L5VJHye4ESKGXQ
T2HNMVemntJmtu9l2y7FAB177nQ1w2IZv5WCXs3kpUHj5hW2h7EPS5u91sMDj/xDFLKXamncbaIJ
4rbC9oMQPG4rEoNxCVgew4VtVOKguWP9jfti3QcRR3IS37ljr1O7iFcbs6dFhBieUO3Qte6dWcKU
Mup25do+I2zuyPF4p6qCy6OITZvXQfA6daC8l8XPAolJZm30tycXk7l8hA0QhsbUi+MyDZeIZoL7
eNy95CInzdNYDU+D791tX38iY+JCa7oP1/Fio/keo3n1xyPkbj8khnjcyOvi91hKpFnVhidkYXSY
WYYoV+tURITD2DZBaxBbfQZFDB9wfokjeWkrXRWDp29SI7jLau8VHMtacFEfpBiOo5zj1F+DL4dO
dYbS+5lMFJU3bDEkdMWk2W/ZzhuPumeJwI3UqOTUtNRkoawwU/Vkhy44KRYWXDwkVaUiGlBJGRRt
DmQNHdrruVWiGBx+bESwwgW2HfJRuNtYWSQRG3HpeyxZRku2Eucs5ugaJ4duaBi+jfBeet4vVYNN
Z42S67jNMSThDnfjZVTeP+vxXdcte2lFkpLSP8dG74KqRJbeyM5+v+SOWf3MH3Glztg91AMiE6jf
b/gw7506gKGCmxyihv80zL6r2n9zRkM2K8Ey2eqaK63CrA7aAwEJXUVkMwfxth/oVrRJnrTxc8/n
K8fF1dIvqK2CjPwdQaszfzuifPMT/oze8jh67Yu3NM+JhrlGnJyNJnskloiUaixQVOtL42DSULx+
iNx16wSYXuvaeXBt8GZr9tTMYtN2uFecmL0H63z1mrBg8/AycHFdVvzR5tJ1ww2esZsKTds46uuq
+wMm8oxrcVvnWKZlNPX4DJonG3TRLWwdmy6jgdJvdnRK+mbjlL4qLADFHB/iB4/JbW7C3wFlX1D1
OSyhTGF4+R2OUxFKDefttnkms/u9qPKTR+wHZvQcZ0dJMvNnYbcy57M3k8kdltC08cbfaYGELapH
gT3iLmcDdCIwDd4xjQYs4s2Quqt3oqq9VKODIMcl/gNoaBYpyjLWD08zMuLQQd4HPZyIHsqju7RT
OkGCh3YnQVXz6gOGhXNpMOtLnz151DktFFJetgr0hMNyQqx6kdTV3vcjWNWN8xYSh6Ie3H9mclW2
9t5rXY13KEyfoZ7C4huxFxo6mEVNkYyY6ISfmQrARAwrDhIsR0qNyZjkOvdDwCazWW0mSXSO/zr2
fqyeSjw6KVSQ+LgI8IB+Wk5+aHaimfPEi7x8SuS76WAnjN1ykmJpN8rh1/CODg8BvwrhRfTHhGSv
KluY2T/OsMlJta+T1DPuNpw7C8SpK4aw3/RVciQgGlP4BGxWVyH7gx/70I6ZWSysSQRGGQBfIoke
AzlfdOPxVExoplp6Jr5fbmSHk2HAMDsZ9wmpEnj+HPbchxC14P7JfNKUWUWjgx84Q4qL+SeS9ohs
dHTBcXWY4SmcVUt/wlj7rVycXzIRDyPxfptIfI/x/DRH7sXV41M3lHcSxmuKOe7kJhq12nvibb+p
IK3rGqyRT8x8YjD2ssRnx0EN+9A4IAlt+JVEtOBtcmQOjnNscX5MTKKGtP4j5fN34JLXJpLbdQyy
OErDOOZ4Huon5kCGPIo59136xDDU+nhiM4vFej2bTd86P5OJFW4iCoVq3T/2LkupYddqjv3cDYY5
j2T00Igub/UINW9ykja8jOgzk86WmzDEPM2EuPchw4nNt760sOyC5N5T3c1DpHXW9u1PE5otGeJX
H2dj3aw/rPk2ij3UMRBFRAjfiGAN4gNrk/HePnR/g1td+bsFO/cKT3mKOZlnpglfg7k9UW945N78
kCgKcgZynGnd+AvMbdFaXCs2Hce6ewmnZDN449aFRQnrg2KU1dHE4d2M7qtm5F0F3la168H7Y1xb
yFCLql/PLnZp0aF80HW5cjpsaEd3Zb3s/BK9L2sL1ZdDphU5xU7zBUTj7BP2BMDkHEvjY3Atv/3I
/az94UA9u8AxmL4QBxV+tv6zitxCWvnKQhg/eI15ikb3mTT8t+9haiwbunGc9UaNPJZokVMfI6Ko
vUuppj4TLvmAkTtqTruB0fLVY6xOCcVYGPriRdf6UCrMWEmtNuHM8Vb4qxXyHq8tTQGMbBB3Biev
KHidh/aza8k+qtjGm/Wh89eCtbpKXcqvgaswapcb+Na1KWDAs6FyL1X8r4vFW7VATe9VO+tUAMXK
axjjuebNkSTDQfwdsn8TWlnenYkdNKEnHBsQTJfXFkItP+kuCY22yTjua9Y9qwa6OBo2WeRFh3gg
H3okmLeArrhJtTfAqbuVNGndw9bcrGMadv23EWJLmuGlm8mtKlFt4WMfTm1RjWsOj6arH0S3enZT
CQcJoKAog2UynD2a3NDLHmaJOCA6eV8u0CcBAM3FFAtx+VO5dIWH7XoSd+eFQraiy4e+s/mq5BfE
YS9KJLtOMHfjk/UTu6nPjY0OwFjfl0blcdAddYgpBpK7agquIR9/oC1+k16wq+LlgBSCfetowMI1
wMpqyzjwD8Z32m//ejL5OuLMQbmG9FHTrF3hxYg+bzNp+8qTRqEPhEw/RMsYOnxf0hZtIvvbmSfO
TidkY9H1gQi4r/X4lJTdBcpZtOEl3kQYXvFYn8tgeu5am0L45eaQtP5DiMaSzSTZytABRuk/1byl
mQ77XDEHzJZxnhWY3Qxw/l5U/MWTGLoY8C22tNmo2pOuXlTJdl2DLXZR7yzsGB3kpGS0nKEKdI+9
bDdJC1AB5xb88HIk3R0BVD+jZU67hubcC3erqorRjXOxjJuJ+U8rUCdpm1/0rXnTdocIWMuKf2TT
iCRXnJxn4pkN0NXrX7hGuPS53wYGHnvhferYzgp3M/AVvZe3XZ0JdsRheelCthmqBvdTcDNM4FCZ
M9mgkZnp90STgwnEu9fA2JCWRazCggK4QoM87GnjnmG0/xGPwQP3nVfVwSHE7QoVTUceyNwl7W5o
4eFDfej+UQ9SJg2+w4nsY0s/SGmynjj7rhVb3yC2pNVfCKk9Wzdq0w48KIZSW/STuQRd/NlP69HV
ar/AxT+1Slw6Jm8mjE9JokDY+dDvJd1ulfOvEHrbOWQP3cV3H5udY+JTWyPVm9ElXXjw1ihcBVar
kCaD/i3oxr2HRJ+Y108yMVfeAZFEi8gW9zrWUU48kEyCPce4SZJOHgk8C63ToMau4a2HWrIk9sQG
BlcTfQH6poC8uodySgrfd310zHJXht1h9MY3LZePWaIFIYuLLsk4aaK8nRuHJwTQAnQEEEf0tEUw
xA1ubt+0eQbaseFO99wKHGimWzLroICX62EcQEbUDnLIHAUyAuIY7clnGWIc7gcXLlD1ofJkBkF1
rsaE/OFlILKF22c9bKnCxu6EmAr4Ym7VvNo9Ra8HRc8XNuqqVHVoxwxZsfUSxCluf1SVQAIQBbrg
Js+U1o+d+REOBtme5WhtTnrEm6JlfZnDAbvVMCACTgYBdzqPsCIC3pg5Pa1zSeMHT6vXKuq+PKl+
a0K2rdQu8Erymvj8wMycjTKB3QTL/bj5dVEgW6VuS8yg+mkvjWoeZNCfeDdux3gd0A5VXyO+8GJ0
4n2MABaMwRS37lR/BX2IFN9hW/Xqux7b/ag1/mow9kbBWATBfKkqZ9/UziESZFuhH6DViLKkARrI
XMblsWO6WKXaRvxXR21duK3iaRKKy9DQN6xNb90ENRS53E0zv6g2euxGoPTCbQAjDvSRByazLAoz
i4EBZ7RCSxD/sL6C5w33XyMY3We9N+VB2fh4I8ZmNoAzNYY1E5VHIgTWouI9nK5kCsDyXdmpLogz
71evfRaOd+DhsJkIKj1ZXtvZuXouoJM4AanYUDVm2Ba4x0uF3Z6kEX9F/bh2wzVW+mspg49wSU5l
BJFwW8OpdEb0dzBPdeoni4BJAX2ord4xM+4IGM6wi3/DqrqbPmzTJLbxyXrVEckQ6cBQAWA6VDFe
YpsiBjYRAluxrgxSHUMOhkRIMfkIc1X9GV0rNtk68shmLLE1hv1o04JoqxQYGz0VsgVLGjqA8yk5
UxKITDjmw2I1K/XqVadTKB+W2vmG5PiyLsElqhDBh6kORVQ9mG7eazFteRJiHqhrIAHRZQ3WYgIw
NlWonkm7t4lzqqQJ8qrHXpZm0aYtETISlvGun9wrGc0ez8l9hZ+h9pc90ctpVEO38fVM09rvZbGi
eC6JfHGS+lOjUVULenM+FUCsnoJp/NZs/GuKqw2npUl1EmCfUhIg+/FD6zVXHpuUVHOULZX9pWRA
T4ovUMxweAlBOhZ0tkcdaCBZurzXQ/Pk+mZTtW2ODMVHH7B80Xf4fElF7mFN884jX3L66kgn9wOL
jo5fYpLz5w2q8a4V/LtnM+73EM59Eb4RkG9bb1AE0b0Jlp8cHzsi0Nc5U+7PoAXGCbZky9rggiSP
9qo2e3+pr74Pabeu5qMzQVDtdqBioZz6LJtki3CJrzVaYfTk8B9Hwd5pCKsNU9M+ZNWYBa68i2jd
YBRasBI3H0pcntGzvbZTd3STdVPBc7SZnIelWTaDtKd27XNJ6jPK3QNVJXxhUUP6VRzKxEKATNff
aVaFmqbNGOmbD0zEX+d/KxrXNHJVEVaBQDMG8smYLa3LD5Kw8yrw1l0RbCZXRoD1sWmoE3xc5IVW
rj3HiBNPmxG4vYrZpeKwk1ZKZ+0i6VmHyAWWEzoabwq9jWy7U+nJIjDjy0rDrKujY6XRQtVJGx2s
W2XwRfmZCJszrE21KTye2yKqcQgG/Xlk8zXpMT7AKfPfEET5XHnbpf3rT7tnhB8/dEHHs7kxUcrF
jPUOYh5GLM2lUUyxNbbwh8XjUaZ93FcxWYMiENW9XT2Iev3w2tlo73TrqQ+WjYMXUz3UJdpZrmTi
qNoJALBolM8NuPgh8I+hi6mhGucTmoFbPKhtImwOxymeeWC+5haNE6EYTbEfsSMKTyuXCMkBn/jn
2uVTN3dKsrdjedODeiV8ea4CC44VrveApP1dkPQwohyhVHA2rKnrAvX8g8wNUrFEkEZWtFkTu6fK
BFXqDEhD+7NwqGNoCqZQbVdJ/8WzfnGwcJtFIcD20SBp0xJ2/l9DpNFhMuuW5sGs/bEv210nseoL
r7gVxR/A0Ro5G7eCZJet+7WCHGYKsVxqf3i3rMXC2ZFRqMhkc8TTdrJDlYeAm/DEIbLHiXYgDHM7
1B9z6+zjOdqUTQC90exA+huVxeqXT0DGb9iZxmtB8Io+GQuhHoYQgGZPS03GdKYuYFSNeEWa+JlT
Ot+iEbkZ471pop3iYxGVPVxahp2eccjoABtU3XsNPrczwCiiJLnXo7omMZZGvOoZaOmvAD6X2dkg
6JLFbqEk4iTC0N44SAAINoZb2AVvPZCFRay7bopz0keftGoc3KP+Q2PIM/GsyUowM6k/IWLQc5o8
4PplqdkB2OWnpZFMfXBOKU/EDn6Fp7GbnCxyx2/RlTpvVEWgQ7DbweoYZ8bj5FS30ZMbvoJjFeoc
OWEOHvXIuyT44f5ytBpkTtC/WTP+BvjWfQM+v1kRmJg4l5XURRDaax+oE6fdxXX6+4xitoR62ZVT
eG2XdWcTCx5tgQolMv3Zhb/7RDPXdkVQoyZ3Ho9PxK730NgjtMJi2yYLL1rpHcBy7GIPq500qfxs
9NWrv/AfOB0gAVVqWCq7G5GURxvSNwhTdm4lDLglA6utbq52tY94Akd2G0HZkkUV7tqBQ8BhKvgk
47xG0+F3TcpD/uypcrMuTblZdH0TsTE7CIimPBllk81Q9GRa9Ah9ir09ofN+WgGiU9pX8EWoqq07
qqYIPDIdBIW+eYZmGxMJRKJufBx9914uosQuLzJzF1v4ZfBPJRFJV8WOflUVoRoPExTLVQjeF9Ba
WjlwRar8n0g1Z18Oh6oZ4THrFi4E7OgAsqFX5hHjEwgrgz5hKkXhoc9siPlsggF6R9vtkqB6D2n1
Mmn4UAxoWmbL8d10IfJV3bvfl5tgkRtL6MdSTQdnlKchBkqhmdxR17vNcsk8qAEx65UA00iHCyAt
4Hj/q8M5GTC5TZiC8BVth798LqhZun1fceanLIDPxkD5ATrPj1ajg4SPYF7qEVwfjFSh81d/lH1s
gTK11sGuTnSF8za4bBDQLeYP44Y6X6vgo5lXBPOCGgd2fQraaM7qxYVcgYZXFU73tYHNGZgh1BxA
wdwhb1Z3D4TZGHvcOscGHPYjrR+nyhuhN1/R8fgQtKYViQvYpGGtKKo/vTLZrtO6HcbpgP0XdM4L
dqvZafW0lwP/zRlxL0HC06AOHjpHeNCSouInAds0o/nbTqbv8A9463B0AhB8pys0OX1ziuDEUcXz
T7BGNxpD2FAOYz64wW3SdZf3QXM30ruGXZhBrojCDCzKxjgO42NC52tI7IddJ+zTjx9lPz1N03qb
VQvihixzKpw5gmiSgYXsCjRe59CXbsZAnmWDrYrZ84DxVtibam2TBWR4cOfmUPrOpoPutnTESUn+
EDv0FoPWTw1Gp0wI/KSX8EaqFbO82DRDc10HlJZWs300TXPexeDW6z8ipoJYOEuGFhxXNwClqdsS
nyyYhFrSwxr8qdmw9J0ErgFUoR+ZVR+sjw/ARHcl78DbYWTw4mNoeZ0bT7l7+E8iXVDf+ik61Elw
5QhJBMc7Pk/KP/r/w9GZLDeOK1H0ixABjiC3IjVatmzL84Zhl90kwXkevv4dvU0vuiu6bIkEMm+e
ezNbdRiP6hq7M8sEZv6yQTOmYslyqAbjXqzDv1VkRxxMebjcJi1ur74mhlMeN+ymsutTnGL/WYqD
7dX5ZrSqJzrsx7werko3e6Wmy9BQXClq97l3Q2ORj1kbPXkUgWIqdoklu42R1AczmYyjlNlWpNU+
9YxDSXLvn7MYD1bLr8WHxX36XFVM+zP/Bk5n58ijYpxEvZuLt5jFngrkmZyOH1etkMmOZgq+qhYe
omyIxzXh92zIw6r6GTyCCQbZrVcO1zjMbl/pGDsHNxPc7DPFlQVSGeqa67bjdd7Opq6RxQgNsC0L
cBH0ouAfg2pyjBZViMDxBO34X8cAYPHAdQrfcgNnsj+jbHyYyuWgvfwrkmz8srV35PSjn5NVwHDP
gnTLq6Bc4j+7S43tqGQULE7+rTOhDnIFClhSuktIRUc5Wz9CHF2GzN85DR3QmMdbmZrXRLtnA8+x
iTLm2gTWM1O802UeVMLZx8wfAS+//aFGHJdA/bMMrdXbqNrJNlOVOaEuZ8aNHmiRBN4Yt5PsDk6X
/ucUCQVPxIy0QIy0Cn2PSf/eTssg1clWCPFkmc49wtrZN3wqQvsK7/eA2L0r5VgcUi9iXd1Ugqt4
j7rSzOdK77P1Y4Szmp45Sq04tJP14sX8XDQGE0ZQ2dHIiLoNsjh+WfGCNgMpyoUkXGolGS4ThBI6
r1GHvpH2C1LF4CBHiewhB9Ui9uCXCmPYxm59cRUUd1dpfqepPbI0I9skOqo3i10TTNJHD0NJfsGa
6U2qoo7Kz/4x1+bFWAdqJZelh9nKHDjutpadMiLwli1OUObGXXxnjS6xi5Vtbdepw03utE+NLa++
roNG+ghxtodmvl5YCxYACR5A3MLU6sNmETY0YrR16+zEEziHjXnRt3M4UpSGUDShMc7WSQ4lc+Px
kyANEh6qUDLyM630tzDIXmwlQ5DOYbTFB1k3YguwcmoyA1S25bpqzN3ge7sisX/YHbhucrUe2gyR
TLuoD5JgFC61uqB4L9JzMyiqGw7xBRrwEY/nfy4Dz1A19b90RVv0Tf9WwalTm/D482zwrfXDqe39
H9zA/3FDHzpMeuFQAj4qh/Fk6Q1bYuSusT+dna65F13Y0FUGcrWhvOaUsqGUVLRjs3IeRFp9l666
2OOCSF1sMl1cu1TcDhiT0OHaDxPdCq7l8bh0yVnn5n3Py3Af+eZrQa+58XwnMHrNsgDZBbVjXdqs
PbgeqqjnB6WT/ENLHynKQQuLvjq6sg652WFJS/tD28kWNGxGSSAVra1NvP5GfHR8w9ipsf7yRfvi
ziyZ9kB88+qQL93OzH0/WGw4kDT+MKrZ3XhNqZjXNvvKd/a9O98LtY4b36zCNU2ZL0X1WTjVTXYc
37iUze2sHcjc9rFrCALxij4w/PottsjgMFAm4y67QRRDkNvza+6KBx3NmBKc/WA5e7/RLEc23uwO
X4dV+UfdQnnxwJ+Zzqpz0TD/t1b2msoFPWlcziVZK/XgnYmMOFUdV4u2jNCMSEBwQbYZjQ+PVqKa
KxRjuZEzWI8wVsHiI2sO1iXiZEqa+OiWSgdDbo37aDLrrzHql32ivYdExS+2nC4qvYntGR+G5ZS7
zAX6tde1O/U9499J1SdHDityk3/tnHkMi7g99YxcxKwv6dzyVOqeO5ipXG63Z8ibzeAUb4Nj/DIi
MI/MzNB7GsIYbGJbPPMxZeQSCBumLjJ/U9v7zy3rf0ZnfY6WvI4GVRWdkhNmtc203v0vizHENU5j
MBa3Uc7Xh9TjWx7VL0eSiwCenAZH75xo4kNbUqw/JYViN6A/jy4ue6lZR+AxWtCwNmkH8RK1YdMZ
X06JamtYYG2VQBAkpOY8jOJULNUCXlXtVoyLiz0eG/ZhHXKMx6bBrdmVw0476y6rypNv+c9uHDNs
cj7jKfkXjd5nHnekFzvqDh9MOLIBmk63fyf5VmwU7AljUXs35lg6EcLnYQy17W4NPuBNDc6wqVAv
uAAPBppT6Vr3YzEGi1X8Jv7E1LKh9F63ys7vMrVcU88/EIO68IxGr6MhifV0KXGZYc3pMu28zMUv
3tovviFemF/9SYBi77ZKNI+gzW0ku2EdgjZxJ1TNsaBOzOqAnH1+lAQlKnWjFyA/aI8qikOzS/4t
qwgYVt2VGM0DoMIhyBKa0ih3z9Gi7tJCjmAK6A+FUnd5W5ehKuQU1jMHZWYqEcSMrK7Kau0wlpML
9NpJitw8DWfyaHaGb+qN10afhuM/OuZ6HlN5LcaSwql71Gn32C7+wchmC4hMiI0sE8ZmN5qstK4x
082m8P7apAmHOKnISyz/3DV96u363eR7jk3zzqJ/Y7qfP3uuzxRZnyqn+NdV5it5IBmPmLudPeeJ
CdiDX1vPxWoceBewEyx6Z07mDgT42I3GDxXJJfLyE2Op3wrKQE5LfJfqmcAyL/d2nVpEOLWDHS7t
ElaR8Wz40y4yqAzJhEg5tyEB86xAOi+aC0Egx6L2+yB1nK2YUeyqLFfkMd2mNlH3N5kNMIeruwB5
g9uFHgqx0pgZOxvZ8jDX0UFk8jWZ6SZKHkV2GV3FWF/adXmMW6zkKwHUxWye03J5lWmWBrUlEDj7
lu1KRJ8HUboelZx3ceG+yKYGQrdu6DACqyGjq9t6T0vPK62tDjGdIrZqtmKMxn2a5BvhpefMRxXl
uJj2q0uFpG8taYauu50y947wynqH2lhujMr4VgwAtobhXF3PelAzfwXo5FuHHjHxDcOLPSVz/J0p
bj1XuKCELMBZLDfb9+xeddhsHMo+o9IpAWASprei20q2Um0HWz9Mq//es2AjcnqQshhbCUzDrOW2
Vc2xZKmuB8C1ESxhDnLTdu6aOc1Df+kOuSvTvTswdUgKJuZNtKnjiGrpBh53Y7oFZKlus3yoOmfo
juuUTS8rBWeYIit8VIxE2qr7qfwGzrRv5MF3/3zTWTdMypyt2VnXRBT3OrFfTbE+uLF4FRl0e0mE
1M5rLdKiyuzGlLx5Tl/QlhRuUHh01rU0nY3qZpZrJpx4QzExdxdE7M8Gt1NVfhXmFPEWp4hoLTYe
SsZNAyhzV0ZUgbwSH+4yXp1xeXIbmN3CTx5NYNANfoGHElQkaPLuxZrTJmxTW4eNiM92Uvm7/hao
0xTFUOG+sbYKuXDw3E1atTmYtT4IPiBRdKg67LCKjdV4aovpN52ze5nnzaOZRtZOzKsHEdz+VyWd
sfNHNl73pXpG2rmdVd3PWFjnBqdL0FdAOUbsjmEE87YrKH1rhxE9CY7Ygi4xc6HGUzvZcfP75Tf1
1asqrIEPWnzWDqs58xkGix7+w1inIwIXCgBaCohGNW2acbjEUaJQ+pAzlsh69BGvYFU3zOkvqoap
atOIJ3MymEwM/cFY3FPWrldeu0eyb38dxIbFtILJH08aN8mjNeu9uwII8935BDglg3Mt6+YwlOsp
hsnPNUIs6Qp6SU55O5+azj5xsR8bnT0vVMCWGLZ1ua6BY9bHjD2s7lC8CZufqIzHcJyJJizNaBdj
pg5NpUJ36LaRZcIRJNlByugx0+opu8EotducOzwXkJSIVGoKPYwHm6wpvs0R54o3uFfPQZURC/PI
2umnTWwh4w54ymuWG8mi3ZgeZlwHW0gxeyCrgoqrPmVjeVzBl5s2IiPdSt9k3n2mqXGqfRBSBdE4
2dndONlHDkU0IG3CshaPRqpey1vMHLc3Cf65OM8R+Gim6V3Xp2UFghnSfVrGjxXhIEga6UYK85+J
poFU7v/0S7aNs+qqpN5L28+2FYTVsZ/7h8VIdpyl3cZ2bkf0MH8nfBGFo+Gy1Nkl+GEjOydsG7ap
9wkbVbVYcPGk906X7Ocue6jIPLFcfWvdqsvk2bsWY0rCBK5Zlw8r8QQDr/Gnyvj4qFIRI1TxmmMv
csfsE0ji4Kf+k1VGSGQt3Y1PiF4HfDbny74tjWDq1yNEwZPnZz/mzIlhquk9rtN+YycmlBROGpdt
fJETcb02ZcUr2gWekT6PXfxf4xThGvV3/FGcakV5KPk4IgvRW2XXdtAj+sH0ouy5CvIxnbaN4X/V
5pczCn6AxAjQ4h5nJw6gJk9DDXXUeMdIJU/o7e9xGu9coz9MfAyV4X7EIgNRKT7GeMmZlc07q+z3
NtvvODmMp0lE17mQb2JSp6woWwZs0YuZRQHPD/HRBmQAbjR2ewX9LTQnMmE87ekDQuBgJOuwI17z
bHftQ4GKz/cB/DN0ZwMjxFBVV+mRfl97wP2IUpwx+1RCA5mVeBbcydBxR1D1K6jhN/qrgRpBdcv4
5G7xkufUTXZ0baHMJbw4pFIEix/3aPWZB089Az8XJXymSnHYMQOTEj1DmK61SZpWwcVOdyPRYUz5
ISkqWFv+lX+Y0LgBY/dlKYkNUpvFlGOgtQroz9JtKbosXHpAxomMM26FDLSg7k/NUn/z39/mWT80
FZ0kTFdYGDNhgfVAJBBf+lST/0OqMsC4ukeDO4yMacy05b2Ci0HqTnx5tIfZpILxnryk30EAnjQ4
a5R0Nc/McuKGZ87v/vHyuKEHLcGuCoV41dtbmaTffBCcoRqD0FQWT7Tr1gbtORw4cK3OuSajCn3h
HUq3v0tsyU1dXCzP3pLIvy1a5x+LCCB79PLAkPPYu/JL3xIN1458x4j1TeZETkps7Ytm2LtzoY8S
SLzCKjpyK1yVCRPnTz0bXjTvADbFIhz75COaF0QPezr0xvRsZfqEpK02hHOczNX9YAFDtV0jTxyL
eeCMKjRVqXgeluI1FuldK/0rvd5WanGFjrlWBm2OzFla7LMK6dC1Jglz1hUr2XeLfWSwxkOlGRgp
ttZPpCxWVW7T6nQPomqOjrIpvcoCl0ax3qnOpsuCKAr8mpl31j26embObX/Oy4giGgNd03XKmc0P
6EZMSN3X1fHPBbqCJDapKPNjE8fMM7nAq5wgqcjcWDmH0SAARmt7akMD4MCIFuInM+PBbTxEZDZe
b5wxol9jnQxOW3oR5NZ2sr4BGbduE30uffm3qiUQbXcXmfGrJkOmHvP7CCJqZANrPdAncO2/W4XH
E2ta761o+H4RwfFDbbDmhH3BgYcBAAPLPIutqLpdOtXLxhqT4+L3PDWl3sm1283VBE4xrUHmO1e5
oJYsK5txzai3wsGT8TYr0wtxoDshV0YuxV/C7rO0y85InKc89t9X07p3m2rrd/1x8oZx08bFDuSA
n0lNm9lJvl3RGXsxoP9CFHYMZPtCv4wtL5CMQMac4Ymd1MFgSp646N5V6dHtmMzShQ35vK9r92uu
3EMF72wZHTEx/VvXJSwToLQq2ZcpGjx7lk2/W2nrI7WMRx96rE68x0XzNDdGt4/dat5WWB1Swcxo
pK0VRfIOgPVTTzXhHUpbDEfXjW+pgokeSEcKZdp33H6VAzabTQ78Z3Jz9Pb4a9CN1khxhjjx39rI
e8vK7kROiKZYcEuh3eKfoi3KsyN5XA+Uvqdam7vKpiv14AUYchyTxn1eKg7B1YnDwuweHEmj1gy4
XtvePps5uImNbbkDKh/q4SXF1IIVSG/4TY5ZPUGG6ddFAxwqRaVPx0943Bj4U/2QamiTnjxTeqrm
wZiqC9rWUfYaUHpeb8ZJzE7Ep3oaJ5DdUls1zinL7dClTug95HLLf8vLkZz0CbhkSGWzs6R7wgh0
30flSz4Z/q6qgdRv/qdleC4ne28Y7rYm1d7sxKszm4C5jGfheFzW2LZ0lKl3KmWPr8o8az+nSgOQ
9lt7V3metetuCGtSP+G6e/NK8Sml/YXjBLCm/6ym5VvG6HdJWZ4M4dxgZXufuyWeHGVOFI7xAHUu
/U0rya2qnc8aoRgl+Vs4ZERHzc84wE7EAn1rtJAApja5a/MaVr8Wd9HU3PV1eUh8TesW/w6R3pqy
OBpJ8rfEiLKLfliEswZT119rOGRdeO+0pduq1P95zJ8dY8UlUgRmbjxnqftlDTnd/uIAfuR30KpM
NdSJAtOiqxDvFu9Qx8+5meP8XQy4R1xvOTdRB2lS78bG3rqdfFyd5GhOiMUdmZKDaP5riO1blPot
CzDkirkZ/ibA25hKd+7NiyUVtEX8MRkYjEbNE5Yqlry69cPE9C3VNjhRY/55NvJdbdbUFrQOTAPA
AlMizLIusG3/6JkNXfLyVE/RVrQIPnFa/AwiCUwfpmB0aMJzqksvgn0b012CRTeQhqYWqPp84xTi
ElvZ1qvyl2gwnLATXItAbinuDcekgB1gFrEqVlFx7hqaBa5MxA4T051OMWLHeKqYvJjHyGaZptd5
//KUsoeD61sMmKfyHn989oy4ir40PMvaPpnz8KBM8VDmgMeJ8ehm1rZ2zBMy4Wmiiw1InB2Czk4u
nRrOfTF92Ux9TGQsQFp725qEfQvuzqh6TGYmGENXPkcyfcdFytbC2sGQwrxvwLPWWebOltZXW0Br
GMQh17fZojBI1JXgex4Op7Z1A5V7XcC1eOkwTrfO9OCQZdJ1xpuZ1vfm5DybzhyWfZEyckCkVVX1
OiYReeNul1NA4nlpHfthmertMjExrUTNdJKOvHKxHcfZtsM4VsbwW1q9D4nYxeZ0dku+1TGp6iDL
8gYTSn2YvQ6McQBMakcODDuiDq/20mzuIuQ2bJw4wttkn1mmJEW7/nRac6dkvPMK0JfJ4yuryvy/
qcWhnK4HNUQ4PfHa87fg4HK1u/UlOnbO5NCIxwOwQiCcJiydDDezYYd9puwNzo4zWfV/ta8+aCkK
eIT+RyzUBmOGvRteSS/tzbPcrQHmqhDtJACvxDWdg/MZvdq5XfaNCBvUdsQpXJvPqqVaHn3nMbNJ
bXWM8eCJ/JRIf0IsnHci8fkM7S/qrIOe8u81l+yCrAUdLdjArfKa4wzBgQla0x3Y9sG74uJX6ims
FNj5JhNGsGLhvd10CiVg/tDZKAPLq7BEmDzMeXJcpWY8QXkqSmtf2u2jKaa925d7muq3Nu7vKg8a
LtPWq2xsEP+qCGe336xKvY1cSsRhnmSVbylsDqTTXtF8jk1dXZgj7aMmfsG0ipe2ZpgJOLNUGZbj
xXssR31sTBi2JMvu7SJyNn5H3RjFEFarg43GMe6r2KVcHU8+qIcAuGbGxIqusX2bVLNfImMrO/O5
Ust7MzQ/Ol/OspPtthjHex/r2Kwtc2v09kfrlVvcozwg6UJ9m0RH0zdeAOjm2y/1W8jiTffqUFjU
0sSe7RffzXZWkuNH7rthB06eYMWFr3VHTA1dxj/G1QIlF4RkIFRCOvr9O8xFiqmcXAtwDDc1niLh
4pnPoI7WmzFB0reWPGq99ds3aEuOyYO33t4JJ1k+G/b8OSX3szSjf8sYYTiwuDYbt4C2VHo8tUZ8
EY6+rQFqnoqbPW7AV2kyCuAewttSO9XebuXJTSAyPMN4kSUpBbdNyjRE41R9twxFN9Uy3cm0wmdi
F3d4+N9Nx2Wc3ed7kmamTe2hPU3RrsntLKS+/LU4bcAj4gxRd1q3+OGso67m7Fj2Bib+aBjfU1LG
iU+4vZQWizWyxTosTPL8kerCretDuixtsPqMrzyDjemmvRu85KJdFa6d/6oW63n0mgkzpP2vcJf2
psDeNT3Dwq79aFbvLWlHuVlaf5O4w3tm4Yzqe8BAUjtyJ9oSa/DIaDsomxrkpI82RRd/TWLBjmHV
76yfR3XMY/7P+TFZ6FEaSll0Hf+10cmfIwB+Wy5slzYua6wX6o5HMkXfTdE8z6xr25ZEeUiLtJVy
7oJypQAy++XTlXKfxRwpBabMDWOkFzJTHTzh7nvdRnsx2fNVi+KFP/+s8IlVTrIdU0wEHG1+vcZU
yNNHPrinYWUQB9l+VFZ9/3+zv2GMd5mYf/QgTksM+FqVP8JXIuwG67mKZ17YPCR+qw+Ac0PcSDaU
s33sJpdOJoWl6J3vRmN+6Oblr2oq+AuL+7X10xdriJC3kvgV9vcSDc5/1ur8sC7ulbSRzwwsKac4
NQZgOLryWnPQp9N33TJYkT29R96yqOKW5o+llQyU/LFjLFSb+mpk609Um+ciw9FrFqxYMT9pzX48
Ic6m6QWm0u9sxNmNXv5doGTfHOVvnSRtZS3Vq6YHWTEOeetK/TVhwJybZ8fuTsqfHwUcdTOS7K0W
GG82N6tlZ85iQgIkHEUW5By0tXo1hElUfrpbcue+sNx/+Ti8W87khotlfQm4FoFKy7VcP8Q4Wbpp
/eicIexmDF+LAF9xZI8FZUIEQs9Ksn4b347Hmb98UsUhzm8coC6Abrr2alv0GWVlnpo0ZyCVmz+p
UhhfE8sOxxz/QtZBniMYMPGByI8xXpX0sqkNUwn1vmmyBu1cPGHz2ZrgLiDsp6FpyrBXE8bN3rnI
xd1AlH5MbYe/l56qr/oPhPIPf07uFrMkGtXlRrDcISQhEO9sd3HTBzZuPTosT7FxwegVOBFUXMzO
fSXWg4NfEVPqXS8n2A3FhBpUA6m+nz+dfnkZdfLk1slW++ZxaMZ/fjle2pItuSsG4to95BZ1hKsa
uZs1Y6BaH5WoPuvVeM5r+68zjRfUmm8fkmt2UN5gB35aEbX0MJEJBIPPji7tr0+9c4GgynireVRx
fZeQVuDL+SjMNNt4JVNEVyDyx53AzoVRt+W+HDw+tgTMcjC4Jp0OvDYjJarzIvD4CdKRvI59hYJA
QEa+gYTLOMGjVx7NNjA9dv7kmLiIIjpT2e06boi+cy+Nqs4FyRJbBjADJo+GmJnGp2vu+8ua2yfp
NO9LAgADzgAUnh2zNSE2xvo0a5pQo+d8LNN3ndN7JLr/ROb+NJeVUr18lZZxKSN1GR3jpwZZN5AB
t11d7Hs1MyRLniyf7i0G754T7zSW6yuQ0H/jUoUdZEgfez+yUuchHo5ViZA5yeOw4lPpJWHtgudC
lWy0KF0u9ZokkY0qMoZ5pfegkuHFivL7WabPMh7eGJHvrFR+l0O5ywm42fbR+i+T2cEd6H4cTUCG
Y6QXX5db2fdXVYudX00EHHR/hsKMnviK5Pm2+M/gMk0cpA6jsfEUqsM6OK85QSLOpALTEIdotE9Y
SXa8y6HU1beLrFUY6IBug6+xISZrMUp2BbnOqyIIq2eTMTZdFuwM5U9iVqSV6OqrsXqsQ2nDMdAW
yOH1+lvN8kXgCOv5GQ+MLW5IkXMphmQJTdzDUqv8YdXeSz9kb2ni4T2Jm2cxoHhpyoi4b57bHErR
r39dy7pkxIJkAA08Wet+Has7kGSChhQzOagXO8lisnr00cmTMWiaLAvlkBx9ncy8tE18mruK2cYw
vA628+4WqFiaEn+QPjZsFWfMebJfavO923Dpmc304qcd+8g7+UGVa/GI5QF/LMAoQ18+w1S0MQ/4
kEAsRx3SisJ/vHHLlMJNn9pIbZPKBjRPBHC/8zQkxU/egs6gIz6LKMbSaIFdxU2MdtD0aKyzDlgW
0ZwsWM4T0T9EMmkqaEGbus3acT+gr1RGA6WZgOyuzLunZngBQb1TAoCsL6I3meAoRkV3Zg+EBuU2
i7I8pJJHii5gxty1ViAt2LG6GaB/nncLYj6pWtYRgOU6YShLJ2I99FqeXct8lROg0eB1v2OLu2eu
L4YzfRhl/2rj/FKtChiGXipHfqphOSSu3OexgRnE+BAsPTTz6uIa870ubbxQ+b9pzZJzMWUxD7t4
G8wBl++EB2+9KlEf8nww+cQAYPGo/PW2YibRv8xM2GpNYraimXSLz8gH8myS4isDyt/UyvvoCvNU
ctjRA/AV28W7nUL/eTHHrmdYr8CFZ22zusSeGkadeZzuW6L3LOxx3lgX59lX7dYDcSWUIVxkcl+z
5SXw1OjwLDVnvGx7XYFqTr56ld78OAn/XU3ulzc16W5Kx6PLCMvO6n3t6A/mglwURc2ymOrR8rJf
FfPtri0GU788D6aP5IA9oNc1ES8lFXxiEAaU1xPIS7F3i/xFzWzl8m1rs+TLsV+Mn36KH6yUyVVX
2T0vIK+Dico8ttEz0MSBGIzDCFQyTeUd22jgKN1VBpmNhpCTI6rW+t9oyaPnL2ExGW9r29+7LhW8
XRQrkIH/6/lkwVfY86Rbs5ZXX30nfzTnG1rkU4uaxl85GgdjLacb/XWRff5MTjqkdLoniBdD0PKC
e4o/TVdFl/Hh58vXchsiWsUr26XTQIlmnzJFLwwM4wuvBoAjFc4g4eJtCFzz9ve2HW99ApfEsysG
70TvvOXj2pVrTDCJwAiVeDfYQ9WXGcvVJmIWEGQoKFliPRJb9Eox9zZZ8keKW9c22qyr0fotK6Af
xoUjWV9xiV9GUo/uu4HAhzmng0c+mlGF3XvbLv88p/hubIIVTNJm59V9pij3tt5SXZoJQEq4S+g7
eMnH3vjBkXlJewrwsW7I9pl9/rtmcN9ODzOLXFEYIG1zB3i08X7mJoJE0Q6Nu54R7byvyC6PFX17
LdKLM/sP8ezt8lr++H36JG908eSF9XqbXCsDhKwxr4XKt6vt3a0Q3oJTYy3lPQrYwbTn74moBLno
85j4X27mgb6MT1WuIYqaqg8HPV1smzSC7jbYZXyApyQ9CJwzjJgvixlDhTndc4aUjHU4Pjd9/Fqs
nflQZDcmc5btfbo2D0KX7c5n7udhEbwshvtElc19yElbZgzYcmnSaEUYHZboE8NidRzNZtwY1Aqv
Ta0uc1wwZK6HhwLXH6fG+tYnqQoNG242q9V/uQ37KOZfP1l2RaFeyirlwBuns8fZ3+lkCjsDLdVj
dyrDxiCqiFIwUHmpiZoJ4h3+ft/WdRj16dYrSO5gvxQDE6psbZJ+dbtvIjOMiZzwSfXvDez0qCDn
PLPPyvnE00/YSWXhPtD7zizJ6O++nHh9tPL8EC/pw1Koe6TAXVL8yrpkOjo/8jZc22TcGZV+8hlD
F1Z8Mtz4OE54/VZaJToJ64xl6WFmDBEKwgd3TDlf7Cl/sVC3vFR8Z6bPXM21H9d4eXZ7LMtD7un7
LmVeOmTYguHtmsh67vOVRLVR1AEb5L+11w9PRcY3N1oI6I4xPXkVgput2vra5rbeLRPhNnl7N9nF
vsIhznGx3An2K23GjiIgGoPWxauUBUgqzCdNQDbPPPWLHW1XCTw1zGsQW7hAcIs+JzJ/HiP/uXJU
kJOyVrbVn2TqsGlZyDGNKVmKxAo2qn5qcUGP5ChyBCaPOe3thtW6r1JwctL43HDOQ2In9yO7rZlA
meel5adZcWmy4XHXzc19POKlnj2C2/L5wXd4d1A9N4Cw+8Gf7iv28yYWW6VWzjnTFL9ua8CYkji7
2vcMxZ8IErore9zB9GJVgWGTKUcHItcIfTBjTj3Hs49FrwIviUmnUStnImiIyPa6b94clx3awvLw
ojqX2YvlBibqOSoGdmRMj/wm+6WGHlwbi3hNFpag8KSclQYTGewszDSiVO1YbxdMcMPal6yYcZu9
afDDul33P87Oo7dxrNuiv4gAc5hKJEXZsi3nMCFsVxVzzvz1b7HexM3PsoCaNNBGtyiRlzecs/fa
LlshqgGcy4bqhpXwVg3FnTBHBQrJ5G6wZtlu2LGg0yBPTN5aEYxDX8VTB6GyouRZWT2yKFwJkvkg
EBOAVR0uAWs+xirztk6bYxQaBSjE4ZUR+TiFracOzeWy3o9z91zG3UPG1FI37VPv06vspilwUCZg
rNGkZwFA15b6DUFqcWN5esWXVnWEe8gaI+rLlpXSUyjHPb3PkaGF/4kN5k5JLUqd8qepGI/ARY+i
gLBMnjySId6UvLlgStpx3N2ZY/7QMkI7qX9vot4xEv0JEs5rvlQB5Tg6DM1Skk0GYAxw5gwO/qVS
XqP8+gVzkmtNCDibanqLZX8f1fFLYBW/U2F+qzQMihrj3tbF+CNdNjVthq5fqM16GwXIsU3LpGSU
LS3KJHOiwLiM0/7AbX0SaDP5koGPx5SAfSyTSoTzrrpWAu1JLjQXl9FFoFZuLovOpM8HmoaYzWLX
QuU7g/pKVEp4oRS5WTS7Um1OgD5DitQmTDrZmdPhaYwxWTfdjpi046Bpl0U7IhMz64YCBwxEigkD
e2HM5PKVgI5uW+ezg3ThdjK0PaXpt6FERRIEu0WxwRGQFvrwkQnpVTnr97Um0hUyANB16dFXpYe0
16+mUqeyLj4ZY/1n1gfS6qY3FOXuoMmHshu8kMKYr9GHLeP6wsrHFwV3rOSzrKFhp0RU3wltcIUO
KrFHdLq+hIQ2M44SBcwphX5EbftmigJHwBs4d+LVUj+KjfoOPfreGjJ6m8T3WB0vA65SMF9mdEXU
ORKd6mqMjSuqhMUWtuTvJIhuSvZX7AVeObDxutwkOvDQIHKsJD5Q8KfgAyd3HMY/0qQeJauG+aCo
99jf7gwpYw+Xe41cXcTxcD9jOtl2iTqiRktuk7LeVwYiVRAzV2YgoYPV0ULHNOz5Op/anN/nRX+N
RJVDxlTve6TUQPaMjRZEuMEsQdokSfILJAQ4PKv6VZvCceqNe6sFCxxKdP9qrDCzmYDcACSU1A+d
YuwUCBKgxFxTXqYXQ5KcyKBG0AYAE4AsKNBPcBsgRu76lF2FqW7jwQJwitcsBQYNk2CrxKAG/Si4
MTXfcoU0f6FEdsDOeRPQIhyJtEQxiBowYLeWGhE6ZrSMTh7L+R3I14sQPZriY9VpAnCiuWnBRs9U
VMSjx/v0jFJpsukdfky1edM05t0sc4ZVWxw6SujqKZShgihDHLrljBK192tU7pIC96NOj+TS3s9+
xM40DJFe4tEYYP3R8JOPql69SnQkwMCxOWixsJSIMqO4eqoVi2OGVKIEDo6B6NP5neOXXCvess7H
HUnfI+z3pdHz8/PgnYfynmvTu5WFdA7lmygfONXioIBbjyOi/UxmTsNGcyxnJHAFzfXCNJ6l2VIR
J9Gzn8RP2YCyqIqRZcMINW14lG5Rt1hbZo5Rfhpq1GXz+4G+qd0n2Z/eIM1wWo5kDB4LG776NPaR
5Haxih/eKn5NFfrcJgltYwjQvJsXkmxdwPlFSmJd0R280RTIWDMtBLkpD1GQbQ2MJHtD7S8NP+jp
XVFIsTRddYCaYkpXHvIZPZIhHKU5orVq3dWD+dzkIaUXCkQlsJGScrIlkC5s+YZnKMMVKSHMfzl+
cwtpSGOEd30l6l4giuCiMNjkJO9M5V4DK3g5VP0f1USQyTQD6XFYPAHl+BChnrba8E3lxGEDCJgu
iyTyNyKlYMiuSHuZghLBd0YR9nQSsnWYMpCMVZWi+Qk6u1T0eTPWinA9GelHIBovUWZ2tjZbHxmK
Qvzm13pTOoqBw4YyuiUwsE3Ig35NlTp01JD0+Lxg2RDf+kjZmTC45FCrndQEWBb71iV1IKcpxBfA
UHsN8HCRkzKYYb7re5Mwjm4/NPAYNWzd08QeQPDlfUuepjKmdjcBHg1VzQFrRT3KQBjQvrVjgWNW
SPljCVOFw18gdtO2G8MLSWWvLsok2vbabynAyI3IPKRU2w718h28TJRw1RS3uiRcJRnrrAHBSe+O
xI1uu7CAQxWjA031uwIWVAuvaQF2Vy1NkrxswXzW+4baeVgDH5FNW4r9A2N1H7VEV0UUQDaqKLCY
UCTUJ/FNxIS5NeUp3AhBE9miH17OELbh4LBlG+ODWsb51qfwoxQU17vaBKurP2VTvqsM6xm24u9u
Etwxam+LrH+QWuUCL9QTwLP3WOIUl6DYShKNeaTClWex9iDzuPY7v0ElVyMQV24MAL5poXbbypwe
ayQLjb9ovvobXxnZJASLsxoURtpm+6EvvRJbP7oQumNB8xqa2X0KRiRLlUsdw9mmxOIgiNMlHIb7
siv1bZSot0aY7nxz3keJ/IDgaUFOGR8EbryFAXvkMUf327SsZLm8U4bRKQPMOjWJX3KpcGyN3ssU
fHlj9schkyBepKoXV8mxlejSS5X8NsbVLbFovymvNluOY15cK5SAaf5GVvRc1+kd6pE9GaKOSd00
n0tWJUEBpFCMd4UcP5iq5HSN3lK2bq+FVruzFEzSJmZLue4JkA3CR60Ir9muUvWtzeeCyrGNPRYF
5fggRUjIqU1aSlkh36M2O7GVloZ0GyziKrNor7KuetZIa2WHgYCbSTwzfsujhd5ftW5MwXRbvfqY
U4XzEnLs3nDVZt4P9PLSaXLDQr8YlMoOZWvL2dSxyqnY6nPCaUie3qWGNRwJgBMv5iCLTGImzPKN
kGUSXIfyCm5tyBkX6/PYC+w0rF+F0H/mo/7SIgTbNlrjwpj9oxr5RWMmjhyUBdPo+KsMB2z0GLXp
WR5Qel2mhnopJuFv9EqHMo+PRgMesGy1DRZND29PgWqVRBb8jBdTl9lBLuEh9Rdfp83Z7ElUOECF
OV632PgIqv51CEInb5Coh5lDl86D+Ft38JfJwcxTY0FXkybfRXuEzsz8szeV1t20cLTQdiLQ5uSe
zkj163F8C3y6fO2sHv2JV4V9/SfHezjMOGizKHLL3ERiPeUbgsqOwnIoFqxFL1OkNvaA56RIbiTM
E5ug5bgYyDVbATP4Y4AYRLIoEzIH32NOb312x4pp3msDOUGa+AvX2qZVykNGHTJnRpJRhWjUgMIy
3qJoYrsuDAKujBJsNDZ2q9tZ/XQVhdEOAISxESP9GAicoPS5Yjlj9Auz5iG3vx3i7CWbAjzy+Oe3
ja655eRfRIkY2/wLVdiufA8Xyb2fL1ILDZJY1OU7lsaE+XyUWfxJzywEb2I+L6HeBX59ofmdMwix
Q9DqfvZxRCtUpcdCf+/84DKZu94l+PBSFZDbSHC9OPw/jTVougQIREoWM3q47FKq/Pe4sqJNg3It
6NXj2I4saypazlB87MbuNQ9kF1Uy8kxD3IwS8gwsv+/sGltX8EOeS+npjRq5UlK/CUNiDwrUe0T2
No1khKR0YkmScpqpfJmiDn63Lj0ULfvpTvkT58pv2C33tMCBWZpSRSUD139i0DeFNOJlugwCeXiQ
4xi8k/ZcRjWOhYzpHCbIhTWPyDnMMHXjGJktrVR5qyWQq3wLeIZyNRvlg++LCGNkHdcuzbMNVbd9
HgYPqWntZcW4mzLewrRIjmkb3I/dSBgMllQjEx4CA45/lrBDpeUQB/dyjwk1Cmc6e+MnmCqBU2Ne
belpox3AUZA08ttiqO4sfensDo7ql59ogAkrgGNbNdZzA2dkFLsFnDx4KVYPyJf0sNgFU25Bf1KI
N7NVvzYpuitfFN+yjINCuzT+U+lYlpZX+pgWTF36XVs6bcuJWxGzm8MX9lGr6jOsdjDCja9tdbN+
oStN/VfDy9ZkyRPFCZ0JZrxPK+yCxO7gg6my+wQZCV0qJLgcx0W6EE5U0GQzzAgvalz2tgRq0bUY
6/rAF8c3SJ8XtTR9Cttk3d42XahcTG30gNbiKVSbAyURztf6dKSic81GIMAtW103yJ8R92jvSQzx
se6hgfvioWmsT5XinpdVsE1EeaTKTN0f8f/Im1fDbEwHO+xZXAtdfY+DippZhCdemJAhzyFgGstC
ykulNZLA1jXWlWIYKRwy/dnqWyAmuvjCrG9befOZNZPuiCVV6JhOAjCTO8xhBJFLHLZQwC6wyfAX
oF/kPwKyh1oYDu2omp+9pr+GOr1+fcQ5U9cCyD2JrebMLrV6ycXgmv0i/f1BvU1SNsiDH99njfVX
ZvJiysT4GsHkLSia2B9eJx2RJt0HAkAg+PaVC8T5aeiqx7zSLgdY+rI4vjfijP6CvRtiwc9W49uU
gnrIsgyDWXPX9tFHr6LbgbrZAhDiMJXKHdpyyv1hmFykUsamqQ0v6n5RPmE/YIHm0C5S2IqP05R8
1rjAf07wOZGB9jf+8Ev8jVlhlRyQm3o674b2B+P/pmFR9+ennz//RHLP3yicL58ft7HYKcsb3fd4
9of+qcIa//NHn8pOkpbf9OWzceanuOYTYYc1Yac6qRtcIX26oK/qoTE/EwV16gYtuVpfLlJlkTn4
GvnB8swh08ylS8VQQWcCC+VU9fMvOZHRJS0378s1unIGyTtH2IyiX+S/DqVXx+mZoLETId7SKjop
TJt+bhloOxQMO439dhyjC5DdlOQRMC2o789c6O8nfpMF9fcxffkVnNaUSST2dac/Btez3Wya39Z1
8yo8Ti7xK57U2v92t1bhiWE4qSB04HdULOSGSuIHC4d/Jjrx7+D57lesY5OQfVWglYSd+YbsE28F
AY3uUo+VUpvdFKIKbae75Q6gqXHuzp14RuISevblziW10tKVIvSldXE87JCqL+OZwvSWE1/2Ml9g
R7J2TGlbjBUPP9/Fv4Prmx8qLl/my0Xb0OrqYDBDL3+haOLvADaT3WU8qrUzbqVtYQugF87MMidm
AXGVtKgMJSt7MPrUYm708B0y1s8/4tSNW80AHWunX2fcOL8EyOUfRfOogfavhecGHIR8+/NVTn37
1RRg9kEiNiMp0XKuXWR5tJsB1P/80ad+wHLJLw+hA0UIeKFA16ebx6IuXnPqwYF2HIP2tTZf0KSd
eQKnJktxNQ/gxI80ROb+LnkanP8Pzo3YRx7+PwsMBdnPP+hvruB3w0r+7y/C4sr6HnRAZecCgWYY
fmjh+OHnU+malSZv+zl7b6NyQIFDRajI2PUpTayhNRttCvpowPQYLGuv0z9twUGDr3MSNU7wJ9PC
T9PhRQXtQTNZdPpUel+AvLdwUpcNO4BlZUBeihgPojWFMl0685hO3D3ZXA3gWJ5yX15QuemeELq3
0E1wUW3g7RM6DCzk3HD4fiGQzdV4rotc1SUff2pT6HdZSU+mMB6kyXR/fjinBvJq5lTFUU2LkrlN
qiRCtNpDGBVnslpP3CFFXM2bmU5lpmmJB0VhqF9gN70orhBkbHELDDehY9g//4QTq4xsreZKmAOp
NFdMW/5j59R7xUMlCX8PkszW3NAlxPS7O3OpZcj+71CWrdUMOSZxTTw41sLqD1U8V/JMm6PHOxJI
gi3/+QethladwW8aJ64SPcHISDfhNnKEbbtpTVIgxU3k+mdeze+fPjXJ/76ZfjrSSYqXJFDSEjbj
yOtv/fMbYq0mSdQDRkL/LPBASdT71MVhRy6Hg4TOyeyKkJEzC/SpX7H8/cuMqUmJkPYUkj1D8/zK
a7KXn5+2LJ/65NUMOdGQWYgyBE3lyu1CQjRGk5ZwWFGYCPorUAFeQcDLqBB1A4gumtNdVfmeb0Dr
b7BPw5O5RvaeU4ADmzlUlNwjOmHdLisSN5G7XZ9Mtp/USMVI9InCnSL642HKVIRgefzeIfolvGgn
pBw4xTk6QrLON3WXfvaWTxc0I1wHsCGqc/NKGrBfROrkBHN9HSv1bjAmu6rB+c+0lzaKgKB6IFVE
MqvnueneDUDWsjRedjletAjpPZ3WeRsnyU4QjINm9ndJEmG+SS9FNb+lneIKwVLMXeTGNSX7unkR
EBKWpgqb23iRFHC2VsyBMBx68HTJeGsKdGmroL0ts+51rBR6DoEPn9Lgvkw1RZNWVsHmJ8ek4IDW
xwpcxhZPBfQ61HHEeW+xaYIZN3AtUv2+r83uqCLilUXlQRjLK5KBHEzgTlh2wDlE6021kMyqBYza
Kf38W09ClhTIwVZAAB2LxQNHUFdcvArqdKAvBpqs5gsrMfaZWhY/ox7wm2xpWGyCObc1OaHUp372
WYOApgVbX4eRPakzKjdVIqMR1Q1ukpu+lUG4j5hTW+UGq94lQsDLgYC4qjJuBijxPdBaJcmdMqtx
3UWXaWu9anr/KrT+szR1700vgDOIqTKnSctOPBJvGqu/zZv5rU6MqyioPKXuL1nRDs2cPfqo4ts2
5v0xm8SpTTquXVa8aK1x3an468CRYj/Kj5AzkVYmv42y+tMTiT5hE5RJ1UAk+JboC4xE8z+DGm9Z
K2Fbn8AjtTWw7DAMXpI4TjBD0DgpsrG057FzmnlY0IHdq6aZsR0Woqtm86OVRr9g99Ffp+gUxbcp
9lHckndZZT4OQrWn/ONDWWwx4RAkMogGxba5MyHuxwj/I4EqAgKnbQwo9yCEwk0mUMkYIKpf4Hd/
iU3Cn0hZiRF/zEh7A1VwZS27k6TgJVZGDOIa/9xM5Ki5mCkih7Pf4t4rXouq9cKwuDBSMo4RZpDw
E/aWJyfFv21gCWP876wjh9T8EHaGnki4Aw9NuAqREJzZXZxY9f9Gqn6Z0tqwmNnOkAHs69KNrrZX
BcSU2IzOrWOnJrbV0pzoVpvMpIZ4oyv/kZ+qLSzy7Xwx2LOjOLmD3Nn+eQ49tTibq8VZySzix6oq
9GrVYZ1x/X1waI2NtBtsLDm3gq28/nylEz/JXC3NUieO5hDxk+QlAbQ/IClxfv5k+cTTMFcLWdFS
eo3FPvbyjMp7EbcH1D0xlMXGkfC/b9RReSiK4KhaBs0AmjdyX2F8BRxcFvdy1e56X/IoidliQU/L
L+6mOX6aYFAGOQdKtUHuX+b9b3VAlA3g/fDz1z51Q5a/fxlDYhXJtQ67xhO7u7p4LsZf//a5q0VR
Qk+ZFlUfepIMxDS3UDkFZ6oep77y6p2CLZqiPG/56H47pr9TquY/f+dTT3C1zQ10mdrcUOC0GaUb
Ugdvs1g7FMV85n069fGr16lkWxBVVhciV4uvylral0LvyWZ55rR5ogIhG6uXqNQjXVFbvMopKtq9
6kS3wjaleYFID7jfU7sbPGUvvwGzPLOlOnnF1ds0y3EV1mYWE0Ku47vZaDf+Tt/GrrDNPem2Zevr
lDs12xTePz0gY7XlDTpWvEYLA29pwispjbp+Z4ah/fOnnziKyMZqo5sbEPVHqjgeb6wbXSaOvm9e
9A2Qjl1gz2dmoOXDvjkcGKtpIkVVjfMRwmbfWraQY7kdMMHpNyoUkp9/x4lxZqxe6UaUxtKYiUMp
82A7ovOvwsc0+fj5w5fB9N3XX73Xgumnlqr6kUf03RWuXjcPFXg1hvormFBLBan1BpERr8Jw9/MF
peXt++6K8n9nKEumcdBIFAY4ngsoZsODPMZPTRI8Itl7mkcwYgLYYLcG1zMiH8YXcu7Sy7j67tKr
CSFVBJVtVxsgaAfmmWbyfsqkSxhxr10uwFgtaxhdKARTVX+Zu1pyBjX2OPPz38IAsdUKZ3WJgdUf
jm0jnZn+/pbYv/tWq3kkT3JJyMMmYJgGd4BxX5aM9vYDM60bHfuLzuYsvU9585Rz7/mJEaUvg+HL
IpG2JajfbBaoARkv88Fl/25bW+NK2jYHdnVb4eypVjtxy/XVlKJVcTbkIogWSUtfmyJ5LcZ0WzYl
Pvv2BW3tvVIotjkp+y5S7usIapnUuDSKHxOF/jB4zpdAy8mzqkx8J9LtpJbsmhMgTL1puhr4BYwm
ACcIwfo919aOygM5O0oUb5pGMZHMIAnIcn3fKe2n1okPXZg+LDGkWRSyrzVhuEoNHj5k33Bn5hoz
9ZCJb4oce8wdIDASS8WioL6XwgirJzqEavaxdI86X71spfAgEGpCnJljlM2roooGFmzhIJn9FSrl
M5PkqWlMW80wkNr1NCfEhppTu89YBPpN/kSm+gZ3vi2fezdOvJb6ai5WgZIOHHpDD0158RsoH6NO
rONtr9V0pGmwbacKWGDWuA29chXimF5P/zogVzO1AXNnGukwUueiJKFU3bGCvqkk+tEHfRHE5q2h
4fkuBpq6v0Otd6wx2E2zRSBu+suSwzM9nhM7EX11p/0cQaCisZvMmuG6aqJno7Gcn6e9U6/cahKP
U1qeKTBHj+bITpwilvEIJpa6+fnj9VNffTWPZ5iYoZOMidfU9US0W3URmaYXUY4AwHpDNMhzFeCt
6xQ4srJwSS/1M+yCJZmhASSeCsQt+PLdkr+bkoI9iuqd5jeggvX8ioST1iFy6lqmPOGqnX5Tq4hj
6CxHQA/mxwgTCEX928jPfvkKcPGoZ+1TLDqtMwQDLYzdWfBd8vFyFDPkCAGUt6S0hCatzMi+wsD1
VdxVYRy+NUMDA2uitGB1t+KSXEtPuZm1R02o93lgPkSNeYgQVxWl/9q37bOhzYo9qs1zkQpXkmKR
sYj3JFVAfkVi9DkO1pkX5MQ6r60eYEFiAtWUNPCsEhf9c4JKKpQ5YFpPPz/BE30YWVs9wbLQlUkv
m9gzH3uXio4XbkEjOCRWY+a3IUWdrZ2eGIua/N/pPwEHX6MS5mSjtZcCLP3KIF+NE/eZX7LM7d8s
aNpqmfXLscsnzVwWNMlFebdLdtQAhwE7JOJ3YiMoBwPUcfMrtUO7dpGe6wieeAm01UqaBbogmJ0R
eAOBB1P+qiBrOPOblo/45jepqyVTJ8yrVxL64+qODCI323Xu6GjbdtecmeZPfHd1tVDiIm6KXuPw
H2okrjWQKc91fqUT311fPe88AqddK2JAFlzvjJWp4CxHGmwQ1kAuaIPD3G/mXQxCUA7NMzfsxBjT
V2Og8g0dSRjGDyW8FAXofJjfJkE4s2c69emrBz0oGJABPcSeHxDwidJGxX9p5d2ZEbw81G8etrZ6
2HkPdEmuNbpxUqTsI4xoAALDAf2eCrBGCK98g60C6s8YkVNq/zzETgwAbTUAxHwM5VlkgolF7RVe
+0HPzlWtlBP36+/u7OuGz1Sn1LAynkZGuDqpQ7M5P+jmeA1Lkly8CcfH9Dy3aJhGFZptyJRuFzBJ
9Sq9NUfxhpf5fc7K1zhNr4bEuMzHeifKkdtjpBCIyEzk2lM1H2wi1ASsRRQNoYxe5pJJMZK1AicQ
Ac0E5iUBzFoFjpcsi7tgghLy8807NeWsNhBAFPyxQRXjRfr0yXYSXkD7YNXUeDHW2jOyNyUXdj9f
669m5Zvhoa62SsSPgtAKqIVMtwiaelvddlcI0K/9/XQcL9BAWrulAaVf969nrnhic6aufp4/RXEu
5UPoQdV11G1q+/v2At+OG7jnzuLSiTGiLn//MkZyClJR0/WLima0Zzu1ScpZ3CJ33E2qs/YiOxCO
cXumZX9iuKvL379cLiVOQhyAZPCOUZSW/7TJv23i1NU6KtREnyGTDzx9TJwJQVdh/P75MZz6yqt5
NEgF8p9Ktshqhf9KaFxJiu2fP/rE+FVX0yUwKfJT/T7y6iq/NMNhG4cYKADTtcqhLH/jW/z5OqcO
E+pq5swtNhmjsbTln8wdon/P2io74fZv/9qNz0z+J36Nsp4/szlAy8dF4BxtjfphEem39U7Hiln6
Pql6Z4qdpwpWymrODJI69wslYqLO2WUaVnBfpVJJkE5kumEf1uRLAuzWzcYh42anivFbrPYHVYI0
2xBxqk6I2YeKzDFDvD9zg08stspqctCzWgnGkmkcE+0hF+fLKshdctqOOmtrrpQPkVEdRkRXkCvO
9NyXj/5mPlJWswN88GIoGwsysE90YqkRymVs4VqTwcAuSP718y87Mfr/ri1fXtjAGKYsKhii4Vjt
+xA/V2i01Zn5+9S4VJarfvn0qhFVg2BAYde/6BfkM3rKnXA12LJNmfPy3LhUljnguzu1mhtay6So
pcN/HmC+IEW3LHKWqmUVvGnk7EYnnNKBeHbnq+ED7oXUHnrZzpviAJRAtKOqOVZEZtEkJPsbeGxw
S/CWv1gl4wMO9FcVHjRa65m+agAPsm/zvdWCfQTEQng4zPht1+peDJP4olNyMLCmclUMuYCvDNbK
z4/p1G5PWc1SE93SFkQXo4HUT0fTdD4dCm3czv62KhCD54J5D+I+wINfdpQ4Ku/nK58aIKs5TDPM
VpoGNfIm4mCa7DX718bVX43Rl8FRaKNulQv1TDEhrVmNQvxK1yONld/RAD4bgAFJLeeQMXuxgdeH
bQlCYygfyeLBw1l+buU/8RPl1cRGWEpfKwW72p4Er035qlyCJSRhbKtd9NeqJ18Kx3M9tOXl/Wao
yuupjTTM3qh17qaWbZP83gRKERovQf2vv2U1UWXW1MGRWCYqOz+I2/kgbYpttBPe5q2yTWzicuyf
x8WpnYW8mp8U8q1RfFF2Je2s33YljFlNu9B1dNlRdGxJti1TgtsFo/IgCVfOoGdPhkAgjxJiRQ3g
jkja3ZnvsrwF393W1S5HIywgVjUt9Er4k9O23JcoVJTronHkF9Gud92Zl+HU41vNZygCcM+o3N3C
BDVgyFgkzU2QvVbN85lfcmIuk1dzmdYVIyF2XCE9SO5s1zehmyEXggrwStyDfU5nc2qNlVfziZWT
7gnPN/KC0dr3PpmYlAoyDHrAH5T5DU3Cvhd0V57KrdERN6wz2fhpkG+mEEfmrNQYXfMDVohy8/Mv
P/USruYZSIeqnBFT4UWzcsAXeEeg0ZmhemIPLK92R1oMyigKOScZcuj4fe82JT48wTyz+zrxzaXV
9NGFYgmIifpiJD0A4pxS8cwtOdVUWcv3UX7UepmyBRi2S8kFwAabdruzVTTwRHf8fONPjOm1hh+b
GRlzMiPBl/GZ+6Ny7ZfAcSWfgL0xPf7bRVaTxSwZoxwVy7AGVOBrJsds6NKEFPXl489XWCa4b6aA
v9PUl9VE6sVOwEsbe5oofQDquEgqYZHDR0fBMjF1asN8ZjidumHLOPhyJbMVpETVluFU4oURP7SG
0NPJnSvrzAb41E9ZzQH1ADZGqZrEg7tABhfihNJOB55NbO7afD43uk5dZjUFJDhYVSsvGbdl9mKW
mG2A+e21Ot6bED8xzm+1Stxp0rvZh25vWU4/PAro1ISelD8SE2qdkokYXf/8/E7d1dX7D5egUUma
omuMaRCuvmuZUEvDF/Fcf+zELPB3Z/XlsSmZEBRGzU6X7if9j30iPaFWPnMzT3z4WuNvDSRo+Qai
BCzCG78DsxrJcIr//HxvTswwazF/U6qZNSsSVWo5fAfYQ5bFeOaLS3/34t+8OOIyPL7cFzRhqtrh
tPFaLa9sdMN04QIaQ4FCnaVSYlvvlYt5jq77eGo4WCmXaWXcF/1MekK9w4C9V5XA2pZ1NS1xgPzf
qv5RCrObGaQtTgkqOPh/qQq4LjQleGT+LzWRtM3EWh2PRKHGkvmeDrK1CUzsqVacuqaqvImWP+Fn
q7wIq2sTK0+WH97mecm2IrLcXjPe26I6lgOhAnGM3TYEptJ1+S8E6ve6bh1kcn9Rt9wIRagSUGAQ
RdLFH61g3g4mBExLg8wKqareiGJ+N8uZl/oElBTTDj/zobDgD0wmUYmK9NqlKlgxAo7CvvndZhp+
VbH47Iil89X5qslIwZJUfPt5x7lbCNFOwujekBKtbgWxfYrC+NkMhk/OsBj7yvFFIFXNlkxj3OIu
vhuhXYAyIYsQx+iC18I/bTQtJjtIv4WhIkHyTaBV1mMQmG9V6wPcB3bVzS9jUxMBoT/T5bwJGlzg
bdo7cit+SJG/L3qRzGMGZNMbd6aaOkYA9cwI5l855KNObO0gFN04JXF96Kb7xlIeoih7LHquCm20
3Gqx4BoGTtzEus7lrHCtSgH8rocHkCOXQta+p018kTc1QRdxRwEViiRNqubMqnRqyK/mQGPoYqux
BjbKFvEgmY6EBBvlmQ//K+z/bsyvpj6OMyT5CCpj3pLuTVJsd0I93JQ6YeBCXO3KEGgARVtbLuKP
hjBTkGiINPz2WQ5ALkbEC8Fe/pQJ9NVSYAOiiMGz7kJbNfNuS7zF5aAP/tYnwscgClhRpE+/S2Gy
VzLRcxOxeHSVsa1bpJKZ/WBPIbc2tCS7KMJDIhpkwevTQnvb6WTQDfF4KbexRrpf8kf3Mw0lpJhQ
BBmcoDdJvx4qezKEJ8OfgBtY0THWayIOOAXsRsEf7HgGKVyMl2oN30bJ7qYm+CW06bGOjW3RveeE
1DXj+EJ4GhiFOLhq5PSm7yV7CpQPRTeAtQyzqwsJSCNhJnel/tC06FeeALOKpPojXGSbcaJB7uAD
zTS48jM12o2pdpNb1mcQ1b/jGiK6ONHfzzrhzmzkM5PX3yrm/z5HaS1L16W8HAx4Kt6YabvJNB59
TLXgh0zXzONwjwzaMTJoAbAQMxlnXAP0tZlFyGu826mmPAlLMA+F2PvZgEihao9dEr8OJPPCCAm3
GN5eh2RyyiK+FPDDdljqGtLaIfRZBG0NmZPN2oHE8/e6Dq+qCZ4hgBvBUrG/+6DuJnXakFQHkRuW
RayFEOusDCZRdNPXyZ1cqo/i1Nz/vEZ8v5rjhf/vNJ6GdYBMQuVoojxMhJmooHp7DTgCbBAOsz9f
5ERBB2bHf69SzESEkKG1HJVh7Nmh6z8Q9uwQMu/kO0i1P1/m+5dfWnfNLEmH7zikSLyS5xlHummc
2/R8v05L6yJ/E0U0SSsr8JKEfYD+AOiUQAL99efvfeJUJa0r+qUFmV/WpqVHOtpwKKC6XPi24cDZ
cqWttk2d9HZRmzpnrrfMht+M/3V1fzJKVfZNrpceyn39K3FCmzSzcKtvhF29A8elnNm/n7pvqz2v
BsI6ahQEPy1ERmssDwoznjyc6Rr8PSr97++QxdXxINd70BlL24BUWsXciZorOsuPIWS1/D/OvmO5
cVjb9otYBZAEw5RBoiTL2W67J6h2d5s5gZlf/xZ9b73ywRHFWz3xQOViAIEN7L1XcBqvejU/5090
zOESeY8Kzd7aGMDLE00ly+t+O/tYhHRtqnR4rRoRqymO0dzurn+br29+6Z2kIaNwQknRJouDkQCQ
pCs8BcTPhFB1LV5h/ETcMSqfprG5z1P4RmjRQwc6v9oorQPl4Y+2Nh6NtHgnc3uaYPrawTuV2eAF
8DyFrMg4eo1WnONcv7UgFVbmMfyD5kqAiJ+FwII0oGmZhDp12+3VrH8GQXBwSkAa4VXGXkRjnHPT
3isq3KA7aGNDzxVmjiVkuLQRorxICx4VvXiBtL8Xm9hMZsvcmEgrx3wiHfNV+Gzp0PzCAsR9Rrv/
20G/ILIKD7bVD9dHfu0WUiQ0Gyiqpq2ByVQ8GMZLxz9D/Rez043DwxLq/vu7UpmilnM4/Ng6cBAx
VG7gKR+/1Mont86wJ4+qp7TbysvVZUgu3UiqFRLLEDYHPSKI6hrAwTpaJO6g2Tpl5RnCFH4DW1pw
Jw8A/++NYobhfEUeqwZnRz2P/gxCnGwTMwJmr6k/aJZyNBg6CRnKKlAbvh9h73l9vOnag0oZBFSw
rEHrsfUoQGLTEdscpPABxBP2ozrlu6SIoPhLP0hj/ALQ5yC0LZ7Ayp4nc95ywB17C9KfAbTQfoYV
zrTz8FJa9DYciheo121BztW1G0lrmellqFcVWAPNlB+TRvzpNFt16qrDnz65aYk6Q0EaLnGwKC9d
pbfesiIu9+M8GXtzKg9Fpd1Manvo7fmhJPRg5wMM6rNF3QvyOOFgHspG/Cas/5EaA0S7RwS+ftq1
ie5d/0Yr8dteNpBvgQ7C631Kc5S4obOklj/hjld0h+uXvhxD4bf7n5culHmiejEuyy2EqDzxw2aL
OrN2aSlYQMylL+ATD04usq/ZeI/ZRh13dcpKMQK8JziijyV2Sa9HWxwOPafwf8nSysYGsBInZLaM
rhMIVaWVsk8gnJ0Oflz9jKCPm9p38Bgduj853Levf4ElIFwIFDJdRocKJi8T2LLPgxkewgRWwFDP
7hxQjW+5EYKoWYinNI82Ns2vyuCl+0nrPeOsmKahSAJy1CLQB4PyVncbdz5FXvSBur9d7O1PMIJQ
r97q8V2O6VSmTsc1qJA9A3rVog+RDReBMnVUPeDwbro+hitTTeYFcUgmJk0PLAYF9zLiJ6iMb3yd
laVnLXf8tvQmI4aMmRYBe9xNcM2hUJ2o71RKvesPvnbmtKSlDYfjBC0flCNbyM17KfhfQbOHi7gL
41wfStnjK3OrfbK/fru1cZJWu7kAtGzogAQCyStMfqGctoUXXhsoabXXPVwYSNdDlSyc3vo48bQ4
ukcVaOPJ16aQtORHY9INaOxi3xbjCwtvBv0mRrlYhdTj9aFZwXpSmdoj2qE2OFwzgCYs0cssHWhz
HqFsezYf5s/moAfp07/hCqkpnQ0sKG6g2ILa7WBbIH8+9vnrxkuspBQye0dvkPH3FYZp3PU3huG0
T6HfO9qeHUN3WvCqW2fvtTAiE3lGm5POrrB7D5Zxk45kx0oAr3ipQjJ0rO+0qQbzjrVulrXn0YLS
AOoa8O0JybMWqTtlggEM6Nad3t1oPX25/vor01vm/QytnsQ0xPE0hFnb+KgbG5NvCY0XQqbM9mlV
m6uJjaRzrIc7YyqCBIrfVkQC3azvNZNufL21x5djQQrzTKZjSAvoBLbFq9q718dlZfGY0rKfozSD
F1cOR+lQgUyzRR0zhQ8YiJAQ+Bs3brL29FIAYGPPzWIpLiis2veLbptdI9m5/gZrF5eWvw6fFlgH
Y2g0oe7NBNLss2J+/NO1ZebNGHewn4c3XUCSP5F12hTAWYmIMs1mcQqDTVsaB90EKfXAbuHrBrnj
6w+9AimhMjdkbvtKYQIl4vA2v819WH3sjDfgt90tSYq1x18m07edTx8ZaOkwmAwmyD8COoZ2Mc4M
MAC+/gJrl19+/3b5oannpMa5J1DBM2zhyxBX8KKKt04Ea5dfJtK3y9t1nsVQxU+CiNwoGkQH/HJ6
vP7kK9gJakjr1Gw5gxxQiQ4frHqRfR80D6ztx5a6oOA6Q+lAUyE58set49PqDaX1WzZwY9QrvExx
AzvhffscuYsAVXZKXjtPg8yNeNk6IayECkNaxbbCQmJEyy4I8ja8YSHGelehRQqRxeujt7KSDWkl
i4lkaP3U4KDY+VkprWeRb+UyKxR3ypbD/LePrsCHmWRCJNj9aOlASz6ogh7ltNGHyN/x/8ClX8kO
ZFw4atUKtNnh1UOfWm8E2BhJDnJ1H/qrqHuBKwDxE6+4nc/xzoAbyMbQrRTaqAwZh+3SBOcRjF0X
6x9C6Z6htPAcUvi4kvpdNa0zZ00JOy9Iu3ANnSWYXFSwQwlVfdGmv8sSCuPjZXMZ1GhGtUkJP2Fx
ttECXqsuMylgMHQbEpg4IpG5Qy4fQGEAIG9HfWp9Yxcd4fd7fQKtHdRk7p0O74y5nnGfwSWuuqQu
QfUBJRT9CZCzvX2ANUq/JS61EkZkhtEI40dryFPUsqv0Fafam6KIjm0jNg6da5eXIgmMLpgSV3iV
PhoDxjOn00FV/LdqHZU5RdCgHRkYDFEQUtU148IVMxxfopep/nH9U6wtAylYaEkVjYDMomuhTyeD
0l0NaOYwQTZ3Knc5LWEcO5y0Kd4oVa2Mlowij7BdwFAMy7vRaj+bzYOmVEc0GP9tR9KlKBujxFN3
qpkEhhqdx5Z6c88fzbzZABqtRFYZTh7bpg2bcTQviulJh8s49GNn8z7r/63nSnUpsKYsHXTaJGlg
8VvQRt2e/BsLBoS9/wyrMewDE5XiyqRob+y69xRoN1+fQWtbm4wWTwFQ1eZljqJzzt4QUAPuoan3
e/CUY3HLUISAKdH9xs1WPoGMA+8pFPJtC8VfJiJoC3MLXXgLPGSUGpW+/UQlVA+A3fGhJA1P1hwO
8rT8mYYCOlLZW1+MD9MMx1/F3phwa5FMBokb4wDTzww6BQPUmfd8D9wWWN89rKb8+Zi86js16LfY
DCuLR1t+/7Y3omeejDY0cIO4TQ6VraLFS3/S/h/XpowVT8eu6uZljoQmYNV6YMFk0TA3ls7KmeEL
Ov7t2THXWxiMKEuJOkSrnWl+LMjL9UmxUn6TodlaSaayNMooYBVk9dPngsInHSI5Y+jFIJRBAWx3
/UZrH0AKlm2ElrthItZzAQLMrNivXVWrvl6aG5vJ2ihJAQAqRepQ1XgTnn+mYnCK/nD9ydd2dhli
HecR1C5ADAqMn8thB+6LPnTfhx386O7g6bgRC1aeX0ZXq0kyjhMF2zKhKqTU6kHAxCLbuPhaoPlq
DnyfQ31SD20PwuWifb7LBQhbUKL0xgnnQ7iceePfzN9WDlx7F+ksNIyVUnctvgWJVAeCdCLVN17k
C/d6oRjxpY307UWADs81loBn2XqDT70MulEUJfByr74sUriN193wt/xdPFSuclA2tt6191l+/3bT
nhmwQi6gsdVZ6jmJkOAD1bgxu1ZWoAyaBg4zn2JtRgtCTU6pgKy2FXlFWb5zRFpocu9ztPhjPkNh
YC7PesQ5FPxhbVgpAsiV5t5IiAvG+ewLG7r8KSp31x9sZcHKIOsStkNQKl2+oUUcNY5d3lTgj2zK
A2DoLn1HKR6ISYvQzV0CjzG4NprzTV6qHiQ0VYfasDa5/hJrOZEMnxZxEWWA8S2n5aVXsihYcg8m
Zw7GeVfso43gszJYMow6jcIJXqeYIFpde6V904rYz7ZqsytKClSGUldKZjWRCrmNKeFw5CT2gecc
NnmWBq/ESAEjEnpzkBfJwd+hY7xLy2GntOjb17CNKJLkU4NnpK/q8N82Ae2DGQC8KotyNxAwU60R
/yzoyTSSh9hs4Ws+3+UqibyBFuiHzdVfs1WZq4+Qik/D8kUfzJcpy05aUqJFonG/jwDdynh1ik3A
BGgORb+MjrD5iPlNWcB7SmQJIg0EiEQlflUJkDZza++5OT30BWCDlJaPsMT5oeRZ60O9tcSmMPzp
KwPexxZ/ztrsZ2uAPdN3mXkIJwD9MdOBCkoaSFLi2D/f5D0FMbRCW+X6rFk5KH0Vfb8t95jkkRpi
VQY6KbxCfcy6zIGvsWOyjcxhJZ58tUO+3aBUaVv0I0Hik2h3gk7P8Lt4v/7sa533rx3g27XhbM7j
OgcVuCtuAbIc+hctcwcIcLwuySKUD9yh3VsG7A8P+MvNA9vPvgox1y1yzUpA+zrufXsAOmMGaRO6
UUab7Hk4nA2FeW1mnixFPdRT1oBNQ7SNT7VSm/5a999uxsIw0gdrBgFW/Erm+0pxYRjrt3boNNrG
EWltbav/Gfxhw1MKRZlwC17el7ryrjThrss3e2BLxLsQCb/avN9egU6ZqgoT44UeGEKU4dLAwEcx
du15i/qzFgZl/Hg1CgCaCUW0feo9SEXvIg9NnuPCq1o+/T8WTWUkOfLddqoROwLCpx8V6Kwt1+9Z
ulVjX/kSMpS8EiTp8kLHSPUnbIxpfDNqG8fTlXkkA8kTwyIhTPxAwtIf81GA7Ay5DiXbwcBRNzeW
5kpYkYFimjIUs8mQ7MGkD5LUpxGQqRCGr6G2v77218Zn+f37TMon2LwAThVwG34TveJUE/g2+AzX
L3/x+YklVwiyskvgMoQe52BDdik9wOY3mELADwqxcYeLoQN3kA4FSAhTYxrgblqFWukOUXFW5uoM
r0U4oEEEoprFX8rEBit/7XWkhEEt0UMgZVFADp7vCgHPN5gpw6f+2Bflxi2+Utn/WtvEkmsHKKDp
U1goGTq1sOytcRhWR6AZirsQwHu1ruGJBAsmgX0SbvBt5U9Q2hnsPXRRnZLD4SmsFU8XlptWZ8My
vaqfj4YKXeVo3oVwU21B1KBjfgJUymVq4RRquDegMs6i/BhlPUTlzI95IDATauBRanrQDts4tl7c
wfBiyxf8NtUgPDQwzLYymDOonCvvBIWj67Ps4krElZffv125MfMQJjp1uRx2zmM4umUyQXiXuRDX
App7Y6atPf8yKb7dhZkViYhJISLZvFXtLy3Z+OKXG8N4fGkNxnCO1iuck4JQE4cwA247HyFAEob5
DYwa/IRE9xW4psCh4ldhTh9TDI8gaFg0ef0AZ+bMqTjUzELd3hlN/08NRDzVMgzfXteOFXBYxqZE
y5bBirNzebVRnFhZRXJxQrBZgckUPhfyEYDHQsiCv9YwlsvrcGNI1+4g7b/JbLU2X6aaqdioWsV7
2Cf9ieJ6dtW6nDbyyrWbSJGn18JEtyj8+5Q5vattkTqj0d7nMbzAOMk3bnIxPuMrSBGnwgQgIhrL
oJ/vbfrSt4+qtoFCXrm0XKOgFh/bFCl3wOJFwxuYmYzuVXizXl+UXzH+QiCTqxNGaI2wCGdlUJAG
2a+4rSjzUhEdLdLvy2I4KcgY9AKeixk8oOvBjcvRBShmh3AF18KCoyvUkzer0ZvbiEKBm7Md76Al
zaBdwGzUGxP+qtUJheFY/ZgTAL/mOIekGxSKm8UieACW3qsS/ht6bnfmOOyRdsD9at6JNjubLLwt
++wugUF3k7RgNqpILEg9/lu0k6snfW9MsNIkZZBCSicbQK/f9Ca6XNAglkxFn0FEL2A9mv1/abLx
BM+x8Agj5Ho/7GN/oVADPk68fIcFbN7PiX/9o67NmeX3b0EhHCNmti0t0VBojqOi+ZYYDpOtbsx2
G5e5NGWkmNMwWBHMDE4h+h7AhVMbsD31k+NWq3Ylgst1EyOOqjqqBJzQTcvnXPs1DfPj9YH5qn5e
enQp5FBQj+IBEMuAWxp12Di8dB3iDVHKXVuJc9Kav3Kj+zV3IZyWoa/BihdC6a2pQfqrg9wg0l5A
Z62/KYEMfD/jSKHWT3Wc3M+AzC++DS4dUV5v5pOBxilkrI9wqn8cQtvvRH00qw+IzL8po/33+vus
DZUU3BRFgFRj6pg8KL0a8Ul0GwO1NoOkgNYhKOSaqpbBUBKP6SewtkKLbyy6y3VXYslFlXo2qkiP
8wy1m6XUB++RRxMGUOqu3Rcuff+nsfmv2so8511Dsbskmm8gcjTh1payMv/lKsJkQrqqVucysCbY
LLIGQLqoemFD9jLS9Eeh9mBzlUddZC/X3+RyPwXjJZ1p8hEWIfDdzqDKCvmhaocwAkX3RX9h0ZfW
yl0EeuTjVpq/8u3lOsOQ93oyNCG09GsWes1iLxrVKRT1NQjcXn+jtVtIEcQ2FRJrISJIY9uOAPNO
FB+Q0NqYX5ddVTBe2n/GP9PUmYqsrwgKHSi8yKHkHjFlDzsJNzLq3SRGV88mz0RZrWhnWFrG/gSn
SGM35gczOVGldAArC6zmwFXoL6YPlPl6k3uk7X9cH4DL+Fg8ohSI9CGFUiI3EKLjhjhw5TgnSX42
ROrBfvSjLvlf+JPcVgYNCrV7ooT6o9U76KnvCtruGlP3+mb+e/1h1r6GFEX6FtjZPOFlAMt1WkBa
Hg7F/vVLr5z55fJExCPFmBvE8qb4o0ZPIgefMXysSeJAVGdjMq2c8OTahD2yoVCLqQxotmvZzxg1
IxZ+woNwf/0d6FeGcmHXkMsT6tgXOcsH7Bp9AfY1m2A9bMalQ8B/cqBcfNLL/A2m0ff4oItXL/D0
ZQ4hbw5twrqFmU4OrzBVLJImxsNcsM6xsuYhqtTdzBhgrOGk+QrP4UWWvoP45VejSl3D1C1Hj8uP
1lKQE4avgPYi8Rc1cVHZ3TdtGnodTSK4zwuY0Q7KJxusX2MJi/SOkINaqImXhdOtBs0uT+SCOTNw
dXsoGptOLiI43GiPIbN+2Gbz1Nr9WU+nU143N2oTvodl9WTZyUljSAKhiHM/DbBAnQzCHBDibvXJ
+qEU9bGiM+wd7/XIm2+1GW2LXp8+Eq3x9WLe95CqTjhqy3Gn77IKOZPZQZZNg44liKszK3dx1t9H
mZI5ic2PmOr7vir9XIuCMoR9NPLr/ZD1bpZ2GEnzxUbyDrznXzrYv0t0MK1av6MmCuX2iBcY4VqY
CeUR8Di3LhrPquIbtD89Rcn9rCJeRvJjV3Z/B1Ng1LTFCuMe3N9TNRpwwFT3AOwiX2/y38S0nyAu
dU7G6q6sU590KbTbtMGpwhrO6eGRtcZrQits8DAITxXoFpvI7WNUyCtGPGqGJyPiR7oY2hrh4A3Z
vOvhbjNbI4jM5aZUzhIoLs1JKZumasaaXkEBYoB2InpH5zZpWw/ON/som4M6t4/Kgm1MNKdX7lKq
vAkze7q+INYWnBReGwDUyKzg0Nwbj1F/21HmdIPqDP8Ed0YTSoqNANz0E8uwoIUFamWv3lisfrz+
6Gtbqcz0U9QeFUzydShPnhc6pzo8Wx48/1wY/8JNuPRI426dZNeiPJGOUZEezj1gwxmIydoucrPd
eEBVDamW0+wWe5oyckDB1p0t9PrlSG7KLEBO1aYfR4RbS+8dC4L1efgLGrIbgfarFfvfc86Uzema
qEfAGJFXYCc9I+aem4X/ydR76JSBRzpGUNtqxrNR2bk3FOlr0yU3jaX6UJT3SxgwNDB41pQpMHtC
PM0koWuDYGYYZQZDLG763ARmVhPlnyTUfwiwUzYOBJd3IdOW1koBg/XOaitscK2N5KslXpjSI6ma
uzCFSW1pbUEF2bJlXhoh6aTW6tCkVQUO5HHX5/CQjE5ZSmF5ELJXaqWnQWTPaY9bN+mLEae5mxkG
zLUiUTgEvgQTRRQptBJ4OYjBWx1co/mQOG2Zaq5ByO8BWaqrZBGglxz+6B2F11TCal+JZpQ3at2d
R+QBZqQ/1ap2qqgKDZCe+3GovQOhdTswyJ8yrfVNFU4D0Mno6/E2axUvNsZ7ZtcvFgF/kMG8Xhiz
Fw9a5NcxYC8Az+puUSW49GQ8hDwMITahgCiAk4ueNAfSsZ1ipx6xLd0dteFHkaWPOut6F3N/gixk
dJ9N/BOe529hU9/xcLwbm8UJUJleijHHv8PKy1BBG42eqBK7hm2f44Y7Q8sSpxPJU8HNQOC/XLXN
/girP+lT+XNgHVS+LXZQxvYh1SLomI7jrabC4ijS+r+K0R/bHnCRdEixdRX5OSmbxq0S9jCi2Q9o
NvbkxmpNl2tkp9ojXANt6HqSoXUhY/9BoBYRV9OdxfkzNt7XikOIYqjL/mascpiJZ8oLH8V8oOXo
tWpzVFvlYEwoL819+wocUmDBrsHQRs8OIYPYGjurim7mDBo8g9izRH1Wa/0N9n/PUSKewtb+5FN3
m1Sp33T1cTAAqE9MMfsgIf/lbQJtSq0TbqRo+y4FejmhhU9zu/ViTXk1CP2bNarXjWg0LbIKw4KO
1YsB54yxuk3oTDZKuJcjvylz+ioTR6E8LspgLCyXdQpssLK7Js53tsE3ioKXO1rYbZfY9q14UWZg
33QzIrTw6FfMtLMzf9b2FA0t/QcLj/GP63vBWrCUkhC9NyB+YaAn0QMzTIvIUwywluAmd/3yK1mu
KbNblVmJSJnUWWAHHST2m73iVsF81NzcU/6NgojRkvZKKmivoEhbwkYCp1JDwKCwTPrZRWFgl7Sw
CPrHl5FyBD0XhcWXr7Kgc3Q39a33cI8Fvm/3yUu98e21tfAp7Zd6GYWpBTfswCAP+ahC7sc8zSb3
GzW9hZXZg62BRIrWiFbvS9q56fCUJM+8eQuHO5iBuiTud6XVBdqMbrgYkSQnO+iwOl3Pg0h9iMJP
wSvAwysP2oKuOhk4t0S4INtdH6Vl5lyI/jK5VtidkTJYsgWi4Z91xhOH4M7/cG1KiTRb57aHqsvi
BsyAmEi6Tz3dqABfXAa4sHSaUzUoJjML6GOuJA+RkvYQU0xDNxHlRkfm8kLAHaQ5aqnojfQU3Uvh
Tf6XYOBhfsxQvVBh0b6Jn784+LiLNEMnNndlDl/2QAi251ntp0q70QpZGyJpWirxNOlWBk6SkR51
/Wmc7jj5+JfPSuQTW140sO8zFpNnOERBQ+ykxMy/funLT43N9z8DaTr0kRa3IDrN3RuE+vZT9B5m
W3KDl0ebyEcq2whHXUxZHJTkXGFn1LstNZ+L1TVKZPmEZogzo6nhR53Sd1GcpzBzrfoVMo1OA6Ow
ovBZ8uf6AK1MTCJvNVXS6Ea7WF8vdUgFLsiJNwbhvjyUXvz0T+U0vI+0cCGKnJdDj/WlKLPLo7+F
MB0b54Dr73BxR8bVpdUbVxZTc3ikQkV0OEO/6UiR8THNPGU2867fYu1TS8uXMyH0sOmwIRt/I5wk
h42Itjr80oqlaJFbPIX1hfGToQx40E75ft5z1OWPcAbbJIdfPlFgjKTl27RWRiMV8afxJz9ycRsX
uUbQeQCFAChobwTSy9keJXL4h5tX28zw4gsYjBpM1A2d8Kc6OCIQoTPt1JsoyIH6b3WP2xvb8ooE
CJEPZCN8fNrYzkBh2Pdedo/gekQmBsEXbcc+WNCdGaiwaDOFz/quODbQZ3Pto/aS7zgO+JDufVKe
r0+StUG25BwLadsMOdv06+WJ3zht6gKQ6eSHwm9HJ/S2ctyLyRxGWUqxIImWVNSMUvBxIVQHO25o
3mda4xlZjA77VhT6QsP+116O2yxR9dsxtLOLQVEHUOFQ4Wlmt4PV9A6QXfjLK6PT+oAq7dtz/0oj
lzvdc5ijfpB6qMhtrOv/8WK69ABS3Khys25jColz2g4wsbX5PYRkUUgj8Gk2n2ygHJy+Rr5cheWP
wtAhT2kE8zTDqbptdvqw1LDN8j6JWOXi7Ab8Ji+P2IeduGjfdEOx3KZw7bOdaJ4xRLetTvaKFu9U
2r+SHmJdBWTbHWSN2k3Y2Di7Gj7j7xTu3RpFKIv9GlnoNPcNABCKq4T6c9JA300huKo+VzDo1ioT
5ai88gw+vU/wzekK82eRNy4FurOeDG82+tjR2zjziMGAqiXkfaqh5JpXFKUzs/ujD5oT8uGgQEpo
ngbXrPLGYbF5tPPyLh5oeRB8Po7EOM2peE+zKgJOBmZkHfiJBvk5GMYNm9UHElbzsSJpAS/zcHAa
G4o3gDVYov1J4VkuSsOtcoDyJhvVGELvCpod8zl7mej0A+VZzc+H6Tm2Sp9bS0+vr9QDq1qUd8Pe
gGZiC7hu/Mu2658V2OgHkx7DXOlvRAwyt6Xxzi0n/QUu2D2kSpn6B+LylQ/QoXYzmFm+g77sKVdF
siuM6n2crGBo8p3W54Hg1oASQHXXJZZfKNVrQfM71EVrVN1UqI1VFXfDTnEsS7+hOWQ7szTfRzk0
uSZyNPT+A5kaKEciWtQH2adW5P1vjVOwJtlQn4Ywx/I0Rr5rmwL6nAQoJnUKuQeRJuGaTegZkwkv
HSB9jQjvarbVU2nVB1s1AcDsux+1aF8YNU0fwO4gsuLG43N4MyLncY3KfK6HatcN7E5TlKVWbj9R
Cx48sPHx+xZSYHwE20JPQNXM6lMyp59RxaEzOSpeZvd7ddJPOpjBuwHkL780eVBG4iXiDerhUwQQ
dPMRi2YfZ9ZDDMlJ0WeHwcZxnyMzRQn6IwMZDUUUD0Cq1uFpVDpg7dxBJvFFLUINcpb5s1UN6NxB
2w1wN8vTOu2o2/NPpasf1KY7JXp9Y1v8bjnf0Kr5yQzugz9zU7Xqi5aL10qffV2ZIZrYKdoRhf23
rldv65Ds+BAfcNTdRV3pRz0I5tCYBt0jzn3dQiWFpWyAawY9qAQ+d2badQhZ6a4jNerLc3gkSnLf
cpRtKgUKl6LGh4aS50Mcx5B5JO2b4MPD2OuzY+WpvkfFp3biid5UKv/d1v1w2w7FoTarP2KsTYhu
Ko8NfBS12nhmNgcPoUu7jUxt5Uwgy7tMRGWDGAANmxvlruqi28Le6q6uXVo6bighB86KtlmAeesp
AFTp+T9h+dF0+8+QDlyJLezeQHto0t0oNvyevcHK/en6DrhyErOkU8bU8LLSii6FVk+BsR8egQIV
rEEdrdtIL9f2WFnKpZ/UOhlTnMQS1AP3i0BUZTmWh7Vf+Nz5v5QVVnIHWcmlbvJmHhPY9o3wUguB
9hmH7DEz2dZR6WKiT4ms52KLRMHMSSG8YNq/0jn0Yz7+1mb6BmGGFPCiHGU2uJw4NWEoccXJL0j/
b+GyVxIMWeGlgPurHdeL1GaJImQZso/ZJgAkJdatzSzqZm3MnbFQqZONybCxn6/dVDpOiMKA6egw
50GCFn5zjvf5QfPFPtpfn3wri0ZWcik0zaapoi3i7NOzPVWHIqIbZ8y1qSBlGPNIhTkyIw0MyMkX
SuqwSewazPHrT752hJVFXNIGxildAZmSvOdeTaN91gGIhiP7jor0fQDITJjVLZ9t6s5k/FnZ84+0
R2kFZt6/YkRnx6Lzva5DPTcxAnCbTqkNE6QC6pImAWMzGf2JidFTtRE61wuEx56Em0Plx994gbUB
ksKKGTGRp9ai/GAZp5CEcAi2e9Mru+mTq9ovOI8FetZCT4N2v3CmeAKZ/FdNQTNArTl3Yl5wB33l
H6iSvJQKLRZa2E4PgRRNhn0+50BIl+atIsTB6Lpfca1teVus5V+mFLH6uh1ji9t4vPP/FCjbE73N
b4Dl8hVvCym9MvFlFRoFfh0miZQcDgjDgajhMaosv8mKI5t+k7F105of07n5N8l7IovTTHbNOt7i
doN+BJ3eKayTDuzh9U+9FoANKclhFvQrQ8tOA/UhfAyDer+wLZRzfgB5C0XdLbbFylZiSCkOgP6N
NU8cePzxp66ebRzztP5GiV43XmPZSi+kFoYUjGCAK/RURzAqbpTf+t8aiRqWj5f/6e63nV/XptcX
6e1bBlWoFmwHZhH/b8k483qCzcpw4Oh1tt+3nKCWatald5HCU6NGvEc7GtohTQ1ppjI5pGF0TgvI
y6HvBM30heC2EWXXvssynt/fqNHMKq5RYqx108cgehVaLPC48+jwsfFp1l5HCiY80/XM1GEuSY5Y
FxDs9zOAYYEapUG8797Ce+qnADU4TeFsNxFWdg9Zu8ZMq7GBZnscxPZ8Ew3qiUA3/foLrVxalq4R
agXRHZPgHG2/JF3kaOAzXr/yStiVtWpExiB7P8M5w7RBIWyf0E929WKrNrVSZZAlaTJsduM4TNBZ
gvE0ykbjobiLH7jHwIp0k9ulGZV6ww/7MN5ff5216pEsM5PHEzENCiEDAFNR7JwAjKzu0v0ywyqn
+ND2S4yBmCl71543brkSB5gUB1R97CvYkCOcCXivZrYG07ZYBfxIeE02/G6M+jTbid+qsGGoyG8Q
hz4TKOpuTI21aCqL0MyknQYKg1OciWbQ780f9BTtWpTKkIyH7jYBf2VNMSlEKCDKmuAuotoXEt+o
kfIpTqZ4pkA0UlyRbK3dtbm+DPO38CAG0aHygfssLlnQzjomlW/ODpK8EXS80gt3eeWPxe7611ub
/1KkYFmqi7LGEV2tXs0eHey7evjHS0sHg6nUtaqBJ31g5j/ngTtEvxHwXrn+3CujJIv1T9YQp0ll
YVuonyf7MU83iBJf+NQLO4Gszz/VxlBFjYYBeZh3tvCsverDE8hXQx/lOe7UwMqiZrLxtVcChC4d
BcB4LtRMU5IgYfzHZKSPORdHVHICoBhuwnre2qtXMiVZvJ9qBEwKHUUWJdCPMJC7Iwd2XILPdvhf
mUmyXj/k5MyyqqY0mNTRbVE50LM72j9c/9xfeOtLn2WZB99WRWEJ1nUEqUm/Kw7MQ+3JDQ1nkXao
ayfaqQf9CUWj9pfqRP5WNXrtjaQVr/d2XPWtmgap0rjt8FrzXw3b8jhfOQXIbMmh53YaLw2qsbgz
ogNtGqegd83we2PA1h5eWtj22I8ocCLLJ3sdmLH/x9mZLceKa936iRQBQnS3tNk40317Q7hZFiAQ
jRAInv4fWVd1fLb3itiXXlFlZ9JImnOO8Y1XO7v4u+tk3JXnmaQXLl711/jc305pP/FKY8cDtQqB
nsKexrgPyCzCGuwiVbp/+/uf+eU7/bRLFkHY+aLDNVPDTUWfR5lUzct/v16/rCc/DYvIIVpdkEyb
3WAQj9P1Ufk3K+Evjnvrp2NR1Cvsm07Y7mDsu7LKikUFxaSqk+vjUtu5HZZV4oarm8xdsomlSpzO
5slckT8r7OsRW1gEg9GXEJ4frUhDH2h/7/qbSMLJfoM59W8w519qrJ+8pbIdm7CTmFU0Sh63AOWb
i3AHxyvXmGiyNw1ZEsSq51yHKv3vV/23P3m50f96q7U2mxNQNFpJB0eXaf2sUO3VVrrHcvAROoPs
V39QUUf7/X//g79s4j+NjpcGSjFf5ksCMKNKjG8IzIl5WNyLyuoiZrtXWCT/Bpb9hcRu/TQ/lg6w
T1LLcmfc9o9b0XeYcf9UFOEFTNRR4LW3WiNVoPKfNIFzbNnCv42Lf/uePw4Rc1EiRmnGX+6JhWiR
an4eB5U4qzxAZrclTi0xM/ibPP+3d+fHUkMswwff1FjKwBOxYYkvp+Z/3I7/P0+ksQOJ5Jl6h7DO
IGep2ek6ZToqv7H6I3Nm3UFPjxcl+u/Pxy+r8k+fJJyxhdTdJWwVBAx17yEqaqyfwOv9y+//5VL9
9EliWCG6USGViqKPb/pPK/zLBvnL0vjTgrgt6EaGFL+4MSJuaxNtdE8d7y/v6W8f+3K5/vWeWoRu
HmLi4NWTPPUq5NvO/C/V8G+/+scSUOs+kIKgRJKbiB0Y1e2/PZa/VQb/GHv+9anNsA2zaAm0PFCb
zVPKgDwF1iL28PO+Sf/epPjlFPfTaxhWym6dJcAKD90yOMy5DCC45fW29zp9Qq7u30LB/jGH/Ydj
0E/qEjOGOz5Q77tusLsMm8rbbEHfqOiXLr0rGAn2rAnuQE+PhdK7qXOyoZK3g2ZtVJawbQBbu2HC
59Z/C536z1J4qLJ+vPxO6MgOAWnyn/7MkNqZe8UPIqbXfo5YOSBe/9bO+u0J/1FOuJVSDvzvEvFW
Ju0Csp8kFITt/zjW+ekmRE+RF16PLivhdx0tj71e840HfzmO/fKE/LQRjo6eN+iBUaSOCJ3sCJJ7
lhoc8OmpGAU6mOgx/k8L2E9XoduPhk59K3dB/byu7xW/b+DsYNP4l9//y+v6T9/hX+8UKwJvckPc
hY396d0X+2+npF8W3p92QWzFIa1d3e4ot29K46Whs97VTZhr8reo5F8OG/88wf/66NbgKFMIVHZl
M0JTOXqnDjH3kdsMiXBUPgZI5lLQ0OMFGf9Spf52239UECNjEtwpYCQshD4vrRskHNESltyOY9jH
sED/5fT629Wj/+/6vNammAlE3ggUPfbHvjnY8+nrvz9QzPtnhvIfFp2fBKKmxEjdddEVm4fgysNs
xOpsc+ys8WyBIGCvCJ52tluvcfbhJhGpzQ5V0YBLUp6aQrwUPnz6NtqcXRj2kaNgPO2K/cDC3J7t
tOHqhi7oh3nsutyQw+jCItas4423Ceg2TPdR9v311q24Y0FdRN1EIIliPPKrAmovCw2YEhEttXs0
ZZArZ63jEKAnl4OQZJGL0MN9WB3nbPf6fkW6StxP672BzA0iD4RlL+VpGudrTvubhcoz9eA0INBA
RKMHjVNIeeIoddZGH8J63LVFfZyE/+kaMLMcym+rzVwPvLixEUCEGbzOwlXmtjPAi1nKKpKVfWKB
ewP/AuKazUripVl3dldB9MKnOwtJmceRbXmot0w0/LkCF4SG/RvAHidPsoR7nUoGg5e3p2NCGrRw
KaufG7+0k0FQEc3U24NCnwh/yNplaiOfNF9tWbmxqAMfScAuiJTT9KdVwdtI3NdlJUOyDMOpmsu3
Tg33kwgwIKsPZOl1vsolGiYkkbrgY9fcSVUFVUEFFwei0N2Y2+ourLyDCCSPSFBSxF5uL1Yh1iws
6pMolvCiUhnTuQ955HKSqGIEGc1hh4V6NK7W6aPF14qDyb1cZfXeTctL31lHEwTXVeuqmHYV5FdL
2MZrzVbM12CFd6nnxWtIsqmx3lzjQTrVOGjCoYvB7DFyJrtOGDW3yhVfM9x8iLo7Tl37ylvaJz5b
1shUHk/KpjwaZGyAppX1A6xFfe1L6Iuqezg7yoia4WYq1aPjtVvUMfdm7Ou3xsM+gBRa421WrIbp
Zr7s6wsz6MW17QPjAf5bD4UEshxOjlznx5I2n+MqXugMgVw3s6h2hi51u+3BNNCSEJz9Utir7sYA
AcQIprunlX1fjR588fR7mPwH3YXHivuPeoROBXsDhFiLfutmyE8q2JyiufSPpqoh1HR3Ak9g4Nqn
jjZ534GkVw8UiEs25cLIR1YLK95kg5Be5JLO1hZR2r4LQr4xS3stw+KjGzc4MTnbe67rPCJi9QyD
Z+7N7aMCRzNqfSQeLcKLZaHvCHrwMURzB3DpztsEJ3xTDFXSlV68ORIUIgxF4zJgYECO44fAk5xB
zHGlka6RosEeTzZPi4ZkSk6vGwHWylXFaz9Ah4t+NZZcN+sJMB+NtM7DtMFFN/aY8S34TgX5rnGQ
dRjdI6kRYnu862WJAFvSFMd26XHqqWCZdcZ48VzwDJW4R0FHEoEQj8bTLF4q1cW6b/rYM3I5cRte
JtslURsOD1PPM3uycmeBC8iqDgBFWPFE1ge8HCefIOCKGJDdBsePbVHeqDD4krNzXgOzcyR/t0Xh
YTrMT0vbPw4hPa5jW0e98t/A8cpHjjwI2w1ueh7iiTHoiky8vGZ9+6w2Ly1cGHMGeicK/66u6TWS
NiCaaoAxGTwU+bWM/Hl9Q/pYvvTFQ6+H+16IMIdPQ8eWWFXUcIhQy0lEODaDeugUr2Z0EygO94BM
pEsAJO2yLOkFsEZ0cKoreOMFDD0xCIDwzJnnZptSpDgimIbr57Kxj6SRmEf0I8hjS+l+GreCqalu
r0Pf+wB4y022aTnqZj5Xs/tKmhEDDGQMIe2XKR4j6uW78pe99jXi1kug9jEMAC/SXSK/YN9m66/n
aUjsSSMrGoK8YlzO3iTbq6b2C9QsVrKE4uxxZBGsiHckE56LER8ZnDWsIo2H9PQZddny4IU0RdDv
GxHDR0cpeIH0vDbbw0iDeOuLo6+7yOflfR92MS/pbrUFFoF6/ugqvL2BG0949WOLLok1oOVCnCLe
aizoKEBo6CVlWD5hlU+rpv7Sg5sOeE4gLrCyEe8sEgdzCAcSewDUwB92o11nq/iSJRyZtVck5bAk
NlzbtCRXs5S3wcw+10tQ+GxppLI6sSbeI7beISLcXCEpJxuD6nMYmpRP7K72ww9LPnU+JtrUPTez
hj9q3vtrkbnLFi8XdT9pkgWLWm9DRNE1QOpYvkjtYYsKhCFHYx/keH7jsXXjdmH3o3L0dSuApPX8
1Kn/IGxsiIp+6eNJbJ+La90sNWYk0rqqzGVJatZ4I/oWEsqkw1hDqQoroNtFopEZs+dYeIBV1JuF
gSUm1o1/WXr9tC91wiuYYtQINm2RWxbRieVPGaJB7wbi5aHQh5VUoPMsSTEVFvBJ9qErTLbZ5U3g
6HwOcZOJcB4goMlUQeNGB/fM8Q7bcAH/kzFdeHewCTaUDVDwiPrWltYb89JxUjySJdIfJ7+KlwAv
NPZ9B1PWnDsuxmwbb3eDxqOwhXkH+LZjyA0QskkHfeoaNMnYm89wCJOgMkBcn7dARcz88V19W6gT
QKrZRNxnBdPj6GKnsfnbxFRGPHKDE+WZ0fCGkuUN+scHMK1SiSgQt18SFQiIMWVOynWnCQOwmaYj
oeAPtdMjmeZ487ed5E3uSAc+Xr88bd74NCFRe3Ng5RXl8Kbq8rZZCcyWbMi2ilytPsX/3j9XWLSw
nsOx6ejbuaD7Vvb4RsCsTlZ4kcFeeXZYRbSB2NQPboCf+dK2+NNpdVVSAsVoH4mNXbGlfRlLfluE
5rSB5Isvv+w7Vudjo/IAWIGlmz9ti5x8gG0i7YfIg1+vJ8iHIaxaQWAo8ql3d5UzHTdpfThjievp
ePe9475Xsw94KS1jwSgQGbp9ogWBDbubPu1yumZDf+dDkSnmSsWuUejnqArWS1KnnQ7P1kCyoa7e
iPEOQa2+u8ZboF2wX90SNxxt2mf88cj2m1ysFtLAOQCzF7mkGXfehMNV16430hVZ2LCXcrTTWa0P
tQsdsD+RaG7IbQW6ykQriEbh1bDUzpVSJoUur5SFaOzSRnRsKKHDJPqTiPFolSZDWZ+uG6Re/ayP
CFkvdks5B69QjAo3Mt3WRpAQ21B4tzcEvZgIUfS5CeXZYDvsfXFfdSsMt8OyU4tz5cKcGkEDegPA
Y44iZEhbqnZeCFKidKEunh1kUnhmKPLGtxkyM40N9rNdPnQShmCyimNdIthklt54tbjeW1FMkGdD
g8ZndgD/jCZ9aLmXMycHvqSOwnIcn7tlySfHfLOJf6wbkylpYMKGY3g5TGRRiaH6RtUs96FZK0f/
qtTeQ90hF80T69NUQAzTQBuxkCJZKm9O+lacmNf5j/NGyHFte/2Nf0bjHCug0G2VUJz5B79MBrWc
63F5IMh1bVZzUiuNgSrZbZveNaJPINNMg1Ue59bnB7nYgIJNk5vC3RLTYr3XM3+Dx6aFBrd6ZkVB
M3wMLDUAiJUU9j2AmCRMt+UfRIQHSVgARU0sT0cVE95ualoT44HckWCBjBXHcSoybLhPwlk7pEnj
NNv4V0Xf/5Gwt5rWzvqqRZWy0XRe64PjQAQWhp9eHRzG1tsLGiCz2XNuJbHOMH6yKOTY49A3v/IE
vVxVBNZpeSr8+qXiLMFDfSoV/xwcOw2BhR2L6SQd+3lqm1O56qz0IamHRrqOAzbeg12TYekHH0TX
kTf5LAWV7zCT8D0EtSxte8f+UCNuOS31mDrSRka9OvG1eeh08bX6JeL/cIJsJp4G6A65Hb1TpZuK
1clVQw+ya/8UDt3wmRUUzvOWbKHJLX87A19zF6BkU5X31oHANobSQcnBgGjj0onNJo9IBk7BKYmN
0Tt7xK5jy3nHiw0pNn3zsczhPnDUdUXWFIwPltjr1qeFGs6i5WHs0aGNlZYPlDEIcdkH6XH1wZo+
WIUxsGkuQ+Y0y3K5Hl0Uus2VKLrHuays1DG0z7BiI31AyyFBs/Bhtaw5E0sXb239AATQbXXpzxZB
gUW1UZiUt1xny4iEKYPRBe5ryiwOpd9WXG98eRl5de34fE61WR6K2Zc51o+rbZDL6yTYDTLtm6Os
9JqgCzFGfOpLDCK6bUenDfVNVQIsGyBYxfWStRWphggU8BYatx2qLndz7GyRthPP23o7MXMSvj+D
je7UIsdqj40SUYDC4CweLFGhbGDZFQ4HHfeQZi/XuIK2PF0saH6d5YbLILip+vFR/lPLBW9Ak1RP
Vr3JdPDJAfa2jBOVuwPhWPW3LxzZHhbli2zcSC54e7+0VV5KWCzQRN8bI76FGK7XGUccJGbrIDzx
Eop9r8eV6zdYjJANiE5RvnJxJViR4KofpTPtob3J4X7IgQG/6ezlwK22jVnRArvJ7vu1PGIlptej
wfIPXN8yjPutC3FVfCRLef4ep65DiSlVCFN+axMeT0FJUiiUuqgoiydXV4haFf1BaQrlYxWarOiW
j3mrUidsYqvkn2ibIyFuQ1UZaBD9YWLp++4KndCMkuq+JMEt2Wje4g8XnY1dkV1JDztrwXYlR+Ii
6pfnotfvWNSqvbJK9xYlbHmisDwd7GXx7lQNKlMDjYwdrFPStcinYv5V08Laa806SEazRCGsG9MI
145ZWFp3xTV4BruVhVe9534jKWRX4v3rNVj8wmSkDj7Fat9W07x3HOs7HGmYLpQDVtPebkt3WxnC
TyAT6KjuuvNWoc5b2jDY4lXp6yLgkOsMIkDlysIEt/XLXlqWULbuKrgNEtbQY9i0Qa5nD1b+Svg7
Y0pw/h1zv9XrqTcihXXhjlTqkjc5ObtxQiJBUFb71rZSJDT5D32IuWINYEEaLCibgm3aT6v3zrZN
xYTBoaLrJm2D8rpag6OogQ1opk1FVSNzgaCkoej2G5/ybSuvDWs+oVp52hbwAVn11SwmWgWqfu4A
7N7jbNKz8yV7ax1lykfny2mrvav4kWmWiLUmaOYAmCiW9Uhc82H51i0e9JfJL+5r4SMv6dL9EHaX
CmjwnMHv0mWe9z0cNAI+mZXhIIyWuJfIXuJB7tsCNehQR8TGTlXTEwwnY2lHc3gTiA2WF3nfKvB0
8cFeGxgDXG0iKdZXzweSqFM7253hFgiHBpH2yAzjQVIBOYtVaS1i45NjSyZkv6ntY/NHhNHACwWT
UkbsMUMtcyP8Itp6uS9NdcZ+tiOe88Qdfl8YijLQ+xo84UOtOr34E+b+fnvyfTuTbE0ElpvYtTF2
QlKUxlaALkxzOzrk3DZySzBB3AMOmqGw/rM6VcrQooaxA6BWnheK38qQkUQH3duMFG8oZXNi20fX
b47VUD+HZHgwHAgfUAOr4s51rGTASQZ+xrhj4MtuZM20Xb0g0Ac8++lmXet0YWGH6+KDdGLcvOZr
jrFYaoV2EszedzU5eI+xbliDddJ+8AI8bZ1dEmilp3BgYdNuIBsmqt6INBofpeCGgchY9qjxmh7I
fzA+uW5U3AwBKgKFeYQJhjIOHfFsAbYKbPEIx5nGfbNdWyS9Im+BthPtgURBVvdqDnyN9zIYd9Sz
2gRGYnE2oF4dDKvBGlmmIJ0X/U5CsKEpZenQkciaeqAyCy/pBHwVYpFxg2yCNJB1NrRkP85jhkN4
3tPyvHmoIfuyeSJmANBKucdw5u/zNp0CRPRFdY/u3hA2kJ64uH4LWY5ICL9aZxkJIKnRErBNam0W
shsH6kdlE1x4pQy95c2FRA19JZRI9rsDb10+jWsWVDzYwWR3tB1EVGK24Q/ygOomwcZ1QF32CAFA
G+vavuNtuOI4J/dzKd8Ci4RoY5BMijBB7X+tTXG2PVAJtmmQMZ29LSa1eBEBpsvTynbKIhN0n8EJ
mQt5raztlm3hDWxlcu8R249UBa/QPDhHjYXqqq+3b8BiWuyEcAjiMqNCs2cQsubyamia96LrXqYl
vPYXJwEtDyUCw2Gjvfc4fTVl/Qho5cXGJ5Ef1RVDGnq4F8g/w5o75bpBS3Q03SPu7KED8CbVErvo
1Pl15uiuTJDBuu6VsQd49EIcx4UA0mWegEtbAKaQvboNO3WaS37Ah3te2Kovvd4y1py8hk29RkGB
rca1x68J9kHYyUI/Wxr7UBl1FFq8mbXd8ZYnw6VYm1oJ/HaDcgX1b2Fjl1BgOCFWKUG3JzWW/tRW
cLJ7vtdLeLWx+orUOC+ByNYDuWPePRu4cwCBEFZ+aAf0qoNphCewBscNZyR0/PozgHKHQYxPtYP1
Dh/wUkprtJjGq0lj5yRrwCLiLyeJbjntVuiYuua8qelzNrCj2ug09jTMejjXw+C+kWj/+OWWThz2
UX8+qeorFHYqx/pIHZlXCs9DyJNaA0OjUQ13T8YO0Uq1zhaO7hJPyDgMcePovQpfaHXjWGSvSi8i
FcSaHKa3ke9n95NyH8LnhJXPTfhQOm0MUHSKWjoP1d4DIc8AKQTI5xWh653BIgYBm/Hwu2ea0EAB
MlgnvA3iyqVRgZ5vNYWZg34JlYk7hFkHjMbM3t0xQNebJ52DFb6uE+EiQsnyPvpKe4le/Zx6Zw9p
3EuXEt6cNEH7Vagv1oYxyj9Qsjf2VdYDlhcoHQh7Nz466v782YZFPNsfW/eIg9x7SbdkwSLkQWhF
e5CjkAzxMTsFjB7mCZOIqGmuO7d6hxB7R8DzWJ0hGRssEa65N64Brc7bo0X9ysu1g8HEzgnDJ6M9
oC8OjbqxiioXpvm1kveBCR7cat2t2rxXAlaMiuxs7kGsNMWLsKN6Hl86cHTR44VTFs05z7yXEEjW
xVtYVXtn0ieb0XdTh49MXXnybnFOaJRlygTPpSXxqPrNlcZ1HoaOxsPY3UMNCaoRfcJ2eaNbmLqE
9TGs7aMzo9/ZuH8kDn5YhZY3HxbVrt+imetTTSq0X7oEteE1rdxbz5rx5METg2kFYgf6KmmBteRo
xdVYJWVrpz19AV45cu0poeqCnQpAriV3uiOJp+Sd6ptcmnfS9lmrHFy5nb1+aIWXF48hFoi0RVBK
JeuP2UNvE/LzCZsaw2vhPNkwSyELJsMeg50eTX+s1G0/4vjQsn3jV6jW1weISLPGC3cT3u5OAXeP
6AICvfZEXmzc2XDRcV0DdIXxxODrU0dI0qLAr/Swt501nzDSQacU9+tDIfBEDk9l56RN1X4X4F2h
hx9fwrEd+H9xbjmGqFBmb78scwbBskWsu4nLW8axT9QZwzss+uDYWDJe13AvCdb2XgVoHVS3PYYQ
/bjGjkP2lRXcwE0cIT89IkVvxb1pvvCaH0WpDoP9jdieVDfBrqx5rA196gKZ1MZPmlIDCLV1XdQu
AVbd6noEJg+wwDcgREyMru/LxOxbDjNw5FBx208YlgXdzsOUObHHVaZqgMU7CGRECzvrBvvdMCuq
DEBLC7+TIxbm0s2VT07rtgJ26KCNjLV9T6dPWY9fg49ZEU2qfsGoii7xWhU4xCILrEG3Cib9FeUD
jvl4eoLmT02WDF0/yMo/qO1FJb3W3ABXcLVWbzL4U5kXvwjQ0dbRwM5dzWLwcm679pHbDW4Y0F4O
LvlmRwFUCjaukXC83bppJBaBYxW+OojWqaQ6AS+aQDCJL2QOi3TPRfnpU+TK+tYRc2Ps4uhLYhth
5XW/PDs0FVvxYBk/m7zc83os8oius1gbL+qOL1fOWjzUbfO5FjwP7B7H7+mKKACpJNEfhdVHCABP
GoF4VvW4Mbxe7BOnw5ihaxwU4w3RPj6jlQfLS4CZsdIf1PJiLoZUGYSmFV2sRnZoJNpbkzovkkQ4
pqIBdGE5Li96YzjBOfhtNUgONGlmGOTDu8K7KWr4jC/a/dpNp6W9RlFB+lsGQ9vCBFhtWxyOKF/W
mNknqVAqlTKlvh13GmbiCYqQQzAhYSnw/hiEEw1FcDICiF8cVxSjGTbjuMJotGjXGFHAENed/eoZ
zIVdGzQp7NsZKHHocRdn6awHBxAwy311t+G5wSbu9xrvFugj7s7QAqX7rcPtI4CWO+GRvXCLKODn
ZbLwur9v9QNFZmXjicTGAH/xxbG0SULLFjQmieuEeCo+xthy77HAZEPA8sKj2Ywua9CtVyEPUWfh
YDphyjGUxw5WhhnmN/Rf9v425e2E3laNe7eiTjEpWgOJF0yntn3xcSPg5KhXOM415vrQvTQ3G3dv
ZI176KvY255nLiLSfksM/9e+jE1oAXh2u6AzgkFfZEad0+YVWn9s/Hem+abtYbMfg1Jmk83iQQOK
0e3bwT1rJLH1HQZl4Tey3SMvvOU41ABxFznuvYsF27+UC4iluAy7F8KPQKriEPcCz1TSdFOGyL0U
EkskgX2gs58v43TCP6ez9mOyoB/d09MKDt3GHRyVVkytjEz7BU0Z74XBEI+BBqYSGBRsie3wq4Hi
mOQUD8YP8hXtSAfOYReLN8VpWvrXa/lks2+BHzwnwHjbfvFtIARmuZ/QYg7R2vHmMBXSS2rYDjHP
wp3AlAemQi9viUrHds4GhDP12k+A3k7q/o0O4PDKJxvr6+DPhzHgSHJ/arD5hwaLgoNYYOAFobWo
BboLQ/hnMsVupvMrWvLgX7jYrS+JY/2RmuCNqeXBUeQO/CiUczBjYuZUR9WA9WPr3sIVBaKskM7m
YPfF7laiZ9xwjBy5xOJV7ict3ltlhkhUAm9QZ0eC9ZfW14FjYDFikA106hFhSkcHYwm3nDCP01GI
gZBTz7tmrRMHAwgThHvYeDMgDUCls9pX6CghMloLJ+1m9MB58DEEqEb4yzZ2ENeUWcc1MLGW2VXC
etQ1vDbNktS+twtErN0mKRX09qufspLc8Gl4RZ5ahN5sxsft2LQKGQzqTP31uW1VNkITOGhkJAx4
vGWDyapb53wL3j3aJj4IjW6IzWmxt4RqDw3y8bqT8P/z+R7QjA8Uv1ZeDkGOPnEswubsCjXgrZmq
FBSSL9oBGonA4ZEFqa7RzgLlx+PWCQ1BZCQgKW0BXR5lddnpPRMDyI7VA6AgN1XAzmMtP/yh/FrC
8N5z9GvN2/xySquHDgsgzSckeW0ySLeZJRqUiaiZhjuUITdB4N/WChowPE2q4nMWjC5gA+iCqrW7
xqZyT3FQkD2guRWG1dTJAvzsg3PYy9uQdY8arI5aQoVso99aYUeeWe7Z89ETLOlsF1sWu5eD/zSz
Jev7AbOAfgcVV7IaJ9FNJ2JDnX1zeQxdgxEcj4G+iF2QJzhB2l17edY6d41N+WKpb7f8ktB/BOAT
TwwRFU0yeEHaoiewaNTBjYJ6QFqx18JICz1FP517IqcM8W9utISXhtHyMln6fQkxturGV+YTnvoB
qh7PLYeDaQtMgR0XexM7Ac6BGNsKB6cZa52rx4wCsxVNHiLSLXwRyGDm64aMYMZQ+0lYwHfo0LlM
C1ECY41S6t72Cygc8C4dPOm+QXCir60GD7Ql0ZTF9jRApgJOh0H0X0eOLgNEZXUlIiJBp3LXLlUC
8glWYHfnlwe81OFXaFMMM1rXw7MLUUSpPDcbivIDGoSDRiG84h4kMzeZMUglmkFXCamdFUFbxcxd
F/jdkbhi2Q7G3vV4Mw7ghHjVPYKo8dADbIQTLjrbPa90MmO5zYvQQVcLzhG48yG3oUWQCNqqa5eG
7GWe1x2uJmJQcPKjmIkZOP/SljUxyHIQ9hQ4n2CgP8RbSfdr33k7y9WPGGy5kTI95FwN9Bu2HeNy
OBFz1pg77NgrB5H044amIDZ1zJe907b63w5aRVhqEhfC2UXpV2NvmbHqnAmgehimetI+BgzXQvmZ
6diRCP/KFtaeb9yLR0o/B9u8rCsa/SPJgpnmFphUODgNewKPbKQwdRsm+eQonA/Gat6zjq641+sc
A/UdB4WPscqAoqpK+IwGkm/bH30fXDezeBD+iEPoAvs2z7yaYuLlprbxsTWiAx76xd00rwRd3ika
GrrvPKS0arTa6h6ThWZDl0bNHaLgC3fIeyI6CDEs57xQ9CCpAwmS8gMUlxbNffRZUPa13wrOfNwo
RwGbUPhZ1XosVpg+Fv3wiJyXvKWrj1k5/z/OzmO3ca1p11dEgDlMlags2ZZDe0K43TZzXAyLvPr/
4Tfa8Gm3gTNt7C2ZIlmrqt507R0nWYtcP2sDSEndb6M2Sjh2022VTUtZD3dRjcVLCy4J9LriIFnG
rrq3TPtRD807Qvhe+6B1Hi27XABpOX6FnY+0bWvFLkrSFlOZcHQ5O7UdEf0eB1CxSe1uqxqpe8MO
mF6ubwkYG017Oaj5PTZ160kO/ABoQxrTYoHNfkTHPRwmlB5C72+QKCeYWSWm9cslHCZRbICf7pzL
uF0RwLa0285HiD+B9Qb1Ks/0u7GkC7Ot8Rc3kbCOMnP+1Ip70McWLgL7/ZA050Ksg5zzQZjVB3PE
qu0QqeP2MnrlLiymXVNUZxtrn2h0o5Pd2xgguA+yNH5Pun5Oaulz9aus1p7cMj+FbtRRAkf1mvRD
unLcDuhLi0wiXcXBysx9aEUviRZdajt4TWmmWqk+6lgpw0LmODL+xO104hWkY4pH+HU4eeX98Jjn
7cIdh19mAFqqJuO9XblHI2zONvQVm06S9LZV087HFpzloumvOOVcLFXQ6ct1LjkwHXGoLXtvNzmO
uS1Lbmul6PlJwwx9qrttGmWHrqlObqxv26LZa425miKAFMVtH9KpvAmhsKwOXtVhwnBEMkl4Y/KM
wexOl8oLfrjXZOBZKExv63CdAZ6bpjSeJy/wg6l4TrVwU0+fQPWbpDL8yqh8FwICJWunWVhNjsNR
T8bl4MUFXQujoT36jdo/TLG9I371APX2l64OJxY1PmmHEeMCPvxhRG9UTrvegys9qvd9qN5liXUs
wvYGd89c6Iq8tIwSDshXGiofToRLURdilz6M56BJdlmKiG40kwUeo8+FOt5yh/nIa42jW2sPZQLm
nOKI7CiYVKq2eRoc5SFOTG9ZKwPtPwJJr2ovujbcYPqdQy09qF2w0zR1J+rmbujafQRNCVfW4aNL
setPcrdjxktvY+S0SCrZDEZUvzZw571J90vNFejfSfmJ+J+U40nZjwJOeGJ8DgluXGCzT7AVfMdI
X6vAdpd2XRw1zVgHUXvS8GNcG734ow/mzaMGcepNKVhseiurDlBwMPqdhzXGUNgbIm3Jh7Ty/TCS
GkvQ1y+a8KWm2xSStjhjOnFoG+s05jXkjBIui5IMT3E/btLePQRTfR+zKVO7o2aPgDkgUV3ti+LJ
63+B12tGs3Dckx3RvoTBoXdwnWvS5TjkvL3Bbojpyypn5yju2kvGfZQU28RpoNiQhVTFCv+ASdkQ
rvVcX+JkTKc/LWt2GIp2no9fXLOJlDipE6k0KAhn/oeEhaR302OrdwiVy6Puuveqae+byINO0yzd
hDV/wrNp8oC1FjfQYS4IXADnPC/u5wwA+Fng0c0aQe1BhsrLmEUbJaPJquyD6rUnLJ9umjrc2TmG
3a7T/qmH+EXawQPjRLt0J0GgbpuuRIEpdWJTc0vIAI2pHJUQkutAFzXNYG4AU0WPEHGWJO/qUcvZ
qKaPrD8ZFrA6Wel6eBlTzgnVeDIL8e7m1hEfnE0P7rkU0RCurMqA5Y6g1WbWriLOXUMeJbASW1eX
rAWQDfasl67tV6UOTE+burSx0A2taiPi+KQEUejH7HErfXiM1XHriLZcakb1kvfNXRAmG9vt957R
vOFN/o66yfK7ua1xgUuqCcAmNiXF3jKuYVDgyBzO52EPxbDPpotKJuVCZxNwmKr20bOVs3BY3unN
SQYAWplRvxSaTecWi73l9lvb0s/uZL8HM4xGfEKyjBx5DbupX9YDFMdAISIDj2naMMIwvMgYV5rA
Q8QMnN9eaN4MifBy4j6IhSY6hlDFN1oWB40DgFTEfkJHrDJ/9FM4g87DG1t5jLUtb2kq2kmLe1by
tSrjfZhKm9VvFvsVvf/WsbQLOO+bMVWsAyJ1ZcbZPm7B1qO8hR8NVSuN0o0aP6IJWga13DTJeOeJ
mTHTjNa94dW+DKdHQy0hN0YTD718Ag06VBVP7ugd+9FmG89AmqrhQ++KveIUQMsq07LGoit2w995
yFBR9HMgarCeDMn9t+VLhANYGNMhGBnTqmzjVcqmFwdQ3kEDbbvO4RWruABOZbBIc/djlOq+hoFJ
f0zKosI3Gt2xjjV66KZ0WG+1zyzs10akwR4WGUsGcp2V9rkiomQReBjGkfRx1TKT4SnwfNXEMd11
irWq5htbrQh6iygl+JyPRsKomCpPSjibdpWC0PbcY7eTa/m7qKNLOrFudUL7vtQ8P7KdWygqn44H
7mJ3UprW1600Xo1ZxdzOw5bp/RYX67NQhket0y5TH9x5vXYZ7JhTQz5a9bg1Iu86Mr6BCJ6xW2Z7
71Qr1SjWDblxmdasVIYHgZFKbZEa1+DCBmVVE5DssARUtM5XoUOxrnjJ0mZlTel8Wq2HPCU0Td0M
rXG13ZAwGXsTJPmu6tqjhczEasuagRJKLy/57yyI9qbZ3QuiucXgNsiN3QsLvYPewyp3Uw0kW/Cu
m3W/yYMBFnNzxoquWDmV8wfl5qmpOIWrtE5B8cePyc52eZQoG/aWj0ON1Tse5S+GpOyyd3aCJFiq
83LRcztyVwx13TnCYqqEolQW6ks2H/HUM8JlxDltCFsp7Q6aC5GbbBsBKNK+lOCCDAt5MT2XVbKz
gF5IS8UJj2yzYcRyX++UvSnas2mWOMoBb+mVr4T5O17zL3HD/z/T7O2YxXtKPVYCouUcWkk58kT3
ch3X3qWs2MfyJi1rXWiwr9TjYGgfXRnjc2fOeaax+BMDHaWxOGVJ/jtxQKdUghiU3vCtea/RGeHN
0uO7LIqx6O/MbN3bgZ9b1dHVs7PL/TBpEVaU4RWBOpe06HaFdI5dWT27GbcmMY8iNDfJaL+bufIh
Ad87SidbZ/B+Xp2BItAi14+y5HVQo1NO4YdRczMZxNd833vaT0fGtC0j2Erz2ns90iGAdP5gmRzk
YuPw508jLnyQ570Rgojp7DqqgyXgBrQR7KkuhGkkn2ajHSOudrabXA1BXLs6boYElLjzwGcCQFgB
4ZMmN+4u1jSRQDXdkWfkazWBVMZ0xtAPU9dwE9rqCrYry/eWXWcY5YvJdXeJ262zFIsDJ4P0SXZA
iPWgVuI0T9aQao8HzbZ/wzNhhRsnKRFDg8+eaesF+ZEqyjI50djjWhmt6jiRBhEdDTvb66p4GFy6
xqkWy8Jh6T5OLtKXOFh27LL3ECTnDU4PzaaWRyVIat81CBppZ25IQwRyHkHddidnXERIBNRB30Rx
juTAeO0VY5e7gBEtguUWDjJ92zqtIB23/UaJjachxt0uUk7WYGO+Ch1F5CGHWp2jqHYB55RRrxZx
jnmoLGK5FLJ8bdJhY3v9MYuxmDGLlMUP/7UHvTY1BfCL2t6iUX7ObIZKAfCx6tckTPetaS2liE/p
6Oz7kMNKa1+CqbnvxthXCs13EkiDxbCxRP7aBg4VsO+ORBMuJTyiZKYGj3KlyOlGerLPk27DjaHG
wKCFnsGqdthnnQ343xw0FzaD9ThJyDLJ0K68urgYaeyxdCENpOj2oZ2dew1XIZYzg6Ug7ZCL2MCf
UvOmjXBa4nWCkBZIfxNswyp99KFFrgcwrtVkwp4RsP26XF1FRXbP5eZgcfxotuq+5QAYqadcRr3d
prxYRfOkNfkFzLBf2er0xCS+qUjxNNnsiqJ4sHO5i8bgIC22qYHc9e6MG1sn1BznqvWOoi4Xcp55
CUVrZPI8jfrW0+pDE7uQP2DG2fU6BP/r4/SciT/CYqnVYQDGUVPnFOhmndXBEXXwqlBCAo2jVejI
jcZSx0nmKqbxpkd2BCuyK6AkOthB50zAjrIuM8yDBBRtaWCn4irnrO6ZROB5GFBFR7Xfs2jg3Id5
QBqIm0Urt27oh2tmvHpVGwO35JYBP9VutrSIpwp6IkWMcYdKeeWh+OnnmQhtTeyFz3ETMGs0fpm+
5mn828u9C9la3SLsgmUDnGUb1q1znTerDj9MkQDWkmaTVuuprnA20XYIoPAVzXdWBotVucGt+t1l
6jGzho0R68c2B9LSskdnYE/W0bIUdnlQw+GxjjlDSj09KKRGo3RaFtSUYPpQ3fxujN1lW4z3Ue4g
GhhvWQUiEzS3SSNIGUxyYWA/OtAkZXg7V328IzwJ/jJKK8/bhgPaNdns+lC/BfmvmDVsbYwfMsW4
Tg+YLFHydiMRah5mpEFacwVFvcgcxc+s7OJCyaxZIGe544/ELCStXGeKdmkaXgPsh9mhuxs9mz5b
DMmXitcWa1BymBRQ+2gS0JdzH7FwzDzMqAvIQAISY0tUQ9qcFOCJgVlohq8rvb/VhbPuawc3vPcg
q/Z5NGzjLHsRJbxY/CKXSvuWVjOnQOU0jbnR1BLd85PWYGUilg2L3yhMlg25ZwYsY8r9Itej1eix
ZemzX5PlnJxOWbG6W8thhLE4Y5zxe6izO5UGUgfA/7prrmqk+65lb9Ta2qX85FgeMz/CpgXVjIBl
6849NjPjuMPvuKysmzEj9jUeC71iHRrbvlaGuo+j1Hdq96QoH9DNyb3Fq7N1f4ctluCKOBi5i+NT
Qo1hjCiQD/UDcFy2MMzqLtHkHQT6hV5Q2tt3CzwoKQkP11L9oc2sTarJR2N8GEKXaJ4Bh55AGQ9O
2aztIHydxvEs3YyRjT6Oh9Pph4XWsPAfGToqe5E0rJKHhmYARUEVbcgVXklzQuxXbhQ9OnqVpABC
VEoDbx13CvvibFcInMiwH6iH4Zrb5EWUwb7LRz/iSgbXZl9sA+lW+iEwyI4cOQgaK3dovUo+b9qo
46xUYC+7QFkEXcW7pAlmjE5Sb4YI5WhhHQhqehBlxz5dFFDsxQYi/OtUVAr31dpypDuLTsFtAlL2
0goTdpoJNwib4Cn5lXjqKyxPm4Vb5gU72+byrPRX4X6KTtuy7XtByLtrde0ZAvUq9oCBtf7slXBp
mfAhojxFtdhlfX3IYuNae1WPaqsgkTG+E4ls0CpgWwCtpDWax5hTjj0NkirZXkHr1lGj7MMRNZ8Z
rdvuWZMj2HW0EooYWDiYn0IbV1ZBvzdl+wz6KH4i+yHTn+XoPE0paUcGF6MSrMIbQsvKwgjM2Szv
MuHuXQ8HKVSVtOPwMaAHcOcPkZpcs6ZdFymHqGTxz5B+HvJ8Y8p6FznhTg+BAZ06OcIuW+bZcD81
LTuPfF+SDpX39U6nEUg64om0+FRWdKBmF+xtjTBzoXfLKuzA5wjkstAZDUXNb6nZv5tQu3ktaJrt
3UIjehujHEgn3jQ0Fo6hQQN1Ns4kdwoqQt1RdgV6NB3kqJ00RgEWrOCMB6vRybh3ijsMnhd2KbeJ
2SzNwUCFKZCUsdp1uzeRuviRsUnMJG9XSlVjBqyteKneBRXEDdnxReWubssNF3dhfAQzyF7biblA
mgfhYsESlOaxtsWd5nQH5rej5QT+hEeLacJrTIGWitxPWIbGirN0lJ78aeDjuOcL8Cl3ITzpzj4S
OMBHvIGRvshj/lvLBG9BxTZkpwkgq3Yn6DpQXAtj2NSVuq68CpJKVZx5t/d1XudrPY2eR0NHdkN+
ayHg3Bv3I5w7mEDyvjHZDIaVsu7c4mBFI7im3S/Hvry4bZRf4C/tUoxmotr2lbq6wuw7I2f4VBLx
Vidmweszgn3m9TFR07NJ6p+fN/kpsNOHwqg/dUKvoCAeOt08QY2iaYrGazPqe6TADk9nufKM+F4J
mt1Ya5A8rOFAx7CqbOejVfQShlzBhpn+I4cYsygn8aik7j4fuxcYghGpui5smzE+Z+q47BVADBaO
t1jVtBkCfmHltolGdddM9ikf+zVrfY5dK4C/zBSgl+FbifuIaZEt1qkwjdEOmSxjBTSVCrGc1imf
PTwcR5PZKp2sj65WjnmW/O5641EX0aOO8mKh1AIhDqyUuE3xPq+cYlN0aGyTqLymdXiB+SC3ual9
Gun4USnqTe+1TYxAOUcRQcj9q8ji66S5m4nNH3eSrXdRrlIIu4vUcqBCoqpTBjhuZlCe+gEJtM3s
r6WbcKjviSVjn1GOT+EgzpBYVHZf0VOUBo80vVjOUxitLkLbyc4/6uDylHIfV5rfSh0m6zyKts7e
mVthTX/qJrFif3Er2ITodL5VikhS0Z/GwJwO/SysrVQYpOFwX7ctIirjRn0KiX+8anOPbKjT1koh
Cqg6m/xMhVhFMVEC+2hM7pK168rrMF0fR2NpiJGVeLQMIXipgAu51kyAf5CS+ldMYftjOrL+LbJN
h3RxkYjEtzr1FAXUby/oLn2kH6Z81iFEzAGVDcXYVuFIdveKlOsAro1Z0U9O7gRRfyyZuctrMQ85
Iy6mPB3jsvNUMBNveJgCQQaathQse9aVAwdTZ9dA0hyyrSHnpdB8S7HyVYJKaVGPciuVBIO17KL2
lQ/fPHnXwvIdwA6vdz2/Q1zN+BPCJhm3trC3iRE4u141f0NUFyBOwFx9VW1ggtw7evGnHaEgqiwu
MLhemLxEYtI3SWh5q0ZR04VjJVTjkney5KjDvRL8yYyVu256swZAzzzj6O2U9KEp84doUOBlt49T
060VIME+hJ5l9RQtqB5TqKw1+BoMnemLFwB22F1y9ZIehHNsnk3XeOstbdtZ4xZp6Z2W2MtyMNaJ
PXAp3j0ih3c5dKfMY8BXy2FHjOsjhIXfBc8kzBzo9lP1ohvGoelLAiapC5mH/NsMTqUwUbEhnnea
5inN7GOXwepyUwMXxFT57bBAE/Q/vPLwe1M9uh90jho3L8+SXMHI65/Gqj+QeLAaUxs1mPE2Gd26
iPHDV0kMwNVE34iQLZubUeFa61wXrG8UD7Cncnoy71jDhM1dCVExFNBCKqoRNeQsezYiM8UKf8aC
2E1BZ5hXn+0Q94vUDp7iMH4zxxT1a+8X4JcL0bBhyqRxpI1A9Ft5h1rxYI15/UuttO5isJVs4abx
HtVxu3CKeg23/dEejIueMb9AkhBV4QdqsMN+EC9aL7IAM+h6NXNtA4FYAJrLNOwObeQ+jJX9Vqj5
H8c0wWLNYuRhnsVhJj4FcWncjZP8DDL5YLhKdlW0Af2yMlMfgJ+HUIfSLoy1kgLIOc7oMOc22XKa
mpTDOVeZj8iyTcqDLJvbKFHPUNMIgW7YYJJZoVibUie6TVRQu0hI2FcVh6jZsHwVI7YFU8auyDAu
iY0uqdXfyATx49Fk6wSLuSshX+QmwJtHfvci75B6w0JDLSTIHzCCl3xmA9FM0H9p8iYsdd/aLKTd
5gOvwQcAS+iBSetrYt7Z06QgXIRemFDiTae+Gm59rpLwvUyqR+wayJ+AA7BCViQ3Y4hBmmfAM52y
8oFnHs07q9VKrUF1JuO1kSaG2CwJpgQAKUhL2tTqpsZQIzMFYksUGUeUuBEA8cztccY/sm/IvmiT
33mL9tkVqBPMqnnti96mRA+/OYEsstBUg7Sy1HdlClF1aFZt5Aws3LzXHBbswtL1Azrlx76qAVP5
na2RVX7H1ZGu8ZLa8GArB+Fb4L0KKWba8FlzdLQqiWSAqy4Uxn0iPYLEFYjQ1jqJhivrKg8RkPyM
g/Ipi4N3KcQ7Wge5Crvhvuv6dGsYmAlJyL91Vx+MqF3KHl0T/ldWiZrcjp0nK7APAqFekT/V+fhr
0scrYhGxMiuNEu6EzIjIEqtYBaAYwOn6c+aZR8SBiB2KdKOgmYwLnZ1LKg55kL2njGR57FarScKA
BPO7qwZMBOuiW7VpN0BvK/zIQPYuqJx4bczZrO1LOmAlHJX5wcIyM3eVY1pZGyc1jl7LklDXkMpI
3m29E7zgVlvvIPmfU3osIIltEdSo1vKto7QIpCT1hwyYwavcZVIiKBy6cg+rm/nF+WAsOrWKgniO
NcIQHwYWiyKGr5R6h74stl7RQqcdN2pishLSJcgFsdWJckjmZi81k9eQN85TvQpfveZYcTzhwEyl
mICfhkx+ljkk3QySSGQa0zIvkPcXyZPpJMrSLqClz0LiNiRgWk8qes7Q4Fdx8vU0hHcRI1ub2gfH
cSFBehZFph+WphP5QsB6yXTvvqn6lZRMmvlsdsDtf3ASYkCr1t0M4LHwnuJ8MYQpcJe9B8rCTTuO
Hvq8KJYydJ8GiRe9LndJMqyasn0K+2iTIdPbZlnsnk2tWKGP9FkrLrOJPs8ydNsvSLBYllNztBrl
4JLBQDAmkoLOWpgRZE0JxXMRCo7d7n9p2ZwbdncZWmXvdsNrEPNHTQ5cKE99wHvwKMf46tTO74nT
ng+waRSst6Sp964VPA5SO5sGlhk6PY/LWC4zsSG8G/cBIHizVtd6VdwTpXiYBucB4ABSeHAD47lL
lILtdHzqghqWZX6XxNUht0CX1OJiedm1S/MHOcNbZVFuaFTPshqDhQ4JCJntwXQBBfv5SBbBjp0Z
qotxOCWCXUujogY1vI2WVdcw6ui5oq2XQJTTdO2K+PimZiqaKAo9fG/fM9hyYV9QIMjD/UkdD2bt
HVUz3aJ2Qy1QYMmRge2GAa3H4EIQHUUsFjbdju3x68u0+Qzy/NiZjS/LUK51DTKe17r5ogTxWzYT
+eWc8eu4MpuNFlNBqmRN6lAHtGoPcqtOSgaiyr2ndlFmkWzhvuIm3rgDJURNDoY4ehxxk4PZS6rO
O4kIMYUSMP3LT3cKzx3G9UvTlRvDItA8IBTZDZ0VjpbbqVVQ+lcwmWjLoYIqL4rUP5okwTYGd4Dl
0OdXPSZ0F/iZ5WRh+l0E6dFt2O0wwZmL2GYVn5g8sKLQkHeXfiiTvVvl1wbsR3Xt7XyIm2TvtC1r
oUL4bVSuHfY0iQNjxTS9eZDGiwCDY4t2s3m3Jw5DOFTgglBQVRxds8i8C0z1OQuZ16zReYHHs9ft
bmMW6qPn5nuGDqaPGocze+aqd1I9aB3bvFTtsaZTyo8MXk4p0oSnAa8VVlmsErvN6Pbl2hw4YA3J
oljJ7gawWDc3K6C7idiTGvlfGBcvvd6oft4lvwIZvhVIv1aNHe8zGR3VwXpAmnQ1TYjIGUT9WCaf
lmWTZ6yzAU/DC+639jJJ47ucamxOyZ0TYotRNns9yW7VRIuf16yVJ5RmRW+trVlLqQ3HWkWpoovm
lWxhxC845IQ2jGNDCenz1JYHj/YwtodXvXDlymWIxl0nZIxSbDxZ5m2ejPtl4qR3nNO/SkW8RBN0
9LBZKzlKtLb+6Nl3aQ6NStLCHeVj2MdqR00WczYKy24h4QwLDE6aKIPAKliVqGs6jgezGSFHRmtD
Y8FoeE0NOXt8zyRM75K1gMyMU8/w12vNabSJP6lMtAshdgFFhXq4CSQ/eg3xF+obf2n4LMtKcqhM
9s4NMPasbTCUYowubQ9nbCz0i9rO51qO6KjxwieK4l0A9cUGLVu6CoLKYgLhEREQVEAytIPLLcKh
CDIsfP21iTnVipYduwpTpa/sH6HZ37udeSYjY98OVbIEqoPWOz0pzvSMOBxXU2RkRYowHnq64cHm
G/JbCzdnXdUT+x/1LdURO7fJfmwEgV7psc9wUZ6sPxKJcmXaEIrw3ujRuMVotxzgxtQVyGXoDGgP
YAUL47EKk0uuFZtJjK+B0d/Is/otzfw94TiIvPYPA6/v9ewl8Euytg7kVVVYyEDTWxdP+6bJ1qVQ
4L5HWzw1ePTQfIbRlo3NrKIEAocXYI1slvokOCWNTkAnmyBU+eEis6LO74YGklc5kHNnrca4e25S
RPYpcW5rIzbm9haGLK3rWoMkNqVIMSrUiIsolQnML+dlkj24nhe+DHV6ZDjwCyvAwLK8w8jSL4X3
rjItLHQn8WnbYOBO7bZJsge1wkAzssFuTG6am08Xr6rlQutwD7Hz5JU99x5W9KUxeUBAcPcxdt7j
IPcewPXC1sW5wdK5Cb0lnR5Z9OOqwzV/itpma2A3unBkOb8Hz71O4E9i+bGJklKz5VKzJI4mxSuM
or1o0DpO/X2n2u4DJiPXcpBvmSxOzfBe4JeCuv8zqcMn8MGn2eOlnfqXQTR/7Eol4xF4QaWTg6SX
wUN3MYGiaizqnmQ2PS8feqj7dS1XksHWsfJtWmrqArvHA04ElwTCyQSmbyJuR8EG77EZD13fpcB6
Ogp0cbNNfRFW7llYFbJWw7fx1GI6yl8dx+BwS345cZNt/m3j9p1Ds/bFPlFv6wCZvF6QUora93N8
JKl6me7kU/AbStEPfnf/+7S/WMWps/fefzz2vMkgijsm24II5TMyID/c1bti/7ML/zcukOpsePuf
L5B6HQH84KjXR+YiooPHhm4RxR8//EqzMd/f/v7ZyO8/H2/ZxOUUQ5tsY9XX99YmhlsLl2rNy6Vv
5mzGwofO+O8v+8ZKUf1iqqoAYmm5FPk2npIP1lsgAGPzg2/udz/T/O//uY48BYKNRiz7MnHLar/L
ADIAZ//9h3/34fMF/efDXac0m8LiHhg9HYmDSwd+QfKHD//2EfrimYh35agoLTaN4WxiU41iNbTp
TXgxDlwd3gtMwHH1mBblISq9H/wT9e8u6YuBomf2hSrbOZInHPxUlOvCcwgfRQoyzod7X6KunpL4
ThoDYW8cx0XiHYSj+2MLsmIz0vY2uPPYHXLZLedNOYpUVErmItQtehZOP6u8KUXw2KMPWv37Pnz7
U33xXg3wDS0nnZA7uQnvzXW4F5v+qcHV3/nBLlv7xlhS/Vo19DzMegdjSfVu3DfHaZX/76UITy1W
UdBAFsZa3WLx8EMgoPbXd4La+6V+2JhlkMhiFVv5AjJffjY74cOsHP+w0ZyWWFoRfWv8+vfP99d7
znd9KSUKaBDTMt/laFddPeT2vVk9//ujv7uML2WkdDXP0VQ+eiJpkrP6UIMv/fujtb+WKP7sL2Wj
CVU3VXVmcrdaon5FILXJHyWyhG4RLMJldlc8GsYPL+N3P9H87/950yvkhHjb2AVqkXZhQLsRDEgD
DeMP1zK/Xv9PueVavlQSaPRFJUN+J0/F6yHEsThvz2Urjj22cSjmtYd6cny4J5yRiLYyT7mmMGx/
+vrvfsovpSbSiB2NJ976aJefjdW0hb9AcIz2vxTen8+sv5+9XOZ8+f/5GXXIDcho4nKLIgepZ+yX
PXFtdhRtCTA8QedYCYyGtMo6TZ2EVsnr5lW///0b/9WClu/+UiOGXGsDWfHd+G6k5nNHi0E6XA/3
wcl/yGH8a5HgK74UCZGmbHRobLaTw4Red2tNXLV6Ju54/r8vYn79//KcfM3E1pFFV2ri8bv0LMa9
9mxZuFPEwtjBiN5qbi2X+jjdW07S//SaffPof83Exhqr0hVVJ5nFgQPflNZRwalVmjEMz8k+RGOy
wxr0zumnk62aj8LBvnTKcPws7GAZpWgrzekHb/e/h5+onvulnGgycdFlpuX2KTpWbLDjZYujOXKK
NbURiV+/ZHGGrB3p0qJY/hQe/c1tdb8UGsRsbmOrVrLVIPIp6bKILkNxR9LS8t839Zsn0/1SXMYq
VKRIJ7IYBL5dXY3tVm/fhUPwiETi4Epd/nROflNm3C9lxpy6lO7HBiL0wy2JMR8jjK2luplDUIbf
9U8O5d9UffdLOZlG17Mcmx9sQBicTH4jhvW/f6r/uZD/7QX4UkHc1JRTHXMFuo9F3BwK1S66zbSI
Vjoicy4Fw8gV+KVdrvvNuLV+OgC+u0dfqofsTDHaY0uBdic/stgU2OeiuMYiYAR9/eHivrs9X+qH
0llKGySMJsalVnfqU7r31rW26j/jP+Yxf/Bu//6eb57nr7m3pNM4vaqiE1DH8lS4wZYJ3tcgiwxD
fP33V3xX6b8m3gZOEFSJXs/zT7hFyv9ggbPt2rW2bvzkA+bR/+f3fKkISZkSNo6p2NZ+ZU5tdvma
zeezg+7jZqyxoP7her65/V9DbuHwJ7GCvfDWa/0xesDm+NAhGihoPeLE/aEOaN99y5dCMOiqhwNf
V2ztx2Hfr5IrlsMX+TzniBaf0Xlc4UokF7gv/XBV37ynzpdygLE44HMEB3s01ZVWGZ8mi9Mf7sx3
n/2lBmSQQwnsIXlds+4LWlgn/vPvW/7d0/ulAph2qyqFMc/vsY4K5EkT+RpOjx79lC38zYHnfHnV
447ebpRMdTWsM4w9qiepb/79t3/3o3x5wSe4e//H2Zk1t62k2favdNQ7qjEkpo6ueiDBUaJEzZZf
ELIlY55n/Pq7oFv3tg9KJDtcDyfKkg0SQyYyv2/vtekPyIQSDhBAFKxtKs2A88c+tWWYR8NSZ8wt
M66JOV3Ky+F5eiti6L6ybgGqEAYWf1zK1FGmK/HFJDxPhY2tni5XTHGD2qe/YfyhUgUp21MHbwt4
UEnzjXUJDfb4zh/7V0i2l56qkyc5G+9Rq6bpmIp4W3+j8/DsL6e01XwVP8vrKdAR06dz/nKeeAqM
2Utf0agp+y0jvo3L91xN2WTnCmKF4sIO79Txp5//thT24mIUvI2JzU7N61SzH0aR7+uA7cX573/i
UTOmn/92/CLwmyRDULw1pJWHmEOHpXH+yCcGoDEb2ZbvJv1QMwDTBJdM9LOrC9CJOy17On/8U+8O
YzbCc0MVpVXzIIuNtq6W3ZOH9yW4LnbWFd6B8MJpnLpAs2GO59Eo8oI3lOf9SvQtGp/zX/8zkemr
0TEb5EYJjBqExfT1kxtpIR/SHewVH2wVqXP+rboz7zHK7cQ6X9mbKbgpvErW+UZ5tX5AwdwUP+zd
H8XFyvY8LtaWo9yytJSH2L+X/X0qLlQMTryo5mGxrt/Z6J/Z6AzmFcXrwnrJo8cxPBRKe2H4nbg7
+mycgyOl85jxCY39APRHSvbn786p486GddZVrpum3JwWxrwub230ROePfGJrps8HtA6jrRQcOQ6v
E/9RkR7H7jobf6XSdWVuJPXl/MecOoHp57+Na6VUVDecTiBR0UK/Q+T+s+PORrU8VqUFLZCvP66H
9MnzLzwq2jRqvxgO+mw09yEJjzix421V5y9Flt8ReoEmpoUE5Lm0ery8WRdSdtON9n0fyZu8xFUR
+N1+MCN0TK77TBcqXIH8AA+q0ryilg6nFN0T2gW3ZNdZ+Yceo9U+QZZkthaEj+JOsq2DrbhPlgTJ
wE2TH1hZnnjhrs5fLWW6q1+d1Wz20HtroP1O/E9f5A+NyJ9rJf5pTQL0XEF8rGYH0zXfzYqmpta+
2ol4VG3Ndip02vFk44cN9nzhq5y6wLP5hrUKOATBRGY9CTZFzUZa0d8Lduo6WUuO/X7+Y9TpcF+c
8Txo1sUOlpjTA4JJHPyIDhukTF+UGFlw3JZPNIU2VoEEVmu+EfcSE3+DzbVUTfqxyhWNtluiS+8i
T95EAn+ZlGDWagg6A/l9/gueeC3N82p7v/TQFlTxtgQmEoPDKCCYD+oT/r4L6/MTQ0/M5qQ0M2kP
h7xSpXidc1Tday4c+dSyRsympbT3s2rMlYQC9rBKVhlKhoX/Uq1tssOQnqE9x2x6YaI6dRqziaod
hFDcRKZ5m4FPl92VNZR/NruK2eTkDgbH0tmNyfQ4oXzBpT5/c09959ns5Boi1u2Q3D38MfeV5K9Y
Vx7PH/rESJ7nzyI+tDpb467K+lU+vI+UkmFZOecPfmqpLGbzhKH59Icb4PNTAH3sZJtgo2/EGqrl
vriw4Dh1bWbjX4mBbRsuAzPCBenTYTbyfHP+65849Dxnti0sTxXTWzhukhuvG5aJGhzOH/rUZnce
NBsAMazpqYRb63uE1mKHzWmRPrg7WJjiMbkGGPIKDnBv7sYLN/rUunKeP5sQPxFHKYMMSskGJtzG
wH1A/cvfRmvLXKiX2oLTfPDFTDnPj+1NP0ibimaBMpKq0r+PyEAScW/lr7AHLjxYxok9mDYbxYAV
glZtGMUtmrzdaFjuKjGyp3pgOlbaA/uwu9wYnqBLBqtaAvBmF7ftwPbeA1YFmTligqm0DiGZBSva
BWrv1m8QHUCnCjTEFmXVInVSBZpYobf0OnALyf2mJP+qkRqcAsY28TrMB/Yqp+Sa2MF29PprT+42
Vtlss0b65ql4ga0Qtia8QhCgEi3MNok+MBM958BLlwYFXJenCgKAo/gyxkgDpbsmDnqU4MLtUvgs
+Xc/YvSkJH1kxi7X6NpnGubP+PtQXgojPdVKmqfhgrtEeqnS3evucAdu0rW/zq+GY78sdp/v0Av9
gRNTjTabxZRa8MBrEj37+k5v3pVsY9BKujCeTj0Qs3UWHiconhjytvB4KbmtowMRWNoSvyF1MGn9
h58ym88kXNPCUP1si/FSVcmfGUwN0RgIdoNa8iCalW6gkivIearb5kEmRujCJ594v39ut35b+KJd
M3B6ThLczQApHhOEEzvWUYEJvLGQpK/LN2NdLv8wx1225xG4qhd0YYVrFoD3c6T/KPHfupcafp+r
3y/miHn+bauCiRvGLtrWY3HTuD2hx0ZM2pvU+quyQhwcmHj7QZLVHmYcu1kCQFliW0k3mZXtazt9
DTN9n+mImaJEBhMeR82iLCEFkbwH/GN8DbKO2IzkqAv9R1HjUPRy7Ycm+l00oqvOpnxWYWNpzmB9
A8INJMD2ffYzsvMrF0OkOQTXcha9S0Pp9G4zrEcTMJzQNqLoVyBInnKI07SFDjiSVwZIoGbQnvQK
nHNSYEB2lT9TWXAfZu+3OPNlpMdVtJUEWTfiXceBjM3x/GN1YkjO004bYuAM0zMjsIVbvznKeFHM
P+wbzbNOsU/FsZrTxOza2CSlp8Fbq30E6rib5u3z3//UAkOdLUrp25ueLGjdis1AJyxct+aiW49L
OHZ7sHfnP+XEOkCdLU8bj2v0+SFmfie7+UrgoD1/5BPX/1OH8tuojn3DQ23CrJVb9r5EIsICm2Q7
5cKsoZ+YNebRxyoC2yrrOX5bVpsA8p+nGHgR2bCR4kAiUIeGr8RCETmW5D/g+4dpgsF4lByyI1I8
HWRcIKjMYNUwdtIlFrIVgmJvhYbsRVE74lTU9j4uoeEmtq2B0sLh1vmBt+gydkgYNC2Vly6ImyXJ
O88gdzDYSRi/Q2Br0Cv0VlkagboJgXc1AhetOxLNOcQO5ti9DEWqH4qrAv8cuegvJp4pOxJX+KAh
fimbFtqXD5BGklyM9RiiM0R55+/LqcXSPMo5EBhX3Z7M6Gmx5C+JHl24Tr2nzOtMWLHV+Y/5fPV9
NQ/O3lot0RB94dG7Fn5E1FlxAC71KEf6MQqyF2tiJuDJXYRe/0uRRkGsVoKDT7nLfXNrQHsZNCLe
ikmHZIfSykIf1cmjM+TIMeXEIh2mC51axsLZxt06hF1VWeWujhG2tzmQPDuurkUG6SoIn4pE/Zap
LELOn9mnpuGrM5u9KePE1skG0NKtBMpdqOp9OsH1s0w94B9yqkYcrDx8JGwOvrdcLDNNEBzQKasw
tlaBH0yeZEomP/VK+yZp1ZVNXgKK5oOLFz1WBLafRrtyQ6S4pFXJHqSmvtqMWmJDq41eAM1ufBcU
jSL7WCXkFH31sDaFdjd62M/9eqAtP4CQCtlK9ZaLJrnbiJbsAqvKCG3V3duoTdeGl7wWvXkYARtG
uFzIHrhpwu69UvCPuUJ8gzT7kWTZr0IfdlEtOX5i4OunvVfmsD6s4b4jKkCZqG8A8wpM2aq1GCrC
TINOXQTELSwG34Y1gpklwLSqyhaHSD7ArB1ZQV+Niowtor0xOnFfuckmneSujW491nH/gWPmyrcj
7GlETQLlhGxs3Ey+Gr+ShGNDd8qVsVlkUwDt+Xt6YrL63Mr8NllpMm5QGLWICaO16uVPY+PfhOzU
zx/91FT+qT377fAY4vTKirJsa1o5+hFb8xa2jU3Qax/DTsqWBgxTJzUk5LQiRpaZu8usGC9s9U5+
+nTSv316WEBVK7Q8+2wf1Y8pmtVmHR3z/eUV1alJ5bP88dtnEJA+1mVZZlu7M8qFBHVx0WF2cNqW
nQjAAMdIumgpMhZ1/ZQvUYitK9d3ncaW5PxFPvE++NwB/PYNlF4hN8SUUxidhbpI+/7KyORnU40f
jVi9dCmnlckXQ//z9H/7ELuWednX9XQpu5W21rbWrltLG4FA8M/OYja3IAyzRVFR8gOtv07jmg0T
u2jb+nAV6f38R3zWbL46idmyC3+M68uA7be1AQPWvpPFodelZV7ZrPkhBQ4FplCCeKTkfjTwIEGh
MJoK14e/r9nNj089/B1PYpUOEwLKoIlrtzbjdabcRtmTaJ9iLYMbp2+TtsdUC11O7BsNn1RgrYPx
2W+xJ6MYH0mf6xLE9FqwrLJd3+XQDWAgxPkG56FT2NalpcLXN22u2MYfh+MvSNOt2/k38G/XUpPc
gkS/8KY7MXfM9do15Pm29CZBhCvvbewxgnTyMlHuL9wufdpEfnG/5NlCsHQ1uY7TFLcy4ODSd9cq
aYWlUO+qjqIzrxHgINgL5H4Zk9J9Bx4Y4lhttBsCv+TdCD9w4Rqy5+ThJHEkRP161NmaNOaImKb9
nmiNzWalPPpdDc4sW6qjfpRq8xYJDNZEkZZLxfA+LFV7bkpinHX9W2Dr96NZ3BdG+EPqOyCEDakF
jec9NbRKVqo1Psl9+sti8UR/rFo3WEPwGYud7ZMSR1HgKZJaRMWh/Uagza7OJfxx1DfMmgQN0UFR
sR88NKukowqysPX7ImwzR49tMlcCy8HOeGsrirqQWqicnMgNQVg7Vy1eBIiDlWEn1rqN4h0WI4wt
gOY3AHxwyrYCErHVv1iZC9lbs8SCaO/MaerIJ0yiRzY1JN9aklBcz9/bvADN0H+QVIwmHtxZo3vt
x/oQSD0BNON72hVPfgEPSgWeSKbxmz/ET31CpU6KM3lTFcGu95j4qrYCzN6wh4PNp4dEBYSJ0jhW
MunNmuxO0rLHoaJj2GvvjalsE0tZybW3xbZ320odWeO0M8G7p4QhqPvEIklR7ZIrkvcezYTcCPx1
r32nKCDZu5J4Ouu+ccFZekM8XXFM93nAPi/JrrqANp5cQmcwNao2ZPakwLmqkXVGC8x1NEnYIsSp
FhnudgsO0hAQTFQffbs7GPF41xv1MdSNF2KB3no4BNgEPUgCw7HTy/uwbn7ohnYn0vqXVLjlolKa
76hCWaK4yrGS3JU6qOpGI+59nRfBmrwUoAFyeyBE4FArpbSoOvmzMrSUy4m10XhPtcBSUprpm14G
a2ACxyY17gSxtpExaI7vkTGYEqYdEtOYK+C/wwZwT1EDhpaIO8CCI6n9LY14VLWUNQgg3KYZWF70
XvdNQGY5bySgOcq97Zr6kgCrTR6m8Eyznzk2J9SRJCsmlD78Ig8dvAAa0uDwSteLdz2w3kgtZe1c
Vh866gGyGvPGyRsfTzrrtNACfMgFkJaZCTKhDL09L429FsLayMn7LILim9JCK+mtXwCXbqQiohne
+felkt6YnWIuTIw+pO4dCdS6jxn/SxkIGpavbN9axqYjDRenH/iiCTMs4bhxfFHHi0GFd2tPrCyA
vDBErzSZZluMIr8jO86G3+OUXvoN8Fey1JrgW1r5kTNWZuqUsAe6Mt2bkrGDmnltW8GmUXpCNQ1M
vlG3LJXxkLnVQ9CKyQSAq3esNyEA/9QeUf6L+j2u0ofCq0glJaNx7IvtaJMpOIrokSwVIhnG+EUq
s1fd7Z+bJsJVUYLQobcDsM66T3kkc0+1l33C+zpQtgyYb3pZbkd/fKXzNz2REfj09OhH5kevUggp
FHOjKfi7phlF8eJl30AGj6Xxg2DJcTvK9lWYe++YVG8GEg2WadffRJ0Ex9Se2O8jhtnuwRjrq0Bn
9Q4DO1iWpXovWqyznZVT57QBpZQ9tqgGun6ulNVKssbr3tccprwr4TW7LE+fhqFad+pnxi+ALz+/
bd30tc0pC2j+uyZg1yha+Cut+T+u3u1tE5utCivcyxzV6I5GVb/WoKC1DvBIr9Y3jQxgl2RsN4wp
90UV3vUajJOJs9QFre/UivLsFeMhrO2VDY6SDDfoMzipVznU/8XQpO80Jn7VNsGlBCXJjmqT3gLj
gByZcEJfleMzDlVlAcCVNKxoeLEbF+J8AUNe9bV6EUw3sXC9CUb4rFYgfiE3YHkjp4Nc9PaqVAcy
j3tAHU28CcKp1WdylSopvc5HAMH6QJadDUPYX7Uygc1W61D5pcwlrvUqOppd8qGr1Rtvmp5nV1y7
hnGdgK2ys2AvV8oHrNKdnA/UqODZlgRLW1L76PXQcMsAAUUzvPkGoCNegOvBHg8FcZErYh4IzGJz
mCjw/ZSS8Cummh96zsaldPHfEgriRUROMHGg5Ea6CsBZzn8qavmAy3/beNo+iPyOfMGGlwWUtlSs
wehCTkhyWlKYNRVAF/DAUqfiyS8JRWjbaNES5+L0afoqa/JVPsWtwL31lp2efouGCGWIWx5qWMEX
aionytnWXIcOcy8SdoOCDaZW/5PcjXXoWLsSFchSuuO9sf2z1pM1l6MTTKaU6iRYLckmT/OHqLmw
WjqxU7DmqvNGDyGdVuxGjLv6WqzGrdipt9KdvozW5O5eWEZ/7qz+fc1ECMdf9zx9pbiSPRQZamLm
p2JceltlKy1/jv6yfRt/uYvJQ/S/8D98vTGw5kpye0ykeqipCSTNUK+ToH+KGnIm+vxVMpkKw5Sc
yOI4WHW5yPD1XtjznFAkWfO2LI1rZBQhbRR/Z92lpNJ8S989gnHqlfhVepv4KJZg2V5YIL1F15Pt
Y4qui7c63Ac4NjdFuxhXAAgdz/EvbZG+Xq1aYvr5b1uk0FUEAXL61CnG9FpBHiNHXRMbv2pkp45N
891qhmKbF2UJgDfHta22xaGtcqCXoQH03yZz6PzS+dTKfFbcDEADNqHGbi0Xz2Fy5xObKi7WgD81
7//+iBE2/tcT7WhWZ7Cooi3Vp9cIWt2ySllpJsZ1r6tUDwWAaKQkJNch2oiy+m40OGUYOk4kc4Om
oGxTkENhmK+RBrJA8oorffAeJGqkqlw+pErxlgNCJqVDLKICIsqQRTcDRBMP8aoA/7OwWujNHmiK
Pv9mEVE2jMY+LQsIALp/UNLgOknKe5mQetjwvCmFvpIzdxeUIQh3wddEqFOm13EFdqLSrC2pEOtc
NwEHmjE7NhnPdCVf24NCXKr9UgXyNXGS25GUlNggXMDV8oMZZ/sSInbs9kRf1SSZYdKwtecya/Z5
qq81CwBdXWbrSM2mbLXuCmqPuRr07tCrymMqqcfWmlio2tsgiu96nt3JpP7kxnudqBceg1Oz5tyG
StXIALI1ZFs2qG/wlrfSCqqP9h2wpCNfAduybs4/cOLLnZo1fyTI9x6rBsvfJlAPU0ir2V+Sw586
8vTz30YVbz/Z8gh033p1BFYDiM/Qvpz/0ifkbfLs0OaQ1aHUYqSFoPs06BmmDvXN95pvnlSmTptR
uPP0t9ZPLrwBpin4q3EzmyC6CmDu6OKIE25fsab2j7kSr4Uh0+IT9XNfAxg7f2anlE2y+terBjKv
NJKRtxhl++l5rcCKlMkPdkFYjPzh1i+jFlJr50gRFkM7uVNjemOYJ0gCoQed2+GD6Sl3ndvsy3G4
IgMVvkXUvsRxfKmafOJ9aMuzio9aajL5VqDXE/YTu3wd3A3dgnA+7KDPoCFutEuP0NdeWtmeO10l
kbEmUlAvsM/7XqrQ7TP3IFTd35QDE1ZiYbwqDe0IDuIVmsn6/E34+nZbc79rwybfLQaV2mcHklsL
pwBNXwcqWjqW1d0QjXPhufqsNf77g2XN3a7ED5m5Lfgk4p5usrf+WtlCMvs57s2N7ISr9HBJ4X1C
4WLZ07n+NhqNHn69kGj3hw3oy0r7XvTNrWdHv/JEvmo9DzhW+MMLQrIfKX5k/g3BEo9VnDwZhfxc
l/KxLj2AHiQf/9k1nr3oEjasGWjaqfoq1rX8XmfPhFXTitrb3eP5j/hUAH91dWevu7jp9XHAdb8V
JSOiFcux97ddR0XJNnddRpi4TkOC3HFHHdx9X94mV4GNQEXfK5nIVhasLpfYMrl3BejLAnBHrIHs
mJBJUrAxmHeyNMwcU1JY28vfR1l6b4n87IgQHqeYm4EkPYD//oEgqNtKUzex8OgaAxBOIwmbcJqD
8pavK4BX8KV0ZnbD2pi9fiiKjrjbft12FTAvk+TE2jAXhkjID47uYZFd24TqdWxKp4SDZgHGaFfD
b2+7onD8mH33+Sv4dYHamjuBaYiVLbioDI4RO8ZOzhZEZD3QwF9JKdvS8x8yObu/ukuzyVXAlsuF
TCOjYVOoenca2ybCOmz2IhSTVop3aYE9TaFffdBsak2spE6AA6efdg1tPQlranPBuWyS9fDjolv+
xGpy7u2V4A2nucxugVZPHSymVTwRzUuc+dStP20hlzxaJ96wc69mnbik51JvIahZe0Ez8QjZaXn+
pnz9hrXm5kwr1wJLp3ixDXeYMzfRZuoZ4Jbb/NnhZ/ec/X2QCZsHqwj1fZi9xuRu5uy3EeLCaUQH
utYocJ3/rK8xErJlze57OrhdJ9mgM71f3k15TRedp8qB+4rAVV6lDha6FUvV/Hl8Dq5xvL8Fj3gf
lsH60h74xDCyZu/LtBhdX9KVSSbfHuzU3Lgk8dquvFQC6cIFnaa0L55ta9Yg6RU5jYeWC+pLkROX
7Z2Vi3tFri+8EU8cfu7SzJTRLYjQwSsfkO9dQdsBraQnlyQdJy7Q3KDZA/DoPTNAeDFeeQCSwEbB
FdnEZnrh8pyYY8zZ26/0IgkqJB9Att1B7ax12BJr3KhVgfhd23Z5DIO2+iNlnTX3Z9pYDEyZOOat
Jq4Nd6t0T6n1fP5ZPnWhZm80K1ALiwZCtg2y4KB6+nf20kzO5UEzQd6d/4xThYi5E1ORDUNoVKa2
9bpbqdNu3KGV5niHbk3oymryZ0vOJXv2p8jsiyfXnE0FSPV1SwdIuk1ri+akP7wCvV4J0ICuRG5S
TIzpIoi677jt7kmNvJnCONtIX4a1d+3FNf5nZRMS8cOCcFx0zFuOYQekSRKhCLuCFAGgWSg0tz3Z
CfARHYmYXHJdTLSl9urCFTsxEZuzGYacnLiAdhsBLSFneRG8uZt87e7kd0RtngqkKF5BCrtg1jt5
f2bTCXuRLJFHROLt2vxGAiEosaUIHOW+cpSluiiX7r1prLofyYUP/HRVfHWLZpMLNTW39w2suVqU
b4d4eHG16NmMSmquWfPsWlmF+C4hCTK2+1u5tykGqCAzixwWdQYiiJA+QuRVtmN9GdJngSTqaLBD
Fl2BhMLQ7KOWCjiN6K/JVYUVSNUya1fggN9bt9pGCi2h0b9KRaFu8jYydqqsHtwpC48GjFTaJE7a
FhA8/DdtlxziQn8NYzFcASQEk2xlB/rrOemIdNCsjLp42e67PvohN+paM7oLcKcTQ3PueLVyKiSy
x4Om+9bOkJtHGS43hE6wxVZ+YbN+ahU/N7tCMsyqZlB4mn8SClDth2X15i8JNHYoi93RE/Tf+lW9
9FeXnKcnnmxjNnHKRqLBYWYuaPJjKb+K+k/PZLqMv+1HokYBbN3URMQfmpW6UrZ0cVbBpiW3c9Ev
LRBGPqlsi/AgX/rEaUL54ik2ZnPnYJLu2EYsaazv3SraZof8RZDsCp+HHuSVuxzuz88Gn2rHrz5o
upa/nVrYliIRNgAosSGTAQ5QgjeZG6XBaSKMZmWuxqVCy3XRP1GvQsJGLXM8pgd1kR8Ag15Y9pya
JubWWBUtm6rpJrijeFley6uOBu8iOhg7/1k6KMvhmoLvreeoF077hAvNmjtltTZIKjF56ybVOn2x
auOviXpbKHuXkzQ/0rtgffHkTj2Xszmw9oQViJzCwBQyvlTWxpIGHIlo7KMflVW8Kmi97f5w/WbM
5r/OzUFSRT1yiUp50VvIqE3rXg2ptu6Hzjn/1Jw4obk7tpV1iOwKMB3iQa81VdsEVLzPH/rEzDQ3
yLYAHonmQd5NmlInt0s7Vpa1rtM10y58+RPLw7lBtmY1VXTCRZ2u0MUaf/YuAS7Br/Nff5pqvhhO
n2ra34aTUQgr6yYlWlf+9IfrodDI+aU31gH4NKULZ3BqtMwds5bspxgjOQXlp/2tuZmmVHvl4Sl3
cvhdkSM7qHLph164J6eu2PQY/HZSapRrTVyBjqnRTkSuWIEVNTv9gp/p1NGnKfC3oxeyFWiKztHJ
aLK3igLF0FBQ/tppn13YTZ96XmdLnlAgdCSPOt6OBsopNK+W+Xj+fmvTGP7qhs/GNj1MTYo1i4mE
eAdMqssYcnoHwNhUyIQdaKSayZKkFIDza8z5C6FaS+j/jofEhGjx0r8ib9xB6rxQiMIM1CvRJXdt
pS50OBeZp6+COn8IJXPlmuM+HuNjq6mrpt5R112cP4VTF2c2YbRy4Y4ixaqGvsJJIwTwxoXn5sRg
mBtfMx8OddtiESBHoie6VnJqUyJVLoCGm/3Zt5+bV1Ps9GTxxZDDyr2w3w1eXucvy6kvP1tMUH+k
QQNdaiuMcJmU8lIrf9CICY0f+rA5/xEnrvzcuwpWTS2KyfjuW/SyrMyjbEYk6fmDnxhWYvr5b8OK
9OXSoy+KKg8kcZuFa2usl0Du15+H/8+f/X95H9nx/z7i1T//mz//zPKhpJBfz/74z9v8I32oy4+P
+vCW//f0T///X/3rP/znIfhZZhXqiPnf+ss/4vj/+nznrX77yx9IWQjq4a75KIf7j6qJ688P4JtO
f/N/+8v/+Pg8yuOQf/zjbz+zJq2no3lBlv7tX7/avf/jb8rUKvjP34//r1/evCX8uw1CiPTt3/7B
x1tV/+Nvkm78XRjUIMmPpMJvWlM7ovv4/JWh/F3IJhtFU9EtVdamX6VZWfv/+Jv1d12TbSHLum4J
U5lWzESMTb9R/q6Ae5z+p1kKEGp2nv/vm/3lHv3PPfuPtEmOGeKV6vNUplH9P/OVbsiGiYKPZHOV
fEQDItxfH48Q5nRh2gQCaXJRHyBNhkuhp+rezgDft0kbres6j69LA1lXFWUiX5ZFVV81cZCQ9zn4
RJMl0rBqR0U8lQPg9gy003Vq2SHY8XYSeHVuQlhkX7cPwhqqfYj+ySF/UZCxWZh3pdekN5VvBUc8
K/ETSS8EZQ6EKLzn7K9Jl67to6d2sOiGAeViIFz1oYu9EPbxpIhcZGEf3ZZNVZH8qbXefVD1BfI7
PXoOCbbA2UDRuuDi39hkozpszqM7KdGjmxTdyF41BVT1viUkuqNRDmwvyI+257VH20A3XgqTGK8x
xSJmxXmnT4p/gU4pUqp0WY2e/IB2z92Sz1vdwJTwvlVyU99gPQiQLsFiXLlsQd8rSw9v89Iu1iKy
kptCNVoybkz/G0kAxDvKpksEg5cqT0pGxp9qqDSIRzLy1F4230rReJTF0PoXtdr5iyTrvZ1lELhb
dbp3ZHcZbitWd+vMH7xbNYt4qRWSAiS70PSjEirJtQuFeDOE8IWGItW/IwohSMkqQsRMluxeUeSz
XyvbK8mdG/EdaDjrroRR2XuvN6u1FfrttYKG6buUpuZVGA3GPTq+asXBevbTWHLi1GV3a2nKfQ4a
j/wDTLpvY9lkT2OqNDs6qfFLYVryjvTOYksmDGtf25S2Rqd4r+i1GnLsiUEi1GbUnVHL4/u69QiB
o8X7M25IZVfaoSIxyCB/loY2ERlp3GwNvyOzuxqHjWE08X3amPJt0Gb2zSBlBdh9AGPs1sjWHCqE
fiSWhmieCxtO/RBLJM9boXRsXSP4iSLCdrwyIdIm1eLeXTSEr/30XKJyymIgyLbqcIHmI3ybJCN+
28pwhbQJcodUG9vj4PLidDoPNDlx8ra8tLVMdWIvEjd1IpPAqvd0QRV7CA92UpDuDAAfvmoV2f7O
bSLzaFmNtuGh8B+J0aTAN8qoDAB/Dd/LekS3J2ismhu0cbqJ+DjL7bdaFv4OxZ8aIflwxxePelFF
mSAOKicYPHJZ8YVjgNCQTdw2fmD8EiL3UWW5deWA7UHMlqqZuazRa6okXMQGbvoIgbDZgMBayGRi
7TLfTV96vYwg/Xu6yFe9acoN1pg4eynssr4NvdzcqkUc7KzU9g9mX6oA+pPo1lc7GZlp6we7QeLP
itvaR9+XCHNLKS+QDxfq9a2m+L2DS8x70zXsyMPIXJC0Y3Udl8UkZRz5kmoQ2Z3TmiglSaP3/TdZ
Ie+V+dt7Q+MpH5Sm8G4IeAKpLRsN/62GBIySR8JGmjT1rWjHEAsZKSovZi9SeyGzlLzJxih76f2E
Mytynasn93wpSQ2YlwbT8Hcxq5IXtbQgxQ0w2csF1zJ5UaS4fMFNXT2U+RB0S9gbeNy0Uh5uMT/3
GXlXMWktY9C0T74tl/khZffOcDML4vrwY0Ne4n1QPSFgCoGBE+1SIEbFnUXzzg5rxNsNVjaP5Kr3
rlQN/ZCoqqDc3iFnXdalomgrDhiM373InU7r8xargpb7KmfWy5A1NpNMURqi207p4pg2HlEeD9Co
K8IBbVV6kM0gerXdSMvJBCzLV08vlKuuT+Uj8c36rTrIyl5xc2+YamE6InVpJNxNVCiGmhIZXtAX
/aPlyskuNVC6L3IE1C+C1dFj5CnNvsgJcZb8Wl3pqS1tZd2zt0QYDzdq0sgPql7kL6EnheOyI4Hk
Tpdt0q11O7qOsPwRHVNX5Y8+zsRKCVvfEUXAs6hLUf8eGKJWIYd9BhSa/RgupLwvn3uLdEz0PyN5
Sni3gGX0IqZekYcgHPpxTB1FHk1HmEn4UQm9IMe0SsXtWILQdUQXNN21Z5UBXZUi0p8tYnh+xKZv
MU5UukjoXPUSuWmBVetKiyXto0CWkC57P0+QSIdDOi5ZUohmLbvN2PzMydCo12mnUD6VU1JAl2OL
IWc3JsVbNaB6bczprWUUZUEwy2i22kKKR4KhuqCqCHdQu6C4NnEaWNNzHFf5EdMAkXlSFTCJWGmO
k9kgD+NqJOaW8NEm5AHO2H4HC83Lw+sgk6mUlFFBSVXKRo+84kgNnBZvGgk2Zm/rt56iZo8IN+Et
JrnVxvu2smhaBEkXm0St1rayN0cS5H5Z8NFJ7ejjEuFpTNaNkoT2fSZ8RWMvYmrJ2jd7yXwQcU/i
r+F12NCaoteHddmSAH00254IT3KsytbT1pKmWS9eY7mPdmC2u9xm/l5VQyM/icxnyJDjKG2TMZWo
hwNojpee2uOnlqq0l3eNqZlkt5E6dew8zaPQWroKc3iljS9JI0jvSv4Pe2fSJCeS/unvMuemDAfH
ca6xZmRGRm5SppQXTCvOvuPAp58n1NXdVWXT/bc+zWHmUFYXSbEB/r6/tVSRc9s6FU1V4cBR3olQ
ElnkFfM7R8F8oa9ipih3zhDjeq4SVI/K9VH3wcwQEcjxB9EP/buJfGpAeunWHtV/VfYklq7djYQ9
HPLMz++LlU4ZE/u+i9qs42G/dj0lrT1vm9abNVpfcRWgpK2Luvg6mv4qdGm7R38W66uYW4qR9VXa
q+rMudaruTfD5PYthUl22uu2rR4TGiPvfFqhYM7pWzxFtlQ3Hq1ye6fvanqGMuT+a0KeQyvMhCxW
5/drUIrL4FKOvCz0p+bIFD9XU9deZsfLKEWv/ZtMdNPnIOnij1VWIFyOqWDc27yMPzXB0u5w4M7f
TRDVH0PlY4qcPUNpTTgsj0010GHTeoTbUoX46k9DlSMPX9Qp5ug9TUL3H/kKdL+pAwnKGjbZIZaU
RVLPnC10C6bpg6lm+bEulLp35OIcbC4nbJCZvg/miByKa0dzSsfeIUY8HIXVJWjcW5+57S0RZYke
OOEnKzyrPjcyxRK1xOGxiKMep4gIaW8vLSn5zpoeE9t0N/ra+qJUaE7T6nh3A8Dzs2e6/o4YD9KM
aFlcbwRnWc6HTJh0dBMAxwyI6sctSVfO53SZQ9puJI08V7dJfzEj+r3NyHFLQ9eaImsqywndw9S2
wj9ZsTi7zi3NDxFlOETG6HrRp9Fob62v9btTzGhuhVX7SSa4lmkZS97JWOp+BkmdvPdeE755AcUg
veqcYSOWvvupUtfe1zYKfkZV2V6oGZ1uSzlyOuBvoXsyNU9Cx+tliXz9WMVEKowu/egZ3fXnqS/W
vR96wylPPBolS5raK9W0x6GISREel4inmQB0JCp5n6cBnYAFJqC+Fd2uYJbeW41FTLcUVdKRSS1b
5XPbJHZ6GELXuSWmAAA4meTeCcPmc9DEGutaKg+tWMp9ZtNv60qJOI6s5aareHRCFPe7jqGPlNeB
g4SzcusZo7dTwJVkxELlSWGL3SBLl0LdLrydBk2zkVkZxVGOk0ksqI2c4mn9jONhevN8aw5rnAuU
/bUlSbotP1lT+ndhX12L0qeW4veCaswpbnaBJ9BsD4oGTkozfyxmKLeRZg/WQR7vWsnQhw6zezWZ
nx4YSdKHuqvddxvU2ZPv4YAIpFw/z2XenMVQBpc5W6Otnoblg8EjQ5FL7+5rpWp7iNZ0OCYIQS7G
Vhmym1D7mNW2eKEGGnVLOoo8nt0uMdTbgeioFwQ+7aGpKn0s0mSFoArKO8p91yO9WtHPvC6Xn0Gb
VIeuL2lp7D3Pv6EWyf2oy6Y6FdaLL51P9+gSz8sBn0t936vgu1O59WtLXw9GaDgpF3yI1ko5v2d2
UA9+o3qxmeNo/YpJ3juBVOH5VYWLOzGmUHFDlFD0rfMZJkpP0JIc6+4cypgpArf41O7KorViV/a1
uNdrjVXRxtd+aLbEH9dEvcc+idSLmlLnoTUauZvoRY3hP0soxmxJ4j52E0kZmzjMZxqp1bL1k+s9
2siAHh462uIpIAqAsc4j581MHyaOs/rIZoEduadp8UU0HGgbY5r+QQZjcoS97Bj9zXw3LQ09pxV1
N9vMs+Np7B0OCzfqDhlHwcHQiH5yC7874TzQB6xjzmGpzbQffNW9OVT6RJtAkinRZS3jdyfK8GWa
S4YeUxXz7ZJTLu0Es6BckGgRJ0/b/biuwxO59Nljz5/ct17kXHI3yY6J2wmyW8T6JmoU0GKx+V3a
FNlFjL7ZVpRuHk1WDORrR/WOwTyCBHSWL7pGaRoS+fIAUXgt5gO9p4cqVnskWuqisJGc4j6Vl7Dt
fB5CweJuedpUB+YI/4ON2+qYcy4f5hjBs7cOraW2r4mO3jB0nLeyOFCDuVABF9CnLss0KDYq6prv
41rP/kEbtqiNGN1rvfYSXeiv93a1LegKTxt1yPm9bxuRxofGaQNajxHcDol6S5m5bksM6feaAC3E
Ff18Kxajb4d5LHal7SdKoFFIrdEiP2U4sokxajpEK9S2A3mEB/5Tt6yj+Yv0YnGaJtfbjWxkJ9jR
+MxlRJFcn4g7Ezoe00xU7RNFj2HAHY88t472qmOb4+FJ6YEoqq1hLX4NyoSDYyA+0IFWf8ySMrwJ
IuA7sIvlK0ACo6/R/Y0JxvEGx/yCF4uG3nWO3V2du8UP8kZIFxzL2L3UDUpKtgWMJtnsvtXDbF+a
PIR703T5NJnufqhcmydSzWlPu3oI10b2pznIQmR3ZZt8w0Dnbo3p5q9RiTJcSgqm3AaimyJTiTcg
7/YabJFSv7UajpTG9h9Y2e1tzRF09I2gQ9qDYn4FuykfG4LbJRbTYHwQI+KPifzGZ9OX6aHI2mIX
ZrN8rvIxxTbJ3jlPtbjxE9Xs0zjhcsrl2l7hgytC3dVHSfnznS/C8FhVWbBNugSVoOqmA/obsY+j
FFnhHLI3NILtTDu1waA8d0RQZeUHabwy3EQDt8IwJngt4tlb7ro0cPZD50ucfn1/k0RN/kXSq/Yy
6Jy9txNkO9ZsSnic6Cy0Zelcfz1/oQm5z5/aFr8KdWFXK+217K4v9PKejNHwUHNCX+bUVPXGWYvk
NKa+T3WspjbdzCsF9dJv3ujDqE+lvgLthIvczgpLKr841r10bPD5reHZa0NEsYVHw6rLxAXTnthr
/pYdH1Er9w+M8dQz0ZN7Zv62N0jZ/c8rN86hTv30Q5tOLVFBWlbHEv/Vo+VoeKmrPlmv/Xh5SLV7
GWyrAthlrIp+1+BcpJlDCT4LmvxqH8ulf/B1slzSFY2+6htsihThdfmm6tbomYUCo2ed9PHDROYs
zsFK/nRVSoltOw3zxZ/G6ramYPUNGaP9gUG1QACLGvfWbSNgOdNbSstYjvd57aR3uSzNEzgP0Ejn
ZI+dKPQpFQtOoHhZnr0iTi5CZO4Hk6wTFdZOtVdNMX0fMuEehzBZ7qaemJJ1SdujbZzqyWld+8NO
I9WfjYkufjSbt7ypm304eh2trdxYI42HexnzdGFxScm4XGfsC6FOHdwwC7Tj1m8Sn9wljKe9BISh
FaL7tFa8cVCw9O7X52KlzO5st9Ahn/tD+1JJa97CcmlfbBVfax+lPz0qYtX2XjWrnxrt+SawhqmJ
6+klasLo72TR78jyn1DTf8LV/48g21dR379Htl8oFazAuP+EbV//yj+wbf836qNptNdKRdL3r/Tv
79h2oH8D2tbgp1rS0ozq8p/YtvrNFa5PR5LQ0nOluJoF/glua1DwEOMGQSAho+9/g22rXwTuH6Ft
kPLI09EVdgeN8EPe+R+Zj8TzOpVx0mxmdUU7G4oBDrZXqgdViLKWpugkPtX0sT/la9M9LXXYHGXl
Uy49OC2F5DS9PtSOHcGeJ500G+OGaN099F193qq7ojDeCfh8fAhI7QLXK6adnYkHa33cOzm7/VeZ
ieS15cD8LOMhAgqIkoseGNDrOI5/ulGO6KhYACoJ1Tj0ujWHdpTTTEdMGt2XAnVpmzbrvdNau6u1
p58ARuhMJRgnwKnaVzSTatSH4Tg2tyGdHu8evA0j/FQDjOSj7o8tjfYPmQFqarR0HYDXcX42eDr3
SVp6DMSGNlVwI/IJC9nv/DlWUO19cfapFh03VTuFb0bbca+5D++W2Yhm55YoQWHP+80aLEFHcFBs
SALhOftQz63+YOZe3skmbi8ZfaTRLuPcOFYj5+MmSbt0C4xgPmbXMWWHQnyatqtThuG2QOv/VU/T
TCNNvRpxGBWDzynpQwJiJncp2u1AdH3+JGOalhhBSEEGnRpieo49v90H7eqW29EN6xeU3/Ox6cvp
mygyoHMPUIF++Gpvs3ja+WXtb6tV2Jusk91xHAb3gXqahUbPinMn9P1dsTTDlgB1kjOol34aM5Me
u9FN3mrqOE+8EihD4q+vxRjIrykPRdbzseFYz3t75zLU3ptStnvDIs93nPhvvqQ/NbKcIBnFnFvI
n27BRy40HZ0z3nI6JG7bSgBR+Ul5U9g2AauYSK0DSozug8q6z2Cnab2ZkoWHfe1w+mxqvTq3Q5jT
G5c7ZDRl5ABsI8KcLsRxlcfaS0CrZ9a+FgCfZa9e7wx5Srd9mVfvXRu3P+1M8INx5oWkM7E+RVmS
Pwnr99vay/x7d6I8fp3yFIO+ShLSRGT6OLRY7EIPgyP3PrK9kNW9rJjWNn05V3uPpGq+gSw/VRRR
PvliyBHbrQ1nd+0UR2dw/feCrNV9PXKI14Ob3o4lbGShB3s2fqleEhpJbnOPUcfFGg5DHorlMRpx
2UnO3TMNG/N3cuHW7ex0RP0O6/zQ56I6Dcm6nqpChzdNRqf9Rs29s51BVk9yzIpPhY+GcrGJRWrp
F6DcQ53c9XZhjIS/OQeRbR4qE4V3neP1wQaBXnnLopvcB7Lt3kzoFjHIeLXcraOSb62q2u8cQMWz
U0X9qSvm9aW3bf01o1zpEGWa3dZX/bTNxxgrdE1XuzeE6iioKTsrtxA3a6NzwW6kg0Mfxsvr6JdE
cxErvLymwl1eYmfOHgzue7PB8TLSZI+n6V0EVCt3qcZ7YpPwPjapnfeNM6Ihmvsi+eRUdVzvILi4
K66E5I7lLah2WCzQNSG9fwAsz3BQR5JoAiqZqL5SBcDW6Ewq4cEh87sFGuaYUiR8KbKEnUZ4MjB7
O8KYbJA+1qe+793PSeIOD6k35g88mFglaRgOD1lkOPCBl3nW+aznmzBvqa7XeaJuwdAFy1fPWiEh
Jc+9yNPPwzgkR3Le7I0bu4k+GPyMehPGTve6TJX84EjRdjsS55ElMDuHye0SmQUBhE9ERQcU67wA
gzfOYVJF9NSGTfSEpVN/dvsRXDeZF8fZE5KEniFhzEBI5NUfxzQq38eMOpptM+TgFB465HXnkVTX
fJsHmXGnrG7CPUAoY/dSstwd4ql7cmGcNknZlp89WY5MNFHbvCC+UQrPcUBsF2FZ5gMgj/OlnlVy
dPM+3q664DpecHM2Ee6lRu7DyPsiR+fZxnm7mXoTv02V8BN+PlB5t1LeiXfS/ajd6+poGNLNHH+p
iGIjYII3uT4uio7hTDAkFROpL45/STJ1bwAP14EWiSUDA8BKnjpgVs6AMSEqn53BiQ91NnzxWhXt
KyZRdh/nFWfUZzEW7S5as+xALTG1t1xBB8wg9smp8u5mnlX4XHpA7JiEnvGr+nvCM+RZlHWyCZpc
HTK/IVtqrZgbt1XrORdA2eXI5WMuTa154JWgvPgB6649xmuEP1Csi31UJn5XYLlbJW2+LyKRHrym
b26chUW1a4nRdH1/05RSHlXS2SMdzvZyLfy4gWiCFZFm2i7pag9x3YwbPEjcvZTYnyMRFjcJO2vO
huCfBuAGKutvinne9XP5usr4nlBh8lzT/Ky4MOaZDpwiL87BKj76S3EPsnSfcBI8g/9y1ik9HPos
H86ZDyw29vdFPc0nE5kbB+lOuATncTQ30xLeLw5tVi3hBVKP6pDq4S7J60tIHfKdgFvauBzTO48P
v3dSDAlRne/qzjnSyJbcWR0/Gq/7WRr7WMvspGUMyijmZVuQmgBCegbBPUqeGO/lAOqYA9BvZOk0
wCh81ZvUrTrvVdZFSI994c08WCjyZrAYRPk2pYNbMfa3+XIsvBbbXE+cJrbL2XWPaWEKkL9xJZIm
oMZ43siRZBgmeE07epIGJG+nbZqcYRYWOuL/To3ME33x4ZUx0V0zfaimcVE7W/Wk9c+r5dZD99Bf
2sBJQ3LkKv0ppYVx31SZpp6Zk5/eeALmd5mb5xCXvg2OFjnWflCat66yKXu0ogcPkhj+oGHBsAvy
S6por9fMeZih/HgqqlHfV/4iSYuM5meAlGtjtF39S5TNMEsERkH1F9BN4xjVb4EXkqISBi7muVLx
goolNEkhq7orbTUOtTn7eTc/io4maNWE8WuUkaLXZOHV4U/G+a1/JcXqwa8pPG6G/nEufIjSZlw/
qxrxo11o322KKppphXezz+vaOi+5S83dru2aSt0HWMY5u1OPdxN4ULaQ4jB5XMvAbktUFs95VNoa
Xjaa66/CX2ByRRv05zCHw41dDZhQZxHThZ86+kNnHYx8/S/ysM7iXvLcd/OCVKM1TW7iRuXRB5Pb
uuSWvZKQ5ZWPXNn3MpIUa9tC3Fx5S1rql4fkF5s5OdLQfRS57TkepP2WX4nP+RcHCqEonM3i9/nD
ommsj3/xpZbHWrVVfum+AcRCSDGf1W/9HNaXyhvrCN4d8tX/xcOuYzY8eFdyVg9xTeD2lbF1YCQJ
aLmyudYNnPf1yvCC+JovyiaC0hroUOI/4iq6b39xwg0f94O0Mjl64dhfAV51kVcG2Tej+eJdWeWx
g/sN3TCstskv2tm9MtDzlYvurqz02gNObUMSuk7+UHj7UKrmGHYB59mV006Fx1+/8tzUZkB5p7/o
b8KXrnwbTMzbeuXHZacgW2dV5w+gBRDoHGyQ6bmZyDHpyuiVw7YnKxVubjNcKXhvgIxfyXL65hUh
UAUEeLBNf3H2Tn69GJorlV+FV2enY680f5yBQ++nwi/Usf0lBUhJ3HmbaAb7AqwFVimuqoG1d5bz
0Phqpyp0MrXrdcEWxcgP7v16a0gZ/t67en4QfjDEZ8nugn1oaZ6dsXVucxQUO58S5seGCfum7tZh
D3cUHlW+2JYw1euQtkiO7/TK7/ttcOpk7BwSsYYvkF559Hf93n+1bf9bddifFGX/UW12fb0/bvO/
v/7/VR3Z1er477ftxy/dl2T8svx52+av/GPblr95gVYyjIQOXSGufp1/KMm835TE4KQiBT9KKey/
lGSOiH7zwFElCKFUilUcgfXv6zY/42/ov3y84mzcOlKIJv8LMdlVSPivdVvJwOefQkYmkZEJ3/8l
Uv6D0HDJGQStSsi/SApCNbwR/YYL8RFk0e4PX8zvgMwfZWv/wyv9Nfq7sU46a+xxpM+aB45PAupE
8Oxn+uk/v478i5pX8V0LZHiedj0RuaH8q0Y8LvvWiXrf7KtlDAKkPXPhoF5wqm6fltn1B639a3h3
nHzRaaZG0vnTxu5bSszHXTbrsPuy5EWXHEa3Idu4CPzZ7KG462FXcijFOzINNcqnpiHCQwVx8dAB
8gY3PkDefOdM61IcAgxBiLzmWjQXQ2Z5T6RJOLEPVktvjwN9FeUhSq4bjz/VE8LvCeXc1perYZrK
h0ocllgmHd7NyQvPoltUdiCaWUFLhlUl9kE4kgLVIXeQp1w1YrihtGIJb6w3WchCF377ILOON9sM
GHleiN6Y6YYJwjk/M/rjVgJIVfNpTbtlPeiFrNF9y67cnyqcyz8XK2WxtU2fDrvEeNMISx25PeFi
qV4gK2zS7LKib8PnAvXOuvdslFYvmlCM7rEAxc13Csl5fgac7yasdRUinn7jdK2tbuHuZlKA56aZ
dkM91s7XqhtGVq168ZZjxEdl8C5DvNkkdPnVM01CWj56Uq1iQ3Cf+11Vda0O4zRNy76ZfNNsTQll
fVZipCBJ6jIYb42L4mA7Q7WEhypHV7Rz4lzaW5U2FLurRD+6OIJKBqF4f+3cchFl6SzZFw3qhGM8
R9FyDMGeBIRz4qmdDpfxA0o1me8mbRzKBbosfdaaY2lTLBL03wQ2rm9FOqj3qEim9mgSfxzv4UYB
BDpiYLJtpXRmP7LSdsnHhiNUbLXK42FLSvOw7BOi7MYTV6nrvGe99mG9stDcxgEnF0xrvTpPCjhs
eHZSgNU7N1sEYhaahORdCIZQkXAPukKUm6PKWxmCZdwVaLngRGHf7X0HV0crKXAEeEVMLuQmSok0
A9JWWOw8FwqUSa+LNnMPEHXoxq79Ga5S5Odk4n83Y16SOMCIrjDXJdLQyt6sA/Y6UZczC5LjMPnX
JdNOvxZByYKm25ugyKm68lu9BZdDyFyG/imrCkUJRp0T2mmVx7Lah0XxYfW99UPt5OrT5LrQUEG2
pOjo8rQLgV/mvjzqvpWW+yWkPyNaA/Gp6AzKxTh1zboP6nENYEmUkBuSPBSUmgZhP1RD1P6EB/Px
IflLTixzs2KEKEljzrfaLVZzyyIRujj8ZOTcofZMOFFntZgLHkRXvGSyKeOtW/eEpNsuHxX//GoJ
iuwDOJSwGNOMGMHEAYKbVlgnd5mo2A46TNfYpNd4a+vU3uM0JRLavbItBzV0UA1R5/Rql7az27zQ
mzeVu1i4tUE7U7NzL0LXztbBXArhS8xjsAnCwCzkq6lB7NxVZjMxpInT7BM7lM2xp3WW3pJa2gg2
fwYnCV+zMFid9bFw+2whMa70fKl/Vv3iaxInAjJoH0PjLct47yLbAsXyDdP1aTS+R9fABklNtezA
GrF5J1E79nsdInHY5m6+0gPcBbF8HMIZjRQXZfrgNvzKm0nWyfNQxVDL3iztoQ4FeeN5KXW2w6js
+puW7xmNQCjqH1XTRykxW2k2EJWbSQ/YyjoXsa66JUUQCu3ceXOkt+Mv9eh0ChYh61PYjfbHQKV6
eaLTzhPbyMzRN54gIxJlVzWobEKfPGVUE+kHFuW5OCzwetUGDcsiD+uQjrRl+96nyjb5RXTB+Oy4
xO0glxtyEphqGnXzGDx8q/OUW29FUpA8pnOiZ+CcAoVlTbiVT5lECc2SukU37klUbtM7uc4L0YZD
on3SBSRZY4RaEK6ncQI3+zYLKX+r+MfaWy7H/LtX1u1PomaqK6dP0tB9GOjKfxR15fbLg5sICCGt
uoWZX4w8pVU1BYrK+AGxkba2SXdjWzXhLdE1Lm4+t8cK52fZgKURppEdzYAPItqKkqnYrsNE8D8S
v7csyjoiMJqyWe7LdM0iwoud8gO/RXEqQInVZdJolV4m+i7d/Vo2sIgBkbSIXbScJyzOfQotPlAy
QHRqn1E9LUsRbOKiNHpfZnC+O5EXsUKVOLLmkwdUfUk6wzYKf3oMUt98jaNmeu/NTFtGPJYzBoqO
tQ3VmWeALDnuutfIQSqVd13cb0eTiHYn8US020zHTbcLq7JAierCfG9cKA17CNc0Wq/s5hodFpk5
3WFa0uARLiMDX55G3DuDiSFtddcPEQePWm7ysPLUJguyYP0i2hGxnrEe/3oJAUKZMrs4EnJ0aUc5
6rA+uInfDHtWBKvQMLj1pUOv7O0aa/p8l8ch10c5BeByXcdVRDiwRrVk6pCWE4PnH7ylSQLKWmWz
eCcdpCuWIVNaUiCLGVyLmUXpqy5vsqR5wF5uliEoFzBXd11QDozrDLsMok7TUeawLfA0vAd0sXfC
kFoGyhVT9FDqiMXcHZHabdd1KrqbdIozOgxqtFBn9LhFiyqYhvK7IgpTlOOBGdMbVG1Rg/6ytmv4
5IlFRKemK20HdrCWiMUCWh6q96p2G+fe4dwYyXLsneyT75sq2AUTEMD93xZHBkvMNre3rZdx1aSZ
G1JE0Auf9EuGYEQSI7FZXwj6Lcwmc7lbydp1p/z2b3Fu+S2bMtub1G0scftN9DAHucjeSPZdkuPf
8jLPIJ47s88iUYuNHYgJ2i1miXEl8f4J6GzJs/sfDETiL2OrJpvSjQh/49zwJCM3U/of+aiIOoO+
zqNsv6b+1i7NeBOWnv7McykCV8FGS6OFkMVdVRcB7yBNNtN1ClmMPaoaqKdzZ1jmFprmP4+5/4f3
JVwRuh67xZW0u9qS/jC4SzQnwpFZvs/DZbk0oxs8lrmY96MlXf4/v9SfTVTq71+BB/DsBy5HxF9D
KacskSm9W+gtGLsfpnS98rlNfu/LhuGqXjgd0079/UX//0r5v9gE//D9X5fbP1mTHn9045/XSf74
7+uk0r+pQEQ6gABlr8EB8891UovfaJHwXHEt1GStE39YJ93f4G5/UbQhv1/I2f6vdVLo3/hZhdDK
5zKSLKP/zTqJn+nPC6WvNGJaxkXN5YJH6a+2wWEMEheObwJNc+IQXMsf6+XeSCRHL17mRhEOAcfJ
yrt4rloqNaJS0KUMK+BVqMKFZnRd+iJHnRKgJAaXZrtJtmhs6nGXN+tCYKkwwklObaomgtmCJUyo
QOkCq76b1UHXvpl82XfTxqWY7ZraSxagE9cRKaeVsd3OMLYuF5GvVMfchalTDNSFpL1P5ljczag/
spJo5AP6iMW6rI19EX63vZvq16ir6xaGN+Vs3dUYf4Jn2wHtvVoJihZtoqRq6Y2rGrP8LIO61J80
IIxfbfyG6DOzkYmS/ddeVx1MVpM1xHttJgtO/WT9hqPwcc5Gd/YRtaeNO+8jYZzmU51VjvlmUp46
dhORT3/tHygoo/4orJtnz4lJMnE/64adaCuhagN6S3oTjhceDjZ+ib0mJ02+RqWZn9CY4PvY9Bgi
OD5duwzJp4DhZ/mYFNZXb5WRwE/3gEhF87PuEQ8/unya8WUQ8zBvJ9PK6GOcUSecPBSJtyqzcwso
7HyzGuP53Rbdwczo4nZISYGLRWTPHIJr905sdewi2cujOfu0wNGOB+ThlfsxUIhvPqc0gYK4mrju
sCu1Jo0ua44s67isYpIb04ayOi3a9uNPEeZ+/YwToA7u1LJ44QNnuymQnmNdYHEpSm9W95nOYpTX
Xr4GyHaGal6D5/x6qB7yqr0+kllXfrCPNRxuxkHq+JbOS0a17jggfz8PUY8AjPh4vIFMLEODoDwY
Efy1xySeA3HHyor2uDLJgn5MNoE5Z/mcers16vV4j8jLh7xGPYYPWIPt4y2qMu8JLR7MBYYEaB49
QL7vU9/D8JZWc2JeXRNTIfYrr6LclOi9vPtVlgX96J1Ol5ManHJgIMfPtmujyNYQKBDLt8nqo1vt
MTPjJ6iw238g9NyIGyjQMfoCn96nb9prZvsRXWcD4JjPRj9aSLQ43/l1shJNJtlA+3mzOrE3nVXo
Jvae1PAZYeTGpKJY76LEd+jWacIhuS+UWZezIju2uuHiCwwW4abTl8jJJmbZxrXG3TpubuQhcFTg
7qp5QOE6u5Udt15BndxPBMlddIiLzhac8qs/Hf2U6qPDLFqpj9m0JOK8+q1M8YS5WXg7jH0bHwc/
lPYVeWnIGFxh7blzCtwM37KgWXtkp+4wnrVO8bg4wTKiB0cqSdA332vmPzn15MOvToUk5d9CnMqa
7bKz5RnkDn/bpuzqubovnDieDjFyVm/XafaX7dKxhv0ARfXK+wWoFymZpoBnl05r9MtOQ/kBM343
leJMT0dBRHqiAySaczLH+TZAEfGtqwrWTa8bgieVLAQL4JYc7fzY1ONSdRs+6Gy/NH69Sm+jAgb8
c8CNPtyYKQ7CY+7SenJY7VAV7yZtTf3NplManDu/dfpt0up+fHQZvMaTsrLBCrHmWIzyjRd74fxK
/4H9EmJY8W5rizdU7yvtNivfDoFHdFKDpC88bYjZaI4rogvrb1zro7RRMolGiGGvinYWC0T+Wded
iL8rG1fBjytkRODg4MkMhFolc1GhPaWXS+WPUs3dVR3PqMC2toPp7otm64gmbE7GbZU9tHnUB88h
YRGUQuEGu8IJxo3MT6/LOR+uO/bkJyjxpo6DwQsNEhfsrOmK1W5ac/eQtkNKsEofNu6zyEbtnrum
JLCJakkeqI4I10FAxo11G/BwGgXVHSG0L+285GHzuNkAaDk1nhjkmpiCglaF5Xkt1h4DfaecUF8a
GCb/Y1DOnX6I0froSycVrAM/EJ6LD1B6KqJD1GnH9rZA+hnre42fonuxWTv9b/bObLluJMuy/9LP
jTTA3TG9XtyZM0WKIb3AKInCPDrmr68FRWWWSEWLpn4us7SwtAwpcQE4fDhn77W1vgJzicZwlzd+
hLCyTVgYrlwiUqtb9tQzulOrnjCFbkQ3l8Xn0Cti4xgagxt/oL9go30yaF/x5Y22q8kvSDW4ZjIK
fFpO1iGqicBbtj6ttK4J2nGwYyT5OV6Su8zyEkJ+hFqjLEZhZ7kKxmmJ4hvmc25vk7TLYnxiguS4
NoHs8FEQ2xQqaux21XEeWqKo8AjlBGXZjdGbtF1yJeMIrUgCYgB9kVPzcCVmzIWnUVJxJB21YDKU
mxbRbQlvRtepPrBrPMZjpJ0NCssJBXJh+IiQg5SClzlv4tlMCNQafV0uOB06ET1yJKjcLe8sy3BY
aNHYFzy3yH3KR7+NDQQLde2tCqc6QhnJJlT3n9FlKi8OyEoZahYVDSEX2HLt3CMcn8XRcFU6n8K5
9ORzmxrjEjSdlY2XuEb78aEteqoqxVrCuwjZJTX09EOSAD4myHdQds70oqxwm8Rmpl5YkZPhIc86
zi0Vf4cv15sK1+wOSRXjAdpWDqrYgzm7i+cebNHjYt3R7nOH4pC5vdMGrOv9lTVm4ZyfsHSNEgR/
FOXx13WUuMT0scVo7d3MHKDQd0gxd2tIiFum3wSHEyrBDZ5WGsWOk0bdzqTklFY7fjdq/vdOPqj9
fm4NgLX31/2+JdcGBXPgegL56YTRxSN7qookIFIlKEoM9yjkGK2r1cgPO8BCqZucU8unTNmfPI46
Nbr/vZWtWQ6pS64B8YDHusLNi2V4uKiz+ZjAWqOk9R7h/TVuxll/qWP7NEXstWeirDeaQZ+CmkK4
Yu6SyNSYMspoi4w3/2REObiKEXX5Oz2Gtycin9YCaw1kE+IfXfctrTTWomRjmE67YeKkbLUjVqMR
2VMUqL7wV6kxjvKQ7t47J7E3N4pqjFaNY7MN9h2B/f/NKxG9PdQ9lrOtrXNr15dze9t41nK7ulR2
Bqf9P7vPX663/p6fhgBueKowNgF3RheLe2fGcSBWBeMGPU9+WeuOIJZ+No8/nXf+oVP0j3fJ+cFH
MG1JIICvr9pU9Amc2MFi6+mEJJLF2neTrfbmFON4iLJy9/vrvXmb612CHV1P+ZhyTPttv6jIdVxy
oiJeVcbtXZEkpUe3wFc3VRMbtw1uBEVlxK3id76w9W391Hv7+7o+A9f3TIWL4M3brK1Y6TKP9I7k
HcBy8ZTez73VXNZ+4x1+f4tv6O4OLTF8yqRTI6z9MXLk62cq0AD0ZRa2sN1B+Sa9PgGs2Lqzfpmd
6UG2fYC/KaCsRhs7GwInHr5UHkDvZXbzv2/7f0/2/4ce1E+v5ZeT/WPbv+0V//gb/+4VS+TXjD5M
5EIIh/f0n8M9ymzlSwo90hT8FYSm/1FmG5LTPSf69V86VACYFf7ncC8VYm9SBPhXwkQYqNw/Ody/
RprSxDapNpHG6Dk2Shcm3ddjaDZNzk9NJndu6WoKnk5yS1cXLiYr1yGkDv6h6UUX8Hvei2Ndi1k/
fSl/X5lWN3xOkwnwbYI43ZxBqdEQOwypVHktBIZsFTggvPNFvpkJflyHNY8KhrJZTt6SFa2h0nPt
J3j2B+romEoxjrGRyvsDh6niwS8q4xaJcPzw0zD4pwnvB9ftpxtc3ziwGYFAQNrY1N8+WhxgaR2n
6QJjMrbTNRbXlUHTJ1iTs9wM08exdCH4RQ1LbjRV9Rel4QPsCgTezb1V42k2OaxayK7SUQvCzZR2
URE3846UYQePKPsNlRGou7Ej9mB71yrM7txq0CgFLYnUBvbiEUhYs+vZDNlkkndn1w9ywN9ZdYXa
QgbxdmE2938l6cLBustMJ7pIgTz0z5odNXXIBlcgotb4vo+R0DViNr6kgySwnHb8X1p34E8qugDP
2u+sD3nHPV4X1VCER6Uba1urzrnOWu+bMeL8XGO1lsdm7O/7aNgtOZ1fN0E9DwQlnjm9zTQjRBgT
MqlUd07wC32uu9Z/pM9HVhEpSrseSeHBHSl7B+3AoRKrvAEoMVn/ecAlRAiTbgrdP5bt2HTkKDVN
5aMQK/2PYdOH4Y1oeo4ulu0raDhD/tROUYv2s7cIBsliNLXPHHyYHKshnaINmtjw1DudeZdwkEIw
aqOmavDzfc7MsvkscmV/EEPl3LLnw4HLZ3RROnQlNlO72N/dYuKwk6equ8imGrgqmctbs/LjW0l/
DqlcxT4SwR1pJMJBNuTYx1Z1FYDRqKwPNZ4BvZlS6hibxlwYvUVnXqZzTW5kC4mvV5jK0myQB2eh
G5f2i/8NEVl5HRl5+Z3aFLko/gR+AwZIUFXGEEgbGZTd0wOt3JK4TSzMpwGxWYK2T8ojp85+29RD
vJ/nvLwUvrB29BhHGajZ9Pb+3M8XDdqVre7o/GKjhiyCgulgGGbzQA5QegpHYuPQlWJXXQSQ5zhF
n7ExK2O+SQsUj/SJOcUKVBGbbqyqFw6Dgpg5ky0X9YiUEwDN/5Qgih5dZGy05tPQFN3IGRO9/RUG
KuumM1p5lYQDBgiQRqCCnOWaDfx8R6/TBwQS0qPOUdeh+6M8AZtE2v0usiINLEuiFMlai5HU1Y+p
jPS9DfsJkb0QsNssL99Iqidbxo3xlEcu5D4zHI8U78DGoTHU56FO+28QaI07bF76tpftdC2oG34n
PrS/zP3G/SjHuto6zYjOl2rNsAFD4F2sBdWDNCt7PyJ3iAOe33TwKIpsscp1n4owQlI4V8TkGMqp
TjKb1SN8ifIiHFGnWEAysIt5Q0BDRl+MyC4fTUFzykri8UimEE7zsU+3cVU7x6kW+aUYVHoFWcE9
LU1d7l36Mru8KMIbpvkosPgjX7UrxsthFO2xyML4W9TQ6JRuMwUSd8ytvyx8O5FMzmaUM4YVeusg
awZvK7ohvBSzkNelm2AFJazuNCkR3y0D4tqauf5mHmoTt2Dt7UaIIdeVPRMKNJgAF1pMomdJ2+Ei
cTL9ME8y3ETQtba9nAwk74VnUi5mSt3gyWxuPL30tFtMoAz+vFzVsJeuqIGsCJ/Z7nigs7zMGGkX
YnSLwyQzdaKVUz6hJukhKtVRdIM9kV4vHr78rHXkHfverp6w0CF8aEcrD/J4ya841BbHLMzQsrS1
ZG5D21E+60Z0XxwKCMFUTiO/qzFatckdI37SStkXxUB3ZJF63jeVRRwbD2W3jF68Q6iIW9aIl6tx
dvgyEiv+0NUJ2skJBvolxYCJdiMZsTmj8cHt+j4Y0kUiCanlN7+joBNTsN2ntOquJjQ012XTZLd+
1tkfU6b8WwYblBUEvIAmaNbOs8c07TBnZX0UnqWblQR5oshx56iHvVH5/iXVyGE/ytRBB8Ac4HkG
lqeOenUiO4CHTVoHqrSiB6W9D9qaIN3DBN9CpC62ILjUbSrybod3yjsXiKd2dELzZ9+wvIPLxH2a
m8VCtAuKh9S5Xj10DUEcE1XHSwtQ/U1eJGjB/ck9UVrqL+mDU6KjgwvPJBOf5jbKgSfGs9yAdmg3
sx0KzLB0RTGyQOrAJnBQsm9QQs3ODboMQs0XwyHGnbTJp2Gu0AuAdNk3ToMmQhKR7RcIWIv5C9yU
9oRzvdxZQz2RSWKJJMi6xjgCiBqPSVTJm9Yb0DAL6ezjDg89YazOjY2L7kMiQnXIMKMF3QTytIgn
er8Uu78iDw+Djt4AXEbhkOIrjG9ObtTXENnGGx/K3aOyxvYUNVV1MH3BF0qQ5pbUTv8w5wOZV0mq
yIxS+nJIIDvWJI6fOrPNd/Yc42TAVBKkyu5OtpDDHr3b2BFQhQ3EWLruTvp9FmO1BYJQVMgQUBCp
6LGJ1xzQlra/hbrLz04U5loeMkUbFofR27QsEd7GYqzdG25a3CBPcj41rmEcPdH6cJty8yNiq5rC
l92vQ2CRqBeEVT1qmVMBcZPOJ6i9pQTLB4XTaFD5A7YC/DVOizsNPXPlmMc0mpsVKFap71iG5bhD
GminO78hy2lLpq3Cn09tv4NxbnpwJdgFIMoAL1JuSpfS4Aa3on4Zk0X22xlZ9ZMJFaSnWxM1t2ZU
Vedq0eK2qNKZ0l5IaTkoBrN5Nogb9A4w3Z0GCoI1WHvfGko2Nmbm7XW8tN+6XNsvZuFlW7y3vjrj
arYfNADyM3sMRWBqQ7iLjmh7b4qEIkdBRdDFE4amI2Ia7E7FCG5m00oKNJvatss5cDoyEFkw+pj5
vTXcj27U4FuLu7K96/zQPrcG4MsNxa7oYY4FHikf391CMDjz+ZaNvbV3y5Es35Do6Po4ShkhRBFu
wmzQDDlxZUrjDXYG/zpnK4cPDpXSsmt8vkxkAzp6IFXQAGVfI27Ckk8Zfgd7LLmLCKs9yWKp7F2v
fKJjExJ5yHCaQpzws+1PUOGQXFlb/orpHKpYUx1bqtoE70EcO9EGpldctQjDk83QCeDoiq0orxiQ
ULQzKk99qtnDFEyLuIA3M+Jrk40SwhMyfw3cHKZL9mDPntHBkVZNxYaA0/JBA3slMQH0Gw2eFoZQ
kAm37YKq9VHyqKa+YINZG19VrysYhsIVR2RurAr9nI6IoqhD09CjcrPBH0OtyegWd+fEGDTGZPb2
kijNazHaxtnPzeyxwVr+17DEDAhojCSYGj/ckQzTC2rY7g3tFn1RzekwoEKz9K4ZHOdg1nhBqnpA
MVIL3Z/LCi7RJqlDws2ipbB3FhIsd9X0ExdQtvjn9xq64rVUPsU9wzI7dCzd9MLCvlyGsh5nKPWY
/q4WD9nkxrZH2zp2mHpWNyKP25CNpgcq23EfRZ7hYqKRvKPOahcDx6MxfMo5MPj3zHYpiHE+HdpV
TsXgV2CSxo1bJQPzgnCHs9kZ5oUTl+U1YlURbWVnj5sx03xrmKL6lMg9T39M2Q5BMajy6ENMnOfE
n6D/gj7irnSb4iSFk0DlSTCowhHcmk3a7TDSiWNmDmmAf6ukDpjbH1CYELY7p6J7yvyu/LKg5zhq
C7pxPffFHpxd/qSsRN0Dl0KgBMaDavrJmPHzb4Bt+AOa1Ci5clsgG/DcPDaKNKo6hqIjNLyFyfqo
kKuVG1sQ7bOOMEL2/FQGEXzGJ2SI6Y1RmM01LtYE8WvaXfngdggy5QuEAz+5HfMJWXT3LDKE5kqa
fgz81voaAgPGQWxUzT3yGG/zf10akSKEV7jD1Y4Ut1u8E3BJ0jPL5j0C/pu6EOVEoDwccrE6KUk/
702tpiLkwTRkyTk7mif2aXZ4xaGRRpQmXvjHyfN/azHUYihP/L+F+x9fypelf8mff5Za/Pg7/67G
+P/yTEt6WF0cCh5oI/9TjXHlv9YP1fU8Gyc9cg5e4H8zYC3xL8t3XGWulWFUGtSD/lu3b6L2d6ne
Uu9bKYF8Kn9SinldELEp768FImo+HoVDSen7dSkmZSgW9LfJ35668C8jiyKSrIahfads+HokUoty
kRzCaluvINfCy+vLDLU19nyYKlAG1dPtmHvjp4azab8zjHb5/NML+IcqyOvy0noxyli4EChUcWfo
SF5fDHaxjvCUy0AjJb2Lavsa1QSbdTMAxDYHnYGiEUDrp99f9ddb9GwkTogEpS95zeu//6nEPZTI
gcsECEjiAhtydZiOqNTs7kMcl8WX319rfSv/U+X5+w4ZTB6KKpoUvvumTyHWtiBmSIUuPdY3hP3q
TTK78a2xWHPQVPPwTiH9H+/NRyXkrJ0K+RZRLSrklxN9jMDxoxpQLup/UIACEQkksTn/9ud3R4mQ
6ga7YDhblC9/fpJRr3I0gY0d2JkXwkRZ/PbZD73snqRIIFp97L4zOl83qP5+nFQ3leWDanYxy7y+
YDm4vteLlBRfI/+CExkQu5Hu4OHGG5zG8yZNNAd18IkbBBrvXPufHi3WEvjLqwVH/Ejk+GnYdAvW
jjTu7GAurZ7tD3bID/WURGfq6/0fVSXX+/QFKAymHGYWx13VWz8/2K6lUtSklgysPiziC+T8eIUr
3117Ww2Z3PRJCK/ZO2OeMN39Z078h0/yl7ukMWHyH74QdGf8jtdXtqhK1TAaAS9QCagCZqWCjJ3W
tl6Qdb/bxntdfeU+1wAmub5NH1mU/fY+QdygYk+ZbZou1XdYonGkUja4jH1bn6DPuVuzRCn8p7fI
FM7UJuimcfG3M+k4e13cA5cOXNpE2xQ4CmjLVF/qdn6vo/rr07SFidTOtaVvKeR2r5+mMxnYzC0+
f6WsSF6kRR9VhwnuV77p7JD++p/e2Xo55VgWnyO/+83lKKs0gAoYNn5X5I+4lyvvEOJnHB+TGp7i
Hw5S3wQmgynFtRzLZvp+8zEOnWXPiVupYE5bue0GXX9kNijudajEBaKZ9AM1HvPx97f4dkJ9e9E3
Uw7Ka7Pue0IZUtxP+5yciwAjtsIdUnt7Dyn47vfXe/sGuZ7tSFZctBNr1/nNl2i7A5P2wAjluDPu
07IPD7rGdzvAwfjDCebHpVYRpYeK0rHezt3V0mi3QPZL4cl3j542Q6r9Xn/rxVW7//+4K3D3dPwc
U/ySWjioaf0YE4B5JPyyDjpVcs7CcVkACYji9PuL/cMrgxK09lj48R6L4OuPoEh8+A+VKeGoxRJf
k7KBvogl3tpYzp4Nb/TfGZhvt0rrg6Rv5iiE+usmZt12/DRTt5xhmqJWMgAfqBpIKIY7bl2vCa0/
Hxze2soVLggj9oZvBqPZNhO1lEIGNmjzFvm/79xWnT0/KypX7wSk/cNA5MslgYATAlrbtzcVti5G
jR4mmlMnHqGv8XNhuf0OoIX1TrDL20mZx+dJV/isAcLxKOW/fnxLlGRTjoc0SHmMO4G5ZVW0RJ/L
Po8+14h3/Y3wOu+dZ7mqlV9tlbgsbTD2JrDWbJPp8vVlS0ehhaQ6HeCAWJBjSuMzgl/zrmaC3cNj
q4LZaVdGjgAT0tfpVcJ0eswW/Nz4s4W7+eNRy89xLT5IvntW/dc/B2+giYMyYqsBUeJmNCp9CjMj
pDoziy+SeuMfBTpymuP2Ud249HNZF2lsvL4e3yBrSGUqrFyL221N1H1eMDZJaG3nME3fi5v6ZTix
KFmrGZisC4lO4M3T7gs1iL4b7ACPf/GUNH53ifdj/Oa6cfLOnvTNLp8JxkbEIlwUsOgtfO/tpUKd
Vk6Tu3iayuycen1bRdvEGLL+qbPiKLzMCFMGIzdCk56gBkJJfGdCeHOzv/yCN5sae/C0hbZWBgtE
0gzYQd70OELj8qg7ab4zkH+9GEEiTD70JlZFy9vPx07sOVcVhxoAEvAdaVEBanTrcfzauv388vtR
+nqqY/EFRU/hjw0bvnFsK2/urO4KWFVChEEjplhfu2NoVEEzpG32ziT++iWuF8LJTkY6Rxm61b9E
fBtLieK5o7wdx+Oj4ZR/xZH6rF0Kb7q0s0B1sGNKz739/e29nor+fVXcCsxIbNvfxurhnWrmFn0u
VLAa3k1mAcWGug6hPfBRsdxVzE7JNvEMAEm/v/L64P7n4Pb3lVEDmGwT+Rrl282NjiWMXhkbQYlj
+0oLoQkscJKDMUblVgM9OVS54dwop/C3CYrzdwbRP904pDymHxNRFGqO17NBNMLXJz2KIO9urhB/
5VX2yW4dGbFA+wnyzGxCRK7MWX34/X3/emEOxIJJn9nGRzD6ZkDlRZaM8whQ1PI5nHPOmnq5q8B/
pI8TZEhn53raGIOk6nzn4feXfr1PWB/5emk0GAjtACBY60/7admel7xCyu1H2wah5h3sXNnuK1ND
fydiKLmOWmm+M+f++vWQzGB7LDqSow61nddXpD8exR6AzG2NIj3cLrOFBX2QI3mfv7+1H9Pp6+HE
CYfjBI+W4sMve+UaioDEeEnLjH6dPPGRtfEB6RdAWqgBstwmXTl8oqqaRQGaXyIFQEP5sX+MRdRO
m66GNntDnbnIgkIgUt9bq2HzVES1/CyGfFm+LSPdIlrKoJU3fUhL4lL0TtXvI+yZJaL/XqYXTUlj
aAviX77z6l7PeeurY/Fi7aLkwP4E59zrB4l6v0taVa8R8v4itx4eXGtLkpr3GYt7+c5U9Os4wb2k
FMIgzqh8IuuP+XmcoLivTKPNt54awDhBPbWNbV3LjpYrycJPRhY2y/n3L/DXG0ThbbGAEQ0uBWrM
19fMU8zWMo+LrYUYstmUNAse8PMgxbcM/Ueb8/Vhsiqzg7WZ8FxKcW+uZQpilRpIt1u/Qs2yGVzE
3zX0QdjAIxLX39/Yr58AF+OrE1KwglCEfn1j1FAajNhWgXAjL+5dpyC9pWmTd27phx735/Hvr3sN
hodCZyV5lG/nM9FPEI+9gWkln4a9PejiFqHA/Fc8yuKiAV333WwS+7sew/lWlJAAELBnTcEEpK2X
398y0rp/ep0eMNT1eIC4Tby5604YC2whQY7ETGf6iv4TB6C6JiNoM/uW/Jjxj3mPeaD3934ZlvMR
DCVJUGZKTgXRSpd94hifJEYFeZqzwZQAMmT+3HZ6nDcmLpqZoTiqatVbDe7J9ukgBDRybXlj2dVs
Xgk7ivtTF9vFeNvPjlduJxwYBmggyHunVqoSCYDMKjy+UPzUh77PGlii5rCG3RDFBEbaMecRYIf0
7fic8BfUucau1J1H4vXkmc5/7h16d56anXQmEiNGXePxt5q8+1roSG/7HlCgqpVWe8PU2oFaYNFj
p7smrX1VRIqEbmOIxsBDJ0r2szNM9gpSwtsM4pTm1xSqQhwSAw/4BYr9Ijp4szf522wYSrj2Yfoy
1EuRYAscCekCgBYbDwNHT/M8Cj9dzjwHPNuoH9RjlkSgU7OuUe3Vwl3QNzNLG70W1p7mohZxr5AP
WCaW+gKI2FYQ0EMWkk8H+d4fdZ4cMFebOHENPa2fzFTZxc0Ydjlh3TSfvZe8FgSLbcyQ0q8VJFHT
90+cZAr/1Ogho+ZMsx9C6pyGHTlZZjLeZzmUgiRYZpToe+WNQK5K+jjDHm1IBiwV9+8w4/OfjGyf
GRbUvBJXXP1sDq56hHTBn/fR7Y8BXH75iC6Ias8yTXq6KBeFYYjUEAyCpZ8OdNlcY/3vo5vS0M7K
gXzb2bbrnYceArFezTA5ql6wR27H3sgv4dEV7aWRVANyiBHv1skTDoGrS0pP9bMigG1FQmcEEt9A
KjTdC7a6LXm85CD0ZzUO4U0F2zra6dZqyotWpDFz9oywAIs1GPVdtIzTF90a3nU0DQVekriVn8Y5
l58KH/MCmyI7M7/pXKlHIFMLFebWG18kDBXuy7Zjc1s7rtUe09orUJnUqVKbwTBOGpf5ZQlSwsWq
qdq/NNyv5W7Uo3dVWQW2HiUocvLHwnbcVXKeqr3hDFl3naV5KneqtXo/UH4yPZh+qZ2D16euefaX
MEz2eNPq/uAlXTddVOj2ALhZcnxRacXjlHnO+8AxXlXfzdKqkUBmnuA1woPoIbCSupXjQk1o7DNd
FFFQQGGPaAdGQ1d423BkdIsjanRoAr2bmf2+QZqx3DP1lLcqM9M7Wr7m51Ck6U20BlXoDHslbQ3T
Rj/PT3gs/TZ/ITrETHdmFUUXM4Y6dWgjUcjLbmkA07q8x6+Zv6yE/LEz6W3m/nLlcFpyN01eidt+
zQ3xM9ZzuruLuqpK3tUmN8xab/oxxcyPghOQbeWE/Tfk7bN3GQMP67eqNjXIc9Oq78zJcZt9z2dC
flrTkI5i5GmVXoaCgIUv3QAs+VS7qTVsc1fzAMopbVBcRR6JHqY1leB/7aFnck5gRG60ISxz06yh
aVuLBQpGbTuq5jBzvjfv9Y/QmS7iM91CLk7SDTjESe37uGZit8amfmyTsPB3SYH4f4eZc/hUrFE4
8xqKg4SqudZGYnxaCpEbewOC+9fIm/tyg2zH9dElrhE82bwkztHIau+oyhYGtBgK0stz14/URuQl
ldbSUPkLoelN/QBCtukoMYPmopfczt/LTNXNvggTY7ymFjZ9JlrQw85hE/KDvEOn43bimna2s0ju
I1etXNJbuwCYzM/IXXv4QtcWD6k1RObXpVbmLc0HyCesEXNz32NzUx+aReQFOsNYuucGeJR/diTG
rcNavwHAMM+E2ejQnDTeEjxeOGbV/NThk+sP7TSXxtarJ2DY6H6VC5lHz89zncftzkxq2oHWhNyj
bJvia2w0wt8sjee3QS47cRuhBBxPlW0AU3ajlZaL5JLgnnSIqn0vPR7lgBvjdjG82glkUlvDaYrH
oTq6hOtcDYS1AndnDTgBFsXEhz8wRKTkuDJ5zPifom3XOuAMwcOQoDMVeK2OfdI0xxBQkb1RCziN
bZ54Wb+LLTm5F0XXxPNhSRNWplj15xk9B9kCeWqmFzIRhjhbC1jfTRORwEHbyh2SJwu3mriJRz18
0LKuXqq6RIVHDIO+nQen9riAW1xPou4e3AZR4HeEAVgGZ3+QHyeIxkg++TFQt0QH8v7cenaFuibr
caXbVdJG19gkKucGTNO8nAq6Mvm5R5CGhsFw0ZPyZhCDnu2ojwQhLkTO7XVhOeN1gZC0viI5Rusd
Vm6+u6Ig3jNoRpfR4tDQtK6TMUoLHQAAq/RlxPqEosfwvAJsUo5xdjvC63rO2tm4od7HoQM5IIqa
bEge0c7m94ka7Lu6NlpRBB3hFLO9H4oeUOZcoMED7Dk1Vo1csnaNazS1/bzREYDRs1ElfYvGumVR
R7LJFJSPvYpuC4M0J/geWZXN5DllOFqVD2H3hPQ6s+4ABvrRqeZIFN4n8+wARWbd+Ms1Eb1QAANl
uMWJNib3M9ir67SW5j0m9f4lksgwMXOmoxo/8q+mHD1STyqEqksxfPeiDOCxmfYgaLKKKeM42vkM
O1yjI13TvbGclKhEKXtHaJEyN2ewjwhIk4CpCakWtV7dnA25LO7BTPSAvBv8un1dzhYBhga7vDgA
WknqqCo784moE1mvEStMVj6Vn+rJtyu5XBomAafVmZyJEAttt8BfdILCjFi/TUd7MNfTtoeOIoao
3+mw8DbVpAebDJ+hiG9Mx1/8B9DPY5LvUGkeojxB0IRdamoe5x5YOHloPsScqnSILkyYNOX8ImKy
I4wpy7YEZFTA3uJbGCrllu7UfoiBuNYTSHonzYOQfdCmtio+THB8G2075zSPHydHnSop4CDl0UFX
5jEqgNmPI25YwfRud7iNG2YUX6M/ReHc7gqV72ofFJxp8GXaCOap6x2Fh74mL7NyPwl95TjDo7Gk
apNp9VSYMMLTerptACtjgDCPji6vKyN6cXOf3A0sUpu2nO/HysmCwR0+45YE7JUCZEnQQdrDinGI
jAut2T3qkIXb9Ehhchfkchj5BxPGqa2ulMe2v2nOU+OzZbauzKW5G93y4zIPF6Sn2agl23t/iLoj
NOJLDPMf/cmc0N1nV3TrHt0uvC05+h56GT43Q4RmjBRNOdlPtkkC6Gw4JyyTL7ad38MFuqmj4rlP
kwMIWWK9B/VtLKdPc9njMMsB53B6Pg9IDYRTHhAMfqO6f1AEoe3RV22TXoQoo8CGzmPM25mSkz3q
58UwvzBEum2WJ7BhygSKagwV362G/kKPxYdIk3rjptWLSqrzeojDNBlb6wSabBLfovMfG5+7ynpW
eEQHkhpg41ffo9b76Nb+FX06/lgkUKSvwWmdNZx1TjzAgrMhttmfDekjtRA+EEoHWDfMoxUWz/kw
HYdo2g+i3bfl9Bm++46Z9cpwm1M6MTqYOOeNY9Amy8AdHzDwPozRPD6F6Fx+6A03NHySbc4uOXBY
Rj7MmaEgVYuvudvdjEXkHjP0VkEo5J58sqt8DTMN+c6n7qjaZs95YEscpdqQcsLUMvl04mWKVZid
yCNWgSgO2hCabECaAElT/symbCMKZwam32Xbuk/OqyXaDxwoyc+1bWUs7GwtLN02R08ZtxhESE6E
crCDIMb2kjWAAm6nKUROJ5qrG6isJyvUl2HVHVBroxePdgy869rAvJ8bh7yyD+xHDrWBhjvth4fR
UbcyKe7KcRk3Wk38P3l7UTuXU+Oei9o4rFbn0BU3ugxzdkmmt2UQXxcl7Hbb+NZ6y+eVj4DE+Ytp
Rt9p5wYqza+qennQRnlHXfvGYw5sZiCAYM0UZmKvyO7GzPw+Ld7lzEl4m0rasVaHsymKU2QEGXw1
0V3kVXxsWaUiQVxbIx7sqr0cV3ZbY3wJB+C5JYiDJUzOVgMOqeLz8JhE/XGCEk23dwuwj8iibEfG
6X4x42HDqQHpGytDlzZI4+32IEgUbM3xJKf20JGo1LnV40CWTRYaMMBFLjYyLZ8aq7knhTAHkIIq
2Z0uwrA4JBaqSsu58tzuWAvrqrCdD2anrlujvRgrdiuZ/JSn/pVemuPQtQeCwI7jaF3IQh9toJCB
MFPo3+JskyrskQgcqWFbSXc36AkYdH4xN/WpRIGPHIfo0rGMN8guERjPAalZSdAVMZIH7yTIymjI
PF6zaJBgBRWmgIkwX3iAGRFHTbR1OHqLdvxQivIj+SU3bhU+xcII4nTeTrn6ZMz6gk1nsinM8FkS
MxH5eRAjIlZmfjmayTbC1II9/biE0UWG9XcrhvIOYruxabQ6+5xtonk5oF44eX110TvArdqWfQl9
s5J5Ojqb7kwEpnMrhl5s7GXs2KjZX9i53rJVJfquwBdkWOmmK5zrFkexZ5OMLWR078U0R7rmGs7p
cIdAGViYGnQXgAvJdwmNu522DaAWRX6ZjsChOYRdmtX8ucqis5X3YICB3IxdtCcvGBxmVyLigOQF
/jC5hw3f7qk2X05Y8rHTk/k2SnffRvX+v6g7k6bIsTXb/pVrNdc19Y1ZVQ0kee9O50AAk2MEEOr7
Xr/+LUVm3QzgWvCyZmWWkzQC5C4dneb79l47VfD4woGVXDb+u8rKdxIUl01Oooo7arXGetKc5BxU
tBCQ2XJdvmshP0KU7BovdSR9XRgypg+8L/UxK82idaVMa/FTpBsmtT1H3jxZcXZg2nOG6vvEGGQk
j+dJr27JJJjvoAyWp7hDtZxHj2kQ3YzpnPnQKSi3cai7qGcz3/aczW9zDK37rshxazjWdFQ6Y9P1
PKNUarOpxfxEGxoHExWTxyqfG2OTNopkPwSJFAWXVlbo2Q05ldOwjxjFI3e2qYju0m3MZq7i1GP6
I0QoO77AkdHYCkEHil/QZxNzLmHW1Q5DFgnn0baL9oht2caHbTtC2zZ9EDwGSm+prhXAYN0EbUOc
ZCijbeFc0hnmcyzKRL0CfKOUx15SRXKRkUwTXilgS2M/MLosdYfI7BX0+Tmeo1wS1aMpk5qITwrq
fquJeUZ7nue1j20jjy4cTvvQOUsy28gRRn7uR/pQ5u6kUM1yHSK8cOhkocXmXeulbEPlvbhTlJSw
CaVajjc60M4Jh1gxSt8tG4shE2gtpJUssH6wcYym/KoW03JAy9L5Lp8zJpvEoTWce46cSzutkBDN
K8UYP6Izy2Cmj4EkbyQSiZ5svdW33D5MjTPhPI/l1DPnZrWI1wud0IsjbVHES3TmslAIP6O6yits
8yRdXVOSC+jB7M+0LBsPquIonR/as13CgwJwrURBTQiO/IAEWXnINaJcq4xcG5tS5q4bFOu5d0b1
kj/QbEvYRc9x2wYXlojnM9tLTgQRohY/DmeTpjKhjCOGsu0IcmMb6+RTYzipSevNmudOScUE9K/X
oT84eTS5taolz2qBocAnDawpfGrDNYEZgJsmYNwchPnwCwjmER07odixSjo1o9bxyzAkk64psZSu
IYAqD6Fi5seqA+hZZ0B0ukozN+D809uKHf1TA9xluU3QRnYz4mXw+opUHgLNWKaAPvGsoQ8fE/Ai
7lyH2JFqK9XWpqJHPzg/d14QmSQmoRm6FpNlcbjonWpX5H0y+2ahKDR4cG/surohFDPXtPtGrx5k
8nlSr2rC5HtPRJGnVKriC7NXj2ydo7soQL90SuEhC0TvuoEGW/p5yyzHS5oMeqkek5+RYlc8xSRH
kMCD732tZyKsvEyyw/g0JnCAtgpEgx1JyNppGIrwLEQq3QhbG3+Unark2IBkeaXyMhOPaNg+Bk7l
rjXbl8my2eoU24aSDXluhYsK4yIdlFXF1pW45C10sCv0ZPdJFgJV6inQ6OHNki+gYW/KiWj2kmnJ
z85X6LC+NabzovSGuiM3eNWxCxrD8BglyoXaBaSjII/Hrrni1PFCUsEd3aSzBjzSE1Fv+tjRjk00
sRYE3+SQGsvAyD0TKuATsEnIZL9S2nJFohE2yQgTA3UiCp3bCpXdmkWFlKDc+l6Tg+cZk3QDjuZe
lCZvgZ1dAUQhqzmPV1UJkUlNNcsN4Py61qTEOBC08kISAXMsCWsHqsvEichXOvYrOcWu1rU/pEa/
0KVia9bJN7OzOLrF9cGoDT8dMgVPmTOerQbebAvklIJKywPTjAqfS/MD5ucq7LPXOBgPSUymjojx
BrMYz3mnenlYBn49Feu+qu9NIW2rCn/SnAgPi+C9ZlLfmsejOk/rjI7xAfvY65wlKfSU6DK1LFBm
kGncgCHnRn15LQ18xTzfwyD8EQQtZJF5TbRICdBlXDwIyV2s5yRHmUr1RM0yPRnzLNwyhEYiIbtz
09byAwBHiZY21yB8PUIPnAPvg7qp1ZLPbptw5WQyHYye05ZqnZXhZaRwHsOgNLOY8qrmuElmC7eR
B2c7W/CeMcwBHO3KEfNBcYrGBsULoRCQOtnCtqG51rTqpgr0Q+A4pyJOjzgEvIYirdxNd1MyXvdy
cS6i8g6R1daSi9elJAR7ixYjpCk1TnOXVKNtKkMiNvU9YTX3hiNuSUoMlrflJBf2JYb7C9qeR6I9
yQirBYV2QEQVADx/7lqA32wZe9MRKzKH+PpkAG2W8DcPaRdqgDbZxrYM/0jp4IpZNyovTWPOz2D2
vLGoN0Swn8o6PuKkWCtGfBE1HMPtsj4h+3bcKHUI1550iOd9+aQ1oNuEOV2HdGQIQ9c3yjBOLrst
+o0GWz85fwoqRmkgKTeqPr4t0UZKrl7VcnbLuvat5iRREALuYt+7zyxnkzvaOdGa3LUb49SbxUVn
Krdt2L8I2/4mBtBCoSAgqzH3dV4SzWvTuizqXQK4FutY7FXpdE+JIXMJe5RWca62e2Brd8gjvtn1
gm4OiZiqsaKQUWzOHi7mfpNz6tJ8vPacUgsLUG8JIYTpFntOY7K/guh1lzflpm+UbSUXh1qM16Lg
K8IdJg83SSa/TzkkVxxzFqqa2yDHPbWNdCcZNJKoaUsu0GnkbZyJUz5omuzSsHpUl0z50cpu9JQl
Opqlu6gWpy6N8DQK9uRUDvwheCUAuKlIrFMtL0K5FgIBsvThNk3tB2mmpyKb2xmTvEx02swRTArV
k07/YW5eKOm6YonUYOEEmTeX2YaJ7hqZwGGx0CEW95zRuaOP7/W1TY7p7PYOm+kZsq5BgZ3NajAg
OjSpl1qJT3LGMY/xTCbZKWsEEe44aaFAbMdh8maZvGrtrhXwgZ0G81fl20V1N2qk5TDmczdIegNU
DJTAZDAuqV6WF45pvbU2BzVHj7bGUOBH1Tco7a8rIyPAtDuwm76f2Dvn5TMYZB/pOIeUhAoh3Ozy
paK6TaDKtSzJa7OilCUzkSewxfAF+dLYI8c8z8OAk/RaIb+5Gy23MyJQ9QR5T8PWMsYfaXIOomkt
i0tcridnFIR/y/c4AL0mnY7qUJ2Yxw3CdOQp5hgXbyX5NJK0QQEWgCMkqNtcpcwtjS682WOdBxsp
b6+G5sEaruzhWzVORyxIXp5cE096OwzkY4n2YOVUpELIKiz2t1IE3jy6YTpFT8bSrYV7YxgOiSz2
QU9qXyK22NJwYZIE17NZ02aI+HjI5DHy5N7eODnpu3ZCeSks4XAYnHp5dEq1q7szEIE1Z3S3wTcH
GR3vaeKrVnyDhGVFfW+vjoWPU/bSKNKLtMj3kiw9YI3fK01LmWfjVMNGKzeSUe2GNNhm5Kto8otU
HdQO79m4IeTm6ETUwZtpYbBDvDonDVswKbwPk5FU6JwI5HxnkhIwj8/lHGMdMTeZ0NmlTQRiUxwJ
gTrU1eVIo41CzQXqhzU7x0MgghPYyX0tqm20ADaTYBOyVYyDfBX3HJIl4yI2FKZEAydkCB2DbKJa
+L1is64Pe4R0mxizulsxXEICeYiyk47mMC7uN8L7wnw/q8dsqm9Ta8VqxOBRpHltjC3R1Dq91uS6
a6TNkFXKSiPl3dM7qV9PVLWue1Jk9o0u9vLsPBh9ThYcJTWRddoG36EjUy1PNEq3Kn27zorkTRZw
ksBnnPhWVao7gG1XidAfNBKfoD2TEIOUnQUWzyiEeGMdUl97zAzYp12i3snp1K05WWT7tE8gWVlj
RgpYVsgeVenFSY6MfKMUMOy8BhfGPinTemZFL4crSx5lJCNj4TQHuR0ETsmxMv16jOInZVZl3afV
UxW08JSpAC+tlftInvprk8G0xihO/b2iQgVTXwvFjv37ZKw0eFoTpc1C2KvUhm7paSZNErv2pUg7
0EVOroap0PFWVxC1E8qg6jhog98M5bxjB6D5SVJLYP9oyOk5m940bisKo9XlnDZ3Tivsy7Yrwuu2
tiViwsbsJpg7pk4eBJuFKJpOhhMn27nVnBV9qfoUWJzp0dlSLy1thpsZFN9wRGzZxijaRZnoldi3
jqVKl6oCC3IVTdRL7+UZGuI9xL1y9BmKtOq2lWNm05lJeDQ9eRCD7htyll1Ys5QST59RUeYNGBUO
PTeOBs1rFUId2EcU+WnlE7K+7jlSEG5uoTnV6ftdJiOZBTQS+CGdF0PfoHFIrmbI2puhFu1N2BYa
yQcUWmg+c45/5e1XTkWtWV42zuQWG40o6VA4xDJD0j70oNEfuUb2WIXyfDLMiWN5U3BuNdnB1KR3
siXs22reWhi4eyL4AmnXU3lYwaMwcxfSp3XUqjC9nBkBt7RGU1+VCJQ0Sql9bZKyeommeaYPARzv
HFvLkTdU2u5c4w/YUuFlahFdYES0Pi12kPSDr5LR4JUirDF6SgfB8JTLHMYe2Cm4MUn+ip6Isvps
OesqjvWYiiVVN5NeyVKZqrI9XZFyI1eEb0D0Sy+zitSHKgySNfksi2Wg/0F62WM7Kld2y2qvmhxx
JUCCfmiYA91F0rXGxhbEu4lwT/3QPtoDnHa494WLJLkCryDpmPeVFy0Y6HElhcHhZvwuMl69zOlC
P7YTdWV2WLCdPOaFHTPKNU33gr643nbspLw+qMZ9Kbp0HRHVtwnl0fGM0NqlTW8xzxoPnZ3knm0P
CONyVAWiMRreecSWjR6oKzULC9L1SG7rTNKnIBFc6yzf3dY2myQ6BTEnRdic9uhZWnqpjcojOLVz
iGfJqzm8MXTkQ+5kAIvhD1EBaJf9Ku+9FfxQiMNyIM5s2qzel73eYbZtLsi4uB2JqPfKkf1QpCBH
BJVC+Umcw94p1gR+7aOaQyxwFAZJvjLUOEKZonFEyjhR0p+MOZhUUHGD8dFMhQ7QJKvWmtpJAA2S
ZiXy4BQ3tOHMVnmtOb37eIHIz4Bx4IUzjRJBkdHNNOQtXHpyLVX15KTnnFw2WFg161GXxXQyg3ZX
Zs2dFJYKYMy4+8a+EcNytlCImvJYclh2LYWtpiE4VpnO+DRqoCqxuACVcN70QDqmCUcWew4w9vcy
Kg2Htb1CyeFGmfOcx6U4OE6lrzhskuYBI4jjoWl6IdKGIoxOXS8qzgozmxODHl7clj9ITT/OFltj
oyfXDfPC97EH/lpY3aOwodjrTOkcEIZbrSQvVU4E+QrEllMF0dx4lqK1XKvr1qK4H1TBSWqVvWn0
TzLKZTft4xc2M5bsszcd7Q10EfZANU16M+A0MeqHSZVIIGjQHujZmarSSelV6AZIzFyYsJu5Ty47
4hB8tOAt1QWKMHE3JW5LxQE3+Pe4rM5pqQXYoiqBdtDtUDD1kK4B1SRmAzMBKzjGv0B8U1CR3EcV
7Yl8KjiT6tVTR4XiMm8S5yEdh34za3LpxVNnke6QpSkPcOTsV8E1ibMqYpNnFyPF6Np5QARvbhys
7r5Ml5r+qjRSnyLrT+xoxiVrta+klRFNMdkNU9+etV7IK9QE3T6IBttrhtbYouVhIe9Vmzx2u763
9cy8hlqrgURmEqR76Dwb9qRs0GsRqwhnIb7r1AFIwIR3EZwFeBmHGTAsOeWYPce2DAoFT8RymI4L
2enuFt7B3nbS4RvUJ5Jx2A+YW0YDImHs3jqrHLbviu1BwGagqozyAOAsO8bU559CdTb1dRpOEvk1
pUZB0iEFnTxnSmOVG7SK/AQaVWQ+DR9139oaooe2hMfJoA3yQ2rMFbX9mLQ4clziZ82RlJ2llyC7
apHcSxSQ2dayqHKUtLG96IKITVo586o3UmMrqaO1nYnVeKUc52zNXE8hL6RCXNSU9/3OClhByh4k
Vm3QeCRqjzpe7kRRuAPHHbl5QYjsqLf5BTP5fJXMLcqhoBwVpvo6k9cdTs19k8ngl/I42ZS0ZqiE
5wJGUWaRl6q20kk4YfoWk6h4yIpB0J7IwqNMj/1SIgzyGcYWBb5M38AyzjYl6gOUIg6jOmZEL+Mz
1TZY+SoP9qnEK1TY6wSez3Eoq4kESdEfs2pwTiVD+nmaB+shN2ZOaGLg28tpo13GuVG9Nkw37F5N
+TUA186mVq3FiiRGDlx230UeCjMVdzCS1s4OFNrpA1SARM1+2NB5XkclFweysScWEDafHD5njsyG
6kUZUVJOOSk3TaKq22yko0Z2H0cc2kOPy2KVeCUo+oZ9bQyVdUYFVFNW1buD6O1xZ6HJte2zasYk
X65jDVIiBSpiNCs2rqZrcpd2md21rReMQTv5UykEJlRLmnaQiwipDpuwPldAoVAYzqi33QH93YXa
aAxHY06ydQv57agmsQ1yJo2eHJFTFmpHR7oBGBU8NXlPSE09avbtpJXNa2AzRKjDdgDe8Lo6b1lL
diUNXV7JdcnLyKGzj7uzrGvNo8gtKfKNBHhzj5RbcmGeUUBJyjI4sMuK0ehVqXHZsuHVNyQbtrFH
mHjGHE/iyPdctZurulcG4rwKevSrSK4JebEKjFVrAqgb6sEw241lZaT/sKjp800OYwQWRWDT1dRB
lpgUmg2KiUkeiYNpDvyq1o5T+l2T4jq7qUAHGW/GqDfOY4zk404rmiRbEcRWlGspRQR9M9uh1r45
k6ENezkpgEnIfR9VhzjlxSWmFSqUj687Si51fZiaH6Xc0762yxjIuIQ+ddyG1ljAPMY5oHsA4dPq
0OoaKiDXscuKfaWdMSOs5Q7xFiiO1CbEOqGr7dNQHpNzmsh1vWKrWCN2Uo05fiWol+WD7mUZ7jMz
wm66W5j7ow/+PnyZpKJkL0A+te4H1dyHW7WUlV0/hBFvJtNa9ICRpLFBulgWPXCSq4MbbaQtv4eZ
p83bqenrdI2AVOr26Pd02Q+bNK22BDJUsNVBDZv7uarZOvaNM6QXahWGWsNKgi5iS4VMa7cqGw92
aVGkFJ5UZkFHQ9whPKEm2qsrV02EeIJDHsWj+kKYgyM2CAmJgSsG1XxLgnEQu9hmQ7Ux6kJiwFBp
PKeyHsmnNBJUNTUzgecydzLiRrpwuYedio+Q5CazZV+mWQkUqnHMSz5YqHyhA/9sVUCwjHZZt8Ag
I8z+oN63RaYnI8we3BETmcdhc483ZUIbGsM7IhdgFUVm/oUO/LMN5v01P2izyftt5CTXUh+poEW7
XovpHM/R2kgDw+11g3wzOQwPDiq5r4iY//bSNhxOwB+Upn7GcPwiexcYgaxO4dLKkJrX2FU55tJp
9VPyfteaI2a3begn6yGowN8Lpv+NWlqnQMgZFd+0zj1/rxGf63rSQ1tPfZk5at1Sj1oxHxec8Rtt
9ftLLcLrX3XiNtpwkKjYihfbi/3RSJAprYZxbSp9VY2mFtTYiAXRMIbEOqghudc7ucmyr5jHi6fl
/UVRozqw0RcBvIrH6f33A5ej52UqWz5OXwXcUQZt2y6NlVNMEdFD0VNuaBvyVh5Vo3v5/ff9JIzH
DbJ4RzHjEcopax/5o11Uot+i10vHALUTCuGK06pE8Qxti8Sb3du6D9LIos7SiJcR7eltPUvMxIk8
X/7+s6iLCP/X+wDj2kEMDWtWY/TqxgcXR0vXSCONI/EpxW6QfF5i6VvkqyAkjCxnuOvhGVa/IOw6
2DJaNvAxd2xtz02sBJT02SbLE2pVKy8O/SijL1GK+3DUH9AQH4ypqN0g0PBrl1X5hVvr023ErGpb
oI5ZzjDVmcaH9xIRKBDnNMp8OR7NY21WygEdBNlY8Dn3BhEFZzvGp9vNKunVTWm+jChSVyYUoy8+
ycd3hQ9CzQGvCNAGa7mN78dSznuP3m2Jao+I+WSPb6HOQXJUEEOH7q31f//MPr4vi69Cg/GM1RCU
rf7TVPvLpBD2ypwRxtD7wk5if6qN7pDRsQ9kQ+xId/57rlF4Kcu3g9ENSIy0WgiY77+dQs1bK9HD
+c6YJx5d+eQIdC7fCOqTd7//Zh9n9z++GewEE4IOX3G50b98s9lqyetJ9dGHyVYfE0hfh3JssUtF
Iqe8BhiqwizyxfTz6elxOy1Z42U0qSl/mmP5xgr0LbrieagQOK0N8VrXi8or8rb7YvX65EFZvuCS
mgSDBlcYCUrvvyDhPXQ6NGMxM5BJIffrSh8u8iK+MfXkOa6me2tOfrSO4jeS7fO2Uu/TG88m0VQO
J/gRwnnNh8wvlwwYI74C1f/dxvjlIsm+tGSO/eqYP0vDCP9Lvf79s/k4Yf7x0S0syUs+Gvfp/UfX
YSzOMBFIApUoI+iOsFZ5CBA0sO5MjoCebaJmyCa0SkmTS1+sRh8dSz8vjh908S3jU7SWn/8yMDoJ
mGTXtAP1CJo/5IdPTxXS268m5sVv/W4yXB6Phdp/eZ1hhXy4jBHoTR+mJeAAnZp5WJJ4lJQGyRhm
oDKlZE5FrE5TPLDXZucombWfEBXxxev9eV7jU7DW48/mUIj/7MNbEOI2zRUMmRS0TMu3Zfqn+RRt
Qs5HbalCvMgJYzSjK3STx7Awbxvk4V99BvXzneAFxPOrqzL4qyXL7NcbLqGLseq4GvwSbzPF7JC4
udwhslCVoYTqFgTLzgzFd82IiiMPbV9Y5XcOHJzb8/nvIU5sOpgWtKGFIoE91TbsDzZ5oj0aND4g
jhmC86ktO/E8UKO/idV5/GI9/DC3LnAT7ruCe3xJfMC9+f57B06Zd6Qa2j7ZIspjMY8BBSNBeqzD
KdC3CWv+Arzw6YLAvfCHIj5VoFawoXh/QVkkdYwQZfb7IFGfa073Gzp4kV9S61rnuoPb4/fv8TKG
fxnjYMQWAJdlLSkBlMc/LviyksMYHxAHONRMTgLPg882KfrCxP3xKtw57iQrh6WwtcPY+/5rRXAr
G4ptnW+TU7MdkmB4DmsRfDEtfJi6da6CCZ5xygjFu/zxfY1MpOTyDL97FJmEWEKt7MdZobCwiety
ktY/79zfouj9Xwu2V3lX/oWC+hRV4L4RfPP6/A6Oxy/8ycYz9QVmx/YUdyrTvrmsZv+Taq//E9o7
ayWnVZyrHH3/xcbT1H/CPYLtthj42c4v25M/4Xj8iB0LTB2eFsMCntbfgeOZ73cLC4rbIhrTNBUA
0IrJevp+jKGfQh0xtvV6VJJdaFDgIjNoAFego1tRaV4aSCBMv0+mi8BOtkrWbELsjO1M5z5UTrGV
bJCxuay6RE15SlPhfAIZnjhe1jZb0fC+Ywgigsh3tFe9fXIsEo8q6vth8K1M6ruuy9eiMteoebdK
LXtohVGCr9Hl+a0ZeRKJpUFMbkIbfmNh8UeWi7kgUZVesIhSZDzUzkaI1btYc7a1iejTNgfPicgj
IsuGtTyPbwkyeRBOf0Pw3gas1Aq+5sE0NhpVspYkPcAZrkLa4S+D4OqPyeAfeYegCAl181//8X5O
+nxjP+z4bALnTM55+DSrYl9Shx7MK72jB4Ud9fdXej9NfL7S8vNf1nUOBUk4gvRfO+qVpD72yhcA
nZ/8pL9mu+UCgFxk4FgLFogB+eECII3JlY0HFLDBKZJjL7PPM95NRXhIHzhXBWrhOeVALkByUYYH
jaiwhBx4LH2k0nh1m620Ek55Gu4biQ5T/63TGl9W7kcGTligH2ohlvP7MU6P5W+11XR0DBLNWiQs
2rU0yW7HjjyGQArQfQWsH4Q+1j09WNVERs5Sss0L+looIHOA643wfn+DfxJ0Pt0AyGe8IyAPCBx5
f4dlxbQEKkacAksvoog25OgFsud037qi3yZKjsKa9XzkOy4GCIDmqlizzK1+/zk+Dymewy8f48N+
Ar+JZk4BzyF2hMvChFMGvb+FQMJQvxhT7xeFPx/5L5f6sFEtSvSOYTAyLWizv3gVBRoaxPxffKNl
Jv1lIf2f6wCcWigIhikvP/9l7DphXaZtwp1t1FtEuDvK3UhnYyTQCCvCb7VzNJXZa6nsyd3NLF0U
Rb9q5m8qOpxZ516XsluIlRCI/L+i3b3fq3/+aB9WX73pxh4BV71mbYYdarFNpUDXySSqYfRtqk1v
Shiagpv/zUP+6458mJAdaZxE2fOQK5MC3RIEosYoYfp1Srr37y/1eeJYxtNfl/owReVGFJVBx6WA
CLtNTZ8v+4JT+tUVPswcYVfLiVNzhWF6qq3bpvtiavr3bwQhvwbfAsP+hxcTEiRlaotJtiPEYnrp
LEYH9URHvPz+Tv3b1wHKMEhaShNso98PU7ItUBY0XKfCr+D0xIggkjj//hp/IGI+TTNoeABYsJWF
rPL+Kg1xwMjUGHFZnTDDDetyYqWL8G3Mst8mCJQQW9o0+btsWEfmoTFkdw5oT1va/YgwLyitH6oR
XUYDftu6pMMpjXc9eaCuGaEaVbDlu3ZE5oTot4Djj9l4FyfyVk9zoh1x6YfhJX4nP8NKkEIBlcvX
oB0o6+PlceaL1nqRq1dJ5/etci+V8l4JL3p6mUvj12gHT0eCTyqP9trod5TN53rXGhiHkIXiS9ph
QPBzi7ebdqckgQSP8nUwi/Ww2LLncidG/ESU80TU+vV8X0nKXutjpJ7dFmBgWcor+PsXav4m7ynK
f49q64eh9/emMZ9tMd60FqaciyEar7vU+hF3jh9C2+mVGh+eTGufGxeHB6hP6ya0DjM0Fx2AddRh
h85kmh2Wbw5XdQoIYXhCwuRKurYxSIfHnOSWwGOSgDaBs2KIXGVtcpE06jGpXju2EChKrtvqBc+H
YG1cvsKQQ5xQsBtIN13xnJsvwfzU6d/qxNlXxbMRZVdiRB4wYTBfqA/D7M8ltgQEva3jrKbRXJN0
fJpH+9CN6mYI74aqQlZY7E2HTii1wq7y5Dk+ESOzVtviuAwXKXqtItZdO6ETIV3zeBAYxjDtBTEC
hh8UxhFg/qvdjTAZxHkYg9SLgEG4gZIgZlVPyC9NNA3DhdYP57IiosVqNmN1FmGK+eyQqY1fVtGK
vjJuJPNnsWyRXNjmVs7QjizLQ8TTHmv6W4YHPQSYTg2cQ2JsfJcyamxEtOiSF1WvI/+IqMrFHOnb
33ExrMxgWOH021WtvrOCQ8FbZljhLqYbTGYC6c1r7nmOpLBvT7r8x44gJRxTImIepFWdlJ4KxCJD
eJQVGUhNHKf9ZWNgPzJ9Z2r8hm1f231XwxVJM66jXgD4GeQrGbwHDAEvbsKbIuuRJ+s+TXpf0voH
otxZ/XTMrLxlSYZJatEY56iQe5Q+DvOxenLC3kd+uF4UgrWlPwM0eIr0+TJHmlvMww2ABjw9tP71
F9Q4e8pkrsUmtO1eOp0ufF7fa1LqC+uur8DUhqUXFN/b6W3AmCuTG6GP8bbG5G62kyfVzRkLyiro
ZGxDZHNfdRG20fhVEbqrtayHirKK+PgWdY022OiDyX0oN4rJTtqJLkYJo25CE52UhZm+siKtyGk5
lqjBagx0GVK3UC1PY5A/lfy1TlWhaFxCQOYTuDGGKztAjLyIDTuag1TcqSKtIyn0p/g+NTg74AHp
JED1rbFOyicxlVcCAlaINKCguVQHhH608Yle8KAWpEgYxB5bmx6cwmSoq0aq3WUzqS5lohQ5qLEb
SECOJm1HN20V1fmakBjPkMW9ptdbk7aozeifKbPn4YqK2UqvUFtO1iXQM7ZosmuQneAiqsTt0ewc
TLXSlG3JP/VqUiOWb5jY7dlsxk2vPvVDgBj6bEBF4OGUw0WD3YzC+A617ZNNMlHU1vuxWTJ6FOCO
w2aUjhKa2QpNVDM/xSrh0DwFg+m6JeS6N2C/COJpoE1xIaUsMXEMO12ka7A2W010u5FQBHnu13rn
YOIL3KRwVjYMBGpVGmrmwZzdSFJR+8TbQPLngAxWu1pBk9oIOjphHXyjF7GRkvaYqT/QXKHBvwqR
BE8IlyWcu1NwNKLg2lL7C616wtl/U3fjru/J+8H8OzkrKUkXO9S6ThGj5LtcLVFfJehZuXg8Xkhx
fF+L3IuV8FCb/aViZaQEJdsOSYAwItSF6S5qznXwFYf7JxDq3SLIoZbaI0IFw1Zkxf6wpDfM/xmm
KrYMKLFilVPAIqdRoZLYjiur6TrLORIi5h8n0DYdngPZWRFqe4AmdBrZKwGkuUJiW8fmF4WSTxvC
D5/sw/JsJaSTsyGr1yZkE6xel8i0aPLMrtHcpzxLp0GM0Kb+77cFn7YeH676YeuBj6atcbDVa2kE
jKPft1280Ymt+/1VnGWv9+m2g85lYqZ76CgfSmihRdSErCZ8OYuc4s7cGhK77a696uR6wdj5xeis
FOTiywYgDpvVpKJSnLtDX2EQ5FGk2qpUK6+fsFZ1B5WGgwFcfDmjg3x0Y7qsegf1poLDqi8etdnH
mupX8qsRUk6YzN1g3rc3bXTbKpo7OgGWKMzQ+L1pmBVebw/IcVAWJq5cwBTRH0qx0mjBy8gqOpRw
qsoD0LRNY06AB9or3ZoR3L9FSXAVSs3V8s6ZSn9vBNmDRMqXMQdXaeOsUpQsos/XTjDch6ZCJtZw
3ZTqU45mzlZuzIWIgdB2DVn13GBPCvtum0/iHqDfQ9oGNzNHE3gI5IWooEMcFwTMj7Fiw9TZfpAB
pigwBiCahDOF7pIXOtS83z+5D3GlnFOWAfLXk/t5xPrlCMUUKOpJTpdheSEzJyKX0aX1UsaxMU33
3OP5vtsDDEFSdxbOFzvjT/UjWGt/FKOgngOwW4bvL1dvCF0zap2rE8zURN0a5eQFEQHHNv8zufhv
VQ5vi4z//nP5nZeinGqCDtr//s93/3eKXuqiKX60v/1Xm7fi4jl7az7+o3d/ufnvnz8O3oql6Pfu
f1ZETrXTdfdWTzdvTZf+8Sn+/Jf/vz/8x9vPv3I7lW//9R8vRZfzJt+8BVGR/1pM1H5bfTwXaZEV
+T92TfqcvzYff/GPKqRiyWRtqNQpTHCnv9QgEfr/00CaIFP4NQwZpO2/SpCS8U+ZR8vBnB9RppSX
rvefNUiJ7A4KhzQYSRmlBk7Z/e8UIX+y8v6afKg60pKgT4JeFFywjFji/SCqO5juEPSss1H1HiJy
6Do9+3fh1yjXYwU7rnmTNWzF0NEazuAmOGmSvZYVV0UgNkmgf1GW+FDw+fMDgaFlyqMsC432/QfS
lCyMC7QT58GTvdnn7DT7mVdaLmJ1L97GTwQBldIXc/AHkDOYYlmhtqTQVVhybYhAeX/VuMNbXVeS
eq4wrBGswc4o3qCNP8hOuC7BWTTO/yPtzJYiR7Zt+0UyU+uSXkPRN0AEXSYvMiBBfd/r6+8Q+9g9
EHAJ23arrOqpKl3ykFzua8055lMfuJwSrFkjm5s+ay7d+DTTn38JLoHTJ4oAYdI/Mz4Wm0+vM227
IS7p8N5WRigBiM+A5dD2XRkkXIKQc5/GECtbQp79hhPIZMvLrzskvhem4uMX/3wdJDx/CEtQJfDQ
6jLP3udlpeiKWEPbGt2miRXfBbGFniTuOvY1JDwltlirVQrW0eb8haTtoRr7t7rg29v1bP/UwC6W
1AUgYhu5t/SBL+Ezzl+QuknzeAzYN+T1NRyFC32vs70LTd3pqkkl5vxOl9U4j4GPLG8wQz+KeGz6
P6rTbvJleputbKeeWTPc7ttkKZboGNeXKpRftybfBz7bNCkAUlU5YuB2aW3TZbRSVvqyXlWXdkBT
8enbzzItJDKPyPScfP1ZfKMQQ5UU0W3vG+oMtwiCfmNYmEQ1zMAGUMqdrN54WpI5LojHCCPtAuP+
lZ3yzW8HDNtKlVYUHxof8jFSWdk1+jtSqNhjiG5Yx1nmbxCVagsD4aBa1O+dlL96UUSh2MsJcXPL
DOW+ukya+jYX0DSK8q4CvEW9Ax161SfXLs1k5MEhp1a7QQyuKNFS8VGE+76srKyiu5naiE6gUvjo
Q2JsQlk7qIPs5I19y7n7CMnwCqv8XB6TBzhOMpJzY2uMdb+WkiJ1NDm5NnOTNKtCP6He0FiN0oOf
j9sqZ06a6WgQ8ohl2MuFb2/9hoxRmJWFwxuPx6Pp8OvYGlv0xli5SXDXmBgR/Dav54bJqaj2pD+E
v+JhFnK57nTt3e+iO9x4EWIKA0qLlxJK6cXpRMHVNj5SykXjimssD9W6r3x3yYKG0XCsLqwNX2tt
H8/Y9D2gXYiIBVTZ2W/vKbUCjqgIJxcQnioOxUGH9IJoNc4OF/Y0H22nswfNUtlPEBnM3yScfH3Q
yO0bitbOpRM5pwQxlwi1/ThR5mVg3JUhDQE8LNusUpaJaG9tEd92QCAPZqwv9ArUT1HwlHmyVq/Q
/oRYS71TESkLpanfACdwILWOiPVv1dq7htzwFITptRG475LI9nrl30dJ9EYA40thmAl7UPM6RVLb
1tK1H0jvQ8PBrKkTUuDTGTZ1F+hddKoGbeFJ1UofjZ0N42nRm6m7xC/91rlU6kP+OOoYcbbgXG/N
2tx40V2ehL5vN26cIO81/QdyrQGLWNR5W48wRAgOq9Dii5hV+h9BauZMhDixKkKHm1LcW0H5L67z
q5x2u8PvjpG6k1s8Vsld3UtPnEZOPqb7wU/fyqx8omh3IKHAqaKN1Lq3fYyxxtMjikfp82iGS5Th
K3f08OIgofMTGSukGx849L4rRnmXuwUXNMp7AnZtiKj130CNN15Sm9jAixsNzbhGaOWiy5W/ADKp
ETXlPlfrfdZx0nVB/89kavooH0TGbwfgQjOfCR+FtJW6xUqr2zWPw6OVNhpG6e4FXmEKk0F/N2v1
H+1JUKbpxsyl6sLpCkL2+ZJGWA2fXNbrKUmLFujXJ03C+TBYJJgcs5FlpM37cVVHnbkvAWjOrZjg
ZiukmMb/OjhtVxCzqffBMtRVb492xJ9TxKrgTCHydROhPmQNQa8cDDUHe2xw6NxS25stQAmpbaol
qqZYLENR2zdWQPUWOvs4OKFwk0NJ0WY/pFIxl0V6ZQ5lviraSNtKFIP6eYus/GVg9TolpYiOaudH
NWpHpT30QVFu5N6zF0bSeouYCCQAs5F1LQ9NvK+N0NgGo5q/Dbo+NnhxNfNal9viQUBGmMO4Mxbo
0ZvrrjdfDSV/NjtSeV16uduqCywCGBMTW3J1rPX6MU2SYlVFMjgdzQOz23f2XNhN7hBl1S5hyskr
01baGUXGvaT3DUFTwY7GDSXArKvn4PM00iyDcqN1CbzWekwWulreQxC8dmsCVZMOChVU234hy6FC
hikFIh+b6sIU6CvQaM1dXw4cwVUv89H8YxelvsQ+XrMEF8960PjLkJV2FaBR3EtlKeYm5jR/8MZj
itDbgQWfE4ALItnCabdgMxpuByCbG7yaeMZ05YmDFDroCKKcGSj13JX89qAUx0oa7GWo1IR5Kll5
l4LsWlLea6gH6thQBkVdSgmQt0FX3hKpzhaBoWEf4UdbdEqrQ1rsvO2QovuyXWHsbR2YATkV9i2H
e1imTWKDNQCsJan+S+eXBQV/rdkmSdIeI1RbzoXV9WvTjZXcYh1X6T9oKJ+/09uLRJS9gAt7igtg
XbnRUgZmM6duRexhie2Cq1ZO6qd0NOO1qoO11Wg+3Px+Ed92LCZheeDjETjYpIV81CM+bTT5cBIU
KofakfvfVCtO+SsIXqtw9fswZw1G7nUah3vka2Ii0z3XIvXYK8bQ09RjjVCYUvhMbJtVy/djbjwm
q2rJZqHY5Cd1RqV0ES6kjXT3+xWcnc//cwX0zVWNtYdD1vmeSc70VOvYUx1l0gAXVlff+6Nt7VDH
Yd332mTYAsjDhkiy4GxIMBTrcgMqLkykhe124glmhPfn92ua2m5fvq6Ip5GhsnFHkyL/pxH1afKF
wT4ujHzz1AaQC4fCv3YD5fa/H0ODF6VhekZja59tF9LBQpI1mOIk5XxUhlw5ceAxLmwUfrqRz4Oc
FcdImpi4tJwOiaymnmkkzy7Kut9v5NthkHOQgM3PNBEPiJvk7AtRxZFqeSDbTrmFnWOu7JHAzINV
znlMc6IbIshTB17ChS/T9Kee/0YIXGmK2ySSsSX9+l1qk5G2e9iIk4AX0RJlkNQAoOhM/X53309a
3B1beRDzJnFM0PO/jhN0iOxHqRYnTerVGTr3Gm8mUh4oVkh31EdZsJlFoTaBBgh1Dij+aj1UXsOE
4MPe3c+auV3HB7vu7xWjg9Xd6BKWs4gyPKTXmeKNz79f8k8z8/mKz370wexCrE+FOHXyYbAgfmV/
MVpfmJdvh/HpV8dhYDE5TAr//jovGcH3PRH0jOJ0i2GhzfGGXgerYakt0qfmwsHqWwXkfLSzA5yZ
jqTQAJc7GdfJVfi3mqFXlSDf7169u/q5diyZ8uEsPF4a+PtcCiLoDJnKA2c6Uly/3iWOuRDdiqWf
JIBkHMPXeJP/RXn0+vtP9m21x5BCcQexm8xS/FGA+nycz3HUdSotkpPqTVBHUR7KAGJbMoot5NnX
iZPF0xU7AwXf30f+6QYpqIBeQkeJJuaskJDVod3VBTeYGu929+a61watpt/H+L4KTXdH4I0soxFA
R/d1EqPKN9grMYYeKE4CHbYeL0k1pmf662rwdQj16xBxI49jVzNEG7WzoBhmWncTjt2K4sdMoZUn
qy+/39PP8/a/93Q2b76uNUMfCP1EEw+AAFu4hrhz6/j7KN8/jh8Pxv8OM03tpy9RXBDqimt5OknP
/LvhOTm6N9bdeGSzbb2Ga3/rXgoI+l6kmYbkL5JXxSTdne7805CF1rUitnzj1KRBu4dNrq71uicB
HSD43FXHZuH6w6tViGYWtRKYG6ylG5MEkbuyBGhUCP0KOQW73Fz9I5fhqotl0CegEH6fmp9+AD7R
H8dfmcbeWUPGMlzXrQpTP03AU5LlZ9isUVH3F57db6d6ZsNWVXkKn8Gecm6jGtwxZwfl66c6lmex
K7HSLHtox1564af+YSCk2ZP7BR0hL8PZ/VRDog4JdehTEuvrwEuuUyV+DhUBtdh7/33qvh3pWGFs
qIa4svBZ8N5//YVZSSov7gftRDryXktl1AaV9ZKYqAowMh81qTv9PuAPb6cuWyS5qx8ayfOQFlkK
Kg9eg3Zy2xhcCY6S2eAiMEVwSje2WXJcA30Ydeni93F/WHi+jHv29uguAR+GVWinwDCvIqSI2pBe
WLk/4vPOVp4vY5y9LiKO3UgxGu2kD9K4KaiC0JnznygHIaExRLvKiom/bFhPtBe8dZ4kF5yjHy/k
9yuYvFp8PDAunP2cDS+nUiYps/sE6ENeYOxxQNXAn56J62qf/MuWoFIff5/aj4bnL6N+zMunZULN
dWzfLXOrtsglSDSwwMk06UOgFH8qnvNZ12vJLGyl3tE8SwNUXRrrOkXlZufVIbS1N63yCLgcMBT1
WAlmhB5tW9CIAmTH79f6vVrGgU5mp/I/M3S+V8TF3/UTHZ+9SjuXF+kdiSZrMXfn0a54SxxyiFfT
Eaekcj83nGgO5/fCG/Dzk/i/V6B+feUKq0qAPeXaCWfgLB2J6bmwQ/phOfxyi2ffI4hdhuIO3GKg
Ku963KGukj0Aucaw/H0yf1g8sOuQp6bQ+pJpP3y9E4zKNbzSTj1Z1NlS880XwRWf6uXYyjdBOs5/
H+3H14u9gzp1DjQCwc9eLx+WrAeaVj1VarsupfYF+/m7WwdvkdTjlWYhFuqurownS8outSumOTt/
xLEmyOze8Q5/27dkES6dOG3Vj8em32gv7tx2mjng0W0w73aXTjQ/3+tk252U1KZxnumO6VpJIOUx
Xp3PPd9cAyBYmUay+ih3q/ZStouriRKbDRcez5+eHj45SNdJnKXmcDbLI2hHBEhCOSnuZsRpkOrU
OdpLXZgfzgy0DtlrYr7EVc/24uuzI/qm7zyQRKdae1Aywl4Sg2ZdvhmgdMfaXY8AgFIS3wbw6Uk2
H9p2898/ThiR6afSu+Rsfy7jCGiS5anVGewaANrkD6JY+HGDtTG+VgqFULwJTdEuQNFceJDVaRU+
e5ionqr0jFX6g3wNv957onZEzRIfdQoEZxWCpQLbeMbv7OhtD4mO1kilPLjRCivTvMx8rCLjnKMC
mmN5kfjjVVTb8zGGu2/KRMSbB02NlqnZLaXhL6ArqAoZYLwO20c8Vg9GL4P07P9LLcVHZWzaZyPz
wxD9vb9FIoRRw3A0TnJ736PqqsKXLtXJUZR3ibvRh3AZgMZt+mJbhu+AwTb1YF5Yf36cR16OyZaD
md84m8e4KDq/FRyVarpFmbsPgTDV/g7YNagislFJ20rdt98fmw+P17cfbyJU0O7GtmedfWIpOBlV
NNqcYGxlloLcY6G1ghwuswkiE/Osgo4VIaKZvPvua0feQ966i9YKHUUbdw3JibnsndK25ehTHpJB
d6A2OSR/uLOw25fhePX7Bf/wueE1+7/Xa5/ZBqwuzRV4zfppAG9gIqK8sINUP/aIX2YE56ZNrWfS
YvNDqGevsheZtRGLkBnR9H9J19HRqNUe2UH1N0+QZOuESBZekDsWeA4Nns9a7jx1FY3toR104agh
eBQURsj/gjF2mrTnxKBSXdY9Yr/sIji2SXGfuMkEStzY8fhWK9abF0oHqR17ZLXECBj5oxjLVxK0
kpektqY3yHwIYxiivcx5ww/EgAaNWkxsbfCoWXNYMG9wmP6lmvvHzjFV1S37AUXK5n5a/LFGce0a
zVti9TeNAlMVzMq8TvF5laF1UxcNkiyNTgXUZ2VWpfaqiegRET8yTwJyfmiYCsM+kLC5qdTovYzV
l25QrtWMfOK0fo0EQd5Znl1TkFulrnccaWWUbXMHTfsth8voaa9dYu1JLgbKSRBDoK7NcnzsAvXN
CuvDoOjVpkTHtNNJObluApn1oUmtVQ3udOZ65j/fUud2g2PVU3dj4R8sH5AtlLpTaHjvBphMSR0W
vlqvFEk/2omSkENoLxXin8jYIOXKTOd2GSFeQyGAXM8ArgC1XmtmaQNgW7aNrdnLx9gtXsNM2iP1
vTH9eiknYhuH3etAskJiKaAYFDEfAf8VarYKIiYGdeVM08VOjd2bOqsV/tAOgq18rZogPt3R2A5h
fuOnPBlSv+xpapNPeYM2nq1zekseQeNEwriPyuqm8qA5GhWtPrMFix4FvsAMoDaOQXAc0ED/vhhI
lQmJxNgoaebBba/pXHuJmPe99WgEuo4eNjmi/Ho2c69m+5mudJMvQNlaxazsbGbMb/YAu/aNj4jO
9LqdkqPuFahdQ2qBTgD8h+hMFN++9CDL1AQ1NfQWZuv+I57lpk61bQhne94KOZpBIDqYUQC7pd+i
26GLab3koXq0FWOb5uNLW7Tgx/RgG2bjVq8z8hGaJdZ9EsHJY3Qz7yTFH1vprHLk0rYWIUFRc7LV
b3vdLmflMPy1RvdOa3LzmIXwZbtGnYWZfOMa2KjtWiF4ApFbZJYPMUTYqOgUYKcNYYwBa1OQoRjX
1URiY8HZqyFr7xYaE4lIbj/vNN3pzX6RZuNdiPl6BclI2xpGgk7DME6tos51qzyWsfLENuVF1pq3
tlL/6oV170WFDwLIyJ1E0XIggv1zF8GuimO9W+M0R5NC3s3eiN32EI2jdiwCRWzNETJrWZY0vTRC
e2CLTipBjaiKjIa+VWe7qAzKCSp3YTE739GiK6IGz2r20U7XzLPF0g+iwQWLbB69Rln37pHYW3oh
m7GM1556//vCfL7R+hgLsIHCSR6QyTeRgFzkotH5tWpjX6Snot40w+vvQ3yrlU5jkFM5Bb9P9v5z
UkgZNT3spsg8iqeY3RxprzNzF86t+aQfn5tHChgP/Yr26X95BPkYV1HY4WiT9E0/20QK4cZ0im1x
DLSj55aYYu7H9BKsSJxto6ZBCNXByqRg9kH58HUbFXphCoLJFMfWupdwsFQqy2DyUBoX+m/a+SeU
gVBr8o9pkWJAr/PrQB75mzloHHEcibQAdR7oT2E/AERHruC4WYSds1FuXNqsKr26eUClhSOvfwdC
I17aUq4cFDf4mzTiTu/Le0CiK9Y//rOQvj3NLmaKfUuNdyCygnENTw5RDflLssTRjVTFxCERM5u3
qntfWtFAhas02ZZCfpbyYdu63aVO4PmTSbeT8i+HOhZyytDa2cSa9H1HxIfaySuUlZISzCDFS8EG
5cLT+W3/9uEQ5UAFEIm37ttWKlRSUuQH9QQStl/YetSuLRvT6iDwnfC5V2x/lXbBciQRa+ZL6pGd
TLaH8EjKWSCYM3L/FpHuFwtPNv8EUhnMReFLhzEwL/Vgv9c4uFb8rBAy5CkTelJ/fi6F9qldwB3S
OOse0k2wjnYw7WHSreM53x5Hv7UPgK/X7T0JqHgvNhdmaprxsy0WOyzeYk69HEE/qEqfKiwtEaFd
JwjDqxWFGL5BQ6yT5U4RSfcE5OSEfBFSiD6soqufBgugNvSlG3DngfeUG9X/6IsRByPLvfnPwP9v
wzZ7fzAIdEBA2Ez8CjStXydjmA7KblsMp9RH1n0bxvZMsAepxu5CQetbtZCBeBBZRVhLDPv8viHY
lYomSf2po2qnx8ESUi3SgZH9VjyHhreWAvvfhbme6i+f55oWotA4F+oqiCcDb8XXmwuIQAl0dwxO
vtk3Mzu9duX4Tu1zVBbS8GaI7GZ6nLfaUN62mrWVBv2tVkVwYQX9dkCeLsPmEM4Es+qAtvh6GXKl
lWaXFsGpWoCWnsfzfkf8nNM70oqALfPCu/htiTsbbVprPz1gOuhVtPeM1oTdjbDWpNFcOIecv+zn
93N2Sgi1pI+0khH0lbdOl9bmPyqGS7rLbyXQ83GmR+rTnSimLyf4mIJTEZcawaod/vncDde8BVQe
aa4vunbonRw49VwvyDjqgpDVZaTGIg1x7cSeK5C0EI+EtOkSuevbNH/sLgTVMlg7JoWzrxdX+W3X
B+C8j3Y/sKoTphn+/f3x/WkEk+aaDbOL1ep8TYVQGXSM3R/1OnbSqsTKqji/D8F6w2V+fUUAyNAJ
sUCgqIjNzn5LOSR+uaFHcAL7PW0qsJllQ/ucx9hY1MT+G8fl/QC/RvHklcdxfJamwYNWyg+W4rNN
ZG4rLd/LqgqO2J/4plxn6+HOJ0lLdqo+f4Sh99g3for5CuKbGwmWNzBnsyYIntOh28WedZ8m9Rr6
/J4Mc1ILgXXpVXYt59lcEBYjqoyA8eLW0sNDZySvqd+nczfuF6PXnsrAf+oGLqP39L++ZL2HanZl
55A37ZDzhKnRlEj1g+Faz60KPNlulwLQdq2M6wTUd60VPT1mrQSwmt3Aha5IZO0f7UBdtWHw1FmE
wVF6mjejcuwGO8Y9mAKACPQjW+21L2VvwPgUWFvSgg/NkTsERqHvLJnvvUgAFEgxVPHKqvalXbdL
8LHp2u7wnI7Ae7i86mjr/iozwhckeKBZC8oufZl3s1QB316X7U0kpy9J4R+rpiIdT90i/PGcwAYM
HBf6VWsjueqJKxwG+S+xAddD6e+IBX3FegclIUEzb9n2OqjZ7WQ9RXmQjM1MdGN3yJV+fCykkqz2
rrkDkrQqNLNyQINyhqj7o5U021K1r8rM2oW19FJ78TsQz6NEPuBaVKZw6qjwZp3OK0jri2TKBKX6
CC1UII6L0U7UbnodduouieoTT8ohbyJWXqsOZ6oolKMfFA8lsdlzgPxwS4YKWyGdR7tTbkkOTh2O
WmulKCPCZIznpkZyL3FYt1LvprSQjsrZc2fZV5FuETAU4QDKMuiqASHgVqJ6jlapaLV9wCshVqFF
aeLxhJzAiWXWDNJVY5QR+Pvh2rfbR9eahtNGmgdpNB6wgjczyG44MMr6vkF0SI9QWaowtWa6Uvvr
rLKAv+TqaxK5u8BDTThWCeDXAkZ4Q43kT54LzOK+qa4LsMQLte+PptEdzIwUHjSvhLXYyluNiRGO
OIGjAn03uxLdST3v2rMLLrxXsHWP7ymRZM5QI1WLg4iqCrb2hT5gtZL14dZU+Vrnta7MDcksHY2I
ZDFqj2aJcBwWqzVPXKL/hkRqnNxwA4qOPoG1PQ2RqrEIqdH4KI52fSyamIpk6LeTOdVdtYN5UiuP
k3ficw5OUVl37YvXUe8KrSyYWwUexXwYSRcZ2j2xDwhI5egNJjDZcX0v1h15OYt6IEGGFWOY9SwF
MylVbXLgw3Ie12G2V1uMdJ0XvKd1jONfIhlEEU27UeyQx7whC5mft2wJ21FJvsnlNnvGwNZs3ah6
UZTSd4y6EQ9qnkMIF/1baIlgXpkc2ytOMQ8d6OeZUspvbhHiZVEz4hTHzt+DO/OWVhyvGpX47BDv
AJfkXUkJOQAC9aQSJk9KWZMQoicPspe+B1aCd7uP+JEJ1knVZM0aXMHhITfQDRPy1alwL1o1urKk
nrv3xnvcI1PGRwmCCzMLmBRgFnramLN+jNSZhIJnpqhEafdm8RCFQpk1bXxybSmeVbllOarpTqUA
yKwR4SQcN0m6zNa1H9wPJjL/CgMrSOajW/V/SEbIcOmXW1IsnnLNvCfFQpu4yfo6d81yJyfjKcce
R3DE2pZCeSnX5Lqaftk7tFcIldSlQ0k2ilGVT4rv4jEsscQO/pWQpeeuK+/aialcCm7AB5E8i70W
ZS+57L49UmQqLALah5Ubq/0CtbhHemBF1GW9j/I8dmDLrrHk3mW2vEEQ90iQBQFCpn2qYvN1DKw3
Aiv+ViJfNpnyr259XtjI/usPxfUw9O9+QwCQl0qYGd1NNRApIo81SMNBRopQ1VuKWO48l2zDUW0I
QIb7KI0ZiPbOJ2tHPXiRi1h9kAn6nQxUbANvpFGDHe0/jUP4TOI3QZjUsRuLh7j3CJ3lAPqmELaE
GuLGKuM5Zcmt0ui3IrehwGj5SSYRblZobcWd0V1sMmKCpCc31EOnM9GIiHYDbXuJvt6f47PunTCu
DuU4MGP93PCUXZD69Uzg9E9tcRuWrAGy1jLdeMq1UlyFIlKXYCsPMv3zWYwpXvHIhMTboUzJZbdt
r/2xS5sQLynZkSWG7V/KdpTTTp5BdShJKxO9sYkMnYdy8FdBV9xTqf6rIvQ3Q9jfita9l2GDy9/3
TvCiSYvM7JUI5R0S8Yzkz+I6rsc/MBTBZYjhpejlV3ATD2gDd1NLVyu6qzFUD5Gl5TM5sd+itF5G
o/fHKrITDUUCiarwblo3nDglaldk5Ewa/S6wBarnJNy1KkYlub5P9AFSeVC+dlG3qzMhZkEobDTy
XFKp2ZQtR5dc2OzNy6XbONVffRlX51inr5JqkW5fUPmQBZLEwgoPaZEzAeGVXEu8fsysVcmvHKEI
lPWoNGUh1Vk9DbBTk3YimfE1Huspq2RcBnzS5z6OD4dsC4HIfcB7jWi71cqjV+fFFC9zoyYjHfdq
IA+gZWMUq5DDlYJqYq7eYxW+N1w4jzDO6ZWoBqU+Y0sa+qaMydZI245cdzbj8yqDgVtV3W4oyqNW
A1OSCXKsrBCmhZFfqVIQOhQsbuMSzSMv7jzLUkpWWrs34LXOauJLcBGnoAJ8fYG+fiCUCyVOJwiG
KLuumOl6exOrvDFK1TxLTe9YHhiCWLmNlXLNZv2+r7SjkpYH24vHmRlGV3IxHAkoJas2uxLJCIgb
CmjS6U9YIh0pbg+KUK5Uq3ySPDBP0Hn+iTHYFvm46xRvXYbRsqn0Rx8TTgtGyyFigPYlGA3wZ8a+
KpLnWh6eIj301l3YPVWu78+VIVg2mrjWDG/TZtEdtaS9l/RXcp/t/VBspD5AjqzBpxeVS55kF25b
L4mwtVnXumssLJVHSB6HXa3KUKaaUyrMuzhK15wiLCdt403dh6fMYF+hh4+2SOfYpiPsUP06hW8/
o9B/X5rFTYXwBp0lOY2gNuyWbArNjLeclVInLsuNWsdr6MAtxXIg5aB5l23Zkn1V5TNJqRInSqS3
qh3X1OnurKB99ZRqi0mFcOHhRmm7v2jygVwOUDN8kby2tteSPNb+UYsKP5ylngoxRVzGo7aoRLEq
+W7NUriuWMVrRy6U90xu57RclpJhXynSUDvuoO9FQ1Jfl1nvbqzfJ7G6TRTpD720A56lmKchrTaI
UO8JYNiJIX4GiC1wTEnjoiQnleS6dmGHw4uOF6iuq0fF1heGZd91CX3+ojqWZrMqsvZda8b3hliI
Ysj2xjAeu0B5SkV1UkL3PRnUa2h0gBIzlkxcIRsoGw9xTQU7G+UXm3bmEIotXFrfSZoAkA+urYWW
StnSrHttRg5veOGc+8PxEHk7rUKUWnCcLf3sBBaVndpOrecTwJV5dRUt+jUcOKeby3OxluYF/1wC
Gn9r5oMJUGEu4QKGh6QAN/966lNGTSWDIZeO6goR57JfEz8y0xwcV/9tneh8pOng9unwqw2yOhh2
JB2rhbJ0t2Bflu2juTBXKlzXGbG7F6bz48B6dhL8cmtnpUISM4uccALp6G/kLe7GJVmGS7HKeRWc
dB7fggFaASdp9jCS5sZzvrqolJgm77crmA7En265ovmJrIvJ1VfJFV+PdeQEG4LpZ5ALLhSCfzr3
Ij5RTQXRAPjtD4nmp7FGX9YKTR3cY+fke2tbXvdrYDKO/Z4tL8/tNzH99GN+Hu3sziK9LPqAZPej
v0fvuahvKiecao2Y43hay1W8si6c7L9ZQBhSg/VtI26kA0Jn4utkJtRMfFexpSOHomOvzt1ttypQ
kM0C/B+PvZPcjc+Go++mV+XSa/K9QDSJKgV4VUBraELOigp5q4QhmxWbH9LaamsAK6tqo64vFYi+
tXhUSriaMqkWUHOCg/h6i1FNlYdkdPuYZmBoLL51tb/hw+HElXFD7uqFV/Kb4IwpFfq03oATnool
Z28ImHZcGaVmHhv8UMRFBMIRQMqOnDIIA8hItYpsbFMjRio6fe0RycU+HTxpBopgH/bJoZKCfKa0
nCeTyXOoTo96HL37bXYMOnarmPHYpGb734s8Py1aAgkDPSPBDajnSm22RUTaZr55TNNm28nGrnO1
Yo42CCgoh71ZU0nXZLmBK8ITtWpc4/bCBfzwQ1HynlpxssGCbZ89i0bUtHVIL+A4mtaCIvGrFI1k
BIfhwhgxGmTdjQz/qqXA0DTyCejWSvUqIu9kZTZWKdt+aYHVeBaCzv79yj66gGdLjqnBnNYMIhVM
4OpfH6EsJ91Qpxd0bIP02ZbUiPO0/NeoOKUVUcxGr5LvQHWZm1bUi8yL7/LSYyMm1aqjK8HfMo23
luHN9cx8tGpSH8C7qXp87VKWYQMJoTPHfxUTz8lWouBu/GZOtxuqU30bSCC1TMEgBBTiPJGUNeKI
h9zI/tSj5s4ijqhyMDyEmXvn69kV+1HiWRuF3DQl2JdqDhyBYAWvRh4qSfnG7KtnV64gwvXgQQWH
nUXV2+xGgkxY7KcqtCzN7dAZDxyPHjWOJEXdXSvtMM47lS+7Wea901jdH7Xqd14pOVU43mhl8JrC
QxvbQTi5qZD2ZhnRYkjd+sLb9dFI/PJT0JqbOhF05iD9khrw9afo8xa5Y0hrThUAm9gTh1q9GQ39
MHC0Gcz0tgipntcc/UX8VnbtXVPGu0CNNhlWUI0yVorOxMd7zh+OTH3jwcaMKAQqrbyWpWpHHCbb
5XynJq3TD42TZPtRxqFK/GkIWUOx15Eb0QOATO4aWxY3gpMJNvPjXUoccygGpwzQ7sHP0wZr1RaE
8Yr2v62sT3PAeo2MG9wiOqivczC2GCK9LhBH+MTIHyRtOwUikUHvZD1071Fy8jS/Z/fq/P4efP9A
MTA6dZIaYN4aVIO/DuwPUVvnlmsc7dt2ai0n62IVHeR/Fe7BG5UPcPqWvFwYc9rBnP/g9MHoz7Aq
ocQ/+0oErVVqYaEbfCXqTTyvihnBBQfxqi2GXbWr//5/DnfWTRgrQ85L9pN88WUnO+XX/pJYJId0
81N5kRnxvXbPfAKztugPsMk4VwRY8EKMtNSMYxAc6viPgBL5++380DHH2YPYEoOkRgvv7G2RXIyX
Mhn0R9Hm8D+8Faykfe6DYNQuDTU9dGe/EzcxYbJZwen0nz0byWg3uqs2rJFaNI/F1ZCgB5EuPIEX
BjmXa5h8OTWDmMyj3GD4sF41qq+DdP/7pJ33IOn+C9TGiERBAhEJcfbEAZPJ+zj3DL7M+sLT5RtS
6GaFSRFZ6w+GREU7Di7c1we+9NvsfRrz7LHrypKDZIE2axBzJXbs6//D2Zktt410WfeJEIF5uAUB
jqIkarZuELJsY54T49P3QvX/d9kUw/y6L6rqoiKUBJBIZJ6z99rW23iDes13Vu3bRC2+pkDgtjsK
Mzvt2pz/sqPmgnlwCCpoUbGknK0nyUSFUaoG/RR+jJ650rYhTRPX2uDmS91r27FLi8gfo511HpUw
GoVKz4ojC5X9XcWnx488azWtOQWrbn+UvKvi40vzBnWDDOCJgAf+++fC1Y/pjNfY0E8o2jg6Fztj
HfsjWtqVcovB3NrQyT9e39F/PS0td/a3cZfF7bfzAyIdWneEoJ+IRd5Zn+m2PaLkyFbhMf1Jmrtb
39TZaliDYlnTbao9kuSs//W+jt+AgdHUFIJfUCKevZhZQojKWGr6KdsF/49/Q0d5FfnXDqP/kH7P
J/FvI/2zw/ztakFiLxgvRpK29a/wQ1lrXrJuN/hy8YdykBF+Tr7emhnuKk/tRgL9M7OytvfdY/Nz
+H7NXX5hdf39wpWzh26TbUsLTmVaJ2+N9DpoH39fJ/5Bm//tes+erj7oMqhWrpfD0yZ9QWC5yjxi
Ihy/2RFMSr2XKzTdyZOfpq31FG0NfPTp2vHUwzUFz/IQ//ZTzhb6QSI4emYbRMWh2S2H4nDnbPTt
tUd8eRg8sRrmdUQhZysFq0RCkuOk//MxTvfxJt0pvnz1yHZxOQRK8D/jnK0RcVaZZTIryxqhrNvW
zf34vQRy7457Z0PyImfR8DHABny1wPFF97Os/kjoeFNQY5AXd7b699k8pgaZsifc3pS0p52ug/WU
wVun8z5uSz+KjC35BS96Yd9PWoBOuXsP9HmX1u0m05NNoMtHc5zQ5fYdYA96/1em3fIs/3zWwKX+
7fifC7yRYcYmkZAjW5TeKymBlBt9L3+ofrYmxh6TikPppfDFZtqiSt/LXrq+Nt2+vlrLT8A7zOdx
cTWczQM4O2qk6BqigyF70s3psSjjKw6cL1sXTMMWJTQwHHiH7XNGQp3LhTOEfBFt04uTkEjXfBUq
9c6Yy/Xfb+jXi8EMyVyGsL9IJs8PvnExorsuLbBHoJLNJvLD8VoV8tKHAOMHcBHodWwqzh3zYyFm
qwhlxrgxN/FWOdjJbSXc7hnRcb1xfOHbkTc/x9jPeuHRVwhliEar7No+48JuWkNYxdvLMVbB2PTn
BykFM1x3Coin4qb+sNbzFqQG/Ws3XFWr/+BlujgcuTmIjbDpAgv4c7iWRFarTUr7NOyrnbgL9906
fJp91Y188kD9vz/H5Y/9+V7IGoI5Sgi8wJhpz9Z7YxxMnUKvfUpnyc1pWXZAhZ2rjnbly8xEhvr7
OGfLfhmpRWkrjBPt6IQ+Yc/305Nzq3v5DUqO/fgcr8O14f394r7WsZdRed2g7OukSJ1rUqNKjmQj
dqx/3noCkR3KyqDXAYD5pkvagy+DX9pd3a1d2AwD9kAWt0xffH9nE6aaW1HDibFO1eewuEs34bu2
VV7LPS7TVb6jMYXz3dW45munzQvfGqp28KcWt5aqnUsBpVpM9CRk69TrN73yq93kdbUiIj6OPSt8
jpsrysN/1qzz6fObFPz8ADNgXOctZTzk7jvJLffWtjvau/nV3hHjG++gVnnN8prcR89ESPuaW941
/8Gm8cI05rSG1QjoJb7zL3hHYql1Le/104gHQ06AYaHOaB//Pp0uD4IqDbaJYyjnFxsk/TQVaqef
OrpvVhytgoT+RHIlguLSsse1EO9FItOCfzjbe6KdyLvOrDnWUG0hdtXVavnQ5mITROWWIHcMF/0D
PuF1Mb0jmV/lZGWbCpm7RvQm4mldlXg5um8abLiyNvAHkV8B8vp/fy9Qyzs0avBdUtj4c5HqW8kh
0b3ST0n8kJeEMkWU2xvzytL79SvD+R5sqrFgU78yfwAia6JQ2+mkQsnW9KcpvbZEXByB8xunVoN2
5vl1ZCpKqxyBw6mUtwZGxlye/f/tneIakPfDivoHRnu2GPTAJAt0MtNpGjE2DegNw2Ff91e6Lhev
wzQXpTHDfOmeZcLSukZl30T/2aVkOhjllcX06wq+XMe/I5yt4E7eDm1qFtMpk/aTkkNy11eNzCUR
q/r3O3bhWnTU4wtOCkXvF1hugv5Vi8ngOI1EMWjdL8q0V0b42qP652C3eIYp3vOJPXvHSMKeEyHn
4ynZpQ/WNth163Ine//9Rb+2KFM2+vKVXc6R/zOceeaYmdBV5n1QjKcmNG6KhlCnUkGdVpt5RJM6
qh2a8YIMk0Rrm1VRw9WzBkr1Tp68JGnwre/a7rbN4i2RqPdCnYlpwBPgBmOzs5H26JJDaEpmwWJM
RsNtB4W9ghW/Vg11xqALP5thaZqn2uAORb6XxvlFU/otsSP3Rdo2lHLHD56is5ISdRMaHLbMJqdE
W4W7LkQfrybZL5FJn/0CbWrESbWab2mR3UYRNbJ82PRVnKHxCz7wClubqYwbNGnA7Cw52aRmfh9S
nKlacVPM0w5T794gMCHTxR5yqZdU/Wdi8TfS2DeleYOuYjNW0haY5YskST86kixTM/CLVnrLHePY
K4LUjCrZ2qV0q1OLIBj5XXKcTUFGj+6EnuVkq15DfDgMWHulNl7JQpDmMBq1n4tE/q42meQKEWDc
iy0s8lqrrDRSM9w8HHfKRDoJwfDync156gVAQ7OuujHxGmUwbqJxCRctB55T3aywOrCJMdKcbIa6
cYnGfqZ+rrm6UDM/SUX4YdhJy5XKBsLIhICDZcO36nQZjSEHJjdEOOd1Wpnxr+SzLfWfdifqo6LF
4qOcrICqkh0ka62layBpKP1Cs5x2sqQjBrNxvNe2DAECre0a5YzmRbKEVLYRhju24rMlPtItzfA7
LNRf6ZhGN3Hc968TBMLNqJbEjUQWAFMnlnaBPfUra5DqlUmbbDdGffNYRGTDICKz78tqYeRORoET
LuGGL9/ZA7xmx0dR2x86qQeXiKrKQyP3kiXJyQyNtTKnL+iKKrIpFHNDmyzcTnSpcldtc0gLU/zT
GHITjyewDaXM9lYqCLBpx8Qvo/iGtLDYi8e2A/HLZZccYzz0Sygs5fmht+OtLWXlWk2JxcGuOG+b
Qv5ukjjhQ8OXyEtTxJpkE+lWy0J9r7CcrHOQkJqlwM037NYPh+SWKFfZbYNuXhWNPvK+kCiYF8VD
IGCItiZZAWEWf7RD9yuL8WYNtvU9iZxg3ZLsozb2tMLXXaNGlD45J70ETnUM9fJOEeLBmC0kTgvz
USVyg0w1RGy8vOFaqcznxNBQusz6sRgQ6yqZRvqRPJh+IcHAbRAaweQ1VmMyH4jvoUygFSsaePy9
HruPyZwEh8Y1pgbhBW2rA4yNkdcQirunaF24dUFTzKzk13giLNkhVZfdQ/PWVGItyd19KOI3WVLH
lZ6bIymgxlbnhXRTHbkf8SvjWivn28JBg7poQw3uuzv3/I1pKDXUgQpenkhWVrYh7nS5+mbLSukZ
QZVxbI+PcTH4XTzeCkP1KhPdsUWY44od20vqJDtdal5t6EbOqD9ksvRoQyoeZ/EkeutXpAbvZdw/
WRlngmLMXE2CNpzDAt/Q3o/vS0d0q4klZE02IRI+Te42xWgjLAZrypEvflIU8M2G/oLgjDU8GrdW
YZObMPxy1EzfjBMqJSzOkmcUw3LMKW4h9X5ahclbIIu1NaNTBEgb7Ayz0Vd1Hsue3hemO5rwK2cp
WxrKVsUc7A6ZOr1Q7c5pquQ72KwO90y+r0KYuXGgvk9Y1axI/VaiqfXVkLQiXq4Ty2Hu2e19pXhS
sTZEVrpN0L6OcvOQKokq3AQ7mQd2JXMzpbZXAtGxj0GL6Is6SP1SWNuRudlYGLMlLR1WxiLpskrw
zmNUFUfsudZdVc29b+VJ68q0MPZOYESerEYEZcyp0TxOXVF/i5uU3HfTrjES1ykJR2YlDhB4H5KR
tODOrr/VmiY/wjtNfT3pu9MENhnEgrit0IRubSvUNg2G4Hf0xsoBe5z0JEuldtd3vf052zWWlbDA
OjkQujXWueabgnspV325KR3aD06d0CFqCfCIombeD4NE+JgaP8xBGF85m1zYr4BtQlMkOxRwUdX9
uUMNm9GhZj5Np7aM3pO0pQXRIJeqtHITNfqV7fDFwRaKNXDFJcLgfD8xz6Fj1sN0GtPhhVrZIzv8
jaYT2jil4ZVN8ddjCCcuA4OlakHl+GKJzexeIXSnmU5Vm+0l0b/GvbWBHHzl/l0b5qy70s75GLck
gZx0/dCXx1C5qa0r5arLQyyJgfBMIauebY0XQTkpVvl0EgNfzLp5IqjH64Pg+e/7yQvlSe4Y1DeZ
6pv8Vc4mCCWfQ1tMlAEGv6b4tyiE6qPYlptFKSTHLtbwlXMv3zbH/0vVD4wRp3GTc+kXc3E2mMaU
qIhC6fO50/gqss8rV3dhu0yJjAMGvV66ouf1IvS8I0zf9L+vrnkyVwTIPUA1dlmot9lp2F7bz34t
MnA7oZPR/oJjClHuzzcrrTmQip6zRrILt/85avdrFWWpLFDGJDaCqpu9zJ7fOiP9KM9SWXPn0Les
nOZNHU/CYq8k43h5CIdfV27jhT36H8Mtr/hvw0XV6IjWYTKy+dzHNOnFFt46rRbZS/zQu1Ykujj3
f7u6s5J5OdajIZpqOml2vukiC6a5vlNEf2VhujbM2VuMq95uTJNh0IxaykPs3GlX5aIXJ+Bvl3I2
H1rHjkU2cjKs7fvIfprK4sqK9wWxSCaRQRlPpQyL3xRV0Z/PJsODWsaD3Z+mAhSeOTwjJ/LC6W6Q
J9/IhJ9NstfVzb6fXpqh3luB8d6UpA/ORyMn8bL8yRHlJ6fw73+fMyy4DPxn/YsPi6XA2sLtjFb2
bI4qbBw4GGvKCczDR5Y304/QsT/RLe1FqEoPuC/2VslJb2ylm0qdHrDMAt+VdU7PSwpmATQlMAZ7
28XiqSNbDfsyiTRB9zLUPZJCy9y2Zo9nqcL7oYbTkj35pg/9Bt0Ue0qlQI1DZNU0Rru+Hd7lcXoc
THU9CVwKM4EdqXw3Z9ltWo+7ue32gl2POwj1UHX6nVNbD9S69qFd3TZdsIlU7bkv20Pf5ceQ4Fat
BTgFufEkV8mH1Rm7WR7vDWO8GdJsO9bBzqzlXSHra0yrB00JTwPsaVeSOiIluhpMe/temcrWKPs1
UuddbrExSYP8ZET1fVfMH1kP34Wo0M85kGXX0Yt93CnrcGh2jVBu0r55HydCP/W+8aqmfzLU8bZv
qo8c4r1rzXXtlmRorbpx/tSlwkSnZbbs0sxb2rZ3dVGaaL7rBE26/aMV3ZvSR9qmsKuefGN9K6Th
EMgm8tdk6Pw40ToqZhzF7ZZDniy+s87C6h+VoxQ5J3Iko1urXLbIKQYSmYhvl9AWFGMZwYOpQ6tN
aSmzhnq3neviOzRuPB32fFdW+f2E6S3VFYLWgn0Gt6Cp5ttkKrYyVilNVVtXZJE/Sv1NUtSbJICR
Q1Gi6tVX0kZBHwcyInOZDoeZ7arAfJjifltx36MmOHWmSu9MlrcROshc3/B8bpPuhJ9h20dRvJpQ
2iVldGgHO/OUWiUcIh2fA7ObNlVJ9HAQ2D85JE+urkrHrGBjbUP1MvL2oNXWxqylrdXKb9ZkqXgk
CGLrxBMZNRVxxfPt1MWLm8ScPGJ/3gzJJkzV9J1iugkGUg9HufvZJs6DUuAqwpz1WKXONpvrkEwz
fCMK2LvZbG9VI30EFIWjNZXRGAQY8x1U3+R2po32Jgbno8WbaA0ajrIg+AiV5RGVDeXswCT/XMvw
eTrklM9V/V4VzqM+4OJJG0I5+wqfSDbF2LNSTGNxON3gJWy2+PEKt0rjn6pBe6yK5o0cSlveYIJA
+n3HY/d15v8k9Je6zUZXMcOWlNHxB36srWamZOKWs8khgM1r1JRPxFm+CyM33aKlJDZlMlE06a1w
InulFJF632lt5gp2P6s0ynBnWM0PtVNDPx1JmCwDmROkWr5okzRBSaICopdQbEJCRDH1E0dkzvPe
aJxnJZofk0RH1EgKx2rsqejriUSECb5Kvs+vFWElbk3UjcBwpnfjUZuUg7CL58qybp0l8bOISvUQ
R8HNsmS5rU5aaZqt61l/AZ2hrBWm3fbvi+OlLbGlLPkuFKFhZZztv7O2jnptnsdTCJujCEdIY1vD
TNdZc0Wscenzs+hfQVbitCb1+8+PgxqzdZDDjP0PxbMylV0p3fz9Ui59RH8f4WxrMEZO3Mvt8q1O
AqSDsdcZM3Ae0/v7MBc6+HSIf7uSs8+cHUqxUUyUiuMX5Q0fEkpXA3zTIfZzMp+w6OMbqG/JQGU/
Yvp/H/zCl+yPsc82CkUgT6Ju2P5UcvFQBY6+isyiuUPbtx0A7eWt8kMraCOz+euv3N5rD/Bs/5Dl
PY3Bgsu2msQz5RGe4bX2/zLZzr/TbFnR2BHasCi2/pwjNT49vDgIyivjx+yQqlSURyxTT42UN9sq
M/cqodE1tb8qbMg2lp+GNPoVxflTr4VeqH6ISHcbUd4PgUp9yQEkdZQIG/77I7hUleaQ8O+vPJtn
khwqUrgww9irvWleuFfAw8OKXaX/gXNimUznt4QdC50savpfZY51PRYwFks09koHTYCgqLj2FMw+
WoB03rmyD73yjO2zCrhEy05Ff81Rj1p3SuktKK4S9i+uOIDv4YDQp5DPHUR1Z8UdkVjTCRDBfr4h
z+nYvM4b6Tj6iq8fwnVwSxru7spDu3AfeXH+HVX9c2qhGK97PL8TKoVxPa+NdXE3JuvlhJkd0l13
Y67tw8xu9S668tpcXpX+Hfjs9Bw2+OGlTkLS4sgrtn5HdXY8R42vXOCFHu+yKv07zvJofzsYlRKl
4Fx2xlPw3Pn6ylxla+1Q70XsZWuQBL6xHzETtQ66NIpx2+TEdu4xTlc/rl3w5Tn07w85e4kL+BiT
M/F8lUH4xiBteit6/PvTvHhPF+MbFSONLJuzpQj6purkFdeaaS9Of09WnD3++PsQl461BJP8/yHO
34Sk0FLgaQwxm1ijZokPvlzeo85H2jc3sh+Fw3QwC0W6Jui8ePv+8QEg0LKV87OK2ljG2CgMzIaS
DSyUi/jl/3BpFAUsYhGQy5yLSfRCNqK8ssaT0dfsw1q3ib910A6mSfImjRyQ7uffB7x4Sb8NePbu
aQJRbJhySVPB4cL8nmlXmvGX5oPD1eDsYZkEOPLn3E/bdBoHoQynZu5Dt0ZL5dqJehNUV9VO/ygr
z9bjxSawiFtxzBDt8+dQUFHrvKrEcMo160l0rBc6PTRHGN9xam+7QRwrqXxBtb7l2PioNdI1vRVu
IIY4+wmI0BE3sBpzpj1XHjh95nRtbcwnLcgzX5TWd0lDFUkOltuP7OJAdwp/0PStk8cfVWmYFM3H
byU2GTdq+4c0h0AWpGG7iVV5Y1J2RWI/uJHmTFR/Z32jzPG9YsxkOy/tnqQEodJquZ/Z8k0r5p9Z
RQR2qa5Cp/ZLCuhu2U1+EcYy5pL6JxlXsLzElK+buD3orXw7WeMmttRj38YnbUgVl/u7luvxgOv8
VoTJuySi294Wh6rMn6XEOFhz9RgJc607AmRofk812nPk4i2dp3vKh8cO/7Op5h7Qwdu019c1/qNC
UXwrCY9tbxyT1ronE2h21UF9dCbnG0WRByIkvwlE73jYiM0Dw7xOLClahIxPZVv8MPrw2DnNZ19F
pBQIlJmV86qPOWLiCtgldOVffIBH6v7aERfQQFPY9js9O6IVhBcMOxXYkvYrmdo3bMpeqEMcFbLy
mgB0c6Dr7HvVujc0cRPa0hPnrfckF3tzqD6TpniSleBuquptWaQ3ckc4ex9/hFP3SOriZmgSXzH0
TSo3t5Dlqm1ZatOGTg8YMeduVLI9UOdylavmLh2LXTfTwpj/aVJnFe1Ctf45xijC0wn6SUv9pW9J
tzXSj6hVPzotvo8H7RvHYXXdmbLlDlJ6ahP7qTU48wZydadp4p7drq9m85usTDf5DAq1l/MXR6c7
HM17qXL2wHWewkX6AdCtmhzIMC3DFg4dukHZB8FwaNuGYwycbA83/ryWyNXNMFlrMsjZuJPRUMfO
us2Th6Fq7vVA9x2jxZcuGbdxw1mr7JVTQtMHo39yk1sI0ZLmvteMZ6fI7saQ2v2cRNssatn3RoBd
R6ckLo4ixtiRNCgrn/rcVF6UKeBYOZwK23lN4iDyRap8F4jq8YrrC2PZfpSAFLnJGGX7oYAqUcjZ
Pg+lF6N39nwMOpxPvbGS9chcdeH8GlV04k3poMMJHoP+pSrie6dU1zORrI0RCrcq6pdSbxHiN9/K
WX8Ms8qB/mfIK6JDTl1r/5R7jOMdWJqkK45WPkD06kEbpPbRdujYaVH4UcbxtypM35Ow/tRklEbK
PLzKkdr5xJSSESgTKNoGPyk5FzsNWsHUWVsazzuYNBt7HmdXitTd1FG1qEZCluNMf4ck882clE0j
jfUd2wZcuSKFapF1+1mfD1oRRjf8bgTeMnkoVji9N4VhbjNZiRpIFCg7NaUjFq8tYOCk9DDjvlFp
TpdgBpx2M8pknFWiX6E41n3BPiCq5O9lWgR+GA7gY/ilYS0e1CT9oNFO3zoWxCWgiNJUcchmKMdT
XpSvSBE+09F8pqH6SMv0IZrVjWHl/pDwdrXxrdyO2wSIcFbWXhwoT5EaEU360Jq5h07pTjGmG/h3
T32s7FriKrw6zyOvFYTQEw/0IGn1qkvmNeIWEMS6+irV1jENiqNmlLezUL0orPzOqoh5FHsnq76F
ZfIyTuFuxCkadNE2oSY8TWhdU8d84vz+lDbOxuqyF7O1V5IN50DuktKTw3kTjvlNYVifCItReidJ
BHcoVKk5cIITwnqfyki5i+ETrqSy6Te6iLemPB31VJwMrXvOpRE3SfkoSQJNqzzS4a0RDhiNsQ0q
Z2vV2mPaVxLgDNuP5Vxz1Zq7r6Y4KtvhM9Sq+M6OhOXZWp+sHfQOa2BT5QoOo+zSwD4kk/EtGSlg
pQArVOonaZbuh7Ysb0EHNR6hmMV9J4p+N8ipfm8xzUVWHDO6D+6gqtptb1GyDPS2XrVzZu2UwH6h
2pC6jS29xIHU+4rIbyIjqF2hKI9TodzPafVIv3iXmLzWOSigrK3QlBT67IZ1+NoMsUHEc+L1Dpph
oQB3Wnr3dujAKZfaVWNCLBLFCE9U4dV2Wohb5C46rpYPIa7R2PJNzbyde+tE+swaf+mzU2fWoZ7G
OzkmrGIQOQoMg+6xk6uboSwfOHyV7rBUa63RuKVL2HlhtjyjpOh+OB3YLF2xYO2UMxVMo3+xnHmf
5svKKdR9KRW9nyXZXT1F+m6QkNpEDlIFq/Ms1UZDNEqSK08xOL7e2SmALj2qtzMFKWkrBunecCCT
xorkSggfJo22cR9XrOQRkz/VVa9HtZHw/4nPFMpKSXPwHcl4UzVZvg1tfD6x3N8BG19pDOuyQ4B2
NpkdGOSaI2OgDyvdKqNTHYmffB4Nqqa925nSY61NxzEBXYysANWnhulhpqRRWGrjqmGIxCCtP5Er
JltUkOODocykl4Zm5Yc9fCNIy/jtMqs8xLkTHuawGNeJJB2kMP0k9uexn/vXTCKwJUCcsg6smGJZ
6eyJy9k7ZWr4UxtsoyoHPET7PIkASIVmqpGZ2grfaprQR5CheAJbJkA2FjU4sWvatYei63XXKqLM
K7ryAxTcQyrHT2IoBQXL4a5vG3tltWB0M80e8Rwnn+bAFghojYLFXAboMdfbuoGyjb9e8kNLFri+
h25DQFTqQsO6Dwoz3Fg1UL94Su+qtN/1wSy8kNKgGwu9X/difGkxl/EzJGNlF47m0snOX2MHmLOe
sWUQfCEB2qBhCO6lcL6ZJ0zLQ3uKmgF1B3SXJpDHlRN3P+Mpr5nCxMjSaHu0+KZJMp3/blAboGC1
7FZj2YOYGtLdPMOU1ex1G4C+QzlgWwnU1ti+jxNrKwvrGLbi6Oi1b4HEzlP1xkLKs5IwYeLIzlbC
QiwGF56cZTD2PNXa0g7FRLyrUB9zy35hNT1NTr6DeLiLauFrOku6ZuLq7kJja/TdbQ6pu9bi105C
qRyLR8qWyLt4g2kOJN/5DtwBa/Vg3G3FqG6DUfhCSUGiyMe+k/c9kgfc7AcjiR9Vu4ThotyHiYKW
qF+3Rn1TZrOghq28EEl6Q5XwKVStk5zxbdLzfvakEadXpa6TttgXCpjEMEjfsiK9q1uw3A0EpVVa
qPaSu0zuTTA3XpcNoBGjYQ9Jn3pu8SCT5uOV7J/BNaq43nnfU1N/iFgxAIRvsibbKPZ0sO0AbXKv
HcxAtnydYLKw7oJVU+c3DhPnGGszl61A3AvzgoU6Dlp/dprj2AOBs5TgaVA4F6iKdCpjY3RDkeoe
TWbdKyNB8unE6ZF2auKOFSTYVNVcGmvEZYY7agWHGKDjt1ZHrNIUgfPhRNLdaAaI0h0NBZskllYG
Bza1kFHusEXpp/S5SZWdkxbzfdM4PfqJqNlEQwTNfAx2Dt5VdHP5yuqGTTXwBaaF1H1Y5fROFCAw
PrmAkDeTMBDUcMxGJhTf8QkyiJFZP7os4K7O8jY2mtuZdV8am408FD96RTxPoXwgoh2n/jDYN4Pk
/AicKPSEFfHOqrC7skx6irQctgLKFmpK0jt9tw10GXhC0vSA3BEc1Kh/ZMAA5CAZXYmPAKSDfCuF
6gbVNNBH7hPhzCdHIu1TDUlEjIdUWjmR+BHGyjEZ06cqmR40BI9d0q8zh16NUDZxl2xUvX8GiPGT
RO4NbwG3cArfWh1HXkB8VKfVr/ISYpyaol7LhKH2QfSrGSPSqMfmLlG1fVwYt2qL/VtoW01JQA6E
92XMl8Jp5p+UHSM/7fRjGBTA97V9V3ST69jj49SYd3qlP3UgW5GDeklXPSYSLG0R2W9KIoTbd8Fz
7ZjEIHfrSAuPRQAfhFJuytsjJE48erod5vLJpk8S67Qhp9DxmrG75ZXfabpA0qvNu6ISuzh0Epcv
CtDN+C2R43XbRDs9j+hcKYAb5eljbm2MXjNtzLjS39Wkf8703Ctn65msi1+cUfZWjnvHpmcXWfKd
GMuDKifHYPlySUm6F1N/hO9/LAokQQqPZTIb6KHFmq7aPhsiG8FehRKJfRXML5k3jcTSgx7Q62NL
82aF0jsyo8irTWuzWLZ1MXtV2d8GSEbbpD0UfdWuJEdj0+3IriF3HIdo3M3JxgzBkzZJ8JlITMw4
V55kdrUNCQlunRWhy/Zk5ahQ/quwf+9DuI9sW8sVR411YwPFS8ReHlPPqpRTXkSv84hQlCbcZBpE
ppPPbhvPRUlYRt0oW7RIb5kiLSl1PZuy/BsFGuZ2uC6mydP08FiW3VMSRXun7x4jc1ZWVqJxyszj
5pDOhYfE82BMi6oQwSIxBaSVkt1OmihQSvuaznupM5wVAbCnIZWhZbOo1s/qEGleNVKT5/OJVXbj
WMpqhhFYjryg6nFqBPlzBvtWdf33Ss6lKupvo2rn9eGpGNtGZPOpH6N16QARSMLvTmL9LDLBZ4oE
Du/vA17wBim2stCrl5RSG3bjn/WWCIQiISYKFWmv96ofcN680JdW/Sq5LR7MrfpabK6BoP4x/pzf
29/HPCvw212bA4lVUUoU1m02kF+fWP1bEJcbo2/WnUQTTqP1eQfeliJJ038qQXmLG3fXxlrpXFFV
XCqe/f5jzmpbkh6EVdZxA6pmCVg6aml87R5fqshT0sIiaFmLLeesB6intjqSNLrc4+YmfeAbv+8A
AmKga/zeJxmd3rOf313T1lxspIFIAhGBCWoR3v/5bK1xiRihJH6yj/Tx992t9ArgozxW23Q3eN1u
etR+2t+HQ32lXHjxlv427lkTLY+6iK0FfpVOemyCe727AjG54A1CEwUiDeQVrjZsbX9eWN1zGm5A
AlJhTe6XRpapkcGn6FRmSvqe1VYOn8YifqqdY1mxodZ3s2L7U8AKh/CyIidMzoMnwk78PtI35fwD
ZVlzbV5deuomewz+wQXHt+DPH+lA4woj1aQPU2aPgxUdeyQsFtDkALqOlD5n2ZtKrGVTEq5hP9dz
7OX1jyl5K5N8U5BSEwzhWg2KTbFYOmMAs5nup8lN7UhgTpNVL2WnKQ5ejCbZFSY6kl9iym7NgAzt
yt6ljnM/TBy+hgCSID3UoD1qolkFcb1z8g+OYvT3+EjU+WM4Sm6sk0ZUX03hWwrPZy86/BVcXJpN
htmX0AbBOcwopaBHIkcTV7vhwLaycBnbb/0JK96V9+xCS8Gh/Y2LEyAFa/bZDccrYVIb7LCXLIRp
vd8m7S8Lk0U+cNbqKMXJ8o+/r54XJjpOWLS1vFv4Dc97CTY2iaarq6XSDwu73HVKfWUWXVqf/xji
bK0cw7Zr+q5miDtxM978F2nntRs30q3RJyLAHG6bHdUK3QpWuCFke8ycM5/+LHqAsUTxNDHz+9pQ
dUVW7f3t9Rnb4MXfOGvuNxt4se0jIvNFTt5MuJ82R+CZIiFLnaJfwkLIhMajTidNv8XWtYMFWb69
PHL/T7/+tDEO7Yd0GldEWoHjihi1xgdcWJU2PnqkC4UbeUsIcA9HeWks56frT5uTbx1QcvIbUdGd
c03ZRW2OJNwy+hMFGSenDw5ylK2bIDtEvXNUsuixKmF3ZoYi3BgFkV0XxdTlQZg5IT6N82Ru1X4w
aj9g+ehyuUnrt0aHlQzAW4Hf9h9aGmGEFP/yIZpqVSHGZ7meBN3ZogrD7aGflu1Klp/aYSnDPcNo
Yc3g9UGVnwLVZ1pTluZVp4iZ0fKxi99DdxWtgwfzselXku3a6dZf44O19MGZ+9J9bHRaWRaavMko
327PjmETLaWYrbalNYIRu0GksOrVjXA2X9ITqpjF1PfsqvrT4anCx8PP1jJ4/Z1NJzrqcv3WWd7P
y9M3uyE/NDFJ8NUeDlZGabWo2r7nwVEdbgvt+X9rYvJJFa2MFIfvMIIQuXhrrkvw2023JJpe6slk
24cqlcN5yERJ5ncdtLGDG2Pe/Lrcl5lbNBW53KMlqt4BVE72OTU/Rtb1LMGIwyR/p9jrwVJlUvUF
yg4xW9hb80fZh+am29iS5MbNdWZnBxT8W5hu0Nvd82nHiiw/+C9laLvrbknnMTuSH1qdXO44Ptsa
A4j2zNeBqFxlkn9q77U0eL88mP9P9xQwm+j2tS8KNt2EQehLdE/XVv69bMt/5eEKe4Sds9cjW7Hz
n4UdvYlLK2VuW6GqJ0AlInX8Ai1ISQqUvesziSUFEUccGhb6Na7oz5cTMDEq/kgI81BsTssuiKi3
goT/y7ksrXOmC9+1Ljeua+FGiU9dSiVZjgdg7CvrJsbuMKqex/NTTLDuXPghX5+a/BB4MaLIPQmb
ssnWU2OTSApa0fPwoNx16+Rk7qQ1+U1AgJS8JXv/QPzlXdq40ooK+OfwX+983Fm4TY+wBBVh2GS3
QCzDGZOIydmskweVwALlkCGa2Zxc1kJPv97QPjc12SmWaglIjZvqHF1HJ6oWN+lbXa8pU7v3r717
ZQN+Mzvr34V1eexeL7f9dbvIICHIkNJVhVr9ySCbBLOCRESdL4o3dXiUtR/FEvL367HzuYnJ2WZ4
EoYCA9rBnshkStFe4NuFgxcCCNLBDxcGc75DRDR1qmnInUxvu3KWO1XnUlFTxxskt29kzK+tslh4
y81UDY29AmIsA/mVWSGfL2o5t6Eq72lH6ePxHh29qzm1v+hzJFuX+pAwGeKIWijWMia6NqL3H5lI
HTF+V2RL6lA/VIpe79s+OThjrLwiFLH2c+VXgcT4P4zJyIox0L1J4MQmS9mrulxJQ35rkaIdDb11
ZCk7eJeHy2vp69EkA1L508xkGQti6OaWA0WpLGqsZkr3lmrF3eU2ZrbKpzYmx7tntCGVdKOmRyrP
XArvtDzS1oLiAVLBPrWjtHgTjxzWy83Odk3TgG7IkHfk6QiaRhPKbTHWGNXJWY60Qxp0D5ebmFu4
AKP/aWIyek6btJLeqR2JmuCE3PYuDpCYm0H+dLmd2RFEqDYKokFzqJMdbwySkalwF89Aakc5uY5D
aEkcNKysci2k4FfNxMi3+FEsQCi+2D5rEGdYgxQdUNbLJ2ayNQPWYOTXHTfC3LLW3A1f28547mJ5
q+Zbw4P95bgE5VPlBtXAGzmHK7NIb/RCB9yvC+9pKVEYWiVoj72EXApOfXXfbWS13JSi/rPzqIaI
9N5dYSfXL8z/7OQQ7RApqsTBcHpMpnJRGW3Fc7PDnkvM8CZ6NzGkvTwzM/EbBogHOqEBnTva9OyK
k6is43gEQax7W9omJ/GmfOsOxgsgsnW8E39q5I6/uSRMT/G63+fP/dLtYuZW8/knyJ+PtQ4bJhdt
0PgTBtITK+NO2yp70njb4Jt1Lh/RL10tWTOOK3ty46DbOJDzrTcp6pzsaTet08HS/e4MGqIc7qro
TlV/9P/e1U1WYLgAhwWCxnNvsu7DESfSNLQiB4DLB+MtI8NweQLnVsnHJiZfOsXt+Fj4PHl897d7
0aMbG1eDYa0vNzN3GFHmZmLqCHtS18ef8SFGgJCXl49HM0337KH+6W7+t78/OYnisKOiZ3yM6Ph4
+DVSl4VA5dyN4GMHJhPexPIQayodIH+rrduyoap+iL7XFYIAVLydXfVUsV/u1MzcwL6DDgr/isCb
PukUlQoy8fWhOKfCKUvOpSqtYq1amJnJ2cq7foy/UrCjIuAlczqZGazLUlyV5Zbz2yC2+JK2r64F
BAGdleWcUgHExOVeTZbClwYnvWpaGVkV4ruTn2RHoR82YNT+3Vf97ybIgPDS4bvH9eHzavOL0o89
pW5PQrWvg++hqiz0YXqV+rsFVKUklijkBN/8uYVYqkP0WhammWfTHouwVbt5GOWNaCiSVbA11+Wa
UjJq1sqd/uwvuiZMlsaX9sdB/rCf2qHVa8GkfUm5L5NnDVUdH+OFpTE7Ux86OVkaRSlFehc67WkQ
bsQEJoa+FMyaOk/87oc0VkXrSMfIW03G0UkdRRUUjX4I2/C9R3a1i66J+Kh2uBE2+bqGnt6uE2MN
0sZGyHMOt+bm8nocb70fjvIvP2EylIGoRZEYme0pyPTRmCx2UPP2UPE7XLYyOTuXtXPbhyOBgyK4
y23PTSMcMN7EY03ZFwBbG1iw0TKlPcVVfFBl99YTRLuW/IXDa24iPzQzBWY7YMKsbmCUh7Be12Vv
U1L8P3XEmOy4OO3lsippgQLh6zrSEJWm6XWuu/rCzpsdMRV3F6gH1KRO4/R+gg+mxzPsNLQ4SI40
GutgdurCvExDn38vCig+Eo8lhWvf5LhvVWSdlcAJoj249+E9bovr+Ml8DA/alXBlHsXjvywF+dLg
eEx/2NARjzCwcR0HirTHzmclScpCn+ZH7k+XJq8/Na6Filce5y5qsSYpHxRvL6vS7vJCmF1qfwbu
94b/0A+3MAcpLpv2pKanAWVCXnT/aQX804/p4a5LvmfKIf2IVbCXwusYapfCb/9bN+TP01FCJg+t
hukwosc66QBxUfZ6uYmF+ZiSLfOmDODjsJIzpVzV4sbnaaNUC/2Yggb+XleaPhI0Cb+xZz53pNCG
PlNLFrKwLzftRtmWkN3DHJ34xvte/gDvbgcbKi9cCphf/e+Xuzi7GP40rk00EImkxdiL0bjnv5be
kx4ucRRmGxg7xhVcJUgw2aaJ2aRdpGftiTIAnQrq3Hq93IPZSYJygprCRGD8u5Tsw3L2qrJMKals
T53ysxr5YwoWhN5/OZ6pSAPcB+vzC9insIYWrwGflcBLUA2vzaVezA0TogoeLNwncQqZfGWpcvFC
P2Ie2qCyXVFDYLYwTlMhyO91xkMZwqFCpQ9am8/rDOqA0ThZ2J5IbWeHbOttnWsMS3l92uo2Hmnn
95dnZrHFsdMfpqbHCbLHn5Crw0PNuq53wKFemyvskjfRxjr9l0/16D9CMtWEiDSNBOSFSXQ3EppT
k4W7NgtPCnBNLxf+y5L+2M7k5GmiJHClwWhOifpLFd5KY+FLPXsifGxgMlN1o1HnpJvNqdo2a2VL
7Kl8c2Hs5Dvzutr8rizdh9pdTbkCfifGJt1fnri5LQUCGxMXMorowCd7Fvsxo5M7vTlJ7jfNFLA+
Sri7ni83MveqUalykwh8cbmZBj9yLVNjuZCbk0GdkCpf91h+JsoZy+G1zK1caJdSR+OrZXqLHCUs
wMQ0EZXI2OsPq9Hzh7KFLMbyqF66gqpZpzp5uf/qW8J/+G58bGnyfkqSQHQ1t8fte2ivVcq+uwGH
yhrbzMtDOLvBPjY0magu60sz0trmNOL3K4mihVV85V5ZtrYTriRsW7dLso+5c+pji5NLkIHXO+G2
rjlliDC0tredxDws9GrcP18mCqgUxyG3RxbI54mC2o0TtcFEgaxDI+vs6p2z1g+6tJa3mIrulsJT
s3360N6kT31uDbLa0Z6eA3dBQZwtlfhOqxx/n70almnEKnlHfWFkh2rVpxbazNPfD1Hibk/DbnRI
QH+8vTx843Xhy+h9aGpy6GZJ31RFWzQndTeSsjgJt+q22C0xxha7NNlOfmQWACqACpPQ2Fo+FqW9
ukqS0rND14czlBk6NS3BVZdq/AKh2cHtWTgoZyfuQ1cn+8zxglgvJH6CFOMzWzwZdbpwI59rAcA3
TCKF4AsmUJ+XohSaFIsGYXOCtHoQXeVFzRa/ywttTOUUme8rSQPW9GSGq1Gdg6AdYbK/qapV/7Pa
BPdgMRvXXsz5Tvn4vxflh85NtRRCWBfErpLmhKbNWWXyyvwVXwVb+RV+7Y9ssClwqew4WUV2v7u8
Rme7LCGNEbES11R5ssO7UJcTM/Gak9xT2uRAn8TnuNhcbmT2dCTi/U8rk31tFEj6U5lWcIwW3+ud
vym+q4TNbOPqb+hy9S/DgX+PqEIegiuiSPH2tF96r1d4DtSn1kx/ZnqA0Er1nzCUXHphGbMjCELD
IjKhkvuY7L4eoeZApVR90lunWUEzeasKCsa0MPrWiOI3TUYQpA0/o97dmHqCVV6fvfeJ/ugL2E+T
itl3rkgFSbXXVICOSn5fevKdPuSvVqz6aCnynSSWJD2K2zhIpZU5RNc9OOUx9RZHGqUcav2qasVz
6jp/UQ3/HAb8bwTkhd1mzg6AqrtqQHbGjp4egX6IFGtnwsqVpBoNf9ms+rBmoXviyqy2hSrFGydP
o30fNd5GyqNw7acAqxMzPcdNc9tRWqS1A3U97UEoYD1JFF4ECNXL2n3pOuKfpuBdU/N12wvJo5EK
6W3qFPlV6sjWFjScta68TN8MDmymMDRugKPf9tDDMr9QF07f2bAEE69hayESmJgC+wW9i4G66vXv
41elvHUPKnnjfSuilXAl7vX7+Ki6C/eNuVjneIXijTWmqAE/fj6mCgUfSLXizBf2+jk5SOtoPezF
vxJM8bJju5VrQnPyOn/wzuVx8ZY/PhEnHxyD2xTutEDIsbCaNJ6SenLqUKhPQu5tK9c/d92QrdKi
PAtDu9VaaasW2D/2CQVOmLAvbPLxr39pnSAyF0lRk0nCfO56JBa+mfmMd7WlZmnr7uszb5pnqtYP
NfcFb08Byk276HykzGxAooH8w+OSkZ+CX0Sx0zQKvuuT+Sa9jB7AEoXOu/hG2Q+H/qm6a29dlDrb
eFeujbNka7Z8pHh2nR7wQ3zI3vR9cdvc5ncjsGK3FC+de0AYsgSCFro3S2J6svuD5sAiZ1AovzTt
TN10a4w2n/kxr/6u3sYnCv+K9/ZQ4CWzdEOcslvGQ/BT45PnUVVBSIwNg0PQjt+tPTVE0aG7sx7M
XbZNd9Ex+GU065BM4JE7wzp+BDW0du6VRzy4F17t8+OAcwaECb7fGB5+XhxaFWCg0TBJ0XX3UhzS
95Zw/413J90KN+ljMawMW9zK1/E62eX7ywtzbn3IvENheCAX+ZJO0x0Mm+uoYQrSjer6doRW/H9r
YXr7kXKpK+K2PsmU1sfDsNbKxaKG8RM53V1IWHXiN0RX/jYZ+PBmgrgK+b+q6lOxFn8Zd8VB3gwH
/yxsnG2/VWztHUoEdqLWsr3XzCOASAiXg7F5VVIm4WqvN1Kzamk5uk4e8dA5hrayC+4pr/7tKnZ5
KOdO7U+tTdasLPti6Q+0Bm/oV/vNw8/b24on6Hm/hk2+9a6Wrs/j9/nrwP7p3uTYyouowgOEBmOp
3+aJZyMyiP8d6vj3RhxxzWxHACuoCT+vfqE33TAPuI3URXsL0P3cWJ5n47m7lC8cV9q0MyNnmEIA
ZM8EMj83pMplPsDTrU9D+ooh7Zoa2dUgIziDD3F5oubW48eWJvOkV6UXdqLKqRumr3pD1Xtbm3eN
GZ6VHPpgX70WYfL9cpu/7RC/do8Er0YabEwlfu5eLci6Z423utIU7YASPpeKSUH8LlCrXw2PfZDb
kORX7VJMcH5Y/2l3+jDoO4lqv/Eq0ReA99tw6/iEhpVwU3c/L3dxdli5srLPFSKo03PSLfWWJCPD
GhXpHTKDb4MyXKkFp2KT7T0zuMlV4f1yk3N5RZSgf9ocf9OHo8V0+1jshH78gLYbcWMcFdDY4mtx
BLSy3iCwtaOraF/Y7laMV/XCu252w5vwzOEr4f/+RfBqhJruE3yoT8hs34Ofut1qawzg0Surq26j
ASXYpebqv93UcCzkgiiiykIu/bnXUqwDIbXodSV0D2rZ7vVY2IFoWTfi8FKjkYBHg5WUqu20thJ3
OLTA7U3jY5Ypt2oo3wq6O+C4kD/g9UBVJnH1oAbGcHlu5r5do48z+k0UXayKzz+yqQsKVnL2cxk2
N1ZR3qrAlhfamDkAkYvLCollA6XolHJVtoMYCXilnApVfDSpN/fD8t0TzP/QDMcSS3rM4ZKD+NyV
wIubFAwwkb7e2tamt9GBG8VZuXDtn9mqCHp1zgY++ZhvTI5aUe+s2sQ88ETBsx3AASR4CiLnkCX1
wqt25r5rIhlTDUQT1LlN0/Ea2dUiUdPq1MmJu/ES48EIulvQ/TlyNrSerpAs3DPmZsq0TIUvydi7
3+KuDxtVDErFSj2cJKLGeVXAJ6lK+Wjl/sLXauYMIgY3Vq8BUyQwMP6MD800idmWteWUp1xuBnC9
4V1dYlMTSYROI4zgQehGJc4mS+qamcWOV5/Oc01VR7/6yQpxkyyVascoT5o5CpOAoa7iKluKDCDp
5Pd/+Yogf1dHS1CcASf96/Mo04Sy5ryLoDpVXfRNcLVdETVXvqVtFN39VfhcywdTbVe+lB4ti4A4
AIy9GxZ3wHuueOTs9EG8IbWOp03W32VgEjcQ1dbYfT1IpXCnVdJDaoqQE3oozSncbU3eD0Nx1XcY
vzieixVMt7fKYV1o+W2YAGABXqLV2m3Gql4Bzb2POVUMoUORHm0Bw1E91MZX+ElsNA3+rBy6D2hl
2+vG1w9CZdz5bSAeUj3f+Ll0D1T8TUvEvWzikxymZz0IoDEEw8+ilZ67RCapaaxDs9+aCG6RW4b3
YU+FlNYY286vj3ooabZWuTdub36HRHQ2WwF0dgefMBSwnmpjq9pWWrpPZOtRFLrvORAz7JYQexuF
dNOl8S8hBxTLRQp6G/xmmf8jDcJTzSmZldrRrLBY7eqjkCkHLeYxMpgrwxueRSmA8SzgK6ZVQnzl
RaZjZ3L1Y+h7Z4UuBqBXCjPkNzUHSK2/1oTgh1OL3baPtVcSd9eqC40gibt0BTV50/s8uAQmCZ7O
ixV6Zy+t7vIhvSkL95aYy7rAxWrXxIWyij14Mo3LK1ASh6shJy/XVndW19wkjfTe+Pg3Se2NmPFL
SVWI6y6W3mJNsb2oy+w+EY68UTeeVKirSjGrFfbkt0OiKeshj+KNnCQRri1WuvIcDQ2XsnZCWBgU
iT4FCUQyKckeVAHAr6ua2Uoqsk2Mi5tQmWAkKD8ps+6xI7y/R711gDCGH4IcgyKH3mpx30qSg56g
izZd+dBV3UtntA9e4O2Esv0r1bI3EImPQQZ1VTO7o5l0r3ll/lLb4FoE87D2HEI+YvyXFQ8E5wSW
eiynh7ho31iaV6mmSKtMgGxk+SlZLpUToZG6k9L5j6IS3Bgi2je9iH2bN98IXDpHOYilOm0fkWoT
bGjHUneI50r7GhvpOxZlzWowjPvWEvqNq0ORKsATycCKVvoQP0lVfe1FwkPfmXCHzHKl8JVelU39
fUiUTdQA0neEY59l4UpqVIAeomPidOQ/mCHqUtrfxrkHV697VAS/Xqmm8FaXWNZF1XfL0LeOBl6s
KglDVrre21Gu35ulgx+nPDJRkhc51sx1LqX9BvxUC5ZlTGM3WcBpZw1rPYSO0qpdaWcVbH1L+45J
DsCHjJ8op/JN2FKm30PqWae8vbcwh12bGv6QogCJUix4csTZxFXUGCfdFA5VURasdglEGZga0W3P
Pk5HhBKugrQ6JIF6R5jsBxcDckml/9pBE0pxP/CF4IlNgZAj6TBkH02Q6oEAqt82T27AdHSDmKz7
KHhyte4xMYvrrg12RozVTwGiPW7C3i4QINl1W9wLDvASqRdfIqs6RZKJE1LknjwdTFlRNt8aPVEg
uPRYMzsFR1Hi2Jg37y1VeXT88Ebz9KOOZ1IZJLddXA7cn4IrYui70AHoBuvxPWvUQyH7O6MMn1p/
eBi8aCu7eFamuscLNuxLqH7mfSL7zkGMOk4THXhREu/SKr3vHAXaWKEFtlMk2H7Vb1gS6yvodOFe
DFMJilf+KAfFbd/556Y1OSNF3TmEaXbtFXFop2n5U5Zy2HRN3kJuhhnbK6BeLD3hj4in3E2fREAa
4BrVepNYxPm1RDBAGGGjWHrJCEF0nVUQWDDRSvBnjiB9z/N23UuRuMniuF7nIJTdcHgByI7Xm/QS
UL2/x+UqXxlGVNp5r/4levhL6RYQMzH2r0PwkptOxKTMDWtu1GkD64Fb8RaW/Z2Q5NdKlkmrKOiy
VRzoz6nTdTZ6endD4da+8EmvxLq+k+VaPgyhYp7yjlo7scMpEFa1qGFi3iO7QGLQ7cf6aRvbgStZ
jk9eq0YrzS1v9US9p4ONjQphI3XxX45jrAUfd7baA69pyeFfEOnDXejBX8FoIM+Ko9sk8crT6/5g
uO2tlYMH9GUvhjg3aO8EvbwrwUydVduyualtA62lyys0n9UmbY2/sGDEP4yn6apzs9cy1Cq7g7QI
E0alGKqWMON2DDBmJUe3YbbfM0G+jQvje+YZvAPSWln3cdxCM7J2WtUdxKocbduyX1GuyTszSn9a
VvoslcGT1oJE4g384DtQNPx8W5PMAR9YfgsqguNph/lcwC4US6u2rbx/lRtBp4/9vipAePWiV+3C
onqSQo4DLYDjWeQpzhfUBGBA4UALLfZd3L0GagfARUKnrw3fKgNeVmQozrYSzJ9hob81xOz1KEmP
qWz1L5zX1jY09G6rquWbVlr3nun6NMYi1g0s6hBQ4DKghKrdlWDF3CiMYjtqWmeltGyPrFNvLAy3
wJdFMgA+jmuz6h5cNTtGGoUQnqi/9aXIISkZb2EnQ7Bxw4d0yMAERn4PKzJK2W39YfCrx0gTt3Fb
XZle9yLp5bVsRWdH7W58vd027bgoJDBIYZ1xdKbtkw46i7Lp90JIuhvTbARbG5JXQDo3dZH/VAEG
YoTX9LdS4oYbx9COWSTuCi/17CpMdqXnPMgc5hs0q9yAHI1dNGLHmsp/oChgB9vzwZPNdq0mumhL
ZnGbSPm1J6c34NdO8uAeQq1PbNiUwg6MEWhY1QE61njAUjLjm2ySH6mtQLJV1Y1QLKDAls3HOsys
bS61R1Gxnjx/vI2Xg7WVQ+PKkHw0XZ3/wzfxc1CUXexGv1xZuiqGZGuojYtRY/PQlOQmJDIjcZ9c
hZVTAWUFoIdtRxxLaxcYXxuH+8SN73BpvCr6aueJwLm6SIR261bvotNTmBpykaSmsoJ9RNHUA/fT
o+Xhe+I3116dHFruHT1GjCtoaxyhuLcUzjFusfXVeqxfFOUml/kkJnr3Dk5iB6AbEla/Dwl01Jp/
ixJ9XTbZWu61deT6WytTTkUKoxYhadAmEqdPsZUKqB8t7jDgfsFjqLBxfT0vbsBFwFEw8GnUnSvT
kV/yyLwuhByKhnHL9/kY58XLCIkrlHCfuQP2i3K+A8d305b6qSyqctUp0qsvDEdJQLJRjNypGmgV
7oTVXa816i2JOSSHhbkioohRRW2qqzB5VGXprmj0R0FSttRhfSuKZmsEMsuiGq6rrsIYNfDOYRAw
/tXBqJyrTMk3gm/tpX7gvEj1vcCjMdDcX42L1TM3rQ7bEY83eXUoIP6Nzoi3ilw/BZCLSqU8t4Z8
1Br5Su+G2haK+kcuQBCW2ohtpo+mhjgjDsFNmA7tqggBJ0JWAUnl3Cc1mRM9y64zV3hWQswVKXF8
SLNuG0uYprRt2q8Uoz+UUn0T6FAPVRlOshmFL7qRXzdZZqx0PTvUFcncKvDuglIEKCwMdhgkmDA5
x9LvXrFWvq36Epaj4EP7NKvnuO7fyyh9okrnXEXlc56Cqa0SU9pBFL7JLOlbn2pHrewA+zXx3kjr
fePnu0GwSHEMeGuLzs9G6B98qXgQgu5JSZUNp8hd5mlHLxH5uHA0AeHcdHJ4Y1Westb7+t3HFg/2
ZHJMxe4nV4yfUqc/Djow+yS8z8pw2wTpq1dUpyDEWceUSyiURfVcltpV7Ovveq8A9I03WF0e5Sx9
LGXr1dCTs5444TrF2CRVkU8JZbypiuGXFam/Kq99VD0tW0H52Phxe5vFeGt61b6NOvKWTnRb1V7O
Y7O/bVMCK4r34BkV/MtGxqchqzdSPVwLlrjVTHEzfuF8L4RjIe+qylewbAyPlIjvh0jD+qYvH0WX
vCtBoLWRGGBrZS6GcWjdATO97k31L8/tr+LCO3o5B71kJPtBTv6SrYFLT5T/8EKhhc9s3EWDC0Cn
bKDZmea7B+bPLiquc0ERHTPT3+Wt9lJrJVSj0jgoGjMaDRpRJEXckJ+9N3Xqx8sM/5VElrKFyMDM
05nCQtSKKiYogIEmcSKFcFXhDzxpm4APRZ5cR/GSUmAmsPKpiUmUECdlM3Oaoj4Fumengr8TraeB
N5NYLr3QZ8Icn1qaRObUiO0AYrk+6TreMeIPM2J7DT8vR9ZmojcfG1Enctu6zCDQqhUhXU1cDe63
SLRsKhk2bu9xCi1Fy+fmZzSoJxNIIRzUnM8hlRDSZ0910NiajIWZXmMVyYXpcpfmxm30MkeDP+oQ
pgz5OKkjmKbc42Gyb0wApFCIVnp0vtzKnNwIde8/zUwtDEocS8VQpC9NYdzFUcDFUUnv6yy/SYcU
EqKRvap4NKywknnUDf/GA3iz0NPZ4UT/S1G7OdJ6JhEcyx88z41MQm+SIxIY0f1Vmyabyx2dGU5T
VpFvEHEjPjwNWOpKEbU4hVe4eFnPQ2PcECh+Elocny+3M6cZ+NTQGK/6EG8L8jJ2RU+EiP4tGcsy
+41uJ3fDvtoDrt6BIwCCrKE954jnBXlckqn9Hq1JPOxT+5OQaQZqnlpJtSJNnMgrZZuRK1d/hp0d
2tkGod+1khL798WFSZw5UCiul0e1uIRB+hQ1KEd1rkYu49sGnOrac9Vel4T5dW2pPH4uxWBSGWoh
AsFCUJ6qaDsjZnUqfL+aztxnoVCt1Fza1EPsrNvQeNLS9Ll3FBvM+NpNxDMPP9BHKn5bWvqt6Ial
spw5OZSJvFyVdWhBIuyJzxOeFVWAV5mKI3CRiMRc+n3fKXzRqS7F9U/9IVNLBvs336Ip2Fptr9oU
DNmupl+rBaGGy8tvbhosgqRj8Q6baarx7AZmPulaor24aCg+ptD+rWAGWIsbCxtqLn1H+PpPU5NP
iFvHcKjyrjxxK99H4LBXOVGzVSk433yz46IUaoTf6uo5rKP7KuXjcrmrczua+m6DzBroQ3FavtmD
JE/EoSpPRpffxJL/aqjp2avrJX3zTDuUkFCkNnqhQBaZbCgZuKRfmWpxqtOfkuluevGaquuFznz9
gCHn0ck8kFNWx7Lnz4vIcEi0VFJentDLbv2CMu4I3obc2FLXr5vuXws8P7U2/VxWTRZ3wpCUJxE6
qpm+GfnT5bn5mnT43MDkC9m1cSv6dVaeKu/eapoNmsSdqwEgL8qdzHYwrCVro5nl+LlJ+fMIukbh
4YM1jqAkn/tQvsrQokuN/myE6raTUfPJgnSyOrwRfV9+udzfr2tkbJzLwJip/+pbp/RBqmJFXp4U
Xt3DoIHf17auZSzY480kd2kHw16y/eR4v+SMVPCGgUi+5iSPMXpLyQ4+yHIMW56luIrsTHFA3wfF
tSa4V2qLwV08gFsMtlwolVWhof1XwApiUNG9Ek66zRUxXhPcwLOzAZp/eUxmvoT8WCzaEApxlf0C
SGg9XltVFpRI9qpDcwe0F2Borq70doUHy9raYeSIRsm8b5+zduPgzbK+/Au+Xiw+/4DJkpB8J6ac
UihOcnoMi6fAfL7892dn/UMHJydD7jlAvkv+vqgSJIieoj7YedbmciMzYqvPvRh7+eFCkcqllbuD
X56wTtbPuOJsYKx/l77HdnHU3jBYuW0bmHSZHe3UBaHX/ADycB1zaxxPk21cKAHx944OOgXiVecO
B/HLnVtqYDJDFU6FljCO4BCCdO8knPws98flNuZn6U8nJrNEwWShF4NZnHqyKkIaXmfEVnkxL4zV
1y/vOE1/mplMU941LWEgutJKry5GJbynyYKdnXTh7J7rDlkDDf7heNJMiye1Jsex0lSKUxcLIJO+
qfhf1PmSheRSK5PeeHntBUHLR893spXnC2tT+9UvFoHPjRllDCPkDs4iiOrPS7sgUty5UswGbQ27
C15LrqVx8RpaS7TmuXVGUp9EOyRbsA+TF7XvEXz2Ra84xYa+C7Tsiujt4d8vMwU01/jC4Ho6FShn
Ecm0CB+ok0SWSVLilYlxmlFm9uVmZq6/nDh/2plWtKeqXNSVkxYnom0v2U+MHbYNNFp5G/8c1ffu
smRwdpY0vjrGeNn6UlEWRoPKkAk5mh7o2rHt7wnFdTYeMfiYGleyajvH7ia7WZLbzk4a5CNcNE2N
J9tk48Z9yqnQj+1K3nUU9cAYgqfLozm3zKkc+qeJyTIHWy9ppUcTRlLcx0F2V5rlw9AWC2fDTEkI
haE84mXWOZUTU1ZQ3on4Qrh+fhKxgshtHK628V55zrkJ3VZX3i0KjPi1ewsflmg9cx1EDqYgJOcb
/KXksGotvatdKzsVDcSRbTg8YpO0sCTn5smEEINkm0oeOvp5F/Puq3pCftnJlPkWhUSEY2DNlyfq
97H2+VlL/SlCWZToGmzWaWGGLLeOWldtdvKuYxSz+XtNhNv2NyQjz40OSFjaqY/SLr0ur/NH+Vrf
exs8OpZU8XP32o+/YtwqH77FPjs8yrk+nyzZNm+8x+Dk75Ot9Czce99lMnY/rF2wH/6PtOtakhTX
tl9EBMLzCmSSrgzluqpfiC7TeCQEwn39XfSceyeLJJLoeyZm5mXMThmkrb2XeU4e612xomG3EBoZ
H8QkMcM2xKFndzGatLxECQg4Fz2hDpABDDvJBNShLnuHoYzrlUyBMrWte9en/o/W0mzqv0WeXdIa
KXWb6YW4N2txS7L62aYmABLDPm3oAWjbU8ki5nRDcegzlA9NdB5do7A8zju6IXpYOprc6I5q16mD
/kDrVTmsVHLYWKkhyCt1Y9wnrHrG4m6TanxG5x4S3zV7NWFDnqER41kGg+h5Q19LuXlrVBO1jHYg
aztsYRsDTw6fUOhXAgcxT3baMbaSyELBTfYnRLa2kb/a+3Fn3ccfXetNwja63526T7RxveTNeBef
KCC9reWsyuI6n/2M2WynWQ7mfQIOrebjIkmyfX073ALj7/VbyI+DqwkA53bSmNYcZVud7N8pdw3h
AvbgCZghA9Z4yFepnEu3zrfJmZ3FGastIEbwq7jXe8RDk/1+hAodLoAJUVo9Qg9Zerq+7+yFewfa
piqAawCUTjjD7x+bnAlhW5B9ujeEaNxQwvvRKjvYw9gw5NKE/tna5e0o+kOeGB8mzXr03wcFrIAe
jxorfNUoGqpMQ5tGz4tnA95EDqPWT7UjMhxWJvesmpyACzsVDa22WWzlbiQq+5AN42s4FvvcgIlX
mskQBQPFXhZ4jKOWDWQ0QFNAPQDhqjRbDUAnrSHPkqjv6rp/6Rg+/Tj73Q/yy2DzDGgUIwbfa4zg
Ohbdcrk3PDsxyQEuCx865T8JNhe6P++9UfihKmwHVDf4ALDC74f4kVeZcHqpgu1enwLJAdBRSkYI
bw1Sgo+jkl3eVUDclOYvHg13ksaB9UKLemgi1H8qFMeieNQCOYHhZlFGqIK1Ceyv+6LwWVydIL4X
uVrYRHtYAcleIbHoXhNkwhYMOpqE408GXIqXGrjhhaW6NajRbhV2SAJy85cE3KHDwrjyslHFjRbW
pVfx6C7vZP/6XiDTrp+fQebE/ZscTfF4nt0xQGYWvTnViCEf+DLxb6XbDP4eAG88wRFndz3awqVJ
TANVd8Bngbv/w8Q5O+UHrityrxF0yGS4MMMINSV34Ro2fGl321CSBSDAQC1zPqI8ImbfoIl5LzPr
oFfiLVWzj4TEUMUE3fz6gBZjgcsFfDSuZ20eK4OKKIyacIIXkrnN0hcaHQWOZVGpK3fF0hkK1Pf/
BZoOt7OZq3tDLmmEQEBZuRb8bepopQSytDbnEeZPBl41YRciQkh2Nvy9ih0XK4p6i7MF6hus5XUI
BM4zeQHc6pD3JvaaHblxm9y23XNj3MJ66P8zW/8GmqfytTKMVQYD2/tSFdu6Ct0kEisP7MXpwq2G
DYbqNJDa3xckG6Qhq+Opt4KGvp0AoaAdinTtpL78OCFtiHMagC18MnMiR6GkhskSoLQHoqAHzUkQ
9nzfasbe1tg7TGv3KdeDUqI/rm9rYECuR55TOToamXHOiubejvsjLEKUXc/NLwXIXqZ3piPBdctM
4z3Kf8ckn7wcWRpkI4V74yjgilaCE96nBkqDQ9Ed4pHJjhHpn5rSjXtV9LfloN9yVNm2ZR7et4Ka
jqa3Pj4ksTOhfRnWen4skFaDL/CkReIDIJUc+EVEz8Qhi8FULPjwoWnkWELvyLUkWGUBtGY5ttkD
WdID+aTkj/oAo0YSl182hZi8yfDZaPLQAf5Af9dJ/hZ3DSxR5eFLHxia13VyLNIWfbqaYEkt7RdK
bx92DPXR0AAZti6e+maAWWXpA9MG697wNu37Q2+NB4PKoAVK6Ybm5rOlxR85k2EQYRqbLhqe26x/
5Ep5lNMJPpkNgSRB3C+Oof8utB1AhGi2dHfWQH+ROvQjMw8SVX6FONHoGl1TId1Ltikxb1pJPWUw
Lq600k9H9QFmmbDN7dIXWMc0yE/tD6Ctd20Xay5gJjDElGJYdFnSfSL0p7CgX23bA9anlm+mIj13
oB5v8tE66o2xMUa20dN8Az9qHVcggFciKe+SMXzrleaWJ90D+Es+fMv3jaLsw1IXkMwFP7aCS+FJ
VrN6Yw+AVBVVAyJtpQbFCIxAJKLnphS+3KWbjCkw74RgJLrGylYCJwiA3m7TsAR+tBUyrE59HUq+
TVN9hG/yCDl+9p4BQ6iK+KstR88S6F4Kw/yCxeZOKIpfKSp37SF+tpgtQzgTKYmI4FJW1ErQ6Pkv
pe+e+ty6l238JquwbiTYnsVZFbsgciiw2ut3Gs12VKOtI4VWoLDs0bSj19I0npigb8y0PtIqR0po
2Pt4BAM04fdZK0HphcIRD4IfPVAQ1W+LagAk6o/wQNVvGgGcrVZZ70qe/WykER6EenTTqSHqsayD
FgjpbVz6w5dtsScwum8K23BJFx7UXIaUBzOfcPV/UC37YcsJnEMrX9PyL0oz4lqwRxyodZsP8AGE
PbIMKJX4BTuwmzhRfaprJ7VICFDRYQIDUfl3o9p7oEM/UdeCJAmt04PE+bZMtBBtsjhyuwLSAmLw
zX7c0wQQMwrv8r56p0P3qArGPJKWMMjIpN7TrfKFq+ZzTNk7U8QXXC1doXe+RYanLNRkt7RJ4aap
+aPi6WdsJ4BSVi+aKh0tdXxSyz5xGQkPOBTA6JOO7dD6tVK/xiFMHDU506GwW33BRAAsJmo30Go0
nls7TUEtgNsWx2/3KgUeqvDbVbcckAdPxPKbadmlH4Vd49ZWyDxUHIZTqAz5wczknzhsuNvmugEm
EHsDKTr1tEjLvVoDKomVFEIRuf16/dBcuN1wWJuQc8KTHa4Os6xagtd5Kxs4Mktx0MDMCPmdpTxI
6VpXf+HmAXUcCRRSNih8WbOLOhv0EsreCd4x1YdBJ6wmCtbtWtt5ur9meaECayZwscFUBzN8+hVn
CQcBAq+RarBMUvuXqb+EEp4k0UPbvlMcS9cnbqnDpACMI//hK6L1PItVgb9RaAUK8eBdn8hO2nzo
PtnwmzUO60JHGc3hs0DTEp4NqgFGPbfNGIFgtEblTXHI/CnXlZvN8MTd4bhGql5aK8B2obUM05tL
cIQuctrLUsiR8DauIjFsCtkhebwyg0u3NQTnQUKasoQLjEAu2JjpkY1y74hSVJG86bReyXeWdjfS
HQO9Cnsi6s92nS26Uh+7Fg0FHG4lXCAga6SUTtIb2+u7YSXQn81ytkYWQHoZzTt+r3dgKpCfCk4O
u/qNUthKkri0w7EuePbgZIES+2xERUm4bvccpWsp5iidFA900PCsgzIt/qM7CI9UKxGXdoNhaWjt
o1guo+D0ffsl1ZDmcB/jwKAq+5rWJxP6TaSRV2ZQXZpCE7V/LBWcDqw5uU8taqtVYbZ531vSRyoM
dTvSCOUEqX7OU/4xROMv+LEfopwGnWL9UNTw0KjSe0uGgwFdwq5TNGeAlpVuxj4MBpxU/LJEsx0T
sqVFdANzYLg5sGcL8E5H5uw0yt0Nz7gfkWETh+pH3kSKlyoGOY5GnG7VwdipKR3vewgGrhTvlnY+
WkPocyC/QY9/NqVqk0mwDMJuUYCOSTLAFuNk5Y23VKLBYxXCGfbkwmKYs+MpNe2i6VM0BrpDude3
zZ16bHfGvvKaDagSD/yZvF3/BBbPKTSiptoyNEoutDpUReGhxNC+0XzLB4Vi2+4+ereHGWR5WO9D
LM4hyr+TJKV6qbffNRFYmY1R3dvaRgh4uIbjyhQuRNCgxQxAH4gnE+n++8YnLQcLXEMLr9AOVXJb
rq7RH82W2XX1LcJU5jg7NSJdBR03RYR0D6/Ch86nsBMTuO8dSFMqmTf+SCqn2UG5byv5gDL4kXDw
YnkMTQekKGDjAQ5/K96vr+PC9/7tR81qe1SGvyArp2HL4P1ptm+D1QhCxcqxstQEQY8AzqETH/RS
OTyExABYSPjeYzbueTfAj5g+dcOvpspcwicKwAMHTnsUDz3EAGhP3A75fm4dgfp1Qxb/fSP128+Z
dsPZWqi9RnHJ45sc41MabwnZZf1KsWJpQ52PePZJIqFDf7Nr8IGArGIBGm+ylQjTwTHfUOcRpjP2
bBCE20VHbETA326MAZwaFn3kGf0Ycvs0qKAq6dzpxVrL5w+ObB4XihQW0i4kDMocZxYPCScJdJ6A
MsTz6L65q59HGDoezU106l3J5z5NtsMP2K+tZkfTV3gRWsdBoKEeoF/gsTQdXqlNEXGkYc0ePD4Q
1zaAne2ht6V5a9EW5ndCrxhTNRBU7YtakGA2MOJKdU/L4rUv8aCIfytN4mmAK8S1hQdvtSFgZ1z/
Ihf2DYRFIPlkgxd+2bWDvIhsqLBMvc+7ccssPFvzaOVrXPjov4WYVeoKC3y1EoIH9yK6YcbPWJzU
NfTI0gePcu10IUE7S7swWIjwdqZQlUfX89DsY3Ay7sDluEtuaojcDCfl1D0qDcxdnTVF8QUMrP0t
8OyrMHmalyPAiUig43v5xdwlvQPvccmdHEfFHo8x7dgBorpyfyykat/CTv/87GOUZL2RdZphs+hv
CkeXqr5TobmG0nhHR//6FpmtH5SMUdJDY/x/bUVm68dtOJfkArYfaUlBdgGXwfiCNO/1ILMBXQSZ
pS3mqLe5xGNYpJRHtX5kBITY9kg61cH3v7kea2VA82KowkvwNHt4N7agcEIbEuZBsPTtP65HmYPS
5kOaY/fhB1+BJIUhgQld7kF9HG6iQPlMbhJ32hqwqDtMHS3jGENJWV9zz1gb5Oz+z6tyAB0Zg7RQ
dMzixGuk0M1Wn6prYWY3et/3YV+0dhdI4XPZ0Z0MmfM0zlZWbGV3/NFSPNvuDPJHihAYTMFGp6+f
ajX1QgmOkS040FH4dwfWn4XDcwSPR1nD43gO4BcwhQSND2PSFeKFyReB3Sxs3f7uifonCsTd0CKx
NAAt528SOkIrILSVNqjM7LfCJDDbi788eqcY+sTzBnwdpQu0Y74fE3HCIhT78jbICihBwjfFBCWd
xF/Xd/rC6qDwMgliWFBoQefnexSlM2zoTw4iGER3qkD5bzrVNTmyyCIo62Hlxpo36P4Z1Fm42XnU
QA6BVEonYIXcbYYX/ph6rTMVLVIUd3dr1/LCBsdJCzt6E+2ZSwYObMOlxCwqEcR57HVQs4xPDalX
dtwcefnPmM6izL5WY9RVqw2FCCjAcA7SsMqhpeWideZOtL5Iku5VUeyVXoPdsWC/5Mh0zRFqEr0+
VXpdLQKqITN/tKg4rqWWSzMAmW+gMk3I8F30KBHTbmRIuQWhlbqcl+6AXq8BWvr1XbQURpchKKSB
3QDR6NkNoHYgLddp3wTV5JeqwhkJTIoa0jHXw8xra9NUGxqAPbjSsGmJPHt6qUWVFHZe82AIwRuH
IOWxxp0m6KOmDW5hWbdyCwyISn2F/KVQzT+hocoOkBTwlPjj+4cSUb2IxiqsgtTqXCXn20HOV74O
ZdopZznrf2LgW0fBFUWV+SdPAZ+weIwY8T7UnWGjeqnXQDtiC41V8WztgeTdJHsbgpaKV9R+6ZN9
DW1Xf2WWp3P/4mfYKoEUEBIy6I1/H2oLFZpRTewqYMCK71UvhteP6siP9ETcxm1u6nd75X0y55f9
M/KzkFOqe3ZJqNoQK0qKkU+y2c1dtMnc3Bld6ZAHa4fCwokHt49/Rzft5bNQcK4ZKsXC6GwDEHcC
mUyNOKCeQjNAcZktHldmc8oir83mLMsMw2FMLTQ/gnar/QYVHVWdH9khCjI32cuPozsdBLvyOV5p
Ty8dS6ipA2tnQr8fdIPZN6lokHOyuVUFzUd0K90Zv+tb/oZuOPhd2od5APGn/y17ym5dg3Se0f9Z
zbPQ+oxnOUk9KXGKKeZet9G3yXHScyRHwEFcwxk8yK89d8c1HfnFPXQedXY4yE2UAieOqLozbkEc
9lFnEl750Ph/ifz4Mz6gvyyIcuLOBADk+xaCUkKYW6NZB3Z7rIenTgYSB3y56xtn2vLzfXMeZHat
tElXA15t1IEJMJPavkyaQX8dAb8f3DhDUSy8wGbDiLSecIPVdVCq73W1z4w1u+fpNp8NAUUyfExA
ohN4RM0CADXTtIoW8qAwpCNMr6CtYUuma1FyhJGBnxaK8MY4ilZmbikstAVR3gfIGoS7WVhuRGlZ
6hYPDKg+9d1439jhHcBUb5YlbS2a3DMKaNj1uVw4VVCv/TfmbLUgDVC0sW7yQNbwHrFjFKm/FF65
0G6GfPfH9WBLAzz3PZwdYbIVk1LhKua1ZQ9haP1gWQiQf7Up0vqhgD7AIK2RzZfGdx5y+udnpyaX
4UkijQoPRsI3NcNLGXJaPwe7upUHq3ErJV9ZxHnZePrI/ojCQsgb83pRDBe9ZJCmHXmQ7rtfGtCM
KvXQfkSPAaTYMnJtj6/lF7MyzjykOju3KjGMJLdkHnCIFbWG5lrRD+jIn6DbGjcfeXcQqbSSPS4u
JcxhLVSpiAb18O/zaoSslSWt5UHfvhZWfRj7cWP3uZuqhUst08mMNZLDn/r0/KtEEvO/IedPaNA1
ZClSBx5IVe0VcfLYmuLDgtckZ/lXkRReV9FHURjvwwiNjw6+N0YF0KTW3LHeVDxB9CPotjXUNEYQ
arM+durefOA9fRNlQlbmZ+EUBNcb2HQQw3CSzBmPAo7cqjCR8QlhQUCnbQentAFQvP5BLeSv51Hm
TEdbl0wjEpwH6ohOUtN5TRadJGKu9HeWygrf4sxOpshoTCUVFQ8mxxjra4T21CkL4m3imn7nsdrJ
7ht32BlA7OySx9UbUl04j88m849I4tlHLKq0y6QI4dMTFPCeiANhwQ090b3scTfZrjlCrazd3JV6
ZFIN6S3Bg65rfFO2NqZkPV5fuHkN759P9t/9oU2/4WxIKB0KBvPrf2b0nTEn96gbnrptv4Hy25GB
66K+XY+5eEqchZydvrlVJhZEQjgSOuug7go/2WtbbRVeujq0WeKY2EaYUA3T19iO/dHshT860KOC
OhTE3zxYCpzyTbTt18qTS4kj2BPA6OEhB0SGNe2isylFTmKYY53jFPTYvniJn8xt+Vj40IH6aTzp
gfp7omPWNWxJ/pJO9s9inkWeLWYUQ5qBkpIHkbyrADm2ZNBkU2N/ff0Wt+VZlNn6KSHMA0KKLRNy
y/RqQfdpCcP0/y7IbPFkFhGdqwjSQbeIHaPh4fr/f3ETng1idh+zKEpCqcAitRDWNwH275L7Pjqa
uT8WyVFNEsjlrLwoFlOAs5DTVXa2L4o0lCwdfdxANJkz1IfKes0zHQKT4AVna/nG8u5Hixp9FRlJ
6sXzpdY11o3ptAu1g7qF7l/pRIfMhXUBcSO3DCQvvsl+XJ/VOXP6Pzvw/6LOXy6k7Kw80hG12oAe
vRV+i0QAfsUe39Wv8hYiVV63k0/FNtrSo1U4a1/A2rDn/J00SiGhIifTsMmW7w13qPDR11vDIS47
9JvGZf4aQHY16Cx5bcY+qttxCsoBgnXq2+LQWttwB1WKbbdPPrUTjI07Z425t3jr/rvEc8mEVKKd
TWuExdULcGjt1hzCmsZKd2LehLxY09mpUpI+N81pSqXduFW3zSeFzVJ7DLfJvvPIZvyp7RIvd9ds
/Bbe/ThG/91Ks2NmkElVUQlbqWZfdITVDlw2OOo4oKFd37SLgUAlndR5YJQ1h+2DtWI3YxajKAaZ
cHQLt8R8bNCb19Nq5VBbXLCzSLMToMpM1pZlhCGpshcOMMtKmdsWa2EWD5qzMNPZd3bQNHXYadCG
rXANAILdQ0awFpssA6cFmFoLTf/r87eYgkPyZ9JmwZt+/lzUpE5SDYYCTcJeouLFyPsXrdpxed9F
ykZX8pVa11KVbwK3mQRQLdT55iV3rvaZSqWmDio7jjzSRPaWJVgvWUmUQ5ro2l5L6IHyG9Q4X+NK
BlzYjCwPYlxHrUUmXrVxvE0jjtJ5k5a7UO8HLAIkyjrV7Dz4Pd6ntHys8JRZmail5Uc1EM9qdBXh
SDBbF57EtUllPOdzvQKCV3eaUd3ASWzl5be0n8/CzDFznQVRQ1kgjNpq2xgPDTZ8QcblJrNXoB1L
FSMTFMnJKgrKPBdl6xpokYxn+EQ7VwYQ2lF3/IiDzqOfYAut5P4LkweCrTK98VBAvoDLoR6hq6HV
sID0P+zhJYVu72p9fOHDsfC/Qdlj2lcXyEmwuaBYm7ZVQCGVHIp33fxZoHQM6D421/P1r2ZhlWyU
8fDnpKoOnMX3j9Ss+7FPu5gGFVymKQHqAS09+WRrK8f3ZRyUHVBBUhQccCjcTmM+OwzgAJiHIdSi
ApJUxAfvcW+N6ehRpVWhMdmvvZGWwulT7xAdMcW4YLFHlYxGhtQTVIfto+D9e11AoHYUASTOVvKp
xVDgdAHUaMGHb/601bVWxFABJkHeqV6ZK59CA6uwTu/7fIVYvhxJN1XgqfTpSvo+hwxS1yQ0MCho
dh9IC90Z82cVSfdUCq5vistNDvApLlN03FAMQwPhe6CYwOIVpncskLSvxOKQVb+bBOL/uyDTaM92
xBAXyuQBzAKb3eX2kyFe9WRl010+EQChhdsCRqJC0GA+YWoHIf1waCnYSJJrJJ9Rqmz+fhDnEWaD
IMYAwZauoQEktd0qg1tPD4H/1VLo0oJAlApAzwlMfeE63allM8hKDWgsh4Bp8hva6G6vrTzCF7Jm
TNdZlFmGFdsxR+cMUepNdmsdDLcvndpPHyUU/McD+wW03kbd0Lsd89VuNWc2FCz494IWwqNnZhnA
zVq4B2cbQjR5YQqBo8iUjpSimMEgtqtDENcGWCP6YTWvqbgvFfmAD+HEQ+KZIX1tobivxYAlWPIu
mVB3SlzDSrWsZBCHlB/N2IBw225sbjhZm26TznqAmXW5Tcz2xagLSHpWzV3MpTtRGq4kBZ3c/mgB
wuJD5xkx8QaDHRkKEq1yVGRt6vwCwoFEU2m3PB/wE8Dk4YoCklC2aTLFgxz2L5zdvt7So1mZm1pl
blVbz9RmXgc+kFK0D3X/kUfxHdgfGwHlUwpw5PVteXlSfJ/K2bYsADKRlBDbEmegx+wPOT1mypek
Ftv/Ls7sVOdhLVlRizijrG2q3oL/gOG29S9DXjstLrM7jAhHOYjhwIPAF/L75lDbQsA9BXszVaGq
K8V+o98UPHL78UmrM9de1Whb/OTOAk679ex4Uu02rClKqIGt/KbgBKnGcRz/vmCJVBWADY0YuKzg
0PY9CPRI4iLT7TIYReWAiufWFC+MNRjU0lBQlrbxdQFHCZDh9yigo9u0ra0yaKTM4d0Hie6E9XR9
JywdtecxZtMlZCuDsDRi4IJyVQjN1ah6Xw+xOAxDwREFHATqCbO81eK1DRqVgpJBQvctFLTRF/Ur
c+XuW9hoaHZpEN6AMh+5cNVNh6KR8jIsAou0MPWQVWj8ixTdc2IKR+3prZqrpTu2PF75lhYK+tAc
NIAyAUECAIw5NCETZT5oKVzY4rH7Ecrkpx5rBkw0ohNEBWxoE1ixA7FJkCL7MN9JSqptIxXOwrxB
F1qVwRgE7MAptdRvUjXf9TWMHTRxI9WGOMIlirsM4NaVJP9i2TVUdZCoIscCOvcCMRsVKhtVueGB
DQaqymGdJPbXV/2y2I4QuMWRM0I6Ctf4bPcOetom1BqrQPazF0KdwXB6mIOidTWp6bQv4aM4pbt8
V99N1qzaw0r4KQH+ditN4fFSMiB3Oq3NLLySQzM54wOS8Vj/1cpfVf2jgj9Fr6OQgxrAwMmz1eoP
mWQ9SDDIEPQ1UX79P34DDM+x8yHLgSfu7GaE2EUq85xWgRFFTmjne14elThoCHUZLKZRQfRU/dBD
JLCKy01Vm660jo+avuD5REyQPCBJUFK+aOSpSWnVEjyNA+Om3Ec7UOLc/Ai7nQ38T/drwiiX1WtM
+1m0eQ9Ps5IYViKI1gIDAByND4GLXbqVNoZH/NFVtugibujkYulfn+yLx9cUGF8+AEoTGGyOCcwt
s9QjpUTVgpS7FJD2hhlu3uhBhZwhXHlNgmqyNKtn4WY5V6uTjilygVktw0+F9fCuakYwmvJtIumo
pAkf9qEPOhl+2UP4o7Ri3RWjCUYTNPSlOmn3REGnMSkfx17cpmX+VtpJ6w59sYfU/qM2Do+qOmzb
WNxSI3pmkf6siAFoVJw1Tq3AYhJAGtmtm/w2URPFI7A+28gRM12mtBD+H1To+VQ59dRO1jx4qu1N
ewwoHTdtN+ZOZ2PPtTr4qzFSJ0hA6h4fbOJVJhQBWrjjtGME51q9+d3l+VNmVlB8Hi1zi8cN/KfD
tnZMXlWuHdce3OfeM7O/lTQTQiUygLIUeush/LocrcHSZzgLx2RoQMKWMzciyY+INlsD7D+3EtWj
kWu3sLd5zUf7FgQGxelt1m/QYlffUmptNJLZblfFm0KWTn1DfjZ9BrZCAp+QIlfeW2STsFVQb/uO
HWRYZuwGuOBswGq+U4zqSajdl8kVMFX4XhbyBh5nT0Ooty7AOceSWI+0lj4kW3wAIgu+y7A3BD+R
Wn3KmhwWTG36Kcz0jjfshRgRPJK6bV1InpHop5RHr7Qr/UQm0SZNwZZRw7vJVhHOAdpTLPFN1NC7
3oqIo4wJ8HIAHyZwLMPad++tMI5N1NSoScpHO+z3VkU+01qBVlQn32Vlfzca8tYKYUBGDQGRQqs7
SEbxKUlFoCkUFYVO3IVyftQ5hExVLfJqmGOi4DjaUAGkN0NovkZU3oWkPxm06V1z0NjKrXcJJZ2+
Nwun25+bDxWc78lJSRpIWLchC9jQ7EGd8+Ea4yQl9Zm4banflC+Fqmw5k25hK9Y7Y0w31z/4S4SC
hlwCBF/8ZdomDtnvvwAWPzr+1IqAMwPaxtDtwQGhuAbJQy8dx9MY27dlApWvWro3o/REUDHlo/GF
cvvKbQp36aXjwAZdG4xMsNKM2W+hXZJotWGzINTt0TEolAFIWR5HG84iCoMlYmXgu620fZQkfsmz
ndWZxcYewxfo1T4NMCJzYY4BMCGKko5aaocS23CfDeJL6yEyUYnuN2TXPwsWvRihRl1wzwXuML2E
yUNo7rPKErBJkQEY7ON2k0RD9Vgb2XQAAqE4cv4K15l8A4GFe4itvlgsPkHguIeRAL3tFXE0G/m5
huis0+nZURsVWCpnTeE2aWEcSF4Urtqwg9Xk2a6uqj0kBEpITQ7aTrOzh9TIoaOdVS3A6/qRwLkK
IFzBbtre/tQGxe+08TcZmpesG25CuNEbTHsLo2GTJXLAxODZNIJZnewJLAu4LrDcLO5YEwNRI7WB
1PN2M6jjMdXjX32i7o0e8N2uJRCKGDZsMH8LPXtCYgZjN2BedTPfGwpQRn3+WGrEl6Eo6ow0/WzK
7rnNU7Q1geZM41Nmhy9RZ4xew/ldGTcwlEyADMxxRMUqu4Vfl+6LWDzB4y5xQnRnYAmo+kJP71Md
/46eykFmUMPR9f4TKbTijwMwfTL9mQ8ELJaheIvBcLcz9TWKZK+MFEhMldLNkI27UBHUG5XotqL1
ACeL/gNyPBlEr2ADp+JYdSKW3+h27DEphRKUWuWbmmp7xSr3YsD7rAl7jJbpe7nQ7plBf4YM+g1M
jg4Vr7eiBJGaZ/QrKtovbJXCBUQEorTpCwn1E+fhhyRE6sDzziNtnLgyg5dZybSHMGW+VovCzyuC
IpX8E9ZHjxofPuHo5QJb5ltQkHHUCC/vQsZOscN0P5rwxmoTGMCPsI9KdQWbmHzB1vC5rIxtnNR+
lOiJW6nZs1yPpgtcj6cZ4CzCE3F0yo4JN5OIP5jygcf5a53HbySTP2M9gZJWrB7DsEbjMUQ+31h4
aFEq3bMm97RkwKLwDiV3Q77nXQknoiF+N9oY6BSav5eUbutI8pseJueRkdzLTX9iLfs9atZb2Ntv
TG1LF4fznvT1jRGRH7VarCoCLySgOJcU8LORd8F/fZaAakoqZWZjMVS3o9sYEoTV1MPfTDTnP7DP
tdLp0nmIwh+KTOArgF4xL2iafZdRGIixIMcd7sDkzQ33aOBDV82BWIhbuqsRF5IgvEvB9YWuO7Qd
5jm23ZfjkEPxEH5WIOrATHTcJZR+xmPTb0g4Jj5Jw/YuaSHnr6VIgQXLFBwOxL7R5bLcMKO1fJWC
Xcvsxt4kdtSsvQKWfiHeH8jBYTqMYu/sXLYrViSjJbGg2dIX4zc5mTsAYX1ln77wF/swPCq7brcq
QHnx4kV/aXKEwfIDYHhRv9Qk2xYoOjFAYVtvwpHX/rib1AANdDesHX2MvLW1WHjQISSkS6fnDmqN
s4EWphKKZLI5h2ydB3MBxy7oStK7MCoNjHU8ZTQwgy/KEZUC2Z0+nVootrURqLDopXLQizV8yOV7
GvKZ2McT8QaF+QvWqlYgc9cbzlDOFPpWDpLbMHdoDRS+R57IUXLLXe1JAWi0rHJRrSOb5meyXXvJ
LLwnvv2K6cY/qyMNneiQ3E2/IqKurb6zBupfueRRefCK9vdKLjNBG2ePNPApNBuKGKgWw6niezTY
+ZHIpCEFAJ/eCj/zoVoi+ettsIVt8i3ObFTUrsGmLhGHNg+4yKBg+Hp9JAsfnAZrEWx6KA1cYrMh
JhP2zLJpAEbio11D0UuGIW7L9NgtYXC6UlpaGg7KGMCqQmtWB9fy+7T1sdo3ZkUZxGXpHSi6jzV8
21diLG37SQwCwrlQHUXC+z2GJHoAtaFfFiQQbiXGTyCkNgoeTNfnben01s7DTEM9228sVjI0KRGm
GnH9NwP1qppSt2fFSVQRXB1lsO7tDm2KOM9RLYdfu0WLH0U4HGA3GP2Xg55NbCrD0YIYCSaW646G
RKwhAip7w+b6qJd2i4qmAU5o7Bh13otXC+RZ/0PamfU2jixR+hcR4L68kpJsyZtkuxb7hbBdVdz3
nb9+PtYd3GvRhDjd89JodDUqlMnMyFhOnCN2BnXo7I6UyslG1xlRG1YBNl22tLy/5iQQwlDG155S
YHR6y8BNdjLvrIf0KP0FFSUQhW40J95CguasGFxcG2zzlCOp3UIfd/5BI6Q447Q1s5M4OO4VHaar
+D04+Ztphsi0kXh9DV/d7T8GfeI8eQCIAFSm7nDX51bDootcXaayLzfqKRWTQ5CJH5dXtnQhVKr6
8DxzLXjmzk0oMUJzMrUFrvieFrQD58hmSlNXrCw5YAbNJtIL/CIbeW6myo0wSBOUtIccUUNPEg5V
r6P3rAc/m6J9C8z4XkzGJxmYCOOLylOmKBDXeer3QgsJJjIw3YX4B02Gb7SbKLJlJ6Vi+lqDrxeW
kgcEBkM7FdDLUhg6V3r/m9iMd108vPducMrhmojrttzQ6uyvxgA68CF0f1OyTTYoErebDjA2snZ9
hUhh6FOXia5kz0hJwiLJDsjyiGnCU50l28aNejtIDNqxivqG9PEp86LXOM6f+V93mT7ue36KMwQw
5ghxHjgREt+OWMfKyolcOpD0n6EWhQsCrqLZnU7ciBpNLaUnsTUPfkKi0f1oCnOvIuq98u34NPPX
DMZU4hAwAxzEmaUKJj23THraI0NXU5LI9wjMHRV/DeW5kHVT0QRtQVthUrGfueaOESvXq4f0lInZ
hzslypSKUjtJhCcxSCo77uWDhfz45dV9xa1wx4hP6GhA1g5sZdbQKMUykoQWswP6fyi+iTemVu/K
tLmh2fuhQGjsQJHn2UVCit3l+ZvXrt3BpZUT6IOaAf4hE/KdX45W7pEmHaP0lJYk30Zo97DD0WwQ
24Io5UEf3y+veenOf7Y3na1PrxNEl0mdNHF68hJzN5rSPrXyZ+ZHri6bUZfXNWGzFAJA/e/Wf7LT
j5lmZpWXnhhxqW13iO58iQ6JMoofit56tlgMz16SlAg+SqYdSZkGC0FMRUCIR1uVoU9NWqiNxnLj
6tV+LLOdTxGyCMUrocydclBPltK/W2Lyze9y/ZsZhGh6e/GtrFW6nTYU56U4E5lFLDInKHmMqv4J
ZMwOXn0IhmXtvYmFe73tf4Wl9ZKW1V3rWsjnyg9+4D70QcdsqtrLqJYzZxga1XXRj4JtThy7lzdq
8XsQjRMfTz33eXPFDbt6YFA0PVlUUgKRYis8frtUdf0VQ0sRFnC5/xqSzz880ZwmZSUfZAzDY91p
0AP21VqTeHk1lPOYuVdodc5Os9hJA6T0RnLyjb0feVeisoHkfeVsfYXZTtcWR4EAHq/yFykyNZOs
0A+1hIS83ZiHdl85VGP2loNmsIMqvGj/Yzos1BzObc7uTdG0adWKSnJCD/51nPqr/Ziv+KMlv/55
XbP3GCyO7iMil5wM0syi5XpG73Qlbpp8NRZevJ469GWoG8BdNse6plLrhszqJKfa66+HDP2UaGBs
xleiN9BIAzNJ8bbV6rUQfCEUOKv0zmLjBDb0Tkbc4MTcU2qjkns9VpVHqb27aYSTK/o/Lt+upeI2
r8mkx8HF5sjMYo9aSfw8q6LoNGTyY1u4je2PiefUPrNJiI/8ACP7lmukpYbepDgQpAK1RL3SmOT8
F7+E2AfOBpB+U2p/fv/ygKxAFvgl/r77rm69AxK38Lr8P1Z0Fm47n5ax2glFBqJndpRKMaxKMH7R
qVffPeGuGX5dXs7CRT/7+6fz9cm9t1kphIM+rcaE6z9W2r1vib/HkOrPZUNL4T7wQYIQFgOL2bz6
NhZQK4+RG/7FlpIzOVSZ/uKhmF+MPoZr+XHF4JJ7AeH3d2LfpAMgzg4p0gue1XVKcGo6+OCAaLe7
tqWmK6hq75itBF54OkhRIZS2m2f+ZvABwBQGD0uRmB99QTnZ8HwqN2LlBEN4F8tpbcPttenc9AWm
kOsiAs8U5toPuavei1QStkbZ/jCN+ncy9u+JZw2ORfyI6sBeNtoH15cFu5e0J1HlpOoCpHWIbtN1
6pTC6cjIbamqUHnzGEarUa2INPVGTONyq0sNLpLvb7nek5wrjY2iwgYOY5U6v3ArSYDZYJx+Shpp
GxftS0rbypYzmVuSBv2mSgbpZFruwYuY8zXV8Vq25ImZWQRrmaKIjp5B811QBPnKHKl3E8Ix/qZV
paPI7esYFT8AUh4joTzUqfWETkTglBr80qMQd3YtqT/p1EGtWRYQ9bqKa/s5LMVlGX4z3fDOaD33
2vD175Xo7iMpvnGN/D4PlXt1pMBf+KIKnAJ16UwRf/hp+Uv2QWNQI3SM0CjsQvAnyu7CRe8k23aa
2dkt0lfIJ6TuBogdpR+v+G4O8l7KPfckAOJsIeG0DRcWbpiumRVTbgtNPMZlu6aNO6eOnN6SswM2
eyU7VxTzWOKAwaZpXhm7/Mnf6Zty226TIwy3TrBZq4EtXFekPVRK2JOsJhC/8+talL3odWEcnAK1
PTT1eFC99IfmqisP2BQvz9IFg/yYUzBxOtLNOzczdlopxqEfnFDB0HdGJf0REuFWTM195XkHIQxv
Iz99bgs+xOVLu7g+VQWWBjoD3MAsfyjFSmxiT/BPufR90J80zoWxhs5csgGxPyQQwFllmqbni4st
xmX5z9nJoHHd+ejTTBKQjbaS3C05PBJ+cE8YQqL0Lxznk2tFjwcuKSXITtEfy7L7jQzoHGGEp+4F
JQlti0gCkKM1r7fw5UBcWBAxkFiSisw20Pc0wWdWJEJpzGI82IOO0wyfo5HkJ6jHU+77B8tKnlyc
28qnW3iiqZciMgLKB5rRLxC8tk+bMLSa8GQgbHLfXSGVcl1ZdrezrjLGw4rry0dl4faRMZOVTAkX
dfb5gxK5vQoONQ1PriC/ZGoBTztE/lHOs9+XWbYRKQ6DeBD+eDW69Tmqym6sfqOzHzppWov3EdKn
K9989lpTID8n0Ju9pgBgyypWw+KYSN7BBCivJ83m8rJnp/evCYkZGciaYTH5wkMu6yZtyRBJNMtL
bVcLD1YVfeNp+xcroUsG3zStczzA9DM+HV4Jkgrwy2pxzNXwWuoE29PWxoxmMeR/VgJdMp0gkfLY
vPpRlajpojpdHLvSvQ2G8qYLu41Kb4wWneNnb5f3benTSBoBFO0fkKLzdoxIEBz3A8SN5WShfyuz
b5cNzIL+/yznb0uLhAYqtFkNoo4rufMh4ztWMN2nOTR5AjxeowSg5/e/sMQSOGu0tajqnH8bodBF
AWhNDgE0SB732TW+W/p9HKwVjeY3+u+SeAAmSnWojyivnBsyiioPW2/MkPZKuNDxk/UoHpWTcjB3
4rVq/fOTjS61rvw9D7jNmTWrk7K4bFSk6kT/1goH2REUEZmuf5idTauy8E+oUVCnmZg0zlclpkzv
+MOYH9vwW2oeRI+YTryNutV6KX/Pp0eUvsTfLqelaNjiEZjbgXfc0uMkO/qukNq1iJp96jfwR1RP
l8/DtDFzQ0S3cPtR/oI3Y3by0FJIRrmX06Ov/h6s245oJDNeL9v4+61nRiaZegX4KOUAGmLnu5bm
iAepUZIejQfYOCyUBLN7AwrN2/6netB2ybZwoitEYuWT+9NOnvUPFzrIaLOewH89lbh8mC80iQko
mkDzJ07XQuAhqhIjaWg8BNfRQd+HqINs1F15RX1oZfJlYXN5vSWYNvCE5NezB1UFz9FYTYkizJDd
BGEFJEPZeJK4MpG0ZmZyX5/8bV1nXeNWVXJU0vKQ98Uxq5LruGpXRqyWzKCCzRnRpMkLTn/+yUyW
oWA2uFV8VLSRMynnrhMb3o8sTIWVB+SLO6RcSJwK06qCjwL9cG6pk8WsJYiNjqS2TqSC+HaRxamQ
5vin80/TRaMCAsLUYJDwK542UHygW+MYHWPtO5xD8KE8Ra63vXwBFnbus5E5jLYf4qpJSzE6tvmD
ZLwq/VukrUTdi1sGBHyq5bBz+vzjKG1mWeUQHRvxteitbae8m8mbrq7x2a3Zmf780yHwSiERfbCf
x7FPnUYOHbF5EaCh9rUVx7RmaOYB9Zx0z6xZkCB9lxpUFpXvdXMSrf0//zQwLRLzTqGvOH+mktJU
i0TVw2OR/ZFCy5aa2zJfYwlaWAt1Cz4KExPTiOLsPBOCem5mehwymhp6/s0rPFLufhurwspJW7Zk
UvTRoer68j4R2aNg5VrIFooGQ84IGlaZo5WNLYprHI6LpkgjoQM3gHbM6cirJPEUTzHDo5hrb7BL
DQ6K3z/SrHsyVCBClz/TmrFZcNxGadpZmkvRujV/upbwJ82CjeWqT6Ih/MPJ7MkloBsBOxI5OoHy
vA8V0XMd5Q5woOK1RysYkT1Qtfs6rz4ur2leY/priMcIOg68HFX/2bGoQzGI9LQIj1Ew6o6eSs1G
iIIfYaeh8RRfa9SP7Cy3YEEzH+pEdzJQco4XGdFGVqo/VH/ybRqtMQzPU09+lcSEA7Mv9PqIP+ah
dWxFfpeh1ITsaLrPj5UtXffXxabf9m8xEhNrnXV5egTPgwPsERZIJsPw6IVPf/7Jo3R6mKtyHIRH
wA+mLetlZQcGEAgKGC9RFB/cUOvQezLAcpr5vVJpCGAzERg2wCx9MwLprf92y/pVDuNbrbTex5jS
kASiW+o61IozGZqTsFI3fWmWK2nkgl/ngDA1NjVUuAczp2sAe2MMqQuPeVQ9C6J77dX1a9/+U/zG
34PCQSRyAk/EkM9si+R60iwU6vAoD9lHM5jvVezCdpW3K4HElzyHk//ZziyQ6Acz1jW/5OT31S4t
yYXT9OXyoV/cMmq5cB5MKoxzaJTWpZGXmkl4FMLXXP6YaplluBY9L3kLuhr/NTLzFomSiL3g56xD
rWw++9ZPVFTNHrJsrXM3J9H9z6fh4zN2BQkF3+b89EqClIXqEIXHOEdzjEYyNVqDUY428Tct0Gq7
GP4OGXQ6yhsCDI1tsUZzs/jVSB7xxBKNnDlsSi4NvRc6trQJg2v8zEb22++Xv9qSCdiryIE56nAi
zDxVPApelg5xcDTLP3Ru7WBY84XT33DuBeCV/mRBPt/HQCbFjkoshP4muJ7Ult2dbgGsSTbCZo1x
fNHzTnIoNP4pwgJxO7fWUw4voloOj6NrXIVV9TBkT/JwiFB/G2WIX+TmQ3PNbaG2tyH6IbKiprZY
ZptokHZGaf3zwNr4/Gtma88Uz9K6XAyPlXdnJadB++is58sfcOHa0QFjlIrk9W+ge75goQ6A0tWu
f9TbGAy5vJPQZHQFYeWZ/lKWYTQO4TmiaRNqFHjCz820wii01qBMz7S/qd3yWhZpmdRoJ+siSLcV
d7VkjQCEai+pHJMaM/dbe0UfNvKAL4lNu7HQWB7eybgYn/qpaqfLG/j1BkyVUTpBkP9OUMjZiTG0
ukJICFcvl8e+OWbNWkVr2przCzC9IWgTTzOvU6vyfOvqyNKyFK3Uo4Zcz4ah09dCaugh+RHTdaNo
Psjkj9RIP1LDW8MSfT0dE/JAhtbcxIlROj+3XWrmIIQKTkyzXNE2tHKTMVmRhtn75U1ctMMUJwUU
JIlQ4jm3g+RXagkd0ANLa66LFjhI7l+Vsvvtspn5/M7fEIYjQV2XGGYqpJzbCcZYU2MPO9loPjWh
lm/ysbsR3MzRx+hO74stFd2NNJoPilzcZIb5jVvvO2Yh9ttEs5AqycdxF0YJ6ZSp7qI2WnF3SxtB
hYc0mglj8JKzj40eZhD4rRsclZg2n2Clr6BNxm1WVLvLW7FoyKTWQZGU+eB5vSOIvMylKBMcpbi1
pehRkFTbNVfqO4hJsaHzwwusBOIaaJiML2RGQKhyESg13nuA+Wdsg5OueOHOaBhkq2mrCUOLHksZ
bwuxPmUWOthjqTFskhWPHuKnzK1k14Ux4X2s4MXLG28TGBWiY8MbgkQIeIabVNKYV1FreM2s/FtW
Ks9uoaK21JVOU9ZHwYcLIx+N93Ds7nLRzHfcHrBjPXDzMX+UIIKzCyabXFrltpZCdsuYvGAXIYw+
6NK/Bb0xOqE0GBuj0hCPNYMfoMFSJ8vyJ4SFb7pAv4599SahEZiq5iYTksT2KxEweWtuMHMb9VFC
yN4f+E0vvdE+M7p53RSkRW0h/PRr6ZciIW7mRdIdCryJLSpMFZbXRtnduMHwU5TC9y4NgEJJ8qMY
DTu+5WvZegiXtt6h1atDCS2IzZT3Bz3MxjEy6RnK2D1K8LY3tE6WdFeyPDDupT97Zn/jjsMfOfZz
pzMmLaMWHLqqj6+N7/3s486JXRXey6Y/xJLnbXveNqcspGOfj789xJ62hp7fSojoWKNw1AP3uYnr
m0woRMcckUeCzuVP1Vm3EaLMJUwagVLW29Dq/a0QqPt4SA5u2fOcSibyarJyh0ofY4wS4av+I3KV
eJMr8p9W62mxRPr3WEdVri6K+8qon6K62hqGW9qeMb40Qw83R1K1DBaJfMAuetOL8EbU4+otl10a
5Ehb3oiV/N0qSDmtBAqtCLnLlVdtoX4JhE2beL2Zw5kou879SW0lRhxABnVUAp3Zo0LWN3FhRjZM
9LdiKStQLcQ7PQrQz+30Dxlv/RQb1Q3D9LlTEzJEIXNWqjuiltUekFK/85XqoEsQH44WUKx8l+vK
fde1jAwHClhiM11To194vlgBEAoSLIPK/8wjKr0gq2WCh4ebZadaxU4J18qDS4ncmY0pKv+UyMWB
N6okKiRyA3gTMfiIzE7emi24iLrSn4YsT35V9ASczGeoGlFe9ZCPqGsLuA54If0UDcDOZEIxKray
KzU/yBir21BRowMTh43di0FgJ26vH5veN+9cy3u77CwX3g1ZByZErQbfDOP5bJf8LqQZpsUhCmv6
lfbQbWUn3flPJiPYB8JSx49tT7aNP+a7ZmzXiCO/fqJz47Pty80I0psM44WQOGngM9a8Ei8tPAa4
ZxkUDWhM05iXo0cBhjGpJtP28wetvtfq226t+f91ERMR3/9MTH/+6Qyoohf5IeO5xz6UB9vK48RG
BXvlPq4ZmX2mou8Q9o6mMAIWayWNnByPtXIU1mzMvkaj4u3b1p+Owrhr3ozr/sZwWse6UnfKlou7
WePvnDMZTkHL2dbNgiMZmVSiXCzmls0UyL65j7bBYYg20SG7Mx6V1wHL0ab5URd2toupy2yZKFqp
aCxkRue/YpY6F0HtBUi9cwq3/S5+RvEPCmh1H902G3nnX8dbtCauLu/1tJWz4OFs4XPvGrWmUIQc
y7al/urf98QoY/nLWKPcXbjeZ2szp7GtT4czkpVGruvpmx5UKv0/e8uub6VNtO1v5BdoXcwnjelZ
nd6TaBN0O5eXuXKi5iDfsorSgmHd8Kgn8THz2vs+qP/FTtLTIgmjcDn1q88X6NWx57bu4B97LboV
vHsosvYhsuoZ8wyXF7PkSiYdYeqWE8x3jvEtrMIVihJL8CI0w4tVfOTFijdeiCmnwR6VWizTRF+J
yARBbOBJ849dr9zqXvxautFdNKp/hDp/cLXoVEBXcHlVC+3Bv01+BT5/WJrYwvMNjC03ktVw9I+y
KzzDRsBUVgm2r5Hqq1GS9l0o+NtMgiwx7Bi3c4PyxhDblhGFNc68pTtB95yZ04mCAIjD+Q8xzczw
Bci2jqo1AmOKk6PZdz/GUbopQAlcXvXit4TfUqMHNtUhZqeGADGQOr/nW9ZXATrQ9S08JJdNLJ19
A0G0SZWS52Hezi7VQkmTJPdJQxK4XLzxlya6a5Xrr+sgz6FGSnxDNsvA4vmekQpUguFS1KGGuinr
1pGin0UTrPCcTrtx7q0mK9SqpllwGiyz3ar1oPWChGJNWSmUUPKYSQPd+sEmPgwTqljNjd+XN29p
XQq8YVAOwb70BXOmFz4EC64QHINssHvrlBI3Q1m+8qguWqFBr6MKbkhf5819A0oDyQyOiZndC1BB
Rv6Y23LRrHgOaFqXdpBhEIMWCzAkdbaDRuL1tWq14XGwzNzuC+2+CPJfZuL+Mq3mRvT609BVso3c
3J/e8F/yMX6qE+WaP1QmDotHk0gRii7Yd7RvmaJuw5H/ezC0X35NdI7wRG2nsvTUarj0Imq+j0ry
W08r6yYPYAHMdf/W1aPH2h/UTdyh2lGFqWbDWkzuFQuj046x7xSCajp9ZNwQE2oHORnaxzxFM8hH
1sPOIjWyA3ekDvqrktQ7owyOzDkWtuiOUF+73sEj+4TaQcu2Qeq9un4KA4LIP8y6e84y/oWBm8yh
eOzbvuomWz3o7uSyOmYuUMI6b+5KVdjVfnlXJ+lbL7WPfTRCRGHqD7nR3wVN3m/aFhFSTxBzImlA
+3Xn3w5xu/UKW9NjB61LAxqFwGJ6jTyYulGyEeOu2relepSrNIMmaHzKUytyyFFDB8XY60KM9qIG
gVc6DM5ghrdjI6h2oMenskKXBNaWK0a58YY1DBVqFt3ktftblSrdCdPmoSvMBz5EcYXoSb3Jqoo9
baXvCn/ztqzjK1UYb5NaesvFwXeEqr2Xa/m6yceTL4ML6pBN71yDfTdvdQFCJC/o3yc1il0UeE9i
3T3mwShtPEpIdjWMmeMp+lvkgsCmkef+i6tA9/S/B3QWA1le4VpU4cIjSYyjBS9wNkFQEf3jeABH
AtMmQKJJrXfeP/WaTtD8iHhf1Nrrvk3uUiX6ftlzfH1CMUFbiqoMjzSQjXOPWGlj0IgdkZUhNLFd
qGbsuJW4g1vgD5j1wB7hsinD7WWjX58u8hj0vOBlpvgGce25UXNwuZReSvFNx997yoFK4EFP26uq
Sn9eNvX1WcHU/3zWXGmGkRV0IWtjahrEtuuL8NzkK6tZNsFQFhVtphLnibOneXoMC0twRKChkL+H
3Urtf/HvJ2RTFIZCsDGrBPZBIBcK5GJAA4IDZ3kfe2tQvEXP/snE9BM+hb1qqXmpTOQJ20q/M5sQ
JZBym+jjyq2ZDtP8YVQUoKV0silrzgVqWi21UkmhgO12PoDhoNi2ifhk0MyRJhqxceUdWV7V/8zN
VuWRqIRRRfN8sFxHLAD6h68ZsdLlE7a4KBgPEf6zQNXMG0WGnCvwwkIjbSpNvRVqzXTqMnv3Av93
Xg8Q9QjK5rLFhRiUQ/3J5PR8fvpckZCLMOvQ7K22/UZ1KsfbWo/5ttj3d5Cb7C9bW14fXTACGopb
c+BpKyWEMhKXdRp/6snUixx0OYxwuVY8jO1a423F3FwRpBGiXurMDIfkC7DBqZtIIHwaZccdb8by
7fLaFk/I1OH7z9rmwXyV8tRXHcZkJXy39I56JJG7mbfP/392Zh+sbVy58iy65mmEeAsozUaiJkv8
ednMkjOf4BigeojOSA5m5wLtP3h1eC+gMtnAF1/YWafteJkfCzjDGncqMZbCWltq+Th+Mju5+0/H
UfZCLvbUG5pEhqfjCOVndMWYMsB8+odrQyqL9v6efuCilCvnvRvk1SshS6XgWAM/qY95avfIbNLU
cxJUHa7X9Kfm8pqUXXhApgv+f+3N1ify8gKIVoPj4Lot3Xo5Z8Sd6GS07mBTPWhNdGUAP3KA8L2V
4bD3jOStCBuKu/JvKTNehkH6nQ5etOIGlg6vSv9qypfgz58nMxEk/Rosc8FR9p6zdl96J7X9fflA
rZmYnVttILn3UKo5FuIrLHq2EnWOsnY5Jjc8fxUmQQMoY2mcfpkFIKeoDdNDT6nrEnsoKLsYKxIg
i8uYhmXASU8UsbNUOR/1ERE7diqST2V8soaHOHu8vFN/AafzVQB6JfkCKUgTfRbT6LkWhnkcgYmS
K1S9tT6yDXpFpuS3th5Ut4YgQz43EBeTKlzxK4NdbnWbSB5fVLE5GGIjb0NX/SOn5UYQzL3Qhre5
UD54eXIqAqFacRWLh5p+BbVsSv0Ay2ZRhZuOgtINAuUDFICLYme8V3dTAbvZ5Pc8zuNdyWDiMXpy
tysbteTgGfqYdoqBU+7UubcQ41otY4NySJWGxfVglvuqNbdSae4RlD6YDKJGWn+EcHuwhd67lqJk
J7gyCdsoQiAGvM0q4ltY426KBkFhU6p7e4gjyGoaHb7TgpymmJgCjb7e+YkoOWCStY1eu9U+a4KV
tuZCIEsnE2gPB5cofT4vZzR+YEyZz9EvtL2Rl89DxbUvW6jwmty+vHELhxhbE3IXXJT1BYbaBYrV
l0ZC4QnpSF1td4lRb2NrTS5nYUlQnaMngZVpEGh2jkej7spYBGVTCzkAMlf+E4byjZZHJy9bG7te
WBJt/smUBKSBStb5UaihIuyrugmOMGjcqEnwoIU1eXu6Anye/pr51YT2GkVcUCdU7Kaf8el9qjJL
buRKhBZQ8DQ7SnyUCiJ3ryumdm0N2ZtABc8O9WS04+CfUaj9fTroFVHQYolf58rTRqxLqG9Zoe7u
wgFaCE2KvvVdIa6cjqXPNpHBMXqCguAXfMbYS2KpKFQZNEVrUPBJX33B+gg86V1poxVftxRm4EiZ
k6f4OhV4z/dTq+kKQ09LRaMVb3ojeRzjvHMKbdy1EDyG3cTZ0w8rr93iAnGLFkkjAxrzLGvUlLCJ
KuBJAgRVnQDQ32uuSI4daZUCY9EUI5WkqEzDfkm4jAxakJ7I8FhRfCoH2W5NWAAGz/aUlZO59PTR
ZOO5ACRNAjm7AGpUSbU+cDzMMrIl6MZ0uOsvu40VE/OOhmZNnEVdHRw9jYNnSgeEvv7F8/ppFfOn
z02TeGzlihzb2OOPgv5nK/2LNP6zCfn8yBWhL5udyyo0WH/HRn9E6nF/eaMWX8TPNmYPk6WOECYN
eCOlQdA8SDfpJty4e4idDLAl24nNXNoymFbfr32jxQM3NZSh8oI8fl7niXtgwlLP5VXy5LcFbdLG
z7s7wvwrwcvLlQOx9P6Cv/mvsel2f/KGvldrhaYWfC13pKLWv6hmqW+KOIk3Xu8jSchY/OWdXV4e
Y+UAockh5/DtJioGcwRzfQSq4XXQ1WqR/C2VzRMAoBVTSy8KReP/mppuw6fFdU0KJE3ENfVpyFBD
vwlA1/h+en15RUtmTAW2CVwRQ7JzD1j3Od+xVfAQWv6o9zLFjH649Qf9+2U7C54W3q5pyBv3ALfb
zNPKghu4qWT4RyNRnGr85lmgJWpmP9sA/Ppo94m44mbXLE7f8tMGJmZDh6LS6PSAixbgf44rlG/7
AdiOsBmNnFhLXHGCC5s5Qf2mcGOa55pD180qyCtjIIii4G1XwqMJA3OirumbLxzCMyuzk0EOpmWe
i5VQUB19yOyuMTaNdzTNl8vfbHE5vIoEadbECzJzI67Ze6EXVMRprb7xi+gqqYZtlgynf25mog4l
MYX+V56T8lVuAwc7MpRHaDXeus6DS95UH8E//YsrxUyBQq8TimEYBmcBoTtkvuqXvn/0+t4JaZi0
Ybfzh7W6z3zefgqVsDNB8mmwTo3G85OnJWEjyWgeAitotuOmu68jxwXirV1V+9qpYIFd5TNecIXM
h4N2pmo6UbnPnt+yKP1+aAYPTOJ9Xz17ameX0iFtI9tK3y5/rr9lwFkQSvlWEaG3RdH5S6GdMcVW
RbPPO7p3FEng9YG15Ere5LB4rMEI2LVpsz5Zm6hD2EmyhIn6T/2SmAx12fJJg+iUTBRpYtDcJlHQ
XUmeBO9VhRAik+S+XVrGI/TxvY1gj2zDLnY0MvUFGIJjut6zHKI8UHjRr64aHqBKDW0GPv+IFqJj
pZQ4vRT+cqX2RzAIm8FtEnBP/RVUM+/o+dm6ON6JWajYldF/6/Ry58XdcRCZtolLWJ26+qnNxWtP
C36KrbJr6yiAX9wqHXn0H93KNG/FOIImJ6tLW5x6+Xl+kCMVuH2ISmDWHcesNR05UR+rxNTsvmfQ
p6D0Zfdgzq91V7xyhXHYQIh1FVpZvutL70UpTNjXxeKtlLvrUPcQhqjsMbwbH1snB0nauKi1WByy
GIxJohsJLTEAkzW4zaEsrj3Qinkm3ltlXNryUO1ksfxorOgJynmAZsG9rPh/AkGX7Cq02k0ewg/j
NrvOKO/TUBZpA9cdrdnxRQnCZ6sbjkPpHWGYmXRjFcaY23wfmu6GhOvRlY2HvB3u4fSxNjxC17oR
nSqpcgyRWBf90W9JGmzdBpr0wPeeNCV6MuLcpnqFnkwPaYrYmL4Tp/1BmsRuXPXZyqJho7s5GY5W
04yjTgg1zqDaYVbF+1BKfjWAvnaB2FHfKiQAL5XS7PIhTO/HIiTi8lCDdfVYs8s43AqZX+1ClDT6
Tg63ltgIG1gYxY04qneZEGhXigvavoUOzxbT7EFx3Q+ma1X4SMwbOR2BSFWUJqH4ygDmCuE+Z2T/
Wi+acmdpgJY8rfkTx/Fj1uUJAhPR8AT+ASytYdS3Pd0wxzD4YpF0nU48+GEVHYKuvwN7GWz73jrq
2vjT6utmn/tmM3VKW/DAorAbQ03aVFpn2a1eRLtegwd/LCxUR+qjnIWvnY8CeiblKeT3Ec1bBYZH
Jd338fggjOxLxMc7xm0tg0ilX5oNunwDQlfYxoLYXVUyXd/eGNJdb7gwgEguylo5kETBS47WQNM4
KEcRVHs7XLmy9dvTldJxqXrZUqbcEhxp11XbvHaieBAK5V0zQ9FOfQRyBave1LyRMO3Xj76r3+nq
R0rt36kNfSeP5lVQWLuEKdida7a0uOBVOkSdlGy0AnVDsxnIBtXiuW+N+0pRPqAivdErYxuPhmtH
PuxqaZCF27rK+bbQtduSRf0nG5ptK7JBVlg9JnpMqz1J7k1wUa1nPqJQQDvYTdqNOkjhdZVWH4Jm
fgs6VCKKWhadulNeiMT8HXALhMxST9sJxvg9DsQrsav8rdKHP7okIuhUPoxmMJygTn+JrkvFqQur
vQ+UxzHTVjiMXertBdV999J0HwjGW9hF6nUq+NeQ4qAVyL/Z3gi/VuJ5j3mMLkCdSSdhGClVevEf
+Kg+gpza1ph5tqmxPX0wvLTWuE3C0NyEfpeizwLkWvO0/8PZeezIjTTt+ooI0JstyfLVptq3NoQs
vfe8+vNQc75f3exCF6QBBqPFQFnMjMyMjHjNq+gZvg0CFVUVTb8eUmJL67qdgQ4tPQnVMQQLVGmz
aypr73s1foQjF0WpBjGKX+ZKUfoIVVilgo/ZPMe5NRF76o1Se9amDMOf+HL67mQpHca3yWMohD/x
JOidFiiMG6rWEak5F8lNuv1acDcU0IykKf6KqumN2XfHxicTa6Rt2DPFvXYVD9CcK7O492PUfqTp
h9B7NyHw8sEMr0AzlHYXGD8DpGyztPhqpf0v5LbidZQqe0HJm1XWIBWWpZxcSls6MCEOBcq1MBU3
nkFBxMj0dR3xGzSMi/Ig9VwzN3dlVuzjttxySj7zg9xkdoKg+7mi8GJcURUoMXwI0IuClKpI3bdc
iXdj2FnrNkk7W50mINuDsMo6tMfMPHMlHex38JAQf4IccojmxxrNIqPsr9M4/Ym7jo7TrZ7bkpmH
q8bnT3U5VCuuNGsV+b3phB2nf+kFpu0Zpb/Ku/HZ7KPQbYwkOU5adCyHJN1OgU5VNrk3OJyosYLI
bxQsm3yaS3owuVVovcZquUnw4nIaHQMTIE75UB+qRk25FVHBinOOdVPYFE20Npt4XRX5forDB9Hw
X/SUOPcSf5OFvXIQWu8FQ0JKvqmETIsugl7pIzeUsuReqCNz04SWaQsjGmWFJsPSZa50OfiJahRd
oSTvnXToX2sNu4xWneHrasBCqfEjgm3QM2rxPtVwJhqn66hM7mrVa1ZtjOiTQq+eBXtUu3StBf0P
3iTKqh0bR9fymsunNZwm9bZhka7CKXqOZXGtiJx1Zjg8hpkI7mQa1tbYvSAyY7Hbk4wDT3yxGoGT
HDHWJhG/G2Ns2F1jziQ3eQccexfAN7bLdsLmKDFQW6uB2MtF0a/CwBgcrpMfhdIXwLfNx4ZDzB4U
T7arCRtNIe7U21IjYgtBu6ktLgyrQ7phnIxTqCNa57WYDtRWuZG1YVUFsmv0wYNQt6aL40RlJ4qw
MVvhKOTkCVXWP3hDdFBSc9dY2rHzR06CIHjMsuIxm4prPR5og8XwBRPt0MEoskLxS8SbzfXFUeJS
Ax7T5fA+5KJENZqzONQFR4kRh4N78pr24rd0VNwpazam6MiKsM/U/G4ahk1V+RurVo+TNaV02xqX
U+xLKpsPeYKWnGdQEdGyq7YTtmmucLRYnHZ5J93LcnCYvIwcbCivg0S/1ZHCw91oss00Vl0F+mSl
K0fqYKB1AnXX6qng+IJm+x5s5boXntu+JktuiCZfp+MnjDdmo5zUPDyZvvkiKp2LSOB9FZd3WZpp
a6+RNlJbPppR6TtTma4npH9s9gebVtB+ySPYCFGa7iTJTFxR6Ms9GOp9lwkHzarWYkkklZ0NSxbu
qPpkodEXtnBL6gbHmmnlDeFKEvxf0jDthDQ/ar3/OBWZ242RGxh48kTjfWNarpe1m1b51gbxjgT0
ton0rZ5IqzRsahsMxWZSi33rfZH0dDVM3p06BRu9mR5rtdlSc9xM3FfKIK589bWJu+u2bR1RS21d
wQkoSl21Q8dvekJu5avqPUD6cOSw2mRc3i0Fw9rS3aibNq0o7VtkFwt8HmTgO0h2oVCIcSRkLy5i
V/WeS7zOdDNcp0i5p/WdwHNRCCM3D/QffRqwNU3ZqXxzlRXNJkmtbeLhd9cPmNd6thn/CkY8cLxf
aaTawVAfEw13lgw/uHyw1TkLH7AJSbr90PhOp/yo9X6bKHy/5MFkkVZB1NFKlNeIjDhlWdmdGjgD
FkJ5YV6rVmqrrQH5IM4Mmy7Uo6fVu0yzOFXLTTDirBLeKxam6gnFRA1WZfCi4DUXeLaoF99FoXAH
nMnEEle+VHYViVqCSC4feWsxmp4yS7wZG9zgenhYWr9vrHEreuJazP1twQEVq4o99d6XwvBdmXpv
FpqupTMH2DqhfTUmL4IfbLE7vJe0u4ksKh0FO9bbtQ8OByXck25cI/nM1ZauGiO7wv9gtsaEWKQd
i8hzOw27uRIROUUs7zMyWZKjTUEzu6T5o8cyeLjwGErWaIt5dSQbvrcM9dqS001fS3ZTxK4Om7Qw
NBzTyLYlbd1wVqDNDDrYsKWu3Oaz01A7QBAybF7NdDP1hwBuAHRADNs8ywDxNF4ZnreKUXgMw25l
dP3PKWlu/Pwl7SL0BNjW4PG8VOIQKjbwyF1tNNa9hselhaKG+iqJKG3KA4uYYjtcO3CJCUJunPRn
66cnq662Hjwp2n6unHt2xUNCoYSUxjcyqmU8Eqo7AMzcVC2sIRR0qngXd81GzSHoDUW9VdLrLCH/
EFPUnqTeroN0nfkV/UaRyOxPYN7ohuVOpA/fxQL0Im54XRFjrkJZc+J053iqovJFlEeIsDQr6dfD
D3caCeCovzGQ9CRH2tZytqoU39G8ZysIt2E6bJKqceUBGlWlX+MSjy/K4KZVeD0/okknfKfPSycq
sgPazo7IjizUZhWI0muNjr6jcXwGurULB3knB/oepeStmuf3fQ9jbZq2FoCjAgabp+nuVMdbGQHT
LBq3RocYPxC+0oi/+Xqzio3ii1I3+zxEqNSrdr36bay87aCSA2rG/aB/a/P0WtB61FMGZ8zH0hYT
fyvGFuhKyZFENFCHcG0l6JcGkTv6+lZRhBcjr3+ICj5m9bBPudKqRFihKHIFhGi0i8y0gy5Z45rl
DsZ9BcF2EKqN5T/VFV2d3uh2nvldyoHONeJ336h+gXgcbLxMjvSFXd2Pb5KpgvTvb9O62uvjU4a7
YJCNG5A+d3IR7P1KWYd1sp4acSPpnNxgPAsRg68o3kxpet/lBenMcJxE3y043SDOmfiZ8Xa+Y0Jt
pbLWU/cSdgKl6/SYmeIKAZSjoISrvuLRXzYYKOrsbmmTDeKDLuSrTM473LzQVY7Rxq6GF9kw10bR
Kzv02vp1pKqIZAqPOFR/17Uus8sUt45myr8GArsHEOwDYFSqC031vZjlp0fvBHHwe6RA6TR68WmS
vcOgq48UFB6Gvutt+i3amis23QkKqu1CAERZ90x5JSn9AS9Pyg1RQk2aG67Vx7VeSTuhlfdKWN5o
3fRc1PmPyaqvhilFp10q3UQfXEX03DCLUBHUuYFHWTvJibCXC99cx736ittmZTetvwks2W0985QK
Hm+0wO9wmNAhmebtUTOwqhUQKE5mimgaVviCh8c2Z0u1Jgl7W1uczjHbjX55t4pVXl+TQUBawxyx
6njKTd4gkibck7PdjLrO8yS9U5uiBHTbu4Oof/HV5MmftQHBQLw2mM8GCqZ7sRBvDX/ayJVQrnJj
eK1Sbp6pCL53eXSkarVuBIyBSb4QN1I3U2Q9Vj1PeaMxnmu1h7pZ69+8sFE3nl+MjoTvaQ2/nrKG
7OZasi3MPne7qPulhK1xiLz6ERbs05iZr4PQIY9P6dDztb2f6YeuUVeZpB5wJSQ7N5QXvBSEY64C
MaPy23vtIU3UY+u3D0PebSUf37hWXFMNwTEGOvSYgwEe1DW87psmz3eiQkT73SkxOXD8tupX3zk5
b0XPup1bi6tQKJ+bztsnZSbYUqk9RHV21QTWth65rhV/nKtTqmXnnlzaKHXsrKE9eFH3SlIc0t9U
vkd6+LUYLM/N4nI7hT2Cw2bvb6uwvk7S+ipL2u+DTubRVeWrr2o0KDPjqc/z6DofEQWWBDbNKDa1
O00ehZBqvLEAPePqiu7yZKbk6BDdzbx49uWUqz/Mv+ht+TVp9UcFhqnbBrVg95H6zJ151Qz1dyz/
WpREwp0yxdVe4yTFCkLd9RKtessXdlUkRDYWU1dRVlHXGFKk4Q1hB6wB8TJ1+JaB9nA9GYEbsMXF
pprUu6IrXtS22JjWeMpS8Nl6HTwOqZGvJki6FKGulTaSfLurNfMuaZPJqYgD1+rzF3VMdFc0S+oz
nv6ceVG0GWvhByUmzfH7XnOFsQypZPjYxkU8+yL4yPjtpb8Ko9WdKW55lmjyuEoguKeifpCUmJzc
83YD5i/AyfclL71qknkgGUnjKtnAfVVqdtt5tzRLdRhpinjd6dqNVIxfvThZRdX0laK1gQV8fS1J
4xYLgB9Wr201UQ6uhgjZv9IT92ZdWGu/jD18HobW6RP5aKbmRo6nkzGFFjWqsZrTI4K8xnJ0BtP5
YXIV5QRAFo7fkqk+UByt7Thsr9HuyFadpH1pxeqXmVZ3QSfkHPwJovkjQPxM7eZjkWdhH1rRtwsl
37nS/1kRVn5f0daDJmwopManyv0PpjnbIocbEJS7dB2uhYfPx1t0OP6r+YKn+V1mBmq/KKCLfSkU
1aBHpzL1EndU1L3UmLItB9IrD8sLfaJFl+PDYItvk0cV48uQwTpFcoSuW4mEZ6dFF4ZZVOj/GwZJ
TdooiCAAN3g/heHYmricSNHJx2I2RStnfmbG8PyF2arnEp9siSychzNoqVAyFxW6iMuGQNQL+Deo
YYRnlLz/z8BRP2ob0YX2dJHOOXecFuExq2gh6TELoMpL/F4Odc2vCiE8yROJmz72T11bN6vPg+LM
BDLI3E9BulAFY/N+AqsI+EZXaOEJfa21qj1D80Bt5a4LalvGvOTzwc4EBXQ7UEPwuKD+Lyl/PKAp
LgkSL1Dp1ao2gnAMhc3nQywZmr+X6K3q/qK9ViPCLGchoujdd/9aeamvdQf7CX9vOeNapXq9S3fl
bpYGvdxX+bjBVJRC0D8B+YJPxBK+7vV5IRb4BN0qZuqG/YzWGO0UgrFqGhdmcu48vY+NWXwaxRoL
NVlMDRbL1ht+0sFxiU5V2T9QDN7mAchrlEK5mwueNFYn8gawrjCdvIQPWDbimGEJFTH8HmdMlvTh
HOkgQmWxZIWnPOg3U1w/R0BgsuGuNS1bx6Gg76WN4ZGbl4PkklxTfc6cLmKLWMLfkQLnn4KgFGBB
Y3ae/tD/HmtZgb1RgT1TyYA0EY05f9AvzPXHqH0/yKLlnWlBoILHjk9R3K+ECcm4ZFohYbL+PHI/
bvf3wyyWtPFyMUPFOT7JbRe5WP1dC3hcXzgvzw8CkEjRUfv6QHCcxqZRhBQ/D20CvVdEFkS2OvuX
QQBGATqedcKXcBWBcksYmgH0WtOInABuUhPFPz+frTMbYIZXgIUB8Kii8Pr+3PIyIWqQ/YlOrdV8
U0joVrUfYT2XgYBIg5JMq06eC4WXtpxK//J9hB53Kecy8MT3Y/eDYDYT6o6M3aUrVek2sRHmF8Lh
bNSBSEaCkz32oR9cU+uPglGMTpKavAJG26ulGtlQL1efT+THQ4uwI1rp4BIUH9AVColm0ZuMo2Mu
aYg8H1VbGklAmwt79dwHwedCehBQDNfZYtayIERP26iiUyZVj4hWq5wNYuQKlvD8+RctgVrzqQAn
FBbyjB3lQF7ExpirPE07IzhFR/0EltrW98bB2xlX8VWxar5KjmfL20sSBGcCklDgw2YlbKAQi+yq
VwrBigEhnnrJe2klo4UnV8duR2+H5wjla2UMKf6VbbnWR826EJJnJhdNedARNPNp5y9JOLHcJ7Mn
QnQajPKHilpVJPEs7ca/g0/9ntk3w2gL+YNSlQNqlwzTddF6DPpToYf39KfvL6zg/Pcsrre3n7Pk
3YhUAwyzIyiHaNTu46m77kPMxgdLf8kz8Geq1t7GrWqsSsCRdjQhoPT5L/g4n++vcvX9FifRFKPW
GvVbDbBRU9+nc3PevyQyeXYUFfivjCco/1nETJQjc6XXJAwxZZSx16/NVHtK/Pz0tx+DIM1MnMdP
VkLrbrHzpjyHl4Lj+0ni2WNEgluEAnS6SzC+eU4+LtqfYRZzVopGwots4n2hkjkWYjk5mAtfQNQv
8Gf/RSAwGRIteBSk4u8XJlAklBTimuMqZTulYuMdxNpa1aIEHI1L056S4VbX6+6vA4I5BKA4Z65o
qCz1xFUUCQexZty+MLaapx28StzWdXlBGuD85/0ZZvFsMsGWiCiUYWLS0SsClPYtFNCCzXtzcKOi
PsWDF7lqFF5ywz27dtxnIkJvvAe0RYjgRyIOE1qIp16kaKBYB8GCJv0PYWiqssKZPEtZLxKctAKg
nREjp84cvuY1hWWpoRZlZN6FGPm4rVirNwPNk/wGo4hFY2wGQxSdJkt/lhDYtfs4vldL4VLEn10t
k+MeuOzsNjr/kDcDFUpReJTRolNimCtcfQ6iJxyaqNzFedA4RPCxRNXr81k88wbl6zAnAtXHgnGf
vh+U7mxQTSBj/7+R2UzuNN16La5zagb59sJoZ+fyz2jG4sQPG8HzgEsQkJItbIsdtsWPzRZU0uDU
R83B5uaAkJHz+ajnopG9zYMeDRXzQ1qPA9Pg4zgRnjIjRkA4eDTq4e7zIc5OI68YBM1wtiNdWKwd
ZAhFCSsd86zj7J01bZHjOkoOUBFMIy4h7ubQXh6NpoxoCDxS6FQftFhi5KlLn4evrICZG30NMuAg
m46uUwnsg2cLGN2F3XZ2Dv8MKS8WLp68JpN6vi8SKEILQ6jaGOGsPp/FS4MsLrC+rM0GnXNcrMMe
PXo6Yuy2S7fk+aVCIYgaD+BIHp7vI14MojLNczHkYhE22vjTax6m4WcQKK6V/KSt2LfXFtVtVFUo
p18CPC/lrH7fOOab0ecE+s0mV2sTGpzZhyev+j5oqqMAPa7EdDPGHTjrO0O/BzBvzwV+VbgXrK/4
laLBnq9K07qwLX6fwh/CiMeuwZMXpsuHVz8tDITRSl79Utu7TWRBJR9GUANJXj2KjbXtRgX8A0wI
R+9rb8cjBW1ss76tvNxfN6IX4Umn924UKeXKTKbRzgO5AKsAerwERABGLnHi1gArLJfGTomzn3Uu
HYwa/EmloWFUH6fC+j7E/pcpo7BAAyO1SWweebjGh0oFK6C2NJSapASXEVVOhnW9P4gU03mgNbJ/
5P8xVuR22sHopG6t6p5xELsCIX69aNfyMPeaA1naVZ44udYwGtTAe8mJAgw1/zZ0yfBUiHk8UxVR
WlJrRC1PqzpqdFw76E4MLQWbS0f12V2vwg0GKQGHfPlOlH29SyufamE/tMOms2hxWtIYuPqkPgFb
TOwk8B8+/6pzN5KJAzUkNvxsP7waB6EupqylNlNY3V1vYkQ+WOOw1asxdSQpDgDLxStLGC+87c48
IlHkRSDEmlMzalLv94jXmpUv5tikwzm2RcTYE9VfeePPrk3czz/w/EhwminFKnPx6/1IjVj76TCZ
OBBm3SEeox0d2yc96O8aKbhw95093PAr/28ovuv9UGpbjR5SJOEp7nVXUEWnbP+O/fff0WJwh/Mv
gtDL/CGx8k4WJM7ofLJ244xpyaS57bH5fM7OBgUFXslCWht63GLOUPkZK3WYOKUT6SodMIZUn0ul
WPX1a4WQaxddogQshQj/+7A/I/6WvH9zZsp1CVrKnEfcyfv0utl1u+5GOST3uCuvsP6Dole6k9Pu
1AOI6pm8u9FuiwuhshTW//0rLIDnKHkhfPVB7sALfQR4xyo81eo6bL70yXPY72vzFvhP6EduKWDS
/f3zqT6XLlmQpZGvgR5KmfR9zFRgASxTKMKT1A5rSB2brrd2VtFcoMSc2wUQRg1KeFSbP5gAY7ZV
BIkahicDs61KflIzcBdlizzF7effM4fG8sZ5O9DiPaKh6RbHWYwYM1aYaZm5MUgg4E5ObX4RtO+V
V296/5JMxbmNZ8moQM++bzwVFg8FAJRJm6YNe9xqv0Y50G5EkbsL+dHZKfxdWrNEhAWW1OyhNepI
FFkptZe2KAugq9xF21bSnw39kov92ah4M9ZiFtskxHQ2Yhb93rDBabtygs7vRTmo88NQ/VJneVb9
DLOoqPI6Ck/WJK963981dWgL/aXgO3ecWPDz/zfMvHxvNncQUWwaK9xZRSMqHA24p18oO/pXD6qk
fKGD/ALI/FLX4dxd+nbQRQ6ojFpcdsCMTgK2AHIIJpPCjGLlKy3jtokuSCr9LlF/iPs33zhHz5tv
9EAkS+XIBusd0Ul+1I72DTLkq3IN3HzTbCw339IBD5E0u3BonV9DclyubwjhS+mrLuwiWf09cDqt
fD8bgCTxpf3fKpT9dzji5fC/gRYxWSog8YCSk9Y2+VVRx6o96spLOgDq//wIOb/R/gykvJ/KWNL7
wEP44hSH+6IGKjSi22MBuK+AInw+1Lllg5Q936fUaHgeL06OMqjaWoDeeUp2/lZ4BjA0fLOui623
VTajm7vZKVy3h0F1g0sBM3/FImDejTxvmjcB04q6NphJNo/c7WZS38+C9Han33gYkMjbTvh1qXB/
5mjmkuFhwhNWRgZusSPUUfZDC0OVkz62TpLI6zR4leLBEcVgi5Ce3wQrD5rPhRmek54P3/lm1MXG
qAQ9CdqMMyY5Vrv2ytz5O2NfOcXmoozwUjJ9jlBkaHE/xGpx5l0vPnBUR6ssUjk8jV4BPcArQMsm
wzPuD1+KsEPGdMqzjd6Hd5MoO7Vs3dadjJPyENVXqZjVIuDHMt3gatDtkyZtAc5FrlJYB7T4QHNT
H4IIYRynrm9PkhWh3e91h0lLYtQP1Z8q0JStJoc/pHJCwNsrvumhDHUNEx7aP8Zm0pUnrW9HkM3i
l9iqNxIUN56gtWe3TYtudTvuRlNAup+nYjYrLIHiLNva6WNr5xf0WZTKlf0OOfx27NwOs/a1KaYl
2pECKv7Ro1XoSOBnJ7gN+q4R9EdfaX/JniWuUFt8SCXPc/xca7bpYG5NASxPGvScSIn+NS/xG6uz
sndCEysF9ExHMJrptgU4B9S+mbZ+Ic/gWIQmB8s8tvB1Vpli9PZss67Xw0EzeLNYte9EcMaccJLx
jS7ae99rrwJB9vZSV0dO3U6PYx7668kwbvpkArpcY3MfSg9dLb/KZX8XSsZrlHrrpDQe9Xb6opem
nZQguSF5faWTgPjklGtuigTbtrDEl2I0B7vqxxp2iLgWwvpH3GreylDTytHY1TDMIswv9fSXHprZ
qRU0YRNV8oPozWTu2nrR9PA16i+9A5Z2Zr8DEcFZJGGJRlqni1OFTSZPAsnkqVn3K2WdrmacDoJS
6/qob8dt/vevAqxh/wy3OEr0AiZjLGFCHmqiPXLHaPmTwU1+YSefOz+4lMmzZnvMDwZGjZpphtnq
wankorNreRpcqylhTUrcbBW4YDzUjNUABmWlhfm9rk43ECpbW83AqkkWzLUGsq/RTj+62iIxFPV7
U0dEsUipH3z+W8//VNJpZDCQBlzKvepBBd8hNYNTnAnDrg0sAr02b0Kx/h4kggLnJP5WBYpxm/Re
vvp87DOJB301fAKgUfNIWzaz21SI5DzXAlA4GTCHzoQPkcTHTPe/tF4Qr0cpVy8EwBmEBU9pWpeg
SBANNJaviLCbmikwAv9URwimND1ienKZmmutzbYQ9sJ9K4VPoyX+iFXtpw+IEFT0vSco0HIrCfD8
X2r+sAEUno0oiaFBQrAsTQ1SM1WaMhCMW0R0gTVPblH720EeN1MwXvj2j9MNkxycL28ahA1oCL+/
Rzu/R6Y4G43bEeirL8LjiiucYqdqnSO/qw7t6+fLe2ZzKxqNW0r4884Wl6WLWC8okhbEzlQ3ne1Z
Ce+cOIXrMoYx9VkgLFWsFqvKZ3qhd43QaPNNZlo/m4nGjNbF1aWA+3jFImIDERz5K6zPP0wBFOyA
qlzBFKjmfQCrdS1J/rde81sXiLh3paj1Oi+YFSXyItuC7uRobZM7Yl5CaW7S0fELDR5GNzmFEZtP
2tgoO7NvUnB41pdOGIarOBFoYMXaLlH1FL+y/luTwH6EgQdUqsom28jLbiNY/Qq4LBdipxyjpvnK
X/utCDPQ+lp70+ZFiH9NVLmjKl+3QvUgjsgQp9OxHuMNYpDQb8RVAnvVEn0AuNUm1IINivV0D8ZD
yY1rV+1AfTKuC2fMxtIF2hkdpGp8FBRUOSwhh0NWQCeCVmuA54w1GVVlo1gNtXroKgqOzUy2rYpi
CzOVKx2M5poz8y8tGon+d5XCpUKOidt9Wlqtfpsnxa1fd3vFzE8q3LLPI3FOZ95nVu+HWZYOaqT9
R6nS8QZTTrpcu/kUXadtdmGYj2cpw2j8QzWd8ueyGSxGfWrAktQR6a73Zd6BdPYM0O/Ncx+Lm3oM
9pNpXmGKdUnc9UxyPo9MJQZlAYw6f1e336TIgpf0GgeUfhsd86f6a/RarAPZGZ79q27P9WbtqVPv
UWvLfqoXypMXh148WYdOSwsoZPqtfGqO3U7bKltpG8DCSe1hb2ysfbZqrqpHa2coF66uM3jE91+9
yGKj3DPgrlBnjhK5WdUaZNZKFe/ySQ9XaWKmN7P06HWpjbDJlObrGGcbKkgHmAZPemMK62rMvJUU
ijLc5zL5JofKFzjQxt0/BN+btVmk9ZHVh00k8itHvbrv5fYgIVGPAm/48Pk4H2sHzAbXCB10i4Ln
srQT1bpZJnWu3wJK2k7a9CrH46YKU/g+6t6o1dEOL8kvn91Xv1FHwGNQDlm8P9OmRE1QYu0t76r2
f+r6XRtfAFicqTTyWTgGcF7PGIslOiDpqa03EizNGBxiFGd2mO6n9PgQUv9uY9NWFdQe079v8c2j
Mo+I4iARtvTc80aliKeJL8vjftMGKEFNEpKHn6/Y2en7M4i+qIJndYmrcEFktF28ioPM8U19rygX
rv2zoyCoNhsjavIHjU+/RMGgrTkb8BZcCzMJkwctt92FZ/qlYRZhXgxSXAZdyeHXGehI3Gv6zPa7
9EieT5MPJzkh/tvrS0ST7n0Ok3i0m0wp0m/Dqt9HqYQyYn9hvn73jj6MAQ7XNJkRah3zMf/mMNXI
3ZNUMYk4AGazioVvl1CglEZEYa/rFEdskKE1ArhtXq1cVVFXr6WsuW4E8UUuhjUssf2gJLdjWT6m
orqtpSKykWn7ripTsYZvO3Nf9edI7NOnzwPq7BGATDR9cN704rJuEYaKF0ylxBGQ1s95bt7VknaV
SuOXofbdytKejeKSTNb5Zf+zIIvjv9URXy3EEJb/rO0EzbrJn3pBuFAbOT+KRZMFyS8Tuar3S1Ib
COr4ZsoZqs18oYH2KCRMesOfz9/Z6LJAfuDDRqFrmbCqo2A0JWIHt1p4lyr3ZnQhI573wIfIwvny
t8UX8JJFZOWiPEV5zGQNQmP7/THwkbcjvUJPyv2XL/nfSBAr3k8YKugyni6BfhvUsHLVIDuZnf7j
8zHOLYokivLM2CCPWz5dYL2NIcZ+2q2qHuL+KEVXpXGhGXNpiMWhYkhRigu7qd3iGO4EeInliCNI
YXNh3c8Pg3Ug2LcZPrt4GeGkMXoBlUCMY5NrQdVvKMvstMa7lCvJZ9Yfisb/jbMoP1gI8OJayv4s
le5gBf43X0tJs3XLEVqjsr04+JL23ayp85Aq1TaVUJTA9eRSIfz3nbmMQ2nWA1RocmnWktrTVSLM
1p6LB20I19sg5umqGuQw/C9tDxdAW9kAqnVkO1r5a2jx1NaM3cXM8dxuePsrFosLOknr65BfUa/0
fXU7Xk1b6nmHdo1iie9UjuDqKG3Yfw8YQkv/zccvFpuHXd1XXa/fCqqAXlOdA20PNcGtq/ou+d0s
5h30+U75jTb9MOEcKjOwBFT9EhGh5+SHul6w8OGVWmK2jBaHupKjw+zy16GPk61q9asPQejzgc8G
9p9xl++rhLxck1MuZUiabiGwh6rrtL5wYZ5dxzeDLA5naEdZHmh8XKyJTtScKgjMfV47VvBP+/TN
SPP+enMzV7o4mmNEimuR6pu406MUISOP2FzSdz93EaDw97/1Wr7kilK3cGMkNIsqgKTv9y9ZXl+4
DM5d1nP1HVUPyvCE5PuPKeoaZaWCVKbzGlueHicUT+T0xvNRWAPrpf9TKPwZbjF3QZJDtVZi8rMM
0GuQrrrecNT070lv7K43X7VI0DpTHRu6zEQ6ShARSlwl7ShjPBZiuh/MYP0v8f3no+Z1fBMQotl0
k4/t6y0E6W3VBYc2q/ZjoVyADn+snPFRMygaRzG+bQloTEoEOlKN9CMSAAVgWXwjiNHPFiFXs5Nc
9aLj9/nz4s2Ai6PRaPtoGtFBvoV5AxYUeRJb0ZDuaUJcEMYyKJ1YiVyxKBJuDqmwi0KmZHtJXPjc
xgbmSEWBGEXFe3FS6nlYeZHhadDGVSSi7qw4doUOkw79wvyeqRSipflmpMXFWJdK3nfZnBil0Soe
0NrJC41GgDJxOAvd1kqTQ9ebN2YsOJ1quSH8ZcRoaheY1wWE89mt/2bqFx+twcBD3pW1noZnzK2i
8OXzkD277Wnw84zgg6HSvA/ZpihSfZTZIE2TJ46IEk+qFVullVYhRh5U/msD+vdfSrD+LrTRiPi/
URcBBdCkU8uGr5Lr9Mug6TdhItzLfY7ExSV68rmoeTvUYgJ7NIf6cj4B8lFb/ZbrQ2BF0zLXvCQF
fHapmEKeBRZO40vCgiE0qMj5XAc4tbmz4g/V9H85Nf8MsWTlKGXfoEyR8fAwirtErV9nATzRyzef
B8XZe5p9Js+Ad2ocy4eBGeVaWRH/WtHu9SlBIUhZ08C4sM/ODkOFCE4f+QZtl/exFxRdUDQoTuDI
Na5SM77Lve4Rw7YLCcG8wh+ynTfDLE5lI05QVzQo2Qh+4g5l5KT9Ve2puEjTN9X/oe4gvRlssZ/+
H2lX1hspzrV/ERKY/Zal9koqVUk63TconU5YDdhgtl//PfSnd1JNo0KTmZHmYiLlxPbxwT5+Fmhe
QsFjTALoaboEqiYD564SLbGWZnPNIGBForuLE/nkax1aKVcbC1kNheaHus7OhtEuJMHsxrkKMflC
l2NpAPURuQbZJ5jZeP3oqYfjIQ4K/zHUJBGsHm7WcoSLbg/7+Qb4y4Kkd4IUXpWxn7dTezYZrkY1
SQYQe7SBRBiVTUtXDBm0Wl4Ztz27+dktIs9mE/wq2CQZOpIZaSTj2mspnRvImSeZlR8o/UJVmK3h
eNtFh0U1gRSZJsOQg2oPfhnsfyJog39Po37bEbDeu9KlBgRtiiXrlvlZ/Iw4yQ1YBTadaUn6iYPk
yA14toelk6XfqJL5Zvx+e8nmZ/Ez2CQ7DAHYNYVK1AliA/uyap/RLH80qyVroPktZeFBDg+SCm5F
f1YjPTeLmiQ4XgSB8Qw81saG4siXVuozxuRgkRgQHpMFYsgG9pH0HOFRhjDNLVntsSRxkyH7SssC
gHTwiPBFwhPzn6PKKbNUSANj8uoXM8Szp44jTPp2e4Vm0+EqyGRYkV7YLRW2fkri1y5UHKhvQgga
r4yj5NEi9ms2H66iTb5OeRRGKTUwiUkdf9iDtjZSazO0xsdXBgVDJOCuLPi2THaVnrRCi/FQfso7
GJmjlajrP3TxCqiPC/1Z93aw+THBP0jRgEHQp60+RloC2IOODTUwCBgXvsS1N3tYArjMhQESBGhb
NC3x7Rh/fnVBiY1QkTv05U/ZwFYBVM8USFmp1RfOrNdRpqc7aFKHVMJgItIfTLu9cEsuFnbS0kgm
ec3hzi7xwtRPrD4L/VIWp2qpPTrDLsc1QANpRAMeFWiISeEpmKFmaChjt9px6AtOgcgK0hAtv4Tl
W4NCbyknwNGYgZzcQTHLSywr3pRlwnwwdtZQyvYoS+/h+Jc4sdItue3N7bqRTgzwNJxTralEDeNQ
d6Vc1U8EEkljRxIP8QaBsJ8J9bRoCZkzVx6votmTFm6Bxk1v5JgMWJL5vQQVUyP6wnlw3AFAaePs
CYrJn9kJl9kOq4oByfU5bY9l+q0QSz3Pcc2mh8GrGNNHLnyOoX8YI0YJmVOwgRo4iJmltDGTwK8H
4CTggPugmeV24NEqxhup1/bpfjC0XwZfIibN5rCOukygYDACPP8cr9wnHDZlA9rJhQ4p8D2gkWs4
Xn5lp1xFmezGsgs6TU8x4kH+ZcX7tgZCpPqPMaa7sbDLyACB/5SlT1p5UOtzpl9uV8i54yggsP9M
1uQbQ/IQ8qIxJguS/haNPRDhXBI8MZWubweahRCM8g54FwFL2p4+6kk9sSDc3yHT9zWk1ZzOY2f5
afgZP9mvaADQR3Zi9+Rb9vQv/VV/34oBQMMzHyixeGGefHHUpCmNVhbY0FCzraBhCA1dp2W6m5D7
KPlK9/I6Gvkz+0QjBl5BjPQEFSUgz3514lzJS+7YszVqNFqDsSqSfApyhz87D9KUoWcTZRfQ2HwA
fmB3utaCzlOg7X576WY31FW0yZCysiENSHH6qeq1TSlOOfSJcrn3b0eZzUS8xaPxpgGeOlXrUijL
bAGW5MkKj5YBYUdowTb8LhLywnDmAgEdBp8zDeQm/PPnCil1xyNb5Jg8prp4z/Yg/+jipOJUhrIw
ptmW128mE3xCoEQzba5VpNctyqh+6vv6OTC0e6J2+b3c8Xwll2EJZC/YhBoEQaGfqsIQWqv2hsT2
wcCh0sm+/fsZRjsAgHBQs82/2K+d6Iu6DBT9ZEfFR9axlRar20Sm963avXwl1GjQA/jd2In4c467
ISq62MAukJQPGcDoQhxN9XuJF/X/FmdShVudUar2SM1aSV11+EXLJ2L9zKBQfzvO3IYb1WH+N55J
zgwyFJHyEsVL7Zhbx+FPLUzgW8bTyJcg1dzU4el2wLk9BzUJ4EZh2gPg9KRoNX0Nj4wapR/69BCQ
/NVBT7uWvzR9V1EmO7uiaINkMpYJT7AuA3I/tqAJUsPn9vkrwxlv0aOJp6ZP5o9bOsXNBQXLKt7z
AC4pqeFwiEzdjjK7SiiISG6omgGq9GfWybFS94qWIhtassL77H1Dd3kPc6gCreZhSdFkto4APzK+
GIDkOq0jNVeBo2wM7VRGZ4DxHa6ZbhLvmmyJQT+bC4BFYFyjPNIUzRzWpay38H45yWHjtSr81mTJ
AYp5YfbmjqI4JEILEvhhXM0ma5T0g5oAv68hx/N9lxabPDG2txdobsquQ0xOG6ERiSyDKt+priw3
gBKrKglPdKdq0Y1sfjCo8WBBgrk6xclB3brKQJzXTqLgnpZC6FZXu69860EAgPQXwJi4yoyn4qt7
X68MeGIuFe2Uy1AylmDIbctuicJwe9bm1v86zDjWqzCpJAq0VhCmTOQVEI/giJw5STdfiAKIOmTZ
0Gz/C8dNS9PmPOu0E2wPXLUF0km0QJBpC52T2RT4DKNOLjywkKklO2w12DOVMK7IBcooS3RXqvkL
DdSFvvFcRYCAwP8GNT0oNVHEDZUK7WTp9WMIzxCnEeKN63bjaqWQ/IYFS9or0CbAekwvQ4DKAFCo
wW5bnxq6JQHkjyuCNp4eV48tJOESK912tIOAhLjAAgaGH7U4pop56SP1Cf2+X5A53kgNZK575je8
ek5ZhQc4Gv4gVud3KZDlcqXsoyDd13L7M9bheCN11AssRrxEIxcgwVaNZq6DojtT8KVII/0QfXpi
eeMXqfqtaMKdAlMXQPGT5zBo0AsZzmFk3SU09vOQrMpGVR1dC+/lGHYWKhwKAqV+UkDHA5jaU2mz
No1Qc6UI9W2IvVJpDhBI2BJDwEwrv0hQou+jyh/ApVK78NCGZJcN2QbA3dgxCpjuhFHzowxgQNzA
cAJMVPBetKdEk0M4VLF1a5ff4FZNAehlO/Cw3TDm6HMlwxYsvbNSgYumQwt83QocDCk3oaZd2h8B
5DacQjUeWth9OZD2f+J9uyNhdwAo71LJwwGa1tyvVeNNAkRbDZRHKlkE1g3dXUnFnZZ0nhEPG63q
sH31ci/3UIynne12rXbMy/YMi9511pZrBkcnp5G7vWJ2FXSJYC7XyGszseHzxvLXpqd3JsHNwrLj
TcsD7sCLCCerEq4HEpSiW9w7kmEDNyg4IdFWgZNgelZa9V22Q5+K4ajApy2yh2+GEv+UWxNzAacM
0V2GWhGO0UJSmkUVrCEjaF7DTOGBm8PBiodDEce/IhWMix6Gi6sS1kKgeKWDA8wDDg7psS/BTihF
1YMrqq6q0T7FzpNdZ5eHPgZ0E7DatdoDphJL6bqOkh8qRMqNKjjaGU8cE0/tregAYhEUUjs15NAj
kOQcaLS/1Xn2K6rFE+t1CLvB1MuvitoZ+zN9weHxYBkvjVavAp38MHnmogInq8bEt0WU26hOX8O2
XNXt4IZgWku0Tx25sI45sS8NVe5bTp+xvy49hhh1bGMQtlFs2CeB1QGF72RHu2Dd2ck2Hswfpj5s
Il0/gmN1D5nwU67hWzwyDGjTbjrKLnFFCodK9NGI6NqUE7htQqIcfCiYyFO2limIyTV8SJKs/5UY
5SO6VxgM3QRACJGq2Ldl9L3AnbiU+SsW6hgM4ZZ28Vn0xrrh0sEcahDn6D6gFfQQ4FbTgxcgm99Y
3R9UdK6AUvpuwLASFDEAvcrmJBXxHQrfuoButilrmVMJ+H3ZsGnhrbg0cnUAT/tYBMYba6pLymGF
BeuWjTror7VUHQS8UEBn3hu19E2JNBVy49ATSGRlS9Iaj+jBVoyLQpRuH5XxsUrzO67xyB00+yXX
zGeIosOnSx79UrKIHnObcY/TBvr6cpm4rNQspxYkdogRbfuc/mJm4xUdOWRxttZF5zeStiNNfow7
c2c19TaTyk2tAVdmyTzy9IFDwVZ0O6zqOqnVxyzqzFE0fts2zdkA4bPPq29W0txxIzoHberRyLwY
ZX+qhSR7qWLFu0TGe3UJQqgbcvbAUw50O/FDXcXCBhh4Ku9iIB2dzgheh0yGZDqjaDoVsSdxeyPr
+TmIo6cYRqoi6uHoA//nzAw3cS1qJ6vjiyjqQyK6bW6nW71XnsDS9HUeH6jcHHW1ehaBqnhDyGAA
o/WvdTY85ML6ocHfxaah6khl86ClxrFR8UQT0fJZliEVJOC3luvDV860kN8YHdyB4iPTj0lItJyV
ZoPPsn2XqpBlzXpXDsp1IT3W8RdO6WhfEwPgWAVKppNOYRsbmVnYiCWK4dgbUeNQwrYZbxY62XMH
GpzJcJ0CTU8G7fvPA0084LmQM6adCvuFgDQmlXvrS6g4kxAFkwbPdgB9/wxi5nlqFybVTkP2Q+rf
hHjJ2dPtI9PcIfM6xORg1jXE4opRaCcdrjIk69zCXrp4zqhnQTId3qn4jwbS0BRABuuyEDZGGEb3
pr/Uj/aqvHSyo33XHvlHeLJWClSrB2/4fntki2EnN8PEGrQkiRG2fhGZQ8/tnf4NWxw30PzZcspz
uQNHOrjTFy4Ic0en69FOFi1pk0ZuwRcERIiOPZn0oA6y5fVGkvtyQG0/QO9rlaswMbw94LmlBFYC
gjB4zRvt9P7MFr1QSWp3BKnfle8Vw6teGy8Qx+bOomgCobsFUT5cgSch+iJUbBLWyHoj3kdG6VVE
9wgOGMG9aD9uD2duhxm4xkFMFMyWv16kypLbsaC4MsKl8TLkOIVpNY5uQvvC24IBrBxUqlULz1+T
9TISKQ3hjYkdIN+FCg5z/YcdL7RCZpfmKsZklxEj0FhQYywZjbdmqtxBQ+ELhe96GJOCVBZ1K6sC
w+gSeHCxJ72N4bL0lVJ+HWW8Gl3d4wwraEVIMJDYklfoqEJlvi8fAG+68KLzh2QJiU7Gu9T0InId
cJJxBRx7A+DQ8O1wG8/a9T7McPYgIfnNN+vR/sEO9WuygcjcU49j5fvSRWgWgA7GGD5eGtoW8pQI
IYZCRPmY8IliwDxLgyWCOX6pcUHaaqzgPrTIXvIaGjhKpVx6oRwgtIVzRxgAoF41Z2sQH3oS4P90
oebI4QCnPkOFaVhlf0TYsAAN2gsPWXP75rr+THOt7gfalBlaLeR7bJ4s9qCYC+k8rvJ0USCvgk0J
MTFIWU62jEJtMihFrqGbbngMQldUWYfkDFPzhX7O7FiuAk3GkpGikkSPsaD55rbxZYCBZ6Bz999X
Gux/dFjAODTxBjhJaqgVaFYcozkRwAKP5Vg+4ZCkXRjMbCcdQByUNLDa/5ZuVGsaK2Gnq6fWKN00
r3wWJc9KZD/Y2ZsluxLbNECKe54aPjGj/Hl7kHOl20Try8ZpBRCJaaNHxLKS5kxST1Bz9EV7r6RH
tMrcWvtOspfboWbTA9YCeAIZP0NTvAxuY6jdraqehMAlDWKDcZg/qD4Oym+3A82P6TPQ+Cm+qkYl
6GW8MRX1JMkHWr+JGr7GZaE+w4x2T2JYed4ON5uNV+OanC07ntUZz7F+MXumg7K2FYqwS8zBhdmb
dpdCwKdyYLxV4BcCpELkt4HtGui65KF3ezzj7vlrG3+OZ9pZ4jj8A/GBSFIq43aP+4d8/kKEEfUO
kiKaslM1MnihSAWvcEpuRPcaxsWBZ3RhELPHLRQhzUCvCmiHyeaNzB5KMrAcPTVq6kpD4LQSJGCT
ziHELdrOI3Rze0yzWXAVkPyZdGrZtiIzS+0Udd9YBQ8warsAHi0Vi/HX/LU4I6+D4L0ZIpeTD59M
bavUQxwjy5yselNzzPbD7ENPYQeeylBMOEGUyB/qdzXbKnRh3ebH+Bl8srFYYNpNkaLu9uJVytGv
shq/L5cyfXb7Xg1xsp9CWytwS8bSJawFSTJybLuAzbaMBpC0yht5YfvOonbMf+L9JeZJur4FkwpT
mhzEh/mSbkTqFMd6H6zotoxdbdWtyb7dR+vbCTO7za7CTjIUhD1mKgJhWQZMX/AWKpfbAW6vFt6F
/8xIilcPdInxOW5qmLTB6K/rQz9sxcL83V4uVZ589UWtQXXcRJg6GLwC9m5xfBehUVXBytpK8oXb
zIx+KG6NV9M2TutVcdfsPFXTBNMm7wavgjGu20Hu5BuYf+Y5PITbyqPb/A7yoZv0vt2YW+McNyv9
13+b2nHqr/8I+PSFzThmPX4iCfRVTMkV6ut/CzJ+Ea6CoMEM/OV4UdVguE5i4UroXMpkiWo7e5Ye
1dTh2wT2OQCKf8YxzLLQ0iTSTuYl25Zbdqd6zO325GRt4ycIqPjyqnabzk0jJ3Cl1UKhnv2uXUWf
jLKMe5goDqgptK4hK+Xgfu5UaCTHzRKWdn4/fI5zUjqZmclhYCd400oPIk0cYiYOW7qezg0HYBzd
Rl9GxqFqMpm8iIEDrcdDI4nAi7yE/MFK7sLy5XZuLIWZzFqY21yuG4RRQOiCCLfbQwlSy9YRWyj5
S4Emk0Z1VTIbikA9bINVZAMrHRE9C1j23R7RuG+nH7briZt8W0wKm2UQsnGmJ8fUPtrh++3fP9v3
wY0NXG9YJyHfJyvTsFrrLTPUThKsW1eKl61SaLMbbuQBje7HJ36Gd2y/WaQJzw/sM+5kqXIzlKJW
4ISNpv6m2FV4G9rAlcSLztGebGAumhnuUrNpLtWvxzpZtYKyMil7xNTkR6btTUCs2+orcNLrIJMV
GwRM27jAhILD+FPq2KOswrgadusEiGeNWwsX2Nl5hNga3h1hovQXKEHU8EfoxjEphB8GAnPv2vRv
58jstBG4PoxnRhymJ9MGfDCDZEegnoge31cDHG1HqFYv1Qv9sqU4k5krc62MrBAvWUMY9OhfWe8D
Sf1Eitf/bTyTk5SCG6fWorV1kssPLj7EAMrcErZi9voKBvDok6GoACRMJo0YtahEaGLS1tY63bTH
4onvuT+4iq889XttoSDNpsFVuMncQSmKmF2EuRN5fDGjdl9kEKj9yrx9Dmkyb6UlANtA3/2k8diR
+3oldU+MmwurszCS39/lq++7XoasYvn4nlnvahguqOWSrtY49X/V1M+5mkKtoBRB8WaOfM6a8M2q
fmiqLzf5GlAI3Bf+27r8PrddjYbYA6ekM9STwd8NqXbtul7dXpWl+ZocNDM1NMO8R72RY+2OGjr0
q5fssGYbe1fJTMa/4WoUNiclTShGMfYVqzu93CoberT9epdu45OGgxBYUk/xStuEL80xvHzlUgAo
O+RbRnyPNqWE5nYVdBA9QOY1KfAGkDZkwQJMZbb4oKWtW7/vxX8ReAUnvC3QHTHB1ezjYq3o2b7s
2UJ2L4WZfPZs/HbVbglm0rYcq8OpAZACs5G/slVHnBqeEPHqNuXBdCn6rlKOZgXhbwaY5KH6LCE1
bmfe7xr210b6jDJtvgRUNdoS3bsTHIF6oGkd0LDkJ/YU/kiP8EbxgFqJPfM5Mbxo96Vv+VXsyT2R
qoEsgYitnoCcEPEm01/sJb3o2Z11FYL8mfVEyG3TAaR3guu4q9dnc1i4ysxK3f2GE/7/MqmTvRup
oQ5fe1TU9Ll6VoAVWbXHgfmh3zhipe+6Z7E1Aqe6T712s2hUNf75t1ZvsqmtKDZjZWzQJQpEatRj
Qu8Jx73RzB1reFSBFUrh7QSJZIsnfhwl/u3sma3CV7M77pSrmsLi1g6HBuFNIq2sknhRX3o5NJ7j
ZieXins72oxCrCZfT/Vk4xU5ABmQeVZPtdd4YAquIDWVrmNXeINvbfiT2Cw9hywNcPz51QB1e8B1
eBjnl2FTMFC3SNOtSDesbcZWdjR4t4e4lK6TIwCDeEWvpNiNjaW4aoIHmK8wSK/ncHIACLrEiPQx
YyS0n9LIBGMLRklL6h9LS6VNEIOwsqyaNMJA+AtwaeIVnsl7CES43PSSO3yr95DhXuC2L8zdlIsg
eluXVPDU8ADUO/hOOzVZ+EzPin9cTZ42qSYV1HJVK0eIgELrVXK6UfMKmJYaetWB+t42D6RrHRs4
nCiXlir1WA1v7PWplSxR66JswjH76VNtS5AKj30SfSs77SCFHGftxmkG2WngtVbIS6ympe+ENqk0
HA/Tg9SjzLU7874+dIf2rtgp+2YDoFH4GJ3HXmL0UH3jS49Is1/bzxozVXjJIzCQ2LiszM68Ut/0
6D7AxWRhdpeiTEpLpkhAhY5VHIjWungxMihalgt3o9l27HX6TKpJq8RJC74sLi1reWfDpb25KPvA
0x7ll95jp+o+ebC3S6JaS9tiUlJqUvN+SBBUt36GwYdGlgQ5x4pxKy8nFSUp8aKrCDx+afjWNOI9
RBKiO4ou6UaJthHmMyAL351xNW6EnGp/5FzYag32+skU8nNkdnthEI/2/D0p8oU9v5AY06dStZWs
LobUwEnr7zmpHSrfVdH321V/XIJbw5mUlbIPcmgEI8UrI1iZhu2E9KMYQheMIxf6lltjCBfSfSkV
p4+jTQivobjADa18Yb4MqOljfarc7KJS56Q8VFCdA5p4D2jxkmzL/D3kcz/rk0JSRrENV2yky3Bv
He2LtZYc9cAvW0ClPXyN6L5znfGGTSA64Nils4SSWlrQ8edXn/S0ZoUNEwX1RIt3o4BuaC8cS1ni
mSxFmdQThaWADfXI0MC48ORS0p0KGcHbaTMrwHtVT6YEHZgGKI01Bqm7YM/tnrhaF+ieWrceLt+7
NCC7hupbScRAg0vPt6PP1xUbOP3fBrpTyvWgGakJQDXqcq4eg5Sfulj3b4eY3xf/hJjyrMEsJ4TW
uGjB5s7JZMju7EBc25qUOW2e7WrFXgg4v2qfAScXEi0NjLwGE+8Uip+0zp2m/CDxwmYn44Xg793+
GWSy25WsVA2rxwZIP4wHa90cui1g5mu4OOv+OXqr1nQdjCYbgNB4xp6v86N++sozNTQw/rd4UwgY
+kotbP4wUDxWg8Kfu0asLRTOhfywJ/tc7lItqEokZ8U+jOHEl0jQs2sFrBxEGyFHgPbcn/sYqP0R
qtRhrXTzGZYewgEY02NNtPS4Mm7Vv9brKtDkAyrDn0aJ6ho35ER5DvXGJ7nq2DQKnUTFS/HtlJ8d
FRwgFIiugf485T0zsCBFY/AxA+kWebKC1fu6qIb17TCzi3MVZpKDxC7khjUIEwcxDHr4nnV8oT4s
jWRyL25VWAzl0KQ7DXW95aXuQZrkCC+Kze2RzIcBWBjNbXV0SvkzDeI0AsrGKjESnfm6LqAucSoW
Zf9uR9Gnor25bdBakQvsF9DQzeSlMV+SZmEks3kG6N3/j+QvBlIgWFhFcYU2I+WwWyIeFK/cKquc
4kswayC5/wk1WX4tDJmGVcdBFCwfxXoLTZBq+oXj7tKcTRKgKTnTFIYgg/2za06hhg0DEbD/svy6
PKkyUgFvHN1imDQBLhRMlIj9VAADfzvKfJPnasLGsV4dGqIWumlgYo/N02Fl7brH5CTdj/7ZuGVm
nv4Qna0VP/a4NBzZwrV2rGOT8gONR6joAU0rG3+RimGoXMKqKoIcjsE3bfYsumCny6FnRBBbzJdE
QmeSEBqhcHcH61cGjXmynQRLAnjGAFINLrOT9Xhcq6tNnz2Jasmfde70AhomgRUZHi4h9DMJxRuw
IjQd3MU+t3ZJhGQE7KuUSi+MMs/QAgdGXy6H4h6P324v528awXROARyHoh8cOeAQO/l26GYEz1l0
C07AdT7jaot6rsMvnJUAsUJDtXPwLPxgU9OjJWQGOl4KH2yycy5bkPSCv/1A1Z2R6PqF1cXgpoZ9
p+ThXZrJOAyZyXtc8OCxQV/Vo4W1SRng/kHdHeHKLHnCgO+G2tWrWOjKCoZ+mjPYVuwa2CxuVXbN
mpttB0uzbAdTScUNu/bZxsXRVe2w8HveX+qB3Zl9sTcj60FNQ8mJBDlWTZm7ogE6S5NgSAPxRSDI
49YBBhz+b9Ra52q116TyZz7YtdNEEOruKRh56b61dMlNdUYeKDhyXs9hGNcDTetHWQwfGh1jz5sU
8AjD5D7LyEMli++iKBKY6pZ3hjL65vTguN5eopkPFB4r4UUJqXf8O5X57RK5r7AXtFPYgVbU6/Jb
ES/pHczGsMD4hKwjusxTujGWq+AdXmVPog1eaBRZ8ImjS0/Js0EgWUHg6kcgkT+pgrgISD3aMiPU
tvFjCTqiPUyJF+rT3K4FYxqHFOhZ4Yl3ks+9okaALQC0DbeuNZpEjtEjd/PcsY2lzt7ceHCvwIFL
HnHQU/ShbQ1gAI6hULEubdKvjWBxOHMl7zrG5PNkURuwxrQBBJ5ClFvkftQrx3aECfXDpTLLBb7x
3OyNeg0mROEgBjatBpIap62kVICrgQhm5j+4Gfum/j1dxCPNfBEVC5rSWCSdwKx28hXJk1qiSs21
k5HjRYCbYMe940Tk3946S1HG4V59q0LaZ7ISj0QtVV0xvMKHWejGS2i12TWCjR4EN1FHtemzB9Rx
h0JqkAdSdOh04igMDNkQT/4Nvhl5tDCm2SW6ijZm5dWYirTpAMfAmEQbbnMDfnughbbSa7mku7U0
rMkSKXAiGgQB1hVOkK7S9S7JhKvJuZ/Xg6s329tLtRRtslRVHrV1lyIhdPQb2zDYQJ3KIXLiJyDN
9IF7O9psYlxN4vjXXE0irhZSNBBEazrm9OF7zB9jY8n66bdS1/TbihT/JzEm1yUpZoYe54gSvPc7
sqteexfayY8QdNiVq8SDYqCyIvgwbZV17Q++fOju6H2/FxvjP+bM5HwxKOBqxBmWEp7hIO8/JGXt
wMJ1WHKGnq2InwOePnXIlGjglCMODgNuwF86+u/JJyga+EzB9gYqS8ZkIIRbkWa3YCzSsHbLVHdK
yNFLr/XwpQQBUcKG1cZ4LJskSCTA/oFRDNLRPMNcZ51IeP9tl/Rr5nqPADt9hplkSGvWhYFvCGC1
nuzCxNbNL53kQmLOBd/fLy7iEj2I/dLg5vouf4SdTKOUNBS8dITtVuAmd24VbfLssX2na+Y1fu0C
4tWlXoomPHxoHyN/AFb6Pr4kx6W/ZHbXQ6SQQOVk1FabHAloIg16rgIXGtk4rymR3jka5P4crYNu
RBIeqi5fYPzNnrXRKcQNBhmE6+tk7AOzcVqsRyCsOqxgmgWScK1JrqHADyiBu6hcA8pgxvD0MML8
2cwDtlB7Zsesjyo14DaCPD+pq4neF10r0G+OVMU1lYspxFoU0qbn33mx8CQ/W+euYk2qag038aKJ
gQ2KE+J01nGAiW5TfSmIIY+W87irTxlhMQmJro9gLZZobtbsckjGm8PD7Ypt/u6G/1VN9c8wkw8f
FzWe9znC4JyQvseCaU5G8J7Pyvby+7SaDtVdaEDFsB/KtaymRyHBnBPnP3ew7VPQwMskp3chac+C
isBNwxSaKknfunQAuV5tNpSEJ5UJ+K2A7eN2EUyJCIxHk96ECgWktXexrBqODL9j10qTFRRCN62a
eqggkVM23F7lmvWII7bP+mYTU9Y5UWj7pZ09dVF+YsRaF7HhQ858p8rBe4Hrchtw8L7kc6ieIynf
qBAUldOYeYHeFRCYKr5jy3i1Ht7VXHlrRL9L5ey1UJojDNRrzwziwLWi7r7T+SGSzQb2RvbKxBnO
DZSKuXg/Z24VKj86mRM3KuSdSdiT0FPfhPoK1YRvROm92pmvOE88yKmFwwSR7iFwpTimQiFtZCcQ
e2kVPxuSjTbY8LnBjQcsq3sttd4yXfdaqFcUlfVT1cNjXrT3md0OEPqKTiqHsqlmtYWn5NUqlMuz
YfR3kDW6S4PmBfoMO60NoaNAdlqVbjiR9zjqchfjsj0zbV/ZUNoOLs2QK9CgP8i0dD1Y0uAETPdy
qvn9YMVOTwK6GihZB0PyQ7LLVd7nr2mjHKK6eUBn4LUYhn4lcvmH0afUgU7kr5pLsZMa8UHLITTT
de0BdMY9CH+nvAeBiNfCdIRVACqSFVvoiz3GBYEgLm2p06oEDuSW7mal2GZ2dOzq+Gilqs8T+hOK
hhA4geGGJdofODnBJ7cuM6SifVZjGTnEdUeRYKKSJ+IYtpbs6VL60AIowiG6JBLZcKyif5LNonEK
jRfQD0T+8IIe+jzepoKlbpKK1LOtvHVEF/rVkHyroVLnsEDlbtbhzblkzxIIQ3orN6Mn65az/NgP
0jEaPeFo9pyZ0VGN6p+51e8l1QI4XiTnrO9yD0/LKyWw3vJkeCts/mp35jsIxRuQdIibCvmYx51v
sMHPSbc1iXkWltiB9Q/ajlS+iV7dDUS4aWE82ol8sZvgvkqqwYl72ecG7uo0ql0IdWxUqd4Xgnwf
eu5r8OXy0KZ86BVJ+EEebQvaPymJ/i0JZOGECVAZPGsLXy+t10FWAYEPWzSdQityBmwggJ2TpyGB
bV1fhk9Wk/+SQ7QAOgWus9AHyr3eErVfioF5vdx6ShXu8ghIhZzqodOPf16RJTsroit5SD7gOXgg
THqQCnvTFtEOT8WbNFV+lYGaO1mQw6G9OjJRPuToMThoL9z3Zv5USmnjlYysa5oestr04MSwrmIo
3GThnSnIKYFNeyTTs1GTM5QQjqQJPPzKjcDLn9PQ5gMcRrfJdLQ5m+Ey8Lpyhoo/Bwp/kTN9n8hs
bWv1tqLpCq0vfJPAu+9j8QYlQoVugGB5sy36xJPhHi5/wC3q9Hsn8IoOfRaHpI1fwZ+9aXANDvIe
0sMEO1wO92FuMpCukhH3Kq95Rn5C8fTcF/05jNkLM9NtCu0atGxyr1WsY5Ybx4LlJ9IVW2gA+Uqb
QkEGdvcki+5KMHOKlG2Hvl8HrbyKalgECaWGMzGM26HAoT+lQKbLovoZ9EDaDrw1N0wr1llPTEfT
8nZDolTxupo9lKjTWWrl9zXMBYogPP8faVe25DauZL8IEQS4v3LRUqpFJddmvzDKLhf3FSRA8uvn
0DNxW2IxxGnfN0e7wykAyUQi8+Q5RiVy4Akb0K0KqC2D19jCgK7YpF3QeKnWP3VtFLsY7IcaeaJ8
B90XyIMyuW+1poeoA4D/uoLkJWsifrBM9WTzovPtmt0bEaG7TIk/4kz1JY8KfFMp39S56FxLgN5V
yXUMCjD1rZSoRlldCQahNP/I1fozZXRr1CGyhCLiXl2PN0SxRwfUwac6D6M7USf8IJTpBHTzx1AW
J1RDrH1n5dk7pJog/pBPrk1qpMnEZaV2svNSwTRucMqTZmNp9WPdQuIcIt/gQwJFKmA0xp1W6t9J
OGx5OnipQFgJWTp6YcVLR5UolYVxcSuKKZMBNszvOvHYkK5x6pDdDuB3GULjR6p3p0jKDVEw8SYa
mm5pk/+0lRbbq9JkGyms8UzIi3lWqBe30hyg/dIVw4YLM3OBMQeaoehVaBsS6jTK8Joq1m+qI1UK
0z9TAeVvmkTKpI9suM1AtgGPb4KgOjALJcVSgchSWXH4Gz1BDYOAZWq4C8rsG65l1YmU4Thq5nse
mJukTuFXo+kJtfgd980t0eVzFdkPvRq7oGy4tVS5jTNAbBIkryK/l0z2qA8Gm0hRdxGrrDfZSbcc
jBMi5F2uw/cz8hTK7BWE/g9WX9xSSOvqua2CkBAsOHYEkqKhhdAUuKJ2IT58pzESALMoxKFExh+T
oEgx6SORI5bhM2ToP+wGa8oqVLlt3t2VCuZM2lKN/SYCs5SlvID844fosx71VOF1pn0CkdCL3Ra2
ow4R/t9UGiAL1xNP9s1eDYs7jFo85Za2gQ7Fs6gxVMqH4D5ROz+SlisM9a6FDHkmmluZVdsOYmwg
RLrJtei5pZAxDjRROqQBIwcYtFzMbe56zjZovKfIY6nfd6Pu1WoXOX0iBidQhN/H9h3IDCF7A7Ym
xSLRpmhNBQNT6nORxxnokMwEUvdMgM68OMmkuIkU+Sqt6KAP9b614r0KMjwEiXFnD/WuiDAOINQd
RIpLL1TqDbCgm1JTXvug/s4D+hKVJHFFEuUPWQf0oFSyR5rGL+B9yxzCcvBaMbltqHUTjjG+kVIA
G5epT72iNA7uP78x+xN40B4aLfxZs2irdOg+VJAUEJmfDdIbA8QcVEe2kdBPWVnfcjK+yqr9BLvb
rW5ykFtGHw0V+ziN93oZ7PQhxL2YWJkXceuDKO0+x1y+ECh9CaFXLjRp9y0ZIWk+PJCu+1ba5KDF
4gfkO7aZilKfheyDZ2wrjBIog9RlmubzaLypi2qLe1G6CjNvWUcfsxa3ehEpt2Eif4fc2CpRsVXz
qvKL0n5XbCP0yjLad5F6ZzPIzPNwY1uadBITRFiEYWBOi7OntDO4U1WWiT4VP9rQ93D0XvVZhgHh
OkGJk49UP7EigGyaar53AZj7qjBDTTo7kFatXRlZe4Vm4JJMkIpFFhIJI/6mjlS4vGjf7LpH/jVV
+9vXCjybbmwmv4IEg4I5P4kUQNqwhD62xXElK7hAhnbYZ6KHtUz9xNUYbcFxpzh5BP3jPg4PgipI
8Hq80+P3rG6eGBkrr83zp7xQdlGYeFUJrS5TC3y10PEM0+0TLtcngxcfYwpGvLQ2DXfU9OFEyBT8
uX0YK9BH9nGJ7ydMwatjxc+G7IJtlhSdl44YMo9aNC5k3reeUTQUTAd4FCS8Mu+SFD4SErBbpqLj
XtcFMfrlqIf0vSJ9xUJGbAv2GhkRf9Az6ZtW/d4LG+Dd/lOT2IgyOYgx2JU9GKyyrjyy1qBeZerM
zUIQkDBhYcpLJchVWRjDSaSxEW1J3VLv+301tKPTl1bvcEUakNDDtKc+DndEKPaNioGHjaWzb4KA
KESyEZDlEuxfWY5Uo43WdJwWH6AGs0zLgFwoiimXxS9c/mnbVOBxgUb3LgmPfUPdXDe3E31aUz1f
f7ctlitRSMaQJPS+9fkgQlyzsjSLAfV4UHncRwAXOjopP4hAuNINa2XsYQlsix6WgR4aStgMbEiX
a5MDCGqUDMNQraf/smOHOyheSun8av38SAwn3hjQU1l50S+t8T9GVWXeEh/LkHWGgh6aDBvAyyMH
T2VfrU+julL+Whpv/Gd5sDQ7unJMQa/d4D2PONWgZNQVXuaFfur2uMKgj+RBkvQHGqKnf3+I5wuc
dSHUsiN9i6E5sOyT+yjD7VgFzV0L9SKGhOu6raWSxbmtWUmoTNSUiAJL1EukCkGyb/JkdFif9iun
tlSsPDc0qydodsLx/MOpdUG4FXq+L8FO+d+tZVbqMSSkTlK8YY+deAcnicP5blTe/jsbsxJPHjU8
GQLs14iZBhJWvi7RRx3+Alxy4XmzguhQdAmEJ4EVxN3h6iXZBFweYroSLZYP3zYxoo4uoTrH/CQF
J3jjYcMC+95EUt9bb618ur5hdPLWeSEJROhUBX4UkWner9H6uNPkRH1iZOGmzyyHQxFLUyuOLBip
S656dlfeamqyCcvyMCTdt7ZC4L7+KxZXevYjZt4X5yXT+0KdYobY8wIzYJVysGt7paG3Zmb6+7NG
R5ERkoD7SD324qDrt4Z+W6zV5NdMzBwwACIMNCgwEbGjiglHHv0kwe/ru7X4rZ7t1sz7+ojX/ztL
29odoLCZ8UAHtgLSWYziZzZmtfgyrqs26eDhqWE5qSLABtVu9ADMOHGyu76cpRv43ANntxS6JFoY
pzDV2vKg2HgDgDg5b8FnYbHYZZAQv25v5YjmfRlIapqUUHj8oPVui7RWSh2JyFptfc3M7HZKOa9N
lPoBD2THwjAdTl/7tQn/la2bz530gWbxKMRSyPCNgttXiN7XeOVEE9dD8jeNs7ODmg+aVHXPs0rC
WicsRAXpDib31EJ4fWp4189owf2YAnouMLGryFvm5KWYuVD7sWeYr2LB1q4w78R0l9PipsLFcd3U
wh6em5q7g82GzEg6ZCdBMyWljV/YhxqgnarxgfL59753YWzmFKbdA1WQwFhZBe9RwlAIGKrbQFtj
qFkaUcedAUoORHYwB8yBvIoN8gorThFRI4z1hrv2G4rpwicv9V48ytTFl7ZCVrB0ZFAeAkEl9DaB
uZwtTal7VnVNlj4SjXo0AUJZNdHgtfAIysY8WHGQJeTdlFxSC+AWAA3m0JYAK5dtqCeP1l3wmN+n
u9Qfdwl14314p/vJi+LlXmw5ys9u136/7jELX/aF6VlsxBhZaKMymzyiKuIUYGnCywKVvDWliIUw
Dz83sJ2KDXU1cxbmh5hmTZd0ySNE0lxunoi+BipesgBCXYqJGKpApGcWecMUdCo1uAoflcb8LKPm
52jwlXNa2CuIwxnohqG8Bzri2SJKu8QIjmnHj4atvjIqTnIcXNNaGzhdMzM7kqRkNR5AJH5kg7JX
ArHpdfKiyPj0r0/+YjWzDROazEkFAbvHmn6P4WwR6aAUtiYItfTxTgreU3sPcwsoLV3mKYOkahIy
LUYXin3mWmP4UcRLSGi/5SxQoevSo5fTHrqx39RdgNpoYv0wE+W206zNv1/w+S+Z7auVGFZR6jR+
zIvuYcwiP2yal3X19IUYjFoKSDTRAgaT0NzVrcZsQD0KEIbUbsBC4QD06NDsg9HSxZPk+pKWnB5C
nyqWBdAVwuPl5saQSE/rIo0fu1yDJxpeEK2hkiY3mOXU+LkqxLspWCa/MNZRYhNqljJ8pEnnVRoY
+LrQK8CG2qDwVlojlBta0HgZK5fLdBhzs5B8x1Wo6EAEz3Wa8iJImR1Y5Ag04Q2awQLly8Yp7OEQ
CPHzpg7tlUC4sJX2ucHpSjjPp3mJ1lhKyFEKFNVy8qvTu2plUUt7aUNeFI8T5B7YzksboQjqmgUa
OTLybQhsCChIX1UbR4feGx2dcOg9kazJlP8h5vyylZOkmIboOF0xl1ZHGjdMtioBmnHc9OHoqG1Q
OiVK1Z0exq5u/K77MnD0tL3rkyxxWgzXq6LYhQG5ba3qKclAaMuaH1Wh7PMq2LGUbvtq3DOi3GOW
aNOWymMm+E/G0u82Ght2SteKP5MfXy4BeA7o5IFlXgHN2ZykThhV3KN1QI5hoXFHWuZ9/Ky3L9Pk
hUbb3+PAjC3aNfsw7e8oyHsdO5K9n7ar+nZfYzNwEBBtmUjvGShsZ9EsMOtqjMwofNS54Q4NSl6j
CcmCtZtmIWrqylTHm4hEFICiZmeWxtKSOerqR90p9sEWSie7CVaG979bfjDw4l2PI0vLOjc3c35o
LMjCaGEupnc574C2xmQkgBDXrUz/yvwUcUND6lMD0+kXVSJaFJWgek6AzTuELPHCpN1WirKZWnrX
LS0MsYMQd9KlwuAUkM/zBC4PojQjIibHqArdiJ0C6C+Twr6pKWBY7clA7bsd+Qb3Ej6+lWGGRePI
4iysEWQ0Xxj5ajspQpkYASjDWO1qfngTu+q2fVee4s1ahfLrbYOKPIWLUKahCzFnnGFox2aUpwFY
eWM3HzQn1rlX9KMfBM2WBHx7fWMXHGViU0ZhwYLw05fRCa6AxBOTvADdpPuo7zbj1Dwby5U4ubAo
UNRSe0oXQGs8B61rRdSCXbsNjgqRTpqHz0Mf7TDOus1rtDhSbcVblhZ1bm6WGJSGsBsEyeBY06dM
HnOokPBVFpOFEHaxpuluOLtfjJGyzNJhREk/wRm/SQgkUQripQmoFfRwE7DKb/XObzXtG1AgTqab
Xoeu/vXzW8Algt0b8DTNBHbdpnOofmAoUg40CcBz20DW13JLkNLUERA3gfAiJQHxbYKWF3fStvNs
dACD8Hk0it1IpY9JEz9X1tDIS7EOYxD4TpC/INLNOYCasBoTWXU2Yt0fYj+PxhvL417vJ7sSrSkP
aILru7B04GcW53xAVOpDbiqwOIIzlj/XOPB8bQR2yQaGS0HICQ029DtmT0ijNWw9gzDEsQQeRI1C
V5M2oEdyZSkLqEdcD9NkBzMUCKrOh5mGeABGDP8dlFOQodKfBAALrAFPnB63flYNTsJDz2rEh1mv
cUQtxHNopSC1Z0jUkKrNXFpABR4tcsM6mqNy02Y6mH5fUxCUWfEanHbBEkPYQaeJYUTsy/Ox4yaX
FhR4jpUGnBBFUB24l2L+o1Jfr7vGoiULcyao1GA6db6drI3r1DRj6whcFqA1r/qg7Yea+NxclWBd
iHIMSTXwkGhqYSxj+vuziKAWeVuWcWQda38EWhf2rJfsoX0tDnm3tUe3AVmZ5RuAJJ7+JhphEsuA
kLhJDQUbe2mbRWLsAxJa6KZJn3qxrxGndXp39NutfUzu1jiGFr4GhgxUBTwXCsuI6pf2hmZstYLB
Xpr3J0mMzWjVrm4VK0XxhQ6AfmFnyvLP9jQrBFdZR8wj2RlbfVNvLW/igVaxmcRbW9QCX8yltdku
6uAdQUsd1rhPN7kf+9XP0PIx4eBYTrRjTroZdoEPthxAD6+76dJ+op4Ilks8I74OQ0E+yO4Ab8FX
D57ydBQT+MML25WPYYHHAvUoJBUGyCGRycwbKjmNepLXzDwGzwAe+ppf3huurJ3yN3GVj0SBx2T3
4tPYtNsYvUnIFKOCdH2lS9cD5gLwPU7ij5CnmQVSwFEET3uoXTQx20DAGkJYMfMYYffCCNzeGO64
zgfXVuPaSS21dkhJWxc4p8cBbMErv2Zp389/DLv0rxCDqZYZqOZRVWrMQaSQjks3drhWEVyKQmC2
mL4VzQKifRYadMw3xhHKgsemgn4i4KxxH7lqqngd/fca2rhxLRjB/C0C+fyIqdnVtQ08BqbkJZIP
eRcCjDTwNY66r+95mMH7E85qKqDxnZ1iaRU6Ewi4R2EHQFSUrm3eBRDlACQOvbINa76tuM3XtzY0
ORQbmQU0TeDEM4NJU5lSCXTjzwBGOjrRh9gbLvguEi93W7yjoOPU7duteK6/xxtzJaVcOEDwG/w5
PITXL6MAWWBDaLDtDMgcNUdMNwNI14rOL0eIc2SKWGlwTVFt9rCC/ogCQkg8d/CnmbsowsrzMZPG
kRch4G2qb9ixf30/l0KBOjFim9B8mzKO2X4aLQZ0QDVuHOm36Ck75ju+TR7iu+LVDB3Na/36Njsp
HtvFoG1PX8merKxxcUfP7M++vKxsDd53NT6JcdL9rB8VmT4MKD/UClspNyx85BdLnV1WWlqkRSda
fBLju5YqR7uw95Tr7vUdnQ7ly6GdLWh2VVmZaUPMERtaNxEUpNRNbBVelZhb2ww2g5X8xaLw9LaA
4UbL9kueWGWsi0wN5or0OZClM4LIqhV/cf8iiwf+V4PPK6iTX8ZHq20bA2BtfOab8j4+0IPt59Ll
XvCg+tU2SbbX9/CrU4CwGHcw2goUs7rzJLtIUmDtSGoctbLdNZxAV3VEs7/Ds77LirUJ5K+fGR6+
uICmRhSy7T/pwFlyIWUr5Nhp+jHotN8GOlAB5uSvL+ir6wEegS4higYw9GWGSYoiT3Hlg0a9adzI
uqutz6CiK5fYV8+7MPLnSXG2DjuOgc8rVMh9KbUfBZjQD1QPgFgXLCbPIiQrg1kra/pTLjkzF8qm
BOYRY+5mRHaB0r+USovhPo2vhPzFZRlg/gbhAcXQ2cz3AqPKwrbgWBZGCDuUQVL+ZCk/8Sk50Pf9
i3M6szU55tmasElDg/qHdmS1tYHw7bYOtnh2r7j3gsPhBQmEvoJ4BC6HWcy1gHPNIU6Eab7OPCa6
9U0t6en6Qha+IDZtGeqZpka/ZHhKLMD6QTEOWUAktqiDfRwY+85oAXNPV5oVC7UHkGqAGxltUjYd
0uy9mFVFAXQMbDVv6i902r18Rw+nE1RZbdzH1X3rJjdrEWLJKTQL3TrQbyBAzNMbm6KNUBCAqFr8
0clKnWG2rBgwGFk+FxyCyHguvF3f0oV2LtZpg/4NzUKUGczZsWGCqmBaAwSQ2Kgbw80eom9Z7TOk
p4/kZPq9yzbZrv9dVCg+uGsU1IsLPjM+vyeZ3nI9ALCBYuirLiDi0vNdJp5FAxUSTFZdX+vXtO5y
qbOrssxpkUto0B9BAJLgmfOm15sW4NM0+DCU17pf643+YfC+vDUvDc5uzbCHWxEbe5vslcwBljh5
Aqnypt0J3TGegONI0TU3dafcl56ywwCD5bI79BzvzONajrf0dZ4f8yze0C6xU0wyq5A+0Q/GYJ+o
Vr5e397Fr/PsMGdhJmslAdYZJuzoecwV4F0linQMUwfZ7rql5Y/zzNTkV2cRzVY1VJIj+E1223uQ
1/AwOcP23SZ7kZ7qD7vENe7+H+TOX9P0y/OcHOzMrImBBAoh+OlbAdj7Q9Uws+mMT+WPfKt5GES4
UUFe6KVQ134Qv0NvTflybYNnIUlrRsz+Sfiv0NSbJB4k2Gcir8wJBrJYu8YbsHQTnnmMpVwulrKU
kXSiZezJu44JTls9tHgDXT/JFbf8khPlCi1QqcUX0tyRCW2UtisWVkKMNQsxNa2smkwhhmc3GF9x
Emi598pTbvg8XKPgWFoNxpwBG5n6RtacIycy0LhsxIAR5Lra1PqYOKodfVzfsaX16CpTLcgaIvWa
Q0fKHOz06kTi1bQTIkGx/ZCkh3QgFfhdk40Ua0Jsi4tCcwgAAbSo0JO99INSWEWV0BKAJpM8R6RN
XSOKi5X3xYJrq+gM2VPPFHpGc4RbgxywMg2gpnLwlQ8mdRiXTmR8T4Pv17dvwasvDE2rPfuE+0wO
KBNlMFTTnZYoSMb7Qy/XeCsXCkHTswL50B/5GGDpLu2IvlBQZqcACMbBJ5XxG03CQ4wwpYm7SnoZ
dYv3oSCDA3KgY5M1dxXEeVdcf2GtKIeBsAlsSgvvegiKgsTAAOZtJK1HNEzMDjddXHrXd3QpGOP5
BKVzpEso7s+/YYg+a4ma9eoRx9ZG3ugV3ylazV7gcdWZqosGeGQxROzq0l271paWeG579nWXYDEw
SIfOutF/L8vOqdQ3FbTb11e4ZmSWN9RaKwsl6EBfIPM90yrhxom1HUPgEf7GkAaqN7jNxC9y6TRj
zgOCmSN826BY4oXpa3CYQF+L7Es5H07sHzvzXQspCesYJ6bmyEvQYVI9hdSqUw/6NmrzN8zk3kZ5
9qzY5GQ31aPSYboK0+ao7T50hrqNbXNnY4DcpvznOMrT9V1YGC+Z3uP//LzZfgc9EDp/DhXcAtTL
7/t9+1Bsyq3tTjd8vY9VlG7Wcu8/fbRZsoZXLB7nSL3try+ysR0xL69XSL65QPAmn0LXNkGWPsXh
+C7xkG4TcDM2snrPbeNF8hAzUqLoMVNPj5gaBTOBln0QWn4bdHqPITlIkqdg7RjH/onL4Uik9qAU
ckuhrOeVbXLTAqlJxswvKR/doLM8ZvT/Hs2LnTxb0ywl6yBhFas9Po9MS91R71w7/FFOCsND/e/f
zReWZhmZxggeKXhHHDNMZXdh9tbl2T5t05Xbb+EygpkJlAlMEshaZq7Rk9hEEoTLKC5Hn8X5jUjV
FTjtsvud2ZhdEULkSqtFOW5x3/6muMjYPcBZfBOVISDyj6Gr7NbC2MLL5GJZUwQ6u5WYUiToK8P3
svJ7MFpOxikUGCPwZ/T4/vdkMFYWuRTSTBRuAI0ARyudd0MBf6UEWlqYo7HAOZJ41H4dwRlw/UNe
MgJSNXxMIMLDxOjssEStg5BQLbAqVDV0aGajmQ+mw3+vFABtbKoASoshGhPjfZebV9OxsWgf40oX
JoD494Y+AQJer69loXV9aWXmFSEtO1iClWhv3Mi7fNs6Bryh3a7Bmxaj8/l6Zs7Qofhp5pj/OYa1
q7jhSYHUfH9wprfiiU/6UP7ghbbTrFte+rqQ5yGDRG6C7srsIzYKafSWHSLVc9FeEQ74TX4neMOh
2wqqxA/AoIcdRm+v7+ya0dmjSjRdjclTbGwfnYgd+lFTeNctLPrh2bJmuZgG8ohBUQN27NSnFNPF
OqZelW5tym5h6BMeAgwVNNyRwAL8f+mHg5HxPOAJihkqeNQC+Quj4ffInlOvN2XtJYWSeZbBDkOa
eSDajL1hLA6aBX4V0uMdibz0x79fNzJqoC3QLUPuPjvOou1YovSU4c0PBSLQlKUVxonaNdb7pe21
GcCvGrI/cEjMvj+7UYOmj1t2rNLKhQKc2yTdJinX0EDTr53fz8CjAiRnoI38pW9E6di10D9nxzDk
+wS9FK0z7llRbPU89gDZf/6LzUOnEUgf9DWhJ3F5mkgSlC6rVXaswQIUo2kEGrTWWPH9hWePhhfV
f4zMgoraDlqTIIE/cmLsRJLvtLY8JSzfm6JaKQKzNVuzsGL2ArixlLGjQUjujoVdenqsf5cWCHMD
QGOdzIDsQyLvaVu7Auwmuhy9aASJlqK7kZ36hOkPgcg6Rw0AIYiK1zBUEwdp3IMOXiRwE6f70tZr
12rVTZGJwgMd5fv1Q1m8m3GV6ACRa5Om+2wRbUww7qKOOJVP6YNLibst8xOoqha6EzyMvp56sTeW
mzX0xFKQwj2GXhEE84C8nnkD+FiIBuovhBCN+4MoQIP89FdL+8fEzBcC2ccixid7TIZNg/H9x2ij
qU5eOsZH+hzuez90rdoHMGTwrlte/LDg42C4x8rQM7r09N4cVLDscnZU1EfVbB+h0bfTi3BnGgQz
beUae//yVv5jbpaTlmlb8qKEOZXjZimi5Dvn5eb6khZ8XZ/eUBbQuwxjDbNQzNMiDqlZY0ksO3Gb
v/SDdWgq9kS0cH/d1AKAFqwC/9ia18mUME4qi1XsGI2YejZeg/gN45MO1Z6T8K0of8kk9i1euJIL
/7rphYO7sDx7LhYgirNQkmPHrM53JqnvwiD1orTdshxzyzR0r5tbOLgLc7NXYwrF5DYlODiifhbR
90Z9u/7vL0WoCwOzj8zIM9JA9oABBcEGwDv8am998sbBnN42PQwvmp957Y7/Uh+Td8x0xJMWovgM
KPoxAPGlm7Un4YoXWbMvsmQGeIIGLNjIvw01PRXpTRSpPmf59vrK1wzNvsCM5SFuvRzXQGVvbVDA
7jTJTVel9feI2mujkEu1qYt9nn7O2WvD4IkdIklmx8ZrbvMT9M/98ZACrw+iLuD1/9ttnNz4zFw4
cgxFhnBTbdRdA/Aj1UBViN+PiljZx6Xr4WJls1zSJkQBRLnERvoGODAGJxMQJQR5mSs3Te0mp+o+
gIrLbg0wNB3QLDe5sDuLN4kpK5AIIQb0VuYOyYsA43tfrYnSrliZq+9wtQBxyYCoVvS1W+E9ZUT3
o73WcF+AJV4ENHsWVkRR1maVwcz0ClBe0gNIdD3hAuPJnXbLd9d9f+lhdb539iyshLYJkL4Kbwzu
wp18TrfT3Ii4Xz+kpYfVhaVZfFFzw+h6jlNCGTSDLGgB8kkn7p2u3EyPOelh0q9wlFfw/YSb0tdW
3twr8XOuv1OOhalmHPsamAUKomjYyLr79zP2ODxQmpsqkkrLmCcqgdUVvRIhlIzGZ8QkhCn4zgR7
2PVDW1zKmZVZZCSyThKTIBdvxt+iRpda5JvrFhbvtjMLs5CoNVESNlPQMEB5WWuvUZ+D3i31RZK6
dPirqw0dcAAXUCnHQO5liFJyOWQMBLLHggWHSh+fQE+1Juy7+PXawBJQANzxGJuFwUgnQOEMhB6r
Qu5NQ/WCfiJ0HeO1esji1p0ZmgVByI4NoxaYFDx21M2y947ad0Wt7YIUBG50TRdi6e7CZAZScRWg
ScA/LrcOBaaS0MGmx7A9mWBGtftik1jEt8O1dS1sIMbLwJaCYTZMwMwHbYLeNmqMAeMesTWnZ6mL
I/NavibruWZmtn2VSiOaYKj5WCbVz0rRfwVhtmUJuFCve/jCxl0sZ7ZxKLVAQMHCcmodlHkhKJPS
b2P92YHW6LqhP+Lus9vp3NL83gjNItN6AUsTfj4Dl6gTuXid3YFzmEN73JVeg461tsPbwhcGlAmc
wL/+ExbiBSbRgaeH+2MecT7IY4LXUI8xqX4MM+GlqQXulBW8zpqFWURC/bGLMQyJ2K5BMiXMwc/Y
reS/i45xtojp78/yGDPjYxTnFpKLDATTYIAbqAHa28a7vleTf305rTMzs+wsrDKhiBgrMYX9jKk9
CSrRqoW2QupVNLFc8AoSX4+M8b9c3iw+GXzMEz034SWd7mWyvzUBfOag6bu+PJ0trg+96ykQ4sk5
u4UhucN0jsEHwPQr7SXNfmUsPOSs/R3RGv2eagv1sMAx7fRXXpO3tmlOrAntHTNqkFmHfpWqN0C1
b4uY7Ie+fSWj+aPPgz0kxqDNw1vdaRq6xasIpS5mv4CauXfFqO5aPYk8klTc47q45Ta564rkhvD2
BsKeDSruzUbPrHtOukeuTsWP9gBeg6OZ6h92mm6MMvrs0MfdFNNDC73d72QcvdIEF3JmBbqr27V0
CrNZY8lbihIaPhoDtUUblbyZ042F3rEoJ8pxSNudNVRuBx2ivDccrdpeP5ilLwjlu2nuZULvzc8l
7VhLQxLRo0CFMK0ftOztuoEFvn/TOLcw+0ZBQFEbdRpTJJbkgRzAP+mDnVY9hI+gQs7fuKds0jf2
mrmW+xn9mUnBbN1feDlUtIB0Q73DAjXF5UdMWl0DiaqpHIG//IjHaqfWHFJPxUqhaunYwATwHyef
LbVWofszjHDyWCWHtDAeCjXVNmpGMheyQ6u8FYvm0MqBRNjUFJufnZ0kE5cTymL6t7bb0s3UMghv
ZL8NAUrq/fGd/m620Y+/eNnB4D9mZ6vsh6QqB31AWFfuoo66tv4mtZ/D2njE8gV2Zmf2EeDTAtkS
lFKAu+o38iX4bI/yfaKdwTd6ZA8gqn6T3APvnGffdoe1x91CPjVNK1IT0cpkX3plFTBXedfhLCuQ
p2OEHpzxId0blVGBEbnvXVpa8e76p7J41fxjcj7zOSIzkKgD4A6Qr4a8A0FlJ1cuzJVVzYfOWVwQ
FZQE7Egx8mWRYMtbUJr1j6DgdAFZXon6S49KbCIGMDUFEJ8vqpAizcFJ2uMIc1nty9I2wLSsWF6K
t6YDUPyLbPV7gkJ+x+pT0Cu/cdogZ6ggH3B9Z1d+CN6DswBASjOuVTklQ8LT3Kn4UbrtDb8t/HXE
4FJMnUBNWO/UG5rrS4GtslYEgbHkD5Ny20y6DaAVXlnTkpk/MB+KZi5GW2dXt6BAb2DaBZfEjXUD
FYgOPJzUn+b4wV++kbVfSD/01qb5l6ot0JkCuuj/zM4y5WAAu5oNQAVmoYXXPBFQhOwiDCzZGA51
Aif91bh2sl17Ri/FOmT/FPg3xLsvnlQZZSzyWtIjMXdGQQ4JfcaomB9Z2b+HNGAYGuPCgKLYGKCY
XRWjaqAm13YUOYDljAnI8bWxOI0lUozr58fUpe8d5XdVN9Gpw0TK7P1Zj1oNhmO8dlOeBW5QKx8G
Jh00K3qU1PStbNhbnQKVHL276dD1GpvmmOAvtBRcqzxtBzcw2/cgTw/FKPa0Vj3KEz8ANrDtlZ/w
zh95Bq53Hppg7Ta/G3ZUeVkxFSBI9UZkcBva8Q0dgo2ilN/jjH3TMgVU9Arb5oW+M0B8KsvRUygU
UI3wtokggmEOh2aifh613EtrfUtD0KrriQleLpEKh/d27QLHY3k1Z4e01DEE3bhlTO5bxdz0hbZp
JHTvy2i8tXKxIXnkgXLrJ4uaTSOq5yzQDpGtlBjflKGTFtFdMFY/1IA8VGZS3Gu6sBwqqgOttb1l
Ww9gCnjKBbinu7wyMaobP4he+rEMb3oBBrQxy177VB7UQT4WY0GchPF3lSo/8KvBItJutTxEt5sM
7ijJFpQs3sg4SK55D9J7lTC/0uwNUBTCI6W+NyDI6YWjvm1Z/6akJlj/jO5e2uGBNhi86izlrm6L
Y9MPaPHqEWal7c5r6v8h7Tt65OaBbX+RAFJZW6UOk3qCxzPeCDMOVM6USP36d+SLd90tCy18vl54
Y8DVpBiKVSdMNyA4Q6DZETetqt4Jnd9MrHQ8p4SqZ5nBQIBN9U3ckKeEQGEBkuyotu955fzKCulq
VNmJiR7qxrjR8jE9DAksZoxc2Wtj9j2ucj/Jm8ltbfaObCCBYrrSuxWvo0Ca4iQHdYfXEawweutB
dbLYNQv9TlCdBYOVfjpj5BFjPI01Dt16bkZrXWNCZ3v4JhR132fspUzoi81MSD0UKeL202fMY8ft
rfZ9UAvNs43+I3W0RwChKm8gYL2jV7vTBuUhS53PpK2F11hRFWh6Vfl6O7CDrnVeZptfYolTMam6
OytudoUOi1HeFTc9Sw622ScQ6BlrL+bGa6TDBFDqR8AWUk/vyIuu2O/VWL83k3Y/CXFyhmnasWLk
Lhpa0GOf94lyZ/ZwKol0cA11tb8lIoW0//SzjcZXAKF6ryHMdLkmQ430dyo8t7GYH2IZv9E2+kYK
e98o6S1QVLcqbjU4tvTfmq77QfUx8UA+gcwy63yDRMekKg5xbfT4AnbvC0a8lJQPODn2pB5K2K2M
MM7kqC+hqKo0UEpD0zXRA22EZNr102TtYkc1BsqDIK+q0MK6vOCY7gw0rdFHtFp+7KnAfk2FS4jw
GykDq+o3AaCrEcHLnfny1ox9voyo19Okl1qKSkYgkHpCqf3nuAPW4VABFo+yOzi0ULyOub9Fs1w9
Ns8CL/JPJGZWkdQIbNf1ow05MXxofo9W5hZzZO3OQeYCjR4kMTMh6HKEiZLNl2CCZLM6QYfOVZAk
Odo7gcL+P3y8GfuIUIDULgslk6BKKkWEJ5LyjK0O48ZPa2rxgFXhsDRu3Dur03cWbDF9NaqejLQI
pkzwbIm/9sgU6D+VTaiF2xpoaNAtly8uG/zDVLeLuZKL1wjsTHhSe8NIN1Lm1U/0J8wyZdZHs4bN
FcJEtX0c9Lcp/yJHvq+3Ck2rk2ZBkMYBEuBvy9AhYYZaZ4jTJEhiuxGXzlTR0IQMxvWlsCLYALd5
COXNKjM6Eq35l5zVmwo7Vjr4qqDepCrf6kb5nOIK/jYd3sdJ3+AqSvpjAh2zY6M1P50csg1JN8I4
uWSVx2T+kesD2huwe6g4tHZLGT9f/4FrM2FAbh0d9t8qPYttX9VWr9Ehx1qdJrcDO6zrXmDrs5Gw
r+W251EWi1QbJdSjbUThrAxlBEO+Ld/r3zWUZcVt1myYBbCQey13N9y5zJZV80CAt1NRGmWBARtA
4jbftN7V9totmG++48k3KNX0H/SjeYYn1VNZ3RqHLbGT1Uk9+y3q5Ue3ylqP4eaG4r0K4zGuwgGN
uIO9WYXDf3NtyItvZ8iM6RNNEWZ2dVFuJntwTWWL3bM2GHhkQoAUMIy/fTIHSAlblYWWB8QjgjYx
YGiIek82/UOijnc5ujfgjsDKcL6fzjYKviuMo6E6dorKk2bcGkiXtn3t186X8yCLx84gbWBKoN92
Im2S+U1ZfZQ2/dlpZHDtmG4xAdZIFSiWO9j/wJbYf5MqSscolVZQ3Knw7UG5z3MUD+5CaWj6Y1gm
Hi/C1sPF7pSbRhLzw2a5OFScOeDdwxXgL24yfH31KirQQNJ3bM93IKsHzrHd7PyurQ44bqoobuoQ
S1rCg2H1IyZFYqlTLvFsAAgU/nHwGTKARbt+Uq2+VFWLWCpBAWKuQFyukFJv8wjoTAoiZndv3DQ7
aPrdQSTZvkUK585sf3qq/rviFBxAwFM2oK43i2vN4z9blmObta02YXyN/l4hpy4A7FYllIR4tqlk
MA/gr092FmtevWexIG1No7hB8ZbyyHabaryVFkciPGX3di0eaY12Gd4ZxLOaGEpqKYWT2QBdo+jT
4fXeMOAXExsiZJzDng8CnxJmJaVgXm5GjVsALuxCgamFQz1Ex5GQvEXEfhhi/oPAByhwYqv0pD7D
g+MsBOEgYIVoAW/VX1CXBFHf2mW2+GEM0Y6bHAdNMu5hSfw6zlZjopEuV+y3pMyeTbN7GXNYiQl1
QhLtgEBn0+Fnm7IYJmjsGV6JL3RIvutJh6S95scSvm2u2Q9myHThp0X7qDSZ6U4WivhmS+76wnpK
C/Fm23k4SHokhgF2KkrNg8a8gVPbLbsGZzpq6toABTKZkPs8hfuZYkuojlop/ALLBIKM8BiZ6qPd
5m96HwVjablTPvywM7KbsvytbRM/rQf7EKtW5XaJ+RkN9p2WVWCCzgfENOUPBlCRkpff1Lj0uQbh
e7Xlj00CK0ZzSmPPrulLBP4gRg2/TyZ76sMID9qgBqndxMTjubNtuVcGy/FzRW29gpHuVNiD4tE2
eWYdzJo0C/ZhEAIn4WRSr2Hjfds6P3ouBv/6flrbuecX5uJOTnRpoyqKC1OtXlNW46Goeer4Lw0p
A9xP6MRoGjTHFptWcAIhWBqhqjXTj5RiRyvjMVfifxkMesrmnGyp6m9F2rOtMxZEQYpqkxNz2txN
c7hU9nphukAA/EsH2zgLtbhDOqWoKhDeyakR9VFB4g3SBwhBysaI1t5jJgR2cHVAzg8uJpeHgcgK
EwKbAzn1LL7huvlq2eXB7LQP1tsfKSMbMPP5a187exbXb53UcVkR5BIF1W9qjR3VeOuht3Yj4Tlr
AIcNJTjj9/l+9o1Q+KgltIfpKT+wPXjIexnCoe5mq58xz/9yJOcTt0i+Rm1K24lRcorT1PFAaD9M
pQ4mXPRLOljiAytuazhGbaQv6vzf/hUWbBy8L0E9+8syYIhYoZjxSE5KDDNQN32ZwGlvPBZMT0oQ
P6Sl6wQzPKk5TfDDC1uI3lmnLSmG1efGnKdBb3NudyzLnW2dTBVKkAScephw3/cPje6a79FttCdh
fy926l79ZM/VV2Njta4BaIFTgsoWxKBMFXna5XJNCBqw0Nsip5HEMEmMoIegVLo/pc0rSEPvXVMf
UYX+HCf7LqHDDy0WzsYbYy23w+UJsiy0SwhalJe/AMWjCPa/DTnx/GvObVRlbi24BOp0a5LXDs7z
QIsFZqMlDqO5mpwywwptxfALhXsdtTbewms7EvRjCKVBfRoInEXl2iDwCSSNJKcJri4edOoOfWJ/
Xr8DNmIsQSUVDIRbhiPo1CcymNT4sXbIBmVhK8Tis/T6xPIqx4q05eAa7X2Tb+RN65/jf+dpCT20
S06HAspGp6klLotzVGCRHUVbLMytMIvHFugKmiwzQnBdRoOXahA/hGa2BwvwLYWINQ7SrD8PiM1v
ksTyy0O0TjHRNCOnDkIYUHnMUGP3WBWCfoTWkz8LS0b6LtrYP6sf6k/U5VpAfT6RTd6Sk2bCyDB9
adNf1xfbatcO2TT6PUA2zpz6yx0qssYxKgPyZt0U/ZR67cBQ3Hqh01wB6VK3nZI3tYX7CdSCXdHy
2uU8DrQ82Vj0qwfFn5+xLDL1sM8u+r4kpzL5IpzvbfW9bX4OxkZrdnU6IaeItFpFk2vZNTRqpRv0
AdoEoux2TUIVL0qRYV+f0rW7DjK4uFBRy8IDfTGjaTpAFp/0uOvypxgyvKKEnrH+Nlo/myqDq7Pc
uOVWj3nUyywN7B08Ln//+9kdXtitIeMmmiCqaB5hwfxZ6NWxjXvUpTPgWbIufYkzODOXKLh3Gsxl
ysbc2O+rQAK8qFFumH0a/sJgmpmu1DLVJ+DD60OpuuXLfNEWd1kQh3XQvsYPuj8EehjflI/wsNmC
wf2+SJY3PUTt8AMI3tX6kqo6pSmwRrmcTkATQoPLK5/1n8pTe6P72SHxZrUlEahu9Zw8l4/Mz4i7
2bNV1747rgQbssF420P+7nInUQNdHXPET9BZFJSG+UFz8TMuMjx3xv67U2pmqNfQmI4V7WgYHE1I
+dzp+Q5X8JdCM45VTG/bURydbmAQc7XDehpf8yrbsdTa1wTetjHk/2FIbOfJ4PYdeZWk7wGzBqww
G9sAAimfySi/4OVTw8cqgRln/RVei/c5Y/ciYqM7OW3kNyZQSJMg3zrbka6T9p+kbJ4hFI6CnOAf
bTk+S9Px4342V9XDWQRsShNgQknyNkTVY5ElgWOg4aOpX2sDnU2A5mjDf8q0+dp1vPTsqiA3ac6B
+BpfM73LXbid39TqFHaaE6iKJtEbguSWSSFpZ7bDodVbOIob5j3cHe4dtfjVttZ9HTm1K0WxH2f8
F2yy7MEwXHtUAiH61JMdeRdOcRvV1dNEdOZVjf5CRP1GUOY7pOrg7DJreid1dkeT5qbQOPi1/YcK
UzSAwwGB7+0nXSG+MeA/a009drPKUvHeMl8ghNZ4ZmXcOc30nZVGcivswROagUe8BSEd4D0DQ4+b
IGtrBe69apDzvA1YrzwllP604b7htl3zjNrFJ9yc7q22OUgdPpq2RP/Wjm0IrG2pSK4cn+CCO6j1
/AaBLqVkEptZUwWMDbT8vsVZ48MeHHJqWPCbCq4rVy7Kfg6ouBoA3ajVX67yjDtWkZcUHIYcQAQl
DRzgx81yC02yOqCzMPNJfnamxaXMeyMCiAalAs+Idjre7kP7Pd50aVgZjzkXkWDjYYAbTBZvLLsZ
yq6KNOxaO3rjkaL7hjJkbhppX7TU+ZIVYNgPZt74kidf55/lquBrecTKQ6NzPvKy7V1qJD+v3yGr
bwZkmTO9fzb1+avENcStiAo6oa5WIqcFli/1ky/9UX9wdnkAQeMkFDugLA9bGcfKxGM+INGL5zQU
O5acxd6GcRyJjQkg2XSfM+HBx5u7iu4EQ29tWGSsxsLrzIS8CV5HfwH3xWw1q43TiWbDo4Qdvask
c0/OSh4MdUsz4Xez9K8r4izafH6fLamq7w2RRYiWHgDU1gOxh+CS6zw2B1xXx3/x5LCQavwZ3fI+
qHmVWDbiyRFW25MFWvVbkrwo1k0dvV5fLmuLGBgHQHcAhoLb1CKfBwnfhgxlj6GluV+RGF4nh6F8
uh5k7WudB1k8sRTcu5WiIUjrPOgNHtQtJAxNM6iKrR7KKp4V4C4oH0Et08Cfy09FrWzSB1pPJwHp
RPKRHdsb+W553O92Cd7O0Bkmvr1Xbyx/fNR3AAp/ae+cH9eHuzqnZ79hno7z5UIMCV5JNZ2SrLsr
FOV5GFgwwvT7epi1lBSwfYwRjUhIVC8+Xd6JhGgKhprHyFzks9Q+rgdYI2eZ5xEW3w2SjGKwM0RI
gBV0S2Ni4GWNw9HOUhGMZvk1J/pPZvaBUGD4oSk2ynRcrf0IYgMFhxgMGqG5NttWaMYPuzfekyY+
XP+Nq5OgaVDUxSygjLc4hBNzRM7sKNDyGXY2pPC4tdn2Wf2cZyEWu382SE3GHiGaoK9c+848lmFx
pwT2Sxc637pD8yC/GhvDWpOphAngn3EtjoCRdnIyCjad1Ala2bX8CkwAcS1g9A9GZ9HbmiTPQFtV
Lk2GOwPcwz5FM6NyC0vcKD05OkqU7nJZ2GGSglOCvnnt2jk6HlFtFv7Q6ZHb0ei7kR/SVMmC6x9l
7V0BeVb80SFDjE7Z4qpXSkWljQoxK6KP9yKr2b5rdPTCp+JdKfQTM+r7qWF3FDbH6IfUBqAw1sa7
QltZGaB0wTLVBDjEQN/uchfKrMhjte0hnIL+vAfJvNZN9eI0NoZ6G6ndE4/K2h0q43szjvDrwYWp
OGTcxaZS+CWw4l6f1AFRGx8UE+AJyhaKjoNxqwy0C7lRPRt5XSAJjo19CgmyrkhueyZvSkK/2/Az
9To1e05BWDMb6nhxA/hLZ6fxc2Um2b4su+/XZ3xljdooylNAI3UDfiCLbQDIrs6bCRJ62vQVkDW3
Nt5FshFjnrDFLXgRY7EPIhA1KqFAOgi9pr5LfdJ8q4YGj1QHMhWPDSlgkL1FnVz7iHPRHL4CwHZA
qPTyIzZMguSRQL+F99ItaBtMHfH++9Sdh5h/wtlpnQCCFtcKQuB1H2h1GsJo/AEucf71MFsjmb/g
WZgWUo62FAjjWD9LuKMZhfp/jLC4dpTe6to6h16jIfvANthdFrFf1wextszO52qxzExmVJEUWGYt
eNw2kt2+poFl/3cNc7zD/3z0xUJTkn4UeYWp0vCytNgNoH5epG41flYPqfMwiwOirLIUlqKYL6mj
0hiRQytO9vCoiq95CZmv8T0zb0eJ92yxJZuzPo26joqDOSt4Lm5ulF0gI9ApQBHZbyYvkAu9UvQZ
/uVb/QmyuLylU0aJQyPw3wc41d9p0ba/+7yilieCjlL1/x/HYndCA56lvIE2lbStcETfzKT8xsqS
e5P/Q7KDNfEn1GKXGg1ToF+O0diRvLEJCSy9++/L7uJ9utihQ4EHW52B4NH1mStT7sFv2C3zrY+/
MmkXYRbblKeaBd7Y/D6Fynw5FS9D2+9Ki/t5Ym+c2GtvQbzGNA0VSwo5cXOxX23RDFGUD2Cej8au
qZwjNSvfKnjvOwUtfDF0MO/FzsIyAcMeZpQ5NM7rXsedrb70Ve6NteYnIEa6NVN219fnyoF48dsW
u7yrUrT2hxHs0KryGrP8FBN7+b+FWOxwjUCuvc0QAux0V1Xukv/u0YbKyZ/5tRbElalWI9XsCWhI
HN+Sv6rkB7iUGxt5dcGcBVmcFtAdVNIqnSdKuTfY+3eTP/dbH2MrxuKwqFSDWXRmcwkN+BFAHPTh
AAZn0KRbrcX5sy7OjIspW5wZ0AWE3G2NKSu63i2jUFXC1ok9ZQLONY1dkmwhauc1fi3g4uSAZ+g0
NKnA0CbjlmaTr5P8jhwkWAPakMqNj7W+qsEMhVMKDOCXiZjQOpSSE0ykFVe9Zw7NSWn1t+vLeuX6
QHFgZr+okKRFnecylVC7yKRsxIjaCUXF/hEipb4zvP9fgiDcZRBwBmyZChwdUQ3tdjgoKnbl9kLf
aEFcHwva7ZdhplxW/UCgL5QrxRctAVZdzx5qrd14DazhScHioRTNZODbYCB3GQfV8bK3JcTCJp2Z
AHGC8SFqkbpSshakiyHZVTZQM+ngHDu9P6a65pc02rMmRVk6im+j3PpZNOXTOBAQOVpG79op1+8s
Id5iRznkebmPlfq2L8WhIA27yQq8F65/kd/gu+VKxm9Hxw1PGthaL8ZgOCyPowFwx0G1Pqxo+KG2
5CeP+UeSQ5VpGnwD3uEeLQBKh3kE+m258wUH+A/aGrtKVuCeWSM85bSJ3QC2LFFuVw7U0KGHy1ho
KvrX0tFcq6k+atEKN+Pg+jiKnd0bUmTgxXT3bWzBaJCJ+xhu0z4lcINgtbYlwvD3kgDuALQFiH5A
Uh3eu5efKkWjJoLWLzk56m3bx4dW3aFytXH7rNT0EAXJ1ywMD3TF8onaQJ39f4hyUlGYzxL6q4SM
nTsSWR6k1eZBl5ZNOGrU12JqeE2hwHJmSMQhM/joDno+bSzRtSP4/Osu7kPL7MpyHHXABYnAc/OR
msneihNfj7eIn2tnFNqY4H2j6A+o+GIdFc3QqSjm0FM2fBKt3NVtdbi+VLciLMYiMyfq0OXESs2e
qITQOd+SOFlNbc4HsTgE2zbqpVQxiJG0YOAz80Ej0gcqyR8LZ9+gBJIXhj+avVfX5cERBsxM4tzP
WgmDv0GGSZfutbaZ5QK+XB/83+sXBlnAraPLAd1RVB4u128jzE4XiQQwqkNpIPYgfuVGcDi4HmVt
imdstU2QGljwxbyMkpCsBdGppyfYnXtx5ngq+fyHCJDnQF9yplwudZ1zKyntcsajOzJ5sThM0aGm
t4FTW8sGsPv+N8Y8yrNX8Qg6Z9sRYGTJZO5obLEA3ETpxWOeeamSQAQtw+arczQHrw9urcAGfcWZ
Ow6/BgvaPpeRQRPC7MYmYANUhNACFHs1pmIPfuE3OViwNbZzO+RSV92BVoFw9IeqM6BXSCZAoeqw
1UBA1Ua2c1T929CZAr7ZBJC0HkDRIn4cNP6YWKzetbLNQzNWN+AIq8v//OcvJi6PJ8UyCvz8+JZ9
VNOD8tAe1EDbRwfTj6hvKiHAwK/8pN7EG+fU+sl5dj4v1nekTsAZgW5/orVAe9QMJkO8WbWpeJnK
+iBWuHETZaipgdRduFZBNN80heJ1FUxRqtp2/vM6vbwv1Msv2UujtPmI3wPsUEjpZ5QU++uL5e8d
bROgUGcuwwyOXyYpGeOyqWg1Q8SwGOvG7bTvWrelGPH3jp6joO8DevNc7locy93U0K6WOTnRsQzg
dB/Aj27j0Pj7jrkMsTiXIYExDQYQ0iddftNL+D9oGYR50HSmxcb+2oq0OJ6FjGt9KgpygkOxa2YA
lKg/01r3EjiTX/84K10KDEpHD9aG2jgQg4tQuTlkrHWAGEs4B6QWnXdNomhj7EWRPFR9dBtrPOTl
9MUBfKJr7BNL45ts4n5VJgcZWTfI2An6lJ10Ud7874av+HXoTaAjakIFbunEYTN1wikDIGnbvvSO
7lNxp9lbZdIVwb45CmxYTaRMM8zscg/kNi653ADaSyfpqzZEemAI+LATW1TIYfkelHXoOkxPbduq
96wSxUY/dl6bl6npZfzFcUS5mHgDiMSpjqJnTbSuWsHOzvCZUjyWMIvc+OTzEbMMB6t3qCoAKAWE
7uKTa3WWwRGaYbjJ4Kd2rnlA1dCQprx/nSwVHq252d9OmeXgEKoPOpoOAOGDJH39d6ztWFSlf0vc
A7qzFPajVc7K3LanU118E+UrIHcbAVbAUTasgyBWMVv5QpZ6cdaWKo1VUJymE0/rV73j4OT0BYed
lQyVKj7IpN5XXfPJp7R3+eCEU1OB49Hf4A3qC2ritSMf7NraGwwmjc4QFmNzwLIfNj7/2m4//5nq
5fJT2nFkGQgiJ9OSPkxJ3ZIXrsEeHeyy61O+dhSjLQZCswnPIGuJOq8Uu5kSPGFO2XirayP0B5/y
TVXdrSDzcM+ykoxnZioHBGFDcQCDB0i8OP/FG9Dor49mbdsgAYd2uomnKdwFLwPprC3gyYtGv0rA
gkqbsJX0K8vro0PrjwZiGtfDrTDYsJyA1JzNQXWCu+YyXsRbs8xS4P0IREnmhCENXcVjOKGfh2Cm
XHEXNfD/rLGJ5xnKj3iygkINpMFlULCKmFIJgaCdU3tdZhUe5Kw3ircr1Xxkwipe9+DngZ2y3It9
UvVKYyFKmaMLqgEcx8yDFTuorEc+yp4uj8unZoi/pjbcj8gUbEzt2pEEhC9ESSgWJoDzl6N0GkaU
MuLAbMTjXhUwMm/6faamX/rRejKdyott8mvMxA4mBCZjG9ti9cueh18cwL2EZwEz2unUZPoOfVGo
t0GuQ+1/pYrldmZ+W9v9SWDoOklcrYUKdmQ+2Wx4rVniQ6HE4+aWMfhKjvr7cYLnCRb3bA9zOSXm
XEIaeAHYRzm4TXbX9/ENoLq3g+zvkrZ/mBvTzMm+weQnaCrFF8n0veddoHDNAp9a8TvJH8d22l3/
VCunNr4P1sos6Aeg1CLPUiJSlxmYFSe9huvjAIdN5/F6hJXz4yLCIs0yOeVK1iFCMiWemr0abR3q
Gd345iuH7kWUxfQmtozjNkux4kmLCr7lFU7s6uKXbm2pLK6wYYDQBflUBUgVD6YlpixjLEpLoBBw
vtduYd6XevrAJwAF494VLH6Vcbm3xXMNFTVKAP2Gc7KATks0Wvs8UV5H+XOsv6p17Vpa2DPdTyWa
8VG5Me3aPK+LtABvSc35jQqjQNJeLjiLgJkewxrqBLF14RV1FIrYStyiqeF1Y1ZjaKV0Qk+DA6qu
xc86ECseUGQ7OYsFZN2naOCSOZHbdECOP0prgHogDTSj3U98AFazPY4S1MTW7B+sRuJln2j3IMh4
Vip/SK1HB1n9UYsstEj2QYgRanIAwlEdwjyVT+VgfVUS895U5RheX28rKxqPEhVQRBtATmcJgQc4
voBcRCtPaRT2QwbSpbV1vK0sadCACO6MWV3uL8BdBJEaixu5PJEYsqiJ3uwnAaEaOgYj009KAdZu
n33prelbk8YZHLQzw08nuRdN85Ll5lEocF2/Puq1xB+/CTpQqOIZcMldbORIqWNgNFL8piMMyW7H
++E5O4p9+andTZ5x1AIg8+6MyssetkhpK9wH0ADOQi92eJVM49BlCD3LtypuFmSN63jCU3ZF6Lxv
oYHWJ//PQBc7XW20ytawhk4pYCk0TR+1yXqN+9eN+VzJRsBtsAzALGCAAvTo5fZp+syIeG+Jk6l3
n1xzDn0dPdpZ+VCgDOsOMKntNP5GtSmceqhDTkKF/FEG3eyMH1Gkgowiz+vQ6oEtMmwZvV3/eSu/
7mJzL3LMvrA7Va0cecrSXxEA3drw3ame7YmG2ef1SGuXKUJZ4AL8j/rE4i7HdWVwh9vyxI/GQ3lQ
3Drkd+yYedEeT5v8vgnJTbevNpLotcLKRdh5m5+lnXbEKlJPCGve1Ydx1+ximKgID9hzV7qJv2Xy
tBlvXnZn8RQj19R0jmc8dK/ZftqD1LIvbkcfJAI/edhiWqzdV+ezOv/7WbiSlLpkYg5HbkWUhyy/
z53RB7pnI6teYVzZWMNIAnG5z7f8YiHHGjUURdHlib0qD3AE5rs4JAcgiMqP4qVEmhv/3FLAW0t2
LmIulmcMC2I84BBT32nfFcdlnVue+h/DabZxEB5ux3jfhFrjxsdmf329ru4MOPDNQFDYqyyB9WCF
UFZYCF1I9ZUNxlF32B2P8102Zt9iG2pt1+OtXrNn8RbrlJhQIBgYleAAlvuGyCdNZ79kQ7yWON8h
5Gi6qhg3NsfKFYfXHphKDsYJfYrFlrRbpSs5G+RplBCH5AzCyxok3K4PbKUoPFutIQbSeJDbf6OL
z5Yo7WBLNjSIwi1QXg34+rqtAmU2h6DAqyYVHMrtAuJ3DCoCKlGHQGlE40aWkvjQXC99exCTC3Bl
54vG+JGgXOhC0/alp+DuTvDxoNaPMZafkT6FxIb8g8lVsbH41xbDrOoEcj74RH+xLJwEyuIwScFd
Yba3smlvKsXx8Tpxq6p4NAtlI9zK1YQZ+xNusRaoaFEBSRt5ahPiDYX+UlfOXkRbBa7VMHAyA9Yf
G/qvtroayTayiwJHYz55To+eYwx3zgmmfBtre2X6zlOpJQVvqlVlcixMn4QSqRIQU9kjLS49s7Pv
q8jYasXNN/ciY724chenBnApJRDrUAPUJmPPkt7tssEz0auK+s+JPres8KstMbqVubyIudhKrIvj
Qlq2OCXls5prbsQfsXj/JSU9yyUW6yKjfdKC6CjQBNO8mIFbV5uAIF/frys3ysVIFhfYkOkj5AEV
yAxaQDxO1cGIHFTO2yKUELs8XA+2YoWEnA80PWBRsUT+gprbhs6yARv2pPRe9poX+EudtV1nq/sw
8UzNI4fkDvCf+bynnuqDs9i5ZtjvEt/xtw791bGf/ZpFBoqDRy0lNcSpt78kcj/G5iGKb8aSbRC+
11boLJcDmQcHXfIlP6zqMtsuKy7AfYl2dTjseWgc8+NWRr1yvqvnYRbJwWQ3aW1GvQCZqg+NlntT
8Xz9+60t+/MI884/O9shWVhAEK8TJ4vdq630sxhdEP2/H4cXw1h8FUOBdXjeYLb0Pj1oZeM3WhoM
QEZeH8uKeBKAEWdfZfEi0KLKLoGTFSDNyoD6ScBBKT/aB7qD4L6nmB5Ufw+bOc58Gi1Pq7OoS065
lYOpOdmIqj52v9i+DOcEteIgyEKrMNwy4P393rgWbpHGVXxI6hwN2d8acN193AZ65VngoUJya7hH
lTsa90W2i5/tQxfOWath+K3upl/yIwtV4oJ6qkSvQgVkxbOhkfvF8bfI/Svs4YsPsZQrgANhSkCb
xTl3MELjKy3vVPAEsqD7Rm8Kr3dlqPrDXfFgweUDmJLSLXpPft1cD2vX1vmXWZzpNjyMgDTGVPEj
hRbhDnqfXkyehhsIhx9zaMcG8jl+rD7zL1tv09WnMHzmkTWhDwPH30Vo5HtTnbc1ZkDzIDyse+Dm
Jkc4wrgi2w+dC4rAph3v2nBVZGjGbHADAYLFyigF5RbTNXmqguy1vqVhsu+fcyzHFpeoaz6wk3qr
7scb+n59362dUtDWRh0MlV6kPYszhOTqBKaxiocFfRDxi+psqqLNs7Vc8xB80eGcPL9flsdtUncp
rKI48lwvVo5s3xzz0PbhTJSxXboXP5lPt6AQq5OJRHHuo+H7/YbOnR2MjaUDHWn2SHrjft8kjxr4
23wWuBEo8JEtK5W1HBuFKnC14BcEbtCSl5MNskK1CqkcV76yjofdOLlKNvpGDUBmg2KaakApmUKP
owItSH8oeBqoqeJSyKZYrL/lTrITlPlcea9K6llF8Ww2vcv670Wie6rTbOHu1soBULuiFnw4TagJ
LpuralMIOQLXiStwOCjUK3bjKfsyl3vqDzOGMxqcQUPl4PDH66tt7cbC+sa7ESo84DEtVrnhlK3e
O8ihNMZRZGn8bHzuaBpcj7J6l6ApBLQd8mrI3C6yKBLHpRWZGk71Ha5Er3nE0fGQeXUgfkVu6saB
M7pbB9Za9gJiFoRUVbS9ICh2eRlHGhtbvaLiFONsbvJXo9PcKX7stvxNVtY2+pI4opG4zfZUi7EB
yMO7yACxQ+OxR6PM7epvLHnOqOO3Qm7M5EqqdBFskcMoPAEmq8AhDOG7pzg1Dga3MzfRIg7Nvv6h
T97j8tdYUe/6B1wdI5Q8dWhSOjNT6nIuO6iNpTbDGKXcq5BVsEaAN5VvkhsQJXD868HWiq4aNsP/
Rlsk9lNrWkqZNgIE26QMNKiMw9Txlxo4YXJUAstrA/LWdIfkBzXdItw6+efvtTgeL6IvvidcnkBq
4ojOGjs0QamfTwWDbhEYt8IsvqTaRlM5MYTJm3p2Avf1HIJK3Qb4beU2uRjM4jbhE1yTeYMoql0f
0aPwSU02XkhbA1nko/+PtOtYjhwHsl/ECHqCV5qyMiXXRhdGW3oHggb8+n3U7E5XQYzCtubSl45Q
VoKJRNr31MFRFPDRIi4AZo2vljeoxWNlL5VlIzI5Qjy6UND2hgU5I38t5mQD6ouNUX2+bnuS87KE
kXQAosStHVcwdGBPdnbkNTJMhxW3dP5FxMJh2yVDgsmSCSVKza+TL1hS3RkNWBo6Fl7XZa34eiFK
yPx18KE143Jru9D50obzRg+1XfSzC0Z0q0GcK2PMkR2e4CXQ5o3qyS6n05x+i5SffJYNw6ybAIAA
gWKD3Xux21uXhEUVT6dTbnxV0D/LMacyDr+vH9u6r/tXCBFMoLDGqQbj2gSURtdz2eypI/HU5n4q
QFnDZENs62f2R5rwANMy5imYGfBKFY0P/g0PuKzX9Vk3uD8SBCsgLioK6Lzj3igU2DOtb3THNjce
iur7dUGygxM+vzPkPbL7RRUl3oHXxAPreMidJCTxK+1lL+HqwQHDDa1iBMvgPhWeJG7m4LDHTbU6
61MBgLVa72WLI4vrevcUAFt6oUYDQrhIPZn2GkliXUEoVjcvGAU6RSo7qLlbe2aUhQDtBmEzamkc
VpGh917YY/qrJxgEKfLiBLIADQ3d+RTVFGi1hYP6pX6jJHbYFOrC0NB4GDAfPa70W2MkBnBntRQA
SO4GA4WvKA/tSJ4ju4sx55Sx7sGpKbKeYbyPowiUTUW3cepu71B7ExmwGzLzsEm6TYzBe6A3TWhT
NunPyB6xItSSvYHFag/r6jepWzxgYQmoJnzndroHLtrocYyH5EjcOd1VBa0Oda60fou5bI9pbS0b
o1n9cmenKjwYydjhN1jJknOD6CP5Oj2l4fRZ/zlhoX2pZcW+e1Ifr9umTKbweLDZSPqRQmbZ/Uhz
dOFlRd3VW2a7qB9bNtrkImqtbRut2jHcMs34nmTVvmYvSWds4nb4eV2TNUHgsMP6F2Z4EUwvPvIs
laJdbTBMiI8nWNwtTLKasm0L3xGRzXVBa87W1AC+iuF1dJXEBHgZp+pTdxxPQ0+/Fyrgj53cJ2Mi
Kf6tisHkFpJ7AoQoMRstTDuJW1UbT2mDypJNNm0+hhH7+wExA7AF/0pZTvXs1JKpaQaa4ri43Rwm
Nh8/1D6CCORvYBTA2LyYwuUZ1fO+1kcseL/YBb0FrZnk5qweFbI0JLSqszSPLpWwpooUdIYSdTl+
UeLu1XLqLS72B2IgbPICJg97HUuX/lIMKtDZAARBmFarbzLTGT3AQXwkakSqi9UrFLXJu25LUscd
UQwV9DiazT07Go9qWzxp3SD58KtnhrEGspCOLjOQl8owhZTmEMGK1d7ejkP+AO6YF1e6/LcqBnhY
6AYjboMJXIqJ8ml0VKUeT2UUAfKN3mPdg4L0KQo+cCn/leOIK5ON0laNZjew47bwmpbe5dwEbhMw
Tq7LWfUyZ3KEY5tiYs8ko+NJt3pMfJnz/ZgBl6qs6lPFEulk45p7xvg0Lg1swnDETaOGKiNFD2DE
k4ARa9SaCXpiJ2ML6NJD9sBVzw3wXF5XUSZTcAnxPJUY8i3Hk4UuZhnRu5Il366LWDvFc7WWiOnM
63QNqwlNcIqDiYW+pARYW0yCtATggyIrZcvUEV7VOYmqzk6K8WTWvxFA+MU4SmxPJkGwcQ4qmbrB
AuHJtgcvGcBBocsgc9dGHBZ0yv8zBDH/6icXoZOBe0Qx9GT6iW/HT6ULmE7Hx/SwX9Kwy30AGahH
5/SR4ZgL4YLRx3wcGk3H5aKBtinssEIraqHJrh4TQEA+Aez/A2WVc231S/voS6ftRmv5ZmATiJvs
mLbjQzkAMMntXvqoebhujmtDKxcKChF6bZSOMzEoOG2i7Rj70670pwfkg0B+3ORBvyOv5XeJzLUY
+lzHxarO7oCmxggra8g0t/Wd/Ynf9rfGHIwJNiO35XbAZ7X8iAPWACReezmpyVrv4ELnxXOfyTdi
FdCZ/1jUBHx1NFITL94uY3TFgcRypNW1l+BcX8GtzFlpd0YJC/6HVQiwA+CqBHa7b3r6pg7U7wbf
WvVGZkprFeQLPQVfU2p2b6UqbieQ2qbNFOS7qPaLAMgve1S5sY/u86e4BzKjsrn+hdc/MLIj1JDB
XfNW+z07YNZnTg7m8vHUFpPnZP1XI2P7qq6O1FbuTJe+OMogW1pZd0V/ZAqHTNLa0jGFOp56132o
1fgHqrD762rJRAjn2Wgad9sUao3kSwulgEX+AQGYAESTB1ED5nIuDVN1u3yykgQR0PxigwsS22HB
dQmrpngmQXgSShLnvaIrA6CX9+Cy8/PsNZ9lb/fqG3cmRHgVVKZ3TqxFEAKETKaDu1OpfZrsXSl0
tUSdt0WmM0ObEteO5hEH1poHU39ysLM//bh+Ymsf3UFojQ4MwC+Ae3j5TSyjzXNA2EGEnfyYSuel
dQYZaNLyXcWiwrkMwXaHEt/E5XD6I6jbNADTOYCEs5rB47Q+mFJ4M5k4wcwYMKjqHLuyp8wqH4kG
6mw6vrYgfgUp149BcyaJWcvkCUYXM+xlFgb8fdb19KQOlupXk/XkJuxnlgIa1qr0SLIuLPtqggnC
87mJ5eCrZUX8o0nyb26dS5zcmpWffTRbKAomvORW3sG7FuqdRpttU5Z7o7Z3Jqh3/pMJigmLmfZz
rYL/9sSUwj7qBLs01ByS/6iPfmnoTZUANrHDkTk6cKWjJEh1UHM3lRebL9f1WX2Az49OCDp6TjOj
BJ3r24M4B50/f7ZCG0TRZMd3Mh492XdaTOXcR8QIUcsG34nFKHLzwrebb1F8zKTB8NqrhwQZyMwm
ypjvyo9Kg70ZMMMhe3BeLHeX1IOHVf1gNH+haUA72Yrv2u4ZZgH+yBM+mGvUsU4GyLOLDhzqd1jO
3/TGjZUCQGXuvTi9S61PZCfF1V1zutg7dQH+iiT63Tqfa/CIA6FuwEhTsUdOeN/U/LFwZHs1a2II
sCwW7lOA9IsDAilDEWji5nBqgH/vDDs1zw6OmTxet8U1R7Gs8L1hMizTJJfWAdA1wAuOMMUixgyt
3fiF8uu6hNWey7mIxUDPDbDF9nNs4JEaNuZhuikfrDvTK/fKlnrYgz/KmmIyjQTvHplc6+oUGinW
t8Z8rqTzWGsX6lwfwZ0bPdCy8uVFdJ+mYgP0VxS/9Zdso/iD38HmLS+6B5eDfVSk2ZFMN8Gt20Ue
T6oF3SiWz2bEkBr9QH7+RzkQBF5+LDDH6g23M5Tsumyv9+R7wruXYrT34HILJYZx/SABCnkpK1K0
QmtiyCr2OvJabYcW+qyA2BGUR/4cRiB0u02fuu/SxGDNU50rKXgOlFObvqwQyOrbKPHbu2Gv3mb3
keEln+2nGahDvhFSX/1e/HJ/8u1/1Fpw/lSx6zwHtemJHxyPEJ+0vouVN0yzgvdpU5HAqrbM14/t
Z0MSv69OEZzrLTwF4CIsyKQjziq94xi6WBccN/fG99IfvGV2Nv3ap4G9yzfRHdD7r6u97s3+z88A
o+fyW1OGsmre48iB2eUxq/HcX7SaJUIkrsZUBVfT8UHRlLdAEkWzOQCZSYAqCYZn9U25KV5keZ5U
nuBruMIB6DQuhmR56Tdj02+HXdnv/9nmKQP+3ZKt361hE4Ah7M9BCt6nRVeCOxlcwPxkPAEikn4h
RZAlATmMt/lD/QuQRPcOZqX4JobyhzqobmXcXYuXEcP1858geCGd0l5lDSxYzQ8a/13wDc1uaX1v
8U/ziNFHlBP+k/G84XCcvSB5YmqlQeAoDOQEsUGAzh9jnEJW4b3uXd/x8mCeh5PchGM3q082dje4
JiOIl3i8t8DwTJEeqBKZkkECNX5jfsgD0uAmzwAnrsgoqddyjrNv9Ga5Z5JKbsSk6mCZGjZEQLyC
zeDvbCSBA27SjH29/n1k9+CtynYmzYkmjGFN0KsLp6BpPPAmJRvmsRB45z1e+eTQ7SQiJQ5FrLHE
iNDmskb0l9yYW9VXQywGP9Gd6fVB8hj7WRgHsnqyTKToXQCLEgNcH/ZBATRgFLnXqwD/iMqf13WT
yRG8SjP0TmN1MPeKgWRoRxvDA3Wrf12I9JsJjqQC47HDUnyz0cfSzacqRo8hRxUQuESPzPGbrez4
ZNdLcBtplVCrjpGIdM3sMXIXU9lalL68nVc8k1gPic1UH4EigrQXW9LAfi88Y1MFLYBHC2/m3nAA
KPymBvnQdgnWVBQfi1eMhoMKTna6Swhx7ZcIsY3pRlXaFTDPLsQM+tf0AVfPL/d8P7zEAZFIk5zs
G5DA2fUr6aj1Rby8CSB9M9hLMxaBxFpkIpaTPxPBASCSqhwiyC3/lO6QsqJQDoDwp4WNZXiRh7qS
S/A20HwmsNOtFINaS8AAhIPkbh5fY/5bopTsIy2/4UyGU5d975iQke1tAh5hLw2jwP02+YA0rP4f
qYksAHtbdjoTOPaoPNkaAjD7FrSEYzgH/dbV/OmY3mqP7m10n5/YnX1kvxR5K0cS9Ir4kx1gGmxO
IHvhaDFD/sv4jH3OZYmju1EO9FBukgce+W4gn4J7c8bXboPga5xRcQrXRcQAlMExxFj9A1YI0xdz
uZa+u1WfscmpeDKH8zbUfk2s4HFGVHgddyn0WfcAxjMf6B4cIlvzOQos1Stv7Z/ZJ33DfHMOGkwM
3+uPEvuSPMIiQkTPme0US3g4/VDu2ztCgvIBfbtQW6hxMOoYNK80D+ZbaP8f7+vbls+ZpXVOSSvS
wf/M9zaeR/JJ2yEcDOsb6zcG/eHxpBIll8lY/v9MIo2sXqfLZRrxiRWv8/KHaKHy21ah+l221b7+
egEUBehzxNYcsSaoqOBld13oN2zovvPGl37hGaKhwT3Dpw/uyZYlF6se8EyioJ9VOnZu2JAYNUaY
OSwP69mQ+VmZEMHN2u7oYCoLFyWuDrx+GKhs1WU9fzhTY/kFZ5+pdXRbcZfe1Oi3CKQf3Q36f0/5
Ld0xELZ5VubnME7nN99jnA/sjBtpFrrq2TVAbwGCFC0Fcdk31lLWuUv60IXRlmM5IA/G12WXc9z0
uqffZA8k8itQum0l13E5vHfu4I/gd9exBwckZkvhDgiAJFuvtT+nYPar1FtWfHL4zkyzrZXFqFpi
qRqU5yN43CQ/QaK7eC0x+wMiwgZGpL9aQO7YLxtj0d64I0/ERf2Xeg2upmxdbnWEANgM/3fi4tWM
mtwCDAQqlqMP+vPfSul32zhUv8aTF920N/1N/1PfYWMvupNmyDKFBYOuLGrXZAnTuzB+NH12Kg/J
PVBJMXDdPQ+PWVj5Mor09dfmTF3BxBtL7V09g0xzy/ZjDv5IL9s0zAPs8M2yNDmbXn7vflVlA49S
wUI8ATwIMncxBKsHxUsAj+wn3bbevhGh7a1P41NdeeocyAx7ecau2bWYl5R6pgIrBqmQeufoL3Ud
A0ap83vltlAW6tDZS2niSyx5NZU9O2QhSamm1My6BLo2X6ZNfpd8nfcF+C08cqPf1zcats+98Wnc
yQDy1x3kH1MWIgkNA+8tXbwwQwWUsNd5lsFuyRQTgoYMJbK6QoP+5KSWDyQrJLOfm8F4jC0iadJJ
JJlCrRV/0I1YZA8nLcP4MmCRaTCAw9MzgBTZ1qVk7G911OXMC4jTq2WEZTpj6X3TTR8am3lvHdM8
KG8dPz6NN9aLoni6rOwnFSq8miazsRo4LQ33TX3XPRaYH1I6T9sCK/ZoHuPABETGTmKaS2515T6I
q1mVk+ZpZeM+DBse4oHBinYw+HxjhC2RvyqrQd6fi2AK3gbhfK2wpZ67xD3mJ4JtaIA7ml7yNHhL
eLuEI3Oyi4ZNvJHZ6nrCeyZc8Dg1GdlUL2EeyNyoZ3hYMXmgN84mC8pt9tlW4N/rWzso98RLdsO2
fqqwpN0E1w9ccidNwf/EDQPqSY3nZaJfLfXWzU/X/77Mr5qCr+nAsaWlyZsRkcN8oz0jTzult+zg
bs2b+on+Go8fS+DPTlZwNPVUFHpW4mS7UMPyQEDva395t1BJ7kN9J/PhsjdaxFPu5mY0FPUtKop3
7oioDGB/WRA9Twew2AE+yVcsIM5jj8LrmCerIEiMWBwyrJvBmpsJ0u3JCCMt8SiodUh0cLQYKOyy
3WdJUCAufNGOu4064mzd+A6sTF4L7oU8qUKJ2Uj8qyX4nuVJzAcVczjuE9lqg5cfm/viPrlPH/It
uAOflSkANEB//K9Bjzj3bncALaIG7LUNuW+lXv+YohMBtM9g+KbexH7jY5FaElquBgHYsnCB+gke
W3GfeOBIsIflMckAiWDshl2+1/4/drp62c/kCJfdAuCBwk3IWcoIxQ9rlz+kt8Bh8XjAHmYb4aus
XbfctHfu/EyicPsj4IQ3+eQMp0i5a2J9a5MusNhJNbC3lf0EPpXE3azehTN54s2PG6UvC8ib0lcX
Y66ICHyFAGaKGyD8eb5upOvHCXAlEBGCR1JcyaZpFTmFpeF9LCsvmX7QWebJVi/bQjvyvxKWX3CW
8GU067rUmYdTbPdhhdkZZ/hVWvr2uh7rUlwwwr4tzYu93KSuSKYP+gA6z+9aYgUpSTwGkr3/JkW4
0Q4f8N0YZiKGpgiMmTzTmm0zPZaESqsfBUvlwBXG2pJrCyFg5wxzomocR0bHOxL3IOXisiBl1cpA
RAgKc7AjAa338rMAMb+1aENwYJVX7KdgeEZApnr11grBXd6F+oZsmkMS9p8NicmtfqozyYJ9220Z
V0YKyRThEMDfgKzaB675+fqnWh1yAh3tvwoKh+jMZpvpszWcsFPwrOuZvVFcxre8SX9XYPoJInV4
dqhxjGbja94VmV/UZFf0jWSZar3g8ed3iFF2wSuQllNcZ/WQ7lw9THS/vY1O5tcSTYAuAMnKA5Az
fX3Hj6X7DP4oWWVs1ZowCKyCGhvsSiIagmJT0KVnMFqDwzk2P2tcjetnLZMg+GS3tvqFE284mTPm
J91nsKwF1yWs2syZDqK1GoPOMWuNp7T8StuvM4v3aiGDVJCpIRimm5KZmpOB291mz0lh3mizLbt2
MkUEq2Sqpc40gVXq22bf3qm3xg4BcobaITYo8HV8+lJs/+PpifvTTCVmGVkqUkqwQzQs3yusu9Wb
/3h+4v6vAyTqxCzwkfqm3NtTE5Lu+boZrEZUlorxPuIClUxkgECMkegx4MVPA8mAYFd7lfFQ02Pq
SC7tqpwF8tgmGibt3hKCszdraFPdVN0KzjECtvXUebrOPRPZ6dhJEC7X3dSZKOHuWGZqEzpCFBBE
0SsEEE8TAl7b7/b5xsikTVCZZsJFchG/VfMEcRpwfMFzFwJQKZzaaDcDcecjbuFMNeE+gZlrJkMC
WXQErxPHNov6ISe/UI3j4cf+rbh/GVHgTo8dgotZi05JZ+1HZmxrd4JKw91YKOE8YQZ+ipgWoBSc
+qnWvVKQJF83y0WRdxEi9t4dLOZiYlKMfXu7r+tZw6/oZgwXcW3TKcq+so2wjGtv7smWR0yyeLr6
Hc9ECmajcj7YeT/hO5KdPXW+zejRNqKw0T4CVgAysH+VEy2mm6nOgQoFRmETyAux85zaPA4i1NF3
y+7jR4zmTJxgNFkVWS0xccXzNPX4dGeogySIkx2d4IKXRLeLJnjDfLAf0VPG+akvzEgeIsOV2Oea
t8eMLgHCFpCcgH11GWQB7qMxp6kfTkQvwSr4xDIKFzLLHpW1gtO5GMEYtErn01wPS+6FaW6velow
6MBhssnvZcGETCPBGuqRaykwuWHq2uRPlIQY9PdV8vX6hVo+gXihEPjC92LvUAME8OW52dZQ2iai
7ZMLNAaz/0rn0S+cZ8Jyv3UPiXkASqAkwkBpRSJUCO75rBg2B8I78jye+aoTbbS8fagVTBs43a5U
o11Vxj+KEsxChfOEsDELhl5Fb9NIt5yTH07R7XVLvynjYqdFC5uo1vlqE91Q0/Vdq2o9jFT/ctTm
S5WmdyoDX1WeMjMY1NH17WIA5pChJz5vagxkWST1B5bc2Un7K0voNi7SJ2CTH3st3+cGuS95HPKi
u7GM4mVS8l3Om+FYKtqnHoAoXquU234c5i2dsiSsJgAAmwDSATx1se/VcUNGLJkkaY3OOzrE4RQl
QFanjPj9VBzAnux1evltIPVngAiFGWZyvSIeYm+Y0u2YZpuKj3ezWzBPL1FVVM0bvKGnammpg+bX
T2NwaTJl77T6TcvHXeQ2B1Ci3JNa30xR96kfyVM6qK9Dnp9Si2+0aNo0mXrfxIz7BhviQLX1OeBG
9JVS5XdL2JdxaIKBuTuF1TeZYb5arXkLwj0d9HtNe+D9uBnA4jdkzQgmCu4DIXWr10aozuRO1Zpj
bgBQr6tuBlOfvdFR0ezSk6CM242d5TuwOYV0rg4dno1Kc+8zVj+qpADYUJKfrLZ9obS4s5tJ99wE
pQZdCwem70sAmEc5eLZK/mXWhk1lkgfmKJlXJGBCwtl/0TOQJ2ZgnBj4+GpSY9Po1qOR9gd4v6NW
z3u7Z7t0sJ7yQd9PY39MTXLPDHLTdU44UDewOK5Xb4LSYsw8JbGY50wO8QCZF4KOdE+s7PH6tVsL
gLEhjCTBwPo/eO8ur52VVazII/gRp7c/U3e6tyq6uS5i1X+ciRBcVcULUlsuPOLM2z1QHwJeWs8a
M2Vh1dK7eOdBFlhDcL6A6VEs2WYZZXPDov6URwUJkkj/1SbR97SlY0jz+Lkotd4r+1H1HJo8170t
CSBXT9K0UQfT7GWFQmg7Ul3pW6tvEfro9HmEdw7U6EPrikjpgG2CxrFtijgdSp+MlpvnCB3RSKXs
8+xaH3gqzyUIX2twayeuWQEJnePFmRU62eS15dGsJBHU6nmdqSI8Kw0rdITZUMViTuExBzjYVSGx
ieXHvjOJMxlCZJHabCqnOUNVtP8eRZU/zsCv5YD5snTJsS2/9r0k7CouXx74I2KEYbEmHY0lyO6n
W1urvEb9MRdaWLXaNik+UCxygYj6v8Lelc6zMSU1hzACzEO/TtWwql0Z69DqtQUUDCioQVsGBNZL
z5C2XI9prvQnlN8CMF41HivKY9RWEnC81W+Emo36D0DkW7/pLPHqyphqfev2p0ltfU01AeXrhnNK
fSBBfCDQBGfQv6IWkzwTRXlW0cGBKNLhRdf4Q6FMPz/g7M5ECKemJmYbjRmcEAeDaGocR8f0rUZG
77n+bf4oIlxSYyyY0i9SRgyZ1SnqnoPj8/QDRQQEsSawQGx4VAS0l+elMSWeG9XqT4pt/2Bd8Wni
2u82KiQh88rdgRgHpwamSBB7Cp7TGjW9cgqzP81jcUhL82jZIOiuWvYzbfQHkkiD55XjuxAo2AF8
J9HRX+9PAzWINwJc1p3pfam7e7ce7ucs4V6jOI9FiwQdE19er3YaypbsB8uBsGzXPQoEzZfrhrPW
tgZX30KgBpgz7KIL/tAuc6KknYZviqZui/mybbQ3PQRuX8yNiiGd+F7W5Vg9BuD+wJPghgOX5/Lz
llpkR42LYyBdycBfQT/bwHV2XPCjXtft3RVf8F+xn2mA690E2Y6gGpDlI6V0sI2cuqehUMOp0ndp
gRSWzYmsM/xOqUWWq0Ea8H8ccBFeKjUwtQcjHtBe0Fw8NjMLoijfKrQPr6v0fhVUkCNcwYJFhVtT
yDGVMd3lRQ4m6WoCAafCS+Qv5LvaReZNgbLbwazTbwyrMVUla1OvHuyZssLBAuVeKQyOH1G45UPd
9lvM8AdOHT3ULnuSKPwuvBIUFt7SEoRFY1J2gOHTn0nceil6tHn6O4mHvU7vbfKMcg8eWNnY5dr3
RKLr2mDhwgKsGNVNiu7E6QSxtJ4QhHDQPda/iZ1Kvue7aMTWTNUydMAOAM8JS7CXZkN6MoBpHd1o
Z9J/2kVcA2RtUILrZygTItgMG0v0IzAKeQJ1redYr5jtlIQhKwYBNdAQdQAsDsMQsuiusoCbOiyF
f0Ybrx3gqhRQcnvp7Ox7vW8k4tYV+iNOyJ+ZUU52OqCvA3xIIEy6KhpLiZ1Lih0rJoC9OlUzgbkG
ZC/RfWRmS8YO7HqnaAAnO9AK06TyukiGa7oY8EUIt5gA4ExxbmjDvUNkH2NFccDkjhacfphmgBzn
dQAYCmx+mb7Za4E2SZAtZQIFcyiwuc5rJPGnKu98rQJ8pfvaAQWI21gud2Kwdcrw3t69tDZGlxeG
Th3vi41X/dLKTdPtmmbCOGref2vTJ+A1eLryqs4/kTlJfL5ElLO4k7NYKyU2690FHKZggz853ZMx
54DRxMg9FmUAiCnJJlYMf0m8gKcP2Hg0OAVPOBvDPHMUhk/crfeFpfhMq5GJD8VrpHb55+v3+P2U
/3KOeM3enBJYTwVvYdgsctoGEwmoUQQQZB+G5/TYPkw7MFVXGytchnbAknBk/X2/k20xr9y6C+mC
3WQccQJPId2cvlX8lWeSTHblvl38feEs2x5gQs2IhpU2aN5gArbfVnPPHvDP9XNcVQR8M8jZMZeN
kOzSRhqlKDkb0H1Typn64OEEKlsta+CvvdTEPpOy/IozS3S1mJE5X9zHLcBZN9Mu2rX7zFvmgGUR
lUwh0S5GYF/SAXVmu6N+0Zv1pk5BgPf3p+ZoLkAvXBOHJr6IZlq3ne6iZANMLa9JgG+bd4opEbJ2
n8B9Yb/tOoBGWnhIFL0odT1G0Teh/IZYWE2NbFBENMR6VHuVBNdVWrO4c2nCO5LPlLp2UqIWgP3X
OUL5ztS3TvLXlShcWxDLwcMDw+M9OOgcjTNtc+TNDuD63fK2WHje+F/DYi1S4BnA0ocZGBzhpb31
3GVsLlDYACuc86DWcx4Y4/QBMSCe08Bdifh9mRsRxCSpbQDhRKOnQm9+NLz2Jw0QJNe/y3t7hgzd
BL6Nic4rvpCgSjnn6aADQSjTQffS64Fly8pAq58eMLp4ccG38o5VhmAOA3RDqPsb9o9iSjw1b/xJ
RvS5JoQAG21Bqdbeo3xVRDd6ixJkmBWmUivXmzTdJzLM8lUpCL5sALQAqUVs/cylmaq0tPtT4nLP
cp8ZzCvVP+A0Qamiu6gA6siVxetvNCVNKSqNJ8ccW3+q21fTkmE5rdx+yLABiaYjIHpHuNspYzET
yvuTRb+qarFvo/use6l1GU/9yoldyBFyCifnU+zGan/SYveOxlHvWf24HVVN4s3et9wBn6zincGx
gQsccc6lIZdpPmmA+/8nuZ6DKiju2c7a2psMJKH938er58LeledcRnvdHXtA9z6UWe8nFFnv9+s3
cyW8cpcbCbpuUNVgZuxSIX12kqhwaI/0M73P9PFJn8cJ62EjpsdmJyCNosrocdY+Flj4wOmjo6eF
bP5SZK1WypQ6YL92zfx+jqPTPCUnPlWSqHhVjKkBmhyuEyVu4eWJc9XoK9L2WNzcDU7iETPzWv7r
+vG9d2zghQcgMYwbhHeAC7/UxR7HRo/VBAbeftUiMFgNsrW6VTWQTOApcJBLiB8IsLZIVjuHnerh
Bwd5NEhAmfLjuhZrMgxNNTRtqaqAYulSi45QAlpOxk5xYXt9vB+sxkcrz78uZe2s4GqWIUs4BLBH
XUqpMteKSw1npafahIBjDogW/74uY82cMUaMfjmi+IV48VJGNIwJHSK3OzELbDJZ6kHmRrPKUK1+
cv7zurC1Y4P7BMEswgDDEMua6py7jdk73ckxFL9KXltwyYGALviIlLdcZKEsF48tqcyS2bPZnWwA
lCjsqClfeKT/9QOtue4/Cc+bkMWRn8W2LVPyiDKtO6Eh7LG2v8EYlSQbWPv85yKEbMAojW7mJfTg
CtvoaXoksyWZbFn9+gg1TZANITkVI6apdptRRZHn1KnlvVqiwzqOX0zEn14xmBgJUWPZTuqqCZxJ
XJQ+O7dhYLZeVCrsbfhSq186etu7su3dVRkoJiGq0UC35QoHBz4vZhkTxbexEr9KlUBx2zCVrR6t
PdUAL0UeYCzzIGJKj8WjcqqLujtlfZoGpjtlvm3TT9pInA1wX2RKvbeGhTVXW/5BlxNtgcuDyzBH
o2RZBnFzfXBU9OMZ9nD+2uMsfx90H3hsXJArCCdXzTON0iyipzL9DRa4Q6Yofztwb0PCGxHekhHA
TV+qkVQTacaB0NNs5lgIw/3n34z+zuibwMznl7/1BBBmLpEn2MkwGSSok4+cu2iBQxi2nUdl2tqg
IlHz9Pm6mNVPcyZGCKYaQNLP8OEI1icU+9CxAOD/X/uCS02EqIPrHeOVoyPn6OZNPxO/jfnDdS3e
35ol5QBUJejc35KOyy9j8rzNspjRU2rkIYzDj7Vfejtvr0t5w2+6LPbpeDHRZtFQe0BDcPkZZw7A
ATpEXygzw2r9sS6cr5zau7m74/OTPWMp2lR3TDV27t+vE8DwlncU1gCkpXd94pqnpORmz059fN/G
zaHjIIqP1f119dYO0UJI4KoIet+XMlk64m/XCAzAtRtWUehmPw2QyXxECIj9ULoBDpFYvSnBkek4
vGIn0sabaUq9uXH9pvvA5YFv+1eK4KmdboxzmhTs1Jkmir71gcefCkMNr+uyXEHRHJa8ANcHXvSf
QbEzc2jaulV4nDMMzN8B+qVoKt+hN1X3iSdtcF3U6rc5EyXUOmKWlwotYoaa+TGxnRt9PMaNbPNW
JkTwb3xOeYGdZXaylPvIdFHFOxTuJAk+3j89sGUHbtTAMK5JRLoNCnrxjBVRdyK5+7OLkrBQ7vTB
9oqKyGoq70vlEIXvgoIHABzwpl5eVzNts1GLjO6Ug9cpneKtkaqdZzEk2IQdespuLUXGl7miHuZs
wPGypPPvc8YCEamVzHjqNLpn9ZexbrweUByd5ClaE2MCVQQHqcMjiYlCVc7gojNzoDRPaciizLPK
L6VFbxTj83XDW5zzmY3b6vKioo9iowCCV0+cHWpas5+nPAdh77Z8NHb2ftzwm0IKkybo807M8v9n
VwkVECNOYohp3MxroudllHBAahrFkjsrdszfSRLe1agkVV8UmX5SzY1Ld8MX89BsgMLl5a7naA/5
c4wVG9k0rOwUhVdWMVOwsf9zimyv7dxw3NibfCNdziWLH3j/uTCKhRIsbpkYBM2DXXd0VjTURmYM
YVdANFZyoER1zY5nirrReF55aVkcJ4xg+qVpPdbRkO1BAkACQ2lu7ZmGsTXbXkWBwDwZzu3ca6qX
q/HnPOEuhk6pETqd0Xs6MZ7+h7Qv645TSbb+K736nb4kSTLcdbsfgJpVUmm05BeWLMvMcyYk/Ppv
o9N9XMKs4muft+NTdkVFjpERO/ausxqzVenBTd/T0itKfLlIh3sps9a14/o2NqxraYBZ3gjaAfrc
4iURyROqjV6m2psh9rdqoViOgu/qWSjcBpJtB5Wg30uFjqhbJCiT1LLJPT2SZM24EnlWDqnKhJY3
1MgbRyq6uRINbbww7+8yw7rFjnkuuvARwUbtFL5+06atV7XVpsuzg5oWh1aLnmo57A0jeU0ikBuG
aXCs83aVlFEN3DqUFoDjXZEal2zKIvRyEKx3s7m2ZSnAmpvsqZ9BRTvrvNLo75XUByuTtW/BS6LX
DINQr8oE/G2mtjcq9qqE4VeLZFdtnl3n4bAGpwwoTMiO5HirJkW9KX3lwEN9bcruylSD0LEhJcqS
gDmcgRGERpBrL+1dmcragQaxB7G8tW6H3/y6Ix4SLm4Qp1fgLtkHtv1ilo3qxKx/yRV7RVP6pRDm
q8VBdV5l2VOk08i1jOoUm+rNoAxXCbdWtChvk1xHUBFsRRM/KAyklZpCrqwIHSYxpk2H0inr95oM
GjdT68cyo29lW7Cd0sn0imRJ6RkdQVOgUcXZoxb6/TUwOyMrfvIM+HLqkS7JVxn1LU90xiHHqitt
7XtGQ+nlrQaqTB/hE1CtjwXX2UamQ+IyrY1XNMSHul8DikG2CPzv+KCs6DDseqhAyzr6pjL/zcxZ
54i4l4fEjmJga4faC8KMQQcUAwMNpMJphfZFtGLTmelzjAW0STUIQ14+KKcVo4+DBeIDkC02kIfS
6Hi7nh1hOtRvrMYsyEmagUNArJzl6sn2w8gpAXZG3mhXp4YHzZhtBoItkYiF9/DcEcpGrUMKOKtp
TQFR4BPkilR89YQ70UnjF2Wg2OmPUie/5emZpUl01cSBSgIlJKe+fWWp9VVgR/ai94BDdyRrIJLo
b6ndQocn2qWRuWB+EqX8Mc64ifA8NmYqJXkLpaEgqVSoIuRu6ptXegFCl75eQIF+sCxNj1JARyym
6shjkWnHs5pUXZG1dADF1eAG0XOfN+vY8h2pp+5gcK+w75I2dVLk6lm/Iwl4qrrONbG5yi9+jidh
obtDbR5EI1ZFfYs/okafbDpWuU0jNkX4DbKGW0u5oaQE2DzZKmW9ENHPXTtIJmoozKJ4BTzm5yUp
Mpb5pCfQsezoVU1+xLx0zOZLXVOHF+Em0bibLJEVzk2PjdyFBgAgNP+m9Yy4VSrWdbAp2wNjVwa7
yrOF4OdXExYmhEHi7qNNdartKQ1oAvZpr56kVA8lFYnTRuymNYv/LqmMlQY7uEXRWAIYEdqfPw9f
ZXS2muYl7GRXA79WrEMkFlyhkxj1DxuYHjSwAOUGHONnG0hlCA14Y6xmZY2TLIewqM2doozA0c4q
2w3Aqk863+ND8N0YBrYNDTXbMhZtNL1fkSYW6yhgN1HVJqs2RyZiSOI3W6vA6hTLpzy/jRCRHsy+
ZJs0CZ8k77fxIK9kCO6MIWe4DipTXXW9Tl2RR8ITJlpzTa3aibxqvCrub4y6D9cUEuJeIWixsJln
Tk2M8Zn/2mf/SYOlWSQY45Ia95GNCCOi6xja4TGnD12k3fqKJ7ngkEmIH2PZLpJvjAP8eZuPPwAD
jzofSPqmGBCc57Ia+gTH5p7vktvQe2ObeFu7wXoJlDZJtfwx1SA3QIkXVUtUkj+7asqxUZWGcHXI
N0oTb0o9XUi1TF6kv5iYhNGg1tAjbigDkFxf/HQAp9Yb7W4Y4EEhWarsLLkzCaRpr5aDr8AdaNQ4
Q2U4qlg4gmf3+dmATaJm30pzFGEDFUhiVHQIOMTbKwlA/uWLe8mPySEZJ1FfVUGsnkhngnQi1H6U
cikfsWBj2lgd8hAAKmRs8Oj1j1bE1nnDVpfd+PX6xzoeS+J47zIbNfHPqysWRh1Azn045SRdaVhZ
IUkjpwVYMA3xlr9sbH5mfhob/T2Ldbgd6dCKgj89ikeSXOcDTqloe9nIB3XuL1sTArZwC1U3dQon
GZJU0XLBhlNkAlPURSTfkLC1XRro0uXYSvh/TbbThspeFUF/sDpyqnEnoxFKRZhY3Su52AyF/tam
RYXFI49SklVkQOO+C8t9TpFZRV08cBheJRs1xzq+7MHcdoQCLwOyjKga8tKfh0lHZdVP7G5Asgtc
hr2PxGDYNtIVTdHj0ZPukpAv7Jkp09bHEaABeYE8OwWgeUqfGzHJ2hLM1ScjSAuvgur6KvLjdK3k
A3r6TY5sG8RhnXgAkxtX30BhsNM7NIk1AFYbyl5TQ8Mxhr5cdTG9j6Oa3OOoAk95Q1dNlWyA5cDn
EtR9pAIW+/J4TROsf/x4pE9GIRlA2qfBQytDRF2+NZw0QVHDrZxsyBze1I5uHS1w6Q2lh35mx1SW
UkUf0fF0rekMsBXLRAIZ0JjPU6VGeh0qoRxOJZrBqTEclFh5Cgbx3oFgirT5I7o+PTPl9zH6t9c1
T55S6AlgBS3M39zOOvsdU+7PKvKH3kBX4Klu0aNIqJPwo6Is9bTMRR3nViZRB2strazR5HTqyid7
fOfmyU7nz8gdOKndORZbaNdZ8mpyyytljqxbqA5oqeKOWuZeKU0nK5KF9fNBIP7rLAKKO3KYoAY0
mUVE0FbeJxBuT5L0mgV49Cdm5hl5r3pcMOFYtPvGtRiqCVHsFLr5xFX2HKQa+jl87VuQ47lZm90W
Gp6JI21oXOXDnWbVUMWLhteMg400q4KFGZ/CTD4WvW4wlGQBOPy1rBRHhgnkJHasfNZ/sKtgpbjq
vfEsTiPH6pIewexMnBmbnNxRzWtoVSXDCaqTns3XXRV7aroUGyxZGT8/ux+wh5KK5XAJ6sNCv4/o
WxibC5O9ZGMS6wSGhaNe5sMphUim4NxjmCetXEJnLpmZhDlQixuIkRUYMFP1qN2tMvUtNRbe7rNG
xqY5ZMQNiBlNLgoLh0rd0AjrNkNbvhE4FeFuJxceG3NRCL7/TyuTuY+Fr+ddjLlvaLVSOa5U/nD5
AJ8LQs4tTOY9lr3vN1aKN3MUoS+9oJ1TifxhRFW6IRAzl60tjdp0BSRt2FEb/qjNk6Ffm+W7pr1e
NrE0ZJPZNxrqF2kMh6ygu+4GsrWqZgn0PmtjzDSoABWNpbfPm4UJ20DbpNKfkB48FXYFpddqSQxs
LhLRf9qYkkvZAqWPrvJhI4nBMfDe8dZpVOLmwU2g8oV5mXJE/nGigY4M5ViApUB18tkjqygSLUT0
c0oU5cEwpQ4dSc30SB3f2aJYlwMiLWR5j2rBD0MjV1rIpFsPIfcaPNRcXyNrfHft9DR7QhfYws+b
G2+EF5ShcgIo7LRnThdJZMYDlo1CwWU3pN1XRpbI7OY2wrmNydMlKmVbo+EWpwbS8KxHbz4wpIRc
cf4bN+u5ocni6bKMtyTCAtUHep3m1boTKN6hj/y/3wdnZqYPGL8jXVZaMcKSnu6NmD9UQ7dwD87t
ZtQtgDVCjzL7BZcWxmEuCgYTWvHO4hu9vNWB7L3sxvy0IDeFFKmta1NeKLCSGAH6tDAtWeIpyP0X
BQh3kztde/wNQ0BZog0awSSKkJ93AMuzVE987OdMWodYeZC02bf6QxW+XLYzu5bP7Gif7aiiFH4f
wE5FX4wGZL710m6ZnZYzC5OrCQq3uZplsBAX6b5u2geqVjc6LXd/zZHR0bOIoWd1b6opzFgV25uB
tjXU31pglGgQYdANZMgnpxJ6U5S6y8z+RFS5tlsUGMt7La0WHJldYmdWppeS2ZUg3rD7E36FkyWm
AzIBz0witxFLj5YlU5PLqY59ZegMqz/VIlz7xVfTaEEosmfdb+RBkbMCstuyRrTddODCRs80AZfC
rMfb6CiqYq10t5cXwNwNBeQ4nsqjUiqegJ8XQMwjEw2imB10ZG1TDaTpIGlN1dRRgYtPsoXOr9l9
c2ZtstwitbJjQWBN8Y11papOPbQL59lU1v3jFjz3aDJsGhfaIGPYqL3kqb0KDuYh9uSX4Eg3ZNWD
RXWL4ulm6eaZ94zZQL+oKET9Au3LdK6xTOtPMpCbNrP2ZlndX56qORMfoFsTbyzDmh5uKQqvQ9ao
2EhZ4/qAWer642UL49BM33FQS0HeHS3mYHearOwgsFHSlaI/RUJza1CjZ3ro6GR12crc/jm3Mrmk
7UzhuR90/Sntql0a65pTB+mxykQGzFC+RDE/O2pgR0MTEUGy35rc1CnYXcKwrvpTrP9QoXeAxNFv
3G4Gqn/A641t11N4mkAlviYZRo2Dp1rUSGbmxlpj3NPjhc06Oz8QNbZRFkMue6rGm7bW4FOl6E9+
Xj/rXHmw7HSddSh8Xp6huTyFoQNQA9YK0AxNMb5+JUXZFU1/6s1kzWT5UnGwpFh1ti2G5iFpm2e8
LBZeSbOr4szm5GhocxW1TAM2Gd+YNXAhLShfNdTz1NS97N3sitDB/kO1UZ55mnOqQtPAPsowX+Fd
Ld+N8Nvl7587UgFB+s/3T3NJTJCKSROzFJfUtaJnwhvHwH9GkCmjS1Xh2SVxZmwS8WQGVCjbCsZo
8xyVd42ONGH7dNmh+an56dAk2oF+SMQr4FkQVb9EUt8P/BX4PCdXurvLhuZnBuUYYNhHXpbJZcSr
khUWgTM4HQCTqZtN1IOi8a8ZmSy01ErjToPWxSkaorVVtNuhDBZu7vkB++nHOGlnURUAgwP4F8cB
a19RO9Rt5mnmjbJIlL9kZ/z8zE7R6xHJCFZywe8idqtGX434rmwXLu0lK5NbQcu43wsfVgwgXFw7
QoeU8HcdHdIVV6vN5dkxxzn+5Q4awcT/XgOT2yHjZQs0BcZO47DWURNYmhQ8qJZ+LxT/QUuyeGUo
ubmrOBjzGst/JoKthWXf9o1grk/SwFE7Eu9rlkEzuVKNb4pKVhKogtsWkiqPRA3x66umeGysEqjo
ztoNSU/dRK+6B10WkVdVQLWYphiAabbyK8L970peHgEATb0U4CvcIfaOWNXWh06riFrDrWl6Ilz1
N6os7hOrfjRxkYExRTUckpgvvg2Bhpwec3+Ul+zvAJJ9FYEOYoQ60ryK6E9gBeROyIO7pqD7tEx3
vUz1lcJwtLd1tYkN+6kJQt/Lu1IBVVHwQHv6vbLrR9wWXpNIr4jjwQFe55tZK71ba8OxSdN6YevM
HjaIDQCzHLlhpsUu5FErCQWj/iQ06eoVIpC6dHBT/IYZvEdBC4d2jLEo8XlZKxQMWXnAJMjib8xi
K9QfOTJal9fZ3FEDHDQCa2Bi4c/03Iz7ohxAJ31Sg+fIt9dcC7f/vYWPWBBgho82vM9eFGgqLNHH
Kk95j0k0n+2lRtnZSBcbhaFIp41Z98lxmXZE0SJBJaTCy52/Dw7JKlpBrRtaNsazAm3nBMKlSzxT
s9CBc6uT83MAXXUjVE1CU6b1om3xFfwNYDOFINw+XDh5puTsH7H8ua3JSoiVoc31Ch6CDHmbUscs
HD9yk5Wyal0s8zR1cuj5Qbv7WG4S4miH8riUuV8c5ckhC4ZIU+QEvyF6Sq7zE70qbpN9tvG3+o3l
FA/qg/GlP5CF5+zcTvvgtjZt1BTBjvR58aRByrsCHbcQwwXIuMrdEuSBXL//jSU6Mmh/WEH702cr
oVmaqTpIuKYUrZOBuJWBBfeyjVlPIFxB0WUNQNf0FesTWeGB2chTpjRuyjOPB9wFgax72cxMyMrw
REZHIvpr0bgz2Qt2Du4hIQxgvsPhS1J3GzU8tR0k1yvmCL9ZR/nDZYNz2dYR5U4RphhogPr4/Ozy
VUUGlmKCOEKujX39nV41t/k91GM2Yl3stKt63x5rtGD+1oL8ZHhyQ0oVdFa5CsOjflWKx+w6+0q5
o6x0z8BuoKt0VRgbxDYLQzwzk7BrmwhsR9KW6UtKrxUcmErcn3Qt2weygQIQC4EFLqL3y0M7YwhT
SdCOqYGv0DAmAUeJ5EqD6KI/2SZ3iw+6VigdJc+XrcysmE9WJsNYFXWpCQl3CGuA2HnWocRnay6t
r7KeoNb+dNncvFN/3p1TnOpAfbtINdydkS13YdTeES27kf7SM2ruXjN+XtF0cloVeq0awbgq+6b2
+iBza/ly2ZHZ582ZhenskLYKRBX1J7P7Umi7uKjcMD911YvWSO+vmZpMURrTIBFowjup7WPLrnTt
SxiD6zg9pEvd2UvDNjlvq8DqyrjDYkgyPXWIAPLJACP0ZXdmA+mfIzetBiUZVfOAwghnmVfWN2gH
dgJNOh1bCtRmMTxny0CfhjdZClFNoLNBOS7CI31OlX0ZrrJ0j4qgug+2zQbIG+H0tgPciV979Ae1
r0HFn6bb5iF2ljWeF5a/rn2+agLRg6YAvQynDGaLFlUZQBKMasnxGTPnZ5Q9udHwehz80IYZqHhs
S5DrAZK+bVq5UDg2x/UweaUwEJGg/ZEipUSmhKsW5MkC3uGVYpuh6VbFZmh5vqNdpXiktBsXLQSx
o0UIWYQUoEriBYQqjOI6sVpl33NiOui5ODAo3m9NwZgTt2jtoJB4SAxlW1P0d3SG8kM1k1c8CjIn
0Ltja4CzClwfENXAPxA87724BRsv5dRYN3qZrvQ4Hzy9iZ/qsUteyZiX1+TJ11Kvtmo8R3zrRcfN
uS0jI300OqtYSzW68fM0dFo/f2xL2M/61t5UdVa6oMIuoJZgRFu0lPkuZfXajyvoXVqFiux6lgNP
bWpo5lHZugSTIzyKTiLJn2pffk/BVL1GzyjoeysGmu1MvEWleUS17B3w39DNUiCM2gB4jzJMSw9S
FBs7phtglJ57xaebwfdB6NbUxIkSUG1Dqfv9v96LDIQCDOECBdJ8KhAN4juQPqiGPLXhnQrRvL5r
tjwFkW2w1Jo2uyTPLE1XPlLRLdIyCLLYQ2VeZWin+I0Y65Mzk+AnAd3XUBFbnoyoBLxAtza8Bq1a
lDZLZamZc/KTpfHzs6AnjGUZ9iaeTbElNtJWrkHasZDAnzklYcKwUSwaJ2aKpMuBzQbmA+8mrvcD
unJiAikZVApA3y8KdeGFsWRscsMUrR0UCJDlKemBzUAVLzbwKo87rxvuLi+42RPjzK3JDdPzpBhQ
XZfoUPR/xHl4MCt5pwAYlYDT1qGDeOJywINCI78BpTkf0F/ykQqrtLrHc3pUawitzFFjHdvux2X/
5lfGn9M2la4uuOXzNsLKqCJg46v+GFfFf58i/uTIZCfRqg/s0sfLsynBoHDvBwn6xp46sZT+nl0U
Y+IBHaxjImrc0WeLHKlOmQPDgO3U37TR4JQWmDlTzSnsyLs8aEuWxs/PLImQNlFaDfIk1Jc+/QKq
1L2R3GEYF+zMxGxIdfz0aBKz2Uht2YOlwqM8BOrwgfe+Uxg4fIVw6maJln72xDuzNtlUwCokBq4+
eFWcuvYmiL/y5O3ywC2ZmOymJAepdk2wFDoUXyWwqWMTIXpTnMtmLs4PQS/z5/mRSafpiQlPuGa4
emCDwLuPPfBFfQtULf6LxiYxWxClYYAer3HYvvMgXxl8n8mnsF6Ariz5NNlFcjDsLhMwo2j1SsWV
H5B4axivLLu7PHizJx5DDw/OcZBfTV88itBa8Krg3GEC2irWHbhkHEW855ziVH+IcOop2etlk7Pr
/MzkZD8pftTG6BSEyfymJW8Zu+bqSxrchOhqvWxpdgGeWZrsqELLKAIoHHcCzWgaiFx6AIdD9hvl
HeQ0cAZZ4A9E1nVyswtVMWvaYbL8iB5tje+rDoVfFX20l92ZHbgzO5N7PVACYUsJ6GMdPSZoRaIq
94T9WPhvNlkSeJq9Kc5sTY7X2hZD6OdCnkJ0OGV9uNUIXxBdmF16GhIVKPBpJtIIn/dtFyp9CL0F
eTJ5982MlJewgMRYqAZrOy6vfSW6ptR4GtgSMfx4sv3yLKDojwNLGZJRU8adPKpB7t0hECvj3LHR
/VCpz3r7pUm/ZuKLjkbuy7M2uwjPzE22cuYPPAsF3scgY/SsTDoQM/NydYk5et7Mn7HyFN4NsdM4
LzITizAON5LoG63KN2h7XV/2ZvZgOguUJ4dtSvGI6QNsqais3dh/U2LiyRC9kt3SBT/r0NkKnBwT
gVKptCyx2nX90BbHgFxVSxKFSyYm54NuZapZJS0WefLYNvcNf66rx8vjtWRics2qHKBOKB8js9pB
/SWs3TzXHD1bylosmZlctRxYG61rkIqm/iMQjw6DUIb4cdmV2an/OSEfDSpncRCUAfPYUjBaTfaj
GAon7a56Lwp/5zpHchiU4SjJgDpmMilKL0rFDmFmsOs7s2+chstNSuiqy3eXHZobtHNLk7mp0UJS
0BKBXRu+kpTgAY8e7WLpNbZkZTI1pNBz0nD4U9J3QUtnyHynxWP2si9zk3Pmy0eR5mxyOrOra1WO
C6A7JNmp7nRX9o+dtSTLM+MN+GLQCAR6GqTxp53fiSbMRgUuGRxsPwAUdtrivqu+XPZl5u75ZGNy
z+WD1uUp8kGnRG+OAPSsDVA+XjYxM1yfTIxung1XD7RjUpcVjrFEw1MLuZWsclvUYlkl//vz/5Op
8aecmaJDYwhQaCCUo08NyrAlvVWydGH6l6ZlsmkIUtqRH9RYZA19zvPqUS/8pxikW39t2CY7Jqvb
NChtjlcqCNesBFUvv3UN9T5eklRfmp/JplElKemQ49hkmrmRQXKkqRY6Rdd8STi5v+zUODaTeOB8
gn7J+IZC82kKpyRTX0Iy/KBmnTlGD9JMqhV3TR8+Xja4MFnTvG+sZm1jJDCoVA8cQu4BIEcLPi1s
oWkm1/YVqMT7MFHpKprZE9q6BUh0F5b2wixNoQa+lqBcmSFIDLIfJoiNu8ANoXcYPf218ZqcB9zK
uWmFoxmNXutlu8+YuWF1sxBeL03L+PnZRjV7ozB4ATMdvTU6ENg9MPX5NzwBjsFSwfQ4sqZ/NpGW
LKOkyBALKqnTQ/wRDTRuovYLp8HsvJyZmWzToAfTRJ+X2D2omtnlzg7KlZnUDrVD77JDs+vszNJk
nyZapIMkerRkQWDJfu31hcfi7KT8aQDtX59HDDTvMQHDPKKB6lhn0K66k8XdZR+m4hMjgAFiKP+Z
FdBnfLaBmyblNisw8a70+ld53z8mt9U7/5If2G0F3DhwE4kXoyTgKN8h4nfZ/Oxkjc21FiCjINKe
DCHvbdZqPJUnsE0dMx59M+1iVYOrkYD0a8HW7GhqIF8bW6nILzw8VB0oePkCPIirJyV8qdMv4dJo
zrvz08T4+fkuUiPBchIiqLITRxkiR/WbTcyfImWpLWKuuI+5+2lqspsAx0d42MJU8NT/ABoVbJPH
6ggJlv6F3FaRw5/49XBUv1Toq/2N18kn25MtVokulWXpdyAdTMBV1b0noBGzMmvhjTx+zS93EzVQ
xAJdzEgc/3k0oVir5yA8wQvFRG7L7wAwy1a9lTcrq6LB7jAUyYLF2dsQNXfUVVSLqlMmDhowLQxy
uzsZCnNGFlxwv5WQCSr5oxIurkeqzTl4Zm6yXEToC0WJYM7q+PfUt3KXylTipZQBJRUR4gaM35VR
8tyHYO/KYvZW88iTQllLEFN4UN2lYEbrriJ1U3Jzr1XVFopDR4GuVLdqIB7LDHXDg+Kkhiiiak2w
j4m613hyY2janVXFL5aIv5dK/oj62Ssu5RclSPdtEnl9JJ4U9Ju7BDoHTi5wOIRxu8tDUBh1wKin
Jl9JFfKKLEElMMnIbhDdHpTRu95PdjSpjsBFHsIw+B7pQGASv7/J1HwbG4HmoqjcOIkfrSuT7pQk
ztyuAyONru1ZK6nbg//ATUfxbpGnG9UeDmWc7JqhOdh2vQdZ26ar0q/tYG9EWntEbdaWkDe+mdso
J6W3YYk0Fw8GzZVlfAhZeKV0pemyuL4OU2NvmsUOhMCHSDNWAcoqK1+RiRNr5Z3s7OuUBz4kSjsn
qeWN0YKOz6pAttyC9gyD2X7PS7qmyAUFFYBWUq4smm+KqruVNF91SrqqwvaYhHQFEU2nbQdvyMir
pGRHW39X+NWaKd0zKirrtkpWsYCoSyJuE8xcb5WoWNrlt04mbp2Huy5prmy1WKUFAagqOigkWIeE
PdMEnHxNiEKQfoxK5ZYm6ZoF8jZu/bUfYe5EvkYFd9WAID7XVQe0CQ7pUM3E77dE59QF2m+Bi6wd
LY32LWq6HSjSA4Je+PrByhrP0Iur1qBfshoMc0N4nWRQlC5wbYzF301qgP8mU1HAMz2JfDb3C2Tp
LZfzco2mmltdqa4zFjkyYo5aWVsc+q4pW6eg1Mv0zuWUrThRNqbRrFBkXUWRPOSlvrUsJHobuhV1
f11H8a6Q7wRE/XpluKXeHny0JEfxk6ihdZ36qygEbR1alV0f7Qyq7aM6G/qAkRzLWnXjsWAAIBdt
QftObsM481TtG49L1/DtTR2r4/pDCgqbGlIqsigfiXFPUcb1WXSNyrhLhpc60Fbg6nTaYSeYvkIb
/IGBagmH11HoxGvyHBoCkP0IglUhmWPTzhMMZYtSuK0S7ZlWrHihe0Nq3/c8XhUxvy+NU8ZiVwvQ
u1QduUacISxcXw+vivwljUO3LJS7ONa9RFjriIGikVgraaobzbdBb0HdOA92yNE06jsBKKPtUBOu
vKjw3RZA9BJl1NQ+ttFbr7yy5L0OAbqqIOOdYS5A15TWzwk59v1B46At9Lmr5qqTp98y+93SV0Zz
NFFctNA0AV3BUmeukd+V1rYhhyG4ovLKN7ZaAuRyFx78TPG00MK58DUqrnUKZTu5UultUuw1jCup
G0/aTjdcld2hsnZd+WhD8bcltySy3Nb2aHBrodvVHBzL+h7xcI1+4FXByIp15NEX3QGicyjG615n
ChfsOK5aXrf296CGWmbp9sG7Zh900F/p1RvXtyMQX10VmWcJxMUHk6x9xa2qh2SwnSA75mTTAHdm
QAxNRA9tv0fZSo/uuPKjNB8Apx1ycPDF9yZ9AYDbjWO5SuVDKVcMYF5mX6XZnuQvURqt++pHDfYt
K4QKXkk9w/JXibUNyNpgykqpD5p/k8ojCJgT2TkDKCRU9Nvyh7754pNHs3wY8sekvzIjNKyNtYX8
a5tge4O3SPGdvt/nxsqA3jp5BBEXCe9tJXbx07khnKEt3GrQ18y/ClJk8CE5k3tSGi5PwDIeV05J
fpC687S2dPxsHYu7GHBMpJdWrI/cknkCsEkJCB5KG26P1iUNaQsO9kjLwOmElx4lyV2XULCnPJFK
vfW7YAXBZoel11we6hjdiXqPFZOtCvOt7bVD34J8JQV3DAoZHjPLQ2V33hAEzmB8rYjhklTsSv5c
KTc8Ee5gXsdp6+TNhoujArJdhddrO+9cfYR7ZGF2C+aUh6j1NyAo3CBXdKsz870sqk2SdZWXNmJr
xvQmN4yDGaaZY1bkECRo8CBZ/uKz4poT8VzEOOT0JsrXsZatBR/A4lOawQptowIcMdk3tW0rJ2Dx
N5r3B5B2Rg460y0nU/C/0wHnRFQZXkSjBxxBlmPHELRrw1NusU2v5wci/b1QgAPSUrKxJYTbO4Sq
cbyrBvMp730woxvGlR+2DujaVeh0DfshLp7syLyNSztzEVvvKE2+qXTANLF0VA1H2iURdywqVqFO
dylqP4kVM1wHAJ7SeinQmH2nQKwILS9gJ9emaHVwvkVh2ejdqejID83ntlNLbSFyWrIxCWV0NUvb
QWfdiVQAeLagMpXm+vJbYcnEJOKNEMi0mmV2p4oMrxZ0uD3S44q7bGR8cPwSc45QdehUQUZuSi3F
ojLrK5N0J1vJwXwaXykRP6kCydEh1IM1KDjalVrU8UOAEsOC7VkHTR0vMqiKATE/iXdZr8ZFHGkd
esPzbZ+HVzx8u+zdkoUxID17n6i91kG3U+1OlN3ZvLorfXr71yzQzxZSyNQGlgILdWneYMru/ahb
GKZxKf06RT+HaXTyzAm7ImVq+ximXIJeVHthiIEa+mT7dx+u/M+b/N/gvTj98ZXNv/4Pf34ryh58
XiGf/PFfx+itLpriB/+/8Z/9+dc+/6N/3ZTv+T2v39/58bWc/s1P/xDf/2/73it//fSHVc4j3t+K
97q/e29Eyj+M4JeOf/P/98O/oTiNb3noy/d//v2tEDkfvy2Iivzv//5o9/2ffx8xt/9z/vX//uz6
NcM/cwrRvvO/7Zr0Nf8+/Wfvrw3/59/ZPxi0MYG0tiCrgCqihTno3sdPyD/QDMDAWWQTQKQgJ4gN
lhc1D//5d4Xp/1B1kEUgdw5IOpjP8FlTiD8+M/5B0dQLskViIDuE1tG//+cHfpqpnzP3t1xkpyLK
eYPf88HO+HORgDQTFOgMpTo8HzULnIqTw2II/x9zX9YdKY51+4voxSQEr4wxeB4i7HzRstOZCMQ8
w6//Nriqwsa+GV39dHv1ynIwCaHp6Jx99sbOERySAJGwcLBTa5R2+lhKoNGkVNot/ywHRxAq75e/
lmPv15x+LweLf26R1Xxyoymc7A8POz3n9Nj1wz5cfnrkoOrsrxc6FXEq2yrjyR3KarLfLzyVc7rm
dOz9mlV1TqeXv4zlCyxlrcsuJQts4HNhp3tW1fn2vuWa04VL+e/P/q5Kq9dr82kEXW472asTHz7X
6XWWv76t5vry0ydevRnc94jaxepftfzuuuXY+wOXApffq9dbvdPqMcvP1SWrgpfnAUNLwIIkyLZp
quICBFzFRWnx4oIhUKZUhbRbji+HwO0oGoCh5eLi/c/laJ1zHWR9hvCWm02jgFd1ObP88/57OTX2
BvOhV/zy4ZpTgctzl1tOx4oSRmITYqz8816ny07Xvj9P6y0NMN+/X+T03l1Op8Q9Xa40XFre470W
oAMeZf/De86lJr3Gduv3XH2i5YlZmOjvpZ4KWP56v/m9iOXGpfokC1/fz8hGjK+J/I5J9pcbVPOv
yi6/Prz08vtU7+WDL/U8nTDiobZLKHRuqrIhTjELW8EICm+Xf3KSGJ7SdLkbKhF/P9ZIUrWpJkO2
l0uWE5gyu/1kTfenWwETEtdpBCD6P09b/pqkzuFcp1d1WP9VSi/kx1CdjdXTpSb6Rh+OyQbK0CJ0
IvQNt6on2Xt/yHyhiKbJ512pOKf7ZKmttqYBGooPxziRL2pNXJwOpfnQ3aS1d6rVcq40pyCm0wjE
wt+1lfr2lxrHyW65YDmOFJDMge83D5YqLMdYr0aeVo+WeyqkrVgbgN1TfHi/tpTrnUain8td7/e3
Or0EquX9s59KHuqLWtDk5nSkyKZLM6/ri/dvMjIQ3BlDJbanMjMCCvmmHv+rRtQzJoPi9u/G/tyI
S7FIBxPXBfzmpxKW43MjRn1Dr5bjSzX+2IinOpwa8nQM2q0fG3I5sTRkoXb/TUNm43tDIpEzCp25
EVPTGi9P7/xPI57KNA34Kzl6drBctnyFf9WIY5v8bMcKHKLh3IA17/zT05dn/qEBl/PL5UsjxpDh
257Gw6kR3wtYRmE+yPmHzrWMwqUBl8csN39uwEzNkMkdY5eWKB3fyBWpXchrIA8Bzs1tNCKvaPk5
5oTutSmFCMR8ViRlDMYt+rz8kmWk/DUW2y2/1E5J7qlB3q8cGfhD02JTTxSK302RP+rQ+zaqSb9d
TukTuyXqmIEJHs8tG+zj9Ti1LpaTpMTUkLcqeX9yje2oA8UFc7OcjWudg+1XSoLlXuSCtz4fItVb
zvaJxjfg5PurPiHSNN7rs5wdrcr8UB+A6KOlPpChyh6X+rAu3C/PpU3xXp/l3HLo7/osP+b6mHN9
ll/SYN5qn+tjzPVZTi71scaG7JYvAagVdZpoMDfLWdDVw+s510clVLwD+v+Vpf+Qp/j/2nj/ZPT/
d5uB4Fc+29H1+lH/H+4DKCIu/+99gB/F0Ufzf7763fyXgDr/z5yVAvSiho2yYuLUX/Y/Nf4Dy5tA
acZSKZQEsTP42/5X1P8gmR2pvHCIIB8cdE4n+19VsDeYHwReEtghivmvzP95p3yy/mcW9VmXe/4f
lCDADrPahU5FnzaDLNSj2RmsHxXPUs08kJrWHJ20V9KdROuh2i9/pmpYgUchYulugEZouvlw9A/X
vl8VZZb+8/3P+bHp6bdpRhT0REthp3LfC3u/4VRuWBPwBS9Hl/d4//3+StoAFPxyapiGqrn//kXX
134o/b1IWp7TFFqFU/GNkWCLDRuoXUBOS7TVDounyHcRIu6PcOa6rCR3bcz9SlXPeH0WZaLPbUkt
GYx8FNhi9atYV8IkAleF1B0RKIyvmKr5Nfgw7URud9M4C3ATTGpZV9kQBqgdeSzvszbcJUDKpMNQ
OUOk+1VXHcasglxRIwdaq5gzh5hqK1n6KGvDQ8v6HVeaQ6nx3gHZ2UbS5AtNRH6bVztL6n3okjlT
KI5IIAFhY1VHDpBgt4rSBdWgvKpCuYc40I+M0dSGztePujd/jtSAelkBM0//CS0SGe5o6UiUKoB8
Y+MABk5tI++fK1UOFCt9BEpym2jpRSEpzz1LnnJJ19wPg/evPfKnPfGXMYFoC8S6kNMGBIay5mLI
QE+dd+EArG9fuIKXTlXDqQyhvT8XM88Kq7GH/Ta4ccxZMtCU1xDGIh5MXR3j5tjlyL0Ow8STLPqC
1FXmSKL+BZG3N9C0vEkUkmvAgnUQS+JbPUNsR7U6iIlR/bfI5M7uRkBDIOrMQcXe3MMwvEiNLgcF
earuWIqk1GhUWtBW5A2guNOmESCzH2CMu2oxjrg7hlCh1CHcYSXXIsxyT3Bu2vhjD/TuW2+0l31a
6w64TX6oNY23U8mfMmAI4yEN7aGpma1LmuK0ooTbtwdplspgQYOPHlxJtLqdlPxnVKtASSX7QjKe
GR8vkZ6HTRpIBOtuqu1Kji4Gnd0YVsdtqC+8Esm6ymXjdkrL+6HtdqWG7B3OEDEQ6TWEzX4nkM0p
2+tmqH9CzmD0ylI8WXlboLtGh9jkjxn5l7hWEJsD/GFAphB5bLMM98rnWDOl5qVB2MHM4mcOWaCM
DtRlUUYcUxvOOAfXjNZLaVgULDD3I1P9i3Zp0vV0alvGDojPgNBYc5N76650aQAhiuFHdpbz7ktf
RO3gowLfArBYEGpZ1S7RadGohcIOiCwjLTtFJkSrKY/QoIzcRlMfQb+/YT1CMn8eAysP5Xs1PxSL
de6jh1INUzNtVZkdElIdjCoF/AzJpCZhz6nMzkEsl8Xs0wS5VHJea6FWYsCv9rm0RmqFwRKVHURU
6MEojQ9lB3XBquI9fFXRLXjcwwemGoOTSQiBmkXaY3aDXKRubvqwOsgJotUymR6GVvPMHOpooDYm
rkjUwCh0r+VDIOrOrYjuKzP/opRgsh2nXrOBy3AV2l1BOeyFdPEFLUa4x9Sw2+ijlJ6Zv752Hkh5
Q79AhrYTtGa/crQWoNCIlKk+AsLgcGc6ps5Pbad5hWNtz+nyrWFRWN1QGAwJQH2JAiKhOU7wwcms
KAUoJ7lcH/sd8upkp4+c5n7aQC3PjxzpR+f129SNboD9dyGu9j9V9VQ6WQG/YkxcOc+V+phdNFtt
Y26HneyHTuVEbuIU50qb6/KpA6Gu2gxqVnVo3ShrZsih0xUdvPjzh+1ftAuIOTql0xwRKq420da0
262+T4J4x0Kb3hh3fx4rX7vv59Lpqq6y0Rlq1qD0GYAme8XWcMygvGuDZhN5zIXOm60/lRfEqQIA
DjbTrgxMF1FmL/PGDXEHP7vkQeNCtuLPL7aWTEQXsAC5w3ZfAz/2V3FdzpGFoyD3/KgZHbxFpBOP
WlurECKKsyDlMjJ+x+56asvHJJ4CGJrIIesBLcuhFlOEcuuwDhS/rJhjo8BDTGr6mkHuAzojiFpR
3gVEUX/AWegKXdlkqXVQO1ndZWoqISooEq+XjTukZquOyTlC6r2mOm0jMpcOAvT88jBAeI9TSFwh
nDtOShGA6+V+5JT4UxbmTh6X0KOXxggogOENne2XysugkLpbcG8BIiPR3k2LYacLk0DwEa3dyMKD
rs7VlCKGPFbmy9TnxCGShvpU/LIIQ0Sr6+murCOX1BBpkKVRcZsCABCRjs9S2o0+UKSjFyW9DtZ9
IMvNOEMKMWZ4ot+Br+yeaOaPypyafTyZk1txFZIGaomWrdqHOlV6KKFpxhtjarT9c2uudTyW1lRB
Oo5At4WBvU6nj5nC9TppxbH2WGA4kVftoX3iWY+dp3gVJJfOjKoFOf15VFlIKoQ8mIkNDRbZ1QwS
miQUoUzjYztZG52jHRKrk4IS9M9OkfDfISLbTg7COBYPF0SAb9pk1b5BqMPvRXrPO9rgs0uDI2KL
XSZ8KJ2wgy+pYl4yQdwVKLHY6U0LE7TypGrF7wi7fyAt6n1KrYMYp8weqvrVIDyxKeZlaDDeTl3x
AhNp15bdGNRErRGhn26FSB9NqXjrMuOs8MY3S6GG7R6mbISKLHyGz/NoC89OOcFFfRik9ApClBvs
YZy4KR15erJiEH5Ysk2y0s6sxmFa/gCN0YAg97cUks067tY1dznNfwJq4NSWak802dcRVOkl4ZhT
5shKv0m4dVkqaemd6TLzwvmpBbHjWKDK+kwqBJ66z+9uAIoysqI1Dnpg7BRXsblLrsBc5ufX5zi8
9HVRmGsgbQOac3wpsMCuiirVMYSZksdHsMM7DUyjYjiXI/elJVZFzLbShxWNQerI6ow0PiZg+jcn
KNdNw1YphGsa6ZmpU59b9dOXQxwPWpPYs6mIAIJK93NZyCfphyhp+TES2oWM7DzPNCdt2ylxdBUC
SrVPNfVZpUAoNUOT2nnILCSgFKJ6MmoFYQ7qqGxo92OsRUD35MVVL2XAzfRqbocDjgGiwhwB7azH
TCE7OLnv64gPu4FPgyeoaVx3ot7GHbKhQfZeoRN1t6ZJME2m4Y0m+hmQhFRfA5PepqVAv1QzU2OY
SIYjtWHkxEjO2kWWGBw2qOcogxbTYfVx4OGTYcOAxhjzwurjFGUl2kLPwyP4I+GdL6bCS7iYXEQq
d7WEjYY07zEKOoxwW3TCBlAos42w+pFBXdOOkNLrl5AgdKpqxDQtA58pYo6db5xjtUygCiQa5o5K
BfFLGfAyQ68cRqTO16vesqdJ1HZELIjnYa/t92r5pltgMhkNJLWhxgqSgBphKwnQZXTKPblpR8jW
6tshxQhF19kiqRVTmcL5rpk6pEHq6lWfoSsh6F9xuxiVwUXQeNqKoQV2SVPO+AMWe+DT58OohIQE
AfEBcrC+WGaovsKgmAO6yfKqb5IHnQCUZUYeMrPsTK/9uoBRpiMkJg+7Qo6v5O7HRAyvqp+q/kEG
pw+BpqxEQIRc6KChDG3GBttof6qTdkHro6WlYHTJvb6vL1P5JSwBf4LXiILHBl7TAGIlvogQ7Apr
N4pSj4WPXQ5VChPYPrDONHAQUG1yIPW9Nzpi8/ymgahWloERWeS+SiQ3TtIbc7wPSXQjAWZl8fau
jzGh1amjQYG8SHmQS7HdFGgiY3SE0vpJKjx4WC701IBeRHkgQOpCp8nLoYweVeaZee/LXKQiQQO7
CewIQRn9RW8hMjvZgk0QH3lDtknZIHxVnMk2+boaz2VgHUYTzrz7azK8xOyTHGyzMVbj+lD4eWA5
vW/ao6vawg3d9syEtEbLzzsylAc7fv6v8aXTTNVoiQjj5aj+MG/DjbanfuRJqa3f1D69DW+STXcp
78mNds7s+OIl+1zw2pI3krEawmaIj5VbbIfOoZvsOg+EMxuwAJZPl/qmCM7tH4wvTQh+V+C9sAUF
4ksGwvzz/EtEZmBAy/wYEubLEUSp+THTsHXTclfLDY9Q6U4U9DhZEdxmtQ8XDPgpqG2VWlDAkoRH
zG3HHn4WiE13IEXoCidLX8Khui3NdDtAikayupuhDwY93igghQBmlf2IwJolid9l3lwrSgI4NqRt
Y+TpS0MIxSzijyP/KXFzBy/A1hzEtWXmh5ryA9PpL7NTvVRSd9KYAFu4IfBH2Gxgt7WcuiQHT2g9
7Eb2ZhlP2MX6mlHte6l3mBR6tdH7lZSDSqrakYwFk9Hen7EEvnxPOB7hyoaLBBn7SGBa2XJakugt
4FnSAcYjd1TwStmY67ivdG7r1lvsSwZbSM45q2DZuq/muo/lrrOOwyGTrSJCudTCnEWbXZIxR69a
fJnCziFOM9DIMZQC6TOGQxTMQ6L0U7Vz2pI6U2FAgnG4mqL52wBJPWSXSW06dRm6HNWIU80Nk95R
4/ymjvJAryynRgQ7ViA1BStfZW5a97cjPOdQMtyqZnYpFVAxHiZE7OsYncK61SmzaSpBwjC7LHSo
pMfCLzmajjDqTRPdyQYFYF2dnCoJd8Br/+AclFp1LcDP2F9KkfxDo/y6UFQfFqhr6aGjtIlD88yN
SeuOjXEcwgw+19JRM/CnKgMm0Wm0qdy6kjLnRCRnZr9vBuys60th8VFIWqybumFKphvY6mDoYPUT
xEvHPRHRv6OQWjxECoT2kGIyAzPJKkDBuAlitRoNaxGoRAMxr6WNUxVYWNX/oSQYGpqhwRUGkpOV
d6guwGGmtjpKysUeQu2uEHwDDL/XdIn752Hy3af7WNTa1u+5BXk3FKX3Klgx76Fd5xrT2/9QCAE2
w6QqYjzrbZVStbqeWBJcetMQyCnBjlPbmZgx/lzMNyMe41xHUhqZo1zrbjA2UVkYMP8P0tDexGkV
AKx7htnr+yLAOgMBUxiEa5s/nJS0GJEZcmjpsIVf+pro54Ina2rgpZ9BABfuMiwCmraswx+M/hII
FzbRmh0aN30ZD1DnTFzmUqfz2ofhRfVVGxO7c47P6zu3K2CA+HQKAMdop8/LTx62Um+YAzuM1WjH
fe2MGpKIzCRoph/ZtKv4WWGx774lBM0R4ACVCiJ+q14OIutOTgrUs/YUn24SV+n84rX1dT/ZIHtR
9dnVuUoq58pcdXfsgMxWNNVcpgqPJPUBtZg2EqIcdu9CEvCX5CJV5s/dks4Tw2pFQOjmVNHVxBFZ
hLX6hE6TIDnQnsyEbcFt5Os50iUwYiCI2iFXXCOSBMLAwXSRD3ZUQfpmN2X/bEI2A69XXsllnIH1
yrwpy+GWGuGLlYQsYKR+bRN4+ZIpuuJKdOCqug/1eCtC4iNr+1XS2WueJxsdqTyQiTzkAhkFSl7f
TyQnmwh51244wHaVS/a7NLGJIcX0s5SLp9BgMZg7rT0CdQg7G4nNJYDojULY8Izcd3V904bFE8S3
LuCiYJ4EMJAtIeWnyKlpM6O03FjUkQ1nC3eS1LrpS7NCDkizZXl4H5vxLYIV2yZW/LCqf4cMkuhd
Hm6ZRV6GpgNGrhN+O6SdbablPm+nw59b5buJ72OjzD3l4ygD436GJHp20KRnravt1tgyrXL+XMhX
/zf8/DDrMOWB2tiAS+JzKcOYJIqkTfDtgNZ89CDk/ou5PyFz7Bqv5yyPNYf6PHGoyAqWQRutwYe1
tiD5KJQmjVTzIObUB5lDN97Mw4vIkJFzQoxtJ2HHPNQYzILsa729QhpoFpyp8Tcj7NNLzC6ND99V
B4u7JIAVOCRb3XQke7hHXuQvhFJad/oNv6rwI8k5F9f+blyDnxSuO7BZIQ9kzSKd1qGcGnVuHng5
+FpSw5aFrPSkK5dpcq9W4k6hMjL5ZJ/X5r6R9LeGIydRPvLwzBr0Tbf65DtbTWphnCBiqJXGoSlv
+/E2Ml/lc3JXiwW5mk+QiQ/vHKTBkfCwNkSsXJEgQNNZh6rSkOxjcbAYdGZvJ218ERbkoesYkudU
pMjQoOjF/1DDj6WvBk4FmnCgPcfZ9R3egEfM1lvuWEI5s92cPSqrSiJviNJ5LZcVZZ0Akw4p+jnQ
KgcrSy5IP23iUDichE6vG4465Gdq9U23hXvHQhYJmTcLa+9XbtZhLikDORjjhsuRPcnnHGzf9AxY
88BDYHVF2GYt6FRnqWmqoiaHrrpMVHgm6tum/PHvRx+85lAexSCYNYjnl/gw+lKrQ/b5RPUDVWx5
N7jDtg64W21MBWIKdNcF0vYcwdY3hgNVYQ+DX0cBc/3aNZZMcRuFyOc4AvQSsAjOqPF+Akc9LdA1
oCSlKudyo775koAqQAHVkImOUPFqjE0VUIyS1ItjKo5FCVrkiHkkff3zp/y2EAvBRAw1A/qSqy8Z
TWNUY3oUR8u6ngxkf0Kh6ubPRXxn6SGwfipjNVcaoa4YTYUyTGGXhwiacsORXmX72u1d4nSB5sG1
cn1usvymZoiPAlACPjkAvta7CyHUWpJNFh/1StsKKhzQV23VwTqzEpwrZmVq6aDazwsw+x+zqHAg
HGwnOVIa43PUId/NhiYCfgZFf5hpMVau2STpEnxIVGeANQnnXWo5rQZGaSlPXnvDipFKCU+r0Pot
YgMHpqXcO9OM34wAWM4ahI+BV/i67ip5Uk2DlIujHkAzR8YqPxzV3s6OjT05zG7usJcPkltrG92f
8xqp81dcTZMmmcvULTBxwK38ecCHoayNQ23GR2b2FznhD4YJoFVjkIs47ntYdVrQZPmbJHdHuAQv
RwYjs1bTLc8qE3ZcEzmTKZ7SDJGavHClpLxu5S7EJT2HLkq96U3t8czn+maqxcoFKOEcopk1ez+/
cmpywzL53GBzPmwH3dbqtxJtq7S3h+wl014bZHsOQr01Eummy8SGQqIozM5M+N+ZDJ9eY27VD1Ml
QI1wV03zMLi0rrMHjvh56ghn5jBwpSB3I/9cY3033j8VubIGx1zqJuBp4yOSivkDfO6e2AHo9Bg5
2W+QVygO38sbcnNOKnyeRtZ9BD5beN/p7L9YjxBaySmvIys+Yso0kxsgMG2tgDeMWmd2Osp3Y96A
vBKBWO6sJLja6WhFH4OkTEFvvFR38KpDI5O5cmyXLpxJdhek91hd//2W3EQk3ITPFKveF9yoBX0/
vWNox75OHLWGGXTOvfS95/tDESuTR6ZKWw1zVwHafSM2DYi9HMmBUr0UGHt2VTyeW1PnjvClxUBx
O0ODlkj0576ZZZOchJqGvhlEG2UfBfOOAdT32zND8RsjC6515P4BbkW+antbBHBilegYin46gcrf
1i6Ge+01dQwX/Pq1G98l6ab5UQShf87g+nYwfCx7tfiNRS2iliHWnnsMLAg2YlzyCzkiXnuX/J4c
8aC80Jf0+hx25dvB8KHKq9mnF6UxhS3GYCZMWMy5m8IFXZDbtj/HvAw/xoyDWbXjDN0EbhooHeDZ
VrMzSQDfUWKmH+KGps6syxYofTu4LUM8N5bYxmpyCVoNiPvzUjmAsxupVBUxXYlkez1/IwUAAYV0
jc2A38mZ11ZAgVRFUiC8V73lee+EmRnaeTZhsz9JLwinWNhwg2oXFnIL9z+Hm1cBewqVnyNqvanR
pG7CCUQK6tA7cT1t9Vib/Bg77C4EWL9EPk9FIMQzgccbfAaD7rK2xPYig6ycRCW/1KhvjM1u5EgB
SUXcYUXnr9yK97RtnuRGdE6pTveQq32VM0TIphTxTikxG7/p4OjgxNj1CXPhEqkBFQAoNxwSzZkU
oHCxej+XferFEt0USqQ7uZUY7qjWCDOr3b6VEaHrsgCuK78QHOquxWTzEdG0QQe6QAtdvTduIRsR
FIJRxyD1VcdMl5rlY9UOG8MAF4gJ8ge5hYd4TiFqSed1NKJeqYya3QDYi3V8U6rFRaNGfk104Qut
uU7yFFQsQ/saA7TjtGY+AE9DcnfS59jlWD7XDUgOoBH+GjO1BfQ0aT0jyV4bzRrsGmgZJ+p64oWS
PuORCreefTsIf3LF9EVa/NAz0PbRoX7uK/qqzUi+zBgQTwOZTVb0ByTEBWOsunGWsa3WN3sOMRCV
AuxT1kiAa7GZAALJGwCzA6NI4YVa87OIq9zOSCg7oYjvlTpE4FJVLirSQogZrkU4+icInSnYk/Po
R0LaBLQn0e80NhFBBz7KR5D9uaPKq8zMfRf3uV+U5mtPyWgryFebLPNKh68mqMJ+2KvW+BzmCC10
E5RBwrqw5XzQ7bAB44mU1pmjF2riZJ2q2wMnFmCVprUPgYnyES6id1Wrlg9JZEKvRpMvtdh6okqT
O7HQX0wap/gY1WUNMo2hyq+mudqgpwX4QI78vMqDno9bjYGjgibmg6W1zG2b6AZ0v6HfqMpll1GY
nZD6Qcg3O2ZcO+A7MQ+51E4lYySNbXiN1LJXOUZQUyHPMtgiHST1NYiv4M0NXhtB2Xf0QrAOUa6Z
xUpRE2IblZw8glTdFSVRATPUn0eDTV6fKpBnaQevD/vC1npohMvTFGRp9lKO8Qwye03MKMCA3jd5
s5GMFlxH9R2bpF8JNasr0K4i22/0G1o6dWI5khH6Zjpu+whutGSmFtG6/pELObfhxAU/SgVCDqUJ
H4ic/wA/+e0Ef7JDrP5Rza2LAlxYeg1cNHIaojkbwQtr5lVavWEGhKSHxgP2PMjy7JZTCEKKwcL4
NNRjGBUHZB0hhK7lXpzDXadmBnAcJHE4ZXtLFxeVBWZGQLN/F3J4T8fxZdT4VRl2toI+x8fi3gph
e5ax7vHEvMz7IsjrqtyWWb4xpOSxMHo3mypE5NitnlSzq1nfsYE+UD3bTT3n4C0SFtKtsgctsvxY
5lMAJKsSqBkIp7oaA1LnWukzVt3nffqCt/mdd+lF1bpt+VPpQZulhkhvqO5pMiArlSAgDyiveahZ
XtlteBtqWOGgzBXmGmAZw1VvGMjSkmuva0FyY7Uqhqp4TUMOjRnQkhZSdQQcxatrPTAn4pVNAVyn
VQWQ4vWSYnD7GFTJJQvaKXIUUTu9AaKv8GckP0zsF5Ld3VJNH3SJOAPYtyzw/+hqC3Q5cOeYebKR
u10bPmvTFY/Zr8KEOjFLbHiHfZqUXmckHlcoAFWYfa3OLtglCG0hG/AEesxtn3MQYWU2GCoCrSTA
FL6BFMVhcfezSmNQ95I7uGcqNxGTzSTmAIN/DTDIBZF+WsABmmD2jnPuGQTKPHnpSnlrF3J2i6m+
tCMVXuOZ/4UXu9SCY3gog2ocHsLkkjTJTy6GO7OrduNQ7kJND5Cpd1cqxoXBuZsP4q3BrWQEGaEV
X2Tyb1a8MTFdtoS9ll287xrMVar6GMM3aUXmpiuuo/qKKNdRW13n/EcDUvA67BDZ3leW4UNv5wIZ
ORtMTyCHhBplPe6kbDxkluQJYB1pW14PBabmqHJy9lbQbhO2wKZH4p5B8tQERobG+dWQI4UjfoLu
tJfP7DCYlLIwcmkeOXygO4JMc42E9117CYojf+orFxMLRjEZ9wAuBRJ/qYxmW+e5l/V1kNObCVqv
CZcDOWQ3CD66rQlcq0S2WlTuLBNQJoZ8QyG81oq3mAz9PKoCAIz8icHaMfWbQbxIKtBwnXAha7Sv
RwFgTmNnKuls0AYhG+K6koCKSl3Wga4LZEwA/23ylnkxxJQoYWACL66RuOhFmsAckQQJQFcdHZ2w
AkFNSDeV/pMalpvGhaeOfBtj3uiFBeKobEdAu5WCVCqa2DaqDH9K3qAVAbRS4RZ16GjUvJoybNFk
1aUG+OOKzDUqa9eZja1Wb2at31btsbEe5SG55gbzVHBoxZm0RazPgTKNiwSnHY/Kmwwhd8y3nmaB
FgE49FRSrkc99UjSABUmuxMo7QnmJjPtE5u0ExY/fcOY5bYKuuX4GlaxV4XjLdWfhhyjDmRXMeTu
RkALFf5rNMBPDhDDiET5+EVDHNvi2iYe9K2ev/ZmvTOHXU8yt6nNjUAKeSVbAc276yLFZk+PfQ6u
O3CYXQxgB86KN5PkDlUqPzKbJ7SiO4AjttLUgI3IQ+iDOVmFVtYVKHgdsFX4VTj43IhBn/OLWTI+
weBQqbiiwBEV6MJ5gxELNQI/ro2dhMfkjebr0PVN0COrtMSaJj2BKy/gcgo2uyrgieYKkMUhomLL
WeMnRuvVUekxkMwBsWk3Lb3ruAJKK9MpGmWrg05NbwuPD/F1GqevdU4ulSJ3KrR3GkX3UQSG9dRV
ynavRuazgNEidH6J1EwQ+xk+M5J925n3JA4vi6x2JWm00xCTu8YdJcJrMvliHHN0k9btpIs8BKwY
YlARqpfJzzB5b7jFHFbljjHcUWTdGs1BhskXo/8M7UZSgFaN91ZxG4LaSjE2UnKQU4omhExHnz/1
cmYL8yIEQyKQR5BSwGoZXhUdAkZKti/C/KjAZcMAnZ4xYKrsifGQikuFwKuT107VyTvJusuB0yVS
5jcRuNwmCAdiyJoa3Gd6uzHydJ9KyQWy4cB8Zr7qxg2SjHLtsisNQEF+SzmyWoBWiFFBXZu5GCcn
TX/LpeRzq/RLHYAfFZA5pewCzhOAMrTYxii51fX2RYVybBm/xZEIOoVtTBk4NGFgVOG2XT0ljhH9
Njio3lLfpK1t9EYARBMo3mbOQ3DEj9au1xnHkqQEqRXpdoO9SB8qrlTHGwsMkQTAPOhnBJwiLQXL
Gr3V41o4Q/rc5/dNCoYAInw5Ha+b4qma066KrHs0jf6RyfxHkssekceXREkfm8kMHczuodPRVMEI
qVMsDgrDJJ9eSnUk2UbS/NKN6m6yxK/EAAwcxG5IxArNl6hML8HeY8HJD7QIa4ve1iIZMyakXtyo
b3vXaKEVQMGm/DblsPD+j7Tz2m1badfwFRFgL6ckVS25W3JyQthOMuy9X/1+tE6WrQgW/rUPAwQe
zXDKV97CPhrk9D1HIhYw9Vvc2dvAaG9kuoZWW62hgyws+n1uoohfotQeUsWKwZp072OCmltWjxAA
rV1JdjBo7DUVxX6zAyNjm8u+NG5iQs+knBAmfIAWs6wSeWXhuoAv8zIR2jrQGEoZbzRzWgGpeSDf
2GKR6I9AJDvQm34zVF43qyvM02s9vZEm5NXq2F5UydD5jqH745SszZLzjZThUOYLLLTegyFetPGv
vC1vx0Z97FJ1WdEStWuVSHN60QftJu9hpnXjyqrMR6nr/TiQvbFtfVX7FXW2WwOEncpyHQ7tMlJC
EiKdjqrhT2m9MaR6E0AT6IdhZ0lE+zUN/2S+KUbEOHPCe3t2tfwpNe8luvOKlt70I96LabtTy8oP
jX06h+FSoBUGPn8+sntRY8srfE6DtvOUTE6WUoO1kG4EpDozRLy+VH9mib1PqbP1jba0ZAfxyFzc
BL2+GKroMKnpdBIyFIuYJ9CzBVAxq72xB+sGdCAI10x5DGzxM1KSH1LT/8CZaS/SsELznAICEFqM
+Lo7JTT8MKvucDx/TKR4EciicXsoBKtBF90mkpVjNsm6q8rjRybbD/MEsLnX53UVoCucGngFyjB4
uum1kuUHXk5CNGzvMUNfToDUPdpeHUmJrSNxqb0HmgUDoyee0cQhG+V+GROlOS1phx7A7JOdTPZm
I39sIqX18yr6U42TT5X8LnSifW9nwkcZ9M2y53U0dcex7m/JRB+UJNpoXf1Y5MmibIqfoyS95o79
KEfGwzykmziMHww9f9C0cJfnym6ABuQ1lgVqmwMX2eltJwePlla9WKX1PtvW77E0bpPZeHKccWU6
JbTOMFql8rRMW+NdLozfQT1w06rWuymHt02BLXQ4Qfyyf9SJeMzIgV0xpLgmqtGvquwnLwqavRPK
7cpJw6ekJU/K9PFOEvkvfYKV4+h7I27uKJWFCMP+gfVxqHTOg2kXmwEBQmHaD8o8fjgNYNXG+jPZ
xlskUTbPoWLfGk6wmmRHuJ0iju1AI9vES6XtBkRYu6TzB4fnwDKzcZVPmbKQ++BxrG3eAil9lML+
MCth94L2sezqAYReNVe34agKdGjj9WiSCM2ImGZVeVBJzrOMxDHTbUSRyz5fhnAvvNLU/5hTcxM5
KDWMxj2KTjxTVRTsYT9yr8XpXQz0et1WgBwRMTv2Wnik2fY2UsImvJzuiyx+sgPjsQx7ea1q/PUq
UPatXhFyBushyXdVmaK6AV7PS5we1VOj5k0y0EFVS1RL0bHb5dX87mSqLxLtURRgwJyIYIPeUbfW
FSTCyKj0GYPOPjY2sTYue0HDo0uHn5o9rCNzgraozMR2TbJKLLKIlOzXSA+87oDmJgeXZTlTyTeT
P3ZY1It8HH71Rn/fGvlmSoJVXNdZh8JxHwFuk1hxvQKgMSFJA7toTrzBkk2/5up24RzSecgcKvj4
A1NZMuoF/42t7EYKX61ZR6NKcYMzmonR5jZXQneoM+RurFf0cEo3tptHS0wH5DVf4cc/1HW9qOzu
Qa3HDxybN448rHRtDF1ZqrZxYdubyEbB1hmITGKnq7w0Mt+CRHs1W2ldGBQ1xDyiVWvfdDMSmmHW
jpu8VzbpbLwOqezbhfbb0sC88vCsjaxEHqOEy6aNAB6TVSurB2ihyJPideLY5aMKLs5VGnk11yRg
CnrJ6rAUVLMo7nmtQzwXiQdglG9z3700sr1tqu52qsDlqxEyuhxPw01EcKNnXHES1zh30Y05WigT
0fKD19KjV1z+EUr3y0QxtYzjDoR40PtpP/5B9BHlePTr4gJQp5xj5aeE1p5/NW6mqq+q1e/MIpxg
PWsPTdy8RKO0C1E6FVW+12yef2hoR2fIl1I3PgxK9TDm6c1o8OFyEzXSuYjXqWa5+gAbQIpJxMYC
8yXV7JYJcX6TB1v65bdJV//WJcJzc4CqDCkWd+lJWQ6zsiqhH3tW35pu0ks6b1S+lOtsiclht5oi
AnC1lh9lOfop5zzxGfEFF/ntPAbvSW+tckdZBxNcc6RG8MyB8IAqMQltpSSbjNofwBJU+SPN5sIq
35J4vg9aWE0zCBjkt6kKZtoWIV7LDTVsgi2SwdD0O1XfCwlenIrwhN9EYJSLsalcC0JAVyXPoq9e
zc6xvVjMBH+iuM+m/ElBodOzI4VJWlQFmqhfynKziqJSdQOr9/Fz2DdjcJT7qfUDI3tJKx1wUyqe
IDYEnhHALyq4/hElJa9Hp/v3UCemm2ek/XLNj9HGn6MaPTl98GHSqnLnSbrtRbtqmuxjTlHS7wVq
yXNHYW22TLgdDWG4IlfPeWXeV9DR8x6al5reKSNBMyAMZEoDufGDXIOvExmoRSmIdGvtMrCkl2C2
2W7oX2UO2pRDPuyhFj6pjU1RIho1P5iCe4QFdtKMnmyYHGvN3Pahfq9EJSrjwYTJcpHAc080OGPU
QD3YOMsxy1WvD5ufthbFvpapt5U9Yps7pS9aGUGfMRpj5dgoszqmVC6bTl801XCYNdLzrs4yV5mh
M87adGMZ5aZHd8M0q4dMb5qbwii2sxJAuQOolbf6sez7cmGI4Y8M9sNVneB9MjGcdvQ/CDoXXpkk
3ULUyWuaFLnbzRZAdKt81OaKCtXQEtVpjpuPgeoaobSNZusOib+F3kp7kGzcTZl4UvvpNamnwdXz
nlhab3dBl94Z4/DbDIihKqQkyC0K+VSihKdpex3SNJQshp81lQKkFDKg1rPkKaejGyf3EnIQyFGD
GinC+R582ehJrQ00psvEgtE9lefGT6xi9IxRWtWORsxQVO+FbHRb46TEDS8KQUKhmJtWmt9TFQQK
albuOAxeFRmDHwwd8DiOhNsUgjSuWWRGqt6NtYbzS/7elAY4I2dXpDlxFeroPHBs81mpoxVAoT2P
ZbEMgMK7Epnl3M03SWMNj7Oi3YZzmXGjhKDqJPW5zYkfwXcMblF21BckZprqXlhXh9jRfVFQD1SR
H+hHlNCp6pGfBe+DGhzHVv9QlHzyCOFJYUW6ymbl1qwjhIMtMr5Qe+x1Z+koMfzzPvkgVfCaMp1c
ETFiNdG5b3RjY43hPhFz6wnKba5SRbdVJsMqQJfPlMWa51f4AKQ3Q67j5BUdi6z7KZyTKPbInRG2
3E9SogF7oZexoFuO2LPW76Ok4YVVwpcua8iY9TlezLnaL9DZ+8j7/rWPtUPQZJEnN52CuHzneGYX
FUuIXpJfDzzCBd39DZvgUW/mPwg9/8Tkl6py9qoMwa1TKqZbKPlD2javFAJ/TOSgk51SQE2JVNCs
fk4t+I1h8ubE1TKS5/u4b16j0dizuI9KTAvDKFnMabLR67fb56AM7zInc1yr1yTPbhppPaCbuYhU
ZIOzHJXJImkWxRxlHmbUzjKkaBGbSryKwXT7poKPVqD1lssV/lI5jtgmobO2Zvmxz9t1qZFWmVRq
rXIw/MpAM3qKzFtLQgmdC37fCWPPG4FxxBQ/x4Z46QLNryRyiiTYR8HwGDXjwQhF5YZR9KcwEWW3
i3zf5ErOrjkdeC0oF1oPeKueGjTuqJ4ZdrFLigo1Neup69XXYbIe+sJ5qzLOcRRvi9z0hxzCXjW/
BFV1Jxnqba9nb1Ir3+R2ckNVm5oZbrlGJT/bVh94YZY/VGbBnUiQM8w3Q2LeahzPtRCUJvMp/7Bm
y1n1gXWM0mwvZ91WmOjyW+JmaqyF1KX7uaWkPs67UatuxlO3pimG1s0suFZBFD+MsvOrsuZl2Rf2
orQSfdcb6o8w13j2TNgOCMcSpYnZl/WcTos0voiAd3/K235VpBly+9GgLcXM7WcTtztRug6bNPDQ
eTHcoYC6r9bwq6fuVu8LCLvD8Fj2pl9mFKqySv09qVDCgvktLKqnE6WHWm61c4wQDEGH6gI8BZ7e
/CSPNoG8PHGqnZE/b9nC2qVqA40NAran9NOuzcwDVAO+bPCmid7xhE2rNe543/ps8ox2YCRRwaOs
tdepNBf21D5UQ4AIZSPWkqhf4kBg0VYUXBfWIhSwzttgWlkpd6gh5k3USLeakO/L3FhVnbIxjEnQ
qqlvG6f8IVfjTVtLr+FsQzW2JfpzCIib8p8U9LArpmbZJyYlaAwUMUsXT1qAwL7dqhaFsulFi7Rj
1DuTmw8dCQqyr54Adb/Gag89NPT2TWIMmm2J6ktJGXupPBceIGFeMF1Fsh5b+dmhksPlK1ytofgV
MQhVitBZShURgqZ1lO1McY0kfAGlAEwN8Bhi0Sd5ijMYhsgbDaLKkB67knQIeFpC21Xu/3zfXL8y
yjmLzAJ0rZObpcdJ1f20SFZVkS6QirmCuSA3+bvJDBQU3CIq4aYDkv4rWMDo8johVQJV0gjhQb99
6URzn5rNLenWvUUa4k5W2yxayzJovzWKV54EAxL8c/VY/1lI2kua4W+gFK8JGjgrtROHMNZxPyaf
nQfzo5n6o65jLqFaIuWrxg61zVZby6n0kspUGUA481IlNbLqTeAnNgq5Qz93ixyxg1McgOFAhXNC
M9uRjwj4jYhyP9T7vS6nS0Wz70gKfMsQ91lu1SstiFeNkySEXdK0SOYh39L3LLf9iOL72DgSKNBh
y43/UpnBC+4eLwZRq2wgLB012CREeR4t8KjPFk1gLI0cUnoWaztQR9uuFH8sxb4bk+m2A5zujnFB
K9xCpX84RZryfCuR+TSh80AB9FXNiifVGu9EndEPGGlGJ/T1Qp4UegnKaRfrbh9of6rQydxBUimg
DLQzrALznjEul9ow+rWa/RKxpLpd3B0DSd2ZKWTlIB/vwil+DMZsZZ4indSS9m1DNRUGqYnyJsHV
8NRhrVDhjSjrzW1UzStFqxdSb99GY5YtzGqGZJelv52xWXUTjssA2l/RReH1jVcCvza3tiivBsOY
EsRoN9Fgv1uVgleAlXyEobEYJvtpxtwjNMO7Nkw615q5Pcak3jjz8NxAGUOCkQBfrpHLnAVROUKv
0ty+Sfmw64PoYGZ0duOShKJLwl0g7NDvorj1neKU5IAtYZ7Ns2IkD1aVLnHE/JBPQv/Itd/KYwQZ
Tg52PaqGtA0LzWupuqRxlVCrHveGRFFurJ23UCcP14duWc75gkvNWKh4CbhOQ2I/lvaOK5bsWL8l
TEMfShkXYTmbBLYmemFt9zCrdCtpdmG0HqIkNqyshEu/acpDTL83w7LGp+98G2o1yGmErOzSWBt6
8Jwa1V43x7t6gH/dI4uqO9jIoGu2j3sUHUfZutOrDttaeHaKfaJxSDdOyxtTjxRLI/lDTfMPOwFl
JTvSph273Thb93UyQcJEeBtyg36vGvOuRsyI0v/kl1P6I1QLyoQNClzj5JycUuYnVYofBsu8QT2t
9rSof5mbbjWYHMM2STM/PrUXME6jIkOPLJVuzDZ54NU+JgbsxpxSqhshYOVo80B1W0SboC2eq7Jh
yUuSCKGEi9xJZZLFzkHj5JRrZs6xlKRVNml3xK0PlWh+1LNCP+UxmZt1njd7uyHLhgpHBvBPocnU
fmkl5o3K/ENyirs8l3aOQhko7cGshNtCtG9m1nyYZuZrY/3HUJ11YwY3+Cu4UxxqrqrT1Uptfyy5
mXSsJ5rG2QmAo+asLmtbWZRTcycsK1iUOY2GUki3Epx7F52KieklT/YcrlG/vZ+lZIFaGoshrfU2
eim42txCn5dpKa3y1v6R18JXBJlI3ouNU1J7mfJ3ZIDvCeuXVaculHiGNZBJg68U5b4f5lds53e1
nRLeWNkq6GOimGKk1+k8dPgIWXlw7Dpn9oD9/ZbN4VkL9K1pxevWVB6ofzzFyLoswzocuRDyCnLL
NC3wsUE+rLMDz6waMCyOodzYZvJLg8BfuE3VIlZm2r9Vp7rHKCqjHG3iKUtdyEe3Id8kPfFdn9fp
wlah+aZZauNMQfENXmfi1xJNa6UC3KlF8+OY0emeHXFUdPEB1+zo6COieyW9ROfkZ9RXstgWpVOs
pVMTtlUNGl5yKLa6XOnLuIqo8ASAkyFp38ILe9WE9FL3jHASQnEzUk7kX3tayRQHsda7lyRxN1Mx
7+bS2mRgDkjTw2kh0XixEtl2uyZ7npL62TC7/so7eIlqg1YJ5Hd4eRDhrTPsIUiFwHJ4/Y72z96n
SbtKVtMdpBM0h65DOS887sDloEHojirbf/EA41YJlUImzSGRvFON+iZsi1XqaLvvY4gLOEBHdRTm
dZoSCoBfn/a2AtckAhlk8YyZ2Jh22xwiVNgE9zNvUyTJ7WJog9irTOoe3w99AaXraAr0EkuDgoru
29ehjbzJKj0O0yPw4W1W2B/NIB+/H+ISBBA2qHli7ViqYZ0zAEtwMl2mZim4ynJj/44WyQoO845k
w0N/YaVtAi9fXeMAXgLlESXJgEUVQOPqudAofmZSJMogAZge0/hrOW96Urw7CZSPJrVoHGjPsdnt
QoOUMxtomlbp28mvDJ3IhzgdUI0wOjBIRZCAUTE/dEywwHnFoDsCydXb/FeGZh5OPwbq/Lb6UysT
WvGzRAwh3zcjrmEw614rR68XcGkesHQG3TNCdtOUB7u19oFhcU/TL4njypPmADh3LxT+uvZEknbM
VelnlVfGorN1atCaeGwsyHWSslRpkySF9H7lK12AtzuaQVyE0g0GEOcHCwp9XuCbmhzDnXhDVe2N
ejQY9+LBlAgs3OY1vh3fhif5yBYNrhDoLp2zz2OfIW87rVe42pTkSBrw3grkHlQ78bpaXGFcXxyH
Hhf7HHFc/DG+7vYZHJ0RK3VyrFT00av2F7WsVVNO45VTdXkcXaNVL9MZ+Adp/Al0Ps7YYyUZilaq
CNYKlYq5AY+vDMvvv9nFw4sl+cm9CFWcc/KUkhWSOlVNcpT0jxIaYE719PsRLt1MkEhMC/KBxXzO
roekod5T21VyjJv4VrTTRyS1XijX90Fcbysej7Clq67E12hhlxYQouOJ7o/jOnfT1w81yqNSAXll
AWFW7nLbBDlUa9u21l+/n+ClXQ+tBIIRysjwts52hGnwujl1lBypYEfJL70ycJlb5fnLEO7i/sf3
g136Xp8HO8NCQwNS+rBkVg2qmCcsKmZ1QffyXwbB+IX2ICrA5+eYwlEZpQY0gABJzQYUpZNbV3bF
5a/z7xBnx3U25GgsC4Dytl16M83PAQGdqJ39/zATXnoD1g9Eg3OiPyrS7WzFanyUrP5HPTrHUSve
vh/in5N4Bt0+6WGdTikIfCjxXzdaRn2FepLOzbNUlmBytjgBNkvTrZ4R3lxjq3uF73hpC6BTjJQY
jQbbPlfXKQASmY2hJccB7cpB2WnZNbbZ6Rf/PSMuuBNTzyKq/jqjTh6g+YiBGfm9r+2yhXIT+tRT
4Z0Md+3L/04zI0Ai37RQqoWud853TGiaIEjUxceuokw97wWMgsi4Jtv6946D8cxVANmEJwq29ddJ
DZY1lzCDgwOvOvZ30f08ltuwSq/cBn+zBr4Oo34dRtRmkvA/0GtFsb8vpV1uFgvB00x/4coZ+ifq
+fqd+EtI76lQo2wkQM5unkFIrR7ZM/oPYwKXzTghkLAwqm1zP2LQlSZor2jRq5F160x1NlNNaohW
LfwaR9tSmqRQaoI9T4FqKr39W5OwEx4K/Yk4Y+HkGdJg+CzdySLcS5Pz4ZTyzoyn0q8jE0jpAJok
ou3aVcdubJ97i+h/orUy4RMjsvm5PZEP7J6K3VAOG0ulchZl0LqLENYCBLWUsmb8YY9W4udxdVTV
GdRBdq8EarHE+m1yLSXKqEyYj5SQfuRqK/nOXE2kZZDjtOgtxPGxC/s74qS3SK/vwjh5/v5k/33Q
FN4P2C4GgmM89mfHoIwhExcBEhCz/KvE3DK9tiUv7RWed/iISIQgJnk2ANdeGWbouR2QAnPj5DFG
Gi+kD2NpV4KjC3cUOtAKIrA2Ahoonp6NpAzMJTUG55Br+QaY9EpVyuVc2HvA1Os6UxTaHMWxmIGE
6uyWOk1lMBzj6MYC68Pvl1X9uwzJjzkdQnjHuAwYZxcmne1iNNPCOQT7ekce+5b+Sm5Rmfekdb4D
grUGJOflB33pLJSH++Cp2rVvyr78KfxrET7GA+c3HVwcG80FVFlV/S8hBDWYnIn6mH0YtuVO34JL
fqy25dO4/gCdiUD5CjW88RaSxbJaf78KF7LQr0OfveS4OIdhkTB07QPde8ZEc035bRGuqyfJv0aE
Vi/s5S8TPYuGrEQ4qllM9qGbJMDO2IpkNqytIgv2ox5NvnUqHeA9DJIuo7ap5cqv2onmH6U1YAKc
t380M+53tiZQ5lXEyxRi9Vzo1Xxn1YBZaWDZWwVhP5QThLQ2Q40OpS353y/ZpUk45BaExBDXYSid
LVnTRhT5ik5C76b3MVnN72PzMdjOYgUSrltQMPFjNk3nUIOhUf1Dwqza9nJ06hFyHq6mHBeOLzza
f3TuThT68xdFAiEjy4GJIlLyRJtm26D0FBSTR+H9ypG58PW+jHT2qIRoyaepqUoHOWgfOTl3hZGt
vl/cC4xMLiGItkwFAUzZONshdWOlTsepPfRL+AmrbJUe5V/ZTl0W/rDWnqr1tAqvjXlhBb+MeTqe
n5IchPS7KBgZs17CyNrkS9AssuFN99kGLDVwLReP8Md4by6+n+w/ZptnL+eXgc/uQ7sf5EZJTQvx
V22Zbau9c6vfw0VaiBfEnhfgJ9zphu7zneSD4p1url48py/2zQ8wz3SxHTBdY0L+fjCQe7GW6R3m
AbCaPWel+tMaZ6LvJ3wh+Pk83/P6SZzOZULF0TrM4vYEqAXlshKlsvl+FPXvwPGkQgbcHyPak0Th
2c1eJ5EeRQXOuf0yvBdvgG8sNlO2GA7OTbWyFmnq5m+D5p1EC9q96obr1pvgMX//My7I23z9Gafj
9Glb5UpagzjmZ7S+7J1uBbGVN9aqWk7ra9f4hYV1UAzUYafrJ3Lx+UbqHLPTklAcBxuSXVgrv0Xd
bem9XnHgvfBQfR5HO9svdRIWeqKehOuc3vK6aX7qLPr1Rv84qdpvQ+TLadavRA0XTidyxfQKqSiq
pAJnNwL1MPRpoDYds6K5AY20kIW0Aeq1lKv+f9+fDIWiME4zpzrE2cZRYqnHqM2SDimVtJBeV1i/
jOn8H67Rz6Oc7QsHPZpRriXpAP/hTszdmvrAle906ab+PMRpv3zaemauIumYMxGNtNxtZvVhHOQr
ocPFvaDJssYhozCpn2UyiS50hWKudDByjhI29U0rfFM7TPDqUG7yuu7apC6ca4oB/4549v70zmC0
+cCsZBvqfIsUMZjRXxZKSXIA/KGLoYSb+SYby3ezO/Uzkfo0IzRvZ5FGnm7MIKGTdaFpG1zJ4ZVo
ausrsALcVEp+q70R4sYSekbVfqQij/wINMZCrXCPEXa6Jm2kPxzJN3poPgwy5VZUxWVE+UPaYpOQ
l5GubKQRYo9iUm1FfHF2dbVHKKx8MCNMf6xCvH5/w5xO9dnt/WU9zrYrj34xKyiiHeQtVIJttBrQ
DZfX1xLjS2E77ruIhJLnITZ0/qWRTwjjuiLC6JuFuT1FN8HgSYvemz0QWtD2rvcrLh56nUo+ZVxL
/qtiUo+NGcaVIh3mDula1IcyIL91bnljYf6XfYyKPlMzL7RGDDVOtcYepEMNhyiRq7UxSF7fWm5H
rkiYt1Hn9++/28XT+SmAPDudjoCXOuanAJI3wo0DZ19XzpVH8ORz9tfmcBTSRTQLIAudFzyDoWjm
vmYFTTwlkFCEOaiKFxvkYdsnG2SlAczgP+V3U6DuOjl+idJpYQzybTGNyyRUj1NjQ31w0q1tjdt6
Tl4yiO5NJxa2He6c0bS8Ym63BuQUUKgA73Id9K1mP9LdXFhyD4ijzwCOSy+6k//53xfw09zO7Ty0
KleVvCEQDbusRDYMOYIBHNL3g1x6Ux0aSdhJo9djnpcfW8AIgWb36OKmTuUDu2xQ4O2fCuPqSP8I
mpwfZBIfUj9M7dAFObtKy9aYNMRZpYMUQ2wNAGEZaoaUQAUvT9+bLDh4SbGZZHkCnQ7bd9ZRMhgb
dA9i+Q4O/scMJ4Tg6mbutKfvl+FvlxqEUahQoqHNluVAnsUWpqKFopUS6ZDQxC9cTXXV1bxU/HSp
CdfcwQXw08X8J9soXvaDT+9/P/6lm+DT8PZZyNHhp95ZdSodpuEtsjNvsg7aHK+GuLryLP89EHKE
VE9NjMUpoJ/rIA+xlmZq3lHG4h4w1EeQiG4c58tgnL3vp/T3zvo60tnntidtqFGQDw4DwpMy8JrQ
ehrLl+8H+fuSYRCEX0mlNALh83pwX1eprGG/djBArtjGOo6vPMcX1+vTAKcf8DnGcHoRKgZ1KdgJ
VCluAP3jKGFAMH/7fiaXBtKQXKVZDjPqr4MYqplArg9eu96ne81KalfJsFtP4VZlxjVBukuD6ayW
ivYQe/68X1PBRTHqqmLZXChGywITQF8sAIZu4GO69kfrZXcWfNH/sCVMR9VNGss6TcuzJ6GvtMjK
bSpjsZrcVcLcV6qauPbUXzlNp2D5601Dh+DTOKfpf/poZYJ2i1qOzsFC5Owk0J3K75pzP8+Q+JN4
+f2H+ztCPA2GsB+y+DaNqbP4ZA5roCZOB3h3SFbIi8CSmTezmj6IsW9QBOi9EtztlWN8oUl/GpUr
g08FM+r8MhX01/q0q5zDCYj+gaDnhnITJcSleIG35xCeudXd/AI+99pVdXlx/x359CR/WlzTLPE7
6mvnUPbHSQY5VY0uQlZLXUKd6Jqj1qVL5PM0zxZ3UrEaV1SmmRW/2+w1Z2XBuXz/AS8dBqIvImiT
nflXFJa2qPYYReoc+rqH5NrFPu2nRT7phs9evXIE1NNNfr43+WLIkZLlqeSyX5evrLjmHTV2Dog7
3Rp3ylL3tJtkWpkbEKEA85vlyRcn3IoGuROvOcY/r0lzXZzvp19w2tCfPmCSlFIMwpc17WqPJAqi
RbILqm1naVeOxqWt8nmuZ4+qPajN1DkJBiNCghT9JKx+UZvbIXw3pWLx/Ve8EL+jAf/vtP5Z+E/T
kkcgbqYROofBm5cnWzttHW0Z1hv/mMvkbv7x/XhXVvGfqten4dp2DvpKYrik+C0y+Fdx75ntsyLH
Vy6zi0f988TODpwiwqDrW0YCw3nX1C5FtAWmZMUuded62S8Mr7qb1iqd4+jK0JdO3+eRz06fFtB9
kiGWHYoaGYvedM2k9Ezx/1zJsydWVPUgcpynDtjneNXwHoW/Q01szP+9W3gChaHsiTOUgSzdWUAi
QGb0c+TYB2e+Udt9nzpbLRJbIKdXLpRLywb6DG1xnagVHY+vB4zCVAcqE2UbS+1fQB09mFkmkYdc
07G+dLyoHyO5irq0AWbq6zhOUjt2UPU2n2epp7dzF9+kUGcqCdO8ayZsl+bkIMV7ksw28fA7m1Nk
jLVCpc0+tK3lD+20FYb91sBt/A9r92kc5ywQRn1tqIuiZhwK0o79PABXiKcrJYUL9Xd6jQa22aeY
EXOXs62g6kEy0qFzDp0XvU1/xBrD6X21t0uqwuNCzzhRweO16OdCAvR11LODHOYCjuNpVPun7EHu
X8/r/h5EsY9t1SG9TR/TRbkXd9UVFNWF7tfXcc/2SSIkM0BDyTlIlV9vsoVY6JtoJ56Lf+QLr5ke
XYiHvqzt2XHOSPp1gU7MwQEFDko7X8v9iflutyt5PpmpFMN9bgRXwucL+5PTbXHgTkrrfwFDsN5R
qtTM7IOSGJitCh+w1UZApP3+1r9w5PD/OEHSNPIOOjhfjxxQY3SaJhRrS0XyZ+VdU/cd1nt96Q7O
8/dDXbr3KWlotMRRjj85dHwdS5utNjNCzTjgbjhMvrkCDf1zQz9heHAW1goBK3xTib9o5n4/8oUv
qOsmYBQTASck688mmZzcmgvJVA8DUKRslH7KYfcAtnYxlgFECtt8tLpq9f2Yp11xFhZRfjAArQGr
PfUcv04Wn3BRybmmHWL51oRTGlTXDBQv9J/VL0OcbcwidspqqBTtEM0oHeUUQiszg2nQSbcNptYg
pCs0AqGtD/mmUJsnIFMzdKt6XY+4PnRmh1538dPK29kdDPUw2cPT92twoZfCLwRcgg6vzh4+jykk
bQDCCg+KEEb21EO0tW6NlbLAm8+zr3zjS5fCl7HOLqO5HcdwLBnLeCoJql0Eenzd7xfw1iDi+t36
+7ldODg0OsEf4GEILvG8KWbD1EP6rNcOqIhotgZqul2MysPQ3aTiGmjrQjGH3gaxNThBsGion3/d
TLBwMV5D0wkOLhLKUlHlvpoigqlU4pctSetasR5yWd0mCMb4lplYCEBlvyxV/JBiuUeHqH0cku4h
gTo8tcGfsCweaaP8H2nnsRy3tmTRL0IEvJnClGfRF80EQSd47/H1vaBBP6lUQUa/Hl9douAO8mTu
vXbx0y1Y3qPzZ15BFr8AgGUUA2c/k2uiaWSILLd78FQnd6WNus225iq8/WnTdqk6ZtxDg3TpyP4r
f/k9QUQHqJyCIbzTW2nvj9ZtO8AmKWV/w3CYySs5Z041CjUko4joxmr2yjbLXCJEkh9kdRdWa057
wYPjqCU4cnla/iie52QmrB3j+anrDl2b231j2AlQmu+fuUufeR44mhyUSAgBzgeGQxjPchUJLGSk
uezKB2PVOLFrutK6ptf+QGgsU8qfLvXFcyNdZKn9aCfqy3//49xCCRZOLpsy85v97853gOX85ocz
u7Rcasu3DkAwPeLzcaEA05JIj0kmwWTwZgJVcxopZGe81J68ypD55nbgKj8d9dKpQYRZXmDEg8io
/j41y5g6iWgbrifrU78FK5LtwhVqOBczvpt72Mh+vp6XTpXHdlEMUef+82WQx7qaI27kaZKmly5g
vBUbP7yJF/ZyGh2ApfkLjRvJy9/nNU2ZjK6UQwDruc6M8UmNxV+FZu2wDlje97fu0kKIJBLfiCbS
dDgf2wvpMATk58gnSR4cAoSEWLJL5hZR+RIMn98f69L9wiWCsFhd5JjnMhOhKUcS2Ts4LVP2lYnN
+yy1H2Na/vr+MHTKL9wkHSWCKJqURyDfzkqGUeIoBo2hU2JiqGfA/JEoowoLoYXOoXxg795Guv9m
5fpjDUHN0oZrqKGbup2fk679gsfQ4s2WFnrXkypA6CITvDKUJ6GVD1Bq9yioVjrUqFSC7kEVaeNy
3JfqsBlq6VX3DTJsh+46S8QbRchuTXizWIirPbiVFXPKd5Abnm4xxy/7q6FQPD8J1qKZvExdmUJS
lHyPJe8NAiDyJaPyMr817THqN2oDpTO3mgcensJLge46EeIuu8nq+6CsTn0Xp3cx/npPU0KJNo7m
e51OyHHHH5BJxFknSgYldCBuNpbaNcaJrVYOAwcvH4iPy2y970ebyfO7Svg4SOV5vdDmsL3fMCM+
ylIqe6JWyYdxalTowM2XTD2matq88sN0ZdTBOjW142jAgY3h9HX9wo6Jp6cmCB/MkujZCWZF31Up
E191rw7WSmnz7QjjwJOXTfYa4IrqjYU1AVYL1tEMn9qwdvKssIL4HfyMelppBpPjUHic4+hRG5oP
KQmuQiU/YMHhvAxmo8j/71KFDCNfI586rG29KJ98Jbkys2yr99kDIUh3gWDdx4Nx5PtEzOuEiy2U
d5mS3mmheSdM1Vvm91CmjGp0JmbMcF86wa4GFu+pMm947OC7z+ETu8PHEjU90yoUdDMmSrNp2WmE
qNvFUELZk+mmW3QF6qKOwA4xezRIBPZUizTssQ1OYCNW5hjjmwuulQBgWiCMLoHK73ntTwtFL2YI
K3ttmzwoRvs2yvhg1Vl9yQlQtuegfR5gQ+XKOMLaDl/0LtzV4HMKX5E9s0pBRde4wbCnOpMokTgr
kYpMvbeKghjifmkmXhrU72MSuq2VJ24Tt14r6fdVGx8mukcTDyw4D/hjUqO5elxYbq3P0z7SqWDS
ut1IWDijccTQKya2GImB44d4r0GnQu8OfGMbNiW1eiVhA8fzrEgZQNFIA5/cjLwwagkqOcIdKwca
HlNWIUsr4aG22qlRQ6Cb/oGgSJxNnfAB1PhFa6DMAlG+lc0q9soy+JySanbNav6d+HMUckK2FZE/
kfP/40eWAgeLubZSROTGDfoJT+lpTQXQB0G2qOuiMm9j2CfwcGfTzqvpCFf9NemMh1AWaUoK61iw
BqCJJHCmElinTA+wv6raju8Pd1EJXWHUAyeQJo6J43adzsrjNKmAXrN8cgWSuTuNlHMMYb9SXM9M
M/PCloPqPm5AdZfNtaL02H8DYt+0TGKPOl/H8Qz/VSjIRQ9YEwohhN2l57B7gWiH8Cmtvjm0Y/be
FetKExF+9CE27gjSbyUa+1SvQpuY83WVmWR96neVBatBqsNTXna7gr1vqfuk0JeTvJlKbcfElVqr
lfd1IlyBI80cqUg+kt584Q6HDkvpJiQ8wlb6gpec1A+uwZMRRKJjdbjYpsDA7r7oT8KyZAuYTk6f
zFvBiK+x0X2SXAfyaNKO8iTei+Bb8ATLpqtOwboyMAC1Vovqvx8Ej0RDm466I7PBRLWWOLWZrDvV
OoCn3gA3uekSaQswZttH/WGUmvtuTF1Va19JgloV7B6dOtRvBHUq0d8YkzvMYEZrRdzJgWq4Vdxd
J5qx6kTpwCNAOLRe38dWABLI9G3u9rUqk6OXK00P5XB+FEwwUDmbEUEXJyfDMg1wOdpLlvmVGAvU
eX7Vx+xabKUOGi0/X4u00E0zEaj5TODdFFgQLBA0SFMkO4KBzFaaxfogVl3kdX53H6lY3gWzSzdC
XT6RUJPacJtGVwnaG3/W17Mg964ldy+ErN+Uoyq5ig7KblajK5W9OECvGUN+JEMhquHtjgJLRVCY
z12SZ7YgjrLjN82jMVnvVpwd5ZbhKtJf0LL+viJiwDPT5M4wpg8zxog8xBsszNAWgy3n+ykJ1qcS
l496XN5NVvhSd+1Na/SGCzt4Z814imvlGdLUnVDFThHyCkY5lmVxkPY96ph+ZlcFlCXzcm1YV37m
WaN4BR8LxJYWnvhwHgNTPaW8VL5J0z+U1GgtzeZDxgLu5dGEcULb1ipejcxY0t7rNzNUP8eFBWNo
4EFhlsNFL71iFK/jMjphnXbHYvqVLw5NOWB9aLFsGy3c3zB9BpjNh0iFju73LGVzZE423rNbKUqu
hbaIXDpEd2orBJsJzokXypWw7lrjuiwtEGY0YA54ol+qqn/DltnaEJpvLRliettqhKvhDrcFBNRk
Ik+ZHZvznvY7FHPL9fkxKfQz9gMHOPPPqT5sZ9/alcrkhOG6r7u173dXQ8+zFRvTs+iLNxrYZ7Pv
j0T56Nj+gD51O+DT60AJVvg4aLOHAmnofX9ndfV+7HmRG2AMdl/dtgIVQ2G+x4b2YBjhW++XRFH3
5ZpX8VmbU8EDTWytZKk5wRlzsiAFluxvQsF0fRg3tRocWJRhbmcrw6KCb0Erm/MOqe6tZAUrDVO5
AB9ERh+vNq8FuFf8q/uKXS1fgN1ghts5Jv9AmY5xIHyQygCtpToo45MOCkpT9L3RKE6oA9buo42R
PTZS7PLeuUpXryB3H31LtUucECVQ3lSqCFsY3VikoieN2CczXSe5xZoOdQ/QCDZnQklXCnwZr8Pi
2Fe/TOU6G57HChJvuUXm7BLusMJl4k38YIMdcy8+JDBJqmDapPrs6QX8kn4EugLVRpedLlaZYdx1
cb0K1PrFoiEQHrWoIja5r4i27B+rgk6I+qnX3VWM+o6UA4BlrQ0+bjUTh5qX7aYTbku6jSr1Vy5s
CE7YDnBktTjeJAaQOdDvgB1SR+ljAj61jdK+tqzaNSbZ2BxWkYyio8EvY9V3abitGxQ/ebghlsmW
iByYjPRgGhhS6gdB2KfRtWYxmKsERwxIHd8JIr0wnMqWv5EtIHQVSAy0iClwoXqsnSxiRQ1MPIov
MS/xcGin4Ibyx47HtwzSbA3CtlWppabNlA5e1DSrdoq4vkuYgmX74UIVjAPbb567/LkVQqYIvl2a
xYLatw2y91SF/AFJdCNszxLMsnRVdo+G6Erac+evxuKpoQTqllIWZV8rvpNcHSBuqayNsGDS4tJt
M8kBRAaB9JCHkmPFn5MmHfVkb8ANrya71IASN65iPgVgvReSLrhSg8CN3of43iIVALKnqqh5KlJO
ks6pJm01yuOvtimvsMoD1D5Y3a/GyNyWbfcAQ8tMJ5I6Zs8vy+sRQZVMBGmQaqcs15y5P3UWMm3T
cAQIS2YU7lmdXfKLNok1OLnZXsdt7QBNn2ftRoLBptb1nn2WR9bXfa9bTyqp25KaHVJB3CSs3/bk
Z2spn2HkiYcuxv6tRnsLtROs//WCt0wrqp2MMy3zjZp27ggm2FALbyihB7IcLLsFI1obiI+wJanU
EiagWuAuXmvcagukP+0cUfystCslR2DXrpeG90yfsJNuLJaqatkKAaIRxod5duTyLjVuq4UVGmPY
5ltWt0eh2I/jgw9kOIawLpYbQdqN81sbvirtTlePvN2dTDhEsZ5G8u4V32nze71EBs2y3yiKV/OT
6nrg/QT2GDxX4TbwvxSA1eVN0q/q8aotfknNJ9VV1+0UbS+PmT1WmyF6jhtQVbnkqlK4gcI9G4xB
4sgI7HpYlaRShXXghbXxy5oiN20Nr+8ftO6kTKDpoYIHPVk9ltcD/FPZytS1eVvpd4H5S9aVm7zT
ri3eG+6g48OUrdTx1Br+UTKrTT+pdlHdyQNRaP47Nesu85NrKZtWdfFVm+9KK6zyrt75ReZ1abSr
EEQTTO9OPaVfSMMhTiGWhF47b2r9WCV45YLBFoLnZoZMPjZcdWAYVEd+USJ5NdY+tmdx4gnn7VcZ
ZmZFv9LmaiXxb9Uep16YY2IPOwoKnTKL0sB/DEgJENtqb6a7UH/1p5vOeK7TeZ2N93R+WKXIZ2/j
fVGOqwGhWCMUrliFhybvbMu6z+benoR5a+jFI9iCdZmXN/Usu2lKKSGvBCl1CvNN5o75Ywd9Zy3U
+VPTJp5VQx0H2S+Fx0yx3gBP35ZeHChsDqClskmJJ8KEityJ9MdR+CVIj9JEr1qic0srgWtpD/Pj
FH8Y7SHlndOQldJXV+Zx0zYj834KQpQbIKCX4IpQB39bPykx5NfooxE+ClH35uLTkFik831Vr6RE
dMr4UWyjVaLltmjELvmmXg1HatR+zYQydFHjaf5gy9QrfX8Q4hdpfFXCbl1TEvsfeHoRIvOwpvq+
yHeltReiTLEnCXit0t8MIrtdoIGW8CbDCieDigpwpVNgD7ByFP2YCscCpP4IrKRQn9T+HnrXVS6m
x0zbjg38LNP3InV2KjwtbQP1ZLxV1d4ZaxD8vHGx9C7NV8logDxzM+V6aHdjftfp10XfuJ1Fgaar
jmQOXseq2jQE3bS3Y79Kc1ZxIIGt73SFiEq2BgFEJBJMexkRNhxGyYydXo/29SJo7IHCcWNjP71V
E37HTJbA/GlWX21peuTd2MgOnTCJvQx9B1vRrBYdU0XT2Xlzf0ytded/sSdfx/oSf/AVyYJdC72L
l9Uhs/FDjWea84SB8cHqIxbNSt0FC1hYGOt1EUEbai3HHOEfqrzFCgtkLVW7uuaLkDeODmxczBJX
oyjsU55SQjU0k4U8zV6iwif2ulqPc+VZwNcmU1hBfnwAn7qDQ7uirkVF4fN5zp3ZzKknmXcJ4LAk
U/Zodq60tEuASQIHUzNbUXKEQPPVrEvroYOqpFi+XXfKToUzyEyQ0ITHfvZtmShP22/bFTX5eo59
oMzpfZOIJEsHV4kfEvs3GC7NAJIEdMhlvwj4sKH8bpUkPtCi2kgT3N2RHqSobcZI8uqC9yIayKgQ
EkcJQEyL5rUc1Ie6LNbmNHq6pHs1nC2ochUM3HwL9dgJWnBedC46SXKm3mQFvBmKu1Ilh3HmPmgv
teq7Um7t5aG+ytr4sVXFQ1VrbDJU86TF82OV6IeAVIKBy1OmBERECZTp7LYGEGvHabeWGv0qUxR3
rntybJTyqRQbSMGTp2QqOSVwrNP0xh9FzwTUY0TzadLzm9kYvIYNSOLXpzZsYVKR7TWpBnhL81Eo
2LOY05NE6osSTwuUC1OeFLqVmbHWPacQVxfSviGlZKTCOTIny5UUonTEGjyW6Ip80rr0QdYrwidp
gcnQRdXkOjfi7VgIh7Y+6FHqJtQkJWjeWMIslaRX5ozGa9K8HNjWksmjw07uugmgGA3onMQd9V0u
/LUwIijsSnbibeqUM68JU4QSBreivalgYDViwRRwhaKo0o36yvpjK7/lk7zox/a1EH+FlFQTXQdT
vtbCZyYkzmi9VO1DE7/rKSjq5ENDUVcK7Wfgj0AZxfAaESh6KXNrdsq6n4p1r0J/LsVsN0Xlq9CG
z5FJVNcMq3vn+/pubiHrRtMWZnW4leuy9cKCTNCpfSc4hzeKdlKnogNjKSFGQtevrFrztPG10FN2
2iFvQ3GUAzK7ou5T6jp/awS1l8VsX63lPwJuFIDf98dxovDN9kKV2I0hOWrCBUHjyTPkJL3sCWLg
TmgosCPBE94q6ltYnmhzi+xWEil9SYfPLDzApNtp7by2Qmk18qZl9XOoj0vOht2nLJ67qLutQpNC
XiPFRaRroFPWUcmrVreeq/ShDY0DNOuB1BEyHWIdbYOquoP/Jijbiqemlk4F6pSJ3YhUSJ7q+14O
LxWtO+rnlVnK2wg5Wq4AVn6MjYdgCdcwtg1I5SF9NVLBafthk5mDw6bOkcLyEUmPG4bTrZyXG6XB
NGMmbmeQzZMU3qT162ggNkorN5aObSX5JQzxQRHM6yFKryt/L8V3Of9YrutNUxYA5YJNMcaOipix
C/aFvE9IXmr6wM7TnrX9ak7zF3qem6ZA/TJcw+XdioG4Kxpr1VETl/rkEmq36pXbRPR/kYeyzmPC
l+btb9FfC5+9+jLpefIBiem9jaC7EumLSHNbiExQ8rOj+/et8CIZ7xn6qz68neChSaK/0wVX4PWZ
2vsmuPW5EHmU2xppYlpf7TVRWxOJ1iGoh4ws8BUUTn6nbmX4AaaZkkBHl1rK0j27wLtB01wfCnA6
0bGucNhHA8TRx2wwVrVyk3Q6gWF7EhbcoX4tjaXAJsOq4B3spnYd+rRWDLp13HI9POht77Wq+ky3
gVZcXDhSJzoklbg6gPZKilZaUm2bSHcb7bYk/CmZj3oubtvmqizZ0VxhDwFJ3PL54e2sS2U9hSaf
dGEtFK9x0l/Vk77R+uCxFTOvl6vrpCp2sGh9v3oJdAWEImD0Kqs1gNJg7WT21ooDsZUO0VovPq1J
RnFOpdYftU52/WWRJALQyCHX5SYMtV0IDDWtoxs1SzYp24OBhKOOuxtCrhsOYag7tOTvBqXdNBNC
ScgFRk4WBv4Zf/RvrXrbZ7u2Azjb3VQ4NES6jDV43rIRVrFMbFwEFVDgfKdrdG17M+rXCZ1USyUV
J32yhHhHCu+6yJ8b8Z5oEDLExBVxaqso0Tyfq1lSUSlMT8Nx+jTrhy56TFC3J61mR/AbIwtgVgmn
WaqdSH4gXQ3YZmrdRKFua92VP4QUoAJs2HDVhOVaJ82JNXsoNSelDk2S6s7yTVb+W8YEbBU4+6b+
JG43rJ+6YHAb6MMwXW3mcx6WDsoyPkQzlWdAkXwsa1jT+Vupgjy0yC7U+YhtyvEBJreXwcWsOuqH
IHCr6rMwPoMEvVN0aORXBrykVbpT8DCTaaLWfEhgIpbEk4EnXKX9/Wyx1unhWxoY+2nZA4Sjm4L9
o69OfBOjiYY2G+NsJ+3zTT4nxx5G2vLdeDELfGLMpz4DdflX4h0vu9On0V4Yyi9yJkEO6/Jj7kfX
iUzwjfUS0S7KmFeALXAqVSTjLl+3k3pHK+y9iI1tMqvwO3V6cVdtehMR7mNQZkeZbqeyfj/FwlFq
SdJrZ7a90S4yyO1pO1p1lCqzugn03E0IjzLjxzK7Ys7pJDGwXyo9I+9WgDA3mY9pdhxweoAZtoMw
e29ZDDnc+JVmZBrhsEMc/JgFm2p+CtVrJXusMTghVEOwVrSOErP5z5L8TWy1tdF/Vclr2r2O9EWh
1hHd8yQL3UYu9Ye5kNzJvx9b3Rt18U0C4KoAMB1MbTtM9e2olQ+VciPxiUiHk5/HNxnkd8z6SI1O
iUI9JWZXy0DH1CUH8KrXJR8VMXejql0LtHNrJYHaPdtCTptsJFG6uBPK01TpXlp9mOGXMoBgZB6l
9/eNXJMScR3gdZ8R3slX2twR2SFFnqbdN/TwAmu40sGQyr0MVLP1BGCffVADE1L4NWxFBHWjxs8+
fdIFTBjTmVPpP+WzI6b0ngCwSWK6bkCT4Zccs3udsl6aSrJT4NyYHx1gXHD7Q1m4mp9SJDabkumC
ABEJK4ENbM+ZaxKp5dRT0WeQPu0C6WpTj3gcJ6pNJwEJpsiKrZEopMYUeNoJCzHkWWYnaeHJPfMa
knS6rHrv58QzSBKrmXWYEJf6pRa+0U2clrdU0ldVXx8qwNdZm/BLh8cBOAsl3XySw2UMFLfTQexp
kI7hhJjAaiMv0Mp7CMIEmbergGxD8hbIWUREMq5GqyWJcm4bkJN1yuWCTpqFhOOA5HjJko4/KDOq
t2ho2ooa3YuSFe3gpbpZVxzYlDxYzUAQCt81U4w++0IZyDkguAYOjd1qjUO+4hNcUJ+dVI0ftcu/
xKR7CFhGZTM+aAGTOaY8MLLajP8BnsxOkZOASCLKRT2Kryo128lK+lYjVNU1P3FmQz2Ow3SlNPkG
P6RoEwLKY52R1Naxaws1YjkKiUyWrioZ42bSY9CWb/EQwK+Ul5yvsnS6Ut+befdUkaRhq4Pc3jHo
eQyUDmxwegNi50aONYOtK9khfArDkPUP2ATfyLC0lgb6ldwQLEa91jhiTsBb3ecPmEqeqwLXSIfd
wCjrz6Qj3LLpEifJmdWR49I7LXwXljgJarEcbQim79gnk5jbW1VE3ZqjJCUMgu2rit+lg1pOz5Ax
aMn8TmcOIpKzFDeip4cV4I1eYbeYsfFhF1ivO2tgRFPp98TZJnutHt9l9HeK2hMuoMg3wKs5TIR3
bGIO7rY6kbi5ID6MEHbcaKyIQqVCX+Cm8H+l+I29nFskXe+lo7ZooRh7quVAzO1P1JtLEhi8NhiK
VHPxFZ0LFtthbGM1i/STWrI5cfS1scJ4F736L/5Bv8/fCi7bK6O4HxQVF5QHfx32TCkizXpeWwaH
NaFkAjXrqofU/4nJ9NusdiagWiSfkPQUHO3Qw//WbRAGaE4FTFxEyZar0/aJSGsY85lcJoZOClPo
Blwy5yvrwQ8yjh+PvYgo/5D5ZL6fNeqoKCdIAa6ZDFek8pBIEIXHblSolc29SiZtmxAlUkR3Pwgu
lst3duILygg/uqljTT+XhgpJzrveIEIcG5nARumehLedCG22rgg+zyD3B54fvpjzk1zxzWF++P0P
uKAQBdKk4CP8rWE5FypqInTzMYsRAinKek5OKSORfjjyGd0zHAU8Yf5keLogMLEUE0Qa/kxN135L
/v643MqI10LSAumEKR2l2nuZ/mD0u3RDaUNB9sIeCdv1HF8nztnkj5HMBLq+u4r1XzM9Ky1hSeal
pqEWCodG/UEUeUmVx9YO8hWLkY7vdHmN/jgrf1BNclIz8dR4hHm1K2UjeLUnkWHiEkG2/1nae+ky
ortD905vxoIj+/cBhzmWmb/480nAgecLpMaN2tv3z8Ylna1lLs5CoCSQAM8dTj5A9FHQzflUKo6E
hTZe9fuasAVEO65uBzf6qqKH+BTAfaFj9sPCc0lk/9fRz99LFBtqJBgz/ioJuR8hgBSGtRevTFdD
HmNT8wKFtikhhv1/ser9dewzHVllKqHRSZy5NfOlULQ7Mrxuepzn31/hCxIyiAj4FxYXNX/m/DCh
OTKVjsSTPm2Ih5OqB2MGKDeg+Zjc7w918Xn5z6HO0Tky6prCCALxFEnidmLia9J8/v8d4uyRVJrW
1EpSfE4Gg6apJcuD9O7vD3H5kfzjNJb19I/3TGPiPw8Gp9GvlNV0JCIvJbSA0p+sZbvd9Z6JEFQ8
EuRVau7PD+XlG2Zh0hENEzne2SkmE3bAKeWG5aOA6qN46gkTG+5ExcTl3f90sstfO/84sKFCwS9q
MrDZs8dDqQz6hREXNID0xPc+2CnHSkLaDbN9/ZPadflj3xzs3K+jxeOkkqconvwKGTkF4yzoa3lM
PIWEgIDNl4gZdWAN/eGOXnww/3OS1tklVfRx0KaEkyTW5y38JJLny99W7oBgw7Z2pEs5PynYpUvX
FTGxwheXRRsczN8PUZlLnZYaqniaBPllTMj8UqtF5CAzzzbMKxnOjQ9AwqjKt3xWPqTU/Pj+pC/I
VEGf/ecHnD3FMg2C0sr5AeGcSrY8AvETpk/LEsij6NbfH+vSff3zWMrfJ6u2WWcMgPxObQ/uP2mv
aOqgyKsg3Tf9y2hKv5h37SP1J2XzhcIRp4tEbaMARcEQ8vdxk0whVjuexFM9R+vCD1eJWrwG2k+H
+ff0FLrLgKQYDLOPOmcgGV1ZW71lzadCvKVoZFym2hrDi5KEiraC1Z8d9f7r+0v67+1bjslu3FIh
Q1Ku/n1qadyNUpDxZZKrmqk7wy120DXj/jj+aU298KxyLL69OGINBY392e1rE00XcXjMKLUJ1Twm
uwV4ODvhRt7/CM7595b9fazlVf1jcW1yhlmqxrFad/AEe1jP2tp0xa0GWdK0hZ24IdxmbH/4Ml2o
nZbDkvyL00P/14o1RGEul8MowgVqMbWlbugmTmoba3VFK/vn07z4yPxxvPO3L9OaNDc5nro2d7g1
rmlrO8h8owFAfuOKq2I1qJvmXT4gZlj96GX4d8HjdKn4eXIg+FB8/32VpW5GcSuF4onINh5Oh13y
Y+z6eHaM2xgRH0aATfODc/CCWf3vg57d2qAaYhFwtMhjRFj8TbGLvHJVXWWOmV0zPX2AFLpGruDE
kV0/y7WjfX7/ylw6aXji+PJBpmv/oMosoWrizpLnkzmS56m8tb74w4fk4hEQyFCwahClz4XrQzVW
lVDz8FqldfQL9Uuc+h9O4sIenFcQ/wn4YJk3//zF1wvJr2aBxWaxTQT7ZNdQfvQbC7KU5Oib6n7Y
/FgGXz6v/z2m8Y+PtjMo3pZj7hbLZ7hKV63kwdRxpsU2mNsmX66n/+JusbbRk5NBspy7alvWo0KY
+/kU+U+ZQFLycPX9AS4ua1CcAG2w2cdCcbaE0lUt2qFoZ2i20qpcjZtmlR5rG2as+1OC18UL+J9D
/d4u/rGqDVOEciPjUKH1yAiLfMsfICyXlk0cajwYWNQwnpx96XpDqkLJaKhggKbOKuqv4ECUnvP9
JVv+yt/1Gc+etdQrygJ6OffdpdIczlIvseFjHxRlJ0l6NJWP0CLPB433//1YMiYzjsYXVT2/O2Xf
TxXgEz4E9F1N+QrbO66u3B679/AnXM6l82L7Cq2NtgCrw9ly2Ba6Mcd5wnvLjiFGwTyZlatjs9CR
TYqIFL4/NenS4/Dn8Zb//sfjUBpxVI8G56YxZrClVeivQ9bgwNMPI3L3tcAEaPWTlfpSxfDnQZdH
6I+D9knsT10YzqcZ9axCXvvcuhmdyoLEtu/P79LlpODSRdzTuMnOH5N47sYJ0790qvrOKfPU1X2E
Gxr7ZBSbImyl7w936cQwT2vsT3AlYUz8+8SCIW6GziikUyOiWygbr5mZWGGd0BPrvzgUJF1J5dm/
QLscJ+IKA6RfJz2V99bM9j8ta1wmSnzTJrR/vz+xi2u9TtuDZxLa3D+Y+FxDTR3o2vLFXDydjGOi
leAs5UF2Q4z0qtunz//NYwLLAA8SuUCUfGfvQpZWzMWmVjzJynAz1eWB9ve9occ7K1LW35/fpedk
IUBgOVR/L8R/37haqPyGN42NdNTtLUP8bATtMGb+gay7QzyT2ff98f5tNCqLxVEihmPJZjnfy2al
Vmp9K4onogpfzdh/CxrpRqmtetUM454ml4a14df3x7xgjUZDZWDQW4BiqnbeXc1TEkGLSJ9PuTZv
sqQh53NKLeTi+pKTeFcY3TH0MayxAyUmN5BWYsJg1vipa3FhyfnrZ5wtOZk+E06rKHwgCHVr4MML
jPn/i1PlpdfUZckW/zlVn6RfrYiM8dR/+OuFeWnc6YfZEdYFZGTpB//opRMivAMDKek0GuSSvx+e
UVaEIByi6ZTpTYjZRpucAOzd9ffndKFOJ0KAjB2F/jRTgbNteiTpUUsZP6K1MEiOByqIOaXyHxX/
l64zFdrLjf7TZbzwLad+BOcEW5M8sPMnxhzUOhN8fzhJH+h0j9o+tlZSZgcH66o76BuJphb2IN8R
774/1wuvIx/aZacMJmI58t9X1FSystXHoD+ZRonbAn2C+YtwsKzpHYbD3x/rwjlyLHq6rKSarp6b
ZCXSGKcWE82piTeadsob9PnS8//rGNpZ1SrXxhDVqtmd4l6yg5yQCxDFAfrU7w/zu/o9q4p4OmiN
UayK9FTOrlseGkTkFkJ36mREhEZcDjYajj0pGh2D/uymbnA+ZkX2aordXpSTmyxQN8kYbitdWFtt
eT3H3YowQxyZ3Ya/w4ZTUjy2pNtJz3ZRNP3CornXGOKadYygwkIsmZVElqMf+cpkc0eo/LiZo+ap
KazcDiuiV8H8ubEykGfaJLdzErHEIr0bZ2a4bZ1fl3UeerQXX/CC7JsouJ2ygHmTHG7FyPhUFOUw
+syaDK3Dyzo/iX6/7U10eMzPHmaR47cYrFRioILQvKG4fZ786X4e5iMWO7xSugaHzI8JA9QxzqRo
m7uxw11kSSQdCi+oFH+41RcCBvhRS+tFJSaDjdFZLW8SVcnQmntgvpZblBFonpT/Ie28duPWkjX8
RASYw22zs2TLsiTa1g0hJ+ac+fTno+ecmRabaM72GczsPYABV6/FFWpV/QH+mD28kVghiR/Z1muz
VffeD5o+X9s3SQfc/cdbQFippy9kI5e/ZF7DVKpYMBORld0UGe1kJxIh16WoXYWPt9fdwgH4LtBs
2dGpjrLKIJAvfMd0uqM//hcBeE2IOu0dDXr5+/NAioyaPpbRODVODa0LPn2tD7eUCCscOP8OMe+v
SPlYVh0hlCf9JT8pW+xrqNv/HG3tLG+R8l9VZl78PCxTOOxTCWB+uHZWgYWrJDIo4TWVwl0vn9Te
wrF1rau5FIisVEK6C7GIK90bXkkhp0ABAaWGmjbayGfbSYOuqPR2+zMtHaWXgeT3nwkFVqx7GwLF
cg9c8Cd5q53La0m2Mp2W81MOVzZ0yMRJ63PeiAuMRKPrAaEGsspv9+x/wBH3AAxq5x8g0kBNoICF
JWli1xv1h3TA5/Vjcd88Q2M61EiB9od1le0/77Kr30QqjqCRjGbz1a4fJcxzjbyFP9JgTNiQRrUy
DKQoBQXiGjH+6Kb+RdL8t6xPnidJ3INlCujfZCm1k3BA20xKfNwqYFpQIHis6g7RiX44lEr3rBc4
gEn0OtKu3GEmf3AF71Evh+fQaGwl7X8iq34nZdB/4tZQt2ocPgiWC+Gjsn6OLWLogsoJiN77ubWk
vYCqAErSb0ETPou9/73A5BBYU3Avq9hLQev7LUBdBFaDbF3llk9RYAHEwp3UDiv9QcIvCjRa9+KO
EMLasb6XXAB+WVw8ial2X8Ce4sZWv2Frctcrowj4WIFkata2Fos/U8H7VPXqoQZNBuhV/iVBSUgD
4dXlTbVhan41Y/dgGfWPKi4fIEkBhhXcQx3GMJCLhySo73D/fmpKiIa31+7VGUaaKKHQg1kZbn+q
Om2iizep2Ifk6lMJpiudKHiVhN+3/375anPMAszOsF5Li7HSy5GnqAR+ti93fLmvMC7GXYzIwx4e
H1XlQlRsmjHnIOrf5J7iVh0CqZZiJ0/0P9RiYJGJ8Nminx+kKi7MwbmzcNktu5LFZAZ3fdSch7Dv
oQfhoX57DEsHicaBpYpTXRrLqfdz5MIVH4W2ZOP1MS6tv0P5u++6n0Gp7W4HWngeKZeBpo918TFg
h+dGJFetUzXfpQDys/k5BxcdYY4ja/dmm/7FTXkZb/p2F/FyBR2BziReAcIVZDxAznxX6NnW89Zk
L6+WAQWry1CzdZYqshaIGqH0+h7X2E3WTpIAq33EtRmcrTZljGK17OrpjJwq3PFW+uJu3X3xMp2K
zX7YepinYNVmCauWRgsyVdMQ8Y7UTWRnceJ4P5sxGmQITnANqIfyBFSh2GDU+Sjb/ZO3Mz6GLt0M
64C/erS1uqOwWuFcXKWUKlR+gMVJPBs6TlzkZhLhRcRVeARuJABiRvDkqisvh7VAs5Shd11PEnsC
YZC3acsHNxa3xfix9IOV7bC4Zmh9Tw8UmufzArQiFkKbCpATW+9jKL944WfD/XV7xy2o8pHCTaUP
ejDo1Gmzj6YnaTckDU+ulA7mxopAPkVhthOEEdPwovpatvUTMm7PyJr6+9wbzG06qj4EO/PRkiqc
3oQRpkGAh7KZfV75bdMXm1+ul79tdhwUY4SKURm0TnhS9gGkKQSwNzgE7kA5n/zfQWJXn0ooaBTM
V7uA07ivY/MIBhRmArCc5bZK2xWWP4YcRTuqozaUrO/jo//ZoxMPsPHor6ypq2uI44Ek99/hZikU
zXYYnznhIvU5yV7yVSvdxQBsS2XST0KpZ/Y8ibqyrqqE5wnozXMS5g+oWa7UQ5ZamNQo/h1j/vCo
BDNQ9JQYIcRwNIuDY3MQBZ57GwuZX4dPdV5DMchLm/Ey5uw7+UapBYHLE5vqEp4mhXxu9Rj2YlLg
X59nxlb1J+pz0kIVgaUEuviB5+lByoH1ST1cmMrEHUYMd0rMMzZLcXVvWNYRiDp7CJVf4UhCZojx
XVX45JWAcnh5yl9UF/GY28tdmX7q1ZKjE4qUr0W3YX7NAv0sfdRgWsdPKtRNBJgWOPWcujb85kXy
t7yMXvmAb2jt7xPS5F2hqj812TirbrBPoMZh7RF8V9Tug+VFb5GmPqgDj23Eq160gZdz2fCW8e+V
rC8w3fM/RkiZomtT7mLgg9uusxAwqnWJwYorI1s+ZNAB+PNIoEIxO5r7MauwblAaJ3AAsH6OEDrZ
t8fIzrBKlPf1IUJ65rP+vfh+e0b/NJGvZvQi7uykVs0emro7siBP7kG1QdXL0E1or3Una9efhcfq
U/8rh3r2Gn8IX5P9BBwOflvf1rpWSwf5JFP4f+Ofbb5h1Aqf27FxBEv3IO64p7rkSK30x5UBLz2R
cI6Bi46CP9jP2UQbLiooSTBMr9kebdzinEQQd+EQbJoPKM4fy51wMO9AmZfDAc9kpFb7lUNg8cy+
+AWzKWfljrUHEdoJc7Pdm/BwN3ky7tU2/VwiYn10TSS5bo96oUKqTMqLIAfR1LsyYsmEvi/Vvqfe
AWx/ND6HkHNcrBSB9Y810lgo2vrNSlV28Yvi0WFMeFfwu7Nr00uqyAiErnEwVTRJ56WjKB9vD+sq
BA8H9OdUSr4KSqPzm7n0pTKrc8AKtYaljGQc8VXeN62w/4swYPlAJBi0VecXgyJ7bdVMAFNARJuo
bEibsN1qVpbFdav7zzMIpXKqEQYtl9mEuSp842RC1Uz3qUJl3kzt4WHYK7vhqFvb22O6blvNHl2z
aL3em+PoT686IArBMd6KLz0ABdRnbX1fPUyOntbKW+L69pvFnGUroUevuPRogBsP5Qlaa3agUfa1
5Fl8ghy/FY9pf1gZ5pQVvDvfZiGnJXTxfuFkK4KuY5jl1v+kkqQkH+IvzR7fzX35S/7H6dgs2mxr
G5BKPMNrJmAUfFEIOj6NiNfsIH77wRXfBJvi0/hL/RI8eNtVuNDVNT/FVqkC8rgAKTzvxUdFB3kp
AothpFVyCjPvl+Wl3tbzw5OVymdTQfGlVRDWSZtPhm88SpH82eWur6PopY6Lz3pRPYfysHLyXCVV
/CpKUfgvY3pGPW+WfNRiFosxOnxOlMibxkLtYwXFf3Wa/gmAkwcAlAVQRd/mruHHyuD4CBc12a4E
U6yJ3wzzk7e2QxdD4akMFJtSq6XO1lIqDLB7Yo2xGBEG2cGn0my+x9WUXaumavfGWlawdL7R5f13
wOmTXyzeuoONNLhMnqcVu7J+cpVx6yX+ylGw+IkMSoYWBxzhZp8It8YuKCAUO76bfAgjvEkq48fK
Nry6dflKk6Y5z04wnqY5mzrKI7ruQe1ySgMwq6dou1pSvniFykEql8dhCGjroiCGpJD7MgqjsjLG
a67H9AO4Jgw+HcKyc/hn4PVNQFbZO13uf4pwUN74WfuzFvuj0I+IjPkFRIEYHKgWIdTWtmueuNPO
n59DQE8poEmqYcBoef8p0YMx6EpWvRPr5n2S4HA2xk+GBjEQ+xlt60mdXWgcGLfnfenTklFZ08fV
wE7PPm2puUJQGEPveOZwrLXhoTLztU87XRRXI8NQjt4/MC3q6O9H5omDT/GrmJaPQnFuoFTX58+N
AFEzohq6QaNn7+YePEbNfKjVzvEk65vvUruDDvgXw7XQTjUtAIRXzVGJS1pAtq53TOspqF8L8+ft
v/86S59W0UWA6ba52JBjVIiCEhFgujRj7pN4a+0nI63gEJ2EcqPZ5QF69lpyvLh4LsJOn+AirJs0
va9lUe/0tYsqYO4+R5nyvc2SAzL2r0mcmLDBq93twS7dJ5djndbWRVBqNRhxKjHyTWL/qxNQh1Ia
64emKPtMVFeJfUvRaF/pHHaUca56zVGm9340BtPMdjuJFlMAP9/bjKHNA6hPJrnpfXyIBrvX7Nvj
XNojF5HnHWi/zTVVSYlcix9r61schSubcCntMSifw/Zi7wNsnb1tNAFdSgAmHYkdxu3P3cHbRXZv
i/vmOT7HhzVO0sJUXoab1xh6sY5czyKcEL9mUKO74WNRI2y8hoGYNvZs4wN60pHc55NduwrXgdIL
rt7iPt3hJey37Q+y9N5uojxam8FpX81DWeBVkLLXRAwq5udY3XhZFaYdWLx/OT0VH6JDYE+5sfhl
DVx1/SbmVXgZbbbL80BukzH7Ew1Fno/ak2iP2+qx/1K9Tl+OlsyP+He3LTeTbQKWXfGrcFpj2Sys
yukNME3wpBw+x14EdWA1spx0Dq1D1M8qD/qHpq6BrRYymsso87WPeLUrVwJRgmD8UVJzBhj00fca
ZJWr9CvstjWq0uKwUF2XcS8CgDRvUCqt11hqF1GmLLtneGA/8dVeSQiX3lGQSUiDqbNpAJxm263U
0lzC2oN12VTP/lgemedtqfVfRCAd7WD8GlDPPTY51vMgMNCL1Gnu3T5T/ozjasH+5zeoUz50cXhG
YVWUuRR0//u66l7U3p5083vw31Sc4o+TD33yfZ2GffXSn9buReDZTgG/7xu8vFk3p/qU7qODdPCP
8blaeXmvhZltkbg0ILzLjG84B0fpWN4Ne/+YH9bCLM8jfBZyCxmg4zyB0UdByCyVOBW8WfRzrB+6
1e3lITllhVTYiagiHFdE50HLqbEPH1BfQIdRR+y48TBVDfumtv0QsWRRaCiBB+Hv2x964QykIkBW
hzfCAgysCaD3GG3TOoH42hvPWflhWLPuVBZjoLBvUWPXOAKnP79YS6bCeKgZtY7UBm9hXiC3m3vC
Fo2hhy6lpU5Ns9v2ebjDHAyBxaB5CPvolOvDw5iFyPcJyLzo/WdxDL6VphDaKCR5CMiinGDxZrQH
rex2cdWqOy9B+U/EsGoj8JfbamUNe/rKGQIGmZPF6eOAbBKAoje/CtVd19GmGpICP3IFsZ5/Oq+k
rZgR8RqhTnvFnNJys5EDVdAcXfxQ9XQxUCBtvWBtm17nruCQeJAQgaRc/dOZvphaWdDD0h+HfzkI
oinTHISPKMxvk0/hMT2n9loid90AnIBPFwGnu/siYIgQDQKHBKx2+akzbd23p0ZgsDMViu8bc1uf
zY1ia4gWtra8ifbG6Z9P7OUPmG6Eix/gI8AvFWjDoboenmSh+5bKSII2a2GuQUOzgU4p7UWcCE6c
JDSjBf9WPaMqBP7hj91Qdl87wwld7v1f3JgmXRuJh7kKAGZeb+yLxEN8kBa8K3zMtQ8mQt23p24p
j3sXYZYRgyOAf2DQ1ezgJo0jkrG6ivAfmuAbU8l+CrV355fJa1MNv4NWeCg64UskT7BBT19x01lI
8WiEAczkUW0YYF7fz27T+aNcT/3VelIZGvC9s7MEnnavo7QWyY+3B75w2BONKoQ0WZNdmaUYmiDG
gGVaR8seUAr90Jjp91gcTogon/TQ2Hd5rCBgsIZmWrrIiUtT16C9y+N8tlZRlRlaAecUOAPZD7Pi
zvbVU1ZXx94yXyK/+uXn4DssRCWD9kksgufbw16Kz3gnQMdkc3LFFDOypu500av/XOLVx+rQHklv
t80pPmsr23Lhhfcu1Ow+dc1OqjvTrZxqeFDyIwgPhES0jds95eZga7X4F2v5XcDZkxKHHYTA06h2
cswT7LLpsEgJwwTp25SuIEyCmhJIh/uuoSDGKLoq8n2pHqDhbT2ao5Ls/59zPdtbWqNqOK8IlRPf
62cLBnu90Te1I2/+C1r3wu6hRsBVSifEVLm63++eSEUEn0cKf/tB2sOrPLCS0s1z9KHcdaA/0KpA
eDO1V10ZF5JfMFTkvpOsPE/B2ZxLsSE3shXU5Gb674SSe7hFTxtOIFgueVva6zIEf8paszyUkFR/
dItD8Zo+1wSla41mRXtPPbfPiApGR+Wu/pTAQ34uXlUIpeYW2dydvo/Pyi5988dN8U1Ei+RNOg9b
6QXpwC1g9vVE9ZpzAc/j4qfN6XZh31pmlPHTtE27zT9px/aoHLKTZ5c2/OF/nE8QDHfWiY1NiWJ+
Oeim65W1x/IqymjnFgNeRIWCbUe3BmJauPiIBI8eJBin5dVTNWnS2jeD/x1WcAz3ySHcu1vkr7QD
p/S2O8prRsiL6+oi5OzwEP3C6tSYwdUGbiyIGUvhSm/qOoKqc4lAmoUgw9tttmOsJAkbXm2C06NL
70n5U+XKK8zj5RCc8yoiFlTzZ1muF0cYFgiN4BQoPjaCglZsurt9yCyFwL146uNBy7/qsRtxJVi+
1wu0CwEBwjcoyi+3Iyx8fRVZHygTGGbBzpiXmblEB8FzE8GB4TbZtKX74Ow/WNDBsEoQt7UdbNfK
FUujMlQo4uBrDXghs4kblRKVCqCg+GhqmA0B6NLX0I3K9fUEZVVn6zA07uO5rR7K754PzMp12qyX
N73cKhsdmwtbMMXkYyVKr7UXfvIl2Uf1r3uOVVw/OuEHonOvnmoi7em7iOJ5/L/WM+/bVkEgJAZM
IRX5i+D1iEXH3aOcgQ4zS/ngd4OxBzlJVtWruq3WylsiIs7ue1ayqyMfAzUuYnU4ahymmyK2YEoO
qL8qKgLCSEM/BJWi/OMiIRNAj2SCDMAemX/XURmkti1qF9L4B5SnN5Kw5jO70JClNMh7B+g2xZGr
LCuRfQv3lJg53g+m7R2RtM6wv9pVW1Bc6We8nTxbPab2Gu35+jZUJ49Ig64zKhxXjHsJU8oGaKyL
QJQjJwZi0ugudpg9UH5d2R0Ly8ig9cKrjn+ZHCnvL94Jh98mg+cCf/TGTYofC3IG1dfkXjtMQi7i
lvG9VHf5Nj2svbymv/r9Rai+Cz3NwsV7pEDQNh5733VGEImR/FDj8tBHP1cGuDCXBv1Oc8pX2S5z
dS9pTMvcTyzLkR+TN3SwvqLA2n/Hcedeso3f7eccKB4qVH/xCd+FnQ0ulzPVw3TBgkQV7rSishsD
loEqI/g8/s03pBID6ZS679TOez+RiDAnde+mBi/YNtgMxp2xH4+NspEe/cDGNdekCRJt8eAwj/4u
tqO1E3ZpimFqwkWFmQYnZbaGmlTXI84NY1pDRx5Yj+o38x6g2hkRkEP1Xfyo3q1LAyzUoejaXUSd
zXBRhzxGRkYd3ruHYNiGPxBWTl4iW36qkHS2rV+ou4QfWm37XxQNloeM5qGkqtpEtH8/5YPawihg
azq6um9hjU2KErvil4Eo7ablv9pe3OaIrsS2vPq5p9xhvm8gbE9SGXAd+ff72Ile6maOPjY5a/wp
BZJWn6fK95SjeX8h5QbdkPYwdxkaCYhnTC/Ri12quzyDBjcwncn6Zo+OPIZBn7Uvma2fUJPm8VVu
lWGTfQKYtVo/WLq78ZjhQUAbCny0NRsq3npikkeR+acFJWyqTfXi7VA6R0FDsfPHYL+GaJ2yptnc
kokAXOZCtUgbZqM1Mxcid8qiKhXpPsJwQAyrU6cPvzJBRG0XF6WV42khVbgMOE+5204Ly1ghYAfl
xJZteYf/MOZwjDB71uz+Fztn5eJcSPNJhP4zyD+P7ItPao4R4k4DMRVwkz/QhyjUjfgTuX3JFp8x
2us3a8DkxWklA8OyfarMznP9zIrFzo99RmnIHwJVuQ+a5JfrH6Kk2QqytHYgTgfe1VcEMkyVAGDD
VecSmQi/zCj5Mant1rsr7Oxg7cj1d/WHvxoZ2gni5G5MxXl29np6gWOX2uuOW0KNwaBKG3AWK7Sv
fivtrDFeKUosnDsmkJpJcJS3jDrfjTlHAg5vne6o6ijZcYQauyd+HJSs2gK2y9dWylI4RAamei9Z
kDbXO/KqNunisLYc7QFhuec0BWeHT+kW1z2b4e6a7ySQNViJbf8XpT3qshexp51zsUqFOh/zoCE2
3l8H3e4+YJRjfWztdtecuqf0A66aK3txOrTnywahFnAZfE2eO9MqvoiYxQowmMmOQKUIMW5LxKXw
MDn0OwoQT//FDbaQAOEf+594U252Ec8SR3wxhMhyxh/6i37IPFwmt7odolUBf0gJT824N0U8pNcy
r6XE9l3k2TFXVKWVWKTpjuryJgp/TqgJnCG9g6JtMI2wbJ78B/fjWht8+mtvTPBcyDLtG6k1E8JO
1AiF6kK3Fw7yP+eqUuiemJa8jeE3XuW0EfYndZcyr27zPULWLRIKW2zpF1t/keW9izTLQSTXUNH9
IJKA1miTu3t0D45IFLzIeHGsrM7F1XIxqtnqjIPa9KwyYD+c8mcRZy27BzUJ+CTf4Vr0Sf6i/OqO
ZrW2KRa/2ST6OwmOsGhmV7AYVLEqKO50BSM2IHxFTuWx+eW9ip+ie+uxwK3KFrfhLjI33Sa267UZ
XkoBeLP/J/5sigsj6Yd08Jlib9s5qs1h/qENbZwRUK1nneav+a/o+8pcL517l0Fnc92GYqGnIUFx
M252eFqMp+IQveBCO0jb+K7dKZTEavzC4Vx8uR178TOrGq1y/DU5iGYXii+5XTf0hO6FGJeBCLne
QWg2hRWskHeWZxYVL0nVgIJeSQRbfTUCy5NNp3/o92Frq+fxefwe2DgLyOfpxYB+1NqFsjg6k0xO
BetPr2Q2sVkaK1lQJHxNXB2HTfdm3BW/8gePqbRHTDkOGIZV+BGvtvmW8iwKjUBeGSpX6OzEo7Ju
4jpt4Y0Op6aTtQ1n/e72l1vaKRqId3SOQPVf3c0djOqqH1UeJCdt3xxMtBer0zp7ezF9u4gzBxMV
bmMJKlk711RwlH9Nl5R0jn5OdXmswVbKjNMHmR/ZwF3Y/GRvlFBn86Z5lRi3oW46IpUPRUAoqkGk
k0J09Jb68vb2DP7hp11HA5Mp09OSrsjyqWS6QoFsO4eN8IABw05+lH5I+2QXPeKz5N5rySFoN/3O
BNjg2vIrrfa1nuXSCp0oL1O5GHDYvOgpqbkgCsbArsAdOc/yQxHDRw3WkvCl9XgZZnasdXxBralH
ExcqJxWfy+Dn7alc/PtplKGlLk/19dkxEkVZR4+zNFG5OJsDVoGrykiyvLQ0LkJMf36Rvnh9JmPg
XP3rccaxiAXla3Q2jvlPDDXpLE/tIgqB5t0kZCR/MdrTkG1Xqx8LBSzG95+BTkndxa8AqStEY9+Y
Dn5h2HmpG7yMDpmAE3RN49V7pDG7ciUurpCLiNPUX0TEI9XD9rIwnWpUPjapcMhDy7b6NV36a+UI
0hiwfAqymBxaOFm+jxMWehVhnWk6jQ+0lSMFeXpaMmATvHN0l7zivL2r7j0EXiXb3ZgPySeUQO34
MDVD8XY7rVfsFhfVxS+aLdoRZXUzCkTTKXt81fWvYbMix7hU1Hk35tn9oNe9EBUxY45P4329Nw+Y
1Rz6u97bmE/d/aQ8Ex6wdNpqK8fc4qGq05WDM4sC31UDcsBu2xq90KTUOyKXrxy9s/aRZ/E+3SVP
ykq0xXm8CDZL/DGOTxKtyE0HfUZJ/TqQYNze/YtL9CLA7NQOE3WEU5+Z4EB1rPKwlpcxS1bXMHVL
YdDaNi2A5pCj5o/fAmoNEtyUZ7Q4PcSaZQ958zV0hW+3R7N0B12GmR00muxVZZYQptHwVRWT57z6
KOpvvtbeR+FKrKVPY0DVQZyMLOWKeRFkUaj0sWA4OeVwocZwy3Juj2aa+/kdZ07aQPA6OJ3nDLne
F+rQUHrDMfzobhCp0IbpqS20Q1Srv4DU7lJPfmiV4HQ77NK3ugw7O7XgyJpCVI1ULEdhkxhsJZne
T5Fvb4dZwONjcHMxvNmpRWmpj3DWmbKT6DPY4/JZt5Uv/hO2Ro/YLmcwOzeqZPvqRl5BmS5eSHRD
QZgiDcCxOc38xcGcK1JFS6WiynTudily9MEjHFLyozNCXS/BeWqri3vFQRgXxZhDfjBdey19WDzB
Ln7EPDsbZKUx1Y4fIRyng4T6LA5R50HdRB/yO6bjbVLKLaw9dtdrz/qFtUsRihotZXGRm2N2eEb+
EEttamK7hX9sm+g7r15TpF94GL0LMTu59FwUClInzSkqrLqnMUjnXK4wUF2r/yxseksBXSmCCCFj
n99+lpbUvj4OmlMHCdapqfcpNVMcg8e7uBjfqi5NdrdX7uLs/QEnA2ui1DVLJOLQFOQc9SvHgDsv
h6+BsfLgWgsw/fnF8rRqd5TTbNQcnKff8rw7lJH8fHsMS6uPWZsQ1v8axGz3mRioegFNPRLonLZI
/LM9ISi59ffeoT/XCLOf+0N8JkH68v8MPEsN/DBJcXcncIG0VXlS7WiXHdyTZaNcux93Ne9lf/df
UCyns392mjJgSzEmXgxqgrM8V8WcWdAiJlU8tyftrjj424mEoO/bX+tiLUt1M+uPoCXoHeyP5iLi
dLq7qhJ6zWlU9VPVxx9js6cjkrdvfU8FNGpFx/SEclsibuCp2rfIRZogzOtvnZlt0bbyDl4Mxv32
3F+rSdBGx7qIZtD03alCv19Ysoj+66hm2h/YTvssnxW0P7DIrDfVW76f4ETCB8GZWiYQsEiiRDgS
zZ33oHSrtKilPOrdb5kdEHWRdUHd1czQ2TxI9xjpPfcYEOBJeQ72awfe0mkEgXWiLtAI5J/vB14q
SE9IZqo5JAhbfFuH8mEcdmW1lvEvYYSpRP8n0Gx1l4MUuKPHDOOutzW8AxxJrA729cZ3xJP1Aayn
ce5O6jE8e3vhWVvb1UuLHKwYxRhQtFhUzcbpTWxdzWWcIVKWG20vHc1tsY0Lvmi481ZtDhanFdry
1DRXQO7OTsI+l7AnHWLNcbkgy4pCY9nvcg+XQDddKQgtvN7ABqP3QRRAs/Pta+aVFXdypDkIYQ6b
iYkKMfwp9QpnFLCQdWtHqwpzZcMsXS3ElFSkaeH2z/eLngluXvm+5vg88VvlvjX3RdTaRvqUF2sP
mqVDnziggmmMqxQ13i/RwBuiVHMDzTE/ANNJvxU2slLUazCSfhQ5Orb+eVzzG1yKqU/KfswsV6g1
24NxOPaGgZSKoyf11lA0O0kebx85C7jrfyENAG3hbaLrsyOnl6TU1WJVhcPPNocb6G6Hb1PTcmr5
W6c1fY4F3O/7eLMh4ROjNHKiq38MxfwfwTk/TkwzaG3rMMjl6WNd4KwDnEGZ/vzink5VOW07uLsO
HsV2leebHGHA2/N3rbvKkU1T28KjAeYxcd7H0MD1wnToVcdI4vqgp/pbXFgvfZN9jlv10dfU8iih
jrNN4+J7WtT37RhuMyzTJXh9O7VvaxBIbbKposCwTasQN3TvQyDvMnba3WdfSmCTYJZZpoojNWtt
nOm4md+5lz9+Oq4uJqhRvByWND9e7AxbxKw7L3nJrjEMl04hElmEb7HO5H+zQ290FTENgpBbDdE5
se0eo8TY66VMf8W5/TUWxzOZZUw8EPGq6d8j/4ZRtqA6g+adYx0xptI/tEWzux1m6ayDNwULGqTz
pG76ftqitIhcWfIYkAeWPI2Tt7RS72E2fm4k+gtN+yUthjU7iMWMEIcl1jIrmdtwFpUWcRXEoaU6
qmHruU3l2zyou3CLrqb3y7AFdxffJafgW7LNkYza3h7y4sxeBJ/dm61UC4rREbwofozIfwbSJ6/8
iyoEPCzQTwBJET2bP6gTrasbismMEO8C2dXtpP8S68Lx9lAWnu2WOYEtMWwEsDrPNQJjTMSso1rb
ViaNd/moiDoyRQo5buojUVsWdqUVXycvtpVJvL6uJnssjiNuSLCA8ypL5CeFhuiq4RRebbdwARRE
A/CSwWy7LF5uj3LhYH8fbLa3Q94PahkQbMJy5fvpIYnB0l2xlffDicTKz2z18+2Y1zM7jW0aHCTz
a2lhcxh8uRQxANcLR9LcXaiTnkYvKTTeMFY2gnGS+5+3Q05H+PsTDLNaOlCTBac2NcDeb0VXidsi
FgjZds3HUTcR5pbkNSrbQj0Cmvof8ReqV3RPZ5ekpqVBO3hcWqgHZRsfG8zOO0+VEFC6h+Crv53I
p+6m+hRtm2O5DYWNGa6aAC990Xe/YnZ1Rv04ZngqqTwJpT2N/n3d/mG9Cof6gHh5Ja4+AhbY2u8H
PivEDENWaUnKwNXXzJHt9FuyM0/jY/YxQQZRPeEnh6y4ue2h9WEHfbZ028PoZOUbLzxFpl+h8zKg
jwNpafaRk3wcpXZQ+BUsZYthbitAarb4Vd/nhzy7X3uNLKxjsIBY12IvOSFIZp+76IM6lFtNcXLr
JFX9NoZgYDblncxpn3fd1k2sbxZ4mX+8lN9FnX3eMnBVo0BhzKkr7WMbuw/pqubNwm55F2L2ObUk
CwSLG80xY/erZ4rbCKvDlWEsHHLEIENGZ8s0r8o90GILd0LxOmE12LXuGHm/QXtuJ0kPetmtvDqu
Uwtaz2jrULfGmu+q1NM1o2n2OGE4lZL3W6VtDpjRb41OCjdarX65/YGWlgUuO9ClOd7QfZktQ081
IkFJSMQ6sEV3flKDsU6SDxLrBR2IuNnmUR5uqkIoNoUhd9vb0ZeGCqwbNJPM5Qio8f1Jx5WRQOpN
FNRYx3zj1e1RHdKTYEUvuZHtb8eaRjI7VVWuSIq/k/A9Bcj3sZRUDCwznmLl5WOlhL8HrTipLRWS
v4hjqbwXJ4fVK3hfkk8idnnEevTrs9qUJ0D04abA+OF2nKV1D0Hp/+LMpRh8MES12MUKzk9QJCpE
Nqt8RR5n6ZCazgra9cwXnMbZ92nyOvbbzJcdRBHGLXamytHaVdJ9s6VUPr0OBeFwe1RrIeeQ07BN
yzSPBIm3VCKegEXZoQ/NufiK5Ju2W4djLaSg2uUY53jTTk/GEkVsjNL37rAzUxTvPViN23LYJfjc
eHb7mtvhC9rz8esaPnNBZYrgzC2mG5hcXAEYCrkNI1MhuCuyzdBj/wa451c36r/bTn6SmIvNoBvV
VvchBgxt9XR7thf2n6YDnp5knFEhn+NO5NzQMTQZ+L4RrQ/T36h9fFC6e1XvV5bSwu4jkkWCOrE5
rqhUrRyncev1stOVb6P0qGtHX13pWy6GAAuKvD20mytgnRdmoZmphEjiJ8nwN4aBnkOxMo6FXacB
Nv93kGlGL16XlSLFY+B1slNq2VaxKltAFuGffxTMiVCp5FmgXG26Os3HpAoSeToUf+d5excEwZNW
i/fcpSujWSgdUo7/T6yr3dYHLgY4xHLR8v3t+ztlH/H8iuziR/il3GWn5NNoTxA+eePv9JWW2OLW
s0BcG4DJ6EoZs5ykDmtdduNQJgXF2/4jDi/KcUJmJPeNtZkAGhP+0ots1dis3ehL3xE+s0wnjjVp
zHPspqX21TQBA/e/6vqJt/zKV1zKbP+4kv1fhPlKMUQQVwMRCtQ5ZdzlpdDWn7XDlN/BdtFO1sob
cGn9g2AXueQo/rOf3y9Nnp6iL4gRW0xXN5b8vWs0TK3GlXEtHRk8TibhXf4DkPV9FCScitFITHz5
Rm8ng6iUpeIk6U9Sv0bnX/xE/Ggyg4nSP9duFowckRbXkhwFjnGtGZuxivZ/sdUuQkw/4WI3W0pC
uwRAnhMo9aHPx6PuBS8UJI6hqq1sNXlKdWf5h0bbnoxg6uBfmY5FY4EkGwNF+cVU8awOT7o7Ig+v
Q4LUvOhgqqG40SuVd7ObDXYp5qc2bE9SpN/j6msnKdXuIdl6WbbvBeshczFIgepfZuOejv3JDWoo
KIWfbRoR6bU6Es61mmMjq8Bd1ao8+Mf0W04OHsbAUSBrXFkDBHUx5D5JqRMb7Q4pTdvsupWltpCb
EgJSHPQaXsPzjK0CXlpjgCo59V4/06q+awBk14e1S3hx38BXgEWJzwFk4veLQPWtvNJ8NqoX3zVh
vNHl37G7pie5uG1MitEmFUOYaLOuRaG5ftRrHHVeHdtC/xtI1aYcv8l/c89anOgiiad+7W8QyJ2l
RwWbJs1o4+dxX8LBMPSN0sriyjtlYd6oadE7mHjrxhVF3gyieqS9SajwJcxPVf8UBiuyJQso4Int
RN6O4g5mCvMiRVe5lR+3suQkABPeEKjaTm5SqmZ3ChSPyaogPYzfbh8KC+fO5NwA/IWHAhDL2a00
xGGuekEvORZJhKl/r5S1G/7aNFthWMB98a2E2kp/+P2SM7F6aYUulhxfsc2X3tv9D2nX2dw4cm1/
EaqQw9cGQDCIkqhEab6gNJoVcm7EX/9Oa9c7VJNmv12Xq1xrjz2X6HD7hnPPqUFiIb+wZjhGdy1S
fViWW93EDyHCbCBnJTHW+dJXIqJHRRLYWXgj7icoc5fW8jKoL9YjRqVVt5J9EB14lpsWHmZKRoKw
NzAEOcuFWwCJVeSZYP9DtsdnmwC2KeBPQogGwQ+iTvsYyXPkrMFh5V/fw0uGsIMIomyQCJ+BTSa7
NiaI4yEWjExSOmu0OraOhDESeMvrlr4wxpxfRxXntymuxGFZVAozGwlLl9UbaE4ep7G6qRdlD5W1
jqSh/VTVdxDh8evZ+TmqxUvWBhp1IKJgEH22PFoDP69Cg1JDmDCg0qTfQNFKzqEqLWH27dAV1Led
3lWWdlPpnxBQ3dD+IVu2oLMjXWq5DYWKSNX6atyRYbI8VPUgTJitZM2Ddp4/KBgK18F7OFvEhlRW
AuxB1npyR13bKmJBEHLhxoKxEjcHc+8qcOB8vXsyi4YmSQdBPiiJ6e5w3wVVEO07jGtDXNzVZSKS
oD/3Q+ggYAIEPghCwWfUX0nhSLMp9cpLhRJe+6kMPRBk7T92djCCtMJ2gODCyD33SOQgbVOysMGN
rWx3TEZ3kt9Nsw6uH6YLYAlo7Xxp5wEwop5FV2GNk1bIkowKU3uTaNEmcbScVFXsUhWAmSGCNGSV
rEprNB/MDmC1KLJDv9enI7Xl+9FqUg8Cgo+F6myjZAx9KM3nENKxkk3WO1tVnneOHKXQLAsnT1pk
dA+z6a7KY5HfPr9/bCzGgJQ9IoPz5VoUKLeC1aZ/id6XFa0JcuqD5Oq/tAOKqm8qyQ+Q2IqI9XR9
/c6PAjOLHgj0ZSBTzb+yscP2abEhIdCEe91INipkIgjAE8LBI/Zef7/13y3xkSOqVl3hWP2LuTe3
wz3jJaj9/H32VDKTeScaTbn0YSChRpcMlRjAibjjVzpGnRoGRCjSSSFytjOTZzkTBdxfXaLvH4XT
h/oYwzrgX3yNGGhutI8mDTAHQLqjnbXLH5N9WGJu3fF1tM8tHMX7wpM8y5PWtj94k6cH6u24iwX3
4OuN5X4JqK9RIYf/ZpR+XOEJmONOmTP8EmMpn7LQOkpJeyjm5jgXI2ieIHLt2hCM1yG2TPRGCSGN
Z2teFif3GhRVe932u97ZS512yHNnpRdN4aIHOZDaGleGQvcgBfPHSidKr5YEf9NTZDhEHXCL0ARQ
MqBdpVs5V/e2mVduWM73nWH6OSrEZGmzGP+Nc9PI2b5TlduE0YFLVvVitvIvqGy/LiUFIXh4l5vD
g9baAOqaSGDQIxvcqgYmwOjk2B+VLliGtvbqwRmI3FLk3wDxuFqrCd7cC40eeEWGu0RegboIv6th
SyWrzxTQqCekvZk8a+fs1BcIRkNma/NFXvjGlCy36faW3kbuYy2GnZ4HG/gJmNOFPDdS07P6eZHU
vZZIsvwyA6GkQjwaHgAIpX7FOKNax83X4kmkyzYNPP8IsM4Rk4rZhUsaQtzPHBNPK3ZlJ3IC7BCe
HVIdLDoAs2Aejvc20dQ6Vh5P8gvGaF17AVW7YeRkSot1EbcfSt9t9FovQR7iPF53cxcAJ1hHODmU
f0GqcdY2HxV0e3M6Dy9zuqEFHA9EmbShfpTqzA1DEzxF4yZssKZFuBqUXpD6XQAaQo0OPQpbBscT
WqPc7Vxy6Fimkty/OI/6TMJPVjGVIEUHvQoLatYGaGfEBMcXIotvVr8mUk6SdYD8QarjwCpj/G6f
KJT4KjfaY/zRlT6/sDaintl/MQkeDZBWww/xV4ciMYz6WOmB31TdDvOOvqxhuLzaoJVPVPADE+ut
EURQXxWU78cKzybYuQA7w/KeRVBzMiVtUvTsO1lLFBxHadAjhhtW2R54fIxAV17ySF31CDxG/iMp
SSVGa194cL79CP59U01nMnWK982Q/KH7OUGkq+lFN+hCBZB9KxP70BHsnKls2z1wJ4rV9S+1iSH6
/kUJe5eCpzdXAVeMIb6Czqg+g2dVO9Sx5EkpdF1z6sUTCOzn5l4d7VtMNfrXrxdLfc43APhZ0L+B
UpZH6ocxKK4VpehftDJyuxgvu/ymp9j4bCKzowjeugvJINJMpGJwIKwNwNe5rFZDkcvIIfm8iR56
X9uoWzber4NrAwgvb66+uGqaG8VnT69QBka98LWn5rmdrrs6L7oUX9viOW8RrmeBeSdhjgmP1FpU
dlXOq2DfP5YLZMyoHc2phbXhtXifwCeQ+EXguFYwkAQR4ocVyCA2NNH1ESzzhVL3d8ssZD1xH5mE
iC0eYbnz6Sa6TdbNRBjjNT0yGSMmmtYpKDg3q3Sb7zVBb+LiQT9dZXbmTqxLyQJK9grWqQf2ho29
jfHl0q3j6oA/Tz5TM4p9JHwiHsMLZxnid9BQR42b8U6zOPbErqp1GHiJTKx35ZBcDozwpm+3EiY7
QyEO+cLefrPFnySpySs1hq3wR7xXg9mP3XQz+yDM3A/r5mOQcZqloFg5OgLI61f2QtsQuT66CBih
URhpI1eWRsKvgj0Otp1HsAD4y5qRgHQDScE89G9AmLCGuJRBkJHj8nUM6Hr2SpPhXaBpT5bsUYIE
87/5oBMT3HFVlTYzqPXXa6eygYVnIOY9NvIneebDdWsXvD1AXBCDMuCFUdTjVo9qDaoMFOmaBdps
2iOH0UxXiURjxRcPyIkZ5opODmNMR2VubCRNldpF/tRHQazKz9QY1tWYNq6RWghH5UnQZmLHjnPn
3z6OuwKyWaS2MrFclFYgygZFRC6YnbnkW2ACZUpkKkhaLG79LLVLSvRZIcb4Lq2rl2SdbZHtPjVB
iG5WDy2SeZM9ARDsRt4s2LoLfSacxRPb3KJqY6838QTbjEByvFXgR4ef8CsQBs79oRfKuF5ezt/f
yi1nVZS6PFd6/6JXQIctlVf3b//mNNoqUj8Axc+mXZMx67sUV+zFog30qrctaniy/Ou6kYuOEfyJ
/zHCzurJWazCfgDeD8umKDcUGjnL54C5uwbcPbImiCcuvfDYot+2uHg5y6U4MhLYArx1RvBqreqS
yD69gYP0JB+M392H1hJzlbHBO0w+qjIRkgmfZyvsnPz9I3iFCatptHDWVfYCtQlhh0X1aUwQWLrq
nXUb3TDeEDkmTLKzX4uYGsCAfekaguYJVS1dwx9zL38/W3TRmXColhqMMDkEO0qNh74x7Xuovj3k
anMb5g66vUYzrZciD5DMUoJ63yrt50dat4+DljdeGw9vtg6GDquS9k4YN24bd61r1OjemPVPB1IP
tB7vjCb3aGZuqSQnBI8jQHwK0dQGAIsSrNRK8mxN8U0+9bvWWJ7trL/LKsfP9XGnl53mdlTTMQgp
I11P1NB1xnKzxMmqcuxHWRm3vWQ+d2OnEtMENVKo3PWm5mdLOO/aIcQITJKtI9vKV8C5f8rxdOgc
69Wh5Y0WJrdqrf/UMvsWwhsfVRoCNQsGTJTtop5Ecb0bjfw4a13iGnFxJ9VW7HfRYnh06X+h3/fk
JHZF0inBeGznYKA+Bj1llfaRWznVuq/iO70oKmjtzguoTaOPPu1eUPJ7UHt7oypz4UrtWK+cOt1M
U7HRlvphzG2FRPPM0LvOgjnsBKs/j56ZanTtKDiQSt8DEllXT6k5TaSem1XTyZ9V3Bt+1iS2n9rm
enCqVTVLFRAX1uRev6pnHocBOjDxg1TbAfLiK2E6uarz5CSaUUf9c2hMD2Ub3im6KDo8ewBhAlV8
1EjQy9LOGhOZnUpA8zr0uVLeqBMHy5z5OWrr1z/k3FfDDACEKCCj54JJNO6dGECcCsZNvXue+4Kg
eQqKWlDA6TbI+HGUgKmysgcjPTQ6cE/pezONmIP+xxI+rN/NBnGhWa2co4vVWKdNbjvdc1zqD2o7
bKYuue8i46FRDZSd9T/+6Tez1sjJvecCGfA0z71CESt1Pqbf3pSduek9eDk4GtWTd6KdvJRhwB6G
rJFNgsScr8pokkPbWEUuyej1bKjNQFbuB5PplVdv5S1jDirxDB8UUYTP3r2zMOPELjvFJ6dUA61y
OJjwb3IwvWorY22P0AZEtg4QC3Q5JE8tyL9aWkgesI4EA0lwJtG+QeULSTr9ooUY9yAZpqT12TDl
sM//ENVDLlX10Wr52x4XasCx9KjFwp6ZD55Bu89+zitSmZZEak1YZTq79l8H57c1LtAAExs1JRnW
5MA+GKtxv4Dvkgwu3JbbHkCxcyuqsp/fz682HnosoGbEXByPd4RkcOnIA8oRerDEfrKLthgRvgNh
6+Qb4PJihe/rW3jxGxl9GCxCEZGv6yt90xq0waHpk9ob9K3eiETXzvYMLoeNEgKxBjJxme9ml7Gm
pnrb9c/VsikBPEGJEDjDzNepyNJ5WfDLFOq7KEqibc4XMpa0Uk3GCfOMAs1TFBH9udsXgbGPnhQ3
eTPX+tHxHAGs5vy6M6NAH6hQc8UAI+9Sx3k0aT2F9Lnz9a2hsqYjsr/ZcM3SJTrGeye/faBB6Wbg
oREEdmf5DGebuw/TUqZppeDViJaF/JiWB726M40bIwscaEJcPykXVxcgUbTTGObijFh3cgZwB0HZ
8dk8tDfx4KZfXTW/3kHlqCR4O5T39pAeJMECXzo/p2Y5910pzZJLJcxa+vQoZbE/h9LRyaIbtS8F
XcMvyPI3F4r1PLXFFUkQo+TZOKX9cw4xyZXeSDezBOj7OJl7uQ9vlhx8MWqc3i2mqXu6qkHfMRlu
5KqlrtbZCZQEl0d7yjW/S1rDdWwoNuhdPRJq1XgKugGqCpLzUIbLe1rVlZs47aGUJTAzy4/qHHUu
eq22V9AxQoA1tW4BiIsPLcbJixcLo8yLenDotO3S7Gjp9LNs55uwzT7UtNpHfeK2hWqCTx/iF5qd
5G5hWgBv2PkBN3zXzpK5BtAd+UxbvV8/GWc+hD3ogJOwUU2MdvDlymJahrArjO7ZMj7j8rOsHq7/
/ecn4Nvfz3OGONlU6u2Av98cmrUC6bssHPyyQMj3ed0QX26HdzJRb0XnW0fJCv1v7j0Dcr7sZoSB
xzZPtp2xAMJLvTSyXSN6kpbMm7ThV9tKbjWCUHqpfGtxDtSaPmitPQp+CjN1chT//CngzMXIDOh2
zujyikrts4LaylExulUSlW5Z66tppt5kxME47Ght7NJQJ5pTPQ1WGQjMc57lyzwWAGEiMjZWif7+
srdyVCboPS5HJev3ml3+aHHa3NROkbPZTklAAImgIk0iLwfvSJ/pr2Mlj24xDonrFDH1ykkHeoRW
4P3UK5/WNji6tFB0YS8s0u9fiQbM91+J2H+e0lSajzYCaLdOwfE1Wc9LPIh2g4ut/lwOJjmA8jh6
u/wzOUYtMrcynI9M6R4oqZU+BZMFRlgLtMllAOTMRAUv88UdODHJ+T38DK1R5Ww51gNUjEAAsE/C
fLcYVUXkUNrXqbLWwlywoFxR4uw7OQc4GDOGb7Cqx0wz3kPVwEhAA9E8iY6qL3XN4DpZWQi6eTzm
5C+jDJQFNIh8ViKe8zzM9GKYj9Pr+Kl/tnfJelk3W0bTX68YgTsabLfha+W1AYLKW+NZ26qeiv7/
9TPP1SfOfgZzcyfxs5QNIByt8TPkbRj0kM7qV+PN/2Peg0v1/rRjAh7pqPjnMxZHaI1UuWr181EP
ppv2rrllPQjJ1++cbXgne11JHE+0xnzx48woV22y5qEEaJrOx3RTb9jHsbKguqKBUEfv4rk9+TzO
c2QydHcSis8b3fBQrU2wDBKwvGCoke1jdq/9mMH+n63Ch3+YHfDf+FUFO9nACpOxYTixhZ3CmymO
vDiNXxIdk/9zs/yb2/n7K/mXood6ZdxU83ysjfgFJacfCeSfJ9lZj5PuZwN9HEUKehev5olFPtaj
Dl2SBDtIFaRXOSQy55aUNsAl5r5DHe36ZeD7GWeLySU/UeuY+ayOMOfJIN7v3AWsKhDr3JTwdyK4
jdAad/cyy1H6QerY8Zw8kGWuJB1NucFXfBBtFyQRzv0LLuEXEunkrBRanOixjrMyu2aweBC1lFxW
Kx9XaGWvlX3mhbeiEqTIJufRk0xLcqtnN8MCwe5Urqwe2DhN9HDwSeTZ1nFOXCvUvsqriW3d4PW3
IFgDv7/6obgtSdG7UQXhGQ8GgT0LE7R4G9G8AY0Ln7QCANMgitXqY2Qr1abvx+lmsayf1DQ+aoYr
AkfOQEq5N73BwRBBmVQ9AbJD8EbzhKB//gzkJcB9gh0WaInv/rvTI+htY/zkqChKvC/CpaOPkzVB
eOD6vy+L3v/nf3n6//pv//zn33b6p00hdyIrf/0GhEWg603CZpgVwfvFt3gh1w4hN6S+GkRBAO/m
wSKtifoP+jDFMXpRQfFnuv3eWjERU8M3H0EuCIoCE7xWIrfLz7Of2eXeFtls67JUxuKoVUpHUAN4
7E1ddee0/0lz1Gea5nk215hziXwjU3eWBGWUrohvVSneDC2qRWGxBSrBqzTDM7L00e7aYAQFY17Q
GzldWm+RTVFJ99zjcIvFPVMautK0plgsBjVMfxX+tG48k0zv1eqfaxn8uURQpQGlN/JndFW/n00F
1eN0jpsC8aP2unjOqgDcriGFm0GeE3SPshv/CG+FbpXLnM7Mcm8GxpBRDum64th8Wg5JjV/R2tjF
nl4TGbpHrdf0gdGSxW/dAewmG8ETcubv2BKffDT3hGB2FOJuSN3x0ZNHN/lq+ln+jLbJl6a4SkKZ
ODURRjpniRNnlXtKlrFNlzyui2O4V12AHLZZQIm2tVfx1hTdONEXsj8/eUWktC+LOsL6sm01NtAn
hsX8EbNUMeu6fjDNdJFaPA/POttU7hmZ0Y6wKdtUgyyvAMC64zM9mi8d5NozYOBGzzoY2/ZBJpJX
7cpJiOhgC/gtM+UWmHteUN6YndTAWW6B/Upy0sUiHDDPknr2iZxHaajWL5IKE/QDsyHKhnphUK+q
oPyp6atmUwGGFLpiwjzRdnI+wSpVh9oJLY49zosF5bzdrN79b5fiK1A/OTK6uQyGnLYFkp0icRVv
niBVEXtq6X5MrgE+8FUF5cGfIt2E86Dg+659PeIndjGVtQxDB7vjFipVLarYGLYpjxPYseWnBvAf
oXD3ec7BmeS8TwL0Xl1CzgAJlbHKtnQt7fUVO5YihLFg376+/eTbyraZZ1WGoVxtSRitO+m9zwQb
d9kG/BmmhaE8wXNbFlIIjE1W4ao3rNf7VkDqoh8FSBG+xvrXwf/bisXFMJkS6h3Lwb+ibtzpQDmy
qHRe9Tf0Nvdj39qIotLzotfXNv22yb1NOqijzWzIi+OwitbQETrEtadDvkQF0qeEmuURFIpP/+oW
/LbJHQ27SXrHqeGk9cDe9rdhQ/JVeJ+44SPGskh90KCWTUQJ/uU3H0Lrf+0h35mzB2dMCydj7pqh
wpR1fQzXvRdDLiEPkp+Cb7z8EP22xj1EBo3mhjFz4/gn6/Ix9j6KTbqumd8KrptifuncI/+2xD1D
JtLbOQfs+2hHmAuSQjJNsYuxKyLHmJuwDvmokUh06YRnlXuHorG29JDi+/JesknrRJ9WR1/7pjpE
clW6oxmvq2ncyHJ4Q9PJ9uq6gUauGUIPq1fXST8/mCHt3OtLIbim/ER/acWjRSccZuQqRKteC4RW
1vh23YjJjue1Befep8iUO1s1i/KISfR0bYNmcjX04ei2Zr0qteEWvKuojurSuiziCOXq/KbI9e2s
AiChtL4Vpx4gtz6m3F2jih6VKD+Ykxxoi/KY6eNzlDRr0FJ5izatrDHb6kOd+40ERMDQQB+OxgXJ
lrICVsTZDXp311Fr7UzLBgzKW7Bc624qdd1Nr4V3UbG8qFqhIdZsnsBl+pIyRvVpaA7zFMpu4UCy
dhjSluSp8tqkRuYa+Hu7xHgqpqRYp0sNUjrThNhpPLRe6YBhbVzSejvUKDg4Rvto2GHmzR1aGDZQ
/9dX+dJWgs8NQHQT/FTAVH4PrpR8yMu0T0rw/j2Ni+xmJcS+5FBg5VKIfGqFuztdVDThqCbFMbWf
o/ZhcSavnCvfqVSBoYsv8Kkl7r7kdaKp2hAXxyon9tZEQaXYlzslYJlZfxcfZNFjcumUnhrkArV0
BKEKSmI5HFD/Tu8Yq8ZH7w3v3Z1Yt51HIH69XKfGuCsRh1CImA3s1ugiZMMnpvfOKvcGSpoAoJ+M
hKCXB8r6fQrQALYtIqLd5BuxZ7+Ai97UxJRKzNGzN2X0k3X8lN1WD9DDck3P+pHAdkvmx3hXB6Ie
umhn+ZgupzSMpvLr1R487cZYY4o6+JNnu/7xz3U/+S/lYzk5daq5nrHW7GVpDhpSOseVX1GtBm8/
C41F2gHspPD+7mRzvx7WkwBr6Y2MUlnKj2WykF7BwEd/p2qfKZyJI9QaEdx7PprrrSgdIzUuUZrT
PsBeVRLtJ91BWNHXXuSnEiDWfic8PCwXvfaFnLPRSkhgRQqWFN1ecNDU9yMg48a+epo3bRB5wtyY
/X3X7HFuJ+mmoqYT7JmHMOiAfCPg/vgSNsVAmgoYlh/6VPBsiWxyDqgdpdoIwwivVtG8SUl6NxSL
yOdcOinKSYjFXUJJBnE0FqI4qodlpSLJmNZhUIIyAeXVFUha3Oa+RBhbiBgN/kvK+HcMZHORcy4Z
8dzmMMz0MAFr/SgipFUN0+Bl+n+t26PjsZPuRZf/0mk9+WAe929okHmoo4IFHNrWqcFLzFq0wnLV
pfN5aob5+pMbOCwWHQsLoSubPRtva4qJNwyNQNpYHwDuimxhtMyPbfK5iM2Vb2qjN6t4gFdjPU/5
ZdnkuBqjD/g6yQ7hpvWRkxxigj1Ff7K5QydYEMv9lwTy955yl9KiBfqjYAKGR28xKDOsk40UpKDn
Fw2pXLoZp6vL3cYyqoYYUj3FsdRBXZDcjrkgexQZ4K6eJs2TWRbsdFofeXmb5/fXY6Uv1m3en5x+
AffWh4k8hjpLbWo5c1w1SUDRnCoKCS2EcBZtoahR4D/NXUaqOGzcsipvzB7Q5QT4Tr2MfqkgrC41
pffaIgl6g9prQEULEprWPaX0aDjAw0TKrdlqr43l+FAojomiSKCGnaY1dZYDKHg+zMXYGGgdkSLM
tkqfB3JiibrFl6Ka0y/lAo20aFU9DnEsI4y6ArSKCh9IWzcg//bKu3hlgjd1+mzf1Zvirtyiw+mK
H3zRneecXFaaqTFBfexoKQBUb+zqadEEn3m5mP/bkfKgF8zip7mNdPWoIppRX8pVlgXWQ3IDwAEK
NsseErTuuC5S918VjX8/9mfjgDJIWet2wNM0rIYEw7UY1Eabqvcyv3AHCKkl94kG1igXc5/CDP3S
83Fqm7vxYwbRX9AmMDfHiPNZTVO7tX5++Tr0jqcf8OPrbqs+XL8+gugVGI/v7nW2naKMQSUNX2e2
JPoEQh+Sn8276TLJFDSuZ3cJbPALuabKJPvEmsOXPMTpl3MeImqkyFmogaoqap0JYDNBAek60OKC
9i72Cm+UQMIjat1cfDVPrXJug9IYM3Mhvnt01S0EqWaSrDH16VNiBSXSFFI+IF4XRsyXLtCpWe4O
y+Ps9LoZFccs26gDVMu6F3X8Q7CnohXlbiloJmrLnpD+DCs27WgAhx177foDQ+KsyCS9icg/LtaX
fn8WKOW/n6I81hOlqMz8mG96E6NJpNoWQYOROcVcMRalf/NsndrjKneZUk5aX+Omdoa2mZx6M+Xh
+voqXl9ETHB+/6SyzsvImp3iOKuSQoylf29SWQA6Eq4bF2lE4ByxehAxfgU38Vvssp0yn8I7cxVP
RASavdhAOVm2L9d7EkspU27HpY1sBmreM5Fi5mY87TZ8SQ7QQNsq2+EFTTEMmrjhbb9pce9EG3fe
MkfN9fQncBfAMmmayCpLqKJbIx2JPuREH21S7BtEOuZ9Y/7CO+zS8PN/2s4vP3jy6ZZGAQNC0eoI
1iqmUyucartYFTz5Mr4LP7Nx+pi9Huohfiqf6JOzYgAEfQM2MdtL1+3/4z2++FieGuUuQt/Fll4N
yGzAU2QGU0hQEKsIYzNLAlmBwhMlDEsiTW55EKVyouP0FUefrCn4xGQVJTDmQ1H5yDfKygR9gLug
4sEQT/mD+siqAdJh9vB+/WF5pYinULjo3AWayn5AjRApM/qQrNlqrSh4OLzJ8cpPZWtArpoiG9JR
PiPXzxN7lfiw83ThuffaiStrNEZWYpoLP0lAckNfOz3wrlsROCEerANhVTW3SjwXuRGTJM6I2olU
MkQmuOfX6pTaWHKEW2MdkUoDea8kiDGuv3kghfnuSce0N3tZxRkdm90cfqp0Ay1nwXZc7OWc7gfn
VzKrlPKSZiWy4LAleumbDTFkUgTjfe9pbl4HC/A4wvec5xblK1I8IQsINIy6GHEA040To7tIwCmU
PrUbVACXo71RAuSpK3VVo5O1BPL95C6uucq32MohQEcEJavrJ0aw2DxVixrTJpodLHZXJPsYuY5e
aVsrEpKFi+xwjsdY5DlOSnw3+uDWh4LSHwqO+/SoBOFj8QSMw0/Ujn5d/zbBUdW4J3kBrVNYWbgN
TsnWuSPAYIjOEfs7rtxrXuMsyTtMQrS41+VNcaujiGPfmATIOFJuE+EMksh98ZJSTaaWU5xit+Kb
4XX0ZT/+WNbtjlFDpQ/FLwD+hS0zUc1WYzt74rXjsklrqmHn1EB7zXbLmumOFJvxpgUTBrjhBAdS
dDM1zsE0FVTTgQ5iGUb3Ej8VQP2Oz8saBdS98dkuBONk/vVzInqYeJLPJLYoJmrxieO2QT2+9TSF
9OAeMY5x7nZBuwYVmQ0FO9JXJAly0uYkTLDWwqxO8EponFfCPJFsSDminc5vI9ByWIavv5er4g/d
m0ZvVomz+P09fc5dIULnekIJFpLv21xTPZIsXNGjva/REIw95Qnla4ixA3mF/X5C3KW9tFtMLYiR
3l+xzpVbxE+8m3EzhMmADWDwoGwh8T1S2iBEkHAfo363AMMCtmSwM5io4WGECA/bz1hADSFYe53z
UDkmJOQyRV65ND3AEWmE6Ttb86FM/WvM40JwzAW+Sed8k0FbCyPauMlZfIgx725G8/9oQfu+oUOT
akkNSo2jrcb3qKCvgd4UeL+LS4YCCyYwwcxumdxx7WiVYOqTBXQYqsKcrxfa8pNlvyv5z+s39OLr
cWKIO5xSXrWKPqKNPPXTyilf0bt28+bzupHL2dVvKzymhHZSn5is7N/4s/vFhhNUrnyP4P8m3orQ
aRdrtiDC+c/i8UwkdolYwAZHx1EJC4+2oHIAuYU5/LTy0te0cAUOiLUeVcSBVKfgQ9lynV23E9Pc
4RstqaO9g31rfDvIdvFHBB25e9BYEfTHfAhM9B6a4yqRd8i0EjGj8UVfc2KfO5pLGdbFIIXMxTeL
SzdglmrIEgPfNR2TAPIhBPQH8lOXuWtDJGp5OQU6Mc5u5ul7NkxKPVfY5WkV3+vQ1K4fnduGjV5M
eGSSzegVKZFs6KEKt1xwXyzuKa0rrSlzG6alR9VVfQOsnXFPqsAEnnb2wGvhaROyPlGhUmSW/fnJ
F9dDqDABq+Ko2NlN3Sb3s40ZhUQiVuIInOjlCOVkdbngvaKWtaghi/NexncVJyo6FC4lALS9gvoT
I/3dURTCXo5QTmxybqjNwJgSpTjO1qMdpG+sSKE8mI/gxna7xzKQVoLrw16Ca9eH80bxDDCnOeEb
DQJOiB3jYRtX3QZ62EIp9svR0O9v47t1baIMGM7Bt9Wv5WZ6UjAf4EW+umlwSfFMu4AovIlCMIG3
5Tt1tEykPtJ0VFhT0LcPj7qM95AKYR7My1xZRpvzQnlqdq0WYRnnLd0ATAfB7QpYOuCBvJFUgjbB
Rez9ibvlm3RWSnvTBID+aO7RLl8lUF6uiXa3rMDkBtqzKtBaMDEtmGnRj8lrdT+/oqL1TxUM/kz/
TraTcz5UieLURqnwqDSH1Hhvi00hiXQ/BN6VpzzrWwecYA1sWMXe6Tynv68iECQ+QAFEcBFEO8g5
lgmjLpY0YwcpGp662wfpHV1j9DGYbsvAebpuTeDFbM6zjFmkyVSBsXpO/WV8Ma1fJga76jwXfNbF
0Oxkjzh3MoCiYdAWBIJlPWZEmYGrkKTs4frXXNwkCEqB2kVXANzinoJcpsk8ODbQVB2CP2VeTfUW
ceDKyVFoHQVLd9lDnljjNgqE6FTXWxSnGdPKNKBz6zqAkUIuyECyKiVuthK1+7/iF/56g+cPVMZf
IvdfSdfJqyN305Cq1jAcwad1tLThoaZKTuZElsFn3hZE6vLUbdUuJKAQGNcxFDCIVMwxSaGKso1M
CvK8rl2Nc/WrMatd1k0lSaJ0lzXSu1LMd8kcA4EH9WgQNhcfJlWOWdHWpB8qO1CVvPIKDeBt4CnD
9dh1t01o9u6Szje2NRxaSFgQMxx/hENhkDLM76cyOZj6cGiUIVjC6Khr6Q+QJL50FQgjwkU/GPX4
Q28Am47q9KGTrW3UQ/i7Hned1byVuYEPymuFMBFSv4+AGYQGX+jmXSuTelj2ed+BMsR4G3TjVa61
0aMJ2CBUadnZRvHStGAfbg1d9+Iukr2mgoZwbgpc4MW3+XRH2HU+2ZEsa/M00coBnTM7KFizMplI
roAwXNrPN1DQ/JHZKzG988W4+tQuF+5NNOnqNIRdqyejH+3SO8vvHMxfKD4AGZ7IUVxM50/tcU52
SCZtBKdTdXQWB8w+Zf5Y6XYNSYUKAO1+ktd4Jz5kLXuRJ3307amTwIUFKnHQiUNKsSynIO4MZecs
7eC3sjJ5gzooRI7UMUCKXBJF6z76orLX/9wlnP5sziVEZS5byWQB6WRHEy5Ffof2a04SFW0Pp0Rf
e4yF9fDzUAYc8owWU1fBi32mxFZ1ESYCpOLPhlJ/a+zoWsfGtA9tIBJ/OHer301xPkhdIM7bjiko
00C3RGPHUxMhcx7rG373Od9tcG9EOCm0sMIsPxZt7mrWH2n2BvIpd2wxu5E/t8VOXz4K+Xh93y70
hr9b5R6MVtL0cVby/KhE1dPUQBXGnOX1nDKWh+7BGgtX7ycMk2BgN8zXJtURu0mAX1Taa9Llj+qS
pfDBkX/9Z4nWm4tS1Wgq5jzCrwqd2wxtlqEUkYT+H2lf1hwn0GT7i4gACgp4Ze1Vu7olvxCWLVMU
+778+jno3vjcjZhmPPPkB0com1oyKzNPnvP9nTh99zScD51AKIzN7rUYVVCOwKDuWQYOGMOqdlHh
lvVrBKvfA/+1mdl1lvgITZYaZzQc+DsJbVrSF3HUjyFdkwxcyMmvTc2uoAGsDghIcX74Nthku4lx
kXhsk+7WemELEfna0uw2YBygbSUFlvyj7gX7qY8bgXRXfpO/Ro/X8AvfM/5rc7OLAa1cCgIwPTrH
dcidNtDYph27n1Qoe3PkuB56Jn2oYfAKaPLahPzC0/va+Ox++GmXt0z2mzPbdicIzSDE2+1HHNjI
DgNrKqgm2+yBw/Wa7Ik4oQvRvT5C4UFcW4bJ0jf/QCc+/knj4Juak1gGSo6ZhxjhXRLdupE24E48
KEG5BYF/bzVS+MINYXv7Ii76B10SQQ8DqY5p4vo67gpDYqhFSZDooJi5QV3TFn7ye99u3idM+8Si
HQD0aZVrF0decgGXhmcLLw9k8KHZhkwgL2yhb6hFuv6Tx2D1ZGICVJJaDh5TDW5rMiQJOm4H4AuC
CENPfVvK6BPz1b0Uofotpobds/HDUCongmvZ+a0KkIM8ia++R2QV0LjkWi5/+cx56XGoNmWAJUur
nT44o51ChMKw2ElgVkPMdECbGvDY3VorYHnFvnSoIGHwTS8BauMSsrM2PgcpM/PR8OiQuv+r4/Af
G/OWWwgi/aLWyxjVN0hsWMibUBXJXd1ucrOFSAPKJD218tbx11XcFyrtEBiR/hqfVbmNQG/6Ght2
bn9JrvqWgzDPFlBUYCj90a1x/GLQk22pMIUS5YUNd9ZmsPQlf375E2bPUIgmgP6OVPE5gzCLRULx
1ZcyD/SnoHqQPYVs1FT12jp7kmm4Lw3Z0w323I86UiT1GexKlhHXUHcQN77aWQoRtlRmJ6nDMFf8
CZ0fa8RHJTTboIK/rUfNEXluJxB29jE5r5PEhropeKmKd7EPt7kx4DHCwb9CxvsukY5GGwFfAjmm
QLJSKE6LMT23nNpGz12cyfsgrty6B3ldBPrbSgPwxJOM9GfkN/bY4KmfnChggFEB/awE/LmjyfVw
Vyjdrpa1fSPWOx86rcGDYgxWPgpuKvFjP+iHmP2OoQKoN75JtHOVlj81PTINyOVwJls+hMjGgVid
/kKayNQSzB0SddN1wiPNHmiYrzwdlqLF5Q7NAvsg57h8UT81NVWX7KfyloImdLNZuQnLt/zvYZxF
9qzKiqgs8wlfVGOpnam0hWLCh+pAHeiU2Ma22wkvK0anHz+PAZcfN4vxQSyGo1LjBgilvpHryiyV
0AxSZOBd74G1w2HAjItg5k1jzKlFH9ClcpBq/nOR4foezuJ/rOqdzHkTn8es2Y16tq/5Srq34srm
TU3dJzFEm2q4MlAVN3yvF+UaHG0pe7hcyll8CXhca+pYTMBBuiO2v61cdTfh99YLoWtfMwsIddRC
skjGetHYsAwRCJ01NZeFNPVqS+ZNyLoFeZeiwff3GO+NnGCXS04Lah3iDBuJO9LKs2Dli+b9RoHV
gdH0MNcE92qFIV64rpWjvpQOXezPvMlYw3cobYL9Ubx6W3kCWrm1Q13kdms3ecWnKzOPoTBJrn1c
Q4AEJlRX4em4ypE1PrawJ240Oz6ssxAsDLJd79i0xBcFjYKMPU9HRBIG5AwEeIrIzkFhMdr6CwUk
t79DJVmy4NGht6hapbd6ZFYugDLzJX6Yo4qX4VROnYD6pQJd2FRDzh7kzVrGsPyYg5YTWPahLYfH
5PXHUsZIKQR4u0r3rQ3QnvyHWVPPityBjCU22b16xyGzVJsKOHC7beZ2G+0g/g/kWab4/M2B/v0h
8/dL3UMdOfORWNZv4BZ2Ky94JXjHKpggWB/hWzpYE/8b2qQggANHyvVXCwTBtqAqHoIJ+9ToCMJP
uf4Vcd3Tk+pt5b4sfBkYhSd1H4kQaPPOtjMZ6hYERRn/KpNKB1DPTL2rAezXmMREg/bfY8CVuVkM
KMOu7g0h5WdVSROzoXEEXa5hFaK04GiuzMyWkKc8DjMjmb5K98ZDAYHHKefq7MIFVbK3hqNYMzcL
ClJfSHIwYhHDKnD1mNsch3BloxZi+NUnze5CPtaUpClWDlP8tnQYPvmz5mhety0/lf168FmonIKK
6O/B+KobXDiaBiU4knf4ptqGuLmNN0PnMlcDOA/u5Ydeo1Me2GvHY6kacWV19lYXEl6HoGrmqEa0
wCJNSBwVLJrKee1JvoCyvv6+6WJcfJ8wFsQoJVia/Fi4mWx9cTDwx/+zqVmkKDmHbGUBU5OuhfI6
7gVnGjkmTpaaaw/MhfclFhBU00gl4THn/XalKo12nI5Jo2Kyuob8Krsr6s+Vw7h84P9amV1jbURO
IEhpdPZz8a1owxwsxsVdKORPcgx2CQO0XJDMoTzbQcN6M4qpYvms7S2eqa7QEGHFq6x99Oy6I2kJ
4owVEVLY0fKV1h2UCvS8mXv7sxemHnFmFEXRJiJgaLnOTqdMFUNgQow72CbkPgANs8nH8CUpC0Bn
QWYWNqBhUVqbDvwtpKBBGCS3pN2dig6XCg1Gu1G7j3zkvzSi/4q1HAlALSCMFPGr4Mf3I6nXRB2W
VgZK67oBelLUd+bRuui0kPZJH50LJT8TCi6VTipPYS49316aL+XkWYSUdZD80amwjjrC9EMurhPv
BprmQc3Oad9sUF9/LQTlQUfWqCjnUn5IhHYXQYpKOPnZWWjEvdYVViJjlKhTX2j6Ox0GZwgeW5o/
CiI0p1vo5mHoYycbjqo+Zg0DO1zjlj3ZcoxDV4lojuQ+jBITjBobptyneWH6EBvxx3NU32njroFG
lKJBu4yOwDrrkZeQ9hU75hnjSwXgWa0FrckM2enZW9i0+6CDuhqDkgnoSm4vzUI4x8roOgS5pqbn
nHh+wLxDj54/OzcNRibZo94WlpHhp1Z/bhuaIsC3LZiaq+A3xHzRvL+qS5VU6IUI3AQtZEutJBB+
ByP0WyOwUwf++CRKqIn1ue92QAbYt40vHTRw9GqaNgnJfZM4C+WK+qPAwvNQ8/dUMywdI8JewnO6
8u5eWs5LQzO/PVXINBrFITpdfminOZhK+hQVssIYzLHqVjvj3+2hbCopdNo+CCDO36BDnEgN5DPw
Yaw2dknGUUPCKJ4pVu2+rQpLyXLRzkYfPVW0XVFFONQpsWuGmUjfwLhpRN7iutyoPX2ptWpTy7pi
ainJrbor7mU/ua8G4xDoGGWqmPtVks6T3OJpse8N9op8mR17mr1mmgDZJUmv3VBgqhdpurRL61g7
hAK4t9F4fgBOoPXYUN/TgEo7Uof4jZi82A1Bwy1K2/dMjD/9krq3N36h9YgFksHcCJ0iZKHzlkiv
FQDUyypDxlXcQXBjU9sZYOHdsa/xlpxw2sTS9/FPXGhTOa/L3U2Pq+tjf21/ilUXnqcacmiVgmn3
PJbCFl4XNcQHXTwbMfRP2S7W+pX7vJA0XxucuTopbBOqgGn96+XQ3KFL6WFeyhsOIur3awoHC++w
a2vT+bz4vCJpKcm5zs7Jny+E5qnxfI7KpYI6HZ5iBjoJduhW2tpXLp77i22dxdR2xAR4aijsLCr5
IUI13Qw5tYyanQI99CQSupIEYhEpR2sl3RHeHFOtdEcRHHwMAi9Bc5/x/vfts/bdw12vxeydnRbD
GENdh6H4Au6PzVSkA3hqs/pgW/v22Vt7hFROqBewo/8gv3pbdood9Dj7M91CIuHUHKhLBWvYrLFm
ffehV583r8bg2VTrTSuysx+gZFvupbaxCILh7UVcszJ7xNQQJuoyFRub9T/04kFCY4HyFaewsoDz
KszQDSNy2xE2fGHPtG6nGvi36pyhqf458EyLBhUnRD15irLX94P4tdiGwcBAlpJpkik3z7q8EnL+
mzv418Ys5jS0roMo7/7fja+37Jf0AU52W7wHEVQBzfnQbTa+sZLxLfu1v0ZnWYPo+1wYQdZ2HtrR
VCoQbcdgB65f4rQyqwITChimun0yJk/53ZP+tTjzpF3dZfkYwOI4CNZYYS4SXYDbJpYP318TM9+Z
8L4C4RxWMsJX1DEil44SXf9528oChPT6UEzn88JplmjvNnj24jUK/bkTQXnuS/PSHN6CB8GroR68
hv1aPSMzf5mXet6I0xnRnrmK7t00qNziHzBbia6GDooV77rNWhVybctmHpG2ZChzCR/KYhAvFY/h
v5OTYCXpJIuK9gpauTNXWDRtWFGJsHPN9KORCLFplGsySUveQtUp3g5IrKgyv8Ki0hJWUjzp+lg4
9z197Op0K0fjY1X1K+dvab0uTc1ucp/lcQVdNuOEbg9ox3/4zb+THCH5ufiY2bXte6MokzQLz23T
VTayZFQyAHy0xTToLUXWt22oB1ZAmoccbZlNqFTSbhwh6piFmuCJjdHvQeAbgZ4RCXxD5Xehrle8
89IlvPyJ0yJd3A5RgyRsIIT+SRDIk64xt+pLp8W008otnI783J+oQBGA1hr8gdqcFlUbfci/yTxE
3cP3IEczUBNUCyIeL+iBHlsnUCzijKjfUohfZWtOe8l/UhGs84QChQAR8+uvVEIKfvGi0CHtJ6Jk
BuO52wOqG58cQE5wHyObH2OrM9cC7AJhCDIGAwEOsmkGcoaZK1DSDgUfqM6cyrfIHKz4IXGYm+91
bkY/pm9XQIuUPuWPGfAQqwzMCx0CxMNJTk0B2T0Fs9T1d9O6LIhW9OEZBJzc7vIOwqGyzrYJgz1o
YJROWhj1VhfQqRDVcAe6xuColhWmUEZB2HUoI5hQnOytKCtfxCwEVnfMIWkU5sb29gFZOIf4haik
gJwepRN1FgyqivO2lQPhxLQIZEOGOTa/KpY6/24FOSlFZorGkEZn65E2kCoKxsE49XlzBKx1x0vy
0sryihTZQrNChuy2gm2HG9PlORuGzhveGFnlnypRf06HGusmhNvIlw6jyEGt2CXgv1djDRPk9C4d
IqsLJN9rWbuFJueBsMYFx+cn5Jo2WkPdruBHkDYNGJwHagjaO7nVV31vj4qCKmze9iurJC1cVuzC
lMhNjyl9jl02cqNS40rWT5hWHiDqAWWWyhKyzXRg8z/gRdFDUzrGj1wBO6O8MkOz4JavjM/cctlC
0jRTQ+NEcEnKklmkCP7d81+ZmB0DWlRyEWWSfkqAO9aqj2z4ffucfQ3pz9zdlYWZW+2kqBwqwoyT
MRjZI9MItGX48NRJPQoEWLVCMqVY31dNsqF99x5C18RMWCfZUteeSd5vuog+ombKTbkFAmEM9mPB
XrVc3hVB+bMY/edQC+/E1N92bfub+7qjD+mP2x+xANLDKaYq/AZ6yzpmHK+9R6qzXuRx4kOg9IvO
zWoUs4TXVHeZK4tmbOX/vi/qpCKGXgNF4Jw/MIxWi8VMbYxTIL0bkNDkIB9Z+aYFP4M/TPBdxiT8
+AVWu4h3PVVYiaRHP1Ej/2zb7BCk/aMeDJuMFrYRg25ABfio6qA8TE6gZn6UCOZlpmQiZmbP/h1C
gO/Uka+Au5ZMgpTXSwxlIKGlRimc0oPvjVuIbFsViOt9MEetzYlNR252JK9MzZ6HMYjlOt+vhVOn
v1XdntOV186Xi75lYHZc+qQCIkfNhBOgvl6oSxtoiXuRHN6HDXE1v8hsCZhfE2+fl1QnTwRBGUBo
+U2U/8jty8irP6Ov7TsNk9acWYlimFXQjGaRfSqxagbZTpWYE+mvOQBMCBdmlUL1J4itMkXpWCxM
CdOaqf7ZdhiLKYrSLWLBUwzmsqreYUznSCX9EKYIg2qADA2DIBV5VcXmJabiFuVwd8jk36QaQkci
CsgvesibGxGo7YS8JygPJ++0hNjI7fO44GkvN2XO3tb0TFEnBP6JduGegJUm7/4w7ptN8lqUa4Ov
C0hUnDZDxzsI8nQQqJ75vaBNBJk1MnJXDHTrRW2HXegW6XgG4wBmYcrXIOO7dOydIWetSRNRtqhR
3I2deEgqYVNgIhUcTD9qEnhFXZtBCEIixn6AUdfpyuBIgpXrsdBkkZEKoF+hom+BZZ+9ChIhD6OQ
E/2kjSkxlZi9sLIDeNN4hcjcNJeCznT/2+8BYaKcvtWhsvMb0L8N5NDJmud3KKOG7F1pi2Pva6ey
6MFNlXNu1RVSQSjZ3t7NhSt26fW/4uqFc4lLWWxzjDWdFLFzEvkhXo1cC+flysLsEncGIxgGx4LI
8WcIgCS8mRVBvl2Rn6L28/bXLPn/K2OzCz2ora8Mhq/D/4uWgPd6UZjtpNt8CixwX3j9+22DysrX
zTmhojCvy5hw4xTKm1I+5MNjMZJD6f/JgdYVlMRsQX0gRW8jBT9sw09c/92Ao7JAMUQHm73G7hnY
+CjUCMcoscomc9WoQ6qBl7cR3PVNbeL4WH2dOFpkeGLyIvhPnQ8SaCU2UeKzMibabdRZY3ropU0z
eXyDoVzfeoSC5U+BoEN3T4f2JZaQtgmGQ3Aqb6/BUrnictHnzbNe6sHJWeLl0Lrij9pOqElsadNu
qnfllxiaJZibV2uc05Nq5rlhk1JdhRoyBNdnG91wXjR5Fhin+NAeJhaX3EkOkjVJkBvr4+/TX7th
be7zuBz5pazD2sRgCLkh9Gnyl6oyO2/cB158yg7ZS/Ugoqztcic/rqOWlq/pfz7XmGWDeS5oY9Hh
hZmjBxiWArii1Cg/JcmgPyhRBbnUqLGUUO2O+ZjGtl+CwDbrtiHSnzQefygpRcCRpbMY+oCsinfA
KYT3idY+V3nPbHR/wWvOxQef+pGJERSQ4Sgktqs45GZOm4+MQR0YdBIvBjOOcUG36AtRU9DE1wpy
j1bfK70JSiJXUVTD1ox2g1YWgXh5tFXK9INpumGmUn/smvyt7/knHoaQbm8HtD7VDzHqNtiMTa50
bpP0uR1S8SlSy3s5B1ApSDc0htaw5AsJSL+U91RPkPPq4itU5kIzL0u7BzTIosw/QUf3g/PhiFoW
MdtwtFtR+SGVuCDE2NLWwKNUBadG7XQGyEq0/KcwZq4uFa4ctfeiDjFjNSbQ5BFrW4AqF49SaNgg
+TMrVf1VRIpXFcStg0DbVIwUG1ktXrVEfklL6Y0l/KPrYqckxWCSpklNsRTvQxo9D339E3mX9Abd
6czK6/wnEM3U8QMJnO0U46q67oM3rVAHyzegVR6UHlLOE4Yxz1FHf65c1Slczg8yEHiyrOD1pkPb
Dv9/4e4zAB4kHqGqkJw6p3z4oo8Ag4LwGFi1F9qr13Th7Qoyyr/2Zo/FAI3VHk0W/RRjTs+hfzoP
3WPNrPfNu6aCQaF9SnSwINJqxSd9Qdpufegs6sBv6D5w88EZmukNKF3TPzzG7D2BlnmcAeKRfA6F
tO+g2IFoPs2NOrEBClStq3ca6lqA+m76onEz1m9zuFu9o05bZVbQQx9cBXNjn4COrwbnhJZ/aIx8
5GGy06oMc7m+votH4Xll45bizOVCzvydaAiZFmlhcNahFj4WJq9Ht9JBwd8rn5oeUDPuMHnY53/C
OHOjKoPCNxKshLsZ0AIaiqB4n5F9VsZr1ANLlePLLZ4jrUSxMiQWYotHA7O0pgo4P0QuJ2ZZOXJH
K/gdWN1z7K0NnCzMRcgUMtZQtdYJTvIcKiQktG1KaIyAAqqBpoUJiBczxz06XZNtxYQm5N2wVVzp
j2pBYPy+XIPtLEwJXf+C2WXSYxnSgHEZAFYJN9Q5QFZaVQ92EP2lteQ3BUO7rnI2Hv4XadHVl88u
FdWYFGodD84x9R0uJWZtGCv3ZyngXS7u7PooYoLT3hXBGUPVPZIeA7SBTCstXf8cpxF7+R0YDGfl
jC86i4sdnZ3xmgfNUPYwOo3ZDE6FFgR6xdGn/6Idi0P2wHYjMfu1bVyxOufr0MgA4UqeB2dROjbB
M0G0U1fqQwsdgssNmwOvxrBiiThWwdlQEZRUfidoxBt4e4iSdCU7W4AgXh3KOUdHCsSHGhi4jn7d
WI0hml3WWzJES5hIwIbG7UZ0+9FwwFO8ZnrtM6fgcxFcxtI3yjLAuRS9BkXr/KUBnT6k2GpTAkVQ
ekd+Zug1rg2ALb75L86qPr2dLswO4kDw6odrjA/5lgAt64OXBIJzOwmQjXV885InhkyaLKEyr+ji
vN2jZpLURSFCaKi9oSb9zJIX1gDkLGX7QG23t+/E0uGEqCYMAa9HoRh0/W2NkjSKoHH9lJH3OHsT
+UFBPnHbxldJfR4rL4zMWbS4JpXhkPfaCSrzFkaVTKZE95xnaNsqz4mY2mLwjNqWI3PNt6pxsFEx
sdo8Bfl+Yqry4ElZvdGH0KqM2C2Cj1j9FTOUgWMr9R+y4b0KnKFrdrIK/haOp5mPiT2r5w2wjpWV
Z88pW4N/LKF6LtMDY0ofLs5EKzUqb/WpIvts3Ndu5/g7CEpt5c/CCz4rNz8JHsZ2d5CblsEZCgDK
5vaaLh0S4BVxPgxU7eR5F4MI/dBheh9p9UC33ZCAHmtwgV3w+jHdjE228q77rjNPcetFlFzR/QNJ
6vxQgjw2ywYt106FojlZMrxS8V0NRDfnhz6AhoUOonVfUP9IVXxX9MWeVM/YPIdq/Ecb6e+R3x+F
LjPbRLeq5BEQdzcOwe41ZkfShVu/BZGi8SNuX26vkrKU1lz+7Nk2gUMtZEVBjVMSFgDBjZFghaC5
EMNHwUBzsVVdqjx0Oj2OA34/EV2mjyhzJbYqAbsAjIGnx+JWythWSpTISVngijLwTNC9MkdUZk0j
y21Us0yFRrmZ47hpmr9rywfgfW0AwiyMQVui8C6xfAfGkHoQXYVkGOzJ7Rw43Myv3dIvXmtyN4Kd
qq/3SRO7t9dg0Wle7NzMaTYa2AaGsQFqBmzdRd/YWtVbGbCWpF/THl0M6hemZo5S0UgjJX6OWprw
gyNjq/p3gSQmZaBvR/+94u9t1a44l+WL8PdgTg7u4iL6yCXLBGyM5xDrSpoAtAmGHQTcVCnfKUq1
4i8XV/Mi35iZG8IY0vFVHAB1Qm0mfhZA+jMhx1Tg6fa2fbFr3nKas4w8iVWV1mmKLinNLFUtbIIB
RCrtdfaEJlpRVLuiTjY1uD/bVymt71NMwCVQB1eDBwL4LOTnj30FMlbU8KPYFppNKj5Jxv3Q3ldF
6gWksqPuYawMx091Kx5e4uauL09Nlx/F7lVV/R3jsj2qjwrNzSpmK+u4Ene02cXMDTIGcqOi/igX
biCqpgg5lC4r1p4MSw7gMvTMTj8in1gVfqaf0Hv0SFvYtQ+dBsY9H6M8KV7Qnc5OXCTgVbzLkI6j
b+noreq0irRyUNd+yexytHIKiIOMdxPaoGZIS1PvVm762prOzmY9+KUS17F+qvMXRlCTrD8q8eP2
sVysxQFJBhVXLB36xbMFZSkUDmsZC5o58m5wiE02qDqcUf3xAPs7p94aQcNiFnRpcbZwBVETnk2f
JXr0Mdikbr3vP8Cp/EA8sCpvapBgy+gar8zKLr76Ls3OVlMMhwH5Pcymh+qnilefYOVOfJcceiez
ocK1srCLL4pLe5PnuXBkFQ0qUY1w3+PtyBweOnjc0hNKubErPE1Dp+VdozpQzJTNDuh4TPuZEmZe
bfnp9g5/MQp/czwXOzzL/uQ+IHI/lXBozs1AFcwsopZQHPlY3VPEjzCVzdQAL6YOpDyKYjJa9e1x
qIk1armptbWZRx9lgplHCjpzlI87IzCD4bHO7nuqbbShsaDSaWvDVkB3CpAmSQ3sIP9B6a80Lg4R
4LER3oQpWvo58jG97VbeTqtneJZ88oorWlxNrhVZYP8S21FgtXsDdapiO7xwp0Jc/317VRerCZfb
O3toV0k0Jtlkk2/rLYQ/jRoaB7/6XbJV7/pJoc8aHX+f/uBo2v0OoUDg3P4BS3Hywv48C1VJypRx
coRSs2tRhGyrQxH+DsvHqlW826YWZsdksNj9x0fM01EMWuQagpN+Cu7KrYpC/a8RAkSo9FprI7BL
4fjSknx9aWieVGEJTZJTNR4pEAJVZxvGW9QP5sonTX/oxqWYc0V2DNx0YOXFe/txGisGXPIOxx4c
CNUzqporUWvRkV+s38zj+QMLxJIyBK38z8BjlHp3CXu//UVrNmbujaW5moH9DX5c05yy5WZR5WY4
rqB+Fot3lxs082qjFMpFC4Zb9MvK0IxfwJ8x8d3gGW4BRADYjLFTNv8DkZgpDN3ar5kT00IRuV+L
66beTyCCHhT1FAQxgheggbM+mLl2DmceBXA2RPae0FOt0IdWYZYeqC4q9PuahStHcUGu7vp2zT1J
WYikzrCkyjG8G21AMwBt9bI72RP2E3uMYJKN5AItsGMuMvpfnV1twwfpsTrINtvpd4XTbcafuI2r
M//Tubyx6PMuVhKXTOikAD7G3475rz5YcaIrZ3bepIKgcVcnXKQnJkJ9D5p8Wj6Coenj9s1Yi/zz
3D5gVa+ChwvvKHBYCKZ4nEio6UF0iZMjv7DX6iNLEzOX/nI+AlfkXRMbBIDIr3FsQKOnIX5lO7hg
m3hdqxysvaeMmXfJRhFELhVcGZq6boZKaLiJdtNUe4LxjRFhqJxk1ldc2hLO4uobZ/5GK0S9CCos
Kg9N9gKuTQloT/peHMGWg3I+qI5ceAPp5O/VHxgLA11B7fl3rHVub+7KRTVm/ijiquAH+uTHR5B7
VXB7mJ3U+g8arg3Zr12GmQdqmkjPjBAB10iSRwoNoSRZo+/8Gq77fuEoMYDiJYY+x/CGdaZgDAkH
p7blnWwxqzsWn4S7KXhRMUa358xsjgHgvRO/mm5TCUwUPgSITYPtgrfALj5A/OG7OQS1V3kkl7//
72+bIurFezavmo5LOX6brJrJkwQ9qQx9MVM4ZVu5xeOV74DbXOU3W3YRf63O0pNYFsDkHo8UUIHe
7iokWuax3nZOVplZgkXwbRA0IRAUDyjaaFZjF60Z/kaNbiKXW2tdLR42qki6BrCxhCnj6yUIIXD7
/xGPvvZblzgYbQ2L1+DSEn7dPtaLi/3X0tzzhnQcU30EQgKALQiRPJSDunKBl73ihYlZPaKXSsQ1
BojCRBjMEjfZhLtpAQXVnWLq+uDi4lYC4UQxqwmQ+Hyy1Ailvs/lUjuN6u8o/RXhRCerEvaLz+K/
RubMJRlaCrlAYKRW4ZcUZYvxCztWWisSPtrVAtkXmmx+YUFdImFg1hAJ5sGvT0SpGQaI9Hzksjx/
ULvMzqH0AN3n3VhKx0iZUBI5e1KH1MvGwfG7aMOGYYspAZuiQMhC49GPMSlg1ILrq+ljqIkOQYsn
LdJnKgdWhqkhDBl7AmkcCHK7sczvys6Thnpn+JBQG8NNLhOLpP12qlcSCdSKVH8KpI9GxaYG3cYn
vcPH6KlJ6K6NZCeNjSPEIK1WPk1j0hIqzeXwKIpQoekCOx3Jz8RfGxD4jhTWNPQ9ZBEdEAW49HkA
riDQ1AQgxDv5WgDEb4hRTtmMm99chiR1W9k0HTENX/7IxsTMwg2pIqctwdJVg8VtDLwAA8JBkmJ0
HcRDKXTVgIuQhdYZKxnCki7QaEc/TqyE+RgPXZu//o5zn/342RZ3rao3Y4iXZ0/bE/d7N6vJJjck
S8IcfqJmLzoEHkKg84ZStUG7aVcY4i/r0pL7zkyb3A6qRzl6FMfWCYHUArbtqCEhJRPEBQdyyDP7
333H5ZmcfMuFo86MQC4yH1eAsxHYFK8GOue2hQXibxl9A4wyKKpqTDjLaxMMAzWVEgNkqYyKiD3y
JVdSePzUVUQFRC2LXQ6f7SiU1w9NpYkgvu4Eu2zyjd7XqF8qGmCsovqaddDTZuGpDAM0AEEYaFfl
3h+2EW0kr+5R/YWCyoa0QY4SAvWBsJEg50HwJ3Br0n0eRQ8xGU9xoNxj0uAO+mMMaCT5DNIG1Umy
FikCMRAgFaHZRULX23UkSq7OkU/iyR2YXd895i0OpCH0hxR42SQQdvUActI6RQ2BplANhMpzZ4Wk
OXdUaD2q+yBTSMYacERueB0mJTdjhFIs9LmDfVdnulWPA8oPTGk8Q+GdV6nZcJdHkmaCnRXMyKLi
sF5u9gYpHbkE2pC2cfl2e4O+uVrwEkjAwRIDY/zfSVDbGninQM3UUwenkY2ZqenCXqzp2jn4xj42
2QFFNQDtmAIBs/X1OfBLn2aZ6vsnjmCoGSWzARgSTJVkxC4K4RcH/BSkxJlVhOIEf3loGhwGLiq1
HWHpExIEZp2PgDfmyq+ORb/RrPxNykIDpTejdo7p9kYBUNnnTe4A1wf+mIx+CrLxUkKe1cF0x0Oj
AfIIRqfDMMgP/tSxSYfSAzXHliTipzHkuRnXyUFXOm71ifyLtGJoIY198HW5Mysx/Q2S/sSsutzS
ufImChhk4RSPyTbHiyIpMZ5QDdV9IxV3fq0cNLnY+In8MxDw02RWudUYPw5CiFfH6N+3aoO5VdZ2
NqBgqMkMRLf0lh1EyHuYZZ6CFdpXVBNtjB9ZrayA06ec9CoWwcmCjuTLz2LMaD6EnBNpIGHQSqew
7/4EQXIoCOO2Go7e2CW12XUtlM6mNs6/nrVrszNfEKXB0MdKL53qpv851sYE7GuBkFuba/qO0Lo+
bHPcUKaDLHQUUv/EVD/aGzmEhavCUavxv0j7ruXIlSvbX1Gcd2hgEm5ipAfYMiyy6Nl8QZBsNhIu
YRNA4uvvAk9LIlF1CWnmQXHUwW4m0u/cexkI/xQoR005OG9A1nrMMLC74jc9Z/tSR3kw7psxTEcG
0BPSCDtu0n1ns0Br9Z01dM+kxuwwDdpc1CpfjHw+lSc4sWmkmjxlwntb1XZVm1zIkDWBGMua5oF5
OnPYRiZU3yxQQmYe29dtNDZ9NjGIij5aNpi8SKsQ1CXHAUYblT25UpsZsIiSUTrXrOduXoyairt6
vrD1ub5ZRuQ2IaZw+KQBu0zzLbVhaWCK8krT4guT0c04TeRx1ODJwIfubur1H+XI7xocHU7SKTWw
XvJLa7f7sYAbE46Oa2Ix5ikKxLZEEXlDCTheiWIEjBj6Oy7jHWJNkb0BCB3CmpF+ORjiWcF29uJh
MB05VR47A99SNuyStsY9iA/Cia1yUxToiwQEtFN2vL1vJVZy3UFi+kppBITu9BbienE+ek3Xh2oE
jlzKI2BXTeMCbHfdGUuThbXI7lJV2UnRcJSa7EecT9cTa64aVSpcjZsHKB/Dl4HWAeSws00bJ7GK
im4D+Dx+Q69WxRoX6jQt9hEk6Kjfa9APVcgiX4RkoqENWoJMiZZcN30f2OmhhwoUSzuoI0H/yrrn
qhlMBNMCdUuSMF+2gPmSoViYrakRnA9ZFN1ETQf0PBT6v66npB6Ay9WI+SBifce45CmduGwhhCMi
yc0j6b7C062mc8qu9wgXjtIXGzUffVINQSm9G5K8g1VfEA/WxjDK26GwnU6tNk2EBTD81MyV2syZ
6wqIT8VGFG3i4bt8GfACz5vajvWHqMU3AT1mxoOrZz+/P6jO7DK0ooPWPZvZGfbiAY+sJjNMIWu4
rIxdh3MwwRrCuQ+cmnqfdjYSmm/ft3jyXsSq+NziYlVEw5SazaRrD1WVepDXd3WItNhYFqRU3P+0
qa+n8GLK+VAXaZTi8K8HgGe0OxN6ZF18JWlrmIDTYst8DEPlXCG6bZsnlgBZJ7SxVBXEFm50LQN0
V7oIye8I1DgjWKJKnnb8vmunL9VFi4uANhV1Rs02jR6gANEAub3TN2UYXVS603qwcvuZ7lZhyPNw
fb1Lv3ZyXrGfYmhDncqS1aCMR4fipt4h/RkygEMh477KWTutriy6t0hh5UzAwhlinA+l3oV2F93F
ku7mHApJEDpwbMCkqoEAlABoS3WAT/rm/zi8i33RsF7TxljVAX3iPvnVuvDqQ05FAicQFJj1asgc
FH43totdwaO24NmABWSA+ojwyZUgkgIqLnxq8CwWksfLS4m9ft/LM1vRxAEDTwAdJ6K9zKzZURZN
Y4sSDKhfu0btfdSZftDpmnZX3zd0fjo/taR+XToEwUbUATYDaXCd+2ZP70HE5Y6kpi/qkF6qRXmE
Y9AxsSFuX0DcDXW1NSWCeUOcjPD8NgO9VEdvF2H5KFjRVQnIYCyqL0cb7+0sevi+m2eObIznP5rQ
5Pll8GmD1D2VSkYIIv9GXE4VUDOl0Vz0ibpG6DtNps/b41NLi5MtUXutiEp0JnmZzdzL0PSt28H7
Tdzxv+/WqZYBWgOtXQMbz5SxXBahmAJgv6CNFj18yP0Wgd36qlsFbLaQr/zkLqYh31a5M6uqwLIc
z8P777/g3EIliiKDcEEM60RYzjaGVi7EiGq9cteVoJ7zxAOmxldbeaWv56bwc0uLhVpDKZEMvbAe
KoV6AkGv3b1p2Rqy8nwrBIJy0AgAi2IxfYSXSEOJLnpg8asyC2eCjl6vqZCcaeRLgmnRSD0WBCEN
UK+c2NuWbqB6gie98L6fmjNbG/ceUqYQKdahGrDkrUWqQUu5qNQHOJCNjt4m9znEb+tIdoykvYI0
xeOQtyHj9Cgzw5fxXP3+A065oh+pUwJnK6JDdnBZiBc5zWAn25KHtjBrn1jldV9krTcyfXwVGdxU
KDUriC7CfpTxwRlsjQU01xtHt5RrFtmdq5hkr/Xz2Z7QaptTG7z3Ws2PkjA2ctz/rJgxXiK0jP/8
9P96G/87fi+Pf54+7d//B39+KyuBhA3tFn/8+1X1zm675v29O7xU/zP/03/+1b9//SP+5e/f7L10
L1/+4LMu6cQ1f2/EzXvL8+6jTXzD/Df/3R/+5f3jt9yJ6v1vf7yVnHXzb4uTkv3x+0fbn3/7Y8ZU
/NfnX//7Z5cvBf5Z8P7zvXnp3n/+5bbDf9q/lL/+ckjempK9t8nL8ve8v7Td3/5QDO2vSBMjcQbj
EWyJuVY3vH/8RDP/imMH8SLEKCBLMU8tK5uO4h/Jf4XHHk7xD84kchrYqG3JP370VxkvfV2GAiU0
OEDRN/74x/d+mZJ/TdFfGC+OZcK69m9/QD/sy8UB7DF+hYJ3FEj6tmVDG+PrqR7lmm6PpZRcmzq/
sHS84NjIUOZIJYja3ma27OqtDFm+Ib0oLdlhxdUgPdZaGcJVvHZYjTR7+mTXyYtSmtwrkP0piukW
t7GPd/k1pxdq/KLYlVvrERDGSKQlPpteTTN3BS1uYUfjg6QZyPUvnh/zaK/KEHfkboMbbIh/jkRC
QvxNy5/bVvUiAdp8r7ugzHqFXHmakIKyjqB9qjitZmxxXrgxzdx+fIdJFsIoEBp6nyYvHGSoDtR6
bh+QcNKB523x3UMr3Wpd6uoiv52U+qCQm3yI0cXGerEjdoULf8sGqLI3xhXr8Pk5Q2VGQB0EigMO
BHDeoVOJsIkcVEv8gkGQixLfcxbFr6Wx0ZVNDoe3XFz3sB9R7s2mdKnlkxaxDxLwcXrfJFdQ+4N+
7lGNLvRIc5sOWK3h1sqvBrZNJubo4rYixwouddNg7SxTcTWde0YdhRXqrHoTXUStBGNnHa6Hlewr
keXaduqWOKDAhvLt7Nhq7y3E1Xtmh/pcWxhrNzVkaHdnQVn2riDjASjpwyhzt2vSUIZcL1HyoFKZ
E3PTU4rMM4cbtQMDbnpsR3IPdwMFyOMkNHuIJE5BoiJAj+ofvY7Ed40cq2rWuz4toTHxBmtGxwbp
Smuy23bmykVG4akoylQlftIVryUYj/VEr0cTb9SkIZeZpHeOPWRXUYtkqdX/snTqD5rf8G1m3tO0
PmrJoxn176OGx2wNLdJo2Ot99WRGEN6EOVzb1+C0OpFeOawsAw0a5aSLHLtqXSMi3jgwv+JPREQu
iSGea+VeLSHzo75U+D4zR7a50lwKPZBKzQO97DeW0jg9jf3KGFyuQ0PoUoUmZZc3O7u4SWDXW+gA
e6WbqEF+CYzODDlvlb7iMqrdATBzFxnYJ52Zvug1uEWu+c1/jav/3LzAb+JuIDYUPJYUgmQ0Yr0W
JLmG+7RsdoHVR56mCqcxxD7umM/jI5i6K+/OrzfvaaOLtxnJGO1kFUkPPWZO2u+rOneTekUjYaHx
dNrK/BWfos0qpdagpeha1Imgt1KkUEXhS7cxHL1aIHLopMBarHfM4dVSoHdvQGMZxp+aJwT4zPVr
KuItNu3/pu+ICJBPIPPZvYg6bH1U+yZTkmvevvbdrQJ4ZWquPX6/xvK/u/6pkUWUhtR7K5iiJtfo
okXhWT9cantk5DRHelafJlhk/Ruq6l+D0NNGF1GwIcW2UWSYVaMI7fSKWAdIhsjm3af78vf98/m+
WTzs/2zG1GduMYSUsWwXzTRTw4dJE+n1HGzPmvv9HGbbH1rxzYzMWatEnl1In1tcLFeRiXxqe7Ro
pUrYV1fCtIFjBRJYnQ3SmMcL3Ycyl5sMwlcVCWj7fGerTZDItlMUlm/D2x13Qo305Zqw8CKxcjoa
y0XeiFrrmim97gJUewNQWWJX2/cb4xYeZUHLnepgrZQMFnnL0zbnhfBpY0ksg1duhDajd2D17afh
Joe8Lwjz+sFwFAvOdUWQlu4akGJBOjxtd5FzQB5MtaW53RGQLB4WIQ8UIFm6cA1Qeu58+jzhi2RD
UpmFKY+Y8Ey9a2zcvzu7ullZxud2y+c2FlFTa8J7lppoo/ZRaXPYD/MVfqBbHbOWXuPCgleSu6a/
eS5S+9Smvnh/56leWUY3ptd0GHf9wKDnlMGxjB0kbYO0hsBhuNLL+aD5V1LhZMqWD7kU4gKihEfa
NQl7XLAwT+qc0R1mh/rKXcfanLvNPndwce7VjSmrUPqcm/vgCGxmcO5/6tZ+2qvFETSQelLrCM3E
MEpW05+p0QMjv5aQUb7CUv7RDOJqqIqClb8slPYxhOojVYbZxrYqXP2WbYsNNNNQ2QDxVA2KrfWk
PPTX6x7d/58d/s+Wl1Uz0s2e4T1anm2b2FG503tH30s3kgtFbZDfnBRkoh//GTr9o79/1kHgHAFR
xmUFIu4GA743RnJdAOmhDU+m9q7HMIxQG9/iVbiyNM9schXuHwaqn7YCM/LFRVxBHBL14Cq9xmP2
lxJkIASOwIZBT1RypktN+LIXv4lNM67FJWcu5y8NLxapluSWGPUyvWa9OA4G0KSICJ1xfM/iCf7m
0AWnUPpMonJbtIqbj+lBGdsNl65FuyZgce76+PIti5UsCxINJMEgxA8YgtZh3gSQNGRfR9dy2mPj
yq9rh9C56/RLm4vrNKUGStw5+j8rnqKiYpofhrptYN5jGPxI98sADkHCg86YeFxtfu7S4khSQawG
7sDEg8cyF11melpBChVh4dx8AvBI9pG5LkHpgZqahVDCk9duzDPnEtpEZlU3QaA9kVmt1AmhTCEQ
GoGTPEjA9CaWK8mZI6GmJhXPeWk7tEZlpNS28vTEVLx7GpBB8moX5/UrgQwTzR61GMIw6dv3+2CB
ycWuQ8YXjF5DQY5b14HI+HqbA23QNIKoxlH0haOWMKeuiTfZeFVTBicjzQD8RNvC7NmXRPWKp+cu
z/GSTgA5J9WmLOvthKSZ0ikb+DBD5IcEZTLuk7jq3UbSwziXgu+/eJFR+/3FsJaeD0UblbllzBMJ
PcYr3jh2kMOINznczf68OOX9Wk3n5MacB+dTU4tQx8ibRkV52TgOU3Ela4chQ50RK6bsIAPHLKcC
dGmldyfn0qLJxXwwo04TcJKN48ifrCr2chDBWPlS02Jr9t1LamiemoO6qEY7bche1QmulEQB051s
B9N6WPmakwGA1DTWhoXkDnShUAj5ujpQicQxCeniY5T9suzsOlGl5xmm4vH0Fxt/DtLPFhGvzQFa
bLSQ2b/GXocr4gRwMQxZjUQBSsBqHcDe1s7vk328+LLF1JgWg2XnqGlHWbKuzaLZ1ZbYD1N/aYID
XMu1J6wrYVlbLVeuDavZjEjAZ9ZadvX0BEVqFzkvAk7ojJ9bgjlFhIRqgYrnUTG3A6R5zexGJw1E
2Qwna4HDsArHhkCbCa54MoEKUsR+IiVPJSQCV6bqZOEYM7zOhk0ddMiBKl0snKpMGdOybjjSngQk
HpGxorIr969tD4swIwXvXoodqqcX1SwtlEOog+sXKWyTu3FyaUa8/+MHLcJoakPzehir4TiftMDg
ZRBQgzTIEaT4cOhRJoyD4hHIj++bXRuGRWCdqlMEsm89HLGmnZHDaSvO3JTeft/KmXn/MtpLHwpV
0oahMNA5EkLEc58CphEiI+hFTn8zA6Fzl6zVXk4Ch68TvCxHMih+jQlHz4Zx1id4tYrrlU6d7qmv
nVqEJpMmkaFQf3cqzr3El/xGeEMw+ZPtqpvInzT/+zbnbfrlOl50av6kT49JaL/3dmW2w5GXxyqK
kaxLHSO7Umi90tBpULtoaRF3yIqeqCbs+rAchW+UYY5Yr5YcjimrE5/uKxeTVq9xXs72z0S63YZS
J6CV83L91L+hU5IxA6TzSFBe6kgOEoLk1cMTJBn+Nwv/U0uLA9EyYrOTYU6M/a87dorMj/5zzkR+
P1+n4ds8jJ+aWRwzZmnSKMPD7jhnHCavO/aJk+xzmDhkbu6QJ/GkuHyLx97r2rN8tenFgcL6KZ+K
Hj0kYdQlHiHxLiW/CHy9VR/soSPoyHE4IXKMStAS+hc6+aR3smAtKji7ET8NweKIoS20lvg8p9nY
uLn8QgASXhnleaedbAsTuD64xalwnF9sC4MaWcLox06U3qog2s7URe3XbKIsrVJNF2xCRFQfc/qv
1hZbo28hHEOMYjj2BjhZWuej4B3SEbcElDUFsP1QhnZr0R0JLwKuJwGT1J2kW54JJcUp+kGAsIlp
4ZPxNtcwC1OEi++ViPsc1QoZMPdMyPvJLh8Kjof/2PoSMuMyLwQAAFivBQoKXATJtLpi5kfcd8O4
2H2ikyXVmK+gma/S3fGw2wDU6sGCcd0QaW3KFvuvhnocmGXlfL4MlmsGkJfBc7nBNec2rtivPWTm
T/+ua4t9yCTSobCMzVB0qhtzOKdlOTT4Vm/xtW4tNl1TDgbYgrh18m2ygS8blIO9Aop36aw8sJ7C
OX9Mf1r5i80F6kSnKRnWos0d1a1v2uvyedxrNy3qQLkTu+Mh8WLqKD/+bztuyY3PJ5HXUcTm6csB
zN5Mm1nSFwWpWdgv+U8RXCd7blmWJ3ZmxUDxzOPabflhdnHtfLrpDv+GT+3KHC7l2vJen0D5QVt9
MCW/03CGIwDD/SBtrd15py+0r+fJkihvyTQ3CP84qJVgpiIb2xysw3Sznoubl8M322Cpy9axpk80
G8ultrLH3ghrHCp4ZUOcPHGboXq0JEi9NGt6SudvgH8emNbiXClq0LYsPJaPUqYcDK2FZNRq7nSt
jcV5wiUkr8aPBYIp2yne7MO5sf1sO+VYkx0O54PkWf7KNjgbAv5r+y2F9wEDIR2r5vH8VVwWEOsO
4gNxjCd+lOdszFFZq1XN59R3E7g4XzRDa1pYDs1H9ODnR5uCzF4DH9pt8haIQrhsU1/xq9BWVvnI
869eNg3LV2iZIfkBrb3FEVpZicor3vXHjMLAroJPWQLpxyYoRsPRbfQXiervh9deKDr9ue11NKkb
NmAzaBbf9CkexEs5kdik9EdWaIBTR4emmiAmKmpXFdDG6x6l1PAzclPh4ZilLaTS1W1ca2EElpIF
Z+AaBZbBaDbTlAKR8EDLq4jKl4Z8gRIVCpxiA/LrnS3gP23LpQcRDq+GRHdaJIAltNCeJBqK8yig
NJBNzZqN0dzoE3VixFAWoEe0UcHC6mES2rkjktucW44KtDNwh/UI0lYBxC4GpR9NJxnfW/U27V8j
aasnoBsm2l4hV8ALOUNve2MOKhfUWxq1codKCWM89Ci9aET8MOiGEzdw6kTJv6oLUMHoBtMWFrYM
2tYDXJeA1odEBOrOeau7RIdhppDdzriJegAcejVxWJeFSLNBk/Sdg+I1mrZXEH7Pu19WqR2SVvEl
87nizE1kcTcVII1R4WRZHDkpTX0pG0INxCaZ3vRAyxozzyDTtlVj+ZUUTkZ/gUckxN5kPyqhoEQk
38x/NBE7lFx9hj6uK9vNxsJ/Mxt6ckQDCK51m4ndKGAbZBlS5snsTZVCI89GrG9cs9wIR/jE5Wbj
JBVxxwruMR3ko3UYBAgTYdYAAozsThy3XAvwnhwzF0V/TzZAw2gpgqsUhZpnqVA3sTr4U1R5UVFt
ufGDcstVC82X6ttplB/jsj/k2Q3SLXBLwGOKe0KHqZQJclELXLCWHDVkKB2mSldpTDayoJdVIgfR
AH44cB4txtSKQWFSNrJag7byUDTtfVlDGN6GZnf0Vg/XI5kCEtFLUbQ+OBqQI8uuar07AJMaSLHx
ROfslPmiQOJH5o0zqV2YT/jH4pmZImxBypLyIWzUN65DvAFCk3l6Z+V2WEvyBmLhF02seEAl+HbN
XTagBg8cZaX9KKThipkkQKrJBeHELezMrXvIThUQJoKVNUme4gIGEZHlKObgVlYTluBUjdlNzJU9
8Gwhk/BsTgl19DEKQU7xZiMMU4uDYWzem4btAFsCZPo+k24MUENBhTCGAu6did+23IUVdShTZWto
qafwyJHq2JesdJvPSCONdT8YlXbRqD9MGc5r7apJN6CYjMo9t95kiD6LPDuAePEWQym66fRtoylB
n4whdObckuwKu79QmAR9ffDYZPZUJA8j48cc1MOuN506193KaOECxd9VYTuVJJASxEQUqZ8rZlBo
ynYy2bvcsLAj7WEQw1YdbYfA2rXpyMYGmzgC1qCREvwueFrsBv3RogdV6Zycvgzxu0LeafrDpsiB
S3ybl5BWNaGi2dehauFwggR51MdhViMCTJpHKMsBTgCoSy9dRIkkeQWWGjEaVIa0J0O89oZva29K
G4dlmbuQOLwZ49iD94SvwcekNXJfwiGbgjksqU5hTsFIrjuUQUB38/QcGSKm4DEHbFRveY2QUd9v
pOx6qkKhH1I6BIPO/C6ie3w7iNNpC3xvdgGBRW9ioG5x6sj6jVVuy6p028yKQO2HCkLfbqzpMsIp
YLYRUGYyLIR/SsaRARtCy86DcO7BIFd1MBTPoKNx+b2r5G2D4lcNKwkpPZB6b/CtMR6NWRirdye7
8HtzAIYFr9Fhp2hjWIwwoMTKjawsUMFWrI5xcz8ztUcr6LQrub4wbJyv4MkkP0f7ZYwvk/QyzZ4V
iHkR9sDyl06CDxKpHK4+JRNHh/aUvNvyham8GNZ9E93BQgnUQ+hoqleJXG6TWHPyugPo17rhOGAs
SDvGsJQuzIfIADyCyUBrcsdEQASeiy8n/DbDriuK0mPanR3/INEhlWqvFQGbZCfrGFyZ4UWPU7rW
c59nACTJYCtXHQBJF0TGM7+DHhhahJW7a5RwTFGigKlpaJeyZ0rXtXRnWnivDuVG4elFig3LMrgW
iNsoVX0i5ZfIMGxNNXtUVODxMLxlbQRcmC6Aez5FknKwd6zpXCkH8qrUHiZSO1NzPwppZ2n91uT3
okXJQaj7WFjuBEuWwWwBHKMb1Xphxi4qH6LxqbBQX5neBigmSvlF3h1zASKeDesECOPT+BncPXBr
cGm2D1FWP7VIdIGV6HR1Gyrpj6x+tosWpbfuwagvWKVhqymIRRLH5DfFKIMf2T3YJpzDcWwmbePE
5HnQJhd4xEsykB9gQPtwVQO38LoUjxP4pnWDB43Jbwul9RKqXxCQjK0yCycVoqHIUxo1NHCzPsgq
+EwIexsp2k62ul2ubXUjd6MaEncD9YUJlfH6RqotcPMzp8+f4umWA5tX1Tgm4gRpXhxOLPEnjJ4p
55cSklwWXPxMJJ9NuKpDhKm2Ak2YgS0fIOYAQQWQ3qYB1J/IK9WDNu4ygL/YE40qpyZbu90N5KrC
rWGrQOpeVjJkj4GJk4A9HOzrMtYg46a4LWQtCk3bTv31GNMNSzjEoHcQccOQ3BArDqFd7GGBDOg2
nOUOdoolPWuvRPyCg+uQ2BNKKnoo4GHCyswh8HrDxWx0EDECknS6Gxt5R5i+y+AYXpnqhuqASfaQ
hyNb2eKeBtCnBPCdUCMfdU0vLycHhgmOnTwqxaPIWrD8XqfJgshk50WtDvPMq6JEYqXOHqwKD6Ox
RIVrN0B7rWor/C3i4el7AGrZpzwKjRiwU/qTIpkh542vmPdjKfuZ/ZopNyrHdpFQh+KAApoFVlTs
ZJVwinivVPeGNHplfKGDwpdY5pargP/hu8ccBGKUP0l/oLPmP7soCL2HA4gjF8lOUuFhQfYpJ36L
jEqlVZuMzsz2V0LzUOrpTcMfdA2Z9aS8b6mx4Ym0jVD14Obkl9F4RB480HvIKZNs1xev/FF74wp2
/yjcLC+C2B5CeXiaGGp+FfQisH6Eek26eM/NLIzyHP5pzWuMQo6lpkEmvxH4TsDE2h2jcscUCzM/
Zx2qDYgrl3BmQZwXEhyjcAYLK1yAuZ65pTk5efJe2YgnyCYVtzqopHnBkfS5icg9/JVCRBVhN73L
EtjOM/nUvESRxa+HmYkaQw6ofIvh+UdNetGqYqcY+NsGvRwppOTM17KG3CTvLgG5fSw0y+kabSPX
7X4YkYdE9AVOt1vE2TYBLbekpjfkip9AA0aHMk4uN86oFkE+k1BQ77ZwNqiMuVNf+Syb9VBbv8MW
rujzJEakvaOdAC1TFXAOkZDnB8+2qSAXoG60xtpK2quEUpdGSdDXOo5JzdERNeZ9HDCcGNPwzFHw
nUnnBWtcTYOCf3qlI84qxbslvyjSrTWZQUoPAuIjOKSxMJlbwmIL8XzC93KtIbOD+F9t3IiqDtWO
9QRJH5jgWS9jjekj8oZBUTSKx8uBIL1mwK0SmGs27PL+degfKAizcXwb0cOYZk5n/TS0sJVvo1Lx
RpgLx7XtSMm+UIA/NZUQAgEuL81NalYHAJRh5B278jCEpOPbJJNwwgyOJQvH1nH+0LcaA0L7e0Ff
GvOyrLFmJjnZIlWLS9D6lVTUVXvEPJxvsmwK7M5ysxi05VrFGwXeFpxsEmBgW7ly8ypzGUX5JCr8
rrLwkO88qmrOzCGVcszoWOJuqrwM6BD8Xk/RHtupdaKWXJRxD98ACQIaWdjn0ACBhL+t4agRxC9Q
tbD0W85G0JQf4SiGPTXsNPVuyt9y+0Xu7sBHR5xfBmXxjmMKqhJXYyFvJxh3ZKzzQIhNiwaLeFbY
hv1Dh+c49DE6Uw0QwrJk5Ul8LrOH8h0kT1CYx/8Wz1KADYumqsz+2AJ/XsbvHPIlJhQAv3+Knksv
gHtszKrvln2C/JVbnXLKZTxEKXMijFjPBvf7Jk6xmsgDfW5jkVcuxrYz6wZtcLhnNNv+qnbhAxQ7
UzhbJQKDukr7PJfp+tziIjFDIdvAyYQWYWflxRvNA+IMKV962eySqzUv+gXN7PdjXkfRF/JEhnEC
5jW6hI/CRC2kBYKIuNXVjG/j3tA7fRivpulPAZDzcH5qbu7859xBZkRxVyOtRrdA8KMoEG/tsAvX
VZcWZPDTji3KDzVIS9HsQo5kKDIjPgTadkXi4uyEjtCG3sYH+5DdTZJveLMFiubKyASXk5fCv8n7
fg2dXaZAHwChAmAEUDRf+0zqumhtlfVHKUXpQ+uhs7GGzplhjydpoH81sUS7iczuWNQ2/dGEQVqD
B82kdzAV2EjQ5SmVDsB/IO+QEIgRGnzfubMVrZk487t3H4nUTzOKyYyBqCmx1f38rs43XePXsGLP
4IXcBpDVCnVo/sYtdBt26mY113cu9abDkEsHHwjof3Nx0FAucjlt2/5oHGB5eNMcxT0EsWHDvJHf
6gvhaX73nHjs3r77vttnDzjbUGVA4I15PX+d09qKbIlCy+XYT9Srhvdelz0BPePvWzmbhQZnf7YZ
thBuL/GEVqOUjOb9cEwh8qQL3UtZ5XLQhwyFI/ltOtVU+mYyenKR38btij7B2UIG+qjqEMnWTqXL
rKadOKg3KJQCpgRVhyANaqCisWNkGGunu/wZheDH7/t8rtr8qc2lklke2VGUziNLFTvocigw4FUF
oTCnNVfqJefmEAgcC8tHhtLeEm0CO5sOeQEyzLgXRb9QzNtofF/pzLk2sDWgbaJrYEwsySlMazre
KOiNjNhZskDk51AnyRgudbwRy59Ka4Zlo+OFDz+kTHWL5qKwL4cOAm6F4sOEYGcAgdYPamBOHDam
Bwu6LnYidnZWOh2q5F0EhCOc9moWQRexRtqmhF5K5RtTu0+QepQh+jCYPcCudmAkF/0cy9m5pytP
BjJOqgHMKHmh6m2ebXTpodZuY7GXOPMiSHbULcUMDJDLQKrBgEAKaICbJlF3CV6F+ZB5nN8mwNEa
EFuThPALS3MyCJLY4un7YTwLVTENohvzWOqKNQ/zp0NG6yGzBUzAcCwROw6MhmN+D0/RbTpFsGNQ
9qzf2bwJRHbT8jFUVcmrYogmCtjHrnzJ2Qn99CWLkkY3SeWMkQTYgwR1MQRQgAqAEH+LEXjGkgwe
VLdvERbko3QP3F0A48ELsyabSIe2e6Rsvv+cc1fLbHhu6iDozmfE13HJdJuO+CAs4Rwq48qPvnj4
voGz8QHCOFmfjdtnCYGvLQgbyEqopQ/HUbmY/cLrXYrqadTv00vdXa+Fna3jm4i4bABcbZksI8ek
L4SWDTKACUoXTsLaUiTrbUiUSYbkykhiStOD2r/AVpDGk0dUE8cgsvl1tB9kPHOZ7cjpLrEh/1bG
mI2+8KfCDgUqFXGJHcMaT6byZorjTWOA3oYnL54LXjoWW6Nl2zQqXNaV+3Sw/ZWBPDdVlgwvJBU4
xFnu5etA2lneKXmNjpHn7FL1OywR6uB9cTcD4acX0Bhg3LwWvZ5brZ8bnT/q077py1ovIyaGo25l
Ww3k7ITe8FbbUqQHUhnGq7BwnFq4MgMBY7E+ZOCKKngepQpQKMUqkfzc2f75cxbbWGkiFajxCZ8D
4hMQwcQ198q+30tudkEvFRel8ZlO66xFYGvtLjYtlSPoLSE/dGzquwIE2UokByPTdmW5hno5bckk
CEVwYwKQDKXURTxSDZOUAp+NWA/HfLuPjcKvSBe2kKb9fj2dFv7mhtAMNr1s4v99ndmkbgYIISGo
lJG4BZfMaUxvAuuPN7rTqFu42IbfN3i6fr82uBjDtMxxv7VoMOKT2wCbVZI1Q4N5cL5GsWgCoKSP
9xyRl3yGmshTUxRoAp43+PUSTBhgVthwN8lyX/9/pF1Xc9w6s/xFrGIOrwybtNKuJCu+sGRZYs5g
/PW3ofNdi4tlLc6xy4+q8uwAA3Aw09Mt8BjcGNIL+kSAPeyRqgLYAmg7Mz8hB34i15LVUpwGlILJ
Cp0F431wpX2DR14C6AsGrpVXBb01R0JKu+Klr+fHEz8Aat0YpQSv0NnLQBNk05/MEA5Xt02CPp30
aki8JG4xJL+NsG+DcgKJPJ55HZAT8VHAsGhhW0jkBAAFbeuBEilLQDcnnuVK28shs/Dao/4BfE1f
PvJZdi4pgVEHmt4eFQNlFmW6C4rGMyrRlTqyaSLwvUMqUSWmrWAOkWN7KV4VSYTGl4ZRH3xJTg+I
ro26gDpJd8TMvn0NcsYN6JMgfqICPJW88MFTS8E7s8dOplmtkIIDJ8CzvYRWbftzLDFfblFezsRB
VWp12b2lyFEMnBQVjC0a0PGn3tUVxthLQWqPZoFu0H0k7DrefN9S3MxNME91vTOFTvBhQhiuLKu8
IdmasmrmA+/xeo5woycQSZ2k4AiAn+3Ul9aPcwyAmt0RDAvO+JavsrW0Bo0kJWGqOKdhKSrmtui1
Ovsg6q3VF0ULWzImPvwqdrv+5fLOLFSMTt1hAi/viWmaPUyItyMkXhsbUJBrATgQ5Mx36qblpID0
v2MvTdXECxgDQTJ0o5nVI2nZJr4P8Im6rrfKhmBgMPwXICVQaizZoby3soQchkWaiBn6ztb0hQ1E
Z5nWpqzV9GQB00lQDXOUz3GLWrSDW4yznjzDzJYJRjPKWoehAKQqoGhotrWsO2TbrKP1eNDtUhTs
wHinCMV/ASs9L6xgM0F78/9eM5uZVFP6D4jVvx6wlahqhHYp0S11REd1RmUVu3RvR6wFUiZcpuUO
DdsIk3creVW8KKDbc/0b7s269PlX8eVXJAml7DNZ9zGVVBBFoLoFeAJyY9Tt0RcH4GgyHOMWxBx0
L9bhFiyZxlvk8vKpr80+D7rf5lmedrWs494Yo/4IatdM8MydcqUFNvSdMrt/h4CjN3nDDZp9P6HC
9j9KnRNGnZPx+cWIR7TTxyBIeDUm9Sknc2p9H/guFAdGxCG8F9x/0NuyZEOX3DFX1ppKmlL+MX4N
czEgZ/bp32d3SJkHU0hKnIR+B5rNzu22ypOxwaAB4qCV951H26Z2ui44J335ZpkZZo66MYhFUEw4
6uDsqLcZxdI53S6/GhxhPVz/iyHapW+aOjPIHL1JLAhpWxgsPhXFFXJbvUV29DVTASgVlAOlO+Lp
q+r+X1AW0PfQWYjNbDMnj5SBVqsVVlk5AF3k1kcMOV7LL9q63wcO2iBcPZGlT+rMWZ1eBbNtxZCV
L/kpnEXPDO3VtXVlvWubbE2n1V5qSO5kgctPARce2Lhhvv1kS3wl6Sdj6GCWznTIXuThdb2adnTo
23cMno7R0o5ikENHxgvIIIpep05aEgYa0etEQXGrrdo1UqJrywNN9N66Bd/RznDTPTqr7nj3B5c4
vu+QIBdFUJCyXhIRyWGTwO50QPMeyCQHoqL6R2eiVju+9CvlE1gNY9qVay7nAs1T2EDSkCYhx4dh
gx1f0TRsbJuU3dFUi1tBU9eGCQhenkMqUXbiXnUbCgk08pWW4OPZ6eC+K3jfsKW0Q1Ox0TIAk2D8
YNI19OqaHDMnSDtQLdv1awBEQDXWvki3PbD1qZfeAn7E/XIuRfTcKl2ZWUQnfRvLlQGrFXo71V3x
GiKSw6fwkY63TA+JC1IP9Pk5W83zlQmxsukDVS5gFVy2ll1v2xrsWU63CT8BNRTdegfeOAEKJt5l
u0u38txZ+rNmzk6N1EBWAy9vKM3bARAnqrFuxQbgFnV72RLPQeb702pkTA1U5Y+SsifDo9C+Xv7/
F6qdiJJZtDAfGGg/JAQUcLSlQvbmp+KCuACIAhugBFojyV+Fl0TkbBvPKebbYgaJH/c5bOrWPVJ/
MPr0HAuLG4Q6JZ1ZB10B2wYL9EAws6zqjoq2F2odMMeHsNwrqJVylk9eOvCaqkgYJVVEEIyfRkKW
RoD8jT1dPgwd37Tr6AHFcqSozvSROn/Qr8VuzcwxH0kffEhQGIE5/xoEBJtgF+yzreQQB7Rdts6J
8sUjPTPGfBXHuC8FvaS+RbVtVT81y2t4QhqLz/aZR+wcSdv7kBnpYKRbmbsGLDXDTljHSGQ1zkla
zGg0XP14oWM2W1OZo9QRSUigXYACCLLYblve07LL4EAPFbOMEbfestBPo3v1bY85WUIw9U1R4lug
Z0cFaJNaORoECl7FlV49iCh85rq2EsTXFrkOJyqXd+7bNBOVuawJkjh8uaqvwfXdvkqbwAMo1Btd
cW89Jm7JZQGSl8/ct1EmNg2hrNp0RF/Yf60weXQFqLjoKKvopltRab3UHZ6sO2jeXo8QhQMsEl8+
+bm8Sb3yAST77l8uARO8dZfpMlDMHZr/nSt6uVutw0P5VLkoOjv1Dui8l4EDRFlMr2Y7zpZlIK9j
RnqIAQnawuy2OfS7Mofsqr25Gq94d8HiJarjOQZICtKcr3CffYOMRrJiVezw9C8/+xhwLv+Os4RL
WTFoZX5boL9gZsEMAozHinAH79G97mS3iWprkNWtttI1EAwoNT1dtkjDks2e6JwHms8q6rJsQRuU
jVqj5CI5gj9QdRqCecdwl5bpDagtSjuQfM45OefiRFF2bpAJWYmEcY7klRzlIHGrBs17GXMXODwA
JauQiBwJ5BpGoA8TyfLiAVhGPLanCmJ/zXg7kXwj5f11aoHjIxqgzzaoMfjjosd02inZcFukw1WQ
NfsIDZ4BYHpNENci0HGxxYv2pfOuW1TZAjNWeKgyaZBEKrUUxB5+DK1TQdB1hP6AqjiXt4cemfPt
+bbCxEOnC8o0aAM56hH4Rf2ktvtuqwV+50iTeKOVN2WIWYNi4pTRlsxCaUcByhm4BInNqcPGKH28
/9tjHwJUluLBGys3ejJswyp0kua61rRrGbV8TnAsVuyRw4MGWDRE0zp7vrRKSQLocRwJbu0YAwJi
YYCFOO8H1ACkn1kAmlA02sOge+ulInGEQD5oUAaYmmg1RqhNZSqAkiHQy1LiCikUY33j9vKO0Phk
d8TAW8OUgA0xziAbQ2vIhaY25DjK4TUoRnrxUzdiW1Ux6eb/DCOZEwFLV/zcnnx6I8gCAUlu1pJj
Vb63kHSSMsB9MA+l+LzMful2m1tiItpsIz81S3hm6XdZ/yROnMtt6apBMxtDbFBvAqiH+TxUZRID
/QxPzATkWf5gg+ptJbe1q8YAQYNA3r28U0snFGS+KJrifJoglz5dOVKOMVAZEzlqHcD5zb3p7+Ly
52UbC7mUiSo9WnTwi6KFGKfCUlJBKtm0RxK96jV03wJyX2EuaUgldFj9A1GuYtJsDAuqaZdNnwci
LOsW6FS+OiBsYbhMhwB8Tl17DIzY8XXZTTLpIEeAraOM38b1RjDN98smz2Px1CRzd2uVAChW16Ir
MaGGMACoPiGdG9968t97BrBkKBB5oagHIJRO964BBZfRlgNGOnfWc7tOrgkS/OpHDjFOXhP9PExO
TTE5YzW2fqRNMFVLRwLCK6odWGA85/LSLSQqp2aY/LBT/S4yK5gR7tMfjY0XM5TcIUuzbY9IhDmX
Bs8nZqOmbqgH1ehbSDLcyNFVou619uWyQzwTTOAPvhalsQITMsJtxCSDCBCHFZmcQ7zwWD5ZNxYv
JjZTDaAx1q2/rfeTiqSoWOs/wJIEgD1KWXQ6vPd49BmLZ+s7/BSmniOOHRrL1LncMtZqFNhy6q8i
MBeoPjL7SlvLivTxJ+tpQXsGVSxKwnYa8VYAVT1TJe1xGPBISj4Mv3Fa89dlI+dXPBYTZX0RnGGU
859u6iy97MRSKfrhy8hnWkIt7PHv/n/mLBkkj+MxxgXht6k9ak8yZGsvW1jcmZkHzDGKxMGaIgEe
RNWxxjBTCVnRLnpqi1dLwBAXes+X7S1gJE+XjDlK5pRDMCGHS0DWjUi/PGQ9GC1K3ekKLOw7kCG2
0Oq85evJLHTkTi0zJyyIA38A4TU9xBgAsYeV/xlcdYd05bvyD9jNiAeaS4+vEr98V30vssGUysOx
lawogs/xtoFGGzRId9la/aFBhHlNVbcHzl2yuMgGOj2mBViIheSAiUtLSmLLL9tjQTBGJgOfXpUY
7+luIjncSOPHiDJmPoGBUABlDoUIChhMU9CSMgYIrxkhj1KEudyA1QAkDsVcFLShPHh2ThpZFMDT
Zmg36IE5ajLZSfaa83gNeUaYw+LXZmZlgandTEPuhCmUt6X70a+9ywHMs8IsrQJod04pRm9GCTzQ
zTuY8ZyUqyHCXCxnC8ackhAChCHWU7uRMeUkdCpAzE+X/ViyIEGBDioSdEPYbK6RJOg6l6N2U7aQ
6G4tNzHb//bV/HJiboL+hNntGIjiCPDnpN0Q5dHA1En3YPaff+cF3a2ZichSAagvYEKM7uP0qWp5
9RAaNLPnyZkPTFB1mt5rYyVqN+1O3U3ucD8WjuR/9bBxWb4BGWMPpqdgIJizeGwmfGaZCbRRKwrT
EiTtxiBQXylNUPSLvv8s9RCl7aFImWoPKXQNbL83P5qON8izFObzvWMCEHXpPJlG+B1IP6D7okPA
0Ug4WSkvBJkLOfIBW+9AoHATVocQWq0Fb+CJ7bt/rSHiW4ZcCuBqBhvkky8qRQP47A0e+tq99tzY
7RrCDD+DfR077bu0AzuEnd2jr9Ny397yQuTMbTPRL6dqFWsjRC9xCzn1Fgo7bn3VPo9u5oYeD2Gw
tJRzY8w56AFOj0kEY1nyhMeVnWHI//JJY2vPZ2vJnIQoyMUY6inaDciuvNraoHBx222gw+lk3RpQ
fOvIo+HnOcWcgBr4dsCecaHrBDANeDU268tO8SwwUS4KFhGBKMSyBTVOVwQVdQ7389L9Md8YJsaL
jOhl6mNj1PEQhBVEhnWvCwFt0i1er3rpyH6bMkUmy4DurQzFV2pqDf4UIKkckPPmW8MLZDsAzEJE
3LXRqm1XlxeRZ5fJtLtM0SDSjcCwEjAGZ/EqC1U7FXhcmDwz9LzNrvpwLDqQBuEsa0gbffCFN6Be
gXAq597lmVFOzXRQ9VKLAqsYm1CuTFs7AIncwNmr5bjD9CCSKhMjJcySEd03ez8J9ZuGFE4if4T1
2+U9oWHFfrboCNL/G2AWqyE5vhNWoN8YoFLHWIwzEn0Db7wmTF156Nw6i3edwDlOy8H+bZVZO98o
1bRvYLUpjniS2TEYjSLIZ3dBtLnsHz36l/yjCzwLhl7R5NKC9veN2Gm3UXnbiYk3BZ0bILdvZZ5W
I2+7aMzMrEH9W0tLC9ZqUAw7ebZCW2QlZTb6CCHE2V3ZzV/BIc7ra9PlYp00gPCkvOUAK7JZfFX7
TQyxZP1GkOzRU714heJ8kNjBWkT7KRDcf/FUWQr/uU3mRgxrhE4lw6aGpxmkaFUvgZCTYOuu/Bze
+TaoW7St7w2cJV6K17lZ5pqMalB6kBRmq/5NLa1NDsKbEHuZpFCG7iM3alU3Mpvt5ShiiyFf3zR0
13U0vUWAe9hzOA11JQRgMIK3wU1d/4DeFwXGqa5/yOtHXDNX/FrSUujObTJH0ygCFV0vXJcFegFS
R6WxXsI6sWsAnxvQ4V528Ww/gQ8GohyU1Sj6QVaCOZKpkCSxFLbVIUBrqGiHX9WgOkEvcxoci2YM
UTR0VFx0XGmnJwTTnUKodlp1ILV4VZhXaRfdSTJPNJUG38mBoM7MrDBLB86C1AAhU3VQ68jtledK
ySAwjrEccKm0nfrZSQJn+XgWmeUjgqkJdTpVh67W74viQ9InJ5+IK0j6XWuBhkqonMsbxr7dJZVx
krnaihGwkqmRq4OQB04oAZOZhf1G6BQnkjCDTfl6Qkx4JuFa9eu1oct3uTQ4eSBtKzKsB9B6XP5B
Z5f61++BHokM0ncNgtinWxtOmCaTKh2/p7olWm2XBrgsjIPV8UpRyzH02xBbJWmnzCwwgF0dpjDc
BOMWNETeFD5f9mZ5Q7+NMIE6tDEow3p4Ixe4ty3RHkCMlJNPvY89STyonW5fNsjzionZSi2CNo7h
lQVqFjXaKVW5MqqHy0bY2tb/gubbLSZOx7wx2sGCW+LOTDYQaJps6Sl5oCD6enLQRsU8H+YPnX6j
/LhsmucfE67ViJaDEME/HaUdM4Ek8+QEKiedOfsAn8agQX/E7AMcj1oP5Va4p3bmrqx8V8xz77If
529FxgY9BzMbQd0FdUPDD5eJajr+aOe/6mO7pqM/qR11tpK5sbxWwA3r3/E04s4+Coxx+veZcauv
MDys0v3TISwUVs7YIDRDUMKU4M7hJBa8LaNnZGasCuJBxqgRtiwGaXe0KYlhB/7t5fXkecRcGzIG
inWQkGA5FRngFbG/VeRbXYFnPF0fjjss/Cry1U4IqDtNGayK7nVK1Q0IHDjnmBOCLHlvHLeCUIt0
hzpEA+hyBOH98opxLlqWshfEjAUmn2GhsspdlRLbB3GSLkuuUnT/9VV6Gm4sW2+hx7GmhVgyswef
B0a/DVBhqcFN3/P0hug2n3+yf19MLFlvU41dpNLrQSWgZpLxJpAkN0xffPkX4I2OCBbTmrdVLMfG
/27DL7AFIAVnuhhIIEuQ8fUwmrqd20/OgPEXARRwtvyLeFDr3YE8zAGr0q3Ap15eDpRv48zpmrQ8
qYkC40P8Jg2gXupLzhd5OUWw6Dibga4CIHqnB7gHOCIBS2cFbLgPgQY3uWrWpguQOrRUQQmFJB1z
weBE49wbCwGKqgIEpZHmoT3PwrWqQE9qPUD6VUd44NfIzgO0dt1qeLx8EBauDnRqQDKB9j/UjFkM
FairBStqcBAipfL6qHD67EUAhWIoHDWp4yzmwu1xYozZrlSdmiCUYUytcQzyjQZSuxiRctmlZSso
QMInA61O5vusJukAJlsVV+74moATzYhBU82rly3tD7r8v40wn2Izynwjp1/JaIgcIOjtdniSp4/A
5FztPGeY8AsbNAyTEMl+RRK7yX/2IFjNcV9dXrKFc4SN+faGejv7SilSG4D9GFZU674frgNScgzw
3GC+uXHUG2IRYbmI+JS3N432Cxv0lzbY6DKLUBg6hX7XRTDlYfzOL20l+Li8VOfvWKiBz9eK+dj2
UOcw1RBmiDuiqZk1diiBLEG7M147r8xdcAhDEWd92Spn/VSm3giN01jEoEp1yCF+UKe3NaJBF3kA
R54VJmGXNIyHVgZOToQLvBgcvf5RA+v0d67Ip7FGrCKTRcCMDlEhrZW8h8J26GCs0/07M8wtUPiW
GaU9fBHMdW4YYNUDAXn59HdGmFtA6DJLrStsiwXCQ7z+7SmqbSP6y5Bjv0Fm3UqAvMNMDVEY89O6
ouIX7Sp9k1e103380XcVzWPMlsp4lilnI9zaNBUjGJSrQwwMb9XdFxPns3OeNtBxYDokCW4sUYGe
1mkUQFMgSQYSN4d+wmktOv0uzY2fkjCCZSD0UtWHQF4NWkIt/jWFFQCV6qqfLFcm/bbPxn2UgROo
hN5Wv42NiHPYzm5D/DZg7qDbjdk3gDnpMZndhm2Bmo0ZVM1BBKQYL3I0tyfvcuCcpxXUhko9p3Nf
Z3DsqBCU1IpgA9RgN81Nshk2/l56Ut3W1T6z99wJ3IF3CS/6pSoGpcYHhQ2bVmtJT5I8hc0ALTqh
fDd5yQTPAHO0qxyggIo6JVefPTo8aWJwMgieBSZsigaK8ooOC3FZgIr5xQTJ0uWd4Vmgf59tft9O
fm62sNDlP7TxQILPv/v/meAa/LGLh45uAh68yc/UkP7SAeZb3vRqntUy3YQh8moAJxqw1vyBD5hb
RMaoy6rCUl615lQ3sQUTFuQ/hPSjlnihKtNPzclbhp4Pmo+iYYMh8q+/z7ZBF2uS9XHdHBq08Nxh
/yp/ai0GcfIjmN5c85fxAMKwzK3GFSSqHQBQQH9u/Imbs98gn4ZCB/WCvK/xGyZAdsQc7MMJV4+S
BuwlP5mAHscozoywoX76a0zKJ163IZlde+ldDDWqauIONtEAO7cIcg7QyigUI3/qld9PlYIh8eaQ
Ta9mAnzlL41XIls8Q5T/4x8T7Ag+FDCwUiqcMiRgAbIPobj7gwCcGWASFSgvDhp0YbAzwWRnwNs3
Ke8YscqtEqDX+ASCMI3iusCCwxzUzAyGWvYncjCT5A3vp6PYhke/a66EJD2UhGDSo3OhVbYNJOKJ
fudmoFeD3oozGsQtq+QD0qLPgC89RFP/KMopug45eAqhlNFA7c+IOl7x+Oz5T38wphdBxogxlbP2
Q+93ud9NCn6wCp69NgDj+LCqcmmHOpcn569mmGxlIeQ8UM6xMzALaAD2ml4FZ1pqRlpVg6TV5IBR
AgMVBrIdibgyUVdWlOExSGIIlZYuqn2Jp4IL6nIg0MuMDWaw+GKgB9B82nk5DWZ5KupM8dH8mITU
1hscU93cqHVwVWqcVG8ppiFACnE+TIhqQPqdWrKK1p+EqSAHSSROYE5bdeSNCXNMfK307M4L9Fgd
dFKRg1peCfVNNvy6vFi8/59ZrBEARatRc3IQmq0axPYIkunLFlj05dehma3S199nLsQVUcc0xyqh
DT7t09VUbKrYAzuk229TTE206BpzUoLlEPi9MWylBM1GA6NWiD+ry51WoXXPY2+0GDLiXda89aN/
nzkniGkkZ3mJA4YWYtU2zmBanAVcupwtLKBiQjHaOhteyvMa6rEAshy08Sol/WZKHpWay/fHs8Kk
CIVfW7qvwkoNLgnUlfKVZL1YHsGoo+ZU9z500RMPQ9YZp3O5uIAz74zTBWx7SQG2LiGHHPoLYIiF
AAYnGGT6ED67EGYmmCKANQQC1CpgQr2t3sa3dj38zGLXQtHdrjDZcte4EoqRmHQC4btAlZcg/sPl
9Fs+BrNfwVwWWhLFY+njV4w72QkhEGL7Lp0CGd36Njr8Z0AavYG/rbH3RpNrQyKXONe68kMpMGIl
8NLupU+LBdl2BCTYYs/Y6DTZLCpfj8lhKKzWyYbUrbLicaygoqE/9RCeMtXqQ1VKzrdl4WhjSAhV
ZUqriiolEy+61edFY5H6UBmZI1v1i6A9F8aa+NrD5XtLoVcfEzYnlpiw6TNLJlbU1Qe1D8CPX9fr
KOt9J2ji2g7l9B1ceNBN0zTxqMj5ZyLLj2P2lItRgeqFei2bourJhunlUfkI3ey7Nkce0I8CVGTy
5C2FdJNfZ8Oa6k/p3fMUkY0oZW6eaakNdRcUqmRPAyFu6Yec87D0zgSniSrLhqQoMurzp0dO9Isk
DUC/fahheheVwKkJzvvgmM/QJ/Rt/Qpyj27BOedLVinIA9OXeOCD7JbJnTB+Ce0PCTkmeW7forf4
WOyS1xJE8Z+6ZUNgDIk7dG6gqv7fr88Tu8zFhs9yJ7YG7CrWYdC2UvfQE55vdMWYUDmxwQSlVfep
YDWwEW+HfepC7SKEfpJ2S+kvzKeAO2CwcAgMjB2KBhoBGARkRw91P5IVlLHrQ9hKtg8ywia4y6tP
oCk5i7dwOwPDBo5LA+mUdAY+ILKUpJMPx1Tj2co2unF9+ZAtRsXMAAs6CBojnMqWGljLYNnRrorE
Dbz8CZJla8BaQbmYOJY7rjlm6dllN2xulkl7CCitK5PAbONJK22feNFHAU1AdQO+cAu5ibxKPX/c
Y9AyN73Wbjj9v4WP7XxZDfn0BPptWWaKAPNRcD1g1p/slX7LcXHRBka5ZSgam+hTsedNjNXezP5x
8bneJhCMDjzjRrVzjKDjmMde/cAj9zsHKaO9Is2MModNVivoeox4hHUrshV1Jz5kznRDCb/qXeKK
kseD6S97iVYcSEYAsGVVmwl4RZRAg0HTP+ravaVAzY9Hnr8cpLTf9z8jTJKX+xjfVAU8+vXbYJN5
xXV0vZWP8i/KzSl54a4wwSR4efsWD97MJLN7rVA2QpPCr9K/tcaNApWpywZYbhGalmOrvp1itirp
ews9MVjQ7HQbbBpQBFo3047q4fK4ypauK1ky8Q8jM2BlYE5bFMkJvmuoDVVoQhcaZQbaW8FzU+ac
VTtvxND23swSc7CKIE5zrcRO9SHkp0GuDQU2dF4wkm1DUtUGPi2CcCOfYHApDOd2mU9qEbcxIQrs
gv13cJMNxul+KpvMqa8mJAsNCHnjndI7fxL9c7NMYBbIbBXNoNUof9dmx2p4gmo0J054rjGRmE5T
1hgjbNC5gyJ3QwfqVB/DnbEGmATdZ/QeHd8hL5fNLsU/TU10DMFALoet9flRqgVpkyNkIIEiR3uT
RwnBM8BEih9q9eSrMCD6e0XobV/ntYOXMn4Qp3/7wASFrg5Rl/olred3bnlsrwnGNXq3gq5vtOJ1
A3n+MKGQRV0kTzqMDVUB5Eph9zzY0jnIjR6umT9MJBCkqmow4hh3K8gkCRB5dsQHyk+jgsYCVKIE
EgbvAIY+8R4ziyE4M8xcVbEW1aLVwDcR8nRF8TaqkmPl3P1avKZmZpgsTs0KNU9pL4S4oiO5iYfJ
ZQ3KMEPjiMd+NcpI1O2hQLRzeQ55HjJvDSEWQFhOYBoqsj7A5hmggtcTiOZLr4HCxgbPUzdd8z4y
PKvMk1Qo61pIC5yBPqjsSLgrOwIKcd4UGMcKO/EOOfBWi4WiOSRIdgaQ7xafKW+U7Rw9eBqbX4+5
WR2mgkZs05twJfqEPK/yQ7PLbQb1MzyyGzA4ogO7lj5VKG78C9ZdTtwozFUy6gTScxLCMw/ABTa+
C/GTGkGTUKk5nzfeSjIXipmZRma2WMkierLy6059lgZOQi4v2gDMSDbxQDXOqk2RnhpRGsjIdXqy
7pPxQU5EEZLC5nXTYzy8JHeqPjoWpO5IpOzCtnUMH5qEoQRZZfS6ldRtElwHVeERc/rZpcG+lNM7
o88OfuU7lp98xEY22EE2uZe/GIu7gL4xlMGQCJ6R06eFr3edaDYHCckF2eAX2q3+rme8JsDiAn3b
YSsrWjAQouWwU00yJo8VT0l3ithxXig8K0zKNIVGStIYVobchMjguxY8Q+6bkwPyjDCBm9Sqmacg
Oj3kTQCZUihlNy9Kfnd5XxazZ6gGGIaMFyslTj197NRKUjW6byE3AuYv3gJA/Ct0qrWO5gl6+XYm
u2ljm1fiRuXMty67922YuVRHAmkmPYbhEQUH8xhX7zLv/cozwdyg/tRWoVXDhAleJySe0LLY1Rav
Arwc2r8dYRG2UtMQTLLCSoLBwmHsoSddeBrkL1N/+PF3u8Xm6phvGGr0CBHeYGl4q3/R1ioEkKN9
/Dh4BPQkAsQhMQ/No/9Z6hmBQ+nbSSYYI7VpCeBLaIJXiS03lacn47qE0EusgJBs0H5kwg9VL65E
veQ8lZeKAQp6VRLG8NHBZjmPII8ZWFUm1AezLfdZGF4XIDzK8BnJIJyNBsmjUXNpOBaKi2Bj+G2T
5fnrkzbw2zFEbOaPRV1tSDfgw2h6lk72VZBeTZCI7esClLfxppRCTsGKHjm2/AHxB7DEU0UWTGaf
HkmfqCSc5ARfS0ncit2bLjyKjQa++sgJi6fLEbUUvHNb7ClMSjQ6JaB60gbfhRAso/2VCArjkpdE
LToFcQkRLUd06Nlh82Ro5LpO5fogldqeBFB7xlh52jim1UDCkId3WEIrGQrG2ilgB8bY2TUDMABd
bS1EzYMKHVVHsfX15GJkAK8i5Ii/ws9x1RNP+5CvQo9HiLQYsqBmBqcdwMBnEN2GVCCVMJT6ECXy
LjTq9RghSvtVigm6wXrORh4EhmeQ2UVRaDQRRd360CAlCCDL0o+gRU4FJxwST6gmLyv/81wBUjqU
iX/7yNytVRS3epLAx7qrXANy5o0CklrMRF6Oz6UrHFqBSHkwy36OayNjqxiDLzWHNlXXVfXaDcoK
E6ery1boj2VPHMpTIuYFkJygDHJ64qDZXplFXNO2xbOepW+GnK/SsHwU9HinFYYTG6PjE2Nz2erS
kZhbpWdzlhUPlqDXVo1mSSi8RpDVLRXVC6BjD57BXdH9yYbNrTG3ShNAPb6r0DCJzHgn1QaG7Ad0
DTkFiaX9wpi9apmSogNjwWZGqDCmcTjVB2Eadq2FqqJJnL77uLxyPCvM18hP/TCs9AGXiWB64bRH
Cx566bwH2GK9ClOhaJaBbR6FWmbJ4tEcSZlhyYyAQJZwWwAKIhddCMmvXpu8EI2a7j6gArsesYIU
hORRvRIwNgeK4voQayZp76tMU3o7BPHgf10CEHdhgRGuECUC+/5p8AThZFp9bcXHSfpsq31tQlUq
5qWg5xF6aoQpW0hmqJfqFCdH0SydIXmJWyiQBKrdpe/K1HuXPaL/2ekhPDVGN312HCSBwncKGNPA
cBnFr1nA4RVYSGJOLTAHLu0tKezEIDmqWnQvxeG93ree5WtQsS5wHMjaR01B8a3rso54ts9D9tQ2
E0tSpJE+16MEopMOeGaVfXHbVna3qVzof6uH9IY4AwjFwSp6eVUXtxAHEgBSw1AgIne6qioq1QLJ
lBiaoSCWg1xXJiSOrsUuuDA3Io+6YclL1OHRipJoD1hhvBSbuulifBeOXQRVkaCwgyjFUNOfhAql
rRPRr7SQVDChUipmXHZDlhyTxnLUqQfLUPGfPwlAJ9GEU6RySGdw57qP2lFo4UltjYCOYNYMa1Y0
xdYvFAd/dfNId0buYOBSjILPAEA/fIuQKX1VAGanIJ7aYVJzITpKqIbkpZE7gHYndjrmGwLuX79v
136krtA9+iS+8nw5WM5fgxq0eU0okqL/gIVlx5lrqH30faVFx3AvUrkppx2czFHaFZXxtj5rB1wZ
1dr4ddnsWfoCq4BWo6xhgURUYpvPeW+JkW754bHNyDEpSjeGGI/epl6vibtehi5N/POyxXNHgU1A
7VpGGoYJMYutYHdyYiiCgbw3aBRb63q7UIDoTnJvIB+pHrhExHAVUTY9nlJNKUOOCCfTFzCcNIR4
hvsWJ9zODs7X76FECxhWoTqCp8eU+GHSBxoqZP4o2GL6GGajrercL9rZbXBq5hznqbVxE6FGNfbw
JEMps5OOpi9u5NB3TbO9Dgzz2sxKp8ZHq0kAB1MatxiNbaWo66xUvUIv0aR5uLwbi86Drx+ARLBN
gIrh1PlJFyxzgK75YUoLOxmuDfJmcVn/zt50cB1Mz2BSF1VkJmwvEgRNWtVhcu6Qxio2MbXJhO5I
Yk7HZlDcWjzUpgQJY+FuEuStXHD1ls7tywq6oHj6QPz2/EUijMMo+I3fHore2gKk7Jpj4mkBBNzT
wh39wdUr4VDW/b6OhLU5ppxk87w/oKM7QCkoMEggInNnruYxUzO/Noz2UIYPtRHaUlR5bT9eDSbG
1JqHPNev01RYmUnlgZUJxLQ/FAPKnwBLjNdGyO3xn33t6c8BaAEnHx1p3Hinew5ogS4PodmicYXP
YTlBQICEdrDTATQYgT4MnkE5AApUTtVp4eDDLg48WEmB77HYepfWxEUzpF13GCIhdvC8WAUGOuAt
BNkC8TVXI3eK5Z3YdXelcAQTvI0TYuf4iXLTOVPxdjnyz697ugyzn0Ovxtl1H5XJIDRJ3x0MFYyf
fepUheWY6N203ZOW6XYYYSpOypwg4ZZ0lgJSM4AR0xU6z8LOBPSNmKSS3nYHAprZCsNWEETGHE/t
Nu1oa2Li9umbYqQHpRK3ffvBcZym6CfZHhzXAdfG/YtkAaTW/8fZlTVHinPZX0QEiP2VLcnN6a1c
5Xohykuxg9gE6NfPkWdiPptkzHRH1FtH+6aElqt7z/J14AU31F6CtPol/mPtbOKgdRkIt44Yaqcx
OnBbXarrfh98BgG7wziBqrpGPdNaYWpS5uwytMau0hV3nsWCK+fJHbUZ2K/EnzTqqZneOyDe3OVz
stt0rhJZ+ddRq8AzY9QYvQ3czmIT6komj5Fu4HGwp4/Vc+HVZ/2mKhzQwhw6OcWPLYuX6zcMXmOo
IuGdjnxCxiPm6zynps7hFoJSljDXexJKe9aeUTd5gkmHKzvVuXDjnxvf9grSiZgmskBd4NiUqyxC
nSCEDiA+vNtJF1TwxZSbYkdqdH7qIsg7iCehnlazvzHZKhZePeRhlQHZThwrYGBDakes+U/byail
Lh0oypQ8r3b2VIYQZ/HsHp7eEHMwmscYZvaJ1e++H/D1WYaoEKECYkMXLY5F1DiWyjEZzfZCm2ej
/T3jUP8+wMri1WR0TZCugL8jeDxfxyWnpDVrS0WP1awTxx70wuupfZOn3B3G0Y9lvXJY3f7miroH
FOasJnSvphu4qKs0DZP7AUv8uKSv0jSuZjNUN6fuImXM0W3jSBrUf6VjMWaHXjL9unjcGLZYnF+3
CyIiQdPgGKKYZHlI5LJW4EsD3cDkyRnMm4kmgakVtaszCzRH0gajeUsKCLhkEBAkBaSHSs1Ni86L
Sb83q3+eNeL3aDCDAqnAViGu+PUz1FrCeFUWSJ+S8SZPcCOUOl7DBK9GPfaHBPVwLRoh8STf2wV7
VAg/lKS50U0pHCB46ch0y7tzdYZQJMYGV8S/xYGiTAobyqEDerqEF0Vxq0QAS3RbDGDxV66+A1Jz
0EYsPIqW7y25Gge71oAmjiEiYvK/egNGhZ3v8+KeAgX7/Vdf203kU7DFK73t6rnQmxT0AM1w4NcS
Tqq1sWGv4VViKYMsirEYcNdYJoP5AFgms4GntyjcgfkU9BaBLqTi1aRzjDpyi0YRtbgTXAQLedNO
em0nIRm0UY8jMKta5mLpkPOoafT+IgurKu7RALZRuYfiilvMTgQHFI/7Oto5qGupqlP9myn+HH+R
dbSTWpqjqmGKm9gdlTdDfv3+G64ty88BFucVz9Neh1Rkf2FFUNDGrfqnIds4HdYWJZRasA0hJ6Jf
vRoMqyisZMYk0hiHn9iLYMhM1TvcFSBCHG8dwWLZLfcABCrws4GoN65UuvtobAq7NnokrNVjLPud
C/wCC5mrvVqO8mfiQh096F62anBLmxoYz6GJAYtkIVBH0KlcHDpDNlRyjBL/pfE7nzJ4bkGU6FI3
juRap+xvL7IHCMY7Wph6tpduodhW7x7hjIuTGFLBVw54o5YbA7jPPaqgIlU3g3RyI3h3Jz69h0qM
D3hWvRl07RAQlGcN9XjUIZYnfz8w3lgMFx4y8GrPS5QdnCyYKUoxLm4dUEK8+gEiVMz/fuGufWWU
r+CJhfoA8sTFZAN9L9tlF+NgqGH1BM3lmitubh/Kf458x2cFPBzWeLhJkS4tCrhopkYpnI1wtylQ
zhb61TakePItVMo19kbEgSrAfzs7X/FyO6ujU4FHBuRwSOuAYHODrNO179V78zx4+e10Izsgetme
tFHS+D8io0SNFhisSpc1jSS3WlnS+/4yHCBKWzxah6Fz7GP10L6gnPSrfByYMzz2v+n7Fi9vdc2C
T0ngO/Ex+sVn7HBJD7oJ4pf9wGHqdU4ecLIWTvRKnNzTs0098tVlA2yLKtJPcqUXL8sptVKIdF40
PCjnLHF0eNakcOEZ/1VOJKA/aMajbHaFqaYjRJOTcgQnMLTulBYYONVr3tuj5vR/+6fxlByr3+b+
+12x8mrGNJrQyoTxLeQllvknNJsgOlRjfOMheocT+M4MssDYT3fWo+bIgXySw61vKD7R8rxFoQRF
wQ8RpyWLIp8itRHsg0uqPWtS4SsTJK5zYyPZWIkCtrosStaiOLQ8Z4xOY7NaTMNlmqBZC09q+b2N
/jFCRAiMGkQGwho9/av3EBRBqa7nFmYPOk0jq520ulDyW96EoF0j/EUkwEDBKkbB/6rIZeiGpWZy
hEju7M5P5jE+5NAdiW9h4OEld1vQ8dXZg3Q2ZEdxkJnL5+zQlgUFqqu/EJo6PS6HPP/RaFsQxZVs
SYE/G+YN4AEwhxcnZTtMg57U8nCJEuK0eu/q8W0JjM1AtCBlqMq0G1JeK5cP9peNV7rwtkbd8Gua
r6gVhhUpWHrx5Ix24yrJluTVyrscX+pTjEUKBvCYVKUcMbS7/AYaCR53gO+sXwVU1/xDdwbgERsp
zMoh9SXkIilDIcYcjVEbLgnq2Y2ahqiXHiaj3g3VuAFhWVsYwqEMmiVoO11V94amUFNDSgZo+bxo
kuFY2lunbTlorJ1KeOmjkAIbYNzZS0yJMs8M+nGlqCHqr7MvOfkBH8zwzPPowTzn0u6Gl63MZG1t
YA3KuuhwQ558MYlm0WbxRETdknK3wKPLZButwpW8FlVRtM/Rr0O/ZbncpyFnZFSl4QJYwn5qbIiy
GP7QN0E6Jy5IehtvodVwEM+B2Dpm8So/qMaOV1mKQlyKUqNuvhts9O3GcHo19uLhH0PycEDB7obY
ilCvI8uyr9WQuZ0h7gYhEmgF2YEMY9OCbszg6sKAsQWQP6g/KVcMvK7hbS9PiMKC5g9xOwcFNy96
Q+PTmb3h1uidbXFw8eG/3ldiqeM9CethC+NbnFKN2dAU4Fr1UlXdLprrHQpUQTYnh1y9j+viQVOn
oJvIxp6+Phu/RhXL9XPBqyUpxXpUL1n7LGvZgTQoZ5YQAovOmtYEQ174G6nA9QbAopcJyEkfVnnL
e7ku9bLkVaSCmcTApcnvIt2bjgZkkCD+OqNBKEnOFn3iGs6FO1JIVsADFWpIZCntMUlTP+U2gmq7
OMz97EEqHdtVwpYebLf3taDdNfSge3I4Ku5m6fj64PwaXfz3T5Os9vDkjkxEH93RvzRC8oUesGP6
kMPL2n6PWCDrZ3u/FXhtSX0e9eIeqtEW1SPrf0athPlOjJSE1tYnXR0fchMYtSkQ5VjqL5bcVCsr
kdQPKgx8eV0dMtqWX7pd5WoOXre+HLbxYfi3U/sp9GL96pGm81lMLcwDfMVL0X91umlXtbtIPjJ3
9IygP4NdUUko4W7snZVjAt/1U3Bxi336rokE1cloRnD0oDzFK4JeP0fRa+dNfh1ADDoKq+Fc195m
Ok1WzgpbRU0eoFYNdZBFwRh8rYgC/aVeyr+zG4dVUO7M7tY8y0HljyG4Cht7dnUhfYonfs+ngepQ
tCUWRbxZPmS6z5ijdfeoEMOowXZTiusy+qWhNG/uJ5f7Vkh3WxLOK/kOGIbgl9tI4VBFXFbmxZ5W
CoWTi6U3v6NSPw5x4eKHnTTK91zKdmUPDZwouYvIsY6PVjS6BsTH236b+bVygqGUDvgICPbC4mvx
2XlmsMjuO+VinUffDHjYZTui3ZquMI7gIBXvUnUvbxnBrLxJrS9hF6dIJw2sGsxWwSmiBBrs0nGG
0aNg35aBYf6LJ6kIZwtVPBkc8eWm5rNmRmVClEtGdK8rXzQFSZ/0ktOtJ9RKMRWRPhB/io5nx/Vq
jkmpGRP5OB7F8VGeYdgc1AEEp8ONlbyycwgE/gRCAjX4q7rQAH/usTd6cmk7XzSzahe23IqjUtfc
VX61gzrlv4iIFIIAvrXWN5SbmY9zrpELf2333V3/cwjS28ip/PzfcL4MVNg+BVsch7SARptZWORi
9+luqE1HQjO8Y1tibWs7ANkrKlwa/D+vUJqxZPAqbiJy6bjkkEw6dBO/+37ertNKMZL/hFgcORCo
pUj8YyQm5G02j42aecwcPaL9mOPNbyR27CL3IqLuggYvIMlgKXw936SYyhLqs+pFzYPZ8PoT25vQ
Z2Qa1oMnJa59x/3MTy9b/dwPmNB1YNgGi1Ie1v7iKCFwQVYzlqsoxhSt19r7fga1vn2AZoff+vmt
0flD6dYn65XOuEiFvVl292/ubwz/P79icbKY2hRbSlyI/CRBSa1xsxKiCUlA/Ri/wKs6B4YAMVKz
f6E7Khbsp9CLmQcK1YhijtAG5D1BMZNJvrUBReL83RwvXspSbtZVbGGOe0+bfXDhd5LbO/mJ/a0f
Y7fdbSabK+kQLmZAdQTNDm+8xUetslivczknFzX2bWjRJrvETX3Ls05CiyhNvS46i3pKedkMvXa8
gU6NIpFsQbR4+YhQkc0To8Yd8d/JdRb0L6npM1dxQYzfl/VGR3cFfgLzP9AkVGCSBFVi8WiZY2mO
JKi1QtvS8tIo2+W8DKjS7clAQe1BbY80LmuHfWIlwfcHxNqeVYH8QekIQBzoAnzdsyncGXsWIbQi
R3u5+R23ra9Cjfn7KGvH0Ocoi2Motrq2sUaqXLCGgiRO/Jn9zECK6Mq7FBSt74Ot3oSagQofqgN4
fC7hkymEBkvaAEs2TBNK3S1ze9zso5Hu6hgUfd55gyH5Wqa7pkYvfGYbc7r6PT/9gKVgCx8Jm6F0
KF+4BR9Z2ZYecYHAwQUgoqp18ya77bPsNMXmntpbVI2rJBOyixr0h7F4NQs7Z/FBtYEk8TCAhEKN
2SnM+ZYZ1THNsx2DLLDS2Dvg4wIG65qNSb86H0RcZHEWcPropV6hLwil+MCAcuoXkVfJ7/xFcglk
YfZC1UTy0i39utWBfgq4WFOJ1ejwUgKSMDapo2WxY1AjtDQphLeGG6m1N87gNFnd4/cDJVeHAwaK
AWJ+kS0DYr04a3Uij1mTG6Bq5tU5g4yR0bzq6KEYUuPYcd84rT39yZT5riQWoJTKCBSX9dj06anU
aQgitDuaZthK5kGOm10vD2+6CqyVJt+brC42Nt5VirH4sctTmyUwdlTQ3jL1+ziOnVF++346rgGN
iwjiM3161KRjmVEl0rqLemEntO2LQPLjHYCdkcP/dPsC3djM7T3+vBFXrOMv95GIi80NYBN6BlfJ
BldbjgfzCBAI9LHoQHxIXO/A/3zJuAUaSqo5Q5WEchI9ZKpyHw3DRmZ1vcnxA6CyC2dWkeugI/t1
4IPSNBJnUI+jsvGgRXbIzdor+5PM5GCAtykMd0fPtviubnr/+8GjerYyenCFFQEhRUK8PLa5xpSh
hhrCpUuGANqUTjRXDqTuM7S6lB0jb1n+Npb7WnK53Dqd1gdx+VomfQjLeWeOjqzdlwwJCR4j9qPS
3Ek53dHqzOXbIQltgUtVZ4dNP6GGKlvu3Lp6j+V6sc0wkgZXyo6l6VTy7fzSJnd0DIs4ULLaoWUQ
Dzd9ebDfFP2thIBffgtFST0rHG6/EO5BxMppWj+THIUG8fiStb/yaj/Ff1olmIbRgZKnS0i96xSA
T8eXwkq9YSrdAg8LUh0b2dXgN6ZZDgNC9qVoX6T2SIx7CasuOTHsP+WP3Ow68lSTYALcoXF6eiPn
zjwdsmpHa49EZ1IcIcMnzwebgqH/Ox8foyngNKxNvxCWpDQs84CM5w6SdfndiGpEEhSta1Vembo8
94AANekNp7AtDWPy10ShRNpR89DKLQTwvLE/GPm99tAkj1b5VymfRxl/Cgyvm6xvvIjsFfrY1WEl
7Qyag2P2By5xVv+jNo4dNkp/UGjmUda4E7gwXW8FKlx8RuuXRJKdOZinJAImhWteC90LFd7ebeG3
UK0tckDSME5kuUlBHZT9Xc28sbrfqXROLcmbjRzweqi/v6i2b8ORTqv+VtYdzBGcQboM9qmUXnV+
JuygxVBclMpAr0DWzkxguuqHnKr4PT9RoenlQ8TuKvKsqmqQg5Ixsd90tBzTfGvtascH1ZFk6sgz
37c6nvDx6Kqd6cvaG/CWThcRx7Rmt7Tuv98P14967EUYlhgKSBNg6i6roSb0tCslkqEEpeaniWYo
uerk59DKf0sr8ctmr4wA1qvKCRjYJ9ajN0bTv9//hqt0VfyED1F6DeB54Jq/HgcMJJQBLUxAJfrU
NeI40PPIUWbg+8Fu+j6Uvrb7P+ghkNlH5rZ86tujNdugJ2O41aXq9SfKod0RvcnNDVNawPNIMKfv
rOv9WUEzAZ7pLJlcDR4/LZFPSfvSTj8YY2c7acNmPk9K74Be5mpxYjsAUXKochB3Bt6KsR81bw+k
VH9RbkC7UjurFqAvdutyRQlNGNxOZfXASeXExAxTowKvyVAdqxzeR+VH3TeuXEJcNpfOWZajDP8z
1fpbe7J2aJq6g/Ly/bx85OXLO+HzvCxSArNNWMM5vkFhSIHZ7o108jO1DKN8hArF79G0XEmxnLiu
A0AoQ72pn0r9z8aPuMp1xb3w6Whe/IhZNuPcynAv6E7+h+6JW/qZB+0YIWsUu2xnOQLxm/hbXWB4
HK1dClh5IEmiuAdE/9clKJlWOSoJruIJh0bdyL/UsXyv7BL78rET38iEpoj6S85Mp4cyu20OTq/d
m/ldbBwl/dya2bmZZk+Nu5D1/D6NHvTBcHkTn4nWvcG/bKc0ZlBOsLcoy0CO1cCoZa8iKDk1wMZH
pldrr/Am9sBJA6fiHPODgaKJJv9S1BO3HmocCbWKvgFQU2nTnqXpdyE9K2SfygEqCtD8bA5VlT2n
ZeeaY+2nUuo2Ywra5n3ZUz9qxnfIc/+urZthhmPQc86R9EnFXW4+V7zw0JnwlFyG73Lu6sWNOpsB
pUelH71Rhp9obv2W285VS8DN1cy35ntYuztllfyVpNmrR6jl24qjz7Gfyj0m5tdQ3XHAfCONO3r7
wmw/mx4n7V4bb8j4Y7ReM23z4XD1GhNrR1WhOCeAkehufv2CTcYnwm2ka6LF0fkfzVR/OtquuoMk
uJv4sbfVSRV/crlnPoU0xKL6lL9FEXB9Y4J0Vj6k6OlY+zFAyr7758V2MTTo2kFw1zA1dfkok9is
d2QA5r7z+3hXPcKeGIqqxklHk7hzcDjsNvbh2oPkU8DlI4yOhtWwQW8xl8B6cM8MVOCdMof8qu6h
8X6OPX0jF179ev8ZoimO7U9T2Q1RabRxBG538UCjR9O6SZqt02Xt6EcnXxamagChLxvfel+YFh6X
eGbB+/jDPx0oJ19UXen7VkVr7fGANh+YiIIPeEVuLmqlmaMBBIKp/2VKitPDJnvjI60NR9Q+BFyG
CFD91ynTGeMFShDdpW+skBs8rBN6l0uDR1gaWkw5ap3p9VXxV4lyNCqgg/P9D1gZogIUAeDHwM0A
JbH4ZKwfzFJPsCpl+NNm02+l3WDir2wvQYPARa0BQXpV4yWJbjAcOSKAdasKSl9q/GkG6k/q3WzU
rqa1rlGVG8NaWYlfoi7uIPiZW7ANy9oLyROHZlAzleCXo2+1AVZyHnQq8QZBGiIrwOJ//XqMQHAO
b5P2Upxga24EOqBH/hTqpZPgBP3LnlJ4gQ+O/IIWxAa05eN5tTi3AA8V+Q9OS0DwFitn5mSKswyb
Db8ACOBYeWUYoJ0+KtqPLnmNlHM0/jIMKewtaChlWb3TWfOQmdalyojX2Cl42Ja8BXlQV25/wEbA
AcCTVOj0LE7wmRZj3hQDZn7W/SZV7ohW/E65gVcDMy8seisL+Et2ZJdy88TgflHUYASxusIjLftb
FFPAMjmoY9PJdfBC8xKJe2sEoC2A9EmCTM/g52S9GHYTMnt2dbN40HvJ6dLKxzpG/6otA42+wVPD
baE20rSJM9A/agZZYoDbI7yK1fxM+ve+OcS27hr4Qor0LtE7dc69QUJy0jWOYZcw94zQ781f1Rqe
mNohm2DiqLH9nJ7aaHAsO3cZNXxTSkOe2Uc0j8HkfNaaHwqnhwFoUooyAChrkBjbxyxzZXbfzcwx
+yfWqbctbNIzCb7lBWTTqgrEP3pIyHCPAvMpbpoYzNAEtZvEiyPuqDYwKtHsdvYYKHrsmVG3I1Vz
rHCz16Oxl7UflfpogiNnopeXqgDbqbYbxX90+KyinSnZ6puE+dCoFFaT5jUykCj1sR9fa+h6y6S6
Nxph+aqd5pwea3iPm1ZoNW9NfzOCAW1KsHk3K4+28r5oc2hMFN7EwMG2oxarG5IksL9mmuzpeDZ1
6ktegBOTMJfqEPYYoxu7ROHt+1Pro5OyXPxwaDQ/eteCA/N146m86WymNu2lhp4NSQ+NQX6M3S3P
AQDMMzMsq9e2Zu6gHQhYZjBp2UOW3c2l2YdNcViqhpdYGEFG3R6SBGPuz4byu7LgTDs6HMpVkX6T
TscCejJSg0qO/pS2SJGGKSgs7qQ6rPvi2U0QG97fQRZDwjuF6Pt0g9eDU7BTaRIf/ByPjbEvlTRg
xbnPJgfGcpAIoA4fsehAsB7lHPq2LMZSTzwq2edKIl7HrNAs5V9WdoZKZzCr0k7l4KwZ4w/STb5c
35o5XOLH5hDN3OVa58ix7hi0DtLMDsxEP01K9Wgn6s7Iqn0EaZzv5/6DFXI196DUCbVvNF0+6kKf
bvlWSirKIPpxKdvW7XjtgipzMbBQWr0IUsr2oFgMaPaoCVzRSxRk7J8aB42/wxjpn54krtTo7mSG
JH1rtLs2n8B4lw8sHXZxiuaU/jTXyE3g4FuW9zZFxirfZ+leHmtn0CMnxetJT6wffEpvbCtyhxpM
BBQV22H4GVHpTufFuUH+zycdj7S/Gj8WACLVrQSNQQOAgwxKeczLcGaYMjA03c7UpWNPzINuv38/
U2uvcpAdATxUBR3vqo0CqLAyt1AQRwZmADBkvsQ+gLdBEo4P0mYee+07BAKzqnxAhPC+uIKLgr9N
ydwBkc0C6TK2jvUD30Q7qACUJECdRaf5GeVo3UefWkfyhLdY685hcZbnjcv3mioifgl+ijC8RG6x
fIdFhlLVkNwWHJXRz567HTQeh1vbRd9hOOjI4geov+pOJvAfzv8HzrOS+n7+AUt9gWqu56gSP4AF
U7xLwwa9Og0bO0ADC9bgUrbt3PHRo1puC/SwoN4EMjNomItyaNyWpEgVmPAAP+aayknWL50UI2WD
BmepPyaK6qGWG6RG409R77TxoyHh6qvV7FBmZzoZgYU6XoWVzBLTa9JunzYvY31PmrdUj10D1ZQR
NvGTFTmQMd3pFruA4mekxwTbY65/ZWPQAO4HccVAptreMPiDZU93dXRL9eovQBhOZv9Q7Wcy18cc
zQgruy2xQyewj1uUTMsO5BbkL1lp3Mf0Ytupp7DuIaKPFGXEWMoeu6Txq7zwLMadVn5qDXgaQ5pR
aizsrrcGJpZN1Lhkyi+JN9sE9ZTpPLTHjh558hzRyEmS52HIPN14zrPSiY0DGvJzvx/j10qCQ0f8
ZEA+pVVPVLuMFHROjkEzr53uC4hoEvNUtM8jqoIsttye1bukQ301vcuVIFXOdQ6dTXU8Tax0enuG
lnf61PHJqdpTbeD+nDSYv2nlYYZbACc3fVb7XM1vu/yxV/B/yH+mJrD694FmblPex9khYS+swnQg
Y6C55Fe4j62Og2r4aKHQ25Q0NCrqoyN/TAhzrfbcqVDPeuQjShvtG6sMT5S/E9SC20iGbibb9yr/
RSFkIoqEVg8f6Ofvj5uVZJR8dLwM1OEg3LK4E7O0ywA4TaF5hXxXQZFArw1Hhlk4A/Tg+1DiTy3W
uuj/oPpvo/CPEvzX61eZGnPILGW+tAQmOFoWVrHs5YN9XyXofcGsqSmoP/J240m7GhZvJMgHASgM
HsPXsGoy0aKP+HwpIRGvS1WQZ7pDood2AHsRwIcO9Fy7+/H9WNf6HEBBQ41NWCuBx7OIqowGT6sO
ZAa1zx65UR+0ynDAZbrpbM2fmwY5muHrZeTxRNs6SVcqWpDfQXsF5R9kKcvXrlqPeWkn5QDQwehH
h/pg7afDfKruNssTq0cmXBNxauugDy3n1hpiqvZUwfF1MIMBIu7zjv3Md60vXC46LUwAx37bmFnt
ehkhf0CtzhLt2iv1mwovQ8tK7f5SFC7Hv0DQeazbtA6sxjPQOSVHZdzG0YrVuVi9gH2DlqULMswV
uU6XIiXqW3i/IZcefeKON8M586qXKoQ3u/aKg1YLq52ubn3MtSkGxQ5dO3E9o1b+dfni0rSrUQV9
WRS3KLgWyUP1s/OQ8pyMn+AXb7y8115iyDnwZyGtARyA+Dmf8jSBR+cEAs2XXvcrufeqRPJYwu/H
+W9DNh3c1iYVUiZAnUPpEmzixZHQ5nAPjcweui5wVaSV7YxZ6SrpxpJZjQLoNexsADi/spopAGgo
orwDoh4HDoRknFxBJK3f+FRrCxPoeQMbTkMRcolH6a0m0+wCwP0Iz0d0UMfp/V8sfZguQgQEMhxC
fObrx+lqSlk3QQYHRc48JK4dKCFzgCcqAnT3/tReGvxjjVWshE8hl0lRn1q5MmmgjLTE9hITL8X0
lCAbKa0x+H50KzfRl0iLE9MYldxWW3u4yCCmNGbsqsmzYdBd2RYbkdbWAzaxhh44YBfy8mxuB9KB
ZQEukRpx15zGMK6Zw1m5cd+thrEN4DuQzaPmuNi57VCktaZwTB1rHbV6SvidAhLw97O2+lwA1et/
oyywCpNGTLvTQTCTD9CIdTvDFeZv0QN8cXYDvK5/fh9v5TZFpxCnPS42VFOXTbTWbNSoI9hLI0Q/
dbn8oWZAq+TEU0bgjo3qbzOA9FzJG59srUmFuMgcUL0S9MDF0k+aUdWhBChYMdVjqzhKqN+jN1Q7
/U17gLDbcdwkza/t508hl09W6P43YKQg5HiAyg8IBfCxid/BWH9VXNSWwtJyNrtRa6c9nn54JEPD
DlyjxTDVtiJ4gMOtAbokZxA/3dJGh4fBuS2rUw8lvUNekoAl1hOzZgfml6c2b49IpjbOsrW1i58h
sgggwbBPvp40hKsDeo/QWiOwVAAWgLXvWbwB4Fud308xxIHw6applVS20GdE2wawcvgiFmDKf79Y
10YBuJFQJITKyDVNvbCaoiwhwFvW76V8yNPKaee772NckwPEFQw/RMAB0b+8gtF2asXshCAxSJ9G
H95AD9xykoDs4WNyl4Rl70rPW9yaNfgQ8PEQGACcCqXkZVLQ9RHUWssUm37Hg97ezyAbUKfe2TfA
tQw77ptPI0qNMSwpNskQK+f0l9iLA6eO+t6KLNAjhZdJc9Ogb+/aP0VbiqGm8giherfMAvDUtyKv
rBcERgqGDwkC+TI1IRA91RJQaC9FLrsZnlnTpvjTSvbzJYT4CZ+WpF1ClbaAxtJH7SXaNaZb3ILt
EOS7xpPN0C69wre96Va5qFuEHjFti/wSaxRqQYBlydBwWCReiVrAmEvVm0sD32a4QTtqb3h5fgKI
R2U+y5++X7YrW4NAC0hFcwWNMWvJHTfVZO5A+W7gsfncjM+9+sinrZ2xNptCA8OE7hARJNevs4k2
omLXndmg6wa4Eg5Qw1E9HhpeFANPDzgyPChB1tFRLHbU/ffju2bdoZ3/OfiimcNGYC+UGMHr2eGB
qvvqiZ3QPg0Mjxgh+9ud4Jzld8dOcuOHrfbwygaFV4gw84YQPsgXy7euWtiJLeWjcdNS4it6FsLP
4XEiaR50cXbscFrU8CCoefk8kfiA6XtIo5E4jQUKTzIUYc4glWqRjfPwozH4dZGBJosfZAJsCheW
ZeZD2y6BVp9m31A8eiulOcN7bl+ZCdC1YyCnPcTratiuFKhgp8OpLlC/LwisPK3sNMNDU5GSMEc3
zpxRlosjlyZATQGy39HnomlTRzIqz5ieuq7byHKuVxJ+twDtYWdgwX70jz7ty5IYlcLxJLwRfZ++
fahmoGRTuDjC9KdIt5pk11vxa7TFCTfEqJgCtYNoWv2bw5WiKvRAS88dajZMg97RNPm8NI59DWWH
FtpHVjv7XK7CHATOOk/vBgONHZVZL2ncht+v6+t9K34bioWAactoAC8u5qiUCplWhn0ja7mPGsM+
oqVbqebGHKxP+H/CLO7mXtbTOh4QxhhM15pVp4M+tyKDa5bU0HXcErZcCyc4C3ihiQb9MruLkolx
qS/ii1KpMHCHUI9pupqk/0wt0T1BBbrOpksKuS6W9eGsG37Dn/K5Ctp62mlRe9SH4a/OtizMr686
8BstvEqALVEhQrOYbDrnrUQBnrw0mREYyVtu4QIAbDSttyyGVupFIpSFJY6KxjWrqUgyuMkOJL7M
GsA/fcJQWCzCzkr3NdPO7TDHTpZn+4I8alK5dVaKs/DrsSB0MPD8ViBahFrDYpwQvYYQnybzC9py
ykFQ0yIvd3kJ7wdHd0nYbKyu65v8Q3dDcNJExrR8RJhtrGlFO/BLXnaORuGoJd3/023yNcLi9M8M
mbZa2/FLpM8Ho1B3fX3bo7X4fZRrEi6KULiwRZ0PMixX1ZLKMioy6KUM5+2z7LJ97sN+JIZCEcRA
81t6V6cBJO22ol4vSxEV3wsKYngiLO/VXOnnSRkRlQXM01yUhDz7vj7EB6RgYB0Tb6ic+SfZ2qRb
YRdzanOVQdMaYZWLsRtugGSsQpLt5ud8L3sZHAUcCyo3R436ytvGPIvkZ7lAITuKhzSKmgbEkb5m
EmNmSZOp1hyFD2VwCdpQYFLlO2XXkwMJendbcnVtiQq9SsSCpvUVxKUe+xk/J5ovHHXxYkYLjG2c
5Csvd3zGTyEW8zmpc9Fz2Z6h81TtzaDZtWHyh8PXGb0mT/e+n8LrE/ZrsMUMyiUqYHOb8Etr1KEc
Ae4gDfup1gKT5T+Yov/6Phy5rkEjnoXCHoruKIAvT3S945xqnTFD+I3/Sn+aF8AyfAjeC9q25XVe
dlOlbls4OGEEHa3aLNiu/gJBdPkv0r6rOXLkSvevKOb5QpvwwMZKD3BlWChW0TTNC6KbTSZ8wiTs
r78fKGnFAuoSO3sfFIqJnulTmUhz8pzPTP+bGs+zEdMwFJQAmOrb0bTqfCNqb5INDRLAx+038gYQ
xAnu4OYrD31FtkVXuTGdNYHLK2kgcusvv2FaZV/yFlGosYYKcbzFrTmkluhI7zJUvNzQqbb1M5rV
lWGnKGAkHrBN33+B1dizQ10jNUeRoR9vGdpeHGALB6DaDI9ExWndSN+ywrBD2EPbcID01vhUV84K
GYRq4NOmZzFQTpcDV8tQCuKejrdppVoRingxJIKag66ulKuvAJoAQP8SaJarFS24s1DZHyBKHP9G
3qlPWFWURNuP5DTsik34mN5NpqgQF3z6foKn+ZudSYgM4S1kB8ha5kzLSKFCorFovFXQPUzUh2YQ
nTBb04+6dkogjG5CuRULaVHDCETYP2o6bjJ0pSOr28Q47QETc+FrL1mFvVqBurJxFRM69tP/pOVR
W1NIbEhq0N32YWYZguAmqQHgw5ET2Emgg5YYAPcYzyI31xbslQm9iDzbLFpCGiPnQncb7vQ3HZpc
9+wc4U4bbgVf39PnHjjs+9XLdHqEzj7jRdTZNgkFXecibHpvJaK6pC2OtUC2uiB7RZg5sja4gQg1
cQmV1MEEuybZfL+KpoLe1/DwtoKgBNSesYZQ0Z930KJYU/EKBN5WlSB71gDqE2hWmqpOE+ELa5Hh
a2L/ymXt5fu4n1yneWATFVy8UlFIQrXxcodmTBZ6eIdMyGLRK/fFqW0t04OJwjnZmG4AdRh5b+7j
G2mrvqCWJOzWZn5+w04j//ID5j51PICpwNjhB0RIV8Zhp0CX9/sxLorGnyGgbY3qOPSaoIp5OUZl
yPuwMgHFBbBF9ICu2lNQobkFtPoklxF5fE2cdjpuZrM64VahL4QcHs26WcRWEUirBRB9HmCSQMXk
FMSQ4CfRaJld5iHbAAhQXjFWXZz0GCaCgrWL17EEsenZTQerGQhlJiC2ALPtRDcF3CCs+D5hNnDb
8kbYTDhhK33vRkf+/f0Mz7fsPPJsy5ZxjQsgqCdnxdTquvOYPgXiuPYZp0RoOan/Ht9si4IXQ4KK
YXwmNA73hZdpNizAKhdWE9vCpg5ZK9/Mb6/PYeGYm67uSS93VrgyAc+qchHDYqObZKoXjj6TOZiC
a2X2K3sAGnD/DjRLAbtAkEo+zR9LdDvMTmnw8f0HunK8gAaJIxscL1SR5oVitWamMUzrMUsjmNZm
+w4SOgyqgPLIziFgzhnIgjGhK2+FaZnPvpisQrgVnC4YliyMKshQtSDZwcEQRMtfI2CdqQz5iGi4
b/SPMRWs7we5eDzje+FyhNIu/HdQm5nzOlvWlmnEgYdPs3HHRLqvxhCda2K1Iz+D7nyTtCU4VyOk
r/j797GlK4sThbTJZglYddCoZmslKNKaczqAUhYaPom6LaxYANyN5CMEg9yI5epGVoH5GYlDwfKz
8SKGHScAwqMNd4v7Xu30jdEQKMGMzREEBlsLoYWhy88Ky576P3/LTvnKJM6Hh8fURZ53JYNOrRuT
kv6YywaMlElklax54KH2VBoNQGa7xNBP4Ku960pgS4EC8mh1iioOdFCYelK25na5XKEGMEFQ75oe
0JOjPZbSlxQZ5gOso5SpR0PN7IJS2+gZFJS2DNYLY9AidceDoV6TnrtyNUDlTkZpGgc1bETm0xBn
pdyFZdMc4zT3hzE+VFVzwgnrRgHSjKH0tAZINbhudwoIuAB4aXrh4wW8An1f3hcQE9SAIkdZ08RD
c3YL42gzhijpm6NWUvgVoVQtjy50qBwpU6E9UD8245+tpUKWEYivye4BJAAo/s5OUz4mTdkMwXhs
gvrIZUfkd8AwgX98ElLd/X53zA9SDS1MMDhgQ4Y9MslWXX7cXgqqIVCi5mhET8OATmoPDa9mhCj1
mj7oog33GQqCQBNpRF/KuVasqo0Ed9GRgEkKjQDFqlNl23UMMhbDTq3vSiZt0DA9j5Lx1Fay27Wg
az9LSrZyGs3P9OmHqKjhwT5ksltYwECEMczMPOHHVGgdrJ5NFhTO99M63zOfIVQN+OAprcH/XU5r
laokiunIjwzgxKKZsKLavqs7jKn3ktY8QoHqRFm++z7stDK+nur/CAvngsmUVltg2ght0LOFMDUo
0uMTJTAd6CMn4U/fR5lvCURBOorS4GR+u8QERWYgtNQMOeiKqkfbykEzxVJjc1PT/NhE2jmo1yhb
VwYGqBxEetEOw2tuXv8s+46SlKv1sQdIn1JtwyLuScn5+4EtKhKQ5UFpF99NgarZkm8dVrxn0IaP
jhQ6TyTBZif586g2P7JCuGEibLDl/pAPkDwW8fzqJZuQ+0STf4S1chYyvsm17FDg+mjMyMqjprOh
e/gnz6PPn4icDftIhSLVvO/P25IRAQ6BR5rrxzFpPSk8mj0Q96mnjtmBZs8rc7KY+mlOvgScTpAv
x784AiMbpwjInTq1aAofEAfUkUmJjbraTryT/dq0ooNxopvGmzQGIWH0FLvlS75ZbatPd83FAseF
gEtoMquBJwlA8Zc/JhpBhTaahB7NUoUkNFC6IS1spQbjt3xSc5AWqva+z9qfZmpuCBSjvp+Mxba+
DP+Z5nyZCy0nXR8WOT2GVPeqsQQgNgVfqHJHE89RrQUuuT5B0s37PuyixICPjmEj2YUMsY5azeyU
butMbfWM0WOiEqeP5K2sQwcCAHAP2akXJ8UuavQ3RQkhzjXwm8hAW1zV1pRpFucmfgWapejuT76G
IIJdTn5RkLKoGwPSCyIkGgLAnYPN9wO9Nr9orkMnFD1EtM+mtfhlfiW5V1L45tGjAd8sc4ye0nBM
rE4srXGUj0q1KeL60Jfdymm9yDWm+f0ad7bGzUjvI8IQl5sWUDuFp3IgRDhBrT6sLeZA0qKDCuDK
alqco59R0QTHXgZcdl7/FFOlULoOi7kcwKVvoie1gckvKzexVLsUuooGBB++n+DpE833Dz4czlAc
pigezXK5QOzaikWUHofKMw3uiKhYZdVzDtML2icr8KErJ8fk0wUlYoir450x26xJEvZ6rAiCb0gv
mgKuAzOduFVWWlXTt1kM6d9R5ntyKDG7tEeUTjxrbW4Z0kdX3gp8hR+1eMJ8rpEvcWZTZ4Td0BOO
OEJrWqOq2TSMbqQge4lK49BrqqsRilUj1JsWb4XvP9vaGKXLfcHJgGZ+g9gi2tYhVPiS6LUtf2f5
n9YY+8cogcRFyRYS4fPcM44qQPFVIvhNGx4ptGSYzrwRMGO4e9t5rXmVKru1yhyz417TZA/fD/Tq
+kSXUwc8Hit0XrKFCrMkZEwR/EGle6X7JfaQAIKsAkGRWhTXDrSrC/RLtNm2b5gWZJxKgk9QgG8K
eqfkCqghwtrxMn2exRL9Emd2cPZAxKtFIAt+uuO7pDzA1wcUO0fYQNE6BlzJqFb2xNo0TifPl3NU
gbIzqaHy7gNnYskKSGO4oktYi4flKYrXdsb1aTRgdYVTBbpRs2QX3u9hIsBm1TcEdmJaE4JKSU5C
6ZvxC7BUtsI4xH97V89GXwbvMeT8QOPB0SM8beuVwsbaj5kusS9D73qpjipJFfyE3RfVzSCdmmSt
nLfMQiYUmIg0ET50KGbMvqeRioFcQ4fuqE6UHBG0Q4gTlelBlJhdCLdiAuEmJtnFiGwIsjPfb5Hl
Owq8dJilwNEYN6W8YIhrXVKja4Xo0pnsZS93kIa9VNvkYG6gaoW+crgy3uVqQq6JLjYOP0BeF++l
Mc1lpY/L8thNukediWobetk96MEDoMSUrz39l1nAZbzZJ8QsRlTX6/IYqyiIKtV+GNGQi6md56Vd
GhQ+Av3dCAry9xN7ZZiwKgXHDwkWaFDzJMvQgyLKNITFexjU3tyFGaHDSebqITBMQXf3Z8Nh7QBP
AlIO6iqofV8uVLPtIrmnArJnCnPa4GwEAeDgySGre2fMkpXBLbfFZbTZDdIlAykEhmhFf5N1u9i8
j9cQHcv5w1sXrpwoyk4di09o25edFwylCV8JVfa5CnZPiawpVC2QkmA9KlvMpO7387dYJcAZ6DIg
7oDWw2N2flMVUQt2uM56PxVNBwTCGKB2fbCjUNjkJbJyLjA3LKgISubKgTetv4vjfBZ5fm0A2Rqo
8L3yMwioybng1aG20jVdXPhTCIBosc0BGV/cg1SJuxSqGj3m8j3ocYbTdGsWsOVcy56Wac0s0mww
OGhGtZUQSYR0UoRnbl+mXi2+58Mz78pNXjc7A6AHYfv917saF0YWKCxCOmfppZp2A2DTQdr7XQfG
fjl6jfGegaiak71S/Yjq1k0BaBu7lW93bWJBokT5wpgEvudHd9yxDuSqKew4WlkHW6uwtxTxsY8/
/jcDnPpaqB6ieTcHQ1cd+DhGE/V+CTXCpkXeJgG+NRzk0UtZ7empuA3i2g5W3e0WjHFc6sBUgPH3
iVZDT+HyZGF6bqpVLWs+yE6vwZjDXR782riP0Z1Okx9UOQ862aiU3hJtREKn21Kt36pDdkuMYpM2
7w3yElWQn+ryOTJGhybtBmBGhyHx5Hq3+36iFicTfL9wZKAhN5kXL0ylal5moCoRySf4pSR6V817
Kq+ctVdjTFwYfHag5+bPnqSvReSusuQ31A/zx6546ORf3w9jubBMTcaxh3lH03TBxxizWsigESL5
evAIaKoTCKnXtEe5UKzvAy1ejajDo/iBZQWiI8SVZ/cGExPW5nml+F0tuwqrYFKlWIBBWBnA7znM
4QCYWgm5ONmnkJPB/WR6PNF0LxdU2NAe0MRG8WlaW1Do2PbkwGvATg1pK66dDNfGh4cxatHwoQPg
cja+hJQQbjJwU3XABgIVIzbq/SDwnagkXmgauyrDY/X7KV18O4zva0jpcnxZ1mhallHFJ+l9Hb1n
5mOfPGPPrLwDroaBlgCwToBcLZQcIJ6X8LFFd7moHrjIjzWjJ1GPPCAgo//PULMHgM7SOA6BmvVp
F93QenB69tSUkmfIK+f4orsG6xxQzeB8jkxUApJodti0QN8C7avjc8F3on/wtNRqjrXdb2tfOUEu
dxKkyBMrPEN7056oJ/F5VRLt6sQiM8VVAgm2hd+umasxawEQ9mtXuC0eBKu/797De/lO3Jib7kF/
D10TuiArc7ysGmHo4LlhjULiHKz52bunE7owl3OIRxo8chtIp0IM4l18iLVwIyuB38rjETNnJdKd
0YV7s500c/jD90t3kQXhN6CtChyXNvUL5zUkQuqEhDxVfA3W1DqHx29Z3tdDeQ9SvQ8jMa9DIgah
hTWiwrUjAQ0UdAVxiS+dDeNS06Ic4DJf5LKtSdzrQ2nD0fdn4z2utLXm0eIAxzCncgQmm+Dmnl/b
dHJRZLIh+SxirRPU6UFtoveqEdcIaddOH6hbEbyxoHYKEtPlUVCyzOizisl+bKaYu9qKRmJpASpl
Ug9nwNwe5GptHV1bvkCvy2ipwPt7cTsFUq9Q2k+JMzQaj8YHJLxCG45iTv2iZlCtt8M7qFDZZLt6
Ii3g0dPunSyZJjY5DAnn8yponATCiM8YsF9DUxzSON10tLxrIXsL2/PGkkhhdeh7S2J5Y4LjlGo8
sXqx2lVs2NdrAlDLt+3s98zOLZTQxLGq8HvIPj/p22SfKJb0UjqT497oJx4q/GtyBdeWFjYPsg9A
dCZl/csvjvumhwVKKPvZQHc1fzThVVBF4gpE5moUfSprAYQw+U1eRmkbVpbo6kp+J9wXKLqOemvF
Zb5ykV2NAvE4WD+Cdbg4jAeh0voUvXhfH3I7G15iDYtHXwMEXFuvBsrWeOwpMGyd39CkDKHonlPc
Y7xDN+g3kDdumZ+LNWjM9Th4/OA5DsOKeevdrMHmgFSb7Iskt8MCAlPxU5f7Vb52uiiY/IsHHVYd
iB3/CjQHunUilEbSHkugM4+c3/Py4/tDemUgn7rHX17GeSQLVEtS2ZfipxibSqmDxIIQzhFqRiv3
8fVQ4BzI08NjAajLylKJIlxLfkcEa4grxwwyl5HYY7xduXquzho6UiDP4eQCMuRySRtRg1NCzGR/
8jHtY3Q985UIy37s9GE0yGzheJz8Uma7RtQGkZKcKX4AStt944qHwadbeRttEry64UAATzPFI9t4
U3mJYQm5vQaTXrAUpxNyggpCSxbZtjYHSAhaIehpjdywdjWcQYFVWx3kaESQ+IlsDW8trG/E3oKl
qm5BNfh/Qef9/AUIj1LpJL84f0jyTK8V2hSYhPAMeTsnDIrfVc5ddRB3MUsBRxo8vWhvIQayjwmk
NwsYgmQqfGWVRoReB4FjwbCGDf28GeZ7BnfVxEoCfHHBSCKcKW2pIvEIXnXY603Ydc0WfwGdZNce
FPp/T5pc677N1+7nr2Gn9f9lKwksFyUBhlm+WKVvlaxBelLbdIPshF3hFQaxmyjcfb97/x9D1TFG
vOYx3NlCT9ooSFOCJSDet8/64MketO99YxfiRHosfsR34RZGu0/dzarH+fXR/jvytAW/jDbux6Y0
60DGwwQqSBtt0jyb8L/v1Ray+NVH9NAcyDNxqv8BjfxaZgk/zKnui6R6ocliqqkOFQM8IQYgAwMk
W0nsoeLm8jy2tCF+Hcb3iFcrJ+W1C+xL0Lm4MdiHTFDRTPd7Q7EH6BvHbQZ1sl/ff9GrUYCs0nCL
QRlg3mYe9TAOwlCSfQYygmF+RCkKG2vEhyvHowZIFapMMl4Hi+5nVvCqIqBk+SbUUPGEttCoXLnu
V0LMW59pKSadoreyr5WFB43MTS+uNJIWIHQcPhgFnOcn09mldkIgRUYoh7Xst3AeY/vmMbxNzqET
2cIrwYMuceB75E40B9MpnOCuXLnOrnypi/Cz7c4FqWcjsGB+nrceBX6qV6BWJ6xxr9bCzLJ+lvVi
nIHc7495bYust6rw2dDXOjdX3kwgU2LdAUSJ7vscFKaKitwZBtKAsQ2dDCIUPVG2habaQVFaGOnK
3F05PKDFAvYAeNm4vOZU8m4gqdgQPGVYFd51/EdcVxaKrFIY7Toph3Lt+/e7amHeArO26T5QpyYR
MAZzaFKdqzneDyH3SxAW2l25KZ7MV8OaLuhgDSMpLdf+hJFERg0yMmCy89GxeKRFbuQ1FiYEJytH
OEjn8sekHJ75ySY46OjFO3wrPI62ElnFneTkZ3KT22sX4fKYvPwds9pR12WyEGf4HQDfeVoFO6z+
N0SFrVBVbZoFdoKuq8rJ2s4n18aPDA+cI0COkYTNymSpAXkCUZcrH1eTKyulo6TpKVO2CuQwcfm7
Fa1/GWm2l2RUPvRdYh4CBkIS+2WUb0r6FqMinPFXDvSUqO4oaEN4J9it+ntEC1xOwYmF1rt2Ww1H
GJzh6MrPZe/DD93Kwh8K7bZR0VtlAxbDeMrpD5JPRM94C/AOYHM4HvrRSponMvJtLsXeEMLCyCCW
wTRHLWDYMP7mEJelkK1p2l+5itqz6YG6ZBnVL5i2yMZH094W+mOYNw4r7iA7X0OfmB6rcdPwAUAc
dTfo6Sauzy07xHT6bbrVj1ABQSZWycSWhztRfNOYn8WKo0CIRJAftfJekd5UaFnmWuoBXOzFRgwn
MVi7yCWkZgGB7wcQfOSNzMwth7BlVvb3pCDbppUfSdVarIPuB4OgVwtBjCjBMABryexEUt0mSHeJ
2MCtZLRy9S5sb9IBfwEhdoV8v0PmKAu/lAG0JVTjeeRB8NDt8GoKP6TuyQwhOjw+wZ3PEVL4IQ8Z
5ERvejj3CCO30/ZlbPa5GTpGB+XdCI9hWrg6zx3ZeIy7UwDFYYPHj0L+uyTuJGAcA5At6rHVqk9Q
yi3r2iraaEMaWFaABNIYrxR0fSD+bKYRS+9eTQCpDeiZNxxiqsNHD4niQibHsM5fOx5tmVbZxLxX
oGGmC4BeJ/c6TCKQ7mY4KBMYHg0Q7DbxPMtaSCLrP8cY9hZNdsqo5ArhiVNMyTBYYkY2SdFhpk3o
a+ZWD8ehwfio2tbt1HEL4e5a456MDoQAVGEIAlD7U5BDLyClG6YvZgqnyyRxSQ3RUZRlmLBRSXEQ
y6fGhDlkBQFTlR4aQd3LcegJeA0AwfIAiXpYgKSeieEp4HcaKd2r8NGAE8yhwWfUmtRVoSsqN8xN
zWJfA0uOpr9VjJEXF+UWtT+rF15UmIqGMuRGeboz2S6FmZEEw5imrO4FMbfHLnzUlXZLoEJatzAs
x6kTNHZSv/XZ2aCVpUGSEBJEdmAANBloTpoIThNqO7ilgV0PTWWUKjkcnm661KHtaAWaAsFv8YzN
oObg14GvwOLBUzvVTQIYWHWh1WWtBZ8uXyjeUw5CGiiOdVKdU+k5mtIm+SUk098BaWqOIkAl68fE
bF86vcX+ifmZKbLTkMcizlyzhN50n7kBv+EKZHw70R3gO0ZMXyAjllbp6HrjNDFM3sLME0fd0vvM
KgGFL6Rt28CRxOQeV7RNm2ZuYQgbgF2sOBTsqBShRAcpWbCIRfqUaZJlDmQXU82Nipcg+VkyEKpx
iPTmzwB+KLB0s3P6QQmEaaPkGRUBO5HLndk7hrYrxFdWPVdVeoqIatG8flDTm7qMoKIdeZH+2pcn
s303YTaF4X56IAamxTsgzdXfA1awkgmHFIgtUQbTA06ByVvT3ajFY8JhXaqfSq7uxKiz2uSGZ7uq
epfGN71+l6KXavQ1KP8T82PEKcPyh2x66UEFyOidNj52jeAwfc+QQgoU3OVUPQ3Q8i2197aC9UIS
uNClxlG7KSGeaHTBjSl8dDIUDhVlE5T3uso2unEfJtwWaWVHwZoTxJUqNWx4UTwF0GBioc1vZajp
J4IxQMlWvZ2UOMctVr/TfGr7TM+GNWbWarxZyqZGWlLCCgnKucgCFLvZiE9YCjbbiS7OkV+rdNir
F+GX8c1yNzWiAUEluvI5HqEwITuyfXsT2Y2TH5WDtg3d1br/Mlu8nNEp8fryKoObjWwOMiJWTu+o
noqCRHrLt5O2aWD1GzCZupu1aV0b5awSoktpB2jTFFMpPQJZIL7WnbpSC74Y1vztlZhdmY8CPpyy
0fbRDfHTe8HVbXXTOe0x38fnZnVU8pQdXVYRLmPOshhaBxEppsU5aafKh2HfuSJSOGMvHjC1cC0P
9/BJcWCs5SYuDktonmw0HEhAOg1wgMDzN94mXrddteFYJs/4YciZAS9B1wEV8stvLBhpEXIA7TEZ
6jNcamVjW3E32Ub7xEZTK7LYA1gsQ+jGph3epPtmJXkHA385NaoCItjEHpmUGqZV+GWVVWGUpUpE
0EYjZ7NRrUwpTqb8o4Z3njp6Yw9epbzrmz2JSwjoEwfgcVQkRguvpOOo/dKN0ZUh8Z0Jv8fwsak7
B0IHtiGEVl/7ffdOcLanyEYMqjtgUj2K2q8iPZbNDwmEjlSv7ErprVhrvB64kKFn1qQ9pU3pQN06
uQJYNomizRCn7sj07XSP4AaDX+EvvfXFFNZ9wDUEYFogJVL8hMue0XBLjdSNFFdwxHot9HNl1tYI
6l/e7jR58FVhtNGcJ/GRg9heaqdusuhAc7sozhF/1ZVTkN6wGBRa8b0QkgOMm/2kHiZmpiUNj0J1
mAiFBtyrWqU/C3Ub427t7sqQbOtScivyGGEazYpvgkZxS1hA6u3PNo7ROIfqRfVO+3euPWfDc8qh
414Krhl2Vq1nTlA8ltFDJgKKCuO1HO5ctMu9WAo+cqAiuDg4OfArlGz4wO2wB/sebLFE3AVgcopS
/WqwowxWHoHtj6al+9C8T1Ks7N6TiodERyVR3wuMPglVfMhE8hJxcMtFSK7D7UDg+X0npJYGuyAy
hI6W535YFTdmhcsd3DewF+0yPsii4mTK7xTtoiRo3TJG1zXOnaqFmhuk+Il4aDiUKsmvEtmoke9E
3Fa5LFpwI7Lh+DBkwU1KNTvh0skE6obGT0YUuDEwmlUa7KdsPk8fx6S3A/DfO/FBUt/aQQdk/AnY
fK/Wt6J2TIxta4CYD8V2phtuMsAnDqrE5XOuq0j6FDfHY0UYbyJ45qIjq3cQM4/dAa/suuEryPNP
cuDsXEFPetrBsJSakBKXm6fJaj0vRhMrPYcE7xB6UdjuYg6gGACxw/BWlaYVNF7DAnysE/Qp7J69
KuEDzfaTYab8gaKOZWxN4Yn+hl9K3D8BzpHAbCWPQfow2vuB8k0qY8FjxhTu1uUhb27F9CnvH6j5
IfYPFQ83UgeLyro8hSEISyDPT8hxjfVum9pNBzEM8QxYwqZRGxeb3cub7hEwFTiCJi6lyR7a/jcM
lhkmyVOLUdEdxxc9lh0BNlJaP8Hp6ZuAl17N1EPDikmKyoqM8zg+pukI6VFt0pp9lRk/5VENR8sI
5rzE0+oEzhtQhEW2p9+H5U1dBZu4j6BFme9lSndSVXsa7FPMroaygmK3Aq40Dfa/ber8nzqDQDxl
MfdV5gYCh01HaOdrEJApRVh8vQnAhA4Tqhfzt61Z9tHQ1UPtB1wHLb/HN8rcsM6svHj8vmZx5SpX
4Wv535Fmr/ehzWKpVBFJh6lAU/1uYHKrGIH7fZS18cwuE7E2mIJnUO1rApwiBMHJKp9R2e5QpPg+
0kJpADUYDAhoHagIAg0hzy5U2QhLI4IsrI8j2IA5yZR+ZdAtKp1oZ26A5dsC4bVZuy6vZCdT1QdQ
RYgJgSw7GyArmzEpx6D2K4qPxJ5y8fn7cclX7uNpOwM3Y5iops5RT6oQNnEXpNwP0/oh5bHTg9xV
UH6v92+iehCZ6Oid6STVzzQdXB7XoCezm1ow7GgswK3HKR/2P+QqflFjEXTlwW60jxSQIhDhvVSU
HKl/Z2Ww51Bk7hXBDSRlWxOvhz9QFLy18hNtay+NmVe2sAQj0SYS8K7+fpBXPh7w5OB9f177UPWd
pbLygKdPrkmRj/f+oYd8q+zh2LzH66Pfh8cA9ROr2gSu833YZVkSUYFdg4YNpNFRKrw8KwUxK2ke
jhFa0/CvhGdkRwZXrIHmwZlDG2XzfbgrD4TLeNNi+pLYoHojG6WIUY5v2n5kFt2KaOilP/LRhvi7
A99g+/uIy00+BZzk+dGtXiqFySOI9I2kRuii8G2XgXrRkZta+/Fno0AVUUJrH4cWMRcSB8qotYka
yJEfEjz4cT8nws+hX2MgXsnSL8PMTiySKlrFdYRJd+VPvoMNkMM2mgPdS5fXVuYUdm7/+cfH5AeC
UxLKlqq4AMUkbctlErcJQDHFhoCCpJM1TvZyfyMEmL3o8KDHuqgdA08AQ/QyT/yyRkFOKtxGNlFf
Kay6F1Hwe/yXePh/vPX/Sd9BM0kH0Kfrv/8X/vmNFUMV0ZDP/vHvfvRWsZp98P+a/rP//tcu/6O/
3xbv+T2v3t+5/7OY/5sX/yH+/n/Gd37ynxf/4OY84sO5ea+Gu/e6SflnEPzS6d/8n/7hX94//5aH
oXj/2x9vrMn59LdRJHl//POPdr//9oeBJfEfX//6f/7Z8WeG/8yr3vO38C/TBOXvdfRz/l++/6z5
3/4Q0DP4K1D84GBCpRfvjwnk0b3/449U5a84KQCiFoF6mzpof/wlZ8hn8J/pf50cKfBmmtzjwQHQ
cBXWrPn8M0n/K5r4gKXg7wTYBsYrf/zrV158rn9/vr/kKBOyKOf13/64vFMnbVwYlQE5PEVSsKtn
Fx2UPoqAkRIcGE3bqiogU3Bpjni2Fde45zNQ0jLUbMvRJGYMbALpHPid6hn7CZzFtyD9wid8sIQN
c4TTWpHh8sxaxpwdymWlBEVbcukcl8FN3kExstyMtFw5GWc3zr/CQLMfnGqgxucQm5KjfVm0qXSe
pMLFw/T6RgXShTPyLczv7Mzj73RVoPxyr/8jKFYCcCNAuy39YWoA+bRCp9p5IC9k0DZyxZzE+KhJ
4aoi9wx15TUwMy5bBpx9wISKakpbQz1DjH/X/4Y1VuwJR1hynCAtvWvd/C54EjpLeRJeOktbSf5m
TIdl9Nmn7FN0h8pKV89drTld3XlREjusqnasIXg4hyA618ijBa+XhpXve20VfZ3p2VVL+qBMTcgl
nCPNQOuAoc2QubSqrC8nyD/35te9CHTRRca+HOP0Q77c6WUu0lwoBPUc0jZC7yjdIoGymqaGmJaX
0rsEFtSEPhtlfYqyfNJRgYK6hDp3es70dq/0KBUSP6rRgCiFQ9dxi8R4ilWnWu+9sRi3+ej3NNyR
Fn6MWeRKQXSfjbkDbuje1FsYwlMINFK3gKIH2hn7QZZtHaztSnsFxQraxJLDNdjBJ8NtTcyDiT5I
/kFDdaeHpgXPTVmLbgcz2VEzuWcNuqMosW/iTHa64D3A48fo9H1hyhbQVLtOGdwQXm59Da3t9FeF
EnucvHRw6a5gkZWKOA6G+zKAfRmyJ8kupUetALV7T0GMlJGUGoPol7L8aOS5q5mwbE5gRJBoT3mE
YgkrrFA8ZkFr50PqUrU7hapkSfi7CMSURVJtpW6wzPgWgjXPsXDmwU0vylZYPJNuU8FiALREgDYl
R2jMHwEDgLMqXY1B6LYU9xwNLl39FeJv1gpIFAq3saSiC+QojXTQC+a0SmVFJhzOc0hqxxZUnaAg
jsd/jceR9ERhuIg/FIhuQzfGroWfeandydVRbVFvgHpnembjM/hXBThRY+5zpTyUMd8UerzV2w+Q
fdwc2OiYMksC/LGu0ASK8b1A2s7zEBrmiqepiZUU8OJs1RNRB1vGlmGcOqJCLC7z7dgzuzN/aiKs
/gzVVgv8tU3uVvKmM0OAKsGfFzt0frRHsfmAqjvYEFW9Kc0W7qrMMo3MEiFlr4mtrfbVnta9LRf5
gUoivix1WQeEV4n5Mguvy9s70gUwl/8dNj+a+K6WBbtDay6D1DiTJJjbBhs9PvcCfU0rAWRP3f2/
pF1Jc+M4s/xFjCDB/cpVqyV5adt9Ydjubu47uP76l/TMNy3BesIsl744oksAgapCVVZmDDW5tlul
aAKWGPhJYnSDxVVJZHsCBkSnnqgG+1AdwXQV2zoRcG5KO5kBpUB5SCf604yhpLSCgmP0s8jAORAl
YHoAp4oyYbkoXIB7O8keJ3NTDZ1dgLCKTkBi9OL3to+eJ7jRZsDBTsZtFQlur0h2kRd+h/teQ4E0
lBo/F4AqzvtdiE0bk6XA12+EGKsWc/Tsjv3yCp4+okm19Uhfz8avQqB7jLXgA20qGSylhuokDahX
kulbIY9OO6C+BLjhyYSGtl4attCIXjWg7Q0GlFoZniMCgeKaojKJqRE04oPpKZsbK1+Gjsp5FU+F
o2K8Uh/emiSzC/T68rJC22Srpk/wJ84MoUdzqjh+8fK9+qe7ArkhJhaQqGPU5NJdFao+jHIiqScR
tOEEkrB6na5u+8SrrheIjkXQbkmJGNfbgPQU6nmaekqUb1r5VnX3TfjrtomriQnYqf6ywSyj7mmL
6dslsmD2IjsWXngS7GA32uGRWKIV6FbEe7wtofJ3aeZ/O/fb5JKWnTl6s0ZHfaon9QS2usnV7MSr
3k0bY3TfCrfweVpGV5I8DHeCHGOp5OFxxTyIpSSOtFLo1ZOhDS6lz2UKZc25BsTRvb2VVw4EDGHQ
EqkpJi7ZYrsWtRl0VhX1BAZ9sAge9PjjtoHPwguzcRcWmI2T+3DK5xoWjL0CHajCGZ8731gDnLvP
3lHpejW9DLgJS0/s2G8/23MqmLGelG2UOv1TdOpWyr3gwbvd/mFXzunF72K2uNYgphBVuAp1irvf
G5ao/ZpLHvSJwQbh3OCtgFlWfcETkq/asU2tN2msTBCHj57VSbPnKPMpxMqoKbuCNLpDkTiJCfxs
Irsq6i+3F3nFPNCzMmQZ8GiApjtbWYlAWgAlO1E+KX5+n7s96mHBYSFWjlxeLYx8ObRgbDu3taS/
Z1dErOIyKbRSPhEfRDY+IEl+sIZYr11DngphzxtR59BWhfWBErOF6aiN4EQ+6rgcD8T7HUzLEIkf
bo2KNUP2zqLdnWq+1xK1ZbnneNNLCNTybc8XDKKXywXHTYoBT5QITlDZxBOs8pRFGy5/CTW0Aaix
kppjlMs8T3R7edJn/+xsm/s50ZUxTeQT4gnU/MpsM0p0nce/JCkDU6fwMZLIDfoJYAsoVENFvBqD
fSV0rgkV4aXPP8g8HqEvd4nZCOadkUiCHuY6dlxXIovk75r8axp+cY7yF1fFGFlS8bN16yEhlSz0
8mnpr0uOuq3t4Ki7sz05aElA4VLmzKJ/DTOMRSaUQZecKGGCZSU7yKwBp4EXYmpDhPYlul9kn0OP
h8f8+i5lTC47fb5IEzI4TYE7FH+bXODbVgFY6RexZ3UD1NQ6A/9+ZvNuLu9ELX8/M9oYmP7S5VE+
QUcUrAF3Y1H5YVg4acaj2dG/hFFmfYzXVcusiSrgWk+x2gnulKHzmb6mILkxEnGwQ8Ncaa3ykJuY
FIrnfquL9Wuj0e+dDg0fVCBf+xiZGhXNxi4r+RG0aHZYyn6YFxhGEHoQsHTymznNd2U5PJZp6Mw1
UtGptZriISJIudppJQUJJgT6lVJPL3oOBGo9VX5SywQpr+7LNQiRm2YfxZndkg8hjuxRfdDEzA0w
GEflHs85xclGgobruzFsZfRpFUCThBECs0julkGFJtmIEfpSXfyU18MhzyurjzHTP2bAikEYD0/G
2SZqdcJcqVcTSJSR0VFmApL2965J7vSME4SXXT2LwSg2YFbSBCBWgtYV4PzMrtcgMu1jkkSHqW+3
ef4xo3wzANM4kOWpxc2VmPP0xRwTCJJcnZF9ZhFYnwFmIBAS9vGuMgWnOOR+b892ZYBy1++iberx
ZmIJc8K+GGe8f2VgeFyt0sX44GIod0ThQ3zq7sq7RS5NcBcQRX8n4RYTZ9FnbN8rLl0f4w/Z36Ax
gSEbZV0KA2yAJrS2OEN6fNzJGa/ZyzQUMIBy+VnZdiHIfkBzuZhZEECiZgnKrvBwsC2g1gByRPDl
wjOYlX0JecynHeKRmEUNl0hBWaGZrZvGkzvUvEk7nhnmI7a5otBUm+UTFGyA5ED3GOCirjI5OSAz
4fIlgn+WsM48XywGJSr8y3Kc6JEYtghifWK1duwCg7rX6EYpLekb4Gkef8KKs8bP1O3MNglCrZJD
xDODvgPmMUzPDf3OiZlLMfjs4rOf65Nf8cyGmQaFNkoIJwFEgHD+HfA0bQdP85IN7+LxlsOEZ9pj
YqIF8OLUobIHXSOrgEqBYXAT6uX/+bok1L0X9RsNLd/LYBXHqTzQ1vijcjsvXaDUyoGz030g3SGh
wgf2Md7zz038bZEJj0MQdFprEpSkkQZIjvmMWbOlgvqBxl2AcjG1m6fgXl13vN4QMwb4v+P52zLj
t4U+lqQS0+9IeaIjZpEbS3RbhGZbsLNfIJrfQfLVy53oVOG7noCY+HH7/Fz/pr/tM7cd/fuh6AqT
nOL8Z9vOFjEKW6Kt+9+sMJdd0ipUb7DBp1oA5Z4EfSojRoWLcxeup49/rYVF+emp3kg5CWBFOqGK
41Uxj5iJZ4HpzFRjg/o+VI9P4iBbYIdwBKJ7t7eKdfnsWfzMr84u9DAWdZqVAkHlA2xZOP3tPoS6
FdqgaMd4KFv+8ybQZ8b2e9+Yew1WwCIsYlhMv3Wu7sUbQwALpK8cOw+Jt90DqDhY5iNnnby9XP5+
ts6kQ5oYUnyt1q3fFnUkqGOiRQH8bmBVG8yPh9x7zrnmOuNY+qmTWrmByWkhe5lyjDyEVpHWtonP
SWnHOfX/T6r/e2MZtwKO0MicMOh1ql1UtgMfipaNP26Bte7t0YVs9RPdl4LdrXgCpJxbzfK9AZdY
0EGC4VLeqFT/CQELEBd2T5xPyHHUOuM8hkxJyFDATONInobY088OAMr7AZPLjR+Bk4VD9caknV/u
BuNHCJ26ephgcMh+VSYq7+MuB3NTTKhze2mcDTSY9C5I1UQpBTgskNhgkGa2QLaYKbwC1f/z/Pzr
gLCdXqETRBBSIdL1Xn7X3c2R1aEihvakv7x5c8ADUj/6zque8M7l0lU/v3qNOExofmN1S9Bp79Qt
2hX1z5Eiyi6ZpegExMUQlLnmzTxyLqDBeBpTqAtZXO58X/QoBx5UsGXOL6L6lMgPtz8gAyb5EliN
L+4lHYoix9YqY/cGZIY7zMLPRts1HXoUlQDM7p1pdi6qd/ZCWEFi7VmNMQ+hZbaM3tLtX8ML82wR
VmrUUJvNZeGe5jYO6BD9ON0+Bq/5XjtS6w8uoeSkdHcPw5Y3x8f93owf6oQ5B1Uj9mLagIRlo7j6
szasA8fEKIEEyKavbJt94PLaw8v1v5HHGUxuk8VmkgPoTU5Z1nstqRxUkCwhwnROPjiBXvlm849b
E5ehzGA8kigEsxG2SKdkYx0Mr7USualarW9/zauRC09tFO8heoRn9+X1wUg1CUMDFQ45Nqy0zZw0
4B0Yhhb9z+P72waby6BtlyWBUaPedlgy0tRVE8y2YLx1V2yG1cj1RMtv/vKtzuwxmU2pxXUCUUg4
vLQEhhDNVaVeDTGY7wvM4ANBbWmpeh+EzaYvQCsY5oNF1Ol5yCq/yNtVpEzHOZOe5EhczxnqJKby
cnvTGbaKrzvCOK2po3qhge0JDzkDLXZf9jq/fwfcYAPOYTvedU6DDqUVPMceD7Fy9SCfbQ7jtqJZ
TlUKdgaQcL+NiYgZgnsjiC1QG7lSvDaGlhN9uF+fcV46KEVDas4EdfbBJW7t96vpKPtLVFWPvGSB
c5zZrAjEREk0YmdxTZ8CcBMMDY/1lhm1//rtGAcUa6FYirhQyGkHF6NvWNMy99KdMq/cp5/CsTsw
TRzl0D7FXPlR3gIZP2QaZQTcq4j8NkNZb7ZLuKDbh5NngXE7wZTKKsZ9yGmk6wz96ITm3m0LVyPn
2RFkfI6hhLNMC5x+sFHbMlSsqmA9L2gfpD5iK3Iy16vpz29rbPoDAdVe0WKdnDr9oZFSTHm3Fnwr
JyoqVxa1oNx09EEB6P6CjJyGMY0KSRNONUi1cwAoLBDuBxjfiHI76wi4YY0GauelnEDzARXkHJj5
wVCABZ1DN0+WCkSaQOIzje5IhylRnSwokEjbJmqeu6OGZ8soK8eUUJtMm1yfnBpVQT19rDs0i8of
HSGuGQSSpRJM8YpjsjcKAwWGQrGlpj6o9ehKAXTsShBQWACkd1ZYpaMTKENnxRLdd3HaOqQLCgea
O5OdJ81jl/CG166crYtNYu6OkSsjpm1y4ZTXuWo1NLirBJFDHcuWVJfE+sIIc0WkLGuBW6bCCYrn
j8gQ7OGnedfeydt4i3nd0l80pZcXC0DnaYX9sJN9in/824f8Wj4MlPaiSQk2MXATLXtx9iY087aC
IFeZHUYw0XTTvnpI/cbtdrO0ylAwAKM8BvX+oYLbp3e6sLrchnOrwdBHgplkh0gpdcBBxJUEloAJ
zAZlinn1ODrouraT0gxni9OAuhJZLkwzH1cqtCrNhiI7pHq3biKEr0Z3dQPDxtDNMPrW0ficfEug
ZEL9hU3mW+Mc56jwwqZ0oDtBQSU0cCA1DU4jcOOir8jzJbw1Ms5RLcskT8soOwzgMMpmwRHkVaXc
i4G5qsR5nQOxlJTdq6RnJ7zJvagEoUwXTs+KhDkslQL/OsnGgQrm65wW7twghuTKrw6lM7tNsk0h
iT+FZBsE+4mE20RuvU5M1pBdtdJMuOuK6m0CyYKmYzQILD8KHvpj5ExAzKlJDxDWMsA1f+s1qsLD
4Rfk/cdUSlbRpatAKr4rRnwnRfLHAG0I3MFGr52yAAwLZAYQrrdAFemQGgfTLFYGAEic+8D7VIzX
72kB3EGMTzVsDH9czytjp6GxLmPcmM/G9RXHASdwdvvYnJNiYtSYW9w+QUsP9fiqg7QgoJoTwgUG
DcCKSus1kIdraWejpaRmE8YsFdsEJsyUc3ummDxJZ2uYCivBV6vz0F7oYPr5owxzjAImtpqvp2VQ
zIx8I6TfK3owuhd55gXLK8nsxUKYZDboCTVxo4MTgouNBo07V3SfaR0oMFRrTn5K6eRPZrbifK0r
UfPCLJOhKohihtDk2aGHaLMdhLEbqYrVT6FTY7AyRdaa0XtkklbbFhAsVUCWfSTNq7Bk2/8igl/8
FiZlbbp01HMBJ6ceGkg5pRgjrZ0KcE/OmjknVGc8dmnKVUrq5YQis9O91p4hcU435Xr0MbrM2+Er
zY6LVTGeuooTsSI6drjBhxU0ZELgh0gBcQzSbEXhNtP+o60eZxSy5QgwrtuLlZeqzw3PqTPeWo/r
NolqXJBkHaCfvWmtxGme6cO8UqEA4pODvNcBma986i9NCihImA/yi3mo0NFvLOEEmgCfV73lnXXG
m9e0gXKVtIRMc4N+t9WMsk3JiFHWl8oEh+WECqDR8aory/H5uhOgEkHDmUBrkLFKDDD1iWUpIKEX
7QrwvMhLkSLofrRqfHPNm9K5VsHAh/9tj4khvVCLRq0bwYIMKS1RfqzQcAZWQ4DWTAZuAn0lZBvD
M7aVzxuxuvYYu7DNOOGk79uqSXDoFiiiYHVQQc9xxNUNgE6+tL59xr4C+j+d8F8r/TyDZ8kI0N/g
rQWj5kH5LkqbcXwAxYvoZk6wng5gB49zG4REpeLmkQNo2WNlDyvec/f6kfr9Exj32be0lWmKzW7a
Td8Rb24xbgsMMpVrN6iBQwYKow+fby/8Wpp79oU/6RTO1l0OgaoEA9Y9UsNGqg4w5I/bFq5VEM4/
pMz4Koidi3SosK5lIiQo/HkdA1yyynW0HuJ9vxE9HSqda2DZhRGXmJcI8VbIOC8jVdUpJMsKFc2q
YgKaVE6qtdy6G7dSZvwTnth6KXew0IAjN64Rgvt133d2KBwEniQK75AwHkAcyaCLGTazSiZXlzpP
KlI/BG4aIob7pKzdsEjsXOE8VJYV3Foh4weUOooLTFZkhylEwBmArs8NrxOA0eZ0Gngfi7n0pZKl
44iU/5DL8DOYqRWGfxfM/rpmCtNjqDqzimMRawH930rfhpuRrKk7Oe1hWBUdz69wPDY7Zdz2Goo8
izVj1HyheW6zt66XAEnPrDYmjiY1FqEoxYBVLK1BrfYrnEfO8fw6LnTp2xQmQQIfRytMBL+h21Tr
fBVuim25Trb8VPYaKPb8qitM+hPMbZ5JAj5ftCvW9FjbkTPf6X53/BucOZyjojBuBdDMKogwF3Qg
o9sCgmnluQUc2aoLHVQHMm92QZ3hcku2Vy879I1lcAiDOZcwJ9QUIhFUCVhiMaqrXgutWelshGqM
jtf2XPEq0lfv+29zbFyKgg5k7iXMSfoBg1C2Fm4C5WMWEzedQxu4Zwxh0H9zCc9sMoFICDACUCgY
BWowmNvKeHol3ML31ZzuzAZzJtVG76Flg3Ut0d3cjitxXYJK4G9E9qs3ECP+GA80ZUP6bPyfRTi9
q7o0AMvvQS5iv2/mNQnkB2jH26bU/awxiCJIhpVhsCYLwZYXiG4ug28N1BS3w+DVc7MoSxnoXYCG
gnHcFaVyOMdpcRCkb6GkOaM4QuwsXTUjuQc5GidnvprPAIkNangVVZ0v4wcx+LtoqA35oXqJaxtM
d+DgMTM7OUZ4KuR+7QjSBjAiGbRhj+KusgHU9G8vmPsTmLAoonxXjnleHOoew9bh2qxyWyaxDS4J
t8PjS0/odhG+ld5JgSesicdS9qi3qTVH8y4TIk+hD1o72DOI+W7/tCXks+HsfHOYb6F1bWbWMTYn
DManFPwttaw81SDvu23mmoc6N8NEzdAQMkKrrIDvX3WR4lTSv0GtLDO2qCNC3F0DSTtWena4BwmN
3VJXcgQzZUPc2E19Yyf5S38RPYs1Lzx//n/Mzp3bY91RqcRhJeXQ0RlDBSoOMxJSkPIkw77saoeU
4mqWgMlU34YeVECGuovEyAoCkM1EP0fw15mJ3YYYDqwxWdciT5qelOiuKL4XwGnMhWiZiuAH1LgD
7cIhyDsKkV6V8+2vAX0ulsB4tyhEPj1Fan5Aap2tQcIpWCACcxVHQu3aBeaLS+/2+Sy7tWuMswMr
ESRBW5IfSlfcaBtzLazyZ9kiyxfbiBgTtrSD6Uee9hi6zcq8Ay+iJ7mp1z4XT/H77UN5DZl5sX4m
RkehNKlK3c+HRJh9mY6rQZqeKs18yiTwQIqvy/Ck0Aa7AYxdSvA+97iBIN3qp/YozaMNB7fKuHTJ
8nLlbm0RE817zRSWYab80GqiQ6LBrrJ5rdFvY9PbuYyup3EM5HATTtUR0yHWlPlVa0K49qgDJVIo
6mo2e7dUyrsa8tVt9doM0EIdNIcCUJENT7kRb6Z8/Ii02pVNcCOb8TYfZ08KMegxNXd9Vp4AEF8V
WbWtqOYbuvHP/f/FtjPPEMwyifIY4NilGI4Uk8Fvpf4eHEuRcYgqXm39Sr5uGIgy6hLzILTJODg5
1hpRoTnk10jodmLvTxpQ/gT0lWr0L/LpC1uMlysGbVJj0syHxjB+jk3rmws0yKTbvgUkvgZzKHgG
dBG1tt3U/bx9mBlhus8ewoVxxv8hy88rCv30gyKOmG+GaoI4Wbmuuy2JvVJuVwIGmDW5sjJDQoE/
tBNR8xtRvguCQzR2a1nf5kVlNcJdr7dOntJVpYLRrdupKZc280rUOfutyEcYX512ilam8J2VTvfz
0J8mXKNpLkGXPIINTbONaKVk9xRccaR8mQYJQ+b6pkNhqe6Pt/ftWnHl4rcwThCEcEM1Sdg36g3u
BCZEJGBHzGKjhIZxn/V/tMb4v5JIqSThuh3GtvChyeRJubFJ9HRNB68MWxsUWU2Ht95orjot/h5I
PFzZ7fuAzP1y65UsRGu1xHIDubRa8pLBzVGMZfacy3AlW7/YVsaLBZWZIbMZ88Miy1z72lr1NXCV
8+ZAeCeJ8SWEYn7XLHGSoJMGCranUibHSeIxf/GsMPmbNIN/vGwWzbwU6ufTNm2NnSlywMPXssSL
LWNcVSGStijkusBDoAfuFgIY3rJ50kqwl4ES4qAx56O2+jc6L+bimr4Enb/cJBqgl8eiVaK0IHNT
HJow2tLm+wwRHZRYrd4AThXIb0WP3TlRrNpESIwrKAUrK7MBMcMR5WgL/SlLnjVXQ8qTa5KvVaBR
iL5rsw7qaejU0oOYbcxmK5n7phLAKKBZCT1MS+5DEzfvXsOptKbAxGM1vzek2DMyNIDLZ1UFvXa9
klMQMc4bDGo5Zio8lHK1qtCI69qlVxeC7DoCdfC7ICJKZ2DLBvEkfk+eNyshrBGtwT/Y7MZR9soK
LN3Gt2nG2G+LLlzqzEr6WnSxo2kYzhB+juObliYg/5vx19k1wOtYptE6p7kzpK9xq/pZKj4UI3XI
sIewmKuogqtNR7D2YSpyTebaw5yuq9eYEU9yL5ug4iwZGD+TTkmFaS5sngS6QCGQti342Tm+5cop
NRHlIIMggl1IYSF+Qj9nY2oooMt1wHwN3ovDhOG+mQK63bjpY2gPFEMmvFrtNZzjhVnmcvRiiQun
ytkhnNxKtcEQnRFrgVPXvgCi6w3emZNTgnqMZ/nKmb0wzNyXVlRytRv07CBCjikHj0EF7vYGLNs1
GK2LGegongDUtYz5wiRzTcZSAXUKJG4P0Xr4pXrL1ZyOkp+8feow2Orj7U96xYlemGNieoMCEhQa
YK4AT3ddRntaNG4rE6/NOqSG+d4cRa8eqXvb7GeZlvEGpqksdGEY2IfSFWNXwyikDGWe4V5PvnfJ
UQJN2GRQz6wDNMq1VdqXbhufMHNYWaj4PiZp8VQY8kvX6q85nfDLGowpY1RFHEuvHaFdP3YxeDma
75Siej+VwWOVlbbYKN/S6qEO+w/gYLY5WN3FdDMPr13xQ00+6mo/p8epCVe3V8ccm2WiDVpP0Jb8
g8vxC59io2uS3GnkfqTlbqDBTjJPkWY4E7hBhDG7A+8JxyKbY3wxyQTDHMMNCek66dC6oyM5mFVP
XRONIwzWeNFoR0+3V8iL8cznK9JQFnRBzA8R+Grp3MJrtdYUqvaS5982xUiF/Jl2YtoRWBlQ8yns
pHiXysVUmk1+KHrig77lqILb1CG6dJ+BS1og8eOQDicyZDZQD5Y2ifdTG/s0k7xUVGtAOOcVaRSr
qecfSVu+xlm67TBtNU4t2quRYyaJo6a8YeQr9woizr9/NJOFKSl41CcaIVcGi2frp/6CbEw2vM7o
tXbthR0m2Up0EItnUT4fqBRalUItQWjcYI7fi1HfD8Gvsmg8mk7HqC82o2Huc5OqvtBFL9CHspDO
26EGXuIOBau4G2y6yBKEFTgcUlANYB7+IZ4AmkF7ICrfSzWH0kEPFYVDMIIkXSrt21+auTYLQOti
LcwZTsdqEPK0mA/CXNhhWmxK8QXCdOiBlBsZ3Dy6Wfi3LS7/I+OFLiwu8e6sohOoKVUiabGYeWA/
vhOCiNPMuQYLvTDBxq4ySkFpSmfMT0NWVtwAhWoJCVDbQGpMnd0hM5HAo4H6cieZByNZYCe6VQ9v
4mj4eDVZ+pTvYjN4rSfyI0dtOECY/2+7wEQ5sZLnZlLiHOkStOZS0LS83jZwJW242IPlw59t8xwl
AxWKcj6k81OXjOsy2wH0w9G6uhY5L6wwPinXgq7MAuy0AnLNZg3aDkd1QYZsLbkBv9B0rf9ybo+d
utU6ZTSkHqta8AHABHV+7nde89Yd/0YKdKWEf2GMeUMaRj8Z9XKMFn8CFUW3t+aN4hUnff2fvtVn
oDn7VmKZS80kxkjTQdGuIsUBLXyRFc5tK9faZFiPhhwAEsQQgmLWo/V6qdSKhpSuSsCagIaAmTxM
U+mYwzrTQKHTh6D8PWYGj+wOIqdXL/1v04xrTlNZGuYR1S8VWi+G9Kbo4LsS8u+T/Gqkmj30hjOL
5iPY6P0hB/Qma+yho17XrgxQMaAN4HfpzwCCPoXpGyP1GuFQ6uuM3KkgSghWZvbYgYUX7BO21scu
ovLKpK99WkB+PbQEHcWhYcw3RQid6zY5ZmX7pooR+PqVX3FJ7qEAu41JuxajDPLw0OpLGi8RJbBF
JEcwZj6YQefEaGCa+JsRqe6cEigpvY7qfRLMW9PAuJNivjf9txAgaq02/LKp7QqMfEk12yqoy2Op
XgsGNHdKdIMw2F/omPoCtqca7moQDVQJIBd4Mg1mt4pBn1yYuEDmdCeK5ToeX6JqdrT8e5frTq0l
98LYW4YU+LM4OEM3+loQuDQW92L8Qy8IyGZNK45Uj8bFOjckrxDijdqKTpXWoKdXD2LZ+WVM/NQE
d6T8QEZMSBaFZ9DqQVDIPgx1u8u+kUHdyzI4NkSyiCOtq3j2UO9eD7G2bjHMBd2aPBHsfjRtsaB+
FKW2UH4k8nYO9+IAnkDdk/MfCNaWTqmtCzWUfl7H5Fms1hAZwhedrDQu3HAgljDIwDvO1gj1mTDq
D+CgcxtSfBunxxC9/y5rnoMu2kxG9Q2cBV6d44F5+2YszvYsJH1J5JiQpNeaHnWNQe4FafaMCUW1
GkIVwBnUuCvcsgMLOvpijglPpi6EGXJZcl+2FGKjkV3mdDNgRyM6QgaoaL02F506f63jN6jqmSbo
tntzVROIb8lFuNEVHrnKVT8OjVAo7YFmFvLETDhK+qRXzQaPLuIbm8LB9Iud2kBIO8Bd2bHDy9S4
9pjoFOaY1lNrNAw+iyK7wplXEMaCcIrm1YeYO6B7LXU+Xx4TprReBD8M9M8OU7dDgpMZqZvQ+yIo
d7cP0rV5PHD1/rWPn38/8+QzXq9aM5rZYYarieP4EBojCBPFJnIaIxl+DOoPKhqTo6TCuzlvOgjC
o3x8rNKPDJSWVRktZQXxmJiB7BQi3mEZ6JwpL/lgXy6fWd/5z2QiQY5HWdHEBgA92SGjEE+nFY75
mANdG2AOaVJzJwXKcKpLfxQUt81LyGUpBa+Kf7U2dv47mLAwTQE4dgscgwx+Dj1pS3wzt91TDnK8
1WgPTvvY3Ju/5LdqUz6kD9wG7rUcyQT3D8GMAoDbbGll6EKzNsM5x6nXQYDVrrRNdUxdoOZ9yL2l
a4Diyh4VY168vzaPgKY1Ghig89WULyLNSZIHEymw/5GMouCIomD31K+CZjPaki3uIBHqKDzk7vXN
/m3UZMrz+jxB/DHB2RRBqIfoBwBX/YaJFCt0Y3845rucWNA7FF/iYwKSt2h/+25c3ewz88yZS0Bn
F5U9zONBAlpRSCym6ygjnPfMNTDe+daazJEqRmkElwi2FucXGoLar4V6Olird+h/nrA882Si5krt
yjbuu5ATSK5frLNFMk9DoQ9kceg+/Si0yvwFvwp1mp3gF5vQkzhNDt6OMm83tTQESYuwo1rzXoeH
gcRW0rzd/mrXErezk2oyoXGIiRpREwsCuRcFb0jFZVO8HgvO9owJhz2lYSgXWAZ1Bnd2Bj9zIifY
UVey53215zZreNvGxLq5FktKNZyQUdrph6UiH7uGo9YeOURvorco8/IpInhGmYBXxEolN+ieHFr6
PtVPIwa/2oTz7uXZYKKcCOlxDLfhW/Xti1jelwagBg+3j8P1jwX+el1EPXrRHWCelfEEwtse1ehh
07nhKsWMDxi6j6hbemQVuCYnoF73lGf2mH2jc4C+RIs1JWtMqnwsT8zSNm2kgSDLXRMn9nhw2muV
bwPEqX8tkdnGvDFno09UOCpfeCmc7GEobH3fu7Ld2JViZTaStP+2qyzrF4nwflBjrFI96C9/CA5W
rnEgHop7junwKli8JbL0X6rYK7OsYIkGhBqtDlEA2HMfPK7VagYAvQN4Mj2oHHfF5r1/ZB2/N1Zj
XLOIQD+0Dd6fmIUEpetCSQRexE3sL4p55AGg/x31Q4eHMLx2hi7q7UzkSeV5KPEmRi7/bXTQeYus
eg9i6qN2SB9lsB9F7sQdLLhyFy9sMmuVDTnJahX3xNgLh06zQFn/PK7wWPpA6XTXHZVt6NX/ohpz
YZSJPt00FjINYVRYIaFaLePdxq58QQsLsPP8ueWJBFwpkFzYYwJQoDf6qAbYWNqexKwBPXoWrUkL
vjU0qcDDKBBo0ynhLjJ5KgxXwtJ5K4PNZdQgQmIVhMN9AvnioZUsLfvn6cqFBebQaKHZZuUUDffy
kLmNfuqiwpLL99sX/3OM6ezliSsBmXvJQGdvEQIXWTGJqBbMPqyN7H5odZsCbNs0tQf65pe0T36Y
Y1hY+pwQSzHBIarkZKt1oqNEP7Q5t1sl+cjE4o3IExqrIKFHg0OO09UIPakmRJWZzOU2FQ0/F6XX
pO7euqFqrRqMPS3un4hKvAYuTUxuhfLdkBM7DB+zvjkY2d1UgC8mOwIB5yVCtS3b9gkwN7j6ON6J
cn0H6o3UUeh8AoRDgu4vqCCHBLsDyd1wrDfZlO7LXlnHUBNUpWqlN8pPE1PWpP9BmmEbG40fy2BK
r+p7Qyges7jwBtqcmuQ5EyrUVyKvFesOqB462+Fs2GqMLg6kv+SYcgLm59zv2fYvL3EifYrnaGgc
SOJyi8+ea0I0gTwFwgeHtCF2H+T7MYm/1dlgZ4p8aOJyQ0gG0HM5aa4OeWQZDeisRVlAfY7D+xYt
8gJ8FVIb252QQKxQgaKKaIN7Ox1eo7JxNOg4a1CiI6JpleAQxksPXI6WMH1I9bFR36bGncKjMexr
HK6seh/lzDLFfq+S0a7U6hEtLTS8R7uG6OSQ3AXtWhleC6DDTFBTkqcwANEguUOI9NFw8fRsYaIP
7zQUgPIBD/gZKEn1pYmCVRyBmwVicCbhQUDZCe8/tlDXFslAUTewksstLCda1upI5IMMJUcZgjIA
l4VBugI54j4IiaPil5VjZmVl5knElofS0XtfCdLHckL9Xf6p5wsWrr2b/o+0K1uOW0eWX8QIkiC4
vHLrTVJrl+UXhizL3BdwAZevv0mdmXEL7mmcOffNEXYYTaBQVajKygQmIRmjdwcKBHm1u3zRxMRc
/Jli4Zi2GknMGD9T4YdqZ4H23QkgfGGg1r+hnpxMVKxU/7Gg4D/6rFfoMPTkOFrOdWY7AD8dONTI
8qT2ogQjq+yX2VwlxUvSyZ7Vn97vD7P+fSafm3Fi1kVfxVpadORYWfo3yKb4vLwiY+Jbuerpab6f
WMP8pB1fbS3fGrRu3WECSqnp1Hd9frTHpQJOy8JkvjKn/pyBASEmFuozKriTc2BWy+ER3BD7eX6I
1Qjs54+l2oa8aX/U7D5RiqBhV+Vce7U2YjpWXdyssAtf18atYm3UYV9kwEDTermCNxiLq2aESlZ8
ry4PBbEelAxpCKQoXUMrH+dRt9wInH6LsrPGH8VQowD2XI8fU3fLWRUa5h2fvye17mr80WqvsvIZ
1dcqeSyG67WtNluDmxnfKEZke3ij3gF5uD24vcFdGsHZLrh2uDUjetRZr3vVAIYZon5jbQ3c73A1
0calCZjxdCDoyiDTVNeMyuCyaZ4pPlIDkrXQ3jQBdDaFoK2SoasiAmGRYoo2zfAxzY2vopHaVXSX
T1IpOSExWe3yy3JCzKZjNuV1hgA9etYxe2RvKHWumgRWoL/zCg3TdcZUygwmxOs/VhUc7QAoTZoq
tXIkDkC4SvtIG+LT6IolmEuCMEpDMP4NQe/ZpD5t0daG2kfN6VaHDun/vt3Q7bMNTUMHBD/sq78y
moiXxMD3c9MEC8dtPD/1Y+cWEFVSokxytmLL5fO7T1cT3ra1WfR2t2A1UvNw4Z2rj1lAQAlNF7QR
5gwSnQemZ2GWjJJs+8yOYwYDAn4qBXMzFTn0QAs2GjmYuY8r1nhVabFkApP/xaf+XkJw/Xk8aMrc
rEts7I0BhGVxAK0p6PmToPCk47LrPfjTqf1nNXtNRk+cWmSN3VQ7WK0g3uK4zc4IACj3U+I518o1
7PZaVh+UbKHIolctkBQbq5kc0QvyGhVFSUdiH7IVhFdCU3V2xcHAc4yh1gq1ZQIimsvmLj7YVws8
tQORGm9RNGWJjZGA+sTOdiu4yQnGsHo2iacFRSDv0a6nfumc1m8+OachBQueCr33tab7KVP59yCi
Z9zml+8S7rFK9U5TVJhDZSph1eIWPVr2XrWWTQqaDckmrudw6ZuEa5w60MLsdGxi72vEo2G3sX28
dsD67P8dxoy1qHFpOaHIMhC8k+MRWxj1jZ/WHWaW73qMD8/QU63BI9ga/uUPXH//pQWFKsuoKnoS
6bB0KHb7iYWZv74Oauc9y94vLyTzGSIGrTStuKU9jq0PtXcSrioFNFDfVz7YaiMjKBTR86Lxi8/E
vu4jtTSxWlm4yzfngab+1G61UA9Q7/jAE2U31m7/C4+TpnST5+Y52a5yoPFR6r0kN90R0sEWI2wL
A9T9mCtjwK1704hchS4+MUe/IG0AMhbXZt/Ucssg2MPzBmAyMGZGytvlA1ivhXjSuDcE1FgYFvxD
5btOTSu1bVhy19w46D7MxISwgJQd/ZxBnS4jXJhi4allxOsxo6br0ABtrJ5vmnDavk/g6gli4wp8
Frk/S0kGzm306crC3am7ebFqtJSPVY63yJrg5ZLp0XO383QF4bLMKfBR8YzLwiHAk89bzKgGE2X3
aqseGoiCpbPhXT60s078dEkx0hatkwyrE6fHhV3n96swTuQzv2PXq56IsZV2qM6515MVxTm4jDca
H8D5gbqrs9wA3RzFYfOwUntC/gD8/d2utf017wZwvdlw2RNGrBV+3tzT9YX74jQMBZfV444eSJKe
oeYG6DPdrioq74aDeZYA0esODNISTyi5HyJdxAzek95McLgEKgUF2JygPu2luezZLLFSUUAaQyAj
vn610qZ2GSo2aiMpzslWWP/+JAyrfTHOqYYV6qn1lsXwbdlskmyrhAgMiF1WJxQr9MPooiTidBYq
ZDJLkH2H4Ek4YyOzKhgiBCT8EpoOSyqDf5x9q58am+Az9HrmtIe83TFlSwAMsWum90V0V6+kU+Z9
2mLSfsDMKcsOjS+52UIJ9S8711E9QRPaAj5KeP2Ndqk3dGjI0TqiMu3WXnxNNzDtvfQJdvZGn6wk
GISOGdssVYf1uPC4mtQKcCNI4xTkvQJWlnJoFh7arvGIgtECcohi5PD9tR1B67KknQG+KyV0kDVe
3gDjnBVBmRhydbphQCBZcG1OaegmmzGiQqsjuBw9TEn6Y5z7GiQ/9Q5TP41vV/ct21HaggRhx9nW
phUGNw5523rW/GxZxzlRPDUutgvfl2jx9iB65wFU2gJo13MTzYZqfm35+GIuWjirYE7oCjfpOtcy
syCrov3IdE+dtT3KDtdWRg/Qk2zdqG6QaqGK4i3ZknrRCLAvdCO3l7//83kvBGR6+kIUbA+wBMU2
1Vk5mnEVZkb0kKrLGxhIfCN9xmw5/M9bP9+r1ejTYQnnFBO1prqJ0sxPu9jH+HVgg7WHxnowKL+q
5IWDh1pRgJCrq73WxAf8yz3Kcn6kNd7CQELZoNrDO90lnXK9pNZeL9QPqrCbiFW+CU074zXS31qU
dtLHnt8uqr5h04+yAPnowGdvGvInILqBPZ/uwG7/I5kWEqC05peNGZraq6Jdm9adAebreGaoU+6T
6Bg5G6c7VnFy09Ls7vL+if3+zwt0Yj9UeBbaKe+GVuvBfsC4V2cfTRIf+/6xruqbNAEsfyz9VNe2
udO6iZOGeV+HPXD6DZ9RzOH1din7kEyvZNxc/mHitMUfP0yIYO1kV2luddVRazEqZ08726oqv5+i
ald30N1g7Gdij5uIOT6tQfhcowMdVcpDYaSHHtA6jVy3CVop8XBQBtuFi0iqh8K+yeZyxzqQB5DJ
7XD0ZLTcgehbiEo1I5hOa4gkFelts85dqNVhqO5oAs5HsJvJXkVnEiECMWpwp9o2wcCwEAASpzWp
0tj6Ud0TdGNN337OQDmnh4m/Qrnmq8ryzBcMyNM3QK1BAizxHWdcx5f1hdCQ9QVH7ZnqRxNj+dlr
198BL3n5FGWfKNzOwrQGBjIL/TjmkPiOrlp+Xymw7az1WAq4EoZbLy94Jtx9+SYhuawnsD9SzdKP
S35fjc/JbEtOjZx5n39ZQXC4EIDPHAezJEcHluioFYY1bnQ+QsUXk8xgJGi716zodlrKN1WNTy1f
h5G5GawstV9IFk7z93h5GPRrnpVuagK6hOywn/N9p7dhqVwNkNjoi/xKm1Sw4Dv7RGvu2zL5Psd4
+HQfRqL4HLheniHO6GMKnGwFqr1E5hckGyk+/WKeA1bSKDqGc4y9UfrQW8iDBGAFbc8xqXOLBoyU
EcSQmIv4yosNdJMGI9KPg6HemfG4YbmxzdAtU4y7ajLddgaCU68gvZh6bQWIH/oPRad5GKKM+I2O
UcnSKjA8/x7lSHRs6MjXb7NCvEIDzCLZr/rKDkUZKqy0XUF+ZMmd0j3Y7C5VMVPj9H6XOYGNLotF
D8r8E8i+QMnvi8zaMiQ2vaN6rXo3Ve8RJrA1xP5mbojEvM5kGafWJcKvBtrEYBXCtpdRh8Gkx6EH
54LWhrP1UQ6/Lt8V2VpC7qRGcZIzjsuZdTuwx/sFmuvtsa0JSDCfLy91Lsx8+S4xe1KTtlNTnOz6
oO0BEkTDIohySCzaKxsTqO19MGtshyPOTOISVjcmZAhflhbcrNPZNYQM4RIyyGkvzPScBtUMA6Ot
hiVZ6qxHBc2KRulK5CM+SxLoWhcKn/RjA3LuEUQBBWA2BaZ4L+/muaYhgZT0f9YRdrOalzbJSQ23
WtR1uGrWo0MTazdU32bZB2VQZ4fUWLbPTczetKXXdvrT0v2ch8hDMRN4WtDN5C60JmkNNgTQV/eD
pP1/7sn95ScKu27FXYE2AYJLFxSPfbQpSKAdcsgM6+GoPrRecicrN4s4lTVj+LKkEM+0pk+z1Oz1
Y/0rhkvdTY+rbKjjzWE0bKBwDliazLbOesmTgxDi22RA6dKOceBJm3ltdFsAWHD5rGUmJQS0yBpy
hDOssOD5sKRuDRA7HhuXF5FunRDUGhpj7FDB1q0UjBxyM+hG9K7xMPizP+/qo7yldfZW/t45kWVv
dixO6GBoKN03mpvV4GLTNcwuVEg1B8keijAR0TJEkr0mJd1kFvj/2358zI2oDSOlIftpxsBLy0Ht
nVrN3mopOFdUb7SHQ9wBjUOLHCOY+VuvYcCCY6pn4gAiWD15Mln5FPffzPgniRnS5cMQvekdj1xo
GqY+SiBuOVkPVlu6LFt7VtZ9XJlvM8dtaM2Qd+Yrq+ItAKc/23H6CXAGqLfQROuyKlDUe2M6xiMP
KkzKRHg6+dbMN0ONJhcafeYcHdDVDezUCluem9thVveaUiO5wEiX0l9z2uwLm+xiI3MXoCRH88i1
JyVr8VPAyw/ySdWekKxApwnZiHrTGfcO3tAuYU+0SDb19HHZtM6mSyfnrH+tozhDEWM/Bh1owB7g
w3yT7gxAHenu8jKSi/gHsWCug6gU2oTHYb4uyG6u/ldG5T9sSPC5fOryiaLsdEwLt7pqd1UY+fbP
IUx/wrVISUnP1VROndnnu/+k/oT4VPC5x723r5vduAFjepjegozNh0eXXA/Z3gl+s1cb0J9yGKdl
A0zfA1nbf7t8OuI89B+bJ/hJyqMsXnpFOw6NN+/tfXygqBKhba7+zNDEmL9nPoahMLHAOrzLoXQF
qKhXXMvL2+caKF/2VfCnZGjMTFFS/Uhd7tf32pYDVbiyafGnypPCGM8mtCfWL/hVNszZaKcdrL/6
qMbbIn6ohn43RCqYO6DLrvk9qnEaqT2MM3hLOrpFC8ELjkHJfK/WxI/y6yGWwRwlIUV88s/IhRy7
h7O3p7eW3oz5gxY/gy/Gnax7VKjcpEf0hOwM5lqK6rayHhpigxAr8S8bhSzoUOGFn/Y9uKoVuIYu
ACnT2lpF4PGnux40a6qfh9ar7Dwklk4FZ5R27UStccaXww8u7f3MTUlq9qlf9ke2+fvEKfnq77qq
qCuGR/+x0Ic7q7fe8hrxjbav/fSzoVAnSN8HmwcpMOzTU228kO69NJjb6P19Z7NnNJcCNaWelR61
5nbmqjuvjhzjfgbX4MLBgYxn4lTt5+4tZs+ZVrjDSEFR9mhi9rGyAnBmosRbAH+DGh2EU4cbMoDK
svnJhmveqpAbvFfmX732ysp3VoB1RsPUg677o40/0ygcc9W3YzS1nOsciDKa6dAFHx6caXiK9Gcd
6Earg/7LK2OHsUPBN/PZ1IQlAddah5nE+gfhvWuVt4qzBIlWHJzmNi5+5JBxABrUsypICSV8jpD7
U4CIHPRKR6IFY81kQV/mQT9nak88KHBxmlnVDLlZzEM+ZEFURYBSIdlV5qAasXHRz5rZXmsfMlPa
sJTcfCrkv2Y5Kv3cUw0NmOhOA97iavHbnzhCKMj2Lp4FCX6Aj/Glxc1DGUBddsMFj+7wf8cqy/oR
jdBLMe/1JZOYuoiCF526OMtQzE2JtGRBanocfynfTMy4+ZG/WG5xWIfPrNTrczc9ylpMksyRCh58
mfWaqc4aGcFvlWDiLvmlK6vRt5K4eNaCNGhQo76M1oIusngQ4N1KpdR00IByF7pGns0coNjIpp9f
4zTH/DTKPLabEuB3ZQjtc0d4urbgqhqUdRaK6vGxWhmjwEuHZDIH9k7ig8/0T4Db/f2JorsaCLG7
hOATWQvu9cmvk282Hq65pgRzo2Ly+X1aOo+qMi21c65Y01STglFHg7qJcD/I2DArr/GEjapfefuN
jJKE8GygP11AuAMQ5lJNkN/q9ws6GFYaeaC53jWFjnKqA7AeJrvnBtSRy76f3qbF2rfOJNnc85/4
m1JHSHqcgtX1YIDfhiT3DKDiEWBnyfGtxyNGm1PWHuEuNCCMrLsJS6wyHwSixOj1gNMSzV3IPShu
XW+ljm01vEtLCilNYzU9au9Y8i9x2TRQwcECV7YuWTwtr5e/8Ow1+E1LJKLW6rJYiMqxmspR2OPb
qf5gtqzWKdlFEaiWTXqbdHajHec7+7sNmEUW6rf1N3AP7kgwb5Xw8jd9ChoIWwiwKoieUSaiNibB
vuYIQ2uo6kzxUQxax5n9OiIJhL7WprGNFyW22t2YxbfgIwwq1Mcn58E0j6lzXVAkqhpzu0S543py
nRiDP9LvcX1woHykTkM4siY0JpDvJzay27HzrHavRU8K5t3Rpclr6z4xCxpa2XJlkOXx8ledgxx8
+SrBFpXRrKdYxVetmbXudcBYKKULVoSb6kfvmq4BWidFO8jCwZlA+2VZwR6nSmuUvCQaVMLu8/LZ
KBM3NjgYaYrtUD4yYEYl37mmpRdOT5xR7xQb41Drd64cKp/f+RRv1JAEzfU/aTqfftwnU89JDtNz
a+KoR/x1vw3sKairqLFbVDf/UIJlo+2XAI/prHeTD1lsOIf++rL46glOFh+ixQG+GIuvNVvFBe2G
HsSx51Q7wlYAHzQRwPeRhihHcDB3+bmrfRuAKMEsxz94on75KUKYqjLrX7YVAWg2N0ee/7h8qmf8
zJcFVl9+8q1xPum5oaugsKAg/E1fnfg6l7rrMwHhyyJCzENvPTaNBjWvuszB4Pgytot/+TNWY79k
m0LQGyqFcmUNOQWgqmDaBVR15eCTllpld0DwYKA3wxCChXXwdPNWu0RVsgmcTRGkR9lYnuxoBL8S
KYvaNwYuuGb1br3GUftnreaSnTvXofhyOIIfGZx/X2t1n267Mcgnj/PP7gR0v70IObvqIpVWf7T7
BMau7S6f3OfD8I+j+z3HIGbTCimbakwwx0AV55dmxj8Yd97N+pcWc5dMR7boaAtCRlMzoK4J7qEu
92IHbxvsxxKBESdCx3sDco4ueZvUpw4vRoe23jy9GIqOQQ7iZ3q9LZgdKpj1SywtiIp032hGkJaK
m/C3SNkrRui0j3lyD5yLG7cfA8Y3BvRnQDgAinK34sw3q3lfGKoP4hq/J6WrEw3y0ZhiyfBuzceP
IuYSIJZ+Jt8/nbgQ833QEdSYJ14nLvJ9Cfoxxu5JVoXcWfx6dPzZiAGk42HfA86CAR2QCXs5tKc0
8I5Ru3F5+17r10MdubqSuN00hein6tE+o+Av0Dea3mwlJ3k2Ip2cpGBJVZpSA0M5yjErwRk9KPp1
zTC5qqoe6Ot/tvWQe32R1neJXn1TtaUODbpg0KtSWTBPRbbHuW2UlPixOuVuoep7nthhOaAspowb
J3seS+jDgPBuZMNTkvA945i5bx2M4kaVlzTvuantahMniKm4uAa2bP6RGaCjXTJQvuK9BMEQmHa+
7ZosTNahabXxMstpt6mtg85Sab4xSwMfNzN/ZiutigLaPZUTT+3yQ2Lnd6ZyTEtIO9vo4qBiHdXg
o2BdINnFc57s9yaKI91KhDG82MJ1yBqIlE8WiNoP/bS5vIh+1recrCKUoLJYSQ3mlLAtvb5Rx+yD
p8N2Nt71sgo6ZauVtyoHtnq6cjBMOQxWQClUrUvQNqa2lykxyni/NJK7KMQDvophRfSOGbigUBKe
X5VRchVkv1YMyDzihuJgT/Je2zSl6SVLGhJ0vS/vymf+KbqiU0yV4HG7uHLGSV9vnJc8Jj+B5Iy3
iVeg4O14Y5jv2C4BdOFV/Sfg4y9gLuHmRHEX11PDlaPBa4/pDMqnki08V7Q4XeJz4ugk0GPemiyx
g2/jYbMr+m18WEWIAOjzrP4qcu0QTdH/Vcp7rZR8WVQwM9TYTENTsGi6kBCqH6EmA1Wfzb5Pzuzz
OXzyXR2FwI2zfld1ld+Yv0xPOyy7VRGvCeLbbEJJfWXIxkCexFbOZQKn6wqZGTLEfMh6HNmopkEd
PeXVS6RfGfPsmUUKRZM00HKMZBsOCkOyGsm5CjL21dExiYZBLd0SFmdKqdCqxYXo/WqHni9yHjAx
gF95tw5SgU/7bwymnkviTtdc//5ko3tMbyoo6SvHSYeoRNsd48QMy+zGUV/y6FDNLxEb3EbRwESW
N3cqccKuTT09kkJfz+68jgckVS2dEkvIwUqeOXHbNNh5TVk1AN2a/VTLH33ZvRRo+imGS83mxamW
wGS9Jzn2s7twsrjgIiYD/LV5VsGi6/nYOwMCBMajezWIoZ9g1Hj3Rbt8yZ/RIYePrLy+nyHnAsSE
Ozam5MeI8il/XS/obeka6MGIJfbKFMcce9JkytHWazfu+u1cRm4+gSG9diMgd2zgNomp+W0D4xin
6ypt/Gken/Qq3ZrtR9nWXpMf26w7UCe6Glr2YPL8mpEOwiEV5iurwEzGzGvU6KfOf13eyXM+3QR7
hqZhzBAU5YJrmHLFKDobWtZtDbuNK69jO1KUkp7PuRzqdBUhctiZNXdJkyfHpazdMS/9Uv1mo9+d
q++XP+dc2Q3F0t/fI1zJCHrQZZu3CV4gK9t59QCtD6/cwa9CEVNW5z5Xof2ymnAZS6pY7ZAWyRGE
4G7E85BGc6jYESC1dsDnQIew0nyw41vFer78obIdXc/1xA0Aj56RFoRzx3npAqUuAouSUOtAPUZl
mDDpnq6/5WStRLEafVxweitRtmG6SH63hrt4yq/+Tk4gL7NIwa9MWTzV2Wor9Tx5WR5vTN54Wt/f
Xt7A9b8Rk4xTQxE8iDrNCys6HN3YXcWzHfL5Si1UqH+8sFoW9FfzvrSWkFcUUA/KUKJPwIkPqmCt
DE3ykhYO6msANmYEtKARqCG0AwXHdl3YG1RdJHFS8rViz7WBhAMdbTs+RgV5nSeC538OikwUybTs
u1rW/uXNPVu7OdldsbcKvetlYASHuBbjkteFHTVcxAPbZ6ECgmGIx36vuaddo6raPAPbuLHvMfYp
B0idzSVPf4jgeUBRGJl9EQFUDp6+tVKQJ6AxcB3HZ+Cu9BaMgGZBDM7+XWruZY9q2a4Lzmggdor8
Hc51WIA4BAl1scR+3uFRxrZJkkri0DnM26k3EjuOadYBu6lVyZGgH2Vb31VM9EAY2x06OCZ132Yp
3qClX+H7yXzFouNsJBJTl7glse2ojxXGlRdYuqI8meVdXm/IEB8hJSWhfjmbR5+eq+CT0shUlrxP
kiO6OIBAj1eGwxBCUSgc8j1I7/AYZYEDxRPaaFtNAVUBVEtAdgSWHgrkoSPDyZmSsxbZsZZRmzCX
iS+H3O5ezZ7RZfd5Fm3ZzLdt0m4bJUFJ77ZzyI4RjPQnAEHO+2UGPSe9i8Ziw5HBcI0G5rTXTQNV
RmAV8dijBBIr4Etb6mA91rL4wUpIs41sZ6Qt2JYbPzH3KDIkEKEYTDBfzhsd8yN1e8OaGghuiI3H
1SYu0JInhteTHAgspw55FntNhfI/KTyn45iU0fzKTJ9U8tDmtx1oXnQLxC5Njoq+HuQ2oH80d7hX
Ada8chW9A7B3ReKXpuuYx5wRsQdN5YXHkmlNmVGL/BpRXlOINCLQrcHHfKvv0n25SSEprvu6AuUU
GUZDEn4+OYdOgt0InmfS4u1/JC3xcmpDm9IACfQ/qSif2K8pxO98KhjoiOAalpH5tFwHNCU7J/sQ
4YaoiY0KW5ytK4CijbegIOJXGO6XRBZZdvB5MU42rI5ndQEHTXLM4erVZ4AxNv3eBoN897Cq3V8O
LLKPEqJ2UqJKVdU4nTZC8fC9SEY35ZMkeskWEcK12ec5Bdxuza22nADUz+pQjl8494Q5sQBLmHyy
yqQj5oIEpGivWZNtpqze/r82yxJye2O07KTnZXLU5zoYABMY0HFuo0yyXRLPZwkhlrdVV0BEPUEH
zHSt9pDTYkfqj855hfJf8P/7JCGiKklE+wSgtSP6my5EeEDGAumrYggvL3P2ZQ/RJuhCgVOboof+
NeXV0ojGStGClXVvgWeUWFGQoPdUzw3I150dJZisLMIWsxp1gW6t6mxohiFDibWfraqc/IzP98fJ
3WKmqmnMQlD5dH7P8QFT1KtmQhNUzJsCmCWyF0wZShss6z7+mbH+5/s/L/3Jwrraj/OkYGHqjsHa
ZARBHHfBHYW6hrl1XmVd1HNjTchdfi8oHGyeGL2RDRbyNAz7NFGUetlya7CPITZdZ5UHHvVNkQLV
k9xSboD8LiavRVqiF+GZiIcZuG2h4Ys+xMuQWyArQJCC2qI1+cix3d4a3Y6pPvjTAh2kfEanBwxx
jDA8saNEgQU1/qyrQRo9cSV/QR0wcUlBg7l8M2UNhf/yaPz9qatjONnbJAZBSL3ubbYz94aX79sD
wczwdC3nzhT1cD9LExahlkEo6lOG2NVpimJgGmviY+wAHLU0/pqO0W6Yt2OM+a/eLOZrzcoztyQk
OTiqlaCUM4bA46L+nmwxjfojHaz7qARDYTT1N3EJJvRpcm3T0sOm5SZ0CEjkx5l5iNl8Z/B23+jO
rlcjL1WaMC+5xAGczQdOv0iIAO04csJ1OLXRo+/F4wrbhDw9SCk8ArLVfxZxTtcTPEGP4eOF6Ouu
1aWHESLA61O31flG4nFWLyneuJN1xIbDMlJ9bOsOyTL0LjPgEoGX3HIoXi7lPtG3cpDe2cB9uqIQ
Hjo1X+w0/1wxwhwrtJCOSFUDyF/xfT1s5eX1s171dEUhUmSDZoD2p4dX9SZANDSASX/UoI9dgYgU
I6bznSIdkSGrQVzaWMGzFDp6US04MSHYvKDvBMjj+OHg8ZdGSpBFL2Z7q41XDmZM4GlSckjQgJ+G
j3koMBnZ+Kz5ZanvDHq+xXw/1GA+uS/V4zjdlOBkYJZxINbgNTbIAMtNidnZBs0taLyHsVk/QK3h
oSzAD8jU5CXXHsZaBvE6l6mcbqjgSqwiVpWoHeNj4fwAZeHOyAHdHWS9sHOPutNVhEzSoJBcZgOO
TU90t1socogKQOLIqxVNdr1lX7QmGyfOUU+GoTVLHh+rb0uIDusexCWg/YNW6e1qmnDidnyQj36e
jbSn3yi4FaaMUVka2EkexltWbLoFmHMowExhZEIz0QnmUPWp9ULG+e8II8luv+BllKya2qL9111U
zF/jtb3r/M/Lj6v4N9oI55K2k+8Vs89pycEvApqqT3AN5DrtX+pTBq2YEIOD4RJgWu6pzFyn/hsv
LNlei3lpMi46Rj8/P3byC+1mTr8Z7a+1qqju6t0qdWocNJ4Dogx+cFmmIftwwQc17bwMVTnHIGwo
N0oW3Q7s2pperQijWJW0SXIujzrdZsH5ZJCKKFMT5txQ85ZhoiHh91aSYMqX+Tl7a5oDLYG+x5St
ps9uS0AYDIZZSWiR/QjBS5B+aOzKwv1V9/zK8Kxmm4F5rw/QmchChleaDLolC9LWestPbrHaVi0t
JgRNY0NCp/GRI6/N28XDAMK2rq7h5iWOQ+KjLMFHNWDoH1CLj4+sA9gvzwOi9+6cDu4wyPCTsqUE
F6Wk2VyZEczXoeAkBcfQAgdldCyA5Jzkq8h5d+iACdKwTJBMCxsZV1SdKqWD6AfjNTRcrLe67w4G
2gm12W2SqAMLJ7+uG8hoEfu7Zg7+sBQbU/luRKbbAfKhWN22s6CVtUqD2BCXV+tNWwGmwgNHUYHP
KTwdpSitKsBYcmObiaubYJYBqxHTd7n5hHHw65JZ9101PF02S9mnCSeGZhiYTslan+go2C9SjOi+
EksiQPCJhvwz+v/eQOGwkmhBMZ1qiCcG9bP5GZDWm6xUyD7LxpDEycbK5oMyme/L2KBF1BcgklPA
Lh9nnoNBRXNYvMrJ/C4K6jLxppmuSHjv8k58Nggv/Ugh+IC8NLeGlEPMx2GHMgVbdLmNwCEH/dVh
jnySgFMcUrP8JSVpWNZPIMT10ZL2o+pqpJo3ZXczuLxKcNCNmKu2EZnXI3aczsMcn5cYmwZyyyBZ
zNsrRTe9ChKJGTJ9sGcHatJvDAym55A1i/A0sobYi4f0qjOvxqkIQOm9BRUAxk7LPIxzq/JMyh4v
f77MEITYNy8VCG1KGILdpL7Doavt8ADU4v/MDf7HFERONF3pBpaUeDlM73oLSMmAadBlA4Ti+yrU
gHkv//J3rW71j1M1HMO2IHeuOp9vsxMnWBgsZvFagEvMZpOBzGHut5dXOLtzv1cQv8g0i2XSJxi3
MWR7FL43CRl2VFfDy8ucdXgnywgPhbZDeVqf0TyixvuYtf6QmhDu08CyXklqlrKVhOBspt3CKszs
HnVqgf3pbYhBIUx83so4wz7nuy8czh9UCXqMqWCrgtgKudJm5WruMCkNwYOrXHHUYI7q+5VAwLXz
/rHrkndjWo7U6qAyBREml9fJLTGHwW2dyiclZEkX0GSML46ZhaXZvCUMNRmz7zd6bGxTsAAYx94G
uH/qf+hacxdn7Mme9c4bZrxYh2szmn4ZRRKsPNeZnX5Qu71Jlep7rugSk5QZzGqyJyaZtYtBq9Uk
P6ss5k6F9IIR/7hsLucflif2sv6Kk1VyOkbd3KBIu0b/jvvpPt4YLuxlm3G80KVVsrP5zcl6QiQp
h9GxnQzus/ftvnD/mo1GNQ7kLNAcDGq/wgTOTvKRskWFwNLogAUbMz4yucJHQdHxWKDybbg8SMo9
EKvFdxkaX3Y5hChhse5fr2ceFVBbzEKtoAdLtULVkvAxnI+aJzsquGStVh2DUZRZOVnw6kHTlt9W
hramC4XbV10SaFoRZKTb1ZWduqnWHpp+Cli0jjhpg1sq5kEn+Z6M5mOTEHdiH5bxcvkEJNshMjiw
sutnzcAB9O1WTdCEyt4tHTqkMp1wiRsXETIdnbtlLmBd1lAdCgc9O1MCRZDcSkPweknZj3FloEdt
2b0/0NnrohJI50RmsrIdW0365F6WRpSt8t7w42hq9HO7sWP9+v9I+7LlVnVu3SeiSoAQcAsYt7Gd
vrmhkpkZEI3oQfD053Oq9j8d4t/U2btWrZvVTFlCGhoa42vkCPnHlPAbSvq7UqrAGx1bli215i/E
rbcyVLdBDM3uXCt3cVXMpD6X34L/dhqdRCSr0wa4K+BtUi9UP3jqQ1eFllriwTM1cWGnscw9Ru6S
3uezcWNu2SdhStYsDSOOJ8Pp6VU3y0pb24AbX9+lF6u95tkEJ8GJaArIViquNF5k67y/jcnziKsm
M4jX46kXN8cq/WJwJ1GEfLw+9ikEXbnj6CREZQHUOqIC+yqBHWIMxLDdPaJO5UZQk29er491+cl3
Ns9JdOJStpUYMU/Y3A6pQ4HXPaVXNUxW3st1gzrC/zG/mkpPElOGTZ0qp04tjE51NLujz+uTmtkh
U9SMYeWSVwmOvtUV3kifegjJx8XX9UEuxhd0wjRdh6GBZk++0ojaj4BqHMxNGaQpbLpM6Qz67pL8
Bax68YDEI9KEhugkgSsGNe/iUsIFsMueGCmeQQ8vHRWJ604M+YY15FbNoIJM4x3sJeASqASBF6kc
WD0ZeQbsjSuWPA1C2wsUFwlTYRbMPwvC9lUxbPBfb3ud7LS+vbu+NJdgREy3DWoQeLKeLB9+RqzC
VqzMjmCzHsah30E4rQ4M0w1IdCdY/IDXI+omebMtG+s2q9Mll6+CqcswUR85B62W1ptY0RV4mzSr
2D7x0PkRIjUoJ4KqgMQH1s5Gpj5d/9GXXnP40bDoZtTQNTqlc9qgNEO1vMkOZW8Aj9rvpMrukzxb
msRacEK3Q0HfwezeQk7zUMPni2Wf5qg96V3yXnbtxq5gjmDTPRHlEznZ7qhkkxh7zkLHVHZIIL0h
GZajMjo1wwBD+ZXiBZ3AJ4JZ1Gt7zSm1AnEdMkBjn70oIMeVuvTsKNzysFvCmdqXNbg4CjkqHX1R
LODS8OWvr8KFu4ahbaraFIBYEyDhn19uiGho96TFItjAutUWZL4ITJjw22AHc32ob1m+n3GOMQ3b
BLJnmmrRaS7PWo2EYSLaAxmSZzLa0A1RSxTzh+EubaHXLrWCODBWo5uoPCRm8VcPyTbMWAARznQ9
2PUdVShxKsPMQb6LhwEqtSHYOzU7aG3uDVW9JB3fRGmjA8NrKwupW8nGsOMl3FhKL02MvyWV8BfM
6o0mkk8rDmD9y8xF0u9KvdorJraePkL4r/ejEmjtAlZfVnDQSLaGVgK0TUYgbO7jXn3IbxkEYhx9
PI5q6xOYIlTmMguzuzoXmkNQMtTVuzHrdoEZb0zRKVsTNAUWG7eh6BYJtAJ4kUY+jMX691IohYv/
xQlEBY1GKg5NwrdD3lmLjNajk1GCqMbDJz5AFDyq9lmcoBmZ2/d9dWI7QyYkrYyXWlgHwOyfacsr
R01Cv7ZUV63aRVeN+1BNAKSroScJP57rn/UCI44xnH3Ik8Lz3LKnFihpOkaxPar5UTU+YNLuN63t
KdR2YVriaJCv0dGeyfr3fvigLATODP5Tsbiv6r+AC/l6KnwxUlDmZsupv7f2z981SY4TigqQBaj3
sSf5B0LPpm/FfZKkd6WQkP3PnYhksNDrN2HZOd2gPQooAgejr4bVcoR6I507AFNrYHR5f/wiawIl
aYKMZDEf8uOQhTsKpWCp0yWP+GI0QFcV1lKNgxdur+KUelWfgLF3B/XyLcDLzgBNGFLiGUqI3yiB
r0dzlr4XlHSZCbdRBrkDXWX462coQAkTff8uLY5JpS94WNxYbQqVIS34zAZ4eOnDuBYV2JuxAsVc
fLJaBtRRWA3JZDV3KSReeNc/AUvntwndxUO/CDLIJ1KbeYNZeTp/a1LlIdJgQynfzB7yLwZHSY96
Go1v+mrRNJAo5TGU1bR2o6RAxI1Qts0hTnB9w36zoX/EIdPWwEkAjB5hyEQs+jnRqovrWmhjdKwH
4cihgtO7DSEb6E4PwHfFQ+vZwujAyxjdJhSLmLxGQ3GsUJvrynxdVfSQJolvh3g8pq3bxIlfZfQ2
UoO56sdvVOzkl05eHFiYGL17nhz1RFnHUYMYofFDEsWbYmw8cEHdEraJJss2oZJDuWIXAdwXtGtL
RKsefDNWB2tezqzf6dxcW77J80RVWTHUgKQeQaaEVFuzMmBnVS2j5fXP9DtTnUx+8uRgaP8kdXz6
TF9sg9aX6kQ+3NOxPRzDHdbzieo3qevazCaXIdeSQGq1jI4cyuWExO6gDCsVAcvWXrWQO4Nq3YRG
AxGFxpuZ7O/cbzLbUzQ7e/SNOtqpoxZE6D4V+05mjlUfio48GuNDWETH7y1abUn9IAKoLkJmNwgh
QGEbN0P2pcrSMXiwzCtf9P0RpiQu+qK48IjfmSXQNcYmKT+IuTUKDbecdIWCVoLih2ij9ocQ6twG
xDmCGuzcdQ6mPhzqD5WKAjOCM63qtRUCCo0eFEsexhZYVtTba+FWKUwyQbQFscm1A93tIVIs21Ud
3GcqB30NrXsVBfrjWAcuDf/KtnO7WF8Q8ghpntcgq/ascgl9qE8aZgQU4k/kYQYTMEshuyzY63zT
5uFKZn6gw+MRonYFRZ+EOgksR9pSOgpMVQILuKMYNyHUkPNlhI/UgkalIBhpLNul4rbpIMALAmx9
r3Xttug93dC8hFLPRoHQqDovtgKPh+/g4q6B4XK68S6PaleB2CJaKYNt+wCZgR1M96aZxihxGn+j
pPPGFHYP/fAUDM0+4c3NCfNbpJ+6tezDmRTtd5VnsjUm2bUpLCB/RZocNeXZggpeYhwH2jnIWgrt
s60jmFmupfE2QB5HfvbmnxYgUo6eFxirTsY+qv5QoHvYhHN79vRUvHZcJk/JtEf+0YRqdITuxIK6
xX2UuHro2He2m+z0jQpCj6es6R549tNNO5NOzi7L5H7Pw1zEtW1ER2y0fQpO5obYoPV12/QegGMo
S3V7iNiqT+UDXUWb9MZ8mDmzvxKMn99lWtZP45LlZiGSo3Vz4iw08Gat3W6r3w0H5Wbwci/dKOsM
hnQzb/hT4Luy7vrk/uJa2FtdlCdHReTO0EFZio0zizsXfKcGLRoDAGhssLh56gyW2yHQKy518jWa
VyNqt06znKub/uYKTNZzcrE0WVSUtpolxwocEMURXosemH2bLUuvXFe44jwCQRPbn0NRzn3H03qf
hV6t1NusRBZ7tEe60IJ0HWQhNGlUJP10Jlmeyz2+G8lnY9VjzpTCsKOjthz9CMQWRCcoPGbeCSBn
efFXtoYkg7Uzlpbm5ICwhPDEnFVQn5vx5LKRwFDCJHWIjlZyr43BDW86P9bjJVHfZ87ITIzQJ7HL
AjUfsRlnBJZuPvurlotwcQKSQZAQTcxF6wVOA66P0z5Hj2TuaTK72pMINXDIWIcSkfNEbwKryIHz
DHiNi2xpu9DE2aMR62ke0ip9Y6Dd6pTqR2ks/78LYJN9PQlUFQwvS86xBnXPFx3QbUk6R7M5HY0r
IWFaZKeqJm3s4eRIl+EqaL1xFXnIlTb2UiyKxzxxZ/sqpw93bcRJENLU0VB4jY0MgXRQPCJIHIHM
EzkcYkP6TeuBXPMCdc6XYnY5f9eif67ntA4PC3RBigHreVIzOwkOxeZGuQP2wc8gGpz71Q2gAmhm
mIuZzXxKt6/NeRKgqkajqi5xbGjXnqjaroKKZjbcCm2jhIZnKshwGm3Ljb9td4wUde7CnQn80yI8
7LrhVmhizfV7+VK/n+zJIHW2qVbxu+rS3bzJ5NyAk4Q44qSySI7IWMLLqELDqB+SuYh4evReW9RJ
LAoVPEYTgudEveg8Fdp03crExCBKQr3mS4NglljGrrLS9hAdn5WSmImE09p7wo2GqAZSfvDA9koX
OcT8iAZlbyLnvL57fttFf29bG2KGKB8b1tSTkZkGTcxRZkdTLRZJW3htCt7KIHSnkflLmZD3KJcf
4whJXcuKXBzprwAOlScEJ4U7gGndsDqlrjD624zIrR3h5d0w1PCDCL41pIAHX4WOo5HubfSL6gRX
y9hakAJjuLGh2ltEa0QhNzQOmQC5TH9K+5tMctdgI7TG66dRvJkJ3Kut1K8Z9A5zMMaAIz+5TruV
Yi1aavgVDba0YweVkOUAn5Ko8NCtWlLL8qx6WCV6+d6puLK0SnsblOg2OqUP+dOAOmYpgfXP/6Cs
6ZghDmlxDDKoxLY76Jt7SWU7pYRJivnYQoGUFBgBjgUjQDND78XFZ6J+hgZ5jbnx3pvZjajbp0iL
9gbjqwgiIFUgl31Fd8ApARMdzWRDv+vbPz/d1OUECmcxxDVJhmAnvfZuuCGlw4AHvIc1rss3+Q3q
uZDO0LbpI92Fr2zFe794nKOxa5cv0//soF++J3YIOFtgZIjyBtDfnrGFH8lL/CA9CBpVoHgrXupb
XrUIP+2/beYPHUBjDl0p3umagyL8Gks1l7ZdjhH/ftSkRtGbrKxzMkACR8/XsCw37GoGbXKKMr8j
xL8RJmE3Z80YMIYRdPncheGHUoKNQfhMd/dyJPg3ymmeZ5kZDGWIYQojPhap4ZY0dK3qADq7I1kw
Q779XTGdbKdJWFWEHVVKRbNjGT9DIRDNBzx/zXjP88Kzh34F9+xHDmn/PDccFqdLs20PJYyfCJLh
4ilETySpLJ+M4+p6iPovRYh/azCJxbWu5ixEewkbrFo3x+5eHDjk+p4hf5otO6RtePFbDs4rSeA+
DbElr1hv+X361s78krlPPkkbqzrvTSUL4qOI2pVC31RrS2U802/73fOdfIdpemiXdjX0NkapxLaU
MsW66ihYszsS4OJJS7ctjNcEWCo3giJaIYqZp/3lUtq/9Z5khgMwC6VZYWerwQfr7BuS9m7ag55Z
9g7o336bquCy0BnYyPUTa5NJGZrjDIFrPGZHrR4+VPUt4fbT9Y10fV42mSSHUV7UnJtqfGzjVR0+
aAXzciPyRLnXIDZnwzrIjmaGvJyP/s9S2mQShiqNx6Y66vGRaXnutDlgtRFZF0H8lHLoi4RseX2K
12MxKCI/wwUwsRLAQUwxi9FugUR/VWVep4GPBShnliIS53OR9vqhsMk0QnV2AJAsvlugoiKs3+RS
7uM5uM7vJsWPQ4Gexc+JaSJoh0Zo2bEqo0WuoaAjE7lMreS1H186Y/DA2l/zbLiRtfnWidERTeK1
obnRLc2vtW4BkMyJcYkaIZROo7nH1NwiTEJUXlk9ROyQRdFCc1uDrEKlgiGhWF//vHNnZBKANBla
9aggEgrx2tm4WrFnr4/wX8od/3bsJPqguRHr44Db3DbIQ5mtkJiZDOUALdwOEp3IOkN9N4DcHHiH
RrysidijNu0IaOhnpJ+JCXPHZxKJMhbmeZEpuP2UGzXUXRu1NFnXEPj+U4ts5kL/TTD7uce+C/Fn
d22cW2EQC6wutD1Q+WBuo3g53uTSHQCoclrhzFt6nDbGf88iYKf4c1+DgdUlgY1gz9XMkQ0eixBJ
NtQ32CbNTG9m70xJuXlAwZ8D9/GYwSDBQlfIAKf7+uaZG2ISfTKBNr1inkJ4B6lGHcY+Nevn6CHf
Hb9rSzYJOBS4yUbjcGngSeJVALtZSOeLpAdhvNyYfeXTtIkcs1P8mpgOHDMXHRGehFRFD+lhqJmk
5DMUb3qCVqZUARfrgPRkbpt8xsZXiX9aULwLWlT7ISQao/xjt8cu/ODNe2ACiaDDECO6JVrvgAng
tRCOK3IF6f7R4g8FRzumAyzmKFLYDY4w8UqZW1HDDUe5HCVwMwpXXqgR267emIuOtfe44XeMR48F
rZcgcrnRYC5TDXzGuHHr0Pauf6L/Uqb4z/n+Pv9nm1ySKu+MApv8BJmL3Py2OIzbUxrFHN2Ntpkf
wY7emXskzMTH7191NmqYKEpSKLgHQ/mm2x00wlOUTeXM/psbZRIeJeFFAz3Z+JiAdEEg/MRhk9op
fCZTvrTNoUeI8/KtXj+1bc6lEYl2KLNjZL1HFbrg9cPMR5ob4fTvz5ar7FkhzR4jWDcG0tkAqu7d
qlhoa+me2Abz1au5AU8rezZgzFRRRGOLx0z70g8vyBZm7pWLj9XzRZvckAxVbCUo8Low7vk7+RK2
w0c3XAkPj0VXux8NFAycRHGynf0OR6OnZsmh/8FqR53zHZib62SXFBD9C9tKz44pA8cfb6mGf858
v0tRXVc1iBsSy7T1KWhBdrJsSguxtl4ES+gMABjTOOHaOoAe7QMDs1XgEcX9uffJd49lGhrB1Qd0
zCLkZDzw8zNKZWyYFdTNPg75hspsoVKIBkKxCZiuO9b1b5HdbIB8PnCN5I4dyGSfpRSyYXaLoJTc
YTKOmZRuVkq/yWKQGk25roSW+zAnRFdTd+oUKYcZNbDMhiynpW3CniRLnRlfrQVViZyZtZ8M2pxd
y3cZajIzCgA2JKiA6tHgvPFzZkrJI4g2NPLQsY+Ro7soTNhZm39Ekm5Y0HdOHvebrr+3i5XV6r4y
lijrQFM5qv4QHVB+HVa1UftHp3ddWf1pZcldC86ko1GDNTQEThneBRKtY1LKVSy51zT5q1L3X40B
+P+QFqsUXjex/hIYihuY0XtAdsBf5RR9YUhNtEXwBV3GYzTC+FRm5WMTmS9j2r0agiyFDHpH7yNP
Sd878LIyCCSmA9pGsK/UIL/ZtunRTNXXoSnRXopCjwvht1F2l3aG7Zkpj5dFozy3dgZghW49g/Hk
jQoxUYzMN5STdcSA4hJpe2CifohDBjJc1D6B242cpYgzVy3KccXNCtZLtbIHWwpqTDZbJ1T9I5pm
1yqVthgjdZHAlNaKgmZhNfAOVPt0Jnu9cCpOEF/tJEVPTPathHkWZEipEFkyoMxs0rghCuF1bKxp
VbqmLWZqYxfO+I+hJllsFScAFcXwyjIGWBZyaPFG/UxlZm6IyVmzajvssxDmMzofHU62Nbhn18PI
pUbR+SymrVwNQsJKqsFPV1S3UYVvKBRf6RWvIOVGaJ92/dxYuK65XFBpLzJtWQUwqmYxXCgb6AgE
ft4AeAj5kjh7z81jIoV//RdeeG7++IGT7DVI4I4IdfuTQxyMWQuAOgCWGpQ1AWqj5oVT9nOR9ZRC
/ooDCAGmqsPLGJvpZxywEuhWN4ndH3DceljE6A8mYNW1ZbgQA3fNzjjgmIP73S0UaPzEXQEJgPov
UefIc6ev++t3mDoh4GcbxJrCxwvS6qQwxh7aneBJJsUqwmWiUN1p0/cBEZVG8a2dP15f7ksHyPw3
6BRRrpVNwPFb+oMW3kAvZWQv8eBqdHl9lAtZFISL/jO1qfoiSwYzDnuMokI7W7VaCN3EDo9mxZdP
n+rKEk797Oqo54x3Rv9N9ELdGshVtXGsdbFQYMVQ5+vy+frE5pbvdKLP4k+dFG1lpxhQ06GZ9wDM
IlfANiIzqc5vBtu3Os+/BZzcVU1BRAOwZA+njPZQkyr0cKttyggoI/bYKx+UR9sW1rvwcZYQEkl2
RjpH1Zub6unfn001Ep0R9PXQH0x5KpcoC1OAsFN+mEAkXV/US2HQxL2sGhooAvbUMhDMdQ0eWUDz
dFG60NjfPk1mwuDl9TwbYvLdwszKAWoBJgw+39tEe8n71k1l7VX2TQ3hF0FuC4gCF3o+OmUyemW1
uD7FU0L4a6OejT/5nnFujwLguh6G1TV6jQAQ5dAa/TYuzBasmOvrXAqq5ys6+XZ6nhaC0BrDlR8Q
WYXtLRSo0dIxbxqtXHTqTL35YiQ7m90kHU6JhOZSLHEqMtgrDPE6pQNMiHqn4jbkYISTC0guSNO/
vqgXowyEngxVAz9Dn8JdcyVWeYIYfhCDcClc2iDb76VDPbN5Lh6Es2Em94WhyFi3SuwdAS2WrzwM
vGp803V9Zpi52ZyurbPzNgZZYvYUiwgdzlUb6utK8kUU6zMZ1OXD9m/RJichVxnjdlX2kBvatt29
1vOZ03x5q/8bYLLVjYzrjaBYrhRS25n60lVuWy2G7jYMxv/jUJNtDlEB2Fv2CFFGJ32jXoaW7QAF
7taCOrESLa5vt7mJTXY5yTmvrAQrZyeBi+aKF4vIqdo/dRG6nM0JEc3tukn6mSthBiJ6f5pbtsqb
txR2dkyQhW0Zy+vzmtt4kyyUDkFh4r0AMGVwMHVcn9J20vDz+iB0Zj7TRNQK+74wraw/BHXgdby6
VasE3chbJkegVS3wEMHSzovHrCkpGnH1vZ7n2YIbUedQO00gsAfxGr0IVsKo1obWBmuW03YhYMoq
yHiTq/0mJxz8LDS70i6rXVtpirVM232d5PddikAP3ADKi/dhPT4m6S4K4i8ASp+VVIeybPVV9TcN
ZHxNkJ+q8j3A5u3w06zEgnkc9CCq2f10ad3P3jJTJKKQo0A/SdPAcQY4oTCdGjZ2GSBN11f+0rY9
H2YSV6zRxMNbhV1op3Mnx2xEqjoMShuaRl3azXznudEm4QWo2S4PAniimmayo8XgZxLWEAFE1Ac8
MdicvtGlXXU+uUmwCUCoM5FowkWT3HRxvCgYYHDRXiZidX0VLxU9f7xTJrEmImBZlQITOwHRrNIZ
t+FSXQ4v4ov4moMY9wEn3ZdZpN+lTWL+u3ymkNiwUJtACxB0+jgBe4O5aahAZHKmXTs3yuSKs0WR
pJ2GYFOStzCEGHqzMtH0ur6El7bG+VQmG1HNZGgXRY4sQXBQZJApECB8g8cwaW/y2ZTv0s44H22y
ERMAJBMSnOJn+cDlqY0wuBFH8gW5vOvzusSuoLZOqY3nJOhi33zMs5sbGYjR5inyVwgl+aIw1lU3
uBQJ3viR9MUi58q9zAHpI9X/InKfDzzZk4OdtvFoI6sM+vcxfK3DbdA/XZ/ct0DnNHM9H+P0Vc8m
NzAMAO1v/UDs9A3iPRVaTJrfBE9wbF91Se4lKA/lkvg9tNCtji+lnt8CpwXAWcbWNfSrgzzZK2r/
FIIkV4FNQJAkAud4k8VsUVbvORBXQa2uKRoolob7oIDGd73sAfPJQ7hm02hlRt3KakBE8lMr2qWS
rqsEXCBz8PWc3ETgf1RaseB6eqjDZF3D5jo35XPa3HV14FTwRSst2mxyVS7rBnT+GhyKSNylgoDk
iNKqMcwpEl86T+eLNrm8U3DHSJ8iM+2F7dphsYjHV86ymfRnbpTJxU1iqkMBBJ/fQL1C7f8wuY2S
uar7pXN0NpVpwcCyea0l4L8dDFQwSYbVoqjpsodMz2fO0dxIk0oQN8IOpVEco77J1pCI9a3iVVFj
t5XDzMLNjTQJdygzm/1Q4vNEEHdUS19B3z85lFo6M6NL7eDzyDB92VahGrRxjC8U78S6RcNuhaoo
NO9zD8YAxV5btVCZ6Pw5QZpLkdYGXlZH+R6IzG8OxPmZrYoepjqJfshi1Q+JumGFsQwgYJwNX2Wv
+tdDxOWr8Wy4SagdRmlpMQ31Q0rjl4T1ldPqD6CYt8mtzF8hWe1CwgDCyeuKgVlYU+JKBYW9zoS/
gAZuYjiz7JcINFj2f/M/HZyz+WdZEweCRvph2FSdQxYpIjEMOiEWCm0vT3uBrj4ICPZrKp0Y/sb9
xxyT8PLJ/PcDThvw7AeYA6rUCuf6IR8JKouHon1Ts7nXz8VB/tXCvzmWZ4PUkoqKjCZKuwHaYKVw
YH3YzPlpXNxKZ4NMIhn6l6LXO4aCO7TVddRFghLGXiJHwdJ063zOV+viyTwbbhLStJwzhHcU3Svj
ripeyp5u0k5fmujOzGza0w//da/9G+l7D52tntaWcd/GWL0TUiNZ9dKFOEKCDYG+f+BC1BvSL/1n
JWF4GrHj8Py/gPuc55PT4gWvy9qEFI6O99CuLmFWkCOMz6XHF+teZ/mxNol0o6lC68HG5zMc4gZf
6qpbncAoEFK6hyXLTGlhZq9892/PlnQ0C6mQFM2ZRH1gA15x8ravO8fKBneYr/3ObJVvyOfZaGLE
pS6NU3/m0H37Mwtff+62vZ/uDaiZoznqWXdzkfVyrne2bSahZUS/VmUSoUWMkUf4sCyU0k8z0wda
C9IJkJG22Lo3G8ce59A3l8Pa2diTqJJrTW40aHEe9Ht+J326Ycv8ToATCGK6V69BO4LA6bCTC8tP
/Dkl0LmZTwlPBtQdjUDY2gHadJBuzODTWn8ZDHrP/FZlvaOhBhMrqsP56/Wjero+rpzUb33tsw8N
bY+RWS2mnWZsExkP9uzjbmbjfnsDnI3Q6qoaWqWhHUbIIGW6vbDSGizgEeAZy9V0cyb2zISeKaep
ACCthHCHdpBDbABDFfmJfOh457ESdOGsyL0OTr3/p0WcioilEOSwbIE2m2mCX29vVRH410f4jiW/
vpMBEz/Thv8d6lA/L70h4IVo2hIHMhHLvs+XBXLrgY5Oa7JdHqa3qiFcy1AdvQp9FgVfo/EMj1ne
LxWKtFK/NUrd77MYFs/AEFSQgG1PgKtAmYv9s790epBKDo4J2qIHxQ7gNlS4o/5IahNvNhgLp7Ez
NLXTceowaKn3leHT0fAq/LgxTVcGjLgBhVi0zdaWu6L7QNEKdSn0DWJ75ptdjt5nK3rat2f7ksDe
s2Fhpx0Aar7hmc2dDgYqqZ26HSysISzT69GaBtlzqIiFVNOl6OakYS8mGWc/YXL/Vwrq+nVUI6bH
ihvG+xC6rpW4u751LmeQZ6NMrn0aQ+YJMJjTZXwiXMOI7da866otK5zak4sQ+Zpx7PixnntCzS3x
lAAzwme55xWiWpCPC1KwlbTHdSBb1+rtHQ9vSWw6g94AvD480W4/6nMuSZew+hTSQf9zbKbcl4ar
fADWBikPQ3YKPSnzT0ffbbSiQ2VFpbUy2tbdN8ZcOeZyQD8bWPu5uxrDGMkIkOiBd4+xbflDrAKO
A7JP2N9WUAxCQF9VvQUFmzkFDO23Yyn6m+eT1n+O3UP3yNSE0h7CkUPo2FY/maQfeBK4Md8JS4Wi
qWpAI1qDaJGUzFEqpvv6UMVrI0CNLZThpmUSqpeVzVxqoG3XROj/jkz+VbJoa1F6L2JxEytj5cQ1
f0xs/sdurWxdd9GLEmeviWwd005hYJ1EQHrTdPSzoYMMCdWXHfq5Mus9JTDvELMOtNA/YHQQOHXc
HPKQPYFW13pJYv1FuRFCtCkkrOF+4hYMsYwFyk7q8jGmw10iQfkKmVI6NBtKLx4tXCuRC6HDbqHD
vsHionMUlAo81e6yRdxA5SFFsdQzNZx1AGzXlVUflUaHnB1roW/WrFkDI12gRvd1WK8y2G7SgjyT
4DmHXnJhW55hfImEL0M1cxkEoKDx8aCD9B1WoxvZ+LsOXd1ub+O2ujPi3agwqKoYCUrPbMna3I2Y
updNu2cxCid974RGsWsB1bLIa90Eu6AysfawcA5z6sZBjHhkfuBu/tJ5t2y19M4a8iXLc9hlbjn+
FPj/Gal6A4IdWEf1WC3qFkoYcf2YGDBx6MRaVdpNgj+0jAZXtYN1aaQc+Hq+Su3GKavoOILvqqvx
DXoAUBMzxZ3UtdWQZ2+DiGOnHWsNgkLVHpL2BfQ6uscBb1C3SFE4SrJhV8vyxh6GLejoef4K/a6F
zCwf+25xWm+mC3dEy7BMYRYzNpmjFYpnpZDybFsrcQRuhE7DHrMjB60LwMOIYxdfEU18ATeaAU7P
aVY+jIZVOH07uL0FxAy4BdB9jb2x0e76kKw0WjlarCy6Wl0qSb8fxIMOnnas0eOgZU9xkK/5KP2s
bG1HaKBsk3ph148SIkE1g19j+lWJ5zL5YymD09evYw5+d5k+DCkEfsC0LFWxaKW20gky0UpdBGqP
vVij8Vr7tpSuTYlXmc1d2cSLmhhQ//9Doz+M7E1kN7kVAJgM8/ZALtKBeommBiAq1ssU2GJN6ddd
FTgccmmjpc51CS/pMPyIAJO7zdASLTY4ci7VWOsS5j6IOWDQGBrURt71WkKCHH46KNfV+t8ysly9
n+vrXq7OQNDQ1E3CLDKVbdOrPu5hpgWRD5e4YPEUfr6knhq59Q5y3J6157OVmUsYVtSJ/405qZUo
tG1pYQcqrBCaNSTPa7CrV8GmXgZe6ZlgxbUwrmtcsFl9sgVD7B5S6tKJIDm1mLlzL97sZ79kkq6J
ygyswkJGWFHu2EYXOloAPZumh5TlU04HN00gBgsVGtZoq0ZmrkW/9LhxYIHmNEk583Mu5sRnv2aS
kgnbGEDLxbrUAdtZCnFSQA8rNmylyVanfJDlmTezAqc/80rCak++RQd/iLKFIMgBaENYdHFXBMKN
BzAAq01mkgOn2sYOU/TkFFDnHvuo22QxhWxjupQlVAFmKzqz2cjkmxgtMxRBcg3OXGjWCV+uIND6
ZC8bF9HtftbL8AJD/ccZnCx6hiePXZOsO8DuyVjkPa7iloRv0BYkEHyJxJcw1A3V5ZYrwy2pAjCq
iasLaJCe7gwSKos0gBxMJ6CPQP0ia3C1xa5Uo4XWm0+weFk2vDtm1quwrEWT7oB2/pt29UGi+1jz
l0bSRS+Mox09skCgnf7/SPuS5cZhZdkvYgQ4AeSWk2ZLnu3eMNx2N0hwnoevf0kvTsuUrvjOvevu
cAlgoVCoysoMtxE0DmRcinopeaMvWXEDShap+DuAtxQpOUQI+rD7a4YSKJ2q6EWGBqsl5TL0R8el
IZFrw6w/juosQqWdnrYNVMuPWg1VCm2Q7+te1vC+TW2wMW+F+kHNzBFgAOLgpepr3xJ+aw3mUUSh
y7SidWoZVEyFBJhtucS3cj17Ozsws8R8rEZCpAkJK3cgS9BfSNAeRPAARK7VA62cYxK+VoBTiP5X
uNgzw7NcvUMLaDBkjjpA9TwODxW4rm6fy6uv8X8G5s9j1qfBUFPWHIeWOgXUVvNobTYh0JivXTcu
xJ1Lda4pEz2zNus6dHo/5KjSooqK6UojgzIzyAhVAbBFINtB70M0AVOABnqi7UGj9wl7C0q+I8PB
KKDtMnQraMvvCXONUgaAU7YT/ZX1udVj1CxoMqBZu88Kd60mBU5YD27K8r0qlXjViHpLtfA1UDHC
XuZWziWPAB1fgv5WG5cy7ilwXIS6s1XOcn2wB2SVVuOqi4MP8HNCghlCOIsy4wtBXJtl9WkfRH3b
wjWmZxw2QVsRG3I/rwGotHsbxPS/++1EH5Ucl5iOlnxmFsqlzsCwZg7LDPOZIWsthsxBA+tRNlI3
l6SFq2Py8YvtRMghJvIG0MzOnCZiekRj1im4xXVv0o1SV9WmXC1x0Vy9oM7MzL5anbLRN7qKHEtA
/zF5ZhdMWKJQkRYO3u1Dt2Rq9umSEOKVrK/JUfjQ3UKhofuUYFD317ftXH/unq1p9qX8cmRaX8vk
mO4VGwHe6dcRmHViyP0tjRVPf+rWV5rdpk3F0sRISnIs+JM0fPJuCWZ5PYk9W8zsAgW3c5pJGhbT
17nLstYq4nLTq844QvIWTzuhFVakFFZQfZUgaOI1+YyydAG8cdX3z37E7J5S60GVmqQhxwBJvhBg
WWeIP1TCVYTXGnhWbn/Bq6HkzNzs4tEjDQqmQw5zUWOFfJ1ofyvjf9XbOjMyu2Q0VrdFQVpyNJW9
xk4lf6+RWdxeyIJ7fN+wZ9U1JQ6ATog7csRwC1C/XqcvdbQXtmo+mSsnHQ8rf8RW0S9FvxPkV7yk
Q/+dpN5w8u+U8mwVEWtZU+QoSlZxfZ/EKP5HWr6JlTGzqCowb9ruQa1SOl0x1E6MXr4Ncgabk+FU
0RCA1jzACwPPf3B/NvmuLHHrGRVSPT4AQ9elKsjOI0TuVnsMebELgl9+r0EXylzrqXrfgfOLNphB
IoNV6G9cZ1uBeqkZ/aZJtaNZcCKtb6nKZ6+NbhFIh6hCYSao8V7mbp13Xxh2Qo5HUEsAj2K6GWI3
z1NHYnyn+qGjKKAUa2ocofrLLypASZRkQ5oKgn0Z4mH2HEumB9bIbaBlWzka9gDpWYmf7UIyOIMq
5xhSKk+ZkF1mqQFuhDQx911YnFKd4QKmL3lE7tu6PrZ5gKl/cYwNir58nm86nVnQZ8CTSFgQGMe8
FsTc+nhr0OxNDhs7iFHToWAQ4BjtwtDabc9c8ptZMC6RdgxjDc9UjY2UYz6sWefCWLjDLsIGOJvP
SctngThQ9U4La5CW6zFgFlDUhbTlmH0iHXJSsdSIvFjRZAx5lgKYlKrq8+ZRlOAWVXnWHFn2Luhh
iH/F3cLNcnU9ZyZmcQl8unoqGNbTVftALa0Ao0oKeQ1Bk0rE++0PdHH/z5YzC08RE1WRaVhOXZoO
H1VoFfdPvIhOplBWrdQf8xxUpWCEX7C7sI3z1LipA703jGkbFYwVHs3aU/Tn20u7rIr8XNu8UxTp
KasSjn1U7tM90AsYw7K5a9o5uFfxvNnXz777X+MPZzZniU6nQCdaNbEukw2Wn/wehYIMZIEJ4iLF
mRmZnSph9F0rgrw5loVhRxVzMwjPcPJXqhdIC5e+0uxk5VqjpArFakZUs+TkkANHnGkft7/TkpHp
38/iPhiVCwy7wkgOldhevksw+9QtTZEvGZnlN0wTY6Rk8IXBFFAGuzcQJyp9Ybsu7uHZd5nlL+VI
cZKm2EC757B4ltjr7Z1a+vuzwBBDegS3MP6+jrYdFxDf4M+3LSxt0ywcIE03k1LBNk2DKLQXNpiP
rFJ+u21lwX/nSLwirIMhnNZRaBlURzKHqQcM8YIRe5Ek92p8M4FohbSHqlxM1jCWCdEoeX9MaOdk
Qb7rOrw8Boh50Kz9KMzxK28L0LsUryXNX4w8fRji8DmuhnfGi9dwkNZ9UKwz0wAsIJN+G2az4DOX
c61wGgPgNoDU0Wkmc87BQh4gCqpo6UltQWTdSK6P/rZDBrCCQxD+xKA14re6o5efcbEvkJ8Ww7Ea
/mTBfa4+SiVzUo7X+VAlr03edhZGIFblMvzmosCGX4lHoq4SlBCJPKd56PuU52VK01Pi157RGtuh
QTt8gB4CVDORYT0zortFLt9VYomi4JpPnotXzE5V31R+TsBcdwpMKHIGQDUpmtWjnXfbKS/fc5Ab
kBneOAQ0choKhj/jEKt4rJV6mp96g69LH6zcGkUjNYC08ZsyGvsgZxtOoJ+INvJqLIeFoH7J6jTZ
Rz8PtRGFmnRexG+yQdStHOUnLdwUWoq5Hzxem3AFKTi3Cv4myrNf5uiFIORD0dEs0RbbtLLqxlV8
B1YVt9flYxk+mrXp3t6ZS+S0zgjQOBA+UgyDQYDz5840ITR6FLVqTrTX3aqgVqNxjqGS9AHjwO9t
X610Ib8rEZrLefkQBsYOoJBgk2t166Rp6gZm47RQ0NWBSAggBYuxI1DBg5a+HyEN2wE7/VqHqkfC
p8wEe03CMKcCXjINdT9ic6TOKlUwfdvWTxzFUxHEtj9IoH9WMOcIor3W3NZtvkkV9CFRXjCU1I4G
cOMHY72WguYe/DiWaZ5UWq9o1x/86L1CsTXr6UM7jemMf1uWvgTjEnT6Mlpj1wwFsj2KTBRzTi5j
ZOXQI2tvTujE3mlE3Zn64+0Pc1llnz7MmYnZrRb7lZ6nPkw0hQwhbNnp4wPVjB0hwR4ANhd0t45g
ECooy+e0adwSm7/wEy5j+c+fMDudRaD4KlLEBszJ4OnfSKY1giA28Bi0b1eG7MjAAdh8qvovamMv
bfDsOpRZH4+shFuGnXkfZfIBYue3V7dkYeb40mCAX72FhVS0IEEFgxxfGmpaMDFHb+L9J2gQYP8I
vw+ie8p+3V7Cko/M4ZnpGI54gcIAaojlpllJrubQR/7EtsSBmO7qtrml5czyX9xjyaAR7FjWlQ4b
cyfMNrctfMMhf9QJfjr9HJxJMpln0MtsTh5ZmUc1s2rxwMwVSD7c+guuBwqdAbEEUCa8l8DQ3kKJ
JN5CXsAW9vr2b7ksm81+y7QdZ7lrQxpMh9XTcvPujuTNNldOQ4FigUgwLfM86qe8Yk+hD2rmKrVM
/jLoCz9h4fzNZc0j0L34TY5fwLM/vUS35fjpp+SB8WjhFviOV7f2fRZshmZo/JHDUmermgsGTvWb
yrZyhszSE2APPP7O7exxqXZ85R33I8R8Q3DONlmPMyXPUniwP6zHL22ruMVzuZMOPkO5VfMiB73O
BTe+chn/tDmLLS34UlQtxGLbz1R3RWujPmS+0VUHAERrUVuAxLe3ReU1ED3O7wBwiBZFD66khtOP
oMD/Iy8Ag9KsOG8YcQLCDfyIiRs/6x05Q4POqkZgPqxyPzoUz1nIUuVu/MDJnVzY5cMQOuA2WPj0
l73+bzf/90Nmp7qSMqJ006mu3OiOr9vAhZj7NIXhCs+00xf1AEXTdXwPCO02vmuaLbAP6Pz/13XO
2c+YvXuB//ZBNNIgD4mqjRz4rs4XsvHr4evfQmfnGeJpFVhFpoXWIEDFRHnNi4Ub8zKd/flRp38/
82ZfFk2sU5gYzOCOxp8KMx7y7v52YJoupsuz+m8ds7OaG7UcmLRG0EejWfQQnqnXE7mG0N/j6I40
H4uFpO8hjVsmZ4lA45vdUCsw2VaFFUfM66C1yIz7TjA7SmUoRkqbcHitythRG8UuVWmV5QPYZkGs
EIa2IvdH1Te92/tw2VyeuczsHItR+CZGySbPRfl4NclKo5G9URZbNP9DxPi35bNcoc/bdKgkfNdp
DIPv5LVkE7c7TNeRcQQjMwKEfoL4r7cs2/0d5G/s/Rz72bVZkssBVlkkXwXbaYXv+jqknlBTVrkz
GHs2qntWHXqKfiKBuh8PAJD7M0FlBHlk3TP6jaNRPwAn6PBAttp4x9mbXz1Wvrr0RSbXu/VbZ0Et
1kt1LBIc4m6rO8DNIVssTyBLs6dxDgxZllbicLDdLTjCktlZCAuRJhv1gM+jrSAzCE2K1Mns8Dn5
g6l8aObE7vBKa2upcXc1QaAqgjcl+lSDmJ125vdAGJEYpwIFTm8CBOMBO/WQA+jnbEEl5y2N41w7
+ucWp404iy9xEPmirqT6NBiPpp+s4ohicGvDQ9WWIQOiZZLDpWThhrjq/edWZ6ffj2XM5hTZdM56
PFs1eyydjKybuwiK9ZjlcIA/GF39o6jW1IMoGOh6ndtfeGnds5MOYvg4lgKsexprr1bRqvMmzbul
zGDJzOyYYw6Jt5KGD9p7JRSX/n/NXE3bzzZ03tMr1IgnUgB/5Xf+qt8A0Op89rbxNt2sSxnWtVvv
3NbsSBasiHoCocRTCOqwPPkLdMXtbzN9/fmZPzcwO3wB4GCAIHAsRteg4/k3KTonHb7ArewExpIj
XE1Uz63N0wQzDrVSmZ5UzE43qiOcxNae9Ds8hKGNCTqtFHyIzpJjXAsw51ZnqUOtaTrrS1gVY7Md
um3QCAgA4lEcLwmhX03Hzk3NgkqQV5GSjn59AimiA42fu1GRPuIYRARtDkaC1KQrLVRscK27sTGC
oSm1Oh3ZYU1tKSodCcJzeb/htY+p3XrdFfl7MPafWRE+KbFwi36JsPK6fzGdKqjBTojRWUjqY3AU
BwH8Kws9HQPDYVh4tz1sycRs95OI92bL4GGsyqGm2Dt5Vf4fTcx2XSX6WBBNNKcc8OmOP5qJv5Aa
Xs7FIVtBBvGfjZrF7sQEsxfXQ5yTuHYS8RIx7sRF55Ku8OQ88OQMkvMNwImCOMEEXB8/CZDOqrgH
F7pFMJwU/Ob9Keag5aoWUsrr/v3vt80ivCrakXbtdIYNxYFkstEcm24SoFyq9/4Poe+fpVkkNzUp
romBXRAbbZu4I6CjpatvhfX90ltIDL7l3H7EJgpmVhRddRNis1AanwV0dWQRaL+C4Ygnzn06KLUF
iPwvWSJ4toPfYWigmMVCtm1YdBhZsusD828QaNJa1v0AAtRQ/ukFtGizXraVKpFdpZEgOQtpBasI
5adALta8K77KUMVoQ31gSmM4kW84vBuhG0RB+CC9qxlKvJSDbNq01EnCMgVHd58tOPB3b3q+VFCM
qRjsVHUTc+U/z2Gh9q3Whn1ybIYAAIbYxlSHO0oMQqG8fI3VbtUP4bHquy9eQlzDL71MjZw6CG3e
KU4oRpcrbwYtHB1gAlWGhLdU/K5lAUEg5b7k91n/JsdfwzeP4ClEyRYlbVtOJAyXRbYp1yBQBEpB
FUh+cuA56a5X9b//ZRzA19SRbGk6xtcm1oCfSzQMOfNTpc2Pdb31EevUcOkxfPnQ+WlifjNLsakM
PbgAjhhq2rbQNCtPqu7mXppakouhfG+klsG+JHKccv0lMO/FMZxZn93VciW0oMphXYTSaWy+8k51
fQA+UUO/vZNTOLtwln87+X1Kz/LIXE2oBjLh/Mg7qLX2LxkEjBK60PRYMjIL25DOpimIlvJjF3Z2
pPp2zu7lTlvfXspFzjbbs1nkDrIGKIYQSxHiOaWFTbqPUnsm0i8lbiDR3FgTXP62ycuEeGZz+o5n
26eqoaiaHDa77ehJ5iaVjhlxQ3mTYhLQ9vEqbF1SHkbtKdJso3YTjmrsUio0Rcpb33B24JMW6qeM
wVl8TQMqyXcL7Uunq6YvPJ9+COnP7UV/Iypu2ZtF7i4NMdKJZR+NqPPCOgdV6sBeyjRf9yDF2YO+
a620xn1bgEzVDzAiqGkNBmaFvGrHErPD4qHVMjeoB4dH/sFMJ/0BxdiQQHsyWwUyasOXVJabgBQr
TrJtVFWha2RoegqAxKCHvh7iziF0PIa6b/kSGM0LedMM/qquCJBfHwGIP4cktScu61pZQC9ezn7O
Pvks9pi0NElb9/kRQlHQcoPOoXiWMXhEpRT8IMk6iiUbOi1Atblyr4J34l7HLFVgnuRA9/KwXWDm
X/D6eWcBYvDgDS7x8VWaA0sHAYAAvLKDcFO0l2vutUMBdsbcve0Dl+X5710AVYOsE12Ge/10fLTi
WzWWYBb9QbvtBrAGteDX6O1KVawaqTcpmKNHR9V87kpoilLqFVBHr+kA6PjQvaZGZ/esPhQqNOow
qMI1tFxjNU2fCwWoUL0CqA56Mrd/9WXOMfvVM88Fxwz1a1xLx2AfPoTrEdWb1u7/cntiX1gqRihX
grgpq4QxaiqU4tb7uUdFnhG9k6vkGAZAE4a+C2zvPtC7DYbNd3JcurjknE7q71KuxVZg8idZFH+g
L/jBgmgV1vFRxqymVVXgfvHBCaNBe8YXXiL5h1blxA4x/GSpbUkx4zjCAWV9wbe+Kf1mJ92Uma7h
VWNQ8G7MriHVUBOzV4FIzjBbSJX1OE0G8sckf+w6vuUs30pBvK1C+STgfXWq/mIyRjRHUuP2b9PE
bXTVLmqjtFTevwkfPSmpW3dBekeG7lOGdLJlKATzluOLWlaRldToMAx8R83mmXEwo46NuVfUYCHJ
vXxaUWKqKjWB7NOpoXy3ws/CNsvHsZYmHuYk4ftK9nRMtiXVsSGGk9CvMtsWxm8QSNgxZIDUDtNM
irrJQ+JFLPZYZG4l5SBUZQ++b1cOS3ug+T2AmzUYZJccdjpH8y9w/ktnHpvGWispjQrKNKXZwI9+
y9o+Nwje1xEU6Ov0VW7TV55XIJFMxAGF7ceEA+MZGP5vJaRrYYqvHpNzVjcNHCFWl04rK39Jmzyb
Srhrme8lpXxXGwN4KqMnwho00X3DnggJKXtPMZEaORHouhpWr5sAn5YTrwJiQtNAF4fniy79jmiE
ztDgxuI9RrXerNdB5zS9G6hrH00jI37QQU5Zl9vWfx19zKU8RsVoE1BwaCmyqL9A+jpEeSJ+sAar
hQsi/udMwvgeoCeigO6Tbrh+q9h1rG3zkcVOY5ZAforPrOdO1aWeGGUZ2PFwXYTFSwmqQ6rnh3qA
AI2qvkVlNVo9ERtDxbdMx+aPLmJbHzS4c2WZEsf46UtMPo1O88LiCI/2h8LiFYqUsJkAczNNsmbx
SYv2UD60gT+yTPTg2LHLIJEUhhu5vif6ScSY44gAvgUtc2O8qIDQgWAYit29Y6g9ZDt3HMDlCClc
mMoQHD366akfniJdPJqk2YGJ5v2263xzdf30HFk20VMC6Ehl6oWP+4IRSa9T+diX4m7EWwf7CZyu
lQoQwBTHoAnAPf6WqYOdgZlhQNW6aC0Z6Xtg/gZu0/IrKBcLfpCVZyW/ywzqlRBXy3Lu6ahxhlq6
1tr6MeJ/FA21v4o8m353TwdmycrayCMHz3N0zt795j3kR4wzRBiSNID0L4e/ZeMVPiqjCgYQohJC
bWznV9Wu4u29hvK17lOIbidPXdCoFmRhlkibLtPRnzszO1NDrVdxX0oCYyrRLlGgOQSSCN4uiCUs
WZnlCZne4N1kyOLITWKpIWTGoc9ahv8tdoH+WAud3TEZoE4BrhaBbOR3z1AHhuTFbUe6ZB+ZmZhd
Aj0h48BDQxxR9HXaxKvilQ/4PXA7e9kZgg1ndgi8beeh8suPegkhKIdYuY76/hJB3fRlbvg0nVUY
JYJHGWlMcUzajwR7ORRkU1TRMS+CVR99+vVCqnsZfX/u7uzhIpqmaTumiGOH0T6pGz3ctt7I7/1A
gAJhCUZ/mcr9tDZ51NmtJDDgrTd47R4hkQbWW8atgtFNWh/0sLMIcl02Uobx6sa5/YWnVdza1dkj
JuCdnNUY1TryCh26StphMm1Bie1yOHXmRLN8Maqylsc+j4500EGYWBy5DKKQCmwOv02MAQUJcZI2
tFVWIlXOvTgc1wNJN2EhnmgIBAhKZK08uLloNrcXv7Tps2AgMdByZE0iH+ON7uk7FEq9YK3sFovv
0ym52GQDCoJMhuQ0Eo+fHzegw0iHQCFIOSrV8kEUQvN22zfqgxT6jSVlBVTvOzNYt2parM00iC2z
BcEyGwzMMdfGixg/RP7RQ9UnI39kCpL8+Kv1q9eIH6okc2QMchV7ZTRXBW7qMv2lfD+/BqQ0qhF8
ZZoBpfTMfDfoDsS26Hoz1PairyGluy4eH+SmO+WGeAeT9UL8uFJ6m9xaZxSARxUC1LP4gQqgJg2g
KjoOKSZ6hnRb5I3dZuEpTvkOgl/lVD8buMXll6E4milorNqDjAGWMq+ctnkNY/D8quqeaI+0T/ES
fGyrwI5M0BiZndfHyODTQ2T+7RBnDSl3KQVNRA0ekMpsbFWCLowxtK/UX4LKXA/w/9Y1C0Y043VO
QqwrZBkGKp7bmCINeb/tntfP5j8jM7cpCnAX0gK3eDY0jh8QB6PcC22b6yfgn4lZkEN+n2Z5iRPQ
EXQQ6NYfVwwuKo2/k3ZbxVvNfLq9pitP6J8eMQt0UpQIfWyxc62nevm7qA/Nql5rFvrnimP0OyRl
68Bwha0sFKKu7+Z/cqK5hI1mFKKsKBXHfHzRmk0W6QsJ+3Wf+I+BOeYdg0SdlI24K2U/AyMOl5Hn
8a+u1Ra2cOFimgvWENr7JJRgZwCzC/S69mG4E53h5AnZmL7u3P5glyJrP6P3XLfGF9kQpAkRR2jC
r1RfWyV4TShpvaY02YPvaSVX3Y5lSHor3qROHMcPUm0g/yuDwDMbdZXRX2Ka9mSIamGMofPsDrNP
mGop1qWGpyyk4iG/BUVLW+XKwWSqTYdwNQLvWibkD0szV0kXp2GnA3oRks8y5NnZUk0NVe2eYtwx
8RSULphuor4fOuHg2yTtLVXT14J8Dpj/S2rIU5oILrc39hI4MNvYyWHPrnyDxhGKHrgWNeMOtYIn
A8MYEQWsMaGR05WdLcendHjUIIAV7v3IB7a3XSqKTMu8tQ2z08h83zB4xchx1P6mYM/RkG0wMEjg
gQgptnsGbDxjq9DXbTPfR+QUULKwDUvePEtAUgHJJSjBiaMWs5cGVFBZA3Grnu1FKnt91yyYu77r
Z3fxbNfbiEKALo7AlLGqN2CLGnfgQygckFy5+Ur9giuaC1XD6S9e7PGZxdkeF3RI+zaPAd2v3mu0
msYlSZtpi24ZmG1h4RckTWoYoKWwSoB/MORgMcyi9vIS4n36rbdMzVK5Gg1woU9rqbPqj5xj2i5g
pWX2C4nZ9VvibM9mmVmXdWpYU3wlspX6nWY3q3Ftupo1vKEO4Uce8QovOnLHWHLHSyjqdCrPLE83
5tmpBMVGpWTytMI4sUe2HcA4VMtAOtKP2rzz0/eJsYEColpjqpZVVmEWe0ldCLr06rn89yvmT7s+
qgZZmn6FVqueiAmAdCtRGp4wHrWuODb1Xk/XJE9PafVqqD645tutSOPH3u+PaQ3OaOOF8HDX0NSp
JpGZBi82VuxajAl3I2pbOUhYgwz/rbDDOnRUSbII7v1OlHalKLaRgYoLbw/wpre+agWlaSkgIsOA
wYGLzi4AU0VzClxu1TqUMs2S+uZXrKiR1bNPgQgWJKDSVETBrDD2n0P1AWTJsZWW41cPVHGTMS8k
4UsLEUaapyhLKNlHhwsNzaiD0o9LaIprZx64BGjXGRi+MVCS/flNszQahyBWyVFPYqcGYSpkkhFk
ZGrp/VpuhD32OxmgX2Gs0+qXinkgs1xIDq49gs5/A5s91qsmarIGXeqj3mw1cPAUuWb7kdShvjgg
wJfWGH/K6STYDGGbT398gZbBpPq5a3yOpPhPOoBR5u/CFXQlNCmo7Sqgxp50/ea91JT5Y1iQmtzV
DrEH4J/bVeQmq8Zr9pTvxLq0l6GMV7/GmdF5d7WSKM9BmjAZBYHm6HZ3wvGdxoNEq2xDKnO5SYbm
92XcOl/onN1AavsuVsqK3ClJBn7MNzVEy186iO4+UzZJ3luyuRKAco7NqsOdZ0a9m/jjriem1zU5
2JwQWP3feXv0y5dO/6jZiiOS12MTWjxJ3nIqDpIJXQg58dpcUizTkEqrpdCGoBAfXOm5EqwDbYTM
dd+au0bL3wCkVS1DhfIwo3Hq1YQe29EvgP1m0ovvt+3WyAzlIEXQiULz/bNWOZAG9W/gG06k0V9U
2q4MkCLoZorDWCSPWuuvAfJ5AkcvhgVHUAc2Cbr+kccD6VcTCI9X9RZisIJpHol8J2mUuwISDCkU
HaNxW4PDcsRz049eWoiYy7qKei+o7iq0FYdXhQtQiwF3I6kuhWZr2f0tgBIQkfaC5niB9qP/IPuG
h/zX08fPlr3gK1s5avwDIFqs7Ta+nDp1CbJBKu1VVLEdNVJsEoCfQOKPUTKukdTe5bT51VJQ/4H+
LyLCmoQsuY53OQAUWnrowmY/MFst0t+tCtYDTYdUo8qbTVykzpD3qcVbND1TEjl+ne5DI7a1XNun
tPUSHfmpHN6BvPReTwqM2ylrUGG/0pZt8s7fhqHuhLBG6mSwdPpqRpVbRM2+jjKwiXXgvktrK1Rl
r1HY3qjRPaKuxPSVEsog/Gzv0lCK3C6G5oSW524BkisDIjwWS4MHOZBR/3sZDG7rfegF0KOtxn69
cJSvJLQKBS4CnN5Tf2PelBuyMUuKocOpKrJ9UyCm895LSetmAoTt4hhk4+9S7GT+hHq7qb/eNn8l
i/thfXZfZ1DGQo0X1gGuR2lV2Yz0Xgr/BrH+YWTywu14pZUHtO3ZWmfxnGhcx+wdrAF5E6B5HCq7
bHzQR9MKfOVJryOrJdQG8YuTDF/P/6eVzht7agEtGWidkbu0Bj5U7Q9d9KcG06UmO0EQL2zrFSTK
j5XO6ye8zcuwBbsGkI3mXVND8jV6ZyUUDbLGyfRD3IG39CilCDggcpgYWttw3/fPapjbKCda47C6
vforoIefP2hyw7P0SGrQr5RG/KAhesTIzkEGLx4BDZiiUUvw3xP9a1pUFqvAO2JWW15kdg7IqaG9
JXqAy22boAsE9ulaXfplV7Lgc6cwpivg7JcR3hl6OB0AqHO/p0gRdQlSNhsdOgl+8aZK2qmI33ii
2ZIxOMx/yLLaCUPIvarcIqAoXdioKzW/Hz9nunrPfg6mWKoonU5EIMm/o/yhrLkrYlTo9I3R0VUw
tjswddf6QxMvvDeu5Og/LM/eG0Eim0KdNmKk0SbUfA9KYIiO2YKZq/v9L3eYo4dYBEJSzMSRO0rY
3xo1ci5FYGF9Sf2X21u5ZGj+YYOoxCUHQ3VgutGITBXPNp3UmNRiS050NYqeLWr21Qy/HVKilOSu
s2u069bFynBktL9RnqLesIZi2+21XU6vgPbwPBmafayKVLh9QIh1V8pod5KDSJ/yQtnFMsrj0H4K
hk0lnTr//bbZK839n2anPf/hnSEJugH5EFEjlxmlI4bOqpJorfAHgI+tHtpXJruXjJPA+GVjfPrE
8ft0JWNivczCjVkiSyxWmnQ3BPuc7ApQ80rpa2e8shTKWQxV7vEYZ7pNy/cWiQ6T5bWmdN7tZSym
kuznMhQ9LSESjlSSbMFBOlSQ8bBAvuiqqwhsTjYYQJanEBaNzu46QhkiTduSuzAp9m0tOxX/IKHb
8IOUInOMnKJPMIoFJdn4VVfeAiAgbi/7CoTh59eb3X9cyxOaTF8vQkkNhM8bTOk55kPVb9XmJNm1
C9ZTywT9p9OsMaI1OpVkG4m1KDByNdL8Oy1z/JE0saL30/OhAqUkOvquCZVG8GF7ktt4fQIQ7Krt
XR0IvEWAzZLpWWPB9wcOVmB8BB/Js2jEWpP6ADzM44KLLbyQvhukZwcFhKiSX/XYah24pb64R63w
9fbXnNxlVlI5jwDfH/vMgpm0vCcRwpuulnufx17ShatK+WpVBYCUj6b/vG2PTd5xy+AsxgWDPATt
9P7S/MHrkCxRlG2L6I2oXiPpL6VaW+jOWAIkxkwyHKKnqwRley9QnuTmyWfA7VRo5Wf6Fj0CioFd
dUWVJ0m5h6gl1JMj8JMnLugZ3bhjTgbCcF1XnDYfkbt8asD2lE8ZEOV5dkTC/op5wDr4NIEVCYvA
EmP1VfTQFzLc2GwODeoMpANMeSdasLM3u3j4pHq512tpY/hfyqC5eUC9RH7iIVB/XyaG28j4yxj3
ZXXf0M2A51nV1RYXoIqIm8dQezbi+MgVTPlmhtPlOBZlY1NhfGjsKeurnZI0O9PkCwf2esJ6dlBm
Ub4LUM/C5AiivDO4GI1yE3t4jzaocK+qnbQAC7geoP6lx8YsuIdVUKLjCI9q0vF1KEPw2iMvdyXz
PiW1pSk4quT/kXZezY3jXBr+RagiSBAkbhkULcu23E43rHbbZk5g5q/fl/3VbqtprbizczWhpwYC
CBwcnPC8xpEC0j+VZkIgp46WfsLFPXb2E2aGmRmRZoQMPyHv38Ja+SR5fyvFSRM7qmzM3vgIi40P
TQQwb9TxAJVFAHk2VX0yUC/rg/aeko1Ql/p3LtqMsx81M9yDrkNmXJtOWid+IEsqJH1b7Nb/3ps0
3ehno8yMszmMaSo5yh9jwr9QQXdsGm2lIqsRR1DqQK+3Fdfs4Gf646hCfql6LDtiQ097TdvBNeLM
uX7cl54Q885Rr0N1vzI5ogQ5dRVZFjFCzJjnD0EWW5TApaLBTYt/10BL2QsgdldGH7TVoe8BSHC7
Gb12oy7pOP++Gr4ZoT+rNFcSiUiiJEUE+z3swN1NHb5jdvcgxMp35TNzQJN5ok8AQIKSs4GTvtxE
edHsnv2AyRM8N7thVrJJ+vI20pRXjj2nBV1med2qyz+q5C1mC+nHacdfm/DMi61Tv0vqyYsFivSA
knjLxKtNp/6WtHztdws1Fxe3ulCm2k2V6mzOjOhCJfE4g1uZDM9ldzCGtyJ/uL6xLt6MZ0PMrEzd
sERJpyH6vLRkehJhvGA2L/s5Z0PMrEg1ln0hp6uxyFRoQxYORFFKlPs0sbSlmjyFrNik5KdQFQvU
9hOEwe0+2UoPcr2gU+d1Yvke5Hvr14icoFLiRN1eHU8gnS780Muv4rMfOrMsJQJxXhdPa7FCZ2p3
DN34k4MeAbZt7zSQsMbbwXQH2/iFLe2vlqqNLyUtAJT687lnNifA987yFAtVleI+rPeB/xPC9vZQ
HRI4xZCptVKW/lABJzFPpLxjdFiLlm6ub4jpg3/b4X9+hDaLcAvUuqkdxZEuqnRDuujO470zltkp
NpeIN9NhuTbUzPvrqg46T9OraerEZ3Zgq6YbrCD+YWu2mlmQfFzqs7h4oZ1NbmYuqAIGV5aWOFDy
1QRjqY+iTavCSGoMofy7DEXPkChaX1/RC1XkuEvORp0ZjSIX6kSCxKg9fe5bzdbaR4HIZZAeFb1E
TSsitJp+R/lK1PvCD5y+ja0E1fg6dIWhGAEjY7gedFxVdluWBwrGHYhum8Tgr1Ec7Jsh22tsWRri
oq07+9kzD9MgoqvKAD9bara5bm7hmQPfg3b8deHq0iprtImjshal9+vll8HlC1gg1wOpDRRdzEF2
WhBBB03H6J3dGE5g/NKD9YQFJejJj+Ob1r+ParSNL9OqLjteZyPP5i3CgHpQpIKDYY0vaI/XV9V6
6jJokhUAZnbgLnWqXbzEzgac+ZUmbVoaRhhQRNm9BNE/Me8HQKxUPXd8VttollkydRfjWmdDzsx+
1ySRARlv5TZFpG9ctdsJg4H6DZR9MztdJORcvsj+fMzZFdDXeUfUaYYqQ1IieWnQH9sBk3v9oF3K
N+Og/RlmZsD1PM8NKbBnpjpXvGCdugAY3UHHg9050srRQLYGnD928ueFkS9fo39GnpluOoQDLyf3
jEIuL8+7jVTvC+Khffszl7s4rD6DZI2mXMACC1QKPnrVPRSj3IVfMZmv7wb1v3+Fqcxsd6ybJeTH
8CtQDupSZCcy/TNq6JaonZXC9IjM6dpxW/t4GwblOlDDhcuDXd/K5lymgHpoIDfqHuFbzdXN1MnT
etdHb71Z7CsJudAEyEDmBBWY4KzZy7ZG4uemGVZU+eDBh8m/yrHcizq3FehUyjBxaCsnsYpVj7qy
SKhuTMDvR+i37MBQofdx+RChK4CrIIKb7Y+yv1HQCBLq4FgAW1pHlZ0nha1IAu2vcZuwzJ66MfWb
EgWbwq93MpFrDodj4UNcvtn+fIjZPaP73Eh6SNTfjm25QifxJvdf+yZ1BkzQR0vt1J/SrTxU7ftK
5g7oYYjQvHn9R1zfkhCbwmY5c40NUos+QlDiFi2Va80AZL3R7q8PQX+zNv/acZOWyR9q/m+X5mwQ
ndGxagvUxPogxMqRblsN2feGOx039iKEgDMa1/RIPlSTPMzYlBA7ySwWtVt0PzskffHxgk87lMLK
F5SForQ0gR/qI/zgQR5MaY9jf1ugkJaI3lGMk4L6Rp/tS7lndbwqTd/t0JOgm/hfDx8N2qh6/ktL
tH1ZB3j4QGcsofc85w/Mw6bgL6p+0EbN4c1t1EVvEO1GWS5xmBLcqh7U5Pj4kyBiakD/iGrHyHwf
oo8wRVObfktTxUL4v20fCXTyEDS3wESyZHCrkYegPMQDfmL/0qD+uQtDC3sPCVm8yMudF0xdj9sU
VDlZozZBuxmydyrfxtTc8rJ0tUqxiZ65UNld4Q638wFCvhX6UgwkNOB2WQUbkID0VmOU3bLoo+k+
SfGo958Z+STsI5hYODy1Qgp/KQRxNECxBlLV6Dy+adLWCrKxstVBPpgRq3fDqDzVTENfeN4Yh0DU
6HgR/K5g/s5rMNFeNR6VLgj2USPu1cy/DTS2U7LxoWRm7qiD/n59/3zzNWe7Z3bxDUYRlmVWK0ei
t26tNSsZmSsRDlY6LCEbvt1As6FmFx5k+doxQ9vRsZG/TOSmTdVHQEVdOHNLE5rdc40SZ9wbGtQj
Gu+yoBb6K10y2Tzjn2emZhOa3XUqT8scwgNQNdHoTWomL4FnQgQrsfKAb/GpNnmU3fkQuiJpCA6A
t77+6b5Zl9nwswuv69PcbCQ0OSqVI4f5i8RLnSLffPW/R5iHpVHMlNcoO0e5fYg23SBJToksbYDl
HltS3ZtRfJtAUbgEbu/6zBZ2ypzDmfYMFDRE+Y766Fshe4hNPLxf/t0Ys/tBUC/VUfY+yezAmP1s
6x+yX+IkX5gHaoHAtDW4gujBvFhmyGlQ5lyMYPbnjqSPnvkg0I95fSLf3XR45+ejzGaSFZ3w2qxE
f6kbbaM7f5/uyoMJbs0Gl7obOwJAJNdcGHVparOrLUz6JMqZPh65OHlx6g5QTobP7l6f29Io0xE4
u9sY0cFYrjDKlMbj0RM66RCEW/27QaYfcTaIqUSV0mYBpP/8ozpJ3/pPBXzyfzfIzPj5KadGJDBI
ot14ULWRyOXpwP39u1Fmxq8QkGetWjIeY8AvvRZ1iaHhZkq6sGLfwySzLTezfFEmUFMqfOU4IGyg
2hC4PaHP0YL06JqvlI3YLmXILlj1v/b4zNZ5qJLNTSWB5lKhrnS58zpzbVbNrjcXFZKn4zLzp86H
mhu9LEO9kUFgVqUT39ZbbT/uTQfkVkc8LXNLFzb4N0uXdykxFGwLvTwkhbCK+JnxJTP+/VH29+ea
5948k40QCZrsKeCoSGLarWn5JSLE3KldBdhryMsi4WQtxxAu3FF/LebMTPQdQDqaiRR2R+Fzozgk
CL6ub/mlvfgbsnB2fDXR516uwfx1E8FslbopSBjPEP+1wbR7Kw7Nplk4ZQubcR4TpmUKkSODjcci
f+0z7voJlETFYI/q0pv2W4xg9uGmX3I2t0hoai0hTn5MqZpaUBbZxLSFRjEye+CS9Kg0RM4TBIRx
PaqABeQ/r6/t9+TCbPyZPelxEUujwOfLXb5WbeYOI7LguVUcx43poLv92Gw5Eh5AqCd39cEPLH6b
b67/iAtOyF9baGZrjKqiQ4LWETQBBRbEL20gqKwy1SyW/yh4iAL69zQrFnyrpXM5tze8TYMCqZVj
IiIgrbCT8HwpzWJ7fW4Lw8wjvQw5rlKJYEcFlKD92negl2ChWda9PszChv3dmXS2jXLwsWjgx8pR
AZdKaCM6RfWdXr/p5B93hf+9YX6Xy5yNxDMIZGYpqDKF2E7VMLJ58NCqf306S6s2MyqaqIpUyEg5
Fojm4FmHwiKAHvFiuz7MtLmvXATazPnglcl7tZuOeZjaaei7RfKSq3ecoVQ2X6q6W5rT9OdnC6e0
eq8YIU6azxtH1w5egNhz/H59RkuDzMzJ4IFR29fYbhRFPqIbndpvnSGK3OvDfK/Fmu2Cmdmo4saX
EnCVYwbxqBjXmvTd0QC+RSV2Xm8NPP6V1kpRoHB94AVT8Vv29WwRzTaRQyKw+0xar4sKpKh+X5Q/
+7S06GA6HLNWSn/BPi0drpmpMGLqK8mIL1f2bw2acvVQ2B5EGFv/4/rspv12ZT+yWWixUKqxIxSn
2AiJkwADYiz5Pgv7Y64CFgVGMWjAARwj9YkHJ4pACI2Xbs+lC5vN3itFAYe+JPB52Fpb6TfZUbjg
zz5CiOAmPUWHYEsWCiyXpjWzF4NWG6raYuEgYwIwEJp2PsfcX9h7S04Wmz7f2ebDO0UGNcNdXbmD
CxWD4ScCYKCXoV5+gvoqgSV/4HWxzGte2IBsmv7ZwMroN6kwQwWx1sZJaO/GyNsaCNLmxdK1uLQF
ZwZECInuAYL3WFioDuF7X44Ly3j5W3EOphA6Rc05/7RE+b/sUhVG14cWS8CdyvvJM+leP0qXTfuf
UWbfSuZlLSrajujWFLYUr0I5DBpKYtGb0S5Jp17+PH/Gmn0eomksKqsGQYDm+cizfltDfQW3yfUZ
Xf4yf0aZfRl9DJMxogq+TMacXLsZA/NffpmZUY9E0g8KGFnHcVyxrEeD0Y7pcmGQpcWaOXtdrcUt
T7rxmLUlyuB928uxDVTuZr5YsNtLO21mt3XmBSzQsWKyQI5PfcrRQUQWK9YWRpl3ObDSjOPBwIQi
1luxFjl5guZLOPDXP//SMNND4swGGIPOJc/pePTGTR7gYZcf28Ud8L/c6/+zycyZ5e4arQgqiSWL
B0ASRyneDLTmeNqtlldbnzRrrsWjVXjCYgAj/bsZzow4CVXT8DlmGKNroxao/5Oqm6LZ6PowC5bB
ZH8vpEjzUlFVnNbEO0jvvmiJHZaQaiGvUbBI0ptu7O83+p/1nL7q2VdrK6VTmwJmKEaxc5o2Notv
SfUeRjcUKTocaZeMmTXQdH19kosfcmYtKlSee2OlTdaiW8kicsriXWvRQll+1iB2KQRqn1HsFunC
g3LheJszGxIaQYAEF8aNUPyqAkjgeUg/8sxCum7haTV9qPna6gIKfDoUxZRvaVBW6kM3aHI81hR9
tgJSxUj+/T+W8XyM2XmoongUnUig+103j1XQ3wX52xDlrlm8Suh26Ka2nWjJbR0v2K6LMd/zkWen
QVMj6nFRjseeBj/DVHvUkuxeKP0qiYNXE9VcA0e7Mah0B4j3bXOZH/Wcr3S0HNNBuBz8tetLsbTa
s2OTUSNMC60ajwEoyCz8xVK5MOVLFu58xrOzQpnSoZ4bI5jhi4KORxJvTLlUpH5pf54PMjsX6OLM
W63HIInGrXL01z5IQUBsWzmIqtdX7JKhOR9qdhR6qjXAgta4frryIES1NSPo83Xa0ev8jdoJ+/pw
v6le38+DwSHaCMeKzlu3EUhP1HQMEEqCSLc2DHbdHJikG4iJZrZPIHlBaLOrFeXQ1SoMAhXDCRf+
e16ML2XVD2tVonszB8vLKeLaqYFUN3NwNINs1QhtA1ICrKTX29pgujKMwJ67LwEJDMsR/IscAr+j
ckPM8SGDencAPvvgkxsTCkVW1scHD7RvDs8Lso+rKvZBz0OuF9WFJgefyDCtogb0Ozp5OvpRs12k
PPKmevFNjqR1re653sUIhLFntDA8R0BstOhp0tDumyQUEohgpMZL7XuXd+P/rOa8CT1hhdHzOoIz
FJFtNZprb2orVOlq4atdNGJ/hpld6+qE6i/jcDw2BojSpbZGbclqUGMrWgRSXD7Bf4aa2TJR9kyn
HNGO1NAtXU1QxewtHOGlIWZGqwiauusQgjryVLWD6iE2qHt9vX4zdK7scmNmh3r0DfN+wCz6Huof
4L6OKIWvFCtAEciQSsjOH5rqh04ydBCbdth9JRSMFhOkhUSasTXmgdMU0NlJ1W3MxcFQbpQRv7O1
Ja8cMwKFOdEtpoHRkG1TqDYmubfW5L2q0/2Ax12ur3z6PmQnpf9M/J9ZIXc+eJboAEFJA6hkWNKK
kENJ8T6MTe2e1tVtTpJ3NMcwC9XHiPHWdeI2tEefdbBw6/+OJs4XBz2E4A0LYbDvGmmtIeuQF4jm
5vtcv/VQ5ui1mttAA57BI41z+ZYl8j3GZAgP74MBiBU/tMZCsxtz72nb3E82fQ7cI+/cnKaQXG1d
NfIdPnbP1DdBrczawmItyoFIVwFG1uQrL3up6IIbcfGtfT6T2WYthzZA1B+XuyGA7K0wnPhMvVNe
NS6I7zbYAhH4d1I80BD97+wjVKiVZfrOM1TgIfjCvv4uPod4F4okdQauIIX66+yY9hFrB4gLQro0
k3YetE7fTdhbwBDS0hGK53bxO+gTez8uXd0okKzXgAEKHieWek8K9M10Fk+kk4FPIprERrsrxF70
BY/oN2h4/v3Pf+Zs1SIPbpDmxdqtR6j1+xpQ1PVgMtRIGA9kbDQ7Ad8t67K3hKrRJEy2RvEz+hoC
GN3Yr5VdTlAMrRnNe0RRkkn4qlVCu6VQkoyGFSPNdsh9Nx9rR4QmymfRvMhwvrxIODEMmJKS1VCU
OBLtR1yDOG4mJ1QMEbvMkhWolPtM1XDQik2in6a6tIDSJwXV5j1gRkQDYUgKt5b1sY4/Eq9fKwUg
dhH6qoLezkhkmzFwDT6k0vzSzcnP1tTAYGjug0nTBXInC6upXfIVTCjO6VRTVYj6zhwS1OWmnZF0
2q2Blx02hStb3GoonheAiLVO6UEYPEKd1Y0gGYqDboLkKL27dtxTlETmvNlHXvhsDInbQhESBNmd
CqXdWA5ATiQOazpXT+/irK3sugtXcDJ3MZQhclW8It0OdZ5gWKVZCDyDt42ksuAtXDxg55ObOUKg
APIWPSsaCnDRvlugH34ApSaxGFqu4rV0xwZ/j4Is0G3+D/pUl27X89FnvpEecz6YbabdFsoz1YyD
OpZWMNIFMPf3KuPp2J59QfPv51eaGV1OWpyHzlZs80vfTMAW/w7aJBb24qIk49KGmQUcAsMDcNJI
NRT8DluGpGvDf3FKHAM1ldevwUsX7dnE5mmlDpghmcYSB73u1jkuH9ougqWmxflmTP4s3jynJOtE
jTy/xDfiBYr+wPfWR+jF8Um2BZAM1B8kFDaAaFsT3l9FPaca0fIMHis0fFcmWqBz5WDyY728eRe2
zzwJNfQC92qNn6bshqcep3MQ9hhYpU3swjV2WQq0MlRBoZGzCChdWJSZhxMAxO9ztCjeNgYMQVWc
suL/Ecs+/7QzBydATSZV2mluPn8Bsdw2PH/XJ0/XN9DSCk5/fhaYCIcsIiaCvWg1LLcpqH4JakkE
SxZs6MU4xPlsZmamoDofUOePE6g+xuizHtPRGcY7Ku+qBASf2sDljR4ktuA/LJ2PmX0pFWjXVwPs
i9rB5OKhEOXe6voKfu9U/du4zHNRRldABZhhjAmPR2Dx10CbWOgn31MoGi7WYy0YF21mXEqZpF41
1hpILoeyyDaGqdoijdZRnzjXZzYtzpWDP09D+bHI1EqBGQtb5pAI8iLAkuAu2De1vu7EEthhYSvO
c1KBzFTDIFjHhAWQKCodOWzUuv2n+Na/v9Y8JxWXvVrHALfha4WbeBev9TXUqZaVTycDcG3xZgbC
FG0MYDOOb7/iu7yyipW3BRfKMSA5B3u0nBxaWr6ZvShGEWiRh32hyUNvGA8i7W4I8kPX98TCgZqn
oKISr+/m92YPe6fP6I3feKfrQyzcN2xmKmrCOl5O7tbQRdu8AqGiSdywRjdJAoEcgiDbwpZYWrm5
kYBsSKVAoOVWGgAX6ollogCeLvd4TV73tS0x80IirxNdEsLW9itoaIx7bR+vK0hjKeNe3XSbpRbH
BUMxp/d2/jCMao+drqEToEcTUK9X0P0xt2GxhNdYGEqfJaxphk/VFdh7E+owQBmA13noK5UY9p/z
9f8+wHOWr6/4Jgl7HKypxM3fixe9drHd49z1owP/hH5FiMbG6aj56OGEVEEJwY6Hdq28LzXHf0f9
z37K7JkVKkwt8NLDTzkaL2BcpsIOQ0idAERva/Axp06oBPDwrx7pYUCvgaQ39u0DJEJO7OH6ofmu
MDT7LTN7I7U8h7uF31I7rUOjB0hXMOKKwIHgilKvMgjvQS3VgMBWU2/6JxP5Tyt/1J40uhHsUd00
m+s/aOHy0GfmKKiitq0DWHPS9Zuqv+9BtIjpytMGNPMvtG5f9u81iMEbquAmnfcvNsrIFD/HyWrR
TExjOwXAygnt6Ja60Buldva5VBV9sbYBw+nUxIvQ5HMOZCLrvgl1n90KkGPjHqwNku4jMyZbVsZ3
IATbE42kJ8YOohZuHZj7rpeBk5rlowRC8/pifyMWUKZDXYgh/yE0oSHP9Lcb14ZtGjMDye2pNBLw
Uhv00vJH+oM5nVNtW/SMBgdyl5+WjgDWeGbU5iPPrDXBtJGFIMoBcgWbQJNWMX6MCKpJGqy4utdz
IHZvjOCzAc1EoDsjy3AqatR4F9WhSwNbV2/VZD0CDasmIKuieBQtFqX30pF6A9q0HQL9r4FKFKSB
06mx2w7RplLfRbkxuySxkwqBhAAkpbJGP86zqgz7Mi/uNMpcwRO0KAGspr8ZgD+C+diMo60jrNeD
3EK3ihY6pHpu2tRSzGGvRj1g2+WhooVDTcQTabuNy3xtdLXbjZGjt/omyAFajD27bCGemxWrrjto
irQRU7PLtN5kIfwiBvYo8dYjeUQrna2l/gp6OWXMgYTNdiEiWE1UWbG46YPMEpFq+wilB5kCHQLm
xNWTF96ndeOGCYrdusBSEHZBmYQD+aU1wLVqCSUexN8zaAwxqDhqDVyl+NUvHr1WsdsW9EUWTCT1
ZwhEOS0zrEqVN1r7ZKbo/zehrAIdW6Ml2641XNGdRjCs0jC/KdL7KUDBgxQ1rtktErBoiJ1aXDRg
HwG+VMptwqFRDylOIOxuJcLtRAeRhRIAp59aGq9UhqZdrXK5Omwi01zJmDhqgqao4VMNIzBx3xvx
FQ73pPuRlZork2KbiMxSUs9tY5A+Y++uoXxHeLTqKmHFaeXGXQT0Q4GobYxsk3GTSMi5DtkWCM2D
lgdrJZfgsXRWJJ4zYwVX367lV5uYAQS+qO2bAFQnxk0mPMeEelLNIjtUAOmpAezVJp7th08R9FBf
Ssj8pje9epAcikXiRclKW6fFqtWHAx2GQ+r/isd+3ebMMUYEh/lLWGC3dflKG4gr+Smj1BIDZDhU
jt3W2oH/4GGbSa92CoBzVOq5laJviaa4VfdDGeVRTaqVmX4yv3L6NNwIo7jxUG2hoYlvKAo7VtEI
N6Xw+GPJintDhu5YvNcCJIQuc/3yWKfZpkXKpAv2oTRdElNEHtHLDtRbFOpuhMBTX+xVfsxYsmr5
XR2qu6IkFvfezQ54O/LUFhTyOk9luSllif+43VagM4YBsVoDWvfwWHPs4hS03QAVfF34AN0ky1DB
n2kLB/Jt6KtMNyoOZVk2O+LnNodUa5EbkET4zCCMgm247WUKD6B2DA51d1KgwydFfNCXDwbNH0yl
dcCe3Gaop85pvCsDBdKr66j40YmT2UnERglYaN59mH6GY3aM63ZFo8huRGgbGQTvGD0AP4oeRnoc
m2EXKgg+pPtK+RjJB6oDLYiAXLey3+5Y2DoOXTow8BUuxDf2r1eaOUctiXKAFXjMUhtC7kD/Msd7
RWOgk/6Q++i5gr1tToqVrPmD/GFAhMxaMrrfotCz3/H7sX32aBetFIM//Y7K9daBXZzkXfcDTl5x
ytd8q5y8m97u3dpG7U7zztk2Wy/5lt+uv/lPmAXC/YghSuzhJ0Q35hps6l3x7m+5MwGaFPiyuavd
XV/8S1ccFp+pqqEwKHTNuZ6y60KvHvpp8Se/r7KB2e0Vi0Z2bXE8t1UrXyl7w3CH56Vgz+/2rXPP
/T+z/TP23NFDZZdUzd/Xq2Ijo2XnP8K1se62w6Zc4EDNH1jzoWZ+HCpSQjUvW+UQqDcpsgZx9U+d
9d8jQOrMmHwFxZy/C2rNGHWRIyY3GOkqpEddQdAM+std/bjwyS7NRUV5H4dDAudMzB5WZjNUTdQA
0djZ8iYC6O4J+QOIvNZuOa4UZ1KuXmofYpd2JiQ8VV1HxBeAgvkLVQnSaAjKUTnIJtzhk95EEfTa
mnSbhtTJRsS3W2KN0F8sIbThVb8UFDgy6Eio1Qg0Pww5CZ0OoBAFIoEagy9l6rsxl5uhiNZpivZS
qE0RoJ5N1lpG+maYo6v0AgJ9JtIeTwO5M9ttWt+Eqe42xZfwQHUtAFPGvZvm2KdkfEjgmFclgu2C
271iruvwzjRzyPPwnTI+MtwSKtiQcfYRqsItCN9x9qymJyTyaAq8QvgaFsDZpvc9+4oqDw5EZvH0
Cyw8KynadSYLK2DPMVwaApX0qhhx6cD7rwjUAwNrQFtiOr76SbALcVuQON6WAToefGn3ZWkNGnHz
tN2WhjhQdHkoMWyx5iq4+4hKARJA6i++aXzicCVd+9kJVsDiWmNX6Sns1wWSpLihBpJulfZFiR5j
ZHdU7jl5hiwGe5wWuIScYZcElg7xlQiROWQTNYK7BdTZNHkBkqAwyKpGjNAs32nlWRBQsIbwp6qM
Ni4Wi7Qnlr3kKJeiuI/lFhpYdlf2NsTFbYa/Fl5lBd1XHMs1XiAvjQadxe6ZqGylI0XIK/SFS8VC
E6elNCi50vFWBHic14PVxPqeVkjX+E+e/qJ3uLWSTYZcTZeeRvxTp6UHo/+qQBDQwVWFVOJa9GTV
KXhnVm+TiGeCWxmXXZXt+iG3M53bDAWuVQelwOzei7iVg2TNfeRSuXofC22bSOiNg1JRqJVLJVmR
yUMFzNBThz2XUPdB44/RIL2oJ3uQW6x8esyg1L6AAir6yp9zuJgoIXGKERQHEL09HX7EgQ27LsRq
4hkUIug+ymet4bZCoU9fQFyx71cEggiDXFUg3aU60CuttgrVU5tErowBO0IKjrHbVhZbMHsyI7GD
8S0J+TGMe9scJaSzfqVtBBcrddr0fdA/R3HXVlPw/6sJ5Upmjy2QEpXAK1O/1SYdls6zCMI3RYPq
sw8D7LAEFEVP9yHlCBIzUOuyqjeD+RU2g61K6oyoFzHHUwBnrRUGIDSVHWnwM5CoLtDR4MOX6PsD
leaajx9V89WkuA3CbIX9u1WRJiRoG9SyUwWWlxcjFPGLRYOLyMHWxDuga09jRd1e5ndG2q2KLNv0
6VcLEoZh3A0Q0RwYtyUe8QU9Rd1a0eHOoBSjiSH1NOqHviLryKBfmgbdLRiLaKqEbC0v3Hd5ZGdo
SRvxpBgftAIk4x7B7XBdQgAzvtdhOjLzifs3oIFMD0ZbZKlV4ftyE1gmFWKi4yP0gu54ELkJhCha
gkaoIgAuOttypV9L0bkkYg4EUhBOKPRNSyACV9/66FSROFae7EB8cbMSxDzB8fG3Kj6m5oCGS3hr
CfqiNqadtl9t95zoFDC1GubjNSYH1nx1ZNe0gRVChlr2kJrUPmPjOAzFpqsdP9+GNTzzTLf7HJYs
Kx2kbIeodn2CIqZ6F+Yb6ZtOOMo7r0ZZTzTu3IpaaGNYV+1DCOs3+Pdj/ToYAI+FKDgcYUmh1Kvo
XzpP0HDjuQrp1oMnIANdHluJfh+or/bkgVa4KZibY5X0IlsZXm8pIrV8Ha1yh0mDK2pSWy+iYxJA
Jy0zoIfN7IWLbB7MwJX5150yf+RmZU4ZM4aDrNAFZ9hRLDd9DMZe4wGO0jgpMJ6ND11X1IrAzQVc
zCpbYbW9vjPDYGuMiu01S6kbMY9bTr9KBWtEwTVn8G8aHaFBSMeoOSDiBJK6Wq2KKIWlzFGdZW4R
QbU1z7gh6T1hAeqsgHaJvipAlkZorMLas+7dJw+VwayuHkDBTZ70yvjsUrGNOEj0OgwTb2yD/KDY
/npUn8asgY+AV4Wc+KdQHy5/aiHMExQVDBbblY8cNWRdIv+uTl6S0bRpI/ZGjBBYEm1KryqtTEBD
N6RuoUKtKQSDo2M3pvELaTx7ZNWtSloYYfPQxKWVcNXRIX49mAfT6KFyHLi90q5L9hSab12HCCPQ
JbzbF1zcgGsB/OV+ihiQXll34wn6WLafEkdUP3N/P0lA5vFzXamvaJ7w7bDVtwwSITpoNYWo1pAE
lAyUEzxwQm1YtVDoTMBppZlyh6JP3KCmg4aZpT015WlmPuX515sXlgmd5XqUV8pBkehVsgFoGl+q
23hnOsOxeNLvo1vNhrbII1/1B99Z8pO+8ff+s3kmR5pDYhG59b8jRlqhCirzAnGbrb9p1vm6OaTu
uI9/tNakLIcKkd2wgX8YIEO+5E9f3LiCKYzrArt3numJjUjxwsEcD9izcYD6k2Tb+a8LZ/ZCYArR
wD+DzHz2ooiAQqSJctCO48pYlWvhept0q9nQererpQDcpa+paaZBAY5UQe2bBeB84PUiDIcpsdUU
gWOl1YJp2O7hN7mQecfVd5tv5S3fFDE6gxrr+mwveNrG+fBzAxUqZU/6cTxoARRMjFcW/7g+gKlf
soGargKPSZmpsrkzz8rIGNtejocakjsDKEKjFlrQyNmIOnALYewj5dlsnkj89qSTn/6o202LFz7O
P4jXK17oq1T5L8bOYklyZenWTyQzMUyFicVZNJEVtZhZT3+/7DP4u3OXdd3phlJKCkW4L1+gu2EB
9LeUblwgQl/bYElPktQSfCB5EcpYcZE/cvXUgExD+U2q5NAIHOhDFKjtqRx+nbMwi1q12yUL5LD6
HDUytWfVl4XMV9bG0clHlsyjMFl+fbYdbJoCFzDJyZrPASe/iUARQ6RX7DJyVxJ/KU0/Cgd4rvo2
KevbYQmfe63ymzR8bMViO3DWYZeDKVwRGBJEuUx1Z7XEOBmSgThtepKuGFZtIkQSc3hnlGT7ljeT
GRM2T8BDv/g1aIwptf5oYPrev9Qm/wMa1ko6tc2brjR+Q2bWsnx1EzeWFUdr7fwpV19UEBycj46C
RlhE9bGkjEMnyW3GehuSBTuC7tWqN7VESIwfKTShNALPIRyyvJOj9zFVvKJgk9VgGlPWnF+VgY/m
Wt6lHPljOqqIOeRrTY1fKgZeeUS6Em3E4MFPY57tD3VHZvmDroCphWBRuQhLdPVC+ZxMrvqjdB/m
my7S0V4+4CNkS5j1Qrnby5Xg4GrpQNjFYFK0kyT1e7qOob+SyvfWEgILiKiSkdli8dtQEWLzS7D2
+2Rd6QZ5M5T1nTnYOhFX5E6TqIVl1CD5I6RmKFN0CQrBOfCG68HylliFgE8BZNFfVasrZquXxyNH
yBKUDRdeLXekUB9UzPqVkoIpd2tdDMRQd1tTcDTStxLrqTLUjaA99CMWh0yPplwhiEs5RvJiiy0K
zwGz2bENtDHklKJjMyrXiqogVQQnE01f1fVgaWQMolkrarXJFCHI1OfBlPD4HuB0kaw+qBs5xPJV
Xh1GtLZJ6FwRvxgMBkQLwC38mniwlLCOYcVcoNwO5r2ucAIPzb7B8keZ/Eo6VnLFvVIkci6PQwRQ
nj4Xosybqe+G5ishT3LVBxSB7Uubm/Yw9h8Q50GnibK1ZAdfWDiri7tEhquuPf1DhcoeT8k5dNel
2kpCtFfV2/wceKbf17LillqDq19tM/Cl2cKLFVWTVR9V/WZlvAReb8sLVlsphRCGMF3/Yogwu2fL
NbK3crzNhut6KTZxLm4Szla8mgBo+YtZ7tGj44VYhZD7JdfQSDrgMc3dVUuRuCwMYJ+xePZmMr4i
66HIDuTS2ugt7AKnRoBGX9XgU+ISkGNAnE0tnkydX5pPFWTpBrMpWiTol/cl6S9D/7DADu0eC9hR
o0BpkF7lSrQliV0RXyL+njbdDUq+sxK2EpEvNW4cDAHcWHzp12VTJSJTu5SO9bSsoyPoz93wAjK8
jduGnPLCt8oXkV2nkgibLW/ahYGCiWIKlvumGAx7zm/juHe7etecgXN13ChRydyhpbTRdz1CRCW9
iwmQH/HenTTJob53TLrfPlmcWD/lYwjJdHU1/Mr6+FAsz9j4p1SaKaRcmsnuZMr3TFmqMHXr8jEi
PYGwtlWjnddha6B4SwuZkCdCoxW+03hGadThhJdfF6J0yopNz95gSTmWt7ljVdq2UTVPX14z6U3M
il3fxddqKF3NRFuWAvOc5kWRGLsMimfV6rHG923O+LRwVFpJneqy0Z65xmSRgyadNPGVZjczsiuC
+cCtNbebZdINThLNipVfyeDcYSm6ep5eJ421yWftt4n+0kVXc5MFSv5L7TsP4pCbwkml9A+X9lDR
r6cZtVGaknLd7ITQdMzR3BRhuBOs+7KSnbYuAkGumf2CkcMGpwzlfyVsS73vJsnu9QijU+NaIba0
0+FiMGVoZtGXqqdQrb28TBzKBzuc+VLM2MXvyc+hVeRLFSwkQfdrB0uS4U4suKthkq74MhfpoWbz
TLv8jkGcu3KyhFHiDNEnoHwwGeWx0CZ7rIECQEwUXbaV/qsFcdHDxjWi867GHqwQJFi0fsTQi9Qt
RbsehCdJ/IiqfdSfd0aa+bwin7Dz9ah67OijM0kPCrLW9OFu4GMWq8U3mYRMOXvEefOtCcEWmcTn
5ovUEVM8f61R4/SSjgxFP2mjTHlufcJ+wI1ChQ5vBP1oOU3cuoqeuAVgUtUaAPu/BsG6yqIo0C20
GJ3ir4kaCEJkd3iN93OB7Zru93ziXboy948zJ41jpzdrGOcnIaydIrQIK9YcsricSWHLmG/z5sWq
V3bTzkdzctDTfI/Di1PjiyNFCkkurznnXmfmntLdrvjhWpkKOY33xPxFk26RQh4t4TB1ry12uUSY
qYnKN95RXUDDwshMyPVbLTO9Duf6Rd3X6nqcrXtR37Skp2ZADKog+Wkt26UcAh1krixoLkEZtrJE
bqGWuxbwIM5ne7SA0uOCgMaXdDxVVsLiS/x84DW1Dwvmc5gx7du8YoA5e53+QcvhT3LvKcUSLCRu
DOxVQ3xquy8zShnPXcnEJdZUEWZSIFk4VdFjI3/pq47t/Rlvqp20CNKe1ZmJjmXi0tg8pMk2x0kz
1QZfSipX5wSb43E/hewb0+QZI95cxOVJuDkzfd+1TU/f3LhJbd4YpXpIooqZo+RPlE8xCtiufqj1
19niVAthSyTvMvEveWe957QiTFqdmjKtHTI/j0xvkp+UtdzBD1zxrI2UMMjr+7kutqM6O9EoORYE
CDF0+vSpWqftmukIoDmhlFcCnB5VmTwgapSRpi5uZSfNlR0Ntzu27IL6CbODnSSPezkT7UGZHiJG
xEVx0KdhA+wlKcdyfWvSAqdRWn/5s6tuGWx6xjp4ogH/snVF2bhrcKeJasFXiv5zajGEGIabWQnd
sll2HWIPWPb4o3WeUD4QSLaziM4Y2mgvYEydAKzxrxHrMs6QmXxKV5m2S/LXqik9gmidjLGnGr1D
BPBbwLo1rp0WVm8r8Oz6wY6rwSOa2Rlj43dR3PUFwMdLSHEWSkTKzPi9n4b0zux0msnIS7DvVAom
yN37gN2j8QFdH/r4sVvZ/YTZi2CTR6PgZtQyovHSSppLOFdbnDGGyBnnN0vobLPP8cZK/zfhTil6
sPzMY9HX1WcJUClqUjCwCdnHc2ts+3k5nJd3b57W/L1gwhhP1+DNfmzZ5weeRcEw3kD4c6Jc3vTx
Xcq6Xyui4gFVR/Vzkfi28tDOx2ObPyURTkv6sNX0O61T2D8+Gr1yNSLly6OVvvXi46SLGFwpdiQu
mw58QALR7VBntv20TZmdt8ZXYQpUhbWdmLcqOKGUEoBTLQ50eAdRjCPOH32EtALDOX09h7UutO2G
raskccSxWwsLuFfttVRSqvnKs2EA39gZ0L70oz3Mf3s7HQdQ4FVaZZEe74K3pWWLWVjRsPxulZXN
mTIYb9rgp7HefziyEqXin9c5/44/xnpzZpZqqXbgObTkymbcQEJw4o2MD/6/m7lvZiR/XelSq55H
5B7iyLowmJnd+tPYpK7gnK8GLCnb6e3PlPj/tvx/X/FiXqi2gpJrcrwewxJ4USDTQSm8Psv8H+7s
3Oj+jar8fZ2Lrn+SILipTbkcz0mpbM+Kq2xg3UDInbHqsKvr0D4ntP7kdf+7v//XdS/Gdmqb9WJF
whQjWcmX3H5bvzQBlIZgfYKChUWZFShe/po72Ma6miNuFpcCxv/pd3y7VPlezsgKzKTLSEuLD6/h
3F2OaqD5yr7fnNmt6e5HuOO/4AqP+Y/rXHwSRZ2a+ZpwHfmWLBLIbuZN5kw+wjewqp/AjW9Gv1xN
U2SkN7pmkCP/94dRLkM+y7k2H6tf6YPhh8d+m+yQGbhUAh5dzOgtbkVi1k9P8/vv5I8LX8Aqlt5L
+EbL81EM9B2JYdeZIwUNEi57cksvuSZz6Se3ePm/OMvfN3sBzEGHT8Z4JSWTdqfxOOO8Loh2QxD7
GDTviYhy500SyNdgCzbWLLe8X2/a4OV86r9+3JK+/WyhO0AiN4gFuCTWzaWpTLnWzkdrM3j9dghC
V3fr94RcAMnRwAija/EnMt9P1zxjXX9sg7oYqUV0vmbr1tvyhcEPmxNTU7s6E9luMjdxf1zP3z70
P+7zcoW1Cl4kUjf//nyrHW2uVxxS33RJxHMArINuM/qC+9Ow/xsUlpf9x3UvFljb16URJVwXNvpd
tFf8bC9t+qfstXA4gLl2V9saOQiMyr/0n7jc324Wf1z8YqXhDaDC1ErP502/zXa/zZl8efPjIjrv
fZd7oykCGmKPy0d8SU40DUSckcZ11Nt6az4S0egilrzN7+QzEf7naJdvzgBDlyggJQtfIQY3fy8g
Q9F6TR5l+Qi1yF4o0MIo3annFkHLN4NxZRkPlvkqNO/o/5mjd7Y0o3np+y8D/f8Y1e6/z6RvHjM/
x0IuahmyLl4SV4qxkNKwUGTeMUk3QRbggUWYxo+P+XyEXjzmv65zcfSNZhfJ4DDn65i/znIDenqs
E+2Up6z/8JEy+/jhahcPuY/yUA1HST4Osgp/gkTB5ZxeLQax8vE7dVS9t6xTKprb2nqYqJQXOp51
fu7GBBP4yl7J4RVPMgyxAm7kmongmbB36wlQllUxCbRFlIPak9iE9rSatmAUQSLy1wbmajREGPfm
zKmlxMCfKoGqYUCWxP5N6H2lAShoJTrXetcmb6LKe13757TqfQkbKJHpV1F2dtcJDNJJfJShpC6r
bUrzrZgk7xNU1TWudkV5J7Wjky6KawijZ4UQDSySzQW67WS9F4YacwQaHEpkKnWFeBarhtEoXI0m
M4aciHZp1843mtR6GdrbCix6pIfMmNOvEtQAEabU/DLI9MQ13Y0ge7HUw8CowOBSNxegqeSv1J4+
dIa2Eu1CGR25voXL4sB1vu6bDz2/EjvgWDnbCXm27wsJ9BvGs/Csx23Ap+GSWHbVhxPg7NUQwsDI
fFK+l/SYJgrdwIJY/S2nBVQKzZXy9Sam3gdmfE+FW9m6W9H7QHoLYuz/NaR/inruJuHZPvRSYKS1
ncu3pvo059cDvb42f0jCEyZ5zjknQBXK21KLr7QVo7xlder+XSLvu4ta11zNfVoTXd/JUFEKz4TE
okC9rJjN4epOGsHziLe62jSu2ofgjK+x9GwMiSuvkGB145j1C1YTYMgyzRhrQVZucuabhv4wx6+q
8JEC7MoyOqIzxkjcD1JblZcWwmrV5LeGaVsHZKSaihstIjSDmX4/9KQFKNaQ/EKYg9T6EBIyO+j+
FcEVmiup5dQxLFtub61un3Y3U31bWgeleqyU3O/ng2BtmkikSYmCJc8DM3xTtBRgByWJUu/kmqxY
uEctWJw2EzhU3I/DlQAIapVX0Hvi3rABn92wPUySYC/Qbar40SDvrCAUKic0SSLJSLpr1ecJzugy
Mq0HANQ4lPftNDuV8kY6kdODpkQxTzF+W9Z3Eij3sTYyKlecxLquhnUT6bi7Yz8kWBpPbzgIkQkx
E04UMx2j0e2eekaK8lsqgp1xVihDqsxDg/a284Wyd4ueg8l8XazRmwzIxWBBbX5f8U8HsjUEQihl
I91M5UETNGfB16Mmggww7hDPs7dMsi9NwGYAlGXjt9VjHYbv0TC4bZXv08XYLabi1Y24txTMpoyv
DGc4I3yUeQ1S+EsKRSeHH16BJJSsKro1SFpJUMzjtl3Q1menNav9Uhrs2njp6s28GLYQR+6oKJua
d2d2iReqgNBj5/UgV3n7VlUmmA4l1HJMisqV8NdPYaB0Z89k6SlPrKPYEeZRmLCQfAn6eQmn0hrf
lTxyk5RVnaeOBOO7anBDqHZq8bqChDfLk6qdJBVas+Fb49NyJlb12AKyX+X14BWqaWdx6dax7Hb9
nSiA/jJAGafi2ah9mQhPvW03K4SocMQuSirdiFAVCK9ONTGhh8Rl9Q6mJDf5WoN7YZIL26aeWxsv
Wwfqrld086bI8Hwi0759DUu+GmFrsQbj8GRMx5x8NaUHbOlgBQmkCK6fjOH1GeJ4LiAYwXJrWN2a
/0IVXgSIDGt2N1nEcObYjcu2HJ1Sa7Zly4Ll/ygtD7Hyy+yeOvlNC49mUQez/NXXSmAxcVvN5ofj
9Lui/K9z7qI+VBp8pUzWEs3r/8iYC8MseqxqOwfLRt38XFHI31cU/3eEX5SHSivJ4aByyd6V/Opx
4EN5SG+Qc+SUp5VjukrQYIvuTS4uGjBQ/fUxItmp/4LkJPxYrX5TIP/1AC6KRg5bVegUVT5qE+x/
xSK7LgFQ/EmPeX6O/6onLspDDIBmuQoH+WgZ77G52jl20P+ujH5LY/91iYs2ch0ERSsnSiPj2nQA
fh61Q3el7HUnfcDf+/aMS0CwcbuDdp6hb4VbzSm90La8j8EFjdrA5H+vvNyBBPf/ZU/wXX3+16O+
gGTKJB/6JucHptv5MHnlS7ZLgiSyzyHnGonZkKzOcELlZj5Zic6/H89PNdZlDmmfKEk6huL/lt3o
N/t8m382r/VWcinakY94FaHrHi7PTDpuzI2+Z8LnKtsffsaleR24lKFDpYBRa6mSZF6s/mGKAKSL
jkzMogxy6K1KgS6nWw9IFexkQlahKNdd+lnE3cZgegXFx7XMPCgA72PpoFc8L6va1oPIQAuOaKrc
//sX/rYg+M86orUA86Cd0rSLYnS0skmSFV6TGjCp2TJSuF7d2OneVKf216comDeGo257BhNetlX9
zD9T4lunDsoTj86vsbb4CbWQv31sf/yoi30qrfTFTDt+lBxkhKRJfu+W2/Km9ulnPeU4uaJr3EY3
oW1u6p+7gW+/XgPWsaFhiaeLF4BbsixVN2vreZecuHayaXaV8xsHcxilq5ufIb7v8EtoaCpPmjeA
8dDFW8jLStIEik5EMzBseiabEdI4Ei2lZLJb0NtkuZb1xDkfav9eANK3vc8fl7541lrUWnIcWdKx
XmPXXBpvZMKRRQ8hjkZl8hDOL2Z9m6yWn3XrT9Sfb7djU1XRlBmaJl7etsmMKxuT5rz4Jk91cje6
zYLqyyTMFBWSU6DBsbUf1BD/yQL7/U3+cdGLG846JTXTPD5vTCExkcku2zRB8dbdweDMXiMPs1uP
cbNn2ukmvi0OkgPLLHPKIykxruZOmx8JZd8u9z9+0cUukWl4Xk1zJB+XXbvV9v3+Y3WEXQ9y8u93
LZ8Phf987H9c6OL4mw1FgNnBhUZf8Zlpj6NPArzDQ/Cy41iyNxf41pg41sg2bbY9HdJNf8K76i4M
8b205Sfph7fx/THBYIDVr1qIAi4+NjkhQdIMk/O9Lw6AnbOCAQNc+eIx2hGH50mO8YZx6nPi/yRE
/aY2MUQoZ6pkmHx5hnmxEuIlqcV2NKff5RBe8tMr4pjAukoc3S4e5l0UMBw7nvGkwV0OvSO8lK91
kB+VLeSef7+a86X+fjP8FL4DEm5EA23s5QYwdPXS5+l6LNpT275XivFDwfDNd36+AuC2gcwXMdZF
TaKJPSkAWrTyoGN20mjHIPw54vz/GXX+/mb+71IXtQlj1VaVati1WiTYYvylLsIPj0v670r++24u
qotRXSblrNJn51B8cmmHU7jTnWw3v/f7HgH76lWuEjnz+Xv96TP6BlT/6+K/j68/YNZW74glXZSV
z+icJG5sjE24O+tzlhuNbJ/+lNoJ6/Wnosb87T95uUoUWdcZqGm6KF4SXysTQm1VSOJRJUevPqBd
DgaI8U2YB+qsu4nWQ54eXa2HMbxqWqBaRNHOIerSyUsirIXgLu5LiyZ6VhwxeS+0J7V+MMH5ZNLY
qGQYqsNQbh71arWrvr+Fe+dag4aUKn6uYLpIKGR1407tlGe5v51o//uZMRtT4AUoZIJ3b+ULIuXc
wX/LjZQZviDSCwHWWEs8SqHvGDEdYCiAd837hXDJXkIXS/6lMGFAiCR3Qt1aK2iw9TA8KkqKSzOD
7CR0wvotrl8J7bRxh3Zk6S2NLMISsIsR820W154gks0MpCFlqSfgGaDqTyXkfguB8KwyhZi4JdCV
VMVyXmY3kfuNqMKd12JH7AQvhdMgN6Oj8pim9V0q6k1phnZpLJ6E9nWFE9Gs+OXhBDrpV2YreV0H
u6PZShWzZnPxku7dgqU2lF8yaEwffhgoN8QV/omseVFiBRDqTmMKy75E5l26BjBcVkxuwzi3mddN
piMdoS3J+DFAT6I8ww9rgY9Uv7JU3JUntBz+DPl7SY1A1sC49cov1spNxIwExV9ydKMu1Wmp5F0z
EG2mJjsLhz/iwiGrvYrdo8x7MfvE17KMIEykFNO9yuhX7Lt7TCGdMUtRIUSeVpI7WEj7Lge4ir5G
ld2QCMu0759bwlDEVnKSYggkyCqLASELRbBVCYgVwIzS2q2lxq0QIVSF6GLD6SlYzZVWczgb+SnF
/FBqQDPVLkEiE6fWcyXcjLqxjapyIxlM9U+qTusixOcUjCbo2zsRDIbilXH3jCw2u0+xmkZpTZl0
iwiW3PH6MYJRNA7wWssINVM2yaCFV6u1+pp1G0rEuYTmxpiWt7ZuoRDqUpBK1qEeQbCKGg2PWozX
PIsGWrW44orRsYdgqRQNiFdMw7EEwVt71BUxVq3qwoIbMYaN4WNamzW1tk0EB7Qt6n2ll97QyPdN
IfplMnsaeUNde+itCrnbnRCvjikBw0rQmKe3Cf6oeAzDR8tiPgPLOcagVdHelnIFT4u3YTZ6Zjbt
Gi276ZckYOCvJp+9dYqNr+5FWxc4/M9h/54R2Vn3jVsonbvOqdekZ1Jt4039Y9heVVBQTQ2ZPLje
NGyj6U5NpH2OxaO+hFCLxW2FK2Ajd65aoSBYJldL7xYRXdPCiCFJHAmW8gK8gya/AQ7PhgfAOVCN
l0q+7+WXtT4r6VdocMV+RN4/SAJeR7ktAkOpo7YvoJtE+FYvw+DoNcq1QQ7Wz163HjXpY4JzmJKx
W/AFVfp73OPSVQ+BrM/bkkWUQBtyFjF01XE85HQgA29eSeCgmfVhCHPPwF5/Dm+LvHP7OXPzZd5n
vFNFBLuOoTcocb9VM2mr1xbswxbkLAzm3rSbOtmoDDBKi8X4qeb0wSt7RrcPwdDz7J2cO9gyNM76
6mfTI4b+0Cr3oXU7jnKQaCizYaJ2cevRpTiSgR0XjDdi5RyjXhwyAIBm9WM/gay+ac31FOfHRm39
+aaaB7RR6Uas7hSspxrL2sCsVNp3SYNnmna3g4AvcGQczbOb6CS+oKi2C7X3EE1ua6x/IVJM5U3P
3LZnEZU62FoWe4MOCYmNuVZewnw51Osj/Kt7XI3cuQf7oq2s2Gb0gu/T7Kwr4oBBzRfsBW5jNEAK
LieDnm4S49qYM6ik6nRfhgayFwh1BMVq4cswQoElVrzmZ1Xt2zKjMDKIe0+gUIObq0aQx7SOaASN
flvBidXguDfWc5Q+TqggLBBHVX7MhNXGU8cXABxHrt9D9jxvcvL8ZZVfUf5gnYWJZ3laVmCbvDhN
t0B7Ke0eXVBdn4qhd8JQ9a118mqpvIcRraP3E8FdrfrLWGS3H5HklkNgosqsVNNBRLvpwIOTONqI
66vUlmCsqy1JoNQzWiNd3hXRU2lFTjti5pDuqxQ7miH2BxPeI5hhsu7YrDU+BRUGRKGmG62DoaBp
ThxKkKhvCC8O0qU76tm4Q4xla9aNFb4Y/Ud9VqSdkf1C3tQMDAwIoXR5NwqxhmNDV48v6MzCK6vY
7qrKFTnMSiJ5JwlUFie0NP2VTHMw55FXxIwSTOGg5GQRaZajdNF+YLfsZOt5lTCIroX7JSYpkWCD
XvMrPpqOMKY4h4VckFFr1JvY7F/D0HD7RHVSUNkFf8VmILT6M4LtHEJ6lHWqe/lLZdJE6jPywk/C
jQ/nJG4TfxGN5dSXfjKr+xmFUQsnUZYiW0jAUqXllxHPV7Cz3FWMGSINBzP9xElkK7ImK6XijNS9
SrspdNXPhQarn93ZzA67zNV8EbrMVuSEQ+Wmso7R+paud+n0LJdvKjSrosQM45kKyUeQ7UjFU1s/
1VD6aguXAJONgC5ZB7Q1rOhw1n9GM/np9DHJJPhiesdJ6gsy5E2Ol+55bnUY6aIzGYXdtoAd1Djj
QLrzmHlGTv1QXmEsfJQ4tfui9sx4OlnCBL+x5diKXVEVv5Bqx05MNdvO74PceqEgAyDP10v/Es6b
/MUUBFeRFocbmwTFaXKN2uG2M2IoXc9ZPLlsDAgqDhUCwdy8qVIYIDl9hqhe5WF+3SNlnrQ6aNt9
d2YFI2UsRC0wOMGUOdyCZzFTapw8Z4RA9Mc5rHmJYXJLQOfdpofvugzQ+mPUytNOFk17NsKtiL4j
StCfKfjZMs0rV4abYO8rWoMlX3ZFznFUUkigeF74HFcJg2Xl2GEaXKgjrOMGrR5UdXFiUDZBydPw
NHkWw2sZOmbUVDtlYQ+T3+lcswejggVVr1uROqArr+fpOlPucvG1X4rrBXNfEA5cwlzp/Km0+xKg
IzbwRkECqbY7S6kYH4wbHbChzL/GSeGHmDtB7TYSSenlXDg1HEOEn15r0bcsv/Rlhl1vwrndZ8b7
nMYIjc93jHVJn0BOzDFuqZ25H87rjINBTwizRm7B0p4s6U3oAm3qSXIOEfMTh40RVgJzVxVOYgQO
R9Egjy3APoOuDmxER4PeqrsizT0pjLeiZOEeeI/hix+vD4lKy7rAMVmBy9LSK7TQkdf6OFdIMIwC
GujZ9+SqZB/RtCiorV9iw2zGHP1xhOFb8HGWd7mJdsRsdlnLzAgAfE0eunANooQJVtb6Emqgmmp8
ZTqAZ0uA1fJVE6YEtEd+06cufzyQ1VO6rnaov1VzdeYaMqQ7wNdlQEPSnJLbEc4yfZQGS1/e5NW7
aQxOqCNT5RnmCppgRC506c6itUHNWHNUjAAKnyfygMpi2IKuoBlnmlOY+wZDbsVg/ShxhgEy24ZU
PGir6HSGthfh7Rocb7r+a2UCOBpXfaZvjJDU7hEReVj6shZycjKTTgdHsSoc7w1PPhMZz3YkJNDn
1+r0gzPot62bCtSAe4EiWqZ50Te2BQQHlhwUoa116H5B3vAU0A/BSw79ft7ptnhYjz8zDBTru574
jwtfAtKxruXJSprbUa4qZ6hDO6o+9XirStZGNGUXlrQtlvB7Y9VtEZ3K2v3AGXmWR0i1Tjj3yWAk
O0ea2y9rENdd0Ea9yzjwJuFEyivmr/OTUjKlbZB3KMNmlPrXqnxcCwi6wqcpPzRN7MjR81rcaQKN
B87p5dkLug1W5VDpRyURvJBeMiMgW5cxhj5FMSoN9Pd5ehKy2ps1TszpC2NmW0yzYJaoD+Med56H
qeQ/ZKVHz5n21qLlXbt2i4OZq6SMShHt9aDb1dyjNOrtkC9XaEy0rzcWPPBMuhXq05DH/CEc+wv0
8jDy+1gLFOXUtRmePrCIeFwyjcqK2nEGimspOLJ9rT0uxn3C38yyp1SIfYMbGT7HhbUuibSpxUOl
vOQUwNW0uHL31hpHrKcrhALV+hHDiJaoCSPZ2lvpR4clRc2WvBTM3xLmnGitrbeKUbvMTqI2LzOn
hQTjuWw6rBomJ9JwV0IHLtXvyMW2cYerQU4XIW3X8XlWBZdApm2WfyKx80IY0+tYbsqx3ykmhx2n
kBRuLYM0UCXxzH7yE3HdFRL9pJJccZwyKY42WOShfeq3IxxnrUldBQPMbk53Pb8qJ8CvjR4jSUY5
gHuRMdwtHWzC5Npa9xZFuDHqNrRc+O0or3EqopQnXYIBJGC6ctOUj8sIsrdO7lAMdl6yJye1TSja
fsmhpa/KfoQJbjTMMesPbFW8hYUaoVFI8nSHz4eXyE9iAufezDjx0FdQt02w3TUjPObsu1Ff3xdd
tq8IBFKid5U9vBtnekbFr0WI3RmeAJroLyAGKNzhL2hOWm7ABma135bU+AJ+5hzFhE7BFswfyyzE
DwkVCB4RZV0gdI7ZThFI90y7hNJTe4okS8Az+UE33oAr9lr/WKTHcI0CsZd3VlE6seoPchikquiu
7ZfcbNh1EYVQDWe8iGpwLTyZiydlvFHWbVIHTUXGX/m6Dsbj2uIuFa0I64hrpJ6e1q0c5r7Q4R4N
OwKZBy/x9ynRMLA2fwtzI6SeNNJJ5MSGABUAEEAARp7VK3rdpzC9ktXbLNyQfQVfJwlysG610zZT
s7hdKv7q8tdsSXDceIy7/VrckId1NU0dnumqc3bWkNVHZmww6SnAufEpexykzyaE8gzoUauGXyAe
bCvJqVE3mMvj2SOuRo3WJOuWtenJyqmglzD3SoPrYp0FPQe/EN7UxhSkiD0Z3l1F4uSk7Z5m8yW2
ul3S36K7xmkg9v4faV/W3DiuNPuLGMGdxCtXSbYleW3bLwwvbe77zl9/E+rzTbNhHaHvmYeJmOiJ
6RLAQqFQlZWJhNdqQfdiDCGQ5B1wRKVHBGwDcr1M2tY9qFL0txEzMDGI33RcGm1JLKm8FfXOarTs
IIvgEdMgkdDeyxN4PNGZb65iYS8qnTWKjx0yFaN4HAE2EcCBNlXkJhNQtVbuJwNXyyeQPPs2j370
sehpGFJPK9DNEGQ5w89Zq20SfxYimBwqNPXDr0LJvdLcjuPnvOyX+q1dCOpmmD7QNauYCtdMHrTm
mCg1MtrrTn9aoiOIhOy4Ay8b5iwuV3rP9HpAw/T7CiJMxbtokrqqm3xC1blAazTd6VtyA0b+Q8vh
Q/reXfnTEINqCxdRktI0AQIVte1WvxoWkHuEsctZDy1Ns0XJ9XqY0nVEFjLEBcyAh8MRrNfWju7l
LUWcbiKXJ1P5HW3655qYkn0lS0IgNkB9jvRNirpjhjG6oYNAh3ZQGh6N87kq83ppTGMmiWISCiB3
w7T9u9Q3VoN5a1Do4R8g8UsQGwIOx9lNmoB8300DHRGZ4j5Ps+Sr2rImT5PQJfoCOG26z/eYWwbs
MfJomkIrzCBksaWvYZ9i8M7hEY/+l+zot3GmcG8MRgBO1pRieakGOi4FFJRflXfhTgVgXHYwl6S/
l15xw20DnXei35aZvAxDc3IgyaAc6JzmGlhPe9lg0ejDjE5313A7YWfaTtSP/rGn05bcaptzSa/k
KNDoNkseSvhXeAenN7GP+HrdX4/e5BaAhiufwma8Kjnn8ptwBLqdfxhnIoA5QHKjknBiWhcsU/vC
KW+A8iQuJvCeql31mPiVbxy5kHzOHutMPJgLQ69G0HjcTB7wKMNDbYcu9SdASsVr3Bk+z+L5APR7
k5nIMJi1PEd6KN4UirxZmtIJMmFTEY0TUb9DjP7cTiYmFFE1knYMxpvSEHwh1RxBOig6xLHwqOKc
TrpFF04ni8eWGwDq4plQtxldzG2D/KPbDDbKve78HnAiKycU6Ey3NgZoNIIAJ0W4mzs6PKVgeIrf
FT4fUn9/JaYxGMxCUo4C3KJKXs3uA1Vti/RPJbB88Bj/8gaebbmqUFYDoF0UJePUnF+duwY1XQjI
hfSyCG6Lh3wT36Y/kUo4mFC1W8eXfsSPOuBg87V+1fjB3rgmx/rKONabyz/knGuuW7/MEdQwl1jO
M1q/nfEZaEdR3PcTT43zhJZnvWVthDlwBLwZir5I4414S8OptoE6mwMBB7u40zcCHzZz7o25tsec
t1QF/nHoYO9XUCtv0c95LLzpCqQabvcj8rQ78QCANsZeBjCfgs72hWzIltdXP9dqBtaJSLJqgNkR
LFl/BteuWLSoE3vpRosfZ9TZBRF1o9z00kXf5wGGwoFmScANMmDU2UwJJxycOTYYX8C8k4iGpQkE
z5/W04EoRogmFY4NnQXsNnS4in+FnIk6f5hhPi46IWGP2qN008hgmx12Q/81i7Ql8HLZU6VT7/8P
NwKNpKmKqClgDkIW2aCTSI2SdvGIIZApBsNvd0wxmhAqmPHpl+sM0AlTKTYhAUxjjjElG90YVXG7
ZCiPocMYt9ouAXQZgNXrcSxteQqBKh8xfV8ax6FbtsacHFUDMC6j2i14xGSVhip05y+TsosqpN5F
jhcOgLS6mPhG3qKQCBK0tHgvR7JtMWwq1pDbC4QrI1puqXycAVi9iP7jmJd2IJjHAfXkqkDzuNGj
R/lERADyjgad6ULemvMzhMGcbplA02s8NSpI/KTmPZPw/7YhxvXzTQNugA59xp78LI27mehuouNP
FFCmRiaEX81DByq3cALXjAHkDgqiC+rSbV5a6fJVtMV9SsguJlSszvwQRXOzQGZr6DEfOqKPkQZe
AFobQ8Hjbp6JpQvyVi/EgykAKWgUT3qge5kEFopFtxTwwijFaNNpa2OKfqjm4iT17NX14C1NY3dq
gDF4DFdUmitM5VYLP5vkJqyQNWGEWhpUPwDVbC2q28CYrnMp3vcomkko12lghA7z+HoBBDiEmFSC
qeHIfDYCgodw6GazaBtL7E6oZhLwOqYiZdHpMWQMkUAw1dhGiDkvTbSTEMXDSXPTuoNk1ryJxuox
SA86aj896L6BC3GitnvQDHKtd7kTAMM9yCXwLh1+9mW/PaEgvrktkAqGKOqihn/58xwWRTIYfa1O
QElgLN54nr+ka0VzCyfxUP5/1m7kT+QeyCrxbCswVu1yb+tvkQAHh4jQwzQwXy6JbC6t5HWpinFJ
8yx9twBVVGxjjOp6477+Ce+BvtzN5Epu5IKl+hDdXF7/6Xpm17+2ziTTc6nlmagVGL3UzeOYYJ4V
DC59LuyFAZPwXdTc5kO4zZufGui28+URwKx7A9X/QpuPRf2SdMAlRGAIHfHdJcnpS1CZJyAY6191
FcQe0Fqk/ER9Ldo6MAnNBIrJcj9K4XEMwFME1o5KjI7t3G2VZt+P92QGlU8O6iHTdPNiQevtc0ED
USCNF0XtVinV9whuP6FzNxCvQ0NaWDp/Gt47wGtAmIfmEfH1ENQy2nzVdvIbKG12XYipG6l2a4yH
CVp3hXqlG+cPISZpuvr18oayt5uoY4YA+HSo89GBcpFJ89Rh1LTU6MW9Ktzr2tGAZuRlA9/g8awF
5rkn6YUypOEoQusMIemhGHz9rb4JHOVG/wCZarZtfN48OW9RTI5Xi9GMVuEg7kOALdTlOWgGzqrY
9I5dFJPeLVUhFnihi/tZCG/bfEA3NNqA1QParE4/P3G2kN56a6dnrTFOHxutnI0CrJ2wsw6eGK8Y
s3Flr/QMULzY/9IcjQCrdLIXJFlEjwM+4atf881iCTbm1ahiSOfzcW30x19Y3Kmys7I2yr1pLHRx
oGGzzCB5j8fIg5IoBtcGwGZ3AhoZnAWyeSqzn6dUa2WyD6CWKUdwyUYFLZkj2hqqD2AedasroNfT
bdD7f8cGzXEbiX7oleGJZEncUccs49kSAEcM5g/Z+GjBQTClH5dXycZpdpHMTdGJoUyFacR9IaJY
buD5C1oVKQHkeYGWsZbs8tHcSGhFXDbLWyITUJZBzaOmgtlmSI51gx6DEL4Q/T4kEMPgNJ445/yk
Vb7aTqQhZiJOcNSy+UnUnTq3nMXwfJMJJF0dQYopgKMoGEU066ump6N68+tsHAQFzfyHy3vHWw8T
VZokjvJ5grmkEt1OgWRKyAklPM9nIslUydlCQFq/HzRpT3FdgOU/a6h4X17It0ca63xMCNGqbuyU
EXYCcA0Ck2KHKnGH6aOHhMgydkAxGQ5RZwgoHBHafJHCQ7L/YTdRw6C0E5KOpiSzm1XXdHKf4zd0
XQgZQQ+ccxz3+AaYpctcm2C2UwB5oQF2GGwnnWBTSgcPBKDbCluYniLg1wjaZqF0G2IKwOon7QZY
KYu08p2a1rbcLy9NIbiV1niZqvwvX2D905gv0AAgGOcZftoIQQaQjIASyjG3hj18GaaNGT9LeOGm
huf897dNCFL8Gd6aIcwLNT1d9ZKn26D1Qn/RROFhcnOniDZqdoNJX95KzwW6tVXmaUoafSCViJUW
oOGtRa/rTPBYZ25YbIToVo8jWweFnxhE9wVk4c35GAPdNtd2IZVuN4M1nPSuagj2wCNEptGBvdnW
P4yJ9m0vNpNOf5gC4ZiqP6rNpw5O0DmLt5zjdu5Yry0xsX6stTkKaKyn/Dkzdlx2Kg9SQfbQeDqF
OVjDz8Cdb3nEud/aLn8eAJQl/vziQVWCcpkGSDAUomuLEYP6VogLt1mugnpTjs8SWqTTkHMWzHM0
Jqckctz3FXU0lRJHL0cCUrzLW3ruGlvvKBv5SSlGIQ2Ui/oxTIC21ZWdARet5vOe0nZdtvateP1r
H1Fa0XQigpWBWRDGadWoylAwozRB0xbPeIgdo7AQgPAjfQCZui3ixCLX8zmGz3mOqaGgY2JESgOB
958fEJFJlGpIph8w8uuUd0vsaO8lnc3w6IQOnjI6CC09XoJ+SnTYo7E2ywROKUqkgkRie6AZLbrc
uTtsTjnm83TDH1w8JQKXzDHBME/0rNbz5Zc5cUFj2wMhMuVxQeUFKHo7Mx2wRMYedwrpnB+tFsq2
RDpctgakSall0YYgmd0OB3owg3vJVuzpBjoJ0c8GCAiu6PNZn1qbZuJiJudKPMpae8D4tCuDOuY+
dAcLTcvSikKPjonqbrFND1yfon/xhd1mWyJL0supUuDj0lphc/jVXzOtbi9ueBVnhbe/TOQDiUdJ
UkHCIsvITUAlX5B7FbWePrzKx5d0STaDBi44ABUCQHfVLHXNUAR+cSOnqNQkjxpqa6DhNcXM7/PX
RoToOZ4hpfZDAB4kNj5nEEhljQNq9P0A4TWgVoHCeI3bAzgXLQVTDSTq7FqvtmlTlJwYdBK0vbSR
THSF/lgfoTDYHhTjrk9iOypHEKqGn+bwkAEFJCc/5RJyCAm0DuYYuHNIfyRuKccbZdL9GKIEMwZP
smR2zOohrwJ7MB8kgosuv42ju6BJbK32tPkpnO9bCGlEZeKC4Xob1aq3CIKPl7vbKpgMWXZgKLaC
5CkAiV8DFgdeEDp3g689lYl+bQxW9lqe2kPrioB5W5B/+dmDUjCzQJ/3DliUTccGwQUHxhbFK4By
2VwOg7wfwET7xgQwPxT69kAwlrFgGkFezB2wd2iGA2reJGD6eBLG/28VeGSP62UzsXfI9HpuI3ze
wVOBVHyQrNA13O4LquaoUKHPz+shGOfuzbVFJuzKHQkxF6nitACTTnX7pvZpnsFd2lxJ2s9kfhLK
nzpA3AOoNcFhIxTPi/LUQD5MR9msu2lAKzPpOBchyCsynBryFiCwaKiyZOU+AuowDl0wk1ixBCwW
Ri4g/ucQ+aVp/b7zMyS/HeqDk1ajlIpZsqHwTQX8NQO4eh5jAKegVtLrx9yI7EUkoAAtLBXAOSCS
MPkAWa3IyzNQK+BijO4y8l5hJkCRMHOkCoA/d66ZQT8Rf3fTgowUPKSoWwd14WF+ZJuYYMFfojuz
eBYJaCS6LgO8GCAlQx5uL7sS7645jZutHqWSDlGaTkREos4MLmMF9Rqw6WDaMdxRUgjAqsB0wXFg
3oXKDrEN7QQmkRjBHn0Gt8ZQgw/+Sg/TKpb5I3Z4jvStGUXzlZUjGczdYmioj0MM5FeIxxQbKCdG
r9m393wd6bNvybUtJo0u0yqfytpoD8k2v5Os1gJltY+YZmFqyvqLZIFzfbHz07RBLCkqgkFxPbuV
l/udBTnNbef/xR1Nr6cLEf50YFfOooFdzzA7en0h76tegAzJUWvLt9CrfPwb6kJZ5iR8BhNrQejZ
iHKL1WVJjhbCtTEFu6AKHMEkDkRSNoE+KZaiBc1NGiDfxWDtZgrzr2paVBuo9gIqnRL0Fvru56CB
1qoMhxsjgpAY+oPzsVWnzygXrsU4eQPz8OCIJjB+SSADkq4rwIjHxUsemvFVnvS4w7pK36SBCnai
djpU8gg4YPJRLRj1aQ0IUidAbzc2aQJvqB40PKdzY6MIT+Dzx3DmRyMQW5/QNwpwvLF5iuZXYEzK
w89eDEBmXuCtp4DUoESjCApABhj80wTcagb+bPpISeMXGdAwouQkmLyQ0icw9AK4ONpmNoMCPwCo
EIrf5r4DrcpSIwwpblfdJhgXSHIYz60KDQetutUBpsewWQiUPzDBaKZJ2V069DZQ/J4pXAFW5Rdq
4KWAthaY1SK14Uap4GpxAFT6gslJ2l4TMGRZWq10m6gvxoy+xBCBpnzXKD9l7bOpHwng8hnCrDhv
9UT2OzD7tgMGaNA9GJd+A2U7ALcmO29yQJiG1zgjaEuBpkfONuVwhdPqgDB6ALu5KVZuod1qkfCk
oZkXLZi76nZR+LMrDAtlUSvDqoS8x1gmhg3JRo23FPM3LIY3zBh2BI15vjMH1U6bxelTebKLtAP0
PX6RB2xdej9qb+NUAzpMHJ10YEfSlJskwo5O90S7J1B5nrK9IdeYrWvV0CPo5olHCBtb6PpYw/jW
ZKAb75/NRN6AgZ3K6qBneZfiCSsAY98GGJcLE9fUrqLSV4bMKd8gMCY2D0SDkNTcg83qsUKHdgH6
r9rLSYOOHfL86T7ut301YawKAlcGBFUn8jlV6vOct/dKCH2gaV9HyyEu96na7ctkJ+AaC8rpORqC
faRjpiipr7N23iWg4h/LmyiFytISP4L3HsTxn332s6vFg6B2D5evE85xZblOZrkLyr5EjqCKr2VK
GdYtpeCUUc+WsVYR1mTSH63Wgy6KEYXA0P2GmTJ32qQzphPxCkUHdIfZltAGQhwZgdqgA8B9JNEI
fiEKmkwiFEX1rMwxHqH0NTg99ADnAbXlYvr1XuCy2JyryqwXy+RAQ18lRCqxWHF4b/W7NDuq8lGI
eXA0zi3CzkToYHQHphJr6pzJ0Z8KL/WhbPhQ3PJvSE72yk5BqGVRiFWLFVHeTAppGr0WXTVujsFZ
EouxNRBx24Ege8xAG1N4w+Zj9gSfXlPcmh7H7Qlz5+fKomuDhN17xtyUF4Drdtp8WLpVb0UHoDqb
W8jiuCBh3pGFoMVCXSKhoe/04AsvEH/YtA4ITz/5gytne6IrHzzNtayufaKMELSZOpojBj466IdM
xkkbkGUgzmHC3s6g6GhdjiS8PIowN780lHoTqdjT+VaHRG7vgw7Q1e9HRwE1GEDnnNcrL0ckTFRZ
8n4ohOpUBiDPv/Io3TKfQYjGBWnxIhhb6wejK+nG0aSnbXDqu27xomeKz8ptw6aK89NTN8FxesgJ
8hd61nd0IklA3AMQoTPJMETK5URQDeo7lL2cngwkqLg+rBzcwPId5zvyzNH/vnIeMw+WugvDDuWV
Eo8JsEBDd/R2dMiX6VU+Dy/5Tdz5lOqvVsecjLQX4kgZY2puDO471EAgmlC/QFIbo7CH0g794kkF
iWYOncwbMGGk0jGk/MD8ghZv4Uw5JNezqIACVnc6o1CF7EGsQ7WWwaoL6iybxyn7Dc7Mrpw5MBpp
MQjRYuXJVpJRS7GHA5ICkO0JwF69nObbbGi61zaGZPXGaUVsP/cUnX0hrLafOUUh1JFTUAbQRU8O
KqXUu1QLEycP+Nqo4XFDL2+Xmcu476SpEsXT9xY+oHPpp2Dir95EENoJ/Kv/7G28Wh5zGwMbAiHK
AtYGyMRY6RMkY0D3oSPzGDbQoUElIIN6CGAiVrb73wqVK+NMWRh6ND1RS5wkcdc8ZM6y+UU5TbMO
Hvva2Qvttyn2fZ4HslLKKny3Bj1pEbzXAKpBlYZXUjpb4FmZYUIR6p2QjQvT7mCQFi8oczOMx0Xs
bRAv7FsKP2qhNxZHxVsVgnWl1TdaLG4SMl8BpMiL/xxHMpg41ZVDpZg0cFBKMNWWNjlcaQbX9HDz
74MD+2oPKtS2oPRKz8noivopOAz2Ys+ISwj62vZyFD5JUnzLWVc7zQQHGcADQdQEJF2m7i7DAALC
0tNKzSJD5UXkcywOMdmJwrYPnzPINqUdtJdyL4F+HkgDfOietaD/jTCbDJZaS1TB4DELGzXsr2oF
bDFx703ijIFI6CuPz2EbAoUILgAQAICu15/LaIMHpTOKk1crkMNGSzEBTB9lOk3eZCJmuXuggA1M
gyV4YtJfJOM3COD1M0uI6EibRipsndyYomxjMoUM2R4S5k6o5a6a4+mrooFImXOOqeZqiWIbk+lQ
Th8B2mCl4JrkuoiNDV6bxfsAquBZPGCWEk32xsnArqEsGEXD2Em7VJ+JAtoUEnM7Zmc93ZA1KEAq
qkk0ptdsjDoEqgx4l2YpH4sJhZIWYgCAq+LlHYGCstrFXDULGvrYbw5+etijwyaQrP/z5l36PCNa
jEPcAZoEIgn08dwF5NH1DJIOsABfdjHtXMxYmTu54OqiH/EiAhmxKe9HTNiq4+KOqF0Q/autP0pI
PlfmWLl0yuAL6nXkAXLAwbORQwexz8GrI0B7ycrnkuxwf/imaeIlK1jJ1EEvAtpjyDOrDgDloBF2
c9JsIsAUBwPPdHBTgRoBrHxThzk+cKZYaCYs0IJMFm8Q+nqji/ENJN47qyyke/BwYsIZuHcJXB1i
ajhLq2J6DBX0GZPyVjeCZrwXxs0sfQQBrEj9VVBUkGrDXEKJDcSIbN9qWwgGBiFPueJsA4xASdYE
BSSoLFisbFPFkQwOoO4wfQgHaAlCWvAKg4FO/wyc15fu5YfyhS95cjbvXZtl0pQulCUo9Mw0HcTT
xTc24Y5WEKcndcN7tpz3kN8rZIJQbnZJM45wyMYcfyyq36vmXRTzLpVzVlavFYNJQcwkHOqMkPaQ
1+DnAu9SD8KOPHlLevDMAsEiQb8pzyC2hTJfLeBqeZRzw5PH47zIh8tnQj57qfzuV7OCMp2qzkUx
ox4yU+2+V1OENmZ3NGrpwTB2AiBT8QI1cjSwgvcqrq7oRPMoPyk1RMJaCLxjaqO6zgg4KRcQ0UR7
MlWcU8utxDMZTZnPWZkGKLCC+7XHOwv0j7b80DvDU0D5H3n5Oe8tyQalGVyPgjLjVU7nU4bWoQli
70GKUXTw/PBGJDPcgs25QLjyCDYyKaHajIlxsolJ8RIkXvsMBQ6osdn14NMHcwLOphZ6MHLL1Tbm
uCOrX9FU5RzOAX3HCiKojO4LcG0R8GVc9jRe89WknriKvotUxaYO7pAD2BT0dLQzBfQSmGUQtQch
v9fjrxAXpUCgbj5E4MUR7ALF0HHcTJ0CSTCov0oqCsYosTY/AlBxTemDRCVTD9P0mC0gIh8bzHdD
pGgGu40Onq0ovpH6eAeKEHfKIBKbQQ1VReMBhcYFdCggrAUVOhJi8IPwhFd4PmQybzy9nPTCEPBU
p22IzriLnmnPijJ0giGgGa6LHT9jU8+m/r+PMksU2i29HqkVylb1vMmmqvHkBA3X7npEP08ddxkC
TRlAWwB0l1qPDimokSBsaApe1f2oQGAmVr1dTiOU8ND+hmSA8qMX3jvyGtQoJGfPLdKqMfoS0dnu
Isjohl+gOkogK4vp9zKG5ID0IEjgewPZXVtdpxG9iQ5g7QXBxi6UwEGhHlTzsRcaTl58LnFZXw9M
NB2kzKiMIlIggwHWu/G1i+4vey733mNecIIYorhU4d6jtSzaTn+NHyGv6+OdDOoQvMwDG11SPsXz
uaiwXhkb+SSQEdURVlbPlunLNoRo3dYKb4295qJa/tCj/wuKa2Gru5dX/I19mHmpszdUq0ZtWA8B
/BeJGWj+9PKQ6i8t0mFTxEsSytqVcIiTx7oXwEACDgzTM6GiCR1XN5XBMDcaVt0UILLoN3mWQ+oE
OhbgBsvBhTkXV0n0nhsa9DCymw4MUiGw/hyfOF+bW70mmE+WJLreCiCfQf0KMnGQo/jPK394Umzz
B3hP7Ms7dr5LvTLIfKtZ7zG3BuwKbo1qK+8MULL8pFMZg43SQm6Deuz+L2aHzvk+CFj/r1LG3lVy
WeDZ2+HRlG1z00n36AFCC4+AfMsCbUlgDXciX1zwbJz5bZS9rMIwqOdZh3MkWxlsP4uHnLb0kQb6
lICcAsASCQEIE0vc4s3ZivnKNPMcV6FULCcT1hvuA3/eU8BZBh7d6U3e8Krz5xu7K1vMfTWMAlGU
iFYYBvReewgMVZs2p1xhGMIDO8uMy0SV6i20sFPNeBLq+7CKNqMM0crhSBrDG41tb/ysEnQZB8mf
yO0YDtcJrqlchKTuYkYexwc53sDeOoqcC2kwIK88OT2wEYjSYMaH3vGbBGjcOCBY/G/p0mqb6I9a
Xeullob11MLxKeBRkaHnYtFKXu1AjxG1TVQu/wIuQU8T+3Bc+T3bxdPBFqsYNE/vnMWLTQeKDcIP
+izQLf0ZlTVfyp0Ow3ol5BK4yRqngsh29yp90gBTx4rpdYDqJaYkyttgSzts7WAD3/kXjs+zycQz
YS4UTa3waalN8UmmZOgQGfCD526xQEDFh23IZ73pd0GAHYKfx0VrBwW3XvwEBip0sUd7ttEV/2yh
5yUuBw2s7IEDqj7ThmYsyOOEZVM/9AaUL4FX5ksVnrsN0bf+vwKFwhYoDLOXdR3bjjI9IBDAAS0b
HSIdzQaMdyetwsyF6gH3c3P24aRNsXLwSYWgMgjhuoNQ4y5ZnNylVPx4pfmoHtRbeDgXznvWvVdL
ZUJP2EmLHIZwb8EYXpbuyhjkxyI3bAOUZCooD7KRMwZ6tuO5Mkjdb7XGIQn0OjNphgOCbDHy86UC
T/dRm4CZa9S7XN6r4vvlaMXbViZuhJ2QEPAYolCdFW91W1xFhuhcNnE+C1gti3nOj8EQZBBpp8Xw
SHMhOQbN1I0JXdFxuqLqAfyX3DdJl1PmtDLJZKOZUKpjOJ1Mjk/Il4zGweAGaCPS60W2ZDd3I69y
jcbCCzoxHWGXe9Rn+b+Et79MxCg1OU7yHD406Dgh5U2FsuHl7eV5KZPyJMaoLbUCC5L8EYN2WdNf
hvEHZjOOUinfzZrEKRGfrwSs9pYpF/ZCEibzyWU8kPpqnrQRbBVCgQB+/00v5ey7+Le504N2dShK
Uw1STcWnLGLQK8fLrbI8jMvd5U08O/GxCmsqk9IQIdeNhlppm9CbjNJpkXIX2SP0yMgAWKh5HYrm
naAPPJAKjZff7tDV8pggE1clHuTqKZ7qux7deSjfbmnfj1dU4wQXlQkuAMPMck4/mzrErqiE24FA
+rp3G9WLGwUSkC4E7KzL28r7dkx0gR5nPBYENlHB+yHHu0aTn/Ks4JwAzpXE6hYrVV720GNGdwg0
u+2kOJoR3oMCe5/kO6USOGviWWNCi9qE4B2n+xgU+1kCgmMhFqTCqNahq4wvlzfwGzECE8hUJn5A
6IPkKM6jFOoYrVtmmyy+k9MNbQsILlRIzK3ZAy8H1J5bBladQam5eY0dHkEBb9FskKkDTNlk2GIN
tOrZeF2FxtEM5mNaHwBw5+wwJ2aqTIAxtaZfNNoQN6TkVVDkpybilYbOOea6B8Ecd5BTTmlSE3kv
Ak0HxuKq/VCnn5e/3bnAvLbBnGx1kkp0LPDpUMZE52t0Qed5H0bX6HNU2kM9f1w2x1sSc75J0RsG
pmDlvVmEViJeh2CG7bv7f2eEOdBGkY5mQO9VDQz2dfC2NL4avV+2cTZfWG8cXekq4itN9J+oofoN
BIcg5Yk7JvYpGSzUlZz2/i/ALud8bm2TOdWjkUzRpGP31FvtOdxAGs8TXB0EbzhbaOCfqkuXl8lz
D+ZkY2TgPw/bCdJdKjqN7fWg+1Mtuo0gHkNJtS/b4/kHc4SXIqjzlGYiEZ1gp81c4WrCvP5lK2cr
MOuNZA5vlKpqOWEmed950RGk89fBU34LSWFASsLBzkJookU77uAdZ3EsVjDR48YgWSDv5wZCthgw
t6A06qKYej/ZzROqvcM+9zBoOB0vL/dcXFytlsUOLiY0IkGQ3R2WlsoKQ8wEzDkVkTdhnTz0be9f
NsfxUhY/WEcYQRNybO4UPGJIG/hlHk6GZ4GJIgGapG08UAvFA0SlTeXx362ACSAZ2lztQr1QDZPD
uETX0nz77yww0WMe5zQSClgQVehWgbxWzTlr+C+V6H8a5iwEsFGT/3z10a4isD25ChiZrkBWdAAb
tNuiMeaFKoa1/6IafS6LWzscEzVUFfwX3ekUQ36o7E0vHjOXFGBlVFoAFARLn45RyYMl0OjHJqlr
q0zsAFVcZhgUlTDGEkbr8IhrJL8PRR+vLE4A4YRFwsSPDiLukknrHTNIl8VC86EM7AflW6KM1wL4
umojdP+Fw4BpkKloACYwo8QPlzfARJQnj3G1/XcGmGRDU3poR9FvVqYg9dPUG73m9I8veyTWwOQa
ORHDoeyxBsoEKzyHV9omu5+uGiA222uIVORO9Brcac7lhdGj9F/dAlaZYGEGkaBJNFGbioMcVTdN
pd3SuYnLVs6+zf7xPphhYkYuo1tR0LKIlr80AP+U8b05EYyloLBZSa6iqF4jlLfRQDie8V8us3+A
COzLAsoRQt4BJ7on9/VbgOdZbUcOmp52cCgf+i24dbhFp2+slzTjX7WbTv3FVfaTNakxVy02dai1
6wzUd+KwbBfI3czJ4MhQBBfC2i8gjNLMX2rwpYVXpXRfYORGNqCQHo5QQHqXy2Y3VvmrMnhEJ++9
bkAAaCNmkIWStMGq05T3jD1/Ef7eKSYudWUiZyVtkkkH3RftCQOCsoWICCy2+IEZFmX3C2nJ60Wc
v69+22UiU7dUKsmUUNlHeQEAa2RNI+f08lbGBCT4dxsKtLHZYMinDA9Lr4KLArIb4JMOny+7+vk4
+89qWPSX1kCjTKUv2UL+Ejtym8zmD0XZxT0nbTl/cH/bYSKSDlE9HSAb5IJ9dT+p7W6BLkswc5yC
Z4UJSgrKiQnpYaUjxZc5y2+Z5heYmbq8Z5zvozHfpw2DIZxpEDKTwtPNmyh7TPt+E3T3SaNybJ3F
Tq8OJ8t7INcTNAdomWi0Mfenpxsj9B069qbYmtf65rZWrNGbHfB+98AzRNCH/dcNaRaYX5E5ymqa
4cw7tXuH5LAf+81sxdejI9V27UDTAplHiQkPXp7N8U+WAkGoO6WLJmpZ0u9EMfF6zA3KDZSVh5lz
t5ydfVhvNXu5QOlK0cDOiapxfKeUkA20igfluaVz9JGjOzOQ1c7QXyun3tb/lgf/c0J05s5pu7lP
dXoShUWmOnDY2bvLfvuNQJ0J9Cw5SlCUYBVH3xi+lL9hBJ2obvGg24uV+oDdPoDPImm9citD9Jz3
HTkn80RHubpjlnqWzXDA6qpF+qHVwXXSQ21Febu8Qk5s1pk7QVDTVsvoTUZ0HeCfxc14wHCeBSb6
pzOEHH99JSSKRJy9zPh3kZIde29AUEh0GinTuNpXQNbJ2kHKPv7VRrEo+lSqTLmnx6oGrhM3WPlZ
y7wOMWervo22ozwpRPRjiBDnqDrA1k0OoJJngQn3NVHmoaEWEg0qQwGkuoKny/t01m1lVQSxsSpD
l4kJ9Z2SNIoh4LLXFOhFBVuh+Gz7+8s26N/xLaf9bYO9gntZU8eGVjpJmDnx7E8yMG8mCGa0NxMk
W0l0a0AT8bLN8+n7yihzH6dBNLdaTxeGSV9igWENM8EoQZlOToAAs6M7lDUsMIQQJ/9x2TZnTzXm
q4mFORIzhOkcgHcFuj7ZvFgF7xidRw+vVshEcyErpljPT8FucmQbTFC7YkP8wi18Hmzq7CW1MkX9
dBXcxjAelAJqe/saisZiOW17iBirQNRNVeFc3ryzvTCyskV3d2VLLcoECTZ2L7tun0CJ4RvutBtc
HTxEfE1n3qeiC18Za/tOnWsK/Bb04Jj1OqQG0yc5UV3Oos5mVKtFMXEbaqimEuVYVPA4z25Z+KKb
Ym4pf26B+e2sSN51b8pT6oH2jnMQzrY71vvJBHS5AN8Q6jbKPoEAHYbToBK8LcFuAFIrVFUqK3oC
por4wg6v2tzO3Njpf3BPI2+fmTCjD1Dsrhb8CLLp3QpXMlG3v2CjOW1yDr74AwLP5Ttn22W6uAuh
h00u41qUzTqYxEMwaCmQtULuyzH0o8FN80qmAPCu+XGsv1oBBApvc/pSTZ/6eKzUrQolkuhaiV+A
Ky3BaZQm6G+PoRvVITLRxBmXFshwvCQySy1vaqgeJqAYx7hfHFJlpsgt2uC6bGsokHbgjoFksvJV
DBgYJpFTLbcLaAKAsoI6m9eGkBgbYsxVgCIbQThLj2b0KieY2FgIlEf1/0falW23rSvLL+JaJEGC
5CsHTbYkz7HzghU7Ced55tffgvc92zKiCDk5z1lxC2B3o9GornJ17QuYePweVA72sFuW/VQvbm7h
fx3bQXOtuncL5dqBPuOgZ4Cwbnq26errimxH7aYd8AcwMBc130h0LMYj1e81SwNHBHgNi94b2sgt
yhCkk6NX533AShqY4E1gjoFxoMcoadzEKl9I/ow5pXDGDGX2oFBMy/KdeqzTxo8oJOKsV029yxM0
Rcxj6EA9Rnl1bC0o2GMKCJMDWkUDcmWG1vq4G7kt7nwExBMl0AIQEhq1wSXGj6hJPQfTzFUP1EsG
Hdm48syFbtgwHdhke6wbM/AQpVyWNlxfdhWJg4oXAE3LGMi/cUbZenxlGCDz150HpfgbZMFJMIrV
vg6i09FMEAdliHEDEI5PR7U81OkNhDLBBT5Lgv8sXPvUnnBGGJWVKrYJe/Qr1LghHu+B2xMaGOze
eF4CjLtJJ59kB69Y5ht1SkeHp7r8Ce9MKsgedR9ickbwD6ipbG4hn2B64VuyazeXP+LZcukjy4rl
f2ss9jyrMN2CylNXJ9eRdS5kFoTzAgo+yjTyxan4fow+MkNywT/fHztZg3BSDFAIqsIRFuZbBI09
Q8TTHbbgGLiCmG0eaD/DF8wzXMmaPlJPEY4Jy0wsTPvBLqhX7nscvPytx/LCrbYzns0/uHPLtlI4
EsoxLkyM1JJDlavBMIe+tUiqZ9leipeAmRLQzVgwwbGFE5qMD5C29996n4BTe62DHaJ4lG2kpFQS
LwU1oQ6U5FFRFPMEvqOvy/Iz19iN8d+LIb1fdj88RZyatUIWGVmF1VnH5tpaLRu2ig6QJAdk6A+w
oZIiXpyatYY26UMoTh9xlh/sWPdMtI3TDJqIqbekD12I95J48AftG+k28/CFON8oJAKUwjmOdQm0
z7guIaRcWxjQvhz153fcMnVozUBx5r0pcFLD1Uqn2K2K4nSAHHEGsedSwZGLvqXRSMUDeb78tZ74
sCVEyZJPE8hXgb6fmk2C6QBotEFI9FH5RkxX88rv4PXfXl7d+crxw6IQJm3J+WsHPMO2tb2qQb2l
jLbfZKFngEe3WZ4vWzvfQdH/NfdeTZ5s5liVfTUaMJddV8quxmj4m/pUrdp9vG+CXke3FgIpAQNJ
MshepWP250/hD+vCpQ10ucxh8fto9oJxhj20Xx0Iv98yH3XDTw2N+NIFJE7a/5PZFW5s0GyvlZTC
rpYomwKS27oVHpPk++XNlTjqO8LyZG9RiDpFyEkEkrne2skPM9MhPUox3i0BvUq/Is+9J5ZYU+G5
YkRImDDghtQFB0d7GCcA2IG59UzT7R/iaN15yw+QbwWXl3k+sX98RL7ZJ8b7pYTGM4/HboEWsvpS
mpIzUva1hEM4oUWlhTp8lOptkPU/qtHyukl2ePBvfiHUdeEgjgELsPscXyvaxpC236C942EvdTd/
COGCsmbSb+5pH9smpBYSWl2sgv0BcBm6o7d1AG6yfdL6BshplKBdDT/bF8zVg/LzYHrGq/Y3XbmT
wBfyTGGzugdgB/3Lety2UGVX2k1jffmfXENEuldOOeqMYU+bRg9AqObTWvLZJM4nYtqTOTeYFWMZ
Uzlfj3q6dXKJBYn3iepqaduxumvh3qlzrw03yvCozRIT5xv1Hx+DCPG74EK02KxV0cceAwV9Kyir
3GX1jvkNhl7yB3B1rvL7AiLKaxks8TdF079+SITwTZdIZVY/c35QuuZKPObKvAp32VUOMmpnXfrg
xpMa5Yn9QrARIaSbul0yJYXRFiRTIJyK/NiLGx/97SBc/dUb+8nuCpE9MQ3KGQSRluIe22brepnc
if1vSYoI4dwtGCWtE7iJZYA+EOLpmD/oE5n2pswZhaglil7nbQF318dkneqF29nNtlx+XA5biRUR
Lx6nOiF6AyvMmLbafJU33dZmt5eNyBxPxItPvWkWlQFuZ3VX3kVeebtc2X5yP7ic7p14oKRU8Pbt
X7bKP8MFxzOEk1/BEIxSEGQkB2lvBGmTPkz7vN7FoHpXTNNrm/Vlg79p2/4bXyJoHE9UZFHBkIll
zk+crQ6QY5DjTaC6kU34SAoOQ0gjvQK60Y5xR7fg6NNWMSq3ApBPKx8vL0pmiDvQ6ZHfhXOkDXD2
hXyvmx+5QlzgVogpOaNkeVEEcpDEGrSFlSompaLv2rO9eKi//WqjE7cLog1U7L6CUwZDXChOZZ4i
CwIha4z1gJtdhTUaTuhppPGs4meUHi5vJP8jl9xRyBr1PKgpoRgDjVK02FRMgiV7lg6rfFiHMtyg
bEFC7sgdxUZYI6qLCtwjY427k3Y1y5SXZHWN+PrDxngZE15HWSTykkJdd8PTFGorHbS2efs49d9M
Ctqu+HbOWrcB0tS9aYvVDCScY/ZrswZdWvJtyGRydr9pePwbh6Zw1yCGqvSLhXRTQtdhW4C9Wd3+
M/en7ZbAQTNedr2RfFzxXUhREoxU8LuVqioug5RSrjWBU38du9ule7nsSOcR3x+HnEhpY0V6k1VN
BRA0plfR+6hW0yYG6wYIDkCM+yeke5K7sSlkm6huMjansFj/tNdqDFGfBBLiEwSdvOag/4k2CP+L
F6LlnRbpJO2YY63kI5+Fp3viuGDtMTz+BQcvvwY91YTi4Q9g7bJlCqXKmHaVpc0wOmT2tnQgKKqV
fhHnK6I02zRx1qz9WgH/QwcFHWsQT9hQNstlPACypQvZCIpYzdAs8KWYVW5SvdUyTSxpfAipCIMP
TYzJBHQCQOMTjEUA+msA+HWIZLrNN3SZvsrZXH89jXWdaBqEqU1qmPb75PrJB13UBo9EFVuOjFQu
VIrcKgW3NKYuMqg5NGR0tVaVdI9+3cjPJoXPCQ1fPKEqyLhlNO6dNjukEB77r2Pxsw3hY5n6XORK
DhvWMb4z+JHvGqBut3boj2PAWfraJluT8Ol0m7G5S2GvDUjv4c0G/N6YvDDX3RMIKBtwYMrZIM+w
CnxepHCctBkpwpjT3DHNOer6lWblOwpt3Vnr8MyI3hU+Y80GN05bb247nDbrHjCndCAB0/CW1INZ
/WgTGmjONtbQou3BSHKnFOBrgQxyHNWyevPXO8enH/zLZbStyDK/E0Ttws28h44SKBcWj481yDL/
mWz82ZZw2PQDKNhszvE8eiAM2UJbpnbjXbo21xRcIn/1sP3ZoFDXaqajEJDqLkejTYMakQNRCxcq
hevLri0J2F8uw2NjVaUJkDRpagh+vCUx8YrwdQHoIuzidSnF3Jwpnz8vjPv+SYooIxrFKXsnRAaJ
1T0n5lhuoW/qs9D97+vnz7aEsjZdmhywQJ5k8TpXRNBAhHx2qUDBOJa91P1aG3w2JaShtIDi12Qh
enLaHrQK6GOyNhx1W1nRXp9lXZIz+O/P5oSMlEEFkep62x5p8aOw1Z2pWhiyIL5mQgx7vGqBOB81
tqZJKnGYMyX8Z8tCbsIVGIoIAxZqrNtvyE7QJrBzTJJzZM6yBhRBf7ZuwxtrZ06+uslfL/urJDMS
IUmpeCFsmjxRj2kF+eXG47Lily3IQl28LENCWYVWIMogTjCNGVZvrHBsLmu0TlbEDhxf1s44c1J/
2lLx4qyrdl4aBFvKn7lC27dWnDAkc6njxjc826f3MrSjdJVCfmltAN9SYi+4xcabllyhR4nsWUN2
A0yknrqx/GGUuI4k14gXZ+i0U2V2EPn2DNw9RLFH6mG2xdco88E2ORVSvCxfxOf68vPGCrlmTEiX
xg02dliBoE95J+awgiHC4B1l7h9QOMuWKCScWcMgqN7CPeugDyAG4OnmvVUH1TFPIfcSgxOXBDQ9
QnWegAfuVkZV++s1/vN6hSRkVaFiJ/wID6HcVerXITO9om73KSBzkiiRHL7iELZOhwaFHkw1DZ6y
JgiS5QgPAvjzUHh1lfhqqq1SY/Gp+WNKRkkjQZeZF7LQWNRqTCIU8QzaU0s+e3lpb9u0ABflFSW3
psZWJbOCavmegQNVZ+CzBbRmqGOfZeFKAYhHQ+LKtMxl7bRKLGuVLGBBvbxJkmQlYjNHx6oaykvT
xanWdqGvRlMy5PQu2njBw8XLeT4wSirTWY5hsgSYoWopu9NHexebhg+y5x7KKgo4xZpm2c5GqoL8
CrqP6mKVa4diBLSswcBnzvPolWCSrkYC2WjL7Zx7wpSXtFbAbF/YGCBRlBm0aWVytKsp8Ytiuosc
m7wk2XQ3h81dVBg3pl1+q0qO8dcO+Qzhtjj1dXZrsbuaod1NMzc3vzvjU9l/Gc0vmbZPR+ja0U2s
RX6J2iYNN+G4y61Xp3gM+3snvpvm24F9bSpJY1fyVcS+ASNjGU5prB6bUXMjsFcu4IW7/OElxYDY
KNBnzNGTGZmuNG3XghzfouVrjZDrKHtKI1ks/toH+hT1YqdgGlMtGp1CBRLpu2J+04sXg7xeXpAk
r4mtgSlNbfTCUSaCFhgCcNusrdyuvR9AKTWFUDSCj102KMlkYmcAT4TWnNsIHacaQjdsrlmtXrWA
Ktg1kZiSVaSmkDVHU0m6WMHXYnvnGVoZKyjhgHBk/pOZesmJJIqwatnY1uaABmi3gmRWUKy6L/p2
wnBsFig3pUSZRvbVhCQJ5b+hqWoYs5abmdyH2q5sDpTwt4zZhwiXJN3JvplQm+W9Q7Vcg5OUI12n
1gEnr49mi1swGYxDEsIiKhQ9Vlql/IsVS7ZZpg1VzOCy/8ksCPc9GmWppfCSTCXWQ90bd9kgS92X
axMRSUgqljtxjTLThpBG/wIBri5+uryIM63bT5mB8lbYyV0r0gw9YTYcoHmb79IZ393lat3L1XAV
70GQGa7ZZlw5tw0FXWe6KtayRCjbRv7vJz+gsOI2V3Vso6UZKwbxNaeuJKWArJIVQYNdtYCoYkHP
idfr/SF54whJ8PP602H8A0bk815uUC6jDLpxUT4oJ2ROdbsAx6R5B+1Vy8bYlX7DJkdyhpwP3g87
wtaFbWH3owo7hkH3c9Vh+0boo4G8ktq+DlTxMs4Sp39/pf21mviwKZSvraXWS9XiaORUoT1kVgaU
dXg/huYLAO/ZKlpZnooS1vIoyobctQ5u6+ur3J+/FI8p9B6qAA2YimuIbZ5k7zc8fVz6cUKaVgDc
LKaiAUsz6L1riPlG+bJZwgagKqCdQS/fLTddIRtn+E2l+bEnwk07REtzMFioHqNWc+Nu8cYuX7Ey
3zrx6EagKU6Q4hJiYTKtci2z283dddGlgNe9avk2hyYhMQqXKlniTbPqRrj4MPvhcqCfrwA+fqOQ
6KMib3sAahBm4fhY0vpg9M/xkkjy+28i7cOMkODBoTBpYQQzbTD4seNxpSc++a2C/v8wrOVPdufr
qP8Y1EUagtZZBiXRYDAmyTqD9ELo1IcmbA4ssm4KadFxeRt1VUj6TTYoVNFK3MO712G5DmuMFhma
JMh+c9v/WBQvEU5yohKW6IkqsNI8c2wI3tR8K0c/efEA6Ib0TiWlUf9NhfNhUjgH2ByOiwWMxjHs
lcNi7Yg6+6WauFmnu0Q5ZH24VpFhujD1NIVJqpDzZ8CHcSGRqbZq9smCjzgky83QXUFk+/ay+0sc
U1eFvMWnf1mhIm9xuE14laFbrnhvhqt59kbdyFDqlzOzrgqJaGwgNppoSERhl2CkH9O+4+2S7bp5
z+ZjZ8lK4TO4Cn6Kf2ygkIHsHKDDgcBhOl85Op1XbDlsdVl8yDf3fn9dvsQvckjl5XMOPajPbgrq
v1yPMXx5VMoXA2RjRaF4uf0jUxP/8teTGRKyCkbtcr3X8fGGmXqxAaBIue8pSJE6ydv8GVTlp418
b6qeRF7a1hB2Nxyev+aAfhugV89pGm0OpnwwVknAH8TqQPp4IImA9/A8sUsJy5JsRgS0arKuwG5f
5x2UNfQ1swp/Jm9lCRwEu6rV5OAknOk+d4v6e0ukrCE8zn9/hOrvo3snP6RoUVQ0JbrG0CPqn8D+
6dk3FNd7b/iGJs6fqPXJli5knmGKTbuvUADORXulJbspN9xo+m7Zd3b4GKM9VGngL6PMc6K1PWKa
CFS9jdLfX3YxWYJ4z8knC59L1S4twr9A2113TeaNbPZjY9pnquMXEDNp6bU5pEFoo2dUpoAPW+t4
iZ8v/wzZZghpqukGO0pCbIZWkhuWKJgTe7lsQRJL77M9J+sc1ahqLQxEHpV8lTJnVU5XWrrG0lf/
mx0hJVE2VHRmFS5gWbtuQbyvU80txtQPlUmChZYtSchDndKbbdxi0ya13hplHpRQyCorPDwW1vry
qiSJ/Z3p4mT3TK0iBPh1ICcrc6titLhvnf1iP/fx0wLnKFPn52WDZ2ZlP2Wk9wvciUU9bxtQ3aFf
TBbQ6FhQ3+0flfDVtoHxUl5UG+cxNL96DCmazZPdShLiWX/UDQdqlqaDZw2h3qkG2qa5ygFEZn2F
CZ7tUMuUrc4/VJ3YEKodSJho2tDBRp2ZN2pyFY31cYDOh5pD07v6FhbzIddfAd/3/mZrTwwLmUdp
x7qhMfymDbpr9RsH6vUr5Vbzhq/yx/OzleOJMb7TJ9+xIkmhmwNWmVgLCMGy3aTcSFl3ZJ9LSB9F
3s8h4whvtGP3tJl2c1nLSnz+yX85IU4WwqPxZCFmDVKpWkFfvaG6i0dvsIBeGaQKtLn2nfSW9vF6
qeJtk0830Dn8m1A/MS5klbGcJ0stYFwNRzSu9xE0cLqJrOJBKt3Ev/6ldQpZJY9VI+1D7CWkTp84
ooMT9A9Bu/0zbNX5W+TJ0oQih2RLC1k1LO0fQLgR5KCJhkajVx2TF3LNZ/UGvEqNYGQs1lmgfgHx
tiRnnyEAR7L5+A1i+ZPUEIev+JtJG4yB8aTus2gN+iswUgHmNXhQAkcxpK7Q020xJ8HxugPmsf5A
LONsnj35IULeaZIW6vUGfgipIBivuHG7CdufmKh1STZsAV6XefXZM+TEoJCE5sgyogQDEfjaoDpn
tZfd5ME/d1f0Uw4a6Cm95CqRcnDKFirkoN5YtDgecrQs7MKvHG1NldS1G9B+stRjuOwVMlbC81e9
k6UKmUjpK02r+JWZO5rxxDXCDXf0zSf5DeE8FODElpCQnIWqoTW+O5T1Rm2v8NHt4Lym1i3Qr2DY
Q2ME8H/i4uK+krUWeTK4EMFiqWOMcTUZTopbmG4GVlnsG3NjUD1IQg04pWEKLp8nMnNCbtIHZQbL
VQZzCtl2tu3TOQmWBO+H+veahpJYlaT6950/ScOW4zjQ70Z60uxmk7ft2jA2l9cjCwkhIWU28Ksj
R0E6KMCpdVc2q75edtkg689KjkaxxIkjA+/EM5bS0WRjq7lbO/TKLkv/8nr4773gDu8J+GTH4jpu
ymmBGZAQXCn5o6ECKofh5+lWywFDBI4tlpFZy1YmZBUrmkrd7JFVlDLcW9Y+Js11g5HZywuTuII4
dJgUfVjQEVY0jqSL7jNzkpRKEld4l1s52TqjsMq5587WZMq9RvaZnqzJpHtDLLuAyiwJCYMuzVKC
LQ3CLaV2a6bdJmY36ZgEqcy7zxfWH6npnVHyZE2YKda1jo+FgCB+8fQghhhoeV3zc+1PwJOSRC/O
GtK5HqMwwUdqI8WbSeK1LbvKxvSqgh4OUOr+pMXby34hq6zfqVNOltjaSZLo/G0lIs7KsK9L3ORZ
ErqZom6N7NbSbiqyp/2Py2ZlTi/kjXAoapJzyHbstIeoWZmVvhvML5eNQCXscjiL2M6sblsDdB54
f1twD2uq6Bja9EktaQLBwBoaYnkJrh+y0ZM+RisTOQwYB7YyQ6MDkNAA238V57sqp8bWnhXFq8Me
FE5OOXtRoYF4u5mpH+f2jToBItMviepFEfAQ3ZSjy6UkU7DQmFxnuX3Iqw4WWnWnm+1qHo99UYFY
eHZTi/8uwLQgsuR0jVc4aRCBkhQvEr4W3lno9ZOw2pjTjRna7tTt6/BKmUMLTDSrsXqINB20Lswv
K3DSsH4X6suOouXg90xXdymDWJXSTsna0Ksry5pep+FI7Wq1lOumfFzyzVR3D1YBSgnF9qqQi7ZA
jhKaiewlAbmMjTrDKHLYjd86Gv8oiju7eu44rc3cufr8OsTlPgJ9YI1iy3Yq6P+mzpZpQL6PiQq8
TOXTRoG1YXAB6Ei8PF7yIK5QsoJSEsJmNZ4xiqX7oUXLocog6GiAiEutfAPAG6uBXWZNQR5GT0ln
3Pa0t7BPQ+6qtnLLQIybHJVUVV1Dif/qWLMJ14omFrWFY3qB/JkV8rq+ozo0iLMgyQa/nNFqy2VN
Z57efzlxKNW4RLTpWO89p5P46/RBH0oFlVaytZ6NAIgaj7rsLQT3olxC83wH68SaUNcZfctqkvEM
wxNafqe5YaDdKV8XD12D0p83+d+07U8MCrk6tUzNzDiWzK6yfUV70Hi+SqL8bC45McGTwMkOLhga
RRGCjzUkYCVr09usSe7rTr2O0Q1JLbLTlmY3ZwScoc19n497DbxOtL5qWgZ56/Lh8s85m3JOfo3g
OmquVIVeYsFTS57t/M4ZN0v7inc1Cf6I/51LfsPPkpNVG42d/qOMOIXLjZFt6wnBOX/PZ8OP2SQp
i86/Nn0chOI89WT2JZTmeUA4Ls2DQQekFUqMoNPMzBWk0WY/28gf7iRFCxFKo1LvGeZPYHXW6V5r
sr0N9uPLn0ty5IrI9a5rqtbmdaWWqZsw2jLy1vRB7WSrZsTLjxpKqiTpkSREYB01LVEtxDvy+yr7
bg2u/VTvFaA6MZR1Fd6goVxDhVl2zznrlicfUIjDaWz/f74lIWDwDXu3T34C0r7JoXVweUdl9zlx
iDvuuzQ0TKyQv4+0B/sHqIuWazjNpvYjdauv0jeoxfu9h+kP2TJlHiNEX66bY1rx5pYJ4eUerGi2
ISmYZA4jxF1aZjpLSI583T50GebwlYNTLOAnqd18ucKowOrydp7Nbvq/R5FIKKvo9mTkJVY0tD2K
h34NUeiplCST3xS6H1aEfdMyOgHSiXrMQKmw+4/ymFJcEQ91deRKH7POd84+DArbWKRGmywNgOMD
pOHr6s4qn6yi2gzDbigzb0kKNwy3C150SJqC2g56wKqM3vr8YXiytUIR2tLYogNvIIHtOIYUTrxz
vGlnu9CYeC/vZQ2k867z75pFHirgHgqjBRrhmEeoJqifpipgH3oQNo9ZhekASwku+47ss4osVHCd
onB42jbW/fiN81lzmslh9IdiDfXc9Cj9rucD8GONQsrOWk2z1RQWoar1NjhrPdA2DjRz2bxS4/dr
k1zJUxIiIifVkldgNqz4LY2kq1kBwQ0gRLnkleM3LbGPlQmJu4/1umk4+8GwStD3473eLuCze3Kk
hWwThWRdtSUzOn7BLcrhpqLD3hxMyTl0/jz4WA3/95PyoexyEy852LPBSI9Fnu1Zf1DCb7gOSo4D
2ccRMouSLSjqeYcot4Dbm2qfqWTXsofLni4LLSGdOEOi10YHK2n9VDFkZbvd1TNdh0a1NuanMJOh
VGXLEnKHVlZRBp0n9FPG+wUT7VZPgRyT7J3ED34Rom4su3Q4rUfsxEd1mvaR8nR53yTLsIUeumZF
hBOWI0FE6iEFUZM2hX4NVq/LZmQLEbJCF1tOSDOYcfD6WjnpxowaiUPLTPAD58Sh4x6zARHn7jJN
clwqdk3+e94u/vDxb8jY/BecWCDxNOT1BAtzFa7C/i2tXjSbeXT+8b9tFv9mp3bGvketi6+esf4a
/FNbVcqVJ0tmosRz4YAKeAmxllyZtupXqDo69A49gtC6HunoxQUecsLnSikkX+msv53cjoSwsUH0
bbIFYZNl5HbunkLHeGwLyQPgWVf4MCL2ihmNnaTmQ5RdOW2MyXLN2pRc2yW3L7FPrNnFQk2OwYj7
5qtV7Ks+BGfMnLgjOL6d6udfeMTJgoTwQX+4zlJOB2Ip9CoznE1iSK7pku/yS3sYdRBXLlmOen2A
LOwuJ6+1JZvckxkRAigHJKbLOIonNqtvvZXfDiChsW3JpzlD9ow4PdktIX5Mm1nwYW05Ts62Tmu3
zFIfDarCt3UnBevyWHsLGEHdqnrKy9SzBgjWa/V1M9RuMgMgbZNVB233FqyDvZF7ZhT7Tp67EX2L
KBTmSeKH7KYODwP45IcMDSu7kD6gy1xYOJ6bikxGzwcHlAKsC7pHvQEcGlcx8Ogs8vnr8ii9O52v
Fk82Tjiq7dipaMODc1oxbc2rRY6AH9KN6kPk/igdHpUtUji0tSm2p7SDPT6wip7gP7ysfI127EYb
Qwq55Lt2oWciKr6nZlVphYOsl/WOb9DwJqmLlZHZkHCS3fMlCULsPC9dU6cqrw/0xX6Z0xsClYPK
SO6KPDlSWfUjWZfYnYnDEHMsOTAjZqx6hfoSg8AKHWGviUpJ/n5/xbmwhWJLplowha7y9hZLNhCL
Z6PX2ZtuvqKz7oEhdMDrbRh0G3ONNjfpX5f6KdQODjv0mKt0XjGqZ7uQXA/+p/woNnEcHe3hmYN0
Zsyuler4askInyWpS2Ti60anWbIJFkoNQlzhq2VjVJHeX16G7DMKiSsnCToWMT7jAoJHNGxAVJ96
av3i6NbqsiXZcvgvOSkxUisuqMO/ol02zzmuMn33MraS5ZyfG/rIJ0TIJ6zKAFroIx7f2oqBGXdZ
LfO95juvtrop/GjlQNMxHTDj4KvkOjEfpr2cS0aSZEQCPjD/zwwvkvhyM+hBh94L6fryZsosCDWN
wcBlYKqwMNrD/RgNt060uWxBkkx+4RLo6GAiwtFzivQ3lqwV0BTWuuZbwzGTTXuddw3HxFCS5tiq
eCNgOXAf0DGHFEbZfFeXdZICtb3I4um8q39YESqaNs6Vmhaw0pfOrTb8VBRA0MGkvMioRn9zqH1Y
Ip9dnfU1iROGaprt8wN6LTtOumO/ceVheSeCf+pfs+OHMe4qJ3FVl3Xd6bq5HMv4WUlSt0y0ABV8
EDlkrRSTn5YlXvseL3uHdIlC3qicgjGtgHu0IAuI9PfmRP68eJpH7Cs5YOe8v38sUkgeLYgzRkDR
cYpO3TMLixujlA7TyvxDSB1hnKiKxXkB2kBbhSUm8K9itJEnoIE4b5LX+zEOGQsocGOX7Kis16NK
vqNQmYyj2behanPyU3CZbwEmx4lGgmotGwI5/7BCPzZTSB6m3qWWwRAI01t3rflVsU/e0+LsW9Rt
LIzxFGtH1u3lPn/BTUVN5ywy57rjOANjjQ69voXARhz8M+0Y5Xhi3ct10c6Pn3ws9Bc9Z0rKdNCx
0NFzsE4UKt11i9EB5kNWj/wk9dvol34u7UhK8pko7Iyx9niMEnhrCCqdRDM3Juu+R7rk/vSbs+7f
7yjOc5rGYsbKQhZMKOBxe4j9tP3SNFvLfMiBEQhz1a+yjRHHbkqi750y/GApRjX61ldjczdbcVD3
8Z1dRF5f5N5kDKvLOUK2C0JiiqNFj9IRu9/RLuiofT1n6qOiEslBJd0GMRWZNMWrEuwMqzmoYt+8
Vh9D1cvbJ6sLHFymNmxb+1NgqwfNvlLqw8yjSjbjeb69ceJsQooy05D0CxeTTNBi140HjV3rxW4c
ybrKnm39ezZkXmSAU25+u7zPktzoCHnL7vSxq7lkZlOEbzQzH7Lsy2ULPPVcil0hNQ2VVf0jNr8Y
3+3FvNJzyAHZqV8m8ZMWZZ5hsb9qp3y4tpCi+i6L7JBLWbAs+jpW6mMk6z5IvheEiD+fm41t0TLl
30vPk7dm+pnUyYsD8qksHm6YSu8VehOCe4s0b0W4vbyflyNDE6cXrEJfhpILNhrAYbgT6SNXr49q
JqPXOP/w+69PaqKQtAGqww5fbzlaI3j3IcWULpC/aRyP0D6gjjfHozehXZE6jptPAPay1KXJtB4g
OZVCAkouz03P+pLl2Fz1TyOaLUQr2v4qqXR0fTA16KLQu591C7PFI24gUWuuKwLOwCZVdA/K6Knb
Aa40gLraWr42IOiiyitGFPwMymwNdMS6xwUBtYCypXOoa2RIANQINOTAgiY7ozD9wiTXhGBwqofI
qA2VK7TLdKP2ix51yzQ+K7PmMTDtdCA3AnGckx4MBs7QsvDTqPIMwgIWWsHYfDGze1pPftNbnlU/
hnq5a8BCMdaV6yTLVaswlyQ3utZc1xiHG9Jy49SNN/Q3uXZTZsfafLHUys2Lxde7YVv1RdBlMuKH
sxX7yc4KCShrVIOoJqrOOupXdVV6UX5dR0oQY8dUSiTt9fNVxIk5Ie3ozLIckNQh7T4DnUHmFXgM
MN0JwrEm0NHVn/0cmAKZppzMfYRUlKvtaM4horZq8temf2TpchstmHgDe91d1xaSVcr2VMhDSzdZ
GDzkHf6uBK9/5fbWt8nU91p/PQyby1nhfLnysaNiiVTQzHIqPtSUbEfMUy3Bf97E2T12F5y9N6HX
7S1JMjpb9p5YFZ5jWBaz2eIDQJHxfVazh0nLjwTvZrq5vry+s1nvxJBw/2J9Bfwjx18qRvaCAa5b
gzwlkUy/gH+RX86qEyvC3cuZtKwp+fNzjzGtMWu3aRF6dgrvxJuGiuyWgfJAWc+ttmknHRxfNxoL
PacDAtVM11VVB0aDGmKqfCvrvcs7IPttQkUU2p2hdBp+mxIrX7Tw0VToJltCID5/DuZBqYin5q3E
psSDHSHfVkbU4jKKXZ9b1NuV4tdZcm2R6rrNAL/9cnmBZ0uRk80XUlBVKMDBKVhgzbQjm8nOnG1J
RMrcla/35LprZKyJev59y9J6pOFDRewvPfsWSkeuuTteciQh0zRLk4R6BEPhN/MNCvGgTE2vEwoR
oNyXj+Gdv1Bz1nNISQGfKFJh5e0EtKrFGlz/xmB4KFbpugnUZ2WdgEnafLj8nbR3teZfVndiTnBF
bepqjPFioJxRJwCY0Qvjye0p3hjIOq6Bea2JNxs7Ws5gU0y9kpYuXW7iDMKRqYM39cidx6/JuK4x
zapVG6PuPRV35sQG/BEU45i/C6w48SL9MDcFnj2+DsMzcOZBMx+U8btq6l4SL65qYPRmgjZQD461
9luk4NpSBuYUepn+aqg7Ej4Zw2P6f6R9V4/kOJPtLxIgiqIovcqmq8ry7kVoUy0vylHu19+jvtiv
szW5pd1ZYIDBoAfNpEgGgxHHDDsDPSitc4tqdJPoMRXnKU6cQruR5qtq+HHqWeNxZB8jfOsa9SUb
T8Tc62nijFbk8a51kNfF5mGmLiKQ3Wm/AN10oqjARSUgM5g5SATdxEz2Yyw80j1yudebFO6T3B51
YsvwdlZDT4X9SJm9U+PU5GcVcvEFaooj8t8R9phJ2QUzqMQ9udPJ84w+bXZsw8chL72WPEkTwD54
fkI62xZN6GbNtBdJA1G7ZA+jOJsZP+QAV62ygnXBaFcErpQN2E/VrZhPagUvlOY+62+T9qUde7fO
iMOhdVlOcE2l5sfYNbaUoOXBQEKXJbKpd9bem83o9rpxyMuHAZq/Hb4IZEfhnBk2gWY+1hp87wzN
71jtyAZOxRq3m8S6H1q1hLDcewqUs9mbdijSh1npj62AUA23WO2yWL7zLPwJo9DdQqc043w/UPwV
Fq3QKAqbR7B2X+hMMZH48+udey2EMh3AZZObTDfXqoHYZ9nYgfp7LuArVdG7AYvcEw2+p/NeVK2b
d5YjITX09ajXgs7lqKs7Umq6OQG+AnWhGC6kiNGlPALHtdOhRPL1SNci6OVIq0uS8yItRzzdkTJy
T+oj5N03bsirF8LFyV9dCAmcZwxtKcRwtdmJQrNnEytnTd6g3hUNcb+ez3XA28VwqyuBFQUu/hrD
FUrkVHvdi33wWfQW2H07tJeS6P8Acr6sx1fRbXVJJN3EUraoCnXNrj815xCePpgtNjv0rrde/ldT
0osZri6KvFQtI11wDfNYPs3xtwIP/zoM4n6ykVrZkmYbe2RrwOWMXFyBMeB1kg2YHWixbtFCEiKG
pxs5MFQYyvZZ1XYba7jxOdeidcqMr1ksxd7whviLm0O44wesprO9dMvu+2LljNVJy8ws1rVlu8Qd
uzW63FHn+j3Svv8fZ7Q6Zq1hgCojoV4QkvdG/Um7n4Z4lwmUfFUnR+YNq0W76ko7HbbaYNffTX+2
y1rZjkPMQ/KFfBFD6qc9EJ+CxWy4M7MFceEy3ENKaRvWfi2C0YtRV/d9LSwjEkufnZTvrXigOIBd
pzm6+i+KUYwSleumpRLKVyfPEJAlFQIfdjCKA2HwGZfxRkZ7bSqXQ6zO25zErMi7Hq9N/VdIVSfD
S5q1oLPyLWbm1kirg0YSMyumBnJJojxm1tGqGtsan4nYlJq4tusvpvQP0F3cd2FbyOUR+9ZazIuq
qHRiNZl2JG8/WQleu872ad91QVbSxKFWcc56dCqUdl8ozxSPmq8PyLVL4vIHrY5h1JOw4xGWMeU/
iwzOl/mJjg8h9g7Msb8e6qp7w+VYq7MIikdtjDOkHmuR3xqFBQmhuHanAb6jIoK4jxzsPM6eQ6tw
s+TOqH7yUjhUgQipedTq3Gsbdgx57Bn6j1a7o3F8m7fMmxPqTUgHaQXYRbYFxbx6rV3+aPp3DC6G
ggrCsWIL4UCx+ZF/D90OzhpjEHb2tp/Wb5zIOjAyqjOimga1uL66tgclZV0pBdpDcKuPzPrDEHfx
cNuFmtd396FxsGQgCdSI0o9BA2XGm3XNNmB72+eVQ3rw4FTdnQdhEytzGmgj5iGkTCwForhx+HPi
wMMMT31L/YpUbsS3CinXj9Kfn7/8+cWdxSxzLMcKSr/wOneUjNmjudDuMr9uqo0NdTXCXn6qVQxi
JB3IsIjhQVy7RMYRHUrYwfe/HYGgHud2Buw9oJf19T4m18/MnymuokXBilSJNEyxre5GqFPkoCqR
u74KrOaeF5PNlGeJulU4+zycwNI8GjA5hMU1RBiFnr1//WuuR5T//Jh1nlxqkzTiBnlkmp9EiQbb
/BRq+6/HuJqr/tmSazlqoep5WVJMOOGmbTDIWuabxJ6rY/zJ99dC5G2li3iaMIYgiWWrWb6rq9HR
c+MlTo27PH8cp9Qx09BJIv3e7BYLgPHNMLRDDirn19P9DUP4xxH881vWT3QZFnpVWfl8Nrj0uKES
uytb5QBlrHOuQXAxo7d9U1aQ2JyhSlKhWjBQaasE70srVt8bbhT2oIkSUFcgecfoKWmHe/DJjyVh
MB7r9gk0bOxmMFsnzFsH9VU7Cl9nCifd4RCTym765GBqqmuKnTHUboeq/ajE+1ZQzxyezOZnZSqg
O0WPRQ63hzS7a+vOA6DHa2l5p0TQQy0r1xzx5p6HXyKU6GybiVNCGZTh9TqUCAyS2irE+WbUwxtY
wOWFHbEWLMb8ZEpAtLk86Qo/SfVeSUY8ttLCplPVAnDQ3QzAdcN0WxM2pH5UH0dhn4vHMDHswgAz
o3wU9DWbW9CMuauJ1v96da5ueB2+TTpnFtV+n86LAEPNUZBJy1QoQj1Aa9ORql8PG8nNcoL/uQH+
jLHKPPIwZhEboPeXoiQyzg+a9lQ0g9f2QR+BmZFH4Cnefz2tq3HzYlrroAKXm6LMcwQVEDqb2JZx
eFtpkReGW5AiuvEF1xBm6P1PaVnFCNH9eZJgWrLCKSCAnfTnioF9LoHUp/2+oKaf5sTWoGwuHtLi
mzX9GJFOGhUMl6LK1k2k0KnX9eoBKWJq92aH9OyjrvDj1TdKiz16Eyr46qVNa7LTovJe4WkQwoCB
WOVSktgIU9eeSygV/NfOWOOm0ULiyHyxaob2ZNDBlvmhQqGJDx+SWHZjFVvPpasXwcWAq4SmoXoM
qzZsxc4dYF2WeNmn8bNC7dlNTim0dNEaEb61R4+kkht906tlxMvJrvISpJFpHAmMncnKLfEEBXHA
RWPNVeYiyMfXNr9j5LtKHvMxfqLjVs//6tRNA5V0nROmrRWtYa6VNmM7zWdZd641RKcMJuqqdl9U
bz0R/+bIXwy2yimicgixe9A5hDaLV2Q/avYwo7/5Lw7gxSCrZCJqdIblbKDRPUHuUe61BobIem8z
a8uH6bdI3z/Cy8VQq/ACuUBFjc0aH6/hT7k5+7mmN/emAp2plmTf8gitUVZDmsjUxY9s0I+smM5N
V+0jpad2ErfcS0CDc7DJW7dS4dAcEsNR5RYz+2qguPidq5gUF6IeaTHOyGXge9iXtgmfvmTceudd
38t/xllzF5OJkLEfAarH5RNUvggyhwa4WP5nMgXLqfzi6695i8ZoxVoS4Vk51qM/NjcZ+6i6MMis
e847u4WMM86WM3JS2rp6N7VbNJWrqijsYrqrsKFmsswhG41mPYfeffQ9Lx0pzyKTXtMsoh0fSoOX
EMD/X2/w63nrxbirkAEBHcMaE+zwcpH/8EJ86tgtHHPxzrMBrr4t9sRLveGY+XIrVC5/91cffVWW
wGWuxCrHEQb8PxhgwgqyA6S5OYJk+JagCbLph/c73H815LK7LxIFLWKoTFcasri4CDpxkzXfRXbW
enoLgzBohmRoX3fC6ZRiPwEiYIfV5Bh995GG5Q9DVNSGkPsj57o7LeaQKdqyxfyeaKbciG4boZSv
opvBYfZOJD6N1Qi/jqk9N43LVNSeKXEFaTe2wdVE+2IXrOJcXkmDSo5d0Kr7mIR2QrcIeVcRN5cb
fBXfZN5qWkdwnpcy4qJcOAegQ6ACDEnfjdlcfwNeTGcVoyTtR9YRPp8hd21nYN70+mcdnZL6B48/
0UG0m/HnoMhdp0kvh5OqLH9pm1ZTG4FyXdYJmUIGuMHMZwqBo6n6FtIMkJqNDHH5al/s53+Ap+dI
qSajxcJVaH4NO1CekLYxO430XcJ/SbTqvg4Yy6f7akDt7wNkob+eM4LwrzKILorvaWI+6z11aJe7
cfGRCrSxrNz7etCN7WmuglQYdmk/5tieMnxTmqO5SRf9b24bSzcNXWfUWBM6CGnQU6z5BIAq9Wu7
9HuorrZ7FSZ222Xu5fD+8xv+GWwV93pVK6EYgcHMea80sZMltZdFwlaSbCOMXEWVQCOXWzoIaiZf
MyKGQZ9qgKqms8L3DWCwGemCpkmCKH+DiC7uMu6pVm/PibbLVPpRW+Fj1GfHvv+IwnYDsnp1FS9+
yyoCGBy9xZpq0zmBG6tBjl2nbGzOKx+WEkvlaBBitup6FetW6pUW9vXZSlTwkRofHiteP0mvh03z
11vyWg3wr7FWi8hD2aSGOtZnhRjHKOx904j3TWg6llR8yUIbOFu/CSsffhtOPRGbD9hNZSk2fsiV
r/rX71jdaJPMcplByO3c5dyv+Z0i8q17emuI1WWE2iOZu3SukZr66NXzN+wjr3BgaoXY3bjDCd2g
TUjtbw7Z6pT8NbH1nVQPY1oPoj6ztBp8FOM/YA2CrARdvD6FP2n/3uIwQ4tLHHQyfFeG4hQqLva7
b2Ezg0uSTVD9f6bdrjahkmv8mvK3sH5L8xfTfGnVULVH+Z2UD5r5CxqZLl7ZuhpufLqtL7fa8qUe
9WOsYHFkOuxGKz/Chmdj/a9cM399ptVdRxQZ5mRZHKsxnd74DON4V9XPX+/2jXnoq44APN2VPIK6
1VmVpqsqlqMM//sQfzkNXfv7XqnUsYl5hhEG4LOMEnqo7cYcNoLD2sZT0oh0Cazbz40GGQ0pA5p0
riyhhtrvv/5aWyMtX/MiydRnA7CzGGEogg07jHzdrOIHKVvfggnh10NtrP66MTCTvtTNZfUhIwgz
0l8zhPZE6H89yLW36V+LswoARTRZvSpkfU5L04mt74WROqHs3yLjLcxyp7HuDdgwJ+kDz4jd1uOB
1noQKrNdZz8UdBVgk2HXKYB2wxbr9Zr2018/bRUl6siQ3cAaOEhOY26TPD9IC+2PLvaRBNoiQabe
dfscgOEIuj5oovkc7r5Tu5PUI5l4N8Jw38jMVzchZFcypb9+2ersw7Ejj9Ry2dEwWnH1W7zh7xp6
Ur0MotmJA6yyJu1U3Ztvwz4DqKzeiD1bN9S6es50uKDTAj+g9gYkhxT8lyEw99NZgysWwBD/A87N
lWfL5ZzXjYekE3NFwPUBiJW0uya0+/1Cu+SeeRZPnWfaw7nAzXjSdps6QFcek38NvQpRUfFnaHH7
/1XzrQB6e7Zq71D224i6GwFx7ZRZzGTm2bK4FjpvCcTbks1DtzXEKunNiwzmjjmGoGfjoJyjI0CI
EDqvuAuinafuQkfdYKFtBJO1W2aSU6aGSzDRG7JLxjeBviCdg41gcn0UHUV6U1cNfc1/GIqoHbiJ
PcJsI3boG/Nb0P4r9BKA7f8Garyn7ItX1JQ3xr2+N/+Mu7phegmOaUgxrnoYvqnAGj7oYIOlbuZU
0Pm+Ufeosyx+lkA5bpHutqa8WspYVQc4IWHoDibDZvYKpSU4jmx92GUC/0yY/kxwde0ovRmayfJh
G8tuXxa5xNjt7TryFgfwyNcfvv6gW5Na/vzilpvjkPbA/FbnEXY4qhUfzQJ9Zp1vhbGtdVtdPnxI
2RR20RJHR1eDr7kx7CoN7EHdbrB3Tgufq3iFLw4Vm4SDrTkuv+1ijlOiJaNSYuwire4KCMS1kCux
GrmRMFxjsSF4/Vm61V2RA2krDHhVnPsmvclKzU345EVD4hrhwm0pjc9GVrYSM1sJf5T8rGWvVHtG
E0bowpdVAYe/xHqwSAQgbt/sMv4vxI7++oGrLBOuHVWYtvgQpQUdanGXbuqDXfvUmqozjaHJQ9ja
C62RQsAEIKXncYSwofICmUybbQk0X7uTLwdZ7aUuaTtaC14BuNGf6K7f0SDedZsk2625rLbNKERk
cK2qz1OW2IQ2QdXMkK3YAnP+fs+uT/zldFbbhgqzCPFPBVUFlG3V2CbRr4byoCl1v6bwMbdaID+Q
q+kCcNnPIW0cgs5FbvYeJCVCy9ynwjPzl9TgnlKdCjY4LD+y/tvQH7s2COHVRpIdopVdDRyP2FMG
inkNoG2zqThwrQIDz7k/67/aYb0Oxf2ws2A5/6I66JsdYPHlTr7cF2fF3UJtbuyDtaWIUTGIayUa
v9ODbt8Gi3yI7qubScnGPvhdE70IH0XHNGFmdX2uYIxSGjvWfx+JuhEgrymkXH6531/2YhSjqKc5
1iz1LkOXtZ1nx+Say6S5Y7JzplLfmVX3oKfM05rc1dvmWJaFi8qQp3fzPpFgyPLW1ix96fY351QA
Qp4Udha+xhEapRFE9OiWvsS1dsdfv3l1I6rRRNJ+NqrzTOqbqu26RzMzuNNb3c40anibo/PmF002
+iwETduqNlKd5aB/cXJ+V5AvvlmioWTANazMDOB++wqEktvqJxVK5V9fktf6K39NdNkiFwP1RdGy
fDIr6GbY45120A/9Humcnbv9zjhZFWZqzx7caj629vi1ivtfQ6+CHRnRbpcQQfxNuse7LIjdKJhg
gxvfb+rhXEtWL07vGoCBba5OGinp4pdnz3DJKLPim5jzt5iMgWXcYAUBiEHfNNnJbhEi1d1BFrYF
tybW7Rl8PMbCY8bNLHFI0qccAD8KZKDd6c1rm90UJepnM3mw4BPQ9qEtxhw4mgNKcJDJUnWnk72r
yBYS8dEgPL1+6qsRXVoafqOqPPO6erIyclaL7NFQO1fdyISuTl5nHPIP4CZYa4yBBBLWzFtZncX8
rFY0YOn0vy+dwgHpzwjr3LVRzHwiMI8VWe0l6ikiufN/3Kiru2QeSi1Ja9wlS0jMvAWwkdl4Mg+f
2bPuWoGxqxz0F8xDGfCnjbGX0/7VaVzF/nDugJWvEfu1wAxAK0JARonpA7gyv4K3N90a7+qC/blr
1mAXWCQAdMXaJZtRnDBKD/HE/T4dPCmGAOhOAEz3kRogr3KVtj0OOrqEJLUTpfA2Zr71S1avVnMG
5L0mCA+dqx/mp9wN9+DsOjygDuxtVGBJN5GKG5eSttpLkQDXXRRITormpW8x/3G2oSBjD03p1jpz
RNjeWnNyg6VuM78pFIY8rMXxCkjEN3YdenJfL/1aBxBWEW2eKiO/g8BLaQ/U8mDi4DeNcj/Xyk4D
hhf8p2ym8PgzXjWZAjqUPvGp96AZ6vdYFHVc2B3mIS1IZGewyOQ1Adu7ve07gD7NkwkBMACsj6gT
2UlhwIoRtK7wOQEyjfX9A2okIDqhI6gJ4NLgC0KpCxi7DRyNl8zQ7Is8sxbPkFtCQHqo+5Psb6oM
AmQ3ffWZkA9TFo40CaxRYcCKYqKsnmukWVI3XDIRl+ahMyaFo6eNrRUJGoBAkYMJJ0Vni7K61cII
utNn3jZ2H8JotPZLo/IKvT3JmZ4GK/SVIjoXVfZkSu5ZqkAWdh9ChmbSNcjgD56VEBuIwwdOOOw9
gtia7VRDD10zfTQ9AOmrnYY34GW9SwqHNOj8uRX+O4cB+EzgCgUdulHlux6g1FwiPYxDOzKAJ6nR
TIhDh2i6T7va6US7p0kFTz3FAXPCVQjeW+3SsQomxgIIUe5g9+uGCnEyLGYuFB/uv27NhJ+pv0ia
+r342Scy4APfp025b/QpACnoaLTAmiXNweqosItC3LRR75VDfRp7IwhL+liPz4uAdQOdxE4NMAkb
4gkOIDHBpEefQianmkzAqPe1By6T13PFxlsJ+c+wY+b0QkLICpL5rh1biI7p+1niJ5ZTuyd6eNtq
02fa4fUKuxB42waKUrlavZ9aVFhSgNm0X1oC4r4K7I94rszGoeQW7t1FC6ffvDUBe+nu5jT6JAZW
Oo6AkCu+oy+1g+2RqzHyMQi85GDbFkEyI8zz55JpHw2pD3hO7dNBcTVFHkO45oZJ5cYh8SUqgkrN
YMDSnsxSO5rt+JIn5a0Gtmscmb2d6dAhMnGrobbZhTcsfZ+nGEyxzEvn23R4ifl3C8zJTPqDHjlG
/KIMv8hkOupEv0N8/L1Hbypn4a5LS69kv8TAPDN6Y0r8ZGTAI5t0D+u3g1VO9+i9fFdngY/92DdA
6zV5KOxo/B6NgzswPJqMzo1n6z1pQ5+ai7tpCfJkEh3NhMI15lSIoIC8hcZrn9blKUwIcHeWp3Ik
ISkLiry/JXNsx/wtx+uVxiPYNpmLVppQwL4xZzUQ0rpJh/JALOrPencQs3ayWu7AknA59G6uN85s
PsZxfT+T4SaO0YMqDScCUqsQutvOb4p2hq4tUmBktt1gE1DdQOj324J7GRtVuyCNASXGdm+ZtzUM
fmdgYAxt/mDVD12t46A01FMdDW7DxDGOU+EkofJoDkCq6KP5reH6rszLvUZTsAKjY5hVTtVCT6ee
H1Qa7bQsfFLikQB9jfDCNYcPp9oAJIuPQPb27pRwu6Bkz/FvE46R+lKhRQqjKqUPiixOSubNUbXX
AOc31OZU5oqfRqAgVwogKaatiNiNcWiI0KFlCbi51nrp8ClhI9eUv6LmwNF9mKBTMUHmPZ6GQwYR
g8w69DR8GxH+ZWnc1tC6kF3lJYXqhaXlQxHNZ5a4g37Fbpxv8Oi3ObvtxhFCIa9W/mK13yehH8z0
G9ixvh6/RuK+lr9q9OHi0dOy1q7NaT9DW60vIicUcNMjsxvn0M+K30uJ9UPVfYYgfBc/AHRzLqzw
ruW6Y+HVQnQahCrgzirxOoQoDqZsX6nGwYwORuSlIEYxe3HyYe1om3js5ri4OlxcwtwP3c7IAjad
ebwr6ZPGOyc3bst0zzK8bwvHyvd58ViF3Xed+Kz9MZK3kDZODAn+N5b5Sf2o4MsqPeLgSWthQTgD
xgBciHWDcjUecND3sOPSNWDnZMDD6a2tnCLFWYWBUZYdyziY6a7imUfD1GXECDjAYl35zSiDrHtI
jB9TH9vWvDgrPZkQGFM9XX3FG+hD5CUuow+ga90c/3vqaxxXTXMD6TFQNF5ybfAG3pznITwlBG3k
Hm/4U60i8CogWEXJrmUEC3gb14+pFvomgUwrow+JclTUEuAlxSd5GmR6+lTHEFGx6N0AdklA0AGY
w/R1NMAXHqMFRK/DliNTph6awnnqINT7uZU6HNBfNZIHNlc2q4RXmsCfh8kHnk67NFEOQ4zcgec7
LX+G6boEg/mXDNUfkCDdNyhg29kkDgVuxamKD635ZiU3MLlyep4cSqV2hdJrdl4i3Sni04zCREVV
z0zgvShgQibdLEx+jEr+WCiVD33ax6TPXD7u2qK15SQcvYuxgjXWAwC5onZ0w2+xhfX2vkP+NO45
8OtW2T0Nae2SIjAhAQwLZgQ7r0myEFcxfZqwyINIXNodMoMdpJ6eRzbZYiierBxfUOkf5m5wxxQ+
N23/oLDmblaKm6ap94YFYymF3eVpdjuiJJINCuI4D4jeeDXDgzupT1mCnCYxrF2dWo4qKk/JZtcc
QjtsdBc0tpOuNoGVf+AGDnSj/0zp4JgwZWzpR6yA2TmXvlFBjk4ScBPNmygBfLrXPtKqOeSDX6vU
LnIjoHl+itMH2kDVcvA6yd2G/GJzBLsTIwBN24crw21uKv7IDM8Y4qBiD3Ei97y+jYHm1247Bdpo
UL5pp+nHVI92EVWfsLvzkzbyZmY4cR05cQIlHLmwrlO3SyDGQ8tdpHAvTeSNppS7JlIhyfPWRPRA
Kw6nMMU1ketAoGXMtH3RG2dzmGGQQu2+qLwuHY4DedPV7HXOhBciRysLy4/ajyLsnUTrnQGZn978
aFvppHCsbOAsbeiw9Z1u9LJDetXZytDswPd45HQKBA4jG6q3FBUsyMXaegFNtAYRCL9KK0+GngV5
ovhG8dxGmoO0LgJoVaBOLtvBM3sLskDQCCjQD4Y5MAGWnYvMU6LpDqmKAzNUFxl6NvWvBmN3OCA7
wPKh4YPCmvkeYTcalrSxf9DTC12mC3vACSX1q97tBhwcKhNfaQp8yvGHEPULgbVXMz7A2AUzPKB3
6Rmm6ZsFFIVEbBcMuig/mgkOqGx+Ql/1RUvU9xwGlBSbiDNmt6Nl1wArsiiD8IBykwNo0qXtoeS9
D/XTw0BG8fvkJW3t1LWAYa+GWKz7o879Wd1XgjqtLEAu14MaSu8T9Ism7TvoI8+Ab90bdPYAbrE7
Iz+buNDxrHfbZpGKoraCJAl62gFroZuaVCe8GXDn0ccZwNReGX/OY/SQqiDlm0BqdL9iKEkVkTzl
ljyF5n0SUVcLNZQkX7q0cgWfHUVP7QrvnGiWL4RnLiBCfjlAgLoGKKnD6aym6LGjVQCB7cd8uues
eO+ycT8J6pt64oAM6nYacSar3hUMzMA49LMROmuJ7rcKfx54YSvIGwtsOq34lRmRXVLx0KUnCMKl
VR+oymtRP3fRUe+OC9FTWE415BBZaEEBnsBTh81vGFA87rsY1Ia4cKc8C7g179Q8RTz/LCUD5SWx
wy65MShU3hqsXG26CqgFzBq9stxCOW0UL9e+l8DCFVmfolLOjM6Jp/YXsH+B0b1rWfksybS3qvau
lq8bL9Wth9qqkNWoA+3mFNWkAS8mpiJZRfKUIs+v8w8k2I4av1SdPzXRRnnz+nOVWwbhFGW4tTOe
jHpR8xDjigq+0+ZoG9Oxi35uzG6pbvyzAvFnlFX1I5Etw3FT+J0aLMVHd/LQUgGv6j7xFGfx2C5L
L7Q1OwFJ+36rd32tw6WpfwZflT8KLYqT2Rqqc4+ptbOf1fsBCHNcSv20pQh0DQGNquB/BrNWyncc
75wB8EN6NtPHqHzMckD4yxo6kaqWui17yKrSER2wGoWEKBKgwIPiNKAYZ0joSpRGeFF4Ct7ceQgE
gVp608IC68mGTsVVyMnlz1wVRsJk7iOu5KhSzHCGUL5xmgR8Ho4NGfZW+C5EYk9GGrTtQ23G4CBU
tyaeDSwJOiDU4qTfqxnCOm3qUxGK4OvdsrFea4VPvdGtdMrL+hyHhyi5HwcLmWB/HkviW+EWoWhr
sFWlvEIB3ornAu1yCbsAHXeGqN1CuS/RtaZbqqJXj8FFnXE9WCznQU1x2TUK6MwG8m08NCrre4Ww
Yio460a88S2vdwIuhlwqZBcFcq2P4jaqEoCltKcorB4yHdKDCsoThA6+qHQOViFmDTcX24p19+uV
vN51uhh9FdUqgHSyHCjNc9IvoqlFECaJN3SQYRie21p1i5i6SpHuWhSkcz1N7bHesj6/2orQLTxj
dU1TtbWCZ6QLaBOqrDpPYWUb9TfemR7ggm6hbbbSr94cF0OtolzcjZSBuV6dWX+M2YtYVAmHxO4G
kzmjljyX7UHORlD1ueGgS7pbJD7LZIodrdF8oItdOYiDzEH8KdCWLmGd/vVyXI31F79vFQiJGifd
mOTYfsavMNVgxfaIUt/Gjrtm14Fi+n99cKquIiBpNaSME3pPOiwnOhOGpNUrCt1dZ0f3SKuTzNVB
tUEh6xMSUr+VDIvYTpa9YDcGKPY4gW7+OdWBQu2t6uzV037x21ZhrwP1UsAJvDrX0VteWod6Kbsl
/gBr5E0o/9Xa88VYq0JwB7hAZRb4DlGIRJjedslWeft6g/piiFU8ydQJ8AkWV8Aw6YfwUPnyJkSP
eYYGkK04scNes9FWvB5WlNQR/vBzMblGKg8RbMMbYls9kk/1mJyRXsrvWw2ya6oKf22EVegBq6AJ
+xYfQD0kO026FppLn3ix0dcZeg6oB7mxU8Z2FrQudomj76ZXaVNowDVOK9AgcKPYZu9bjpJbW2AV
kppOl5VgenWWeRyENZr6dSFsi3c7oVWpa9Vbd+3Xp46qqz6hKYnMgHQBigBKiQ16HlSFDFufb5y7
6/3Ii82wTPwi0qOgWzUwV116HWAAOfQobqJTve+D7aXdmtIq0EEOwCjnFDE1rd9zs9qj8KBmze7/
Eq2ouopWMtcZXICxfbSpsNuhxWOvthuUF74eZuu7rcEKVazBMF0Nxdn8SGLYn/RvpvrGTcOVqAg3
FKxpcD+lfOTJv+k6MgvJPNVxMVirjcHmNjP7yMLA+j2JRj9K6/3G3JYA8I+8+2KI1Z5oUMNXas0Q
Z5SqQhlBjv5n1HCPFQgL4VPZnSSqS6o4psJCcwcci+Jf7cqLX7DaKgzcCZ2gSXSH3iMCVBG0fnmL
R+m/4/1Q7WKo1YapK2OqGLA44FpCzmF6UTr0QpRbZkYb6Iarkf0/A+nrG64RkOIrVSbOSp6dKi1g
utzYGstP/e/X7R8gzt7QIPgAtQcIEeU3op3OzFIgZj2yJwNlTj0qd2EWz6dYGTZ67VdP9sXUVpeW
kDT5f6Rd15LcOpL9IkaABiD4SlfetDcvjG7dFj0JevP1e9izOypRNcXZe1+liEYRJpHIPIaXupqf
KtRZek05ifZTSuSFz/vGK9z6vtnFlUOkmasR9uX/gQ5ToEJ9K13BKhntYYvvQlc7Fp+4AZaSoKXF
m91KHfe1IW6wSySgtiK9c+Wen24fu+lU3fq6aZIvIrGIKy6GdAIspLFN9x5khAY0SKoc7Ndkwfth
6XNmQUTX4YAVxAgiI4piivqiob678DW3gwg4a79/Dhu1tozHeirRlD8SuX3zDeIjX41wW0KMAQuH
ujHabQIBG+ql/RfURC2IlBeuX+ZvbdTuIWK5zsV9pp1VI3kbIVFMOm57xo6RfGU0LwrTIJN+BoAE
hU8V7Rti6dpZhhE6ByOc16BFHfxYdhl7S/PheTTcSPHNPoJAuBRbYVLisXqni3BLm00Vt3aNXnWX
bOUis0qlQu8w2BVtuRnV6KtJBEVVp3ShhfWEQj00NWUVilhMPubtkOEKCJ9RTFQLCgWAkZvQjaVW
x5pzogWHOoifW7/xXIVCZUNvPXtK0lEvTKuH25P+7S8x30MaeIUExEIDIoezLFoJVRDmh3E4NSFk
lv0CMkbdXmjDPsvZZ+crEATi0DSVgziwGA38dSX44Eqh5m9K5J12WYzNkw/OsVMa6PQSHe0AlEBl
KEO2RWSXcJhHdRyuxVBSrwAyDpqNj+WTafaU8/4uoK1v+QLt/jCwhsqD8UJoaf45hrTzmP6QCfLJ
lJsVVizo903yVhXsDorQrhfJexntxT4z1oYobD614BLY+Pp45lS7Mf4CZMs18ATo/B2JTzK4K4qo
IOkDFx9V+ugncRT0fSJPWAWPHQ2V4z74oclnH71GxpmVyfquUZ4Gfi8Px7wGnne08aj7AWegs1q9
g617V/FgFXk/WfWmBLt2UHeMapaPhFeXtyOkbht9PVRsG+JQElpbWWssnJkr8ZtyrlFOVQiGUDqL
ADrzuyiKpPAcjvylCA2LYqiY5W6rbDQ/2RiyjAKRMG9vmitP3d9GncUC1cgMmgF4eaZt9ggSp2q1
hXEXRIBOMPLz9lhX6S+/bluNzC52hQi5BzMy/wY0ocVM4IFgmNA7tqVVuQKAwMy6zVIpbynaza74
Lmd9FeYdP0fo9BpoHpbBEgN7Wpr5wbv4rnk6KI996ccT2gwAuEJCl4ahr5XaC7N39UOYYqi6isIr
/57diysCDauOcKhFnQsHbCFHc0IwPjF5bgG2p2IGd9LCPfEtoPXHd12MOP2iixEFjeOiyltcFFAW
BijrlMJLc8207qcIn9DgQegtBzcfw33oiddUx/kf4wK975R9aDUT0JmGl7RoZDQ8/OE5K0aoNJU7
ge6UKREfq38XoVnb+VBQiOVPOYnXXaBTGIVDTLhp0jN4ZAHoEs22QvwmSW4HgYyjbbx0KR78MdSC
UP3PRGNyuTNF9Uw11Mca6GMR3VIhFA1bDdPzpjRIpa9Ui/CXGzttV4yhw+kv7bRr1G5VuZiv2RFm
sJQkYdMjBRMaZChWJa3Nptyp3ZkBPIHaVQRN574ZTCNZBaPvhPJeEKcu4iXVoaWtMjvVkQc9oGZo
+blyOqfIbC+1J/5V+soSS3EhiViuQnvplXz1FFx8/ezO91WtUXhc8rMxoqeNN1Afukm2pIS5NMos
htRVhM5P1CHb7Bur7bTNJNHvt97m9mm7CuHWZMLQZjdgJavMvqaMVBgkG6lxxtP4td6kTrlpjukW
aKiDfzcBdyHCvgfP+lF2gFYQdrLq/lqmXF+thl7+jNnn9qyqIlpp+hmUxS2MuszCCmzI3bjMjRd9
sq750+BY/ProWazMWdSysQ91fDRfSS418dpb+Wg/o+HSWyK0plfYsF7Kr69eDBfjzp1SS5lVHXqf
bJpsdyIUJSfpWNgAdtjibtgt8jCvbSJN1mSFyPCmNObaQmOjeGPBxEQ2kP2V9pHYucVgQqb8gDUp
cJenFCjXv/mVv0adPZQKGna+1DRYyy3b5r6ZuIDToM7WTvMaQnVlSUroagDXFBQeQOuTqTa3LJUK
AOVGJY/uFCXaSkriZuOwDzxjWzPtWaODnday4+nxIwniraeleyaAAoeQDrq2hge3ANS7Ql+AwAv4
GvzAE015KmFXNLno2i3U9TvjHfb072mX75kRb1QxOrp4Vv3MgQaCjVKeXRdPZbiJwASe2lpV21nV
pO9fCJe1+uPQdw9aV2/THiuRhnZZVx+exja+oCv4L8AEOJrQGQC7SRO2z1+PEKogBXNvn/ar+4FR
Rg3IPUMqeXbRkaDrs67EPI3N1q8oAGPojGfO7UGuVo0u8nM6O13AQMYZJQSQqJbsVFaYfvhYBS8p
p6esuCNIhcLiUPE9LDlja2Hsa73ii7HnOt44A7GceJSdoYixgQD7JsGBhtLCeolYee3qgdYeR21K
Q66izj6Sj1DEqo0YGjtDZlUKgHlLEozK9/Gc5yUXY8y9UH3YgvnFyPD6i2R0vP3CqfsCVPZNa/Ru
2ib3A/AKOqClRddYMNUzSRRYHAAUmex5p5hxq8FxSjw0WnCv+pIZpYadi+HUtnwv1+2pK34UtThL
rAOiSWw85ZGL1uaRsQnG3Jay17BvLS/7SkGVlXuzAEgx8ktLh6+eqm8loGvAt3BHNrppA5W0KF0R
4LbbLtsZzVRoz1esB6Qo1t8yGdAwSEmXHXMlweFJAaU+EPXTnyqECTpgBlqPTQ44a3BHLLX/keZf
Ra87PvBBpRJYBQwq3Mr0nsWqL+m+54lLAIE2gD9RIHICUNM6gVpaklIf/ZJk31TtkU/WVwOBdUUK
kC33Fbvzhp+cBhsiMTerh3VdQSVQqwI7Kx+aLnHC3kFdx+rpZMGVu1nOXQUgpTQia6XI3wfg4kQw
2oORrKt8cNKut2vgcNWGWgI6Hl6gQQX0leWd4xEEkZJ/pEH4Qy3jvd+MVkoNh7P8sS+NU6nHX6NQ
n/DEhTuI9tlEAiZ96p5Ofb6uex/UAiiWHn1HaWvA6WPIiSWhR0ZxA4OttOnIS67rq8Yz3CSG9mqd
fAWtvsmgYzYMpZWIFl0lH5uz31WVhKpB+qNttbewfBzqE5PPcQHGc81cHXIKUt4ABFOZSVlamsIt
BkxzlbJHHZYlAkDOJvtofVdlqzb2zQDdb7l6VsldXL3LEJfUgHtCoQXubk868Eh6j94ZzMrk4Ulp
zloTO1nRuRULV8CeW3kVAlQftxjL39Rg1Ihs06J4wT1gddHkgrySBwRud2r14oGPhR2UPkShxy26
Epsauj3ZWe2hSNbqjhiSFY/jjSdgSiIBBSqjZxyHwNWB2EXMMJY+gaD61MushcZ9tqqVDjguYGsa
cIULAPXLFp7eVH6Umxp4ndEu8h9jBRXaMtjkWWfLXv+CRuAqKzeyBBwQmKHBeztR1KD/4o55uUn8
CHWrHZwCgYzPnSR/bduN3n1mgMuTTwnQX88/ExCSjAadm0h1MqbvRG64dc5fCy12JTBZcXG7nvdU
xNs+3eoh2cQA9Allg7LPWoXiMJGhlaDXLwZO/Qjo/0K4XIhic3UVlfEsTEgEN3V4jJXVSzkeu/6d
+N6GNOEm02FhpWF6JunvWrXDEPYwxWgK9f9fNaZcQSVnupc0nczuJSa6uiEdzNT0UlkxHdS7RSWh
KR7PYulvQ0xX48UbL67zniKlBrXzEBZWf+p+Kha4Ewf6iaLMmtsqs+uf9TNAwh2Mj5YafteeTL8N
P3upjCFKLNGIE1nbqmr1r+E6dkLNZN2qv6sd2epRoVwDgym1SzfilSX+beRZgl+hjQLLiYoj56xw
eOFRaBeW5NTb0Thqiasg05UW30jXMt3fRp3l88KTFZknPTsbD5Pmnv8tINHADZWihflf2FhdKcT+
Nt7sOhaJ0qgeqqKn51diKejvjusVs9ON6oTuEnBkmrEbW2leBsGlr5RojWMtjQTshMLVAadtcjsq
FFBQxn+4gN/p1sXObQdAsXzSD6dgE6dQ2rEY9BWmjDpvrHEwZas9Lj/IFnbNnNmb6KEmSIb5TAla
Y31sjvRxIfZMgIJb0zgt6cV3wToTyZWOIQSM6tfVKl61BP1u1cqcbh0vqdxeSX0vN8icdtv2LS6X
JBhPJWEOzyCQ3O6Rni5809K0zaKM4SmanGiIMpUDS09r0ttBEgNIG+Ac1QawrWZR/39pyFlkKQj0
0ZUeHyaBzxuRjyQ5L3zU0n6fRRAhtR0PWkSQCRxhQIItdPqdvA7sH+mmARjYIjtqN7slQMrSh81C
SK3Fo8emJAaeAmZfoUBm3N3+sqU9MQ8abWLwlmEEanwafmdKyVFkH7fHWJg8ZdasGAwB6k6OYDGi
WlTs9coD5vqprN6TobJvD3V1wlQV7FJd0wEKmL27Kx53gcihctjQzA5bVFB6shSMrk7ZxRizQwtg
HvRaRfGvvZBjiwOw/AVGGF5ZIOq6QJFnq6WNsDTm9N0XgUKQIgTwHBQbBXDtti7NXPmKITBwe/au
SbdSfvFps7PLhlgDvtvD8yjr11IjvegFsukq+gy8ejN4D0r8V58x0CKCfdCJF67ANilgb4Wy5Iy6
tI6zE90XeSgViTqcRsDd4nSEFd6ShuTSlM6OdAmnt1IVmNJIRBaRQpixgUeV3t+e0qt7/2JGZydY
JyyKNEUbToUGPvH4VafFWhOvwQiOVLyQQt7+oj9stWM/lKB/j41ZwUM2Sk4y6jpyvBAKlwaZYeRo
qXtd6MmYNgZEODtq2n0IKuHtWVsaZHaMpTqFxUgljLOXgnE6EMjaVZYc/nV7lGkT/XH7/ntt0JT8
/VCpPqQ1k0oaTjkazAV/TouDUR6LYWELXE8EL8aZHd4iyGL4C0/r4pQuWxX38Zbb+StdgWp3WPZp
vgYyvzjF8lzMJw/6XrShz8+Ayz5CyfreU/lkafIYydG9hA62l+E9GryoEX8rwryamNmNrfA7Umg/
CA9tQmRbl09F24ImAmdeHq400KZvz/7itMzOOPCwVULalJ9Ld3T7fbFNXBAJ9w06hP1KHOjCxr2G
df5tWmYHXqQsyEJI8p6GskFZswUPDJ+WrynEf8cy3DFcFx0YOYm6cMdeq7VTrqlAcUEYl8v6fAO0
hgTrlMiYNoCPfl7zHm7FOuIW+lb6KrehudSs9cflN8HVMHox8HTOLq4NApGwEQ0i/VyW1AxrSKzT
9e1VvPqm1JjOpxogQ3r5+whZOWJSR4reiUdfImOAEdG+G0DqTpJd1kerNJeccUjd26N+t2T+OLoX
w86Obtv6UVvqJDyrHO+5GO/YsoSCkrivoVWS1LseNEAQlPrwfmpL6lG7SmtjnWm1DRS4qxX5OeP9
/dRmDwKQsEHD0oSTd1UE+RS4zcJ81guhPZ8WG74kGn4NAY3d8GvKZrtBGWJfhc1EePYg6yTn9InG
4BtHH/XIIhQXhUMa6G4M5bZWqdP361iTQVo95zVwNOpfYwjysfHMu59+JD0kAUx0u50HUmw8bou4
2QVtYqs9tVHVNOHetDDxS8s921C+yAxk9xzIhbYEp9JYgRmwStFlr+PCVIJsl1EO2I62lJgsjTuL
FboyxuoQEwO9sc4BV9KSUEk7lCe6RqMX3Zzy40PctyvjTT+3f0Pl9bf1msWNvITGTUdj9HLkFene
quAHHECXPvD6Sf21KWZ5QhRUchaV6dSmCs7+epLor015Bakw9PvZbjk0LM3o9P8XoWHwelHGBsNK
ejCzG5gJO6qmTFY9KrmdcSfVHryh9QVi0Xeqf+PczvlPow60O1SZps+kLpyMmvvmfXrJ93fDq4ov
hSXtiruxHT9IG+VlKau81mK9XMr586Dxe0XtFWzfDuz1FIV1PYgPngCN0Fs3HiTvQO8z5XgwW4VZ
I7CUsuCrhdA1RcRbUzALXWIQiVEF3DirJ+9OegVYDY4f6oHZ/Y6+BK7klA7dTgjHFEZFAu9me6l4
M+2lW79gFoCkMFM76snhuRwSR9HpSh1CcF3PtYjcqqMrT5GYefurrxf/fgU9YxY4GkOSgFnzprYv
iotoiEJrJ7LDVQ+QQnr2LbJexvJfzzAuBp1FjcAbS6obSngWqm/CNmFVsGo/+oHjV+dBapyihOEl
D45+3b96YNqlkwecr/6tROfiZ8wCSAIpDlGWOGp1sfGLn0NVml0FwZiEbVoqP0AjXaV3HXEjru20
pLrv4gXE6fV33cUvmEWXkg+eD0Hb8Gx86xjklp59etq2jLyHQfP2JBlgBsbt3gg3XZC6UcxWYIQD
1Lj0Pv8PqdC/45wxCzujCnBiH2gh/jbsR+SNiI5ll61g7rYOJH0NLq/dStDQlCNQfAUcM4mtdQ0a
QAVYxYbTtuVSvWo6b3+chgsw3uxBA3RfqUu5F55bt3kebSU2hy/4tZudTZ/hm71sWq1O2+7WiLOc
aRgAq6/CFAIcvLM5gQ61MkLCGMhGRbUgkWOJEqUkCeuQkQ9IGuWgw/uxN5rZgL2q33WjulPDR1Lf
Z9Gjr/VWkWhWOfqQ3UH/s/7Uq6PwfhCoRRIimQwq3GORrUYl2UXy2oBMgh2wdjVQf5/2P/7OOb+Y
zVl0g0hB1ktjF5579acQ6yAvt0oGjwvRZu8VGIR5ka5zJNq+vlIk/LPsoVwCyaYOrbtUKZc2/hRW
bk317OhpmlBZjsf9OdqUKTzfTLRuWGyXjRO/x6vSGR3uRfCHscPFouT1y+ZiKmaHLhlaUUf6dNlY
rS3boLRLaDpoZr7R1nA5WjR0WvrW2dHq+dC0FJfL991KepNONKoNDGmRQ1AL3wjVgFX4cnvBr+Yt
vz5yDkSu1LrR0gR0+AE3alC9ZVG/FD4XjssczwDtH1IlXQgh7rvwmKE5+hN6AU7mAlRn1U4Bea9X
iIgs21VdvSYvPm12TNGo8zoo3ainiLIfaosW8zBYalFbVZiZFFV7s0PX8PZ0Xs3KLsacHR+IfcWx
ENq0hv/qB5ROtQFedn17mGvC/ZdYYDZLAao81/22MYAF7l28ich6qmICxeg0/Q5qOVPyWRjmaI1O
aisQtlgYf2nXTFv5IvkUoZTkfiob50Y8F8aX6Jde3EtrN7v5IVOnSZAfmeax+og/VBfeXZnpv0/n
r7PrY7WvNmydnvyHxUx+abvOQo4qV4Qow3SfqJCNSltL8TgADZC+kDRTRxXcI/FB0cdDqDxUQ2EL
mI4HmvggY78Oy/CxDsLPhdVeuOLYNFsX0w2YDo90LVFPRo2Cg1LYESTT/PQv2QM0petXbXjsxztZ
f9ZzIA/hzOkFbws/YbpFbwRiNgtOUBNNBMHdcw5a6S7S8IwzhpVSnbwItgQxUGOQPh7Sp7h5atXV
wtgLh2puZlgZXRLpBWJUbUMUjfwcHLhQO5AWxMORuLnNztOmgDTg199sIv460HP44RBUqU+njZio
n6V3rPOP2x+nL0R9fRalVEmugwxquqd48qhThdMLss7CpyH+kj19X6nJCd7Y0BNomwHg1QDgI398
a3jd20OjQlC6gxBRs2cdOaBXfWwDCP7Rtc/EHTARllxHh1r/q5Jey/zdUzegtZnwSLSMQTa5GF2V
AAIMV8h8REUNuEa4gSYxVG4HREmP7sYCvIbsFUUi2GxlUJZ6VuNjXn3GfDQ1A2uRHlrg4NQPFbU/
ddd6hyyAtER1X4V4EjAOl/QUyo1gZpDsmffPvbdNAjTPB99q/Ke2j8G98c3auJcGAu/NwE5Ys1Nl
4WZVBXHGhQri0j6aBefAiMOOyapxpgo83Cto2jAI8NSeLVSXavdF+AlmkXV7fa+n7hcbaBap4afF
0spABgN99nUUwbbBf9E79ZxyozKh22iVaQwUfgkf5GBV6kCngOlisrYhpmcslrKn4PXnMeZEkVWF
M+P7xXURSSiFztW/kuVScUqh25oRHGi7GVJ5o0A5GtbcZiz4Xm3xrG7BsgKmSn2TmGaHkgSqVrzx
y4fbM/QtmXrrN80vkxgSlHqPlBO6b8dUkiGkUusKQu7YnLhaEGj6KT90hBuG3ywpL5J3KEm7qmU8
uDV9VymQm/PSBnDg1jsymu6YDlQW06CkKLX7VIb+4u1f/B8yw1+zOLudkrbQAJpDQOq2cKR3x7Wy
qWzgx4ALgYrn0g66vm1/jTa7kJrB0xXo++KulwHTbJpNKdpzq320eeuItP2r6eLa1OAfT1RIJaIH
XKn0iCbqvfD0XcFRF6rUdCdBurw1VAAI6UJR6Poz3eCqYiiUAKc9+4FK4iktqdsQ5XEZCMfuALTA
ZLYC5wxgik10gRamRJuC4h9b5mLE2YWoBnh3DwamBBSWNQEiT6Pg13TVKsypO9QGRGmhiYb3ZxnV
uzAVWw4lTSSE5yKGKHtKDiQl76MIbA86pJLI7Q7WxH7i72W8b0zI452otu1lyKZVjfxAIyBH87Q/
aqDTybR7U7QPQpt71FAhavjQg/wlZSqwpWQdksFNCgOG8D0CJAh4ZJFyvfTts5s4lhJSKrCzPws4
FCtN5zaAJ4Ma8Tb2CaRN252OCFs2SBaIWGuwYg1rtpDS82tb0sBCM6oo4DDy2ZFN+8ErOnnakqWA
8iFMqkTXmWkog3sJuMiwFiDLdINq0nKnD8U6Dx4kIcys2em6Z/m0cmplXDfiXQkl6CH9GFsVnumD
nYxfIBqSDtqacJXqUUvXEpRtH+jomalQTkbyqpJxZRQQmGxCRxOdHY6vrBz3tR9bmIitgJSb0esu
R3ofAr3eh2AmQCS9MYAkzT6M+EXG0jBVMVMlsBXoNeDUQCJ5hBrZM1dbLHhmFkihYwp7G+pvRwgh
5U21K1mwDgrlvsgOCcCrI7svg9hMYs/VqW8nEqyxOEJQqluGB3m9ECqbEN5Jgsyi8JQLk9HKu9Kq
QVzw7qI8h8/nvoHGXl412wHiS3m4ZG14tWR3uUizKCU4XvJVh7hKttBODqwQELaJHdLiSaJANt/b
/RfB6lo6cznoLBZAuF6S4Dg4xQJvBfvsIQa9FdXCwOb72sl6W/8o6vWyg9XVpunlwLOQgGZSXAHN
jHo4bDtirXQl6kFYQoIZQ9cD0TZ6DQJi+ZPnIFdBwxbqtWvY27tppO1BxDWZNxHS0gFOIC0KicIx
QAeLcZsYVf438pDLnzo7wYqRNYbS46fC1ggilrHTqMUuFGLTVKgucL4fprMCUZ2Fa+tKDo/WjUHB
pTEMBOrZuCzljREg1Thle389KbRB1xHibNK2XC3x667kGZdDzfGFdRq2Y6biE+MGUoNNgKzTJ3s0
mazAB6m4z4m78HHfsgyzO+G3Iaevv0htxi6PohHSuwCm+wMQ9CUQ8F0JzcSoPyeSuoX890OlDmKb
eMbDGOtfRtduohT9N214Ur0CmU4LNyQPr6vqAOFPswOqQMsCaBE2dyJHNb8AB+C146EbqiEQUBBu
JSZLfw6Mr7IwW8NEyC5TyWw0qVs3pHXSpLPVVj8Sj5l6TawOjWofF1OE8KVGwvGAjm/4pwSwel0C
FpkdgkmrC+K8k1JZQBoIiuNPerLpA9yQEiD0q28wTc5OmvIAuT8TNhAw9cxx9+xDfghlSFIpZ6N6
oArk4ONzFT6JzJaLHoFIstSycksZzp3JITQ2rfdWGsTylcgaQXfPp26J31ua17ulaFbUQxvF71FH
6LSHeMKJZ/6BgmDmcR3RO1m39C9gIuzR9/Ei0XMzMoITp+lmYV2vBJTflnW6Di+WFY8d1DoGHp6x
ZKeo0p6jVnHasbWhpgjx3vjIefWsZOFD6SvU1GLd5rzY0JpCdAipTjcES79oXpuAvRKOD2VAXAAg
RebcICoZfiJJeX9AjQfqpXcQ2HaBxbSNXXwXwJsw3VevsWbB4py8LBVe/qi/yxS4IAoiPOETPG5u
SwiCvlBjxrtDZ+XP9SNuOc3qDv1nC/xaYzeP+s+qMQNnCfw9L/h8DwuwE9F0sGb17+h7sQpK7udD
FeNVEAJkFSfUkVNjYV6vvQN+W2n195UuWVZQwZBUSIQ+l1A64tKmNw7TMeSKbk0QStoarqxkDofQ
hqJLdk89y4s8t2u8nZpBUxePOiNVV3hk2h4Nvkjso8O9wDiYrz9hAOn9CqNzGG5YjLyuW7zoqgzX
CvAHgeGnFotDwDu9jTfi5Qank6WH5JWy1G+jzlIuwjqvLNCEO+egv7Q0eYLCt9kS/74PxEJCvzTU
LHFImRoCnIlaD4tecPwyGFzERxaDDw2ipn37fC+NNcsXiJF4hVT40blrPuPywx+Hg6LBmwZ0nNsD
/XFy5ss2SxCSnGgBXKajc+U/VnDT8ZQ7fI/r9cUqlEhhBoBjdlr16Q87VsQPNVeOIiY2pQBZD5CT
bsb17V+kTxv61o01u49z0shV0cbR2TA+lCrdcbz+BwOGIRAJTdqNStHfQJJaSZCnn6xjNd9UU7ZN
RsjuEdG+h5Qe8vxJZvpBDsg+a6KV0IBO86H3oVtQg3cq/y1Ff0kqdgrk4Wt1Xxi5q4OYz4i86dBd
saIeFFG9PLZGPtkPHhNfBcl/dAdB3r20/BnkYJiAAKs3tQMojgNFBrce4fPIwLpNt75s7NWkPvDi
nnf5SsKdUUO4Hrr3H2LivDWQGMGNNErVngTM1qLgKxMxhzJwC+awgH63ET0xYfxsWyiF9GlIwWiL
cPEQLXRpET31bFERbGHa53BmXaJ1b9SIM5NbvSxgxa0/JO7/SltEsTXSu+VmxDd/98ZizyNoreUD
UmNkRKn3At9zylrH4FvUW9BJCiPdhNXT9GTk3aqpjI+mB9EkkR0Jou1S79ukeuHBeM+l5kk0UF8f
09phNDxKHCWRtFDh0D2aFXweUh8bBKw0JT6EqJhzPItS4DS4t2qDk54/RO3b7V28FLa////iagiC
QAewGSdYP+U7scdpORXP1M3xNZJJK3DgcTc5g93Bw2Gr2PIXHlj/BTtpOiy35nd2e2C3FZBcw8+Q
A9iC1XfUgw6xUa80MNQYiZ6jMtagsh3akpKaVNYG5Hf1kbFNCGWL8itWxl1Y17tKO0GobXV7jq49
xS6D91x0mkbIqvTpx/0L/iQjTzkHbmFDKdWuUUI16zsCuNDC0swv7VnEU2ZXBtUwI2GKOC6N+ZZL
6NiCUHv7y65mZxT2dpzoCqf6LKhm+ijxdvowkkHSVFfNLP9Jy9j9Z6PMAmWBiBIwglGiBkBY1lhh
p1rJ8Hp7lO/5+GML/foYTn5PQLyyQjymeLtCnN2KKlSUVFSPOmY4nmcQJygjZMXETVE1ZnJ/kGRj
7SFGKzm1M9AUQu3RJ8OOD9KupmJNPDwXDjnp1kMYvYbxXZsPn3FAFy7QhRXgs2ePx/SEkxHXmgze
MIO/ANMZlMKWLEyvPugu5maWhgPNr0vdNAyPQEb1SmuyUFJKOGRSdBlg+bSwFtPfu7UWs+PcJ53W
1JooTxowHEJRVinuhyAVZkGNtUCqlUkrBZ23VMB+Et4oKFatNb/DZfQVDWu5hgFBGjwOTbbqhIB7
aGX3AXUGdam7ffWMXczL9P8X0U9mwUAJQ1rm03xVgHENRsJCvnl1hVGRotQwNNBZZ0M0tRIwQ7T0
yNvUFGi5BHV9jqRyYcqvJ0gX48zCRSypeSAHFDAnu7ezNx2eDg+6M5mpQbHI8e1sq73AgNm6vdJX
E8CLUWfJZp/DUqUbY3rMx9Ogv0RDvh67dt0kd7fHubpQF+PMEs0s8frMG0Yc7jI4NT6Iqt4/XKdZ
LGzjuBFFwbVjX8hmClnKlB8g6/Fw+zuW5msWC7MKllcJS+hRqrYhS0EzPkDhbk34wnwt7Lo50lNL
PQgaRpJ2FDh0NAHhcPyKvW4hsl+9tX+tijGLXsogpIxw4MD1Co/WbOPJ/eRBhe6gtIvjBHhd3I15
4fyjOZzDSHMDb8Yhjuix4A9a9VcO36Ekfow6ZeEhpU1R6o8odvF5sygWUznKRQ60XF2DguHtMzxJ
i3Tja+8Gmfioewa5OpnVhwjI3UoSWzV8F/ShRQW5wyNgjJOv3k8/DBZDK7nPwG/oC/j05dnPstXR
OcwtqgvUjhEXmi/Inj13fuKgfH7wDEjdIhn3dBRBCyl16qZwB9jadbrs6DAkKCTfHaDM1bDogan6
vRH69j+b5FnYIkkZp71I6VFm95JUrjJ0hXpeHnJvAQG4tFNncQveg7gA5IYelXBEA0TeeSiIyUqx
EB+n43trLWeBSlY6KYrqkB4rCBbryWDBhQWPSAoLMaCeiYAB0LiwT69RXhi52D+zoOXFEU/IYGjH
rHrMG2jqo94UUqeRvK2RnkX/3HbtdrJMu710S586i2SRCr52WNb0qMfEig1uodXmJPQVqge2BtXN
XIo2t0dciGpzWGkc1KyQfU87NqAzRQqsbEJjPZQH0o3Pt0e6msj8e0r1ubpvqKLhr4QlPUbZKTJ+
iLCHUxPfkGIboZ9ze6zbX6WTWXTTpKz3Ag83alxSp5AoLI+McgW/qpc8UhdizdJYyu+JSA41n7YK
cC9UUDStYWFOB1iYZ+VdACXh2591TR3pYlvqc+IdCvuJGqqYQ18hdk4HR8BJDzq1VtAFFhmPcX6v
9DAkA6+kwwP29ui3j/v/kPYdy5Hj2rZfxAhakJzSpFUqlfKlCaMklegN6EDi6++i3junWCzeRNzu
SU/UUTsBAhsbG8v8JbTRFVWopTbyChzvPXAAb8u6vusiTVCXiNbJIqsMZWSjRMAZwaFxUagJWibZ
vm9h5WJWfqPa2+ujul6eoNP65+dr8byMB3YchISUjsVe6vrpegDRtC1SCU8sKy/6ZkpflSfl+sbC
qtfrQbDkRdO2SB0WTFdROICbwKnmMvZoWBIUxEaXqrZTtCIkhmhQi2KoScpxiFIGk8UGYkVAXo8W
XjZN0VoQ5GFz+ZyFvk2D5zSstTbHDYiFfhcpQCNDgFxtbpmmbgoKFQvALRJDVB8LhriUzmAmV7u2
LZGLca+rsa+7lG6T9OP66hCOcJE+YnhxtlaIMKBpudkQuhkqr0jBM8Yob1muovLQLsS+VPRNEPn6
YWN+o0vmNyhlgI60bE4wa7xGAQ12hi7DOYDR+N1ELoFPkuTikQwsmuxJRMtfQ2fNM9myl98FJM5y
iq7cZFo1BAAVTcZVXvkRwkHN1wxPVqG+Igor2Ozf7aLZkHNbqqhkTXuxf9JSDR6d1u76rF6vq83v
u94sQhlynlAbd8aA/WyUHM9+1AvrN5oC3NBEOwsUFlNhgr2/Zjv1x2wuckynUFMpE6Tm6VPWdxW7
s8nWMA+Q2XXBhPOtly512+xoPKWJw6ASCPaEIG2LVtMi/1BZAgFORyGRwiKZwAfQQIO1l+5i04aP
qQnsiWD9ChLe95zMZnrkiQa6TWTckug0wCC4U2TXiuJNRdGCt+PX699VMLxl77qk4LtTUORua7l2
oJXs1iVwZzAProvncQiP4Ibtrkdco/zNP+qycc1IErLRRGZobbi5stEj3WmQJj1JKDtA6y2OWoc3
tasaDNQMydHlzA+rdz58JBRMjb52OEQhpfxYxWwDrXZD8MXXtNT/+IGL1JXjzSOprQGFQFq9yOoP
eFXCqTg/QeUAarPjKY20japQvwLUVIpl2JImfqQ8ZNAydqoEKtpx6ZPyk2nHXH8bRiBwCXyCbfnE
SohuhvhbfwxaGzDcTwIzyqGGSaedTXTZetfXeENhudJuIDnoJl3xlLPAZ5RspSF9ldG7KnTVTwmB
1Tr+YGtg2saxqxmDxwFQSOmvLGpcC9Z1U8tugPYwje612vKlqt+1w47QfUbk26zjkAGkMCSWXFsZ
dyNNNp0ZIzXeFE0FSWUDprOya+MZy7KBHelBhoZju95hJlh3G4/KFl6a5w7a6tS0XoeeM69RBuQE
3ahxJ0xw3+xGyTNpY7lJLsebkkajW2fw7GsgTphlKII4x1dPef7ew8eyhZmdkQLCen21CTKjqv1Z
BsGyF+jUHgf6pG6K7wplv5/XIwjq5GUrXh+TYYD7Hq6ler6riq+cg8Uq/1KZ4ERdHwnU/RWIQKny
t97rLC/0RqTTKIyHs1o8GMFd3gtARGsmG1j2vwNMP2AWIO3G3B5KBGg93rmN5FvRtwbVBPHS4KqZ
brjlhneKL+9MD8v++jSKhjeVLbPoGVwhdOgCDWeLFF49wueTx4IQ/8vh/HuEi5oYQnrM6hPEmI4T
RfU0b9jZLlAONwl34I4LQlQmSCaiYS1OMIWWuaxNk1rBNtfAsNr44d9N3OKAkgJSBFAsHM5aDiSO
/VhCxPh6hP+llvvvvC05XTbHK7duRgOcufp9t4WP7kbf6DsJ3mDXI63Xpr8DLe63A7d7ak4fKDZf
oQSaFF+28CVAtM6J+udKswuV5GaA0VSvtuJ4We8McBYDQhMqcnuaYT0AOP/0AD8JQV9JtP7IIhnx
SpbQMkNk5hZ7ZmyMzm33k8hb48n0UfZqV/yOKViAS2KXBQNOKZ32VVFDR85q3GS8XP9o6y/RvxMH
WWzdtqelARtCdjaB2Q26fkfYTm/faAcZIBIPz1lp4dk90b0mCu91biLXfzuGRiDfFDFOq1i6YdWz
FB1662czfgalBI/RM9N/EgZbCLM4JekNg7EH14qTCqQWrfkuGmE6oAGQLUP7QRW5o60tREUGqsYk
lqwDyP3nGgmhemrSKdma2VudnC37POAmcX3eVrfVPMhi5xJg7XLDwHLIdHBcYA2gDOdaz++bAual
wBAPwbdudmuIrp+rT+zzyItrLr6TFpTT8LIO3OJT1Oxt/RNsa9DitpP/n6U+GzjhYc2OPVF7Mgys
8alwgRkfxPTn1cfs37/mL5kqZoIKpJJw2hYpxGEiD8Kz8BR3Jp194AfbQ+2A+fN/x6BNz9nzuIts
kzS9qfdTIrBr+RjCQ5oFgq2x+olt1YawJ0y5VH1ZHIRdH9ljaBpnFRbckNF1VQi+55UJWRoZfCYg
mRNVPdVE9ntJ9JS+Oq/z4It9iXoQ530RGGeuAa3wVmmSq/SPKQOaHPLGCuAL0HZ3IliS8+xCTegY
qjXsR6F23Qv1WvS1PGQqUASC/YRtqN/elLPz3WoKRe8jaGtlsHSsCvU20povc8xv02Zkzsga4ilV
z28UE0gUaxz7DYzQVY/jFROyIzFklyNwxxg3Ggc+Q+jJ/DDCS59sSXBQ+lMTnHL9JyW/uHKk8A1p
ixYs8ltaPta8d1Tppw6+ZRr3EJp/N+RzQ24yCuoAzKUp92Vb+akFD0HZ+KWi3mecuZGWv8p9B3yU
Xh/HptsOo/potCW6dvFLnd3Zxo++vJXld93uH7Mx84bUcHFGAo5b3TTpBWN1oyo/9NInGEdQV4D8
PUhExFL8nP6o4o+GDJsszNy2lhxZT10KTeSietPCc5UCzAsdijA2UHe3jzEeZfIUgvqA7soVLmjy
K1GfpVJ1kqzxOMOe7b9qUFQKYGYzAJ+wV+zYBPQHEFtQIPTyoNaHHEYVJHL6XAV++SWCC7rZQSoV
DTRFekvKn7aJikjDpQIO7rRDd4aBfJS8S6AfBEmOKw0043u8DuGXl3dMg7xAcVMUX1oAuDB+aDQ+
RBz8qCR2LdwfSDc4iVb6KYdkt9o6eGKXCTz8io9gvGuAGm5M4ocxtKxjIDJ9rRfsu7U7NHClGlzD
phy+FDxrmnbMoGMynrXIpxRpNAI+Cm846LUFniCLr92gTQKnEJ0Ypmwu63KqWYBgy4g1bILtsO8f
OogtOMUm30LOWv1I71pomUSX5BeDap2oolg7p+bBp10321WJ3cH4qkXwfgPDrc7YVI+Kk3iTSfoA
QFKHt/bhNt2I0LurNdQ87iK11KRrzbBDXJxTfBPu2rP2gofESbmmBTgLshOjNxQeTHsOQsTyVJ8t
381MgE40PGRhay77B2oVGQPXYHUGNtSz7BdeD0z5B92rN7g574SSvBNI51q4RbloVoyzMeMESQOs
Lb38AUE8N1bsTTp+RuTY6XiALDZ69ipYV1MxeC3uoli0u66JGPA/GObgTQpXCizkYIwy+OA9bCVQ
a0X1yGqKnk3sYjF1TKm7mGNiJ4+SKWLoM5jdoBhzoX3yUxf6RaxdnedfcrGK1E4PQLGSyVllpkPH
3sll8GfZ2Rb2hFcTwmxoi5sfLEaa0bQwtH5DLsZD56tu8kFdAApRVR4YJjX9oZxSoa7BagEwH+Ki
kCRdb8FOHUPkyVPXlU4gQ2pd2tpI6OrwyGOgcsnoWwp3BctnNTOAUQAunYHCY4nVI5zJhqSM5Gwq
0O93BkBuXKis+Np90IO/6Q7PgEG55o9R1IteI7OCyvA78mKuizKLsVNU45xE90Dy7U2QTCr9RNGq
ssi5ytCR798MHSw49MQjVCKCka9u2Fn8xZQPagIMOFqMuK0GWwgzH6ojg2VSexKqh62uqlmkRQHP
e8btuOuR+l/jBFc6cxP78ZOcOL3LNqNX+wN61LknlpJfPXNmgRf1u5KYmj0WDKydBL4nuEUm0bmF
bxqoPl5WEicLRb2Ttf7/7KMuXZqQiKuYoLl37ukrjWGiOcAWU8aJn6FmkG1Xgf9rRQQtKcEa1hYF
ulVbWhl2+JI5ec0gTdBBxCbOhK8MojDLDC+XWhzxgeD+MWkJ0sOATLTjsERvDWeqYGAHYCZi/4Pp
3/0rw//+isuSOEgYmNg14k4SaCUaUdt8O7EpwZE3nsTXndVsOwu3SO9mAPOBUsNs2tETt+5T4B8p
hbDzvWD/iYa1yOqdCisA2F2N5+CkbDQvPJCbwQ2caRbZTsTcXu2pzBfmItv04A2HkDODwPfBdFC3
bqOzXDnaG4GCB91Ie/6Ayv9fjnCRYVgtK4EWI+bUx2n31I0v8RaCiQ5sa4XGbKKdt0gyoIcHMc8w
ncneOii7/9d8E/NdVzEY84lc5BRb+k+cwnriuDskuKjQNPdLgwCiwKGrlHlkZMceFruJ9nJ9Slcf
hWbRl7ZOxFB6WTKR0fLMkV3YSO4yiHy8x8f4XvE0jDrYSSf0n+UcidwCXuoxFPyE1ern9/ZY2r4E
WZbLKseBafPa0donZdhdH+MqHnY+xmnjzIr1UJebXO4wxv7VeKWD122TjXoH3VTUVyiYb7o7cDM8
9T5vBQv2+5XjSqb5hhXOIlfQG9TjaXYHu0KLrgA2D8D0ozy9JHyBSIDxlk5f95Mzp5v3scfB8gQW
x5HIm56zxzpULmoDlXlQQG6TTj8WubpnlLp5qwboadgC7NHqmofLqakbYAca3y90s99rkLaTWBaS
c1go/tBV4OcdUnt0JZY4ymQVRe8JFGME32f1HJhFXSRI0J2i0Ig7uKfD04ER/EdFTu6PeGtGATx6
wEvAeMgXRF1dd7Ooi3Q56HI1BGoyVUb3liU5Tf4SUm1D+3vZLI/T65tC0QtrgUdpDd/mgFLkEfNU
yBELfsnqjWP2SxaptNNYT4OuwHk04vRRAD1vTxVgnlEEzR1ddY0RCI7+BGK8K2WFo/OwA6I0F0zI
6jE1+xWL5CorES2COsWv4A8oJSEZY7qJCtJxpooGLJr6RWqNCDFCbrQjDmBwoT+VDVSJDtX7x+Aq
bgGRgdQRloyikIssayiNkUGNHaNTfkW47XRW7GvxfT6iO2Lc2wXZjZCOQL6H/VjotnH3OMKETWZM
MPZvnam/UsJ/p5ksYYt2RihMvJvxrPdPcNH1LDjLddIIAXTs6EEFarLSeX3o1feCteDGQpvrCJH/
Or3tu68oCh3bvC26cwfR/6w7K5D50eTXnpm3Fvtlj+91WLplam6y+l4JfmTjkyShmWbL+xiC6o18
R8bECfCI3RTMoTJsf/VzrNwa5V01vobmExTKHNJuZekoS9pRHuGASt4tSO0FRQX1bsvDxJDxM+6Z
o8OdEi7fBYSwv2r6TEBGbEPY3+lbQCLbbl/wHc0vJeCDkT3dgx6lXoDTX220mrO5XNSpZq92hawg
cUQh8+SwfTKgHdtlMEIq7+z+HcIF+yoAEAoFgpL7jH3qyo2ZH7Lux/UdvKYkDiXV/+RNIi9OmL4O
mlrH4/05B7MjH4xNp43oaabEGawm80y4bUI8ys/QcHatavw5JKcYgi5NtbctwMeTz8kMrldgoyTL
cFV6SMwHJYN1sSHtczxlIvdawGGYFGbsdG9S/a5HU+v6GFZPyVnX+rv1NMv9Q5TIeZhKOuBb0pl7
cOY6xQcJtGy4O1mO5pJjcughpJALAq/tzHncRTIAGJ6Pdm0gbg3jSjSpCyb4PNO/sNxy8wiLvZ+V
UA7PQjh+5nLpR2nlJGQ8KOSFJdDnkvc6NBoEczl97ysRl+geSvqqJArmsvEnjTu6tbz2YGz1jYxC
XBVsg+nnXwu22AUJxdUsi0wdSq+SK9PPQc6ggsYBRNGOTS3veAR8jym87q+dWrNZXdJF4dYXtqwm
+p1h8W1cUwieldK70QYOJ9URTOtftT56IzrwnEjoFJZ1itMUAKJGJJAj+L5LrIlhVCNTNA0TkIM1
J+PBhwzbUo+2g3rIFBCXZVlwViqiwS+ObD2krB9CXQfccICkbOa1eE71pvNL9tRd6KmmYEmJxrg8
nbsob6wcfQAKm1KdupD+h2aYvm8mqmasHMBPEkRckyYl9sRWgz0vrCmW2lC6TmJVMpOpwT4t4mTT
viv30A3//7pDqJn3mRvd0CP/B+2HeeDF5HYG5/AqHfQ7Pd4rw9cYv3f/rOiaB1lMqKrFvR7p2KK1
Bt9Pu7yR4Gme6a1rkBA2qfUhAm6KNHQfpMFRqqsKqdyA0p7q/ZNcMZvmRf5LZJYoHfSKcG0PtvYG
NhMugeAr3UOW2xPWQVMy+CtZzKItcmEYdmA3aNi1TPvRdbBhJJprZUDhKKOHC8beKG7NovyVmnSn
QYnv+lhXFzFsW6E2ZsOi5FuNbHbEWLVhdDSrzLNm5V6fpDtJ4T78DVw1DD27KC+Z9HU94uqDif07
5JL9RoKW452q1+/KEI/AZXVsI5hZN2RXZomMUaPMz1r5RratbdVBfXfMt0lSb9okQ9nPXQl4PauE
Ep8hUsZdPfZmP2yRtQ21HYNczs0zHaBYp1HPiDpBrbl6MMxCTKfUbLrtJA8hbS8N5wBVyWhrbomR
dUWyAXowi2+p9pxF++vzPV2a/lpes5BT3pyFZBBrAgsOIaPukPNXqzt0rcBca+2eMv+i08TOQhSW
CdP1vDXPJh2OnYzXt1DaMmO8IZqItrXaHZnHWtwRGd5zC9ii63cVzBIVXLsA4b+TZa11K1ofGIWf
J5E8q+bbFAjLQRm81IKwb1xtM0X/OaLiBPsPrBOzftBldiRG4Etdurs+56uokvmvXOTLBPKflpVh
0nXyWtX0Ke/R5Nd6fQsmCnV4COGPNr3nA9sYFX9VgtNgQ8GrPSfaJx2+Eg1ll/RD1tQDNu77iKu+
kZkOiDiCTDdl1GtrY5FxIfPZpLY96nek05xwxDkCvUYZXC2myiejE6zE1QblfFYWedWIuBHqQFTc
ZXvylTwO+/BguvSGbeqf2Q76nuKOwrSfrg1wkVsjq48LKcK51VeXcMz3UvOSpvKXmQYwCqoOQLlI
6kM5BhsMem/3TDC/1/eevbxZWuMAI3CG+dVI5BogmMjwc8jq4l+GWSSuLAoTQszCPIMms1Ua04Uv
PEQWRQXP9eQFlbs/t7kF0VCijCGMFhPo2rWRq9iWo1bbGG7jBH0R+jikIg2j9RnE67aigo6mGosV
CnPzxK67zjxH6VvPNkofAAIjEmAQBVmsS2L0YSOnAXps+S/F/CgD2yXD8/WUsD55vweyWIkUem6g
4mgEFvD3WpIDRqzs49rlykWXupuaxPuWi8yd1/Pyf2MuwaoqZMUkbhFyLqPcsyV7ayjaniSQcQPn
/PrwBFO4NCLIizGRRr03z3nxkcSPefcSia700yny917+PZrF8oOCgl5aKk6ZhktQ8Gu9tBUJWYlG
sTgriUKNoFJQX6fcBJHgrVGoS3MR21n0WaaBzo5LUrU2em0GPguoHU3ZbrUkOEVYDHhHca5/FlUU
axrxLJZuVUGuWZg0+YKn7+SugqVSfCqpY7zovV++jafEa3fSm70tfICYd12ETo07yk6ChAxbTiFk
RfSDFhua5Zaa6G2EByM59BUTsBmq4RIauYFVJi4zQbMwU/psZLWH+4/bQ4Ua0p17y6prR4aTnSOB
9+tYNBL02debLfrv5bVIAgrnigzyNbqAgKbn3e2YvwzWBZCiTaMNkFoa0szHabKRkeqyKoSFQfJS
ULxWhCw9RKQA97gT5HXRXC1yBjS3k84oGcSfZOsYpbC+BvFqtLkndQJvDUEkcwISzJYJRHkjJhc6
OWd4Bu1zjxU3HaryvCgEBfAqJAL4sP8k9KXovxYmGjFtLEiYuX3msHKjXnkzAh416XuLwFmClLE0
AMhaO+96SC2fVZP6HCyisMs213fYtCz+ykoWcNEEipUY1mKDxeYgqUqLl+sohVUZKcDXzhyDvdVV
ASmx8ZaEkWBVrJdRs5DTx5x9rDCWs1Tvs+kZlBzqR2MHcwzX2OZQuMM8VjBYbgSb4xvTcG2Ui13L
wzgp4xYhoXuhHtqbyepAdbIba5vuKFgQPa7IaJx/dJv41L/ELv9+5W5/YctYXoDn7tgrd9cnfvVA
nc3CYr9KAbXGJlLwSJlD6yNpb83+a0i51wYWBAalJ5JmmygYttejrp4Qs6iLLWk2vDO6ZEQ9Yj8N
HLq2+UP+Tyx+sZr+u6a+kVSzD5yFTGbDNNuNepGsSzO+dKNAZ2D6YFc+6JL6HAVRl8cVoHzwrAS/
TfG6lAEH+xkN2aR3L9r1qz2O2YgWZ3eo6i3RKEakb+t95ikvtmueklsVqxW6utc/0erz/Xz6Fqf4
5Lk0tgOCdeVWNTqQCfd5piOnFV5rvTb5a9Dc9xTw7iEXjHM138yGOf199uFKEhSwL0VkGw/JjQVO
ZydoxIk2/5Lf3Kv2WOpTiGGEZA30Wwv0jADy/hXIL7yjUKnEu3ASuRYvnBGd1jo6MPZAc8H6WT0w
ZiNd5KCuYLrSTDkI2GIXtJFdgFOZw80n1Pr99e8pmtRF7hnVqIyKBGgEXqElw+BaVIm6YKLRLHJJ
3crQqiywqyVY7gDVsan0VwnAc2iJC1bIepkxm7hFArG7jKnttLdrr74Zxze41O0g7PGkvdt+bTga
oDryLfsUY57WMxdA2ZBuI/A7XOwKnqaaGusKKnQFQEvTmTDwMtSrr38sUZTFDsj1kec9H8azCVar
0Q9gA/ReDGuWfxdmceoao4WH0AaDgV8ALHlUYDVgHir4VusL7/eMLdZ4WOVhbg4N4M7AicKm2svl
5+vDWM/CvyMsljaHCXUYqQCj2L0CC7zWrScRTSNyCwLl+qQU7KT14gvduP+sgcU6z6EG3NZZD7Dk
lj1PxVd7mE7q0E0OYgbjtJL/PmJ+B1usdEVpews+AVgKHSyJ4P6jpinkzMFgqiU3rJAuWtMfYxGG
UfDVlkqTqaaNw6C2gE/RTz1/Bu9JsCzWk8V/x2Utui12iEd6qJ8CI5keMnZbkQCKSu9Qi/qXcRZn
Zox3aNimZPzM7MxLy5egGg4qOQe6CO0jmrFFZiiGkUt2AexHV3Zuh+ZozV+vr3NRhOnvs3MxM9rI
rFKggxUVSCIbbrK9CJUr2ErLpzGj7kot7IENzEMQuBJvqOG+kPdezU6FJsIHicazyAzUKKicRthH
Dcwqwe8M4Ebw72ZskRl60lJ43BTA40Cm0/qVC1HxgkRtLVIBvEhrTY9LfPT8q2d3TQpHKvZ1fRCr
aBD7d75Zvi7pQ6CVo4yPom8hnVzBYMEZUyfZpFvrge5rp6v96k3s3/2/VID/3aLLJyZIOtQ91Vhy
CYfuZxkDfd7AllIbnFrVXRRMT6aZvljJ4FqW6dSjaOcK5napvNigrz9YAU6nGtoTeODR8HQFxt+/
OwOXSouBErXNSJBfi/Gui09RIDk2WMDXP6FoKIvcQGDHTbUE2Kh+jNCshBGWoXhF+I/avL8Xir1I
EGUTauhSYbl332CzChRHhAMA9vpoBKl76bTdak2vw3GXnGXoxZVQxY+5C6F6cHuZ4MYsirTIEIRl
GTQvkfFK/TGAekvXw7kAJnywNxOMafUL2SZKSguQXYBq/8ytXRb2agup4rM93mbgtuiAkrWDEIu0
ml9nYRb5IohwpaoDObnAl+uivaIJsM+wj+/LberauMoBqR+60cEQlSyrqXYWd1FFmEWLB5sYRVg0
+VhBnNioJODGhn1c/extYMxAmZX6ozy8mLz2+upJ0Y/QFfgnZ/HvX7EsKuqQKgWTTEwy3NIt6ANT
Cb8kGxzYxf+772mpf35PIPtUFgL/cSbKoVQ6T+YvRqIJgujT5/qrOJsNaLGvkyYxyoBTciYB89lg
mLDXManHG+gJMdgjBRKp8NJCfvDO1raSYgXQuqcPDYn2NA09EtjHhvV4ZPocYYSe2L0rhwU4rLqX
YIW33Ytk2zhQoJJfUaePPoxOcyvzRss/5LQASafwVOWQm7eG8muQCpcn7U8bj8aEWJ7KLdkxyvpk
aRJYwaN9Dyc5QCNhEtEpuebIbZC4YW7kji2T3T9IELNpWeShwIIcHZprcMMxP6yEPCmSBVtj0y/j
x+uBVovjWaBpV88qooiUJNW1NrlQZgHXUp8GIDo7E36zZXIYU8Pr88HLYLZ0PawgWViLtJT29kCh
3IV7Ez0P6YUqt6CGXw+hm6u5bza2RUZqYrVUow6popGC20KbVpPVHGrSHq0ucAw8xxvc3rS48mRK
5GSF+VCljYsHzHcIsrqGDtDsQWo1r4cnuhUWmx6vmk0lbXv4oCdt6oYDkG1cqXc1ViB0wE5hXByt
0P4yWXXDuvRAG81JtfEUgFCgNcWzPIBmqMr+qOKeQ5+Kvr+pIKoQtOFeyZTHysCjogWqcApeRRrt
lPgpnYxDQZ4PSnYcpWpDWwZ5MxQwUuIOxXhRqzs12Sp0P8Yf8qg5ffBTqbGRCPMiKdx1AZQ44CM8
Yq0H6KP7IXgaeGt3jETdG2ro6hn4TUZ+X0J8mLH8Rh25q+YGfBKHXdOAHySlXsChTlDgCp1bzLcD
UCRGjmZ5ZL8nCp5s4HEHx7s6ti+5ZG+CRHfi8QdIDZ5pK8dSNjdjCmdFTXrS8x55qpRemGQ5XVjD
kbbd50a0yZr0yWTZpajhk6DD97fqXrhZ+ySQdlDTAuGrA7OdhfveOmpaigQfAoqsHVuc0a3WwtYK
vsBQJYWQkANrHrgGyCcKmZKhbt0YrlZpG2006bVptG2i5js5fRjq+MBl22my0K8ZTNFZDG2B0msS
aOGCjtEPMNMztJcxMTetfZer9zJEDor6F+kiL0kiR6tiBztnC9llR5PsnVKYbpnrHsQWfFXacdo6
Cb8EWODSUNwZ0O2qI21nZrhuxDK7yVn+qsuDG6nyoRp7zWEwdrbk3NHV3udhum8gHjDArLcAc3Fo
YGJzyhoooZY+r6TdlIW4fBO3bw3c/aCYkEG+S5FuUivy8IrHAejIL3oIVulTUh108w7GBgo/kvAS
hydJ/qCFekiCfZ4mWz36qFjjxCGsz/hjlu0qCaPvfuHG53Ttc9UAQnMMLQAlM8ODkxgPHhLj0AYh
nqB+2PJH3/hghjgxurVEvRjjawp1A6A5dah7FX5cnZr4OR7vuerK2m1EX3V+sMpfo+2P5UbSB38Y
PuGYsoUM68m0j4AoeFLZbIbAL+ytpTPIiaZbdTj0tR+zH8b4AWVf6DK/It/S5ien5Q2PUAZqTx2c
zXr1rsguTbCVzb0MCSHeqg5NX+LmnDIYV+uPvcE3OdDerQUX9VLfjwlsgZkCqNe9pZf3uhE7JHvX
DLh0SKkT1x06BJlnNZ8SQFJq+sykcwWOkASDigQFTkArR+8fBwZQuZbtWPSkwralxTNiaUmboYI9
wVD7mXThYfRKoT6BrxjSHhX4A3D5cgOrufw5GFpQDEq/bCEvl1ku7+5T+VVJjUPBAq8cuRdrfo7/
B+ROVQMre/CC+tKGeKfqc59UqivBmbk4coO8QXzBpXhd7aIYbSLmRNFrmF3Mca8FlQsE7rZKqc8U
/qOPLnR8gPA7FmlxHolyyuS3BGpso5E8qoH5GUMAOtEbJ2rgs8J0f6hHL0YasqxfvdwfISbi5bYF
g6AftnZL8uICYXxY0wCtxgZ4C1e71MAaNTVwuaX7VgFHvjA8g6DTo6P3zbetpjk6fM1CtKYj9t6O
6BfHlScntke0L/heAxMMff3U9o1inKwerR3e9b2yg+FeSjcBnsKDosSJaHhmQ704r3fB2PpaVMKK
CBJ8dexSw9xyyBV3mrIZ4PNR5bUzWlCoLNjDaKb7JEENh8uQZwzKFkrUB8q+xvRGSt8JPF2HXnmL
OujCFPVNp2e7QEkOHTJPTdV9T5NTkGj3SsQumbrlYD2pymdgqHgSRcrN2H1jI6tm5o8GUpwcLtdx
EV9K/TRyZV8X4dsYGL7ZBLeNpN51qXEz9rt+NC6mDF9B2NhWYPn0sa+UsTtQ/iE30IipLhHPikmj
b1tkzw1857JSwhO0dhMQ7iYECbiKt5SakGyElGAtEmBcu0EDCw3wC7EMxVL0RZ2Q6YVJakVNLvGz
DP/CHXHh97mpjvDb+KB7UDoO9g9FUHOvFAl/xFwUCeOoanULftmFlO0OkoHeCE9VM36+XiesVAl/
RFlUCall9dmAO825UR6VYGsq2c6oQ7zQCOKsNQP+CLS4uWRWgqslSDaXujHPIQTlUdI6HSQ6qg6q
fuwl4gAsAjtYJPpOFbVcRXO5uL4wVYPeghla5xLSHMiivk5/BLT1r8/lGvh9PkZj8X6fRpXapVPD
g2Re81Xtcz95AA9XdbVLdE92YeREAorDygXij4iLLmjatzSV2sw6V3xwuH4TVNxJDLYNKijNkG1Q
C/RdVu6Bf8RbXIsiteq7gmK5tGC+tyaEk/jl+iSqfz1S4vKsqOqkcWYYuv4XCV2yWlUO8JSPvF+l
6h2OFHh+FtV5rE2vLV7hmg4PZutRgfSQomf7TlI92nSAyUDCXMufCHRmghz3whREMPtXY/S/0iYU
3FD+uocvfuTihhJrmiyncp9cZE32uExvSh64OiGHwogPFgqE65Py17Qvwk3re3ZPidWooqTFOzFB
aWWCnWNngmyj/nUVWoRYpBupAexc1dBPt3rwqxr5XdJepYqDasVxpFYH1a4PvFZBeMPjXNzlnsy0
U2fC1KMdnQiGdkphbbNYuc+79xhfrT9JcQcvI5yMIdyjisaNUXJS/t7b24pArjP8uj5HfyfpxQgW
qWzQe6kawya5WKfOh0KNX5zzrXave2gQ7zO/2tr79P16zL+y5yLkIqnJgERqnGHD10PhJzi0uwxc
cYjnVermeqRvtMEfrYJFqGUKS1pesB5LQN+2e1T/uwx0k2gn7/7vopB/Rvof0q5ruXUdy34RqgiQ
YHhlUrRkOdsvLEfmnPH1s3i6pq3LoxZrph/vuVWGQAAbG3uvMGe+K5SwOJxaN8jy2yexT+zcKnYK
5Auqg+SiTLfopby0dHOqO4f52hCUOE7RZgQBYm+45SrL16qNcw1VCHED1Sz0dz6WpGH+xrHP5jqL
Z0bdQLVLB3xF4RJeZ5LpUTRfdP8GCgerfHA1PLAK/0MOgcxOgtdBTsEwf1YqhpfthzRC7TFJ3lAn
kuyC5k4ZLdQn/rq3Zj9vVh8afBr5gVcB5wICF4fQNI0DuCeuru+thejyRynvLLr0JCRV22HBIwlF
AbzHovxuYYTLBwWy3VxjBtPnPiGCBNDUFO0IoDd/pXn1qfkcwnClS7N6op1It0VrKNYYqKWDIt8H
K8W9yPyPrqgORTmexkaDJ7PX7Acer5n6o7KvKIUfpCfsTjrpfum2hL9VtYcaVp7YELI8qTo5jQDS
M0l3PKT9QV3fgr2zT0DBrcljiaddLAa7DNC1biYaoJYmViY8u0+m/Fwm71odHT36LOLv61/jr0v7
z6r+fozZphvUyhBhAQmmRv0MUnJDmPQlSYEbGXwjyemOakvOZ5dX+HfE2T4KVeINg8rw+Wvo4NW3
UbYARLm8UX8HmH7A2RaqtEQptbELQVQSEFP81vz7YEkza2mM6f+fjTF0gIQkGYIEqaS7APKV8J1a
w9nAvL46f2dxs+WZ9vLZOD0ANVXK+vHUtGZhmMqp2PQHf1sTJFgu31bbZe/UvyEBszFnd1eksDBL
FSyQnFjqFr7f+Q2x4Ojn6GsirGYx4v6HLOt3wWY3V4LiHPMiDJgi5DoEOmBv1IXWg5X7m0nkVFiy
BR2QHDUPx6sdYBMcPzMXkaFLG3N2qwX6qCph15bHoDZQMvvounjDxiDdpIF+2xv6JmDejaR490ET
vYae4naozIJq3exkT99UbbLpG80k0JE3DM81wtH1UBusBigledHagK8sh1+Yl+Qml957IM2QDkIG
cUBBG9z82uqgeKDU5K6reyeLUIqh9T6KiKV5iQ0MjS3BkViIwpUz9akyoJYfpwuFWvly4vXvlZjD
DMukVLwmSJUjk6HoQYddFwOaV7S3vY7iXfnSsgoTxlNCzW98fpu3SHvjYzPEUGj6zhsJ2NZyHWue
y/CJCv097+5kcurxZOcwd9bHN5nfwurEgoT5D9Nzc0xxc+nBh8raVZb2B6WawCBG/iY30nuas9uK
QOdWIJm+fq4uXgGaBvk3GRaPsjw7vmMxKj1kM/yTIQrYJ6hP8gD9fiasEXan14e6nCydjTU7wprw
Cep7oJIMQbL1u24T1JIT98ZdNcSuBIt1lJCsbniMG3VhlmxhR88hnVnpB4jlhX5silPLMrNhj638
oOdw/VNiZ0x/ivFT7TN7GAPbEJ8ElVWYv5ppilJnWqPmhUJn8B5h19LUN/Msexwh52il4inXl5RN
Fi6iP1HpLNLVIXT9dVbrR08fNnX76Td8HaJDLqNwrjWvceZeX5elbzO7hoqIRSEsaMHwgbZ0BpM5
OMheH+FvYaF/BtI/wM3zKdGM9t6AKYkyBYv2rufqBsoxOEEfGRKntH0tBOTvwkMdfzGUtMKug+No
ZAbD4PYNhynQi5SlEL6GFmPTmXSy+Pa8DYEDqnP9p148D+z33M/OQwBSEFoqZXSKOdp2BIIW+pER
PGEzfeFJffl2ASuMyyr46sZf6Pi2DUDrlsaTVENdUgg4e/Q3dQFfuAi3WSm5uvIJ424rr4irjdp9
WS6htS6+l89+wexA4pZm6PEg5QkgLZxLwMgHPTRpZVhgiPaR/d8be9M2OBtvdp9KMR1pBaDlUWUQ
lcZGBqfkpBLmSvSrlJ77ojyVVbuQR1+M5GeDzu7UkJNOQ3NAOZLwrgGohpbtnigVzm675tCvyiV/
PSbFwqh/V9Zmc53doaKkqa5ksX9KNRgHsw99LFwP2lR5GsLWWax4V+wouZVh3qWPd9c38cK6zi8v
eeRQM55ONMUZqbnZ0NHU0OaBp6eNlHPhyExH4q838O8HnsfWkraC1eBRH9GwgPEnjCm5ZJfD1/U5
/cGfXBuG/TMBLELRZ6mMoloo1px+dKA4C5iKenlmyhFENNCKo9D0GbU1g/df1hvmCJNMAjEqNL8a
cVuGodkZ73qJ/BFxhMSqw3VoG2r7UvbtnL5McHgpuR+rxxSEZElFmyo8KAqxlKAyU/9eh0IQDGtk
JACCBeao4Y9Uqa2rPVoIoaX5n12uv1TqB24Mq0SaaqgfhR6upA4ZnDLc6lm2Z/KNpwJNVlErLW87
/WmI96KVrKFexwCkBwAQjfFL1bxpFeSx6UfYoPRPzC7urFRzO3/bZBBDHdBICiBBoESupOjgyaMF
ouhoypV3MGDFS5HQkyZH91FInahjIIp5oHuMKwqnWTkcICnbrsJagdZr08Cea8CcnqPSC804Vpcu
fT6ty7V1m10vFa+iggsgD/VA2vOSrJNI2UJsxqy0Nz/2HQ/C217lb2SpuVe0up+MDs3RJwj6qHTA
axRCP2bkVXaqETsjDyGu7y5+42F3UMZ6C/qNW0RQVheqExGo2GrNRhW6WRbJOlWSVceL+45BtEBj
Gfqo3O3VVz7clYa35cS4J8UtIbKbZ6qdGJE5ZsxpoaqB+tGWS+FqZK2jq7epasCRRbHiCo2TPF3D
jeGUp/V3FDTrWkwug/lLHdUW66V12G8LAi1Lnn9HtQF1q4PIPZuyUwlFnS5xBgjrM6JaUvTopYlD
wIFKoNsVNuAdRjre2cON0iDNz7OtkG3Vx92AUaoR7SMJ2zXidk0eDLSZs+FUxB+iL5xQ87d90EN7
60BJdhPDpkaR403egaiYVSsPVkMxdpzui8cmbx46Rm7iVoMJFb+pCQxlmX7oICXWoYkYIA3MJVfu
nhUvdsrcsIMSZvJoYhv3fXRXFXhvBW+ivFOiG5Fu4+bg802a37bJW0YMOAZ4iamnD1Mv2guBK6Td
eqiwsdPB1GEZUHcqtL7CD47CbFG2Ti9euQyzEZGCq1GgMQZVHAA9OK0OgOBs6zB6A0h+2+SjfT2c
XLznz4LWlBSdZSQ6/EBwqGLlOLLXuMbrhdH0EAEmH8sL9MGF++dPle1spDCsGBdMhKfBreDi8i9h
zmq1RB5disKzuxyUk2z0WRGd2vwrmxAV6Hg3wc9/99VmF7hBSFewIVCOseqjwM7eErLX8bRJ4fl6
faSLSfDZ+sxubcH8JtMHXCpF22/gjmSO+VGGCFw7+KteGtwmqxfYQ5ffCGdDzm7sGrrFEcxrIYUt
/3hj60RDkDsNzK+JNDhphT5c4uMi9QKyI4PG3AFdzxRqO2Up2zQaPmUtQ54okzVLuI8QVeGh0Bls
y3RIlld4QSgxIoWgblr+nxFT/0w25gJeVT4S0qTYzWXsvY/RuEsYFMMbYVLARGUIOpRUrGW2xMG9
XCGWDa4byNhU0Jn+eYqo1wZA0kCBYJwSOug9Vxk0ypg40XR4i4RkSxpi6gDB5O6pqaVVHUifI7nl
wVbQJeb4xWfM2W+ZHYDBl+IoHhvgj3LQJwAXoUtv5csP2LMhZts/oVUZQaMjPNFitCJjvC2g9RlE
r4pdtPou0ziAW4M1knAhw7pc/DobeHYalKavDRp1mNtoeSv0uXXUIMzgAyiPcpLwMvvaapbAlksf
dHYeOsmLkqZAdbiAyh2PDBMoyIV3+cIQc+hoGeYJ1Q3Mq8FxE7EpgwlzPY78TfL/czT+vUXnjJRy
iClRPQk8cQVNIE0xZQbMnSD3eDveG3o/4h/rh1ECr0iT4C4w2HwCmRjETgAWLjjf9MUX3q7m0MIV
kD4P7TaCmmEgf6kasygnsjkq3KLh4m67nDj9/vJZwmvktM4KiOUcg33r+Ot6VWC9VdPYVtYyA45e
fjP8jjZL0/DqLUXcEXIbbZgVTEiKzFQ3xTNd/YuvXD3qh3Rnl8/X1+fy7fg77Owejkqq4urCJJXV
NMVmzVdTL2tJPvdPf/rvLPR3nFmkMho97KQSPZu0GM0ujddN9BgB3lS/Q30UsFK9uh/L3EL7dCP3
6zjsV8pQO0F9w9RVKyPf9lD1ZdC4veP5HsCzVZ2vSPfkqR70FjhAmxNezv/Q9cazG34LKCaMhSao
8MP17/Uf3pW/E5mFubqKE08qgNYoWIOeBN4iyAor8HtMriEB9TZ6cByj1y4zUB5dFNlb2iWzCJgy
VcFxwWfs4eei/wRWC40MYuFpJSwURPeQUrH7dbC6PulpTtcWbxb+DI+Vw5gj7mpBsCbqlzGiFN5U
ttGv/7uBZiGvCnu4F0D7/pRmidXxL631nLYD2HOpM7MQ+IwZJkUiSstlUo8nPwQucOeH79cn8h+K
S//eJnOaDZBREaoMExc/y7exJ3BflOsWXcQ8QB88aCGFNK7zXF/HkCGrAsUk8RKOfvE3zAJYDdHH
ONFwgXgxRLIHu3A5tYhD32K8PNfpsVliyizdk3NB8BIEFmNATD8pqxGOP9l9/pitVdO/nVw7jVfm
L9xffwqXf+3M35I2m4UVzRNoZNaQq+EyRS0fzlkjxLQo5C1kJ8++eLHn4tBDyrXdQ6ZcY08yqv/X
l/py0+jsN8wiQll0pC/Aap5Ma1b1IT0oVr5F2QPK+ICQB67mqGa+oQ70EeuvYbDgtuQstowundCz
3zCLC36qC5UX+A2RdudDwLWvy6WL/HIR+WyMWRRIEvDlCsi4nrqBwrI4BBLU22bsMR1716eGE2UQ
x+40u5c8uy3QNWZ40vrilhWhzXPNZToKOpXZRZWZ1AJV7uwBWPu9Bou0MIupKfpqLUts3SXhtoIN
ZQ64qjGuAGp0eCfdoLiz10MAfbTEikW1o2lzIwCw7DkoGZmmrfJQoAKhWi22N5DAaosPDcZISeRN
1QBsM3rbhhPHG++N8DEy0O5QI3hdckhLaKh9o2ygkhJFnGrrc/9hgNKc0bwo0U+RxqsuUtzGexwB
PG1B4CRFAcm0dSy9EV5ZXbrCb9/CP9Asjcjp28yS5WSnjuq9oflu7LWORAJqykG3UsmdXt1Edb8j
k8EeGs9pzbZaleHqQw2LbpmyDRRUTUAxiwDXjfcV7MGk3HNCOXUHJdhXdXo7DOW2H16SWACNKjlG
oZpV7QMDBfAgv0+oDEi3sVGGyO5qeR+SlVzgHUAhHRakTpym0PTmdkTAEyrSdmUAWxu20m1YyjeV
yO3ByCw/B06MKm8xDe40oOh0Bj2wEQZ4tfEsSLJVeP3WFhDm08etRqQ70igvE94J0vhWRd9a2H/W
gt0bgb4LDb5OY9zRFbw/OgqaGcSrGSKh0ZhGya100hVHt6tiIF+S5M4LpM6SOcjzhtiWAoIKeQ9F
YK61INvAYE+hX5VPGhfI3QJOiZAKqPy2tNORP4wDc4q+cQPZs0u/Q5t2MLu6OfYR3ChQb0PjCKYY
6mEwBtjhHCQOXe2bmpVmPo5OanR2oEHIGtB2SGG6cFx0skJdg5bwXda3QoIuuEBrtX5I621OYivl
yV5Vx++gVfYcvSwgneVTXimPosk3kBVxFAIfwDLAX2dmqrTrzi+eVQFOu0ydTEcTffjwYuYqHlRo
qhDm5QMIoOFrqxgr1JH+X4+Y3/Mrz2JEp/W+3ujBBCfq9nXj8p2+EXfpBqKqxTa979fs7npkvJhb
ng04CxiGFKtQyc/Hk17iLHE85EkLJ3Zo5o9gVcWDY3TwQGzrhUh1+RY6G3eWReQNT2QxXe7KSsc9
VLj5qkHirr4wczTDRTfki7nE73BzZJgP5Hio95hmre4S+hX1S+bUly/ysxEmcOhZCYuMUZ7TDiXc
2qHuJK0cr6QNyu8OWwMfsABaWZrOLGswEi7RrMQ7PgaFEMRGkyUL8NzF+czeOn0O4T958EHCgt45
rL8c1GcPvTvNx7elhV14OWPXJZ1RGb009S+i99g2hc/z7phXni1A0pClVVhuZJRKdOkeJI9GuonT
R79dwDDo0zT+Sk5+B54nmXUUk36gVD/K9AdiCSul9PeQw7zLW5Buq0H7rqNKc3V4NeA+eQXA4sbz
4pcMoD+3ahlsmKqp+A03nYwNt17SWSNlqMWBcQB3BX140o1kJSZz0gGF3+jL57vcP6T8RQMlk6YP
vO1MhQ5gSmzqgaLmjf9UnxJVsyXyiuo2yBBl9lJj8kyxoRAGJwEYhmUbJm+LoVuV7CY3Hvr4nqLd
IQug7GDDXQ5HrnBcktxU43fuvyfQfsVbPNbuur4wOXmSpPXQn2SYwDahZ7NUrCXUwoyO37RG9UON
xyDcllUM8y65dTs23tR9sBG0flXrYlUN0rvP6VLkm7L5vxbCoBQgO5mBqTA7PzzRYbyqRN2xMzqH
MLEL/ZVOs21WB6iMczvMj5rXuXpXL+WnF7fA2cizw4TnbAvD1aCDyV24zv1nxEBL3YM4axfsGDie
BUO660H3cvQ7G3J2uIiaeii9hR1e9OFaDe7/d0hwXMdN6HbKYgC8XOM5G3IKKWfxydOMSvRUIrdj
zu4QqQKzzbI1r1toNAJHqHlIhpNnz2tNpc+2VWasS8CmPPC4cvS7m1GsY7Xc+8gNuNysAj+0pIKa
EvuJG8OBwhJMACDYE/7UdIl0f/EBIXNV4tyAVSmAmP/86aWCjFFKSIBQBPQ2ulMrCkNrw2lQeQa+
C41Ma8kL7dK1eD7k7FoM24YmfqWxYwbot4/+D6x4N9CdhLOTZlLfA6fO2wfgwy1sjIXA/gfrfrZK
oTfARbsAQbR6gZFIsQkdP7bD1WBJMEFk9UoXNkynlrbjpdnS37tLnr20RZdGWhLK5HbwhvvcA5aE
GbnVBO1JysGSg+FVazekOdLMBrvOglFNaxsNLK0YWHHt4HjVhIgZhoMy6NYgIX1tlmgLl/HOZ79x
Fh+KICSyVKBF1G/7n/yuX00Gud22fOx2iJ32dNNmTupKO6hQJyt94RNdrK6cjT6LEWlOWqYOoY/i
srHWxK6BHEmT7nv2uLABpj/0Vxg8G2geGfS+y9VyDLHXJSt4DazQSS1x0FZ4KwdmtFA0Wthu8iwo
qMJQdaT6KF9LqluCPF0uh9eLn+7shp0tXB2zruprwDjAdXWpXa7i1eCbQLFVu9ZNN+VD7vbr1LPG
JVXmpaRiLnACl7Nh1CDgefRJt5WSj6y6DYZvI9wmoWZrgezoXbyusdONdMkC4nK4PZv1bB1zrlRG
4A/dsYySdR1HxzKobSpDJwfDGq8lYmc6EFtBU6IADKIeAOTSQCPv0o0CNEIa+9vM8I5e/1yD5wua
byQXB5KECHcBaC2dsL0cTOtiSX/t4o44+92zHdHlcdLBGaM7NvnrOFEgQdX8/2zxsyH4P8O5yHkv
4FkbntBP8Nd0jWMME0ILvT+3WoXHJaLZ0oxmpZ+oBu1r9D0M175PvK8+PV2f0OXi0tmEZvcTSlla
QHrss87NNuWhvQEUH7KtcHZCCN/CrKszB2tw4DCAGp8CcvIqaN70/imB0ur1nzKN9Ff0OPsls2tr
GPWsSjysHhBmZqB89BpuLylx5GFjsOfrYy1919kLrssrNRdG1kFeDNKpDFSrJROgaSP859mAvffP
jSITtYT7MWaT1h8V0Pm+N8K39vP6NJYGmYWnoixiXgJ2ceRCtSqtd1PQO/DmvT7K3847U4vt3yuj
SbMLJMcgpBIMUXDbPiE799eZG9iAdAh5E1ryllq+hRqZl+KVANHsYuHQ/ZHjuvYtZ/GozLKhTBLP
OKopP3kD5HZOOd0H6VumaKZMGmcY71TxRupvpUHtQRjrRNlHyrHrowN4jG4IjE3RDaskBV8uf63o
O2kih/R4NujhyWOQnSD9KWqZzVP0AFlrRalxaHw4nUNGIgUvJKIHRbz02RNrxU0zDhs92ynJZ9zn
q0zsRHcayXMQNyjK5I6hngyOarSvbrvmVKAq1PQ/hfdphLAPUiFiMLy1wHr5BGKlxaCYafcN+IvZ
1lBANApLBSqKx9DmwOdF8q5nsMMIoG3Mw5Uvo/Jb3CjJjS5ua/oelfuUPTXNVxInaHl+lconUx/6
3q3BOefoA4hUgJztSfrCily/FuFN8M/NLaBxCclwHJ8cUC4g5K0AegXsnfVLuO7r51SbQ2hrhXo0
T/C0hmptheJOUS29oJaO0CzCykTOy85rwhMyJMfTUN6jhe2r1cIXo9oUvv7axL9vGGkWaGGFzMko
jBaP9fGt8lMIwHB9P7LiW9K8fR7wb5+QH0Wi0R7eJ+NK0XJhZYkhQ1A77XDRDqVdGNnRmNAmCqNI
IfXA36k5vxO8W7cjBfpRc4WqfnBGTVjnfTQeRw8038UsB+cbzTvtNVByV0abHz48dp4OB0b7ddTK
KHLDXBXAxcmeUYeJY29QYDqIy737Qr4v4a8YZoZZ4BFfaMkGeCfLa+7z8MjEcwWoV81/GhR7W/A2
+s43S+UnlD/6ca2qsZX18ESfSspv/ti6FCD3sfkRfglY47qAfs3wxcK7kq1leFm1NQZASciXHyP8
LUkByZVzoARfRHKHf7Fa/j0m8B3UZeD9Dg3dGBg28PZR8DRowF2GeGwbqRlD1yxsHoohsdPyqTAg
nuHf0f7dIN+U/cjsRWprc+TMrCDgJLwNcAloBWiwhotNCmPj3til6Kmx8JmV6CYw34ajG2LHB9Bj
GXwPRwiGiOBEu93UCPboY63toiAwS/VOi7njG49xeOyVL1X8xNCS0gbQKMcPEHltP5FWCsyByk0H
Jh3pM1OKoO3Vwp+xV92Qb6Pqu0LZTXkPBmEpMhxoy7WC3UJy2O6ipD/iWgwgm6Fn3MqVxCmh0qTB
PcCHdZjum7XRQYDkEPuFpfN1IzGbSIVtJDuhgMZDvzm0SJJEdSNokFbRyVOMhWv8cvHtbKPP7vEo
FBmFkhS5zUBbpsGBxepjO7A1KfdR1lm+iMBPBs6f3yg6/DnTeEF9Tluoxkizy11PIxoxrUb9wy/W
Q6BZdZ2c4A34gKeeZEqZ/JmDQ2qFwmgsA0RUdIooc/IBBqhqfCqK5jUJW9fwO3BXolOR5qtEvld7
7YE3/pFH3SrVyQpNhPc8GfYNQKXKsFe13YAHJRFokPhvBrtvB83Sgu8/kOW6MBvxmqi9lcLDgZcn
CaolifJdBesAVbeGMrdHPyvyOBTd3jrtQGso4vrZWiSRNfF1evUlFXc9vdFzZQ/O1ouoeztUsiPP
YKme+8dYf22y+8mEgXkfmchvh7Dctiy6UYfv68nAxSztd3Xn0POq0yMqJ0l3BKXrpWnv9YCvJOWH
AaWtoMl0fbCLb/uzwabgfVZR8LReUYEsRkKfKWaNVk6M50Yzyk6fQQ8ErLMpvFCyuT7qxdvtbNTZ
lZAYNBkzHzW1mtzq1bvi/UR1bebRAm70MiLnbJzZjQDT604pJaUF1sKDhhckvsxuo+1qvOkszC03
cw8i3CsfjMBlmdCL997Z4LNTGhZemLRSHZ6i6iFVvV0EKRxWLtkLLxYLZ2exjZC61Tj2f/jzZbnX
IRyGQig8XAeHWx77ABsQAkbXF/Dy4/l3cnO4ZCd7FZeE1sLMjtkKKshN7sGKFOmRAtX9hHR2nPim
18MjjTzLyUJd/mLScjb6LCsXcgq0poIjIiDF05OvFun/9QkujTBLyBtRo/A7esglYgU3/ZuiL8XQ
68nKXxamJeDorMMRMGgAm3GypeCjKoFN2AN4oguzWQgpf3C7Z6ccFPSk7LQUgzEQ/JUHkuV20nxq
gJUS8Eavf7qLBVl0Ev63Vj9HdAQyDPT8DiYyKO1YRrj2UM3509/OTl5/D70hd0gHJx62AaqHrHiE
QZ6pcQCUF37HtEZX8sE/RZizWftxUsQZkcIT9P4+NfhsKnb2RC3EODe0l97WSxtmFmoKxE8W1iig
t7CP0sNDjltrYT6Xh1A4zDQlVaLq7JGG7pgy5qQKTxxYINSLIOC11ixM6WSswOCFeNTN0qwux7Df
IaefdPYJx7obR/AZuqNqgB/UpAByH/twSQWYXq6HGb/jzK6hHnA8JQG7FsftMaQfmto5RV04tad9
Dqpc27pATjPo2CiFVwuLJ+khhBoWcmjJ4qGsg07C/FVM+8dEAmEHbKNRw0orh0HSbvVcdpX+Nsve
mxDsBHAv0sZth0cUC7ribWheUuWResIyArx1oXFSFXewaDVb8dbCbCcNfZcYieNXB+K5FQHsIL/1
q9ewfyL0SajMKTtbLT+q8aYVKCIei/HFUO9T/SEzPltl3RiPOhQSG26YefM5+nuh3HlDYNaiBs9b
h4pSakniTQHHOdYBdRjNit/z9D1ud6w4ZMqh0OC8ATPK6pAA8xBVdyEEETXlVaaQnjTWMKExQ2/D
w9gte28jpMOg/8RA29aw6CjSz5C9J7lvEfQP42oStvxq1NLMQV5J+fswPivKe98kU4ZfqDVUMo4V
PkE5PlHjW49iO/dzsx7veFnbsreOJ/4Afa2+InwHfXgcu58euPUoub2+15f23SxB4AYs5AwqjyDE
uaB00uygBq/Xh1Avpz6/e252YocOujqQX+rgtdM5CUpUIexOqoSbI3aYbIAAxOkb+PKmLucbom1a
CvvYoDBz5dSVzzQ/qeVjpH9UKLJWk9CoSNzcyGyODleK950H3dmwfCIVypiktTVAgUK1gPLAy+C/
B7BIq5DTtbmp1z85ci2jfhF9YDbNa4VvHEI0jhbAEEM7JM7vongPrzgT+DBIGWqWLuPBkkAhs/4M
8HhKJxWBXT28RxD7qDSoYyLTgJOJDS80w+Jpj2cJV/HwTdyuz5ilD7Llq9SNfdnq4o/rn/VizjV1
4SBtA3kbWZ19VlZ4cVhS9MYmZICPghW8316V7/gNqowO5PC29Rdg6mm4WlabuLRrzoeeZVxqrftD
5Btoy4FUENagnqT+vhkXbu6LxbrzYWYZF6UQ1uEh3Ff1G3IcHTAVbz54Crw3cSBxjANhJ5AvCt12
R9z/7uP+eZidxeMyGrkHVgE7NjZ1UauCpFVGv+K3Zj0pWyA0TCoAW0CY4dVtl0tcg2np5hfq2cTn
5mpdqzE0TAg70iC/y9XnPnuNvLXc5Z9JVm0Wpnr5jfl7PGeLGdE45TkUe4GHjNwC0pAhf+qwwaEv
YDGW26rxyUTrSos9jv+Q2/6OPFvfbNCULPKZjleDZIXr7D61gFkEqB64q9XCLKc7e/5J6e/FN1/Q
tIXlaZvILRa0d5pN5qYr+KuuO4u5OQQxF4VJLh2R8/FmmbPqRXnmM64fwcNBlcJwwzaDsCZ3FuY1
rc58XrLCZArwrmQYc78MCKsVfU8G44hKMg1RwAkhcRR+BEoEog8MlHX91NUvmcigcYTrs9u3ACMS
Cn1PlK0gncLAwEWwE0sK1X8bJKHSfv7DZjfLWJOWeJFkHAnzzF4I8GQDVIVjK4klK+dwpvR9y5Ow
zwaYvAHHGimj2/c+1BWPreHZmkoX8jp+aQ+c/6RZxIRQt2IUSmocO/8d4MuVpItT74V4Fnv51uDG
uyqndpXpdhK8A4nixqmwiuRQQalQ9u9LxPhxRJwniqWW2wJen0CqqKcIcnYQeAecM7H4WNtQ2rKG
cQvFJAD/fbuQZAu1MSfy9mGbQJj1RkXVLxg0u4Skek0rq2g5ztyesi8R3NeQmshQ30xefRiko9qT
7A3vxvB+RvkhzY2FT7K4SvPDj4wFZQnWomfGXygz/TvFoevp2T5Y8mjGt8G6uVu+QC4HuN9dOzv5
vRxj72gKO/J6G1dAebJwHwF3WxvlhsJp4/ohuXQWz9Z9Di5DPaBDYVxlxwHFRa5qEHMRzz5EBa8P
M/3oK0dxzmOoPKaE4L4Zx2gsXaU5lCDphHJih1SGpN90UUI1O9YWKgR8OkjXhmX4/2dXlR/hfQhG
BDsmRrGSB+1D4c1rOkiRRcvgfYQIphcV1KqrEImvl9ld1EIUXRi5Caut06A2MM2WIXYGzd0gO8TA
2wrs8BCXWteGqRmwZFMl9b5q6z2UhKCDHjhEhU1l29m+HkI8eB/k8gpSu4ciqbc1RZNHaexWSlBG
4zLq4M9dy3ba6MOMeQDLenyCncwqyF4lwFtLMMGjyC5lqCw3Pz0fTFqqVlf/iAaUpjjaVHXr5PHL
9ZW6uCHOkEyz7ZdACCyPCrU9xiR3I/1BVTxn0Szp4vV2Bl5SZ31TvFK51OS4chjfRV284327hmyb
QxERtEDAVUax44qvBlTGuCIv7IuLT73z4Wc3UIIgGiuQmj4q+aH0n0me3arqa1dkq9h/lfx+JUJm
9xxLBxBZF/GNn9wYumrq/0PadfVGjjPbXyRAEhVflTu7ne0XYWzPKFA5Uvr198gXWPdqe5vAt28L
eAdsimSxWHUCfDCrWLQlXbGNMndVeAyoLWjw8+xoMt2oveYbKjsAXI8dwkUkX3t8KxK+gaSquEG+
NRoutjMFkbAaJW1BmUkehN/1D2YJiEbRnbntT2CKQ3yH86mubYfLIZd742LIoUlRfMpJfEbP1Sra
B6H5gp8bL9Qu53B9Ti9HWT3xU6OpzaFRMTG4dwNy7cpAeMHxzu/GFzMRP1Kyo8mLCEn7TAXOK32+
vef/JZv+K+auCUdNWE9TGWE/FKnswfoKEqNomGXgZLT1sxjBUkEx92J1TgGbyKp9E/9K+occqiGk
8wpygjs85doMcrKXtV9Qp4QFTTtEZlVGFFGdSJedWU39ARr/A4w0ht+cj3BtqS+vguXvF0utTQ0E
K0BvwKNpcPDkc0ubbhGmf7fe0vovHzLF4hE6ZZN3M6xyIRPKiXXP0JllCei4nWErFGl2nx2VHope
bAzG2fQzGIHm0NEDA9huaWvJeIyCLHnW9V+ZsU30bSw8pcDqaKLitPCbYJPqyCWB5QXaaRWsNNCt
gmuu9tYYLRDJnV8aKrAv0uITEWgh9UokYCr7MqrYXThEugySmz5bpNylJAcho8VfR+hbSJaBRKVc
KjOsDqoOEh3CUN+nxHygzUGCNy/uBHs07ijEB+LKoeLsjVAYg2ie30+QfmkzS6+LrdKp3qxC00Mr
znD4tVuzPdeJAEtTb0am2kOoNW6UXSKfaQF9Lfhx6xDJm5XcEUbdAfvsyayKexbVLgEBhBpwmAHc
VBK9aHmOUPrVdsNjSUR0d41toShuDUFn3ai9UawfdBbvGeRYIUR7MKPln2db0ul7tZPtiUSHvGvv
9JEFvQpXBg1eGYrTqNVrKyg7JWRnSYWulSIeiVxv6gTVINJZObqihOYgKan21Iu4/USLifNGweYd
QhSU5+PUvbZZC2RZ8aTqbA9TaQfmxlYGqwPItACcDp1YYtjihBHhMiAL751o2rH5liTRBmRVWwvR
w5v1rSHpu0VxpkySY09SmJ7VpUXHl8EUN1mUeloYn2KWH5C9+Z2GOhpKaqNCg6Gcd6gJOzJsnWE2
55RojjMoMCrtG4AWtDjUAvVJ+CZMQROxAx3QZhuJo7bwQEymOzJlu5aMyGWjU9sDKSduDSUwo+zO
hP+nPI8bVS9dI5c3Itx0oIXnZGm1mZt0sDRcHVnSwgQ+VC3FOJb1aSQnSXsxwo+wMZ1ETrYjTC3G
hthhW3rl8uiC5ENm5G+5WOznUkMLgwRDf4Tvm0UlsJLVXU0/NRbZkYSefiq7WumCfFUAD1JD6wXU
+E01ZX4UAvaERBqcoQMoco9tprlR1O2KrNnFs+iF07BJY/2zUqLdREuHVndVOQKZj2amUHuRCNab
+dkWpg2Xo6DSa3tSN7owHGTYt0zan8KIzg3y8nT8SPPopZDAYIbkjBXX1GtgLK/3I3w3aqhwlJvG
GO/zLn6MRtPOig52A5NHiQIoTf3QmIB+5On9ZOL4G7Npz1hZUYHekeYqUfsgs/E4EzRKRZbZNXqD
GrgXldxAPEjBUhiHEcVEVb+TIdAjhYGq4WJWSQAjp4c4fY+LzEEPzhrmRym7r3A7Syb1pHF4j4j8
RfM40OGex4mnSxKxvtQu4+nqSRUmaU5bUeqhfQK1BxKEDoOjiw8I4TnxePe0dD2O/lXy+n7gXUTv
ZMCf6tyQQRGASHgqbHPA310dclIbwERczZk8RXWl8Bi1GxFJFTRHyRtnxrzfsLrGo6rLtEJD7at1
Q8gVgcppV3eTcMzRhnehGhpZ0tbcLt5tEOK6M+J95Yfu7d9wLUW6KA+pq0ushUbfqEbpdErSYZcX
/U6HafPtIa4/Kn6+9OrGGiZpIKRHT7XtEyfTlc1QSO4UF3Bv6bzbQ11PVH8KmerqDTq1CRwCWURO
i46Zng6OVOwTHeqjBepRyjPrOj+UREebFmHtFHh4AWmrCgxL19ui9j7WqCOYsAevDSg/IYGrzY1B
DxNKkySpvHap0KM1m3bj+fYPv55L/HyjZadc7MYy6o3KULETTDzuJigoUOXPqPy6PQhnrdePCLTr
0Lc0quSMN6wla5M1zfe3R7ieg/01DW31ToizUDVIhTqyAU28YswRHhfr8fwIMazFpMeVmoqDF+B8
OW1JlS++nBAlydxWOMfpUNzlpNhk0KRQex53jvftVnl9Ggl4Z/TLy3ivfkKHc9G0gjItDK6gcWSp
W9kRX3hGh/J33f2fIfHne64CRKWBXCdTVK1TtHmS6TAz9A/HUxa+EICZkK5o0WuXQPLC6PsNLLVH
a4LQpAXPIKvM4DCas6T7Y1IC3pWRbHX8/2bhF40CG3MtApmt1qGKJ0etJUDOB/Wj+7zGjQWqOPa4
3smoHkWPMxRkkfPJHRZPk9wI1kyZNrynkMLS0PQWIHOcD+BJjyUwyelhGnCpoyol9dmbmiu7UM8g
WJgHRQiMD2pXLIzdpKdoTJVBYlYOlGjyAZWwEV2VELSjdvBZxfy+htVOCws4bQrIrALo98G6bA9f
MV8SVXRRkGzW4NDE+gEuUaofk86FMZrfh6In4KmXzflTKDA7S4ltwvApL38n82eWtXYkohoBlVMi
AVGafcpt58BFwhbLnU4Q+fXSksaHEE4/zJislhiejDAi4uRPKqwlpRCuiOFCnEZn8AGE6GCUfknd
e16DRhnHnjZFbmyOVpY+ZyAUTkMEuy0o3wEBC2GoZUHchmDWaAeKL6wEPzeG6t4vUTjNwr2qydDx
e1WyPdX/1HHhIl3z9caEaKKfLbnDvhEOhfpVZRpk8HTLyPwYUhqPMXBAsjSiJIoyW/RczczLtQW5
ODlUl5D+wh4TJm5wULJZBex6ukul0oF4AIqNqlurkm2SL9iNOa2OFpY52r1S2wS7XBfQPe4XOWsr
w3/OBFsCEnwJ6PDaXtTRlVc30Bm14gU7iRakkG/LpsGzS3RyZTErAP0dxElB8JrokYilU4bMMZPX
hlZ2SWCZqUB2frR1JXJS9mYCZTlBSlociJ3QAzP3s6TBqcOboNlBSqcDi96AykBjwtiubbBzYatB
VV+G6Z5QnjOW+ROc3NoB6n3pJ5Xgv9ZFi0qilaKDlggDNmERKPFJ6Q1YX2kOKYhPy9fFeVrNBi9s
6Y7kPaaYuHJ7T6avBtYZarRN5tpLcGiwX8GqM6wpA5C5Pk6iK+KLqxPKY1nvZIbolMVzXCTocZt3
VWHc6QbSfbh9pQJOFb4Rq2CypdzJ+PdJOjrmcK7JY0HvhPp3gjeSmKC0DW7ICDRkBi797eB8ldRw
WTVY3fWq3oL6kQCgCWEyd3zGwgwPaPbFvRVtBXv0kjtoEJ3pHXnuzvlJC/jVEV4UXf2CZtYSpqRL
sw8pTp49w2OcM8mrQJaLhEZbZRtzJGXmiIbByWwie2RsI/TFESaAMHYY+999OwRjnUV2phl3ZUJx
5idfnKRDOCHCFoAa3v7mV3Ofn+rg+naqO1mXwIHtT8kS/wS58fVZ+WDDPgR06L8NtbqhGpSGB1HX
43OiezqAlZKhWDEazkynHN+lq/p3l+XAZZkv7twZ2p+NXmTJOd4XG8FS99RNfgtwkbQ7F5h8oC0d
cyNtbs+PO+pq80QQHJzA3WSn2jVP1QbExS20hTcF2qiAfKD55Ap3PAmmqwnNxfqtdlNa6GPXCGp/
UhoE8fiLpo8GuFymNG3ytHdYmHBmebWbcTHgKoFNIIArZjEyKMjB2kODC6KE9DlaPzTfUfZ8+5Mu
X+wf6cXFYKusE64EECZVUB+tssypmGBp4l7m2cZcpXle7JZ1uzSrRzbG34devJPQp4ISs6jtzFF9
MlEb6tM3UZsBe3iSzOMMQWGavavztAX0Hsqv77MIE07ctfFHmE6cWi1ncdet8XBiRCMDHpwRLu0B
1hbztNOZvmmQGjFBgE+lwsFAXpVSJKqpoHUDPQdjDbNjtCmUrlOnExOfO9gThgMKoproZcBRS/Cz
zVgaACcl8lQ+l5X850r/jLvax8B9Np3SLGVpf8lcUbfxZ7fjqrFKxvX9+zPQ6hGvMpM0XWFOp1lv
/0xyAx8NHJweem20ctrS8KoIiivDQyxFO9J2z6MIQ+NWKg55O/0aQT7aR/FzyQBI12DHp7EWqYkK
fWtI1Rb5eSr1FzzEEscsX6TuwWwEaDwxUISSKoKPXp7CSieJHLnqXUkQfwlUTt3OhJWOUPXQcQjN
91EdziLMJUdVsYEJsQkasilyT4FBZAd8gqTEM7w37WosHYOhm5iXdgpqidaP24G9qRJgO5PTl58k
nbwJxcAMxAO8qwIpo1YWoWJAvby7KxfpcRHcUPjeolfj9OxPRROfQGJHBb5eQtI86YoTCr0toXBD
IK6agvkeDvGWRlBqkU1bpveMdej2QXtbAi0mq91+MmAh0kLf6r4te6eAk0ise71ueIBiA10Itece
tl8VxhNeOxwbwXzWxHMNZecoNmEMrNqiKEAVCgX7ET89+9C0yq+UyaaUeVDC9tSK3acoBLMI6OCJ
QMkJJJjuboSGEeu+CmhBppFqK+pvRXor58xdRAOGrHISjXoxnGf76VSwyKUt9I7bp1aTbRk8KNKM
UNKUnXAKHaUXXO1JN35JlejKOlQWARMpRmrPywecYnc8a+JLhCZ4kgUGXJh66D5BeEMkhWeGnU2h
m90npUUgGSATJ1ILt5xLNzEAku3u4nmwCvz2MHxTUub2ZW4XUQID5l8F6qfagK9UtK4OBXEynyNI
atcacUqIS0fwjddjmDJ1wqumoCQtQgkvBKekUU7mxIvyV3vliijqMiKMhjx1FXlzqcnxVi6BAu2t
0UXzYEfd3Je/xtT5RO0SxFIZwtUlF/F6LQ5cjKuu+ohRU0EiN1Olc9Sg3cpEu2jmdzOF8a64qfB8
zEqg4gauG961qHA57KouQGaobQmESOcFMaPYmScX9yPSZn3aQwQFxUt7cjoYX7lll3kmCkOb2xfd
1azw8gesqgRUgD4eaq3SdydwkfKJB08s7hMwCiSXenO0rRMoG3MumKs4/8thVznZiLpXJgn5Qv3H
VSdYhRNtDYfZqI7gXYj2Iw/7e+1KuxxwlZnJ6EhJhOWYp3wgOQBXWg/X4uJxNvaKjOc/yLC3v+z3
jbW+WS5HXGVlsBQZC6kfkUPkpZUbtRvrLjWFP3jAP89V/VSHjw20RxPAWHvlNYNYnT41B7MhezDa
AhJPbgoLA2gI9+DLT2prG4A+ppnsFPpgj0iYC4Tv27/5ajf98jevbsMoblKAd7Ab9Dm5ayfzV5uj
JK+2kCnDG94yzLKCpn0MKFkhHKLyHX0qTk1UXjbcrc+2uid7cRiSafkJCy5cgfLsCEEy6sojgvwW
ymipox/nIwOkrLPbbtegaV1tOsM1dZcnhMGLCauUs0hFXejrBIcTWGY0jTYUpeAO76Ic5EIjPoZV
46ZE5XyBa7nnxWNUWe2bSa20aaxkZCRoK8LBfClMpCpPB/nqefhBACirlaZtDfiBgN0Zl4+It3iM
T7YowbGPIQ2FrLD5dntrXV/XiwFX65rEWc8AAVlOPIgS0r49RMG8qQpLcDNPG62lryC57B3ocpAU
T5AsB6aWt6LLKf/H5rr4EasVFXtGdKXHt2X0vdd/Afl1e5a8tVt21MX7r4FFjoLOQXwm6CcD+Fjg
LgE/+/Yg8tVL42cW67uqYrh7VVVayhX5r2LfbnVH8QVPOxQbE9pyOAgbkCVP1I824IyHwSLYrHnN
NnUnrqYe54uqqwtsVoy2gkZ+fG6yp1p8VQD3vj3b6xBs8CoNXdNkYuirq4KVQk2kpTiPlm9jzZW1
QLFbK3OiMzT0Yyi1MfDJ0eKzu988E4XrbZOLwVfXhg586RSGYKkslSHcz04kA8JvFw/Tke00XFjd
M91Ay/Vu2jR28xQe848FzAzQDgDrXJGXa4eWXPyaVWgYUaAeShk9qXGbHIdXgLaOBGp1OeoLFcSI
7MRfpIGUQNjwnvtX99zl0Kt4kQOUNJn18P+IoeGr/R07gBcYG3kTwx/OKizJli0xQOHT0aF+A1+Z
uz9KkDxQDxVM//aWuLbnLn/LKpQgb5RgxYjfAiKN1aJl08XB7RGuXoSXQ6wChYRmeZwkUJiOav3Y
Qq5HLumdGVa7sJs3NHsNx7eSbs3GPKgQC+cMvnzLdZS6HHwVRRQw5+KCUjwVI7dpt8VGcfFy8MfK
EnSoUFvQLVsS4djN7NK9PTZnh60F+Ns07gEpRkuSsdHCkgNz8twUvhgDjTHuxbTjVMyummxczNVY
xY8xwrsYkpv/f8DoDhpgsM1+SR0D/pbJptumRzyY3MQxXDEI7QZ5YeqrYIRzFvxa4L78GUtWchG4
OyhU1K2OLUWjRS/2LazeWmVz+9ty57qOZHVeDiNesggm9Nhb+U72k9xJEtv4U2/zM2SF3Q6k/ceF
1SeW1oDaHZ5zOFH8dPgq6/5ywqvAlgD81LIkBiHhW96fbkPnk24Wp2qTm3tfL+78xC1jFbcUPVRh
0/c98cFJgvYp8VXf8KA7zIkM3JFWYcosx0rSJIDAQBr2Fbvwhh06GXdywLsZOGf0u9xzsWGGrp0b
bUGbCRXMXCjMleBQpGluk5m8Duu1oS6ScmV1RKKkBqwxVqSzfE6O1YZAVqwJUPRYiByDi/0BLBl0
4GzeFK/WlS8HXh2KqoomCNzUSyqeQitjgpBPeS59BXlEhZFFh/1eCPW+/nj7oPAepcrqoGhlNs40
ocujdLl11QCwk7vKhUSjJTuA+/gyr/y4TGUdci+nujoOsQEWZTchHR6jMUiS8lAzcRvLqgVrUiDx
IsdQDokGIRU1oAaF/j8v8F670y5/wOqIdGmhaNWyyDBFkyPFkQue7yHvzb1O+ccURcI8riSEH9Ct
9q0NKfj7yh2d0JJ+j0HLu8Z433R1TbNaNHUQiaVz+LSI4SVbzRGOFIUFzSsfdE5w5W7W1Y3dyT34
j5ASwewYGDk2kIo2hIbAcbEhH+MuRTBb2ECk5fZevXZxXLzWvokDF3GAsbytaD/F5wm7I+vgeATU
g1TxdEGXb/WP/XmR8q++ZRNTQ6s6dCjrFJaNkOwa8iyAHoigQ2atfro9p2tJwOWcVp/SiCc1CtVI
OmcQX58FoEiVKqgr0y1LlGfg2KQSTozjfcVVxmOoY9iORIvPZQvxGWFLNNNVeVRHziBrlE9i9qSF
7j8KMhIMuugIUC4Ywe3L7Y93NVr/rNQa6WOkjajIyxOw0lsvgpKQUYpubyZWWfu3R7oaMi5GWoVn
XS/1etYYtt7wJsQQOdJ5PlO8uazicC2KklQaWJbBgJW3gtwkryCXDxxeMnDO0dVn3sWm01YRmKo9
IXkaxmdoVHuUqW6rhkeVIQIPkEqP2u0ouMYY2ahbFFZeFDvS93Y3VC5aOI48wZNFqk5DkXKWk7dp
lr9fnO9JaKs6XxLDuvzNskeaiZYiUt7keUu5LMTFKLQYpDqcsGkUH+gz6N76ZLeo/ooPi8M7LEf5
iAPexFYRJYcTi2IIiyiVxCw82wHYvh+AO769R5eDeyNuaatQEtFQzDE55NWGYRkAXskJoN5Q3y+P
Qv9IYZre66V9e8yrue3lVlpFEzKnTdIYyvJWHZzZQW3ZhY+Umx6BWg9Mjjz9t03BjSmuu7hiSUlF
KWpKjaO51b7LbKgZe/mhf6NB5tFDtdMeBB/CwXgkVy+fKDtvo4PkZ0fV1oLGjxxps7wGwnswDQ6Z
Xwa3vwZnBda9XLFjUgiR5RguCygl+3hXIcv/3+wmL765vgpGNCPApyvoo7I0B6waJQmgZ2Q0tW/P
hre262pQ0uTxlGU4KdHoLLlw6RuP8UuyFz30hN5574nlENxa21VQMjJad5ThJqzh/VLA6GVGD7KE
TlmiPLUid+NywoC+CjY1MO4wXUO8TTelOyFLEywSdEH2Z2kDgbGx4XVFrmdNP3eIvgo8I6O0yXKE
NyAIfcWdgxa1/S/FGh3iFn7+Eh5FX+Ml28uD5dZXXYWeLhk1Ed5Iy5sfLJyjtKO+dmrB8p8C3rue
c4N9qyxeBFaF6hMs+3BHMjF2uhoUlfwexokuOFGcnXm1QnZ5AlZRR0o1AexrPCHkd3BvnNhunwR7
sLVHZPMw33HEk1FY/Wu9gTaHh5aO6A+efkc29R8h0I4gzd4+Kbzfsy7l9MBMTlqE3zNtgfaGEMwj
vC1eZwjt1D7sep+kQPfguG4vz8jeSQMdeavb74s8aLbyjneSrhruXXyedaFHbvuMJfN3HFIgEPL5
HZe3QNnpH/OA1sPGeB59NYCLnk33ymtloCltTRsGE0hqacFwpHdLcXHczYfmPeHSE69W/C5/3yqA
jRm4y1OKzxVrn0LRnOEC7cqRO9UPXelPEPkwxbMBL6YQ4O3bK3WVNHg59CrNSkkj6KRGTGtdekx9
2ScI1AuGmtmwBbcHyzxAQMGJPJ5LFycHMFbhbc7CUB0iBG1tIQTMA9hZpSuEz5z5LZ/uxnlfl38A
eikZXZaeeXA1QpBByRjsNWhQxCgTzxy1Hc6RN1YhbahFZpQAYJ9zCPWXLfxXxcI2tF9ay4ljvJbW
ugakZ1EIZhmCp+zPXuiaQYVKbelTG0YiaGoVDnwFgtoB69CF8I9V+dJ/nOo6u+o6s4VbFVIPcMhb
5UhAlqs18KB5VALeN13Ftl5tqshomhnC0XCVah4gogzBJOJDvOWBpVPulmpXAfFTGIGevobwpC+B
0ZANr46Zo4i1UyPeZgbaFAB7pmpn6yJE0PMvuuAT1dZtOsOL4rc+hpyrAfFZgMhNeJSAFjMAAd11
ggNlYidt0O2phYWGBgF/sP5UKZhazRYUCdUp4lU6s9XovmRfQiQAjz/6yfC0sCAbqEdIrWrHJPl2
4cyBWQzZ1yxDgjaMOCkv51D9QwihnIp+rvDMJEYGnoyTlvCHmzhZJ2+QdU2QsVRoYwwykbdQgmJs
DXKD8Hb74HLSEXMVEqWI1QL81BAe5F3cfLQxt7fH2Vf/oEtTQzXqRMQj5JM5YONCs8NpgiX9WKxO
FsnHxjc3XIobb2KruFflEi2hphmfO290RRxVaNg7A3RqAEDxlEC940kd8QZclvMiDUFHpVGYgDfC
DBKKMg5eT3l+iLwhVmGvg7kFxLuW+ytfEnAUo4T/CUJ+cVGZq8RNQ9oGOBnS4bQDNI0Q8BDL+3o0
zqXAvHQix1yHrIHCoDULbmCRfZBRt0zY+2kwqL69N6+CZy9/yyr2SWCA9FjHFMXp2avv88wFlgDi
ddJuMcuZHPPZrMFNW1IGqzqPL7hdOb2r618coiI6zDxV/Tu3vlhUU4LgzsyK9JyB6xDBbxKGiZxJ
Ljf/P2/OnyFWizqVElVisFnPBgF9Nh5fIEYoQVrWeKwqsgvBIqGKABRgAoGhbF8bMNGCenOPCkrc
Csemr90ZktaZUDulgkRq1m01hiq+l4O1k0zqx+2fe/219PNrV9sDicQIw3VsD4KeLAXVqu1/9VAe
NvtPQnjSG9dDx89gq/XPSa/MMoVnGwi4UH8J4PAVCOQMDRrOTrv+gP4ZaHX3oRKa4MJpzJNSL5Q2
kHyk+HOu7wjMVULxrureM1ng3CH/srv/GvT77xd7K8llNRaRXIAAWz8n99Wd9Fj7Q5DY5gGPmGV/
4xXhtB8wznVhXcVLDP/lmf0z/up+MSRFjHHnp+exAQxTs5daetpZnTV5xO1+95wixfXr7Ge41U3D
SFV2pl6bpzD+0+blXTo/tWX58J+251qkNpm7kMydbJ5y1ttj8h4OJyMVgZz4Nemcevay+W6c27VE
rVnpkTm1GComeAe2iRVGuS3rn9BNIIBGpJxMlLtcq/tFksNUoUK7bJfRnR1ItjvDTneXxcreeYvF
OebfmJmLvRlRMRQhZ2WeDGgvCRTeeqcuKbyqCWLh+faS/Ut94mdjrEJKrBUjHo6IsaplnAm8JvsK
Ld1ui/qEnbwqkPC0+h0PJUZ4y7eKLcIE29+073DkQQrQA7ITDRcYxLR2xyfYvzYPsXqaa3cY76Br
ckgOCh73wzPQa1A7s7QP8aOBZ1iSwlPRjt+10EF7tvltvhk55C2sEcg23i/mnZ9VjFLhQaun8jCf
hAyOIBN8jN8HhStsy1n4tXVaM04q7WvEdyabEPyMZWuWi31mBrQtz4pcQ/DmicZvc3iXjR8qmQ41
7HFVCjPHHBVYkBAzWE7zNghn6mQVqTS9YmVZp+l50l/VqvLHnm2mMN/PQ7M1wgzEytKfxTyIJ2j+
mPS1TTW7ROsAKl22AFVNOsJN0siCqRqcUJ8WwgA4s7qvaMouVuA4mk/2LKEAV00+0xEJ0wZPn/sx
DuSuA4GzAW013EB9HwB67a7VTIvA6yVp7F4yHBCPbbmAEAVpTfDmK6siMxoZ/ZYC0x+zkzTfqa0Q
LJzNtk9hozEXG0BRrETR4LxXn+CcCMKy9Gca84AYyFJTwKRldQPD0nMBoXmT7aPQ3GZxvumU6Axq
so+OpCWWJbQ4Otg5RBum1W6l6rsYxE2tOUedZo3VvTDssgzM6B59jRjtlY+xBo8E3ohpj+Fn86CF
57J+SSugjeCdMRT7SG/uxzZ287HY5ZJyKgZlH0JeJZx9wSzdvIPtRjPdVeYEZb/BSeGEk6bpdoYy
TFWdlOGpY1AU7YCuGbeNqIIcAY183GUT4gj70sozgibQTh+6OllKWWCNGtcUTC8rzAOtNHfOVA85
z5iSRzWNnEwUkc/UttzF1qyI8CiEoscI8Fv4KHUlmNo7pKCaKu1l8qmXqEVTmOSoQw2ebG6XFBQa
En9JNHka9NiBT/J9liVuxZrdXEA3eeA+OXhnZ3VC5XpQCjg+zJDhLDYkduf9YgSEjNUOHcC8XUhq
zL+gEwVTiPLEQ3JwMlVlRW6YoyGppwoRW2q3Bgw/zCFxbp/D62h36a9AvQap5GolSHE1zic9h2AP
9ZUYFb14sUipoz+CKPlUO+RojWdzY3dgTS/eI1OV+5B5ceHIGIAL4FYID6aKZldP7LkNPTN9TgE8
kSAPlKRYQZib3P7VCid4KKu8o5GMqJEqmDqJ83AwsnFL2irdTGMPiyhwrjMFFKRe7vaoDQIBD0mi
tNyK8B8YIQWKdIhUD0Ix25oU7cd48rX8xAwUdVVh26WJXUIwRITYHmx0xOYspWdBxKZtEs3rmLGN
s8RTUNpsmzhDAFJ+F3AvJzVKSKPiUrE+Qq3uiNjhF1Plm2ITCHgdz+8N4bxirkFcDRHqxqoq4hkj
Sqs3xjATA3YHoXQCPd0jHlwCn1gQ/a7t+DXafioW/H5VdH43kl24SwdCPSF7emlfUG56vL0c19Bb
f/spq9seeZleSSgTn02q7yAe6DRN5QgMB3asndAULKUCUb/5LPIPzsi8hJusdkKowTvKzKf5FM5Q
44sAM5zVz0kezEBdbEANPf5Syh7OG+E0oyjFeq/vegn3veprXe0Uwx5myq3RQmqgtQntbVPMIUWA
Z7gGZvsAiyKgNuP5iRQNeGmZoxAVIX92iMacGdZoJmpRZaECENi4soZ8IXwYQnDs6WQxyDkM8YGl
d2YR2TK0y5v0Ky32aJl7ROrsDJBFU/qS+sSt24e5B3+NJY48POR64c74uaoyOWzE2RrkrQouk6KZ
O0FDG12vZjcZvKx5LfIWYmPbhr50kCnQZgWM/I9FKKCBWp+YbEhaeBP00prkkMde3MlupjfY6Uci
FptmJi6UuBxpxPah1E4JaKuFACmkETsZlmdIgBU45AyTXdBpk0L8G0ZdFoEKObj8c6nb44hLa96n
7IHOuCiTl4H9ksA7h7B2Q/6IGax/OntGmU8wf43wM4+F1NEY8YpudgVzPMG+dxMit8pNBB/4sXF2
B+et+d3buMh4WzFM1SJEer30UEXVKcFH6R0yeAKUcoB+lgFRbacvYri1aHHbZcvWu/GYWBuX6iW4
uHGPt1i2qTVr8UloQAC1JLt08MYGNJYzXU72S1aPCaLUGpYIj7EaRnDhEPlzSfc1U51YhRA4Wrqw
n+NhxXjX4yoIGY2W0HZCIFbZcXCQFRwXy1vxQX4DVx/8hSA+EhsALn7fh1Ni+W7vX6wt1MeUgYX9
ghsDfeJVe0bgcyAOYPcxMNaVL9/f3ky8vbR6W7CsIiExmuWpW8NyOvfGHPzVStu1DU8TkXe7LVO/
mJop6FObSZiakgZCDDkCZOgNt894vZv7c/MvycfFKGMD+88OKjp4oo2u/KwGtd28REGLigEYfbq9
ZDf510LXWrp2MXRouckVZ8d+X/MXP6HooQgsLN+0dnVodjyTjbyFussurQG2aAD9GCYLGqCaF72O
O14Z8Dpa9SL1We1dojdUpBo+80JM0SBs/QlirgtC7T1S3O7Inhqw1vz/tIuU1U2pwadcjGsUBnsw
JhEeNuIMl5AIZg1t5v23oVYbNpbaPoe9FUpBaedQCXQtaIrLJkEY+B/AlLj/ZVEyRRVsnzWZaJBJ
1kJrBmdDeezhtMeGAkpLXAzJlYre34ZZ3fXFUApjxjAMOq2GnxyJV3deC2U501as8FOXfHRTFMlZ
QBAQWUJ3hdO94f2A1cGEThJEFcwUPyCuzoUpuTKS5rSB3QYbHKMst1p8SihPcmU5iKt75G/TXh1U
VmT9kNBePBXZ6BRhas/J79tb5VoT/W9DrK6O0ZihQ5Vn5kmkWQAPVqspP1ol2cCRErLjuzT93U37
qIe6Jg+qyJvc6hDWKjTWZainnpJI8Wleeh34qrdndy1H/NvsVocuzsS8yqpF2t6LggzU8EeobYLn
tc8sECZBsUu3Sz1Wi6xgCsxNxXNH+5dU/ed8rI6iqOPd2g+GeO5T2AbpMzLJ0OsyFCgg1hqJ/S6K
Ivf/SPuu5bh1rtknYhUI5lumSZJGwYo3LDkIDGDOfPq/qTrHGmPPHuz6fGeXq7wGILCwQq9uLVrZ
v/iLVYATAK1Bva79Rs3dztH8hi83apWC89IJ4wXoqflqqWN3JQ4rMNULfPgmaqotaGwke3eukPfH
3gn5r5Vqllk1yVqh1EIrbO+KB4bBluD/9fpUoCpd/ktWxz7zAp5aFSG/zHbipjNwHlUFpbGXqvqg
MprzM2/PHyaE+pOyQBSPjAV8Fqf7qqV35fxSpM2miRd/irtNbyuyvTwTQvxhUvBfjNaqWQ7TApkN
4qU/NT8N7d2YrcSYbrkrQP3ldoZfeH+7m4LbSseCgLEGuzmqryN0gwzDy2WNbdnaBCeVz4lTVGPl
HItqDpRUv7YWddslWoCevXf5Pp+JOf/YRsFZtVE3mHUPl9FP0EWJAMycEa2wnTpghlaJZRiKy95X
pN+ChhDtSrOEzy9/DUBAWdbL1L1dXpFs8wQHVaDlqxhG7BzLbPSG0gyIPfml/erM3L9sSXaxBE9U
ZxQhM0QF7jT2HhHuG0axVUCCctmKzOF9ql6dBHYV6ZUGQFLgL2u+1RfIV5VFbHpanWAQsgU/ig1W
DkiRe3GnBkRZpT+q5a6dYj91QB3bo2JiPujpHHAVvLHRbTFed9WTYoCZkV0lNQkm7WBithFc23+3
QSIqOGEFyafV8/SoF9PS3M4mdxMWB5d36Bx2DIf4q3ojlPaqBZqmZtkR+ILB18jNjHsJ6q8ohE/w
+xDE2qo7NSvs5ZppLpROvF7ijs4h+/74CYIH7PrS4A2ON34CagfA34Av+Amlgts5c8d7qGT76/B0
e5/hT5ZHwuEeNEVQ9IQkLURxEtf5MGoPqsQY0UGvXpYcnL/lXxskOMs6qimNdfy6WXF2Heh8y2qb
a8ccbDmRNBk6fy2+jAkeErIak0PQtz3G5au+3M115dJC0ls8Bzv7Y78FF0liYHZNB9Nx6RVtwrb2
UJC6Vd0SkEH0fMDfuR+/YYjsAaJvxgYTc6iPYzoQktyXj955Z/O1VsF9NrVGsjkZyDGf6y3JwYuo
99sUwyF1Gksuk/rZWvpn7PplTPA3SsRm0x5j6GyMOTTfQMbelE0OIlR2k5UlRMHnLLQsUFkVpaXd
JUUK/ZPxIdNicKUtquLpE4gjo8dsySDyPVPUZutp00YqqFftCJPGDtiuEla/DMYCpeCVKrZleaA3
Qw8dlnV0ob+LjMVX0sSds+YYkSioe257uaNuFv4DmhM3Y5Y/ExXi5nxotz2dUS8GrQaQ8BMoqCpn
X5DIT4fnCgwbOgrcZrGdOxCENu6QPY8Tc7OPZdxDxeCG6gc7Hu4zMl2RGN2aHNNe5X2RvS3tD2Da
ykJ1Y+iO9/iiEVeuWPGRAz2sarVrseecU9ee7wdWoGaI3osD9s5u8hUl2lgYWmT6uOmgYFrz6lPi
PdLUkCdP5YLcbsZalHwAG666SSFGMyGmzTrg9QYgmasDi9SNxg8jsd5i8MZWSnE35MDRJS0DTYlt
BXXWQx0VfTCm3AOJ+EKaTZnvDfqQgGxKh/oLJdYebZZjBboW1lcuq77PzU5HtTOi83U0pfc2mL3n
yIJwvOGuaL5iAkKvijy7Ozrm8+Xze65p/sc9EkLSmeUdVR0GaukH44cRqtvcQzuLY+CmQalCFjz9
SwT8+wiLkA7S6xyMQA7Eyvw56H4mzMV0MjBnIEQrnsod81AKemZEcktXZ3Dh4nxSn568oNEItDsK
p87RNAfXzg6mGUseaYnP+3RXJxbAamZqZc2c45SMaFDmgZUMiHzLzeXPJVuI4FotqHvwrh4xNKDg
uTdTLx9l+ZXEo4mojWhumTonSJDH4qEfuW8DLmrxXZmasldbZknwnao9jn1mWPwuWppQmWpU65vr
HAzLJnldpTbN4gmYywjNr7bVvBojUo2quFYag6enBxND+5enZP29J98wYgtPaht0F3V5u9T7of1x
+ePJ1isEprnizLVRteQYTXmAPhePgcndWUwGpZedReGZALVkWzlpBKR+DzqW9FjVP+P019+tRXAb
pta1RgLpaRCRJofMALVAd12Xh0kmC36urnjqn0S4hdn1cZagVYu6IrihKVA90U7dlLvuPXtdi6nc
k51LyfaJWIqS2s6cDug0LHgYI5NsR4pyBhADl3dQ1ucTm22Q62I6gHr20S75bdaXB7AM7Jw53icD
CgF2sxnTdJNUrY+vKek0yJYouJFYAUKDE7gRLQG1eQuCxxmhKritLy9RZkaM0WhVKqSF2+30Dw0k
7OSa6I+XTcgeFLFPs2Cuz5yIye9KcHtbZrGbHf2hiAHfwNRBMd2bIPtkEURgUBSaRxC826A6JxmI
PxWQvavpXy5Z8CF1BH0DW8HO1ss10Iodgiag+yVrlrwCYreGLxi25C2MEEhZeiYIE1caJnLUNsYe
K808IEP+7n37BIud+MYawhkAz0LgIDPsgwP8Z7aQA4slqfs5doY/brvgVnpIhivZAtdlcn1rto+6
igYtrWlQOrk/ZtA2siIX89Gugr54HvVBXZe+zl4vb7AsuRChImxSeMRRnwc0Pn/Pn8hH+WTuF98J
a0B6vRpMtdCrVDe6v6YW6Tb5kT3IIqXzFbXfgZIIJTGXgXK9mqF0PyAQo9W2Wb6P8XcF6JAhC+qo
8i+vWfI4iSAQzueSzjFJ7iLIL2n0V13dm9YxBk7jsh2JTxBZTTjw4QXYaclRJ28RuO7Nn00iGQgy
6OVwTxf8TjHGRmk0uB8OJvSrBIWPbtq2LYEmAT9GpsK8NkffMc2/6cDvBV3UekhZ/AGAJ9rct/Me
hIeuQV5oogOMclCnFIS/jQsvplAEIE4NzkXFKyB6GzcfCU7osqp9Ox89aJvMBoL26VMCBj/HKvdN
dQvC4z2DoMKiQoi8z+Y7B6K4Sw5WKWr5SttdacO2a9rNaP2cMeRuQR0jdR4s44GXMmcpO1Trxzm5
xXG85BUUOpA077qdCd0O8EYyD6MC7sqOZ7yjKtB9gEgA/fR+S2fJEZO4LZF6xV4SzEOxFdii6l5v
mkjeZDD1cwQKpw5EbAlqRW1AaAEEi/mEAnBWAEixUPI8WK+olr06SQ9syV7VN9iImzruGk/VoSle
IifMmne2DM+ZCTCtmkmWLisP6UJMZpYqeKor1An0RdnHNuTbF+ZGwEf1JQMP/10zh8oMrbEaOurD
sa4Reu8SEDeDa0Ttbztnr+FfJ/pMinY9tzx+TJsytPmPfI5cO3e2dFzpiAcQcSaFEwBftSPkwe5A
CWhs/+4GCz66LjLLMGbFPjpV6msTmMlSNaRlK3EU/9JG++0BRYLHPB1ZkscLch1UpK3UcScNnLiQ
dR40MKDvFH49kG9jOkJ4T2L6Mx+8kC+KLVgF2z5WJSJ17biETbyZ2x/Q/2oxxeeN4D3a6rvkiv5I
fq6k8CAmtRo3fwUBFag6g8t7LanbfXq6kwurmn00mi2q88Y8hSPAeEZPPdbZYH+r9kM+SV55WUwq
yp7xOJrTzsYV1eAxC8y9d6M/13eNTYM2D8ukDKb0IUkySStYVsA1BI+tdw5aps1n9ZSA8vshpa7x
Ao3BGFprjoeA7QWSecXkd3yLaR9fxpsk22bBL84d0ZiVo2JpgeunK1HJxxRTRtIrszee8lRWrz7r
CDEsZVLH0Ij6ObR+8lXtuK2b3kEwNYNWzNK13ajKctn1F//jBJ+YEPwNsziGqTWYyNnkZyB3PxRo
Dlw+nGdfkxMbgiMo4qgsIehFjwpgz+Xc+J0OkDRounP2XTFJkGO+/7JFycaJyWBkATYB/nl6tEi/
rRPud70kRz97Er7WJCZ/kMtMoXBE7WMNMnqmacFS/Ui6AmO6uo8HXwI7PR/vnphbI5mTkxCrEHqZ
EWmuMoMQ6cQQpnJj3eigVAXj+eLGe51JtvD8C3liUsj9IITJYrszwdnHwLZuhQZ4Jk2/Bf9Zda/e
rIg6TJ2GLJSRUJz3LSeGhTvu0DpJGg3TXPqm+JYDwDfsnY19SORMi7JjIlxnJ8YkiNF97qr5kR1W
EF3tW5vyJ8hZXUQ2lw+l9COuofXJR1QqAxkZ4tpPJg8Ksm7teW1CQ9/abfbxXqb7JludUEZaysTG
RNDqPah2lQEW3iQfl1ckcR5iskcgxMDqvkZlArq+A892mITbdKX0tVk35oKT0kQHUs5pgdr7JxxC
8/raYzWEDlZ1TTAHTL5hunW7A34jlBd5ZB9NTPFSpctLa0JdaYAom0vBxwC1Pre86p7WoWsWyrq4
kq8m5nMl5meXRsf0ASRj3Tx6d2QQdonnEhM4QCrBR2bhWKgE/Hts9jWlB+yFBIaKckD9P9V2vm6z
mMctTWSpjYb962iJoZ+7CERvy/Jy+SDKNm3995ObFSd9ni3QODz2o4pgIDSKfHPZgvQcCL4CU3yk
HwusA1gBn6KYwlBgzACBWzEkSahJctPz8KmTfROcRdqMxsLYbMMLTqDHofwpGgNlDNvrlYIG8aSn
ADC219GOY2+oaoFa1JOdxfOh9cmPEFyIUfYJVSq8ASsJ5nwDsG8YhdpeC2IpeZTsEwqBCDEKS83X
WCdSzWvbVq5TKGxf/obnSH5scrIcwY+MRtTaZr46YLu87tM0CYoiBhydg32DWGCsBnqb9iBHL1xz
UTwtgaaQUrmN8aBAPLif3DbOwwVjBWbPQqbtElP1VFq56ao1ERVBC4VnTZ+rnZFFb4oUUid7ksVM
x8gHZSIT9qjzkxtrOmBSyUM4MN4kYHxtMBGkubp2pfcbhqbcf6BBlrgOMd1J9TlXcsAi78b99AJv
WIEnabcqLBuB+UM/GtfZztlHh0Se3qzBxoUXQMxv9ME26lntlyMpfzUKMlwdrd5kGzWUBwtl+MtY
W9CnhzgJI6jbWPa4uJyytVmaGpg/gBB8N3cUGpD16DoxZFqYAjGilntF3Xsx2+rT8p5oVQgRJncq
7ikmOYaZeApqIAz9l0G9aZLHqf3Gu8QFy73ppqT4pToOZnpNzEhiRHBQW38BnYMdUSimRzWIQEvP
sbU7Y7weR3blKJlHQLkAChq/wVyKvqzy4hitw4FKI/5Aqi6ozQjTCtza9BrP3bqPoQT/QwHJixm9
VCwLhnpxqyjZT5h2ScGuGGuTp3RvA4gC6WKGhfo0ZzLxi/Otla9rIyZ7oO+NOBngBQwX4Ekwj6hb
qHHFIYoSPvHnAvls/Sy5qmtAe+mDCx49sia6TCWe/AS0MABlhPOTuVlZsGIfUueJCbQ8JsGSW+YR
mMeYzFv3lvztYyzKWkN/fhznCGl1g0lhXnGv+dv3UaTErSMK+uY1Oeod4g3g6alqO9QjWZ4nca+G
4MlZag5sKnX7aHEMqQ29pwzfLn8y2WMhimZ3M10aS1U4iobOS7mPdn2Y3UJJ4794IklKaQieHII6
qkJt5AgKpMH2YPx/S9xlV25Mv3/B+EL1BJRawHwIch1lpRbJToooWQ2RQJ4YBgrgIOLpPtZLfnkj
ZQYEhBhq+WncFqp9LKM2oEXqQ9PGv2zifDfs60qbQj5pKklkjRFOXVzibiHjcldyyJVDzTFfSIg6
FfOz8E4WDEoCeVPIKe20b8BnqgMTq+0HUBRU7JD3UCx0JPGgJDER6XGHzCHKRPGNrOXGrN4j9qgv
uuQzyaIJU4gIJ8ZIp+RwiwOI2nQv30dDoB6iHQSIHvI9RBl8bTM8YZoPw1jRgWyhO3NNbwzFnV7z
o2zERRYbiIhZg1aGGukFORrVtQH+sNZ6Rbu4zF7K6doufw7EDI0YEoH8aGcO6Ig+5sEKDAqwWzyp
LlSat5ePmCRWMAWHU2msUi2m06PWju5kaH4Vv1f5HdWgPg0BmsvGzqOTTs6zED125VC3MwSYP8eq
UKvo3BWeZG3WHkWMsWHJ4uj6/114nkSoLV+onWkEvk7DqDj0BpvHQi8OUQVGBKs6TJBqa1LoB1os
/kkx58l4boETYfS6qNy3DPS2bexqjbErKsPPVyVI3gPNEttXah/5uQVdbsoBd0MsvC3aGrQFoFww
l72dL5vLO3e+hP21cyL0tkpSIP6gLQigFdDPjhffIsCxFah8BzguJYgX/OV+8mzNM7iLUhPQp2rt
ZRhokutRSDyfyL5rzsRAnQI5TxuoYd+6TqhV4Li0/S5YgtHcVW9MKnIlS+xELt66BN34SGtyVJPh
iizv3XzbGY+5+ghtF7T8OpfkGInLPwDmB1ehAgnSnkhciWzdglvUGtDgMw3FxKFTgqg5kklGqSZx
iNb6C04S5ISWs7HkCKcs7Set7m10x/P85fJROm8DkrS2Q01bF4krgYSZ2LQOFRF2rSz3vDxUpiQr
/hcv92VDyIq7Ag2rieLd0pAD2bmPweglBi3EOoQK4vMX/u60oeFVXiKneVpjin/e+S/bgkdzlDK3
6ayjLTkA0BlF1077zNn1BMCrhpQEYr3BQmRuVLpiwbMZVgLCluUz5xv8ufowMCQPim64kzAlb2sN
yvE1F63mPJS+Keef668VC1FW3g7xkGvo9Rsu2ZONvWHMXTVNgDsdPtBnBMVsaO34tSzE+pfw5Ldh
kRUSONoFwoorBcfDFK4gWd1bpbuATHad2auvJlCXHJgvC0+kdoXQqwMn4GCsx6vxB8hQLt5AfZ66
IMU0/Ww3K/sqgdrQ8oiGvsQPa5K9FukjR7sjJE8Jv2sTAJJU/bbTQXiiZsAtT1Hx0ptK0Fl08ocI
QGpQ2FyDw9NLUANCShholvPCwW/HhxulwJR9ruxMSFFOWRvobT255ZLtzOWg0+Vq7G9ag7m5PrjK
UoMWRjPuVZX7S6cnoELA6JDNX3kDPdno3TBTWeApuUQih2U7q7k9zoCrcPCa2pENIeBfbXQ1pewQ
V/rVMILjoIkxkYK0MuoVRA9vTjyGc248k9wMadfe9HnHkV+DFjqzJI5Ylf08wU9ySzE5G3AAyL57
UV8yx8PYbjxAH2XaQkv5aPeeBny44SofDfqL/+EIrl7kgpdxhKjSqYq2qQaErnw3XOlefZ1ti4c1
11b3zJuCVZ8+3djPqWROQrpywbM2cWM4FqNrqY98Jvka9JIO9873aEdvtbv5ytzSbfUrh56wJ3ud
VNnhF1yrUmmVAbDaWuCne/NjueqOOVj/q6eVtiHeW/uVW+B/mnVRv5yM4FnH1kxAixiTozJYm5z9
6sxDPtWugiEETIhKDj6VvI6O4Et5T1SSgB0RohXdjoDMYEQZBVPTQbJd6avpLdjP7qNQuY5exp3h
UYDm3O4VA8HfZa7mfBP998INIkxBqdpgFWOCn7KGfCgooREL5q7YNSLP8qJvyRVcnZ+HceZT1euJ
q0oFjS9vhkEEP7uQlMykxGFbifuT1tUxTo6q5X6tKI0gsPEbQBNl1ezPNtG/Xy2DCEnv0HKlpVFl
H7kee7aTHGYyPY1WCa1vThRE20rjOtDWuRnU0trq2jR5vIFAElK2KNIhgoNCoTU9Gw2CYXOGdqeS
sjfWLNuy28XlqkYOJuZJd+6TAumOHrtzd4cmTsEpRmZuLO0uw64DAwYpzma5I1X+fY6Lh6EHTM/6
6LLqSnFkU9j/Et3+/0MO0qI/Az/KEieOczzh9vXaRohRug9R94QnMUFIA628v7tVBhE8aFymaJRM
KoBVmblLiiwszZ8JqIAsC9IsTDrrtJ6US99UcJcZcE4q7zRIT7ZhtlTHrhtARN+kAAApXkWVe8wy
QY25P2SDc6gtLbgc855TKURL4Wt/BbdZToNe2oST49RDlXeG3s3QAvl3HHFGmJV4Sf4zqq9KcK4p
/VZFtUWr37rR8rM23ZQArgy3MXE83kNRDOr2s61+H/PkyeA3mS2DYfxLkvz1WwUvO1ngBrMHBmkF
aBZrkMUywCjXcEzF9T9a51s/TLu00dzFUg51/jjg213eLNmtFxxunmZ8wUMOREELlXY9NDtAh2S+
RWZE8LM5GWkJNYLkzmzVfdNj8qu5omkl+e6yvfwEMZwkVA6YvjMTk8Jw52w7PKzVHnCY3KxiMc6t
IXk8LscExmfl9cQYIUo696u7nJfKn7IiaArm2vS2AHTRmiVp3L9UBH4fk8+ln1hr7Kp1hhEug+yb
3bhf5TnmxYX40Pz0qSDjA/q5Q1V+8qNjhA6QR78bsjzvfPn/6zcIbkvhmlUka1VcPTo/1NxrvTTE
eA+K416xuM1GlnFITs1nC+RkzVGimrOWwWsZbX5tsh5o/OsYaMnLF+BfSuRfy1p/xokZfMXUNGtl
ORaaGQwR7loz7XmBroo9e5hCxBBV/t4s6b6qDUyGdbIymewgCd4KxD95mqzhbRusKubfLPBwtKGG
fHKtsQTJbWQD7gvRSFnBTJJZGZ9p7snKB9VRkDKvUJs3zFdDmlr/SA7qVgkgRxQH0G9tvzXe7JbP
l3f8HDntqX/+jIVO7Bp2oVVzofE7VR3LEBzNQNMysoPyjDe4htKEhDBXiW5aEM+ZmbZpX01rZ1VP
rWFsrRpnG5zHmgGSuknZswbadNzy+bJdrBvSpzddne2z5VAkCfBfpr9EyW3RTO+ctR56RxsFTCFD
YV6lZbstx3KL2MOfyf3lJa4P6oUX8DOwP1lh5zQKBlvxTXWoRJQjupfz3V9ZEGcxaadWShev7sdx
UObYqLiCly1cTrsMce4y1pnetCqctr4ZrtpNvkl27Y5upQUNyV6J05czhm2VYnUrY+WhjsDBe5Uh
IEI55ympV9mYMAllMCyJaxGJtDUdUkf1evIX8rE0e5O/MxlY5KwJw3Qc3dRABkWFN69OLVAK1BMe
ozZ1Y/0RdTjwTUmbRmd378uMiKqcOw5F5hFVmdFrrsw9pHU9tK8xieCVOw10sK4cgSIzKSQKqZER
KwaB8jE1dxEGTFuUni4fvbOp58mi6J8ueaihFjyPOBJVt1/0zOXjR8VQ405/XLYj+UafwP+Ta0ri
sq4yghRXLRkYGQsXlURA9iWDUWcd/Mlq1v08sdIQeDvWwApbdjU4NRnvXKuIcSgKUGZJjK3x2j88
z4kx4TWLk1xVMg0xUGsZXqE6fq/wYzbr4YjRFKuYgpzKVMHP7qJJdI2YKrVtUVPDUGlfgIN5OLZW
79PxOZsUj2q7y5/q7KE7MSLEqQPRJtYNUX9UMH+hlqj4K6UkFD6fl53YEK7siLRT1xSzRxm72tWT
P31LAW1YtcVA0wzukUxezV1jpn98rt8mwazx59lY0t5sq67ugShjW9CLQTIL+opT8DlLD7n4v9lE
R0zxzbZNdYU5/bFBe7Gcbub54+8MCBe3zVhZqlUyHGmmeBPUq1ipSnzD+VD4ZMuEMBS9MWVOa1wn
/VrrXeAkx6flCizbITjMD+Qhh+z8R1DuxqvxWxxEQer93VF0xGxahZiKhXEHeI3BcZXxqjZ+Xd7F
8/2FkyUKl5hAa6yzSAG0AQ86/akjgTbuV35bQI+yTUM/UksN8hmUGk3kKvpPxp7A5+v25Vu/OH95
ZoTwNC7VPDaKpj/2Ngmg1evlliSU+Wx0XboEqwM9cZBLPpZT21Y9gA8c1XyCWpBmg1Z6fOhYsslz
OOdlziCqlZTGvamq2S21e9W1kuSbFj8bQLxlyxPPt7mGDi+qPd1PCnKQZbJ8ZwvFLj3bNuHiVFBe
aBe/V1+LCX1EnnnlkLtcParNi9NlLoubb+suku6gp4+Lg3B4nryWZl6r6osLiKLbQnajtKmr08cx
rW8tqOZQDHk1+jMFeqdgGC+1IX2ZtvEmatkBspTXc1zeq0b0koOAnkad18Q7lbZgMwGWA52bBFQQ
TXeYMig2IZAbzatqnP0Z3ecSCCvQQAXUMB4kx2u9hZf2W/ClUb20PTHYcOxe0MnZthu0Mfb8aQnS
QAE8R2Lt7PN3cpgFr5olDKEWIrwjGObq5sZWnRaU+UXvg76P+4rpbHo92c80fkXFGSWiZdfY39P6
vlSQyGZ4/tFTqzTPiRbJU3l+qOHrl4n1gkqxJo78gh4TjJ+XQ+FzVl8PoHZRa9W3ckzj1amf2uY3
Y7ITiRs7+06f2BaCKJLzdo4jqz9atL+J5n2EXJ70P3K2b7romssincvPp/P59J1cMT4vcYqK/jp8
UyN3Iq5TSV7P1Q9cOFRitm7OUTr1BoT76NBtiJ5smRG5pVMfBlk8dTnecD7T2pO1LJHeGXTBK5ZW
EHPPfmY8JL0qcXvn2x8nH0jwe4NRaEms4WW2BvqedcQvIf+hg90hrwugLeBWdBBLdEFv/0hMKwTx
pJ/mlkucp4b/TKVNOtmiBR+pJkvfGKbSI5YDBhUs/D266YMyS5YtMyO4BtoOFjhj8LhafefNPfmY
dTWMa/Zy2SnIjqPgEyD/RRZjwKOCiMS1LVTMhtfLFiQLEfPjDpOu5tS1PcgKDzpQVSDNY06zuWzk
fNfm65CIObKpJt2YojF7BG9x/6F/LH70hLlHtI6A6urcbAMG4KDa532g29DMlcVzkjsnps5jz7Ks
t2Be08Acbz5PLDQL8GzJnNV5WN3JOrU/X+gkbsw2HzQEASg9jnTT9A9TvAFzYfmm5GH/mG3oA78B
1zAQVGBZn6BtpD6Czb79mYOHCo01xYcerbR7dB4FffK71nN24gqGpLdmNYMX1Tc6OB4AjhrvVy1E
HcCTtEWHaN304PJHl5zdz6biiU3ICeQ8hxbCUYv0kIDajCiNf9nEedbIk3UJzscu4gLpr4rpTEjb
J3Prdagh2cM3KwXvyZz6iTIGbGFehTErp7cDjQNbq73X/MFhTkigXGOnZVAiTWoKcOq1351WCWve
3jsp2zZ5tXhNYQQM89eXf7gkhXI+D9LJ5sSJk06xhRRq7VhXICh8Kq/XzzEEzocCbcxARvUv+xqC
w6o61uRljoeNTBQ42QrCJuHlNck8ieCrqmFeit7MILWWgZiOggYCeLNYlVg5Gw9AM1azDU3XiZia
Jfk489YeEYtQMOHp92UGNtyx8ge1d7sWQryKLvlWZ3fuxOIaJZ58qqmduJMYAz3yfjtkL7Epy9TO
btyJAcFpQF1eaZJ2RmFbeZgYD3jWuE0s4z6RWVmXebKM0Sxo19RrNla+1tMuyYgbGblkr86f65O1
rL/ixIpCDQyZl2ulqDYgqhODw3C6TwvDNUcnoN1yxfCQNdMx47qfJI99NyMkqGS0Cmf9/cmvENwC
phGWyVkrSTYt3ZL3qevwgC5QFO+55GmTmRLiDaRj6TgD1ndU89HtYuQ9fD6Qub/R00xiSrq54h02
7LkpOTAArF1cRlEas9poV7P30f7B8zZw2HvRvpfdvV0UHm+f4jF6/B/u+MnGCnc8HTE7Dloe+zhV
0JYy3ipMmJHh47KR8/3JLytivjGMmU66HjeuTMCgOXHsaeG1iOHK+qmK0M6zDZDbjk9lD8E59bZR
ZJ359aP9I0a3oKSnG8SmmoiQTox2tGIbs8FtBHxFrXjqDTF+ThrzuCp9CtbS1QVjIojZUWxeN3FO
j36eNRvVVr0prVwVykEZ+DD67joxx43k4VQ/ySYuWRXyqolCKtYuWvuYmcqBWoPXrsMghaIM2x4q
Xa6qgd+0pUvnO0athdECIEg5ftbmUToo6vyjGzOyVxIHOC8FA2dKDM3wGoyeEGVHYR1AWzcZwQsM
bPDszam2M3THS02n2aVmaQLWULsltfam1f2yzdj0J7UPjaEDXyt4blMLMD87z54pBAUhMEtfK9No
fCtFEwrkjVBFTSMIlVpdfT0veb5N86HyFoMPoI9ZdvbYL+5cxEvQFf1VMS+HLOpqt1Hn5z5F0GcP
oPSPFEP71sc1RBrT3AR6wbYOxNQCWynL0EgxppYANRo7G6bvcMF3IOGagFEc6o2DYc+jQQFuTBv1
e7PMD62JEK9TAB12EMgmRpD3YIQ1HawTOgIlsDb5fT9Vm1JJjx1AgngdQYasFeAdmaGZ3GVRmFvQ
ToOycN/sbDD+ImKZtlxnS0BiJ4LMFIeI6eBXk71ZumbDyLCDVtHWjMDEWTttBMk0w0bNRbVdpatu
enOC4BzktjdT3ho+IM9Xdh/vSxBBjUoSxJr2M80JhOrt9snEZMPYVW4+Ac7EPSPR/bToPXAFpSB5
Kq/1yNjmYHVK2uJF4a8az26XYWzdVjO8jtq7qsgwUJfTCp326U1d2ivDbh9RMvBnGm0b5BW92iqu
bRZXSQZh8bhBPadh5iZLte2saTg5WkBqUAQ50JPwaTWPHovVzEVq+Wu2UaBqn6JmCP4nJ/P7jtvC
e9izpDAXSOV9VpT1Rxas89CLV9+Wx/+AjFwd44XrJuLLrYaXGF2HR6kD5QHt6wIXDnE3otJngLIC
a5NuK20zvQOj2XlpwK9lADLZDxCexChrx76wanDbzaVLl+8TA0aYvyT6HSmzcNHZfij63eU9/tSr
urRq4XGEarc1WYWtHnULJGNdv+kK3rhmqkeoJ6bzTdlP+PzF2CNUwOwoBOgf2ql666dmG6ldgD6G
Dx5dzInzG70dUxc8mYUbO8pD2nUhWileaTjPcZd9M+M0aCuqH3OFQ+PXuM0SlDGd3h3QkeC5hvmU
vdU8ar2kJHs+Nvw6RMKLnCUWGqQAJh1H66XTH9NJinpY/fClLRRe3LxJOS9UhG2F+gMCFD636mez
s4KM2X6NeHcc94lNvnNuPvayAv75kPH36kQkOweGuapQh4RsAmZnQOFO6rtIyiZ5Hl7x9do6wlPU
q3Wr8bQH/5O7shPEoHpke3zoagvG7Q80Zzfsu6VJIlXJlxMh69VkqPXQgLXfAAzdACja6V8vn/7z
keHX7glhfUwjlasz2n2DOe4UgCcdFgW6M16DJEayGNmHEnyZMra0LzN8KDV5r+YMXQAkQrKeFZXG
DEImZKl63RL1/0i7sh7HbWb7iwRoobZXrd7abru3mX4RenpmtFD7Lv36e+Tgu60wjhkkSJAACTBl
UmRVserUOXl3gmC3AM45jHpJc4zoBnYnZZ7AU9vnp2EYapCQjoPVSKizkEIsrUrH5xyKrrpk+iIo
OPUSnuIadBtMsPPpdQ+gqVqKXhOJsk30GUqgs/EEa37Viy/VqF+oigFjg24HkBA2yCq6aryQgGyG
8TPIFUs2UT6RX5P5PMYf/biTgZ2bK2IREC1nOYYgpB9xKthVDkW/5iBEGHaXQr83d6URWQY0aIPs
Mep3AyRmhSh3KtQrJ5U4XRCDTR8Ppeg5TU7T8CMrvk3TD0EA82oI+sChsNtcB82fM8UQzsxR4cys
UZrAsdB4RN4UyWhJEiJY+KMSG6uD+G8xv0rEa5pjFM+WAlZ1LQksUu5a5dKkg90pPxr9HE4QVhjx
iobkl5T8HAlighSgL6Mc0kpFCT4E5fx5SJ9o+xyogSfGjaNpnV2LmtWK87c41kC53kOJUnHrrEpd
FBJD22gUTFY2+Bogc6yCY64k56ABMQSQrXHXu6WRnxWVzueUvmv00uFt0Q0vsrErYvk8oXvU5k9S
3noJRZIHir55+NFhWDNXclcXSxsasDYE3UdpkaKsnSwroUgsO/PoVyBnAU8kuClq8Et9C7GJ2c+6
BMvkjO8hSlZITgRBEWKXopnZQg7xeYhWgS7e1pASE5wlQb2EFMzwPxu5d4Zi9rvkrRkBUY1+VMNB
n3dyslV6qOEEsxfEnVX2G2QhVgA++lx51dQtRX2AVDuxfOw04pn6aNXyMZs/mwAGwVEgoWItoRBT
yvuo8AIhdWr88coyRghlu0rejdlTTF7j/FvZnpL0MIwBGmuDI6KOl034vED2hadAeAy1VwMUYVkx
u6He2rlaWbHyQJSHWN0EMEbxrSTBhw6AS3FScjz0BYgWh8W5TCHcGUrQqzaQ6CXuQCpbpNTHxJpt
pkCo6OgVGwQquaDKhxx6b0DHCcQeQzlZk/hzwGMJ5KlpfAkosXQK2cpoM+F700e1Kzn1b577XDzS
6p0PZuw46o1GPmnVhYLac+o5Lu12KXUVFZiEpU/6bhDV4jrbqdhjbGUXODVfdyVfO0n+rw7PBrvy
6QtIZGzT1zaDYGNatjjV5+yE9hwnl+G5WDaVCdq6l6Ma6CtlVw+vev1oDrz3PeclaDLZBIon+iSo
SEnnRrJbgUAJCf02CMXJQ/GI5p+ltsNxaX9SqfiP35NJM+oxHDQ6ID1sMVFf5A5NFed+OPyb6sX/
4iFKd38+MoFQyp02IHqIO9lurAEzI5gMMs8gN7E1NNqcibefnNxJZyJwEWIiSkhb+VSVBlJcw+6l
yKsExa0kQOjg69OCeHn8FiC/slBv5BxhzpFh51YDqVZrtL9xZPqPof4Fn2KrmADkbCtvkcxNNITU
NOoc96QAH4wUvovajOe5ZidNafdVvk31nRS8BTR/ECZpd984xwvozB3FgR0TucAGG9NpRE9jRnZ/
38Jyre6kvzpz7SKQztUjYL8nAazBQYZCXnCWuwezrTZVxyEqvF1a/t8BVXTm+pF6EitiYDXj/Gj2
kQ3OHBFa88EYHUIoUNTwLvcXxzsgzKXLS5QtwgaVnzl7T6H/DZUdDBSNHCu3m29fntRgLl6iGnKJ
2YXFk0qfjQokQw4GxgAYgg/g0Dyyr63qMGzrd4E/lMo5IQaT288ClLaLIlugYguxrATtovwUbNs9
hDCAWMWYFs9Rc9JuQ/6zm2lrIZPFdjkxqmwVRm9rhuDJ2isFc8T9z3cbfrTaWMa/SE2WiVSqgbB6
1875djx0PgKSP+KEWsoD0HCvC8n0mFjT5b7l5WD8/a0gbBMknybIHUGR6RSK0waTp7E4uaNGjlQv
fSOb7MCQPB2MTvet3v+WhB1BG+ekGIcQT9EMzAaS4vVgy71v4dZtl6HEI0sKgMwSO2BLuwSs1B3F
DcyAKEQJENS0Hth/dmjmOykeEvfN3Sw0r+0tK15lMSrKZEoyoS9MMB9O7NyLPOgXoQrUHjOPO0Zw
y1OvrTGeGvMLXaQueOAa+LSkeu7R/J5F6kzDw6yC1MjA66D7nqRLkTUKXc5ab52ZtXXGV0MSNjDk
GXubbsPN8CCPGzBNFy8xms5e7yquCQX3U17YyZnssxNeRJxAdcvZre0znlxLy6jqJYCpTBlPh7C3
I4j5FeoHZ5nL9WavxtoM48RpSamc18AzLCp58QYlIvwlbnVfcYVHXoube4AYD26MXdnPCjZ1odGJ
7PK00LDOvu6DgARgjX9xAb/WJrMZlFrJAUhpgG2J1MyZy00wpLxTcn/7oD/75xtRVumU5jMEk4cz
CrSb6iV4DjYLFU3ihifeMO/9IyGzDiUfprKpi0Q+5XRwZhz/OdEsaqQbzpm4f/Rldo40FOGwZg1f
KT8Ux+nYShZK4J6SAPwPKLuDxKU9VuBgBU3aSwHWPc7Jv1ngWn+3ZR9WbiZr8JqLYwiCotm/az4g
QQo+iMwOvCvq5ZJuSp93VHhLZm57abYGwVj8H3hpZdNuBm8Z7+P5tPsOGzyTf14Z9A3SspFwIlUT
ghoTnkXgtUu/dWCeaWPOZ7z5IlxvI3O166oShIFgTaMXPc74J2QBl+FrJE6nwdF30ZEeYrCpAAZL
/R7yk+pZ9yFq54bgovjOVXrgXH5ZZC9/HcRGrAcSPuvsVZfcy/yF3DT8jr6Kzdtp3iFim6JFpNaj
JOD5dOUXAnoHU287amvfFwwPADYbKATwOEVu5VKrHWdnN4kUirEOKqHTgAJwlj6UyoQZYd3p65f7
V5TjCa5bvbohCh4S6ZihVkqB2IvjzA6HY6HylnMTEr9eD5OwKUWYKeaAE9S4k5t/lzaJY9rme+J1
x9TJ/NKttYUXxolP6H3u8sqqOE+MK5zu78OTzKI/QyUDr/UcL0OMADQ/ElfZR5+lZFUPwjEGLY7k
mudk0/9qOwfVrIE72XB7o1VF1fG3qGqMf4cPBuerAVBWOxF3GLc6nd165PFx3CpkyIB6/M/KEmVW
n7OYK53mCayU5keeezVNvEkCmFaLX4Uoc/SJojqMfkKV8ZSeb+Woa8vMFx6GfCgDjPOclA5kdjPo
PkMekOZm2r+2wWSNqRmNYgQE16n8Rl/lXeD329LDOJkrb9Xe0U7mrn+IT91mfrx/SbiGmTgi5FXT
ZpjsPamnVraAbpkW5sPzuEeTFCVTEwQQABSKz/ULOpg6L1m+7eu/PioTUlqxDgo9bP5o0/TbRd/n
LdhC4WX2sy1a7Xa6m/bpLwL9Dl6izju1TJhJlTkaVILz1KN2PuiSNavUEwDHuL/BvMPDBJikMiFB
XsLdCV3k5BAr6hP3voWbQMz12WFiRll2NNEqpAIQa/WVzh4PkrUMMxGM+iOEYe7B/1eDoyubLMAk
pSQrS7TWT9NOwdDPCXRbtvA625It7BJIE5gOlxPndhr5/2eFJcPLo2jQ0gYnNXwNL/kj3Zmu8LIw
DLR2tPs38+/r9THeRitGFYW+xad17VY3wTbUa34n/rr/6W4eDkXVNFXWjeVff/ZphiAkvaQW5CQ1
6S4bRE8DoOG+iZsj9vLKBnPFkk5tNCEDYj+URAfKJk9hKv+utcqvzOhUG5PTz6A8JeJGGsyPXgz9
+/ZvXrOVeeaaaakRtqI+o42IWSrtQSjAAjNf7tvgbSNzxzDHI0OzGdtYzSej1g5oTXB2kbcK5oqN
ZUKKTM4JXoAa2QXgQTdUntTVzfT6a6fYKxXrZWdWpboQ3C9zQe2mdYknb3gn+7a7WNlhwnWdqkWS
aqQ7ZbVVIspEnvg9XEpMdnpcNIKmvXz8T99HZy7TZKQ6xm0ATDby9rFBKWBWn/+bBSZEB6LUtW0D
+mNwkFPtqePKFN8cSVldI7bw3iBvBZmhEIEjKnrGoHz62KAIILiNkwPurlkp+mpO7fMFNzhHT2d8
RCPOudFrDYFgrGHJuurGYbpVa16NY/nqf0kiV6eCcRNxUvZFO+GEg70dpD1Num9ocUj1tySrgJrr
dkOwi8jTNPwcxXp7/+spN9OAlXHGSYhNHWcVSSD+GfT2AHx93ijnHAQZO6EHfZAQTC8ZmbaSqp5J
NnwHLWzZyr8bVfbzXNoMXWyJYIZXBWSAEfUk1XwaUQerg0uoPEtqeCil0W300NdE9ayN066Ym301
p9AYzzbdHL9mTabZSiDsFBJeUjqalpgAdaiVIe+9eftrmhLEq8AljKHtP3t8oek0ZazgDrPM79zZ
ER8UaHRSS3oLMOyMIuEriEivLFSVK7nlMUDD/rSw3FGH9/q77TW/fgpzK0cKka2hWYJP3WOwalsB
I3f/u/5N7PkywVzLXEtROyN6BLnczO6SbK/RzO26wEaYIfK2n2WnHHS31KgHJgpO5LkpRrq+skxY
kGvoyveL004OIzIj3YvHTQ0iaHT0BQeoUPllmlFc18D0Qryq3ikvifHYjw+lH/EeL8te3rtdTPyo
+1AtqBEtYsyAUYguGDy9snQrp9qmLq3AYMjZec6NYvsz/dQGpqBh7bVj+AsbN4iSVMEufNM+LPWp
8R2ye+IyF8VTgb5dVFD+/6OzxA40EOtBz7Xo3O3KLXFRlXIXNiiCeVsrhbST5ol7DIXdXzDnXl1R
g6vXoTabNCd6j28NNQRcOwtcY1bRPN23clXB/Ot3/Fob64yVtMMcMqJAQbqPpvoVTekmzKOHfs53
3Zw9KWmzibV+HwyGo0qPcfgUSagUkb7aqOEIDP/wpAbCtph0wC1SXH6DvqtA/bRq/VDN6kEr6vMY
oNkSJp9aLexUVd7mbfOzi8GFhkL6rEGFBQqp04A6aqIdjFxQ9klfdtakZvK+m5VHiZqV1SpzYk+A
wECrxpu6/jPtQAYQo49jJS39V+H9a1OY0KGFWj/EYUcApdFccfomUJ4w++2y2OpMMQECTfepzlOc
qcZVPM2OdwSDEahRCT56KiKXzpx3mhjPQdVMakmOFQnhhy5eBHXRv+Hx5f9NIva1b4xTmAtCSqXD
me299jDJfv+88DZDP3FLvsU/CQFml+sXll9+5wATpm/byKOZJjE2cumdjofRqR9RpbKFBpsZWIBV
ObNteKUdHCFVzbk8HNNM6DMG0NTmdMJbX8OHy38pMwc5cJOyVf46JaySF8a2Zn00saEjRjF/C4V1
ZdSChF37W9nRx/YIaaMZAwjOIgeU27z6OM/zsdJecRQ3MqZZQM6DdhjwZBB+A+rKJZ+KDchXbtW/
GgE8nrzuNCeQs6rNUzgUcrP4PiBrLUwVlKBbuP/pbleJVjvL+L2oF+Y5E5Ff9/GlH6O3RAVmcpC6
vWlgpANX020M+a1pqscyUTywkDxBtAOEbQ14leP3vgc4e1YhRDtUnEAnLynEvQPNOB+z1IgMKaSF
KZdAaXobOoYt+/EHMKSActkZTjSqIIYFSSGUREbVkr3MoU+8i8X7BoyD0ma9nucEeV2bPYvRpRt+
3v8Ct4u8qy/AuKRCG2pplNLFo6NWVU2zYkkCcole+F4bA9S2ioemmUEy+oDts0iEaRtVf1UJOKJC
/b0sj7T60NTPFNMYqZIjFPBqeTclINa3j3FnldJrvQamydOUyHu9wgRyoGHUKYrTgxEp20UsHJ0W
OyCHdtrS2E9b6Ao8F4h+MbCKFNVHmR4yUIvHwMmU6GHLLbLGXDdwY99m9fskIO6hwpxpFwJNCc7+
Lr/uzjlSGccYVmUaqP1ATlBidfRv2u8+Bn0XHOLjH3o9y0ztCFH0n8SVgb7cV1BhgGSVsQ0+x9f5
g2wgdcpxmLyop7IeE9G+likO1f9A7IveHEhZtsN22nBlRnk7wLwHqhDkVQFtyXV8uDU2IvoyQKCo
XuNLoD3QUI8IrNZWNXv4CeZAbnvxJnXs6gCxslrDiGmuyVSj84TEMbLpbsFiCvbwKBxlcMkm7h/6
WiPo9u1ltFx7GL8PiR2eeHMtnPB/xayvkkkohoXJDAX0Uygc22JnVq9px3kR8EwwDrUmWpIV2uKz
wX3bTbu2TMAk+Hn/UN+ER653lHGOramSRBBhZbBREblCpR7II8ThHAAkj/+ONXRtj/WChApSosKe
qX5mELURgOgWqo/7q+JtHeMJW6omVUuRwkzheTRmazYyO6p5E9q8kMcqapVAzivBgMASgWIebCqZ
1b2nTuB8jkDi27lbvkA25AQ5Ly736vJV7rgiVlBLCGeS9TJcUdLumlaxdNw3UI6bv+7vI2+FrChU
XuhSSBaXB11h06cXsTsoTuItjYNE9aqDugtjtz+KGI/iUgfcBBCujgpb+m5DjG8ES640ejEGE9wU
bG8AZwkYhYSc7Gwr0O8AaUFtA5Sufo/fOGvnxGtWHSqkczBQrSKn8He6HbH6ffJkYBDKCq4ZMCY8
vBTyAtzBXM7hZVWghLKdxRREYXDp8o6irXDAyKm9bHm1VXzcS2AduKwZnKRfY24MNfNM0ggcK81C
T5KJ18UPjRCDjjX2dEyjapRLB72EpntnmEkGMKRRlGYog+3OwaQuYEzhLjioAExFOx7ihxcm2cK5
LCP1MIsY92WbPC762C2IkYfDP9Oj4FxOtguFR0w0mwRidI35VKGUNOYYouhiO095HLC85wRbNq9S
QVe0QELrsNrkqKQ0BdLZ2Nag8qj4qDeDp9Dhi4DfHLCUdc0wNVMjmsjCa6UG8/hSIZITBnR+hw1A
N1Z96KBk+klnO740kEjA3C6y6wRwkcGrWrd4xojpCOmSD4ANfvcfmI88xA+qH1jTdniK+K/Ym7do
9RPZVEWZAAAeJwKOPku0KWQOUdkaMSZlg7qutMJncze+5BDm4HiN5c/9y6le2V0eI6vEIKgy6Bwm
sLsAAXXMIREbWhH4JqIndAey0bf3Dd5MyVb2Fi+2sleNNQrJw4AYRMBwBV69fDhQ9dVsPSX+0Iva
giq8e9/kbce8srns/cpmMJuxWQWICr0HxZUQ2F+UqRu7qSzTbbxQtrJtcwhqp9sqkP3hbTHvyzIZ
SydGohHMMzk1vWxLNHIkYDtyXsXqdulltUgmUSF63snJNALS8aSd42N/WGC6gdd9g/Aj6P9QgOe1
3W4GnJVFxgd3lJBJyEZySjGfpnaPFeCJ//HLMT6XFJOSgHlWOdVQirJSY/D7Wt1X1dMU/GjIWzQ/
D+Oit4CZ57nyC7m3J+2ngNmAFrLJdSjbiv6tLrn0LTejz9fK2YnfDmVIGgpY+fKEEj6N3zpuTelf
mQ9RdSqepdch8EHgj0SDn0zdzoFX5plHFBkrPVDRO0N0yI50P28MJ9GtcdeD51W0whMXw3czQqwM
Ms5JyaK4nsW6AuFitgXlnyeGzVsdnxOuKADPEuOOkjZMm9kwFnnAKvcVj+4wzHch32RPx6SAdO0a
mU7GeSpzTrLJOKU+nRKMOeN76qHphuO5Dnl35XazdbWFjA8SFa3s9EFTTqKPBLGwzE8zcrqjhG/X
ulLuE7AOAj0MbWDOHeKtjXE/atq0Oe2wNvBJ+Gr6kEWid/+WchwcS9gM+oy2SiU4OLFHcm2eY7l0
5X9Dm7UK4ezQX1WKQy2kCOEiGu6a8lAidJBK//HflsL4GyOsSVRHiE4VBWFQaE3JpR6e79u4f8Ql
Fp5eAjllNCVWokG/3BirU9A9pKXybJSb+4Y4fgJx9c9xT5RUsJdUCAktGvzDR3+KcZsgm3oA0Wz7
Hhy5CO77flFikerNKFV6YvYI7mhPartwT/fTaNH3fhOjAaDFlozEyyqcaQNCJC6aaolwf5/KSCx+
PZ7EXAsMnHRAnrfiiFFvr+svS/bc23CN6aGCYOz3uNv+I+qSxTPds874kIXPcGhGbLbRO0tqW9mB
k++zb8KDvpOtyeIlUrdrS//vUSSR8ShRnwtT3ybVtZRGN4PqSFapnRSYI1YpHuaNbgNnPhxaewQj
07yjxq78ZcpeZ1jQsv31r5rvq9/DOJqa6GmgAXl+irsSw+9nU5U5roy7ZCbHoVDkrSUDySq0plIb
1bzJlRzQYIT2gjcAQeYDEjqnX3rfXn1Oz9Nb/4AReuiE8xoj5H4eK4ls8lPNCdE73OLWoUcNJG7g
VHKKS70VTkHqgAuk8brfop2jvkrscBNlnmJSS/FA2oNi1UeDQn67odvkqP4O8LYzIahefaKNXVgl
tH8+gP/oXztEBsMeZCc5NoWl+5BT2gsObyk8f8T4PDUeKlMwEZm0OTuU0P6gKgXPI3WCRLXueyTO
DWXB+b0Q1cFQ4YYKAHJPnw35HAwQSF3y8Pd/M8R4vi5shUYbkbDUwKbKyicljVs2hVfH4UvQaLxH
1P0IKF2f86sHRggCi0Jc8ocrXLXZmrJT7cZ9bLdunm7mV1zGBokg78txHjbSNQCs7LYmndQ2MpEI
Sk6tWMMuvMwOptLfgXQGRxR5an83h2abedN+Qerf3+Pbj/mvC399kays651ZynGCVQcvwP3QF8AT
QDEHaATU54A/UV7DwBef+TS1tzE4K8OM51NAXpyHOpZN/PGg7pdi0+A12/5h4A4lca75Na1brXFU
YkKE6VpQHA+l128UH3Txm//oO691zZUZVQ9EkqrYylro3QATnGmRe/c/1+1222rXGI9l1EIiixGc
Z7SdvxWzTVHI3hg+Ts7TBCpVjzhq6ojIQuf3EjVgO3bI5f5PuF2eXf0ExtU0GUA0XYRlEr80/SYD
kCfYySbmnUN3wSyNgOzmPvKEBEKkHScdup8IS9f9We0xRJvqErNI1Ql9zRcC3xrFAWePOY9wiSVw
Nou2qvWcVogKgys9K2BhnDcgyMG8wRBZJt2L86Hmaynzlsa8z3qSzpEGNUpAIEQ73kBJLbfGH4IN
5CGAAcVT/UtJOK6cZ5J5qBU9IH+xgt3MlqJN3gqgHFA+OOeFE5qu+cDqkw1yAv5FEbdPWh7/G1AB
YWmO4IKTCBldjZmc/Poi5IsS3UbafR1VmfExsqADULx0LHqUl60R+BH0R+zARfE3tYD6gp5ajel8
DLI/lG7vgg3pHyiqcbzPldd5tf5ZNgOQmSKnnHbCaXjND2B63Clet8AwwG22FZ8mb3xFRyr+/Ads
2JyM9jpouLKugi1LDQjQ24N9lQVXD3/Ic0s7CcSUGN7TOKir24Nnq01nXFSsYAR0QkP8WldJGieQ
/WoHjiqK3rRg127wCdr1x26rf+i/APbrcuu/lutAafLnR5MuFGmmSkgdMnVyBg3uMJ/tHKLZnLPN
+bas0tYoybTJlgct8PeTq5PfA4iU5mvvxLRBvIXaM92O9Wsk+yn4fHI/dUOv+1cIpq8dV5hEKVRQ
kEyla+Ax3ER9D1oeHQLPJyqMcypBhVDMMj5q4w5uHbv1c+mNm8ppDnHsRPvm6R9kCBzHwQI244ho
hRAaCm6vcQakJMWo5LHdosAP7wF2wOBJAYFk7PHa7ByvyGI2oyRW27jDWhdZhSLK0eoTfc7B4VxL
hfFMaY0p7Y5UFfaze5XEY/59eWouQIJZ3JQhurc8JNBtFNrqlCzbvfIEnanpEVhLweDhYydnB7q7
6UlwFbxIjNZeOpsLg4e67R6pB03r+TtnyZx3wxVsv7LfhCoY9QQ8dQe7Bz0KHk/agCcKWFJ0xAHR
yc+xBA3mY0uhc2Pxln8bkLVaPuOWgnkyp1FEWcN47xAClh+RPJIzJD0dcDQY1mwt+4+hX+MJOB9M
jLnpLjrzHvy8s8U4JojItANZ3jTB+D6Kowf+P04Z9Hbb8WuhLJQym/swahQEvcGmFRIJ1CQHAJw1
S99Nz+KG+37hHGXCeJ8iMeN4JNjY63yQrbxRXzsAguTVu8g1nYCTT5DlQ92p0bBoyioO4jBbPmQ6
QHVJwuBECZ7dBwoYFuSA6PzYCU8VQH0Lix+EzZxcWtj8fmGKxCH6m568j0Vha8XkDf1+VnG7A7gz
Y6NW1M+iSwadhFYHp814FKWTHnxrdcwONhDiGb9BhUqKj0VCbQXz0qT51muvCTie1doWy/FnLzXQ
hm0vNRRG+xyT+Y02bJDVvXAuEm/Dl/+/ukizEE2RXMLdL/npiNPb/VoU6aSd5pEffD7fm27YEBU0
ZxSDkGsRZWVOaPNIgwo8njWk+JaL0GZpJxCamJsCyur3l7Z4vb982i9TLNitzeVpMCIUodUKFI4k
sZpuV+Tb+0ZuX5CVFebA9lpa17SAldFLWld2K7/e97tZd5ZBqeAocGb0bj+YVvaY2DkmZtsOJuwh
joUPQJUs5S487gn6wgFI9B8jUIIeF+wv/+PdDtwr4+xhodC31bvrYrMPPBjbrbTpN+XGp+CJKRqs
mOdprwWge19x8YGrA0OFQBzHCq8KyUy9LCQfUl65QazbQvEopyDDKieIQUWg9DU4uSd3tUxYDUVV
jLJ5VOD7BlcAFkD6kaFYjkJccE12Byv+cf803fRGq/1lompdTEKSZrgdoawck2CfL1oTkQi1AsUr
mrMBbu/7Bm9GkJVBpnxa0T6JhwUGIRTKtwQ+LExF+76J232ulQ0mVtaNEI29AJZi4guNq4OvqbM1
O3TbwB7BtOcKla2jLvYQuNOGl33xfAATIZGhxEIg48AKUn4JUgWEqdKxoLzp9GtYunNKWTTbbEgJ
bbWgPBm6JHoSFGW1/iWT6KswxUej98v0R0d/GMamDUNXnjpHLX5Hhro1jXhDavWQx8Wxm+hhLPwG
DrjxpjoFERlYcufGzpJxKxk46qECZYDjVKWeOWT7qHk0036TjbqnxzsxkPy6KjZGmFl5Bq5fYIzn
PPOTWeWgOjkunJ3u06MyNdURZ0YR9Z8GmDCUhzFQ3uTp1/2Dc30G3NtUxtUJoWrGshJVJyUZLmDF
PQr6L6EUNkl+jqRm2xWnBMzk+eNgEswJjVsTUoeFdK5biHZqsaPI5z74jU0doAMumraRvMdC6FbA
2hX0xwTRKE2RIa9IoepzzKefrSTaotzyvMjNAPt1/DXGZwqTVrfigOO/IAP6bXuKHDxcf4PuBp15
cAjwKB9uF2FXBhmPGegggjJjnPkZ7PAHKCks+B3Bzff0UBwyMERjToM6vFz09otgZZbxlhHp+2JQ
YLZxaeOZ0UWtN/UWkBNMJCSvzeRFR+TDZgBZKW8pFfDDE+9gMt4TT5I60JfQSGl7SCFAm1Tg+aV4
3gW8WtftvtNqtYzjpEouxJ2Irwpdtt5Bid0D+Ry0LCAs7ujHMAFsXvakh+ox3S2zMGpkJRjGKc/8
uhTPv7LARyWUwCW++PAsII96CGacSfObkPhNkvhhnj/q0lavApuYo1NGr021CK3apSRYbXiZDI53
uF1UXu0M43JrCoL4csBXWNpgKdBxE9pgkDqBBo1F7c6bvPoDRM6+6AENI1tQL+A9IjhBjYVKhl0d
GdKIX5BWpTVkl77m8cnwLDBJX6mVMzRI4JmQhO0wJvEg2MShB5TB3No3Adio3u77Qp5BxhUmE6V6
Q/HSM7XGA9uwSwfvvgXO5WEpf+OmibukxymSlGTTScSphWknDhI4af5jCsuyDCSVKiR1isVEUbRJ
qGpnmbmJcsmWgvJBDJrXREE3APXkHdEzqO2aPUgfFyWq+QPKJtF+FgvNNtSsWbRwnPvbcLuB9nV8
WSYC/IlTXRlmiePbO80lBkMAWhHLGGZwKvcg6Hem7aLl64VvPI4rTvbHkgKrE2J2u7yN5KE6xbpo
T8N3SIQ+96C6oj8kXFjOWm8WUVZrZZxYIWKhsd5CIuOgTRZodRzy6ypuCAJ0DGgi0S2ey120g54N
l5KJExZZzmBpwtDWHGGx6qmUrXT2FFD7LdNGGT2YoPNZlLXvL5eTC+qMY9JMOqeDhkpc2p6DPLOS
MbUkk1c+Xf6UO0kLO5PeTEUAfgesS8nSXZIk9iy0G2FoXyV6NGqw+zWfgcJL4zlLY9HMgh5UTZNq
mNSgT0Lz1KsYzA55rSzeyhgf1EK7KIqW8CorPuZP3VAR7RTT/ihab1TtMBmzk1Yj7/XA8XwGkz5V
UhdhhtgAQeh2UThRwfJvp3v5e40Wi+FNG9wKjEfdPyk8m8v/X705Ry0YQViEbwh9MQh5b9I8er5v
4TYQ6+vqsbJGoZzSVmpRd1reltg4B8oD4CTETMh0KLxu8+9mQVYGmeSI5iYUO8RJOaWH7CMAZ+/0
EIMFsXXBHvpHtYCH/eKdF8a7tHGRJkKF5zPxUSfYm+7gLYNEvEY5J3AZzPNSnsKoE5aPJZUppK1N
9E6eJzP8ASotnr/kXTPGg9CpUaO6QGxAMfQIDRZ/ehiOS6mXOM0CqSaQ3uFDOm5qtcpfn47FFkei
IndVriinIIP8VEd0qzY685iSVHCkabJJpbpBPUIoTUL9MKvfxlnzYghE4z+AiVGVL/PQ+YQWD9CY
1KBaMn90UDExB+2jRBXbngP6g8hoIE6NpFrVXI2+2AqJL0qKrWV4pNDntk+tXBM20ZQIIDWZQLOQ
4/BEsavq5fuoND/R2M78nEjTJm+m1MkD8yJ046XvyqNU504DsLY2UEyRKFbVPUpaB2ch7EnV2l2b
fYxQNZPF/jQYUCYJh20PEbwsqfeC0jmZ0L6L8JxN9i00P8phcM0sh+DeY6Y327IBJ7P2YAS7Wfgt
gAza6B/LzgPF/VQ+I7+w4uBXqb6p+eNMMcf9fcLEv9FtBkiipH5BTwpa8v2hqCF80hgYODikQuT1
wI7J8gVZl1NLkAvpQNMn1hbmnbMysaMJDLRAV+spIAsHYbrE8RNe3V4G3zs9pyag9YFgFRLq5Njc
EKO/c+jl7TGa/bl6G+rESRNUkYRzpf0I8FLHsIXkYQaGB8ZZ/PFfIpEpakQ0VNNUWQWAEbV7ksag
HSzNbRDLmGltbKUFekzRvYkgS01fk/ylz4HyaFovE2uOF702xO/9AOZmBloZN/0CYek9MYVOoA0d
She0H6Dr3xTHZqHv80Mf9UrVj0Gv55LONncNsHEgEoVEIOfn3MYIrfaDub25mcpBu3TiZok8xJKI
dtE+mvagSDx24fcRr2Vj2gTzKw9KfruH/WWYTQkw6BFVSt0poOjRfKnZpP9H2pU0OW4zy1/ECG4g
wSs3La2W1Nv0zFwY07NwJ7hvv/5Ltl9YagxH8LNPPrTtEsBCoVBVmdk7pIeMtbcAejDM7uTPtQGK
TxtDuAV182UH/gl1w2r4uvod3KtlCK0qVBWw7lfl92relICms6fb99pqRnllgssRinKgGZ3V8qT2
b3T4MrPGT+Kd0W7rQD7dNrVecLiypX28pdMqikeVkPIvWRQHHZeW2uOd4QLA81wc8y/hMuX5Rb9n
nolcQeBOq7fblXUuRxiUYmBEgjcRrboziWknGrXN+oFgbEqrdtTM7T4VoeVWXwhXRpcv/CExiSJC
lhRWyl/SIfbjYZcEL5oxuRqE2Fp18gR7vJoJXRnksoZBUtMxq2CwdWvMak/2ApRfJsbnyAlOs1fs
Aa50bxsV2eTyhlTWUSyG+NcJ7+ssBf982e1uW1hvolwti4tMKpADVmrgJBjANvoqgrRdn8m2hMb9
BvjcRchg/KZBtRQSqr4I+CHyHC4Oycwa0wDvnxPV5M/z0Lv1nHuGETgGdO8DyLEHlsdUUclCcPj5
JMIged8pE5Yc7eqDDLqqaqMp7+9aLbMxFI5by882MvuPHsRrFGaovtNA0pacaRlE6wzcnbaeAAD9
3tXdxO1dhCEMwekUBQdepZD24KPtKJYbA2t8XF4O1Uv4sy62dAHoAlMansgOOmfQ2XtFyihYteCc
8nIcqg5lWZnh6qXT11zv/Vg/x9bgSBWkJnOnlh4F/ryEut9u2qsMkYvsCh0Va+yR3DdeCCJ3Z7gP
98v4R9pjDANzasL9FcR5nsVCVpAFqz18uETCPYE9uTFes4rup/TrTEQV9IWV5LfVXU4rz1QRkUxv
WwoXysbIHbW3MCz38fyaGOcWHGhVB2YE7fQP+n/Lrt2yuxypq2hbRRiDT5ZKZjKap0ZPj1OROJnc
272OUE9kLNyvhtIdx0XBV1AlE7gQ4aIgEKopuv3LDjPqxArbDJhu6QtlQyjFPIHPhCJqom/KBcWK
9Jhpq/plQkr9hZrMfFDl7XSctxbo1TFZmWDWkmC0psQcsOi8rg/UXH1jLigWVREP3TIvDyXHwU0h
agbp2Yf5+4SWuvoz38Ze4PZocNvz5C2U2RZgwU67EU0EC3ad7+PVhqKYREVOUcvmMu63JWl3DkgZ
2kWCac4MkA2RUJfguuPbaZMEwQloPQFpCO26uAe7J15Wt+ODaFVcVoa+iBwCCYx6BhkcTUv8pnxt
2mShLnotAghfZ99uGxRccXzPS28aaJEWuMI7dT8PkjPLs1NDfq8C18Y0HeXEckMj9G8bFfgvz/Qx
JEkrM9CKnGbD2CfolYaMYIBxr0XjQx5L/y1L4ak9ss7sKpOG1ikd8KixKgf1c/v2gkQPB56/Q1bC
uusX+BpGjH8V3Sbp7ew8fWvPylbyTA+1mxMmfdtP6KuNkrdQQYhP5np76XIyeTKPOA7kILLwepG2
KDXsy2egBNrnvzAdg1+bd8tj5R/MGi9OeSP68m0tfaoAkR8QjlrgBqs9aCGWtNMZwc+Ewurm9laL
DiEXfrq4qPs6xhXTT6M3mTt8WoF3CizwTamhGYLSDMzyVAalnyX3Ul4IPFL4wOWyADNP0yyQjPId
/rfMq4xbdSf7mldsRDxaotVwEUWpdCUFRwie9g1Iq8KdFkWCmCXIV/l+VDdRxSgWQH1D7sZKsfvy
h5KIKnrrzcqLc/OtKG2sEzmcW7AJuOUBHCCY5G93zXHYaG/QiHvPoUCYDObr+Mx8yTUeRRM/oo3k
cgy5lZu+LfFgjonpUxVa13omeCiLdpJ7wyH7HowWd9hphLhlpNUQt/QBEdvePkHrFe3LVvKIeVxh
STcuH0zddMom2HSbZQS20Rx66g5ged6I+jmCrbO4raONHKYxxSVD6DbsmR0aIh1Swb1pcTtnjnkR
x8uSWk051hMqgDq0rDOHVu1nDf05SRJt4vJ/vBH0eOB8B+7aVIuKBS7dW7akoCmnewl0H9EbyJzm
c3S0QDiT7UXsmqIoz4Ppp3KWoUeFKE/s2W+OUNeIXA3Qg2UWFJjT6L5FUS4UPpTWxyevvIYLvGrc
NrOeIjVZxJl0EGTVmHjzOxeN4T35QgSv4HcIxZ/31+CR9imDfjUzcdxaf/BkL/VStHLLgwIan8Qm
R+vYyvZ8V1O06Rz1DE5Vr9lVEPpUMYPn6vfJS8x24EzP8jfMLeRvt4/Q7Y9v/A7OlxUkE7iEEIjM
HKraQ+dLRb9toi+3Da1Dmf7edeM3VL6UQQncxOt44Vwkqj0cm/sQjOFb5Rgy0IZAL2NT/TXkaO4g
N45H9J2YteQ9dfj9a+gy5ss1zYR45ccH1tyh84CZAzzsOpDRmzII7uelBApUfsigZ5XjZqnJI9g/
VQy6pe1DN/4YVMVu832OqkVLP5cJDqVxmNudGj/qM5TENOoY8Tejj0GgCIQtu8uiAysTN5kaJ+p/
GcF9oFNfr3eB/DibuTckkTsZkW+UtV33ua3n6aZuByeZXErvJfSIS/PBGlHrJ7Fb5q9p9tymv/Lg
yzD1TjgldlKeQcftpIblJsyjAQJR+zB0mksG006tdsti4nWofyTHjJ7HzhI8FP9QzLrsIncX00BX
K3OBxBHb2GDiyi2eoNCc35PHeQMAJR5LQAG+DI0jChp/uD0vlpeyxNUDuesaJlULeLN1tQy7a4Pq
Xt8bD5AXOGvb5cEWAZmXOw0g75ltbdj5HwwIr7/SLz9iuSaufkSZykY3M/yIrI/cgJrelElbs0VP
WnEblrqG9HVQmdvo9Za2o337JK3fQRfj3B1UzrmuKxb2vqyaDQ2flKAXXAnrT6mLBe4OitMkbGcK
/CiNg/thDFGii5H1I0hb8yk0IC8npZB8lTL39srWs4aLXa7+UOrazOjybZsJ3BzyUziQbVM83zYi
WtxyAV99O2JJrToUFRiXyVs5gRa8Sv0u+xYT59sY/6CqaLrnDy+qy6q462YEURJNR8CGgjq1E7Xe
9vNbrJp7QDOsWsWpKfM7CyPQUUptpSO7Hn7NMJmkGdGmQ2Qg2qFh8oNWN6nD6uIeHVfwMAN4eHtf
1m+Cv38mjwREGzUNWb349Dj6ivzTpF8j9knvO0GPcD3BudjhAnCF2ezZaGFnljEVGgZ7OelsfQRy
Ny68eayfAkVQzFt/pF8scsFqni3FiusMM4ik34MFbd/XX6b+YbDQ+UtFxtZHYa2LNS5AkTKfpGnG
8Qw/db+MPdlG5BTfB364o0/4qJ7+mqRH0RiXICbwiL8xbIyiHbCpXYnnKuqDeSNCZQkOJw/4UxUj
GPIc66oB2lmK+bpuR1Bk7NxmB74QxUtdMDWLinQib+FCUdklEGGYsTAAtL607WvdpS/NFO6hfPvY
J0icwCt3+xz84Ul7+YBcFBo1NY37Fjl+dqh32jb0ejveLew58b9TirnyFS4WRWY4KMbiKxjecmj9
bCQi2XOR73PBp9HGZjZD7B+BsLqsP1Ap3CrV0VI+jcLm6HKObqRWPG5vzo05yBcUb7Izv5s+QOlg
XyU1GOJlIKRFoz4Cl+dRe5JmTUShMz1JECyqgIsRiZ8JXI+H6bFSIwEEyTBVp8mx3WmvIUi4wvqL
LNW7qlNsKxSqcQhiMK9zkEizasQLME7voG9QkR2DkpwxO2CuilAR8LOotqv6u6V/qjAtKcXTi8nA
5qiqdi9/FRyD9Q7I38dAX/b/6p40+6wemxJJQKWoL317TvD+VDA5UtWeRvbUAFakrR3N6j4LDIs+
LJffBCTLa0vGJhgPpuY0x4UubIR+E3mQHhQPAsE+cW+bFIQ2nQsyk8yqGqxZGOLPyD4FVzHJscL5
+20rIn/i4kqnSdkYLDEaiJCH0prtKBzPknwHgPgmndpdVr/cNijaSC66pGQIgiZCubiUTpH8JUsE
CxJ5Kxdb+smcp2AhpyAYOc2L0ZH7czU8jUJS0eXKvBFYeFQlM9jQTAoM6RsM9XRH5J7vF8/kz578
LKbV+kOF4G/f5/UB0kY3FGMYUL7yFT/3Qg9vruKuhwin5sU+E4WyP0wtXexxGUpSqDVNFtIyiFNb
yBNtndj64Kr3o58eZxca5D6eyovUkzk5469R3YN16DOZt4qTebGQi0sTbfjy96uzr/SqkUWzHJ4b
uckcYhq5o+BhbOcAnNlkapkTsO5U9cMvWoEdmGaJYjdUQbW8YyFCZVBtNRZpm6auIJlhqEDfJPq+
HU1cBbPxJkOutSgpkoa6RJUnxAPcoNmPrCjBkpCcIYgiuWpsVm5dYuatLHWg+udm8CXZxIhd/nj7
mAiuSL7VO6kVCF4C5OdR2J8VtdgrvVPJDdjTQa9CRdYEsYZw0U3RoISbZogC5pD4JpO8LGDHMnu9
vaYVCCt9n8LTF65pTeVbRYFUYCRcg6ZrhJuKQuVB1npbZ4dG3g1S78RTvAP+bxsx/7bhlabqR8Nc
LNXAIBW1LZQK5H3+CBxOe5D3g2f65RODZo+UebJPwY3upGcFlOXETQ4miBhF8zwrSdzHn8EFW70K
piboqr8gFbpTuKBJ93tvOb6JAH20Ei0+2uLirBKVcOYJcOFlPDf5vLSNv3comy7AnLBxbm/wyvvi
ozUu6poKUdtgBu1u8Rn8AOwYgYiiv5u+dH75Sf+sgR4oFDLTipbId5KgZm+Fab3oTzzN/rAJ942v
7ANkdkuBVtSD/P2IfFihyb0QcebSuatbfLt6N2FYVTGVjdKlos8mMsMF3QyCASZFdfYUp09Ke06t
Oy0MHBb80jPLSebWNdPel8Ck0EePY/cUyD/VYX5gTJR9rGC+P66Xi7YRMYpMnlDnDz/hi/aHDhK1
wdZs7EUxAapKvjnYIm7/33ODjzaXv19FeIk0qT5NDQYZIygVZo+tRHcCR/09Pfhogot0JDTksLPq
pTXYeRXmXcHWYpzlHQgoO3ehdpNcyI8bpXBMcqUt9NEyF4OiKShSauI6LWblu9Weuvx70tZPmfRl
aitb6omrZsF9o25LujfqCjyTrBbEwRVBw4+/gQtAcWdRa85xYsZ5+kohCAn6JDRL75OYAWg9OC0I
P5Tkk27GkSMHrc3oM7NeZOshkfvdTAunGXfgunHGtPNSVNw0lC+y49x8N0DBQIton0LW2FEJvZNl
CpVCs9AdNcksH0M8+K9y6UEtgvu6bVFe1gO/KXaWCeHVPLdT2dyEIdjJox6IQkDcUIfJ4AKzlLyR
2oL4j5TtokZ0qlfG45Yd0VW60HAoxnvSceVyA9Va8FzFC/wEbRcnczHASqnXvzY+tYljvBVbkAd5
GVrHeeAaQk6A9fN+sc+5fNPkhAZAkkN5HH2OVt2BFljt7vReRe6CVyrrbTOC+FeEv2L4ZsRMkKLG
7qS+oUrk/qvDcfkx3OHQzVY1BhnoqeyzhvLXXnPBn36u3zBhUdvmQw+NWnVrPM6CZtQfAvnFLnc0
ClmOJzzjoBqOtGCzUGDJ5w7u4yuevM0cIQRoPQhc7HHHoEpHvYi6nJ6ARqb3DQRoQM0ZfpVAtCif
GLOXG0u+CzxhUP09hf3obdyl3Kjgy1TNHo3gfeeRz+WPCsAxe9JAWTLFNvkEuXQigsGLPIy7mtHz
ytJQA1YnB4dtk8sPJJ1OTK8E3ZeV58KHtfGFFoxBjIPRpGDUVsEsUVa+KkH1VJq8wGJ7Xf2iS78m
HQgh4EiyyXAaEm+tBhL19V2nsQ1pis3Uk71VS36bvtChdEzQl0I2yx40FbxWrVHZcjZvb7v8Sh38
Y0TkvsgQBUqp5GUJ+n6y1+fh62wt/bR9Eyt3RbZH5dLNtZ8S1CVTObCVETw9YFfPjfMEAoGMzRAq
O5jduTfYPWXlhuWzIGb/4XDI9P+SZh6t2UlVgBeJVJ4sDF2OzZMVn6Oc2hHZ5VXt6mmxDc3ZHqni
dUka2hB7F3zZ9dPy9w/gURtt3xZsXt6B0Jt4HrPuuda/t3hRKaKmv8gQl2JNUU/mSML1b2Eyrnxs
9WaXpRE6wOQ/7inlsiygJcY6D3EPQke87pxyV0IQxHKIDm6GJUH+/09VffAyHrtp5AGVhhJZB531
u0B2NSsUtBNEe8fdI4o6QfdXgZeEZrCvNbBmKwF4hhWnSzuBP4iecTxkM8jkNgsZHGIu400vY8wl
y/a0IA+qftdaYGq0+r0SlzvWMNEN9XuP8+NGLttwdV3TIVUnCDfC9GA8jcHXrjqEQXy2rHmrjq1L
8sSjJHgdjXAD6XX7drBY9vBjxeejce7ayDuNRPNiPAmiHQj93Xn89t8scNEIyOxOGzVYiGtQ1Wol
Zpy92xZEeT3lrgNJ1YdMiZc0FPdc4FF2hhoLvN90xgDFZEgFGnepEMqyfgn9HUOspa579d06PYlo
Bj67U57Nb5H8Gpbhj0oSoYIEH4iHWERBniuNiTdLBz3gJWXJRRr3Igtc4IirzlT1Fs8zK3iRzUMq
//hvn4cHTPSpmirjiM/TtqableqTGp5a00+n7HsLOj2TWHutfR0xZdhOyU/JBLsKkBXR2+2fIVrm
8verz6XJlTKEJSKxiUOErBBSvnTz30xwuaYCRa/MSGBCUt8qzLKHaivo6YpeXPzUmjTEc6LUSGeH
fX7sT8vgbOwET8lj7oJUARDM2ysS+TgXHrQeGWxCUd2haeZ0FppL8tGikajlubjYjSjED6gFgTWb
s4oiWmlhKA7jx25vS9/mBwssuNm96En+h7TucnK5eBGUlTR2M64ujF57utNtQIieFXa3SR/ApA3k
VIZSMPD6k5t5+al8ydCAfZAlR3qWwFRyjtv/FIQ1fnBNaqR2zpYg3KRPOtEcLZkEFlZGAK/jvMaP
n+l1HmU6IC+nZsYck/LD7E1XKVu7BuommQAC6SvMCcwekb7WqMGHS8epihwte5JY7/Zp8vO2Ywnq
hho/pRYGUToUA5LUBsSUaHpBwj08sN18X2yYICG+nUdovFAMqauhbSVsb5hgGq4cHVL9UDE8HQoi
zB+SiL/fYHyndLIw3JbKoLNo9Z+jNfipBZ577TlhhjeEiT/S5DR0eHPmIjzR+jG9GF7O11Vsi0Zq
VuaUA1U53SUahFGqdJtJmuBNqy3n4vdjejHD1c8AdVaUdMKYe9cATWmoTek0rPOLZoBoeA7Qfz55
rVW/yexXoyeukUIvPT1MJoE6xjB6YQS5ttnu1Ae9cFpWOXOPuTVWbiVD8YqicNHocscqvKtRhuky
1Gpo1d2rMmp16QSEeT9bALxl1avSFJAKa+rvgzx+A9bEptZz0IDoPxalheuXxmXF3KXBaimNtDwp
T1P9Njfxp7ZAUhZ9abOfyztpbt6M+a0AwJL1R6O/k0AU0aizIAavNImWs3v5EcvXv/q6SY5Bl6HG
152ACs712rcWxoY4tCCm+HOM8I/yTh8mO5O/9ehbzw3dVOAN1AkEf6NP+MtBxgtU7UABS+4s66C0
zRb/olcPRw01ObP8RSyy03O/r6GbpH7qW20rQbycRn6YhIKBdVF1iu8BFzkNwa2GN3XtKt8XzmEJ
D2EXoFHtqD5Dv8jVQBWp5nZwxKiSkrim6JsuCectL+butKgMpiBV8AO6ffAVDTMv9hJ9u8xCQxdy
N2IEexFFXqr7jaj/+Ieod/mUXDLc1k0+amDwO0Ug/Q21z2qXe1Y9enFnOlHZ20YzuBWFT0unPK8E
l4AoSnDX3pDRgA4EflTqBzkyDqX1ZIWDKEgsae9v20t0Yi3MFIbJk3dTZk5hFkv0RIPBLll91nR1
m06VV/aAXg8hJBKN5LOqsHtTDs6NBOi5NiAWtPgcrbFh0xugit+qPngsaB3Z6pD8HEsyuKQf0ZRN
/bRr0jvFbI2XpJ4NBxyu99qgFnZgqsxpUHEVuuziELdWxH80izJW5mF5gu/afaj7Y/SsafsYkrFp
qQjaTqveebV93EdqKiMbEwXGguxT18l+PT5r0WkwTmE/erpo6mv1arxY4wtcwMmnSatJ7DQw05Zx
4A3j+6R9m+pwe/u+Fxni6iChbkqlwQJ2mrpvUgJhA3Yk5LkMRM2Q1YB9tSDuJswUqbAgO8xOM2bs
IwrFiOLfVVqubHDXoMrUImp1k50ImzyDoXyWgzJ9ivZK+0x65YnKuZsbGLRP6IGW5l03q4JnwHqJ
7+oncPdSRUDGAWVB9p49LSX+rPJShueumyepzXDQ8DmhFsICO3ehVLrtgHGITAccsqKYthpVrn4K
dzuVOSn1uobD6qnpJFR1aoP5ai+cFly+3I1TyN8bcSVVXTIV2klJSicyLKdA4HRHHRD/8lNphK6s
eVR+Q6bpK0oSu5BzET1TBGfzvRV1dRFLhZLQ0rLYiSrti8ZyZ4yfa83ym+GhB9ogDr5n/Re1eEmi
+S5rBi8EZ8lgdU4VIucmP6oQKvSN6Pm+frKorC44C/KbLmCdxWGlmBo7pRgQqRhqqYYnyaVrmSJU
7PqXvlhafsnV8kfd0ou4MRAsFNOrrQetiMA7KmJfXSFpRLpDLma4+3k2rKqSQn3xbRwvJ/a0+JQ1
ztS64WHcs+d0YbgNwcOpfB+Axfh5O1Ct4B4+muejvTJXfTWVGrCc4LcBkLmPmvIpmjD/17em0/Zv
VfakMVRY8V6yJR2SJkXtkbA9kcHy5mHe0a72QuRjOV2ILRPZHZRaBCxfv5Mum8RdE0CEDNCLV9lJ
QpsvdsZe2fUBJHracynMWgQe9v7sufruOcaFygYNjdNIt3kMGnq6w2yiJBxBXp+4uHz59+zpylCX
t82AQYFF6Hg+RZsFNSZ75Ylt9F32q/w07FphFXv1SXNlkrsvpFYv+wh8gKcoOUSyYsslEMlWA4av
F0U9pdJLL4vIhdaTwCub3P2BthCb2hK41EVZpDwXkJlbSGnKR3GRfj3bvrLFXRRBUEwQc8G3q7wO
21me8+10n+ElAQRcrW8Wu4sOMU6xBOqyn1Tf3D5Ogpjx/smvPmlemWPGLBzmEelsHPxIydaqRR1n
kREuMBlRqVOtKukJb8XXcBngay30/uV/kz9f7SUXmCSDSDHN4Sss+JxT083zQ5+m/u0NWy9mX1nh
4k/Sz4lJpWqhe5m86auSgk0fcwYYiYzuKr8f/wEcX12/2P6OJu9edPWVqqCkiZJBd30ERUVQjbZF
foSseyX9Ls6j1M7DKPSSyp7UAkKBoXSYQxmCgih2N8zYlDNduPMwryihYBTtWEIeOzJVvlIB8wzO
aoUM5zTsXCvqIh8Paoj5NBEkVHXBB1rvK1727j22X60D+EB5Lgt4e+2OLrQz3P7O2AFnucn90FW+
3P5SgtDxnqNdGZOqIZkTFa6tkUewCts1Xs8S8SvoVZsn1NRtZurb2yZXHd0iVFWRcGEAjYscYTrX
vZwXYDKQTibR0OZP/LxsBU+Q1Rz6ygoXM6awIqnU4G5B79vtlDOI+gUWVv3tysKyzqutG+a0goTg
zE45vetG6JVqjW2qmFsqChSFdFuOa+/2zq0AKXGtX5nkYoRSWFKWyjIDnFF2VCf36l3jNPeRW27D
Q3ow7GgL+lLZFlP2ryauV5a5sNEwUlipMl1ydZoAsNGgK1Vvul7Yllq9ra/McfEDwHmdtQBNnrrw
c1em/jwcZtrb1ixSJhM5I5eCTIpWsjBfUpAZ2Mx42qjgA6iGQODzq5nOZT0G12brKxZ3bKltNslr
Yn0PKfNJYniEoXBfGg8CNxF4Jk/Yo7F4AgxKWe5LfVMfgn2D8Ntv1dLWMND10mKqZXEUk/nNq4h3
Q7ChBpeLBGWZZUoHR5k1BP24POAxXlW5oECz3kK62lAuiNQY854wmsxABRVuU4/d12/ZawuKThS9
NmrimM+391S0LC6cWEZU06IacfL6TaRmW9WAhoOIlE0Qs/gxbKOJkibp8d3mKbmb5GPXizQwBOeK
5+tpaiqTMETs1dRfWpUfI1226Qx5CCsSpAAij+cCRjDm5UxqrKUBAF6ZPmXg86TjHckgpGOpgsAo
WhYXLuZWkZgVDHB49WTFkduZOxbsquLfzfxcuR0XLmJVHucyWVaF4W0MPoEg9kV3QRAbgsau2Ayi
uYoVHoQPEZ8fpY5NoLySFN1YJkePoSZ5sV67mj48t4mKAx1uxwHjvhlxMx0tiGQ+N3rnqcYTWK23
ZbJVsrsqaB2l1w75WL9pUg5sBnkq22xz+3ysZy2XneHHsK0oQdlEwydYuLRrSMhANe5hEXJRt+ZZ
VPETHBSTCzKsmGQ1HBFk+jbc0ugwojZxez0iC1x8QV7Uk5LivBOqbxuI48XCaR2B0/LMPlLSWKPB
YGJ5Ii4lAjB71G9SaC9K5Jqj3Kt3GahFUW4WZJiitS2x7ipxmShL5lKGE1tl47fl3Vg0/3H3lqVf
WZDlOillC3kKUm47KDE2XHX/0QQXX3DDgbcaZCSnaty1GL8PhId92YbfanVXHs0FlRinCyhmONmQ
Hxup2Zj5BvIXgkaOuh4nLYxeE8Ui5B0hc7VVrWWmckpwkS0tZAUKE32NwozL7guw3jnzMUA7acar
CV8Lz1tQxrnJA/XMU2oHntm6ORHSua8Xj6zLT1r85+onZWk5A72Bn7QIjCzKpbNswzdbxRuIM+7N
fX3MtqBB2KqhHf2U7jpiD6KCrLaew1x+BOek6jDNPVOy8qTQxJ7iH/10l+NtUhGAwhieknLmM1Ss
FV3ZaYDYpXNvkxQgONBM6OOXSWO2YYZQJE5PhmF6SgEihTDZy2rtZ5WCf426vQm2BAzjyVaJJndv
T2HstyxCOYyyT1OtQvoseUuzbBN3mAVGk+uL0YSOBiby26FmvWJ0td/cacnkWaey2cLRHNNeiGAR
Ct7MxyVdu893BTqJRu0EIvLz9Shw2WDuABm13udNga9shsWuT19biL0JFrb+aLiY4E5QVUqa0ahY
mBGcafIJabW7dMOGKTuoxmOkk01HoeoSMVs1N3Et/asH2sU8d1l3LTVbiBJhhWlvt+3sYmbBp1AG
yKMSZO87E5jB2yteD+l/W+RZMcwhJD1JFtk3sHAMcMFaB9biTY5N0XUrCBsa14oi0QhEgAVLC2lx
v8v3YJ5TkY3098ivQIGaeAHomqlPHy3NFhH6rGiLLVnJZZ3c/WsGoMjICKxD6/xXCLxprW3r9iib
Xl9taHdfv+b7yIcgglt/yrbFV/CAvw3aTgP1UY6BCMFVsB6oL7+Gu6utkGVGEC0t4bqEdAIGyOZf
rfZ0+9OKjHBBceyKSAdEEJ82+tp3mANpH8gkeo2utw2uNpaLeuNUQSqtx4lpUftZRFeYozAXO0qh
hXZn4sHdHVQgIBvFmxO3EkoBihyYC0Vqrylaj/Hgd9qtFJy26U+5ddVTc2jOwNK71lY5yY+iIpQg
FPHddjVOMqJOyx1Y7Id6cGfxYPlqQ/9qY7lQJJmaZJY5FlYW94r2y1KHTZ1o9lRtS+M8ZLOdVccy
0UTHdHG933OIi2tyIag0m4CQCN9T3ah7vBig5R64xVvsLKSXaHKK2IEFXsq3wvtsBC+OBi/toict
BFhOzxxNIYIEcrW8a8oWMTDRo8jG+2ziVYYgY5Ig7VL2V/SBoDiWZUJ2pNr0DrVlN3UDwLyJoF+8
ek9eW+Wcs5rysC7DFEdwl5xzb9722nbqUVee/EXKeGsUu3x2maBhunwi/hNeW+U8Z67KJOgL8CJo
U3EwzQFQj9GOabbDTPvP0ngNpuo1TRTRsKPILOc5LC6aEYnIsthFw7jdks0/AUCs3SNXq+NvLC0r
tGjSE7ykIMwznE02b1n1ORoOEilEENq1w3Bti7uzBvC/x6FaYnwiGm3DeO3bz3EAtAz5IQUgq4o9
Y8RITQq1LNPW233CRJ9yLc5c/wDu2ipbmQC7l2GxDKkfOydqtL19S6y2qq5NcHeRQjKt73r46FIg
gKjQvUzOc+LU2YN2zA/JUXVB7F9vQMXXQtWm9/LGEa1S4Dk8u5MyZG1KEswuFRCKaPPSKwuMVuT3
WWtimORVHaHyI+QIXws81+vmzqbeYNLRxMvyVNAfIyowrf7FwLTk7d0VrWxx5quwYxpgJwbtGIM+
3iY1j7n6UMsoP89PsbyMWX6e5vRfJHTXy+IOv1SUBpp/FoNIQ+ErLb4dexnbwR9z4VUhWhx34CUJ
6n8dWZzT1/z+hFjanSVNg+YaQe9qB26bU7nJhxgMcHvTNY6Am4vKKoKPyN8ekyxBw4DAeVv6CKSO
P6f7qo8EYXx17OdqT/kBY3AygzVbi6xTtgu36os1H4BBcdRwZzI3GXz9S+Wyg+yGHQYJnQH+K5Ej
SV3w2RWO6Jm5OkV//WO4kKArChuQFli4oK3v44neE7fx6oN5Yt/Gw8LlkjrKpkn90am/FTa5r3b1
Y+4P239TNr/+HVzcQAUzjENMkuE1dhzTBCMKoCU2Yuf2ARIEQJ6lKRsHEtQMHziDpp5knbVIhGRf
SyCv17G42NURJbMU1lOGOGCkwyYdBl9ppu0YoZIx5f7txayWHK9tcTEHOubQLu8KBvKQeIvzUtjh
12nAKLAzO0sbINZFY7+iA8IFoCntFY3WsPgXq937S11xwL7YK14MofgFFp3KbyIvFW0qF4WyTi9A
955jU+vHZrwfzdJX0p0G1lbBjor8g4tBNebOMpkhwGKsGXKniW8oPnsp3kpvdrod1ha4gahRsAo4
uPqMPF+ToiYKFGiwukkDL/dzlb8R69EwJifNXhiUMxM8bZV2EET21aUqgKmouqJTi8dz6ShWh0Mc
YWYGkh21Sd1CSgWZ43rCemVj+Q1XhwHFJ10vVJCvNN7gQRl0i3E6LAZSzJgQl924dVrdzu5FepOr
TQPzyi53CEvdQDWpCXGVhIeZlXaYGYBogzUi2TVF6KFmtjEhsBai3tzfRdKRpZ+N6nNbZHYwt7ap
dN5c000GZE3TZ6AUPoPAV3QLrCaDV7+RO7x9YkZSQeNL3VP6H2lXsh05jiS/iO9xJ3jlFqsU2pe8
8EmZShIkAe7g8vVjVM9URrOiAv2mL3WpKiEAOtwd7m5mmU/u6jLSXsUr3dTBaHlqtLx1C388Ge/Q
G46EBbpeScYms4PVlaaxrZrcxlmpSEq7xvH1IZY9l2R7Xd3fckhIpxRIsv9V4wUh2SMgWvax/SYR
L1EVk/j5i3WEcwtYXeTU5kgAdReEEYixI1BhCWb+IozUGi14lQQ0KjofAVatw+a++mqUrSyVuPiu
+L/P66prNJjgsQVN0OV6jYemrv1crbbG7EQMg00zoBsSx3X1hLHc6mnRgaMbt9wgoGCz3panYecB
z7Ibw8xrgIGQOeTr54v1VmlDleY8SZbZD7SFjL72OqvzKkg9ceWmdiCeOC16U5Zfp9xPBuZPZRsM
NBz6+y7uohEspIj2fmYaku9+MT6dnfpyTGcOp89btxZCJ6eqeGqVGvLcv0cqQ1tffv2frbJya87Q
DbFIFH4aFvCS6g+YH0virep6Gr3vqxeePqr9iw30TUZuXIhBdSPdXf/gMvNaebi4NmZ1AHEPJuQr
Lx4xxVZ4af+rAqQonmTa1Zcj1NmGV76KDA2Y7TIL99edDjMIQfoJMDwouSa3oMDwch3tV4KZVeu/
/Jwr32SMM7UsB5dIzcDqYLibun6rk+bp+llehFX+5SxgzCv35PB8mm28q1BqSLYQT7ydMavKVc+G
uIByH3vLqHK/1WS1qotIvPN1V05KJHHJORmc28xir+CHh71oaNOg4Gk4/dHiipdbyV4U5V4Ab007
cJdOZtiRjcrGeyMBvWht5B9ojM+e2tlfaaPfqdW0t7M6THX9UKci39U5c71KVTNfqQro3Yo+3qW1
0npVbGyGtn2KS3zIxMh/Dq7yxtwuAetLdVCmYqelFqAHUKmxMlkefnGQ62zr62lks7KJ3peICNr4
0uY7fSFMbTz4SpJ8CR4YmuMpZRKk1iE3wrEhYdLszORISRUlpgydf3GW9/zXrLyn1qSkbQUmDocJ
OXRW+Cq1PDTY0SZL/FmrQYNNwj6H1hp0nPJCxiUu8Vrfef6Z16qrVmc8h/OuwJxroWrAzJdMKSQZ
x8Uk+s8l/p4oOlvFAreNbiwDKXnWbJQSuW3q4C2tbE1TSLyTzEN+//uztVo1y6EMhB21oXICHhR0
rVG+SV/qIwovCzm0nMjh4kTU+UdcucSejq6Zpt8JlREtL5OBPzjg216kJIH4tuODLMbLTnTlFhHU
qlJPMDtHi1cUDjx77oOpzoIuU2UHuriCvxVhzz7eyhM2Wd6LKVsYA9Du0tGSrohXPbLRy04Ary2T
xUtG4/SoO3nKe/Y8MVkOd+kXEFt1TFcniFnfN/rsk46snHjujv96+k1h6/PHYdoAjqp0B4YCzQ20
JTbzvtyJjZhbvwBAW3YIS1KxPoTzn7Dy01aua3Nu2vxUoUZhRDzIAsUf7tSIg6fSkKx2KcKeL7ac
x9l+FVZ0dBiwX8qq3VwUoWhpyDIVeuuWx+Q58uJjrmxuPfWsdBVf1FA5glARewvBmQX5OPttvP3/
kIGDQu/Pt1wPPZs0F203ge1L1d+q4VdO/z994PMFVumhZTuzUQwTOdUKoMDgMnLpkwq1DwsS9pLg
LflO6/kRt7QcMdg4t2mT7vQ9wgQkisobsiO/dJDe417wcNiCHmsun68vfcltn29ylQYSsweMGxrT
eLfHEUvLTUnyDZ/F5voyF53p+Torx8adjNo9ww6XV3S2s/cQbtllQFxjxDpCYqRvpaxQlx6F50uu
PJvbukNOS4efVPutNI1Id1AUjH/aRbsrFSdoQM8DRY0hyyPX3WnVV1Jwv3Y2Vs2Ctt3WqRG43XON
KYOxYoGb7zNdCTmeYXPe+5OBeZZkp3QP5TguLY/OfKysQzf8MvhjXjaePd7qAoyCWom/+ZPUiq85
EcbrPPgfz1aChsSyI5ZdvsXIzi47xCETwHUJ0un5tVNz8KedQHUDMdONWbzlqR709o6LxxopqOTj
yoxo5dPaomJjH8OnZTsL7NVaoHnjttrSI7BZmzIaPqFZJLkysiVXno3zzjJcG8MLliue27w4xM7w
moymxIHql8LjmRGtW2t1TeK+6rE1gYf2fg7AYjx6/YMWgX6vA23r/IlH47xV/DroA83vHqgRmFH3
Mn8wqGTO79dP+iLV8vnPWSV5EE8bKAjC8Jiw21DneUR5vila51436kXb6q3QTJ8SGpT6cKTNr6GZ
Ao3ejvNPlg3gu0j8fuQ+59kvtAYtT+PpD1P5oPn7aMi6aJIvZKzcp1tlg+20mAcgMSCTsbKdyy6A
2LCkaiBbZvVaLkTZ2Pk0ktOUgWh18mvl2bRpcP3cZVaw8pKV2feQr8HVyoXjiRG0dmiM50kSFJ0p
yXAv5vHnn3jZ8Nk1tvQSZJ0JXsXc7DHaZke66XqgOfHQuW6hmzO7dWBgr0nkqrJa56UBi/O1Vy5z
NFtbGZA7feMBoVAJVmJjk27lzvnia/x8pZWzUmtd41n2nSksw3JF1BymyI7ySFZV+m6H/D0nMTVi
6bbhaGtKtgIXJrZNVKbBuK/7ZfJUMR4yA+OYGGmlDqoeM/MJ/CXm9LX6oGOztvnsEB2MRHg+pzzq
6i1hN8iUPcc56tCPM6DkkBRwc2rjgdzX68CnmTdkT+lNPqkQjQZd0/hol3VYQ+fVdB81+yOFtFNb
N72Xttl7XGuxD7rLz0yhJ02ff038nkMG+7rVXr4af+18TQtHaGE6KeQqT9PY+M7UQjkn9ka8oq8v
s3j3Kwe85oXTs5oXNUW/wcAMaVr1GxsawqQiUT40h0JzT1nbSNzy5fv4Z2dr35Jx1pnMNEBN8ZhU
TaTXiUen2s/qUsL8+A+G+meplX8BqrzpDK7zU6P0Xt199qkVKvy3gDRRofnK+KTHb1lMJSFV9ulW
DodyqCYKC58ut0svbUCGmO/Teoquf7mLFQxi/9ncytc4jgFhWsrNUxnynfM2vfTiWPIAUBzU7kGd
r265CyR3KDaoAUsmSS7OH54vvnI2XT0AIYkcG71ycSQv46PIohnkLNBI6DxNRClK3LNv+AB6ihs0
jotnFXMWp7SOHD1SD7IBxItd5PPfs3JJ1ChGwmO2aISyD+b6RNva4KlWfyjJRmm300frtTfigBL4
vtlDyUKdo1n90YgHwfYxJo/RE5LWqGWGvsqsLGDlEhTF+YlMN0I9uh3fO9UB7GESV3GxDXu++VU+
lZmTk/YCuFtzo/w0w3Hr+uzobpCv7v+DyvvlR/D/2Z2+biyQrKZOC67ik50Nj6WenjpN3Wii2ydj
d2sleJs2N45heUql+KA7rwEwvW751++Xvm41zFandUbdkVPq/NJTO5gr0A/rrSRtWA7tnz2jvm4w
1C1tG93CNpearHHAuNLGXLj9Jd5Qk1wlXV05KUO19GbocZWIwxC3WPOzIuzLahw8RPi0U1jzpdkU
9MKmGha1vQf/Xh44vYKZP5c8TS5Toqkowdpi0Hg3x8Yzn2tzR91cx6MX+jvpTF/iGK8Xvbdaz556
1Gw6PEc1aqIxKfKtDVdh1+hSFE4KIEE3Obc0zvdQlMnC1p52KW2eBwaqksyK5pR7PG0Cl5VRV8w7
NauMbU3EHDWCfDKWH2Nijl6Tg6+7EtBnTPiXqLV75oDvKAOTfDJ6iTtCRFs5DBxLmjyilRGQ6q0V
LDCFs3Fra8/M+lZblA60Yjv3EAVoma8XzdbQq9anlD8QXYHg9mzl4ZQoN2otwPec0jlQUA9COxH8
uxCyGdmBJva+UcvXkU8He3b9psQPmIv8VTjqN9MKg5229243vbZ6DgGbOExnPOFR0XaHZkdzYzsC
MMd5dYOX9t5prX3Z0N8ALMT1gdmbmW3GFvRATu+h3etlvPZjffIsfa80uR/n7RPTPlmzbeZ9Z+05
WsAF5CJFrXi1iZye3ZrleyyoDJy5hJhrxrsKQXweda1PcQ7FDhR38AjxLwuQzO/B9MYfXgVo9WTB
dnGx19ZcxSOFLOpuKYLtIhi85IXaAb41uNuwnfjQvTQcvHIr67Ne97G6uopDw9ha/diVkK9pMJA9
H1Mee7QDbmOUpPYXMTl/nKyuriIMK/KizCakLcVxeOF26B6U19wNFT2sMOwfuaiVzSA3iCw3jLvt
/Gx3Xv8pS9cs2SGvYgqh/WCIWYXzpc1mtqCtpY9vseqGJoVO8YA1QSMwx3HtMWTpXpboDpQSWDRC
knwiw15L1Ijlhp8OW9UiXtu/1oT5c275pMcEKDrwcToFU1P6c7JT66COdc8FhKw3e3+YypA1ml+a
EKCIKfPGQr1LC0i/zsAxC+6T6TWxP3idbJwZnZuqCF2D7kue+LVO/JHcFSUGCnQSMvacWnpo2MDZ
LJxr/Xwoa2Nr8TwonOHheriQJEq6ugqPOutnCMEjNzA3/csQ6v7N0+dCFAreiaWAhQmHT/Mg9euS
K7huMAm448zskZ6BnqVEA+x2wXF99/8B/o7hLW5RZHiULiuJzt8v1LMXaKsNooCGlAE1vgQcLcle
CUE7e6tssnB6lZXpLk4Snl2KdePIHeu2V2dkHsXReVOpj857b0Tua/mj/uEo/r+uRezdOl9TDMq9
1/HHf9B3kfiAdV+J6Jym0CaAD1iE6eeg3/DTogJaePbP7AWItCDbu4EmCdz/UM75Kw9at5go09jM
FfjYZVyUB/NhzHww4VZ7XBFQKfnKc/oJeBwk6JQdw2PUDcS4sUA51WWSVOUfCrR/fsrK9fZDbjJU
oBdbq1+mEXCAGUBWE2D8jgQl0ABJJM24Zae+8rxpR02bKXiaL/j/IfHTSAXR5nRMSl9YG7cKHd/a
vNqBe2t6BC23/m68SUOofurARMUHEzAlyVtW4hvXDSJ7bNS8bWGMAkzLDVMCV8ANanZYxVA3VT+v
uxVJFvo9oHJ20VIh5lpVceapcTRQn5vFES7m+hqyM155rrhVoGk6qsbJKAgQelHPkt1Q8tcm1yTV
I4m3Wjd/JnOMFcFwdkM2erVSRrxXNtc3I/PD66aPMXRKQwRitZIUO72HZtGv3vpZ2hB7E2IzNulO
hUrqJAwwD8b70nUOzfCLNG9dcopN8xYio6bk4sh2vTjTs29YgnIkTXSkLF0iPFWzNqU7ST6hbIlV
ds8bKJOlXIE/Vi0fxINerpDo+sHKUpPvF8b5NuIaXwtdku+niuqb99nTQkjeekkIiUdvGQu6Zzsg
dPxhm59k2n2LEV7J+9ZQpNbOYm1yDRipzp+sEk0YTFhadNc0aMKYYk8TtrUyFl7ftOT6fdf+z/as
WHWGkVLEOZd8moXjmyBfbzEYdH2Vb5Xsa5tbZX1pq8UGTfHWLCZ4tBkleAgnDMQ+Dpi3mri9E0Bz
AB0N4l00NbNNbI7EM7mgoSJE0JVoMKSj8KDL220Uyt9zmzylMw+BakALwPY5U3+MGO0xIRd8ZMmz
ph2r5paP5Y7pNzlUphXuIPkaPRBjJ77mqhLzlHiYb0qvs2OsoP5FqNBRjCuTCDxQm0H9gXf8o+u2
D9ePUvbBVr5MA3ObcCluP5106LmBSK6EaE8lWeUi/OcsI1n3fByl0HhhISovLBhFJD6V8Rjv6D4N
IL10tCMwhi0CrPqm97nyIMvP/6EB8FckXqOC05pVUNow0Codn9E3CTjY7xvt3e5/2e4e8MewgIqd
WSN1lm1c8iXXLZsSM7QtKhZLk9aABm4axcruywYXvv4d/+vPX5rh1bKpDMlXXYvE1YOh9V2Kr9op
Hxqo8a3fPJOEJlncWMOpyNTE4CJAbGrDagdwmk/2BkYaUy+LSGBtMLJk+Hrq8ftsL8tyZJnVt384
ux/ApY6z23+f6r/IIVD/UG7VzPs5+2bUbHJrI7Uh/bpDNZYvfbamRQ1duEtmtRA7YuTOAwHd1g6c
DYmmg1R4TbbaysNBvFvVXDR0/vfZ3mI1tnHCCfBYKo0VMnNZPV8Nu8qqWY+NU69h/p4eJyzSzpKo
fpGH8NwHrFzNzLOiFSlWwQC7zx4K8GTY6PuysL7RqoAspEFuqKXQ6ky3C49G8UwjC5DS3tMBk7kB
zZnY5NKMWbL3NbarKZ0uTS20WnhRbV00rPLMgaBbKylUSBKONbgLTdrJTiYkHFwrt9l846RUciFl
KywWdWaf5kgTtSJIN6ZmDqsUbG2US5aQuXFzlTZpZjoJ5HtLf8GImnf+zsJphKbKA6YGA0gCBnXv
EXX5ZLTeNv/Jq1KS1qyRWmWq0CKz4HUaqLvYeFMhe1LDHCxuC3ZkGXgj8Dtq6pWokhiheZA1P2V+
z1wM6uycbUZyS9VQGF7Gbky/3k/VMa8/GpgwVAbcTQmeldQz5yMe9jcyJjSZta6c0Dw4uRXncOxc
wWD9gIEJ6Ge0tqSUfxEoc3ZVzbX3QWKfqC38a7rju0U5HUwwexWEWqknQPHqEwtDRssIZeM3YJnN
PGeXTfsC7+jr2YnsNW+uPFPtlrHDKA578O0NvYW2064JyKa5G/zeH/HE5QEijhJiKgaaymEWbrkv
UxSSRRtz5bi40JpCdN8wFS1yDwWoCiwYXB/V4Cwmt8lJFt8kV3mN/Jr1EdXtGtnSVP5O1frY61Ty
hSXNKXRM/t2KEzvW7LFGop7tIJSb+6O5jSGLpEYWaOiO/Fkm0yMxXGvlnXKqQOesQQZmzS3G9duj
wkCNXGgP1w1Gkm6tOVRz1xiTasSL3+6bIG8fmvh9tIM+k2EsZdtZvuCZE0BjD20NDWWGzMkAsNA9
MBJ4rkzl/vJXckwTTybMWmDA9t+XYfFo2QIPExBWTv4yKUX35u7nd8qxlZn5cqf/9qb6s9Z6tMHM
3QF4Q9Sw3Zbf8OGuLxQ0TsBmSjFoIauNXTy/s8VW5ieSnFh0QHrTASqCEmG3V8D6cd0WZKfnrmzO
HtIms2o4S0v/qhvwVzXzy1D3uzaxn9VKOzTaUw8qgLSxtwYImXyVt2/Xf8JFczzb5ipeihYN+WLA
96vIZ8v7CH07yHe6aBG8Xl/oclQ6W2llkGhFUsedJg6gF31QvCLid+2G+bmPjhs5dmHsNV53o1Re
KVt5ccHX7Gb51GdXIYkzpyiU70lFoI3nfZtvwJR/3wfwjj7fQw8V5CP5aThCktr0ZGWOyynJ2cZX
EXEs5yxTwOqIhEDf63vQHs6QnfJ4UIKHtwvz2AMLpYACPJQyMkjoyX7A5Ubx2Q9YxUrDBCgkKzAT
uzBbWFCY2wIr6g6/heIXVSBeu60TDhEQDpse4QIiM6q1mci9qnpoxgoSyhKU74fXtQ+yipmYZUxH
cynoFTFmk0zmqZn+pECtrCau5iWKFfQt/RQDecm4u4eSBMax0JNVuo9maH0tf2yF8Kj95DooiwHi
g1rZlgBErmKMJTEpWDUbT3EBjZz0wssh3wNKG+1LdDRD1jPhf3UJxRRPCpElfdjXraSLKj3wlVPs
imoQVIPBmZblWyO4PNTKq9EjU7sfbsM9YXCfmgbEQjEFU+ONNgAHlaLshg5wMbxyTJcZmRmS7kmz
k/uUDz9awLmBsOL9qzFLIZEXM9a/7APA6n+/H5M1mvlElnFX5MzE9OzqOOCftp9mUXzX7adoDo2w
gQSGZ39OHbYhbwgtnu6fTeJvAoEVQGRjSpFQqKL3i5qHMXWDmf60qpvOKTzHAmk70JqFQOqs6H5S
i8Al1TbVlCBXRUC0HlcIMI5k8MaWHYkxM9AJxJCYriXvJNlprXx2LcpSnwk8Jm+JbzEoQ8X3YPf2
RPHYVI4/gzQ3rWVggetu+m8agpCpsmhcIfSBRByL1lHHO/RVlW3ZppJuyOXhtzNzWDlqVTXjoUI1
7ERd5lc58dNl+sD9mQPErefCT7S7mmhRy2SUuddDLuZX/t0OVd3FOEuGgdt06LezLXZVwiPbkoqY
Xkxezza4csiFmqb1XGDYtgThBMj4cB8Tf8y1m0b9RfBUGGviT466sac3CokvbXCezEb4TAyy1+rF
0VvHcXVXg2CZ/d21P4tMk5E4jVFzcjKSTwx5v8c0D2feofxdQJUs97J82lDdPSSxzKAud2DPll75
YLVmNEsmmPFy6SceOOkGtN/zIQ/NZ0X30GUL3BsTKSMacGZxgpyVCQVS6azb5W/x1wms6dV7Dv4t
2sHYGvpRNpBX0+3oeuJxucvxZ6drTnWTtASVVezU3CRbqw0wkVTYu/omDjACtq931QPigrhXs6iN
o7LzUctRUOm9/iu0iy9WfGaIGRNHw8DwyrrzwsgwbciWb42Ah+q8i5ZAlM5jkNglKtuZ+GEOGcqg
7E4xrc+8q+YodRvFU0arxjwmXpFNWk64/V3hddA+9xSGyUm7NidvbOwPphJU/QQiI0tH6MkUw61j
NsxrhtHXDYwwl0GTGjDq2RvEW9q1n+Oc/pz0JDCM0WdJ8RWryi+RgHbyPodQl2VpjdfPHdv2NAbn
gaG8Td3s1eKJ1pgqNg4zw52AvvvE7HDU9EhkQyAqB+qf7sHBYyOu9kqvebNqB4OCiGYKKHKYHtAq
gTslPmD4eyiZ+UkmdsakbYosVFIWFRTU06WKv8i8edqxSdvpUPKjOih9cA59e1DcW1C6HiCpeteC
5s7DmMZzPrc7vSaOXxaIrzpgYUqS7eCmIBQ1bwdwvYl6q5vQ68NW4vyxGm5aCkBnox0mYPqBpzBA
icucxGudyoO2oMfMN6Y+2NlD2z4Mw29TveU2Cgu3pB/8mD1NcfI7S1s/FTSItY+kdALNSoVvtvTp
uuVcyl5dzdVsCAZDX8tZJRNczPlcCoOdhGZ79VgBhAKsSfuZFtSDD6N9F15fUGqpK//odnMN5VNY
qn0zPYAtL9K/BNQq2I/shHTAUxFqD1WI+Yija3rjF7TOwHwtYVe+FAvOb8sqZ53SfEpUgt/gwspi
AiR41/suRu7/y72u3CBRE6oKpTKhomL7I3+p+FuCISZMGR0cKM707VvF73uGCm9VHkj3PgKb0Ymh
93hvEd+mbuHxhoYmc96MXH+fh5jvAUhovKmXCplfihbnZ7KyBHU0HLcpcSbLZCnb5xvTAz/ITi7b
dMkpny20HkEaQGc2NB0OpWI/BvpzYjIe8+9WxDrdOzfq1bMzdQBlwkwqRN+dMcD7ZKuoGhiaqQa2
G3ITK9bOGdG2zB6mYogsw7oViR0kFg/1kQLApJ6KYfB5hqJaUgdAgPli+M20KYD6YkCrn6gdeRwR
Lemh0kFFkKkpHEof9eLDBasA5CBQlauNJxCRW2GmgVRH3F83rMv2++fWLkd8Ftm5NYISDGiFU0XB
YNz8nuMEpK+j5Kout+DaMS6/4myVQrN6R3XwkGKc4vWDml+qwfPVnobZwqaXeKKLT/jzr7ZyDN2o
TpCmKxZwvDimO7IBPPZ13rofs4+Cfuhuqr0O2J+7vX6WF8sk5+uunAEU8Ux7ylDLahbxnBcexTtj
U9zGnrkdpPw33y2Ca4e6cgkay5w8JXF1V7Bxr1mQMWbQ4wvhErYxHcOpNULLGW80zhKfNPq+xUN5
aHkAVBrzh7rYxC6goZNzBOj8YJh56zu1UW8dIX4NpfidJfVGazRQxRPouXdHQZQD48Veb2M4GPpR
ALVade0uocyH3JJvlDpy7m7pJHAW2RO5nTVIXWIQmkLe2lK9EWMUfkfjW1fJE1mF6qKF6a5pE8e2
bY2symDg3YTGrG2xk93mntmU4aQ6jwMFnaLow5oBYqRqQcp/xKzfaWrhAyv7ODMMDI9sR0clSlTn
wdYqyczwRQISZM1//azVI8zBrCjARpN7qjsnzFxwHv4csynS5q9kBu+HBkjkIXFUJNIYHccDHFT9
ILt5q617Bcl9XIIbsNlrpR4ltuqneVTbQ5AlCfTE0SeewLudzPc6OTTkZR7ekClgwhUVg7l5xFgH
ylWty8EUhKY4ydStw75o+cMtNclDc7lNf7PDsz2ufKSJ+WQ9S+BCjG7fZFB942GuvAPdHEiu18W4
crbQylfRLu+ZlY0MqhIU0/uTX8HqnPtUfPTDMgjn+or4qULt9Pq6y5+9tr+V8xK8o32SC3YaHIjL
NOFEEknqf9lhne1s5bBsde4bBnwAHjnFE90OG+tAf+Q3Cy2eCC2MLwOCPr06dzIi14vEPOf2ufJY
hbBU10lM93RgHio3EIcoN3BaUDtAxQ+IYV+H3LfmyzgcZUe6cl0s4W2mg7bqpNAPjiMVri45UtkK
qxykdPBcGzScqKuciACbhs42183iIvfe2dmty/yjGRdgT9LYqS30yuvq5AaU1X6VAXyVuxs7x4wK
PCWn+151o6Qu99NcewTQbKPIA8XMJb7mYiT/Y0NrpGPCuU0sA/l3a5ahWw4HZ8SQFmZWrm9btszK
o2VVaqkthp1ONv9VqY8NYKvAy0jS3Uu1q/OjXbmUyYb4FiRjkzvX2Wrpe+2AdNM0UDIjNYi/nDsO
mkE5QYjEv7iLTZ1lKUrbjnDkWXI3zdBIrobIroyXQbhhof4wSH7jxvkry8EaGUvqKxeB/Of7XbmY
tp0QG8HleGLZjsfvDqAKc9EfartsQjDPIaLqQcMzbzDqm9SF5pozREV8JFPUddlBpe02g353PRxQ
Dwtm/liYFpQhiJcOhgf/tSmha5LSQvKVZKaw8lq6VaQtpuuSu6Q/OuKLOM+9JeWxklxkd+Whhsxy
3LFDdPkX6ga9JdOLMR6wdEWyQ7Vx3mXzSbIVV86pc7QkJeDsha5jxIzacwSRZSuL/V4JKe7KO2lG
zDJSY4kxijdsgS8FWoJ5/mXmapnlpzJN1ovNnT8W9jdQI6OgErFdXFvzhwjEsdzXzxRl6kcA6XYD
SCJt4OgxJLTLQhrIwLQX2/7ni6+Ss7LXTEhZwjUpIJjTITqq7LOp3M51vi1MHV0H6jlDvh/FT4Bb
8C4QweiAZcmUQR6vG+zfII+5nrSkagGkAD47mEZnz/UfDnz2dQ950X4MHdM7jqma1nrIwW2tNiZl
k9yVPcqjyDuBTDQ6iQld9JB/FlkPNgB2qzOltuLbqVCPipYeJ86AynsQ40nHLP3YFVuq1pKgulj+
38z2bNHVdxzaKQNIrGbQ/IYUqJKGMc8CY4EH9gvE/bEbZaJvkrNcDzuwWGBCsZsY1CaUA3G3MJXd
9a912feebWoVaxpq1To3jfhW4C6aH61vRKB7dIkXgwYoOQw/ikhB2xGtpdxTPe0jB6BT89pjc6tv
lZ3M+VwcsHXPfs5yImdBSHfQSkzBtAbKaWAE7ku/8/KdGdWPSdBLbOiyUzhbaxV2CEnahmbqknYa
UXeq3tvWA6YuSJ4FMFwonOHhmnGM1U+vxbNsp0t0uGZMq+hhDIM69bUZ347ar7z8XRgOBH5QtYN2
1vUvLD3SVQhhzGIN70v4Pge5NHsyVYiIxLtuqqAVhEJvgdj4CKVPr5Ui1y96nLMTXsWSpFPVnNrL
sOJbG3YQUUr21ef8gLLvJj3gcRq0W12SBy67uXauq9hSurlqG7RHbBmysB4+bQCJc/M50wnYmU2J
R5Cd7bov0ug0mRMdSTBkYHc6QvNuOtmeHpVRUfoy8J/EG6w7JEaCeZPWIeKeoCJXOTdjXj9ctxXJ
4a21ZWu4bnU2GnYyWgT+ugQr0euQv6tLt0KTsTYT2Wor16OoZZ4oRamcFHwqk+AQW2OXTMkInOGI
qkoKVTgGha/QcUwWGW1BtzTJUdpZmiyDu88N0D3Nv61SQce+AaK1xtzAzwTdQmAG/bF8SIUb6PiP
rOyrJaAMVBAZwETCK9OvxjeW3mWoWKOF6oO3x+fFIxj4POAd/YmBvtRUA0tkfp+boWJ8JSTzkwZ8
0uxByzMPIideBrYRCLDdlXO846Z+mwptb0ByrZ4SjyQE8P23zC2g8SCCGFLEsTJE5QA7AUlVPXy1
+v2k37XdnVEnwciBMVZ/aDT3yjINhvHnTG9a/Zlw9qGk84HN/e3gJJ9JBsNaQPzuM8T3osIdXjQe
34IjLojtOGggwHfdIGQmt3LH/ZimQ94jOqTA39jKQ+/KyI6/R0CvXNi1Jq/SlGkRq6jsxpqysZT5
1LMJ8Hmoqwl7/KoqcaxjaxPr2guxhtYzyzwCI+22nflNYoyPvDa3LIbWMvA6qX7oqu6xwhyW7jxm
4qHgoHjtXjA+hWb/l5MdKL7baERj9TQ1zb6cRWDXUckHj6nwvbnl1egJOCSP4qYPMmDOOwCgl0JS
VFhxoObJU9e7N2zId6Mlk++ROMu1dHAGvWoad8iKtf6tK2CY9rupf/x333MVC1AkbGcXjDx3/TDc
gkD6WBUv11e4OFVzFsHtlc+3ssTSFAqT6SLQ3AduRPbFrnpSoZRNNqYPJC34S1rwsSn7FoKBQfw2
3+SRDLp8ka31/Ges4kCS1mUsxop8e2bzOQkXOkMRqsfGz/bclyYTF980f0LdWkc4HnvX7PNY3E+2
snFdO5xbspupcTe6yKiUxjf7NFJKsrfYHGr55KmTeELZSxLtJUa0VgnW475Erx4PnVGztkUOSTvK
I7VIJGWQb/WGK7d2LRCc/Q9pX9YjN640+4sEiNr1qrWWrqVXu/tFsD22dokStf/6G/K5mC5zNMWD
78BPhgFnkUoGM5OZEW2vQ7FPjs50Aj7GGXr3Ub6dstOQ0+cMOaQL4SvVScyudWgtPduK8SXpa8+M
2wcI8XyfbP1Ah2pndGnhDHINYgLM0kXxzxov20P9V6MZ8ldCwS9TOzoBwd80z8ehyp71cdjNElik
F7t61JNfGZjCKot46GH3R9T8ywiNtJb2fWFf1uAK7+9GcYIcs0/nIdDM3peY8qDKho8526hMnTnM
QRL4dapPS/SrzL8klowIKX5UZgOygGkQlarP9BJk/mhcb7IHCygfqeWTbKApBSMKDVPDtiRHUrwv
LDlWxew3mgbqMdkpUbrINdPvl/JY5eQyJcVTV9Mj/mvHQCdxaU+tl0n6jAFDNE/VrXocmsWBslNJ
ZMfWUjeVJ1+xUYZsmCBy2Xo9JrqCBM1QDANZGocEiVVQPPlXYADbawfrTd8l6G1wBuLmYXpqfQuC
29pRDiKnC+2riQODIQTRRPfG7fLHb+CgwpTqgRlLVl4i9bGLKx8dTYJlGv+MBv+wwKFA184L6TJc
LjUJu94A14UZjlhnWi67+7h335LOd+flqdWoFs1RGMTNNUMaYCTnDmoykLS6b2gL2W7WhBGRP1Ok
ViuTMqrBfRu9zm6868P4Z5550LDqPepUfhXavSBJ3ACVPywqf1qEmrUmlaiuXjQ80hZ2t5sn20PR
XvCxtsvxNxjKRRsTevtVKUZWX8jUn4wHqoH1tZ0DZTh2+nvP8LyP1/wsz70cTyBDprhK37nRhL+j
O0Qev97f6d9DIfdAbt2Xm2RUa0pNsimusinvvQkKCL1cOW2X7pfkQNo91JGcfmCBMoK0vVN9cwQz
Em3AJgvt6EQ+VGl2tdDj2kV4i9LjkA0yiGkvGfQTxsn6aOOHOQJt/vTLXExkZEs4QhLMrn7MCTQl
s8ipaOdqGG2zzMSTydOstH466Jirnz25e5VrA5uDgQE5BdNKH5TsnDV/FUoH2WZV5HPrF763E6v3
3+xEVxqxZKHGf4VQo9t1LKjVxVmWuXfM2cZotFezHXppd0ps/SUPsWvm3+9/i+03ohvf4PBKM/AQ
O8iNjQEeKyzfwGXrk++Ltrfd6Nn0/0NPTke/GQJhT9h6oO4tnoMpu4eodVSiJhGdpB/5Lj6M18Ih
7vIh7rPbrhXeLJMDLKMsqoQUXXmRH+On6KB/AZPT6Kils3L+KTjlvuSp7/f3VpCHWevDwM3HLRmN
krxA1kfBzzBN1wzMbup4wiu4kyPivm9su0vgc4X8U3W/LJGeyvbwCKFPL648Gky7FDT6jeZaRzGf
3WZf4U0gaHHgpdhmbdEyBnlKgdbtFg0AUqCDXGmIwxEB/tD2h6amb3IJ0q4IhElKrYbdgiYuSv8i
Q9MEfc3cIUKrW3k02jCx3/7HDeHSYMwylS011h94WALFL4LpqO0LsNsEmW+cRW+eG/eUfLsdHMaa
A6NjsVorCxLoBQts5aNNVaeMMsGXVlZfvXNuLA4+JWXGq86A4oiaRG8YnTqk9eKpw1UneK4/oUNl
l1fkiDsamWUK+u4cfZGhWT2AaMKphzOr3lXM8uQME4IUYVxPMSQQJgkIQxgixac8+d5J6HJv3+wo
EQHeeqbv/XYO8KTBMI2kbO2LVcWONL6k5rGqG9wxqVtYjUvZKcNQBJWnB5YeNbP6lZE6tNDy2Swg
dUCPandu0Y9931VEP4rDwNhI87gtkSGmurrP4ldaEUcuMZQQP8XS6LaTiMt1dYZ7u8Ahn1Kbcj7E
iXbJixzcYIObpIp7f00iExzg1css0w708xfJ/KHaqk/GJrxvYSN6ufV4/qE67qgeWwsrLwt6B1mN
bpBGdeOq9e+bEUUv/At0lZdtYeWLjYxzJYxqTnnus95LT9BodDOHfqCM/FOvhffTVij/xwI5hLOT
RGXKiC2cMbcUhfK38TUGjaSTKL4BCsg9ypEek9yVI6t1wX1/XMWjz6JgfqtV/SZK1EwOx2yD5oiR
EGt3wezOkOMrnlPU3pjbHrMv8kU9gEAPrRzUla76O3lvK4En/Wai4bz1jx/AQVtc2lIcx5l96efi
xWjRJBwjgMKD4gi20j4KB/MB07d+V3406U8pOSv5/C6rLzPURZRuOkGYZDfOj8R4lBbsn5EPfj4S
sCY/DOnyLNk/7/vLhuP/8Ws5dEyrhY2WZQyPcZJD3hKKzOoicsmNJ/0/bHAoBr0PecKgYnnJ6dk2
DgXarEzW+oo6+JqCkDGeUf4/MNAd3l/bBlD9YZcDKrTVFHFs4sgNabon0DOZTOInWfMSqa1LUUqs
2ti7b3Ldrnsfn4OqNB1YbaIz/dKVE6hAiz1r64MlEQGYbIUvfyyNwyu11pqi18EY1FloUyfTl4Yq
INWIbD8Hb2JmvantWZLCQe3DKDdOamYIS03reb6zVD5ei5OuNNuGro8OkuqC+yw0PPa13KMz9zUR
zyWu5/aeOS7fVBPoFqDDbDVH9yX0y8D/VNZur4FF/SHpHQK1EIycOVKo/swO0hUPohb6pjrd099F
s8Ub0cvt7vPBXJ3WitZbUBSQOvUQ1aZbaZihLxSHQabuvkOtPnpv2RycVble2dWA8ylL5xgNKHZO
vDL+hsacndkWAu/d6qb6Y2EcdtXxMILhR1+j4pUMAqQwxil5tlTJ744qhOmVnaKWYYE+WoFDi3aU
g6E2w6haFeHr9vrRprtJs8OhecriVAAJW3XhP1bIYZEZkzYjPbUvbf6UktcSdPsmRmwiqMyluCkV
+13Wv050cg3k+Z2uOKb9mCID7purCfaxZLraoIggUepl6H0k5tNkDjvMfpteXpcCVgPRpnD4pdoR
s3Mrty8zW2UPv0ByPsgxDWrHVPThBRBtcbhV26ottwlwC3jlTkhfLfqtwp4o8uSYWuNn0dvc7jQ2
CL7H6lD33JvDMQwaT2qVa8Mjk6OPAd24dSt9v3+CRFjJR14ZacaKDLCxRkRy4yCvjLx4P/h4rsLL
QOaIZmQFi+JDsNmYhlluUVCkeuKaNhoAF1uwb+t5uLNvPBeABvpq1rUFgoz6F7oLC/pz0QRP2Fuj
nbdHhZdO1ondZk2OSGoVY0t36q7bdb4WFAeRQqQA4/iWP8gzx2ZN0hKjnDZCxNbR+gHySA2o4kaH
WL/+R39Y9/am0ABJYpBnayPY9lTXOKwkZnE4HLI3FLm9VBgXi74UBzgrvTsrMRh36SEuJetDUFnv
IKYTfKz7VnSe3r0lLB71tCgvrXzVIgy0j680Tv6nu0iXudtBLUfd1kA9B36LJnUJKN7bHOTt7eyq
kL9wmlkWAKBoVdyXAib1laJIxcXWaBhTPQCJfQAxe0HILkAInef3hhx6VCa5DKG4yXRY8tIk9Znq
+eC0lnSe2FNFsr1pTcFgogjTqV9aobLx/SOgyxzUFw3TZ6nF/UdR367k0WUoEc1q5zcGBkwn6/F/
OgM6rwWr4GW3tHtU7/9z0UNK7jXFhBjonoIodkRdRoKkDO3sfx450NiCLIzW8bXzBm8V/0KLgeTT
oG18yR/Q5IRhisTJoUoa4NZ1E196j/z7S76fDGA28s+fAEq4pI0HhDZrtVupv5OGQGf2O4meZTJ4
6ii6BLby4Rv41H837dzAjJ5aJSaZscXJHn0yez3xk/fK04/TLn4oH7IdPR0k6EiiFUABS1FxSP8v
XHB//II1gr/5BRbEHYiu4RfoXeXOCpTsdOKOqSjNEj0F/f73GztdotBGy+G4qjp+T5U+CzRVXSVe
Ew/qAIFVdb8WNTYwJqKex8LCPLAiOUrduPUsuusFiPG7sH3zUyKbzokOfoqLjNln5oMzOsy8eh2k
wOwwRJwwYewSX94RUQOJyDAHVZGhjEtcIyGzWt3XRhYaw5FIRIRU90NCaHv9+UnRH0d0SUYsM4O1
ccFB0qc3QztbHvNo6mIIMvfj3JVeluwqeoDYPkCqZSuKJqsWT/k35B3E17NavSgTaqWzpH+QZvZp
n2LSC0lJb2LGMk+D+6d2e1s/jXIurFUameduBgugfbYr1Rv1n6khaqH/l0jn0wqXZMWybIxZiYAt
0xevMkvM7yp47SCo070r85vWnBqrd7Evos+5HSl+GuZuVMhZy4NOogKziivxJ3ObU/lqAhGlsAAG
2lcREosMcm7a2smSaLGGoUwMZtP2u1wKbpZtB/1cEeegaZrOGRhziss8X/Jpr6FS2xcfQyrKWESO
wV2YsqSir4athZb2ZKnMa4p3mheCgOdfkO1zNVxaFFV1b3V6LmGGlQTohADH2854Xlx0kzxGx+Qg
OmNbnZyA7E+D3EXZqEo+FpKJ7Rv1I6msfWmNaO6griFnZ3Syu2aRu3F8RAHIlZJqd/+0bUchf1vn
+9kTjC/1+gx31FGia+AhbaH5tOl88CUdLVWUYfxLqfTTHlfToSOTOhPnGVFIFI4g3GCuFe/i0YfY
M9hvG0T/B9UtfONL9pGFcxghNXXiSxH26IgE5ZPgOAp/D4c2SzIvWgLuuotKT0tfhVJ/bnQZNWtG
gya7yHLj5zRzm6rzGTrQJxkkz8m1ZJnTKh9ltZNyhFDWVUpTlxWHUt/p8VNRfsTFCW2TIt8U4LHO
gZbFBkvLB4qaxEPvG7/woQL0XzwtX2y8Q2O4vQQbCwQTfPR1Xu+7ieDs6RxqrQNaTbmgyQRbRNFP
2irhMoky3N/SBv9McT+dg4OqxooVo5Xt4tJ5o0880FTuGzzTxo85+vaksAzi5y4w8FYrwkjRKeAg
jKQSjeu1h6aP5TNVB2+M8YRS2+cqL1wjzwSHTnT78Lw+ZoERriTScQqgEhu95/Pi5kPhULtERxZ4
v7Snbsn9rjBFHiRaKIduMx4q8jgtVtLMdo8S6rTXj1WQPXe7xiv3swfj46V8LsJFVNUUAavO4Zxs
t5FJJCCNPMY+rVVXGmeEpohojBQMS6j+WbKHt3CXSYabK+kXDY+MiibK/FYzd3yMb5wfq6LX5FEF
eYn1PNkpZDqf2+Fit9Tpe9np7OdZlrz7h0f0ufn++c7MwcBq4k7J9tBPhaLJKvrW7+WdiDlPcEz5
Nvq+BL9xQgEQtDcvZqb4aT5/rYjIjAg1DQ6I8MagNWmPg1qz72oau+n0DUAI9v0kBLuwx3LUjIyn
wqxdpazwPKw7VA8T+siyGixxRjBrLAYzn43+Qrq3IjRUp+dhagzoUpPUa5KQKvmT4CMI4iCDg7C5
b9OEgTjr0s0G1JCvs/Fi2cmJWidzjvyI/IrixO97y8kwr59WHmhrEVgL3/dFn4jDOMMqLFAt4uiD
2s+T/ZXl0cqcEj3C7KFCj03hps+iUrvIJgdvecRKSZvwuYoOOkbsbNkpBMhF83f/Umj/G74NLkAj
ZjRGZoV0YVULUlwDMk3pawPpCqczwviw9trIaCBzEzSdBdAAhxZ27ClnSchwrQhgjm8Fx4A4bUAR
iei+kPw5fbSgcd2NcpCMUE2QG9csJzcDRVXUa06ufOhd78sQ94SQM5BJ8TQFBCYgiS7Qz2Yrl5mg
bBwZ38Edde3Uk959SyjmAaTUSwuRfwiCaYNDSdqrEil6BNOL2TkzxOW17DVVnpZedIb/5eHn76/F
941LubzOgbUQkDkNHt7XfDR8ZWAAH9yV+qB6nE7jrhQMXG9Nvt0Gu3yXeNHoJcZpBvVSxiM6GssE
fC0Z5BjBPzxh/pvWHtVM5qA0vD7zMXqK83kOm+VYkW9jJu17o2gwLvER14lv5fRdgBFrtPePy0HV
MKZLwGVi88zoy4S5qsQCUDd0DKUxhiOjdlHQt8I8S6V9auAQMYbZqvmxM75OoxXe/wGbAd6Nfe6g
sobY1LJIcaFy64wpZLayyDW7COUcjPynYC61k+C+yU1YvDHJHVq9G8FRZSu4lovz1CeONYtS3k30
ubHAxRxxbudS3+rxtVHfG+NZRzFOKwRlY9EquGNDWKVZSq4WmHTu3RZN+hgAFHybzcDhcxl8pkRl
yTBKG8sw2WFK7SDvfijDO2kKVy5+ybO+Ax+LoMQvMsklSxBinuo4wrexon7fg/q2VjIvq8vQUp8H
9dEsrqSTBRnRdrBys871jNzU09q2npehxD2ZtXsraQ4ZWuAGFP5H5J6dlkI7q/XizDgsIvoogfPz
2U09GxnYhArwhozQmk4uE3h5SvXLUndeXX1gQP2+4ytrkHLnsPM5DWY3MpZK8BnrlDwQxKOJs7YP
tddpX3ioCLGTBL296Jk9GF+7yrcPnQthCDHzo+h3cBGBqlDdaigKAP+RZUlcDK1LGD+unNmjh/zC
BCAsOCs6BzJ6l0PnM4dXzRhCzMCCiMFDwdaKTHCggiIXnVgEHK1KuluGM4WisDP2qEcPIOC166fO
PnfKx2yhox/6F3pfuxDFCKzR8Cr5UGMCPEuddJoe2nR2JILZAuTXtSW5sv4tK2WRJ4h+LodQ6WjV
eskwAdjVRhqMnQpiS7NFbtBVYb2YGOPEULjUP8tUS061VfWeNOfv7dD8rG2wkxczctMuCZqpRIPK
CD2LumsfUwttK1YRO7FcPWgru6VudaOr0EQwKinAVz6xQn963o3rZmuQyOyGc5GAXdAU0f4KsIjP
m2xLn9MYPRN4rjLDoSjdfnwHtYXLBoLW019m/K4g6r/vRwJE4POmnlQmOIwHxMq9DQ7wBJGjFUyp
4XRg3IrBRC/38e6+ya1mSqJ/wh+fQlmTVrO+MuJr9FogW6sPOULHI2bMSDgH5gGtw1BXLV5lUXFH
8BX59GTpkApBrBvUOxPmcPVH6EM5kS1qghftKI810Mvt8xyXmEbeWTz4jY6RiTZ35mz2aunbSPz7
2ylaFYc1oHC0RpZhNzW6+FbSu5rSuQVE/O6bETknhzdMIaB2T5biQjDQXbffZPDiVYPmxtJrO3+1
QRXLGpEa1HYAfeMpHGrUSWTaZjkXl0n/0Swvfay5CXrZq/maac2xTr/qEQ3mvvBnBcrohPkLyFWG
zA6LgQqmItf13bnK+KyhrJkaLxk+awW2PanS3QE1q3iSD8P8qmiCQGi7Yv25cD5z6ClpumqRi0s1
tQ9VbgalfJgTeqiqwatYAXre78kERmD7tR9E3UOiXeczCJon9dgnq0ehtSc/NifTNy7Rblj1IVxp
b3rZPnn9n7zrHyOnfZvZ0urE2T7dkZ2xL/frg6KoxfBflmYaqkFU3YTG5J+RlxTlRUbNCU9DtTP6
qtfkTuJBbviNPK2kcKCzOTLZEbEErUfwn77zaXW9HG/ivWSRk2bWEHZpWbHrh9OsIJq1HV3Ek/Yv
bvNpiMOedCggeKd3WF57auLY0TrFieoxVKv4KFmWIwHUpSlyiBISg/7fcP3TOodEqDyVfZZgc1eR
C/NIHjS/PFTPETZ4xfUBo3H76bX5ct91titl6qdZDpnaMkoSo4dZdTi29s4wzYOV2F6VfBjJex+/
yKRGu/zXmD5KEoScbbSo0dZhgx1iGMopW2hMa/4CdQMM0KMxqruYZGydZfwWqdWhzhtB5LY17Ybr
7/P3cqBmminL6YQrN9sTpJvv0AaOXQxIZ1EQ+5Y3B7Onr3zwDp78xS2/2zj+aX399xtfNIym0XoK
SF1FNiuUSUnIwF8sioD/Jcf5287v0a0bO+UMtcB5wn1RkLdIOSWz5evtXiIow8uPY/JXX0ZHOhhv
951h+zL8tMqlcxomt0e2njRqZjuGFvispHsViqX3zYhw5Hebys3qLBS/yJz1cHXdyd+0g+aTXekq
e8kHTzKqO4bilIGII0a4pxx6FdRS5UzD8R6UeBfRNwNs5wnU9NToh11lrjWTQ2uyx6qqBe/P271c
nz77uy55s15i1qk2dljv2tmEkn4flmhsqh/Mg3GUj6IHW9FX5GDMUptsTPBie0F0BtqVMbRH1S8a
VXDLisxweJWA/9ruIUuELE3dS1V3kjHRwBpDtHnbEeGnU3IA1VE1pSQvJfD89ci1bGfwzKDwMstZ
aZutr4rXnQ7mAYXbnWgn/yXW/rTNgc0sp7nUFOuF93XVlS4CfZcFUgyewVXHTfWzxy53Klf02rc1
mXkLcr/nB28dRlbnHuIWK8ykkwftgfyQu6ZLQPkVrvxbsofZlH1yRhx1st+zg6geL0JZXkyYKJJi
DxE+bv6WvWSq013SR8OLoPqD/hOo2ncogXoZvMtLfNEc5nay+/em80rCms1yJelxWlJL3eEhwtWG
/FmAQNt11E8bXA3JVJZB6QjWBwUjp06/VApEb9pjPu9yqTgk0VmCfLfd+cXwYUuVyKVXHL0T0fDa
wZQs/z+iWfGgP6u7YTcGbL+cJOHDsboej3u2uOjJLtlECpS0oVlqPw4L2mswdoPCnV9JxkHpoHhr
kVDKzRM6LQKpwOSOtngK7Z5jLQ8TuQw69dpjaMWqQduRkoekqJ0MVGzgwdyr0FmTjB/5GMglGtnA
15vhJo4myINMapiqr3MBajPrBxSglRY6WBGE4GNDILQguJJ5oeI+wlFJ6/VTtq1XGW9T04dszNzU
zsPIPNGocdMkE1xhIqMc+I1alseWBR+F1tCDtRRevwSZ/tEns5+3xrGLfhaQQ7/vtCKbHBAuLUi7
WIXIZyHXtDylEShPR4hqPIEoDNCAomdkBfdNikJilQNAJUr0GawKWGeunsv5h6G92AYaw+iRld/G
BuzGZuVVlb1TG5H+47qF9xyXC7WaDHoifbFemsBYEMccbO3UkysY1wS5qQjs/qFPrBex2cW4YbSQ
vQ0P3QveVgMbPNeWo7ug20BltfTkowhkBTjHNy92Wr2ofYrLpWx+gNkr7CJJ4KWCK1rjUG6G8FNF
S2yhMqgOS+dQQueW2Ysq8gLH5CWL01muB2VNtyXAitJ8r9GLuej6j3IodwNS7lwCEZFdCeKP7WYc
U9fQ/KSZNnLSP2NxZmQ2syVkvbpUu7YCMl6LVCDBRx+vmr3K6VM/VOe6bCHiU+7Lil264jv0Kp1W
ikD2SB2lObTQBNCtt/uHZnPXb34Xt+spHqxYnjbSpSgiN60m6I0Rp7Zf7lvZPB43VrhotjJAwxfH
sDJA1qqSmWNFoCGtvi1QDrlvabtr/MYUd4VItpH1hFYwFaTn/o35kHi8qEHiLrvEzbz1KaB5QDOz
dSF+doiO/4341BYY3PyEdc9vAqI4S4ZmlJh0qWfUNlClJhSSk/DqMf1CQFMlz3sZD6F9fFCXb1S1
BVuwnbHc2F+/xo39OUHNKkthn/nNG33JUWWJ/bVfgL0Mb7ELHUb0RdzfdqF/c3ivLSsFa4Jthw73
L3WvOnRvuIU3PvUn6WltOGse0F89gJAxbHb3bYuci4P9RCKqFiG/vyzJEzqRnVqbvF56IWj6vG9o
i2QXkmKfh5hH+aiMDMvokayc6jNDGTJIw7J2kFyjBOE8IdYujj041ELE9447zOFwopjXl47Ko54J
lVa3A+/Pn8NXDiUG+raeYc+1cHyTnle2AnZKUZ0NMROCPn17dsoHJWjX0ZDlBJJx7/5+CLCDLx6S
GA88jMC+qvws0tBujp399b6J7aTmZo0cPhkS3vKojo+76m+hxVVxE5ccI+/HhNR7eMt2Kw+gSG97
+5K9scrjVTP3at/jkh3dJegC82v+q0VPx3IEg7/EnNZn++rR/pkLh902r9kbwxx6qZ2U9JAeBnQY
tUPY02yI4ofNcP7GAgdO+mShZrJa0ELMaKEduw+qswI6h/+CmXndpn9ERTe2OCBaOrUcWquTkBzp
LgPnE+h3tAbTv7j6DObJ1Ruzfxh15VDWOzUq/jG4Bu870OZ1f/MTOFwydKiZYeQXPSh4lwH9amuB
tE+/FnLpFMtPWgxejDmm+za3y5Q3RjlEarXOKosSRrsftW89Vi8makQ+ewVA5D4G3U+dD+bk8+xN
bvc2P+guhqHDAlP3ohMqcicOsHq5segswY+Jkjhsou5SK4INFiE/T2NQGBTjmSVsKCFoWB+tUIX+
SoX6ZhoiwMJkVvmiu6hFC7NFAfzwDFR4wYynrEdQES870zooclCKGrXXD3XHgXmegkyqEzDbzNLF
NJZgluQ9Y2BOhxeh0VZaSkjYCfJDUfhiccijWXohI2xYC0jka+vh7aILJs86NB+QwP0eXS2vD8zZ
qc7pexdm4fRfZOGCI2NxGGTadkkZbaWL3L+uvHd1JTlxeTA0Fi5560TQp7OpsIFuc4D+88zwLFOa
PRoUqswSpv2icCUTy3F1ZU6Ok3H/dArCBYsDpd4kRaou2OEFMxrl9D0dqNujJ1HWawEOiAKx38zZ
N4FYsqSmGuVY03+odCpPBREpWgKbfU7xvraOFrBDI2hIUdcr8Z7TcuhTGRDcnTEZggi4ekE3Ss2c
5tCEGECHDtdxbUkszg3eHpi3DmyXQXXSPSOcdyDudMxQCYxAOzYgzBFSkGyXlm++MQdHDOLcFKS2
8KxDDF3UkwXCkcEvFkdBJ9AonJoVAATPWzCwLhqMEtdPm3wn0HaYrGNvi2hctt0JDD+mpRDT5Kuf
jU2lyuwJLpjhe7MENTjWWfwmxW/3vXYbyf82w9c4p2nRatuGGRNTDTUo/aJcFGptb9enCS5FLe1q
XuIJKapJMEk3PoDr103U5GFMn0vtSqHHRJL5LdZPdXPJ8x7dAWmAmoDHYgEIbhdyzM9fwgV93djR
vseM6wWFVSfXv7TmX5OsFfskB6vtDBo/GgekPjDwX1OiiCKkbdD/tM5BMBmTtK0M9I5gcPIhASmc
u6gG6D6/L9HZlDI0sILTs1+cVZZOUSJHqiEtlpxANPKeamD+ZCjyZ9q1TjvByRb9MA6YNbk01abA
D5ugCY5tmBjenyJIFjf4CN1LFmWP951uDY7+gSSWTUzd1FTF+l2uvcEvklFiJJqGqx1k62qz7JQC
yuty5GlyG2qpcKhl8w64scchl6IoBZrElPjagpJ1NuInC1QFzE6cTnm0urdRh7aQxA4saV/uL3Tz
EN8Y5oDJJFUfD2DpuWjkpelB28qeyVKH5iI4Y4IN5Yt3sYn8sY9gp0BryzBgon2A+Hc1BD35Mi5P
9xe1nR9+roqv2VVZr2WNDWsDVKO9RXW1Q7qbz9UlfpRA9u10kEdB0D0+5D8Ww2k/Uk/37v+ETUi5
+QXcQdbGuB0WGQ4kgwJHRVv6yjicmiJ5LX0zqbmxwx3ZulXkBN8P1TX1VwXN6cr62c+Kay/XbnpU
pPqcWsg8soOuvkJkF7cyyIogO5ZbL1VFziA0CWubeVH51NYXYp40SfdopgSNhk4BsA0mw882+6ij
J0Lkt3npHKbiRdQG1xsZIP760CK6HrVvRRH00vpqYLlmnbgQ0/bMfvASY7wqsvUzMSgY0yb9aA3L
VZ3o4lZqvTeW91Imwf19F/kZhxSzjMxca7HvHZjvpPidLpjbH6rDssR+LdmCccbtOOdm+1c3uMEJ
DRLBmBHBuS16d3aNCkq1mLfbQbcZTfbFN/uX4iG/TBxRKLcJiDd212N9Y3ds5GHJ5BWpa+Wo1fU+
ZY8kbT0L38O0bLcms3N/Y0UOvW78jcWpKJdZWw+wFPUheqn9rI+DGioP982s3+cfwIv7lRATfxSe
G3yqdLlRpjG+ymCqVse3ohVR0Wwu5MYCfzKlHE/8+PHXcoEEyvLEkg8p+3F/FZuJxI0N7lQao6lH
oxYhZlmudsc8VSP+qDpyp7oKOLZH8MRogskF0bI4x7fKsbVjFctazF8y3g5U8iGlmgDVNk/Xzbo4
dyfRwoaCSms/9oBzT6E+rrvg7nYay3pQp0FwmLdnPW/scW5eJplVTcZqj/YnjT6gZ/tHJFnfqvrH
NIw7sy+dDHmajbEsq5K/L3MDgnIqEqDaPGw3v4JzfQg4apD7w9fUkuhbrVieBmlGCZcl3t0OVto7
MibO/zcH4uKBCGo1WhEn8TU2ShcUOLtG2bd43pUSG8o/EJwo2FW1n+4b3b42bxbKBQOzlpbzBMnj
q50wV4tLr8PMp4NSUZA2BlocvkXoKZsnyBtBsUiVp7Ct5ZNJIcAQKwFrh8LLdeZAq2FXlw8NpFFS
KKbf/42Ck/W7e+gGhnRWxWYFntTLQEEHa+dOwazXNL12RN237C2LbDS9mbv7RrfOFrQAVd3SbbQA
/6563Rg1DU2erQjy51ky+kaLSLDBuyMRijyusMCD360dzt2XvJJlBYpc17XhQHKYWz1Pu1X2pd5X
hzRxRMRGonVxjt0nZgTukjy+kkyGsGOKOZ3Ki5ROgBpb3+x2WZwz97kqJfMMMx0mVG39GyT7nCY+
9hUGgiAYMC+j2w+icq9obZwv01ita7ttNJCnlYchMvx4WPZ6XQkgStkKwG4Wx6enCdSfykWBnfFg
Xuqz8Y0E9sX8kfxVIEW5xgcbr08TZB6tXbL7HQx4opq9YKV8I07eEc2eeqpdQAVsptpRHVOv6CLB
QkVWuGtzmPVxZiBruhD1l1HmP6sh/sKqQuAqmwXk2+3kbk6ZSgmGaivt0pTKE1PnnR2z3VRXzM+H
5TkmPfB92COo/YXY9dss/eoHDNWCz2NY2coxh+VRaj5MSr2XWBRMEVT7JPBe4hEaHX1VEGXsomeQ
L11Ej/hbV+PtD+fu34l2VqFb+AqWRJ2mOBHEn+1in5WsQj8PFXyN9X+7gxR8N43eT5M81C22KZL3
y5j65vztPuZtjtjeLogDIybV/4+0K9uRG8eWXyRAO8VXrZlZS9ZeZb8ItsuWqH3fvv6GqmemZFqT
7NsDNNAPBuokycPg0VkizNEosSA9yO5QUM7czlX86FD5pSM56mPN0OM2eRhmqzB+LeJA2336t+Y5
bMoKFfyHBbAQ/DmlrXrLYWWZW0BvpPtImgnrTwKQ4ltolEWfs4hhR9PM/KmYqb/Sr831oVe9cQGd
TfMeG4KxTNEhchA1d6PFwgjPSi9/DbvW09r5f3MT/qt7LGuK7mRcWpYosV1rxm1kVd5lRxEAA/+t
zerUnJd0VZE2ZBdUy+6o/5LRmn7ZyuptFxye75ExJDKlTQVt7yZsfRS2wMp2xWpQKuqDIMLYUzBR
Np7H98ks42imJYPjI3nQ2CCkB6uowzwk4Ep7frPeUHlF/eHy8gTooXPoYXZlOUUTDsoclhtWvuLg
bjMACb6XJdF7IXA7fjidzVOZgdlWP8/ReEpB9a3WGEu7vB6RDQ48WNlaM9WwhwqBXBrkCOs0F5jY
nbvdnhOHEGEsWbO27tnKDDmgsRHCRZDCVAyvmx8hcCjZfuuA6ps6MbJnGdRhXT0B6fLVaHR/9WOI
io6iq8AHOnEZVmBBBipXKJWHC1CDgY9ANHwnMsPhhmTFE9MMLDxCX9QwhFegSniGNsDlI/wv90Aj
oC8wDbA4c08xxODUotZgRg/UGV0t8Rdsp7tKH0I+KbQTkIyISgpCm9w9UPRG05MFNkF4i/l7z2C2
Br3FVc54+qX6pPDW2t/lhe7JvODCfy503e9NeB/lJGyV9TGljyuVXgcGYTRNudHVwLBsKPyUksce
hsH59/rprYmXCD8mBCJEQWq+R07qFo7In4TbwV0jDUSg0dThl+Fx0JyWfXChfJwAqgOhHdqQkxEX
q/afws/94C5WKYOb15A+DiH/php+X60ytoWrYv5DP2qB3h7n7q1LTeglugtUkB3VllxFkFvb9/LP
X8FdpqEZoNpGGSjMddU1K+qNOpq/w8y7fPq7Kbzt6XO3qVW6akzqjz3OQNtreAtS8Gu8Ya5TSumz
sRyK1tYstwlE7NW75Z5P2zqvuVepfdxqDWzLp+ZpZQjsbCOQAvMq8kXDCv8loPr3fup8Zk3L4zBP
e9jSg2hy8XUSO2Ww+pIhH2M0E4kZCfYfgU+L3CfDtFSL0az3ilid1xXUMSbBh7lwURxGNXRVaBo/
FrU0Llvswo086kyOkR4Mp/T/hsDZfiTyuSoOoqxGG8YygcnWA7qjoPEE/rxz5CkPaO9x4sVmX/SD
eNhEgAW6zKGUuiwMvMuwCxKsa/M03tZOjPkWEwp+kLqsnMIRxuCXgQBzZb8DI6lilL5WIJAD9ZSb
tuabaCatoJXhdt7gzVCWbwJk3CBJK4YhkfdwKJSxrAXxF9abDein0ZGYUATxt9B7OIhRWr2oahPr
m/xqsHuQdKKjnKGjXGn9FdHFBIG7PUPbG8+hDdUlSyF5ixDBGz01sw3DqztIAYZuiqNkT/FDY/rl
O+gecCN9UYfEZUzV+exZZrRZZA7YU2mS3HGgvopFV/UvAaSut+7PYP0/V+QD9jYPal+bS6GjCgOo
wVxUNTjVe+H+SySPHjXTloUqIAJv+WjA2Jhs27QMa4KjnJFnpwYYuR4FixLtHQc1BNQeal5hUa0H
TY3JRWdbtzzmXhkg7wCqumto/U43f+MWrjB5aTc5wOkHPW6aBYYhkHYtxZ7uTYfiAHm90gbNolh5
epd/beOjHy/mZi812qUsZx/vP0UcVjszhEOxZGqT84IMQB9Y7iQ7SWf/WJzFi/BFNGSvayelGPZ2
c9LbH8NhkMmiaUlWhEfnDCaX3cnX5eNYYKx9fb0AQ/1D+44UW2Y3aKZZ76wwKBW5M4dEMqjD5hnd
m5hlNrD2GjAReSsEkvA2+mjwE5pckefSmXPIJOVFFI2Qi8GZw9mih/y2edd/QW1mRajUQRE3BIeX
E7c2+qliTxQS7z82BgBC1S2i/ymuTNM6S9fAJDlO2jUGOc8DiuaQlo8fVpENvz//Q8Df2OTWPElt
rY4FBFKtqccAf4850pfLd3gXJDYWOPAtI2MpogbguxjqAS01bm4IoG/1xj/O7T8W/hBRLsGaz9Au
uOYOjHJwMPTmKE17FT5cXsguFm3MrEnpzQ0F4VRaF9m6VfLkyCAezBZofB8uGxE4gSFz8Vu3sM6Y
dAgeddRG9xi+izBb6zLMGyLugLZcHGA8JxVqD+xf+c3qOKSNOtNqwzUib9CdJ/3AE7VSQHYrzCa3
zcEIFqhJQdT8GsrE6K7FEOHlhYt2lwPc0CDKZGmr0JP6EqdnUt6qIhoJkYn13zcHWFOmSvESajjA
mzq9o1Hn9tniX17HZXf/Q5uEZHopZ+q6j3rjZU3jdLKAMkrk7hwyRipmm5pY0s5hl4Pl6qYbF09O
v1WJiE5dtBQOGzBNqOqxgXs1t3FqoyltIsImrN0OZPRo/gv0/pAaMYc8bYw1wm69sXqXfsTOGmKn
TpHZObUnLzl8wVS1ZNiag9ImUt5DsLavXz40gWfwIZqJ+V61ZLjaDaucGNTFEB3zo/rxf7PCAUi/
0DiyCFyc1S99nAStXLuL2diXrYgQhI/KMgPc8916k/XAeJM9SFt80TFDUh7hJggXsud/ljH5PMOP
kH9zsYZk6hPaw1FGpyttE/Iw0PtbeQCYaie38UN61wXCDu7dAGFjlAOMRSJaXhQw2npGX9sNKEdi
v/IK88rUvZFBpaULRDwZghvBB2m9ZqB0MMGmpdMj0VM/Y/eC0xPc7o8Jpc1eTrSqDdLCxOBPfjPY
ee6O0sqn/tHKDVikgRm7a9wn2lHR4jhc0eVaaa0aluMRjNADRPaSRrA60T3jEKWfJXXSVxOKql3J
OvrRI3RAWoKuHBGmfFTZNnuoNcbUKX/54+hFVygOW8FoORnoiTAssioYyb2TIIf2JPsDNLyRSlsz
iaInbd2wC3HJx5O7+Rl9prRGVuC9qc3IRfslPvp6Z4hCe8wgZzuXgpdnvyr+eSM+/n1jL87Sf6V+
wFZWoizr6F7tRF8tye6+k/UD2xnuLZ/8Mpz5gIEkLPheVOYQgc/H0Wx+Q6XMpEFZDVDQ2IofQ2nh
qXUib42eW6TlPQIxDmEyed+tiAGVG1NRLZN72Mc0KZulryw8UMZhHoMwMYI5EfVD7yZmMI/5byvr
zd0srYiTCX1ywNW5zb0i/QYmJnA5gK3dI7qFqLZ0wQwmAvN9H/o0yl3KqmFRJK+pixiiNsiVFCW6
QFW3fGiDFANPpl4c1bOJ+vyXv7LhIh/ez9RuVs1d2dlKaqOOCJwYq6bd+KDLoVPXq/qxMrptXrhV
T50FGuyJxjykIJxMgtqH+oDq5Hkwcu8yPn5UT/+8VJ8bwn1ODJFp5ZB6t8661XtRb5quRRYNCp9W
dDKWcgpYNqnOwtC31aO3yg6ZPEANdHzULKOyjS4cHamJH9OxPxaYqR17w01blFbM1KEEeq1q/xoX
lotq5NM8ZaM7x8qPuG7tEapjlqVrPqXtbGc0OhKZDffZaMU+UbtAbadvStx8rZYgDOu1YeKBFKqt
aKpgB3adnRoa2heJBnVpLlCHpm6mmGtfVEwpRF9OSlsGCX25vM37SfKNFe51DZuapaMFBdVkMFxi
ZN5YL06HHiI2yAGpF1tLiF3lmbM0ikfjHwLze635GAP4913jZ41HS5rogBZrVOnvl245SlmJ1t4m
9TK5ssNIttPSuo4l5EP0f1IB2Vjmg7QRnbBDiQuXSchuNNJRNtGuDRWZyysUgAlPS2iQpIFgIczo
pHLKESTxdHQxBRww+YUU12n9RaqECY79F/5zVznXUcYya2mNAFR7nHwL+j3QePuY0NI1R0ZeWTw0
uZ963Wwn50esTJZxQiHpbNQ3cmJeJ1DoUt6QZ3aVUfqu0O9RC9YqFkO/lx3BDGvHJeL/+iXtMz/p
byx5POi6Kpi5+S8fu58bwT0YxaSSxRzxqxCwXiNkhbIANAVRuYakgITHKv5GA+oZGKzPXaP+OyPf
62f8BRgj3GNSFw0dMV6jn8M28ibkkxL9puneNOmpjYBm4OjLLWbnIMzXoslWp14QLIhcgXtXFm1S
rWoNkVrwaNtdclrGUnSJRWvkno5UHlMowq5nD16y7L3yw+PaTDR8K07iYEu0IO5daOWo0uDdeKfA
Nl21D1Ym5Ixdr/6FM+NHj/u8SMwiw54ZDLXpRTotsnIuWehZ4QGjwW475Qgs2ZGBFKFclG+XEWP1
iEvWOWAig9JDQa2E9o3ROjTR0YR7lUfVQZoE+QXBTvJTyEOxxFFdwjWzeXGzanLNUnT/RDvJAdFQ
JzKZQsB760kgOKT2QvEB1yPHZWm29hD6reYokEdM7kt/vM5udV9cB/4vXwn/AQF+8BjcOWYpy3BP
NFIFCarq9YhrWHc3ehse1PpqaK4ktTxr5hfQF54bo3GK+qWpOod+Q/cniBnAvpZYTqtB+2nOoc43
PYeperh86vvlsk8A5QeVTbOXRzX8qAto/hgw8Hg2XgQJorUjKnSi18v2RIfP4dJSQE2rqLAplnKv
6qcaZfnLBkQBJT+lrESjUcdZgRYDh57z27YFgchagzdtKaivFYf+FPcZCqJoXi49kjAgpWE47dzO
Nejov5h56BnIKU3QHJ3r0hUscfeqfgZPfD4EVOvzUEOTBhkY8qYNJ/DlaofpKne0wHyr5mNxK53g
TY4pqq3u3quN4fV0N58oJA7VkZa69qFPufayT1fdSfULL/IlwQOyf302trg3NCrKMiUxmoaH7pRJ
V5UBiiG1woRCZhOKGmtVgwIdPSzyscjvafQwZnejJh3M7n4pam/pn6fhusc8Iou/JsobZisEcfLu
mW9+H+fJE5vNxlr9LAPJddiEDkjTnAxz58YtaUQ0X7sULmRjjXtP2aQlTckQlTc/lswpQCqgehnK
RupdRl1KHBACemuOIf8+Ff8klNyY5p/ZJQrDZQ3VZcxbslMEqvu/w3AtcmrugZ0WwiJjRHdhuOCb
L7qVIgvjJ6d8frh8ewTnxmdNVGMe5nBW4MNyDPKuMKAQ2Bun0W6oFkhEmC7d/dT43D4+axJFfVqP
s4qqgJo7FaPeUEg+tB8CbURRm/20xu8FvneUZhTAxC7Ubgyv4dPmsiYzo6Zaw0FLWT+NGabHxDxw
osVxl7TTusJgE9zSooOTL/dh99SioSQsHbN5ytP7qgwy8nL5AEV34YPXarOwRUnntqXwlL5yJhRt
TXcd0iDgiypv1KNmPWJmcnHWfL74g0PgpR/iYhvbk7H0Bl5L7ZwZD1N3lWi9E5uvITpRBYsUnR53
67o5QouAAjdlL7MTHQo/v4EYfXjo3bVQZkb2KOSYX//kHxHgxmG4G1jFy2x0NRB31BInU2dXlVyL
jvYQYhIPhH3JJECW/eDj0yI/Z5NGS8QUI0M0kMzQTM3skXSxLSU9KE9Lj7bfUNN4njAMWCshfoZ8
tlq0KsUiOmXBXvPDNgVmU6fFWFt8sVIjb0A/8E+++jcL5e5io2pTnBLcRSmkTtGqYF2Anu0s6O5d
b9uFA+S5bWW9VeU2WSG0wvA7KEI6Y3Q7UzTOu58I3qxm3c/NJei1MlHU6iP+iO9UJ3xp3jPfOgIB
jiyAWLWBZoIuCCPb+JtcSfuf/ZtfwOFOTOVZHdYTS7T3OTmYtV8cic88ehvdTA9xeEfZK7n/IIRB
84iIJVkAAtr675v1J30CNg+C9SctaF6m1pa6dyO/NZfvl0FA5Jfco58rTZWTtWdHHnNk+jCdq4nC
f0FEx0/IdCroC1LwlCFTAbLQQ+1MB+Llx9qvAuP4v62GgxdVz1VMRPzrllVD7bVzKkBNwcHwozEk
qhoza3EwFpADk5bjVy1jzjiIJnkFB8OPx+hSlamqgqVUzMK4dOGMuuATdj9KsQiRFZ2ArIT7GteN
htLUyjAO0D3E7fQYQhej6rJ7hL8YPG+Dy0ezDxyf1jh4YiqpljGF3CPmftywutEWb5ZS77KR/eEz
+mmF+yqPrbyo5mZafQ3q6eg6CUfbciMkNvAJ8T29XpAkTLwQa3aNJw1idqLnZj9a+fwBHG7h62Wi
o4rucy1vXTOMPTYoProQjmxIoCz8XPU/y6nySJEIUh6i/eXgyizM0iDg5T6TPlBAq0QwlZs1grss
MsKh0qQW0ySBP+JsFsYpVIjfZfI1A2P05WMUmeFASWnixcLnp3bWCym4nq2bJGbe/2aCi31YXsfx
2M7aeQAdaTPpgWm8L13nX7ayS8ZJNv7IAVLYDHmBoUA8+9aVlN6XxYs6yo8gVQFxsytlaI6SZ6fq
2e1sztcqijha8ohGmHEGCQqYzQW/Zh9T/uOcPL1XWGh0lPsO+wp5k/k5+hqf6cMS5Ndrcgrc8O2r
6HNeZJHDGDDKF3rcQm81rO4msNnocSRY1H5E+bkmDleaVK3lqkgwO41KWdLWjiRVgd6X7mDNbha2
Li0KgXvuPwGfJjmQKRHKocM8waEmDYg4J9uKnmvQcyxUNA73X75DPk2t+7sJA5DDzJSwTum5oqHN
zGBQ34fuZq6u5Vh32+R1SVIbmttupaHBs1WdGrRFGUG6v69cYl0ZaHq67EP7Tb6fHk05nBmUaqn7
CABn2O7kqphtYqcn9hPF1PiH8kofzMouDstpdjsnPSOjrIEysLCtRNiaIAAJymFRZupLWDQ9pHzL
q0ZSnSp8pKXw80HwSFIOimILwW7X4NkyIIm1uKmnfF8WV7uqMcyMJozJ07wGc0yKU+jgeBRstsg4
B1KZhSfZJMBBoth0etUZ1N0gSrrkqGNGogay/azm5mQ5rErDLCrDGTcJzNBuGFte3UJLJ7b16i6l
mjNlJ1ZDMzmdvALsLZH1brIHFbOtRBOg5t79smQqE0s2LQtF7d+dPp4HTWmhaHM2595WZ9kuktGO
TCTn8K5dduc9J9qa4pwIdbmwQUoPFQn6KkV3JYJtNf0HcdbWBudCKlPjcJFC68wgqZj04BVTA5be
FTNx5joXYNPu/dxa43ym67RRXjDiiroEPpwaOzoM5zpYyUAUCDElyOYNB7BWQpkptDUPvXQ/ly/l
oRd+6e+GYtsfwrkTNXK5DMErce56CJ7ppZtCS7WTJbeE4hS8yFmq80DaI8T7iu7LqByMND2mBaiN
B9nW5cVV5P4p09n3vhIlzPZepc1P499BFRzHxDIrdAZI3wZMJRqJdrzsV7vEnVsT/MM3ddWsrMew
Dhmjl9BZrlTo9pn46KFHYVV87xHcWuMewT6TmKqoeNhXlLJ+9feL24JrHertqElUUO9DQgeseeiX
Es167UHU1jL3Fi56TZp+wFbOS2GHcOleRkdDSoMGKdZkJv8gyt2a497DEYnULjewrRa9I+ExKisw
yz1fPrvVMfkUx9YGBz+RMhSMJpF+LpLrSoISFASvQ3m4kub3tlROCiQ0bZp1ApQQegwHRWbe1uCj
RKudOnxPW6jBoRlayp5KNfLlBtKehuLiG91JKKQZNXxu1pIkqL3sJl22K+eQCoRZtalWhQanVXz1
W37oClv5nkMVqndrt4V6KjKeTyvFsPmgL1CClL+KOjh383Xb38DhV0OabNTNbK2rhkHrjM/xI9Ro
XAuzit1NBuQSAOZHm8Kl4+ZwKqczg8AmFo2KsRMNjaP1lUdl7WunRzbIjQ6RptROTobrSq0TOzZD
8PIUX2QSBin7IYOo3QP3FZoVLXReoCUBSi+9ek6jAg9opTw3NVSuCQsrNNqhEqk0y5dFSxS7reQv
rYkFoSLxOoCTq9NU5kSh7Mdqf99P+IuSrN4u+RjaBkMLbSUTxBtlc6WFL2PVv2hGcaODMDCcaRB1
j11V2csiRQ6N8slXa+ab6CBe5s4xza9RVvlRExa+9kjr+kprCnC5o5+6PtHSsLPoZ1XHeO6BTmP0
EBfmsZOI35ayl+sPbW86xfxV1no3Lo0TqWNIISPxwQ6jqD9gF5cV1VB0WVdNlLV/f/hpGcUalEkB
muU9S06xOQgCqt3nfmOAgw8qqdVogMzynNDGLRcwLYH8Z55E/Fi7AczGDIcgJpjuYlWj1hkN3m6q
PabGr6kA0aP1dBmp9i/LxhCHGZTqYVobJr5ipwmi1K6c9zZFt3zUOW1yH7VAiSy8zUrFn1Uw6UvP
cpYGl3+DaK0cZoDM3lzGzkAYvtRnPbLuqLK8t+OvoZL9y5Z2W56szWo5aChzWcqmGqe30pyhrwPD
k155rygfkbj5ltwqTud0z+NrduoP0jt4NC7/gN1XdmOfQ4p5IEZHIrR8SPq1JH9XQMNdrCx+fXMV
Lflh1kbB3u62Im9WbK7Zps3n31ibk8JCOBJq/IEJKQ8oBZyK18yW0VOiYhzWEnxNC26gyYUtVj+G
UdNZ1lkjD8v8tRkEfe27b+vnFvLq5t2cjNWSorY1jumLIWX+PPVelysuMNbTu/abaWru2KSCsOFj
+uV3kKeKQk1lZeKTKeHXhTi0pkkCZEmO7e0q7ArFO7u5Ffdx/7nA3w1xkRhN6rqpUpRis2MEFaEU
XS66Lx5b3okWfrfDQeU8SqwtDNM6R0Vqp/1tP8k2KSCBkIN7hEa+Jas2DR8HghaGfPCUYRAEC6KF
clCaGGjyy8aeIJfUHNf2l9HX/dwXUl38mVD9faEcllIjJumSwiMjDTrJ6eiWVu2aOvWKHL14tPHQ
T38kbWGrWS+6fusmXvIaDl7jWBqiqcBh6sEAveb2fp0CML7SoPTn72IRnT9fp9+XykFpgc/vuIvg
pP14tlZSTBLZhSa64qKD41C0aNRRU8uPg1tnnNLgr4MTBXJ/Isnvi1l/xga68rmPU33EYgoJNWUQ
4/TN42U4Vj4YtS6cD+HgUdYVKy2ljpxrOTrKUC8/qq2quFQvoZ8Vpd/A0DPajEC8slpi2daYHKS6
8lVVwVLaZlf5bPlowk7QTT+A4NsYj+BfOmnK4k1682ue4uXWUkow8Ea1bCeyAfa6jrCfvWEQKA1N
62jp5E2N2YHJJ5VcE31ntl5mIKmkGF6pZRWcpqgGeG2qqQ4oaQJLSd8MWQvQEQ9CpLnxOwvJDd24
qWgTLEn9phPrLjb0IyJxu8tjb2Bl0LTHUgODayG5jVwHSpTYUopwswGMWXGgQuG0SoLYelCiXxmk
IyUds0Jo6K/royL3VxRAMGXFF9PK7pVJ070wTn9UhPoTgQCWHh9rU7nvqnvaFC+NVb8MhLhVx15Z
aClOStQvunlDZsWZJ/UqzMlNP/e+XE3XOXpO7HJgySGhmB1pl+wbCStPor9CCLl7vRU5fQrlqQ4r
6ZEc6y2muQmJbdZPdpvEjhxD9zadoS9P21fM3DzGQ3PDVPawKMbXrtMX7Oowu9E02+OAZX6tBuOu
aCbFDjMFLAahjtZvaJGqJPEr1mNe49c0X5N2DJr0PZHCt1r5EbHR0/sWMfKVFX/NcubWVXWQW8zY
LeE1i+IfxEy+J1bp9Z1yg3QT2nWEImh/RkjrTaDGyoel4zXnbkJY9WmFool1HsJTU7wRguaRU8Pu
BLdhfVn4y6DKFOepW6am8pX5LJ/MJhqn8Dy8KeBbiTyS28RbnNDuH+eDSEJuD6u21jj4x8eErC60
Dc8yLohCq/dFLewhn14ur0pkhkN/malNUw55eK4GqLERX09nrwtFtcmdOIuCM/xz7zigt0qpsqR6
3Tu/Oqpe6q0DZ4dVjCnzpGP3nAUinv8Vyy+dFof16LylrA6L8Gx1z2X0VNcYAWVvfXKNAEgQtgpX
xyF+2kSGokhZuEaRnuzVkY0rGLvE04Li1nhu/s7g4B78b3eUc3pz6oZ4aGHTxEfIPIeO1KX+Zd/Y
6dD47dT4UnxpDOE81XAO9T68hxQaCCbSQIF6teTUNyvXAOYF0chUhNfJEhQ3osyBwDf5Cj2Bx5ez
AqeJ8sdKnq4x1I7kcSp45fbQY7ORPIGlikITsqRwFEzXOAvksrOstZnyCjppR7CfIlNrOLR5smVp
UCu2Ikjngq4a1JXQaxheGwNzJAPEcjFh+mgMN8ZRE0CX4C7wJJbp2Fq5WZfhGQoUbkqXBEMjPV7r
yZ6J5UqF7F5e6K49RdPWKUhZwX+/r9NEl9mCdCk9R0PpGdZk4620W5meGPuSyoLz2/WSjTHugyA0
+xj9oCY9Q/fIDkPTMaefpaj3ayfZjquwscIfnT4nUtfAinozQ/P7LDu6I4Pk3C2d1NGbU+uq/nDf
PoFw764/CLPd6479gWYb89xrAGHenIDX768xGXaoHiUPeRVf87pnYZlqXcoftgBY6/CgqpkGd3pW
rDNSNc3afD981B/Jd6zYIQH4r2L7bxDg7V6LjUHuBNUoi8PSwtQKyBTfMEriIHtWBtLtms83kHEo
z0MNHkNRK4nILHekRRbq/QLC+DMdrypM0YO0FPqk9xVCx8vXYReqN+vjDk+Dfy7pjHHUsHpRrFfL
EHzzf4geXTox7hG3ipIh7M6tc95Wz6b5CnJaNqIyobwjcHLQhYGA1vqaD9KtTPrEHY3wwTJQpWqX
V7T+2mGH1FW1zHYoUa/pAPOtDDbntnQyo3A6Ytwxoju1xkanIPE6ps7K0ygbt9OU3WZJYzql0f6M
5ebGyB91emWN/lwox0r6dXkfd7JxuISbjVxPdIufvS5LrK6RvkQ2lTVjkObMoc191RTXaozRiZHY
GfRd9Ay53eGBJRJ4j6P/8TS5wIJohTqqJk6zL2+XNkKu9unyMkXuwkUTC2URyeP1OqhPE+u8FONV
ly38mWf7fR+52CHJFGmWzBKzJ/UPZVQB0XGglMSv6upnXPd+OP7/hRp+s8jn2cyqoaESAVPCrICm
+WnuH6uQBZeXJdg4PgeFX7BMo4aNi5frqHqyeiYI9EQGOKDqMrOZpQQGaHfKobU7CBxc9Pc5RIqL
VI60Fq5V5tBtzlInHf//Iju/H8T6EzZXiKpIypcKDsKMblANuGmiJ0iDHC8fxE5X1mpFRz+copvQ
CuLuSJpJdT1RdNWEN+E9EIb2QRfaOSZPTHfAp+tBjj0DIj92E4jYJcz95+vTNnd90KhD56iBbQu9
9nWt210keS3UiiQVIwU15nui7yk+5ZzUqA+lER0TuTmBneYefD7jwVRRegElB7ELZQC3kNI2dj6D
zlmm4XNc5q8RI4VN1OhXHQ3zz3isMKZaWq999FxkkH9pUz+kzwMLrwyW+h21jtOcXoWN5I/yXWVe
0+I1RxtRmr/NC70b6qk8FEl6N2JysCuerR67kis3Y3dcNEyILnPeOLp8N1UqJg5VpC6ayIOYe2NP
NVIS+FthWXkd61KnlAvNrTGSf0CFx5O7wb18pjsanjhT09LW2pECqRguLEAiolIVXY3voDjVOmGi
H6Ih9NGF6dTG4CwZCcZQsaMRDWLp4pVd8nVpySGl+U2/jM86jU/Zsnim9j5BfTd5Tafe1dX3Rgq/
d6F0pfXtrcqs73GX2hH0iUf9MNObBdGW2UHgWlViwaO5e9c2y+Hu8oxEU0O0Mb4zauJbSFq0TFRw
3g0wNia46zzU8WLQesZgizcqp+aoXK/TXgwfGLb0HD+w6/Z68cQZ8t2AeGOWu+JJEqsz6TN2J41X
0nhn6e/VKNi8nVam352BizhKGWLgSTnHd6jb34Di0ymT20X+OmbvaS47Y6ohZSG7BhwVuQQqgf6h
7+xkmOCmQknb3W3egA33mkV0LodqHUBZk8jQ0AWtE4ggE99InNFfRa3BJ7OOERnvl2/Erl0knNYu
KgJJNO5CVF2pzXOSx3dogvQrXXYGtXHqJPHAQSx4ePYBdWOL81YdsxINmMHIR4t/+w2MXYa7MqBl
qLK0T12Qn6v7lfjs8gp3ep3WY/5cIufBJOnkqK9YfFcuZtBCZHQySwzO47txOmdTIEu3aabZSZoc
5pC4rYGJpikIywVZSmiDSIlkL818ylPQdIOqO5uhxE0fK/1K0dGUC4y9/HPXg/4jDN78Ws7xLTa1
ZpkP8d2cvBL5EXjvkFmFUDT4xsL80MZX6cCEHaR79ZPtHnFXIZc0aERPGjnnaC0w5dwjrWHj/zYl
SkAYxI7T4nYsCw+yk4KAZz8g3qx4ddHNaz5A5DcL6zaGLpXiN+/dOXYHe8BYvI6s70n8qba+25d2
mHvX0ZljpIzCHyzwZI35nbn0rglB8LrW3FwXnec+RH96H/eSQ1yorFoDH70zrYOygCOR/79Gyu8O
zmEHG6E+j+RqfFdbb/3wNIffEyaQyN1p+vnNBj8gl1iVOcglDmnwNX+S/cQNXSUIfdNG/j+xv72m
N4NDA7ASYfZ3kmzWCe7F/oPwn33kR+PGbiI0TIv4ru0bJ5diu6h/WfTp8uUTQdRH/LDxRbOK4Rg9
lqkHij+iEbMGjxr1ppWk4Yt5ICfNWSYHQpyCSyC49XxaXh/xfd32HW59zdAoXiMIA9d7Xw8Oy8DW
jTKOV1H6s6wx2i1Y8m5W5vP6aRzgKEWXsy7O4rs0b+3C/EmnDMLAYe5OHZgNY4xhMbAwD0hn1Kw7
muPLZfs7mly/exYHPSzW5qmV8AK9dW53NA7TAeOC2jG8Ln90Xu4Qr3cBBYf+CsUbL3zI3ohL76of
EOW6/EMEF5WfpWtXRU2TJvFdrL7M8xN49QQeLMCdjwTIxrdSY9D1WIIBZdDcDuXGKMmcKsez210r
smg08COxfAHm+IG6ZWhyrW0gXlgvGgZ3h3gC79dDScsHI/oyhsX11PcOSM3RtrXYZlGe5SY/9HX/
ljSgCJrJwdKMmyFK8dRFpj1GYPQz6spWl8iRElCKqa7aspPC/o+061qO22iXT4QqpBkAt0ibuNxl
FnmDEhUGOeenPw26fnM9XmF05Du7WKVZTPhif93xS4h52R65SaHdGiqwb2AkU5nlZSxxMqjTliz3
W8P6FraVAVLz5l5WRggQzihNsz59kokqOMkrEKDlSv0d5ZucQazAxiMH2miclNPkYb7Lp8yRf6QP
Esqc0rHaSXtmwW4BGoOKHArJIsqIX5iRv38ADx1OijrNTezhiX1lz+pbviv92M9fpHvdZQBKniFr
9hu1wOv13c/v5ocdDL3rmTTGETwpuzdO5U53jPcRhVa2l0DJoe27XXgo/JY5Ykm1q+WYi7U5r0ot
mqlVYYXnWAWYeAxtkAduopDZQGFA5WSfB9/X3+t1h/C5x5xjzbV4KoD0Cs9REDuZGbtTAKEm3fDX
lxGeJXeZAkxGTgo+6KzCJWBDD7Fpjy+1bH/IBkGhrnyKVDCKgattfeXrBul/H/gvtu8mSrRK6Q0I
W2bEzuXOlqxRsMQvYq/PNbjwn1IIL/YdLio1HHOzIP/LF7qrQBgKyu+TuFx93QZ+rqf+M9YbO32K
ComyczJothTAwXSJPWqII8bT2AsH6677ts/luNB/CoIogPTZ4s7pPoOyQenJEJdqN2JaritEgpdG
h8icH+3jIDEtai5h7OC1j+it77vXYle4dSUU6BZdDc5nKkOaFlKIO2lNt9Jwq2vCi7H+nP/F7t1P
kW5Anjc8t/5Q2wtYoLpHqwhaTcyLoIAj3RHTASxDtfuj+JoIHh2ROWvSSCMY4SLcy/nb6IaOdUDR
IYcwTAqzPTzKB+zq75D4Lffh3z7z875wNkUda5aD1dWCZMsCK2+OQCXpuwYBiGrPFdpGoL9af+Si
B8FZl05GZq7oGCqSwqfS+iER8NAjBFQG0yWJ+t8W49m/Y4bhLVVHUWXIsUQw+yH0J5UORPejcdtV
ZLP+bVfhh59+GD2Pf772Xm8yEsk4RQ2+qPQjeKHWhtTH8zIcIKSsFmzlx6+5iK8GtWNq1CyN6UHd
0K7fytIDQIF+OGcvbZ/fjnXh5DO7CcsKk1UPLd1JHURxcnB8RApYsl6tYn7u++JegSZBMhyqnG1D
cmrSn8ZcuV2m30nxfGMAYDvtUvC45SPkM8CdFhtQDw8j9Ju2fazeWXp4oOqwn9vwqSHl1soxHCfF
bymrQT1ZolRWaJVtJto+YZILNg7BIV9FsV7uOm/0jLId4nJGe3cfbDpA9xoUkH5HNOp67ejv1/KB
KLnY8LDTgmAoTXZW84dQuUmovK2mELDLWnSRRCvx9q4wMTgEvNoi1+rXpZ36FqAHf0lU1YtNoCZu
VOoMwsKIwCJ8GKqLbyyKSFHKFGHNMgwtJ6jIgQFZcRfGTDkHtDpw5s5bfzbrgQ3h+w5k1FgqEVSA
WHkuzLNsQl8SIz3ri1xPOD/PjrN0sWx1adwF7DzVEYYPUKCXAtCz5vaIj9QRuYcR/idgoeDjrsNx
/o4TyUcMe7GhGqSFDUxzhmeYnXKHRAhLQfaxfI5+ABe4QWQMKlLmZkAGbEVYnOsYp8/FecotqejV
VMuXp7HpPBXCH5WDDvK5hQQ6MEB2vlEEoBVRVMDXV1HvjNI6msNzncPUpgB3hPdZ/m4kIIBVvmXt
Iym2pH23yq/r5ysobhOen1yTkyBMM3xqRA+TFzrai+TlW+i+2r0HzOcz9J3EsgHCVTnbw7KSpmxG
QyK9aW90p3/IAKJH1DW4KJwc+2PfuUCd/7e7/FEAvrhS1hgZSqsh7VHB9Audw8PgNztxS0IQdH0U
Mi6WoTS0YAhQo6kAd42+9fRh/cgERo5nE6MtZJRjMOifWXfD0mewgdT3WiLC+Qm8JM8bNs1pYvb5
tNTRCjTA2G4gUNqkuwyg2yKuBNnTL+qGf9sZlbMzPe1oVaOJeaq/9FA/lV6iO93LfeZJ0IZMv1pe
4w4uccajekDfEkRNu/VNvXZoOtBbVLYUSrSPBOji0MYy7GNp6tg5J/Khi9F4VMjLf1uCC/wlnUZE
H2qEcO1dOwW2VVQCo3nNI1x+xPL3i49oGzKPUgV0Xx/1Tlwmuy55wiiM4P6Jtmq5nxerDENT5GXb
4P4B+2lG6DtkIuadq5WZyy9ZbufFGiprAMsiHxWKHuq20FnD0CSqMhRA2sYp8N+6LX9ZJrQqwJG1
7+sndTUgvVyeu41ZlrZBJWEj4525r08xmk8LujWwF4FSSUCCdjW5vlyNi+2VJJvCdGoRHw2100Pn
px1vh6p3Y6l5GKbBDXUI7Kmdr4coJSjspZl2NUqCgm++1tq5+BW8z5sNTcYb7JcyAtuE488wCYES
a7ZmDZq09m0w0dyRDAdPR7Cy4Nb+y/XpYzVZeRKdmZlCZqC2B+mOUip4G6Iz5R1d2ncFFBIqnGmQ
Ot286wz1tp8NPxwL21LdJpcQ1HeOCoZ7g9FdFBuC6FT0ndo/73TVEzWRQa2Mmcb6RtPOGK90tFak
LnfNO1weI2dlGJGaJKuQu5H+IUwCTHov1IiI12JRq0dgB3g/lxRzkkQdHom8J75MXMDA9WGnY7g7
cUN0pQFCMe8mqA4dKthusDMndkdOdA4wZLHPfLV0h3dh5LYUhvjM/PLzeeOkYXKhApPgR5NQIgDf
j6BS7lwYRGxC6IliiquB2+WCnKUiVRdocokF0120JYfRTtCIV7x8Ly6dijacs0ppwjKzUgg7kzm0
q/lBNe/WbcBVL3z5MZwlomk3JqQGdnphfljYeILkdt5mo8Pu2pfGRzyID0vvSgj32Hm3VKwsSVi0
EtxgvoWo9bRgtQo/qSP2VOtpIwfKcxQk36pw9Nc/WPAk+WbhhJZV1U54kt2SHRrfkYPj3jaCTFu0
ynJnL5zZYALUaMRYpTQCW28hlhKA+Vlz/9u3cOZFZXIuSRbmF4z0Le8zt6lMWxFN3H5YyZX3xXcB
mdn2/cxgXoJjAeWCbgOKKLm9kdq9XoOxXttKHtjYM6fF+JcT19+0yaswMHcfvIirf6KLsuz7xb4W
qmawMYLHqqFGUnTMbVm+L/IA6w/e+uYKnh7f9ItraVSzHHcyLt767rtCRXZkebtr+8qbEclkM3SR
o7PZY6hY1dEoqzAg2Gx0DXwr01MIvpX1TwK+XbAmZ0+YaU41lA3YWQu1O6kft4neb6hFgG0DHdNI
0dqNwGzbAPopD0rmpB3Vt2Uy2EZhvqVmvVGkyI8sMNLEJbrRqvFdSsG9Y4FIOVLBJKYgTe++KUW+
paCoGOKDEt5PEwZENerP4VcdJbb8R66iadEsjEzQCMqYl3XlxjQPWvxd02O7j9FJRAu3qTGAzDDG
oVl2WoHztgld0ipuMUa2Md/G4HPtTuUiEGLdBewgB28tWK4aOQOllnFWKz+C+Hupg+LlCIUDjPeO
lY8BcVfCVCVuKYHkh5FInjZW20xWXSkMbYoJCz1MMZR/qyEuyBb0c382ABgHB5zdtQ+peszLhwIW
0AxLx6C3BApKMghJla2h/FCmyFeiHxOapyFEQyGWhXEeDC4pmB8MWpss5Ff0S5jfEMwZoDlK0vMI
/KbSKnbUqLuweKxNyB5bnR2zTY3pO7VBPBbeK+E3U3Ir6EGoFkT+ANbsrR+UbDXyHg6RI5WYbHyv
K+LIreW2/b0JHFrXWXbYnmbtUUt6DHKf5fC9bAxXBvV6YxypApgeeh4scEzgy+NNh51WAGHUZ3Sr
nvSW4Az8atC9HhVJ1YLIgqb7JYvsagDaT4+3Y/Ee41+e67Ma5TYrvkjBizJCorJ+V4CXA58Qasf4
C4ocTq3+1JV0S2pTcKGXJ7L2hDjnNZlZJMsFnFdWTRsEQV4n7UzIggDjuZGCXBDNCSwCPy5WW71U
KRIsQlm84Xg2RNMFAZbAJPATYfAaLYJSmDeMe4LtA0+kkh5DJfEqoE2mHi66SgRZsMBT8eNhHel6
JMgI6QJQWIdwt0n0DCiuIMy4Wv25CDM+JrEvDDcxdaMbsxJTaKjRmvR2moqviU7tWt6P47M0nmjy
muBlayDTIo2rz7I957Vfp6KhP9EhLn+/+CGFIulp3sLqxrAHff8tCSXBpbzaa7/8Vs5JNQBVJH2G
5G4pSRNMCdthaUc1LNVHZEptpjuJ7jTgT6P406a8k8Ta4aLv5KLiMJVBTVMjZZ+slwZZu2Rh7IXC
XKqpvikwNg7ydIzHJTY07RwF7EJEBTu9HoFFff4T/MzlhnCeDog6GeWkJUGJ6m/g/X7qs5d1zya6
xZxfG4t0CNMUK0AnEODEzrEqxaPpnyCedcXS0awFgRPlGY8Z7HMYyAi4wh3dTOgzZHcVdZRD4AIh
DjZ/1MUxDCtWgr8e9nyuu7j1y0s7p101Svi8yfiiwq0k9WtgPXREUJb4RTLwuQ4XUGKSvwo6pHhn
YoMPFcyMfoEabYpkKr9VH4if+pIT3ADYXtiFK+3qwe5EoMhfJO2fv4F7oIAYTeo8xMEpinLDkcvS
Lxu4H6Nx5EVwsek3ad971kh3nWJCAUodbpNIF2QJvyjQfP4K7g13GnLKrMROpLv8cXaNQ/FkuvoH
50uf2JErzGKvv9fPBbn3Go0Bk9q2QGRr2QtzGfi2wBUS7ca71hsBJUl84ZLXH83nktyzTGYzrGX9
w04FG/1r/A38Y0Zr99vIWUYvpWELNigweQqKP79IKD7X5R5rqmJfDTKjmvgVzY/z+L2PfaPcKofC
id+7LwtTm6p681P/Jj9W5+GhHO3gVgTEEv4KLnYYzdEi4MML0NCvd+EXCd31p+TH/J6fUtDNgq5u
9Ey/vEOoBiG6yM+PFAyUJ9E4z0fL7t8hzN+bwePBUH6LIzqX7Dzjh0Tb5ti+KEBGnYun1m49FE5c
sIOcSAzZCZGfElw5fuJFV2VpqHXc8XAXn/XnyCs2xq3uLmePuaV3SIwLTn7Z0rVv5czYYEDvD+As
WGmUjxpYloXbqBbLYgsutsWZsUIqpDoOsKeLYIBkh07stqAEJbDPznAudrkXPRiaPYqg0L/w/J+H
ydkuvVLUQVGKBWUH3hAUUwgw0YHTjLskRdS+TQ+j80FECDEkNxwhEu4KDegHHcjaLnOma5woQ5CO
HzHq2g99OtGAQNbt3JED1TJw72m9LxHJyeTOy5vGlSXze5ECctp3t7StTix2aCudSuBq1fI+K2+7
4l7O0Xal+X06Gjt5psepLh/aSk0hf5JsCQkf1r35Lypsn/vIGUPVGPRRKSTr1GuJY3QLdWTizoq+
q9tw34dAFvWYdSv645hs+15E8ncVYnTh5nnO5pRJVWHquKfsGfMNS4kD16eLPfq48FJXfrrPj/Hb
8EIeBd8t8PMWZxlHeSjCwMCLPBqdHT4ucoCSN2k2ZH6t4+AuZBQWvH9r1yK1CNGT4ayhJBVqGqcm
1OjSXdObG2kq7Ln4/xOfW8rnxhry0pC4iGOglGNK3fIwI4zQpdV7oXoS8EZQcFzfyHXLhinNf67T
UgZinwxPIKDEzlBuiONcsMT6hhkyZ8toI00DGlYoAmMwK4Ym4tnqBanZ+m0wZM6MxeC6hxQhruHC
3d70wFwYO1X+1vSDyBMs9+rXJsPgAYq0YySLGe5dfhOfZQ8lPjDYnAFv8+c9AELovxolIgGEt2IC
YMFjN2TOXqVqSvswxk6i8NGCCc50OzS/drKrbs17YedtOZe1T+VMS8+ypi8TxFlG5ZZ4XzPEf8GG
Fe3IvnBLoS8ShBkGD1cstHJss043/xIUeVa/NpuFBb56qg/KRvYLPzppewU8F7JN4BQsV0i0JHoM
nFFpaAuexP85Jcs392Bm2YN/9SH0oaI6vpuvCsbJ7OqJVXb6Tm5SCfpSducv8U/oBU5wiICfmg5L
DNptzWN3mGwM8yBKSFzpXG1jjyEchqT4Y3/Mj/ORnTD/Di1LAV/gVfDapfHgTFSalmZmUDiFunil
dXkzV8GtmrBdwn7WWbYD661d6bkfM9HQwBIHr1wZHhtpRcVsUj0BetCiIOuE5HrxxOSzAmL5KdD/
m135eC0XJlIfyAy61Qz1iQIcKIygDELFFNWC/AbTnf+0kIHG5sSYBqQboBdfOEmUQ7YBN+EG7Z67
P4RAXxweD7aAlFIpay3onCKqu1qhuH3d+Mp8kq3XlqHOld3MRnKvBd/zTJS0i46PC8pmOWRaHgYY
s9tPPzUo8BnTDeYPkLAHdnAAIiP1qP87mGGBi/ioiV0cpdxlwDzJMDUZxhDiFFO68V0jIrUVBCsG
D0OU1KnJ21heqk2yA8qOHYDY/QukAZYH6kvn+LDIrIqSOOGyXPKoBqh7mwk6CfGuvAkwx7LYldhF
Qf1txNrJ43TTbhpBfVRgyj4QhBc72jYlaweMaJ7bJLcHuu3MPxn8vrynnJEprZaWZg1nRO8yFLAb
bxl9YN6PKPZkxQZDsPdb6f/1yotqmTII/hQAuzknSEcrVHqVLPyyyeh2X9vHar/oHFcYg67wMBcq
OV1yrf3gA15qlw69Xw+Zrl7Wix/A+cUoAHVoQaP43C2XleZ+Ge/GhG7WV7meIV0sw12bdoznmGR5
BLuj+N1sz25219wiQwN4dnRQWIM7GbbWTxCDhJ6o4iH6Rs4TZoFCZLUDhjthpmc2xgurwdcnK8+C
j7waY1x8JHeJYnnUjTRj2MvitgKT55SDRRSif3XhTrQCM0jt9WXqFGXsF0XmFJlQffnqQ/n8BXxV
oaq6JAZkMIZRQCnptfQBzQjdRWAaAKrGLt/iJ9EMo2hJLubOoNGtoF0PqGWCwjIkOPKkFd2eJeL9
lye++CzOazHU7kuVqlBbOS5TAxXE0ktQy6k+c36n7HoVFKxfrMdF4LmUj63WgTs43CEyBRepHbgt
1IUHn/p0Gy3hkAg5INrG5e8XJi6yNDC0GJp1itipzGvPrEWsxFfTiouP4kxNkWQka8OlSKG+GnPo
j0a26y3DV8AYLHgIV/OKi6U4o8LopBkptAk+CNcVAPpqCFEGuYN58LviscGwIx554ZeFrwyOEdui
gpNoMzlrk6ts6HroR0JqkzhTU9nRKBqcWd7y2pXkbEpFmqodMzk6zxRGDdpGRSBtmJFvTDQ/EzW4
G5rHru389Z29ylxxeTM5E5OOeiH1RoeOwAYyR/vcrxIPbzxK3HELi3IcfiQb+OEzta0NSohPU7XP
n8rBts6FaBhx3aqafFLfR00qmU0LPha6JfSUm7eR+i743KtIxb8vkskn9GSmad0XOqZv3LS3meV0
m2zTHINFVeSGPGNubw/oi4PpvafE/43wdf0ig/v8n68ya6w6kjWyFPbAGrhrnjoGilBd2oK42AWd
txshc8tHuzgxXciOuNzSX18xk68D6JPeWqOZxGc1VjwJYUhTG17bgYFjVDaq9nV9r683YC72mrNA
dcy6KQFB0qkFWSE6lXvz1fpIDMyX39hZ0cly1sjUokYuCwQEwdHENYbmEHC3xaO6FcWO1/PHi+/i
jBHobFqZgOgbPlHzda/aqN+DBwo9JVOk87Budkw+529lJaQVmfBN+mtDBntWROG36M1xVqc3QZU9
1jBs0wQq8egVIavNjNoRXAXRzeOsTKCScghn2G95X9ySG+NQPbUvS1CK4VVsXHjM75bqgChO+yAg
WLnxfMZdlFU/TIEWfYxW6bodoZhuvWDIVNl+zHyW22K/0IykmOcYwdFbuBi3uk/vgpf8Dhgcx/Sj
bybgZ8QJ7frtN9QTBPaAz9KtfjZbNSXLxhg+imXQGHpPfsAsQfk89bAj4HyOjzF1wE1hCw5FcPZ8
6m4BGwKZ4kViA7qIOqYKIkL8JAZ3cI0K0twpdj5pR/Dh2kVxZtZ4zorYbgLVnohmB4Mqyq/XPaDJ
p/Zh1JNeIriLg1M8F1+z+2l0h01xh5pSv+382XT6r93j/AalyfZOHNSL3jU/a0jzuI8rMsMDg5go
qOVdpMz2CCxJDpV0E8w9MdQGNbVz2Hy/fhSC58En+IOqNHm1UPPmKNBKzId+508y3U3ZKZLAObq+
mMgu84k+jRQ1HNMG5eCycs2AfBl66VWp+y0JMD8gwTNVMmwBtUHMZqdFYuvK0/pPWI8cTX78MJZT
VQ5TBB0diM9oV5wj+hgW+0jqXtcXul5d+LTVfKIfEtZ1tIEP6n35J3Rsczx2+fvCtYMpwANq0vHh
NxriAl/EDyCqM+rCQ4ocWN5HmBZrt/oJ02KYJld2gu8TvGF+8oIMUp0rf6XBvQughWQ3KJ7kL9ax
2albFbyRYkiQ4PQ+ShAXmYUpxWUepthTApxp3Yf7cDqR1q8H0TX5wFCvmO+PmvjFSkQjtCZdYJ5U
jHb0qK6bs+yg1z65tNI7KH/133uzO6VE2acd241p4HbsWGLsx6ih1EZmO0jAUd7PPtUhVhdKG9lo
b3rgwpQ0AyA0/K7rzCsVCOcaRyAL7ZzcmZAPLGAQDQp8zPppfUB9176HSwNpXasJ1NT/SmN0J/c/
KAcSBq0HJ3yIjpFT3bQ2YF44Q3OXgJpoDDCtBO4wfwSz8zl8Qm6TqJ4KMKifPHfQSZZ2olxHdLxc
2BYkktqXWRgjJAhc2utAfAFhOtoxAJjr+yG6vMvfL4930hNrMLEdYbudU8UGU8ixBwp1fZXrJepP
G8APPVYRCKvVGC3Jv7r4H+k3uMiR0PSbCS0p0QZexyh+Lsirx4EqekYzCqFo4+l7jEBBsA/4p2UC
bfypONV3c5vuRWzkglCRcKdmtiyIaoJCTSQ9sPqNACYg2EZ1PXsg3GlVckLhjOAeiQ268+fpiCIt
dlH2yVd1K/occCmtL8cPkQ5Z1eqBAQhrGOytBAN8jNwFWrXV6QvgslaDcT4JY7h0stXsvrYYCNsi
ewx6J8yKrRLoLnRmbCW3DqNk3NZZ2G6UttqbEii/i2nfdZMbpbJXTq9TeJ+nX+DvXUysfzFNfYsW
DWAd8hbEvDs5jUN77hf66h6isdQtAW3swp99NT2opQlBIdlNOtnL6+Imm8hO0Ro7UYA36yInyCZv
7iSU7XTkWFP0NGISJt8OnfRgkUO+yEXHo1MNhifnYLTLX01rdKv2ZRFT1IL7MPbS4CmIviW1b4Ht
KNcMt7MwfNyeWMlsxdw0Jor0jxj5dupi8iKJemUV2EVyIyW3TfNe6Rjrn8A4SDs7Tc4mQpd0ph5I
OKxEsqmGaem68DJo4hDi6PQQl1+0fmvKp0T9loKFt3ZkEBEVaetoEiKD9iUB7L4+MoA/UwxZ1987
ZrNJ8ZIJAPn+vdGPVfDSWu80/j6RwmkhlKwquZOAAhwT/+vX8WOUZ82WcplLVJqpnhowU8t1rKGV
AtD2EcxJX1JrL5XbUXVaFcoDbjW+FpsloIbTAL58uJ0Hr34DmN/SfJIe6s1CH7YR3l+RbeMynnSg
xVxIgM32QIU16SbOHUV2x+5QQcQCYBlfGV2DoNwohOMJHg4/A1UDABj1agBw1LD4ON1DXrnRyGMb
64IzEISt/AgUNM+UKgV7+HmMntRhvJuo/qYwfRcl8oaE0Y/1ExfZcZ44MSrqOGwkVMPpG7Hs8hGE
yhBcjG76AWeLTM0XYuoE2RlPmSijEq1AOHphzLVSH0QSpwqlIuREtuYUbryX7eFG2xMH1L7b//ix
nD2PelMeY31YfMjSagQh+FndBdseMu/lpniJ3gXrCUJWjbPu+tinURlgcxW18VUNCRBoZyHC61IZ
ktFKb1dl76cyMlJN1I8XPBV+QIo1I82VQceF3Sx4Pt2z3gPTSx/q7ZIFl5oPtflwrwuWFVQ+TW25
3RfRR2g1sqzBaZwbs/WZPtxNICAFe4/2xvr7YiSORRmIqZ50TKfREDBOoFaaJrNjI3IaiiH52nhu
5RO8yU08THBDYbrJgIXP5XtSvWP6yVs/ItFr4wxenJWanmkGuOIxGcNuaBc/ge7RTpUneMn79bWu
o0k/QxiNM19NqLdll8K66gvfRe1V4WNYg7rNdFt0SWZILk8OwuaY2Ma4Kzci3VpRjvqvERmpRDcf
akSYJp2cRSgz2/Sw4dIGdPS+6LEJLCY/LSOpOQKLCkVZDdT1Qwa5Q0wzANcpj4EoiBIttQRZF5eO
RGoBtl5U9OSwdWmBIAZ0XyaQGRDKOGcmooD5azlQN2zSLcNYYmF44YKpKTA3O96BWOIsOGjB4+Pn
aZicRgrmvJaii/ZFcVM/PE0DdLajRzAW2FCzBH3+jS66XksPb8V580JLHZ3ysmZAbse7YLK17XjI
wNUxg64UjDEiXyx4ODpn2tJ0TvpJrlBtqMpbua2dMNTcsL2R62ST93+Eu/l8OfpyAy5OWJfKtKzU
pY8zW64Vmo4BmYGhVAS+V3RunPUaNAYZ7gjWIEH3WSFHA15CkkS3Y3nma+fE2RxtbnuTQc4SpaLe
NjTjyLQEKpLJkWUM7neav6g0JI7BLN3R8upJUh5lRKJM/lZngafKS9aaGJbLgiT1K4I5v7Lrfq5f
YZEh1zlbZcRWUiKABtJppzqhQ6dNlHpL4Ao9rdt+P3rgftHt5kFyTS/z4yfFQ2DboIUIsj1RyCB4
32RxsxenH9edBgUq1HN1Cat2+Vuc9m5Aqpsq+TNWis+bRrhGuZFDvCAG4hFESCAHtYFwXiY9FhHV
QvkN0MMScazcBcKbLnDRBRpBDZ8ahzEHrxXAV+snKVqBezqNwghUdVCtnwl9UNXuhgbGH00mXWwa
927SMs8wmawhJQEizl8QlNkx8rq3hehNPY9O70kT5kZiL0CcpR5+o1EluiLcmwo1GncA48bnETTn
7WnKtqy+X9jmag+yHxhZDG1VcvXAz04iRydy64R7KkUIXShmKew8fjH3hgzl8hGw1SUdkRDMht64
qe/Be3kUmWABXMfkdY1aLchCVUJtP92VjxkFLU/uFpv8ZB1iNwMoKb0Fy4a0B/n/j+kgagOJqsC8
4FEXTBJa3NjyJZhWbiDNpcGxdRBPsyDNCOpxYzM9aL+jnSa40rzMOBlAVTar6GmDoA1ePPCbMRNA
zURLcEXFsBjaFhM4iGONHmN0plPSTvAwBW6ALj/hwqrVdZ0autED/pCfWJq5qqk59aTYek1vy9H0
07q9qbvmfd0ciIJAyjlus52ZrjYfovPLHFvsU8yco0//VwpkPK4vJwgTKGd9NMOchmFCyAmhCMhw
mN4ghV4DQn7ry1waL+uLLY98xZhSzgxZzVj1fQvsTNT6iaV6/XhvgkQheoM2cTJmgnhLECxQzuS0
EanDUUFMUrb7MQn9YQJmfRYN0YsaaJSzLu1cJGY545FrquQgrNxkiupEmekG2uz2WuZU8+jpMtmZ
cM3r+ymybAbneMMOFPBKAhn6BtwLrQQW2LRzTNrbQVm4TGfurJ9rloKKPbNl/bYZ+9JhyOyg++zV
Ggpa5Far2Ebwq5a3t3LMBueiawZIS97BRS+l5/I8pd9TH2yFSKEi5UHGJglH4wTe5YO44+KpQjpo
kocJNZl0eOkiEF829ABkIsaL9+vfJnguBmd2WtJGel2iQIER15NlzehLlFtV1zcBKVxD2q2vJrBA
BmeBwLyn9+aMSowk56dmGrZNstdZ/6ZgvCiIv6XNszrIIvsj2kvO/qhmnKpFicAyeh48iPqgtQZU
ibJhZxlz2gunYOb/xljrclXXLg1niCrweYaa8eGtBi+O7fkGM4CYEjcjh7QvKXLwRUTV+Dr1+753
IzzljchjCgyGwZmnxBzDjI7oJpjSTYurQ1Vo0skCq3Sdqe8zFjM4syQNSdZ15d/tsNSVTF8p9zkC
2X1wNh+nk3VX32av+jZxg/u6PxbJ3fq1Ep0wZ7Eqa5DHDETk56lLb/OmtiuGTQaklrSBoN4kso4m
Z6HGvK9arTDMD4Isdmg2dLdMSegHEUu14K2YnNHRiUK1OIG1r7qvcZ3szk34VmixfZu5vSjfEVgB
U/1nZJBVI4QLTJS5lZ56BQZZOvNdM8FG30h2IXyQgmtpcjZHJlHQaCOM2+DITrsbMZObuszLD2Bq
cdItQHNC/gvRZnKGp+hQPacKchJL724GBXQXZrOLZMsm/VeW31MUwVSS+//pWvIg/p6YIBfKUYwd
pa8MKOgcYnB1+6QMf8RN9fkCTc7UjKFk0TnH/VdlFff+uZpFaBPBCzM5S1IAyjJh6BEAJ/PDF3/N
s606d0+ScV7fM1G0aHLWZJjivA00WOven9AMYp4B7Wl7cFXYR4yUva4vJ/ouznLEYM0NTALPTpI3
QlsXtOzgSXKLQSiGvjzXFXfAQ/C1kSpt2eZwOiiOd3fMsxzrGG77H+LLLkqU+En+KSmoGsUfe8ju
p6/FXQ2RiXlLbheBQHpApjTYmS8yWIJnbXFGJC+6uNAL1F/lUPPD4TnN4002CbzN8lDXtpGzHWlX
6gTtTKhYg4mUBhvWiRDcohtocbYCchaZlQQo/pRu93MhJgBR/ePgz565BTjUWb+AonaYxUUn5TCq
kB386BApPoUCESa8zxCzthcoavFC3PX1BIaQF/4ZqhJoZqsEyUM0vqcFedC6GoG1DI1CdlRNA3j1
AWxhIq+5HMvasXH2I0P/2tQTcIss1ZKp8ICXHg/a7YLgCg6jdRMJ+6ei28jZkSQLoj6MkLKPsO29
EToSSzayNQvi56v7qWmqDi56Yig8nCIsVZ1Kc2RhUGsZVm63S+Gu3nTb9WO7aqculuEsfNA0IW2K
Jj5rSuixaTso4Pxv8AD+xB5erMOdkxpOJJ3qLsY49GupdftmtG5L2avUp/XvEW0bfzpdjrHrYbJO
xVj6YT3ZdZU4FlPvGuV7NFT7StIho/InEir6xdctv+oiq8qsQg0gg4xS61Tbqpm7s3nPAErRMUE8
EXv9E69ewM/F+FpZn+q6nKZYbM6lB6mwbKgou9YcC0qhV4WKLz6Kr4qhn4mpmhnq5nVDvVz7Fk+W
O7OnFFUXxzAea1U7NpnZufj6vQQSBC/UgL6bMHtGklNoZPvYGm4CpUIenYAGGRRDc+voDNyAEcVE
rJEeiBltcjn7lia6ZWeB6kZqdVPU+m3lTRnw+Zr8Z3WAi83jfIlaWknzf6Rd2XLcOJD8IkbwPl55
9anu1mVLemFIsswTvEmQ/PpNaHZHbbjdmJ15tSJcDbBQKFRVZlZpmQEGMO7z1zlQfMiwMkKiu/kY
PxSHZAeVHRUj396/m/s6s81dMX1Jm2Esq+zUpOCALCO3rgxXoqaXzJ1raPWhrw3J7/E1h0INC8kK
lOpu1Mb9YKQDSCST6j96EnchqVqpRlqBcq9lgyNuRNk1B5XMLFq4ejFIny2cu4q0SIc4qEKdYxfM
tqdgaru7A4x3xiDjCDWnbYrRN+tn+W0YXXqfP5hh/1huU194JQqCHV/Cm2M5G6ApBbzkttwUmLhZ
S4d6PR+jY/ttwACuupP85CYSwjQu5hZn6+eCn950UYx6aHxqstldpOYgm/lDgStDj6ZdK6ttUI7l
S6ubx5god2UNJr+2MG+7CkmChNmKkUqggKug463QGzDOebNjFb7sJJBUb1wj2tZWKEV5GIM+pqaj
K4PhXe8iSAvLYRk5oRqDpZQVsWcJPS/SfzgtxmPbqnvXq3xrtt1L7Kjbahzf6gLUrM2EHzCoLehF
qeBBfTmDPNsKLj6nWkcl2iOoUE/fGtBGbMFCCuwxWLGe5BBDaCFe8/eiZ+jlZOjMLBego7ZpSVbB
LMOpojMJ8o/Ri1f5RvXbVeRpD9dDNPugv2UlX+b4aiOdFpPENm6hDiSqM+ZTVEd/SZcfWPtTLhr8
EC2OryKOHZykyD/3lLFBsScvSocohUsrEsZhJUgZPkEn11bHxdCmaiyjskc2fDH6yx7ALV9bKaAl
FDeGBCeHryLaBfKGTMVdVxnFQR/kOwVD+te/FfO4a6vhgmBSJbGu0xpjY7rpy6N1cMAN2iSDaxRa
qFEtgOJKcN3kRQWis6vV4gJi3s81gao9gx0s4dC5A/g5MdPdfh+9KQDZtWeDFekVPHBA+9W+wLgg
RbK4lC+jekkzmmGsutU8Q/4+tgqmhBx3mtUtxCsTz6rLcW/H9LZukD7PL8Uo+2UFNnZ6J5Xamvbp
XSFPb+0AUmC51tJQ8AMvvmjPTg8XLhN9zgYzQ+rLquI6WvbJMVojkgXlSkRaI7gR+BLjZDS6TBv4
V0dfo2LexJ2xKVpEP0PQhRMZ4gIQuOAjM017VEzVeGO197l1KPXnBoH7+uYJkkO+iphJZVHXCRaU
dFWY6I4XSdaqnWrBoRGcS76G2FqYTM4q3GgS+LWJvp2IaIBXFNX40uGsq7MdaziXKJ74SeovkOl5
HNcNxoCiyiV0BSie4FwKwjZfP4R65pLkJjYvUpKTZawqEqaYfq5pBMGUVpB8CeKOzccdk6Je2UyA
vzpLaGWWb0WQXiBzGBnyMU70Y+nMH9ed43KN+etk8YVDAhEGcFnjpsg246Y4pqtqH7kZ5puFJEqC
lI+vHNKuH2SjxbsyflXC6b5AF59leRieUCGTJy5NiRySixmWbcbUHpBbR3YNRogbRRHADwUHmC8f
ZrVSjT3FAe5tUJevUcrBQH22ZpN3go/Ers8rFxIvHS13tZGbBcKftJ5CC+QTUIcLbBfKjf9Ab1Tg
8nz10FCzSM87pOb1jJmWNPUsx/AaJ/OU5kejvQmWdrF19eV/fP1QKU0V3C/ooWvJKlcKL09vBpr9
hHyyWzvfkvi5MgMQ0P2bT2cpIFLWHctReVC/Bi1Bu4tGBHlp9mepC1JLdVNGbC9i0rt4tZ5Z4jIj
OwFZwphPbHbH3hbhuM43C7gU/92czpkddvrO6g1yXkfDgFscsZEGdt19Mn7nYJpyEq96GB4AzYjR
b/GT4B8MKF30zzPjXOAqlymO5w6L7EGtkyy7/kcaMIIENRzUk1jQ7+LJPjPH5UpDYUdRWcowF91M
BmatJeJfd0uRBXb0z3azWJDNTmSGBX3aWpRsMkdQS7kceM8WwYUnddb0GpBERq0AGrQ5wfGa3UrN
QfaUHepilUYHWb6XWhG2TfStuOeWqSkAkejM9YM5kHrI3kFsEvKLiunSH+La6OUxi7N1cmmOMtBi
zMinPShQ18dl74RR5UEKowCyFuli2JGX5UWqGCGL4DNeTH2+bH9+g7PPGFOj06QIV46h/YxsKZBM
8PoDDH7dWS6Pqp2Z4dqnUMFrBowWsJmNJSwit9zMwbj5lIeGVJXXrs3j9FrGbv+C7H0ji0qNl1/Q
Z/a5GBOTJNVIq7DRey0083V5Al8Y5EsH6KYX6Gc5PxMZgweiJszFi+LMLBdynDxtx1TGsh1S+Mgx
vRKy6eCcKRPQOKbfrm+yyBg7sWefUkrttm4kxLdpsfw8x2R2B8HB9jmHSGosKLRfTjTPVsYFGBVE
iPLCAgyrDTQOYLdkBTqBn7Pfe8pHGoo4NUSH5PMLn60uGrK5asFQdqJbGij7YdU9VtvyOO30DQRV
9vXdcgOBpe67cCL4Ysp5tlIuCrXVVBntgG8orQcQzkXb8ZS9xzsWvoewfQU2sPmBR2dYeNrm+gcV
XIw8zh6czm2ysCXL23j9f92MfwALFYRyHlnfTRAuGTt8S1aaKCHMRraY4F0xkvVouUeW4YlTz8uv
+a9t5UH21LAHYnXY1i4Akc036SnH6TcD1nFjcg1RvKpRVo6R7viSX71d31nBinm0PWA4YEJml5cC
7Dd0q4JpEjHaCAIrD7PPwQih1BVO47x4pp5Aul0+1oWAclEU1z6LyGenwjQwMK4tWAjbRbU5lahk
/YgWDAInocXmrm2vtX3HflLXoibY5c7s2Rfk4o1lUEc1CsRU6ilhz4ZJ/8ITkXhH8M1k0dSDaEe5
kENm4I1tCWud0tfSPCrVT1M0PSUywSU1bQqYgVViSaDl3SlN56WY7ZzL++veJ7LCR5RaJ0mRYSFS
XsPC4zyFSy7Kz4QHjMtistSWDB3zZifausW+2/YA9M6PQFeTmwmi6FtrJe/pPSDtbeMmH4PgQXbx
5XfmHFxO005Tk6kF3D8b1WC2ZhDIrXN2Acq1ILcQWOKhuWWvjIbFssSklwIUJl0d06gpCbJIlI+y
2/q3N+bXmnhobpuAWWVGCQcOT4MFeQx0eXYTiitTMKY3oDcTdr8EnsKjcx1rMlO8jpA/HLWSPjp5
dpyXn9e9URALeTxu1Oh5Y1DsH9TkXLUEwfckGjS9TNV4tnN8qID+Tyebn8G+epUSHySXx2kNQH/Y
JKvYg1sIt060LC5aoB9fmF23IFoAk0D6be4IngkiA1ys0LJlXvQKtQ0yxWGaInOPRRFPZIILFJHd
TiDURaCwmoeUPhDj8fqnF10fn1RfZ9fHUs9KZaf49i1opssT4h2QO1awgK8POJZAXuPrCKf/RE7N
hYZ60mwTeTHCn/bRziBfNQ/Dkq6uL02QO/FYV9JYSWvo+PzF5yRIvtKgZqLuhBgc9nC4EhN4mKut
ECo3E3IntoPQZOxPKesjbSBaKoHRUpgHX948XbdU3cIzlIcDNJos2zRnN1T1kUTPdb4u0Be/vnd/
eK39bYTvxNl9FBWTrSJ4b1QJurOl36pBAtHtGJTLLlpWmLHP6yDBv6MuiZbw5voPECySb7aMTq/V
TqqhDjpVgTM6B0xNvzvzw3Urf4hKX8vkjpdtaXolqzoUtn3Zi9eJB/b/76yrqm3HQ+3NbyJvuXye
vwxyV7I0VSiISthXPZ0BlQpNWRdcu5dpcqwvE9zh6jXDUQsU73BHqVuG3FRkcB999O4eEmgBoKPi
83z5LQiNQJBfggDX5PuN8tRGcslsokSzhHJg7NItm6dE3QkUKKAgFM1GCC2yjT6LW2O99BI2IT7l
LqQG/NLPQnKjb0ZcKNBsgEJUcN1VLjOAny2ReeyZQdMsksruceymkKkG0pv0JdoYsTvtpLd8y4o0
NlQYfBLqsvs5p7IBxPvfhLSz38BdOL3iyNLQINSwPoSyi1cGyGMB3Be9KS6GtDM73LEgkpNlcoTN
nZ4w7OvlQfWYryRwn40f4mta/Sxf/x5BvzyWKw3RPJKyCZxypxQsiZb1ZjdHaE2uJW3nRK9zoXp1
1q4xfzQHcgs1oSxHdUrrYuo1+fLRWGbtLj00UZBioueNSY22Aul9nIWt2m+po50UEPZAUNdXdO1R
UUF3lv4syk2XRaFRSt5oq1twGeFUBimkmEjRnWYyHiaqrwZwH0moSckNpIWy5lGbK8yTTBui2d4S
Oz8lXcJQSZQ/Nbax0vDMozmIjCfbztwmKoIIko2jRDYmsUACOdy31aLedOlAPdKCD2GuAUEZMq8F
qY809OAqMyi0aufyqQXfxQACy2BWs0fb/rakkt9m2brqo86fNAzL0eSG6vcOyHXpslPH8lum6b4T
AYCPTqZfVymwbylYLBYQ0MZgWky9fsHODIWLwSivQ7OnUDC0eBsnxB3lLdExuoKBdQON7fJtMpM1
1GSIBr6kcQA9h4FZmmInF7E7DzPeKwyq+KCOaYCbyOubvVr1QRdLXhdPXpvLt3rpeKkDxkPtdaJb
p9g3+ogdaIO0eFCsJdSb59k5dOPslcVhyqeNoZ5SA7UbPfe6TnMdc/bbfvazElQ73a0MKfBlQjAp
vNgZPLOFEN08eGn5RLrWT2PJXTLAbKca84PGytbLF2AnuvVYmd96VfEd5aa1QT0hAXs4nOaahhbm
arV0uZeb/kaLdb/o84OV2D7JmhNp1nLbPS3qQY6PWvRt0KJQj50gT/ZZDenl2fIS4N4so4Qv2EBr
OguecDYJkqzrA7Jban8+lAuFf82+ZGTrKGoOUo0KVf+44O2V2XgGzd1qiiN30REunUCP0xuEz1Mi
Ly9zD616ukYG7k+WGnRgOXBmLYAC2A1VspWtQvLXOBUQBCMFxvCdB825KeckqHpgl9qkcSmUwWJr
O9nSyur1nU3fZUzEjeb9gkKHVpah2dAwbmTMZ/hW/LMkauqOaQpoCU18GxtvKZuhvzPH06LFvlo8
tbXmjfKE7yz7Qyd/J7MEV3m1pru4nDKAVZMNqpzvwziVrlFVB6VYIB/9XOXtCvCfLaZ+3YTKO6si
K2jEeDk0ztI0nNXSWxa8S4fKzchaU/aqcqrJXQnNyGz8rqqKZ0il19tvMa4sremPBalcTFa4/QjZ
ZNWlSgs20d5robvsxDhNeRmYCcaj9NiN9C0Bz6o8AYS4VK07qfZqbLp1TYnotr38IvyKXSyUnl0L
BfC5Qx/hQu+CdgMdV6TPAAfiqo1c5QaQdz8x19dvIuEFz37SmUmjNGWVsKSFJZzYCRKUtqtTz/Zx
ugsXwiIeI5NdERGT+B/qPV+L5S7dSLOMPIFCObAg1YFRfOv30F9Da5rRa4vKrpdf9V/GuAs3HkBu
YbJUKTIBJJXq5UchH7V0D51vwYaKrjsuKbPTTjdiExv6lywgtLU2YDrzug0bA+tEdfOLKeDZ5crl
Z7VT/m/RTL/RNNyuw+1wk6ARkYEn07W2MQhydqLsRWCTH2/RJkpT8NPiLaTK20HL1rosYuG8mLF/
LYsfbRn7AbktYc+S+Lag35TkthaxTFxO189scIdtaPLCoRrynx4spHg1uvFag7iv5Wm31UYjkOIs
PSGf88Xm+5lR7rjZA51S1YZ3sKSruUkZbz+k/uS1aEDwMjfjmSXueC29kpOSLa/YK9Aa1Z6iR/uF
gVDyLQZuIeGDgchNHyjwTNajTh6TrfUKXbRw3lXfr58JkcNwh8/OYmWmMhxmLoa3QTXvu0pQPLn4
PD9bLJfLxlNkAHmMxc5obUDBca2tuk22FXn+5a7RmR0ul9WaWdFmHTwOLVI7t3rt8Q0V4k63qwGt
d+lWCYpbxyc7zb2+gxfD15ldLqjMteb0YHHExZDfp8sKRcPA6PNAQ4p73ZBoI7l40rSzptUzNnIM
p/1fTTjKtJ1E145gQfzIS4kEr00lLChJ8eTSt/2m/2yhMrbS6B6A8WYDLSshZvrypfO1kfzwi5Pk
RSr3n+vr0RZnMmg0dFAzZPNQonelwO95zJzUTqjxsq/Wk0eI1aEqJfhalwUHz5bDhRPal7bUTbAA
mfcSCele8THLKq9f9AVVljgwIfBLCPIjICzHYBzeYhRbYqHKs2ihXKxxHE23yYJdTesMZA6Ptvnj
ulteriyeLZQLIaYdL6TqEEKgsZs9xtUKuoaBE/SBsV260AGUVEcgZcNZwk4xuwd+e1CemeZiyywr
VIskhOxkXyJoL7t0Zd0sHmOoYmxVgoWKtpKLMFaZqkoVYSvLyo07N9PAaBAHU+yCPgxuCtYofZ8L
KbEuw/zPFskHGL1ra4Od++qnfdsFyUpz9W3nKsmeTbIzjXAMOEm34zcgqjWM6wsDwsV547MfwAUe
q0k7NbXxA9g0Vf6JvMc7DeIO1VE0RXF9i38TpiVFunQ689ZBfa7i+yh6E3zDyx5jq8Dwm+hS8EXc
IemjVulwKg3XvlVUt9rGAXS+5ffltQPUxhc19v9wOr4Msh90nsRbRu9orM9Y7EvV7ffTPgKZ2mO/
s8DHGL0byOMfuvtESGjNnPH3o/Fllws/Qy7XsdHXxak2foBA2adLvCKZ5Bpd7NNeiN29/OG+zLG/
ny0ztSqoP7DBgvZdiv1ZwezNsJrW9U6TVxb1re1yIwmD+OWb6ssoF3n6VIvUZKyKkyTvR7As53oo
D7Ubab37H92GO/pUyqpUsxBoGDgeShYhaGw/Qd3gP/aX5+vWPp3w2rfjTnzSRobWVX0BTWNrM+JJ
31GgvSr7Po9k16I/BnU5jnIgoU4TV9FqibKNFQSW423qAJob40RWpUNDzJ0X0vdSf4UUVIWOVWU8
FNZz0qi3mKx7aECM0I07BxzPswGlEPOHbtqHxk5WpfbcQ5wM3D51hPJO89AsmWDk9A9V1q9Px8WU
via9Xqho2ugr+g1S58NdoXvxbn5MjgC5naxVcWcSFA6CcYWpkI21QalVNBD3h9ry3z+CZxtMHJXm
Msv42XuQ6dND3TwJG19rPzsf8ptVetc/LVvWlS/Lcw5WmAWgWvn5xmgOyq5dMwqT9kY0qH+5dGB/
rYyLOvqE0lXPXhiMf1Z+lJ0g8zVQZ3sNo84OlMZF3Se+F+2oIArwzP05tWqnSVmwG5NATgdfblfX
N/DypOjZyrhAk1i1ImcOdpB1+9i4ZrqRVupanDj9IR/92kMuupRqtcgDawR0QQUxG4xl4UnYuqUU
yHiAinFjf8gYvwxy2UxeqWZTgmQBWnLKOwhDUU3ONiD7i+V1C7G1db4d1/HGaMOE+LK1Tl6N2TVD
dCF8oTq3ILIaXLyTFZM4doKfUuz7UPYWX31sIWe7ZoKB3QNKUccCo9PCfO5ypvG1A1zgo4NjQ2od
Wz5QH+AyKOhFewkUxj57BoucVXQ182yOXT/ZhtZ+HpLyYdmzlri5GZtACrqQMTp293a1pkIxREEM
4PHpRpqq5jzjZh6nxDMWRGEdzZ2qD604DgpUi8HP5c3m7fWDIziaPFpdntVJmW1sraFVvoFCf02+
Xbfwhxf431+PJ2sskjFxtAEPgcSkKPjTAKTogdJ1h9G8m03qqmnvNmrvmeNTluq+rdqgiYYALDSE
tUR2M+epWd6u/ybRqrksCBpCFLcpO8OMfyxGnyMX9dAul42+Vs0FJFsvumoAchplo35TgJXTCZSt
hrKRKA8XrYWLRxOI1DWJvY81Mrq21oGHb3N9txTB+eMB4JrZlxhD+rye0jvNj7ddaD4xvKX4Ac5+
7ZWbkGdwRH7ixFMPZ8kQx6ZTTRcQXolqlZfHG75ui9+YG/u0romNDLH3LfeluiMBodC5SCtvdHWX
DTj0NxArUga//BCKsIg+GJfjNDKeMwl7zNR5FpjmRyNJ/zEv5cc3mnTq+o49zdg9T1fsQfjXwpRv
rRC0JnhSWMx7znJ8q2/sukib4tS2t1ZkuWPfhWmuu3FTehIVwrYFHsJTMQ51QsppwNrAk2O67QY9
oHxyESggo7eAmCIAMj1QjibgZpF//SCITHNhI8mycYlNmHamMrCK2Z20h7QXRA7BHctzMmLGoO5n
Nk8UG0MwNJsBJe5I97JFlDIJTrXFBQ6Aa7TaJp8bSQO8A/Ktg7eLHk4vqbgkc8FJVBmjs6ZlO5ri
8FNLlmxWxJGtHB55Y4RoJ8ZT0D2SBorNDFgD4Y/ec4xDGgqTz0v3z7lp/jAkitpCYAJvCmpAFyBk
ytRoRX5H27iPgmb/eigCT16bMS4CwTm8cNJ/scyfDMCxJyrnxSklFBIuycMkgldeSBp+scAl9HNl
ILOW8CTMVLDL0G0KepQ2Ju+ZMbxOjeVJM0Q52+r/76K/WOXOwaiWk51NUY5zoPmVa+rbMUlWxb+Z
fvzFDtvfs8hSaSlVpcbOT40MSSj7XWse/98H+hcD3BGQpcisR3SVTiNaLXrmK/mHCmXK60YuJZS/
WOES+LoHV5QhMxD7TX4AedMEjIMTLLe44WoAHRQUeMG2tEBiWzQZfek9/YtpLmE3aQGm1TEuTuW+
OaD5Xyqutqt0N7+d51vtDdOK6BfLvtI96uju36tv+hiWN8KUWuSmXAIfyVZX0DotcPqLE5gKG7ev
GndApQt8IhCI9/PYl+at/QaEW3ab3meNK6IsEIYB7trV6noas6ErTpjMGX0Uauvn7gWvl/5N1qAF
qHhEA3kEGF+e/0GtlC2QS2vOvwPfgB0ghSK3TVl8lhSy5+4WKLDuZto5GHjyqk17Z67bF3Kf3DrP
wvq0IPTynVl1ceyutjG03oGnOfaLjRUy6NLU4uMvFsDEiL8qFHozzxQcL5FlLjrZJIHQYezkp8x4
H+133XDuEIoDo4vcPH2+fsouXJu/7DAXk0icSkkFgqBTQcDWt9jvZnkLzdcqh5radUuCqM4zELTx
bOg6wbcc7J2s3StmIzDAos41Z+GiEuniqjeRJZ5MgHmahAQNVbxBFXwckRUuKkkLaYtsYecB01oS
huDaDkMIIGe/vlui78JFoFZulnKZcfET+2mQIb1pp09kbF8LNfauW7pUmfnFBbgooxIjkosSF/2w
te6j1QCiyNFFlqZAVUxcJxC5ARdPJh0jRqOCmGbWPwb7NasFYBPB/8/3Wzu1g/QLRFhOi5y6s27g
XaeEgh1jh+KKp/G9VRVTWPPEZuTV1ehjJCxk7wSgWaDgS8JiNa+u2xO4HN9dbdWB1EmGM6rZHUIP
XU0Amziz6NYT7RwXCgqSD/k8A3lEK9VTUCnr1NfrCxFZYH8/S0xKEyS1dYS0axme+i7ZapkkSLFE
W8X+fmZhkqg+GAxdOzmvC8Sqs2JtRgIblwZOzg8MTz7aD5bj9DbyOHWV3/UP7bG+b213Ubx0GyVb
KBmUx2ql+3gIe/JDsTVAjwtmIUhZupXtzt+HnfPw3/aVCxaSXYFJKAXcRR77ldlYfhOL1ixyeS5I
xHJqkLrK2NPfvtVCyYV+fRV7arJ1ar/IPUzNAv7iYSqyf2ENY7t3Qe+95D5tAsyVi/CGl2SWfvkG
XBiR0T1S2gUZWhcsobp41aH0UEZdlZIrr/QtZi19DPBn6JL5TCWu0fbN6M77cUXuRZWkqz6nyjIr
aZ35XNZnHePIzoF9xKRtp+xGqJBSQ6RPfPXwwAz3KlI6tWzBaVqcjPknWTCySiJbNH0jWgqXeUQG
MYs8RmCT48lNl9hzrCczf7rurSIjXJwBNSBtoKmUn8o+39Ty2+JIgTZ33nUrou3iYs0cm1PcDlgK
pqshlQtpYF3Qdbt6ReODcLFGr+Iln0t89ykibp97GibU1aTZiLiORXbY38/9S3YwP8Sec5r5o+5N
T82rQF6SDYHMxfU9uwR9/TpVWBIXSJqcqLXBXqisAKZDWw1zEW6q4X4zcYj01CU/xtvxEbPIGOOm
O9EYkcgzuCAD+UvJBE65OM3Nu1mXa6WLfNmMBRmCcJVc7NDLQk0mFZmouqr3XYf5r+qOzZ5g3ns+
JuC0WDF0VnxsdqPmaqJrVrBInjjElpXWXAgyO8t5L+P8iKi6zf6r+3/Wps+cxgYtklnMeDyn8VPb
Q8TL/DfUIOfO8plXnplQzGFQbfZIBuLjW3Ow1nHQf4/CHpQvgEwB0eCiFoxpeV/gpFevIvArcfED
ZPeq1ljI8z8JEIA9U9YsY20DZ1X59aMI1iP6XlwgiS3IjLestw66WncyFneQT7YhGG8WRKvPDvTZ
XupL4yh1zCD6mEjPVeKTciPYNtE6uDASz3VS0hifyzhWr+DDBXMn5qeD+Ye2Apo4LF6cjSGyyQ7s
HxNlfCounqROOTR0TgqUcOjPKWxDeauFDmZZ0q29sTywP46zGz2VwbwWkSAJouZnEDjbURQO4lTJ
kc02cwZxHuhyLBBSaTPMcxiCq0ZkiosnGA6SHSfFk4Zoz4nZu0lcBpk+B5MueuJe6sCcnzme/CMB
zXftsJoY9QrVhbL5AZS84xuTRFhQwac7dd9+W7bDBujSm/T7dRcSOOln1exsSy2i53bUAfQM8W6X
jt8jS0BbeT2zhsoHl3+k+pCkTYkLQL01oZpZuZQEvf2YLp4E5uzZJa0rDW69IYH2ndHOjl6UvZB2
Xf/MBxTHsOVB74mJpgQfmCcLATUi+uhDgUjHEGB9H4DiDZTimA0S8atcL7dhB7hosxRWTtMYwa31
58BgSgoYj7L99xbz6xiU8Aimdx1flGJcrwHALAseZ5+WEqcklL39DBdDievGqzCeYeIBM61SIVBS
5EdcJErVUQOhL56BlYrxgGgFwOHquqcKYp3KxR1dTadcMVnhFOW6GlefFUOdvS0F+ZLIL7h8pY0T
YyAA3JxS9cFWb6So3rTxQ1+KCgCiDeMCTIsbKJV7VgmvoUllO6hsUUEME5j4jQwkzVvFiXDL9QMo
/i3o72Qf17/J9aK6KmvcAyavUqdzMnSPjWPziqbH/ALaYxzb6Nk59FAKUbylc+NTtzGBRa5fkDzQ
9SyqQgo8gycGoZZBqGHiR0w5YJSAcdpd4yqF6IuJzHA5Sp7WBk1U3OeOqrqj8gopYiqqdVxvkGBD
uVjhjI1jaxHy2BactUCD+O1RugNudbnrDaRDiseG/RlPU/XfshWNrf4sWlSG3QxJheOVT5pbmZIH
IZbrziKKgxoXI5JOgiy3BBNdoISaD/6dowFAPga0B1/z5gdzp+6S2+ggyi5F54CLHMqQaoA+orUV
S/elfavHAvyO6P/nQgbRox4q34jvDVqOBgj9YjUQbJ3I97ho0RcKqmAqGhfKaPkVORj5TaQ81MO6
G2+V6kGCuoPegOEgijA0pIChorvJKstVLRGVkeihxXOJ6HRsDYmlnHhobbpDte1uYiCKV6x/xs67
A+we5jXn785GBIMUbAI/md5LDWk6BWXguDDdqKS3fbKsZmURbLbIDJewtLTMMF2MI5jbO4dU/pR9
5OjOC74oixa/p9HgkgXBiyVrGueUbV9QS0rBNckgAwp0khdU1747weSpIcB7QF4KlsX+w2sGOS+t
09yijsnILQETjnKw+2cvVfWUAnlsFLEvWJ7IGuewSSY7bVXhRWy45ioqV/UJK0Q5sS7cIgq6Jwrc
4LzWgT7ThYiCy+fx763lXbQt83ysLAo/oUdzeDaED/HLHvJlgLv1TLXVKDGxuK7M3Lz9Nva6T8jT
9S0UGeHcUG+dKVNnHU0P42ec9W6WPU3S3XUbl5Odr4VwV5qU1fYyzijbLRmgk0a/Gqx6lRnjugSP
83VTKvOvK/6ns692dsFQLSZA4cP/wLe26bzl+3AzbvSVfHAeeqC39U8hl9vhuQKtDl51279Qbc26
XbXbbBt5tWg0TOCiOvsAZz9ISWVN1umcnxTpscm7LamgbLaYXpYB82+KwLMip+Quv4l0uW3lEwY4
+kc9V72pjELBDosWxP5+tqC5yKIpNTF9JreQP0+QCrkRuPU9jO26k+RtpsRd1jqgdLJvf7ff2smd
15HXe2XuZkERiNEnl4BZeNp++RcXc7pxWdJ0xqLl7bgZ0Ff7sOctkjMdtMV5UCQuXkGMH0B+QGWp
A9J8Rs3nQ8Q0dAks/cvP4IKRmso2rZqWjRzInup1bpVj2IrdVyDaOOV+sRJVSQSHl8dNyLZDehqp
aME7w8kaqSsl7UssCaKs4EjxWIlCSscsX7Qc48SNZ49jYHYHpb1JC/llmDChjVGa6y72h/T07w9q
cEHJnFDpX1p8UOO+3Ztbgm5c7eZBEvbu5DHNduIXh8pPw1r0mBHtKBeqqrws0j4xwOSr1V5hqhA6
mLZDJAoKgmNqcFEqKhI2aIW7Q8kfbenH3ItEGy5JWZ07Iy/LV6ZUJlA2YPV4/Wd3WDZStRmaPblt
bnIAeskG+mGPqeo1x+nFSb16Wx37D+lZ1OH6Qzb+9Sm5gNTXNW0qCbG/C+I7I9SD8jiYHjsWc+hs
5b29ltfyLjokgoKQIErxwIksWWY7GZHFpWBfoTEGEY1975g+yZP1PAv6AqLPyQUgqjhEsRtsdh7d
a4jpujiREzkmF1ysynC0LMFDftgu7903pp7EOCzSvbppKpchbxxfETylBHvIAyTsyTBHzJDmp75Z
J/GHXoAhyrh3FGW7SB/Xj7xgB3lUhCFXsZ0lOBDV+KJT6kuWvL5uQRDFeFBEJEmoUmktJi+GJrBN
2W2m+KEsO3eurWOUWVtz6AWP3Uvor/NDaHLRhAItbEvsRuiCfpP1KI3BMXBfmqf6s944Nm6RrMXw
rz8UTP4+dSYXX7QRXYfSQBbkGHez1fndUHtUR3ubvDqkfVBoD7h0u7NAAVXm7XEEo1evlq4+zKc2
XV4XQm9LoHEtUP4syo+s0G8VWxTlBR5tsr+f5RH6GFe5nSLzHOfdEhtr0j+A10eQrYiMcOFnIc04
FcOQoy940KJuI6elP2uV4MIS+RaXElnFNPRTi+9cjJD9AZVI9mOoY09RH6zqVeDHl8CSvzgV+zFn
+wYl70RVJDwLPlXNfM2v74mXA32uBMujOLsSnUwu8EB30dDSGicTZamNbX2YqahwIvhG/Lh4YWvU
mSQFV4SGCn2iB+A2DIgpKJ+IbkQeNUEGK1bTGQtpAuWd7NhrIF/PQOu6AJ35L4zIo/HBn9glvvre
Q/8Qyerwb4iBzr8eD6ZIF2nS5QgO6ej72RpDmghJwtkXufIE4rkhMV89jVGG/WT8OT16AGpYTS4B
v5KBOyN6aBF7Kl9ffNJ7NWgG88O8E31TwYngMRXlMPwPaVe2GzmuLL9IgBaKkl611uoq791+Edqe
bu37rq+/QffFuMCpKR70PBswixQZTGZGRihNUYDrWJN2oyrQjEws3xy2FXmOjd6PZqH2tmgXcXDS
r63ejBPbRZ9pv2qX7Kpjv4FKpB3aYwCRyAnPkNt3iijk51VTEdzgNmQc2NGHXYA9/EyoYznM1Dly
ike0GQ1CpoPgPBoc1mSmRlK0S2ZnhI9OqZyTTPZuz0q0khzAFDAEzGppxXMKNc8uUk6amm30QhQD
M+i9tU05YJljGWTEjEU0EJFbF+JM2kNJBntUX2/PR/Sc4LngS9MVelsiPGNfScUTMLPzx/nViOza
m1wZbr4Otof8/j/w8AXngKeCZ7Ox5kmEl0x6qA+hDrel+owOjsDwho/w0LglvGXvTJ+yAmwhYN79
S8n37yiAd6ajiqwsSv35Ll4P5CeaAObwqTHQ6Wdn0BCS/fFueKzf0uXeLI7pDFqO6IAIIkiTC4Dk
huSFliD5UfSHVX82lxCNtu/KWLr1JPIjExwMniWeZIMUGZCsPJeg70bDbppEFSDRCBzERGmuF92E
GyRMIi8cHhM4Mt/eqoIzwbvR6Va91P2Io9cthT3kqd0P8Y7Sdd/Gf90eSXDITQ5GrLIhkdnjTMww
Us9eWumuJY+3h/iX0vDX/uOAJGkkIxpDoGO8ZYX3KjAh02jauHXQxyq6cUQfh4MTpcPbfVFGkKMa
dOKPlleMk+BACYbgCeJDMqxKjQavswKfqD59CNXVvb1kquDu5vnh0wgVxmLEk4upKkwPoOzDMgma
rKs7PKeKrb/2baDrAeviQWe+Y75CmTfJHLMN+mxP9hXenvvkBMGeO1GuSfQ1eS45XIlT3VSgIb9G
pa2CoJLXxyy/y1bJzrTVJtKD2sLhKSp3nfKRC8t6gg1rcVASrWoYQ2j7N8Fwhv3eW+SBORnou/Zu
vutOWmMvwmhNNCjbERexdqmWiqpTDDpItSOP2mbOEhdtRYLPLtpYHLAsCqyXRw30mAINtpqeuEn+
/fbGEo3AvYOyYZEjLcVxL8NT3b4qVHDWRf+fgxO56rQ87xB9rRZxap06xMoESZZ/qQn+DScWByfr
UtKCrKy0ZJvKboQ47YE54Ehe9Dw/hKWdvkj3UpBuigFKHP8RXiwOXjRz7Cq6AJlzPOzahFGG7v/L
JyI8GTw3WkWaaxz9SF+CsNE3dbr4t4cQvB0JzwSnUpxNpYQlnJwWIu4d0KVwzAOxrQCZ+bNIPv32
8SEyl8dN5UUzTUhBw7VYdSqtDCLybGqims/tvUdkDhmWLhtSqmJv9yBmtMompYrgWhYkcojMfsIF
DlSatWZJjKC7+yWdGOU3dqfUZi52iPNdawevWKHe3NXFMy1dUQzTRIMbV/4bLNheK2ENOd7ikSSG
U4KN3kiaYEuIRuE+ES0UddXZKBGaTNrprKnwEdZEnWLXSzQXk+G+EV1UKQ+tir1J+8JRDv2pPmUB
2iGdBFbieDOBFoj7rICzhb6d3oU6Olfj8IvxuQ9opXFizkmJPQIv0Po7yglx5g9v9QkvxIP8rdlO
23L2EgVvA0f8Gr66Qy9G5/C9WKFiYJU50HcC9d3a63m5EZxs0XfkAD4cVRli25ggM9AsWsfYdMeK
OowvAfUnd0TxbQ3+MDt0MTMO9ysJvYaS1WbnVr1TrNrv0z8R7lNRyfr7HHCwn2u9alYsJIq3k2cl
qANFnn7XvrJ39uyhkeg130WPjSDWux7uXAzLAT5tC7WYVdC9WENDc18hxYYiorTrj2JHBsHH4+t4
FZpy+s7oUT/oX9opvC/V6Ex1QQJMcAT4Mh4o1lE3WpA7kqnuxLBtqDvLrUsLEubJpjUbWzL+KPv6
tYZ8HU/NBx0Feez7fpR8BG+Olvyqe0WUZmfg8Y9MwsUwHLjkddIM9YS9Pzlw5IOo6/TMnHNYRrSF
tIbpCM6a4Djz1TuDmuEKszVWb5Y+wC4OYmCZBXoZ3Ei+w6jHpw+CEa++oy9myAGIRJYphJc9C36T
Ddzdhvlpfo922ecRAHdocOtAqx5QSTiLOmtEk+WApdRoto4FJkvS0F06AhqPiI4o2v4ciKSFosTd
gtlp3W7Wf/SksrPs6fYSsp95a49wKLKafdwVYw5x3GFXqsbGKiU/qiy7N1NBHHc9WLj4WBxyWJWx
GoVcsHST5puRMz5ar6lvOb23wJDWiT7IXizBK/hMfK0uXdc1HGkHlMwOs7na9ToKgiDBV+JLdHKq
6/WaFxCKkn7M/eym6mA3mfUfR+HikUhJTcPSsN36qHNXWfGLGayddRCEPYIDxVfmYiVejLwGMuG9
Cmn70I7LX42F8kNmR0QAvKJPw/5+ETyG9RqCMTMg5Y+2hFzW3bBuBRAo+jYcPgyKldbKVCMp3D6p
+fpTovu+1kUmZaIojpcl67XOzLsVOZaptc1Avoclo5t5iuJAkhxJTZZULKACSd7lQ72LPZGapuAM
81Jl3WCkpAlTZBPz1i5SaOn2g72kqTPm88ttuBB9Mw4u4imcx2GBo3Mn1TaJ6LbORQwF0TfjYKI1
y7EAAYxd+oadNT87zQj0UHBzCAbha2sJmFGqqmGfL+Foh127HaXKn4VUxesPyy/M44trzVhr3WR+
XsETXMZz14K4iTs7zZZl+8qj9Ue9kBcDcjhRzCmp5KJEOX/CgOluXYOiHb3bu0C0elxgMStSESpw
VT2vzVM6vcSa7gyQ9r49yPW8xsVUOHzQa6k3GXEPbtcgsQaq1zjRm9KDUtfbEA8ebQX2MtmjddbP
ouBaNEH29wtoKo22absVE1QgqMqMv9owddJZdCMKQk++TAaJ4TKe2CsBM7wvfujflhf1xdo3x3q/
fLTSWbqPHFD0T9IBbbO3V1dwkPlyWdEkUMTLcZ+YMZRaybyNFEsUD7K9diO2MDiwUMO1hhQOImsW
f2qHvPz8dExnCo5Ee1EweF3A4GK/cMBBZ0kuihTD/XYQhd9g5yh7VXfr3ol9ZmcggdYK46dz5fY/
re/5fXtPUdz6rz+Er6tJRRo2colHPYGaRbRXn5EUjpIdye9yuJnFm9y0Jexhk23g0J7flNmpksih
78yR6tEQCy8JPjZfbZNMsqB/Btfgbx1pitOKTA17KI5evC/fymdRWlAU7PE1traWmq4L8UxkxXad
nlJ8AFb/7c7mBurOxSPy0okvfIKw5M+NLccX1vKErn1JcT+l2+mFeDPq3PKH7GMDeCKJEMGty9fV
1pBaUt4Caae1gB3ceJ/r40HLX2ZV/29n1eTQyDTUeZJCnFXFeCbFa2zJgpPKTsatVWNTvYA7SsYR
TSV4Z/92Fspg5wjdZrFDrejrcA8aS5GtPO6QVFusAh1Opacru0wyoMINi9PsIdbBTbbgYKnXNk3/
6ypyaBQZmhVrFq6TovrZqKdKVwSrKAoDTQ6ANG3CY2qsoC8cHmH1vEnNp7T/i8QfFNMNlW+mFbtl
+WrWTz28zk3Y00nxUUE2O9HfRn2To82AdhvJEh1GwfHn63MQWy+UrMHMM3DNK5Wc2lokeia4MPn6
nBYSqwPhGgI+cHHB6oYzYFdkuyUahIttwjnuy3rFdanKE+zsTN9UiDOnUnD7ahTcynxFTW7MdIrg
xHimzdmIZr/L1I3UoBdVPw+ZCUES4t0eUDQvLtBRQZdRUgnPB9Y9qeinZII44vj9vw3CfsTFGe/z
cV6piksJ+n+nQdoZzWrTdhCsnWgqHJJAeXOlYYup0PVUklM37xMR7oriQotDkcRsIymlOGa9W2/X
g7Yxwn2qOGNhk8dkW94hZb2T3Oa9mg9SaWfvt9fxOl/uK8zgy21Fk+e6BOY/bnfNX7fWazc7T6l1
v7728NiufIqmJIfajEumTEdrusdZHwe3aLxJWIdV2FxvIDdffutptExRiq/KlDviwRsfWW9759eN
o99Dz9Pug/yYBqps07vb6yAYWufrcnDpLIaOoQoJFq/Z1X/Vj1ENvwN1O31Mru7A4fy+Vf2ht//A
hEeVLdUihkFVzZQ5nG21ZQ5TGgEHqtwepsJPiz/SvPsagpeUiaBZPeK/4wGwjuADBo0serRfj5Au
hmCX5cWBpLoyaH3H+la9fFt5vcuKtvFpgLfeybiHU8wmfha9a65Tvi4G5SC0jMN8WaX4/9UuqsRR
fzCtPZahGF9k9t1yew7kjbBscBUYLgbmnoxSEalWStHWyULQcRsGMZj6VSDdsZ6LdIMKk7gIc/31
fTEoB6wlgtByXiPmkDF5zPWrD131uxYQH7Y4sQ1CjLCgxhbwHwfyYkgOZhfSW9BihMsfe/Osbuw0
z1BLsw0I6aRvwtaqqwHVxWgc3JZLrxuNgVVNkinAk8MrM23TELw1CPy/dLBMI7dYJacEgZykopzk
dTr9xfAcEutJtS5TBShklGvm8A7i7tC95co7DV9GGCnKkPRdn83VDaV9Vrsk/p5ozzAVtgVYxHbP
rVXnYjuiQ/ciVhJmB0J/pU+6n+zQ0nIYVDve9LBaE0VUot3MIdDUaenUtBivi05V9LOOnhq4C9+e
1NWo7WtxP6PNC3yYQhqGbQGUQyZvp1exTdRxe3uI68W8izE4DJLNWm1HM0wgIMFaFlP/iT5N7qFy
s5OoAVo4Fgc96SzHIQ4je4Qyw5bOaZxxE8LIpPHLQIQ3V2O4i4lxcBP1hhRbFZ6f5mg4ev9ohoZb
KIWbhYlbtPc5jX3BUl69iS9G5LBm0BcpXph0BOsoL7/Dfhop4NTPnlmBg/jZYPd3GVrzRFyS61zr
i4E5xDETuajWBCBnPC5OcTcFEAQocfXvUScA3XqBVCTaA0XOFWyH3zhxn7pDF7uzH63ZWpQY9Qjl
nKJYii5Lt+sOcaPYCrr2iZX7o1FvBIssOOe8Ck0ewh9+JpAN6j9mv99CGHIfBdYxPCle6lmuyAiX
weetSXKw0sr5Ki89hptixTGl2quTybGmb5lSBIKZXXFpuYxpPgmQF+sZE7SNhkYKQRor2plq5xgK
2spW1GpzxTerAjZ5WaBosjsTIYtHsKq8Uo2qFtbc6uBDT7t6q3oJ6qfRtoMQuQ61E7E0kmBVedWa
OlyMqYMn3Dm2AgXq63Ia+gtEvhZhNev6U+HrbPDaNEW2xnlUJb8vKMPXUZaZtk3znD2z9uPV64Oi
35fZXkpt07DNhz/SzLgYn4MhKKYVBa0wVcmUHHlIDqHZe6jX/ElT58UwHPYk6O8IodwKTkZ0LOmJ
QlYyQs4x1XZ9tbi3d6ro63FwA/n8cjIsE/SrOPKIvFWM0l7CzKa9KMy/nk+5mBb7KRdnoh3IpOgq
bllWMC7d5qg3AVH2tPKT45iitDZ6MBDfI2uKAkSxuorhyYqX/ZHu6cXP4KKctUqlaCoRqE/yJrT+
MpJMcNN/wtYNnNE4nMnj2pAbxfgdp2o+5KjB4K22fbXN+/2U7aNsj7qR6RJYG+e7Ps6dqrjHhk3f
EFqZH0yrQdpGvip64glAXuPCHCJHklWy48OC9gb+g8WbikYexUE2xNO9ecf6ecafhQp7YPwCUZeE
KGTgpUQMssYQicMGmH39W4Fs7mh3bgF7N4gg28LRBDubJxamndFSZcBFygKUaA+vIqZTsAYJ2NQU
L4bmVTor/zECI1xUpM4zbdUWm4vx06a3cJvvCdqW8w2qg0H2evvsXu98+drKhMOjqCYhzMAQFkG5
Md8CgRGExe5H+UuC/2KMd8rs5A/dKTuFjig1L4iPeAGSYa1DNZIljDk9qsZox2TaUdJCd3d0Q+Pp
9kRFn5IDKdBS66aCNBo8z1/NPHGiYfJk6bhmIoqOCKMIh1Fjnct9pmBFezd6CO9blHijXROshxJO
nXSrnuZf+YP2A2mYn5YrCw6oaJocMlVIh0pqDtyoI+YEtZOwrirYjWMo8gUVRZmEg6hUbfKmrHDF
oEmclWKDoQccrc5yYOZruTPs9L9uf0P2H2+AIuHAZzSKoaJKhrtzWJxR+ViItMljGJVp52L9acid
YDxRboRnG5K+rxSqAu1USORApRmWLCnyh+D9vkPRGOm8OdrG99FjfhTF8AKc5SmIYdKBb9hhcfNt
tBmO5raAYl+6E3bACp6tPO+wLmuqmQqyP7/f651d7PJT7CZIV+Z3mpf4w/sf0eS+EId3XEUqfRzm
GOGCnCa2TsE6DMnm9kYR7U2ed1hqUr2a3WdGFvqekBBCFjIKZjga6U74Xh9h4iNCM9FKcgADJcwh
lmtMS4NESRk1biT7hi5674j2BQcukpQsObI6v7m2XZAFzBWt8IViJAIc4UVBOmXSzVrB/lNOZmD4
zXO4bff6kQnKqXaN/AlT0RC2YZLbB1znIGUNqyhBg/vvVFnT2ZAo26P0eN9tW5tuslP0Z6KseCQZ
RCMG0U1+onpLoYcEN6/PdDlk3/ziqHs5oqrCl1xJcAldTT9ejsZNUO6NpKwrKB+27pDbDDRZan7x
q63mpF4krH5fu2Ivx+MQs2h1PTYamImOzb25Qn+wNjxz1e0ih8DU0AS3j901fL4YjWdWNjSX8yqH
WL+C1xPVl/2UKw+5igyHAbdKlHLX6U/ITZdDcumqaVZns9fgybk292Q8ybEUVJUl4AwKVpFyEdmy
9lJoWiQ9l/lbYsSbMnsg6uBWs3lczVjgeHDN0VS9nBIXkfVR1gzzQhLsETAHvc6Z9+sdk11PTqJb
5mrF4XIsdiAv31NxGRudiuVj1P0OqivZrgrolhEzmFBOCeHYOxH+XwXny0E5pByXZGoa5rgmbYzB
VqC/vG7GGqqjDF1APvHSe/Jwe2dezUtfjsnhZh+3XSYVUnzWTtoHnDjd/DDltuL2j/CT+V5N9tii
y3vakj06QI79bP8P7tzXUvOXv4GLzZTFkttYRmo1RY2yug9Bt2HE+/lZ3CYhOokczhizQmutwHft
1soutNZZk8LOZutQwnRR17QNupnc20t8NVi6nB6HNWsLjhOIoDAshNmDvGPfNfVLf94Yz+UPKaCb
OjC+CzfTtQvxYlSetlkMWifrTM0cGnv1dgjmTf4opy5x9cBAn0G31R2o7rvUW14bsW6AABl4MqdG
5YqSykzO9bfVN4NSsxP03JjnAft6lzytO9aoBWue+KcoFr5abL2cOAdKzZrMemNYv3cTlATTb8Ox
eCbbcCMd9V0I0Vd1b9Ze+yxi4159g1+OzAHUFJttmk7Yx5MzuhJyADAa+CxoaV68E0KUaIk5iJKr
tW0bneKVuGVagfG3CdQ5lCchwuCWyGgvEGwnnZM/i6KRayHQ5TQ5mMpoG+ZDjDO0RN/W+U6JSxda
jjtJVFgWjcNBU6ub6NgedfQVlruZPjeqeheTp7ESOaNeC1Av58PBDzRlo8lgV2W6xG5N3luj3Aza
5jYKCICHJ3haQ2HAVQneYDpJvXEmjtmEDinfZ6P1c53aoyV9vz2i6DoxONwx1nlYOktnB6GAhWnu
htsRtb4cnbpICyJvIRTyF6wkz+bUlCnRwNdiGZp22wVFUL52qb2gIRMv3y0Scl5+bFOPlII4RDRV
nrXZTUmrxBQnb0b6k1FZk8El5wTPGkYOQP3a0h1RYVOE6zxvM9I0UicRBl1PdCcfs7fsOTouf00+
CqkB7Jgflo2xFealGIjwb/2L3crTNkMp7Km1At5YG6qEZymUySXHgCjG4irPiC9FuWXhPDmgqYsQ
DYUm/Q1rNflsjquC+d560O6Z1w4rm73S1BGVqgXnn+dyrnKvyHqPmVadEkTVaUBmqi9beyBUFFqK
huKgZtGRPTciWMUUv/oKkZeOTZR48WO7Md7M0/yS7pE2dkXAI7qqeAWVvl0NqOsgfmaqQtZeeS0q
xyhsdbJZy21op7a8hwIUxKeTWliYZ5/t1kbiQqFYMoey6TE4/BD1avXbKftvmMeTPE2zS5ZEx6pa
1dOiZl6z4oFcz1ClqWy9r8Do1gTVnU+y0Y1J/YO/GeqDakSY1DQ+5O20X4hxkMMaLgiLPdaFq0Ua
BI3zTWx2gkj6agHt4mDyvM56oYWeUCM5W4/0V4zWfj90DbDG0w38ibf1hgXxpl8HoaM93UZ6we7l
ZVWskqRFnGpwG2oe6t446rluI9HjhF357fZIIqDlCZ+0H4YqtBBV9n4YLMfU1wx7Nuxom4JLyDR5
WuL2ogK66DVmcQiUTX3R9hSjxtt8tGVvCMZN+kogLeZbQbkDzoJI6ItoZ4Ir2+LiHKUp17KaMGqh
I79ivOlMpjp90YZnJfnVdX/SKXS5fzgMMhU44zQt/Aog9mUrTez0VWSPycvtLyg49TwjNB7UtaQ6
QNXoH9v1Pc4M5/YAgrCU53wucFkmXY9HLF2PLT0tQ+FI830IoR+hBLIoI/APSmcHMRKpQ7wx7dDh
6UA6yFXPvUd9dSNK/N1eN4uncI6mUrZVh2h7XV46rfJVmC/fXjjBLrd4ZRV0qq75EmOI36qcuIHu
jd6WPFY7WL35rvTKYJ5swai3wcPiBVbqeK57Wcb3YuZLjGskRbZ1Vz4uij8iftKQ1kxie9E2WS8a
+nYoY/GqK9KgKbHcIqEDW9eAmU0Vgf4A/MAHzPz8WVQCuv4iJophEWISVeXO80TrSjNMCwwH+t5k
6a4YrWANa9+qFK+OUU2o3iRD+bMo/GtU7lj3yixHlaIm58QE0dBcWr/TJLsZiT1nkq2DIYOce13A
qlDS7Rric3YyZZndlh9dRkVb7PqKf/0Y7qnTRGspTzH9TfKAo2CNLERv64H5TXXT/0FX/19ix68B
uSDDkro+yyjWvGd53XHbBJKT77MjOY9O+0JxHWpnM7KFkZVootzbpzWG5rej1Ijsg+I2gZWcmHsP
ew7QchsfRfSVfzm9f8+UZwb1mdaVkoGlZd5pTFtbV7zwr3ZD7HCw9WO1rXxrmxaCqOM62n6NyqV5
47GBQmOLUcvBUag3r25ZWXsj3qbqKBDPEhwfniBEQrOEFQQ0kiSWaJhyt3mu53HbFfcKMoazBAP3
8ocAnNSrMerX9NhnvkjDlpYBSpAOYzCzUHcFUXa4UQyp8AbzV6s9xcNjjPeImodP0Im1o3J9Fox/
PTP5NT4XeOSUkqmiRoTmlh+wx7EzK9/VGkWR1YjvLbP9Fs+mn/bqYazGO0kjkif4AdfR+esHcJhF
p7QqlxDnB5aL28ZjTlsdpPvYmY2CAWaxlVsGotTSp3TBP6Por1E5zGrrOoZx5gLiEpT5Wr1bURdp
EUAvaCGWwZOOlQ69vmQ55lLzUOZD5KKD8aOW4MxYSFHqzLNlPdW9vr4VQ9/6Sg99eVpAKqNuIL2D
duSoypEEeZ6i9VjXZIaTi+loM7LqDSWbkipH1Wp/rXBhLPXhLSH5Dz3vf7LMjz45aUVf+sY6zHXy
syoR7aZruSHKSO2ppvdU6jU7XRrNHlFb6Urwf2jhEoncRcmrlZhemeoefoYdx6FtmZIH2S8niWUn
h8Z5Odb7btXQM12rQUchUphVcCcxJcHD6F+eKV8LzOGwEpvj2vZQNSPLRjHC1K6j1J21XVxFm1W3
NkWlHsIx3GjGy+0N9Vkfv/VpOUDOoLUkL8aSnDMLX1SOm0NeV7o7yd9S/RfJHpMltNtwp4JW2YXR
cWyaR8V4MOPMG5Tc7uO7uG1cU0KLd2yhQfckMybrEAVjlHh5OcI0iSRNMCm5O5W13cSlY0WLk1Sp
TVpIKMM6oVZH4kWwDLILgnwblIQaZfZLHXGigW7f7K8+VWEzPTvy8hqVxzyxgilcEedPeDGCnJso
MiS+E08fjT8KSAiiA0OjlqXxzFK5pqaSzBaUkzCRZAQnWC0gS5nVFtRgwfNRfiqaiqdAd+gb8i3q
N6WkOIOcVs7tr3S1cUr5+iH8ZSKX42xOMwSrSDC7nS3vwBFmFKTcNSD04DDCKW4XVEfRno1Dc2Z9
GmDcidCHocs/NsvFz+Bvlxj8J5k5O6XbcFd4Y2kzDSv5pASM8Bqi396vPBEf/SpP6HLy7FK4AH1V
T2BIrHcIC7+NbvZAkc7TS6S2JcxbDz7q18ZlFJMyc5tTfC9M6129Ui8mzd05OQx46EKx9um2Vm20
ijnavoUpGJJsXpHYU2IjJnbHn/mzqGYjWm7uttG1fLbyEMuNm7xd4WBtbXRV5Od2veJ3MT/uSmmH
OK9K5jSiP46/226OULOOfQiwnAxnfWcVBMi9+/Q9OUnb7p0ImFii9eUulzDshz5LMH44b4YJWr7a
KTLQ+lt7IrLo9ejzYqoczPZStVhhiE/JOozy7/Nj4sHvBDkZDW41I4TfWqd0mlfB4RVNkINYS01V
NG5jgumWQt/R67Fj4DoN3av+kUkJjA75Rh+rw+x1Z3Ja0XlY+NNr9a7ehc6yEW2qq3Zml8eJC4UN
pcjnDF3NSMqbQfXauuW29tF+qAPhkWQ8E1f20cWCc72BWDQjcVmfT054JEEBQkvdUBMii2Cn82xV
PZ3mYZ765KzCmInGW7RH2Ery8/aHuBo7fX19nqQ6JmEVDgxEk2I3dvRHQ38Wk4o7zBJkHUWz4QCr
NZJhjCkriFUfSye78lJ6NUwhbk/nqj/1xYfkGalWDF1nZisO6pviE1jP9xvwJp3wXva0/XJEV1V2
H5/ad7bBZbferT/b2Yvvte/WdyEB+Or76mJtOagyTPRAkEyK8NqZ3cl0WTfriPbExW3vrJ+xJ0Ll
q4+Pi/E40NKGnoIVpzK9vGST7SyP8Yxh+uTdXmMRYvAc1ahI11lewui8QMZrbLtglOdAI8QxMuko
VevzXK2bFJEqrn2ErWW2US0IE0Fp7LtkqofULHZiBoFoI3MwViET2UdwwDjTPnFzCI82hnZetQGu
A6LaLsOmGzc+z13Vxs4IhwpnprC6nWXuehO9ySYMmTGxKSN+V66+YMnZ6bg1JIdPXU6TOaW49VhB
i2Jbs5s+OTCi2bT/o1bsi0PEM1f1zBzU2OrBRnxcUXQZArRKpA5LS/R2SfGsQvjr1IH1vRFGl4LP
yFNXh5RMVjnhXmAttsgQ+L0eqMRNAvVp8sMTdNo9+PG2qStbrmCNBceVZ7NGtJfiSPlc43LLqFOR
12+KgKXPh1MZqA+C8URT5WIoiFsWzRxjvMRC2+JA7Hip7XIETT/KPLVq/E5N7wxltMfxV2UEcvPY
ZE+0fWkyeBGForq0ADx40mvTIYyHxwoDDxhVb+h2Arso34lajAX3Pu+XN4XDmE35CtmI8bWJXzs6
HqZesRf5I1YHkbbs1czEFyDq7AtcBMlrq6VaU2MwEhQPQyB5GU4MGKhB5IrqsNfT7ATumKhoa4Yh
c+CrIllZyARNbxIyMVPUuuhl9miCMndonJv8YEr+nEYnOSttI5zfb+8l9To+fI3OzbRMEzTXDFl8
rkdz2yqKNzS+pexIe1dn5BDGiZ03smWrhvqOKp/fLFkQ0dIbkWEd4Thj1IuT5fA9SNFwrUZP3bo+
FVLiSWbj3/6l1/k/F+vE4TSRDNCbmcTqb/fO2KmeC6gFsIZ2aFWJzvT17fa1LlyYqVqrOlnd5w7o
t/FgF2/VMz2r23WHXkG066U76Wx9j59FlEHhNDnAjiqdyE26sCTyAuJR6RZvofth4ELO30Rll+vE
4K815dUlcnOR1qbumeXWb7n5Bukvsh2dalt6kMba3v6GgkX9PAoXx6qPpLWmWRqfW01zi+o9agY7
Wka/rPONUtUi3sH1U/z3N/xc6ovhrHmujYIi3GCMMXaOxw0Uopsn+Btvbk9MuJAcJJMqXpHMRANM
/6Hu2m3pJ8/qU7RlDddQBXluBOOJFpILEOc20SeSsO8GVZMiSbyhLt2oHGxo0ru5IUpOizblZ3r+
YiVhNKmWJE8SyBoYeG6BHPyKXN5nghT2N4L7TTQ5DpLMOlHzbISeizosqGuMu1ENlHy6t6b9qoqQ
XjQY+/vFzKowGdoJadVzL1FkLynsJpM6uZNWdNtMaBJZ93HT7lX5icw/ouhF6ehdLMkPbWcGXdrB
rBgJ0ahsRJoL1yPFr63LwU80NpByLQB2yvwa5Xv4cW8WclagEapGEOhD/fr2BmYb5p9h4td4HOoM
WTFEi1LF5ySEK3wbOavwhXWd3fAFNryOhGlZ41BM2LS9T3bzIdk34LCFB91LntKN2tvW9k+aY5SL
EbkMm0RLue2YVvFkSF5d1B7MLpxWlwWn8V/eNX+v3ucle7mJ1nzIYAwVf3ZzVA/ZJoGXErpzmUAo
I6bIT/Q9vk8FD2PBN/tMc16Mmqh191uFrCpAUIs+0tEMbu8KdtJu7IpPocuLEXL04kS6nKG6mv+S
wDQeDYQiqR0a32+PI8IXvnisyVaspxq2O9OsUNwSnT8sk2MEpRfDGEEwLeFwHMKggyKLJAkXQ76t
n8rvicfsmqyghVQNuoxEFD92dm6tIgcx8Vor6F0egGdkcVEaD4qEQKJiY43ZplLQ5WQkdjkRQTX6
MyC+NSwHIcgBEaqr8Hkq9Q8z+ehbvBPyQ1W1ttRmAQnviqi4G2avnp4sfdtbx3W518t9lT5WVH3W
20ArZztLRthImbvEaG0DFoBrCu7AYNkDKFhJO7qtmtqWck+WyIGNrq0hJdcN722KmpZe2aFkOt2k
BZYcBnKq5o4ej26S5M44dY/LBFpCGTkSCGNRXXtrj9xD36DfvD+rifE4QtC5y1JHa3rIXgye3PWC
fASLrG+tEAd6ErRBJJIj9m37ZFeHmTfp8aFvJ0Esyb7vjWH4ckM1T3lLU3afyZushbGgEsMCybxb
531arfbto/T5xL41God5RjqOyUgZko+5U4/rA6XRw5ItQUxQ3CgJ2oGLfPXiYX0as/4DrbtPRTk/
WVmzIzLdRPLeSMJNqKFLJFXfhrL36g7Ccc2CvvMUspETylcLcvePjY5QUf5exMW21SI7/D/qvrRH
chxL8q8U6rtqJJHUsZgeYHT47R5nxpFfhMjISOqkJFISRf36NffM7sqMnq6YWWCB3UJXoKPcPdxd
Ih/fs2fPrEDCKvVmIodcHXuy9ZZVXe6Nc9+SPqrqre2Be8lQlMoGi+I6zKv73l5SzxY7YU/PTnc9
szJBYfvB0fZRbva+tS5I/cMNwuPLbqzkZyjWx2rgkMCGS9kMg5Ku2dgFP7bNrcyHGN6oqST2B0Hn
g1hK3mWIRTP5LkZjctjfga1o2tuwnrZ68AAWzx8suH/RhPjHeUTOJ8fPcTucCjVRnHvllq26uyJS
Nwqt4AQ6xJBvOIsCsp1I5Rxhh9cz5vuLK6Xij2DMj9b9u8I2L324xpwN/0hQP3tVsxstzIlk9cpq
hgh4yQedj/+aI/LnaU/eRXU1EGZ1Q58j3b9Md0VF1GAEPZri4QUyw9EGVKCPCOP/pdbzTykGeRfc
3ZYGRBIcJUMyJWMYBzvlRWMKTA/iEC1aWkfxlWI6oIPnIfSXvDGeUCJMMWvX8POGTuMHq/2ji/4u
6o/ZNLquRvlY5198BzpPKLG6IY9yKJWO6iNdog9X2rsQ2tNlmTMZjFfFWW24Mt2XuUJnN/NYi60M
PxIMguUgDvgL+QTfjS3vYckiFvhKDST1G/1EJYsyjZcyTGUXVrz0jRe54nPef/7rwPjBhXnfFJmo
5gpkAGDPuPS6riMx3k6jF4GhsLGyj/we/mu+8p+L8X17RFshLNVqnL7DSqcFkNB5T6/zpLyqYglP
2wHOkECTMFr50S25LPO/OADeC3k0hAqGuZfz5i82/mN/4zxOWeJNmy6PlkfwD6mOyKM+zptgmx2W
tVkZiGS2d3mVjAVQ/1GASBJpSAVes8RdBzG3Yu+2BtPqg6XqfHRL3oXETsFUeGLYsO7aQyce2QXm
2IJrPx1Sf425OhiRVvAbm6//eiV8dCC8VwAxplBWeHZMD4uXIHwGx0K3XyarO7ES8bAcgJh6mxbf
uGm3RbBXudhePsG/vc7/i7+119/vhvqPf8fvr21nZMFhD/Xrr/9xLF5BaW2/Df9+ftk/nvbuWVfd
m7gb5NvbcHzp3j/zlxfi7/94/+RlePnll1QMBdwOxzdpbt/UWA+XN8EnPT/zv/vgb2+Xv3Jvure/
/f7a4uA//zVetOL3Hw9tv/7td+csKfRvP//9Hw+eXhq8btfmQg2t+O0/B0h0/NML317U8LffLccL
/6CwyA59AvtBzz+rx+i3fzzEGI4N6gSU+fZZs0u0csjx1t4ffuAQPwS5xLe/PwQNmb8/5LjEDoKA
eB4ed3//+0f85Wb9efN+E2Nz3RZiUH/7/aI29OcOo+GZ4or3RmSH6R9Iaud1/dPxmo39DC5iQe5p
/yXMu025nFpZx/1YQuZW2OjYxa1OdAMLnmnpknFoNy3bw1zvyZvvta02jeVuJVJj31pVotgJsivl
mba1Iv2bm01AgGFg2J2CCtlIyPN4cTBfnpuTE1Spb6/HsNw4jvfAoSiZYwQThtnyA1zksgf+6ju+
O0eoFbrUbypyb/cr5t3OcoTJrdvHBjVF3FhSrRgKm4jubB4ipE3UT2vdkKTOrrSjD2LbY081E7Oi
DoSTqAqGWxjgvczhfNfbadltQn9lia/1NO2n1r3taHBnwhYn9ii6uBmc17OPVQYTT3nndd4jJOv0
fgoQtoueHfpy4ek4LnOUQ20m6dk3jGu+Th39IJF6xyT7cafPbGasRN92LjJGP93pLh+qnPKa3NdN
ncx6Bs0qixWBkTz/4rdflnCOpDwI66OclfxamvzTG7/HSnQxsEw5ObnPSozDgx9UhamgOSTqik1o
baZlpzYTSKnzqgbnLzy1xXGwT122ZeVtw2ITbswUT/a67F/RkLG2jthny7LqyGfPO4AZTcC2VFse
rl30G/KP5BF+zXV/fPqQMsJcaFu47z99aUDRwCZ370t0E6CHks6mjASYd56n1/+3Qum/DLj/D4bR
8zTev46iK/kmXvPf7s7B7U2K317E19/+Uwwv8nUoXn874Ff1c2g9/7HvkdX3//BsG4GTgIHnoJxD
N+h7YGX2Hw4imhu6LqKuR848lx9x1SI+AisCne3hJQ7xfLzqR2BFifwHwjNCtUfRvyIhzCf+B5H1
gvP8GXXO8RSbLWCO5zBme/R9Ci/7jFSFrcymcp9Z15mnCWa+obVsLKO8DUYK9LquoG6DQSm2576V
7VspWUK5th6XLPW8IG0nd74OVfklzzuYiHJ7TlD1Wpvcdx6oK2Eqmvd0O3gqKWd/l5GlfPzpXvw4
Ln4+Ht6J6AXMJp7rhYQwhi/iu++/BJQ0iO/24AAZYX0OwuWunGa2132RqMKrHzi8seQSnmiLEEin
0lxjD+1xrHUHe6F73fB+Mzljg2SR23Y6wxb6apI9KJou3BuKkfD1QJbxvgGHrWxZmEKap8VeB/N2
zipnk0v7e7ryS7by8ze6HGg/3RZmMwKlGjjL2qHn2O77hCkI/SbnsBZf1VSIXRZUfsquIG27pL0/
kUef14lbFnsJeVtMH14LB+BR14armbZVpO0GRGojgK/ZA0aGF0wkXP4b6el8bTX+EcZ/+SafCGx5
+Ew2JBu/DItiKwKD3YiMeop01fOjaw97VvrojHlqVw5fTFPKh7B22Hp0cCl0aB06mw9pMXCwXUue
IXLKbMVqZ9iGWAcrVVB8BdebY8g0OXYsZndcNQN7/esFcKEK/Xq5qO8GEPdxQt93wXT9NT+QRd6L
SUrQbkPk+EF2S6pGPM7JAKWKaASLBUrK1UM1VkvaVuC3zE4okqrU3sb4IUZh2Wc+8vGzp4cXYgjZ
anothjk7daV0TlJG1cLVVTAagC20rB9seq6YivFq0tbOFlhrZgriyZMr9yzl2KFTbskSNl+q4Gul
KUkHx5vyeGJhBKei8YoIkDSGiVoACgoXbLpCfS7qNvjoND3nRT9fF1hme6j5GfEcWMX805TXYNXz
Yuettwk8ttJWN95W+RyFliW3vfimdcjXbfbWKcUPBRQCk2oyPF2srIW4VReu1cLw1TK5YJhHpOd/
//q+vYOFYeGMzxfQkDr4h7IweJfzsN6VsqCLt7FrkK581d1NzBaxYGQ4OU6gI5+KJmVy4ZFoguCo
UU8CuhVjeZN5/IOBkPexEJ/GCdwQy4iFyIId7x2I04FUN9gah+ZSVBQKhWEdu4PiUe3P7ipkefOp
8pEkVWKKijoXu7y/6oHsnSpfPcB4zd8aw51V1isb7SuolNpZXey9ejzCZVbvehFM66AImpWBvVk6
26XANmraaPQt56MLe75wv954J0QMCTF1h6/kvO8jBErPhWeTbNPIBtMsZbmUifZH9mmwwVFZaIwM
X6+156aOtBswhSoZh1AztOPcrkWSucuScg3sMJMtqkPumrVqUavJwGEfJL7visPzIsBn9QMbmxd1
hP9+FHEGy4TARSbbhJWLzLus4RqLRstuIGNzz99mUmNefOT76cxbzyeHRRyrZO9UrYgm9pEk8j8d
JvBkd3HpGM5Y6lIshF9jiQo5Czn3+Dasw2Wd+aZMjTW+KaWb1CpndOorAE6lvex5V2JIYFiqnfHJ
1rGRcsmgbmTkAkR3TKBimvd8x5bB/TQ20C65/Eoy5lwhEqsdKaDF2VkgSbViUZFVVM2q7kJ5mFn+
5a932jvY6HyRXUjz+kgNHRxuKCV+/VbCpcH3tT2HGEAYKm2ixUIma7m6taNFdc/DYoKTPwN0bm4F
z5FkO5LtywkFyTjNV6F0TMx1J2Jr8HUiyxZBnZr5uvPVfWYW++AC3P8IsLAvZJxfVzLyo0vth0gB
z/d3H9xwQ8SSDdbm+wkSZKLczUsfL+5cPzj9Mq9A5dGwH/BcTJxI5xD6et+G4XzNMoNSsCicQ1bk
16hRQ+Tq7MFbXOcAFb8iknOOea+K15FxfRBQvY6veq99JW4drssl3y1Bbe+aYbDjLrzJ68o8eagT
x4nP8ehL5BJZfRgb1JM6UKeB6Fd6Pj/1+QpTYi3xYC8kldZDNgx0PfSWlZDRQMQvl5gfwqjm+pJl
tJ7wto5hzrYNFYnMXH6xS3NreXN554CLRJcuWLkCnkfIgPazrb4Vlh9um5qkvO2CtBN+2rmVjg11
h9XoGbEipsGi1AXqFXCHgD9lbuqOnCUIBvR6yWwUx+YNPaRpV47Qb15OhNje/pIbWWP52Jm+XM0d
5J2NRzYjtfp0CLU+uSrII4txdWMvBViiubUv5oYltsOAZTVZeSyn4QVrKlqoLG5bl74qDi70JbyP
uXlgfhW5JQmOl6XjszxcySzjKz+EFFdBFEonp8tiq1Vi787ci0QNwS60x2QqjAVasKpXQjfx5QbP
NTYMt0N/C2b0BvFVH2snh9sErNjoPPVRW8ngcHlvOyzLjR6dl84GNPt9eTDexXaj5l2WVTeyIgVy
K26OzK+/BpkJEtEXxdrJxJVu24fLNVuQ9qwpL8kmZxNZc115UVdm9Xqs1adLwuUpkAUys/atgd1l
2sF5e/5LjYE2LMtNUmhfxyr3aGL8kV6bs3IrZZFAXwaIsUsS4XrOFjkJ7HcznH+tciHonQcFhKDF
vOrKPDugjRquKHrEQNTYvrP8Hl0eDIYZ3LS1wl1LFnf8BgfGeqVM2WzyIYy7/G4YyNqHQciNV+VJ
UxKAb0p1iawe5nBCd2hiJLqsX1aOEIDUGlPSBp9DMtStyFeSSzbwZ5bXlc24gh6PB32GCUFPVXZx
HDN0fMREr/pA7b2x83dV0BTbgjsv3M4F+PEQ/4DyO3Iob8RSkp33XPO1M7MNFmV/wj02MRzEMpn6
VNcPgeAA8Xm3XDlV/jjDn+tEUWfXHLSRvqgN5AYn/tI4SlwXJXBUN+yXfS/M+LA0FrqdYHLwbspu
rcBZ+/WAoID2yMbT9hKVWak2DrHUreYUjmXsGjyF4shrh5wuL+502EaDP4pDr66Y2HhkzO/soYuV
8EFYFyMAgmlSqwmTe4kL+khEuxoqROdbzwXZcqFQQpjCx7FRnL1EscHqwX2CTiKX+m0Om4fRmtmu
bkkXaw+59hSqbdvhuXZPdSqbOVvTvK6BB3ubS9yeZwjiVCEFhNAGKTOj+zhyAYcnIazdZUtdUvy5
0Xv4bXzLedPupGnsO5MFcJoU1T3AwlMwWu4VYbiw7tI+Wg60nzOnPRSjdtYK7qdXsmqj0J6xPyAh
ZV56pu9o38jt7Bi0GDMPJ4ZsButkNdSPRFE85O68jIl9Lougl1Bu2wVdan+ot2M4L1tOF3loljZe
zlkeRhcFjLyC6JJiVksfJJeD0PZleyLGHdbdlIN5Oajx+1c6Q5NbNZ97GWGAMgd4iuvUXtRMM+TI
ZzncKjNh19n2cLY9nuGkNwqINnZ1GjQYxrzcd15hQp6D4b+StWH7CmO4+2r22F6YBhA07mq1+PkV
C6r4EkjQvflU9mOQXD5g4/Mlcs2IqcsMiyUYuoQP9pRcijE548Qe3e2kXPJpogD/GdjB4yjGz/VW
hlO6LKN9Y8Z+ukOvGOd8WdixWXSTRWDH3GB0ctjnluVBVQqt38wfYfYgyqRwWHONwyUW5/palhw6
96w9STdWbmZinD3qCsc6oqOCEGZu6k+XA3tkACgnohpoK+DuwrbiTZ2/8aVwUapHGJwykgxjZVaa
zeQ2D09Zz+RB29OnsLCWLdpLGK1RYx5Lz6qiYaytjRmDKqHtVK0q2CfHQRuh1+JeOYWHPl8ny0jz
rWwq66YbLX+NAVnIO3awPiBQHpKq3F42cwcTmJSJUa0cHdwzzmRUT6H5POUsKYfJ/rLkNrqzOJFc
Wpq1yLwg+v6xiWlPtgriDDM2u6YAVgsNwme/tt8uJ2i22OWhgxRwVE7dcuh6Z/h+3y5XZLZauAhY
Fj1eTuYMtXRmL2obcDeLwVfc6WzIv+jKX2UdWY+y3WuTZc/a90bMSsKzNR9vXZ1nb9Sa0hFbug+y
m7Aond04qnLjE2zASXO2/8x1CwmGy52dM6tKsqKtjyMLd4IpeROO6lR0Gdk3Cw1A0JcpdRYZ9UMg
TpzbqLA7Z1s1DLFUSmSQYxPkietKEILzZtmWU0iuPWE1ce679peSqmofuNOd7vz8YPHZXTe5+uR1
YbZH+z0Dgw2uYiI0W22b4HtqIUFjQ64HEBtxCJSPDpMCVfZZG797huIwmkF2+QbySuePzj1VvnOv
hmnvahvjN2WtU4IaO2r9MlxfDsjLxlKFtHYDzkrIotRyrWwb7k+5W+zmTsbft17jFFg2LflG7XJt
T8CP/aBo73QBW6rLWQBs6ctl+wNwyfZWhQJE1e3x8iOw5Lj+Xiq3KAWiouk7qGleudfdQO29Guw1
ZndAeMBMSZBqbqAByasEEDYfo4y3+kCP7nVhcmwdqeHFGYh9LToQqkdBV+gaFLT0N9YAU/OlEgKc
8Pr5cthbQX4vfNhqsL6CzYTVbyxX9SuLVuY66/IuWRRpktab66Np9EoAG0fCFa65265tVADb1u7g
ytWLvc7aQ+tg1qXq52IFyC9qVKtXPUGFiEwM83TojjrHkngoc0cgNha7QlqO2e6mQzrJcYHbbJpv
hC5h79GdJKbADkXF26g0lji045jh9FV+utj+t8uGsGkj99Q9ew43uR9dAkC9+PLUNJwdLf+zJjm7
MwtyK93QFwHuQhpgBcAxLHSThTnXPSYejk0IdtEkajc1VTlthR4fW9dHARvkzaoXdX4InSZPncLQ
nWu3mANxubkufc4hCww/pHARt9ak+2cg4Sw130Ze5TtHj91WKOdY43kHqQYU/ueT+ZJ81po2q4JX
OnI9KJnqCa3CGVcQFww3s3auA93l6dB4JkK/SsRgeLSn3s/njT0qgYR7+DTh7t7ZZPhs0H2HELJp
rutyAUxDm8THwXosz/lhb0txg9xYR4XP2jQL2V3dmzUzzZOvaL+ljnmq5ehsZ7Y8lfVADu4gWCJH
gfKThs42WEpvKwfPgZYZqqOJ5deljW6Rqx2VEtVC0oCN+VGU+YMF5GTVh3ArLYYAXdbaDGnV183a
bj99XzKy0reIQi0Sm+B5sENnhZo5ALo41CvwWEhUc6pWcHMNd1OGz9I7VsJMHRwvV044fXDsaw4L
FMr2Ab3hNuHHUhAaU8uBoS4p812wdEtiTRl/LiFSEylYucQ9z5d4WpbwKtckOLmdBUeVqbxBQhLN
3dSelnEf+qBSyP5bgdhwe/mxDCPAPnvTVpRfLyiED7K74o1jr9Ck6jZCB+yBUXfDnPp1zsvgJO05
+r4oqCRIZhBhcTqXSRlkTcQrXoDuzyHJKxmczqTuTm7vCogFnzcHnCZBp4DFzfHyYyYQt0bqDPZT
5rO45GXzKgYSpFRlFuiSxr4VgdlVVSVPs0F/FgfGvl/McKBNdxd4alrjyobwnnA9HSnVTOu5kAp1
hVvtc9ftVn1rImlR38STKopPEtbhAoIGzJqaYw9lob2eDDKZsU+wVN2NBOaDfaryXVadAxv0/Z76
Zni2mAiS0eqL9IIdXn7gEJmPDWP1g3EdutWMvYEPUa646ZHVtrkT9eHoxHS2oIjhcrmzWBYgm0Ec
zqzRjpWN7xstrQ/YMEPGn/TalMByMTJSOOA2WU0P7qAk/Q2R6G5WAxs2Xem9SHuqd8aQK4kmV6I7
hRYh/NLXSNX86LKC/Kq7pczSR88Hq+YMcTYOSq651uaJ5rAyW8Z8nwfoqVp1+wlxT0VuTuwoQ96y
r+wBM7bZtKvg23CAJL9OCO2npB7k08xL/0Tq+jRz/Zme4ecOil2RJQy5VkKtDWuQzVfVvHdQaPJS
fOvzab4udXFwINDU442vtAQUT6GiAVC6MMgt57TMmp3SoLepxad3gx4ObOqgbMH9fF9L0ArP6DWH
J3PccYJkK8hpPOU2xkdtjWqpGM2m8wWgN1K2h95TcjNmobyxw2p//reHX33WyfwOoYuyHKT0itIb
Jf0b5XSQwLWBmw6WBKfP+jpPnUT2n4O27strhq6AgTGpzGNrzFhEBYy7Lxf0+5sea8/y7zk5+yTa
vEtLGvJjff7Bw6KL+5aGSX9Zfbw8L+XxGxcuCrEFGb1jB8uqUcS+9VXgbW2/Ruk+unozusDttM3G
SI/NtNEWGrqLNdzW7cJ3djZUqTec68Nenbcb83aWbqF5T3UR+7Tyt4Wz2Nvnxsae8TSd48E0CKXK
5SltrCZibaZvuMWhbdQH9FMncAnPQ6Kl17GDyuGCIM84cemOMpoUZYfgXJdWxVVdziYRJW1SiACY
ay7Fzrd6qJ0XZEwLC/cZlP/z1lZkrBMDabVVy2m1HuoMmKOX2beXgkGcOxntGWrKTLjy0I16wvBH
9WC6yYu7VkUOtvCGhna1yQKQm5hnL0kddqDeSYGeDoTc29wqVwb6U36bBWuKzjZWiX9otIjHDNUF
Lkj7ZLUVxlHP9QhYdP6eK3EyDA3bBcnvB8D8xejsV1QLLe4AmCdzPZ8AnfsVjmuxjNxW8mpLGmvc
wuQ9xecFARS89i30tU7BQrs7Vj+VWsJZRrQbeUY3PO3vL42cvg8xXarHedMvXurNEzrLIxAZs8zh
UbfD0SJTe3SXEhUCy5NsAfeSVP54K5ROWm3kTdGEz3W98P3cBDL9b8C6lynEd18Rw3UscB2g6V6A
PuUvnA043M6Us7HeWhMPEm2NA7DmDkKgXVWBqm8Pt37t7y99RSW9MG4yt03sCpJPszfj/4EpnHwv
cub+sXcg4jI4PpRvjSx3simunapDHpHDI++S5fMxeKtgf3ZatD6AWrxpuEWOIuB6Ty15NVmjPJyV
DNa50Rg5YZN76NsFXMXCRLzHcY2SguwrPyOnSQVREfrLZh6FEzVDK9chRMagP/n3pDTzMKwxUuol
lmPM3p46g28yZFHBFwetAsukeK8yLTzzfcTqB5HoF27MPxhK/2dEpvu2wf/eM5h+YT79/9SgPys7
/usG/Xp8aX7uwJ+f/b0Dj+HoPwBCBWiww/SDYjX+vQN/fgR9MbTRqedcmvP/6MA75A+PoRkeYmsC
GbfP/dm/M5vIH3gBkgTg6WAbQg/yf9B+f8egRY8pPPfxITIFcBtaff65gfcT3WUy0gqbqW6unNfq
xFb9Wj7W+2Ff75fdAl9L7YAj/BEbz3tHp/rxrtRzEXvAQQguNMGf3rUjUFX1TFhfTYG3mltYlDoC
nh3BQVMX/p2wzwF8Iyz7eXI7YMyQKJbgbhO2mZFptfX9hC5rO6AWA0UA9s4IwGrbAxNwJ7jINN2W
M8TQlq9GscQ1aZNJexEN3kZqb8gC/NMVCQUKGXFIaFKUQ1XewCRdxqQT13MLjqbLIzQ2I4Vmtpr9
uNb5CgorEJEB+mVZ68q28WI/3CicVjN7cb0BfHlmr6ZWbJVx1sKBZibxY9mPR1bAkMRqvX1RLADc
hxRhLzXkdsw33EfJop7KDkk5h4G7SAwM7Sj4Yi60UUmYAQvJn5lN4R4N/8i5jOuex3ZZYr6CpmBI
HWdXAIueVhUbrvpQrkIXUXg0zsbOJiDS5JM7Bc+kuQGEe2/I8+RYcTeHcei9zMBX+QA/0WDNG5W2
SDag0+6DABkO/g0PaiC7El9wWnetvtJiXPVFB23jIJ4JomAJZ55sAVmyXQUN387Ev4JL1r7RPHFz
iIoxiGG146OhdVy19QpmilvLlhs0Bk81zvmmbMeoV/m1BYSHAoky2RQTTP4o5t6HvYsRGZjH9HM0
1Fbq+Fc5uc1O/Tc9oBRpUKvYdTKaAdm6exsKcRSDD+GmDevWjXUqS7VGheBhug81sbRuWxuKgXWz
GewuNSCxoS+Oc7xxricr34qF3o7ieui9R+LMu6GDbJl3hkAI7A0stqn6YBcE3Q7r5d6eizgYx+2g
poPqw3g0ZjX4ItbVuKprb476epvV/SYAXlqMsBifHotSI9kdoHyVrWZXrSpXrrDtN3QKryqvvhV0
3pHRiaQ/xOUA7blhwnPRWDSotCmPSOtEHEhXwTyUfEiYkGCElCSq+1oZwL6juJNQsACpJCFyAZ0Q
rP4sjKgPW3OkZUmZbUtkGaalG1OHcV0MfeQwG3a9mt345WcT0khOj6UxB8takpFOMQwnI0HYddG1
V7OfmA4955u5XBKozlVr6w39kRJA+bq65596nhJiMERhYjbXG+VBvXAdtraf8kyt3XZ5QokKGgZv
44AGOslLG/Searl1u7FaV4oC5GtZlko4EXjZsG0ADERjIV+tErNHKEz6uA+dDOzKfAWqSrQYG7R6
1963HhTpejBQsPgH6my8BWLU8Plu5gBfDcq1OUwpc8xZKSStQzmnTNmHFgk58NTE8bqYZQd/2Lc8
TNtOXfmDXpX0sWNNXILAqYFMqfltwTKNlgkQufbWVudHg37O55cAzaEcEakvgq+8JzdOjSEy3W+K
xUoq4rwWErgWG06lHm+R5UbTgjqy/eL3YdqpEbV0/5irEu/Qu3ddOy3Y6T3Yx+GG9OIgs7nFgvJf
TS5PCKU3g4HxpLBWhqIh6MD2Y2h3k+XUsWwmwBwhJNyqEHuZ9mtlIDfr0i/tvOpzjJpA3dl5arLw
M+2WBkTVLs3bJekAwkmuAClZOZAgqG9BahOkBv/zLNtNFTro0H+tXJCsxLSuA/pVoTXQVPZtpfrj
5PZpw0XkoPgpoCrCPhV811j9jd1Zad82qTuQpK/hDWog2M14ZDqhooLd5cCooDh5RBsoHSZIf6Gv
HXYvmuuoykBcaSBSx55qn8TYmYka+p0ryq+8nh4H6KS5drOp+/mqwhh5T/R2yKY16oKUAECRbRUz
82Bb86r0X7jqYTn9OrTwvHaHRNRfURiDjftqu8stCXctrx6ohhq0E2AMyDnNMwqCEMqEXg4aAiyk
Q3bMS5qWVRBLwI21+QxxniMNDLgIwVNmJbmq8Qo/zj3UuGAw5O03+H5Fkn4uhtBGG9I6QavxrmYN
RPqCZuMrCDdnkUWH2EFYXMhDV83rabnS7pOxPimtkXFWKVDEFFW5VTWxpzd0HuLZIlDpa6CTJ9Oe
9jsPbYkJys9qbJ56jOTlg3OjApjt6mVrTzfEVdfSOlXApnRnx3RsMaf8OaDNWSoaIo4UeKh7i5UO
2O+ltvWmQZvUYjeCmcSEVUSMDR5yuXd6EEZZcD9Y2otdx3op/U9zgT6AE0RA1hIRhJEcwCh1g51Z
2J22X0JvBbyqxa3tKDLWqV65FqIzbCqIytN2/t/snddu3Niatm9lboAG8yJPSVZQKZRUkqxwQkiW
zZwzr/5/KHfvLZW9XWgMBpgB/oNuwBZkphW+9X5vmBy1FphwN1t/aneYTmSOmLszOlLCkryI3qOO
IV63LpXYVevGjYWCyrANN6GId5Z5Tz/iIm++m3quuXqFxCdQAIMNGDCLGHHpP+3t4qVVnmsYVlNa
rel+XBPFGbt9pZ4b8uj6eY/cJO8eOh8ViDK+xaJ35fJNZY8BsXnJR7EqpgEsXtAar9/mPD23czp6
fRwt/aGVmhsuLVSX6edpwAP1xHJQX9YlIIBaQln8AXF4n/fPswqanm2jPt7pInc02iEpzYuuj9dR
l21Liawr31qJihNU7ntF4t9KGpOAbTnihWbqBaXReVnp9GKlnVWUAEHtA5y2QzR2T1JCbtR8Nyav
LTcQk7DUBf0h4ENnKop1st6mC1+7iWBSD2MAKklObkt1Y5bXQ07TUtaAqutOvKTgsnmiYrxNlAd9
E/M7SiqoQfNaAeIKlHwNVEDNkVGYqc6EmfJcB45VxCeOokci8V+LwSO+S6FoTVT5FIOA4/jsq4CE
TkEarSB3R2CYXfH8+LCc8vv4zFj+9bKU5R8r31gKIc7mFjXocCv3yNPCH7mie1J3ypPi9xeyzYUi
CnK6cHM/Xqiv5TgsVWl5vsUQPFmFlpNtbFwBmU6uSVpVtBZnJ9N9l/v/cPz9Wdnr/77skTYO0mis
NSOXlW9aT3blr3HvxNeq7bIXreNXpXZIWFSd+Ufy5L/iSH7K+uud8v3LDRgIua1FMGEcx282lTzE
kmmk+3nfetEhIvbNH1xN31tIr9X1dDZjMewunpf2RUMe2zP9/w9HsL+Oqh9ZrMub/dMdHCEAci9X
UxGY3EF8LyKWe/OtrE/Jb3/3noUwZUuGtaUDcH/+vH7E1trOTbqvKgtXTSujOuKYkA2vXXTe6inD
N6TS8pUT4+qIYff+fRf6tK1wcZMD4efrhlqSTLMWZnszGzazuVHyr4Z+1/gpgO1GTI///FV+vNoR
wdWC3Qn3xOdVlpwlzvT+Ichu/nyJIwHd+4xErmOrEPGoQJGqf34iiNlyWVOKMFyU9TSTsjamT+pO
rOetet2Y9/Je39PkBzh0kCefsgj4zfv8dPWj+RKJxNfboM33dXywaxqf48JYvIbX5ij5t/mk4OPI
BerXxz06eif0oLuaps6+WfmbYROvi2KtE1PDHroZx82fX+5vpsLyahkniySKtvfnd0txY9hFNef7
sSmdRvk6VvRW/pE7xfsD2YtmQDcRSikQyD9fA0gtk5ugyPajWjsW+38znWDILhP2aEJ/usLRVpFQ
8TadyLO9NBseYXyc6k5lo/xmOn+6xNG2UNWxmVkyD7EEVWpbesmbcFtvTjlEHDOPl+nLdXTZIoWE
hs+xB1gSlzIlUpexK/QeaXNuul+87RU33crbU+ZBv/n6LBNwSW2OhoYsHz0ULQRdLqQ22yccAZEL
biZW4rHvT6y3x0za94dSZUuw7VgKmOvRdQI1qBTSCTKGdHL1nnHLUWZ4t0RZXJEie31Kjf2bzZUF
419XPM4nikwjpD1lLWNu9LT5a2H96GmgddYJb43ffq+PFzpabhsr6XVf5tGWMJH+zOq8cRu5xmby
wBgW3GJ7YsL+9snQlaDDEKphHrsHGFoBTWcas31hY8omX7VTfgekNnOMgyKja4T1QLQcjKe22yZi
r5EXXkuVK2aFenq+svLEDcNzegjWcF37gSMFr9Ae9Z4qS+sRB9trq4tfa0NaxVFKDk99WxjZmd6F
Cs7xuiO3GSXuuOrmfK3EMSzJm7qnWV12jogSr+9w6qzrszBBHIhWJHKKbHQr3f5uRGd1v+/T27jD
WQK8YXGWwOve6B9NSbqs003a372/q/8BTPr/nLh2WRf+M+q8/f5Sv/3XWZMuerDlv8tvXpG/pH//
3SdRGOFuf2PSQvtiCcQqy14ABAst+29Mmp+AN9uGvshYdPsdrf5bFWaoANlAxAIsGxnuIl/4WxRm
aF84F8PvRjKpswfgl/QPUGntffX7sNAbaDG4ks5WIoSNfuSo3GgD2ySXL0h2lnQxw4fDuhsycF2F
61JUN00Oy7lLpNmxINNKC1pr6ZHmJYF8KQIaJZM0ma4JSQ4jFlrDCnGpmQwo1MYXU1mlXtRkkZfX
Gd2reOfbM5O4GzhNSQhr4yaVUFnpODoYpQut0HSDBMt8EQ2rdFYZ9V24kpBr0TCKwUAsOVlrBjpW
n19JzdRcZTIWOg2JrThV29AwVKP1hJFGnP77vZ0XxaZX2vPKmhM3kjXD82m9O5WlZi6G/5pjNLtJ
Gp8SqViX3XQnqT390jB07cE+0y2Y20W4AAv21K217FzO6NOL1jyDx5IDCVF+VoMPgzlHPYL/1pWF
kOu8184iue9WMbSGZEqQsABpYyymvUKr6rc6/mZNGeKUOuo2HXwKrqrOnGLydadQ1zwZjKi+3MdI
eNwp4NQaZzdIlsNVPSDtisfB45PuDDz2nUoBz2g0A4RosC+LvP0+T1WJpVD+HNQNxHcAzTC/yqt5
8PwltkdREIKoytMgBRO0EBn4IwCBRCPEybrLOteem1VkZ4Bh9Pkt+Bo8vO+MMktZUaovGXoa9Psp
TBJ0eG4dyK9sgxhxmcOj1Oc7oiszn7AY/45Ut223GhsgxnwiOzOoL4uwgkCXVDTkiGGY4apPPdAG
KkjYVPZwp0M0osE2lpBrzdDVlQbIhxyD8aJr6RFk5hru01iWX+MYA1h/3uSG8qhWsGzqSP4WaQ9F
xKmZRnbamF4RFdLPRwoFRNswdaMU1m49gjqKfAR6tCJX04J1ksGlyvLVCPwAiSaNMZCYpVXTyE+J
wFjcBO9p+6uqljaYvkAm1ZFRgTNMbXMwaEjjPIou7yqXKhoKupM3FzN4rZI+gCTlXlSbKMpSEkxV
aTMX+reg5HflcjJcrUtWTZmOoKbmzh+BBqVg1aPfUoXYGqhOaAMshKQBfZRFDo+kzI/2yDcK6KpC
JqCXmWTWlWZFMCuGSyMQN7mNDDKGQ5AC9Lqh5hZFYztD1V5V3cA+c+gNBChlkn5LFVoAqQ9dA2zZ
1qD4Es6ioryem3UHVotyjbcibYTIN3Ece7a5spunBN/1FnZ4Mk5urI1nbGiQ2dYKoGFfCMeCqhMu
1lVmfFvlwXnTlSpocgoKbhnoNcEOW4nuUzQrry2fVdTNPaFRqyCZL5Nshgfmox/oGqQMEkj+TFZG
afee3OX4+9fqFjuUje3H2CAY20bSZydQe5yu47e8HK6VOX7x5YXM1IoKCk+ruvF4wzM2XqVamqOE
2SrJ/WyFagH4k0QMIV9oNqrvqM1QYuSZ5MpNtTMS1rnSErMzL3x0qQT8tOcfTTX81Lv8o530v9O3
/dTd3XwvFg+I5rgF/L9Qfa3IHFb+sM8yIJbt9edO+7HP+/6Lf5tYCJN+rqobQhVI3z5orSXO6F8o
5dAGLy4XhrLYC/+1rcpfKJUFSjnkz7SJ2e24lb/2VfkLIuClYEcSxlat4GXxT/bV9/y+D9sq8iVh
Yzm8HNEwbbCPfcl0g7i0xh8sAFAnSnY50g5pFcCT1lEDgKk7LVlbg3I2jJ5fnrfmCgvAQnZrfxMY
N1l0A9dDxxFhdMMFOfZ6Wlraa9Hj+bMLh6uIzKws0lYN68HYX2n+Xau/KA/deCOSu6i8SMzrqb8M
kWIbl5NJeFEEaLuaKq+v19DdkPAuBgUZ/ta7efT6FQjmnfXaMBkqLzG2QnmEtJq1aGZuVHUljdCn
4mqtjSDCq2lYcyQ0k5KZ42rBQ2HcT7c0ZcfottRiN0LAOUWgTfoWZB4WD2afg7qaEy82vHJgdfWy
10zb00uRD9a9dB48/P8StZ3e/V8WQPc/Tx32uTZqwv86y9+il/y/9t++8/+77zV/XdTTp6m0/EN/
uRaoX3Qb5g7zRfmbGfHTtUAosB8E08UwUcpa6pJM/a/69AuVpwwlAoKVAaFhqWr/LlDFF5R7/Bpz
iOn5T1kTy2HvwzxSDVVYqgYDA3qRzMw8QjqS1J+G1E8aDu6ZLrs9GR9S/KTNkyPIU15EdHL4qkmg
IOkJHO6YOvHLpY8gEKOTJbNQ48ZrtdYN/Xrjj40rD2wdU3Kp+NUFEBY0iYSiVVuPNZ3f6tnSpK1N
PFeAcQKSHLQs+RlWEaugLgH2qytbp2WtzEst4AXK7FIdO11frtPZXk+Sct7I2pk9Jxtf3QZ65NmW
up7DaA04eT6OFfoW9bK1jE0YnbJtWvCCX97zMhLwhiBm8lgK2wngTMraxgORcSQfObTcrQQSvip8
FNqrwS4+2CR2hIEX62ur0S9rWiiS4LG6XQHHD42RXndrtC8nkKhj9O7ndwDdhigrOJ0f+8X3aB1S
LYcs0KmWU2jTRtJCt4nfRu5pktJFD+ph4uOYyZNFksiHKXT98w18BLZ/e3WgPAGtiG1DOQ6GzxB/
aOSCkd8kB04dHuKJRmU7ONl0o2qKo+mUZsRRmmGGmbt06urMo18+i451iKxjEMGmcjQGsygp5rKr
G0RgZDtE/bouow004TuRyG5GthRd5nVkhpSS/iZH699N1kUeYMsBBw/S7wmR7jswfDRMbH3hSpmq
AtXvPbHnA50I8QJMR9RunmxI5ANQhjn9vgwxSTBaS3JadXjRsAKudHmjE1rthAZNP8XHEaeKIf9H
tjcT4DbM5vcIDyNHjAptdfKPy+4t1fG2M0p4QnEub0ej2NtdmbpZ06lOkE33IuRP4TQaUH3O8lh9
SergTJ7HM6XQnWCuOYzhwicbm6rziUaa1O9DmpF+Jk0/Uh+q5VRfJDOSKrNoZmfQFUFtSkd5El9F
2T5hMS4R88D4CUR3hZ6YTvFClWrHJ6nRsbEkhbtJ6RTHtvWa4sXpKLOCCK3vRmQ2/S6SVMnpxvmU
Yn5Z345fuGEoFmd+tNzgvfz8wwtPMW/11RheQhy8+KQrD+2rVF8iYA3FZVTeG+Ed1AiO69+CO1V8
U5p73bqJbiX08n+eB+/Odr/cCEiqqoFUmBRfn28ENVlh9YrMSMzD66TUDY688jfWtZ0c2zOeTXnu
ItLc1GBRnHD8bzKt8wyyZWY+qPX0NtbKCx4Vt5GIoAZHF2GMT0z0bRzsfZ42Eya99OdqY7tw02rN
vA40vK7kiwE3gM7MDtpsbtO+vBK1dZ1q7R3eaU5pDzjj9vBoIl/xrFp5orv7XLTDQT8dcXwEiC+r
kG2iDVcUWQEqOF6FEPVMiOS1xhsq4Qymva2b6UqH27F4xrB+IHSbNn0XgTFgPlbvAR9WSsD5FTev
P3+Ko4g96/1WBJWlZgFqmzTDPn8KuL5al4+Y7BBR4k4Q74age+1NbZ+16ZUiWjhFbXeZyM3T2HbX
Ms7VUma7c0YfMOC0XhesU3OJAoVmvbNwcNoK1FALD02orgKEnX++X+M3e4uNcw9YNS1KMNYFf/0w
hsNUmEqcMnRas35AG4xEpLevUlVfyaWxliLTRdZxq2fitZet28Se8UArbi1E9OQ5TrhV0NtvUCk6
tjb7CAYFMHBANEYDZJIjwpZ1hvuUwxhu5ptoNu9Na1G8IvC2m3KlAkD1uXZO6bQpVNj8LBVW2LhG
VV5XhfqqN/16rssrmhHPqbpwDKTmWebIiFvJvaRHT+lkv6DvvsV0byXLGUO1Cq7HJt00UTgizMCz
QkL5G2YkSKUoGRLIGc4gwjspuwiK/EQzksHG6/o8E2GpKpBVF8cPKoAj6B89Wg+s0Ld4gGYrEkYx
SBgMb+wg4wQsoWkeLJQ6zsoTAvD8KxRl9slFWxPpSuFcVnAtUA8om84cLvqqvu605F7ReL44epNT
PXEmKg5AC/geWrUr+gm3lug5tMtvcqumjlCk80mdnuNi2ERW6ubg1Gafb5W6vpoN84nq6G1sx6+t
pUC11B5Ctb3rN0JPN2G2I/7p3NBKryy4RGIgZRg37eA/lkp5h6iTs07QXJohOazUc4gvqOuWXU6I
lHRTsUc6nTrM+Evfss7CeTjPlPKaNK/7VtQPOOG+lZG8zw5xLx/0QvuaKxi2QDZSDD12Ct3YQ+t2
uwCaIpQyn20jnNKD0gw/pPLatIDrc+27HkbwtargPrAB/KdkZffKVtjjvontqwRNFelOiXaN2vgi
gJm5/Ffm+gsp6+gVs0vJ72+63Dwx5d87+EfffGn5aLKGE9iv24AeYNuRWqCbetdushnExQ4DPBaT
zKlTSDlaz1Hr1hr1N0Nq7kiBfIilSqBbLHYlpKkg1jdmtXAawwxYqGl2FPcXYVDrZ4Qf4AHmaHgr
Onmd9kgjq6dBK85gMq38yr+XxvKuLSB9cZJFaWJ0EKwUuXiKM/sVOctFJFIXpcshGQILHhK+vI2h
7fSFTzhlLZtCKV/5YbpX+3ELGTl21Aorw6yobxh44GiSi9DuYdCN5sSW9X7G/vTSOH8wcC1TE5pQ
sFH7vO74na/IVQH5BwD8sY9khl1zRqE7OFC8VlIHypbq8XPvY70dLjVW9aZj4mLnZ4ZWb9QA2wvF
v9TVYI8Lii2pl8GYb5gPj1bKUVn1u00+9yRWQwqdxLe+G37gg8uIjdJ9aotTFfovG9D704Al2EJh
GT22LNIkbeSoV4MbAMNlUIniYnLRoLHoxGtkt6TeGzC4/NaxtBHHcA1/nwH4/JTj+i+rOfcBgR3a
ncxANI7vQzbHsvCxMPBqGyVHrrv2SIFG7nvZf4PF58YQ9PxePfExaWscrXpcdmmIqEu/E/jkaNMj
S2loMbgjjL0tr2Wjvxp4ut561rFmGyzbw97urJLMtQmQMtRPbOVempV3WK69ZdJjnp+Kbzjm86sG
N4T9GFW5uZha6Uc3ZPhxpeAy1+J0fiHLlwPgs5pN69CovWHcqVa0w5BllTa15weNJ9oKCIi9VbpI
m/LEDntk9ktFYAiKcs7vkJ6EQjPp80iP5XqwehSxXhXQA1b0lR3i45VtsMBYJXG1G8pxFeXlrjRS
+iypo0vmbV0FF1UZ3NpZsMryu04qTyxa5m8+GSuWqQgGrKVh+/T5rhK/mWsIdp2XNqRW47kDmV3U
CqjWDaHnqqNZRuqEw7q0tcIZLevHZCueMWQGu6deOaaPo4umr0zM7tAd/ejHdpfJcuXIiIxaBUhN
6rHhj5TwLc34l2Tzfqwwy++VVEMFYF21tE6M2QukENZn7YUjzjGJ8WpO8vdgVl36QJWr02HJLmep
RPiXn0NH3C4gdK5Onj5a35GM3Ptinp28mDQnQUtqT7kbZgjOasW4VHRE25AjfxgqXSktoBljX2JZ
ljuGFdj85AwKItrTcLq20yqlzYXvWyqdIck/5c/+67vGnlddoEZmJ33BZfX4UGNpmUZV0iodijvd
zcrsrJMjTxYw2p2kP1M15GNlsNG0yyizYBqLVa0MnpToNwPINl2Nsz/XfMcMI9roMq0fVl+bL69C
UPh8P0bU5gJrr9ljr3J5TbBUqU9Sd7YSJxhXMotrhCIku8jjbSrurAaaPISqLH5u2kelOteCtxN3
9Mv6+X5HHKQUDDdtiDOf70gL02k0FQzuRnEf+vc0KmxSvaOdH2yt4jKsEycJzmt7hTY0uMjzw4nL
/zpHTew9aZDJoFmwro5tuZQ0Txn81uzJnBStuj8bVXutcMqGlF26eiAPjp+Yj8koX5vjdO9DHTc6
Cbb9eMD+5CZqmL5+gGVluPgK7PYqGvY0NbaRHGwmOXoihnzLJr4ZIhpe+rQu89j1I9jhWEuGfeSG
TYedzeTFKO5zE/1BA9thILEgUr2QzKO6r/dtKu6rrDuj5XKD0coGIssN4v8faQc925CibdXul/DQ
0nyT/WZvtlwa+44gHzdJHjxWsnIfUTzmWv48xfH5PDxiCXXQMLfpldxVrcmrwu6roa5MMW8GSb5M
4s6tqrtxEHfVIN7atnwpu5QzrTPL1b72FRi/Md2lZF3khUc7vXMsq6r4G/qlQ+ffDElyW7Hm46OD
EU40Wo7a0A2U5AcJUnY1VLsQS9DZj4QDa5AAR2jPZYsWooWAXqvK1yFAQ5PRkG3j0nfwEZNdTaLk
NQsmupRZXt13+xnWqtJ0hyIdsaB4oY8Esxor5Wt9wuQqME5udr/gPstg0XSIS0JhuzOPanyzTiin
lFD2DI2Oei1LBXMlpwEcuZkKZ6QusRoMqslb6ttVm0c/LFagwRrP0DKT8Gr0yCpbE66tQLTFoYWT
TOhJleIOdnc7Fj1HZMmbigZfNV5VGWTOnd9b0YIn7S1J7EL0OELUr3G31ZTmrpt8b5yVB7J9Ojfu
1NskwaAhb6+xOwu93qLp2KkET9nRVbyomKHPrIBhrgp7pNqy8spBENLjh2DvKn0xBrDwZIEKm/r2
bdPzpTS/pjOYRp4yjY+ArR4OHueawkkqBevtlPTCULXLrGtcZUlPT6Evy9F20Cd0mDYmANF2ltQN
Do5JYJ63Bb1eS8muKlwv7NZ+Q0ZCUdKOV1Pdv6JFZWlGKFDcJfKMsqjtV6Uxygjbk+dIbVCxbrsM
HUCaXCT5hEOZyhEUDHiSkk0tTXfYNtlOm5C2Y2QBfH6ldgPr4GvxIoGpLjGa+t7ZZ0shEg7AUlro
zX7oKcVl2t9KNofIwNzZyXhQE+FVNgE9JkoyiXIbB6ZrnDJWc69vq348j0xc0SL7WnSJ5oQKx6MI
20QMY0JHaPzJDPVn/Ny3SSAAJZvpK+veqitsDIVQPfQ8ciffX0EkgQovnvo4QSmWR3Rop8tJDBKN
fekC564LQwu2U8FW5klzfqUlBZ4qEvKScouJjRvF/pM2TlzOFt9jq770c/uuhtMvsmgVW91jGOk/
sfd/1Bz9j4rV/7Odz8Wr9j+3b86jPMjo2By+f//xqVmz/NrffU9T/YLzn0CwujiAvxOD/mXez48o
g1Aiy1CVP9KJzC/4Cy/e/UD7igF4x2b8V7fG/KJZ4Fm2sEwoRdqifv0HbCLxuVtD91TlnKWyywHy
LLd3vMeWccGa6qc3zRzcdFZ2G8/RDRImP9MJE5XTpypJUWsnO2RJGxtpEBKXYMJ/IySzusa/hTGW
kliNxg1gUcUDH7uq2MsS47mObbw4rBAlnWssk1SK1s272q/G8zRw4rRYDT1As1INmVfp+I3Atjuv
EkSDGIJtp/NI6R/sGqioTSOA8/h7VGrePATruB/Wkjqdw7v+VoPlj1pxb2TnUn0VJgqn2dCzoKxU
vbiV5/w+FrDqY+h/oqFksDUvZCaZ6kUj7W2Iiv6TGjXrKFd+RHN3iKpbf0Y5MxvjVmJJfR8g/wPT
5D9Opv+NDIGFgPmneVJHry9t9HmO8Ct/z5HFbt024MepJjQAZWll/ZwjIChfDFUxLRIHbNUg0OJf
HU3k4aArS7GK0nuhFPCjvxuaikJHE7QV6JIJAoP4HwVcHKG3TAtaCwtwC22bSSqLBd77UKmbehfU
Y5NVt4BLrmJjTGVXvTuVwPiNnBA2mKJArFqcSPNMI+WiDh9qQoRdM26/y532kozp3kLYImwibBE4
ruV8UjdRM6SrKsdMbmrl3MOpNl8pDQyAD6/6N+2wI6nJcvfAzxqrCLIB3eLk+/nupxqKaZMq8W0t
J66Vl5eFbZG3ZIvnJhifChtaUjzLVyYgkdWALRb6Kjc1tx+lHzNfYN1jtEAbbbRJVuVU1OnYCZlr
u7z/830etSuW+wTyURdCB57TNI6PCqgEL34SiWTpYCULh6zakgWCM3lLCmFZvYWq/pTbUGm7zvwa
zoWJERVwoL0AUXKaEMqRTleaXNwqRnSFgXjrFpH8jEz+NjaG9mrSdSCfGUctwEXfVla+KR1UHJ/W
Pe4w91Ha/GjNotzUGQEfkjl9LzF4W09qV7q1iF5xgtScakx2Uqhk+HXu6uI2wgiIHuJDVoynikmV
/eIDYPz+LmyZd7G8COaFfTTihmkIZtNurQMGM4dmhkJNNtCmsfgS/TBe0GOSzqntuyqh5VsRYBFp
qjup9fkQGDqi4CJ6i2fzJS++YjZGq6fusL5su40aWt3KDPx1V+QbX8rpykULI/oM0V7iNRX+fT6p
bzG+cjbNnai9m8pvo5nutGFyC9SUk7welWczPM/S9DzF2HGIVScaOYzdxiriu/qh6wDtTfkszMa1
sDk7SQ+tuDBpzKUCo63yuuh/qOqEu2i8t+LLBU1s58DtCvUypQ9l2PfhULq5fshp6IkWwaR1F1bT
2oyrjWTwJiATesaonAedODPNcudn2UHJewzg/K+42Fz4Nq5nJJBO7mCJbZrQaEqx9JtIedQqZV8L
1UO8z2C4izD5ggSAAQxdgvq66WUJ14PvWVo9J8W9H2DYatdXjbBuiog4wOYZM3TUzsPOpOERWPU2
noprO8EbEJd/miQbqxg9GBpoExHqYvyXJvxDt5N6VjJqpHZGUZbTrE8nJb4w4+wU3nhkXLMMG9pk
CoCbTDCFbJhHUz3SctMfoso+qJiWihpnLKVKsCTAfRiDZqeX7XWQTiSQIaXvSMFKuvQ6sRpEnXgO
ugJL1bWJp4A71fqLZIycCBlWSaxLTm9lFMHysylqpLS5A14NrVgLMZ+iuRblwg2i1kmL52HELtJf
OMMwlKQEioTutn68zrBn1DkLdNH4NFi8Hql89iPOasnB6AOw8QeZP2m5wvnIuEyzZxMqq8oJI4u1
dW6d9dHYOm0msB+fxJWZT9/qVrmtVGklrId+mHqnbcU2hj4P9/drZaQXUpM/D1Qxbgr3eKi1ydGU
Z1kQWz+j0MawIuAoLUR1kEPdy1oOmeZVIwUL25m8edgfQMl3WtRcY/tw1dURJ7dFUG1AnJKwIWqt
aGXiT0vz64bI+oVdfEGgw95u6ZJHFZdrS3zINGiwDoty7RY0YaBDB1V0nc/aW6w057E+YGARA6RY
tMLS6FkYyT7QO3zk5FXfDCGO+7gAJxFG06nSfIubhQb7qsvz5ayn6zFogOSwgcNB6gJlyU2kZbRX
o/lGhcc9x6x2RrMftOks1cOzhoDDUjOoZP+1k/9mezmCjZYxZxhsA4uJkGwI/vR5e6kKLM1Djcwi
0xoP7DVeRLRemtEPUnjPfnlgc3IEshNdzUAIJ+OpzKOtjFkkMO2FXlauvbCTx8WeJ1z9N29uweA+
7Nxoj2k12BmBShX+bUF5OaVvDaaawpfO8at0hV86doBSpL0tZJ3vBCpB1JvWwoClEh18pyD5NVRP
QtG/LvDAbfSYdeAlDGuWuubjjeVGF+miDNVDYBkvvnU1mJXb4M3GyHrOhI89XOPhaf+mYvtoJMq6
Mjr3xLtZ9pB/91p+LhaatTRbcHBX1eOQYcuaFRXTRviOa+zg3vrraCW53xCDP6YBSYynJMVHIqGf
1zMUjecVJtSgY52VkVBDQUYRh2YV3pEL6RZu/gp7yWkPOJP+rLP/Y0bLZzTml4spR0A2px0Coxpb
HIriB9itY6iXWn0iQvE3dSHZayD5MgJXaHfviq8Po6ubi1rHJEg7GM3gxMFb12vrqq/cGNAvnPxt
mednvhw+J9pVQO/fCNJvsY51YiKdJek1uuBNaXI26oxkp8fgORiK7jrJ2GlptLL99NRk+PWdfL7d
o6Nep2pZHMuVxgeneXDQqlWwsgnhNISnoaxLn3M3/j7cnBhmn2Hun+sDRCwLhFMm2eA4MyzNiiIb
BC8JZwWXRm1oD24nk8VYbTAeW8vjeZHcY1ipW1t1250aBieufky8yFhx21AqtcOMVD6jrjGkVF8D
tGy0rnmYq1sof48y4ToqVsNt1b7QtlnV+PioQc7BtEkeRx2qe+/IVrqzR/kb1oy3huw7ZUWEOoKH
wOwPvQZ3ZoJLq2H9g8MYW6xBvSMTzyZF+ToZ4rVudePWqO5M2pBmHN3he4U90BP0D8IDyDBrGvyT
2JZG6UrO7WdMxNcGcH86V5siuajmd2/8B2g0GLAPzQbR/I0t6WuzHE7Rl347Sv79vd6zKj4M6qQM
fdyjG+2AE6mbJSCxXQuAJfaLICGAf6XJ/nqYAHSV88g21l0KBLk4QNfyeVzLp1apU7ezLKQfbgfX
7SZX+mX4wJzIz+FmrkAXXK12TXOrhC7EMiTBtiet/zxufzdwYGuAsxgKNMbj1SouUkOtCAY7YINR
aY+28qSEj3Zxgin5u6f7cJXjZWow9CwSdB4OUpxhLbojKjqST628733Nzys9W/S/n+WdMPnhHRJa
rmbYL6iHwZAdaMNugpdEo5euFPkEjg/hrtdjF6dWSK29B9MGfly8CtLxELY4b2EfNeiK143EOXIS
0xptO+nlKiGFkcbZVdAr9AvoDImhdxuTAZrBzZvIP7yV613D/1usjXrIlrA/7V52lbT5RusTg+TQ
uiZc4VmKitWfv977qvKnRz4aNpOZIw9tdPVgKG9Z0WFHA90qoDWBqZTaOnnQEuhKgoBfiIs4hQqW
FOuwsXDFmb1aVe8RbbpRW27wz9/7HPJO3N6p7350vovrJKj0gu8en+mYOHNeuUbn4vVOiDO0g6Em
2tV94CXOiet+7qj9XIwBMGwTLBK693GxZhuTFHVyp2JeOrjQuRgN0qrozo3cG8ifjzhflma+0kWx
TsTsKXH1GAzmWqTmiYX5iBzw151wVGHfXNqg+tFpv4aFm8k1d+LfY5efOsOh2QQr687c96t469/i
hOmFK8zk//wGfjut/31Z4/+Rdma7cWtZtv0iAuyb1yAZjbqQQ5Zk+4WwLYt93/Pr76CzCg5RcYOo
KiQSeWAf5A6Su1l7rbnGXMQFXlMZWUM15JSnwG5PqgBjNDnlerGWdSFltYiuWHNnAy0CPKxzoX9b
DJTGw2OWUBULw/tcy3aGxFE7UMDqaL2bBSuyB8Wy22GlYwsdOCXQRRDIopjeq376VQDOa4fgrja5
rqUx5n2PIeh7K3wDAQ0tFAhflGIU0o9rS+jCHP0Qoi6W0GRqWQ3wVT5VqMZ6vFxUwwZT+khZlPJV
8KhXIFjBTmu14GTGH88QDx5JlqQJj40urLzPSwv6w69ZrJgkw0Jb9AiYFdTcdNjFcHwxW3kkAVxX
v4xOobaFYzLWJJJwhwkGwL3oR1Zuy/oOmemuSNm9UOM4qbai7ruwpBB00jtEoob8pbZod1BCvyub
3JBOeTNxw/7RDu/Xp+wCHPB3qXwYYZ5qZ9t3M5UJiktdOok37c/+VNqCS0vFvbUbHuSN4JgrwoS1
B1qszFiVYvJwPFBpfEMmlxGxrDzQPPcXm/P5Ay0V0r6uTanfatIJ0JpbyoOtmADYBvnJKGUKjfAF
g3A/dAZuJtq9tTqVLuwBH4ZfLE0Pi4giNz2JONjcTc74MHwNXaDezI9N70guQKin4MfaKbz2GfXF
esLoz5Kmgfcq7MV3lOvOtMc38kvvRPvKDp3V8dbe8mLF4KbSFFbJtAka43dSuQBqNqlyXxgi/nLC
XsWtQDZbKi1PAtmTlU98cfP4tyqW4pYW8ycjQ2h0apz0Z3BHXfWtPSVbwQ5tfdYHbTRb3Gtrm8Ta
l51/1dlKmcpJqILKkk7jjbmrWSmIt2zEE2axUXaAz91sJxUbiQvIyvNe2O0/TKn5h50N3JooW/Gj
kU6oW++U1jyM3T6dXq34m4R0ZCiTFZrM2niLTScu2I7SmPEK7QSu1NJk6JovnlpvmpFrvF+tHJsX
x1Nmc2+NViOKlh+fTx0mQ4BAxBZECd8akqd6SHEeg1zXjuSdJacKrf31KXRxGzobcv77s1cK/TnA
l0WSTjo+cGSbb7pe/N98tbMhFtNFs7wSfwmZISb9hGWlY8TRlkh854pT8SR13e76I81f5eO+B7eY
IpJI+6uOe+xi46ElCT1wNzI9m/bYtLqbF1+h/bmJSU+30G+vjyZ/Xg2cRuj4qKVIOv1Ii428m3qa
gnAGPE1G7oyV5I7G6KohesIy2faF/FQDS5mz3Mo47Aaqr0OW3/XyjyY4GiPgkkI+jekxqEgYQ2CM
4uEZu3L6xXsnnX7n2EakWvEyplW58lnm37V8TWe/exmjhVMMStxr2bg65VtnOUEy3bQ4LDR9ih8P
F1KpdZVU/x8fex/elrb4OGDJrAFXGkCCERxUKI4D0pbrX+TS9z9/MPnjlMZyZCAR2ksnTXwx5PyI
EZMjG/m3nI7EsFiD8nxeszyQjM6VgiXH9RIxh1+oPOChwTHnwbwMXq28Q2kZlNtCfKkw78Nu0RnU
ZlMA1a21V5oV040nJRuzM2xVKe6tortXQdwGcbryHj4v7Y+/bLG00bPE/phEfOBJe+jhQlhG/r+Z
Q2cPv1jaAbgM1FihdFKj4kXwECrhJOz5s+hgeBz83DX0h4T8zPUPvGg9nEM1noxqMXEgTrXKsgAD
Fb+lq8UnsumpKQHZ7mQZwzAI1sqz76E4hlMhIp+nKDJhPXl99AuVXkbXwM+oGj3xnxhxSke83uJa
dJLG0tbpFx8bPiVuCZB7N4LV3QtqaYe+uilHUBrGl0B/plF3E+Oy2PXN1ih/hXiXlcUxF5OXHu3V
9d93cV2f/bzFIdmYvTJksSmeoqn51iCBH7KH1CcfJpGfHcv3uNPw44y+XB/1Qpb241tZnJUjTkhF
SBL31KvFzZgQa6VYrOjgU9VfflS6fYHHhaxgod3hOp09GlK6S8XHKSM/6il7QX0IjJnRzTQdDD4o
XhXt+ygIdiasHHmfg6b5l0I50JEDQe5abEEdbUANCRKa7IejoqunstR2SZCsnAsXAtGPwyy2Ifp6
uJcKknjy+nw3Bb+lnL7sPOMO3t7jeg28APfMCACt6jt6D/G7eGuBsF//LBf3gLNnXUQURUVSYJQn
XETK7jFTgevKa9Wfi+cfYAn6rii6ctR93G71WB0UMWCIrlX+NP2jUkd3UTQe0R6tbGhzM/6nIwvV
NC73gLoJkxbbzTDASsGQClCQyx0TWolb7jxInrB9gxNNZna49VZCskuT5XzIxWqS8kSk9Yi2KUN6
F1P5lr51lyZI9/pnWvRM/GdHOx9msXoUKurtNA/j0Y+AXf2OaqwDXgYzR/xqN8mm+KngkLyKeLu0
WZyPO59uZ+Ef3XJp1nm1eKqaghbyoyEgT8ECs4OtlHNKlf1OSX5ef9hLJ+b5mIsJA0kobbOYZwWg
Y+eSeRMZ4Ws10fcf1Se1a+HZdGsz59IkPRvTWCSkQjrA6QtlzMnayO/Vo/ALZTt30fiONKxvS3+A
EG/i9Wrc2riLvaZtEk0xe8adaYSatQtvI2fYIBawpVOykeyC0S0GXiOJ/k1pL6O78wde7D4iRixg
IQbxJONeqE6AtAVEBD1lj20wKtvJ+ybXgjvl4+n6x72QceRQRiBBlZrO7E/Rd0klQajziu2gzl7V
or4N1Yqk9UORmux82iETtN3Q+fdqkrxKOT6fBllycgVb5W/uGgS4sJaNvLxvnP2m5cuQjNw0aLc7
RQ1MqO/xQLMJ88wbowMPQ+nlW+tT92gjp6qLrZcV+1yM7rtkRTlycfuaZSOgZelUXd4UwgAPAhBr
TEIpuIukcZ9NK6fwygjLmF42YlnHpVI8qf0xApstFq/XP+/F7fDfIyzDd7xyyVmRUj71QQZop3iI
m/EOdPbKrntxizgbZvHBsib25DaPxBPuf0gFyGb4lFCTYjvSJpk3sd3CE7/+ZBcUFnzrszEXR6Ul
I0XrJiwGeswvbjB8yZkaI31YNuKoneoMTQKs/KmXHf8Rk3vbd9bSG5cuLue/YP66Z5sxFluJmOk8
tVyGVGz3OfVU9IBGre96baUktjZTFkepJOA7kpp8yBaKYFE8+oW0WXmh8wv7tAWdvdDF0Ym5cj9Q
2p33vuirsUUCvCP4cSbXt2OHIvjKnPmrob423uIMLStTaSIpFE9NAWum7x5rP0DxgtcHPouN/Cap
d0kxbORgxHFNucliC84gXiUSNEGnbJW/ExpXx3KjhOq9Nk53Y9r9TmTtlHrtd6yMRawv22m78prm
ufz5Z+sikFUaOM2lERG1/MHS6/lnIxBpvrIPfdEdw7CNneyI+6ZZm+cXjySQXiqCO1qml5VnXRlj
mN3adJKOoj059LzPipRmMwX2ZEMR2OA18EiReXf9OS/uHGfDLpY0Juxd0FbqdEpxNM5BXaTostZg
HP9pLl2+TaDG1gxBQ++1ZADg1tpIA2bbpzI+qDMwL8BpsaXRxKKMU3Ez9ZLBFaiEhT5SIFnZN6Pn
0vyIaYgKhyxNsIAonWw2acGVxhSjm0ADICw8YBFl7bEtfYnn3nutpiDbbIvgl9E86xW6w7x5CVLK
ttinqN703HfVwQJ/OQ7jPfrRLcgjzFx3cXmr16AUCj+iIRezeVGHlYHCGbLMUziZjtyUtJvoUBfb
OL+drLazq+lJVZ86CSFPAMUzhq+DoXYdDbZW41seesN+VDokfz3RTW0PqolaIHsTw6daG3dB4tMJ
+kfts8cWIAONyBt5KveJ+BiI39QKRoYcYiiXunX42zD+jDny0lLcx9KwGbG0nZ3BW0Fxonzghx68
zKN7oHxLkOhl+ji5YdHdJNJ4SA0aKSGetTi/dMaXAcuLME0w1VMx65z9GMGUttlOrYJj1SQ7SxJE
O24pDVOOGjc5pRc0qXFzl5BXRuQzPch1jdEJ/E3FSwdnLIeHrtNZ1sJt2FE6CAC/aHTDSZNUb4W0
RkUiDV878s7UynzYOlOP0LvvYuhLQvRUdPKr37XfTWEQbRNTilpRPMdUcXbpWxoeJzghlbayI32O
heaEEE1q9J6iyKFJ++OG3uMInYeZVp2MuLYTg6t4leAsZO1Fink5ztaZ/qPpMVPS9iptVfKJ49s2
VeiavoiGSfyfLsH551gEHyj96XlZCqmmAW9nURirUyWVthjGdh1odlesdaR/ulMshlkcY1qU6uEk
TtUJ38EnX6ndtKxJYmobIdG+dN33IS9uLXzKr+8vn4Vvi2EXJ9poFEoRKH3FcQPLHkcVmWoTTlLQ
+ofYwZXIdK+P+GlHWwy4ON/QDKpe1vI6J7/dtA34E3p52mx1T5tnyYctbTHOYhYBzTBqTAmqU6C9
q3r3UMCNnarvWOcCidCYQwC5K+3V97p7ufIczKFByw4AuDRXQSRbKOF+LNeAVxfiB7qZ4A2QP9Gx
FFy8bRWlbogRz3TSW2Wjs4HROHj99V66ExuKIqP9A8EMOn4xRK2FWAdP1XgCd47W9+Tvq+84hQeb
7hZbXpfUUvoo79ckjZcuCx+GXXzWCGmgFZCOP4ErcMN9sZX2CR5VlNTwRbCtchM+KYfrj6peeJv0
mSkQNiUInEACP24UeaKL0eDptEUFubYRldZuDP12moatOolPtQnIRPacUb9rcgxLehhi9D3qlf5Q
5dGT1vPnibcNy3Yjqv2zrnbbsdZB6nlO4fV7GpEhQysZ1sECv/81zrstXtr7PqTXAi/nPt75k4FZ
1mNK57lfdGxRxX7o44fSr/eJ2bhjKG0s4MWSJTxxvBxTQV+LSowLYRCvQKf2xd2I/M7ipkwfRaxN
sUYrsfDgw3Kp8PgtAjHcQLJ2h3YiGq5pmelEV88kgPQmCxz3uwjQmtrks1Wj1m1SGoP25QgoIQiy
U21kwJOqd8kLRZeq8BelojQjjCCScIw5Nmp4MjAuCqAdY3n0XdHfNO9RrngHc75W04qD0AobLa2l
B8sYDYdYNuaGOHpbbKFuJOX+b6cuV0cIh6N1GquDKvc+PSQvYxf6uGtptoq1MyqpQ6T8xn2ln6pt
BQ/PaJrtpBd3ukF6swUzYB06T3bMKHYLYld1+D1qPyvhdxbjsO3BpLHe6hwRemiMT/QQbJLefxGn
3Emi8HGM/QctQd+IE1mb/opDOgfUm9rigv2rm8z9QLu22ObwUjPcwwaLbhE37CScE+lVaZXbTpO+
xpN6CDmH8hGbPfgTXOAxQTe3vfQLR8FdA1dIDpGN4nah6pkD1m5TRcNhUkIipOK3JjU/u4ZWZqEw
f010D2eZ/7VVJ7eBf5gX6XuuUf8YRtcSIyRiPYZb0tdyHH5IiQEstRTdHo1UB44LHrlHMBI6RYMp
j1+9mnprKwQorWTsFUjmSOcCEEj5TaiLzOf0YUjyA943+zaWvjYsChVf8zp995L2LjJ/jpl+K9GU
M4gmVAsc8VLTdCUramy5bEIbS5JnK66wJPRHy9UqcJVSOP1UEwLTrqQpg7P7oSwjjJJkuqBCX7kV
BgUKklk+pWjIskx5mLriVm4iFwT4Wp567YBZJOeaMZqCqZCq01jKThJIX3NN2MhUGHFk3uZhKNhY
INhy0OwAHfLPoZuTawH7geNc4zQS5Zf8t+kLmDWOzvzNDcm3q/FBjwCxDSrozoPsvU9QN0WQ7pJ+
H4T0hlY/SgN/vThwKtA/Rctb604CGGvKGriX8S+CAAuE3B6bmFy9eSiLZIuX8CEZjW1E8z+O9XnQ
7bBo30bsOnr2Ncm2fvwLF8TbSOlW7k+frjOcjnOPrgTqZYZBLvaNvujqAEpqdRqwjzT1zsar+AaT
eVvWVg6kS+fwbFsz0wYvdItBOBGEeiCuEUyYTdIO2yW4Xt1T0eLyKv+6fiT8/d0fTn1LksW5LU2m
kq2ac+vneTIAIHxVJE2O67gVcAGpmi8yTYU0zNzQivlcJua0GSbT3ETkCuIkv1HKufndk5+rkRaa
pONC4JcPgoJjOc5vRRe9do1/CtXxUNJlf/3HLtI1+AbzM2eoiQxVmhv/4qRm3VAb6KXx6IevBWVQ
SaMHJrE2dPjbmHDbgv9+fcDFR/804Pz3Z5mSNKWeGxcMGDXflPxbxWQ2emVTjO3KubSIZT8NtIi9
JIU6Y5eL4zGVBjuKACuB5jInnFeS9gRcCAlVuEl1b2XYxQudC5wfDsPFZbkRcQ0TNQ5DLGi3eV9+
9RPflTgDQ/D0vfqoTuX2+hv9fFeZacXwG0GxyHPydvGkaWdOiT5K7alR7OJuQrObbGp72niOupG/
oS1u7xpbuKl2a4mBS7EPDU0oZWdxH/isj9+yUKMqVAO1RXoOdqx/73G7WHm2T6+TPYIY0kQPQofu
p/kJJDctY6WuTyG2Amp2F0d/sGMb2u+58DJn2FT/KdHfEl+jX3F4gK+4tyqQJ3QKKHl18EXjfoBu
vPKjLm0n4MIAZOFLJ+Kz/fG5Y4wPyfwU9Yn492kMx209PqcAVcWwxdezhS9haLWb9b8zdFW5AFsz
AKzh+c+tMbx7hD2l1D6LI13813/Yp+8xXzfoHhL5IAb93YuJoApxTJxDKca0XhWL6vWaaODyTe1s
hMW5ZpVynPYQu0/qDr6H6uZkV/M7yY724iZw1xR6f1M+H3bS+YHAcdPgK2tsqosTwlKGWukkvz5h
svIohoHdk9OI8UIuSI0g3AgUirHqQx5ntjVG93Sy4N0U3MsgSirIVkE7fi/En37Z7HBK3/p5u+kI
RLzowfL0g9fhKlUqDtiSL2mQ37T+W638vP5FLs2U8wdY7AZEnALGGF510gZylDpuSZHxRO+Xk1T+
SwOv6fpwn+UVixe2OHoC7rJoqwQu8Jl8w0y7Aaz1JIaAbuJvVvlGFccJMgCffvqiD/VuZfS5FPfp
c7EsLBrY5namxboQaos8kqBzj5esQ6UEtxn9J7JVoESON+EovQzYdLM9PkdgclbGXsz92eYHhq8E
JwyQHv9ZzP1iKBW1RIb1yL2C1OFQuLgnvhT1+KiZDVeRAoytr9zFgvjcC9JrSWpw1GvvS0KKS+lW
teGLV/H39IFyBFEQi0XodYuZO8Y0zSPLEo55Bc7N6pA4qltIZ3bTFY6c5cRXudsV+NJD0bj+KpYq
l/+cfPNNjPMcvvjSMjRPIhCHQTAdM//naNEmoWk/i6wCZZzvpP5374dOXouOBf6myqQniWiTdkvH
UH60fb2Rul9W02B23biFV2MIgxzm+g9cfqq/McfZ71uEACMilz7KvPGoek9TJG3izFoZYSmG/69X
oLD/wgjg4FisA7UHFit5GkMo+n1nvFshju/K1qh7UogvIegicKJ59SQWX/oeZ1G6tdShBhh8yHXX
G94mUwTh2ayEoRdDEvPfr5pfzFnso9Bsm0alOh6LKtiq2aueWPdeXm6akKRn89Mgu9xYlnP9ba8N
uojwiiQYIyu2iPDiAUIe12Crp1JLMoKyzjhsc+zG07ZfmYTLk+LTF1h8ZAGlcW1pDFu7oxvYoWtg
ZHQ/O1RKbrXjYnf9KZeanU/jLda/J4pmY8IP+Wv/iR+iA/tcdwZ7dORN88dz1+iElyfxv2+5OAk7
dcD3pzXGo66GhyR6j4a1AHZB10PsPsfmZ9NlsZ1GYKwqSWAIOXprA8WpAuWRqYIng7pp8KLqd7UU
b+gqv43EbpNE+7p+DfBwtqDiNRFWesXKVFp7ycu+BDpMEiVsWVYD/bx+FNqJddThu0RB7qqgwnIx
20RG8EXBVsVAM8/R6Ij96tyaV+/ZObN8MUsRYTOZPopgNpDKGRwMC10FM+0NjdkbKNH3CTn4tf3k
0nZ+9imWrQlNieA2a5ldXiqTa5Gdxqo3WqneTR5KDEzGxHHvs42JGAasTGx55WEXW1mF9TiN6Aw9
K4uUfbDV+e7OPK3FjfGI6/n18Vbm9bIvIQy6TKCzlz1KOkVEsKGxslLnhX/t4y32I0lsjd6olfGo
qFiax8Ktx71MjFpHqMOVSvnaJvSX5nq24ZqtFBXE/+NRo3PFi2gzI+XItU+USXTNfd2B03rgRzws
g4IfOLqtvMxlRvrTTF3sShAwR0Oc+HijukWQoNpzU79ge/WOrN5JcUHrk1NcWaYAzi684n+X+r/w
+rPHLks1Tod4HAk+2rcwjRtbNeKHAgKhqek/xGra6CWGLvR+2xFAhxDkjSSHX9sQJ0FDkX8QDT8k
BX51cMo8jgetBlPTBuq2kaD+doYriy156Azvs/eu+S1WjduSNY11SBCC4FpgUdOshq/yp28fdQ0s
avfmaUeaJI8+LI/ARFJADYur8s1UwBT7bcWdm8X6ZoCM8b+Yzv9exXLHMqQiK3Vf5vQrXroEXidK
5//bCItITwdLqUotLxv4oh0XXzx/jUvwtyLzacmcPcS8RZx9z7wz5TxKiRvG5nevRKAQkdYUD2KZ
OXGFL/x0TPtDYNyFQuSYYIlFISLlQA18eJ1NJiNq51KJPVf6VgXvqfcnlB785EsF/F4tViTMS/Xa
f2b82W9dbFctToqaMpB2UUDbkNML5PHOmjJ38o1dnPs2vZj3A6DFvM5XQo75xL32luad7ewtNUXn
SUrHpw6T9yAZMBgKMEXwHYFLuEpWsSwa9/qnv7y/nD3sIgjQkzAwxJpvX7vKNrCz4zjbFU+2sKt2
au6YK1vnvDVee8JFQGCpU0GZhScUh6+eDAn0vSx31x/pYrRISz/3N2XuwVnsziX8hFhUeCJv+NFH
L0IXOYJBz6HKcWNYdpY8yP9tG/j/RZFcPHLOxlyEisokRATrHbs0qP66brY9ENHrj7VUGP3XtPz3
XIuN2KzlGkkTYxBv7/v4teJLmZ4rRd9F66nxvg/6PsRootXyDQLM7TSewvg+w9q4lVuYVJNTm8cY
TDAOAiw2bVMYQALyDlzcyh3h8jf+90MXU6rwCy1IgoGXIf3SYS7Vxr2lByuv49JSgbkJjtdUAVkv
i5a1WslJoNfjEc8Ml3ZSt38M4x8jH5uzwI70lXN4YTtGJIvTDHXg+YqOquLTjdTwZbkLqEYfrSR6
TKSm21hmtNeMrLMb0XscAS/v/cE6mmLymOC/kZrBrRYH4ONwybBrsdjDZv0Bm/dH1GL4UIGRDnWw
VOR7pirfN532RO8TvGb9VWsTUDNZWO51qai2w6A6dSWCZfO43bW33MtvxrDnXGu1X7VXvBh9MG7D
nnausEWx01RTsrJq//qMfVi2LCYqD9AFZRmAqLWYe2Xtkz8Nw/zJiGo7BmVs1vmDZQk/G0RqBh7D
EPUVeTNGVIfbNvXcQMTjtJ2xuLSjiqH24EstSIbKpPWoskftYFU3IrR3EMpIkRIH+9rZMuNglvqm
6sRtmUZunlKXA0Js9dq+814EM92HdJSA8rINKd+K+fQSQ5abiQ70FkvAQNsBiVXhffGM9mWSqdxP
8UMrtCezSF9BxvH6wlspAvEhTDbiJgcvXbfyBpt7AAE4rC9r/JMV0iGPZeCnzY2HemEYXq1MwkCp
+xZqkh3i25joOPDS1FJn4Q52YWAL1gQMiGo2fzjpwAOjyZbU9KaXYdzHqUuR/MEr4kMc+ccyC7lG
aujqzVrfVnrZbAQxiG0YCpVrgmC7vm18CqQoichQMukTwKUBxPrHI8VvDT+YPEs5UT658y3aoSd5
R2Mp1lBPQTyukGWw41zs7x+HW2qA/doSRBx51JPlTacomzTAjmxIVR2mBE3YxlvGTz/Am3jCzybF
kLrVd10o3wYSdEwx2RvZdNvV0z5pp1tLMjdDHP5IQTU2ZV+gnOu+drp5P0oi7jElPhvJdwpzeyOt
EZ/gG9JaDad0xrtXnvBdAJgsDIHbC2h3IYyvaUw/HTTzs+I1QPsd7h/WMkNDQVjzs0CAogNGw8dn
Kqz+KKrnjlZzrxm3avNd7oWVfejT3roYcxEhtEo5jWkQqKcRzG3BC/Wb737TrfAO/nYkLNb7h0db
nKGmPzZm0ivKqakjRwrx8v0xeMFzQR9fZ1YniR7KjRZgI5P73iaDdKGXwMnD8Ososlg96b3vxX1X
GfYwdN+yAfsHqRpfpUa6hzzD2h+2AAdx3Vbs1jQgOvw0C2PDH9lRMzoNAMhc51+b5Iexnb7HGBeH
miN4OtqFW039oyA8iiL86ZAUyiJdBdyXwxzGpbyp9G7TT8HWl4AMdsT9za8+UG8j+XtFGZumLDcE
6gS40NFk/xANJy88pTNtIqxd5E13anIq0wBox3tbHDUhwF1iRgknK6fX5+ze4jsuAgYp8/RQ9EIV
PoG/FxAoTHcUp/vizpO3YC5/IoW4QR6nOWH9BMdOn0kxa5rltbm02NTDKPTKZP4NhvIW5/WXioMp
ic2VvoOLO8LZKllEA2JB61aEw9kpFEWw0nDPvQPlhAOZ9v/j2lhsdYLZFVOBrvUky/S0WONhFPxb
L4tXhllKwxD4flj3ywtZ1ipSBDAUfbw/wfPBIUKP26+C2d92wEgw8RiqhyrU0ceVt5HVHlJUIzjx
tPZkSLu0W0WCztezK4t1mUsSJyFJRFiDJ6FU7EH43k+w5JvW7kbxfvT0bTcVtuXzV1phs58+XT9g
VmbRMq/UxUGP+wo7kqqN90N0E8nploLhSgRy8RiDy6YSgxHzLYUWXSiEpthxjJEidSpT38hRZTe4
nfttvdXNr9efacnm/a9P/G+4xXXVSE0BoLOhnIoCa8GmxZZqp1vyDakQ18wqt1Ip0yU4wCJYTgUf
LVNnq6Hu6AonQSkixPyJWc02k6w9+DG31R1Bwl6lSFdC7cuL69/vVD6e7kIXKBXiLeWUsY/F7Jtx
wjpTbc0LD9dfyeeL4t9Z/2+oxclTep5Q9ymzfqyBZwoAUjF8jyG7BxBlA6HbxDHU5SjaeToUWKHf
GaXlrvyGyzP9329YHEtNMoi12qvKyciOLb1zcXmj+O9VZj1IGgI04U2lixe7vUNbFrvrY6+96cWG
7Ze5kloeQ8/a9cm6NWjIiXw81qK1aseyF+g/k8/SVO41lAE/1ebzaapUHYUalALinAoLWTx9ngej
IMgu2q9d0f3KEcW3MTAdWTvK4zRtm6B4KPXmEPvW18TLOJ2L+FEx+qPWRWtrccma4wdiaYUYScY9
0qKTbHFwlPBOckOXq+OUjHfAJUqnqXVkclmww9YA8WYVIUsxntVS2OWZeWuI4m0QYC7ZCLiEhFp1
L9XSIe3UZ+QgVPBSxOmeJdx1Rf0gjtq7VxrHgRfkJo2Cf59Qvyt1iFmUAEszOsCkQw1LxhUNmiNi
XdIajemWfd2jPIPZ7nMXt/uguc2V4q2zImB0NDNcnw2fQz+LSyePTo8hO72yeANdFsqJonTFSUwN
7K2M7Vjmt2jxsZiC9ZGOKSZOBA+92q9MwwsDKyIuo2Q3sIiAQvBxwaeqng+ZpDSnKcVvWkJONyhv
LUa0qEzptHhLM8DqSbMSD15Y/FiGnQ27OMSZDTH69sE7EcLR0VLvTDooApzuLD0BhWpwA1JvWnhz
UMm3XdY/dtZap/ffR/t4zNHAg8GmhAkP/uXL0jxmZRiii2l+klqjcjKr2JVj5Uxm325kWY6chA0K
Yjc2MqLW3kZ1v6+G+Ce05ecKiBG9vjoaUatKXCEJjzGotetTYn7z/34eJAhNtGYhEY3hVK25Enz8
Ml6dlY0fCwVN1OFthtus1DzimrZJ8x9CXK1MA/oaPwzHAkSurCEpUZDpiTi1LiaCrPpxJMC0A29X
7kqPvhIhvB0m7TUVdfxfkryx9W76IxkI9Uvfs7bwm5/6ZnwDGHVjCMOjl/cWe3hBMzuHl6x5XF1B
iqOEbVIiUlps+ATZrUGuTuutPZfM0i0G7djPXu89BhwmCu9Si+kizp4C0foWj9OtNqqOVKJ1+UbH
rd03eMpWqlNMX6kwHf18eNLN5FmIQhYxpiL+61Sh3pzQfBvWUagPJk3msoHR3Mj/v0FBkI45Mh51
Q2msnHbwfrlARjetpNn6hKyTyvgQ/upzCgCTgsUhGHJlcLte2EeUwnMsLpMR1z06sIBe3sX5MGxK
sb7p8OWByu/2vebixfXSBaBvfPGLCsJPzjLXGoM90ETJFmUaK6rqZ+IBFcHQWNblGynNXRnr2zHs
fiuxAGMel15T2Gt6vp8bSyoPz4GtYrY3TTPdhcpjNPgPURq96DGYkCHF6Y8ieTjm6M1otg+bh9yP
7jMTZHz/3cDxtpQAVseIr4cIs9fW628KERdZCd1w0eJJL3qYg6XbESxs7h0G8XuecE/ml3n6Y6D8
qQlLihHHQ9RDmZSRkeTqFKT3rUSVM68pXzfxY9lNNQ6V5fNY0QReZ9xAguTPBAiA/8U5VqvkF9Wo
d3MyQ8gw6CuHe97W3qu7XZVhXyZlN2Bb74dE3pl1sKMeRgrrZ1D294riPybG7HOh+w/6iMmiGEn6
1vSSepNwzXBbEbpQV5k9bTEVjUdJ+YILVuToMW1YKBNX1uWF4/TjSlnsXUPZ6qIVslLEG+jz0zfZ
5odsVfJn9LPRVsGt5AbJ6PSs/srug7WFOodF/7aF/6xTXdRlvE3YuMSlwFAzmtoDw1aeCira6Bp3
TFtXdxRixc3gshk56t5YidU+V1vmXoZ/g1pzLfisjiBMVVubWVCekrvgEVn5XXySnOJpvA+OMPQ3
8QEe8vfk6DneFqnyll+Byy5+dINtrVyWPoVNiCvhgWN9KKFPM5Y5kqTLugn3jRL3hh5n8GhTYCKk
Ta3rl2u0kU9H42KoRYBKb2sokgAsEfb5e4V+38ZVt+uK0YU2iY2egAfQCK6mEE3558XOazSy1YKw
yU+G8Sam2LsV1qEuJrdS2jtESTbm2L9Sddq1cvzDpAsxaZXvHjuLNnhfveS9C/KNYD4X+V1H0Kxn
a14w2sfM+Offt5jv4Dr7TDU5J+XEeEib4FFr0DWE3SDh3jchqUQk1Jiwv8YKjyVQdpXimpZg9x5p
ZVT9ONZIeGyHeXEQ/c6ZszyJd6+UyF4k1c5MJoluQPsXbJ3ECelPIn72Qa0yME4QaQVpHBlKSq4/
F72Gz/BL6ztycjf1X0rjS9b8EozYAMPYEsOZ2OqoIGqkB+52m95/LEnSScVJbv17RHg3ZfNShJGN
G0pc5aifvHtBtG6ieCWaW4QW/312m7PifYaomYtrVF0oAV3QTJ0Ob4ZheM/1kb08eB77YN/Uykkd
KJNg7pNKZrwpZf+uUGl37Y6632MT2ez9/nc0rfoHfFw786+a/0ubG8l3maNlEVFk5aBESjLSm40V
LC3B2CvctA/9D/8m26Ntj8iYT3teuPM/Bvl/Gvv/kXZeu5EjyRp+IgL05pZkWfmS6ZZuCKkNvfd8
+vNRuwcjsQRxF3sxmEUPtpOZlRkZGfGbdxPnDxEkaCM1FaAInIJcfepIMYI22xhGQRst2fr1dRqf
As8Cx3PTpZEr9+pa3Dyb/HzKwPXLqFxhk7bk32lWn4QwldjFlPFTB/dXNGJS85YiIJvSn0njm2nj
ZfT/j0G7Whtb4IRYgMX4i/deasigBSzGpzm9aa95oaDXv4GNhlSSY5BJumv4r7UZL+IKyvLdUIVt
ftLCdK9XouurT8P8lNVXKnKfKzb/PzUdYUBowThZLl7RNcDK1Eo7Alj2c8iOXvKAR8/3yfCXMQgL
iP8fYrF6ndz4Zu4xlwIPmRQtkCJ91DKkzyPkDZpNXq8JaLxfJP/cs/+eFE9SSIxorZzJm2CxB7dg
3i99h9nMM4CYP23lyIJ1k3TAE/FKkUqcjMhTEGoAGgpwZbxKEcQafHwDXoMQsfuRxky6Cz0Rz/jE
8Un69FSx+8HYZPCYzGw8lqLfb6ROupf8pxSCv9HhkEdTdq/EGnr1/aHumtY25BTW240gPBiYiWFv
60wq/iPWVWEl+6nSd7To2ENvMS6cEGz0C1+Q2kvRq3YYqOE61CqqI03W7+9/k8+ZyL9WCAF4xLgx
L9XPOqZFhTJdXVnZaUIL31a9Y1c3/QqS5Mtjg7YZzh+6id7akkgJ9X8QhpJBxMTcEm7ntPM2t16t
WtoLoQVzr/ppoYhdmKfKOFQBsjvh6lPsPJ5zeC26/8h0KQpvp8VR6sao8srYzE7q1fTTR/fjqdjS
icM0s7STH7U7bPBUxa0H7xp/Fbu0qA//e6E/jL64gAdxqHFdYfQGDm9+Qu5BcYd97FSzxoVxLG+j
DcOKK7CVd9/uxQl492AHLgzq4azThx6FhtOump+aVkFwL7hvUiTtjN+S8kfvnoLgIYjx80a+IIZ0
H2iVmzdQuTWFPZ+60expBzATY4pxO9LQcoKGhm5YNA9FZKS7Xvdpr9a57EbSsTeafhf3sbi3okQ6
CEY0m5aWcDYgeUrmIazRJuwS6aVE6wMjXnnaKErt4J4i8PQZJH+jSU2xSQVEKuLtBC+wgbangZ4S
MO4tmje1vUoS+PORQL28ucJuzC77EMQiQAb/EebEdVwFra2aPS6TRouCXonCujkKqaNJwSvNxKto
Bn1PJR+slOw3VGBdo5oOODchx4l5WBCCpo+kvqlt0HXN3mvEwMn1YcIOHmMtIYw3GpBQpB9+fn8M
F7Xl9+1hzoBuckh5tvlcbE6e9NMM+WZ74Ffg+bhmsc4iIp0J4DOxMe49PePYiIXNuw/TCPPYhMJ1
KGt7vyUVm9JtrU1HSY/uRkF87erOs30w0Zy6TRJEf7//2nccxaddhcwkpUjIOAqiDefM6EaK5QYP
oVMKwrtHf8iDopskD0YxHSrYKCqqIElvbnoI0JnwFBb3liI4FYmx08bJnZ5H9YU1ev1FO3ENDL7Q
giKU6608eir6GSgqhVhJG7SHG/V3O3m2iOV32uBGpgW2OHS2kT0bnUlrF6voXEchB4GBUnelAm/l
wY1LExHby1AsLhu/eBjTbgeEA97fvHtU8tqCahi2fmZll1N0rXjRMSxk3qq4IMiNjn93e0d/5Emu
eRr1AK4Hikp7iJXv/WmqkjgVGGjjlxqtRBKuRnnKRN7HWoFZ+HgdZNVPDNRcrgAEGMaVpsdZRvA5
AVQWuLw4RUVr8EkAwfXYRZXtxlC8NRPvQlT1tQrf2liLjoeiBYGm9SR8yj19yI3kpsfZrAHysZM/
+Le+U6BfvtaBPEsT5gkiloNFhMkjfCk5HaiZouCWhzRaum002TFToPZTeler3rXnmVgfWCtLumC2
Mtw8JHHSMkmoz/lYfdqUQyn0JNVuizMnAXBDiwfCquxvjb1/LF1AfuJWQIG/3qrBBov2ee7Cqt7W
5+fq+YcsFhzaqq6NJg+lzIzsGDmEXHno0O+QBd/WzPGYkWQm+Dp+f57PV3z2X1VpOuncEGf8Jr1Q
UrxWU+wwJgFb9QeKfUetk22U3HdBmu3pIz19P+KC0DVP9NOQ73DLD0+JfowlkkGGnDNp+anddftZ
GEV5kvdrbM7z2DqPxazmi39mDi1S2ypoOrETiFZlrr5xpuuNga6iOe2tsTsIel/YQvwQpxbu6Xrk
BsCFMiABaVNg/13ywGvy2eo8vKgKaSdK5RVoXsR8Y34J04ptdC/yFfLyolTzr9WhsA4tlALJbJ32
uVRDt3MItXBITmSOthZHjqzmO1F/lqIWixaCV2TX0TERHku5sHv5OGTQMvNt2HjXvoGWD4wYzXyR
rcYetfwmLJGPqqERiJpLk4YWVduuFJfOXg8s8ccPXmQ32uh5kpj0yckCVh0KfxQdRTXveWXTzLt/
ee0YGDORt1NW18TFD4m4o+Jrw8SybGrksvbT3nyo3cmZNtlGXN03Z6nxPCeCgqbDr+dWXrz/BSO1
2hGa20mLTCeH5pOqrysTWhti/u8fT0Gelb5FuZvqlLI1/ZtAcAM3dtJLclHPbtsLn07XqoDseSa8
mNliHcVYFmDcl8zMpg+GL2YBWAHF3336x9jgs+nSsjLki4FuGrW53ZpK0WyKvvwdeZPx3MBgS0Lx
bbG91ShQ+8Is4lOIk/fQ/uwHCtBGgrHr7FWKyIQ9tLW/w0rHocOK6QvKARLVyDh9Vj3A7q2fPYv6
D5SMXUxMW9ss612tqHNz4rYKLAdZBhKOCttQSQyPoRy7kxgqtoThcerFO9P83bUqeYS8UjKS5y2x
2KAKWZoqaojmYG+0uJsza+aPjm18MqerUYkgRXY33YRGhSS9dmr3W58oltR6euyi56wakNnqi8y1
1A6Ue+uIaYv5FnZxfSG5jWAkrpaqzUY0IfmJWbFTSyO2xzhYicVfxcd3Nhb2DjTRUC//vAvVXotK
NM7ej9WTumuPwa5xi0OKSyDOuaeytydkEodN7jaP0eY/Ekqcf/HFwn36hMVBUCMhTL0InFWv/0w1
PILz8S73AgeL5Ts1BEZgFiBMf4wlBnsjBDg1tg1/wLcAuKbU3E9hv2sLWNACxrctUjtgZcE3HrSi
2+dK+5qX6qFKdRdPYxVM2Pen+DxJEvl22m50v2d6+uJHN0K5FNtUT05xidFr+xwZshuPqOWlxeb7
kc6rzKi0wgHm6ECGJzgtDq7VIws4eXp6ohhwS0PZ1jk5jdhfSb21CawLPVcAFYVu3z5L002bHgTk
c9I+gI0ju0I0bjqzvp3M27Hz7Tw2H7//vPM37uLz5pX6EM7iib9XSMz0BMKx0w7m8KtMDq2BBlR5
4cvoRCARgN4sVuikGflNFF4rwj2gkJXP+CK8zD+HCBgBzxJW6/NndFJgpaavpqfCQqxpNCyguxUe
mz704Oi6QOEv1atNYVBV1u5GKuD+sCa1/tWeAKagWKiQo82ypBsImqFNcs4PNYm3/E+n9yO77zDb
7P7rAiFr/nGkxZpbCOurTWilJDcXIAR4IRmbBmyZ0q9U7744orSy/ymHL45oTX97UgeaNop6GurZ
bTiyZSqw3WjYqDOspKRf3VGfhlts9SaPB0OeW2Tqrnzltjd+xpWDdfMG79Bb6w46aP8wPJa//wOh
6i+iuPX+rgUiLclApD/vH6X1hjix1OI9N4UhYZNnHFR73NLOcYrdGmxk0Yt8z/YYz9R5SItYyi45
9cFgII4kAxLQje7oFcpzNmt4JttY4YIYIgRdVIDn8m3rhbbCqzq18qMuN3iVyLYUUDxR0/QH9a4t
Oel25SydP0hEwDwqpTsTOR3DXKxFJnq9ODV5Qcpl/QKV/RMjGacxaUW74NbwWEIUlqopPqfVjjLJ
ulbGvK0WN8OnD1hkligQK4ix8AHy0Dq96DudtHaE1oaY1+BD2GoKDbsMJSlOSS7CkgEvUk8rd8TK
EMveq9ia4dQZGbOgYGJC0w/6cWWIr6IvoWbWRtBVKpxLySOj8Iw8a825ORE8DGzb2lEaVALfpd0d
ZNou/O0aB+SLl4pk4jwyN6I0xlyivrQ08kcBWadTqBXH0HjokYIVblV5D2LEzhBJ1PVyM2XVHs1H
N4kbEUD/41Tn91FaX7Sqf4WKpKNORypNG0UIXCHPf6ieTD0ODokl609htvJUWcCW5uM2fzKpjjpb
o6rLvD6Oc81vcgLZEHjOJKEcIg4vQfe7baFF9dlL0oq2CmO0FRXb62O0ZIP9yqk6j6V8AreCgX20
in364oaKQySp8oBVy72O7Dt1S5WqSlwPtg8CRUE70DKf5RLJP9JYJ9NB/AX5dCXzgNOUYg9uZVf3
yqNqhP/9JkLcg8xVl2XePKa1OAu89nNkuPky8DYbWmyKi3vyH+u1Mx3FMS8onDkxBqorgICF1NO/
fpN/hrXEBTbBqHO19CJCYJQ+93n0O4aLospYtPgP82kRZEASNcUmS+wIgc1OmI5h9idCS7SqD0HY
rNw+8+XyOeh8XAW2yeeIMMpDrMcVqxBPiAAID5HynAr1yiALSun5pOc85kPcyXLFNHrBKxC1Ce2k
4/1uQLDMHgZ6AmEaXMgVuIyy30ZCslJgOA9Hn+e3yPi1oQ+qem5t1/WbJ73o8n+fE38eYP6AD1OL
SyBdicfU9KLZq/B0Uyu0BVl283Fl66xNZZEnRENnCXLGzhHG8ipLkutOVZyV4zrvvu+2wyLHEgSh
mYqeMcYh33kSJqx6wUOscEXt15hcNBaYq3bX+Pla92Zl3MXlSyNSbybB4tbwStukc1llAvaxCVh3
wF3D8+SvKmHMe+5sqlD6Zu8c8ELL4NhkGHThdlScNOuqUhHcTmoEWu89gGl8CG250il16SkX7jB2
eFCbaeUJ/cUtxs6hV8v7hgxeXB49RZCmvsvZmoj16YbLtlHhE72rC5g0sGxkfadN/TvdrjnGLzQN
/n0cP4y8OI56G496lDFyKx2r1CmPpeMBdLGz6BD8nasiJcCheu1NtzrhxVmc69FZ2rG5Ai17yNpr
tPWoOB7jQHjoBNVVEn+rBNNxlH1bLjtb7lpnSBGSTv19hBboylb/MvJ9WITFwQ36MjX8fo4MGxMK
Y7Kd0wighIE7iw03cDEJVeDT2AsrI59n3fzwqLzNWF5+/mVRqJJyFf8XQkYBeuppAlTkBtsQQIcm
7qFwYW6x1mj4cq4fRlyklmbU+lKjsvJq9Uvvr6ysts01v84v3jGfp7W4UGNeGHFUcaBwgR5Mc1sN
F5pHJusf2/gxzwO3D0OnH3u3nKSdpcc7Xj3XAeWOMBSfe3W6aMW12/adfXN2yP+Z+DuU/0N0btsG
pW6FuJIKwGfoqUrjbZyLP6xWcYyBEIOoh4Ah+JhtCrPZT5a2FeLpUYvC40yO9UP683F/I0w+sqbK
JvFFqJnmwUL3IpZuUD21/exHDbxff0WsDBBhWCG/BRMzZgv1SAlWIWNEri//HMBfWMOuyIVDhgio
Xh7gijqlb2yhbNp58AwUyo71fURSpo/xTlCew1ABPeohjYM8vlkywNg+edK1Vr8GIjbas79ba+u9
PFdHDhQIHld26sq+WRZ80iqB49mybyLcbCVXdHQT1wp0ZctHa2NciRNEL6ey5Qtz7XR+GZ0//HCL
EIVsYFUpDT9cdBAqV3H9Y+iMW2j0/3J/WTsgC0Liv0Pih/EWsSmewlj0PMajrtA6gXCMqquObi9u
urVL7x43sApm6469ZHflk+Kkbni/pnHwdXL44SsWMQlaaayMc4SUX3oHYSTZjqDCo01t+5cd7sYI
hNsUsSkQ2mul6vl0fndS5q3w4aTA7okDZNA5vViJ+5J1WZd/k3Fy6jDfGqjam+gi+YL29j/usEXC
AbqyM9XwfcbAg8dNfVL2VmonF/M11P0trllnJG3c74f9og36KVa96+98mK3YWJ4WGPzcAWjKuI8O
KbZD2pBvm/bFMu5lkOdyTdvFzw6Kn1xJ1KQH4+8wFG7Re5d6A5pGeEW1+3osBlfkgzXv9P0nnkOJ
eLx9uCXUZcxGVVUsDH6Qym21rYhg9iZ3Zj20Flf0J6RK92ursjrkIoI3SY+mdc6q+Gq9oY9wJRgd
EPnbOH4chcSZQPl6gbjrktAehL9JmOx5569M+6sH44dpLxn0o9VXcdww7XFEXlGl8exdi9IsOnnV
yqjfo6mA3oMrGvdj8CflBu1S3x3S49Tc+AKo0GANTf5+HS9PhgVOENsOMJlnhqf+4IWVr/BF0nAR
Qrvs/MEReh8+aXnRtFsjaLeC+CMYrYsIcnceGvBx8p083ISVeJeE2cM0Qb2RAu82ETqn61RnAJY9
YPobjmjUA4fGwQZBiaOWoyd4GEpQljmiLfp1k3kvvgJsSRzVBy2aDNsq69tGy1cW/asw/3GG8uez
P+hinMRz2GkbfRfSabBi8T7Wd9//tF90X1jDDwu5iLFUKGi+zHlPcvAqW/yLkEXgBJKdnwAzIW6x
CbAMGbfU/ojzVPzQR0hvzf1/UPdceD78K9wjTA5ODhAocJHFe6Ox8inSJiojcWFu04Ku1Bj/0k0k
rMvO+zMVyk1ohggaxNuwIBNPyQ1rbdtFyt9K9LZm+VLVwraRgef46rZDexLwKsjYJ3yIXVH4q5v8
iXYUkLKP68YJQFRN6j5HswDxAnsKkQ8PuESnO0Flt+Bem2jxr2pA+wHMazlsZXN6M3MDBlfA39za
Yy4gF2TedUYIm6/dh6nl1Pi51LmLhLPTTeltwMu2UGDrJG+a2rt+jGKselnIsq003q1neVsxUn/n
lnoTzwl22aXbRI23ap1uRTIMKelvxUi8qrtyNw0vArw2eXyUUWEe870UF06l/kik5yB/E6MGPU7Q
Gamf7Sq140Ju/9AguJSLCFGXkQJufygiy1YyaxPHeCQ8ipa0pYzrBn50USsxIt4yXYIp0X4PwO2s
yLtIxxoD9PRKk0DBKb6POeOINVAvaoccFpWCB4tTl+Od1UavJem6H0vskMs0vOmzWuBXgFdUFTcC
S2nyL7W2Mz85iADHcmJlGtiCMNh5BFus2LRF/doKzW0wSI+dllGkNLc5UNRWNoDaHWMFXox/F6GN
OIrGASf43unE5k/l//7+PJyfOsXUIZFJwHDmfy/2oBX35FZJW81uWXoeb3P/zfCElZtubZDFLYLE
pah1WVOd+rKxO/qwWdFDaZKd7+fyRf70eTKLq0Ou8rSbDMbxn7JLdPLwi7klTyxuZn+zCfK4XWy6
jbyFIYafybhPf6x8wLxan6P0/AEGbFQJvN6ZZP+AJVmqSXV1Eu/azXCJaoV+ldybLihIR4MaauPh
nt4nV8Vu7dpcG3mRtPVxlwtQUN9NEBxR6nln1FBJMFpDZSomT1iZ6RyNz2bKWxklJgQtzyS1/Yww
WhWMV2/6jeLOVrXCptgrx2GXPa4RuOaPXw4GXtqkhGxQR16yTo0BcVCTpvmJJqLjJwC7V7Euc4r3
zRBLgJQWxKFSeAXnYJMd+tfmXs6dufnVbr374Sm60C+iI0FuNeVfG3dR+gynPBnChqkZ9xFdhOFQ
3Myqs7A6XbzN8ofgorkaL9YU4L5Isih2/rOi70X7D6kn9tt1Y5jV/PNhrXY9/vGg4Xk3Crgelb7F
GibsqwDwcbjFpVuXkkqnhNVt29MQAhYQb5JwrYe5NsjiCGAflE0eu/I0VA91gDFcBcR9zZNqZSu+
l5c+LFwr1IUQyPxeXi4QrG/x6Fk5WfMv/t1OXDxGpqpEj0x83xH6UdlHN9DBHNOWgOqtOV19AXCY
twGuD3RBKbsvoXqmr0VeLefVSfFeo4SSQVPijlOYF0GiPiC/CIFUnDa9TE+2GiXkPqsLTaQgFnfg
jeUfPdTgrPevM/Jh2Rff9N6bHJwTy8P3a/LeAv68JnO29A8La7EmHvwuExKWeIKCZe7Q2oc/Gd9a
J8PRbWvXuuSv/q68NLdwo1zjMv8b7Ma9ipfAVX0Tu5arud9/0Bc95M8ftLw2STCjcKaFyS/44fR/
Q+7628ChebOrcXoEcuHo9/WvbqNsABJVaxfdeYX88/CLCzXX9TRWKhzXq+Ql7P4IfemOlrhJp8ZB
cGFjagcJDUSN99r38/6y/4gsP/YgM+oK9Dyb98P29xstHuownuuV+rSXtspNbzrjq8Rpg88rb0Ig
TNqLhHUu0pwPnoXA2Ob68Ujqs0rV4q45OyncPpQuLaQ3VDyVFz9CoxR6UzXsXqGU3gbNOgpp9AAM
KEC6Wsj2jRbZTZNKTiIhCccb+U7uvQB6DwsUdoLTDpAlvdBDSSZUjko/sq/Tu0LI7bakJVhW8X6o
vGLX5Ul71Hh+PQoN3iCKYQBm0VWokvlTHRUVIo7CXRAmz3Uab6U2rDCZsl7B5cS7vsd8MM/cdLzm
nX4qxW7rmXRmUeTa5H39xGF/7Kwq2wst2PgscwUlAfFdC8qGHvD8KBOvswhNP626KfzGSTL1b+SR
qZohhoNoZHUtskLUJoqs24eFAujIoDQT97cmNrVd17vCcFUMRooojLxPshK/z+A+lTxS0U4gq+8f
pdC60sfwhBSXZM++WvUwHiqx/i2Fg7aRu2iCWa+JdqboT0kVRI6pYPoJ0/JXP9w2TfZblfK9r5Z/
slLCHibL9kGheo5pJfEDokS5m4ED3Fbl9CqP3W2pGXgoN+0btENlg4pTt/Hjftr5JY9oAWSE3SdZ
ikZhf5RUSENq2+1Ez/ytI65kNyq6nkX9kAO70i2uyQmmPzLMCHlrtgEkSyjCcPP9jv/ipONDARSD
JqkOGuz9Jv2w4we1ieIBDXXa/L7Oq8mWX0tngknELrqxdpqTbosnHEBu1v2M30WyP4e9z2MvbrSx
oiHFTmtPukntAX2rtNVfer+5DhTlFOMeWmnpzipbYYvxza+4HzdcrF1T33py/CZm8aHMoca1EgQC
9B3kKWCFXvtGmiO6M6WnSKkOXUabJ7tKp8E2xnIv0AAtkHeqJ+FKCuKdDCOnatAUMeJ9i8bDMA0H
3JV/695028neWxRLr7mMSWDew8ywyq0sqJvRa6/0wfjhpf1lqbU6hKTkJgKjl3e1AxWffzyQJbV5
CzP/GX7Fs+iHD6La/u4RP47E8dY0GwOLMeTww7Vc5PwGJ3Z+IB8schFP92JqNx3O4vqvERCrGHT2
93tmbYTFz8Yy6WVmQW8QgjdN+Dklqw+d81Tn8xzm//5hU4ajYg1xNYjIKczMNt93J3T3yt380jBt
45jf9jGMCRlj7523diLWBl9cxkGphJnSMj11p20xjxYHRxKeEZR3R3jQFeAS67L5k+zWXgFfIUk+
HcXFrMs8zAd54Chml/l1tvUOvwYnOQGZdtbP3hcZsoQi83zLIdtpGu+Xz4clFlAIbVMJNyysNDe6
Ex7hJfmP2cW4lUiSzRNSmN/vmvnqXB72jwMu6l8BjxwJbl97SutTXP3OIuxmkka9GD1tg2BOqL8V
/v77Ib8AUH+e5OIsUEUp5VbX5uCW2y+QB3eeo9jTFgDcLQ7KlBp3dmKPP9Wf06a789BVW6XgfPmr
fpz38rT4fWJ4Fd+g7rIHeCC7uQnZX86+BP/BaOeb9/OMF3sIGZS0zDpGa2gkoULiWJIjbFQ63YqT
89PCyrxbKwus/bKLA9Mn8eAPgYKXmyTYlXj0xoMRa1A/MdWeXvQ6wr0xXsnUvl5WNJcoRmhs46WR
kRVVWYxvKYel/1HjSKCGLxW2pzq+wL4c3CujaEPfdMSy3yvTdVCuiY6Y5xUCVhrMlYS5iTb/8zlG
lUON7kxmtae2CG5F3NTypCAL9HIEN5r8ruu09NUvsDvzmuiVhMyWh+Sm10DS5eQIpox4YppBA4mM
nDxEVy8NMbwUM/3Yj+lrL1g93lzxH3BDe6nh+scKxtMiZ5LREVXSbUe+kIk/29Lahvq9hRByFPdu
gOZoqOy8Jtzn+VOPwgT36zEzxce0Tw+Bkm2T9JCp+ra0AGTpiE1opLCmuJNT2MI43uzNEUNgUXFT
nb+N/mqRK3tNlpG/pVdk9tsBWqUJZ6LW5BchLSSoRChiJfVkS/kfeVT2crbL46e2a+w2gHNpAP0f
fpvj8NMX/EvNIlfU8KpGackuSjQjB/4EvvDGUpQVBYLzW4rfR0dDBcYTil7LtmqbaI0nIKCExy4F
b416WLKK/fsqQ/84xiKmRXEGwDBiDHVnHssjQp0o30xOftvs1jokXwfsD/NZxLK2b7MxwSqYZi02
guZo09PeG5v5LSK7mhNtLHdNCHh1zEXssnoPDQufMfPRbjfkV7OLjH6IkdR1S8pUbnQUHr6P2V8G
sA/TXBwrzE79uC2DjlpqzUOFynUyq3G0u++H+TLv5W2FYg++jNSFF4+rMtOmwigwRzby2o0s8ke/
9g6wFcfJdwRakyHJnik/GeFtLd0G+gC6IdkYFK3SSD7I5rOGnlWnrIHDznetTM/RosIKmBQs/uIB
GmsWr1of8oxIBb9tOsAH/krbf2WIJXjYKJtKlkYxATy8pzSOepq2Fpz18wf8p2ksMeheXqU9qmcJ
zBKUMQIxf2lRbXbDvEbILAkgS7djdiysML1J4ri6k2TIzqiZRrboVyg4ZB4CVqhSbqYBfDaGKzRT
quAhLMoMTGt2bzTpa0Ozw1dACoRes5G8MYORbSKRfpNnmHqm8kOlyRfT0O/D/CbVxJvSF55GvB+3
efAr9vPHSnwURWi4vIyucyu7yw0xdRIZTxeEswJRfVMTw6WN5Eal7zZdfJo0Yxt2bx4Qed+qrqbw
pObAuIYrebhX6vbSjAYbIpdTWggCDIiNgStILdGOhocinslHcJ0SYzNh9100u5oC/tj8UFP45oHp
znUnCYYaKm6O2tZ2k9U7T0keU6rqSRQ7PRhBvR5exExxTTPb1pF03RfmVYDau6zfBDSwxPFKTnNC
d4sl0RgegZWgp1BhJN6OjeQMKkIYkehdlYF2lffmFbcazYNseiu0arSRzAxeykKujyDppuvUq2Qn
TmiqGiKs6aprIxjo5W4Wy89qdStHxSymD7fvLbRu8T8CSjbYXe+9ekXvSjWSD1l1V/JnESh7zb+S
x6eA0mjS32Regp/fuDeA4eKq52BB64rTxdikWLT/0EcdRM+9gE42pIT5/wKTgJ82QTYP8h55f4Y6
gFmpcFbRUimku9BQH8U23gd1tY+En70RHkq92XTepZybwMFr4/R98Fg7QYuwzyscZnXA7jYwbgxQ
QoZeuHKE5grX52z58wFaRPtgbH1dzOTkVBXUJmheobWV0lLM+hvUGndRsga9X5vT/N8/vAek3B/S
NCAqNFwtvXRvFCtQzPPA/nlGi8BuJEkr+xkDQApy0urPWMhbLV4J63PU/m7ZFqmoGUTIps6UXj80
N/J00P19HwUXo/Dsc46+3wVfTkhDJhqev4p41OIG0dFa1EuNUB1JJVByza6bcKeP3v84zKIWKlco
Y/KMSU7BdFsAlauyyZGNFQT3vC5n6/ZhLotrRwqmocxUBkHddmtI6UVC2K2lVy9ezZlWhnq/Oj5s
NCSvKj9RleQEBPqmoIBWIcjgJZe1+BC3b77cUptRbQ9xhFDpnal+EsMXFLLtKBhuawL8//QjLnXN
owR2uNGzK3vhNsPYxafUHOrJ//YbLvXLy0Yyy0acKbG5uvfiFAltfL9Qa/9+MsjInf+OJoxhVJEM
VbZo1n4+xWFi+oIQiiiaBXD2fPoH1e8ufwALhCyCPv1QZTjQxFwoi0CCh52UvAo18Fvz2GrHdiQu
IzpeiX/DyHA7RPwQVkLNJJEHW8seBeS/dVhAlD0pPPOSMY2aHCiWEjsJ5vqmCSdnestG3Q7zPzht
vypScIPVt1Pl0ZWuDjpquumN2VDC1VGm7KKXEjF3v8fIxIpsrzLsWnrLwbJK8fCQ+ohRW7hCa111
KfQ/5bCwm6h60vPUx7JD/ZNRGzZQ4s3m/o3v0cxR2DB5F2GuGMmXxtheGr1kI7GwK+brQutHO7fq
UwLMYcpz/hLcEexk8C+D+sfgAy/TnwT5tceGWNLdhKMWa2ADZYxo9Pug+uWVpxHYnl79FOLnWMxA
T/w0NWM3A1AK9nPj348zgsLI9np/XWi/Uj9/MAbR0fTB6cLcEQswElOsg7wD4tkI5TZT4p3v/+j0
fU0xOJxiu87vRP9nKQ4/5VZ80Gvqoghty012lUhkDsZRBcGn6TGq8NWmRSkwDf9IyJya42UQ3vjq
HxN2BBDnIGucVs23sp9f1PFwE3nJdQnIto5+qSZanYm8nVr/Ly5CLyzYZeqPu9oiswiFDSg98Hjx
oQB5Y4rhXVSVoRPytiUzvZCy4OQJv1JxGwtcEiX9Kb2zJ27wgFKsl3bXraw96khx2UadXCuR7oaF
jIPG4HpWZg+5Z+vhkwH8s4jrQ0wZ39Xz/LLRm1Pgi/c+hisd0ntCfN+mr4ZxwWMAItd9L9MlVKPC
HZPolKl9v0kpjLfADXzjV617T5nUXyHvjYJaAMWxonyIHs8Dkjr3ivxTbzNY+spK6DgPZJ+LlIv4
r0oV6HOfIiUUcsf3dxntFj19G43VdticT3yOzvNIEOLoAkGMW3aldISbKqlpxJMhcPK8UwKmH1tI
e9Ab2wTkg6+qWd9E8pXhWRtlXCM0yuczlWeLYHyZdHTXULn7HFWAlOfAx6ecrphwI4Mnw4sG6kje
ksZdhfotvSaqo7VLmwCg0c56juxZFdUSTuSvNXJKu7Uit/xFfsQnzRbWOhLpbNnPnyTzOFC1iU+S
hBJIq0mhW++NbJMk+9JoDAfZwQSLFjiS9gTHoAv1zZiar7X1p9KflOA6r0O7bIaj1+KQPkqIJ+u/
W4Td41C+TGJlm6L0tIk8P7djqfwhjEm+LfJ47V74AiI3ryxcfyiWXzgnqaXcSWUXAgrEXLIfyk2J
e3sV09ntvCOQyH3q0f3K4vyvP9JvCsiCRb2iK43AoUzd3Qe/XoFMJ6WaLLSTatnJw/8j7buWI0ey
LH+lrd4xC+UQa9NttpAhGJIqky8wJsmE1g4HHF+/B+zariAilpieeanuMhbpcO333iNqN82NBwEc
IjHdwy8IrlrOmFE3r09G+SNuDTdFJkoJ76sSOvK94EiQwILzmCvKhh0xALXGEOD6BhKKgGfhf2nJ
vVDUHWM8f39h3cBio/+YQQThuLG0uThTSBu9Nigvz4M3OPQhlw4VrGl0G2n+N8WWDCdqrAEugUvr
5wY7Bw3r046a8kPqXHu0JFpTtw3EIyepFPijJU6S/4jGT1qK5qWHSn1WW0hoLDwEPiU7vm5l1E9R
Z4NrIERnrv2ccinLEx0FZvM+XE0up/GucaMV85fFn26kSFHJnuTsTbBSJ+2fr3sEkt9MqdKqPjfe
6I1Ouk2c3O5+Kpvai07RAp//FjhNh2IFoFIypHSuMhdqxmXUKdGaWYPm5Cq5necg+yT3mpOujTe4
NXi0xuq0IHmO5WaV9+1ChHH7EwAfBtxv+o75alK1GLCAuKknFe5VYVjiTtmGrnoMfaCHfer3z5CC
Q0y5StzMX9JGvJEsw3BftD6LoIaSsBDP1hqpd+aoQJLDqmAiSws+X6dOtx1+fr95ro9AyISQCayA
HBY4brMjUDHjLgtUwAM4BKWENntEVXmbVgzx8ZPIq11Alm68WwNs6ArOXaheQqtvjkiI404vkIsD
Omg3OBHE9xxxsKAXD50dXAYpMIiAHzootGvImuSQXbHxXtSWqOnXgZcCTh/UmUC2QeZu/mYnWl0W
Up62ZxJBNE2MvIK/DFKy/n54p5BntlO/tDJdyhdxCseWqssgac/mZALfl3ZU1XYrZPdqdB6C0oNv
Atxg5IUT8SZkCappk5a7jDmdCzLrQR7k7RCjRpZZ6R5MXohoIh5BtmVYm9txJeBslBVbfpN/UPCp
EE1DUmkJbXlraUGoCoApbGjV0KYZuOg7mNMsxcO4hdpm6IN3a0tivwKRGumwD1lK7a44fT/Y13EL
pvSiwVncAsm4lHEWtecBghSZJNtjuqRKd4MZiTZ0DesFcsS4bmbHYWcgf1JBpPE8qhQBJtN2IWGw
WoDP21h7Im7ToodWbvEL8qRu38SvRiNaaQzEYNe89QVZ/dtdhlKuJOqTwoJG5hPNy1wnoAKDHwpO
c6IVK3FJpf3WBTCJ8QI9RDQVWnWzaQQNkDZ9ixOidWuENsDJWskz4us7GFekngHUzEIAemNnopqM
ipiI3CFUhWZDzAoEWkUUNmdZBtNutErhsW/uvx+368foZDT5VxuzY7aV+zbOUrRBJaDNI8mGKY8r
QbkViATv+6aujwBDnB6ZhqYjGa/P7xMcu3WY5N2IGnmznh4mnVevl0s71z362sysRz0NSG5Crvkc
lqNtlNJaaelGLlCWGP7tNfe1pdmCMJsoGLjK0JIYrZThpUND3w+Zfl0S+9rEbCfnScTCAq4w54qP
FVBLZeDBZ/1R6fvUhV8tmFV0hJJZ2Sd3Xa5Iq4DXkiNUyPxnHIAfGJGMEfigZXVO1XSHJQxb4Rbc
A9QSq+phHLoHM9t3OugCRznYR8CVGWMGCgZbqdB+bcs7aMz4CMG7sNuarbqKpeG1FZrYFRXtXhBb
pOSV1BYYnrqMC+O6zKXG1vIY6a7YfKkBM7Q1cQh8lg/43tyKOtFNUuEZUsUn0PRwAnKXQiROM9at
hkdNKjpSf85V2QqMMwmHc8JDyKsBQyXHthZU0OGTznLJHjr1Y1BrZD5+mGBaLYz61V31ddDnoWjc
Y1QLOp4pAsRBFjyYJdidmK6LpPO6eqn4fr3NvzY3XR8X14Mq62WKZMJ4ViFXW9YdnDTfFGAQv+/U
9Z3wtZVpd160MtSaoLcCdp8EhabgOStev//7N7jUOKfgHAKPKw3/Z14hHpLakCDWwxF8QLoXKRkA
twCKh+sxslpu0XqiA5V2hxzNfpEcCY3NG3NGEMBqogLyEbRRvnaPVmYHC+uMnzVNeOBJdoJUJa6b
1INa+xEmZg8R6nJ5vlf5RGgqkPoPcygmJPI5q0GoqVtjG0vSb3UjIrOIAjdEXQYheNagQu2LreIF
4kvVQ2E2fzCj/eQm3IBuNMYFrNAOHciUZvQo8o+8JToCTtmN6MgRThLUrweoQuvwx4DpWGeF/DWL
BLeHLHaYpY+ZCpHHdK0qYJg3MnxUOXJNGayFtUE71EG9EjMQaPXQUcUnAHtYcdeG5ywmKxO1qFJL
XgUIKjfCY6yUXl5QCNI2lg6wXJx3p7bHga6ryD8jDg5Trx86p5cRnCliZmkEEb6xM8UCjsvQJANL
VC3TXd2mq8lcJAhleHdAXQsesWN4CptupVWozEApaxXCFXbAV5lQV6UvgVC4RIHSC4UmTDqsqgbZ
AKZsK3WjadkmLrv9YDAUpuRdDRVJi5psl7AnXHj3GiRcjVRwBRP5F1hEOzLb1npk00G505A4NdIW
RHTTlqoYytAfhLEtMQ2/GgDUDw9BdTJrZd81dN3gbCjKxmFS43WoIeY4z2RAzQRmOJA7RcLf6mtt
1engUL3W0O1K5NbNCxUyjiE49C28AxqbwNmpLFBP7PbJAN7NKEJADck/9RV5C6/qeptqD6Z+bqPK
GRGOkfwJJnanUVYP4Cqtx/jegEeCpVPtrsmGR8VMHBKk0KxPFbdPYQ9gQg/n+y1366a7SGR9WgJf
bOnW1MayChrxDNlJHwGjFZblJhROBVt4Ty41NN1SFw11MTFBDmpFdL6xoh7JZt6hcrJJ+dv3PboR
0H/JzemzMKFVEhluN7V4DuUMevWx14YnpTtm4kkBhqF6DBmxKnCLO7jz/DeaxhGJ9IUK/N4VbahK
xDFt0kQ6K2m8aVB8UnqyDiqI51HzQYS8SaTTx2rMRVvXnrNs8UF9XeQ3IKkyIRLwwASCYnbrSFFL
Q16V0pkNzwaHscVnKYAoBNjtDOt0BG0RL9zUCjXA5XPWL9x6tyYZWRSkUQDZlxEGf51kDpS5SYee
n0tp1xpwiIleBHnHC81dGOhbN5FmQrUXElbggs0byhWhl4nK0FC1DRogw8XM75Jo0xBpYvGivO4n
xmsNRchYlaFyG47r0DD9dkD49v2n3Lp5L79kttowCeDAdehyDtI+0ihJptpiuXS/TxP3NfQFnvqi
v9PVdbF7qJIGePmiFTPcy/2pDF9T3rm5qLplSBeSNrfHFhkqAiwd3mDza1CRWJn0Iz+3YLvy/CWq
Hr8fshtJC+xQVdQmUBEMJucqpxoc3c2MAc8L5MPeUAELxOFteUDKgV0Dl7jWMjf5GqqDgM85mqus
v2//1iq9bH76+cVgIsbuxyFE8xorHLn6qaNe0sqvVfxv492mbkJ1HRI/oDuR2aQNEW/rpMORNwIO
A9UfR2QLwKFbi0+f/NUMA7K+5Aoy3CJToEPA8RwhNsnwIo9RMNT7JQr77QH7q5nZGi8UtYLhPaod
BGaAvcy8XBvQ1HO9tPSW+jMbMUIgVA8MOZDy0B0tyUMB98C8XciL3kjoTPPyV3dm0V3UGArhA/D4
EBJuJ3qX7iWeaaegr76ndrtLfe1e9hCcO+EBPIPehifF9ytw2kLz7Xz5BdM4XKzArBnTMJ6+IC0c
yCqKzcRgd0X2HOYi9FZ9Vpy/b/BGquVrn2drfqxgxi40WCk1hCR+R7I1OILVP04CTKrqQmJHsks4
ii2lHz4xt9/1dHYjhbnAZaqgp33xDtuWVHekt8DX7NI38RDeyuuJTie+tc4x3SF750WvEDNW7AbW
C/8N5uvXMZgFSWYj5TArRnmwbiw8mofSYneml3nmPvTfiN8KmxANh163MNs3FCC+Njw7UZWwVUjd
ToNgMyffRmvVHxwsOoetpgSi7pbr59gHfEq2iN34iNuW0oc3Ek9fPmFeXcm1UahgEQj6oE/vdC/c
wIhnbVj/NYOPG1BOtHbBnpyt76DR0rxCof1clRa8nMHoaY378QeCARCZQj/LLCZuuuQO7rO8tGSH
r9iS3NitowTqAgBcqPApviKaQrPGgGMBk86F/m4A821+UreWCsGfSlrz9Q17LklByAjK1vyyJD0w
9VnApXMn8FXb0lWe0cYJpjowq0ZiqfV4pzV7DemHFsV6CDE+VmHj9BzlPgU2ispJpMm9DFyInpFV
yUN3KAabIjCqE/ZSa3eVQv2uSByxb/ZqnT+BZ/SRttlgRWoEI6cEBujMsD8r3Tpkw4FTFFCLh3LK
HZWzH01XPcEb2fn+NLl1fF10eh405D2H2QbrpXMZq36SiH4A/G39IY3BIegASK50aJAvmozdetxe
tjp7XKpdlfHUwFAzD0IHK6SXrMISNjBGWsjJ3Vg6MHLWUZ+bZHbhRvj1dB5pGDF1QJqDa+XPlFOQ
jWonHIX196N445112cx8SyaEKcgdIEWkhdJqrI+amfsLLdyYqC9NzIas0EZRbsV2RBKf3JlZBRqo
YiuFBvBJLYFlqYQrtS7lHWPxcWzFt5qyBkkFLgHvOT4BdUu8SjUTG0IjOCuaFzJkum02T0BzWADg
YenBQXgkK5lwNw92Aeyzevh+NuO+E+AMDfNXKRZPYo6KiTnC1SbpIbNSZj+ioPvRtND/gXu2dpcl
RuIKROBu1HCvzyQvCikcp0DMYcw19VeumevQlGEzri2s5FtzAEt32AJNChrI+nyd6l4gXU9Hws9x
m69btfUQvS2c/jcq6igaXbQxu3ZIRPOYGTL/LGx38KJOneR+Ym2DqeuQV3rKNnyVodSxEIzdKH8a
8KPTgVCB0Yx05aZSqoNUtHBnOyP5g2BBxrVb3Me45zxwBVqnQBi4TK66teQuG509NMQo70dSB/zc
IZEinbDewAsPR3eQofMJvu+qcgOAs1GqbN0xOIoe/K0Xq2W3pvXyI2bTCgKzWRc1ep6R1tN70dGR
q/p+b90Q9/06uvNpHVO1S6CddNaDdZu6Qwcx1SiWjzDR1fWfPapmTNO3QaAvAZFvdm6yVYEHgmmi
+vt1zZalAAoRCafiRGyZ42O4VAe7df4pFw1MH3DxOh1YJ4HILXAIlgq7ceC+BMHHEhTu70dwqZnp
5xfNJKTOjUSMxnORwL/jkbfIpcqP/7M2ZqtRFVVSZ8BonRNobWn1S2L8SNT779uYFtPsCSBdDtds
sSmZqOdZjH7kwniXQTdLELk1lk8VTJwmCbTvW7u9q6EprkzeBZI5j/lCqc5VEiUj/CCQRRzBFqsB
3cjkTRbCUiikIWRc2AskDPwaW74wjcFRtBSgsCUpcRwiX3uukklgXZZgriZDzMmcl/2DEtr9ELFp
DrCG+qUwE7BOGYbBPAnuREnwo9bYNXlxkqA0aFOlj/2qYrBYVqErBg7EUybksISOZUT/GtmAuvch
GG1iC02DNEoJzr8sJ/hlYFiVMn2La2TfVQGwsiYU3gathpFSq26Bu/+QUUywhRKs86DtcZUEeb2i
svyiAX8B80HdKYzK43m7GhXcQU26gSHOc9eE0UplnUth6RzH6e8e8gp21KqVZZY1kvsK0DKlbp5Y
BF/TUNlHZb0dQ5jbChxlgJFIrjlC0D2hBbyqTQYPt650hUZ/T0QksuWOHCa/2Srl94oknEQibFRB
20HpYUcEAC1pAl1TaTCsLOWnpHySR3nPGFj097CEgBBQAZr8QIbGGjsIYbaRLOEdXZgAPeCg0Ss9
dKGFAMEelQ1ulXSCM8ALQNOgmtbEMG3ImtcwLHdaNYn6BHBD6mmlwvssy4FXLOE6RTAe4mA+tYH2
K2CmEwbJC9xWcotp4dnQQcZVm1G6bwfKnL5ADaGLD1EhugDBDukAGVnmZ7l+gs+nrSkUdoymJSlr
KgNMq/QfdZPht2SXwmlUkntoZwP6JyjbFAC3ho2jq8t8PWjCqYVdZMNqb1DikxjEh0ZTn3oJlck0
2LVpuBVF0UFB0IG7htcRBqsB2WmryhI16gzQ0M8ZRil2xzLf8a5yaxAghardmGJjc5QtpbS0wQr9
PaAqWOGhPHTdahxaD/5D90nKLB7EKFUfxD4+K30AwQXTBT/ZErqXPoE+rSH+yjIGTiQ8m2J6Z3LD
QhrbrbPCSUvNnewpYS3odBpuMbX6OaqTh2iJwvcuN8B3SZV1CXCfKL2H9AFgYifpMEoIEtq+s6oG
9j4ysl9wAUDBxlUrBuqXAg4SQBeh6WkGbkiW+Zr4zMcGWhXNzgxAV67ojtL3VtV9qYx/CjW0d3vA
T1uGfVQqot1V8XpsIa/EsJyz7bSElPwXrVWHRMw1MDGjEbgBlOEIrOLBbgK0n1lgbVoSTzZNskOe
CUVROGWEd01Ve2ah2mCKgFeaOs0g2YT3v8yyWVOsUjkbtnjF+ibHshKQezWIjyQRhO0SiDoQz1B/
49EFtwWse2G0O8ghl+KvKocnM5IqoWnaNTlEZW8DiO0H4fMgr8HtM2S4UaHGjPVUMIibCB9lhini
dpanFoNSeTpiFithG4j3o/zQJtClnYDG2N1GtxGKDfaYEEh23m3lNsKLMtqVMQyljPieB2AxSHCT
i71Rg0GssoJc5SrAGElVuM1U2emlzGlRlI6M+LkPUIJsDcuI+01B4dkljXamexIEQ0bUc4XmnObb
mkVONz7X5rnpDkWT2aVaOq1yX5QtzHoUHwws2zTpDtJ8uEn3tcrXVVFtAfGENZJx6LPKgp/peoDu
EXgWd7GZrOLgjFPQlkrBRs7iNJC7UAT0vkEdW8k2Socjk7Inpuj2yNi+VIs1kv0OjRFJK6iowG46
WpcRqGjqzy47qcMv3p1J8NEGvQ1UCkAgKnofeEKn/mo06o/pSWkfqNlvoNLcE3VdZPGhBUOct5Pn
oGmJ+SPvBvi/BK4JLFkIyeZRgXFhA/xif2IwU1RT06fKPog3UrcWBzjMxcjuZHAUq3dEHV0tG8Ec
PNKJZWEKdsFXCYfoptBYMVgkSX0vZonN+SbQoADc/0T5WhJMK8+FlRYJW5iXA1INTDwCmPqOAjab
mIHFu5dBJ15SqX6jlD4ID7YKycZRf5YoEmpq4vPqZexAeWT3KdWezFxxeHRMBWOdd4g9RtmJsPKr
+B18R/i02UMYoEgLbAMFShK7jexyaQOraYvw14Bg2xqvndlaNV+H8WmInrjUr/FUgpXyM3KuQSa4
UaT6cS66DQSq2+yF5N1zAR5SPZnIsp+innlqWTuIPK1ADO/lFDr3rHgwx2obxz2Koc1LAdB+Y4z3
XeMm5muQeCTUVyUOwLKqVoS+8O4YlbIXyLFTBrjNxsYRwgYlZGETG+wpVYZ71OktOc7dONNWYwd4
mgiSH7zWGrAfS0E5J1nlNnVyMnHwNHCcq9LXnv2MJpW7CJikQdqFGSR6anYgqIQaSXAYpGyd5Ocy
oWB+9n4NyUuVnsSJekvHvVFOumdBkFgMBG+wRqD8rXc7edIeaLBSiGYl5lNXTceRAaXY6sRhEYPE
T6kDXTw5dhmdr9N0K1NYC8sFXWlMczoD1MaGAT3Rj2sStyAavMcRtGDDzmua0AuwsoCodkPKsUlU
7GppH0tNuGMpnDwKswFaeQQGXiPwB+b7LlQPdSY8Szm86YkhlZgJSbcJyYFDqTc9VQOILynQ9ipE
zGaAujXbVhHu9oHDNSiujRGw+QRfcTCjN9bsKqxZA0pcHS6frnT6kNkhS3zoqFtxJp9MOPU47aAg
v9kk6ESVdTu9M/GyKfg7kCHPWpgKcJzEW5EbSrCivAatEJqAkJ2ejCDiUbOIkPJVw/I3yB6I2ADa
XoIPd9Igkg4HrNc0yitPSoG5RJiNT8mE2GVJBMfQBJT+FCJTx1LT4cVN89+wFVYcWe6yVdV2ylHq
s4kf8oBHkOiTIDac75+pU/Rz8Sj+fBpCCAKlD9RBAbyckjkXj/vCVFDrp0V3QFlr12ncS+MjC6gX
cn2TinQbdO3L9y3OAs+rFme5jgZaqVFJAnpQ/XCVb4x175kbcbuIU5+FLf9sB3BmfXrzy1cyLZHW
UIiYoB3m6QfzMDqVl8FR3gnXuKRlD5aycJRYlm2Ubw3oRbPTzy8GFFG1Gka6QA/JulkLVuvTLZwB
AVRPkbZf7OQsxrzq5CzGNOSmKhTw6Q8Tchr4ENkNN9RqgXu1iz2OTTf5WErP3x5XgjhChN/4FVpd
KrkR5tykB0V9p41mp0ph06VYbR49/dmxf7Uyp9qPJgUclWP2KO0h+lXYutKsJuE1A/oX6mTy0gyQ
KIFOM4Tl5Bp56oMhBAubY56Nv/qK2VrFs36UkGbsDoirHLMdPBWLpq73YVA7DXQQ41M54NaVwMDA
0dpBGfT7vXJrrHFmmPC9naQWPkfpYjERPTbTQam7gxEjtGhWAbxQqoWweKmNWRYhqIMIdJ6oO7D4
ToKOf0VtA9aQ33dknlz7HMnLnkxfcdETQ41abQjw8EqgikjqxCYC6jpo2xnzds3wvqAwaA8YtfNM
tXQyrI0RMIwMXEN5l5H7MAwXyuc3lxgoYRpyM4CwIUsz+yRRyWWpot0hxRNu4LXHmo0BHfkGQs9N
Ct5Hqe8i8SDSEdrHkzxvt1UhB/79wNw6DU0oFCqIzUGrIdPPL8alTwrBZJx3B0i3+5Hwq6L9Jsx/
hOkLqZ/j4A3sqoWs+a0j46LFOYu4ao1mAAGsO0CFZ9M2EZQghqVOXfUKUBUEeqipA45PdH3WKw7b
xqQpw/SoC+2PDsRKR43b0IUvdWjDvOFXqjJ1T3Wd2LJMDo2qRIiZuzdZgYu2FCEFOQbsuQzeVSPY
UIReMDrB+xb6nhybH+/wJvzIpQIyfw9NAVFJUwTbSVxXQL+ndWFHYNjpwFBLeeNn/VaLAYwTnos2
dEKzg8hgrDyVtNiqhQj1C3GFip+jw8YSOVq71J4K8adWEH+s8XAVqG3mkksD5oUgxI6S5A9h6IrC
r05WrMl0PBpyuzXxR8c3uSysmCl+HPJ9Eh9Ydw55/sa17D3h1VaT5JU8Sg9MgtB4VXWIeEEVC7HI
aZjvhwZCPiWCM6XBVigr+pxm4UnXQCfLTMSgpKc7uexXTOcHUqR+JrL3ZIRSkCm7TaDsB9Gw+GCO
q3rSGxeyRPHkKE4hjd4e0yR6TPF6Bwu1WCjRX50d0zxPNn5YvXhBqLN5TvomA70mSI60Po3jRwGO
dNgtYCfmhDOwzL40Mn+i1F1AGI+E5ChAj9DXntodbFZ+RU/ym2ElK3HVrbolspm+0DEyO/iFAcxU
bJL02Mvxlg3UJ2XpGAX0NuVnvISRJaux3AB9FetVStXjmD1IsrwxomqT6NIx7/CojAh02kooo4yV
+ZFU0l7qS2+EHW+epJZIJmW+APFA8AShxY8YpQmbCcNeK0Gaobr5u4BKfJMWu14vT2avHhBEBPUv
DWzHOodESCNtOFNPo36SxGcWQF0/fkISyZ6EDkj/c2IGamnk0HYvm79qeBUIquT0ZXvKh+KjpwcR
lo8VsjxOXjB6xAMKx75mfAQpu+uZ8SMWk72c4O+UbA19kwMyaGdJp9Ac0MfMrpUMtcsy+yhVQ7el
JXOROfLjaspnjygpFpRcl7CuCIcDHxInJDIdFtUeuKAEVPQV7yEdIqOm2kzKJ+/E/CAccdLGjE6N
uKWFr0qpw5Cnyenp+wN7aWXMXlxEAqk7QA7umJt7AmCeksCGNViSEdavUrazRT+7lXO5VUcJLtpH
jShrQVacVhY9gap+1j73OKxyUfcElCxM0jSWrL6RHLwx8Px5WNgxMUJ/VHhjlw0L10am6VbWIR2j
jNJr3UrqnWEkz2rxICMpkYjprlVyH07JblRDfyavtkLyQwGmjAa/C6QDOOyz8/AXKzdjjQRhhjgF
IrVNNPp9nf1KsXAmaHEuV3bCz0zf5RD+rQyyo6rhlL2+E7hELCp3MLKJj4kawFutfGZ65FahepRa
/lqS9CdAbi7n/SqTo22TAJ08gJXH5VWiGGu4QzjMoNvQ6ECeJk6h8n0GIHFrjFY/AJqaIVs1mP73
Ez1Hg1wtwtn7QE5jjSXExOHmab7olpt+sMEDQn7UhnozeFaWsAtAx4yhfdhv6q26LewlSMqN1QYP
WVDa9E+T1DlQlAc6BQAOF2kgnVCMhe9uaod4oS10dVq0X6JA+MZcNjOrkfWDTBqYd+C4syXQ86zJ
cd7cM3u0NRuQq33tSHZgFZsJ7CP6vasFoM4taqbNCjTTgH/5itltYgZj1Xcj5Lt7u4amwyrzgp/1
4OOWc3BQWvC8Vy1IPPnJaQlJMMciz5s2ZmFwkLZSG8hJejThxLBu/eiA3IviA122EhJ3KYS6eoJ9
7agxu11Gsx1ZZ6I1KdgYvHVSSFF/P6PXkctnEyDsAfAi4307W7yAOWYD1P3SI3XS/aRm2ZZ2vgN6
xQcRp3MWNfZmoI9/DiAUh1FCx1tam78Eqt4McTNo6VFmsh0nSD4GPFyREfnC0hn03On1l6o+SfWw
0NObY/lXw/PXgWr2SMg1Rnosuzcdzk8pWcIOzdku877NHwM8GMdILdA3gB0aT/IK5xBaan8y8U9n
hB2vbOAhYFGcTIsV8jkg8Krx2VUoNok2MknHwPrZA4CQgV95wzPULwHPssKjXtvZZjmNcfPcuRjV
6cC4CEtCaeCBEE+tRoObDakj1b+TTFmIE5ZamV1yQqaGKClNrdSJlXYnLdxGpff9TrhxkUIk4V8L
k8w2QjYMQ5NEWB+Z8t60GMFjUfzOyeP3rVwHk9N+u2hm+oyLAUtTteC5jq6ofhRYogsqASoZKcCC
ykZlEO2Dzv2/y9q/WhuzijaXFT0HeCE9tm76ivd9bvPH0sayRMUqfqyxNkERGqzgwJ32HgT+wFzY
fIurc3ZxBGHRtVAix+iu6VpFoObG4O0P+CeUiWygFn3hf744Z/cEgQyrBqBQeozrp4jtIekj5g8L
87lwrMyj5DYTFUjvYtlM+qSF4rY2Ww0niP1leyxVBwXOFFVH9/tWpw+/uoZ1E9lDSKNBhmE2nyxT
I31AyucY7OhaWoW73tM8uFcuNDOHxPy5bv5qZzZrkQ4BqFBHOzo0aVC+W8nHSbw6PSzlJ5c6NJup
CIFuWZtoaMr1Siu6Ij6aWQQCznGs8w59xhMXuy9D7TSXYRGJjSB5qCgX6wm1C8mO8jG2q6cMUaJh
w9BGsKqd9t+IT7H1/zWac6BHSmOpC0U0Lm6AJIHmwEbfRh6rXGo1ruknW+QMF6XWb6/PvxqdXQvw
5EsH6A9g42V2tZ7M4RHrsXcY+MFYhK/qYNs/L4HE/z+7/a9GZ7cCR51T1IvP86Z8JXcZcNGpnTwF
HnT8AVEuXkIvfP5+SyytVXl2R4RYQK2oYnTzp0k4I94Uzyiou/lh6QmjTK+ur7tP1aFtMPHWCZQ5
5ygZSc+jgZWUHSUDtcVer+4iVt0nRr0zk/pNawMoRsGDQMjXFWitShw/xJzdwYSbWaLYixBiRv2Y
kCNSQ0dFgFwrzLUKS6ozIFJMmw29J8fQgWgBNC7gdBYZ4V4VfzUxophMKXFiQ7/C5Wra/3O7/6+3
4X+HH+Xxn11o//Gf+Pe3sgJqJIzo7F//sYvfmrItf9P/nH7tX//Z11/6x6H6KO5p8/FBd6/V/L/8
8ov4+3+277zS1y//4hY0pvzUfTT8/NF2Gf1sBF86/Zf/1R/+7ePzrzzw6uPvf7yVHWiV+GthXBZ/
/Pmj9fvf/0CC8WI1TX//zx/uX3P83vE1y3nz+rf/Q8ssu/q9j9eW/v0PQdLk/xBVEcoIcDnCM2H6
k/3Hv34EqSGVAHAKow8yrRhwS2n09z/IfxgmVoqpQbbGMIDlxm+1ZffnjyaZIlE0NFQFJGTG/vh/
I/Blrv6au78VXX4s44K26NLXhzX+jAxLClOS4MQkKwZ4dF8fFmE6ZJlWVdHJPPQqVF+xCksPcua6
8gBp2OppSBbOs69n9nWD800+pDqLORrU8VwvDwxRmOHm0ZkgdaqooCUuPAI/d/Bf++66wdkOT82g
MrmcRwgO1lF6V9ENQDYoDkyuqsTLIfoP2tc5hVvTKYD8keQA1BM0TtyuOuBwQvx3wPF7KnGBcLpY
Ln9OxuXgz7TSrj+NfB38ViatXAUlkkrqe6Y8NZBaECxA+V6ANZLjdQU/1cCF9IQcnajyW+teKX+O
6pWWWApMSrqzjq8G5E3K3Qr+U2L+RE07lt1yySFiph1x/aGz52fB2jRG7SI6jfccECTFRTJRtnb0
R/wsOOqqeYzucCBBabLU7HF0eAJggV2uRcWOqJX9Dh/pkQNC03iFgBAbmuWKDKPQveTI1KsKa/Sb
M3mFOaIcWCYozsg1W1y13gDkUfIP8R5wJStB+iO+N995C+FFT3oy3bfhmW60N+MBSLqd8pgXlljD
s8eu8C78+H6mpM/T+XoVQY5Amwi1ylxTNjJIiTI3VlFVHIwXqffbzGmku7HaAauegNcX28lP802E
gfYHEvXpb8ALwJonKxDa9Xf5OXmkmU2gQg/IWgPhaYvrloK7tYMXEjgc7wGEMHi6ocy0Cvw+Uffd
PVJAE1tQ+o0kDYr8PhhhWusNCeTPUH0t3+rCN+nGQPoytWHrICYQmYIBmJPcpRzLFjqeNijGQvNj
KGAR5UL1g1An436c2Fmy57+iwRLyQ5lZ3SZ51PsN0o2TkEFqg1YC0ryZOwkgBbWl6uhPDZ1IOI/C
0QeimrI79h6TbLV+EchLAKhkiI4LqjP0dyHkIbv3SP3xf5k7r926sbRN38rcAHuYw+kmuZNy2LKl
E0K2ZeacefXz0FWNlqg9Ytc/J1OAgTIMaXGRK3zhDRW2RZVEJQ8frJ3W4PO2z0Nt16r32fSSolwK
qKOoqTV6OpT53NHyvQZqMO6erfo6F3a1r25Geh/yTRV+m0JvE7VAx+mmQHkdpBZ45q4VH+TLSdkY
4cZMQJxsivGhA82Ow0butukF/x8Xid2Yr1nEa9ZuTQNUxl0SPMXiZBtQ7WW7lV6t6EKps40yHAv/
wTgE3c3Xy8eYz5ivVs8iIta0jl6rEAd3SYtu31EfD6J4lZlQvGyalhiuN44stW7MQurFq7698me5
lG2TgAiNNrr3q++7TTX+wPd1+C1iHJxu+ht8UfBGFjZ65wI9D0HXbRSqlt9BriKXFPI3rGabDZPK
dgISEiofDVuuDcqtdJJBJPsx581l3LjNdVFvbDsr7PB78AqqzfdtRXbr5xFDuYwBNoNdVTuwoD5Q
8zfzB0ZQeOKubDJlvmu+ekuLcH4Y5cGUIt6ShvEw2J0H65t/jdZtOzpxuVNhDBR2Prj5LA1xn1q/
hpR4KdW3QbAtH+OfUu+aeGKEu6a7CKo9rBPrMaefPjqS7+TyXqRq9PV3VVeeeJnGCbRV0HDkidGW
Ey5YwEbh6D5lXFsE/qbgaOgKMrYdSHUdqurerJ+t8SrrHf279pQKtkUvTXM89KxoS7rNTzF3S8+t
B9CvlyVFaXlrhDCTwZI6AU5Ymp1faECvJifXdolx+fVkFl2Rvw55Awg3qCdCAap6H2+jRm2KYOz9
4M58iV+FbY7PsoOYP4c6RSiQyL8F0NAgtWGzAbQMeCQHBwiaRdlp7Unm/bBcCe8fZXHfJPjdtZYl
+HeTdTVEP2o3AN+eADJ0/NSt5X2M54qyNalFON0B/YZkRrXZYHxFyzag3F1EnK6v/c3EORge6NcO
oInVx0b7BR1lbLfWrRZR68eMdxcrR031N/2TFGEEYDfGZt5xz8b4lJQOwO0qdEKcKAsbWhIaLSXL
cdjrI+QOxD7Qcka+c5SOoefGTy3xSxMW6Opdld61hahn4kjdHrC2XBxTxY175GyQWdoa/mXxKxkv
BtlppouqOGrSsbBuLRjvmX4VWk6LV3bRXEzqtpluLFgzOXCiA0oZE1woHC85cJOfcgMEM34xXhBL
GtCdo3c7KvdWfBiOdeDGASpJ3KTxS5C7tfkSDa6e2hVJTnw0xYv6px6ekhGW+HNfukgCpmh+nLAv
6TbJW/IWZ7baAtF04JZUmHByWIhOrGws0+4rJ+Gg1Ta+hGH5bD4g2r2xB3XfWtvoFLzxKzzzILZg
u0+yv/fCa0lExebSlDcIF/fTVn4MlD0mHYgu4X5gvgU1zUw7nAUAbIBy1a6G9Q00PXTzxO67K6V/
Msa9KTmTBL5835aXkrjhs+/ydteV9OIdJXXLeJulLg+tma7PbaTVN1wMhL9I9+DB0z3wJeTSbSW7
9jd4+Kjp4etVe/b4er9oF+WVwc8TpaITfmde0cM0r4pHsbwU8YP1sZ9Lbb9RN+XwvfQRArYztHZE
Fw3GltI5ON18A5VeyK86Lk9hL/T2nLWZl+F2iBGsvm4EV/PtYI1CpJy7l94/8uJe6tDgErwmCO7i
p0q1dRMo/U7xHQGx2otumzwfKqiqhKJw845p5GbqNvimXZmJDW62wUiPYjV6PfglTZvRNR4KAbMh
YoRN5EK0WhNR184/LWAlFFUMtGkXkbwmRGFeDqZ/1x/D4ZDdoEYUm7dJ8zjRlC5Hz9HaeiePYNjB
lIPSp1pY5nZd3xsluEy78GgR2sUdIJGqO9XjVlXvteyXMoDUxN4kmM1cW8JRd4RiCAg72KnGvqe/
PgH8dXMVLLCt14eWAojsmJBugJCDMXIo/9C4si6j9EnkTB92f9bV3/nt32nCIqFe/PW/zK//r1n4
/4+59cwW/t//zlw/5dbXb/3/sl+Tt195Fr5+yK3nn/srt6aM+S/wgX/UmcmEyaT/nVpzhf1LVmD7
oCKsw8Y2Wdd/Z9aCZP4LZR4RXMkfVq85O+D8nVoLsvwvkm0kBTFOgdMks1/+/YQfvtP53Ppjpqtr
aCFapOeiQm5N+r9sHWmDZ6lj1BonI+7BgkpWNmPNzV0SebQZJ0Sf0O3a4UBQ25rkrQRTH/cKyHF0
K1UIn7KIzbJKGeHjZd42mLzkgTWeEq7LtEOnKwRMsxb/fLim/x4Egi+Tm/U7lcUgyRQHaqp640kT
tuCWt2W0qvDzMcL6PMTihFIgNwhiyBBz6xgCynaMnNk0D8Dr1ng2fr1bZH9/wvcZ+cduzufRFhGo
4YuZJrSMRsP2xe/HYxhKF6MchcRnyT8DCP49GDLBczXH4iPNBcN3VWXgLsUkp9N4Mk/dd/+eyTnB
trjorU19icDdfq0u/+dz/Ceq+ntAHUVveSY8otT5cUDZyKzajMvxZKUyG4+TfRgbZasNw4U1qsW+
H+ofvYzPnaJdDY35ZEbg1KuwdSsFYkIbp0jyWDrpIOJrpRVfYlDxmhvRrahoitNl9WVpjockA8cg
doNvNwHckLLVlU1eETQWgwqerZBjByF8+AR6+pZPvXqBNP7ez4oGqly7M1uYTjH0s3+EJPtr6nCf
JQpcaBNLy5VaaVkVqlE0niQRCOh0RJVoow6/v149c4C8fL+6hLA3ikmK8oloHY2e2ioobxEbkrkj
hqlCUbK2Xw+yaAX+eyr/GWURG+eNGsehIAyn6HL4nqVAKKQ9LlUu2sP549wSW20GnNuD7+e13OZh
5FUlHo6n5NLbpe5wUbidi8Eg/qf/BXP8Y+z/eX6LHZ/moTgUCqPNKimSI22UH6kNw+nCu/QP+k+k
lXemjUp4uhluV17tue1v6BycLBVV/URkjdtBlUNco0+NY+4ohaon36XLszWOFFid8pbcy0kY/eth
z00YCVukASygpIBxPm7LrgZkkfv6cCpnA5XGmJhZVO7iNL43verNtLJjo9UrOda5tYpaL+meSHmZ
DsfHQTOLpoMMgfNkRhie9nihyXeeNK5cEMsrcL6FcEqnwC2KEKSW0le93gZiH1vDKVR7Z2q8i7ZL
t3kX7v2puZn6bFup1mSjm7K2Seazc7kV3w+8CBXruJqwZuGdatgjmkdj7x1m/0c8rvZrjZ1zN+37
oeY3/e4YH0Ld6vpkHqqpHREIRb/mvLhA2/y1Jd4PsdjyUw11SPszxKabzRhcnBiuBCzAK9wJ1pbj
2nwWu93ze70sCmM4dVpgx8KLaP4jhs7fs/kD4wHSayIu9/GF6aGVeJOnDqe5a5sh3qzsgv26fAvu
BucWAXLXiCHO3e6lgMvYxJoqz4tgbIPJrtv0OPjCjdAnJOQaljUDkcVGTgBSVGp98GAqRpN3aFvp
GjXMQ67o/l0iFsaOPttRr9Lb1Mi+xWZSbzvTvDGn7mqWRt8E8eBWpu/6w3irZCk3plnLXJuomY6G
tTMnCG9eHB96lYa4X7kFgim9JNdO6av7IdZ/4Aal2IAOvCvfUi+S3oIQENHKi3OKn1XS3eBoi/2T
1uBDpMgbYaAN3HXWYeiRZAF2R1FZzEd7BHsitd5eyBPY2jnjjfgpQwDceJh4FaG0Hat6Lwdw4QUl
ejBwmXWtSIkO+P2gz2wEl2NT/hjT/jbTNNuklIBU+w5VlLs09F86WbyWi+RCmLK9JLZH2Td/Gi23
qDBI+6Tm4EJ8CfZ4OMYuMisDIkXAplFtPqlGXzsyppKZjDJ0V+w03XzA0epOGyD1RhPsGq1VqYIM
R3qM0HOhTNQjp29IycOMu5+FbDzlhXFlqBZzCadfqYU0WqDvw0KjBCRYvy0029RhfKj09CjX8jcj
Lw5ZYFALioJf/WQ+WEF9TEfV1fTwzctx0xYgt8LYfhkSfQ0bd3b/YMSgyYTEpqovzgO1nmihggs6
lSDs+ydR+fH1dTFvj09H27vfvzgMBC1Pc3kYh5PPy5qwH8h6uj4xlJeQ0q+6+3q0s3vIkGc7ciSR
P0mZTgjyNnqSE22k5q9E7u8UPdyO41rodO7mRWv538P8aVO+O0T1qBG7YB5msPTbcP4643BpJJDO
FOX0P5kRXRygzSCYjMXxIze1PKUDurp4/NgTOr+x8jIFb/90EGVurWo0kpDY+CQopKpxpMp1OZxE
LbxRyvS2b6RvZAFrEcvnxcY4imjBxSeoJdn9eJZK0LYHK/UHgiU4teYxPaYIoFLGSKiLHZuduSVa
cv8Hc3s35iJAM+JwQCAiYEk09aPp9fcDAjdJnK0I1p+59ZgbsYPODOfNtAhR9MJA1gRB+T/3BGT8
k+f81O6EnbynVLpS/P4cg30YayllNqHPLOFw0Z/GgIDEQFBA8Tgw/exOyyAnl+mh7dZcID6v+Y9j
LvI/szfKWTyvP0nWkWxsEwC170Nzo1XGyhdblPbnK/fjUHOE/257NUOJGEwh9Cf9qv/t33svgQyO
qN2hooJ+0KOJB702l1Krp/YA4ny7phS3AEB/foBFjOuNYtZHJXPNLkPclSBV7vqtus2OWGOthNML
tNbnseY9826ynRiYgpkzVnI52oPTX5dPxra8893qG6wtinzBff4cYTXUXxRrb1r7dDjPLxq/LBYt
qIplnmlh6oE+uMY8aT+1wakJvhfjWtn2/CDITqFoCHlTnP/93QSJm/1GH/ia1Rh+SzRjP/jipTqu
MhjPLlDWDiU0/nxSmEqCTCknnXFSjOXaDS6NyhZFhC12QoYdX+pomMwYTJKitW+4NvLiE+LPHJap
z7FmGDctuiMeNtNe+FLpsvP1WXYmm+aDkdwiXkQh/JPbuB6GoSfIen+q3eyAhA3JtHFNC8X1bRES
wiqm9nMuzXgods3nGa92mRHpDXDrfGp7DmzRFp9oYBD+YlHJa1w3Gjt7O4Ak0hUQq1xDixOGokdU
J3Hfn0AXP2hWvw296P7rF3h2Lb4bYnGy9JiBJpi19yexeAssZdMNtMwQ9vx6lPOf6d0wi/MjG2s9
lEuGQdDkVbosbRQYnhEzcnKScvFCO6yM9zlxnT/Tf97cYgGq8dTzUnlzva0H9nBLx+YgQfFHU1MC
YmoT0YJb2vjP6CihFeuIK691wUr8+xB79wCLPe4pZa6bBQ8wbMXfops4ZCk07X8lT/Oea9EfckR/
5S2vTXrele/PFaFSwx7JNy5c81jvZumE+iDv19gwf5bdxwj248tdBC1plsRh4TG3xqE7V29md4/q
gA/7MX8DY37rP5aPuYOgQYwYMW09+x8iTf9+uxaIN2CYyI8vU9A2FkMzVJv5Cabv7dG4mbGf1QMd
wkNbOcYxc9FAdlfW1NlD7d2gi7hJLDxDBG86rylJsWmSPY8DsFrzV/k946sCwUDPJ36w0Gda+bDn
Q6l3Qy9CqdEQuqhGX4lTrnP+yO/SJN+g5HCZuQEokZWpnsm8+cL/GW+Ji2g60xPalPer3o02Jg8K
9ARkbp3e1bbaXvqhYUlgG24NhUB0ql3m4jRxn91lu7WL5OwJ+O5BFidgrORZjwYa54bcPg9quY8K
Zb/yXWlALRKyj5OVP26b3JONclKzObaZuV3WdY+n4X/Dmjl/KLybzeIU1Ap/SsqOz6htRju/DlCo
QHHEInYz0KyGI7ROhjgfub0bc3ESWqOvWI1Q9KcICkZ+pCxh99v0ttmBUlhZpmfvkndDLc48NPIR
SW3r/lQgY6dY2U3r02bWlIevP9jaMItjDhxWpGV12Z+mnpbcLKbcTMoz1buVQHRt7S2OOdnTalSc
mI5uTFcjeE5BQNDs/20uizPFSnolKAa+Thgrz56p2HpYXVVUHr4e5uzN8O7LLM4PpVNbCgQsPLWJ
gIG1DBNuDKjJU/mGN31EJSJccxs4f038Z9BlTpbU3ThR2WFf4WCebeq98oiO+Oiqbujqh+lO4up1
jevumFLF27YHABKufv/1xFfO7D/A2HdX4hij4ySLPMOsWKYDh9PgJ+sF6vwA6b4e6nze8m6+8sdz
xBQLP8i580/eFWU+om1vF1/Uu1keHvDxo2TrqApR14MUvF9j0pzfE5aOAaNFp/rPgf5unklsxLVu
JP3JyEY36bzDNPmAK+S1nue5cSRJN9HU1ujLL4tjmLgkAxNlnBtpW7Wb5Jeyr751xxax/9QRjpRk
xv1a9vn5I6KTOnflVATaZfrUH1/sFDayNnkc0GJKDzlG2WD2Ly+ibT0MK7Xtz/NjKNxSLKIKAAni
YqOEOXjuPvSpIwDWGiCOJ5PpVOHT10vlzChz7wY5l9nY9pM/mobgsCgYcntSR9OxxHqjWWRh0Rp0
/twwc2vInLthGHPO//5uUXRSPSSjCVamtTy7UsCoqorT5iv35/lRaH9TLTOZ1OLrRGL0p+PQnbz+
1ffuVeE4Td+/fl8LZtEc76n0oShA8/Fhui87361XRKYQme2p+zltQQqPLzWRl5zZAyUXB61ziyge
CYg1dejPc8OCSSb3wgQJjdzluFJZDLJRD+2pkt/Q/kZWQ3YlfaUIeHYQ9F3oOqtgMJZmmI05eEON
SdkpSYY3ny5l2F+oRb2CYT47ymyPPdOvAdcsVrbUayxtgTVXQtRQhztzGkBvZyuH4HwnfkwNeGGW
Jc59IcAzS0wE8hdFJZZqe8qQ3qziV8xKNpYADrwh4VuVLj43JzABQMmQcNM/NUHbAHuI1or5PD4a
v52G7mtjx3Brv15+5yY1N0KxvpZV6VMXtNHSDhe9hFeXjWigK5s6vK4jzxb9a2vNbOjzWcc+xVNW
kWhkq+bS6LUoc9GSc6U5Jf03tFafxLy79JEn7rw1x6s5tFh+KsqTGHyQP5nK8nQoBrMxxLZvKHGL
uPmxGsTOGdKLovkJPmFjrAn7ndnENJwYj/NIQuhwSV8NozobhVKpibPRBG0ejT1lxFPd26EtbhW3
Kzdx81/4xZxbJKxGGjkGblGmuEgh2ixGULBSeaNIQjWoQwWqeF3Ccvh6kZz7cKZhAKX6Y9C7rNV0
pgG8Ma6aU4FVoI9mZjJxIZrFrKLifD3UufX4fqhFoGEUYGHCIG9OVfgi6Clytsle1n5YoKgBX/4P
Fr/JLYKdp8ZLXLpptn1Mv8+Km9M4CxRXwiYbMGHX4o2sea6W1O7XczvzGmdJ/Bm8Me/s5SKRkmro
hZ5FUhvxNpU9u58Fa9H7QFz1n88M0OHcnOAi/owpauNSauMkr0+dKtihWEAHfiwbiMDTU9Ou4JfO
fLIPYy3ifFEIizStGav2O0cAyJdYyjasNPx3Y7uk+/z1Wzyz5hlOIV7ivvyMZMo8uR4bK61Z8xVC
4GgxEniPK1HMuU81u2xTYJ59MZaNOKnORL3Ex/2USbpdQmKz1No2kWIbhPuvp/M5fUGLBEVJPtMM
fVuCXfwszOMAxU4KW80h2f7Ve6h2/zyInoeZHUTmF4dq2cd4adClVIo8pToJSXKA7bNRsZi0gFR/
PZtzawGUGcEWl9bn6C9BDt3LM59+WBpsOoRkjGFCG4kjNwgAn0SHr4c7c87PV7EpicTr3MqL+Gyq
ASz0k1iefBX9W/FFk7OjlaL9YNVuGNN+jn58PeBCzHGO1jS8d3mPADfmRvf8At7FnaOVDj2Yh/KU
KLahuso2nvWC7OkO+lNApazaDLv8pt2vMWDOLEiCAL4guSy+CsskSJk4FXW5KE+N/6pYhp2Ij2H8
XKz6cy7fKKGGMQ9CKDojlJfzw/KtnCI/6J+KIrot4Wzq6hHm4e9RrYJNbSq/gzJeOT+WG3o55OL8
6D2a4YMqdE+meYEX8JTs/WaF2LugEuvacoxFhJjTgxiAdnZP0SHcj6dhM1eKon121+5XFsjKbJbl
xaD1S1YQI0E6xL8usB9rG/2hXWeP29xxxW9rO3tBIp7nZrKnVUJ4+mAyAfDHJYkfQE/xrS+fdBnR
t97bNlVnKxAyhliyO7E8xullWFwhmnBpBI+l+mbhmy6Iz4OeA60xNlnzuzbe8qK9S/QUmcUOvsqd
phwT2K8rL2dZjlw+6mK/in6NZMrIo86aKfN7mWUxAiQq1oBvkrpcyIrFEhZpnhFCo4S8BFhZ6Jl7
/GlPchuhfYxM9rb3fTyfDYO6tpAmm0BsE0cJ0NuWZAHVcbz/ck83N41ZqngQIDGpmEHolEZvOin/
uXmXZQi+4Q5otfpGF7P2osCA1LEqrz8mnd/tFD6FHRqjdxNPRo/xKUxbIoxDnZq/Y4QXth5US6xe
PeirElLv9UiLIZhQ4a8L6UJpBO8yFShfAe/yttGgdDc+DPnbSEMpvA3g4FRqBw/K7C/K3pCvzLSN
Lko5zPdIIaOLpAK7gqNdXEml1u3ECWeh2GijbVZG5TbMop/ZZIV2VdcPGDLtY1OvLs0+dwLPOOph
sVd9q4G7Jue7MMRyoUbGypUjKXHVLMNgwKhpplq8ljRR3sZYfJr0pnY9OYicAIyXb8W8XG3HKY93
gVWpN1hwlgekC9Ewa7Nd5yVXQlvgiNYoaAdamhOmcgO3qEQQop0Ex8DC+9ovBZ5X6GlsaRY/aKn5
jTSll6j5vcR6gAplLztG2x0Fs9ym+EJ6RSHb/ciQinEIh/6twYBCTLpd01uXVpFB3LaA/8ueP2yT
zno0pjyALWNYm7wWLzyzfQ6Qu4hT4xgGcuboA1ysIKZL2EAuwNw13lYEbZtO8nLoe0fkmEPaMN1k
5a6i+IXT0nlWNnGCzHvZ9g+9JL2NQfVYmdVjh6HYHg7CdVOWFCFpZB+pW/SH2hNevRz37RqQ625S
Yd1NY2+tRNJ/wsn3SdC8AwgBCS1QryRkWiQHujKEreRJ9V/tXNp0YrQzXKTs1YNgo/D/07cjF7ZZ
2G01cbuy05eBwHLwxaGkVnrt5yOD/5G/2SQP7S54aMuNYM86LZoN0v2h0W3Wtv31yMvKNgNTvlPR
tuCeJBdbBDq5LgZ9lkbVqZDfipHgo1hTSP3UdpiHMLiMgVAwFNnexwNX9XFmjZKxPA1mPSHvmOB8
YOrtdhLEn0Y2fO+tuf0K8taJPTxTtQriZiDRQ/t6pp9aLvNzUKYkLgDLBSloEYtkUquridQUp2hS
DLfPjdwWKJS6bT54NzK1FydSUhRLe2Sl6yhGWTk/siL2Ycn3rtH8vY56RdmtPNUyoOWpYDchDWKo
oL6kZUw25NGEJ55fnNKifxHCl34Kt4GJZbxSbo1OsM3sXlZ+qVq5gXnhhtqT2vWPvqrbYn0lFrpb
9eoxia5yvGJWnmy+XRYbgueBDUSJCMH/pfZgqHZ+KgV6fkpRQ/ImDJgiLd0Uevuk5Pq20jx7mNAM
DSEMRu1dq/lbC2yH72XNypPIZ3YHypaYD4D0oxqylChUU68txUHLTl6GhUoXgPPrrqlNq5vYh+/a
BRFeUN6WnqDS7aYJKqP0qLLeSkgrg7jxpIc8xKUEuSe/0xzF13eDUY+YD2bPPsRTcA826jTuJKlv
XjOs4NGWoShHMysfO2cVlWpLWhZXKHs1IQdscwLh92CmP3PFdGsp2jblSkX+3EAkEpyzCiEvG/rj
PuMQjpVEg15QGfoxbyU3pCTaldrF0Kxhoz4FiPOkSMv5HhaUuE97ySxFIw88oTpNCGB7PvLnk/bQ
ZQ/jCEc2jPagqfee8SNDb3tlVX4OVD6OvAh/FbAvQT6PHFyKRzpIdrlL9/4xtJVd/Fjjg4jt8Va4
RUVv5fV+PinnY0OeGXgUt+VlOS71Km8SU3K1QrtXw+8JLtJfT20hI0vYPr9UiH7zELKE1PvHDxhM
YRABbKpOhlC5saRfTWZsYZbS2mWpHnXhGMPmpReP1VG6bZqSD2xt8HXAaqmA4/pqKj+E9m6Sv2fF
1VC9mrV2Y+nZSm7weS/ykDMBRDcVi6Lk4hSVgj4ZxUarTpF3qhr/QjDeEPEQBMNFgWMl1Tn7rd+N
tfjWmTb41dQzVt3CpddaDMtQ8yE8CbrcbcC71/Ka0OSn0uSfj/BuzEXqU8Wi1mUhBYZCjS9zTIjU
tnxJaxW5cmWnYXsaYjPhSRZyQ8JhKhunbhD7kY3nMpF3QbSy6Jbp0eJp1DlDeJc/C52VZVNEHWIW
xdfkiRpYROi2dsKeXdv/mfSyVt9oRRhI86RN5VGtsg0oiJUz/MxEKDgAJlYAhs8gi48T6SIzT0NN
pUKkZveFbG2DAmstUdp/vYfODcMmnYtdNB6UZek1poWexWXJMFO5ndAZkK1i1yNY9PUwny9t0kjY
nhSikBGnVfNxNkCOxlTy55160xzCo3qY1Qqj41quiv/MuQkZrAJqXTCwPjUByMqMUZW86qSJbbcl
PD1iwORvx9As3T6KTTLYGr5lPe5KyQ9cs4OI0sKK6SX9cUzQR6ha7SDG5i8Te8WN0cnIjIbZz64p
w31cCy8ozF+mVu+g0lE70lAJtp6NQESD20AyjsOYHIJWuEsi6d5U/UNlpNdCHr7qsXDKvQHd7eDZ
zEpc4AU/RAChe4vqxtwHHVUJpUrRNsRi0Y5nckkrBrrdYgG85XU+4cBUHxXdOPWmeOmB3LQxOUAw
SCm+Y57yXTAVSr4o6m8SfJvKtjzhI3mReB0mfq10rMMSqSCn6HHogQY0hsjgTBastPZZxzzkuh/6
62QkAanGW7WHRFJAi+nV4GBM/Ru1E0wYLK6rIb0plGAnTHVie7MLmtLlL0riX+kKIhhCc1D6o/Wz
KfvnSpvCDcsBIlV/JWq160vSsMk14xG9tcs6LcJdHxk/4q48qpn32OcliWzavqYByRoG9YdGG4pN
kzaA1CYcwBSpf4gqZPanxHLLRqwPCewCMsXkcujKt74zO8cC8skvCbaNMmJ8pDbXdW2iyCGNOwSG
Brczy8qVlCy61nzdcFIabg7+TPHWnOLrCOOwPAyuEPC8D8T4OOghiGn9zgji7w18oHBIftYYiuZC
fGh96Rj3mnUI0wkTyyFCmanQ7bCpfyie72/KqfjOz953SiIi04JpXigpvGj/F9Dp68QTKBwmGVwF
75sxStelWN4P6YRaVIS6jyW/VFr5ZE3DY5Ca35NahT8/6BNqOWV2p1hRclnV3l2mdY9ZPWZbyoX3
kSGgra0mN0GaXoSKQDm+V+/5IM1GMgQLDSjhQo0wUYvb6egbMr8s6B71ourBO1AhKDuJjC2hNhG2
U+XWSv47bEMIvJHcHureq3ZjP4iOUrUiNYA5iddSz4nSNn4KEoWikE/8LXk61Qs8N4UAjZQ4jn8r
gfy9z4wbX20f5AHntcaCySp0yGbIwnXvlaWjjuFbFETyLgqMV10SnpN6vJuiiCdsvVtjyH6PTfYc
J+q3tJ5bbSTcTjkO+otpFdHesvxLsWl/1LKwN3PUujLYR/twCgtHxeAyMjwNKzeaY43fDFuNeNIe
9Eg7ypWk47zc7FlId1YguIqZs9XUy9IQ7ShB9wWbQFdVtG9xhetjPDsjFEX6nA3YzYfWd8+qm0M/
pt+LXhw2iFIeFLO2bLEZfk4ZmkcpLZ7Y9EtHK/1D6RsIiw0FJR9RtKscaUH258iOGr/5eqVvQkW5
Lfr0ljsbVa8E/ZRODGvXlGPU4qPcogmclftsGG6gKd02rXrXhNo3yUSxDG1HpFIEvKwHpJf8kuJJ
0NCcjvzuh57iwxghGuIqKQbjnfyCG5ojkz0dtQqTx1JOfsjqoLBctd+URZCqYemg92FOiG1Se3DS
qNv3che7Sld+i4vwR2mgKRXAwrKLHuEaBa0zDevfjTRIzUYI23vcEUMc3IRDphZ4DRqVU3n+TaNg
MqSMj7ohnfwivhJNgFQmXq2ZqV17fnEBfvveSoOEY3SoN0R7mPp1tKJbOcOAcTBvNDm8xTvIt1Wz
9J0gM9Bya2RyqxoJJm8+8kgpTh1C6YjmTb+kqn/rcpzpgjJ/aHOxZyU30sYy+u+iHhvojmH1wjW1
yUMj33ha9pZkUYMJnZSgLFo1+6CRbyvkFy7SQew20gSztStLhT0S/yqqBPFGRbYzLXoq1fpV8hJ8
tAzkzUjxUAXqw6swk26VeLZ+xVU2qIxLr5Rfwza/aKwYwwhTOyVYwEtwbey69m9o+F+bhf4sz8iq
rlHQKppN2E0Py3mhaL/pIaKANS51HakeahrhbQoaBaPFxzqDGhkF8qXX18dpkF8a9sRmGDMgA1Jy
EWb5hWclOI9O6qYb5WsVzleVpZewvY+a36OMgXYnTDDhIjQwu2wz75TiNOnkUTERNEpY7mGcp+n5
Q8LC27aBRhffR6xuMnZKPDll6W/7qLlolK5xMiu7KwagaWUgQeWhszX6qeXEfX2R11SyhuJ3TBIw
angx99aAi+BQ5y5cj9nDwjzhSVbQiB2pphp1vuNKk2nxseFzzjzojuhXcTcKeV06Xpq9qpqBlaVx
nEwVpSt/xDNCaX7BrcXpcUqMe9Eo4wM9SchgYTfaohbhuOobr2EtvfolxsZ6KO6TUNuqFrJ+cjRc
V5l/SvPa1TiA8CgE7WZypGvNdC9J5hYkAxXbUTgMinzMxfImDpPmUNVKtLGk7PfQeRTvNNShjA53
4GzYyQ3OxoIQPVly9xhFxSmRSwTlBsQag6E5KoP0gELSYJtpcVSyBB2DAZU5VYhDpx4E4orO31ZK
1OJR743aVuhw0IQK/ZPSX3sD72y8jKUidtSyumhiLgBfQH2iYjc4ulBgodTi4NyANwO7h8Kg59X+
tac0xq7KEFPUhJBcsPdrOynlyJ2w171L49zNEJyromI35SgBeTjZ2KbBP/fVBcf9Y8yPy5wKfoAU
l1BohzHHv1puQ8lBkffSktHtMo3eibL0KHBLKtQ51cEo3DAD3K30vdPqUIJFzb8tRi12K4M2l6yV
5reykZQCV9UMmTET5VGs767SMagR1qyv/ICv20Exr0IrPZBy3lTdQDQc+8r/Iew8llvXsTX8RKxi
DlMlKtpyDhOWwzYzGEAw4Onvp+ENdXvatdv2kUhgrT9umAWvlexw0pvqkyKlgxdl+WduRHm68uzR
3YQRuZyNSvHhkq3rZe29Iyebl5qKF4Lh6mM3Fv2mVuT++UUIyD3wthdUWsXebH47ZY8dunBeh7Da
T8K8m+gVW1WYBVZuXj163kxAvMhIUh2S4mz76mGJxvPQDndOWbW7uhmIVb51sCFOcVc8R7T1UsO5
tOQWm7I0Lgbhx7MLz1aX48UL+mY9MVZsdEL4n5GPP12QP2lWq9WgkYinXIpVcPFnyq3Ars2Vbfje
eSrQFygvPFnFdEinfJN0RQZkQ0Jqnhvrtie7avLpNMgsoi2nhMM6JGxMt/2xvVmDJUdbaoQ72eGb
rCRuhJr/ZQmzXVgs50UEULlFYq9Kvx33bkkWZj6IA39VtZ4hX7dLZgJbW87KXUZobIIAG3sMuOVV
xpWcPyAsOSde9tNh7djYDT7zvryT9hS+Tksancyu/ki69LWdoqrjOuIBsmmOP0UFWaNLW2xT/Igl
e/SqLwzGOz3vgt60YtKDHADmATQUENXit0ebIoyeoqB9QwnxIpLmsdPLeShuEw/O63bmifUr9P8S
gfXg/0Xo4tYhpUcdhvONPbnBjtLUmZA321o70/jttO0PUck3SjtExO/1IyVphrlOpxG/z2g89iZN
7lEeOBej1/eLPSGtU259zUK3f+3DYTj3qZmfhEsyQtOnvN9JL3ZtL/S2DFrOBz+1dyRjI/USVRNP
Tld+Z2Qu75y5PQ+lHo5DCD4Yhkzb0ghNUqBpKloWr960dqfIlYWRCZpjWFCQ4fucFXP9mVTebiyS
bRbI+8QnMlabBIgrA+ataIeNa5s0NOfLUbY0o3bV8uJ43ktHHI52ZUQtuvdmpuIDOzId0kZ7VZOa
wPsqWpOr28rUNRwV0aUy2qMl9UfFtEad0or0us55SWRzcib9YDcuL0XtElVkd89+l/+KkA879dtb
WR2xdP7C/Nc4xnihIYeTHrv7Sk9FS3rfGJ0brwjWfdmOm1SRYoFSZ4oG2mRVjlLNqy8ZzeBLgvo5
SYtjgEFqo0uTj2LOrg0uxZU/lMN5MsMv2UQvKX/uRkbZOSqbQ5sXx9z0yChMj53XHjpl87EU+yEh
9LVxfbIOhUHKSiQ+bIrlyepFtJNOxbzrLPvRrbsnL8zvDV+8Z4l51VmEAlvZV7t3MFnYW2Fi6p/x
mI5WTjZC/8/zHQi3pr8v2/pF2cVDkyZxWPFGj4XxBjRkrEqxxIFTfHrLrY59Jt3Rm9JVS4Rilnr7
XhKPOrScYMHkvIXYSQmh1d02bbz7yTYKqvvsAzPIT0FU4TAte8dNv5oOhm1YUMu0gRXbmvx+Ji3A
L9vbyJQGKj/z7hsz2VmLscsn+yykfmBAu8XzZadGmIdQOZvZMjYjHRQraFXukdH+GAf2MmPwXoh8
oJOvqk6Vjq4BCcFb6UUkGDQcA47ZPoRZ3W/7Gw+ahBVaddPaKrJ+J2NoqEMWy6O1tJepVE/UDz+p
yHma8/aUFeUBW7cbm0XTr6hdPlDUtaqJ/WUWrHk0jbZcdY7ujpVB2Z9ZmOfK5eyaYf1y5GIygXYV
9kdoMkmP9n3b09nVWd6uYmIcGrnPTfFVF6pZu0P25GgjTqbizZuwANvezs/EMQuHx5pTaTX13p1v
i6/WKd/zdsjXCTdpZ+nLmNtgqLNJFidxzGzUeWhBflZ0Iw5QI8PZqaJT0Zjr0EoueeNtPUsSsZcb
36YMdoGVPQvLOkejvzc6Y0ODwy4N4CodfzcJ+5BV3dbKhzPPxnpJ7I/MhkQcg4F03+LbZWxYfOun
d5y9CtIPPeZfrlNcVJLtA1c6UG0E/CXmTH2aeJlSPuq+WUh/UMfMHOOcgsVVZ98uuj6AcizzZN2l
+ZbEjN+ook6XjFCnSh5ASoOV2cptY5YPLcHSGcVDWQ2pligugcF4NIb821mKS6imfTF7p7DK//nS
OFCDeEgH+/Om52cNmo5DS7k0fBFF1MHy4+vqiTajr5Lmm2Sh5lZxdBsMBLbSG2vyUZ2YG89p79uo
AZMwDgD3h3CuN76aP3FbFrBejbceA7D6kJ9euxC6eWFyL0T3pjW1ZEI0zaot2EIaR3/ATU9IM+W+
8P0nS6dxYTSvBVt+Izkks4peVpb4Uj+4E0GIs+xZ9aOzX2XfxqCfpM06EZXJfeaQMmX7mj2ammO3
JrpWSU5DVyaEdTYpp41lvTlW994bZR8nY/JcmS6BXqEYj/7UXe062adRVa4DjDGktYaXwaYNy02b
d9ol823tcoR2TnEO2dfW6SLdzcBJvOkiki9FGqRx7yYZCKD9rtwKMiv8G01yxl2YVm28l7P1mecl
wdDOp3IjtQqNaGvcmlfNmiDTJjpwUyDAdmkZU/neCAUpkLWz9/3531hVz64y07VOE8YnWuJmatBq
M55Lqtdqeyel+TeW5rXg9PXqTmwHxZDUo1RoWkOtcYB9etog3YyhMjWW+6Kf+AFEMFipfx8tVrpu
eMR7k5QT5Hs8IK+N4T1mOZoEbfb/+nnRcaDN50oO//xx+mplclwW/1Lq4nWoKIF31d0SQNbpJLvP
qXZMPefFDOoYaeqGZvNjbbuXYfIukSs2YcMClWRWHDRgfzbseFhudeMD+IXqvinnXa6qSxHkH9wm
j5Mf0EWuzGOozUs5eA8D5sh1nUTHHN1D7S0fTiH2ppXsOvU4Fvck5P26JLzaXRlnPb4f4ZmHcr6j
pfMcSH1gDLvvG/XEbPVlVXVstnrv52KXd2Q3E8+SCL2bkLYydkrolppU56i1roOcHqAeCJutxC7p
M+bF6lk7xRpBMzfA0r5XKjw5GTkzixRxX7ichhzlwymjhTEYEQtwcyJH79vuwsz1L1y8lVPomFWA
iJiMlO+VHm/h4vmqIGH95FcP5rAG2vykZdkD8VpVQVWvqzzYB2X2pkovdoreiJuMKbDW/etUm7tK
1R1rH5hom6Y5t3F5yPJwvnL5IJowqx3rTrFLPYNYnEGHW+1O3rbVnt6aljwYqjrVjjsTNUrkL/gl
7pAgfMgnol+FMLZR3q/b0nwaVBc3cngNCnmtu2w/+voT2yiHWlZ+URbGhVDnl7AondNo1PraZkO3
9kvrw/E7dVY9P8Z0ZBijrDPXSW0fuq7akUgTi5GBLR/1mx3lT47Dlc4w9Ti5gHOJSGMkNgd/mtqY
F/Dd1iZ2Y8OUcekJycgygkwYOrjTpUt6ccMjFFJTApwwrLOGDHl+OeCWAiqaW9mtAjO7ClIneP+S
dOUo+WHmY2xPcFDKvUZFOq+LhNhb1eMFdV2UP6JITrkkVp/F6SmUxM+iEF11AvdXaFG7a45MSK1e
nifdv9jM8mujsIhAD47YxCBepjjvxVUgiN3KAY67KtlgoYL0thXof1NLv3oiSfdFRQZ00wQstP5z
tdh/cAKcnnn7WBV5wNg7vFVVd2wa/Zp45W81V+mjkyBGyqHjGeyXF3s0f1ovf+g7Vs/Q8r/yISlB
vjSrSN9eKhrvaXnmJLaSWxu1sq5RS3S0IcRPO+v+oG2DAP70EuQmvyL3t0Mx1YTIDg99mWGzrFO0
MsvZDvP3IBtdUowcfc6UfZeEcjNk7Znv5rx08uIri+R/i/7hwvls7OVH1Fm21aJ68mRN40KrWVI4
A0MwnrVSFVdsTqMb9D0Z5RYhO0N/cVvmLemyU7WWux4t8W1mt40VXdWqWErefZeFfqkHahrygRXM
Cc6eCJ4Lgm2ASR7GKORcqswGfY6zp87mM3PUsZvyP89rz+C1v7nT01y0MNCRdFoI3sKkJL6/87qv
MhVJHBhk9qZFN25kUsZJGcQM51t7TGIELrE7mCh6vNtqiISmP3TBsKxmYzlPDUDc0uABsKIHmZXR
1pPhvV0K4Gj9F7Yhq6q3IYNyLSaH9OfmsVdS7uRyqyvO+S/sBvi5TtKqmTqHvihqdnL3vZXFP8NU
O2NpKbV18OJZ5a8yOyLy03fOrEtF8vw4CMbM0f8TEVmuiarvkmFKNk7BOVJz0TeFvLCzhGfuB70K
59CnqVdT5BHAA1p28Vg7vbWabl28qWd+NC6LnyH9bZCEJ2WAOBnBOG9nCQgwL2Ue1yIiZEwYBxRt
v8VQnh3qa1cFeV6V6e/cvoxnGioI+7a+hO+fnMA7VdGNDk7v7GU8qU5euzGiBKIuNpOZgVE3jMaj
lT2FdnouPG+bVfnH0LXXNkr/gsbZFVH3Z1EJukm0y7SxuGBo8kH2MAWINm5l1ibvZvWEnO45A4cg
w6xc+8rPVh795laET3GgvzRE0TppkHuNW3TFFrmuMkqny0lspFkTe582BptgSetuK6KNJdnPZIZi
n2tiCMbT1IfAzdJ6CAaKoDT2ASXaajUnw73ty8dGYpawZMMy3Mkzh3fAJdBmq7kpY9qQplWWjNdK
0GggOnkPTrsLS39rshYOo3307WFfRAzGbD7NoD/HqMCikKX0v0hiymGnNks/xulcZGvb9bchRbJu
KV7CxoNJ1uAN7IzLITQCa7vk1lOWLLgZLZ6KECKRzpR/XBjbhRKKAgC5S6kgmJwd3xQbsGtcrMw6
lZYzAqgRCWdb4gxnR7udyL9LZUWMy/kL3eYjzQ2yj3tdPiIsQinR1ReX6oNVPrliq3wKMboWkFS5
QbLSjlns5tEXK2SgFynCdp2ZFDMX+tGdjU+PLXZl6kltK9Sa28yqwX/9ELqqfcJTgVKx/Ap9eXII
5Fr7lSbMsCjv+U9ipWjktfHR8oAxFduyzpKtLRwaIpIH4kziKbEeS2PJ+WN7ekGq9pqG6dWK9H3X
JleEMg/Ib/ZGTugsNrK/tstovbe+i6H9F+hk3ix6fBgL/6VejJOfaCZQMrpiG3HnmjX3LNv8OiTC
pKd4iku34MHIGa8soPIMqGjLUEaeQUAAuZb5vXbLpyptoMPyjlAjx+rX2ujuTKO614F1l0/6Q/vi
ee7COExg1sJxPqEJerB1SL+Jar21UXETDNO36qz30mMDF2N/8kp6N9JqOC3gcZEZHMs+vdCSfedk
w4/kJFJLVx6z1A7WUevONzblYtr2CYXsJh1TuXJaYN4q8C6eneyUOe0b8EC+UM7kshw/Yaf+LZP7
l9V+nEgpNrcCdJ716tD2Y70pfXFfmk3LPUyoH4Eo49rMRb4Oww7mSwS/fmXuZTB9gZJzatfXvKc4
tDHWUykYNOfG2HitT2Rg6VXfnkLnVHtjXMjxrmdTWhx/W6rxx6usR0fW7sYywoNoWetU+dGbYew3
w0/io1dWPtnqejlNYQYVZoP9dnN7GmqGC9RmBz8UPWpWohak/jYYAZ2p4PXw180kTjThZmz3/q/X
t4cqIVOd3DeMC59uo8NVoL1sM3FrgRh+THPCW93eo27ZA6CdQabfi5tibRlxHZDuHXvW8DUx6Lot
zUNIU9+LOX/153k3y2HbReousKezyJNhR9bLRSO8NgaTTidPLx/RKMzPIuuGPQHeOcvBMJ09mfaM
1cWoV81ERHE5LL9WzoNF5vyyqjv5Phjq6tTzsipMZ5NYvJUk06xV0L9yxDb0rBGuGLTLhiqNZDVU
VrChh/d7Gesr4vn3UgEn5NjmVguDmu8s9CDr6kwK5RZGdptTep71OB3c4Ghqsg+D5CVJ6rvR1OQg
LndekpwTP6/WxKeUgLXdMSIB30ECuG7GOVspRzwODcUJFm98U+ZqLWubFgZnvF2Pc8yo9CitMr7R
rC1w5P1o2XGdRkcL+DOx1bxfmvLYqeRULdS7+DoDXqKnJtFZDDB2R0qjXmMF+fDTHlYluJOLu4Ks
+hzCZuvL6Rh686fyTlEGi5XzthekLgZGeGd77UU3SbIaHbyjPMt37ZLDxZTLTyPJkl7m9suzeLf0
hB8sa2ZuvZnGSBE9ObKh4Kb0oZR69TKNveQvmB/7qbvYJRcO1SqD7M86Se8EDdM7bTd/fYkQxWzq
gxmNJ8ui2ijwwVGXzWBMr3kEakxw5al1mzuGw9MSio+6mDdiLr7ACrdjkJ482Rwz5RzGef5nTs2R
QMfdIofjhCUvrPUPbGZKJ4a/z7ziOBX2PjeWAgaJ9uw2XL7FOJ9VNsZBIma+rNRZmz0Addg2mwJp
Ayj28GOHxaPFQdOnpFuhV/erNm6WvtykZrIVi3mqbziXW732qTyEjnyPFhramIvMBerGBIPVgTtv
3dzZZio/5X3zNi9GsM5l8YFB6DTK/K8Psldl29Q+iXLfFxw1beffay88z06yNaKpJo9bHultAnGT
hP2YkpvHP3Dxxd2tYckCo6UK3vrlHDi3RnYvw+UYLSrOE+e7ZRDFSP9st82vkbtfrTmf3B7efTJ7
ThojoVMEUNZBWjFnfIuzpT8zrb9E4r23ZvlcJmLZGcKIte3joTAqtmX3FE3FnetOx75dAAj9PUzR
3pTZDqL8cTGnt7lBsheIU63rZ9nzzkGT7Zu+2Om+P/sl5eJh4vy2o0/CzpgS6JrxVZTVNrcsqotc
Jtu+tTfAtvE0Vd9CUi9f1cWvixbA6KGso2b5nVlzog4IU3TjVmDWWTdWtuflxnYH+eAqdmsB9pxI
ZArmE3am7RDmO3+udkaEKF6p8GgaxEb7yO2mYH4yywC8Z5nYBcpsxzfxYs2aiaAo0+2Yhwdsnycz
DXezdn4HE4GGhwq+sud/sxGw6998AjVlYE05xsrzv+uO96HPsmfkUOc6J8A5TdU5ytyzK81N4aYP
FlGGcarz17lnO28o7mk9n8aOlhlpeR4rJThFm9hfjHOa0IdVWb8Iju+qMXxv5+Sp7PwzLeJ7S9rb
RZjXcVw65ov8vQvkfm7qV0UyhJbmXmTioYlcgjh8fR/cQKVEXtuKEb8GysVTs511tWkb66EP2/uk
89UqaUro5nLo143dfQIYXarIfncU59YwzsdyHA8k9F7HhI0dtjYWoQspb54Q+e4zQe53OL1ZWRF7
/fxAicIRbuyYjvmbqdN9ycuxmoZ8X3gN+W05i/qcpA+yFS/9jLJDRAG1mWOWrAOJVt7swChpL2GD
acA6J9bc2TFjL80V35Sqz06CoNzrjK3d4qnQlpI0t/mwgBHpvcKEm/BRncvpOeijS+1AADYWmwZ4
z+QVdNhHXiw8dSWIuNrWIQRYEtKZxNyDaGep70fTHlcIEtZTVz45prik/Ai3oOMLprqI/gJNkZxv
HUoYXmHO15tzVpXqrhvrTyNqXhHfURR2G7nLcleG9UlOcjUCbmdzePa8zsT28jIY1cWtPpNyOpkC
Uruk0bsgeWOwlgfWlXio6uMwUxRvtAe0A4dygdm2/xK32JizczfUy9Fth207Ott6yl6mLHluEVV6
ZnKISO7v2ClQD5R7wxvPnWefw9R/DMMRfjfAz+JzndXt32zTbOShs5DIqd18XunU2y6KsS/I1oYi
aW/0Y43qOvWLx6VZ3qsCSkFwp6+lmdCP4bH0MRHtlylH8ZFv6io/8Yltfe4JT09bwrWAgOxtG+Ci
ybLk6uPkJ2cA9T1JRWP9IPzsjIIwLtSyHbqG5frLkM/0crLQLp9VV923o6ZbOx3WMhvXBTUEULov
uA0gt68tv0JIRYFHZu860790w/yRuOWXrsM7H1tRmssnnTLiqRtbUy+rRdUHOc4PVgrAjK9700GY
ZKV5MNM+3SAmIc05rA+zBGEOBuZhCwWIHU8+fUFBE+6X9F1Jk1n9xYNO65AZOLVYh4glmq58taP0
162ddW/AbfT1vhvUrkEDtynTigqx8eWmUhodZ+v744tDgqnkdFw0zVPRuPHDtlwbaP44F4hASeJG
MNVk/RO0bhx4YudHy4b4uYs1lCCB+b2K2HxpM2MX2BhD9oKx6Wx7Az1rDSF0KU+0f44Gj4Wki6PF
jAnG3dkMaj1Xeh8l2wgjkJjZVbzbuls+oBpca1JqE8mw4CHKF8VXe6tHVNbOa55mqzqWlXfOR3BM
UHfLVm8AERsV1Jves17h0qJVFyB9mUdrsyA66hOmJeJmwLkrWpQYanP9lFtEzpswlHlIq1eLzM3e
9dZT4c3PNfyMDSIzmfxU6iI7JXbdIM4ofp7sZfxLGh5dT74hn7g61V0qop/E/fLY1ieTrzLz609n
yM8Nd7an/W0tDAg+wkTgT3Uvr/MSLLtS1W8QDigj3+T843jwwUG/EjB1fWkRu8pdhCTLYvI010MP
fDT7a9Te65QiyKlJr0rNd2WZHQxuSbFMZ7NP1iEIpQ6qt3rxDrYstgWNRMKMHlQV3U5ecEHew2lg
PQuQBBkRbZqyOBjWtBukeu7Lf1FgXZbO2sh2PjUhE4KBIDJb7rSev+CjgD+pO3A++x4JlMeFmfDs
h4Nzz0d/Ejo/WF52doriWt5G/AwJPXUXKy7IlV2O18Xo191CyFsx7kz4Axx7q4l5aFUpH3EWuFdW
v93uctkm68xFEDPb4BYDVe6F/+CZQ9xa3lOuUClpGTwnHKx0sVHC5kcHL7G3iXbeskygAiv2dhVm
iEbYLpfpPkcVpCfrL3LZlYvpn6myk0yhI2e90wMN1pgf4p4TlwWMghKuHm8EnLPa+wXxYqhchHPy
m9d7o7DfuayLq8CbK6xj1qsNYQuni3zeYJ+Ymr006E5JOZmzKblqo786gFI9gUKdsg6YdV5HIz/d
0N9VNXZ/fZfF3iS/bS/fNzK8q81mv8j5hPJkF6nouao5iqpmHw7tzkvq2AJSVjTR+VaztY0J9ZTJ
zV7NB0by15mIeui/fuvkLuaaTryM7EoFrdEm7OI88/mXdn7H306JXb8IgMPlZBfIw9zGzvZWB/Xe
Bwvic1zUplWslkyzgVmQqfMMb6k4PVlEBT0JRdmv+9Y8pgLXIYkcQBiZxz/LxQOWx0vt+xtcUcc8
8K5kZsREnp8d+Exn6fdtF11wX4KkDPITiVeEauXSGfOhDtSJm24/DtmflWCvzBLIM/dsFd2+tuUB
x+Enl/NbNk9vQb2gq3AzAGBnfNJ+/9PgXE7TOq5mOkFc74n58iWL6jthN8MGL/4DCa9rG9fMKqhV
sB3b8Zj76hQsPeuYPfzjk32pXO6lQXdv/Dvuobr/ERDtW6XxcMIfWzNc1rjI176RXwSq2UhguC7b
uo/dyf9RFubHlpHN1iiD6YItdq0V/kRBzboGJ5s2ONVGOzr4EcB26A2fqkcTeDNQwm2BkJfiwwss
DFoo81XyPprjQ+tnAUWrobECw4Eib+dL6D+HVjavwm66MJTlvEPNPjL0rp41u11Z3U1BV6/rnmq7
pUH6EAwQ+fPy4JrVszlCyrZZma39BrKmtk7JxHVRWk9tNp+k1HvDDbdtAVtihWU8tstvmkG9ega9
VMNyLKxiCy13tAjiW0UZZYDE8g+58efZ6bXLjG8u6fOsiks112/CMV8sxFsoTg+BL7aBhVxHRSeD
XoRNOoRvjlHa60KRh5hkCe9y+p5nwlwNPOxp3d01gtFOTe1eOAuXSYdVuhBfIc61Lhg/qEuHZc8c
LPEVovLUeW8xAdZ0Cws3OY5lcJFdee6Gul9DYEMowaReyy7clIZ3GRFwuz3wBL23qoFkt8uPjuN5
lCTJ+bp4FvX0PCHbTXEFrZbcO6gM0SCP/XuWhVenM35VQwSa6zMaVoqeZW9uXhu3mNYYK0aUGt5H
1NZUJHSbblIbd0S+m5oH11N3NZZw7VTPy1LPG5UmJ1PPLMQUXyMZbYtV2ZaP8EewmlNDF0NCQeUU
0PKn/qrM/QwgavyOuWSWdYfQVDRra2nuHaoDA6f6iFK4jEH0u9wOn+au/RsrY4HQLmMxhct+UsMh
kEW0MvobHpwEfP6FvpZDeLdE0Cleho4CH9sdYNrFqVDe+g4tsroM9/ZM+yKQMv1O3kfuDKwYSXg/
tfN+NEAEG+QpXGJG1lxSHWzayN2Pbk4tPBd/7SMbtpMP4LoMeNtB+ev6jO8atWC4qG6dNB6zHZz1
Gi0t93bvd6sx5S9MUQeve9o2WAL2ThuhK3c2S+u9Nk3HxsVr0AIIWuMUexlV3WpcPpL+1gwgGJ26
XevJZePAwAWC6Z3ZtKcst18Py/wtOloxo/wgaZ8hZ+IekP5MqO6GHJhDgrx10Gy+Sh2FU70Bxfwk
DrSpWef7TlBN4zs3/IsTJKKb0b8Ypbq0rsGjGAW40JHPNc66zQ229Sk2Qu9KC8VxZhZghwkfa9G7
q2A2Rlp5yUUKCjSQvLdUdyD7jIMQB/Ryg1ZQvUWNhDLVoI6Jk6xxx/3McLGoSFiUZv0Rovxi8SLi
xSzlWiBhzxvgbzUF9+WQvPqcA06gduaSXCtjRHw7wlPNrstLQNk7SfKm3ucKB5BoBadjivXS6Nxi
Vfc93obW/wym7Km0BpSSlvuhcojL2mR0zK1u5y/qJRppNNRRVm9xk/C7ouS5JFPHCobPUqaXRnlb
LhIFoWpSr7MYcZ8Xr3VN9ei48M+0h6vD2KFIhIE250vtMt0y5rrXSd9qJiNZXegpK++6CNWWTOcr
f+bVa9VjihZ+7ZQNP7pLokMp3HCVTOl8iMyKuCcSGuKigBIdx6Hc2So5t7dZEGHUj5TBwbGGepPk
3hNKznTTCjgoBb9aOU9IcI5NTy95oDCVA+xa4GO8MhabgcvxHpJQywWrKYYdmCDyWtKWjejc9OM2
qy7SCmjuzpcD7lIsM8OfYTJZwlNeM0YLcBZT7xwQe9F4h8odfp25eqmt4WzY07h27fBb+eaOzRbK
Wt5Y1aSdEThmHzoL7ypmrJHuKWi7PZ16pMekZMh7ur/3S4asIPuYrGbvJOKrtJtfHkaUrYO4dJl4
bEoYjmHhRndLKl0rWIIiY2Mdw+iRP/tr8OfnJPFPmKyalVERXm1OnJflSXTqEDnli0fY+oaR3t1W
kbG2Dcc5lqDdW4SQ93VCko0R6kM+EL+ZaUzFpNLQr8vt2tN7qwYHa+N41iPEZGY9Zo22iShCgzJG
9rdZ2Fuyixz+j4AigBY03KY+0ovxCWUk6fFpshGV+xjMLCXJkL7Vnn2CZ1617XAYsu69AxwCGHoO
rPbom8h/G58Uf1HZpwJVTmobT67Kz5Zyv6Mlv2Tl9F4JeREGa2lRMlKavFdOOm3Y8cV/sGH/nzar
IHAc/5YZQ0LOfzd05VK1LkF7/QvU6TMOv+/WdjrmSvmfAiz/0y+y//svSowu7R2Y3Bfb5Yxlyhaf
GkTt/7enWf/buk3LRgi3est0s/z/GZ21hEx3xVT2ZBnkd8MZ1shduR/Datgm7/9F2nktx60sa/qJ
EAFvbhuNdnQixSYl3SBEGXjv8fTzQSfOVhPENGZrbpdiMbsKZbIyf1N9Gg6JuBJxgRVKQENX4alB
b5jrJTVu5JpaHJdnr9S+q0Fx6Hzlp9EHB72OX9okWyGGLs2iqXHYGLxdYIXPSahUJwRwOOU5Nuij
3ufGV3dN0moxBMIIKBZMQoxzXr5XpUmiUJk/jyU0uGijm8cy6Vd4hAuiE5D6LqJMxMwLfqdUSW6L
MEqBmnd5HMbNc3U3NT55GxxxDH/5zvvvszedH5s1haQFxRcUINFRhXCsKohNzuawRuti8GUJCjc0
R9qsers1tUBwOj9/tbSs2HmZuJfy+MkHHLzvEuGJlsmjqLb1Xqgb5A4t1tSYf3e7fALYaLxBMJzC
k4orLmuPVhkLVEOHkxalXzpVBwU1wfCKiMdJPLwpbUuvI6H8ZI7jGYWy+yQxD6UrgxmEPOgn/qPX
o7ahxupZF8xgm/lmCOZdeUwhV9AIpL8byWV/w511yiTrpQKWdJO3Apm034crrPMFfqwi6mhnGZMB
0AddzlI1Jd5kQoEJNvij8M1rHq/v2AXu/rsAs3UQhLhkjYJbnAduxyJvHKn7ViOZ0jcrI1kKpE6a
vcinGgidzHi4YZtz4SZZcc5E7Dgw0aaXk9W/A/m/VcqEs4o8K0B1gqAWKE/762JlaxFVDakOGZHC
s1tTldbOhgTIVQVcwPgVVOXKFMoLh56C3rEio9driJwO7yOOeqbLlm7lHHqd0zwZrygDPFIeLe7U
I34Ed5ajPEIdP1gv+SP3YANh6xfN9lVPhOkIf6+boV3+DmXG2ZY8WfFCScjP5dbd6y/hFsIIJIv8
p/kLlIBNzu8Y9Go3zTPaNg+16QCOZo/LK0T9pbPl3e+Y3Wkg0yNXCrwCiXnzscfHzgWkvjF24U79
ZHxzOXHuzR20k8d1qfmlVXbxKf74q198/HjEDtZTzPwsqT+S+KbsSLP070NUOte3jbS0MS8DzYjY
ma42vBWZa8xlBKe4n7SALYcCP/zbH/k9IOHdmlbWWsjZVnUHwUuLjGkVCpLJt1Fck+RZEMzBxIUu
soyhhSYZH07mgn4W2oP5WTy5p+ousXnhn9Rdufd2a/YZS4PRcdYGRiQijTW/t0sg8iR7aX7WgWkU
wBaylRtuLcC0Ui5WQpsYY6DS2D57w6Gqk10piyuU/w9i69NJo2skqpwyqJHMjzStNQbPbNyMdf4/
jhhFdINm3Vt809uSzS77PBny1IjLdc4aQ39heMAiSLI4vUHPzZVpPL13i17u0zNPG7oah5Kn2soS
n4vATeR/Gb4nZ7WIkJI2W+KiFWhYOwPriI84btzQHNlo++yTfypWJlIWF7I4hsDRSTZAyPlqCNH8
6JVKTM6kqKTaQvkrV4PvTZAITtpaL1DfnhNT4rWHiNoD3S1eIDXNSHnQzElnYKIjF9qj53Ww3kX3
wH9/GJrhJEmY61SqiTi3WVQ7tfPHDXAi+BYqRJhRBXGbi9m44cXo6LH11hbwHRIFUC8AJsQoKohB
YzD4u8DMDlGfjXY0hL2TpWa5o+J1aBBmuQdrp25LeOS7RAeqW7GsP7VVj4LA0NGaCwSyCxoFN12f
IqzUcMWqmZHDuTbGg4rY2CaXJF61xrPgAaPGFcx/GmQN7d4wPaddkrwaviwcZVcQtnLf1lxmQe4o
sTLsfArUpyHBGywgqXI6bkXO++oJdtqbBNLPDguqv0koFNtqAIylTRVGKvqjPcSSdq8NknzvCwqw
ZTLdowppGBlY+a0IaKq5nS/ahR6DdDOlV68DAhtKtBs0MaxuxxDeP7UOHrJlahXIurYvngXIPRut
HnCfGB1QkbkppH6vtKizQfV78Xrps4FuHx+g+C2XIgKcrn4eSqE/NA34XI0L/bY24poMfsyxI+N5
OMTuAyIP6g5mlrAdguZzNOa0Los3yMUATWEE21bSWoe6NBtHG3xAQnLE5gsj+SClwAtdCyE9MR1/
k5+lu8w1fkbgIXrDCzY+TKNNO/GvPaszHTmOhweJjvZmbKzACRIt26BgVvMdEtEOoHRvIKh/64OO
17vR0GHTcmkLpZx2ih57p9bN7xGzfjXy9IFyAHrBwhd1JKFus6rZkjvCZorb+E4SRHULvBlnQHXq
lpgptMo4euT/P3mBKMCgxfK7M+AgmYn+KiiBY3bKSbTCO1YiZlV+DchVcorftQcMxQIBcaJZgeBU
KJe7pOk8J5Va4UTlH/SAmdf7BH4XzU1Pfemi5JvsywNkv1Hdp8CtH5qSeSkEudmW5hABRhE8G784
1toox6fRoN9qRQNYY01AZc8y3jRh1I96adKanp6RFn6bFC9NRyoHtDohsmzqfqr1RPo9oLtov3Io
Tco7sxyHJFKyePFBBhGN2SWYS43XV3qWnfU70ZZt/I5oc28F+8doayflrnawwXX8R9ce16SapYX0
6l3oWWJZ8GTjUimys+IJQFMb40R7/EFwpUPYWSeVhmtFBcRMw8gRQH5PmNL7Oiv/e2EepDJlWRZ1
nlAfZNt4MOroQPq8CHQ4lLTNBlI8SOUrp//C/QJ8S1RkKkqTivNssIlajwakzfysyJSX8r1q/Lz+
Jac/MP+QXCt0s8TpYSPPkkTIOZqaiT4JVN7acXMfgZFL86frQZZGIfF+QjUKUR7kwt4nASm2pqNX
BGjcudrDWCi/XWBb/zBTFzG0WdaNf0HhqiVZQALQY2DvptmKkNvC7WheRphN1WT41aSlkJ2lMf3d
mjFSE7n3aAb+Q2fq34H4fvqHWcPVXSarQf1u/u3VCFqHHDCisoLCUw9OFAlv10PIC4k6ptp/Y8zS
M4Ge7ZAmjEndZ/f09U54fDndfkqkPcc4hDvBtu60vbqDNH+qjnTaahSb67vusJaJLj3fTBlVJUvU
ecJ9eL6ZcLSpQfrZud0NjrINdzK2mwJi75tJI+OFJuK4H22AEvgr6vcFKcZt0m2FYGspm/7r9XlZ
WrAXv2X+hGs1CstuHmRns4SRBxuTbuL1CEv7jsSRIDonCBf7+y2BKaGlDXnCaJUfZX0UNMnBnXkl
+V5Kjemx/Y0yHeMX2TfsXoDScpjxJKZPdjs45CH3uh2dwgeQKFtjn95LL0A78v1anXPpgriMPNvy
k5CqmrlEjpOcnpEJIlx9UFBPKie4iGeMOzENVhx7Fq+Gv0ERc30/XDHV1F4uowwvQGlX55t4636y
HOtR34GSy89r3nhLL+yL6bU+CPZ1WqZnHfHoy9KTscV6twNVzUOUqQ2Tbbqx9jQ/ZP5TuFmb4esr
yBLl94PVPcEHIsAVnPndHRKre/jSB1HuVl4FK2uIN8j7ODHMwFbqiWPAoKRm/xST/E7KtIWwATt3
BHEabbtD+RjexA5mb8frG+X/MsnYnqJQy0Woz3bKkIsiSDDOhZKPCmBgwzx/H86ZPVl39g7tktL2
D8nuH552fNy/cWd7R2rzopCnj4sFm6Z+g228cgSsjmy2R0KxVwtRJMJ04iFC4dCxtNsbVu1Wulcf
Rkc+0FapXrXt9SldXDmU5ow/Rh74jb//om6nGTlaNfm51uSDEPpb4FknuiJrp8/SKcoEEgbXYZRJ
p99xcfo0pq/nYaNl5+CFQpiN/xnXSbEVHqf0cPJ3kZ+uD2wxIEUMzFZlrCHmFUCqJkXRNx6p4QBg
iW6kskkVZWVYS0FUHvs8yKnzfbD9zRoINYLE3RBqFnyxoyqv2YsuRaAcM2n+oVBPKfP9vGWeGNPg
BBOkptK+6Xt0CdSVtbeUy1zm77NNncQp6gVuzqbOdW1TNSpU6vIzl9WzC1wvb7OVXGapUEfWrmHJ
gD7tR6cLEaG6yPXi6SZCpQ26r63azS/raepJFUcpAnq28Ve6RPJ03s+T28ugsyOygPXRthKXEC16
sprxmZdztZeelYP6HZDmtmIt9oFdfcKtFW2XbHImvL4il/Qb3417PtFtbLhxzU9wvyFL/BNpJuTf
g11wLraglZ6Hz8hqZeJm7d2wdP1ejnxaYhdbb4gjiHg+0z29kUKh2eS+xlvsB5of+wp2b7Rms7y8
oP5+39mahRUG83q6ejUUli2zOqYZyDUofZAjSqtcWb6r0zrLW+NUbZI2Y1rVx3Y79FuaZ3D2HyiO
2VAztx4XE9f/Y7Xy6lscJY8+E6UGqAzm7GuiVZQFecYBowP1FqVvSjXRw2nYiyP8ZP8fThpEgVU8
KijGfXDJgnEsFGnJzedFAcxKyFlgNVfW5+JZQ91UJElEusWc3a5CXOAlTPXjPNjAiU/D93zXH370
doQ15ba0heNa2rKYpE2V2v+NOLtXEWoJOm+KyK1HzqRsC9vfpTcDvl9QA9ayh+kO/XAEXESb3bGp
GOaBKcjpuTrFxzuVgnr3LXoE33S0vml7y8SBWz3gEG0/wnm7PrdLb6uLgVqzbDQGBqbligFhQR1P
nVnvi0J7qgPlNfCD5+uh1iZ1bl4Qu0OcoQZLqfLWV23ZGQ/gkFBT2pZkR8J2rUUhL26Ev9NqzU7W
0DPT3CxV6t6+x+7rzfNQpJAm4K2BPIJAng/fvdI65OjkwHmtDp2gveZZ8ZybNVKDvb73e+CtJUdu
pNet0wUyKp9SeGOYIOcH8yZrUFwdSg2lF+ETVMdXXUB2JhzzFS/EJagE/UkFqMRk9cRL7P1J2WjR
gGEq2vL1Dk1NeaMd3E/TIQKRE/E7/ODXjual9s5lxPm6KJvRChGbS8/+MT/CGzy5h+IY8p3+NZbB
YaXAkJB0azY6aqteq2sD6jls7+6+uasPIN+3w232sHbbLj4UtP/Ewv7u/Uz6TSKDIujZarld/M6P
3gGflr33mLK9ds2P+KW4/WN8e+okO3q7vgGm6+XDNiet+CNJLllzeWnJM8dW88sUNG6wNZXPAVSA
WFvzAF08LP9GkWYjbFIKdKJFYjblS+D4x/Afjgx039GBxh3R1Oc63JoKPRJJ3PScKTGl7dYsbUNv
vmMs8LNS/WF7fdKWzkYSWWMyJsChYz5pSOOUyJ3CgvdGAJtHdOaOuY8tLPX7Vn4NoCCq6Vo+tDSF
OnvNVAyZ/Hne2yzieIQi56Vn7bMvY4vc7CdhmU2BbL++Q0Zps66ivXg4Xsac3TixoqEv1xOzQQAJ
CsAx3XkOitOuM2w1mw7xyrwuLUZdoo+m6YYu43vyfiOgYVb6ENKTc4Fg18YqqFxBwkZw9en691u6
YC7jTHN9keQZqYegp+dzd/fA7nvrM9YSj3RSHtLR/Ho91GLCdRlrlt+lY5PpgiEkXDAaLa/pjgl5
p9YblQlFT/s++ZR8Lfdr/mCLy+ViKmd5nhj3RikgjXNW0T7R9Geg6tcHthZglv9Y2MA0qUwAQykd
06o3pbYydYsRDJ3CiUxnFdTN7CupYQIRky4iDcCj2sQO6chKWrpYSdB5K0qSRIHkg9cuZdxBzQcl
4aHTb7dB5iQn5bV+MxxaWFvFQazFoju5/aeFfhF2lgUkeqh4WaAmZ4r7G4WOHOonKJW5K6fi4uOR
/r5o0mnHvnrel8blweCtSl+63Sk7azec3U/FL3MLKtbh0ICi+aaubK3Fp+N0JGqgS2QO5NkeDjvf
6ORxSP6AZ+Lb6Hv04kabP/e1Zwu2cI7vkbIOnpOf2AxT/vqXqTUoMnCVWZO9+qxGA0WsbkDNQYzR
fxmeBsvyIUBn//riX5xYY1ozsjV5Qf9ZVxcniJqarhXlTCzVdLQR6Mba3V30S3gxP1Na/51to8/9
2h23cDpaCvZaMjkJ1QBtNjLdyxtE0JME4vRnpf0JJBxeyvVxLWy5dyFm69IC6x/BpUzO3GoBEq6d
nzrXIywcve8izJaHYSVRrYIKOCsZ78zxJwLaqJJ+G5DAuR5obSjTv198IUXrE0PNUs7dlpYWqLG4
8fbXQyx9EAyDeNAqpgmidjYWj7d7C2UhOQ9p8xRH+V6uxk+dZW6vh1kaCX+faQPYRDY6u0FyA1MI
JYuSs6n5n9Qxfbb87vF6iIWqB39Yx1Uaw1F01WdLK5Mi5AO8mNuiVj8rcYJeEGrAdQL+sGhuwhZO
SS4P3sonWsovsKTHoMMw2UqI67z/RhAR0qYZ3fgsP+ZH30YB5vwDlajner+OrFt6rxCM5Ineu6h8
OAtHoPI6yWFyBvYwHUfhzv1Jt79/1E4oL5/T/T+k1hY8jglFDpz8g6VKipeDVlGQPOs67O1c2BVu
71RltpIZLu2oCc/NsPh8H4CpVVLWAZCP+Fzooh1LP1pNOvTh79hd27pLRztn6p8CKygnvIzef64m
8Iw+kdhS7jeUKkT5BLypponvgL2+L5262hkanFnYLVCvNsZvPuPe264V4adrf/ZisSxLVyRDwnBQ
nC8aUxrkovP1+JyVCkJC7avRBk8ISu2SxELWMFRX9sbHXU6jUQGxISsSCcK8No6LS1AnsRGdfSSM
TKXBqit2Kjf/pzCUrtnp8keTPUmKay8oIWjWaKXohbkJIVii/LpymHzc6dNo2OPq1EDF1e/9N0zG
ETiMOOIZj1WkKN/l4YD4wJNfRU6GxLBfONdPlo+H1/t40+q9OIbLOo6ERlWjc+f2P5o8/EZHbI0M
8HEHEAP3bBWfO+tjuW/skkYqKJOf0YC4iZPyF04D54bz3ta6YK04tTigi2CzN1E5hJIRdVl05vSi
i4Ggm5GufKOFo+r9gGbnYuwi21IjcUx20TnVfYpbd73xnsEK/ilKSZ+uf6Ppz73fUYTDjwkY6/Sm
nd9jRgWhqqAKBpYhOKCEcZhAs8horSTbixvpIsw0sxdLIYpgQOBoQhhpuEnL4JNVNq8QlVbQJmth
Ziscg+eh5XXH5Km/BeX70HyxopfrE7a44C5GMlvUCJnWpRf40VkJ2Kf1a1sjE1A+6+1ap3NtLLMn
0DBK/ihKcXQuc4C4xhO9XqeJupX1tjQcUmYIXFwhdAFnUfpUcBtUXMIzriSf+1S7bQHkcf7oW6Vb
Q6ssnT+XsWbbpxjdJIN7FZ7lwQ4rFxpmByxVNayTPKR7/s3fAOC2r3+vhUf4xGwwuLMM8GAU7N8v
PTUsUU5T9ZBqXvQ9f5YoncMueBK+S/ve8W/UN283/tev1/chZ2tEjbI/zcjwrBrDHvuuTYGvyvVh
Le3by1HNv5uEd7payczlHpXtXXsIjsK+3q+14paXx9/Jm32yqIn1qkW7EigdDqF6ELzBg70LrOKg
cxY618ckrUWbnX3gwNOonQaFiIYj3Sb3+Q5bczv74h6BAd/ibvSjehNXXq1/CpDzI/BiKue4pRF1
Gj9rlJATF+2aG+UwGYYjsXFYq8ssvBy5dqmbA4ibapXz9CUX3W4AazqNT8JiZofU8xb89RvcYdtF
VNwWD2uAjI8ZExhFoIoKd6Mugoh/v/pdrJ5QzG2iczDJ4TfhJMyv3PdaeB48wYlU4fv1b7gYjyYq
44NrqMzvkwLJ8IoeXHRuhKS+SST3RZUi0wldshqcOu8xjen/ZdmQokn4arLBNX32gsEwJTXBLUTn
/As6qt9VW9oEj4ktvEwN426L7t4dkJC1YsNC6X6Cf9KSo2IJ4XGORgPOEBtBLYRn8TG9FR7aW2Wr
vU12Hk5rG3v4v/VLNfWqKZXma0X1BQwiwU0AGxj2kv3PczlPxVnQx5bnPEKKVhWMeeGg4zAfh3aN
TGsuqzTNFdQzEIe9bxP0BuQKqUbUob+IkXAWzREJLLkoNpi9U+1CCnEjms0pStE5zny44Sm4TXRQ
ehToPQETshLRnlJGYsWTghXS1cLj4v1gZudlNsAXN5EMO4v7bJNtREc5HDVoVr/cTwJ4JWGP3GDo
CD+tn83rOupuKau7nMrZUapZKcSGhuidexskTz6vmOt7YvGEmRA23LHYQovzx5M3mHGU1GQ/ciLg
FBMp7vOgKDd5ID/LGKZSUtsJYf+iighOtb78fD384pbklajCxOSe12enajT2EUYALrObK1+TgsWh
B4+qgH4suu3Iao0rud7S1cQjDSYMvBgK+bP5bN1OVMuOC1cA8TaiiKHW8b2WvkhRuU+HeCOnX4ti
/Ic85jLo7KISs0z2XM8Mz21xl0XI+8CPqL/lAAuvT+YfnNf8trgMNJvNkW2HFaEagqzrHNwqtjXW
41gropl7P1GQ74xzdWsexl95sak42DUbLSot5711uP5LlvLDix8yd7kN/SbUM6rJlAR97D1eMwFv
wmHlbF24kSURrC1XiE6COe+tIfbUjnTBuP8F4xiJ3f0oqqhdacFr32M0en1ECxuRYNRN6BaKoMVm
U6tElQstrOVMU9TfiYelmzqsQt6XR/SfIPN2ZO8Nlgs8jCBIyW4qSUSJZXSBF2WfKrU7Xh/RYjDu
JR2MD43/eeMut/Tc1QZWpWWlWFUWJr6lZrYTkcUYYmtlny8sCEmU4fIaCDKgZDa/6t0Ra76elel3
/XaS7wzgD6Wr9PvlMIZEWiFaaBfMvhLKtSSeHl9JKh5zL8P1kJtdWUkjFpozOoP5T5Q5M0H0mo66
ZxeeC8fkZWoA8AR+vatxmJLs4WideD1she248hxeANQTF9SlisQA5d15cX90BTGuKIie264/iXL/
qVatm9rv5G3VUt2XFSC0ZoDYbYbuXlEPX9Umf6hHrJJaWvcDvVnZwO8B5w53ul3zsL0ZABM4nWAh
D50Nu9jzIDNP1k/Xl9riZ7n44bMDcGwGqJZ9HdIFB/mfH6NO2mTCSqFqcYdeBJl9e01rkxA5wpC2
HIiI4KfvFSvDWMqRLz/An1zholKgGW5jpBYhqt/j1rerc/4W2PrG3aR/8K8Iuq1kH4t7VAEDIckA
MT7wN9HvxKRUIaBWfWkoduOS8FkrUyw7yxVo5fInmpC9lBNRxZ1tUBXiYqaaSXg2e/0oFQB7W1Tf
Sn2lCLL8kf6Gmf79YgaHQmsRgY8Ig7ZR81VoxZW359o4pn+/CJBJQdXJVcwViEScNryobr+RkCG7
vqCXsiZJnODrUwNTMuZpvafUIapYHAFjQOpCCooagp4jq3eHrBDmEXeq+1VrspUF+Oe5N7vgOdss
FB3oFcgwyd+PDh4tho5jTti8xRzU6BECS/ofRSM881LcBw2QEsWHYpt6QrhVlOqYWci3oaDkKeHL
wDfddG1zGBPhVs8QOapy7z4YObTk6qlArhrvsB+JQu8XcqX41DXtJ6GUhJ1eunvEZw5dSF3RDxX3
H1YFyZg41X3BWMyPbcqkEYKrrAod+dgS4l+BY+3KF1vaSrjGqKo69UY/YC9F+hRQQn3qHo88SPKj
6kzP9wRzO+Tc7NGZejtYhx/XQPOyzDeZfzOJnGG6j6A8fNCdcX11lBst+NPKn2xvvA1NHogsqhM5
SPDa2h75czu/6/ft9+EYOiRnay/txSvr8kfM9h0mO5Y34ouD52TJMwaZb4skaWchTuW4PsXoZiBl
SnIP/GSnfmkk5HJdbNnkSD8FqVbYhW+Kh2wMR7xqhJ3XFiuJ+ULPDd4pTvG6iTQPcP/Z8S3LBR7H
QR+cyUSepCJHXnPQPsvtgES6bP7WPPWHYQ4Phl75COF23OtuclOEyu/r62T+IEFmC/aWCv0fY9bp
Df1+h2Wtafnof/lnWDLHBk1KZ1QUTOk9DNKyTyju1tvrARfQgwwcWCmReTBDqnwf0ZIHv2msglt9
h6c37b9CBQjRbCVHpF/mXI82Hx5jehds2iUXxyOONLXitxXvSRR5YxclO0REtKq2FcCYCfbn18Mt
FTjfxZtPJxZKEJsZ3FS/ao/h1sTj5CcGsVt0LGEUY8+H/GK9stmXKhDvws4SDowPdDPrp0xp5x0g
XUsHLE3glw/76NDcRYd4O7GNup384LkbRA7tCO3Rcx7duJKNNtu/wJ7ez/tsdRdDXism+PZzG2yj
8E3MV5Ef05A+HDN/l5ExgzImiYzFS04E/zju3JN1U52tV88pX7V71FNsjphHDK8RYdoqK3np8tZl
fCBAEAikmPd+UYEMNHGBI3eQPg/2BMbzt94dCphO/f+AxVtqQnGO/402nbcXS7hVBSpq6O6f8x/1
l6lh3h/8N/2rurX25iF7WAOcL2Usl+FmiVEpq1VTWYQTXFx1IpQa8vKfjoCLIc1OZxwbq27wiaFE
u+lmco/jvYIn3xEPiv0qyXHxQrqINjtw/LBRalNOwzPJ/rgrnpp9Yctfh4fB2kyaNMFa+WPxzLmI
Nz9z4qAYlYx4ZuVuhRTIVzD5bAR236JPC1tp5cxZ3AkX8WZnzhD5VuVKpICjt223/RYA+Nf8c/gF
ns52hKpmnHDN5aI9ufZavX7axh824UXo2bkjStj6BAmbsGGRBKjg1u4t1hWbNvlZicXRDfpDEK9k
7kudiXcbYna2oP2tCuHA/JbbwUnljbKLHH9XwBB+Q3maTSgcC1Sq9tUKKGtt38/LFXnQGnBNQp5D
zriTyWakylaeWrtCBUtAH/x15cOuLNw/N+nlzh/U1ko9tkmPLxkbP9tT8q2+9I58Oy3ctaRpcefz
ypZNSYGEPC/5yD11yF4gKx0a+dQX7sGV9ZVSwuJS/RtiPoNeiG5C1AThOYWTTm6/6eRjiqhWkWLa
9liL1sr1v1TNxsP9P2OaT2E0CrVbDASsv4xf6tt85z8YZ++XjGEjAOpu2902z+aX2En3XJX4Ghz/
5RNexJ8d3k3bDILasGQm1qCob3xp4zn/w/ut4VUf1g671QHPjm8J2ZpqzBjw8Gg+Jk8pHVbBCV/9
HYqmB+HbSOaPG8kGS3pHOq5CI5eXEGggKM0ID80VH3rMC0wFX4GzmPmPTYXgDg3E61O6eOTA/aV2
rwGVmFfW1EYVEyEQAkAS2g6P5EO309kM/v56mMWRXISZXVFJKvE44HA7N+6rK/zsk3+odKCQhvwn
qTfkhdl3qkqc2q2CB0pcWQMKPclDLwbIexdYetb99r8fDLBqnb4D9CN5vrMpVFoVTmvBOUiV41AX
xxQ0xj+EoESowyABJj5/qSepW3QjklJnyWswYrsPkhWek7z0RaYi5P9GmN01rCS8llwiTNoIUmKn
2+Bkfkqx1UGl4CbcAs5ATl3bZnsD9pOCVLRt/SryQwU9LrLXDsvFF+blz5ndQiY1F9MvKYfE8ISE
V6xeBvwsaenuFTuceFc79ybC8/gwrEKrF6sxF7HNWe4rNrh4tnSTuYjME/Zg2ym3b47xaQ1ysHjX
smpUy4LCic7rLHcKY6UPa6sLJvrV1AyUzwm6gXZr9xwj+g0+76VuT34D27UNuHiS4WgB3RrIJt2O
WVpDe96qgpTQxmdcV2+tXXKqkCzc09Vxhp17Gx1hI9ziAtNtknYXfF77AdPQ5rkNrFWexqjGTc/j
93l3nHMdjfIQndP4bPRveHXi7LaSuy3GkCXTnCTycBydvSRA6DfjUMmA2NyjOyLL7e7ySrP/+60J
P5A2hKpP3Y/ZN4yVeAzEugb6h9B6NH5BdW3lfFlcJkgLTR1GCk4fkAZmXJulEYq4Whxxb8KsDJVu
G7sJrCdQgVAP0zPMePZWv9HiTrgMPDumkXvERHxSDa+RZhUKJLlRb8PXT5a3uVaEmxpLDbMLLBsv
T8fL1dVqxtIXvPwBs8n1WmCiUszI+x1GQBul2pefXfZj7aRY+m2KbneAz7fyRZdqe5dBZy+M3m8L
K0+m6TaPZi5slHTEjPSpqPXd9aWz+Pi8jDTbhJzzueXpkyo73E6HKLiDb9qbwB5NG4wT793/XjuC
brUEaXyq/8sgSd5vuyKtlFGYgLFtKd1muvRmVsnzyqiWEms64qh6iDBUPnTF5c7A1dUDmqg8iMg4
VPvkTrBBkNr+TbJbPUOXMhbqBGw/Q0IOdU7+ycym1KPCwvsxQSXX6muYgr7ibYaxymHFFzTvhmcJ
lvcm6nEYwbpIRFixAPYRqYcU24Uj9yrqI7X24OOEhxmL8lyW/i0mbmuqGov7icKwaajipKo9/60m
FhqSElK/cjPrsQ61J2x+Fbu1EMSUDYRWsGIvELUsbwWl3bk4Da6s7MUC2gR9pOWMW4M0//y9EZuD
qPOY7WzRbo8FNni2efSO+U2x5VaHYQ/2bU04dPFldxl1lqb7HlYf1lSQ6E45IqVcMr9KY0O5wJ6q
ko3kXF+AC6kMzQyJ240qvGx9KJEbneALbUsqgwdgH6HQaDxdj7BwLHHgwyPmOJ54e7Nd1Bj8Jzxj
grNWlzho8Cj/JGBQ+V8HAcumSubU5AaxOjscUpgoCsbleJhjqhXJlHG1t6yS195QC2OhJYhm+dQU
JO+fZVp5z0khRKP/p6bKEYSZ5q7qN8m+2GLEAT11k/c2lIM1PvhSXE21qNJPra8PUDYvMVyQ0b13
DrOvETVbLbgr14heSwcsmhUk4LSBOBzmfcgmDwK8iUOPyu2k/auDh52qiSrCW+aBQsbhv/9kJo8O
RdJ5Qn1QTlJhqHSVawrPEdmeranVlzbNDjhXrKYEC2ucPq5psTqQNv4AitNF/H4TtxSey22Po+WL
jPXzJji1b+2mhLaseP9WwXgXc3YvillYtllAzLjFyrr5Nhbq2vmkfMwK34WYrXm0UtMhxfv9ubPL
2/yIrQ5frHzFJ9VufsqrkNHF9XE5jbNXj9foSaRiZcs0ps/B9+QpOYU7yUC4rHdykXLp2sNmadXT
cVWmN+lEl5om4KLoxIvbDMM+F55Vq9tKHRT3BAu4tULQ4uq4iDL9+0UUFKhKV6gZFpbl6kYJjReh
D9cOjumQm2XwqEb8Hco01Isg2GvW+NAVDGUfIx1vV3ftYeo0dUjDrAKK1+ZttvY0va7rIiQYnUVb
UG9ISJEGXusvLWQu74Y0W35DrpRF6RLF/dY59HIdaMTHnkKW9r1cBZxPf+za/M3WXqFEY2w0UzDZ
O2GZYyFRVPQ3VowRe/x4/WBaXugXH2t2ymOUjZc5XmfPgLG/xMfyqBzonU2Q0x7jXj7Y/+dCn2P2
8APxcqkjoIr3075gWm2v6r+jhrR2Zqx8tPkrT0jyIYxiFnvwAqj9UO1J/pDk3IyOiXLPKhZ6IRz2
GIpKi1/XPzK/5QzXe+ipEXCt8FnZjgf0sDmePGje0Dn317/bEkSDawTCF/1jClnzCqvZ1XlfJlBj
asxNNsIX776/hTJwqPfxXb4ddwENyHwXnaQt+sKC0+yqrfvgfULSHAtS4yQ8yttoJyYrqcmCvg/Q
CkWjXGTRHUOO9f3e14fYH43SDbhXGzZKcy/a/rP24D3Vx54zG21Yp/79AwtCuz+Ztxi8O1BtvB/D
MXhYfQB8POxI8jQQ8dRRjI92CJ7eJlaLQ8xz+qMMNsHLH9brFvv4zkN+MnbQnXxc+y7T3ny/dzm+
VbT3wFLBKZs/+geB5C8RPevZk60foeYexQYwrlKfpCr/mUrlTTSu0og/HoFkYiSbII1RnbT+bPGL
8zZBLXHoBddgCw+Okezqz1iKs9K7bfrkUXG+8R1vK611Yz+e8gbFDSS85cmv5YMgSy8jgdGOuvEs
RyoQ+yGJNi3+ekiI3xQKhltiJd8buZjbpuB1GGgWT2VSGysH83zoE4wCVpOm8XTFb3GOj2pRoRFH
JFrOoEl+1IH1W7TKfiOXIEmu77d5IBLhd6Odncl4LVg80gyKKcO3oP3W9u5OFBLnepCFeg5RJv4G
KA34aPPaW+Sxik0RtwQcYB7136zUPZ4KjrUXvuWbr7Ejv03goetBF0AM74POhtb3WP5IuWQ817Qx
Q5u8cRsd6Jo42md9H38tfk1vdP+hPk1NjPGEiynala+KEz6u1SCmu2a+eUgbJqnHqUgwT8pLL5FL
1xuM56D8aQk/Ou8kFV9HWdnkymh7qWYn4IZWRv/xsmX0FzFnGdHYVloxDkx5j5aqyBr+Ae1qCwMk
eBTuUYJ3xn23Kz6NVF5ruEmK3R3LO+uIqxyaNWvyaIurjNc//IiJYD5/hetmFHiywo+plcCDauI/
RlWwbzFG2F4f9sJ7fxr230jTZXZxZhiu0uF21RnP8S1uHArHxdSa07fBXbU1TuWTFG31/4dLcvkL
/w07y3KbLBhw5WuN53z8XI7htjJe87jdVKpnm1J6LAwZS4eVxvXapM6+cB3FjelVDLUss50nQJEe
8O+O28PKlP452z8sXzwAdYrnKMLNWZZeluNE0ZXWc5k33k72unDr4bT90uAabldxnt+l+Irsw0wd
j66KSUVcqPWp5GFo94H7fzi7rt7YbW77iwSol1eVae62bB/nRTg+RaQK1euvv4sOvmRGEob3BHlI
AAPZQ4rc3GXttVAwLRv0MNJ+9gcZkqhFYQ0B0OXPpt4ArQgwA6pXBWrV0l0bN7rfdnnm1aAp8FTo
RvqTOSrQEi0xkUHjgzZYx2xw/CKefrQT+SwcerIm+5iaUDbImsyEeHBxkxTqrieGH8XAGefqY5za
GJ+Sj6bV3EK0ZQgcqKmEnSNFvtYYR72eb/WEnWjatm4qDY8VludCyqQMDC1DMSBvVLcdpt5HediV
zLy/U+P+HVJh9H5WatCw96R4AoujBt0HgCT9IpUiTIhAgUTCu1U4jh8X9tHJip+dnJiuOttN0GQQ
RdW42DOVXLRfYj+ayUG1nKNikT21nYdZiUAZaik2n2K4s7U8yAfIZowogzemjB6UMuZenWk/0iH7
jJm9a6D4hiv/7KTG65TM73HGTrHeHvS59nsL6seafdONw3clmx5bw/nR6CzgCgEJaQfXktiphaRw
PeU7hzk3Tpc/6FK2w0jZLlO1o1lVewhWPdKa1DeA2de7URlBqlgayS63ivF21Gvw2GmQYJV7A3Qf
qpLfN1o3Qed06EBvnuEFm6WMHnWamo92XWqP5mjPkMc0hnfi2NAK0YYkvTFzaWeYdSiNBfWKLvmo
Jft1JDU5SHOSeE2uDQ8EUvXXj/nmbTJQKJQVB7MByxcXathRXI6lE6Y5ziBjkGuZOowFyPMgeph4
O211nyxUoFA0U7js3KWPSoomUxstccIqMtu91lmz70T5XVU0k9vIgK/ODLWNKLOqeyfmJFxNvK/z
CpDGNBs+snnQPYB0xhslqvazBWVUm4Is2DDnPkCB6Zs8Dq3gNeGu5PwXf4UjYDIEtQQAuKviSz5X
4Dqr8vh17NIbW0tv7VEX7ArPZ5cmMFWK55Gji1cN7HScs7JohvhVYeqxMF70vDvFBvB+P65/51Vi
yNcCnDRSQwTyYF7mB+HshRjq2sCcOipkYz8l7jxan4Ocll6tDqfOmKDMAwINsxh3ekN/5ZnzK4mK
+1JDZlw3lWDNqzrx37/F0RBkYeQGwe7lb8HAcN9igk9CiBLtdQyckZ38qO05mtrxRcxuqxbz0tri
wWiylI3FlMZo86LmHbtGhDmPE1jW9/TI87kB/W4bstUehHEfREiSrfuFWiuGFLHONfe5MqSA5NPJ
Dm0rDWnCINGkRt+jqvjzCQZYsEDfZSDcxFlaJP60n6EfQnM7TMzMNbvIS1uItYuy4s3l/Gvlq/Fx
doryWmrpODdYztCDSMn8WXXkVm0jkbrP8ubx+BxiNLZugv+Sy99dnhC7yLVUKRwrTMfxqEX1TZxk
IgKy5dXjNjDPjR4JcNRr7phJKuuJ8UBiVtkzhJjhqsu7uBxat6H62/Xrt7Vv57YWZa1y1CHgQmGr
GKJvytTeq4n0PsjT8bqZDVT45ZoWPrZvOluWoD0flhB+BgD/NmuIHzX9yYAENTrYT+hm7CEHPqD6
L/uzYQnSyM11QgMPvUfMSqD5dPndspQaUU87RLytcZS66KBJEwZJ7d31dW5+Ol6a0Tn0x1n2MtJq
BLMmQ2Ctsxcpjj3Wxu6g/JBzRfA8Cgwt4dFOh5JIOiLAtUdIesnIyK3EH5n2MSWFwNQGUgPf7t9F
WYu9Y9KQ13rGA1t4ReeGQqsMvcy/It8K8Cj7mBby1V3rmbIr+6mfM/fPudvxA0ACiycaBY8VjKLL
jKZAgIPCA5NvWWwErd0dhh4JW8umm8E2BNn+5uYiPURbSgeiaumyMII05aRlOCxQUAAFTQD7LhTj
oIIqQD1tW+IdeC5Fv8JucGUts9ApVtbg0xHybEG80yOYji+d+uM/nE0UMP5ni/+WMxdZ2kqlAVRg
hSy91aFdxApzN+FgxlAAvG5py0liLBaJNVAvkPdeuHwCxUkzYbYZKt1wZNp8n7Sip5r7i/PwhPtI
SJCihMEfsRVZX0F6s8yQ/4UWtNtTghitvadEuYuSZ2a/XV/Olu8wIVKEYiseSjyYlxuHRi/RJgkf
yUau4GTQ0VRAoQcF1+tmNnftzAz/+9n3UYqWGbIGMwP0pHT7uSf/5WFBnmZi79DPXbE363NVg54Q
FgD7qDy97O6jpkUZi0iubImI1jaOtg4KBvR0wTpoY1LscjmQm0woRXM3VCb7NjKM1yrtD46SPgNm
FFzfuQ16EDyWZ7YWRxthjEwyMlmh/NQFQ+1yNpvEz70K7MlHx5Mf0mPkAs1CXPIqGmPe+GwXthcv
m65UY0WZbIUmk54BNXuvWCeKS/kJW5x2YLtkkOJ9VZqXyZAN0W1JNlpc3VH7q7SH/dBArFSvHCBo
nmlEXeihYwS9dcmMtopuh4Ot7NPKFJzQjaKzbqJiCDE+VN7Rz778pKWkSBLR4Bc1rT0mUJWMujs5
BhFDMvl6+95ZgqbRxsWDPfTPcdVR71j2KjW1SbvcSBA0oLfQty/MaZDQZoJVcW+03FxbA9k32hyG
swICGg0ZNQXOEH4RKV2D8Smpem5Y4SZK4klE35fskxWv14/s1laip4K7wflGVzmnkcmzVTmxEU5m
Bp1vzVLc1M6oZ5XkNJSWnxjGU24LC78bbtOQcY4UHXTPoARdfMGOkVYqBmqEXY1SehA/j3owoqYQ
8DY3cOvftOnBKO4nnw/8i6qOIuOLWxq3pCKASBmhY36aGCuuCHUTcHYWZuyS/5IR8HYFHA9E1eUV
FUvT2BA61XMjrKXJdchHDiF5aG4KDs9XqXRxelDhxAnFK4Ra3LL5p4zMjgeJ7yjaINRNFTB2eXXv
QXGTt6F6t3VlIKzeCtXFqzGAvD4Y1f38CsCkf/1IbYC7LKRaaOrjyUVLbBm2NMy0EyuL9JCyF5w9
1euyHtKsL+McgGHomKhHeZ6OsQw21uuWN1z913QpSpLgRl0F1x3tHRkJix4CcOI6NfPKCcuNUTkp
+1gRGNs4RSgK8W+K9Ag+gf/97Jkcyyxv8rbUw2EsfSv9kBTDA+Wc28YouopgLsuV8RQdCqoQOgel
kI1xwEtjak4heqhiijcGUMiLUel0HRtKu7rmF1QV5CjLl4Qbw9gDyiDYRQztLoxNhVFO6CUCEW0A
X5v/Ru3t+nfaNoCuIc4HRwwvtq6NMZSsMgoDzZ3SPRJLxCixdNh/r8ACwxuG0vF1Fu6FNgUqM4xQ
SN+aLUqhkK1yyuw9LU0RWc5m2QheEaULMAfwUPPyywwd6qFSJBEUT6bA/G4djJtij2g9IIdI4rjV
P4xpv5aGXABcEoaMY774OHGZTfkY2eQ1S7XUbVT5o6HWt+vfZ3P78M6pkFHnlbfFmia7ttEhg41B
z45aOxwas9qpZiugJ1i+PV9LOTPDj8n5Dcple2h6k0BWw75RDXmfZ5iYjjK6V8vEG8eUQum8FLXs
txZnc1IuxQLMb0XIN9Z1147MkUILbdxqPBQpBvf179d3cLumBuFjE65QBnZxccQLKnVzrKGmNu4k
x4UfJnjY4oA8SJ7xFxS/vehHB5oEnqX+sZ4S9hWvOeIVED+gs7pk966ySSNVOUvh3KNe3BBN9qI4
AbDQVsK+G3uBI1xFvX/bQ3TNq8BY7OJIGq2dJb0xwN6Dvh+CWPaswlVuh32xV+7Zm3UnY9rAHX4q
FeY3RI/5xiHCYv8xviQNcmapoI2KxWYV1IiyzpXsT6sE5MP8Hin6rrMUwQXcOD8XBhdViBFTForh
YLV2pt5keu21HQYBinZ//QSJ1qVeXg5Cp6HJ9QlgHsc5zlbnWanuzdqL1oIqYnpQ5x/X7YmWtbjz
ucFSJk1YlkbABgjoawT6a4jHCYKDDdd/sXuLO49WgkPrbJTCpNFurHG8zWcR1nVjJWDURjSLLwFy
46X36saWJGllASFnNKjQOMGsHLRRVIDdqtFfmFmspCWZYRStDjOn6VQf+YigdsfrUF/TCoJDt/XM
wBqSEMtG+r8ixoGjwZum9BxjGB+i0RuPFL16jsgDVGBIMQYm4l3f3kYHSQ8HNq140M2kjhNlxgGs
2E9S68cuArsk+2ORLzgPLOwfM0smVhI5sdTGMoCuJeRKxv7VsRKoUpm3gMAmblc3b4TSe7mtdl0x
Vl5ZKSJswEZsdfELFhfagW41aTv8AnlMgxpqyHreul0KaHRVCy71pikNsTHv6+DpWbwKMQWlvpaC
VUirjAMavIesxcUGdG16/uPbjEYWFGUNDGIiHOYf9+xpNdoS/QAFhrLo+4BJr7j/FquihHXjLl8Y
4as9MxIbdtzHGc5kO+xJ9zpCYfg/rAJdPww2g28VZdBLA2XGBlVNAWjsoxM8rVs3Gc76H5Y+vw4g
ojdAjTAhu0oaVAb2pjiC42Pon6f0pPQY+6xu+3YIrq9mc7sMSNU6UB7CYhYfn6SY3UntFuesyyZ3
tiQFsu0i8ZDNW3tmhD8rZ98E9JxK2vUwokqPk/LNML7lTBRdb7s+eFZgdjCEu9LdzSVolID1CU78
mN9r/niY98aeE76kfiwcQltBd74+EDJnB4y7GG5aZrZJX7cDA4z2y/UVva/qbuQ7Xh/oO+M03Fpv
7Em+iRuBx938WphlNjEyyanIFl+rppKhFRnFBANFB+WBSpLgcG+6dMh0o30H1kN49sXpVmO7k82h
kMKRSkjQo/J+VDXqdkMboOx/Skbj1FRDiDgg6AqlcUuleIYiXOLqsYglauvUIGDkuTpgI6vKcglo
wzh3oKi18z2LZhd0EO48i57MrS2FT8J8DSa/1vIvwLNA4o2oUaiP/Q1r51dwwIXX79iWg0XDEuO0
qISsRV8sO6oVLRqi0JF2XZWjYf/RYXpCxOq9uV+c2VfGoLiySvpoZQzdoLURyleFV8W1l/T4t5CB
hMd45zUdfvIBNP3HDN/Qs8uMQjJhIJWJcM9MEEp/cHolLleq2J4JMfmdqBe/+YFs4E9sLreC6fqF
vYxmad/OOAbSu4zPL4Gt7Pr32cqLIKTwr4mFf4KI3KhEDCbkpySsG7+454lCfEqxrL7yHGhs305H
jpH2yavANr9Qy+1E0RnoXUx42aiUXS5P0ueh7kjhhM5LfYT+yV1zl4Ouqp7c6bb8Kwrmn9cNrg8j
atQq2q+4UIC3LgPRllBHRd3JCqf0va1OBvSPjepe1UTP5Pqz8Vq4ihI1HhYZr8jlujqAjiXSovJf
tJ/z8CsbP6+vY8MDo5NsAPILMmlQny+hMah8l04GyF5ouODf6dB0OlQjCEYMkNL0v8noq36XQj1X
VOtYEYNiXXheoLwJNgZ+oRcuUo+Y2dn96AC1Se/tE4rDO/PR/AlJ6V3slX/RXSFa6tZenlvkfz+7
cuiTGyBshMUWrHHtkXMB0F+mbz8onuH1d3QnixLYtS/BGvHAgMQX9ZZVPWJQSjXrTdsO8w4ykY7y
WGpNUKe6oIex8dzADp5rPDaYD1hNABKt0wegLu0Qyp4jRgCl98b0nABsfL2LABGEMX/OYIbloD9j
oV0I9Ja9YjBTlG40mNLZ6NjzqUPi0VO+p960U33xKMLGdcOw65egkuJgKnVxWMzGGCqtcgwE1x8W
HVzFGdyIfZuJ6l+/DxtnROGvGHhOIKy0Gl2DiCSZ2842wow5rop67DRbh+smuKe9dFU4EaCdQQEO
dcVV0yCP1DIeWwttmeo+SnU/bWXXyU8VKDDw+u+uG9u633j5IQWHaixXFlhkQGXdUTszK/NroAIw
IvW7OXvlA7giDkDpFm4XZtlerIq5dSRB6oXheGS0wPctHXKPSY4sUxMTMLfRb8wdpD9wOqBVWbgW
UPcPkrg3sS6rAM30r8klXmUaZqNMJZjkAqAcWUd/AXaAqSKQTHMGCS7KAUmVd60VCpltLxeJBliH
gZdewTlomlXFRPBR22+jr/kpXOgdMk1/8udXunOOwtx6w7WgWPCPwSUYTWqZZMylZmCIdACpguJq
+kEKQEztF2H9rLoYCrOC/+DPUNXH9cNNRFV8meZkzKzy2jTRFxkyN0dpv6jDmgkH+NePOaBv0KaD
uBnUYldUIMhmU6VVez1U98oOXZA9hwGZLwPeIiiqeIPAfW7ceT5SxTnLQHCyQmRGDSaaY/B5h4PS
DAc7aomL2isTVMS3jsiFmcXzg7gpt3sqaZjOoBSUEd0eo2NB6yZTUL6xoNxLTHD5RQvjZ+jswYsp
iOnJAIuJVqN4KlffEMyIJvhXLUE8BDjxOl4d8EOtHzmlbQAZJIYWAhXeeXFevVtDYWNUqgRcvep/
FIVje1Nl7YxaAfcytVLBUASPgRYOFb8b6Q0CiY3BqSjN4rEhrfaVRDb7FEMu/4Xbjq8TUBMZ5wTM
InBrl7tpDlHST4Deh9Qydg6oT7XRu+6sV41emEDPBGcfzR8VgKOFiajWZfjrFKV8AwD8BIIGOTVd
q2f3PdhWaZcGenZD58qLctmXKupVOiYpqOLLeX+Kk0+pKv26lv0eUHlZSe61FHL3xp/K5iFgBKsG
6oZA29po8y+OVWkn82yrjREmk+HHaAlUTPBFN+4KoHEWni04GtleVSHaPokiZ850fFJtB5aup/Yd
LFzwphAafjARa/vXd37tTTHuCuFNOG7M36Gbf/ltI6mK7Wi2NQRqtyQr/Em5L5hI40tgZFkOZb3R
NjQhWFT/nNAPVt4owg7YCkjJPw6GJzFwBY+GkH7xcdS0J6izTFoIcInyLX42djq6U2Bcf3SerQCF
zydZcaedfIvhWvRsZLf9+POtNDhlCOhfgCdalnTsUa4QxlR6CL5UV41+ydqbocSCm7K1lfif4x+M
FkJicxHVSKQjKOwVWhjrsR9zvvr6R16ZAisbwRO4dgC54FJzmr0ivXNUCtarplND9Un/neZAW7TW
CXRtv+Vdez8C1dZ42MT8QVSDWEcyF3aXjzseWdUYgb8NFas7xLPy1pvFHuhl3zITP7Oa3SDPgqh0
/VbgXTeRqXDNYHRYFufGquI8LbJWCZl1zPUnQkdBeWDDAB/o1VGB4G2HpQE2NyyRpkgOjXHczUV+
zPLn6ydvRe+Hs39hgmcRZ++dI6dOHbeOHJKj5arIZGmAATRWus4Pec9pbSVXOZiP0ltxOwaJ7OU/
mpfSG2RXF/ySdbpy+UMWflwHVVqfJFjrqEV7s2JuasyeqaIeUQkDwXWwxG3xbUVhDD1p/vezRds9
eJ21ysS+gi5cI6BDnw8t6PlpWITadxKICkkb7/2lQf6hzwzWBehuoOQgh0XzMxtO2jgGvXqbTjqK
PE9q5OwMnJ2ongXBzNabgI47AkLAY1GcW2YUEAOtIyvDQqenFhQIDCKJDkrF6LdrwXSAOsPr9eO0
9RHP7C3TCTbnZk4a2BuAuZr6T0vvXVocq/qPw0/olABnJAOpp8orMvthzp2irhs51NPyHrORtzpY
gq4vZePucTYutFp0MKKtuvidXpS00405hDTic5PqNxYr/T83AagM4IbAkyOvXXjkYUgYMvRmDkt0
5qXReWeN+XbdxNb9BhgAPx9NxQ12YTuVoygB31Vo36HQwfuyMcZ8bcWNQuaDQufQgSSiAA+b+ZJT
V94VO7an7yw+zKIQaOP9Of8lSwet1pMszTN+CcOgqqm/dONLLs0CjykystjSWcfkdJLACIHn0Bw4
r/qnWotY8EVW1MvrLBUGo0prTvBVv3TaeVF7ilMRwfimEdRL0eGRN0Bb/SDZXWupUziT+i3pyx+l
1J/yKD9ePyGbZiBtAR+BOZwVgAoCjn2DAcsphJjvvqI2QEA0/pCkWWBnwzWgPIRsw8BkP+7s4suQ
SenmIq6nsKrIsz0aN2kGLQhZNQDPnAR+b9OWA802i+vdrlC8Q6vm2aDm+D4qirFE8ez0c2CJb0CF
4o93DzgfA1E95GTQl10EwRA8YR1lkxym6UFvIy8xoTT5/bqNDU90bmNJO9s11KSo+sphhVH9ZH6b
bdEs4AZkCWCnf5exhEhBjVqWogzLKOqdpPnlbQ88BYa886f0V/JuvYIyPPtu/S58QHw8K7y+vq1X
CuETxJfR+UNpdBnmmOg54/mf/36O7cyFzplf3lhP5FB79evgikoy2waBlUcZGWDrlW/X4ylNbTuX
UWiDoi9i/V52I83lMEVwVLnqO8gOBWvcOJKcVhMRPuqKSJr4NTyLAMq2qMqCpnLY79pjBnagnriG
7FZ3XCqVs/omWSAlrvMoYrjYMox5ZASPAMpivmRxQpNpYAAm6FOIJqprdO9GTe9k+hGVkeCCbzgS
GwKbGF9BtLGGztetnCRsKKawkd5t8z7XfvfGi2AXNwK3Cxs8CTjbxUwzu6mg4O3ko7kKca1PTsKc
H5Ug7dAApDvhUeGu/LJQwmcPUNsGHTP6Vsssd26IkdajOcKittN/zf3OhmwO6Ei86qEQc3+tKGAQ
j0OGHo0lXtHgkyWXK+z7FOCf0uy+QtPyUX1VJI+guPazDJw9C7rWzUAPMKK7JFzqxuaem17m2r2u
jtXUwjQvj4Ke1WPOLt1z7VkMOkMQHbPzggBoAzmB6hMGuEw+IsxBT5erdcwEQ7WZPITWA69axqfW
HXbF8W/kxH9YIMrqAAqDXYUroS8zYCLbiUNBAPp1esAD4puYtgOHoL5r9+RXzFxRw2599ziyhcNP
ePK2mkpubGpZo5z14TxovgJyxNGp9pX5E1PXgovBX8/LY4rHFWk9phVBZgNMzeVGIhGNI6rbXTjq
uV/qt02Wu8p8M5dvZCJuGb1m2ZNS/sZAgCAH3sj3Lyw7nMXh7EoqeoqpIwOnhgO+CfO0G0WB4hn1
Op8c5tcInYTWFZ/W9aN4aXYRTqi1UpSjhgVXpuGVIC12Ow3yzNe3dev74Xhy/D+qMtC0ulwbIGs0
yfiNaAqwR8RPDIrRZfO71t6v29l4fzFwBHVyFKDAtbAqYpqZAf7lRGpDNQoouFyCNjQOxMcmfmt+
VIVbhREIvbOAA4pE12Ltt/mwE/ryGAnFLVw+ENU0Z81Qky5M6CuR36sYyGgg/gQr3LRiI1PjZKuo
gi62MiV9pivNhBXukYR41Z3TQCOD+BBiB61UVu5T3/E1wbXYOCQO31Rkcbh8iCUvvx9K71rVV1ET
QkIGx9BxreTt+ro2lnVhgZ+gs9MflUnSND1pw4rWezm3DlnV3LWZCCbMix+X15tTggLrCvQ6oELL
+Ezqp1hvawsLGW5JUn/PLMmNoleLQLW3tgSncaOkDmsYFAaPAqjV8BhdLqpyqibH5F0Tpm9/83Tb
CEx2WuSWuYfaEFrjwKfUQR5OMxQhTrkf7/TnP6+J4kdg8A/AKE6HtsQ6oGrRdIVNmlBP3nOjg6Kb
44+T6PBvhII26q1Ie1QMEznasjAvMUYwsy/XqH+hJ3jLdlyxbXoYdtI+30lHXaA/sj4vMMfjQPR4
bVR8F35aUiAN3vVWHTrRQz1RV9GeUtGwxdprXdhYjgAknQEdcAobcUnCrJGDIgebpyH78TwKvP/m
csAdwtmuQSayvNXT4GCiaBrrcDJyMA79aDvVK2aRKPZG+QwrgsABJjj4CNPydaNVmZRti8Zp5uy7
ZDrQOTk+zNOdqb2hI4qypOxBXdq7frW3ttGAvDPuAFoC6GBd3oLSbBKnt9s6VGpwvuRGMBmJG+lv
aSWaI9663bhnIHwB7AU1p4WbiitbspzZrEISDXsn0nZd1uzHqfR7Vh/VmP7xPBvIBrCVWBf3gEuH
T1upLwcNPktqQeWjuI0pKvVsbB28PKcnQgltrUpjNvWkK7mGS2V11LUHTFgqfezLeg4VyFIomr7l
sC7sLdKCXi6yQarmOuw6+b7ADIrWSk90Bm+urnUM9HKSb0sduMkieXKLvgBsEFV7sEHJrhpbj2Ni
PyazcwB52oec5qkHVOjoNvlgBnJife/1Ofvzs3XxgxduYJZ6VRlNbNBEvinp7754kqTHaBS0zzdu
57mVZeFAamIUY3odzoYVp7bM7+1Zu5knW4AYX7+ymPBB7wqSuijJIou/vCjSoFB7rrs67PVf8Xhs
U1G5bQP3xoepHNRi4TXX/bHZzNXSLvF99Sfr23zLsYoqArJb0I363VF57T4nkUTMRiIGm5zjDJE7
KjvLh2GydAxcUAabmOFKgf/V/M7xGDIi7Y6G9KeOcbUfk+3mL8rHdcfDP/7isb+wvIgpHJO1RWPk
dQj9HdAx/92bZyeR4uSWV0XPE4SjwHTDFSxn8hiddaUcscLkaJ8Ut/LMo7bvjuKkduscWjbImcA5
gRKwtYgn4q40VWmaq1BNIKobDac5ZS8stkV+bWvj0PoGogkQYQ7fujyIjEVy21ddhXr6EA5NcRcp
uOH6MD7bVfJ9GurBJdHceZ1O/ooY/dTG6QXE/AAyDrp5AqdrBzaZJNlD+1r1RkO7Q4iVlBCv66zB
k5xZd820m12zJgGI9TLXtou/dDn9MQ7km2qW95ZCbyMdUDu566hn263fDPJ9j6GG2nBOUPz1OeFi
NY/f6ixzfNUmD2nV1EHazJYfKfnkZmoBAkEd1AO2mk5gHoOSdjRlpdc1bRFcP2Zbtwrte6TeHI64
plutQAUZAyPCT3j2ONKAKG6CQQIuvxE3foIEEhzCN44gZNh47C6scm9yFjE3eYMBSQshg1MarqPR
77bR/IxUcqwHc98yuru+yg3nhPgfXHx8eBcQqYWnxaCUQ7ppqsPUHL0sOTazKkpt1nUTVPb+NbHM
gJvZjqu6g3eaTqMP2tzD+OncN7vZq932aXoXNUq/spaFf7iwt/C3Bp1quyewNzuufJI99lOtXPkt
sjwddN+g6cpAsWL6fZA9G2yfNG7/FnsKCDmflEAsXLCBnrhcPq+gnX3QXpEy06rxQfU9C+tbsq99
zh4Mxfd7FZAt5aa9mZ9A1FS+1aPf7oVujD/u17ZjUUPK6nJuawX2myDaQxFO87X4sdv3B36Qkxka
9S5tfIYpjjcuu/xL2Nzl+33tByxONBtllekpjhj411E3K07zQT8qp+RQ/hLRi294OHx6zi4OmgA8
TEtPmunFoPKYtGpTjBBP0JV2XJKyI1GiT7uM3HxK7sqIigK6DQ+O0gTvh6poqOCtuPzGxsiArHKy
OrSZFsq9dmBzuy+aThCwbF5WtMINnh3xt+nSTKuB9MXskzo0owgz2tRH1cK/7g+23nWgpEAhB9wr
0rBlHyquZswnqLT+KrDGN9UdR71y6TBjrwXkFHvtXlxj2b4kZ1YXl4Q10iQ3GPXFJZkyt+89CGd7
yUt/g7QJLG3Aoe7BJ3jLTslN7v8/xAm2fBTw5lg2opk1l6qd5axNTQtP8B2Ic47dPt+PZMelWLnS
UvMO1Yzr+7xSAkCjg2t0/2NxEZPHydRUI8h0EF20R/IIztbyqO1Q+UHRp3XbyW3f51uuuoMC4YsV
gBFS2YO0zgddHRld0vlSeP0XbSQlFz9o8RK0DXq2nYYfZGmvY/2iFTfVT7MXNQQ3v/TZupf6FpNj
O9QoYab8NqFaQjzloL9aQEM0brY78sIoc++jbDeyoPBTDPYIS21bt+j8FywuK6VZrOngocVZiw/V
U/eKCfbyhksbacH4i/xlPUr/4ZG1+fwj2rsQHlo+sgobTOio6VVoQvtvlj/yXlA22agy4zT9a2H5
xs4FaVUnN6pwfml9fn6jDw7YaSFPxsWomofhIFrUVnx8YXO5j+AURdkNq9L37VG7aQ/Wk77jYh6F
gP9ly7sCsInAGKx5qKYsvPqcqTy4jCpwNtSvtlEe5FHfUXkQmNkYNsMmctwMr2hgPmoRH8+zAmaW
AQej/8EwovSGoOiggZ7FCuLehSgG76N1L4j64p0mis033shz04ucJgPte2VzbyDZ5CilQBrU6s/r
93vFZfrlcVAosnnJkpNGX74epKv1YpwU3Dzk+a5MI/hW4qReGVXGnsal5Tod+4SQxguIuEp3AKW5
q4AOz7v+Ozav39nPWLh6NQb4IHO4A0iiF62ESzeEMeemDfQlQYbMO2fLjrlEWGKyfKhCOf6mdLkb
97+vL2IrqEJH4h8Di+9ldpWtZ7Sv0E+y0R43y6e0bE5KZJuuPChvklrfAP8vKvRtLYsLv2FoDwBV
JPuXX7BzJkbyvoLVnBzAYel30tP1dW1dtXML/BecBau5lbajHDe4asAHEUf1FOsmhpbudSubrgPV
UMwuAAiLvtHiRltzF2Wkx/fhKsXDHfF7t7h1TvXeENyrrYAQMEbQlKI8gkrlYsdoQ8dSB6MXXAcg
m85jMvzqtMSL2OiV3XeM+HukVk7XV7f5lc5sLvZwkjqDaQVsEvaap7em9nr9/7+ZmJ4vauGntLk0
htSAAXmPBoMRmEgizEfqJd+dymP3qkuC9PO/2MTdx7ACtHpB83R5MKxeUzt7YNVXb5h4w52J8tK+
R4Ak+/Vf+ntt+NJPgU1+iZaJA2JCAF/AmoYJieXHk+t4rByzDMvCjQYfXoJjUSQPesGZ7dVvugJA
nuyrB+uD6L7A+NYNPze++IrmTCd1rmEcSk1vfch25CE/xc/9LU+dtH3UBPlPzB0nf8W+KnjNNw/t
2boX3ze14rhllV3iduBhPfQHDF0e1YNQAGpzf8G4B3/CQT5LLEU9ZWZtgIQWhbToFN9jfDWAL0Nt
xW8DFWQJ0kn/pC9Cvj++c6vPirYBQOHoYIGv4/IoyQZLatLofGfR6nRrxHhBuqe36o4Fzkft0T8X
7eZPH+9U/M/k4s1RckLJLOFj8snBEWLQ+kk6RHu0I190rDn3uh3NORdP7RUPji8EVG+61TP7i5Nc
VU4txTPso2g1EO9be6sHxf7R8VQATTsoUSWHVKi4tvl5z4wuTvA0VkmRdNjnSAH/aPWuy3CBdu8q
qSj93bTEB5lMVKDxLC1Shy4flaop5jJsxtED58ShYrI7Zo+xJXieNuNcCNNCmtTA5Vy1I5lUG1bU
OeU/GJwZw24vXPnd2ctu4mKkaXgXndgNkDCq3DwoRHKPosIyvbfUXMHYKXaSiwCiKndLflUBn1B2
3gvIAg0frADoKT+yvwUwtaD2pMfik/45XubydyyOsUxQGjAq/A5DVV2tJV5U6WgYZa4U/b7u/rbS
NCwZoSI8PpBAS98gJc2gjLMCUxgBaO4BHxld9Iuo5YJIyit/tzcWpupVn7ae7uySgL2aAi+49cx9
8SCgownNrxX7EU5uQkyGn8CRM+VH84S9RjWgD2R/OtqfYszMBszkq3uCqb+/LS5y8jyNonacB7gJ
qPMZO1730B+jR6M4cG0L46T6+UuJou+79ThY7vUd33ARiFMNtL5B4L6m4Me3qI2pLrDhleJKzV0V
FwFGoQVWtso7oJPCWQajBYodq8grYoY0NBq/QBjtoK4GlEl/oK+Qoj+qPmcG8w9C97fhH9C71TEL
C8YJW13iTDLEYE2UqfwwDUHyCAgr5+2NwmYHhUMvOUAx6DUWYhM33hneMYZTMvHIQXDm8p0Z5Koc
oqhH+OBMOLialzWpf/2jKRtP9YWNhY8Fz4ZEuwI2FCCferenrtG5+G/ngQMEyc48Tg8KSEpQ84X9
/+Psy5ojZbJk/8pYv9M3gGC7Nt0PbLkotWZKKtULVlKpCAggWIL1119H03M/iUwT0/NYppIOsZ/F
j/sNfKXNan51HsfiPf3yDQt3QQHwWjNqfAPZJ1t+D35ryEh6plv+MsPuHUX5tfW8tFXRkz577qiS
n2E+JXSnnC6uylPtdG+phix7nQIgrFpv38/uxQX8y84ScEmRNQHyGnYcaFxp6iHV1rJwl9cPvAxQ
vQCpBhjmv+4RhL9aNtkNhgLHwP6TBwCVPQ5X+TYN4/do62yEjzOoXTXH5JY/fz+8i3fsnMidKWZQ
F146QgPVSJdX8eyVNKCVzvZV5oJ1bdgVt8m140GAeJ9LNHKzyhM7ts19Sty18sA8wLPNg5Gjkosy
J2bg6wToucZn6DUOyVD5tP+ZoSJgO6NX8TCXa1mOFWPL9qeyGGLEEVjQXr7K0fYYZPQqkGKIskPZ
b0024OL2AQnYnOvAtbPEEg19xOrKouJEUNMskTclA1u7TucX92z6/rKxxBIRs8/NIVbEqd0Xu2Sb
7PE2BuxG92Y3ds0PuTgg6NkDpg6ILiocX9fKLHqQmw2DOBX0vU0zbxK99/2WvLRAc9IfBsA5geaa
rxbQmNLWFUWCwREno9u3OtaoemsBxFJWkxmXbhF0XM18aUCXnTWhWJMju65Jq5ONpvcpehHmG7fE
/2ZAJo43Qc0EhhYDop1QweXZYnu3+m2s0FfKhiRsbejqFYBsbJoSep3fz+GlVcKBgr+Clg0KWMbX
OTTyzBSWU8OkGFsXlGy+tMXv721cmju0DwObBB4nsL4shqUM0KccSVKebFVuUsu+KQrAz51qLZVx
0Q60PeAAzgwkS+hKX3cVG8cUIYRMQnSaE0QvgCcRrSr870d0CWgISjkd7ZjIbJlnyD9BqACPkgGm
EX/8k98kW7SAQKSXTZ7upWjGXEtDXgolPhtcHt1OWlOhWDAIapfEBbAMdI4BCy1Pexs7FANAC+Bn
G333/TgvnTD0fqsQJJ7BM0v/CyjLqM2oKUBqh24l3hRvRPJb5iS3SH5v82rtRF/cjWiaAIXTrAy3
PABOCkn7Vscou+xlJHckevl+PBcdSjrvczDbzRJVi0spRsvcYA6TOEln8irqBOhJTa4sBy+XDePe
TA6+scb8EEEoxmO2AFV32/RhFzu1C3qEZz2N92ld2FCvzVYX+ZJvBGINJKxARoYnYF6OT/nMWrOz
WHR4A3J0MFt7WkV+NQG5wZ+hN+BAM1RvdbcbftPpmRevYNsM/zfTY+GFn2HrIJ6ZP/DzBwjDSOJ8
xLbWPeWt2g7hgJoX6GAi/w2OYTF5uGm9crNWCb94cj/ZnffFJ7v5UJKu1Hu8FTi2uyl1oCzTa09x
jHTDyhAvzjF2Mu4H5MOxEb6aQs9abWVjIxBSWO5c0UPfluLNTEW6N1yPr2vP4MXAcD46/21wfpQ/
j01LW1Xv5MfJ9enkQQtYBxnUsO3QVOGAyeA3C1aNkktBDJJkxAYx2QX+kFxlaqMNpTgl8DXCrJB/
nHESrqklqU8N/qSZ/GqQFbTszeFey7TrnuvGi7QKZZvXXN/Qjj1qfQrhwqr1dDULRGVvRNcExeA8
CAmEnpFWP6eie8Gb+RILekDXxntsK8yvBD/VUJeEELF8rEvzCpttbxvpkU7GC+/0HaHKfU4yryvV
MINCqxirHcsR3qVDfNU1cp9EuuJ2xHy0JFLuvXmv9MUMjw8NvIT61G6qrgSmizjPFLqZnIj3EpSm
biPUm8a0g95xXkBNiFSzObCgI/a9aVYbPKO4prvoPmnavalmAJHYP/nAHmnXHMd8Ombq8J5Rdp1C
vK6NmCciaKBhKhrB7tssRsZtRAaQtxvLbkMgYjciHYJSsmurtfZ9a3pZWRymlqBBNbK26Shura70
Rq2/knkdGBEPoav+GKeALcnhqlDKFybH5zElaBLpt2lTMndCWSYhZJdN2goY40Jz1sx0PcsbgdcW
aczFQ98WECFUerOY09MUYLSw2eTY9jEEAt3uhgVrR/rC04FWZ8h2oQ8UIe0SJoh0dCFnicVTpLQ7
MsQbNZ98mzynHbLg/Rq3xqXhfTG3SIaw1qSRnmgF3sc+GE7IDL9agYWACCKx67mXSxhliv5WPP2o
1JzrqbZ4WSTUvYuTWvkKMB834H26aZ80KCFUm+jEH+NrBLVHnB2ZB7PYeLlZO+Pzgi2ceVDBAqM7
N+GgeWlxkVnoU9FNHRNciT9DbnhZod9Xww9CAM/OUFlJ8itJrbUX4sL1+cXq4jaLWZpPJkor4Gpw
jhVTfkGFJnZphtPXW/dawcAc5LhTmmcuF+QaoEovrQ1Xyn7NBbvgK+BLwNs5N8hZWIev92rJWRsp
TVucWubpP5JteYuL6U3ECEHJIQ2w6BtDXzN6cVf/ZfSjVPjpMi8hc15LvSo+eo1T3U2Jn2uh8zD3
c6omNBoTczO+ppt+P27XFvzD2zpbcQeQEwd7TzsrqBo6S1OCHvVTU7v813CQt9kxHjz6It6MjRbW
7nDdxR6777fOaeXVvPBAg+P1L9PzYnweN2q5CbqeC1A2Ol6fVNtO7bdi4F5Hc+hDzBHXThoh18c7
1j5QEz4pb1CRYaqfiePKx1xa+ZllHmES1v2sgaSonLHJhZ5/QPSsEB1MgZF6xgQIibEvgmITrTef
faRvFpMPmB6y+aBynEVPFtut4WCEbydMPlXoXkcqBmvPrXDsu59WYRmuMOWr1vzpwJ3p6vVGgYAC
2KZJ2Al5HbHxBuHITtXadx6Xhzqyn42U3XHa+VabnXLhII7gCB4ygVbklPvKWIPEA5rcEJoH3FHI
34olmpXdfGFRQRZMgD1EdcI4azNNoJBeNE2WofMrDnSZ+6gauMZIVu6MFTNLtA/r807GTp6dlCj3
jYjss6QII5KvFM8vmwHkxpmDB3uJpoyq3s4NlWWnwem9icudJVsQjUXb73ffhc2H+B9T9tHlfNYf
EZuC2x08qJMV3zD1Vc/XUuuXkC/oMtZmC1D6OGPStOKkKAejQhQAOJ6LACV1rTjbjsPwJsv+T0ON
HSKv2yrWf7LIeM4GuhreXvAevwxycctnpa4qWotBJrrcDKUK8PhPbdpI+73mxEvLLIjBdKhbvV/2
rzI2Nzwnm4r+HnXHM9s/38/4pbcdAIK5m8pCIeAsLSJwJHlcafzEnPwmj3/kBlrKzdHL4IcNQ+oy
Sb2E3NhKsxsaua3jNdFQYx7v4vCj4IzS0gfOFGqbX68/MvamGcXwayVpN2VbFWEu1Hs7rW0ky7V7
NZ4OpeATGHnVOmhVSgOzc+4KNoREy35rSfNWcGWancW9kYHqGUwwAE0qtpu1Join1Ugv3FrlxR4K
vdEp7ho1BA77zowyiPxQpzrWrRoMbcw8lthPjtWwIG7BIjvl9JWlzArTsUV4xikSwI7N3VpnT7Ua
g8BXozugjgp/xJUJ71+rtgnaeTfJVIPLKW4RizTJ0WjyyC+19nVInTn3WLjZVLx8v4qXypKIai0V
rASmAe22RWwJjsyySZMee6poT3HiXLGcWW6v3Rqk8i0LohHiB6BzoQDihXWxa2aJH4+g5+shctao
25a00NmDL4khMZZf6SkmlIobo0OfC60Dxa5W7seLGw8NimBrAwOGfsaEPw59ZbeS81PxQ/r1rgyV
B9Cco/0SYM/ife19P7vAkLYCFTjwvKhiIvuxmCCmy9SuuM1OlnPbMdtzwLoVT93aoM7ONsxAhBPS
caBLO2dp6JVeB6DBTPB6dj7ftk8QagFwt3jmAAw2B+JXKMn4a6mFj+X9coRms8AZoTllJmtbxgO8
i+NG0C5BB/AYuTxPdz0LbUVKb+zATpWWqUCjXxO5ikXDSdVjv0waiPIQqfna1KluHaHFRFrqL15C
QE1HmtIlkbyPbb6vq/RFSZwjwcV8rY1yPxTpTWPwYFAVicvT/CGGcpvn5IGk1e9UrVH/MQHKsRL0
xXy/zc8cxHmY4JJHVRTUnWe+SZf1mczNMTmpzi8nKV1wg+wN5I4yEMIiWP7e2OxznM2pifYBALPB
br2sGSb91HG0S2JOgWlVP3rL2BYEwZvvzZw9eRgTirxoIAemFciURaTRG406OYnJTjz7Tevria44
dGt/f/HaaHRKBUJTdjKl5ar2S1Gt9f9dsGCbOF2z34ygdAmsKzQi+gwgvlPHoK8idT+B2/r9JJ0h
sHCj4Y0Cu9d8eAEA+PpEoPiIFnwQLB9tiK1mNa7ehAeGwTZa0WxQTcaxUl6/N3nuKdAP9k+wHoEp
BHmexcIUKiTUCU+1Y1n0O5CluU2yb/LqmBu6pyOlGcUksKtb/DawJoPjrZgny+03m5/p7yGYiJTt
Mq+PKjYal1pHPWYsBZBmCMFp5tcWarnK4FmV8GJdCS1h7CNerdg+W9AP02gfnZvAzu/K0SgcYGtM
9Zj3PEgm1RvYyqY8TxXDBPCD2DMod+JPLd78KhqokvREO84EOnJXQOAQPYCmueMi7MPsoT0mfuYV
yobTFbLCs4cAlpGBhVoyitYXzltqtAqQ3epR5LFbaT8d4JRydc2pOZ9CtOCjixORJEqpZ96/KQ0b
tUCVHLuuurGj4jmGmO3KDplP7pcLCuOYNS6QogB1DrDqXw9FTKKUoYYwHfWB+Q4lezOCyDTJnOfa
Nj3G7cNYDU8KNOXdvLZzD+GPOwDwsXI2zycURFaQLwUNP1AkeGC/fkZkVA1SgTE58gYy0N1Nbz3m
xuP3Yz07//MQycy+j3LJ+aKVVVFrg0y7o5E2fqu/8EjsY0vsC4HQTiuviRr/u3EVXhigb7BR4BeD
EnQxKnWiqW7ipTsO8Mnt2jnUOg9R+Xz6fmDnXtBsB/AqpA3RDgKa8a+zJ0yUHYeapejV6APE8yB2
6rbltg+nAA2A/zZRw2wNXH/Ib0DB9KzFcxpHDopTMzma0zVl94MJHBUaeLPk34anfzW0DEttPW/4
0FrJURsBRq7eerEmJXZ2wmYLsz6Ijoo+Nt9igexmDr1bIzkWZqlcWSVxgqwbpvfv1+eiFXs2hVI4
QSrs6/KwYnQUxeiTY82uElTs3BGFtZUDdH4Zzn8fipPw3SBCjZv9q5G+t1vOOCYr3VU3SI3/LJMX
JUDuExlWtNhpAaCMOcKZ+zUi6Muj+8vw7M1+SjwZNdPiiavJkcTPJM1cXRD/+/k7T6vNY8MdjysQ
rDFnr+iY5LnusDE5DmG85UG8r8Ctq2/BRKUOB+tDz6XcGC+2vmNd55rB9+a1sztyYX7++acRErvN
zEmdErwzoLf0Cl9cW5arDG9lsSvtECJEM59gICa/3Igj5IoB2+rVILpZiz/OK1UfXzKjq5HhPKcS
aeIuKsZkSI76kW6iTbuhimsV2wRgu5lIkYAA2O/WcC/zzvnyRHw1ukTZtGCCSFW1S4758LNuTNdu
dqtaY+ex58LI4h1SeVWSKG+TI5RfN3MDQta/F+TViK6STYeADik7APt4OF61VxCDifxY9WjsWmo4
jm/i+fsVvzTiWSYTmQxcDmfNCQVHZ5MqJD7GHA6xqQSakj/ofb72+M7Xy3JmZ69sJpqaKz6LiwFk
0XZvgfcY97YKDvwkcGK3fp6p3GhIthroTVcsXjqrnw0uajAgtLMdJPxxE4GbzKM695m22pJ5DoLD
Wn62sniO8s5IGFMrDCssDh1a9PP91Hi0P9V94zqNV18luyGo7uwrFvRy8I0ucH7/+yv46RM+oHKf
jmwCHhng05A4ibItU8s3adQ3UWSuXEyXphM6EzO96Nx4u0w6yQS5RQd900etSoI8lidwT+y+H8i5
0wI0DsBZIA6Ct3zGVVSyorZq22BHpYGkVN6WHmdPBRObyS7uqfaamO3KHrm0+WdxTYokOmiYliEL
jwch4ZKyI22S6JlPFRiFpjlTrvbFyqN1yRS4kUCwhiwqQPjz+fi0SpkWZUqpafGR6PeGnPx+NFyE
mitWzqcQ8HUg0IDJRNfWWZd7IWxtGIuawY0ANxES6WpRuGMuAukQT61y9N6siXSfo4+AzYCM4axC
AnjdGf3exIeOIO5nxxlrzq/EvkWR05NQtdADUvrr9c7zrfjV4OKNopXagj4LBokiwpHUV5kh37/f
imsmFqsVcUU0klXsmBTOdixGb7RWsR8XbWCN5pWCGPcSMKg7CeR47JzhGfgQVdnzyjXvqD95s1yO
/gJNtbU7cb6Nvl7CmLlPJhf+i5oNcQRlCez3TymadL8Kq760DQHUclATmzVOl2hLB8ChCbIj7DhD
g0mQ+WpCgySb3ruteRg8263dIvO5X6fWSweiQdpcrfV7XNyWQAEDvjWTT54dON6iqFG2Q/yxLUHE
EE7mfmYuGf0asZ7biXDN5PmCWsCWAi2G1AsyYMtRI7PXlkaFp3S0IXbW3DZtv3K8LzhFwDDgEUV9
DF0NuIi/3iKlnYkWetnKA3fNzeQ3HsjcrrhX+QIdCKlbbNaYDS742jNqAmm92SMFb/DCWUnjErxc
KMA8qG/RJuzuIGfEfNMKEKU8VTsQoNSehhtzY62Fyed7CC2uQN+h+gTkwJm+EyCufcejIXpoTCxZ
BjpdHQ00/OdknDRncifn4fsjPzsgX88G0JNzu+RHBR/kZl+nti8ip0CHR/TAofEEHiZXGJWric5j
8jdwnCsrOZ+0M2t4THXgKJHRX9IaJFY0oHfbjB7GNg4kdIAjqfhqdGj7lYD5wqYEcy/iVyCTkTZa
NiNxApR+pojoIbauBPszpP/Ccf+ft+H/xu/i7r8+uvnnf+Lfb6Ic6yRmcvHPf14nb7VoxB/5n/Ov
/f//9vWX/nlbvhdHWb+/y+tf5fJ/fvlF/P1/2fd/yV9f/hEUMpHjfftejw/vTZvJDyP40vl//k9/
+B/vH3/lNJbv//jbm2gLOf+1OBHF3/71o93vf/wN2+/TFpr//r9+ePMrx+89/SraX7I9+433X42c
f5n8Ha7MR/etQXHp4i7u3z9+Ypp/x6UEurIZqwvGWrxfyLtI9o+/Kar+d/jgJjJD2IpzWRcHvBHt
x880/EFk8gG4QAAP+DIuh/8e+5dV+mvV/qNo8zuRAKaI75n38+cdiBQN7kZkUpCARrJ4uQNHReMA
rHfDY+/N/NhIpFD3bfC0UG6UXXrNNp/m5l/2P9uzL9pDQQnWgO0+Y6IoSTZyqF8Pj4US567k2ivV
h13bcChQOkOAk7YjGdslShMoOj+A0vpJ9LHpleX0Z2xAyp43t4pjP9VUKd2q6zd9xp94Wf3MlLEE
+Vq/7Yh2L4r8h87s3hNUNGHeKsw11SH1ZGUn/pi2v4Bq35Sm7DyS9Kj81OIm4bMwpdXvKwIchWXL
37aaAEdiFXQD6UO5cTpSogiY/8D0ZmgkiZkLPcRqkyn0GDnm21SlaItXJ8MzGoD60kF4WiOhtjVS
8KlPBYSpYtJ66gR4jOANipoJKLRtlhdhTwewsHXt08ijO32M0Mpig0nLaNHK0rUoPwmh+xpib1OD
hFxmB4Y1QL2vzBxXZgrUZXnfeigT3/X5xF1hicFFzQRkVMyf1OGN6eIua0rv+6U8oyDA1sH2ReMU
2PDMcy+zTXWNdaPRP0J1+QlknEAll56wRh+53atsUDDl3YuDDmxprJie37fFpgX0G08smDiAJV2W
bU0rrUo1U7rHNtuKGN66ejdUP78fnra8m0HHD2wRksVzYRJvwiJUpZGWmLGddI9NY9aeakTCE2h2
cnFaMjc2tINe9y9aQ95F3W0NZ/yj9/wYE6txc2rdN2PxRziD4UOUyXYHWTJPsYfOFyllLivpa6rr
wkcWk4bVGKOyrAx33GTXxkh/fD+Qs1wpeLWQip1pM9Gmdc4Rn8YJykRlUj0Ob32gHxJQK8e7MRwP
UHReRQBemLaPBxuPNW4nsCQuQmE0KCllzG3xOHJkl8HnwWa2QpYAY0xZoGT5rirRPd5NAViRMQEU
iQ073TS95jNR5r4q4gfeVjuF5fvBBlapcyrMX3zvoLdzFynsTQ4WC4wh+9Ep1L6vS514Vo8Kz/fT
tnwx51nDdKGRZ1acAMbqqyOAPtIp7fgoHqm6V4ssrOIi+N4CvMGzfYzeStRxZmaGmU9yYcMRdq7m
pawe86SFUhI37/J6AAckbbZqk97JODLQUQatybE8arxOPGewHpALPXVOm+8mK+8DhaaJCxas90jL
iUemhLqJjJDTVRsXzncQVc6dZoMuj8mHuFHvBYhVdnql/yhI0W6zyQx7Ge2r0gaNQAJplqq8Qs/X
Hw1z3ZSxX1Cw9ui52bijXbxS2prXMcdtGnfGlRYlaOsdwdatFIbfRuWIuy65N3Pw/qbZbQoP1Y2g
SLmBPJQTSCutXUWntZvU1fWE8udeQkwvjGzId2W03MmennDbjteTllO3HsD3jKLMhsUVMN7aQZnI
w1B2b8BFPBpD+mCwLPGyrjzqUVb7CcPsaKjbUGE9ynzIPNpGNZh4zXfRTxKAvypHJ0yOIntp74y4
6dxisO8Uav7gjVG6bdIb2zo19qNi1pB0yohX6uIVjRjRlhkChPk0DSEMMmyV0qCu1juWl8nsuo2M
zo0HpYWojah3ReppaX1l5PgIYMU96WjFg6L3Nxp4Zsayumks8pKO2bPRxtU2w7qokRKAPFcLoQIw
XpmRbbxXTffKaPIUO7YfxYXv6MNv3iZPgzb+MosJqIOmvqmb6dAMFt4h5cdEZHbXp+m2EvIpSbs3
JYvr0Gh106/UMQ8gOnpldJPq19VwgtA12dhVIV3RkOcmzp/UiD7hXaZerTID5KDmfZ0pYAGAOhkq
qLM0SJq9c03hfm/K2I8SZw3btQxIcdbwhoBiBs4ONGuXZy0hk0G4OYnHmcktRyUnPzQ7YAZWapgX
nJ3Z59Cc+cmARMCylcfo6QToTFXA2bE3+UMPpTK51U54bnd5iGjQXAkmzgK1eWCfDS4ibUA5CPRH
YBCaBAekRQIV4sLaXeaa7ugXQQJBkLVLxYTfuHgc0QCGBBPiQwpvfxl/9olQnaY1+eOUW+R6QvsD
cNcife2kNPFaQnhBQUh1ZSOx4dtxuyui9EfUDGlQ6lxxSSxUXxbgr57QXcBz+12k+U9z0rJgquPk
J9Hp9SiMuzpXBhd9HDLkMlU2nR3j3ecN1V1tUOqD0aMTaexwwnp6Exf1j06VVy3NHvMmOwnG9oVh
+YlWH0lut94Qw8kp6p6HWm9Ynj4olu/YQFzETnOfUjD3Wb1a7LvSlo9Tl15lcTOFXDOin43Kjk4y
vpgZaU+61B/EQH9lGruRIxxaIQ/YB4GqZ09DhC1tQy4YbLeO6jsUVwTp0fLHNJm5QloOWs+nGnVg
QrZFoj0kcQRaT8rMrSMk3Tikeh6F4mocbHBpdwCObjMNjl+RvL01u2rXFxy0i8S5axrAv6scYtJV
hgbkNj2IHug1ZbCPdWemt+oUhR2xHjMra1xSiYOqlUBI5GHPQewbNUDgdaW5qRs5hb1lj56kzQE3
fL+tqYZH0owNvxQ6dFB6tCyo6XBfaPSeilGDhjt7cOQEtrVcAeACDadOqjwgP7ZVYs3wmq4kdwpp
6xB4p8mNrRFdygQYJy0tTpNRzxz+eWjF9eA5OX1mVRLmaNQpS2gaZ0ZWbIsMxEHmhAbnytKVrZHS
xNPVQgs5o/LH1KSxy0leetK2J18yq7pjhv2aauJPZpc/4vlxqfLsIc1q8x5abXI36trkazQ5Vilu
pTRSn7rSGoDE4iqw2hM832yMQ9KiTVeVxMpdUIKBKLsddQ8KEjda2djh94/yMt+AEwv4PiAWBNXr
c2WKjBtZrLZO8ihTcUjtKKhI7JbgqkjJA0OeA9CSFYtniJnZJEoiyM6DTwJx3cILEFlLMtFbyeO4
1zzoCYIjme760ERBZA01ddayCQ8QfZMznA/3LDICC++s6+M4VbgSP87Mjf3P9jF/hFjXHfrbguHG
3Grb9koI//spvXDtfjG6ZCHIo1j2VRXFjzN/bg7aHr5xwBdkbMyw3DRbskZ7ssQAAXv7EVAj2ob7
dgaHlqYsUmPM9VND4vtYI9usBmsxPJyO/jDH39IUr/l0UOS/m1f9sIssI/xsMISfxdKK0QwcWnqQ
rNf4cwFQid0/OAWoByzuToAflXF5rTlrmIGz6Z3N4pkBSx+SgkC2zF7mp5rCNPW9QgRVT9wGI4m9
z0IW0l0UykD1jMz9HxAy02WWDCYhjwq+ojm9e04MADqAzGgg+HgS4K2vKP9TqkJHi5lgwMwo4VAa
kY/KTRSoI272ko97gdoe8iOJWzbDU2eNG1sxAEJs90qRM88c1LBswUhWWIUrMv2gI5z3pMWpV8QE
Lm+GcLln+6hPtrqT8pBkJYqmDIFu1zaVyzMHd1aXQdaIahD7Ee0dks87AE/CiIOxKs8ChMbXSNai
9w7vRWAo2o+UZyJzjUKI+5xXWy66HDuEKT7NnThAglW6XZVwQJgLJAQy+jLILiyS6EopIFqma4/l
yKhnFm1xAwncHVKKd46ab23GrvPYQVWexkdVV6CEOxlPmQ7kbN3mW4N2JihZ6ZFByBZ8kTrytYO8
ia2kdmvBflUZ4sKkSDedBPba5HANpbT1OZi+znrVq0ubbpIGAb9sHHlVknFbgi5vy8q4u660En6d
NqHKU2rFtm7g8BIkLtzWqt8YEiK7tNTuhrqFAEXSBI45oVmbiOc8Netw4gA52VkJABlk2T2hU7R0
N/bdhIypO8kKtEF67TWN6hq0ij2bRMlznFm1CwYXzL4+1JtEN5EKzts34L+bB2DSn4YBXLtwo7Ex
jMgOa5qgEysi7/mEZKqQ+TW3qpscj5qrsRb6OyIa98if+23ORz8d858VbYFblOqJZlNIFMc4yCja
aMw8xogt7sxYvypMkiJSieFIYGsosgVDWasmflQXYltaCvsdGWm310gjN7RH9xfNgUYpW/GoFebD
UEuQNPakecSdke84x4qkfQ8S47Y7YEu/qiabgqRBsqUveviJUf+jiDPijpDiTKn5qyyLal8kZoT/
3XeeUItfrWqfRp5Ym3pIf1Hks3qZZcDJxz80CGG6ldlfJwN0kvnYHxDgPqig1D06JBG34xBB3Qkx
XZyCJoo2G2ua97AKSQG7cqsSTP2D3pAb3k8GiN+iA1qzKe7seK93xQ9jQBuCkuK9R33wOqdY78q8
NqgCDRZt9u4mHLayTTpPkmY7lMlGa5PyVmudHSDYW0KQ2nAYIC2GgfRFZf5SxvyYl4nqgXf3BWmS
26ExkH5FHh79GLssQkzA0WCUkwCoZoCfE2gHgtD2UDTlror2hN6wMsUGYfdp3gGo2IJ72YTcdjnk
wA/aebkzKjv2pdMQl2v2/NbT0iWUTSidGGuUhBevLRNMWBaFNBLyVl9vSuhtTBoxC1xbreVmHRxj
zQmBkX1M5HO7ir49S7x83JKzziIK2iAQ0hfmnLqncJOEdioOEnR1wzY+tMDpay5E1sI1Fc4zDMJ/
WbNRcpoVHs/gULmKW67uc+2DFJBvWbIZn8TktTeZ7kbAz1zZd00Y30UMKmKhqEGdEK65F8uU2fIT
FuFO0yPe1ppSO7HM8tNJBkNjvWtDCnW71Ya7NVuL9BwoEHWND1jLGUkS7YffreGzkIN7IkJdEdKZ
hRu3aLNdy2Av80LzGJFKJYAdon2eOAsPCpUUrmmNrZ6IYiBiVBUkruFirLhMl62gLkDBB4ieiDnI
+/Smq5HM4643VSymjnJbc4Nqeg5iHEh5nAALcqsqWCOzXCajMDAAzYC8mLvI5srlV5NZB3/fbOBG
RCLbFv0frdV2CSSNvh/Z0r9eWllskRhRnQL3ST1pIx6hOtkYsR1a4G43umshHya6hri4sE8Ac9cA
gzURFaPD5Ouwur5MFaJP6qkqtBI3ZnXVd4XtFoa6VdN6JcNwcQ4/GVssGxKiqmJHqnpqCh25/WLc
FAk5kNR++H4WL9oB5mhOY6AXaOnydTXpnQ4I5dOovTR6CWlh5qXKmirSR6rgc559Xqy5g92i6LQA
inNxxsq2TXmDiPhk98DYydF6NRGzox0CzEYjB93LhDRYNQ6QvLKioxzpLfzfMOUj9UgOJS5A4q9w
PfoVKCZGffQsNuRu1Yt9NFUkQMGjXSMgvzQx8IMh8Qy8Or55sYkHs+XQnHEmMLmRAO1kJGjfbT/+
afrGRtnrCPevyNZeCTiW6at5mhAxouMBxM9AJC+MxpYuRkvY0ymt0R0UZ7X0oSd37A0jdyOeFOin
LeF9pNdS8JUNd8E0oN1o8QB1KBhklh0eCe1GmokR3hFEL/O9vROHGTbSrM3rhftoBgCgrwHoblCB
LW69tB7QrKJn6mlCy9PennoxN1XkrsHbQ5kJ0L8WGTiNHcKCRsulr6TGYx+PyE8wepBmizWwu/d/
+xCgx0ObC0GQDTkjm+ckayMNjJ4nrhxU5bZ14MqtrOyZxgSWFjaQl0RCDa3WS2gY2pENMWh8vodJ
7bZ74y7bsZf/x9h3LTeOc90+EatIggm3DAoOkt2W4w3LdrdJgglMAIGnP4vzXRxbUln/XE7PNINA
YO+1V/AivcnWWZhHILnfgiELXC+7nd1QX41fHJL7rRmzBLZ3xgXHjDPLG55icC8BpxqL7dhrTmNg
0cpG6APvX3L40LTIzdTGpcPnTP+MqyBYGGIPOLMd7y6KBbZEV6APWUB2eVNAEN72yycdZKHsUxmW
eUPCIkVvJP3qK6D8Iitq2Si/7zxg63g2zCwAYtIzsY8gdll+2XTdgQxwgqNy4w7mrTuytUrn2IFr
tAAVVqFka0fjppmXCie/BFucW/MAg3D4wvEfi//o5PDr1s1cHaiDc6+SAa6tYoB96nxf3ujIW6mN
u6B1F47HEzBoWXDfL3p0gpQ5ui6v/++iPUIoytvuRUdI3YmL+KKBwpmjESUM1Bq46BknU22ZZSoh
Wj7kRd0BYq0eBorQkKIxAEz6XRO6FkZEUFWHwspXgwmeYimITnKa7jD8/MJyTFcAR59cg1+Yvp6p
1H/c2lJGfKt/+j4YLd/w1UGqGThyH7fy2ebbSvhRZqx/30fOXstCwQzkBuPsY8CcdoQHIPepw9jO
1wiH32OseMMm/1Za6RdawkuqvDPXwwAColNILZC0dGySkreW8DopFEogCwx2zzv4ncJYgI9vkDiD
KTdcFD2d+aWh2YfuCQN7C6jfckvfXmdWWf3MG1sdtJkFsRzqJvJqY1i5HEG7zlReWMXnnhCnkott
E+rGE9KWMelmwHBQHdDWXbOBrQAWjdiolB83c/khK0cffv8Nz5yDYNvhG4XMERv2MW0LtN5uzHJj
/k912qxGKIGWc/CS8uNkoIMv5cd1lj3j24usaNv4OUYfB2ShiRgA9iNo0JHbw2p0+Uzb1wpQ0fb3
Zzu3JyxZVViZUFQiZvro19OBkRWu4c//mf8qhBV0/4p1vfVW9sela5078GCnasKTCVUFHEWODnqq
LK8YuTsfJlTqcZ7DjJfNrIcByIjtLrfWjZevuWU+AiGB28Hs3LJ0/EprMDst7AtAGNiHrqssyap2
7RGHRdmUq9VcjmOsC6tcNc50KIaUAezSc5zO025El3EtJqN8himBs/795Z1b+RAtwqaBwq/hZBo2
QKmTWcw1kWMSJBjHPVW9efA1RIzMy55/v9bZHwoVORI9YZUP276jl+cLc+pYZ5uHpkc+TJtV/0iT
cUyRBvcqgDlSjBTev+iFV43naGCjuYcqyn28cBdnioQA5CrwXdHxLA3kzzUqhLAaOg7mQQUtunzm
7a1syK6ZpfMA6A5Mz7uJmvEEEC80hZ5WwyzgIY1xVThTIsI8aDoeWYzn99xOg0vVxZljNQCvH0NY
kIbQkh29JFmQfGhKV8MVi7wg7Dsu3upIvsIz6AUWQiCK60sOjme/2m+XPJbV9QiyyQSIlvDXM6MW
BUSiN59OOAaRFcG2IzY/LnGfyYWnPG4789YM2jL1NVwjg+kuw4IJGXwr42wUzw6fnu05hzkGKGir
oCKr3hyMnc+RFNRx499kMut6kLMXgXn0irHCleLqtu2lDHtbtLEnyB2cJYbY0J6MeGk+ECd7a7D0
Qox8CGx/zEfWjQfFDBhzahNykxo4L2n8lRiq+86nl5rs80+L6tP2UEycuN72dpo5BhT5B2VtlHie
wRD5fVH/R4P/XhBi48X3i29qGZMtlkc/F7WfT/CYrvV8qHnpx1MpJRJLJ/9vNqs2GjSis9xpSooe
tDPdTWLllORR67Z8hIWmsc59jEqb3qNhNhjT2mT0pvNhCq2FNG+JN723zrRqZDNs9ZzDUkPBpR9b
k4hIY1/YJE6e5L/SFl5ABNO+xbzl6PP0fNmJxkiRZKGR8Cp6AXohuXEzcy8CE/YphYwNkOl449/7
Sm6l0e8ma/qqNL9WQkVThk62lzuFzAh8yNDYZ+WKe9O2QAKmUsaqLZx93vtJpZqn33+E5Zz5/hss
d47dDeJsaDoXivTP30Dy3raFtaSqIDzPbGmUmtV6pvwG9xhl7YWN4ngbO77aUSUsJteq6oLygzIo
kmOfHUevWvPv7490fDwsF1kcNwmcGPCDHDdULcBfzP5HfgDbBWh8DWYmCl2sLfuSM8HxJ+IsxwI4
XsBmQdo9kQXo3s9Ak2LzoSvaKDX8MLcuoobLK/n5A/28xtErq9lQtO1czYfM9R61g9GVtrYGhk58
6EOnBTzaYc2o5wyZZZ077vpGXkhuOl0iuANI6sCZRLlywjOHZQ3+RBjyAOPDvQZ/FoT0mHg8DhTk
ogCKfv/58N7OPDKGnnBvgYnGKXWotcXkwJZVHobAvh0FeF0kN2hYTyBuSIADCeH+Bx9IgbvAtM/2
y+Aq17yI28asIRK2g6s0neCSrAxkNgbWzulTMEZoDZJE3a7cortzhW3Gvp0RNJ9aPsxw3Igsa24x
VKO7au6sCLLKKpJdumsKhAV08FjZmmnX3PZ9zxKYNAVRQSnGIJnNEumhmuJ0+jSRSMwmcT1JDw6B
1R4sOyfKEfOQ8M7wd9wdrRCGzioEuwTOdUG1xRf/NAH3Q7hF8NgRYSfUNTy0wnWz9wvrafTAifZK
awTJuH5G9/REkBMUateAjZqAmFNk46ayhYnUE/Y1Dq2Cpjg1oOgtXxwG3yXE5+05QUZABmZRFHT9
OwKk/sJ/d+Uq8aBc7sWwJbav4Er0ITlHVENfP9ha61BVI04ohKkm8Cx60QV7MoXiL20DcBL5U0Po
mdU/Rowrg1ivHsH/0dPhw67AFhZ9tR5lwcLUcBs0mFiqBma6UQH6zorOZRAX/vwle/5a213ijymJ
m1w9oBFFUlzmvcGdSkXEMG70oFC2eOPtbAL814F8JRIVaV/ym6w1h0jzHGlbBFOBseYKqsIxhucu
whZd+8opNVAt929DzVerIMVCMeIbj9bFymzyZ8gDd9Uw9Vs2DnAoperWmYqXFPcFR3n4mfRsDg2m
tmOjd74B8p1nqBFeVr67ZW2eNaHTwA3TFMNWQFoNPmfVhcpwvuBG++/3L+J01wRdFRxIwDdLW0+W
D/Rbg1JUuYZgLRCHbPIy7Gb2LcQcwzKjv7BzntnPUORClA15Os79Y+RxGFk+y1GLg51fCaSMmuYl
5/lTETyotzBSwV6J6BEgFEcnpcQEwhooGQ9jN+nIdmQaydq7zVMHHxnxMDg3DPGhlp/V12mR+BiB
hmCdynC0rXbluKDtzJi3h1lRyrsKSzRyWzXvf3/jJ/wLnCGYA8EZwltg5xMLzDmbaVMJMf1XXZIV
2rOovvUTL0TRv8qvLmWbLdDHz03eBbgNpSUMRiEsOYal3NEdUswah4PhkesaRuiRP4m9IF4ZDr1x
LySAm7zgFzb2s0+5TBWX5tBeQLmfC6v0p6m1s2BAE+qtrZthvQzbRKQjHCNrejGp4TTaA2/1+/WO
EKChx7YCDdxwaALvw+HlK+sq4LzZENW5BQnYzL1bq5ci5pY1JrCB+BgtTEAyxsV16rc4XwM5XnF4
4sY+c5FvNTv5YyuIijsm3wvXz6ML68A5xk2xEABZ4g0FcEmEv8ZRjar83DU76G4PlMlpPRMUmH2V
g4fttDduh4AXyMAwb27nF2fy2Wrw0AAH3Uii2ky3aBP6kDlShU4wP6LShXy2m98LapT70bdXgyvB
6TVLhCEA8TVLNC86n77aHOQUWaZ//FmoOHW9J7fLbpvlOXkXuLFfevwKXWgadan+atMZFJZcGpFp
Te4jbwq2GXxHbLKSP3qTdMPKgygF6dVfqqkaUPSL/tGYsy5s0+wKAidvDXPOL5I2PDbT9GVYTNCE
Yb1MMngVnXRux0FtrSZIQ5fO90SpawNszkRPWYEKHX79WeqJuFpo6nNtoQpPU56U2kZPCtl3NLEZ
L4I/9xkCx220L2zM3oFU3aVl+dA37nUg9JeLhRh2k/MF170yUl3OQo/Zt77Nn0E72ZmMS7DVzYMH
Fn2a7vF9trD0k8+Uz2C1FHJfZWMQdkg4jZzUs0Onn73QaocXIqCeMWlar+GiWCQ2zVQ0I2c1cbiY
EmXMViJTDi4I8f6W3HgucpjMOnDqwPY6FmHl9GVS22aBts1Gu8fnPSM4A3GuRY2XNutiUmxV0TrY
sgC0RvhF3UwUG0XQG3jvBkGQPGq2ooNpCfPdWILbBvftHnShTupV13hVaOnlhvHCYSjKoiFL11lZ
ztGEA/1qCtLg0xxg1W3baHcurO7TQgvzRswAMd7Cl3kybSFkdlJNkAOyOO4YIczwEc3kwmIYzlMX
DeoXDOBoj8OnAPkIxjo28PejToOB7Wpy/INo7/TK2vQbd72kiF/iK5wwNPDFQlhqLqHzkKSdlP8g
2wxB6lQo/wEM/M8o20jgzre2Y/QBl4Zoy/d//FTfrnZsK1LmtuRgfXFsoSKmL17U5CGIpv9djsBS
KL5ESDwBPo6ezz96j1w08IZnDQcsKp8WtCWPEPfXQGoNCfR0qMeIlWH9/PtSOffjfX/MZSV9K0Fs
FtSpAf0MZrDZhmzG64XLClem7e+XOUHbjh/uaLttpiKwJx8PF9xCebHSm0XX5F9BuHjxNDrhzf7v
WliToM3CXO749HPrOeBTj4VCJxS9sT6UV4gqLA5gPYrERVbRtLHHsIrm1wsPSc90qPAPXuTBUEz6
0HH9fJt5zvPM0AjDKUxixBVhb5Ml3Eh6/AH6mRc2D5jKAGCMIYYEd9LOXyyz7sO8RkyIWZh0U3v2
CMf3EpT+Sd+Lvn0ghtYJBU0Q2KwBFrtdhlUqiqi35bZIg3U1u2u442/nxjkYPqQsvaqBSyBAQNjz
g2eVxpqN/acDIA/yK+emlP6jPaU7Zah/VYe5Rtsi4q9ANqiNJIMMR4TN6B1XINprkX95dvmoqL4b
G3sHOdLNbLAXWoqncXZ2duH/Aed8Ty31IilY5E6a/i1Uu/INb+8wzw956tymPSObPG8QKYvsBMfx
/sjJvpG5ApOfOi9pKTaNYV51fT+Go8nBy/Ofsnx+hZLvD7f0FiqQL89TT7wbB6CAxY3TBCzBwJEh
eS6TeFb9xYp0Pc8obBHSfiDSeoDQ9HbSw06pLJKDArGhelcS2lXuXosB0i0yfxR9+zl7xYYVUP4N
NVvTDI2Utu2/Ac+8JJCzsRmt2gpbhChFM0du08jJXZtXXggTEhjuzgNkhgJlQklx6g3tbpINjfzl
roMBBBazIY8Vs//2KYxq6WzsHZN/+UPmYTJr7Cs5lvgZBy+pLAvNt49z1miv8xFiIeb3ibJRJKjR
WQMsQ/lsVX6YgdaQqNp7bVQjIzrI+362N2mRNqGoxZuNP0pKh+ZRULmPbHb/4A6fiMBfjNoTsvhB
3zaOc2+KDo/A1MdIuRG3UNSCwmlBN4Cw8lWPYJq4o9PwIHxjiocBZOAqbe1bkH86ODP6T9ZMx5gi
BDUa+wynu9RzOE/G00wgxg3aBu01SdsQaHmVMAux0Lh1DqdiBcmt16oIWs18W9MSlsG9T5M2ADW1
GOt/cETtI8TEZUmD82bFG95E2qqCjWP35cqD7CX0u8D/hO3RNW08OLaLqr9yZltcIGqc+Yy/A03H
e3/XdjmcBHB8Zj0Lh+ovhdZjQl/fudWFOhRt3uk5AzOBxcEAIiCMk49KdafxwBJkSHcxpZahHDTO
Ftd+y1J1bZs1jMi78nZQ6iGfqxtmibehtN7lrBTUFsP76NPHap5KOGoDX6jrB+3RMTTbDCkxhqzD
umjvVdu/NBPBFD7tvNi2IN4WSLBFSdfepb28ATWv2Lu1YAl0Zu8efpHYLoFyi3YIp9SBfo6ADWQx
E0KUYAWrONCzB1DNHLf4/E87ktbQTFsFBIjCne5slt/XCi3tGHzZmXyo4XkfWqOsrqshgN23bw6h
O43vWnXXCAHN1/ibka2aex8dAdVVuhq6jVn8KQHI3jS8G8BBLSlg9A5rDp7jEaxzs8gxjC9kXUIp
ToM9CoawshDmiQ5zO5a9dyUE4vZox6YYwuAHsLmBqKcdoJwOdGNAuQj2UvojT+ttnnqb3G32vURa
XmYH9QaycpVYFX+RBjyUOxP6cY8713nANqlsy6TFMR0OtY15jLmo1Nv8yuxAVXcGmd60jvFu5E4f
CtIZKwXLVBPz29XUKuxNGVjU0AEhYJFmKXSg0DzydAYzhTtFwlv5z3MzKJL8MRkrcMRGwXb4L4tw
ssgutac/3YCRnDkWHz4jLaCz9LUpyRhSs4eqHGy6lSTw7wYt8N8o/PuuMkk06mrY2KVbJ2VNH1NP
Y3pTWs+FqQTM6XDrhMATqsr4Xk15vRWinaLUtg6uKYp1CqV1GPTkTQ6+B8C1unPnEeH1iHBIXApJ
fV+xfQc620oqP4sZzTPIFy0r7FopclCue7BPeGlv0AYj76pw/oGvndRu3iVTYVbXjbTG0LHJqy86
YEwMeKD2Mx2KLpChMzEfzk7+rmB8ikG4/6M91UBYYAfR4OKUFEO58apyoxt+l42oO+v22fELcNP7
/rkZ9avnAXoIwBbAnFPcmGn+OdfTY+u00EFJyCW7TgKB6/xgw8YKMi3O64h0xZUicxpSdGeh1Fh+
tKjA28lNFlYNvWO93vFGxFNbP4B0kjg9w+imtCNfjHM0p/BwZy7f+4YblwItiGEYYWqybV54XUQc
Me/kgEMGZAkkkacRLZt4tp0HlUMq1RtNsOpcR4dQaK37NvjMVLYZMIoEGGVBt9Xv4Hi6c9zc2ZoN
WlRK8G3VTq3vhHSXEBXnCsOTzSy8dtu5QR76ep7DCbNBdMBihd/7n0brVA/wKQqqEhZJhifCuTE/
a+RfdFy8zeAHALIsq3Q1OBwbtDHeUaeG2Txct1Z9XqhYusFw23pNFs3avIO3aOLmYOGPnkS/1KXX
iIFCNDVSQENUO/BeKAtnW/vpXyqrLNIZXoPgpRO3KcYlwxDnMkMQyWD0V2Lw31Ai3BAXYRJpfgPG
0Kvb97ClLmt4z9OZVGGhczepZrWdZ4PelqnhgKeoXgtDbSujvDdMfFNE53AvmpW7obJGNq0e7DX0
xcbaZ9kGcjEaMYoYqkLeZZQnwAj++TgTQfu7NoU7J9UCSFaktzDVGdiLB+HcWvrciCol772sB3Fw
BD+iZk8ppJ1hjSZu0489Aq5MzPyQqVM9F/CmNXuy0jO9sibQDCFA0XATIGRVQlOfKexXxHlraPPo
4unbQfeRsI011dhQGoMg3aJt7a+MBHVcwjsrRsF5zV36WqM1D7k2cowKxT1CMSVgCqHXjjftG4hX
31sw8KIGAFiM5tuPq9QQCQbI4t5BuFadcx46hXyQvbMVVd3Gbp3TJWAK2DkiUSIINKuoqLJX7Fk4
xKEqDbmV2TFWNVB0mm1zB9i5XVk3AaQRsE1unsUEU0C7q11EYy9AcY82hVOsJiXsh9Tgu85H2WbU
uJg18KuW+F0EUfJVN1cH0oMozacc+91C900DfkcG9WEOzl/Tqo1I1UzEDk5EeE8HPIar9yPVVRYi
5diKIdui+G0BMQF6brHPowaiiztbXXgfgTkltXLTJKUuKLCmJonR5V5i9wFJKhvKJ6hz6rgu+6tK
g/rn+9NLXuHoZXQqYqPvYJnsWSs3qO+cckiRn1Lg02f93ei568ytN6oc9nBVH0PEydoAq0eW1FMP
MNz2n1PL3mQaKnSrvVVyeIFPnURK2nipyz9TpYB3hzYHSI4P/5mjlorxIWeQ1XQHZ8xp6Jr63aH1
uqDBmpn0ItftFEJGyw0dBsj0IBmfdPkYJcrAhzz6oFNn0/YQh1rNTWGu7cGHVKp96Jx0lYo0gnjp
DxkQAdCV5R5BP0/EHf783medffBvt3LUs6Z8kBrGBeAbluV1MVXPygROD8IEnBScCzjAmfLsx2Mf
vWQ9cyUKv+8OXD1XEmF/uosmbNoQ1MG2ZYMvaQUy6ur3Bzx18AIr6vvLXn6Mb1151xidVSyMyrLl
d50uMVad3t2p3LrOW4bZatKWco4K9GQaMSpy9ADpkypxxuaNO9ZbYflPSKG9wGe99NqPmltBGjYF
Jm6KShVlHLY8GCp765pcwOjPrjTgyXDDhtnWSfteTEUeuH7THRAHsVGGf51r9/73F3xClgdEgOz5
xaJsYeeCpvXzBY+iNctAlt1/aW9wdNEIk9j04IPfA9eMrSdyNR3aWG3SXRvDv4SFzhi6FzCRc0vr
+z0s7/vbj8wFwIvWYt0Bdh/ATL1tCu9TnL30Kqcotg0XhkfTdO+Y3fvvT7+0FEfQFgShMEFdvKSg
Rl1u7NuFcwtRUCD8IAXcpE/cGValzz5AJMAQTPho/YsLTc7yMn+53nE7VU0swMgP5ID/+gZAI3/N
ftxSUl3Sq5za9GKw872ZOppDSJQwZk6QzUlyCHDSYVVxTEpLECzmwrnmo3/LquJ+KuoHeGVEov8P
S1lbHc5FtO8r3YGQAvebuV3XgYcN/BPVa1QW+k/DsMX6xNljiHrh7ZzDNXHTGJmBuAzC4rEioZtq
QMAd4pqctfFJmtD6cF5pVECTKsIeoZCRvLD6zyGN/hIwAlUU5MgnMbGYn+aucEGkYAK5jQzMmQx4
GBlWyP1bVyJNRqQ29TASwMkZLg4yc24sSEWEAdf697V4blQF51McKYv9qYVd/edihL9Dbo1jBuaI
LJKeGJGF7qy3/W1vpPCV4HHWUhzXeC/TYIe8uWocFmveXvgmzt4H7D+AGMLbk56Y1OfwUG4siWDf
XsHHBxW21/FYtH2SzhyThBKJR14klYFUmQJ0+m7DSoZO+5I165lNdvE0WNzE/WUwdXTe0E7mmT/T
Ct9Ku2bdEBHk6wx6q4YLu8+ZjxI8Vepi/0M40clkEn65YzaabX1oxXjTkCEZcIhIoF0Xft8T5zFI
N5GBgbEwJgQw53KOnqjtaylblMuomyEcJoNVgcjYJpN5hbTNldXDEq3P6o9BQIlTuRibFC0BTGvU
PQrj6qtGymo4dvKPX+co1HQQbEC0wE9gQE+u6hEkXv9zntp01aTaeR0K9unUDN2XB/GyYE2wFvlM
IjXSO7dweWSUaKeodQUuyr5Gymzkl3kQB4WfhxzeaKtCDijGHbFuDL0rcyx+YhaPM09vM0dvCsPG
iJC5D6Xq5xA19laDNQayANw0ah8ZZ7LOYtMFxcorRxG6M5yMZsAG4dynAirsUT+4dllvuVGXaJk6
OIAaI4yfMCWPGn/KPiHK7WBaAoxzv0ytdJ7RqK3lH6LNamuNDIxUR+6BvLqhQiQrmCXTlV27N3K0
gWtzvSos4Ma5fzM787NlpTtHdH3Se2kPTM/mEWECzUet3ZVdmP8wunnyqIamO1tlIyGY24NxgfX5
lnPzzwwcaT1WeRkFMt37JL2m3g2zbzoArcUQiXENtoraIJbrDUKuAvlb8z0oNq+1U35cWEWnRxbM
pRe2LghtMLQ+hvQrMCUAefIKZyVs/UL/kx/Ak4jKWwG0LIQHtOWG5IokfF1F5PD7xU9n+IuxNQbp
oGjA9vcYoWshk+5ziVxAaTkhzT4y4kP5fO/UAASDP1kqL1V/p6Ppnxc8OsWawLBhxptVh3LeK/FB
vRGJAllioLXCwBImCOheMw3Nrkp+f9LTPWG5MGqiRUq4CAl/7sUi1WVfGrQ8ZCDvgLeP9TtHuh8u
XOYMV+TndY4qH/inlh2s1krQ6+DbWoA667ya5V3quivk2SWBKIGk53/9zlVJnWNVwtNK2TDvqjt6
jZl9WM2w6TMvxVmeXWTfHn/58291Ucb8jtAJj0/7+wV7d80x7MU7nN0wE+kvvIRz7xoZJaCiLOMq
aMt/XgyWg6kegBcdIFGGfZeKa+Qq00lc2n/PLSZQ+4gLty5oLI/PVxfMsQrBzuUB/ujJqNWWTBVG
A3NkgLhQ3duYoiv2bFbi7+9r6cyB6uFcWcLo0TLi2kc9jOa6pGNrlQcEgjoh9wBcoNLomFrXwAX7
WTyzuoTdSr71rG5bFtDo2eK5Mvnm9xs59/kipg5eK6DvItD8qMCQCm4rno3oReVbPDS4mSx5lBNY
8wTuZVX+Njn2paLmtIUB4wfORDBKA1n1pMAC1lALB+O/g6X6xBphpCOK2MrMOOvEmyblq8VgxDfL
m3lMb2Be+a5pc59pF7SJ6cI6OzN5xb0A61wozPDNJ8tC/LaqPUsYVFtIYk/Tdpu5AsjxXN9KKZO2
d4GHtZ9gBwLdyTdGS0J/ev399Z8pNj2c/l4AM2rcwkmEU1rL0fAzxDbmWxGrBDFYV7SG2/ziKQ4b
0sfq8RKf/7Sx+nnFI3ygyswRVCxRoqAet8Pa247J/yXVDlQhvLqfjQ0uhI0yQCohGqbjb7jJiNWX
Ct+Wq7KHoJ7v/b78Uwt/J7m/pfDqDWlVga7ovAdFCooZpMEYV3Zrb0qTfqRXFUgz7gA32c6+nknx
Npe8Co00/YQ3W5RLfuW5zd8ClB3QRmFLVPv1ik1DDnZwu2kcyMKc6csuy6+yIFlE8/RusPUN+L7b
2uiSyiX70YJLGrSy7jUREj7qXn/f2e1rHWh4LQTBG5hVD8Ic1o7A5tOh4mws97kWwTof4RUk7HLf
cvFVyuG219VG+MVbh1lFCCFLDmsV+BXVSDhb9S1KYgOWlyv4oDwMCkiX0zQbWw/413PxB36FOgxm
A9C1n9/NYPWEkxHspTMt/kHNx2wDXoTFHQ8l679oQ9NohP0uqj4HZTAcRbWEhw+iTKOu7g6GXd9z
Nr241XRP7fpZzPWfmcD/DjY+m7rMd2U//G3K4M0x6teusAxU8W1wH1T1Axx/3Fg0FdJnuxmzRQX4
XAL7bQuMvTuv+Yvx5AG9ardxK7fFCCzfOTl9663hYbbEF8055PEvc+G+917pRm0LZqhuiYw6PZir
mtYrt4M3l65utCL9i2PD/deTGlVDUFybubGdpryCs2XlRrwPhg0x1HVZQFQgqa2uWzDCV6kRAE4u
+zQxaI7QV/ja9VCEhEVd70wDszuMbaEmC6yXQhY9wG/mwGouYJGfYgDPneqrZMYDOlsVoYmZQpWx
nWisN63ZjTSZxiuub1UO4QnsR3dA6D+Hsdx683xLRh88KGqxLSradyjgg5XJ4AercjgwuemjE/Qb
h0ggTbL9sknxUuUjkuJpP68KX1+3iJqPM5u82B7QfeEa5YoY7j6n2Y4pVJrS2/c2/WyCuV4VY2CH
6OT/zpVDLxx45z5+Ao4QJP6LPcaxaVql4C+RjcX///j/j2yk5dg4/vaxnaJXBO8VYr/lPr5tq4gW
tZwGvNb/UlDHLeQpG5rIlZW0+0tCxnOPhI0TreniEXlCrZ2Q4kILI2fYQRfuDFjoq2E7ri8RrM4c
WjglEecNqmoAWdBR+VOZA1Z1Q+kDhLdw08d05ZLy6Awzxzdh5wNiKgixpz9Ob4ITCcVFfhhXemUn
3bp/xtxrMTh2Vgsxp4jZLSyILpxAp+/Pt+Hbj2YXXilAFY9+qhKuhyMfU/rQ27MLdg3oKJUaVvZg
A1tpxINTdSgp02KX25BWdybfswyGcP48BslgobEzOVogB5ULgsfJxlmEYh3sJJvlk/j9Xk9vdTHD
ADbnLhbDJ8WK23ii6FpNHwwPfhQlQ8XiKGBQkuBLbEDKWYZuD24GrozZB8GlN3VaLMKQ2IN83oPa
8zSpb3b5oNyx8x/yVLwqi68s7CMzXHMIAIKgriGPXAZAw3jVzIffnxxztZMvChjQ/0AgGDicfFF1
SeARV6Xug2MzFmP1PJUEjJOmajn8fbO95ec3bcWum2HepFZR7QzmiF2hnQFTZk3hUOo7kdOjbann
zAXq1y9Wl1XIBmzh/jJqTpudRN0dZzTdIJH7qZVzEHPbvG4K2MxVWsJYq74GLPwn0KUH2jKFVMrI
tp3f3ozMglu7Q94oST/njifcFjbMzO1o9OwuNrHhRwDWjFh1pgg5IfWGzkwAucK0CdSlvyMAhdgC
VzMeeoWZiZm+FTVoAcJWf+YSQz4j9Xbc51f1MiEeguyfA79oTJMzK2EmR2w0C94tAAwhmP4khEBp
iCAsIKH2fEQuqUdYQewpOoqYNcMYmV3wkiLCdTBQaqEKhVPmOksXGZorvCgrupXmdvU4V9mbFdQ7
Aotid4Aful94N54Wnw1LSTL07HWS8BFVublbTFMczp9raq5HRmFTatowcfMOjWzffUXuoCoEEdjC
isF5ijmmm8fKHMEUaWAbe2G1nC6WRZG/sEERN7eEu//cfhdWRauomz6wKvp/7J3JctxIlq5fpS33
yMY8tHXVAkBMZHAMkqK0gVEihXme8fT3gyqzkowII6qqt3eTKVmQ8oDD/fjxc/4BrZryrr6mk75t
KOUXT5k9G2zLl69LcJ0zyTTDIqpC1YyaFoWIj8PWs4U6agfo51hsSFMFsmNiEuAWFtaZqN/B2ZWL
NxicWDjJ5jbNjAg2j3W/8PSnh8/8NQyOVJLP2ZL449eYeJEteoDeIdtHt8V6uKQh7QxP1EedpVPh
7ETD5OTqyAl0Unkxq2bMkH7zDnFfrMviu5VMq1RRF97n0ihzpv3uNBWNKklFOfUOtaTs2lK6nEKs
IJslcvHpDZ95e/cwRyeBNksZ6dTyDrDMN5oR3qeiCEoRLpndJ9JXIu1CPD89Uz8M+IuF8O65Cr2k
ya9l3qGsX6fxW648fr4SFubt+HaPjkSfV6AuDiBhXBnwg94fJPgU/7dR5I9vB24CqWlUeYfE/F6A
RBURi58Qqvx8lHNnHwEL0ASEWy6sR4u6DAzq7w35hyh3V76mHkKzQ+PZFG5BF32PVZhZvd5cm8ai
BMaZOyrkHFzjoC6htav+Kli9e011VIAx0bmvGwf9zttkrpDtyjdrpWx6V3SteNXWixvrtNJvzAB9
fFzmVgzYv4+Tmla5gQlQGD0MIMocPPS20qDvIAk3wA36JQPzs49IwZ+Qgb6GLh4HzKodxrCrh/Ch
n8a1r0WUHjRXUcWHzkRl0isLW+r7bdpm8OKsu0HydwrIZCAwt3671ORQ5gXzMXk2Z0vnWdiRxJa6
wMdnJ8NIa7i3PhInAlV4f2Xk+bUuDc19aijlzvDrah30031Ri92lrxsQmASvREhUybZNpcoQF8ts
M1C5cQNBr7/2Sde8aKYFRduEqj82Wr43izC6GOoidxqlSK+NqcxXeSC0z0MHii+Ws/YaCGV51Uaz
D42Xis+FVGvPGuuwWFjZp696flyu2TSYpFPisiA0hVwmQfAQG8OO5AYXtaH7YeTZsOpID/7tWMpo
usTq4ZxCn/8oj5cGw+sDkcmVQRDa8MC3QyDTWG4W67in6eLHkY6iNp24kQc2/QfvyrzQvpi7cAcc
4ovvLklMnYa5eaDZQhC4C3on8+fv9meahs2gk4k9CORQcqfZYvMgZguxemmQo6q0QqliwIjCfyiH
0c2BN+qJ4Oryy+dR7kxd9OOzHL2ebMKNuB/94CHZmUDqbpGcdowVIvhPBUYR/4LQ55kG88cRj16T
7EWDkhYsiFmf0jDtmFKSM5s9SishXgnukqne2YkEXwI+Y+ZCHDdMpG4wihHg2EMj3/b5vspzp8Mc
ZWEeT49WbquKwXWVa/GprKJg4Qw/9Zn/IE1KCMS0YSqN5GHCPsHVQG0B0ewqpzGHp1DIpotuDCmj
cYpcmjTboYqlgauW1ZIQ2bmtjhkq7hhIbWscJR9Xqq/0+WAkkf+Q6yGeV7Uf27HX+I7WDrtOWpRQ
nAPlcSBFPUacS5A4SRxHdd3Pu8iqDAHv59GBN+BE6ImjKr0fXa4Al+UCGupEt5Y0kKL+X+MdZQJa
37ZmBi8AA8zpGRpdhm65G65AyG1b17oA/9+sRnzdxX11MW6Xhv8lwvvZ4x6dG1UWxqQipnCI2Kl7
IbGoNClgNtUGoITiIz0m5ZEBALb7UlXeLcaLaEmaZCxm2+dXU6e8NUaVOenYqyt/DG6rAIC/6lvK
WsboZSuz4HzqpWgGjHWbN3YppeMuauIrvTav0Upwe49nq8rUtXKUvxO9qp79PBSW1vbZVfRumue1
/y7ejWLgBXQVmOYf5kZ1rMtpi86FkLmdkz0VdnPNFxCwGpXz1ee7amngo0ArdI3UQNViPaFSCR0d
SCTlkFRZcoo8Mw4FAPBXFBrmbO9om4yWmIVV4QkHP41f6rZ+CjUxRWYg2HZC/fD5M50m/SZjocRF
2gPY6bhSp9dBWiYUJA99HsGUUDGty8sHc2zQPE3HQz5YC7vkTPyTSCNFlEqsM77BzWh1cWcMwiEw
YxtzJZVac+A9ff5UZxI6bn4UM1VuNIaGqOjHNdLmU5tEFt4hvZO+KGvoC5GbcpI0K1BkQBgeQeQv
ZBbnThKUxlCFYDyQSifRLes1yNC+cNBuZEcFLWADOJ0Bcw6SEMWik+m5VUIhd25QzP851hSotRpv
pEnn7hkW11IGz2XKg5B6nLAfAZIs7Lp5Ux0FF+n9aPO3ebfpoOyixCJwt1eSAEXq8TmU/l09asIn
Q6B5a6nm/NaO3plfq34tl4qHIMawVwtjncf60js6O2mwLDDcUzD4MY/uFWM4CWovj95hvKt/+tv0
gioMAm4GHRrIq8HluLX28Itulk79s9P317jHul0eOig908vdulMf9AaDeKiLC4n0uZ2F0uifz3Ys
1JWOipdaE3UPsDnecDc2z6J59x/sq/djHB1xRj9psZ+xDIBZQLORHQ5Vl3KBpSMHD8yngfubgr5Y
em/zuz9Zfu+e7WhtiDBFZM/jvc1+VzNnmyTFzi4np7CHTbFZQp8uTeX8Ot+t9q6Y7yk1wwk09Hz4
TUqGme3955N5Zi3ifiqb9CzovsNu+zhInbTWQJvIOwAYXyvt5aQUVAg9Z8DB6T8ZSZ8Fhmf1/mPo
yuSXedZWjDRkGVwRRK5so+IwVwPxQgqWhFvONDJM4EBw+umri5Tqj86vYowIW3gjHryrYK9vxFVt
ww8XAFVQiPNvpVW8xspvQeD4tEACfI6SJ2aNc8/5uEohgQNTjLFjZ5fBcz/kb1BefBrI+o0yCdEK
O8u3NqB/G8KK/Xx2zywW1Cy5SuJhi3LKcSAuQ9U3tCb0Dob2Y5AfE+Wruki4PzsGlVzACjNo5FjS
Psz9HukMyj8DXUtnkO1ZmwVP1MiJwQqI6JevptJevlsiQHW682TE3lHAmmEqCON9XKWpXpjTRJvv
YLFaV3BdyWvj/CfSI4YrWNYXytCqA2JPcuqmDdZlnQyXZSbtEoQ97FkpDE2pNqP5HXeOFqPAm0i+
q43xVwa9jzC/Voso3pid3q9Qdq3WtOzLVYHz5tWQypzefRqsYmu8FHXhsUIhHI5Os8qU+D6qs59d
q3jOmAXfOI9vaz+51JX+2RzV1wLO8RBkNyO6HWNUXiZG7Ggh9MZ6xFIhD566Rt6nIBHT0VypHv5l
SlbfqCEdA5SeSvr/+mU9Ds/WVMpOKAJorXPE4ZK7Xgkd0iXVYR0qaF0Mw4UpFMKVMqJ4Jw7St0Yc
9r5n/AwHMdhpiGaiTyvH7qT6V0bVdW6Z0ZLx+07+SufZ/54SZzZQqUB+IKfyUkQ1liWB+jImJrWY
DEZiicIo7mDao5n3qHvJw0ujBaNd1VDaRauw5QZhlmgQXunf+askgdOjqfnWzzU4y1mwa8J+hf23
ZWeo4W1ytesw6K2FVecHP8RKfAwj9bbw4MWnvrHPGgEtnMRE76XQL+os+uVfXMcIE9U+x2SKp7g7
ieXFIBW+PfTGxksKLug6WlajRLAUJvnVKsvgosVb6ErGmG6XBxZdWU3G2rnqvlVleSE03DqIehhO
KBkQhLr8SssAYtxYwzDQhsmR8My+kv02d01cvtZTZb5MDS5DkhlTylVH3C+lOlhledLv0IhSNq04
vPI1sbGxruogb+6SLrwGtfh1qBJQs6NJJS29kMRg0xgFpNS2oY3E3ebrmJdu1SWHLg8foKbh8QRj
xEEJfrQhSrlWVX0fBihKPYpf5vgYT5O/rsrpXkHG0A4GQAd1Kf2AxImK9yDfTPqAr2j0Vaqw/ix1
3kGaD8W2R317ref4vpkK9fSuzNNVUjPpSQtXXhvHvQHwC6M9WnJZOUIDqzTJ9sUIgtbUvwVxpdqG
p0mQrvXWxkY6vQyyeSkj67YO0uJ6SNgjNcW/pG6oy0Tlmgtgth4kDThq5PkgSyLFVsLG8BCMEdML
ABDxVT90rx4CNHZmZq2txl23SRsghNZoDptSi7R1wK63m24K3AwcDSr56SbQYu/F1/vqNqzqYWUl
CDcFZSKtG4VFbkVjtIVloNuyWloXAHLpBcPNtlMJNIY6jNEGQcnGTjt6kZ6Hj1Y1aPW2DyTux/ng
mQ7ydsMmtSCSQe9rt3Uklw4d2X7V0uzc5VY2uXrAmELPIEoZaM+T6GVuMmLAi+10fdOKYbTGZfXV
EyxqOXQAkCirZGZSpvUV4l2Md2fteiNfzeh9GYRK3qE1ilRmrpqsdGVQ7F7UH61eeovE8Js8+Zmj
+iMXFoRxHW+Q4dpKnbmbIOmt4RKLUB5rLBWnAN03vXkc4dDavfSEweBT2PqPiYRixAAuZI3aAfZJ
qXkteu0hCcOXXGnWggUYaLDMwA375lvnoaYDjNqueu/FLHFzZVocwfLehgz/5gphhLECf697wUMd
tAhaTGILcEZvoJJHF/DTwVogcTGm1RPEVLrzMbxScwDAFhh5t2pU2qSjQu++whNWjQR66Z42rkMC
iCuDQbjqmgSr4L54E1FpvYrFdtpGplZ+9YVmtJOwNjcS6kCPgWXtfJoSt0o6WI96b4UIRAS30Yjx
piTEWEUaOEr8kCy9hQvm9ztMqB+jmXZaW2AJdBjbdpQxtXLU3maBsK608EZsETnyzf4BoESHHlSa
b0Q/KZ8sIGOr3orQw6gumlbQb43Ri6/HNDbv1UJGvULNq3VSD2CnSgEIuxpcsJTzF6E0qHOk1Jpa
z6PYIaDfLAqjdYUcxdTB1eqGbZ/B6R3jPHHKzg+/qJGRbkpRwX1LrdNV3atwvo3JVrB1tkdgwKDN
kJooeal9gi24F4E/CJqnNi5Vx9RBewdxDw1SIKbiHDEIfX8Hc2hdi8KtVZktgGwWpkSZZk0PTKdh
LF42vhi7RlYhaJUVSwqkZ1MyhFpnnAckA5Kzj6d44pucfLJgHpI5IXPEJ3lVb6I1bB6Ur91ZOfhf
uBCfSx3eD3qURZeWnjfFyKDqXfyiX7Qbz60us0O3xUIc+ze7u8o2wl79suT/c4YhOKfVfz3tUc6C
3bA2ceUyD/UqfhFnVOVKz5wBWR1emFvZ0+N4iQOE4X6eCJ6rOoAOmfMk5CrME2QrnZvQ6MB6cUvp
V4ADNt2WsH03rCpbtkPXuF0q/Z+pOcALAmAJUwW41Yl9TiHUgVfXOTU/s9U2MEsF1/Kr4Sv+x5zF
iLeA6BnhgwwjNtFxg9gCOgtrbRp1Miv9deH5T1se3KtlGZ8N4J7KiWeNX1mlKSAMcSCL2MflNDh6
Y341hS5AYSLB8y57qY1Ks1URTEU4Lgn7nSbJDE9rlEycXiVeSR8XuThi2qWHrXGoZy/7QH+WUO5w
RrV/qor2teiw+Yksz9qk0ljswyBG+L4FeZr5CIbEemYdZLBkPwDIKkvX13mlf7y+AmWXqPiDiENO
77i0YaRmACuqMw79XbbLqFO6+RWceaIwsoO5OzyyOBYW49KQ8+fvrrAGWjI4WzbGYVLGPWz17aiG
C1euc/P9/qmOthnGGhT6/NEAk0RFvdBpPHZbYLubhWV1/lFYU8isozh8DOjo8WjpG1DDhzZwwLkG
DgBeMiQ3fwaw0+BCVwou4NCll3ZuNWsws/4c9qjWYYZt2/ZSbRwahfMTQvlM/0f4byzQ4K396TYR
ZEixzfAyKtqt0uiPnz/3aX2ARSPjhgQ1gXByDDkc1aKpuIsYB623SPTsFBnUXp9mn/mFtXL2Req4
IVGVBR16DNUWS7UsZc6OQ2N+TzjLauN+mJ4/f5ozwREkKBdIIHTYW5y0tXXBrPQ6TowDd4qtr6zz
DZZp37ybfo9YxuO4rb+g2vT5mGeeC809Zg64rEQp4miBJqUijlOl6AfMhhA7E5wa/Y5xGW91ZoHO
VQcqHniSgK09quQMkxKYk9TIh5TT5ZeAm4ArcAEUtVspOOzIl/++ZBzVQsralDrmqsAJHhVReHEo
s1E6zAp8QOfs/A3ZkJ2yCtfCw+ezeHrIyBKPBiGc/5twY4/iqhnWaq5pk3IYpapwugFzS7iwkEDN
iVROEL5I4yoSMFol/PWXQ2uMO7GOVFc0mtvPv8rJluAboNyqWAAFKLQcd0aAYCGZO2WIZ3jmLSYd
N2oiQwqwtLUyAQT9TwYzTfaDfKY14tO/N4chUw5lt4/oVyYxeEt/jaTPQoA7/1T/HEiZA9G7UD2W
OTrSXaocvCK58rvmIY4Qeha6m8FMl7CBJ2WyeQYNqpeoQYEuOeb2m9WQVqB5lcNMdMc5dNjUOOdg
Mo0zfSnVrh+At5EMON5Jt7COTnYJQwM+ZyHNrZ+Teqeqxih5Kb18UHWPlmK8bbolEznl3FSCy0Ee
gZ3BSjnaiSjr4J4hRPJB7yZ06ExHLnrarTiwbkWP8kSTGg0y2XVj60roofWlGJsheOnSaHT0enqd
tAHcv/FdELuRilrS2XLYPpbJsJuUCI5ph7aS5QVYFpfq9173nsbc012vT1+6NsGOOOXWVmUoAskg
tYss01a12PhbHb+YK0FNV55C7bWHdv/5Uj0JdPPUziZFyIwap5x11IMiOe0S+YAW4qFvlB+h1CBc
iOrh5+NIJ24gsJUUFQYFkUCaUZbKx7U6Fa0Ql6UiEwsQfG2Qo3HAOLz2vTKsDR9x66kstVXVmYJt
1P2um/tSCBF9r7AMsbsk27W9omNe2d0JZjEzqhSKf2OAwH+GEZGV1Q9SLifboG8upXjYVoH0JfCy
xz4bTXfoqsnOa/8R2GDsFEXggaP1MXmuy2sjkHDy7VvFEcV63Vuq7oAa4wd8/Vb2RvQe80ejDHd6
FiOtKOiMVVh3CoWcKUvMHUWZ2kZXDy/kUvsBOQ2x+kDsYfIKl1k8fEsnyOxpjNQyWOnB6cRyb8Qq
wvl6+tXiESu9e5KS8LaPiruy7i7qVv6CsjViwHL73ch7zalLcV+o1iZWi/us7d80AexFom69RN92
/divfN2L11U/broE/S1TNO8DtVjLU/Ezypq9Zwi7tMwfo6R+1rzwB8UUd1LkYhtmEj37bHzxxe6r
6VuIgogaMvHpuimtW+7q22ZKua8rT6XR3o7WzCjHmyjqg9u+yXa9XkjrKUH+pw+pr1VVefArLYUB
bvhcU4WtRMggjTfcwSueLS77E3cftxUQ4mpQwY9U1Bkn1bgO4AdcxVIeo35f5tsxKcTbCblCuw0j
7WIQqX9RR+4xPCkp6OJGSFlC7dxMMp2mkS/aqelWS4v1OOuGWaepOhb2wOhoDRydW9ih52Y65hPX
wGpnXWrfB7b9rnSFTYKIoj2U9uLNc84JPyT6R0Me5YxjqeMCPjAkbjgbyYVDiW7IRrlT1+p2/GK8
Ljzh/ASfDXe0GyHlYhxpMBy/9ORXj2L5o8f6Y2puM1D0aWA48cAFRx3XSrRkZHMmnH+Y3fnzd6eW
XuLX7XuM7ctX1XCj90+fP9wpngWBB1lFimbOG2f9j48DCHEcNij+Toex9RRHocCM94TTCL5/74Xh
a10PFSoBxl5CY9QUlAnue11sBh0Epy+ui1QJ7c7yEaoT9dxtKqCjSX8xmKqwM8PwKhv0bt82FvEc
b8RNn00YqjZe5WAbr2/kxvsJGzx8ElFsuxpiqtRKkC/cn87MIO5WpIv4y+nKidWbh+1rhj2ydBCb
1imMuyRcUsE6M8IMxJ/vMIBbT+6dvqgVYp9Y4kFKoSwqkegjK4uO6+dv6two5NcKaBUDtNnxPssj
0xo0TxcPcfEkalQI/4PMAVjAXwMc7aoSwoghdQxQTNpOrYO1OXkL+MalZzjaSchZi15Bcn9IRniA
kQhzJFOy/+NEzV/i3ZaZUK40Ot0TD0b4ooWWgzvIwghnEoEPM3V048n7qEE4iZnS+35fxzJMnyG7
DLmkLmQcv+40R6GHkTDYtiBDWScGrrKnBfgtaiLB1dxMh2An/1SdxA3c4gvaitYL0qjrfB0MjrcQ
1s+keO8HPhZMCnMdJgJcucM4rsQx/db5yReSQUecFiS9zqTKKh0i7nQy9bUT89gyMpsQfxcYZcFj
3SjrNHwT/cYmS8zoF47TZdOsP99IZyZV0QBIws0EBAPB7Sh9nbLel9Q6bw960e9l6ERtWXawnIYG
oSWc6DtcTskkjAj6FN2fMR8wtKH6vfdKGrAGmiQkvPkaKc/2wtCiZl35eeJ+/iXl0xeAEhAJvISD
JLXkY8gYXJQu7qnIHASjvcsNxE5iuNPIvAiXbWdV4MghgJVd8U2scg8+VrOxwnKw5UzbBb58JyXR
97yOtnnQ7scp/Y4Qrc8R5XlbFFMvzGJ6BOt+EfrtbYlTGjhjVG/oRC3S+U53vIorMOUk8P4gZI/h
Wk2Tm4M5pc0hDLXvlVgjiFP4q1IrkaBEOHGMMIUOpfSObs+B1oJE04JGaR3h59Mq+9TTXj+f17Pf
h3UGWZ5IegIMziN0+xrMKQ9elq6G8rbt04U3dwpQlXnkd0McYZ29INPbnFsYAFUwcQ/Rc+Lmm/qb
v7IcfCOc6SVb4cGB5OtFtlkqp/1C1n8MGAwOPh0oLhxa7JA/Br+ExLfsLLE+RCPOrUltRBvMMb4U
IQ3QVBL8jYnesq8UKO2H3ZZertPJUbMR5z6vJNSz+aT0pBWNQgUneNK0+kpJNkWqbim+oChUVAjG
kvU4QytLDpaFgRsX5fWQi29qXNzIeYMxsKS+4WeeQ2z1N4FedHZdCAdrjFNn8MXKlWVv2BbjkpvZ
aVBWZ40RqjQqdyf5eKXpqSjREi7rQ+mZl+harcB0bqZ4uP98AZ1W2Hi978c5OiYFP06kKWOc2QMi
e5DcGSIiON5aujAu8OfdWg+fj/hrqx+/0/cjHp2aZhtEkRgUNYfAuIq3yc0NnP+15MYr0s3AhVVK
v0VbzT2f6S7eaBsssC+KeBV8S+HoboRbc+H8OxNBP87BvMveHbFp53dimjIHs7mHutEvxJeMQwmX
OFe4A8Lhokxwk22Wqu2nZwXDAmC0EKujAXKM5RonLyjKKaoPXhhZq2nSvwgBCnU0bUFZDYlgj70S
YQqDhE0eYTL/+Xv41T84eQ/UikENA4A6QVzlyPqNU2xWZC9BcRWhCkZrA9e1evTD3RD6QD4w03Ho
XK5Gsfiae2AQ2I4Hs8gvOgwCldjfB1mytoIosRNT/EFovOF4ehLiWlt5naJstL6XLzUvqzbwPK+7
qgptGvWYklFB0ZLiWk2bxG1Fcw0a4w5IQOj4dX8vdsrFmAtXcd5u0Tm70lp/Z03WXpWiWylqntTU
+M6EBraWjDdJJQ3rtKp+TD28n6IiFslpM23VMVN2YthulcILKIMb/sL8nds5lIcR/GP3mWhoHcWm
xszEpvSkCoKbgRWQHQPaD4mJwX18K+47EIZLC+bskIh1ERJAQlPMPbrdqEiZdeT+1UHc1Ktmj43v
zHWxHNVGPr7d0S9c/zHmf/8Y/sd/y2//sSDqv/8vf/+RY4YW+kFz9Ne/X4U/qrzOfzb/O//aP3/s
4y/9/aZ4yw5N9fbWXL0Uxz/54Rf59/8Y331pXj78ZZU1oHTu2rdqvH+r26T5NQjfdP7Jf/XD/3r7
9a88jMXb3377kbdZM/9rfphnv/3x0e71b79BvHi3Y+Z//48Pr19Sfu/6pa3ak59/e6kbflXXf0de
0uKySVUSRg7Ru3/75yfkBrP7nCqBWCeeZjnal3/7TRB/n8M5V6W5X0Kqps2sKxKzPz9Etwo0HhU5
jVUl/fbnk394R3+9s//KWsBPYdbUf/sN4jIh6/3mpgfFycG+BlJpsOmOFmei+mmuB5l3C1vGxkRq
Zd20OBaqyiaPm5XyoNwUvS1cNuGlfi1JtnRQWrvcWqA9rvLL/o47gP/UpiNk0WtxYife6vW9gIQk
JnJttEMZfj3B+JjWal1u8581QD7fBngnfOm6cp0B+im01yp+lOpdHNyFlFVlO1Nc/S1NVsMhnO4q
MwEthtcIlyfJzXbGGt7UCs9t6CHaoV0NnUMd1Qiw7LG+R651HyDZUCR3kYwor1atc7tAd2pWO5M7
hRv9PaTWtJJWenA1YgnTVteqeSvEw9qqdQQJVfxgEW/v3kQtcgV5oghpN9aDj1AttmVu3j8g7G3n
+b6WLofwRkOgIfXewvBJT/eIdmjppZRGuHdtk3YdK9ddjOZ6uguDJ5XbMdKVrbAuKN4KGa4GBTqC
TiJudbgz2Sr17Fmmy20V5M/Tgz5dJ9JVJTUb7aLUpB8SFU5BvNLCzq3NwS0U0VUTrK3UwJbjb1KV
AGjbeM+Vf1fEO0XcqcHKb7AYW2GLgguL2V6EyuvMPTM2SAbVe1xCLny8Te6sp+4Jq83uPr3x12Ow
VjfqTwoG0jpd59K1dP8Pfrv1xMH22G2a+7F5yF9TFUPo8iC73aY8NPIuNDaWakvZD0sqnPqmufKH
df3a7up9vZ6um623RYhRhBiFAo2L93C5ki9yAyR356PPfTDl1aS5o/dQ0AS562anNjhFjgWzKHf8
6dUL18NQgEy9bGLQ9DldygkAwkbzgbpvtdv2Mhns8BBQlo0eRNZJDBaqeBzrS0Vay9cqRg93qmFP
w0Zv1/zBEu7VoL1rL5HeXwHYkR6XzJ1O5Ar+sa84rzUQC9DRjvZVNEuJSIZn3SI8ZV7Um+aLuGtd
eT3u/hnu/3/o/U2yiHz//WeAOwm9ty/Jy8fQO//8H6FXUX83ZjYBZoM0hfDD/mfoVaTf4YLIMyqe
bt/70Gv+DhQZe1za4hA4UPP4Z9yVf0cdh64E8rTiLGQASPrPr/UvxN2j5QGrBgI6zWpoydQAaFgf
HdB4d3uZ1HbTpdf6X+TC2mA/47mG8jLmBQa4ugMb7FEuyOgiBbWU3FvodR61XecvwBOyMjncqH8C
BPiYypYWooTaEKmXxhSDDK02RSGDM0v6lREqFxIKJI2Mrobl0/UZd4I4BUijUu9897r+mJf358+Z
eUDNAzdQHWKJSJ3naJvUei76YYvJi97EKzHpHUMOHoHhrstJuUCPzBGb2lVD38lGwpsgLRTm5qf8
6/Qz5+wIsAB4IrJq0zipwuimHFAjbYFwF54TVTTaQIJW9WKTe26yfhxHBfwAhxF1JxPny6PZVn3B
jDFLzlC4+SKlWe0qrbgKghLZMPV2ir2r3oN7z2XHztt/e45n2QGAU8AUiEXgxo7meMSusQ21ZrqE
aYnKjIrKgZeuisv8WZfACWGSniiJi5rFysMN4/MXfDLB8P/IfedCjsHOOb6XF75WJCpWznsol24n
S7xXw03FJYPrpWGOag9hK+K1XjBMY30Ph9QJCtkejIWS3dIg8zXt3e3PauQa1aK42vfaZWVgeyBh
nzwsGGAdkdRZjPOMgSpBn0HWgUYoH0dplCEfwFHjFu9gweFAS7/D2hkkF3WH7bhdBm9+LA39MSDN
RxYJwtcnChzZLPYTe/Qcy9B/nEBBpUZlgxffRKawNiMkYvFkVoK3VOvsJunuhuwZpqgjCpPTlto6
LACboyUxKsF1PiFRVaEF3NIbBdqtCTsNDWqbDmTFlVDaaJlJjpRODpIf8LmmaqVkw6USJjcamtKe
QidLpipXcmCXm2z2KCmErTVrMYXWuoy1i6k31kLlbcKi/1ab+H3jXjJN9/moXyTSuDVGfy+3KAqa
CERN4sUUv5p+YXfSldQn27wW3IpWTls0W+SWoV781FD/s4JyP7aNG4gvlShtklr6WfrTT49uqycV
L0MlXYnaZPuV9zylohPjKNoqhk20YrfulOBOSV4GxJtRjN4oKI1a/HmMGifTnmrha6mCReVXqOvR
9TWR2Y3QE+5Xspfvh+y1GQ13hKFuYBOWyYFLLWcXKcolgclu6miTTuUVGtdbwN5fKCo5lvRYoVSF
BlJuh0ofI/MYP2WieZkoSoUpKjjUuszdUoxvxERYCUbxZWxLqrc4LA3VM4ZJN0mekNQBtg7i9qa2
vo+d8WCauLyHVKJHt5K/hsOPPDSdXPo51SzD1nSyEvRy+yz61kU3iEDBqf3jFa63j17XrPQoWufC
tzhuccB5zHtzl+njCvHJ3efR5Jdi+Yc4yuZAeACY46zbcoJaI7VD3rhUin1SoxKR6q26iiX/wm+f
VGvVWMK6Ta9nb8e+zb+W8mSLbbtTha2vvfWaZQtSjObis5aV2NGKdpnFayPEFA/Px1IkG9e5LHiy
owHlDLJ+EzfBytQR964H2vMkkWV7yFCD7vyJl2zKbj3ep8q0I5o69Jeusa2/1McBoPXUHuRa+Pcq
cP/YqAAjoEqBGIKrdZQzDBWbode1Yt+4bACPsou/DrkMVSt57Xl2GIAIdwUXr76FWT8+vJAM5Nji
ukm/FC2qo8OriErYCH3X7qNmG+AuNpWLSOM5qB291w9DzF2Bd6G1F708CSWGaNyZdV9TrOi+oOBm
57vcje70hamcj4Pj4bBe/XUkEfGOAetpokFy8WKGy75F0TauHlX9WZhid1bCt7x68/kEzgfsZ8Md
lQ3RozfVMY/oSDBKvuvCatVVuOtRNI6ip8/HOhL9/7VKrPfPdvS2jF6vaZ6n7Z4W06q1vAdRvjYw
Wx7oPIbJ1wz/c9grDp4PC8vkiAbw58gqtQx8DWRSuo8vEd+xPvX0st3n4wTKs9tYWutUUeli3QSM
ZnYyK6/jKHRUY6dyKiSa9BhWX0UFUZ62fl2YhzPHGvPw17eRP36bXjRDMEtVu5/bEWH9pu0jnNhR
z3Kkl7D+CpFqUSvnyNn8dAaOzu7CK8qEtkK7HwxIXfV8XkYcnd/C4RZ6hFv5wjbvA95I76oD/YEB
vzmFZSH3ey1r3aqZXA8aT5NdNOFb1/m2PpbuWDz6o7kf4Kunam+nmXKTQv8yY+wYLGMjcp5g+LTV
MwEH0MiR+hZkAmB0pAwHrtIpEgg4Wpat+H1hhs8uay5XEGLBrpPgfZzhsSZZRrWq3asb64cMTdNN
N9pKQkLYxkKVWni8FnYiB37k5gs6D0fNpj9m+t3YRwmfF5eaP7Ws8vxnRl8tXeVPs2tzktnNFjPA
lXWnVv+PtOtachxXll/ECHrzSisvtVObF0ZbGtB78utvote0hsMV9ux929iOmBJAoFAmK9PRMB75
zkOi2rBZHDgLsaBBE8u/1v5bLIiaFEHdeSeEmLqDfFE9PvIQtrm+xb82Q+erlPgZdlMVQCcZ99hh
o8eTlb8RYdtGr7U8MewsX92/lyPN68UVxymAamE7FbN3JhsifnjjUxMa2KANN4G/9xIvjh02QeyS
4wfmFxAVDWpq8twwEdPJwKltd/p+PNMCXoorOrodmoWVZdgsfnLxt0QMb9mlvZlXKKC/iLksroFX
iFNwI5kS8IR3KPUdEBPRKLu8H21ftvLIriwCpoYVi39l1k7586NeLHnmJMIR/MWtjv40RuVQCOUd
AYFbIX1mnOiI2VaNP0jwlPloSEQFlYhdQeYYpbWbCu9TEzlpXJqC6K9yP4MKBi8/AejqhQNmjAfF
1LXcNYRXGgJPFfQFOxVOF7DJNrWh3Id5shEjv49kiJxaK0xQZ1ohWi16jIprH7pKhJ4aJFaJwj/0
w6EIHmP+UKf7gDvGxSag9D1qY5WIewsEs2PKSn0WXfbFzszeSRJAcFEYcBgqu9rpGwHnMLiR1xDC
sLpDcZN4rLiDZXD2VvLQeetTOWp3KYbcFcxb5MnN9Ru86CculjQLbEJRG4Q0xZLCOrDCadfLVEue
AfVadBMXRmaOGMFy3cUhllFn6LSnkj1BCDOJHaIwvhBrNTOva/R+VAP5hhcLwqyNAXnXFpqT/yHP
/uWOznwrNxVcByIY7BmfrgQo/w39qwimwOtfZjEG/Nm07zjqIuTUMbFVtDL1BNkzCHAsXuQAB+lW
IMIzxeI5Fn3WBJlOnctvcSC6OUA2i9+o/18fzFgbQU1Uqs0uCMpdVKG9GfWWIVIptMSFxpYNwPwI
GGnE+YibPB+Uxp3w2ZH3AsggTnsbohoT/ucyOIJAyw+eKn1d9Ri9U8+jftdyX0Oof/jDvaqcU+Wg
+prjR7uifp7II68c+BhZTT3e8A0SRwRocnRula8xEKzG4A9jeegrY6+WEHvq3F6c9kEhOMiM7VoB
p284IozBQGreKnYgcE7d3AMBhP8sXbF88PHyV+1Ky75GCOsmk+DmGSbnQR9QIbVqe9+r+8cwOra9
bCo9xo/zkxSUZlTsR72y9QDU+j00a/tNMkpmp5xy9LW7XrNSIdgjJ7ECTUamOdzrBFTMYe9I1V2H
Zo6OJoAItnCRnCMC4djkzfAPA4al4mitT7LngyIAQ/CqL3ij2jia4gOcDykFYqrNNo5uw5Gs8LUw
9v/u5/y+GNd9dkq17pEjo1tBQyrmBy/LynVZVrYfIXjMIrNMD0OPdnMf2KO0yTNoUvacySnxuohS
C5Ib1gBlK76/0cItWArMrk6tGrKydfOZCodEwSRAi4lxcMYq3I2kDVtFx9DV2NhtX3+RdHRABL9P
9dzmSWwnAYGq5y4XWnSfCkdsKshDiOaI2kVFvkpO3EoDkLj+Y4SmkZHcJFCogJKxVWGkO5JBiBI2
YEom6zIDU0CP+etmsJscIwtJa6VJ7YIzbyVUN3z91fqaqWP4//odW/YXfx/4OZqu44C8AqlPs1Px
4vTCh6I/yf7zdRvLPpyOxKJ6jMmBmfObgl5qBlnHPeYHUGZkKBndXrcwm/v468X+MTFze4WCUWOB
3ltw7QDrizAzf4lLyEM+1dyTgMcRLcG+OdeJ4uT+6KEopE6jVYKCDAh/i2s4DzqHXqg9CXFhKvxg
jWoMptl3tcOJQdwvd/ch1VriDVcMcBHEpzC7Tbne6WXpYRokO8lxGXL+8fq6lqM+wNT+2rqZo5VD
dQJo12h2oFtqAXI61Qey0T/6994e+FVZ25TV+l+MbjM+2W/UzL3uG+WgNYg2xY2Ikcs2wMBltpqs
5ozuK7U5Mr4hy+QsN8WkfQGEF7w9j5dLlB6LdrSv7+byWf97M2Xq/C/ek76XgR0W/GbXQKPVH55R
RgshH3PdyFJ1GG/jj5VZ8Ai5l7EUVKzD3xdrweY/072BMfve7g7DJ8fMaH9rE6Ea/Ys9uq8Xq6Jj
VcoU4XY19nc12vLXmpOYBh1y8ErGk8zaQvr3C2O9QOIw47E4I+EhJr1S0ZpqmVHmcsrxs4WzkKwA
jUagKliSAjRZELhAGoS2epI8ojiyK/UOdYXW9e/GWtnMSXGkFfuioZ+tPpdSCU3Ck4q58OtGmB9r
5qcwlV2UpIaV2ncGW7TSTeBArz7A6KZoN3vmPAr1D7/HMz87OfMfYgQleLXAkVeOwS281F2U2RjS
whhsbSEljsBRYwOijfEKSwlciCGGGxYv6XLo+/dPUGYZcivUYK8aqAvz60MpPmGG7paAIiPLXv/L
5oJ2AMNdKEB/Q3IuD6coVY0xdqgZ1k59BvH/il93jm8iqv8XPL4zANefT86FtdkhlTEjBnVQWFPu
JhdZX9ZYEfpAAL+LT6M9oXhoOIGr3P8/Fzk7p0nZAmciJLQOMLmTDXAjwDDOZIluhtlfifF0M1c5
O7BBMPWgaIc52YPW6kFzp1UHVGfzBVGAS5DaLxi1y37z4nG52NbZiUWgMDa9BoOxxrmcLq9U8SPu
nhvwcDF2crHQ8GNpnl5kqhCJfYUPSNt4wbbeq2vwSK3TO+YtZFmaPW2JX3QQMqZHBcPawo5siEfW
1QGhIiP7W/YvF2uaPXEZ74OJjqBK1LkV3IrVgoT0G1EkAhjl/ovXh/703xzMhcHZa8fn0HvHI4Ba
tjMCdSzYyla7Jetxlx5ZYhvLwdCFrdlLJ9VAPEopFid7wQpTBy/IUIgTOPyph0RS5Um5m+2ZQE26
ZddWOHvymgwCmzE9JiIwqYCyvQcvkM+uTAzyQqsNQ4SBzXplWbfum+Dm4plVJIiuAZbe7rJddV8m
ZrACY84W3hpq1JVJPjqQX1rK6fqFWHwrLrZ35lkiABDDIv4+O8Dgr4jXu+GKuMzPSD/TtQ2duZQa
MMgWkod/3Ib4JDrtYBm3qk19GLghG8u/ZX1E1LoZRmduRQPFVyiFcCu9oYOVCdM1QeNJ+luYvAnR
awAhhAIV+SS+zSRhz3Xgq+zRB0r5dCdyYCdDe9hUCqTTVWE3ogxCusLkyYeM3k28icLi0InvSiea
U62izlyZtXxXVQDOlSFUIyI7lCEB9zyNH2gyOTG5zTLNbMansc3f+izb9QQHqR9tKdrqBtJ8/gOo
5zHP1hFpPYn061yFNl2iu34EuSNNRmYvmAYZrFrlrVTfgg/PboST4Uc2aChMXq62as/fSaHo5XX3
gtHwfSbWx0DjnqHu5DaQ9pqA4pRAFxyFR2gLP2Z1cif0jaX1wOeXip2g5CGqge0XaFnw9RYiA9vc
N9ZdoDkyustJ/qEr92LmQzIPAFH0QeLmPqyfJuADkvAtB4v+OLxG5bpIS6T1hddJopeSaVsP5CEf
9kKX2OBWcKRpO4Blrx5fIoAAQB6Jjve450rUrOInkTsXbWi27UcdP5fVbcIBmKLHG9Q/rDRFSp+U
rtIijELir2e50yjZDtNhtorOnUH4lTBmlj4Kq7IPMPk/VI7cB+temT7oZwWTXWm2mJLt5HdDu83V
J118aElnNyiM+E2E/nxxGitAspER6pmwiWgVQSsb8LqBVCjFXFWeZiA9BNmXnFrEMEAFIxwxv7QL
BoIscfoccgMqZaqbqJOtSG9Gg+lLmT8VVWxrYeQN6sOQGkDmjw43lXYgta5RFlYl6abOPciD4EYj
GPdSY4+w8QX49C8yTpYKQSUlF/ZE1bdpHthh2j8WpQpaDjSzMO6ZmkEMbjip3gmdv46K3MlK0W3i
fAdwmN2hZBEEvTuAUkbg6yOI3/ZBrq7EsDTFcABWF5pqcm+HZWeJGnTux8GLudoc1JcJeo5xD1i/
Aam3Th5RFfIdQ5PdIUhsNEy3eZ5ushhEEhzYBzvaKZaqTdu8tFCLNPzsRRSGMx/cgLsTixJ8E6Dm
27bAIW50M0jWpFIsDsjclo6Gd5UVKqqTQpM8AnF90AIRWqw647MsUYaDjHU1PEJ/0S70yBmjFeev
BIxrTep9A/1L5I5Ruc2qWwEjGHL+UobhPoGMq6RRNLGM2ovgQqjMGZHcc/J47ECdhfkMjyK+BgE6
L4gf0zfOwCkjb+MEAe1UTxyjhhxaUW/LEg4CQBZBe+TLe5F/h84vAAeVVWLUGphqHuQWATpsHDyE
th54ZQNeAB/AmDxQbMrDVXUJ6A1BvqEr6H9xXtuC/EZ61fNHNTnq2fMkH7JkhQpZHG9KP4FIyYcx
8a6Mekatyeuu1+moFGT6ulXlJ8exnc6cINtxWDyAH8/My5tpWI3gHsgloHIISi4Adg3Fly6NZlf1
Do+DLyQeH98oRHTk5JFTgA8RbjIq/BKvhv62iU4T6tTobhyKKXIAlHCDLjt2NbgDWsOKDdBijKEt
lcpJNh444GcVzlFvi132Xk67WM49Pwax5iFu3se4OzTJtNH4ZF9x3ZPcxhHAvbzrt+MOYqKpCezj
XVIX67QI3XiazET2kZ8gJiNPGdThCEZVuAndO9AvQbbWirj+WBjFGhwQz10Nto4q2MpJ9WAIt5EA
RaQs8abyw9fKTZlXb1oLVpxat0bQ8E0q54FBIUzJTVZ/9fi/AzDJmg8UNWBMZaFTRQrUWHgBbZct
GG3vjERbt2G2SkAZGaCumqjNuQvBrzrdDBoPGqrJEXGRhSY/FQA/xhpI5Tq/3YoQ5VPq9GWAPn3g
B7u8ye1QyD04QisIDzUGzwjKsI1GHqcxs6vSS4PiHnI1noFWUN96CqlAhnpPOnTbjBQkifGxUEfc
0nCblUCkp80qgXhalj6mwm0CeFOgwmdhIBTQ/QmV8pA0KGvyVoRTMEV3BOMz+k3Sb3W4oFbwyvZL
VvcK0KS9WNu6sQlAOV1Lt3V+m3PrZPrKu2Qdt/5KGY+UsAQDkSfS3zeK2yqHuM8tiBDaEoaJuMYH
kv3V13GbIXkFvkXMG1cmoD2GhuIb8D8p77TyWxasG+1VSSK3zHVMgspuX5RWKb5H9X2b3sTcDq+A
icl8pbv1ZXAsjnvFj52wSsHYC3cI0tK4rNy24BzoVFtSUq9b3h3l16TzLUAtMGDwzItvQvyugfNA
i4kz5Bge0OFQ1xpuH2j/pddcNPD91z4Abhj5NcmEYZvxpRxBHek/F9kuUqFm0XlxtZ7w6kOTmmDo
tBE+agpHT1KTL1GWLs6tz3k5nr823pYgXcDQQKCcuUh0qjzYZpotZb6T6bwF+RQH8wtQoe0tKYIL
xZ5Gev2igEs8S3t34pUnqSkgC4uJi3A3gKQ61bSVCN1vwt9HGRLJOnfrpHyRfNlWMwlCxPwGTB34
qtuqDxwhXHOksaexgGiij4MrWST4pCjVGtvWDBgtCA5JrdxzFFNqvEs43Zq4w9jxqujh7sEIIAin
FLpoibzPpFepym1BBhwQCWUPt1quoqq5hyKP3bSFLaiFnZB1V2i4krVb9gNENu8BO7KNMNupIF7J
h4PGbXPe3ySGXeqbbOwcOCivIZ8VjrUInWMui02SocuRHjCsCCzPK9ifrTxG9z+DQqGGvoaM6iro
KqDaECME6Qcb6DxnggdTgmDHFZiAwS2PQVzK6QaKt4MdRqehBT17i59cQ5sownmRwEOb6bYaqJsJ
wQCa26bIVV7X6Sbm44bqPewzdwTItw9AERlBVLhQNhynr/Ua8sDgWhVBNlHYsg7q4Aj8HTHi7XFC
5PNcSdDbxIuAQTkrLyHK2mLEdFwNSeMmPblttAfZb+0hBMcn1K2FscdNB093mN5pNXEL4NDKtrQl
3rd1bbzpgMFTQmOdZ8EqLuIHzM5uJZ1bG1EENmxxJwitHUop8M6+JcnnLge/7xC+g+RoF6ugETae
8pp4YzgdAclD90MI7bTVvC6UwWOhjnsB3ZpBh4w1aLJ7ZcDQerJqRCSC1XCKsOyg49YYegWmuc9A
4gyusk6yc83rEeqIMfheARLtFRcjWjtpRLMDDHQTr7lgWrR4rb7x6wHLfNTgafTpKwIKIokefTDO
8jjzmb4Z0bM10LGeshe9ztDEvmsnjKX4xDSyzJSxOWIChufQIwPa/CS2qp7FTbFcjv3Jar7hBhep
1Kj7RDVyZBv8JtKBP5FWGPF1UrRoUJDlzeqBmd8wUo05XZrStICZD7BIWUCT59pLPYppSk/lERK+
rCrGsjV8ccrwgeFi+veL9ZUIcqdYQCs2XrevhZt600HF2kq3sPota4h7sUgKDri/jM2y/RAksjIh
MKaia6eDQzlQ0NXCPNf1THQ2xftXbe3HzizTr3wRcTxdlL/HBYek4lYC7Xh70KHxQ+4pXW3xEPG3
mIlIXpjUesv56Y/xecKfKForSjDeuQMYmVcCOJJt3eZG4Lth2sXoXM4UPGTt7Kya2GEYhLQgftrJ
DZBS/KZvjvUwuIx9ZS1tluKPSTumaNkC/fbeviorDLp+IqLaQcndVVfkDmVoBgpssaaAyQaADUE8
DEjsr6eTACgg+RCkx+mcdsTpVtGa8+Qts8K2eAt+7MxreaAAkIce6gKosKkerYrikm87oMwyZ9xK
a8Y2Lq1Kw4wR5jV03fhN9tVIB1EGCUG9gyrOG3wXOuyHQc6BCAB9PMiv4+6sAOzcvKI8ZtZCtW8J
RmdoBjI27iARp58y/LcE7HfLqAAunSMNBBIG2HIA+ZuLAYJqX+SURK6QhBaPJDimg/7ZseAfAi3R
zEs4l1Zmp1We1ImPW6VCJW6ITGS3oHCg1bimsLgH1UQxDs6n2fup2ZUm+N/fr38AjEcv/QBBw7gu
eEkpDeav50oVO5UEXVHv8P6ZxvAkEMWK9dTUUoR9hlMhTgYanD5MNTxHHvu2UH5g0MUK6zNUKKEF
keH7gFwfTFFT0upmAbqzpuRHpJtIRaDCIgBGnSNQ0H18LXypIECFSEdchVe88gF+rrG9H+UomlzN
HxpU4TnyqLSYYtd4z5eGjZTxaxK9ojgBJnCyhn6n15FDFiHVCMAEseaFrwAZ3gRalx6/UcyRv1bC
CQIDHpLoE0Q/n8X43DcagnRQDKrYXXLXJMEuRiV36JDLC+mt1I0bX213WklAuFBPLkDvXljdqJX+
QPjXdmzdykBgMJFbOXiskJ8EwVNR4YXm8fAmEtjUAXptOacN3o3kge9Hs58wB4qHP2rAC88XSJ9U
L6zjE+YoLRHxBJdn+4ZHC6D+bAphVQuaHSqQJ+tuK6g+NwWi6hqDvROGiDFEpBfPnKhRBi0zDD+Q
yFl6/54h0faFxpoAnlDlg5ToGxEBiALEr7+RItkRULTqQxDyyXsN87tj9InrBTyt5sU1TTY1Oykm
y48UswXhTIbSAAC6FgDFtoH4kQzbpEHBLNqW4PMKoNhBoIypq7otSE8GeEL5YTuoUB/IUHAUehvs
HOYgfSly5KrYmnygWiHpNsBMm0wlPwDXxYbYhKPTJIh4tMQRkQukOG9SZ5gakH0tL60z/ikeOaA3
XuW4dzVOfGrrsxTW24I8Tcm9r9z30MFOwZmQktwGXf1BrlSTBNKmC1JbSM51APZ4PbKMOvACnMcW
Su+y3qNWISLq7RxoIDlK3TGgaYsRknZxl+b12LyVUefCXUIu4WYnbYv5CfO9tclHfmQjsBdr25fm
Zk+CnkyRCrBFjfBI3Pib2kJHaUt2uilZKQYJMus/hUgadIgwQyiBlXIuf2SIXK8TlG523Kp1eKdw
gxfpINPBBTd++d+ko/4IXS6NzV1jhZFRfizrHe8fyiB1BEDBJNbM3tI7fmlk5v56iZPA6ZXVuyKN
7dpXLd+4ue5iF5stlyZmp6IjpIEkATZN9tJXDGBbmhttxBOuspUd6nXq9sxBN9aqZicDgn1TA+6K
eqcWW187dsEnY02L7/bPQZi3ov1SbsJew7epHcFtwWSwa05w85HTPnRv/HO6ru9Bxu5VLxLZss/h
4tN8YX3WBRxkjsvHDDvK9w+tuE31wVH8khHi0eP128t8YWSWDsRcA6k5DnuYTYd2jK10APxNWUsc
U0pveTkarhPUlNXf6Bnx2MR+14r0Vo0WRIV6D565MQmSnQ6iMGZlSp//K639X9frx+psfdoEzgu5
mepdyMUrTQLFDh5kxjFZ3sMfG7Msxw91zh80oQZooj5PHcpfFoa4rMKJD76pb8u7qUQiUHmszHH5
/P/YpX+/SOVEKNjkkj7WOwmSTxwKYlXAArguxckaKEn++mj0o16YAI2aLFYRPlrtaGZ+O+6pr8cL
eujv2FLHi+uRBAFswRCdA9far8aAxdQmpWzq3ShveDBZDCHLDy6/XT8m5je6GBPD59KaPiZ0Ki1z
kY9i8zoTLUWv8TLitavrp2PxcFxYnN1iPS66sZWwqIzsoPZhgdMahdyDEbGeZZah2UnveAJMsQJD
jUtQdDUhaWTxx8BL14IlOI0XueE+ODIfy8XI+mJ9s8OvTuB40mrsqCRg3BdNSQPVRGhnoYxXmD5q
laoYQvqRu29bxr2bsYn9ebcvTM/OPzSdKvQFO3o4QZ8CjQWr/4zdahVsVNCguBR7AqI6wdx1TrhC
IXOV7MfbbA+IyLYCCtn+L5Aw7eL3zC6LIQRRRQw8F2rq8dw57r6A/WSVOuh+/uawL4zQY3BxIyFh
GylZi0VT0jbobVltC862yNJN38w2GdpjjAO8WFy5XNYseOBBoNVqQU+3WXkaXN6S7OIYvXBWtk13
ySGwmhsApp5ZODCR4Q6UWUSBll/cZQMOtFrtFBCgKsSGrLydiokNLUy3Lj7U5mVEMYk3uh1XnrVM
RHuOc5oOKhuYaukE5AaKqXEnArb2GolRW+GIEN6btJCxSazfOnNdaV4OXSRX9Ld+tMaZS1kzRgwD
Kr2GF5+9i/kimTpsRpTfoQ8aKiz3wTIw81Oh5oNJVKDuA7Eb1WkVW5uSmlGUhb/lH7lnJsji+kmm
dFmXS6oiIeQI9cVyEFq1IZhh/1IMr0l0A0Z387oXXg5Pf66NOnNTfIGZAVXH8sL15Ka3zak4xsdo
r+6S1+JQbUJHw6wIY08XI54Lm3TLL75ZGxlalEE7ESDzbUowlKXcdun5+sJYn23mc6oIGSU6HrDR
3irkRtRfrv/7rDXM3E3QyANXBdTdhIMpBndBfjRYa2C9yurMwxho5kB+CR8nXnNP1TMNnkA9tUEg
YJfH4oF18Fh7NnMsIAoHuoe0eLK4V5I/jANLXoFlYOYNxnhowFSOjzL6IFRAp1cqfdbjR/fkyjsw
H8RoY00MCIhBcV97B3I17S0YPGrHd3R0EUYHhLRgBvzMgRdGzeTYnBGAbiQVuRh/z8mQF2fRLAvU
QVz7QTMHEqRNoLUYeUECqG76wx8fEaPZ54YZUy3CFi+eJG3mOoQYSo9+BtdR2K1DwW7TSj1FlrTR
VzTM+X9dgbmERcMLjR5IMIamJSZzzlkeoCX9dN0IPXO/756sgtyd6sd8P8IXvoLUEy9FA/IUSa1A
vvEh+h8ARd30bQ3dRnFrjIZz3SC9uNcMzi4BlADauDKGeteSR736ElCvbARUvFKW6132ID8rm10G
tWr0PBNhaMy/OLTzDDKCFmZ9fTWLHAka+L3+3L952y7huzLrNOwf2nYrKuBXrSCg6oqr/1Fa+a+o
88fS7JxXqmIQjIrXu2Rdv6IZrm8AHfFCW3MUCPOa6X35DJIRxteim3Tla4mzA68ofZzw4/flApTV
o1hLimBlZZT/EOv9LG72TJaotAL2g4/FhWbwCGXNyZ7Wk26ChhHLg5rltAH4P9ymdvgi3l7/hste
88c2/fvFFZCiFPqrEdJZMe9Rd38ftf8WRP1YoEf1wkIs5YB1VXjMWk20MxRRI581H/cPb9mPjfmD
WXVipkbYwdqBbqaTQGrCDDwwnrl09IrS+zK2jXGRxdnjqYjtMAwjti0e/G0bQHlOQ6u6Lra1fn/9
Ay2O2qOFBcIeMLsBBDHbv1SvOuj7pnRtGLtyCDhBLDrfLx1ql39ChAN37/Db8rFc+Q4rmlo+Hj/G
5xurCFJLVIIqC2ZoMdcYQ/Xm+vr+IUj8MTHbSilXpgY4LLiqTbXuToN5D96xc4cYWLKALrpJLM5l
mFx+xn9Mztxwk4MmJw8TrOputAAfqaHTDnIs6Mzegy3qAPaftQUgG2uly4/1j9mZUx7TUvDDDiuV
PcXdU4cCuJD73ay+vsBvz/S75/rbkjFLXIK4DPQaJZedugfXYIcoGPOBoEBzBDzdUGa2YhfjKBu5
tUB/BZ92qE9sDDljl42Zz86yPq9lBT9Cy48TqG+VJwOI/LRY+53M2NrF504GCNHgwX+BZu+vPqbq
iahByx6Jho+2m3iUptERCkZUvnjnL4zMXKVacXkFGh7ceV2AjE1vtvoO+t0gvyf29e+3HNZdmJrd
+TAFkxRHD6jWbMKhc5SYrI1YsgLuNoUgezQMti4eoV8GLSiBVX5c/G4Xxmd3Xs5juaxFlMDDnfQe
TGbxYWzLz/RTXRdfPoLa/CQ8oOQR2CrDqbK+4swTBFrXKYEGwwJ/GBr08GC1/2JsLX20f7saF6ub
3/3OB8p1wtZOWew2IwgLYs2K/TdDfEBybMUDSOeSXSaUJkBya1VKGEd1+a26+AEzL1BByqTlQMeP
vCu4FXaRM5gEo6dAYVHITMDUmP2eQ7my4nkVo2nlBOpn1O3cVOgx2Nkxt6CSghbsrjlzHvikHsJi
B2GG1fWtZtwXdXb/ISMRK/yInZb0h2H4GtPXFGBTXjpeN7NcsvrZ0HlJg29HoZRlrG/chCfpHcA1
4T24la3CJTfpQ7ECrnnfvAIp7YngQKnX1QYwt8BmfVh6cK5t88wHxX4EAlLaoRUzaOzIydnvPRUq
AnWaoVg2OVHMWPhyk/Zi4TOHlEeDptf0JA1P7St0zG6GR90ejwivaJiKxjf3zGqcshY5c0yqRIwu
po+1rj71ReZG/bORn/34NTVCMEyzKPNYl0Wd+SJwCde1SuOPcVO/Zh+QLnI1vNLRh2hDBXDFKlIs
e6DvdEMUQVs8u5sCD4VurYE5oxAs8NzbXJ/ZJBMYPuCbFfj3s/K3nfn7DAT9WKHdTWO68FTda1uC
WvKX8j7gaR4/6Ri172oemDWfWgPxnbEBDAMi5YOJkhnrrWGsef5M+0IISdkEn5ROIyq7bg12eowH
Zltwo6HdPzzkHBNIt3yMftZPnfRFTtCTaNLFNEQpgQ7JDYIZ+efK4G2Iy6j+fdS/X3cR/+ACf+zN
7uakR6IexxHe07veKU6CGTh6tmtjMCPq4FOPnQpjRryJuRwmNRe9hNc+9eySVpgCBugOnzoHQCjr
TgVgRIzVsUzMLuUkAeIbUEcrehMaMAgsW1s7DBvB4jbZS/YgH1IGYvAfXM/Phs7upZ+XbaCVODS0
SS86cAQg0MRwxQGktVa7+hfHlH6ia/s4Cw4mYiSEo9FkzTe7MdsVcWhVCtp6CrggVatPMicoOEsA
3402eUb6nGBq6fpGL+7zdyPdAOX4byTMvMJNCR+g+sdFt2L8oQM5d93AIh0fxgLRqv/DAr03F/ci
CfSszmR4dCiEolfarBPBxIWk6AffrhzeNW6SW+6r2kB1hbNlRul8uZ5zYX7m/sKYQGApR4RL2xF0
2DpCyUN18yMLvruc1P5Ymsck9UQw/4wwE6mQgeIzRodQ38s7O8YQFPqHqHpEVhiYxMagxURM6VVQ
oB7PyuKXn5eLnzELUQw+AeH9N6rK9T3N7V8ip3mcDuS+dOXGjD+ZjVvGEfotVqmjZpBKmkNEpopw
zNgGN23sGRYUgJzyVN4BtTw9Xz9VLJsz5wdGlTBVKJZLMIiJcp2Z8Dzr4C7GehcbSX/DxcEFHRsP
QSPY6FzjKQPp3zNx0s8/5pOxsA9VtgAV7N9Yr9fi43Vhd+b6OAzxqRouDVqR6xq1ED4G7Vcp2dd3
kGVl5u2qJuHrJkdrIRApmvDTAB9oBkvXrbCu37wjMyIrCMPgexPjExi2VtINOPysyOYYDOysEzFz
M63Ka0Ho4xRKbWyH02hyreIyFrPory++zMyX+NUgaeMAGxOGWDFMBNnJpjGlQ7TubWMTPfFMfDlj
VfPmTCmQsuZLtAymAO2lLTifri+JcQq+JYAuzjjGO3sUjnAKGm0Czd0dlBjMEqDa61aWn9afjZu3
WWJRHKB0jmVIZuv4nuhojyEYdyOrtdMTiMl6k1XnZm3czEEAat03PQLtnaC+kbC0Gki/MxbFOA0a
/QkXeydNBgEjHE5D+ZUf9LP4UFq0z615SYASbWSz8hSWZ9dmjgEREQRNChikvCF05gbcpFaziU6i
La4iJiHqcoR58dVmLkLjFaUt6JWCWNO98ZhPZvkyvMVv5btyU65FMz82n1HlAe/O2Fn6D/8WF10Y
nsVFlaD34dSgjdtDMejMO8DBZXdcClyyaeyhHeCb3Y0mm/w2sKXTddsS60bM/IiSxX4cG7ANCiNH
Hr2mONeiF0Mprs0zqyGvRqxASo+zQhG6UY3yGlR4VSGOIYCdoNbvSFmcKQtg2E92Gn6FybaQwqcQ
XFzKZwOMuKTXzlS8Jz7mF7AnjhQRm2AKVs1Up6RTe9K5ExPv+qpYi5o5rsgnaaBz8ML6tCKBaueq
gwlA67oR+o9c+WpUGe3yPgCEUXIcjQPGFJNTGWdBacYcmtguJsgQKudIH0ERYNjXrbJO6VwuRyFJ
qyW0wkalIJXUqp6ru2jDWRq61dFJeJ32yU0IRgzGlrJu4zej58X177mmkjO6p5gdPQO2i1YhRRvQ
6QDgp9j49eVvqIAdFNz0EpTfft3eCIKyShHBoyG/XFVNY2Em350Iq+TzD/v5Y2d26xXwkpNGwwWQ
PVBMgPDZxRgp5mnyFWfVNihBD8UApgUHhBT/MZT8sT2/+FULRUQfz5GCnJYz5Qw0v8BhYVMxYSKa
1b6HLBfj/LD2dXbhDbUKNQI9Q3jVySVgzLuPQPrWmI3TYXzf7u94E9Mr/629p/wsdXYlpyjrctBT
otD1jnkMS1m1xEENE1VTEFz4psibzBO7/Cb+bVKaXVBQcUT6oOAEDa5IVtM7UjGXc5CUoAlLZXj7
+4LdCF5+JXVaeJIhIDPXU6jRJe24ANFsvO5stGwciLAe1bV6HHfD/5F2Zct147r2i1SliZL4qnGP
3p4d50UVO47medbX3yXfU8dqWr15qvslD0lqQyQBEACBtZ74baTba/wSx1zKdRsBYNdHG7oYTzu/
kWy1fOEoDG9FjCGmWe/TcXmIGg4g3qs0c3l6qo9qB8rZ/CY+gmCQ52t4q2JsEjgYUREpWJXqoaMN
LIaeLln9m24txLLZ6/QAPImWV6jcNoyvrWSMUUFRtFMKnFwwa14N+r1ewSiUKDvX93Oxr+/XxpcY
xv6qKWnJNECM72v7YWFklXJ3xlVfRCVgXogVIvC4LpK3nYzt+WBg80ED05wSgZqx9FMbfl8XsBXA
GKKmY0gQDPCUHfwRi0YP1KwCpqMEcNvil5I+1AC6oYABuC5o86V5LYnRDNrJVJDqHOWjAwKKbDbr
W5B47wDQX/8B0YE7PdSoRnq8KgNvgYxuBJNKe7GF2KiOzVoHD073o4/xwvX8L9fHaEcBaKleSCBo
ac0ebvrgBLgUTTABqysFGCAYHVyEwE7PfvC6tTaTlvXWMlrSJIVShwSilwsedJOY35diC01wpuxi
gCsxUSvj5f6bDWmgEsQgDUEA/I3iS9RLoIcM0BwFEEyhdBITzIrisVuSn5MQUA3PLWDExuEuRroe
RbzXl63X/LV0xntKaizX2tC0AI6JX9NBAZ15twMKnTkDIbyWcCMDsjptgbEFTAfJ/+Ac9pZnXYtn
PCsanytQEmDxXYiRgzEGkVb5CrJEr5wHuykOvnjSyY8qP6fzbZAPZt1wNmDL5a0/gLGmHtSIRPIL
oMwG9z3BS+l9qHMSjM2KCCaHtYXEjRCNjVcbSscxBfn8qRuBDqY35cMAQjASPcaJeNIiCgZzfZcQ
1W013s21XPCsq12LlpkQMmvFWlfTFtfI8Nx5426JrNJ7dcebVdnex681Lge9io0LDDYbuZEAzV6G
Ty+ArxT8CCZOxWfbQFc7yWirX+VznwGJ5kTm0BL8X5HxKKK5WAqIG4zEEdTyqAQfCdjkDP++rZub
AFj6UcnrLdjWWl0EWyX4mvHHXxerVkkl5uBYxq5OjvCWuoWVeD1KG4rlv4F5lhcMcOSxo0dEz9IJ
/ILtadakU6A2O7V+Skm7M/ynpO0daU52TY+MWQa0oP5DAIbEwIPM3j7f/y6ZMDVmPeoHtRMz2Em7
b7rB1utbPQ3s6+6AJ4TRVkkvW1C5wRiFSLRm/7XAyDPoojg36HI6323iaymMqgIoKSdgomxP0pgf
McRrS2CaDn102mUPNd6b4wmc7OPsXl/b5mOBAVbt/ygNYXS3AuijIBowxeWxCaQ95a0SAZ3OWl4N
ngBt7eY3gG2aMmtyJzt1hmO305zr38Db3+XfV0Y6psak52BPP4k9CBPm2PJ9waIFz0qXUODaBjM+
dfJHqoR0uUaB/ZRKg1WietqLp4rW5sIwUyWAGZWynUgAfybtlTQ1c8SyVfOn8lH+oQq4sHjfxDMh
JnwhKobgfR3flPu/BPGUSaA6tXugWi2PboVDpccywzi83pmU/miMhLPzvC1hgho5wDBfJMB80L5t
6Vl7DkfDTNvnMYe+QfD1c97svFrrGuOgigwcu/IAcYNGHFoPwDsbnhVpp2XHyljgAF+UDiwaxvso
cE9/0eMrp88+iunUH8dBguwJV3oxApVM+Rg1yU17YpWpb5fooBlSE3xZoCIvXsBduQM5o9cPxf76
Lmx+iAwl0lS0xX+jMu3HhGpNpLanuipMkFKCMI07FMqTwZyrEsVUjgoZHmtXn/pHEFA6PpApdkty
Xf0egDbJReHniWTOVmkFqUhCLCusLlr/IIav17dt+5L92je2H76OgJYp5FJ7Qj9/BhxHW3Qaz+gd
9RUcIbcDQC2t+C554Uj91ItverMSy94wHU2CpMSzOFBEHqLprCXAOykTKyaCpYVov3yiBPhq/UEH
ICb5KHqMBOiWCJAOHeMrOQA2mxnIGOg+F5G15pXqDIDDbZUHRRasUXnugGVMdA8UTOZgSOZYTqaa
AtIkMeysL+0wqYBO8iTG8D5iY1Mttcu6sqQUsLdq7+Zat0vx2yVAYHztICBIbyi6UcfACTK6D0MZ
tSvixuq4jwDHOigAzVRNqqMBt5KsUYiOWZg7Mhxh1rVWm+LvELhUwBRU59QGzB2aR8DBmqGkOJxm
8I7qOd7/OzDfA+vPbBD7G9KDgaQfuLJEPhTpe6t9+HJgidMtVuM3ATqZUIYcbuJZ3Q8qaF+axMp8
/ECjWrOQ3xXacyq8gHnazCP0YjYDOmqBeanfjUb8MleuqCjgE7opkp3RXYrJTnqQ1ip3Q4XanyS6
KYbEM+AlFk1ljQ3gWwHEI6JPAvB9dMCmtGXxJOuZU2HSwKgEoGg1ZqrMdoNIrUaVWyicSgAOZgGK
IrC1Rv1jHE+mWJReTt4EtLvpTWUS8lCA+pZUL6X0E0R6rSk1D7LyWkaKCcQ5QLxk5zyoTbkHwFFR
uoMYOs3SGJyqVkfvBiN4E9W9D/jUYZQ9SXqTI8BgxoV9XVk3O58MRTRkVaGqTtjG+bGKuj4boKvV
lD4m0SFsL0oeW7EC9K5UM2ul9nLjPRswJpaAs/13BgZqCbYUzrM7hDHA8cCAnEKTivnWN9qz7n8o
wN7uASKLeVBgwMwF70rYvABXn8x4qgCIpWJSwVP55yY9JDtyFIA1aQFCc5DN7Lf0hHIPt4q13PTf
bHollPFVtDOkISk/hU5OaD1WHnVTOzuXzuRWj733lAPwkBPebfuvL6Fs0XMIpakucwidUN7VntVl
GJU4nS2i2S67DL+nHa82whXJ+C5NjZOcThBZdla5H851Z0aHBHDHZgIGQQKwZwt4pLvrWsiVyoTL
lSJqE2ZuWnRO2rON8shOOmaW7mR7wx2f+Aj8m+HjamMXFVuFj3k+11oxYpU6MCcj6YdPZBPQHLzz
42iqslyAKzGpqrcxXcQoD9MfPLuDl9csvDoD0IJkTZjZ3vGejrk7yQTGpDeMKoqwk5WjvCsuID6P
wo10A535bBwKLtyqz2bdRQVDFXCCNBn4aX9d5CyIZREAJOZzBlM5LaMwAJY+VC6INXj1h82IYSWL
Nf10omTIIUtGjhja4BhXXMDWHlVbmHf1BHZW8Im43CVuxrwrsYzxa1UkdWoNvi/pvT/B7vHAo1nJ
oTjjPfmkOIlNbaQfAr9VnLO3rAMAmlDbazHWG0ymdsic5dE8xF3jtsuUCucu2K7HruIWxgpLLShx
lAiXaht8ao/l4uCsCNA08U24az0Mbt1wX7A2t3Ylk7HEepYVwHnj/hmAgOxk98ZHAON40Qs7sZYK
D9BVQ6+22nOA0mHJMdBNdVoJZ+wz0uYGnHxYsFyFGMckZl7KnE3d9DQrEYw9pk2SND6BPfrAv63l
1kzryZwblbMS7tkxmWpcF5hWS6EpjdMX8DSJUxUWsKr1Bo+B+Q2oAawQhKMqN4jfXqACNi1V1UWd
HYcTk0SQ2gEkcnq713XJCVQEeKAPvH5DbKvJlxRmeb1QiX5bLBYIxF4t3Kc5DKIpLT19H7lIqrwl
MR7NIHEaTiqWVIi5qU9AzzB0hyYcZ8aTwvgylIiykDSQQuVnxNpx/qEHD9d3bfmJb0GL/LVrjN+a
wCQ5+w0I6eJmFxDFEiY05MroWAXwN8C2VT9yrgvcNqj/CmT76COpDPShgkC1vO3rl4xyRr62nxi+
VsQ2x09TWqYYv1zUfHKWl+fgAMxQU/dyR3zjVYI32ySMlTTGISZAPyRtjCOqnAUDb+mqbl8Cr9gH
FsAFoRscZ8HbPsYZBu0st7KxbF8FXEM0MCBU+HcHtHzBKiKZQtEwikVCYwBOv7toyG2uS+CoNV3+
fSUBb6VIikrs2VR8KMmjkD8Lic6R8Tfe7kvPGHcwl+AH7UUIiUTBjI3cqWhua5qyn/X42KjvYzuh
3Kq7CeCYIv++QC0URD07LfDdrOThO2/HXCs1YfxF2isASpQQ5rW25I57QLSn59ZsgPxtljegV/LA
DzKF7r/bZ8Z9REQNdF+GR8yGN0VN0cL1pIMU5roQnkIyDqSe9ZpWBEJUFCg0JbRyHgkp5ygNcXn3
WelLJ4l513Y4SrFu7SgNzQn8FUXTmR1KBB2G7RvV9waxNnMQGCdDZuXzDgPKLkVfjzz8O+01WN72
pqw1rc2xYHAkHFX0rcpojESk+U+2dcFBVkF+Cpy3v665kjCIV8sDntHm1wwUHbPR/yPt+JLA2Hnb
BzKa9CChrBs7EVG6FM9SFnHW8Rnbf79gvsQwxj6PHQDsph6a706WCtCJMTTj0OwBeBabCmaWFvw1
wCcdVDd2Uq849ufmsfaoPXm67SPG4/Vsb3ufrw9iHEPTlDEptBHnZ3wMEbCzu8SsR15L4t9Y/JcY
xuILpfVTdBGgcrkXD6MdHZdGs2VqtALwIUItPmT99qPLV8rKAuSDXLqQ9SWxqwH8ZUrUFK34dtwv
SLDGq+5U7/pd8SO8mZ0RILuXwA3+0UzBulTE3Ia+rutz3OILivwlVV1h/j33xBQxxCkAaQ6Yv1Pw
0qPJodIv4CqDHYO2oQx2kf9Oe+35ugVtu43VdjAmJJfCSOIAH9MAt9qORCcDz4jkJh8LreNko1o4
UFDUmEAndjiiFx36pvQr0YxtFUUIdIsZontXwayVlJsUvHpncd86KJXftpaBKL8y/XtesrSp3CvB
jLVVcVmn9VKiV6v3GfNVadsCNX1/fXk8IYwFoQVYHgoKIQHo3EL9UmYLCwunV0HdfM3/yqgVpsxU
tE0oG0talMuzHcfKgbbGeZSjOz8NXwbAYVc1GsO74IaCOLkmnaUnv9KgtYLo1IcYvQRl47NcFy/i
0J/qYHoM5T9iHDrRkO8S/9Unu0H64weyM4ig5iC3evsmzq1ZtSl+CPcGKuZSU94Y4pNcdR7YP3bg
/0KT9O+8yv9RrLJaKms2qog2wgwXXOME95Mj4wkCJERvqSncgb8DxYPcI6/Xz1Dl1Q0Y6yjRedOA
PQtZtaWb/oEc+910Ljwk2Ed8xU7zQIvmZJ6+m3eCmaL7d8nyQYGyEC7fE6u49A7c2B2Mx5QsY1d6
ABd4yS1eI+mn0/pmSqu9YUwpzHOjrWWogfGkHqTH2czOiQUYlff4AoR1cNxDfO7k5xxE5CjsNC+8
L1gEfP8ARB2qrClUYWfic6LKPXCFkL2C3bfP/6RcSMFtTf+SwBx/K5Yg6R5wI8V74HZ7/S5FVaPb
/w+wRZvZnvoliTl0De/TetVBknAEW9AnbFH/SI41xoUfQL7paO9JbOqVZbjpQeBzqvC2kjlLvdH7
aCwhHjPUj8ahv5SX0FUx4V+dyC/j7X8AUth0VasFM/5QFEqx0UZI1B+CyPLvVECqRIfCS6z3oUP7
F65i9cidZOGtk3GQat4k9dxDZUBmlO5nu8P4xA6YYQBH11GPtHqYDS8x3L7uVktlAg46CEqfRJ+b
m81APG08Adx6pqyi2Xu0NDS4oZjsS07HSxg3L7uVYCbNGKJukv0KgmPyW5P+pFNkJuXjKBD7usva
ZMcwVoKYVGPqxbJrMfi0vHX8AGUjbu/DvnwYd+OdTsDN48RHo7FaT9jzNnfZuys+gJ1Ta9tUCX2x
RZaPh8Fc6KypuHT+Y0CfYqQf15dJFnP/JoxIqiqisIkeW2aZWk20fJZRchyk3K4ortjaofOE1oLf
xgh2RXD5idFjo6UIJZHviJOdA2tGJ9PvJDjWZfjSp5OEZ7n+YKio8oGOXCTxjoLDqw1R96sHex5/
JYabpAke8ErbEAtHEmRTL4C6nEmHtnysRwSpyvmTM20Cn0A1mWU12UL4VNa6A57WUniMpROdwf8h
/MlHYlbpY5cfa+lex4SsVHnX92RzasP42hO2yt35Q28kSzrUTKgBq1YG9iDUuf/kx8VXBrgBYgfF
dV71d7u8s5LLBCHguMiCeoDcdC//gfO4ix8E6/MObMwGLA7cQsHiga8cvsLcBbohSH5f4PCng+GN
+8rCrMahAMCnDCAJXLHO9Y3dtN3V+pgLAcyRuSJAs0/oWwHEg5WnteNHJ2ngoZJtu6eVJMb3T9oI
1dGRD3WHyUI+tNPxdhDb7Q53uVua+jPgTziL287BVjIZ7z9TPLXr5eKHT1ihOwTo44ZEAH7CCaNw
6x978Hi/XN/S5UevnSDj/KWxELu6xQnGnWRqw+SUyjlFwf26lO2uJ6KCTkuWJBBAMe5eCgNNS6tq
id8GGERjUUDm2dQrXGHPO7ztJX3JYjx8TTUj9rsSobj63nQ/A3rfiRFnQZt35mo9jNcrYkXKpQbr
mROgKPSSE3a8OPu6CImtIxElmyKh/BRBMCP4i6DF5fqpbG4UsDXB2gBeLkNhzKk0cnVQS5w9oecu
fS/oU5Fw8qJN6EljJYMxJE1Pw7H05yWIwoG8klN0CD6A345kId6ld/prDjwPPsvGsv/f1HollrGl
IARsYi5ArHhQ3A5Bau3oh9bjwUxse1yNSLibFEUCaSa+Y1XsU6Oy8sMByeWC2y5boRUdfBvIwIfa
RIvUnjdXv3mzr8Qx/tbP6DzoPdILZQwdcXxVytaStB8k8M2qbq3r6rF9djpRKZ77VE1hWcTikhRJ
AX6/pSSxx5TTS3Oj79KH0B7viAeGBaBtOpHb7dA9eF2yvGjet+NbSWa8UlMkqRriMQlEboNT3fsG
eLHPrXZJfxvP1dmwG1vwZjzpNiZ5ookDihEgqSHldf+HNGDz0ll9C+O6dEwINPApgEx5GGUz7a3y
9wLvM+hOY6MVC7TgO1SowFAeubz6yPaVsJLNuLI4X2oDo7yMQw4OmFoNgkuIfk5+4rkjeG/RSsIT
uukVVjIZ1xaMUh1HBvZeQ+uY5L9GILnXho/rJ7xtOF9SPgczVoaD9oqeFkRZTri3ZSsH4bqZeREc
A2bp7ssn3gDRpjddyWMM1Z9mUivzolHDC+2hOlLJUVqeBMY2yyE00FeoA+QAo0iBvPCw/uJs2vIT
V8zic1NXm1bKQtvkEwxyUQcZQyOC01vSQfAwM3r4Z4+Fqy1jXHeWd5kqidgy+W60Vas6xDao5L0R
NRXytBBg/svVMT67K+ROblNsYLwvbqIjgEOQCy4EZGBpNbnSOGr+GcOv9hIs8LleljDr1u7tKEfJ
G5PqGBpH9uIZkTk8+sfyzINT3/TfmEGUMZlpqBoLOi5N1RjMs4Gh3/7FryRvKlRbLrtdW2SOOPuc
+/1v3OiXOOYEY6GQUEuEuGVeDzgfR+MQP/aP00cRWMVPFMnwkIH8l1jqTvckJ3X05CjYPMqPv/Fi
X5/BHGw9YkDeoP6C96l5BllKzDv/sYlxuGQyx2cUfguLlwRvvy/gsVtTwdGpiJ8lxdUBj90o6UUI
DzO68a0IklOQccNP30xPsYsmVJeibeUQ7lKAL1jgpyxFq+TH9JtatvoIxilMup7kUQ0HnjzX++5G
+1jG2Rt3Xt5VplNm10/dkVcC5MlcLtfVwkVf6jScPFwdHc9VCcLuQjyRkoe+qXx2wnxzR6vFMeol
Y2WNEmBxWeA7NSWlmWi1q+OlLKtCLxU1K02AdFr6x0IgVgtG+kSJD23oZeLRB0AHzURT6wn4XKLD
RDTwSvq7Vh/MqItArFmYOihfNOByFVLhifLPPFRNfyJ30GmLlrIro3UZrMeuQYfckmco86y5FTqR
khxgQCNkGJWJTmVbpTF4Vu9b8htBnKXTJ7H7WcJhJplnGEdVEF1RL0zSdzZtQ8efwEQtAvddArGx
fNbim5gAxgJE4G3qVOGTJp6GZrAEEpotGrgmZbbiZnDbpLKEfgIRuWJSH0BEE6D3o7uxGqwxLpwI
gOFdfZM1sklCAGr7odP1aB/XBWPXToXtN9NFUZ5xeOhM9zpjwB6igEswjpN5uQTTNIYdDWNnkGRr
rnNMlAVoFgDQcxKCOv11mG9b/0crtG7WXpLoLlEa22gMT5J/RHNpNpOBd2fBrKva6RsNrJg1Hqan
yUkWSMJksibMWxG4eODHNFgdOgTNpEjR3JWahLa7RCX3edh4kRJYYXlRRQwDCTFGUStqlmqNSrOw
D3LpJ/AFzhPokZru2LSRNaBtQW0Te8YIXNsCCKR4AsWmpgAIu/9RDAd0sO/7KD+S+Q2MpHjwMMnQ
O7KED8xuW63dFfRNptRWyo+Fzl7xYcbhr6j6WdMBwwORVRpnMQKdJhlMTUfsHbVekHf7oNBOLUkO
s66ZhnGqx9iJG/SHVKOF7lXPl4wfYQHAo7K/RCl1jdnfd/X8rAizZSS5FZW4BYpzEud7OdGcSB2d
udCBjI7iFIpVtBS8UhPtUqrdpKlvA8HN0FTViscuqk06OGOJOyTEUNUlyJ914UI19B2H9U0n624R
pTYpZDttCscYMFZcY2pjltDseW5gCuMEHDMMNRP0YTf5PhTovvFjd+pTlxRHGUWPGWFuWb0b02T5
ooKA9L6GX0tDYgqaV1Z4WcKzoV5g0JxUbhXgVRXt601yNxNynxg3QV7YlSGb1VgMpo9hvqiibt+B
YKP0IgqUHeFiQNENuQWUNt4zQC8vokHN2Gngu6MGMQPjKZY0Lwb0PcmejTI/KqVvimHhxbVixsFF
kPGfktdWzhEYozQXwRrm+qml90JgEdF3K+UtKC8S6ngVICGmyhqMnzQgTmO8xcO5BK28Oj3QXDqI
oJBFQfyAVlWrgG3NmB5pEsNK50ulgFmI7OcwA6Ly7QSRlXiYjF9K8p5Iz/mo7uvclbvCCQEdWwgm
EQFPVANABYF67iPObAyzV2FSRAMpDcXwOEUrWelf6hIpTVDDkcjo3gBgEI1VTKVcEi1c5oOBvkJt
MIJZmQRW19keSjwd664f5cjADmSoLFH75WOhsRE7QY+W4Xw6LPzAsnqu/MAlNDj0emPH6nvQTTZI
uGE2ZjBWjymsNQr828wYzvqMJ3dROkv5vSq8RAU1Cxn55ARCmFa2FPo8pQaqn5kJEKOdXtc2aXJ7
iiVrnoitZ1kMY8930H63DstzJyNLaO+nOdvJseFxwrbNVHt1CzC3u6pNGgpluAX0hx6eEf7KFM+R
Y9xKL9TB1tkNJhiSS3ab4cT46LKbMfFKPJMq5mUaz4GI227pbST9YAUN8iQMcuTj0uv4oWlO1qNM
mJ5D/5dCIl7UupmqruQz6aE6kUpSp/+kaEsFQDqG6DKu7M8WvhdelXB7vmUlj0kJtTINhE6FvObP
MrcBwitE5bOnv6WXGlzn+o0P/1VYFCPPqpvYy1jSm2y48lsDPGMuONj27hOdUgq3orLM7sRvo5bO
nyUCOJ1dag+D9d7Z+X2NF9aOl5oua/secPxXGps0Di1g66YAGcIIm6S6Ytf5YwcYj1p6FdRXeco4
Ha3bWarxJZDNGpupa7QQyzPO9B3G7kVO8tS9+hfF6Z/yD249fTOHXMljwsUqmidJSCBPPMjgMQkw
7oAHEWRdlia45AClnr32g5fpKbx9ZSJGv2myevSxr2niWyn9Gcnw77PsVEpkNUF1o7aCGRmi2WMO
LIq6fdsr90oOQPDkZww+7SZ9T5VhryiCpxetk+qtOWGOGDAVuzEK9nOCVm10I0ghTgoI+Jg88CIC
7KqqcmTjIgcfRLrLxAy3BXHzqrS1WXIAAGxed1TbYfHXWTLRql9kwLVZ6hqTPHmZchaBopEouXNd
ynale3WEjDvsASVSoAsaOpoA21pEfq53niZhCFV9M4T3zniL2hJh1zvqhpwVbqNZrGQzvjBOMzFq
WqjPSC+qruKZKzUHMIblAJGsOzxBDhiz0mTTiHiity+Br81lvKASikPSLZWJokDuLJQWcNPcMc8t
SXgQMcVmSN0haR6u77W8WZpbrZfxhYBHKfJOxl6n6F1uZxVV+OEYNNSShT8i7iEDWthj1nM0QEM8
PlRCbneteJAE5UYfgV4/nNPslSIozIunfn4hUNIGKFKhjomNIrBDtbTGjlfc5H30spWr9CyHUQnK
iI/WdU+Rb3MVzW/xPkdkdX13ttPur91hh4XjVtTrRkMCrHqYX9Ws6qdvi6862spMVE/PAI5LPS4a
OcfK2K6+MQ0VMRlhZUoMax9+KD2AKnUe+xjv5FnmLJoqgZTCzk5JChbc4seIjjVteEzCl0l6LZTO
JBioEjrJUUJ0b+pPCtLIBOlgpfRuL4YukLzNWcAMfmBWwX1HYyQcy/zvMsvrZGp1TnzJ5ZwHx8t+
VmtWB18aSi2WA745Ps0ucQEMYs3Ea190JzVHB30W5/wnsTJb003h8bps3qkwvk9R5DoMZqiCMroU
SFTlueeNZnA8wGfcslpdlDZtoCxXZbxfujkSrwY9L78piLcSxsXNzZyPU7m4uFx0BOrWU+GoKqfQ
yjFRdgIwo41WpRnuQzWjFk0vA33u899jUdr/5FioDCQjoNWge+KvriBEQ6+QCQG6bv1LrrzFxbzz
qcIhOtw+mC8hjJMEN3vlxxUgjhrl1S87d+yQXQ+A90B1JUevpxKhBqfXHO+zaNT3UO1LKuPl5lgQ
pioTQJCNwg7tnhRI+1ebxyKcpnpdzkoACWny01AHU/YPvsprv/6bCPC/6zCYCDAXaa4REH7ineL/
H/gwEY+sRgPsbXmID7xniu15IJRK/6MSLJBpo5chBhRCNKD7Z21uXT9swdkbeLQHOEn5J0gSy8eN
kVbvQfJLQsp4fVP/5tL4ks+EgqE0ZHIVQ35+GpyBWvUDeVteNFEbq02C+Q+rVU0+yLB8XV0MxkFF
fpy2uYhtbpzPUVSg5lFnXF423MDmeUOORbATfs2gVnkzLvVocUSNw3DK8ffUVXYpIIpA1UoHSbKA
+tn1rd32XF87y3iuCDw7JJdg7H11FobbEgFIQHjP7ZvNmSv1YTxKIfdBVww4vtgYLInOZof+q3b+
qIBcUAGdP8YQVjyVrpDxRpiWX75i8AbjZlqihIMywxxF1CCj/k5Ft2uWvGUw/zLkzWlsCqMymKyw
nwY27q+OszPSSPCBjHuagTESBBc1DJyMApAE2UNi8BAqN/VlJY05OYMA7HvqIS1sZcBDJTep8ZrM
tVkk912sORqqhRpwqq6ry6YDXQllTpKqUoW+thjjUDVoKrpzrQbWdQmbCrmSwJyYoofiXEVYFlC9
JoLyYX7TUC774uIgv+nFSgpzERjtIAr1BI1UvWAnAsgCzgRK2DvhUdzlMcfItndNkzC3i4IEyCMZ
xfDBNCqNuLnL/iBLD/DenGPZvhDol4TlC1Zxzkho3w0F3tSUy/IqmtqFF5xnUOEs5GoIszmUKbwF
MZqeBjSbhBziWgUsX0prqcPzdTXgrohRb6Up4iQu4Q7ztjIHMQPsGGg8yCWhD0TdUZQo0fJt0fx3
njUHvQCH5jg4nG9YZHzXkq9dZbRdiRqaDiq+QdYtzPWG4Ef+WFrml8dm5TnB/D5w7Q6Fi7lHbtFl
W0O/ZDN2UGuq4PsYK/58CQYZzk7dEw+gz6a4a3bX18k7TdYYsiAlEyjHQCEumQT9FVPCy8S33z2/
FJRN++gUDWHnQ0Z66sEHZeEN6EFFH80CVZyDmw+vQOUO3TQOah8A8vaPER/mYdu1/HdL2SxQTzst
0eTlOD2gjUmuZCtvQAzKBvR218+qC6Kx/JC43OIoZ3/ZtHDOgqnMBZg/Edu9OtzV3UER3mskfs0Q
maX/DvcAULnfvvajby8y4OxKPGhJFTxsWZvy3NxWuuzEg476eb2T67OQZUANeyinnuNHPol4rmg8
mw12tFayuMIWzahbCHiBk+vfwoiRu4ZYtU9MtdbMTi+tQo8soSrchPS7WQJTUd3bhQEuyTZ5aP3c
rIPSCYZgNzSiS1D66CfRGie8q8ynGZTBWdB6svFLPS2/WRtuDA6kfHjIipekEqxkCo4EL4HYNlOd
DiVt8dD1LqPm2DYRQKy1W6kLLEVKzajOvRjllCyN3Tl/G6L7cQYuogR4zfpeaWWzq8AbnM5m0aIt
hYqXZv7TIskug8SaAKt13Y62b+Qv/WKcMBpWY5RKsXmqV+9z19gvPLfyjguSxNNjxvsOYSMr/aJP
44/RLmqrexJutH16THpTeh5v8IaLh97bguMl/sYjU6Iqhg7OWTbp6LtCG4QOsVSJ3hQMru2yg/H6
nuxlN/rxP4CybFkNFTUV3M8SldA1+dcrbZAqI+yWQlGF4LvtrQWzerxbIH2SV3S83fFbFDbTnLVI
xucGGSgee+mzOSMVzkvnOJjqyX1viWiP6Bw+V/Dmnq4lMq53jMYoiXtIBLakXd3j3n4CSuvFx0xN
+5SeeU8Vm3VgbKaOqQgV4OOsC9Q61cjT/rO/aHCiwCTHxOvc/lf9M7d4V9jW7bmWtWRXq5hETnxV
LQvIov3DULypQeEE6O8RKcfseHKY6MoHKAuJp6V0KUq2LHdm2dwqmu4YI29snSeJMXA1iCd1CGF4
FPAoeqZhTrI0fYLaMm9Y47MwxTriz6wM8M+GohJG+9OgUPNMxINaq+v7VHiVUIVpteoQVi9z0Jmh
6pu6ou7VSsdbOJxyib4DU61q09ef/eBEejzOKKqliMquEMobMZusekSD+/CLDkcpE/dQBM7lsaFc
6AdXwNYuGhi5MTTGL41tUio0i3v0NvledghdpbnprdFZsBnSiPMK9v0sIEzTYTwE6Pn007JW2tU3
oMcB9Vp/EhrA73QPok/RvwISrN/Xnfp3N/RXOcyZ62XcBrEAOWR6mHsMEmXcas6mCEMCt6KK0az/
72haLUWogb4aTXN/skdXTM3SHXc9utBmxEamCMLD3zway8Xy/qpcWNNK4LK3K4GyD+KGPh8x02vT
S71vLKQ/HwvvaXnfnnnR5YaP+6s0RpX1JACwD4W0ye8P4DAyVf1UdKVb/R9zX7YcKbJt+Stl9dzU
BRwcaLvnmDVTzJoipJTyBQsNyezM49f3gswqhRBX1Kl+6WNleTIyCDbuuG/f41pJYsck2hbCcxM5
BvpTdb5p9F4Fsm/am1+/xpmy8Y9PMdHtvueqrZLhKQZIm9yNRkoOcpeZos2Hd6DkQW+fb1avf6Or
cH66ZV6lkqxSZYpDocqh6Ikh3u9AyoWCOxT+pyC1HCSG5j+c7ndpkwWLEk+5K7iu3vMrGNlDVwty
8afcCu4cgEWaf6OScniBn5fTu8TJvu9ZqESlj/GVZolAzqq2pQ7t0AzMMSq43DaVLRgy/Dccaf/P
o50s5SoJY79JxrlFJeWVZwzdXpqVmclG2nObJQjFz6YX8L1UCQ2FoCrVPjEsuYh+uPDvq71MHgru
jkPcLLn7eqXOKTYB1hWVUYmrfGLD6QO38mNVrvYdfxKznVAADoa9ovj9n+yIS0GThVLFjheWKQQ1
huQZnUWNSrnRFH3I7aPG2T95sJvNWAW30R4lQot9gcP9p8vmUv5k2bh1A/JMCfLZnqHBtwMLKbjq
0IqYbLJTe2DALvl6ZmfCyMPbe5/ayWJJ1IoIpQ+JQ+tIfPZ4uzBQFuBskpdK1GlsxzbXGN79gtj5
RfMudqIA1TZO2iSng9i0Bl3WKDQwwfQ2jJZdEQvIu3+HKWRuhkVBpjKRwCWB1fRRz4eNjIbBzG32
5WMP68CKbz2boRxH1cNX1Fofl9s0Zvx8MJPARUWdi6ypgN35KFLtmyYXuajZK6ENs32T/Rirj9ZJ
ssfS0gw4+EZkdbv23LwifrOMdj1rhVw8wadynCBXqqwClG608dfN/VCu32LExQ2/TpYO0s9BGowW
rGoS3CH8b9qrJiYs7VFv2eAg7RNdtIDhatTbbC8clsMXc6sIBeOaqirAMyL89GX6juA0Yd3sU3nP
xWvNPxTx5uuVOrdewB3HwzXgYcRNPTwPRa2olhDqPSOWn8eGW9ULW3BOggTTEFYOxiBPj8Is44Ax
iHwfqBRuyujYSt++HsEwCVOdIkmiJCqD7uRHs/rCslHrNMsEv672GTLwnuabsSYhNdWaRdyb9SJ0
/eBafBaHQ50oAvClpsxlnRpQrWmyCiefSwGnpWdbAfrEhMcI2OaViMTUUi7uc5BB4AHGLygCJcNy
mCyDkkZqJRKvQkbbXf/MaBd/B+Zi9k2hIUQkErLA/LQpJFNZ3gVuW+3b69aG9bsPt/Uz/9SveJtY
eQg7YqlDYPbdXUgcnuji3aW+4Bcc63HwSbUuo9slRfSr1o4ljvWILDkrs6/uQtrk9OmzQMoJ31V7
BOOxd5srwJwf62/Cd0EFbkhsB0gKLDiqs+cPsBf+mtPJ+ZNGcOpkESPsXxpLMOvrokXPHip8Makg
16VgaBWW0JFn2m2wYEBZj2z+4PVPO058n/t1zOePwUk0qts+NAQEjlKiJ9t6h3J4M5EMToGOdGAf
qoIh7vwXbpE2dSa68vFBBjP54v2in4KISoTTN9jTbWrHB98gK23cJO5yk+Kc0X057ElUQFQysYp5
SHO+D6ZNdtDuoJthW7QrlO0vqLUZBvuPY5usXaUNuNAPIU0FRfZGACNmdyWs41Vh+2CTpxVqm9AD
YGqvDIGWxXU1+C4TNQR9QACUxssgBJumjgUXVcZyonT7PBKtgUsFrLPphonozZRRcq0noMoTyFnL
/HVBPFtEY1FWUkQw+jea9tdinIPfpNl4SrNni2yhM+eWoIg8wqKA/9G0acipiFvV7csODyf86Dje
4N3OqvgFupYZ3fFByGRtia3Hk5z23b4vRUsKuFUnfJfz7qFk2M3ghPj6lJlbymBeA6agghyi/OmY
0Yqk54uAdHsJRBB1wg5C0+7UON25DUNOI9KDCABLgAfKNJQ6R21xUNj562eYeecQLYDaTBMkhU4p
pXK5cDolF5o9L6IfKfR3hDA9ikBDWh40MER41VJyYG7UlyKnrFKcHBCHF8Rmr3ngdiuq0vQ8xUz4
3AJboqHG4htDx4OL2jrJF1cl2ufUZCnGPrOaCOgTNCKCSgFR6Il92SJX5Rc81+2pVlk9SiO58Mi7
7sJ+nvHBEOUmuD3iWLIwXbO1BG5pJcjzvepLpsLVIDxfS2KO+tElDIpZSRpRhrwwOgKnBgvfqHUQ
5GW+r7oebBWKBcYHXRFSvVns0x100ERLgH3iXdT09OmLjq9DDEq6DV7JfsBHK9cDDgtwjYJ1ADry
7NvXa3Scp6lI0J2hH1dWYB9NYXiiwtGCoG7yfVE+1yDFVhjgxWX10SmeY+4BtEZWUCWlPgB2F5xz
I/MIF2AJKb1rBWjJTNXMClUAnTgV+vprlGJzK/DiLeiOuQAVgILQUyzIkkzo1KSKfIE4WdThKa3B
Ea1WzkZYCdsBL8Y3l/FiZjCYAEwkAG5EkVEpggDmx4NQUttcbVM2yEPL9ya1qYF2GiAsDwACpZHD
Gsj1LQv1Yslfmdk9kIz/iKTBeJz6K0iqd27Ep/kI7I9DHz0KwKVLjHborwNRJqBLUeBvx8ViMkCc
W32XoicnpIBGd0/tMOigyPd+01uKVt/xDl2jaMJIA05Xuf4mSj29SdH5GhxCD6XQuW+HCnAMUr5Z
SyyxUBliqBW6w9wHD6hLFb1zi/Lgc+Gr4sbW14t3pm59mKn3yZq8pljxWl9Ms3zfEoCCgPAmTKXn
ts+3vtLahQq2HcIhXz70RiJk8rXwGSt/cGOQoBkKsOSp565pMlfXbYW9ilTiAGfX2NxqOZU4c4h8
EDMJilZxEfi5UOf7pu9WHJoI+37bkzs1BFZVQr/76Gz8elwzEEaY0YuBTfQ3LwPTzC0hMXdH/Dpm
BjbsMuCqVaObTu1ypd20C8mCJbEjUOaF7Vl6iua5LuYTLbIVijKtFNsuMTgQjJkAlMv1/pygpm/J
pVmY36ntXfuR47s+xIoyf1MLkq0OSf26RowNHlRT3vfqwhZfWDjSxBByqJI7VYXzpABvHhdUVxFX
HvImNPNQeu48x6ilXbmI2TMvFYA9A1Yv0T5hskh9EaUuNCjVOpNnx7gv0GzrGnF2St3bGDmqLF8o
KpwVSWB7aYTQIU38UYkCU5oojoap5chzlpcn1Xe/54Fr9D5I5Jh4IzHuucOR/fX6ndViF1In09tk
fEmQEcr3boWSoMS1pP75awlzVpYkXYiYOC7Ieblc2kNEk/uGG8tb2gfPLs00Q6Ug/0N7gQ1wrAet
Sc3OR6MdI5vOccyFp5iJbH14iom6DjQlADstVHXKwBYmc+Umdm9DTr5XPOkejd+leqXm1Or8YsVC
Gi6oidl9gxARIpc8gg/TKCIvdWnYKypUL+dYgZufKngxPkWbvMLMxpcOdXq/MOA5Qww2358ip2FD
rXQpAH64fM8acVUwaZ07wZ3YO0aZ/CDoTCLo8vXi1zBOV3zT6hqY0VpQhbkKDmpEeuof/+R5JEGD
Qa3Cs5tW4QcZC7HG8TwohEfLu3aNRj9mRmYGqhjunmq6+yqjxx/Nq0uNd7Nr/ELy5FBoHeInJHZR
qjW0Lb162hImzVyIVsK5+tfYJocAAj1aRjmMjQ+6jS+KZl9cc/FtRh3bDX9UnmbF6oPPF+cKjfwL
8zrs0E8mqawh/SnIIrzRSfyM65RE6RUHdshG+tG+CjvF1X1AigNxhNouTsCl0rf5s+dC4mQ+qZh3
OYBGhrOnh4XpDE1PRijptY6K/Xyj6s0msAp+Mdw0a+wh7CMTuN7D/33UkK7LSXWZ91hB2hFt6DmA
prt0vTCdS0ImesIBjbPraND8FXKbwLD2Yz2yQWeERl9AYbYWqOJwri5GPIZn//QWL8Y2sc0UF/gA
qY+xtXZ25s+R7ZiDSJTJBzqgnpdDLLOb4kLgxHnifLcQHQqBheWsxHN57Vux4X0b8sbckKdngA9Z
WKpLIicrtUBzvSpkEJn2V2rgAkq7/yenGTxcWB+SKtKpM42W0yQAxmkOTIhMz8FQKcr/cZsPzL13
CVOmGjGSxIh2kBAFDGSGrdk5nVm53XMCCuqIA9YDUzeupHnW1+tydlleyJ1YB3UoZ50nwvH0k2Oj
CLoUozV70eyZlwI2tiHnBSd38oY6L4rEvsfi71vFRG4GlJIboEUtrIN5BQKMyj/FTBRICc/VwXkI
K/JWOPpU7yyyh5Nqgi0pMgUjWKuP5WqxynBWUV5InShprkxIWyuQqhwxjetsxQEynJ2HGPFy7P9/
GCOy6sirD5HqyYb2Ez/O0H+a772Bv0uXAWwatrrIQUu6aNTVB8DnfKUAaN38eqXMZSyxRN8lT3a2
27uilJUKdnZnFABmBy8i1Bh2N7Cun3zZRM3P4Ci4exRZIWLdbwHItLAP59fR+yNM1pFbt3kThzB3
lPQpkq55/07RHr4e5lzu4cMwJ4tIKVtYdDJkAJznsTcBLXaLQokzeJVP4IRFlREYrr8WuTSqyQKK
RJn0MYPEGogz7Trx7zO6oF7mQzfvL2+KaeyVWh7LCWT0L6ggvukOCHyaPDgGzPpBvve2/dPXY1qa
ximjQp2BOVpEYyJYKRKqAxytQCGygdCUkWQHsIIUemA5FmlWC3KH1/PpwLsY6LBbLxxYsWdZlBUY
aCvoKLMRTV4GiDNv9ShSrVE4X5mo/4vCrWirO8/6h8rgrxU6DRwBUxYUmwTiGwM14SOiKBhKwTwP
Qt+VtzDY2YPvYqzD9xdjrUKStrwHg4m5ADiOVKuGO7kwn7P+zYWMib4Jwy4WAKA6mNe5XYLhskfq
BND6OmX+Lo2PaatYUpHZaYtq/NS1vxa/sDXIROckcaQCSEfDskXjOxcBzFmJDalsF06O4TZfLZqJ
XgFFaRXRAGL8XtsEKNMPgaRBQoBtNUv4AdJwr69kTfSLVEidg5ImHFIxsQnq+CISm5VDDII94fKZ
5SmKkXRnQQ23jIIT5Fzx4dovt31Z6UKYmHkjmplfbKu41VvpKaluAeKzEp19pTRrZ/gSCGC9265o
y5mgXdKdyDcyoFLV7BCBLDrtWqOKvbWbyOuqfuU61eCTKy2742V6zYs5Yp1g/W7jfdXUA5N9Xq+/
fqlLy3ai79LeF6iTQDWEhacT+bvk5Atn1YISmEaxGi6QWYsW470UbINs7QWRJSHM06OjMiCxlSbt
5ushLenXaZSliwE0BUxUeGpAAEPKOjJ7APYQvbOT00CqgqqlRV2zsDmmISwCXFtN6bD9uXVnuEgm
gU9z7Vpg+0G1lHCmKK5Yq4usPwtvTyIflU4dcEIqBpCqqJ5B5OA6V6vHr2dzPh3yrnSkiWJLe7Gl
jYTZjDZNDyUqJUYfG2CcpiM7jPRaoBo1s8Hd7uktKsPiNY8MxD8qOL60BaaNqlLvVbE/2AJJrgNk
j18DIdpyAkvNweoEI6c0CDqrTeDAfT0BS292ovaEnq9rIkJHVNFWltD0D5Q5IVwKHi29yYnWq5uu
CgBbloNaIddd5b4i1tfDmA/RXbzHia7TVA6VUR0kDJ0wrUkNdkx3AJ+2JACVLvm6S8OZqBUZgEV1
L2DTZ/Gx0jTkeKOlw3DhnJgmdvu8lOOkx7oUD6hAt7qrwKZPTmN5tmNXpvva4MS33NRcAp5dsr3l
qZvmiUM0BhMZbAZA9AopSV7dZQCBrfXGzjaNt4ssH2zT2/rA/ROiCHinKgGnNiybz6W2uRwiiKBC
vLQitg+a28xKVgNGWXRF7Y6uvFBfGvK8o4PeCHjbEoiQplRIvlyXruDIgyXVWOlJWcdv7Lk2oiti
rHMgJq4WTdbZXXchcWI6dsiW14UCiU5qyKXBNpIFSPLKzhq9/iaZvcGbFKAbYL1f2Cezy+pC8ESl
5hVMgkSE4Dp1DTU/V0WqD1Cl/pJRPmvMXQia6FVA7hC5qCXsx/1gm4Kqz3yRVzBND4u9nMNkfTJz
LkQNk31hmyJYDcgEd3x9go1GawQsLU9eyeI9176UOhjPOiRvnV2+Qme0yBsO2fDlTkgA5mrzdwt6
aGncE33qS3mPesrxYWqz36OZCz3f1YbdLgfAZs07ROJRwgNqBkROP447oBFaOBhUdy09O9malaoV
qbxFw2MEwNWFcQ0L49MkvwubenVFWXCqVEGYc+CNAeBO4HXpaShV6C1Axnbrfik/OKtkLyROFJHI
0YqXQyjZwhJsh+oDvsnTQHhcnLIn39QafRl2e964uhA62Ziai2qpEihgoGUTikd3Le8jEzAup1R8
6q3m2rOWVu+sJrgQONmQJervSBJglD1ilgpiG8C0M2RZXi28vyU5k/3YV24bezneX24GJ2elACm2
QZlj86RWMOF4038EzmmibJdMxzm5oD+RBIqYI/1Eku7zWd14fQP7onL2AlK7IVgC8kq4/Qfju5Qz
2Xe0jQPV9yFnYCIOiM5MAAd6KMMyvYfGBARHpUeymS2H9GdLRy4lT2wbl++l2AsgWTywfW+Wr5FJ
eL1U9Z+8qP4piPXwKd1i7bg6WfIGluZ3YvfkshoUHK1RLRivOiNDJ9dDaDlgZK1hyz4CDAG9fggO
LoXoZjfK5agnyidEF3mHngJslENjdWeGGA+m+kp9HNAtlrP2c8pAhvMvo64fJXbTxEnAAfiBKS22
CRXA7jXAfi/Crs3KoLKsoQtTUOk03kmroIyzBKpbRJcWp2s7GdQCnOHY6nWwpt/c49IkLgmcrNm+
lQWEynBGEgkgzlWjy+zb19ti7rinIGUZ4W/ETygnhI9y3mNdsefSE1rQdJFkOlXvQKi3ZK/OrcNL
SRP9IlAV2LoBJNXVFReeeNZYtdPe0PS5doBC1b1wABLQvgvxW9GVV2inOiAThjI36+sBj1U403Pq
8jmG57wwBnq16xVP64cO52+CeGbw40L4bT2ADZ3gR0tj3dPQaCSKlis98ICELTMHuPfxlYLeTjfL
kLhf8UlopKj1kvOdmnhmE6+i8EnoQrTqRqYDhgDa9jqcfqvtTn4rmk4t6i5gteN+owIlXaH3AGvX
G2Bpfj242U13ObjJglEymQuLEpMcN6ZzW4JqJzBrNA8xtuJhkf8Nc3w4776azolyi4HQmfcxD/yE
W/6HYmerGAXbCrxx7PLlfppZL+5ygBNtxiJHafsU4krbO7k74MAbkQ5kedfI/8bo5tcs6u+BnsBr
4rReV4MtHGtii7WSwMlpN2GJrJT2feGlzVmEVPxLytSTQ8mfpJY8pACbxuzN1A6O+Zps1XV4vdh6
uTCiqfPG0lzOxEGWtAK330t13+44IEwn+wF1qD60me7ai0fQnGl4OcCJzeRWiL6H7rD1be9VMuR1
YNIn5bsG5xvdtJ4uLPkWS6Oc2Ez9AFeaDFpNjFeCLT4wO3E3PxluAP9u57DUUHd9vwSeMB4AnzfD
+5uc6LigpILm+phdIUXuK95Tdg04rFUiVXoR31UZbyaaWdNrF3XDvpqDm3vDoqGDeh+K2UplgPBJ
Fdf2y6eMyGbMg9WhTHYs5Dep6m9Cj27HpfdfL+3/dt+Sm5+PVvz7v/H5JUm73He9cvLx39fpGzuW
+dtbeTin/z389K9LP/7w3wf/JU+K5Ec5verDj3D/X/LNc3n+8MFiwPDubqu3vLt7A/xtOQrAkw5X
/t0vf3sb73Lq0rd//f6SVKwc7ub6Cfv911eb13/9Dm7Ai1043P/Xl1fnGL87nn1W/rZ+i97Y+X/9
9n+KlzdW4A6/ndnrb6ccyMZn9tvr+TejYt75023fzkX5r9856Q/UzoHSTEUinhL0iGNZN2/jV4L0
h6yICgWShsyjtG6A7GFJXnr4mfIHaGRQ+q9oKBEVRZFCRxdJNX4n8X+gL02WYAWjAxTL688J+vAq
31/tbyBOukkwlOJfv48NJO+LkcoogofGooKgahqa3ab1WH0bt36ceFsU5XN6wsfHmKbgCXBERzyo
wx9tBWTwGLAY5vhx/EIJA6XTx8+5CLLVxqdrQSnLfJXK4K8HPcvPL7OM4DqG6vif96IhwAHCkvUI
bPMvQBpqDNVtyhtFzUKrr1l8R7owNf2S+iegWjdG2Ef+Q+8A2leJWPhY82mmc0ROv+dZ/+xlTfec
udxNk1PnlYnd2slkgPEnwP9O3YLzdc83xEhsAGOegJhaAhVDE3OWKLrcG88Hhy5R25e6qr4pWcnO
iN8GepSU3hNY4nm9KgiaaRk9t6Gv3MoiOF66tIrWuSyXgYHK8jtFadN9KJXKrT/80ZemVKXF7Xh9
ISvBQeqaw/hpvIhELl3LFHDYci4rPy+LC6GySoVx5s/bwvbxjGYQM/4E4F0LBhaMtg9HMexSrEMJ
iXiVR5EZumknahamG2Ec9beqqCZXyGo8SEnoPriO2tidHKbbMgqDG6YwEELERfjq3IalpL4Eclca
fR1L12kedNswzDJbAWblg5IFp/HCLOSPrIvrhwbY63akIZ1O0LR0zQGgyXATTX7pfgiVEr7KBO0j
WqxGNz7HxVvS5Z2NynXtvo3lh/EKlNbetpzAPcSB79mq04D3uwELjKipvdGGDXtR+3WrqcErZXkA
3jOxuyFqqG1g1lBbU93qPonJ0/hYZStfpbSpv8VyL1vEqdHJ48vKVdt0wL1Cy9Vznv05gA7IK8AE
ueVRyrLBWgL3WBs6pyhUnkdpTk0Q8Gq5b1KQd1ZW+fyudMX6Ko1SDuH+KHwOAHk5DgFUGLIeeE55
G+ZxutFiJ1tlal+fAG3/Nl4BNKItK0n9KPkJ8Bz5gNtFfhVcNXUWmQW2xT1PWLoqgXcPKuR+7xZB
j9Lqst+nwx/vH8e/jZfE2hslYbUbr3r/5/FvQRuWlT5eRsQW5fhCtv71bzIZvhn/HH9Z9EKtD4aO
NbnH3H1BuOKZTEgl8GDgAUcBl/cd/1VttNDmkgygX6OYnxdMxtF1HNJ7TPt5j/F378N9Fz3+TUkL
d1856/d/9jzpyRP8QFelhG5J2OzlMHOulOEPteO0q/Gj4MXXjhyUW4QQZKKPX+QcT8xSk5k5uZgS
EUxBLPh18c+f9E545yrM3b7fdPxZ6rqu1XGha46Cxm/HLySxFHah4K4nPxg/pkV7X3dFv5mIZh5Y
p3nALBnjF++3LAMS7JUSbHgfBzbejQn+Uy/7bNO0vWRfnHy/Do7LgwKq4aPiAPGVhMNmOI5QwwNK
pEGxXLhEIhW7UNWAqhcBr16HKRIBYaUKAELpKMAi8eu41oOQyHuAZUa//pqUJT47oEORuGKbYMck
YLcC7ULrOZ4eKi7dF2IPupDxh+PVoFRy9UjlwMA9ihj/MQ4QuWt5vIvYba5LUnbXbcNH9yoPpl2u
4dS9T1l074slp3skarbjt1EghmaLo2DdDxdznN9beILGHj8CtwX1Pm6pmePHHGTfm5hGcPKGizui
okbW7VsUJ+PODvT4VdLxT+MnbCXlhvPTzfiJ8oV2LNT7qGdiY2Rqp9e9FqOcC78TQxjNfRzfjJ/U
pnnNwrg+jJ/qNpV03q3hoAyXSpWjoKOxQK/w8LFxQ7B4sUa1adB4V33IJftcEnSRhdpJ6Yl6qtMO
lFuJdzf+k+ZI3zWFieDywXe8W6GKQ4rc7fiReBEYqTRVs8drgzoTVwlYxMzxYxtSbZs6OJn44eac
x8tXVaXcjT/NmZQeaxTY1QxJPkMReCsD0MDt+CWN+Ze27vPDeB800iY4GTlx8/MZlDq1fDR3ogN6
eNw+clbYbJnZK412QoE/24HZCoRdRStZC6uV/xgUwSkKFlnEQynACFBuoU4ToYAxjTSlBjC/oKTg
H6gzsFAF0L+1WseHkouex0+qS8JT1enjh2T4PiHkW1emIE8ar1YSEJq7NVuPX3rg8wAy9p/3Ktw4
PrRx/iz3cX3S+Cw8eaJOmOKUxl/3cQJ2FIXi2ZHiehOxlK2knmtOSZz+6BugvPetsJFETnnkMzA4
sQFLthJ7UDIxUoNFKa+/u0hEjJdSlWV6rNXhESVDPsBtReDmtW1+R1VUVoyXyCzDedgXZ5yhCDKI
TXSFFA3dFbSvrQZkANssdINtplEXdGyJ9iIo3U4qE++xBPqNxUl5tgMPtH/NuppH807dvHCgGEN8
8CWpETqPEtpft7WkbPlI5CwZVHXgoyqumuFeYHV5gd0jnFSJFCuvC4ON4DrOrZz03c97BGFtdqpY
fSeNK5qigK6HknI3/sCxg0JnUPAVZXqfMie/glH5OH7yurK58eUUZGQ0vVebXr6jPWLNwycgTif3
t1Wn/qrQ/Y98HrwD/Dd1Yz64Pv+js/PhqtVbMjgUxfRW/z96RENG5r/+dCg+eUSnJHyLztUHZ2f4
xS9nB63qfwiqAAgQqBJRVgaYkT+dHUX8Q4Y1inwd4FQGIO13Z0f9A4cKujOpAPJMRQJd+7uzo/2B
uArCKmiUwFfo1xX+E3dnUqcBVwskqBRcMOhcRWL4UwB4yN2GgVy1x07e1aJZoDrDk9ZMBJIWkUH0
TL4PfI82GBOB/GGgmikBYBLRi2eBLVniQxDqwvP69CiTMIBSAZGli5v22BhyvsbxGMhvg2Vi96Zv
NQXTOQ89C7kN5GqGiACIQ31UAg6w2Te+91oHiKAJCKDlRpavpOgR4YGLNzt34i894OTAD3otUaqw
HR9QMCvF1DwTDUPf5EjTKRCywDaEZwAHU6srnot6jC2frJulcMkkrf75lU2ilbwKsFqe4DGCjXfT
m6GFTmMvuNaM5qUys5MIVkx0ua4bfukFDbmHr17QJGipCRxjTjSOv9KOAmdrKFgC9IMBJlnmmxLb
DdQBEeBpN16wFvjndkfNEv6bKRttatfIDLs3BIyPi2mTsRzsq0ebBDgdPlLFTsKjFZGppLcxBaXk
GgVVMmCkG5PvjebgmTXaLovITp1vPLclEkgrTSnTk9hkmt5XCE/fJCHY6mMrbCzFSsNjmIJL8w5s
oD6aO3wwEoJQdA0SI5QQL7VPCvzw2r4awjD7F+YkJ4PUNA2wEwcGhjC70lxAAevAjxY1Q6J2wB8z
9JiI34XwDsyKPT0jBC8WeuGvJe/IJ88JyDvRUb+qQFIY3srFzlewiZEPIOCl3KoEQMV6mK8jZ8cF
hrOnyYELtwmQj2Sjbo0a1bR3LrsCPHNwjzMkv1cyvbzvlO9RaKb0WyUD7AfHjl3sxH14Sm4E/yij
mzqBNYBSQyO7dnZxvY1SIw5sdLD1zORLK98K1KCi5exkfu0aabtx7SbW20OZGYFiBncovwqtGKDq
u/IeQNgnvgT9pJXkqPVHS6Xt3Sr+jReuZG7TFIYcLOb5yMKaptDdl7POIkIdUerbY6mBkOybl58E
IDLH/rYuTK88ivINq/VCgP7ZBUaIak1LXREzRmk8akypt+UG+ksb4DaIdAcoqMnRP80fcpcc5Nhq
MsBGHNpkpbjXdbbT2g1zv0ntg6+evlZNk+qiTzqBDsHyi8VTUAmElAS6s2stQI1bVbiBC6KTZBOY
Yv8IazMo9QxJS3BqhtccOnKdBwSWlrLSi88xCaa0KpdoPEywY2n6yQ7EqgTl91zzoyplI+V12Ro0
NMJOMJw7b889qdyuan5EBlOWDN4hWP1pOxHgZvCCAsCDKby3EvRFI4R1e9SOqO4iOvDPQXhsRGdV
x/KEoxMsdk6R4QD4SubkBHNDIVZzNLPjBBOCfZ6vESXS/QCxK5vjkKG302pFiFWalYp0AXIJG0FP
DjXmBaWfemywXVfDMu10KyFw0oFQeNUmD70hetA//G6Jgp0uzdHkQGt51c1VVKCjsGUfO0YYmwOj
5QAryb41zEY2U87Wsi7YnGiWzUoTDGCMt3AAfJPRDWjb0ALtBL6uiXddtkNghqB5xALAH+lt0ea8
W5cZXrbXNg6xU8+MUFhSAu7qKgn2EdUFi18rWI5HJA/5/MCSHe4WXfPxoxgbbb8Zjg0V8N7NWk3W
6appXxY2zXBeffW6JgdpCbxATSiz9ljluhpbtEOE7w3vp7KIzbxdFu3kb46pmipqnPmVL5hdZFQV
Am4bL9pUuTkwZEcooIsstgr9habvSc7u15a+WMCT09bjAq/iQAt59FCpk2/ImrsSrmIf0zaQeikL
xg2ZRDN+Wl8X4iYnKAe0h7qnWLsdv8r9FcnMhrPiZBUV60y7KhhCNiuvWrl3ToR8G+rcUZZgUwTm
7pFgl3THPWcgE/Hc28ixQBiNn5u8yfw1W5ElOM0J+dznqZkclXweBrwjQduVKEp1hU3u3/HBmiFa
YYe8xejKtTQj7YykWAv9Jk12aWEr2Ps6tI/loI3ZYO6aAQ58vbCiFjbUtJpLybwikoYHE4ZH8+/Q
AasQQyBGE/9IN9UKBNlmnuvRtWMiaW40rWdyAqgukqfQXipJnKChfZqlaf+O53qdQDs8jJI/etH3
4NTIICiwRFRGWimP7moOtItmbqUP0VlL3pRwkwfo8pTsIDX+RonkpJ/o8/NMzgbala6WCQXsViCH
ZfkDILsIyhdrowzXYYio0Hc0LiAdvVRVPH8ovS/taUdPznxWAPAL/JNoGqI8QNM3YgvLnR3DlVoa
Cm+E7RbRytbo6S4N15I7pP2jF7aqwoUuLnHWh7h4lskRQZVIQgMcdjWsSAd2AsopDXrbDUxfTbob
itPrdRGf/X1M9xmMDaDWlWah6d0jrQzQQDDoGsb2XePoNaeDzvzrFSwvPd/kSChJnLVUghXKEYvG
P3zhJHhn0Iun9oDoHKa7QH5V8lt/XTc3FTI6DNSq6Mvy2CNC9QiFPtQWs7rgqScrr35OuWPInTvn
Oo08WKEowEUXWQpeF8UsUkMDi0Mq3cFvKIjFhA2zSqujL62w7btDJdgRuwk6q7aQPEN3ADMAPV85
CyAiiy9kcggwBVxWkYhDIKBrCq4bGxHxLnZMNIFeiRTvRffbXVQ8q8TIsJsHOLldx5tdgfLtzf8l
7bqWI8ex7Bcxgt68ggRNOqWRlJJeGJKqit57fv0eaGZbuexscWL2raLagEkCF9ccAwHBDIkMeNjK
AFK72GZkvgRrrNiFoNDfT87iKigadDZTo2WlQYnerQUbc016VpWXWApNprLNKOF6/pDECMZOS4N6
r6LCMZPEVucD3q0jr/kDLIQN/v5Mi/tCKIQIDSccqtEOj8aWwdghB+s1l/UD/BU2f7iov5L4m+y2
gy6K39dYSyG91ZcPMMniwnP+CUIHFZ+lHQxIeq+VPWybRKZthjJpJ9rJ53gozeGay8cot6tfAE1c
gsj2f/98ZO7vINaRQSNHhF394jZS2lCe/S4fLwxaj/FocARO2obMV3nqS1OPrDjZp4IpwDlJILyt
+qQCBt0JDcJFlgpv2AIFD0lkR9Douu7RAl3x7w/1/XjaosKRY0VDNxEvj+FkahC3kXBNJtxuo3QT
yub0juEkUIY9wQBCaY96bgtIhLi9lDvIdDJbkC+GFXz8/NKEu9XuzVMtChaxDmYOemnjBf4+3UST
jGo1MJ4J5Q6V5ctUrd1Id9J31ebdbG3xu7nOzeKLm2hMpUgq/IydJ9/J7dCu/S0EyU6YXEKmOY3W
YszaeixtuNm/agSFL23EDuHc6F2rXCTC8kiHGpk1i/iA2BjbLLGzYaOnpnyZN4bTwsBdO9ZrCh33
k4Kbn764f0ax0YrMwE9nRynv8etH6JErR1U+KsOvIj+rFWyKyl+TVUNvhclZZB0Mwac9NKVIK1+r
aVfK1spmYIv+7XzfPNTi0uGCpFei+GuLhvxRTME0TpF3IzMAWVVwYKJksSvj51W/cPw/rbqI/OGs
DhB1xFWMag1mwCkq1jM/v/giTNjwV9op9h9DW4tP8xBYSWdqTk4jG0SHIvIK0Q31ZzV+HDEISnIv
DdykbM1RtoyVxPx+2nTzchbBf06aNBsNFGngQusexuywlyqt0eUk25joZEWSBROowG5kZ+UF3c1m
b1ZehHglELNGYw3Z0W7D9yLc9yEGIjAoItANMCO4WadblEQtBLQtjalCoOS1a44KFHMbfbfWXLjf
+Lx5nkWg5TV5jrQUzwMnw5mAwCzS2eVMgAVYXMX45MpkhVcVC1go+mGfLH1uq05qlarEPpEupVcY
poJuYGCD29tDQx+5ib7rtU00x8inB86pukehPcrzSy27iRNw8K3Zc7WdTUchg4mrAB4JzDcATBZK
WyttwyoFW+q3eVaQugVChHI8HIL32vCYC8CwHRLFbR3kR3IKKUHHGNwgJ2tHYaHp+7c7go0pbgOU
PDWZaAxIMNDKyp2Gp01vSdm+6lGeE4MqDqehbjFjWuo0T6kIJUd0/VYbKKvPsQjM8EGMRtn/91Xa
GDTtkBBCZQegFz0F0TgHmuGTiTf3p8kN/XOMZlzyEflrUqVrh05fROymHSMpbFlnRHVTCGVioG+w
VoDQWxiFIImNLOCB8lVG8FoysfThHWWjwBtI2B4X/6RwYTTRTs3OZX3pwL1UHA1U0gAdLJt52BxY
weRrRFAAN7Dj+KBxvyA0U0JNxDeH7Rp5UmSh5qeTsIjTcE/3x7nF50n+5OwkAI/pv0WFJe7BybKa
c+NwFKLKKpIctG4kpGq0ncw4p1D8RqWZWFrsQJZPc+o1ksH9AcB3bNAXwVwren2Ohq/ueQG+sfrc
R+96FZNAOs1ySGJmaza/ySGTKL4EPFr40RNySJ7fFKnVygcpcmrLd1RTaa6h9RlJZhHTDOODCJ5X
igImVgTfniyGTF1p9uVsRnDwHsFIb5tn2UVfiPwcfFePwiLst/w8SpGAukRMLTBWkelGPJXcCFAx
mmZ0TjZgbQwdVQEn9FCYjJZYO3O01VT685PcHxHevNrFNRBqHBc0rPpQOpLA5ybxqtSde6c1nA4E
DoenqQXzOGgRfiLECeVBLV999QwN3HVa11o2u9RxUmYZwy+WzbaWBpE6e4KW/ESCc687sWhxD7Dm
boiO3AVzKM4UPU62OwkOHVdZpjPt3wxuNXre7y98v6Cl8lMLRVFBKr7upXlEVp/sZBNshoiOHz2R
Upp5w6dQE5RimnRqTQQO8MFGc/V+vFu73zzHIoorej6DSojYYTDqa33sGmJcKzR5cElqkSd/Vl64
FZ5CWl2hz76a5a6k9EsgpTqos5r2BbtEfKc4IW7F1OBpgv520p2E8ay1xzF+GMqnyMRIWciswgZu
Yo4B99lgPAUKa+QGI+Shz4O2ZgEkrz3dMqL3gZJrPXZxaxXPUbYp4K8ZaudyughyRKbiWJXHOrEV
yfLHXdVs+24fNdu6cxkfxUad+TvY+J3nZ++JsPWrN+hy5+JHkzq+zPTYXtitAMutEex4/8IhwGTo
crX18zRfGuEwBMdKwAhxdRi89s0X+bxfqEWmT4hp4W62FRu2NzvVESkG5KZvdYAxStZgS5A5wL1Q
B+7PoUFeW31xIXR5UiX+jCDFCqluxk3d5OeW/+Clbd8fBP4q1I9BEcEz9SWBtjHXn6rcra2aa4nu
5AroPWARG4jPis3uDtRggBr4h7CAEGS7mWpP9N/9cDtkZ0F77ctLSzvQHLn+SQlekvYxUCmnHf3a
4TxD3XXxgxL8+vkXruWcxuJeUeKAjwwV9RJGknYJrSwQyrUUeZ3N7DlZN27mt4ASrcb/lZpxqdSd
1f6sNOJXoBtofYw2sod5C7gfpdOt3uzaSo5rsA99U6EOvDqmSvsVwlpvtLmIxhyEn00wawxv+lNC
Iiwgw+9ewGyHtNCcglyZ0MBYnnRvEQxqcWcmJtSFpzc4fgBwRRon2oa/NJBGdr07HWPZNhzck3v5
DO2B58pjFhExwHNQHRid/BBhwmWQAl6Aj/5HjXEC6F7W/DB9oGkjEdGFV0jyXO/h0FUIZtqvXXH3
XzZwNWBCwmhxqf0iFJ0wFEY8XtQ9btQUt0fl1FAOu0gaqV70xwS1TtJTGT9cwtRKFmjQHad+tWf/
D9vt+0EWCbCRpGLQVMG/O107NoyLAKpACDoB9uKmb3kCzwdzfP2vtvn3uovo2Hd82Wsxrg5M8zqI
PD53CYAT2OuohFsFAH2MTqLUlHQqamRVLGUJpf3X8En7Xn4RxYpC5bkUgkcoxQ3B4qHWzgPZ4LT9
b84Q4cZsZWaKdW3MJqiC4hN3S/qYx8+Zvx1yb21goLFC8u957vfjLMJapiSFpk1oTjUUAKTeKh8T
6NOAVhSKB609acEOUulaB12mwinEPWoD4CJEW062g0ErH8L/yVOponrxFMOTo/1UHgS4FneOiBay
+kfnKIppPmJ+hTam4i2B0GHgzOBSaFvgd6t+k2lO1Dm1sdUUJ8AQDY5OZk950QrMMbxM3ZZXdhDt
NYSHmDtAkXFWX0T0jxxVfZgHL/It5bWaICY4/ZaAf/H7lzy7Kv7hICuUEYnXSzflfgT5fmeLQBmH
M9ggHK4CJvYxtlTUoZ9kzW6tP1bQH4fWYAgwBJ2govQWWBJh/Seecte4tHgZBAIILQ17XzGnIxSA
HbUnEfdaieYgYWx8zIJtXJm+QXiL6c6kZi+QSjdzmea4sjvYqFuD4iXjH0mFOceqQ72ytiEWyXgS
Knk4RBhdVX98p61c6YULrCo09ZPvTG8zIFAJR+JiE/X7ULdFYOdQMDQEDYI52+X6uW7hwW3lCZus
Q2woJkCriY/1M6ROE4HwPCk+SliBwrQ23Oj9ps1cAerwEBVLbVgG1BCWhS5Y5jWbGtqzEGeGw52B
gGSrvZ1GF/gZs3C5EhLWYuLiSohLre3KivWd2MyQZ2X4iAflCGbQk5XzZgom78p1u5BW+99GxPcu
WrR4ppiHmDLcCC5wLeV0pxMdhrFrPQmut/qRzw6C/qnWn3HjNcahwOWLnnHj1HhxqEZ9Nx+eeXGb
jr/85m1WPVHwhBmZReJkmBgkcBQ+iKSCLWhzUWXUqZBr4yF9oz5qQLBJSkGl7Ci2p82cbUR3jUS6
oFD/7bctCat6oShwdMElE3uKXbyrk1XRVCT9Y25BXL21OMlLYzOcPUYpgMwu/hL4d9pxGPqgDzD8
ju2G8zhVM1OkRyhLAxlV9eRWXUBm+aDnbhbafX6eQntlK9xvBP71Vb7O/k12MAdaKwstbocMWhoF
0X8LKGxGqCd9VihwKL+NZXDsV1ZdfV+LuzBTqiysRNQTLKLUx9KwC0DYeOFN7/EY6dsgnsrqcYLM
tAPyVWxViICmkmKMO7Y7KXHzaCQtiGPJmSu3vOEK5TYzvDbZ6AKAUOEWR602Deng64/BqgfvSsRY
Civ0Yg6xJeDaUQwNVB6tEFg8LcPmI63kziHaNxB4QyoRPyGb0TiXF/Ao5OfvtnatKotrVZoUP4pb
vMGGcuJOL7YKt49b1xcdJYYV8FYasIn2TGsu+pWMB0nw9PkPh6EP2Lb/gV/lP3Tcv/fR4l5tuaBQ
5RlZZod6r/vTwXR+xm2X4s8wkCpFNFlgDzNeM7N0YSTWQFG7N0PRqdFBymj4PtekAyTyXG/ELX81
VoLPP9Tx34+3uML0EWS4skAW0tA2tHzBUXCcSOZoMxHmBNLp7Z+R1me5RyM0m+C7uG5af7/D9v0I
i4smzqGiANIUElEmQigBQdlhmGkblTProDgRaXb53gF+jwcr1Ap1gJYsfc1lfnXfLEJ/5HNq7kcR
q5WjAwP7QHtZcfgvNVTM+utL2R2YdtgEcYSWEVUBFXjRNLpa3a6dosV10LX+DIosXgfLFhJXGv9M
4kvWn8G0+FL2MoXIU3iqOQUAaYce3YbINv47uNF3drrEiHJzI0pR+RW4BVsAMgCwt+53aI3jpyG5
NZACPNU9ptmksNxq8NJiJ9dbqdszzUjoyXVXyFesnO37pfdfO2WJ+Gyrdg6MCQ8F8JrE2dCwIKoz
5RelftTnN0n+BS+peB9MHlOzRsUW73rgsngiaQ2VpWel+IQRgBXW5iCSwoY6ubnygGyu/EMSzcjc
tyVlqhdymEDh9KJD5NSeA6fsHbjVZRW0ZpxZ9jhlE8EMoPLk0R4hyXhWm2uabLP6MsbbknN/fpx/
GDh/v6+/VTgiX+cK3tf8IEOZQvfSDKJmKOidwAvnBwl//fkvwe+1cuIfevrfSy/CsJ+GalFJ6NEU
s1vKtIcRltBtm/wi57/9MSOZsBfNkg05Oiqob+EQEnwcOOgMh1K7VMpzm11nVSbMYxW53sqHWggt
/S0vWfIYBblXDWVGzsWaOGzeUDPsj8VEHksnrUhSuEL6AbSwSkWkUGS11bGSXqiLuBugT18lOT4N
86tvH4FKB5oDpfZMMwvTLmA21j7JfXDlzZFexNnWYOQ7EUsysHR6zOjoxlfo5ju9Y4Ayu9Jf+Idx
0vcOWATUpA06vmPjJIR1wVbNwqCdTgP4UtKQwV5BBA5EtE1oZVg/7/t/aNF9L70IoUE4+7PIGlgM
bhyUZlG/l8pDEB8S8VJzSOaka5o9SNxTzF/hV0VkKGAmBqQF0cFxFOPaUz2PzRkW5d0HJ53S5A8V
FQpcFuAZY3MewLa0C7vEthw7ovOv2fgAL2Jf2gvSRRGvfdeYtXyRg13ucCsZ4j+AGf76bUtoS512
Vcjx/nDhLr3VCF6GkvCxOkx7JvFKcqwcmrCP6TlatQA6zlTESKICBLmncbJd7b+vXN5fTbabNFmK
9RJwdFybbB+Hr4IbVrTWTkOaASBbpmQENG5ws84eeJT8sjOuqQlK7KT8EHOZtsZtzFXliPe5Ckd5
QOcOU0O7T/dhATUUm8m3Nu9o2hEo1IEW8meOSY2/m78y07ETvEincWGh1cSOXgef5ancKCg2u3Ay
O4ElPKvHQmMJ30/PuwjKScnxcqLiA1Y6C45QukavSf1Mu80o7abiwE+7+Km2MENsgHM4dd1ZNi7h
fJXNHmTQJPrNc1DhiTZaekq1twryjFmqAdy7a6ETnfeHsbmOwgcHn4HxNBNoG6j9vgthWj38kSso
EYK2ocLqctgXIMrX86dWuHL2AboMXhEsXQYrRBH/AY6ZEjopD5RUEjuhTlQ0NAZPDKHI0wRuAXgE
iJ26WQVOKG1CVMaQbjyV9WSB69EXZpweZejTBJiIQbxq28B/R9btZt4ZVpqdsQsU8cRbDJ7Wj07C
YbIMfgAXbiKLi7bG7CRACeilE7RnFWMk0QL+G5lnl2/LT9hKTqEjD8cS4yRtB5hfA9QOkjJQlL7a
q8lkGigtMW2i4OZO/HlSAK08go1h+upGLWmM10XhAO23L1oEyo1PCwzWgHUXKCgSoeB2gOaiUImm
HTbCMO/SBpJf7UvfReYAzAKkd0wdJ+08QD1eeeDS/fghhp8hWpfjtgLoXzqJwEcmWHz4A6xDvWrW
+g8Dyu8wsLhfu5pXm5ahrvlT8iwEjuHvlZf6V3MafmdP0R4x9tkofrHuUU9AsB0Rdo/Nlj/8HGlX
N/OyulG5tJJBkL/ErC0FOGQLGFv7HkqmXCK2b6DSPkD896H036C0r+77l0ixxYlA6axAJcTRGfrm
cEp6gntR9dRu4bnFtw4G6GJuq8NG5Jw5I7nkTr0rBpsmoYZGon3sw5mLMkvBEOJqv4Hd67FHXhIk
C/iLLVC501F87QWaXjmDwuAKemyV72CXhuEpTjwFHeZX3XCkdzGypOKLyxXZEkJEY3bAtACrsood
XUnrtcWFH/WqlLYciuMZkzVEKgnHyKwBR8eMQ/IaWzChioL0I7GMY4RKFepea/ygtXtRW2QAglHK
cqgjAwASL+CBq4pV2gCDbff1NYC0bPY8Cft6uhTaNsI5z+DK2bmzsInb3WA1j4UlGydd34j1Jp9p
EZO4McPu4MfH2BqgL4yZYCu89jiLNWuUpdOmrd98ynG/yvGx76F4qllZuMIZWSuwtUWekY/RDL2E
rz66vGkazDEi2ka2PG5mDL7rEQJ3JykG3nP+yGD6flUcHzYQn+WBT0woCyLT63K3g+ecfFACtMS4
81pbcfXOXuQjQiWFnNzg24PfGBVOBxQitCDznQ/pWQkgXo1wmDQJaPb3zz4x0IdQ9zV31qczXh33
u0bzeDUDvpuAwg8P1sSaDrPYxeC8EPl/D1HlN5YNSm4lE47WVPgDOvGJO669hPsp982Ci3uar7Vc
zTLUtcwW1wdexcwyEdQpsXeD6cQVQBrJpPKKjmrqIRDPhUgrIP5/Dlj3ISY3T7G4fWeow6S5YAxf
1bUmkkZ6zcqjFEHkFVJz3mcqODHvzfqL8B5/lR5rafh91M7NEywiN5dVQV1l2AxTD/VRC50yyNwB
2gg8+ejxkQsuZh69x+M1B5bamtEUtWN00TTkNBENQTIynAiQhv7sV/sEoDTBS4qHwvAU7jJN21x6
DDJzBl8qdWLA98dzofxLCg5qBfflwu7fPTe/YBn0q6yCEhdyPrXZ5dpnD7boPF+MxhKqTeWM/jYx
ZxCqimMAZEgsbZp0l+rb1gB3XRo3ku8W00rG/2Xr97ek6uaRFtEV+X5TRKx700wQf9EaMtW4ULRD
rToFptVorD8PwCZA0xopkkSE+iAORxaPuEpf2WKrr2cRZeMy6fOhRpTt7fiY8hjbXbnSG1InEl0t
s1O7YCdNJtDT7XacgNJ8L3aXoEL6uZZtftF8fnovi+CIGW/bJtlXcARPv/Ha+rHgjigbBAKwQsqf
k/RQ8r+FrewNtavPx6w5xZNbF9urlDlx5oQA1dDGM0JXhEQCNE45jgSFFxl2V9Kec1aO591yQmfm
jaCvonBYREq594MmiJEcA2+ciRvRlDJbg3y+VcErpnjiAXkVdj0PvjGSO7Thyn7fxI//v4dYeoXm
Qj2VkPkcQNryJgk3niljJl2ELtpfGEjBnWavGk5gNqgarXLwimJlO9+fvX2/hi8iyk1VFQFX1Cc+
nqChig8JOZBFAxvs8gTDQXClRFuoL4oB+R0obpW51UOYTy52YXrKO4gAPhfyIcJVVgq0C4+wzekU
IHafuPI3EGszUuwRkMR4rxkY83azySmgTrsyLHYM4ieEL64q2vXoxMZHP7L7GNQfikFcyQPiXEHE
Rdc0Is7nUngJxt8p6LEfHaBwsVOtGone2w26gsuJqRNKvLYI1tCki+JSDPlLa3c07p0OCDOoFwSn
eQtkQoXZ/J/wLJmBcE3HfXRZYxPevbJu11+E6sbQaqHsoWkH4hoEsSszw9Qgx3SqJBKMrSWUs6k1
PSiOzIEYz6EcJ/8Bp/FeU/H2KRbh1hin0NAyPAXD7FdgnsEOSKVG407oS5vKdnQlwxrZpBhgBmI0
aE3UA/rSmbIS2e5enrdPsoiyoVAk6ZhF+B6W8inqZoT5tCO5IhoNvilbjSXb+QbIsvSgmPEGbn7h
f0Ml1OHuKukiD+XLr9h7czAwroAA1aTOmKa0OyTrewBX+tZUmGuahFmZKXjtDrWOYfM9bYPXPoPp
jlpDD+CCfza4hqVEh7R6kwR7taXHEphlrL19NvbPb54N8lIpl47ajNRitsvj8LtwIlM7qcCHkcBa
c1G722G9XW5xOIahH1I+KviLFr3xppxZ0CUhTBDzKgEEqUH/QwWZvcWFfGJtRXmbY/KnbXUR1AEw
tRjplRvo7EPZyRrkvRZJK8H8LtX+9gkXxyfSpUQdWzwheFeHxk13GFHCit40alcBgSF+lDDhYI4e
cnLs0XDQi11bbUIYxhfRrgD7vyDCFbNXOLd9Ya34AFh8k9HBIZQBPlk3Wxh8IEa1byHt0QcJTa1j
RDNed3h7eARevwOE56MQNumm/aPvtJNgdo/AM5mtA1jWao13L6e+/cGLk9rznRyMuTHjfPBmBGig
pcAovX9NTKD8HCj0oABZ41/fD1I3R2JxKKOJ75My4WaEhwwBAcNDU0Q4RmXhToNXMgkMYzI1Jnzd
8FYsbWMVih105c5k3/Knzc9C+c3m54O6EHsem5/1AQWIF/Wu/wrVcua9LMG1N31DP+3nNb/w7T+t
uUhuyh6WbyWnsDWjcD9bXW3iOusSyJvt8RjlIWo+5zQndfZWqkDjJwFV+kNRFwepKCFj0lXHRgqO
sgEUZjTsCriBQ/7eFqHf2hi7VGpeVPwn6HBYPQdZHQ3dKmfMj4nmhv0Tb0v1kUt+lQpM2meHa9+0
9DBInQ13EyCb3sLg6is+HfqWDgH48IGnA5qRB5c2hpqUCFB9CDTTgzo/a9DqSCmufKL7r6BgRzaQ
f2l65AqzzDTAAk+adsy4xyzUoVhRW6oIfsrwGirQfkISReo4onXC+msq8UtwGqHhF7Ytke10dnJH
T1Tz5xd/F7F3u88XWVpXZ1MyFP6MQX+oACgD2RWDhv6rbnUvUA7ySW1AuNJkJhlrqdHadl/KDXBd
Hs95jKAiJ6QBSggicM8ZZeIHxn7X7KCAIL7MVP8PnLoWkvn/Ghrd/OyluEAAVpTSVl/Hu7cK3VJ6
phzGWK/QwgqclEKgPFqzib47R7lddXmtZPCl5gZc/+NDGZHyUcLhQrmIeQpJvJmq2/BtrVa/27C4
XXNxtwSJkSh8jA9cW7nHhjcjkK6/ywsTt5rs0FU2CkjYVHxRNkB5ucav8RU/fK27uPrTFxdIW8yx
XmX41q2VI/f+xABm2zh+SYwRiJegJOA2eNH1/7e7vxRvbkJZKAqtVCU6AmoKfSOPp1Cc4j5CkTZD
TxJzwi1rhqmrtHY8vPJr5PzVH72I50MrTbMOTcOLDFzu9MzgsLGyB9we2VXt5BikIe9Zyezusu1v
P/gifI9836p1meFUTV7qtbqrKbQJ7BENkgNoj9C3iXY5SLIzJLeokBEBtD5cJsBqxe8FRGE8aGev
fIaVG0VaRHet1fxJbfAZ1H3pye+MX56YIyb+oMJVNlj+DGewsubKBb4k3QutkQdCg3evl6Zktw/w
/i1MPjcx2TOzI/I4uH9Pq6uytOCHe+yrY3Sz4bQkUZJowgnXwVF3+pqyPk9LWqpHJMa9BXk7tCqY
2MLKz73Xk7756sseoDryolRnKVJIOH9YRucYHTRBUGjWOO6cA2anfGHfWcqtJnS6Dh4MsWKtgQTX
4qq8iHDSDB/5SMNbzyMkhJotbdF14HwYELfQzhIJqL5DuzK5WF10EeLgGqtOIYdKgsFsIlfr7RFM
M2QrbAJfJ1vDUtfEBFfXXMSzfARscWIpu/AgFGR6BhbaUs7pHyb3MV3izX/5ZmU4hgi6KMlLllYg
GYYwV5DRSz3uM3Mb5vFCtH3xOHkxRb3qrmwoFpv+vpO/11s0lf2s4ksNutWXIXZBTZPsJCP1Q8Xy
Js3EeAjTRehdYVcT+Sq8rix+D40N18W/fuxiGyV5NMSViGMkO8Wh2PSu4PRUMvNNYK311f4hSH+v
tdg9tYLfiW3LavLoUL1LTDoFSX6xC46YVULQZ/VKZhH4p1e73Du4jcvJyPkLn/+S97k3eoWjAH2d
fBbKVZUvUEIsMHQZdQL2W0sCTMPnPRLQVAXWAvMY7aihSvbTfQEEsISRQrHSFl59J4uLix+EDvis
ANGkQtaADn+foL1fxM4AmSGqRhDfYBPYjECGeuXT34+g359jcX31zRQIXY1Pr5AqJfqfFEgI6E2N
Z/RlJHg2WvNbFIJ2U6+hD+6Cam433eKW8ocmakMfn0U+pQptgTzzMcYYOpj/Eslclza5i+m6XXCR
e0P1M0uyAgu26Nad9I1sJjS2on16Fa4RdHCEP9o79oG4Zu57Vyzte2GFX2iqJFEOy1yWImBnoeeW
blR0DysnqO18OpaBA5lIcAnT1GaejjombfA70yG9Up4mzZPDcwlFlRGN72rYZu2mK3G/zZSJyK8z
in4OQwq/iATQuOsqHrLkiARc7TXvAHhhutQSRCDNh+ASE2tIITWySha/26r7KwTB0OX/VsGBPw35
nKEKlp3YJwEID6WtS5iHNpDVeu7VTRs9lvk2b3eyLfr2WJwTuMJz0RG67UNyWi3LpbU3sYgaasgp
oR7gxoGcXm0pEthrFmgG6hkd1ef0NaHVk46ZZwCeJJFOMnojEzQtbGzeBtRwwoi7KfBh6VOKtrFO
/T3nqi7kYlYykdXnZAf8JgUCR0gINFbVAW2vHsCISkH+Tl+bxOvczoQmLH9mXtno+BIotU9AYzhg
JTIaDawCA/iqBQ43khADzK1M4owJFsAq/iWkBhp9a0dh5dArX7K2N087x20aGBLOoHiabajjwsmM
9yRHtZli7lrkN+4nwv8b3BR+EdzUSUBuziJ/FGOKFBBxMr9sU5/U5yxA7c1qUMMEV+XgA/40W3VO
QhvOn4yjDvdtGFeGD+DHmm+NWe35gegDtAjokBDAwUIocAIbppBujz/rAIwl0KB9H2AcDlnjZJOX
+F/QyJHRc5OtuNmCyTzqdiYPpBp4ECM22bSBZ45Vd1BfDn/D/aMbTRiBNGYB3JxCEmNXjGYRmL4X
wzGHg3hLXTUk+wwpFAimPrPa6kmbX8QaOCjud87h/1yU2aGdUXZUDOq9Wuv8fJMq/CJk1+KoiFzC
9hrvjHaNrOTSgHaJwYZuKr0DlpUJbpMpbMKtbzh+TgrdyXSPF0j6DnbXW/8bc8x18PDqrlpE9lTM
FVlmATZ9AUcUM8v2ku05tDAhDJzjldmr6dr9/P+vnbUcdIW8WKR1iDcBEBqICd2HSmcJBw+zcOyo
IkU2nJgdHDjRXELtme7XUAh36QcGLyvoffGSrnzt/ZuTpNXp3EkqElS0bWCs+h4fp0O0AYLqo3XD
lvQmb6OXeeJeywOo87BgXSsD2FWwTKtuH2AReOQ60RS/QOaAKANv9NzKftdwQWT4zuQiHVfylHvh
+Ha1RYqk6KWsThx+brxTN35FcEqDJ8FhPHqRxBSrMoZDYernnxf+KpZ/+pmLGBL7fNiFMxZm2F9R
dDQD5zdC+FRocRCrX5Fqh+GWkbKm/Axkz8h0YaHC7TTKr3E49wcZiDuM+g20cqcSjiNmUkPtFEIg
4bmFdcYjLMZ5d9Rous9WlMTuKgzfvrTFeQ38am56DfFPu6gbKGJf+62wa56DyoTLSnTgKdMYTcx4
IkwT6RcAY0FIocS6q7yUKu+suKpxjyk5/n2P3+EeWY3RX8D+n97v4uxGotQrucye8aF+0R6YOWPx
ju1kty5gsM95TbwBTkqktyFCJ4NWAgGyPcoxG7RYB0F6kgnmuhZ0muG6FNLkqc+QpBPpDZbKQBDY
oBGcArvTSbMFVrvZiI7PegXNnxL6kuAIv7ANBHVJiz+BX+X8vHvu9nu/v4C6TP3CTlG0TEIrBhWE
vOmhvILMfoMOkeV3DrdBbDBxKSOr+HldeDr/eDpVflFPllz974tWhlLZgQPFHr+8BYDbCQ4sTQgO
pcU9wlhuH3yojgbJitD0ddo81Zf4QbO1a+bWD8I2Tuxkoz7P1uxJ4Fl1JH5tVcrT2avOOUZ1Mgq4
bq8/D0+CPRkm1G6aMxZ0c1zu7UP7aFxRUAgwYZ4OCWSJATLrj/i4kBsHSfS9cXqIJgODaEUAWuIZ
DHvaSzsgzzGPOPWP2hXkQfdLrhI1eGW2uDfNyY68GMmw5T+kDUlwo2zA/LJbU0eu84ji3Iu3MD82
c9Juxg2GRxDQgtgG1CZ5ol5lwZxgmN7SkRHZZgQQUKJcIO92NYSrQFFygvAreYsLU8KJ9U3/kHw0
H9Gl1Ui/VT2A3mfoS0DnKoNqZGaV+yd4AwBzKx0VXAIDBpZChVYXGT/KDwkF7dtkzw4TMjf2JdX2
M/6Ub9im46+ak7rxprDjk+jCttKeLP4FpQ8Zf6tb7X0EE+agfhR2c0F7PH/SAzI+AE6rOuODehDM
kn6hxHsXrmmTzVC3xVUixXMJ2fyCBna9988ILhnmt2BSeyKE/tEFf4htfze6JdXRen+pqcGyehM6
9Jqptoik0f+Qdl69cWNp3v8qi7nnLHMAdvaCZLFyKdlKN4Rsycw589O/P2pm35bKWtcACzS67VYg
6/DwOU/4Bw9lXafV+dyCNyDjfyFh/RJwxNBNlEzRwL3xnIqEXZjeyAk9q/pxQXNWtxTepbz07RTw
WKDJSaET8NXM5FaUHNGlc+vrk+Sv65+VOIGgNcagqsvsS+nYhnPvFCMxJKFNaJBTcaJkHRGBw9tH
kd7+85v5v8Tkvy5/VujEGkiAOJGICK1Tj4jeh2yzvintcWsGnqa+ThiRwhkP90W0KXQ44LhjCNLO
FHaC1OFq4lSZU1deRlfdd+cREDauaap4NzeeKrCx+oXWhmHShef2DrP9PVD/deNnBZGRDOPo6918
B5N9aAAPpJz7syui6se0+Pt0LHZSeKqceRN29rA2dU+IvWheI/hBNsyds7uuhNt50x3begWAUMsc
BPEwj7Fau7hB2PIUHIFgdE6b7+absba1HTCcq0JfN1fdNSJNt9m19J2diaBDxr728FRcxEHiDXRL
PC0RFKlsQ7VDzbawVev2Q+sM3QNNG3+f7pIr86S5f36YX8KCP+7lsxyoVCqMoPOBgYe47lYaklLW
trGrxA7a1662tujep17fewNUiufuMXseQf3UtE2be5n5RPedJ9icOgTZptOYubqHuUW4Qk8YfX1h
X1d2yZzucXREV+jR4G4qZ/C9QqYn5ZXBQ+QlQHIvPOcvk+mPn+ks0+pk3x/GgAmWtZkAqWQr/wlg
OIIs6cp6+j9f7Sy9moUkH9OaaJDck16h0Gh+Gx0T5YbMyy9+NnN5t/+0h88SoqIsClOd6LI2Kwno
drkJYpTzClRLQItGmI0b2c00tnZYgKaPboTs2eBk0qZ7TL8kWvtRfdDndRz1OADsmO0MmybYDWmK
ojVIjRVeBxxP+jfaOy/tdXoXHM2bgZm+sjd3Inb2Y8tAyHeNfbHO98YpOVAj/Aq3s5fsSzY0JxPd
qL18tTBknZkkd7aTK6v5HnfidVHAawGgWWwVXkI7QiXKv+ljjMt8zizp5yjvy4kVSx7+vMe/HBt/
3A9nCVoxGknW9iOdmfy14TNtxMC6qq+YKfWbeN5UW6JlmqxbDCCbny3UVTU33HDHJP7CjfzeqjRE
WcO3d0EwyYp49rIJckUtn7Xznf8seepK2mcOelVx5803i8hj4aXrAQriJez/FxO+z9c9eyEaIRXV
2lhaU0d9HR+QovpmeJh6w4WSNrorbgUKfI17UD31IKyLp8gN3IsT3Uuf/uxFaeMJJfiIT6+gRuEB
Z7vt1jqewzQQgK38XBIMEoaK/24vrPvvte7nz3/20iQmRd6c1hyYIe2TETGPOyxWE7cQfjUAghHF
X6OVd+o4DSh/V+mwmZrTRUruFwfn59s424eACROtVRg7KXfoeHrjNrslt8QfarU0KEml7lSKMAuq
+YSdiHpYoEpLXi9sTSfeNhtMybfwMLz++G9ojv+ebn+6ufN+gIyWZKgYAGpQRHrHpSdXQSTbxny9
FDR1+kRjJ5K2qfZaoWVXX4G5I1tdJahzuA2S2dpz3JxUHUdW0AHArM3qarqj65/Ft7G0pbHUAVDZ
YRdpXezqfFGjfL73s1IhFdOi1pLqnwCk+DEmKGETfVs/KPIGDXImQav42RrXVX9/YWf93p/7fOWz
VKzPiswoq4krI/gleCZQ4cAWGppIiN6gpY8yfdW4ZYKa/6UJrvz7zOvztc/ysDrI4mIQ2dXmd8Qg
2+3SudEXtTLh2ABCw3OV7AGDtDyw45vcCaKt0K2iq0vzMPnCe/0+G/rUxxmNMjXLZfWJaspulg33
GywrFXmLUzV62RbZHxH8wFpH3md0U/m45AgaiL8RfjcwofxNueSu90XQ/7w6Z7G2r8qmDJJmBiIJ
0P7d6Ke4kX60sxv/aLDPralVzJ4cTNgaQHqHy8/n94HA5zs4i7pWZXVlJHMHCyLQzNw4OwBgcc1u
02tLmyIiI6zuEAPM74l59/IGqbFOvkSRunQXZ1FXyNW412vuovdANfgNlBKmVKUNeAy5RIPK6pcB
+XlbGOs4XesokTtiAEPTUS95bci/5y6fF+QsDEdBNo3CxAEwRduoOKGnOsCz1HHRiyMXcT3OQLfk
/K/R/9pYuAzFW9/ELUbF4s9wpGErGpdO5PepzOd86vM9ncXkVA/rJpo5GheNqd3iLhisOkpf7D9U
bErQh34xW28GE7FCtPOQutjIDV5x00q29EMeGTVaXnyV3xn7pXU6/5C8YK++GBsIi3QCirX+6nsE
gJd8hXCXQ6pPBd+vhwdjV7h0qvZLtwq7nNAO7tTnV+B/yNOgJLbGLsrpT/IeiNUh3subpSVpuQVn
QeKiYr8WNzn6eAlNw25bXcGYfcuux2O4l/fBnbVL+c2X3vMvpo+fluq9n/vhPY9HTGNjhaWSb+DN
rUSH5nRuRzvlNN4MHh/jJUUaSb29EGIvhJf3MPjhsnpsxabaE9wXu4nco0vZHYv8xUAcMsUmC2ll
qLqDDhnj0uZY9uMf9sb7fv5w5boWhU5N2K+Ai5dCX0d1y5s3CqYnogOuMxzcYlveVt6o4m+RPESX
+I1fgEY+L/lZiM9SrZxFjZd3KJ36gAQMwoB0ZFL4c2QCSIIfL061v2jLf77mWZUM8cFvVQFSVylQ
zN+K7cHsDrmITWRZbBvhVZtwdts04vVQHQf9FuVa1O9BBs23E5YeyoUC9Z3u8vtDMGV5gbGI+jkP
xPT9eEjrgvIqfZ9LRbvMoUG6mBPUbxe7nV+HqL+udvbh63qozDLhLJM1rracqCAO5xsLgySUxy8r
7b1DVv/08c6OKdg+szla+QJFEjPaksUO3B2DULBg224903eUt8qP0Ms4SgenMVY96gSu8avy/NkF
0NHaEQf+Bi97nkF5SSj0f9mAf63H2RlW9GLbiBarv2i4NY70oA5OvRm8pfvHrg/cVrj01n2dUv11
ybMDyzDbOqklLtlgPamiE+MPFJYN5XvhBVcZQxLtQn3wBZN92fJ/XfLsYBqjfpDliYcg1ZvRtWTg
cAIAJgK/Jp6mhGAXyTvNQp1loB0q/FC6fZb+DJITAkykvBJ8d7l+zCN8xvN9phy6oLNBieYIsMU0
nKv9FLn0RXhCLJix0jv0fFdG8S0xTy0yuwZl4PfatCnUswbX+xwJmnWvOe++wGGzTX7MzwmiRoJt
3WsVs/o2QvHd9rflCmmFNvWRe8eaibxKmG6Sxh0QF0OamStOxdYP7O6SGNPFbXF2apaDkScmfvAY
vHSrYLMYFjBKfeeatGvLlS48oC+ojIakaIaB5ZCIl/v71z9E4smUBl9lM9612o/6UeOAwxzMA3nl
CLcB6VXuNC99/Dzh8IP/k5esxuZufICC4MOeVldifoX4Ez9lZyjaS85Qg2Ys4c2hMXYhXn2V5Hy6
1bMIkqdmq0TdAM5v4SXF4TqnpSmuQOyMLvIz3bphtr5OMcUrrq1817jGWseNKF3hNUIfff3n0/ML
ptDnlTuLL1qvSo1sNe/gCpK65pe+mw/zViphkEGm6/f1plIQwbFbetVUocU23QBagYcuw+StcNyl
CNX3l5W8v5A7/HxnZ6HFtMKs1fyS6etuyla9ZBd7cZ2cyqfiliHMGNoDwAOo8vTxpU0N7v1VERxu
uvguAyGkqGtvO3MXb6pD798ZSKLY47rwPc3CTHiDsMNl2tUXKLfPt3wWmhot77SkZjGXgY9go1E5
2gv7YJHG9vc1TdPLXP0vTqRP++ksNolZ3pWlWi0NP1AxyMZfLdLTg2ftfLp5F/fv+3l6diB9ut7Z
q93OwthXJriAYpXSKUIUmuYfYA7xbdzCx/J39ZNJDfeTwWVzNDZxaWcbzbSlb/ou3mENFxo2Xd/m
h76ZaC+ivIuE8q4AVvyk0gQYbRVmC2gT3R5xEwEmBubHFn5JOx00JQupemJoW7+Gbcau3CB7CMMC
Cp3mZFckyQybAqpKd9hq37GIXimoFF5cAu3Ckp9jsv1G06tYrpclz07lYQbz9KglXnAq0Cxx22ti
OvOW8GoqDhJ+rYmjiYwLMHU8LSKl5CZ7YDjK7I57A8U55pKmg9K37AFywNcJWtq4tvDmfBmf+Wji
XmNR9tFjDeDikY9XeREQUvXiTvpCLOPT7j1HfAtN6GvBEgoWZ8Noo+3NYRN64nWwS3Zk8YkjSI6J
m8oDvsn3eQCzLt5Z1/Jee+PWgrsKfR0gneZlFtsXJ/7HLXeOAZ/LqA76rF0ge8FGcWV2CBbaQClR
gAaR5oQ3i4TNhTPlXebtDxtdPcuthaoQZyFiOWL8bhob6JLQe3nuNcckXQU3gKlyXFNApPR79Rq8
3s5YGztBsxukmgebQhkdd4bBt9ALdafDgoDRDXA6e9rhseYK6nbS3GzTej29BzzfBi8dadDb6XGZ
luEYka3aeq21tiTa2c7y6oPgccjXx0bAe3iFOQSdigunwVfZ5qeVPjucenKcGOsYzlGvYV8iD9Tb
Q+21hwWuQNtsKA8h06zIK55D9613Zuz8bObMRsZTsQugnjZZReVD9S2Pw/4SPEt6J1n86aGcHVeD
HIFLUjk9A9UL5G+AFv2jaMJkPULdnTxDclHomnY1DdKGW2UO5a/l3TL6nwCbpevmFA92fwBPNB4E
UMdYyaPYhISB2y90lhDoQrs3ABglWximqF1BDz1Vhzy10XaSQ5f3T0EvCCKd5OanGpoPClOH/iXe
DAdQzItg/7gHWJxW5FaU6HHtUMkfmp9CvUxOOqdDIJj/0UOQ3rb7eZ9fBSPYFC+86o6caeGwKw/p
48QgHCNamKgbZCB+Td8W2Li2jQ8tBqnv1hDzOjuZv+ZtslNjW37TBFfacBrS12TWiFXrVXFs976X
HILBchthV1Zv/VopXzIPj8XC3eAdj1FSkgMaUbaIGFbC/iIh+x3r+KendXaEt0079xxQPK0pR3Qd
7mMWk/T04QtPRPR87Vuq/IAK7PhgEQZYLLUxrxq6OEP+IJYQmljoxuLm0r3BZFUEyUjdJRfKXZ7P
nuVru6Cv9wu3sFqbPSbZHAFMrEpJoh7SXRMOUkhenN4IDpl47xjyU956ORrICp9eQRNMGtedOdt9
sur7VYpH01adDkKyJrPJHR0XRFQn5c2gH5UMTORwCvmmBssOKQDIeIqdlv2Fb1nvFdM6tzwTOUo8
lm6G2/Q6RuZLWI3+VVDf0/GEFn/fNDc6sFPDrYCGJl5XYQu30joXsQjER6x4XRZOhN2fVHjKcJOM
b+F4005r3fzmi9jWeDmpT+RVKKqL34r7utlmL9YdrvW74XV8qV/YdPNqRscBhsGiVAv/3exe9GNx
1R0KdaUGK2UnHpqrkOTEnaGXhBumcMUdjpxO7UblSV0Ukb0BXs1J3Mn3dbiSonUqYVhvA56APK0F
v8IMpz8bWS67qF1LuM6RnmDSjcVWuKprZLu+t2uZLmby2KebVCtsKzr2yn4yX/PqbRAPUnAnEkep
U4rpXsIMqNoEyvfO+InfIfK1DGTdPtuq0ptloN8FPitDzL+ye4ok35M6N10LwiXS6qWkXD1L3AJx
1PNRIamR1yo5Ju4C18WOiA/xPNvNm+E29qB0rhv8grTvTKcHZVUf4wsCBl/M2j8fwGepXNy1xWQM
3IWuuz5uOzbY5lyxkWEJblpU/gdPVJi1O+0r7uun/hBtUFo5zmRAb4u1EyfIvAqIKp3XbJUVj8u6
Dnf5bthaO+te7qERdeQTvCKPw7bWXXXwsmoH1v2CQ+NXHaJPp8hZithU/aB12BxxXleNhznWIogh
tm6JUzr45O10PZsnIuDkgkt7jjw9OQroGWYXTvAvgI2f1vNcYH4qREsuFoqoeaS2YlR1YDXDn+KC
rXxgHbWHYhcotGf7PedH4jbVPxHPa2UlaA+sVf88v43PzKgXwZTA1k2bHL5n3s1+vA3Tdbm+VB5+
Nar6uHbn0vJDlVaFFpBb9oDFesVVNhib7ZcSAqIKgeolcMLdRWX0r3q3ny67pLwfCmg//p+U9j3F
Spz6qTlae5kSkPKlXale06z1ClrYRXjEF03UT1c+S7O6JlHrriK5Gxi9BnsRPQoaW8Ni17TkF6Lb
305UAjvwMGjvXlrvr2auny5/lvEUopH4gkiW16K21V8DbFnU6mTP32E1ifHLbjxoGyuwoU0xC9G7
VdraI3p8PBDZQ8gUgw0LWNs+3uVrlOu7fWV5PscBJhSXBnrvCfgfjlPtLPmZ5NDv6B0wnLbs/BBe
D9Bv542G4CH4eBEzFkcdtipanEfxqTpKpTuVh8KZDRs1ptX8MhyqAwXGvoq8cKeZK5JNeS/LCGfa
0ya4SugQzeted1jm9GKvfDnq/3TvZ6mAFjfC9E7NLx9Hj3HOYDy0InpXFmJXI7bu4BDhujxSIF7e
Y5eaHNpZeCeh7WvUEcS7cDsBYQdgtsZRFJ0Tluj7uF8U3U1kST1jBfZkFfwEkgLXpfLUDUgr/0cm
OBex5Rdqmnff+Q8vnKY1edwn7Lua4R/1hdOrwEAXAbfCA8tOWyW/yOR+L5T+9BDOAnMUyxmVFC0V
407etdgLTE6O8IrlZbu6dP3Y5Syx2C7ZjfCjYipc2kvBum/NY/g4YbexaJUQhho7RhB5HwhrEixz
A9fe2pGTVKtCsjV0+uTb/Khd+y9/blVd2v76Msn8sGS5HHdRobL9e08Cg7CbUP/uoFgW+CVo3vxz
Qi0PWzA+xZ7KaahsFDShATXxuudR47Cmui3/3kbOMjxDU31G9XMtvWUR51AkLYrTOfQ84szOLy6S
NC9FmnNUqJR1+SRZBLoYzxqsfhQ30d2xJ8nxKvDfJtJRyNIJNiLwbXTVxk61cCsgmT8JoQ4GEttv
lGgLrC6DW2vTao4iwFpsn+Yn/ZS+XQo28oUX9h3V/mG12yru/HJBrWtA9N6VCK3urq13Vn6s9atI
2amGK9VP03jEhRV8yqrO1wB02tcIxIy8FpR9Rx1UqMDwi21y0YLlC3DDx7j9ri/04fYmRlBGGy+r
uQWHTeHkLqgY3RvfLgfeS2WxfnZIaKmqzVFDj01CuL9eLS3tAUkzTyy9zFopwb3ib2lXse8ouebd
2HjUgsNrTRseeYhdq+4RcakWbwjeHHehzQmXcq5L63F2Npj6pI49cI+7SDjgAtOGt8yJ+s6x4BvI
q1h26ERifmh3uNoPLYMAYG1lfJxD4Cik///HV/Us2odx05az8s9DfZdbNmJg3E6yyXY+4POxOw3x
OiqdSXeqncIJ5vInIXb0rb/Jtsau2+obdVMi0rxT3vQfwRWa0N1eGBxE9wmONXzxZq28tcFWeLo0
xr5UC7zzDj7sLF2WZnnOuXeSbKp0igFsQ1EHN+joUGsxiYc6LrtzfxUMXvld3Zib6Nr0yuOlM0Jb
Up8/hGv9rB5Iejkx/aW1a35Ptz5e18TpGWIOo3VxT6kb9Xsssfb6d2szAt5A6A8/i/hxPgxrFG3t
6qiTnHjvHViJVc+XdnmOSiOVMBYqpjscAKK3RM+DQUNV31A60nAcn7W3jk9ZudnVxZbAhdapfnYC
GUoS1AMjw7v0QO9GdYZbOvY0SSfwbKUn7Wd6uSuUQ8A80ETLPCDPOE8FzziLbv68R79AAX+qDoyz
4yRrMzxMcm7lX+3OdxmxJYRUdwDj7T9fTV5SjD88y3Mt/M4Xs8SYCKfqut6G3Rb77vpQFnZ2Eokg
Pk8WxIj4luws34FPiAb6apDcDmTLrRVuk/YuxXDSUv8Ny9SLt3aW+ytCGoH8fS85TI0plLwaLbz7
3Oa4PI091JdjdeTk1H747s+FBBzKm3RHy1XfyNq2E/4NZ6T35uqfluusKojERBhVgdJNXRPe79B2
NHSOcQdm6oKokX9hu7ZCzOvIjp/MVXaz9O2C47gL6EXspsOYuxLFw2F+RmsqcrvGUTdjsVLRrtzq
SNRcN4u6uOBF5kVzi69wd5KimyIC7Apn1Ptg60MASQwzisSAjYUIPswFmyRdtJvvCUUmYmI/45O5
WQgp71oQ19W+w8TcvbDbvowcH27hLHKMfmwqc8cjXQRM0AGuV+FP5YEuwrX/yyrhGaG/dsJXbxXf
hpvo55BeBfzj0cK/cCNfvu8fbuTsfZ+D2k91hRBGFkGnGB3CNHkSZJx3boZqP873zHom7dpy8l+i
N6JyVu1QF/AS0OT68fJr+C7D9du++ut+zkc3cWPVltYQ3NvyJqxoC/Tb3OsfoKwdwLwhsRY7xVt5
iIz3jMcQIcSvi/Q60dxkndML/DmvOn1tKd40PJbh3dJp+/OKfd0A+HCHy0H/YfdERtPJtcGjQ1cU
qC1AYDS9zFdOm132qNvGjgEa09bVhct+WY98uOxZEJACPe9ik8tC7b9ZuK6JapvfFg+nRVGJl+zH
RY/Vr8elhqQiMy5qknUu6JvqeS/Ii3qZgFp/N5CX3GbJdjAd8hZYYEboqitaq/RvR+2qLZFayuqN
LJZ2gzClNNAwoB/KicUraLfacVaf0dSUntCylZXX3L9TgmMvPEzjw1he96CRsxlOWV4xXcyPkSuh
++AQBvSf+Xzq6xtx2tJQJkNahaCW2nWlrik0UP6/naSryD/l4zpexrrVja8+djiAbauOw6k/mT8o
G9SHgVENZrTwHZO74K65WtB5giscEJE2rvvbirB67NG+s2m9F6s4hRPnP04yuMVNpR+HydVAQE8O
059aYBJI10F1e9Ulmcy0le6l7XMp77PsZoAcg5I9sgzrS/Mf88tmzF9P5BzkLRqyNc36UiDmV7M3
SicfhjWtz9i/qZJ9IROsBlsuDxONNJ/2aHXAB9jJCiZxsisznTLc+sECGBAeUmvXYXEzQtjAb2OI
V74FqAIu42DnPGqcVYZXvDbKY4BkGVLn0VUSOiN8zPFG0w+Jug5RbjT20kTDX92WMlCnFVamKJ3r
KAfU94n1iGOskFDLa41jyv43QS8ht+GlHu+0/DqKngXpaZyupOCYNZsguM7lKwH+1MhgJk5PUnIf
qKldYIwyqZspOKTBXRd74bj1V1RpF87/S3v9XLVZnIZaDWUOtGEHC8gRj8OxcDLHPzSQdLMn/Yf1
7c9v9Nd57IdnefZGd7rYqIWBDBHyHsqvaeVjYdy327raIArhGjL6m6jGgw2CiMhTxco4F3o6/E6E
bxGYsf/Jgf7zkzh889//xd9/FuVUR0HYnv31v4/Rz7poil/tfy0/9v+/7fMP/fdV+ZZTS769tceX
8vw7P/0gv/9f13df2pdPf1nlbdRON91bPd2+NV3avl8EGfvlO//dL/7H2/tv+TaVb//428+iy9vl
twVRkf/tX1/avv7jb/Jyzvznx9//ry+eXjJ+7luRBy+/ff/bS9P+42+CZCh/NxRDNIAuoSumLkO0
4e1fX9L/LksmQlwinCBN0vhSXtRtuPyY9ne+W7IsRYQarSjE86bo3r8ky39XNEnUTYSxDcwbRPlv
/3Nr1/88C//5VP4XRf/zzFXUNFmUGMUa5uI1+w4b+HAgtdkkCVGatA/WYts5lraaajeJpB/NMt0I
OpMH2PUhEhlz/BJhR5mM+1AO1+FkHCsR5unAWDMXWg/dRKZD2ypl5kNTFdhsSshU0sgxzdKbW+Aj
oX7pND1PhM5u/r2y/3DzfhlpJr5m7UO8VX9Nx6WFxbjELU/Kql1f9lFb0pmP6cU/L6eaimJC/hXP
TeqrLux0AYvRh/QAUmFT7wdvXqW7S3F6Keb/dJmz9C6IqVvqksv0c83s/ViZV1J2/2GL/msf/Efe
ZWi+523zj7/9loicf5az1E0IpKDXtLB9YGDrjt/qq+YYoiWVMxpn1i9DX7Tc6pJu73ka8vmi0rma
gBF1YyQXfLLS3w4dijQX9XkuXeEsvzIrSTb8JGofFne/FNfqtb5d0vH61tzku3AXXDTX+2JTaIZq
8ZIrhqljX/A5o5PrPioMRbfuI3FaW4KxbkrZ1eR5ZxhQITPcCppplwHbvvAAfwNLsJhYJShEGEWT
VdU8+6jgZEsrQrLyfh7CQ5GR7GrZdwzR1ii42hk99xGERxs2btDVmImkq3T+NUGar4z5KBX+tdi8
mQgJt1DuRkaxGa2bQFaekrFbWUF9qvAam7D6jDJjo/SoV6N1p78a1Y1Kf7+qpo0Zpk4bg9IL41M9
j4jykyIIJoXjLKIz7eePeo+3FnILrVo5ldw7uhZ/j0JjO1cke8EPMuF93ANzbYLjZEA8TqL9bMC1
jr81Vg/fulyX4JKiTD6O00NakR3Wz3lzNLvy15S2rwPKlIIWAaywDnqIy1cKMFeitwRbQNFlO7Xe
P7eTmNl1n+d3UlFuaf4MtqVkOr3v6iHr6l3iJ0DqGzIug56fOWQCsJgASfIZJRzzIMTovVrTToaj
nZnP1jJZrUYQiThtBd0PM2OKq/gAGeZ8NUGlUc2m4HdD6LHiU9tMnpXrb2odYt0QoJMLBbGs5W8T
vfQaz3isCsl2ZPje1zHWmCXokBLNkijax0G0atrxWa+6dS387LTWLVr69U0EYCG9mo3uTkv7XwIg
lTaz4FsNut3ElomHsODFeXs1BSKHvYbwd5bCMwz98BKhVeeo+S1S6aokm6aoyJYkvff0P8RfsxJb
cLuidS/6MTRjPfiRh+FbZTX9ZsziwenqGRWKLC3I9jFJSIA3xHOI21Tk1oN2gBL6vTeTbTlcz2qy
9esGC6rBTrTHSgfDnCD6m518cccpsg2H+scAkiU2rxIrZXQHPrQ2fqQB0LocZ/CodeJx2E6N/qxL
+tYw4XfOykkSMfnMSFFlljFovufV8CrWg++EJcPAOG5oPSTDbaQoWDJFmwApaFuOJshQd3r93BpM
Q3hWt5FEXmvK+EpVm0kmxbdGFOy0hUeF4p7WZ2uxDG5TCf00mEs8StQ16mAt1/I6jaW1b9SwgwoE
PiAXoK8TGo2tJuZrO2CEnQUgzboRDfeRYixK1kP8kEjZygpHp5/EndbN90pa2qGKTYuFGOucPwZB
6E1pfZP3wzoo+m9tBNteB/OqVvYwkIBLCSgUtrQAjjylJdBX69ofMfEDo6Yw+FGbFdrx5OWlowfM
66Z7mcSQLRv4BZ0TmT5i/kvIXtphcIWsdLs+vZvAYZaFCfwKkUFE+jUpW0e+fD1PvFeIPCQxPk4R
TekmOOjNoyQFqzkvcGmRvvmavC4rsKDW/KiByInoUytisQoV39FFZEX6ZFOVT3n4VEYb1CunsvXk
6LUpv1mqtI4waZoLijtwRvqAS1v9Lav9U5O310Zwrfv5umuGx9TUr6tI3XTtCDBvTrdB3nhKIK6E
Fr/02P/VV/X3SWNsMeU/pyHBA6ffSsnghUG5Lyx1JfvgxBYUQCsgaJE6Wqms5jBflYl1LwjqQ2TM
23gI10PmY0Ac7rIeXdWaKGl2dFmF7JSAOVNqHX3i6Anz9udCBjFaKvaMF4uaVvtI7jZp094aHePm
oLqve9CiJZqcSXj064Dg1WyDKlhl+UJHx55wGr4JcbmVY+M1A9o0aeFdZd3WFDYWCX6GxjtuYiF6
KcqrWiKvmnxXNeWm7G59EXM3gnaR/tBDFPmb68R8jJJjt/hCMHcaq1MozatYsWAyQZZle2EEp/N+
+YY3M6aVQvnUiNnVKOB8XeIYEd1E9cQGYQQ3+Y99q6VuZtFH0GDtfwvbR9PAbYbXO3qpjV2Mj21k
HYLiteL1CMJjoLxI4lazRhT5iZUpimuTeR8uk6/KPOlKzQt6yMfVPBrobcTgrXjiwtVgPeRRv1Ej
DTmMB9F8akN9LfrVevKLGxi9TfE2jPeWdB8LT+JgOEX5kIaa05LKmp2xaf3vlv5dyX6oyqGW9kK7
E8x7Pd1CU5LA3xTjayUGOyu8VoanuUkYz4Fy7HjBcRcae1p7cbkXZsvLTZR2dPVpAaANA9gmuU2f
iDA4yJlOMss/M/ktstDEBl72pCiPwQRL8BDJmadl14gtYGH02vgvUYE6psHoaKpPo3KcLJB5qIKg
16kgrDS0P1sK03IYNnNJAwQQcYqgVZ29FoJq2klg4sAtuHULB6YxHaVsnSyhExrsJX1G+6hpslWm
A0uu6VlUzSooGnwZjTe5FryU8DUND7WAWwxUhFna6s2vUT6W+UE3nwMrxygS23N532TPPgQ3afbd
3P810JhVs9c0uDb6b7p8SwSxlUIFzeYN5a6o/H3X1kdqnB8tu15qo/0Yw4AU822eIFE6Tde6nnOG
M6wgpOb4dFg9KC+sPnOMIQxQZlK715FnVZWfab2eu+9Sf2iqg4IOWwypySs4jJNIdIQQy29x0w9P
Zd+5bXkdZvdjchSVvTLdSsrOtzBqyPdCtS7ko27UEEYfTR2EKwikEViN6dUVVJmCpjvmCNmNjyE1
A019btA6AtumHobwTi+eZr7cpOOubtGhpGMo4dqRyQdNq91mfIzzXRXtleqbFj9p4k0alSAeoa2G
tHKQHLUz9ZbER0JqtKo8pTfvm2wUmUujMZNda/OPWFEfFPWx5pEZebnuUwQ6JGtvmtVdx8NQkUhu
xeraGObSHppTkPWdreQR5ksEMGLMNSCLjU5ahvro2prNB3OKFnKRhGFTBXh4VjJcmhIibaKUqypp
cAFhbzXVKi1+pSoUW03iNCtXAYJLBhlWKaqPYd0f/V66MwNxH8fJqlFnpxKCX8KgWrbk109G2gsb
Q0L+QznKya0SRavSHxsnwNDP2eP8ZIgFzSA/uDd7acux/GRk9RZoKKKro3gKwax2SnvTT2SkQ47O
dzdoPzvELPuC3T0xektixR3D9sq3ZBi4xtMsdBJ2nrciCmhFs2jgIA4O5m18mnRUpAv5Jgv1VY1J
ppiRzEnaSoNKXvhAl6V7TUNmpPh/pH3ZcuM6su0XMQIkQRB4FUUNtuXZ9PDCqO0qc55JcPj6u+h7
+5QMqcXbfWI/VmynACYygcyVaxnrErSmuGh1VbzRU+2axdo6lBhhM7dDWG94Ckpa03eH4JDC/4K4
WvfgAKnrCDSxgAyD5yv2tfuu5G7ZgPSeCP8foncYQJjY4LCQQsS0Y29LV/oz1ymMOYFXCoJXBjeV
vqoeF000kFJ4vQN1ymtgsjeZI5z0F+hFwYdULFSF1XIgHhDs2JyCmzHNMO4pj4RX5J5VPmRo0Qqg
g3wTdDIYLDWQRi8vcP79ysP2h0HlYVuLvprSLBBe6NfORtqOBhYmSK9ctnLm+YzSiYXbKqoqlH+P
+x1dSge8x3ArDrGs7jFDOTkZMXwV/3PZyMkM3Lx5x1aUbxX7I2F5jquvdTe/KkAzDKKrLwbCaR2k
bpv8sMQgeeZl+8OgsnmZNoR5N2FZMQaPA4YaMmsXvs+5osAPG0pRICZVz4dGFx7ddt7ojmDDCtfk
joFpzgAgfhYjMN8vb+SZ5/OxSa70aQONj1nOLA6THGABYLNnUsHt0rzHySCx8r3U17L0G7tuDCm8
ZgAczjKfBoCfxwhoZsw16+QwFuK5leXeQpE+RV378ipPyrWq+fkldeSUWVs31OBY5sySYW8SkA/i
1o/JkvtuG7gYSHgp3QnaVnheQuLwACa5xmEL5/28BwmwrdqWwINN8SAeWWk2hfAgG81TyZ711Npc
XuYJ0PT/LvOvCcWBTFCcJlL63OPDKqs3GrQ66hV18nUxOxLeMMlTjtmJNTT7lmEpZ6ILSqb/b3mm
WlziWl6Pkhvcy9M7wZ8G4K0WVqeSafxcnUmUiks6WOkAjm/uWRic0TCqvOIR5sJnzPXQvokMPViI
cMk+Rz0hWPCgE0CDalzxoNEgY1oaOZID9O86aJtmzidmxu5BnvWvWv6PUv6P6uD8x9RIfbyXc+H1
yF2LzkcIFZnwKkxhm+tiO+aAxM5RILyit9P95Y09gZSra5s998gcXsCDNC145gzThZR5DRk96szS
CriEgRZva0DLckYLEwxHP4G+ZX/5B5xPGX9dZ/73I/t91eaCoMzhGfQtA8Vdj+HsqlnIS/8muv61
oqSMUkuC1OyQb+N9585ADNCcgAaUrcTWgpzo08MS2Olcvj3+ikqCbwgxSGQx7hEMcTVg7vUxIZJi
+gQwp8sbeDm0mCqxtl3GtiEHwb0sux3FoQ6iBQPG7HGXPFKJLGETcMzow/19sKQBoTdBA3JusUUY
rtoUkA6k6wmIB7FFIa+5A6HMDlWQlf378joXHEXtoEKEsm2qCI5C+Ru1b1rtiddPl00suYnaS5TM
97usxl6CsgcjheLueyQMjQ1Z3M694rfu93jtu8Vuwe7CN/wOQEeHgENeosQ413z7JM7MjouHNxJ/
BWpi05kp+LWFzfy+z174pt93rCOLAZ7s42Ahnrbr8L7DnZe4QLL5D/TLvyqf0+f4HRTtxrgyDtmv
/B0vf7d/MTA3s8PN/00HKxo4qSOnB86s2eNGHtYOAPD/H4DH+Zyc/E5DmJQBQoFruRL3IVLb26TB
OUp76zkUPRAiEnRNX4mQ+5Qu8LuedbEjY0qcF2xqeYe7AvrXwbrEGFvLMKhJ+vXC555/9KVFKSHe
qHVNGlpve3oI7k6MvGHEa1pXpeUmZb0vUvFiG/6jn9tvzOjeeTAuhMMTCPJ30D9a6OyPR18f7tZa
dtDiOlJj1rUGNq2J1wEmHToJ0WXDciYkHasKdpSBr1nHkQ4KkI/KuZq64/1XOxpre3wh+U2OSdye
eTR8n98tmd2tai7XBHq9gomlfTsbVI9+tpIr6gQUlm2Hiz/e2TcTWuq74iBubRfFWldHXRr8TKHL
Hpcub+cvsEd2leyhx6gB+xYeh3QLsrc70OCswKsK2uTwqlrgXV9yQSVvRGEUCilNRCDMBkX+hmjP
tREvbOQJkE79/sp1NEvSpjbGXngmZPX4FtMKwa/xId9jnGzt3+u3+hYKuihVg789c/NfyT0gxpul
FDk72aVToKQVlB+I6dsDOhigYQnM2579WThnZxPX3++mAlGbSMShHuJNNYdVsCU72Z95vLKHMG/u
9rul8bzzD9Mje2qwioUd0tycbxnhDfZ0B478A78Ba9AVbhnL0LKF82Ar8SrTNVIQhvPADwRU8C4e
N+50rUE5JLmBWOQXSnDOf6FTqXiPSgzVh6EsQ47uZ7j3HwynWkELKQG1CgZUPmKglkpw6ttXdJe+
aDe9g4p2hqnYpU79+Uv50WarMYykdCwGLJ5um18ZxDkxfXIntvOa++sluOXCsTwpbNC4oJZPOQob
AE8N2xIFmyJdDDRLZpRAkxhJXcdcCE9Atxmj1sCThpsSClMV+M66e1DTr/+XOc9WAk5v6EXmRxWe
G+LWSDHNAMgf2r5LN5yllSkRRyPEt2IfR1Fits+xwMHrjwAaBy670a9qnMdHkFFul6Lp0gFRQkwp
bK1Gi5J7g1bfcLzr9cwAOai9IsvyRGdtmSh8GczCbUUoSX0oqraqilp45efwac/8LeY628b/tNck
2czM/c1TcU92i/jSs5eJI7vKObB6OA1U6pDLxYHSJ1kCj9kaAD1Ksi2yB0FviADujPOr0XxZCLBz
gDkJ4Ue2569+dI8QFWXUJ7qNl0G4Yp0JaiXMeTP2j5Y9UeMlzN5l8GeobtL0yQ/0hSx2Nn8cGVcO
i84TbvMaCx/qHUW7zw8WFe7OVh2OTCiHg1VWbiY5TJArfjWrSQDkBPLH+GpRT3xpJ5XzUbRBIsse
3oOYup32/l7fjt9cb6G7XGM4dVUGVQ8GCSKDGIAIK3kqTA2aj2iCe3FF3R7cAk0EiE5wiKOFY396
6n8aUhKUQStqUT1FPZiRVUupAxLurRYsWDl1hJ9WlJPXabwb26Tmnl/9iUsvsT8uu/m89z+9/Off
V06YZiZxUFPb9vLcuh2gRWCAFJJYybXRd/OgBvRcV5ctnr56flpUzlU7kKyMWM69GroqMjL2NZVe
FepXsixfy2opl54QCc/4yGOHUI5SDx2JqWP4TpAVw0vQ3DGMhWmrErBsgnbnVn8Ino1ZqQRIwlVF
D4WLubG5U6K/63fLY8VLH1Q5draRWGFk4oOic86N3wN9vby9Z0rCP9ernDZL930IZwJbYK0w+PkI
2ijUEV+g2ZYcymuQnJUuJPBuchcZaSf/pA5otDUnWqpKLR1DJTtRP+S1bgxoxjcD0E/QrUmimykL
XGItePCCP6m1k7Kzw9TsR9vrATD0JSQvSoDLu2fc4wAnlQvPy4XPp1ZRrHBI7GoALC9nxnYygeaX
m4UPeBqY5w8oOAMGD4WBb4qpo8STANzC7Rr1vLlqqVmufkP+ABoTQjoRwntg0zPBKw9KnOo+hfIT
ZNufinC1VLo884z++SuUYxOYWtB0FHeneB/sEoBvV9NNic5h+YTW9HgAzUm4mUfudOjkjGv8nOll
BKoXo+AYML4FWcD28rac/8x/d2X+96NdiUlspyDLtL0W2CWj8Vfc6NbShkwPbW7HwX68bO7Me+fn
+pVjBE79Xms0NBWDBApaSZ/tfQOYeD1cVyTd8lC79iV0ytt8KyR46MbqaTLnxjKpFuLl2TyDpgB6
4YKbujr8aAZ532OwDfcQiFokGFunHEzSqBAsLPhsJjBNNneJDf1kAC3rkz5Mc40hTlpvGJUXxUp7
TT7Iy0wPXLsAY7IVZJMwjSxv/5sHM66VDCr0ugD8lKlcnLFpDLIvGuYF1ruw3qLF69zpe/mnASXR
iUoD0LZpYQCMv070CJEKEIOztQFdUDBgR8szWUsWlURnaVbhDyMsTp8zM96s52xPq+LNfgC6G090
nq8XPuEZV7GBFBYm5yaxqaWckQSouSSwJPN0U7+JQDjOYtCRDiaYDkHqVSX3FQO7pb3i/lVg/ZpA
BVCHxnVahYB2LJQbz8RJ/BRh2hQjjSDBVRYPxe6gKoqMeQkQQDYgZf3ii/KMw9q6AafBVQ+FAHXE
YLRpVuLJqntVBw4GAO1a/mFgvMQBG84mkxAWs6L95R0+axLAUx0zDYZuUmVVTDfYaCWF7kXUB51W
5wSgaiu04kqLQb00+A9D1riXTZ6pBTBbBxQWIsAc340rNm0yjY0J5jLP1LoNCcp7ZsZ/tKYAt2K7
GUDflLwaGh1c04rugLMq82khMsypWrkiCsuER6EFiq6O2t81el+OzWCNWLR1V7TxjQ/odiG165g2
4M00sp1uZ1c6ouDCys/stgDSgqE2jpBE1Kt8FeWcanj/ebb12WTgWaPdVxvWrwUDpa38KnTMjJB6
YwXPWM59aQ6OHXmWNjkNj9yORIeI6PuizRfED85kIsQog9D5g0CVTbnaZEmSZZMdEi8DBixLtxHm
VcL0iwQvuckXrhtn9/6vLbXKJ7MoGQsLMFpag5vNIJsuMyApi2VVIKYL+xtDM64lxmsub/3CEtW5
cxoLELYbMIuxt12lfUlwBWnJb0oml+ObXzZ2onyHG7qw4FcYWQJ+ANNCP1O7ZRtUSlERL03IqtCB
ki2aR0DqNloAxjltfPRDso+Yf9Wxm5q/+SjEW74PKrlg2FS0XhkQ+4D87kIEO7sHR79q9s6jC0dX
kmDwm2nyxuL3gLlKoKiL7sGc4WZVtuTqS8YUn8pNKv2kiiaPYWjVyLI1BGA2QKNeWyBbTAi61/Vr
k2h3dWuC6qVZx5w4YDJcJTok+uKvpAsdrVy4WM+B5eTc/92A7+760QY0WdEWdZlOXhA8NBCS0MBo
oS1NLp/JE2JGjQA6wnDxUKMbbh0ij6uSIC2/tv19Cgrry951wo/37V1HFpSLrEwkwxxKRDxaNgcw
lbolNVaYILgtQA5gi94pOohzVBAiF9Gtzdq3sQ9BAAw8YmgOmw6MkIU2bXkCHDTpdnGR3VVhtjIw
fRxT0PeiExRCeXAAQ+ioQ9hPRvthZGDKAxo9tratlt4bUEOn42PpvyWB/jxBIFCrfHcywA07AkfG
093UGBBJAQwYUOncQUf/I2tL6LQSf2VVv3Ntd3lPzn7Zoy1RDlxjWr6e5vA2m/6h/h+RXuXJ539u
ghEwq+MuAvwRVxy67X0/r0iBrBWDegW41yC414ETvWzl3LFBZrQpZim5ja7bzzNqmWlcYaBo9Pzi
txa/jwCrp9ErhbRisHhGz23anIBRBBUGLqjKplGInelAOSENxl+CfsT5a9jQhfWceTULSLgh5xmY
esEl4+d6Bi3xW0HrwUNvcoNBr1UDismVGf7B6/n58tadXY7BhAEctS2wiT9NMT8zTZmKwZPJix/d
5uSujhci6NnAjpLxv2yoT3MeBFGYEANQehm7TVwBnV+uS8yftFb+QQy5odx4YBEYQcbYrYIXLUoe
ooh6MvUaiZmkoVtV0wLn0VmXOfpNyhaXPRvqsOWDp2NGZSo+zPDdzm99HGnZ/3ef8+/6DWWPh6Cq
Ij9BGrUTKCO+9r5YW0nvmGCdvfw1T1c1z+xSijeMToHyVZwTQ7iJiAs2eJ18oSB8yTCbHePB1gsE
mzBxL1s79Z2f1pTUCEFIGvqjJr026twcYStpoSqX+guVkDNX3592FB+lOeMDC9LRy6zggUi8w0sL
k/DtTDjD5VU1YdYqrUCDq5HbSLOu4yjfoXS+sLf/5mfYoJpgOCo6mbfjKBGmRQ5+cxmMaLVOG32d
rttXMHeDNRdMy1t9AbR2/kv+NaakKzOSguclfMbKQB01fnH9D6MgyBZXPc8Xws357/jXluI1ItL0
pmI2YgB97IZDFjwG2kKYOb3D4xMa3EApa37BfKOSjvYuKCdhtZaOEFDmD8Qenyf7d0TZdVhQDDl1
D+jULyzqNIbCIuok1px8DADRf36tVtSSxhqXXuTLD4uzdSrHay2F/g1ZAjYvmVLOgVZ2ZlnbRHrW
ALr+BPr2I4FEcnwV21q7dEU8vSn9XJdyGIRvJyzu8gFdFHJFnAhFubkhDbKVYgUNBLRPlxDv5x3/
71aqIOpa71g4xMgR+ixSHGabQH4MtP2KaggXaaM7tejkFOET2Fgc3I+dIquWzt5pB/DHqlV8tYV3
Z9bFmMZi4MafIh/Tc3zF2gSUG5jCHp+EEW9r9K1tIDkWHOns6ThavRK9Oxt4OUl76RGRrqvstQZF
CI8fLofSxT02f7prRDReRCmTHhQyvNgAVfwUBIeAgV8d1C68CTcWJvHw1LzzCxMNinkasVtCd5wN
OkdLnX3v6JSWGAHWAmvEKa3FRiPDdkDJcYWJ7nU66G5cFY+XV71wcNRbfydrTKGScvCShDq2v8cE
wqoN3oro/bKdM6DHn+6jRNPE1/OasWrwDHy8tACQKtDAq0XMYm8H5DkKIBuN3odsMkynzgF2sIpt
QKTbdxi6RIFjnZThkk+f3W0mKEXNCu10tXDFSoyoYrodtzxATnXIDdm6EyQuYBcGyO5BLAf+JO2q
f5IAnUSbLFlyudmlfj7ssCl/7av0FsCdpCZnsD98lnvmjBSaKxyTTasSPNGYLNPd//yVB4s2kM7W
fPMSQvGvJitHTGvgewfTs5mNq14bFjb1TJvvpwklSctC+hlv/c4TBk+gtTzoK1ZBBQCXUG09BuO+
pMMmIpCoiMKDVb7GdrsJpRnuqzC5o4X2rk31XhsjzKShjzT27HWy8W5LrMzDbO0uGDxoqm30Mdyl
Yfp22U3n0H3yQTiDJ6Bxjf+U0N5ZFMB+puO3tw8RqF2cPmQ3WT1Cx1mu07Z6AvWCGwflkuLWWUf8
a1etLllJmfSTFUrPB+FcD9lFA8OddQO9zAaPTzjE5WWegebZhJlguMPLUDBDfRQafppqRjB0XmsY
u0QHGMfACHasaTdFUwdrC7TrqyZDXbzB1KVug2QJNCxvvj4c9Fa+2TEU7KIg2KY8umM8uzW6/CVH
Q6Ruuy+TDJ+Xf+25GHX0Y8XcpjuKiSFldWIaqfRYV67TED0DmTt1dlvgZX/ZkjVnEvX7M9B86KDM
ARpYrduD7hYYnsJuvUKXV4UWfERCYoCwvp1ou86j/lfBCfQTdFDHVhXwPRhBGf1mbRDrgaKu4vhl
eVvyHrrKJP9VhfW6A1cZqcEzXg8AQPD6D0akr+lkH+pSriGH8jyVwYutW6lbpv1VjfnkBgORKflo
Q6SYoVlnHd9plrjrBP9ohwpEw+11xDD6WmHkfKynlQ4NssIXz8QvXJIALVrxxzIu7wKMHsccc5ZJ
ZUNzYny5vFWnk0CosRMTnTConVsmSkc/v0oA6jfm22Pi6RnfWzqkHhgGOQLErcrfWgNGyUHxMCXQ
SNPfpuRj1r6wCkhLxqs8QuJsF8LOiZP8/Dkqu3QwanU3NEPiaWPtUo3tjXLal74NuuWrhZWfu44c
O4ly2UTfTPMx9QqshCHfzDxw7ASCQIRsZVB+BCOk5+Sw9mv+aZS929iQZm7KGPPF9p5DgqZOxYLw
xHeaOvFa8MPMdFIgqlH71FU1mGbV1T1G369ki/IBqAfNRx5pTgUqF6oPn1rb72oMS2fd6ApC1pN/
W457Dlk6u/rF5+jaPKUtqDLQpi/lu29dm1H2VFW/y/yfkSMNBg+VQMn1a2ErzyYLBmosyxKE49gp
XmQ1ST6BbnP0TKiV1NC8APVDCv2UnvF7M4BimDltjI6iThe60oceoATvsRHvhN8jcaQbqweHYzeT
G8Rrhttha2Lau5mu6h6QRq6vGwZdNebfJBw0KQKD5lH9Gop4M46Wo0FFjoxQ0ba7joA1owKLD4jU
QFOaaJuGxWsKXbOklh+VaW/YMN1kfBtY1qpLyyuhmZtOHDIIyVTiMLb7DDGppNY9M7wAdM1GAVZ1
Q2wHdMH6iKBdXD1p8rawPrlff0byrp6y7Sgfk+rg09uWl07X37Xsuk4fOhmvu7myHLU7goJn1G/N
9JCwcMbI5NNLF31q4qYLKagc8OAHicqkAZ3W3utR4oCe5cEu/7HGx6SIwdelPeRkRCNusD+bSvzR
pemmzW8JiYMKKjtta22iGozBdgsVo7p2i/HRxox3+6fgKYjk2CrU+KqPxvs4oFCLwSh8Zj51DVjn
k8JJDJRp+zsDagOhfI2GcS+K+BYdhHXbQBzRyhf8/FySPPIV9bZUp6mpjSbrvAE0OZJEEE34h5Ev
OT2zalp45H0ziZ6cKS7AxIYKIHr+8485Sjr+NEpTp3nrVVnCNjlpoW+Q0cghIBlAHN/3BYAtrEXI
s1KC1m5/KwrfXw3t8MQgR+Xnzf2A/JSaYjPEdzHrMscQoFJriKeDSlVoJTgMwp0MEsfOrV+9Ve98
DkNF6ISt+Ed0vhtkoLahxo7o4Q0C5huI5H4ZdVOugggyDyTs33ONOk2aFEtp8KRWoARTpTQXUQJ6
TqLFKEtHb3jqbpjkK4gBgVLD718A7NvyuHV0HTJLcUDAcQnBTSqfaIEivjCCva7rd3ErZ38A4yP7
qNLpYZiMQ2C9cvsX64HWLjR7J0a8mvv6JS7ZKxg3VoMpVhT8PKyr7gYurszOuBkMe2tBXMLCjaTD
/yeh0dQFN3oPhU0QdYANdisKc1+m45qY1WvzzVY3bhvQBlX1g6S3ZQUylTzEq3lPmL+e+QZKzVoX
CURZxNLwyNnUcOQ1SmqA76ddTOPei4YP2t343b7vl2Ao38XaS66pxMy4Ay1YWTTSS3SxN2OyawfU
GMFkEeXWY1nqOz5qa1nTh5ho7uWAfZJlQfaExvO/ToVah5jMvrQqaXfexOcEvy2D0qX+tgB3+WVD
5866PV8vLBxAk1FljSmpC60iQ+N1ob6h5nTIzeixMKpDSaZ/NK3fXzZHz9tDqUqnGATFef953M2O
+DlDH9uzJ7oBgRGkJPrXJLWuRV1f9XihxFb+GNgQZLFAUZqSah3Jl2x4r6vnQqAIatfuGMwM/WRT
D4AmNdC3TDhdxRP7TSeybdtuU9jGBo2kJ/DH7VML8odQbgmQwxJIb/HBus2YtaOd/dBQcAQXob+N
bCjCjQCPdMG3tJnJNkk8/KOD+6eGHl7cy1XYdXvRLM2OnYhdEHxnfOn/2Q7Fj0UFnVsWNI03RnzT
NeIuBEqzrKvPvuw2YxK5pj18dMl0a436pvZHGyRTvryOsGotDr8KbmwkuGdLQ7ttkuEAEjEKmeLp
sYb2my8Z+pcSE7KdDhKtOyB3t4GoHROaGGOTXxkWiKowLLwDdcXtWFS3TQFS3an+j3sCgDMYeAGh
Rg83Y2rpI67MIUzTqPXy6sEONUQkoBUl5NcQVha8C87z48DOliz0kfDcQvz6Fgo4yiUlSL4wrC9b
LxUf0/AZs2bhtHynvksWlGf9GFI6QYCv9SZtehyK4sYyjGRVT4lj0huk6baEvpBE+MaDIGbXedhe
i/7Ac8OVAoQpI+buOOZn2EM2/RHR68QQy99HH7w+UDI1UzDeQ0imzt0mhSBvCeqQsFyILKcwv+9N
ohzVYhv8Bd9P1qNNipog8MEa03okKa9ZDYEO4N6MEHXqEDRDPog3kg82pVcG7XZ4bdBhuLJwf1n4
VCcBHMVxnQtqcpSDMAiqxAHq84blo9V4jf80ae8thsamaKmeqZ/mV5TgCa68uLRTAjqYn9EG7ZS4
rAwzRR9Dru1Nmq/KJ+gmQMq7X+kf+tU8jht+UDzLMSz5aj9fdseTWAcSS9iFC6BLxWz1alMHIiNj
hqdSlxgQwvwYiVyl8g8Ne9dv2qXvepIyZmsGOFVRabDQ4VTWGnRhXViTTDzzSf+sn9vf1usswvHC
wOMtVs1eP8gD+cd/XOInP7vKI7tKCEvB7V/XJd6nLHyz63JbJZAnyX+BYWUv036hknd+keiwIlch
f6hwNETzHuK7aeKBDg1S8PEKc4ebOHzgSyVDPp/knyd93s6/luZfcnRM0JKaiG/YhQeWJXeit2ZP
rjkiC0gXcTOF7IJTm8ABB9l1PKGe2RY3YBIEkw6YBtt9EyZXDKzahrVui+iqHkCRFZPbmBVOG0Ju
mRpXRla5FGxLeQ6G8wwkXfqzNo2rQF41MW56oLNsxlssFS4LqcXqmovf8ejv0JFHjhtWaYA/nV3r
KJskoe8g2z5Z4EErNN/FcXOBY3ZGaeNNWq3GtnUL4x70pA+hUW+6wQLRFtggyqu2CzbCsFwRPTUC
JIeS3udD5mi//YdybUMptvynm+VFwMbJYuqxkrkano4y6W/qXri9raFcn9/gLraqh2Kf8eY6mtCZ
WJpqW/oWimvLqsjaUWQJKp33Wvj6X6Aqvs/O34+t+DDefNGYhiaozjHZIlBVyC2wx2OCOhmbVb1I
YnMaln76lnrpiiM0XUc78XwNePfibegR9aEWaseQ885avDe1hXB77tygYIFiGwhuyQnCfmBwqpi3
iVeb0Cd9MlGzQgReDf7j5ZB3emfGTh4bUo6NGY9Ea2qOahUKBUCnbK0s3WxLCzPW+kcL9v6w+JXH
yWbBrHHmtB6bVT0Ek++Dbs9xwWA3fYSHFIdKrtZvDBuCoJAvbg2xb3W0RiFQWIPbU0TBeuE3nAuE
x79BcaLRD4xQq/sCUwx823310M/rPmbep2ajf4V4dbmWE0K2d1Gc8TSX/txzxZ1kawQ9ajOpZ2fd
WsN0cvsn6hcf6pd3WK2ciyAtcf+1YkzxAIfYvNnVUm3+3/jOd5cImCOqIuLBXAdUXxklXtNCqdgK
1i2BsnoPqkQUSPyAOP0w7fMmQVEpX3Cg81v41/QcgY6ifV+O5Tz+kXgF0P4ZaAMbSFXqSyDTU3qe
79Px18z8M47MWDFFH8qnCQDy2p0ZbCHr9AL2qvZVvEyOdVVeZfvJpdfyFzhhofS1yOx0LvAILmwL
kk54XKqgmUKMelUxxLmuAcHCzLmCq1DcQmKYummIUGc+XT4U5yL3sUHlTGR4s/GqsGPw7qZrE1LP
dvTnf2dBcf54avIm8IfYm3CLbstPiVriZQtnY+ffTfuuYB19NDtueh9OH3s4A+s0+NQqPMvyzyB8
v2xnYa9UKJyfdDViyBgDp/Xo0yfTWEC3njajZu87WsgcRI8W0lbaWPQ6j7253y3AoZpRbaWZ+jqG
nI/ZdIeRzqolchvY0GfN3tEEp5w7RoNp51ZzAyqcKfVvbSs5GKW19Q3haIuVnVM2duVXmj9/pQ36
yWAkuE+aFS5ADDxnGHTQu/HQa9ZHIiFilT4lKF4NeLRTTEf35DEsnnX9toLkbFzFIJv9LIwOQDDQ
bkoIhGEiFkgSJ8qjd21MnYwN6yT91TeGy8UhiiGi1/Toj4O4vc+BUd1rIMmNCHPzOHTSPAFSFjtV
97vLX/sUBqGsUwk50jKkJQt8bhTO3fa+eAiBbbEewt1Aoam+RHlwNjkdfXsl8kC+t6wio54vAL+L
FiNsGjpaM1muXh14T7eXF7d0ZOZ/P/K0UCvCWJYCyQL6qZC2rMEg07PK0bVw4XCeec7+dGol84dW
T+zGwPnvnWFd34vXwE1AHcFXxRq0csFiCD2lj1G+mxLSmsnOO7gFYrgNnlMbOsBB7IDoxQ1r/WnI
2xdCvwo0LQcZg8WjiRYgpktbq8Y73erasi4TjGMOazvpVwDJoJxyHVkLXYCzuUKYmGiCqAnYAJVv
2HKSTXVSIFd02nVRQ0fVv48BKtOjCKU3qIIDrHHZa861OufW2v+YVL5lbKWNJH0fe2O9qvfNY/iW
fGjuzJ0V/dbdcQ89vV25XZo4+X40qk+9Y7PKF9WYsJOQ42rTp181NP3stjv0uCei/7zPIjK4DFL2
1SghAtEVuzzp8dwpm68A9YqCiWZl5XioaZ9Jk+6zHLSFPvoU5fBW97o39OOhCsQVAat7R62nDNT3
Af3gAKk2vVjjHbAq/fQWBXcX3bI1p2g0oRJEQWs/5NGd1osHKx438VBcB+jES3P8lUv/pW+mtdXy
pf2fQ+uljVB8SwMxL2983KJ7DonJ4Lbh1xVJDkJk+wbKo3FGnQHEvlMOgpaic3vrF0GAvewEp53K
+Xz9dQIVQu1XetGaPq5itu2/1tG0D1JIK8eg7rL+1GA1N3mPInUG2v9xw8FPPkqw1hujk9SdS41i
T4PWGYrRmQLT6QaIaLN0a2L6gNf171bc9wWEtMsl1z17fzz60UojJ2ttPDDqIPEyjHNkBXTacI+s
crbQfF8yo2ZwI8dB1UPEnq7bAe5wZYftvZVlC533szHmaDVKCp7FVKMJBXFvKMuZU3/diz8lpC/q
fknva2lBShKk01QTdHISjwrwX+OxnYN+Lu4XblbG2ex3tCAl+5U+5HI0HUnCegrv9U/73lrX6/pm
VsJGnXYDXV2AWK8H0JCu0Xnc2LfSSW8ZJOqo7tj3i5Kqszco5+wHpEPZXxCDhFM9sBgopPamGDoH
831uij4x5Nevx0TbmZD8IPaXAINPZpKFDHJmz39YV/bcTBMbiCNEWWH/07f5qinf+3hhx5dsKBvO
q6o0Qe+Ie3/ebPvJdmx0cyhaaJeDxRyQLm2kkqMCiwS1rJGLY/CsmDvN7Tbatl3U+9OX7CiJibWh
JjXo0Hth3K3Bf7zPJlyfktwdSLjOoPMTsO5g93/ooG+DKF0nKLvhercm3H+HdO4aIuE3aB66cf5J
2ZJm7pnT+uN7Kumrb7ve4LkWeW0KRY9MX/shJrty6L2O+8vbfaLOR5R+tRJ/MsyssiFEvxqKCBJU
G6FTQ8QQJTPXOki3eQ4BhYKkydLldWH7mXJeSBKaTKazN4UQBQ+SRxkGYFjXnXDUVpYGhY5GO/TF
tLm83HPP9eOdVfXMzakfR5P4EUho3mp5HxqeL1HDiV8k/00gL1LZcpWhQW9DZKPt9mb1PpIY6N7C
ZUPq8gnCX1Le+2DKgQjRwsV38ccpR2xMCchrgjb22g1oXCFP/lZu2n3ojH/k7rPfBPfQanoM3qtN
fUi3S9wUpzBjxROUk2dN6ExFBQK3/dS71qYKVtUWOhLvbFXs80d5Wzr5i/h9+XssBBWmnEKa6YiN
BepDXfaUDr81qFdECyYWPVw5TJ3krZARguNk0Y3fvUDua2VDySGyBod3IEABLFL+H/a+ozty5Mz2
r+j0Hj0wgQDwzkgL2ER6MpNJFjc4NEkAAe/Nr38XpVYXCbKJ0Wg7C6m6DosZiUCYz1wTj6uU1E6V
nJmonAbgNpSO//ev+g9rb9oT71Iojk9TH12F6MIjpSVQ/K6x2Iru+v2ULpwd86oepypeF3Qtu5TR
XVtmppK4tc9NeZr1/UAL7+4zvxryBGPUMIiLJE4mn6O2d1RxgUn0Ezb6zX0wl1CMOxFmXQSxowTf
8DZsdhTOOppHURL19+jQXcIyeaxaFDTaoVmVMaaU0Gnv5LFbQ8igaAW7gQdRGrCj1CsHpfSNnsAV
RApuakVcyx535mXxRlSROjck94HnraGqJF20CoUHyBVEUrGXa+CpY74qTTVPDMINa1Ue7ssysZOa
Myhi/bp8Ag1Y59FYGcHx6iKoUCmOV2WmWCaroU+3AAOZhF7LQsbAsJaKgfcsdx3aQoEM1DIgId+/
n6+KQ+/X21wGUkZlhwRVihAJDWrUX9ZJoKL0wYF/kelaXdm+r1oa/HI88pjx6FuxSyOCYZA/8Hzs
0oDX06ZU0VEAvrkI5R8AaaGFxcqFG1/9IpT78D1n0UuYFEowomB1gYKCWZPSooS5XaXehECDdR2a
7HDF4mq0z8NjJQOi2qZW4QVIA1IkLg80P0IolbWwblafcx/lIR4p2EgthYr2AO94flBNT+Actaus
2Ae4hEoGaRp91Hw7i3wTWR/chQnAIt5rTCEmRQUYE5aw/IoQE3AqbN5HycmycduS8NgiRlDKepP4
tR5S9hiOGRCQimdLUefkY2jAedYY6tEF3M6CBefTiPi3DdV1FBBTCUJn9JV1KB+TdnQ71ODghbZB
OfXED63FB8I240snSpMdkDO9naRQ0hUanStg8AYjjRZZK5y1Ro5syqy0MzT+BOpfeRJaQtVC2U8s
dS1JTbjK6FwY7EthKaOcXsan/YjeO1VBvpDh9fnxEKujmhI54cPL0D813an3T9+v2q+OLwocA4Tv
EHkoP3PJd4dkHmVD5jdNeEmKTUkgF1quOP8s9fzC7lgKAOeKoZIoyfwwVFOVCdjWh/YcPHjgKhvs
RN3OHsx2J1hioNf7fr9sN/3VU/ISIYARaJoozREbFVH6uoslbE2hMMS8N8T2nqCtX3Ce+e/P5/uR
ZvEdC8Q8iEckJj4OwTiGqXnswSJF3SbxEkHmLyKIX081C+rGmEhdXU9hK96aRK4BB0OyN5BXbC3P
V6ny2MPvS6S1UTaZA2kKN0jEDef1Dh8vaRd/pm3/jGZ+fZfZoZL1VUzLuEAautNO5K3fEqM8JDfQ
gXLqdX6J4TGgF6f0bolv+BdB3K+Bp2vz3QKuuoRmnYxMuzQHY0DHMAQbBU5F3N1gA8S2zQ3fHBzM
g6GY3UpbYIYvPvcsihtDAEk9MWGQHC5FvXY1ewRU7gaHubrt18HtuMsKC2QCG8zDhYP8LyKtX48+
i+aGphdJF+MaUXfsCDZObHPWJK82mIUdThLVZrWgxv1VyR13x68hZ8eRJ4l87zMsOeaOZqWH6/4Z
PQR9fKP2sBqXZB+nT/t0+L0bbRbBtTgWWxVyNhe/S6ADIN9OZHhJTHVt5FEkLEz4OS7s36+jrD8f
cI7chpegECPnDC+qmgAOf81iVdcWG7Vfnuq/Hmwy9X6/aJUuD4uwzrBoi0PT/oiafqEGSD4bGnzc
kNLsIMrSwOuIF6NGMWhm1Ah6CBl/STGge4j/MQN1aXieKalbCtUDlXy3VeRTKVbnaFQPfS1vCwDK
+LQ0faDkGW7nPJZv5UxYy3C1SGsecK/YM7QEzqRttVLU3q7E1GRQOGQCYgEE+QFYQor/0kDpJFRA
qkNq24AqlOdoiAkPfObpg3yCXoyeSoEpA0/BdftBqYw0eQyixkjyxBGCWi/ql6w/xLK/a+qdhgIq
tFd0LVBN0NB1IUUYkj/AolrnhDuAJ/U6hh/OwBvN2G76grO5OLZFsODk/ljXynMIY4EGkWFOBSu9
T7FVpIufDxaVXyCcdAx52aDgOni+TrVyx5HU7b1sm4XEUsUih9YKEEFA+/Whir4vdnyHNvBYx+sq
QVDevnjDD9KdYY5oU5oYFZjdPCyY26gwPQX2g8l4TEmoJ2Fi1ty2TsGTTaNtkFemRqgRwK6XSfCh
TGorDiMrSOBjSUVdGnKjp2hrpYoFylTUjI6o1Ji9XFfLl5q7JQrbyPUr5516RdCzDEoYb+L4Vkr8
SoV029iLRt7/UKFkDbkZYJReZDbx6JKV7FWoBse6N10UpaJ34Dg2L3wC01uU6gVuVbWwMMGLhAn4
vqY7Evd6pUS2qDaFnqbAFcPoQmluteZaV4UBJLCpMAwhNdzrGFBIxFALxs2OAAkdQUhSXR7g8KmF
RgHSoIalUgQGAhCzEiVDVAFrwXSrjU1GuHdW6qronusC0Pxgpfprry7OQwS71FoCa4Pa1djZZV5b
dIhNTwo2SgYzQowAWUkvL/RACG1VGIwShf6Cg0MpuOYDRHp6EaGh0lt5Cp/GmBigyJhBBG+R7MQU
wJUQl3qojfDw2iya1Kg1SEkl3j6rW73J25XMmJXy91B7Q1z7Wld7QqAxlQ72IB1zlr2MDXPbMVmX
VWZ4PnaQKLcmzA43Ht9vQrYXp51QF04TAhueIRWC+KhWiCaYeFbmlzu597Y+wlTgjdY0kuBN/UPK
TkUAlOedUCKkqDtQPEpTSmBMlAuO2nBQQkkt2VP1ouVMScocUqcWI4khKEhJ4dOkV9N51pE1BZW1
4TBi5pObrGosBfSk7AT6ldVreP1NvC2wGvqmBB8H8xjFnNv0r/G04Dv+2Cc/NKJsGqLedWllVBTW
qfDYbpFdsfiS85FTUSfm2Y0HkbN8bEG6ZGaMcDrr4caN4yRHrbQFNadNIUwmw0kwARqNFejtnIUh
c0Parmnnm/1EdyIDdDnkEIdVWz3xvBbqZQGdeXSyKYTF8vSsDJD1YLj1wUvJy/QogQ+e8dBkwcMh
k4KUUtraEBtc+WCXCaXoVoB6N+SsgQQUxeIaan1GlMcQBgi39XgKVc8Yvc6gtWjUfbBKJbiQUsVR
mmLH87Jdcukdi7x9oKiGglhcfoYSjl6ngx4FG41rVglSVmlUTIULLnwpryWutxTupYp+SF6+LrR6
00AhE7aThhA8RrR9UKWosDCJmy6L9x1o3LEH3XcvdUUNZErQRqxELexi5M9iVmsmV+5zCrR9GzjQ
gzkEfQeCFp2Ow3YjlrEdch06Oin4FdEY6L229bzJQpbeCFCf8tsfNf5suB6QBekNBHXYlEAIW1fG
zKpjf1WSYY0kAV61sitGz0hkDcje7ARv3OUwuYVQoJ0nPUb1DQHqvJEQ3wpCYIieavpA4nZjfEOi
yK1lELWRDIUseIpkbYLU2x3zzr5QIaMLDhHldhkbD+DtLERiSxf3LBiGm3QjpcD+X5JRskIYaeYd
ckOqLRSVloIuaRbosizySBNinGadbz1HWYW9rty2a94WzfouXfuwe/qPUoqfDIh3EW5XSBSGPwAe
BGGT6Cijr8usNVUYp1blEjf1qwby+wDvZ1jxbrAMDISuChFOd0Cm6JINuJjtr0VJB67SoqtglZig
YR+WpIO/wJlPHN1fcdcslgW8IRyEEf0l4sD0NNzImluoJjXkWu9XCsQN0NOFEoPy1lQw5jHIavEb
TAvkm2BTmoW2Y04GUkaofE1Id1S02gPcrw1yCm59AzyE61L69nUZ5tcTz4LbMKKVQDM8MdOeJ9R3
SAQd7u16iFOiTJYkrBa2xxyCxeVECgUvQAY87utk5xdwDr58v06/6hG+f4dz+JUmQfgl8lH5TQdq
qU1oSGq6LsHHqDtGjR5Aj0QCnFWDqTNeYSvdclQwaxyr0CqSymHH557pTTapXJ3jbqYlbIQrdOzR
K9fEe+onq0h79IhvN7igJel+4etPEfE3C4DMImaZhl2CgI9dwsto04t4F/UAu9qx3a/GmxYKwOak
wDs5LZ/ZKr9hoy7qy6WKz1rsHwN3MjvIhA4yG1UKVdJW3NbxQWCoqqnAjkETtx9l3Vc5Rwwkywty
Oy1OZQFccBlanChZdY6sBUxqVMwqedjyomSiNGsEwv9Apm0hgyGzYzAFDM4vRp9dAqi/JGjV90Ni
luG5BtgjVatdkEUGmRQKM2YyGMRX9NEX23VQwdf9+/f2F5WlPzfST3DKuyNLIyxAGQt4nkmAn7cQ
Da7FtWRXRrEjR7Beb+Jb6RJbgaUcl1LwL2dhUlCbnCOgKDjbw14UD3HYaaieqZsqv6v7RX7rV2vy
1wDzdDSRakVJvCnFn6ZYqHVl0m3n/aVb7csC2btxZgkpghvWDzwNLwVCN9Z4hg80QTywFSA5ew+x
pRZAdTLUHtKys+vgVDew1C6A8AMvZ/BlJw0Ta+G1fnkev/tKs+1YKCLQ+APmdnqtLa4heJtZLaw3
BZz+weNSBWvhVc6h060gjSySCLvwnGwo8gCEo7awUr888d890WzPNGkdBUmNSRZ7TkcKLHqvEasM
hbvEEA76fvqWxprug3eboiKE5XD3xmEWlVg4qMbVx7AKHUSlegvj+u9H+wpDOIkb/2sjzMMGxRfz
uJkwxPIpRwe1MNQj76L4+fOIXMZiTvvq01H9brjp6d89HTYDrgAPT8fccFXtFEt2VBu4tqU1+GUB
6t04s5gAXUyikFad1mD01G79TXenbcIb5TbWrc6E26O4ba++KelL/fqva7vvRp6dLCKc2qKkEcNL
hXPfG24TsVr1+Y9J0rrvC7sLJZugzhKhDBEko4GKAhoR/o00VVXCf59qiODs15eZBw+tN0AVgGLh
AmOkkzAEUmwnwwFxYRF9fQj92evgZzcfrYex53JUxTq4CyUWQj92ggHJavL8Fizvnt00z+jN2N8P
+/XG/zXqbFcqHu3EwsNM+8WxAO4sWEZlfr2Mfg0x24xgmiU8zzAE7wxGjWUkbfm7wmlXYKw6AdXh
amqV6+jkm+Ltf/Zw05S/2yjQEQ3kWML9keY/QjjhhjReOGiWpm++FdN64Hof4YqKhgeI1aK2+v4R
psn5vNd/Td5sDzZiwzWehA5Y2CKnFxqzAJVWypYElb4ubf/qtM3FbYW8zTOlF9BNeSi3tdvssl18
36CHAC2Uk7zQZ19YEXOIZid2Wa6gRAWrg3zHdehpe7cCuxe7PWQzUNbuT//RJM4taJqJdM0EtPk6
VFRUtTBjljidoi7cAwuL4eccv1tuRTcQNnTohoBFabBu1Gm3MHELq+HnRfRuhETpB9ZQhosGQCaR
3AyNpgfp/fez9XWS/2st/Pz5u1EkISzqAFYQQGmFFILpuNKEDfDM/AGbNTCFSheu4aJ/5VfEDZyz
fy71n5fCu2EbMgI4M4whzH07Pe/3DGoCTJamalfTQA24y6EnHoLm/Zgmii6Hii7BuYCTU4ePIpNO
FTsVluxtucm43q2z8a4obkfh3AQg1U7MWTBlq8J7LKl8lethk/bAVXntnoW95YF3r3q57ReSKbLc
0cZMl30ZuDxkPkX9v0FQvnvS2bkEkHTZcxzWv8Kt8+CHOmwWlaS/jhF+TebsYGo8r4Y5OG4TFaVY
oVjVZA8Gp+5WEKHhIIXf+T++XzVftiLf99JnD5VCrCVXmwoniNma/bk8syNZjyaKNMzkjNEhL01g
co5kFQdyD5Tfkm7ul83I919g9shVI2hMi2uABdbeTbHPj9LGc9Uz0TngFgysJcvbRwffXmrCTg82
P6Lfjzs7ols1LqUsxoNXnW9VoI/BUNkYi63sXb+f4q92//uBZlFRLRSodHZ4wNR/5iRghSizaoUt
bP8vR4HiNSWCMLlqzeIQArhTW5cpHqe6jshjKRSmlGKBS/bziP84aSJ45HCwIAJcUmCS+fFqbpsy
6nrG+RdoHlpjzK3U8bGOa1ccYT2txRlwkTI4E6Iu9slCG/dnwDYfGy4pMgQ2JU2FRtLHsSmkBep2
8INLr+4oPY8wHQiH1hU9+doMmZUk8Q1VmUMHagoc+JUFaBoBRF6nQLM0kOObuVqaIPUZjD7EHaqR
EDPmo1hvNAQ3vmAH1VNTFbbKeMcPoKY8GnXyTORbSWyg9DYeuVr50XPo36mpI+AIF2ICDbNjwknW
9yvmZ/b/4VGR5cAOBjYhosKDuD17VJHn0hxG2e1divZBUgOKVdeiBdfsWznpJQjk5i7z+HMaV9ca
6lVawh3Lsrodg3IrMPSNMimzoYpitqQ3MulOlS9R6Lf6qLSnKAs2fCxvOd/fqKw7Z225J12q6mQY
D32R9TqBoxDOOpRS820JIzsSvARRgN4UGKtVdUxBulAbtLDQ4YI10R1UIx1opKsoikmOLOdLRnSf
FvbPuSBEksFhnxbfx9eexFyq9p3f3vUoHnMBDO056NIFr99P+afT4OMoc0SkICdNWKPjcIf/M6oq
mTilXIe10V+/H+hTtDEbaPZqs0KOgbjEQKTIDNxdRpWHCzyOz5HAbAzx45SJAWzhxWnKJF58EqUa
4DjUHyACEfRQxdRu4Sxrq11qDCP8yeHwR6Cv6BVWLqf/PvV59lVmxxIieXTdCNfcxVvlgQfR0s0P
UFvm9umqn/zI7CjX83V/YRtxk1+9/RJK/tOFOht/eh3vopMB8QYhA3ZS7vWnvgStDF0WqLfYPe2g
vJfosGhzAL78/iUvrabZMal5pG2aFqNGCu8WVQDkpof+cm428pJc+nQ9fj4q/tweyuz+zluhV6sE
Q8l9hp4t7IuyI1yIzIBX0LZcyMy+3IsKygcSZOfx5+xtNsIYKApYtnf9oOlpfNOVuT4GCzvky+UL
8UaYgWEI4dOOVwYtohDyqu88CAFCuT/VQ688hSMgYpokGV6sANVY946nslXL57YKyWU9SQQNornN
Ta7K5vdvU/hJkJ9NsqAQuLCrAB1ScZ5msSGKUwh5y3d9C3hHpFOkCFxuiuSxKjTDHyDgglAXrYSV
QIe3Kg3NOoKXeaPs+TwHs5jXC/gnNx7ToZoDdIUzygK6RAUw5swWqvvAB7eQvCblU9GGRoCrK8Yx
5AGvAtV5Z+Q2fD51R89ZDlU9H1BSvwOChBxaSXoIq96oICnuo9QuS8DCRschfOgUp80EmJbJO4im
rUZFWaHxHg4mjUeof9lcAbFP1bdyMTLZiFLF8Aqd2ckTN0C/LmG7LO4NdHrwcP4+Se+BtzQGzeES
GAVJSCcgF9O/FnyJxrVn11CdFQPeFNTeh46VoJcZdA3Cc8vYtqU3KLvrfUQN6K8NmQr2dmmh+m8X
SmeUcN3ibUadgj77sbCLOPrcQGO0KFTUa9A1o5Ge8ui9xDXYNHAjIup2ZKBxs8cIEZWQQseqcwbF
EcDG6cfGmFhxkIG1hhxl4EbUs5ikOrytGw866OmKNoIBVpg5iK7QVC+1WhhRUdzBvtD1SQG1Ydqd
iqFy4Sm4EZttHx07YTA7HwrVbel8v6y+OJqwqGCnA/tk4GGVWeDbFHwFrZ5RvmNu7UqreiU7werP
3sx/vfT/z79mx38u0+of/42/v2T5UML4r5799R+78KXMquyt/u/p1/78Zx9/6R+H/Jqe6vJ6rXdP
+fxffvhFfP4f45tP9dOHv1hpHdbDTXMth9tr1cT1z0HwTad/+T/94d+uPz/lPOTXv//2kqHIPH2a
H2bpb3/8yH39+2+ijJj9v95//h8/3D8l+L37p+j6N7eKn1LEAv/8wD9/6/pU1X//TaD0d5xjEpVU
CJLzgozDs7v+6yeyBgGxCXsLY8cp6kizsg7wS9rv8GCCpj10DOETiAbKb3+rsuaPH4lU0xQASijU
1+EL+du/vt2H9/Trvf0tbZJjFqZ19fffZPnjcQvPPQBtCGSygaKGZPonb6lAqFimdDJ/lg+tXQHI
AHjkLTHkFRAq8c6D/rVCUmCKABdtHqH1C5ED5MUxTsYuNYXxAvFQqHhiK6IFQ1sIw9dmzTSzo4qd
pZLuQd7aA/uxDjk9zO5H6TmLXpv+rOSWHNhBiH1cInkvUP4bAWKDIiW3pd3G5wBNt+TEEhJL5OyW
rXhkpxJz0eoeH6HS3UEW7w6t75zaNLHZ4ArjGi5vsbThR3Nsd8VGOqTQaIVoqAbcjq7uSGmDWMa4
dXILTW5IM7Jj6iLUiy59bMTESqI19nbP7XDShhf6CEtGDUWGW2oVqyE8JBw1we1FeaNxGZ4t1xMQ
1TtziO2k2GnZUcg2Mb+SUOvT3AGSzfw2XssuYDqYUB1c+meoBgQWOqOAPwGsYDAn0NHsvdROB92g
5gAfXAMawsmbasXXOHKKE9IEmDBruuJZ3ZauiHzoETnDws5UXLCV6SNxeEdxhau6gqGNqaaHaqut
QUZg0HGHyDBv47/V3MR0ZXSHT3uY+rSD4xmcK0cWsFcBfNFUBiNMy4PtibiZNA2CciXsGm8t5fuG
Ow+VEdFLYkaH1Bjb1XAzGIKNkE4cgHfb8GvyiNDct2FbNAT7Dpg8NbwNHyM4MfD8IxgehudWihs/
teXrmJx6cX2s9AqcJxWSVJrbOJkDaY10k2wFAxJ2mY3zEV/ErroNRUIErG7p4IaC8PO5e/B0CNbK
sEOuVjncVs0YKnCq3liv3NGD5pTj6Ql6cflBE12II4rIFp3K7Eyi38K1G2AJ+EWBsrOrAivawjy2
lVxaEHhY3ILulzBQhww4BNSDm7JVKR0ar3PH+q0Nz0l7M9CtIjxBQ58oVuxtoEmuladoSIzItyHT
YIfX/BAwPbSAaXcGWzJUG23waFv96NcQpkK25GZGKhrjSigN9qYAdlnp47p5UQ8d0CRv1euPHsIE
iilbVNo3DNJdJipXqtlOk4Ha/lq7y4zuLnI6G9L08QV+tAUxYZbKM2cSFRluctyLXQ6eCK7u0Iys
zKlXnU1suEDizSfb9B7fmruFHovYYnL1rjvhbiYndo8oVcKVdUzlEqwOOBddk+qxIqdB2eJGHTor
Z2B4WPDwg4wIRK0DbBG7fMutFrY53V7YdPD9Y7oSQ5kXKi/eDpp0QOTRk7pt2JHZkgnce3/y6Ybr
Nlg43lsFmOc2P6ZwQi4t7Tm7VtgTFZT4u5CYmbol8l5jxGqifRDfjOjgxFYU6kKp1wXktmDcnb8R
fp8iUJGcAZsMJEn00aV+wmbdFPGD312IF6LiIqCmewZWVWFHJZHt1CB03QHa2wJcmz1JbaurETQ0
zQxSzdqJJm9UBlywMLSXYg+1hk2B3JatUmyT0MbBIkJ5GCl71hhxBs0vg2nnAQDMc7RtUJeYpJIr
9W6QXzhHNiIz3cmvVNn7mVto595fE+1HHKxabhXC/Zt7C5u9B0Crol3JgBNifNaIv5OUbQetplRA
XxLf0YNogw/qJ3zKRRmOErUhAw0DX1tXUqwKAuYhhABkMbNzyJ+rTW+BXTZkay+NDK3ZxahUiCvG
4CtkIjOALsQr2ZP9sunorED7xy0yWevKEiJYmAh+TIFUzfP7WFH4M4huF7DPfHsiZcNTKcyMLFzx
nRv2vC4H24S7KPTQcRdpeAn7s9BeI6Iao7wDG8lsm6PMzkFoY38keWq2OIrVfs2gpPksDLr0SD1g
fd1cO4/JQ+Lw7BgTBbvmpuYd3ECDToEh5k0FzLpgxZnQj0+iFR/aY2Z7tU6YQXjdx/EIZykjGl4K
FTOKEy96E04dMyrOSHunHBxFNtLGzJ0a52Z9UnD19cGbOt6KowmoDsvtELtFQfZ+mwH0UubbUHhG
1RJLGB2ynpg+8rDiXoOoBZDKpiZvKlLhtnCD0K3AQagh1ab1a7V5GyO7TKdBybBKsrUC4K2gY4Mo
B+mMgJSVbs2s9gVa46gGZwANVkcCffxGjxIr5rDeDA0nxGiVIF8ZoUnDc8M9jOkPftz6pvJHnv1/
QR6CPIRefx3knZ6S7OljeId//8/wjoOV/O8oFUqaoKBwJMHF+F/xHX4k/o64jodM6YSCwZ9/Bnic
IP1OJKSf2mTFDFHOKTL/I8LjBPI7r1D8eIr8YJD5b0V4n8upCoTQVAp3BlRUIVQxy6f5KMwGjtL+
3BL0Qfoqs5qyXbFCgGsBVn3Z1z/gFN91UHLNfPXu3UT9EW++jy+/yLM/jj6rjfRSKxSjIPdnrVox
5QfPZIuU/lpmd0o0ianUW46MeoftmfLMLEnzUIbMyKJoIRH6rK00m4YpDn5XpGm8XBTDjvRn6dBZ
ogVlVF5v142JCxIlxoXe72fYhyqhfI0DD7YxQD9Ni+L9aPB0SwvWjgDEuepaMKEEcqpX3A5gfj2x
890SEvbzNM/Gm1XjqjxoRFHEeDKeTjC1jaBnDigXL8QWdX7j7YuFSvnHtAECubMBZ6tKClhKoZg7
nkcfxkIp/Hu5kwzTjIXlM33Mh6LIbJjZ8hF5v4sjWKafJ7dITicWXACIS3TZGczq0N0L7n844GyZ
ID3Mk3DEgHTXbtsTaHpGDYiv/AayIAhzi3CWT1W82QPOSmsFrzVE0yCRPSXok1wbNSrHc6EmqnsH
wZAssuo2S20p6TOKZjbs7L4e1D7JFIJtmfTqS1mKiqlFUm6XrbbNQNL3SbCJGTalJ8g1wr/+BCWv
J8GTcT2VshXz2hFg9w0vlvuiVBNQkTIUxoL02JYQLo7S65DKiOfVm0BJVyDYWkJRAXROOFCQ/AqN
EOUg+xCaL1h8q9LUYU1zn3DV3UDlArmQClHggHckGK466VC+tGl54RPiUpCQ1EZ9TIsSasXjU6iN
FNFa/px71TZTsodMrHlLrKgl+5C6S6rq1UtYYIoRu01o/hBwSWPLlZKv+IGLdkmvQeujH/aeELwo
igDvmGJXNeQuk7x1mtKjmOR7rZC3wQAIewzGIqc9oIv4IGkJXEASrwMFiHdJJcASI3nVfO9F6UEE
6rnqiVXeGxW8BHQnFHYaRt3AB4dikMGMiphswwuSt9Sg2nfgoRgKyZGpZbEbcpJnVCloWWkYuA0F
KabsVTOF/ZCVC4hKuzJwSl8C0CPKVrQsVaNUxdYcijhEGxx2uEMLm5M+Ke4YDWK9FvmtmPZ3zUBs
LWkkQ8u7VVwPjpgrLhsBfIHWvzvkxaOYcjesBj225Iqz2pU3Iychf6vKmzCQt3ITClaslSBuiExv
4PM7isweGV2HY2lVUP3DzXhkbb2Lle4Fk5ChPlesNaYGeA3IjQppG/o8MFqkh+9YLa2KbDg1YrvN
JeAqvew6hI+jt8ELqQP/GtaTOztuqRElRW1YE8oZSZyYIRfLiJQ5Wxo8N+/Jye+GXRAiTZZH8RAJ
HQ7YELFb7OX7IAUsphj7ayQESL8L6jtFI791kJLGYYX8SQkC/k4bQBhTBqW9F9mAX1Tz0EgjBVYp
Y23KhA9R0suoKyscUi+hq0yvb7Bu84azSx6gKBklNn2s1NhUGaJs5qO9UfF9bBcJaNRez6frTksc
pkU3UjqsPL74wXUM0r2FeMhKbUOl7KIKyjaGf7oa8Pf+CKNqjQ8gPon0ZvQ4Ny2kTh/b7n6scKyn
4NXEfNJiWYSuR5RdBQNL189FNNfEEYEiFCKMSOK2rZyUkAAIWtRBCyeR1JNMmStFqHdyGUjQcgP3
ZI/oGhTkvHA0WCg+czw5eIHW60HHHZhXVdtRpHdyk+TIKzRQ9Xz/AB7UpfF95IUJfYXdhtXwmpX3
3TO8wuAUPqAyWzWBqyrjFi4MlsSzVaVA2gamHzqNwY4TUkJQMRKuIsLUAOKXUi6OAB0oVs7Bi1iE
xaBNSa5asgzRCk8asbq54ikHjyxWpNdC4rcNlSPTL7PESFTNCLLkYeC7a6v5ORwg4geNFfL0Oi6s
boG9VhTJSuT6UkH0HcGzdJVrHjocWh4ZquAdOn+8hHV41loawmArGfUB3QFYP/HRI2Q3nrhivK88
LtajTuY2Qt/uiwou330w2or/1nN+YhdyIOu04j2TB19jDwGbzA67vjvEPBIbSU50Ponq08JVNd19
392NM3BBpsVqjDI0ro5tayIbuEe1HZRj9VS4JbJPzV1S5vnyzhch2ajyCHMRTH4MaqKkhnRb1/Xn
nKDdJFFx18XqtoqaBcbS55B1up1g40JkjWgoW8+Ci3BQFG5kJdLD2t/03YbvniUsrh6cS8VPHMpv
PQrrLbk0F6Z0CpM+Tem7gWfhRhNFDKdeyJ+H9f9n70uW3Ma1bf/lzXmCYM+pSHUpKXs7054g3IIg
wRYEQPLr76LPfadULEuK49EbvIiaVNomEj323qshG7Nld/3KbKD9sJrJ8rdu4V8g+GutLd4awTDC
gqkmc9Dc7UER3uhHMEP3wRd27yQQiE0BtEP6LenX7X7cI7fWPXf3PWxFZ9K8uivf2rcb/Z9tGK/9
RovXSKHBYic9fqN8P66B5dp1KBiQtX24xfH553N8McXLB8hYBR2wCdOrDUYCuK4/+DbcxnddMu68
/xZSNTeFklqIMis8YpZ4EikJD7sSyzYAbDF4lJlakZvi9L99qEbBbMrtEvC1Fg9+agPJKodxeJ1t
aMEq3tB9t9Zrggc/jqr0Vsn5n6BMdAoGhjCjcUPEiUvuW59nHTWtPbz6K51CcSCBNu0W/m7bOh13
7q1X8byzl+vivLXFurBJMbm46NDag06Du/yT9zHciVTvyHMb43k8F9nN25zMh4n7rbXyT/jYoq+L
tRJYeT1GIh5exTG4g7bCOrwXn7pXguxylgav4RNcMiA3/GAfYCgBuaMbarW/O2eBeJoDeR+F4l9L
+SxylDEXPcRIyWshwdhC7VSOzzf23bw6/jG+Z00swrfMbVhX8IKgh/rY3g2HZl2+Oqm94umt0bzV
m8XZ6upGdaxrx1ci/RqKsMiuluBCXe/Qb9fLWX8W5yhVTsSmipPX0pmqdcFsmfoalQroY20zx0li
gwxfPQDF2VuO2lxv/J9UzXm9+LigIgcmRPYvOt7ZhE2c4GkH0DzO1fJ+zs57JmE/mrX15K7tHfLf
UK2zD9mHG83+dhLPml3cx3g52kZNjY1Y1UD9UybDge7ibbWutreg+b/NL5x3cXEVk2iUISfl3BbQ
CvGGP+nVtwpM0ATuG4fbQsbz7/6PBfpX35Z0K23oSMNWkFevlU3SN9XeZeUbcdReaNOuWK8fxqB5
uj6itxpdnKmGQXqytDCPYQs3JcgfBuNj69/7nUj6/kOnRHq9vd9eSmejupQGgQRkTe1pHF9RwsCL
ihzYyWyyXZPchjT/NgI/b2uxDxuW6bHKcaoMG7jjrRukGgrwdfTaRaIhuxM7a38zufHbvX82i4tt
mcVeExqCNvtviEk/BglqsynMeWb0treZTmxj3XrK/b5JD54bDqrZACJgYZ3tRa+pPei/ueNrXGya
fbNBMG6tQJHbdx9xbq87pK3rrzemcb4P/rlY/2pz8a7qeog/hTgFcDe2YL2v8KhK4avAVh0eUtVP
VBpTHEovyB7dwOA7znwRXmt6cVFqPUYT/G7JaxaPP6GiZlbV1DN44sEUM8VhGM2mCNZKMhQO1BCc
gtBAGQJygklm+S/+RNYtbJJWpoduS+FYkJoGF+E7s9zjMPDPyi9PY5bdZVG3i3xrZ1p3b2fCBlZI
HUaHwga4eS0byMs08MTQuhi3Vaa8VUfzl6Fh/iaD5+560J0PG+PSThruxLBELzNou0HqVE8+ymB6
1giprG+gdnb7uCdRamfMW41eEKW5NijlZYULC+QOpn71oRCQIHWKSg6p6jnbQqYhRtGOPFUlHOxE
8FE61jv8xYHcFPfCUFwCClIVBRnlxhG1/aB5X52IFuWKCV3viwy3kovAXKG6AywdsGZBHmxg1vBE
Ib4GrBJDWB2FX+1xgqiHRjaigN1RinzKj3CcHVYGDa3lEDWcKZR9mvHhfVQjijmqFSmsDou0iKW3
Z7k/rDsOaQ6sWgjEoHAE72ko2/oUcvAh8K2BJm91LT6RujuyamJQDomzTShzJ4WCu7+qGHQt8lHe
FaOLIiHUrZpKJJEoH4QIT4YG3coI2a76QLTJADLVnZbKvfN6A9mhaoJWC4fRWO53ch0xUiZ53Y8r
R8WvvXQcyCT627DuUNWa8Bcg/UhOPQ0+NmXzMx6tj8B7Q47EJ+o7HAP8FfIEsETqG6gF+8hlGT+o
IL+AUq+lIZmhh/5hCM2b5Q3fIZ2YrSufftea3MnRPfU9mVYZk8lYcQ6DvuwNmiE7X5Fjb1sIf1TR
rlpSWHCRmvp7zTlk8MClE44Dk1dGqxVygQ2MYfE/kB9qXT+VuH5R7kIygkrE6dnQPkBYUkGTc4Sl
sFMhuUdnhRAlQV9tEfLrlgb3U4FiHxztSNJmNl8jRgfblAxkXXmFWkHpGBjO0e12WdZU900Hu1Ra
WzBjstV6anuVcDdnL1DjngvWSqOSj5q/ZQkOhgNSco3pQO90kZikVp9C2eQ+FHOhDSnGVQjM3NZx
8ZCdMDiQK0Tc3uunjplvRdT2aWxXJLUUzGaFWz8Wvn3kHX0s8FpzRn6S4fSpDaDX35U1SXmkX6sM
MpHO1KBLLnRzCv4YV2AjtnV3k+H9u3gVHp/QCIx8VKbjxUkXBY2xq3Bw8W7Ek2M97YpEIV6FSs/q
tsPP7w431DLC2bQBrQE5+fezPBPU7ppsBCYclWnYiGTA1+ybNHiaxc7rO76OUpFmQIWuIJq17u79
7bS1gUCYC55/8IyF+6EdID+AyhZZoiU7Vvqxhj7Qa+cEK24BEERuXSO/CemQekAZzoWBLXBgi8F1
pg6ymCB/Y3AJMAzTDuihcDWAZj3HWO2Ofvl1b/3/+ur/ifCyu1xe3f6oO8YxWH/h5+Z/8O/6qhf8
K3T9GGhizwV+8VcN9d/wOc/+l20D/hY5jg/AARBs/6mueu6/MF0wAfXAHgG4N8S++d/iqkf+Zfs+
kgGuOxM8XMht/hfwudj/+w7E3rNDHwvRhSRsDNzD8mEcAQobwnGzW1PPnqA4xTl9JzQA5dMSXg6T
3Klq0gpyfadpgnNEY9ns2XGLDtao0JwbpEs2VgThLuWPBiSRVu2LYJyJbZJCxor6QDCQnw5U7vbB
NMitz2Hl0TpA5OWZ299FxgUit/WngxZ+DHX0km2Z1PCR9mZHqb5qig9TIcukmwBfww2o93Jicu0Y
Lu4Gajfp2GXtnUZUmIDTzXdRDgFBiA8HGyOpea1A8v5pRitLaEHbBCPd4tIcrQ0gxO1h0CZPBxOD
FzfwOLV94kOGoQ9/ZgTekjny3UBVc7zdh24MNqGtv+FRluFP/LBNRJjBZpPGAP1EUwW/EoMcOvDl
PvLY8GrG/Sb2Ra9d4CFi5L3c2cTBMiES0fAaLl34/KkqHtc6ztptawNy0XlFmNZ8KEGuCc2mdh1r
Da05ZEes/h0QR5G0jqGP0QTZv6iZhk0gp36jHa9Zuzxrts1sv+33nn/KbYAWPdaODypQuOhrC1nV
DlSxUohqq6NgeKx1gEma4jDlzPsW54KuPVvoe4KgZcXsSqBUMcLoEi8VGMCyb40GJFB2+ZuoyweP
WHwPJDDQzhKxDNVRu0KCXkBoDxBG7fZyTSgKQtz3rZRnstk4U+DulIPbMKeg27SAx4JZIMCzZyAy
p3VNuxSVCL0W3hQD88NRPIsGFMv8FpI9mZk+AQoFcJzHW+8VQTjsnMcqevSlBz941gz2qZTgNEFo
CyjJ0uLhIxLLdXGoRUbWqM8jou7uWrQClVRVfPLD2OwKRsK72ETepyGvoEHoaHsrG7+GNWnrudBn
LvVsgZ3zLQEV+tkqYvywG+i7GjuAz7GoUOTQwBRhDkW+kTAs/1x3UjzVBfcfOkcVqQhaA1UZokuC
GnPt3RlqgMriwty5xmH30DYB7JQUcXSCYj3UrZUChrHJ7GdTttnJRt5m31LdPI5tlW9MXbKfk6vB
M+I97e4h9ChebWpXr04JOGKem/pTSyN2zEfXHKwqnLYxHcssxe3N7u16Gh6AtJ1Jkr6jUJbqa2wm
4qXCdnMgzkXZPBSV4+99tx1PEd550IwL3LsgGOmLErnc9jlBNcgy/EW7gQXtvw64NcvP6hFC4hVU
PMo2eCh6OxwSIUCzqmxtJDSCXPPDLWy8KUGiATJWtI+NBj0MvoIOFJHyXr2HEFx5slDwe6NTnVsQ
GefRaRjZsK8JHzYTbbWC2F3If0aSDU8WSmiPUe9H2zz4hflDUTFkQv1oygyQXQuS5PaUoyqDSqRC
JDpI506FWiDJJnPr1MSKfSPQwfsQadNvIg0t7pV2SugzER/sOWinuRpwUdFAxbzwffUZlG72FAfZ
DKP3K+h587A6xnk5PDsDAplV6XQTT4eiyB5NXgePBTZaYtHAfQqFtDbQDg+f8jwrf9h+T0PIFfZo
EbAA856XcbztjTe+i6AOvFWQR6S985iR3y0v6L9pw4G3ywryuWADFhOsQySiBdCB6SovAygoucqg
WIljGg/RznSbgNu6WTGP6y+NK1BMDaeo+8IDFU0oLQOcl5U2yAOjaT5Dpg9eDMJrv0M40QUrgddQ
lmtkuY/jnDwz0envIo98eF/HdGO0C7xNi41SoGZVl/ZeZJSu6wlCdSkJssikCnIhax4DiSZQlwUW
za5PQWG1aaX1cB9j5xza1m/3reU2JwSb0JCHO9AA9CtG9KFkWbiLPc0BP43K8gMf/ewJfJrpCfoR
vAbDxRuO1YTkTViOY7QvWN1ia8zig0Hvc+SQe7EnI0GQXDINWGoIYDpOdCt4QVOeWAHz0bhpWRvw
IzvgYZVP3U2tbWsXNx6vIP4J8HCpBYDHOizvGliVZyCImmGP+azvMo/4pxH117WYhL0tCugrrsJi
hiVZqof4te3TOfQMGJSKK7bhMFxPZe/hSOWullVCo7iH8uSAYKitNd20wYgwxe3s56nkLNFNxx/q
oaIfBlBgihVBXe4dgi/6MGkZ/GzENO7BGhmhJhDVhzwLRtwcFnnMBBg+EKOvoNmb1/qFQm8dIYNQ
9bqWbZEjHLcR3gnLy+8mnPmfsYe6T/gT8V02EzYWG+PHlqEEG5MWKNyCA5ebR5o8tqaqC4wgNanL
JUQ14z4OYd3mBXwvoPVVAfA6WG+5n/u7wmqyoyKK7ryh5i+kDLw1jV0POqYsROECBN81sPrxMS6i
/MRbEb63vVugJEwRpAKG8V7mUw+JuDaEpmjrtpuszORzyyLxo3f8aYs94e+qqAf2lTZKoU7bywpE
lr6HvmULWyJgWHfcjSYorsX1Gkr4faL8HNJjhpEoaZqce4lb5sHOgmY37JSk/2zjsfKx8bmz4TLA
UHh+224gE0zvGyuoTNJIx+sSjbIq4jLG4PjsFL4H6PlINnY/5ffAFEApXxLCHuwBymu8xp7J+qBx
4AJXM7PSxhk2Vamsn30R6ce+i8Ijy8ssT01nk5OJeIElYEMMIPc8a75xRhunaoOwCOiV1j71HtCo
0GeFDo4M4kdkvNmA8vvYAGnTEQNUalyVx9GJ3KPXd4jLY4eV/b6wcb1vFSlLgKlZXei0CBs8SSqn
rbYFlidEe90x/jqRjsM9ww+aB9XW2V3dU6CKkX8h3g4SZW4JWY7GgyybE6t20yNFYYD9pjAQtFpL
8YegGhB320IF3yOs/M/Yv7hMJSvyNJZFUR4mjBUS2QqaYiuIgY73ll+bN5NnwJUAfjI14FgANrPG
WYESu9Vl7qaKTAg1TagB1dBVJZBlXKmImC11GTiCAnwMyKQJkXvpBMVzmBdYPnuZmq8V/Yk9cpoq
gFR6uXJ89mXSUBzNIR3MgSxIeNF+U4O38TuAAXw4FPhiZU/1vQxzGOW8dM3HPPqg2UsIub6OH5BZ
SiosqgYg+PCHzJ6Jw3HGxQmtYWTkZoA1nHQe3PPuSTYvdRzs4qD7loEKbfB6x823t8DLAF5D4CPG
fhnBjxJqXHlW+4g9tQfq5Q11qQ+lrw5hDwXmvHltG/9D2IntWM1Ei2ktJ+B8YWQwrohB+AbWMzwm
5DuMmvFi6l/BNe+20OaI91bpQQoYcqJTjOwGQcmevti8cA9BAzuapHc5PfaOegEebZd37TqwgAon
+YDUHjE/nMF0Ka3G8EPRt+2PXvCNwLkdUWf4gsUzrk0WPsDEGRLdjSzuejmiiA0rtK3JfhHa3Exv
cr8PVmWVu0PKnaJe+414hbOD+Mo9VW4M9wmyWBrZnhII7lLQzxFFDrzh4Xe3NI8NLsBEhfAMQvZw
I/3hLXLVY1/2IplGET+rIgCsiPYQRQo7APgnyEjCqto/iTpkQFAzSA6aCWLLE0g+fi3iNdjpEDFr
Qm8DyNRH1tbQhmggkhtafpGEXGU7OnoQN+4tuAFJ2j/qAPTpwsZVE0ZiHfQS4930DNFMC613OOsl
yhu/9hFw+lUgJdqLsRZsmTNsWzDkRHAaagjwZkN8F7vVc+MZqOjWMUzTDcwQldHveKx+7qeYpEXN
tlY+3esYcpxAiSSBDV45R/YemRYwIlSH277g3ldL49kg3Oytb3AGdDFudM6BllIWDNm9rIJo9xDi
pHfV28Swq/3akhuuYEbYQmtqTQeAGzsPyCLLRWYxGGBqO5lCpF1M8hTQmHdFCrqqAeR5DSOWrd0e
dCfY3Pqrpgy/TriIV0UzdLuQ5iDLxxQMWljAb23jWgmP7S+DWyO50AI3rvoiXvmCqqSwRLNvywIG
kDYtkCXr/feZGwoCUBsqBGOD/BlZKnzyszE7WJF2TwE0Ct547QK2ZOG5dQTALX4eUFb8ald2AOcQ
432RXtkcIOSOnJcWgPBYQVcec9aID4Xlkfu4y1BCUhWSaBAshiQIDawox5bBO9KPQr3uJ5s8uL2F
wEBlADpRpCQ/mNqpsaLKYAf0/TxqDrLISlPc8jGhFB4LPJ5pd/lz46CnxqXFHubN0VfVBvTUdEH/
Cown20RlI94KqJ2ubFs5R3t0wd8yYuxSrP4c700i8a+dEb43YR+qhyxuozddy+nF8qWzQdq8C/eu
NwG+B+Lvq4RcPdxUwFtGkJHHYIZgf2+Yrmt5H0Pr/b2bnH5cx5XlEPisVTm0w3Fpzr+/E28Ip1OR
WqY0e9thABVmlu0AEAHbFwKf9dw0ezzGnHcehA6EX6mZ4KkzlXBt6x0r6QAX+6xDGv6w+1pvIFiG
UKcL7GkfNT2e9GFYVy+TFZduaoemerMb4t+RWos9LXLcRY3Fd0iQB5AkV62UqzGGl8tKy94/wYIG
29xx8hpvB69uN6EVmU1ueTwBW1DvXHuKZuXvYaVYRjdVNrIjIdjHlctRd51ca51HtdxDOv2DtEea
lLRTP6OaTFtKpiGx2n76YcOBC8Hi5JQHITv72Pl2yLFFWXMAGtE/Ea9HhjfSIK/MYc9qNH24Ik5U
PDhl4X7Kgwk6zWoUPxFN8WPDetCe2q64J3NSvylVfCjHClldY9T4LRry8eiZEankDJdrKp1SHCa4
RzxIBcZSC8z2Cy8kBGPCDCC30GnvptGHK5iko/4I4r3/Q6IEcPA70PxcjM4xiFSdZk0Mw7IcbI3W
Av23Y6OloZhuBM4BmsNpz8gHJk0RJbqdReIYBMM/ACofvKJsolTKIZoMooVX6p9axfZ9E0n5gUIZ
Q8PPx2V5UtE23DBZu2D1FpgHI7sqddrJwGljLOgTACEDKDfDUG6BkZQ7BxpqPYCpTDIUWboYSzYc
I7yzlMpeSTEUZVq3OVDpLATXEJJEtH7uaxxis0HNNjStFgmvPZQJBZQGSngR5A5L5uoa+H5gI+VQ
RKEVQRjiD2UaONaQNEVjQSDfRimCOh1LAwJWCZ7rzT1cENq3TCv30a6xsQ5woYJMg1/D0M0AvFYr
wPfmWOuTqkVe41dqo9f/Ptv5Wpf4b8kC/ht7GMnBmWkrl39pzqr+h2P8/whV2EYG+XKa81lJ+fcs
J7i9/zfNaZEgBk0YDFxwtAPk0WYx1/+lCeMPoEjjQwsHaXeID/yV54zIv5D3twFNgfo0Ib/+0V95
TgJ1Fx/8E+g2IIPq/Td5zgXcCEcg9BiwteJFPVNFncyx93Js0EgxBKu8c+RMzLMZcg1scFBmgPXD
F1LqFjWQOow7UFvl5EmvfxJV5YqvbPBNcJQNnuDfzsbv8d9l1XNyyd9ry3/9UovE/ICoPKjDpjpC
CRnJKLtzPgBwfKOWO3/kr0ruXx9fFKyDzskGpzblUUg1iwOwIU7cjHSwspce3fxZD+bSw1lVvLbw
LpSjUx6zkpQoDWU93orStP9bUsDa/z29e56e33Vizlqffb8MFXDCVVEeZaRAQhMMMV08PbWeGJ+c
tr0xVJdaWeAzdBfm+WTK8siYUzyL2nmyma/uyFB5SaPrfx8YF/tyaUJmzOJZXyCojEdN4DvHPOfK
Ti2ncfmOGldD4BNY/lsY0AudiRaImg5Psak1mTiiLliRlxAGKuWWQt4YpVmOM7Rahc2MRFtdXwGX
dtZc8TjvlvStrmJZTY9asgAxMrLREyyhUDoA9DprcaMj/iNRDZyrC+2VPf52IDxc93QcTpY/ef2Y
2oEewZdVCg+OG6C3S8OwqPGRLkbKf6iLY13Ke/hpxAkxjY2gbYAiUwVL2uvdv7CFo7n5s0kVky05
EhPRwRqzN0O4s2IB2vqzjy/OBxoCJICsT3F0Mg/UaFMUp1j86d6NFgeEQDK0hWB8dPDlBNUCP6py
pIaId0MG7cJyjxZHgx3STMOGzz1KgNvab7iXxzpfuzkp+DqPq1bfcja4NAWLM6JvYm6XY5sfs0IX
MLWhWYlKldvYt6rUlxpYHA/I7A6CNCY/hqGAl0wUNr2V2i48d65P86WlujwYKupRQprwEEucC+Uc
9CE2eWfQQTplofl0vZUL8xEuzoXS4YWqjAkPyH3WqTe2yHzwpkm5QHhyvYm/45b+c+WEi6Ogochm
c5eIYyw6EHta/Rr3unkvmDJp3dQbpx4AF7re1oVJmWmn5xvPhiK8W/mDAAEd9tkxbCffK6bZDXWw
C1PyD6Eox200U7Y4Vi6z16gbwPIc5bwEFBqQo9lYbq734tKkLHa4Jmyqaa3Dg+NlHpKOstjS0IVt
j1D8BoLt0kDNPz87oXpougjLJihTwM/8xXhWBkOy4uX673/p44tNPqBknLtlNBwYyjMfvXIK6x2J
qB/tr39/gTL8a0ktNrfj99K2hzg79k0DJ17Y0aA6srGyKTavIMTkSADWTmsBp2Zc1v8stIzsT3KC
zm8SiF45sE8AvNYDssIOok9cWLHj7NTQTeQRgIxKVdvrv+iliVycET7ljogQnyGHIX8OdsNerN57
D3tE43/WwOKQiItCU8sJyGEoLHLUjjDbvCDkGQ5O7M9WylI8MB7hKBfmnXMYS1fuUSduP0eFc0vJ
6cJSCRaHw2QAriMAnB1du3dXyFtb7/7UImC9Pj7zZ37zUgwW5wFSMG3Ue6E4WpYmPk2AD4vA+xwz
6jarzK6o/hKPohi+O1B+mJnauWjHW3LyF46LYP752R6Lu8CSliPUEQUWULdUBJR2Ez+5MmTPbZDl
u+t9vNTM4rRwEaO7AS3Vsck7Chc7As/EYOr3bQEyXtff4vVcmqnFiYGghGU2qHkHM+W52reh3YDN
CjCKAzLs9Z5camJxblgTrL4C0dEDIsUxqaOgey5pCKTbn31+cWp4NVBykWXFhxwGqcHaWCrQm9JQ
cYM8fmkiFrt9dHqGHGeOtdxHrP/YEk9k4APoIIJRAfRBqy+1gagkuTHvFw6XYLH3TaBoPRitD2Uu
m1cUOcZjSzl54qKMbxzkF3o060icr+DI6oegtdvp4MXKTgbf0QmubpVWvHkafZRwr0/MhZ7MmmTn
zWQ+3uBV5/FT05YfLOW9RrTuUs3gd3e9gUv9WBwDEy/H0q5ZfgLA8y0SQer6kBLyOSI508loc72V
C8t3Rmydd4OiUgDlP5Yd8yGQR1jPQfMESgm33jbzL/ubs+yX1NnZcQJEPaALnWU/o3z7IapgP20y
+l25rZXQqsLrcDI3hmvBVPzP/erPPTxryjhtRllV5yfB7Y9eAYfA7p6DKbzygIZYuWX4kRSwBhtg
ENgq5NCvj9+lWVpsf9R3YSvDRHasBfVXKgfVl8YSnO9m2A3cmf5wmhbHQNtYU5sHwnm2y0E8yrLJ
3sI4t2/sykuLYHEICIMii2vc7IianCVSxyl4sw0Hp781SpcaWGx75rLWBZzBhdZ7XH12dIUR6pjl
3AgILkzCkgWbZTCJb6cMtfqsBIinAEQtHnuO0pzL1qau/+xk8RZbnsYd8ITIQZ9K3XnpODQPPmdl
GkaQTdEttLauL6kLg+UtNn4eZz20C2uIYGVSAKHk8rcRL+sb59alsZp/frZNMn8IOxZRdsKFGCe8
EoeaxNbGBOxTqcIwud6HS60s7vcui6wq5m59FFqF8R3mxZ22wyjQ8MZzS1TxVhPiZ6+7EeVcGrP5
52e9coZJeq1H2Emb2ElcE5EDHMfDzfXeXPr6YpND8TFnbubYz4p1wxdwZKE2lRUhsqvXv39ptBa7
G5jZkgakwZzgVZSgvPgGeQz4+DXle58H5MacXLixlnzYLGqAEZxyQBlQE90q1yZrlkm4KgDCsL7e
EWcekd+c97/E3M/mYYAVsDuJwTugVBK7SKCqwpHTWhgfqg47CdOxelwBH1yozwOTldx5NEcG9K6S
qGczYGJzC/ZIQSFQ9YNCZwdviSkrI96meSRGd60m04ZfYPtoxocQCA/3Li5FId5Ebmx1FyKDF4cr
CsgoQZk8cir+HahNFd2gL1+YpyWymAiEW6ONc9JoA+Fz0pxsaKylHZyM1haP4j9bbr9I6meDKFXV
KeYXzbNUQHDVNBxewBFjH6/P0YXF7CxOsZZIGnNh18+Op+tjlFfRugQe5cYKmL/ymwWwJHrSapBa
W150yGJAUCvoRMQSynhuZYqfpQn97NPgCxbWW+j4o9iWglukjbnR+PzE+03jvyTxzgau8NxIO4EW
p1bXHwHOei5sGClbSt95on8XLmp2qh8g4QethOuDeWFPLY04jZuHgTVydqptlCrlCFckFwYmcds0
N/p0qYXFbQDnzSoQBhKsio7Q5FBgFVFL5tu8m9SNK+HSsM3L/WzYPCW9oWxGcZI9+QmIGNiHEPNU
poVJL/NdcGxsCO+ZcVVZfnDjMLqwCpdkeRMjUc4bah29rhfPHiAceqVDVf9ZWLN0vp0RbTzOGDuN
Aau31AofgeVDmrCEELWYe/hn07+4GEw2dROUijgEIuuuBB7ELTRkMgHizJKhZVTbNxq6sK2WNNgI
846CCytP8ztaMfJAmQZhkqgnOcQfB43kQzz/5Hq35rX1u320eA+2DUAWYvKtY92AERAA6pKUPubf
zuFFA/Fi8GGb8cv1ti4shF8Mp7PFV+STG7r51DxHvswAjZUUSQ4YkO+uf/7C9nHmn59/3gpJ7TZt
8wwEDUxDULepgICEpPgAsYY/XAbO3LfzRozr1xly6YdwdIEoLbVX1Fu7zAQkqQqau+n1vlwaquVq
o3LyYxFgqIpZ5bLWkDGVlc9f/uzzi1eI4wDbWIime/aiMNoHgMvDrFw5QG9d//6FVeUsVhXzvZqM
ggwHYNiidIJqWAIRDbCeFcCQpfI+Vbj4bxxpl6Z9EXB4OZJoDJCU5xJoos2896GOM7B8P3g6/Ha9
PxfamOEB57NetsBmQDKSHyewJfkriWlUzDUIJ8Kjpeqx3K63c2Haf9lRn60uCrURjoXbPXPLGde2
ZbttAmaMvKUQcakf83ydfX9EclEJp5jwZhtBz87iPikqLRNE7sWNlXupicUN4/iZwcspVs/jSJ1D
GVIKHf/RvesyHNI3ltelYZrbPusGV0PmAwEvn0vwidI61NahKcpbMg8XFu8vtcezr9teDdUDJoO7
AfwayEBjCRuIO3UQJ6mA2mY+jAZ4OaOsWqDK6h/Xp/6XJ+k/T2ICatzfOjVkHofYiZ3fVUHVDz8a
wEunbVRTZ3oZwA+HGpy2gXdbWSHrYmCe4ZoNNZR+aAAtLL3eAUYtp63lPYGvY/THKdN5hO1gxy3k
jatxMNBHm1oSFPsCtSA7EW3NBMR/oywaQVFwM++h6wyHvnOppAVIMai+pQjWFNB5dk90RZyvxi+0
Xk8BXNKqT8oaVeN/q0eatYmiEoWOqkEyEYKbDK/MdwfunPX7pBqWm4SToNN3RVcF+o8S/1B7/ft4
BYVTt7IkwZMD/HS5gWK/2SKzAQzb9QmZF+zv5mNxhlk+rsCxL7sD5Z2AlHuFirAH6Tv4YhWQXBwJ
6xIXojXl4/X2LjzNfomOnC07iOtlUBmYfEj/DZmCLoUZBXhmIg9D0IJAO6fQgHMsXKBqJwce+Txp
pmkIH3w86ILyj0bV+QWYOPstSkDy6MTgPQBIbIb0tgp3UeizPxpTiJn9fc7qYJj6MYDoN8cm24xO
CPpSNkJimiZamw/XB/LS/l1cCDzoqEWHGl0otZOwEvQqcHyKhNnjzwFNVqHl3XhyXJizJQ/aC6u+
qf+HtGtpjhPn2r+IKi4CxLavtjuOHbvtJLOhJolHgAAhhBDw69+nZ/GVrTFNFd+uqxcIJJ2jI+m5
NNiFCJh9bdOqudMCpYbgKJ4uTflj+XMaQLrs0+mf6183k/vcS9n4boBEIAH1moxzSimu2cEw66n/
PZCwiVhYgy755r/zHsrJHxuoIZnckXEMv/SO6aEFDCzHgacjAMmNhp7wQgqfGSTXWiZUP3bAVJIM
Znzw79Ybt6WI5jvaJSE49H0Rum9mGmk2HMAmC5yllcMSm/m/o2PXyrKobUPG21F9YUkt4g5AdhnC
CsMB84bu84pDIyIDssrTew/qt5DAn1pRQK5StzIvf8A7SIU7D1IVbMlP9vPxdG1zTZqzgsVhLp5V
AE4Xy4FGeIobqZfS5OfD6dqrmY813iW4CvtGSrCtsIg0fQEIdlmB4RyDfrswnp9nS4hqf5w1VZRA
wAMQ9jPMwPotjXwQ3Io022Y0hFY76/KFDPL57si185NkAy8o2DhnLHUdRG7Dk+7ae+4WQP8mEcqZ
ODgNFY0O16Pt8wAHyvPjZ2HCGyNxEP9MsQpsXAEhWLBx1S9RiN+MFN1GemPzM+0D99Yvl84g5xq1
EhiEHtMe3iwGFhCg0YyUH7CqPmocscJzINniWnjbUBD6YHe96ivtNMYCHbusVebZALn4b4OiFI9A
nZU7U4KUAcDsNmbJPXgpS+egM9PyP2kMubkFrzQ/pzmLDxVc0+9wNqH32GY7C4lsJrLsRJbmFdqo
fPNc0a64MWPYf82kO+7X9ZmVwCDJVcItlhqwlMRvqs2/YxQNuO1yu/K3hOsXSBuPcQi0+/UGZyLM
zlwK2gO5NLQ6U1xw35IsoLdp07LbMsThTQF+y0I7MxFma0a5yHfgPDfdczT0zi9Wj3wLqhQsFHwN
mk/d+3cmc2/qABF3/cM+XwoAtP4YYz646HU6kfosjB/sxghtkUs8u5Ik2zaqoZKr5dId/ty8s6pG
UcgkVpMeHlI6ldBWGtyDS9KfEHNdEomc+xwrZaQgUGhqmvGhkiyrfzG3D8gROtYpDniNcpO63mlV
AT+qFKVkqbKam+x2zij6QRU5bc4GwHTo+bbi2zRiilwfok+fDv+rS6Z6V3S40vMbr8r02WRd89VP
C/Dr1MXu4/rjP+0yPN6qaVyUUTWlmXwevam/A5uHQDoa9tFKOWIzRPoZpNBVuMiLldfHT+GSo4Tm
bvuMq4ME+mReAoZsksGF5vq3fBqmeL6VF8Y+A4Ww5+KcRkPs3lQMzBUGl76qxRGRGc1FazwDWUY8
XG/v0wmN9i7/vxsak4MwJmWtz3yEP9y2aoXzKw8I/1O7Jn663sbc8F/+f9dGmkP4BE608hm478IF
zVGx8FeWtMNwvt7A3ASwUoCOwAbXGoRLJlx4nNV6PEDveAAsuSSbQHB4nWWLJcRcj1kpgCrdO5Av
TJ5g7ONssaRJqLbASwyC5P7h+vfMdZiVAzhxqykA/eIMyeboWwVGQH+McxDij+ueb0U7BFcix2tS
eeYDgXMZ62DRhCsYYxbef6aLbDj+OMH4oerq4qxKkJp2oqUQxJHwzqSHoQZLZnv9M2aG3Ubhs3xs
FKSF2Dcqp/JLRX0DPipgHDpso7umFK811MoXPukSf//Z1sDf2op718lH7bUm++arzEDGPstVeheO
YN+eRh4mzi7rfY/eXP+wmfG3AfbAVXKTiCh+rIiBPac/utgKUrUQLXOjY4d8d2H7Z6w46ziPji4F
Q0AMUXKTl7jyuP4Bc711+bB3EU+TAIKi0Ek4j05MAeSJvgBnBX3zEBcCAcPF1PVm5vrJjvscVieB
TrMzTDT98QY3OD2/D2iReAujPteAFeuEJ4JUONU6axxzHtVQdLdhNywdc88NhBXmOpKgS6KAPUOx
HeZWfq9xexKYMNu3TZesOZHBxLVineN425BucJ5Rp/Ryo6cC1yZlL9n++hjMDLUNsYfavNQlzfH8
Piqx5BLvlgIUduEVS8N/XW9kJtJtkD2V3kRVyNqzCrsirqELkEgNDai+jiTEewLc8QccTOo3TZ3J
1Jvrrc6Mvg23H+u6A084pU9gz+t6y3wQZ3k0wZrh+vNnxt8G3BudeVVhxuwscZ4BscFMBGSbdnUS
3U31UCys8HNfYYV7BO44TaikT2D5BdmWyioDRNjBBv76V8w9//L/u1g3pm7HLJ7iJ1HR4IG3AyOb
vmpxjXL9+Z+fuUSQMPzYAI6MUwDZveBRq7Lwjk0CjlAOo99GOmBX1zJJvviaQF7AG+Wov8P2Aypc
mzxqOlgu53xk6blIHLIKMY7X8T++jobmRQOJo+DZHxRMP10cQHrYc++uf+1cb1o5AbpcRVV3JHgm
RTVu5cTdL024bk+Ld7eSQVp5PFSGBc/YqCch7BOH4t5veP3j+svPTGgbTJ+TEFpOUDd9pr0zqfvI
wfZ1W+U1n3ag8v++3shMwrEx9QLXzSIITfCctlBm0UPjfpG+vG/jtr7zgmblEmZj6yPI9iZN0tPH
vJQuxHtwUevBZiaB+03MJy+770vN5BpQWpTYWHqcUKoGAmfBMy9Y8gMUf6889G4OOb/rfTYzq2wX
hS5KO1x1afZPyrSfPsQkD39AoYc6r+ueb+WAsWIcSJMS7rEE632Vh38Zmi1tieZmlRX/rGurDLzR
7HmEKO7NGKQD/BKjIlD7zkuWTurmesiKaojE8dhUvT5HOuvrA6yTu79I6zXFAsxk7iOsuI76tPVd
7SXPepryL3maen9Fo6r3oZj4y7pBsIJbVEESAlrmfFGRkrscldHe8+qFEf4XofBJAWyD5UdPwNzI
KbxH7gWquNMG4qobFQLG95NVLC7ugeBuxSZDxRTu0qijWxcS8Mle9FPv3k58aqNjXGJPqauAN7dp
h330QyTaxtkx3WJbSLXSY7XRORBROwi4xfyYpxKu0QRQyuYIY5tO7gZQu/y/QJpo/QWk3szA2+h8
3siBZ0XKnlSohy+Qc5B3TVj/vD4kM3VLaO0aJG214g7ARcTHrscHND/HiIw9qj1V1o9eB/Di9ZZm
5peNzldwvksylegzNHYm89XVEFbbAOcagpYsxiXA8UzutUH6WsM/xe8BCTYjJN5GsKurFLeLyqsl
7rmdhV6b+xYrmwD8kXtNOYSPKdUtyBmQE2RdYB6GqFmqWueasHIKNKQnBh208NEwv7h3p7jZRrKm
W6gP5YfrIzLXV1ZGIbgIhYQioLr/hiPr9Y9/IXKSBvEmC5Il8sfc/LUSC4Tq5FiEvvNtpFE13kLx
G2pTWR8tUSnnprCVVWQUThWPlTyTQI23eZY8shTYPq6YPqmmP6w9XIWlvXVMOBaNb9wg7M5Rlsf6
ZuygHo46LzBIkyHUVRZCZabHbHC+ionjy7KmTwr8j1NEe3rOYHCysHf/F+L7SaK0Qfm8r4cANyLJ
N9xPVzAJdmo9dDc4XYXUlctISb+CNVHB7pgHUXXiyIzhDeudDKBm4zXha54Q4EKrlIh0q+tAqJsI
16kMIt1NCUPEHUAVuGskNRs7BuGkPL8DDgPKN5z1A66zoCzV3rFkEKcsyxRoQEC5Qn5r7MIiuGc+
caEbbERnYHIGImt2HKukCr8y3Jwu9e9MbNmATVq24HDkMX9K/RoCXWIMwHqITACtjNqZRrOuprGB
m2ndQqvSafIn7NAbfqMIDBuOjuOsrJkCK0WA3oLLz1w0T2NekmTDtUSxUbZuuHTKN5MgyOX/dxsn
hYuYMBwuKo9yCO9FWp6jkbqvUAk6TzUu/a+noZnRIJf/37XCS5YNwhnTb24Vl/UdU5z9xSLeJF/b
Rg3rDhmIlbEVbyZVdln7lIqY31XQmPu7dhYhunOfYI0EGPagQ/OAPzE6pTuG3dfGBQv+poUm5brJ
RKxkDV8BXNQSDSm8KE++Rkapr2HWhrvrYzCTQ20+BavzINeSsSeT6SaCqHQ59cF3AR48iGBTG/gP
49hl9OdAIimXRErm0pyVuA0KDANFRo5Ga8hMpXXJIYNqIKi1rs9sDD2kPSEgmoXJN6gcsvCOZ7rD
sWunvbfrvTYTHzZi3udObWLDkm+Q133BxaHzBYLygJKRAALlscgAp7ve0OWe6JOMHVhVGk2pA8tC
p3yKaNjfykbdjqSGXHKZsYMflD9JB3nHFvcJ15ub+y4r7t2uT5tRiuqpUrl3J3NAjH3dyVsFwT9U
BqgNr7czMwFsJLjsnXgqjV8/uei87H7scED+reEjyMfrGrBKD0GU0wZ6TL4RWrIRKootlHdrwCsX
PmCuo6wZPIYGjB45iCeh8uzGMHNQEufUMKWBd0u8yMyY6SebRAOQUOTzjlRPUIqDTgJqwy9OGz6t
6iObQ5N2fIh6eLY+sQqUVq2J2ElcFSwUG3Ovbs9cHHYyR9XZE0nT/AS9wvFWJMV53atb8xRi36Xn
Z3H7Dw9F9Ue7dMiOnqAoPtY931qZ4I1EIcsaOWfNsCeGs0/Uk1OS16h7rjcws27YYPs8Z2OdFC17
URe7AhpDYdcdKAS0da0O15uYG4Dg4+oajV1X9OHgfYtopbwN+qiBbUQVfF/3eP/j44HgzpvQcbIX
6UGGTTDcNWrQ8Rbia+7lrfjlqGvGsmbOmfoAOVLRemozQWth6Xx7Jn7/tYZ8V3oIeBEhfU7yKVUj
9bYjKRqYhQZ+kb/C2qDVmw7nhe1CoM0Mto2xH7O2ziCqSr9BTLt6xrr0Fw+D/Hlyl+gncw1cVo93
X8MnbBAx/f1vOobIuqxbODT0LjngTGRaGJCZhcizwjnKsyyJS+k8GQ1rZDLxPebT8EXQhh5lnKlN
S1lyaIyZFiLksrP6ZOX714zx/TdVYYM9dhGcOR9eZAlYGGRjQ3XPTXA3gdk1kYFvgwRW4Zs2WWR0
zX2mFfij33KPhk1/phFALRBkOhmX/oEDGVBCjOtNocldB2X0hV79dJrDE8ia5hO24XBxCKs3HhfD
AzwecfItc4O5uCJI8XxrmYpa4JLFqOWbSIDvUxkQT9xz6Lq3t6usqHMaWBgweOxSp9gTn3t8m4gp
WrWNCgO7yqJD7U4sLeo3USd/fMICaCgvwvRmut6urKSbtCC9deMd3NLURVr/VbbZkvrNpwGJN7fW
p8bFBorBkuwNgB++daF2tOWm/A3BG7Ky762JCoV9uIxMRL4NvBM3EBV+arOoXLN24/UvffYu9qDK
Hysh+/otH2A7oJMETqO4+1k3Ke3dq8b5rAt9ePmGI/L6F0xeknIT6Kxd2TP+x5c3RVS4RdvWb1md
v+isxFmQV6xCXqJnrIAdB2gIBf7QvcWQPYbDGyhySdc6K3vGClcgRDqGC0v5Nnrhm+kIKvBq4eDy
kqf/k05DmAJ87BVsrcYY9bB8q5j4qUlzx9zsRrn9t1g0oJXmCzNnrplLXn03c9w6UR0NKvkGlBvb
Rhn5zkFahlBwtiG8/9aHxX5VZrMp2nLSIWyiShjV5En+xwD47m0a+Eb162aRzeikoN3GDqQkDzxo
1YHCNvAQ5Iur6UzysQmdgMxp+HXEzRsU+NwTzImqewEXk926vrHCd8ila0Idlm+QHkXN10caZ11u
0fHzuucHHwdZ89gFSKNo36hys+q+ck2kTtDW59/WPd+KYBxO0x6OufEhz3CTFolMH53S/ef6w+dm
qBXBJpqAJ/VG/xTV8bnKy0Oa9zc5b39doOCwPTxeb2ZuhK1QLrxSMNE46q3EcSP05pM0KLZihD/O
uglqF5WUYLcjajnejSN54138x2MwD73+8p/LEOHixApj8A5Bbw3x9riJ/QsmL+4vDu8zOC/AoROS
0tOpgPvoMXL+7o3gBzhkLoiUzvSaXWV65ZDGDAfqb0ns+IeUOOGtbvXL9a/6tObHR1mLsgizKU6q
iL/lAlLpg9cCgEkl5PWY++DBNOpwvZmZtd+mvfgthUQsIJFvXiXI3q/ImwxHCMMnqb8wPHMtWPHt
QIVx6HiPXE6VKOCR4Ax3yeTBVTUuGr2Azfkc24LusqK8GIFTDhgBxLd3scQdmxqCXS+DpiL6kTRD
ww+97qts+t5IkAjZpmRe6peoc5q2hLJ7E+dh+TQ4DuTkFxaXue+28oI/4CIcGHr+xiYgwWmZ3Lu4
md06/VJim5shVm5IZCC8KK35Gw+AdH+JFY/LdAs1fT//wcAlOaZ8rM2qLOpDSP3DUqkijySV7siJ
KrCXkKNf0zZ+vD4HP48jXOB+fHZkhuqyIqaHETyjm1SY4tiz6e/rD58bBiu1SccQSBWJ8S5VsOVg
WfKHFTj2yqKlC/3P3z6wSTt0HKIA/AH5Frilty3ynu29Zunee2aMbXpOVWcdPEZy9aaqwFPbyMkG
D6p0uGrfcSk8d9clzP91vafmPuSyBr2rhijrvToZkKOlC08YWWSIC7FEBp17uJXO6si4KoF1zBuk
JpW60zQCV5gGXDn7dW9/Gf93by8rWcBZucY4NwqukKl5iRL4DF1/+MwybHNxfAAzhzKCxpIZo9vL
bT3onljvo7PM4seBLpIiZiarTcHJTeSFDVHJgbIyOeSw7oNy8BBtmiH7c/1L5lqwspILIEjKRJgc
4F/3VUJeaaNUcQZIslzoqrmBtrLSyAMDR+LeO0kmXtVU9f+PbbBrBbMYKmTvGG/Pmo4eK+9yu3Sx
LbneN5+/um+za3jUy1EMdDypYmi/YDtwsR5RaqHG+jyUfZtcw+HgbrphSg68gcrYxs8DbDlI1u7l
UOmDp5dSxudzFU7VHwMBpkLYlYXdeEqDLnV22jfdg8FV+Hf4vkVwHA1giLnJ/GL8fb3X5r7Liuwo
paMEPd07AREnTlWUhdWmKZz0L4jABg9THzULU3dueOwIF+44OizwTj72UHCSn7Z1x7uFsf88LvzE
igvOcjfPqqi5Iz10nbcsmJwTALluuQvKuHq73lVzX2DHBpiQQ8IibNMmL9qYvKhh4rT6E6zgGJXR
XiMGGEKSim+oF55GFHaQu151BRNCX+HjzEo9V5hUNSlcwziKrL1bFH3xHcbL8HxZGIaZyWQzUao8
By+r1/Csksbf07DI9yqu+02UwHY1uJBsVo2EzUKhcZXCP8WnB9rCUhmsF30IM/ipXX/6zGSyaSeR
cbw4aNPxJAr/n5zpi0cF2ZdDuXQhMNfA5f93i51LMhjAymK80zgx3ZI+fDIpasu1RQ1YEx8byOGs
ikKyIqe0dczR76m3Y+0S8Hju7a16DwYIMA0sAprDAmzINrIe6Ql37AKi1Gm1MAQzoUateHZU6ndl
k6AN3y8fewP/Ulb7ant9gOemqRXIaa9UO8F961gZ+sh6XNmiHqCk2Pu0OFxvYu4DrGiuQtWOouqc
A83J5Gx92U5imwR6yTdi5vk23YRgr8PU2Oovsh9GmDuHT1m0WMfMrEE2zSRlTt7g3FRD3SFu7iMB
fLlfXiYSae9ZqnA9VsZodVVP2ewS18/TJMuA7NpkJcoNiEIYkKTbX+uebi1vsP8CA9Jv8HSeUXob
ZAPbDprphZk0Ewu22hBU57UAKVXe6XwYD6aCukHld+HXeHLUft0XXGbAu2Thl00RdC2BhaevkLqH
1t/W01JdP/f+VixHeaq7onJT4Dtkx+8jInW7p6Yuva8uVMeXpKbnmrHCmUAmy40dF3uTTD6kMUBd
hsJRkzQL5wef3t+FcIP92EdRmmaMZAyjbGRDgMMFQwneQn/rov1lDHm6dFija9iiZgvHA/7l1f97
xu3bFBIDQ6dUNGw6wZWCTtkGR5R9dxyR2B2YfufQ7KAQcaY4ycjG35Waeohe6ZGLOxGGHjkIbBHc
ZwDh3eAtSOMw3PclGHUPbuJN4g/qjEYCanepNEXTwROwmhLoVfQMGLldCXu78r5vYQKwbj21CSuV
I3H2wmG1CKtD6FTkUJtD0CxZF8yM/n+ZKm0Z+FOcH7UrBc4nNXgX3bCTrvDKbQuLTP+fVaFic1XS
PI+GnDnOQYv4DEeqW+l3z9cfPZMSbWZKFZahR13GjlRqsgdiNsM5bix2sJKowRbHXiMAg2Ehq8wk
d5umwgJU4RFPk4PsyugIV0lxTkppnq5/ytzTrYSSeykNBwYF61HUfFMlWDaccni5/vC5sbYSCkm6
3NcmxLoHhZyNH4ufJkdWhyjRwt3S3NtbqcS0sH6nAmNc5V24kwW2YYSRBXbK3ChbeaQSbZd1U+wc
JJSLcP73hRlyB2XPn6lT7YaiX0gec51kFQcyM20weCgO3KEctySPvkSXu+actbfXR2Gmk2ySSu4M
tDNeVp9Qdow7XkVQ1cJRx/WHz7z9f5girXKRW41zUF36x9SJt6mc4K+GQu70egNzb38ZnXcrHhwh
a+33cXH0oe2xTSFNvoNt3sJSMff2VkFg2pE1HoPKYQro/p73wzcG9NgehfgaDHDo29yQi8mFz4Ok
OqVjnR8IUEvbSvOlrcNc31z+f983KuzzspTViV4ETSkDBpiNS0i3Sx98sqaFVvDm3HHKICigbR8M
L5cTJtehAAKGO3cY/l43tlb4wl7ClwEDp0kHXR6CRhwm+UsTckNWdr8VwuDbmZ4YU51c5QPnpiCC
As3Rhfww1/tW4PLYdwFy6avTqDPo1eYXT2XDD6u6xqZ9aFzyU+k2OdtAY6H4xdrwSwNY46rbLt9m
e9Cs9QIDovWJtEXxNXXBpQ3TcWURb5M9ZAh5liqmSJyJaLekKtsv3tizBWGtmZi1GQK6gGkIDYLq
FMHia6s9HG0DJ95CW27xFnKuicv/7+KKqBTKVkMAsRwP06a6uKDApvufrsmDhaw2U6Pa3AATqibP
GLqoysWrMSm7AbqDQoGqdzZpReA9ncXqJtAR3CrbNlzoupkVjVghXQG83yl4YWKr68GundwJ0x+w
uX52UB45gGSsm7tWWIOMnJpCTOJoDG7LKnca98iD65Z8G7iWCubWEKUWRz/unzXIUZCzGpbOAmZC
2katUZx4C2/wxBG/Ohy7xX+cfiU8yLdBay5Dehv9qTpVYhTbcajYHvfff673+cyUtRFrvmC54xhE
dJ7mEHu5yM37MUh14G8u8RznmrBWYmU86fgxFUd54ZgzDo3+KNfP8EPJFxjfM/PTBq9FdVaWEazh
jxHpb1yCUOj1MxiwN4RDSsisu+XzbS6Wlm0TupWY7qoOBVGaIW+46bhu22Ej2CpoobkSctB3ikRP
os67jZOyJUXImflpA9ggR1VN2Ng2R6PTe+qkYhN0U7SQk+YeboVt5Wdh1qGQOEZZU2xdmrxm0+Ip
59zDrZUYztNd73dOfmsg1rbV4GUeSh7R3fXZP1Or2M4iUdWVXkuT/DalzReJvb3u61fe0Bsvlmah
e2amv41jo3U9wGbRNEc3cV7NgEpXTHm5ifMlfNBMF9msCB7WnlsxgsEtiwf3crHdrp45NmptLEBQ
7vxEnvxG6QN3AZ4uZf+8qvttyFrVD3E+FnF7ZzQs145Qt0Y1l2aqMvXF5Vmr9tYJQYJaw06H2aC1
PEdJP4kOcIw7zYfRv0GuozgG4zzw9te/Z24kLv+/W/8BJETxO8QNTnBqyOhG8EMGqvC87uHWIjz6
dZvmk495NA3Ohk9IDk5IFjLo3JtbMQx+JpWRhMC2GUoI2rgcAjcAj697cyuGSQLlzdFx5UkklBwY
g6dO6/flwsI+E8M2MSIyPi3h09aeYI9+rEYXGz6g3RO32iaXff2qT7Cxa4SxJhrarj1xFO3HaoDf
XAVRtoV5M7N+2eA1TjkEUssmv72kCE6iWxWd87K9HVnw1rpL56czY2xD1VgQ+qJq2/akRkwg7ZXs
oemg9Xq9h2bS3H+wapMowh5SEtjV9OAfdflDhfOuLU5Rf6xrwIpe0neYpbg+O5HO8VG7cwa9tTZj
f7JsKBeOPOY+wgpg0gVYvuo6vyVTynaCZg9p6X2XUfF0/RvmBtqKYUrKWif5gAqiV/cGoLgNOPp3
bcn3fZXcd2zpbGhuqO1wJrHPcCUFvXwi4V5KuvShKy8CANc/Y66brID221hRmUBOAv4Mj65CyXux
w+kznCNcb2Du/a0tch770HhO6vYkKYr1WnnHNlk0Qp55uA3WElqoeEgD5LoeUFCeAga8aYdikQE7
93z6cRXAVXjY9kGhTrxwIDAa+Vl+6CZIZK/rHFtL2W1GbTgMKe5ygesiGCA+0TEfF8J4JpvaWvDw
CDEIWUSZO4RPqYkPWJJv4/I3buGX9rAzs8cWT5Y5VObHzmtP/iReBa5ov+Qhdq6BWbztmgkzG6pF
G1CbEz9sTxpIhQ0G5PlydXInA3+LaimBfmKzsrqz0Vpc5QOAYT0iWrkF8MXthju4hV+9L3CtUI5k
6UWmV/IIeZ+iO9Y5I/8M0tVLZ4FzA27FMld1rSElNN2NIRAjbtD/0K3/XUzJqyvChbQ6FxFWOANt
7+ICKshu0xYuEGPn97cXUbvdmmTh2ZCtSqYdAPdTdmvKuDwyQswu6Jbw3Z9PJc9GbBneDDwxfnZb
jcH3apLpBiXxDTSjf4B+HG8mnqw6Y/GSywu8qx1ZJyA1D/Gke9xovbKYnMbBPZqhf0kTyJerJXn5
z4cCfKWPzQjeSTrRRh79C4msityH5ak611fWCp3GgWjHsFV3PPIjs2k82JFuDXQ+934b5eyrcHJ9
iv3JEwvz6vNM4v0HkOxwo7Cm5rcid/JpOxooXMGr0lNfxehq/9u6+WUt2qnDWxoGnbrzg7HeA6is
Hhu4my+M+9yAWPENmkUHD07j3V4og/8W3U0P7ua6V7eCW9UNb0O39W7dqMSRMPjhzbjNirz7a8Xz
4YlhdU2B0EvhQ2R+eQMUyWTqpce4yc3Cfu3T1ISnW10TdADL82oaf5W46t1I4PKPcRsGR9pXHRCT
cklc6tMhQDtWLyVTyP0Ut76/MG3dDZhoAejV5SpEKZ5uJT8UkMrJVQFzWcNhhB3jaKTuF6mJn4ZA
ENvFTFsMSdX3hfNXMBbyMEZwvDEQPbqh3uSsmURowqpn3CJNPKiFml8ugycACWEH0INAf30G/TuY
/7kuwtOtvJcPqgu5dLzvuiVm67P6EBLX27ScboH0fanb6ZT2sCxntbsPCNk5evwTAT650PxljD9r
3sqHcMMrSw3rkl8wqzzQonn0gNLLEjgGGPcBbO59rPObYiy3JVLlAFjI9Xbnhs1KlaIgrhmlJ0Dh
Lbpum2VONB2qypc/pEiyeuHrZia2XQdFSWrqoAqjlz7LQtBuvLodtqHTLd1SJjOdZ4W/nty48geZ
vDgkOkFB3NmEubMZVXxIo+mhxUEm8CA3XA2767029z1WQhAFjg44QXsS+hObMRPhDnqAS7JFl/n8
2VSw0kAAujZUqhh9gemBit8ULMf6n8BUxsWhgSSIB7dEZfhUHkqB898fNIHp9c31D5vJdDamnaQq
jMbGyX9rT+6jpPpZhd3+4v/aB6ug5wHMCT4u/BlXiduAA/k76+NdhMlMOD/nibfl2lm1bUMbVqbI
VZzWzAzkxVXg7Ude9doF606C8XArUQBvAoOQZiQvTYlOgVD2uOundM0qjIdbaaAl2BIAmG9e4KL3
dyZyQFr8YNXpOx5uBXs1qAbiO755kXVz6i8HbDCsWbe8QOjv47iGmpeKTTBsy9KUbnrmim3B5KoC
Aq9uRbgcYg1rcNe8DJ7ud9QlD+EwLZkRfx5wkY23B/ANd9WBNi+t6p67pn2lDRLs4PpHmEd/rXlR
b1iYrRJYwqfY4R2CHA0MC3+tE94BJ+1AVXmbOLn4+3oMf56cIJb/cSACmLI4LaT/X+BZD5/6KIVO
YN6/XH/45+tFZMPue1zAdvGkKiDq4uncKUjwxFiTj53853oDM29vg+6dqfFGWENXuwpKKdspYWW7
8b10ybR17vFW8Ha98r26rPD+TnzbNL14KFq/W6ghZuaRDbXXCvuOppAVzG29m2pgzVbA/m9D0yTY
j2WxC3wdXAwIlxTo5j7GiufJ01kxOWiv8Uh3EI7fniiEXhZKg7mnX/5/txGkVZu24GxWO9PzPS41
bwbQftcNshXNNW0INaieIZzrbpgrfwcjXZj9cxPUWpo9xy8hnDolL6aJg7tBmGyThG6wVUQtKZh9
zvEOImpFMGVN0bdNFf+CCqZx6iNxnVjWWxxYZfQRNscFZ9uiUy6w3yDj15Jt85oVld6iXGiC4jDA
CCZaYpzPfbAV7lMdwxLaRV/2MtnFNDg47OCGq87IgshG5vMo7sfc9coduSgE75OeFI8VFOEei1a7
zm7VdLAR+oJI3ngJrLdqYKkOQ8HD70MRTWs25/gEK+Q9ZaD/C6HEHZMEg0QSsgHA48lvyPH668+M
QGwFCqRbg7QEkG1Xgbj9tSl4vyNQZs02rjYLddnclLPtEnAo7IElQXFhRSYwkfYM2jVNsJmgMCO2
rVfmANHFoLI0uPLI2nJqtkyMk4eLaigBNFte1T1dO1xWiLkdgxUtK8gLUWPjg2Anp1hvE1eV7uv1
Hp1JPTYCnnielxWmoi9TE3fYflXJc81SurCdn3u6FTEwtOh97FXZq1BQNYxC3C82OXlb9eo2+NxM
TQLjj6J9TVNZxXvjmfQea06gD9effykE/7s5wAbzY1YeSyUG5cf8t+twJzlE3AiX3YyZK8026MOS
lDd1OI7RAsD0EiSfNGcLzXaDH4jA0+Fr1JRPjPTDpq+rx6locOkbjefK9As5YG6G23D3zuQdWA9a
/l0r/XVo4GOBDW/Dyn0u6xOLh4tCwyOEqpsuXrhimFmubRS877uBW8Aw+u8KWsxYhsRxANIyYvQ2
q8vHy44xkEtYy7lhu+SOd4sprHIjOuSF/Bu80VPUTPdUtqfYy6FpJ9fAOYMostJQ0g0xCRE4r3EG
FnIncF/b8cXLkpmgiawl26UAk/Oaooi5GJEivWBPD//PGmjg/3F2Jc1x8lz3F1ElQAhpSzfdHhPH
jh3HGypPBsQkZoT49d/prPwqpvmqyxtXLySh4erq3nPP2Z3f2Ss92DBvDzsMOO9meCm8SkuIg/sT
SrO8cSvC83GQgNlIbx5y6ctwcJ4RPQo/hVAijyoD5s7KBH/YLJMd0kDBHopc3k704PM9/1V/+a0+
OEG2WkBKUoTB1FDvE6MnmbxUlCafUbhVwOw41RCKLsqaunOyvSFB3lX70JOj/qFn6WQBZlu7gws9
22bp3iqpjPufhj4S+EoSTl/7wpOQQa6V3wc54DyOKHwEiaqJf5pRVlxU+7LPzQStdwirVt8FT3PS
xo6nkLG7AkU6zZ7CAkzzIBLucpa+hTn3cchQGF4PO4SbpUA1BcInYDGThiVzsQXVWjMr1l5lDulp
rQIYeK7ucjni1sfRk+BfimgHUNKFOGSf2ZBR7vGpLDqPP8O4iMhbUB8ZOJAfPr+6K1e/zTC9eDBa
qPnhz2I0n9wmvIaRume+t2GhVqyGjRVtWJrRAdjBF03McQHe7BZMz30MrkVzoGGw0cvKwbNBoxUb
kPAXHXnxqhHahwt0yoc6uCgyz2zQ6JS6ssRQ9QucY3Hops5E2vf1hs1bmX9muSI9quQ1eNaTZxCa
zW+lcXLnqZ8GYSS4hGluLovKMMvhr0KQ2nRlmr4Ql/wxpdPgTXGZagXstuWO1IwaVuTSeeaT3wDG
sAwF/9qphoZ/GtORfsOFXFllW0uE+ZDLgnJJeNX9JA9TfH7/r5xjuzwk7bpaObrM3qA1eE3Gnwr+
QOMAfnwKWAO1cr6XNcttWQs69J1DEsGe+0wfsnl64j0oC8BFs5M4zj3yM4dTcpIlW+/Ttc+yLjuT
53kgoWj4wvFZKIy8U9B0hlLOA+/yw1jNW2+3tX6s7Ys0IW20NONL77t/+prdBeAGGwL3c6rVQ5lO
lzm8gbV9kVZgyoFe80uapd/MUrWHJtuErq7tK2v74ik7Q6JiIM8llN4h7JEXkaH86/mVXznfdhUJ
oFxMd0BKvHWpD7ax7Pep6Qag6suat5xptoxV32cJf0Mp59HLvpwi3p17oc9nl5GwGW5yLQvxljT8
QDPUolLNfwUVf4BQ51ayYGX67WoSXQYDbnUdvJAqCL3feAGY4Co86c1t3A4rXrINzK+ndiYFBD5e
tGKPoJe6PZ3x0tWHIXM+TYE5ppBou2g5/iGWrY2z1OE4v3iLx1SUg2e9yiJW6iF5EpAIC47n+1n7
pNN1+84ZF0ZL3ni+fimdaV8P4R2Hsn3uzJ/VJK5OT5qxv0gDzmc2VD9jhPOxpfMLaRcSKwJOie1k
wdp3WHYxqQRy0aUzv3AAf36FTj3/RwKp/VvQlutkNydwe3Ajn6bSJH172WVoY/gzYRDl1zp8C0lR
RKETNlGu5FaOYsXl+UffwKCEKJsa+ib4eFDhvCdAtvBqfO3aLZz6itW1mWhpM0Kx3qj5ZW6Ha1om
V0tX/U0QumSMJeCu53fZyq1lY/oTzpQbqs5/O91aJwNf5Mi4FM4yHlVXH/PRffPngB6afiv2sPJh
/yD8oQnLhlGTtyqZPnkB27cz++qb6ub0Yem4bByfFZNj4/wzAYL0ZiL6JV2cdA9JI2c395v6uSsb
wAb6U6OTmdadeFkcPwp9Z9dCcmZW+lMmvY0P+Jig0Qea4n8NQOInRiiofb+4M7QtsMl0rV9dkX6e
Mv/GSzFxeX0DbaU80lV18JJ2I0Gw9m2na+6d4SlkyLOiQb/91KGGgexRfHyTBvUbnS57RNvqCFr2
Q5npcnqZMvFS520Bhe5wC3y+cht7llvUzzqUocPHF8IJuOO94rOsC+hfXVZPi3Wx/CG368MQCkPT
ywA+CWSAvP4qgwzdhrO6NnzLDdKFE5SEZdOLW6oqQgXVVyTxH0/38fkDv7a6liekQYzn1CodXsCI
eEDm5NMpzdpXwaNBInTjwbly9v7B/9d9TQsa9i8E5Ca3siDlI2L/lwGdmI3/nzvcGKFb8BcX5bqL
g41TGu+x8pvvuPQP52dp7QtOxuvdGQhSXgfFMoYvvlM2UUZAFZCa9r/zja9YQBv879I+V3Xg9i8z
bV88Gvw+HWYeQFUGPDb/j2jl2kdYBxmorFLJhPVv2czegDE0e5/Myf78R6zsU/fU6bsZ4qzgnpna
4KUuA6iqF2LoXpvUSb95wpk37MSHfaDQ2+oDGZ0F1BljcyfdnOgon+RwrFCIGkT5jNKq8x/yd9r/
iX2hF8tgTH2q6xqCVbcdSqyW/irkrB2fCglam9daQJQHNFtyoeUSl3QYWRMNZU7NCJs1smm89kBn
mjyZBu+Lq8ospO2OJmma4nUuVNEMEQOikMeLqTlegOeH/PG8uHYqSnI6zwaX9a0ukYW49RhD1KgH
rr19ysFNvHUIPjQVoWvnpAbhcr9ME3ELENG007J55vnwdcllt/NI8XT+W9Y6Of3+bh8FroeYxbIM
t4ZPlL14EOvLwDqrq0V9z6VCUpoCCZhvKYd9ePaw2JbxznqTiKlVy+cZ8bwaYh8Fqg/Uri6HRBY3
KXV4KfftxE6qh11PeR9u7OUPHS10bNl1PNQDLmWV3g14qszqIHMejIgItKG7d1qpyB+KwGaXHRrP
BZP/HlD/KkH1IAdZ5NX5qV7d6ZbtBzqwGPBOHW8zf8yn16Ay/aSjoPFwAg5+4s0o5cmbYenvdJl6
KHvqZZbnN/2IRPKzYHmAQL0ZALitT4/E8U/WQ+vhFx4UVZPFhQmJH2XV7E7uJfdI+A9WXRswZCEO
Jx+L3pglMh30BEFsiBDE+Qn50ECi/dOT5d3eg8722DadKJ7AWyHuCpSdlrGqZb9lI/86NP+aln9g
6qArSupsAa8kobpVQNprsEvUwB21Kr0xlAzJXe/y1NO3kEsbcvBPCRTOFXHjl87gRSmqSbmOgSxR
wKfiNSCIe0xQIo5yvWSElN+uZzlcxD1SEsD5QXSAjekeBzWH0okDsLQYQebn5MGxn0cRDFcTS0JV
7cqyr3JnVxQQrP9+0VTaqV8SljgsRca+ZIak9xl4NN2jGlE2t2Hy1pbKMhOt5P5cegu7o35mvD1I
TBIaT9OgN9yiFZNqo87GdvZFJrPyCdGnoEFlhwpe0ikdddSRYtwIBH9sfP5B4OtSIZOAWbobSZDt
a9PxqAgGtfNPpUlAd30qWL91d/51tj7ae9a1FnhS9XUt/LulUtQPDsGYDcND4rHR49dgY5yME3MP
sElQqIVBU6Gg2Cj6axjayrsf5rkJweOWiZKBedApCGDMORES2toVT92XOdc6QF66lnkw3iDopZ3i
kwKVzW9UZoxyK+q/cjvY8WASBjxrMie/U2P+OjceiZeS1TudiBsIhGyBL9Y2l3Up1FklxmXw86cx
0VmyH9sJ1VDhjBO0YchWPsNG05kwdyHFnGV3QQrNgDrsv6kZO2AZ6VO9dPXGFbP2GZZ5J67qS7ca
xa3DaXEEyKvxd2GOlMb+/Blf+QobVpcKXg8mE/JuSGZnF7LkC1+oe53y4tp3u60b+q8H+cHGtcF1
qd8tZQq+XxTRV1TPoE5pFYGUuBOKN0WnTLG9nuexdw9d1SzqWfQmC/Ndm0nIvUduqEX5XCVtqpo4
zWaHDNESei10jQcCrffzU7FiLuyUAkP/YsyL5LGtRAnFZBTxkqXicV0sFymyhW5wWuV3lxMlqeOl
wHreyrQdC3ffOtBt+lkFlRQB7mwhJvBEGWVwFzOuXiDvyC8rygwhB/W/fedj2vdFqMxd7gb+gQAb
WIKnBeHV87O3YgdtCCIiDPCz3WW+c4wRn4emeZr86XfndkD1L0m9C32y4fKsbdnT+r2bxKypPNEL
Je9YZ6AQCjr0sTwGkKOF+psPd9+/WlzVyC3Q3cq2sEmAZ1mPbuaAGKBzQIiy82e8U3dFWvBuF9ZL
u+UXrc2fZdpJOhcmUTK8Rd5yXiBzgrKf+pcBohyBIiFyaHFyN130l8mFOPJFYnPYFJaVZG0CyqbG
yMdMgMvqW9b1HdQ/u/oiJWe0b3nI1cgHuLx4bigpu6cgASEangZfz2+5tZWxbCPKHtuyhyjcbRc6
5ghai2sQydZPY43HzPkePoxz47V0cvzfbTWgmfqhMk116zDoiN779Rg2P2TvtIBv5cJt3BtcM0JO
kZxSTr8pKYS7VVe7ss3tJ+x4IoTu8pZ90iGit14+eHEKqFLkM/0smk0gwcflR/hGyyYVqYLaIAqQ
bpHp5EMVUa+pl88Uea8lDnTTSPA6V66efxQD442EZggKhD51wINlV56Hl/yz4Zlj3hJkLukQn5/4
laW1aWHDiqR17dDhbsz7NtklRRu8pknZlpE7yXzj7jt94QeXko2YM40LGEXaALss2ylu4KT/JEjO
bHiff8PtHzVvvUTGZJmFTnl3t6igCHQkR55ln6Dsaqp7QCVDk+28ELiZO8InCNTtHQ3tlDlyHN6M
j/3IK/Xaz5NL9OvMypHSnYMsjoIzXpNsRAhCKEgVcTE2u7EN6B4eiO9f52B2qfoIjlQ135+YswHB
KTMyP1UTBGvlQSeyLu972kGAeufRBuKGhYTcTx4pp+90Fi/ZoEKUMHmdz5eN1VybaMu2sQlV4Xop
+juI2blPgwe3acdVEfw8v1nWmreMWA5QN0ShdHcXdO63oVH9pyXIt6D1a41bFgyYQJdChYrfZBD1
/pbIsvaiZcrZVsZ/ZafbIAyw1RnSQI3kdq5Mqh4CyIbwak9SiHfttNfK8sdFk2SD3Ag0PZI5yetb
veiC7bDyHXtYBAgNN7JzKx9io9y0HwCZjij0HUORlQ/uvyHLdpXjZuBbFm7YXLaXbFQbJNS63knG
5BGuWt7HCOiV6srnLghRLpgohNosP8nvfD8oFznHxnxe1PXiX5JjRrsnO//+LqFkykgIjtTEQMAR
1bz1NUhELhz0aVHeNT7IJHeEKnWchnJ6qJV58iEVvoHi+HBlMfLT0XjXeDhrv4To4RxXJ9nJq0I+
lurxssm2LMPUJcRvWzTd0LsadBtbYOUPTy2GbJkEJ+eJShbEWWBq9mpMYjyK9+eH/GHQD01bBqEb
x1IWDdbRF/l4GFyH7maXlTIKdKIOiLGRvd8o9lA0hb9XjXCvz/e7tgqWtwM91KCgCZY48aunmot+
z0JG995MN5b5Qw+UunYhNRL6fOayRgd9h/rvuv+eZMG4d6lcbgak8fdp1V7Eh4G+rLsx4UVF2CLQ
F//UD5+5PJ6fpJV1t2upSd/6lTc6OlZ9Bv3b5uiXWzXyK/Nv88IUfu90DuQbYpf+YWEMheZoLF8v
G7Z1fMdRJDUNsV1Lqv608zz/qoi7/He+8Y8HTuyXWSDcotO10RCSgW7dW2De+BZK6uPpJtwad12i
pLZq3SlWw1XlPBLz67Ihn/p7Z3GaqhiQEyJTPObXw/g7F7vlIopVSrhlcTgkNxJWUh3nCwrXDsnW
vfTxLLt2XstpkPiDfquOZ3JXed968TyScnd+Oj6eZtd+CmSQbk2MV+i4k9mfcBRLNIhiI3651rZl
KeWIvCWUvjDupIyIfCjdq/ODXjMnlp0cod3pQWl8jtPyio8V+Nl/BtVtrV5VWsfnu/jwiQQrYpnE
si+LbNYYe+20e6pvXPM9D69Hb6ua++M1JXbF+NKF+ZJ7aD/JORRTNULI0FswF9U5UmKnKuqizfxA
Q6O1pGJXNfORi2BjVddGbjkxKPlwKw6e33jmvwr5y2O/mTtE52f944UldqW4AZuB0ahvjAfnPphk
BFTyPjMPqCmOwFVyON/Jx9uS2LH72ZFyFKU3xaQP47rBkuIFcdl5InbFeDNOIUIH+ILT++fBG3p9
RHGx3oJKrE2+ZWJmiapuEcAqNnTZMZTqT5LvTeBv7Pq1+bdObClZOHqu1nFb307J1wXqH4DYVfzG
iGZ/fvbXurDObsNQTBaMJ7vefCnK4yxUJCiSdYOz89VGom5tlqzDS1noATEBGx+CF6kPdpU8snzL
SVtp3A5ru9OSF6YNdDxyeY/6hWNR8mvNm43j9bHhAZLyf++nXDOvZil2pwDlzOxNN34IovNQg6NF
brh7KwfADtdK1aThhNxinJGbQqSRm22JLa0N3to/tMPmAZHEFC/hD4EsjPlPqt/TfDy/ddZm3to6
wluI9irYzEXPe7A+gA45BG3IvLH516bF2jXODJhxznwdm8RhD74/hFFauvPPiwZvx/ugQ6lnkD1M
8QSFrpZGUtwl9bfL2rb2TOc3snYbOB5U6QNHgncaOZK8W4VNKxNjAzsA0IGQS4vm3fBK8k9NunGN
r6xneNpF71wx0E03hCq0G5by2S15XE3qrqb5hhVYG/ap23fNe6WsE3bajC5L78J22nfJVkH+WtOn
3981bRCGmLVY0DQcJi9IohQQjcvW0rLwTS8GvwPNV0zTeT+6/X9sWa7FTDfKTtbm3Dqh9SjCKWUu
UAL0++D+gBz5mG+lLT9OxVHyT4lzlRJU+iTOLwPuu4gq5yVvuIeEsH87GvwCsOI10CDfFcpodkIv
7AaxjDBiFfms2vphniFffn4W1xbIOsth5oWtmImOm6aLU8gb9Y5/2QLZoV1w4eXTdFr7POwPHmv3
VVEfkFK8zMjZtdAggFGKlpOOey9/Dk3JI1GE3+sepBIXTY1dkwwttIBOFPdXSH4hkLabhq1I0cre
smuPW8+pRHB6DU4o3FySfZqqKMgfzg975WqxFbfEkoZMeTjNwhc3RJfHULBjJqe7UicbYbSVTWMX
G7duIZ1WD3jNagq30/uGMpQv50e/1rR1quHrG5Sn4spF4eu+EWwPfa+NiVmbdetEIz6tZ1B2TLEB
NYh0I7+9G+f/Lhu2deMaGjKwBZ3e93y674PqxyKSDT9nbUasE0qCNuGVi8vcsMPUPBXTn4uGbAej
F+E5sz+hXVccx+I/lMVcdm7sIHSQm9EBqkjHpDt02edxi2dzZWP/E3WevVwBi4nzSF0n6igc1bln
bxwEGFc098qv5+dlZZvY0JgZIr8QE8LwB+8lKUAPPEe0vcz/sOENbqACQQYcHIAj92Amj7Vw75PN
UNDa0E9b6N1tmzEQw3n9WP2k4KCIClr9RMEBgIitd+H4rdMpxrQc/dNjX7T3DKzSi4i9YeN4nnyw
f1J1lATW8QzbvnAKhpvId+cDRMh1xL1kh4zaCE2h6TCN2fcp53l8fpXXNpN1YIMp7GsPVGsx6rar
OpqDvJ2jFnQa12lQzgeRjJd644F1gAtNIFcFIppYgp0p8MSxp8NuEOXGl6zYB7tK0nR+4ANNgmPh
lweOlGNUp85lZs1W2jKtI0G5ifVe+L3qv3nF8/nZX9modnEkCADlHJ4eVnx0bsysaMSndDdJ9euy
9k+r/u4ggGKp7z2DczZBdrle1Av7ixRhG1H6tSk/fda75gEhFkPNMC1a1THeKlFP3MP5ka81ffr9
XdMdQ1VV56DpYgwj1NtEY99dZpdtMgSwuUzB1MOjdbmJ2k7vwcJwmRdpMyEUmpdp5cMXq7vWjfUE
JCmeWt6GT7ByVm0ihJB3mo4Tw3Sn+k6z4sgloCaTu59IuuUHf5xRIjYNgjNM0Icy2JGK3/teipK9
n5286cIX12+jRt+SrSvgY6obSmxOBJ3xpaPFnP6WUqq9AMytP7GH6gZSwgq8eld54bigDvN2U+KV
RyQ8LsJaoGf79QtpNk8RfGPbHZh6LC8Mk9iVuwkbmjJkaJeyfEfd5mpW3v78cVgxFLamliFE1jTB
xvK7Ky3uOv3T5VuvsJWjZlfnIqBfslSMMEIh9Cen7CRT7PZP5wf+MaQHk20d5Lxsl1anuM660fnp
1f4ORCeQTR5+DGzeB8m40x2UzsBiOeBdT7sh343jFm/TyoGxi3QNhFwC1aLvANJ8PPQfCsTNh6S4
qpZwIySxNnnWbS3GNk9ahoVpK30sPQKpNnOZnbIrdAdgZOZSwnijHJMhAOQDw3B+UdYGbd3Ew8Q9
IPzgpTv9l6R/TeqN99DKfNult0VOwZC7YCcN0/LsJOQBfHOADOa8v8zvsotue1r2SVLBW8mWKy94
IODxSDfGvnLCvPB/L5yw4SFVPKt+ilqwm9pDJ4DxZPtqYhfaHbvgVrfFWDqn7Rg68sjzfJcqceHo
rZuYBX7hywwnaEor8OF94qQDO8uGR7q2rNYRlkndhkGNZXXz50HcaP1VGhUl+vdFu9EuqFXCO8nV
w3FL6tveeQvpxrDXVtQ6mq0gTidg5+OszqM+7aCXXEXlVixybVIsx5m4CWnBeownAPtPOM+B70dq
KlFq8eOyWbHOaErGPjUdTr927yli7opskQusnH67ejboZ8cUFC3DGDZttcTSdDQ+P+qVObdrZ2XX
w6eFknQMHuRoaq5U9s3IywIANhhqAuf8aE43SdNd0+qObenErY35tMLvXM0AUeUTng4r6cdO/tm0
X+SWUVmb6lOX75qutJFjKpMhTpwlj6ZBvlLUw2zcDys70IZCiSqVwCvhWEo/zSM2l+khcdkSFWlQ
RCPt1EY/a/NjPXZzrydJzbMxFn0DUpXmeuqDuDFbEPq1ObKOqQI9A5mzcIjrYLxecrYD9vOye86G
RyEZnBszYYY8J7x1ZRIj8bmBMFwbtXU8C0lZxpJ0jBNdRVwMuynbolNbadrGPs194WNGsM8T6G2g
NryZdk7XbInjrjlkNtwJpGbNCAY4mEUXIlhLmQV3kk/1gxLm3lDl7jypn4fGDfa1ZsGunigBcwrx
ol6gePm8mVj7RGvNRVq4TZ/gyI1QWgGW/SKlNUrsIlgy08btMj7Esit2WdbskpDvLxuyteB9QEs/
HNUYBzz5hrIHmLdJvF7WtuV7CMCkCy/EY9cYv7kF9b372jjUvSytZYPFukQFs2Y1Rr50USjmHQDc
l5kGWzxM687p2uH0lNbB97I3V3mGsA54RC+bl9P2eWc+eRcE9RSi+TD5TAXboS7lwtW0bFoxTQ1Q
yDhjolmWWOEk70VfzRvb+0OL6Qsbq9OXLY4Od0ZU5acRyT4p90qMFyVNQqS7/ndSaK+ggNWMw50q
ZfYcorR7R6ekyfDy6JrDBROPPqwrUTBo5JoATOqoYZmdX7WH2tUfrBnaX+fbP431nxgn2rfuxQmU
s3MnHXObgKmH3ztjqPoHRjnYJKJG9AGJa+agXDmvJtepLllzdGrtJojAllD6Cao78LWYFHoAxpv6
O5mZtH06/1kfrjtK6qxd1To6T6Uo+WNhQNvfp464om3g7xzAq46XdWFZzgSMtwVzuHhsk2W6IUEo
b/7WBEp32gpirX2F5dmmlaNQF0hD1GEBClMI6Oaysg52+em/819xmvIP1t8OBbNqpsUCzuk7UDKM
DzlE+8C0OmrIBJxvf+UT7FgwRNR74Ah5+JiUHZ5ZS0J2hM4sGsjmLPGPP8EOCVcgXUx9TPptWPfi
aZigJPqT1LwjB2cYnPQPnRO5/Fy6oE7vayUuY7oPXTtkrP2pa8eJeDeic8Iboz3vSwOmz+tBaWfD
0V45nTabXsXSjszToG7c0J93RoHprvXwktej2fmpPhTBNFzioeFrLENQkCVxUuy1Lx50ZH/XZaef
vQm27LJtYJ14NsPO58FQ3XWByPOnHATw/resSkAnapZBllvb+e8T5IP9bIeUUR9TwRVfitsB0noA
MI2IBN/C8WfJAfR9/vIQOFp67kFB2MOTkauYM72oRNL6c5CorIPTrlmbP/AhS9k1NPoK/QeMxGlD
d3lT1uN93okOCXJUy5OWbcQMVg6h/e4GzXiRtSXNbwsnL5ejEUx+7UEYovbnZ3+lfTsYDlp8qPgM
IX0kdPKSa4hzDkOU1iTc6mDtlFuGirDBH6D7TB5Hqs381ZBWiWOaqJnHeVEHL5d9huX4tXjBFSXM
+BfAe+s744ruiyqb/rKb1o6CM754kIBs0jsO2pvq2wgBdnIkXtbpCzs42a93PhRxoZiFJAcIrMCe
AMkEVgp2mNN+i+NkjQfCjnpzB/wfkKELbwfgXOiXQY6opoiLnnF/DypIyC9oCmC03LUu47fUKczU
H2tCBugJ1b5zKilOphQvKN4t7EemjK/SXRMksEEvbUE7ob82dZg4WeSWA4EWlCQVCR8mBMTBUHR+
jVd2kk25RroqaNrZ1Tcg4J99uVPgIhZ+lI4go3kG5sULLnk2hq5nb1nh9LynjbnleD72QNQo5e+T
sNvCU658yD95gr4cJ6gGp09VIZx7ykX2KeV991pSaX6en6uV28FOFzSzHzpdmsrbKaz6XZHI9EiQ
A7zx2xpYmxlSuBqO1cb9sPY9lgWni8HflLk3lBIYxmFx/Wiui/mmoiTZKndf68Ry20DHRXTVOcVT
q9qijzzE8cKoD3ypozBYLivmgzqn5brNxpNDDozbjQt760YEWjhjjKIVSFOdX5mTd/7BLWQnDGqS
l3xE8d1N2fkLjpD7m7eyvelEgkrpqt7KF32M2sOHWBYRtTBNF5iB3KaDqKFkKA3Ko69A5R+6d56X
LeKqIJkg0L6siwIAo6RhSD+7I6DzbO/UTh524KxuEiiKzcKb+a6pXWaKfYBSYL98umgyPGuQKcr5
Rl+5zdOYBemOFZ53VXE+AAIMxeBGQBzifD8rm8eOpg4gYXOWLpluhMcbdshlKsSr0jRHNmvJy/pC
C3XK174z4yyADEGaDeVTUskMWQmUaV+RsjbDPodCwcbj4i9m/IMdZOdXmh5S3Z6TNTehbArBAcSE
mMZjz2rRVZFOA5b9Vw+QljyEtazaPCag82KRC4rKOo08kKvmrx7o6PRhWepsSvepB7zHXjqFy6vI
dbJkiefWjGa4q/C4mIeIkEw3D0uD8CLAS1T2eXKTJ6Cm/RNAmZzvpxKk5z/AP4KIVWw4VZId0ow3
1QF1vTp9LulYuc8lZJTL5OigbEJ9mSnSK+VOTIAgH3iBYKV3HMAOqX/VM/VQ4+dyXakveD55U4ea
zMLNfmcLYknevkmGrnqlji8HFs9NL+V/uedL8iXznTb/5YeeyK9Rm06rPArrpvUe9DSEjto3BjW/
IDMB79aRD52Ymh2tAD/5hGS2aL+BvoX7u0DwsC12SVtTicC4cIMuKrM68G6WZUzEJxRAN9Ts9OiP
s3/02zGbgtu6z9rmrQBkmB/bgbr0Wzj7iRr2ujdQEs4xAXDYUKoHzxYqGMlwQ0ieJ2QvHJAI3kIf
ifJPICfxk8PQkqH/1hc8r9u4y8ehHsGOPIPpufcLBxJGmmRp3+7CeXDcvZuWznJfVF4uGSBaUzN8
wXs2U0jnoa7UF1FSOwyaGUTlKt/Yfyseo509qEHIXpeVbh5b5RdgYVLgfYuyNNuC8fwVSvxgf9sp
hKTv+6AOq+pRTDyc+HWFNEXhvdWsSFMIb3GIlcE918js1F2E6C6v0T0JSg+Y2r4tjkslO/gFpuBz
/mecgFi7GZqC1w8aDAjuvofxBWQhdXP/Hg/bUR6qRNDktQHnwBfUy47LbWhA1H/bghnG2/MsmOan
LDSp90xck873iXLBpxJlXtFAOYsiWUD2UP4B2f6uDqbUezMj6UZw8Uxju9ddyIab1KnypjuOCwgy
X+jpg55oBcqF18STtAI5zAASrh2Hi+V31/CgWH7rC/Ce0NgAeQuSDMhHGDcydTepZa9hxIc07plz
OkO9GYYmguZAWh3BaTjmA6RoyNDuWxjxE51zvpCbjKfdBMEMr+2eUzCCpUM0N8vsP1b1SNJjU+SL
2nOhPPBCpJwEdYyXawY/Lq0MMTc0bISvroHtrIo5IiAMrA9t2YCX87rjqGj+5JUdRIpiCoWOqo8l
IgeNA747NwE9CDc9yNRAUhcWj3rSqvwNX1SJh2KqGP+pW0PCAbMpXDHuGMhieydKEV2vd30DMd76
mLWiap5DeBSu2UtehEUQo6y5qvor0Ms2+S5oDKvjEQHysY8WHdQFv5uGqaibB3focpQp4tILp427
5K9S90f783TJvLPyXmoYajd1cAM+/jr4rKH1ybodq3yozxeJ06kEUfgRyBlY3goDjLhqjHfFuAfk
URQE7dzEJnOV8xrIwaHHECy5dHo8f9N9CA2C73pyCN8N7rQZl3yQ5GaYFDyyXGjDXrH7ZXU9LpOb
81OaAGmRnR4MXt2RQt17Vsa+Gkr1cH4IKwbCzqC7YBVpPJDF3bImaXc9Bx0NNltNtqrl1tq35t+R
rCCQdFpuAxzucJeA27DYGze5SN0JU2i5s5lPPZrVhfOFjsAJgR75/zi7kiZJVa79i4xAVMStmpk1
dnVVZY8b494eEHFWVPz135Md36JfbllG5K4qF6DIOcDhGcxYYQiHqt6pPG98I1vYgRZOHlDkzhdZ
YNdDQh4likaPas3DlHh6SP4Ilbu9+xTJrE/f/ypbnVpvtUAxTwxemT/k0TR8oLSr4G+jHC1ChKgM
fH7jONTPZNrPLXxpEspWujDocVyuMK8rZvyJqL8mZwTBbNrIuniovCEfH4pKLtmhKHBDf3j/JTeO
PbaKQ1RIeLsjzd8XPTfsVzm6gfzWiiGrP/fwiy4M0vkUwuWSQfCrvgYEEP5H32F0plmIBrWktYcc
Qqx17QSxJll2zdUQ2rc2yUO5DCDVAOyF0wEHeSgXuH51GWwT3h+0P8ifNxKafZeJJSaoaQ7ZzmaE
MWLwqPNwdOF4HVAD5rXBVirIb0CKBdsmEVPbcJqAnBC+gMk/V0GsvKDDT0xCPUietAsZC5PWYTbA
zcvxRGtOqJ9M4b/lFCztFGdY5qICRgw9+bpgeczVoYaFDcQpsVJlFY3pUMFsmEdONOt49ZeI4wAb
Du6tX9NCHnJ/KchdQ8rS/VCaYQ3XnXF485CACyGrCDNkAU5iNAcFmsjvOlRfA1Glnp8HO+2/OTnR
vpWaI6eEuJ2DizKICfyCqNN6qgz1kzIMgwNX6xnL5J584pspEl1dDp9/BZp2aTEMERsP2Cwf5lCf
GiBf3p8tW01b2Vc53eqtAd6C+kCityr2ix0S25snYzy0laFW1nm49IGLu1Svy/pADIwUW9Sxr0k+
aN773zFxYEFfBxzNL5CnSRycbI6LzvOdzLP18PR/W4eTQdTW0PCFKliTjvLFzb+A3JQGV8HS8PRW
TaodmWhDiBMDR5K95l3w5LAv131QK72ERUM1xJ8nsIHCKG0hhxJrxx2P77e+MeltXrXCNJxVg+ce
BnaC0MLJc8RphGoZLdbUA/76/W42ZqXNr+5nURVrjm5c52lAUaMCbOr9ljeygk2rLiiOxyUrAKxx
QAidOhKjdn1Ebfnn++1vPbkVqmopga358+Q4mhT3zVUlZS+ylVYgiLe0C86sh5xMkKDAEaGbdrdI
W1/VCtW50Dm2lABRKxiedNhTLh/ztk80OCP5shOvW31Y8erKi0Q6ym+HqX3k/NAH4jjWpzWDN5V/
VV0Ig2RFrc87HLM48CJ6DV5mj99eLOgjNe/pgWx9XCtqUTioACZ1xkPYuPG4lDcr93Z22Vvz0grb
ym/meVB4dL584uS+Eh/q6Zr6txfZpHZUUzUdZoz84pyN95m6n96f6m9uQdGutcBC7lV2VCiE0vKh
0y8d/5iLNvaHDsWpD3X1JcPx7f2eNgbH5raDr9QZb8D8JOut8b/4qK3jLHtd21bAthrbyOgyOtX6
PUKJeGl/trtYnctQ/GcrhiG6vNBfCzcs9oqozPBV+/qpc79mwcc+/DZ4vwNNkrDa2VBurFW2gGfu
tAAgt8AaTYKcHLocPFBgOo1yXb98vW6QrODVVd96vgDEdOqeefaLwx3nym1CaMWsGKUv3OkSsyxD
UbF9cXERIII5JW307bqnt8I2z/ikIJiuD+PYowLy0ppbs8un3xp9K3ABFQyGAOIcB+FrEBJ/Nl7+
6k/R0Sn3aMkbs9/msq/DFI6ews4PlwCPg9Ff+eg81568LjHbXPamRNk4LxEAszPdwATtGAw/K+7c
rCOEd0x1uuob2AiqufemxkWR7EBp/xiWbgLD5WNduC/vN7+RmW3wlPGUmDgHuDGAMrrPp8NM96A5
Gx/Yxk21XagDh5T6oNznaQBkVmB/D2GfsVLH9x9+6wNby28RtQ6wH4iufuqO82pA7cORdnR2mt/I
08wO3jFkq+gxNmW13PdQ+8+DFnzHMsmhyqIzFY+FicO+TN9/m61PYQV0AcFPV3DssAhsSRK+hM1x
nYt5J9ltZFTbEHfWTgWslKN+YC8Bi2gU6xI1RI+zGr+2gXe7hLNMWxburMobmxZbnHUFWAR2bWQ8
BNETHA9jHwjscjzCeyEJo+C6AbPJ8HyaZ5CbAWvuSUdjAm/shIdqzzpt43PYjHg5T9JEfMW8pfIH
DnsfZzlf+eCXUftrdYPk+lwZhgcHqxz8ZZ1CMjq5ahLZRPhQu0w1fYumc3LwAmif6z1Ng41os3nw
shKQ8B2AV4YE8m9dNl9cF9D6edrh5241f/kOfw8Kbh9EGGBQhuZz2C1puJ4y//t1o2JFMu/Clkxr
rg+Fhl0ACLrLsodw3ZomVtRmc6C5ugDgvXA9NGQ5+s1VGvMehM/+d0R8+MY4vXdZISvng5fhgqsf
d7a2G7nZxjSGWLdaUmKwc/pQyxOFSsqFARfuXbtvfEwb07iYQM5diw3/mLlVGo6rBqJmHpJ+Lcjh
/W+61YW1i56i0ZihR22nDyiuelgZl3Bogf6A3BmjjRxmgxcJLqEgzHChkjTPc5REUI73hpfcf3YA
UXj/HTY+gw1elKYTM2FIk8IVCXWjr7zKf+qivPBK253X2Bqny+9/xZWGImhQDPjULa5wo6qP5XgD
N5wrv4IVtZHHq37QiKx8bVJliiRb77vdHLz17FbcziE8qXqCadT1/k2ZRR8h0npHqf78/vBvxK4N
+iuywNQtQykMRhhJG+lUQ5Hxuqat2J1MM0GOHlsTFCAi8skhxJw7wNPVTpFwYzm3qe9hl+EYpbA6
ucAjx017mrT3mzfmiMotboF6epAs2jMVeJv+7kGD6H/nEDwa+VAG2EmPTQ7l8B8qowfeifhCFIvA
oKihtNTS5gBt+tv3x28jMmza+0hdAG8M3oDN8MY1ydqXScZgfPPp/fY3Pr0NBGzHvh2LkMpfuKHV
90KY4HZw4b36fusbqcNGtuHLLAQKYJi3mX/nQGcCPPWjaGHOCVo0UzuHy405YIPbaB6oRjCQ0WoA
re+DTL6QqFxSapqPk/RdEMngE1kuuN18/622xuzy+1+ZZIaWmkeayyzw2T90yo/wEPlyXdNWoPd0
oBPtXSRC3t+zUfw7ci+78rHp/z72uIxBry/19ADEfVWbFLd9O01vnBBsEBtn/cQi3Br9JKO8IfpH
3QNVaMYbWGieLl402CWldKY7sKqt3qwTc6nCkA0OYiLoo6PnPeFywIPXYFgJaBQcGNAu0R5heGNq
2eR44bSylgW6MtV97v+ey49MfNbd2fOfvT0w7sZ0svFbPIA9i9Ks+gmIEXC32pSHtdpzDN96AXuL
HdQjTCWBGCG+uaNaxS1fYwjbg+hCkOqDJB+rnS33Rqqy7/llBVMbwlFkq5rsH4rd5dPFjyt1A9Rj
Vly27mSsrW4ua+Rf0ecVU+TLSV9UGfsbIJVv6UqeAlodS5XtbJO3urACvIQiOa5cTP0TxphDLHp1
bqPpN9RQjj3dE7D/83nfKO3ZSP5yATjWa6CsBBxI3Po/IZsY5zOJJ/5rEkG8TB1gIyypUSleW++l
0c+1eOIsi1EkPcGvIp2dX3WhIWFHDnX/mfb84Hf5oQrGlFMvnosv4eTHwQUIV4U7e6itgbFSSER7
UdLRYK+ZVfdDEDyY+hPTVYrrht/vJ8CtHqz9QuWVELlbsGIsAjaRhcQVhfHC7HaufZZEoOR8vq4f
K4dwz1UmiloE9kJTMJlisdYOBrqMPZ8sO2lxI7JtmGkL/YVqbdFJGygFTFj+byanPb3WjT2hjbvL
Z1bPJDcQuJ7Jby88++36ko/R4f3x2WrdyhuAHcLTaEXrjQvpdUlm906MaxMXXs/S67q4TIG/AtnX
riK5WCbw7MkJLqunKituJpFdd452rTyxDkvtBT4UEwcJtKsB6I6ohOh6p+q5NUBWjgAbCIX5EgM0
hBHkGHnhQJch+umvo9gZn41lzkbHGKccYMgLDW3aH/OwgXFc9qTHb0Fxm4XiGJAbFuzV0Le6suJa
NFM3VqWPnNo6Ke/Nqe/qj5E3nTVkaU3W/Si78CHKg+N1X94K8pa4PqRs2ISKqDpAcgY2PzQ6dh5U
w97vYCvwrOiO+nZ1mwLy2quOuk8Tb1j0MrK5q3Z2nBtZykbIrE4UBGMuwET2IcUBENNxXKKbdcKV
p+MVt++/xMYMszn/Kl/Xbokww6bhrvHuuQMg6U5Z8s/x6I3Fx7Y5oa6Lq0Ifba8PZSoPMr49Lw/t
Wdx3J+BfE/HpxftAnty7A3jWyW8Sv772J3XM41f8qdKb7MNN+QhT4diL94rMG0cFm/C+0tXNNaie
EBW/0+WSjMF97R276KIAubOsb8wKm/i+DFwKwfDSXekemFPemUHvxOrWt7p0+VcuG9y6VEGFpyco
WXeTOYB7nVS+vLJ561jgR5MHXQnseXL2vS1/wz1pGb5dN8us0CftQoGfHgHUJyFMvW+AxMWFutiJ
9K0htyKdBRXYDqWRP7SBLAaVSsdT5Ow8+lbjVpTDTBAEMzpdEmQGX0MoZOTuTQWrbrITJm9/VW4j
wCDS3OY47UFUKpG3PNmDTG01a62twllhwDlJOKY4RzlNYJamk9x55Lf3+9xGejVFv0jKh/zHPDDs
GeUNy4J0wK6V8vJbM57X2t85hW29xeX3v6Y8170s8zyD/UIlqY5Hx3PUb1CXOg82X/N+qkJz/81U
3L49m4PCm8cApa8Jwo8NhLiNuO5mg9uKDx3P2ohLcFS8kFw8KnFyUerH+2H15ncI/+NPRVG3DOu6
oM9McTARdNb0C4k5I4VSqM2uWt4xohyf3joD6Kn3UAaU9Xx4v/M3lyd0bk2wLCxrLtp5eGWhMybz
VIy3BqdjSOSDSd9SXe/082YAop9L/39NAWa6MWgn3r/C0QVg/7yNHpyopTsbuK23sCeYABS9cCT7
AKibc6Q9O2cjsPQK8y5uaf35urG6vNtf75BpuRSyJ+xD5y1NkgWziBXEkw5kDG5B4653Dsdb88FK
s3MLG5d2HbrXYVSlSIEhC7t7TjsyVDFU373+q6+IqQ7dIFu+4LwcjkP6/htufSUrB8NzeJ7FAvdc
6tbRb5jJmzCtAWG7ygwHs8BKwwNeIp8Kyp9FGfJb1ejsae1Bnbrm6f9joTSHoH7Ioe5ewbsRt/OQ
d6eSLcPOHLvMpf9kl/A/DkoztNrAQOf5C3EC74nKC4lUOnWQ1hEvdlLBVh9WNPK6nJxxkMUL0834
3UQrjHBY4JrfI/HF3vXbVidWKFJFx7B2muUZokFtmErdr+rYF41o01JGbXi87mtYMcnalbShXvIX
WvvBh6xVhsQeiE/n95v/czh763tY0cj1UkU5PHWfspGMHqy5M9eQ2452o1cAZF4W7UNXsOHcmDZb
ZEzdZsANaaVrIEg1KTwodvB6JeWp7OXadHHgemVIknXlVfMId2F4Wu6c/94OaGLDh3ngZEXhDOJF
NyHwRlJ8YctUH/xoZmDZIcn3TQAV9u4qtDhmqp1AWOQ7MwL5BRI/w4chQ2aStV8cMndsErigVPFU
MnZl0Fkpg2kFPasCYSFhjspTCKdDBYIh2e/di26Nnp0zqiBvwRckz8aTpb8cDUx38+gASSFmJMyw
mznkR9D6O0nB688oAz8gp+o6hjqxUchaoyQKpX/3OdN5uXwws1jD1HM8z7+py0CWOye4t1ew/7g8
4dom7Oe6a1+Jkc63SgbA+MMDgId3jVl7EtfNYvay8Jvnp5DYuGSqRDjQJvCfWRZhVvgOuTXt8G9T
zPSZz9MnQCzEzul6g0uOu8b/XTN1sbasqurwuWoq0XwlyzA0CfH8kg24sIXp2pRyuMSYZ6obfwRO
KPNU7Z8wymMBcBWr1dfKgZz30Yuk1zsJx441vAsojM92CpUb6dBGO7OG5+3Q1O6rCkEx6YoLJirq
FwBLmT68n6u2urBSlfTzqQJlv3kF99C5NXCcRL5iUXTTY0dx5Wt4/zvQGFYAy7OifZVUDAA0ItG2
CyhghetcBa7AvLHyCu+n0ZtoRF81kvuzDor6a+HUe0opW4NkJxLc+43FHJhX3pcoMywNO2QMO1Fo
7/Cd77C1ZnArlzRUuCufWvVSDThjZvNEk8qDZFB20WQBy/XyD3emYxZ2WB2wrqdV7v3684eGzF5a
kCxZkUt3omMj6G20dFMS0GDzyLwCvgwbiFl/rQDwjLvcD6Hue+30s8HTjSwL3nWMvpJqbA8Cqg4P
pHNYOnVDuQOV2/h4Nmo6g8tPOwdh9cqhx50qmKT7Nx6pRR7DZETuwf22xstKJk0ZwdNauNlrx4HR
TpmJHMhWDjmua1WY40Jvqrs8eL4qaG08tW/WrglYnb2ycf7AGtWj+Iz1c6zZnkrmRh62wdRVBEvI
TuvsVfuNPFZlCNhSPZIDJ/7LCvgG6lvmqiuAkIRWemi4u7BVieyVO+afzl+zUwQmdlJH5Cp/DvRg
ZYcK7tNGjEP2mhloWwL7POXw9FJRMd5c90GsBCHghMhCWG2/QmGqTqoABzwDkQLgHMTeXmNrGlv5
gUcrqSJaR1Dh6JzjkC9Zyuu+uR+lu6cduTGHbYS15hNIsXwIniGSV38lSvEuiudSy0gkI4la8g0q
DH7dpFcNmo24ZnBN6Sfw389NNi04SyC9QDCqTxygqPay6mV03tiJ23hrWjnlZApPnkXXt2eoiS/9
SWriFMkAJLYTexXyjC5L8sBhh4J9zXSReZpa+Bld95JWXsimFeUKQMvPle+X96JtPvKh7W6ghLVz
2Lgs1G+94WW+/HXyr6Rj1sil8sx71ccNjD7vCq++StU2JLZwpe8MWIgif3nxC9b+7LQ/fkE+zfcq
wlsPb4W+BrPZZIE0L81glu9cNu2h94f8yqGxwh5aK6umLa3OWagK4LvXBjyophnVzuzaCEkbhK2F
N5qIROo8R6UqEzGvWE5YtfZunPcu1Kjen0Jbg2RH/toYUZZd9EKUDNMOehY3EdNX7jFt2DVzM+zF
Ku296Ew7/2owbE9zqWCMUSxizzaM/pGmfGOW2vBrDv95B7Yr7MW47lDAOHOu65OUkI0pwdfBNPhe
EAC2nmTmL+WtYmMoE51lTqQP0oQePWQQzyhOxPH9KAVVOjAxB2OG3colJ0zEQHy1j6LoAucJB9oo
EjBCiYpZxnw11XjrdtBNYTGkN4ZDVK0yP2LRBHnQhNTJHrJ2DL9Nbr+MN7xg/ifQKAb6gJqtnx1R
DQIlveuGrj13BfiB98NcEAPcpYa8Ytx45dSBjDWT9gcKYHV9YKUDhRrhAn2PR1wi72iEWu6xlR9/
mCysMrhbreU37knPPYDcMwRHRhoZQuxybdwHzvLsmeaUL6embQm/xyY5/OWMwp//1ats1RftQYb3
RMrax2YwWjr2NOuwz/+totE3XTyzCovbUIy6O1Ru7VUJjNRwVhtUxsCmWBQ2JzJsflR9tbR3nUNx
oOJh3z+wqgseAUjSy+tQV3PfHWjW4q2FLMviCcDz1UnZBJmgb6ykTXlqFK1wNwmkRjaaZIBUDD8q
aL+3N1luIh2DZj/QBB64wnxv4OgWfGRetz6zplmjo6i6vjgJT4KnZXANuR6VwsEyVqosxA3Jw8pN
/Qg4spgva+/cKZ71FQRVABXo5HGNWqjzMJVjrozFYh5nnI38YzVBD7WNcVm6dlWsC0rCNaVhWbKD
LrygOnHhiemoKjh06aQal6CDoM4AmfGHxdf9cujWpvknXJaJ3XQXMam4DkjBYupjp3DKa1VUT4Yb
/km5BRyBFk+2vzkZV8wJfO8vTr96zj2M0tb1n0aHUt82gIGo8wCVGn0vxZQ5mBGj+TLlev2pVzX6
ceYsOkunfK15PHPf+Sb8XrZPjVZdm7DWkcXBUCSyBz26YkohalmSWC5B06asg5FZ0iw68k55KJd7
n0SulwB858NWIVyiB4jSSJN6mRygY0VNZ47+MrTqDotSR5Kl0838o4Uw05gIQK9R/jFzoU7e6sjh
R0Nk9zPyNE2cKpDVDYUPs3ma3TFgib/2IQ4/BU6Lt7OZnSztdY1XBAgdY9ZHDLBkM4oqSvy+mZKi
YgyOtsaDzOQxuAiUJsEwoSRiHNaCBgiBVPiGjOXHFXpO9VfRuiO5Cep+8fGO6+TERF+W6jpXaxkL
5sxR7Aw4JcAPHdKnqSF9+9tFav/MSzLnd1EuV5miBA4wkpjxQzas+YsKZd3DRYr19L7NgNlI/DEc
ZFIDQFPEooMMU1LjLnxOJfdBFwcWIhju+lnm6kNX8eqVLDKa8ECcqfu+HOviMFVKq1soKBlyXFDW
feSds8obX3tehRiryvWhVU7t01jpJvK+9hczdHjDA6P6sJame3VWd6AHTPk6T73IMUVcVqT80lVi
EfFUNXw9RbhNDm/bWaOmkEELElJmoqUGGpcTHt7Tq+sfO7D+P5eyh65J1lEdpQIg9AFiGrDs+orC
sDt+dsFR/zJLV3yGJewQQbsXgP4kbyDpejbuRZxzjmpztxQD/QKtjnLFRgIqyfeOM2dsp4y0sVoG
VgE5C3TV5qBVv/iBAl6MUSfyUrgitfoYhW51lVh+SGzKTKVIX/gwpnwZpFtVKVXSixJW69erFmOb
NuOHsAP2AVCCvHMAzhVqPh8Cx52uHKPLFuCvzRyA2WyI+jp/ZdBtg6YXtA25huLbMoZ7rosbuwlb
KHzwtAuXuCJ/zfrZPZHLibs13pV7ettBkoTa61e/8V4W6pevntbOaQQCp050PorrDvQ2kYblA22J
qr2XKaBte0JMuaGqPjoVkCbpdV/Z2nJBgRoSO+XKXzw6znfaGeXDPGZX4YxDYtNpFIPyoGoX/mLW
dkqpfB4GZDlekzUGTa2ECFxxqD3n2xTxPZ3R6O1Tgi0ZzgeXQqBQcwgiz88MH95oTyR6gMEGUpxJ
kFrSMcC9KuQPzM4gbgS8zbiRsMmGYKMbvlSBAu+GDXM9xg0XWAumFridnUrVxoS2WTfEI2yqCwiu
DzKnQ0xCGXo3Dm0rcrxqMthC4YZnbjbyJnwBvRyqa8PgOQ18D4f153XtX17sr6D3g6xgypRQjA85
fEM4WacZUDkS7AE4N4o5tkR4hjJ76INZeZ6noIQOTUW/Q7S6eR5wgX+qcK/XpVMQymsQFZjd1qkL
fmBZk2UavQWQydX5NCGAYA0Wil0ngo17F9uNEiicDtbwnj5zkf0cpsBvYzn3w8kf4Z6er4tJl7kF
8IuJ5cqXshICVHv6opZSn03eaNg3IEj0KDxAndHt+9Ngo/pis3LmUhi/BNb2zCu/POixf6zAdLzJ
aPcIaaUrg9Jm4tC5kiyY+HiGVJ+OeeANd+4yfVgRLjthv5FqbC4OVL59cAG0+0KxwgAVwNuEdCaW
F9TGTOop5r5+5qY+1SLauWDY6tIqsjRlXeu2k//fJfHWf4wL+N+IrPqnR78XfVy5PeDooP29/7k2
0o5N14FFcZ310YJLXCapuTNKyuEAxz7QN97vYCN92u6VBuTcZS6L6Swg22ASUcCG/W4FLgrqFri1
2uP1b3VjlWAqV0lR8Ho8k5yLz3Dba7+ZlTt39brrELg1VFZGcHFOYg7k2J6j2VvFBzAdOieBXCkq
/u8P1UY+sIk7c90ubImm9Xwh7vhOl59YX02pmqPPXs0e6jacUxik7oE8/5h4vVHNsFWoyTz066CD
7jyYuZ9fOHTJsRnsHU7MbSXWgaVAkJHwdZ6mkf/DuUeDJ2VqIHRiEdYuj0N/8J0d7uBGdrfJPboC
7EZmGlco+erdVtPw6ONoC4FSV96XPPyIHetOmG0Ms03x6VANcIuxoiijDzyhonsQDUaWBvSXqLME
Fa/HnkzX3XHYkp/NAgxgiWuwMycqe9ZjF37LwGZ5dGYa7OzlN6a+TfXhy0LdMNTzedCy+ADXQ8AD
CBgVt9goNXtiTG+zLUNCL73/tbzLCVvVkBtyXsPu88rXLIZmqvNI627G8d8/+1EGESVM16hYgw9j
0e98rY31xBb81B3W9aZCNV/1dF1iOUVqTZnPXFxeS9frEkc1Pvt4VQTaNKAOuq/ZGpbktVmqGmqO
NIGLgYvRdAAMo7isdObgBSzK63Q/CbVSCmjKqNqgEPdKoGYdq8JJmIPG/9xRQjy3TrKLExudTbxe
puj7L/mHs/BG3NsWCgPNpqGvo+WMe39VkwSVNqioxrIOICMZR6PG+TwTIyhWKW4a3PVBUq8R31AV
o8592URNPqXw7C1MeDDM4/KZ15C92Nmm/sEtvPV01h6Fw0+zUtCAf9GTkMOZewCHP85DlIeP6xCg
0oDqR+V+Ry22C6t0buW0Zv+oqceD3E1Fhl2zAuCTQYm5qEUdAyMXYViBff6nhf/v/EW2EURHkxpm
svLHwPoaMOhARwIIJgiFouhxB7Xgy1V12QXKuZUw0NIkZX0rUW3LFEHhRIy50wSxT8Tkl6nfg3ny
aVkhL4xhy9bunOVlOaQN0U0JKT0FO6O4gyn4AlpZ6TuAJAU4OUBImRU0ehVBwHGLC1yYI1Jd8142
uGutGu8Wp1ra/TMTQGMRdaNpU7Ku1O9jyklIXmFLr4ODVmFmwhs2sZweFWSt3eGgCsJgiJFlObjP
aVUwOj/TMFyojEng+8OnyuUCN4hZAyzWmfnNKM+Q+vScLxCCFoVKqlosrI51B4KZjgsyBe0z8J9z
AAkYZ5y8+yVUJfsqB9iJ8LjqVM5unHDMFbthxsGNZCon2MrgSTMHup0oT0Woh/ZdV/Qm7aa5Ek8o
6grqpzMXFU3V4I9BdXQZ8boT1nI6iMSDUVd92xTjMg0xrMeW8IlmUev6QC7wuWeHfFpI9uv9mNjI
MjY5jJHWn3FvVL8aro6GII2RenSAUNGvrdfonbm9sYOwWWKkYqagrgxfSUBQtvdpOVYn3BWqaCe0
t17DKk51Ux/IhRiULICBW29K47Qfm8pUD02+FMtNwZs9oMfWq1ye4K/lAN7XtZprwBH8BRXtg1Bh
59xNrTexnc3Qmx1A4djqgHZgdQ8LHeBTws7I9n1SE5iQvf+5txq3FjNF6wr7exwa5hybGUDSPns9
NhvvN35p5D8JDE9+6fSvoWnmrJg8h9N7VWp+EoAE3GjWyLhUi9gpsG09v7Xb7boR8vWdGe4E+Ndp
k0HERHT5zl3vVuPWoiQHuNc5UQmOXq6xAauzbw5uMtLrBseCGPCok8yHh8+dXtxT55XZQYzFGa4O
e/Z+W09vLR9zDneSP6OvuQSJGyjM3Kv2Sl4bjdtwIhFMVZfV+XjHo6V8mFfn26Aif2fcN+aNDSJS
Rd7qco3ofeYVP00O7Egn+n/Led5DQG51YGcHgDrazGBiirU8D6Q1t1lbfXbdcNjZq20NjxWzpL2Y
lfByuCNrNyWahT0ka/GJ3586W61fXuuvuMogFLZ2mRpBjBLfGQvKpFzknijlVuOX3/9qvGdRWDis
lL/qviOHKidPQ5N1Vz65Fa4UQFqYS2h63zSY/Ok8SuCpcD3jn98fma0Pa0Us4e20+sx491Xe9Enl
ojpgjANvIJP/vK4HK2x9n3ZhX3fePVkHv0iqQuHiRQUuzhcj7jLNdXk5tILXlNA0Xxm0KbTyRTKz
7NuIi4+dvLzxiW1cEODsitRr0cNnJyPl7RTmkiSKhO2ezNnbB+rAt6FAPeMdrC0gQhKrPH9ZWki3
FMoF+LG/XYccRguZvCmrEnoPrO7S2qvJZTO0kz62Xs+K7kDBrVNRM4g4Z8M436+8KOTR6WZT/np/
Erx5RMfrWeHNJ6d3hjzEAAZuWN6WgfOz99rPgYSECbw8vmLbvIPnv7T4xhJq88ymcip0A7NDEcP1
l0AWoy7jUXT8llTBA4FB7M6YbQSOjQsSpFdMu64WcR2pJ9XV5V3J3U/+WJvj+2O29VWs0Iev8OQu
tEQPWCnaRHPapIFprpKRwSexIr+O6hElcBcD1QsY18u2FQfcXpMrQ8YKe1aOGjBxH08v+uUTjBxN
OhZ6b2y2Rt+K9qmoZrdYArQeVfoxzxWevTEfFhcvcdXo26igIsvZLKJ8EeDFANx+6LiTjy8+pX5V
7wzRxkvYkKDKaVgri5Ih5n12G7iFAKjUKw8LRXXkurewIhvIBh663YguMu5jF4/C42tXwprh/ea3
3sAK69p3F0EI94Ak7iZfgjyaPQ7UCX6tLt2rAm+EgX3fXHJnBfyjCPN4dMevQO84j7nAKfD9N9hq
/fL7X4u3bqYeXj1wq4i7TEKqzglOnqj3jjpb42OFcJN70OTSHK3LFeyiGjXRw1CpBv5LOETsXW1u
vYMVyRlkAjs3X2BaFSzl8uBoFnwEoWEP+7/VvBXJg6h05YQtLFD+j7Rva45bZaL9RapCQiDpVXOx
Y+diO3Gc5EWVnUwQuqM7+vVnKd958Gab0Smd16kaQNDdQLN6LekWTy50wrO4TJm/JeBra9/w5XAI
23CqKbS/xg53wFSHKu7bhGxsCJbmzbdmXdFUVdPop3GYonaBAI9EPHAz7bIf81k56pRkOAhg8LTy
fjphUh6bMd3SpLLYj/mAnLOMI9HXYOy+8pZYECHvpGjfrRvavnOT+Xg8h5Xf9H4H42naBfhjtwrB
eQh9r33zs37ZK/9K5gEwKroGoGDBsRKygu6R8GFXARjyT+uiv2oegmw1kIFu8jvNyzrG+VvHxeDk
qNKA1Mz1L7CtgenDQ+dlnLLkd6Hn/hi4SXYOdJ3d+PXg7dvpzQdjqnpHDgOYeqCRUzw0lLIbpeds
46RicwDDf5XUHQRpWhgRJeH7shiqow/mk43psZzs/jKTvFoBCkpLpw8GtL6eV5F+/gBJ8fvBQdZi
Wqqbkrs319fB8hnm6zBYi4aoF38jta7kORpnPHJ1w7RhqJZlNp+FFTCeBJXb2Mo8NfH3kHOtzwjc
NVjQt94jbF0Ym3HoQdoRdC0TwGfYDAawARMUYsRL16cbH2GbI2M/DvwM5Oddgo/gNQwVuiYAu5Kk
aZ72rYHhzWIKtAtereR3KYMvE4r637lhXm7UcNsGv/7+ypKqfFyYxIsM9gE878ZEdDMwtEWBAsvr
o19n4Y2rATU82Qeoaayrxr+D1uVtneoY9cZfSc3eFcp72deF9+9vCEUw6YgCHxeHfaeOg4geojzt
f3oVGEwn5bANNIZtrgyf9juwaIAJEP0QCn5UZE9W3gZcda5/hq15Y0smCciNfRQ5pXHXNlkMmCro
diHFfdzVvPlgq/BEVgM0Pd6B0wAJgMQr0+8+slVbymeW4ZvPtJ7OE7drILsdFxkcrGqm4pQP0CS5
PnyLH5sPs2UbddxrtY9cVcsfSvCfPZcotKYnoJe03BfuzKdZmeCMCxGh6W7Sfvcz92kBtumu0huG
avsGw5NBSqV42AGZJPuZv5+64Zs3SeeMV70v1yfJtgbr76+8Oc96FbGl9O7qMYgOkCzXB0chb3i9
ddvwDVcmXc7TAqmKOy7Gz2GdVngYGz7Sed4Si7R1YDpy1IAFADfwO6RFgOFZUNkCbdlZxxlP9efr
H2GbIsOJsZgo8YaM0105deLk5UEBMDvbwIjaGjdcuEYZMx4o9XgnEv7kFZQgt1N+vz5wy+SYT14h
5NVkm83JuWvocANPC28kyZ5Y1rMNF7OEavO5S3sNWMRcDz3I6Tyl/L1CutljyFWk7On6R4Rv7wam
HHGNojSHdkJJsE3L29bLP4Gf5n1VgoYKZXCqDc7tsvNdxFQGZfkK+PEk+gKd3antwy+BE+07PJr8
iEHJvV5Njk5jMSfTMSoqJCvyeWNTti214cYhl0ilSrWkqImXVewXyS3HqSVmEDS+vg7r6eeNXdmk
RyRD3y197WL8rasfS3+8hcjKWeX5E0dhUdax0/V+bF9ieDS0ijOvryd8iTODnZ5lGuh1BTbSqly2
CnktTvc3u/sq6FVlhfKgqXZ+67CFBH0zqLveUdW3fV9guLQqQUnutwtmqi4XckqqqbtJx86B+jLf
d64wCRF97tByRtkFFqNhBGonI54H03KLCsricyYVYll0VUq8Gc0rF0JbHqTOpXwUJL0NuorFTsPu
p7DfuJlYFsNkzxpUW0CA20NnwkNNWzmi/Icv5dYrs8VuTdIsbJcSVYmj89ufZyeOSDacXdUqsGNM
zyRtvQeoiT9cX3hbV6tJvzIrBvgMI0uEhR+LgTx3Ol9z2ul8BEGcdxhHVZ+FmrawhLbeDJenqOPW
ukjQ26KzW1+LH1BmPq0BfvboiZAtIQfb+hh7eCrGfppqiCvEpCaXGr5zAP3UzrQhMdwdHFyoi0R9
loj7QTuHaEmag+tvXeUs+xMxtm5eJH4ANrv0Us4c5Wg9SppiFMWkX/AQoI4wvFxuhC3bLBlOP4yo
5XHLRVzEQOi7NEe0Qkmns48En4EO+9+2JcGmqYChce/yNPukvHoCYAb71HXDfTvmQojx340PI6Fd
m4n0gixcctOshTx5GvJzpKZgl5dDWu/fXUgy+nXn46A2TWF3l4Tp8rGZ8AK47wPW9X/leUAnOhTi
Pekl1IB1SaXYUTcrKRQrf13v4e2QCFWcf/fgK4JqOY1IhSc+9lJl9JDUQKPT8Wekgi8gLv/qlv7l
el9v2xL9jxJv4K2JGi4uqe7UO0Rc+bmmVbpxoLK1bvizTosmySGpJGLVSAI1jbIWC5imFhQx813p
emqyZ6EGn7uCj+QuqZr7qU8BaO82D522DzCcGsezsWuE1neqWJaDX/TIBXEkLfdNvuHIalThAh40
SFynODRPQSQ/OyInt9dbt3iayYQVFoEzYzNwUco8AF/CpQ8ZkzoAMVPs8k5tHXBs3ZgOnZWapH6V
XboSNB8o4jonLCJ31ezuS6hTk/+KZNEk6qqvLoMPNONQ9d5pnPPqeH2aLEtsQsNI1yAxpofsolrQ
C+luxGM+qpN3tm74cugSlnMw61z0sBTHOaD6kYOEaeOgb5v79ZtexaIuFWHtZbV7VxLhHdfcVVK4
L/M0bKVl3t7UaGg4sJdT8CiKML/0SxLGLZI09y3373nijg9RURdbWUrbhxhbMw8a2fgqBxN9ByOq
ZylP2NGQvp+2GIVtPRie7LtqQnbMIXeDp6tTKJ3lVlB6xyLU4183JFsPhjc79dhnPQrrL3WWfOgj
MAu02v0TzaI8Xe/AYqkmXkxzlIU7UV5fcGmpf5a9Brw1ALfzFuer5QNMyJgavZAJ1GJcyrXQVtbw
s0DVyQ04ospdj8/U5J2S+dLUYu6Ki1/XN8vcJqf/h1eNv1nb/94baWBszblbANXP/fmuVhj4mdZ4
oEf9OPUn5P1EnqdwlGqelifwLIC/AYWlc6HvqAoglXSSEGoV3skFJ1LObqYobEr8SUpRtIdxAEL9
J6r0m+Ujw/s5XstJ5gLwyUvyTWQ1quXromS0OboR6HW+ywVlcN5QOE8ZUaDEc4F7cOs7guNgeuPl
elyAq1FsZuHJkW7ESFx6k9t8KbIF1AVx2fZRdu5blIBv3KhtS2v4MUo5unLs6+oii4EdJLhxHlSG
QoC+7tjG0tq6MFx4CBrwgTiVe6flwE+ashT0BK7ffMD87nw7pIHhxayfIk9oMl6WkCXHiSZfKw29
qX3+ZTiwrqqR1yxz74Zh+jhIQAKreZMl2DI9Jl4sD3KFOr/S/fvSoCjIsMAz8C4Lsi3pqr+ptjes
38SL0aB2SElUIeIs0vmjktCSS2dyzor+gxISEErY25GqFLIDrJlBvr8IEEmOy8Hh6aeqxPeS0TmA
xjo8uQU/0pE9gcxc37mAJW9sh7ZZMI/m1Qy6Vry5XOZqSOIGGpU3XjqC2IGkW5rFti6MIJBw2oIZ
YygvfuB8bSOIsmRENnFAkRG+bie2HtbfX+26s4vCVzB/DJeCQotdlnBfZ0n53dgFW13YQr3RhR70
XETgTLoDY8YTn1MIBlXT8/Xh29pef381fFlAeqLWXX4Br43GHXX0uTxnWcrTjTyz5dBg4uDCshCu
U9T1ZRiL+Z6J6p45XngfFBmwngngELu+gxsxLQTWLqgFTs9IGTwk6zU1aqJ9mSJqQuE86qGmBgz+
ly7IqlixMjv0ntyCQNgsyAhjftv74xiR4eKPqAT2e/nJz1CfJfhWVaKtAyOUBUCWO6j0GS4NnSgQ
CvPHYlId6JSGnfd4EwyXlL7oJuXhYKuC8NmpAu8lKlPYk+MXADNdX+K3807UhMOFeacXt5/rS57g
6ZQnYFxMdcnv8KbdHCTvP0czGX5f78viFiYVi++EAxGuKi+z34b3DbB35IAj1hSc9rVvxiUofzHP
KYdLq2XQHH0/nX8tWUN3PcBQExNH2ohmSdhVl9ml9xBvKM5VFf3+W+13ffwWk2JG2PC9ugIEuKgu
uUx++xF4OfiIYrfdqQiThEWOxG9QA1xespBVN4wR8k6MbnFzffi25TWOJ65Ku3xIdHmpexLEXgRC
71kkyfF662tq7I2916Rf6ZJgakGFpO9CMmHnbYCdB76ybN/xLHuqG/YOddhU73s7oqa0sQY9cYpr
cHuR0EmJGyl/VB39cv1LLPNkYuM6EuQRH7HMrKqeApr/Dnnw+3rTFgsygXEypKWeu7m8BE43/gWG
8rJzb4oxL8/7ejCOF8hq4Imwle2lzHl9JApP2GMrj5BZ/Xm9A8vWZkLjRK1ajdNseyGj/JQO/hOb
+o8eUE4O83eBE6nJrBKCVKVqpacuuD31By8SEKzI2M597T/oONeDGMq8DBfP9bwXnkf6cRGg3bo+
PbYVNrbkmXm9HwmmLnKc5JGn/GsU+NOBJ2ILhmJxNBMXB6yUWzXYDS5O6txij/uG2thbHLw+DBA4
Wlj9e6b9XnwWDc306CBx6daKTydw5p38X2rPmxqaNefJTZ1ubrLltIAM/4C6zU9g+dy1M6NxI9LV
S0mCGpLFp873yrhs8BQ18ak4yDzb24VxfnHDRUYgbxxOUFc5cPoCCzoM45/rRvSmj2H8xtnF0Xqp
OgZypB6KmMr9VtUvmXqQ5eOu5s20aCNUkoJPcDh5gxPPzp32H2quY7KVBnozgNIwNPKhk9dN6Qre
PFVVdzPn/KB0tHEcsjVthLdezoXjJ5j23oNqdFQf63HDIN90XAx6XYtXdwIcTJxgntAy9JZjEBWE
qGlfnMv1GbcNe+30VeOjk3RZnmXDqfCTuPa9M5k3TMXW8vr7q5azNFB92WOua695XwzeD9lvqXO/
GWgwI4aLjkCf522KplV5v1L1MNztuP91DM+0PcNYZv9h3+wY7kpY6Mwl9q2/KliNK85juMXYZvGk
0HBTgCcipJW6ld5VnwoJrMw44ORZBWevpFvQN9saGO7KB29eT4bDCZjfI4j4D6re56lmvpM5Yw98
w+pJ8M/Bv8dLA2wTYqUbRm+ZHjPfyVVWz1PXdifPq+MG4nihfujFY9Nt3eLffMjDu4Xhr5GLo5ms
8QGOfqDJOe3vy+Q3YhnlD5vmY/FcM+fZosi3bUtMf7+8dA0Y6YPfILU9XrdNW+OG54K1lBRgaOlO
sz+Dn+cOIsFQlr7sa9xwXl5EXpY0//MwDH4mWAT32762De8tJxBeejWcqmPjXTQVCDn1sVq2aEUs
Nm9y54upgnwNoOEnj40/kobeJhPdMErblBs+W0AeTEkfonjTsMR+jSo8zQ8M/B7XJ8Y2csNbK92m
wZiieTa6RzpEh67eaHk16v9cgWhoJjjryKFhJ8RyAvVHcKp00N1Pc3cAPh958oWLs6y39kFbV8YW
W04L1VEByyEMCFh9Fvn9aj0cexejL7smyiTJR7l5DoktX0NRtI81L2+DSmxEfNvwjc1WKAx9ZOJ/
cU2WL0N0CeVz494gLuwbvOFabt1TtwVc8uS27F3TPaggO+9r2XCsSfjh6KZJf3JRjIJHjXO/U3TS
zLglZRFlUYpApkoIoSNj64VJnKQ7tymTl94JMpnVVC4nEBPdq8j9zMJdJIWwfMOnyknyzqkRJYf6
vkiAiEzvw7AEIm9fSDBTbVOJR/x+DWauh6x9fwnpZQTkZ9eCmim2ZBSegPgaKOX74AAC5QM2kOst
W7ZXM6FWMWcghYKZYyICesnKx5ExNL9xT7YESpPTuFqSes4jRLJcPayHM+yrmKWNWbE1vv7+6mAZ
yYLQhiPCoPH1DI9jRwWB0usTY4nBZiYtWeYu8kAQ//eCEwX8GI1b47bNueGeaTKUKfhVsO+FLzhx
4G6T6N1XJ5PIePIxaikw8MW9uNW3przHvOwNWmYOrSlHzx/bNSzi4hTw5rhpiZaAa+bLXACWhev/
b1Zw41uDy//GnvJ9u4WZNQO0HmDuDsZYZeywDPy4e8c2s2YdpQMEFWCKk7pMjTrO0RZ7jsUOzVJS
MuZ69hssp78AZJ0A37tLQI2GZppsDmQpowktj7jCE+fSkTnePLZbfNNMkBWsonqZsZrwTVI466Fx
72naTI/5XpqBpJ7qUyba6TlpBV7eCqdaHusxklt1hbZ5N5x0AOSB566jT4HQ36phfFcHzc2u0GKm
x4AR5OOYR1jSQpzdin2WzbSxC9lGbRxMU9b2peZwTw9NQx8a5ZZbUcvWtLGBVqKvm1aBwT/r6m/9
lD4uy1bTFmMxS0RlVQkyZvAe3DBof8Em4e97pAU2yjiGplQwIL4jXK3L5V1AxXNVbVVA2Ia9RrJX
+08ehj5YsmhzKrUC3wR0pofxfeDWTnlogF3eut9Ztgu6/v6qGx24EKutELb68R7e1AIgWK3Ptn92
WeN/6ICLxFVyRhiYPfU3Km4fW2wjX03p1chnmWlnmbCu2OiK+SWkLyPuS5t7ka15w0U7GRHtV2ge
20UxQrgMwEPkwyKkN/ZNjffv8VeQyajA3tT/PXal0RI3bBegEWZpOCo4epIJz+y4QapLJVoAm9qN
6GLJZ5gUvzyCoJtWIBEN5W13hwd+AvSKk3WgQDpvZgtXE3/jHmlWgqa9F2Ucdd0njStd5T60/UNQ
PbDsxXXPu+berAXNuiFxgTDsTyhVm+nBVf50qyqPthuHR4vxmMWgAkQbbh9OYL6ui3teqBNt/lTh
8JlvPR9Y1sEsBEXVWF4j9PzNTU71/VJ983Hyhef+f2yFJkVvD7Jozde8ZMX6d0nUfhqbVX6q2bii
WvKrJhNvW0zDGK6JCFX8WbI6jOHCVfLQlv6hUc5HjzWnzdOZJZqaRLwIcEExa2xdWQVIKYIcTpbB
VqLAttqGJyvqQeyHovGBVjG2GN//jTDk95d9xmp486z6qCohY3XSY0OO0LhtUdeabtW/W3Zez9x5
o0CX3ZqDWx9ydIhSBrFVJ2GZF7MiNPXLUc495iUaXsJMxBCeg/xUFW/3YBm8WRHq5j0Qdd06eLyw
rBF6f9PG/luh+iKUf1PPeYMyRzwPVf3p+oJa4ptZ+OlCgl5kEMI64U48jn/W3QXBDc9b4Ow97uti
9YNXm+Ogxf9NpeDmDWbcGFdvp7jgrka26g5tU7/+/qoHUDx43GuQNSANnZ95ly//tItiW9x3lgBn
FoBKJy8E8TFH+IAUPgsCoFvcZTFPkQxuo/TP9XmyxAXXcN2pGspxKDvk+NzvULaOi7AB79YWyMs2
R4bn9iWEp7BlDr+aqqof88qZX+qKbin42lo3PBfaVzQgtOpOzZCGUGlbMRXnEJp+W48Xlg7Mus+C
DFHoM3TQro+NEqThIri9Pu+W0GDWfOYYpKiKQZ+gAQrpPvIpTcYbLtPbNq333VbMSs8s9dqeeBg9
mJ4PNAEPNPzs+ugtVmNWeQLPHy4zKkdPVU0P0ZwfWdNCVsHfdzIkhvM2FZuWIq31iUbzsQuhEiXp
RtO2kRte25CliJIUk1LjVSRvmuMs5kcP5Pv7JsY4NNNMQs0vn6HHPqXqmwJr//gZYF8e3XuyTvvj
9V7etsvArO7rh0RGfcbHv+fD9YEE1cO7PiCIVnt9FdW8QkvH03Q5DS1VZ2jthQcOUexTndVbnKRv
R7bArO0La0cKf676X0goQBNSvcdT/kckvabYXdildFEYsI2oe3u9AxO9MipPzm0BCnfIgt62EJcv
oSk5ZFs8YbbmjfXOQ5LN4DjpT1ECoIZ8APj8wHfergMTxtKXdeoXdO5Ogrh3S1n+4f2ySz2WBpER
msdRjAudcEJPnfQ9pOuzA4poty7VtmkxIvPSDlONCoLuBO6Lo/BIXPHiuWibL3vsPzSrmAeSg9Oh
0/VJKJymwqACp5PjP11v3BaZjYlRZea3KASAlqLLxL3XqejQ++wOOvTNs8e3qsosRyBizJDGcTka
wURyCno39sGZrvVNWywHL8njxtn4FFucWC8er5x5Bsa6kKA5wzWY3WuyHIcm3IgTb8uXwH5W737V
NvgbAKGbpV5fUcfbHo37vXsDaaJzP7vv8lIcQM3cfZoYCEro6frSvD1pgYlb4nwpoAEBf5A5UrX1
I85DKa2Omd4LRQlM6JJcdD1H7tidqtyBLkKLEKs3psyyGmYNp5OWtaYFnGLFcgDc9eDk9N31ibE1
bUTttA00HUEre2pbqPT65EOUbJjQ294QhKuHv1pmbwxc3IAx5UhDiLQ94u0tmcdTp172jXz9olft
u73yuqzFpAQVewm6Lm7SYYtC0zZ2IziLIstb4qBtZMdgLWKq4whnQxxzN+zR1oH378FDWgacXevg
AW5pxnvOH1R013RbQAVb80YkWpKBNX2H5hOMOpLiAPjJ5NzNbOt+avMnIwi1YklLtmZpJDs7DV5u
cEDEFclBVltOu1jmAdg1glBb5oHrpQMANH32MVcAHLZbDCAWszfRS62zdLVs0fTK/5xhxIRt5fks
O5iJW0pd0MXquYH0CxBXKjgDgZmWGzZvWVcTr4SwOKbRBExaE93hlnpEbg8hzIPe8nWfso3d8FmW
sa7XFUBdCe2fypq/86f8U1pMG7VNtlk3XJZPSCYhlnWnCW/ZoR/FM/12feC2iTEcNghGNk7hiiKY
5KkZYwcnB7aw05Rt5ZwtFm+ilpZlHCrHxdiBnV4T2557xgtg3AJvsfkqb/sKw21H1Xker3HFkOSR
DTdr2MGtfd5SJ7M1bzgt5FrrBnDDv0GnSNLD5J4p8Y8CqIvrq2AxHxPFhHL3znFJCfN0uzMUrhsx
3Yh+305lVmg2UGF1/DxFNAixCZLglrbsfH3clnuFCVcidTSRUoju1BV/WF3dYHmBipq833k7vWNb
uCLb7KzL8mrDAuSCdY5e/vZS6hqcz4jNW9kYi2uZNP1T1Psq9MMWJFlQcvL4wZH+8frs2Jo2vNaX
JYQGSdCeGj+7dSZ97qMtLJptSgy3JcyhCYJCd2Jzv9IwfALg7aCS8Pu+kRu7LPRtSkj9RbiyY7o1
1MJYuMU1aBu54aqQKhtrVGzj9FHL4taLSjdeoN157AKid2VhAhMZNcLWC7B6dn8xXZMnPjTFvgRP
YIKimPblDC0yPG+RYooVzX/UabaxR1nMxcREaZl0S8XA8D+C/SXuSh4d8ibal+AJTFxUx7VYRtr5
38MaRKqS4PbJll18PlDYNDzUYUnvps3ofy9AzxE3tJxi1vKvu4zRrDHswoEXI6qevmddqg49m76R
dIv0yDbnhovmrSMalCb734MkCuOOzjz2lmKLFNzWuuGledOmHC8pzg+HVW0cSNxrmkZtKbFZPMnE
RdV102ugI5wfYeXyeJDzcphrhVoHsNRs7Eu2DzCclS8qrROP618AF6lbzsPmS1eK/mnfwhrbKtQQ
XYkCcx/aXND9CFvUzRHwY+xq3MRGgbMW5Txtr/9ZcVhxxUCeWnViK/5aJsaER8l8lAEgUemPaWg5
lIoiNwIkqF7Uxp69Os5/n6MDEySVAP4L9aCo/FWtYJ214jXSwftedPlhhp7y9SmyGJCJl6JzMUYz
y5sfDAibd5BDjW6ReldHyMFtiYPaulh/f7V1h0o1RVuS5kctii+KjsEv5kETHEBq+fn6R1iOlyZ2
quuUAOVxW/4aC96+n7LIP4PtwY2dUWaHsM1BpxJmW1SLtmUxHFpnrS99gs7mmr+0PTiDAva+E+x9
oHZChoP/gKkcBeEgMWc/aaPHd4MPASQ3H56vz5bNbg2HrqYiKou8Ez97wfuDBlA71h3dRTtFA5OC
fwq9DjwYiHfEL75o6U2HdEL+9/rQLWdNE1MFrYYi8lnafoMZfYZg44GGzQn5NqQJs6dMF4fS2Up6
WZbZhFghws0ODwL1zY+6PB61+z5zkGQjKjvgPLcRoNbL+Bsuboqza764yHZSPFlM9KUtnxWozZmE
omruwGL7bxRSPFO2pb1gcRMTc1WlA7incAZFaTI/ukF/G6F+m4EqvJuS22hsNq6TFvsysVdNv4Bx
j5beN96LY5FDAMMPsy0wve0b1k5fBZM0YokAEsj7Rp3igM3oYUoZ2KrdFwVPdJKtu7zN0AwnR97E
BZExb75FaXiRKPGTfX0/1O0Hxb0LFA5vu3rrVd4SHqn37y/iLRlwq++qnyDumtjNPKnwGWIDU37k
XrmPNAM6GIbTB6U/aIYt6juj9XQuKQNND8H1G2qx1QYs3rbuxlbeOl4ZIcRXP9venQ4DAy0KScUW
taZl4U1w1kgFxXOwqH6SKPrAIpfEQyiQWWyGf/IczLBZtQ8kG5ggrQgEJtighv5H5Cb1UbTNeBDN
1qZuS+CbEC0kEXQfFVnxM+/5ExTqn4Wob1bLWq1KaGiIMnmWiURR5i72dRqYoC28GLMim7zyp0CV
PEqvyvEhTKizsewW+zXRWnLOG7Kqevxw/dKP2SoLmCM/GOf5prDO24KE+ALD60lVgmR/8aMfc1ic
uX/XtPRPwoOH1OO3KYKZ15QHaB9BobB/bFl4e323sRi0Cd5SgeyCaO21LcoG6g1Ndaw0tA6vt27Z
YEzNdJG7wMok3vJdskZ4lzCY0xcfGi/qIHup7nxeE2eDN93WleH8oNTF2sx18h0ZSYgcQ4VtrkHI
6RV58x4qJGFNDhLPhhu0qDZPNeIA9MuUM2qa/AMMezEcui59SrNaHjNSp8+tKqb00LmbeTlLbybY
S0yRqJx2aH+lznS7HseEMz6CD+5DRr40MJHri2UxBRPwlUNzzCndPvoHqAJ28J1Uol4dh/59ra/f
9mpTm2amyq72UTgz5d9C5pCYZHjiu964bYJWo3jdOMDyyo2i8B/hQ1vDmR6Hafwo6+G2U+OjA3Hw
691YbMxk/h/7KMiTcAlfwHX50iW4jaqofaQSYvCqSDaWwbWtw/r7q48pw0QMjZ84/8xu7RbZoYWc
q0sOKswh5xj7ei4r99yxcCw++4lyNI0l8J5O3IICP6LPXaArdXaHfsynmKIaoqb3kpIcxLR5yKT7
Zc9ccPOlAWXcqZhoWhwbPn71neDLyLvHFpypsdD58Xofb88ED9Zw/Gom8l7XeJQti2Pp9BlEG5kD
yAi0EXapzPLo7wq8at9nKHSRRTdCs5xhF0SO8VhE6e8dg0fjxvEKRJXEzceSPvq5M2dnrmte3hQh
y7/ua984U7V6XjrsP9nziFI6MLQ4VaK+icYBO9nheg9vHhDxBUZI7Vw64K1OjF8I3vgFS2/zvB5R
BwyG5hB6Y7FTQbF7Hv1dcFn0ZwRVLdqENwBIPJZqqt9PQnkfXd6yja9505h4ZCLuvIQnoJ1j1VMe
zrQRcR0FzhCdKsWAm93ZxzqTrwxKdi5x8PyTftAz9c6c1cMZuIKb68vx9rEKX2CEUHB7Q1ErYvLD
MDQgVmne+8t0rEX9IJzwA9Dweay95ROLyu9RT7cect88+qBTI7SCbp/pJVv8x6GoyrPfgxkaMiH6
HHh4WLz+YW9Gb3RhuPnU1eCuiibniai2O9f+iIvhqjAElWS8BDrJd0DftuAMts9ZrePVCtU8zP0R
jLRPxHGTT12T5X8m1qjPDnG8rW3CulD0352IfCmTjvjDF/CDfOpUzm416Z2DYPqnxkXofSgE9JOq
xjn4kX/nJNXG1mEzcSMk8MXvCI7X7qOgTQdJendxxydWQIhlg4XW1oERESaZzZ0gPgesUcr2zOt0
iU4EQsl73mNgCUYEmJy2dEQ1eI9k7ob0LBZosd8sjhj+XLe0t1c/NLUXlO8HSetl0WPN0mU+1A6u
cndh7uJI1TKahxtn0benKTQBTGCB95CVTf3HcBi9j8p3wy8pn4vj9Y948xTCQxOiqeomKHycpJ9K
PysB+u/4KUmDHzCx9KkqgPe63o3tIwzH9zVp6rZRySOB2uQCFgjC5fu2xS1o4/nKthiG25OJD2nF
SP2kwmS6Qc76d4K07M0ykY3Vtn3B+vsrX08GiPSmeiCPWhAd3YaEUP+2h87eFpDe9gWGn+tCZcLz
sKWINnV++h6iVN63oLsJFJir9y2D4dOyyqfZGdP6WQKBusRJlEoWjww77/X23w6+oQnW1Dnp81pQ
9kt2w9iWZyeopFPgZquG8C5i4OP75nYhjkXvQHkc8a0yOpsRG57eIb/c900VPIYV6Wc/rlTqFr8C
1yf0OyrhO5RtDF66pVFvWSgT3UeqnHsE0IZnHUEnQMpU3AvJ6GEJ512csPw/xGRQyZgzUs3zI6Jw
+cH3NDl3iU5+ziCv3DgAWOzZRPmh0rDmdEJ4H+bJq19Kn43Ro4hquoG+sc2S4fEeJ0DJlBl5nLxU
97cSWeH0KwkXPNU2ECjYera2LL2J+6vnkLOpC/NnaBN7937lfK0dnLwlk+oc1NAAuW7Ytm4M7/dl
D0b5gnqPyvWWIDwLkbgELFRt2NdHySF9TeN2ZHoXch4GYAQDb/SReQjc4nlKijY4DEPBQFiCNco3
lv/NRDo6MCLBMDdu5SVl8xyOuVMiq9npzxLZ9OxDspTpXToNeB/oJIpKcHzyW+d26jfxgjbTMDZ+
VRPGA1DTPtZZ+WXIlXiXtu6nJSLFRh7KtlpGPPAmz+vCRLqP4HbJzzhkgH9+gC0I4cvPozdsRNP1
IP6fxwgemohBIJZL5TZT9QRQa3ar53nsujh3fJyb0yzj2Oxy6acfdbpmpTNnbtgWtabFeU1AIT4I
ivRCtM98hLgYKgGX4Xcw5mLceEm1rJCJKkxk5jG/ovyxTKEv6nd9xQ4kCqLblI7DFjTb9hFGhCA8
alxX9vSRl3Ad4E6GTJ3aodYbeVbb8qwf92rHLgGiA711ivtTsZ6Xm3GOkSqCJm4uznjpHo8N6ggK
bBIbMcI2aUaMSNol60AEL540GZYAYHmRvQMt9kpY5/EtVn7bpBmBYWBQIRqjfHn0iEu9EyeM+lAF
yHhQitP1WPe3pu4tuzZiA++5x0K3S3B1Tkb1FPakjAroa+BMUsR66N0SsqTMiy5tt6TpwevZ+H9I
+7LlOHmu3SuiSoj5tOkxtuPYcZw4J1Te4RMgQIAQAq7+f8g+8atYTVXvs5SrglrDWpKWniHfZ0Uf
Fxfp4N1kH9RZm38vnCQZjtd/k63bRsqIw6kPVIYFr3ynf/InARZORWMe7G/7vpEx8KIIVe62T1AI
7Ttn38XMy1M+MbL1PmbpgAlWVKxLYLjd9d9opsJPasa75QIn5b+u/3zL0jPRitKvW9WUFFcp5sMk
hwVDL3Zk6PiQBnHIbiJdhVCT/m9E6V4r4eYseJILa6L7TLTOv7p23ewumHy5dVewdcbICxB9Hfhc
CbRC8+mRFQ5J5yQKTkPnbhTcbZOxtvwuM9Bm6X3pM/+pGzxImbA2q6ddmHvuxnRY9h/TVUGBNBNx
t+y/ESLHs1xFjDTsBlOiA7bv8/EmYinmw0gGWd/kTZ676IfTFfQIS8sxvJRTs2ztM5bzvCn01vVe
uEAicPhGtezvEl8uImWId4ptbkmWpxwHRn1qQ58vG4Foa9EIdELnqMwCyZ6V4/o//AxDxzPUgMEs
a/YFNCjvHXIbIAnjZ0Q99tCMaJf4T7pyo3mfxdwT0EVl4W3bqAl8xEUnSTzC2HNYiz7FkM1nMVUs
HbF/bzRhWcom/jFUdQJtkmT4Vnuw5Arr2XnwBphlXc8rli3UxD9yUXo6BwfyHjU1cobCa3epQXjd
1X5L8SoWrgm/n3ZDv1kh/C1Q8sHmY6IiQ6eo6yiKWxxtemc4y7Kc829KTW63C7sWzxm7sO4+0VEV
nwc58odlKC40J0l3cMrFGXbQR2aHuHWr1A8bfqB4rnuhSVxUu1ATsa913+GlJR+S7iF0xhAky2UZ
yhLaKEW0L1w6wmFYR5F31lHo5Z9hp8uHB+gS+eKtVeEMY8Qcrt/y1GpaZOfrw2ybRCMf8ajrYDlb
jN+04yRPunN0fnF6Z6IblTZLPjJV7EQzwtClocETpxV5nvVAU8B944d5gRkm6gFbmdvWjpGPCq9i
wD8347cVyrTqsZ+VUEvqLahLetXy5fpoWfYHE8LJwyKpB5y8nyhu++Ox4LKbU8VwaAUx1wk2Lki2
vhiJCPSLJUjCrnouHKd+1FXonbgPiykJrWnobnMt0tu6YyQhUmSRBzYzfRKyD5xHAl+NaMdJPbUn
f4r1cNsaM6GdckA9LFvG5l631ZzWLILOlrwJ4R0C+f/fDVUV3TSFlfKehPLVqWjnoT9A5hVIqetj
ZAkQE9lJacwW6Y7jt2zh4WXOHNbvHB4EW3Ury5IyQZ20rwem4dDxTQvo1R6hBQEqhsLbjnhdPNbJ
p9u6YcS5GrtWlCxOntqI1He9p4vvld9vaZtatk4T1Bn6FeV13fJnv8BVR0BBGchXdmRqHPakyVLP
K27yK8V8G4GumEdVMg/jNzEN/qHIky8atu9nCF18v22kjCsI3k98aJUH+bPPovAnjUMdQr9hgcTR
9e/bJtyI7jljjV/EOX/mQVXtpM/FMZtyuRvyZQtGYGvCiGva4ngvazw/zJGoP89LMJQ7konkvh+o
+Hm9G5YkZcI753Zool4onM9C97Eo3PpBOkWTgosP+XXhObftHya0kyQjDeDUO37zcy3wVhtTp/0u
SS/mk+jqYk5HiLAFW9oUltKUiSKqJ89dmSjqmfZ9sVMBXEm6IPhXVOILsPTFrhNRv58DdY6q5u+b
xtGEFnVzNCdt0UzPusupRF18qPU+lAD97mURzlPqsNzZkvG1LAwTw0pjN65aOIo8sVhl1QEQpnZH
ZsrInuEV67ZdxYSuzq2KHQLX+Sdc4VEm8PTnueqrS7tsuoPb1t7avXeXKFbSWUMxsPwqQkEfNJhP
xa4t3eoOOP/6YXFhvXNjX9Zd4b8twV8TdOtnOcRhKpbiLFAlujjLpvWvbUqMfAYLk1JgS4yfwPHO
p0MYDclr0Qeuc1qKZVE39sNIarjYVpF0A++JBEFwp0kY3PEpmr4ymfPj9YVs2ShN1GpYtBP3cQxD
3mw4P+Hu7LEpBXydzFuzYdlm/lAWrCI3Foy6v4rZ6d00VvXqSahcEaRjF8JnXQYky3elAiJ8f1Ov
TCgr92JoJini3dUo8P/UuluG19wtGd84UVpGzQSw8mnKs6SNvbvMhxU2ULg0ybx7SpIp2siglgVm
gli1DmFp2+rliUSlAAm21/SzFqwI95z7N74Um7BVoBKnvG58+U0uJBh2Iuuy8NIXWb6FvLaNkxHy
cZUnOWkVu4/LqHJ3XdyJOp1g5bQxD5aUYqJW1eguoAj12V1H/eqOA5AyT7G756g5HZ3gJvpaGFNj
76etrgfYH/hPAr5OPwjB3h+P0daF3DbTxrZfiiEj/tJOT6NTybSmTX9QsiCPhaP+vh4NlhZMAGfX
907TFIV6YuUi0ziGCzfvq/5+jLPX6y1Y5tkEb5I8DzrYxLeA1buV2vNqCb8LPx+2OAmWHd5dU8u7
hA70oMjIKMiTX6r+PvQiXaYQ4pmcf2MIi4c42+O5kOMSlICWuoNVKyu+Dwlk+9vDbR1cF+C7H0B9
pXpHhcOTWsIq2sXZEH3ncow3wAi/YXkfFDFMbGfXT804eZnzRKhXqsvsV0T+z88DGJ8xvfDgJ0jO
S3VQSzDjiOO1kRN9wSOFE++DvsxdHN78jupDhjK87+yisYUR8PWeW+BE+P//7brvaFESOupnHSZe
Wid9eCBJcBAseegS71/B4/xTXPph2hL1FarAemPzs8S2iWAMeeTHs5yHp7pwhhRIFFgYeyM5dDHE
EyZvCyhpa8bYY2vI4XTdLPGsLVrVPdEWykInxkAaOWgeN8nD4uAItDHPH8ZJgKeW/44lnLdIvgSM
XxiZwPSsUAXrMtjPXp8q29eNroQoFC+DdsZLOORyX8Nq8zQ2ibu77etGFhS9L+gYR+pSCOi0+Lia
Hmjm3wTQxsgYWVAk4dT1wVxcROa81h7QhMlyU7EhIGYlQyUAXA6DRtkvcPSpAAr2tPpfXx+WD9cP
Pm5UMuK2bWE1j5riDORFdqeDpKqyM6+mTICi0zsc0H+2VO0Wd+bD0xTaM1JhETVyCCcU0evaPQkW
3hMnPsuo/tKP/GUY1Nfr3bKsJbPAURQ+AOZJpM7UKZvhKLylK0/QoVDsx/UGbOO2blbvMio2B7eN
OcGEh5H/DW+swy6E5fZhngJyWcDcuG3ZmkUOFcYlaWHjcpmZUx74COYtWGDsxq8bAc1dAlEq6Bmd
1aQcP804jcSxd/KbdBww2/S/o6SLRmrILo6XrmwntstA+zgU4TSd8QhxE8YWbRiBPRdtBpZPOV8g
qF8ceQfcQ9fk/0ght8AwtsVkBHfIItD9vGk8+eUAlft6qpZmH0QEJfrri8nSgFnWkCOIfGNTjeeZ
hz+7WM+7vpq+Xf/2uiD/2JoDYtYyRAsMOomjAZWFkj7GC57lOgryC822rt62X2+EtKq1y/pygVfE
ANEIDVHNtJlYcduuYF7sRd7HXeAH+P2a5T9lD2jzmiquD47tpxtRXERRGcOverrMIiC7uW3iNOo2
4dK2r69/f5cjakrLOI9ddQ5dF4a2ogME0ZGUvd72443gJdkCWQQohZ1jf/mlGvjL5wqeILd93Izc
hbdelcjpwrn+AdkkaHUk/i1VPCxJI2LZ0tSyoi1eip0SAotumTk7n8wVxOjx4BAMuFZv9MK2+I3I
7ZpGBbzg3ScWZcUdY0nxOc7lBGYP7N9uGijzrh7CSM6p+0VcoNUJ8GUbn4Zhprc8YgTEvKjPKpri
zmunSzeNwQ6Q3/5QOs24MTqWPcy8pKuEMzkEPfQDquoZgtDRDriQ/JRN3UMAN+nbDo3mLT0DQSAB
Kna5hDSK98wj1SEp2w3UpeU4YXJLUb/I/aCqx3M3hmTHqUrnkTx28XLCy+njNJHTbbNshLLKoYA+
yWq6+G3B94T5yHHdVhnAkifMAjCr2ipaCube4W3sAeT1cNczcIVu++VGIHdAf7le7qhzDffinZQx
SYNR/nXbx41IlgEVnSL+eGHNwvsTDLAz9y5gOa03HuRtQ2MEMLx88jzSgb7ELfBtKSOlCvajIv3G
Mc7yfbO2oBqIo47VrBG9Rbdj9fQN7MEbLwVmWYGiNhmMmcLuwlYcScvlMXDqcX997C3RaxYV8MKV
s1xSfSGgBJ+EnOOHbBDhQbtZuc+9dksUwjZEa/vvdjEojRayI6O+QEofjAmq2C4KtyCllgRtFg6E
aiKvGTD+gCeRuxXlcK8G3Cj77Vq37fevf3//++ET4lKHyAsvkzbVUUn2jZ5/XZ8E28eNPZgPbubh
GIZHBuVKd2kPsqGSkocAOJuW/u96I7aZNkN4UXhsGAd90ax8DPP4S7zob7RuXh1yU40wICZbUXez
xxOfY6mOLj1D4DTakQgY/+sdWC+TH5xBf9dm3k0B0Tm48VwPF18Gh7oGnLxFop6iY+wULwvN0iVq
bkvUJlERsC3dzp1WQKJO1T0XqB9oPXs3fn3t4LuOUChd1fBQny6qnUUaE8aPeVVsMWotwWBSFIlX
yN7xpuEi4hiybkPxCDstIBqL6OX6PNgaMEJZDj2BOe4gL2TW1RdW8X4X9lV4CKeh2sBnWdbqH3RE
wKPErAl7AD3sJ+MyP+EGkpxbBSIHVAu2ZM1szRhBLQeHKhdhcCGyxniVbvgqQxXvi7IDVEms4rDX
h+zD0m0AktN/Z7z2PVjaBNiAeFCT6K5T5fKZAFqd7FDHKKtUSDARd3VcZwcRJap8crIJeJbrjdvm
ywh8P+R9IVinLyjz1dD8cUFhauvXpqu3OLe2FowNnHmFiEJY3BU7BghTPGWAYzV1exh51m7pw9nm
ytjDqddSqkfkeC3qZp9l6quYG32UXfyQ4263kWM+zMRAAK4T+C40ceTLmoGI8UL7Sd0DJAXTlAXW
fTcVAfB9I/R9XUWzr7GNZCser/bA4nDI1j30wyHCx9fj7bsfH6os8kWu5aXup/koljE//T4H1rxn
D8u0Vez7cLbRzNr8u2Zw6QKzmgSY7RgVy5R2vD9wJy73ASfZRoq0tbH+/V0bIp9zgPYXeSmgK3FP
AZWZ3SH4nOutJ19bA0bo8yL0mjiheEeQiv3MwqQ5BWNcpSPkSPfX4842HUbQ+zkqrSJv5UWDEnrI
4kEd6xYaZWTClqgp+FbX27F1xYjvDoInyVRIeVETGBuylvFBjbK69C2Mva838eHWiyk3Apw7QRd1
rRouNZ6a0m4Agw/AuGgXTgAqRjK85F3PDtBM28pZtjg0ol30kdP4SSUvvrfwlEb0O4CeW5xRy8SY
VEQIOsmBk0ZfmKTLTugaKFcfE8MKV8PwoNuihFg6YboNKH/QGW3Xkpbj6H1BgvIAZyy5MSe2XhjR
TquxdZqZqnOBstkDbWN5rjvgEwEpSL54uA6+3DT3sRHu8TSJgidqvoMnx0414k6445EBVdh0KnUF
f17Cm8jzfmLSEmfu0HwMBmzFA/uOauCceoFTboSJbTbWv79LKXiZWCYGZt6F9RAtZaQed2PS+Buz
Yfu6EeyF4F6VCagodg2LjoBGBaelv+36jYExQpyUxKvGrkC2Ig2Qd91auy/8cet4YvvxRnjrIiuz
AsXjywz1+s9Z4PJP41QE5+sLyPZ1I5brtnX7Sa+3m3jGtHYY+IbxLbKFJfuZdMI6ynxZ5yUGngU6
hb0LSzMA/A7TvPU4avn9Jm2wyDrilGxZ7rJ4/MoXsuyAsbyJ/uYnJmdwFmMdjfmMwcH4B7sCeLMD
ZDPVrsq7LSlRWweMCA4DmrmrI+jv1zKQQeqd4zpvN02uqQ80i3IpSZePF97iWBbrHtgcHf1928fX
Dr0L2VhD16nldLwQuMWkfTQtB5DltxKobViMkGUZWIfz3GHowwQqDrrFmw98KL/e9tuNkEXi96Gu
1c0XDT1pmOBia5w779/rH7fk/sgIWJQpUYETal01GkqhtHDL09xIJ+1IOHyP4lvTWmTEblhQl8Wx
RkMzGHHgC0ho+k/tTYgSPzH5faIXrAlcLEnktQ66Rh393pJmY2laMsMf9L4ZjJhoaPDbC2hsHuLR
C9M6zrH6oya5pbKIDhibcC3qjo3uOhEClrh7GvXIPKCVbuwqti4YkQu9Qdng3DBfui56qcUQrOie
PG1kURyur6QPb6bowNryuxCDTqSLhz0UdmXCflKfiV/gx7lyD4xtDB2xJWPnrKLRkio5LUPqJF79
7/WWbX0zgpv4gSzBTZ1PCi/5IPnFXjo75bi/VQ8AnTMi3G+GzOk5LfDqN+Y/C8rq3TRhEK93wJI/
TJoftEyacqgWoLmZm+19vIkOBy8e6LIxNZYgD40gF46sYt6486lW7iMg3Gc48abhCM3LOSuP1/tg
a8OI7zkWQeuBBlkAvV3zXdE2bzHOLRBMG5/GDP+43swaDn+U7vzEpPR1NAD1VSYzSC4RON4t+TWP
wNkLv24+tSWuXS0idKMty13F5PbxHmLmyZLNJzYWjxzKxut7DkNpUET+YWbev8PQb+BTbU0Z0Q/1
Xnd2vHA+QWDqQB33EVq3qEiSkyqClzyLjkM/3qJnhBE0MoEPnk1OIa17ykCvSedyKPZ9qTeGzBKK
pu0B7SSf82oB/pg1mZdKOAtRkP1BGJhc1t6knYIuGAHPvGSUE/B6935csWPn0H9xGt+i8ViC8Q9Q
Wbksi+/i412A12vs5T+wp98E3sYvN/fyJlgyiPF4+Y4kEHYIXgqlvs6qu4xMHyFguEGwtgRjYAQ8
DTjcOOAWe6ICj2xxHdyJwb8rFF4yoJSWXg9FWyNGxNOez70jHaxRsPTiYgJ5S+95G9xvh4VlLkyo
2QzC8xQEwj11XvgzLHBNiTwALq7/fstaNaFmwncByBI9zAjrBjRnUiQ92RV4fw7SwEnyLQE5Wx+M
0A4DHHsYXC7PRTR+pXX4srRb0WZJhiaqzC+7sJk6b2XpTnuf85f1sdlP/oJe/ltEx42YtnVgHb93
G7uK+raB6EV/hkt5t4OaIxbRJkXbcmow8WQ6AcJVRmF55rU+UhTl5BI+A6x/LEpcAorxqY6bO2cZ
j9fn3NacsY+zDJJ0TLYUmKwZALAV9JcJmoKq9QYJzsc127bIvNFtD3IQADQCnk+D6uNMlGfqNiNE
OvJ/oLW4dWO1zYwR5mE0a6hfukhVbeI9ZxCaf3Ti7iYjGPx0I76V6ibfn+v6AejLJ+pG44+kGv0f
1yfiY4i2n5gYMzZmcrWaqR867p5oAIQqACvhAaIt3S7GdPh5+RJLOLaiFNXvdTykk5J/TfNEz9O4
+ZhsyQEmGo1TujgRDkcPnEfsG1zsaZo1LvC4bXOTEBc6asQ/5THkgljm3PN6GNNOrzVuSEmkA6go
h+uDacnEJiZtllEbJiKsHtRUyV0OTNd32vbZbkayZ3uoLLCt4pStJSMXsCgBYD3K2QP0mP+icpnf
UDec903Nfk56njfuW5a85q3r/V3G6WSQOaFT1uhPs+/4eFCgNMEzNmzTIUDBZAyZuFwfOtsCMBKC
H8BgNU8Sfs/cJX+BmxU96EV7+7wt/rneguVoZ9olcGCCytiZ6gcd0PIhhgvaGxNL5R2bSoc/2diJ
p37wgjsnIuNWncbWKyMxaKZQJ/Njfl/nozxxpywvtVMHe3BVbl3WRnZgQ9hGzQCfMlQoCXA80DAE
Fa3cJfTWpxsTysYcFONyp+APNUdBK6tA+Zc5AG0otmxpoFrWswloo4PPNakDPA9XQ3xiPLqg5oQK
e19mh7YJX64vAct0/AFsC9qMtCTD7EueHDtvkX+x3P8UlICXXG/BEjEmqE1NBFonbls9EIrqR5E4
6gAYcrHmAjcFGMrzDuATqXhjG7VsPCbMDZZCk0tCjZnxfguDCBCg0tHtw/h0vT+2eTEyQChZjF8d
8gcGliNuqXiWhbUczdO+EsknD4CRrdqdbeTMBDD1ySIRKg/lMqAVQM3Z9CLx2rZTvld6Dy6hDr0F
eugnJs05FmXSMTCr810BgTwsZjzfVS5/vj5mtlVmBH1X88kdoK68aqvjPNsJ0GFiMf1qe3gaXW/C
Nu9G0E9lFbp1yOszj8rLKMWE42C09aJt+f0m9q2e4mhmQMjmO+2KL5S30JEZ/efW39ztLT/fBMAV
LAB5VgQat1Pf/R+QDGMKXZ0tcK9lzZoAOA5ucQ6GZnXmff4z09FR5OORQyGl4uP5pvF316bfbYyy
ZzBaqqMWU5xn7i81j064b4eI3/i0ZeLfuqmPsjn2qnM4hvBHEVB/KvNv13+8bXyMmC6mKfFd7sI/
k6gDDcczL4vHuInPgm4ZoHzMrvP/0Onn2M8FxT57z3291wWerYuivc+CkkN8EkDrHvYRueofymH+
Bfwsv+0q+VvJ79280KVpPTYEa2AvYnghXD+Jto2eE3qTWSU6ZgQ3/KgAgSm76jxXer2vQPUJBqGv
12fGFhdGWPMZkqBNleDn48AN0cQpTM4L+nDT100IHACa0eiUvwcnW4r72ceLZkOcjd9uyRpkPXa9
G3pWQJRkGmP8dvBJg1T5lQKIrKdpPnV6Y3ot42MC4boYbtPDjMPITnZuCLF33BBcrKLbxscIal65
eSnj9eshPDLSmEMra5utZxuf9e/vxieuZT7FhCJlsFWBE4CeJRXFKNNWd1vqjZbIJkZkExdS740L
iMquo9WzVig1lcFLCXBlWW1hhWxzYOzThGWD5k6OftR8mXc4EWLv3ASO20bJuKZL3kOfGvkOPWhh
ugmmfQsKCB5IBgoey/V5trVhhHBducUCwhbaCEMuzuC5/ROXU7ZXqNEerzdhGyQjkDuozxQV69AE
X6LgDlzY8AJy8xaY9eN5/kNxHxSGEZKuiXPyG+iLUZrGUfYqeHBpAaK73oOPB+kPtX1ZiqqPdYUe
yBr4hKJh4yGTTbAv4znb39bGehR8FxK+TLxgaP0GE8Gy6O86973uNNUy0PuhFnrLQ97WFSOuYSvZ
N1GYoytZiLwnE/Uj7tzxcwDU7kZisjWx/v1dTyoXqv5OVZCjmwdnSAPDXqjZu/kWWOvD5eSFJmcc
6sCTHHUfvHbdEqbjXMQpzfTGTNs+boQcGVWX+CHrXwmfvxEXpnUeoKq3xBp+uRFrVOp4rru6f9Uj
4SlpUS8YdfN3k4GLcMMiQgtGqGm2EJ3lpH+N+qBKlYs55RpkRj8RW1YqlhEyN85YF9SrqqB/9SbF
jqMW8gmcLH7Lg7MXmhtnrxtGY8hjvOZ8gDC2WipYKcyC6X+vD9CHpVZ834gyyYk3T0Xfvwa4q7nT
9GsVfy4Eqrpec4rK6N7FMVBVYmM+bM0Z0SaDGSKRiTe8jkXxHSTTR1eimZGBZ1Qea1E+Oyq4ayHI
e713H14b0Tsj8jL0lxAfC6yb+BGmrqe5QqIK4stSey8uvDevN2NbAuvf3wU4lPUZ4Fqh91oEOBr4
K2Qop3jlvO3r3n+/LhgR0HiLvFcu5Uw/jTWON2ngtTAnvN7Ah/kJo2TEeFdWLnOg0f4aBvIBEkXh
YWwhdOD5N71NoAEjzpuqzSQTaAAGxOLC8Ma4K8ps2bhu2SbZiHGJwunUYfm+rutJjozvKjnBv6w8
+goteWGwUYX8cGP1AhMsXnWRaH3YKr4msTpSvBPBGOoZ8tHejmbdRonI1oZxUPbZXHsqHt3XMO4v
1Zw1uyYsHoe8uTmnByZufIaqRd830n0FZ7x8BBCkODSxLzcylq0HRogrP1YQ283IK9xGxc5Xek/r
7kEtzd0QkY2X048DLkiMuHa9ZalVk7uvVTYGkI2Ol+qsQ+n8uh4QH2cpUJT/G3EF4wP0dSh5lchG
Re0+ignQTqHH40Cxc7fBT68cPpcQ/7nlhICVZYR4EXMc/lE+f1U4MD8nc4XgEJEL4C2IQmJLePbj
QAkSI86jcoJW7zTRN1bq48hR+uj0k9tGl6mln1RcP18fvXWp/gH+QGeMaI81dyemMHrri/NczHjA
86KjF8kHuDs8Yjc+4by1Efsfp64gMWK/0KihwviLvsFr5hPV4Uu5hBef1C/Xu2JZyyZyvF0Rysrr
6JuegXn3i2flhl+qjqZ6HDaAHpZJMUHjCepCeZzx5hU+Gfc4137morqDO+xDobsH0YY3bVGBaWTT
zUm4DK2zvEpBxR2Z6/gETElyvD5Otk4YMd+2ma5ZU5FX1jfHmE3kUHbT0zrNeba+GQbD0/WGLPNt
Isazvh9lLfzlNfHxijFAVv+UjeAkOLoJv1xvwpJbYiP4Rc11GIDy8AqB2OVLBkOXS+t46p/rX7d1
wIj0JHA4IFHN8toHLNkvRGYHVY7dUc103l9vwtYBI8y7RFfZPM+Y6hHvijSsimMNLtrp+tdtIWFE
98AcHNsrsry63H/uekS38smp0/ofb6l/Xm/DNkhGVLd9WbpNq5bXLGHuoclCiArBWH7dAquNblgG
yYSRx5PCsxhUWl+nORgeANz9QVrNN7KS7ePGJq5rENec1p1e5wBlCuGrp4L1G4cQS6iZAHLew1OV
AB32Ngzw1QQWzaX0p07UkYjlf0G3hT+zTIHpNUuSOQJKlMdvBTRz3WR+jAL9tMjbrKK8wMSRQ30s
g3uIE71FeE5d7xytXz7GA7zo4Ft+fRXZRmqdnXencn/IRz8vCIM49fCVFk/wz/1UjcVhUc6OqWWj
FUs8REZAq6zxa72M7NUHNOn/WecE49OqI9GMycZ6svXEiGhWQy+hn9CGN/v/WwcLeePCyuCyXs62
N1PbsjVCO3JrAq3KQZymXSQOXrOxOayr/oPzgIkpV7LDQ2ESwGQuKh718kJxu1wXrMBsj8tLG4uN
k6fl95vo8g5GXCXss723TId7P2m+bIeDZZZNbHkc+HEIVRjvzU80hACisyPljk7B3kMz15errYl1
8t8tVxfykREshOjbwsUnLNc56HdunaSu9+N6A5aQDteG3zUwRQKk86zKvoVTcmlxsnDj+RNu47cl
JhNZzp0hzjBK9PcQ4fevl7BgDB9K3ACqcOsMa5tjI6hVpUveaOa9FZw+zgK+yE6w6cxgOfeb+HFK
vLaueTe9wSToSwLtRc+vTz7uj+upEpzUDqaldb+ldmvrihHVui2nMe/8+g2iRsAZ0MYbmq9lUrp8
415vW1FGPDeOGAGayfs3p2kLWqQlLaflVHd+D8WtRbh6rUArIB7+vb7AbMNnbNsM0DZZdXP/Brwg
qv7hoXdwswSpfirGfY5UNSr8fXMpWPKKCTIPy7YPSB+2sF5uTutMcaw0MU873YzHBmfPMtl6sbQ1
tf79XegwV4UFbCbaN4HerL3D+m70uE9QVprcOnVZuL8+hpZUb3rJQBdEj1kctW861E8zjY5AWB29
BH7s/l95QTdWhq0VIxVI4jC/7Uj7Nsjh0mNVL21xhArVQzSQlGzyDG3Dtmaid8OWDLlXdv7cvs1d
tVubmjFWfMzSIUFxo1BHAMhuHDcjL4h+6jVHoewNb3L7HCDBqr+wIkvL5m9Y45yvT45lgZugcw5/
+SFLKvGWFXIHP9BTNvs7vLXshwxGa+jPqtdaon/Xm7MNn5kggOx0g74Wb3Kod4XX7Ov15okYItB1
+P86K5lQdFScKIxgh/y1IfTMouIYTeMF0qr7KXcP0mk3ZmmdjQ+OAqbgaSWlC/8NL/nRwbvgFxy/
OFyGhN9sPeZYMp6JRJdun8te8PKNY5uGHfgn5jRfoNX0Oam3zt+WXdTEoysd4fVudPO3bBUTiHNx
khQy+Im7Mem/JYY/GCNT65Tgs4ULxP4P6oPi0OxGuNVVRTqUYaHEvm8oqp0wC1pE+IxU0TZ3UM8u
kzql1FVOsoNgYAAAglBMVSi4yEz/8PMZcifA7Y5bll2WQDBfDTLqR5UHftV3CAk3u1bR35GQMIg1
t/2ygyDv0Wv+ztVWhdoyr8TIV/UyhCGTTXUUbnKGDVkAw4vyAFWTdGTJluaZrVNGtprBiHKHXrPv
RIB75Tf70P/Utc0+l2wnvOSlJC9z4J6ux7YlEszH+JonOQuH0nkJGUECacDKqPdVO5IbE6IpQRP7
tO+SKnFeO4iDM6T09dg9L8OB6iFV9CaMoReY5IYmUZ4Ev5L+gE+p35574QbYSZbJ9S7XB8qyVfnG
rIik70q8m5Ifqiiyutn5zjTrfudPU+mdVNCHDcqLdOiSdIpY3W1UICzTYxIeUHtgbT8n0w9ewaj7
3i+BqHsZCRRKboGTYNy8/26NXcDAkMvH9gfNW/ELSoEUIOPJ/3Z90Gw/39g5whFKsHiTlD9E21TA
luedK09qKIMt5KdtVoyjpUZZDCBzOfxwsnq3uG7qhv4BXiaXoKZ3TbhFBLElW+NEufhevkT92P/w
sqZQv6ieouwp9mLCfw5TFLKv14fL0huT5QDfrCxJAGX8UXjibj1AFLAH8jIfjuU46m2+s1kSjElj
qPN4rBcaix9rSK77+RqWhRw/16DeZsRNIf137LMbD60mpQFUUohCAu39SrPhr7UEv56PZQdSpOt+
Z+wbDNNve44xmQ2JLEmWgbwP6sn/cXZlzW3rzPIXsQokQRB8pSTKtuJYzuYkLyjnLCAJ7uD+628r
34sPYoi39JZypQgBgxkMBj3dOvqipzL9UrO1/nTdOpbg7xsRoJESjCOAvX13sG57NTdr0kTunafo
utdrM8TXh7HstT/aGUYeZUup0u/VwPQKDBn0vPHY6mi165Y+DTYe+GzDGI4/o4OBErfjLyqMHoe8
SNIw/DGl7Ua4tHi+2ccga4KaY9ryl1x7s/6BM61I4x5YOOe2MoVJwzvUlKrBy8KXpdGgHXVw2ZN3
80rjnE1fr1vCkvea2jnhWudTBVz/iwtcTtIW4GgVLRplKDJrD0fXvh9Qdm6b0t9fH9CyaGYLAwc8
kQ2OCF5G8CV+TEU5vBRsHm9qYfQDs32hhlAEHbvUewmlnroj1SR0T5E76vWQsllNyW2zuES3N7ct
6Tm0JDXalSaFTjANXGXEN8GVFic0WxckRKyDOuf5QSK3uxii7obvIw0fOhFtvITZhjD8fPBmB+1t
qn8REL94cb1aCj+Z63wJ1njENYhMZxURZ2u5LI74B+phXbinNE8PtL+A2YE7qucujS8ApOv2sIR7
E/XgFtVAhoo53/KiOqWTuyvw21U27AYF1qayPIrqsS372xIKYhyVRV3IvIm8IsEFcagTCaaN6jAG
0xxtHJI281yc5832qrUXMDoSyAl0Iz8L4VU7ITL3oe1VmUAo0P/3+rLZxjECZI0GEgHOoPSgdPFF
t3h4z7z64UIvvc6byDObxxsJkpcVufTSKT2IGbe4dm75btvwto8byRFbvI7kC8sPfFy+ZgNqBYUH
Mdnblsew8+yCwaab4eWA1e41kgVoIjxdnjRI5P+4PoTl95stHn7mMr8OsuIFBy57zacsfelpqm/S
VPEDs78DhxM06ZZBvYSDZBwNdhzaceAhkFsnuWUHmS0e0MRuokzn6uVCK9bO6d8sJ8eLvK6/WQmy
BA+zxaPN6zqnPstflFTTI5SsaLRXVUCXeMzcNrzN1mafx4jX4X6BZGyS1ekz5JvPIfUPQFc8cBAR
bKQ9NmNf/v7Grct1rtyaB0XSKB90/dCRiFef3AhsMbGpc0YHmleiSGbZBb8CJPQDqKYn+oXSvNgi
NbFNwXBmLcHAU6JGmqCrowZFXTYf12neAq9ZLgcmSBUqOkvNHUxBeLh3VlOUHdOKFvcMahV7CNMs
KJhON/GRwjcM7w5bCBKiwFgkS5d/DhBUD7Wr6fEmvzaRqgSSh5AIbbBOOX1Kl4bt5ov+w20fvyRz
b/ZRP7Qyq2cFS0+tdz8sOIPYEN22j8BI+d+vVwHa3IMF2XIbrvPOHWmZEK384wLehsP1CbwfNUC6
998hAvTGNv4SFolMu/De5ZF/1EVP7gKg/kDO0dzm1KCA++84ETrNae5whWLxOvgPbrhCy4gGA9tJ
KtIfukkl/XXblC5TfWMToLX9aWlhEz3w6ecIQqePVRRMzo4Xq/e8Sifa4j5930lAmfLfkcKsWIfV
03nSdVP+2Hnlp4wVB9HS9Og0uR+H4RYI8/3mMR+MB/8dCi8xXR2BRe+bhxt0jrqri0AiSXoXrM4R
sQx6AkPSjtPdyOnG1rDNzkhJurIoKXW7PAnX/I5ImeAQRluC0E/IuI9rHm4Vf20DGZGsYXL0lrbJ
L2COz8XQz7sFVCo7v4Vumu6yRIA9en99b9iGMpKUYABJuOODipyr4R8c+Qog1vwkQnHnRJUbh2n/
5baBjJDG5skFOzm4QgIhP/NJ/JO7znc9ekd/cavY7/J/r4/z/q2Rmlg9B3JFdYRSeELDVcWVv6Kr
AFK+wXjH6/EroNPPfRYk18d6/8ShJmhPdOB17rpQJb0fCW8funmuD0XhVVsChLYBLlZ747nojgw8
GId9K8G/23fqx6Cy2+xh8rsWYeRW0qnzBE9zj2HhQIQgKj/2pX9wPJXFQXaTXqxPTaxeNvY5mcHV
n4STos6uaHn+WLv5tCUUbNnBJlAvJG3fTJrgebQWxzXQCif0eKjn9X7lqt31Gdso2diMYbj/iANt
yOYJA3V+9oP54/pD8yCSN2Vg1CR7TcXk9KPj5UnP9OBCNrzO53jJhjm9cbcaru74FTIwOFriTPmy
Z2JpExzPt/58w79BMjSKRfbwBZmSH35f+w8OWastYqb3M21qAvWGPOvBxzPiUaF3PgZFr3dBOiXc
E1soCYt1TbpXZxlAlYJHhqTn3a9A9f7PkKT91upYopIJ13N8RRzdYu0DHB2z8j6igHb2SPUPKI7u
evRejku9xXNtcQgTs3cRemSLn+YJJ+LDjC73eEzXb37WJNR3STzdmEiiE/i/0cnLehdLluUJZHaG
fan8NWF9794EVabhxVBvYh/6LPlKXATydSgrcbem0vkIUh4gQa8H70v28+cDKzURewt0culaIi4t
Kg0TWbC7gFR3HVfNfu3VRjHLZgvjJO/dSQL0mOcJK1eUSKI+QWA9jhSFS9nM30kYio3wYZuO4d1t
NikQBSpY3XFP8xr+DOh4V1ZzgqfqjQBoG8Jw8QnYcUUVNhZo3z+gpBSLxZG7mUZgXQ4/X7eKxc//
AO+5nmxROMmSrAIlMi9dFylP3X3oo3a4bRomiK+faVeTHts2AmtrxDCNSH1ny/AQrFu61pZgYvLD
9hVX5SBxuGpgG0DmwvsDFevL9SWyffxinjeOoWfP5SNU45M1G8KnOsrXuzZbvdugdYC1/ffzaVeW
lVywPI0Ctl5Po9yRTVS9zbyGUws/i0J/whZSVQpRK/01Bx5srpqNFyjLDjWRe1ARz9Ns4mmiHf9X
5rNvYK/wirhx3Tpu6dRu9draxjHcmvWrP4QgPUOSOT6m1fpUkh7TcL/3etkIT5bIYYKM2FKEkudZ
lgz9+jimfRSr0n0EquUADRE4+BaYybKbTJJLvFMEBej20yQLJoAcHAZZnKIMN6LSu19n3KyacK9x
gklS/tozp4uDCzAqHDfFQ99dI3zdCEjEr1Pf95zwtax9cUQIL7u4XLz0UxEG6adQ18tL67js9brf
vbt3Gf+jbtKrNYrKiTyr1CWJDFSdTHkmk9yZSHJ9iN/kQn8cShjDqD6UsxRuOUb8mTt5unwTLB1z
N/YHlaaAmgW4xT+AyWsIfjAsI3gXgUbM7i+pxfBRFFkraKzBmqjmHQjaZ7Fr1wyCPHGWaj4fOQ0q
t9hPXRGQ2Bu6zP/W+iBh2XO3WdJfILL1HQDKwrllc+IsrmxvAWRjUhfzvQ1YOQO4q6yWT6L1qgt3
Z57N+6ZGL9Ld9WWz7DITF+QE0aRLEtC/wahf+c+U9AC6xnWw9P1W875lq5ktxEqNM1q6w/lTGwyf
dQGZWtxjukPmBXs3ah0UrkmxMRvbPjNiJHVWKTxXh6+dQnvCpbQhLy3xUb+le/mb6ea9XWbcZCDW
5k+cr8sn7bv/TiS7E4ST+2UhXqKjIo/bkT6iFy1uZhCg0nb+gObR/NAVdGNDvBs+sSGM8NmmDKSR
XM/Q7Jt9rQ5SkE5XOO2HXH4Vg3Dm1xUNd7ec9xjNyIwGpy2BTeroq4JYI+gFBrzAieiQ5d25naIb
I5358KayvO5RBui/yiIAgy80S+/GYVz/vr7D398TwNT814WmqWt6Xrn0Ffzp0+F3+7rXeIexyjZO
zvddKDTLniSPPFTlq+B1ghCO2PEVt+rPIYiIyU1WCM16Z1etoeeuK2J15vQ7HQIKnBaiBemdtxwK
PmyRXtomctlzb4JNzUWDsmYfPQvgvr8si5zruKIi20jobYa4/P3N54d6wmeHgL62Qge7eXX+XmTo
H+Tg39Tnz0KzsIknSX9MszJ7Fihq/PpNmK6ddLjlVoWvG66f8cyVI6pgn6jrsSkW0zAMe3d1i2XD
t23rb/g29UpVQqGZv4IwFmn7woe7Vtfy23U/eD9yoEZlLP+QDirsC32aBomObw9Qin22QNqEAK0c
xX4FKqDrI737bI+FMnKLFgAaMFRw5yxKJC0LATU3rYKDV2OwxYWyInOkjtEyvQvppqiyZfHM4mU0
LDzKRR++zmk3zl+6hi/9npB0s03t/WMsNCuWuVRqngA2eY1o0cZDM30MhcrjauRsp2t2vgg73bR+
ZqexznldFLMrzqA61LFSCvo240fhrdOOXwjRVomGkLJ7XHF2764PafFNs6TZgn2D6E5hSBmQrySq
0ueFL/XZWSHdfX0Im4EM90chc80WKKk+113XfOE1IG7rvNxUg2KhWcokfJimWnrymSBg+Yd2zJg6
9WDRVfvrP9/iPtzwfjA1dTkHUfQrgzINWJq6cV+0F3LLxnlkw7wFTrCtkhEDmCpC+GfGX3/rqCIc
sA+LU25VOmxmNmIAHXjfVuncnzzQf/UPHDrAD7QT8HzoHYVOcn2pbHMw/B+0Cyi8R2o4eagDSjBc
4QnNObRRTtcNqI7FGH+UNBsWTmGfqk947e0O7cJ+Zkx7u1J4JK5AyXDTPMy6pi5HdLIJkX6SQi/3
XtTlv6Juk8rWYguzrlnTmQkXRaznbJVABe1ql8gKUvAQ9+AuqBLyaMu5362gstCsakrpEQYSp+IZ
1tcJtD4eB37WBE1/v0My+H2a3dhvaWparG+WNnXES2cehuLZy2vQUWbejAPS74O82jC+beEuA7/J
I1i6zMJlw3TCTCC9UUd3kjXt3TqBNOg2wxu+rlw3nJkni2fIXLFjSUfv3GVqq9/ZcpCEhot7IKAE
8NJTz6oGbO5iDpBRPYN8BZ6CRpgxvUnfHnY3vH2iLd7dSD88U3fVO56qah+STRk5264yvTwf5npG
d9DzZQbsIpkwzBCwyPUvvuCQgtbsMahu4o5koVnbFCoUjcub4St4zuocKpo4p0496aJwI/eyzMas
bHJad35fiP65BnYLvRHIVLhs48UfKggM5zpxuuATEMHNxiZ+/xEeMzJu9i3NWplnnT6BOowdFgqB
0GEQ+u5CN7hEuB9D4U4cZLUUBy8AKCcdN1lcrWNfwuobD8q6NGNQ082emcshE1vuBF4zd7SAciQr
8w7kouvTXIKGvAMH1N5pwVl33bFsq2zkAOXQ0RK8u+kz9dgH0Ae7O1bwLzVBWStz6ymeFwHdbSQ7
14ezTtQIFRrKxOHoUf2k8oV8p6IoKnGcoqpRr+2whuMJ4K2MHprAQxOMB4pkPR29QXViL1O8jm7B
6ay/wwgoy4hGJc+ZNbZsthznoc73ynP/FaAvX8LwTKkjD4vG06KgpN6HRbSxyyyhxhTc8oZcR2Rd
0ud66qIHMAeUPDwzDpGJ30elcMr99ZW2HMim8lYbRj2n4ID+2us1Paesa0EUh3Qfx2f19yzT9nB9
HEvsZ0bQEXh1Ja3bja8t0EaHkrRLIqfgw1hBb/76CJbjy+yJFj1eHFbZNk866Emx7ycuXnpWOr9u
+/zFM964HmtyBjR+3p6URJuhOjAH7SxxGWg3lxvpl8XJzAZoCqrveXAGcQY1M8Vb2bADvo8kfKna
vVMPO7AjnEe33EJ9WUxi6mxlLNUeBDO7E4Fge/ZIfKfy73kEUpiXboCE4Mbt23KpNBW3WtkRl65T
+cz87l6outvV419IMU5DfpF2vUSPC5dHd0lrrpvKsqdN9a1M86qEtFv15JWB65B71a25WuIawvPQ
ZmpVmYWnTgaTWm6cohElBKrT44Kb2FfB/BeP++EP3vgoWQ0QsIMfPYCM4zNkolAHruZbcx3zEYNE
kko2k/q5HaqOHklT6DJxu3VLAMcSgsy+aEol7922VV91x5udhipX65D57jdVeU8egorfRArMQrM1
egELp4LCVfG8sKH4IrycPVdV9Pf1zWAJC2ZfdNahJa9iXv6kPEYu/NgSzAIrJMm30GQWNzK7onWp
XB/XyOJZOCINThD9LfKnGkoTvozTSBK2haewDWQkHmjYCDVxsUxDHnK1A7tcQWKgNrtT4Ljj/fXl
stTJQ7Or1WNe7xIKftBpakD8B3nBfTas6y4j00ep4T9Ifop4Ksl0ELTPj2CT7+vu0RnLv67/ApvB
LtN/E2idxfH6Ku/Cn4A1V/GaqfTYhJRvxAbbIl5GffN1HXTA3/dV+VXS2cFuWP390HbBo3vRA70+
AUvAM/tbWRVolBuUc2bRgnVDB+JF/axESu2BCmvqQjeuVzwzV3IrW7AtmfffSZU5T5fAC9lPJlKq
7xmtHblXSzlN365PybZqxoXEm3w/qNUkzqWbuRQlyGZ9Bl000q1cZ1th27ZuRoowrLU/Ap0iznKG
BDLJmvOSakD0NNKRKVj/pZ588nr5d7FuaRZYpmU2v0Yu67K5kepX6/bTYQWJctxqD6l8CKDw9ZWz
TMpsfAU4NwtmjzrnsgclKJt4okFnHGfqcvaBamdoyNHt1SfIHG/JlNhc2Ox+pZoqaAd2y9+laOVT
BqD4riRga5BOARKfBnqaE5TY9lkziaMzld5Oa9nFQkc/wga11+sTt+xJszEWIpLEz/JyeSV9UH+9
kCQ+gTphi+jdZrnL39+4sdRRkw+sTH8tAA4mKLhXB6qyPq48OPT1CdiGuEzszRABOG9BLjGlv1Lk
qZk7imMfBmGsZ9Fs7A3bCEbasLBqInM+V2ee1e2RDOXyUM5dEPf9WB2uT8KSUpo9sVr6kFxvZHiu
wcgmRVYh9EyJCC835AuDlA7o4eY4ZDbIToH2iZN66S/tZv2BFG3zMfdUe7w+F9uOMuLDFGS4QFDd
nano1yIm4G7WuOiCZnPjbLAsltkLO7SiiVDdDs/aZx+mVTzyixLi73Xia3A/B+Tp/+GmFuubrbEM
vb4FbafmTNyeHsrLEQ6gexA7DMKSN63YH7Jeo6PGZXb6c90W9f2AwhiJg0os/17/vG0Gl/z7jYcs
aeU4gZL6rKB6FqPGPj56dfBlxp77fn0Em0UuI78ZQZA5lWtF+NmbIYYJ6NcXRvSvMkXrzgKwxu8b
0Xwp91wfzrLDPMPlw8Lty0rV62sPSL06kWKc8WIk6yVMN3ID25IZLu+VKCH2IG/5X26AzH1fptNy
gCT0l9umYKQCGkx3SgZ1dJap48a18kH47k7kcP3rtp9v5AFT6U8lbdfyXLKizI4lGlxAzI9IXH0K
/AIEYdeHsdnB8HQchdCl8KvljBaQF5FCHcwvbn1wMls8OWnnXDK9nNs8/3tg0xIDjrEVQixXT7PB
k68OU52zLGexFO0DCatqJ8uCnRc51Dt/2LziWlbojz5PPfVDoKL5rN0azEdkjvx/la68jfqb7fOG
Z3OlAuVMo/o10/k1V163b2akDdeta7lYmq2dmg4py5DrnXWE86i9MHplYVd/kDUnuwtzKPRox406
mmXD/maaehtAItVOc0P78+Cv4wNdPWBt/Fk9OJJsUTbYhjBcWqF1AbwT3YQhKpBnqEzUJZQ23GH+
3IxO3Xy5vmq2YQzHFmvQyDLKuq+eA0vwDE+mcY+ulQT1yerX9TFsZjfcWzQic5zVX85eNNYf6mnW
rz26Ym87v3/XWN/YwmtaUCShjnWu19GJW87Oc7Yp/GdxPBOo2NZ5LkC6Pp5bcnlY9Dp9LC+naZrm
ZZyD0mgjNFnMYIIVL5cUCsXc4dyK4J9pQTWHjv13FHe2MFW2iRi3/BTgUchgLfLXXMAdAInQu7Dx
P5Hcy061vwVrt1jaRA+WpJkzQFTbc7mOd8SVEZqfgp837SITNkibzp24M+LbUIJDdRzPH2rGpff6
1y0pgckeptZ0hVSbV/51+eWQpHjIS+/oKPrh90ArH7+3Fak3MnTbMhm+LSa3cCfQoiLl1O3eu1za
QIL44/pMbB83PJqVlPjhijpr6zrTkaxT8Dnqoq0bku3rhi97veMMXVS2ZwjIrxKvrbMr911d3Aiq
+gP7NzdpNwy8+ckRS0+yc9ZPfs/l/vravH9tZib2jyAw5Gk1NT/rXk2dG0dtz9zuELkzereTwavC
/sTB1tknYmRFMKFaLlbBY5+HvbjJPsxslqFp2vVN33qvGW9ELMHFvu/z9LZck5mPyZlT+zPjWfC0
sAw0WzpwUE1pdEe3+sbf3wDMfEROIWuyoOvdfc2bhZAzySf/A0jcluDrbSa6OOibcO5PAnzTQ6f+
aiRYJsVclYlmX8p5+JxP6fykmhZkYiT7ssxbAjGWGZlwyiEva+XmXP0FvJ0ft06eJbhvbtVxbV83
ch4FWsV00DR88tLRoTsUPYM5piH6j6+v1/tpDzP7xOsFND6p04RPUDxc7gdZfPqd2aK8JQ5gefx8
MwyCmXBKlvpj309sPZEmugNtwLSLqrnYcE3bOhkxkbHAwS2pYU+68YWCaJI7BHjzJv6WTK1tADMu
em2RZflQnGst+4MAOPQXDpRmy/HeP2DZH3DKjID/pl+Hv1yOy12bhWqnLvlBjvbUePS79KZ0h5lg
SpKqwi+XMXsaNFHpYz2wqDjMYszyw/UNZZmICZycVjYNRbeq829FyN+H+OCzy8M0QAB+SO6vD2Mx
hwmfrKmTzo4uCtz52Bo+StS/IAEF7cPspkOWmajJUktWK4iiPQnpwvGGAVo3+9WFUMvGQtlmYHh2
qSHTITgpzpms2b2mrvwWpHm4hSK/nKh/dhYws9mb4CXM9SE0/0TA8u/+qMeiHP7JurnRdyn6jOr9
tA7gFlh9OjmPWZM7P+caTpOUoe+9yGlMZVJVtB0bPEe4xIcqMIjyHhZnbfFvxWh2WMbeQ30atWRn
561hPTyizaNojiItswbst4sf7SC0XFSPQcZBLxM3iuv0yUOBmSeE1qP7WAZhzr6Dt+fyLMWjKsL/
QuGkjZ6AK+xQJFC8ae5o5VcqaXUu9DPcYeJ7b3Wp+qfGEiL30VFbBiiOjFL8cvLS5VvyxO9aCPwF
l7+/OUsKHCaDiHKSQC/hztOk3Dl4Rd3fsIHxcSNg8ZLW0vUVGN85hdaizFB/z7P0pu2LzxvhqiVe
6lIPEpdeXbfx1KOq2k3rFnrVtjJGGkd71qpKLUuCF/l47vpjnaoNx373KoMfblRZRNEFQs8S64LC
fBjXHvl3QLvIPpSbTzqWX2+GKMctUj9QZE0q2e5B/rgLxbTx622fNtKPAZD7pvH7NSl9ENHP+n5p
+4148W5gBdLOuIKVfi94160r2BXmo7N+0BrkzihVVFuPrLbfbgSkGgIO3VTCqAHTSeaGR5zRG9cj
26cvxn7jSRTo6bz22zXBdTgpvR8R21J6/N2/+Eecw7Jchnzz6dHrU8lbGHNGG/GBxiz2d+FDHsu9
E+ymjSzJsilNtHYgKseNyLAmIuo/ga8HdcUg8Z1uI6e3mdZw1oiLSjtOtyZkhtYLmY6tGh5SjYJN
V26AQWwzMDy26WdPpLoGLwDz6d4paw/kttSNK0WjDSO/m0peoKD/tURblBFt0whD1OgzoOgtPACs
Kw7a5/qQDsFP1yvk1vGGb75jdROx7fVdmpYB9uqYLQc2tvfTpiifxRgmTJuOvBbEAadtu07hAb2b
BV76Uyf2OkfE6AqtN/zZ4hMmYLtdZpK5y4oYun5V/niI6i21q8iyOIYj09r1cf28CDXXq8xP0Jcb
fmSA/SDfruWTxEtLPeBFlaXkKS38LWFcyw4zgdp1hjYKXCUwKikhc5Z17hMT6OtHzvTv9SPTssFM
HoqeLyQqwnFJIiXzGEpk+6oDeImEB9T/P+GadEvqR7l5xRbpKFNBpZuoPEf6A7rj45iDL+n6LGx2
N5y9V7SQEOnG6TOPP5Z+emH68/Uv23au4ePu0JV56gSwQFCD09oJE3cev0ep/6VMy40avG0M08mH
no9OTpck7+SughQKaZw4ostLBRq+69OwLJAJzkbf1eSWbbomtZBHwv1ncD1v+Jxlj5qwbFL2oEqW
DDtIfi1Iv8/JQ5htRFjbzzbOZ69Z8hWVGCQudYWHc1biBc2dtnbNJYF4J+CZWlFeFahyXArvyJvs
TubhJ5GNd17Xf4Zo5JM/0Ie8mfbX199iYpN2IowkUDsuFsnPlIjbcrqfVveQTtGh8IJ/r49hW6zL
39+c2nhGSzt8cUlUX2d/5XnbefGC1Om2NMxkn5B1kwdT2pEEypSvMsjX49oD+nj9t1vCkImCjtC1
H/AlXBJwqLmQNab5pyXXP3oFacEMb9ux13TFjZvKcGlalsJpo5SAaK5zSFzWDs8eVln0XXJ9MjaP
MPwZrZNpwUflJhmX7kN9gRbwDvrDbuCXG2HJYmsTAq2C0s8BCQVkuF/Aijs3/DjW01YCaPu6kXFn
UoMNVKxYobERB2/N5lcfYLdv15fH9nXDqVU1LjogBMxNAEk5j1zM6J+YoXx5/fOW1f8D7LxWZRQI
LA1YS4Jd24jqKCM8Soxic7fahrj8/Y2nLakzN0tISaLo/HXx2ZdW959vbGoDpZzpyFQMaetr3DNb
7p0ZUrEFr6UQo9hIKm0G8P/784GmWnzcR3CmoZliah+0UJ64H1Y3vKmtCTMwzmO2zOEMDV5sIB9N
M4sGR+GKosWGhS3B1MQro8jildMw4utt+EXj6E/+52PoNIzdMWe3BTwTrDzldVM2OdhPlCKvqJ38
Ha1tdpsJTKzy5PEIV3xsUuWgUFG7eNAIQYa38XXL/vwDqMwnqLOWJb5eCH8nXfVFAl1zRMP11quN
ZQuZ+k1r66QlIJVusjauhjpY4Rw6z08PN7mwiUwGbr8bBGqQCZlw6nscsFDqXS48S5Nv7CHbBAwX
znSJzq5akiTzInJPczyAB51Xpzd+3nDhGijabgocfvKiJfpW193Yxq72o/P1BbL9esODhTv1UFYs
opMeIvfVo4Oc/z+ft+0fw32Jk7XtpW56ou7EhoceDYpVkkPtfE56F++NG6QZtlkYB/HAVKbA1Bue
BtJ4qDSHoN/faUD4N0oAtmkY5zBKXB71/Jyf1MI+iTEsdmWdtUlHgVa8bgfLCCasmPRjJBbgX1ER
RKLCQbq3a0HJee+X3a1DGGdxC212Dr4nfpJEpnfDDPhB4PPhsIKVd399FpZ4aqKIy75b8QDrN3eL
G34p8+YhU92vcaWnOd9KtS2mNjHCk+KgQ4EKyKlUufeZsjBv46KZvY1aku3zhjczhTb2qsw4OjWr
cU+L4FNQSLZxd7IZ+TLom9PeA7ElZNmIn4ii/gZNeXLvDcPHuco23xXwoXfuIb7hzdOMRs+yotNJ
oL1jzwsUZT3spcNt1jWcWTnZNLuQKksG2jwwB7G0dcv9RQezV/VNrAWUm3hgMDmPbSU5ThxgWmMi
yuAbFK28j1Ve3UR9gyEMb4bUS9FH2eAnlDTn38dxi/bX62tkqe6YeOCsp/UwFtN4WvJh+Pwb5zDM
eFC53HKIy7L7adT8ccrH507zv6+PafE6ExU8FUtTI8XwEl5nIDErB+9AGzQBTl2VHvGGE251E1mc
w8QGsx7VT6fgfjKp+i9F23bf9elWgdL28cvs3jgHryUFhUc6n0i6qu6TDkMqZewrv/E23M82guHb
GeQgUpGq+URHkE7Gi2jYuiuWbov42OLeJhRYBwW6idW0HnVZQ4gJFR7uQZGpwT+uG9o2gOHeJAK9
2hSI8KTmWiYLmt7u6VK3+8jB8+ptQxg+7kW66/2w9hOQ6bR3XgRSh2JB81uDRoPrI9isYJ7VUUGV
UGQ6Ue7AtKh8RuRUuEVX/Xt9ANsqGe69kHEG99SIMOXjiUoL3BZAcF2fwFq8RdJlGcLEA0sauG45
tz5O6xwdOiMkfRbHfUlxGh1umoQJCvbS0AdsHTcTySmqwSAdQ2LmyECw2E1FuNVqZDGGiQmumzBf
iUJiQ6HX/kOUqNW76Dx7vW0Shksvop27HDHj1PLmwwSyg+elA75yLfCaftsIFwO9CRp1iIpO2fHw
JHL2U48uRBRqpSDJEt5YbzPRwEAeM9p1iKaETs9ZiaSgTsckLKbndPZers/CZgXDrzNwpWUyL/iJ
CynuplU7p3Dl08ZrzKUa8k5S8Lvl680auU4PIkMPJyphTXdh4tI7cMR4+0r7eIbjVbRLkbdt7Fvb
VAzvpox4eGYq51OWqTnfkalvx32AtHneOGBtAxjeLUZVdcBlTCeVdUGz43g8P+Wi2FSBt7i2CQqm
ap1GNKj8L9WvcXY/umvwM1qb/LYM00QDg1/EDUl5ufBS71Xy1X0SJBDn6zvJ9usve+CNrfHwict/
iHIJX8oPYnCWg4r8+eDwprhxBMOnZdQ7XIYhSfwOLKgURP97VA4/C1lHyfU5WCxsYoEhciXAGCJp
MizBzzJI/Tgfq5sIDCg3ocCMFf2CZtDwJKGrzXeUyLqI5ZoPU9wNa3+T4gWGMTy6XWcejHy9VCYR
AncsY+6+K3Cpu22JjFN6aQeGwl44nRZeRwG01fs220djj/FuG8BwYzx8lRktu+CoxwhteWXl1OVf
UQPA3hbo4LJf3olKJhaYjm3Kl2xB5C5AsaYqUJ+t7Kwzh8dOHt3ka6EJCRZ+xKKxm7EsePoudjpC
dSzFu+f+/zj7suY4dbbbX0QVIDRwC0237XbsxJlzQyXZO4h5EAjBrz+r33PjrZjmq86VqysloeHR
8GgN13vp7Wj7Swy0NA6SYeUl/9x30D1clFmiOiux4LUj3RmJrTqsiAblvEBOLJ3P/wPcpP1SHRRf
qjunBwD/ejPeHgoeWiHdjsui+7RaTsvoPedD9aIgHNL25Cw4HB6v17HVjMvvrxamKctGBl0nfVZl
yQ/Z6KikhTFCpJ1dDvPb68ZfgqBz1wLSD7mDcwam2XfoYXk6cqgTyJ3R3irfiulW5wAwehU/977J
abQ0o8lhJej2e2+Ub2/U3EaFudkEGdmhc8+TqtRFU0skE5HtXQ/MdFIQv7rrXHAVrg+IeDP+/lII
hTmpA13D2T33gPe9iG7UMZCg3sGFbxtkWg2LWqeArbM33pZL/ksptE1ntS7LgNtLOar37jQI1NPr
GMy9YU9+emOMbPDYhGddrwgcep6kqOKsndLDWGq+s5xsDJANay29mrdjEbKz2wft517oj6xA4dnl
Xr+EEG75P+h2bQSMDSgLOmr6EOe0s2ucofzMGh8y4KnyABTCAimUu9OmrR6zgj/3IU7ndpqdM9UV
0TI36kQzPiXXZ9lW6VbYL7qc51E47LyU7IfvduxhqPHCeL3wrS66VPpqTXENkWYWLTvPBGxo3LWH
qPRH96gJ3kmvV7H1/VbMz3nXVVSv7tnnlxfeidbAwPJg2GvCVvn+f5sQmNVbsQuyc477V5SHtXM/
kOy2kxQX1i7uO2st4TY/n9smN/TF9LSungTE3vudB/CtEbAO437RFCMZJnpMU1qds6LVdzB89N/R
yt8DLm30kI0lY8hppi4sC86+4/cMSkzukh8KT4ibEu/cBpQpOWULfMzdMyt1cVcbgzRjkE8FvCQE
20tqbjXC2sQn1nIsszk7twvUl8sO6wXXXXdbkNmSn0vhjI5Uip3V7M//+uMMqmSYhu5NCRtYD/53
jqZUE1Znjj7nIaS853YG2g6uQDsfvzGFbNjYqudlDruMHJu2cyPFHRkDm/4jG0dzvB7DWzVYMSyo
J1kBf/RzMMvywHyHnqC5NSWkBtH9ehVb42uFcd9ATpDXcJ+IJqbeqa7WAHnlZGcR2mqAFcaTDxpv
Axn1c26EOKR6UJ+XWi7JjJTBThVbDbACeaGTZmta0nNaeqdWQRCFlsNNLq3BX3qeQT+MdeXm81mx
seyjdhLFFBe9rm56/eN/4caErqa8XtH7qqUPvTOvMSW7LOGNrrG1O93QENF0AT33xFFRjfxGQvht
AiXoG2v7BSjQSzst6NlHUu/dEo75I2AcLzdNSxsrlleDSyB1gY65YNJcsF0fNZ/1h+ulb0xLdumw
V9tvtoIm77fNZdJPSxv3cPo8h3hnjz3T3Lhw2lAxAfWwvkUm9AxZvH/gP69OK1uKW4j+6Hs7aocQ
Hghu5R8hvOVF2VK1x3QgLlJkw235VW5LZQY+hTgBNIDOAJiUn6H+OBfxqheIyl0fg40TqS2RqfKg
VdUACTnIP7qHQEFeWE7V94WMHyGOyA94/al3ltGNOLCBYm068EznbnD2fRpUUT6vPrnneQeu0fW2
bFVwuam8mk/1UOsprf31XAczTlm+P3PnAf4nzk30ZtjwWbtwLwIymnQIzqnDucJe41EWV6pYdwJi
qwFWLJcgz1ZF5rrIfebhJ3gLTv/gEDGFO0mfjXizRTE9MBwpkCXueVUwl0+z+qXtxzTyG7MTD1vf
f/n91QD0pQOhuw7GhFMd6m8g5LKIGp7fRtjitlNX31Sgh1FvxUmrmfpD1gEse+ikpvVOMGx9vx3P
CynHou7oOQBKY+EQvh3VrmH3Vu9bmzBM0mjVqhSTByEVKcidR9CM1x+8sHJebgsAaxNuZRYOoz8G
SDCoFaYdrfSWkwYzd8/KcaOD/sKKpSMpuaO9MzyFirhFAhrGv7dex2ysWADWB5VLFZwnrWmUGqd6
9Ajsa/4P18mNQbDBYn0maAPFJVQh0/Z9uq7pCeJh7bHht4l1wE3TCuJW+Kzs6tI/LrnDHCjAVovx
D2XZ5vk3mftNfutgXNr4KtqYbFjQU23OogrG7KlmQLJG2O2a8Nv16XT54r8zrDywwhkONrCVkzny
YWn2I6cdSwIxmx9jNyDX3ZTln+vVBP97GvmrIhLYmxw1dTbWUBmFJVUbCOwJ4Zqfxrbx/w2pRz+2
tUP8z8D4rcMBtNLWGZJSFbl+8SBNM5+HxYU5nFMU5Q/W4F88QR1ffKwYzd2HiSqW/uDTIpHIqR38
CT+5OouCFoyWQ5ji3sA4ACjZxJfuMKwzXps0JGFFXANRyyN/pDOFIorjZqfBF7BsjgTokf2pBh/9
W8MapztCOYjnMR9G2IfoCX4AR+pl7XzoNM/IYWya9Z81a8R3fym8GuDfQX1bA4j648RDzF0lZvah
zPylikW7dk8V4qs6mHCaL4KUa+UOB3A+2tPlOWCMZhitOPeZk63yo1/SQEZzpnD4qPrJJZGqQvVh
LZFc+uXjocs5eoXfBscM2/nvpoTC6VEtwmOHVjQBSYByA4eXdXzxo4zgIPnUA96gvi26Fs6L1P5K
z4PnlToOCoF347YqpuUMK9LmeaUOxLTzOWCBeWJ8WIIJSuxOt8SCrSTFc7/R5Qmc3V7cAds+BLA7
d/Mqe8+7ITD/+stQeh9wS8hoH2PMSVy41fQIbeFgOoSDOx0rr8uPc96u4QFDEPIPtOtlc+hgQh+8
I0hoBnfFkhVpHTEpxuJ7vTql9yR4B2G+dXHSOmZDK5D0FpkEILEuFy8aWp25h0oJ/ELUStFrUhTU
iSqe5/y0trx5cL201UFEx6xq/6R+hbtqHubwLq29oqVPLHcovwMiStcn4QNw0kQF6THKlJQQBgSC
UIYwjlRdB6HXAumqbo38rCNuDUuARbJnRzPxJcx8IErx1q8gKQdfxSVK+3z5PXv98nFeHHVfGAjc
rVCL7mEJWpAW7LRxLCIHr9UvDRygxWGUwSDvMtzSAaZRHo4+kaAOyX9KuFqxr3h/Sfs/ja6y8N+1
6qFNYyp3MRFfcqJOOMZgODls1XW0LHguPmVdoPR9Pjvqi0OnvnlpKF29uGXdHFQHHTpqeuyB3GKR
gMonNEmI7/9mhGkauwUHWrieZZNFYAm1v5ywzx8DAYXlxz7UOIiVWdXAFwH08PSAiQ6/6r5ZfnSk
WH43jCDvAx/Efo41mYvp3vXoUJyqlTfui2t8OUZ13yL4SnRaFoU6A/l86HAq+gyzxkZEK4MITIW0
izy0LgdwaV7Fx2YplbkDRof9rH1Cn7getXvnGYe7MROz+Jwpl35Zl46mn+Y5rKCgxbvxeVz4kD/A
6sqbksZvPH1HcEDyznMphfcI+Ya6/Ga4aqoDnB/78l3NUzklgRza5VPu9ePw5MgOijcBHFq+IQ8f
qKSrZZdH/owj+4dmUssUOb4W5ERdg3wdRHjQgwvo80OkAhbmUT5WXJ4DmXbvCrdX71Xahv/gxDCY
GEaow3KUXj0kqSm6l3SFUU5cei2aA1wsjSflBDThDU7a772FCsfEXFd8epnydQaoYaEmHLoI0diQ
EwvHQWD0ixpZ5zVXTjx2Cp9hfI2FxFEefae0aT/kSobeyfFGBgp/Vq7/KHQmuOwyyN2DbMeQRaz3
Q9CJg3R573k+6Q9KprU6sEU5RUxmSv0IjNTwkxmm8acOl7lXEQtSarDgZbmMSzNmRz8YyR/0w6gS
nTUkPNIMjySHtu6hAx14ODkdpGJZOEVDWFXlP1i8hipmyhUqZjrwaESDrlzBDAYjrr/Todvq5zmg
jACApOD2kmic1qsyoQDIsme8lUAfXVSSf8dGgHkHTlRuHs0EZYh4CFvIDs/AfjsP0yrrJh77egmT
sKqR9sm5C3B2yZUfxC6e+tPz6Bs/O3WecZuHFrV8hUoM2jhjU4EVCJtoukRDMCn/2PIalpyymrtP
wxp2PK6RP3dOhYcrPFbI/zFrSZ2eFJyQ1Ahcal65fqQ6oaek9lpaIlEqsdYGxZSrNR60T1WNzUKO
fxCwSh3cKmXfHc7cJYFmW/Vpwm7yFYbVbfUUBmp1P8zTMtH72Zi2OyB1UPiHrgnYcL9AYxEWu87g
T6fMyyCvMqJbnGPoj93ywrXTj+ewX4vssArSPCJBu6SJhtSEuMvKnncfgjHtva9BaubYH1MkQSvR
LjBYYqHxo3nOzBc/zUqOpUK23D9qPebjS5AFM4ucnBj/FAxd2987IME7D3quoO+J/QyY6TTyOg73
1aoFuBz2wjozEwrMge6EVjNvDq7omupldencYUttcHaEfRhm1xL2/Hejiyr7DCORrg+iAqLeMtHr
iv+ZYvFv7zo/zVXSKOqXsS6M7B/yIu3+gOesG+RZB0jRU1wJXrwxq/8dvBGLPBD1THyfTDh+NVgZ
+vvFYCG9r6qWKh0vdGDtOwOEKOy+4IzWf4Q3U5V+DYpqbRI4brvLHI14xMxeRqlT9qDVxOskzSbs
zkOVLyLBq8QwgyA+1uqdkCHusJKILKGzp37LNl96sFaHIQ/jdvYKFfkh6oqLnFF5Ilk/8Q77WuDk
v73MbWvIV63tJ7j7hN1JNkWRPUCPIuuP189ub56nCcA5/z2Drl0A5ACDDzTP4JwIe9EwTiHR9GFW
wLZdr+LNOwcJ7LQBzUbTTh5cuHF9WnDdaMvPpOrqnSv3RgOolTNYit71fKTvj3AiUTKeMwZRbsAg
HOjHcV0HyW2NsDIHaUHHqmBcHkU2ffWbbDgICcGR64VvteFyfn91EYDgigaUHaqMTgtv3JD4f2rl
Owl0sPdMQrZquPz+qobaY3UDtJc8wuWmuIOZcR3PZCD3BLomO424fOwbdwCbaSYFyf0LHuI4gs12
D96ojGUw+yc2jE0sTbOcrnfWZWDfqse6hsPAgvXj2MjjMiAUUhbeLxDJb4h7GIQcjqTEYaZ0yU5G
ZKtVVnwA8b5CMrCH6XfF+GFxqyc3Nf2Byu6+WIedrtuIEPtWLg0HfyFs5ZFNhYw4AG5Htk7qtviz
b+X9IGC9hDfGY9um4x0Ed+tuAr+k0d2NJu/2pdxcNLA7keafqTBPnhjvuafu0U3vMEQ7EMatLrJC
JChKLyOdyo9r66SnggTVnSzoXhJ1q3QrPOBgTiEosGCJgq3nT0j4ASWEpZzu8Ui3yr/8/ir8cFkc
ewJOG0hogYT/D3ydeTTQqtqTnd+qgPy3gtIo5jnOLEGSJPIpwzx6ciBWdMv7HwkCK622Sj2TqULn
eyxcnYh7fddF8Aqt9+Q5tz7fiukqXHCbI6s8tqEDY3bwbQ6Gh2onK7ix+AVWDKeZgbUxxXUUimQQ
2SBj97PjbIwC6uNseX1VejMNTwKbvYWDEdEqxwhD4fJ5lUEXLU57l2fTQ8HFc7/uWZ5v9JTtDFGT
QeMi7cpjgxNqnLqwbYfFy54d6cZqZ7O3dC4X2WEjPU6Q+JImfzF8biOIjR0L2jg7XbXVBCuUlyUs
Ga98eZwlk1EAsQqo17c777Bb42BF8gxUE+ermx1TNatzncKrQqXvinYZIyiol3Bc63aW1Y19iFya
9yqmpTtNPa+xZpigvIdH8GOwJq0ofxR5dz/ChWvomt/X59ZWTVZwdxcBSHEJ7lqF92H4Q4H/MeBO
o7hJiCiPkD287TBlGz/4bAbjxlzaBBBAzDysVWQo66RoxR5beasxVqjrtC87UExRRRu81L0fk7qP
TefdrWt+rJZ3HAiD6932JhELIWmFPZdpL3M1YU1sVhxqSQzDqGeIdB1HFTyBz3mnnfClovLj9eo2
prXN+8oKUIuGFicFd5SjHzudmlMg6BxG765XsDG1bZKXD7R7VeSFkziO/Fk0YeLp4JIQArq46NRD
EbS3vKZDmPryAa9mtulxQmjgBZl4HYV2z1CO92nmLC/Xm7GxGvtW+F9APKDoYjZD6rCt7j0Hd6VY
0BCqz5VvkHW9Xs3WcFgLQZENGUA8bprILOCRi0T4gRaZ2Sl9Y6G0iV4tssNeY3AIbQuo6+nOdZ8z
kDg+L2yUsQl4ebqtFVbokzb1R+XNadJ5VfOxh65WfLER3QFvbfWR/9+BniQPTI/DTpJrHgdmnCKS
6r23uK0usgI9d91VV12QHcEGaR9wNHeMjkZ4Y+TwWsWVfIxIXpe3qIdjylqxXk6dBLIC22+d4rD1
pRd9Xj9JUoqbiI8ksPleKwsCPAnhUlaBLvCBqtQ7DgpomZuG2eZ6Fe3oOniXhgFs6viPwMim8TzN
zefrpb/tR4qPtwK6THVTITXofkEuuMoOKZ8qRx1HYLC7PpGepzyoMGvcOyDq2FSpzk6sq3MEJEPu
L6Ax3COZ3GnqxirmWeE/8lQAC9SmSa/q+tGhMnhaoRCYZDAmjxsfLCFf13uqwxtz0DaNYIAmZrJz
nWQpEforrdLTUPTzuykY8gOSy2lyvYc3AsmmiMlwyGpd9GnSyLI9at+TkR6XvYV/Y8X0rEXAo1Nu
RoPZAbS2cz8jzRsjnRQcAs/bIy1vdZS1EvAeJuTEVWli5vpOj0EfrQZp59ErI2chP2/rJWtFUDoH
nHmp02RdveboCm99bmhQ7uy/W02wlgCPAr8GzT4HopsCsAXZpx9WwYbYR7ryNCy62Dlhboy1TQ9L
HSfVfsPgcA8D6RiC7DA3DJvsxtIvx6ZXey8eaUlo8GiVlCmjH6jLxX0AXdH4+ghszCTXWgi8TkGZ
jzSYp0PoHEzAxncrS8sno3ZVJre6x4pvinw3CxQGmTZB9T6FWtJ93qY3Sf+RwGaGiaIIR3pZhl1Y
WCeGOF7cp5k4Xu+erW+//P6q88Nw4HQOsTZVWI2/TjQf77My73b28q3Ot8J4XYNhTfHimfglae7a
QMs7XxfzXTFWN+4jrhXGQKWvKdAL6SUGcFWQunxg4CftXXI3Qsy1AljSeS5GWNUkoIQQYM2qu1q1
92Pu/jt6Zo/ZtnFst2lhrMDzbmFMCKTAFHdsOjqSPIBVf1e2+ohbV8IRzyHU9W4Zc2ITxOp6NlPW
oE2Q0vYPxguKg3A8thNwb+924BP+d0Y1C3dFXaP0zA3vezF9EkVdJDVboMrsebELh7LotnZYoZ2t
azNkLEsT189gHzUTB68uRbvTS1vtsKIa8VDDxkSmSUDKn13flUCfqe+akBMP8l9dHuwlB96eYsT2
O5jbsS1mHysUpkH4NatE+dgpoe5dXHQTT3rZbUkhYouHt0U6hHPjhLAKGPJYqKG4W2hDYlm7e8Sa
rU6zAr5yROh5dHGSVsv3PoAbuKyV3/HUd8dYinewrN+jCG7VZMW9F9CaOtRLkznDo9yPsFlk9lAX
eCe+r3SKB+q5d3ANFjPQL7dNN2spaFi2jKo2TsKVZ37X3Os+pMLchIMjxBYZ78CuGsgYholTzGGc
ofSDXxTDzv32Enx/vyAQmyIG+UG5uqRF6X75ETiDPOnmGiASPd+NDiANvGpOvFl2dvSNGW1TxrBP
ESCB+hAHXpkel5RUR8+d1d2cOX3cZ0uzMyJb9VgLAFLtdKiYzw54KkV03qfOGvvpUZGdDPzb2xcR
1hLgl2moAc5lh8x/58yPBQ5V9P31ybRV9OX3V/tuhTfvwpMoWmbY0/HuDYXcZo/AtVW4tamPE4S6
hhGQF158ds3J9L9JfuN32wFuagWgGIpmwSfXPEEuxb3tsECEFdEgm1VdGtIwgQHDeISOWRhDNO0C
05lvSyUTmxvWr5gsfsXDBJxJfmANX+Np7fnp+pi+fZYitto47nDGwEYlTOawxwFkHJcQ6KJ1+HK9
+I3ZbpPCAOqpRNMvADLRMWGmOrWzjKE9dsyHm5wOCLF5YR0g0GHjG8xK0iST18RQgIM4/k1y/ije
ildnnmC4TWZ2GGoaj9k3jfTL9b7Z2A1sNlgj+rrDUyw7wL4EOEmcalyNFA+4DRWkS909xtBGYNms
sExCWhoqPuxA5Angqzgcigh2Wzsnp7eNA9A/VtwGODoBCnMpXgMOdobMd5JW4mOQ/eHBkdM6yWrn
0GTpAXrqOx23NamseC59RrgeNGClgwZub30YSBU3yj8X695qtBEWtoGXP0Ey2M1RBa8hc7B+MPwm
hyL0l7Uj91MYdK5Cf7XqC9Uy5oCXOM842R6uz6qtzrHu1304VTPz8OUCGaGJcsDsBDwKgCRb97SC
N2aUrSxerkG+aoMq+mV5yEh6QMSdCkl2iJ4bcWGzxCQ8d7K6QA9lxHtoqiWmK4+5N7wblubYw0n5
ekdtDLFNF2tLlw7qMsQmXQ/MfG1Xf2d+bvXPZWhe7ZNEsqFR6YT+8d711e8lgDpa+/O2r77U+ars
tu9rQA5R9uCpqENSQ5Y73b4xcf5iiXGvGX3XFQc2ZveIsONFGr2l2TOdij/XP36rY6zAFQI60Cm8
sg6q/FhPP3T7JJoPtxVtbcQtG3U+KRQtKYum8AsPP2rz/XrZWzPFClkVeBBKXi6fbT6rSUSmmnZW
z62pbgXrnONiDrQHFoP+H71+A+DyHoJ0HL4AItzTpd0YVxvXtYpCQzgA83wd2gcZ3An/X86aQ+a9
XO+djUG1kV3t5PDS5WiDN5uIOR9M+yRblVwvfKPrbSaYDgWBLoxC4UzGy/Ct37M33yrYilHhlStN
Bc49OSnlA9gw/onIIfv3+mdv9cnl91dRWvS0mkEoZAddf68gv2kggBWIHZjHVuGXJr0unA0ZrKfR
4WJpaQTlnPuBLw9Vuzfdt8q3ojRzsacDQ84OHf/ciYcGBg9uMB5u6xkrTn0Xaq2uQCylbgN87ve1
TeAlkdxWuBWoawcmHBDnOMxW0y9kIf7JqboAL/JPt5VvhSsYdrCJCAeEknNUHkk4gJJDtZfc35iS
Nrys7kADCjX63e/PUKL0zb/Xv3qrXCu5BbKHX/Mc5faL+jB23vuA30SNIsRGlIGlOZqyQtG1G76T
fRgr0t82y21616ibCYpW6GsSfBnwgELVcQr3ADQbUzy4/P4qhMJJL4EoLgNJvkwVj+rqKPo9rfqt
wi/j8KpwMoUTcEw9w6n3nDXgpYAd0+xlKrcG0wrOnIqZqgXBH3r1l7xx80jJeedssfXhVmxOhBa4
J+DDufkYhvmdyd+l/m3QVrxu/rdXBu5wry1QOGHlqVq+VOXDmvLk+hTf+nIrMFUxgvNMW5yKLndA
fZeCzjSznZm40eU2ZkzqkRYE6jWHuqnujM6PPt0L+Y292YaJjWPI8YCHogvypWgguLmArMpfRO8d
rnfMRg7NRorNTSUn4aMC7rjvKookHa5MnRnAP6nhlEi78hd358/XK9sYBVvxO8vxCtN6ZZgwWFfF
aTPDhTLn+hSWy97D0tuvDpDU/+8s0mvTzbKrMRbDkQuAcJvpQMPvpfy5QJREjibOb8uj2bgxU4ig
hFQF5usMWzRIsGcFeAUz9/ZEjjfOfrYEuCJDShQtGKj/z7Uw93R+P6tvbfNz9qad54CtAbECmgU1
L+AFioNrcU/XLzN5aZu9S/jWzLLimRngx0MHZbeL8yCcL51zkXf/VeX64I5xWd4E7CY2OqwC57Ca
a1Sj5U/eiugS3AWu5PXeVrARgjYeDI98OF5KRg+1Bi/VDZ/WRd/Llb30bb8TFxsLiI0I64GkGD1H
hkmdVeYZTnjj+8msO0CNjTG2UWBsWHtWSjwogQXVTYfeGWiZ9IsnzMELi5uUywmx0WB4BO0cf5EC
/JlFnXLDiju6ZD486pz1iC/Yc5HZmFW+Fd98rlzOGyKSvGc/yjU0p8LXOtZg7ngTGHTw+oU6DfF2
cgAbMWjjw4pVtzygRiSmrWEHRn+Lef2WQVltDeansPT2kj5bg2Tt2mXBcjCrWp4so2zjXIBrzBsN
ZXONw+r1xXdrklmxPnWzNqBn8SQE4eEhgOrifd1VN3mnYPytaM/7ElrWFZjpLl/cJ5pWZrrrqzC8
DTtDbGDYQPK5Ar2XHZxhjAuHAdnsn0BNu20Lt2FhzB2UF/IqSHw2TEcXJMmHbnXkvzd1vQ0Lg3pP
GfqFoImoPDI/uJ1ZkfIkuZE703RjbG1gWOsaBuz9TKHEuY6HDH+d+eCyr9c/fyPmbKiXr6Q0Qa3h
8155pyX9lrftOef04K7kTHL2qOmeVvpWO6zoBp+6daC7RSEn6YC9m4UKLNo9W8utwi+/vzp2e7Qz
SvlhkARpbsKjaCboreBmDEW66/20sVPY+K4J75tz5ZMgUQW/d1n92+fryau9Z+Ksf26rwg5i4Q0C
3pMXjcRUpHeunobHxYNuyer75JllQxfsHA3ebAxjtt9vUI0iXNuwfA/clfepH2A1W3blpwAeXp9n
rj9fb8/bkEZUYy18gwgqyGjnzu+xq7zEVX56GMz4kWKbivBes8TIBajYOEsYh2Fz8MdwT2D0Mqf+
ej1GzVZXzlC0nIoMDYTwFb1zPYjw1u2gHzqe7a3qW31oLYo1BBFKp+byV0YZiKvVJc8OVJJbQGE7
78TeA85WNdblJlQwVGlm9CF38HQDcf548XIwuy9S1S1eV+LrY7VRjf1Ux8w0aOm35jzoqYhD2T7y
MkjSwGRJHQQ7lby54TJY2f43SCvBmrmFL8LvNUzvQgdnxnEmcTWMT2FYgwoaNjsr/sbw289286DN
ErhGPvt9H4pkbp2ufAbceC4/dD1eW1h0vdfeXHXQoEtvvlp1FGyz53rQULlfhYk7kJgOk+vurMxb
hVvrpfEUaEROXv5al5bUQNwW9ROFKt8/t327tWIGcK6GsoKff14kbNYeBLD9XjJ1TvHjtvKtiUtH
JoRfreSnp9r0uWN4438cyVQ3t61h9jsUdOCKeUnT+mfZhmEMC84mbi7GOmHZP/RY3Xbm7MZUst+j
QN5ianBG+lwamcc5hiRqx6w/VcI9Xe+ojdCzn6IybiBvHzbNT8AJWGKCNYsVg2RM0Xk/ys656VGT
4d9/52qWuxlYvpI+Qy8lLCO3UxeBCVfedIhD8dZ0FasvZ8Xz5meWspdxTIMjnBmP3aS8nX7aGglr
wk4LnqharwqeL7phs8uh7DMGReLxbroFc4QmWPuVDMMlG4RqfjaymF8Kt/yHeNUCxe2MwVMU8juJ
4sMCTHptdvIMGyuirW1Ym4tHxrzWv8TAXlTm/lnIOuP+LN7lflZFU8GzG+exvV1Bumcxxeg/zwIq
zLOEMFrJCYtJZz5fn8dbbbECflggx9tCu/hXE9I1cqGEFJkesnSNUBAr0ZjIxJg9IvvG4mi/a0Ha
vclnwumDcqgPvg3klZx4DcBPu21ptx+2ZhNmw2Qm+csLmxeDvQzQJLOXyNr6+ksXvto3fM/xZuj/
ZL+kGZ3IrAV5drrsJiYwAtGK9KBq6sHNjPvsB53SCYwvpfpcQC1kD467EYm2xGFWL3kv+eT8hD6J
jz0DIq6ewAYOSeOd5+itGqxY9yFRBjiVz59bN/TMwcVwQEKsBcEtAqFL7THEtsbBCvipqnUjp8k8
Z5Vu6ofJeIOHaHfWPXjSVgXWOZQZsnCjp+UZghdPfgH1iIIP8/F6wG11khXSymhX+2Pt//+tqUZy
LIdv5xg13r5y6VYdVlArmLFDXH0Jnt0UXrJtlX6HlMdXms7Fzqq+0UP2uxd8xZ1pGEr3mdXVNNwB
4N3WcVBLOL3c1Eu2sgIkCRwnBMr2uZy7ACZg/QxQrzvHa+MUh+tV/O+y/MZ1w34JyyGn1QVCY7o2
Nc+elanM/GXitJnfG0FMBwGwQer6fa2U6N7VdVM3X+cOeUcRM/is1/GihMe/heB46V8uDuOmOWiX
yvxrLfx1dSNPqMXfA6Fudbm1PiB/B0ZXftlIXeBrWr+czjofbhJhYeyv17Vh7FWq3fqnF0yPtYSy
JyTF9kQstj798vurhbP2XVOlebU8u75HDnMNOn/cUBdmu9dHcqt8a0EA6MunpvSCZ2TUnsTSQCMf
kPqdbPZW4dZi4CxqbOGsUf+UeV7HHd4sCATgR/fWmW6tB4BHE//ibvycLSb0H8Gs9atj7w9h3kQd
tOX2SKNvPsNghK01IYfvRKFM7T8oCS8K5kI/idPHUkLPvm6bc2voI5jpj/vOmRuLkP0GJ9aQwKF+
mZ9TSHHFwBye6nxw7j0IWu8spRtDYz/FtbOAxFjnzs9gqLvQdaHewQj26fqk2vp8a7e/GAT/P86+
bDdunen2iQRQE0XdqgcPbaftxE52ckNk1CyKkiiKevqzFOAA/hir9aNv9gYcQGwOVSxWrVqLBVoi
8tai0QS1JN/tVdI3vRZHnwjZbuSo/iqVv+OH7BpcUxD4FmPMz3JiZQVxdD9XWZ6gtwU9WacM1Hfl
R+1PHFD9ziljdTZCoK0MHLOSuk+C4z7U+1h5hXc7d3PPX1TWkzF+jCDRYibIlQZotIpzFrnPY+E7
wacOd5B3JkHIZZzkc2sYZLpSKs7G8SXyoKrEm0AnbZgBypeokhU/msYJv6dDN50hKO6B8CbDkiez
S00OAjQe1d8A45gUJD9n0EdOSaNiEd+E/miiTyPYy/vHdgaRULELY1CGPTuor7gfcp7L6ujn3JN/
0NChiu/M9+rmAMGLsP+lZR5XB+oUcx5/TUNnGtgRrxSwc6I6WYMR8I6UPvq2N54RK/ZhlymRpg3m
Ns3mnxCYLXdZFL/UYMGD+rt7E/lxlbhN8SvN+ZDQAUrSl8/Yu2lcvFyWg/3GMfZQwaA+C2dkPDwS
3JUe67q7AIIx3+Q0zCG0riIq4u7AqEsa5F6ovIrVBoNYLlNDRiGlMqX3uWnmR61H/87T4ZYyzZrt
WD4TrFuZJjXmJaqQ3dVjNn8Iht6/m0In7Tac/l+JxffMxnKcpu1N5IW5d0+K/PavsjfV7Ihb7Dmg
4V0/1j+RvL4FeQyoA9wdamwfqxSsG5d3Dhza2KP3hrf8qYhmgYZ16XzLycw44GjIx75EE8+c6sAC
R4c3su/Bek9r4DNOnFUpaP9C0HLmyTiBDjJs0InzEEMJgu6ckfcgG6fwAnua1qCs05Nfp69eH82A
63bgrn6iqonyE0A7mParBjWlKW5MJ2i5F6DTm19zUxcTqHcFlHoCSNKUP+N08pr7LusbDaU87eGV
hc6syDkSBbb5NEHyBceNa/AI7gDowu+YpybU/qEoweH6h6imK8DPKZCav/VAGtQ885KR4aMeoOP4
WNIRzwjZTdr8KF3chx/mwZnlKytVN/8nPcAvH1nVt83vfuFxDHbpABxMmIBRvwH9X5G1jXM2HfOc
T5mHXviPYK5N9YEPRek/C1fXwa4DuvVTPToLr78ZynQHkILnvmR6yvPPoKHr3YdYV1n82mqnq5DE
66BMz1WX85uQmrlTiUuHgd1R/Ffe+GOGYlXLYtAIoklXddBicsJ0FyPk6XaNqsDsFEGBYlEiks60
r3sXbMK9Y8rftPXAGU7RbKvOXtfG/oPwyMiOXiV8edPkQZg+jKzPwjYpfS9wbycPdEsJZhL2P5qp
AvtmAh4pH/yd8G3srpBFaR5T8AI0Dw00YsHU6+uB36helOLP3EYjyw9BocfupnKRD++aOC4flEOY
SNIeETfZDeDYRBo2APsc/4F2DRI+k0HPrUx4lRfs6EMvOUqGGnqPYFrlUyDmRDcgInhB9dRH/7PW
NVDmoIA049OYhRHyZEGRM6wjnXPe/JRjjVcJR7E1TyI0jEW/wZHqpc86LEL/3qRx8QPnSPGbAVUW
ch55TufhiNM5+v1XCCU0wZciq6HMnbtppHeG94PKklbEUM9OUuEFL4OIXb73TSUrcHNKXh5GlXvk
hoG0V9zlBKlmZCBi2fbISwzdw+w5kwti4qoaynLXuJkj7zvj8fOkGrBL8iwd5X1BwYZx5MoVfNeR
0nzyQzOy//yU0AGQ8ZQ5xyxsOL1FUhM2VwtnFl/SiHpyD/bgOt2DyLX3Do0/DP6tBp9tf6S+6IRI
wHMVHNIeWjFHqJWkdAeupba402CuZ/fx4A8zMBtxo07o2Wy7GypAAHkIXcPkqery9gUErXmFZ15a
/uxxWetnJA4zAE1nKpcDNYyK3k9gAVX3Eas1mRJwluMIK2+O0TRXgy/5UcSyTnXCIull+d6bnFCC
zx5aITucutb7yI0v9HPkUp/EcAKxQp4iB2212mVZQF5Z12v8RTlq5FPiReAuxpKA5vPoNg79DnqK
sXqMQo+3r2XYhvG+QOuD+iDqaqg+OV6AG70O8qI+V+0ovA+I6+f4kwRbb3FTIKnefeuFacsxGU1W
6z8VRPWyl1poM98TgHDCBAX1KrwJZZo6hxQL7AFNmvlgNBYmBYSStAJ1GdBchgeYFM3vCS/A4tuH
fspuQIYK+d7SBa04cDEVThQk0t3uT1y2g3M/EZAiJ6LNnSgDvBOAIyDViO88gRi4GG4bUTQLSVmW
Z91X6vRD+eKwEQqJVeexV175439z3UU8T7RQYNMdDfiI965Lsuk/fE0puNQhR4LvOGYpXmEgR5+r
rRTsShRro1l0xCffS7PuXM8atTaa9aXYoa91k0P+/YvqHygLDZ2mBgvKS6lMN5xqCETTnTfJiG/U
bdYmYEXK6NIrej0x9xz21KA6VDeFd+/0Bd/CSfwt175z19pQllLqKkIkUZ/A+N1BIAteG8i1LznB
qYnFA5ioboMAirlwqyoROvqV+wokhuLkhGyjcLES0tgolwCq6hIX/XQOXCQkkMVxElDWp7tBTVcm
VWxki1QeqKZpNp9Vnsav8OsMZNqm3FRfXjIF762iFfPh0o+rThXjmU5IjEJQq9/3YNgHEFjJu6kc
P10OjVYCac8K/kjoQCUyzesTcyswAcbTK6vEE1p0fy3xWBqkyHCqD82iKHh5wLWtsQJBkaqYFshs
nstWsgON4DOg02YWktctCPza0lnBXu7NaFeErMJ5nhnZRXW4Bxm5OqL/eB8TZyvbvxjMOxtkQ15q
6cYpycT0EjRsLBPFK3DKT4Td6LJLn9Mq+gXyuKfLi7ZitDYAJmB1BkbnUp3ZCMlCEJWHgbcYL+SW
t5olVw6CDYGpMQvf1x25JyQ/p+DtAz/+KShR1VegrSINh/FUZdIhUr88p5WD8DfR9+Y5JYYZWHxF
xrPseHGAxmuQcF6USTHFG8mgNXCETXvUA2DK2yGqTrTuNSo9LT+YVN7TqpbHNAsfvFAZgPYhVwoK
7acKAezu8tzWFtN6KpZ+7ZgqpuMHhG9xffQB7ZMs4Q7U027RkBSg1InH/ow3ZBrEdxP3ICPVBk7n
so0fsHZgfBzaN4urQTHt8LKrTh5xdXnDfcOzOz+Lqq3yyuraWo4D6p95AxJ09z4A3Mjk+oOK2JNy
vZ1m4cPf99yinDu59S7yNkVI19bVch7IGo6zA27oU4pDWoOrYidCTnZejHND6/AlmNljEWM48JX/
uryVa2ZuO5M2LtRglpWMXLzhRhdv4ho3SpjQInS/+WLOZzwJU9let3U2r5IA9ZkLeR8XpZKS5Du0
Fw9i7zY5AESXZ7RyNogFEcmhe1QhQ6FeFLLIToJMFfRwWtfboi5Z+74VYZSeSJGbNjMMG7+Zd8zd
4wW3BYteOQJkcfpvTrYEAd0ATihzXjQrIpZID9n121FFNM4SUoEK8o7zpoAWPNG6C//Lm7Ya86RQ
rJTXRRf/ki9VJtQgVT9DxpkcDASK9wxdVzs39sT+8h6tOEeyrO2bWWrizyRjs0aeueoqPMcLwEaQ
PAjnbvwVxRGY/S8PtHK8ieUoaubiQe3W6syhqPlKoLTwwGqwPg/ZJHbIUVQnNxrHjdhzbTDLZ3jz
OE5p7dYn1UKDXs36Q46wDx23xU6b5mkUwcZAa8tn+YlUVn5DWtwtrGiBT6Mg89eD2GUAmmycgTX/
Z9MzlSU6z1tQPt0Hy0s5hRq5ga+jlJyRX7hNQWolNcj15jJ+dHmzkX1+37RCm6Qp4BA77dJJnjkA
GmZXzk4Jph4zx1tg98UH/BvUhDZPU90riIihd/PULxUNAjqjZYcM3lOoM6FgltGH1hfqePnwrU3H
8hR1O48kGKEaj2oZTXelKKEpEo5d9PXy998PBMPY8hVaLqLkMh/OonRnvNFjxSPmJZ6CpMxRe1DM
GI8Ng6TVVpXy3eULosCyJgbePekHEzkyn6PCqo/aFNimYHwW2XiM8ARP5ib8eHl27x5yDGZZE63c
Oi7DKDj1LkP3q3DTz+UY+jsobaWvl4d4d4MwhGVHNAP6B3kfcvSGyRzrDAReRXFVAxA+bt2sKBBT
7reOOUEEbDjgOSD3cYGcqgs9qcPl37+yRHZVq54gfYZCHQLZmpS7NAY2hkbwNpOOqmuu6yCyy1oq
SJGYVNF8Sn0tng30X3+GQ7tlIWsTsCzEC5yq8lg/n5ANZHeMhflJjPxrxzZRPmsjWDYCWbHclfnk
QlsNmtBmkGxHXKhyV8hX3VzehZVTZBdreOZDa1cX80nWIogeBGNUPQ8CCbxr/Aj2YBn4zW1J5qGt
kX1zjwhKz4HjAxc3B1utDe86EXzcsuk8NK7n4eV9Y4Ix3+eGLE+GutshtdadIHG0FdisrZJlzjUU
zpD+Ju6RRwbPAUiCGkQUpvt9eRPW9tkyZU8gJKNljH0GdpDAHvYjtn7n9FeBXbFOljlTp87I7GKX
A9/R+9JE+jwHEEu66ufbeTcJrvK4rXBMdSH6I0cG+jim8/eYm3ADD7Wy/nbmLW+qmTpx4B6xwyaR
kWGnUZbzhg2s3Ax2F5lpF6hxqvkp6N0/hoa/dTV/V4X6wNNWJz205AawQCfXLZZl03WYKhJA6uTU
ujM6XWM9Z41JgghE/YiBVORsiVKv2IadZ0MVuo7rBjqRi7AmL2vnSCtBwQ09fpq8jm4Ue9fWzjLv
HkIcaGia+Alcof+R8mfaNOzgFc2ecnp0e9jiVOstguvFs/4TAQWRZ5m7HFLe1abXN6VcspdO81n2
wyft+lD0rnfbfJsr9mgn3gyHAltbUZ4mxGm8U1CE3iGefX0XeygkXT4Ha0fasnmkVDIEOY13hIDr
Hfcpv8t06F0Ti2KhLHsHrI8vNXj/RIzHHmsJeF/SVix7uvzb333ngTBh+fsbn55Ws+JeOGB9JG3v
VQkdOAKAV1I3UE9EOXOPkjUg6fF4cshmcnLlPNt5NgovCcYiDnoz2T/2rDb3eVhAvnNubhoXauKX
p7ay9XaqDQLlUJocQaLmF5Vp9kM0/1YB9GSg+gghvctjrGy9nV3TedoRPU/mxEO3fxVRae7cDNpd
Gx5m7fPL1N7sjhln0EVy0JGJFBgRtNTXbnlwcmfeAkCtDbD8/c0AOV8u9CowJxUqZMUUyyEhytBu
/fO69bHMHILD9VLQ9U+m0sA7idA7EtqI58tfXztH1l2O6mjYiEz4J6Da0yMwrxUqlUiHoVDm7qPU
/XN5mLWDZNm31/WqIm7lHdMJasEibX4ijSr3PkEu9fIIa9tgGXkqVenpvPVPXKkfKIOaw0iaqwS5
gsjOdKmm1rLLHBfyNPX8QQd5+QdijPLuqp9up7kgDgl1W8C+T7wSn+Fuwz1aotLbyx9fWXmbQBww
HOjCksw/gT/3saZowJAQD91BQtffuPTWRliO1hsDkJDudOs+cqGswR8hj5vetmP4bWIATVyewsrW
2lmsNIocePUc/luO/oOpEe5L1GKvOzh2AgsyAzPaDwt40rotdl6OUp8P6ejDdb/dsl4ZxKyM49g7
0b6BhnYe5f+53maPytrKWNYL9R825e7kHVUZI8/rRTXUdh1ZTvHG4qzcbTZ/eIorWbGqjXHwxw+1
738xjUmhkZPdqqF7hP4oA2FOHyYu3yogrZ0my45ridQEOm5ipHKoVwAt4493YsYDPBmLaOul9P4g
1M5OKSh3Qne5wJWNUNaHArCObnOIvSKlg4LL5Z1fG2OJEd+YhSFgSfY7Rm8kKok7yH+zA4Bx6uDP
TbGxO+9HgDRe/v5mCDUHjZlq1ztShLFB7vp4UlJcbCLqssRFwfp2BFJyK3+wNppl5+D4Rm1tRjBA
8XWgtL4ANoiCeRl8DLNp3vngUNuY1/unjtqU4qyiM7LUKoa6aRieSAwMkexxvgEo/VhWIVQuhv4H
VQ6UwMdgI0hcZvFvNE1tdnEZgw6rq5oYCRhFn+p5EJAeg97zMZ+05KCxH8hV/pLGlksoJDUKZ8KF
Cpjnz0nqAnyS0GaWD9Ocis+XT9/adCzPsICfxhqwtqMcm+l7hGvgQ8sivzuBGyTOH3VQhxsRxPs+
CATB/3sIqehYPk0+ORZBxh7Sjo8PQeT8d3kaax+3vIHMOw+Fa6QaAB2O7z0hnB1HB8HGxbJyom1a
8VIxwPAJzlmeo262g/Z8/sSAayIJ8TLysSYSkqjK8eIteOyKT7CZxT101QotsStKi6/GE6gmMGc4
Rb4Rr1ctGLNcAuhXu66AfPixDP1y2NXCdz9N4JbaQiysbIjNKc5HQLRGIeMTg6DqZ9ZHxR+wXPs3
l3/92vosf3/j0LwJstnQw4wBIuUqu0md+ieNBqBIusnsLw+xNoHl72+GUDUDCpJBDTsnAKroPmh3
A14fG55r7euWbXPhjCVR83yUbaQexyJmMpE+v9LWbCYDpYPeuBnue5gyIXsIU3vOlxmF5n7DN639
fsuYhUcBr6oYO/G+dL7QEui4pGOV2nCyfx9173hZm2OcsrgNgddd2hCUe/b48IOlWZzwKPgGmmUN
/mvvkxmGT6jjHKJa3AB+dxODmzOp5hSikzP0RLLq4/L/q06DzXRgoNo+pe2M3yNSjyZolRT7eNxE
V6wsp81xwJx0VGA9Zyf021SJl2V9gl62rW70lWvSJjZg8Yh259yLTjRoaigRg6MXoEh0lNRFUoNk
XQ3iYZxfGg5Z98vLtXKr2BQHAQeLBgDJ3rHPguI7DbJfnCH607SaHhwA9Db88vvAvIDaROWUxzoD
YwM7UYSdXOX9HpB1ksiwe0RniJ/g+v5mqvAFtxHQ2/lY3IxIUqI58QEI9a0uirXJWp6iZjLrq3D0
j72BAUiotyaynsXPeZItSP7d4iriCMzWcho9SMDBtSLnG+P50DAaxa5J8y0U29oRtAIBJG5BtVJx
CQ2/JXSHlpvZO1DZ218+ESse2+YwF/089kVrYEDUV6ADm5uvsgRzAVoIN6gj1rbBDgHAgeBCLxUj
sLS7IS77akaEAUUMjFcmr6rDB9QmkHBw7Ss5zl2eoCgJcrEKJDhT89NnvtxYqZV52NwRFBD4YMKt
iY+zUoC10B+BP+ePOhw5sNVbuoorG2ITSLCoDZq2W5ZLGWjGxwHIOzvyUERAH13e8pUTZXNH1C3p
YtotW77475xrxP6juaqXHxthhQAihtQccEzLdg8cIFKoYOzdOdw4TGu/ffn7m9vfYxO4AgDHyZM8
p/VjOQ2oGKt0q31n7fOWJas2mgCXq3JcJ84kIRijIHbQjhuR9toJskzZq3rCvbENjhTV8wS5uhsZ
CQ2ypuYJddzD5d1diYmpFQFI04COuaqDoynpN1P3eZICBwD05nNZOV/R0bExztpkLLMWProuomEZ
p+0fZTkeAqpf5SQfB9BRbFxXK9th80LQKhMk1To4esBrHrhEH2E3OJ8vL9TKBGxOCNWT1G0rExxF
MH/XWfNzeQmPTX722y1F3LUhrGC+rtlo8mHGGqEpiGswKyDv/4A+nnY3lf2Py/NYW6Rl8DcmQQvp
KeCZgiNOV7rvl3q96PnGIq193LJmNAPpuahVcEy7oT2ImP1ifUX21/3yZdA3vxzK6g5aTrrgmM+Z
TPKs/gpe1itzK6FlypoOtXIcJzhK1j50HDymk3hCpfBFjt2PeMZ9et0kLKPWM8DKNcMxUiBJSdLK
fG9Rr7/y45YxBwyuFKQ+OEAEP5io4KM74tq87pdbFuwRL2y6kACTzJdWs2BGWihsrvTUNhVEgNbR
UswlhKVojq9DSWneIUm+xR2w4uZsIgiVoa8DROiw3lA/U4MHIKnLlzSFwiMYGKJh8z5bTvo7Lx6b
DQIdPw5XEk4b3M7Q9iEO2aHvJ98XRl2XI7Hp0VMaO2oejX8kcfVSinpMnEqM122yTeCgOj+FiAy8
Q06M2PGgLW59dCZcVZzAZ/7XglGWSzn6zOB7HDA4GDTZ1xTBYzdsAevXVt+24lJOhIyzf5RN6+Ik
hd/MXIsHtHo6GymLtYNk2a/Rys/zhvowMfak4f57qfdBNX0vQXYB9PIGN9SKI/0H38aVM85omjyi
9Pe5NwjmKui9H6+yZBvfJorQiEl68NJLH5TCgxshF1zq5a+v7IENbdMhHcI+xC3c87rucYUVbNh7
5VyZu250suFweZiVFbLhbXkeBgHpA//otaHeySIadnMW/7r88bU5WDcxddC4NwVTcGSZiR88J5+f
tQS+fiq68Lqw2qZryEvZu62awGyEZsqdiTM/6QnbaDBZW5xlXm+uyjKbqgKJKf/IQ7SWKFkrtBw2
Py8vztrHl7+/+Xgd+tmMewYfR+80yG26cGEd+n7dxy0L7iNj8r4fsfJUgOkj9ZMpaLZQQWu/3DJe
Ci4MKDTA/xgQHkJ9BDAz4+TdxolccQ2+dfsaWvUSi+Efyx4ct8qY9A7cIumeoOflmSOMGEdfb4y1
NhPrMqZdGajRH4IjB9LpA2Fz/1G2cutsrhx/G9MWV9CPDSfXPzbobl4alPEw8xBN6zDbkidYmYAN
aiOogIOIFn60HpCmoCNKSx1h/nXGZYPa8rHpZDX1/vFv82AJejWoxTlfrzqidhtpTwIwn6EpfEmx
6E86S5tk6K8NEG3kmqEQsuBeER4hSOgmrh68JAO53nXO2W4OTQsHEB/NYLsRch9pKsw9eKC+t0Ex
X4VWpDZMzSs48A0zh18bxVfGdQ/9ls0E64qJ2dg0dKNR7eoWJibox9ytPvKsvaeEPqVD8RK3V8nc
oe5sWXIexT2ICHB8FFru8fKGBgRr6p9Ftckatnb8LfvtC+I1CLX8Y6rJ934uml1UgDPxqgP6D0JN
LYwdIvWPItf/6XymYF7YDHBXfrmNREvjAJIDEwUqaUAHc1o2P6FmuYXqWXE8NgCNgVvD7xrj4VLH
I4DQtE1kj7qvo6+jXwSqyXr/kqmfOmh9l2iNAYxvx0iT3UCc7vd1S79M7M3dKLgG8wnI+NOk9ycA
5wR6h+HbtqTXlx/5zuvCXTblzecVoNdVU41LQXH85DXtA2/LjxxZlIZtebf3CXGwQNYNTIQicz2M
c5boSXjpS+rkEf2p1Fi2f4KU+8UuCnnx06CVbX4yjZ+NEH8TFYuKcylc8E3uBgjKGrmLW2JitdE4
tXbsrKubRGjv6J0OMx/QXFmHYPLz9ZUQd/pX4vTNuqbg1AeBEiDWknSPZaX9/YTE+XXh9t9GrTcf
zyNSEBoDDAfU1AvK/9Uh8/G6verA2VA17k2EBsYDOByvKc8Fd1mkZnVz+eMr5mgj1bocMP86QBg5
CA3mRD2E6DBFuFeSbN5fHmJlX228WkAZHpxx5x4Z0mp+GoY7ijaD6xyh3ZIp0BkmcgWoWtmgwELB
bQIOmzTdqG6u/XTL1tUIeioVCmDMizFLTF92Bzer8o1Ts+CG3jF1G6eGVtUcG4nWERWbI2QBovFZ
Fd1jhHLR0CdR7GypRK5tsmXvLI712I/AXCxQeTFMfK99cJp0Es2J1+2xZbvLs78VkiH1niLWMxrN
qNDr3aoerm2DdVn3fiNdvuBrtALi0Y27/RRX/HDdT7fu6XquM480NU5QL55SfySHwuH53eWPv+/N
/2maVMNUOCHPsfIlGJmNLD/2zTAlfh8/Vi3xNg7S++vzT+ckp5WDOpfEKB4NXqEJlZ8YlBj2l+ew
9nXrpWyUO469wAIR0Ace/y5/Ww8/rvv4snBvPGc94JEwVVggnbn9jnQiOMyGXiWoB7oDy35TUB4V
fT+44BaWDyWFGoVb8+7KdVnW681P76fMMWMN50Cg2LljWrYfZvR0bNyG78fBoY0pE7Mb8C6A1onX
ASIX0DsKRnrjeb8ZCT5WJrry6FiGWyMUa8FkhqODNg3wkVeQuRjyjRVaO/2W3UIQy/UyKLgjE+6e
lxZlcNF+AAnW7XYry9rhtKwXpHBT2YBo7ejNekYMPwxBtq/iVn+8fD5XpmADymhepyCuw+UreoR4
dTV+WIRhloxyVUVbFbqVSdggstKF0IHDDS4Ch/QfembapTMDJYqNTX7f/4c2hCz3owGcC4sZMPS+
S7w+Qfbl/Z44KOwuL9PaCMvyvbGFnKYpmld8NBA6TQdoJ9K+LgD7kOnYKPOu7YNlyQKttMhzNRgg
UGGSxvRBuOPRy5ETBAPzxizW9mH5+5tZkLZb6BCRNSVxDPmBMf8loaa8EWm9f9uHtlqOrsqwZgPC
oKAJ70mY3aYTXjxCAA6lxGkowm+NyTZyy2vbYVk1CJkHJUGTeASRWuuiZ8mTpR8nZejlzRHlqVZu
pAJWqAj+8bBlz5wxb5ryJIYO6n158FvF0RPkOm/KpXInFhUYcBJ1iZNOr910VcMnDW1sLyVOm8WR
AmVwkM4eoCq8lKGACjbY2n5fPtLvHgYMYQVN9bJdJFAgCEAD6E0aZeVxKgjfOA1rX7d2KIgGDlK6
BmwK1Ywy2Aj6wzBFN+F1v91yvHmLuFVOKT1rYrKXcqzU1ygDx9Z1X7d8LoSlQHU/jPg6kwDW+lF3
mLOuuwawCIr0BRv3xgjTBs1RIP6rTnXc0ghdkI7XnsCaSNLrlt72tlr1cxt0c3HKFUwkYehBuUXT
lNm69d41PkxgudHfTKAkZVRStx/PyjD2kma5lCcDOoiDgz5iuuHSl4/983bAIJbDVXNa5dUUZK8l
KJBKGZyIC+ohE83nCjQgc35dMgUDWY5Xsd7xQZoJVg5OnBMwyO2jNpsF/7Vp2B53wWjGQGu+1pQ9
peCTkC0ycSROz1nZfMWbdKu1dm1TLGvWJQ9pF8dgpa6d4uCFgDiJCeXtJt5M2K8NYZk0VZ10IQ4/
nb2+fcip/NFXzROOwlXBLHbCNmoNNa0yLMdz4OlIJgSEH+md74Fl9XDZrt+9YzGAZdfEyYM0Vd5w
zvPWOZYx/8wnpEg0ECtJsz2PlXWyEbr5PMoRlN3qnHsAYJq5/+GBOPUJ5TH/4+WJrI2wXMFvLHCh
4gWxdFCcgi7X4X1hqvRHKCZ//gphSL/YeNut3X02Wlf4Rrej1+HwLvU9L5M86cGZAVSj8xnNSFlS
gyTnUXvRryaNH+PiKnwPBbP3/05PZgW4Jvo2P0kN4pIkVyHI1yOwCW+xdL0bqmCAZV3frB/joOsl
iqevdQDJu9IZ/9OgR9Lh/Ee63m+pszpZODMvb9bKTRhZLoAj+ThEZdm8lGFwYtirQxTjEX7542sn
wTJ7BQBUXhgNJsu0/dyDUDrxSPHx/4CfXvv1ltELoKUztw7SV6Vqef83r5g7SGdf9/Mtk1dd2sZu
L8dzH+P2lhxpFVMNxQ3ojcMrl98y+gA8S2AwCOfXXkXops5TEn4w48ReL89gZX1sFC4d0UbaNNNw
ZoK1X0iKxHMCtnC1VU5Y+75l6oj9C5WOY/qaA7F+MrngQDey+Pbyr1/xiDb0NkCr4thUhYI8juy9
z96kp+bB9Rj/4ukxY0f80yaya20sy6rT2PR+4Zv5lYFlcO8VhUg8F09xyHyw/eBvgjfWVswybuUM
oEMKAo3ojfwRJToLfEgkbASeK/ZGl0Hfeg7w7Ne0Zvo8iWy6dVAOT3J0fnyJA1zrl/dkbQjLpHUG
HzEBrvEq6WzArhp4J1xTn1xzpRJdaKu29VWckYqG0wtTGjpFZem55rYO2ujrwL3M20jwvF+FoaGN
y01B5k36VplXE/hgIFNQQTEHOvWKJ6XxWhQTwMJd3rTOlE83QVfP5F5MVQltXacV+hbc++BwD3lK
s8PllV07GZYrYG6QueCSV2cEYekur8Am7kC6cGPfVi4VG7rL4wxMbmBFf/F8IY8sDe/LhStA8/mP
bjmk5oeXTKIT5PJcVk6JjeXtwyh3m9rBXMwc3cqBhBNocgf22k4KqgmXB1mbkhXpczWNfuhjSrlE
XqWs2qc8f/4bwfYl6r2mROc5lCuj/eXh1uZkeQjetQ1AY6Q7c2dqDrkBHK1UTn/n681y0IoTsqXf
QAwjKBjR0lMZhfpQutk30mEEEgOoULTXJfQpNBv+101Q31HAXoFT2KtDkvQ96O7b5XK7vE4r59gG
+valmkH/nk33cNrhThRl9RQiv3ZNJgq/3fvf326iRo6SIXztFRoaeyeP0QYGNLFA1/5zxq8D42Ic
6+43QM47uhbjuRwB4RNyYc3yN3dgbaMtWydIEYDbhDj3YB5J//JyMYkyeWockfwfGLdXLMTG/Epk
NQWT43Sv0eWQoOv/CPqEWwZnulucNtR7fjjlFrBsxT5sBDAFs0EWhwa3dY+EPJ5L5BAgfZs4LfAR
l4/WynvVxv6CJsFDljNTZx0X0Z4E/FcsouqACoaPqmZZJjGBevPlsVa2yEYBGzOYAV1LOABBrjs3
qbVbZYlXj0EHxQrIz7VgyfRKnz5dHm/FbGxgsFHKoQKZizM0cf0b1arqy5BH+ua6r1smnwOXNILg
DxSlC2dpX6AcJtqrpNVBQG7FBP3cuRBH40i5xEg/8xpVbDnCnyzBfgRttI0Lcu2AWabP5yGuZ9O5
EGAYnTtZ0z0T4LzRLuh1Lq/S2p5bRp+6zPEqw12IB8x8b0oCRN7ykmTNFJ7iCQSJl8dZCz5sgLCR
kHOKhsbcgw/uW47Fgu54r8A29ZJDJ4F35EaSwbtdIEy70gnQC+okEIvcQhCvnDUbQSzLpioBAiKg
/q0+1iKXxy4FauLy5JZM4Tu5MRs3DGLkrpiZCz0kKW4oep/3OhI3AHtFiYnTOtEu/4r85XH7Rb6W
CvCtSMBEkmNIhuVM3Zs0jh9p4J7zob8r4/CB9qD9ZKN/AqDzGYohW0i/lcNi44sVBIXHFioK96ZA
91g9In0MoTvnNES1giZMTjcSHSvH3ubQBJtiYNAET85KRBG6QjR6d7GWkDLeX96wtYlYvqGkEzB/
AgNwr1FIYiI5V6LR/hiBVWrm9Rbn04rzttk0WYwrJ03n/++CBvpQ5kHwQqoFmwcCHGfytyBWa+fb
8hTl+P84u5YmOXFm+4uIEEIIsaVe7XbbZZff3hAej0e8JZ4Cfv09eL5Fj9wUN9g4wr1ApZRSSmWe
PIdW1Gt6cv1NcMT5lNx0i1Dnvr1+89y9tMOtY8JI0WkvboKPUIFyZ3Xsu3zQxwzs/hEgk1X9ve5x
vz/0Skv1tW86Vt9in5gJ0kUTaLuKVx7pQi5OUDD1nA8iGAl7K/hESxPJIe/JPwMecWheqjLBm+YQ
tlQONGqSVCUEsi1eSXdBO7hvM/lBs5oUiSbx49Sr6WcKNbs8MvOQbaDkV7aujZOc5OgDCZg1V+ql
+ma0flf6oJDOk6nYSBGsrLQNlky9nOG+TKH+6AzjX3USOkDzlkh43F/qtQlYB0s8Q9tLFZ6+TiKX
r0mDl3pa6/QpmCGQfn+IlRnY5KkQFAIXIK/Jlc/ViFohxMFScLCbauM4Xvm+DTUnYJwax0rTa6n9
BkAnYJHkx0IoJTcqRis2soHmPQCKmQtmnysFXFguur8mG96P3Vgc71tobQBrEaTmZPayJn6EuAA5
Q+2MHkreyygQ3RYPw5qRlqPxeeKkNwLJajJfgaSGLKAwzrfKF8lW+WPt88vMnn2+DgFp6t3Kv5o4
GSHrQ8Q/rhnphg+sXLg25FxkkCGgPPevbe6/XrQ4cKN7oN6AZhn02JwIT3sPh0rXow1p34pYAR/o
0MZ/hXxLH1oBdO4/9CRI3oXOJvHry8QmOJmsIzwWTo0Gf2h9KETG5YVndC6QC4c+1lHQOMnfEp2l
jxpycdPBkLkSDxnU1Jy30OHh31knHf1ROVOZf61jU/ef2yqszNcU5af6jYceWm9npsNGsk9zPKSm
Y/FbUC8m2Ze5AdVyh8I7FPJ+6pl2Qm/cOiteYMOquQnmhlFd/xsG1AAttCJgD/+Pk2htBGuXinFI
daNofSV6+hQjN3nO08m7aCgbfNy1b2x0dSoG7VB0eV95jH2zSIDmKTEnSNJudaivzcHembRjHjKr
6opkMT2VHTYkw0P7kMlNaNhKuPQ7pn/mzGpuSrQjBu5VDqE+KHCMPJYp9yPm8g/oj88/3bfVyplh
I6aJiCWUK1r3GsfocxL9iGuhyNNuYynWZmFlICDfxyHGNdErCxoB8CvEChi4o8+BqMixQvl346hY
ifps+HQ6uA4PWg9PKm/OIZeKD/co2EHsqZx/DJ2eXnXD5km4svo2nLpmQ4nelRCrX83FK+L23qtU
4KYY4mpX/y73bTg1xD9In8dFczUQL/Qgy+gEqBQEbbux7CspGxtRjW65uJnA/H/NK7Q3lHkffIMo
6He0fPJzWKvPY2b4Y+Ls4wLFfBZTPtvNUyx9L3UnRDjzlD7xrsdbJkB15cuuXWyDrMupN00wxfqq
eHrFs7eMRlSc7397ZQvbAjZp3rXxNOClJ/MiP5OcgEBIDOyGh7UA2VW+mRZY21bWXWTGLJRVK91r
LYZCgX6aFsGpBXhfRGPcQ31133ysZwULnQL3eEqvEwHIbgGc1kHTXtqOsLM/zLvY7rHiluczdLWP
0F9zryou+3+MHNFwMpOUbEQjLxuL2VSgrT8giemF5DpleML0Ycl/dAHWXee83XhWvHymIGX53z3L
+oAoo3F2CR/RTYP0Yro4xPIiDpb/6aVV/P6arM3Gij3jwDROB1FB7F286tGIRY5AblzmeZNP+OVz
HhAkazIM+FmCItcVuj43kfTx1Zvwz/2fv/Zxy7tBAZf1Y9nRq0y9BjTqSSn/zsI6KTfMs/b95e/P
Tg/mukEBvmJyBUZ3eE/GkILRBhH0/V+/ZnzrMmdocmwrp/Su4ERyL/Hgpt7njGZhcHS0lw6X+6Os
zcHybvDV0mlC78BjmpDsr7xoJmgXi7rZqPCvbVbLq4npsH8SH+8vdGm8ql1XlSAdlwH4Z+aMHj08
OB6ywWmb877pWO5dVtXccEQ7EMCqyNcY+Gl+8ElGt1qWVsxlAwR5mLOy9ijikqRDY7RpxuycqJxt
4XpePtWZjQ+ktSlJQbX3bxkBitwfhRjNp+UFM0OgfKP8uzaK5dcKVFgQ6E68K4QggSHIm2qkj7Gf
ub9COdEHP88K83HXgthYQTMJRWfWZV9kFQPW7ICkNA5AXHj/6ys+YgMEqTOZIFUKp3nK2h+tQ8tf
U8H6U1KgW+r+ECs7WNhODv7rLIzb6lpDfVq/hnS9159icKzGv1JoWVaQt0wTjx5HcNd5W0nJtW1m
+b7whhn6U2hcyJVW51LTrI18R4h/7s9pzWyW04N3yMjaZN6/Oc9c4Dk1yPQBOt9bdNVrE7D8Pq66
SeXSTb/EIgkA0EZF3Dv0SebUG2fv2hQsR++HqotBaIVbsEt1ZHKQyNDO0VFX19nGXb7iJTZW0EAY
p/ALF7cfyhTGhBA2V9MrFsTftAt4wv2lWDGUzenZQlkuGaBYcRWoIEKuz3M8FPJUNW11Cq3sXxso
SHsaVGOOlfgdkZis9Z6WkJqVKLa6PopVndnUOVxZFBscqBTvCodAAZPQ/xHw/M5vQ89iV/2b2eDA
snWTuoLW/FV4zfA79TK5hp41qmGQYdnF48Gh0Pbfe71M8jlLcgd7K+inV3HC5zgqlAy3oBtra255
dx2jS1Tl/nxVYRK+TSfVf+hqLo77dpTl3MpxRdz0efZlCmOo+aTQzDwXdezGO79vuTZIrJPCkBFn
E6SI+k89iMABail4J3dRUMH+lm9TdGipAJHDF4mE0iNYUiuNqJaon/cNtOLXNiywr4IiQGvYfPW8
kZ/mevxhCPoiGV7NFx9y0xt308oq2wydbYbqUdMUaD4r64mD148PzZvRaQG3uj+PtQGsW7yt3Kx0
Hd19gbOB25bT5j1I0/cBfpAP+a8TpG4zI8/st1/ashw/M7Rpv6Kj8g9FpzeikJXTwubmTGu0czKE
ndd00nHUtyC8mmV9CQK+JSm8NsJiuWcBOh0KJmlfi0elW32q6+obLZPm5Imtnbo2gOXJaNgSIg/i
5ktcOO4xVvQgR+hzoRi273qw4YAmaeJYCN1/Qfq6SA8qHcI+glpT+O7+HlqbgOXMU58G2eCR5ktP
XfqApMGTqFTxhN65X/cHeDmjw7jly0ZktaFDiwGQLHrFFPWTt2Yo/OQjBVl9fSz9iQSfQBPpVJek
IVuJpBfnxf7oV6CiVNQh6I/Nx+lT6vf8MYQaTpU6W83VLzofBrDmJXqt5jpAT2Cu0/Cr8FXyBcJT
u3DpgKcuxY7/btwsRBkXtAtjqqI81BBZ3mStXbGNHXLkuakMKgRQjJDgrE9B5nUsXb84FCi17jma
8PutowngtJnEZY6mz5CZg3Cggk3B6nu8v6dWbG+HGYDYACs4GPRjNln6TrVZ+OgDX7nx21+8HvDb
F7M9s31JGDJrLSCwhPivBYhPRArkBKj4drdI2gGGaGYHM5DgoQETXCQnQ87tMLwvxk0Y4u9E+R9V
eszCPpmS2bS9SfwzpZCmD51v/RycuQap+9K6GrqHzPdv2cweuwQEuXoz4722Nlb0EU+dk2uFdl8z
OVh0jSaqRKd/71t467SKa+Y4RemjV3lhaUlN5R+h7rCrxgSTWS499BRqMPNC3SM4qBEHUTqvh6rO
ImehTbg/gxXfs2OPNNStizc3BXqffGzDJotiXb1q6L4MPfPtqMNkTgugGKQPWVKUUP8u+silRbnx
JHrxMYGvW36tWrCcgnecnY3bH+Q0OFE7LPI99J1DAA/dbrle2UZ29BHjNa3Sqtbo5M3JA0mgdBiM
+2IbTMNycdBPm8Z3ajhHPtftRTk0+UjahqdPRZ+088Zar81h+fuzg6QXI9K/8eyfYygkP008bOao
IqXcVbbHLCwXV4kYFBgqcQzOU3Wa0O6ep5uMtms/3vJjBS1Q4iTgZqBND/5IGiA421RkWjli7e6D
CZJxaGYo9KVn3pdYzd21Bu/XsenQ20XCXXV62Mfy51Qzr+xICnmTMLn1KbLiFKTOjk/k6b4zr9jI
7ipoeR9UTdyCRbX1f7XV8JW2wxbx0oqJ7B6CtM7aph2kf+6RzgII5Kn31BP8LMn3USL7vuXLDvh/
xgJh69mP/eFgPHgXK1K10zbW84E7agbwDLrFAuCnaOJAJhep/+u+4VeOIbtTIK2aFvdbgeALDJ4/
sbzuQbgofXCgWK6UmvJNA+H2DTd+MYJlf/QLxNLT1F3YH/icn2MxfPgdkwnAyXuXv2v9pDo2xS64
IwazfBqQ+ynzUkQGZaf5qRwB3jRj+LaAZOQGoHLNdpZj85l0SekbfRF+9TPv8xNIRV+JvPi5iOR4
6Vb32ppvWFd16wrehmgLPbfIr5wXKcrSbeTGHNY+bnm2mCsPZRwQrTJIqjzI0tCfQbEpub3ydbtv
gCaORhZriY8N6BkNA6KlnNhWC9na15dt9uxW4JJR5fkJtEv9aTxJtF8dsn7+cN8x1j5u+bSUPqlZ
CILDOuO/jA/F0tBv28v9jy+34wshpd0ToAY0nngjoi/i5P6DKoCiT5Pc3MJkzDaGWDn17DYAleQN
LzrQ17d9TcPXZIG486itNRT0ojHlLksP2vXZVrlobUqLHZ8vRoV2E16CFwW3sroQ3D2ooUOyQANt
unF8rC2J5dEGNNtDW+VgbGdz+iQKJ3zfAXi+zxOY5c06VbTTSY8UaEeGaEoh6hAPYqttbs08lhNz
6XYQXwUBUdnN/BGmAgLb9dg5A/fNcd+mslwZ6HE2lgT0QyB6XvRSPQCKx0qeCma2nosrs7Dx/sGc
5XUxCfc8hNP7XKVXjuqW8ti3+zNYWWAb8S/T3qkNW96LRTu/A1+yvBYKPXL7vm55NKs6SfSi0aZQ
Jz/EAsSUvdipVuvbKH7lQ/bFiXFL56od8FooJeBom01Ea5ZZFuSZd9XuorupMrAOJWUX9TM2p6bY
Q/cts7asy6jPvs5UXzhtC+I5tMA44HGthiNDvfmo802y5LUhLN/NU5E4aQKBMmzO7y1wuEcUN+bI
8cItKuw1E1n+W4Knt4cYur6oTGdRrsDnHXibwN6132/5r4rnoC4N2PP4jDQMS9pvaA/JoiUVdn8N
ll34wpVgw7frxvf7xgf3aN1oSPqMvjdFFGxTVRQwVv4SnIvHmc/yeH+4lfnYaG6eByAKcLGh4rrz
0QgCHsa0ReMboBFb/ZtrQ1jXMzhfKacCM9Isbp+Q2frFRpmf82Vn3Z/EypLb5OF5l/vASSIAyCf4
XJmjr8ofp11wcQbE1H+9IufVBP4dZN7qCTea9IyPHEZ6DZdEwL7fv1jumd8BVTyObEB4VNazfCU5
WqegOLNFJ7kSAdhw7n6MOxpzRNtpIvOTCLn6DLR7HSVJ5140KKVO+2ZhubZehHJaBBTnwvjhuQ3M
J7cM2M6P217d8Lhu3CW/l/V/qaQaDmOyqdO4tn8spwamUI2ZhoWoh0559HoPBz+t9l1mdkuMHAEG
KhOkVrEQxYH2xBwGJA/v23zFt+yGGDk0PpTkll8+QwiMBtkiJWy8V44EEPb+ECvGsTtiSjYFTpfi
2WHSDJxzUBo4NXmjN9Z15biz+cPBZxaQKcO707jhw8INn7ZATDRN95QHqP3Mk/h73zRsL+68Lp/K
TF9khmT0seYombzRqpqdnQMsS/TMiZmhpW4C3Ax1UXgg6pfpSRMQcO77+cvqPPs6JVC5chuhLqxW
P42f5WePbzbCri2x5blkbNwZzwFoDOSeOSw6Xb9zj/t+ueW5aZfLQOoeh1vZ/9W6qOWNg7+rMs98
G9RuugbqRNpAlKLIigNE6L8VY7oVDq3tTSuQNhWUTVIfx3Ieg8kML46oRLb/d88pApfXY7pVtl2x
v41p53KaxsbBo4DXjntpaTY8BNz7scv+NoZdaXecPDDPX0znkpMRPHxwjDNsQGfXfroVTOdhGRdd
nyNU1yNDxRnCn5VT70IwM98Gr8f1UDjQrYn/SX3zls3lz7au3kGO/XMTV+/2mcdyW1O3nc/aLv6H
V+nfRndfux4Inn3ftpw258oTNEv+d6/0iiCLNibpRrF/zfSW13IhUjRZO+SMslQSsRDULkgM3e7/
9JWggVheK0I6sdjBT+eOeEcV2O+NEg+FakzUIW16f5CV24tY9y7lKplLOupLHaMTmVMtT7Ix+aGp
6y1R1zUjWT4cN7EsKORcL0CvBvHCboknR9DU3q4p/IFOZ3GiuEtU+A/I4SbAPuG60CxFjkvIrZ7a
l4+hP9Dp5exDj3toNJIp8nvr81eAbF25ym4mHc7jSC73F+NlS7HQ8mSUD0aODasuvQNopCjMe6qH
fbz+f4DSQUtVuUEZkrPw9RAZOv0wLlR49v1y24UL9DM3GTgBSOiflBbZ0Rv1VoDy8h5lNjVtGfiV
17AGH+eF963lzdhHym8851qlvq833O3ljDiz2WnTlIUg5un0pa3MmbjmmBJyMZ7/BBKP89gPb0eU
i/ZZy/JsVjReQn3nf+usjIhRIiqks4EnXNtGlk+D4lPhHdCF4CLLqgh9YCBQnP2NWHRtMSxv5nFX
sEEsVQqogj2lnXrNKjSz1MO+fj/GbDQ6ustVU2l4gQlA0QcopIyWBsA3Ban5+/sLsOLPNiCdQZ2A
oVCkL+XQigPC0Ooo0TnzrXfBL8VErKKsqOJ98uJMWG7NQdGlZbK8Xj2MVnJIjjW93FjslfWwoeiE
j403Fa74p07Blglim/Q0eVB8H5y9/mfj0XPkx1vSlPoCtg1zBrNyBWo1sDL5CBc2zo+1WSxb+Vls
bRJTlKPJ4BGdP/A3eSs9B+LikGZ50lPbpxvDhPjcn5kdZjOGS1nmST/X1SUGkfAxEWBrV4NuzwBw
tTfIA4GKvh4e+97PTmUh640oYW1ylrvX/qz+Lb1wDUhjPCTqQVKw3GQTqnv3N/SKywvL5aUXAi+E
DNhl8h2CLsnRuyQmP9//+Nrvt1y+xqWR54nUlxRdKIc4DNWtCiA7N6eJ2jhVVhzShobhNRWg5TzG
2wpU7sr0XxElmONyuwID1RzdBXFzfzIrlrJxYrFvlDcLRFWTlu2RcvRGKvCdb3QGrVwiNkQs7su+
9NumAmON+w+a1X+0Rf6xd+tXDWevk8S9NvOwb1X+wItJUTBC4JVooqLndIzJ45CP9QdnL+zmT2B6
N6owGLrqYsraT44oSXvdae4CulVGWtlZNmSMDM3/QlzpesUFJMb07I7D20FCmvH+cq9tLCtCFww9
t16tyFky81548kvZ5Dce87OAfvcAxfN9w1gu3s4znI+H4OgHx9ijNOyx5aBpMBqpmgQ0MefEy7dE
jtaMZvk6h87krCYcYgu7d0l5fwInzedAw2HuT2bNRSx/j6EoPWo6EKTL3AuNnZ8eAc3vrm/bUDHk
mao8Uaa69LWSV1m07BN0B4pdTQ4MQlj/vUdUnAyi9zVUk2IcVj9TqYr5SbZdEVzu//4V49tYMTE1
stUDFrp28A7jiQBBZdAcE+QYNyz08rPvD4g6EACyqAKE0guMgacF0LLkwtziZ4Vj8f4k1oZYJvfs
tuVO75sRQjU40IsbjcmlVP1JFey2bKR9Qyx769kQLBxEPs8BOSsFrsW2y4soxp79OsspPoY1KTYO
3JW9asPF0mZmNatx8clQ+g+OKquD42xCutZW23Jr7nUzANEoOQCDlh/lgPu698fxIQG5z8brdW0C
ljfXsdeFCpCAy4SiQEzRHJ6pQu67I2ywGAjUoaqYltUlb7X6axIBP/fCxBdPyfy4a6FtuBhUY1OX
xn51YWgPiEEFJqBG1AzsMWH7chSApf93L/FGQyEIyYNL2k1TNHWQk5ZDPH/1ujb5eH8WK6tgw8bw
Tkq8imIGYP2SZ6Lq+ArV130ZEID2/jsB5YYqpkOK6LZU32KJZpxGORuOtvbLLV8uQXoMGkuJb3NU
HjIPmGetmi3Tr319+ftzN27ivgtR9LyUft+aVxP0t6tDXgaSHPcZ3rqfyaBG6J6Ezj/c1aOK6qpG
sJ+NUB68//2V+9/mlkW+GsHeCMmhkgYn1cTFvzkusuS4eBDzKK/njaNoWc0XHhd/0MtOLbhSS+S5
5uSpSLOj8EDG7E3ke5UGX+7PZm05rJuZOnSoSIKmkhzEz68kleDmdGqutsDiK1OwQWK1bnmbDQHA
zxSdGrBX9lkl7WfaTgfikC2G+ZUg2WaVzZuiSlNIq1+ETvKjaZMCOXHndRkUzYHKfjr2efCOc/n3
faOtTWrZGs/2sOzT2TeOU158cJUcRh0f8gQSJUjnAIaI7bYRGawNs/z92TA5gK1BnJPyYlh8iBPz
ASRer4GUvswy3aB+WBvC8vU+7yFB5Fag4JzEeDH9CLZqnxyLBu1TNTpuT/sMZjl9i3O1hX4E7tQe
aDgZ4LlM6zd4wl6dzZz/2lQsv59M2E4gmCVnJuR3cA8ceJ4DUQNu4aDNP96fx4q32DCyCekWokYw
lqpJfolbQBLcrtjqoF/7uHVvt0EGYDdtEeCEc3uYJFFHnW7mQ9a+bjl6Gcy0ESD0uyg2fBUjkjpV
uE/2hjEbOla61O/KHvlUTjkBKQ1SOSrdbDhZOXFt5Bj0h5J59pZ0v2/eT40ajst7fnnKh23sHrfB
uCvBmc0QOw/zmIAcip5nSb+ozvlWj4NE03y3xQO3sgg2jozpugfDPvYPjbu/QNAqD03mbvVRrP16
y5djQAGFAhs5cv16ONKurb6C0Tk9h/He2Nhb5vXsREJXfDA6BVTHpzwpY6Q0nYxHddNn4rzLwWz6
1xy8XAG0RfESLT0gccgUSBY1hCT7io/Ms+JvEgcOMpoeahZ4LZ75CLiJApof0pHxZ7/YIp1aWwrL
lbkaBct0CGCL7H+1NbpyRDu893svPty309oAljcvRcKc+x2mIRfdb9K+yRHoHAt3J6aP2RgyxWif
57IDqWID4SRCWPFNoOQfpb5k+UYoteIONilo5bBYmhJPrVGO1H/VhLMGfV2YmX0AI2ZjyDgU/IIE
BB6AuUwpdHPAeDkGPN9YhLWfb93PkNolUrigK8arfUyPJfTr0biEd+n9NV77vOXPTpVwI7rShai1
ZF9coGYP1HG3VGDWvr78/ZkrqyacvLZxSQIR67KJEt6oM3hyzWnfj7dv4zbrqGwXy7tZUyOCKYeH
eSg3I4qVO8Fm/mSVTj06zM7ZjCjrIIBZejUnkp1HSNj6O6V3mU3caczgVo0LrEIPAsKIGTkc5kUl
ep+RLC928rHnrhcUF2Aoj1UMKk1v3qgQrCyvjSHrVekRt8GncRlENK8u42aaeO3T1uMZrIlxWQnc
krJz3/GppoegDXc+/m3omJiKIA4KwCTbXl2anD6MQ0mi2CmPfrYJ4Vg5PW2WVAZxkNwwfz5ziFFF
poHLcgl8rNcmW++etSEs5xVg9iGeaedzEgz1x7mMzScZJp+DoXJ2bR4vtO4Yguo4uFHmBSXS8OzH
koUug7H4cn9rvhhNe56NweozPmbNHLKTctEIoIHsVWj66OfsBsIld2MKa4NY+3/SQ64ZeoZOdd++
ikn/ITbBuwydB4m3qXr84m71PBuGJSkdPcMpQ5OYP7xLgbR78uRYbE1h7fOWMyhi3E5A1+9Ei7j9
K49J89VvTPh51yrYPKKgLaFDkBN24n0O+KGL45k22skO3BPdIRE5/t03knWXdSGCX+iwlB/GTLwB
ego0ZyiQlZV6Isz9cX+MF89sLIXlE60ASW0fjOUHkSff41I/ukP7YWj5zSX9CcwKW2HFyray6USF
RH28KOvkA4EENWnRl4b1vrhd+y5vug1R5bV1t+43kjtJ2HNFT3Xp5Y914xGoSKlw4/R+8fSApeh/
L+cO6k4FHfzuNrN5/DgX6XDK0NH/JgWJ6bf7i7E2Aev4KKGsWvtMdLe88YqHCYzL4CbaFIBbW2rL
s00zBOixruhJTNBeki75gYLsqe+H4kg4O20DnF62FLWJRLuOdK5K3e4W9kvHCXAXh6kw0Fzt0Y6y
x1L0DyJRD412OijGWwJes2gYhAusd7ZLV96jNkIrJrVpM2MwAR9UtIET6CgUdNcpTm3aUAXcGdQc
E3oikLDDK+phId0PTfMqKfb+fsupadn4Det4eFM6BYwW5GKFBNRsn+mXzfssSO3kPMbajYebhsjd
oezzBnmRzbfg2t6xfDgGSgrtbnV7S2gfn1Q1QGIEotNnb/LVxrH6spfR0HLkNODuSEzf3pjz1Me/
gnzX8YPY1jJMxTKRVDq4LagAwnl1ysZgVy8dtqTlvGMW5GOSx7CLy09h1b3JmLjsWlAbiUU5g4ZI
T/DpxIl6UHrLZN+ZSW0EVjtBHyPOx+am5vQ1aG8+p4i6Iir6fUtpY65wXIrE70VzC2fUTt+4YU37
m1cZzT/et83L1xa1cVeg3fKgSVI1N675zanar0b3B98nX7VTfbo/xMqOt3FXsutdgoxyfVug16aD
yhGyOa9+U9vcH2Blv9ssoG0DxH45uvVt7MoaymfNGLVuvuvKojbWivSg+TWTam6tDoeoaM138GJs
0dCtWd/yVB1nIerKBh9v6wmamqF6mGjbPzZorTpMLNvK8q4tgeW5wuEDlUzUN6HrAq9Jv5LjwVSU
/GRpTdvj/XV4+f6lNu1WgpAiVGj9vCknfzu63us0oF/Kun41SvoaeuS3XcPYICvZ+lnqao/d0LJ0
5LX6VpjmUSt+cktXHn0v2LiCV4xmQ6wK2iZta7Lx5srwKLshqkt1TPxd/dsetTFWLTozx05k+oa4
cUEV9PTAXFANJU6xBbFZ2V42tsrPAKAFaLO+6aB+TXj5cwmtAw6Oqbbf59w2IRdHhxJlWTLeeucd
JzpCBTri3S48IGy0ePyzq9gIv81L3o430PzqQ+0DnOsGw77rzGbhQmK0ggI1jg0XbdYyoi0bPkFp
ud04ONa2j+XbMdcd75OqvtVAowDA81MAgZa4w85bPrB8uiwnCsHamN5yNy6OSMQnB2hJbH39xeIm
LG9dx1WhhzRvhHeTffGxGPhpACTF89NTrsXDovnXe+WGP4dYzD8Kzh61sVT+NE3ONFF6ywgef6V7
8XznkDXse4uUvAr793FafQZ97en+8bE2nPV4NnGndD0w74Z3wW0qhlPg1U9gSX1L0vjwe2Zuf25T
vS/4sJFWtUPDbh5ijQhBY34JKLHfzy16waL701nZZjYZV4diuh5dqm9dHvxtVPg3LaEyn4p8645a
G2D5+zMfZG3j1UhH4pyaF/STmC9dUh1wmWwlJFeuDVsavHP9RGuS1bfO7b4Slz1mc3nB80pGlW4f
AxluNJitjWNF3k7QaG+oYSk1TxdPBieg5v8KCv8R9Ev/j2FWohGbFRQyY3FAaa1vBQgWoq4n+vD/
QEivrYbl9Wk84BlYGQW/RG54bOMqgnBNep7dJtm5Yy3XZ4PjsdEYfcvy5i9QeXfHZFBbyMaVK8nG
WYGt2xtUXvW3lA8PFGd5aMwH5OO+FlWzsc4rC2DjrOJi6lzjK3Vzwjl/lG7ZvCZluqsTD0HLsrue
uUNc+HEHja7+Rnv/l992af6+B441f3ffnVc2qY2xir1UCZ321U0N4cMSMPd1fuYF7CT0E/PGLeKs
tXWwvJqDtGrK6rm7kTCcR9B/ze73fEYGNsqTTHxcpO4/3p/R2nIsf39mMPTpioQlar4NU+NH7lSI
QzMlO6Mo33LqadHvnopK3bizNByDQesTYSXKt2mq/ro/gRWXs7FXWdm0flhl1c31sv5QjyBJiZF4
jUQpt1IOa6thebU/l0Pj+U11a0A2z5HTTQP/GIT+eXkp7ZuF5dXJhOgMF20Jrcsa6fT6kZToCQv8
nfeQjbnKgtmwKovLmzeX6SGoehP5Q6JPskYJ8f4UVqxkA64keoFMR2ElLZ13Xd3KM0Krp5Tl7bEt
i8/7BrH8O+1R16ZCVzcC7PXrEQymH3Fvx6dc+pC37Wm6L2FMbcYu7kuJ4DYobjFRn8F6/bDUIpY4
pOn21foQiFteXlOQE1acFjco/5kITOTlkfXOVq14bT0sz2YF1Ao7lqc3HLjXTCLB589flkyrzra4
ild8z9bv5noO27Zh6c1F6fUL0vfpIQwn52co9pHKwEZWnJ4INKlycM7f/MB7Dbqi/ICoOnLAer2x
bVcOQGY5t8nlYJSak9tIvMcqHH5k+fjp/mYV7Per94Xo2dbr9pOGz13tDKcxn2bANR3PnfwPddgE
bn80PtomwcNbOdCHOlS+FzY0ksokbEQNodQBjZAZIGC6rWvFQH4axqLr6oN0uJNMp7GOlZwikDjn
8cUpmQnco+o5lTfuFw3Womwn7v41TbhL/iaenznyWkmjne6Y6nbkX7kGB8f3SaVGAVCg5yL+SaGA
1T7WnRmliRJQBdJH4o0iNSB387XUYA5u2pFEvj+5p07R/NHU3C/xQ2vSpp+o01d1E0GJA9yOUd6z
kZJo7CEWx6LADaDkHI3CFUgyZWXChncAmDqVF/ndUImnGFLG3WcP7ZHdIXdBaWYckv4NuT9lgEEM
RAHxalgFzAkZiWN0oJXca+Q1w09q5pOOVZX/bExBqT4KXwxz87aaa+45BzdsCweMOODfT+fI7dFC
8w6vs3hsoL4NQnUogOVuz0AiVfo+fgck4KqvY1k7iES5M6fBVwMSqMF/X3RexYuD5pNXuEceQ6x8
iFyJzsgfXtelzVs9FpWjDzllAk1sdHTn4HM1AEMxHLI5H4IPbQit3u/EV0FdnQqvFM54SIpGoZ43
pDIs2yPzwcJVRm7YD2UepaYf3DgKQdwB/K2hJuGXJM8LJLyzJKtzfqnzkOY08qvZ/z+KrmS7ThwK
fhHnABLTFniDn+c4cdLZcBIn0YAAIYSQ9PVd3nQv4jjvgYa6detWlb8Xhgptaj/ZyGnFeUilijcy
FpPBnVtSTu65jcljA39d2cLe3w+tido0X9boeHFtNprSf/tWc/nRbBhDUWctybKNbZ0XjmEYD8rp
+CGJS8W33U5isPeuJke1tRx/CRnte+mObb2NjlBqzyFRbMPSGjma+G3wzUdlrAvhlB/2OOR5KQLP
TdtQgiI8UBchrZNYTVAzj3D7WzpF64L9qVIqDlgGFM1YPiXZmCt1nxZjUfxKEggO5DnZEav9U8+R
V6Q12Rb42xDxUb4h/SduzzCXWZbHraTLxs/GGUb+NmUxO9HldaRL1h7JFMzJgX1D5MSwcjGe5s8Y
wKkVGBNebQ+56ODeKsxYct5mGlF1vwNfnYEroR/35iEUFZJJe5NUs80w7VlVYDmZ1XOh2moRCY8n
gua8jw8NvJnV730sq1J2c73U8UHrui5+6mJl8TalcWuSs4TVCf3RZAlCEs4HZsPjvyPM5X5H09VW
vvfLzvev9UFI/V+yO+7oPcKOy08fWhjHwTCxRi7EY06HSj8TLKvsLlZic0/lphN3WY+C23spQ+L2
M0JnyPwQj3CIb8gbCMn7MBDkB7YGfF1bqCNHh0sea34gNLeoJkjOs2Kj70uo9+1HBTPo4eigUZ2H
t6YIxPxGsCUbmzaHlnG5LkOTo3SE6r60LS1MdtB2mzVfX0xTN4J1FCHZ2APzwPkaYK+W2+k07UGO
f2QCcdDcLusy2zck/OxIV0syyA5UYXf9y3O7hfukKPG/nrIt+Ns0jhn5j8y2EV/ABm5JrzjDyM45
cxiqeXHZIei3BhY4/iZxDhasHxOZpr/cOHqBGfb8gN0ktn/t0OfO/Szh77AM1oPgSrJsfSs+SxbZ
YfL5ANIcFwcRqKcBVjddPGDxiOmUFJ3GDyaZmrIT457VacsOv6/3hQirZq03Lk0+CjVY982MZCjf
LUyi6t4cQyrwcUfxVhnD3TlyHZeXY6PZzdgCHs8tvAMsmzrsRpZ982o88pfdaLWMrStGl3zMq8ss
5n2palwJxmkl4memxiV5HmBlA2M8ZX3u1k4o6UnSpwnW0EsCaw5YkePQlM0/MklFXhmcmjbWJrE5
lhtifNblb66sWr5XFh/vX1Uma/iZW9xOnzm5bIynakdwzgnuVyUJnS5EZb87IoU9r1kxU98N27bZ
L34cdbG08AW05Yr8pGCXFxw36/gEpo/H17TeyMS7JAuz/8cEsqm+KDpBrnpxxixHaPFit2QFfykn
+6usnQvPcQg43FtPbFFhqQSmRJ/NPNM3szVDM7Q8Ol3+mbMUoV1dwfl2PDNWUnURlcubJ9iwJdN3
InzGnyCOXbduy5WvXScE2Nm3pBplvCfLNPH/kPvW2B+ZSIrmWsSDHVnr4lDCwtokiHt5yXWKnJHW
u2Ech3uAFCGeo57rlPYjEQY7gpbI+LjUHvXW1DYCl9PSOrnUboQbwLoK0VbEo5lxYbidV31FBQjP
wW8D8qnn8TFgpzD5sPFpqf19xMV5IMZJ6xnShg5jaWK72WRt8hnuuEpvKzxf3W7+a4JBuDVOS3yX
LlXrknxM8Lh3/VAtczG2AwLSp0t0qD/yruZCZ3+wf4kuW5knLm8jcMt/GZ+q5YbH3xS6YyZH4tI5
7HUT38cKc0ChxT1Pce/wggvfQb9PcXJSmM32cCuf5KWOuhb9bOkhqluzHODcOlnBYDxtTSNkcZMV
rZLvu9X0s0+nCvoaArDr2Zu9hEeDzNKjevXbtOMXmxRANrZCztFffDHa4oyznoefzbRw0jWlgAz8
piRG0mhLbY2Tvh8KFY47qEjz+stAvDtWuNswBYsPZTjkJ+1Usgq7HRZoM1ruG5yA9dpuJIE26Laj
vlQL0JDX9sFzj1H7VrP6gBsVXmbYXzgHVfIb43qsqFvCEZ2DV1F/+lGOGNNmiLyTSCIvqmHWv73P
VwpntTmNSFkXyZhhahgB8v/VGN76leOLQtzJAwaUEfBCqjKHQST+WJbdXKWcfiFTiiDIC08OWV4G
ka3Tw6AV4wiVLsYlRXMTPnSy3Xex6AcpBuYxvEMU032s4djQ1mFnDl24JJFLP6dLWH5QTTxvj2Y3
iAsoeHnL0M5smnbGbIkD9tz1fKjWATpOsRv8wLKh89K5it05eXjCIT1a9+xpViIvL7hWiqYH6PQD
6d047MNLJhdPn0e4B4xj33g90o9GDka8MjVkPLSc1pDFnda0+n74XJRvs115/I/EHNCia7SsPO0t
GyQXXV3vIfJutOW8PMYso/OvqlrXo2oXiuT3va2YC6j83aEz++hZut2c8BbbFOrHwiWdyuFyp6FI
2HCRnpBiLPMZWogqZX+daYr1KzLMJL0eKubrdpfLKqvDeYYfiednKyuZ/EZ89xQYZr3HMBxt06xy
eEwAHua/W9C53tp1hKkm5PZFGo68a0Sy1Gh5llBdpttOMtfiSR9lCZ4Cc/yPMxCZ/QMVIBBxWzm3
pylksbAS/DdFPm8zUGyWbr5FZFUd/YOqPCMnXRO90R6KmsUfl4LCvVq207DVOMxtWR5pcecPkc9P
0AltyZd85kIhxs5n49bOUWRl2fsw7nN9V+LA9etDCk0If01WFe95utVat9zgfX5xe6ynB2YlW12f
DlKT8S6vD0umS8oZgt9vnDVa/0bEPMrBXh5NNuEer+dqNzeD/4yuM3AKq5erkjmhEZCgtLk7Qb3B
dXlRYt53fQKcwcQzqoK9MOOlwIWi3Jc6lCZvTg3Z6QgdCVzW5xtavJrHbmZZw/cz1GO/kijTDnLE
Wfoe8Lpwr/VsJbVtbodGqC44IpK9z4hAIQPWw9IguvgJhESPoLF021pbNwUfz3GsD8bO4y6ADlo7
HxGTfAXaK7RpgZIM/xMLozcswn0KzfccEHB6zxF2iAxkYA9yuBN3AkJSBAMqGvcOZ8sQYRFvGMq2
u7EKJUzm9mIjlT4vuAdX9ypTQiJiEJSat6XF93GCtjMpiJdtkRRbfT8DfDiOtyJpeKnmYyu+x0xr
vM60Wo+/HAn1CgOrutHFOYDNKwECR2zVj80i4fMXhwcor9tSCkOwmbND12uXLruoP3RucN/XHJE6
R187nhTvGTukepGI8lDPmqeM/Ni1Hqcv47YPmKNqxqP+jI+JpqjHTjk0F8tWkVQlgBf1AZVSu2fo
XFe9HQQiYXqHvIGDQcjsanQeC7fYqbU+cduTKn2mCJRZSzm9BkD8hHfaO+qWPve4+eYTXTmUyl0Q
uInyXqlxry9DsVXL0aohrWLT7fMeyh8OJ0P8T60WWV8unZF6329+mtNvSCJsRnciHntdtPChhWXR
W3BhH+9ZpSL9h0h2CrVvxO5f1s5PGebbTq5KU1gAJjBT1fSFEKyiox2RfhYwwVRiGAsPE5YVo+5K
TP77P7QUCWRUscIdOLVLU6RpBfvMYobBT8YlomFxV+U7+1jtsGWvmR1YAgcxnMkIjVjwVyaZs6Fo
4wxjDdM3e9X4uZ0oDQU7Ab6J+HFEceAcL1GKLPeZLRD1/pE3hosMTcV5Dmk3e1jXrrcgRkHn1oI7
WJsnjubWdtMUK62AUqoU2dc0C9OW4qtWpUI1DUA3/UmmleVlNxgXFEyDxrSRSGYli6m/SlwdUsPT
HYvkk4U4tvoy1yuWleSLKP5Diu+Sv8RMoTogQrHdY3TAKfs0I506f9pNHA/bzsxU8pHzENI+IBkH
1AAKo0LfN77aUdayKMAHA0cRIj/WCsGeSVuiDRGe5borALud0Sz5iZJoqe+rwMyuLvYYaPw+upph
mm/Sq5zXFiWl3b7ndNU7DJYOVqMIU2upECK+pJlMfiKWqNx/Dg2ydPMnKATH5CmhRMA7oBY+XWfR
Tp4QVrSIFf22iz2r3qZKy8O1WkYdX7E6D5zvUkDfptta1uAS7nU+N/CmmstpSmDGYY7y75CMM2oC
VDY2dCbVqSu6HEwQQbl1JNvcdCRE79UZWZBhPADfJl3v/cRVbe9VZdW6neZ93ZEzOphcHAWCn/lS
y4dpcnWKy20dLFtOy4CqrOxJEa1ADAkoGFKgPZtiM7Uw9nbZnzJJKmk7Hao1uZTSLeHbmMYdEAfA
EcNUITDxNtXFRACo9LADMR/H0ZA/jIWa/BBYLOLvgLyC4AHc1808yw3HzbfmgLTyK/xUBjd2iP3J
KniEIPwLhUySLeWXdI1zKkAKIPASJX22M1RUjCxr+F577IPH0s4ptpXHyjJfCldTuOh5vZb2wSJf
jV2qz5Svqd3kPohrwdDgfFZxTXzoeVpj83ZkKVaetShApvHJUoSAbt0QyBge5szm+bd8Ag1wIWZB
0FkvpMzLN8p5REi6xVHJe6+EgV5BpTl+Txuz0ur1+8I4gEiXBTxPcqmNKTWuztRXsWPL4pYvB2qL
wdysxQgCdu9QGfXp1RAXWHVvRyggaz2QDNeW2TgAoyKP0ZXAXHGrt3OehRXAY9dpWFPsf3T1fywF
EQhNmuqZDLydkeQz0G4aUJoSsP9Ad29bNc3KdukQl+l3lupmLXqJAaPEtD6h4JS7zzPG7K1kI1Y/
PhSouaWDzVwWaYvg1TV/xx40I23hqpY46GQq+LqUnQF2RTcDIXnseQFeEEVXQJhYMdRZ4jN1bgXU
HD8CzvF4Q5bEKJ95SbPwX3AKdkZ4cTsFNhxMs57rPS+yl/oTZCMrvt5n/kOU47DUz2kzhNKedKKF
Ty4mmxoRbgk8vGV+gsWCLaZzLrgoPWy/yB5AIKH4nJZ2x41RzndTVk9Fhx/n3wClcTl1q174Wp8w
4iNJdqlQdhTyGrOphAJoqvfd2977PUOdy1mm7dgBQ+7264xdns7vMC+Fv1CrClCo653UYOjYNdlZ
5c0bhrbKF+vnqnwusW/40pGEA0j05ZY6/msxIAzLL7RBQAHqw0rUJ1Gyeh/QTeFyv9scBJKng4RR
wddygcAWEhZZhrb4NCKe2nlZ4UHTUrkhFq8kiFYqt7cjT/3QwU9BkT+JGI99a4XhwI9thfQIMt85
blAh45S3i3qpFSvFr3V2St8wZJMOazekjGKjjZtbrcH3mkEznpcsG7P/DgNMg38+SAOWss5Zlrwd
jnFXou1tN4VoIeUwjYW7bx70dU9RUA5fEWXul69+U3b8QJcxWQUI99XafzBfz/FBFIbzvq6qSLf7
qsDN15zQt4JG8TQtY+6fcty82F1NYy3FrCbuNBVOA0k9YecFpZyMXbPsGfuljqRA2AZF1pEwd/jA
OEW7o0CG+k3SRa2ngso5fzuQxGuXzm8F+C6C5CtsvrV21e+0oQUG0ucsmek3wNpDrO1CNmLgPDm7
Ev2zNS4XPSaRgHtTfC1Cp1AAoXTKLbDLhKpifbZKwEij1VlF2RlUAxpuHV4OVT+QieWbLykKZ/GR
Tzg4v6yJnYJtK1QE/JEmgZTveh4a9mcdMcIAbYyCt9uEXbmG5hWES+K+Y7HO4Q0ImtSf8bVxefA7
/DNGh4t8aFfpYnMKO+i9FcBMNukjA0JJr4xUwf1SY4H7J1cl4ocbiSDLXg98lWs/BE5NW6I+cQy5
cZ8rA10xUfvvrECFQzq8Wz88LT7k/lTSqUpRttXwaBn6fSmD+bcbUYI4boQof6XRCP8txyGyh65J
cV4dtwGmBQJdQidtfcPNn71NyNKoeuTvbQGzvcDAbeSZwIOVg0jOmNVIqy6ZUUw+ILjXrzes2f1M
YibwWNgnFc5pKD8ZUWPEPUPJsd2hD5FtCNjLltDhC09gyGe3yVPTJPHHMMzjTy5h7wPzAUQX3o8r
aUpc9Hmypa2Cw92IoVCzgQ0rnboL1FTPB2rHe0LF+FhYjVqCDvt8YxOsctu8MPZnefj62wAf2u+o
zcuPIo0h9E3q3NXAWPSc7yTBVbVk86VUeoCHA456e9kL+AvhiXL+Dh4/vE1TsYYOHvX5T1ME9wrL
kv1Bp0O9offsMQZrBk9Mh57Sfs4ARODJNemnOOiRnA5ZHH9lLGjzpgC2yy9kAAq8c6vOJChx5Iic
Zqbl1uti0L9sk5u7hsDTuVfDGG13sNgULS7x+Tc4ncJ+QLH/2fo0YIDPoA+17kdsFlAQzYF5cjie
N+YSA8/irbYJJz0LiG655jbDemv2gac3bLsdcLYgMu8HC+ckhUxZdlniCB+AuVxoK00D56k8sPBh
fBpuhJbAAtEpsvbwilqfm2wx1eegS/G+iK38PScWk1SgsansGO6Q6rRjuvpHoWA/BH6FHby12VpP
T2u6N0lPNja+IM4BeQ6eFiN5bIwu3tKVhdimalTzFRiFPA6G5b8l4rlxrrupuZENG7gVVZ2D6SqS
WFTX6VDzfDWgjNYTNmKZ9U2IxdOOLlf5VLgxVl0xqcKjLWPmNz0HKVpiEcTdEkhTb4m0sL3PFaAf
YIdfvu1+wusE0To13Sy8LO7Aaw+yUzqdLQxeKFu7bN9Zcqow0v2PxmU3z4dMV91xs+XfUYcE2ps6
bKqvVQzfM13Z2McpQ8/PopgZux0GxfyhzBo4KVoC4H1pinHz4GWqmPRU4DqjLQpiDvFgGj06FS7w
4h505Y4OUZ1mb4C3uM80nhcQJhcxv9JPtuM0o4R/2gr4NPYrBHro3OiZ7K1PnYxXn4D664b8wLuH
LgCSXBD726/RBnAqTLhcwQ2aF9sdcj3DP/Bxjbw5mZrtatiKSmqupPSPLPl8VGAtzNjn1Uyv1Jth
7KrKVc+EFvLL6Nm0n/NJYtXCy+fTFkCW2t85IFPaqoM6jG7MIfE9DgH8TLOMavm7VYF/rWm5rT3L
D0POcJ4RY9cQWLSf5YG8j25NGkZv9erNA92wUK6I0rLr60ZN8aRqXpfnI1bNK9wnOLojCKlq0WrY
/8sk5O1dsR7iXtPIp4s6cPPfIiZuPy/xAjnXFjd209E03+cONlPoWajRVtlTPYcIttWiOsANjemT
96NZeIrqYTkKcG5qXcFd6Chf6TRi+ZtF5k8cLbO74Ekw/Ypo1M8+V5L9BJdr+BXpLlt2ouOKIfG8
wi3XenTBvmZuIF+Z5ot7OLilHulymVkvGXquXyF3np/rkhflCyMHtraG3kKeLKpA/OMrrceLVrvq
Z4bYmOdBKXxvYKYNadFe8dboesi+71OT/eWVLn8jEowPuO12nstnWwsznMB4iBSxAPBf6iiG2Gg3
r7k57rNxtuIGJvMY/tvNLlCragD/r0jQHP+p3VW6n6tY7DeSGoqryZaFhh2w2zgEUjJX2PJHTOnX
gnJ0T5Gim9r3I6kOXJoayrjxJnUV0NSnXGcddHmW99YyrtocBjGqx7dMw1+NYJB4DyiSry8b+nVo
SpktKZC+KI29bjubfg0eh/MFZInJ7lL8DEU4rwnhofSkst2EO7vqHT5aioJrHYa3ALQXrg38cl0L
s2Q0PSZHi6eJ4DxHAf558ON2LKarmqjf71g6Bt0Pn4fXadtq+VPHevwPwW7S/Bl1lm3XQSNEMfoV
HwtW6kNs41qT58y6Ecnj0DE8UAqMmW8YcDwDgsoffuH780K9+4GR0Rk1dJMsgObOE3op65T/nbax
2rvdOCvbqAgUCgxC5Q55q+6WiZA07bahuujqlGw3WqCNdbZ8Wf/YLKeatwi5ifMFgSqFBxCEh+fN
Tkz9URAwvcIME4RjujYZkgZrNHbvc6iQ7hiq8fljWdFaR11d5PcYRdu+hA005rlcYlNex0k06W/Y
9ObmB2UiU4jBtPWn4Z4ijzBFt/w84wJKejPaVZ3QYMU1mNoRNzdAGxQ66B/4j1Kin9AvOPJRJ1mT
TH/G+ainP9MkyHYapzl02dAUr+M2TaRNxLTMX44MIXeX8ThK+Tis6JBfErQq+NXvZiiviPpoSJdH
OIR0CkOAz2lqxvWac+gNzkvEk3sMMq+W60T2SO8QP4pfaaoml72VIk8fSOJkhdXCIBZAWpKa+p0h
5vZhGAFbBCbOYdB3GguQ/RfgkVJ0LC/0jM82by/1eIwfGeq3+hb8sJFOLJ/26sBE3D9OvgaJCpFD
iaNyyJrmeQMMV1/dVAtMF1QNl9NxESHujekoVI3xskM1t/7Os6rRF/DIWfyJ6Bosni00OrTa1NuD
wD3E+mjM8BO24vo5BdNg7muMf/POLSZbTxlBoYV6Eu5tOCIEunS2yxgfApo08zqPOJcxlb78syJf
bHPZkXRkftQ1h5Hfj7DTXKpnX2CE4HiwKk21hPK6QTFE/hpeD4A26AxweoNn0xaO01EtGDZvV8xT
k11BSpgI/3wsas6eRJFhQnJfIRX6o/Ymqx5RaI8A9HUNYrsMSVy6ekQRo9sinRL+DPlI0mAQBuxZ
J8cZhXoNVF31QDQq763/lLyj6mXvOh+M7w/VgL8rm4HiSmcZBxGcZ2S+LwmHoiDlY0L7fK03c22i
aV5EnscKjrZxe8qx5vmp8DqAuWRpQrsdvREQjLtEvDja/SKAZkGZ2m2u3PZrpqpxeZmhd7dtTZrl
HeW+f65itv7BXUB/pI1V8XXSJepzZa2GOncORD+7SmHqbMyywmK9ILqnXeTIk5OZbAVE77x9H4Fk
l2vagNK8C9DDJF1hiaLY2rBg69lRydvyiajvORJcMJlbFfoNiGsYTlNuqunHbmuLq7QeyjeoX/IX
RHQoclJLVeWudVog9vOcobGH+3eT84NEu9jjNONb+rzP+Ti9bVEsd5BKqOl52iojbg3iGpAHUcCp
4AoZJ0z5NswbONJBtbC7U1abfGvhPwLlDLBNHnuIRbArpgmUeA+IqgCtkG8iTxI+a+rRihpCEedS
XIWaieXoYcANl99PRmm80xjLRyMar0yeqCWN6w1V2Xhis8zma0mgT7mPUpo38Jf1P1i8Ng+jS1Vs
Fw8P/Rc5VuX3ch31+F6jQfVXUi0fnebZDJKC5eljklU4gluNLwICYMi3rxHdhhq6pkDiwzwZHKvV
4PV2mThOZTAM4qh/KG1o/IlEiYLxDsuczVV35BuLp9xY9jzNBwjk0yGSaX5u0D9nfVPppLrLU5jj
/0Ul6ZrnkMJ9s6OHxRmH/jHd36Bp4OrdVhWkHjMUO9XZBlHkrWeieUfOdaMf0fn1P7lJXDxvScn8
Nw2P+vH32EwqBTm9VglkYeNR1dnWpVNev396ABjV1XmW/SoPOT8D/R0WPigc9rF56TFG3E8RSSvo
4DZUxGePnm/5MNJ9R3PTH/wg18NLtdyhpLHzKdKKi/M2kjWHDwM5yMW7DY87QTeGX1ZVA/zlx1aS
Vi+1kCAY0GU/0SM1rIf9rv+2s4xVd2jCEtaXTe5+lKurPnAi5QC4pk7sCRbWOKrSRNs7aA2mJ47Y
1dOGenU4oQrRzV3i5yG7cIhhtqVzey2hgYPsQ61Pm6722Ku8MvtDvQ4gkFsDFCYeZiSeyZM2CTOn
4kiZfTlAW7NfEwrHBNZy4pM1XEBDva1+9fdJfugnAVHWLwx7pXW3HAf01m6j1oKWjo7cAhmivVNq
j9Ujbiv8KbKrsZAiEOEj9WF6HnUVh9M+DeY1pWNzy3091T2RaUY6Og8yvFAzLN8inoroDpj095ps
4I8T4LzfBKD5miFn0/wSWJXL1aOiVicNBdGvqT7oVwhDzANktc2/JmP2q91N+aqhnXmb1ATjkEhN
+qOUwL5gbsf4B9Uduguo6vjLoXT5QlGK/xuUnBk48Em/I+moqf9KVN3kss5FlXVoK6IQB93M/iAJ
CTTkrpG2qmdTHZ8k+vwU0X/+A5UtQBsynI9+GVNUGA56nbsakOLMVigZrtqbiIaF38olhcVP7pf1
uZLwuCKggZuqutYCVhUZmrS+Q2NnXXCwRDSuUiAvVFxBISF6zrZ3W9PwnTXYb596XtZb5dAi0NJu
Fx64HC/MrcfRN9SPr3VYh1ccqcm9Kwf5oTCidEct8prQgGPpAH0wunoB/f47nQKV9SrdJLnZZTPu
xvZql1cfR2hJRHB3u16ObyCs6clmZKHgmfc9/b4LHJgcg9Qf1lGE3Q6YGjHdGAnANWBiEa8pJXPa
ZSARG4Roakg0kIeLVVI5BhSAPgt9R7n1SQYjfcichoawssOKq6F+4V6fyAJM0w7gRJ4KIYw7MYC/
rYO7wFKcDUHG5W1yVjzwbVbIRUhU2oMAdGD4uYmhjzpn4TSWYmRo3pexuIKzWt6hISRgt499glMO
tELxku2zedDHJwYE5wg5nqpRLsFNBLOstSqRkLpkpixOn/ZYL1vjYGuED8bTNk2hgKb6YH9GwKnk
AmSt1oelnPOjD9Qr0kOeJt7Qy5bPua5n/oQm8rpdjFjJcIYwSk6PvtL7ct1HAEEWMwSRbCuwTN1Y
/tVUWHj50ISn6Why3oFOr645Elu3nklOXlXh3G1AFOrXfMvy48S3BL0EqFVSVFybmTpCKP/06dnV
QzPFGQz7xpi8gv1k6R2tymPqFGwZv+FkrNCHjxI4FKTUDPLYy194zWCzq/Qof6Z+B9DQS4VFNyez
acMnf9mT9fBHhzYB3KQmMRePNs2rFvPw/opXCvbrAIaXiAq9uYRVqCRABNB2isIkn43S6kCRixIS
vgsEuB3N68sOXQjurTWZs55Fcoxfc8TJ/5lhifo6IoX6lM8gvrvVN/i+iFeRd35KTG+NPL6hWIAd
6yAiWqLJKMd/QMdbfWehdDO9Nrm8+Gaq/oq0rtV1C/V2whYeUH5wJL7+z9GZLceJbFH0i4hgTOAV
apZUmmVLL4TlliGZkiSZv/6uuk8dHe225SrIPGeftffZZU3mB/u4dswtAYpnExIkKx+chsnbzq6b
/Gwydpbs7IhT6FJlsxddEAuDB+M21V9LxNowkbI5YVA7rSHJKrk9NEU4mWQ1ZIPukBH5djxigu6j
wPOOTbys+6Bg6WJSzLm4ra8y3ZVNcczXQjn+Gr2exqENrJclC+23dRbVRRZt/OE76EwU2P66D7Os
n9N57b0XWZFKn7LBkTmGWkV0HZvK/WY1Weh+VWW2WvmhKZ0qPuW5N1nPYw6hetsTOiu6dtTWQ2BY
iXYUjZRjyta3YDoivtByGa8jZ04wUNY7jjBnvAcMA6cJZNT/cVgK2h7par1UK80sT46RqFkOGodM
aNtQfc2Z550DxoMF9yOUUuIq3gADVOLtZjiLu6YMOoiaJpD3iO/d3zFQzjGz2vBzKxm3oLx2RXNY
nYAxFlmZWbSbRoSiI/Gl1e+e5eRRWtld9d6jKRRJ5DOITkzXtP4rQnRw1wWhDFPf4j1JmMnzl2Dr
/bgdJFEZw9nOaRrp/EJv+8fh1pUva9DaYudnUTnfM2Bq+uMEWZn0oh2LI6D1KM/Z2pvpwVhF7sEF
O7gufbKGfryWjSWrXoavqDLrr0IvuG541t3sQBx79a+V4ywSq5fjq1ldFR6KqSTuZTVW/lxXoZ5O
NHXG3ZFsMHqn0dSzQamtR4JNEcNGaPO5fooDscSHCFUSwtAxThKOnBTsl3W+Yz6jalev20wGwi0I
z6nL5hpNpnkdMz/87U0l2c45JXadQoQH/WHsZj5as2xxmyI0ef+iCS0cnUGsf+M1H39Jeyn/unXu
arCplqagy7Pp0mTl1B66wTjLBTXjxgxJIOsrgIWXOmGgw1OOvfrZny1hqFtdxOWOpZ98ks54xyLx
9lfvmTBWCenMw/S34MVYD6GyRHi6oRF3hHNMqcr4wa2QP4SJZA7+HS6iS+dyri4kQ8bw4qH7nKnQ
veuUY316xrL2vs8Ufm4hVkf/9kMzbLaH1J9oOaRk3TU7HamewZKKYx6XXJssYj4y7QgpzZei9Pdt
CaEgtA7mpyze2u9hqJDvrHj0J8Yu/vDlwbb5x25ZBvqhuhH7yQqDfbRt/wg5dphytqwVO9+UrXqH
d9o60x6D8Y/9zOXI+M69Qu2LL/jlLjz0DAReJ2txv3gG/MfA1sWHcYNsAiswaJJUtBBDnMLDL+PY
/W93sNd2VzPs3w1hjRLjgR0+rUxU91PsQN/0Nn6ZVJDoDCg9V86XKsp+vHYZXSOyTbjhQnG3eR91
/NGIu8L7rrZufWWjM9llVck3uQbO9NsCqTyinS9MLt31Ptjy7q4Mglt70PjqD5nhxU9F1MNXP6A3
Jo5g0M2eeNWPac3+RispmMAeCgCc92Xqxv7g2m63noBU/U8cIlUiQL7SgRJxRw23rQekbtnuGl06
MjGEKjt8bmvAldfkRL8uPiDoaq9Zn45usz3TIPV3BiH4LlhvRz7+2N3EzBTMK1K7vB7QwidNVE21
OvIOkqePUsuwpWCPW5tyUMQYLCaXOWcbdEMiwcaKdB5XFn53Jt/zKcsubfuh5wlVyv9ne10gdvQ2
Meq0E3Qnp3W9fu+O2CeT2V+C38FSiJ+ZMI834y7jJ64Leb0hHHPSeK0+zEhmC6NI1/lTOxCeIdzx
k6rDLs2cjaNLV8Gp6YAZlrrPqCtGSr66XL1LUMbmg4N58xKtwuyYI0qcGeDPzHmhpVYgTel8zB6g
yi6zxpKrKlwJk4g4a38MyNiQmEHDak2djYbesluLj0b4XZP4Rau+/ckW4wPBn/UVJ0vGOW+J/ofU
ENl+g6GYPtmg90uWuI/Bw5qZbG/VpXUYq8jZ6Ug0DyPQbXzEe4HKIJXx32LZIGpm+AlYOwEUs++d
RjGboWwglrvid19WjUejWyuqhs7rxvuJVU9tEmxFP6VOk8s1rbjtGLOHcnhD4C3/iP+H09fchukQ
2+1l7DRSAufftYrK4t1qN47+IV8RBEtmRvuurod36Vbqjs3A2VMMEvFmAb3x4NldcxhhFx+ttmZE
Yw3lae5cQ4SFEN86vsnVmWCZSNVOrFcjNfPSrEU1nKIIN0Oat0sITYMb5sQrO3t3+dg7P3ZLr5H0
nDvtvvBcBMkB7nwPnIFO6ohqPet1js4Ur6bZC147k1RWMP3nWxsMhNChnURWP37OOnfcdB25QR3a
a+6fqd7bKvIPaO3LKVAjlboK8spJiWNw9xM1+N8gHKyfmAvLS8e8rKK0ReabUyxLTOpsXVGtTZWG
aMFXZd7L2pfB3prdWiajsPIfRin5P1/W9kuR0XBf6Up4pSI9cSoUgoa0qZ35m/vUOU6e9n9zv/vl
WfM3ewcFLH/rbK2eFf4h62jqRXzXEX1sYkA14T+b6C97TrbusARj+T3Ma70fGXQ9OMqWxUFaCzr3
spFztMuDxTvLmXMniTmW2Ho8q1M/uvajVt7Yp2Gz6JMBTatxyCrWH9QRNfTZtPl0UUsd3dkwLO9F
gB1u1I3scVguRcGsu7Z/TwbEo/Nmd2/mZrzz7FW9w83Un0UVTE+16ZAb8Vmd4DWCt4Ix/wvA5qgw
aVVEzPRsYLjPHC/KjoRcTxqiu7HBpiKbz7QADm1od6qsTcGEjcv7PjC28VvaZfZn+c6uqIp4t4wz
ukE2KZ69mWN0iMbygdGe9S372dzw8sF94GCPdjrw9Nk01uak8zJU/5Rb5P8NTVTvXUE5Tj+GYjxz
UyAxhOYUQy8eEGqtC7IUrAvzccslRaHVn/2Wows2ue3H+y2ODTDymqF8K5LPorOLBYrDC6XzjTJ7
MEAhMXDFlpVRdMlvqa2Mz8Zxl4th+2/JATyYqys/7epB/JocQTfMBzezFbAIH+2sBYJjGILM4lE9
sJtuDFV5tDSc4d0QMiIFmWda6FoLM5IyGAYSGbxAPOum0R7uDjw59uDN/qn2tWmoGmTfLodB8c7i
ygzm4KIntT1vnuc+e+ggBxZ7BcV+beHRk5Uy7ealUCXqKQGB9zQYef9b68ETb9ukpfPLUFBm/IS3
ZYxWVmblIY7d4Y2adbmPVjpy7HuoVh7tVX2QoWehlLR8vv42ze8BijTgDXavIa0zy/n21zgGYRVk
nv/f6uKFkgdztOk6mL04df7OPRV/SLnismE4pqywSIOK9HK4+6L1hgd4KrRHGPZR4q4yUbQPTS6j
N7DlwjxtM2PzhSClBRJG6rmj+gsr2fWpbjRfWzjN05NbZM1rgez4HDak3zcNe+Fqbbsprotcnej7
pwfHjoJvu+om5y4I/aF4XzBavCOPh2LfbJqeerTiwD0vS+zg+UM0Uws1QJ4VzsWXwyDOHMsTrsa5
m6fVZvmL4yxbUq0qfMEdWHuPwcbl0+zZ57HsHMiqOmGD0vgscmBbol3Kx6VfugcMD1x4GVA0l1sR
qT0SmNc/wy+ERHU2EFHxvbPNVrZfGqOc8pEylwqq3GYa5ThD2Exb5LY4UXz+dWpgs5xdNtbueGwq
f5PYNse5OloTjeBpZDLhMlctoSu0ckzOjg6NXL7lWzMcgMwUFh/dxnvhltrmjXfss/RF+8yPj8I8
bODbSdHa/ACZW2Z8M370O9gcGmhlasb/Ux8WEWeynX3FyqLFbJbtalrLXKwhnr/LXkL49EG2EisE
iyHJ0eCXABq7oXyOOo/b3F668REz2ToihJDDduxinESJE3q4tcELxE9e2EwoAlX0d2KK/s+SYIhK
g3bkN4eRmOJd75EhkPQ2T/I+xrOmQUKqLGI057bAhzTbXeLVq4TRA614x2xYo0RTXyqGv3x6d8Jp
w79kr9QnilT96FiTxfTo9ha3FLv2ybfshdtCeOPedHg0DlXuYXgNuQqzS1HY8wFggemaFbnPZna9
R8lQ8SDXikfFcbrtCk7W33HC5ue2Ymqyq5U9IP/3wLGp3Vn1YVrG7YhkREg+cvlVRKjM3siRU4dQ
m4+aTSEWY7GJsfNrPfIbX8wS1W+YwcmJ2bYyKE4FX88bttHoanTAVK0B5blfgli9hUTwX8duLIHn
Mp9vw2v5GKyamXHCyHPYZWBc1H/cayWn2VKfhB2JKfWoru8lk8FfCjnoKYKJhdGkIDwba2Hkljvo
uWrWxa9QO7xkeeB+eqWTf8QDtA31L192UQfF58ITf4+ksHxNPAHOzp2mAVyU8Rd2FJ50tjlK6X5H
QbFe3D5G8wOvg9rVo2I2gFznfJgswr5f+Yo03jG6m+tMvkpcTMd408x0RrfDksk8nUFtN2LvTJnf
B/8Koxq41amM77s8t463hOJf0BmUZpMbfa42HVdSqI6pDs+D820RYrtwIk/DFyt448tceOIxHGVz
UvmSPSIzx/cwYsFTM8YNJQt2pRIlurcOXePL16GPmsfe6jIWdfXVv4FN0CFkiOz3YYno3uCVbOEF
bFgic9vKg5l4+Ru5Pc9S1eKg2s8DabDMSIitZEpzwDdcVZ++z1qGF2MPSEe4heqTI0ielAIMNzFF
5I07f2gCqIOqzqO9wp/zEzBrB+fEeHVocR3wnlfbUwN+e63phlNaVl5t5bkBkRtxUP/g6oI46Pv6
HEY2C3GEhB0yDStRbLC4U0fQ66c71LfRjXcrvmbm+DQFBSGw8JH5nZ0b88eSkWpAhWz7McA4dbQq
zA07Z1qr8o8vyuFc5Rn6yMyZn3AZAQOmgYdN4FAjc31MzYJVPKqEm3jSwd/Y4+WNL6gFm/PiRAQy
c9J01JeISfSMrto8fWz8upwSvJRExBt7dGJGX9qrP8vSm5lkC4GlLRRrrEiilhaWihWTa0r6aPUH
BjULD1FT12YnomL8ZTEQDa83QYbDOdZRuKObH7x9SIh79EbLuv5zpsUw7eMWjP/p2eqXkygEMrrA
cZaUVo8FeaukDE+xVUg8r3FU1FfTBBT+voiIddpY+s7AKhyj6ez4qrRPA9PpS4Wd4lkJHUxMwfuN
w9mJov9K9qLoRDITCJJKl3l2GmmN0cYzAb4dlDbYUIuN9wF83f/PqvJYXrewyeK9MwYel1QMb5vA
emsaIW2YMrMYJmhwvYj5O5wZWOwaU+e4BqAi+sN0KwpgL2c+Y8IaELEmSjwvwbXg7MKtiXBRT9P8
w804TfdMAJyPcA3ooEpIEIsWMit3i2PityVqbTpSGhRsBqv/IVpMu8yPcHce25aQDG38Ge/+WtFZ
+FOX7aOqxGi3VYvfIHLENjCqF1nZa1OQ/TNvGjuapPVMb5T2lK5hYd4oD4vlCPXqHfO1w6m2IlE8
cvrIGjcBG5AOUtk8bnO+IKvlQPIFw5myJErYlH2Pt1kVTRrmI6alKK7LOwbHTHRaCOgwsedInKZN
38RO59a2aIiGVNmzp1OPxIAfK+qr6LFY463e6SUcHlfg46votLsetUHQnDSkPmfjkjV7t8NFl45z
D5ueE0wL5cRv/YA0SG+4ubjqG1L+LOxp0qWcnXrB867XPJVURc4e2c23U4CP9mfuUJ476vivCSL0
NMf+8C+Kpo7jBXj3j8YSJZ5d1TU/TTaun1gAbtuSV0+tu1bX3Xjt8xb3UlGHu9gNzcM8zHgjCzZt
vltr6Yd5mpe1zQHj8SocOOgWlCZEzTMlqvK/W93F/+E6YcbHJR3zQVd9dx2jpkzJN1YyWbhuOG6R
JfzUkKEd/IbSCTyxU0JqRV6+GIqba3LVBEy2Xr3oz4HFXgO+Ec/xjzk2JPmBZYExu7wozpTWeQAq
q/v8HtoCKZDvYFyCuwxJu0kj/M//BtiT7KRI3XwJYy30jWLpG5tvUo1YKsNs9P5N7lS9a83SsgMb
UtVdtmmbyijLp5C7rxiss1O4YYRlbqi+yMhjajXGVXnY8LGPLWV1xWR+LUX2a2kbEwU7t47cQ9z4
64Pop9r+APgV/n+YWl2T7QBI5+XNKqs5+CEaZuICoiPEaZs0oeWFlJ6SDXPNipES2qUS+kCOQ2xf
4AilPKAp5swAF/vG8Gyd+kdHG86PONYdvVNFZi524HKvZpHrvdQrsQcJhg/NY0Ic4rGsUVUjtyp/
8/SjgLvY9T9xvt5eaSfinjSy1v/diOiXhsTNIpEMqmGKGx9Q3CHyE/ijj4lHjVt2bqWRmZVz6v11
CXeOBY2bYjeDOVMNZ7hP97aKPZfc1Lqptv0y2DsMIOvn9kZzVynO+dG+W8m6/QMHXqtdBSsdXXFi
RvVO4X8scNNUY/ESAzZrztwMGZhl2JB1bQ3ERiAC5vAdflr+rBh25Z4ro3uIp9VtDkriTkz6fuIL
ijG8f8wktOBGknzTHVr5/TxTCjGDxT50akrLkS9yiqPyLR5KR18rdF8QF/7lGnr9cu8LC1HFYz26
QjqhWE5BXKZrRoKB+DuPNaXA1EKAaBk1MbPtUiAtAANc+PM3GpE4gl1lUbi6hPgy1x0BIeYnWBTh
DF3QG30suGcZJsKZmDtV8rIxkKKvVglyKY2jLodqP922Nr8NVudGJ/zq8E/J1rTCv12is7Pke8sb
TPdNvYmYmjTga7S/QnnIjcrJK/NaYigy9+hFaL5rGInyXsPVTLhMPDO9Qs9uYjeF9Ha7GmSjT7mf
lukp31g6lIRMAruPEezixXFULfajKeVyHINuegx8N1N7Igk6t04FQ6H+zrFDCBtGb5Je34ET3WvM
ngx9O+M9kUCxniG2O+hWXOsXV9VwFP3a6aMdbc47B3HffNrEp0zkxyN1nUMfzulMEkRTUvWEa3i3
0qt3vL9V3n/FgDingQs2O7VjWGDeHQZLXTkZDAidsV1dPq+WTyOlvekcCjWo+6LFTPWDQOeLLxX0
qkC2qNV3yzhd7DZjxvK5xZ/JqEeJLT/WgbLVtWjsCbGPhDixfPJWj6GfkvGLVWMgIGT4KQh9mr9r
OUDJJuxOl+3vokVhf0LDXO1D4ZICDqscdBaVmt9HR2ZZIWMTP5wNzivbmaL6xRFOvTm7QGCJPjcx
g4znspKO+V5mn4mHz3XeXlyGUeEfuqHFH9BgFbASl0c15gHpLm3rr3DRt84jnTOyx9ZUatQP0gq8
zj81avaIkIEf7f/5SD1BxiSLY/XWvZShd7Lxp3TfEW+JuSuJLvCZCzGU+STOykWddyNDjE9bVWHT
JOwHYzMiVf9YP3UCt+0ZZTForsO6BJHDggFYXAkw86kKEGiC1oOtOmcxO8XemZLF/2qseOJ+hqwi
eMXSw+x9dczmbj3ktPk+Cepax4cl1yK7TL4zENjBoKS4twa2qv5s8AHuyrdNCf+ZY55ugA+A55r3
gbyy8iPsPTf6VZIe4WWJzDgeP9y8FeTsV5W7DYw6jejC+UwYg7uaU+nJsS/R9qoosPZ6FrWTvcii
nB0cdk7ddg+EzuDzuD07w3zMyd4twjIBg5mLfRTHZX5aNZlZ0W7p8CsnEd0V1HavtH+onGbb0q4v
/I77rgki28bDv6zxRz+5xee65WF5Fw+U8aRxUDN3x3rSPOEToo85l61ZLDJ42yV7v7FZzp74hyJ/
8UuH+cIu6/0W9YGFWkN4ccMRO3fSgwEM7z2I0nBiIo9qns3K8n/Z8wiCka8OfHw/uHGzXxhRDq8Q
12H73Ol+8O4gxgJa06xZq0NhuZF85jPZnrCw+XKfYV5cDyWzvBd2IgUylU2FxZJIB4+Yk95QEjs1
Yzpm/3F+6pB050MWhBVKc7DEp2axBqAUcpYcPGzd0PwKZ35wisHWduIzU428OJoonjNYeISxq6hR
pa69R/jTg2uqtT7Z8Efb4ywLpfqdE4Qq38ua5IuTFDLjrz4t8dQ9Qb2VHY+5c5teT+u2ZYmPosq/
QCkbn8Pa6oO1Orahj3+e+IKGARHaCuNIzuvAkUcxBMZEXIKChnhvWtAk/jEo4fT4y3q3G07z2MXV
QxB3swByavo+TCcj5HY/tdmyWWjKNrPUTNy0KUbTwKfh6qGztf2yHfMqyn+6Dd8oDuIpCx/6rmFO
1Eo4PJ4qDfG0xg5lMwb+VxwjfZi4lgLUZyq3PM2tD9dCSM32EGp49MSE4awO2bjYjzbjzm0fYzih
Xuq9x7avvPVss7BxTJfRlcy2PNaDJ44V23/cNuuhCaTXRsmK1lbuZaNxbQpiThIVDPl7yUtHQqXo
XyzCzv441FqcOqUNRBuOld63/cT1uNZctGlvVkZspR4K9je7vrMnSwD1jrADWV2zkfzwg6N82jhn
KPKDH9blKyMeuOggZqcOVrap/lWu7Qj6MiObJMXY0xkZfQv14i50/9KVj/cmC4lBWBcHMTesu/gj
b6FF07hYIEe3bWHVz1jk3YsOYqjDmBwtystmRhTTom8cLtes2MsClwVhpRBXOOmx/5UT8/dbwNqW
1lVv/dFWDZg1+8r6Ey3bKC8OE5WN/HOJdQPbGXHuEzFiYG2kOay3pnmOWxsn/MoQxI/lDTJgYsJS
Q3JF3wmawt/b2qUznXKrs0812tPr7Vy8W03HDZjb4JovjITUWbAQe06pGLCoxUHgO0nGZP+dWXhz
VVAK1b4a565HQe9qopl6l/+bnMwdbFZwDaWNQAVcy9HXFkFST2N+loParguLo2HpAXpikM4my3FW
LrZRf4RVDXbHm2EPy4MJhnBkbjeaeM+QrTDHueQWrI8znuC4w73uoFxVxJn08TkItkh21JetzJ7t
1dVySMcVpP2w0YrUC3PWYR2OyBoVmwX7wMyfmRa5dzEMYKdDES9zTOEzTvIyxA3+two9mpFk0/4Q
MuWBEWAqu8+KJfyMN2V9U5TxmUzcIfVu1VgimaXfKmY5uxRNWbbQeKwbkXQ8YMbqj74ABb/UnhXJ
927RMXO0qMWopa2xmM+YgXkmCrKozsVMUQvSBg+R+HZpfqMnUlT7G1XuSYYOmXMddwy7QR2fW2Um
rUJdN8Um0eYFKAVf2mRrO6/TZrOdqDlVRbu4hA8DnDAngyIqfut1GYuHTNymsPvKqJghU+QgM2MW
gZIuKno6H7cTjTFSxHzyPJy83jMq0rh9bCG7gaBngqwVO8wvzXoCz+qrQxDqiIWf1ajw0IazdPqX
qcKTwcYzKrSZMca1AxWqdpPKQ0ka2ARXplcbLAISlm4tmHPmeaB7VEv4BeblF5BTgHPZBx5Lwo7I
PPYcbmK8k1CbH0DjhbmqcZmXQ1xHzfw60/ret2XOitlQlzgxJLFGcVK5kzZ3RPtgpmsyOxqOoRgs
8yv3NR8BDK3vARh7XmAuhTdikJiGZqN85i0GAaqsbvmaFyCRu0xLd90XPI/tW1RTo+0lXA6GBt/y
f+Pi4IMLt7aGmRMOBF8TD7b6HJZS3BvhyunYWrORx2FEj3/k6DH2km5DvWKcBV9oIIr9WBwc6WbQ
8PaY/7cOmZBnfvXs76yRLI57HhzVMXYtlHv0SegbPg1oxj8rQpll2r/ikc8ovz+3nuAq8JqwdU5S
r9X2bpdq3dJpsESAHaawspj7yVdfy5x30wUbzmpfNkjLD3/oZZGaGBHiVGMWjkg9svpPLx/H36id
9Bx9YwUt9tSyqw+bq6bluNa6w6kzxa996zDOG9HQSlKzmNCSllToXwxY/X9bBESaGjFtGBH1dHNx
uow+1kysnw3rCC38jTN8W3GT3sLKb6Odu+V+ixdVRvIPOp77LJYiHO5vGpRBlWflNpbuZt3OmDO9
I55e6webnXPWJJ3OD4RHYPY2CjjUuBtSI5wQemZZgVSXHuvlDz5T+YspWRNNPko+t9dsUKqlbqpx
dsVhG3KpjgsVE5Q09enYG5QSNFxB8hXd9C2mh0PwAZ0V3yTKI19OjJ98PvNuu8FnpuAlkjDzANRQ
l7jSerrH34aOCGcG6mKebENLZauXhv/IfVtOad6p7ooTWX04VrC+tpZwvkorcP+GAVrbjyVkPJ1L
+nd8f9jFq/k7m2vKETUQ8nW8Ba/IHX7CGKa2dmjdVnYABqfKQvdOJCjucSnQ9dDY5rtgs5pHaYUY
SBc7qryjS+gYPAuriUBNA9vPUIwH7j2flKXz2Pi5vS8rV/zCfU1IJ4NF8eVksokPBaMCN6FR5SAs
qfnf0CanU1Bu8meNpHoOiR16IKJ0/WeV1EXsJER8TKebAS4pcp8UAneoMpIhiXx5iLZge3G0tn68
wlq2dFFB/JxDNb6LsebIZz6e7/tcuH8Lpstbwk99m46S/nC/MbamA+EWpOyV5alzC0P0gc73duVx
MXZbbp5jN/Mee7wodxJ3INphWTPlld3gNjtBqubTTaMFXHF9G0lrYE4eL7CRXo58Y7UQg8RC5fWH
4P0ezshfjIAHsn/gKsroqoSgu61MEJ0rpYD7y9Z+GbFVrXuCEW+lDK5dmbZNRoaDQ4glASjz79mw
aAFqhJQzMMtCLDxNdfHueU65YHyRaHB1YWNob/Pg3e9Ie0j8Lrd/e1qN7gF0bx0TsoOheQmqC3Za
j2zLHRzGh13fZY+S/2OfLS30NL+vy8MXxDHSM9fsl9+b6qMAGmVYvwULRUkf2cTbLD3JkScly9Df
URWq/i4bc348QapPdBDNOFu3UgGhsIXLflUxQ3mU2OqFTxNzSxdb3jshQtMu9xswDFOIyv1PqdtQ
fiNW8EB4YgnIE958jR6hAy/kNdCDkFS4ehYRuXV8sFHlSZfZ+HQ+XKzJbGzIuyaCnQ3qK9gPRn7y
s9zhkcZKVsdhraoShZ0u5IopZAk4jlX3Yg9EQqWGKNj7uVxjd7+FLEXZy8Gzbc5kOAB0+tu5X7t9
0x38WfftUzkQmHohOjEfUUW4UgB5Imp321tlvZsk9NUF2AVVVGwh0awRzWUWk6x5wGEevcFg2R7Q
jZrzk9kAg8hkJWOCOhY8LtWeba4NlCVpaugoXsrPms3/Ib6Gy7HVLBkK6cytzJmO8+QzEU9y0XT/
5wGZvkWJzxjX+WONlBT7oArn4bQy/sXPMrmNOAAsB6+w20HBbmCS/Q7IObmmkzRQlx89/qFlOjaR
7mnVhOv9G1nl8BwIkakdYFtUXKY5yocXq8zLs5gDRmwMqudvl1c2TjSE7/MWueVDT0Tyf/zndt31
zo1n04AHPAwTjsAE43BVP0ETyuyN+Rg2X35Lq36eSQEJj/Cpc7inxykhE0tPEHm41BAEWW3MMRtI
LNqRfmN9kwSMfcphI+tXQLCmvTHLWtv80S4aXNkTFoev1qfZ4AuTmMbnYQlx+0cwFZwu4HMw+tS+
ooIOR38cgDPJAlH5boq8oALJbKGTfFME7XkkQAHwDWYi2JGo64TvURswHIJseRckCx9yjJ75HrM2
1m6VYVk4Eu2IM6DOuHOpu+KnEP8EMbSolBSwzuyealI4x2NcEd50q0r4lirU3atbadiIVdTWC3Vm
Fl4asEjvLKKcfrpVRqpLM4Z4M/Ms40pJKukKcoDGWtd8xr29fhKrF5/IcVkJi+OVxbU+2ARXKXwF
uD1UXTz0qDMIsSYSzr3cNMKqPUCPMJvC5Aa8GTA+0GGHxmSRCLAm4dogq2egZG8LcsMxGvLWBuPF
+7fPRD68hYQKpabPdEcOcM1XGDdx8FG4pvxuNgZ2s4rq6FiV+GmSQPjNqx5l/aZ8M49/82b19B8o
L7qwHvOdSbiebl6dzCzDccPcrR4jpE91T27neN8zr9vjnmrC46zDG78wuJ1Lsm8rnhG5a0ZGTYkV
HlJhCvYjv0Sl1TRmv+Zoi856u6EImsiiAzMrLzpV+Rww6XT7rX8lXTePDji4dUnGaQM6xTrKTSb+
uJonAyvHLcCHQ+HAE3YMlhmDfNsxkmfo7TKyGQu7/6O3GRMI9BQwABk9Xgp1id4x9uX6l03Ea3HW
4NEMwwijPKL3dk+RkXN7f9PYlzSSOLRT7MVB9FhGZPseQjSQ4ZBNnfMhnLU8lu7/ODqz5bhxLIh+
ESNAkATB19oXlUqbLVkvDMtSc98Jbl8/h/M0ERPdbVlVBC/yZp50KvsBv5BG9i8KxuNJJF12wLxC
Y4ntoSD/w/rASExyRT1xH87X9IVIy4uu9YhcXVpEk59iMZujcgSiQuUUWbJH4iqt64Rl/GqjNz/N
XemV391YjsFOCS8q/1jxSA5Fm8w7Q5TlO14OfVkePSKRyQPcNjY0cIWqzyYOxRmnEvYVFpaZs62t
ym4Oc2djD9L4FbMdi2Zsj4s09S3qVu9jnHRN++SOGdt5En4B+b9Kx2+Rh4RPbgH32H7GH+ieOeHd
/3QjFR5Y4iBQl6nUxA7PzQkPPzWJWDKm7IhaDLJiE8VO9BtjaDocA+I8a47UL7tT4UV1A/vPUa36
lgxccECL1n4jQ+C+YZFg8uIaFzmPngWBa8tGhLBuUBPVuw6d6YZDmizY3Sq/E+m5TlyL1Z2TEgyI
+LYPxGlm1yKXFXFlmjpp549qDNVyyOs0Vbt2XGez1q7SU+LF+TeiL4qTgTCP4YjqYXyZTiDfyyXA
6Tgw2d/HzFs3scYVv6SgC9oPhxCMbpWG0c0NkFi+DPCq4MiGnFHVZHgNLhU8gisQGTZWvipbc6qc
RcM29ERKrGueGOEPzUJ9BKxMCRDBrQMW323KzLMhYkfzEp6CLi4P2O6afAvJASDGJOL+b02YXt/B
l6n+jm9O7Nl2cGNT4NDRk5up3I8kTckgNrl/DVSW8CKBkEnwKeNms/auyOc580P7Go0ZgjmkxDUq
w2VQEUbr1eqPLmDwqDmmWh4ZnkR0V40/kLDdt0ZJkhdZ5JLbjjmiPxLP5fjO63opd5kJeeURo8Mq
i1UxGnZzSmClQrpfNuPQ5P05TSAAbrO0RnsJpZewHqmFbg8WGxo+6GLKz5GzYIgDlTrDFsx8fz+H
JZDPsIeFvA0d3igApwpGLFlF2adP1DLdRJjknwSSJ25Q4l1bQABkQZqOAXxb5bY5hm4mnwYWZsWW
twYHMQGX1Sgb4kjg19PhWi+DaXiuSVfggjCgHTYKVHOE/w9w4V7PsLE2XOetAoJA77+gzzBCjI2X
73nTY6CRFFK828RDrE1Wh/p7fUWKjesO6gl6jnogAkz8yy/B1uBSXG2h+ERxYKfHzK8wNzM/uc6+
U4JLgRIllgReRHl1EFM/xHshQqjM7D/j9lBETXQf0Q2eozoc3xJ/YTh1B1M/jrLVt8TmdMAdGAFM
cOQKxEBFpYwBz3fyKAeAegfglvKvjgbg4EljRa9FjcmE4VryH5pxJKmbt7Dandm87vH2hvmJ8zOr
H5Vc9K8oK5w/bouTDJjgvGpoXPROTcoCCPTv5JMQaSN+IeNIamY75kP/GNpWilAFYvuMVOTV+9Bm
YYSRaAxIObukFJj/HGJnnEI3PrT8T9JJ/DTk97TmMR/kjSODeBmkdVw1XsWn4OLAKbaEstagVVyG
e2K+6yKnXsEwI7jLCbVyit/nwfcIrHYcENtkqnEYMzkzKbGe7VjIlkm6zUhNnSsn5xz0IoO7oSAi
9qNADwV7kzoc0cZbgtek6uOXAqDeewAw2tkkrb/aAhY/+TDLCnOQfcs/q1tdfokBigL/bvBbZz5p
A9GqB82W6DNc3MDZrYJQu618kLobr2EL2+AFemXKV/U+KeH577jKxs+hiQOMYHVXyVdQ61ZygneD
cQ1cMTflSFnuKREJZAG29Pk3BIgFZAyroU/RBdg+ukInrxWx98+CApbmpDFjI0ojInW7jFZ7Xj0K
rWqjfNPjxCrY6ye0iAWI2bqNWNJ5eJStAqMbuS6e8m42OcGhxMGEEQGgbrjF8XrIlplTrgBozgu6
8bziqOYufqnafLqjVA0ciYCa0KYxB5tJsYPQjEgpsS7ga7gQ11Rg2FbdtHfRvZ29iliY7tY+uD8M
F5ztLDOIAVccy8+jxC2K4ZGfpokwDRW8c6otIj3fkwar0KcVzFwnEmvEhkbeJMHwN1f/orYtIyBY
rjwBGkYIDNkoUx3h9Vm9n+tq/td0ARbBBHYmpnVBJ3WCUsAlLWjaa9Jq7oc6t/o/gGf5gmeeBTDO
i1d7OpZucmRcfkhLYFn8lotSCyecW7+bDs2LnxNxcsdehYVI07fiV5i56ZckbV1tRjtJbRqLRnWJ
iMwuR823jUCsVUOYnzIcSYKLSIOMmljlcXJGHI14ieGb0JU2xJexmjp/Y9LejQ9xh/9t39llkG3Y
9Q75Dfc7Jsl2wd91kjCMxwvs8aw7RF0xEh1elJjPrhTEenDTIJHwl3NbzKEgm7oejPhnmAz8XURf
cTz2wYCATniqOcPexEJY9Wq5NhFTzoFL1xj+qvsZaJVeViXQ9kSLutkN3nieRs4HLpz8jAzR+qxT
bAK7puIGg/Bh1cA7orXuxqfJ5yxizcjXA66EyYM1E3ehnlTyUPnGmQ9DzaQ0MzOmV0wc7czjmSbw
/7kaeFhHsN9kD3JKsvJ3wqeQ3F02ce1zrTKkSwirWm6jiHGNm4pXq+aqvMAfDHImlM6z68J+vXDO
lPETj8HUcrozG27hIrXBnY4LnA1YPTtxouy3TtotWD8F5Ccc+TS5FI7AJVh3/9D7pmgbIyWXoB/X
hj8AuEkcjyfd26UROyOKfulPLohRn7MmXkkkYegPXAVbSiceK2pXZrTHYMx22mGrb/YFRqK2eaBx
Kgtfxpkv693YHezjJA6QgXGB8vI/9ylrlccI5ru6jsjS1h6oEtcbZpGsPRobdl4FvHgcy+iSuTyC
LqoIXuiDsE1DKJYwIqv3C8MSHqitVOR/iSKlbGPbUzTiLv8o8OdFRE1aIU/gepq22AmqDqpvsQj0
A8kxmX00smQHvccUp/m7A0Bv5aNX9KRM1YIza1t4hVl4sU4gdA5cn6SFZ9E05AUNvzlCnwFWK/w8
MJT4rroYlhkehoGPH+pRwPUDrwdQfPyaK+ZFRXYhHmQnE/YH7VTG/qYHHBV+ZXr93510Ml2S3piI
oOL3yerC+xQWzBkaIuDn7waVsAZIsoHvMdwp6dyaegD+G2XGsjcyRX3GBalgVV7DKfP0g48rHRZ9
1btASUbl+jTF9HnqfcLmClZDJl43AsTOjI2NMGNdntuSD2A1eFQy5EMilnQeEq+ub12x3sx1bbjj
zpkoAf/ZfqyG34Bmh+JpZLud/RehsyCqzFO23N0G9PBpriXmaxZ3Ut8I1HOOiBKI1nPUw4p7AmRV
YHMVbeneOgjn1nnAfACtGF6++6rcxp6fIukitwlIOBmG6qavNy7+tOYUwoNCUiZKPh2iIXXit6qI
VPmpRT278T5rbIZUeIS4RfA9BQ8yrmASDAL4lM+loN3yZZ3r8+TTArGZLX+Id6NNUyGcB7f+Njym
W9wv4/DBuxNYUhDrvgDeMHFT3UA3JLSUwIEOz6ZEkUND1878jZ1cxGaHBNQIKFarqbtfKlUcWzK4
EWvtcnwxDo7+beKI7BciPgMGfWAESEIlcSqDXMgRpXuld+yGrOqbnLA3vKFkOEgm2J/YM2WhN9Pq
6/Ghi69eFcr87QanAodMV2hfHOViLz2YLenoO+s0m7FSjtnwu0jLOntHHrHI3qcWdpS9wtFBdsHo
SFUXOXn9QiIaRQUx3BAGv9Soztlh9AnpxBDWxp2bAuj7oBCiD08DiEmuoYXmLgtErG2aQ+NHgOkJ
7kbcw7GMs+VDPo6ZKWaGRDJUDCxlVpmr5lY/hzzgHSgeprKgpIdXA/LpIBiOGBCGXTMbRx7DaUB9
mhMZje8z4V2wgFHSRP/IfKXRhcQoUSvthixkwKAyi0CNJ7ICsCG6sS5aHYhclvtdBQGl4E2aUfix
Id3lTGeYjp71W5YJLveEe7zTb3UUstpgj8fGIjaCdxXGzJZhBNsF2E+p2wDMmW/Pzx2pcDaGVsXL
SdIgV/2I1DLehUOtuVtrok0kK7WjzdYBHmwsYbrCLoXLRlpkWfQCK6Auf2i+wbE4s8kUz9x2sVu6
/jSlB0wHg3uZWeGX5MLWbTYaANcIDkV9BCLWZxH3sll7nNqVOhc8v4SnXcf+SgohxGM0GGvjJ0HR
f8wQFCjIIvOQOnwlYaP/4Lvrwgsz1Vw9ymrE6nOYW5wnfHErfqMvMMKkRytIHh8qsI3DCdGAT3yL
DxjbgLGjSj93/La1v3EYSntWtw7uBndaogku4ZCgkjQBd9pN4zBjX+ssmMyuzoWayz06dD/vaDRC
qUJxmeqnxBRL0T3QrKDMczIWQ5Bv2XJD1thMdcT6RHhmghe7kJqIXw1KUP1ddCGuOPASImyfqHRY
GX54LiGeWprVFxEgXrsw3JApogT8JNSfhL2+1HbXPi7uwlkiQWrOJ5PWpLeF8vonF2ihuHZc/luS
3bptbhWJ+y/Tw4U5R1xV2q9uaR39XkkqO3caRG53nQc8nM+2sXQJUsNd3oimO/Z+1M1sX4oYmMCH
tOtwuscGJMmhJXggOgxOksN0rua+PRmgQTbYjZ4cRxiaLrvpmdnhSpEpIZjGdHXyOVq1lb0rPVvW
f2OyMA2zuOQokBCKvI1qU1f3+DZZAO8XD1v8mffdmmVJu+wHNBMQhXQRe0nNUfXayGVYHoFdJwXe
iVIHDh4jsmH5CZQU/zVoS91nA/6bhU+eord2PtdN7h8id7s9KnkIlDhG/r650dyYw9h73itTNeQ3
IfkJt5pHQ27VghKzlRFW9d0ICid5ViWS2geDYr6CtZy6OQgEHgdQZ8z9CXBKPR8BO+GR44Lt4sUf
uD9PmyB1cE9lWRtw5xFdYyGATBWxauh9jsfDn86vhUgL6+5aQ6UfXBthjOOfNoN0wzhXml94uzLE
6RUSi4UBqwdRo9l/TtLQH69EF+SNBBcwEMgrkrQKOhLnVCTSAS+aEpFx37DS+P1xtjW4XJfeOibN
IWmCu9IuaSMUFX98S9mXqfURctQG8n+4LgCC+csNooE7b+VzNGcwYtv9OEioJC4LqIBLAeLuoSV7
vJBFX98Mq0/fOoDJo6Jlx9Obz6+Kf42AFSfHcrGkIYrQUQRu/Y0smbESHtkVnxZsnGgqxPfNLqzm
RP9REZu6gw3yxTtMIdu2nVZBu+6Rgjq5doBP/K/KTSFIcAelp+lC+s/FvDfCNbf2xIftnVV7fXOo
O2LP0HmAlZ+LJkQ9c6E1mc2I4e69CZqKEjNaa/YKc3PJu9tJ6r/hSM3LjOsQ/z1fI4KTk4s4mYw5
RpweUtSOK1YhwSACET4iw0z1kRoATjQa0iznge8rh3BUNsq9qaFmqxaSbBeXymdZZyYrpEtpsPVE
YjZKrEepC2xJUJqC/kiECeK02/lN96wTLExXY3o7ZmAI7C9uBZn9o+2sst9H8rAUxYkc1GcxYwHa
F0WGkCRK/F4PyTgCQgsdppmbKlI0M17ukyDH48DPg4Ft492s5tTfNcpp+gsO5OpfV0BBYo0YVTMm
NclhUy9ZTGpICs8DSwbJnEKkJXEfPYB1y5l8gE5uLF6yZqfxO+D5VQshBILlIjnZYMXyIxcOkprc
kCfbemdt0eefAjilOo+silhHCfTUX7VlYxGPpq6d7vAHvNeuLke1R1ibircQSjA7g6LmFdINA3Oj
cqMAK0VedSRtSsTA33qJpUfEx4/K6oyQlM8XxdA7njln0+aJewcX9qjH5ReS5vJfaU7iCo4tCyJF
iDa6a0TKKkZn0ez8NV5flCddTimXWH/F+M6CeUdzmRYsFvXIxbQLiGbt2KDn8gTROYtvZOLD7tkM
PQXee8Q33qJzXrOrMAtrSj5LC4dAgYlVndjW5uaPslilfctZ8z1nmVjRwlNiBoSin4ymPPBmJ+ZD
HKEK+NMICh1Nwf/zo+C3+KfZaB7UUAXghFlhc5Pj7Uo8yi3o8DlJ7UBiaBp/cf/1xiYYENUt4K9q
DnoK25qFr4xPL/sNl9QsnnuQ5p94Hbtu37UzEwgtTxiENrNjRnuX45/SWGaWCU9staT3yh64oc3O
SLTXsJwreBq0/YWxeDXuVXAsGagLZdfbznLCO6tCwaYVGnB71PPoTI8sEZQ4GfwyZpdNZCNvbtmI
/IidXdzZG0XeNU5rRt2EC+X3OK2mV05rx3xkS5fqO0xYZHbUHKLzAo9VyWTf8dIpjEmTryRszMOo
KiIobdot/jWzVyce+BVGQKULAHuZXa2NMFWPHo6bJQlBqa1RO7oPkUsSCrO6ffX/67UbszDfjpbr
vhml+EcglXa/ojSNrNfGk7z1iJErRGFcavXDZPdTfUmGlgY6+Fyistj35uv7J5nQxIG+5A5oMBS7
rhN7gd2F0zzVgd4y+4Y9Js2x++tgj/G5iKW8ZHMnlx8BL3+S2nRTvTPcg/Mx4QAlUUc1KSdfjAGg
pJ6okUlp19hwltGZ7GCD75+YeMhKMU85ai8HFyo0hZdcdltGJHOj7YG9WFThkwL6E47Dp3TCfn1E
pq5/o88nF6+pIgbyntW931PVyA6cUp/QYlWAkBhkd3ILK4h6ivLbAob9GFRhrK6BDJjeB4c9zGtZ
K89heu9Z2/LY8sVBlkN5hWFp0++JuBpeOybe5VKpVP0QroHQqVov1VdMp/FPSNwvPriZbwtae0q+
JU3aCvdMRtb2nucC2th7xo89PObDJKvLFMqleRdk2jT9RtBktwkoXY/OCMWesOtzmsvYG88Wr0LC
GsmuE2QvYVkhriFsYeF6ZTmjeei8Ml8eJYO+d+yMxFgksZhjFEO4w8+voDEURR7o36JZrGbYV12o
yjv1Wa39PThjudyGPvYcKEu1obeJS1//Yy8T5DuDJdh5RC0tuVVno1tg42bjDejBNIahv/Kaab53
ybwGMmD+U9cziaZ4BLGPgjT7FfR6zk1v/nQnF9lewyDNDw0Nn3qjysEXJ264zloB4CUYtHoXhrif
RO5/bPqUSwMywEggqJDLuADZcGo/8MQIQhli8qZT5KvxrSgJGkJ+lLJjMCySg8Mskh1JwK6SE/Lq
X9ZeXn/PuLlaWwZBjiE4pVIem5lVzCr0oG1rmjn+j9YmDaFd2X5EFk6GeIsFIhTXpCuH4VziQTRP
xWB5+ZW2K6QcYUcNGlOipBfc1mk1unGYkLiNWsBSpySlBOBUFUMGdLYO7VcXkGJP+26N33UHJWmq
HnFMLjku5CVwXxM5jPmZaCluVfR+p6M8SghbkeIc4tT/l7k4+S+8ClnckJBSP0LX408CbT9/rOkQ
cPeUR6SvCu9m/IYKXmWHKHfD+K5p3KiYg5mZ3N+doqHoNWN/82Vs2+ky1oyFbe1DbuxAEUoRJXdb
tZwXSSfWmoBUqOAm2PTzafGH9c8jBqvpS3UIWTwdIZWwL1XIxLbV9NLYB02VSP3CRYhMLvagpNfY
mR0bKISDMPHf4LCxQlm26XGpAUdNbOiCVL/MSPqgyx3O26zDphS1dC0nG7yELIBYjAN3koEdQ/Dw
uT29EDCMqxNBGqKw/eQN9Z8ZtVPjsCIZtuy6Me3FVagOJjs+F0QGUJ/rUW6vA3Hix4PZ8SnMbBHw
0fovhWWvb1XjOMOFUClHxehkbnxyUqi2r2KuFQjXCnAjNGdoa99iZJRgY7BA1nNJquf7MSpG+zWY
FQKgi7fKuzuFy9k1Yjb2D2k+ocEKp0FYykOjBaHJbEbP7GToXdiWkJ9w8SNQWjm3Jrq3SnEkA/Ca
/SOae2HzkvS6It6PKmJ+b1wfUaZ3iEHv4BUJsStUt77ONSDNZmfP9Lps2IMD4NvE9UBshpd0utxh
6bqTtTU2RQaPhcKDUx/5b8/eA07meXlZ5Ui+V4VPR4AZakjhCE56jjfEE3j3qCyaxtPM8rN7aC2v
sJ+lN6sUxEDks1pSlQB7T/1e/2TgweQPctAZOzcC+wqXDAcL0bQu9acLf5YfXHSQhc2lJ9by4kDi
t45OkoUHlFnAgi6/veBHzHZd7gTq2oinZVAPVJWQX+nEOpFNhYVCWff4oPPJGZqLiSsOE/bn6Q0d
YaWoycag6YObztReYUFZjfcNdnWsmOgUVb3ifCUlWZgm/JSFR5UkkM3H3u7SJ4ZI8rBJMYwpb1oi
Yu4hqV1T7EAixDiQVF33n0YHbm3vm8SU+3kImW3xcEIWhykfVdkui4speq9a2VvPKaQ850Q6DiVX
jIT+dwmuX5KZGXRZlnUOr29p0nw4j1Nt8CUm0A0+DZn5hj+fpT2i57I4gXPIYHDhROboI/U4B0NR
7Ue6lYibWUEmXs3oB+ZTVJl6MhowwCtzpBs/+tiLJ/tUFuyD78w1pvtoG3TTU6bxJuKmYzTaTqCF
ZLPL23QFK4hxTm8LF40ZHAZ3gVM8aG6bozNAou6osaJPMs1JBrtkM5FAFHD0qIBq/wW8tKuORvCN
PxbsLOcX3ir4cTC3td4tyQuSYEMBQK6Zq3GmGCbKWa8mhiwZHs9g0dfQJVB2HPlrJ2c2j6RqRz2i
DrAQj50/PLVe+MwiyiUET/6ue22qACJxYrvsz61scjzuqbWeH8USOslrtB7ee1gMOruFLqjJy0qJ
xjWhfWDgEJ5T7yh7CGtUBSzafaLEUn4GSVjVb1UPiONgjPSDp3Aiybrhlh/3fOYsFA9RAXnguTXE
qfdBmSHU6myw/7JExn5K8gk73QiXIj/rqXOSG25YAs+Z647qbZjC0b3nEtus3Q7WcgyaiVe4aDpz
Le0J1xqqLbLz5KaM6GQ6ix5ItzNQdeFLyMgOTbk41+lv1FgvZAVmhaqr/3e6TC0K0jDQqotHqGav
mjUdWkrNKKTIEEykQB2J8XvH+DtUOBELfDrbht98u434pODy9KRW4P1iQpLQmTyoc6T3Q/lvsK3K
feK4ADUr4JUm+8bvvGaPY6KTe1B8dXvVqSJLylzGi5d6PZqnNh2MFjqEYxroj920gp2zysvp6BhT
PgaWk0ZTyFQ0+UE2Xpj8K1pUttGHkXJRHNR3YDt8fczaVfTmeZSZAtxmczieBd0KTBMUotcfCjlv
/KFfhk1R2+Ki2rfC8E1gaLAiQ5FlxwrMpSs2ecGcoZLfaHsVX6zRwKlK8VTFH6IGygGJkYHO77AV
rzGUmX2iATb0WvLW9dB0JFBigpte/Wx6yUHFi6DiFdqSep0jPpEa7vheYVWtkuOIMIb5YZn8trrZ
xjbBY0N3RniDDggXLSFgiynGH1qx9yHnF9DEs1Q9QZWZvSObbJj6BaQNdv9eJQA8pY0PwwxJ/f/3
HksS09aVZKADsusIBG5rNEXx2zXsH5z3JrNgWNcOW0lpF6ho+zDDIQ8dyte8CGescpJ2DrsxrwXm
++Sty4DfQ9FBbb0DWmC9slkz8xiAWSrL3eCqCTgaNpR3x/AAM/xk/p2uhtQ+ssSAVzDaNXcYj+QP
uUCLweoNFA/2WNkOhXsTozdStOTVeW1vUB14smh/4xJjqI8FjdAwlZ2Qe4MHwew5vuPU4ehG3yHC
DzTFuWsiRkuDOdCjAA632wA4iyMLHlZfOLSjc574gtZuxLJI9CGhyyoX4DEWYTG/D6TK/fcuXlfh
MUUov5VLnHy3jLHFWsunjW6HRo5PwJNu21/qyplEjXFi4XsZNRhIdjhwHHn3bU96wwaoM6WUXOna
9pS5UAweliDvIKBBoNxPbosQhrfOp94P+gC2+GUWpbcHKYAoO7FWjjAarM//KRo6YZ2NsJMHJBrE
pqRd7OZBp0X/j7dXbj85LGZo5M0TJ/9/apsOcWzBtMdxz7MJQbNGDAwpfmh8rB1TCB/eXiL6zF+g
flR67ZjaGbL0KoV2vrTDbzYDiGvgxpE9WvotkzjuyVJPjXoOEwv850kolw+bZyfnaxMObn7xsQ7Y
W25IZPO4uEbtyfdThZZNWCSKmpMbd07bP62gNO8W6jW3B9y1Kn8UlhFxtayxOVUw4uL/ormQBgY3
IY56jY3Yw2cfgPfc2liczRk5qYeDrycvAi4y2Ll6iVL438lGa6tnNo2nVVVWM9I+nT+qCzcdkOzV
r1y4/NqLduIHu6mlraL6QHIVZaGpPc6sJNb6F7EWV5f7YFKogqVkTPzC4yLlL8f1uT0sg8ksVFW3
xZkGZdcvKBEIY1p+qK6K1O88ZJc9bKmWQuBuwsId7wN20+I8UdRr/bZNjt2mMguBo87nnfNMmIiF
iFBD8aPq9U1Xzqi9ezUgOh37CpwZm7fSyZ7xL/NNZ4VPHH6glmD5ogSU2pZ5SscPGijD7CGvRh4n
d4xD/y0IvMR56/ISuAe4CvsNl4YVfDRV3b9lpF5Z6loFq7ygcNiU9UtanSJRI5nqyc3KC2Wx+Kq4
L+GuRpViv4a6NNm7JKExiBMn97gdV81CzIE5w4q6N8xqbVnRIeCyhmOLSurjWA1Da54AKvn8GVnj
yj9eSmfZpqcSFNUC73/1SOtQTqBdauIrUNMgg1IJLQjA4gwJtaqvfcE1gN2zXBt62WWxfzVMJ4Bk
LawpIWv1elsFS4RXir1ydcn6anBw4cxQ8PaFqoPgiW8Pc37nD408+mg240HxhoAOGjQGDwDFuOJX
ko6y+uqwBWCpUmTn36q0oEA5dHFI76jNReKdLSPueHmXwUZnY9uzp8kbeFspBe/bxrbwqyoulex9
gwy3TsECdYkPAox0wOojVeWvKo3Tj7hDYSOQaUG9ZBrvIXh/EbG3s8+5Zmv3HugRCO2uzOkUlvAq
qQkiL08H3XhA7namq066oD5zOmK0v0yj3f2CoTcXNIS51kJBQlN5Tl5tI8QhDCG4vRdB83c0gg2K
TWYDxwNjX0MZD9wqIgI6xdzt4CXxEgxZ+czPERml5U/hZSTlBOvuhakAZYcQVeytlpjcgCv9wxmZ
M3kAtFjEY4nAhC2f6STnJgZCDfsQ5Uw8Ogg7qfPB13iIfiLWnvU2G4kDvSNU2vMZDOxibVVYdjGu
6jUDwUHZjn+ZW0Ck0IIj04kCwZJZ7ifgr0ApEOsupnkW5MBBFW7ZJw+qzcBP1ZECZvAhllFuKBdK
xv9sCDjlvvdGipc3uHRWdC4TcbnHHMeOAc7vEm1T5RY/JioxpaXoo/6pxDX9jfMTwBmdON2Tx/wu
nyxJuPW+riqHDZ2iWAcF5vBHJ6ko5IlGmSS/eVSLFJyPJ7G2YjKeCQ3QjlBhURrKjjItxGj015AQ
PM1ok3X1MV/z0E+ufE54+/JYtkyl+6EFBXrlVz2Z74hIXnVxXR4JKICSmwRdiCgxc7jKSrwRYwf8
Cztd4XZ8wjGS2LgdQiP7G+vWpj7FkO+oMJYNMjDBilBdQg4KVuAdSG7yvnR4Exee9XKk/YVVf2IS
mvFa0q7dgwlGC11/8lz9wBaH5FVSUp2xGbwhbV/wUGKMC5JIfgoHkxH/d2kU3W6roLlQwgrRmWT1
1eojbHRRnPIn2cFg2DblLgsMT5ewuHjfrVIGIV4fQmXmjXdWPoxTRQssact1OtO7KCKoAxe57+tv
aZGcOCdWEkBULjRgGWx/LL7OGbkyiIKmquSXclpUlaOk4CW6WU2LlakrJI8p+joHKU6VRF6qftLe
V1OoXmQQxrOAVA13L/bHm26qwvRESxf5KXr4OA+QTdCVeTVzNRv7AedgVBNnPFU1RafLgSsNNoyw
A+X8ZA2+6qgPwzo1BBc3s0ZBNr3L/YT7NDnj2d04ReEHpGqYENTGXwOD6B0UOMTYjqBx6suovbXc
AguS7EsYNwumL4xuQLReVd0i7e6CkFvsha42Z8b1hRYwQSFjwx//R8FwqaLTiIIFGQknirL3BA0X
ph5nrMLk1wSqSnNr59cp2c3X0UI7YyKavHwzEe9RtoqgbaLm7mVQF34UAy9bqhQ5cL1/BrUOuKmX
ISBfbm3mIx5I+97yfq7zYJ8M4Xpq+ElLdW4zAUqjfKw200mUnTdQTuQ6U3+qqTZS1i4iz1SAb06b
ZnliBHOsv8prS2pnInhNOdIHnngcObVvT6Arq47yqCWrHL7QI9eE+C9LFSCnmzmWo3gPe7g8kEIr
g1EpG9r5NYVEXD0kXkMwTml/vbsWHQt8jztNuI6mZSasL4+Hhc4eArjYsMByv6qWqnqWS8bp99xD
uyOfgv7j93bR/FV64r/IvvOHh9nSR1rYk3+Lk613lkYga4ipyA62i/217XvcutQv+vWN16gPNgMQ
9ouXr5ZdcvessZK1mE94jT6iGDkPXdqkH2C0MNE14YBDDT1/6e4UUfnVNsZLcoF/uwBFoeeSIj3s
FJodTo6QzUXdrDqQX8Lr3bL2pSxjiGuPf5mBqXu2MwXXbWeoHK/NFqfYKEByTr5kmxw4bUD+3196
lkn2GgdzYaLAS2hsIg5cVEabGwdj2atPsHrZsXACeZ76vh2eRzYs8V6iC1KD1wrWEVUc027GTjuy
30IWgqwal2rxH6MWlzj07tEfMPdZqfyXoW7SrcN4/hyKLKhOlktz6d4jW2wfZvQ3+SbGcP5NuJzl
UTy3ZHqqWdjrEnCyUwMEbGhYJAX6LeqSLrkanCD6ueicuXxo8tlrH5ohjdU2w92a7wo3DpKL0ouX
sE9b/H+8oC1ENit0y7PI25UYla/gg9Bp8rdosTrGG/7xiTDUyvBIdrBKg5oLAQvVkASYh6ROrwFi
7sKd7xtIFFKRm2KijXoPyzecISRNkTVQWk2ESPpAAgJwQBiU6m/kN80R2shYf7WT7V35jlst+ljv
dLtuIYRw4JU7gIsgy7YUN5IPfJfqegKt2JKngBaappR/hWKybm5bT/EZg1StH/BB81HgGe7/EQjt
vmjp5twqFottm1wCPznrGJD8o1uiCm0hfOgjC17+1pov1b0qlXS3Va9x9CDuy+4E5tJ0P4opxsDe
9vEFfwyYXn9DimUuLIaeNxLV50A2GF39u1cnCRVnwET4EedxYLEkGR7hK1uTqn8qx+6L35kr5R8w
cNWJJEFWP8/Gbp2vCEdTT+ChECEqFi7s/5F0Xt11ImsQ/UWsBQ1NeD05KSdLLyzZlsmhaaCBX383
c19nxvLoHOjwVdWugukmvfZ5t1elmLOdb7L+KynYeo622wbPhn3yaYh9wiIrlthwhl3KzyaWOmdY
W0n3qQB2zmLeTkH4KTJAG59QNxXKhMVYWtAp1bqYsJOclbFyYkLNKhhwbxsdQdBOPNBk3Mxx+f53
FWVihOFWebqu/raxZKoCetY8O56dPmPv5bSgQhDk+9U/qC6lxFWJh3RV6ptibQsg3I2folRBSvz9
P1jn0nXMHndoyrgquogc3G+b9lJsDw1avP175Y4Zqgki6o9sj1Uk6lb6Ul4knKJ4x9UDFIZkfMyZ
adKFSanroM9QEFR6xc4zkcFcKo9zJcwZmjQKXDF9v02T3HEfMz68ERe1wK2xmzuYGH9Iv4/TS6KX
NnNYGsow/9ZzPDF6QK2sPFJSspiCr9XXwJ4LjiCszrU1JdQsRn5gXSFy8HKS7ycY8VsImFq/0OQb
6yyYMbto27YOB6r9ktTife/FycELfVejZMpHSaS+O/ZVDr0zCRmjytBN7DMY/TrdkcvCFxjCHiY2
UIQ+858IKbrrmFGddJ9zkQGxCVZd0Kyxm0vqAxguJ4U5BE4l1AHH2vDJnrxyEeeUt27Qw2coOp70
aQWy3piyJCSEF/TH6rgEqRednZg38ZazljWfbSvJToaYtOR9gmPjEqSZ/UyLlyf2vls6PzPtGeFT
n/t8szYE2vWckKHGzbHL1DEgKbfOX+gXZN/n1RFEhbJDWqJshl2Q1XecPcTdFIAUXHcyhH7c/Owv
dUQABus6i7DnVUg7+IgHlXXHoK2jv1NACG7XOD7J62VZei4io6+/g5aRN7ZwxOZdjqHkLmtjcLUm
WmMEAb6OA1glzr6Y29Ax/NlRFB2XbVPwlKLfbASnhRqqyao/mbRQATtRwzGvadY1IXHxeuPOMg/8
t/otjPP0BLJQty9BSk4NlD81N3wqTWEUVnFDd++iuKBvmhHsvownJAXbUR5BE8sKHrFt4m2VI6/s
LfEkF43ITxOugF3QK85H0LFfBwyL3QWBYYyw4VuSkT8CW8y4MMbEqehsSyln2+OixokaAi3xuCcP
C9c2/GA5NfdjT8fvNkWoqi9Vn4jfHXiF7oCtbfD27FjcKTGPQj5lvQtqziZpJPpwGxVj6D3nVQQ8
UsdkTO5ojo+CvZc6REWGAa+WDVUDGAEsruIsydb2+HMyqz/Idk0YD8huzQl4Wx/Jx14Lz3Nog5Ug
GXfIxQMkZY+A4JbFIenOnKzoYtRKxL+RbTi1bvAWV/rqYjWpVm5zN8T3Tr2OjuZ0ov8Kv66BYA8q
RkbEtjzAVle9pNxnYCNAm8SPNq5gwGjhaCXw7KoDN6LizcH2FFxsbWfm5Klqfin4TCOUt6kTfr7p
tO6dMyIkRrMTgcmWfpjK8Icl5ydyjJzo5j3NfXF3B36mLN+sOmGHbcMgdXbTkhnqo5FsyhsJW/xb
7Cpmcp7tYSQcRPlYoxO+sZbR0AN5RTf6iThEp9HWl3MZ3WeerEFyUjats42D4c1NTrGHYrOPNae3
O4aBXve82AO0VGT5ljWHjCCrlYKNEF79yMqpWnb79aRecbbnpmInBaOF3UBwLgaZ16RC/VScgsv+
GMLMp5uclNuyU70bctugZpscKEyeqbrjseeY6WcOpqqw0uz18D4qXd+Yy4zjE63GdEiyx/E/TbcF
l5V0gzmCYnrwxsr5l5RZrv9whkTgRbQtXLTEMLN/B1UT0xA94jy9Jn1AZj7TI5esJBDgMhkSW175
VQGa8PZziEcg2CWunYzPIiPHf6ewf85fbLrtfQh3AlE3rP0XYw3hnWZQd2JWg2GgoNrJvmF6kdl1
kjBpHuEF+fkpbc0aPXZln+2rgH9g+3kyMqhBg7tUWD/h++Uw/LApVFPwW/VIyw2dUasrw3cxazDN
Jz6xKTqIFNQkUg5CN3vDYQnNi4baGtLlFs6K/zNJG64z5RnZZ+2NUm+xhYr+ugQBsWUZIF+y4bac
NBuH9BO7HTpqVZBtgdlI9q8Z+syF9ED7Z+YJ/IdqNAyRBtvFZUVpc0Hmkcg7VQvholZ7JXXcq+mP
QxdlOiubaZlpj/BdAiFbL3TX+K9i/lJlPbPyavTmzyhcXW15WayVjiqhOHKk7sE+zexlmky1IPkZ
BhJ1xLXXyz7zFfOrbnJS/3WPIQo+HFOHjR2OzvRsY7CsHzPAYuYveS3sMAV82+6TVOLalIJAgz11
Xs0XmKzFXZa3haYTaIFUTPoCeKXWFcC7YUAtnXVsroyuER04e9JtUaVL56D0NVT5JrQs3EvyFtWx
/W9IacsosYYDd/OE7vK5ZspskxMfdiDbo/7bK5B/CLNn3GsB2pphjR3Ujm8x5Icc27nmkTZT+xSg
/MaHVBZ+cBxja/aP2RISe5l5U7/XgGBytdV6LIucqv8iHYkCAizL++tWVlAXG8qJOnFj+7XrOwKW
84TbZ0mdHyy85i3Ds1Js+aC4w4e+zz5kW0OU39BV9A/HPT7v0Ced2lQs6NvELStNob3VPM/CQTns
Cqf75Wc5ir432wB4ZdW+Em0yGm9SipTlo7yA4HO4qECtiuRLLg1yHEOx8BcOqTJ8qDJLPBKpVgPm
GxvkYgZBsR8PcxoE7NUyqn9B22meDFNqTuxAY14TY3DXMmoxB69qsEdWOnK9A1Gd+qSqLh9elE03
mN078ACWMDVoGP+VhxYOHhSqzIR6Z8RCAyTZ57jKbqNc9HPIQ0qcjW0gPNQ2gyCoLu4y7ije5qrQ
ZDQSzrgvhnjLVR9o19XnjkTDBuP3EOlK9uKBRtM6vxXOmmYPcG4hWPeYa/newejOxKSYuR/riQgc
mD+Dx9yrLI/jIj2X48aRWfAwzBVeJiC5+QslPMxGjZPCTjMdZrljVkPj+QOZFGs9wUdSuhlOfERx
CLxYK+1Iv2eMD2D30GYfkzylYsNjJ27QTOPaPTf+RALXxUu1Tco+sO7XTG9+5PdIYIrBViAHAFya
N51BavAPIaqzTrb2bWtvBzY7+VYo1II3WorS7tPumPi/+ZYNn3DD+9KUIOHLsEniJyZXGFjhAdWS
fbOcnAGqVqGTfzOPQxDuUvop3OTGYMQz92TqmOpg8a8haZLA8692nsHxwYNGYcAzMm2e1mdU4rK9
jzEyjC9MVfqOxuJ2PdSBmZ3cqxeixGKgUyivZ0L3nCdwFDvWPXUV1rDG3J3S40fCYZt3YTra46NR
ABN/pBigePO1OxgftTOzWxJg9615eGaFtTu18ftOZBghQ1a/R0mphOZQhmfsj6PaWM2vOpxJ6W/G
ViifkxKH/jcrSdPsOSHGzdmayTUuD/ggMr0RBK2mSw+jDuIuNoTMYJz3ynje1pMUC/PDsbZvnIyR
UwGbBd1pQWCenxHc6WdVLmyxraEqBOwy3MbCYIIUs70FLIerxI4luUvMZpN/WH8odDw/MvLZsTOM
qwMkD3mbJ8sTX65o54+s7J3ixOEvp3qAi6Bsrovfdem1b2FHUMJQtfWVABNMOEcMk/lX0IRe7yDc
MBbxFgYyFabF1fa25jKGpcRmDLeIE7Ydhfj6EtdgvhpU519UFHE3CmQ1qzvyLHnHBsIBBQ9hBwYP
iblduwLjqHtKMXWTQiqq5NAQ0sUXR4n1GoTq3TL6JWjdcWuWqIVzQeek8Smca/tXFnplTd0yjMV3
bynNbQJCJdYBgex+JHQjfj9y3Og70iZbDsxTJAfidwAsNsHEe01sP//DJh2UwRqQCEayNEzjkVU8
QY87dks3zANssKxd8VOdzkG/d6zCKwoqbLq1j07ZTvDBeusc6qlth/s6aripuK6F7RVyEglwKuLR
Ipk6rYwruyTCAQGbU4xmYMjUiHJZtWdUzZQ3BdTxVaVrxLasiVGDM51SqttqytZBFkWVvJluxf0k
3FHRlWMGS0fgEE70wscJzaSdQwp/deWF3c7NkPv2wxLiH69AZFubiryHhl7EqORgVVw6wBbbLzBj
cf8X3WTPh4SQLBPxoJDDNSpmks5jbNQT6bRluCPFJX65NtvUxsNld3WSvCE0FTpkg8PR9j7YBx3B
OYVCZoczMqEg/k5lxwqRappU9+gTwvxZkARcOOlIYHeJZKB4n43wH3exREjb5Jh+I1BXnqNOZTvm
K9qIpseNEK7+4YmV2TMI2kX9KkYusCeoClidiFnxcjNEZuhPOkZ5RyPzlkNG48oWHi3OdmAukCQy
FwZAWEePWndOecTuIKoHQxenfLdp9VBs9AUaNPAPK0ReRixI1LvSWYezsfcCirfRUghcFwL73ZAF
orwsPW7pQ+lwinkWkcF4lMIdVTc9+kAKhQXR4+JiAFbXJbUdsU89NoYfxs29LcFrtov8OyMkpE+M
/TyWNlllQFSKNhsPQEqCjoDj2K2Fps1Mby5ZkPRCKQsHmFlq+PzM/lg3Bjuq2XLTLme+6/NbHYql
YobA2qfie7w4bMXoTrO+4WgibgkMbMoIBXSczXDuzME2hsxl084APJqZQYnnMZPRAI420gP7zJIm
OISUawffA6fxduXKASkJUNk3dLFTs8b1FeQR+Rw2b1xxq9UZlJ26ZBntbTdb5pBJBlLdGdWghn/L
moIuoCLu07uiKwN3m3RuLw62dmnKBOK94EmtBKMPMp+rOQEKjM2s5jfdy7xacOHlu7CEvJ+Xkk+M
qgxGUvBf7P6dMzDXb5WEYH6IoI39cWUsfMaek/7wfHG2DDHXfws3N89h1/CIqGFlSzEoprzdMABh
Z8apaW0G8LbFtlATV1psaJhN4Kr/d8dcATpVZmMzajD288sKyYNhUx7EyrXixTcp9L4/gB8RXArQ
br9K5gMWJs+8YBIhGXBtvbbpvkKt8gsKXGrtwLv5NMO6GqWZRXFWqIbwgJjPziRtdkDfmKH59oL5
kQl+En4koa8vA9nW+ZoADP6DdZ5MdRa7BRueoq1s9fqRrtCCCrUdJnsGrgZi5VPsAMTY41Zr211S
CG5cFQNyKlSqPHjNMN+GO3xXZPdioa0vfsHwTUSwCzACs4/ha8pUfSXch7EPbyrcC2xQ/B8WvcXE
1ZH6vTISnx5uGajIwGv937ZdaY9QFSNy7xyVLl8NBq+qunS0yIJzcFr4PkRIqdag9mS9KAOi3mgD
M5XREI74C5dmjvZNTBXqAdI1pmA7npPgvnDBSWyBllLcBcW3vAooBPoM2J8xAI034wiOF6Mksc/o
wkmUzTa2LOKDduhxslUGe+MGkUDT79YVNmIEP53G+lwxo2Ohe2rtiXOTFm10g64oPqyhJSoYcITy
Hm2B4L6zRZvKJ38EVwIhbgWazBnxBIKea1ESiOnpBtWiJKjS4+3x3ZkwIAe14jE2GdARbA8elmxy
pXuQMvwaema2vuOuMk+3pAc/sGqtM+LWavFTouTmxPTH21P4Z8CzU5HVn0Ms0PTNDyPsJyI8nLoV
MWnx4uUFR+Z4UlTPxZjFfie1sK68J0Tz8TD7T74zcUFsVIafO4OaxvSuNrX3yD7EKdLH+hvAumzJ
eejakf2G51+n5y6VVnKdI039TmEQMm4pliNoGPjOki0zfedrJkOx04wPGRV3OQp1OK2BH9Z5Inkz
6oP3NmRWa96KLIKulkfYfysaEc/EQNdjCP0WnCtxQLGO0nXaAFiEkfSnwDpYbZex8d50kkfiM6gJ
T1xDxLkXxgXFoY5y9uEwhEG4Kdy88s4qsmEVCFy9fLtJhI05XhrznHuCEb+tU2c/z1M38enHEM2A
eJCawS85TR+9WuGHcYtYhYFp0f7RoyGH0x4RexIfk9Fyy5C55FvW5ZokAnb1VCcY6w7KdIBrPBom
XF6sMqZ2A84NWeFDzlgh/GBIRMsBGAUgytoiqLJDTpQnfBQttubUUy8EpNjZBR9U8TJQ77a2PE0r
eMeo5V9MGIEitmEoqKSGcHccmgWLfB7h4b5QKKlPRflf9s6jlgCXdovBjrSQ37OCUHd5prSPRKKF
ykGvsU9H7X0Cck5xo8z7i8F+wJWgcMLHEjGiB6zhu5/KcZP7OBjSV0cHGiOcC61izToOE3p9k/9W
nqJrV05WFW6IeHQs4ZMTNTUCc+E/hP3itJtOIQ6cY21Fj1g9aJ4pOdK8mATUzXYYAyukuoXdgxNU
HB1JppIsp3IH9awgW4bdo54x4AZ+5JjnhfEjbJR+gH0fdL0zAQTyQuyqJz8usVkFhepuEY6z4UHM
Ex8OhIhsHwgcSoeBGa93T55wtA5CO9mElJWPmJA8mNx0bfXii1CNiZlTl0G+bZtpfX8AHFAYTIOY
wdvNYP4gXQ6abT6j3AKn4VFRfjt9SzpDqNQpM/wTUUkunlrrsbQ29OWifPy/2xxgFnmcmCa8fAMi
ynnXXaMexqrCpEIk0bX3zCBqDeJobOnNo+TibxIO1nBuRp9ll0wb+sjUSI7XDQAc2FnNyLORk8Rh
Uc6iiiXHgt8ws+td3brmconpx+p3EcP55Rwi3v9004Dxt+3Rxg9Tnjn+1iXf9BHMI9QUePdO8zdq
85qxK9W0wUdAtoSfyJfERA+uX5zCA4Rpeq5yz6YEcLCa6CBmqQZcXhnuw21Mpl1frLRv2ZYAQPX4
Ron8ktKoYulh2nR1QFmMyDpQwQVXUIaTqHRO+zbHIPiwseD4e7QK8hW/J2eOyu+MPj8GsExsae30
U52qc4XdXVzK0BpRTzVVG8WDbt01nD6lIC4uUxL0otjh+vYZwbiLWx4z8NJ0kmqC+Rp3IA8OI340
voLrbXEhawkgoGpNxkdJ9zjFSAlVrMtJd3nXwj2iicg8QmjAqiHtNTE3s0CaI6TH8hWqHaaQUFtY
mrx59HiXsVKklwwhYKK9qGOwYHNcnW7NwOl03+ANE89e0WPrYp6JDO+xOL1X5FiJQOXSR3b35VC+
1Ezhq1eLxoLpyyd++tGQFl144DoDqoEGDeyW+aD+qNqeXPbMrEscxlQUHrOYLVAM/lXK9AZw8Vxi
GTv7rTdSJMpX03UfQ7zYfrhZ25FbexsQoLe3EOBCTtvdMCIp43yAcAuGIHmL+1E7DHJctRQXngX3
oUpq03d3hE95vnzJ8sLZRpkQUzpSdkJLHmcSYOp1g191V4FLPdgYIN/x3FHG1GmhzrnHsKkkWpqU
7msB8rn+aqKI4l5wmfmtSX0LBVaRNhKu8i9DKCanOnmuphaA8h+mR/ukDpbk7LaTBeqyyd3qW3m2
Cg7cgaPsN64qhtG0wbvtcy17L3krWa3MZ9kFDEpQz3sfommPLU++pSV0H4iA62E1HGz+/lhxv/3H
lCzyNGeKvmXioRZU0n/DyFUCuILGrghKw/UWCIzZWCj/ZegIwbFTj2CWmSdH6QzkOxQ9FQ9BX/0a
cmgoV56iSWd4phoqubZhydH1gjK+jh8T6VDeocrIockmSlAAMocy5YdhGkKAPMOgzBtWidKaiQDw
/FhbXCn5GsOB5RQOp4K5y4zgIRufaq6lC1meRnsm7GVIV+p31IbGeguqMKieBzACLjEe0ScFcg8O
D2arCfwWQVQqxiadk5N+HHzPj6hB4mbQTGcENpPZmOB01n4ClmP4jxOpKexnq62cTm6asOqszyXp
HF9sF39OiGjQuUMkgBemqd0DrWSy7nZCi7B+sii7aCATOHR7EcEprZiXtQQZj1gXB4xK9wtZDTUf
6MzBD3NbRMifmkOQ896ujGtZ4cLCFT3JTU+Gws52aSrzz7yyF1g/XOJfkjzNZvxQffOpUDGEe6OC
NXQuVetQEFTzrN6KFL/txuZu5uBbDYiSgksBaLvRKirUkfvd2ET7NFuQMLeOEoQD9q2Lg+6p7zD3
3zNy7+lRIqtkxj/gKd35T+1Tqnrj5LJE/0QIB3bbU8vQXVuunTYJHNbdS0bKCBxswLGCx4bc463C
z9rea2pauoNR0qD76VY9R95I87aGMBYQ5KkhE25BPs5EijJs7G9O3HX/SICn3tMk8gVDp7bn8iGu
FvrivcS3cmI79EOeUsa5VKIvprpZtVX9pZpJl0d6c22XHJ0M6K41TKoeRyz2yWlS7CL1NhewWu+l
ZvynGCVXqWh3vedb3xRLO1TpdHyEL5Sic1jb4nXETx8SFYYIjBk7PGBlCvLfCG2yvGNOZBPkY0jO
iaBKcprJGXKDAKWmC1Wl0/H0Q2VeSfK+5Mi0iE3uUpKCbXIUtDp7CZPDLSJT92Znk+EZHNkiGFkh
Td4XYQd7JSBv4Z4JgM585YY6KA5SOur+jVU+PRUuMnGA7uyEwx6FN4qotKCQKX4gR9QFX0TpFKi7
OCy/KRqKNTPtxIrMS85zJXmYbGs2m37qRh/aNV/XJhpxxN+8YInVvZlR8W7jULkwJsHYBz8ZOpz7
2k6cU/ClxjA6opwwTLSNrEDhWEyk/xB1YxOAMpssajSivgWp5kj72OuooaZrShnndBkN06u82AoO
5fT1rPJOkRQWrhBB6c8mgM6J5ShPvUtr6vB3TMo03zqdPeJZ0w7m5TyzvJ3tFNGvehGYozA9xXIT
MgI1R8x89Lna0vJegRiFL4QKekbtbNat7ZnvFgxwuluonoAEMviFdxmxiylGcqzV7PcNxlBis+KV
VWG+c0MDizAHtEvFcQUPh7BPPtwhAFWfTKetBKSDIswAwLP6h31gvjYqHA8Z956PIcmaR5q+5WHk
LHDnYNy9t/wyeo+lmT4HLksupQCwFBguFdltYkj8HbK8ge6P7SQ8WcJryG7TrcjQzErsgNMvJI3t
Yrr+d1C34crWDJksceVpD7xzlL+VKMU/kMe6L1Eq198GWVo8ry6GF4p7xQs+sImYWJbYF2BObGjY
CbhUNX1yX9aarmFXY23nPgn8JzO4Fgw9C/9EG7hXCCwlebgugUWu5+4fIdLpyvGenpdFU9bA6aee
fixnSPy9VzHxhClB5ueVru9oJk6EcYSfzDtCvqfOKx57N2Wysrp+uYnXlBXwWfJrv40YXMDHuFJ9
OalUb1UC0YNzjUzu+pig+Gmq6Q/cc0gsaHsbEvirVoQkPRbCPJCbRo8Mld9sK6uU9v3SZWAzNjUe
luVt5mAmsu2olg5guAYdtVWpH/2VLeGEXcoKdy1Lxfyx6XCYbcsWtGkVSiyVjS+5mKLZmfyzjkX6
nQhZ3CqXoo1tFwVte0KBqUjRBVV6VMEqdjIVbf1TlNvGP9DaUwQfqRiqEx5OtnewZ8G/hIo0bqMF
DPcdqkwyIkeNi3n0hVWSuU9G7ww+KJkgYsra3tSM29lNYdEFRNqciVBgJQy9n7GvfRo6RJrtAVVU
RMDisLm1lT27W6YHlbeLylqqM6oAkRWSYQyP61mBDiTWWTrIonG47CLGc+V2zAvnjs76aRdAo2TN
88tQnxd8el8jpBe5o+udVabpglgT1DLpqyEeVe4GlNjmLfBHLE6D5u/8A9y8IOSliyB8xBzpjTva
6APv5Jd5aO2tQvcI6DkB59VnRJ8I1TgeUG06rF0ShlWim9g9qjAYqytHB8fDqWSVIdeOYC74Wf/J
GJ5Tlb/Q6GE3mLoCcW1rggKu5ek3I0s/2oS9b/91IQ59W7ljQRRJXPkNNnYAU7PgQ0QnLavPIHTw
IxMiJPQ4YkGFqw4JgWgoDB6qs4dWPUnZM7Nq6gG5OBLhZerm3rvEBY7PfSQ9DjW5wIO1h8PQo/w6
+NfQw5TlPRStEb+18fv6RvhGZ2+N6q1Px3La5uLLqbrnToVQT16YviPYHR42Li5llNA1M400Xe/S
iE0ZgfWGv6b7MwvO4lTXWnZyE13IsjdZaso4U+FcxdtjVd+2KqKC8yvXOZiXqKlqn1VcyvcIs9Vb
6KSKd5BypFswtVPCTSJlce5N5geUO5dgmX2Sok96GNJLU3Br21l9lL9haOjeJNe1i80VyJwiCpqI
GuGEiOEktnb6GtWEpP8Q+qinuzpBPGOeK4t4N4mlxF6UJoJnJulbbD8plnPnlkdu3r71rVNNdyRh
G/1a5I1LTLlN27DcIOyqBqciePUj53P6b9mNpbz6gUUkM2G6W39joSqs1zBzYWOYlkYjYt+kNLfg
AWgnDKO6Z4GEKl4xxZtqO8rBuuf2smNF5vMHldeYW2anVbl30rKx0H+kjXHAmqz4jm4CyztmWEDB
cGYzDC26NZna1Ug4wXm9dHafOTGVyCOd6sXVuYCtDHzMJtS5NVAkeHb4nsY7aoAy8WlIQOppC9wn
k/TU4tL4sB0Gabu2gl38ai1cVN4j4uqIsYWJg08+GOUxIaIa5ORGUzK/IX1F5qCR0cBoYRwXRwLL
ORHdhLP0HQGXOjgthiPG1jSjZN3lSEJ0I2iCPD5or8+94zBFVvhGkhu38IYJu8npj43lBy1RDhU5
7EfBLjfMKAkyU2MJ7CmJinRTYsmiLDMg1M+xMRIgIWgq3832lGS3iHlTvRcEKJoTjaG6fAwCP+Qn
mEYF7hNT6hnDmijgDny2IlCKy//cTFvOJE39VuqhHC6sdlX1ncaN5R3yKhed3GHYyYmfxXbTPZTE
/MTjFDjzcDc2aVM9kEIIFpSefEY45AYQ4aWwVXTpSxSmj5mOT7FHPaDvmrc9mQ+UBov6FbOimIF+
sk2/CWyz6bytPI+ie05YJSKun2ElY7OqPbKihFjfSqJI8sfp0zp4XLll835eWj6mXQ1N28N2NONA
3ckxVcEeGaQq8bolqJ37CUTXykzp1FPK2+seKpYhjobYzf/5lPb0e8ukLZu/LYOvaQqqF4mmkx/K
IBzG3ZAVWPV8P2WCKA3UWEaAM76OqYnUr6XyAyZQXqDJVxVmoI2DoSv4aeIrxS4yQRffqzTy7lXO
3WJfKWv+TYuHywkiH3oSTP5ESH5Ha2lBagaFb2NYp7GYiki8dwROCaVXnAHJWTCxZ9xEfGtr02nx
0HIeXA0wqf6wabhh2oskc23ZiEam847+6xrjmHPi5j1E+CzS48kWyNzQBhI6soOWakC4dmgI0DEb
lhpeH5RTe4p8vFlzxKTV8BrTQZR0BfoZbSUMmtHCmlMb0TgJR4RZIgESCEj7vsqibj+XFOOeoQNz
7k49bcfbzmLKs6dmQ+GJdBHZrlTOKTyQjOupMK9WQZLzc7BF5R7DjXbLLDkAuyPYL/FaUQm2Xm83
fKdeeNAy6OhObtkiNvBWxUcQM4zZ52FtwTFEXMKr1DMb2+pQsQGL3CvdC89Y8zFm5XxkhO0P+5Zk
ar5fdGl7J9YtG7cUV6cHp4nBNS9zLhZoe3H3Hnidnt8VlseRlnbLzH8yk3PCXxofLg2fqplOlJik
95BinPaZ+xNg8XBWs3tmy0hc5JsQNAnCrG4GscHjrcw9xk3RnHwJMwdUHu0uh9hEnA1VVwkSNp22
srvMIkGxRWuvo1NqdXNDUq2lYHITZmOYXuHM51gchqFJ8S54yW8gAJ4ALmvSa24gWt4vNHMud5EZ
ev8BTuIygNOE6bOTluV/B+Bqk43sMk44TqPK4lTMCFh0L+p8/SdZd59jl77wYg1fSUTQj6d9LH61
SRGmD6AAouJM/123HColg2dwPmba07VEKogV0jRvC9NRTERkjQuS5qweXAH9CZMbBat8ETK3Pnyo
fO2V4HBcX/0qyyc+EdwCOLH7nmlfVMc+FC017Bd+DBUbAH2t3WABrHnzBelwiE649A98Y93yxi0+
EjtqKuqWh0jN3xioqLb0m9QBPA9+v3och062t9z4Jr91YUG94kIgs9lHSz2A0eQo+weiFLb7uhq6
70W2ZtzH1ECP/GJZxYu2uDXh9HGZD36fesG+m0NoNiXtou6rKwGn/HVaGyMsempuHhcqS+adNXpu
e1QdU6tjWLJjbVgrB6pXZjcMd42oTMAUeqwpQW9YTQ50dbQvxSz6f8S/oQQS/fMfYoUjCQfcgLHe
+GD6zzmmHnOyQitLdyPT1OFvxXQd1nyKCA60xHTx0WXG7exw1cNnL+cgek0GC++mAMlRXsbK6usz
mntn75CQrfGAJ4u5oJRp094qQhknSSNhyCEegAwOTCJDRiDDAgP/cVquvgqk2L2L5n2cw6oZvmU1
lFhOxvArbOkw7WqhjlLX1tvoqhDLCsj15zKb2wdJHwbvOyS8Pa8ExTlR0Pz01O+uPDQHS14ZxxZH
/UA8tcwIvjVr4GHBbH6R9tg2j5wfnHsvtgLv6AYFlzUXeOZP1aURBrxFXwhr+8ARxbTrkGBfWM7E
MUstp9qT0vf3QHOrI8yF+akdbZcYWQ2qz9X+b6Z140ubUvJ+Jpol/8ysxtfImayz6uPlC9oqtNcm
DNSWUBPzSU0F5inv4CId7GHyJLuHHbi7tk71S5NO/kVr4tbboh2xombIzE8WoBYXvmnuH3FGZfva
oW4UFLd/oCwCg00VjRdcrYPNFb31s3tA0EN2roUX8DRQ2LgdLKh+bZ7F51QvM02amP42JGuzX12e
g3Y1rcuV2cpwe28Am+Oal9pN8WDw8ow0tSL0MmntzQf04lTRSpsSR7d8R5hTo2T3HCcukgI8QygZ
TAQo/VOkoO4m2i9UuyH+OvylhSwAKK0h9kNfsPWdxSRB7ySKBOnhvJgpDlX1wuFOz5I4EVyT4UBc
dQY67joPDPijW1qQgCY8uHwGZnbfaHDF6MD10gMwSWblymecZmda9XKCeMiJLKsWP8tWwv6cyHLa
JxCK69mIuV+PzjY2wAH6ArgRD2KiT9B3FnObazdvtoBpyG1AdEVeOttTznCEw2JVHnu/ch/hlsA1
HUt1dIzurhDp3CMhJPchhM31XiiqOqgG6Q6c+PVzUtadPoZZBOei4+LGKhx6fXcVBaZcpii4LDZu
FlpIIw1IgF09FjOTh6STYkfTHiSt1vF8g8eZVMN7UsLLVspUL82sxR1zvY6cOESbd7OohuoyFSIM
hpiZHXQSf6ybU0hCK9qXVA/D2gR0QqH7qBXHwtq0bNxxBJeecmC+Qkww6MG0f8T7pF3yu2Gd9rAL
MFFSfGrwtWBKPEECnk5d65j/cXYmzW0jW4P9Ky/euhGdABIJoKO/XpAUqVmyLJuSNwi7ZGOeZ/z6
Pnhv40IZZASjVqWoAohM3EQO957zxjErXMDJE99DVBI3nhytayqbshuKh6LxyvapTNv1yaTFN5JJ
c/pNKyE17s0s7sm8RBgqt6JwK8itrPpYFWSdHl35EUdn16TI43WKnBQsPpuKqe4o6JZZRf1tF5oa
1tWyz+nthlUdHstpOIRV3NWkYoeTd0eVweR+cR1US68l4y3TAqvGqzlGjpfcQ61v8bZwEs9unoYr
RtiOtdOdIvwR8W7e2X4j78iuhnFdmdYzOVwDEzP+VuRdQqJnqVPQXJQRe5Jt+9HrBKqbVeV4bar5
WLmCDYEqlRpHVvyDNyGsJun50FUT5bMFRi3vKS/AcUHIifxfkFjr50yy44WhOaxuu2b4DHomko8i
iSgJGRjfcTOYUwjwCWrRLpKYpvYNbF6YCOyA9NDutK6+JdFOr5MNFRIUHIdFNhGqJmc5IUhdznnb
L6PGMRQfBB10YHiI4JnoSAFdJMDB3gHya3hPZIZP2rDTSLFsD5OpxawMNatw01dyP/Ww2aW1sJx6
D5gQ4yqFeySm9E3+bNcUqPSZVsKSxLQIJewqbVgDN7tQnzRLgg+rZVHvNJbpbX6P4nhKviBG1orj
2Ncdv6poDDncWnrNaehNVdoc9ewcyCDVd1IeO2r0cqzHnCj0PlVkBDn13/7OYvd6fuWU3XBYBeNx
3GqudF8chBrMC2BHaOOt4psd/+QAdLShRPeSIjnWEIk9vnilZRo3//7X//5///ev4f/4P9nlA8OW
Z//K2vSZFN6m/p9/6/q//1X89883H//zbw3vgS2lAnbD3//6/hKyQOa/+l9eoHUV26vxd0NOGYYn
Ffo157YhL+WBxFSWD5toYGWVbApG8trcN7beyu+OTPsBJVcthHNnUdzatJvTv8ha+UHO33+QUfSD
YLOkPZIDS+10HhbJy9iZ3rdiIgHj9D3kyj3sv9/DcUTCukUXTyT7w+cSIcPmNjN0/ftl11d/v34/
JFUJLqo7ssCvIdG74H4GUl3rx9PXn3/nnzptbrvfOm3sUj2oShF+a8nkZ5cECChrHDJJLNZS5OLV
xj3nA4Yc98D+Q73Ynb7tWrPNf//ttm3Hcb4MZXusOQSjLsdD8e2bCmjp6euvdb359+srynIsg/S3
pzidvsd9Vu81T/zi5fQv7Hfj7zcIdS3lhF2W39lrS16aSsu+eBM55pf9/DnEfmuekNpx0bhDQ36S
QyrdyIQlvsJmJr4WtS3OBOxa14u/34S8mIapvZceSw3UQ+fTSG0AyZ2UjH1eeeQe5W2+veiB5GJs
qDGFwA6bK6rMgMlRP6d9hhEyMSZiZ26x8krJZbRTKOsx3c6fwoo0TAbD2ZZbkK5iXHiDZai7LVtc
lkiP4Lbq2zH0kse51P3MCzUH9B8CUS4CfdScYmhUEB6ddLbLkAIYxlQfs2n/oMDXfQycRjtn7rUS
HXIR9DhOUzIzwubo4V66UaolD0rUfOLj3L29rMOXAZ7rTUn1Xn0sPdJPnboKDrxTUAeReJ55ipX3
Vy5inDWkoZGIUh2pgppSmIVDF77Gdgs/S1QFx+ltVVJ4sEmwMVOCcfq51t6yRdw7qOqnSPnpMVKR
d5MU4G1E6Xw9ffG5r//0DizCHqNUSz5Ekh4hoXFwJFqysIhKKsumLQeA/u6y2ywCP7RARadhkB79
xqCUVZgD+9hSOtdNlL1blP5e9g6Yi6Av+wCqkW/kx1IS5dA4/Rt23adtwP7l9elHWXmTzUXQl6B1
9ISzqyOiQ3PbkmQAwr0i442Z45keX7vFIuyFRuVa2ITZkeMPCiZlpXxOEGZSDumzmn7mLitdb85/
/23EZ6clU2w5VEdW+ojcexi1sRbelH7Rc8rZ6IfL2msR+XzAHbzTTXaUsMn3tQjsXUvNKVxRS5x5
kpUIMReRL8vRDnPIpMcRuum7nw8Oe3LxuWFyrTcWQc8mRA9WKcsYuipA05jdNjnmnT2LN+2ycd5c
hDhnHpYd1nFx/K+GDYkQWc6mFO2ZPlhroEWUqwKQKJLs/DgOPQiY3HOvlUrPDCFr7bOI7RHMJrYK
g9avO5JJQ93ZTAarV5PD2TMdvHILYxHWFKebXqLC6uhVOFAYoHp4yrHYUUFZnRmhVprIWIQ1nOTM
IjmjOErNMT6RTDnd5ZLi/9NBsHb1RUR7VkFpyFRnR5EqFgIUbFoH1cO8u7rs+otYlqEJG4Cp1dHQ
KNVlu0T/wco8OF529blbfhspKJ2BdUQqxZEsduSoXtOz29i44K/OvP8rQ5ExN9tvN4gTPtapO0ZH
lO0koWg+Sc0uAFOqoh4mWO0X9vEikh0kFr3bQ0+SefiU6m61c3U3uyzGjEUMt5wa2ADm4yPo4JlB
iCUQ+6sg9/90J6y10SKGBaxbRuyYvGQ3v+u1CPGF03+vovwZ7Fh85ibz+/iH6YCxiGVDyd7NAZof
4yDyrgFXUXrVFLg+Y0mSlGO9VEkc7y96IH0R1HFmwfEGf32UIhm3te9+CGqt0C+FT/9ZGZy+y8rQ
oS/jmp0RMJl4xB3sGnC6tAaPYgB9CClsJ7Mz8bd2l0V8K3YrG/LBeIGt2tki1WZjiU/4plAcx51+
kJUhRF+EuBMzC9BlHHHYbJb6vtccHcNROed0X3aDZZQ3bNBQmlo+xdRTbqF/3Vdd0Z359Stvr76I
cAGoVY9TFR/HvESyysf/IcxMUgPQlWymzrQ+n36I+eX5wwusL0Ic1uOkdYahPrMZVUGhq0mSS8l+
hRfIpAB9fITLwqyv4T0+BZV6PX3XlbDRF7EPI5MdQ1ew9ACOtQcYaNxxsAc8Y17nwI4cPwHRny7s
p8VAYCi2OpMhTL+3ZDdcA7crroY8T848ytprthgB8PlwgoXq/Nj7HJRQTPUfxZAhKCA93VYrNxCL
sHdGn21nxMlHzgTLDGynJrwbl7O3+kwsrnSGWES8sEgP8lSaHuF6B4eY4YTxkYMxgx12e3A/yGc5
NzVce5ZF2Lc5SaKR9KMj1QLDN0eNNQoScemejFiEPAsM3uTWqG49L/8aRuUsV+iNfVN0yc1lnbGI
+ZBqu0z3gvrWq4u73uc4AtzLhR8TMbfab191wWFLHVH+dsxHzuhjzhiARIdgLszaupqowL2NjI46
oNOPsjIEi0Xkj1NfQjsMEuYQJIWhuejkW0pmD5wVLfh5+h5r/b2IcykzHzBoFB4hF3cWRBODMj9n
qodvp6+/9gzL0C7z1GZPtCM2snSvyu4R7mB5bY9BdmH0LcKbL+3AA8RgmzQ9eVdBDrYoaOL0or1d
010Ed8g5K6W6eX8E9JiTTaxeczHEWxLcOU4CjsaRetxc1OGmu4hzn3K2ofO6FJSBN03fBdVc6Y3j
1FbIQTJpJT9O98mf+9x0FzGuzCrBzqUoYlb6U6j34w5WcrQ7ffE/dzg0tr+HSEohS09ihziWpfHk
kwRzSOLkpQrZgjl9g7VfP9/4txisJ60f+t72jwLDCDznXkIS5xyWg+fr03dYe4T5zr/dAQCd0fqe
2x3DZrTfjSbtdiO8/NuhSy87VUGY8fdbKA4TsVra0+e88R5aKnL2pDGTRh8xlpx+iLVmWgS2QYp+
BblsnNdnEAUkHZNCIInb99PX//M3yXQXgZ32RZ2EiR9/z233A8rpvWOQEpTq+odudJ91vQnPvFBr
D7KI7xxYwUgZZHyUAcjBF7LEjP4QR0mb/jr9JCvd7SwivAXx5U6k9n5GEviJc6IETHDW7xs2qe5P
32HlEZxFXFMaMWIcZfGKAne8LVsLxB+Jj3Z3WV87i4D2wkTZDvrcY0kpPI9gxl+1ZrbLnP75aw20
CGkAbaTb5w3uzVJ9Q6NNxQqZKdHBFW13ZpdzrYUWQc15vhiVrsbPvjNBXqTiAKeqmeqdOhPTazeY
//5bTKMKExTecYMwT0CztCLfTWRqbE+30NrVF+HsAV7Rm6wZjp6JXmRLviFlIyz3nd1l118Ec418
zE8RpR5TaDK8n14LkCkI4BxeeINFNItSE5ELyOyzIkH4kexw+cE8J/15+uevvUCLEAYybeektY0U
fbN4cagDIQPANzemwUL89C1WesBeBDFO09woAIkfc0MrYKuqot0bJItcOJzaixBmI0RU5Bm2jx61
/JtUo7hxQlN25vVfaSB7EcCwPyAQWkH7WAfeg0psNNWUeDLXHM+8oHMz/HMRadqLEE5tVlbkejWP
YUnWsKMZzg3ICwDWhTOkV7nbfrLqdtznsfuEW9EPz9x2vvyfbjs/729Rl1Len0earx9Vz4Y8kKaE
XGvkPLkbvVrYOM4031rnz3//7TYKrl1EXDAlmA8VKZ5lS880RvXj9Lu11jvL6O6zEsvKGLz5gE4P
ud/jJ+3ADNbe19M3WPv9i/DGTu0VbKAqlhXzjAb4qW3fUDvQTvvLbrAI79IHFIUv0DvGdqHkQ9s1
hf/dLSsQCqdvsNZEywiH8zT4oLh5gQuqszjP3/xn3gRX/Nzm2sot1CLC26oTGlXdIzwmRR0/MPAK
jBup/gbphuja5M/Tj7LyzqpFpKeJSVFoYU/Hno2DQxkUsFqn/JkEmy8gvrIzkbEyfVKLiG+HJNJH
BCpvqrMwv/uwP7ekyDbvpHzLK/Cu5U3MpOSyAFHzs/4WIFgqbJfDHY/vUwP+xUooSOu6eDqcbrKV
91fNXfbb5dsJDBeKID5/BaDS7Ri5UHOibHLOnDWsdf0ivr2sAG9bFsFb6phHDl3ZwnXz8nPUpNaZ
CFy7wyLE9TEDjgnx4xH8WUmpSTEL5PoZ57EVLPKrj8saahHosElww+mp/yZEoUpsm3YZvSd9YQWX
BbpaBLqBZoJi/C54M2y/3vl6JHZ6W385/evXImMR5GVlU4ffZP6RQrL3smh/5BlHn9JNJIln7A2e
vsvKy7TMgAsnEt4TIOHwruqIEgZOcLsthT7luQXFHMh/+ChZiwCXggFkaj3vs6z1X6HGtgRbgvfz
0X2NyWKk+gulQnXm1V17mkWcU3ydNKmIzCOZuXCifPlz0JDbXNZUi7CO9ZKSZj0zkRbr04cDTgTX
kncuwWXtpy+iGmIosaDnzSP+EAd/SA6umMLq4lxOwFo/zPf9bdTIS13nADcOXnNsfps4tG5TjXpO
CqU2LSuaq0wLrruk08401kqIW4sQV7oPejr2jCP8W7irkQkmMQ2TTVSczddZa7FFeNdJYcRVDn8/
BLB9m9aVdkPtTHThAyxiO04RoXexHr6FFdISA7TdrQnfhN268Ny2xEqEW4sI92PLzix0z1/9iGTZ
HM/BDvfXcD1WvXewHe399Hu70hXLRLa41VqU8o08kp0NHt7xU/FG1TnlqZppOW+nb7LyhV2msnkh
inVjCshmypPwSuCs3ZDSbO2nprsbSv+gd1BKT99qpdnkIsjjljTsrqdnFBW9O52s9W2oTOegWSGg
guJsvK+12yLeJdJsdgZzgAlGTen16FGepNhRcF35cfpJ1u4w//23mCyJyVwYbvsIPD1kpWZjlRuo
aSMrfHq+7BaLsEcfoVVaalqUgXACfOiDkULnsQQzCoZ2OnfAv9Yli2ineBO1+aAH+GUp5qVIDhGT
ThVA2wLV4sTmzMxnrb0WEU+6HFmrQR2+mVi0rsjPdu603nphLWeeiXp9jr0/fK7kIuyNhOI6a8j5
Htbdm2GwgV74/YODr+GQD1m0KUHh3KBv+6X7RvrQ1OG5bZ+V0UwuBgOqHlxLJHEH0Ng0kOClVO65
znR3+jVYufo/8togRvlC86O3sieBB0FFh0KiKXenr/6fM+Q/tNoypw0BMLCwHmqyl2j6Dt+QuJJV
bL5PsEGf+iwJb7GWzH4ceJQ3ICFJr/TK+rsI9OTKtxLz3quj5FXv1SseqBB7oa9dlpdjmovRoode
0MIrV0eDhQUUS9Ke403DmubcKL7WtIthImwalfSj0zwqE8i275o6hZE26eJnXsm16y8GidSiipJ6
1fCN4gxo/fWEgK60IWOdGU5XJgbL5DeVeAE5vKZx9Cnz3vtmoG/hOFNemzQG6NDgo9VBdbBECs5E
8doDLQYLPfRRMnRR9FakEQXGjgmje++kIMDPPNHctX96GxfDRCwclq9Q4B7DnoQ7z2qBNmX1c9x2
n7Bw+vBnPHHmVmvPshguhF0iw8n06E0kvPM2JrwW+gGS2ws7fzEqQDo1emfAMErd5UFKq3ucUPN+
Oh22f/zxUv4jpwKGI2qIVOzDpPlBbXhO6XKQX/LLufiily1plykkPH0/BUa8EcZccVyKc+3yxw8O
V190cQtNIPGxg+59rMZQ9rprj0I8LKUBpt5uf7p91m6y6FxpVjoFZDXtU5OUw+x1nwMPURmF1IMh
LokGnmTRw45OfRw7OAKOGaWydTzzELP8orMKCNCLbRwnpNbTNKTYw5C2dgY04R2kmcven2WihBf7
vhZAmgBviR/ISUg1zkYALKdbf+XtFIuBu60bEC4RQ5JRuc8x8AkmlJd9bWmXxaBdNzHDW44KkNpc
qI5hXh8Ck8/S6Z++8uKIxZA9wua1fGjUUNu1O9+fblk5PvdG98Ua7TPv5lrrzH//beroK+os0HIB
9aWJNnDMm6tIUNt6+gH+ONGieRbBGyvQQNC4xL4PJ+jGpL5tGzt+sUEjXDJwcodFAEN0zBSKLn2f
kxSYB9TVdCVrxNM/f61xFoHrOFIyshkCxpj7AQUGdmzMNtZlF18ErAKsVEwK+qQqKetnPgFDJsRc
fcnV/5EAkZoRKLIQWLNjMg+aB2ZPy52LGv0fGQ8xGeEgtip9Dz2W/TA78Z9Ud3bu/OdW/0eig8Bc
kCCnpku7arwdSTN9YU+9vDndMH9+Jf+R6cA+mxBZbJn7/xRKg+bSD43O12oir/uSSbI03WXYYs3t
lVcJDJX9Z7iBxZVu2v2ZkFprnUXAYhVMBnhtJomXuvlkDvEIG/Wy2j5++iJggRg6VkSNzD4ywFZN
drtvO3hhp5t+7acvYrXXKWnOIwTOJc6K21JRlE35NSTGM6/lWtcuIqqUiLprbFD/fecl4INda3Jg
6Y4ILi56hGXWQQ1RM7YEHxNB5rPOnvl8rM7QL9VlcbtMOnB6f7Sk7ghqYMT3NEaaYVEPfdF4Zi4z
DtoqlnhQ5l/fkFUde+RLTK329XTTrLS+s/gUShM8oKVPJtDlkQpw+OpfpgDRhw3c8cy7P3+y/zEh
l3CV//6xMtQE50aljDtRlAEwSl5AjN4AYr8HzHYnmZeffpQ/f3dNZxFjkx8rEoNDbAGBAdibTYi8
fPACwarsXG7AWmstAg2qqVJxJc09bOTrchJPRZvtJk2e6em1yy9CTUaBkWnzx6XPRvceik+47x0v
f7V6KlxPN9JKNDuLj2OZkiUG1lTuyQM2Po1oeH9ZVHCdOfta6+pFLKMVFEGhdHOv/PohrJ09Eupd
mEYvI1QCs5VnbrPyEMsEBCrPNAN0KDOslno2GPcTWPuze79rV1+cWThQQzArK8nsMNCgTbqQZzrJ
CuaiHljmH4AHyQYbvt0+ddWrk4XhFW53+/r0xVdiYJl7gIxnlMDPJYbU6Um28WvpZbdOYd30lvn1
9C1WXlJ7/vtvc8+ysabcTCH1+AX2l6sYwjxa3gjQ3a6K0ri4JI9LmvYimnuUaJPXTnJP2f0HOTgp
tKb8zIi01kqLMHZEpVt+0P/3NRUiP0CW2cNsfTanfndZKy1CGaFSk/eVYewlholHwwz1r1iEjaso
nhXzp++x9hiLWDbKHsJBSrTFdv8pzv6qVXaYnyIIL+2ERTzLUGETQbmzR4kwHdDluZ+DxLssl06a
yzSDkHJnt/ACBqOovO8z+8Oassve0mVmgaqGyosMhlLDzt9zmyhzQnImXerHL+vhZVaBLCOyMX0+
N95Y3KtKP/SxvKs750wkr4xCyzSCaQLVlVtS7sFdgQKxWAF7nRudmXStDNTLLAK/QyjZhwYdGwaH
NijucS6g7nSz+3mU7prqXLLbyjuqFmHcsiXW2yNh7OvaFy/L1XfccN5m4NQO/lvVXDaoqkVEt55h
A7A1zX1okbVQBB9adNk+h6kWkYylpZNU2PJRFrh+SOLHHaJjLTwdw2sdsYhheAxh3A8ojko3fHeH
+KmfXtG8PrReBMF30M+sn9a6YRHI6ODwkxQD3zQMo0Ni/8Q9+63xgo8mrX9c9CTLXAIfaGFszE/C
fOieHOY9rGbOyeVLkapddOkcaZlRkCZO33W2b+37SgVgtQaUjAncpyoxg8teJmvuq9++cEMwwEVU
ndwXEsiZ1/ofqR2fyxpZ+Xxacw/9dnEDNxyvUCX3AGMfkXF+UASyd9369XQvrAwb1uLr3IuugcbB
sAF8ac6BqPC7nU+CWHlbrUU0CyvQjUlL6ONEvEOCm99WlXHmqsr8yWUr6vRDrLXRIpoLJkUuTkFo
tEHy2etnritTGCcQx8uuvwi6tA9aXZholERDegICaefQmNVDYicXlXZJmJCLXh6A52MZRlICV38D
crbaFSI7c6S/0sfLI/02jHQ9qScFjXD8EvpolvTqXEbe2rUXk98Ja3CPPMeC0id+eLrxs7dr/cxH
Z6Vbl0f3eLhgmfJNY9o+HpwuPxolEhQry8+lnayMckskDa4mO6slgYsz6Dv5a1sgno9e0j52wUXl
BdJckmgQDnTo6gbmdcxeML1br7P89cx7v/b7F+HVhkafQ3GU+0a09yUyzUn3MKXqkInPpnauhPAS
QuNpDV+WvLL2Cta6kunecUDbG/hzUEk8k7n8djrG1l4k4+8R0M9CJixwdPYY26gEu2bX2ecujjR8
5TmsxfXRNqTSqj0cBCwG7b/I9FMxGhhElXtSuZNnhVPyxRGpjaebPYZxo9Cn2Ju+aYZveivEl8Yu
Df7dAdZ+ZZhDR6o2DNgGBCrk8r3hJ+leVgV9XKQaAG8nSLe9VbS/RAYNeSNtTX5Fy53fQ4Xqsg08
6Q7JG5VLJbkun+KpBOCY45u6L2NVXwP6M3dxZ3ARxDr5m5kU1rNyTLGpNJxyGyXa9j53Y0HWQZhf
92mS3xgqkiWWP6v/UmEXf3RKWXxkPDGodGUH/SbJVWR+8g3gLnsmvDiIpOV35V+1m7X+T5QBnCb5
aYjBR/azt7GGAg54VmjYMH10AYeqbu0XYLfFa2qI9AHqTYFkKhvuoDDrP1ScNRTgocPzcW6YmxI1
EBmaETvTFNjMwlc7bzhTLwogNn0xymBHbpwvdobNzqwoRk4lZNBEbzDGOYQ1Unffyj4GcQnq3iAJ
bdYA17qLfdyhknOHerh79KPGx2FYJc2wURhspicHfwHJSuMw9tvYiodXDpCbv4KYHOtNXHgYQP0u
Crcj9XwSg68eFBsv7dV3KkSnOwW23fs2ZmMVPxiBTO7YdoK15YN25v9rpHkr4DnfgqE3dqmlyzeh
j0a5L4Kwfh1Nt+/wr5AkeYsBKLmBCAiTHTD2HfUPeMBUE1IqitwFsamf1gHCeY4Kkxf+O0/bQPJP
vTtl1dG1FnVI24Qv8q/ky3N4OJLhHLKJNKRyq2uwQ75WZukbG7CdDe2qkmxXwmQfN27vhjPVvCo/
IxcfxKbOHeiUjm7LL9hb0AX2+lA85GPrHEKUej5OmZ7kg7q03E9UY7PkEXFDLyG8kdE29nSE0OGI
uRC8Iy680g6na4NmLB+cnA2bLQKTINsZVYuyVdhJbVxRHuR/5IoqhtiGN0muA0mbScU/WwyzMQmE
Ej+KMIDob2jVcldH0H53ohka/SbroEPCgpfRX1qtsZFi1AU/MtfRQgjpyS8+oQn7vbXMW6QRoKEH
xzDE57g2Zx01L9/M8cWRdONMTWheceDSP4Uqmc2YppMcAy2zo2u3HeVbWeFnr63K/4BbqwpMupr5
YtjRrJNPklb8lZcSA5gaaujuMDOdXyWC3gbJKwRxBzfNfa3zdqWT1B4CW89/joC8v5GjnNwD4HYO
PbWc/gaWunkwGhpogyk3/8RMJbDuXJnyvk5Fk902Zio/nJKv3FhJ527M8CiT444O0i+b/gtlzMmz
73fqRxPDm7zVw04/tOTwt7u+bJDed3nPTpY34hbDwDuME6gj1/mlTWXS7mQPBetTIip6x+R/ustD
yKEMBuHeJV0J7K2T3czgxT0bu+janSDwDr3HJMeomnHchFi7Pqd1b4GvQOC7kQHQ8NsCcZP+HFZN
FWP5AS/uhjsOJ6rwsZAAZ+78Mm9/QfZGgh2bA1rR1IggE5iN3z3pcTOGO98DB3zTGujC9gpISnXw
cX/lG68kNzNUDa1lYufsdhjUmPlikW1eylKocRtaWfPVtxr7BT9Y/AU2vp39KJyYd992U9852GNf
Xg+IKUnvC0Ydoa1gTHkwezLqUUKMPmZMw54h4Tjpftayyn8YrpvjDtfcZ/S6wYsTWLRijLDV3/RR
F/8iqw8NM2A/cOy+hwLT4116VaOh/4BlHB0Ghslrr7TzHYkLpv+V77IZHZw+oGg7tQ30FB7j2utk
zu9M4VWZiZxxxIhYiRQSs4wqaMmcBCA7qhG+lbugqqIyRfrE9oaGbHn4iVyV1Ci87NbewMtqH/zO
6R6R1vevbGKXWLfCunmCBatCbEBJ1G0cy8nGXS54OWZGgbtNjdj4jMQSJG7YGHW1yczavUcd3t2o
KW++oRhM92wR5XBq8BQaOD9lcsxCeOdXfUHp8JatSE37EroRdkuzAT6Mbq0NBfCOqroH9964O1W7
Tf/g+QA3EoaALyOIqXcqjeqDHdrYsZEh1BsJIfe5pzjkAcpq/aJZHQbjOENLgu7FPJAdVr6jVlaf
+HRhY8cP0WzISBtevSGyUDDaqUDgrJmmvB5kPsWPvT9hGkachy7kFVetp0oGozkbWpJmn/2FMIyv
pz0OBrapxEM/KkfHfGJrTUs3BjLfF4PEJnFTk1OJT9fTsjLZO/2gFfu8MPkS5oB0gwfllz3iTGGI
qzbSQFT0od09xLrJVqbRDXmN+ID0Xyw/OeWkZKpl7bV0qzF8Z46p+zCCOb6+aZ2usF8KGzsqlALy
UYRHcgqAdqskaoD6fMlkaTzGiE6eI3eSX1pICdpVFgb68AMPHrCPqh8T6Mh2AZM+EGWTvvu8PfqX
Up/N6/lQqp/s21c/kXzUeyGV8+FgOUjAH7bFFVOXFNowq6M7zwVKpBhxA9zzWveoDHO0N+A4Uv2x
LgvdvZN5axkbw46dZof1SHsZo9YqUaeN6lttaeGb0WWtdVW0U/uh3DF7c4MZN14DdySXk22WcT+g
4rujrlB7h8pIOFLybFV3DpLHfqOMDlQwHMCPwk9H9BmiiPAmsXkI6VwwHCbKSp/yXCtjkNejEW0Y
DxrGYD5rOuZQu/e2peGZL/008DFSgBIsJtm1+j52efvZrnnnSJfBQtj3fnSj8W276XNZf7csMka2
vedEu8hL8RMiRXd2qkhbdxfYrtoXbpmgNjVBybEq6PP7vMK3vXHdgE+178KHb0KZfpZ6lQ246VuU
Djv2GiBa+6mvfvYegwhTSK9+SJG1v4yjzH9RLI0Mj3TRAU8A3sC7ifTawxjyIdr0po93YbLnvEen
MdQ3EVBVcweBnH7rW2fUtmIcPLvcVEaihIJ8BgudVCnBF2wztCGtzhASZxC9RwdIdJdkQuy0UHMx
JbkJA/kDwjBwzaY9azUpToiHx85VfoKcQ7kTJZNItT4nelje9njmPsWNOYndxMFefVCuqr/GUyeL
DUQFPsAQ48er2OqQliJhirZ5J+RezzTvm4XI5XGSYXJPTkK47VMVIHCGA47hxozqcKsoEdOuRwcf
I3KTFhp5x+53sI1pVdx79WAau8zJvOSqMlwU0IionJuhGcZ3OynGY25F6M2BXZc7kNcVgm8crhW1
i0FW7mk57S51gQjfKUZIDXfPyBQcsVn6hHOLcTJmxhlftehFaFsfcA90+jujNXG1u1nyUWim8VzX
fXabFKW4H5xAv8WXXARbBtHowamS5NnVZpm8K6bS3HXMPJ97jwKrjZnUDOCd1Y+Ig8wx/+aHyg2Q
dqCa33btgEE3M0wGTVFJGsNOMNBswlLz3+tI5NpBwDCXaNfQnTaBHryA34w/2Yy27bY0J/bQcUVh
qPcK6cM80J3oqrdUUcwGMcTy2F7elVcm3x2RF4+l1/IJ9UvBwFIn/ZDvm9HAYRRF0/eSfG57C9+X
iWLLh/zWwOvMLyH1e2JdMb9IjlalIKzws4PQsMrgkxEH4XPkzwuZuKz5FOQIXjKk7PMpTsjax7om
V5Ki9pEse3OTMcn8Vg6R+i6zqv9ieSBwYiC8gLMt9yMNHbVXZh7uSydgbhxM+Ze+HdVGs8dmM/SO
+x4GdvyJxbK/jVq3f619w2p4TZA7NVR/CUSEE23N1Zigjy6SmD5Oh6/4wfynHLnBDxY0Zsv6LGZJ
gbHJO/oKYLWBDhcUockMeOtRjs+s5j+8oZZtHR4mMqK/gpqfmhfNeBPFvWAiWkR8W8euu/WtvN8r
JZujgwL5a1uwDIzrXruTrN2u9TJKHx3Ljz77ZIph8WABi3mXMag3ZlK/KuizrPNvSGLC2xw21oMd
ki5Fcv3Q3dZpnu+xY2W7sCIHFfehh9sZX+IG65B/V5k9nPkBj8zXgP3LDSuH/gGbzxRuK5NzlpxT
09di0rsbx2DAm0+1dwr1NQpRE40W0snJeBy1nDmSk5XqWbYpo0wviung9YbRX7VZXT86PdyUPRuA
JFQIPHnb1nSrT3FpE/RWAX+WRFkanUIXcR1n5fDVSyN1U7rYn8bCly+T5nYP+Jbz+9LIy1tmLfE2
7JLpU+VEzaYdcNvjhfQOXmvQ2p7NDkLoyXxXtll7FPPcyMPZtfOVsF9kkcV/YV5KXXzMenljARu4
BRWV3Va4U44GffrQl+S7k3vgPbVKRldNzTDE1lC084ss2w00ArByv303mDUNm7DFZ8S3zpuSKynG
5J3EFCPaVQNDxi6qg3CL7Ka5Le0se2DHmNetHYWrITxlfMgtFrWxyoevLip5NpDNhPYb4nmANutW
Z/c9bfcpYpaDLnrSrrMiIxxDJTY68/1nvwQ2zUkSmycw4G9GjMMYKWLgLr5iO27r4ZVVLKuMPrke
G6N7K+2y/cj7tGYK7qfeVQzQ/VqOfHZ2jrCLB4/z7OfSUd+M3G85X8CXe93mecoyerDNJ6IzcjcG
lrtfKZzgT75qknu+yOa9Gq3upiF8PnfSZ3ieAcLmLiwsEvdQjYQOmBDNQkvN90FrrQPLJRxr2Gko
DdkkgQjN1zgYtfJaBJEIrzO9VNm3RrLtdJjtVLHP5K6nQJrlL6sNhZl22DmDL95iDilusCYzRijL
iH4Y6P/4pE2d/tLg0Bw2Wjzcj6Jya3YoS95U5lmDuW97uNGfxUglB4tlDBQbmafYrrE8RpIhYvIg
MA3mkPxqez2ud6XAn4YoppTRxmjLIL+WgL5Rv2QGweZiPpa7KHBrj61uh44qM+XjBsx11io4YHXv
p0edGGZ75JC4kStlV9fmlEX5TsOdnd36sf//Obuy5rhZJfqLVIUQQuh1Nu+x4zjjcV6oLF+0IiSh
/dffo9wXh1ijqnnJg1MFI6Cbpvv0OfLaAZdjBNNUySGC6N4cTfqItY0Bo+CXDJEonqV5AcWyL2Ce
iJNuA9hE6Pw2BbiV9wlzM5xRMJhoKGWCJ/zoO3ABrCC4G/EcBd5IBxLLJMc45U+KNgi94Hpb/5bB
dRm4aA9CEpnv0M8QmA74d29w8GzeYvkRc1GNd9HdlBRO9IToIgw4LlBXf0VHMVTeMz4E5pZyGrg3
RrsIaERWtHpXQGTEeeAmq5GvUjj4VzUFUcY1mveb4Jah71N8zUNokGxaSAMCC6jm5z7PcbVHcsAK
yAER8UHiVEDAJw56rJ2r8PQEN3Y/a8yGGeiFE6nLhxCSD88ETfWQEiuiEgo8cHTVtYmb3jkIZ8yi
XT9m4AKBNgXUzyjjes+nxOQYC+pfVwwxSw2MiAidXRHieG+8IobsQYMQ5w0Cs5N4UrVffKdhCnPQ
iNvjbRK3aXxQvAkIwgy4z0+KKRCDD+CSQb2j4fQBzfd59wpzUvEeChg8vYadIQweTQHUVxLyLrsq
es2fwJULrm1EG81RguEdEQtkPPHeSHQh9w5vsgHhadk3BYjmozIa5GZEa9s1Q+3SQAU06/pvLnal
21Je659oglPudy/2enbHoGULKLf0KCrRzs3U4Yl3Y3oGSMxY44XKIQdJbjjeunSDtLWDoL8RV5AR
A/ujNAP51aom0PtICbgN6L9AUDv1oPS6aWpkASBy2ogCsuFcQHIwrCcERx0xn0yblkfWGOSnxNzt
jm6IHoowCREvEiz92wQP7CsiE3IN0mN+k6V9iRRzGyFTJCWvu33eARjqSjSZ79OhiH4Zp/IBrk+G
QYS31dSNEBzN6z1eGbBAkfl4kHbtmG1NR8J7PyxhefO5iW9kA4gjbDFr3H0/wRvicpyQdIDIbPMS
1Xr61RMaQXitb3bAp7f3HgEishGJ+xnKrVV52xaD+dRGgf8JUrl1tx1BbB3tSBIqqCpNyEgKz/e2
rMDdJgc4nY3MfIiy5QFaV+IUMujQXueqTu9ahN75lXDBu7IxA/KGeKeoByh1DuGmnco22RsfQamB
104OCmXRJ7x1/U/AJIubKNA/4TbwGnCFA6J2cAbU21anLl5jHDKMNQm43KDYgC+TLSwfoihgpyQp
UgxuJfZkIMM3Ah2073JAPjWcDL+fiG4hUB6gEcVMPl6SKq/4fUuJ/hmjaereHQpnuvaQq/4pIKyA
yxWxaw6lC4hEBol7mNUPYQXUZ/mGOHjM3jGIr0MuE8q53E095B4H90qEenpiOkYCSoIoDySp0HA9
EdWA8yBH18+GJ0iDxw2SlsiYBv5XZuBZR9ERoAFod6uduRlLkKq9a0YkAMC62F07eo5A+hoKZgOy
GlCTQnjaVGnob6Kuce5MDGq4DfT+8EaL4A9eihJ7HCK7uYc36j5LuHJ+FTdgI1R51M4riUvZKYMY
VbJOb41A9mnTT2ApvRpVHP6icgqfRF3kz6xneNJyZB/rWqUnOXH3W1sWeOAjnY93Mu6/8Rb5CuBr
ohEqCpvKr/AmZxJ8z25ngjeoaY4oBjSIE/AeOZa8mArECtC9hEgx8oqw8ejR0WX5kogkeuzZIONN
Qbyo/+FGUJ3bQulUf21C3zxAqUu+CiAOtrzPISSYGIICgmSyuJKQk916iubTBiJzwTOo7Dy9hfYj
3G8LVdMNQyvmZgCE4HPgj1kB2XDll7jLopmlp0EjOMJ4tJbvK45OJag4uWicdvOUfjNpA2lrAVHE
LYiakfcZIM2+Z1kfXwW+VmpXTC3oszuK1PceMn9EbTpUUUtkvYzfHQZkMbeqBefTbhJ5r/d+kKXj
vQK7nrOtURuodwTcSvkBRZThCydZUN9AdLPPXjLYNsTRRoInnuxJeOxBYKiOCfi0szd09TuHzIVE
DoAFoAI0ecSfHMCSICOV4N3feGPzmESAsTu1r+dtyrKfQ8JwVFs67uMRwvG7OMQbwkB589C2E0iP
oUQvvtKm5/22RToMSeY29CD75JXxZ/hK3eynYWrJXjZUj9cS8dyEa7zu4G8huxRU2b6kY+C/QEIq
ArtHJJP2pmiSqpiz09BqY0XHvjZFVo8HJxuRakhpid+KAg8yMYUbwLdD89mDuhISNkYyxNRVINS+
FhFsQjf4JyJhEe1Vjfc3LGlOH/FZiSCaIAf62+STG21L0eMljMSca76LtkHLYxi1d6OXVm+Glrhs
1R/1Lr9M29d28A1ePA0E/gY2/Ewk1DrMhCTuAJmQPQJ2kuELHLKFuHX+NLi93jqjCMljDKoW7x5p
yeRTpenshRzwhUUFLiwXxMJXmVbmqR57nMTA5d+kcHHXp+jY/BUDIHvQyG0+9OkcUnhMfXUM4s5N
1YH5Eue230JIK3YQtNLxd5Ej37BFrhXlGNw8+hscPuKaym/zFwcNd2aH15bzrGuIwm3q3qDW5Ouq
vTccUiqQk2qRadESuPoqc/DU0Zkmz22Uls9FX6Qnj9X0Ey0TDvFv47hfYjiP8iWe+qLZNAjc2us4
bSDMGzUEGX3kFlID/VFv/IyWjJkAQPjkpvW1ewQ5uvsNxb/puW9DAwXWSEMyDcGHd10oJB3jCjzk
SBMWM2HV0EAl7CYkuUn8XQVZ6jevnZ9xtMpKhQcfhTw9Cz2BFcILcEfzJkFg79ZBfcciiEND3hWl
CLSk4yUFmvO0vx7Bnv4f1J5x1bRFCQKoyGHTnRPWAdshM+VAaNwHf0fUyfS3h6rMEQQfHV6umUkB
cUTw9VYTXKrbmNHqPgrwir0eY5VeKyYhSTFI/waFIVbcQKZEPbZp56kDVEOTdO8EheiuUBDB66hU
c33uskKuBZYwUwpyVB9gCRVo1NfQA9RA2Gyl4j3DCj7Ahtt9zyQ0BBGIYYd8GqGpF+SHDCk8vHcg
2esFmyztDg7Q9Bd9id0G3YcGipCpB7WNHi9T1KK8fnzL2wCP8fMTLNTv7UZoVjhFi633D+he+413
8K53zIm14nq9fL9QVrcbmvEAAIo0g4qikcNXxLXltmtW+wUXauq2pkcNVrooHYx/AITom2qzA4X6
PILDLtoEfPzeB8mFOzEjRN6BoExc5Oisj/2D0skuk+Y1gFTf+T1YAJnYDc0jaasENArsoCSwH2q+
YnCXoNk9BhBk5dQuzWHhk5TP87zsAJJBqazd8x63fjKBtSOc0WjnP2PpKFnwBg3xPShtE+8wDvAh
KlRvM7IXNcg7t22/nJ9j6SxZlj0mkUybEpadTJA8grYK5CQVebxscAsB1fk+hP8qZJHxvmu2OqyL
W+hcrVnawk+3JT0UQV3ddQcIskbJNdg49XYokPA//9MXttcW88AiG+SOPH6QyERsdIhOGOM0p1Ly
aQWOufTzZwN8d/6h310EpmH8ANntfJP13aykmX49//MXjg6d//5ucCQ96oEI/HxNXTxCGYJsgDzD
kUGxMb5Ic4Z5dF6795OUmcgLjfJlYuT3SiIv7UNbe8W+lpZn/vv7wZ204CUAAOglHL+23by7A5jC
zi/P0u7axttWEMLj6Hia+y8ymRY75Ey6jc/aNTmHpQ2wbHcMTUAjXf//5wt4thkZnkBEs4z1mqzX
0ldYttsbxcpR4R7I1NxUBRHu7Qjy2K2TI819fqGWPsOyYOOWAdS7tT/XP5+6cVZZzn4xoFURMq21
eS/cOLaKhzTQIZcg0T1Ikz/Tgm7B1XyU6F3pppcSnvyyA2XLeGRMiDRBA+xBss75z8/C4ictonwF
qr+wF65lzSbuYqBf5oUKR1Srivu56azwu6fz+7BgDbZ0B0WYX4+kwpUf5shFEVzJSGP+uGzw+Zve
mZr0RrzCFawh8aGNlCG3v3PnS/+y0W1DVlGb8xSjEzN8jkr0MAQ1GI7OD7607JYhJ2ETT9DNgcYu
8Ckb5AqaLYSlX4ZqVaFx6XTSvxenB2sNifLRP9S8v5s8pHlwD5Mw3AZoRcqdC8HCf/Rp3+2Bx0Fz
KmIHjYsKACKUIcC5GJi10ZeWyTLjpC59oCrH8I8znQHnKnBfG33pHtskE0kedEjFTOKA1+AJbSQ5
ihDBGi/Sgg+ySSZGpBPjCJpgwFGr+zGp7vkcCZV42Cvy+aJjZDNNJCoKRwEo5QE50nwHIGy/yaQX
blGSWcMlL1gwsW5k1pE2QFoX3d8ZajRjnUCpdpX1cGmJLAtGZjpF53oKWJUnkFMmaGaLryGF/LQO
t114pdlSHCiAoj7IFHCFZeQ8SVHeE6d4ij32qwyLHYlSZOTk9vx2LK2VZdXwbEizmho3TOQm8TUK
TOYw8ezlstEti46asXC9PBB4eIwzGDGXe0jEX6SxyzxiXcppkzpuBdn0GID8rNuXVRjsg5h8O//b
F7wRsQyZGoAm2kKgrUMpcQiS9os3tF/L2tsjefYt94KV++ZjXWwGtNzfbi+hOs5qf+bQ7Bxk5bLx
qm/Uoazc//4/WXnfQyReTOmjB0Oc1EVtDdRW5FBphXxh7gtcoya8bTvUhN0xW2NN/vhcUVuII+Gy
nPo0RqN7iDIuykLBrozaNZ7TpdEtCwfJXScdAwtPSPMD2gZy54oL2wLABPf3fsg09cvY594hrbps
44o23wqfPUex5+HG6w/nj9fSJ8x/f3cL+UXJ9cSa4OBlxVdewQ0Cd3SR/BiOlGXVIiJNHzo+ug5I
46M+hPdC11/WoUdDy6j51KRTYyJ+gCLcS4LGye3UA0hz2bJYNq17Hxl32bIDKlJskwBUf7HvpqFl
0inKRmoCuzbqsICWJ7W6aqoiAciA3gaom60ESh/fENSmv0A6PADgXTLA773Xao6q51xCTfoddG1f
L1ommwGDoEQqw1YBCASA2B4BZX/lZatfsHA2hRVhp57qKlZNButUNE+DNw33tNbpJbzBjArLeGVT
CeD5Woxeud4rHev6rnOAC7hsZSzrJSMZQOGnMbpodXOD0lyya31JjueH//hWoDbrBQMd+IRyMpKa
UxipzQCxutGv/G1R6R8hM/3GpeXa03lpGywr7lHpBIKOYa4op96uiES4x9v25fyXLB1Ty4xz6HtD
BVNidDcX/wWAoW2HzAOimX/jjrdyiX4cylCb/6Ih0TSF3Jkn6bJsT0E9g2ql/ARwG+QE/UZvKRL/
LM8uu9SEZeHAvOgc85UInQCjAjvgBMSUyde4Nxd2xGbCGCqPZhBDqYCajALUM5zG1EDID3H59fym
LE0wr+O7W0F0VcAzwbFeDcXbEFVOoOKLaSVJ+DHhKqM2GYaMwJYG+lgMn/jtHtWirerFwbjsLojV
U4hIsxsfRMnv0Jp0Ue4NALq/v4i6UViMBDhRgAP0FSon6Anx/HF/fr0WzpfNjiG7Gg8uUWD0iAJU
5jo/YDA7Zyjv3BjSlW1ErwC2OZ2fbGlz5r+/25wk0F3gQI7tF1HtsIGmCdrIUWC/vmx0y9pZhQaC
vOvqX0XYiW3n6h/oZfV2lw1uGTvQRbEyEHL8Zbr+xATwdGkIrNH5wWfX+m9VCeCnv9cFqTFgXT3X
+Zk0qb5KW+XcBUEmr+OShmtB8vxDP5rDMuy8HiunIiJCT0nv/naCyt/MHJGVP6dndN1vaIqE9Mia
PcQOtmHsvYZTOcAb64tIcKhNntGlWdiPaBD5PV8vW+DngDVJszU1mYVrxebP0AOaEYhPk59oqNzl
yKjgKHxCyeZl5odY/4ilaayLPWv7MPSAz/rdJuZmdNovZBZaHdvr2QtPDnjEz5+IBUux2TRa3Fmo
CdXjj4GMEar4IWKfml/Wt0ttNo1csykZm4z9NJM8uJztkUlAi0IWP3I/vIxSFVrKfx/qEqJdCahX
/B85AQy9r4ufIFtYUxL8cH24Z9dTAFRJVZiU7ScGfrqrOXPwhyv3gsXH4NYdwtLUjJFAqAk1z0cF
2ZIr9M1eKFFI7ROU695RSKmcSOckd0oET22pnUvuCvxy667IIlDeKDByv5qmGzZRj76odEDjyfl1
+dBNYfT57+/dN7S5OGhs/YdoQC3ldxT6mXAPoUncDG02WQ0e/UuOP2ayzk4j0C1dhtL7Dhyvf+3H
MRA1aMcsL2LFxPjWVSHBUl2jiZC+ZsRHp0BaoVvBHRy19vs/DA0x/uyE361UK9B/o0OIb6BlADBl
FfWNt+fuNDU3jQMU0y7uRTRcuFjW7ZEIKqE5VThfVclRPSZ5OUzXIS2Bmzq/7x9HPfgc6+5oAcei
E1pZHgx3m5/oRqo8hS6AEd1VdJhCuPMqCUHxLRrhRWCdL0UIdGwGTGvab7sCXFsrj9uFE/hP+SUc
K836zn1VANilu0Bm7e2QN36/DSW6vM5/7sLm2cUX0EepJsGa3ovC5YB/9THwoNCz3DTo4EdcPBI0
L56fasGN/VOJIWpA11rovgIjyoJ7lrb1uB+HDnCjyyawHAJDpwDAOLlzpE2BYrZ0wNyWVqUkh/Pj
L22I5RKiqEzivmAZ+tAJwJQUVfOmDpw9BF7XEhpLU1i+gHGC0CUR4kVwVzwQD4j5x04itYiezLG9
6KkIHLvlEfK2Q0YDAMMTUifmQCFRune8OLxwny1/AMwrgQhhnUGcQwF9mQYTsB1BFa6xMi2dI8sF
0ARgQ4hY4hy5TPR3vMvRABz1LRolzu/z0gSWBxBUU3S/e/qWub13n2imn9117ZL5Yv0nNuXoCfrb
XYJMoeQmEeClZ4U++KAxOgQoLe1lBwZw9MUM9xlYVzfAhv53/nMWzpRdpolSP8x4N8ivpAU4/a4t
Ffp6R88l/mdnTMBhctk01l2vZZ7I2DMasoOB/kYYEw9Ro7z7KHLl98umsAw8ncYImzGkJyAayxfd
BvlVFBFQLqR1uvLoXfCHNj+4qByOXHqSn9ApkRwAcq42aJ6pdhX8cB4PaynXpT2x7BwV4wSNiVV+
At9BBXoshW40kb+1k3vpDJaN9xnaiFVVpqe8QTurnLJnxH4cyde1as3SJ1hmLpgvmijo0pObCNbe
ogyE/Ax3iJZ77iTTsOJ0lzbEsvYMKK7cbbi+hXZwfxeVatjzdhR3EupxQGEXK/fg0tdYNo/rvTRo
IU1PFFzWNwrN7ftuqrvryG3WguGPv+Sfyo2Tjm7GXCc7Cd9z0N+fyW0K+AzSNt7vsK7X6I4//pJ/
KjWUTsEQd1N+AqqCdnC/cI/bkqB7syS583zeEj92kf8UbKqpSsiA1hn4+M65GXn7xVARX/J45ij5
WB6S0TiVTh3cR2NZNwBzow0++WIcwLbXnNXS758X713MqjoPzHFOgzsqNI23yZvaLzfd5JtsxRt+
7OVpaBk4VIkkdIPQnc08dPu14gn9qXe6R/E3l29MQdADKZD4osDnnwJOxqAsO5RGfQIEGk1EJooe
vYqtaWYuHSjL0IfGcVmPfspTOOXNdZK3yT1t3Vfhlj/OH6alCSwTRzvN1DvdoE4uiV9LNTmbP2GV
Jj1dKSJ8mMnAibKsm3YizWXB1Alq2lc1Gkg3omxuUvLSIxCt48sQU2hDsu529EoWYVlodcLbYEDz
99y7kOXdNh9G+qoj0qOLOa4v23W7qiOIG+k8V+pU512F1orUdf5LMnQGXrQrdlnHoEXDYyHWjDn9
V5WBmnUg2XMdQrP6/AQLm2JXdsjYenPax/suatTYIB1+XydEb3O3MtswegE7yppm9cKbDu1hf5t7
FYBttmVMHitviDakrTVajHPljYdeRyG6Cknws0Yld9z4yCBkG9Ry0ShVJmsh2IK7setAo+O3hZyi
9tNIRbvvm857dNEF/PX8Qi7Yj7Cueg2SNAXWEnWamCrQn9wkGwfviE3ru2tapEtTWD7ASK/Og1q2
nzhYwrajTx4JmJmuwaO4BhhbWiLLCajJoHcP4iYnDd3Iz9r179BRFh3Pr9DS4Jb9szx0mtyJsk90
JBHeuQoNzF4NpiuOfraLprCLPUGSkriIhTq1kG76L04Vv4VKsvl0fvQ/ub5/Xw3Ull0HrGdCr3tF
vlOojKFBmtZoVtwg9z8JEA0MgukTup+1gTIpqA003YAlreV7dK+BwKKFIGodg4aukn1wU+m4yvp7
ZPmY/1uFNYPSV+72dfyaUOr5n6uS8ORz4NTgWgP9UP+IDrVi3DSRk0b+VYfgLp+ucI4ngvZjMDVl
2S7vpr6qtlQWIMoBH7Ln0uI5Lxo1xD8jDm68eMVnLGykXZJSo3GGPg7VCZ376B3gZtyr1ns+v8gL
AZpdfEqczofmCmigNMgGtzQ1LtqKESds8hJUCqUB5dXKYVkwp38KUbkCf5Nm2XH0+AuCkQD0IWim
iUDQdv5TFnxrMK/fu/hmFE4MXRCTv0Wg+tmiLdM5oGUfzcTlOIXgI+HmZ6nbaCVXurRwlgNiaDmP
SjTVHqvO/2+M/W+yyw3oQ0Db6jQEpB7nP2pp8+nfH6V9ExTgPMmOCtVO0GSBxWQoveiy69SuS5Ep
8EPTqvwIFgR3k4V6+OZAtHbFRy9tiOWBSE48DilGNGkVA3pqifkhk9D9YYqC7WeL3YGiiv68aJ3s
4hPv6Og04aRO0dC3AXKGnRq/8MSMl2WpqF1/ovA0oXS99MjExDfEQyCLKrGCKszqkVqwEJvAPUkb
N0m9AkIbs1AgGsw/gQy92DnBatC8NMN8mN+ZCMsFBRyQqJMfjO0hSH3wBoDPBhx/QJ9dthHz1O+m
aIMmmMIuCe9nIgt0tUd70CiuqWcunCi75ATUvItES1Qe6VhKMAX5z4Q6akCfvQbGiqfjdmp7tLFe
9imWiVcZeEPBlUoeuE8keaZNGY174YAGf39+ggUfYjO5j6rMZyrC8pg47iNgdmD+A7ee3BRV/znv
/AsLCNQWhgdPFKgCQCl4r2MzPfUGzJqbgMhu5aWxdKosOwfXEG0ymukjxYt+Dxr0+4ygiwV8uCsY
mQUnaDO5c1cDlUHr7BgB5ivAVjZzGKaVXMuxLY1v1QNpVU8SKKjsWLVZ8jQC9hls09qA3uz8Pi8s
kM3fLjsGel0WFkfekByAq7l6bfBoyeESz8+w9AW2YZdx7DYkDu97g6IjKXrnzSs6b+WuWxrdsmkT
ZQ7ayucIJJhZJYKmkSDw9IeLBPI4tVnctU6I38k6PYJrAc/HanDbGq3Fl7X+YXzLkIOcGj05rjp5
Y/UT9DYzAVm+EqUu2LBN+wxqxdFBm70+gu63uo585wZUhHoPBatPXKxp1C4dIOuhIJiT9T5RxbHq
hfrSxlP2mc2oNzC4/LrsAFk2zDo+6iyOCtR5wBHC0rz81PXZmoDjQmbIJogXbYnMrJuzh8SPEwds
zQ2oW/A30F3IMYsdc3DdrM723Af15Bv1moysKTsu7I+tBA/OKQGCm0GfIoWEc0PRdhIP3a7hSbd1
xKry7sIO2VTy3JhadVPKHgi6M99IzW9ENZW/6n41z7JghDaXvOQ6BKySxEeG7Eq4zVozDPdgSJBr
XWNLE1hW3qoQhMZ+x44CIRTbZxk4MLZa1GslpqUlmud9FxmMEY+pAIHQKXHwngY/7QjewQI8RDP3
z/lTvLTZlqEnWeRICNXER5NB/7jqAH2iPrhvg0o/FSzNDuenWVopKyg3qP63RHvxMeKmuK08n9yG
IGFf8eVL62QZ+wjiQKdAz+8Dg2browAs/SBIOOYb8F2sRMsLcZTNcmDcyU80mpRPvR8Pj9VMlUf6
sroGzZP+BhLTF78Ghfr5xVqwfZvkQNCsGkXahfdU6Ls5KKxKfdcCrLYFfAW8M8BYBW6mL9sam/Gg
TwfoEWo3OVYAJYzXIL0v++9pKMNsRQZsTmt+kJSw+Q5oVPgKJMruMQvBBZR81oEP6taiuwbV5Rto
azcF/hCAyWjlSC+cNZsCgbGsqRs/YkclmvT6T3gosmla2ZwFg/Esmx+nNFNBSPRJB6WLtl3G/nP7
aroKXUHvKWtXLsmFI21zIPBKgpSWyOJkIP887Eugc/aOAqOmrAqRbc8ftKVJLOM3Dm1xrFL/CLZL
ZbYsNu7MDQj2+b2XO0xduCGW8WdBINFm7vpH3GXgA8xL9yqdVmGoC5bpWcYPQlqFxRrBy993xS1k
D7onXpXHHtWCN2ggmAcXVHUXbr5150c88CqZdvEtSXi/F9B0eAAGa3qig0y/ga1CfD2/MQtH2Mby
Re0I7jZl9BEFx0LsI/D6GVApNzLanZ9gwSZtPF8EdQUvbsOZaic4sA5cSApth7yoH3RaXAkKN+Pj
D2l5kd4jpzbGr3K7qjD+5B3RoIS0OhNIdn+egFlpLjtkNs4PtPJZMtDWP4pxICdckyBcD9HNTVe2
fsFWbKRflImBIQnqH8EcqUDvN40gURsb8IXs07Efx8tM0ob5UZV7ANOn5VGCE2o7upAzEh179lqQ
9pzf+gUHZgP9oKI7Kp3BXkY28lteZChzdcHwRRKVgqRBuCtHbGkey+q1F0KurM7L/2MkWq7fshaU
eIWOW+Bq15ozlmaxrF/kYCSjufCRjQUnmUrhYPo0SAFGRjdWCvXM84u2ZC+W4WPIfipy6h7BJP5N
8wRBRviQwToUEJOaeHdNlD/ngV65MhcOmw3q424+xSVwx6dGDv42ZQQMw1nwy/HJ7/Pfs+BgbECf
Bm0iZHaNezS0De+h/6W+gOwe7J7nh1/6/bOvfhe4qtbUKUiNypNJ4uiBJmy4KcpaQfbDWyv/L00x
H4h3U4DpXtZ6zPhxBMftNw7i8Cvl5CDgGgpwIJ//jIXD5c5zv5sjCaFyNcZDcYpGzl/DlLAXDe5a
cDNm/Q8PLvTq/DwLp8udd+ndPNAncSOnbslRu9G3hJS3yqk3IxzaIanjX3OYJArx0EgAWs5PuLT9
1sVfJRBrBWUt8k8+OCN2NM1ddeukyFmsOJmlCSzj7wNtQPIJ8QGOLMh4pyGMkAIR66vs9bIvsOwe
yKERvdk5P/IRpBcycnw0iYCU7bLRLXNXbqhrA57AW+Pjyk2GajzkCUBe50dfOFY2to8oaHRERJWn
P9IviSDqMafoaCYpaPyLofh8fhp3XuwPAm8b0scLjwcoX5cn0ByCjbB/6gd102eDhNyifiIV6MDy
jOzAI31VAQwiwvhbkOJ/z0+/9JWWDxg9P2r7CS8mdE+OhwSCttyvulskNg7Qz7qwIGzzMvRdjSpt
XCa34OB7k625iSQM9PwXLBxiG+Xni2BKdCLKU+qx312bNHuHrhYWlgaf//7O5hm4tiFiL/SxjWbN
J6FGGB9YY9mvy368ZeKmU94k/No/9joLD2JyxqvAvahrjUOD9+8fPwY0yCGNlB9ZTORjUoOKfhD8
5bJfbpm2guIJ1+i3PP1BxoQU+lQeE2u44IV7w6Zg4FMAFgZwRZ+qxsNt4cSQ/pFx34FRmq42+iyY
nmvzLyiUIhjIRrNjDzUS7u95iVLIfd/9YfDOfV5OG0ABICwGgllVQ8YPJFbgiwVWzqT3UW0K8tzl
cex86UewhO/OL+xsef/6A9dmZ0DVGrBFpyxOwgM9yhWvCr8GCWEJ2s+hpeG901bC2RGOKO38hAuI
GpBo/31OoimSCl1n+mRiOm1IHPBXhwcy3wSSjXtPtKc/SZSKNemV4gW/lw00As5P/vFGuzY+MJa9
AIwjLk+BiaarfAzYocjkhqCyfX6C2VI/Wk4rOqhyf3AHRfVJxBBEmvEMLwT85GtwvaXfP0/7zkH4
k18XSM8Vp5rx8pPuivxNy+ixqsP0cP4DPvbQrs3oQAu/GX2vVUcedHRP3fwZYkDQkGngQYcsXXs0
i4V1spyFikeBaDauTnwCmbjOQHZGXTCCzsyabcLavVFyGxfdSuZk6ZRb7oOBYCOMBlMeYX7BjueA
ckE0RWwJJIevpzK8BsGn2Z9fwaUjYMUJIBpqnZm3+dhWYFCmyEL8nCIXBbeLhreBgjHvWw0EOLQm
/cDbcag8PDAB9cXzoy8cMBsZCAELxDlQmzvJ3mu87RiTkH+eAG8hSAZ07podLqyRjRCUSI4yUN7Q
Y9t3yQ7yH8l9V3G+8hFLo89n+52VMJ9meabb4gh2DMgU4FPQKIx+VHURyhiML3+PnwEJH+XAyJ+g
gfOrcnUK5GH2fH4DFuzPxvvRoa4o6KHdY4tn/u3oCdM+4/TG3q1krjDHKYnDFVNfWiYrGmB5Ynz0
lZNjG2TDHZmrk9tSdiBev+xTLBsn6eDnMcj5j6zm/p1s2gzmkHhd+TbkVJrPgwZaamWupW+xDJzn
3iyhkJZwjFI+AqBZHBE9tysH6k8e5AO3btM9tCD4KoqyJ/cqo82jcpB3v3ZTJ/QeY9AosN9twQd/
uhqgBNO+QggOzAPXlDLzA9obs6hf26gx/y1lMKBlTVRhxr7S0MVNy9M4HveOA4XgzxwFqaEAI3kn
Wxf7MSb6ixravnzx3Mhj0AOcvLK+pUMsg5UPW1g2G3ooVFtDYgAZy8rr6d6UbnR0CdSZzh+ApdFn
5//ODmfu6zFvKvcIBJN3BcL3nJ/wGp/c0/nxP34iuzakrw/GrNPotIXCJ1B3PUPGsg/jR1GQaVPp
DOKDk7j2uH/TkIvIrLhrA/0MshYxd9LqpMOqepSV8R/Grs935z9owfva4L5IGpBZSp8eIXuYMogi
yD66Jh3oa7Y1uNpWtmVplnm73m3L5PQGr/AoOCKb5BwiF8yiOJjdTZTma6RTS1NYriXSpQAoh5cP
HcczuSvi/yCMi15YtVoGXbjRA9u5hAD9MjUi1eNDGENANOBkhIwOlPXtjfSd8rYJVpmDlw6y5V38
mEAXkCBIdgdUoq/9ogj4lxTSi8P+/MYvTWDFDMQnUdZ7XgkxDnQybDLVxC8QAoOuwfnxFyzFxvW5
4OXuddDCPUqwNmcdeGtJ0O2h69lcQ5ga90x5V47gwJoasCKfn3Phm2yoXyuULNwhcI9VcYf+7tex
GH6cH3nhdNkIP99TI2Ri8IKoqpC9CUdAyY9C3mCqeu/X+SmWfrwVQpgczRcG8oZo6oKE32/tCd5+
rsDCs3alLE0wf9s7I5RFmQaERBR9BSOVO6oMbgZHxelKxLs0/vz3d+MnECHvmqEoT4jlO7oL3MBX
XxxPXljAc7ll4lxmAHvpbvp/9DDGEPro89WK6tIWW+bN074IVOkjDtV9H+9A5SQ2YTbF9T7G9boS
NCw9RW1EX1Z5HqdZbR5GhVRb5aPskVBchJnntVcGkrQ7BtLtjfkfZ1/WHKcOdfuHLlViEvBKt4d2
3I4z2O7khYqTc5g0AAIE/Pq78HdvlaNjNV/1Q16cKtQa9tbW3muvNXH5ZXbdFzEXWykHm0UaFr9Q
3pN+7JqTbt36ewaJLIgLNXe4XR7F1GWpzsJkB+aUUaVaoK/pomNtQgAhv5gF7SDps+xR7buqA3BS
XHUTZLDPf98SvYbGjT9UCYiZILf73Hb+S67JvzIBOzMX8h5Szvnt+UEsZ+M/OMCWJwRKLeKk8Y7b
oSkj2Xk9JO6hbrg1j4+5MqkbGvafEzAb10U7P9dEoYWX033menon1wNQlyA8nj3vH038O790nnuG
p6TIQA51foIW2w0N31ACTEzyXiFDAvKvcFf6zHWuoG8CgZbLBjCcQ9B1S6IDlJLaGIDKFIe/gosg
fKtpzmZYJlRwngDkqjROtz8PZM/WpkWeoO0CXJGfpmhY0hH6kN+0m/1AVHj3v0j92s6G97fb83Q7
jiOaSU7z7PDPBAR9VdoMcRClmrfFhWFzaMQDePq5QwLRotNQK/TjQkz1UCXNtFHos22/4Rq4HDjE
Y5WCkDXSPOnACQhdRFeGG/azGuMHjxkTRthSMHZDTlAdJYqVac2ax9wl2X6oxA8JithrvUC4sBm2
XrSW6ZjQQchwtxkUQuUpEa343MVF87sCXuXq/FG2TWaND9/dc0BcQpZ38NRRlfo6CEAtrL3htFZg
oQr1aVZduZ+arTSS5XSZ4MESbN6ZDHArQRSZfIaWB0E3KCefuK+2Whttq2XYPqT5fER/gBJ5YeOy
dCHDoSiy5d/zq2X7+vr3d6vVI4OXL1UjT8Qp452CdNOt70JI9vzXLd4/MEICZFxkjd4adQRbxKrT
WfxpK3mXe/0pyTcLZbY9MCx8rhVki4qxPQ4CnJjAvkF5sIIGplOjFeb8PGyrZJj3nNFEOBX8b9mo
4XpgaGBdXdVlHzesux3broZWHX8Y/BKyC+iCaYctcRaLMZggQTzm2yVoo/leRVCLoh1Vt7nmv2We
o1zCgKFNxOTdjmtocX4ytgHXv787T14QY6RmRjJSx1+XETrUqkVXbDyDyqyZKGQR+bjfppK2DWcY
+wCYZeFGyK5Tr/wzS5XKGFxsYKrG4+kuc/iqE/zn/MzWT37gJE3AIJdh0UaJyx/WqAya4/uVB2MF
dwyF97INgbKEgSZy0J0Z5ZEP5xhULtuxGdylnQTfZxKvdPhQAAVLw/VKmufl8RaU1HK8TRihdJJS
ZH3fHd/c5aDxQkdZ8/qydTN8ALAcfeMxoY7ojkmgLlpAPldF11negLK2hy4j0jHnR7IdBsMR5H7h
thyZjPu5AypKMv2lVcUfItnvbOq/CZwMFmy1ztjGMjxC28tuLEN4hGqR92E26V3H4+eAejcyqD7r
pUexFpXy8xOzHT3DQxAfqfB2ztSRN9lwxRn9R4VgTIQCVnvbJwRlK7AQnh/KchRMTOEwdNNccg5P
R0qZBhGf75pRqZvzX7esmgkozOoxUuhWne/bYIAU3kqLs6YeVoOVmU93pAm+rmf7/Gi2uRjOoZzj
BjqyCGveLoY3mbZ22AIu2D5uvAdk1QsAPkDKMddedoN+3jEtCpR3zv90y8Vp4ggjWkxhkFHEFSD1
vnJp3u56UA3AnfWKp7zS7vNlA63Te+evZdA5uU60OhIVJzsKq///tzSUbb+eH8NyQZtYQrAixLVq
16US0GKgEGHa08QRaeP15f6yIQzTz9xMd/3odEcuG8gn5x3U5dHOkT+3c75stOO9UZp9cAN4hs3P
XevqfCHdMWOjN1wTWQh+x/Xi4p03KXBNPKGhvkLdGiqhOgONpMqD6jdpwYn/7LAma7M9AYFOdwVN
isjZVdDedjegWrYlNjwEdepwLgLNH/TcQ3cTZBO5L5qrS1knXBNrCEQzSjZOAqQ5HqJobAX71z9i
CvXT+f2znPf/IA2JQA6aueLkFD706r3s91AQ8n1c8LqemmbYeEhZ/I9JG5iRWukeDAQnEo+nCfnb
XbJMoNKtG6hGXK81OxCPxWrHimZpNkzZ4ihMVSewG2HLa0TYYU/UXTxn2ZIiJAOT9/mlsz2tTfxh
Hc2RcGo8EFYAl2jnE+TnP4FozDsOWs9IHeOtHc3h1xA6ercRiKkuc68mHrFOWOsM/cgf4lUlN3AR
YIKfYcPYbKtmRA1Qbs0T1vjihHph8qUPsthJQx+UkhsOw/Z9w2GEbZP3BQQwTiMT4b6sC3kb12yL
ntISxL0lkd551c4JaiJ6D5BQIYed0yw5Uobxn/WeW9NERZfs3kIEGZALY7i30/FuSJq7XtL5nTjV
XlHuPA2wFYuACz9/yCwTMsGIbe+F1QIBpfs4Sv4oBhrnKZ9/Z+CX3AdiYTdVjE6jWS35sYCj2LBW
yx6ZyES03oYT6Wl9GiFA/VNGXd+nsgj92/NzsvhMUw9KJbEOgNcuHnTBvq/RogSG9t7JvXDDKdt+
/+rs3m1JzDoI9WYlzphCg4nvMPcV2Jatjizbz1///u7rHgHvTAbtngfUVJ/Ax9BcyabqD74K49Nl
C7TO690IkaY9FAHBQOWA9rN8aQP0/b2CxDWf7rMBWtmPlw1jmPpcaiHA2IOH1bgqoLIRnMItBMT3
rqibf8+PYdsKw9x5lDlxQYb6BHG3+k7HbnagC0G7/mWfNyID3vM8jiKBe6UmQXKYGlGyJxrL8DKW
VdfEI3JHceZGMTY7RBsxd8vsKsFr+vyv/9i4IWv39z4rEWYSFYb2bs2Y5WV21DRPrgNkam+QvH/s
0WuyW/9LQP7zItsjJsgQoHWdyDLiJ7RiVGnpNFBQiEHAk1C2FUJ/bB/kP6jCcIZmPDQtTkoV9d51
qu4fpJbDHUXv8EWnCsCnvxcukgFuKER+p7HTYf4UkxFcnCDQD/Poy/mtsU3CMHIVs3rqQTh3ytYH
kzd0R0Qt/IienK1H8/pb/xvUEpNcUPIKkj69W5+Qs1b7cpEy26GPrHqNo0KdSLsQcVG8QEwgYQ2G
NtlD5P4ECg5/p90FO583Mf1x2VIZJg7OQkjvjZSdyNTGeTrnaO1qIubsOunwf86P8bEbIYlh5xHN
h46JeWXDyb8Cjrrc+LD8jevCthNGDF+2/QDZ3p6d6p5+rWu0Ps6oCB8EbqYm8uWGt7VMwUQLynYa
aA4p2dNUjX/qIEujzVYCy2E1oYINosGcafCeThQsOID1ygPJZiB6ERdcdoZMmKAoJe0VFGNOVeOC
kLQNFR139cy32KdsUzAsmtSS1UsQMWApQ3UVep3/o1nQYTM1rdi4VW0bYJh0UPOCQzYC55RPT1AP
DHcDnokbCRZLmZKYaMFyAX2x6HJUCuGwV92bGODmtF+69mai3Lta1jdCEOzHYVK7PsT5KkDavj9v
HrbVM27yJRC+66JMehr9sN8XbhahN0nxCBoELsCR5wexrZ9h5x5u8kb0WX2qI91+qwu0hO9EXWwy
s8cfO0RTOMpZOnAddkKeXOX8VitHFEBxpzUztb4P5VLWaeE3l8FriYkjBKdQLKqCsJMOXH+/6EHT
VM5o7AKyu9nwjJYVMzF9ygXqLWQBoCs+EqOp5/XsJWoaOV+27SafoCTBEEHbdn16dD0S/rJrbmUc
urc0yPTWM9dytkxo3xxpoRYeFA9kgEJH5oFFLyNE76JAbJEq24YwjF/GZEFHMBywN6JbjIXRfd8H
8427NPnVRWfXhPNVZUVLH9XcE0Mm4kbgUa5KtYUVtG3z+vd34XpOnSDoB+RQykH8iHWkPyd1lzxf
9ssN05Zgckp8X8AxOtWtE0ZyH7bRsLEstoU3TJrUEa8yHw+NcEKGovbYvmrqqwokkRsn1BLhmnx8
PB5i5JnRJRFP9BCU016viSU5QYK8bw9zONzmEGCAW543HgSWuzwy7nIeAviCjCpuWRH/o5euTpuG
5Hs0ujBQqXYbrtCS+iEmii9z67oGpwksDyHDMAFQGUuIw5XAMD23ubxfasQOqIEA0tvdR329pX9r
2TATySexX67CICfVt+NOVy55ZqSqIB4WoIV/Yw0/rnoQE9QHUZa+bJnPTwpYuzdz9Nmo7lw/btOu
CB7baqpuz59u23wMy8+d2S97/HtQCRi21RTpvU4a+lrVuXchtoyY4lGSJv/PPtcmgaivvk5rlShb
HHZ0EsV/hU4ExKKEGHXRFuRZJ6q+qD2BmPR+oVMwd0R+9RQFboYO0gE6f3s8IoOv55fP4nlM5B/p
nRAGDDb6uirlYUGb9Y8g9MNf579uMV6TzU85+QIRcyTT1vp4C4HFfI7/9J2egeIuf1fq91zWf1hb
bvVz22ZjBPl68IGHcBCvcBDdR2lT0ya7Bt2mM20cbNsAhnOQANoF4Ibhp7jvpntIEaCsW7R91Gx4
O8v3TUyfL0eUJgNkIxrS0pswL9vbyGMbSTmLVZqAPoh/yJAuDYo52eTeoGtDuVcAu/igzFIqgmK1
KveQNNqyGks0ZkL7kgZyTHE2CWTP2R9vRXq+KWuOMCEyv4xV0kKPgG5dRLbJGX4g8F0qlJrrhxzl
VmcAsG/26p9coOVRXnvQ/3OzI6RK8QbfoWbm9sHGBWjZMZP8SCqVsEHq5JAVk/4aAxV/77b963n7
sX3cmNRcgwVTJ35y4O5Ev9S15/87jSgFnP+6bclWl/ou6qhJW7QDbRk4VcNkPMx141wH0VQjiTBL
9x6MXl98ENFdtlAmo6FYSjSiogR6EtwdT/FScz+dZcIue4KbKMVySDrGUEx5mJdg/gEgKeROaFnw
ZNfki3pwo171GzOx3d0mwSGPgrJP/Cg/KonrTSdoHF+50OcYApOymn7Ny8D2kCf75Pb1VxfQqfP7
ZTkNJlJRqwJaWW2InBWLwvYqX4aE3baOaKPv5wewWazh3Wqw6RDHJfmRADV4pZfv66w82r7qHlJE
0Hc+uOIyek6kVv8+fCynSwf6QX7yKohP8dajj2N2Yb8CMXGKMwoE4zgj5u26ufnRxhEJbggh0JE9
v1KriXyQejO5DeNR8Hn0e4hhzMiyiog9oheVHBDmbcW9tkNm4hOJA7r2LinEiYMpbFeg1aMS079I
+fHrUiTlkcXdQTG9T7Jy+rWtV2tLQwSGV3CHOaDh4OGKa91/O2D+gvB7tvZF5h3QYAC01LsVneVG
8o5X9Z9GQ9br/KJaznew/v2dPyqbDCc6zNmpAHfGVTZFxSMg7fLm/Nctcb0JaIxdCvVzpwIzP/L9
0MPJGeij2vYGfIvPTdEM1+eHsU3C+3sSmchAKuOu7xWeNGgPXCtsA7swERsYAU5WZK2DoIOf6CBq
5N2T6EZql278dov9mxyIICyoA0Q4CNuL7PiWfVrjNV7kf6DQkQ6U8ZSFhb+x3bYTbiIcnZCJpZNM
nARGkL2Ejm3RpRkQEOOomivgcvZOPj0tk/ND++SykNRkQxRlKSrwiEGbJQ/v21p+qnzpvERTw/YL
KW47yAJfFz3oiIPEJRsXhuVM/AcYCC086fcTxiwhar3zvHZofgy1C+29jbW0jWCYTpPNWQORSJgO
dGMh6zaEQqdlW4wXzsDIIdAMLNlqhGk2ogi9VGWiG78o1x/Z4bzZWByqb5qNU7edKkuOskXjfoN2
1fw0c4LAZxbNxlPK4gBMHkGVRR04oT12AgCmLHdMefwrOhuHp6JsAmcfBl78/bLJGPco5Q3xIuHm
x7mYWQGa/4zcabpAgAtaIPlWWs1irSbej+d4rzcCGSkw13ipg5wBC0ClAkWZF5q0r4FbXbnuFmjS
csBM+B9lMRoXGqg/AdnW7dpwGO98tkklZPv6GqG+8/w1gN/DNEbhkYrSvWsV+PdKxrcua9vX1wPx
7usE/PFR6fj5sXRUuFcj5DVaFyIY5zfbtg3GfRmHYxz3bZgf6zL7E08QeachvR4UXoZBM34ZM/0U
bbcTWQ6xSR+oICfe6xCKgW9VRYSh/Q6qHvwzED0srafyMlVlYgL/BtbQpUoEtEHX6iVBDne/zYtg
MXZTKnj2nM5th6o+zUI/+HFEQX3R9Z+hudu8nN8U25Yb9yQBTXARJ6oCPXs0PrYRkmpVsCmrYvv9
hn23Lu74RCzV6Y3gnNVungqAim859/+56PebmL2qRxK4nFGOcUMvfqgU7ZFddSmnV+e/b5mBCdpr
gZ4J+0EWx6oKfP8aZOC0+jL2jdNco5lo2aqBW7bBBO0pX059jcriKe5qEN7FoHRLG1f5F0aMJkBP
iXzMQQcoTkGgiy/4MAO1yaLn3+dXyfbz19V75ziky7OE+TI7eCj9peWoxFW1vo8v+/o66ruv14LX
PEhQc+VF7NB9lbhu/JgLsIBvhHMWX2Hq+2blnE9xCRgFQKtQLyK9d+16fHlYy9KIRNhltvZGkfVu
HqTtdNP1sDXNwwCC3EnU/NPMLsp859fJNg3DlktkJ4pW1OWJ9qjtlDhU+wlkSRAVYPpQew0kGy8b
yDRr0iDsKHR5yqa22mVlF+7armjvFoZ2Dk/w4On8OJZjZSLyZjYsgFNX2UE1Y3yT10v2K8pE8eX8
1y3LZULvAgf0KVPgl8CUuv/y0UmcVLbB1wqX0c5FxLbF+mSbhXFnd4HQPnSYcHyVKNqdDHtRXyeZ
Bnbj/EQsyWOT+Q/EPLLiIOc5ucvINDpnx+ERvC3t5woCpj+bSHkvkSsaso9mcDUTuJjLzN6kBZzr
hbM5UcVJTsz/oRySP0ddXu/PT8u2buvf35kLKvm0kKLG5eFN7B76y5mb0l5u4Vwsnp0YkXqTaVZh
L9gpFJN8QEKU33lFBNUCkAFtOC7bEEasrgbaNHxYksOb5BAX4c9ygnYZYBev55fIdoQNi3fHcpy9
PitPESDRXpw5XroKL4+zUx5aT14mB4j0j7kTTjL6o1OcyKyhA9nEN2Mo50seNGFiIvMka/rFiarq
JKHBvBdwitfdQL9OYxht2MeH24AR1oD03UEieZhrGo4F6OkCdkX72dtnI633SwBA6QUbgSEMG4+1
yl1/UOVbQmBOSPxEurWsBuTDnvRoY77EJjDOehDeTWUFNc1o700OZMn+qKaAaNW0yc7wocHh4+v6
vft4kHNSOktWnFrkNr6oSVN3jy5/Vm6Yg+37hkGjuR9MmT7Ssm5QJHs5uF0Oxoc6+XZ+D2yfNwx6
gM4jGGXC4kSbqf/Mijo+aaQOtmBZH+f7sDyGNXNEOMM0d+MRynDl/VqoywmEWIdC7Ai6y1Ptgyue
SMHuA84rSIqinxx16csmZ1q6WNy8Z6w8hUlOHzPSSL5rC8/ZcCS2tTMs3Asoz/ocaeCw7pvkRixD
1983kMrSl+29CcmjIPtJSoa9n1U43eZJJ9HttbjzFhhhNbT/5JnDxMTlzTkIvUpAOk9ch/WTwHvj
vp/FVzpX6BcC8+ZTklzEJ4uhDFsfeBFU/lJAl1yKREAcMs71VTLIrb34ON2HAQwj59TPnKZHvsIb
5HMDpsuVH2Vy63AfreiNlaUYmZh7F02M6cUnzOT38/3Q9Vkb4i6pQnZw3Lb53o3hwDac8IdXFSZl
GD9PwojO4YQ7hHTJ3VysvfJ0lDsZC31NIE+xMY7F2ZvivoNMtB9AohXlkvauzNcnFI2Xz8kcsi0B
BNtZMxzBNEIR1hk1hph1kErBPxUz92nq9Q68AHXVLgLj30UZSyycYfl+Vi7RmPXFCcyaAb9mjnSn
Q9zx8KL0GAYwbb9Y0PkGcPy9XDRP85HNqYwiyAl/y3M06gdVOXwSfbtVB7asnonUK2Nd5HmCq7J3
JgfkTz3aMlcOsC5odtITjxUqRhuJTJvLNlF7S+/USQtK/1OEynO61N6vJBm+FB7/HsrMS2kDVTS1
dmlK9ggq5zvdOJf5axPKl4ugr2N0a5+8JlAPshhphoTjPGx83raIhosIZp+0AcPEgIYrUlzaPIXU
CHSOp+UXOKPrdHAzvr/o6jEBfcgddCGU3YBHRhv4xGS5R45i6zSs5v+B3/6P8O6ChERcjajTtPKH
UgAGNSLc6hf7MOMYJpEREbR8CaUTzgmkXLIjGrOvStmWqRz9T8kiP0U5vWf9FgWA9awZXgGlRtC8
B6K90zPwd6Oe0pkO3wbeaoij4IzRyN0tUfHZXQEeVTz/WguDl+2Q4SIID/IM4gJA1XsJW1LJMj6l
VR1saSx++MDEOhoeYubJxKomQ3YKlc6VGgLaVR4P/tFiOA0RBJ9bsDdMw2XSwmFiQv4iENdHyvH/
Zzx3WuI9pFq3+hZt16sJ7POQhaxmPrAT67t7gcuUiLpP0c34b+OAUhj6TJ+bAHj4JpZ3nV9tKYFY
LkAT6jeUiyJj7sWHrEHUU2ZQG6qRaPUceKa39qPzZ8Fy/1HDM6hQCT6VVfcAKjz1qLqu9j5XpXCW
1KFd4NyeH8VitibOL2uKsapbmRw1h3WtSiDCB3Hc+Y/bVmod9N07pAVPh+84Mj4AGjnGe6rH/BYs
Z+qqHBHNeT1JHs8PZJuF4R8yJTrutWgGa4fYOQL+pr9WSVluvAltXzccAneiYCx6ADc6ljtfO4gN
Tde9H04XQdJhJYbVQ1nEJbqc4oNui5/BCCCxN0PqBxH81mvTdpYMu88WiHxHI8uOaHGpxl1bxYhy
ynEaHyGTd5F0ZJiYSD6agGVReA5Dmidzlx2LKD+2a8yz8fKwTMIE88mmbobRa+ODlPlLSaDqpJLx
CYiALWFp2wDGeyCoB3dgcxYd6qwbd4GXHAMRJbf/i4e5xSD+w8uXTaOPzG50rPsI/gNNkfME9rU4
zH5Ucv513hhsg6zTe2d1Eq2dWQHOEtSZpipFhSlPwcJ8ahPqX7kJ2iPPD2OxChPdNs9hHC/KHR74
3L/yLBY30cWew8S2kaJxAx2G0YGMojqV3GUv4Pxrv7Wcg0ZwmetNblnbLWJC20hW5lUDNPrJceYv
Xd2qLypbCTka0DBHK1lAjdryt26cq2PG6z8l3QLE2xbQMPsAuIxhkmB3kypLvpAelZc0cpr5ImQt
7NEweqTKJkW8jh6DBCVaLlSJh03Bry/afhPNJpe4VMuYqVc8ZsC5TtCn86NklyGjwsSEs4Fp2VM5
lEIeZgqpQ3BvIy6hmwwBlqU3wWyD8ltNGB0f0OrV7MBVX1UpwqVxo35jCepNIBt6g/my0Fw/6AE8
NQjlup0cgPRTZXjAOwlChBe7dhO8VvpFMItRqAdPVH/iGV0TZTfmgOZvdhrZFmv9+zt/Mid0yID8
0w/ASN2qGhJSy6CdS0Cs2Gfj5s7xJuGinMhxXiClQOLC3ZWEzFfZOKiH7fy6bQ7mFV5kEFbzlu7B
a5PsBVz7RQlS4SnZkjuzXB0mSk1T1QbFELjHrI3VKxHoawH+m38bi3re8Le2d4mJVaOMVithvHtU
MSnHEZRBs599cssG91bqLskY92k5oI5wq0Et3vvXQBcNEtRexBnj8i5IasUouNlC6Emc9wGWWZtw
tmyZ4t6ZO/foxfFjrID5G8AW8q2jWm3cZZZ9M7Fr0p07UK4x90iE2+95gs7iIoTcxvnfb/u6ceGz
HHL2qkMCsNQQP851hm7yUmy9T2xfX+/nd3YzTDru5MjnB91MzicGjYRdCPa//WW/3bjlg3qadd6V
9SlwgBxUcesfnPXVfdnX1zm9++1tR9CHDg7816nm065a/Oi24G2w8dttd65vWL2LFHyWjRzgOiRF
iRd+hWJY8hz2NIYsPNhuBUuOHGqk12QOm7tFT6+XTctwA4rOWclpiQMrOgdt68T/PGv35fzHbdZg
3Oey6UqoXsDHlKBBPdX19JRn0fJpoJByuGwE40bXAYH9T5QeBjp+I0nd3pQNz1JRelt+zJIgMBF2
LEBPKasS51cBqN11BUB/ObmfuhqcQC6utB2Sin+ciH0ipLlsS0yYnReEyOxHjXcE9nuOr7JQ0vxT
4bXgVTm/aJZw2JTpLRe3TNzOI8e3qL7U9Huglg7txfmfZZy3OMEsm29q9WqUqlA/qOCcWTN/y4dM
fwc/ftinHUeJZOMKsA1i2LxHHQTdbk+O4OmpU299ApW1Tw4sc8fLXtIm2k4qoZI89skxcPTTMCKl
wabLOorDxITYka7qgQyP+2OsKDC1cYJsUBp5TrKRzLCdXsO8x1KPWe7r+pR3sZdOPpPpUJV/Mqle
5yL309xxODiJw08OrbZ4G217Ylh9mzh1H5Y4XnLV5nrbk6ATwZXrK/fm/Alene4HqVXPMHuZhSKf
3YEcocxefG2p54D7WmyBTiwTMIF36HxqK3/I+iP8VPCnjMPksS0oyManomHfL5qBCb6jfRF1oscM
2kgMgNWDvJvKdsMrWpbHhNxxPU9yAPzxWCbc+0mVjsZPAhTX88byWxyICbkrozpJwPRHD15Utumc
IDtKnNb5JJJluHFWmYXLFsmwbqnQNEH7hqCMMrJ7tNnJL1E8qK1il22Z1r+/u9JjHvDG14QesjbU
IOQFZFf04NW47McbNzrJmRjDRODrY+Yc59Z3jkjLh98u+/rfhn3+G7ZzbhiqNzuhH4FREEJBK298
4LKrIXPzHVulfc4PYYtr3v7+bo3RP1jNUzaVr9qBPO3KHqyduvnurTkq0aJzzneSLm1apA7HzA0/
gQR4i7/NckpNiF08DuC8853wwPtVu2J6eksk4in17xTyLZoqyxkykXa5Yu0QRQU9qCDPf9J5kb+T
wiu+nl8+29eNcLwVhItiWbz/8XMo40EbEFHHxuZYLgcTXAclQ+YMeg4OK61C7Sz/Epf/JrEm1yvN
ex/L+8rt21sf/3PZdAx7npvERfGYhIeMVvIW1WXvAVgWvqGQYznOxDTnSXJSLaR8BXMskP1CZmBL
qUC//30Z+SbU37YlhlmXi1eiu6IoX2lJ1RMKUd5vBhzixn1tm8PfZv1/ICgHGgOoTR5knOk9Mook
DVhAd4nKLkLuhQkxrD5OdAMBWjc8IJ4Rd1L2oGUcUMHbh6A73Ej32MzehNW1udsgy7quEkESw/W8
Oe16sVvbI2bR6XTA4dJ1f0Ikqu/rkT2fP2AfL19sAu7yAWEMyAbogbLm+Y38h7r8uRs3SVNtA8R/
XxngBJlcNoG9TWbwXR4Vzxnh1c4nSGGdn8LH5wvNe3+PAIwPuCyJKl6RnQGLm0NnljZhxC/Rigtj
E2XnZcEIuOAS4sGk4rcJkLYSu0qBZuqyCaxL987jB6yVaEz0sURcTUlKeS36dBrRQXL+++tC/Df2
i03Guz5qySrXUr9S5Xlk7wRTPqWjlycnJynUTTzVUbRz5Px0fjjbjhv2Xse1Bge+Jx8QiwwpASML
8Qm7cteum8tGMGx+7iuaZPUiHwJIJbdaL7uET3NauZsBre1MGSZPoNkD6SMOgJKH5C5yYPmhjzfz
LrYVMoLxxK9k7SJ/eBqh7ZX2RdakFXPpF5Qf+cv5JbJMwITYcbTB6CXL61fuhcXXvml+R10WXpTz
ik18XUwq5slQywfiNRUUKBC+Ohno+y776YY9eyEwESW0yE91Jwn4myfg5KnLyNYL2LY0a/TzztzQ
1e7JNqqAAKZTexsPZQQIBs/k1/M//+MgKjahc7L3RjIgzf0ixfREIBH3vaXik+MAKN04yrs6P4pt
Euvf303CKb1qlj6NX6I5KO9r1jugWSqSDRO2fd0w4ZlBP3Qck+Ql99Ak4Ojae9TeJueg7euG+ca0
yDvCguRlhTLOyMruKB23OskttmUi5OLaT9gk8+xlmKGJgZr+I+ugkuOscjDnl962wYb1lu1MvGAc
o5eyjr7r0l+QE8DhDzhGmERBb84PY1klExpHdef5kPFqj7zzoH1c9g2TV3GDVNfGPGwDGDfzwDIK
RRySvPB2CPeh7N3XlrfzZVBFsAP8fULHJgFWkDXJi8xDdpuooP+tC8ffQDl9HImj2fHvr/Ox57Ov
oGddimbcB/n0RfvHGmFGPOgn6VRkX4A71lmKi8LM2MS9DQnhUc7L6BSoWN1JVdb7GOXl5y5JLgOr
xv9Bv0Xgyy+IjE5QSg9umyVh127rcHD1i62u27fusg9CARMER0GGUug+ZndeS/flEP4TV83jED96
gJ/pUT+RKgQ9hniUIr71QrS/gcD9/HG22KWpVjvqoR0S9Gu9hiMCgX2RrWQVFXAqZdg7zv78ILYj
bV7bkqjBVQk95Zx6v6X29Gc/QgXlsrjDhL61WVt2tPajF1F3vwsvL/bAYbxGC7uIpD+MTawb+iWp
Xy1V/JJV+fAyNOSmg0Ld94sWx4S6Db2QsefF9c8qjv2DOw0NT0dZZFuHy7L4JqatXAZQ2s0D+zlz
4LnzYez3DD1ul3krE8rmgkSwXsTMfoqRBVeeW6i01t0WfMpSGI1NDFtZxHE0OEn9kygGPZNc7LpR
3/oVVCv8ZXpyRn6TddH1WND7Vb+pb8Xz+V2xPPxik6uuh0rwMEwt+4nOpJ9KqduYBJ8LsDPiNdOn
Y66vta/3HeG/V8rGjUHXq/YDP2AS2FGFj7sOA9VXMN7OPuL08K1NxYP+MQ3JThXTr2Jlp8ch5+kK
TmXZcE09vfUmsfhvk+OuotkUtA24xiCUd8ybYTcwima4nD0HSKWFwHnu1nWeRbyxzpZb2wTIDe7U
DMxvg2MeOM+SyUda9N5V5vXfusDbwsbaTMAIDUje5CXISsRd20JNl2aA++oQaiTnd83ydRMc57iZ
H+AxXf8sE9mleefEjwXqhL/Of/1NPuWDM2Fi4+p2QWBTN/XPuQFwcD0OopmuhR6v32xCVJBgb2AP
6KvXO7aMt1HP76cg+kELsdcSl1TobDVhW24LkwXPjRKvcQinr+ibK+pdIzTcFPjn3F9ayuiyO91E
0ql4Fl6sW/+o+jU1UebDrlxQCov4FnuSbcfW6b2L0v8vZ9fS3DbObH8Rq0gQBMGtJMuWnEwS56ls
WLEzwwcIgi8QJH/9PcrchQcJxK+YVcoLQkCjgUb36XNSdGZQqhLyljf597Ydor8qicLFbYO51ug6
6KuPqyAlMXJeyTPsYfLzzLP4mHs5JRCIJmIt5emagvUU8KtobOMlpScSVE9+B0AbKIDWMPmuj1+P
p1dTADl/kC0tPv5Lh5Wz+YdI8ZLZtj5WMIAEOZm8jOPjHG/4vvS+GAbccA2Q08YRLHc3JQcxZIkR
SNiku9SL34OreTh0EhDy23O4xuJ/8EkbIdcKoatAMnpqve7E6Jmg9KxieqeAeaiY/25s6AoO5xqW
/2kk+zWgGNXNHNGTj/Oxl3jX90G6Bz/H55SRvzUPVmIoxzn8G2wuLNFHFkvyg4UMZKNeJptdUGZ0
T/OBfk6reY2n0TXQ9e+v9lbeteGgi0l8nzotj3qBYuDIFZRWCEKHBQxdty3k8EIbOzf06BlamhnD
RNn8wIrqCMxk8xbUUmuRj2silp/7oxzigRH/ucqzKNl1lTa7vuY+hD1A/8K4XguCXFOxXN2E09xm
YA34LkbQsrShjh9IIcQu7kFhd3u1HA5PyX+NksQ8gcY8rv1GQavOF533GJlx41llI+gKaO/2kJny
n5ESHk4Mm/d8dZLbP921OpazF5FSfkrr6nsii+pp6ubixDrQFW0ewYbCZQVK3H3nld/lBK69Au/X
GdDuU5OsogAcTm5D4cakzU0JiOFzO4njNNNlH+lgn7TxCazMDdQlzEow4bCzze9KokHoAQrhz0Ux
Bvdt60FUpW7bxVs5RRznoq1Ni3a6IhVhmDwPmUeOZZBBHrz2+JmH3YQOuDk9zGJcrppj5LjJ/DYb
nRC05VM80R+oELCvzQw2Zg7lvDsO/tQV53DssNBy9HSakyCHSzx7E6vvJ9R577qwrkEpCtrs27Nw
2cVycZnPfauXgH8dvUy8Qxd57+8W/Nv4BrQJ6ebKDN4AEOQzjB3c96yOn1ig1+qVrl9v3eiz344q
8AR9w1FS+sRbUErvvHAVR+xaf8vDPWGy0IOgyHcQub7zr3wQuRm9E4k6+mnT8tvQONIbUwB0GTzr
ZXheRm72Ay72lR3qcG4bBQdlvTGLeUnfgMsQeCWy9/trG5AAaGnss++J3655n8MONhzOQNMRg3Xp
pQp0UR8lRUfZYQk5XZmJwxA2EA5s+5Cy6jLvuU/QHp7GCGzbMJDZbszztZvINcb176/Cg2QEtU/Z
Gu+5gWrdu1/EpkHo9YAhR2sJPdcyXf/+agg205oXpk+f+ThWT3yK+E8vB4z39l5yhAU2EM4UdRx4
y+I9tyMk2vOmPXUDHmbGQwQ6oBdl5cRwDWPd2CUEpoq+7L3nHHWTPbrkwAWYQGe+6P89XzdR9kfc
1ppVfkOHqg+mC/jsOn+v0zLtP3hTWK4B+1wGt7zbQGUPrTjCe47EiIrkVL6dcq87zBAHWLmUHPa2
UXAt+vl0oww9mXnpfzTc54+bO8u4jX8rgyWW6H5Nn4sejONRYPovekKLX98QfyUt5JqAlbLntSYJ
jVJagowxNfe+lubvHIu2rWxog+D0jB6lecqzl64E0RYE6tj9AJjjz9v+4LCvrQprJrEEqEpGJcRm
kyDct55AdmmG3EnPvPzu9iCuFbr+/bVLj7QHtngk5W5GtIacoGea8q0HRoFl7VHpCG1s/jmRAd+v
OhFjiGYhX8cWgHzVR2+yskwfjKlB+luXyTkq6pXMvCMVZzPRzVS3M2vi+YJcEnvTNEFJ0N256Dca
4ujFG7CNyxLiZkk9QFdrTjt2qEQ5rPEZu8xm3elFO/UNX/R8acGjeKz79L2XVfwxH4u1EVw2sxy/
L8DJDFkV2CyrwTn/C66FHNbKpnaYy8bM6QEdmKYY4DM6ruhyEFdZYCgmVA+mCs1dlBbjfkrHOjoC
RDR6K/vQYTMbRAcFgFr7Q7FcstIcPb7cR92los0pQVyfAooWRp9a0my7aWzd2Lbwo940Y/aS8TI5
+kl055tkfCtrcOc205qak2Mj2Ni6ZEqLVkRL+jwGgFZBHaCZD9MQi6fZ1HIb+xe3SeoSLXrQgU7z
pQZP4c6jSGdCcxWNVlBmX7kwHdvNBtXN/iLqhQYeUpcepIEIsORfmI8pbTqBbKY6NjIOEaQkfW5T
bxHHBdI5YAzIozXOapcZrPteLllWBiQLyx2pDbkzEaA7WiILMM7y5fYUXENYLp9Jz+9Ake89l9Db
/fxLFAgCGs3bLKfbLrLfwHQi7RmjA0rlBfDKctinGiIae6j0eeEaZPzPLhjbyDkxCb8UTUTeSMbf
KyI+pQPK6EWGc4teKzeqq8d9EbenRU751y0rF9vkdT1yscOsePLMS8+7zEH8qa9S9alt0cFze4Q/
h3vxb2C6MmNmbjp+0lN9EH1010IDeRfm5nilK7k9xp/tH9uIOs4hphUOfvo1Rv79kEml9p0PaZm6
LeJNXhLb7HWqVfGgwpSchI/ua1yn9SGOszXuOtciXV3/VRQATFjQizSqIMQEnuQRYoCH0tDv8sqr
u0sACVkxhmuhrNd6CHZ/jS4B/tzVRh0bMI3taBZnhzxfU0L+82GFqoo1k3KYonkOyRt0zYrDTEJ9
N5DVt4Pr65ajc9FCymrUDBgx4Yu98XE1cr5WsHKtjnWvt0Pcs2Qh6fPVD0SN53omozdDgbLepn1q
Y+g0Xjx+bhJyyjICfA+amSBBMB+gmPZ0ewDH+tg4OiIhpVzOs/dcGJRDD6mKyuZUaugEr8zANYAV
0Os5LP9Nw4kaHbs/+FT102OGmLi93zaDq4e88gTljyKEvlJz6abQ3C+iIg9euabce/2Vv5ckYhtJ
xwC6rlk9kjdF3b8VI4oqRqHUyNLh7tqk0PVxuOnlFtt8dAThdpIrr/hGilLnR5Utcb9LUm3oSpTo
MoTlyZCJm6Eb1jcXMcXqewz24uHAi9qs1QgcvsAtP5ZFGpCy9sB1EYviLg3rdMerONitJ6ddxrB8
Wcyq8BMUu06Gp9kB2XuyU+DIOQqD+ja04sAFQ/yNq2V5tuBEZzVJshfkyzwIs/delL9ZvBa0M7e3
rQN0EdvgusLzIG1GwCp0jZ8JSKzQxvOuAI+iRAl71u1J0uHj2Mkd2Iwebo/554dCbNPPtYYiyEz6
7GWG5jWIpXi4qw0EGOulf5JpV98tZfEw1h6ESG4P6NhzNgCP4poa+0LyE10C8BE24MBohNwG74tt
AF7rUV0ES0su17pwntJhX9BqzT6un37d5q+Olbb1izAGS95zUXH5EdF0jV7IMPtwe2EczvIb0K4u
ZA2NqKTciWD5AahLeqCav12yVSif6/db7s7mPpwKqNBdWgJOdF2M7AyZ5TWaPNfvt5xdLQBTlpSG
JxDVJ3sGcVq0qCLLu+TJz20rZDn7PIHHNoKDXAggrrQXFdSZWXXXymA+bhvBcnGkqQuGxC5SvEX8
5HtzdX/d/l5abryZfoPSofk76NAPWe7Szu/+zqaqoMk+qXwg4w+35+AIA21AXQtNy0AzQy5qANcT
wth0N1OwPYfd8qNsQWN5exiHuW1cXRZQJqBKULxQ6bMdssr80NSl3NVXopZtQ1jXeOJTNRSdJJcK
XLb3chbdXdwpficbs4bLdriEDbCTKs4B9+rzF4DJ24+0q1S5Q/vDNuLw2EbRGS2M9FUanq47tvf9
f2iU5PskwqF3e4lcxrZc2ky0h258Ry6dDr+jDTnb0wiQ/mqg6lB1q60trmEs3y6mugjbkBbf2rS+
yNqUD7ojXzmdqwfQ7xYr9nYZw/JvAfFy3rcJL3c+j3r+XYpIiq+Qq1oLnR2XHbPce+Y1tOrrDrgV
P/7URtw/Qdgt2YsSh6A3gtWChMneKwr1fNs6jgnZ0DjApOcuAZXJSyKa9hCFtDuAj0mtXN0Oo9jI
OEOrmcVS0hPFC+kAxT3+T1qAxTNIQJSTQ7RoxdMdMZaNeluiwuQo3qlLIyBcU7XPWTEi/BHTcUwZ
26PxfVsdOLahb63PxnBSRF10NwHlHfSAlCzdGh2Aax7W9Z0nhEH3fSxe2qYRBVrAoIvZhFG+j9sy
+SsoYu+uH7L07rbtHeejTSInpNcleE/gfBQieiAZ1xD5FP2xCdE7vW0Iy/kFiKQWgnf9BWC+qTz2
MqruY6hxs8eZkI3khHFk+b7JgzIVpoxPZEDHihor/Zj61+ptUa0d9C4/sRy/jbwoCloZXmbBY/St
sOL0P/CIub5ueT1H7ErCIqWXCKgP/SP0yRidI0/H3lp6ymFrGw/nhzyv8zhFcSTTdU53fkP+TfL1
D/mySkvoQIPHNnOc4DrSnRD1pauCrxSkWMdySZOPA/Tn93EGZJcJwsewwos0CJX+qFg9H9Nc/Ly9
2xzLaEPk8EhHn4QZ5GWuVX4oeXsGD8q84i2uj1/PuFehtRRmhuZyzE4ya760HTH7MVllcHCZ5/r3
Vx9vPUgARU3JTgB5yR0ZZXp3RQ9W6AjdlNmNbbVTnaNY1IQFu7TokNijXhyeE7lNhjSKbSa5vlMT
rYq6vqT+0D0KT7cfN7cwxDb4rYIUcF2j1nYBMHUGBHFcoDaZyYyunFIu01rOjT7Neo4Wv3xJgxoJ
YWhUg+eyhyLayqvZZV3LvU1bhBLJr/hCq/Thl+R1FHanwIfK7aaNbwPgpqZQQMvn8sJ1gGKjF3os
35mW0/tt379GK6+2p/RmEJ6VOJ8ID0N5JEBQl/ex59Pl67YBrhfiqwGisMazLxElOt3a6SGHfPZH
hLzDyt53XKs26E3HQqQjqGReQs/46a6IQ1QdeazGXT/C1/YepDr/Gglb3VAOg9uYt6SfORNSiZcR
Yhq7sZuWXViRZZeaMDvcXjFHaGVj3rIhi8GAzaKLz7zmbdVlMX0LUfKZHuiox3xfQfa8XVk/13Ss
WxyQwTEWAaZzzSzuRsN+zgWFbjsUTW9PxuGANvrNj3icT+jgemmRuGr3gGek0yEsVLYxDrHFWJvG
g2xcTtglxGTuCNUfTZK193zs1s4Q1xpZPk6hh4vwLBQvaKH9KRVOVuaF38cM4eemNfoNApeKaqmZ
KF6yWkfqXlURzR/iRvQbQ1sbBhfyViwMXEIv4Kn2zx5AwR/4osoVyhTHfrWhb1nbQB8jm6sXhY35
YS5b+CF0mL41LMvv275c05BybCUbAhfh+QeyoYpeZINu6UOf6UCdwPOsxLajilw3wKujigRZBlKL
vHwBTV52V1PVPPnznK4pvDj2kc0BF6m6m7js2CUNe/7UDhWpd/nEzXeQi4Kf4/ZecpRgbQgcC9ow
rvrEP5m8+nRVWri2LPhCvW9N/F4P+i/ev60z8+H2aC6TWOG5V3exFGTOXyJIYNSgPq/GfAcFk2jb
UWgj4KSXDNEY0OqFzAQqIYYBMljOe7n0/XPpjZtktUEWanl4CUUcgVM1vPwqjXZzMp31kI0rT2XH
Iv2GgesNKPNAMvvC42JZ9v3UL9MuK6pk2xluo+AyPwaAthLhJRxxDyrQBlS51Lu4WlVvc9yyv1HB
6SjNKpmHJ7UsP7IpespIfZ8CYnPtgQmTtXKA4yD5DQzXyVHjeZQjWEOKO+KLt5sz9sWb0LmAXsVt
lRQbFEehFC9V3keXrO/RSp4aiHvdT0OfrKF2XPa+/v3VMdKCD6tN0ZR46dAlcrrmFF6SNIcg/W2f
cxwjNhiOg88JlFt1hzgH1lBN3b+v0Z0HGGRxuj2CI1Nlo994SvIqrrzyhY1jGh6gGZx/8ALcfzmq
AZyr4BQBVDijWrcGTnFtMCtMv6osG5MF4AJEqjIr8vI0zxrKVIall5Hil0CCaS137DKP5eyBYpXy
KC7Dds59SFHxqAFcqNZ85Tp0fN9GvyW8Q9tuK+QLWrjad1DVAWk106q93DaO6/NWwM4gk8FyiA6+
BE0VjIcqAX73WEP1fgWJ4vr+1USvdu/ozbnQJW5ZkZcwQ87EPw1p25V0nmPz2oi2Hso1o6SFeImq
KBjv0LQydkgf9JQ+kXFaM4HjILEhbQzSyjEBHdklNIpn6OYBo54ROxgaNFUHkS8B9SDv3PhZsuIy
rlW7/v3VqtVBiLqfUcVLmaZzvFPJFU/AYgi6H7aZ3QrUVT8ozroBcbRpl2bnR4M56gzFoZUY1GUY
6ybv4qSOF6rkZSqod4IufNPuaVY3XwBOWdM4dMQmNmmcLiTgI9UkLnRAD8P19KJE79tBsTuFxqVf
HfYFuJE94210FsvXoVQ89QHyuqe5U1/6iuMZmIDQfU14+8+Lxn7Du3XILVzBjS/hEH3qrpFuCnLt
/+Fl8OeNzGxwWxwE0VCCkvCFJsTbd3X0NU665msloChdN5odb28u1zwsn8dNPkEtnMoLRA6/4pAn
j3IwbF+YZY3s9c8HPLPxbS1AuHHX4dJN8Cqv74Zo7h/YkILfrVYMiXYCGBQkSaAIe3tGf/ZHZoPd
JHi20QA3ZS8krAsPMrPDaQxbXa94i+vzlrsTXE61Vj27gHygfJepIf/kQVhxk6+zxPJ1Cp7/RUUo
3BWc8M99XyfnIa2WNcCv68dbrs6rdlLokPg33Ul68O7G2cYeIogT/fcgpGEtdQQldcBMYYQzhMri
XKDBHEIX06FGoLrWrOSaheXa2aI1mG3Ah2FSrz+zyp+afYWiFF8xgsMnbKRbAtYnhG/Apvi9rx4q
9DS+VwB7/1MN89omdQ1hXeVjB67MOVjyl9Jv+/aDRvO3fkgzDnaBHdJw4Zrzucax3LsfZr9M2qJ+
QRH4R5G2yRdUoz4BwLqGwXUcU7Yga+d7udYKpca8lPyesrLepT4b9pqp/r4HmnybV9voN4M3iOny
gV9YE7AzS/0IpwZNIB15+9RwzeO6117d4p2q0dCVp+xCYt09QgMPSIlszg5SdzXgrN2w8iJ0GcRy
8N6rKlqpJLoskuT3/Sg+jT4p39Y9yJNvz8ThHTb4LUXfBUcbZVDsQDavEFNDVK85DHkTtWutuYFr
DMvVU1DjNoOnqsvcQrAPUA/0ZqMtMYV0JL3WgfC6Gn/d6SDpeX8lENG0fKrH5KEsvC8UOOptU7UO
Aj/K4rRQOjqxYFZvyGLAFNqlw7JR15r9BoxrxjrkEqmUwqjlLW0GqDGp3LTjwZSeCPd5YYJ2lyEs
G3dhRyAwOSOFe0SXGBApJZdkWpmpY3vacDlBBs4xv+CtKRax56Zc7gHmqfeLTH56jU43vQCYDZLr
w3zpglKwyyShpLULmPaeu84vV54Ajm1jo+S8yOAEokP9YjS5toglU8H09x6cy81a2sjhX78x03ki
Xgij9UvdxI91T+ZDXXMsW8w2trQwGzDXD34T+00qLm3QRodsKD9FJf6zaUvblHQtm2HpYgbFtV93
wAUAbMaaYk1izLWNrPufzL3MtcLqMBq8Q/Ta3remb9sjj+szmEY1v789C5cVrPMBGk0eMixh/TLN
XrOXLBhPuvbVIZuLYBvRMbPp5zKUe5aSRtGlqfVoDoEoQUFMEdA+3Z6DY7PakDkIL5d5Vnb8YtLG
B71hXkCSWc3opbz9/T8/iZiNl2MSUnV0XJD4KGn/WZp66n7oEe1z+2iepDnwGARUe3T1e6iOLig3
vWvKOtYrXWyu2VmBga8gIzpTROE6jMVnNkIt874cISN0vD07R9RvE9RpnIyFqUHVntF23GuaDZ/a
Sj71CBAOZaL6o5d6yVrm27GtbTSdgVCMj97v61ICunMFLhcZQHuzVG+8CkKyt6fkWrLr31+FCH2h
od6TXMPOeP4h8b7fB9lUrniMawpWXFDJEr3d4EC4hGXk3/1i9ctxBu+MMMOhbwO9cpG47GKdADwd
K0m9Sr30kMNOJSAJoG/tz8Mo48PspfJtOECO7vaCOU4Bm2SOI6fQe4ziNumb/L7y2/D/AYJktQTo
sokVATR4C8jR1NFlrkIkdqq8u2rp6XpNktMxBRtJ13tUsJjE7GKS5WNGA/Atkv2w+BsfZDaWru3A
PFJAwPYyJyBu1T4IsPuIb7tubQBdb2QXoUmeXnqgcY/MN/NOD+O8EjE7lt4GzU2e8jktUdNC96sM
j0Bhp/J92qZCrCTW/pyLZtHVJq/8Lb+y5qg5YpeglD8ZH+MHM5Z36aDOvR7vmAeVeloOW6djeXc9
9bqevEC91EkAOIFpaOi9lwFaen7e9gbXelkeLiClPZOq+TfRrVSNAkSDxwDbaA7bsb0I3Q1Ms0sE
kbkBCc/MU4fOeHTrAll3uq6jrIPKsXpB48sIdQxT/QSberwpXQdSzf8aW1bZUguJzMQvero5hbxL
st6e4ThdbaDcOPiS1KnGqScB2BiTge5oaMYPqbq+UvtUfttkYxspB/BjqYF+gxrKWCS7dprIwwT6
hcPtr7tmYd3ZLaS4AhNB3OPaoiPqrj2AKuBDxvjbpB3ISljiGuT691deR7X0pj7p41NLweLnl6jq
pn3+M219sw+a6PvtqTjOVZsnzmddqoIpiE99OX/+Je6ZTu3bJB/WGFUd3mYj41LAOoVsxviENN0/
c5KHuxxiG7d/vOvblierIu2mWvYgVV9QrCzaHPQPnd4ofMdsYBzAuzqPiEm/TjzPPxg++UcwiA3V
DqmJ5cO2KVjOLMGLqZRn0PHVgJh/l+Zsyu6CnoqVJXLZ13JnuhSQcSCAPhYl/frLvlJmP0u9qiDv
2KY2OA4SrQb0TigbyuyaOpNjViWPocQKHRk4LSPgqiHnuPIsdszGJoprGdpeUYqGjFILvTIyse+M
Lel9nqx6nWNL2QxxtA9JUWScn9CD1e8JDivQDI+bypJgkvyvS+sQiDIka7JvOYkqtGfMId1XBKxD
K0eGa3muf399ZNCubHzFo8de+/6RtUScecuyAyrJa3GYa32uf381BMlp0UK/jbyFTicsMIADcIy9
NRSwawKWQ/c8WuiQzuQtJgCkpZ/Wy3ttOlPupyngn2+7nGsQ64JWIJLI5mSJTxAox5kqk/p+CUyx
G3i8HG4P4Voly6vVMkRlUhjvqymD9F1T5P6bhnftcdvXLZ/uNRdpUqTeVwTc3mlRMfD49Vqzh2N1
bCBcJgBPmxcWn4DbhcSMaosdoPOfumCjMBKzkXCq88Qoe8RfRRe8Swk4ElEW2vg2tIFwjBCSQ60S
cgGlQPOvGuvZ7DcjF5gNgKtFKaEiq72v3VjIe12U7RE0NB9vG9bBdc1s9FuhUa+RBQ3f4GbDhZm8
VbWv71MWvzelVMeUyAuZar5nKTtOsX8/GPSS5CUCmyVDM8YUjPVdI7uVuN+1FSxf90Emofsxlz8T
4ZEd7ozpPjbXTqliFXbpGuI3hw9pMzWJ+DmXZUB37TD+hTxfC/rSAO2jt1fVcUMRy98h5BDzosvk
T93JUuxMmH7BzcQPKV3Cp2CVs8I1jOXzcoiM4JAXPc2CQRwlBKMTKLKyJr0sHiqr2+ZiuX4q4y7q
8rp56eM02AnG1JdZaN/sPA/twnk3LGuiEo4j7DfEXFKV07CM9JH4iAUlwBs7MMb4K0fYL6TU7yQK
zAbMpQTXYN/44YmmcVxC39SPSIZWMj4UOHASk7MvxM/aQj122dx2j1lSp3MOwo4Y+JFDxakcn1mb
yGre+Z2BXMxdKqKRrTiia/JWgJ/HVaR5KNOfZSmggmV0pS/xUmYrjuX6/HULvbpEddzTRglNHyEW
M3cHnU9dgK4n0m/L99jwulYBQeQHFX3kscfreic6vahPEGE1It4tAjqvK2Z0TeT691cT6f04kiGp
6WMrownMYrE5FOiTuL3XXR+3zgbAlECmi47yR7ZUT2hxHU8ocq7h61wftw4F3XdskH3SAMvjxcGe
YkPV97nkQfF0+9c7kia/erheLQ1dOIVaxHhtA0Nm6f21NNcXfvpuHsWTSkJ0AaulqHZxs1HYntkK
rZqRdulmEfwdoYHk2JEyetjcJcRsSF0YLHXYJeiamnudmb+STID4dNFNJ1YKsg6L2NxxqqyTepaE
vOictiCG4ApkJ3WgtrUQgNrsv3tVQ8dy9kEj+BJBiHXnV1D36bwgPETGVCt+7bjNbGQd0uyorQw8
eBnQ9I28SROTaN94XX8mXrEmkvIrEvvD0Wkj62IVjSGib7/cTWBEzz4hndKkd7B+q5qdSFigLv0o
odz3FQxKk4nuAGFRfnlP6nHs8CBQXeM/ICWv0j2FhOffcqJKHDIxxMtnEoxe+JgF5RAgsBzL7onQ
uQNED2oICp9HCRbpJ6gWNJU0+6yDoNyCokjXZY86oyUDml6ZAA0UEUm7eTz2nFbsaPrGeMcrs2a4
sln+fNlGNigLLHndMoJI6zENFnYG6WUE0gyenxUt77x2FefrGsbaMwNamVjdeMPfUdPWyd3SeSbZ
zYsIx3I/lGA8e0+JbL7cPjH+7ADINf93g4qco2AS++EjSaNgvheJ6It9I71ar6ShHTJbkY3I8tms
cd6Ax2mnYqNEC8LEssUhNMs25OEhDBdoVIFc03jFg0gqPZGjDymmjJ5YNHRMP3LkrllxAI1kXgpQ
S+QFP26b/HVRXh2XBNQeaVopxO0Le0oHAKIiiD3st33cukniIgpNK6WAStr8rCOcK5WPEbZ93LpJ
eqIpFN99eW4r6EtB35zuULxfMZlrT1hBJcoQwqNNl5zMAsK4NADJBnKZa2BQ19etaHKu/K7ijLFH
1YM8CVHUsjOGrlyAfz4MoVD7X4sKqmuWUNaer1pu6eST41Wcp2tXJXwdv96mKfNkQNPKBOTvPhvB
xjXXRUROCYvHZa2v7c/uz2zOTJNio19lYx99eCZqHN6+aPTHQgRf62Cbgh/7jTiT4xwB8gwt+4qa
PV/MsTfonQuuD+8tG5T51gYtIKBUTBHOSlklmv7oBwo+DZlncb1i6T8bgtmYYhYVsCwbhhekFmN1
Bxqjen4YJzOt5Khd37e2qZAj2EUhNfLYLxqtTcbMh//hefjnr0c2gLiMtTYpn9W3pRg/j0PAdh0H
T+bttXc5gXWB0EUlY4SEzYm0wzOEGos7ntInsJqsUaa4BrAuDRLKwKO0Q2s7BYeWKsw3IRGFR1H/
vG0G14FfHcxK1slUV6Q6s7zP7vxAfNJSRcCUrSn8ONbfJrnLgiIfBjRGnmfjBQe/a8BZlKz1Org+
bp38JC2JnME6f4YoBphKmD89DCZeq+G7Ft/2rKGnWomS/K1mMC31ZfSeR4n3pTPBGlDLNYJ1/jOd
jWpp4/zcT8A349GP90Tnj4neddRsHcTyL6JFItGUnyJnNoIJExEV0hYT/AAPyRU/cNjBxu+xJk10
E1NxNknfHnoINewXbNrbW9T18esT7NUWTSWSw4GZ1Fkhxr+jEtkp9Pv9uP1xhwVsJN7sm8Xr5Zyd
NUEZjmfAgVFggCCpC7KE20O4fr/lw4oPdcvQ/XhmDcQGVTD/0zTRNgw1ipL/XRwSRuCvBXvB+Vc9
l0DEeqdlPOzH0v/n9s93rdB1Wq+W3w87b2Fg/jpDBuULCdgnwvQMBpJVvlbXAJYTz9DpKetBt+e5
rMUOTGlojhdQyyoVdurtObhMYHmy7GlcFlXZnFsJXImoMIROQaW07euWFxesBfJ3joszhMnf/1r9
iaKwtO3jlvdK8FBMox9VZ382R0YXVIfzdk07wrH0NvZO50uj/bmWZ00LtdMC76y0BOt24I3bEo2R
Db+D0mEfgLemOvcdSgySL++acZUezWFXm6ROLlJqtOM2Z5JAuyoNdXVY2DbC8MiG1vWp8ESVYXGM
Ljvcvbjdr1S/4fUAum1b1/Jf//7KtfqkNHHWDhLH//gtM5Qer1fj5K/mxl0DWL7bz3KJwmrKzzzH
swsdCT416WEAk9Hd7Rm4DGD5bqZI02RGgck0yPpDEQNf3FXT59sfd/16y2s53kRxqCcsz4xjmfNs
3i89UO+gI19LuLt+v+W6rGg7qTwhz4IDPJ9BZqbKtsYPNh1dhkZM43GYl5T6maFLYG/i8XN3vR1v
L5Dj19uoOSTNoeiUt+2Z1ZAY1BIskB144b/d/rpj+X/DzBU9ZMEGLz/riR/J9dABtuq+XN/+rp9v
Rc+ca5Rp06t9a5Q69i08DOdPL9m2zWkj56A5t3R4pOL7Rr1A047sm3k1L+BanevfX/luIZOu9ryh
Pmfz+I0K/x+obwyHOlxlx3StzvXvrwYgoMeDsm2Fe1e04EpAib/z821M9VFk+a0mBjSlIy3PNCRL
uMto3Y5fQ3A5k21MvZFNK5eOou61xtEcmsbbxyzOPkwDntfb9qbltxn0ajgvY3mW0VIdmOHHX/6F
B8HTtgGsa9dPVEZQSGnOLEBcqLCRzrThb8HevLY7/5x9iGysnEmCaWoDgIDBhZHtZgOMCweu+nht
HKt0199vmogNlQOzgO/5E54Y6NM2ByOGb3QYj+E6s8fVW3/PV0c2b1wBqocBR488Q+TvjTYApfjX
m2z2AS0sxQK+40DJ8XB7Ng6noHYsXfIBKSAOs2TjxzYwC94Zq1VLh0vbYDlV6CEsPYKZXJ+qV4lw
dq2Lpqze1AwQ2WC5XocDaQ2rz8YDccivyyDZqAIe2SxyLcTckaVLxJkiCbxD1RiZezznt627dRXr
OCrxCmurM/dZePbjOnkz8o2KxpGtoJqiBBHVOoWAeTgWvxY+oyHbh3qN/MK1bSxv1mlCTT4LddYz
4kSlh/ZhqNJu26a0MXISxFIonXFxTkE7m83QB8gVlORvr7xjU/6GiVvSCFzhWQ2u+HnZQ2LkPdg5
1W5dtcY1gHULgyE+TUSe4AUpgJeSDfre0VOkdgGR2xBNkQ2M8+d8SQRiFCw/SOh/ndQxJnJ7gRy2
teni5rEoxPx/nF1Zc5y6uv1FVAkhhHgFerDbU+w4if1C2RkECCGEmMSvv6v3eTm3b7J9K285qX06
3SB94xqgRI41kTf5PzEBeezL3334+R/9ryQs+36bu7Ltrn077/55tSH/sHj+05O/SMIkSqC0XFF7
TcOhznS9+sJH49OoPrRy+UOOuZSG05DCFJB9xMmUcfVIoTC0hzNncHaFvBntWP/lBbjIxmUcwwN5
PpcpDch05bCp56T7cJcf/mfv95scE13cX7FUM0ottBlkFeYVGATbP03Im1+ms+fVjkJv4geI5E23
p1DMProRHKIy2/gmYJOrlwFuUrOARRrf0bVvqwxogH5XT3g2WVN3mNbSJVW0cHVVhzsMK6m+Dzez
9tdmsb06CjkpobE8oZ7JXY1vLPRXaD93q8pdAt36THX4ivsFpFhamGitqpwSVld7lsjmDh4WIyxR
43Hr98Zqemsp07d0MPbagUG8nBbU2VdgINVrrqug2aVJ3L+g/Zy/EVNV206WW/hG7FR9grBWdG/X
Mix8SqNHX5kNrpJl/STnjhynSGv8a3RK8wUGOA9T1wQkC/q6+cZYC5ViEWi107CM2i9abQRjXmD/
Qr8kR9HNy342sf7JteJX8KEV8wEiZ2dXPpeKX2pogbTjkO3FC4Z0690EP208saoEeU6X8FN0hgEg
v2GkAAGQwXZXJt7WVy7l9BWNEP80hSnfw+p92mGRjXfAuQZXzcP9NhPdAPscyc8NMLbMn4Ajlyd2
XudDa1WDwAoU8Ji3acejzDXl8llWndxTGm0j1rVhe6pK7DxK4YK1sHCORJlT0zmTEd47i9p6t1le
n+iAbXVGoi5hYAAN055Y65IMDjvmk+wJCBxkS/s9mAv+dQDLhgMYpGoUgIDCYsAwIjq6HnYqmBLa
9YakG0jKU7mO96b34opTtGB6TCNaqETZ6eBWwZ4hNNFOheRqOhHWJgwIJyj/HG1q2DfTeRCZ5byG
bF8Gevqa4imERzTngMrNxLs3MrZ9nImgCsVJO+6e1ZQGL+grZSGGsjenjq9DsURL9aLdGP6UYbjK
a1urrStaY1lcRAYKMzfAiWBnThw4m00cpGQv2y4+rjxQP5S108u0aXkP3xkN4lK/drvWtMEe2g/y
qgL0/tmALwXN9jBEXbEscXsMxhlHdWo2IbJNKB9eOxmJW+cJiz6RDSuph1rNfLgCajH0RyvL8qcJ
wvNeKh0hd0WtcAbaPQgW9ZoCISNss9wmKeZE+WBKcWfJiO8SQCbFZI0HjqzwQ2J9ThVWLrnf0urB
aRZCgnSkI0g4ZE6+d9s/vHBbOVZAeMGSrBy96q9IDRQIgOVjecvbjSmA3eRGM1qpcdzZHivzgvkF
+CYXqjbZNXEputuAwWFzL2WNuy1cFfrrqeLkuQXb0u2oQjjIR+Xx57pdsTIMxUTxNSwu7yNxttKf
Gi91CUbV1METdICFe44hoXFHzWFP/chWnKB4gYgznF8AWkznEoPbGqUhxKVVI7r3JcC1zQW61kHl
Yw3T9GOY9GV1C3OEcELpOw6ucGUcyUcSc4hsgYgpq2wawlgVGn2uznU/jnhtpYMgCDTflmSXpGvS
7VKgA4YDpyOehYgHCMKUZULkQWxV2B5glDAYoMhYe4ga62gGRhg9blCG7PeBjZMBiJquJwd82dG6
DMZ9ms15yXhJ72qt6ySHiLH0WRJFqnv2ba9HnU9TE28Zb8eY7aZoC7tcgWuZTgUh9djdLbGu0ebS
kl+zdJr6pzrCYCxb9LKOx5YsfXiz+rWPqyyY4wZY7mT0sJ4Uk6RrMWka0O/SymbFftVP05BxJbv0
G09Nhx6EBJB1+qYQ9OYbCYvcCQDXhourtQImye/iZI75nG00XINXDFuRi3HN+bLcmDCEj7ust5Wd
IK9ryLpbZsguzBnF45/3wQaPjzeF/cH8Q8m2steY7zeGZkvQLK3LPPDbE7LGJPkTieAQttOeDNWx
3nwLAxU1qO2KhZvXO6obN+VVkvbhfg5DJ3LtvOMFJB8X/gIfF3enli3dPqnZAiyJhku5TPXJNuV6
Duy6ixFgl9zRurUF4FVyfuBVorvc1b7kV+GcsO2WQM0/N5JRuWdhvx2qBMfgDW6v03y1pN5Oe3Q8
JVQtSdUA3TqC63TS3Rq5YmzHKOkzUDIH8hBCktx/aYZWT4eUpaped6kue/eQSGGhJzcN0YzcGvQl
OQGKNKS/qjjQ0UNZypT/IlwE4VsNR229X8oUaTHZ0no+QIGJL1dBpcNuwz1S2/DTyzSRz5g2qWUP
QJD0YNA29ZIJL5vps2O0+ozVlifPY6rnJszSqaGuQw8NPGGd83pK46yOFVcn9BI2AdtbtuOSaxXq
5XMZLro71g50k7VYWsBVAQNdLXR0Rs3T6k2mGgkkWcqa5MCh0uRZrUvZ7qCejUtfehn0BzLHA8lq
hMW+8GZsPwOxJGJwV1TFj80ApfhiSps1OkgEFn+72MYMN0kYQ18YJ7a9Uia0fY+5ppiaI4RW0GYS
hsiXA7Rju4IK72SOU2LpVV8zZnd+Cufllk8EzrjQUQn8IxCNTX/lxBq+Ue5iDqXksW2H561pFnei
kDXYimCe8U1iFW0wljKgyd20SshlxweBiikn9VzC4AEHFlbu2SqbcwiLesdEJt0yqhURBArr+3aa
0+0UC9+8V3BRjA8aqAm3C9e5RQ5dq9nueL1u7oWPYZLewtahTd9Z2qfhUugGtkqnqYFl4X6IXNke
Z9Zpshcgo/o3y8Mt3U3j5hKWw8Oj98NOcaOX63aJ0uWXIWN0MyfdFN6WONTyigNH/4JHuNbRoS6j
MVr3lgHmF2XoY+JVHJQZtuRTDSU0+5UmXas+KcKk/1I2AfqQggkZTPdiabuuAMmS9uirxsCm9wo+
COYGQiSDerRAs6U72ol4KnFZu2Y9EB2WZso5LIk30AG1GvB9+21of8JkywKqbKre1y8Mox374KuW
DdkU8HF5FZ6juuBxqkOJ78iS+eBrHqkniXba3nHeSXZyK+UU3ml66u07qDHj91gCZfqgpa4A1Aqh
iLzsTDhC28tWbQxXRmgLEH8seT+lhdvOgdTWE6NX6zxAy8BGck2PLcOWYW/X0aR3U00FhHzU2hF/
xRXw1zAcMwk6ynZd/LcyTIYFYrbAbWsIX65z8j6224gkUfVGjlCbSmPYmZJGT2JvqjI+MdGx4Mia
dhWFb40Ld3qDeEpBy7BCHuBQQQblDYo/eU1Bj2mRYcAPnGcld4Kwjj2Rs0zonY3MuqSFHIx5B64x
ra4izdpHV86VudHYh3P4uERLfJqWtfXXcEPRwmBiVmMrjzlgOfxoAd2zuaYuGO7DIIrK194RnE7H
q2HZhUJBRICmfft5jef4VgaVmU1metQ+p7HySLpr0ND0LnAyPi1Rz/RxAgSF7mmKyXRVlItuUp15
LMgQaJRqlZqy1SsmRmirRGu0r8nk2QxvOojhV4XsG81emF268HmbqwCoFtBVmgcmoSV6snho8RfH
Z7jRZtHWlVWueoo6aelosh0QiT3JEqPAFySNS/HtaBJIfoSebRi8LYF14joBje169RbLu6wd4GCa
wxhNITVNdLWlyG1XwmQDLCLCso0Ma/yMTjMq92OzUbJLoIH9qsXQyzcBnRLInHqUAYUXvuuGDA6B
62dYcdX2Qeuhmn/qOhrEr6Xnuv4UtnOsM0jai+YmdRVvcxOPct3VEKiq9qhtnX7hNYurHYibLflJ
GQA4BXLgJm9pGznMml0ZVXeywRvKxNoNw5V3FJg92ukteaJhJIZ3UUXNsIvKqWVXjPV+3IvW+DVn
Bi6StzSu+PJTWTzsIhnsZHdtt87zwZpF189OJJHcW9iAuILA59t9FT2SzzEIKxRCPJ4HNB8QL2LD
3ooaleiBsXF9HQbk4Hc5t5Hk2VwJXu9R5o/y8zKlrH+MEj1up7QdHHg47YiKBD+pZE8xCn6C4LUG
KEuIL6fysIRJ/VRuKBvva8pxpVgLNfZvkxyFFaDHmqjedb4WP+USAm9KLdhAuZ9bP0wZZeif9hAn
j6fPtUWyyWUz9uImxXPfZNZ0aCgw21uqQ+Sr3t1EarPdrpojkodBjPyY2dQP244hZG8ZLeclOixp
KnWuxg69KYmHZcqH1VU1cu4264K7BqXWhGIlLFxMrTzFpoEQnqnUQq5iwNZ+6FDg/UBQKFC7YBl8
mC2+Q4k3oKLfdluc9l/1Bnf6w4TG+ET6BUUiYPcb7hyCELlSYH+ENyWZxLNvekRFSAC0Yy5a3esT
RxO+lx2DkwCaIvcOKRjGjip06aAyZED2ZYa04Hy3jrz9mpKkr75WVRw9JrMYDHoQM9001UrLUxgO
fNuPCZvVQUuJCLHoJM1ZdQbVaLi+DXs29+fR2ZwabJvwqbn1Z007jx0R0DEDQbcBMkpKCjItyaMQ
XKpd2dqEPaBowI0mrEJiZqtLAJVqG/wZioQAaOWCcbF98iasFQL4EBepLJOxSNcq7T5DHSz+YqIR
jYrpGBIBC+kc7GVC5zuxRdwX+I71k0qse/MhMw/TTHp+j6mfau8M4M5fkT8n920REziZCVzZnlRn
mTmgPpbDJx3AJerObH0CwuZcQ2Wo6iAOcQbBDojIXRmhT8J6druFPVGzHEkoYQs+e74FhXW4wJa1
C2Z+ZR3mJY6hKdS6dd1O1Uh938aem+7elBwjjQmtlbiDxxbZkUD5IdOgyVewafZAMrNE8K90AJrj
HZcudfnC+uhG9VFzG6R0FTuYoNNgh1uG27l1wAn9k83FbgjW5Wepz1miHC3k5jjyM2wMgrWqCwM9
kKCYmINQDyCI04+yPpukYk4Mz2Mhh1BkWpJ+wHcxrdE7OcPLfSdCdFCTiSbIZy/UhDqTIbwEHh26
N5Fv0dZG+xUqpd/IfB7vRMzjVtHAtVekOz8G4qXzpzEl9moiczNnZadQ2pZRNLs9XOhHuwNgvHpR
EJf4iTSrbAFiLpbSaE7QeLUdwu8rPDNGtUuSecFFj1OVRSiurgyakTrH9IUNO5KSUexdMOI4uX5F
poLFiYv3Cqj3c5wMq89b7IMJ4wsVtCg1yAZVJyMgr53X9VqJvcd1xG1cHe4kEOzlT6iArouDcKnD
kasG/Kw4OQsbLYFGVzfgrOLPSY8yuuuH6KZEEXRKa+BTM7XA7C2dpMUpCgN9Dx7aluTKj809b+Ok
vC4DOtqC6RjXCXUxPIlkNPB3E5Nmwqheb202tAnCZqq3cD4ukKMMDxaJZQez0RA9yqxtgDq3xaFk
6+TwRWAgTzOfYmInoS6j8zEkbsha4KT0oezD+dtSRTgndOhX/dmskAArpGCwPJCclJggWbEmt4vH
mOaz5QO/gWzD0FzXVQtS11TPKH5hvIJ0VY8YL2nqMe7rBLA/NPH8WrmyKfRizlZXAuxLgZ7rKijb
iaHLdBgMAdsQdtn5LH/xKCULqgkaCwjtuOtpbvghBUrp5XxLThCqo3dphAlPBrQLZHZbsQxtYQK6
BTkDAvudAM+37oSu6u5koKEkc7Bh3B0jAyS1IFAJCr0qJc4EykLqrljVRzaHKTpSi5ngp6MXPI3V
6e0WRT0ti04t1VdJZ/lFNbZ9QHV4ziSpU88KFntH+EPODxvHCNYGbI5RFVQBOSn0vf2Oo1m65mud
DKcOaRZpq4zmFhovQYei2QzIzDegKUS3UK6aPlu9dX1W+br90SZ++ImrkjQ3lZ8hvOd8Zc9vAUWd
XFdSoSX18svUj827LefpSUkLA3E+Bsub7RAzs7ES+t4FdptBm2EyFyHoJ1jHUAqFaqG3B5ouCVDY
FbafkE7QT9xhEqurIf1CMPu4ntMKbwT2VOVRYkqHuYkK/a4jkEAt4Ey6vrYuaFD8mDbZ8lqWENiF
k8w5yU0NuedzUgVZVxP3yLGzuYHy+dojO0b1HYOHSl1s6nwqOcjduxQ6HN11hBYMYxSxvFVrD7VK
UWIiPIejKXBg+M+xL7e5kEy4XcPgsAw5qajPy8ohVgDLhvEKB83y2BOECuEifPZa8R42QA3K6LT0
dssJVZh5bT5dFLJAUOVLSjAUVMAof19qMd8R7Ln3ZsadDruJ5oieMc9XLc1BhHF8wv1cnttewu9O
hXzTWYxR6BfY2rvHqOLuuk5nFPBdS8bCj1q9inHVP72vt1/DujRvBCM7FGoIVLkqKa5UCXDWzT//
+ebX9VWkan3XS43JvmfLod8WeYUHnxznxE5LxocmeIcSv3k0NG2KZUFUKjyvMTNgHqVaYWAE3O2m
Vek7J6JKgpjiumvBRkxRXZcuP/u+Cl6hOTCdJFrqDug/kM/YStgzfOnwfXC3Z5ct1TR849VqSQ7u
SgNmkrbJY2zn+RqNCf+KUYG6noKEfMGPiA91k6zfaT/oOwIWW5URKGJ/9phT0qNyafnG0Ba3Wd0O
7WfFOvOJlWT4Vi4GUQM1zjkNRlSZovYiUpmVa5LeyLZttjXHtAyXcav6oClMiJYxs4jQI8xeaWuy
lYBYetzmDfNK56ftB+JTeRiihLIcG4rpVCeg3PQ4L9U90WIUt3pWBkUMacWMzRtm3F1q2seW9nw4
2YkPPyfCZW76GMqivIS3ZEaxafmGUQsOf5iUaOPPCoAPsDGy6hnCSvwTwvT8ECVMn9MzRUkJkX/M
TIPUgnaeMnFKEzL9wNh9/NL3dVRhOhknh3ZbCIZgJsTDnDH1y8sZhVW/+EofIHUgxUGAG38Fxq4r
C80h7J6JviKnYKhrXhAB5iOmyVAVguEqHkdy5lGUakMXugxRc/BjKoJ9qwEUyCimMX4fYcr0lAR1
FGTziiRTjMOK7d2WIp/hr8lj0JFU5CDD4IEvTKV3DaBUroD8yPqEM632yAbjlYccAFStRYk5WweL
OYRrg+5JxIGfc0Zkj0ambF4TbAkinB0hnzmMPK46BQk2iH0rCw2EBC8JPZm+RQbuR6DjwvTBirPO
iZ7HOK8QelEBBJCgo3RZHmdi5mMNpe0D8jTbh3UKipXlApqodEPUa3k1foZMB7Csa9QHjwT42SOG
ixjwIqJGvzBbH1/IPKEcXEWIuaub5XboIVHRAx+2IBQOvfWIASvXEXROlVgwG9DLLSawdh/6VICv
vZ7nxRDgt8d1DlD1y5bVT52BlWcOuEdz7zD7zEeBjhdq70N+rhCu4I45xxiMBfEbLtcvYR1uAe2F
0Ls2RkI/CB9UuwEVcXDophSPVAeJeC7LBm9bQuNTZrCvbkv8f3p5T2QCaAcIA+TYN66BZ3aKuV9T
EYz3klR8Bn0Ohu0pmw5VGKpnwghLC0Ns+4jfvP2CxEUgwf+UmFaHEy4StmbR/TRYFAAMiQZngVP/
y8SLezQYiF/FGvmgrKj4NXHZ/uBduzyeK5Ij3gJwV0mQHnlbBY8BXJ36G8k0ClYZpP3wmFBuBuDK
Vr/bBGzPMWdGHd0BJZHHqwn2zJaIPJyQ3mbQ7AZUdQgkHhqMteInT7EaGSy2bpM3et8uHX/r2ph+
wlnG+KENaqy38NUfU6sxPK2jFEScJkB16t0M4v64tvFSkGUui75dkYqj2OIVG5nKL7zi2CkJrGDu
RR3Vp2rS7EeZ1MEr1aO8F9RhfpIQuIE8r6SJ5mPsRvi00xIz4BLKrg/YRVc/cYVAioxQWw4zD8sr
aTAV+qRDjG4gEU1LksXwEKYPLDDTSWMwOxZBeD4ozm7NcNBxh2rLLHDxtiZpED0pVQ0WRzFCjLeO
3KfQg573Jhzcvhtid520HXxOUWyMyRV6XUw0SBD2X00dzNUO6KUEdeBsn8Z5TY4tVWgowtWRm3SA
TMCx1xAy9gEOJulJwzMy6Sk9U9+Ueh1mJq5SUaOhUpYQGLs0nH2eJt+/rM3AwYFNwd8OBzS3udK9
feoE0KCphdr6msF3N52LknNy3QXgJnkIbL0rIFXeZczGrVgdrR43jJH7g4KSw46l2PA9bWjY77H9
KA/IvggJAl6S7gSxwGS8RmZe7iu3dLsS83wDXoAIykLCyTLNGPAwPIO91NDm9cjCJodzkuh3hIf+
x7ykwycQkulOOG5ejTPVvNOorHYEHe4jsOHijqPcuWWmNhDNJ1NcdOhxDPoxitYe9rv6fpvrKioa
G2ynZFPIYv1QYlNmY1hEWolZZxqOds0HGtFPtK+HHYVA+JNbe1iaOX1uzHHzDehgMRo1GlTqdV7P
aa+tHcaFGHrxN2VYfbdhOx4VyGJKFiCdm++yQb0awKNi2KVVrL5g+4LuQs4Nat81gb1DjV5w2QGx
o/a8MsF7ayY37lISsS3rZQwUg1nm6GYTGJ5msYxWvg9lxQ8marcfA8F5PwZQe2gyG0IWE76dLMyC
BA44e4Hkfmehf6d21I8okpBTMIrQnW6OQjXNNxpw8x0GjXrI4QEj9+UQWVL40iTTaVq3/kVN+N+o
meq7f7akKLSqzwbERyRRYGUDVP7zXVLz/iuVmFdUqXBHWHXBq3JhvD3iqKHZO8/pQVJSHX0fUtjh
FmsyJ27frrWqd1UCDnJWo60BPZqJb4EoI3ac58ioo45jdAABtHLPrskllMT6rqL1Y1Ayir0M9k1g
5vaQhMisDyuENU0emYbTYQaoavs4b/hyUYDJYzbGHOuHOVTbD1iatcs93UrySJpQfyXoVZ/iJHFf
+qAXU1YlogqAO22CLavP+Qer73bnEE/agrh1OmBp454X0tnDEPfYLsCBDX8MUG23/epf2EzD6tZI
rLwyV4/+SgPM8Urxkh+j1mPjy2RkTvOKbF/UK4xwUFFiuY8JOl6jjee7HgWwBcjvn0WAWs0WvcoG
ERtSvs30C8WTlW9mreV+BHcxOKgG4uVrUPvvy2ZHtjMqnMsmc1yw4zjbZEO9lgbdu0uq1zKcuvQg
Z3zh3ujgEa3+hpbUawwg7NKqcyYqd+jF+q9y0zUSbDphMW2TWT/5OnbH0DXVC8bT9gnhRL72PMRG
FHu26ieEeNAXuKRpo7zGuvDejB0pJjTa7AUre3+NVbsJsiSMZtitRw5eTEELmE6blStXz0ISe9Sl
w7COL8GyHF0TQnWgQteSuRmE+6PxFKkPMgS2kKuz/dH1UIwp1gmighhqpzVkuR0HeCWVZL2fIaqs
bjV8sprPQRWHywGL0PaRVdKKp8oHWBjqKWy/qqbFgURRDIWgZQxGcqKQaIsLrInobVtXrLlKtrmc
vuEjwvEY+URu2MsQQDVIXLbiSzJ2648uUV0e9LyRu9Is2DKlFSnTO0xiaJen40S/dttG2heD0ZE5
pn2z1UXgN+yOcaXNckDfhHkMJuS1vEtZi3iCrhOr/7Ty0G7P+g2n8QFAi+klhuMCYIIY0rLpA1j6
H/BelwpWlHTc99Mk/8N4OtsAHbdgi/4OynSpXiXUYHgYleZaYVC+t9s5ClUJQu0Hn/8HzNelgBUt
2748yyv8B/VbRzbOLR2fQs/I3xGGLiWsJh0vs8Uw59pEANmdPEAPBGMMwIm6v3wD59/2X6A4g0wq
0ICZax+AEXb+CdD4+cju90+v9/z3//XhNbNroBkeEGvqeyQ2l/0/kJpnyuBvcGSX1o2o/uoU/Q5w
ZDEU9KituhE5bA0PtIqMBmlurVDNJehBuqhm/O8QivQCPEvqFSX/KjRws9BcWwzv86T9yB/yTwfq
EnsXOoDDGiOvkRh4DgTaC2LOwwhD0r8DoF46N3K0eJSCMXcNuij/BAUzv4MicfQrKNOPzMT+8Bsu
xaiwH5gjrBJB44UYfIZC/4XTIf7/ELX/cKou9ajgiXNetyW4FAyN7jMP5oZ9CoPNfMBR/QPQ8tK+
kVoNi/AhCU8ExqPRkWDrqkOAvTx6pA6WHR4eN34DGPHfYal/emAXMHjMydHAJoDao3a692e+2LQ1
j/8PYt2f/oHz3//XLSRLMMWMB8EV8+DkL6zqUEPad0gFT3/5Ey7uOaTAZMvjFkh+LDoMnEzqLp/l
lN6sjWk///tj+tNbvwDYMtTkUhnZXtN05dfCtSijVz4l0wdX409v/eJiS4V9Hx8ZJlpxkDG83pws
EkAZi4E4ssjfMTgupaYMCmLrV4DXbdgDzRLBJG148AtmcUmxOXQmH+HYf//S2aWkh2Rjmgaj9TeM
QFWZNhBo8RPEAJIGpdG/v5HfPzF2KepBHJQLbAclNJtCZ0gkGlNODUAVm+4S/Zd0XyYuIO28CVrY
9iX4V0zzQ2B9XIQMbcm//4TfP6X4UodLThpeEas21wTJBBVo9wJlGASrD2mPfzi1l1JcZozitQol
SpByQ5I6M460jn7+1be/lOHCNr4KbdAhmoOrgN4f0tPr+tYMHzIq/3kOv8mxl0JclqnIsrKbkWPl
q4zrexZ/lpr8AtjiCWjYF2mrI6zw3jYY3P7db7qIhnyWIVTYQU6pUzMXZ560BnrzOCMmfxCs/vRK
LsKhmkLAaEc9g6lYolCjicJwv5KEHv/9F/zp889//9/htmw51rThWY1x2k2Beze0+6D4+MNxvRSg
wR6qDO3QRCfvBH2AI+QwnwhWYRiljzHmbv/+A35/r+NLERpBq65am4ieVBWSPaBhMsZ+kC7D+mm0
vYEjQkJM/xF78U+/6aLmgelg3FEIKp58BOKEkqb6VKKIHsZy/jthJnJBOLBljUA1DjjEtIxyj9uY
Ve34/u8P6yyR9H9vCLuUpOFo/oM+rsfrKR0gyrEWjoofMogel1QeGbwUMQi7bv/WvINdqqkB1eOd
Z2a8XtK2xbaY9XnQfiQP8fujy9KLWAusabmlzo/XToCkbTGCLFr1oUDBH6IJjOb+982YqqlZeFJP
11jNYZuAeI6F+NP5YU2VmjE71l+AHz0mojt0w9+1mOxSSI0NUwQ8H8UIULQjNAsgKwMwxkfmUOcn
87vXf3HZMXlLu6Bc8ZO25a6cIAQlO9RXNrG36N3hpPkhS/b37Q67dLnUaz+1MsbvOGt0TWCKQ+Jh
2unZXp2tA1d0h4kPXv79UP/pHFzUQhw7fxL04XjNav9swcApRv+Xsu3s/1hecl4nUd1N12KFZg2d
hvc2Avvi37/576MJSy/uuiS8DAB1n65VAtM8oK7y0oUyX8sPWau/fQ8MK4T/fYgNWBQunWjw7nss
lOIpzINZP6axAaCdwWfOVZAXAgrtg7L0t68C/9zFq5DgDFTQ6iLfS1CyMJ16i5O/U9zAZ1+EXuhF
tVxhiPkduNa7pV9d/revGR9+8SbgcyNoHRs0SxGswHDtHZg/6q+07Rm9VEsAMioMaDpH3wE+t5k7
q4CJ9q96fHz4+dX/VwYHPNj7GTvv7xtagKQwYDymOyy/XX3z76f0Dy/10mRo4jxIaLeR7wLWaFcA
eJdH0HyqvylA8PUvwiyLIZgIbSv9S1Rpn4MrFuVJ+FfhFB9+UT0BO7tKzwbyvXNmfGt52N8BOfrR
8OCfPuj/xFN8/EU8XeeKbWtVql+pGG8ZTW95A+NISKrApyrQ/8Pdly43jiRpvoqs/qMa9zE23WYF
khIpiUrdWZV/YJTEBAJX4L7W1mxeY15vn2S/oFLVZIggskDuTs9Ut7V1SlmOCI9wD49w9+8jdpU4
S63JlmUKLPrG076llTXO0ngYBR2lw2LdmvqLi6fzWeSjcZOU45ifMDHOjtUsjF23qtQXgfrqRExj
eKbQHeDa6NtPnCHLpOuAipeoL2aRIvPfNQKQtskYSD+MnDNkWcMzXplR93sb6Kg/idpQ/qqEhTcQ
8PeMnYdOQGFe2zpdZq0FVMOjfkBD2bxHXkcZGg+YgLIZFH3jLe3FQ48gEpMFnUQpimkPS98b+6mo
ft71Ex165gB60skvG7DD2DTWuoRecfRr/SGXSHN1gE1zUB9mezVIjQ5/s09dnHEnVNXySpeb10TV
UCgUuV26yID+9nJYfM/pxsMmJEaNLkNR0NeVKiwJnnFS1HTHdb309XKGUunLyItuD39qb+gE7XGm
nppJqfnoSnmlgfctK2KUWhYzMVHvraCatWk1O/yZvREBPsOd10amuF1dR8WrlQYWqgGC5sLtcM1E
YeAg9nDfNzjjFjSRZIBybNAyEYPVSLbd6JvcjjsseEAFHbSQboJWzpmUXBK0bshUGOfxVM6yUWtc
a2i8huTgi5Shn+D5sMp79iiPoYDWAElyTcjNNKe2aVisajwPDgyabfQ9JwSPodDWslVWVdvMBH3e
1rOmInaWPdN6nMfgSYXKiGSNLKENr3STBbLQL25qDNxDN3mnfUPnbBeI9QA4UNF6aNjxdT2zbLBU
zrJpO8GFdGpOk9mNPvWmj6+qLU0A7zJtZu4ks2v7mQ44jz7dcYd31qLbVq6hu4ACOBx1tcYzODVI
mQ84xB47UDiTzjyzk1FtiYWn9EtYxpeoXvkqx6N401VZ4Uw5DN208oERM7PKmNihg96isLiJlXja
xdHQO3Df5uVs2csjHPoiFqkR4xC4hXJiZ0Rdj7MM7qAGrotFTL3DwrooDDCQsJLrgXO0T/e8MQtx
bukgoIYPSsopKk3DO1qX8hytvcoAV0XP9uGztV7mBAX6BRv0Vb/G3g1NlmgXsdV4YHf2aJ5P1wLu
xjVIksM8mhalhW6zllvXmR7WfI96+FxtDJ7mPI+wdyTU+ugE1OP4Bt7MZofF942dM20ZvMQoZYN4
IX2k1VdVfjosdz8OPFoP2Xy27iKqXwJE04BJ1c/xoziTrmTfDr+q0USehst44g6c+33jZz/f+owA
7iVQzOMEM/xkUpUxKkOGVNOnec5qqyygehdjBk30BPAOsA68ZObzYfX0DZszVqC5J8TQqmamJmn1
3QRedjzR/LgelS+F9jl7VUo5EJuaNjPUltmR9V0DnqbjpwPusm/0nMmitEgrQg2bJjYWbkntQLw/
rJa+axSfhM0yNLghhwlLRTT9oi1vm0lx8RCc02lpDJzDPYPns7A5CphCo4FqYtO3XYuiPnSkrfIJ
2A4sQmjBjGFMaAauF6ROULzojRw3Z6lo3EU9rcGE+2i5+aaPDBwkzlCzWjMd14X38oy5195bwoBX
3P9qCsgCzjTROWsl1IP9KIACJmV0H0jNY5VrCxMELFJQnnel8iDl3QTEywMbs8fRb5igtrxBrCou
QbsqzMr/WkloXglmPtFRQvxyeH/27R1519t0uEcqbh3C23jo0b/K/AHSxp4rxafsKorLYkBENDO9
Jes60u7R2zgLhfZGDZxFacpjoN+wIpzdtgla3Rnqx0wurklzGQ5xf/eonU8WtlaK7kIjamaiaszk
xJggu53ZVR4/oI23HljbHt3zSUNLQg61RhPWzG+tJ5Zpw55K4wHj6tusfMIwBjIL3lHgePTcsQsn
QTN1ZKMFzQZ53EJQzcvCCGdZY0xSTxqYUM+ii5xBC0pMUGCJCRluiHYGyQaiAvFMQP19qY27wxu2
5wzjeXykyktQAg2DaOraBpjnAtjItkuigZtB35pwJm6ZUuJHeNydta2A5kfUVIpD7Dt9I+dOXxSP
oaYrxMjN4lqt74DjkzjPh5XSt105K9bRkeqEOUQrRJ51RTYBhgbgbYKpJ49iDVZlnq7CQ5W2lkjY
TmaMs/d7PQoCEXI5CxbjKNaA6II43AjQXu48GOEobixV4hOCjQlKAU2BczBCZ9II1URBM+Rhhe/f
JhKf+0PXlm6WBrZJEn6TsvtGG3CbfXKZZW25e9YO0hRs+4laOkPX7lQIhmhu+0RzxlkCTSyLQP08
k0pyYVUBCk3r2WFt7N9+Ep/Ya9Q2R90MFI0ewnM1wUNDvlJFb9LmQ7mX/bYjWZxZpiqJZAWoL7NY
WYPFOwi/JcaoRx2Jz+ZllQ+6tJSpXHAA0ZhOG3eIQ6Yn+JMszi7jOohUR4BDRAn8NImfAdF0nsT6
JNbgV5ahAPh2M5l26VVtJdPDa9G3zFyc3LiSGQktllkTUDSvoAu3GMro9YnmTNWRFKQJTZgqOrpJ
dpcZA9unRy5fIFWrnVeaHeRagoJG/JS92Y1SBl8XBWYstC/I8ItJPg+baxRSjJPLmakGVICoAjoG
Xm9u5HJK9PtxcjkbDQDkaeIaVc9ScU4qbPbzw3J77q6Syexqy6/U2F+y70JwexndlBdkuZbutMml
cAsCq4HDv8cJ8Iw0cmmKnWoiktSbb8AfmaFeyTaMq8bQLg5Pom+bcOenglp+vCnrAJ5R0HDeWhPD
G+IS2dQMf34PlEzOUEMAS+RAsYN+JuiomXhTQEEtvXNguD22X66VC2Uy8eyHOdoq1fsr9+u4CXGm
qmVlZRgGNBbmC6O+bsxxHs3k7BQEdFEK8uF6hp64BVzBpYOGllFD5hlp2FNyWKhOPVNCAw089dTQ
h25XPfvHYHmQrS2awVRzAL7XM3RQLs3I+Br7zgxF3hPk1IYccs8xwtPSKCnV1BKgVrMWSBpoRl0C
SGsiJ0OPuj071ODMt84CD6DFOFZbAAgCKCQPZrVL6XSc7jkb1kMHGRQFCgLmlIsuz057GCeYTWdL
81GdZnktd1hUK7ZNYx7BBR+WzPzhHrMyOJMtO2KWCYXkpsguc3RO4qXiqcFNEK90r1qHmpDD35H6
Ng9nv1aYKEEISMOZfpecB5fuN+Omsi+EJ+WSnvuX5j29mmuPh7/Vt8ic1VaBoSRZjE+l0SxBL8WQ
e+vbm5zVxsC0MYUMmE81+pMBlznxvd8L8P8dHnWPdJ6SBlyOhg98OjyfafckeE3JvRj9Pk40Z7id
npugTYboykKlWrpS0f1ejmJqU9F5u7s3hTizktiCLxPUeFYBYNNvy4npjbvuSTpnsYWkBFGa4VxM
SvPGUKKZUhkDGu/ZJzpnrlGNOjHfga+RGwAEJqqNatEBs9q87O2xK52zWHTJEs0VoJXs93rifAvm
xRxkEDNr0t3cRtfRtTa5MxZv0cvhBd68Ve77HGfGDUCoYpHddsQlMIVuZUBU3IpAdjwHhsDLd+cm
XiZLYeEvjamzGiK66LFovtqqdAXg2gDJa2bBd9h+IFp2qCVAG2GXgDJqBt702CbdNzXOmhPLqdFL
DraA0Hxy0+vIRDd9eudIT6S+0NKhV7w+/8SXYAkWFY28BdKgiw5xTesWAAK4kDug4ALGzTLlLwkM
PrWqO8VrroG7ADZbICrFdBLH8kwPui9NK8wOr2aPYvl6LSoBMExwMBS5fPJdQE3fuuJtSkbVv0h8
wRZoZ3yEBmk9A3XFzNLrc1yVB5aqb+CcKyj8kKA/sUaAAFCEaSoo0yiI7urkstGBaH1YOT1uki/Y
KoHZIgCtFesk6NdoyE5t6kRXou+OuzjwNVvowTaEsIavNE0gSlxo7qh8oMQXa2m5jCsscMNmlTeV
yZy6Kx/QYOnFOK1w9q+g0ZUCZbieOaqD/uzkS03lc/BbDojvsUG+IAvd+rnpABBmVlUTSUL24loD
/qKeXwFhS68HgmK2S/YYusYZetXJkdT5TPN+cSsnxWOXqhcZVZYg5pzTVJqOUxV3iidhDrYuJExn
XnsVGdekOyf+gGn17E2+PCsAehogfxo4fVML7QgJsHOjTcHgpQfhuDOLL9JCENiKFTDgZkB6MJQl
QHxHaYUvz0r8GL3eLLZp1PvWeq7TZSoMWFSfVpi32ApelVAtQjBG1bM8vxaURejchiNfhvgKLPRo
5UBBwajbZmoJ1/m47LrEl1uRBqSJKtOyrKi27rwa+rjXQ77AKjSpBmALCNaIAJTrAleQkdGMygXY
EfBm66qBaLWdhcoXMRz13i7xJVXo6/MlsBcgAHOjc8mULju0HBzedD0Wz9dUwcs6qmB5eKSR7/xu
ASQbwfzDqJ+kcugVuGfv8dVVBTXQglwjeIhF+rtKupucOt/LoBm3nHx9lao5zBoxAdlxJp7uoA05
G4gge3TD11ZFQQBoyDDBxQz92aDsVO0ilW1SlTfgtp+2qj6Uhuo5tHmOGuDd+uBCDvAhXz4nYXuh
608S6SblUM6pJ8zmeWooqEAComNjgmn5GWWEMVB2D++fvtVlX9zyLI4oRYaQ4UyVqPEGlDcXoN5A
XGukMnw6/IU+5XDnql4JKoBy8IUOIB4zIQrLuYDC/Knuxu7MayJ9nFvn+Wrk1s/jNEDgLMkTQLpZ
Q0zOPQe3wp2ptYRKeRXo3kDaB9QZsYk7KbT6gsqpDVTO28ofuID07VbuUC2CxCLEg56MqL3RBGfp
GgmA561boOnO0eg68JmercQXVamKFWWpVOIdJLW+ofIc0NSmSQYiyz7hTIdbu4mmMtB+NRhzJXkT
4BDbRTfg53r2KV9P5TSkcY1Gr2aJYiu+NLWqPzKAHR7eon3D5o7XBDg4jtxg2NRrADMY2HjMGSeZ
TWdLIVWpgfhHZd4tvsrLedYMKHp/KTigLnfl0khOqjABf4IcA6y3u/bwFOejyLgs02koP4TSXdgM
gYL0GDAPfCFlhVKbDuagGTVw8cDzFTxaAHAfKr/ZlKzsiVp5jIswiyzLK5j6n1/yiXl7395eGMtr
gDPZDwKqwQdWuW8LcYYMXmWxUbDCMzR3y/lzLQN/dBSsCTCYOeNNQo06CoHsQFy4zaU3dHPv2Zl8
YZXUKIoWdpCbZ68gVLKrbBQ3tCrx9VTADxLwXBbhDhsBWcpogBtFBzzxXkVrEt8Up0pm1lp6KS1o
i0yjnBuirXsigE+pOXQg7nWWmsRn04CJh4YTMZcWTuG/Aa3Jv1CBSNjZGYDNJ1oMegZAXAIG/rAV
90yIz7Dp1BJ84PrKi7opPaDLWmB4rAFE6avgdT78ib0LjQmxiW45iigywzyoC2kBRC7VvcdFFOhV
JECn2cCi9H2A83ERWCaAIW/gA4D2vUKaPL8A3PVQ6rpPOtPc1vBTHYgfHjCkFjoFkZ5K0SZsCcbt
Yd3sdUDQDfvolnA9cqTQASnBFdHABIA2+mRSug2KbwQg8RaZRwccRN8kuEhFLGjIqgy9BbC1MnFJ
9VZfA4Ulb58Oz6NPvrw7D9zJOz/Cg+llnVlLJ418YGel2nSccM67CYEfN2LTqYsMoD7BtE0b4MmB
FcxYHZa/P7uKVeBcXGQmeFRrsMRqIgF7UfEkcLeBuDtQAd3a1U/EiMHyDOaTCRXIo4o6U9sUlatK
BKfl4SH07AM+L5eXnYxyfKu9rIFEgepV3BUAt6x7yhosVgPvDz1rxCfodF9uQoumysIstOrOJRXI
vVCekglj3rA0iU/OtTo6z2NFK67kLCaanWeqkgmT1hHAuGYLZqOU1cwHcH1UjNvUfLoOHrjzRcto
Lwkga21dAZO1IQ+VZPVpizN7PQXsrZrnYFdxpS+BB+ZPjcr1wHL3CWc/3zL7lqKuq9apdqVU8roy
y8AOaPhweCv1yeZMvQQpj5W1mbZoBR08TBZa2pEX9Ad03rdROUMXHVGoUrCbLcoGnBmXrWNaM0NC
/4Jfo2QUxXxjdytn9G2OjKDlydpCz/HA1zaeHMzjQhStgai7T02czUtCkALQLmxdW4ul6saLAFRM
Oj8ceOzuEc/n6yIxc50G9DSLsAYPw5NSdBG9qwRFEui4PaRzFxI9SQNwFYFuKBUkk9po7BbNiY+4
xBz5Ae7cdoCs6JeRIswjH3X6gDxCz7BvvY3apXziLi/9FqCw6IAGBwk8rQO4xHMFdPHjpHPGC7zY
IgldGeinSX0TUBB9eiC9/DpOOFvyLeONRIBM+6Apd21ApAZoA3BzGzfpUYAREg+KUCuOkkeKpaGN
QXCnTqCFk1AEsOu4sXPmWzegQYjADDgXW0kDEHKixSu5AGrrOPGc0YJ0R5N0QJajuAHcz+eBATCB
jorBSPGczYoJSJ5CCddlO6OiOms6B0m+cGyQ9CmzBmjRwEmpMAffU3fj5nhVA8yfMc4j8Jk1QMBC
8zV4JOyoypdqB0Q0L2yGKqDYzv500dQkHgcB6E4mLlAYu2jFVAUPqgIoIwcsGOdeNNRy1/cNdiZs
bXwCeuQcbH+AWC8Tv/69Q6HbJDNjYYlq++dRG4jPr8l4aQQPhoPrPu3yZNbkuCKHMN3pYfF9M+BM
F7lACdd9sOQA0xdBngPMXRN1bxML/+fwF5hz3LcOyq6OUjB0GoiF9asoki5qgvgHTDC4hJrLzkVk
5xdD6BF9H+IsOVAKQTPDVJuLKfguEDCaLFCt4iupAP3XYBjUc97zaTeguweOCrDiS9BUXtdydV7q
2rQ1ui++OjLS4lERWkUHhlHSWAsaNwCUwj3FQ0u5kNfnh5eELe6eJeHzbmUngdC4COorsyUoeihh
1r7XDdwdepaBz7hRv6mAkV3UV2kAziL9MfeRdw70RzUxlxnD2hg3B/b5LdNrNQ9sXIWSX9C0AhVU
CbqB0aGWytl1a9QUz76M8S2qfcsGfy8YzYouaF/HDZ47jYGxZbmam2vzIPQzu6Uk+Q6Mn/LrOOmc
TbsS8pLUNNJLWkB6XqsAG0W0flh43/Jy5gzCajD0kbhwbSCozOU2uHfBN2KLVFsYuXpZWMmo0kZN
4hN0YE0QW7Ae11eqmNwC9ducgvgcLZ5Bmy4Oz6XPDrjDWW6rXAHPTHGRFsl1GyKw6LJ0CMC5Tzh3
NEfgW5GFTjIWoEW/lcsiXXQCqF0Oj7zHbfN5Osf0OkkH0vrCdBATiZbE6JligGnRa0VTk2TcCc3n
6xwfGO8oUoaCNG0dBJo79fCDcbELn7EzCVUrEGw4czUAUDe4QE3wn4Cys3aeDiupZwX4TF0QtU5l
gEp6TsA4YU5UwbjTTIazPk48Z8Q0ES0/lFVtDrJoK7ATT46WaN+SLsaJZ7PadnAgCXAz3c0u5S4A
L52MJxZNRqRxWHrfBuLMGISZJEKvoQEeyLDrJpEFlwGaJlW+StCEP1R81HNW8mk6UqR4+JCr4kLU
gF6mauoVeDc6x/ZNcL6AILr9fng2fSvNGXIqWhQkAT5gjgFHbINd6ksLIt6R+5QzZKeMYgaJ31wF
YBKNJmKW6NaTUkWCPFQZ2DN8Pk1nmilYEqlrEvCAgS7NrOo7ECp048bPQx/UOaD7kwK8sHoD0q+L
2Mm9i8YRdX12WPk9W4nP1pEQW1NQCHhnNcRzpQoHoWfRs9EBZvzwF/r0wx3HJIqrpJNKbCOl+j0o
geEPisChSuueA40HQUh1r3QrEN5twsbWKCuw4OkAN54ArffFAs2qMRFaETyLh+eyaVDZE3zx2bza
wiujaUk6WHxbEG2npYG326apdAW8fLUXT0Fj1935CfiW7NZNwUkD1g+UkwgJNviFAl7C+s7IGvV7
nIKFdYpRokZA68DQkUqxGNw4BP/XRUCkgMm4SxEgtbL2QKIiorMg8S1n7vu4/oO4w4zvxUTRXyjt
9Pgc6FzCH3g4ITcOKCsbWyIS6OlUoFuWt0JtyX/odWFUk44yRpbS0xXLNq1YzJdV51F3VlO1c0wb
FNW6ptsb3NVpil5sgitjAp4+GRRIQg2uVSKgmHKOuajeF9B9lQFIAeO6NFAf1wj4HcrZmih+VDuQ
PT3qYAwzwYKZGmQSqaDKnci+DNJPPcvQ71DmBO88+IEDljapq271zMOPo0BU7rugKvzbMKwRubFS
ATAUSgCPR7e2AvZWSS+d5kvbmVXyhxEL4PRzgwTkO3LcFEC0Q0vYCyVatK5BbgwaWdP1LutIB/ce
ngfA5CM7AkBGKyX1okkkVKh47UyPEHCoOeD8CI2COpPSND15FoqeZE4MNVKLgbK/Hp+6KcjdOhfk
0PPjoKsNgK9Yc6dgO1W2NFDjeI5xruUhuDMP79Qeq+NBBxy0EZYtiHTnQSBItgme3qtY90fl+DWJ
TzSD880HMr2ug+jTI7dO4705RRNcJlo2UIfV55bk3fOTpkEJDqFcnxMsGfALEDBNzURbFI1fe9NR
KuIhPIBeDVrVrNbnKbFuzbQqpolej/Xb3LlDJaM1VBqWF4EGmqFax8tRrSvjAkg+1+yoSonyGU2f
B+BErQ0ddE2GFolTcFqA/3WUdvisc1sIlZWahj4Hv95XQkCFrgmD7CU9y8vjeAQqkDNxZqLzTwDf
M4kAKYeqIOMPzUrFAUvr+wQzjC1LA09w1ZidZsxNzdQneQYOMUKJMytksMQeVhF7mt5zGPBgGGKl
WnVG8AlVbZ5MAYV3ed0W4jcxwyEHOsdFU5v6uRcovvhy+It9Vs2ZhZk64N5F/PVu1WrRrlSvfhon
mwvD8A5s1QrwQYlNRXCFySoQLr16EOO5bz14gwDrm5YDB+VSrGs0dKl6nv3eOmo5szQjHAg1er7B
w2SkoPKlbu5hCroeBTalKM1i91uAxoypgQQrANsKW7sqBZkVYEczc96C7vhGR1ZH/iK4qKEa8Hs9
C8yjZLgig8IuGmueZ/RVBFPjxKitoVKMPuFcJAYeH10DRx8u/pYEKkCbpNqGVKppirtRe4hHwygj
F4xkhqGSTRhce+q9oON9apxwzqJFR2dxUGfOicAomlNd8oyJH4Bq9rD8vt2j7K6trGVqpgkiBk8d
4Vlmj9m0s56l0a/aPH6+W8i5pUoeDgX2clS6eEpFcUxhj3/053ExylK0Qs9r6ytQVmQzx3BTMFzj
E4dV1LeDOCM2Sx9xlCTXV22SL0vwzILRELwbh4Xv17/I42M4aUqdPJbqqyjUv9EGxJ2tizNByRgv
4uFP7A+/QC27u8SmaYoJMhfWgjDtiEF9V1vU+dK68dT3hHx2+Cv7tYSU/e5X9DKzDEP0rUWE6wKY
s4HOJGTF0Bz6pHNWjAe0WC4lWl6UBshVdHBYgmeK3h4eet8asJ9v+bccV34BrHPmAm93ir2BrQeJ
NsD+xwKxizx2BnX9NPASU0J9rqem9QSY10XmX/hmKav+eQYmc3FUDCzyUBpiSVPXi7D9bdIQpHzB
GoxmtnBUG5ImWtxhTJSwwYtjSy91ESlfOY/Sc1dFFOkbSTJyJ3Fnct1JSWoBxmDRmmBGxS0nYdSr
j4fXum8j8cZs0QK0T4K3dNpWWwadY92BA7AYVZ4j8nV/APDWVfAIw5uWhSBNZQ9lYIYwCslcE/k6
P/BjtxR3VnXhukoJzlHdnVeePhA69iiGr/Br5S5yrAaM8Xara2s1kMJZmMTVdJTaTc5+SRWBjzTL
1UWJEGKZU1NP7QJoxyP1zlmw2cigEiabwcvKV3Cep5M4qkfhuELvTGVb/kG0ABHmADwe7+LgZGlD
EIW1Bihwk7Rsz8fphzuGc2BnVyiWSeA98Yk0IaD+joTnw8J7/BsPrIH4GZRzADpbyKAHLCtfeg7M
tryodFaSOu4TnM26lMiBCU5yUDSD3gCPDxa6Bv1s0oQISQ9/gm2VzxcPvKLsrkLtipoGVtVkkUth
C2J5J5uiO9n5VmiZNik8cKge/k6PIfBlfJFstLklRskCDOq3NdiebF8ZjEZ7loKv3wuoQCvQ8yZg
k0cek4J8expQsIRlVhCPMzW+hK8uwjQwGh8komj5s8FATeyirkZdBUS+XI9KoF1FCOpeBqEQT3SN
zvHAOfKQNzgr1q3SyAxZhp1VpfjFBE1tiaIc0OmOW1jejAOpdYsANqaiOwFernxoM+BkjRPOGTB6
89CnRAvsTkvUv6qWXHyvorrwRy6qvLv5ReJ3HgkkEb4B7zZi6MeTQh58mejb8pz1irkSykYOaF2b
xng4c0JBu0iqKp6N0w1nuTqNNBSlKy2xRVX67qIq5L6SIn0geuvxC3yVnmpIOnjVhXDBqjUCSi8c
bB43M5eKZL6NmgBfpudGLp5V4jRbRI1Wo0gDN1QvEIa4Cfe/qIg8vEYaUtLSqCZLEsfkPK1yfUYQ
L9pgjEomqBUopoyqcAnUr6EC0J71/lS4Z/hCTTo1XIDB/lVGxe8MzNdD9WN968FZsaN0ZV1ECTZT
lIISyCzhH9yYAPTKKh6UEjeccYvCJrd1KgcgmxK6DhZXqrGr2LnsaOAKzbqh3pb9WRaRL+IzNd80
Qlkky7wKtYWaG8xd3zqq91BSV7ivCBKC42bCGbfbVSEV6xS+w+/8JXUa+tSBz2dc3QkqMncV5Qh6
UhBHCReprJiopkzINeB5B07LngONB9WonSKJLJqFC9p0yqKOMv2WWFr+CG7HfFRaWeRL+kS0f6oJ
EcOFKZAvKcWNIwmlIUyeHlPgK/qoALhgPZbCRVvW9Lqs8aBfueOqlsBVu6v5NtQ7PJXW5bwW8WCQ
ltojKueHQuoet8HDZESa5RNRTKsLvVW+Ej9fBJV6FUjlXSSmC6EAQ1BQDdwpexaZr+hzfAUJx7As
520HAvUUxYkhCyy8P1jb//qwEfR9gzNnJ83hYausRG1Cfe4kXvFYxOatEX6cE397bf7NXdPb91Ax
/8e/48+vNGkz4noF98d/PNII//139u/8+Xd2/41/XKzpzSpa5/xf2vl3IPfHd6erYrXzh1lckKK9
K9dZe7/Oy7A4/Nv3EWICTNAtRTnSI/0k4qf+0mYevYLO1ptxPbbJ+u+/vNIyLtj4XELjX378avH2
919YV83fPgnaTOaQgHCFOZdvkCzI2q+GbEqiwnCRQhq7P34hKeqv4KGTTFMXN//AG+FLW1rsm/yn
4exR0OG/c2jo72phc99Q7xw1ecX6FaRimq4birX5B3a/pQLBsn6FAhQRL87vv8fR+a+lAxaDHKUC
WYcKZFnV2U1/a+6y9atpsHZO83312Wvwv9bUGW7sUVMXsMMtSwcXqYTnXPYPt/w6fq/DOFBG/64E
3BX+tXTAUFaO0oGC5dcsxQBI8LsK0Bi+tQvgFn41NEXZ0Hb+a02dFXwdNXVBEn9VNv+wvb01afQr
/wpobfxj/Fj3f729z24CR81eVn610PMN2Pwfrg/RyrYOJFGGY7B09p+f3/U/cTr8eTROPBK+bU5O
ss63jt/Bv/BxdnwWsHUwKqgeEX/Z+avsKH0X/s+j9R+vFMdsjB9sTratX7CwZOuP9HW9igf+zs4p
/R6PbEn4ODo3w/4xlh/6+jyTnYHPWCQAJX38cE7W2Sp79drNL9ofs2ZB0N9/+e17Rl5X2yGCwaqb
/zkOFkz8mPLWFjooMi7wtYITK+ksBXaU3JzsDFSWWHXiMRJn4HNMEMa+y9jERyLKkz5+8BFL/bXp
31Bkv85+i9a8YmVFM4+U/VsJAu9VyOnB2OQjjlHEAwWT8r4xK5LC7PkY2V+YJeyOWFdMRotrospW
MUxN0dlJesw3bhFbu5T/iqoapoF4TdY107AQ/n3aLuU/o+T8J3c39syK24i6qZiqbOILkowISFdY
pcAx01muc5qAVjbaVZsBGlpLM8F0K6KBG3Ho5+00YkLLletl65ePETMrMBTFYP9BQZRlWAZgRT7t
2xEfmqwy8vKCzXB2sy68dRau4jdo/V1R7LMmQIBMRUbwIEuGKIPqAAHUrh4/fXafR/zz1vHZT37c
2N7vlH/991uj3bifDxe77aR3D4IdJ//f4kBwPdhrXqx2Lo6HVuInLee3bp29rIi/K/iTqWwt8c8K
zqI1Z/uf/Mlfl2qvYjdcva1z72MTbi6RJ1DEsl3F0SrbEXuKAXslv2i4ovfaz08qFzyu8Zp8yGEq
YN0xx0qdrKIX+rbr3hiG4LFyHzJydr2Kg51A4XNA89d3Aww83hV6go07x/PJ2RX7n4ff7j8mz1Qs
iSdYuUX8RuM1d1ZJ7Bp8rJYheXfpJFYteqzUy1Wy6xokhsh1rNSrNkPTE+/OJOUEm+090rui2Xpn
Z0gMqu/YYb9HZHtkn2BjXK26VeB9VskJ7Pp6RfOPyW82MuvTO1YXy9Xrin4yEdbtfLRk2B7lwukN
vvPRglfhG6nWu7pgKPUnELxqeZtmr3rHCr5ZJ6vwQ8xm6VgNw7FSb1fZ6nUdni3yT9EengpPIT/4
FKpsgN+OHjheGwgyZnCgH6NkSjkcCf/kkfpAYneVwG3sSGZNLceO+tFbEaboD0mbIbMuuKMFr3zy
WdMya+A7XjSpd/2+fIoI47HMAhYW8m4OqdDjx/zUvaz3qINBbx+rjmeyLuJV9CFos4KncHWLoszK
5IchbkuXNJkV5h877qsyXuUeyfZ9wVBZkv3YLzwk2aoI232+RJH0U8Q1S/L2Fq7PZqu8+Bgu07+K
yqdDhw08xJ9vq4cexh5QyYNbfbxHRXgcw43+0PvET35juQpX7ersqsxI+H/+4z/zgP3pnry5O84G
L0a6wqAkjl2TRxLRTLhe58WufNmyFPEUa75GLB+UH2v+tylZ0RbXHHJ2V8ZvK/oxA7ZMlqEZMmNB
OnZSUxq80bO/nT2uAtz+SLQT3VmGruIZ5vivXK1KkpHgQxCbgSRKqBJiNeTHTuF2JYREePXISsjz
8kPe1jdOsPYPuCDvkXwCX3K9SgqPi0beVTPou/8L34M2z7v/8x6EJqt49bZjAqfwUxfZeh3zoQrr
aTh25y/XDXnd8Qsb4qljxT6sULlxdotMSrY+Q4R1tiRpuUYG7GPEzLZkRsp87JeeYlKs384eilXB
xZ6My+JY6RMIQAZh31u/jFPh0IX7Z4+5P995P0b77nZEPO6y2u7eGbzL/68z4Pdj/lgD3h7//7Os
nb3yMmzID2VuFHwCvztpk6zEMrwvEZN6ioPuAs8N2M4ZSbYlI2H88cePPFv5z2zMT0Y7i2z35iAx
CILeDfazQvNstd69CrOW7qPFZqv0Q8pmwViL/rFCL2n2xqlAPoEKrsp6RXZiYIlBFh072uv1yyre
dZnILx4v90vE6YDVph072DvkFLMPMZsF+5ylLP/yjn1YlW/k7Lds9bL7gip/zhmOEI6iyJ2TWj7F
C+qPA4mN+WwWEVzCuHOJ4cYcq+2vuEKcIeWyEw8j33m85D/WeAb4EMPWUWaF0seO94IieDmbrzdF
qGcP5csbXhqQ8d8xGhWreoLt/VjGLx83oI+RbzYkSr4lwzrBbH57Kc+WZb6zd3AVYdJP4KX/1/3s
YXb/PJv+7zO2zOssPkMHzu5ORW5bVFEJIMmmrFumejhZv/Hk2yft7M+Sl30/3aoW2jneP/6tn/r9
jy3zrnhWJbIj6sdR/9889xvCP++uywm8/m/IQ2XZzt4avMa95+cPPaZsSmF2xyqdwA/Z69Al5e7z
2wkMzKY5FLu5OMzXWbd2acXlExnY17FOCYNfcQHc5xKp8i+fWXYZuqjd2FlBRgV27HCna5YG3/H4
p3DNiwxq2H0DZ41dx452lhd8hREqBo8WO+nW7JnmQxBzL6w/8tjRnpNPt2vWMHq02FVG1/vOooOl
SD8ZeJ8jmn9dfwySaYJ1ZB875AvyggsvF8sxbqCjBaMFJM7X7YckNuBTHJcX6wzx7K7YU+gBLy67
2mWAIccqYZJR9IbsbN8NjtCxcuclcmTZjhJQdX/8eBfIRnLOQZJOsBkWxSrcHS3DGDtWC5frjNtg
G3S6o8UidF2u2t2wWDrFCXS9KipuN5yirOeaFF7JhyYbPtNjVfEA5LRVwA9ZOX7prgn8erEG0PGa
e6hhTRjHDvu6bNaooCoz90PWJi49RQJyScM36GRHLmONPnbISxqvuIdZ1pR5tFjm2z/EbJRwilxj
T4WqxHARjh0xyobq1a6vOMXRjAZJ3rGd4mp4i3L20uWSMad4qL+nOOV2DQ9dNMerl1k0Xw6KWt0T
CN54zYzEO9kF+RS3joeEe81FAfQJBlytcKHL3j4kMeuQGUXksTv4oV6/7R4e8ikeMx9qUqBGmN/G
MgNkPXbITwF7MN8JLlGufwK579maK5T0vNHda+Mpyk6fEVy9Yt9N0HL8MdjNMh4sjf/JeBseGQfU
2s12N/QpbjUPKPXmbNs4gbZRRrY+o98RvOy86EkA7T2NY0YXDKoN1yic3R29ZOmniOeuaE6rHW1b
loRe2sHAdt+r1v+fNgfWDvY/8aXLRX/WTtxwgivWb6yadEfo4MIOP3TZFHhpyMFvmz/DSD7WI9o4
JHes6BTFfMBhQV0O+Rgdc1WnqLebeKudU+wUnvt+/X+5u5beto0g/Fd4awI0QMnUj1wKWPQrcWwY
luwAua0kxtqY1rp82JB/RP9ETzn01mNv+mP9htSmnNVGtMVpHBjwwZKA5XJ3dnYe33xzUw5TPSJ9
gnKkICYscHPivwpcO7vJtRkhY4LHtD9PQAJRV5FkhqfYVpa9PfCqiA1wXhzaTa2gusrgVzRCVYU6
/bpGdmSSH4kcUKxukuAiycbMACDalq5vsPtZww0rmMRvChibe5ezm8JOj5ZBAuO993upCgO9lwYH
JawhplOIX6vrauyB39ephpC49veKiTY3XF1LAP0GOPYHqETiIxOzRdeFOFBDfgiJdrPzoCjMY1vW
bje0Xy/LghBKeGHx/O8iCcY/vb01mgPdQ4nL6yiZzthSeGrBy0cnOt7roWsVVL2+um4c8LGmmLDL
BVZfd4HAfJ1VoBZ3XWd7DLjfpcpHDvpB4hpB0NEUHCocingyQD3fMR0cEm1W95VInUEFTvExLtKR
GwgT0L3HCphvoMu5MgslLqNjc09aEoBHu6Z0I4F+0X5cH8F1omGI22GqUSUUezWqsxASWbVaWb7q
6TxXJZv1MkvC49XPGcx8jrSNJOpA+8lsNEnS1EHtULeHrgdkwRuxxCESSaRq+hSb4IHHSCJV0ycQ
rwreJ6iOtUtAkhdJFLH2EdV0CgojCVBiv3RwfqBHsJNf//QNDHd5ImJJ6iwU8z9NABa++ZcK73Ca
zf+ajjTnWYleCzhXwEVppxQyei3gRA3U9N7Vo5EETvH8cumAS2TH4HRfAU0S7Kuc2Rho+Nh9N0ET
pB0DGWz33cdF9yC4xVN2v0bEMtpV/D4uGfSRREboo74equEd1xgSONNahy6fb4lU085wxrkbwLK9
jdp39DLZQkQT6rTdhXi60GNFGfUMY49efqyN9tqRp9uJujSk61Y057/ASza/2ltgOCs0JnuW/cV+
uQoXCAycvuenVEBbxQZ1xKij5FRpInowDfoqvVXASFrdR8bIlsBFfIBoTwJzhDnKyyxs5aP9ZPCW
jIkGqzlhwIXtx/XtkRMscKYuSzbjcGVV0gMDmKcInfBCzrAdq+WTzu+TdUEMpi6XsiIfE/vh4tA8
BmTcfIX/7cztZOWQb1l3UdiBNoAgVCZkT2VD2L920MpYtx/WFzZka0qd8tMhQcJAs8Vx5qdDwNmi
aCUKvyDGbGiJEo9YzQDG8OE6JRBFsSMdEqGZXXMN45GrYwkzz47rz0VIMLig8tUtqJXA6UDZj1GP
WnI/SyIscYhSMGamg+W3++l7Bzl29i+UKCQ6Vhm5FW6sSiJbRXiJnGIHLDETSiSoToElLgwZGNyD
kyiSrEuXj3RR5JU2PUluNdcgEvwf9VPelyMedoskYBMDgK70WI2r6Q/MEFyfVgCru0ACuUp8MfX6
xJBLk/uUYSRRTVEv1IUG1B0V5QgIVNnnWiss0Q1JxPN7CAvrfBJc6OxSe5U8aq/seq5/nZ73Vz5B
wJ5FkyLlJJMiCTs5hi0LhjG7BJVISUSh+4pbRdGWgCcC8qgi2CvhjhS65MdYIsJdSydMmGIy/5Im
17PmqqBFsP24vpxUL3Cs8AQOIURUQiLHXb9AfQsEL+qSkpd21rS1r8EtK+CqzP8AFG2cBKkKTtSt
yvMEjDH1f2qhO4IXuzq/KYnNQSErHpz3d14d7rwdvGXzQa3j5hv8bYDUF30jou320GjTqP/PN/Z9
+6DKxjZS3EVIrj4XFDHq6pSscGCeigYdB2qJWFsCNAyw9yeTXi0koimHmwAtghHjzeYmIIDb22CP
aU0u+nb4+/ijNQ/4M9z37BK3sFOKuZLs64Hxhh5oJZ1KGAmIai9T95pxU0hkbCi4wEJmEuCE2KTG
hdZIENntjeDp8GAZdbegbSxm619L+3DLRhPCRTkgG4k4/L5KrwjW7jMqqQ9p18kflKCUZvERUIl1
H7YPRAHCZkw0QolKT6IFRXCHGRfh9kb3GZ8mWWlHofsqbFeq7RCp86x0J4sGSPYx64vcBRLc9yCR
YhsH+vu2kZ/uGvA1bniGl0LduwMsFerasM2RsH97KO91g5kSZjWpW+N17yS4rnumvE0KjxkjwQsU
G3K4XxwlyN1ML1/6tKSEI1zxdRP7CLwD0vK+50hUOsbGWIOPOWgS5Y7vVIbojWcfJFLR+/qztsqH
tKcEA/Q+SsWIMsgy2lXlO3qULVPTrySHe6DZtbjFqVnkEvW9RBqpB0pQH8XttkBEdDH3Cg9AUkr2
ArIgdS8l6mowZtIkcV0iaMxq1iQYrg4TlBwuBLR6h+PRLgI3qf2OvUQoQXt1aO4axlVTgEOJyKaN
n1VdD6ZB1c8oGCAOrIGl5yaMRC3oOzNB0Tg0+U5hUmbqhxJM3lSpSLmesyT5xJZKwpE4AqPtEIEp
PrDA2YgnGfi1kPnyaL5QgovmVKXXM6AClxddgnWzxuY68Tp0ibTrtL4NeZLcBbFKPRWLEmWcJ9qB
/EpUc1yoKYAJ3EyXiIyeAADNR5W4UWiBPyYAUXBGIfRB7L55p7oYIaLtNdrQR0zgAeoGKXR6BU+Z
hwzPdOoCoQW8ONhnOfif/W0jJAAsdZD4MEmRiv052MmRisnRKbnOL5GmgYIcqyAupxNm/6O9W/dN
GZgr+HxMUiMJE32AAkY+W4lGNIMSLALOZAUk8wO2F3Ys2Tj7ZYHeAXZdqyizBELgA0w1z20RSVjh
S45hJMHziPYDIAZZzJmZSeCvkGATiKmlCSWarcZpLvoG8iJbW2jAt4Ga9F9Act9OSvKEgQhPb8eu
gYjm29CFjP6pza9somUBT/zmT23ZlLbfG9kWX2PJrm/54+VeDhKDxDRTABKtgc7K3C0OkMCtDOb/
AG0/S5pHB51d7cdvWXI+cVkhX21C0vZ7Q4h8XUO7ClHzbX6Mo+JrWfr83tLXIfUHe8umaDCVWYvs
QqmOUkQJfvsXAAD//w==</cx:binary>
              </cx:geoCache>
            </cx:geography>
          </cx:layoutPr>
        </cx:series>
      </cx:plotAreaRegion>
    </cx:plotArea>
    <cx:legend pos="r" align="min" overlay="0">
      <cx:txPr>
        <a:bodyPr vertOverflow="overflow" horzOverflow="overflow" wrap="square" lIns="0" tIns="0" rIns="0" bIns="0"/>
        <a:lstStyle/>
        <a:p>
          <a:pPr algn="ctr" rtl="0">
            <a:defRPr sz="1197" b="0" i="0">
              <a:solidFill>
                <a:srgbClr val="595959"/>
              </a:solidFill>
              <a:latin typeface="Tw Cen MT" panose="020B0602020104020603" pitchFamily="34" charset="0"/>
              <a:ea typeface="Tw Cen MT" panose="020B0602020104020603" pitchFamily="34" charset="0"/>
              <a:cs typeface="Tw Cen MT" panose="020B0602020104020603" pitchFamily="34" charset="0"/>
            </a:defRPr>
          </a:pPr>
          <a:endParaRPr lang="en-US">
            <a:latin typeface="Tw Cen MT" panose="020B0602020104020603" pitchFamily="34" charset="0"/>
          </a:endParaRPr>
        </a:p>
      </cx:txPr>
    </cx:legend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Germany</cx:pt>
          <cx:pt idx="1"/>
          <cx:pt idx="2"/>
          <cx:pt idx="3"/>
          <cx:pt idx="4"/>
          <cx:pt idx="5"/>
          <cx:pt idx="6"/>
          <cx:pt idx="7"/>
          <cx:pt idx="8"/>
          <cx:pt idx="9"/>
          <cx:pt idx="10"/>
          <cx:pt idx="11"/>
        </cx:lvl>
      </cx:strDim>
      <cx:numDim type="colorVal">
        <cx:f>Sheet1!$B$2:$B$13</cx:f>
        <cx:lvl ptCount="12" formatCode="General">
          <cx:pt idx="0">50</cx:pt>
        </cx:lvl>
      </cx:numDim>
    </cx:data>
  </cx:chartData>
  <cx:chart>
    <cx:title pos="t" align="ctr" overlay="0">
      <cx:tx>
        <cx:rich>
          <a:bodyPr vertOverflow="overflow" horzOverflow="overflow" wrap="square" lIns="0" tIns="0" rIns="0" bIns="0"/>
          <a:lstStyle/>
          <a:p>
            <a:pPr algn="ctr" rtl="0">
              <a:defRPr sz="1862" b="0" i="0">
                <a:solidFill>
                  <a:srgbClr val="595959"/>
                </a:solidFill>
                <a:latin typeface="Tw Cen MT" panose="020B0602020104020603" pitchFamily="34" charset="0"/>
                <a:ea typeface="Tw Cen MT" panose="020B0602020104020603" pitchFamily="34" charset="0"/>
                <a:cs typeface="Tw Cen MT" panose="020B0602020104020603" pitchFamily="34" charset="0"/>
              </a:defRPr>
            </a:pPr>
            <a:r>
              <a:rPr lang="en-US" dirty="0">
                <a:latin typeface="Tw Cen MT" panose="020B0602020104020603" pitchFamily="34" charset="0"/>
              </a:rPr>
              <a:t>Germany</a:t>
            </a:r>
          </a:p>
        </cx:rich>
      </cx:tx>
    </cx:title>
    <cx:plotArea>
      <cx:plotAreaRegion>
        <cx:series layoutId="regionMap" uniqueId="{A13AD060-B460-40B7-839D-4229EF297332}">
          <cx:tx>
            <cx:txData>
              <cx:f>Sheet1!$B$1</cx:f>
              <cx:v>Series1</cx:v>
            </cx:txData>
          </cx:tx>
          <cx:dataId val="0"/>
          <cx:layoutPr>
            <cx:geography cultureLanguage="en-US" cultureRegion="TH" attribution="Powered by Bing">
              <cx:geoCache provider="{E9337A44-BEBE-4D9F-B70C-5C5E7DAFC167}">
                <cx:binary>lHpZk5xI0u1fadPzpTs2Ahib+R4CyL127S9YqVQiIDYgCLZf/3mpZ+aqpTbpXsmUyoQkicX9+DnH
+efT8o8n/fw4/LYYbf0/npZ/vZLj2P3jjz/8k3w2j/530zwNzrsv4+9Pzvzhvnxpnp7/+Dw8zo2t
/yAIsz+e5OMwPi+v/uef8Gv1s7u4p8excfYuPA/r/bMPevQ/Ofe3p357csGOL5fX8Ev/erV/Hsyj
XV/99mzHZlxfr93zv1795Tuvfvvj+1/64a6/aRjYGD7DtTH+HWU4SxOOsq9/kle/aWfrf5/G6Hea
Ivibkj9PZ/+59fWjgcv/H8bzdTSPnz8Pz97/9u//v7nwL4P/5njjXf7n3HP3MtCi/DqzP/66tv/z
z+8OwFy/O/LN8v/s3H8XqXgcH8uvq/vNlT8/+58F/+7Sn23Sn/t3/PyvVxn7ZstefuHfl/3tAv/n
gudHP/7rFY5/RxT2LkuyNE0zzF/9Nj+/nIh/T3nMScYTihDDMYJ7WDeMEk7BNZzhNMsw7GrKE/Lq
N+/CyymW/E6SOEkTGtMYw/Xxf2P51um1dva/y/Dvz7/ZYG5dY0f/r1cE7t79+bWXUSYII8JTzBiM
K4nTmMIYuqfHe8gX+Db+P1tSmY6OW5MHNu6yShO5m3jCRNSFqfBbmqU5bX2hw9pdbVnY9q1OmdiU
tbc1Rkdq6K5viW92meZXtK+aA8OtvOAI9wJlHSm/fkyaSu3DMH9WW+1vtp51xTjzsYw2evxm4f9m
QhRW5vsJJSgjKYrjmHPKXs5/M6Fk9qqNatnktkseo41V5+zlJe6yIs3C+5S4SWxros4riXyRjdV0
qWo3X6pNITEl7VSmujk0Y3ZpfT29Rs6tN1XvL6O0Wqy6YvsOx00xblOSEyfTC62H9MIZSi/9k+kO
veRuh3k9X5nG9XlFzF5Odrv9+TRJ+sM0KeEspjQjCc8QRX+d5sh85zveunyho9kNFKmL7vSWR82k
D2l0QEEntTAtuRp4okvcttsZRWwUqmnpQa7Lo1lRImA53HW/hnqXTiu6R1VPrybPr6I28iLt5vjc
RFGW19o1R0tCU65p70TaeHxOFN12iU518fOpYfzj1BKCU04QzI+n9GXq3+zghJzu+zVq8y4zRdQv
/DixVr+dnaPCzum5G9dMZDFuRLp29Tle6rwzUuU/Hwbk0feBRBNCYpYRhjCNk+8ywy/zMgbUqnwe
+mw/6ikVbNXjGc/sTTvW9lJlxFzky7sV2X7vbfdONl0C65Y8ZPGdjKbs5FKWnb6+W2JZ/fmu5kko
8MRTMUVhuOCh6YuJd70Ift72BirNr6byNysKAchIxnjMKCff5UQ3d/M2Rb7NNaLDgdEabrZwcz03
SbWXPY7PyTIk+4UlphJptaZFbcwisKT8FPmxy7uu2nLGmj4rXeaKhUBU85S8N6usrtEc08tCvL5k
0Xr5xS78zdATxjngVMyzjNKXXfomGLzlyUo6rPIQdWs5Lmo6j/Te6wafvn4IZIQjL4c354YDsIP1
0LzM6P++bFsVn9c286JvmnT3FYL0UJfRPJwt61JhvfpFev5dDAOuA5xiGH2Wxd/FcBdGmq6KmjyZ
aGGj2gsTY1VM7aLKesKo0HX72Qw4O5oqYnvOvqBI/QIK8QsG/BXbKRQdgjlLIXxZ8h1GLBsKXNPe
5EtXxbutr5/iVOGCWB6LMDJ0yWrSC98QKaq+uU1kP/0i8vCPMMUQiimB0gcoxX7I5bUxYVGDzpXW
8VnikRaR1+6qabXAGlXn1PlPvKVqv2ZRfW58LyY637HeUrE03cNi5XLF4yonfT2d0ezUKkwW1NXP
w+xvloqhhCYoTjhUVJ68hOE3YWapJynpFp3LKEByRjS5GjDZTsS/xEjoL30yZQUbA7tI8zA4LE8/
H8HXlfjrZkGcwK3jmCGO0+8BPYmwsj0hLt+GA2Z187DILpcMvVVa9R94a0nu+7kXLvg3K5ek5GtE
jnEcRJQafEm8sjuVbk5UNkOXMfUAV5TIElWLKzPABLHFsRftyO+RH5KSJRk7ktiPuzje8S5z75OJ
B1Gt3VLirKZvzLQmRaTcO6LYJhDf2DUZkkg0i1flV9BY+OjPP18G8mPMJohA9SYYI5oS/B3qqhTV
bqxWl6ftSfbJRoBFzOha+gRd02S8ylY5HeOgT2Hyvlw5eo0HS99gvJ43PehTMmEniKmnHUBWfYVG
elLNkhzHUaO8aWS2//mAgVp/l2MJohiqMAIOlbDvx7utiMkFymOevRTLsUfNns+kvgy0DzCH7P08
8jyDZbzWw/Tl5/cG1v/jveGWKIUSxWj8MrZvgpabirUtCy6fm5DtaTtHjdhoVOeeBvMahgzJhNT8
q5z+myljIB48wxgCFcXfbdFY4QXYZv1y24jm/tGGNt3VXZMUS9YE4fiALoM1fcHWrNSBrkXNeHtu
NBLpIPucGm9OKm62YvH08EJzH/x50sPw/187EgwpzYCkApFg8Xe1Y7S+HpcO1kcmBH2au1bUchA9
CfxNS6XZuVjeq8X4uzYaQz5T5PMhmvZh6ttVoMHFOTHxuNPN9qnjvbpawmBugvKR8FU1PqBt2cQi
9S/W9292NSGMkQQKSPojFPU4rbmtuIF1QnpXN1MreKOv/NjHxUCMPGx6Tn/BuX4kOxwxkCjAEACu
Cbz9ayiFpN3aDZZQqB4DWOMPoQ/jSZHlLpN10aRJkpvEYcGrNE91rQrWmFOVok7QNFmFTfXtiNqH
1defMuVHKC+y2Ez1nqp6FGMf7UPV5EOrBqEqiUQUx7/IQ/ZDVEJ9SZKU0xcUhRm8CJ1vksHBzkV0
WkJu22Z6ndlkv7Jse1xd6ASS69kNi75GLc/OkaFDiTf+uMX1dFh7Hu5mlDyMHXbvx2ghe0XSUAxT
JEazoTMbU3QmmRpP0WiEijp0Br30EA8Ruu+HiBckHdwVBYVX9r28Iaa3t1FmuLCrYre2NkpYtwnV
Uf02bqkr6mVOL90mnZB2uYlYsLlDuD9MY+JvuqT8k4aBsbCKmoBgBNqp7uaKpIc+W5OrCi3bnzL8
TxV++2eV+VYF0h9iDtKEZwmnKSXsR9FEncrGdYrWvGY9B9iKkrJyITv51GZFt9nSKeQBXIZi7bzK
445mO8vYh4q79TSoqi5ppIUOTb1TkVyLFRAJSnZzGAaVlqye8xQ17Nh2JhHtUqUF9deABMF1XdHP
ZryLQ89Eipd9Zhg7U6dBwcyJFpOps9fpGhXbJtO7Piz9LqWh+UXw4OwHGZyAzkaIEvJShTn7Lnqm
pdnSlpotb3SEReQ4vnWVPLdjJN/FHQiPWNX4wZjY5t24ze8HLZ9nv5Bya9RUIN30RBCb+jwChlLy
bl2vu9Su14pltmxxLUsaYncbhugUTLTcbkO/3gZ8kknqD1Fc+zvJ4YX4VArmOgJx5tgl6d0jHewn
P8zv/RL8jZKeFMsw9/soJsIG0r6ZM2zFNKZ9YUZeZMiH/bY6/HqMMN8F2JKyrpUGLoD9kXbEPei2
fphNhQtO2+hCJXJnnOlGNElXn/p103mlXSWiYR2v+SySfohL/HJhmCslulajY4DjU+jwiXXKC8wz
ezBj04m1GtENN2E7LlPMRe/snPeRzl505VTOSZ+JLdTpcet0sjMp+dTYNruJ9VhmhOirSq4nM/Dq
0GOopTFdst3I6o+OyS9kmtLdknZb7nXmi7pt+9wS0PRf2aRWTBUb4HYxRhEGQYLx9YAAeYbJFFKr
9f3CDl+LZE9JLNZkqw9VCM31HKW3S7XyEkqIu5Zxj3Ku5k/rqNy646gWQdJwduuML19fFsvxxWTo
ftWJ/ACDO0keslrQ+U0FcryYdWfFV9Ohd1N1duMjV+SauCo+TKsHahDF2WOH20yolaaiG+hQbH5H
OkjOsn6pUiGYOGd9ckWBY143vsmpJP5mpoD5s4xPA7C4M+42LiT39lZOZL3VgX1K3JzkKfgOu3Vm
wyVq3Ge6Lng/TmgpJkb13TY8rbi7QHyaIh3tdkVI3ZVZX/mCpmAMtK6Xd2ZC7xrXqDJqM1RIr2cx
zCoRSe3HfdOZ/irlU9EjkHvC0+G12vq02AAUCmeYzp0a+g8IIES1y3W/DPHDto5zriKoAAPPBJGI
vOF+SXZrGvfFJnUtYrr5o8YwGT8lvOw8boshadEOkSnOJyf7smIzyl09q0tje7X7BYsCpvZXIsUg
+ME7TcAJyyiO06/nv6kdLRT2MRtkKloG+nhN2d2wqG6fNtEubC0oxVRWeSXlXtOGXE2RKlYWtffT
ji01BOPWk2JkJaLGlizedMEjr8RWZXU5dTIt+rW6SBnzXGKz7Rqrb7uRtnnMIWnndLI7XA932wa+
WjxlO9j47AocmeOErd55Fj3HXTFZ3JQRj1i+OXUGtL63JE7vPUuhAJNUDGk8Ffbo2uikcBMffSWD
GFcylkRXY75Nb4fIlL3dxnOIiRYcebkHySFo1F6bqvFnHN5PHIB8coyUzZRBuHUbzXvaipmNm9Cy
Ez6b39iBEUE7+ew7unN+xsKCt1CgOunLMQpf+Ax6NmntjTaC+Wwtsyw6z110sf2btPL+4a4juCvd
3NkS+OKYz17zIq1xAXXNHCmxq0jBKix09lijpREgVHkxIR6fUKUOks20cDZSws/8PQG4Lv0IvKVN
SoNbe9Rw20HVy5lt+HaJWPdgc301U9reJVWb5DWlvoiIf0fRVOdh5b5UQ7STi9kF19y6NiF5g50T
uOpjEbGo2XvcnSZnlrwNd57PIe8w64QeqrCvLCZiJiiUtgW+UHddAPFkDiEZpzLKlnetWT8tcpnE
bEJVRLadYWuBnyePw0pLoCSkXFRsi3XaTqm0jdBLTHf+tGWqPxMSXS9akbyeFgG1uxKrdaRcbfSk
5uVSjW65qbFer1KHcygon7wlTRHhOZdaQ86GVgQucwO+IFAZ1RShjbp8tI9jBZJ/jbaq6EwoF1LJ
o1+am5AiLlIFdhS4CeD+giAWfvDpqQvHbUBsp3oLcS3luWlUmyfDeyXpsvNR9jnw3twsHRAkajq1
h/gPRZvaLg/kNNT4FCqVCpnR50yn92bNgCwoew7nFJBWzGq9c8OEr+oMfmC0yx0ZYyfqqf8ku1jE
SzWfNvTM49UWDVE610qqXb1AiBvN3vW1jcUQKpkzm+UEYu84x3GuTLEseiyQjf0u3swgDI1fbE5/
iJsGmM4EGEptXBjbPdUtrH0GmSyI1lNuU85FizK1w7Dapyam+RjqoWQBfqbRIcvXJZrzerFPZu0P
Wd2OosOG7OMQTh2BLIdmFNpFm9pEpKdtX40by3sLcN4PipXjaOZDA7xzaM7eA55kKzZlKGMvyaEH
qO03vO27RD0EoKCllIYW+mgI+OaR6vg+LOY4qGUsVpJOh2bhrkDd7AotKdT7OQNGECaXe+bEhufP
JmmxCKJupSsx1Cmxbkk5KYi0hci3OlSpSLiDUhTH5gQyYS00ihdwjzsm2tmHHMhwOXBcizVDD9Si
+IUj4nzDxBVGaryPzPxasqdqzHox8M/QvMB5lqLXPSBSrmNgNcoofkgVEIsGV/mkYWcqNzwoAJh9
qxJ0TLcPCC98R1v7icPUSMfqMs7YAsSG5O1QrXnKfFWCTfFa2lWeVTsWvMEIYhSrslqP1Mnq0kb9
LuPWioXSdTcjr3PC2q5sWN8LgypZVHj8nIF33RlTF96mVnB7O2TqFBr9mrhjI+sPhlazsFPiIMwi
kVqEiiGKnMi6QjZMFy34vGWbzX3RDKvPR6bfVgpqqOzo+4HCmwgC12TTBWVpc3BufBpfkMJBem71
eFTL0IhomVUBxDwum7V7XLt2Ek03hwsb+cfYB7OT8/ZRyi+yVX2uVLPmveegQMzU3K4+ujXDnIoe
9TbvszYSyRJ9SLP+kLqO3fIu9HmroYCQDK2XQZJjR7b2BI72Isa4DVAXmnuP0aWyaVbyIX4/tmty
A/sLOLgtxSKhT5LE6j2aLd618wfom/K7TjtdUNlkO6CnYlgaKkKaNsUMtGEjayII1uA7TVtexdEk
tL6PuKz2rQRfeYvUAxqHCaSA/mgau+5S6K+AYpKvwcd4NsCE7xYfX8ZqOPi4wbtk6klJgtbCDRuE
kx6lqI0zubPDIDB43eBFAfnSLiEF32oi6oWZPB3JVnim303xHc2WvYmRKZhmx1km/ji48EJdvWCZ
XIpGAWUfYvWwOM3zpG8m0VaKlCbUT5IOs4gmE/Yu+RhHNk+ln4qYX4DfRkISMpy8i6uybm9QbG8Y
ML2CBf2ZZR29Cw06zAuIw3VtHruX0OgDEVDRnYgDij/Imgrgos0xw+ES2nbY0bi+hlJ5HComOmCW
eTzX7yUe2kI7OpeWyZuY2SvD5/iSJekjGF1xEYIain6ZT3rw/OJjdA0wZe79XImewLiGzuaYDJfO
RO9kWr0Gm/bYQZMOvpbsaEaLUWXsoBZ8UM2w5QOb81HNUUHpwkXXgFviJnawXdccodd0hXVsdjyx
tlARv6hQuT0eeCg2l+xpjZ7sAPouA6W/UDkK0yRUSNe+G9c+yocUjgNWPGKHbgjOllJOfi/jGlSl
fbRsnY6ji0Ku+80KLOahG4vWdqXyfi4rHIadMRi05Na0BUHJDieLv6mlkxDmK9mzPppKxsnTGoZN
zEtGcrMmyYFwgDs7kTexmaYDg1S6NNplInmJUbSSgwvukURf9DilufEeCtM60XKOdApCS/tyIuk9
WBtXG66gro5jzpZNiuxllDrE5i4KoO3opWsI/QAVT5d2aoFG9FMxJy3kAgf7C6hgMToTiWDhWmhv
lR2dT7WOzA58q+T8em6N/TRM7sGCDyZQGlLouCZxAZhVl/XJdfq9pfhBKTQL5/Z1vQM6Um/0MEz8
GJP2uWHkEOvosfZvFhTXO0kPa7cCvK0pLkzGSqPrNI8BtQWJb5umKkYJum5SJi56aDCWsgaYR+rM
EUH51DqAuyWP66S6xwitgrViXfl46BeI4NVm8pb06rVtIf57bKfSxvN+9GkmAnCSTCqXB0zWAxnY
AKy3fhopxwVtzaGu+xur0SDWtLoAT/vYzoaW3HdXtJ4/TEPA0JXQx3roQzE54KZDXOfLBHvqx3mH
Gg68cyxMv70LbD3MHUcCL+OXwLZPWSsToKjROZ6pFPNjZZTaL2pW4KiMJZQxXgY639ooYpeok+XS
JTdZjwxkmnwYAjqknc55i6rCxF0koj6j78BffE3WSKiw0HNHeV2siO/nrWwT/cFkEtiVpSD55vaK
gnNkUBKuEl99iF9SQhN8DWBq96qJNtHFNQFHbbydgqlLP/B7m9XpvUrdG9aQ/miBdxCCbud2S4sQ
p8UwpPaMwH05B9EPQLTnrjkAyEbgxtD1HhMwudcGzcXqbk3qs2NLKLhuLK5OCQP26eS+xbQwKx0f
osXmvon8odYxgV5/m5Wg/j8otaAbhw88GAQsc9MXDvpbKAATA/2rvEXmSwCnd9EGskMeXH/dej0V
Mp5WAearewDdtndjtxtuodNJxNhEdbnicTfDvwUNpkii7fXM2KcFRze07QTHw7kfw7GifZr72QC/
A5jHfvxS9zlH7bMHtEb+2qoYZA3wQRLYXg9GOIIuCs8HUCW3LO1E17+O21oKzmahQVtbVAnerufZ
4I/QTXlhaI8ZZkGot3RK7lYF3GeyRzAaUB7GDhg8je7XRl5RDn1wNOhi5eAvOLxddzHJ9pmdJsGU
OlaW3wHTae564FUBWXzy1fgORImanNpFIKWErgMQjrk6TTTbzpPBJ5u1oNcy9ULo3X6W/uPQ9hTi
aE12iroc+r+v5/ikY01LqrkBR6yNXns7nysfQ1RVKQE7ZaPiZaTObfUxg5yeiCzmoFCexhWMt3Lv
mqHa8ZXcS4Ivtt0j29xqRrDo1i53I/osHb1zHteFSlOVMwzOh8W4CNDrgRr9AZ7+YLkK4PdMsXwz
TwXh4OOwuquK0Ccuj9gzUvEnhJZBSFRRgVu65C5aRJXZK1A+VqR91r88qnNn4ubSomYqN5aCO2Df
aVW9gczQwnL0oUnSTyzEhSLkPYOVNcDEpIl8rqr2Da8r8GLGpkTNrQfqD51Td5CWzXsOnmT9DrTl
OvQfw7Z+aLrubhy5FmEYwMdg/Uml9ViAMGqOyhixNdtbnbF3RpGrvkvAJSNDA0Aa1yWjp2To8dVa
Jb3YGD5iBAK4Cyo3CDSxxd5DtbxpmgSKn44ktMWaYb/1CovBdloYEgQQBXSKSEVEhDH43NFbD48f
xLtmG+pjmNDryrKTw3OW89pIgYj8YptqLSK3vV1JNonUtHt4juu+o2a/4tqIVHYXA+ruBDV3x4gH
v8iCYcejmhcWSB93W46mLIMOk37sffQBb1VbmpE9txEtDYXYAZyrHHunMvmURLCuUK+v16QH4hu0
gPYUSI8KpECkslwvroNRR9A7y5q9oQ9gi/gDSPAHqtpjMMblXL4YXxS2JqmbJUe663K7AdExHh1l
09yvfnxspiso3XyaXc6qqj52bvlIWgwNhBdrTrrsZIfoogZbbJH8GEWmP0jC23KiVQSCbwzwtMNw
dIzf94aAjAOq3x0ylqQlqE5YPDUfkvpcSQ8PH9Ry59YxybcE41zb5j5V0IqoSfKwaqYOvIG+9Zpo
QEnfgDkNIGNW1YhKLfIdY4Pcm17XuxcrpuSVHUSst6s0sC7vVxUVgJoIlFK8we8L8JbT/doasA17
BYlXTXeKk/lAlEry2TYWiN8GtSjdlFhj0LTaVgBF1Uu3NZpu2XSQsUTFYprtXB2bhPkTnSposk9l
QqE8yiwleUSmo5/YKYLG5C7WzceejM/VAGyJVegmzAzCVL4blgFYnOedgN56JzJW2SLWybNTfRnd
b9AP3HcVaUUPrkZIYyQy2syCp5MYs24U6Zw4sehwp9x0ko6HfT+647yGQsWrA6qE9Rn1ZshVB2EU
2ZqLqKXVIWzui8bDAs4mL+oU5MLqJTQlJPvAWrAJNwzrrKu3PTRv8yRApZmVa4XUVwxDoPCa2QI4
3GGEB9xEmHTYpXZMTtXqd4mZsyMN85UK/mmZad52LQcVgWdYd8L3feNvWbWIOkrwroLNEU1E3jVq
Rvuoa2kR5gi89c/p0GvRz0zuvKIRqI12PA4m2q1RIi/wHM37aBmyArGmK9K4vk97lr7uO1tUMTyO
YYZPawzYahvX5lXbmNJ7W2RTAsVtWUDODKQB8/3Yv3hIdpyvpDHgZ6RBiRhclnlIQaBOF920u4lF
996iogdkP+kZ7E/9Ijuz4XNWg9kXkuojpXI/aeJB7/LP1utKzNAVEqGt7/q2fquXtMkRewGzBQqV
SRQqwef/GFUBgAgfV77utyUCGKjeym28Ck7v0/8l4byaI9WhIPyLqBJR8Eqc7PE47r6onJYsIQQS
8Otvj+/LlMe7TiCOzun+WpoeoeF+oqcpk3poXwcuj1Pf4e7MuIVu9RbaYFqgZZ/MX1BUGH99LorK
EtkwthVkY1uhyR6cZEGRopHgqaLhvgmHT2gG+3Li0FFov6QA37CJWpGN5sNqs1GGLHF9XBBm5rz2
4S13c4h+D0VxdZomZgIG68A6DHrD3KM7Bd/XtS9q6zO3xSTsD3y/yvvsMEIideoht3uLJrXZDkvg
q2QzNtzBTTm5xMwBs6/gNgpWtQxWVnkDGl+2hbE9pr0L9a/zrX5HVneMB3SkmhG4UyXWfuuP0JXn
JSaulVFuP3WRXR5qJ+DgbuYxIQQN36K3V0Orf1PgvUEfKSbf+Rs5ZsZQGEyxq/H4aNtKgNXAsKj7
767URRhAuKNmNYmRFYf6CDnUqQDOej+oqfCyVtw04IPOA8HE2q0kil3fwcgjX2cjHjkH6YPlEUWk
iftt9tA4+jenxl9SKbXnTBey8sBlsh9rNSIeO05j3ynz0ZrDpHKmA19DNDoluhwC3aJz+y4e+8WD
EEnLrJqgdt3vh/RmeCLQ0ZdlvhlbVkVky2fXqvkBo1551GuXjYN/92EnlqzefNQwYVJI2G1idy4k
iNp6CJZz7VCISF3fZw2rMzPzAeiItWX+igbGrDTCUsPCnIzaCwvypFE97BbIPFZ0W/iWylXcrJAO
+6X+M/KqOpVcZcEkC2fpGQqEqVBJYPe01lvUvgXyeV6BX3ab90htA5GFxJvwxb43yxvbGE/YuIq9
kFY6Lu6+djt8phzfMVM2SaBhpU5yfJGjG9emQrdeTeeNWZ+uKjn8iybbJmISYpoxbhQTcV3SMeeL
2HXUFbGqdtDEJebx6UViGht8ow5UwDqKtM4pb1HwHAL9RDpJpN8iLyKHsYFaWIp0oFD+mpns+ynC
UBmxoiPBgI0XEF/ImjOM/DYRFZ6pjjqXaZje3LH6hoGtk8C1fKwON9jXnZ/6i6lP7jrjqlQXq1dP
ggUJbOR912wvri/OkQMvpmPudtmEkkkplio3xs5D5V0UtZfM7dkGtQ4ui0/Buolg+OLrWu3CuM0p
84FTBh28r9jWsk19Iqe4kx4/zQtaPQJdl9sagKAPs4DrOu/Ipgpbz6fA+bN48MVWe5tijhuUd3x7
mPhdkYysrwm9guxBCG+9CON+7kwy6HvDJHkUd1GHvVjqd3JmHcPGW8JG6VuoAiTCUhng1qOXOVpj
+zBtXZlUBoUIQznQsIjEbuORGGPpzWoh9fiyy1BdMHr33AJ+AKqmVXjM0SnEVdUtcefpF2hZJmaj
vxaE2DTWW/9lVfhRkk+PlgdwQzgDJom+U3HQeiSxHvAook9aIa9j/YZmCosgaPrMU3aU1J9rv30L
3IFE2nDjZQiltvbqKPb8Ze9sphBme6bCghykp73H4C12GqvCKVmZbg58rBFzwTSxphDkw2F8gyZo
MzxOzREyJnokjg0YfmBqrRxuhAu9dRn0rRzWnBhb7HS7hNkqogEKrD3CgjJ4ZFVXtB3URGq2rmiC
qUossFqgTtUZsoUoKDGfVqTKoq62g+tgTa3Uk8kiPCuzg/AbgxWqteeex66xiiZavgE49U9r6acl
vMZEDQ22AA+laWx95zWA6qudxEzdlJQtWzKoueEeVuJtlhP+T9cdxih48if6hU0ESoIGbUGd8jsy
44sOQ39fO9ZhhKUCLa2Hq/QThBSypHjzQvTFFXtVY/OtLOuvuxoY6IyJPFDHdaFzUeLPwIUE6utN
/pZXIUBK7HMSpRmj98Ah/AnfLWNmQ+gqV7RwQ95o4ClzydtckA6Omtcf7a1KFmcJMqCDH1xiSnDK
8xJgxZm5TlgtvGd3ZXh+1/4y2wBIwyHBhn4LMIskA1aqnp63RudV1UYHVLXCqqt/palunbzTVxxj
YMgcG46H+hkt+6xYKXNjuS+1nA5yI6eB4wZ1jgQHAfaXVdt3t17o2Eus9BlbX2/ruCR9VgbDGx4k
9APdT3kf2BZHoi8osfFVpOKpHd5pzrzzhynRFJbFGK1Bao/ey7TM6DI5KhK26kmzM4/4z6aaKWFz
8L1CjWBDcxdD3fM2t9fBHYfcrayCbyFIzAai4+hC7puEfxqWJSdjGZ08DfrDlvjV+fKmJwkDcarK
xJkBRfd4VBJ3VjnRNAMq8N1Zw2vPhl0bNeVzsJQH94E4+yX6pnLA38GeIe08ARUTOTP2jc3e+8xQ
mWEpx1AbDyvWrY/71awuiRtOnGQ17oUsfykVbhLYlhebiKVaZ1Hn4zdfPjgQI3skiRtZBOoq7Gl7
/fLWCfMwtPsh9F4nx784bAsOMDL2DE9D0ggg8m2zW2hTnuqxV/F6b1XHDRc5mFAw+jtjYf6FLoqU
sGyVMjPdfDfrLM7gh+i3acTzHQCpNFX1XIUzHg68Jtye7j64DZEmxMhEG5XUG6piv7QtQIs+SmGV
jonoxzKNFMmWAFJnWD1EgfQT3NUGroTJba+zYuIrL5VN+DQEI4SWyGQVHeeksbsurRkQCl1RkprS
vZF1ck4G+9lQYb+UhpPM79UbKxxV/VW2ZQqvntD/tdrkTV2tiWL9k1zcLfUgdyUGs569tCwJ/OHV
bWmfREGPLUBYQywtauL20xkjNEUDio21gtfp5qXAqLjGtezlXjbAwMDMYn0Gc+5Hi50xaFdoaMYr
dxTPJpewZAz6NyiuXuHQEuKoT9vMxgCeMPHdQTPeKYjGscGAFjvDkG8TTBZrjp0akngjsPQmSz/Q
wKLpSiFe9khhYGwgWP7c+aBo6VKvH7HhRmhXUNwkxBD97hvUfE0tPyVW8x1scA/8wZhYDf0RWtAd
ZAqxIWM43kq4pbDl9sHkHIcePlU31fhVjE50OcujR1wPdmNbwqsOq8yWRCegJQ646V+r6vaIloiY
NxiF5iatyuaOM0yZ37EmFhvE4skA2uv4FW60TMLeh/ukvH/Gc5ys6yS+Ktg5ItrPixmzsYJq1aSr
wjg7Y6aNnUNvDE9WbfBlpoOJwWLfs2g8CAUDR625bK1DyUZoF2uVrl1zAAEC49dtH1AO0jbyaULE
1uPaYVUqoAF0BsLniV3jQQcuo2L0rTdPTV8+1GaIBNEGi9N6LzGW9GH4OlvsIeRsBj1L8h7BuwwA
PToqJwLrtpRB0g0z/KIItIOg06nCdltbg9hhrjzW3LtATFzjCB1+gmu6BUOT1uv8tcBN5tCwzPpt
T6gio4PBYVl8GG4YbUfXvXvZZ6crTWxI1ydyk+9im19Z4x7Dsf7XRM4bXVdocY54DSJp9lK0dmJJ
nprF7lO5+U+GjSKhFYAlv6aJFNWeaCuK4UaiR6H7hUXnxQPM5QTkgIeuTibd4HERncrLRr1Bgn50
R+dhgTYeE/PKvHJJGYpxQkYQ6HJBn9CzKIMMGhWhMnAJxVfgNwcAAXjUKT014EIhPK3FHE5PGo0n
77CLb7qNMggffz5IaCUrpr4ibHsRk0EjXESa51qwxzWQH/XI0VcyruMAwTJwqzM4b895hHUXxEgd
YW7iy4KPWi+tqu3dX3uMSiL80hzDOLhGEFjRt9RT6tvqbVTMzrraex9QRTJnQk1ikj1I5qQNxujS
fuy6MUw1BvHGFhgP9Q59cVl3b0z1wyEU/0bM/skmn0m/ATpv+AvREih46J+IHTzbkfUOwPowaCeK
Rx+FmSsI7HoJ0H72y+Mq1NkZSbBrZ0h1ulvOPZaMls+6Q3cCjzfIAbl/9biciYCc3nqPELmCAyv7
Ol5LVcahHlPmrBUkG6CU4fwzrQYoQxPdnAaqmdv1e3vWLTCLqdhKPOHG6p8aZ/wJy5KkcAiykXpF
xSE6KEVk3rdYbgJyL0jpXaSCsSgXP4Ag2WCLdrY42rZHumqsWt4GmWM+/NbpM2KBlQOqFEct+lOx
Nn9EOz1qJkSqcK9yiwEzE2GXqPV3tClTV7AVZcdLqDt6dysO0MA6PtlAR9vur8/H3aT4i+rbFFOH
i3LMjiviQkk04vqFNXqPUUDVuXtS8WzTaD/0+pXCE4BU1C/YKA3KIcaBBbB73IR6j2Be/SwIKUi/
AqDnj0zBcrJt+REMEBIFB9rs+2Pi14BgubDX2Djbl1N9a1gduxY2Z9l7STUPT02gs6EB5tFjEGCY
ACz7NjK6a6D1otMI0PYtsAtDctIY8/wVu8Zs1d8td3QMVQHbQltDHFy766YehwUTUEDPPu+vIKhB
9TgYVcc1xgxQVDMtoorIbJ6C3UbglaxouDir35tBYWKEbhV5HfQ3SnnWuXsu6d/Zxnw22tuHD5KQ
jV9hBKVqsKcmVe16Ah6zpJg6y8RuoGd31vpSjivJWxiHUkenmU0DdmqkJTyrv7QLPbqleGoU/PwI
okM8sfbsQy7ZeUF96L0a4wLw3VzAtW3cATDUWDQufjWh9ZSoFmQPft7Ay6Ony6L1oK/5Sr7qOhiz
ysJ2RpJ2wwbh0ybWpaYHNXzX3poKdFjwLvxXdIVVxilZk2r198vcQWAYSAgQG79za1exz3gf26g0
aa01SA41glL2vVyw8THwFhJDkc4tZM9wkR+UGCHNzlDtlPhYp8aG64M61jXVyxxo64A9uE1Hbx/Y
ENI0lO9R9e55tfCc+VBGhi5EmC18duov1do324gJpWXCknMgf4rFLeAe/1QVaxIrMO8Tx73W2NsV
5sk84M3Hre9DtGrUvQ2rlQTMHaGMqXdN5pfNNMAgXonEEBZhiNCXhlo52bo6E4rzbB4wDs/s5DBo
Zi7cozH0dl20osdxraSWisZVCF6zBp249fPf3gVwucKdieU0fZYGOBKwMCzXb6ohCY0T9S4ge+Na
NaegMgc04gT71+RnVVe/tg35KKO2j33L/jEtgTlvnCXZwvLfZA0bUpMA4kDwoohhO23WleV0Ee+r
3fyQGVQMnby4lBx0ezf+g9YT6O4mSXNoF/R/Xoh9PCJBLkJAClvEIbDA/YzJzP/MlD96ts4D3dTZ
LGEftB0eR99jmbZftjBMAwnwNBi6wtcgKuwygl3jAMGbMak7vekQG3R+CFun93ZLgjVTzFMQTr2n
ekX9qUWZan9+nZvuXbZoH+AbPA/tZoFBQrZmQS4XegwUW7QXVUDLwm/+uHTt8jBo/9IFSEkNRQ8a
wysJB5g+KN6pQ1E2+9FKVMNFwn17xPeArCDgxKPZ6tpkcLrd6NZfPr/+CNC3cyNB5PpA4Wa3edNu
B+Q5QwxmObLJXuKook2qI/kGphWAMuNdagU9eEKABE7v3vEjNx0wRt0fkX9DPbzbLcjorZmvpYZK
T9utaKV+WqSx08XVOgVHpGJuKdxH9UiWIV/7ewGz2i4NxfzDIgr/EUDPXoVuQWqFCgmULHXW9U8E
0p909BTilzkvde+AMaZ/ZtcZinlYDyT0C3v5DoXnH0EZfcrNmwseCZmSzb2UvRtmRtMwthT6ej32
N2cd0f2tXxEyrtDUceM0RMkldNFb6ymn6OGTpZJeYgY2piKIpmSZwdBDcP+0K3Z3PNYPQ4Ig2YBX
gqCNcuyba9I46K8QlASgq/R11Y+CjFPmMspi5Pe+7Em+ku6zDhaVuIGeUfFWIAxmgn4DX6oXYOwa
IAMC+Hc9b3F9d/AgxNVHm7Ku0OCGYiHdYvVxUxtf8LuBHmSRO+zLyPm07Kk9KBJuVx5wctVu9Shs
+xVHE1SntTP8afG3ZxDMHSww4oHaNIdejdbejpBqq0zzYEe+ghIMQqdsYPP0vTrIEYrtwtyHuTJP
LWkKl2/WH1JNj6Kris3fhtTdWjhdiPgyv5KXrR1PtYP9W/vRn5AFVUrqAVgehpp8tNHpjbKCMu7m
vfTnPfIYsHEjZFJ8Co009Gc4U1oWJeEcEngfPCyeS+PafrQtaKNeuZYw2qV6Fbix4eCo09asFyRd
2kclyhyG9RFnNXjHKlJjUpMG/ev2ZklIZkiZlLjlQLRYAF2WLdsPRVu+NNZTJdqTnir06yFU3bB2
D8RvAPVQeuabsRJRA8Foff/WLU10p6jjdYaar9dy3G9UDYDmtj6BcBNg89YQqrzlYaHr3262z4sT
uJg+tjdlInkKYeUnpmz2U+18jnRLh5E5uyC0jkJCYXWbzk0Qfv3wCeLAFGBbIk15myEKj5bJsPCB
A/KT3ESdoIBWR6/90hoFXtLugSLhiRrckBit2JSOEHydK8hPlkEg3G9uWyXjw4KW+GCH9XTwB60T
2M4PCKndNdfaTRsfGqePv7BBJTXswbYaJIhkOEEHqVKxdfOZL9MZGSHwLl4fcxoVolpFLnyOyLK3
U60+k5C3D/Mmd76hj9M8oOtr3fZAxjG3p+1htEZyrNd+jikUefSV7NAPC01ZDV99kJkL2QuCQoAi
4ffRU8P+LivCPf2uH8c9qctnOUU3F1tSLKYI+ipsj3HednIrQQus/pW7/XFwpr0N/mpt1ofQ0zlj
ai0QRJf7yIJuNrX+Ww/xP24DAebO6lpEd+62A/a+PpyzfqjdF9uRoFQor/61Q+4F8ztkyz7ukEQ4
mgWtmjb9PxPVZUoaRO4dcCex11tVzCd5HRfp7GyrzjkFTVobCS4FrVXae5j4Kmi0AzIl8MsAJkc+
+1q27TCvfXUV1dLisaiC3bwWFFf2JxztWzh6cc02dbNh+t5md2qwwBz38PvWxR6fLD1QcZ8J6+iU
BLC3KHGrW5wrMPSMXD0aqPNAqsKowb7O95f/P+/S60Dn9Ti6IQKdnvZhOg/zqRHNrtwEhzS8VE++
jKqnaLJwWkHg1IWk1N+hg6rsmDq9uAwCo49drVHu39/ShZS5paH+oQBZDh61FVU1as+o2+7l92Wi
EItCr4TsDSPoNMwv3DC0vWWlHpa6XsAKusMNDPrgGaTslrA8WizcXhFi/hAOZ5ffdx3gPc368tFM
JJnugcqWmQds4N6lhlbyHJqhRd2eg+L3H2uv5PvGPzvci9DUjv7TFGzIzHgwLPCmHLA197K9tE2d
cuTnb67L7BsZuqNX+uJC7KrbMyWWpOqVV3DwGYBV/eU6PvUj3FBTr3E1UXTWa8X/QAZ/1kbSdB5Y
lM8WfEu4rVXioPzvse9D3v49dgO4WpNv/lrHXA7LUd09zd+X1qxwN+Xg7xvlJL/HEJB7bOQ3O/L7
9veln70zoRssLzJDG2x4EvR+dIimDoLZb+xYSgs2NGVfg1nHR+dPEPjt48yi8dHH4SZFYxAYdv6s
DnnYJkip4Pnfl8GzUK/kfDBVW7/XBJ1jOGlwGqq6rugcM/zdKg980x19F36hWw2fhnvtRZLQeVH2
+Dnf39F1i9IliHTibQZTM61ee/gKRy1CBpw8DB7Ba9//5fdFKuUdu25+A537TUCxPa8zRBobgcJX
2dU8nWD9XbvBqCJQ5IWVyEHpELgdcqki9yAK3EWLVxGWYMwQv06WRcs1HjOzbdEDh6DwAPXAe/Ae
qC2iB8SspwxDEIeWQdx7Ltg9BtXoHpdg/g4rFxKyD+GCOvK5XitxsekoLmpuEh7N0bEf95MqQWeu
VZVTmKO33xfVigNfBmjUpJtui2LIg4Z11rPJR/rX8v50vECGfP2LeLmVc5yC8P+nW/R3FMSYb5HH
0e6ca71CjIqWjScaRHS6RXimwGdNiSs9LBgEMRILouNLKChPrNafXoe2ArzQApfZ2gT0eHmSvG/f
I3YIkUHeEyG712bg414jOHOztvqIeLmBsG3BUKHLsO8Ck8vIb24WZTSvZneBRTige4RJij0BKA2Y
UCSFKvVm+zz6B512NIi+GtJjC7CpPt7bghix0w0yUWAeWhn8QKzw0shTKjY2t0AS4ElDv+U/QTzp
PHt+ok0/PIhhydE/20cLOJCMfz/8fXFbD8eYrB1CD00bFQt7s6rQecKUX704S4jjLAh7EMLmeT8Z
nXUhjuwwZnT3Hn+oKvPtSac8hsicZlRN/WEQ0xch8Hpahe4Q6TfXOa3zcx8F8z2jglaeTjJ3RkQm
PeM3J2eZip56V4Ud9dougVvg+6mdN5v5CWRgbFVO3nlRef59aVde/f8RF+ZbEMQOAkSlYtrK+hOp
XnClqK233m3sg54WhebcLa8dFES44x8G/Mw3iThKKWSdpwBYYhHYRBc4S6HZ/dZhh4b9oUTeOB5J
5+UcJ55kVl1eylH7N19N5RUE/88CeOViqinKyqjKLQB8R6pQoUmkA8wTtECn2hfWivmtXjSIV0FY
8VsczL0qbAY3EdZ7boPI8QkEdqQzxkfqj22il0gdcNAM+NJmfHW4D4gpQkMvRF2/M1LVuaykKaxA
1++0Dv/4nehzXzkY34ZVHct+UEf3/lEl65whE3AtMe7Dqx7+UFpNBXB7L48o2EO14lijNoSPOE+G
gFd0+9vvi0u9Nwt07PH3HXJEeJzLKm1Q+v7/D0gxbEVofSnmwknFrn2xhsLcg7se69RDUFvhjrXe
zyD5werFVz9UM2zrun6ZquV+eo6+jVa5xA6+5Gjh3Jk0HJsF3QGEITMQ95N4cBRoZ3/7JQB6XreA
2KW3XL122C56hTNDIvHXr9YxjbpFZ7Lx/nVO1KWVhqGY+AvoDjZ16HTpiBieDb5xHBgUdph2ucL+
Di3XvQxEkzO/vzgttKr4971neJUj3O3+/zbqZ57D1wwAZZTqQW9DBUubdwft30NXdLghlNaAwZGs
sFxMt3wMQex4pHpakMR4cgBCx6EbwX67H2ehV6c+/v4XPdPuVAegVLAcRPAG7fRNhI76FKF4Fvax
gQlwDty5enI9ae9canVJRFkQuwCNss2HqvNb5cBMgKcY82gAxzxUN2fi3Q457GBXj9H9WBq3jam6
mqpbjxDKzQTZxKjT/x+aReetvbhI01fgz+bWfu3pau+2Si2pLdCT28y2Mt6DKSZ1H936Ss4nR2Cu
qhC3giMWvgGzuE6sj64qorCIOvS12IEgrVWwXhlSXso8Ge0HOeAbmIhRBbAKVkQ5C6RptmgDurSH
ZLWgc2wOAQk4qHTkn2iws/vyA+Uka6o/DpmxGtmhCf7e9shAj5+mibtj7yag2G0Am1/t1UuH3fKm
/LQb0hFa0Hd/bnfbEemxMh7fpiFVYTZfIijOKq6+GBLuwOHq1J66zFXJYCfyUf1Y+l0aApfyUDq4
wvg8Q6oPkNqDv+B8qxQnuECH/PKY+VA4j6ebb5FJSW7YRwhrP+Lv8n0r+JhbgLR6VWXVljbLWsi1
Edl1Cic/BZCeCTT80fA6QGdVmLQi1AkSvahP3IDYdcUZmgl0cZ7gvIFzPTwOpAFhOoyfzeTArBTD
lwf4p3SuGqB1eHH/wD8Iw6FoUVL6DX5ui34ZltqE0wtsZzj6N2JJ1BjwHG84mmNrggRaMXIq4T+c
cYKTrBR/deCQJIi75utp+IyClEbLqxtJvht8/hGgnZNNBmAzeC4LJKAC4sfExm4V171KQ/An/vyh
Up2A1K/pfsho0tQsxleTZxrqAtw2wa74oJz51KJZLVccrESTrxMCzLq/BsCdIJ84beyZM3KNBYda
G007m24H2V4dUD7e4h3MIgvfwaCVYd4/NumsrKLvcJxaPGcB1P7RSa0B1hT+aiEOfqvzcTkCDTli
dwLmCaUhczlOdrEE3Jn9MFKwJfNzdN9gGzRo3qSLDmxfGXefllr3BJoLpru39qdsUdqdnF3Dq/PH
+VNPQG3aFfbdgJgyZKhwXrMqtGLOp8S33Vg1WYvICtSg8NntYY6W7xA+Vx+r7KMPX6tPPBh+846F
KWCYeXWKoMgIEg8/B9/7Zl+0s++OGxhTuCJsPZHv8ERflkf7L3GRuuyNfeFrEiGcZuI6OEmnO8gG
Njg0gAKIm1w1xF1A71ZsA7kHPevS961rPoMJHKmNgPZte/SeKiDBkPaIGyDnmfmkAD4I0iDUibGa
q10vHFPpkq3X8uQ1yIIuuNrv0Ue1VMX8J/pwHfvoOYmv8KhJE9+vG1YGmo7Kn28KpBH68SGeyni5
LY8tYgbVqs/W63ZZr85+dePgG1h41WY/zL3XKHAL1m051oe50PvwsJaPley6i7aWPm42G+HU+n0m
btIPEGs68IOLtvPxGOzjaWfda4Sg1VMLkK81j20xgRKHntEEO2bcD92ewcrfES7QrBbKZQJkVGP2
Qe5pimNhHpmfBF1QH0PLVQe9xtiABwM+76Xeq5zlZXFz+31ZlAXbleRofcR3e5pmwG7A2PZVOr+v
TWpv6fjmfJMusck5Qt4TJTuxXqcm2SPQ4vY/owffP7berPY0oa7l4b4uyH5Epi11/5rrevUv5cuK
2ZnAoUuQebQx+G/v0WWi3VUoUtTmwHTyM819Yaty7xCRQsSauJvT8eazE3d2ONuqhS44ZrV7wRrg
eCIZcq45s3IvOjvrRaUN2TeIjNAqgfOheiyPpD/xuB6B6sRAg+D3Jg6MwA7sNgewC4sJ5iSGXPvI
B5nALr4gl58YvRujvc3VE5h+rNSQyERG57YTEM3CGGpAMkXHesMpFvzk4kQVrJIa1lNox+0LzFzX
CxAGjAUPky26liKfkWpabH2AnJHCwIN6MuAEQznkNTCeDWm3vhgXP0NqqpmqS2m/ahB8123KhTzT
qU629oDMPGSNe2FiOJ4Q52yEEqdWfJfjIVE4ZyOBQwsJpdOflKaOjYuBQbTESYU4ACwODNrV5tbd
Qx34Msfi+dcCrBiFAwfFsbOZAa775bmGDGkpoEf1BxosXLHQOQLcA3lioAPrpJFs743YlTf5Fnj/
cXVmy3EjSRb9IpghAASW18xE7snkvr3ASFHEvgcQAL5+TqptrMfmoVUlqbqKSgIR7tfvPd5Qp2zJ
c2+m/J3Z3Z53JCsEhmPJLAmronHABbwcv1R/1xdf2njo5+IHz9GpywwUn/4tcWFS2sQq9CCyly5X
e02e6aOIpV4bpsfdhD/HmzCR61RFIdSn5kK4yzzUUyP3/tL0d+2oG+bxc/6c6NsMpBDyDm4GjA9j
eqvQtL8rx/rP39x+xaiZXqUxGTsS2WK7YN7eY8sNnotkehzIDZMywuSuFl3AQyRS7Y1+zINkWS+B
a+pLm0dPpJu283snm+a9SStx6pFB127T3CgUXAXk/BM+r4U0vq8vXea9DTGaLvLNdEGYmHZL2g2r
rM2DQylu1Zcq5NMkJlobgBuyNx7z3nt1yPsi/XlPtpuWKO0MkUvRNvfkqz/6jKFVOsbPyrXUtVEE
mLk9n/79QMzwQeeGc4L86WMMjzkd/l/X/6/1//dreN09nGJ/21E0D8TwiZGnefknH/29m6f5VnVa
be0JwdGV6Wtyi4QEgk+Z6j86p0p49jax4My5N+VmpM67y031bYmavuNGKfv3QzRjkJqDaW2Ptr5O
c+duMwf1KphbeW/4ugyD2joJ4SWnbvbGfexm3bpiIIMxoFT7+VZrCqMaLhSukuTZMTHVmQcWAQkD
xF0SJ+ISYK6MABt+Zku/Tzq+LSHD8n5f9DydKcmhz1aIg1vkwUvZZ8uhGtLvStYXK6N9MsdRXC3f
wHWUoDxnar4DXhDs5mnBt1BZZli4w7yO/JTWxWvjwz9JoDGS6ZrBOeMI1/yHB4Y3LsGme7hu6s7X
fbSKBS18iV/0oExmZNYAcaVbSGfOXUPvnJrJd87zN4rE2ZcGRWdfm/VFdW19kW27NZ12Pv77mciH
Y2AW+WVun9DWvftssKIHwzOeJlI3Vhpw3YsFB4jMxH1XJnEY5IO7aW8//fdrwUitr8cbTWK+kVuL
phWnIVP8LTrTV2PN1c7BiXD+90PtuvVR8xUkid+ee3U1kpauHBvdaR6UwK4qBSEEfzoFDc6ZFiDK
xo8G+4DZk2e/iaZ+1Qxz9cbHg5Gpnj/TLJG8pUV1iEaNi8XFBaSh4m74L0nSC8p7zlx9huXEJ9lb
Fka4EVG8wOMJQpZzycwzvfJVklw8WLZlr9OPqiMWZ4oKl71Z7pTQ/r6z3P6pMS3e2HywNrLB2WnU
fnlOG+c4EZbGTOKf1eJCPGGuk2zTfiIFWenyuvSniMj7q93C5CjG+bO3SeXGjTsfEjk5D24TvKTw
BoCNLQEUisG9eyuDALebkDhGFunqC8O+u1mlcEYA6BT7PPL+YiWvtoMdWyeSyO84SPHaFWO2xX2M
zjimTC36xVzNTtQe+gHGR+cXIAiEbbnbUt4FQ7z8dQqJbWmK0zs+FYWvqTX3sAvuK8+JL6KNqu0S
CRBOGOq2iVt4p5ZoIBo7DQhm1fnTVtz6wWwP1xwrwdUbs0dHD8NX3UR3Ys45xcXIde77zuPkFFAG
i3k+VxGacuRLaxfPOA8T1Zg7OEOYLnUwXP/9HUDO8ZoEyzP5YX2sW+ZUnpuBAbude/1i6XPZvUdp
7ty1zG720h1/44yf/RNx//36qE25SxKXS3yuKBRqfKhmjaGIZwi4H/bMqidh/b+/ZegxCE0oiSBJ
POvo4KD+B0M0bifMv7+zU3vcAV977Zt4Pv33h2Vs/u9P+1yi/g0AO//zj6TYWpug7Vf//dL+faVw
nox1kuCS/PcbQ0oXL8ScnXQbndp6GT+FzTmVk4xlSp+nu9hdklPUqfk8uNTgJjFMrKvzw1JE00O5
tJu6HZJrpEZu/+WrblX7EFv8/mRLPkqDwuj2D8pES55gC3SjZ+VHH5wxlKD7FofVub79kFYebub/
/rzEuh24xdWAYvIlfI/QWdv1DypgLDWNfUOkAuvskiwhYOcfUzjPSQo3YeQa3aaWPkDM+cDgCGXF
wVQIR4sex4FpYmdbHmdO6UDmq9ZK0y2q78Fw7aeMrzKOHwYrGZ97Y/pMmS2rLsLe3W5jLrSLJ4N3
fFLGLplC1XjOJXCzeAfH1F871mbAZ7RunNzYl8UknmdrJLCM86ctHSzNU+FudVOfEaayozYz9LS8
Wg5C88n7Tv2pqwlULILRPlaKzsDtxGqK1XcdFfqxyga5JpR4MK3CD9elQRIGy2VKANMYTmZt+GHg
k2Ix0yU624Bvz8HUoZOWOQxpfoYDdg8p4TXy8AiCDJQbnaI4aN0c8y6+b3oYH41IjI3FwAbNYDk1
JKJLM90OLW54cwKf03lJH0KevbbuAuDyVpd7y5sv8XFIG2NH1h2Zj/zaJk4kp1DTSqr4tSkLwZk/
bWY1YH73VL6x46nFsdVNaEEurKwJrpTt2RuoqWvFIGUNscBaU9WpW1s+kSFKgIIYOJGy4lgkac3s
ghRuUkEmE+Up6RkvlVbZh43V7qs4//aG/r4EbwEN6hrb7VsK2uHB7MuLCsaLL1tvPboMG7jCCLIZ
9aFFNabax2Q6RKtuBrVCnmjEbmvql+E2+3Z6/JsWddQGtFRzzhZ5xPayrGKc3TeVdW22s35G8buP
53S5jT0YhZr6yampPDuRksI0AlPtJ6qPeDrLDPsp7ACfWpsbSxrMQDpwYkvn4MseCvuSp29dXb62
i4+gbGIrbk0Z9ql5rtw4fmxbHDkVY3fmACcGiNchIuhVC18f/ZLrnHjjabZmJ+Tovj2d9ipK1LiJ
XFXukZ/MsK3F31buXIkHeOqVfa7L6rC0FV4kELehZzb3fUmWxYjVJeq7P3Wffhnk0tdDrKu9TKRD
ex37JE2mdN137veUpaTMxq4Lx1l3O51k1iZPt0Q3WhSp8k+8BKehSYliYWjHxh6RR0vwc5U5T+MC
I9D3f91x/ssFj9Zryb/NV1v67xPjDUKsDE272b0Upk43eYT/FWoBt5GzkLJtM7RMl6/S/IhjsEdE
vO4HJt2EnspPy/VnrPk6nMSy4GPppjVO0OiA0zA02uGnHczmAdcL/8J5PmHZW1Mm+aS4Wgb87dIf
b09QZWRHo+28ww1Lh/pBoc/rT0wilggZei7HVe0ndIkDc27RwmTPxUzYBzffDTHx4mvrYcrNajen
7cdYzdnaFtCiHBUNG8IV9SYatpXl+3fg0hEwBpcwrhVAVzP/BAotGk8PSSldwGfPxz3MlHK7xHk4
dAIYYS1Co0yytQ8NipgcIJxB9l95Cy+b/BFmxeWts+odPSOa9+tYyWKPQTzAHdo4YTBUT1LL/lBm
8V0+tqCwxmba9A7eJi/Hw8EgbNMUDufi+CSsyF4b2t3U0fTuqOEUjOVOd/Vh7Euuf1UKzHv0d1MG
USDC/JUF2HZNX8+AZAzjIT44Kil3qZFx6I7TAh85+Y3IuR7xulZIQ5AefF2FY2Lah9zEl0cjGzJZ
sbexVoCAFDyGwn5OpsXA2OJurbrD+phYSEkTOpBlos6mctvQNI+jsXMnunxT6RRFP7pvGxHd4poS
vzLtuqGNu9l/NiKq4icQSaBGgp7IdvA666FcxRUhXV+7azcYPgOT9qwPTo7rqH3cQ26oMS/xZnOJ
p4bC4O+umyJejvASD4XGEyYEwKDJo/yYugptsk6wls5Ec2QgTz5KJG7HnNiF89DYzTrWcYBJAL2T
vFyyJQ4YrSLlX4vOSMOi7OnmyXMN+GbnycLfarfZvrDsAkGKAxF7Ls5tgBMZfi+OMU4Mqks3ZflB
yQPh0ZPwkswEv+ZYnZSSl5l1ABdrGLfZLMLYGl7HwGaQY/CndRr4Pm19F+Xa2QhPTvTBVgXSNSWq
fpvFjjVD/aK3QXRoVB23UG0ocVysOS5o7aknMMUTch6wlrpxfkzGpj3juniH03maKyQNQzVfPkP0
tuKsu92Jm5zZpAEmAANSF+PN1rvA/ijz7CFPCBAPCzJdu3wrB6G5bPx64zXDd6SJzJRzdcLutJt1
/2T76dEx4nIzSqfdzuoIIgCpZ2ZkCNwpOAXd8JyX3ns9J2wPGJ+bvk3wKEosoIXHfF81D/6yAMY0
sBGMZfNbREWYZUYU5mK0OOg2rTETE+9IyKHl78sKBRCXDzXdfJtq0+bUqXdV2huJvbfm1s9vBrjM
hcZjCXEvyTWsHBKGS6pxu2TT1pMW8TMn2wVIEBwEOPwMAu4r/oLhjmagakOrjYqTSH9mNPmNQRRv
rAz/UXgW1inyevVi8jP3vuTk3aRa2KeAfRh4+xCvCNRvZznjYKZgrgJ6nI40QqnwwjhEochVdXbY
uPFbkRB+iP2X1KAqnRh68JpE06GK+aZQjvUTNpc6MT67gnIyC0A6OLn9N5VMDu6aZIou2YlS112b
SUJqB2Yk199j33Z0tClht1KG8IJx77KewZzJ6vkBQaHUb1uSHMkQpqI95LWOeRcRdfwC9pqh32rZ
dm+9VT0DiXxKBuQ3XmmshoZN2D++JqVYuMnm01ARPZEZkrw/q0vllM2FelQSQA/6A9RK4p5yR8ji
5nL5tnVGyQEaDeLSEFHy19+NuTQPrfBBgGQjsKY4RVqumEAVVRmOt/7YjhRgHNcPlSDYJK3pO0jF
Y67U3Sh7cYjt6bNja8aQB/beS8Sn+2T5sXvvTQF2NRcIHT0pN494WMgJbbxWPhi5tZrKReKngS2U
nq0GGayNeab6Lg3/wYCLSN5QKOTik8G87zF7N1/K7YwrlzH6lgTikiwrrBi0BU3n7ogLYVm+ZwGF
tSFvwkkRvTZKn+bWc45sHGnXpej/8Cr9jPl77qsuLAwLf62GfMP2lLsC8Y6M8zqLxoGXoQfdYDGl
K+sOu1EeLoFXbAShlI3jDyZv4SSJG1dMlYNfqzLeyh5oS+cgH04OKt6QMccfJbM1QurBZrAGcpB9
f06HFECxiyhn2uPvyGlwKjChNvYI+cXENqVjgkhGjzV2sI+1snZLZT5pyTHlRpF/o7h5YQrNBBAL
9Zrtd4QmxdrO8QMTqbF3RtT9CdyJKAloSKzE1bbOK+fUONmXMLg+4a0tMy2KY74rCz5R5lyjLHkF
ZZFt5Y2qZjo99NB8z9GPA9hlmu+QMjYkCd1565QBBPnaPxo9QoGgaXKKuNums5tiYU2Oc8C9qki0
obAvf5rFxzPXYQ1KfesLn7dYjdVwNefEIzmbI62xS6bQoZ9hIjFMQh3T+KgL3ky3nBkqJQiyrkiD
l0CuuakaimPc3MnXWEgyKNn4qqNiX5X1dCjq8dPv1bpj90jMLH5Ne9XyhRAWikrngGezXKGIxmAY
oo9m+PBNtPSGXB1GowhFZLROVQ9YjkALjmJc+fAuF87h2t6V4xIdxnR5wriIWzoN3jPf+IXCWm+z
1Icb1shdlOHUazL/Y3ZzWq7y0Y2SW/whJbWbF4fOLq5j0P/W2npJOD1JkUfRtj11TW2cWxdmUNF8
5DV6kVz2wYjSzzRCMDSg8jCnx7FBLe7L+lik5UxaPd2xPkZsyW6V5K5x+OUYOb3E/Uqxh2+KKEH4
GF+GhY0ETQymdqBuompN5HkhfRA3HdnFrmAjy1x/FTbJew2nRQOvapJi1bws5KmqGUf5bBz96mC0
vtg5Xm0R8KvfZk88tIT9RkzxwLTzd6Cpgs4DB0owo3ZbreRbKWrCzYSeI7SGjfW5gFzlLiRN4ud8
jxL/0o/VtTVcMohu80INg9CvsEx4Pq8t37mwml5AHuobaPULg5f16KTjd2yAXjA9/O8I8o7khDwU
o9tBugGEa95qYks29oNX+R9+X2Ip769pqaZ1W6poVxseo9HC/HSnHxNdORPuWyYQwlkA9d3VzYZN
G/+ghM+6HVJCDvGzL7Q6EBNfx5Ymy7u4t1ehD/uRFhUS+cE35yfINyv2W9xH3LXr7GYX18pep278
JEE/MFKAACty0i90Ko3CWz5HZbbRtpbbmqK58BqcMTEBhW7sdkPBC7jMBNXIDBAGz4gAKhKnY5yQ
uVHer1iYMQ3F09BYZBB7eTdgCxOoirArGMPhteWeG92ze+Lz2g7YBFYZlxzsIrpDg6FXGhDRsOoB
5kntbEdBEzPkdRvGsgmBgDwZPtFocsHYppiNdGizVG4mYBmB99SywU3VKd5ZtEM3G/XGL8lqQWoo
A3BRRgSDQE8nMocbvvsfaQA4bBqyL2Nod1EMFtYjSZzJ/AU3R+iVNHRjylyhWb7pcNUqihb+/11x
dBF6B1jrTbT2GSUaYBNk+qUVgcE8PSZ996la+hXP6EkTFPkf0GwAmUGFNm1yF6gzL/fOG+oPayBy
i/3lPvWLr6AQ9IqKmMOwbJeOdFIm+u9yao9xPpx7Z1CrqR8v4Iuoka32aTGc0DFqQj9ifIuJEa7m
LPpNl2mfJ5xNvsXDAiCCXUgrz2vedOBcIouCPREOB+V0HkYn3jq6v53Nf7wkDcfmvBhPZodUZFkV
RT1poCl/bHRwLuzouIzw+eVQP/fSey17XJoLExzsJBh4C/XiQrIpkZPSP8jjLp5SBoWBUb82E21N
67wYgyIsXiOXWKbeiWDsmXSMO5hPDCJjVeNcXKmJ+YdvVY/JPOsN98ORPUdh6xwC6qSY7+7GxH22
n9XyKsqu2prck4Su7fJhxmjBmx82LS6H+XaAgPTKKBWcld2ZFdBVzGcNSJSVR96f5Qdkoiv5YiTM
5ZDQVoGyWOHDiX0e4BHbFUBaz6RKm1uUyfIW5i3I5F8cQ6kVpW23VnGD8Ow191NAiKBth68mMd5Q
BdptVE8YNSb7x/WeiVpBihn4LpGYE+HttKiARrItKO4YgYV0PPBiiFckTr9HTr1iBP25uSVjUEDb
ypYwTQ286d4Yh9QbFq43Eujd5L4uw/CMMQ/SpVc9e6I8F0l0jVvuI8/8tpNfqNqM8jvE86RM7nL8
O9Cj3rEd6XWZ3WkcAwCIXmxGooue3LXl8TqRFL3pM8EfoyN9n3UElTuwEKyqsJx17IMNZU7pCZfH
XqQPNuFNtAW982fz23HV80RMbaE3ydCMDad+TGKgV3mSELeoQCOZXfntG32w15WEaC/Ft5Eymsmx
Cm3kzJ800M4PMgwjZZv4Z5R1q6GkcfSY0/AoBXwMtea+oQKtjMek4hLEXFmHNu3ASoiF7T0pKfJx
XSoj3TQ6erdMomVxR9Kx8WQYkZO5Ujcei2q8jK2zN0r2pxXBwffQzhv9UXbm1cLfvsHnfgeH6N4e
5g3K0rMTEGmGl85nAnK/kSMZdXDrUKEBuFo+WxhGmE/r3hXkZSo8tsq2tj8WEN3Qt8F5tQWRk2GW
7Y4y01rwDXqiu0tdWJBePOznguqdGnIGQtEETI8/b2ww20Wbdics6BSPz0tc/ZAwRBzNRlLDhaDA
wZilICs6QBopxoq/cpFfolDPNHVAdHS2ATh9jroeMoRBBNOl+QOy0IF24qk3kGlXZclrZsLJm/tI
3hU0RTXzC8iYjbD59D0DzczbEasOCOXdF6bxu1SPOejhnXZIhfg6RU9VdHmNkT1keL9mXyESuOOq
lbOz6Sv73muqPwwLmo0ck6cY33nMLiIOoTRUS4JJx4/tQw8gK+u9t27IPxuM1zMDzU3pWRcxW3+d
AXukvqSwFrSGAAcYLwi7GmaZj7/UnAhypHA0sPuA8p0bFkA4yXMfSGdtVryI9ehRzbiPliWTsBvA
6yR++ppGVX5StWy2QQrY2dQeamJ7TYNoXNlxOYf5wgNZOO5JR0TxZshRVWv8YQLa8K/fG4ncV4FK
Lq0s+ZZE3MdppDdgUJnYzAXulSicFt45CobDEsTMk4zbfD4f3syyjs/YYGEPUr2AiBU3UJucLGfV
umLXeca9i2XsSD7mxhTuOcWHNFjbwWuKIhXCoapW9Q201gYfSZeh6soWKXuSf4lfLSuP23XD277F
Gro2F7PZGg1+DHdB7FwCiCAj0yRIQThYvC74ckxsbWl9P7kM8DnOWAgC3n+FUbgPOeMBnZEWKKIy
BWDJXU+Adm+Jcd8SH13nXgQdwzwvvvVYQbtZxW6wSzDD8WV7GteKPd42kK0qsDqgfyiacWly9Lm+
c5G9fittCvmhJKxEig+aRo4WMKdIW60f/OBWhefVdie60epY1vMzwl+DJmqde9F8NNXMeLvD4jaP
9zWbL7S4tLw7Re9j0FpMoKS317UfguloDnYoxcB9MySvsXmMHPWC56njbGtvT+9dYpWvMoFvqXqv
I0diAh3OU/9COHNcCSKlIcXXa61wsCnQwtJd3mPHQllwo+04yEdPxJiy2dU3ljCcfXM8LgZuFr+7
q4xRrgKT+XE203KZqNSpJks3U2LPnjRZ9Zjcl675HY301BxXR14BvBPOcBFD/WiZVn0ux3hPb16u
kACuos2+pN0yGTPUjWf2QK6suX21CqHzmGNVCFUQmzys3qZmIHcHuD6BSmF8dxW1TeCHuEgDLtx0
NXUCoiEQajm/aM9XbM4Aa0dTkYHx2vQWRd5QxBzUbuZs5CAvLrEwqMg1OrL73L0YWXULYvoTWwfK
szlg4TSGkUctnsIukEx3p1quYw9rX5kX+6xQ29v/uj6/y1rfuuTQVTZLnhMawRAHlcR6wNXrk1Ca
PtmMJpk/bmE3hlXiTJSSvNuWZFA5IVoimXCe5rIIteqQXAyQi21PcxLlW3q3HUGIe7kYvxX2wNqC
xcxlk+EJ9G5DhORU+h+qMtJD18NqhMGGJyUG6+wRjbKT4EKMKWGwzHcaSXRruQTc8E+S1S9NPjnf
rB4WZ0zWLH1ZqGABcTQJYoQXtzTdA0EkknD2dmRTZ7Sou5mAq6xwbC1O/1azTiqM0psn1Dgq5Z2s
aQrjjj+kaZIdy4SBMa+3CQZYO99T8YPv0y62KSVWxl3/5Uj7OsUDTe74gBevOyS2fzJuVS+7kJbt
CBtkZSh9H0xpES69sydEOtylPFpZi7I+KlYwxGZyEI74nReAA0KO68kwFbdqc45NhUjkgoEPUBos
tc7r+Mft3Qh4Kawrh/d9U6vuGzsI4lzGAGs5OY4vjwPGUz+u7kVgv902AdTljyO4dWzHm9bqLmFZ
6Vryw25RYj/2+Wvvx+Y7FWBMeC6671xruKON1+cqoDIvuvyVoa55yf3JPwY38pujn2zZfJWa3P7U
/YAYk1gD+ivwd6YdJrziNE6w0w3vViGMs5O0F0j/7i7rE6YKTcPhbeWhmXMEBzPxOW/pPRxmWGcy
FmbM7/XI8CbBIYSHCPKnaJiyVxhGq0dTqfxQsYZHMdOhs4UXR9xh2U2zVYcmK185V9ZJzJrQfoKm
A375VBfdX7saK/KAOrlB8Ii6g2INfTN4ToFU9W3JHeQY3d70ibzhKgkDTWU3Os5Tkzq71PECfJvp
LkB2bOZaXgsQS0+8WxC/+/fOIIJSIJiK0MLiHtR/J459y0S6kEIwCWT/DmH5AUd7NXG+RoyR21gy
CYURAyv9Ox/a12YMLjZurca866FUxHNbvrswN2nHNP2rU4/Mudvly45RFpx0CwtvXltqnJBDxqMF
/P2Uy9dEudlRxrWLPy1nkkcweLpZ1OByF0T7ITDNwP1mMo0KqclvRJj2XTjNHCPmHHsbkSQPMsue
2B/h3la49MeJJFuhEDS9GChG23Vvru6TDR8ndWfenAz8mLe/9lniPOkYoM0tEumYmGjr5JdtQAeX
pi60lnPPdGhXW9617oI7HSMIi3G2T+noLAdIVOjDMMnA5cQwJlX3PCmH+lPl2U5fg8WuDmNdf+gC
q6DQ1h3sCWtj/mMUS2q7Ea4WCdMNxxUMb8Kou6YnEhiX7X0eDPUreOHPeCNsiMe0QSQXEJnjZuFm
GF4SLyAfzhNFn/3txgAD1a25TjgqE4HJ0LWSi0hwsSlPr60jK3BpLmbYji7pO8WMnzhKek0lhYPs
RLzm8v6bu95n1Gb3uair7cwwAgB2+yxQ3jA5FGuANYfYZMZGDUDbY1twuYLQoGJHl5mODEjc7tmL
bjSYmXwZ6BawYD1Zqnkj1eyAG4FIZFj5dnK6Z7f467fauaKrDfjj0+Vm7S2i+qJN/57Ew1naabvt
q5/GDOS2H25WGo6SkjKPBDanmaxrpilFgw4c3WdafU6xeKmkiwRJ61vk3tkgSBxDom575qVTjFRN
PQTblxkFZ+NG9p9YVkB7EKPaaD3+DFDYQszMryQkJnhtvF7WmL8sLq+Ej7xWEM+fmmLf1noEQkDF
HM/FXg3FNXN9M+yam9UKWwls/iHnQLF7PqEU3wrVcbM1q+yg4QKWso+INbrPjR42zPc/aUT+xAMl
7NJjJTStedf1LcyyCVCQzdzCU/Ju6lM4QNObU+BD7tvgD0vN/jo3s4XngB3v0EDMzhyRdoAKUf/8
1kv3NLITrfOQV5qCxQGAzFLQrr8ErMh4D/6yEtyOnomLkYmj6zj3bEmuzTbdSYcS3W8+S7xVaxB8
DS/NXDZfBJz+kDXYdjMMaZM/rNnhkLQqPXPx+c+TIz7K0fgRrXNMA6ku47SrmvjR86Y9//TVoOvY
VFEGvNJKp5CAxQWH/e2pkQbAHwYXsTCeYYUF68WYtn5HulCPrG9uzC3ZyjMeFAgVDLgIJ5VIYaD0
R5wItqp+S32TfRRWAd/+jUb7ZzRfOkChI8OPrduxkyHpA2dTaSgdnSF+glxmoekTqmrtZdoUi6kP
GWaA4G9WPhIo+8ztokfeOdWaIa1fzNm+JeGNigTDcaI5cKjxJtO9QCwfi/i+7ZYjCCKTMQ8LlKr8
PSpcpCaO7BVks9/JgNtmlzpfk0V69lLz3WH0guHBubpFxuXNlDxLYFCTJ0xY/DNPO1heqzpe45+5
Jna+bpvf2tuz0CDdii7/w+ZvRsrtgJVi8bowULJlAEiD7WNfRRxPCFHYbLPI6YEHCE+G6+CvqOYX
MzdPI+GTBWF+lwRkiS1oWjG5HEx16Q9DrxO5ftgmhmmsWTz2p2UlLeRjAsKx4lcoNeF1PQm/Ij+q
iMUPN0nX8bYZVvfATN46139kr892mf3kYKnmWuEwGfnn1l7ElDSGNOPWLW9glnxy7xMz6BfsIfTo
YFw1h0EG0dIPXqG/9+co4QQXnYi2UeDci5Yiw+rGkxWwPcdP2+tCxm+b3lZ/BTBRXKPZmGPC8csS
Srvwvkz5gKv1WHrT25xi56tvCZeU0Qpz87ZjtwHej13itZs4zqDFujYJZiYxmN5BtN4GYQO77W5H
wNnysxOsCFVlvxynI+PgUCqegWzQ9i5xYARUKVTEvqCxt8FWDORKpGblQEQjxBqVmw9u/O4hjldE
G7nGo8+8Ihzn4RG22H56HOMN7X8QKsWX6I5kGCP7tzBjlri086sx8CG2ZH4gw70EYgJMUHcVM6Ca
f6E/75XO772CsnHEcTLpGUtizNDWWNj7RZ7wPE/F3hv2jQhyZgOYwZscLl4+mCGdXowdQnzgISX7
nSpFhIYlqQnbN0915Ny7OIVSTZxT2fZP1KBwAWK42CIy9nohOGx7pbnx5ko/IGOprj75eAjdzPrJ
meMOcbxHtZlWHgokmQKyOcx3jkEs5Nr2EklfgEG+EE9RVtwNDY7Zhq+9EqRP5GB/2k77MA/aCitg
APcLS8qBHR2Syl6OxSLN0JnBhYLNUMJ8bqJ4oFxP9Hae2q827st9ir3QZXHmjrL62yamQWSQkFVf
XRnZtsclrb8CCPRgRaqdnwR/4Z28L3Cqs8z+M5v2vPdmIHiC50CPuc8IYNkId37orBHmIxJB3cr8
1MvyEN31ZuE/WHo56Q4DuiSTG0IoKDZdUwynppGPgP37R+dGZ5u9jutwGZHJtXtrmTEXUHSeaxkA
aROOs/VFZYWmMKtTV7Ne2SDxXVWcJITGyl0tHbmbKFOa0sDpj4dlgeO5bZIb5ITiaTe1oDoCXy8b
3Y/EmSwjoJ/uT9Ji2+gIfiI0eNxXtnGrmJzjjUXKQh7rBIEdShAp9bVK4WMqs9mxDSVYYTyu7nRP
gLs/8rkRmDAsfh8tbE1RR+zAHvesnHzi1GcCz4xDOp15qHAvr3xXgD2Fw5hHzKnqKj22Ni2YieEL
SsC0GRLrs+OLDEfzfxg7s562gSiM/pWKd4Mdx5sEPJBAkmahLKLtkxWCccbbOPZ4y6/vSYiqAoIS
RZEsT8b7yHPv/b5DEFczhDE1NOqsetvYWuTUMvsir4db3hu5Jot1XPpTW8QPUdl+j9KYgFO6UwyU
GUwkcZ+4JA7bKH3EgvKqresRCMFbQcm6u9bGoCPlRWW18trdYIvnIY6webQxB8QCw2u6K9wx8XNv
iWFnfYy57Pa5TPrzqACQUFM2WPiZGPl+ctNIvEd1noOhIdzACPNZ01+bwASSiWXKpYTrMHCJVCOr
JvntUP3QU8bK8XsNXocx4RB1JYzcoTS87l22lYPvbh4+u3F2l2zJkhW7pLrJq47Veg/eWjz6Fgwz
E/ndhdfyVGR6BJitElS6MN7A3cFpMuJqgsogJ87QGGsGynfmKhr1NSjAx5BmcAmsI4uBQp+XJkMb
L9t4cRU6QWkbGh/S+VkTdndNXyDvXC+9kJrdbZxihow+DmXEyOEFHjCyPfSpulVoIql0de3vTYwk
rTTauS43Uyxuqc6hPrUiZfwf9uF78mEPzrCuuw41QI7nvkEkS1mpfo03K3ABkJubfENtQMvckHsn
GglBoBaH/UERltpUEAsaWYi2B3s8eOU7xbWqk5m5Ey6oFnlH7nWLvf4zrNJZZG2vsU8xxnveaeSk
xdDGgdi/WLcZrsaYOk8t3/cGm00xqVwfU4ldvTtp0Axjqp4fXteppY3JZ1pTrysoRJB6kNeh8VtF
EIfMvM7GTUsqFtTXosRFCiUP8JwOFxng4IIJ5aUp1s2wrvK5UBERU+ZDeYOlFzcxYJ2KsCGifQEM
IAx/lbWNBV1JPnS/2GZMMzEbRj0gMndKbBub7S1EWzPXJrFp/wTvhBNRT/nmBIrzQqNWcaCpRBv4
XT+eIb87/AijfEHVnrxi9ZbnpyyvZN4VjE/qzeL5vUz5nu7+87fN63+cz8WqwI/xWX3aahTIxTIN
yreNXvXM1g97N1yq5auFHdZDdTdVUHS3QVkl6vO1L8cRBnLX0Q8Y4epevuviS432R/thR9+C/X7d
d3lwdrSSVaZ2+xcKmR0dVk2ezo48noWTdx3tD+azDpIlx1w90bNlHOP047mOrXv7D1TlRGbhYbWh
H5sYHxFi6r2shljN9v45lx+dgi81OlyWVRIsi/M/AAAA//8=</cx:binary>
              </cx:geoCache>
            </cx:geography>
          </cx:layoutPr>
        </cx:series>
      </cx:plotAreaRegion>
    </cx:plotArea>
    <cx:legend pos="r" align="min" overlay="0">
      <cx:txPr>
        <a:bodyPr vertOverflow="overflow" horzOverflow="overflow" wrap="square" lIns="0" tIns="0" rIns="0" bIns="0"/>
        <a:lstStyle/>
        <a:p>
          <a:pPr algn="ctr" rtl="0">
            <a:defRPr sz="1197" b="0" i="0">
              <a:solidFill>
                <a:srgbClr val="595959"/>
              </a:solidFill>
              <a:latin typeface="Tw Cen MT" panose="020B0602020104020603" pitchFamily="34" charset="0"/>
              <a:ea typeface="Tw Cen MT" panose="020B0602020104020603" pitchFamily="34" charset="0"/>
              <a:cs typeface="Tw Cen MT" panose="020B0602020104020603" pitchFamily="34" charset="0"/>
            </a:defRPr>
          </a:pPr>
          <a:endParaRPr lang="en-US">
            <a:latin typeface="Tw Cen MT" panose="020B0602020104020603" pitchFamily="34" charset="0"/>
          </a:endParaRPr>
        </a:p>
      </cx:txPr>
    </cx:legend>
  </cx:chart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Sheet1!$A$2:$A$13</cx:f>
        <cx:lvl ptCount="12">
          <cx:pt idx="0">Japan</cx:pt>
          <cx:pt idx="1"/>
          <cx:pt idx="2"/>
          <cx:pt idx="3"/>
          <cx:pt idx="4"/>
          <cx:pt idx="5"/>
          <cx:pt idx="6"/>
          <cx:pt idx="7"/>
          <cx:pt idx="8"/>
          <cx:pt idx="9"/>
          <cx:pt idx="10"/>
          <cx:pt idx="11"/>
        </cx:lvl>
      </cx:strDim>
      <cx:numDim type="colorVal">
        <cx:f>Sheet1!$B$2:$B$13</cx:f>
        <cx:lvl ptCount="12" formatCode="General">
          <cx:pt idx="0">50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defRPr>
                <a:latin typeface="Tw Cen MT" panose="020B0602020104020603" pitchFamily="34" charset="0"/>
                <a:ea typeface="Tw Cen MT" panose="020B0602020104020603" pitchFamily="34" charset="0"/>
                <a:cs typeface="Tw Cen MT" panose="020B0602020104020603" pitchFamily="34" charset="0"/>
              </a:defRPr>
            </a:pPr>
            <a:r>
              <a:rPr lang="en-US" sz="1862" b="0" i="0" u="none" strike="noStrike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Tw Cen MT" panose="020B0602020104020603" pitchFamily="34" charset="0"/>
              </a:rPr>
              <a:t>Japan</a:t>
            </a:r>
          </a:p>
        </cx:rich>
      </cx:tx>
    </cx:title>
    <cx:plotArea>
      <cx:plotAreaRegion>
        <cx:series layoutId="regionMap" uniqueId="{A13AD060-B460-40B7-839D-4229EF297332}">
          <cx:tx>
            <cx:txData>
              <cx:f>Sheet1!$B$1</cx:f>
              <cx:v>Series1</cx:v>
            </cx:txData>
          </cx:tx>
          <cx:dataId val="0"/>
          <cx:layoutPr>
            <cx:geography cultureLanguage="en-US" cultureRegion="TH" attribution="Powered by Bing">
              <cx:geoCache provider="{E9337A44-BEBE-4D9F-B70C-5C5E7DAFC167}">
                <cx:binary>pHtXcxvHtvVfUen5G7tzOHV8H3oGGQQBJlF8maIYZnpyTr/+25DPtSmQRdS5VpUlkwBmd++wdlr4
99Pwr6fk5bH6MqRJVv/rafjja9g0xb9+/71+Cl/Sx/q31D5VeZ2/Nr895env+eurfXr5/bl67G0W
/E4QZr8/hY9V8zJ8/Z9/w9OCl3ybPz02Ns8O7Us1Xr3UbdLUn7z24UtfnvI2a44fD+BJf3xdPxaP
2dcvL1ljm/FmLF7++PrLO75++f30Oe9kfkngWE37DJ+l4jfBGeZcEv3nn69fkjwL/vMypvI3LQUX
hP+vzN1jCp87e4yfh3h8fq5e6vrLf/7962O/nPiv39o6d/+8rJsfz7be/7zM778q83/+ffILuN7J
b97o+7PX/tKL99g8zn4q9M0nP3/1f3V88tHP7PKnyVbPf3zFhLwx0/ER//ncB7r96/0vj3UDH+X0
N60YlWCP/uXnbwj5TVOqKCICE4qY/Poly6sm/OMr479x+A2WSlGKkFT465c6b48vEfQbI0RSjYjS
FAnB/vLafZ6MQZ79df///Pwla9N9brOm/uMrCC/+fNfxeAoEEC04kYwRzDSVcITi6fEKAgPejP8f
cvxYTcOgd2W2sP0MJfMmnr1RwQcixDsRFCkiFZNESLgn/VUEHM7HY9Pp3aTN8FxNnl/P2m7+z4Sw
X4VMaZIzn4IQNrpJ6VnsUevyyPtnUo7afKOtvA+SKE57vSPSnfqdT1xCTNxuPpdyPOsvNtFKEVAX
OAuoC/DpVykRZdPIutBeo76a5qNG6S4au2DxuZRTy2uFCROSMoGUIPrU8nWM6wKhctrnBAVeO43x
IosaMh/7BK0+F6VPLqQVQVwLJRBWDAtxojbblziwssH7Ntc8d62TRFssGNn5KI+3Yda0t1OHwnsh
+3HTpom9/1w+PmrsrUaPB5BMIUYRJVrxEy/383asmaB4n8ll7CgTOuUmmfYJ3DkOGlPE6aYm4bxi
N1Fsz7j/+8tTqQCjqRCUgxaOr7/xGZ20JCZxmB78LDDJFJmpv9f1Wok9qe8D1bhxJ8yZ+6J39/1F
pjy+/kamQHkU9iRLD5qND4PTUlNpYaY8fs5ETsxQpI2ZgnTd9eHVmAaXZ8S/V/dRvFZIcUWJRCf2
HinkKNUH6SEqq7U/lPft1Lq0R4vOWusVYfpKygm52OYLJwRtDPhMBOFTzNGKSo1A64ICUgp2onQb
VxQ3BCcH4tDd4DQXTdx9r8PC0756GZUQ7jA1tzUvLmTUryeSXFZtPFN5dSOi/ioVpacdm7if6+Uj
T9AYSUooBDeA+69WgXhz0t6q5BDz9lHEdm87wBAdz4rM8WzcRLM64rdpm57RhvrAGzSGwANjYEHV
iTnqosYxi5L0EI92Xo+JqTJA4sHOUn5b5ZMbCf1/ccC3Io/2eeOAY9K2YVWAB7CxXA79wxgcWNIY
KYjr+5GJVWbyrjBpG57T8bnLnigZ5Tbnqk/TgxPn1EzRuM/KlpmQdisu0h+dYLHXBFlt+rBODKHZ
E8uctZjGVdmIK1U1M8jX83KS2yKP5rzgK4akNQMu5jEtn/qwctw2RPuG82AOVeei6EFONaV7VdLU
FH6yYH22GAm7m6YwcMeufc3TcTQ8gx+a3Otl6+FMLZyiegoHJ3KdqdoFLFh1I9tVtt6oOBiMysPU
9F11kQXBN42ydVhbry0q5tIuuZM4/uaX086PC1dze9FH+RI51Kv56OEiW6sSz3rm37ZRtggVS0zc
y94th2byii4sXAtgZxXpPdtYZEYceUOYzEMl72tONr3UG8saZhzpfPdRtmrTIjZl5V8yyua4yVoX
yf4+EdO676PICFZ3BrfdopjG3AysWBLZtybo8bwPuu2E7Eop5+DIcJ6DXlzeV9spKtafR9fRi99g
PEGUaaSo1gIRQiU78fI4wAK3eTceaijsN2Qc2UblSB4S4XQXn4s6QReC2M+CRnNKoLB5hy5+QpKy
aVt5UH7dzn2sY1diwV8yJ3E2A+vT1efyfiLDm7vhn3CmIYFgATUaOUUOQLMpTwaRHASdkIlitHBs
03uVKNZDQBbhWM54aj0hpkXu0E0qCi9J63Voexfz0dQ+ecxa5xAk9nDmZO+hngGeYSUYpHf5LrvR
fGSFZXlxiMtnDiltyAyZblhYubWYaV94PDh0tDcobs9hzPtIZ1JgSTnUSeL4f79iDAps1IkxLg6J
I9AGaUzn1CHVzCJRr9Qw1C6Kwf2wL+wD7Um3iPjYXkSkFJsJIzRzEirW0oblTkxJaRwbNGsG0TJH
fdw+f64ncjzMrxaEwzKmmIDanXFx1OMbQFRWDEXQ8/xQ6ZXtnm3+LZDtpqu/t2NmWDd5UXsRoAec
cUNQ2bnDaA3Xm3oMje93XgMRljbXXfYaB9msQO6Ac5MldsYj6wZ0OyDrOvlw+/mpT0IK3I5JjYni
RwND9X4SUjYKCirUWBwm1mz8Md7HtrSmD5z4DGrjYw9woh5FMHQjGBIkJ8d25616epvjitC+OFAV
lBvSK+SNk+OvkbLJUjlRZsYasEVgW6ysZsOFk9Xa87mO3DJuUy+2AzvTUXzgXopAiwWOJTX0LSdH
EtKmvd/WxcGWd2PPr7J0ctOsNFQudfLEULL8XNnvqwOmoNqnUIlzypk6KVkcFOSIx6BsrUb6NOTN
4DZsSmZhUKF5yuT4ykZncmPNctO3qXPGBB9el2oitETQ5R6nBm8t4KC2q3mZgQU6lLltpyaDsT+n
g70Iu+y5TNPQlLk+U5qctjrgYYowzSVkfuhpycmlaxT6vjMdlRwmrl8nniOHMyI+1OvfIuhJLVwl
rFB+3IAT+9Qwshg6f4Z4AGU3mwfkh7SJyW10xnk+iBzIDBT6KkY116cVcJo7Nu9DXRxIpg+dwp7q
u9uAhGdy3geNDYfujVFOwUPhrxMMLG3Q5iST1aHG/LK22WCCsL7OE+JBYt8VAbqoLFsNVHVGp8VV
H+MzHfF7XPv1AEe3eoNrSV+k46RUBbXlJa8rMwSZV+apGVnsdljPPo+Rk8QLgHSUJiVEpYLK/jTH
Dxyhyda8OvhWL3hcLfu2WU0qXTa9PJNePhCFkQakPtpPoNOphR0B/caiqw8E68BTqaXzGBd6HkTk
NfBHeUaP7x2Ggzh5HORRythpzw/WRV1QN/WhwLlH4moeyNAIq85E+ftg4Bhjjo/NGRGEnYBaqHsL
Q6YBxPBqVlh6OdlkJftow6mCyI9nUVNv8dCfCYf3YX4UqwQ+BjoMHE7C3BkrmQwYxMZTT1Y4s+ES
USUfPveOD6VoBq0+QUi9azs7mdVTEYHJnCnbZx27zhy++lzERwEHYxNCMZSajL+bJJTUMhQ3U31Q
6WtFcldFpWlFZwZ147SFNxWDx7LD4BzSvDnj/B9d763ok1CjvV8GSoESHayWaAxDozp1rnP7wA81
0QQyHqegydNEnBWFLCva8r3sunKNMUlvA1mLJfjJtPtcl+9FQdGGOPTB4I/inbmcqNP1KCJ76Kdx
nDdkqjYZzrt5UcbT4nNR+MTvjxU7DGAU5kIrjegpHhdxkgaoQs4Bp1p/D2jnb9ocl6u4DvClhtC8
I1WBTRmh4R52AaXrZ0P/0qqyucxZFO9aqqGjGcD0W8ePBg81XJiUsv6xztMmMUOZOmemKCcABEeG
mFcaakYYm0LYnIRqgRLSBk3uHKbwMR49GE8M1T4ez2THEyO8k0J+xW9W8inWQ+YcWBhyzxY83/dB
6GwRyul/BwIwAoSrSEYAy2BwzdixBnyTKmJoUCF8ZHloRxMPZvTPIPZJfLx7/vH1N88v6yTFJdLl
oXxoCpeF//D4R02+eXwxTLlMHTg+G2cyWeS+d8ZHT2rgd+c/OsQbAYQ7EgWjXx70tFd3Gh+geemt
SWEYQN2OLaJ8XmvDvk3O1eeSzynupIhoOBvyomXlAeASD17RnrnZueefAFdRpH0oEAfDTLMoMSz8
h4Y/yS7jBK0CmsAy2bRj7AoF/+z5/KSClLptZN7A86HYMpjtCucMPL0Lwp+RISUkLmjx1Wl6rINm
KFrhlAelrst8MbAFrp8+t/FJnfYf5/pLBD65A4q7LpF5UB06Nsyilpi2VS5T3xxSmAzqtc+lnbnQ
zyz6xpUVq8NmnCAUYe6r82Vfryp2xqnOiSC/RktOE03HY7T70s2YS/C2nc6I+Nhv/9bZCWDhqApw
pkGECNwcCmjnjJbOPf/4+hst+TjgWdzA8/t4WaWz9vqfGeEEsLDDLI4nMPmUuLb10s70zT+8wQlk
9XGaCJuo8lDdkAHQ6YwBPnRaxbjUBOotzk4eT6ss0iKsobmYAq8uKsi4uZHJVgwLvzyXbz+0xhth
JyioaidtiKiqg5aXjshgP7L8P9hDwdyfwxZMwDjqV3OnMhsjXEfVodG+4Wo9sHsV5mcs8mFYvBFy
4lPBFJMpzcDo6VTNi4lfV1UxdzQ6U5x8aBnNlJIYRhaCnxQnbTp1bEQUEGuhQrcX7p6Oq4nvP9fY
0b5vpkJ/ghbMPo/ltoA96IlJeFc7KhPgXgyvI39DX6fGE/efy/jI7PTnwFjDwp3rExkpKZsGFscV
jKcvOjUvkviMRc4JOMl+gjZNNQkQoGu3LR9sWZ0R8JGWoGFkCKZHGK5wegNeBaDBqTgAFaaf5cMC
D6bIt5+r6SO/Yhj2edDuIhhOnQjxk8afugCmKKLdOsn9UO2ac0u7D+9BOANSC1WwpzrBK6UTFXQp
zHPjEl1HU7zLg+YpDJCEqQ2MlT+/z0dWYW+EnUBLWLRdGTgwt+byyRD94/Onn7vKibbGIKV92iXF
YVSeCFa+9TT3mvZMEH4ohUHJwIAhAivFE0DJAhVBVRqUh3EW2ksVPrH4fiJnssiHihIUhnQwezm2
UL+iFqxdmrYoMBg+XhdzKv7b/gNKH9i8//V48uvjJ1V3I3JQcciC1kTkAImqRfPPrfGh7wohjt4L
Pe3pMnhKYZNH2FAcAsXNMFULhX0zSbv4XMzHmvpLzGmZCPlJAKEAxCRQiaTT9Vhi93MJP6u0U0CE
LZekMEU5QuJJiMgmnUjT+rBFkMumWIR6xdW8tsZ2pq1m6Q/ceJ9L/FB1bwSehIkN81SkFQhsiOmi
yxC5aX4mLX7oxcBUQ5pDOqGnfS7n1ShpBiIcZPBATFI+l1waeWZy8/FN/hZz4mgQ7XySKYhhvu+O
NPK6OjIByPtcYR85AYw0EONH5h0QEH71Z6BB9WMXh+Br5GZs4Ubhyz8ScDrOlqLr40CBAPVq8y1l
/91Q5mfK5QiGDkBXEzA0OclWiKcpxgHgoqJzJZYprHHpGYN/rKK/RZyqKIyHBuO0OOTOXk8/0vTm
cw0dwfU0SP6+AmzyfjUBKzhXnYBNRiAKQ9LYMJu7PquM35o+PZdIPvIrKOhgYQJsLQnzpV+l1awK
O1i35wcgUpTRE/S36WDPONVx5HwE83e3+lvOKaVHokGMPtS/h7y9smXgoe6uEhdjMcuLV6etXZju
F3TXdPtovA7169Amcz8gBpaMLLrwg7luv2NKTVMss2o19KHBHDTTfme9dJvhuCd+8qNd0CkP+z8E
u826A+5eh+pGYmyc7KVpL4DSASyGa6o3ouGmU7Hp8lvbzLNhGcVbAs+Mpl3ML6Np7/iHsL8Y6GvT
HmzSA5MgMjwFElB3bcVjnC6orUyrvnfqKsiXEgYc0nkd040MgO+2RsWyl1sdb9qsMnG4CoPrHBaP
yN905Uyml6wsTTNdiOHK74jJSGlUtijYRaQSo+rIndhsdJZ1/i2rhWnKi5rMY3JbtIOp28d8ik3T
E0PFFuVXCYOFZhabKSwMrmZ18K3Gj2q4SP0NmhayBiLHD7+DKQxsH1EczfPUurDV1qrYOPWhZpdO
+DjU3yMk1+XwFOXrvE7mLE1M13cmrA5Czor2MFSNW8fg8NKL5F3YM3dKbgbA1LBe+vKu6bHJohWJ
PX+6LegGDzuVzxla0+k6Dq6GZgbjSFfRbVE6bpTcAqMLDOH5efY9DYZZFibXqJzX4i5NDhU0Y/48
4T+Uv0P2KVEXRNQzgmYZSlasoCbi1nRgEpI1ppeTSZzYhMAqCOxF599RviLlQjazbFhBLRFnxLAh
Mt1wXcp930+mSJ/8+DptAjdkvemr+eSv4nY/9uBbR35VIz0BWmf8Lm5varQtkosYrici4GU6ixbn
swA13uTA1HfWjIWJWOjy9qBs6OXF3u+3sRhMWzz1ODaDoIuwCo0c9l14bZ2HoZ4X+RypS0kGlxcd
bENvnGkh9FWV38o8XAQpUA3CC3947dSqQVcT0SYAklHG/LsxvRUiN05uXeWUSye9gcXOVG55/DA0
O1BX6cytvwUOmBx7kwyjQRHMScprJ1w33b3tZjJclOmPlF21mLpjELqKvEb6JnV8t59+5M3KNo89
WcDa2DT55UR6M6ktG69zuHzc/uh44jp42wyRy3oBC7nO5AqbAsJu9CpgLyRbCvwRHpmq8eKRmKZZ
tsMeQ0WvH0i+1c46cCDmLvpkHiENQ9QDTVqP1otBLFu6nrKtpPNWXsfjCyn3yL/J9Y7GwG9UIfjL
Nqy9LghNMQWGTvdxSoxGXs5ugWU0lgtY9hZ2G+htLTfNMBjEcjcTs7Tbl/paIWsk0KRg6ZDbOczZ
yrgwCZGeyraBM6unddW7CLCW0z2Ob1izaNC+HBYMiIYMXTjkmqvnkGNTA2mquAmjJ1u8EjwrfN8E
vhsUgZmKelHHnuivA+qAB34b2sk0IjLKfyhaYDkw4co2MOU0r5pdg9YCBy7HqzK+09Oq40unnIt4
1eQvHd4xux/ylxRvHX1Txp1b+6FXT7FXRvc0mDvBPIk28bjT7S7VnqI7pxvcyvEIuSmS60StSbWq
yUqTW4EA0Q6WzXAzGJrG7sB918kcWFaH88BJTYJiU5O19DdldZd0gamUb2Inm2ucuwzuBtuENXAo
ZiMPLoGHByPd/saqWRg9ig6ZrL7vYRg+xEAhKrHH5KKoRuO0zAMu1QzmwR5rI1eHT0kBj+VPZTHn
albhdUwv48kxOLtyhkdHrItxrRIEyefAuv1EYAtb37LcC2KvDUM3mLJZlr7wqvLGdBvAjDFxTCV3
DgdfjPdOvNcAyKF99asW6HGhO+iNKpyZKhdTT2dlQMC6vtvI5jkGYlg4XRJee34ymV4kO4etm34N
NEyv7Du3osBmtKtUhwZGgCYpQjetZji6qIcLQS9Q+8D4QbUHJ9gzTTzZ3DQR8F8qILQ0rVfy23j4
gbRwgbxlEMYLLtAidFZV0l3V+Fro5EpndxP73tBLX4gV657jFLZwgVN6kkKagZm5zO26ACpQxyJY
nBSeiHxDcm6mrNrhKXPH2Af9AoEkJGasJlMCNTdLuIF93w2O02XKwx2SkavkDgW7vL8L9Q0pNqx5
YaR02wDPR8tNBQOvzv8RYTYPWT3HYhtFj014iwb1XbOnJtpn5KociCuAPldlczWNc5vLVSCWiKz7
bhdki2Y4YD6LpkWZrK1ITTveDOWB9jMCxRG+TwkQVDcJ5BGdGiY3VvpeGszbZiPlQ9C+MmBwOmuH
XasK8uMQGkctebiP+22AFxNdtNODlt/C8jviq27a0/Kqbn+k5Cqv1Fw496p4sdGLTdqZrqtZokcX
aMNmzBO30xgy5FPnfxfjZOrwGnVQ22wCe4iCNRvKpZA3GT8EBaTk27K5ijlsdGD/3xcvAdQ/gXPt
J6XLkrVKD9xft7o1pAA0dUo3TpY6r+fcuUySwS1GbWRaGKnirXSWOJ233U1PAKeL64JvQzoCX/Al
CzZ998QBvRJAVSBpdtDs8FvblssQPDYaAncIeui6kFfn15x+GxQwTaNXYQ8oKUyO1rIvgfNrVxjZ
eZrveXcfOfC00c6GMDYZJJpmnaeQLUYoBvpd2W9GckDlNvPXUgO/YE3ZdpCzKupnlb5E9eAyp1vk
UniJCIyTXkptj6jvtxf1dCnsHgN462taMkNbbFpSr3KBTKmh86By4U+pycp+pZ3brqBLVe6s5YeI
Za7otEuCxk2i55xxt2sTryi+18GyG4Em+q0vd2joPZ8+OI6GCT5UAj31OrIUDUBtClSF6VGXwu2b
24Rv24gtY7oAitQ6aEJXRMwVNd6QCMAM8KWtgc8EZEFg6bgVENEcKAY7aL4CXRjhWOPDKEmRK9gR
ggs8qixZ9AB7SdzPIQN6FuB2KItvvn6W4IX1WLtZMJmhz2ZY7OsAACW2bsGfbHQHJDPjW7ZMYBoZ
TrAyb2cYZweRrHP5veo6t6s3OgAfL+jWySHy0A3iN3RsHjp0l9QPsnOTQBk+3esIaPRsO4FjpOpb
D7WZw196P3P9JjYxuUZAcGdVBLVNczUU2ks6IEqO+6TAbl1vUZEAufcu526T1zM+1V4EwErJHfhM
UgYuda50nJl+eB7GXe4fWLFpj7eXQFZ2iCENNbx7rSAtJeM0x8GwUZWY54DZybib2DfSL237WFfE
FLw0PHoAfHQlfSqiKxrdFXTmy12RX2Gg+LV5spsgL2SQAivIlK++3OQBXU3sqhKLvG/dormJ2p2K
hYF16gxPg0mr2zQNoCZ+LrsfQQB5mc+YmglxS/upMU2cP9FynpL7rklNGYDntzO/hMU2UAuxNEP9
bRxfEipNASqPx/lQNpDNIhisb0IbuT2zrm6561edF/oTUA5jKBcSE2RANpDbIVj4PpQS9M72yxDm
8UrsSiA/qAbUTe7qct5COa0nbxxvFfMhbQ1u1mDIW9/Kco+hosvywVhemzyUbuHsY8CxEHqPbKUo
cHnaXRylLoruGpauk9YxvN6SibnjQD3edsb2u5AiA8tEEGINtT086NrRuaF9AED+TIMrLR9U+4Po
xAMSQ85euViE5NayrVM/9v33WCJTV1dOfR3yja0bk9Nd3/Rm8HtgZyezSQJz49pPI+Cn21keWhfD
F6KG4SUKEw++YeT1aJaq6zydTAXD+zq4J0UFJVgGXPZ41vezqJSXqECePzCPNhwAdTNB3xCzzEtx
YhynAnC8T4NvqL7yoU/I1BL792WVQfm8c8hqqr4XQ7dosw2AeJPNp6LYZgCEdQmrtPrCRr3BY+q1
AJ1JT9w6Am56qdwWvsUgZh3MSYVd4kobf3qwAYUCE/gpqDU1MO5tlwNYjO5kW3do7ltbeDxipiwX
QbmldpfWBzlek2IV+au8gYqsS7x8BLIDu8KEGF+gpRNvGbR6xW0Tw1cHtiwDfQ9e79/TsXNp3Luh
usnGxkRAGekiIKJXg+nz1K3CwHT2NnYiaJ26mcCdG2U19EQvFb3EdQHs21VqK1cHuz57yejeb5dx
/ziWKyvmjgQ2lJwB6d2TMOEC6sU2rkeP0gUH2OS7MhI7Efb7SAXb1N+T5iJU60aTBbBKD8IRHoML
S75t9FKHW18v42jdiRUQxHN5ocSqZQ9TU7kOUOQTH4r6Cvo7nXojdhYWw0pZu6Jl7uBD95tEXsUm
jyA9y+p60XaQDHXhtQII2bedhga1YOAJHXA1oD4OtoO/tM60LzPtYudqHDe+prDIHxY0X+L8csD3
Sf6Miqepokvcgx+XfDYWgRs0uzp0AIbgSCkyjZ+4rE5nahKLwN5M8lIiIDrzfKWrC6LmYTSf0Gak
rSltY0T9ow23HbB0GxS7PpTgY9tcBoqaEjBNlKukTyEb916ZwTwP3IZG4Uo6gE0c1mt83tfM6OI7
Fivr35D0ui4XKayJ4/4WWrA83nAgvEiossAtPQoBX5aPFX1O+4sy/27JOGsKZAqYfSXwnkmDc12I
Eb7zgOF7H5X1uqKck2LARo3q2gF0dEbsZTCiichWQ7s0JRBjmYeh1RCaG+4/BHSW1OtGXA92O6J5
UefeiG5K8pQPlzLZR8H3sDz2LiKEMSgNTOFwk6JNJi5reQGanTVptiDArA5qCWnuBXhU8zRV3uDH
JspXQ0dXfprPKNWecIBXLbKnHHi3+Ebmy1gD9SZ9jWzpdWCIkMSGVocsvoiAiCzjx5jVeEZ8i+d+
yL7FbG6t41IcQoRVw2sP/5HjD/AlPnh7sU2i9Nmp9HwY/Xks2QVy+Lbw7wb/21jWM+h15yqCjjDu
TARTFVE/EKWg48JmhITRkbu0hN5NbCdezDslL9s28xBOrUnC3tauM+Topf//HF1Zc7M4EPxFVHGI
65XL9xU7jpMXVZx8ASRAIAQIfv2292Vra6uS2CDN9HT39LaTf5hy97cTwZIOCw0THvT+bawnkeqm
pHHnwhpvp3S24sHGX4LllrIlbjpzV/f/Xm/W7N1MjyDLexr33Y8Z7Gznnx6M2A/KqFB61Ylpp4th
UymevUiEMj8XVR3l7rdJzmN71prEPm7dPDcmqHY/aRsRFdYSt9V+aFf5dFoYz1zMThxLM2N3pWGq
mq+wYNEclpkx3iuQBm01RGVwdYJMgWxqp6yaTyS/cOOtZodc/zgqHVodU/tYFBhKRmsz5/l2WT5c
BrneaQ4A7x0GU1WtqhyPYtu2bmR2zX52rx3bzsNJtXOiOR4vSqkECJqbo6+KKNQfrvlm+Tzy8msJ
jFVzHg3gQQofDweQbgxPykoD99kGh5IWmJPuCqgZi2TxqPPIylXSOChV3p3waqcaFovuY9JtooIu
VmOBfTydaDJfpmDDwiau7ZvQYwTXVdxSFfHuqwFjVpI3p3lweRf/D+Yhe2vJzzy3cYNKXln/WoBc
0ddRUFjZAjTbN3M0oQeFzEjqqk9LdpgtLFl2EQjA1kwp2Ekb+N0dg7j1+KmfaDSxcBcy0EOASoUx
nbxmi4mlwvX1+ByPYx/n7Jt5H6z6ZIweOSDM5G4U/+ip2lT+yq6DKJjayEWz8coShY1nnXHouIve
w7cBv7XmagnTLmyiMLRejM3YnJSdqpCkPeZ+Ot4noKquPTlAY275PqBLN/UmVCdaHgKzAiY7SdyK
eZwjkfeALhtvSVvrGQbvrgkOQGwCd4h8tfMqjHHmdrD9qPS6iHQyptNva+/hswCNtcR9hQfgNtjS
GsDMj5m2T4OLWx1e/PHSt9k8b3qwU2XHIrOpIz27EWdYaQrBR+g951vL27rdDWU1UtJI7eqfbax9
+06njeU+lbudu4x0T1NCy8p3zrBp6U2PHwG9DmiAodwE5XGsMq/ccbNKpM/TrjuFQ42SwyJHqGRy
zYM7V+9YUMXWThfXtMR5buJ++iXuFJXLenSDGAczcSeRBHw104+OoGLi0LneKW8x9akiUQUujje/
u2yIZNtGU7hdjO2c/xurfQAYtqBLDa5MBtGdHY8/bLQLcFumExX6jXCWdH4R2fbdxx41BV/oD1/C
XtK+CFPuyMTKh6SSqw7NmMEfWm66AMRmO2YvIjpAKYdUvGo01udq7CoAiYgO+2Pi3WJ9PNINhpZE
m2B2p8/RwgGY+LHMLYBXDPHs0bkk4ijUhYOaLfHQLgUwU2H9K+xN7X5VFi6POtLxq6tWWJUk4NYs
v4/IxBOzPdrspKiIzWIzYH7xJN63eTJdGVmefbJnJ8rVqcxflvj9qB+KhNdStzEwk4PLvrRLovi+
Y7tFG3HlWHvh9KAldy36sDOMaA8hgESZBtOh8tlWBN9kFLFtspUYzkO4By0Jaq07ACukrf81LlYq
/R7VX+1a4A4/7NdC9ADe56K/j/6l0SJlgRs7bRVD9UY1u6EaRHV+ExwQEg3HpuvZWZm+jY61Jc1j
gHmSDm08lUkB8gJMTuHfOmzysrWHAwJGgRqZaWAB0WqiAbfGWI7LRI5ClZHVyp3iemNhbd3FWeUi
MScNhJr/DiqMDefs5NMnBaoOC6whYe4f5fSkFVq0FnkE/0HKfPyeEeRZEOwY2K+xPVnVbtAKGOto
BVtByRnLZpWXAl/EJn6Vlx+xBhbldbGe5cO1Pl5FxgpP0vGSvgFicXogyRpwe4iM0N2PpQkPg0q0
WHlkynIsQOlORMIDGWimQbWty1vZ4Qxhr5SfmYOJvV1j0lVFH+vude9OtXXC8m4UENTpYTO1XWSD
lQ3LzyX/mHM/wXEBNKzXeSC23Ifi2MAH/O2H6LDtQ2OgHNmDFN+9DlONDTtPkojJ5xAYMenqxMX+
DcpQQk2FT4H3Rtuj1WP+y9vYmb8LLqLRx05JvRunjJFfXvgrCbd97XcRXE4bkzqQGY4g7KVnYFw4
jl1S127iLbjy6EYti7ppib0c6LeITXqATBfZ5c+EmVaCBRLW1qK3sWVJDccuC35mIuNJgMvwz7Ad
ZMsiEtdZYhXI9VKQi+yvEEqMeYpZYQM4feXhvQ+nSOUjRIpfuyZxCJQyr3t/b7l3GEDeXQJghEme
lBcHnFIob5xffHRbBmThnI3h2FVYTzP3TfWXd6ArGV/l5ooGOiO9AWWVwBVkxi1YzLrrI60kxiww
E6BvBlbEAhSODUBZY412Zh+weGU5x9zXy1iQE6mXtzoEHznjTueJMO2kGelagIYMmzbtdZvlQ7Nt
quJKgWhk6f12Vb9SmEGxDLg2xzCtnPkNcRughKwE8jUo/0/qPFwjcQSF3TG8mno9KQC9YFnnOVCN
zPcoXZiS1z57Vvgs00iinrer1m1XflWuvO4aeJivvSBWhoWROYdewjdL4W10eJrYUdo/feFh9zFc
LcUlUGPSKZnYPf/28z1tcNYeLgSx8svO/9z5yqmG4kWxJmPGrvljF59TPUcB5kHXetGUDwr2uJff
pe4jDwN/Qe8oL9V8XYzfDnytuMzluhYdtn+rWA9/Ez0a7WrEEcoBhCsHg5CcUgN7TUuwHvhTzrvS
w4S4KoPvphF4qj22TEQ0Y0hY1MUdrQycaWJyngWqA4fdbgr0DjcHw+niTXpfZMTfbsAGOTH2mCC6
YSJh78zEqMBC4E/QWjNevzQiVVcJRs2dIdcGyezyl7MZ+9NhRvEVuzxPQ3xMPWyIXPYLQTnz3Kz2
Dn7/qEoc5jquIFnUwLxa7dQA5k5sJhifHWYlw7ytwqdjgHwr+I6KfCvcInHwyFygp6l6mwI7WuQb
0xt3vIeKYXb18AUBk+AqWajcLD5gCI5Gw60Uc9iev1z/XGQCg58k31ON/B1kezhBRLyrX12LdtnZ
fC99azVU84OHRjJXFWbDclOBA9CSgDwpVSpHUAYaNKQn69jtRxAizZQ6YBwju1i5qsw6L8xaBnhQ
Zs4gox5UnY+Bpak/BvfpkOfEto69sZ1s5gCQIC27gOPBb9j04ZuXYLrI4RA4n3ZzLp1pVWFjtbM3
LLcBYnYaBLPrb015g/U2dgh0VSPKcYSwJ7MeJ6y9W17UAadbZO2E352xc9DgQyyWDl2eNhgRXHAw
XP0rZnfttCqrgu+2CuLSH9IBf8Xs4mD0wbmh91LUetxFuwatD6LCDt+6/j7RIqPLpizveGy0Z9+u
cXCs7QDyUvsqbhY34ZV/D2f/hLYFZa+2L/7iroltHDn/s5bgK7T6JhF2cTC4/TQWd+XT+g77yXeu
2zTwUYSVAyqk5itrni69Zx187JyZvcD5pmDqwd0WvHiMFk/BE+N0mTsH/l00wPCCe4uREJ3XJ8BT
NvsaHJxJaL+IJFDFvuyHz8G9EYEbbkHt6NhBjl6GF3BSHCRAYWalTaH1jNU54GLtMQ0SFDPGEoo2
M+0wze1628z6QTSY05DDZu20j/qlH7a13JU5AlaMfl2HdhZSSJKkET+1P+47IlYthvIhJ+sBCzbI
zzmJDjXFKpEr05kZUm3StvLe4LMFfaSuiw7+FhCcqkZx8esVc6AvMw5urd++tlWihjqnpvVvbWGv
CaMYGBo3oXZz93W7aup+U9cQjZhMJFqOoJDJHOAkrJ5lhWn/mjRfDV2IkQppJvEUgEM2+JO7pYgU
5lpCy7UmfjrL+i33qhS5BpF2gZl8zMC+t5ZzvRKte65zsE3z5B+LvHsy/CMKA6yUVOw04aKrBmtm
rr2emvyvHSGXknJTmM1u8oKzIZv2peR88C48Ic1gJbFnW/f6DjRiRuCJLzB4rfky3DrosxZ2RyNv
sjbQrytgaPI0IAYsDNEJKphvYi4X4L25go5mr618WdvTbqKopuP8xGbTRbTzieVuJhkOtT97GNgG
AXRurbhjbMclAMxiqwB8f2mZmVdjqK3d6tQDv1uNPJkz/6jC8GZVxm3MzUhwC3YZK9yZtk69wc+Y
7M5V0967cMEgN/vInXEPnPJNGIBpLEAHUs42Tp2jhpASSHC4+B5Ym7rd2xZ7zp69dRx77WPQdkPQ
KzjvkOAtUAv8JocuK6phoyv/MgOeeg3G1ACnunC7RGMQm2RzN0iNdiR3ddtcJyPYdHgnjqVR903D
x4WoLq0Wz1EF797caZjcjcwx5CnsgTF6va4nuTIVP5fNWED1qK65YG+Gb6fDIPbmUPswE0B3Cozh
gJNzsuY8QwLQpqutpzLc917rDIf1gPqC1JtluAol170t7ksRHqpGQofV58ngqTVirYrD8qBm+c8p
7fM0Fg9IwzAWLKu5rjfQNlIyzvfOHjCJzefRkJtugK5BkFrlydQFq99aQTIq5y0k/0ckDF+srQ9y
Mr7qgSCLAig2bGCyt/Ace0g1BtzFkTubT8RjgTuuu8PgWXstx8gp8qwZy9VIydqjxlGAyW2m/hHW
ZEvNMalyDC0NNcFPNePOVvx3HMt1B0A68vw2N+LGjFcPLay0WcSpwbBm1cPnMhALW/71p93Ro91N
R5f7/3zDLmJuWp8jZZk3TGurgw1Z1jzBesOvvbifzF+CtKI67SvpR66LYb4pyrvvzIeyBD2DbbmL
IYsESThbbUErbHNUUPdI6nnHR/diwbJJbL52ujDF6JIxzFSWPzxMGwxz352V0DK2eX4Swt3kI+Vx
VdK1UvaeT+5WKReBInw7mPrCxPBYgmktlrKMh7F51tLfA8j8mp3zI9E4gsLZTszDQE5T1+9iCdK4
9csjVk3eqcuyvJp2gvKjNNQlYMPbYkA/nhueQScAQJp3lc0+CC2OTgUOhon62EgwR5V1DFvAxIad
hGHcSwvykgK7yIxr1Xs7SAmYj93807OWDWwmIAPDQ0/NncuquF/YGvuuJ5j+rt6g3xtaXOqRo5IZ
iSgmMKsFXXu5PpUBw/Iy0W/+wDosT0NXJOE2WJx9AyUWN/9r9MFB0vkKuDMnWGddF4HhRMOEQdKX
P64Tzqnn5F5cQpqI/dFGIANVuxyMdu7y+9BiQULZ5mdRDls79wFDO6OP/Jyuwim/+s60dcVrWnbn
n1qGcIH4z2IB+C7DIk89Pz/YYwHJxKlQ++m97s2tHMoHEmLWlmecmwD0j9VB7LPpDQFaFmgVx4ia
BkOWE+CNWJk18PdydN8mX+91vfxKy7uEVXVB5lfU2gESkvyPoFig6pVXy/BjPAykqDhQDSgIJvfH
0x30J3/+APJOwsHc8S546lavKg4ix3ZhAysTQ9opThcwkmNHlhAnK0eYDiNgA6HTRu3crEQHcdsK
diWnXw7HIr6VSzixBiQC1Qpsw1THyJT6LQZqxFLD4sLyN0/R38EKznk4r2zaZrJyMQSOWWHBTkLD
PFLhdNRzfxRmcwJBvzbNPlYT2FiZr117gi6dF2dYEo24kJgZAmMzOeaSuN60rhZzjdSOuz/BRdXK
g1M233nt+RG26DtQk/W2ANc+KgtEWJtSDYK5BtXhOyILyHKiLsleR0aGfF9NFYxt05aqKW1cspsH
mOE6leaQ7LlnZ8oDL7fkKfHNUw8HE8DXzuny48gWVOO6/pqb/m+gy287YEpV8kCQ36Ow8EIYKPW8
JE8KMLnYRp9IPR/UnN/LoF6Rxt8EFIJ1M74LhXluYmZiTO1+gmpqlXBbBVU2cIBg8GpRvwDASD/2
VZeWfp6ajkxZ3m+XkkbKnw+eGCFN2+VKz96Kd/lN2SItiQH2sDhNAf0ZYKyYke7iNORmOcux6f1U
VP9PMAgp6W1QwGRVavbXmQDHtJDQlvxEd/bWGyhceQMicpAI5IwZGxA+BWuJJ/zvoV8yb+zvfO6/
uDSRiZU/6BiskVS4Rm7KJ1us3xCUNziDTOFY12JMTVLdCAGezdnJxZtvxQIvh4urwHxsGZLQR+KD
R9O+UUdLgMasxUoJ+l6MNSYg9dQv5Agv5Ba7wKlphgoPBRDQaDPl6lMNrhERZ5lBaTIFfN074q21
hlUNQYhiahzHvZFjopFt0ubnIJhfdocxhxFvfrBmzCb4+UQPFbc6Q3Yi1V7027ndOl2XGeWbUEsK
ODIjFcsaDTjeeryZQ1f+2ah5BWQ5Zzg69NcSn6GLz+R+CajiZRisPUPgLiNLCtRB335wegzBE7RN
sKkKJ4JqYOgzeK/UDKbM6E6LG8LReQ3V0ctBXGBs0M4UC/iuRsPOSiDaApMvr6AxQ8wWsO61lpdW
lZk4etr7KPWBShfWQMdfK/829Vm/SPDfKCp6SEpMO6QcVw28WH1AY9/RcadecUh/3vBsQdwRExh7
gIlj+Mxf34o//bFfjYA8Ds30cONwrzXXBVxWO6poIMOqsr5tvKu5yVpYFHJkaNXW2XPDWOYPTfJY
uhojzk+DkDZjcRKrWzFLIpZlKzGmsJes1Vb4MnUUIvKr+w3Vl23gd0y/3ivwi51GCdIGF8HvAbla
a1sb0GMm2KGmT4XPA/AowfmWNHMnOIfw1EmObTDYo5BisAlAU41GvaYvwpZeK/6eg+yq+ccMPKq9
JzHKtdHPcWfTeIGTT4CWsKzr1J4Wcq1gO/BCvMkPgnJHG2jl81byKeGQINwGQStu1EJW587NQcyY
nDBx/XOhieQEJDu/N+FuhPUTrxQ+r3+hBR6njEsNCs8g8Gb99iasYv4MggXfTsz4hngIgA756GRt
bhxy3JuOrnJ8+cE+d+YYL6YG62klNflz5EqMH8T9pyjwug6zMtiDr2jsH8/59fiZ+isO1c7nKOPj
EBvAdKUPs4JaGc2UCFmvl+E41QT4wM4q5HGgdCDAMg2Q7OIa7wbiydD24hIFxZvBIX647XfIUWrg
P13YpW2PhQvbIyx2eb0O9BPiGllwwrq/2f6ni892Ytm4vM8VeO8B/FqxbeyPZvjQ4tDyd8tgV2Fd
2+lFcx0LUOYleWlwdMXrZRtCqTTllPXQLQJjV/EDmabIJdMqGOFSwm2q6LGZYZoydz1ZoJD/KLjA
SmNNpzAS/jbH+RzptStFQgoX9BDsaYEfd6BhCYr/rN6s4RBKjmQe9BqwRAEkPCfogekh/diwAxd9
xHSDw+sm9XQn9GnBq5aLh1HnKzuAAN7UMUbsxr/2KEqV8Tai0RhslWtAb/NvsZo4nE6B+hUAKo0F
24a7gSUcnOc3ye+y/85hcBIuyOsf1qhkxJpZKCG6dxsqP3z7UmEks+jeMP7BMx0b1UdT7pd6PYUH
QpCTV4ErdXY9BBRW3/Ma0wO2SvRJTM9+uLeyT1oQz4IfqP+sehNVdcvNI1IXYFVMxmCKjQLMxD0M
Ep/8IpQLjOuJ8ALqSRU3MG0ONMCyhU4ncR6FhX/dlwPslb8EjEJeP8ru52V7rExQDvCTCOOpFy+m
GsjZQUOEmNGqqHQ+uXud5ZsddIlVjfEEizXL7w6Oc4P+WPUGuLKfRoIk/5pt/Ifqu4eS3DUXW515
2EJ4+5wGnszgfIQxJrZ+IO4zKjqdVP5uKU8ULt+SRaF7MYvjYP3z4F7Q9j8EeCYe3mOu/ymsIY7L
52u+LXEIyUxiqze2rYA11l3T8tn0HCZ3ClvtFGGojdj8K4yvQsPuuwjcUzREfHG4dOuTAuvdsj+3
eiC0FD6QAiJpBXX1YYIXITsP1NHsgShaaqiGn6aCRQ3SSDDfJyitNGyStqvigf/2zbe0gZ6KMqqG
FqwZkv5mvlLLRk74UfXrqOdLGwjVEpkgm9m0zp0mcTiopVsnbiYQZ/gnl8tkrBu+MacUVGCEaJD1
ywm1FHUMBV/WDmpOniAg1qRfvrVm05eu1ksD57qPOhUE6dSCUJZfIfSmgbzPhthp43fxnuGw9ylc
pXheI4wRgQfGCoFI6qhFuPKomdnaiRznDemzAIhfylqisLl5+h8yTh5KwENy9Kt2XbZkM1WgQ03g
2vLhEppZxElr9m0Ym5y/q+liB/gZBBjAeUrgpWwlyil+aQdQ16NLynhwYSTKfyT9HvN/ZoFT4cEQ
L+7M8PakIDAYbE0W4OLCSgrvdD+XsU0ULLNeXMO6ko8kGRlNAvPD533K8YW7Cj7J8b2HlRdxiPa0
cpS1do0ya6dTGF4t7icLrtIy/FMO+KLuz2C3pfvR9RfnqB8YgHT3r3TneKgY1PJvEiIhEqQ40FKN
gR2b84vz3WkzdQodjTgfo9ja886jWQc1n687ZOuFi86GoomgqSES8Oj3ECKqNdEYPAoQKPB1NGQf
truqNjJagXAObqbzwMQemT7EyHFI7PkWWFeYhGN/qVaKgN3O1bqg/4Q9HMdhQCnhkeGhEmEFhBc/
g38o9XUKEYWJ0JsKZz2EnhfWH0yvXmL3bP0IWMns/jBWc+S0RzWdBZpqoUQMBSAJoGOU7rju6qNN
cC+bL+XvWfdpWH89jrEvL1JvG4TywpYj3C+J1dlW3Tnb4wVGdHYQIYziiQHeHuu0DwjE3dMstr3e
meo6g48O6zlW9A+GNd9ogcLOS48e5X027OF5xyG4G6/qKzFlnHMf7LEyoRTDczqHr5QnCDgM+l2L
G7wyu49mOVjYg/A5DmbQxsP8Mmi28cuJqtw6eQn+lQAsgLHJHE9W+xGEV/7aLWiuXb1hakOtd4Wz
CMAVu04Td2TVoDRTbEa4bkz0y8XWbkwM/s7NK4+C7InYzxacSCikYEPsco/eVwM8CDRzg8M0W7xN
ZN/iAzEIW84QSxCdBGpbLhW+DAwE031aYGO0ThQoR8gtEs9SP+gzBLJFzQSBLkgMiI5NsMOsh/DZ
rVNcPbGrQKhoNNkJmi7pI8M+dNWz7dcdjHBl8GY2XUowvxXFw1EQsLEmL2FSVp9jd3ZldxWQrQO9
gOE/jWTEx11T74OEXdzatwnUQk6gAa8h30Sq+fOB7BgZ8dB/fQC0KccYudxZYK1AxEhMnkHpRpON
qF68bGisce9D7INij6gzt18uoAaxf4JiYz5EB9aVnQlAX8ufqGkOX72KWPCy2fSrpQmyoEHbljdD
PysFyRqbYdP1FVM5LwCNIWRTDe0IzmXpYSXqahcVdoUOyjhYECArt464p+Ki+CvGP4GfqIbDHOCP
NQ/d/bx8dXPDMgfCSoELQvM9VGYGhIO6gc2wqjg3Aqb1Tzl/QLzJwZ5bPYZPvWCn4q+cdx1u7DzR
vRy8g8ds2NMxECzH0nzrA7yEXGajvxswjUqUEts9QFaZ9S/Yy4Q4KPy+hf/41GSn7QUX8saoFVt4
e2w8w0bI4CAhF8HONu8BHM6uvqvhopoiZexEBUtA9zfte6O/fO+81ArNA+YIemt1kfhwAQ7duas/
C/2tjHtA3qpu3Vlj1vV8Z/rnyoUUVD+M9iE8giDYp41blAOOc9i3sErB/DeKccPWwHeI3IWEJsf1
5IC7gBPzqlt0pO5nDPd5vvOdgx8+2HCHoByMsIeFaPe7ArfVY+k0A9rRuGk1frOIWjjUpMYpGhAI
MdaZnw8xJ9upP5bOJZ8vNkYsrHl4pxlbxQWOi8QhvoXGam7yzAKHEkDA8+fgRhR2rIbED9/G5ljD
D4Zhu6+/TfdqL8cxyBGqGaQOR+e2bjicrftg/k8ZnD16xlUXetvWe93jITHYybCOYcs/u37r+Rux
wXI+LcHht85X7QiDy7SR3W3kMu1AOBIJOUG/D6BhYcgZvLc5kAleCnybb68XYEugPM1T0oYHMZ9C
BwZCnq9VoNPFQrSeeFjwab+uT8B+YChPzdJNg3JKwuLKaDqYLQgyDUNon9pyQsQvvP+w3pqnGpaI
URXQ2Nc0/CeNzx5ItQeE4jqEez/AhpLCkTuL4ochrJxVGNGbPQmxcrVzIM7RYutj+68BQWbAzQEd
mMJSW3IzXUoNV0wZk9HOChji8tDL6DAlU4GOyxfYcoAYZY1PUL7lhrWqkfTZBFPUEoL6+c70nBTE
iAOxkrBpvXow11mtVgPqOXyp8kXcO/hzw1/tvxHj4SLIeBz/KuRJtyXwGLigDoCt8H+G3I4EfBSA
zq5EtWQPOe5B43liMywnPR0mMIXyoENYRgLEJJok07CT59PRm8+0PlodAFZfYLRElm4OC7CLAw2F
tH10/NogXEqW/+YOKW8bDf7JxO9ddsoYdg42u2rL3rUugC7ZWppCen4wEw1moFGPsZSHAyxOD7M8
+f1HPj8X/7OHTGJ1sBSc7B6GZfkyaVov6pHhaYIbb7HRyU95eFkQAN3pFEEl3xIlWc4ebC7w/NrD
XntBas07jdMRKBJLWFWx85XCmhDNi4ybuYsRELHGInw0kc/W+O27l3QMRqh+iSI6wberX0E6WOdr
IP/nEbo1TEfw489HWb8E4V+N6XrOsS05K6yk0ZVnO8fSE0cB2w5rgngMoPK7MHmIGHsSTX624Zcb
rPEggeoJQa+hCK82gLWx4z+1z0pYcYmAB2S0L++ez2MDOfgEan0Dgpcv9tZq6Ao6ZpKXCxg7+JtU
yjuskFg7gtTsXP1hIXJkq4rCjYr7b80GdqVgbJ3BIuJHRuvauxsP9q6uDuCs8eIOCDTg/4Li1ysu
WoUZpuYeTGCI1EOQBvuyyirARjG9cVgq/bA7uvRDzWxTwV42V/h6Sxg1+RYNP8XiRzwPqWG863oj
rBOqO1grhNTsWHnH16qs9wBqUKfDWAsjDsOvyrkXJSg3Bg2bvHs1/icYyxH8KdT+DsOEhIsJxinI
X257Ddo9lq/G0IfB5l6ZkIeG4DQVcyTJvje+pqUFS/OZA3QMEsZoyFw2FnedaRcueezTLeTBtQBA
bGW1bRgSvpFD4RMYcnqKOGHgM1YCzKaLe8ci5Mh9MCg4qtBzbFgKONJ2QwSW1wP2mbDtBLcsViix
7AYbRNFfwvp9DCAAVG/jrI71rG4Kl+o/js5jOXIkCaJfBDNoca0CSisWyaK4wJoKWotE4uvnYQ60
nZ3u6aYAMiM8/Hm4VXotwvruIYcW8mUgkokwj0Ay8lNxnQ+PBIdKw/cxVa5SPdROvDYma5eHnzaS
1DDTfmKHMMFlLQ08AHSx17bgb+vloFQ4D9SYXvWZvjibP9pk2/TKKqzqvfRG8KFxHYUfJV+gTfHW
ND99/Yq5oMjfLW4cA25Ckz8ph2tO9zeG9XqCLzLEvgwvkUbge51d+oQnhxOmGG5AMAgSDJIbxkIW
R5tYOQ2p7I/JbP2u32fNmx6dNPUcJx9t2iHc7qS+Ly3G77/d9Ekpac4Hrfny1N1ghgck01vNZ9nL
J1vf2wb7L6yjWLoKygL9rjqerzKhSiM3UIZPIST/yJux8MZz6ufoMclHnqMR0S4OvMiRFC/6/Bdj
yvawe+KqZqqI7UPfCxUDCjd+jw+/dfWAgo0kd4E5zDX90L2HgmdfYNm2/crIrgb1Uy8uiqq/Z0q9
Dmt9WxjPpPbzhxWruMQ/Fr553r2mLcgpNZX6qgtvzaQTAu7FLl/K6j3uaVo3/C22i6zOwyOxmKbY
Gpq4CBRslEJPVjV/qZjOcweOQAcrKuQ5pMCFrvT+1c7dKfeO5HwQS5T1V8OxwW6H1Sx3iXzpQD9U
Td/M3W/oKhvGxo18UENW0W9s8y2athXhFynqXDv9KKAqNpHQnbafyl3G9cn+C3SoH5d7Mup+FgC+
ZWgTVvyEzWvCYIeBjYBktMpfrQ130KIFBiWYBkCkn7T+tCnpMnCZuB8CZ3jxCp4h4DzF+53FXY1f
NMUNWrvyu2lYW+01JGrftcRTVmGmYMWGEQc2+GNUIowPx8RVNwuzGXKUMEqHl8My2xdrp4aff+9J
/G7qGBLvPKPalM5b4UWBHmd+LchGJn0sLOpgDu8lPwAvxzCm1RxfizDLJgn4kaj4KTIEhOibkxen
A0518V00+BdU7MFutUJP+UAo2ShYhFWH2ghPBFsFEvwLRlFtPIjjiMA2TDZmZ626fB8qNZjDM861
Xc9SHVC4wmrXGPELyP26w6oAcoYj3JnkZh7UizuACc0nytnNFL8a+dnOhg1Ewm6g/mmdaeO4p2g8
SX6bldZ+PHwJ60j4CxTsSSvurrJIxUGqRsGUpPsmfW2c3wbZxLW8XTENK3O+R9zVg/sZyx+encr5
rPPutbfh66z5tzNmru1qLSZr7SDRzihJ6NL5vMey7ndQ415DlwnX/kVOrJ+Nt3q8ud1XRJVWlS72
sREw3aYoZ6BIFE30UUdHHTtQjjrsJN5KFf9qTC4WyUSkAfcP9OA2fzfcLy0vmaMYQQLLZfNUtMkh
DBeiiSfd+RD6eaoV36aFiQpgEiYFOVVHupu7t0Gz/VpGuMqO2YIEOoXvhpFfuLxzeM2XEarCeo7M
mXGyzYFNCmnpArmOb2X7GiJQG93CdotVEx5mmfkzmCSu1jemR6tOpcuGTDK0ZmOgknLAAmCs4/6l
HDam6WwSLQlGRvuKNb/0HCRuz5DcNdkC9Sg5NHuLgqWH9QMUqocOMyMckUEZD+PmfWU1LefwNfPS
F/VDHRggxJ4/6AzTFV59lDM3Ymi975RfdhegoyEEtBtTkb9GwdSN1yMxCz9umwNoM62kBmHv/ibu
T6XCMtGtpTB9OhNQw/xksYFvdTRgBMWyiwxcbUvyNcX5jwtcVBOXXFofEkhGSCjFV49n1ug27fxi
uRcaMxPHgtj3+otmHhLTPeku2F7Tbi2y99T+YZXbYdqXwx2ViQGgRyGjVkfJVWLGPUmwH2WYUF9/
DclPEl5tflqe0R2SvPYFZEhmIdgklPnDWoA7J7b6wgB8p+nhxsk5sTC7tWnpZ07pR316UChTNWDZ
2A39wR03EdyGGzqcW9AnYO49nHmoGEgjJu8EWz6SVaqJVWeN3Anc83n1ULXSHzCnFlaFxGNcLHiC
yG5f8oEFBsj/oVVsLG5dvHpBEzJLZjVFPqUK9GB7iwrydVqLixuB2upWsu5wD8FnOpuw+p5qKJJ4
eAqND6tGYVRBc/gB95Puj2a/VhuVxRLD0cr/mfnkFwj/WvVmR9jDkN4GJNnZOOgqYQKSZST6u0fp
E8UicJVvEbISouiwps9Xi8y4uVePba1sBrPZubx8sWpv7IkLrUdJIbHQ6Jkwjc4+zOK1XqGyWTDt
jLr38ahtDT6PpsRXNsIrQhxVo1il4V8bEriT6r5lWYFeSrBvaxtHybGGrpohTjuP53ByCYVJsXPj
C2WsIrP4bGrK02QZgYEsVejtTo/7XWvbT6ZagVZ5PtEdXgqiTBZCKZrfYgzPpWPuZsx11UwTFGGf
hIyu8/wR6kowU3YBFM7fY9cZgZuB7tTOhDLizWvcC+sk1jc2558xWCSm/KU5Oofp1rvR/uuS1y4S
T5ETfbTaUstlzovaRq8aalA04WNJ3uOQIqpNznNdBlGHEh46r2le/2ukC0CSyIMVNw9mcLu+OOnl
R6XIUyw1TAdtcopjpjZjPfFXfXq6uZrDYyK6E5DTP71hkuMa1VuVvDNwaUp56NIvu41uloPqmoXM
6epHjZYv8wLDYbstKD8Vb6upu1p7LXBAx1ybbfdCRzUWrGQQ8PT5w4bv5h1Zy9xDdado1F86ciK0
8agRg5LGqEJD0+0yaFm1D1hHF7jtS5/spS3C5dR5trot5svKewhtV9pYmV4lRbZpBSGR/uqwq7mA
lIXSQvW1U43NNTly9L2NwQiQCDzsDxX9nL38bZKg87Y/tvDRU8YU0Jk3PUcYqGo7G5uOB9irpgeU
IlT7ZZkSu/gUJMetejfiepu7T4n1EqPSDfpJFdFbzOynEd2/elB+TAULnjhl2CStgDxaP9arp6bW
iOQL/2odEI+jOJ2ucCfXhqmvOp+qaFsMVxdDKABM1R+F9ZV2WJ6zKjDLP40hgyfgftMttwMUYZJh
kr3EnntLcd9yL2nlNoo2veriCTL+DfWP0b4Z+VvSvCbgbLayStWN1YzE2PQHJy02wqEOTK1bohgf
gqiVmSkOG9Ewdo8GYTE30T5oFzkWGZztQBZldqiyu2H+1KYGGXKLbO55Pcjt3STRKOxilyZnNc/8
SDvp8lWplI2Gc2cG3SpTUH4ILgpte/jV2KVVt/FBHfNzYoPzOSOqig1YLKNPLY54QToH6GTEaAW/
199zeW6rN1lchgrT9FVNWcqyDUmsURB0jEgNyJfR4bLZdEP1wZSiOyK9lMZV5yHK6h4arNjHjD+K
rPpQoF2A/JDwh31CRMCqyPO/MKkoD3PloZh412GfLOvdGmW5jhPnxr8rcojXcjclSMCF6Gg7LV8f
d9O0z/kVfdqiYb/21ey3zMdj9aTHwFRKmFxblFZ3vmYEcqgLYdhPww0GZsE2AHLibJPXi32j9iMV
z3RyL7lu4iTQ3b+2x7KJA/DJYpTE9LJqyBQ6NxbSUp0AjeTrqr8XfIGk+x8gU+7dBD+s7Orwqtvn
ssr9TvzrW1opS24qRz+0VbVv22mr5p2f1dea68jOd2W4G5R9mt0zViSK5MO03oquWJfqW+f9uq5w
+KZhRO97m8d1ftLYW2UqPV52JJzcNyzlyVJR+/uKFzKzDnoV4nU7W7gZxwqXiHHuK/poPovoJ5EP
ULt8/OsQ/kecIR42/2LfOCcxvbIiw9koGpkTYbJpx3gze4x0j71A0gTpjsOPwuqya+l6fuolgRxO
5RjkreZgPotQBE+achwB8TuLgqt1vgtb+m5b+DlDOaW6Zua5rtQgplxwG5A3xjY5ZAD2NJf/J9d1
dEeywSLChpXSl/aAgKvR/PTRTkYg1N2C9X+FSbGlcNuEJeFh8F80J/2SWTOI9RiXgRUn+8xVGcGc
rO4QoTozOG/qwKGIdwBhgSoYkERL4KvzZNvP+pAQjXSRJluAkr9qZG0nRassMKoUhtzUxElIeJXI
5KIaf8Bkcowp9Dlej5JMkAKrxmz1EM/cZTW7v4aaFHVP9HjfY2XrVnOQ5X8GszAMyozkNlLrrw4P
Lj1eMDRiWzseI/94jZMaAQVZsC3P3qQwyBd4xdg6VEybWv9LrH2hNNuJiZXDCgpTRfOlmZKx6qf2
ZzmLtZdAw08kfCQRvt69W6acLIVyr5mdGnTDLJlRSVWgtaZ9Kgj0wy5jXm1eXo1HR1jnmSY7JzBL
NDtt6G9saPEbD2cQZs6cbJIWi74BNsR8Z9XhIsrFRl9e9YqhPHvJmiBkR9rIGeTmlxZALVnsPuPH
bN3H/q4q0UrPDo7GUAMHXjqBo3MQtuaZn0CZzRvyLFddGj6FWu2buKxNTfdVyI1KTTiWZpxs5SqH
yucCNOVHltF8cNsxpGyAsYgO2rnOm1ZMBIOQgBW+j3a9X6R9Y+mNoAYHxR/Khd0jJYhxrapkm7Tm
J1ohW/VF9caeSj9vPlPpK8N7mu9G89MdU4w53m+svBZOCPFL3kjMtC/nEiXcqWxS4glwFhGCoEXf
Q7bPFXaoqV9EdOXtuNZ57LFnRgGPi6T6yuN1bG11+ehssSncPfVJOAeGTlcHvEYb0RPqtO3Aw4zx
5hXczJSIMnnx3HvKZVwsC3GE9RkOcHGDisIun8dsmfkLAJWEb7tiKjdFPhuUKNI00CxLli0PBxSp
tU7F2ir5lwPhZLjhNikdP0uDxtyDhWrC8k0KDdlrpEhF76ntvHOkttmBiI7E2nTpd8RYKq3fnWZv
0xF3YZDp9zaiVnE+SQ97NKozrfv0y2oCJv1dJ25WMw/QcVkwz+SDhdqYU1Av9FsdEhqyqMRO0ZBm
KJveb8uKXqtQDT+uMKM4GGgTMJAV649u1TD+pKpx7Wkg5p4Beu0Sc4XkJ5rXNuLT4CDu5U6duRm9
XjKOUoMenz62bbKK8qOhXs2OqDZ9PNds9b2LsL9OtE7p/DQ3PBLWs1relOZU91st+ZBes9W1u1kt
6ndIoOdrpVHfqeyXwJYD3OlMj7n46Kd9Z3drPaeknnA04e8gL+Kj7amqxKlud8t4R2ImggxBP21J
W++rKr/WDEo50pjZM6aKerU8Zx3+F/lmk6ZU94euzzcqrIIheT3i0A2knrzPqr2uZ1q3odaCMS8/
OvHZqTbRCESA+iH96JAsac/pPa4/42LnDQcnTk4dfoWZ1OGe7JrDBOhHYplFL5179dZKro0KSJT4
VgE6m/oMUkKkQE0rvmcM+sw3yw2Y1N8MOhpiflcV43mkTufGWPbWbYvC3vYZcR3Zn+mx9afs6ZWs
LnyP7U1S7jS3/3YmekAxRHsoiLWslH3FvE4v2u/OU/auTryS+aX23boZIShx7zjeftCfde9DGT9r
RtTNxY3Au8m/ay5NBHmK4XFWX2v3gU+C/IV+DdSwLdJj6e0kZG3ItmQCt1AaVEDgPGvPIz2EXa5V
FHXyEoRiUvicFWggblzTxtiRBKJJLuZ46agI5v5Sx9s+fwOkolTdq/1lyAssY+IxuF+Odse/udWY
0aEzZ9WpSc6oqkzVzuitLtq8Lp/NcOeFu0lPt065CzHvVZjLu+6WabdRf82KTTw+ZZlxK/SjZA5Q
HVqj307OUzMsP3kqHgtGTxRXyzD9HuKR285vYmVT23ILur2XcgajnK6taPYRDoW6maHpCBniY0an
08oZV6a5KzLWuIYguc5QJAfFTa+AHvZwMIlRCO1XmRwmDHNDfJQO4vGeuCYLgTOO9rKx/bBRz4nx
O8Z0Cxx0gCwtQV+8MEKuEz44whwuOZuPmNewRp1QNRb9waOpw4N3WkPK4qW0+nep/LR8Z9XcOhjh
SCd2tPUTC1Ul/U6c3XKvPRpZ86/pjkZHOCVjEWXX9ISQGLtU2VkJHPGSxgfgVurtaogiOrajzixy
nPauzWHYppukf4dmWBNdRLBTvmE/nC+9o17AtnOrZ87A9s63yMRxJrVt21+NmIN8KVT2kMu93E8Y
t9iysoZnUIsn9jxo5YsJb4CCb9d/GcZEBKBh+Kiaj7IE0zJIMzpxUGKV0ck8+MrmM4Zy6Xw3CUb4
r3D+yMHaOYHWtdffFY/ZWOkGeI83lUWJl2AUnO96AqVrl5/WBLffAdFSG24bNwTk0jN8EhWfjxLu
c9N9RXF4BQlbd0Q1TC0pKTWLEi2MAo1o8NE44IkgFkSlbWFnKC3oDxrv220dCqxWAc4ruIlE554W
SjVUD1XDF07uGtcuUDsBILWvKJhx7S1TLCsr/lkmDkjCiK7jAC3Q2BY/gfStzp49AlTUDPB933YT
d8u8lglDN/HhtTs3+tFmnATzdyyvhc659WTLE2trOrwUqvvPFu6qAXGPF+XIfaVrm9y9XjwNkCJ9
tdOTxQZAYWIT+4fAMRFPRB2z6WjMRHvIzHcwuSBpkHB/rP40Rxz42PY6xCcb8JSrL2b9qnUs2a7J
o6E9wmYTOveRECiDQX74qqHrWEythLpgR8w1uvlnHA5TxWbWHF1MrCPsX3l7TmS7VTIP7/k9DN/i
aH62UoqCXruqYPb9WJLlclf01HcjjyQC3gN5W/wVfTawv1XEJBQINOCvQm5s+eOZ//LwjHcPC43G
d2J0gCeuNSadij2cDK9RWeEfV87CbtIOw+YiLNXI2WOQRV8jSogxZ7R2LfUmQVAzbEJ4ivUkKJ1H
Ps1vbrnJIvIpu7WHPbPHyTjvemXfF/tZfbfxcBYUoPlZhIUf6UxkuZ9dO0j1Y961MP33wZvOQ8Uc
lV+s+vhYgMonyUY0L7XJFPY7reEKPR9kl7inxl5RFJXKXzqe6plNyarz5Vrn0SZTytjEyCswUown
nisPMzcdM9TJ4HW4HeVBid6t1FiN9oeHHT/GaKzk0YtH3F6tXScgd1YCS48YMqu6x4inkTAh4j8y
GqGBspApiyDBJSEKAY+P4Z3C/DJyds4qqBiT+hjOS3+wVHQjmJHZTEkS8NGZDqvoy1NXMTSqIQmN
oCWPsLdf0em49h0mKyUQP7+W2Wd1Os3z0SF8V9mM5nMMIl/uI/otKCDQlJqT8dEjYutUbsx0SEhf
F857rpN1QQ5Kn/9zkh8rP3lwr9zo6rBvk6PuqmuUonWBUyt1tHPjcO9zLiWeg7jNJ90xEzeYvvR8
M6kN8JbNzMbsX7UP8bEcDOKALePoMeoGAmyZMA7mNy6mQMNSFGtq0MqfUfnRjWOpAAXDmZs30d8r
cSZ5SEsfY/vjzO8RDHeJuDF6Nxd9LsQ1j4kzVS6aw7E6nCT6jmkS8AQz71r7vFXXjXMEZgiyDPwg
qskE6DZE5vj9PJ4sK15bKIli4o7PfL2/qBXccoTtkWS8kGGHMWxtWKuSOFrST1U3qG0KZTqZRAGR
6jaRC5nYQNkq39L414mPNEduZRpgOm/V/3Bz6Y9oWnFFFKeLStU+TzrYqo3V4LtQ39Q0fq1R11PS
IUh5iLJ2pdPg9g+FS7Mc/UpPfEO+DuGxrn4t6E7vWstXwVfPq6UlLWaTcm2FiP7JxgopQbq3XG32
FY9JGnPZYHbL508DNCblSZI6UZg/8zhvQoM8oW3PV2pNtNr5t+Jcawp3h3gtMigmIp0rqngElGi/
+HG9wcUKpiy+XDtjw3IPF0h8mur6aXPua3R7decaM1TKd4kzx9LOOmE8jn7LWwPSh4c2Z3zwzUu5
1lyaS7TtqK255pcyegsNHiIuepwdkqO1rf5sSRDtLNcec31SzvhCHoRZUwogfKK6OIyxm7bybTbU
Sm3cWljKDXtb5khp5ruwnvTkVXbPc4+P43cYvyq+Eh23vMjm39F8RMM7CX5BSwNYUXhgzqTIWgk+
hY6W06XYSqjXGD7F+Q2iafQYHmKhrerXjkGrxhCuw2vgEZFIHisRmqDAssY5hekIv1iBZNuOIMal
ryAFMKW3td8lmpmVdwHRj5b2PDSHcTyybhULxs5lFDviW5gIwwtN6hCQAAPDg9a9KkQ/9kyN9fzF
1SNkCgqhelcley06JskHkkCM08xQ31rGdxWJPmWdrTsjJx4hZuRsbry2/Eyc8am3hqtieNuRFFSC
YslygBK4OHXQLpvK643AiuFoH3YVMfDBygKBgdvPiIFTtYMMSaPQfguOO6cOyTWbIenHr4bq15r+
ok4820mQTHeBYOuhIknv3QCi6kiqDu1f4V5NbW8LnMPOj1LoDLAw+UXyawAzEL3DDNV6mVXB1HQG
sxb0tT/hcjkvX/ouai8tHgfX7D+cAbMa+VKY23dW42zaydnrrKkmVfLXJBa8D8VWVVSScpRTXHDO
mnGn+b1JKoXSnfVJ3de9t4/UkDdK2Q+2ekeaJvuKgITk0Dm7PA08FrCRmVB8Ci3mwoqrl0nNQatC
lA3+supccjF1Q79Vybaiq8qa98q7kfZAU7pWawZIqk5cM8MEYZNRxU6W0li3rFMWmMvSBMd1TrZg
TJ3cGLz731Z9dZxH3SA8dWlnEM/d36oRz3iZtu9jznBpfm4MvI7NmZWgJ6/ttsLDXoK0Dq2NvHIW
2hnV45RgivXGH8Z6HMg4cCMYFB700MbvkxseO3+ZMqTNnSL2GNrRQYnRMNIwPWmgeYQ2EN08JTzw
XXWD2D05c/MrYcVV0gyyhkqBfk0tL0p78/Lpy3E8ghRRxNV/PClADWYQKwWlpMQPjVl1cBDx631D
o64nJZHdG03waPcbgaCstxxzyaUdkFGfjfhlpgLw7lKjefUJK7P7s1W8xst3PMbJanwaMFy5xjVi
colQqnEkdX4+JWS8Us/par83uDz4Urq7EmX4ZpqzsO8l/VTv+R59sc14hDhxdJ701MCkRq9jdkjb
vem1vkhPUTx+NEu4jE5mw5cWnQtIT5ZFYJlA1XZ5+vWgmW8hrXUBHGQk5CK6Ht+pIXogU6J9KupK
VUKTYIuMZ6Yipaf9y/R+XXjGgfp3F9u72m62AgdYRxymqmFDsB26PLla8ovYT+EnxSlp3+2q9E3w
k8hosHU6axIpsNjWXoX7BD+DEyqf3ZhcJBqj5+EWUvdWkh8BdC9WJE4gxCcDpk9kTIAMa12jQQ5M
7hhWoX5L6rpbk3Ebk7tYBiPjDbKXrPYnQpecOnNj14RQVZgocfELK/mpEf1CsvlM7c8t0j2qgc/9
IgkQ12JSTAjRKWElsH1TawaZCiyPcr9Uf8lMT+1crGrdU7NY+7gjjs03QAbFmB4QV8LhLuTOUAsi
w3DLNsa2VDi9UFoXYkmnZgPaGPngTc0x1WTLh8JfTS2F57ZocGRnK7dGp85/aipmdQGdhidz1vZJ
zvYgmH183QmxJkZyNEmKalGpgfk+8b+uVI9w22pnZDoFWI5bP0YAQ3DEsKZYGBRqtoBR000u05SZ
ybjkNxYaGODCffoONGGou2t1crCd89nWnxUqSMsE1SB8yiLGrUkOdkP01fRoWI7Qui8TUeYMRSSf
5ZRdUHh9RJpBO+dwpVOSHatWW7sziUxYQaJzHv8uxuO5IvXorlBoJnCfgHd1tIlnTAFTMIyHynwS
w1/OM+rUFyY3E19FBwKGMm0N3JykE5WZfu5bgQtboJRvpmLTG99ED6xkf9SUg8ubXU/N2iJspMng
1lHOMwLE4pI0Zj7qitlGezMYJ8TPvXPWI0qW5q4U6HGCdFAi4Zlim6M/LRnlkuyGZOM5/5LiDMkJ
CzdqO7O6TSEz17vDrSJtvvroLmIiQJnGGT9q8ZVzaVkIsKTxSwKhYnLZauYaF7WEExiPgiR2KimB
/68ctjMsUprmQHiXiOAzs/2dByJK4mHb5UddO7gV/Pmi2xZbj0Rz3Xs1EKJFRsbpoVSPSXieiPzE
jjsEExilx+hpaAK1atfs7PLT+Fm39KNafnL9USOl6G51acAyylXn9hvTgTej+PCmp6bDnYdpu2Fk
qjZQqozrMZwPZMGreJ4oYYb3PnvxiOuzmYHrON8s0o8IdlhbcxFkUxIs2gh3r1r8G9pztehh3d5E
0cy/NIukmIeYHvbCUf1589lDA/aYCkT11ouerO7YR3uWUI7jbcxuGKMGPRD1S4qJTIezcrovbIKr
0qLqKrnKQjYLFufOIMKbiARlX5ZB19893I4NRnPvOvbcje8o4GtHTBsbulLU2m4a5MnuZhpdlmfM
ArOBeyjqa17iOTv35lnHvzXX5xrjYBdf7XmbaSeNLK3SF4tflyqsYqbgVsZeceAXPMOfLd7llDgY
nAjsUSbnkpWBm7g7SjLbq4eb3HLSU7zop/Q+2UXh57W69fj6y4ddZr4ynowxOjdy19gvNQ4jiZRb
zJgoI/fDap/tTlxq3pOkJpCvL99749E0L5OtH72qvKXhdJQmDVDBiC+jFnWMPy1/01XnE9sVb4K5
c2Z9q2rqVkzjkXBMHtUJiT6Vw66T019JU5Jj5VdwKmitz6haXZNwAkcU1SSMgmNz/pD8VxaYIvBV
Em4pS23dYjITLUMu97uRLG+RAtPXoStIDXDfZPgh7X+DR3VNOF3LyC08WiK/kHIamT9h+DUvNZjz
5YWv1oh+qF/N1rnr9c4Ir9RsP+O8jRmM1MDFY/Upsj9vMbB53B3vMRFRS7BluE/JF7LuE1nIQ/QU
kzoXvU+cbTb2hMG8posOg5Nr7k+YK+HQ3O6YacYhNf7KMbqJBoYhCaaU/zpNT6MdP0sUvAiGQKEz
ki2C7WdEqmsnZTBnV706EAvp2YBBD6dYJ8x5x22cfHtYh8s/c5Lbgswx6sBrPqSXpOGBwKikWtNN
l/pl5EZ0VXJTHcaDRRSwbZdy4LvobkWR7FIs+kbMBJ9E/Mm8uHlMBUngt3oTcUtRmgZxj4nxgUl6
U83OKSn+1JEQ6lInSezb1fka6hnMGJN7/AjNl978DkNtBwpNB54GOeLtTJpoTJ4AMElWblvGXTMe
fpeI4ohU5oLaWgEjM6vM94zjElNaEgvhjqR4bAyw2fKOXFS1R7N+6phZ8icwtWJXwRhE5q1Ln4r6
bHpHMukYZDnJOcsDu71aNprXpcDKIg55QgI9dMV+Ccj02Opw0Yzll8L2YNjU2X6LuOEwfLUVUFHW
DIUOOeToEm15gRaxUSdUNaTHi8R2li5XDQ6tbLFTGXzXCCVDF8a5oJLg5oV/hB9G1NhUYU2i/QhU
ucr1yOkciJuPvGQ3sCNjPUuV1MRa22RJhyFXjk9JhYrZ60y0kvpqCZXw765bsTSQ2wctIDbVf1Y/
H9w+ujgmuj4+No7+AmaWAXCoiPVklB6Qeosfp1KXruSfQrZPSck/cDrhGLzzv+tM8+5TFgIVTTuL
wZJeFBu9zOTOLMv0mMyCJOCUvIBoZVeE3yZpdNIBEcDnAimVZD3bZNQUCYe0JrCwVQSuxAzLBk9x
XmPhym2oWcl3RaahYkU7K8pDUKIkYk4n99qAll5kO7XydhEkq1Fo+GaB51IhkJ3mgf+43LqpnHaN
p6MAR8Rphb13IgCgoaTwzjB5faB7xAh2PEwVDk7WKp3wQwxbDbMsuRi4CDzCuArSGRY91ysz8rjD
bVvQ2+l08kOTu6TIG1enxog2cvT0FQe8Kpk1RwZAGybUW7HwYu5ECpCFhMsM2Xf1xTXPqEWd7jZX
ZrSEVJjhh+UMJKM7LQ51/NmRYR89k4MewrCt6ChdNqWvWGlFxc1+DK1krZzVhAslMVekmOhIdkPa
veGC3Iou3GWOHRClzrCC1lOARZuehpwaNV+trQ/Mu2ap811OuoOZ9+U5l4a4RpM8miIlA94+FFkJ
CTg866AyyiCDsLVvlrCG17aHrjDKBqv6VDIEWutGZYida5WMPiI7srS1l9ooWBQG6r6iL1CB4Bpb
7M1ShrdI0nAsBkiumUzEeINju9SQ6jX+vMIiU8elru+almwXFuZ8DNLc1+2DMcuqVikx7Sh/N6UV
qMIOlHK+p+WlMwjzZJSt63/TBFdUm/tB2huTKzlmzKA2d9ndJhNXqcjWjbJcdfaXTsGrlcWpp+PF
xc/UsNmk4YAzl1gXdb56me578i8j2UKkinZJWTpznip4QY/dD9LS3zIiRAjFwWasb1o+VP455d9N
/FrMmiCx/GYwBBWxI03/YjkUJQeb4b4MdkyPKebUoe7y3nqt+yL1kHCQicwJRZIDYfZM8bTUGDZK
m/u6IlWqbmhppJyVtaBPXdn6Y2OtkcmS/tR1O1V5/4+j89qNHMmC6BcRSNokX1XeSVWyLb0Qskx6
nzRfP4fzMAssFts9KhWTeeNGnAAuTWTU93azfY0xMJPa8C5uGxOdndk/WHzqP3Of7zSZmMT4GsJf
mdz7Yli1bENHDupq+pmwUEv5HhdY5zKm72XK2EonI051MU1WqnhUJvtrmWjcQeMOYvTBGZXi9Rbi
D0nBbc4hmnsMb0Jhcqt8hyVODVqIeEb2kdpPnXtl07OLw+JWUdrUlTiaSfThWuX7viWjcizbb1G8
pPPjrC59ym7T08jkOIoMIg1tBuhkXkWlXok+2rX1hbTQZ1icdMlA0Zj7PMFXXcX5T4yvOuP7KUKg
3e2/iv1aEf2z0+fcsfB2xD7fDH/vdjC/LPuQjM25A+WI5aXSnzL4bIZD635X7nfJarLAho5R3Rjq
neKFizusyRxe1wrHhViRSlwPnjzGuN0rPMBW9OPkBeVMQC8R8MeJZCaeczE90y2AKMo1MQS/ND7H
/J+14jqAWNekr0n47MiMSdzBGG1cir57rTL1RzSVUSx6Luqhwp+KoFaH2EdtiC0dvrmJhdISaCsJ
nsIljEkouhaTCPrRmD3O/F59gO4BmMJOvxkGZ1MqDr64VEm5qUlyGmZFONp1vmYANxR6bCY4BF3+
x20LxiPbU2cVlk84Ae9yNFbtPgykDUP8KtQFWOjE7hJMyWC14cBat7X7SXVXvyrQDDMamTq+NGN7
cTnh6TJ5Vcg5FpOZSrzg3at7CqJOlf6dM8HZNJFzA4djTruqPEhMDgN+dkfTzkDoJ+c2yxG5yxBL
Le4aAZYz9Iml1+CxF8YuleY5VZCwCn9dGpjJO9R02paLFfHAFbmTVRZt2/BNd2W9dtyJfBKhBNhw
3NNneOvMqt50k3HDBSPIfka8c079Y5ugtBZn4evyZGjjsSeyQhU8ukCPkP7KLlahFCirXRfCXWuT
rIbC9ZjyxLG+QD8iImeX8Weh8VPg2oZ64reCxW6lE4T8tsDhhkPa6Eyf0GpBOIg/2GycJzvgqp5M
z9Fi1mxgPMsaJ0gjFdVRJGl7FIuIxhcWEQqKZ2hhfCCWUYPHimEzu/iatcd1Wfuo+MFBTc4rTWN7
PzfoaWqe8ii/xKo4NpFxGkwE86G5Jp3zXPkFuRiS6yuCreOGbxzRrgo3IG8PgqkS5HcOQMHel26C
Eh8dg6TrVxLb7CkkVUL5ABb6dUtS/7PHQUx4svTOflePx9ZC8Mzp3uByf2dhMyir4qUV8+sAkqxU
8N1N+HUYWg7jPBzshsW/GSMY95l6qNnxeBKkiolwMtifjdQ7exQI9aqdcff3ParlktabU0YeDd/T
h/MA2fTo5QUekZZRZH4zlHnyFgdaj1rNj2QmJB4sih8MzNZT4rKAylEcEbQCXlF5lh+TSr4NU/ib
FxAxjMbBFcXo39OgAoQmdKIe6av48milCKgqiTibxiz/8jpYinZJEsfn0MrIy4sR2J7WBmgix7qD
RrVrAuclm1jrVSkUbKdhtYpxwm6Wka2gSK71QVVmZi+Ps2l4m7ib6gtpyX5dzM2X1Y4bp1TPjeM+
9KBb8wx6/tCO8eMQGcElSkPrn5WzK6UToFoZUUIH0FyS36V2r/eR+h0AWYehVojScJRgeq4KI8eJ
XNVPgx65IU7OfpL2obD9Qx6gc+gCRT2WHbJ7EBbP49zydeX+U//y95MPKKrZ2MGKOM/N+KoqDw8A
xNxCfKhmgAZjHBuXTQVJ2nc5k4F2sXc2OYaQxL4ZU3MIu39gIO9ELzdm/JHAp3GBCVYjBpfsDti6
nNLL0E+MTcTWM/KK7JAG7jXK3db5KSQkW5rz3vP4Fzu5MsBWzW9XkvZ7xCI4DmeAtptswqHP3jWg
CCNxHsvkpxtuZbqD/qr8r8IHP8+hEe7zcFekgL2aB8v8FhWKnHI33fRS9JgRFZHIId9oLg1V252b
LDwPghUFtJI49kndvmlX7OuSV+e43MpphTT2afOMlf+uX0oJ5/vOI4Jx7adX/Kkrs/od+Zi5WuFv
521sBhwn/6jDxDMKguMh0Cee2G0fnWcePZqz8mjvZPxi66cS4wGF5WsD1SmO9jJ7G523LOeWdawQ
JOPhlqtPScwGQ0DWvtZFc3R6QDruTZmculsuH9SB6Py8CCYZYraNo7zJf5eszPKQh+z+BB4ZIw7W
C7sFWatsaSeZyHD4JyuQCHoFxsV8k/vyCE2Px/WhDTx4LsZR+hkNds2H6l/D5pqxOXXw8oahd2og
UAv2dVVcXQGDXbqwZaCZ2CJY6fcsy3sr9b+z3vqwuNnHqbEfQueDixkk8jh/hwI5rnVKm2gAThQR
7ejG5r0I3V8nZoRBWL0rvPxfZJXQw2D5187IGp6gke0L7sQ4U9hvyx0ZQUBVOsNhYeIDhrZbjDa7
Uwp0MutpnGW/wvKAg6IYqFcmfL2b3JxhduqvkuxjmTWHLBgeZaihd3cv88CEOJT/Ks/cyHG8Bhrf
d0PjBM8S5TSITSwWyoOOO4W4ThqoaXOcdMAfnMFkIV+VL5rGEoQohhSDCbVLuHSbONV5LVYaPkBY
/zMEdpK8eosWSngejf8gzxzDIkBfXECqECzJ3iGUgZ5j5knbl9SqL0KR2s35mP0swnpsBNdGGtvc
4DMfazb50YNvgtXtw4OBqxsXQE+QTx8iSvUS7FvQqHGagTqFQNQk1REbyb5VwGFy+rlZwNylsJWT
JMG05BBnAeSfuA9NvXSDebsxZiOajP/CGq7i6H3yO9SoeJiQUvMi3OqSmMnWoFWmc8wXTm/eskqy
Om13SaiBwyEM88ZcBYbz00YocoDxIVweLKpWFRrnlKX3RhFu2yaGb1QVe6eqnjq7PhsFwCJAdJM0
kHIILAVWdfbm/E0O3brtYOJHMDHrapWrlluFACeQXnTU/FWxoF112E8ZgGYMg+dpHncVVKMc+Rwa
J0sp8wAnb18Blh4inM6k0d57s552HEY+ceOYzo3y2rT9oy/Ki6Twj1kDy4zZ1WvXLJ8NHOba5tfT
thvTdA9OXG/jIVug8L++kx5K3vmQMO8VbaiBJQ4K9qjrJevY8O/7ofl2ZH4fEsEwguhKMgZXFRZG
mcDSZMPac+hR+rINbJQK4T+HBVPeVH03BoGT4f/wH+/VXD3kPqkTbUy4mfWXb/uEEPx8y7BB7WN1
op93U2uyhpBibzI1WdARZA8T6zoXFWnK/F5xOqRZei6WpM+IMXqoodVGyauV1YvUtQ4NeYpwDruQ
6QcPQ0Io9q0xPdaWusdZcBN5ALd1eh4y+yIgT6dj+JAQjRNJd2vscVOZ8c2c8SZ5NpDkMTgvDm7d
sWjNi1uhiHTVWLH98mtCzgQ5c8psfmF+cd8wJN+1dbWe+6xcGcCpQVhIuBScXz7wUvTm7J+0UzZK
HHoyW7xa3c61SsY9SDM97twQOTAO0o0qwpOqMbr6haDHzthn0j5qFvI6NM4mPUCd9j+mUV71WL+U
QFx0DtkRv69Mmi+zmiS0zA5IUn4tW6QfeD6RzxWskUffKZ8MSOAQSwHAMy/CpLXYbxpCbtMSKDbQ
1cGWl15ZHMgqgb3brLImwO7mncZhfC49H8EwQdtycAg5NBP3mDPMcjEBF2esnBu3K380mFV2Wzuw
sihmy+mWX8hZbOY8vw42LMfJvc5hexjy8NNqaEyjbNAUFs0WvkDRz8Sj3ZNlc6HemNFDM7mHIAPE
X2j8LmoKNxH/FPSDrShzWyJyJosw5xiYASK+vZV4z8LaBzlmHkIBGaXqFntmRs1UroYPnNjrDEZw
A/AZC/aDcKwXmxVqXpSsE3GyUnIWybu29Y9pPn032bjpvOrEwbWd7ZoWR1r8SHCkUzUD3uAOaE+x
wAq7+MQi1s1ehNw0HC2ubZmLKnxOxnEXYQfEOiQp6pwyc1c37taS+wmmPvPfLOk4iYODZJueOyes
nMkMdIVsV5ehUBXwIytxADvuJ3/gDgEFGY9F/AmcntPzQp6LDFe3EcbIthBCo35wZm8X9gBXE970
tzi5TUIffMyAKFvr/6U1NmWtYxPL0htd26t0QA22/kWseCznqcVTODwgoPFXA4gufkX1nE3fS7Qi
zZlrkLz6AWAjq6/u1QPJBcaO087mj9xn0Wc1PUsC/Llk16+L1Si6VU9MZMzfneqvVw9q3Lo2zoJ3
PeF2O9aIYhJCEQmXOv5tWVMWF9CYd+zMS8wTZfsRGN9Z92aX1R2Dquv98KSxs51XrjwLeXV40pLF
74Wdy3eulfvT4ebXj8rHZj/SkWq+Rta/ST55+l25v67sTq3FH8+1I8NDMfN8TgoQ2RvuE508JoO3
hVoFwotBK6WvGHCab347xfPM7yKQuxzPmKB7RnTmLQk/Zf3RlRDFc/aAHABMDU37NqdnX7zEkGi0
9RaQHqpxU/315DL132DRTRbx6o0elfE++5ekv9rcN9TDMGbrpJqooXLXcrHbeGxYsXFD260Eduy5
5ovLhtF7GG3OolPPxKdrdrk8WiNUE25lMjCvY7WwO/LNWN56y1rVrLtg6Uz4hlyJNw3/PFYiFFyq
k7z+vcJaSbvm2oW0JsTzqE42VRe4AkVPEmlpmDY+q3EHsakHnyVYhOZGAZ0TiB26uMY3RUKd7aWD
D/y94oPFqRfguKXZaTVSPB6WVK9MDV/3s+Imldr9k/IUUNgFh8/xgegsfisMM6r0NwHdPG4svp1Q
YpmhRy49tfIyJcvCD6472yPmnoyOwgWU01p6iyTb0j+nwvts4mJvzN3Oc94S9edBYIrSM+E+7l/g
tPQvaTR0QX+fuGzM+FtDAwb528xvIir/Ivu7rUk5dMdZb03j6nJh1gMXU2yFk6bIKfqFbWGmmAXa
YZcC+Qi8z6ql6DEFX4YQ6QvcxSwsoM2zZHYcdxeI/j2riHqiK7hwVgrSsfraFbD2a31SzQcDXkFR
7vjhW5BO7G/F3MjJsZLidfIYGrDVgv0HRwzdvtpNASAIWT5OmPebNnzG5/dcxN3H6BHc48GLe/3p
hUzbDmxYiWEz0PrSJsHdqAbMJayzr8nI6HETEy0vyTmeQZnN254DtOaSGnWHiAZpKe41/n37pPi+
sehG+N7GFptUrz0Egw8V5UvhIIE7tzeUz7Fb4IFgi97hfD82Prow9jiDijje0Ybx3KAUq4UUGZ9m
Psmxe6fXY2XR8JfIcCMC/63hKy7bJwtJS9lPaUu4qdjHzi1SHQt8b63ZvVW5eg1QrqXf89QhaWsw
EC+c5ezT4LlCofGT19xlpINlwiSqrX02/vlt/ERy8oB0e+eii8Cl2Iz6tSoltwri9ua9FVkX8MF8
6Pui5HPZJ1RbjkBfgW2YJImgflufNcaIrCdsJ8/Eg3ADiJXRE8o2B4S34dOjgWT6JRFlWJ9jFO0E
r705xOZCfcExnVPCffodq8K5NMNHxQ/dyGRfBePZ7NsHwPFH7TZHF1ZXE/ONU1A4sVNqyPuCW2Vw
yjroBTOFtfuqpoU2eS0n+gcOJjvKgvnU1extScCY8e9AiW5XfXUFn423JR3hhBCpil81hqtJDpvR
KSn/eLFh9xY28fiME9o4gxFy9ZMg3NzbpwRMk9N8DtODEC8JcVgvv2IXFKDxGUAt/SIBsBSccnV6
NuVOAlaLn9M5PieR2qgA1di+uDChPPWhCH9UywOXBfsWc34cnPvwA5WK7s5s5Nml6NapabnpB84s
tfNa/y6uafyCZMC3UVlflnHxjHBHlbldvQXIaKK8ToL3/vgmuy2RaR09KTbnHjuwIlxPScRM37lG
xDGWT4sBzm+ZKjtBk/zZqBmRtyp1x0Myl/RWtuG8zoSIV3wzuEEUNpza1snk0UkyvgA+uAXHy6lJ
cBC8tQBZ6PUu+TNcdFBjqorvuY7XWjTuZxbU6T4aZlbSPSwf3VVqzRTnkXnA3t10XkzKvkmeRcZL
12ym7BC0VYVcmtExD55lleajdVcn3AalaN21mZYl2PHA5ZeYVmc2UvrE7oSyGEruzl5GjtOW1lJt
JYqdUE60L32/28VOGO0brrwnsnzjR1WFWGzlvtFAdN2wG9+TiI4DfM1QFXoYF8DfORs8Ed+7mRtg
xeV0b0Qy4edzAqwoBhyxOU9+xiEqNh2/5ZPm82Hr2MKeSzq+KQpIhUlMYz3M00ByExc0i7KfCrPz
Okx1QUM0eymzgTOUBHzzh6b6GnXTvNhtQr4uAhWlQvEN2Jt3yTQ5j4VUL3MCCyoyeN3Ztk9LUDQB
yh4LOlwtmXGW9JpEQKl2lRN0uDlzk8tnUB1cXRgncsk2OT5JzrTOFySyjzDZJn9Q1xEW83gmW22X
D4a1GEXQGYDzNfrUo9yjQRJOdqVMj+PA+sBz8WxEMQFnEYXlveH5/UNccMNV7qwvtuF7e8+yQLz1
BYAww20/adnGze6W/oqqy4HbOK/UJhqhmEj4l+eIAracJChP2Fx56ftcM2aTdzSJWvOrnQMKMTO2
d6w8cEjtheRCNgzYPYs58HbalvbegjfxYS7/QXqs29nwEjZ9XnOziiK7eazzfuQxw/msKsQ5yCtR
hrzG+9Jow3brDXyGUki1DiqgkyNiLg58dvle0VA4MgHDNQOz/3GqmfbHsnXNBzJqNYVXVONajrbX
fQdTMkl8rH+JYhyXzdGLQAcFKKRbPyPXU3AlZJmDt7uauhGNsRW00Jjq1rQ2Kc/Ul//moB9OdUbY
QiMu3aKZAK6olhoeSfOYFbACMHhNbixqHwDo9YS3U/ol33PCaqckavx91XTxLhhj7w69ttn1Keyc
wiQ6GU2t3NiTTYu9tOM19Sv4tQorZPiBvl9VLL9CO2MkD8xyN3Thm93QOTMX86dAxbt5iZ2Uu0m4
wzVFod+bLWu/tjKGfTfTUR75Cjd7xhjvxY53GEZnz3wiISKnmOQSNPhEqOSwEPvvA69NAbG23alu
fKwiZuY739UQiG8RBIpLGZA8q+H9gZ7HkmFGyGU/3PPARxw+0YQZK59HMkYWHV2OTMWDUQfhWoQw
4gmBdvsoxyJpDJQ68wNWRwMQ4ZMVJgQZZ9JbBSsQHiBjHVZxRwobq9doAGd33LqkXLAunlvDx8Tu
IJ6KAuQ815r4vbSa6cxYymUlNjRDN4JrX/UjN9Is2AA69h5pmuGuzMqXRUM8GvGaUgQA5HkCb5BB
bCNTiN9JxPE1JRqlKQUx1XhgxM3Wc99lYIhjbHoh5IORlcHYCF7iLmAoScXMgUO8uI6W0BuVW8N+
NurmMVOZSZ1VJbeuOZo/xDAWgIwUeJ7TUtAmRGjtr2IvR5A8Ix8TE5o8ITfFL0VZLaEgfxqfKYIu
1kKHpLTSGsBEbSxVnFnqP0QFLXd23Hdw5nzMixHD7hQnGHIay3BwaXjuMUv8Jblg/kMoROOQBQm0
pIs+NP4f7lsEvhUXT8h8LC5YDIOicsMpwbEUWq9ehshgyvmSFhj4yqhJftp5/PbLHJ+pyDKIJGF2
7GPYoLHngP8KkxHYEqoN5JGkIyNpq17cTOktBQQV9gW6m3mcg7fIRia0OocbamMGzTmOMnk2BirP
xghVhPticKNRLYJkgDHhrmi7/qeesuGJwKN81QMEZNNHPE7dhr2MDvsT6btpwEdG3mGw+/SvbVrj
UgVm9e4CEwlZULVkR5yYOJOtiSyzimJiIygc2SM3pMhii7VKHTXrHQGHZcTuOZQ4qt9EBDq2HOal
s1Zkcv6ldfmN+iECg4DI5Bdulp5qctV9SbyvDjwVR0JloQhoMr8oRJNOtykjMdDfIFhy7SbIidy0
KaT2NlF5MZeoSLsqbbbXmNVT8SIHDELTcZKkq8eWIQ9Tnv/R1By2jngB7a7SU5xATdMmVWoj7mzS
qyZltW7t36VAb6gWOKBEbAwHLSYbDtprTmL+8sx6HVX4GfHS4E4zow+L4EpWfnhZSqLrz2cZl+Gx
im/8F5dyqnZ4iEvuqSHuHXBmcbhOCwgW3HS5a1qVTSMnql/afyBOERD8Hcxt5rzqVpDhtAnNGmZx
XwfV4g7E1p6ofYBq5A7TzprF2s1uZsCNkLI6jGUxza3SudqI/nX8NluYIhXO5do/1vPSDRe3sJdb
qB+Q5elGmfHqFtnK9CyCwv1tphIOEgWqb+dG6wBESnpJwFU0rvtXJswfGHDKTxVsHRsKj3wVzYX9
lpWSjSUSbDkfVfojWU316seIfpswXHZcd0b+WDaHxEebQ2JX5copHqLyC57Iko5jXlgaaV3155o3
S72LGmjS0WcDZPDPTGd9/Ukx1kIAtYsHh8YXvbQ7dB9DcEz0WzPnrxy959iZ79yJ3fVrtxAjjHOX
P/fOmxT/aJFeCAthdGqa9eKGFgmS6Pxucl2LMT4nNQvzTxM1PoQnaD2lrBFi5qWmOSfZ2UoBwdr7
cZ6Ps2oPWFb2FpOl6b+4HrtJilNBCI5vAEFWTvJYJI91+N5br6qjgBRUY/9iadZEr0MMjJ0bYBX1
e99PLxH/Ug3sQIuswyQBcNy8+tvCSTtafz3gnElhJFNMZesgPI8oLDEdTnVr3iD7bnmtbBwf/H+M
33zfNKd+AgA/7gQ3C0F7arlsoXkWEQCH/ARkotW7QG6N6pDnf7gkkeytx0zi7rQOmdiWzS2nPLhu
7i3LXdVssqIU5LG8ifRqcpzz7dxabJzilPk2fJW4l7ksE7OL7Hc1R1eCFnzZ4ZyQvsmxgEKaJLil
CDkzTmbLxVaUn8aMTaAbeuDk+gTjJcu4h5SSP1Im2LlH/e6XjxnQ1RDwq4zs4xA7BNWB2vjF2vNH
rAoxN3WQauof/TTEuNXKqPgBW2gIvjIeZPHOhInNhs4x3zv4JfB5E6w88tnKs9GzUBKTwUxRho2b
Lpr73It3Gf+0on/w6tJfKzmceAPdNS5lfPX4QqEEQMNLVQmCE1/sYTdd7Z68nKFU2xvO4rF+1h06
/z1M3H3S4d4Cvdj19zFsQO5Fq7BOXy2rf9HZccRYEJTf9GS9B6mxwc3P1lWuksV6D3DhJQsrygp2
bHfI2BFTTjRRXOfZqP9l/SlsH4phD0DMAOyC6AXQoT6bpBeKQ6HOuTxH6TY3n7JqoI6P3H9Rvefc
BnBUuRefhaz1No7MYDTIfNnWVRXnANlf30ZzyakARRubKTiG0VsYXGl59PNHs+QLxIbcYK0YJyGr
7FLuq67fsXMGjJGfbFpso3Cm4VdteHVgIusRWDqn2iqDaE6VMhbgCDVRqUIzOHu8yFxwIsAmwv6a
+bRc9KSUVk7FnC+95nHqk4so7ZuvolsZTlcZO0RJavxDtuZeEMy4wo1t6xQbZ5z5mhKfRCOrs+lQ
zxQaMnJqJ3rKA0pUS5Xw9dTNS2nyy/YH8dVaHjf+no6R1GpfHUq8sjZ4mOJ4nQu5cTX3YaV2Kb16
Ikx3OF/u84Y5F97yvhqqx2kgzBEpCRLHjvcRKV038WkKwiyFLxaObMQXjWeYKW+Hqwp+Lr7tMQc3
VkKXYsO6HkxuEm7+WDF9ch8PkIEg6A78LyU7WenAPeho+IugUoVnLIrWDFTbL+QWV8xoMEMk7dUA
XrbylFNtBqsD8RfX5KMYFu07dPxxP1TD+6AXeIWgoo997HSXvjZvvC/MJ7zYW1rX4U+yehQDkrvA
6Z/MUCB8wPUhZaigLOcOSjWvA+C1xi7yzJC7NwAP6fVU0RJ/myM8YVOSvpgmwf+qq4MdwaKvvCZU
4iUeidd0YalpGYHUwEKJbAhUdXYuZYDTf5hMGhoWN7SmsCSXJ6mvgfcalRGG2Axjpwq4yRsdwphb
fozwUx31HuDpT1pSWwZ3U5dtG4o64JIUm/8IWQYss/AfWzbMWBwc988h6Eg7V9p8d92zpfFERcPS
k3Ygg7JqC/PfHBtPRX+xsuSbrZot/6xkZvY16Ig3E2CKybHHdhsz8ky6/ObUwtJJHT0pwmn217lF
mSx+JE3KpouoV7TjDSuQOzegxMR0X7tBftndjI3DwfnKnN1MiytrFy2+GYRCL/7NlrweTs8MJ5bj
kbJu32pBuzbne1qRJGnClWUYp1Y0K47gjR9cS8LLg4Rtp5+Xv9NNbl3ODiOBA2BXAanDyIXpz62y
KY1s48YS2uNTwWs/IghQ1PejyyM0/9VLVSWxViMnTQ54l9BiYprIoM6dgEqRc0EcIvuc1x4R/rmd
trVJe4hvEGLICl6S7ojSNfP/0DZ2NCzYl8J/MUgTG5nIicXHvDbkC/AMtalGp12ZBoBAM/xLimM0
V2vJKtaJHLzAE/CTdz88M5evzQHGhylwiJwiB8oKdk3G+CGj4odUT/rAoSSHmTDaTMYJv6Z/77NT
0SOtk6g0Xr0dkO5zoXYZs68dm5vBn3dDlMCWaxinfXLBlGeQKOLjXkXuTeoAXYn7I/nixlsYamzP
DWpj4COD5FI3eIltzTViYA1I2FkMLxTxGHK6M2LC7lgz6gmNCLtoiX27V+ZDJXnbhcPdxP5yns7O
iGm63TOo7Sr7pw5udVNvOsaICgaZhl9hN++1afLknwmeOdAPFl9E81gE9zCytgYjY4tlfvizh+oY
ckPwJNyycFqnvMNoSd1lDutYDraXHhtX0jyrcNi2inx8e5x9nv8Bf50JhH7WGQWP9cTRaZlvTuvt
TP3utR/95P6T7IxH65H35qahNpF3suC1k5zqjjg6xEYWFypQm9m7VslhMN87uBBmBc22eXTpO1E+
Zdj5P4sRGcykouCsYTlc0KnYefl6sFhURO6a41ySlXGL7JiNr1nESigEeRK9gSFjSGFDJuhh3JvJ
2bDUd0+oRFf00rD8duJw5XodEUtwd0f3f/2HwK2i95u1z7AQKi9+cB/L7NOdp4OVQhGiLtoLaMKo
rLWKo8tAElii7FbE5pyKwXFKIF8nazkwbFhzsnMNlMg0x3zfYdO1LIjEiAXlQFVc+xoFtEl0wT/h
gY7DKdUrZ2PxQ7vFsmbnoCG3kCx+uHAezlaU3yZKJ2zwQ/RbPc4ZXT/ptxpeZpLfeIptzmBXburo
faRjodcvU+ecF2JdUqqnIcx2dLCfulZtdFK+TFoSY0OjxXTlrls1UodhjAe3dP4NNXC9fSDsl1kq
gOk4KRNyfzmNW6m7X6S1EH/iHIOxaeyco6RV27qHB1L5V+Dd/0onuMQ+LALedoZ5JpL4FLfj7yyz
F0NZ556/tEFz6QniG9MVcNHRYineYqAkKsnFO9x0zPyhfvTbmzUcA/pm+uTIsxda8j7mEZi5CWj7
uZ8+ptA9DhnDhUFBkSxeqhDyI9hldrWDufMZLpr61R1x8pH0jL9V8g2uScGGECzqRpMtRhk/1s45
0zeDuG+QPxWJuZ0iQkA6f7ElwS7mBfSx1WyEe3tGKInWTV5sQm0cp+gYhQ+48u/c8LigiBsmF2B7
inudy6Gf9cRCwKljSgDlZfCs+ndsz0+BMdPs/FjpN0QEfK4O6VHX+igZurDvPdDTve1peOv8apv4
9SlF5Kre6pEm6MhduVxZh5LNJbePH5+ayRLmOGVgkmanCrRzRj1dyFjkAQMVpOMii4QcH6ljAhci
MyuqR1WGp9lXuxqDAE0JqxTJL0MLzxMo46TzIfdQ+of1slknxSMyyp0n0q1NvtXCntiw+ex+04h+
FbfdR4az+A1/Zz18R8Q0BE16As9S57XbzKVzzCfMPie/CKnnzmf8E6yBXIptRETqxSB81icPzfCD
f4EL2cVOnguToSwPmlWVZw+oXTg35tPM9i5K2cxUGodQjyGUCpD41mYdMf3S+W6alAKgEOyROBA3
2Yje+RptSUPZvINEhLXSToBOdc+SXQHfo6blZ9K4uBCW+7A5VC2xdYK0a7KtvKUtLJtJCXi9nnhZ
46chxeC6twzr38qmsXdTkvWEKGZ9R1576Ybo1wTOFjv2s0inz9oVACrRbHkx/fmIJCPIkpBFm2rb
4ZTauzIqV6XjH32Cei0L1IGDXMl3NhUWzQrtSObXt9ckM9kwbCGBF6CF5hwRvclZh3drgT2kTBa6
MNVHo/pSFQMRvkpNcjHpDLp8MLHgQQzBJ41EvNz4Zfbem9BcR0y3XsOLE0OrvSc/szFoVTF6/liP
6265SurrlGKo1iV8e/sHqmyRy1/DSL7FdNO4eKzPlMifeq6QZsK22TatvCpj37U3vRDjqmCjS58P
l7x98RhbBLguwkBJUOh+HR6tN8cknA52CWXdjDz47gz/kc1khi4a86MxU/qPxCGgGp0SiSUBnIrH
f4sGNu2kt38mj2vvtIGFhc5ajLzFbeKGOLVZlTsYsANi31yMBrAJqb9xyW9WiO2CLgAnuSrx1CgI
2tj49XtDvjzwP3sSNGliriihotR+H8TnuH+AxxPjrRJAL5d+O3UAkKFwh8ktJeam+5GWiI2sF7ME
DATaYKn1MSVaHrsZW8D0zqs+Kyz3Oa+BMLr55k8TWZxx0zNTnmjVjQ5Dd9WL+Tu28ZPzY8XOQzoJ
Xi7Tt6GD9aT35uStgYv+DqFxtOtD5nl0K0GX46mJbTpb2valbc4qqklTKKJW5MG4yDPiee88Wduw
qo7/cXQey40jWxD9IkQABb8VvXciZTYIiWzBFbzH18/BbN6L7pnpliig6prMkzm5BG1/DCowEYWJ
bjNYIeZjEmzxOE7xIaPXc6sLlFUsVOOHbumrCNZMTAnWBqyhmb1EdMAxDi/d/Ku1n6D5SsOeQY41
S32SeMwP1dbWTXK3YGwy2FgPtFnSMl9hRtQR8BvzXQwbn09jPFfJWW0vDhYZN12X4wcuYxM8ubHN
WTMG11rN1pHHeGeNrI7CADnJWo+QVdHnuyGzjPw41b8xzvYaww4GZ0mWkt6QOVpyoYmxnbFD+VLA
TipYo4njYMBNd1RsqA3yt7jzlzIdNXb/UFksiMUFfnSFVe68a3BvYjVdD4ywCcswUM5ae03mWHBd
FYO8uytGax0AyMosa6XUkQsr6FJOPNCUU2hvd/8SgQ895bpS+HnwoMS7VIv3/M63bxZfYw3gq8E8
0Do3Bi6kfTy8Uf8VBUI5qt+gghoVrs3iBDFx7igZWVaN/1kE7W2wspXPmMlsNhmhEEUGOI7U9IIr
njUEw3S5svq7235XPRR//nQVpJzDjcpMZNiOxSVNNrWuMrMM6dNMMquB+4YhPaeTADhmruNYxnzA
GFgEB99ZWXm/mfaqHctwF6gB+uHF0GvXormqGiqvaYKihXDgApCwKaEPPxZKSl1+WnnE+ND89kcv
OelOX+x7w8Lmx0clrWNEjjMDasKS4PwpDaYKYyfa4MJXC/SNNRKtqqerR9WxWanDVh3GRdKHs4je
gqEQMHHO5cR5qxriU9HETFSxcpKX6vu8SY5qN1xyv1wbvgamyXyUipNx8FVou03sJeOUIdgkBpkg
SrOVFOe5XRG1SLhyjVs8GsxVU0CICTt3ngNBlIP8Yi8Bj1Yu/TjZM6ZfwdTdNiVxhBFqgBpIaMjn
Wwqge+XY/3qx81sHTcfkZYpR7Up7WUyHmR23sLsZWUtYAZiYZBWAies3qloxDueazV1Rrq2kXImI
1phy3lLdvUicJQMDimWou6UDjUXq03VZvoVpve6jkVE1CAHfIR3Stxu0j3gmcL6k9OKSdMKZYQGK
hK1mY0SY/r//Fw0fMUPbmnPXxNHnVlS6/OFdqC9Vtr0lghPMmQSGwVqQKK0wqqbQByxNIv93WLII
w0CcVN6yokR/Ri4dssiUdWzDGeGhiQiaH5VeryYJkIR76lpqy+zp1nwD0FR7DcrdkO+FB4qlhYof
4A5zBnIzWtaSjH+6ElsFFHHE8KPuvNUo+SY1lEOEon8mj5oH0Z6XJif6oBLtF3y0PslpwaEu8MPX
F0E6IF5VI2MjVD3aQj0PvXqMJMmmgN6UEilh7C6srLvoCSrLEnL/mhmef7AE3LYh2499tlWLyETu
NPDg2/Rmk5agCvtPQlzFQq1VHxaz/h462Aeq6KB5/Hvo5R057CPAgCZiPY38Mbanbw1Deqe2V6Wf
rrQCNYKyKbWjZ3Lg0t55an52OmnPSdzw9jr7c67f0Jyb9h+h7MDYAUd/DuP4cr1whkqAtwawg8PY
nS3ysssxwjZEX/aF3MSqufAl1gBb0w0a42OZ3rrO1tn89OtpBV1L7+SwslH1ERg/dEH5E1InXMPc
5suqLzHtVmkCbjPrc9U1rMhLzLbgVMzANbjNOpLGicLMP2wpPxT1XIUD7IMUoeQi0p+efq3IeAxX
XfTAJePPhOlfevKmGA5FR7/SVw3GVTMFMCxI+grUcskaY5uhc7bsYxx2syn3xtVvvlg3JiZt9l2V
J1nbvzLgtybFdzwpoUz2tMVU3KAPQTjVo7PNmmuV6CYtBFZSSUgPo7EKPU6KPJqN57ygsqdcxMFX
snAZAXQQhpFEq77WZ0ERrsKR2V1Ln4fhMuBL1oMLWVp4MA+4cOexhVoL4yefBlYgUCV2tdHBfDq7
mtUKAUle917F35loZ0GfYLo/57CoXKJ1S2ksCWw4Ri56Svjeaw+rlbAn92UMgOColXDzKC2cglMz
gq83YOePf4eSWUJd7TwIPwZ9CzLAGSPHydAyUvqUziZKzDctoEnEPZjgLe8y2M7QhWkVAhg5gptL
6RRsCPtG/LjDSbEOWSbOANmgO15zpI4i3VbeI8pRD2ykvwMkY/nlTGfJDMhWg4TjpiPXuf2JoQOX
wFqp12NEO9EuRb406Uv5T1E+rqpw6TQMpjJQZYdJMNCqO0PdCSM5BdlnDHPRtd9b9nTqqO1z9E2s
Sw8Z94ktVTYaPDxBsBv/jwc2Z04/fvehxBFP5NbKTMvfeDIxup+lfVbJ7hugD5RLJbtSD4YuJg+W
aGz7A/M3iTFKISt4xsMdviNKpgOzjEY/hNgKVApOj5PYZQ/v4wa3LQvn3iMzRmiExiJ36RXomlu2
04lLvmkSL6entAyIdTOt6up0MeM+fqEzyKzqaj/RCjXodWfTP1t++uwApnU9nQbHXHmJUUL7EWk4
ZFkIdpOa89OntFZIiUR6l+ElQidfWIss095arrcs+gqcrzr7c2ivZI7qDoEumJaS4kaYv2qx79LT
wBqQLM7e/rMJYMN9yNy9++3Vr0LdR+FmilZCnxqUp3D49LnMiSur6Wst2GlqcDORIPKxTXU1jiYT
AlyjB7OSq7ZgW+5bHv5GTIBhxGnWUsucs8kz2GzZ6EL2WqP3QIAAUtG6ByWcpxxrdrYQ8CHFpwdw
mTCoWASziu2eVdHJ95+NhyFTHrv8FcLnJrCEMmTjtgen2Lg5jKczPFszWdFQoP89qOh3Ye7U+btF
QGg0Hhu8YCHRmlHiQhLABGKAOAOuluAvOsTdNrDPNRUrCMSZzWrH4FrXfDywwbs+OKsRblIpeYUA
3XK9SxWXEMMiZBw+8VPgJerGANTGsyhPRSfm3KNEwrhvViqXJtpXy/vouJr7/CLHLWeMntl8i9hr
iIh2FVB61n0kQbEOrk5M/M/k39R2ntxh8ngDxNRx6uRQCBz5WxtYMGOLuDNQwcMxrXacuVCf7AmY
y2QFNQwlkL7GkBBE3woDo5qeM5i+aOvoGRfN0N4KG8OVci2cRVX9IfHb+vnFJqK48Yx56BJyaNzC
nguTtFlNRXA6Q1WqmRf8kyzNr2DLUJxWywwIiLbrmItFsGh4RRXmjK+K7Nx8mHwylL8e4C97uBd4
hZMPnY8nk1+NJT+0tliCulpKpCRKP8ySjlDqlFyL8oF7+aBhN6BJX7igjXtZfwbMCBurAyHYbrpq
SXOzxGw4on4MsSj17dVPtmnGg3S1eSoHCJfii0EthGUQNdUlis8lP9pET5e9f0YO8ZZzkWoukzIK
9zTnehO7rsaf+NOhI/a8e8+LO/AOIeHUwfOXDEzr5CtrvkVjLgZZbUUglyWSWybixDUojFC9g1l+
lAx42+CbXdIbXrGi+CxwI7DmerP54QIlIuuPXGvlAHamNrGUcsfHCVmGx7i2N5MJrGfJjBd25sm/
Fj92oZ11XvsGVaP6oRqHml1VkyKqGUh3o8xXNgqTtV7lZBnZJIuz35IcXLLtayPGzE1yrgqHoOeu
f5N+d8h6YxENDMohu0ZNtAipqwR8/WqwOLE/AhFd/EYhhR3YDFJec3qmg6Nqs/HeGv1tjI/qxKOK
d51ycNK9Yh9647swjGXF41WbIZTKm+TgheE2BL9D46+lvg31oxPTvm8rzgZyLWZ69sqTCV3DzwbJ
hPvsig8pt75zwzVGSFfbA+n196W1ro3L9ALHJ5UxuslBnh9arjuTeXLfPlX116MFsLDLRDhiQnvR
AywavS25bkkRL/tyPUqAWuy92EEr6XuIgpO2aF6y1XBzwo8iLMWpwFtGOhsQr6K4a+VXN36q9g5t
FsoOrIBnZq/4R7kWAK0DqiPCMSi5q8ofg9lXjUed2FzWtiyK3e+4u1nyWxonEWscEOA+UXDHjMyR
cFGp18rAun/bclexUNvo8SsngFptkePXziEpnjGlVFacvZr8+C2cg3VCI4yAYRYlw0KrTtJ8gYvT
HDgLvHLMgt1z38JE2hvVl4p93o/XZXSBBvTWOOtE3FRA7tolZKTBu7sNeNwGoPYJzmHv7E6LQYM5
4cO2fobkpY8raCQqnQ9HwdajUJyASrImxsU/Thn2tfzuEZBNw5MKdllsk1Emu++0c34lY6ekBVtf
LRmhwXK110GowtJS3rT2oVZErQUfw7DrkUYMD480OdnQxLFGT+OZXX65jB7VwSX14dpDh+sVXj/z
b2DgIaNf6BPUkNPiaAPC/1jAQxjHgxeQ9b4S4d5pH0lwTY1jG20C5Nwl8476SM6izrftUQYFLYFi
awVSuHXyc2Y0iEch+jCb4n93xnByMzSoyzKkHSy6pVT6RdacvSn8AG52mZIlh7ZTbNNy0ZafHTCA
UI/mOrPMLiWJQX54ajcRgWcZD4wLEUAbdqG/Ys6Gqh+PZsJpgNq5creFJCR+r6onDfXNtO0CQ35R
wX9lyw7ha7Ex/EOgbxpI49FJ9S9MsFh5/WoBgwAOEJeau7lETIIwk2oowpq/3LpmXALGXjeqTUKn
ExffKgOG1nCXGVjhZpIvYjTLs+rN0I9RfbI15a0kWkz9NNC0k+hWe5ceS3Nz0ejfSoQqstpY4hXZ
KBNi9vEXft0x7hLtFRiyFfOfQpcx5np/T42TqkWLMWIzulDYYHeLHPk80bAcbrX2GE3AFN7MqFk0
j1Dznoj5dfvdL+8Czgg+dch2BcTQkHIYk6A+4pRYFgTWVQYwdkTjIJb2in40ujW06+ldMu1rAR4e
cYrRPpECoUDHDvdmk/YJwVXG55rZl8Ub8ZHnLJzGu1VcbDqusH0K9SANzodyWCn6ykpQNnktlstV
QI8Qd2A5g3+1ZEbn0nSiq9GSYm2QNTL5Mp1nZwerkEcTkd5F6sAA/l91+t69VFasXhehsrUQ+zeb
IXnnK2SKH9JBpfM+xa4yGVmTlYIFth5fJcEKlf4oGboj4R9Lvk0mgNExE5e8oZg6aiO3jna0UJBk
2rVuqFWUd6Yo+KzxDSP46dIFgo5ZXJ2DEYkCbJaIIIEMZMBDqO7BKKAlEFM8Wt2LWRTPjeRbatVb
i6KEZvufHmwUEuXSDuPOdmhw+hcqkd7QSdzmOB0ShWrx6UTPqNm13slTYuBqQzYfx4n3AYYqEtpv
2JunCFxgPj6SHgFYzuI1LK6TzzQXQzLTp3jrL8e8AbdB+cz0A7FoUqXxMlPjS141t8F9b0F7YahT
OyY9+VXW/xCc7hsyvsZXrF06dBKTXqANtKVaXbr2VMt/NlFmPQQraCBluHEGZRbW24DaV6rbqvtw
aDmwMGn/hzUgIVB3Qa7NC056kzrHZp2Ovbhdyso7WwORCX0OnhFeaYGHwpeAcCFUbhAxZjios0PD
3UaG+JyxN0m5MfprfQdfnZdm9NO1II4lHrN71pMMoh3SAa1MsQ+HaluxHRW7WFZouSO4mZjOfBTj
ybHtVo25ZrkLlzDymfe3sMiqhuaHWgBqKSXFQC2MJmnic321463OmX2bJcmKI+YVt6TBHwQ0A6bj
HDj0APwBShATt4ZpLujiZRl4+7p4md6PzkaSWs5P3loF3EZVFwufy2hh5jmMc7gnA/tsBlk2I+7U
9kmZfLUJTUFDEQJCghVzCMrBa9p/msbLeXTBkCvKp6+dRoi9NWDvnoBUkpiPjlha6OtoRzo+5ME4
qDQ7WKW2cQy6MapXRUVFRLWhdOzWklXkn0sK/44Q2Nacl1jvCFiABjNU3h7o8KorCDolNGKQ727t
bY3cWaqtOHXY2WzSmIlOExzDg6IfMvTEsv9Q2naZQqTr7Ag+mXxDRgZHkkQrmwlDC6RXh39LH5CB
Pq3mxlCRPJGvg5Z29SGKaj5Q9+EUZT34WYtLD/2HQrIK6KEJTnFwwnEauxatPpeeArvFZ7fQq7yS
KJ9S+YF5bmEYV3Pcuhz7Ce5gH/VpQygZ4n+QRkzXOuCn0tmM3dOb5rroMyMWhKq8W+zzehCIgoG7
JOdZKBoAqxaRBZwbEE1o0jiT4N7z1fTD1RTJjMnLKgE1lQwHB75A7BeLxtiDAp3rqASniayLOw0P
UMRIaEp0m37ynYY2DfOz5fOl/uj+xYg+7BQckTfsPPsPXTr3NblxMRcrJxJPCmoDCgn7K4lNfKCr
uiT7R+Mu0dgpEVQQuy4YiNXA7WQyQS7HV6a2B2k9zeAAjmD013WIRxbrCGehScAO0kyHeWY3ogyL
zoOxr9VoHSbHUTxiki/sbSQeDiACv/4FtbHp4s/pDU3z77DjzgUKrhBK1IZfroUwzGCmkc3igh4q
QHOGRqknzJkLmLUWvYuT/WhcJD72Kd9FRN9jvEAeosjkDXUvpth7axxsSAFVTXjxteDnGqorFXOo
ymsWAqlT5NOUN3soCZ/5spkrSw0ntNkuY9yZTfGnmDzjNGE5U6Skvff5tTZ/oxh6je5ThW7i5FVX
3UbhtqgpHeoiBVEHv4E8bnOvinYT9WSPAQpUIiLxOn1Ob5SYrwLCXsKO3KyD75oBVJzc8VMwZ8rY
Jt/4+xcKb7yBLzygGeZRxHw7U3GvW5ScFhDTcriZLdOd7DZ16iHOpJC5mE1YUxPoyH16zGzcsA6f
bPwxavcBXWQZ/CF3X7vuQ1XaVToyCoRMgeNpm1bDzJKbbjJEVL+iahcRd21nQEYfFe5ZtMBIiIEw
tMq9kZ8xDuY4ltDCLj7KIH9U3pC0zFJeS4UBMobxNzNTWbijievPI78dkfAyDcaoRjuAc278GSrp
lg0hsWLekvG9EDA4H1pdM6S/+EBEzJchYAIFHtpd8MlDtkiqieWm7CJ8sNhRcgS2DlTMmAZxtCJc
1MPSdmOMERoA4IsN8IG5Eyxnv32wYG0SEEH8o8xnZ8MhxKiTUdS7opxFw6ecKqw5lyWNDy7IiHSA
drDZHdDbT8BH1FD0sk4G2eCP3LA5skjWLUAIMb6QRMoYDUAuQpBGu7eqhtQZGSMZBKKGkLkj+1fz
WWC5p9o9sHp2rd9yOFTY5H1BpAEj8pI0wPHhRiof5ZMgDKIzdqmqfCP/BDx4i5qCFadJM7g2OUdJ
JJiuegSG9wL5CuYjNv8IVqzbtB92snJuxQJ5966NoMwHzP70myrKpZOs7UlUO/kYkQWhVTOYsvlm
PK/J3q3NM5zkN8GkLTE7LN2oD/sSUWYBTJ4cglaZJcbn2MOHg61LNhSCMNBQ6yy/ihRK+lHLuU05
YAvr0LgfqHHHTD05rXgbir2F8yJEY0DA5EzTqRUbXoi2xKcB+MB719AUlIWYk1tg5O9O9WEZ//Aq
vQlw0HWPWVbmYLCdhSwKwmt/cbCh22NBMh4yuq6EhDaz2bfc3CaUSOKcEt1YQuFcabQ2WbcDnMeu
wZoH1d+04OwYfFEvtfiodBbeaJLmlfesHH+tC3/pKv0p4mA21OxTZ5aaBOVaRHBH2/6Z+Om16THf
2Wb70EwMwm7GmDB30K5I9ztjlkVKWLJW0vTVIVUnSo2498xWPokG/8g7OUfYiy+QfMY+J7jASXQQ
psUcRMNPi8YVoNUKIt4qLplK2uNHakXcwJbzf0b9olEq4JW80WoJwYFjGv38tvJdLODOVabWhRN4
S0OztqQWz/pa/uo6SEdlmnd4/8JR+R4ynTCBxH1PoV01CdHW7kBNnhpLiTougf/KLBJzYzWNgasI
3wn1HCwy9oPMS33ug3ctuejZAT687V9VYfC47QK+R7AE2FfWUXkIpjznYVMVZ9lYCM12KvdCrZO+
vYZTNw+7r2rKNo/+mU2AQPZkJB+E2ZnKybS/R+aX8mXm4DvRfoviO07OkAQgRruoFz+YxnNy4Hn1
WB928UIHehqKYjGMP4GCLx2tiQ2L2e1P0xq3aa4GCkSbwwznz5r2aKiuKsd0tIoYC1CWz+zhOsYE
GzjLQW84wqbYTpaIwzHPT+A9QchslGyXFvOsUClAn37641W/Pt+reWQT7mD/015WeHB4NvNCx4z3
J4pPCxhBnpD6qJ6gwtZTs1vPa2ABQ78J3ZNWw5H59u16ZoOPz4h7sOpkBg22HRhFn0gV96lEcBKz
0gvpZCjsTOAVbhmgOcOeThOtYymjA53ylgTpV2A6AfbkS3c0ViMJioirlPZc5V++9+eZ4IuKipUR
/EtkNnzooUFyiPfutP2sZ4dGd6CRZud4N8G+qoJiFvU3qwZoPN18MQRhtAKBB10b4ClSQUIWDn4w
ouTft8VFUvIPjDdacqrMraZBLWTNNrr3IttCNeWzYqWfo9otxost/rScGNFJJXAMiguexoWP1EhS
mlXqnXD4WIDoXUaIWPMaGSR8dpGsDOQPNeieMFka1UfF7MuR3Urxt412UTSSba5edCrYWMQAIJw3
R+fCje25gbqOhAtHwYomv3VMAMxTVfK9TJttZYNwWEfgvAQ3NaAQySk6JvS1ScSAy7I/IliPq2RO
PreTbTSMcxGaTMrFtH4y8nrryZhq8SzmBD9guST4tNRfBqUDm7L+3Yk2sb+toR7G8c5wVll4ocKK
nV0TX0rcPnFxE/5JmybRLu0oLFMCMQv9kaN0SsVWn5BJXDkgracwLCQghr/04guwEEbV28jaFf1P
UEPAEzGWpkkLiywDnZZ5rFkERSttilrLL5n/YamMnupvaNu5dQCH7EdnkRAbDoSKAcPOajdYSWc6
xnPEyGF7hl3/1k6Zjt431UborDQacU3WJC1msFNBivdnIjHitJkLeJwpxgLbZD7CBlA18MyzQRjH
Dn0FWEj0142izGNiR9Me345qz4kWy/SbRTOqq4BOHG0FMjX0/1WmumE9gD7kjvIezIa/b3HXWsER
6+TMax0EYCEU3PUkwmhCcvcYt8Si4z35SsbfnJwRF6VgS4JdUVz64muy7OmE5l5awe2O2rtkHxzx
sUjlHXZ0bW1oGNgwFVNGdviD+0soq5T0ui6hIRk5YYb2Q7jgqz40+wvltKlR2L0691Tyiwi/GjqG
Fh6rDDpCep6yBxrt7jQmUVr/bJU/hHADXvOWjaGD5CACZ6xQNg6+XEUBC+LJ2PJKCC7qBndZ8MdS
4+r4e0tl4ZoJMSp3n0FADWYd2DYn8oU0wVlSX7Dor5SMmZoL05MOzg5XgUkya06ZHAGfHBG06tj1
QFt4pzQhICTV5mWV7lJKfqufW+VnQHneuxTZDkyQLzDbagZFGNOAav5V0M1z1iD4DAmT02ddeycH
aq4Ca8uBvg07PIooQqcoUXf8sgLUenwISfxX9+emPruGvvPpKTPxLeNDApGkWiftrxJuDOXoGt8B
eP6WAOWjb99VdiDQA+aNQ1PaFnMBHlauyvYZ1YfJZ9HD9dE8gBX+IodTOhAJ4LOxtjPYW/vBRgIn
z3m+8qH81NRhSvuK8JJEFKRGtiKmXhPo/6ydznerM0ZX1B/oR9PQ3rWffflo9GNbXQK0+ZJ9GsnD
kyc7dvCqGPxB+EUNxMU293I5S7Qvx/7JxVVEDdlVGxR1uYUEvj8Pya4K1zETPNc2kVT3/N3NzEFO
gIgZjYpEOg+SzPF3NsOJ3EGZ7q9GDujJ5sIUrg/vNAYL3eOvrZqVTbhcMRRTw9UaLzH8KFC/Fe+v
QJLBd2Toq8paYHucj5guTfR9dsu29DUSN9X/KUr3VqPsVBkiEiTuVqeY18eR87j6GLK/AOB0DUds
ZRLkU5h828kkTu4YiO9MHpwILzsiFyrgBIswTIKi+uMLn6vsYIn5fUv9jaCSNwu8WRIQAiWvjjC6
rigw46thUib3m9hmdPoJeEFT/IVwt7n2qukGUE246ZcdnNsEyjuYBO8nbb58E6uV/dlMGT6vWq9W
0mc9n+3RuwFQnzskOrgj2xIXhvSQLKdCV+dNbhAsCvlR9n9y0n4zhJUavAKfB1+cdFiVKqtKHedK
wHgMwCqOAax43DoFDYRVCFZytOQGY/OfGA1nmvMbh8zfVtkNsdgUv4yjhVEYUvPgNDkPhAvVjBnx
tIsJtDnujZkx4BxiMxAxYOynyZdwEfBSADkkXha3QXy5TFYbTu4y2MfRM6ctdOB5wUJfBAVvm45V
2gCO4gGWjH9z6DyuxeqcfttfdNZRHW6SwQPp2Qw6TnE/CeSoBHfm8AwVIq4eIe96hKjQHZnR3SZb
QJsZy8LsZxkHnS2fMctEriEnJz7Uu1MRk9bGIExsO/EVdleTL61hTYN1wjWOKuO5EJeiFX5p7Lph
TPM68ZTYEODpr4X7HtePMriGMaujnOn/JjDvIXVc7TI4ZgkCdatudypBTim7OqW/jlhnq3WY/kzG
PsNVAfQiKKL8dPIC8CqzAaQcPm+5mz+C8Yli5CJ0wkRcXgBGXDI8Qqr1DP5+RpxpNk/1P6DOPqMK
mTMPZo5jEKs5nBzv4kAxlKhUPNb3Oh+Jl18RXv4P6EktYB0wXVISUYKASGVjJqKcNoHRomzRLJlU
8Dei2mj3/lRUSyk5h2NMwcesWmhreBWzonnaRGmoanYtFSx50KM7DlnVLSBiMSuWff7RKu8EjlLe
jt0Z/NtB4wo0ah3JxrD07QFFavzF1UjOHUYRo13CrMNnYdCELQCCwOH8giF7gFczl9kPcuXOPyQ8
tGN28QWFJEEm093R9deYQVPZvdciZTbK8hkhmnC+U7TsmmstSvrVwaiXVvXbtu8S4YoRMi8H1J1j
FEZzQgiu0P9lzPsi5eZ0xka1KSDkomz3VoEyROGRo2jx2nNhJKQ24lblYlWhxzDNASDIJAYaOLco
ClUUfChkC4bl46bhjPaybhm1zowQbKlANLKAtnbfBevOiY3sNYJn9XuEtWlu42YRtT9O5c8690k6
gAh27mhtQ9FyPWFOI/XMv+ut9hZJooVrTjr2pQ6WY5rTUAsWdcZqwWOZoNMFv2s4rnS+rtG+knQf
aVTNOFsg6GHQMt3z2Hz0cpyH5bm1f+Eusr4G0WYfpXEdPPZ59MJh/pEO9Ovtjxw5AcZ9bbOsmzho
5JdaxjNDc1hHHBBXyTMf53gFzF/RmUzuIZ6dRK3OG+3P7F8mfqlI/RXYNXIbM8hZl7ex+5ci2o+t
S48TKsFCoXXvPjLpkR+D0+58+XAB6cMeLYMzgbIrh5utv4f6nb35KrIfTvlPwNbVrAsNhF9dE8yz
rfaSAX6Phq7wGee/vfVpcdIZYukjLuhSkpPZ0/MS0WXa/LzoXN/i9lvzdsRnGiNd1Z4BgeIDSOBC
1O2dzogrXhSc2FM7+o9qEocbLpeY4FbECVzPYfldkBo/yRFx6mPo1Cn2++7PQOabOhehZEdAwW8R
4mjAbLDdUWJHBaq5C4BSchqrdhPG4FTVuSb0uZH9kHLC8BUBXco4b02toIcfTsBUwl51zrnS/pUj
w5MCEXix9yacDlI+fHuLfHwfYp6BRZZf+hqoxNSunDpOYIsFNek/C2ykVbFT1FXb41Whe8BsUVlc
NN9a9sL83TULm6erZaZZsvOVNBEeQd/vKarfXmfJjO2v6C8FIUpq8h0Hd7ul0i+ZRatfXgqAD3ld
TYiEevBSNhPJvu/EzKAaTcYfiW6+yd1lpHzVXX4QJXBubBUFVjmJLdCgxwioWDr1gUUv9l70sBnK
wBGFrE3sfJAQrbz1uYCikj8T9oN5qctxVSSUBCVg1sjlZ9svY0btbk/JHj6S4qqDawnku+Keerfm
30nvIbOB2tEXBlqWZIzPebLr9bvvWtu07Rcakx4/OwciXTQB63HnEav+otbYmIJXVgI2BkaySE1K
GUYohidZBYp1ID474xnWHH624J/aizpnFobEW7OBHzSEFiKa98pPjAvAhYkYdp1ZWMkHOt1j20T3
eJC3DkxnmT5LLiRjShTqy50d4L4UUMJUaE5ttEhH1I4qquz6I450Juh4hBhOlN1fDrGNBIiGR0bn
hC6SZ25c4fJmdbJUEp1X6jIGyhyF40qk5s7u/lJ7USo/QxZfsHydKjWc84gRf4NB06MxgNvpAaKz
SHk3fGJaAUOXjDM6e8EuAS7CRuvR6I4jbI91NYq93xpMeCir+vBlMa4fEnftkXXvliclGo51F12K
KHpaDYgkL1vGLuXTRaXFBEgL9uUtlOu+R5b53ak/2rhXwXpxSscWQVNI9+AKkR0MrcO8Qj1T03IV
x4+62oJn1MU/wftC7ASeSCzUnzFbOTO+GygtHZbUJG4RK8uVHx77FItC8qsShetn5k5l8lB7d4cg
p7jRF4l6Gc1jGQwUiDVBj6eK0tA+qZioG0DMTB4Q9Orar1VtUyjGAtVkwa0FWG8uJiAbECqNn1vD
YC/W+QQHchu+RcfSR0B1EdpC17qZ0/wr062NnCHSr1p8ThBBMe2YoRYgyBK1OnyJQ8rA0NHe/WHL
IM8qyOHl0OMCAtoBCBDgASZLlcWy5r8mf5JRn0wEPWHxTS7ztsiONew9J99RW8j61jEJ1hmXVnIz
kn+FV81aSx/6NH0/27S5xrVWJh5spEdVL/2wZ2ZLCd1ubdS30n4XtNAaQLLAcpYogEC6wK3t+ofP
ge96K1Oc/OpZ8Iq71Ph194hIzWnVq618s6d4oziAHxpQvC6GjhkWfZ7xL/EQkWAM8LK7tDaIzxwb
zCeRfwGiXSZsqniQsEK7CDxJzzlfTQTd6CzR7+t3HfWJYGTt6AWkF6TsWOUFToWivWkGe5IOkf+/
Kj7gV8baGBI4iqAfGA+61ORfAwGagZYx0Yn7ZwdvbfRe6jRVyv+FA9FNxnuTBktHg9JxEDrTUcQ3
2r8wwA3BnLcxyN7cV4aCAYx2vrz5KKOC8rdlRBBxnMJwQdkpqSGOGmnb+bIHEZ4U9zp1aDrpjmPJ
oBLYJteBQyetmk+7fpH7uOhbhwbbmbn9v8wi1XZ473XUkfG7F78P4UowVba8Gny2su/9R2psfUA8
VPUaA5/SboHcwBmtNyP3uQdmIcu1dx2NecKxk7B6EwgWDEzXKR2Q1hA8fApCDC3IGJkSmhlTg8iA
NoEIix+NQhyhbT48FJw9osOYAkXTairJetGTZ+XF7ior3NlIzoeFhHHoTwYO2LFJ/iPpvHYbR7Iw
/EQEGIrp1so5B+uGkOw2c858+v04e7MYYGe6LYusOueP04w01zYr8RILWp/rpYmqh4k2HS4ZlCJC
D30t2+dgMP9ZdIOFNG8A21v4/XgllJiG2e8Y7K1OAEXNs++wpRLVE/PaiZiGPqBf+U2yh1Lnk8Rv
j0EcEi5GvbrTqKdaNqaux7tj5UefcqrcKded/E9pskk+sEPGJ9i/hTycMg3w1TsFuIl93JtZtEcr
HZjtUuDfVkcyiYtP4moXqv3QfG3Woauxd7JWgNRZG0obPAZ/T35K3lnB8WrdOfL4eeZKH05GiVUL
xN6PY96I5pN1rF5dCKxuYFAJaCj0VjoNJkNwGIOPR/VyhIErSEcTnfpFyRZhICQB6KCt7jkOfkj4
Rm2OGLODSGUwdmnzUQiPkLxP6aMmIckMJw+4E2ZgPQfcQqOS/8i5xOhB6Ip/DGzc3Js+yzakes4s
CywxMtZN5E+Z00gWOxWgbHrwkaOr6+z77hxoh6IklTGb6sU7si4+qNZIgEiC+A1ak8jVRmnCJQUC
02f/evuhAvuhHF7R0jieUwGXXMS95/Nj6txLhvcvTX/GocZI3nW8UqT3eMQMwYPgTgMWswuuWghx
Jh1j/iT0XqCa0A03yYFC499UB+xUXTHTkGioOotFeEi6p6ISYPKdyrc6+M3hMrhEshrFOvZMjx5i
GcpBdv80ex3K8VZXLw3UWKc9tBiSdDgCEBJU/eyMXUx3pNJ1ILjNXKjFLBgcHt6Z7yyV4dKoD3TC
gHDshHjhmgUyvy/feiTI7YghnxrGO23/XAb+IdCJVIWoqq4FbZmefq3idG/TCEb+RgH2knb5WlIp
M8fAoc0VbE0h3Tr30r8gi7VodqEg0/W5+Onvs4Jr74JmEbDUkTVJ4kf+p7BSWSkmaIiVJv4l2ADe
/BihEm7YD5MY92oKsgQaGfrKxZfce0whqc7h14WfwqQuQHkE5gZJ2HRwL4Xbg1akM0pfuc1Rd0QM
H8pCjHNwu+gRXLfeppXpgNz0DgpGNN+xh32dcDCQD2q+fLla9P5TkT+ioxnO/VV1ZAz0I1rdNLTn
5rBNmktu4vHg4TAfZn8M5Web7mvSX0z8cEa+clw6IVJaM/c16pk4vvAm2hzrQ/x2h5eN+Edb5R14
2dnz5qm6FsXsP8/DgqIFqYS5IBYk1D9eeHAqiktyWPsesa53z7tVnJ0a+cfuCSDRvgbQxCa5J7F/
8jPetuhTiA6X06cbIlbPBHoH3WyvgSoyXJmfIv9xOaJDMBa1YdtM2K8Xdv+ECVcxr7v5P9k8jGY3
enXidh67RHpCMZ/M9qI1kMddPHOUfCGjH1f0BQXEtUFPwnl8N0sq666yd/fLX5zRTXXLjEUAJaxI
98GgVIU9IUdme+nwpefZQgM0MIqLExAKSrw9RsORLhHf5OlwWOC6YrKRxL+Af00uVmW2qZqfSL/h
YuFl2MiIyLQ9lSFNyHcjbfWWaR0BRQ2FlYc04oSASMg36KT0OGyHVwGmLYY9p34i7asx/xphgBDH
nHcyi0j4pqllmzo7AB2dEr6YVLNWy6eFgeSdStuhfXT447rwZTRcq+8Ka1KC/LfhFFCsE+tEWcuY
ZKj4QV7YxKuy+0apYiu7nhnVzXAJRGQsf7fmCp1qmpImyuIecy/mwOhm+orrs89nYLZHlOmQXFTY
YNvSQY5InMaxT1rZJCPAjYpFB4vRAELJbyKV0NkRHmf2EDsNJ3Syk8Ev3Zch/WT5t0BPaoxPuTcs
lfwApk7Ew9by1oO+aYqdbY38OD6CdtM13wmAtP4oBG6TaJcWd1d/VCi/M+PlpXu9WhXpIrX+FAnG
jUIvcgsIrmRGdLl22eaYuyzrL4B+TsMVRNAAsYRp3x/ePfkjKmxv4FJrD4iIbbWPj0GAynHT1UfV
PUfGIWJ37eRbow6IcDnzBYN9fivTw+BdKV2mNcB1ljXF7sXJ8zeavTER+0B9K0QYGHY4cbEkdOpN
wMvofNNSOdqMTHIcWXriR518FDyHXpFMLe1he7QG2KjrT1EA+Fjqy1BLljVbuj1s+xj/YJruimb4
G3P3K2YkgMAqeCnesAr8BSF1sxjLAWOoAHlyy0tZnpTiqiF6I0Cpse+dBvYItJKUO0SCs5DRgayg
r2QMVwgqxggi6gmYBtd2xbKmMCYMiGwb41/vKW7V9BEbC/JSv+zwx9TPPpBxMPwrkE9H16x9RFK9
CLttRHxAy4mtkdVRVxu1eifGRePAd/DC+eSSHNPhJpfHmIZlmsiz9FdLViHRgDyeLSN7DSKsIRWL
8X5jVITnczCGO/I1g06tyaBPGZILsSwqtDr3VOFcp0Qlg36oGsqmVw4PP83pspdTTmMDDbNK4uUD
tM59bniFu0z6WPhwaClTc/3ZxNahF+5WTk5SgbH4QLiknx7GzQsxeu3jSwLpcZO7BNMprEcaZXSH
YFVHQpblDweMNDaWaQoyBBbCTjokqwq80vGvNZ1p7vBO64Pb+xhzZ62/DuL2IIO9+vSJFGZE34S2
EHxkB8DPQBoTvlvk8I1BsaKyIM1qMjY/RlCjkf2RICUIb2kQsWno3lOVcpeOshfzociPgjUy0i59
C/VGWXlD0T24vFQeRClvHWOYNkSVj5Sp2e5JZ+uRY5qQZmVzo6z+EuSfOtUWuBMnhYLTcoDohuyS
yPMwc+BftEgxh7q8a4nFMa6IEu14rTRk7ElAyZwPuUR/d9Iz9Tj/aB/5GqP3KmDfDuEv8LBkv11g
E7OUePP4fwsMS1M71Nb8U55uI4K6qkj6skuEjpAYPnr1Ipn7ys3vdy0GuVF7MOrvOpO32QYLQ0Ek
zhouhWZfO4ScIdx2KAoIwYzWkVfj6/+Te2kTogcnNx3OR9IPibJutIJiDm5zfrzY37q03qo6VgvY
U6Mk4VIdB0IaLOUvCa+VhVwRUSyAfbLyU7FQYQWR1E2KMprbJUXTfUYeAkK8EgzVQPBIPo9JCXKw
l3pSC3T4TkuaW3hCwmA7Tg9ST/6RQw2qV0vw79g2m2aF0I3yJJaIHhHSqWGr1sFU0ksSsaFyC4y5
b46LRrRwlv0grRVCZTBqWcabOOoZOk0Gbim4W82zHvaacQH7lL1HaK5jaxUPP7LxQ9WNzlZcYezw
4RtG+2TEW07tYkiCtcKzmzLtBzwAagYm6uAYv/tjw+HIJLjFmrjnaxXenfzmI/9y2r2tnHSZwhht
oif1JCM9tpYIQERcaZF8gFbd0vp5yi+PZYOHPBA2xetAGZoJBwFthhZC0w+G/tS6X817SXWPesxD
HHBrcsCL5ou9gu/zZVflDJEhuktrgSOEzHuYv2iemT8q7hMfVoIsJNYtQtkINpNBtmBTzKeBGjj0
niopeRGYScCM2uIN6oqXUWRTl3BkQQllQJoAXUs1XjpuLJOhKW9PDfeFQqNsLq/rct/YC8vsri6L
oSEUBmSbyYOee32dNze7fib+1q7LqZntCr/5GliGQ3vC4ZbqzOT2mYCbgI/mtB5Q8ILEbUz6E9J0
53b/Vpjd6MUcCp48bp6Ui9IL6CwmECB1qKgZ/UQpXdRgPNy0SbGUxvdxeNjmwYGjyO+hczXkPbX0
X0N+TIJrVn6Ec4iZTmIgX6brwUW7SvWvjNDMnkeo8GXumt4j1GJPjiqCVuJB0nmHl1270N0aoGYh
TU2rb7oMSc/lgH+vbrBO85ErkpyUajWGKOoIe6NHgyUVB5uXHkPlonDhKOU99G8GcVxYP8E33jFg
QpTvcwvhCAuXUV3L4am317FKoAwPGqKzGKmcBtolAGjhn/aa8zsWldFJYCmnAC873gVnnsAP2SB9
A/4TK5rXIB8D/iz6pCYYMr9kSedggLzmCZPSm4a+eEREAuWulg+EF5JKZAQjZLRNpQ0darMWsKbJ
NmG8iAi8YNazLFivaJ4H5LS60yH6qdJT3hxZ8iYwGmlG6dkzQINDcPQsJjkDiHJk5HI4QZ5oJ/oX
h2gl5EcWMzzPeq78KH2W5sqVGROw0ohRJQdBlQGC/SX5Au9tWMCUwJFWqyi7Z/0mdrjdpJk5nMOx
rpBXsq78mYbmS10PYqlhgU/FGP5wM2iMMOkI4cGRzWOrIF+mXx7BLJ1EMYEKAVtw1/2q8aMMSFmZ
987ZHXa+wGBDzyTqBT95GAVj7XjGQuubCvRrtwlIarP0bQaOq4TnGnktYfA4yDi7OPUsIi5YWtkB
IwtZ7cAkSZAGsKc2PGJoyaYp53q9j3Ljq0OsmkrAZw8kZV8amycUKG6IJD9lysdqLjpiTfdfaE1l
+R8+hRFdspJ36qxjxigDVUS568neJks85KSOQ/BgEPltpuG/9ACMKKJk4glRSUqIEVtesLA7eTYy
ww6H9kPXbjSY2Pl3K8yZ3KGgwB5bAVl1KFa8ek6zd0t0WCXGNEtgBOWKJT8cA05HAODa5ssUUM7c
ppgDzWzitseE4S2tLhEZJQMzYxA/rRpwJuNENV5Z/pOS5m9WAX+nfvFjFAh8l4FE1UcyrRiXau8q
FXdwvTZAO+s/gOvhkdFCkBvjzUx1C5gMBO+nr6xSOT1JG2RhNqpzn14Dg2j8Z5o/6wCNT1CzQFfz
KH4Hyb0ebvooCyj5zlzw98eYZlQ4yNCgm4XaTZLyEqj0H2xTsDLXfBHI6hhHrSIiFzgSSzowzkjV
nFRMMXSy8obQd2pwdd41juAo+A08SvUANvmteGjZTAejAy2DWFWElMy99g+wGOU4bBXenuCvrbeD
ujfAZuroZfFf5O5Rivcl10M/LCketc0VHksflD+KtgS5leAv/bDQsVNab5n7t+f49Fi4CTvGdzQq
cN1mFbV/kvI3iKfVc+b+sczadCSat65g4unxliKH9vw3iCR/LNIQ1iHympet/ZCNXeH+0toe2beo
W1EBxIDDcgUI9PTEpG9WBJ+iyUqqxSCDZbgrl6+svLjhiyYHS767w6J2QG/Ia00WerYoCMYpW22Z
U6LtXARi0kJb1m1Kk2w3gT/nPP0zTTqacK8Su5oGmzZk46JiD3uLCaKXq1ed04fOjARnEHREV+ys
oJsE3HeV0qz1uCNs+KT4Z5U7hxCNkigbG8FD+jLVW9VRR1Sjl4VrU0b5aoowWr02o2iDZp0J3hE0
3DopF6H+9oIHDqdBPjXoVphKbI1i343sb/qWfSzYtwgmuubWgt17sGcBcDwJ0rUEEeofBPtAE84F
WOHwraMQc2aeufCrA2FDeMwoA5sqqDMKng6+5MGbS9pJVTgEi2Nh+jN7+HH9g8tj3MX/KP+jERvN
g4nDmUhnagSILx5wBTfRTgmGo22SLqHnHJlOs5dqLnVwNIJz6ABYu+EINkTFVWTJ2g+5D0Bo3JDP
GtUT4R6yTJ8wRiI9nQahmBjub89sRARdUSArJWqJ4i9E2ZX456n7TMYQXqjzzP6N5fWYFwu7EyY7
Qzt0/iGhLocN3fLCxUgU6YTrxZ4+MeQpBaUEH+ECwkdnEKX5TGRsX3yVZDrr2aOWDv8d342Nehwy
04KrDgiV0kM8JD1fZnYnA+LtAs+WhTMtApRLOhgA/jW1yc5G7YBAZVOp2sbeztQuCW+2+S1Jv675
W/cmgRo0CnFI15DmgCXGSjIuoKx0cptAg38BTTvp1apAfC9psyv1XeLsjdICtDv3wdtFPe9HhKIG
X3X6p7KEEuLLMurRxkfy4auw/qqa+jGXm8yLDpZlYWzDOwPEZDkDFBBBd08DHbT5luif46wo6oOl
41uKU7aCtcVIzxNqYkt1fskzxIG69qpZSRaY6qJi4gwiYQQVxU7GiFQX4Ll7q3pHGfJi9HPKsDed
8a06VlZNDSuIz8ovVxaRMG1PVkdFu+ouwUzR908TVYXqXWp4IJOkYOvthh1fsgshz5js/dlgNno6
VXCnaOawzFD3KM3c9hdaiK34xwEZtFOEind+TY2x7H1QZffoslgk2TWgijDGdlPsw9Gsn30HHYGD
QEvS3g2rrSVezUBnQgi5QfAJihUNHW7PZSLmNvWe/qKy5hn9edpKRCvofaiiLnplfYkK9cPUEPMG
CKgWN3YnmbIfYxQTrBl2703Cdimnv363a4m0RVZDExMafF/dBuBBNZth299FTqbkFU/xGFSMG5Eu
h4lv7HmAhbkN+oelXWzx00czUdCUtemHehMJQi+/0bH1wz7JiI3QTxjzvjTxM/Jc/UvyDkG1QriS
liMN3WsgMti8VXLzSX4MJXdplS+CLIeGqiroPOeP/UrYy7QOqBZA4YNqncDzZe09yvI7JZE09vqF
4tRfoXNWrHYXwH+o4pllc7lbaYwf+fhgOW/h/1i8s8nd6NaS8UmDvRgXZO+VDhsNPDCofuD8e3HI
VNSJw9lBJeFmPwJhqkzU3JhR74HoGy4hsc1Plz2yci2rm8a/63LFO/Jj+9cquxbB1ZLuRUMvGnoX
GexAlKSY+5vcXUsj3BA8NR0v0HdD8Amzu0TpfZGmcys3Ti4/9H/H3RHFlI6kzwnXjfGKHMZV9VUo
H42owlJFX/DdG0fqXr5ih0QJleBEtPY685LPfKBW3Ptj9wpxpejX25L+X3VTZDlHHNdOMhcJFA6Q
kTEQLusoZ9V1L6lDVADqtkShSlwBZaz+ym5lhi8Jl7zFTG6F7HVn4dxF+s8kKlsBwOnqDCk2bbIR
r0+DjGcV4XFxKQhzMcEP7S1S55TRMgP4loU0nejd5lrzQPDmxH61qZlPe+UdQiSQy9pJxVJj39DG
uF7pZYTE8jHqxHtFvckuPAbn1HgpOJNmdIOZ367/NwQn079hB+Bwb6RdEC/U9JjxkiTlwkuO9iih
KUgolAloKTCHrXpvl+Pqb65R/Si9g5zirWgnla9RDnRWbMLl3omar21cbuZeAYBu446K7QfPoTGc
rH4uhz99KiZlRhkixyt4ZikfhfpI6r2BfNAhpEA2HqSG7SqPmos/kzjsCrreA5zsZET6WodTjn8W
zixXiVeVyJBmCGk2ZXgMo2sRVVBl2NBo+1YRW1Ija8s0UG91Sr+R8ov0FpK1g7qYTDcAPS87VChY
KAWa5OLPdfy1ZtwjkOYEAizTtwiWkGIGJIkA7YJRDJY1q81iTJe4pNhch01nkbO2VLW9SzGSDgnJ
ZSmqT2T+ytnOS/y7VqEU1jdkXHnSapCIfu7nIpxXWTIpXQK2eU3r6lfwOMrErXr9sVAPekakMqHQ
VM19GcaSTGcpQ6BIUYuuvq14g/mJ8qg6zf5KkY5H1DbT41umRTch80IgDDciYCc1A+ZirBTJn6lq
Ezv4l1f3Wn/5xALl2BtDAkpZhKPRNAgIG/5HM9x9m+oxbZt5DIXotFJKGocT/l7MnCkUbDQxWBky
wh07n8VxiJeCbLF+oFrMR9llKHxO0qyQynTub5wWy4a3K0pobhYrlWU6LGSeTHNeSL9Dt7JJDaPP
xQU+rOQbHmqULAvaOwWaKWqldlm0lRGaddVPil/NhSIerJWiXiyOrDxOiVj+JU+T6EbOFqvHE57N
0mrjVS00FNQW6izNceAmthXXsY9ilKnbrNi5wwlTuiG+vXaTgH8K7TDwnFHyiBOlRLMCNeA/RyjZ
N7z5aNQeEutIG1RtkBbI/uLQLgBJLpnSqkMYIIh7JT96N3KUUlQueuEttLb8aYd018HaGnpDdh/P
eu5sU1/FDmJthlqeaR5JM9FBo1CRSSdWQbqbhy6TwMH/iklkLekrRTdKXHry5xpXydqFcftl2Mem
rqingZuHsO2po9POrXF0yXtufW8q3E2IxSNUz61ariKPjI0TYo1O9paBT24KhiTpZLcs59VtFJAj
tLLuivPJun0YwNZTkGunKxbGVDko+CsxYEosx87dYZjA3+Vqu6GYp70271lq6UiXyrXUzrxqSTBs
Q74MCoiad6a0X7GyTsS9NvZpug+sF3BiDI0nIaigHtvhhh3HGL+BM6kWdn1jBSor80trd/loGNSB
eFmDf2mvWOg077bpzh8Tve5dOCusy1DPvDE+EMeWh6zALtupzrpCBHlt7dQx9sRA5pasiT6yCeXV
w71en01/WmSfIdgazqbK6knZtvgx11Jzsdy92v8g65C7V2q8lPwfuFGNbM75LuVl62376phJB61e
xvldygH1iLaAnXasDVpXkwtK8X8z/DThSJobTK9bJblqcbqhVbWDwUtOuQRpsOnKqcsERoRuWx3R
z1Q5E9Sl8p9DwFQp68vc++6MM9gIHwVZoq7/RMkpYMejhrfVFnr+TE0GGuySskoM9Yok8jRnXmB5
dQgXyKF/1LsvdpC49jBT419Urol5L8qlXpAS8n9zV9XdpezqYn+Vo3kiznlw9uxzpJ+D9tlHTI3d
VcXqoEchuv1jWZ0TIi/0ecn0yzbolrwMm4yPHhCHhC/apPohP1CTbdNzMhLJ+Zh7z7ciVIBlnpk5
u5Rqw9EmM6+4yJ0EAUCsaDwVrUVKzi33Mc6zeF7iaJPJy8a8VlymOQpwAa6T+FcVUYGM2sFkESqU
3w4W21awOIDqiE0SsecAGYYvrzt4Cbq3o83vmOgnq+eklqA6kJmFH8P4WObTLZY5MThlty0B7GpE
t4jzrLvGd6iCI6fkXAwDJSGToV9FPTdt9emp7+r6YWPmYyAiIaJoEBfV8JI6gyrnf33x8BjcDbgz
NSXhmORV2oJy0rIDYO9Z2T8tdSHJq8x/mNonBMMucAE03ELBGCMetjMH91bTriBvZPTrAyHr1hck
UGadsbxMTZnRE0OMaLOpY57S4p9pfMYIebk66hVX0E0nIArTKzw8/5VO9UVB1QogYj980oKw6OA0
spz9viynBTctZP00I7Yuxb0CCtvZyN03fbXqo3+BfDAhuKnHJghFWocm/dfrkT4C2KkIuA4oEB0P
goukLoJmqQcvAtkRi6Os2LbD1uL0NhnEo2IdKvNA3AkX3QWJPrOJltPws9CrB2NJDxJHp4ddWRtn
OERSABy6Y6/Vdu7XW7UbZjqNKQo8iYtAuirCGUYxU8w7oqNqVgWVkA4p2WvtXiT/wpBsCmJ9DPNG
hG5Qf2w6X52onkU40YDlQo8MC/JV0bPmVTTNmrWBIoH+JriJfqq5dxF28PnRtAv/NH0hQw6My3JA
LhEDgRUqa/S5qyhGol9RHlGRz70oqj9DnwsHUKgyyfJj6OxReujU2ITYWr5TIMhY9b+MbKsrTy/Z
8OXxV94N65a5B799yKQ0NdEt1C7pQCbebwob7iNebEv0Jup3RUowPWyzjtkF3X8NPVk4J528I57s
sSOoNPnRMAR5jblCll66fyJYVd2ZPQMDj+kxMgkS6C9j+XaO9acGwhYAYvoWMy85GHDMD8Ip7XJa
CaiGQiO791LwOeLo7uKsCIZZIL8lG3ULjr1ch7CzeLkxyVnDygHz69tpTrRCLxYBBVkxnWNYHxat
U04GPupYqteIYtIia+1QB1r5mTqmMFmH/k9Zv8qBUsHpkDlwKMvOZ3Jy7S9FbB01wSdx0sy3wcLX
6tcSNDhwcaajmu7qj9L1CDmRVqprSTnbZL0OyEdKmffkXSoMPN7DgNfx/nX6Ms299agTt386IwAp
W4j2V40+cbowLOgrThNmGnpOENjF/+SSK6WeGn03I2EXb0b91dsdH2Wpd1RgOA9J5/e6d2r0JuLg
Yy4VNZlbB34hc6MykN71JEO73rTHfZmsIo0MY/vsULzXn2FTdYpIQgqH5PiPcNipQjZwOay7XsF4
5XyJZuHVaEXJT3KqbGHG0SyxkAdA4eLNTwyOlVMUHRLy0AT5s1q0VyvMSdjysXtUQLj2SmNgkATg
bERbkDdvSjKTIarxK5dA+xpTTeVs45CRhCakvxZDgtI+VJk/kN0/KQ9KZ33pMGQ8AIHxbOsjuvVI
Outhy3y8cxV1Jhqx6Bw8TNeWCPUcHFXLiR/fuvU7BaosEPYuonLZI5qou7EYOJ5H6MQiy18T8Iuh
cZGaz0Z9C4e8iITuy3PN+Dl+EIupGTFt1/My0U6VqwII/p6pW90laWwsAR+kX4keVZ/jDrcZrSEx
Gf4xXwoODAOLWa0QApjtAn9e62svPCO0+TLFSgeTjkhMcAoTnhkWIrjE4b+goN1qZ42+WGlGUCoI
9csFrGmylY2RTqHCiyBx8sWQVOkPuktQXqIIcC6OdpH44ekEmJTgxCqnLQOLB0pTD0cF8DEOjyLy
Jhk2LlNBXooB2y3Y7IpNhjOmsQ8887p5NaJt5lyT5mb2lw45UxecwSpIDjk4oJd+fOlciqWjmZdd
Am/fM9L2jHvCuutkHXYNnCmnl78vkzUpvzMLD3pFTD6pHDKzVWbumoGg1mgW0rXoKrRsXXIyIWTx
p7T3UE9WvXvR1DXGnB69fVGdZGedo3XLMUuQRjMfSnptxS3Kfu1qn5eg5PziMIC1RG+S++pc1faB
fYd2WCRTxqT2nkr70sMBrBhaBKoyVSjWhW1AnNzxm3SgkIzumxB2XOwA0RTP9G9B6NMY/qEXGwKk
0/7ZcN/3+Uq2MeyDXd0j+5BEuzoDGAw2AkdGaN1zTH+ycm9Q1rT+vPf3bbrRw0tT7lSJuBNkC/J3
1/wS8soxtxIpPwra8XiTgjSHtT9V+PUV6a7VvXnYbNNuP5SLqibUG6RHQp9qSmiLlVXvE9L8VvNj
aJ9rjWibBEXtRWrAm6KVxnxncx1mPXlzS82+qMlCZDfLXZQNe1p+DVt4pUvp7HV/pVobp3jFsKg2
80sPHhXQ0ON6JBn+iAQjI73GCydgq0X2QB0kIXHmlL9o4cX0P4waGRguazMeeqOGqGYnd5FkUfA3
9YIEPy2+tdTel5m1Jp5eaZieY6rL2hlV9KsQgYYNkqDHRDZysZT5t0I1U0y0/M3JKbY2l754Frkx
bwpeOvo2a3vVIUUa92LX02ddl0zC5p/qoolH6l4i0lB04FppLvsPH4wqFZDRpn4K5GEq/HnOWGdq
a+EQS9seB6JRUExX3SuhRaDPe3QvYjq2SafGsBXh+Oq3BMiRQW5ievLXBbY4jcDLzqIv0F8ONX9f
CClsd9Me9i1S1lJ3GeMCxV0ROxoANJ76lpghT19RR2HKs8hZ1O2r6JZ5dTP4rs0CdIMHLUL5S09t
7lHuwTbWWfkJp4bWjj+OR81Dy8l3CE2Yfk9eKu4lr96BVxxVjmNX/ZazW24RR4UxqP9haxpkAsEA
/LldKHWc6yjgiBKZSu2lQEhpAVPKwyxB+s1alxi7zL9Z0pJDJQs1coRTOMSFn+1SEvdKLMCWzW3K
1R/oFugoMnXuu4j8i9JD8U6tl6xNnOQiao3oTWhgYRB1ebPsLZl1It7SEEGK+jnmy5CyI0zKVB7O
hoWoRaC4P4So7UwTtOdShnxdEl/BzHORxBuPrnpnyAxx8JL2y/fG+ctxnjootvSJohSTxP4gPVf6
e1ffRs5B8R8tiT4CwKwnBt0GqQTuF/q841cI29ZEG51lGc1h08YLg68jUahLptcG+bIh4cHDeWPx
9nTD1ktHNIAwBpTIKTHs8QH5RyoJkg2uAUGmHEfTKj0n/bJg3nDD36j+k6XHUCSjNRb56zHk1kNl
U0pvFPY2DJ2M4KvUB8i0UyDhby1/ZVwzgyDigyAE27y7NNFJ0OGSoA3ePiLRt2XUAM2hY7cKayCX
kimqowe3u7XtNgo7cpKAR8JFpW5VVq4c/mw0B9rMTmU0y9xd3n4aFGpJe0nxfys3ZkcnunQkJVAK
ZTPKpt07yBe1uLboEXPn5RXrkkW1ULaO/8nAizLODKdCH7Wir2RKkAx5+0PeTjUdCaeEGxvR/iuq
30r8TWkKmZXstIpF9OIn0LkNLDI4LhmkUCgTAQcDLB9EuKyCvYnQwVP8Uwc8ic7UiRGa8OrqIDq4
+Ns++NcFJb+vpwkRV0PdyaMrHaAxtfjkL8NBL9qfzeBVgFLo5UJ4Z0+9UXjyVfIjpPZdK09m7s1G
M3uG843dyeUr0sZw2ktf4NV2V4pDYhmBYwHQS4FJJ5oQSFvSeIo+Is152JOlZ/8jzqdC7PF0TADl
V9WN8mVArOTXCL416OJAFF+e/c6R0LfpsAuqb1YSOfsnZVSmaZ8ITRza6olor6mkEtZfM7Jh6LKC
Wecx+JrNV4pPMI4m6OwQKnzrBCO72RVRZDzqNon7iMH8yNTrkTLGFLJwhQplIxnhJAnlWZ52CLz+
ZNZqxLp9A5va7GX1YMTMZfq2inbEkidJt44DPiLXVJ2QawVkSEaTYswcmW0O1bmxLdxzzpSME6ZP
1hVqIsk72t5nzDiVyTtp5UuGjtkjnCxh7qEO2CLy9+OzdNFC2926Opj00j7FMBHkxqwaNpbziLtV
VG9Z0nlW9l7PTKuf0uYlZf9K559GvHF77wccws3WkRgQlw6aQpscGTLbGIfYBaojoJaOvs4s39Rs
s/DoJAApJA432pu639pt8GJV8yZAvzcgDPb4w1YD2GCdHqpum8VbwdDsSO26qDjxn4ycZLtNbDME
oVqlDGspDjO7/hQklda5vCr6le+vm/JsGA+9O2RkNuTulm5qddg0QEKBYHUYoKdIRXFIAKU4bNID
RqELE0iLhUY+lgVfdS+9ra7VmFmZV+l7awt32qDxV+kvspNqVhMKklsk0hC0bo5t21gv+0eofyv1
OcPp1XnN1CIM3Am2JknmCEC7+u6KR8T33mOVyU703ttiLQHF6dmWBYdI7ijFy8zXHNIQ4F6b1p1q
UjzLUaP40VUrMeu5Gzk5K83O/x9H57EcOZIE0S+CGTSQ1y6tBUuRFxglkNBaff08zGHXbGe7e9gl
kJEe7s9pwDAxHpbcbDSxI8gFfGxm9xcnZKlkYYoTIMAKjYXmKxpuImPb2gfa0dEgigSfTnxwtL3i
Ynp3z01LD262caqX2l+ktU0tVtPNtaiq/RDExEYpOcbClPjrSl/FcpObe9V+F1n/N7rfasxEESBJ
w8wZpux/uWkN7rxZu/ArSHBduJke9hnisdvARYteZvPuohxEIsUQ6PFffnHUEaJs31qY+RF38lxr
xxfcMirOeInkTKUjhImoqJchNYy6A+GXDxYnkCNvwJoYkl3mXdB18c2D5a6E7OfKWc3zKsR7im//
TGvKLMFg6isuTbAf5rRVo+zuZur8WNXeKJ5NTpQfVxFROycFBo0fHZewj0ruucFqrM2FN6ySEjIU
mUdDwXViPW0QMAi8Sc6gP7Ijcy6aWa5Zm6FjU6UUkjGUEYsjZ2GKo821pUrXLgkDSdAbKdSh4jRe
28iIrrYXyqn5XwRC+7B+Q95Wo9p27mXIjyrH6EQWyv1Pr3gz6JOMobY7CiHSs1APqbGO81OI0thH
b6PxCcCBwkVUhKeA7OBjZjbx7wRi7oITY7BpibuViTHdre36o0R0UL073W3/Wh/vIxxRAt00aBN1
uwhfRzwT/8bk1yC5FLdM4nz8rXXuPnL7UNN/WrxHEEIHDBXgycaWCcsy4NdW6yjv5j4RJtNUZgZv
op1fcpu8rCAdiQFYoH+UOaXZ/BaBh3XEhVMwAtUZiaaMLcixGZmH69fk/ox1sdQk7uinIOaoUtsg
ONx7wjoBRQJOcxM+2R/tClpqZvbtLum+lODR+6wCdI1nD/splx/EXA9obwOLK25vmCjJkNazjptr
iusphPqCz0ErXh5PWhUJTD5w/KndH1qUND+T/FvTv5zBnpVqeVCsa+CeYR386xQH+DlSWe/B9T9i
/gIkRhSN62p7BICC+Qfj/SNly+FhJsh6fV7lxEqV90CPZkpNYxriUDHW246VgAci3jSchRA4qScq
8ESGaK7qkMNfEKsQU3J2lcGnXp8Uus5Eu9CSryH667purQfKRPuaqRqlgueIV6rU+FQO8mD1TBRQ
4TABTr5MFc7QiIs3tMLFYJ1jU1+1fkhfMKUyGAMUTrAihR2nvwhe+VRDKqC2Uu5PgX030McEY1he
jnNDhUfU/wgG6YYumrb4aJjeRi4P06lTk6+q2r3L0atwXjlUsfIu6ZAWakasSNmVuBT84Kyinifs
XOK8vJcNTWjaBSg5Wwz4Ips+2MnqOr14bv/RqPuML3XtOCthHrT2Kcnnag4e2G96O1rc3DaaXslM
VBNhqptZ0l0KJgfTOga2WGOlz6ONCE5VSHoq/+JsYPWxx6QB0J1uOD6mz74KsE/u2GPDFJ9P3FEG
M6t/t5zgMJF59YxE9tvQH5MeatgHkDHS5VNHgfnrcXyUXEVBDdMaT2tPVxBovUt5ZWUI87pl4ZfQ
BuXSzsnNcRx3OhhC1bsaDfpFsBQFG7HkGiIF1GF3bcJsS1d7wPfEBkpFaZ9sbgnXF2pl+VIa8CF+
FVZcppcCv10RH3UhSDbwTClA+NfjxB3gvDpY++XA/Y9TufCvYYXdcGlMEzq5QIMIaaDebC9gHQee
MyDKgEuc/rmK/6lBVOSNCzCrDv5vJlFL23qbjAy9cprDyWVrkA1N49t23koFvR+HPLcgLXUXOhhN
2GKDj3RFTKnBijT2C7smeOLN6XtucmwF7FmyAm4UXyC1O1PsOIVNBiJjyRdFNGmB0R93v8AUWBxt
qKQEuT4rKTBLGb+e+661NEtxA+DTPzWJli48Ah8VdzOqQLkH9mcDKEbudTpklJRop/4RgWiVBmRx
WPYVRXANXpPCujnqiTqDfw62RcfZKcWThq65IQiyhnMbscGNbllxsAigQbM3QHox5kTFvSiuTVus
AbsCcGHRNIx3b9omVyEdyMS+qnovphC9uubWlzTvsUe3ynTZDAWEPMaGiURqWr8O4dJcwnZo/vzs
TalCbhWXJk33LauDnCQ/qs7V483t1fDIIG7Vxg9n9CKnUi9iydj67ivotbmla9QWtDgAsLLSyUSj
ZSzjVQyW0Uu0XdK/0c5WwKI0Nx2Lt7A55gLxhus/SaWQtG49b5y3iI13or7TjlCCI06NfYVylBR0
b3z0IIl4I3hcxhTMwo1ZdhbNmaBPdOzvvOZzzd7iGGJpQ0Ic8DIvJ0gKs6eAol/1/UEOT9PXaaWj
jNx8YNPdmgqJEFaMJGb0oqcBKJlp9ZEJzCE+qKukzT90HM++C1X+RCX6rCyLmcp9X0b6IfIvIYHn
BAvXGd1V9fpbq4VHD3XKrc+STsbyghOkI1yuikfr3sUguCbw7J9GD3thu4dmuA9essySep02t4Ds
uNJp7Dnecm1noWSnJz/YupIVyE4y7amk/YW7topJ30kHuihtmptSHHt8jtN+QbYYZM/IqU6i1tkI
h+fPiOoeMQztrXKl8ZRJ1F2NhzQgMpZ1nynrFvVuKe+eswyoUHdyIpabIUPux0ncrXNaNdSKe+hM
5xGbZvtBPUVT+v9coxI2MprHbY1Fh40smAyWBg1glED7rZQ5t8ey2ffJT5M71M0fefprOPux6rEh
jM5pUC797EaWXSn2NDJUUiWKrONt5+YllpACSJpFhGmyRc6L7lErgrCyU7mbVz8DHhorYmNEqiUc
XXqHcuA/ZOn7W6lESy3EULdzg3BdyCekPkX7tcy1Gl+wVqXpasD3hdWxBts9FLOWlYkfHCSfpbo8
hKg0WfuTcVGxg7+RIteUpIINUdNYWO4pK58qe2GyaltroH3B1zZUGq9yDISN+i37K4TELqFul7lg
ELOWRGC5aioWRuDbTVr1xv4nlzj4tC09K7gcc4RHCppTzGlcq9T0kdkbG/vBiEjs85/R5o6A5PvT
8cERfsOUSaX7kmoMRcV48A6tItY2dfCDH/xfTmd7Z9Eze1D0reVy4UNw8d9r8hrOhTqRf5W1TZxv
U7sN/cMxdJYsh5xecnnookOtnD3j4KqHhJs0GBWmkYSriascJJOBkAcY2LTXxwORw+jgDpteSRkh
law5JplSLoTbmncnjVsWA2CI9UiPjhj4FgPbK5re6ubQJTe42gt8B//qssddbJ5dC3yqgeCEZEzk
mCXxrgqJQ8ZrdG3ULyBuNHK1GmMIBbucwsB4kmju9AejoYdTLkrBahYGz3CIq0eK5YTqHbO9exE9
qzk8x5orNh5Kbq6USjNepesBz5BB28ZwdpODTUsNXuyFVb1C5ZkF25L8mmscotZnZYH61d+JrINM
DQfOzPxvAOqPgRoVKkdxCqpjB48ChkyG/77GjqaCdtbG1WCNS90C+ze8o0ZKrk2tuvZ8bL+dSnm9
A3Cd4D3yi82iKTPA6TEPCczqZfpWaY8KO4D8sMGfgE5lsiBtqE98F5Ih8tdsuF4NGLn4iVBH/+WY
DhIb0g3vV7gfeXsaLkk+HhHSsJQzzhpXOdssAvXuwaYKw/KPbrA6Nc+O/VMQyPQDghkEPWHKLUYd
OYeXTL8aw7oH15JhAxUYmyXGflUNtqDj+WZj1FL4F7VM0waLeWBTkXXug4iQ4IfjYgTOeq64iCb5
R9b6cLFuXYmnlSgIaqJhGvNY2VioLYLMR8giUydgJt2b0BeqnhFbf6TDwWS6MHDX9d7TEkwqZbIp
8y3Gb1buP46y84GnKtRdo8q7LODq9twPZDfaFA4Po1cKUW4WiogTAWM+Zr5y1KEi7TJ2ir7xSLN3
VeU16UnuomlmNvzT5dS3FAw3268IGcyHeGtSsuG7HzUPBVVKbV7TA9C6AkbBwca6RGiy+7bU9ZCs
NDzxkdim4jOzzpJHi2T9iu8IW/62JBfF8oivxj/ywCPr+IjAPg1Xl3CyQTmQ5J3vkWdsV3yX0c2x
9l51Mtl3+M17FkHvRb/WsFEp2nGEv1msO6xq/drWfzOSVI33VicvJXsv3HCem8z/mGPxjfP9KJV3
lZqi7OF3BRZgyJAYFvTszQQSVbAYb4Sx4B2bVtE66jw5GdM/V+1vKbY16CnGxC54q/Inh3RCuK/g
hqoAd41G6skJWnjtV26dgxDXc3cXytqyr3H/l8tbVv2E9Ig40b7C46OF3KT0n2TYgts6FjBzVRQ5
4TDuGyHQv1vD2CpHIlhnDrJlyWWpaL+A+93a/M9EULflbw2E0n+E7UUdXlOzFrBYBXeDDzxl7XVm
tAljEjhDAr+bM7hdBKEfXjWDeo4wJQURdQlmyBR9I2meGb4nC4aT3V1aqoiCBj8DlzLBAzq8GO1D
ds28As3R/1Y4xUJCWFZPc+robygRWyQKGfPwl5vT3IXwWA8wLwJzPhHZLWU1KJxuwVMxOd69kY0q
KEm2qCl5wyCyFhqOMEHLNXSMd18kGOy6lY4Zs2HI8MJ1Yj0D79c+1lgdVcA6n+6mqE92zj/YsTWE
M2wvHEKIwQYwz7+c5X0w7jOHnDhnfj49C8yfhKPIA03gBWcngfozka+vgf/lMmzyoed5JRQI/tEx
VFl64D3iMeISZoJa6VtvVbMPES0LjvWtj4OED4pdHzQbuhrkW8e7V/pR5ldPz4hSAAMi4yO1X3aP
c6NYdNWX4C8Tox8FkOFKH5lFfobRIW/edErmR3vRuNOiGaj5oG1K9F2mU7N3ls2Ex0CWiyraPI42
vec0wFopraYQLcvr0H06Gh+M9xikDtxeRlJnG7m0ApDNz5UD0RttJIUZsjyFook5R2qLPNh38qF1
KKHFTTV2yMyqs7PNq18eNeOW+Qh9yzLYJckVtwtlctStzs3kiLDNZHSKw7MJnELWH7HEehnuLJci
vFUPsEj62Aruln7LYh4pmDyK+tVxZanRK+J4IfGnxTq9Kfa1C06SIt9UeY3aSTQLEgdzq/5uvUds
9vBrmCC8Xyd8AniZGek+jDdaAU4WhxIlzwsq+wR51ZqWnIR7FHQwwdVRU5d2IbDFRRuYW0Do2DYf
kqEnMvOOWLZv9Q+/QV7SxalBq+SLfcu4KY856pqWk87okBhxhjKEKra6jFwsw+mV3A4mt62OWl3A
n4vxGvTFiI2IoQbDR4o8m24S7Rc7xj/8qUJ3HuHwXhQg/pF3GladimSb4A/UokylrWwicR16ON1E
usyTLf2usf/qm2zlZJeEkKEGNmHkEjQwItAmPMUec/tNR3SQXXVtfAF/g9JNMtel997jKcq6u4el
06NWGLheBvh+tP7aCqgyUKP80wv2eVbM8pBvdBYsxlKZS/VUCes8imhf5z5eYA4bliUe93+f17WD
5yn0YM3Jua4a/V6A/WiyGMqw/20aENLD33TMTm3F46IjT4vm47OvdZqtZ3tbpcBMz3LbEFzo+FNT
vKGsTzBsop0hF47DzsxXANi87KcKYbZn3rJMfwzqJys9WtiNiTvdu4OleVg5BcVOswReVxRTA9rE
vsa+1yRs1UrBVMhRqoebSigvJew3Wcr2MyJvY/T+X0k2xV1rnj9XXMkOliMouNHXPNcgUo11uaf4
ZHoKAqKwjYceFZ8jdqtYZadg/BTJX2A5/KD9Py24+2x/kvgVi4SXWaFU8iHFPWDN2pSYmsavntZ7
9vrDnyhwe4TfQnsHXWshCqQVVJ2cT79NQzFQl3kJCM1I9i09cI19gxmXMYp2iMMaw4ws12r5E6a7
pvi0jAuty8xAu6DfFRnRUIRICoY2Qfo/VGIWDvOKiUdXH50fz2qGNzuVCA35bACp0LBwq8tdY+5K
Scccf3iZW/96wL+1stF7gtW58eXy8k2GWc3h2o+lu6TnSNpbuytnfgUyH88lmx2b4IkfA7Rs3S0R
KtAo4KUTc5aYx8y49QQPJcsSzfxlf216x1LZaUTIwlVDTszlpxKT9oIh+q9B+nGhikCXZ1nDU2Sv
4/Hn45H2aJHWb4rQ6Ro3zbjKcm+zG7XHVRj/qf1BLW5WsxvSPaggzFRIlNgBG/NZQIsfrLVhAzmK
jH9lA4fqZjdceFUPN8bZo02mf7TZCwtcXeBNkUxHT422pIEiPMeB8kmZPAtE7+BIvknpW9Li8nxz
y6tV3VrUid7mMszzRueSYArYveomA20eARS0RgOIFS6CUeJkOubKLmGsqcZr7OwS+0WH9GyEhUSa
ApYJ9JU06E5Bt+VlRMT4CzmlR4iMBjmfhCtskCj/1PCvJdrFYs3H00IJgcR7m3KQUg+gltZyMMMV
FFIDtk0RHjUeoAXYEwAxiIrzXru3GfIKJhk1/pbdp8CgGSC0KwYh6y/ZaEdD3VBpvqpAb4zZA2ON
iP4aShJpvdbEtZc3s6aygE6cjFtkTWUJjPhCNtg/WdDIa6XfNWqe6hIzp9IuR/YgdkFPrskQWrhz
AHjknruMX6u5VJgcjeaR1D8e6KoAdbFhfdqb5KZRJDHqR3pFI+/XdNg6jYbokj6DDJQv2fWWlUmB
963SoksNoMzzaHpw91n75UIj9A6jwQrl165OKZCS/EJG1Meb4PO73Jp6j5odsufOcw6eATeWx24M
r0E/seirl0MeMVff7BDw1wCem1xrLz8M7J46gPiq3FXGERz2qJoLg/tWVsRA0FcjRwHSWYEntYai
anacw9R8ZIW9iu2/JtuKcRnwrMjI2TibwPj02ct6Nm5ClP6oXycpu8AOy2c7gmrlhR1DoCl4J82C
bpH1gHNWtu8W9JRAXh0GjyB6gW/wLdoeMI15d1nePNj+wvnyi7eSyCCUnRllDHCb+aDbd+Fb855l
awmekGO6JL7kolBCatD/j4B/CgYuk6pBZFc1X4Cm5ZvMgqY8aTiAceio7kMd4nntsv3SmJcSZWFE
2tzko+Jg9vOXVBSr0V/uPE36wBu6mHFtsgupF7bFNrq9ZXQS9e0f+ziOXXPtIvDL6i8RKp7Hk8W2
NmJul9HZJhXsPCj04lrVkIF+6x1u+gjFT4tAGLY8QIO0OBKqmtvVVakV5GYAmcrFV/aFcyjkhjcY
rOweeMTogtw8uDZlP8aPrT89vpl9tHSiS4/OH/Kcd7IbkOnpYTiEO5d7ZM1lRa8/HGU/rVUEv41S
eipYxfirUBiUfUhk3OnO1vEXJyDpZwtMovOK71le3Ub9Sb7M1zdDXq1TVpAaQPqOVR5jrLAkz1ob
W5a6kdyXognOpc0SUssEWCmbQcSf8Ec8cSdkqUUx0zgXUB4w2EbhOO8zCm+zY2E/Zby1JfJGT8iS
A0WYNevRhdmsbXkI2MPk1ipkpUATE7svwyXGgCZDfTGmE520F9sO7rDZcKh43jrwGhMixrCbeMbD
m9ZAuVBB3B3RrOTwHnHER4/A+4B5QyyINWJok/egbL3WxFIP0Y+NngU3YO5PGeHeAAqYFgfYLroL
8SOe5d0qaRALV7R7Gt0wc9plzyFgeIy4OkXuwA+zTc/egXXEXlTyqkguoyqOEFxT8EkdQYuiq2EC
BFyOBJby2NM1VoRjO+8pj1EUyHIZEWry0XkDmUHQHcRYy/oKQDL0GYSuyf2mI4NTiow1gWGn5NWV
mGCHdarHM5m2W1GQIfDseedyav8NyYUEsZ3fDJIvA5tSpJM+O4WczTw42GCGPZcCTsMU8xfJ8VWL
4R4xUAPw6ju4LTVGXBz+fz3VKPEzYJGv87XoGIgn8o3HMtF1oIzzDe92TXNVjGSmWOtSP4TOu53h
EGTL7JhPXsmRszMttZmC2062eOknUY1KjxajEZsHNJUypwf1pKYQiHt3ZhnrgEeoUrg4ELAIYJrG
EaHoLA8J21NUC62GrKUPDqf+0tAHmIls+m8yi5QgYh1OOk58LLIUU9N7SpagQvUU424MnlleLVSI
UmRWF03xLiHJ4DrVsWeIXUyszSRbU5OrP1BaZaNK6XBDC4yQsOcKsc8haYZYCrz3Yho5AK6F6tMi
mOZvi/4asL1Kgq0O4V4hn+93a6WjbmBLMRpOfoPtip7jHGY+bmJvnXQfon90yqUvqSdBoABNbPDi
S3T8PtzXGlVO3nfhj6jq5qKJvgZV5RP2CvNDTZyuCiAxcBinPJQs56ExJ1k5Jy89gLQ32MeG/KLK
CN5FD0t7mIwglX7zgtc4ADtqn01ArqI6NTrh/3sefiYBMWbRYiPS9rZ5bvlTS/vS2dfGeQbjFYMT
9UIYnDqNAf97cmAav63L5xsaQpYuEn7MPHhXnF9buUzk9uxkxjuFNE2/xjld4hkIbdQD78cvvyr7
reSO4bUxoJ91Hd1KboL22e53HVG75K5SX1/gn1XSc+nxBeuPtnFxsF3KqabmHcNC7y0Vi9vJlyft
OZWsi7R8OGRFh+ij8OTKwtKSk8iL5I6NmkOaLCMe6BRrYZKyQUHA5NvS/gqzYrxaPEIog8v9t5ZR
xGZto0Egpb5Xx0Oh4rzswhAEU7BIWuet4983ipUkUE/svFGsTVcvfC4PJpjlQfmxKPMSdCe31a5W
PlW+XrQ2m8GxDY6BuglYpxfyD4uhJ5dttyyU5ViPYFv4ZKjp0sp2Iqer19kFqrWgkgVRD14uf6Tu
00nm/qqjXOIMrrFPjgISGczTTJ/raFVyZfPDZwXPNNebBzGyBkeGhn4bYnYkqNfsvWI9KJN5hLAJ
XoBHKukn3HfdhZqd3F9whDfVghrb1n1P3V0ZlOs6UGhK63BtLDznq823Nf6q9LNit184d6d/U/q9
Gj+H4K5gAw2ajWYcVARfee/rjW6vg+omsQbRM1eIv5jwVn5Jyu9U/5Qxocsbhj3ZMVkTasf04qCe
5Z9NcTD9m2xePZp5k18cuvlsXM5GZGGczOYSaF9FGRs7B0Z2GbbLRn6bNLWFcc0ptooYycZD0Fyo
BOIBCtmQnj1nKcsLWuzArTRlzdPyS7NbJPYFF27H+SEX7/fw31DoSSVoI4FAlf6fk05MhPNU2Cck
SsfaBSnIdA77+NjUN4DQi5YVQu3kS1+x54B0uSa6K4UeRz4Vgrr2m9lvY+s7URl9vLfO/bScS8Ur
heFcoRqCH6C3ehp9pmLQitnvWpZYsvcu9hn5IgOP8GrMpqBxMR508y0vl1K+OlgdeUQmgFUBKAOa
DhMy91SfXpVyn/p3vt8Lc4CM5WL2Sb+yhDbGTlsM3H/i6lUV4JqxPFgneC5ORcUspiznSyHdlVuS
TCQSQALNrR9Qdb2XwfZFttlzYKOfsT+FWRI4+M1DHSruKI45uygWwggOPhaou+beDWWNz7Bn+184
l4h2L6WkJU9aQFZo84HmHHbtojT21HAtU/cnNdVHS1urHQDta4JgBaU64PUq/Bbx4KCyVg2zN5jO
dpcu037eUftqeCtTsGquFwLiTt0liwCFwcDpOXS/btpR1/fp4hpV0S+wXeGnxo7NVSg3kJQ8VGIY
XgWeXG6XdUMbY/+hWYeWBXCjMsLzGXQ+GVoxCIWnGoZP7pIX07Et5v8SY1nXey2+uNm3Lnd9+ju9
Gholn8ay05mz6DDVcDimWy3S11PAJtHXXBYTvjG86Rr8HZcHSqqSgWXioMslRfxxTOqR0bKvyhRd
IhgIOCR140uBOGwyClTsC7Qcbaoh54n+jEpsVKvYoxcOE0TBgp5oJDljVQFGQwJ5WfLwSFYq+7He
mgZqdmBbP4yWeaB6vNtkbJWnH620CjvH3lLfq/LDJQ6cVYJLLytKrnOBfgq5hFtASSpAwrQOttBS
ECb+xRiNh2WvvZt0e1pEm0wm+3Dg8bBWxpuLSmSe8LJbQMIgmRGdWupsS1qL8ZTn8JjNA7WfIdAU
/DZFMzhV74N+TKMTeY9W3QoLN9ZnpbwNwZsMQ0QwsVF9XCEJ1zuglIDVLR/xgCs2KXO0/Y02eOsg
sc+Ni/xaWvOso9fQODplQF6pXRIfQ7hQlWXobJPh0REP6NFRQrxU7Rgwrq2S/qtISegNfEsgDXr5
d2o4Ajk9IXqvdSfBQpmmj/4rDc66ubODnaG1cyOvZoOztI3jIDDwwbJqzeHDUftPvtT03taEXGlQ
nYzxsSvOJk3gDUQZoqwmQYzQJm2HmbMHqSr8dm84pxBKWw4ViyTAzHQBPMl6EScjvWpwq5ClfVvM
KmI2hrLKym83ALH2HTcbHneEBswSctXENP9qjDdduyXeRzMdmCS1tZuSA1blkqlyx42ti+yuaX2a
Oph06EbKQajvIj7oMVHzrYpmYHdk1tmsK+GHr1PDBdoq93rSpWT6ckw6nq0vWrITHCYdsw1C7GEo
33AlNJTU21fpEqq/2yMThMxA5WUMSdiG5aEIVwZSZVrqbDgBoMQvJ3v3mmdo/VjhAb8b7LUfTxw9
929AezZkBGWWyzDxl/Tbjr7r4NopuACB+5ws3B/lIjC45g38dFCjSJ/yscXynVG+kxMERDpP4HQI
Vp2Z0WGQepAsbMud0+8mvI8+9USARLaBx435d0TaJXXJVF2lf6x1/FVTQ89b7L4HwbFQ7924y/yb
oZGyhcMCOY82PS6CC5kyamAsHbSdVHCSrGs+17G3rCfR5bPXbk62IQeOOXEHcD7PXjovupazTmAV
Mq7rfFuYP6q2LkmUdD3i0HTHND9quTJjYmCSVqM7XwvoCmb4YngPqq0fvJX9RxldHY355+omWMeG
71x8p9NVHGpzvIu6i968tGJb4uHsiOcuuGrY2XcEYDocaK3t931NV9RXw6/17pApLLFrzT1z2rr0
3VnD1RY1yijW9bDLtEeu3EBaNhX1x3dWDgJbOUm7gWpC85jSTGLw8E7eVOiuuXgL9OuYvjUCBbKb
6YQK8ZW6HW10O7oUCuugWk/qJe10Y+FHJSzGfSQz39y2g0W9ToNiGbqYVZb4HXQKK5RFxPXBGo6J
8TTVi+Az7OX7mIIjvEV5flQQtbgh8Whf++UybtaGZLjAcbwJjX0BXWFw36hwLIeTmeIVOBrUnmOQ
ozd8zKOZDQ9FPYzOUnCLiwoav5a18XCJheqXjK3JQDeKhuoxWH89qVm8DjmJbB+lVmhr15+Yeeu4
v4aIHrayKvRtkscrf7gVHraF0MFf3a1LymQKxUlYACInWMY8J/gugR9pNdv/1tpF1hGmgQeeygjJ
IwUYEiLUanKhKEUxak6h43bPdjU5lmRs/wXip8pi5ofHhFjqfEDzXr40YL8NcEX0En2jix85JcUB
RHqGcNdhONWAtGX1yUnHk8WCqQipuavsjSbfC2ejB5chCFcZ5wYAncqgOEFbsZJqtFUcrfP44lja
sreaR9wOKT43GolIi7EXW6FL0S0R7cYOaFf/VuIKNYkbuQSTMQKhYzjlF6ano97XS62D1yDDZRzt
de+g8+Z01V5ngdvqNfvsR2ol16hM/veIohD2ysdEZ0a/no1Gw7mwq9Efxgd9Ux3/L7wHpbzbE9u+
3kTuUWKmkK6Kix0bgLu2lXPQ4TbrD356hpef8TAKGIpNYGu19kg42gPBqxjbYEhosgrNu1BXtdPj
P7XHrYf/wSBAFfP3Svudyys5IG+Vsv9weHZWqvvtV/FOhZBHns5q57CE6d6psE5YNDRxQOVg8RUW
MmRb8gQ7gVdfMmp8mjpad1RkDKjfztNTuROzlNOVm6He6FGF3nHg/kMZA/0ylEGSIVU90tkz15kP
RvBd0cecGZxrMe6Blo0TnrY2cWejP14U7F1p87CaT5Mwjps8FAxxltTng7fJKuhTqMERF1eI4Syy
nH8df5YSEzqDjzeNm5GxSnM45rBdwoHGCZvbNo/HAaBVHL6i4EaggK0Yu9fqS+vipU8gTELys1oY
zM1n1APHxdfHLwjqhA5tFDG9YnO5cWqYAMpfVf1mgmmsfwW4LRWuWirdcg7Au7BhRsbx7WGw8ZBO
DHQ/EA2zCkPBgPFVwz5Fct1TiE46TFVbp3imDmVUijfvnV/Ltee5Df9BbRe5oUHBwBg8kv2z2edx
MeIxNfWomeW1y0kRUzMf/pnGVeevUTu49uUlx3swJGeFdHZukm/t7RWPLt1voR7S7LePclAD4PBb
yCFULq2Dwdz4NSHWtpmrAYUc8dkT4UWt3YVt5KuOScnFddn1QHTLduHFZyX9GxN1JTuWTLjnJzsW
wo4Xgu3SIaz92uhwY7XJRPSq+2A1EC42pUQM4a+A+hMT4BgloSoy1CUfGE+jOiR8ZQVGEXpBBb+s
EwcFf7JjkZgGaM6+h7ZuGULTlhxGU3C9xTlSkHpHeDRzpskvkwBgi4m8sgmaOgohjpWt0MsGxrgg
Pq2PMMhZ0ZhZywNh3Dr+MoIv4ejEw/Fetzn3TSZGUx4IYGkd22QMJGo6HE02rNlfD3HRRBnw4Ou3
4W9pvuLupmP7Kex2HXcqfkV15lBJqCnoNYitbTEQVCMUSkstN6v6FbAMiRgajDg8dTg+eGVm5QC1
XfV3g31X8rWan/R+DdUrTm8aByXJG5Da3CtrrEaKXJcjTr10bZo0lmIG9Vlcss3U7fAqB4c/GCSX
IrqNausbzf2Ouega6j6tieYYmKPtIb2OwXumQOnK9I2hChRGgEZ5tvO5EFtYjRLPPCchgHz86wOQ
G0ZiWSWrxki2lVEedct55Y2z6IRPbY1zlJn/KqZPdw6ypvJg0BSXuOk5faZ/R0pFlCaPhcMBk2bb
iuRJU9ECT9rEDXz4jbjF0y8VUd7UnvywaPW9jvADrLcZeC+NNlvhe2JbIE8mAcAAwshQspTGUrLO
k2qy+CnwbsSKYeHQd9naw6fkGAS0wwidYaI6tQCuW5NgGh5RgyiNq8JXlmDuPO1WRpa7ynN16fTJ
qlLtamV7eUXPKJHEOjCRHuhv8AwC1x5LWl2Ma1cMEGCqRaOJVaCLVaF0uyrIWQqz1vcyIvGhTjMl
NytQphYfmBTbjUHJ0a9gkjLsQ6shB/s2UIH2P47Oa7lxJAuiX4SIgiugXkXvSZGyLwi1DLz3+Po5
mIeJ7d3o3e2mCNStm5kn19L2ca+03dYxXt2Mv7NKjoGNCtD3lM1U7nKGSbYZSIyyO/a1i/u2oozz
dbBqAov0WfXFCkM+aTSU15ThsMYwIcdTmNg0dfX2Wlb1WZASLLBtwaEnYrIzi/CP/sBf5U7shHEl
UpA7/zlt64Ugj85BHFnZvgfjEAAdnsAHp6xhgulRxPqqmYM9hJBc6BtzrDx0+tWYPP73TrCmlxgY
dKM6Dw6bE/LQJpWbhjlScyTLw0B5eoOTx8vZtjf+TSMoESIPpyQyI4EiTW35k9YQEnKzS2XKG3gy
YrwTD8vI2Vz6Ky3s17WtiEpUb0WSMfAF62DSsYCQsh59Z1F4rHQJpAX619Sqv7SSOyugD7BMVgkR
gpj91WRha+gaID77QWvkOjRFC0s5q1b2AIWf6DMYWDvAkFyzf6YJSC5H5Wdn4c6UrCStFl7gJpxk
gbs2hNSDg+FxRtIWzi1dM+2DsEuFhXXI4u69jB2vQPOeiEyWzA5mJU0aDNChAq1pN0kzTc4ilykv
0KKWqPBhUcLRaLKB3s7KJyNTaDZoWLACbqZQnqJMDk8O3kmSjEO9Typd2TzzTQ9j1VA29lnfYyPf
TmYPgTdIuXvpfp8eYr0aUHdjklQt7oi6y+ylnZfik/bJ6EvHi3F0ygZQeeH4QH7IWSWRTfDHMqeN
62UO0Oi4PqXGr6OTiiijDEJc1POE+QVRUeR5rl2WigkOWUN2DK3Iutt2FHAtNYnWGl5YvibSI/4Z
SwuDkTvNvI7MhO3X5J+ExxR6hw9ypDBM66FrqXivMfge4sSqrpFRCvopQ3r6sFvOklwz8S6cxk68
pz3rwagtMSVoUeb+y+ugWxeA7Ja256LHtLm1nYTNFnzKUnKunQ8XjsROlNgD509uJ7cwyyBz975S
wTbMM30gazPwW7TUS5mwhoDdSTxOv4POF6XvIN95VodcH2SyPWMSSZqF42bxLWFN48yhX72Q7taL
0RmwT6vH5LvilkUIBG3Ui0NVG+1GH4jh2P5UH4WS7UtT0/UYmCrZuznlGMMQhFddRNa1FwM1di5U
CLIJwVvUFmTwpqHb6lI6lK9PA+VcFmWhkrxYFFGZmZvjCEEly+VHKQxzHxGzoexqFEuafjHc9BDN
bIM3YuKSuR300HiIxvmrOyPEOJn2S+gHOSYHT3Sb0fX5GqqMU4I3KU61tu0UlYD6nEdsByhpQMft
73Iugc7BED5STc7vmiIO9ppTjyvli+REEKL+dnVpXVxCugxs3TDBbY4sbvlRkzjLStXWsgghS+Wz
WxFT40QAPm5uKqwS4pMUWhUBtzLHILCclxqkec0Y1t0ID5KhAD9fyAWksadoVbZq/rb1AF0sg9sm
8ZCcjZbXmNgVNaR7f7AE3/7wV4C2PDV8W8FxhX4MGCAQM9SJc9KasVfC5bJXRJrNYR9hDKrOuErB
NCZ98Ax+kfgJHyZMcEHf45iqY138MyIcxGBN3Oy3pMLQSwC62469nlx/77jxX1kwqg6T+gdqii8h
9VVRv3FZh5JeugxleXHJo2UlJBMrYJ1deu9BnnYbV7IeF9KsDvlQfZh27W2GYtr0NulV4yMxplUi
thK4sbNV1fTRknYUnx3RjFyVbE5PVnOCDEPi7C2ryYVCeVbe91BLUD7RQmMN3NGHGjfeHhbbzxS0
JPzkeyOLW1gjoKri4Ft/qS4/WOCSJuwXvK2Ap3z2wS9eLT96NaazYqXGFLFo9X+99lu7p0L863l9
zOmg2DqTeuVG3K06KzgVDpQ7Jpx6mVEUpw3byClnhiOGin+GogphEgS9zVURBp8oIOtYcA2ZNyrk
iLIao7bpkeshVxhXITmI55hmysFljkURTNI3YSkUeibMpCfdSC85ex/TJR6Q3BOacMPSfa+RZMFi
bnChcAGZS4CPjoXPghRVVIHoCZcjFSlFQe1TQGGWoetHl/5so3E2dgqurrOyrQYs2fLTD88jJwxP
sGOhnk3HljkysDHd02OSTelCNXzwvUPJ2Ihya5cHwwmOJW1+mT1u89Z5HopmH/CdaQoEb2/jxRNr
VM3Z+EgqAfkzixeGHiMQ67wB8448lbvuFPrS1cmvQ3KzPW46hMwjC9xgjUwDuiRqAN6hyGTA38o7
wtdGtTC5uAIhkQUZrq4CCY66kog2sgxJIv/ryCpVc+972a7S/tzAn8y6j6rlsa7q5ZSqm5AWzeHB
YdSfE0F7OX//oPd+ggFfPE2ZDrvKPG8JBw4rKs+6irZhng0qEM1XjqzVQF4yZrHhTvVCC0GGx6js
vLfCaVzZSCx1dNWYeqpkw9JXcDLzOWItyN5cbNtZx3NmU7/dgOV39nw76/55CvkkKrvHeNhTED18
6Xz/AnOTehdMRjjfTfUs2Yz79tk2jn2wdauHIjNsPUR1seuKEhlsSRA0IuudzIBHKnUok/Ngmm+B
G79NLMFj+U/0Wx3X0LjtrVsK7rFH3+g6ONTjiY7OoWWflDL9/y+DzRXK/AQSasFHIBrZuxU+ihBs
mn1r8apwmK+i9O40B789VBgWjQrGwCU3AFhxucoIxyXpcxCexuhCnmSGqT11Dowa3pWYujSyhdcY
B4lN/CfaMQtvKhoGErq42RP2Q0k3tL3uXQBeNa0qrJM1PNEDTWsaoLsMWDRaN17D2Hnp/aMfgDih
nFnDlOzZYCyF2OoaS6UzMIOYWlbVKvzkPqcozVUgWjzmqxCSKxv/AWqFfO/0A/bKmYVqFNuWIydC
/eaEXeiGdjXH+D1E02ffHZjLirha+Y/nF0fX0J5zRA6bFi2HIgRKVWreCG1/1MMvsH0p1YH568Sf
zgRoMjmvQ3lMUOfnR4wWSP8l4k3RwB4K8djAqCSSWSDXnmMW32rjl9zin6X/MGoYUdzAxKnxjCdd
9s92h+ITubA9Z9Up+AoNMPamuTZw0Wf6uGm4KOjoj/X0ZmrfCqscnE/6KLCDZgOmRB2gDtPJKFYT
7R/YlMnZDas6ttZGh0EzOScjG/bsq2e5nHKJ0pg4Qv+v6T9s0hRT0BG+zTYiwtBFuR4jb0o6MCk8
WJjWKiBObfu7vFy3zbXnJVhasDoJmY7VRWrIngzaboy2GjBN6/qJotMyvGpAPkv44XFigq3Bm02p
4WTAOiCwp1P51ZPZ9aLvWhWLzhiIjBOR4S1QVaQvYgi5LIA6fBGiKm9VBRGIAiyIWpjImu1YBmtD
fhnVS1Beqy4Fp2uTPaNwxM8ultOT9qPYWxGTxhpozBV7NEK6oNZjv382832psS0w/rSGr4P+0YXU
RRJDIgGWklSg7FrTP0Jilw6p0Ty4NBivXSH23XCKrOchfovCo7S3Vv7R4p+2jrl51ikJ1xP/x5f6
XhrZtuj50lXxF17jr5JfyyqlKkjsTeV/Ws7ZQcjXcd101sd8iayMR4n0zkQTz4F2X4Ci/R5HWiLm
uGVKooggaWi4a5GQPiUan3IPZSVe1COlBM7KcL9rrVgW4EizcE5yk9fCzo3brsvo+Qq6bczJHfIA
DM5VZ3mRzUN/036ItNvWvGtCnHrkzEfsp6Z9x5DHexiTPKg0JwV6ATu7YLpysDy0lvNZq/JQymyd
DsSMqbgrG0qzGOQnRQC7y3Yla1cDfk+iw8+lLbWJTmP+N5VH6OpUp14A7Iz2S94BPvToVbf2HQEw
7swPv33O8LNa+feocIOgr1CVNWIiibUaXdbZcPkmpBVc2qr/LQ3aomnzGgIICp77v2U40gLYVKz0
SnvRJzpQRgq/YwdB6BpR8GF78UG330WKs78ImKmbPN0nyp5eR4qFKFHwPTYQhQ1gg+qUdtg4UX12
SnBU03BL4MhXGnJghGwH3RYajufiee7gvHOz7VQXLQcksq7AbCynL1nmwdqLL9z/svXIVNVbZI7b
4BRzzRjN/qKH0JJ4idq2sSmn4rOaE7jmZYRM6CjAp4nTLtOxW2fUr4W0EFjHMQ6P7hBCUCOjZbl8
mgmh8Z1t6fQlRtEnH7hMl1nWuj9eYlhXLXW1fqG5bcSpT3YDg2ep1KmAHawb0PiTbobovGv8U3VK
Jw+o80mR83gyjXRV2Lhg3GhtKtW99cgof47LgOMYxIkDxZhumdb7RClAVXjo/FYztyBU29bmlmii
hUFyL9cmivqMX9ZD1tjFaPHVTKAp0yTKf/I6NOWzr83tA7gZwfkj0Fnc/iaF7UAf+R43Gppp5+0F
u1mXfGfDNQ8oAKeJ15FBcFl+JfVb1tDuxLXymKZqb0cWcMng27IAgdnZ2clDbnVAQlvocAPMC0kf
MT9t9h/lWmJR86QUUIycf6FXnl3FmWxHBjwGxli0i4FEXREUO0GBkCA408bavULKGiJnm6PYOpmi
fZaTAbtaTu2kKiioMDHhELyShO/pUeOCx4KTNK7B0o+izatGajhv9N00BFfqhPGkGRtnAHVX6b8C
HUArqUQX0XKcH3ubB9Oy0j83g7RiRFARE/c4weu17fYvd+WBPk/2Ju3ByXGAsCGobcEqhgNO50fu
m/QHhdQAV+8sKdDWmWCDEXeueEnM4ZCHZKQYqoyqfcRUAscu4HJlSkrLnEPiOgQlzJM2aSufSuwE
L3hTUbLRUFnpOUgQeGcV1BV7pCQaFpDV16ST2CpF9p7fSJyx4c3sbRunpZdtevMNeNkBYKM5uDio
gltV0PzGJhEMxO1HVlU/ypHfFoeHwHBG8+mv79nncmoTpjF+1nH5Ng49tpx637E8WHQt25ghbij/
MFrmSCPbuwGpZeGh9EYEtUdXR4HW3vPevNcJ/AmjkEdcpk8T7V02aI+4wK456MCKVbwaqB/pWNEn
OPLptR6urIvgNLBAyKrRWra8SQoFqY8wN747WtXwo1ENhk+zMyqSnf2qZZ3toBpVTYMy4zLdkLJk
PhtrYkXZjT61g9aJQ5oQ0tPTV6AOr9RNYGwa3YZymDRhFZuVhfbr22m1NU2X9PU40D1lI756crYx
lrggIxGv6wmttlAfoVffjQqkRjHRaULukeOEHTSxFPJUujSWrS94h6cs//2gOg6GPJKJ2Eu8r/CJ
NgFZ7QShepnHPFqOGZ8CK71knk8CfnTZqZnVPigSZyGaQmzI/fIFq6pj7E1kdD0yxNHgHGtd1Csl
sF5qLg6WZhTYhCgkY4M4NShzk8T2FZD8CTrb3Je6AtLg++AqO0qXjN2Qp1wnxw0OmDcr3efetCtH
iduk6U7Y/+QhanT3Vy9c97XrighYo/ssNO/SRSgHucoeCpo+lQxMW2Rc/JfcOLltvDR7ECHlL43u
qyGE/VcK5MFgObg6YZw0++ykvi1IVOad2nYzd719iDTZzbtGKx1WfVtSi8buIh9X0vosnWDv2JRV
esQ9uTziHxihdo/RLrMQ/szSPjR+fxKCZrk8YJr168B5Kvjsw0ZhbC+PluTur1JKnE6ZQu0BPetw
T3Enj+4ZVo8MO6q4t+HDK9+1ltUvpmjWqzVutUB7ScaRzSbdKf1XVapnOutnyKFijAIt0VF3zOF1
Hvr2OeVRYWzDYJWFW428Q+PX51C5xOlGXw27NE4U/mRQjFhxEK4z1/kpBbDbslPY0wdv5OhWNeFL
XolxktzbVDJ9ploR3SqXDKujCXVnn0gNWleLRS+YJZVrYXxKM19/jQ3lHElEOcc4bLNdP83WTDHI
nbJ8olSoS2up0FF5OzqnwqitdRJl+taeUpZFqTUtsoFRsG2T2XfTV9wFCxvEvzsl3zB9ii+T04NG
tZnUxE7MghHt1QZXez9kQzt0A58zH03fNB7ZoNy5UBblvHBaZquixcIaSaYm18nh4fkRtimdteVs
bMfJ6owTpdSugU9IRZhmhwGEmlMnEJ6LqYbcEgR2fQ0KhzeLqDzhLMshll+ccf2WVwBuJh394jD4
GQ7rPNQwq7LXP5IAq2i/nHuXM2tewHguUA1TxwFajT6BnjFBRBhoVon0KNj7GAFK4gsWQPR6QDVo
+X+/uCZrdK2Bwh0U2at98zw+Vq/hEgCBy3yYftQ+It/X34yg8t/V/MXhU5uetMn4MWUenMCEVOfJ
9N6NiHV5lFjLtLMOPnAGB54NbnfgP6OnoBDlz5ZdrXsl2S73+yLDOxRzMUmyXd1nGrVMeEkLPKsq
c2/OmLfAiealXaKTFZDxVjNhX5Thw2cPuNA9cdEAbEZFvKlpKipi7RHDisd4sw8Tesj98MBfHWs1
HzeuMW7KsU0PXH6uQoT01KVd0hXBrkWN9XnG5ss2TdVSXKKEXyTgT7E0bCd7Rhg6mzjLrlajjkTK
t4bBMZZ6MM2qbRdEeyelvJpN4/g0UZnwJC2HiTUvTqzD6/apdfMiwn1ZPbqGbZCfY3jrLgI5KoaQ
6OTRRspiU+IY6/ruMLB86/gYh8IhVezXvngvK7J7fcmnGHkQasg0D/O/oWY4e9HbGdpAGDlp0ERs
wdWL+2pk3EyaXwNYIVkmkE3musjuVKTGCVfDvS09Mq7QAVuX67kVwaQMnU+37HHze1TaVnhOTQf2
DoexjVg0VxQY9vCbAJbz0VIQsTYVU8qAm8tgbSg9nXj+cOe7dYdyjWkVUwEr/VYnDm/dKIe8di7e
0CDXNyrvlmNLyq8a98ForhRIdCvpjmCb9rXlo+r1B6dvH3mUPeOsT5/d1vvr/PjLZakO0wQENpBR
PCssPHTqLJMgukxD+9tVIKBaY+3Nfs3KXrgSz0faNX/aJO+T5m30ZHyVylmoclokeIkHG8yCtEn6
FnG9kqr7CMrpEXclgwV4YWbT8MnwCLS59T4KmpXTFOxLzSvfjn0U+3SjxV8Z9faQlqKVR58LhhhA
yFsiAVQDjcLBhIJWmh7wVgOwNxAK0Wg2jqIYtB+4qaJWMYiwEepeI3lo/XsmvwesebCEW1SRsKbo
EvhnQEzbocJx5PKJpDWyxpLQm6rvuXgsMrkdSnnsJG898VnB5h2u2H5WtFdKQbPfLMCqNcJDExv7
ogCA0ZJ2GpERVflnF+5HS3fEIp5XBrQGKefD5OyYcj5L02Z3UW+arlraJIik/utHHCHAZjJ3J3UA
6ro8uTrhrSDZ5NF044XC/rI7GKRelOUeVNUc/cS4N751t0x50DXBZrhfxsichv/tWycxkjwIv/D8
a3gjqqAE0l2bJuk4RFBhQEtrqp+C3iudH6gNPa6hszDUs53Pn5d33bYTIRVsrBLc4dpqAyzSdyo+
I5vaOj9sHuVYXnQu/KPWAsgoj2NbvVftc5X0pJKKIyf+Babdtg36NwuaVgtKS3DscDTDc3sURfBQ
8gaQTVbZNQw4jxKBJPRLZ1A2vZceVO85Pf8c268uAr2rW8+B1zmniDooHQcAOn4N2jn2+gXVRc4m
CPR1wg8tZsitIn1NYmwnTUIoosZgWS4l7X4+TAe/ztc+RE+T1KzRXWrv2U+ifeaXmIQlK6Pox8SB
AzT0dWIH5HN3HvnXOTvsevrKkh35zh9C3lZ4HqxHbHOpZGOuWbsERTcv010m0Vjb0L4GrbrFPs4y
Ubt8cckXkO7RfzNY0V2yK7VPBWxLyZFFeci5wxKAG5WZ3Bp1ndwTah5Og63Q/qzub6B2u/tTGjUD
u1GSbOp3lrqwg8xbkmFn0Z7LBGPTgw8CeMzZM889qcSclbEZYZAJXFAj0IyibxFeA/XuKhf7dvEA
q7JEw1hhEVopM35JFCZo0b+VGVXKKCV0H9B8XDfvlL9t/CDZ1XqbrrGa3gxNnfW4wrGo5CIfCkpt
HW49RjOx7CDbGGYihFjoEPA06AsUFGu3wdRSS58DsEzPohnIoEEfg089sVzOsBcYTIW1agl+CI/v
erxveb7ijAdW838hs65ml0UUemvX75D7cbf6X2OhQ48hAgJdJtsH+bA0NJz+lfOrR0wjRidB9ozP
SdyxhTbx4rVh8WIykIbY7ddZHn4USjJBNb+s3F+6wkcUxYVCbtiZCCgX7vRwwDgwQvhLYBtkP8OP
qJXbPqr+NQwnfAAwDwxJ5Dali6Dp1dbnXlZZDwuSlosns+hhnmklaZfG2GoGXbtGAVM6orWcX8eR
vxyD6R7adK/kdz3Tl2UIs8dhPY0RR6ZElAQjNe+JsFUPsAIh6oNZAIjw3elTFtFbRs61T7Q/zN33
KgaxUDPohka01stwpXU5HsH3osY9xyJ7aIunblgbLIHqr0hQf9qNRwlH14dTatyr5B9PNV5kaBBs
3TvX0VZG6Hx7RsMfvdlOFlG40oyPY6nx2jffPDPlz9s89BCfKn5JN+RidTbKM8/PuoMCYcD8nDp3
PfQ/SFbksligRcWLjVyI+5NwHoDvdEhfUEz3QUQ3sDWbqmjhW3kgUWIsR+cKGEksqufasVYpY+yQ
o1soZMU+rFZJWRxmDSNqIg4r7lkEmawBPzjiVHtwu3071ksvh7FacTd+6wGOqJbBiIR8ZRkAS8Aw
2GyYQMSlQbSsqB7QBSHb8DmDrVqCkeKeUTg3EV977WOMgoOthpdJlZshvffRY2qos94U+A/H4Dsy
xbvym33FC8E2xQ49+7mz0AxzEHrWvo+/Kg86vF4h9hQ2YacsufVevGEimqNMl6nSt6KNt9McZBsv
fXauBlDLTn4O+XnnXQzYgo0Nie1Q0i7K9i2Q8R+CLnn4mT6JdcirtrpzSvJ7SI4BF7GG8EVCbNpV
GbDhe1AlzUEwbw2roeZzjg8yycNtVvgRyD3Swsa/1sBhhcldf1bjDiRlCSWG7nOe3pVFq30V4LYs
dm4X7AqtW7gqudgVpG6uhdIvDo1ot0VG90/MdG4lJAnyiC3Rpa6+IwMOy5C26zZK4V/Jgj6OPqN5
xFJsxKKWum0r6f81kpgOckg/frXyN6up8Y51x1yZXAIOgdlonNWpefBUsVSS0u6yYssETa+Vm8gI
gxVTcv1dhCJdy7n7j+PBwzDTatYh5C9eR+Mdhh2z5EzZ0VVuvZGXxcJc9I8CWtV+aC0q9mQ5HqD4
YP3O8YOlrV2+KLc3VtXEMrP210km4eY4AX5U90mW0KozK8Vlj3cM8Xgcwue+NLZm+qLKbUu5w8hL
AexmfM7DjKa5kI4ywk88TUhLH07ynGMHTFiAchgMxS0of3T1MVJPWaVirtWb2KP2xYvhnGJK7VVL
L5weny1rWIUOX7EGMqE5rGuHNiPpgwY6GAEuafYTtYBNv7bEV+VD8Oib+lgGOIkUSRT82LqM/nEO
P+k1xFnTWGY+g5uZHcb2J7eyRZOkT37+OdLznoynCa5rqL9FDX6jTSjOaVJh9SnYYEr7YvvfI6+W
RiOqvERQMsDZ2HjjJlYfAy1DeQ7/aRIAP8zeOzohjgTddu8eBgnKtIkydcTi2vLSx88p0T7avg1k
Q90OgNCNqMKQwjBx+OZ3T0lBjR8Ws07R3Xzg6XZRHKJWMSMDdI2w5Ds2SdjIWiiR9qBDrU3FB5HB
MPDnYotW1f0izxvkwgqrSbAqq/c6607duDUFm76evrVrXnjwuyklaw6ZdcAB/JSThisparZDtaho
GHXodvZzZ6VrpKbzJT0H6yhIT8N08bE/2KEmFxZxsFJjJQ8JLA7cmyZOJZHfZND5u9K21eQ/tsTu
lI2/PKcfmqu9aTC3dVlRuguY7c03gWrUN5PCtRL7pm+C4Co/m+DW6DwagFi1JNinrHJC0LlDo+H6
/HUmtHjfIarHt5dWrO8puBLjR5WZNfd03UlnETkYCiuMNkCUs5MyEPvJSU4Jl0k+oJK8XuYfuf/g
1aw/u2jt0T46fWgkhTpySraTLD1iELw9+7kgYDL3nL2XZDC3LnK9mXxLUve180pHnRgPvehuOaAR
BAPQwsODChbdNVCOxBMLhQmzNoOPWXwPuLzSZl3JNf9rV6S9iPFv7jbNoQLUAB2KBkuV+ZU1pzSu
don2YKP0FLrhxs/fZlJAUhfLNrx0xW+AL8nxG+DcNY8i4nDxPQbGMigvBfqCSTTIU+826QdL7Eq9
XnbjISSrlEQYYeAouKGtdmGBMwoTsqjjjU/pXA6PrKco2JbNRmBUUBHGYsxVWNYMCSluvg0BdNRh
VJpwYPqBXYAS8Fg+S/SPyMBcPWW3jgUi4Q062Twedj45GrkGAK4THUUuPkWEqBpqFeAURnBXUezj
F8va/4cjZY8esg6Mj0JzVr6V3QKylFh0Nk3wZdaHcoZ1SQwY1DPuaCMFHfcE9iEakp037EVxzcKS
MDBTSZn+zo03zrQvc4HBik2ib/66ylnVZb1NmagZf/emdtJie8nmMGm6R5nAS+LeittXB1SZVT8a
Il/Vy0MfZofK44E1k6NDOmIov4voouEi7l88/T56w9Zz3QUQf28wn0S5pSHl0mLqnnC3B2n6p9PM
WBJAnlDvFNqlMHFcQ1GsxRVPEpPIWVOrkggS/uCW4J1W3Xt+G06plUA0KkfLuSSGRvN66AzI1Kvc
YE+xhiAom3KcOV4muzHbwnjcU0s8dd92/lfkFByTpg9iUhAx7ZkRSZuMVFSL1bt4ruQBX52B3t0Z
F/biT61p73X+Kbg91UK72P3VGlhdec7B5uFM0miN5R2PFX3VFdlnjp2exqmOphNktEFkL2D/tqIr
OPp01OIW7g/vRvKquvPGDxNy3aOPmkXQtWfb2kKZiRtKCpgS0+cs+nCMv2AinyHS49xVGlDTZLA/
D0nATBDnfOs5Ffe4PdEJ1o7bei77hRLFjtZutXXPn8LAou9hnUiMg+I481JnO6ELFJnDQXbEQtKk
nwA0rew+uZcWNDuDeZ781pO/CJ1iUXUfhjZRE8ECx9MPcjYIAVjUr019GPS3EJCoUVNzhKWBF/MY
L3rredQ/RzQNbKmutbbNs4YJyqTJWQcW2QzNSSCaTeRLE1V8i2JcR6UHr2W6smjeluX4SuvzynJj
nPNQK5h5cCto7V8IP6bw91N0mcurPIwfJj8HJJdNyJ1W5VRm+KsyatdpRhA1hDrq6ycK2vgs/znz
C3sd2h+F9d30q0huXJMcr3cwvUPa/LM4+ou92bGw1GgmWWceDtBg6QgWKkA3dOhhxABoessWPfOy
h6aP0ZUFKUwSBtsQ6plTPyoynabdrkcZnAwsQvxNWel84CUhgUrFuVbgJ9RoDtgqCNZTRI4Pwz6S
nzCT5cSijtjmjJzNjFsxQlfjwUZa+Ynyi84AIf17U5I48X9lzNyKf3BkXejpBFc6ml3DGTAnV6UA
H7W3ECu9cjmKeAsfZAfRhGbQtwrkQQm9RAaPOnhtxJ0qyYGIZ7XnhW2SOhlLSRzP4tjtOLiRXP6N
41bIT8lISl6beaAiFvyrgn9NdOv47/OxhObcsuRt/ZYuaRb1lhk8w/WH9RDSBBfal6Z7H8W7Hw5P
dkKVJcMMgYybIy3yHjdbW1uKWhemZA/EFUQiLzkMOAOnupqzH5Xaj+2u7pyniuOWqXLQ943zU4Rq
2TMJG+rBwkYyvZTMkgm3Ur9cBnb3mKubo4pZUvv1hpe0AVZmHM20Wwu9porFZE97H3HB19QCtASe
x/BVpN8CrI7R6uuGLJOXSNDKeJ07YHss+3Pt3Zk5EJyHZHaWEyyOob6W8j3kwlWxO8Pb+JLzApvs
l2gmPhJ56Fz/Ubug41flQB06/kbf/BjdbzwmB9M6VVn6pmyiq2N9Qc3azzObWe0894tuq5zPRFj3
UTxnhgYizwbSsmCfjRU+oOKVLcyED8mUq2I4KpKzzOFgFT7TaMSH/OMZf1USr8QYkc4wVg2mLMG3
D9rYSjOvaAdMBlrf7iZMvOOPZIQOKZiRhGcjUk1WwZI861dF52yzsZ8L/rhPr7mZ3ELOOIuSz677
MdiWKj8AsgVdINvK/+31xj03zU8Vj1c2r8eud8kDuU9T2kAGJ7Xp/Eu6134geNGV+TWiClkz0hej
1EmmDZz/07rHBqqSbA2VYSmBTpn8HotRwycTGvrbuCzu2G6W01Ade0v/xxIbF+BPEn939lpwwUut
n5o0jsFbMPn/9Qw5nOi5vqzZECe8ObsG54/+0Y4WJH3xZJQs/eJtlcFvGuagr1z4BmEMNd7woq0a
OS002Bfzj3R0s42BCYOKK9ZDGiUW+DV8avGUTW3SavIecRWfB5wBYUUU2HgN00OIMhyP3g9mH0bz
6aMxHloKCpbvQZ5ufVUuEg1yUqGOGvmiRqOqkZKknrScm5I6B4yy9kpm0QluN5BVgdw0ulh2OUvV
MlNgW0ZeCfE9tSNqtbx/nn3CsrrtIjI0UrCD8PeNC2TYSz5ii58uv8ZRwOt8V2Z3dOKFNy2z+MgL
ZuX4iyndWU23miiDmBqFm61YZz0tcC3q71km3AVrDa8819JSIznV7Iv6hnsJgqcOVYYVVMh0mfS8
8yVTBAAXSJRfHc9hSwA16+E3snF0ul0HfcMFW5173xYXJHIFDxk1y6wBA5OBcwNnE0laHViFanLn
WDfzfzZjtLC5j2JJ+o+k89iN3Wi36BMRKGZyejondbeyNCGUzByqGIrk09/F/w4MGLZh6XSTVV/Y
e23eSPJamE6arViX4bq1Lq4PKe0pHPG6g9UZK39jI4CafEqZYt+RY91Sglo8UOB4xn6kWGexgyEl
Dk+k8QRQoGdkwiY+nWZ8UC7DmZoKr6u3KO7vRkeGFDYjB+6igajGITowBW2nOdUsZFuWYtetSSUj
xqR1DvNwtMBZ+L1cLQIQSxz84CfBiiSzxZbMfq9Gh/Fs+3JtEIzN2nK2Tml3LmEmQLUauYbSz9lt
XiNI9zDrTD4XzA4QZ4hEEFgnR7WuhXdRyNnclhqKULur7I4Dd2IXw+pAmF4rfLTiJHEzqeJWej+R
TNdVe7GHQ49Yq+29B0v91BYrjdre6fgOfphlkbTB3uHE7UuD128tMPEtiQXzvi/idWbO+zFnB09U
YTq2+7C8V3ayyokM8rnRo6vgdBCYLG1z5/kseeSnXbO3ZcVg4iIa3Y8JakGLZq/TDw1gBo/mSvM7
kcuV+i9ZVUDAmlZ9C6WwmTe1czWqcNcnH5EVPNqss3v/w+8ZmnvZugQZ64PGRueZzBgUHSywEdKV
+m9GCthXNQJ+msjmtaeDBT/ClYFn/1wDMcnM4lJ34LRqmgGudSud8Fcy1CEoV2T+BmpaC33WjyQ5
5PJoFuFRBayP63kd8FwNXngyiTofWzD6fA7lKoW0UWMWWByDMiRzBEm4gciP/o4OaGvzl6jRBA3p
lhm3k017K57/JhPKhdcPV5PB9DJ78qcP6H0btGz7oRGYaLXkMkehyvdhG/TjXk6FPpr6gkLtn+5B
jRUOpi57PbIth0+5Zoi/tstybQ+PXcIzpiXO1Rlo1WfWzPsYpbhpw/pJD2OAAw5lW7bwgNWOhee2
ZAib1/k5B/MEOXbfo+shX33mcYer6buvVnXmguC3/Kbb+CdNVsD28JCbeBLDzy6CfQHjUpTIlOxr
76KQVBiZg6tNVgQDDs8qDnWGyK9ZoNr2KmmGc8cmvOn08xiRb+xtrOZrZiIcpKcWKETe4LzyHwXj
KNHcW/djzut1jB4NDuYS59Ro9ydBh5fW94Z1QNf+GjVk/BRVXrghMJcOg4uSgJNmLPdl/EgLdhr7
6RAyRffJKg3HjzAnzt1diBVMAZgKFWjvnHhdEo7tpS+KxXc2eDvtwZJD8tWz4SomeDnk0GXDsamf
rPArTrEEIs30UQkJ8c2eYdUD+zFjl6zvSw+6QY2nCB9ngJBJEj9dDu8V7BA7mIAN4ulm/OTgJ3f7
dOJLRl7Ngjnm3MML67FB1MnjFGk8wXfhIniyS0i2dJb0Ioyed5l8n7yfCguJZ6J9SHZd8NYsmet0
xmGTg3U4+WF66BdBEfeDlT1WQm0FwDlomh7Lp1dHomHAIVfXxW42oDPRnnvzVYynznpJ+8egeY6y
w5Lq7BJ/hSfpr7R2S4p5NN3J5iBMzwpffP9OKrEEuqjeTP8JCXogxVa59d3CfGVPtI3OTw70IWu4
0lq2/11/0PLeotsN/kqgG3SA28Jh6aGYmVkd6MppkxO5MJULnRcVtRVt69hCPJlyVqJrH4kuNJ/9
EL6AEz/UgHLhS699whNH2mLreXTpFnjxIKrgbqS2EOW3yX5V5ps2I82XZ/GMfF+NR5ebKzZxHyAV
J8ehYjxYkOLbWup/g2KBFWqWr7JWOPvrm7J/kYnslHj2c2dTiZOiWcPfs+FL/ddkE0oWYkVjCyw8
Q45UbML01oprxezEySIm8uSfEPHZwm5vRqjm0bIsYnj9Wo7NenB2wt6JioQtFJxpci0IG2Toa4Ds
Lqlsp6lbp5wxPXX3EvpG4ts2jRD4RDwlsFqZC/7jbPwH03XDpIttFzK4TDPyY2bhdBsDbJrM/8tw
8TucOUj9p6LcqZ64xplnJ3qqTShfAc4kRnMx9WqXvgH7+GcCHpvxAIJ8Ez7TVsz2JT/GwvFhvKFe
2QaIpoIlhK2RLyVEvBKdX1Cqs8gHxjhk9yIGNF8j+pSSWSIKancA0oBjPY7pSCVnqsMKQZHYZU9E
5JibnOosE/Y6SofNhMPInoxV47PqF6d+/KqddO8R51mXNxtVPHvBpAv+tYzILedzCCZur4xEl6eO
g6jcu6R7hHAQRUwKB93ggNVy5JTSsJwqFsUu9katCTGyia6ZJ1YCw2Mc1j+DP90chpZF1x8RZj5U
4kFrdGQV9RnsKxpktINgO8yTj5i9CCUMhwKfdvsCif8sR+begb0Nxpil4Buf13YOqdjld5l/SYP1
P4bnmOYin8+ZzFAv20jBsW1L3AtFZqJbpD3R+b6NsIFm3r6Z1dbw39FrbYviuXI95tH9rrTxrrMC
8ZBJWG9xtBBpmS7ELrGssFQhv8iWCkFXJIFqlJQIxBcAgKQbs1p4hCHS/pqCi8z6vn4MpnQb9y+6
v3e4vgQUmJJyXBONK+P4rOOY/cnfXP8GEIynDtMpq3be8KK8dnxJDZckgz7e8HvaOEgQwpNhnlOv
Bgn+xvIYh6aWT6nOIDigG7N6Nltoi9hVNB2KOA5S92ghrW/SaWMOp3yGj8X+QuoJ4NhnWS6Mrcch
vg1YiPIIneD8YDXZfuYhi5nQFg6XxTsmOHqKn0IS3Vz024RRgxm/udVzmmbX0Kn+08O1H1ocBdzb
bEebe0UAeWxnZyuxcB+InU2N3MS/HUO6AYwUmxdEt8l2WCDT5EKnHe6iGaByew0if2dN8a+Y7FMV
EJzAOWNk9WpyLsNA6l3csHpIrxW3doBFswYsZENFHSlbnCcTUZ6RsGR5Lfm7CTWPxseSMyzA6gtP
18qdV6vLTy6FOCFrOyqAowf3Q1XUHTVpHlodYsfbjRXkPpYBE890PY/wJwyUKtRVmspPFB8sVK+a
4Vmfmitr+CiqCOUJP2h6leN71n10ZbkJHL3F0AkUcVc6TwtDp1QgeolxgC+SYG4Ll+yYlCQlKp0U
4XDRAuXL3rRyDjDZzlUp8EAILoVdzEWKdIHN+/tASWRW9856qpAOl+O1mZ8ISQ3SrWNeLCa8M9q6
2for1LRZhr0eD4eHKbFCzdiuZdN8OG29SRlYpfHFC2kJv8kKiWi8hm0Ro39NWJz1gB4htklmsS13
cE1JFrnpMZ0fuFJplGHrkFRlLnYTRm7aeFMk/lkzqqeCdPQu+jeg8+3hBjdwoi3kWropMNfNe8/j
nciNDSHQtddjp9u5frnG2wyQ+6PvwBO2EAmIB264fASTZp84TIONbhTZmyBGZwuZYjgJAPL6Hqlb
yPBmMBHq3hz5iE0L8bW38t1dY/w3A2NlQcry8cEZLjXZofH0Y5IVwAIl8fHcpdjVOY358N34W3IQ
TOVPUAODYtgcAbCV5pGBI31BsO3YOM/d89Q/97A7C0ZohlFs6SC21uIzw62LYIzVbM4mZz5MM2ra
Dk/TRYznuPnjeEpYZcDhwvVlH0N+xcGib6bRCD0ShYzkZNYWVCELhzjR5dFDMMrNMi31mbB6Gt+M
CbYl+7P8+NAmuwAhtjs8FFAL6NRsTaHEXC0FtF7iz6hG/dwhAHMSfTEaIF4xnrFtw1lNaizaxScN
Sz6yoPGwVFBY5oYc2gJ+v5BiuJ1e4dWym+l4JN7YDW4EW8CeCInafWjNewPE1I2vhWHd8vIAEXlb
dN9J8mUKdW9EcTb4Ma5YgGD1OcKPNVIBDWnF+umvq39sS+8N99cmMNnlMabVZJRJ3GYbvakJhYwh
H3M8ukXmI2X+7RfeaX9FfAZt7ySX8S9DFzvDppquG7QG1jzs9SCoh9HBsJetQ+9C9u2/Bqd6rZKD
CvcVtyvv7xr+NAp64LQsnGZrz6RrSG8o/nFpPCMwxkOieUbvKSrjDMc22SX8m50Vfowc7AvZC327
A/mJgcq6ZUsSQR4HY8DOlb/aI8cJ/f2nXR6WCaru2flgiM8IkQu8exZAPC16hj84atv2wRHIZBR8
Ioadufkezre+e0j83yDD1/lHWN+mb98T83NZ43RgrochAkV7SkFkJuVTBJhpYGUsIG9jY1HoYDsu
X89vT7Z+zCj1lywt7b+20ZlmAwUAg5DX2CfaZjz6RFZgHd502qVtR9NgrDPaB97ORyZBnf0lTcIJ
bMB6S2Hy27DiqjgUybcNh52BltnK3J2IF4RDw1Dd3zWWs9eSOG2NYTv9MeSLab6JZl+Y1SbD1tao
Z9l9utVNIgvk7WB4ZEFsGYv3pLl2HAYieSm5AJrixU8+SMvDJUZ+JREKzxm5VyOStwAacrzsBrHe
WclnhrNwPhfkOtAK5Bp94A22L5PVFz86zQz60l/bZtj9ZnTHVjOjaViUgFec3gQNUsr5LZk6hXO+
Mfxs0xvcxNM+D2DytWgF/wpGUR1G+oCNIZBaxGVx+Bu5d1gT/JLUdO2ldmDsbCosP22SsKWC4zyl
m8J/AQ7h9ju2BPBHa/Mz9t6j+iyGzz5LL4HbrDQgcgAsyHnCu0Q5iogIwDVqJwacI5LZhvAKhfhN
MZeD5l+sw/494vNYsksUQ7a5Y6LHCmwM/jOt/ciQJiDXZIm5kFhFbMlwwiHSnMajTO4DbZEhLzGr
HZJsA/fX0jUpXiNCInx+1rPvf9AxsZgJres46z38YHvicLX400WU1xieISwCkvpnQttEs+FhLIwB
PdnjLhr5w0RPODByt91UhMIQqYC4+1wDClaVs1L1vA/JbequOEq1tc85gFFmRUzDYm9lWc3ay8ND
blzlzIxlrjaB+C9FiTqlbxJg2gQsqAfk4BUdH1Z9ksGbmX+OAUURvZo7PunxaVEoWBQe+qTw3I8e
8oa82OD4wMrLexVjnpLlPgvYTyfmNa2yIzNrVk0706ApNTtmHQ85CKAByadMVz19Q9Sdfd7vrjtG
lXMjNJk0CaFuMxRsK+l/p9w9SlbdCd1+RSZRRfiqS0/tETXXiteghWQCMyPkH9k0sEP+p3WOEwQc
EnSySdEy6OmpYh8apdOVuNiWprvv1g5bxdjfKBf44ZiojwgjzP8wGdo49dapZ8AxSXlD1MFx+WEx
s7cK0MwZOUXknXUoHmbgizP1kAmUvSCwT/vQOVxA5WyyQ2CBNa6ODmht9Z4sNUOtH+qs5Zc2ElIJ
stc5YBNvsoFLVyGSZ396QMLJZe17+LZLc9vY/amxypPWNJp8ZBLuqCmuvfnVlA+1tzb91yikO40o
f8mpykaKDkK/y3eP9QZKQM1QknUTBO1vox4LLNnwLy1inlaebYNdvvuAJ9oOS139aDAq1v6TNN/8
iuihtPpyWrUd4vzas/wJZXlL3W1PzazYe9TUmthi0E5AkljKyhEV8sq3zUMmXVbqzUtJTS2n6GzV
fwH5j7g3SDEBqtH/RIz98oDIlOY5qYatH/8l/IB8oOpnV1dS73l6wmni7NWAT+4/IsZWOawLgfWh
O00QTNLcoT2CBwiB301XjXUjH3sVurxwNEddd6v6u1O8WkRWN0+Kr2eCojJ0Jx1863lDQH3QvHjT
S8GXxYk2E5uAIq5FHUlXDdh24GQP+1PedYc+/a8HphE190FterUsm9qjTaQHSysMdeC9PcbcZN6C
5nWNj5FjIb0Y3jML9H8Y3Anmsbdmj9rD+O6lt8o5BJvOORfhj8IsmZQQHjk/4IGq/sGueVY91jMp
oGJiAmh1t+4sN1ErD4aH6jELDglPSs5MaspeGtcG9YFTmlOCQm8nK2avxifN+zEZPw33KsA2Yy6t
h4+sGvfIZKo62HroagrSBMzQeibrPg/1Y842bsrtg4FYkKTanWW+AlpaYLURZ7RRfIfi0mp0a3B0
XHGVPfMmf1NSvov/EsKSULmtpIPKqviZwdIZiDlE/IuWJ6r7o4IQLn3SnyDHVwjrJBVCFYOyf+/V
bgq/BntvkYyWsO08+NzeTf0rC7mZuneDAqLDNGK/9OXX1MIsWizRNN+jpJGE82lkyAi5AD3j/zft
BctH/j4lrzkI7XXvHAkBq5FtgbIuYCm1GHZd88XziR09MHPAF/UbIcgwOe4EjORHvzyq4r8xepw5
YXFhslijwIQI/ErYNSb5BcdkrUaXUeawSenLY8R2dNhZ8h6hITCRHbOBB2M7HasRq1ponKL5NAK1
zvvXZAl1jY8Gxj/XCHmdx4JX+1ujDosA1M0NC5UQnBelajTeQXKRfeYXtyS9muLdtj/E8OvCJEht
i53yVRMJWtJcFCHbPkSIh3hkgOJCO6qHFrPHorqMduzoWDF0LH7d7dCoJ5pEVFnOtlJvAUM4+jbj
a+KsLutnv7FXeca3iLtlnTsetRsyCefXiPhhwDEZHickNCt+69FPnyRKxKI49MUXyByXfSaU+ykl
W4lFjcXkpKGMt7qjE+V4MgjHddaz/AFpR9EO+4MxXmNfmOEiiW3N13AqdnKwr+zQn2XYXSyjgBGM
QBdNaW87L2nWn8IC2cwsx5swDP9o9gm5JyN4RhLes6k/BmpgEDwxth9oQmd8JDz3SbqVZDtDi7nm
bS8Pk8mHPSck7iXmKTQGVCR+5YHfCRZ1JXcKj27+byQJ1SN1vcF21cFEqmR1FUl3x2y2AtOC1wsX
vDSAw1Gt2XI9tEzuZf0WCuuzzYeHhqKqnhtm7ZD0C/XqVQFZ7XW4R+3yYg3x36AVAm5E4iLL/mux
tju0wpY9Qr9lN1jne7+0TujCeD1GxJVQwwNDoYWnalRTHe2mCCfOPGxc3VIqFR/chA8VSbFOHlxi
d3pKa/PsLvP7Osoe25BfN5isJxvIQN5ZG52m60xSXvY2CyJh9EBD1V2TG2QX7T3pcXeXNR2g4k5s
l9aDNxSYHbuhAAIadydE325VVVn72DjzxbDb7ymkUOyAINklBkUj/qgS79w5xm605h9zJL7KMUjv
YsvM+iPDlVhYglNAOm9mlO+hzTDELg91rPJdPyr9oNvwJe6qVzMm5GB2irWMqVMatUTwgmSI2QcN
GEoZN5SX0EOQ1rGHVcETa4Nj0FB5jQEzWSdYKBooIkxml/22W8QnYhnrY/toPWSr7jS/mYYPPjWr
LpiUwUAaTEwQRPk4feDPpifcSYCva/GcViRcDhq7PPnWLz1EOKPUwAjaTRr7YA68R0WPLOalsC8Z
0WdvhmMfS1Ufx7C75RNJcMwCwU/0yNT0a9Eab6WaEFkqprQdmYS5U5CCBEHPjGkpJvLgxsI95k7E
4dYU3HNaXZCFPjoosHQwn6iRr25Pwp4iVQs2pjO5B0/IU1MzdURs7djiZoAPrcz+yWiGt2hKWIkU
v4knr0NQ7gdsgiqNP1vlffs+tx/ubn9G3T3qs/BII7BybrspUzuZ2VePWETtt1D3SQkLzZe68G+x
no9FiXXQQSo/chbZzvAeKOOM9e9bxAGeN++T0umMcOpPJFgPExdlIgd5x3RrnHiLWRrMQXJwxuDi
owfBCUpmWQTvKfig7CBhBKYFgwV56/EXkaTn+U+NJNrrxwUNkrtXMLsLAd+lVfM156bF0woG1JQb
4FjUegVx4yYCBPgPvFojwpnRIyb1bMJB7JI3w1yCTgbgGc3ZwYTUMT2o/QKxt6TiNkPx7qvkMRLb
Mf6Ek70xC3+TCcQmyLVxgckgfioae59ykMiyv2cGiCHSIHJGiOTA3GOEtxTr7FiLeAD90IzX2Zvu
onoG4/JQTooRRnMw0DNDhMKpji/EeFYL67pu7w6ts/IY1g9xtyP8dhFfNvLXBxN0aIq4Ppv6RUeh
c7W9GakEfAUYDHqycRR5RAWQhtHgDzaq15ItoJzFVktvE0/us5mE6d0qCFltcqY8E0R1l0vkUElm
FBYS0FgS9ND7sbmqyv4xtJniwe98zUlGKmFNyFZ8ycGoVoNNPFTfXXxb/KY+uYbl4Gna0+DOuIkC
sxU8mG6xSZCp2Hm4Z5dObBJtklXMDsFx9gskfRNP72QNIysVnTtiNw19/K0azz46uHvZdBqhFe6V
OSk8HIKzsRkgWKWZco9tpDIswGSE9TqTl7wEC4NOJiCtpC22oYfvUKOpPZs5b6XIvHpthQYWzzp0
KOMRVxdzY6xn30cUV2mXeV1WoyPOGqRtWS5cwnSRJkyqS88qm+iAkji0V7YglpamPPReSAY04N41
U4bVVeJmP9dZo95nHKfceCQSUVbY6tFqsAGXy96SDax/MDmp2PcwgE+Q2N8jQVM4DoDCicrjJu7D
Zgd2droPJv4V1/Cba9rn6L0RPCPxZcVWmqQLTwnKhb7py9eMVKY5RKpHmt3IuFNZDy5UYAQCfHMb
5XvmtYUweChGVZ/dCnJUaZKy7dacz61X0RcnpvswR3F1nHOexcRvNHCHdro1DMFZzzmEyyhoOipy
E+Dfbkg+oco2iMWiB00Q90616NLrBm1eFZXIgT0nQhazoC16MjMjZ9JEgEPadmySkmY5gCScENMW
AWR0qeG++hEiNITNxqpGV7IPE8v/ZGDF/BVs75PJYb2qXcCPHmNGBlOZMFfzKI1d0voY0UAbrb2Q
MYWZc8mONvg+fKnIt3wdI1IUndjCymtugxlH61Aq62K7CltELmb1pCetz4ybk32mU8nHZxjn0YzQ
0E8ZDIHcdb5MHxxeIhzO1CTAEaVidCOdXd7mPPMfWnK/LqUdx4+dyKJr2fM4gEyZsHZIi462HeI3
jbh63xZJeUAGG+FP7ZuVmaTyV0+EpE++4LT32p4O3Y4JtuKPgbGs7a6pHTkPPpraXeg1+lZMer74
w5Jo3AHdnHh82FE05F8ZC4848Eg76cC6epakTR7reecL01sXC1MdqxLKw44ogXWtuJkcN863QA+G
I0hk9CVDtyB3obd1SMTmdzdls+yzkl3NQa+f8zEImT46XBs1ZW9TdvC0M5Vu58pDAdFFfUtTz468
j2ofV9Iw7o0Gnxtnl9wIT1mHrh2970Spel3UOtpjcYcb4uYopluGTWbKTsTxcg2jM0y3VQ+TOIB9
wmJcJcceU8PeF0jgKhe8QRWyd8oDprqDqMTer8NnZHJIeqYqWwfFQGCCCSCCRwmFR6ohABKxCTbT
rF7y3pSorbNxh3l3fJDuRM6e6b45js3e2oX+/Bi0CZhV1+CQibnJaw7xVeun/q3K0/bdCcZmH/bU
6Z4GdMPz5703kzWtx2Zk5VDPzvPQkkM/+yQ+Ng5fdunTVdhtGB8ToSxvYeyXCHRNfKtWbZhfle20
t67qSTtrBZMUCwlD7rkBfpsc3e7Yjm+dWxTHwcwqQiKAryFqcHYwNEmGFzgNbEVQL2SFosIqaZXP
AyXFiUeRJJ0kH+U//GwLR6ZDFERzh5JmEOjRQ5JZhmqJoHSSAddIbe4TI5gBv4z2xmgrVDpD1kn+
/HX74bp+oFaStew+p+66uVpU7A4D1CET9iXH85Edq2o8J5GINnVZVF9lbKD+82EzrGqrIYN6aHi7
CuY1eVMNhOcOqGsbA4T+Ej2PCq6jo1b+Vhks3qBt+RctJnUzE+BcecgVzJcuz71tkWeaYFdXsShX
lcSwUlejfTUszdI1Al/VWqjlxBACb5zyBGR0x4feMw9eowKVO42r/BdKZ3xtBNgKv6bdjrnMWiOw
9aYMkbr0rMupfgYkZXVo84Oxz4iCtXQJr2brVcw35gHheuK4GhT14rUdTYhSPXbBYnk7W9n8aTst
HuWA/9PoMH50DWJkERYE7ZT9TGSDHyVshkoH4EMWvBGt4v5ndV5VEHthyo8OD8WzN9ry2o3R+Dk7
CgFbkLW7RpfugQUQGkRPNayEao7jItPSfsAQ4vhb8qVPCpXIY+/TO09WadEUd536M1u8FhWP7j0v
AucBGqh6nHUR3ydsWVBLNO3tJmhTczfhoqEcqhYFGTlAdgDAtJxspA4kXDPPJfkcvrFZ45oYhmM7
A+AVXl+tqhybuJeID7uwY1YrfGwI2mPceMvdWc7Oq4xyiFRmY+06V8SsCqNwYztjvzVjAn0l9jSm
wvBORZ9MkNZQcEZtxYDQD1CM+gbzsUT6a6uKTKKw0/ytTfJyy+H5GxetDd3CbY9dgTszNQp4YbMz
PHd0DqsioWsRoqIo6KS1cyp2wHGhM1ohCHvzwPuTdPUfarRuPaOE2hqQenfZLPSjmpBuzlN00XVk
oM/SvBZwzTZlaTh7ktJZI7kkokyGHfMyKLPfZ8og3cxxhuTLkEGPvdsguWoiRGkOeEqqSiUTQ2aZ
kUZOn2zmQbmJhpBZizdDyJVxOr9hMorh5vnOrnLhcXmG9+o6YXjQgk2m7XBtwi8N/3mtXWzbPHL3
lj8EyEdDNoROLRk/Tknn+xsphf7AbhIFiC51d1NNMB6GZnC2nLL+1tEKYRzu+YujB/eOCEn8jhNy
DwIJlgCuKbn4iTGdllCisRn4n6YvTYLf22xepkodMQ5udDA9+UgXvDDbjCX+fmQDivQWObu3IU4p
vLirGDujkB1V8ZKSK90zgUrH7G529hMCph+ErE/NoBgUd4eJCXFAN+MG4cYwQE8a5AF2LFhdtWCF
tm5QnOZUfGfKPKKhfKYk2WWgImcJHmMKPzxrPHpkdQgggxbj9QRLd1m1tyltd2apTz0AOsnU3vWc
NQTPkxZybbXTPvbLLz9pjlMykD9hHXhLDw6FmUum5NCOB9NVB1Tt5xyVXpkPnEH6lNvWGRDEm8qn
FxdUg79w9XWJu6Nkqd3h0ELoPkpsikgAC/uqoTt7AnVpy5C5HI0thPZd2g58bvDb7eJAT7rWLVZW
ix9idhtVGTyFw6lrGDg7aCxbJS1oA/aeG2HfqYqdELqaHuAm0n22FSLD0KyLBLlRztfS6UvR9Ojz
GRx0jXOY/PxQEa6YVAxf4xRRuE6TD1+iRYU5/2UPLXnr4jZN9rX0IJUZcbeI1VxMdjYRmtlgzMg0
LXmtQyPdAY69NtOjmTwI+TH7lwocvPdUZXfNdzjx2yJK+xexVM0IDR6uaKCZBNG9m6xgSdG2gpcF
StX9yPQ17BEKohrOiUPxaxqgwkoubtIxe3EBHcbWoytgIfn35XLvGKQQ0Gr33UoYv5EUkHhYm5I0
GJSfNs64Th/L7sANvDLncpPn37pwd7rdDUOyLtjsOuP0T+gnR7/PFlpUl7QFg3kumqK00ZjZ/+Yc
VQZqq3QiSE4+c/tAEUXYQS4k1HoLeICh8XEOxyV1rjEPDVZdczxZdIhZe7aBiFQoWGLjOSYIMWVO
V5AUv+Qv1OuJqC1NmMDcf8tGnbhyV3w7p7h+D7rLyGegxM4gymWmUjaFWAPX7vxnK41XPSzSiuWP
zxMa2OlRdsVWO/7Oc77Y+CEMJIILIbMcjhFHETtyMCB0HA15Ikzn0sJm7H+zxC6ZPwlHmmDQZmeP
Gja5L2r1kQX0jNsyZGldiqNVBFufEmDMhtXQ5JcsKh788HVu8cYiFxqnYD0wWV7e1qZbUuSg+Xlw
zN8HUkDCzlpxZO5G3mPww6uZlYaH5Wf5zQe+4YBdsmcb+K+6fZDFiPGIvPOt93IiW6IuN8UEdqZ0
yeBgL02KtZE8tVieUKnT5fYrbd1RjSMEK/Su59V2C33DZbKg2cOVaT0FyNEKH9BD5/O0ojjNkGml
tX622VVmPNBVEjyJGE82o3WfXQBuj3WWH7HhK8871K76o/fY1vp7FgVwL2IA+WD6QN2k4hMjRPcS
i52OfvTwk0YHk61KVNSbqOx3qNIR1qMYQ5jO2s5NI8Jw2f8wWu3THnw7OA90SMwAvJLMuIp7JH6U
zNHBSVXRB2xu+OSsHurfNP2Gg82maYkcOtjAYOPqXoflvudmwA6/Bz5UViNio0c7/54gUjKtOXnz
b6JOIkxXioCRGZmAm73P4V3nL6Aj2bzynPABmBIQ52PEANJgCtag7a+Mh8y/995rMf651auRgNo/
mPBuHchNCwKqoz4fna+ye/f912Z8iSKPN2WfIukP8k/Bm54RxQkWEGUkrRyLgqR+dFW3nlrxDd+d
CQiPy4DLMn0JzVcvv3JNYvdApWZNO5G3jx4NSD9YBwdPlVo6mbSE7ISAGRkv1Lxd4j23XBClgapn
Hv9RDq+55aE10GZOi1Ea3wm+qhZFm0zKbWHxAvPg9020chxv0yb2feDXTPTDQB1pHBp5teFlTiW/
kH1qq/zUyB6Yav/PnN5yxQa4vMhB/zOTN1rqrSbBLU8zFlbHbvw0rV94/uwW18J6DCOUjqCsK+JH
oAjtJYLQEAdXMvBf5xvVmruReUzOueZRlXoog5cQ3siMDuRNLuZGAxKTNz+VHT5b4T2Br0SuUC7G
XDUwg8VobeOpDFEOpAbiLRlt+yQ8JPlU4LDoYDlVDDc0whbuI1BVy54y7i1wRcGXbMiTSzlRNJgX
0TZPw5Rfem96nyy0c0kJ9U5gbhgKADRMOvbSZVOUp9tGuVcu5vPYB9+eFFRtmOaMvN47fXLUEeHF
uthrE/pQxAfVG+UhrtwlLpsEBig6ZhP8p0AIdR4gvNpjawRQgtc89GgU5+6JUKGVAI20YF5tTulB
IgHsO1Imsvc2+xUO5GP9lmqF7ptlKrP9FKsPcCMWas9lzpq3OhvGw4jK3BLy7rcD6ZkgQBiZirE6
+IRqsjcmHudaCjBc9bLcRpYZNhCT0g+bzK4R+evOtJtVYv6I7ohMTPZvcnhrimvlf3SzjzIOWxBC
mdp9dHiqCv5HMU+bg7WBb6HTX3P0ocX/cXQey40bURT9IlQhN7AVcyZFMYgblKSRkHMjfr0PvHCV
7ZqxRyTQ/cK95+5ZIBJiZPG1pZhfdADFk2U7R7t4GbFiMhvZQMp7c/pP4RxHvMmBZAzh7azOgMyp
LzHzs4MnqdDb80N10ARypmGKmFKCeWI4UspArkIy9OBt4P1b6yxpUv/kD1e4ULL+Jo0QbQTlWbPx
ggqZEQtw92ilT0X/ZElZ+2c1OznqDwQEqzwKjvYS8vy4rou9NWxs3Dgh4TmSuCSmWQ7nk1O8UKS+
Md3UrN82fRrlOfHaWaSsO4hxmhbNSKl766lDggYUCgrAbmIyonsAGfPuqzsAeIG5bpGdDpc+PWtc
rZGzMwk/k9jkAuvUq+vUJhD0ZWNFqnny0Ws66QlSZW/v1UmFSaHTCHaI+FuaZ6yi1mu/QxSfWaq8
udXR4gVSDPpaKCu6ifIKtrLUnj42nkR+Dfm74TM8QOChG391cNbMY4rkK0I9N2lvkLioAislQYPl
ww9venKr+IMkZKBJuTfU7yp+RJwEYSYQOMZzy1AYJP/ZIU7siwJmEjgrZ7mlvidgK8i+1buNbPZK
cY0CpMhEg8b7svnU2bSVzKEwIXj2rK/Va9MnhEj/AGppgem3ASZyCc4xxhrEwMjrfMqJ8V/LiZyI
SXrFeh14Z0jSc1ptCgTdOPoNDti+I03RfoXmRYEtHSUrnqUMS7PVHEaIy75QMRN3c2ParkM6ECiR
sM3O1PrVR0gF7K2fJ+uAoAAQr+S5Rbzb2XjoiAnlcTNawBsXUay52vF4cX8xpQwOGvHZlfhs8BsF
dodhcGVV2tx3rLmNhiD2Nj6IQIVHCCvA3HYAfUNC15IPBRXjgHMk8uTa/X86dU4Fg36OJISuuTwY
Mt0nfIcG10NYAGmidlLvnkiWQQBhAMumFXALNdHGG/2dDlC5NV+cXLMAIpaSkTeNqqhxsXeeRftX
6B+Nc5lE/DmxlVObnlFc0iHY35YCLrmlRb5nSsFB8t7Wt7Bh0JPjwv8eoTP6JqA1Mj6OOntNchOc
o961HyPbJHvY5x6pdi3bTlgAFj9Q7LdwgLgPjM8oOQZESbnBzobeI8AB9X2/SOTTQZis+dhkTQb8
7s11/6HqONqCA4yJuK7ddbw51pdK+lfPZoXTUXrA0MaDxJ0VJIJaIGD2KYk/3ZTuKej+8BWV3aZH
RJUDI7GN76CnJo7UWcKyocTS4zJPoVlkdoo+elybnY9EepJ485pmv1X+LwlBYEwUICgnQsM5/55r
VwupPZYoLsBnNMTzDH3eEN4V/2GHGPKwptbp1yRm7RCmD/1maFHpg3PBxu+yE2vMrwmZa6LJUpkZ
ltFLdYJlR00I9+PNSXg36m5VMnIE/1LHDdWsPzPEyRf9WqCoSWx9FmFv0/SvkUud3S+pI1zu/iY1
7mCdBn0K1suXTnOJ3ZcWXQtb3bAIHzN1k8lumbnqnJXGOsHsDY5Mn1mWytmd3+0kvIeC+pdLt4uC
e2nmkO9DhJk90loWJIZJFb0J9bvanU1jIRVQI4ATZaD/cZDeq2L859CWBQBl05Ai6TGG78I+10wa
MDoxZe9Mbc7ycvKuK9Z34/70xe/YLHNvU/VbP1YnVDOCC/Onxhs2IKQrMpqOiE+FnWrDUifMuDIo
X/FoIPZFUcjICSKcDIaZJa4JtucQTVYEMc2mAk+2HaV624TsE98V7+CjzUXmERqUQOS5BA3vH9S5
KepFDKvK1U4eoGwVC2GXYrRmt0sOgvYD+VnRdk6orsve2KreHbiPHN77ZJVFfNyVzsTZQNIFtCC+
5l6/KtE7mfSOeb4w3eA+VPa97axfLNDVLE1wMJK8E80LXZ4qsniruNzSzK3rPFo3cYPmXBza0Vsl
wtnItl6knGmYd/ldObJpyJAfgnZEEebJtYa/KMGx3iTvSmpcdXRpKamVZqtSrmpNsgQKwmGaQcqO
U8ykvjZveMwNEm0iWhPmgCtgD4sgLLAx9B9N6H9UDenAvbZ3RXQyPQ9vLMrpkmGz6dU+pzBsLme4
pFZKkNqHOhkFSNmTKAZZtM8m+q06ggAGJJKvmpRNrAqd/+AQ6NdaPzbmKNKbY7SwIiuZhmFlJ/a5
12LcZoVy1f0GlyLFRqHRrmLFiS4Jo+98ElWgXWceDFPKigkgQpYPb5BoOAA7BoQqEpRND+iClrO+
hkQl9ogtZHGuh2emnrFbm6JeBKoxw7gVEJ9exls0YTxpc1frUDLzwMZk+6A6swtnPpL8S/45G5lF
wkeXdQ+hLxln9uJWjCpvLUTRJbMINJsq8p9gWwVXjyc17u4FRCauSpW7Px2BxypbtfGOCbdvyXpn
km6V8hqI9mxD3TWU7hKjbuRWKdDat05+sJQB/5ixGWIP9Y96tTzMBxRudntsaBXzOp5h14NP3oT7
MsKFjCC+Q6NQHz3cwbX/55CVSu2gNM7CrE48+4RsJFtomJtaMExgNBCxJxV2/y/svY0e1yyCwUmQ
PDTzkmHpdrcoZ8Gd5SheyFBnkGeZ6twF1Y/eNNmFBtGnPu/DgTHxW93g1mnDva7CV0BC7wiwPcqH
xDQgC/AJUYDb80taj1b/tMiX4M8XoXogXXjmhzYwXGYtDO7NfuKtR4eu2KsVifIVoo5kCitbtHqx
I5ZwXqLlbvYRFCTXR9FTbfPox85PTLQw0Waz0F5PYR+lDfuEmnAI0l8dH0Ca8+yGyboBJaYiQxTL
jqVN1LBtoBRxErbS5T7HSx1MKbLiJVMYQk07Z2RMA/EVQEEtOFAdEixG0+fS4JiLnrjAlyr806Jf
pu2ZpJ2F8KtZD3eoCIHPRgxijPrNdrptVUANB1HgvAJ/OFnIMYBI/N8D+OaxdraTT7T12Pwo4TLn
ynXTbZzGu3TQEG/sfbZd4LFNVNOtB08gt5cejXGSpGdZhqxysC+4D0Ko3nr90g1bQKgCf26U4J2P
z41YTRg5Mz6PWCFLvOZS7Lrm0yUGIGu+XXNHuSvJcOyRiA8JIwMSIjx0+QnMU+oYgYyoArtvoSeU
BmvjkmC8Yjnof7kTYc/DzYW8J9Kgn1IsQYXhOWNDaQHQ5mGQjDZ0969sQE1RGBnFicUZ/519aTys
div0T/y2axFSszuvEUsqwce4Ksg8tAPAtX3H8F5ZdMp3xXtBTm7HmK7UcceUn45xGNoLY8fAcLms
q1UGrN5B5zjYHuaQrdVOcKB+Zw5Iu3omi/DwUnLve8VYxjx8sfEJaHhDFOW6Z0KGPASeHh0hyp9x
gouqR2VA/kYzyU4MZiljem87Ijqz1UfuXyvtw5WUy7y+GGtQOAZvmvlH5UHV4xOi1W4HPXrVLNH6
5lz7O9MaLxKUv1TJPoPcoFRoXqfBWpeSDnySCXFYNh+W82jlTRAt2oecMBIDB65ylyzDJMMUjEKf
BwzrjLvOGYiGTE9LbuY0/DVpNsoeH+U/FvlEfFw9iZhDXgLcE8jC8fFQG9nMZRyGi/0LJdXW6EHG
BscGnJOoX6yX5/A3lpwinuDIv6rwcYYR7V26qLwj6TLUUlZ2KZ2DG64HMECV9mfF7x19nUpstlK9
MxacmcNamDuL3sT1w62COycuU8a8vxZLryBU4VkBw6/LdUEiosmEj/UaU0+qDddCrEB40yShU8ie
qJp9bYCiH2BEjucpfwgyHufyg6c3bb9bSy4k1ZRu/1T2T1kSo9mcMyJRsvwhyIpmh5EiRQ6Kp1re
ZYzsETwwiYgkhsRHDeEou9CCFy9sjmJ8NwPWzva+YnPenxVer1wgK6N2y9qfwGKGPjosyNes6pcm
Bw1jsLeOtzvL4QDg8BrcCxv1hdS0Wa0xP+B7TpWNkhzC+scNJmfuCbOU4CNw0r/euTOeJyCLQQ6k
aIGblMLPyHykowwB4JIwdEutz6Y+QhVnl1L1x04emNRNprdaXBCIOx6wt6VTrH2q4NTbKCogyuGv
pqC2mlenHaIBU8e4qf194mwrb1v3v731hNZIu6C9BUhu+8NI3mF2ZunxVgzEVBtAUCPyrgaxA71F
9tUeRm02hBuVeMCKnxRddQ9mGxHDOjP/CuXRdmf+yMl4qYOLAK2H4yzkwRhLY8aUYJE7XJ75sMqt
S0H8CrJUwEx9nLDPq3FO8P67TDQCODrAGG1oayXeXbZAs5Y9+vgz/C+ToDUAPSxpTX3Edb7kk7db
az4lPJcVwb6GBE7o8/gQEYWd/qkS2eoCSGdwbRp4O3iCEiLCzftI2O6I0tQAlFKM3w6dlyqabUwR
5BnOJsKAl8Xi4HsnNuaLWtWPcfTHCLSAQzfATWmTR0marV0S5+R+ewOBbV92o65MCA7lcLDDozs8
ZLYpqrU/sDsf3uPxahmHKr2oxblxvlL1ZfMluwM+x6+Mq4YR3kLHkk0q7dLrPzOTKysDEXcnVgL/
4FYhPpO/81RjEerXwfwk6QdC4s6GDeZ5eye9+Bp+fe3hya8g+plwZE7yq3unUNuqMAQQ/0fNuK+I
IzFjAvtQJxnUovbAxybQ7FNEoM5DlthsUpWEIsjvoFO4qwjZGZFO2O96hadsajXwG8fcjz5Gcd3i
nkAESZoc5TfErFmv/vQG41edPds415RsgSHybXScq6XgZiaQptFspGf/jKLetOKDURtZ3fMiwMu6
10S1hMBlVA1BH1DGDCUGeNeQkqBuc0Jw8nSYI4yF84mxNAR3wMSkrf7SbNLWEszUvyXjZ+7cVXMb
S+Au/8x21xrfygimMsD9YMmVUxyGYonnH4VH5p4gNPwk1AI6UygtNmbJlC7hnARvfNgzQp+ESNrB
lwxGSaqoq9fo8t6KJxwyEzJG3Hbz1Phggp6U6kOyRyrGH0c+4wITVvNssfxF+DUSBqweZA3d+y0p
BvmZy3zZZi9DuytGg/2tWTTFL0CSpSnIvEGMAi1+WwfDjnlMJBjnsyipskvjwT5njBi+ZxMEedwX
DIxpN6F43yvv2zSoGZ9B+fSInZ2Is7b7PZnk+4jksVPBz6ELPFT3DuukB2gbFyp9r+7jMc4OiUGr
T27PIH5Ct3+L8j/RY66k8ApGGzfyMC+7Gmkc8a+dtkEUx9X/ylmswZ9mQoOYtP6LtYMbbY3kputX
yYUW+Oxd+bTFe4ZeqCUjnDbcYsSTqfu+BgcC3wg8dqN8M+2JyrOnvUp8IJ1yIH9BQU4XmFtpbwsd
1Q62jkZdV3W2BYrmD4+0vBUVQeNTymEG6BfF9ui8j82XQzPQ6IzFChwSnLCw5NqRPobqrH2LmBRX
Kjs/xj5mdpdkT3kLP/wO5Bn7ymD8Ef6DGALRKST7gjlaepCYPSp0Hs4zjY/EiSjuDlge9gkkXHh5
nH5FoOXSsgYYRAYiH31WOhepvMRI2g8qJnPPUkunK+rNYdtl/tliCFohB2+BIDnGcMxClMo0jmB4
DGBTii2XXuWvGBTNh/jlcDX0g/2sYptMVzIaqMwb0uMtTA4VXrEx+2kYkLnj56j+xNYSOMIQhhBb
mS8sw5yaNtyM2VkPk6UqLrb4rXkwRokON4Y94xyJiE5Zw7gBgbR2cZR2ujGa+qrn3i1hdJGPXz4J
ABOSFL0iENc7JAuFE0LlCNXikitrKdV3m7YHFUgqbl1+zbJVTGBFumW2Tmd0BHZd+NwwG9oUJA6J
CzKXZQfujii5x95JTsgfcsbqqtuRBDlGl9oFnoZLecTwcRWAXtzmy1fcFVc7BUbEYR2vUm677jCM
D46qDVaPN1X702NyiG145g9jrPqZSDEQGO4uU+KlquYvlh241gL6nTbceb37HmNGa3EdsJlYZjzS
gUoFznYoHRDWtL+phRVfWzjCnUv9s9FuYb0OqY3UhgaR1qsK/G1mB8s8jjewpylSgTKDN9FAgKev
ccAO5jpvsfLXNqxEsNdbd2JbLyFRPDkPoFVkG67AOTkBBxbHM4fRctZh0sXk7jGIsZpTmBzj0eNG
uMPemtnsUxQkQBWFQU1dP8ldDGvmxvFH1ISPjrFPNa2EQFaU3R8Rc2bwlebkekOTYJTbfKphvK+r
eOvU6qFhFxsJmLl+MLcx8qQAcSCZwWQtQUemzEl/MotOEyMtWPJZP8QrO8wwVuN/iW5+dW3dj36s
gJKJt7oHhaIRmtd+NPB1C2yjrlEe3IbxBaXQcG2teo5VZtZR9sTqqgKMwOR2ZQsxiw2QSNFNhsdJ
T08U2ayN/pkx+gP74jiX1Ngb3jpRTxViMK/YBEyTZNTfoGaRZoGqirUmo4dVOE2yPVII05v08NT0
4HyOanCSAQ/z/8ODGxm2/PJhJqfKDa1bEmhXzZ3INx9TiSfD8s21zpbKRvfPax+pvLE/6UrGPx73
HvgOlWKmZ6YwFMAE+gKGtLJLbbxTP3Zabfs8X1eV+haJz9z8mFasdIXDxF2CgYAQBxMHTAQrvqk1
C+bCX6T5raRAo2gfVCQ0NVWa6uynVZhOJCvUbrjweU+9ScXI+WH0p1hHyABZu9TebZ2RqTmndXPt
K2mTNIpKiTFjZaH6xntNlqOlNosu37t4ikLsJkp5rIYUDxixjQnAdevhTBmd6nuIys3zf/3qUnFy
9bBU/4Xau+4Gm7A9+PWhZKdaI0UhTgpAyd2Ti97nuObI7/Np2UEXb0o4YFhT0LezMtxEBgMi8csy
HnubYMDgu9i5kNRpmDLLhj7KPHThFwm028idVJ3uhkUycjpMhWSN0qLb8REp1TjtRzEqVGQbQ6jW
4hXWsBCXXqPcE+crZx8/4DqLOeY8Dfk7kHWXcuAq/x/DUySghMG366bXkJdQOtuxgH/aLzPry6pZ
Vmg06QJ60k/qbyOT+l2FyBop89Bh6psUm6zb+fVLHTeRZHBMOGr0HbH/T56F3JvsyVNAbla0dLR9
X7DDwqhjWd8R98s44c+VL+Et/WpryJuf7OjBDfkrnJdjfw36fSDO0xpIDaYPTUlMHKIXZ8UY0ixH
oVgAeePDNlHYOAwwQCkgUab3+SmHtdbJpUwfSQGQeQQ0Ej4VvvJwar2VuaqBkmVvEzF6H3Y2n19M
RqpXX7QcuRqHgILDnRu4BM1s2rwPYzuDBvIWdR8tmXQTXIBURxmHizxsV0x8weJ2zmcNe2UotwVb
tFGwm0nYhf4Vw0c3UedKJAaYd/nmzOgDMR0LhV2FmqV7+D3D+ByrCkugnE9Hpxf3JbUUYnQtResu
IdK9jxrAn0qZZf6hoIazKQTgCQfGIe3ugFbjYW8V//TJUbqdhO5TGHmlb81615J212XP2EGxgO4X
nIFoqZFxcNTUtz7bUOZENh7bMP9MOC8LNqapie6OIEE+wo47aiOKr4kRYOQshQk9brqX6r8a5Z2E
kcaOsZMRiqB+6oz3PQu8TTmvpfOMIn3no0NDGI5kl7zmDKAYqAT0vW5+ND0gBwUfz0nB6tY4jMmc
PRyMhcrtZg6U6OHTYoEqe3H1HbSDjM1clmw+TjgUnQaSFys/RByZ0t22DGXz7l3Qpep716BFe2YS
3wvfDZWGsRDZxpTXcdxI5Rkq92Bkezn5JuU+HDq+7mIp8JDZRLUZyprLA3lWxWvSFPhRAABQTk57
cdOUSAVsMM3DBIt9UzGTjv5HAPNYR4kUbaT/abLXIB5hUIpN6rcns6iXiZajl4o3eVV96Vn56Xc9
y8uQgHcg5F2/MSBxeh4FTI+sSF3hHyRre3rauVAydKbeWK2mlJ4a959vU15CErLUH0nLGVlHpdqQ
bOXE206lQ1CweqZQA81f1U7WWef+qwtcVci2mgb+b7n0ra+GcwTiYrZTwjngD7s5h8NSguQY5qn5
VZgzMVz04b22gK4gPRwWZGKb/bXAA+Fqh9QFKn3VG/C+8yz96XHG5FmGpZukl2sagJO8DayQdX3R
V4AIme5GwuJIi05GgN2QvRGT95nPMKHXd11JsmADZp7tkrhjIebnsF0oIsu0kG9ZfcPipA6Hzr81
zt/gE1k5vNsdmdLa0kSKTGI23hmU4nHIXErSD+08wDyKdWwH5S023NkYbeC/MeekR+5/pM2nCbxI
mJsg/+ycWw2fs34a3oMnB2E0J3NzdsLsNiXJKoGcQ882x2Kd1q8Yrkr10nHsKcqmVg4mMp3gU7We
mX6uEAHYAUyDfe385MlTmp8oM4nfamdh9V4WP5HCLsNfdDGdoLttmruUP5HU30wWqmKp5QQ1yhmb
PhoKBvBqsLeH7lvHcoNuZmvCgc80n3Tb71aBLxMuPANTOayUUOPcWpvRDpxZ0d1FwTL4GpvRvLOB
GcBc8YoRxUbHvn3RG+3S1dMVGkjq9X96hKFY03aK0s7GIN0Vab6Q7MaU8RPzNkumYpPU8SJ0YTMM
GbEoyjJTQZpVN7Nc96h2jYjipPd2as6KxG7Wds+KdMxXFaNchZzbzHpk6E31kCKMr0SLUCMCopcE
vUzDL2n5TxUK/NhYs6g4kJZgkAIZ45SH967IE56FuRKqc5I66BG/R5vjFLwsPlqa+Lp4jClyrQNx
M2Ck4cWLZworAxPhzK+wAE0jd4ZwYcGMf1V3ULGSvUF8a0s+rtOTc90TqjS47HZbTPoRq4WfxLA4
YvA2s4BOxpeRQBfkxE8CSS4FVLyN7/90FZl05glggQZuZMoJ0cdkXVnDoQcFkZwqsnp4OpnO4a7q
VdTJLfRke6HEwy6wA+RBycJEKQNOcBfSN02O9ZqLB53zW2HfG/2WxR8JtIQhZXqlXVq81r5xqnDG
MW6yuCJoH95cJvKacfcx6QQIEcOonE+r0zg9JE0OsXh6S0khpelkrRhq0NBZl7ecL2Nxs7B6Epo2
U23E0tNGAi9VJe5Vnl8aQGE+7lQeLrBjVvWWmN4XhhTBDBcuG5seQh7nxObN4wKLFqtB0t/FzvN2
XvInJAtPOgMoKm1bokxsZ7ZycGEc1axgw/IZGnsMAWom6EO5aZkdR4MGlb3nZCSwmhU5a1AMgmaM
AjzI4SdV2sKSygq5H7K7iwrrXna3UZlr2qfRXhztHFg7LcXt8X8ZzY5MWHT7as3UkxjhMjD3BVm+
uGkBQ7Kuy1RlXWvjI4mnQCWmnjqc2gSdW2B9BuYJLKRmnSvz4qTZ3icPxBPWehJQVTnLYkocolrD
S0bhYfUbi+2xovwyzMDYw2kZ8sQwXvYWtU4MUTcvadyHTTZRPbyIX9ldTMTNjXvzo1UltUUS7zLG
BRkIjg5RjDJxwYh60tkzFazEi/oh8pXBZ5lUW889ONW1iNeuArlQ+YwryvzwmTI/GtXyl3hcNBps
vFlDiVifR0O7czyX7KKbbCAz8TWKp+9f+SxAsuOk2JXDVoDCLtplI5C1N4sWzqLiN2+1cQiZoLBx
QSxFYJaCRo1m7RCq5wYpNko0NkQpV++orQJxNrVr21KLobkO2PGYFMz8oEzgNOWOJybj/9Zm5z66
x0bNnVawsICR7R/76t0yHw3Xim2x5Ho3OIkC7vbIvU06BpvZksWAl/jOFq1ivehZetqA/1p0Si4b
FCf5jps/SC1VkwIfhrXpEb7NLS7jH6EXa4ktoIFhPjJbtyuCnwYUG9lRFeqiiLydMuabGuN5ORWm
pNHX+5FBgFnkS0WHn1KZMC62cbNMiFvU9BwAHHtUOHotj8woy+X/cZej+a9rMIqHSzUGPs+Wi4Ok
YTxkr2U3yS9J4wSHLBxMxWJv9Fu9FvOpOwHGs1RhLdv9Pux+h8j8QFK84YCcl5G/9FILTS6d0lEP
TrZ6jkVy6DSfnknstG7ldRgX85njARSfUJ2V6LaOJJOBI8WWi7g5leorVXmzsaHmwxPRctiiwlDy
xYDioPR3QRBv9A6seXLLRPVTladaWJcEXm9qbOJgV2jAi3ap/zEK65/GTsWy832OX3cc6o1ELVtI
jquAdsrh3qiKZdcxNOUooBhqtHnIJkwrv0eoAYplnwWGM5/TVR3nXrZoyaxvCL0SASLvynhGjJMt
fMmEGuOUwuBqjGeudTeFYu9+ILfTB+SbQPRyHcDPVYZAS8fkY8BwlmFiLvWElsw4NlVw9oEFpcKe
8B8VtbC+Tir1XQ+mOWSzyhxzEWpUUzoJHxqzgSYI5wHeMYuwg6KrUZGvtPYeGHiqPnKqyq66s8xt
o5OXPLpsXGFEMZWr7QQL3ZgiCayv0FfRxgx7TfmnT32eR0Z12YzfViR+QWDPTVTLYnjYOGjf1Hpp
2d4HU8q2ZSAY/9a8nZgC3ywQsJlyCEry4PURuWEI+mt8H41arL3Y/ReJEEgvx3YNQVWSCN+o3D6M
dSy8Exbkx75FWPyJ8X0LZYWLim0R14Du/2bFx6CxeSHE7jcgw4bLrbI+lGpBLNmscSWTGBV43dWZ
IryNKw79WZdlbPFS/6i1ADkIlUItcJOm9lnU7lLU/ToT+ioq+rWaByti91RjPLh823WRfhFkUJZs
dmjHjG5jcXyw4JmE67BoVo2er63QuGvgdxAYoA8P0WXAmsRd1xrnkkbEAbhdLiP/FEUbdhPVhPQ9
UwriaeE04HJg9Kp3X4jagSiZLjIT+70p7mN2TdlxYhae7DTLSLv12ExHht8KKknrjitoVvFl/N/o
ECiVZn8mE0pBUjfil2RApI75KiN0CynZjBhy2nNJamSyC7QFb9ARD9QUnUPw8JdAA0sQ5XdbFbPQ
rF+VH23SxHpQ9MUSuRJRMyScR0zkI7QndW3uG1sHH7HH2f9hV5/t8HLZSxuHIn5B0WR7dC2UflsB
PklYUzqp9SpQ94hf8kFGifJm2p6od8yAi4hZsO9/jqDXyk2pHxNCXJF7StzjBoUCjAZX7iu9wxtI
+jDn91RtRci3/O+8vQzW3q52NrEOOP5eY/ZbhPjjmE6UpbWQDkZgBIm4WNyeP3sfKcghX3AhNh2P
g0a8GHoBizUDhVDFTKrimwAQaqNU92qYZyibDWLOXbQoSMiUo+pxv9fuemz0e6eX83HYqApb1Brg
yYoR2c5sn43L5M+KCbti7lryKcYEYkUzg8sotghC6t2VD8HSGWepmixCEnRc9eROLoaU+BvodQm8
FXbHShscbCJau+Do1ad8urHibCeUjtISg0vBsQgU3EOFjFh38nj1t8ZDhM0yCJVHmq4JohXRBRfK
tInwP2P9ry6Xjjhlg/ZWAeEKGcBUHIGhBrGr5Mny6mNQYHTFMNAwPwj44gt1W9o+98qUlIR2miSH
BGxVqn+PHI49UbkKRx+jXRc8FLJr/7vr9xlIOaM+if4D4JsJOx55Cyu9DASmGr/MdsN9YuBcGOj9
ezEpCaO5K+612b9QsDF7ZsHHmxVoIHTVb4VxBZIA1Oz3DA5tivZPfxcIB1P+qQuvJtprS/4bm6sT
s0iof0f9vYNiZfBP/EqPdYPF39rJTq/elfDCv4tMiQAHIxLBSyyeQBKhCcFCUk0KwU7uS+wFaDq6
n8SJrwNblEr/M2rEEiaCtSI7EquMLGx4s7UtzKY5LVXlbjtlPdaU50Dv652arZjbgTaHmahec5LB
+DHmoRzvE1zCZsphkjlYRJQyxcpoHZBdr0G5V+6hAGCpLYS2sNsvN/8iynhem+QiGMpKybcDVusa
dT/f8MST9KEb/r/b33X2U0SPxLmYWOALnTmiv/IRnygjsHkNu2pzSIO1RsOl8f01dYZw2nmzuBRG
+6AMxxxvHsekZf+ASlerZuWMLrJaNJqlicJBDbyrFffaMayJX42PTd4tDTl1WhMmObNvmEuvVvAn
qMcGK51HIsHtX5ztkm0B81HU1nJFobMiUO8EH+RAJvwyxLMXaQ9fy1GpA+b2zy5KX09fEAmwYIYc
4lkIGhPEDzCYmiQc+GPF7+DFcwnTzEAyXi8Hmv6WaqTx8KN3YXVNnHReuBXHMG6uCtmCC7PTamfE
PBALyBSYWDI2Sb1xFS4Jn986zBUzclligpXCrd3S3qn81SMEC5SEoRVtN5XCHOEt/h4FJjb1PXhW
jx2qPrCa90+CaTUfSDYhYnA4mdZP3q2TYF2wvm07dduwDRqZjxsE7WjRma3Sm9U97WC4RRAAmNFT
imca7l43O0bjp2UgM5zcfRhNVPmXJK8hTz7aPmJERn0m9HNZss1CCNkwAy27Ty3eExM16Tlyz5mY
fmQuTLTvnsjdf05vb2LBDCgAdWMxhmfV1lr3BrE2MYsG+aqGwyDVnpcNfXS4bZ2T9JaFkm9GdXzv
8wvPAI0i+tyFbe4Mk3jel458lfxexGJIYH57ukG7QG/Xk/HXoGTx3GspPyb/r6zKAzYHwJg01C3r
Kt65AvGwSbCE5wzksRebGHE2i7i5B8YwsZge4pbVWPSZSf05pHTVcbOHSHRsPdqDIz5spOIIRour
56O6FjOfMkfVWRMRv+VAqUrsm+b9c7HbhtLXFvUw4sNh4wznB/NQ17/i6qwrrGGSfafG+IVdfi+K
A3IodDDoge4tBNmHGHHXrrok4u+vEN27QyUXIXlJ0Qb34kOMTLO5Oezst+T1xBFCt9qa0cVFX2Rz
pzPUwxL05mIKTivSv6oUG33ycOVfSlZaeZCSeXa3DN2Nr1H2KKsuu4QkYWERBUOiA7pJcfe5tO4M
W1PzGBIKQTMcudiE+Q26fgc8T9CFBhWQSMzUosFOTx7CJC+AqhrQi+b9AofjLOP10AdvbpYVO3pr
ilgMECTGc43B7+gRNt9Um5b1g4lNwKzRWvnmRsVNhrl31tMvVOw53fba+B8OyDHpdQtdffbqI3ZP
0QD02Vi2bbzuzQqFuXfl1GGas6qpgYABUa5heWpAGumLUqhXszFZZSsLFSSxQAAXn5lBMpjb1uWh
cY8mCUjTkjchpz3md2XMpOADWOLcBdEykv/KIcDcQqvisjwO+nFWKZNjUexyHyDOwIAMazGQxgLB
j9Woc4sst4EVssGyZRib2dABOOey5dDfJSPRjKm5cuMf4iYPEeqd3EaspE7t0n8cncdy7EYWRL8I
EUDBFbbsbrQ3bHpuEHQP3hb81+tAizfSxIxEsglUXZN5Um00bTxnat67oLnc0XuNpmjHTs8383Rj
JPnRCL2djPm80fe5pkvMCr/YIPVrJAoDCI1YcDgg/R2zv1Bg08+PDfypLkAGvYRDOuUZi9nGMb5L
8dqiGLLI+saH+adhUQQvj0w0YeHCqFVDX+GZDpEYmNZKsW4GODYYG9g/AsVWvqHmdU5QWyIZeY2c
l4r2hNl60NE0zswLZDFtBQGVbJOQ5Ap3XBVYYYqXXgKqYGEmsdyIFDuX4lk4CLE0kqyVWTi64z42
2YPCCIn8jAKnSn5D/jUdXXzep4GfzBGPqIb3z7ALXmVx7TpUf1aaHidKEQ1LX4bxePAwIpsupuIJ
PQLdw2AxYai1leOoPZb8j8Js3nRp30x6K9Jcm33peAfsqnu3p8SZg50MoZl6mf5vSoFdhovZPIuH
dWbPeycEX1ebvWKRPX2EhjWsnAx1EAgRXGxLdqRG6gX0C4LQKuM51sRn6mjJSi5aOYhK/Ed3S0wG
0UzZmxVrlicjjPRNQZNVlvyjhMhq6wmy5KqtXH2ns4eyk3FtF96RJaOP+/ms4nQz5Ogmq2JT8Szb
Ju66WHGxW+KzKtrLMLvM+TRkhAGmcEDJXtm+STf+cRvzj3sGyy6QKEhbq7Qm0shjZBKNiaSbbEGy
OGCL5WwjJ5lStmPzgvziHeD8rbqIOXuwyVOCqNkftvWAlAbI8YSoFEbIvywdu71hkUBhGfZqdsh3
G2rCyLLHTsOA2RM63hffY8/QGfLjLgvQejnGr+HV2BdgsJvyilGF78YkOrWsu19tiA5EAZ1rZ/B7
t9oKQz6DaPooC4zujVMyZ+Gh51NX8/gZ5vZhCvFlyhjDZU1OrHWYoM9Y4bixM+6ZGIKsW/5roC96
ZrJrMULnPFdpIruHQcIAcHmDhTH86Xa6CSPtOjRxsskV4eE9OepjzP0DEHilD1gtRQV7v//WzGQm
GwldWO0UK3eg+6dW7hhG1z0IXj1/syTTaiekLgw0snUJOzeXoCGdNshjkxxBq45CsI+0KXatrw3m
DRMzDEtDuwGuPc6nq147B3NSOOfM4liI8i2NtKNqGM1GpDd6mnNMkxYMGf4hxheJdE797O5cBeeA
aqc4zhOji95iFRWEZ1eLx92AwF3zGPMa5gJ0MA89jHzMb7RzHLFWfWm14WpRVwSOtnUyZrVaSvKN
IouEP4wbSZ1gBaqU9qSInpO83UUeIOWtsrXo6hu57khSh4xRlwJmxAY/iVMERXKNaDdEU8oINIB/
28XjSouSUzKYW3sGcZzr3ktsNG9qDLcIUYe10Nr9wlpRrbZu4pa4R6iBfb7Mr6l/KroEczHEzcI7
yUb+a0P05NpIy8b3XPE44Dss36Mcl2df/X8oYaIN7Yj5Zf2RyOAfSiuyJFL3p07l92igCc0atYoL
9FTGTHqrGUI1BMBCrzKYiFyta+Vgg1HVR8gSe4xvwvpnWIzDmQM46DgND4i7RapXim7QFnvw2y3t
IDDuCtV1t2bKue1nRPS4ZXSdZ4DEPVYIOTN0tsE4SDvrrC+WWYimGWEIeg4chQCXBvukl/22DFmA
W59rfDwxkiE7/wqwkukz1PQ5ZgKekZJd76tFJ+fCKERKJDAkhbi6nehAW4ebhZOGN6dcl+qs5gvE
10etgv47prsarw/9QnSne9WyHbcUnt8g36BeY/RLuPDaEJ+ieNaT9z7fWeyCKixE26HbjBVKCv2o
he8jwobMmHzkgn40fPRAq8rp0E4HrfhLNQhKUsd0fywjYCuXlq1fmNeIcIjZrQ5y+hdjy1msdEX5
a5XnGMlY0PFMYy0uoeMFx6b7dtRpabHj/NSMp6p4MulcFdcvoMCueYhg5kKZlcShToLMDi87enm4
ayoSPFM/ay5aftIYbzcdTFM2alrCu2u9Sv2xJ2BKt9HmEEWL4bBqXsL4uYif0/7a19CAGbd/pGxI
Ovtf0z/X2AoDxNcwYB7c6teICSp5dlr0OfzQXreH72EVnwlbGNxrgAm0ItpGSwmMWuor6DY2I6iO
FA/sWmsHyXE2vDbqnIlzCF0XgEMaQ0I9ptk3WYFj+yJnkhUJuWa360w082paqYw0mN7YNTW/z2mU
RCZm7SHTozPccxwgQ3V2acJna/oMe6QwiU4F4YgtG3ks9ManRy8CnRabYv1cFcxytNn+lKLy0Va0
vpd+OdgZLEwVhGDiURmfDEYOqONpygQro5y2imFGxDxIxgz9z7J8UkCGgy5YCy/btu2wXwr+gGiD
pDnb0+vgHkdyzJj4rDBldTbaa1xFIWIs6f7p1qenfbZptREc3iYTgRa7W6WxpQc9Dsl11AG0Tq+x
Q4wn0B+oTFzr4okM8m0RYFmMMXiC0OfXQy2MeX0OPiv5LfH/J9VKVCdv9GsLa/hZFZFf4SZITPIp
XByRqToEUbklm4PemeDd+LWsny19p7x9Z74o74cSFskPcAMD7gAHOSoANBcIEzD6A+F9djS8pWhR
QjyUqbtywW8EvhbaADkIzNuXs74ibZYEB2LlH/URjeumHhHOHbm//LC7lbmHi8EF51htQb/AK3sg
K85SfjTtNUhanHki5U0mF5nThQX6vJ3Mrdtc8e6vZYPc1vS8z97Q0JCVtEofg/kZ9dcgGh7i/iVg
8EPJQjf043H1unmME7u/ywofZXGJEFF3OMD6cGQyRmqgfHW9rTXfUb81vLXBYYp3kbvrZHUzu+kr
msZnZYWnNG2+wNs+YZ2DVRcU/zr3ps/eaqKOzdi+B7wfhbxiTxISwxGjf8/BQ8ouFfRU+Yh0hk6l
uHPf8ONtQyJmWsaGJfFwu2jAXeRudVYFOr/M0t645r6INdZr20lU9B/xvO8EwAZX0P+U9oPDL6dE
9l+QU9T3qH7MgLUloGz32rMuWsyzZR3vBQZQOX6r4Ne0vzA4hZj6aIFgZxrZZ1CmWAQZxenoJbi9
CP41UJd+21wiHnI1QbchdULhZP1mIrlqPO+uIlb2lSL/BKBe0UN2ajMGwC96n61T3LGF+OoW4nl7
7siQazpEzBGiXAeHAIV2qu/pnD6H1t6k2VuALKEm6wgvgl/DFC7cAwla+Dcfu/nuuBSwCYAn8wsn
WmsfA0rnMuf4qPcdW+qammLy7oRzqIUlTr7W4lRsGRaTIyM2mfmH3tgmISB2ETGyI3MPdfxHeoGh
GcyLK+aLzbHtIHxmBjRU+drDj5FAk7GIvSRheYii8R40yNi0L5E+tVG+GeEAFvYlVVSdaH75BDDY
Is8iBq/Yxw1Hoxb3viT4J5aw4F3kdTpefBTn8XirOXs8CjfT0M5zASGLqASaazsSftydCutprB8Z
FIXpMWaywfw9IOqx22b9Fn2ZQ3yIQbD6+BbatB5c2Sl8qr1osZ3pNLoIxsGJbcqJHAlJ8kY2k/3J
73g8VvbbIjsYAD+0JEASLwkZjP0u1hEVb+kpf20YShZBiV77Cbvtqhd/A7RUfWkNa/ohkppyG0G0
snfWLIFYLJs5EGnlV+y+xUxSUpiywQVCCvK5XEcAcU5S2nGmLvoxVVitdxWQQfQl0Np2I6oUGLp7
kj2q+QMxpmY+yUpcJus0TDeUQYagcIucPbwRRjoXyLFpyIHBXlY7dA7ZnswtEX3BcWN45cVEqYAy
dpG8qYnL/pNZQSr2DeYA1ATklm9pn9YRAqqODdeLap88AGhk+GrtaZreBauKePGGBE85ssy6ndd1
nnLIvvSog2M0MCYR6bojfbu2d6kt/Qg0OLXYPQm9y4yGrus4mJhyGd2VFdKxNP8mj9wlgniRYywI
dnRKlXHs5G8wWfdZqgPj0Q0EarY0UGgzSsXnVvuXJH+LpiVINsK96thzSjwlZfmuERGW0p4/Dz1F
9wTe1wkPqcdQtj+nXAdO8x4OXHwQXMryJkvs1FBX40/VvbWpOFrezUFl1xm3RnvPqu9Fi6U/wSWk
UIRmSjAtAYFUYQXNPWk+Gy3mNBso5QTy+AY9DTIAm7MipRKPhmut+WGBhcR8LyNkPNnVKtXaBbeW
hH92f+ri29TecKaPeb6ue9AgLefhY+V6xyHBfYmGgISjAHuqavuXLgz8Yd5msO4Hin7ebbHz0Cy3
YbkZu3FTkT6STgMPVVYioXnvJ6qrEvfpMH1lvOCiR8wQ8kQlTxY+9Y7/RUzINiY4N/ghw2ZeA5AF
RzqBzLNoLufVXFPyI2kYMOuE8RV9Kh3etK7w148Bow30WdmI9arestFdZ/W+AHwPa3nfz0zYNSAa
ZJROFqN+KD0RAYJIMJ1WrVw8WWqRmDpf5LOz5WbNau1TQQQIE+I5ISc+O1b/W1uvuiDzZ1vmR8Dz
IIXYaABmHQ+mwgNS/3okCbVL2Ck7B51Ox7B6mor9QtyoBXQs0GSFpIkosWuCl7cxZAFI83XWAwaV
nTlYDyI3GNDcoFCuhJ2yVWWLyNp1kMha7a/IQarxI3ukkuyTe2AdTXgS1lPFetOGS5zxqTbVv4Et
TibsVaTVO4cIZslDoHnBBbDsIUKYY9E4te6bVVNoGxljf3RlUlvZPPsAN+uzThpVLKt909u7If8p
YnIUFRA5gnNkl68t5ialvNcovQLGyUpH/l8W20BVvlBf+JA3sUWGSPlXhBmK4GINkG8lnX+szIOY
YJJzN3ygRouQ0MTv3JtWdKx7aDh8WCiGupRRWP0PWZGuvfZY1ysZoBCfNoO6mZTA3nmQdFU7Z35R
TYx5xiMCnNepXuWsIfCV8LCwUxrEthEjyh+dyRV2kvZ1yEPcUd9OCNILICQJo+673j4VSxbGru4/
c2EgHx5u3qK+bcnnJCjNLrDWcOYy99KJLGzZCc0tmzB9ZgBlL8lcuIMGk9cMLfNEidb+deZ5mGCV
bXp50wXUkRCj8jLDsFk3I+CaCJuBvr2vlr5jHB5qO3w0AXHJCaUvZ7t6dAyHaBvUdy2uMNZHo3Oh
4z6MCI8NZmApCrWJmAzGbYGDUgefRr1LPJZa/lzu0p44Lw5d1E6wGLcpL4yG+S8YAxZ9AUCt8TXl
J8p6cmOmqzefbUJ4C9R8gCDvjDKNkUTIHq1yE2xA+JFhVm+9cT7y6d0rlRy13vEdj4Njfiz7Zzc4
121Kxc26vOSEaCnGlgH71LV8M2AIS8Wt363lMmim/XM027cL0opekA6cKoEuKtmpwm+Nt8IgKIDt
XPujRc2tDVAWkHxov5KYkwfaLmHiDxHRaM+xC9cJ7wyUS5ISXnir+a/MmWN311DoZsiWuWf8sMq3
HUWBGg6DR1Df+EnqtjGxqbK/JnfbF0te3Npo9kZLGY0o3h6LU49G2OquBbMHYcERR1AbqLWO/8oN
7y7Fa+sii/nWHFJK8wAmGmfwllgoEoP9Sh2bMnhqG3mpQpJjEqQ1LSDo0eDu7Edf6uEJ/WtoeNfW
0y5NY59k2R9CXg6DBKQOHSKG5SVEM94tdBryhSx8tK3vQP4vt+zXYnXSuGAVTpCcS37OL2P37sz3
0CEuC+kcZiL+opc78L4RKOXcNR5xX/CM3KT5l1VnRo6F4uZ7HNO7VgI3sRIwFWbiXUL3s/d8W5xG
KFkR6RKSolRsDGxrxGImxXvjyE01nFhiLwt3/okeLO9UkAJawrvaFebR5uICylDF65HiqSC9EcBA
TlQYL1j8GoaXGEiI136V0VNuPIIwaoZbShMcYLOY7Itdtn49XASj3rIAIROGviEiX9AfyyK1ce9x
5OrSKHeJbvJw6BWxBtAWMeCUm2S0Fi/2EmFjr21BsHNdMx2wcPLqpEZg4qmqz0FMjGEQKgHKOedd
jZXE8yMJSkwZ46tS1V/fAAEfmGJYXlEf02XYYxaflvemTa8NbprmK8lfkeTNrC9G+xjmLpaUP938
0Qe1YbazrVGwDcwgNPSz0v4LmLI2/aW3xkUn+ZCR+MFhCtbHYO0DWqZCvkfhFTkfWHrg1D802k8e
3Uz9yUSUz/IOO/VXk2JlVOeoPGvBni7bCm7lcJj4Slpz4Hozy2zd2JyAxTEes0sV7Kb+GTwiMOuN
aTJdZ1MnyLXGD2xrNSbHzdAMJxHy0hNl3lgFoo3KOSfuMnwCdxokDi1392SOb9r4MSX/IprzrL8k
dkQjdzKp3JzJOlp6gGAHygv8ImhMKrwbOEc6HBxNFjxD6O4h9novdpu+BAKaoAvVobxKKjkWZtbB
BtAzbJ1gSyABdCIBPry9VzqiqlPfUVwDrZibs8HcLetfRPSOCrVfgUNdhwNYiJHGaO5CqDr1Khos
rrElXgsXh+uSiA19y5hPXQhL1SMqZOPVLntwZ6VoT+aawxGT6NYpontei4++52OKIT0073YSPjm9
9pJqnxrM7TLE3+AxeSawLyGVrUcBz5h1F2CcUhxAsh1gyr/H+lcT2lcpNIyT94j3xy3gnaHY7FB+
1bm5pBgTAwQXoJ7bhic727hcdnoL7KRp1q63M7g6LekxI7AYkXdvjA4QcbGZxwE7uxkELH4SDmMd
SS6ZI+QM3JzlFDQvuenbSK7G6TjN34P1O0OJKAyuqxJnlyjwvtJoMCmLPcmCjHY/+W6ZS3iF77DC
CijWZrTu5DPL+0CZqBc3sqClq/uKnifnxdUeZfQ0iI+CR0czcRPx4g7WLkbLzd6OAqp79sJpZ9n6
bkjVvoI62gcQXpCDfpcpOdCohoCJEdlrgveayFLdZ1iXynrHtoyUqj9lPrZRy2TYeBobHPzPYzcf
NbWTameNZBFNfQdwhnUG5IK6uDeKZ7vgprksnZJJcfcWUckbAv31vVaEgIRbKifk8SCylmAAHVhb
wf+tvFajRJN8cQY2DeSNwmYgdvNeh7x6wKHm3N4W0UvdP6kOKIf5VkETsQxkua6v6rdFGjJ1xE9j
aEcYh0NhI+tNjJIT9mcW4QqwLfedmwYLBw0A0gPURFMWbR0xUltSI6CMgsYo15l2kA6kcefZVfoW
venziLDdJKos/XSpcIgI2Ek7JLtYPfTxvtH2lnNtSkx7DA3GWEcqVvguzDAsfhrlGElfqCY3HeeG
vPfopkcXsWfYbN2hfc9rCmR6UH9uUe1jV4wbkEUp8B/cc4Bhe1+0X/3wKp33wSXa5MfCBTPdJoit
KeRm6+pY7Y9l0Sqz03bi6mKYd173Wa2d9qXmC83LYkVg03NAIYDn7dikUndNLnEPBGLQVdcF7J+F
iney6AckSg2B83izxHa386U3APjrH2E4r63xYDmPULd7Ri0u0uCBr9knN7f6qLmaqyvSTEROIjvk
I6HrT1jKPjXh/eRYqsLIu3H4rpBcskBoKTtkUm4Wbm2LjiBFcJIkvUOs8oKDucx6iXoy+pznH48U
jLG9lORGy51Hlm6fveILHNE5jeO3UzwloDhs/QkNP53lsWznlYcdgYsftKtZn7LyTEOxXhyJPQyk
sWT2HdgHN0uelUqJVjFoCxUKi5rdrV5i1c9fnHLATMsFxW7CJmCjn4I7+dxUA5Qx4XAK7crh+62Z
VaAkMgPlzwSPDCQLNgobfc3MrLXYJOhp8mHjME3hhhNaYzKqZOodRI/Em/LyFAewnStvKCSih2Br
LKNMIIQgi6CQwnJ6mMXWVbvRBM+gdpq7i1nU0yCBWiRPBf3F2l1GVtMCGlGOeGC3b3YfsLsfhip+
t/LwyATK0Y7sLHPD/tYJq9+Y4U6BwUBOq4LexqnFwHWsfjwVMQC3z8y42DgU6BfJotaG957+idWg
0L7JtdgLAjVCtEzIxVD/ZdwIm6LYtBFlFxbLeJ8zCw4ONQLKMaz+pUX2OhRMfRr3ee5oN2djL2UB
7UBnRB5P7iml+eoVAAtcbvX0bavHOiULpq5eI6re0dIPAdNP0r7OrXkhG1nBjCwKPwvuhjVCo6cG
BMbUUfNTxyuFctG8lvlL5ODB6TdduvVcNqQjWwTgrrG36bRnc94lxESmlwlrbhW5Ky1hxau/eFXH
K1Se+xh463PgXZz45JCtWStE0GdSYgTDGXHiKYAVje8YTsymc06pIgTqDP4J4jRBqDPz+GEztgeY
UHMHFgKGm5uzwIXOCTCcq5JBLGWENRJBGLyGA3m0zFVW3LfU+MnSs867avwyKm1f93R5jvU0Aw6q
cj+h659kQ4WM+MlowyXP9aGtsRY6vMMBqQgoX/kUbbo56gQ+tuSnshnhd80qC8+Z++mhiQzvEaV3
wfBUz6AaJbuweMrMi43OO4+OSh5V52ueBJBBB8ymSd3IKx50DSNowEGmoXJ4wdnq95AcjA42VvES
6fs8POX8KKa5IbHFH61LwK/bQnhXBZQ3TbMK0nucMUwyvkb3Y1GGOP1vMf7o81OIWFYAJ9cjBme4
9J2fwfpzNM775QxODAYSYNZZkrRM9jNj7wDSxNPYaYeGG1PLqYAPhZ6xr4sABtxK5+qkTw3q/ng8
mkQptV+6B1KSr5hPj6MLn9Koj73usj2CqIxZKwjOun6ejOIK+p/d7QApgJOLkzyjio9fJKEZCp0e
QzfdXfXIg/je4C7IQvON+LfGc+kQmp3Dux2XzJB2n1aor6gn0KFWSf+l9akfxs5RBRZd+kmIW4aX
MLK2ZFwupj2mmsgsk/ymEeyVY+TLxGIr/rLYGrmob6xugdmxfJw3ZiMI8orPgJpguQ+ML7lZITPI
ciONfVkeKipDLKhFdW/Zn+VoNlL7nz1+yPI25ruUIYpyfyfzz0yuTncJeXBSFnsz+lbXQZCB1dVr
GTdSXzfOI7Oe96pQpyjUbo0dnkqv+ykLfufMgOZM38sIbi905iJrn0XOtVLp+Skcpr3paQ+tbu9C
mZC6Ronh8b24zL0y8eiVWCCT4FIpItWEAyqIPKk6if7l9LVZx60U1u9YyfF/dvWTI4z10Jb7tkGt
bWQze5TobVzGBeQcUePND6QDML8ouUMwnrLTERXDqfQ014/BxPFBgESYvLFbvtsRQCYFHXXuO8by
OcWK1v1Ck1+RbICLVOH51ftxlSiQjAYwALJuW1t+xQL8yehSo+uQMYDgDsCkrDu+zBtBEB6tLTRQ
pPtGMMAOcTssre0A2AarIXfmYRTJXmCEYIHNHt6cP+IGzRZgjsgwv6osOzZ6jVZLfOv5/GJ4w1rn
anQSStVWOyTCPXrS8U2PGx3W3daxI+5GnLkZo3uNiq+xaIO8aqfF5dcYFuehk9Gqm1L4C4sFn93b
hJpemEMB3qT9c5rqiKDnOYi1DpV5eKnYqSmiEiyk+/hmhV/D9Apohzq9PM8VdvLZ9ceuYL5W4oeU
m9hNMHZAklTEUybp7DwogTUKnbks3X963F9nM3o1R/mtY80qm+GSJ8MxEijVLQYvMS62Hgxx1m3z
pEw2SV5/jF7la1PgN51+1qFPBiiXmDRBHURWAm8DXbzbvWkBI7amczaiEqSM8ELkgUV2dO7eShcg
hMgYF3ZYRToyGBgyIO40s/ErbqSzDt30BdkMM3qn2MVVtfUyoj7GQEcONuL8iNL8PQ0gt1j4RIlx
v2sjDtOiRrpvJ7SgM8HO9NdnofLPEbt9FpGMqqvfpoL6KlOKw3jeNGz4u6i9m2Q4DVSD4USWZsak
CcvsOAWHMv3rQ/2zR7XW1PKUT/E7iTHPsWG86X17EFCDwiWXpddYPSrwX6ZW34w6xoodwwpyvGhX
1N1l7O1933LRuvVbM6tt13HHDC7jX6Xrf5mBltQcZ4YvEBMtsXhQbu3kXOw4u7oxjXwkPluzcVeR
i0+mUTcOgKtlGe9N/kkO1V5nLdiqZ/BnnM7xdc6wa/JTskM6jmV0cPEi2fJ1ZP4uQtjthj8SymaI
AVWa98CYpGmi88BMLI3OcG0d2d3H5p8tFKo89J6mtdfCHyRARX2Ju9tMw8Pmz+IODCFz8MOQtu1m
6dnL1Ha2rXOHf0XLzMc51t7MMdqwfMqYl1ac74tHyI3tZw0JuJPBUgrfKm63mOYVG5yVvxXaa0is
snOKg207o6OZIRsxMoe6oJtnwxSHJYHP3bQ87YVroGNhjJudAutzMp8FYhuz+GvB/5UcyZJJMNgj
Vjt1wnoJJ4fH7i796yzpk2ViRMSoZs2mrm4hmz4YFdVDWB0L92sO+8M4f/IAc4+hkSeSo5swIXUH
UwCuMBuefFikXvmaQWSoSr4a8Ymfi2Kz5UsoGmO9v7jWOaKzEic3uZDLmkLMrGkqouh7bBG/y206
podp3hjwdyLYiuT/4OLt0q+I+U/O7DnHXGE49U/XVOuSQd0yvipLA5kYDF0+YkqC/EyDtY/nj8nr
XsJuGzZ+zVYrB+iG+7c2d4Pwcx4s3drGY3ouUt49iwOHKQKtymTuYz0GNWzz6o27icu6sU6ldRrn
k8p923jxJshqxGK3FV5uZIfl/6Bdi9C1ZjyPLe/BoztsKHJ5nhKxDP0JVg2/UyxYKSdHvygLq/rQ
Dd1fhkVMNTYLK4CA01oO6igR/3v5FUhbnIK9QL03bF3oAcXO6feFTf5jhEIjuxvDNVe3EnkE2TBr
gof2bvrm9KcieHGWfea5YwyipuxieAbxofbKyO9s6I9Go370LN45i6XCqx5dUDcVs2WHv4qeu7aM
jQV30vzTbHgXLdqJvNK8FfXuDmDuNSafWQC2C+eXdPgoWu0X8GEh3qJ5rS11fHxsFLTcm+Ye+dyS
hGgASnrgycjUy/S35/zUXQTixdoS+5wpd5+lcEAhW9jHoQgO8fTbZTrxqkgoi09EPAI2WMJ3kdbF
u8UxCsxoU+SPPUVjRWyFfpqn95F8weHYjuuievQCKKEwGBsOSbx7CHhIyDhZwb5r/AraQsyEhLKX
tbrenB1tX4J8J/DFogKLqd8ih93eNMPrZaBlKI/f3UW5GzkjLuhMukQJAbsbTq2DMCWYHikh+ojs
j9GfAvhr5oHnnnCjPFUPavBHoktmqss6u9Zc/H1xadSbKm+2BgKJESutqPyw0EikIIbnN/gj6BUw
wplcjOn84JoHLv2w2ZCY7Gj86l/K8hUDicuOm7ICIS+ckuyVo5BBWfAw24iGpq6Dwr2tSgSokKIQ
UUKuAsVzRDsSt9mzbiO2WdcGzzlnnskmPj2OuXfx5F+bJUAIw4+8JahKMhp+ijwoH5yBhrFhOcSS
lh6Qsb/LQElZ77jTVtNsU4oRFuVuA+LFEAqVCz1avjLTjZPvsXtqvQ4zKXjcG6EZzDFteTZq9zgF
yM1kqj8MKvt0Q4n9nnFGNtsfacxGO6jfApfPUvAvSQTCxs7YzcIEjKtpKGtQnDOQwpm9njEbiWJe
dozPdmqV9Pj2iCYLCWtLcHoolE+i0xcc5m2T0OaZCNnibN6PWnxFue1XhrHPAhbDgi0IqsDgXvQM
3POePdlYUJMb2X4qxKHWvF8DmG0dV49VS4peL74EvqNab66C/Uk8sfCu9X9FwqyqzP0RvbRnzGcr
mKAeF+xB+Z7xq+sdZV6K9MLRTaLtEabwZqWue5qraBOm4SHPvKviIRjJ3kEFtkqbfMaDV9xyPhPX
cc5sbC+IHn2dSHM1TJAMW7prdY3KhTetK7EolwVxCtpPAnQCU1VPEgoRcBxZOso8ET3mYXtAubFv
nexjUACXWGL1Hk9b3B8jXPOwX6w31aB1ljPDd2sRKqHHS1okDHSwlklkU5fa+DAy74nWmi/SFtqd
Zbq+FxXczsjEF+zZiBQVMjs8hPyRFmXYQI9uwlmRCVXQMAwso/+K1KLrzY+udRDzC4RkFRG8CilP
u9velTLpwWyeGKSW6bM1lqsheRGYrx2TNwMZL/YCh7A0e/nD37tpes+Drdkc5PBo9r2vyuJvzFAa
SkKXyqn/6sYk2szyFIgjEZOEcFMEyrC92eophG8giebZFclz7/zkZgcXHZeYNCzfqFFw9S4Mzt+p
+ysCQCWV/Z4lIM9LOpyUoUXThDdHpH7iMTOP5mVlmxJVPITZaxZI+ikHIWOMJTiZHcaGEZkLrR/Z
CuIBXVcWordr8m1a8XvtGJcMQM9wOS2bhdZk/62dbMCtObKPAZ0OYsxqcRZ4gH4d78lUvxUSmhLj
Uq3oPQlwGs1VAQc99g4ZJsggOU2oAUUTEuX0WcQv3UKBhcEnjgnbwE5+u6yFSc0B2A9S1ciuVSPv
WY3sr64IUgQKpnt7E7GmBI47YGyv5PPAutwc/yhrNtHwHess1Ut3qaDPZnUatObsyWI1sKWJJ8yo
MZhwjDGcMasSimsEFq4J4DRq/LRI50tG8VM8eqvUJY/P8+Q9kbuZbyBCE9RH9qpnhV36Dl+zVsd6
eDant7aiMQ93bbnDOgRwIz8T9TKASdpZIdYKOscBY75RnQpDgQRsgBaRQ8WEVQIxatg1bqsI5aCe
5ESXUv2uhNsAqWAevGmLEf26Hdv+0DMVmTRMEkVjNggyA5N5d6jC5OIJLWRmglUvSaT1aM8zMkae
0nUiKvoKuwMXYGIadhqkrVpbU5q1ACFnM4iQwNgFXbLF0QoTt822Irbim9MukbJZWt9sOzaOcZJw
oHYVqIo0lIi6uiXHu6rYrHa1y/QnB66eGN4xXk4ZGSZsZmdpXsa4GG5GFZJlO42BH9exexBOmJ0R
GPTbiinzikVmtKkTysaynBbiPLs1hjEM25O2I+gGmfSINg3LdF8TOc3xln/HCYOSMAqP3phS7Tpd
tXamSVsWHdO5TnK5asJSANHsXcCoLITXo/MfR+ex3LgRRdEvQhVy2Io5R0mkNiiJIyE0MtBIX+8D
L7ywa2oskUD3C/eeW4NbzMPgaMC3nvKXsEiFiB6CgbYlNGO5r0a2LzmxqyujsRnPoNdjhWKkGA4C
1hapnrO6HxGYZU64EwocYC7bhFQfHojY6Ny9gBa3ASPRLkYLfKZdcqapo2KgbMr9q21PE5BYA06v
eeEjKyuWpTDXzoaC2Cptw6mbkL+1G1uHqq0h8ZYNv32CVclrtXapGQF6icwEFTbx4sjeidaRUiNu
CioynXTVn9GleshWCig4DenaFR8tNDUtPaS+aNeSBNODEnjJ2osqBWIQLURRA+H0eyOmWmQvbbpl
+0SaGy2sMYweTtswgs7RSxhOYr5BV5uGCwlhjKGOuUvFPbnodddFawV5tDB7NrlyBCFdFQLcgBfc
xag4GzdAn8ngd/ig9OSVyEZsYCHer65j7BeMLX0xea+M4BrrwPgDWTuZyitLVfNjrMloGhxjXZlC
MtSwkBtCgcFQZNmkTxXa2k04Uo0WLlOh1cO+wRqycCN8cQqBduh4OT1ZN5CglyLfVDSqczkq1Zo3
pZnbNY414EV0+VHX7ojD1WeeihYZ4F20rVO3uJYubWEgmfoCAcNxluCgI4J3RNnA8odPNp8LYSO0
HgATUNEMR19Tr9okKhh0d6JQIY4NEpoRikamyuD6r50YUWg2KKryhqeimtKxfZmF68b0ecLTsieq
3qyWVVlAVUtLVFj9SN6bT0TLehSIQpJmAinkxC2WCiZbk2giRqkMU9EnZUdFydzFgCyeW3NEG55B
wPL1UT0VMiCkODdY6FZ62/0qWkihPeoortIq2hE1PRhyQywT2ZApqohc/ZfZ/whLoQR6qqwXKrD9
oWGtw/LLC3MWU5i9cxi8anB0UTVCc3Ra94eVVqb8jhD/M+Rr1eC2a5Iux3UYwdYGq55bGronsJOM
Qypll+DhhsLTgv8OQF+M6qOCPQSXZZLpwX0vacfFJADJrxW0S6fWj1Fhsca+mw3MKWdEq2Ov/HE7
9OrcqN9zRPkWZrRy4JeFkDcBK43KhzDJwBtnaaB16yYNSBjAo8MqzS70dy38l+HjdyBTfmoBRFoW
+xRDc95dQA9bzUbOh4seO98S6XhOHYcKalY5NB3Np9F99uKV9TCWf2G+zyyDjwLkqG7eUjyiCNyB
h0zogXgvi23Q40/508RR7Q51XiD6pv+zuXnGlUqatI0pb4R+1ANE6CSL7B9ZEGW1VsReZWpdk52Q
42tqUE7Zm1ryig850/tlwjFelPECCcuCVKOkXPYFLuQGVQBg5k5FR9ey7KRzkUBPh+hH9cicvuTK
P8SGaX5P7YfqX72Ezan4rLyPtD8G4akrng4ZnxCJh+idZY2M74P/CIvLMKXdtLeSOE13PDp4Y5IO
ujJ2DQddGEf1m5ISYBVFyrIjc8OjZ1bZA8Q/Q+7vU+Nr7J+B9Qq50yR9hDodSK9JuVVWoD6mCDYn
uOWCn9RK2OL76OmIExl9e4rrnduWvuSxWoc1JGW+7Y5RRI0uHA+5kkCWNFIMeKRL1n8SjikWr41r
D8sJzcns7tz/T2Xh0AVp71fqW1r/ZghRYpktTPM8hChdnBtJKhViLWbVWkT2wfibmmwNBMi/6K2L
t3SouKSeFk+CYWl4RpZKkRD16qIzai6ccbiUSVQL9BXsYzLN4YPAE00ACskQ1Sf9Hb4zkV2Mptw0
JJcRc+eOh1h/2fHJNZ6qTb7HXlhfbX3JdO19pMLoSShUCo/PS6ynO45+jwQmRGDcilQXm8b6UaRg
4cO1UWYbN/3njCEW+8l0W62i5G9I0buRsdY0wb3LzyXlXFYDRkPSMlmAECvAk7AKaGRl0y1YNs0a
PlebiwDWcZRVyorLAKpmIHIUZ816TEuk54fW2GFhJMjhjUTHFOfOIs0kSfNasAvAYLg2678Y8rEL
3aN1+3lRIykTmHIa8pCzXKHawTajdOqGM3mfhBNurg7qVc2mv5vCdKS+UDs2Xa0a73T1kJtnn7Hq
AKqWnXZoWvPIar7rAeMxoUzumwcmyrLYMJkI5Aesdmz4/TtsVsDLZrPVCoAO4O2w4yRDCQ4DpeQW
YKtKFW5JTEukTjBaQxwOdl80T4dVr9FzUHQx6g00lhGVkjFyGnO9uKzEDS5SJ0gewsHvGQ761xB3
f3WDJ1PxTJJTbBIOdGKZ3IxoxuCE6ZY6bah6drXoghiNEubKtooGoK1BgnRa923URGnVqH8tO15C
MXWXbmrK3zyQU5WLqzdvVpoX+zPFU1/FYJ0HbKCzxA/3mu4xiDKh7Uj14XXe92DY655ZkMEOPXBo
5lSMYWb2jOlJVdv+Z3j/PPnXK6cQyLpSE+04QhAxQY2jxcwdEgn4ylMs7j1Y7IQoqgi7l8QUPEzy
ezowtiiNdlaTfqZ5MAShvWpnghpjvr2Amz7C+6YAfUgz60dLRzAZ9XcASa0gupyrOuK3Z+M4QY1i
XE0GGKGuu4mCaKFAgbdK6557lL3ikJf9xUEaXan/w/E4k2ubDEGzyOZaq2BCCi1/2cf6P5sBTR9u
u0K/5tMgrtE4VH3vbGXge7u1Ripmh3bOvWqOxwCuOmJQy/WlUBAQo4hC5bmJcwyW4l6lMBh8IpES
99VqZPmWTLfBVxn5vNcAv6TxLglLf+GTxrzMesTNQ+ggwEKKISTOvG4kgqKC9V9/9gNi7Ay/s7QZ
o5I+sMiiMZ4FMZxz3ML80wLGZmmeMY1wqXcs4ytLv0djKzjXuFpFeG6ytSOJdDlTv5EPFK2AdH3X
bQCRq0qfiZYYCzaXH0KCPLPwAozLwq3aeR7cuYEJ+Gi4vM36HvLXL2o3zBdhkBtzh10FrImx8dVd
rhH9Zcl/vLcfrsPKEUkOazh8qNjuRYae3TDceQ2WuDT/fJYyoI04LBHPNbgW+jFE2juSI8vOWoz7
TP20cnIKVFYC8EpYiCpfFmJcGcCqr8h20Ify5OXYtxPnHMmVYy1cBez6ojEKxNj5FSsQILtl3K6T
AZ9KSqhXNwug4zjau00fKBv0+MwQmXy/EvJCpzlBT2/YNumbLPddvFaAauihiSYY70MVHMqOS5J+
DOzNvXN+zHpYRGl9gkAEbTRHQhz9VOBdIjM9FYH22XlKM7fAsph2E86lUTwHBx8fFsyb1UjQQcXX
WH7b0zA2n6zWf+EQzGXykbPgypgaO7xPtf+SBkaCdJy7+tV1MsZ62IKYAI0xKyfMpZVjbXJiSDpy
VdwmQi+I60si8g7CaN82h57BPmbqhgvcBz/RdWuHHWVfFsHKKzwG9sJcSO175LkvK/bhQ4aHzyfK
Grounx8y5jJejfhuKp2OjMvZp3jC42MQ2kr8DU70F0hJbs0SrBQyIJHd/dG8qpkvFj5fdly9dGSQ
Q+4B9EtfgfueAuOcBvDWvz4+FOUEngWCooRzn4GlipHE6rb0X4gY30LJILO0MKr1DS4PjwmJpOEp
O0agUc+j49b8Ymm1N5SLyamfE13mivIwuvSvni8+e20SmljhIU7i3YinUK8r6NTI2mXk7YqSS+au
M4fw3IKYXI52kGxKPP32Nlm7iNZ0N77ZRE60EUcyDg+VqSIjV6BKkptdhe6t4IiXaEewUL+NoHpK
8zZo2OBcK0fS5pC4gd0TTcDQzpGAzwyV0ayyIzQ5YS5ZoUJwEIeHGUABlb2sVJFVIGgissVHpJLx
Z7Ly2stgS947mayc85Z+d7qzVFc5SyQHea7xYztkxp/ZbLPcGnq4XlC7yJr8TBnIFARpQIPdAo+r
1yG0E8oQFCqaN1UnA2doAuyrMfJNaWUvq19r6h0V/szv1/i7tG7rjxddfeS8KvB9xy18hqp82HIb
4aQ3xQERDkzFq25sk4pdK2oLG1lqEUn6Fjqw4stSblZ6bo17WJ8QgtbZugh4y8MXg+1ZhG5UchJ7
UTOLpHmtHXFm7rDDERyRMOzvDNkdtdi4ZgPRxhktnm5f4T17VfjV5tFXVw8fLaPLsHsPC/Oppd7E
xHHgauqR/dn18VRBiIWNIT6kWK8gpEkY/oQz3wZHQ6aoI9hreC2qG9IFyh75mdb0gui2ce+zfIfF
EwllnYqThX0moLsDv5V1ay6mukLVkzqXvCNUBxh8z1x3qO4EAmJgyDD/FXs4wyH8eutoymPubnR9
N+QbYXyYwZq0+EnWHuj3HuVNvgkEB/Gq8SDPomJeE8Q7VEzfV221srJ9LRBoL8Zh5bMXNjcp5r3G
xSOkXgmWXqsiODSW9WOkGq7ODiNViYGc6nkHCYlbVgmX7EXLhQtWREU45XmtetKyMlhULuoys1jH
JLHYXHgLe3yN8YBEhL/IxV601EgCgarGkNCETBdgaIWfhUat1A+6DxCecRCLhNQDCVEILoo41f5U
8AyiQv/HCyrSZzxuyI2MpHWTyntlfZRucZFhfh9y1otoKaSDkqTqNKCo9pvEI8NOmsz1g91sU1iN
QcbzlNusDIPwxqzxn4FEjZZgoZoNToKjVhIYiiNX+876GMtmf4ptJn9HctHRMHIpIprWlHViDjQT
v538I9Uc1TETHrTfRDeqI12sWOgZHzTEnAf00QBPeLQskWYZAcsWLL1TgKWKnrBea/wXWPaUesDx
wQtwsgBeZI9h8P75gpjIQNA7o5EyrfLGBmeeAXtpiZHv7TPZ3B38eGgA56q3CRwj4SLvkKXJ5KBW
7cP11c8KyCywY/aChZY9Mz3dmn2NyRmOHHPNm58iAeZ/lRnNh4iqczXpVArj1g4TrDVb+m6ZktJx
bBUayTQMNqqfXJuBjhLT0Y+aZO+FG/8WlrMjnI17o1F/nc64+BU5g4YbnXFYnzREy07Xpu8kPC10
AjttwYCHOnfUdMRj1866mMiIBxaETbkD6CvlmQ3EeyX02UCBE2PA7Lphhn6LygaQZr2o2zRkmLnt
I27tpcryetRG5lxAu73rwCY5isylo620gSpKdAKwmg9v2/ttWnElLM0j680KvbUyUq5R6tL/b3pK
wxAqduyY67qW96x64SVa17hBjZvKVZDZ0JMm2T6mLQ2dRTHqR16Wtzb/Hc1VHyBErK4MGIMoWmbq
oeSrh5A2hP9UKmxnpEViwiyzf7Dl8QZuavCpKeghvn1y4dcti7qOZZIk+7LaZVa9IF+G9y8+6pB2
FEpFU950g+ZZUVISSBOd5V0V9tifU4G65ujFnODBSP2iraW38dM9SP0RXQjuhsGlaUvrt7APQVSN
c6HtkETP4mykWis1ksgZMXnBF1CPWd2VKzY37yaMJHylsyZEYBFAQnBb588wtT8hsjWj01uNVMZr
JK2PUJR9PFqPqGXujJBx4E9ZAxK/hIzVHO3aQbSinwnkHRDDB3NpkV5eZtpFSf3snDe/HUlzqcFw
IiPqNYzGS2AfiuLQQ/3Ha4n8Fnp3zbPK0puNTScb/Hb3YML5FM9RW+jdhwYYIGBgX/BPBYa8wWKp
5Rj/KWAVJDPRZOrC9Bv2Fxu8x4QJkYuaaGp8uGW/bXs+qmMzlZWAdiEihgCTlGhYlGYGL+/C/6cM
x7Pst6mzkvh7xpxg6Y2HnbzRYLi0h0EeO+OG8IPWiJznW9p+6d2jSNyF5L4ouPC9EndXeeLGt23a
PFirf1HMwtZnELkXxG3Oy8Rdk+jnU+k2Hbu8yQM7sMUw0k8Xc0+pXO0AqPqUMwbFjnk6sS5dd9dx
i+AMgYufLhV40k1DmRnBNM32xGNJi6FYtOLX1al6iLxWql1psVP70NWrNP46A2ViuQZ0KjtOLTTe
0x4VEr2jLdXkK6q3akkg8MvrYyx30GPSuzdcGta5Kjoazd5VGrxu4IJouNVrW0r9zar5d0mL1YTO
sYTaX1lTZ/VPEcd6UhAAwiEWERnTh0D0GJT+PouatZQWWwNQ5O6ijvhMg32dP5mAX3OM5M0Wc4xP
IWaU76oP0hLliXqpLTQf4FWLdym2jFyq8RDx4XElwdM8yIA0aai4zqlyjiLpEdtvOxAI2ThploOl
YWIYwc7rlZBsuKNkeTcRV6qPUaw1D+Lxs8pWhve02meA051ThLQnLXKWPgYH6ngaxWJN5Ni5A7Dg
VIwRLYfoVVzWfndTiosFNy7JEEGGggKaw5QkqoJicwScxI/J1/1MWmOhEifIyqZ6JRnq4BVPBusL
ZH1jcMB/hatItV7DsIriK2AaQotUQpZYZY8Z3E53Y1DZKoK1Sp6fRvRSnS9XLQ9no284+tlIImMn
o572J8iPGk60RlfnlYEBxfoMQ307lhiaxlPpMwmZrEYAMzKLfnOn2qjR4cQxK61WHnRCVroLQ6MM
O1kEv4g6Qe+G/VEuIwe44nhQ7QpE9GMg0sHRa8D/1inUanZQ4kMlZ6K6N/GHN3y5THjqfJO0307Y
7Tn1twWaQ6PD4sj2ffhylGJOthmFBgmBRG1VDmaugTxSNdHu9HTHTlEx22Aw09O50ZHBBZtuHL+d
8bOoGHx5P1Nt0fTxrKQyRYdrYROTY4FQu+Brc/ad8dElN9goUxVe1yytJnk8A8hmQMU7csdTQ1qN
c7TZ7xYK2IreReYRE6sSKwagaZrNxF+U4TuJaA16rAqwGc0hK5CZCpU0w67SKdmGGhn609JSiemg
3dAyxCT7xtrjs1TGYDkEJzdae+G9sgiVZsnRJt6qppUzOsDndvKyc7RwprNXIP+4GRLekSwZR70I
GlQWbyRRGrd8tH5EyaSz0Lfgoo5I5yBAvIvqowihIVgsauAyYugR2hma3JvLokn0K7C4Bv2yxoaR
leg8Ju6KYzrapboJIAX8lAXhtY3+bMaMbud+6mMButVsb3qoMpfD8jztXoR+ILJpKSEGBPk5Sx9+
sUWHDSrkkeeHTklQgVjjaRym2PCsOvUu49fWo6zM4xqgXocGpNamiNWATQEDJzB78xTPX5wGL82G
cZg9tQidF8gi5m79PJy+8QjeevYX+Z+W2dKjleeWIi7ynrWov6qWN60KQUcms9woj1rtwJbzoFu4
0/YnY/hunsxuuPni4HjGupEBjImFmoKoh6fdZdra6Ullsbmie5O8DIbHPvHhtG87nzM3rpihR91K
YQmeJ+5bESJqQGnfEnWYvwWSJnDDoBGnoV6vNPzUIvu2SH6o0mXKs0luYeP9ZfR2Zv5H6/5Wcmv5
5N4L41KpH2WzIHirKKc1P7PmRc/MTh3wLhP610cgkdD94FIP44+gP8p6iwB/rZfJPC9WMVTXGDYN
Pdx4VaOfQv2ILPnmsP1l5Kz3v63HWuLRlR/0w2V281HE9lNx84kiL+a+CxjdOiqVcukuSkdfOBFa
H+8UUADk2FZ1ivBIfKrY/vz8aetP7tawfoVqOWspdKdwHX1qvBnVDcMBHj5yv/pcOETqhtcgYcGc
SDiEKKSuOte4cEeKHXhwyFFneW/iSZfDW9mGe8dOIQVtXPnwcD3r5XsdFy4LUrQPrMh9yHD10MxD
Hqhx0Yfeg6DDSUTjTaHAr7ywcDbifI0l2bjgvBrmD2Hyk/RqhB2n2inMDWrrHKfHYjzyas+sYFx0
yc9ARHM5HPDbUgzQwDo3v6SHRgzvt+pKcKXUuv2m2BctZZOqPMMeKK/yUmG6E67IY3CLKDrb6iPF
HdL7xb3xIDUGGI/7W+T9iYYJg4UbNftrOyS8EJsctlfszZgdKg/aPXahTXSPRn5M45gjOogCxscV
zB60Tjrrkch9U3JtZpOHLZ8D3bYifivrSzrzHv/5AAyUFM5MM8+sPEne4LhCrF1ErFz6ZF70GMnN
VwiQMEArDtGIIXe5EMo/a7KXDbInz2hX03Ah6jTAnbUDLW52GlkFm1D6PL4TNyXjmPaTu8RDvd5W
9iKLSQurVl38pTmABw5Y9udueYmSp2ddNO02qD+UP32+q9qbwpwY7zN7nl9LokUbLhr6JgAuR8HW
Kv+r6f0qtZ1pLf24fBjmOSjRQzj6Tm+gPHmkpcAkA3y/qeVwjlg2jAq9/CryVq0D4pnybW5XjxQ1
djMAA9Q/guyO7Fy1j5m/x+rh5t9Z9RjCd8v+KxE65uEDHgrkKZWga+oly2XrPWLumodVcwyzf1rK
fAxWV3lPUPZ07Tf+eqw9aPh0DwQgsgeJLhEyIE+H6QKkDhpekZ2GMwb31XzSHCWcv1ljU+5ew4JY
oEMIVqKnCYeiROR5+FBcfe6QLqOKXW4+e+ehuwA0DQhRzls7atAJ2kMuB/jDglEE8bADcinXuUYh
2aVVu4uFRNREpgPMUYe9XtvgZqNXKfqeQHBjNiLDdEtqkXvVbRQbnLRZbNPI/k5Yz+kcKxQreEoO
8HXQk1TpSUmjQ4g+xQDQExoIGDE4qQRtqjUikF8l/JX0vcQYxlx33OOu/tdSe5j6CqeeAyrJw3dE
9F8TUEijjvdcSFqiW+k2DkBqDgQeqHSYxVKsoznt0x/VHlFtkZds5jPJVqBnKGJZ1TqThO9apywM
LhLsx0D7acU3A4OS4ZJGO/xGvjPnMm1Fcg4sJAW/XXvMq6sJVXXSJ8TJDyUNkT3o6RlojtGrRCbm
ViDFu1mOoaRnxAstL+S9ogf37Ufg3V0wjnm4U9zvznuP5cFhLUiLwJCvae/VcEuGba5tKuQYKq5i
Hwdn7H+a1oG3D7OdG6yBL60Mdrx1gsIWFbuJZUgU9iGM+X6I1LIBvcPNDfn02zjfJeZv0z86XP4J
IpiIL6sz3pNuOxIB57Km9ORc2hW+C/YgziH0ICxpnOl0M8qnx5BYQAFoXTSgH3ZAxA0raADHS4lb
VMldWk5UfMi+BU8jzplVZ8yDZDuG/wSz67A4Ar/v0VGo+PjZps3L3l1oDZ6e+ttnxVUm4znqWRR2
4kuAgXR5JUfb2pSNevAHiA4FAep4UYdzTZtjLol6BSc7EcYSbRuhdR9hbyWEsQSu3KsW6ewgP8IY
WCJEnmJsFyVNap33CJPK+QDbpuQ+atOznnSbAJtOqawd8MCCyYDfW7zb3BHcZnXdLzV3HrChz6d+
0SZNC31ikN+aFkaUwOjSzkMBZBvkjxk4jJAyAFqTI+LPkPHKDRTumV+bqB20qglbEedMI5FGzxrK
gIM8PMopfbAukJy0KR0QoxVa7YKAynxjVbQybOpKcMBeS09G/+AR3COR0zHiDzIPgtOjQcXulc13
Wq39GD1dLj4ChwwVxZ2Dz8Osh5SX0Xj+3WKWkCuNGKuCYO0CnEkPNLlfpARH5NEVey/t2oTaYWyC
mZh7Fl3OPBOPONGxB/IqYKUtKCGaXEE3p6PD3roRD2al7qIpRxOLhU6OaB3tDOaWLp9qPDj3Uv2X
o/NXSryaKAPxgzv7CJNnay7aDiwgCROGxDa6jkqTdwSm8REFxxsQzoFpiZp8J/0ZeoTvL9P0GFdr
NvaKQ5SzNktr+nvz/151tA6ajZGvyTZGba5CtqF1rJ4iJpziW3FfJXNWXDYNaHBjQlKpRwYfqJbK
pANdQhDalws61pgwgfesveuwSArG2BYSloY62VOSYwRQsF13ySlliZ32CfsabdK+spPZhJjWAd++
2Q6SOcI9aacBKP0E0VNwlPmMOeDMrELXgI/CiRWQtkcd2kUET08D9oYo3Kpc6v0/GwlBCykW5e4w
UKGiM6M3ifHQgsiZxS2TvJ7Fict/5HKat9ihvAkvBWkHFnwjPuzw3mjXIaV59oqfsYG1VL05TYJP
dpWJn5KsqUFctOJRsulL6w+Z/iv8CgbBweJnHm0FlBv5LpLAjVfb8tcEpJn6IVkm6rCMbcRPZYvz
PMKjeET/GxCFI+SkQ6k3irA2mZouccbc8GhdNZ7TxLkKMqYsBCShpeL4JQFpMhOmJ7s6ROVxxDov
uhT0xhoT9ywig8rsnFUlPhXlhK131/asmq0PuwRXQSVX8szHjOAbN2KbRgPY4dmbUkZqXj344lzG
B9NYudpHUZ88Dqj+5DEQSN0fNxzfqqjf2MHZ0/2lRtyMRtHsGUulIgbbnWNcjDRO844rnTe/xPCT
cyDlycuN7mWNLOs84EgJx3sW1xuXbUY9kutHS5PiCSgNdM0/vYpWDh5+yq+ltr818+denoYYHSwJ
zSxHSHhyNrr3rXnQklViZQi8gS8WyveWPALIPKUwQWFvrPKfwLQSK4zvUWjUybtXHtIerQsmCU71
0fxRTI5D7b3ukHljmT06IS7k5jpCv9XCP2H8GSxdWirNQmPY+GsVv0W0CemkI+7zV47R0cL2SwpV
We8bfVcA3I6zH5tDNiThzf7zsu/Syi/weS33bnbv8K1qqAJA9YetzdKziY8dR2pwCcbrEOiLitQA
ZW20awNmgBOkK4Mi03Df4uqcYn5s2P9Z4gg7kskGAndnbTY4DfVnoe+qvt3VjK0CqKEO2gLmMPJY
dQef8bAsvmvSIUA+VvZTArMtHNIK1yhJtZasnFUQ/pPdj8Od1SnXsbqUjjkfkgaSYgUy4ksJKaQN
sPelcax7QDs98GlKFrCUyMNQrUblsozERiQo2WCHMqTV7m16IgmgRD2aSh6T8BbXPwURAhozW7SZ
by3VrI6+lczlV8z4dcrVUiLo9t2PzZtmMkIxl56PTHEbildNzPoQkw4JIx/J3q4IWnT9PbT5YNMx
eGVOvUmKmwnC13fR2OPMKIk8gDxRIHpsHKwtbTvXwUnY/sJMeL/6t2qsMILMakGC7RqhB1mUSoCw
EDURu14sRPFdaLDJ1oZ/SnA14hJmR9BRRrrFmqwR31sMCVYs5HCqNkPkIIx7XHtvirby1DmDFp4y
+B/gG0wJF58hYc6Tmm6q+qEOP2nP8nxhDecgXWv9I0YogbZ5yhpFbEyXJ503dKxk3yTSnUd28S9F
c/hGrVCB1zI1GAY4LAqSxzaFu2kGJkLJSH/YrBEEd9qwMZk3+UzYHbRviWKz0Fd/QnSeqvNjJM2b
okPFIrZQMCnOEUInR5epSHgrDYICNUtdKQPXRIgB65Ewx4QyLSxoBteUOsLrT1G9MqNPIT+ld6g8
AuYuLYiKgXjJovuQY7gd8qfXZ2uVYC+WFas2FGytQxBONiYi9jeugaM7UVVCxr3vJPLWJXAmBaFS
E36G5pIqvmoAWOEnmIZcDvAQvL9eN5OVuyCiGGUIUW7UHW39QWEbhmvZwM2EDko0rgoKIxzjeeoe
DHUPqa0K8SS0uDxirJfs09x+FYirRTiitx90iNr+SVR3Gw5PzJKvTH/1EW/xVRnqc+uGTKOtgR2m
AwX9PnQvKygBBl58/yzsj9q7jrFBP0JfpX7rYEbTMdv7NfOtAlV2EDhz2/1SWJ5O6I1R+SLccN6F
+OEZ4jDaANsE0+MYl18moQb91N8SmG6Ta5EYJqmHSOP1ibXPFxoX4I4K6oKEL6edW/UDPvmp6hFi
MQINT1bLnNlcCJpLCKSIGjEmC3elGLRJDL0DVulVBFqNAGElTBcOaUKFA5ADkrGn36aex3l3+NRb
bBvp6O1qs8e288oFcsp97wjmlku2/iePoGJTrbioUwYU3mRLQEllnCTvVIs02mSUK7SGr+Gpt69U
vY4uYwYmXswW5oiYGT56ALmJH5xNwAlV72ksxZVFx9ofum3U41Iw97Z+bwhbHOr+qxq3GSs7V0N1
sPciZniXsTj5urZq8uA8eNiYU2uhYJ+vr3Z69/21Zmwz/xKZ/KYIEZ2fon3m4l3FvqN7zyrdBvVP
qX02Xb6tqi8HMiZGB52Bsef9xrwclFROgDt1eBtKD23HN87GLQUfEzo6zLQszzFjW4JmlOq98W5h
f6s1/BOeCjKOk8ZO6eTOoxLMMEGgmwhwxNoz1X9WgukP6J2Ug7OCeZIo+GO7UFuJXN81dnOAk4qm
veOHR7Sb4kuS/poF2ifigg2UuqM9MjO0jLUxve8QwAkz94njbBP2IHDHWevwvYAVeEuMvcxPAfs5
nb6yobQKQD60eFURJLG2GilDJ5eswcZMv1TjQ80emjcjd96G34xhFzX92H/2/SWj8YvCm+ldZEMp
Y6HRyIt61jKAGhiMd2KljWdhfOsjuWxEAqIsRZraUZW3bb2MWntbY5ppOFidvt61rUUKZfFwvZ2s
LmAJ2fHJcuMpNRlsP7ELgfWchN9q8GNF5xzVbrhEc1AQ3ixeQAtJbyi17zDYx2zDND4DsyMzZJzB
TQB2LggTKqIz1KaJ+C4DTHt9dKQ4HN0AzfeDjSleW+2trz/zkUgf9U1xvuP+YvR/7NoLgjVNNZoJ
Pko89zvduoCkYYJctcosd8geTjN25a9R/0Hf/WZmxGdY88Dapc4pxmArhx0CBtYLyrAy4nVRrDt1
N6ivqcL2TaZrSB0zfVkHwMFriFUUXthKBZNf6xLFr1DpV6Jk50J4dPBhyIsdHON0WTK+cxAn2up3
ObIHjz9LUmQbtCe5sY/itZVKcizvJdOVob7VCoYd1mix/Yyp1RKDdJZ3Y9plTD12NbeDJ8rzeceA
ucONAPwITlQ50wQMwoFkCdktc0lt6VXbwK9ntXtsa/NUdQ/LPIXqMCMycsnS5FHJg14dOse7KTzs
8L8kezqGw9zqK6zvpECkOswlxMjx5DKiTozEM1fOuo0Lf0Ritck0aIAoriwdx448K+onvrnI/Bw9
SDS7ElxbtEmCe+BALXwVBavEL5NQT4H4IFdvtXyfHj4XwbfdrI3mKuCk1wvUKx69WkOyL3oHfqD2
zcQpEcPbouqQgIYqZHNKYM6RLnBiJcU11fc6fWoWYJbflOVd015qSxtLB48/RpyT8VNa9N7511Cw
+voMMxIMXcz3kOedzTTvspktKM294aKKGHIKRsVC3hxsw52+aHh7KroOI4DYhqYuxTXd3CyvWejU
DWN4tNkFqeMFkjGdJkPv/0g7s97IkSRb/5VGPw9xuTi3wZ37IIW20BpiSinphchMSdz3nb/+fqwG
piIoIojMahS6gVaBFr6Zm5sdOyeZ8IUjTJd592QmBvDx8dyMSG5dGLLgZzzYISW35JcWXWoCaVma
fjqkXP1tS6QYfSvgiB3S96i+1dVnNXnRi7vORx/oye8GONCe8L5E9Jp76VZ4InJo3lsH82/goQQA
1Bd23YRtTENYd61BBkXNhXYeWKp7sPYhklmbut8G8ltZ3UsgllxwaIbyKUiLx+WD4t9H0T3htORd
QfHeqlCQ7mBNQhkgDwiLKEYiW66rl1HzInM3+ultUr/QmqKAQB5BGP6oRieAUaEOhodkeLDCO/jp
Ix8fwY5PtjIJVQNWVi/4EZsBVKDeeasioWU7pU6PHb+h+un67zkRC2GF8rMig6BpkG9zNFSAZzwB
zA65sBdXejfkR1njKRRd88IlY3USF85o7/Lseug+valISvtrqD5J/jZCuazSeSNA6kW3a4xSKiSw
iUM5lXgLrKvhgVqHF5FEV92Np9S8kJVBHfKqgOSObnOFgoZKzjYrP0pBzgL+i20Ih21Ncstpk8dB
fo6hCS2kD7l8UkNi6ilD6hJWKp+d2BnFOU6y8HdR+TNS3xvZuBogiC5zOo7LGxPG7f7djHEck3qx
TCaOVuL8PkFtxbAfPeplcfeeFzcl7WsmdWNwfgNo4dwOQYZWYI7SiwIRggJIESmUbxM6RdMoFvdm
cUKHyyb2BJJhMcQX2p1KEGtHwX0wEIF5indrt/EDIjVnmQ9qOgDiNUhnaM1sm8mZ19m1PqiXqQH0
eewuxoBQPcXj2PWwiS3Hc1+bwdvWJAWlcNvEL3ISUap9RIJ16qDrPAcgPVgWSH239FikDfhB6T2I
n9zxKoE1u+6oiUOegErfX7HCY0+jdNZuPHPn5rS5n0c1nZaA4PvbXEIH6RY5PFS3yJ00ABfP23EH
RBEAAvQxgDtIDiaSd9aCTh8HZCo2cN2E4nyQb+Ji51s33niR6RcA6rMO5uAICLNMZ0cMUNdMfXpW
t7r5qtNebw/6qVUPsJ/Av4Azjm+HjouHzvX30f4opPvYfvL1u1xBuDH8ppEnT8BK6KBMZVQMG9Wj
x+XOjx9NGxRNca4p8pU0PLRIuHhkccDACVU5b6UbElj8OCQKSITX+VOpvPnpVUar3CQY010UYEeH
Ekk2j7uIDnuqxah8RxRgGuK0u7GgFPmZkNzXeJi1ZKFl/3Tiiqjliobzz4LwQOd3pZSvZDs+68QP
n85s3IyJsmrfXknjmxQ8wVCB0GG3yYB4aACmvYcQLnoN2CRkbF7yVuQ6IHOnz3WAB595/dxrbznF
Efq/IloCtf62jT6l5rEoIIm7GNsbCTE60tGG92Y0tykcVcW13t93wQ+TOFG+7AsCCpIEzbXOy2ri
GargT+5G6FC2ynjfAp3z7XhjNzCGBFA24IHS7SSKI0h7uMO1l5IthwtSRFeebmwNegyghx0zZASA
fdKXkPa0GVsnBbnT9AY+v9F/C7yHHFct1BtBFbkF+E4m6CQoyEPTJ8/nweg0CTWdjCqlTS76EfyU
NcEga/65bvrzDvIoIaNPhIa6zt1wOyqfvXVewVsHyJtn/tZApseNKb/v7BBNc6cYAWQEIBvubYGG
9k8t/6G7d354EcKi0Hk3LtEo2CURPsX5N6m9B/HOZ/DisDUPUILiRX8FwjhrcOEROsHS1MbyILs8
U87q7tUdrnz/2s/PR+m2R80KtCxE2O8V+BklgUURGqOQBqjqUULtQIy3SvRs+3emidegzWGCZhnl
o+9eeeMNMX7n0YC94SEb5SBEG3jzIcoh+w1IapQu246cp1aceeZrTwpVgpAq/5XX9z50YfL43De3
Un6vuABTCYuynZGDCLhRLSflJswGQArSTVQgaeI/TlxaEilzGlDz/purf1O8S2JXTdM2Jf2mUv3q
q984o7X+aySlnbs2Ymx3MgDhRP+gMiCocJJtLVHP80OAmw8QE/nBsNXoADTh5O0uhPnOVE2R0YRs
QlFHRtIu8IF7Q7/XWfDPwWYyefrmtQt/GIhUoR7oP3bGhwQ0JHJf8wzhuOh5oHYoAzjS6ZTTIAno
oc6K6R6HmUX/JVs/S+hpo7dStI+B+FHEtCNDghLBh2B8yvK3mK7qqlJPY5/7MnJs5TsgvguBHGsN
6TDcv29ud9PbeHp6l8js9/QTE76SYzyJYS4zQVcrN6X2KtimSvkmRP0e+fqD14iNTi6EVhxoGF5t
43yEZ6GyYcxEMVSSQ0S0ZHozulOCyG0DCb1iPzbMXjOVEt33SZpPkp963t1Gca2S2E1K73LSAqKN
yjVv8o4MHgrO/TYyr43+V0lDRTNSoEdxe7DsS3KfxGpbu3qxhg9F3QELBBx9WtER4QEbKSsn1mHK
f5GbC5/6fskjJgCrIuAGTdMXq4NlmD7hKANaCWF+hBiUap6N2jcNWWqv/iQXWLJ3M+QDchr/iw/B
CxSAwIkB8IfaHQjUn8LduV181pLM5J26qTx7Y9BMrZ21NnxxxlnS36dd/7OHllwLfkY0ypNorr0E
2ZfoREKrzA7vdN5+inQNRpzsDs+JYLwJ+0mtJLtyc4ks1os7CYvpb1qyjRUNdjTSHBqPn0E+80Dl
59IHnNwKHpsKSd6SrXHRXaIroEhPqZTqELJVUI3m+t2gEoNPvI8QFEWfOUFqg+ZfxCU29jGgzp0O
FgPWBT/cKf5WA6JRkyG2/G/9pFhCh1KjkO0kZCYfYELan3fAnAnKYX6EvosyBa93itJUsuUmOZNG
lafiS5IYb3Zh3JXQstT0dgCk2Ah0OnzKCFQ74uhHXFnoEtxK1bYy32L3LjJIvkvbgWlOgJ5NJfO+
PNVp+hr8V5/20oJykE2pvYbF15zeaxJU0spbT4t+C0ym5M05wknd+Pr3sX3J0uvBc4LwVpKubHL6
mQFyUwEW0HWk2t8EHGa1X54b/b2pXWnNRcM+MaoXVX+wSse0JhzxLsnrjZzThNfRWHuddzbNJE5T
OiLY6gAq8utwQOocz/HYq092deFLiGWeCThdp449O780TBkG8DsUMAIknWGAqclr0pStP7XWFboD
kgqICtLohrsqL3b0xvokbarhvbd+aP1zFl5qdI4WbQL2/zWAMa+rHoeOYN5Dn3wrwp1V3sroTltb
FqaljuJZMAbwnkHYyIWeWfDQVunFkLynidVm8j8xKbmw/QYFYGxTMXXq6ez4lLnKx1y+Iyoa2ic5
uLcYRMI7R0LIW0w8GvlnaLAcHl2SVnXa8/CTYVss4TSAQ1rPbyoKPR49UK+l/8Ov7xt3ZycRFwN6
O9yUSer47U4JQPrbT2lwXUGiCYGfIraNez3ql4qBdgtJfPeHKH5a2ueIYnFZvQbQuIvmtqcoEtH8
qQsnR/amyymGkpFxf00aHWX2UfUfCkSbKEPZ5rMPrDAtx9MBmLbtPWnxTdY+E8Kb42uT7GTxInHz
+5qjIAM0tkg6d7AKq58ex3zIdzZ+aOqf6CP4+U10Z4DaarQ7isG8lOneyeJ3lUJsT63Mf1Tdn4lw
LO8h6VDLgd0Bx2d5Tq7cCJuKHFQebnBFwoG38/TKCVKqD496+G7bd7oO91oP3PRawHGmRbdGsiVM
VOAKaV8FCkm9Xmw09dr2YKD+6ELu8fZbbdC7d1OAUpLJS/geQpr9T9G+eFTSqvqurilpIadaypdG
AagaWJJUymeysQvoTYcWG6cEAuwpVkg/RKeq+11VJjFVCl8ttSUKYDG4ea90slDaUDMQLhyr5Gwr
9zUxXbqwkFq5VUjCm3zHasAjPioyTOf61q6v2DMptFcNWgBQ4ZElfwrNZztOaUOAIaZ3NwjFSSEU
YznMQdmPCWebk9O3xne9okYMryQHk+6bqqbzMxFcQTu5gqwHFIb5XQ7803KAGGQCEVOAovDkhrs8
VaGqcdzhMwm/WxScfMBQ+U5Kf4YDLAI3ZXvrubvYRUJzYxEPROhrbSsLN2/TVcPCptFUUp20I2jc
+mn3D0b0qAz3nflWKjeK/KsFPp0RfIvkfUAcVGcG0xcVcbHkAk3vDCJMD2h3mfOLwQnoMJ6CJdb8
FixoDcj6V2X4pz6wpRoKrbwtT0Ov538fXMk6l6E0zjsaoOi05y8lGE/11eTC6O2tUv6yalaK0qD2
3tTXqGxl/XtZVfdxtwv196j4Hrs/VdLw9VVt7jSPCIdwudFvgolbzZZIjNMA1jxL7cNfVPQG5F1n
sn4ewAgtwo+efZL5tHMoRK/XOqX7kVaf/N2u7nN/57VP//E00/F4rU0UAgZQyBQhMgBftBlZpXrl
aj+hibwxy8uue9cISxo6L5TiJZXPtfhR0tEbsqimP8okP0o4gHuV4KqHFKmtTgEBnJigMbqcY+bx
Os4/W7pbo1yQjL9P84eSJl54wLlwXmT7kTa+U1n5lpqOV9agXN5tYnBdcWQ6RKUYHpqKOsKlS0dZ
3bAICNP6EBzBVgF5Fa0KCJhoHaQtyURTwv4zNOWmBn1GG9jZEMYbQ4F2wSbOQVaNIKUg1I0qMMb2
h9dsdftdqyBZAuJm0UZSOnIOfeBooeEQnI36Qy6SswrMt85zvbFe6+ENJgNAGFcSKA4jAA+Wnufx
bVhPlZsTP3jILYpld5r70YpLeGdKusvHrQVcF8WOur4L23ubeh//7n/ZndeHmmWOTpe2dw3vJy9O
AfeDM22jdzEAHqQtxVbak/9SvDQZjYB/lQah1iXNmu3ohv/3v/7P//u/v/r/9j6yhywevCz9V9ok
D1mQ1tX//Nv497/y//y/V+//829LpUpm6YqlqrrQFBMwM3//9eMxSD3+ZeW/oPQ1Uw0lgB3pYiG+
D2IDQsAlwXHcjFgyo1mWUFRTmPzn0Izk2+pQB3a2k1jHbJO+/e7ndU3VbFXXhKXpqjwbhRWRT85B
f+yQsnuNUplct/ntuImvE4UJHQpPW1MNXcj24QhKj7xpCF30Djr8wXqO6jMDHxro3tlxO9NMHC4I
g6A5WGWqNOD2s5kqQevDF2an8Cs/5NIvkYPlTehX+TT8dMXU0pD2TVmzIfWuFqBjk+4GUJzepw0h
hk1waqKafXxMS4Ys9EfpD9f4L23aHXubTDT0ihRBn+4UcQbZe82D2gAyv7LHpp87mzkhmyYnXbZt
w7a1QyuNkpeDHkjpDk1TQtI+OKteBrgq1Muiez8+IGX61jFbsxF5KF6zzbFFc9ZZDDihGXeW9jy4
l6H50ZOE75EsAPXui+tBJa4Ainj8F0wGvvwAC0Az2D9FVeRpyvem1HPRDWyyJNslW1OGTuHy+OcX
VkzIe5+f7UJby6tSG6JsJ+c3QUEf64XkQVn8cNyKvjKI2Qa0bEuxrA4rBSU3WKUF98uPf2Zidmzr
NlGTNMCEinTkG73UePDjFhamCsVMtjfUq7BxGDMLcV80fqGjq/4zzt78/s2PaINcsaGoX2dKV3XV
xDXgrS0xMxJ6+kCrKUc1+mGefLSUEswHK97CgAi9Ns2j/XDq28/HB7awOvs2dflwi3UV0JAmstJd
7tODYX2PcvvMHb2VnbZmZea6I79GjTrE35ntd58KR4kCQNcPK75hwatOs6cJ27aFLeuznZaOpohq
nfOq2s9VshmhDkexsdHpARx/Hp82ZfrW7GjqODrb0NkUNpfF4bzVfgfVQs+ItPMINMrpNwOWgfjV
xZO3BBSme6ciUz26PyCyoEAfD/dhfwXyNzo//kO+zKypyqY8Xe6aok//HP6OoqXndvRs9ZG27bZ6
KdUn1ZLej9v44oZmNqa/77mhOi4gYeRyh0p5l9oPn//s67OZbEvZlv2Qr5dKfdZFGwnU3nELXw7v
7PdPf9/7/aVrKE0vY8FUkJ/gscSz5zpaOb3qtIcPdsRkRbHYC5OnNrTZ7muVwjPCKkbuw3I/6sI/
h7zoUnVR2GxhVG26X0hvUPitdgJYuTFoZ0rYnPNSdGy/gxQ9hrwC4onQuBgyG7rbiHegtnXd8OL4
ZHxdTEMx+KW6xSVqq/bM6UeZ2yuyTOdDY383jKdw+88+P5sFGgrrqIP03aHPwCCcXjniC79eJbhQ
ZE0mmrX/WoS9pSyiINf8XocMb7xs+ouwX9kqy9+HR0jYpsypns0OeVGvdSXFfQSERgnC+oOfrxqG
yVUiKGpb6uFOVNNCyU25Mh/L6rZEIvv6tyefiFIIw2IvEljOjhLkeKGnQJP4CFMENfr+99dW1ado
RBeGwPXN7iclz/Q8lGJqcqQ9VE7Sb3sCQ9Ut1dIUoeHPtNn3NV9UfSyZ0mMAasbLvhXS7e/Pz54B
Mbvs+sZQhrS0pEcQ2qF3kWYr76xpfg9dgKEaigkXtWKSKFdmu6f3VFPRgCM55P0H+I0miOkfbFDD
1A2Ziw6nb00beO8A5HIejmFeSY+V927fqmjtHJ+ir77SELJmsDcJ5VV5/sjSpbqWBthCUQDeDKjR
UtMbL2319zfqgZXZOVDAFdalpgVOgFzNcAp89vgoFo7xwfdntyIP5jirWr5fl1d1cIVGxD/7/mwV
+OWEzbCcOsMznQZWseKjFxaB+8O2bFkImxB99vNpKHHrsddiJ0s39K/F1zzaSBgcH8O0GWeblQtA
46ErVE3F0OFOqooyHqibxY7cwKBhPblTsfMaPAWVleOWFo4FJ0JwMkxZsQnMDi0lQZObZthUTmLd
8fSMwJjY98dNfAnHTOPAxOyKLzIfXlS7qJyiM0kg0U4Lh+xQ3CqdbX6HwTF8kLqAAqebCLEyuiXT
lqxYiipIG+jy7NBHbRbFkRLWTjPwTETKLaOUQTZKH2hbjngngyL3Kcbp5FGPD3phBW3eIzLJEMUQ
1pcY1DT8MkrV0qGoGlG0Nkr5Lsz15kJrNBKqeoZGXRFrv+9ED6zOpjr1oZgUklI650X/Ekkvx8e0
sPX5uhDkEWyZdM9s6+tFD1yk1hiT8pzA01i1Vxn15jjY/YEdk14U4j7SPX+9/ff8qFnZctb1lItG
GKTtM6G0p4X+0UjSyu5Y2vsk3wgmpnjLmJ8yOnxMryr00rE6DTTnR0f1LdFXdv+Cu7N1HTZpi9Ns
a/PEmwI7bUFncOkkJmj+ILgdSvPq+HwtjUM3hEncZXKS5/NVpkE/WmFZOp3S18ASrfARKjG6BO3Y
XzG1tK1NVWU4xNOKLGaPRU8OQWFqWe1kSv5dUi2UPCdmSNc6J56lnrSWIVOWps8kbCes/Mvfzjyh
hsp3LWh0dURupWBYukvf2CrxJ9iSc89VL31VeglSdQfGhNblbQYDJRrb57ArP/7+JO/9EGUWn9RF
V/rxyA+p6QYzWlQZAN0X348bWfJX+0Zm06vZNpQapOMdH8mw8Vk3L/x4xyy70BsQ9R43trRteJFz
yGweRoqYuf6xkt3WmEaU9t/Leuei6K1nN8dtLC7fno25Q5I9Wcv8tHYsdCkm0smyB5F53MZfUz+7
LXkUGJCcW2TMuMoO7zDbtOVO6H+hax9G93qClcFjZBevipZeCpdejUlnY83stPOOWZ3Wcs9LuZ2n
uN44Vo5iujTeX6Xi2e22vnjWqHgacCshbL8SFiya1DVTxjfqhjZPKPRFXyAX7LNi9BXqCnSV7kNM
Mabl+gylD1F8E9EfuC9zz+S0wHujtOMaUnsLk4FdOhU0Zi0CrMfXb3EfGqSEZNNiq1izI+5nADWl
3K0cjXeRcQt7Ftpax018Td8RgxDhWGwQWVg0vB0Ow7VSKQpwJU5NA14GejG0d0b1oDbwwpinhfoO
QZVhRxe08Cb+ivGlM7AfhMzOmZdI9lhonIGh38jgRYqV/b/2/dkZs0KgHZ7g+2BpoREXze8/Le39
3z/b6MLvoIW3+H4G7ioClGt3K2HL9AvnR4kYjTcN2XQLbs/D1VEGup4TQCFOKR7N+jttlra1C5T3
45vg6zyZsszrzBQ6kbU5TwKFNdfzEAoO7LmktZtY7TbHDXzdyJMBW1eonk+342yhR9MTXl+0GOi/
1+6FSqsH3Cl/YGPKYKkCDV5LTIPcO4+ii/tI9b2K6uVFEdFsTS/Zipf5uhoMgzcyMZ4J++D8XrC9
3m2FhIkMSSCAOpSx0WSJVtZ8cTX2rMx2baL2WtlAXe0k4iXU7sGwHZ+ohVuBYdhUcuX/TNVsNeS6
jHqiu8qJUJQvHMQ+ffZukl/0IFvhB7aU9AyJseNWp48e7mSeUYRFpgVnvG3NfRmllGRUVatyBrjG
JGAugECqdmWBVozYs1BEabUe2S2zcvz8ftQpyW8q5fH4OL4GItM4TKIChTcumaXDbeYi2Nu3IWc+
IFFfn+mw9aBDENIYtwnyFf+yPJy/bc38i9xbflyWCacfkSHofmFit1ZO5tew9XA4MwfT1i6N/wWN
HabWITFEadCki6EjyJo0R8BOHJ+9r/f0gTljtkBhmmW1mDzmADhM6s+UAR11H2RVfA0vXq/cluHP
4xaXzuzeehmzwDF0i57/EMuBwmije2Aqwr6om5VpXFkpQz3cFS2abaOpY6WSHvrw1QtvXMTdj49k
zcbsps5rNWjg4SAEJoSzN/RG0lV73MSS69mfrOnvez60NwrdKmifdixxjsZbpa5M09r3pyHufb9s
+np0q4Ih9DCZnJrSwx/8/gmhoMoGr/D5YmeZyOS448BALUvHEfwC739gQBUm+S3qDfK8DiGFviZ3
hUZSKPzun4f58x98XsNBcleahO2zJS57OWzaTqkcZIFgpVYf/9nnZ8sr1FGzxp7Py6p0RoKxSc6P
G1h0jjpuXLG4KL88ggNX1YZWcYGzKvWpAIiehRDq33T6e9eXZxPg9bi9Re81pd9tnt7ql4eaqLJo
UDK/ggkTARmPihztgtWHHI+XyBacJXp3cdzgov+yGZupgxj5EpFHqILmoSFKp431q0Eg1afBhzHc
a+bWp1kHNds2SlcOzaIHo25BUnV6C6izQ2M2ges1LgmzLiqBoVknor1Lk1dLvzo+tqXDORUBya7q
FKnme3tMRt2EwJdsZAlBLD34stL/9qOXmMME0MV7g3r3vBCmhyYtr65GwGwn6FHTWhUaq2CbxXHs
GVEPnUwupLaWULxwIpbDgNl78OOVfbfwajocyPygmoXblKFZO0X64LvfgEWBA6SrCaziCNlNdmG4
lzUEKTE9JEGyEiAubUIVF6RQdKIuNw9ByAnriqiU2qE3n9btc51eAaiJNtL43hs6Orog5eCA/P3d
AQxPlS1dCELH2S7UqkyJtCppHBJqJw8uLTL/7PvTKdi7GvwucEUl+L6p+acxnJg9wM/jJpYuUFBr
PBCIfa0v2dM0LcMq8bPGcdHzHUMPvgPtlH9x5RwtnVdN5wEyFTNtHm+HI5GHytJDKWUkhnriGfTV
narqCbQYK8NZcH74IOotJpedYs9zHm3Xox7my72TiZx+rY6e1auOhnRxV6wFogtHSvnrYUhSGGEz
e9qRe4sjhRBO5Uk9OIb3Dg9s+uP4wizMmAIARtUNrg3SN/PTFBpDq/tm78jIgXTnY3JVjxfoZh63
oiysP2bId6gmiChZVg9HEY1xg5zY2DsGtKfl1AsCb5z3FOZo10JUHO0ycL51K07B6p3kkKhlSMNE
gg4o4Rz/KYsDFmJKTROqmPOSbiZkqETpFXaa5CIbzyD4ct1t+HbcyOKi7RmZ78NItEonh/TkwRr0
lEGSfPz7i9O59/3ZdAYtVSPdSwfoca4675ReRS1euW7X5mm2MQbkFvRWSxhC+GtC0N9I+mkA9dLx
gaxN1PT3vd0d9tIwFgar4VeXkHAG1e7499dGMXOdou4VD7FXJqrZgjB229vRvrH/4IGtaHvLMf2K
vVEgxqKhXBMNTqBfG750qtPDg1rVH80Vx5Q4Qbe/ZHIyFbS37GeDU1kbaCDV4Pz4XC2vxd/fn40C
hIKC3iCbSqFsoV2G8coLYXnT/v39yanuzZIbQztgKuXgQMXqKuc6nX3tyhAWTXADawaJDiDls+XW
LC+J/Qa5DoMuhvyM7jJDOfuDWdozMZulQivh10+8wUnKO4oTY/H4z74/myW/1CIYjxiC3Zya7YZT
d/z7S1MEHlUzAI1qXMSz78s9Zbm2hqpINx5D+ddAh04YrqA1pm/MEk4KTQMIM9ncjcCiDle6tA2v
9MJcdkIYciTV8ejhVYvLYNz6kK0cH8/SrtWn7gFBnM6IZn5KqWDXyZCjcJTuupLRT4Vp67gFZfLW
8+GAwQLERM3P1NTZFVzKY595vEocT2QXA2c8QdQ46NKrxpIvtcq8M8OR/in7u6JDCAKz/XH7Cy87
8MMKXQayycGfh39ItNReAVzBsasJ0m2FW9XbxhPNGUphK2Ndmk3TkKemD4KBLyjVJOiGkTSr6jQC
lUSgiGjbHx/NtPbzydy3MNsb1Vi3bm5ioes2cNWc959e8gdbnNo5FSI2H1t9tiW6YeqQyQRdQ8mG
VrYU7cI1fPLSPFm8Qil7UR3iGXy4w03XFf2o+6OTqZA5RhPJ3sogFi2wnSkw02BtzjedFEq5PybZ
6EC4eOJDHPV+fB2W/ADoE52UAXEQozgcwYB0Wy1k4soCPc+ku496bWP3K9fv0iD2jUx/33P5Abq0
dFTngzPSoqqdqOofOOP978+WoY4HBM1gBnE07wK5XJqjj0/S0mbd//5ss8aD6uphypXlxslFAwdR
4j/r6m5E0fe4oeWJAsFFGZD3yxxFp6muW3RROzhROJ55sNlY+vtvWyAtBxBQUahlfU2f+MLoK63r
SDEkV4nfP5qeu3J1fe1/MU3gSUJoNNuALZmfiiTxtVjXio4cJuKsBQXwE7QSoLUURXI+ltD3ai0S
l6YEX5xdG4h04lW/l6IKLqt+gB0Y/eB2xaMtLOHBb5otoeK6uWXm/Ca/vFQt6IGgKs3uSlj2j8/v
UmnnwNDsYg16KSlkpewcLUnpKN7J4RMCQfQQIwDxZgyPJrybcGX8iVUThAHITsLC+eWgK6Rby8hr
nUij0RJqAjs/zfsLxEHR+rNP5fQbKjKllq/YXfAeKuU+0o00C2J+5j0kO0an0DIbR7F/hNT8ywkS
qK9cfAthBO17E57RIJAgnjj0HlUfufQvpC3QrhspRbBp+IiGByneKvXag37h/IFolCcoK5cTb/tD
U2FcjY2uNK3TwXcOccH4+44KhCzXkQX47mv+o8ki34qGvnNCmo1KM7grc28l97G0JDobgEiBHMuX
MEHWhiQrRIEOQbJJOFDiUdGc47ttzcTsLJVlEJleg4nePglkiO235lqmYM3E7BRpoQp344gJDTHz
4LqvTpS1vbu01lTc2VIkdTUqCYdrjXBqNthYccRFp2+Qizo+SSufn2OyfNVMc1nj892zJe7q6Pdf
USRr/vfX/xWs7l2pwqiT3m34vF5DUnydmqfoCh4fwZLL3DehHk6QnHktDaCsgfdc1qhTnkAnjZre
cSNr0zQ73ONYp3bllygrmpsOGdwx/PhnBqYfsDdRgeLD/Dydh4lx82ecfv7B5yfEO5gNsLxz5+TX
ubCqjBM9MehA2Bm6f5Abocb9t4XZAFRReHIFj6cTIFt7pUVnxwew5F2BgPKm4EWDb5rlqCC5ll3P
5r7Ki5cmP+1Bn3hjsqH7PQl+Px3GSP42NdtQyaCiTu5XmBqLUxkqpbXi19ITTTVoIKfHx6RVaZ74
VUbd7bViaBw5u06gRFBeRP5em2huQbEqjG3dXwvlZyZ+vxwwRTt4XbrLQb/NXEmhJb4fi6Bw3BK5
aYgnpO9l4m8mDwkBcO5BHKivmFxYNjKXOC8LTI+mznGFxhDW/AENGCWB4ApJOf9WKqGlRtkpMn67
eZpn9b6xGQqisDTXSzQrdwQveMuCfDO7ALhetTsPnlmj106P78kFz3NgbzafMeFM4wdu7rhp/IL+
QmfbkCaVG9o/1lKoC/6H/NCEgjcFizevVweVXdi9rKClo54M79nKTbk4kL2vz3Y8VbjKbVW+rpv3
kGX0+u1gXinRxfHpmqZj9pY+GMPMh1adnYpSwwpCqV0Et3DwXf5U0URu7M9Bak6NXl2J+9ZmbeaT
9LK3EqPHYt7AFHVeSCsbYO37U3iw57SlqiqSkZ43yOwg70Roa+X3L4QXwqJ9BTwfMZI274BANR3l
HMXNHN16DQoo47Zl9PP4oiwNgWY9gmN5amDRZjibuG7NAJa/3IlvYP7U+z+Yof3Pz9y2bIb0Eg1J
7sCM1rYv9GKvTNHi79dpC6BMQ2eFMW3tvSVoOlkRkqRlziDu7OrBLY0VA0sezKIpkDCG1AYv3kMD
6VBprR5TVA+y7LoPEIOFazLSYWyprDM171aSkUtHcYIN2CY9iJzz6efsjYekc1rXPr0OrfUoZe5p
ksWbRnbMlfr6ws7SAfXB9QTMig6R2c6NAyn38iotnOATQsUKqt2VaVsYB/3a+H1DAIDA9x+OI0qV
OG8gwXQyBKDgmiq3ZW9uQhg9uz5ambOFPXBga/r73pzxSG90y0oKp9Q+XEnaWKm/+e1TcmBhNl11
bY+9R6O4U0vn+eAi47gGhV/YZgcWZvs46awMahbGEJVkIJCKgJS0vABxbxrfj49laenJlU7dNNzK
6rxlp7IkSONcr3D03rFQ9XBhZ7o4bmIhBwzRzP+amLMu9FJbdKHgYiyrq7pCQER6iu3mhN7p07B4
0NW1i3hxA/Ag5o1vWCRzZhexnLVGNJoqfl7bjMqFVv/J8v/9/TlaNKhVXFjJ92ML1ZgNnG7H52vx
sOx9f+Zj/DYoFcMTuePXU61JRVMRdvF25S22ZkU9PCae32adF2hYQRDEvxLqBiEm11hJg6xZmR98
WKBR82AsHPydFJoU/8yzWpQbNw9XXn4ry25Pf98795Rji/9MW+7DXo0g1crltTaU2akPJKMSmcaE
jZCZtmdSsUWla1w7j2ujmH7F3ihc163lQsaK6V0k0OblK5t3bRSzG6XJGlVOPYKUJkW4LXKRE+ql
zka6Ag0LWvrE+fHNvOjJ9jbzLAovq3w02oTxRHCyyTcq/e7yOR2qobbiZRYa2yia7FmaHXtEyABG
JhzLIZS2ca+/1qN8VpsFUlGWSz21tnZdk15Y0nhWqPJlzMgLKbtBzlw9bX3z9fi4j88zoM/DdQwz
krdhyjxnyZkPmXt1E73Wawmn45OrzDPvY5EEchxxutxGUTaiRQFPlzXpwgrgN25sHe5TGoNXJnp5
h/K2EtAv0Mww/ai9Har4BlLUBY84tzyPsnNpDRO99B5mIf82MNsynq+okZwaRImBsjOhJVMr7Zvs
wcoobKRa9G03sTf79vmolBeFbX37k5X72/xsH41yNA6DznWVNTcmaqMJTHrgj09H5A6OW1pevv+1
NEe1p77WGXqJpRGtJ/86kx9S/zLzrlcbmhYv+b9ndP5etE23bJqWGW3VDSQHFcSS6op3XLzk90zM
rhN6a6zGy3ltqyI76e3PuHsJ5FuR3/i5fl37K9fK2szNrhWZZheRSFjz/e4pkepT2Y8gqfauqggi
ZXmVbGllzxvT3/f2vKdadR63Uy7BvtGqOxUV4eNbYc3A7HJpZLkzlWn6kKqBodgq7lu9Wjm4awdr
/jpCmnAINKETGCGFJUPhaee/1Pwp83/E+gUcMdDu3rnpXYeU0/HRLTvDvzf6zGWYldeiIc/+q5SL
qj6XYdZ1z6Jm5apZ3OU60En448jYzZEb/5+061pyW1e2X8QqJjC8kooTPB5K8oz9wrK3beZMguHr
78Kce45FkCWUvPfTrpoyWwC6G40Oa0mpVoJufsIhgbomesXrwhWsg5k+l7NAXf6PBG4dlk9UsH7j
iiH10e4OYIMl5TmRdlUIctvHsRGky1aV4koc5wg1WtudYfa4Ow0g/jr0/jlH1mbwZzmcpyvTBGTz
BjasSvZvreieEGwWn0tAO0Yijwo2K8TVZDj15yj4BThws3gKgOj7N/bzZykaFzODHYUqGlsKUQGL
DJjw8PW2CguUS+P8W5WiddroxvIkpaCQPBH5BZwQt0UIjpvvakhSOoRxhw1jSL4ejQfBHq0vQdeA
aGBhqJvvNirVLB5GG9GCBtpM7VLK4GD8Kz8G4NX/ymBrvHKUZChscO2xILk+jPHnnhz+Zo/+fJ/z
k1TJmi4v8P2R7Eh0zESjmqI9Yp7s6vc3mDdEAIA9UprXRHrQut95LMKiEcngvIhpo1xhJWyPgm0f
HHp0e98PvcUs24QTRAsR+oU5bZ2UIS3skuX2wVpP4gqJI1H+dn0Vf0RwVzCYP+w+tpA4KGWvpe8d
CCjALHf7tEUyOG3KTSXszQwBUhO8G4UrGY/J/ZCC851iP+HqwNUuj5McjQenum42evjgN5Zr2H/l
PP7sFadVY5UDQOsjyWKDdmnbgz2hFxj3qvMwQFelK/hvMYWT9aU04AUEX14lYB43XaMT4H2tSdDR
VYd6A3p8FkM4g5kVZRcPcLGgARj2IBa5fdhM7fnL9fr7nM5Cn0cN4964vuNfKUikIuoBM5w0/zTU
F3iRtXjkWhSnu5WuqUNk0fKEsZc8d/xkB2aNrH77dwvitFedQHqpdLi+VemtGvdxhhbuHXiWwDtx
W5BoOZwO06qgag/Y8BNp6h9KqT9UVb1LFTAsDQDRvy1rLc6/3jpOlU2zI1nRYlEE3MyJ6ycP07BV
QbAnf7ZUgSzRujhHqQBzfZgo1qWomzFCxzIIGp8T0XAZ251besdFWXknN9qYQu8wjGWWGw38aobg
cbS+EOA3s5lsgCNxgZZSyYOdWPD4LSWfikE+K1YPEooaJOqxCKFLIIvPThadHwwKi4TqI9iCNAf0
PuNfZNh1jBD9/3JsLtiS8nFSM4BTn6xsr7SfwFx8W8fWPc2f73OeAK1ARdXF+H6At5BcfQeNruBA
RBI4BzAN7dDFISSYJ21ylK//7vdzht9h3gK9D4gVMwz0galZFMiJjpiz9y4LksAIoE6dfJC6L0by
uS5/RKEAqGbdLv6cAvsVVzcjCY0uVg0Zp1B8zpIvcuRJdPvvNooz8Gg0TTSowvSGcReAZ+t0+/Or
KcFrReVM20oHtTJ9dsxgq6riaBMkX0L0Neblo5R91sH6iyZjxzJ/6MMDVZ9D+5cNeoPbP0Kkapzt
Fw2gLcwA9tihq6INQOIoWOVtbUBP2PycgrLstIC9TFRwT+oHsIgN4YsSf/k3y0Br+lyKjzBsKjJI
0fCEY3S8gtv/9jZh7mL+fcWI+rQu8fhRQTVNwWwuKHGufl/TNBMtjKZl8CkwrWqoLFU13tJl/IK8
2zc1bnZ/sUVXIrglFJGijoaG66qpP7fdF8aK+e8EcF6rHhqUibFLp1qpHbOFsopackW7xP5+ZfOT
1fYtHbAEcLUzrhRRi8SqrgJVTLbRy41RaM5zUSVGIxSQXNAA5IKWMzX2irQFV8zf7NMfKexXXK1C
lSwwSjcwOT3NNgXjAzVFNUbRQjjPZdM8oqGPjQrAlNMEZx1cqdQEleqX20tZdcIIGQCTDVeEhuL5
UvKsqnu11JATMN4JgmIKvNK2kwWKdVsKeifmUopETiN/gquXbWRrnMl/q0VZ/VXN+t9CFkMCmUn9
FP2CiBv/mTKn/XV7m0Rf50zPNyVrGEY829vAq5w4EbhY0ed5w5NqvVJznIJk7nMNOOeC/V/VpqvN
4czObzW1BisOsr/G3toVX181UaVIdMLs71cmEZQ0qwxWsyapO4JluAU3719tEmC6TMApqwqf75PH
FrVdgkWgbJ0A4UJUYVi/zWEDlq2jFx1efL6GCnFnliYVC3t0p6t+Gv1jZIDsWdk1+htQ+zchGpYm
8pD4T2WjObH9hL5HwUmt7uPVb+DsEYOxVdrQEvkn//PY7gzwsYiUYU3ZLGBzMsx6VV1YSh77bU5o
n6HnRzmAl2yjNwJrWVvEtQTOWgp/yga7o9lp0n4HxSe9OmpAoLhtkQuVtpCkA5qGahKG3sUnG0nq
qz0dm+IS2pF1bNSMHrsCeWZAI/+Sq1xUnF9SVHzIIzbSXWjWXbREDokpy2kxFZemMkE9uqemuZmy
XZ41my47dM1Tl2qY3E/cZixBBJh4Utk+KVH+pCel45uqW/rhqQFh3v3bYCDesAim4TDawHuOtJtG
qaTVJWhMRzParRSfi1bdx0SEYcZunNkzFhtwLYnzIWMJkDQTzGWXpMMGgI2XjofRvkRA9DBiQWFi
oUCcLPb3K28yykZSVSgCX4zA345Az4G6bnvhgNCqGAtjfoAuRkMiP+wAl54RKE11ifWfmkmP4yRt
8kLERLOwNywG89bQUQP/t2i/xqAXAC6tsbz0bfqZTtmDH9ub21ogEsEZXN/YaOrQ+/KSDMrvRLIO
Sdqc7xYBYBcCMHuiYQL2A8Ti6kj0kVZEyvLy0iayW75ZuQiCbcWgZwLY368EoHigKlJclOBrR8db
/tCBF3Lo7S0RXbbMjXOKPBPEhVYBCggY1UnKixJKnxW7BfNt+zAVR7A97OK23ZTg7bt77ywLtDJo
C2QIg/wAVUUKcHyHfXHRpvwY+iCslgWvmxVNZo3tIItDMt4GsPR888ysVMhYh+VllJptKukGKEuJ
7xRNIhC0omlsal3RkZxBpy0Pjm1JVhDGPgTlkoor+Mdwd2wNACbwMWiwCTZCzM/smVQjegxO0EvX
fhvDakttEZ7UiqJBAsbiMW+GXlR+r9oEbMUYUS4uBC9Z+dXZKNGX2+e9omGQYAMUAtxqS7ixlOg0
GQq5uEQkc/UKBL3RPzlpHtt0cBXQLmu+KGOzdv7XEjkHQKYubFsCiZPdu63utfLZBJnm7WWtbhxD
j4COmQiTOAvNaAnyxbaDGsvJsdXkdjsYebztS5O6GeAnBVfb2powJssakzG/ieGVuU5njTKU/ZQm
lyhF0yiIWxPD0xTRQ2tNoRFOwjgBnimjbDmXInVJLtm+HV9CAKdtiuJ4e89En+cORg3CqQOYfXyx
SR2+2OiOPpqGMGG33KqP9mpwvbC2/QW0Uz1mqoS+/vDS9uFOAuthP9gbm8q724tZisH4p4FxWh2o
+GAU4E6k1oYCbDxDe8FM1ybWDtJgugkoOm9LWW4Z7B9tZBaDrQCkBOefGyPrJiNAZDeOgdttQvBu
3xawjGRA2gS0X6RSLDSM893o1Cy6rp+k8mKP+o70X4r0KdYBSjN9M/uvt0WtrGUmijOZoY/Kti7N
8pIZjp2BU/X+vVLQdgh+O7RXA2yL8/uBlgL8DO2vlzjze5Bdg0O+qXPBfi3tHgw2gEOBN7Zw9/OA
XtCneGzltruAxUYGgWx9GALXEnmXla3CJAKLZDGmqwINa26ITTjVStRP4QWNjf5zlOr9llhRKUg6
L6XAyk3bZvVFVsrkVFjPSUaHtrLOSldu6eeg0bf3nvhcAHfihgakzDqorXMDovipRa+VoEy6PI25
AM48ag34OwiPrfNQNBt0jDipQyVg+wG++PZKltbO7kdExyAPUQxMT88PJEp6UDOXVnbJx8cRnCiO
NiI3q95/InMxnAPG3HcxAoknu6j7Khw2uizCqVgeOVq1MHeCfCCeSHjbz9ehjao81b2dXDCn6lgH
KotK4ysbBQEsfQb9ReTCHznx/UTrpORC0hdMHcXKt6g73T6L5aHDGwLaGbCKbOaAv6XyRimyxKIJ
zqLdEOIWoG0Ot6WdCEx9Za9mcrjrKlb8dLQDyPGJ7ZTfo9i+22HNF8IdhpWYTdmMEFAOeNkNuqtE
9xYPAW2o45XOGJI0xHfcaSRBpY0KNfozMK7wuNtYkwjlanHekEBkNtbM3OGChSaz7GKw0n44692m
DTaBue3r/e3zXpzDXARve3gxxLkRQ4SCCtKLLZqTX6gT93nO5uLWNwOrx+d95aH77cepY5UPhciB
rC4CLlZn4EwgP+M8VUqSzADVwXCOHiQ5dXoMgt/epbVlsOcUSnDwVIuxskGemibSJnoeX6lxpP7F
H986EQ3g8rTBL4gEOTNsuBC+tp5G0djWKPSdoiFz7EBtHEsuLFetK8HT6mNIbfYwxZ2EZyJSOcDB
YLhGc0cVN1VfG3Wmoh3hV+IDqsRSNlZaur3+UIbPdHzS9cqN0atpRTuj9aK/Wyn2k3zA8PMB95Ap
2kATqgJEWHbaESD1YboZqnFz+9SWaoFlKuyRZyOgAKrvfJkVuurlsBrVE3mT6UEWzYCLPs/+fpVH
mHoFlAslPq/1A1q192ErIpRjkcjinKAOQHCTkYLkAYlJJTWWVREsoE+3fV/AeCZnjEG5ip7jx7w3
nVLYyr+qhVcyudx0mae6kXc6ZFIguT3U07MpYopa3Ti86rAwlYHFceqHacCqK0IVit44FIH9tLl9
7ktrxdQvTBW3GMqveObPDwa4GX5QItA8jdm2rQ7pY1MdTFHjxco+AQoYyTYsgWG0cYvQfUkLIy3X
T1LdHyOJPkXa8FxV0+72WthnOBVQ2QCwhYgYHDh8sJrUodwqcq2fJmPYtBji8O0XK3+qO2/ERPtt
WSvngl4YBaOzMEuMxHBLqtopz+1cI6ciCt1afR2qz7cFrBwM0i0qiqZ4FyGTzunWVLO0rh8apyZ8
7enkFN9qtA+W5HxbzMo64EIZnK4OuD5F59ZBtMk0i1QiJ2rvVMnVBKsQfZ5bRaLaFfKH+HwjvxIZ
Wb3p3gq/raK8j+wXQ7QAUid3adaVHdWy75OTURfOTzMR1cZXVJclpTAIB9AoBHnc/iS2T+u8S40T
eurqyAeEgLKxzbujI6DSK8wQQbjNTmJuhHY2JaVUDMZJptSxCzcNft59yibueyiUDNZc4ELOBYxq
HilDX5knXdl14UYXQe+uHDPe7Nh92WbY83zOPlflXguRcjplGPFAeWsbb+9dgAaMbCBqwRFirI53
U0ZnV+kAqMmT5m+a3K1SQW1juYDZ9xehnY+7KcXz9yQrj+2vtBB4pqUxg5EJ3Q/MjsFEqnH7n9t9
Y7aG4p/6LHJaXcG0TffJpN9MUR/gUl3ngjhN0msrpMD/9k9xsC0ewJki4hVZWwkA/zQVwKLaEtpz
UM2QBlWK3gc7d5X4q6FfAuoojYijbeVAQMyBFAc4mhinFWd3LaZ6lVgvg/Oku7n/GOqCt9v691H8
UUH8AQBDbqPSEk1iTdcGZySyEnqIRYhUa99HIGWC9QMx1UJhrR6bVGhRcJb63CPt8JAoxd0NHICk
uJLBK22edyDeBGnZGeiL8pjtksixTZHqLheCvmg80i2TwLARAs9dh53FtpTbinVqN+j8bUUKu8jK
4+l//Xmmb1eBoaZGeYhMh3Uak22vDq6Wya7WfWo10/U1xQ3uf8NBHkIREHAjyl0APrZBVFZUjWx0
mVqI1+2dwJUvDXD+fW49hj2lTV76WM8EUpaN3z3L9195cxGcaZAxzTQlgQjV2EmtU6rH276W/ft5
GIWEDEycwV9pxuJK9aehCSYzkU7qNADVHkFncbAwseJ/sv3g9basNe26lsWlNoYoSethhCyr8ZDI
tNH6e7cANFOoqCbjQYriGBcf+CY17VIi/sn6EgMLXg7vxuZDwIkHoo1SNXKYi1q/HOjUJGbrn5qH
Qre3k9Zvb69gxUJmAtgWXllInQ1VU/uNf1LiZB905kNBdyTb1OrGUNuDr1m72/JWNHgmjzN4QxrS
1EiwoJTIP8OkO0RhdhjT9NdtMSsnDwpkA7VRHSRSQO+ZL6sbqryOMiwrTl+14skQJGRXPw+yCzxq
oMkLMOI40yNUrksfMP1fcwyN53dj2+Pc0ecCPCAQYyOw4hSrj5SmMqzcP9UUPTu7Sr07sMX2gMkR
qXeAwizyWZHejZ3R2OSk1RuquGm6ub3/a8eMZxLLIgNafZG8LOJ0aDRq6Ce9yI61Vr2lfblDQ53A
H66dw7UY3sDDuug7vA1PGLSS/5FFI2+iVXBpCwJAayDs2fopB05fFSXuZMZuVZbuX2wW5tzhqgA7
uAAZb9M4iYs4Jqcgnn7Iif3cYCaljeP9bTGrm2UgU6rhDYt+Ac6z07LtTIAqGyeFtm5T7PrU/JtT
Bz89CkcgK8aLZm51ZalEJZB/oFXTtBmyegMA3lHkQVaXcSWEW4YuZ6gTUQgZEtsh/WsW3VsvYo/8
KwHcq7KMcysJAgjoxgyN/LHzF1HCTACXFZGbAnMDbJsAbrWxn037/vcMg8RS4ZlQTUUelnOycpHG
euib2kkrpmMfSdupFLy8VyxjJoE7aVWnnc9Yek6+9DY2W7B0CVRp5ZThWTW4KCDHKWhw4VSpSEtV
biPjFPjDUQJqvdL/hY8Fpr+OBz4a6TCxySmS2kQMQNo3TmX4pL+Ayexuc0PrIC4fUM0iEuQboDOj
8Qeq5sapj79YL5L29hefRw8bkjise5W/IcJCKfK+gxKh3Kh9i8Yftz/PDpAL00wF8QYImfGuXAQe
gWZn6VRK0sn4Fk+9i9ynW5LRLWxRDfgD/5eXpCq4qBnQO/qLuJpjoZjpNJFOAjTLtJX7bZ4/ytWn
aNhHSuKa2kYGA5JVCBLvK/r7AdSNpLQNTHWTEzqpNSY3ksk+9cFbZZCtXpaHNLj7FYiGJkRt/xXC
XeKBJoPZiwnJyUuxS63773CYBt4agPID2Cqvv6MmS+EU4/PII76Mif4emNL3u7UACW/gZ4O4nT2V
mZVeRYdxLdmknFL/ZFcbrXOkX6O5j0RdgMzOOAVAFwC6WdBlYmLYmLPDpK+TKep8+zRh3tu0fxiG
56dH7UusiNq9V06d2QoAhhSCSh5fbZGNqK1xbeE9QMd9jeeZUmu7rFH3t3dt6bsAumswxEsg1CBo
59wvsK7DWvfH9hwajeP1sohqcu37ugLWZ/SAoC2Pz4cNEiFTQbP2nGs/sz0p/7n/5zPiTFwcoJcG
mPP80DtwuwxDbjVne/hsha5S/Mvvc67dL6dCqxt8P7Bc83I3b6ltgOuE7Tt+P55k3M3UA0dxGsAk
fBnlY012zd3BAaDksfXIKrDmS37v7cxHb48Z1Wd6MI1sa9fj9t7d/4j6EfzrCvK1fNlfUkcfifSs
OqN/3A63sn93LnL+fS5kbuXA8HWSVsCYSZ4zJ8orgYClkWHnAQuARCDy5sifz9VH8+uh7ou2PJfB
9K3tRtem6IRvw2+392l5QeG2YN4PnYIoy/AtnSE61+Wcoue56b8muuaOEioyaC7IKlERa2luH/eS
YQIMzUYvFOcE7boOe1K2MGcKaDCnEs0ZiL7PuYuooVKktfi+FmwG04l+3t4o0ec5gxiI1Zlp37Rn
qQ1c8m0koqbNFQFo3dPxiCQoAiwYp4y+KSvfkttzBlDs+qiATf3uFcCR4jkPjYJF8FWYIqd6NI1N
eo6z93ab0693f96EtaGwi0Z9xjg7V9jJsEYjK8v43FmbBiQCgttgxR5mn+f2PwokhFcFPr9Jybfq
mHf/8udz12eaNZqPTrD4rALI5Htphbvb27P2+4mNKMZgvE5Im8+3ZxwVdZqkJD6n4VYf94q/HVTB
M36ZhMJckoIuQNZgihcqdyN0dmYFkxzH6G87W1HhtnXotjFYVCxzG5T/GI1A3orGooESfcZwUuA4
4btBdVqk9WSF8VnuZScPjzU9396zpQAbiCkoRuMNhKon3z7ZNz6mLyWSn2nyCrz99u7X1/zzTPxV
WEbLtPTRvZefA6B/ECDTFUrr0JYITl60Cs4wYPBNgYxFfq6cIt5MIsxbpvjzuG++Cs4wJj/p8UjC
51N9dIj+RdqO3TuaXu/2HsjNomiPdxgifRRZ55uFNkHAMkTpcK6L0jHTyBEhCq1sEyseYj4RecZl
S1KRgiqvU4fubLh695qqd78iGC8LaqsgZ8VrhX/MNxKY0mkm92cleioy2w2D/P5zZg8VNIHIjNWP
D4tRI6nHsbHHcxQ9BPvQvvudAjqNq89z8WQYD0EYUHxeNd667Gxsb9va0j8hDANoBIYUQAuHgHh+
vnU5VhIxCvmMGv6wSbNc2iKHZgVu29ZC1Ev+rFEdBmMvXqsGgS9ccOXoKd50WaVN50o5fk6Vw+2l
8Bbx8XVEd6C1RjoQwc18KYYy9lNcVtPZykbrpTQi6wl1FHKskrqM3DTxK/e2wOVysBQL2CGscA8E
N27vOsucMKkQ9V74XljbQNTetlzP/PPc1RGihTyOa3xeG0GQ1L6DDVwpdqGopCRaBbdtiRzWSkAg
BnzJpeVMtkDDRN9nf79yt3hvBHYT4fu5HTnV+NikgkcFr8IILNHlC9tDwzIGxvj+A8VPQpkOPfWU
6qzYG0uGkb/efdLXIvgsS6CFUlIjb+opqlNXbigIcla2iDEkYODEZmbIDyXEttZViZZRr5P3aIqy
RYXcte+jQQKlENaBgAbQ+RF0Uq0UbRRSD6lTwJ3Fzv3bg9aPj/k2DdagcBGIGkSppQEY34vVwYns
xMn+ub3/LAq7vuxwxCgW4a2Oi19HZxeno21Em4jYQ+OR8ij5D5rsgDMVd10inW8LWtkpTNAxRDUE
s4yMZ75T6CFOYdE+ekUNxw82iiD0EH2e/f3KFhLTAldYic/36ZvUf9Pvnfj/2Kern89M5fr7Y0Tz
vsf3ZfmrUnuxd3t3ViwNPQ3I9yK1ziZ0+WBZn9oyC/POC2n+XpXNzuwlZ8xywZUnEsNdeZmWaahQ
ZJ0XVTuF/kzTbdGJ6LBWnOtsKZzKFoQWhjFgKUq48eONlG7typEigWGzryz09s+G8X4DaE0xkimQ
QqSHqJAcYNE4E2ncOPqddl8ntCl3AgXmHwNMAxDlsVPC9MNisG00SnAPBnXsNSTCAIdR9w/IxVjf
ej+0jv5khq9h1DWHVOlTEcDAxygQt1oGxIB2v//gkHF7KpUx2jpKM/bC0UjPutlNqTPWUf6SKniS
pHE1bREHRs9JWEaXbqpo4nR+WO3jyJ42fp4NnVOC2HCf2LW9rYkZCC6KjwiA+4EIWLFczDqw/nfu
wrbTKkvjMEu8SUqTQzMlfuaGhVWcpjEmz0SalE05xZJLYyK/5lacv0y+pm+6QFWcTq6GFylUq193
29TsN3G+WcG8kF9hVsVrxvBTp+e/JBA/qNQ83haz4nnAHgQfDaAlEH1ZnJg4bgd7VOET1FdT2d7N
tAS1QyiFNyijxcFwAbezU9QSY6jV2mt3kn+2S4HjWfv1FnrBkJbCJP2ixhuqSlbpTVV7KXVJuiG9
e//uoPCK+AFXJF45nGPLemrKUMfG06PH+NBlf7H515/nHJofN6TQGnx+JGeSvVV3Psix+Qw8hBUB
0OywGAQcs0hqI0luvFrbWPE2MAU5yZXdv/4+X+6pGimPQh/f75ON7ju9IHpYcfezz3O6U4wGKfJ2
bLzCGp/7aXiw6sidwnpz+4xXPD5iQ9nEKxMJaOOjknZ1N8ZVPbaFTGpPLoNNbrzK3b4DkXQZiNrP
1/wg6j6GDvwKA8OFfGkp13yjCpQ29/BzNBddlMUmrI3JtYtU3SktSbajMZWRo0wSePbKoEl+aUGa
U3cao/hlKvphX5ctcO+SdMJUS4h+OUH6d2XLUZtgI9zs2YpK8zxO6KVMlwMrTz3a9UcdxNSHKo2m
Te1r77c3fU0QpiFRxEUXjobGtbkgPSsy046a1GvKnH4eS5s+DkHVPllB0AiKkivni2NFMyTgENDb
yZd0NWtIo6yUci8ZDl1yDMonGr2OpUDKii2w5gzGNoYMFTgi5wuarBw8jJmZe2X0pFi7pDncv2HX
3+dcRUUl6G+B78fVq2o/V/EnKxHYm2gJ3DWtVd2AuVSIkJX9+GKI7Gz5eVRtUeax0H2FbAg/MEy7
2Ko0pC28ajqO2UNi3Ns2CDaBmQCmCNeG3MEd0goCxmxjy04d7G4fATvCeZSAgRg8YwBugCiK8H04
dtapYWtogxfpjqp/RaFTVrdB+GP6eVvO2kaBnJ0Rpmoay3bO19FOUWaSeOi9Ij5E26QWaNLK59E5
xhic0SqKmhKnSY1aRVajN5M3dL/DQ33v2AJOgUVQuOoxRw9j4AxhoIQmcmBTrwG2v/aW390d+h8B
wM5BoyvyRYuIhVJEcSTtvb75qZo/07uvfLT6IyuIBysYO5Fim+9+PU4oE0ojkjeB7yZ7TScCAUvX
BwEsCkdnGkoYGmdmvZkEaHCtBo8kxAlqz5JPfnbvdDA2SQeGG9qV0MuOm5/rxEgxIhabVUQ8eXrQ
9U3dCi6KpVMFAR2AWZCuA64I6lPzXZq6NMQAUmZ45KmRv1hluk3sYkuUt9umsGhjYevAgxLWgC1j
MRgnx9f9Nqwi06tDT/kHKMaSvqt/0/EnEHMOQSF4CKyYBqQxOB688JctAH0eIqk6QloXAlvaK/K/
OBYsBmV01PUQBfAJkSmwrUIe8tZLFcN5tgGAdnu/VhaA76MKg6ISGlj4eJWCU6MOAWDjobPaVbeg
ExIoL3MOnA9k3W8oXKkYnkeP7vw8gMVjRph4bj0j7F2peYnal6Z4tC7qWc7k7V8s5koWp2N5JoV2
50OWBMKCKnKlStSJuqLFyMyjkQwdtXih8nzO+gB8p7GZWo/In7pGO1gJdQZTAfKHiPFm7WCQTAem
DPq02UQlt291muGRVSPT9r019oG5v3+r8ICD47IxzIXE/fzzQd+GUhAnLGvhdOb27tIezJA9EP/3
fe4oCiVEL5kfd14+gSnZTU1BV9+aWiEAx+gQ3irLRGdZapKmYGLai/Vfxfi1CX+W9Y9U/pYNv4ki
ItNZIBCy1aC/H9VvRFSAr2Ee+ipQIFTqJ4AAdp492E6ub+X40LyOAFZs5Tcjde30mKcP5Y+qcsvR
7f1NnJ0wJowXJsZGb5/bguiJ/ymcXhSFbXeqpGHa1SydSvpEpW9j9C2WPiUp4zsgrTeFL2p0vi12
5QqCAQMAA62siIt5fE4Akmt1loRwQ+/NNzRHoIXhtoC18wREHxsWQIJ2AeShlbSkTQA/pJjlvooO
JdH2tfSoJ/FG1Q9S2Ake0qsLQkwJM/6YI+auO9mqorRR7MbzCXmpJcwbUukVQf/u9rLWrBgBLPIl
AGNgnmmuOP0Q55VaTrUHUlSp3EuiDuO1bcMsKSIzRJhIx3ChQRuGJGgDv/am/KUNnrS43JfFiUZP
4fDcwQveXs3apqFtzzZYeY81O85Xo49FWzSa2nglieJtTdGVFo59tQ2Af7e5LYr9cO7aAB4Dm41G
PggxJyeK+KQwoqGHf+qnbpcbZrw3qlDf+NNrHjtK+Fb4vbZRq6B4vy14ZY2sY01FGQ5dCQgh5ms0
0MFhZsDB8qQK6cUIONkP1iB6eKwKgV58zKzgXmTHeuVPwtgMdcBRdt4QbHP5Z1c8UZDY317IiupZ
H5VwVEjxCOEhJShqtEU8mu1H0Q+MzKMRCiSsnRH6gKAP0O0lYbampD2q2HnvNW3z2KFHWabxgY72
S2IWz0ADOk518smo07sfzhjtQ0skes1UDI/yZXKlH2p9KgbqJb+lcCeL2mDXzgbn/zGwhN59mTNZ
Rad+Xo0TKnQUvhyDo8GoOEX36+7TYY8dZFHRmM7Gl+YaUA+tT7USac7oi/Jj+n7vx9GGjMFd+GuM
xC160huSxZ2BIqkn+doDoq9Ho9LvvhDmIrj4oSsay28yiGjl3p0K6wCy6Wd7EvUsfAAgzP0A66hG
1gcnject34bZVYM+amkDObb1zcdcslMY8nsaarvBt7xYSY+DBjxUAkJTh3a27Bqd/JjL+lfVHl5H
PfgUasapI5hxlGyz35CCPplxlr1X/eC/62X2C21Jg1MrdrCxEwPQC1ZhO5bev2lNNzmm1Hlwec/6
UBVOl1g/VS3SwaSsx04+Bu9BWR+l1nxLh/YYDYoo2GSaxq8dHQGsvwGx5qLjJFDTXh+nIPKiONsH
eu1ayj6fxiO1hmMhiWDEV2oawPeEU8cIO7R+kRrvaJXaQ6vFXpLKiqsGF2cjDwboD8uy2SD4caSu
tRxjDPOvRlzlLmlr1e3bqBOEAishDn4IQ9oy0QmIyW3uUpuaClVVjHh5cXwZU1BXytsqeSz8B6t/
DlvNSRWQ/9Y/bEPU0L2M7jH5DF/2gbBoLMa5JSC4WqOZJN5YgjAojNFq3xlTAzpz7bUOsu1tK1WY
jXDnixQjkowg3lqJKlW1LDPwCMfeQKcDwi+36x99GdABbeZW8qcUoMu58u5rplNUX9RMcNEt7wfW
eQ+mXzz6MCfG55aTDIAYk08Tz0x2TXAIRC/XpR+df5+74yogF9py0iVeW73KueRE41tyN1ApgBFn
i+BUpTKMseyKPvHk8LlOik1Zffc70T0nWInOxYpDNhoBGRuoheXWxXFQ96aoB2/1MADPxsaxEX3w
KedAwyMyq8fEoz9ja2crgrrO6gquPs956wYxsJ1O2CY8VWnu9ACYE9UqlsEATgKNhFgCzBbPyvmF
lpA+i0ddT7xM2urT++AnbjQ++OS9zRQnz5KNlv24bT9ri/podsZdh5wV3z2aE3UgtVUmaOUoHM1X
3VB+QY1cEMGvOGGgm+GGZs8SFAXYr7gK1XSV6mqsVziZchP4my5xfP+QoNpD766NaTNB3MOuU0mV
6yUE6cqrVT43x9u7taZhBsB/kCRGks/kS29DX9NKbdMPc++SXS/QsNVtMjScBKZt8BDhoqa6bzGM
Smpg72suGIelT9p3sJPlIra11TPHj8eDCqlW5NXnp2FEelWmOq6GcWBDrSp1MCd/e6NWV/JHxKK6
VyiZSg0j9oJ8i9Mu1Fcrcqm/TWvRK2DlugEG9v8W83EPXqlW7I9+D8b12LMVp413Kd2NoF+8l9uR
uchrKZzt12VTWTm1Yg+AqH3vFKJmjdVV4K0mI7uLy8TkjiSRrV6SjTDx/MnVkAkbYO1HUni3T2VV
fdEqhHQPWocx5TA/eIDwFqjEEpwKuHON4IsGqq/7JQAgjWFeo68DguYSdCXptJGUuQdCISXaUVH3
4ppeXX+fW0FeY0ptUprcm+wLAZRohNRhgJ5xOX6nicAa2Z5zkQVgGZGvQnoMgH/8bpVZ5kemFRQe
CcveGUn3W6VV62Sy8dI2tStNvSPp1b5o7gXEgbJhGg7MtHAxyOXweKyADk4sI0ZFUPW3tbmzYkFs
uGL/NoIWxCzs4Yd24/khJcnQVRXJMq+qpU9trHxP7PaYDZEgu7iibWyIxsSzmZWa+SSAmjXoZY2b
zFPDf76TWHBxib7O/n5l99FU1xiNqzMvVD8npidqxBZ9nlNkbUATR410nWdPb/bWSC+37WTtCDCS
jIseQSOgfblf34PMKBjbJvYIKKvys0TO944OMiW6lsAtYMLsjNpUTIK+zfRt/3Z7ASsO6/9I+9Le
SJEl2l+ExJrA1wRq9YJd7a2/IPfGlmwJmST8+nfo+967Ni655L7S9Iw0oyEq14iMOHHOu8+v9pBF
Ojk5PYBtpDoM8po4RcgbMHteqkactYPXK4IHAgzoOoXFh9lzyr6AneGqKLsN+ME2DJrNZXuJRfDs
kkAZYKkzWwDhrZxvLx27VVZe3HdVRu0JIrGVR1twRX0+cec2Fs42hH+g34B85io1Vkxl5ag5A9tm
sUkoStmff/7cfKG+uei0ABPx4YpHr+vk8Z5hvtqbmRtB7R37+i4RX0bO4i0NZDSeuEsEsYbu9X1r
8wzMDPdTPR/41ERlqYWfj+Tjeixcgqg/Lq2vC5Lt/QGXNvdLlEGLe7PkW7N+aMwhqNlXeROMpRfl
jZXVqk+ED1AiRaAC+GnArG92c0nh6OOCv7ewesIlKtF6W8GCZjeh7wek+SrlynoMq+CB9H1N6hTx
3KJb3+7n5qh/lQr5rwmU/dEJ/pc9clUQNqZ0BtEHFoNkWjCCxMA3L7ykzy73GwurCEulfoscNiyM
xZMnr3Ufqfj9P+wotMkhjYsDglfP+x01F7YDoWHMk2aWAa86MDGgxDlciuXOpF6w4v+1s4YZ4w0i
QNmOkHR4LgS1y7DutmrYeJvRDfqnjNH5EtXgx1DlvcXV8jimnHP0eRf3ed3TedMgrmPdXlZXntVv
GBh+y+H0+Vx+vGfeW1wtl6XGeYBIR3EvF+a2sCQ7L6f2pfrtuU1B0EQJOj2opH1Q65F5Xqmq1ODE
1GnIXlRy07C7zwdy7nhCkM/H83TBbK7LMZrNG5HlGsObK6NGEieXijBnDTioHiyUvkCqrdZmTkbI
HhVdBUG1Q+JroVeL7edDWO6o94GqjesRsZYBkhPcyCsLyp3MGWrE7F4MIbNZ4BVXLRShijzw8wuX
8pnBLLlwb8lwIjReA1yqCjh10o7pfWo0kZUd3ZlcGMwlC6vB+Ok8sUGDheaGW1Hrftn92ihILZIj
gMMBarTsuDdho1Z0xdRKPbuv+30TtOWFK+bMr/dQMUC6FW32cL+rz9f2nBt6xtr7bnxloBy8EPSe
OQ/vPr/yidDBbLMeDbP3ZR5AhS0oyBiSS7Wbj0cbPQPIcYAviCw8gCuXCMcvE6+XzUm3w6ZuQ2hn
hE6xG8wvvw/e21k5RluVbaUJ2HH5aWzpNP76/Fh8XAtvqXrg4QHVN+TSVuPwScWAHSzz0/CTkCPg
Jp9//sw04SgAUITDsHBzrDaqKNxRl2iDAl7QeyH6tCliLeNbYnUvnxv6uOjIzuIpDf5V7Fjojb/f
smlXelNeieS+1+JabNJ5Qy69CM9MFWSX8CgErg9VwfVYzMbyVQssyylVUfujudQ6eenzK2dh13bX
mD4+r3VP3o92uIAf+3j/gZYGyDEU7xfpnXW3Q8372uRmz05QwbKsU1Y9++xE8jD5+uUBjho8mRcc
J86GvRqHg8YBd3SG6tRqFXWIRl03+nytz8wU6LXwLoTDQPnGWR1waVs5EbZXn27BNE4VBKT+t++v
zgQA37aGfvv6ZM+RPe7q8cJSXPr9qzONxooRxRr8flPtSrXxLkzPmaMAiAbcjoXucRCSrSI4R7W9
x1jDTnLJvpPvTlEG6Lu/YOXMIN5aWWd5+1rVvDJadtJ82vwkT19egndfX90bpd17TUVqdgJDx6yi
3v6yCwKHGqinFtZCZPPWkHjZjVhfP2cnCJt2RThdYpA5uwZvvr9aYstIhpI5GTu5NtArm3kOqksq
PpdMrJZZzRoqon7BTqa98bMw97bGJQ21M7f321nyVuWoQjLVuEDTnkrPlb+0yS7uDFaoQPps2JRc
XMIwLbPyPkZbpDNBKIMeQAiHrMNMp3VEO/R+eWLgtq5TGXToze2dkprZFqQtaKN6/eo2Q8UbxRYg
++A7PjQxl2ZSFdBfZyeuvZqkpB57/t8MLKfoTSQlRMYss+2wz/gd6fbduPnfvr9skjffdxyVNpPC
WU/mHWRHL4I3P26y9xO0umqbFA2QwscEpRUkU0Pp37CvaroDUIZLfAkSwDqH7s/VbVsnzmhN6MyA
7CMFrLCpLtzmq02M5k5wFOHhsjSWntlUdlWR0XS5jHPpmxFXrbxK9GQMHIDoN5abDRcy4uuX7f81
iBEhswgZlDVK35l1qXOVythnHq3blmZG5A0/c/dqaG85ggdh/9D8m7L89qW98Ncu4O7AV6Myhlr/
6s5Emn7QVKVkPE/uvmDeRpXe3ecmljvlzQH9vyYAFAYF5d8S3PvtlmZ9AdTKKOMKIJiKdFGD5ACD
DreoGzqVMx63W3u+xJ661mz/axaFXkC8Ftb4D4QueEYMnZ3lQ+wN5FrlWVhyLzRIvcllceh9joPr
+Dst10LZWDW17eHguPWNAzEdWpfo9/58FlaH4j8/B9sVpWAfy7tOgmr9VDWz0w1xqltaUDmFc8wy
z6N9wv0Lm/esKRAKER/B+cewtu5ztHNZbh/L/rmBOp+YN+mlNOV5G2iZQA4BvQXrfTOC+M9zmdnH
RJCtmaXfWqOCzLr6h1lDegX9N39j6HXCJ3MlR/GuGmLNiQxw7Mq+pKyJPl+aVVTyd2neGlmdAS9z
kaqCd8LZu5Lm9SXA0MpB/efzSLIsROA44OuVb0diZCgZiFhXTSSy34pldM5fG9vddvqdSqcLc3Z2
OG/srcKIanZBvaAbInZV871rGzR/+F/zIB+GtAojcl5kXcowJMu/NpzDdElR/sIQyCqGaBNhJ6TA
99P6d6+ea+tffj/aiJZGItCJrh+wA45ob+uljKU3BmQwaCUuXOhnR/DGwmoRQK/dW4IXMi7Zbr43
vPAftuwCZPEQtAP2sXq5MqY7HZlcERf8zg+SS31D59zfouO8oDTR677O5TijtMocKP5Y+smtkcmr
iiUPYEn+0TrJhYk65x0A2kezJ9AZH2kB89QmGZCaIibl1leATt6gLR7C6zaFqEiUDy9tknwNoft3
9+IGXGDiSOqhjPreIY3EzQy90EUMVc7sVU0X/N25pX/7+eW/vwmvsskxCuHPIk5YWAyvZf+17M7f
nw/oNGq/AN0tUe/77w8+noHWjPNt8sdc1DQTl3zVukvtg4nVcxzhtjAmAzOUeBN7hWq8va89Ib5Z
XJo3zWzUAYo6Cc3n7GW0tPGmyT33HxYJyHP4YLCELmnk96O0kQydh5mIuLQlZRsHumOfH6FzHuyN
gXXC1YPYs5syW8QNCQswUXhb+1IMcm4nvDWxWinNTXNdKRwje8gjs9fC9vfnY7hkYLVOHGn8rOww
hsH94fxIrH/5PEDsSF+BLOiDYCov8kGbHYVreGeYiCO8S5SdZ9cAsRAIKZAzNtdhvOuUuaH5E05i
9pJOaVSBFKXzL23ns7O0gOPQGYKOiTVvJIEDRuEIl6We3OQH/Ysyxf85LP/9vLVyVtKD7GtSL6tM
EgSzhvuaKSC//mGlgS9C+grlYXC7vD8OPqtrbtS4Jv1d3lcI6S7xBK1SfcsoAGwAuRv6nMHUsO4h
0+cm4Yz4LSAfejDKu4LvgWXZ6yKhcz1/fTSoey60+nhcYTir55s5aaIV0C6JQad1GFu5bTTza/my
/4wHk7Wks0Bet66j6x0irmmYuljMe7f45n0x8/rh+6ujR0rTSNGC0cU1v27bp6G/0JB87g7Gqwy5
UGRTMElrcbA+S9WoJMAYQGAzS1JHNWGR3ZhOQpl2bSDH5Ri3U12Fn2+0v0Stq+caOEmBzMILYtF+
XF28CXLiFvN5j6evBnhhTcEeRbukiDL1xJPjnILb9VmS70lbUD3d+cCJaQk1ipM9PsxeH4/2H1Zo
2zwtgra7tmX8+e87c2W8/XnraxspPjkQMfRx20etFjbubiijz02cuS/emVhd227FeNkOso+9SaNF
89Nr958buDSG1d7xlJ41wljGwO+GZm8232dwZn1u4+z+gTg7amUAQQGOtopAtWkqpOiKPtarbLyx
tNyPtEnodNISEk6t9+hkqg4LsKyHM/F/2MVFfokzDx/M439/wWonma0Pxs0h7+NU5pFfg5MZNXRe
v7rIA7bxnD1/PuKzywaMMsDiS7llDbjOWMdrw4E5eyGYPhrtr8+/fyYoBqGUC2lvcC8CH7PYfxPX
jRJxnSnMNi5YH+Td994iVGkbeYmJ+5KdZfe8sZNICHDmhtXGmtroBBmTq9zfms6F+OrcHrRAnwZ2
etCEgZX2vZXWchLI+o5tzEUwtHs2R0l34RydcylIoqFvf8m/6OsmbmOy9ElqcCla2VDHuE9FR9GO
mTX7jD1+vjbn1v6tqVVInxQ602cPpsAR3BpBeUkS4tJQVmvPSGrkbML3B1LQqdul/a/ezALbuRKX
wvvzpkACht64pcF+dWqYP3da6addPAsFdXTjtVBd5HTTrVPNjx5JvliU/uvIUORDAXThvcBz7/1G
8Lndmomv97GVvbpQ7aidIiic0OI/v75EC+E/6nwg7PtwfMxWKW9UfR8ng0bRrfbFAtwyDiAnFqIW
sMwgX7RaorLS0XbpF1Msn03jmDcX7uwzOwwdFnCMS8qAfKBRKbHPx5o0U8yuMgLN1Kcvz87CxwlZ
EUAMAQRbdsWbQ58x0tVgTVFx4YBLcH6qutM/GED8i/IqcCwfqhZq0QcyZlPFEjgWTYtUf4l89S8T
zipyQHceSiOQ0wAf8Lrb2zMYUVVPZNwI39jkIP3skv6pNO0D+Lu/tdlMpTUs1KmPZVtvak1tyyGL
TEYOecV/tTaJQQ99W8hLP+zs0v33d60bpLJUNzSZWTK2rYbqyK374edze+YuRQZ9ETfA0PHX6i4F
S5Oo0JQrY/Tr0tLjdCifqnzzuZEz9wJUJf6+iJd+uHXGtQB34ii4JmMyz0YwOd2pKNydau2e+lO+
mXp1YVRn/BAMonvJAIQLCePVk6M3zZr5Mh/jEnUSanKQEYqJJdTiMNuPfz4f3rlF+ltrQVsAFJbX
TDKp2ULmkWjIWlI+XfnN16hW/94O2PYG+rKX9MjaeVuJ0xaoD4t4bqO62IxaeBFSd26+TOA4UXIA
RPEDWAxEfk0/+Qy7gBu7pCMP4EWKVVNFVqn/w9IgYwZhX1SnkFReubui17yezBX2gmccOXOPappf
G6OIBmHt/mFdECJ4HlDpy5vg/cWUom6RTPosY1Q8adTib59//0yQaIH6Cg8NlFJBeLwaim+PzZyI
cYw97le06bt7gbIMgOmHvuFkZxTWts/85sIEntttFgilliounOxa2L5s2AjCLKFi27wjzv0l1M+5
C2Hp1cH7c7Gxzi+PNZDPJp/GGDSAvcZpk72S7OXziTs3BMT1UDFa6t8fCO0lsDkT2kxknA4k/KGh
uPX5989t57ffXz1SLLvSvd7E9xue7xgRGzdDLcnV1bHVxwu2zo4F3Rp45oJBDFjO95usaQVL57kY
Y0d7leUOlfvPx3J2PVClQngDKjUA195/P08MhcH4IGYUVyY/Wvmt6O8+N3F+CP/fxNrJAKDG/amE
idovqJ1BEjL43MC59YAwBQiRwP3xMS5sJs3Q1ECm2Ek2XnUzmTej2OkXTvu5iQJXGEqm+hJGfTjt
JRFKQY0pFuad2d31+ZYnF0ycmyhc76DRXTQVQVb1fi0MPnVN7vRTrOUPWiDUhTjnXCUdTzRcxEvR
kKDd8/33ldXrcmadHlujnB4za/K2ZKpVlOadRfVhriNdN6aDMRcFTWem7auad3dc+cbXNzUa3EDG
BTQVhC3WxIF1a02L8tUcG1MdjOYvx7gQki67dhVvvTOwXK1vYkYl+tEjCgY6vkHbXKqdEuOqRHgj
aFVejZeczrn47p291SmSfdVmRuPMMfezvWmJwHVubPTtTR00reeXdJg21UI9IQZaszKwMjxe5yuS
uZuaxZo7Ron2/PmZOBMT4d2CiNkDZOIjENX16sbO9VbGhdlc9VqxSftdnYQJWk169Q9vTLSzoP0A
awqsBFmF6NhXulPZaPgZOKizqsjOxQVfeOb0YTQGsn0AFuFqX/nCzLdYm7oIUlLNA4zpmmk3Ov8H
17foGuJk4BmDtq/VMEarR5TUo/apileG/uQLS3LmeL/7/GpTFqp2C8jnyDjR0qDfopPpwj14zsDS
LYPqJOLtDzhzrqRy8sYf4n4Kio0x/Y+fX67hN4fKLUAZ27X4PIgTqX4rnS8SHy2R6N9un//3+1fz
z6DX4rYsGeJ89uj0MheXpFLP7KKF4ACiuODNQzvByoBuIw02qmyMSRYojxb1cVBfTx6B9w9tCujc
/tu39H6SJmU141TipQfBmW2Ne3Ueo+Yfqk+LyhCunKWlCFzrKyN57uZOnqoYorIZUF7/sNBvP796
tKUD6KBnXxtjIwUYP/iXYwZQCQhiFjQXWafRmXSFPpolIsyhDQ38uRBvnFtlFM0WGaDlqlinbdys
mb3Wd1QMOu0hpX0VzF+UxPq7Uxf2RdcEj/4Cz36/ADIDS4YLnvI4dQwaodJy4bo7c5IJXs3oelmu
IgDuVt/3UltIMqjYVAFq2EV2YZcuV83KP0IFELVjoL7R9e0u9t8cZbwFSaEYVjhJr2droCAJDKz8
2muORZWGpbpQlz8ToL0zt5ou5KRn1SfJiIMd/NBfewkc9b/MmLmow2DZyYduAia51B30PcUD28zV
Nnv43J2eCSggF4HThr5p9Kis6SsGWeulqjsVg4RouJZW7W+5pbcvzNSQEBSjYpQgWNoRrfKiFnqC
X+MYwYZDbg0PGli38BpcP9JLX7MStSRqxvy3blDlXGLK/Ljj3htYLVElhsFJNBOZoLvJPGbqQkB2
9vNogFoqBHBOa52s2jAQfZZ4xrgjqqb20z8k7fH73xhYvZOErJwx8ZCSsflGyYgXt2D7+XwPnB8D
uFFRF1iq/ivvMeZZ5w3cA3Cpu0m1Wyf8/PPLDL8/k+AVxKEHpTyuLfSevz+Tmu0MYyUbgEHt/Epn
uLkA9MiQNFNfTvggm7BsZRuMP7hmVtc75xBFd3gv4kpvIrfKtzr+qOkSS9aZ6QIxBnoQ8bDEVbPu
pfanPq/tzBji4ZYoPzL1S42alwys1mMoTL2GnhwMjG44egnNrAvX5BmkLHSK0Wm19AiDI2kdMMh0
yLjwYaJosmhy7lrnG+v/OONzNe10EKul0MebhjJYWMdUBWfsmSEEHr68MUD9oy88RngtfYDxS1kM
loe9d4sGS8/rAuLcSiv+ug2kNBdKs+WGW2McTFf0SojBvdV7Lyx6I6wb895h9df3OFJakJ9B5GIv
0uvv93hT43pIqw5q6+CUNsaeTuoJUKkLvgAz83dlVqfpnaVl87zxcAWxCj3VYGkuB5Tx5tEIlFHM
W9aZ+a5x6iYs27a9lpw7AcojzrarHOvR63QeVfqUbc2ht0JoFiVbH/8k1SMU2lABqoo7rdY2Rmof
lZs/Ot4AaaD+GsJAirZ59pMX040CzQZ1JD/KqqYAPd+JYj4i8D9UgD0eTGPk1JnmcidM+8nI23yX
10W2zxsVE3PS0X7qImZBxg84+xeZ6rs5AW+v67SR56gXN/GaXW/M7k4m8kFNUxekbqvCthFHv9Su
oUsBTEJuFrTkM7o+lLCiiqlHt+i/dx5mXDSA7TtzG0LgYAhHozoVPX/kk4x6UU14uJp1ZJq5uS/b
TAQayy06uKWirqhEkGKXBAZPXQr6mnpv69NBDe0J79tjJUYYrr2aphYH7aAmJpo09Skz5S1n4kbK
FCTHLdtPifYgrSKFE1Obonb2eqsvRzgN/AkBJ7EqG7+tGTZQANukVf9tIpCTQ4rtpuf6RqRl4JR2
4NVlXLNka3FyiysOuoiWH45gf9qUUxs2fspCzcv+oKs0gsQX3ovzQ5f8aYaHAQV94L955Gc2tUeL
pqUIOndvgLyCedd6wZ7Gyo6HpN+AJzPKTOvgTL9GrTkkXFDOTTq03R+0wewQxdLZraieyZta9ic9
E4diIJvZfhUA7kyI/Puq3xkdD4RpBVkSualAC20duiWJyllc+4334NTFMemQeWNW2LMmHqpmZ9mF
QQvShrN+32Y86ut527VjJHo0xdrfQBH0JAWqYVLNAet2doP+HmGT0FHuVhsJLRwemM5G1+tbDbRR
TL206ate7eCDF6dC876PrIlHdZ7vHT3da6KJuLMbdE4L82bKvlnzsZuPTn43igIFyTmcGkbH2dkY
xo7o6ZXZFUGXDwEp2zSYdb4z2k2emk4wGd6tICk2ZXmVW1U8ZuIofAF/yR84qecNsIXJRoER+NSw
3tvrsz48kG6JQMnJ0Hm699oKwOn7im2G1LjKxTxQJCibjWU8mbzdTK260lR3lcpi33v8JrWGCHDc
F9+V0YiEVml4JzaMjPL2mvdXUzfvsmTcFMZjrYF2jI1bYkTFXGFX6JFDDlZ+VBDAYY7/4hVs12oi
aECZUMyAFZFjar8S54/XzBvh2c8K0lO9mVBZ8I3dGlGSpYdJr64cgmnMkqDu+E5ABMMqH2vWUmlH
s36w26vKe9ZIFzidsyFeSQsfL4Y26BNv67hxhq6/AC0Wj6XH7l332m6Hn3XlbRv33tA3qtsQ4y4t
R9oZdSilS0s3D830yFP/uh1Ae2qlgUGiWuxT64conj3lYKFIaHdZ0NYJJcKlCmzZkzaBEhOiSo6N
5moeGf5hnIorq9PCZPTAzGlua9M/FKT66dZQVJFP6fibGzodHHYlOgEieA1Lb0X5ZEZD9yDKNujS
B8Ge+vSq028bnQeF7QW596tKGlxgkGAdg0IZQer/bLwZbFks7Bzs/Umn7nDveN98/r1QWWhnfghl
pm3aZoEsfwH3GPrquhZZWPPXEVW1ydXhklA6JNbRQFeWSJpIK36r5mViMW5lykuNGqoKmD1jzyc/
q/k4pDeKe9Qmt0Z60zhmgPdUmPDplFnFt6SXTzisp1kjQUOmXZmb24602xStMGjCM9SmhNh7fmt5
bGuxfEuw5nqF8t6YBBVSB7mlbSHklFLe6RtN5r+bgj8Zvb7x3SaSnjg6jReOGrheBZLd7njV9A86
UEXoxXLzdldVXWB7Alm5Bz64x5rMMen4LXfzfWJPofK/t9wLzGqX1E6YCcA/6x1Ae/emv3FHP6Xm
cJ3Ja5lJIBGKrZu+gGudDv3NnJHryvkj8Bp1pEe9zKPdIA5SwxtyLrbOkIWF+lPW10pNu7yxniei
pQhhnCt9qJ9V23KaAypE/aF4dfzxsUoV8sBO9q1X+TUahmw6mB6cSbXXs/67nTMgptIE20WiUeDB
5TdOGuu4uFL3XjSgM/LZg6fuR725RjCxIWYeEGuknqZvCK42f2iCTDqUz8iFJlOUlh5uAbT9aEVN
IeGEIIX6OsIqALN6Wd2I2rySyjgK8qsk7vcsc3GxGeI7M4spUKw8Tk0VNnma0ybtvjVN+yPrJFym
x6jD3e+dCwIUAyCFmqiNq7J9ktpbnkkUbqcNK9yNhk6yrsijuv0NcuCCwTEMBzd/Getn8OsGHXLi
yvlluSzk4LTV/MfOlEgiFbSy1G2Nw0tnSQLVNKdhmBE+1Q+JR/bC8UDwAWJi/GHug52eqlyGyjT3
s8GjpnyuygpOGGpkFT8YCcFlipuDyB9OwlAr18LB7IJKdLcsbYPW/sHRAwc8rWGnaHU2dq2emoEi
w15HSnFyE9q4T3+7tEZFC63vQRr4xN3KokZn3fatE09wCzWRjwquruPjzVhbkaexZ9DnUa3Z9yDp
FfWz1j+RyjxWpXNnDU9d+V1qL635qPObbLrteU8Bw6JjKaPBqwKj/20mr9w1MUda0INamE0sEvXB
I1e2keDkZRtbywAI+22WHlSME1wURjhZe2O+930V6mUOjlkzNLqOJsKjjTUDDKV+jj0Bk007bE03
P2oZdBqmx0TeyOr3gGWBhgMeStQdUwgbVTRrQAUzAfNf9HdJ0t7k1kbjOq0UvMR81YI7tQatpSog
LPPg8YM1bmXe08xvIV9fHNrMogDqX5XzTojvRvaqZ49zR44tSPiY+zPxZ+w9BI96GxXTwW56LGgZ
FO7WEzmdwWDqWYqaAB9AfBftkCN2688B8jXDM2qdBwHW0URuE4nNUn+viKR5ngZSGvAUTmBBT28m
ZZgga9sgnQRt681kPHTOSwpkv2uN3zDWiNvZlrTefqj8w0Aep/pg6ke9ekqan64bg7rd7LwQZ9uf
fuv9q4Odk3hQt8v6IMElpXcVLRCuWo+Fqf2oDbVNmL/VeYnYpg4GsP1JNe0VfEQxgC0meUnGl9pP
KDJHoVZjafpiD0934CIJOuVv8QzeIRFzcJTcKw5VCdygSIn+AFXLDUvT0AUPdcpJyDwRVmWxtatd
U0NzwKq3Tiq2o4vOuDS77/DTujHd+p4WNMY3b3Ro4r+gEztYgsW5zBHRhdMACvCkjVzeRZpSgWkh
ode3B0PcNeZ3I//uZ03QFOKYd25I2n0uO9SUSNAzOyi0JlAjueKmHpmi3qasEQilE7Qx+iMd4Ugk
yPWN7jR2N26JWlSJy6g1A035QcOdjdaUtxokM5gJciOjjtz22VCFSWuzYluopFjUnmVDB958r8YM
fI0jBVasq+zTIBAWZ+njYCi4vlOe/dCMeDT8bW39cqzsqpjNSJfeMa9qNJa22AniyhL9CbtikzYL
z417x8h0VcsMkFCMwh5p1T8CPEE5mULJoUdmsMduvq58wIwRevb4v+zp1JCYOV2QtN9UP4dN9yub
2cbm11PH9u3c7Fwb7i1VR0vZ+yp1d5qwjrl7mGd5m+YkNBMnkD0JSu2hFTdtXlxlRr83+BCYwCjC
R0Xa8JQVJUW1MuJ5gWA8pZ12KsmhWu5eV0BO9a7r8qgDWmnRc81Fg4AThTfVbGaZHVrrRhrDvmTN
r9yvqUifeiC2PZNvdaVvLEu7Fvb3sRpv+HBbD09u/iuZ+p1e/e4rN1DVHxO85XYtQyM3KMoFwcBu
VToE+SAiNNNGej9sgFLea2O9MTMjLL32kLqoSXVy7znDppIDTex2ZxXjcQLqVllZlMBPN6oHCrjb
Z153xRv0xEKoq5lnmpkVINwV7UsCKrhH0JvTDKeJGb/QCB1N0kNUcztpzWbs0qjpWAyypCc2ayGA
T3/4WITdqAed3VBT/h7951JlNM3bjZyLnab9nnO2d2tnmxsTTVEQarqnybmf/TtJngeWB+Y0BX2X
h1IvMFBn40zZxu9AXDP9ZMUratVRM/YQq5XbQev1sK2xGmXhHbz0J0fINOF54kOPRfDbarh3nQl3
c0ZHgLeVad8KyTYe+c2Ry9BfzRyDGtKoQA/uCF9psRG+sA/n8VcxdyFhacjdZGdKY5dj/MloBmaW
h53t7/RZfDNKtkwRneoNYykO4N3UPOWpfyTIMIUgGd6KbpCYuheFM+w0+vWoGXhvT9QDcCaTDz67
Qw6Ual5LKyQ5ZO4FyWDguaQHShwbpoJG/VRs76e3mj7jfPwAsRqYIG5E5x5GuOtOH3Hhqh3DY57J
OprAWY4uh9AAz49e5DRxi4Od6g9O68Gvyz3gnTeIOfAfs9pBoJ3g35JyX/gk6rUco0UndNh2Lh6q
TN9lLDs2LccTDY5W7+9AurSVwJtRaWpwLfku80Zs+SbW8/wmy1/0YdfxmQJvFZV9aVKTWb/G1jxC
5hQN69UeMfpLp6p931hDqGZc0z7gUPCGg11vLTRnB10yhjo0YuAckqPBhH1l8FG/4gS3JNo6aJbA
jyQCEQPhQY3ointlAAp8p7H3rXlqEG0aParQJ1M+N90+qQ9F8VxV8saQz3Vn08LI6ZTdTnaMN8Mh
NV1qlNVG62MrXwrYhoazqf6o1oFUQENBgAtefeNb7fe3ZNCfnKF/rtzsXpk/FAIBo8zjuXODRjOC
HJIvM6ljJqrj3DAkSDhcM1ROlRaW6FQeNAwf4XVXw1/qVZCYh6RyMZHzgYBKfdcLC4zHaZHrh2zQ
TkiB6E/KBi5yrrSTUFElqqD1TKpDUbqXP9MEXTmDbg9U+GazMf4PR+e1HC2SROEnIgJvbjHtu9Ut
L90QMr+AwtsCnn6+nouNjY2YWUlQZOUxedKIE6i69L0puptoqisbVs912W1XJQv7jnmMtjiQ7xY0
Wck5FBs1d6OeYnVgEl8G5dT8c7zqolrp2c0xMQ/lJjc/7OVJwhStdhc1QxNk2qXInE3hXZr6JqbX
qX5JvJ1WYTVI3EgOfOl/PNFAGfHD21o40sH3N3X4pnXdtfV6IXLM1+sl1Lz4oxbJXk2cwXfsNvfz
LD/EerIfMlCxUc962I2G4dv3D0POBuN+85Osy6Mzn7L2oV72xfTnpndQWt3cjtCN1eAVLFZQ0tyK
+DLcE7CXzLeyF2z6fgU1kFk/ubIEZtYGan6Lh2hdN253rG2PiHQt6OkXB9XDBpjtzJFLHIJuZGJT
HeW1KeGiqnwi8a94iLW++I0xgEejVgvYDf23g5VoRnoHovl2w2TtteYsqj0rcsPEUbaQNNgPaM3I
Me7cW2bDETWY3tWzV42hErNGUk/9zOAwJ9QBkYdznm2kRb3pHwVL4DveYXnwKDazlcN99MgwG9k/
qt1NDrqveS/D9Nwq6rWq90p1YXK2jiNd+RP15LvrFLjeFHTmC7si/Mbbee7b2rNpt95LwNIi1qgr
j7zIct16622lEhrW51Rf5vm4OpsuIWF6n3iLP7RlmBs3qT9Vo+fP2WNa/9bz6mMywVCDxeRnoC9k
IBQDL7dvL9/qGZ4oriGm3vOkDMb4TQVb39vodH7vh/jcqCOV2vAr71+xPnnzac2udSyCxDr0Wvzl
6H89T2Qdjp13nrCxzNRFQAb98WPDY1Prb7069Mm+tbbpcCvExav3cXf3254qN1KyjenchJKHa68E
Im2CmLu2LXR+V9Nv20/0Lf/+7SZlHcX6TRE6NugpSPWVGvo0OwW84UGqedSUZrA0Fv9S070rctxW
RXUbUnFT65O1Mk1W/CSNtm0a/okUqCw2vckWiUvRbuCX/Xj90eZjn5689DGbDiOvo9ePUn2Wya0o
/hzz0Syh1cud119qDkrfvTWdGuTzb5fvHJhT1ZkYSa827JEpxd5oXpSFbTHHbmDrT1SXiW+L53US
UWE/D6YSFM0xHiDKinTjJvvR1CPF5f25kWl+LNZ5auQ+i6Fuczr64keoRwbIRhHZ5eUOMDK98yeP
FRXNsTXyoB4NojutoBOfGo/NsM5q96jkYNH3ZJg4ESL04nkjxc7mgFZ4AhEjGzYdlf8c5Wpl+ibR
wVf1S1z/Di1N7rppsouTbRI722r2azv+Jvb7mm1UM6M8qZFrvg2UQlY9+tq46cdXm+BQMTVBoolA
WYpwTq9OWUXFOEY5R7AUfiM8X1EE9/WbEhPJ+K6tWFnqP3PoA2+k9X9u1uchfloN17e4crVD121H
g6VZVw4Q4CLv2s2skcCn0xtBCbTwGZm2a+M0yip1Xzlu2BR/pqL5UjM3Unuy66fKCwvv6JlxqIE7
1IPSX/p8tiloXlDG5aZjLtOcSW0Z77f9YzY/op8fa6/9dMb0N9USrBh9xFbD0OEeG4xQ6Vuq+WO2
0K6WoTmdLXvX9dvGeMMsFajNzSgJSlkeWuOmOU/uAkIoO9+w51BzPkoGUaplDQbtmumndNhb+s5T
06DTriKHzIDL5n8lnGFLxVLLNvM8D1UH9iO+lHC8xXiQylYo53iqQ3tWfUFFtaTwM2ebmvLMoAjh
ppL6AyTZCnp+ds+4uyHVt7mkN+2P2p3WEsdeOq9ef1xK5THj208TI9CF8115LjPPRrwtRrkxrMwO
rA4ggaNQnQ+FXJigaja5RtaK9jdD5gyO7feAL81NqeQa3VTsXBvnWbVbRh+vKSygqoVDeqr6d68/
2+O+WTYu66N5rokETu2XZZv0p3h4MNRN5ziBav0I/cXouUqf+3U5sDBnZ5QV37DceDWdFoiq6Q9u
uou9p0pN/Fq+oIcGTqtHmTVEuaNxLvJgtAjFXuqgSNGlI4dgNLbghG32nbBR3WzXaK3MY9rApHkV
YQnq2eVy05XmtCiv6zRv2vptXCAphHMe0xLNYKd7T9zCERlJW9U7Z9DMWnZamiHQXOpj+9Gbn7P2
de+q3HYObbpjbX7suS/M8jOtf2gcgobpI0FSjUYwUbmf1Yun/84j3P5WX26qdpONE2grh8B+qorV
n5eXVDuJDn5G+TTF6+Lc7I5NLvzVZedGjtOyxEdh6oS7rLYiC9bLaWToTGVgJ7XvgBqal3R5Koe/
Ev5wWG69s8tcxU+QAivWBwIj9AHQlnLc/uLxrzWO5tpHtLKOeCltCoL17sKn5W/dVAVTddabn0J/
yfUaMPxHZl7VfuuO5y/ZLa/WYCprQnb/kv4xyT5KiVZSPFsz+yvtLWEwzEkHav1VZEc9OQxz48/V
g1R2C6yMXX+1+aFCAsrGf5r4ZFB1AkkMiJvrUZfsNOheLdb9qHyCKsdmhYeiJ01IJu+Skzd3voTf
rbLPJgvX+qXJ03BtbwsdTudClT6n5nWV63HhIiur76X6J4DHs/h0hBrq2osh9qV9WNydOpHddIZc
K3lzXBFz+54A6cbupKk81lupfYw1xiMh+fnX1HqY2+eWOOFqnHwz4cM46tXFSD4M3KsVfUDhRLlG
yTmK3gSg5r5FWGX/ERu3WG92i3ds5r+prg/FmIdd9+w1LR0K8VvoB6blL14e9Os1W8Ao/IxBnpTx
X40xXU5K2Go6llEZeFQbVZwq4kqaizk9F90Ia2UGGVvElt9Ur8NSfquTFZgdHGa8X5I/x9n2XsS/
kUIRSuUvKXbVcLHt51GFU4eFGN3jyFau2qQNMLle509t2BEBFbvHSrs1UFprHo6zwrGsfG3lOkyX
kDAAr9nE5WONjrC0l5mT5WU6aPQ97vbT+s0imsAB04j8VnZ1YNablt99NJ+8/jDrX85sRbZxof47
SkD/yZ7TGIa6DCsrjXqLdmBFJtCDPnlcTRFKAF9li3AwnhWj2ZQLH3n/lsSQZqDjsXoSzcXpM18z
SCKNr0X2rhffi2GGA7rFVMEXDB07Vs8x0ZVT+7EYzkZn+dr42SxUUxj3xVyCMTkW9L2LCt1UQoBW
PZcJ0J4rucqfc6uG/fltyktiUv0K1AqoM4QMJMzDmIEqZBu0GsxCG2UQoEl3cL3HpL8W5cRnXj+Z
kGiavu66gtcLy5nByM7OT6ns2tTbKjzcfLB2uduHbqIf3bJ9p4tj7M9vzcd0SF9EjVfJKSbfMbfL
RFmT7bidHJP2ttaoVK389NyRSSNl+fOM36ooYM2WoKRurHm5w0612HC0M/1lbML8whto+VsKC2pn
b3kNNFn5Yq2HwUp8KT/H5Ycwcb9HkupZ+UTrbWmnuaiiNAGrWWHOoxrFuY3PBhlhbdz6igVag4Mv
67OmXSzG0Tv1WrS/mbm3kKCSfA1IDwYuPvb9a7JeeOVIXFSF1C+8NFiUvVRXvx+8KPV6Ss41nwEO
d5BJ4K850cjwieviIb03fXRAJtvNGphXZb41NJLuoIejuR3inCvhwRVIs/1RerbP8mvGr6JG50HM
v/USObHjZ81zYsAUPXVtEnTNga3MPrsH6+JNEztoW2vcFD312X2YtDzU8pNpRA5JRDNy1jpyDTBT
73Rvlc3bu3VLA9lfhmmcbGI736zEgU+WAOogs8bXzjkkxTu9pBDbbHi5/yiruoj0tDrPrL1hyXQP
G3fRKCKZavpOvM8SFsh5gZomfur+tJ5H2s4QuMspSc+NzcipeWI3S+R514w9DTrVAZk4sN0/1T3l
xqscnhraBMeKGu1osHwS2m1QaTfZAK6tpu9NNdTbGrnO6nfpMV4ezfpoyJNRsxDYQ/HIfDX7yvRd
636bUGrKuZjxL3plMOs7I91i6varOIMIOdjem2LUGxe0kebXsswQbrVASYqIdThbHbSiSWL/WV3Q
a5VvJCwDhCasYKibEdUaWng2jpb9VXnQk8AEHV2hpbVOKbSy+dCd17J5y/kT4um1MX4dSavBjaik
atA0Wy05TfVDpZw8wr6bWt3dWSXFoA7ZEctjEPb9BLmy7X5Zcssd8JBZH571o+Wa785nL/7K1DoY
WTFtFcHS/XOtEk4FBr4We89S9q6Lv8DZZsbnlJbHVJpblr3ALzPKB7DrCDW0f6T3zJgxl98YNVUb
VR5gGewJke7n5qGhEhT2Jxm9BDFgbTQTf+lm9KfneoYtvIw55OrjmPzq2uckF97MHyr2aZlZSMnK
B9J8VfPQCXE1FgqB/KkSvkPBjZ/nbCGwdrWrXhM6bQmXHwP1qpGbVnzr4zmRj1KOfuNclfF4t3pk
yVExL4n+r9H+bGX1vZ6qhxBA1Jnifc/yUEwXPT9n3e+oP6jxyaQph/Bbsmvb/rHWeEJRg4Nw19vU
cyPbz4b5p6dkvvW7Qt9V9fvUZdvCUk+DbuBpUe6H4DB4dZDDg/cyZwWzCeya/QIVM1XmSIJBUiZd
q1TZe8oDtjb0eMEcE0VLT+i+BdVQvZgxwEOrdrn6bMqLrS0IiGMkKTRTfjUTwsHW6lBV7a7D0beQ
TOO1Fmt9SYKn9W48PVxzO7zjFcXI/ObeRCy6L0YnNHoZuai7Kn8lAYtMpP/J+mdRPrK5Pa7ItMVU
YhNwd15l833FUdZWkTaziCObj1JbojLjypkoX8lyZ6S9MOXDUbx+o64cp2ZvuPuF5ryWSdgoLyun
ItYvdvVUJevD3ZrQrOivFtPwtkTGd8Kk7DYxZJpMf6qaGUjHCwZ5VOWAqEpvP8uwwmQgR3mZFzea
zAdHedB6N8iXJNRz2tKVll2rg8UNu/ivQvpMzSfHOtRt2KmvaTG8ef+/ir8U+4ecZt8rvmL65Rp4
e0d23ZurP9uQLp0u9wyC7krjr/X+WlhWRz+11E+l2U3ugy6urthZ06bQ/0Q/sdfjeV5lwAcfde0E
HtRI4SfgFdnPNb5ke56Sf5O0dm66d+wXNrIMRutjQLyovQ72a8JKsX1FowWEjfGsQz68wAAGK6R8
7lm+OvXHVFHAQ4TiOgacfg4iGULDbQmM/Ocmj6N8mOyfonntDSMolzwqAVNurUaOVvssZQ3S+R8z
Ff7IBaI5t7U41c4vppKF3wNTxlaPs2Nbxrus4JNWz/X6ZRfkBzvHrtw35ouMn+rp1hfAc25pg/Xi
47J3swPj0FgZdlZyMctTmwBy1i934svS9338tlq0Xzn32aPCuH6JfQm3zUHQvkgECcv97Yx/dvI0
zbsx+RJ5sy1zaF5Ulha+zeQHKQm6BRmY0kzCrASdKO9d+t0OXwVGBS/FjV2tdyvB3eDD5VuHA73a
YLwtxetY4dri8XfDX8elpXflqeNvb3vMH3YoMX85h0k9O+2jxT85K0/kyXAafoeJRgLCOCXduH/t
mzbIoYJEBp5e1a2clcDS5iBeX1c3DVsylo30OhW5b6Chx7RSBIa4/Z/XrGz5mH03uUPI1wndxW6f
53t6nMj3envNMzRSAvZjFQHB9LCV012KQyE4y9hEYC6z/One5DND61vt3qbVNjeFfZYtN5OePXgM
fwi330/pJ6yqj8cLg/0S2CnqLlI94jTQEfWM+m2vH+3UBT0xw6pEfNTSkBRt0plYEJEkF0k/lCMk
Z1Psi+Yh1c4mpjJPUTYLO7tt9TmdH5bslzAedJN+X7a/dcwshdtHomSdbsyYUREfVWH5irpdZipL
q9AGCr/uMCpN3Ke9AWZfdnPxFlvJRl8TpI6HhFBAE963Gq79lG3deq8iqC02ujKWHowErDEKpbed
zOtc0W85uPSmMdKMfxUlhCJmqTfF+NKMNMg9O1TjfQq1RQXPJhJPaI5WQADuBn/s4aZL00+rh04X
oXDDKWuj8i5f6sW2VJyoyT4aKH3kgHqmQ7fsrdvhFPzuxzrQveNaoh8k/jgUQTnTk3OOF16d66GR
K2ElvkT1mtRvc+XuJo+9d/xsF2/TnZ/80cT3WolQ7xAGneEEO7xNaDEchVq6ZpCi9+241TtZFL6x
bs32dWm/abnPztKHcf5D3i0mVkRO6qTFJjIzP03ao5JCKdvqe7w8e1SJBAuZQhS35vRPcvquFvHZ
OPJ4l5g6/AIQWrRIl6VN94W2L+RHprZ4g9RA5GZolliBxM0VPUD92Zmajda+SffokarOEBgLGy+L
kP7o1A+26KK0hLXLmoPNGMfSatthelr75aR6R7xJgayfhP4az02wFi+lEKGy/Mzuvlq/tXGm9Ow8
46XRndBT0J2zYie8NegH6F/4NZIDNs0w7kSbHku9jezV3ktMZl0jv8tS29pc7/VkRR3zpOWUXtX8
jDVvV/cxbVXzz6qHs9aZ+zbvTyUInR0Wm7pR/J7udLSCvH7pcmplZlF61KCYtq6a/tTSOOZs82QN
xSZzuPSBMtV0py1b8YZ0zstqnC/Hec+XTzf/4P9rXHb2cHOcTTxeTOPalp93X4yZTXA1QEJsKCKr
/Lnuo07frvc9tzMbA51vdTjapiTUdwhMgUDQJKxyjemBJXfFXtPPjo4da9T9ZorDEg+KKL/jFGpD
JXy4h4a3t3U7b+z0kCD2pWMcCkapPYeN3l1oeiJYk9Od6GyXCg4ErD/ayHVIi+oa5NmwnZY3opXQ
5YZniTBTLw0nBkfR/dNoH5qk22SNxt22oArBYKcFrhm2DeNEIylul0xHmS6RqhVBjTm1Wh/W/m3g
x2gp9xy+somCMK1fxIn6JRJfsn646k14b6l5WiXSFl+PW5JeyP3haFNoKqemP432x0gvx8veqdwc
dgn8WLX9/fatVjXUapy0bJkheu9cCLIcoRRsiU/0XmEKL5jh4FPouIE1A+omH3+6IfVVe6OwY2ud
m11HbSmrN6xPoWspz433ggFHqbXQmJ/ZMx66GeoQdH0q06Cy+71rK5E+bHF3HyZ3M9JQrGoVSujS
BszQFBdD/Ummv2ExwnnMd2olgtS5JE0ZKt67omV7m63TRb7TlN7XtBKOyIbY/GCT3HfZfc/Ni6Ap
ZNmQr4732znbFMgsVkGwlsZudParZN4mF9WmhwKYxniv5/vOfc/IlUXyjUk+us/P9ns157JAjGjF
FCpDA5bwOMvU4blGmP9lKPswz4cuf8BWY/R2lLbnxioihaj51lTfzQEzk6hBWzhmEwi/Vuc3Qlcf
0jm40+898p/i7OS0E6a4VIn73qM9yYq7DDFeTgFLxrAupPJmpy7kzg4jzlbz4FrxvsQ9DK9i+vls
wXPx/NvpYhQWyBD4KoeNib1IwoSReB0ubr+xcm+v5fFpxrxg48PRi3+x+7Jm4L7i1cD3mTpsl0K6
RYGumw/HetfnZ0BPCzs9Xxxjm86937TPXfFUr7hfWYdTCtqieyRRGaFqucNxEfpmBEX2/TfWnCw7
DCmDuIEyfKXZiIvlJxtP0jgREsd7Du4cx9RUATk9YTW+ec4+ts51c0rXt9Z6i2He5lRs1gUUSQpk
raQwQLD7PNOs347NuF/wNKTO98Kd0XJDFn9L8xUX5k6xUVf7T8XdckZWZ9hJpYD3xF7lWucSt4eV
Ob5YniY2bzcU9QXbb3IzG7AxNlYLLs3TMUCZ/daNFV/hPiBCx9fzj0l/a7sfU9ib0Tsm2Ku13yTf
36lgu3ge1hKi4ObWb2X2rRe3xLRw2f3VXOwQAWZJJuoUthNaqzVgyn/JrE9twgyY7RtUfux4OtY+
9b5x5r2pLOjzOhyt05JYftNdl/5dFuuGdUQejoQqB4Ya45HiBxz/9pQ1GpBIW6yBoLUZV584aXaY
1duiP8Y9CvqxxPKdro+wKmXzUnh7clz8e9C47sEANf8yEMxUYk27djIP2/5bLgc2T/i5tjELmreD
1+/H5kVrnlUsBN5+NopAFC8ihplhuNvi+2G/Au86z/dpjw/1s9VvSXPvymwMR8dkwPWNpI4wliIE
JupnmRfHomS9a7qhDwzavKMs8fsMf72+AZtzPB7oZvymClc494bA+3U/jGCYeNjEQxdqaY3KYRx4
CHhLzedeXpr7PnoVhpUjaPzLxMOK/qgrx1b5uoMAKl48vN4ROgFatvHi0rPK5XWCDq+Xsy2+1aTA
A5tjCbzp63bOlospsOZDEFRYeW1sMxMqtfKkNmdHOXjOc7u+yCmJ0N6By6ynHfyp/s6w1ajxl1Gf
M6/nW9xmLn+5g0G57KnJ1tbCN2wfvQVmY/I763umDE+uGWVqHrrD7zBsaguxvd727DlKHgWt/Zgd
DRgAk+qRmLsEM2j/1LfvhXFE0Yqm8lvKtyUO0zXfJ+vPvHzakKsyHRDLD1mvM2PwadfCFyWMJIQF
3WaQrjt3ee4wGzKmFowtoXK4V6E/cepthfiaJJ5blcRlwKqAnBLd1jFe8QiU2llv8V1vZ+VUJHgf
DeEDWgOElbmDAItPnXfR5p8cy3PS/OZpB4EBb4okOOsvRfvi1b+WitFwI8HoSf5qW8e8P7Txq4Iw
rsCf2TBcfR9vhbGesualGs6rBeeVG9tqgBHtX7WCeX7aERdzH0grTi3fk99k1XD/HVyQ+YoiNeI/
SeU+bf5yuD/bXvdu/lKkyOWQU2pG8+HR81syrHWU9KKNJgUziHjWoE8yZJMKJh72dB6uJrsFZ/vk
0RO3+W85IBHiNK66X1wLfmw4PjORYdrMQZU81+lHy47vrL0rK+02tR9IkqddB4Tlz/clsf87EwAz
0sZeFO87Zwn13tlIrlRbXtVFnMf5vZxaLJ3cluuDU1yHGrHiu4dbddEcyTF0yt/aeHLkpZfYr7Pb
FO9XLCMrVkEoBmwQvg3hOoW6elIGVJj+rys63s7NUj5YERVkYKbB63duIrapRVcPmupSLvnxVkg9
aqtL7h1jg9PpGn5Z10fGgXEZfEz5x9rJfTc/TxJv/phE9/9OmadIcJzCeEgscolDimS8G7o76EOM
wPj1M4JLkuzk4RySJXIKRyMtn6ialanuW+XXrD5ab7169Z9T/whyDm2+BXzlICWGc1Q3kG0N7kth
iMn8j099Aae+jCDVj9kEB+jvKx9XnP30UMf9uDXsU908ZFUS2EyqWtbNtnv0BzRhM/U998VLnsaB
4I/iJDAaTkzd2GqgaiiVprpbNFIKkCi3uvtejUAx/rM29UagKTA+oTLRYu5H+cUQBv+Odlqp0bX1
tMpTKz9QP30LPF037gaC9m6vZOzRr1qFiSaMCEWK2lsdhTJevLz1WU4cdh4kaYMGohqHsfwrMPzl
ySWZjcO04PNiTMG2gviuLVILzcda/y0sCiMXWrlYnwrtbFd3GN8T7i50moZpr9exPYj4u4TwypsH
xnROqZVHOsBRI7ynp7In9KTpICJLHcMKz5VZbbTpwAwBCzHsYp/qsPdpHprmazf9W+pjljv4QSE3
w9y6aN5XN3+mTb4dKX84wGmk88dBmpHJ1MnsuRu9NIKhLq89YW+g0Muo69s+pa3gEeY/JpK1K289
5oYuDg1LnrR6QPCocJ7A9s1Uxn2ePbZJHQjNjUaa/GrW9ypK+iB/MMzinupQYh5aW8NK+Wij41kQ
koNz0chA07suMtwx0ln+Y3vdY+G9GcXIrbIERj6Hma6FKhKMbvN12VnUG6joiybCutSBpBKUk+4U
Ez3e6G6quOI49ZN6q3Gvqt2/ETAWmj3dZTkfRvQxbRjRZijl7ZyDMdrmkg7uZipsZtgv8o4iMQe5
aWA7eMm41d38MPEimq67et3MRBQsdTIdNPO1gE+sFp2b9V0qAhfkezcWQde+6SM9yZT6ZAjcjC6P
4vljVPvIgoDSoQ2rqQZk74oC6Pa90tV44kPk5bs9JVsJEzD+tuYtxj0y7pLsuBbmJwxmmCsZBV5s
BPfDaowvCx2Ve8nng7p83Y/6iITkLYcs3av9yYpf3flZozfK73cQtXFomyinbYgZU6uhPjQPM/e8
v5PJQnlIkg9Xngv2/Dj9c5N8YGCT1f+Gt6rR9wW9ZGsyV1YqJJXdpx2e24IJKhS5tN6q0/sscVDH
+BqMo+NgpkfRHP/pLrSh+JYQEqvS8R2IIEMuG2itsUVtl4KcJVls5fhTKe9G2URFXARFt82UbT8x
lfKgtWddnIphCAY+HgNaWgptI9xzNv9ifMhY7ONsVWtDH4oS1QEKU2BW1ajcMDSE8CxI9zphcR16
e6GEumwfXJ5Sar55+Zvbjs+iPajZs4ZjvZpzhKubhR6h5hjZ7jzUKavH73KWkWXiN8N6MQwdksuj
wx9uNPu4PHZQ3433AMxmOOgNMLeR2RD1+Jru5Hl8K/o46OytZf7GiJyo/E21b+YlUNWtp0beGm9T
KDZPUDOmqxPXO8yJLh4CvT43jMu05mEGH7Ctg98fbcPjPt+u/U5ghk42fSZJ8P9xuk2OB7wdMQyX
MM2YnvOPoqsPGsyh3GtIXiUFbhj3U1EyDfWm1odpPlZSJU0JkIflH34vv+smzB7oTvM7tnPkyPQ0
tR5o/lg2zBd9cbTiFhat+qnrG+uIOQyb2oOepSpUqrInQBZVueMbG+VuNe2ry3VjNlOYWcbFrXG5
MqRafdku0J6xTwI1kokEagokAHLxTngu2vUkmA3oDmOzI+0UHLGgVzD8gnVU415wNWW7zsOxqhe6
n3Zb6PXn5GzUApiHkwJkXMaMhd7h+1RrcAF8xLizMhbMejdVuQ35s35Xg67VMDJVkz+6xfzgwW6I
XSuORjL7M27cFTspWijKfEnAS1ZZfpkcp2pXYRVq9NNsHYlYuM+I3mn1zWIcBy7LkYCkStkVcRq4
DY94+cJf1c43nVGVrjhjlWJGKTTrnTlAZ2ltwNRSlEy3TrmzcAcn2WX2L8s5goRRuvIixK1sTzrW
GAnPr0wQGw3BSE8Gv5hStvyco4Qm7ZeLnpkbQbnp6mu5/LnJl2axEAn20dMRoXaaje3GDCbv2mfl
po/3VbdP169p/NdVmDD1aseO38AbtqpDucrizf2jLcovPWUg8lBpyHvfi9MFMyMoffLJJGXglKqf
Fe8U4s569jhmc3A/PF5KVvg5ta+aE6o2MFG3kRAJl+LpmN4/x/pSUb1mRaFrgQVXXsfJCVs74aeR
hF53oRh3nXh38FrbTBg1CxNKJ03HdV1+0pkFdYXvAvUZUjTl+TsJPdLi1wgDnfsil9PonibFDGz1
0xovWss8ofiYx5bbo/QN46rad581NO8Itozf5rIOSJUfWDndat0uQ/PwqFPwYmESt0xUXAVgb23u
tZvr78FD2LFeYL4LjbnmvVefRftoMM2jtF8KA4wW42D/cXReu41jWxD9IgIkDw/DqyQqW9G2bL8Q
lttmzplfP4sDTM/FHcDtxLB31ao68XQzvI2Ua8c7OBoLg4LgPt5KUKUAVN9BcHXCV126GVKvCb4Y
vvK91fHZ6k7QxAhcp56DrJDKkJkqgsWnvLiI4h6ivHqOXM7/KyA24jkI07o+ppPS6EvJW6iPH5p9
srKvwfj100vOXaZ6UIHELIGnZEnOpB3fGmqc85DW46DfSOUt14gDNKzp6p/fRy966m3qRnc19bNR
E3aTj7j7zIJj4v2lxbH1Lpm8DNObKNcCIUv0rmiOw6QuyjgDibDdDHmkzUDE8Y2z/juI/xUIKGPM
F6vItQ7DPDHhh1xIDpGJ4a3196pxdtI/W2BrQEoWYpdBRsVs4N60zqJpGaFQAapJbpJeR7TR/hpL
d3n5LXTqYFLQ8Nz5Ldqn4MBfQ7v01YfeIx5DNVFvIHLbzUeSeoxtMaZKOvHeJHvocYGhR/k6sdI9
0ZuDwGAqU56liuDXSVbp0I8P1bkVYbXw1N+IIKRj/tj5OYkY1iek8nqV+ca6TfsNc5Tb8daU43MI
CdM61oY13ZUFiEiYnNOgWZQV+W8eQ9GYc3Iay5lnHiMRripMK1TCRUg0F18oST6E8qlrLHXRBRo1
jC4hKo7lu41iLdkNF1P+0abn+XT2RB4DnqgiHvFHzwmBhLBw1iI6aTJnSB5ctfktnWhh5m5W//qc
/6NgLOX9Icy8awSR0XTuwOBLG8kShhblekRy0SjeTuZpr+Y1ExIocFi6xhGuLjqWbbetlS25/oX0
e1izQ0YJ/LAt8s0UTSh7DLfZMbHvHeBQ7W3Zw/16F1oHNUH/Ag/XFW8Xi7VuILcmzbJqdorxNPOv
SDuhpuEa/M2EfFq271pEuLOY2ZSDWZUM0Tjis/zR5ASoWgUNSX8I8WVmv16JKtxcNDJ/GqqGQryG
MTGfdmlxq2u5tIprLRBCvEtdayAed4itRacdZHZI9H+pqu14D/eDxe2WMsXgjXSUJ3j7gXxSWXC4
Jtwe/WRJU774puXaHHDSheqqddhBc2OpRIo7aRZbrepm4tzm96rGGq4JRyRrzbSPpsk+tZ78m10+
WkxaurAWCcCa5j87pExER4hoVCybnUVhIowWtXJWcVJ7RlDP3qbIOUNBOBdLoWrWZuYaWbzknDti
BouYy7ru34ykXHIcAe9H/x7XxJqSp6L+hcotCDcCVDZL3dzfKGW8bMDhY+2sEb7P9lb6lZEAad5R
fpsiPmjaPcctJ9C00WxnmUXZxevNXdybG2dG2KNHUq4k44IhP3O26LpFOFW6kzNvNchKpqw3GoKW
VZwy42tssTtxCIwvb+Kr25ppzND1JRijPf01MsHBmr3eAottTWtdsN4AV7CybwuTBAS3ddCypNcN
991rw+DSVDy/mfUrSZVBtaZHfSCCXBCu19VfPfpohpUFDGuhr46TvOkgF6lpLhzjRHjIHbxuNcqz
VNpV1Z913edK57qHPNff7Wkv220wHAfltcNdM9VLhddRTucg2wQderpAmiO62w8uJSu0NZzreIQh
SlZhq7lkPfZSY9thAh0Q4GWCtcI1RKPrVPzz0GMHg9ngalS8uzaZfx7ErrGWuvqXJGcC/LOLzUoK
6h3M8t4isp1tiW1XRZcWIi+sf9rodcjvNiu1phHGqHP8d1yaMdo7Rb+etG6rA8THLTnsMl9q0an2
nzLZhNmuZ+UK4utof2gmVgmJSY/8KD5RrTOItItSXIeAtDNemA85PsJ39wzPgFtWtiEM4ItumSAX
ZIV8b0h+60bgitbaJeDrMwchTdS/wFX9fQnKTPsv5b9cH+oqHuH3P634t7UukbMSDcfdhFt84XD6
SPWz9O4DAlA3vXCUMHmLWzDTgGZ6KFt9pyTPCq3SlhU6xlxHOdtPNxge9m9Q2NGGyH1Dqc6B4aaa
YNW90rgPfKKrSDZ2UKxrRPRc+2oqSZ6luasKpRlpeY5LfUfy9qBMw7r2ASZT+V6Y3iZmtragp30N
LPpzMJ9mf5LNxsiehnHhtfFTBP4ybWi1/TBYO6Vxc4Yba4HQH6ZRn0RVLHPQfSw6veanYK0tAQO+
rdSPLjS40NRFwe/MNgA3wmYh01ktG5jCU+aBklOOIU1wAyPbdr1oJCYiVmmOmaDN6DZT1znrT0b5
qg/XJnobzb2KhNwUDqlvhm1G04pc1xDf2+S1Uz7srlrUnbfJRii58r0o9l29DcCOUYDFdJbTu6ns
wbIs7g2DXUDrWBveM+/QtR9RCXKi/TldvQHs8I0H7R2BePeifzKm3IUcNoxdkmTLuKISwHG9+uIY
fxmUXa3ruDJn9ksG1WDZe/RHjJ+ecTT1U+yfy4hIcMwbVv0XYa2HhbHV7ZT0Ljg9k0Osb5Pqzskc
zBFXBRCnLkEkg8atYAC1w0BJS5O/2vUj8hXXHoIve/DcKhEfLQRrW7ExTj1DZGFFVyO3rJUBDj5w
6pxT5Xe94UuLY+SeKrLOtPLe7WImx/x8P0XBewVPXgXZN22Uf4YzgBUE6H/4JEzG6E4v1EJQOguI
G/RMOAM0Z9/3H0mVXaqpXuXx9NoJJpNU874c3+OTCGubm5STq7J8r9iMZ3gJqknVyPl4rjZy2U1t
tNLQriKnc8eh/WpT8awq+6DG/U2dIIV4y7l+P6wT3zy0HMGTxHJR17prTABzNtrro56zALwGK+NL
EVenQ4Nl4qFokVfyWYp9yN+cbyx9oxgR1tMz6v6pprKu8KnGzjrzAuL01LdyQO8o6fiYRw9l/JTG
wAIB/jhtLf0gUBB48Tu0wPb2Kuw/E/nI1K1CzM6QPHGaZcqHTjv6ayzF9RlOuuTow5da+soEL88V
GIV2Oebma1d8GASJEXl1rt0p+RTmp1CMW4fZOxniRo9OV+bYK7YrUuUjzGYYmD4aw95W8hT3xybe
pt4MWBTbYBTLyKSeLzFYRKqCcBcNRFpg4IOZXJ24DfThOPgAXUigT7sWKpuCppwiyLaUSpu4Dd66
8Wx4+MBd9+iRB0Vj7eoyP45MlsIDzTXQRqb83CbeduC4+5cmyCwS8wX+SOksbeyFpcpuUTLuoVlQ
SN3KmzJi226HeFuxmozdQxneK+U9r26W7fKEweqUL2NHAl/L93ky+6HMfW09gf+jSqzps+DZz7Ou
kWzePrRJqgAGKxNsSssUQKZ6Wod9elIs+xNJwZaRC0npz8nKgxqeJkG66CRZMqP+FPqkjSMT2OKQ
WQert1+7KmpXcBSrCviLMwGummecrIZjX09VDjljnuqg/s49wg11rfDOI5gUbmNrGzGbhgwXlhC3
MErpXioXvvIW126ecAyMq0Dt6sY18yYiItASyYnIABNHw7c1xvXKR32vikOqqbxffiOBziCzWrnV
UMDSBIvoyhRJguN4apohbC8EOlL2jE+nwPFONU6wOlYcB8RQpyI239uCO6QFELFpsUKgR57Ij43q
DuVdYaxXa+m2Itlo7V/ftg6oGwtaQBNscxKpepnmUKwIXlQFl5m6h4nCfTAAUjVz2qz4CbFeAyig
ydqPZrLKg3cv0TFXceK1jtEnnpx7Lus7n3vJBUWj6UfHuYCB9I8RLTKO6bsxw6TVh/QUxEQDgFb7
n5j2Erv6ibm0ipIuojrhTU7zVLmpTNNtHMsNeKpyyS8DA96mMSTgDSZdYWnbsSjOOWLqKJpDrgYo
wHOMd5j2k/2TDfZ7CP9i9byndTEumZlfu8g/GBUxer8/Bu0mzz6V5EWErmnfqyFe4NzUGlP1WsuP
OpRXj8Y0NHum3173lorzm9PwEAv6Y+Czh3htC7epXgb5EntEStyp3M2NQ+PwqWYXOz3bvGLtkzmc
cudUp9q5tN5iUR0s7ZiXx8H+DrQ9V4ZbMa0aM4zRjquaMhs6BMbhFMktM2Sevxsp90Kd/3b2d6N+
9hNvS+1bQ/7pDZyv8ks1lEXXlCsLrIBjoJd2H63b+ptkc5luJ04DMRwaBZplob7XrNzl1F+IRY7p
vurvZubzXoUooWyxMZqdToC2palh6o1blJmHWOc3H2unxlHfPIHjIvHPwIIB/LQERfSjUq4Wgl5x
BwRM84pZPHwm3lXT5wTZS6jeLGdbzSmuoQLj5hlR6isn0X9oWEF1vRT1paPlqZzPOqOoItI+0OB4
l3wEwCKFPLX8U5RnTaR84+RzaOlU63WSYiQakdsOCU0NXfFlJ1Td0fCmhnI1IHFGEzIBBdCZTQUU
YhqfIoFbQVDb1KAQ9lcra+i7M6eeD7DADQ+GLHT+Fe3N8SxIrd+cxNkcVYSG7EW88nUHKRqcY+rm
KXCfRdAImfzV64wGHNZ5ds4SSRUeAU0Jj2WvxLvMP7Tc7iQ9UmZj/RjBZU26+HYYEwdq0rgexDXi
xGwoR5OGGFS/ru82PsSLH9+DGv8B3Md/K2YRpqOIpXopkBD1/pkVAQU+H4oFiK5echoLyjZwJxwN
DWAsz2kraP1tGuzzFnE0drZGvOUccgIZI+lvCYbYuFZrLvukvFmhfqqrcTWmP3Vggo4Ad3R2SOfH
mzE5ZPVAkVuC896R+OFUfnemeYhG69Jo2sqcO+w+EwNV8meiq2NM+/Woix03ytCJVSC5KhpE9NK1
1eKkpdWlRYwbU9IGpNKTiVkIm/ucx/e8h2UdnZ0eFLvaFusOeyvkCaUVMJscroa1QQqzJZjZon6d
BE1a0zCxubxmcjzqjIIWxm+rfYikXhc5WYCmsggjsdFZ2q3QidRjCyZctopQVpQZLZwh35fGh15/
RuW0t3p8PrgHjn0Gj0vIoPhEYumM6vq3jkKbelBX/vAXWio1bMpLEVgvFZupM51DNu/Z73QanfAX
D8cpg+vQD7F6NaeWWQp5SaNpiEhS0LBQB9cwI+7ZoqFpz3o8O4LYhpFVVETZzyqtDpQyyUo58OfF
A6Sg6M9tPPb4Xt9yjvDCanZ+o60la3Qvw7PpPaOiodcM8DNOlqLVaHPSt9YAZEiCPvMowkJZlxa1
SCWP7H6hF7u5loW2klU6HCzfetHs8Ozr0yoymrVFR90AJ5YUxqGPrddGqux9eIIYxHnb7D1LvFRK
ui2K9lQ7ZBCzADvSWhW2AYbwEuvjKilwT8cNhadpu69khyYgSQ0LBLlxU1aqjTJOgrcW5VbpN4Xz
bCJ1PcbJtRsNejD+0X6+9BmF5vd6YSPtgXp0aF7ZgJ6fkVVJ9HuXbmdet1CPTuTDCfE7VcYNcv0j
sVCy+5VJgqWwp1Wcm+u4CrDZ9nbauqP2p5qMyu0O4dFijMwcC4xm2IXVYWj6uz+qsMhzdYa2VwUY
nxKeeg4N29rlQIYRWTqnCiB7s+hyNln5eHwhJlFz1b+W6nuHhxWIZ9pRZJSRnjna0T63djQ15tq+
zI4a9VJBgNvm3M0OdehT0V7i+DA4PY2Dv7KTEKGSqthHEa9D86ioEMDTDhXJQXZNGlrCsK9Fdw/S
H6ZrQKd9kFdU7qTozeaSQ6ixl4+D9qJNkKMJb6Qvab+Y6CVjuDfskf4eLJr8cyD8lVvHMmsWfWIJ
VgzKZNTi0peP1Hh000lTBt4o5M0jTKNPpCDhlJiH37ahLy07unViWjlY/h4af8HMYiC8jvo+0nk5
5s0/nZHZC+Z+3ak681TnoQQrdi4xNE1W6DrgBKQ+3iQDMVT2vtFmguceM/Dbw8xCtD8PtLJR2rMb
oN05ySjXqqMnfmIEJPEo4wdnIcBqWik2/tFkKNDG/ohHG5r8DV7eLlUHG0+w4WPh2AT6J3CAmuSA
o+4oF1xWCElB4nFtAiEhtWCjBmwxEyKMBd6TJ+CRzI6FTwYJoam1CYXXTxsTX57s2jqa1T+RwvE3
i4iOI1OhW716d4aTM75UYwqllsP8keQCDa3RAmpKqJwMBOJFG4ga4FfZBJFGDnFalmJ8QRbFd+zX
bfUWJAfN4iL1eJnPctgc9De+M/Gox/Xg8Z5oVRQR2vQINIfFqpByWYA3hmGxjHjHWo3zGSn8VotE
fZ0dz95+j3kl04fCAPuijVsOvFqUps1PqbuOyUMtbtZ0VfSvgH160D+bVkEfE3uLC8/oq93EzV57
sPQMfTVin26TMsAS6RLyjw87qt7mzCNNkqtu2irNHAGgDSsSTJoWijTx4kr7aIly6XnPTI48UxmL
wfZXA5KH8L9n3MRiynASde1XWwo4u1hQPKLR6PUadsOGYs/tlBGIqdVTD42lhf+q/GQ7R/rs0NHp
KTScs9GVO5uXap3tCRf69DykL7541ZATfJIwcJtu003gHUX4XeWsQ965oRAhQIwhEMWyHzICVSsn
uili1eBK5yl3WYwnb/ZHDj4DbiuXY/ATTPcMUjAsNQqmqM3RbYiAwjVZNUuTyZBEuxhQel/b/FtR
gzV7jAfhATOK+WWTFITHX1I9xmGXloPEEfk0HZmrluascIyoa2dAocNR1/401HhH25s2cNm1E9oe
qW8VFu1d6dY2IGOx1wPaRX4z9RbU+apDEzdZSwpbPi1EYKFKN2n+5vRyX30WNsFCUywr76vMaAIV
xNCwOQKf27tyOzsmMrFDAncV82AqwadtXTrul5Rumsr4pQyUh5RDdqfBPM3FtY7ekthYJGJYd423
MKCgQhmtxmldCiLkiusIxvJPz3wv/IPvH6Lu1x54xbto7WX5z6dgM60H7JabTKFZakCqNrqQLtXp
pE2Nk1lw9wQDJPWGg7lovrvFvI6m6mmzwGTsgoP8SgY+Cpseh2A5jdUiCe6l8SINYN9PrwZ7t/Rl
mv50OtWG7YehXHvu1bBxlgKiWAaTK9kgnYkBXccOD5IrtWO+XGrBa0bjY+nTn3KhbFNFN+GLBAZr
bjadPhP1VzLXOR+uOYc8BYksdS6u0BInHQeeTCttEjhKXQIeHPf/srZY22zBw9gszLjfEpUfyV7l
myFSFpPEgGUbAmzGWcsJ3yLDJRTDPqWzK+u/sAFawZcSsY3ulO3ZYta+JsDn0ROccwPWTf3Pso1y
uOmdjAi7tnurDQH+6EbJTor9F6avQAKBwX+meSXu9rYUK38MKIU4jfCJTXt0dLjH+G0cDq0Bu7/r
GGqSsF6nVr0WtBcxRVG3yPzpt/2qjb4miY+QPbKONqmfjmdUTrFD1Vts7L92erVo4aTtqU/I1koL
kNnqdhbIx1AJ13N+W5MuEotqiGYf04GnHAz6PswzJWEaUkQQ0+b6G7bNem7ppD7ONbnlU3Ni+Ts0
VbsjRNPUxhFdPMwKElSQxPx2dOU3kkfQ/lDb68lnmeGscP0M8mgh++SkCgtsPZsBslRp9iYZT3xS
C8pLpG3YuuicA24a+AEp9spP21Xh4WyMb8Pw5rfE50s31x+F/kwZPMZxWFcD9AuJczm8NaAJGkqO
NzrL3Nm18TvJACCDa24BT895VO+ZKGgFjblFbtvNWqQw3osMnqz8bQ1l28i/opjjIatOQhy0gqXp
afE1GphpyXOA3UlydEcuyaYiUmu/+pnOeIkxVv7UdQgT9VKWj6YcQe82rfNwsKWmhDKb4jF5Frbx
nyzuRUunhLklLi6Ka9ldQJ7rfqv4wZJCz7x0k6zhRxZGXCNuGO06MMjW2E3gArZ9LcS+pOFkwsX2
va3VfSSdU4AN6Hs7jraFoKc/rA8c37HMBdVjycOiqWR0upts8hdFh4gTo2vG4tL3lOKqb4HUfnv+
CPGT1i1RMngp5TgY2fswePwWqsZadUHsMfk2/9Jputam+DPz+ZUd80bKog3+2ndktmwAGX46xE3o
K0+bNWqKxkcZOa96iv9I5YUp4rNhJkcnDG+oddziuP5auUfOw7yrWTkcVWdetlU0YwHjhUDdkxT1
IQ1pcQeMDr5zaJpR5rQGtXip5rrpm/3YOu/GPFQDW5KD8NZV0n6O6UXpb1ON9ZXQRW5jpPUN4qCx
9qiBmY1ac/rObPvQF+1Spzeqnrqfqos20djqq1T9p3Z3mweITaIUX0AGOzHEf1wk1AXlII6Zkhz0
KDxr0v8rJYER6kIrXkd1QBpxlLtOn98Z3mYOS4ja/w5Zv6eGOhcB+QwoGCssa4lAajaoYaPOwsem
UWS10lU+GUzM/9EjxCZJxSh9O7050dgSbG2cyEIQvVZfQ79Ai+zS24TZwzPJ7WiCdmJKFPrqpPJd
Ny0YZHZXYBrJ2SzzulhmAirRxMCs8GM52BxO/4MTUZaDAgmSOMLfdgZ9N1ZD0I526avl8L1T88mX
vuMg3JdAcJ4yb7BgnBgVaKLGIu+s4mDPGb/ZCjQqnORCuBq52BJzZgK4C7wvE8nTmo12Lt4lB6aR
5KgYQ+vGeGvM1iAwU/JGuzZ68WwT9bvN47lP8F831Ys69FxDFcoiztuPxMS/SH2mGs1ys+oSIzsL
EIwMQNiU/wZC9lyshFnD5SD/IA+wL2Z/BbwOy5WBgB8olaf8cAae1o1mY3deLMBqi/YjUDKpyrfQ
R+CYfnM7Whfa+NAJe5QqlrSZrWpruk1pdTYVB0jD/zNU732cX912sdKo9ksD49o6Ay0REUu1ujT8
68DDvozvSBN4HQ4HgZIrrcM1oQ1qIoptzOGjtcj/lKl9V7LApZ4b3M1hAnY+CCTBRAO6NLJ3O6nQ
vm2yTpZ7wZSp9NPaAHqQdC+jF0V71Ro//S64k55+piFCt2n1FAfidQ1BsNP9cafTspIEQK8xz7DO
CCHjx03iZ6sEwELPsT6rjiCyFfEgsQN6CcAGcTcRQXV76w80jpa9d/MC4BhSPiJA88oKA/fbaTep
Gh9pM5QkJqAScjL19pCsmhhsXS2+VFod11ZoXXJam3LbR/QnWZZ7G5P2xRYJvaEsKUEpXLcC205a
4s3HrY6R7AcgyzRm0a9F9gwNoiNsssoAajhSH+p05rn3wViJzEcQ4r1BgRe9f7Ud75KoPDUq4U/j
3R4fFZdFi3sfQ/yS+0OUSgnSWJzENMGpzaW8gbq2Y2aDvjOYkExkHJvze722+FPS6bfh+ZyoKOcT
jVd9ucE9AO5hGo/Cye3otPeZtQPez/7Q8mzRMHIYLKpLoewkPfeL//l2ruZ2Rz3eKvR2pJBxRM35
+eJvZctW6PE0RgCWG19PXSiA0XlBjMew2QfJJQxHQKB7bkE6j64Q8SLEBuTCDsfuFA0rjrreKtJy
zY6sTfhtUhItjC3H6gDgIiOuLN7/jRq+6Bp7X6DiQwTFw2+yU0P9S1io3+GQLB0KHBLC4inrZ1iP
W3atu+XLd90CwYVbV5qIR8hL6Z89YsF24iZ6v7WkRqC7JjgzYbAr1tOS3L2TiRGDxNyJTedsZQa9
xh9lJh9KK3+j3Hs7OPM7+E/NJngFfV95ksstIoaRlvk+G6ujKvn5Mq4Ru4cf+WEb2aYSK4vON8J2
Zsl0gZKrqhyKQINUMf9Y7iYFavO3Or6OEsATeDP2ko2nFRsnJJ7fWlD0x5BmBYmOxRkty4B9PVP1
r6av2Ewy6raaBoDO8cKVqUp/5dFphQbZ0lpBKDDNAk6TJzfagkdJjKYuv+UOq5zgbteQ0gSujd8D
YtPfXK8sYBw2Cjex/xkeeJhHlTNtoBlQFfaJaWqHLic+Hj9NbZf1cjXDlmzbbFbkJtpHJv+F/b4q
gtUs0M6Jt+LDDrlkDfQRQ3tpQxMmSA9nEhAJcaWEV31uOdfSX1vUqxYdrNxk9DT47cWmal4bqWAB
x95i1PgEKI0UBkRH+b2n8TWmiC4dfkoZ7JXh0ubFMzWGq9dbeALHLIfW7129YctCJPAYTNMeNo6/
W7a4mE8Fm78fGzetk7VZ9Mdej3aDRtgrzWji9CXjUEBQY3ItmmwU1U0c2j935C+1Zoskqnpb/kvc
7DJYjBlKUYqppdJap2btmI75SsUsbZRLN+kbMUk3J1wjJkKJBU2mNBTAHeIrolxo/j4XYtMb43qk
1oGpK/UcspDvAUFzM79kPpGNbdop+6IUz6H010Yfu3FHNoaDukx4gLbkiT3FS+bNMhghTeXSsRgS
iAvUpXfsidZJqpU5IIT6/mGjd5Dr/WvD1t/MN0JI4QTNIT3jJ2GygVYyO3+dUuqnO/1odL/phNdl
v/PwC43k3s0QP5m5VuWFHNb2OjYhs/Wr5mMg0W420D+oe6jobjHu8xQFwtbWpSzdSacfdCJxC0QY
kqDz/lpGBKW2ucIqQmDtQvHkyqHHR1JsYmGEZkzvPChswEJv2dFrw98f0UyUsRtXZPEenT4upGUf
izKYlZI3zYFxrh4BpMLkPfP2C+uu9g6B/jFzkA4iKbEsDAgUp55aLv9pOKqyHAy2gMjgw3ZODTqB
MEWPyEGnLbGR95a2sExe7XCpIu7OHUIRgqSFTuu2KTuCQv2nSxNXPgwA/QaUlHGQNgjNFkBfd068
zuEmCR9FxakPeUAF0DZ14jr+o2S7t4JrgAncMG0Smc90vBF7eNh9eC2B2ef+SC1zUBJg2DlwgwIJ
SUbDbw+VRn0m90eAZ0NaQ1sr5guF9U15iPj/SrgbrF0gH0ybdHYXIx1B9Frp9NdoL1V7Ibnva4B+
+q4zMc6pEaWEJzLnWPp32drbPH1muEEcu8KV8ulVPMVWiKEBiSWT34QGuWMuBK0VdV2tUJclWhPV
YsQvlqZgMAsadmxYLXppSDUfW8v/F+TNwtZDt6erObTkNiDC3dvZjkZDu10barkOh54L8g3k3KQb
qoZMNaqPqSDM+Dkph6QvLrk4qtFJGR+mXrgBtQR4BpXBZZhg/nGyxABzQ5NC0C9zthEt/6ws/T2P
ZLdSCbLGwp9pFVZ6BiuN4oFcW5uYL6VjbDi1Bo9A5+OnbV1YP5pCLABkVpSrUTlo5iGParcrThXK
BsUiFOnKQX0DfVgkqlg58zAoXCq2D2Sw14zZm5CaLk1LDlanu7Efc3MGdOx07HfOhEYY2yjpo1SQ
ya6pB5slGMpC+9nktC0VcbKNjV3nnShtWXb692jjSUEOviqGM20ic9M3CtKtvff6EQLOeMNXcDvY
A5vRihNKDAqA6gi9RPlSJopPw0cJehhhjxvhl2RB3SQjh14ahOgwKfa50S09TIVC085ZqxxNrYDh
IZJkhqeRCuUIjTsFkxvLfxFLT4Db5Zm0+WjDa0MG2dBCJlPvNHAgDvKmjyoPgTVVF6m91mZ7GsRH
04t7EPvH2okehf8SKqTk5joO3F1D5WHT0uhJJ6H9FPkczuueIgOWUF2CnFpHNw4/3MovF11rLDlo
+2RN5cHnZkdFOlSV/tTJwWT9tFP5xHF+i2Lna0THfDWpicrLFJ8+AC1vDqlZXgV9M0l2rKHYEiNz
p8C/2x60DXWW64xWGesiBAfchIHbc2aMhkiyN1VuTR9edlMZ5XxdtfRN6MEuaqI1ZvS98GMCFaOB
z+3QfdUmzcEDtN0OATyd4CgElkV9/LU9O1upSfY3zkUypoMbMTisEpwb89dwumeOgi36NVri8KUW
UCaKH6I7DZ2ChshBI85R7clAZUI6l3T+V2DonHpgtJBVSQi4it/9lAYepZE0zlvSeP57lkfqHBNC
V+Fps8PJiNahCpFeTuQE1VFy9xdh+w7lqIGmO9QmwraVubGGsEUiVSuxm2CgLdqRmubqUEJVZ480
ErQb0NJtfo3hJ0cOLUy7onuHUAFyPGpJkoNZ8ZuMjc6tSAvExUuf7Jpp61fhLkC8jjfIU61vLFR7
WFVEK/JpPHYwB7bvY7FSrIlKGvdo7Y0yrcLSXk5Uf4UmtZLDwJOiOnC29c5iAFKs4liYNCIEIVa+
zabdxBxNwyG7S8u31z36YqppPyVG+VKkTNp+VN6lGM8BMkdgWbeYpS9M+kvBXTtyOFCgpqs05XHI
2TQJ9+vokcDlRKES4tyRB82jlTPYOJziYNQfBu0qFnVwmqquvAiihl+qwBPXCJSWcfBblcjB+uRG
sGhFX+zGkCJ3jVN/6e/KlG9zNkqgM3XitDT3kYRi/uNSY17pPrue8uIYvm14LQ1rNxofMe5lZNyU
KT55KW8kW0eunDMY2YoY/KJyqAkC2WZzs/DxIhv6gXmKer8BsaN4lXPxz0QrNIcP6YhWHgV+kfOR
B+a3xw45cKzCqs4JWuigUEN5czTj7JeUuvFxuRM/Q76uaWCRwOsED7fg0LRNmXz8x9F5bDeOZEH0
i3AOPJBbei86kVRtcGThPZAwX98XvZiZnu7qKokikS/jRdwoJfmKvXCUheH6+4D4Qiv8k2KO81T7
Z9fnOL1OUAg5MPuGycqCE5BkbzazQFxpa6n8Svnn6ay6ugu5eIYpdQecIL4JY0SrSl8N6JFBTN5Y
CVCVSHqPwm9MMmz/y6UkcElPyRqDWM6ZRbE6wF7Gfi20DnV61O3GATrhXcJKXcjcn8d2eMSOQOw4
FRtWJWgFjvMIPVLzRU6eAwpUiT1KmTBzKlOwb06J1bXvIxiXGe1+jEXApdA/2yLb9z2hUwNsmsj3
UiuWhg8PxuRnggu6XVvszZOjUvwEkq8e8TjKvVmFTjevkcKzLD0Vtt7NISyk3inHgN/vzf4gKWQ0
wP5FJGhHKYk0f0Z0cjhat1aN3xrgFiIXRim8QnLfgk/xpl0Q3i3uSRWXOiOtj8Oob4ay3k0oBO6w
aLwsMCoiNXB+A/z9QxQeRlaemk413lnntw+SPwrCgaH8OgnDYr9RbdZ9He/Qwnvq9VWLHpZKhwfO
8TL87cN3tSKjoiyqbMCiOCw9tgiCHUFyV3sqMkLMs6Ty3YsWkJMwzzALNgiFSwP8U/KrxL+dR74a
S/xat1sE9ZyQzMgG/uQpJzGyNGzmHgtN5AaAE/WECaLyIrw1iY9ngN4GAvBlLLnlfxY+TyN+RQU3
odKKvRnmi1piJri2w7UN1oW+8Sp88u+RRuPdcmw4cxLiZqAEnXsWPiIQXwaxVAGcqC8DahIejvsz
reNZfjb+pXL55+m5sR9klXwIu6T4sUmpGMi8gMR0RpUCPigpN5l1SBBeVd5kBNn8+L0M3gX1JQ2p
PBsabyVx9pSEMCoQaKzFyO36BUtLObFWTe1HWt26knPHK977ScK2LnV47ULSgxoKrqXwCkuGWQXe
hsuFSIq9699VgxUtcGX2lKKxt+Wgr5JBCan0NL+cKvoIWZHUufqbZogYKM6KldBWGNxGNRoWps9i
iPuA7X6Ajd4MIzlyF3V4GBYOT+U+Djh41+YwLlWw/ZpBrl/jEQkoJydcnjO49I49b6Y5kZs5893e
jAcaEpINlMNN7E7XVoFrAnmV461DQctL7z0ZOZjdqHmGIagIXhxw463JborEIk8mwuL6vpwgfNq1
cU+typwsm3hdwaZQ4W/A10wRbqjmAFuZr3ymc/PYNCfJKmRkddNgfjIhau44twnwHUKg4uYzkcDm
lY0Ir7E8DsTGptIeGSpzShXerEZ5s8N0b/J7qtlXmVHHAsUQgxviZ3hxQFuG4d/I7t1xvUVFcsgG
A2GCAMAt23Yp9g30wl7b8urOLIDDwkkx3zEJ89lj3VKJDHuWTxRRQS0Ba2x7ciPqtc7kY+E7l+G9
ZmlaKS+uoRB1cL4XFtR2D4zhX5n/qi0dhvUujPDKmfq5hcORK19+mKKSJtm6zJKdgt7OubYi9ok9
5E8Ak674USqWChPlpePPGINbjdrqYygjFrGJC8xcA0BMxN2OLYLOKkgxgak/xvbcYK4TdJMUUKGP
oceiqJC8x5ylrIB5a3+mxhscWElcb4eU+/2YLNIRAJB1b3FAxew3teai0MaKs2iuDgOG6s+gecdv
PjMphivN38RhlJ4ydvqPUBHm/IuKZ8I+DrnD5Gyvi3x4Fzb1hXqGoc/Hjh8g8GHUgvPNJ04Dj6aI
BvxjuNOM9rsfjYIzlAob1N6kevMA7rtLwaxfoV6XZcZ3ga+vwFCZxIuAE0TyxgtwstR4X+rosxm/
uv7b4dOdgVO2QypuyCdZxlr1vUU+NUf1B42SRH3Y12Y3ryEGu0559tL60yO5o2HE8+DiTbsmNXnT
EYLq4E+3XqMgaH0obWozsUUp0fiZAJt2mYs5ox2bFk5ZcocC94VeK/ucBqjiXDb2MfP1bdWSiCN/
0NLu7hdyw7poMzaPpHyRBBastPz9GJFlIbIq8CZ4y7o6WoynQ4MhvKlfmpccYGoi3vzEhnE0kuTd
V8aVYmhvBeGe3s+WYQsgkQ4NNcpXpJRWbi1W2KbWRIHYZ6VzHYN0ph7t6hkx6LTlPSmfVs34Mo0Z
4OOCyFx7ltxZFiNg1IGPHVdxIfChpXhaig2xTdhmBQ/w0wSoypBnp1Vsw5cd60fZqZxH7LV8NK9Q
3mvLRsfl5DScnSDs1ohPtRlItahgtwKEUOJG8JZSUp5xnCLHWA8jx9Gh2c8O6aDqgeaSfx/uVbq2
glsf+ytZsX6385tqkLDT3qbldBZtXWAwyimc/BmDPCvhd6a9o6BzQrvPlpLCiFHWz9SVlJ8JSnaQ
dYgO8d6N3WMmnYPBnSdEmrZ4j3Res1BohHPgJijRV4l3AR7a2sFpWQdPffxoceLmRDjB1W/zcBkx
OyrBqWs1uBDGNjSdHxIFwFnGeUUeKLLqS69TaZDqG2sUc6c6RLw1BpMHMAuZdFhCfGqcZB74jzIE
R6QAnyL1PvrIftiMupCa2Sk6gyw6/qT6xaGRaeyQbglWzVsOEYXEQgMcnvNdJ7YZu38AEJErOHCq
+qxAPsq8Ly+4m200rzAtC/vTZb1jSP699NvINbp+fhESyZ/CtzBMBBWVp6vV/dMgJ/jJcCCuNMOv
i5cg5PSxT6nkKcSk4kIRSDz6DSoIz68Wb32Popan3E5L+FO5uzVFe+iSKWWWUYynvgGKWoVYq30f
aZuoq8ItPwPebI8BNELRvQXccBPl3OpwUVBZWWNF1U8QPqnonjl8KjSFDUwML5V/4KNnY2hhbQQe
nFAhexRKdJe94D3Z4RgkRapJSihYO9BOU9YWUDfjpft1Nnen7DZ5acQqcGmiC9gum68yzM8KiXw0
ePbKjMf5KUfOsfrPlKRcOr6lSLhE2UL1QY0so+97IV9m2KyHCL4DpuYKiE7pqfthgkRb0aX2CX+z
LSna5gUayhXuwuPOWSvUDIAUclgnmTQE1P/ksKKvldAzjonsR01Yh2LWnEIFVvRbUgbg9sYmSCVE
uOR7nML5ky2f281iwsvgKqjkZ1t++/WvgCwTopXbXvuSTsyz1ROrHKdlGXsUF3yO+nPiVgP4NIsF
6sFvbBu7Rt9EKlcDbA29LcmxRUcxshNIravZc4UjzJ+65FMC41l5JdcJd6kFk8EGgv3o0DtBYjW7
jhaU47H5DfgYZkBBK+4pyV8YPwYqyXys/m590VTSWmsnPBoFipT+yrR9CJPLcf9a6D0js5TZ+NvJ
LeifFc+bByW1F324UO1hb5d/bai9NWOAm9ZjLJPhppneLPVXIla0YcbDZLAyYyY6qumOhB46tFmZ
3gSLEdlMu1xYUh1+Kcu7Ok12lqaGODCuajKqPhjklnRXUyMZRrJZ9hyy1uRaCbAPQAfF0V+IbdR+
FYG7kEia7tAtQuO3Iz6euW/jcJXFW6UhGUdEDxGV2XmvgvQo4XnrbIIbOu7q+Etq16Q+BzjZgWKT
O27oO+rlyin7Q6B+DyZRXPVkaMfBFdgedGQzd+ZFk3KYfkQj6nqqHnSAD0CqR5sB3mVTihGLMHxj
MJ8piDdnMmgWLSwFokquvdfmjwUdVOMNmigEI16G2xNM5mNeRPcab1rfpbC0+kPlUxjLbT4hA4/b
4GxgRJOEwtPJ1Rd2kHfx6YMXbzXM0ZuK7mE6ZI1mw6RUKR+2R4UpltqhOWlVPA/wK8clI4ZJEsnr
bxXxj5EMp8zpKubMb7jydfy8B2Tq2GbO8v8lxq/LvFB531K8lUm0LBwu2EyyGD3mlrlSuH8wGFsm
zcaQcJopDpg2G5Uha4KpESgpbXB/Zzf7bAZ9kfdE9u6++kffQK1ghwypNM4h9fxkxjngEhHYwBze
cCVj8iJdGFTvkBo2tWwefrQUOg7Z8JnFp8L8mEDuCu/nRH7EkyJL0UsdP9TxkGNCp8FhVkxGJbJ9
3MLr/GnT+mv/6sj3PXwEq3mWIRtdeUt71gf+qzHEUmsckNcwkJK/JNZ3pUCZwmTZJDX0srfJrlE3
7FWgFLUDWApkJ6Hx7KcSDSCrZ1GLFpyxp1FPxiWojlcdvN0h3ad9sPNZciXVT8JtIyPyecvBoGRx
v2xiY0k5A486nBrDum5oZMNHVALu0dQ314wXui7Obqfu4oj8MpZgCyO0hzGzmJbgSrQxoaAEzdNI
gJZoCV+htgG/z/aDjGUNR2x6EZDQK/TcJF8pQfVrMrTD6zT94ESxgtffs/jY28lKDd2t5Wv414FD
4PbTM9yLRFh9RWCLwhITWQsn0jY9LNHJp83MmY3Ots5WHSIMoJJpgKw4g8bEmeEbnbvaXXpEClUA
GKxrk/KWYy2nqOGg4ZtSXXw6jD5eE80SCCTZW8uO3m6tRVWbi7Z4AeXHF7fzm6s3VuuKSTZApLEf
sjpY6iLjdxRUjMBz9Gxo+eWrl7y417S4m2G2LN1NJxDz9fqQq/o6sUGJjv/MiNw//k7DPqv5qUm4
8bb8YI9YN2LJgzMCEIjEji4ys+hQzivqGEFh9oa3o+pkOQxQ9833goefE0S3wlPWg9UgyrWblhaJ
ziM4FNzjjD0gFSVK/Ttgyy1IA7vVwTejC2Z1Kj6RtPEn5CGHtS5XiMWzgJdyCCRvU9Q982iPeGsY
HJs+o/Jlyo33a4ejyFTuPYC3wMYzOW10mnQBnUxDk80FPYiAJJSR4BgdBuNvjBheaFxijB8qhbDl
X5T/0dkAWsIcIdwiS9vxAP1qSRMHaM9NI+EXbyPn4A4nHkiKCSy0LYpNUXoboxzJfmMb4o80lLPe
0rMsdobEv4hRRgj1ze6hu1OwlloJyTxzbuj/2g4+KXZRJqNFJHExa6TNucuHPXODOOnTeDEBEOSH
Lb4046bXJBC7eK6qXxUwqIjmF/RywY1atgMB5YJ4xGeUw+1kWZMR0iusjyz79DH+JDl9l019KkT4
FurZOkoJ34TGYmCMVgmBy5+xYzeFVNNb78SC+oEXvYpJ577K4Wc0ASqQuCrOhs/eCYFHx0wfwfk2
8DZHdbqpnBPAxnq8Fq5cDlW1c4a71m6jgPsGBiXFwqREG1gBRsWj7NsxL2PLxpscMo6Fq1L5i9JB
d7O8lW3Yb26m8sbm248G4gbY9vWzCSMvCygj7M6+8q9ULn21yYcfwUJ1SClBPCvxhaUNtl2iRBwo
AsqZgn82gESsW5us40UyPwQ8bD77ok+uOg2yLlwi2h5QxEa92Ulu9GZxVYdTBciREAilo5uakSH0
zm3ZLIR6TXDKtjx99FXJWahAQaxr1C3dXsQJBJU4o7OMnRstWGlpbAQaiBz8Q8qzvsQX60Z/IbSt
hBPOBI81thq+H2yz1stuz7V9rs1mbbg4yIRY8GXuWn5Rgx4SoS62bCk7OzuVLon/7ik5rPKS3kXq
jMikehjSm97A0KnMCNBtCKY9TTLEeV/hh3vj0jrzqdjpYAhGxlWvLO5vhxSVSiGljNY+M7yScJo/
N1xYc83TMx6uO4G+BZk3kgn6uzuhcUgjUwGpo2MHuTXTEAh9TtmAD2ibXuvhWvkXjABrntuztAnh
pCh7vQHl3Dk7Q73EGo9Hug91qoqq4ScLgSzDpTDEt+s9TQQ9SvDaCj84AH1lpBFFv3vSfVUyPNh4
AmqVLr+pYNz9Jr2YwrJKsaSYYuUqa72QEPQKQO6vFt9nF39EvbF0J7SBTyaOK7gP9cmVxaJCTYyM
Xzm+JoZnC7tP2xjpZ+y2W0xILIs4EUHyYM8tqs92uMnA2KYVu8ZyWKdI1irfJV+EDzFUStpxEBOQ
bIvLdMA67616Y+NlAEdP/AqHI/hPLgoluSu0ulkn2mvSvKLQWRp83OvuVmTGTAdnHzKxx86P3db8
QgrNOISz4dUGGy2EmJGQDiVp4gJ5O2YGjtXomtKMyalp+1uvy48VootlQczHcyjwNVWBgTKQzFX9
b5T/BBzhrv+L8fXayAMRHqc+rI5lUK2nMaI1nJnBpBEDQjOHh+9+FPUr0jEdP5vJIdBVeJy1BfnV
ZcGb0HdPQJTnkk5YwVre05tFgJva5qCCgZVF32Zj0q/MbjHmxR1vttiHLSliXkHz6PtfQfiNQc4I
/hnqrcAdkqPmjMW3VN7G5KjhHhLKZ26dDfUj0o+iO2QNqNFEeQO8zRz3XnJHpiAYBDG/SX7UCXJn
0Q5FHb8eY3pysB0sCFvVuVkBaoyOT7v416Ez6XDy2FUTX34E4UZHXCryauVE/2J8Qa2t4QA5sEYj
kqisy2BiZ9crae9M8S3Df7i3bgVWyQHngI6R03Lpp5BXWmi2stv6zheoSTqhJgDdtprqCZh9O2bJ
gBRI61AOXtDQG/zLw8nO/ZzQDIVydmG00tns4dNPkcpEd/GbH4mmkeBIzpmL6QQkFKuZIFYAUIf4
j6oYIPG3Lj8jeU46sQktPuMaKHxQShk+VrAeNSWRJBnEckLspu1TGXHXMEH45AaG4azSix3xLwm+
QJV1AqMgxZdgwnC/61yxqqNnERtHKrByb2XVV6BdLtRyCes0CY6iWWuxujW5CmdoPZXSUf2yTKuN
jzxdfqv+b1N8c8eY8djtxKcwVpn5puYfFhgxgVHEVQA283ge+A1G9W4r3pMyoqhg4IKhouLrvjmO
cwjZg+rKuvO/psYmn4YvtfuXJeaCrDGK/Q2qY9gQqTX7bVQeWqrDKyriGGHCTsGHkS8qlIiovfTp
FopcFsKIItiWmC9CpA7OsqI7drU/d6wM9vi+SG7tqC/CTFuw2ljTyi5RnlsrXVhlsZZRs4lScMfu
e8vjNYhvff4V8AMrx+8y2rTBVxSjmLNjdMSylieSGXTKB+ss3cgogdhEDp7nOBEoIp1Kpc6QNxP9
zWUP1lZkqnbV9K7gwl8g4es1wYl+6CpoMPnZ1OzdMJqvlAJfvTH/atrNLe4zvtI+mkIyldknD+mj
DL8NrqoYvj4hDwCgcXYNJnmDm3xMBt/mk04lVkn9aQzC+xJwB8knYRQge+bSAuCTWrlQ8UUjgjk3
a3+SPPB/Ydk25LbAIhTo5P4YDqQ3rPIIRwLDtGHQNsY7LpBXmNtQsy0Hi+aq09+89K7V2J+uonEX
7CE5hvaA7/oa6035XjWTFhTOtfgc8hbtMauLlOcd/gDCDGC7Fcx8ztVGMDCy+JGZobaQhvnpIpuo
A8t+Bym4ohcxiYBrbBzabdiCK5n70ptuURGdcRGMVasi0+sQbozJa8q7Zw3fmR1Cy7G5KMW4JBB0
7NswLbnsv5jbR98qc9b6i7771wY8OxPtGvO/oaatHJAoTr1tDGsRVs9cRh+dKABId2+Wr5xzrkR8
PhKVoA7IG2I83baPpqstySLyjg3HC8NpPaLTQdjDBZicO8Wbkys0+H49JDAf3kzrv0cEddNRu2gR
m8S2Jy7QHaXm7Sunx5g2daZAOUFBcr1Tazq3Lqi/R8gqJqe/HAFO6hhqOu/QxuoK+Xavs2YFmY2F
cdVET0P96uVX7z0V/6NUzwp6u+K1R6V+55XdGDqTGq6/sN/K8i4tdW5Y3DJxPNjO3OdKxaMKzl9E
WmT4Guz+u8c+KEGv2yI/2IL+CWBFatX/Dv54ltbdjZ4KLIXRPXRBhqK+7YWOcaG7KL3zkALMmXvT
EAKTgdryFtWRd4r4GH34idggnOQ29GRvo0Ol4DIKwKBhsW5rGHbravz1tYXoNz45aooPrFBb2gnP
eqK/IwEflk/Fr/T2ZHVzjnKJkB/lYEko5VqSkJj7JqHMKRslGlYJB4tFHal1H7Q6a3BFJWbIHyOo
8mNFyoOswLbNzmOtjTxdqn0rliVHOw3xsy5NoDUYryzExN512o+JWTltJ2Jc5550S0fEzuZqemq4
72Q2eya+vCkBUgTbVAWuphF1GV6DhYWwgPl5S3k90KsXUXDFJbQciBgXKHq9+/IsbRlgA3dczqn6
pNNf0UoHKgeu5OpVF8cqsxZ6dhosnu0mAlrfvDduQjpPx/lwJfmxrbByBlwuRq4zaXrJ43elehWM
8eV03xq2hfYc0n6RmNUGw9hKL6lhGLmbVxYEFTa31PFqB7W+tiPbodxF4+63cHdDtWZiAyMUNXus
QRsFiAf8hu7L7XA7eCAvceEUN+k+ulZnfWN+peMlh08WoRJ4tbr00RQVPDyg79P4o7NpT2EeRbRy
1L3BMUoN34yqyWOMBDOJH6KrVlllHjxCGHS6KNEtKDCDxUuD+YFAmtCIt/KIb8c/lwPB4JqI25kU
+loSmeIkZM9XfQygZvSAQi4w2KOJ1g9RaYkb3iH4yd17K7O/Wn5qDXoBTG0Gx5dd4MfEn9vGIEUn
t5kxS/h4RB075VWpfnYwgEJTxX8Bv4IEo1MHuxiluJrmbv82kuaV+VRCIaiDRDuA1Uh0UhK771Vg
89hsBtnvUtBSooThHhUI5P9an02WzPcYw2m+tjF0GGsn+e1NIr9sPjWBdTuhcFlZKqChBuUvcaAu
GGsXtcnOgNnurYGXCYOs3bAzRCCP9qjS3E6QtTb9gFTUgygyvtSg31R43C2u6XxvgLUk2j06psZW
gUzAUu/i06D//ymPrWozZNUlz+NT2ZHZ4BPSodj3Rb2tSeBlr9ypNl2qrHTtK0ifVfvycrrMBgy0
lK6wRv/xIyTGqZ+qvCT4VOwMcNxDC/YsER1xpzcsiXdUYsDBNxaSTd6AZzYpcP/SKRhcbB0/OnFh
kbj3yMF6mhYj7J+CML2zy/j/AxRMxZGrQIBucEGTvuNMU9RtPGYXi09fJp4KHl69ITLrdxsaCmiK
ClFZCaV0DkUH5UHTcChMQ0rIqaUmI6VgqyCQCwvJoGXPVEZb1T+FEdrQNtWx82ExJl6gGwUlurxs
cq8qV9W/J+J3QgszpS9tNmJBlC66ulhXZfZl4wZtxYcBn8Amv2R3bwWQS8V/F+aP2gqIJC1Xz6c0
ydGOq0Cl78WPQJiIC1uBNo4uWY04qoltTeIn0i6lfjYQRjz/zA1zzrjI2wVOSabeKDo6RMjFasIi
wjmkxidu43p4wmHEPXNF9QeoNH04jlx5EZEw9EbcBXESDUjDjbi4xU3H12l/J4x6Uv/Qq2TZ2BoM
3UvLdb3o8BTeTUYKA+CNpXxXHeO1pS7N+kuzmQK3XvnIJXdcPpdYskPjr4l/NSj+gfJ04mPCX9nj
74DLRG9uLjQ6OojjGKQ/TAjnlYAu8FA3PTjF7fjtc1nSO3RwCnDHiy4+qv+BG+UyIryjC5pBGPPJ
I/PuSre+yYRd4Wnl7BYeYacSFCN5EYtCvvFgg2g1ccdKWsaCnZU9qmZTodK3Aw5cThcucKHp8pMj
XWixavhwXIy9hEZtJCb6YhIdNaLCcVseS4fPus2CHuU7d+YGsA4teXfcY9KvRjzZGQ5Mm+cAX0+a
bjt78o6sLPRrlfVL+3RyahDsmUe/ZwtBLAGnpYb7gFRfSMiw/Mj19zpoYC7rFA5zCIg/ShbCJFm6
0aXNjtZIS9VXx5xoGZ/jsInwuFDP0bbbroKlzNkpX13GwBa9p2Szh9biDsg4bdAfT8kFTSWyOHLh
SnjpJN7qwrpHyk8avOkcGbUtSGj/U7R0aQff2mQc4xUd3F9FodIiOAXkcEaXKzbOXxbrzRpbgcK7
dlAhrVPkawdXN7rHlPvW/SxIx0WnMcOE3N9eg0cU+xC3xzHf++wwau+rRFG1UpUsWw3R6JaV27Ld
13wedCTlYCMLNtzlZrrXaySpps2ibdIRz/AmPykunjXqpXH+9WA3HefPRqNz0fJs6zNNOcjzx6i7
i2kXGCmnuqTTqb0HFF4oXbHqR41V9HTKpMde+5OOWDQgQnjTrr34pWAV78xTRRZ8YBpuk3c9BW2K
7MfNvojlMubrjSGoGQVyysCiglRmEgwrUNMhvFmXEbOBvxjTeezfPY8ANK1rf238cs0/OAh9zeDe
aphVIBexqMBwXunbvLvRQp7DriVYsHK8c0/ezUieLt+BTzi4Lk7exFDJSPwSIbYZQB022/Y/k/PJ
mJwEHrqTMcEY4nmWYXn60Cr+xA83/9aQTtRdV+xt9VsoGLOITSnsGiKHBf7BQ7brPQBfwSMNR4Jq
CBYEKjJUuansteMgEjthER/g6gSpmB5psCUTquszsJgHIAG7LC1F9dWnMQ/wlEvRu1bla8OZvL7P
hitmlDJ0yn+pg33kwQ+1cT5LBYeNrm71ISH0deUCq1YKZW6YhNz3Qe58vr2IwbrJgVTzsLM5pvDp
+MMHCaUNdhsclKeWHLdqwWpl/TVyLuvZM+J+VJr3TvvQubP4468uXpKdRbBvnSP/rYu7bqwLa6Fg
oYqgRtnQgECKmnTB5xEL73Gtes/EuMVs6EJsNSaG6Ex7wML3WUqngouJuTEBG1riG6cuN2l7w/4C
y8AMcizxQsEpQVE9aUzgeouAcSbGPBj/8+RL9Cpmn5reK39ph0CkwV8lXxgS56oC2RYqRonFLQrY
L51y8rwNkLaMbEij9cdcxTQyvEIuHLb5xU2BxT5v0XHvCY/EIP3p7rHCcWZEfx3vJypJorw6uOam
QhAZWtyx4TZM3+tsov1DHPHGRUlLxkj8s7FLYsaQeH16z6JD1JsPj+dSlBELYBnmZsQwX5X/Zcu/
MuzXRXGpy5EQnYek4O1KOiIjziOdB2f8zOAF9IShp/HIMZkCorsPJLQMnzx1Uia3kNslQoSgBdjC
kkofd5N+oSDOU5UBB40//aPxckj0KTO/qmxst2JnBcj1toN7CNsETIUmnC4Lc095OOXR7e6mSf2n
9BeK9RApBJRH4GZLao2/LQwxfWY8RIMe4QMCIJ/aZtXMaaAFALAaoEZploNBfpgp6OwOS9oezVzz
ArIVxaxQr5Z5Aee3tPt9qtO0wwMqQiNp6UhxT0VOOtb6MQyCTw6MBS455rGD8Z0ZGEK4SG4a/Dol
UX5m0mYEN1f8U+IvEVVoEsG+Tt7qFFFAoSyGKUrf6d41bg6twu1YmxMyXnTszaO3KL4GA4DjL0xo
hOPo6+GRYNQ3h+W7LN5rZjc1Zq7Bb2IZ7PK4T4jPuKLuGoMIkTHCe3xKDT7ok+cPo49Qg0UFbkov
f8zpEK2yTeTafI6gUJm/tkHlaMmayahqisbHme/wmLMEKQoMdPDtGinX5CjmRsIp7LsBu+u/MLnk
abFXU4tmtHHvMPUpJFdw1aWcc6PSXFX6WlOWqjGKDG2YhqDAC4c8RGGf//RC++gGMLsj6ipsJhOb
I12/fjo38kMiXsZ4jPDXdri2feInRtfjens0LUlrHs6mcTD7HXZfhbR3uM9rCua9ddO1C8egpz1Y
BdW/qPuK9c8qezTotK4bIcSM5L+xXII8Dq1rozuMw+pcKqum//AHbYY1Fx1vTRFOSLbQUncBqk3u
HbPhAEJA1z4ML8ZwwQtVH2perwY3LTdmwYXt6vEm0ZuXb64RqjUeXzVNtiXGdUb9Bp9RToE9tGdj
YNbkNXO8eG3le97nCmCWxNjk+S3VHza+kPA8eTxVlakZTxiuAnwAechi3GF2wTJE6yY8CUzJVFQg
5tomaVhnabG+izgYGpNZBJ+aO/0tjTwdjHebUmVu6QFyTDyq753LbpN1bQd0IcKgMkhEteotxirh
6ju2AYsy/sOt71N1ybVvkTVbojfwVbR5CXWjspFg+EdpfVONZltShFXkO1N7j7AKOgfanNVkA6u0
yOmPNv/a+qQkt8h591h3mA3FOYCV05RB0uCpyKc6ly9qmPmKxgWgN6jWe6P4TZHmeWt09ndU7xpi
NuFWFeqiAdOic2zV3O0Y7uphF5DTRjwUw66b2AYcXKlxsBjNw/g6QBdme1kPG+H8a7VL0f0iE1ly
Xw+/WXb3oo3jsxcdTo7+HkCKNlYgyWYmbikK/0gsQZjwYQ+qs1y9yuJH014VmfaE61OsgNfBoGlO
PC/zmvLwj3c9lqUUqlCI4ccAfdn9jQUfIMedDTgIA3yNU0eP1V4Gmtba5M/jOHO804SHre5j/G63
q8C8Z9573Rx98x5TSEfuH4DSNB5So7fJlJtVvZkNG0OIbmwgGuJiHe92N707Fgl9fNqThRF3Rlx+
4FVftPHBS/4c65nnbL9YZUF797SKse/TACLUacfEOE6Jcl/7kv4rmfq8gY2x3GUqAEKci3nCMa9o
e9fZDGRYo/GfEvAEmuajP6AfRfNmju2sFrR8IC7F2WvknQWdoa43mdkvzHJX4FeQbD56hl6bzIAP
bifGzFrwkWwCNufi2jpYW1jHRiGHlQs08ZMfolNww1ZYqkMiI+uQPVJ73ZRXoikz3cApjbXLG5XF
IH8V58NXc8Kmv8l4ssOHTfVIwi1ZR5h72vihrZwPIG+dEr2EjWFBaFBTXsF4Ij8294gr2pNxHevw
yEbNQHrA2BdBBupGY2PHn6wDCpGvsEtPBdbEs7wQNrXGboVPDTjnEKELw5k2XsxqIDvy0Cdehvls
MKhj7Ca3wcPHeZsIDhWcLD4bdUdqnh9eIfBswWGxM5A2FNYbJ6Mj0UdFUCJpTuMOEhjaMld3LdKQ
hr4b2xOBnSadkG2EqW7dkfME0jl6zgqPdOvdYT1ZmIJyrjGehipzRkwVrHfJ+mBY5ZZrCMBIVByy
V2ZMdyCMgeypMF0dQo2sukL3283Hm9cMCmAD+p8hdwyMNW0xsG/elRxvoOXnQ/cVUBM+jG8q+dqs
vdfRD3QaL8Q6FoKzSMDGoiLUFtL01vYGnLHsR2NiCG/8yYGhzsb6H0olITYGbNw+CaSkCc6Q8Pcw
ys7g/800l9ZSzCTWuK/5WfPnRbl+jNlbJ9lVU6d9JOKYfyh76+kEzW70snXiPEzU8kZ8D8OG+Jqp
/os078NANzMbizdyN9OMH9f99KRJWxUXHPzCthAEPu+pXLeYK+P/aDqP5caRLIp+ESLgkdiKJOi9
JFLaIOQK3rsEvn4OOmJWU9NdXSVRQOYz955b4WrWdIgrFJyuuRET5WCFJd/9mtA4x7NrSGOrPIIa
tutbPZh75PPLAtZrM0eDwRyoGbBp7vccPVKTJM21umpse6P5yOGyxEvg2bvig6nd0ncVLkefAoxR
pNXOwpDgpR4r0riYQ7872hFxX5YechOWvzdnEU8GPyQnORTtuJ5U/llXLyu72fSsJ1xmNH5eLk3m
/yiWlAE2frqJImoUO/Ni9TvpvnNaw8Lau/luVFZxMh4qh4urQrP25nQoMNWra2uYJxNm/2tdG/Ck
ZXv2VeieNj2TNV0V+7LGBk5YXTjvyJe1oXoWQ8epDQ8IWuHQGECSwqMc5tvScA8jqo/KIWZC5xDA
DRTXxVIX/aLppmUT1cuesly2jxpmUTccWgbW0dF3TOZUMYm1+FGMVUkp5scfk/0RITsOeSqGS579
Tfqvqt3CjHwPT0E5aiHW7Rmqo17Gf4h4vGLY7SPEtneCWK2m2Qc6kTfMA1XOpGCXBdvW/C3AoaYx
rYvt3yZjunQyYwGN3H1loWHkoFaCr6qIN7b5zutLw5LNTblfUJjZbYyktXqxmR8P5QRxLPJclLPl
TLFrGUHJCj3IqCxECBHLzDeoX3ZO7Hsd0LWkRpBXXKVibZWGY7hEzWpsFZ9rSb47hA5r3Vcp/xnx
rz7s625YOI66tqpgHZr/CiTrE4xG0f2LsxL/AQB35jSDeclRMLGAfSZKS0ktFoZ2Yf+CF+Mt62hX
uZ8s8bDwC8SPvoVvySKrANPm5p+6uiL1yCi4ExVabARtotqP4sNSQQIxFmVOHgcAYRUybGFT6XXG
Qo8UWS+2PhNo6gxtE4TLE+bbVD+VsxCMoiQVBwX0WXaX03MKPzTUwra1pv+im361GuTBD0X7Luwn
51ccHlxUYMRsTMXBpYPxbVaAsBsOJH4sIZGoQAFEDblwLDaF+Q+yOPzuGWJBTp8C74i2LbD0A70l
ftFwk1e85OQHpDebFLUZ1yOmfQkzzgJdiOQWFFT6xAx2BBaJeSpkOQpVr8g2OSKogXa7IVqiNvh0
gKRl3P8JY5MQMUZMkR2gGx6VkOPvrdcGUPcsmAKWyxtffAWixhFwKxnduu/z8Ce0LjW+DuRHpi+W
dcarkgAgr2/4q5a4n15wdyh4GGMHhZeUZFej9yUpR8EKjRee8Rqri1p7wUsOqJrNOuaAGpePWgnC
qCYuso0ffEZY1SYNcwAzVSDIAw1+oF209iLll+S711DBuUSfoVZd2MhNRJAdFUsiFwq9gBTGFN2A
wIgr7IOh29dQfGpgL9l0nXqmQ3GQnSyXrqmw8ktkleRpk9FOSecIOtkc2pMIIZgTUzhUlzK0F4h5
NP+Oa1S1Ph19N8l9b116TOmMKLQTblyUT7uJMgie0aIfdPaPYABAHCnpKlav0l4B9uj8T3X6svB/
I45Zg3haF0j8NGPYNSikRvKKMqYeVT8sxuQQFKh72bG0xqFRvzPB770N2qXXHc+0JqznGl61HJtF
vdJyiP4+jL+aVVFM+2aqZFyO/V6pWD3qf6JBRsMzjJnb6xiKtUSW6iw0UY8sTQhtpvgOR23FXsAL
avdNlsa6Qp+hs/tELrGE0DEb1Pj6Fk5CzW19cZeuS16soMYUiR7aIEzM9MKCj1ywf1OY2Tgrna0Q
hP6Gd3niLyH6QK9gpDdvJhlXNuBoqO7WdJSxeyHhB+49a39jpcYYbzgUShKYMm5b4I9O1rJueTry
y0l9r4e4r44/KWYcB79QI3Si8w4aIIXY/xiyH60A1gMoD2Eg3ajmlMzjrFVpvhsotpXgW+ooRMPq
rrABz5poX7NXc61pp8NjZFW7lQWyEdfczsssUsSo2LpFw1h00r8UKHbcOYP90XDXEgAIHW6Wf52b
HtMuOmsM5C68MpPGp0OjE86sEi2CBaN5SYUggCLKkQGDJE671vIqMPYTnKOwxFWGMTW0AbGgXjOh
j1TgAgp9yfZXEEnUp7eKs34ulkP711ZLNKt3vf60uJcbMjKt8dcnGLGSb07kQiUDtaAMWG3oZrvL
1PAkESKhyvnVkHuXVbgZoqwwwAtOSBer1xlSVBvXMve9jE5Vd+5Cd+cMay9Tf4B0L1TOXTfZYat+
QR73gorZ6gkglwj7y7+w2TsjcS2A5yJnW5CbZFAkj/BwXQn4uLnE+afZGQd7TiQkIikaNl16DBXO
UYHF+xFHF4e2sM3Av9A9tT8RiQHcCKRIzSyfl6H7RusmsQqM7T9hvHXIYyb3dcRikrgsW8CqFYWx
0gHjxgxxCONYQqhhCZ9lIOze6mkv4qcP+NjccTDG1b5ujvwiCckw45haBTV54YyoSTDTqIEBR00k
ohY+Y1JrekgNHEFhr4L81UDIZbK21trfsMqXRoeFTCEjElLhxCrCZX0aZu8Tzfko0Q10ny3Tdcq3
Ose9FG2iCvPYT1M9bcbCOlN3q6ZlnXUjI/Egf3ZUUzmSExydlODZEcyako9oB6B3+pplE7MFPVv7
odwhaSbioPBcECrd8E9jYRkxhKoGBD/S2U+K3My+uooSBt0rc717AInBIQE6dWwcBDESWXx8UAwc
5iMgpdYxm+qJZlZQNUK4HM1dO82ULHet2dWKRJg1eAJEnDCu03eNNEHFS7JvP+FTphNoJvQnKBpV
0Ilxdk2preOEnRG0vxYpmDF96lIyxp/JUtlW0K0mJo+9+uEyTpT6xSLMqkFVmQE0SwFmqujx+U0o
2/ahXyzBOxNmjTVKqzaipB+KXIbBOQiiRaVFiGQLd1M00dLiWpvwyDfOVTVeba180cf8JcOO3eD0
BZ2wtBgNMXteDNqAPvqaZTHnJn3bq0albvJulw4q7vE0TEDrQxziIKjxwuQ53BRVej6cEAzCCwv7
9IBDUgm/CzYQeX5zMHIGVPwi97roqpXdTgX9ojcC/3G46ggXyNndBvyZZZuuBpqulk2B0ySrlP8f
wbbREfozCt/5kkg8/ekL3DDovqJyFjEQ8Nzhsau9wVqLdEPebhcJWHTOrRpvacbzNvKTUp7liLv3
lIs33XkNjKUTrLXixqQDaVbGkEndxAWx3tFIxVzCDWdGrKi0bcWjHfjfBA0aU6k+cFctWu4E3hpO
dA4tzegPToFlmJUJWeKnke24JkfPDxnjI6azWDm7bNx9XvAUwrDqTKeRJAD6mHfVVw8Zo5m+1HbU
Kmyfrw2D+DD/HtQ3vt8soFACb2ku3Li5JEQRqNNPOD77QN4S8PMRfqD0qqTTronAoPbxPuL5LYnP
K3GJ8H0zcmELmK1JuO4Hh0ipX42F0URpFOfZ2eEbkgyVLBgRcUlbzLlS8t5yleAOZ9vFUA7k2yzs
uKSw49VnI87UQsxTHigHFxHwLNNwlxHLyHT6dqBAMI2UwUejdKsIUohaXojSCuNLnRA12Z3U6moZ
+x5FUH9S0av6TNX7iA7TURbEYNOeL5W5bUon+5jq5jkuGcSiqg4I4qFXcypP85G+jd3w4zf5p639
MDZudSaFZYOOJ0IdZnLjIg5gzV6ylKpYlZfHMfMauC5+AqsM8bpEs2wZ6SnUPwhNkIE3kTAb7LoE
sTXuurA8Cbr5yLgo9anqweaz+Jjlwtd2pkTwdM/pONVJjje3rtZZRKJc8CvHa2Kou7SLzrnCwLQC
kuXV+HD9JGdqzHFJ6uc+nDVe4aYLjvm8OHCJht4p/S5CR1CgO8NAWT+w5OZ4GIXLz6FdYl51LKKH
wMukZ4vZcemZzVGJ0BNH40XgIe+FcWkGmmqcMX6zDsACWwHjuQq3xHAUNUvmzSi2zJicaQvoZP6T
VZ0Uxdmj4zALe6uYG1OccC+rnAjrnEbZ6d9CPkeFwliW0zYtd4V2RE+sT8dqPBQUFzqykSyFzOKQ
ILkKI9hwMdtdjVFEXXzY8g9MxognwWd+llbHNv8uTAshBYAsU32CkCmrU63uEzKYpwdUoIjdKMcQ
hcC4NIpblf0xibXTjU7ecPVeDQw2OfyMXd/fK5jINlshMNsrlU6nbOGBnmu/X7QosWofFUvHmuIc
Vjsx/HRBe1DSdIeifdHmd+DBmB682iXrYuiXbaN+JmZyj/JbKWH9ugMpWSSpcrI1NqFCPMX2wKrF
eG3E38BJlvsS43ZNYaLQxrPkjd0dUUfLKf+akquob1qNDB/+6jitXcEaDTCb1VbryhWvpZZ5zLf3
dcH8A+mhS6yNmrksewB4CgR6SBUYJGK2mUlB5DkzrGMgT/wDIB3FPnRuiUzf3Fazf1a3rfca4bst
rBvhAhuSt/dVTL0DsCOkmiTHpHN/R+evxhmo3AU/A5XoO838RyjSbmAMn5AkOcQDgcXEGZvR0qgY
KrEk85sZjM4ZxFbXYazmEHolw1OAHchEkZJldOJ1tAOnvIlb/kjZb8eB9hjwITPQdiFluIbIhkvs
I9BtlJPVbdIGfxHpx2Yyz1F4K3qCS38S3BMIdVhAIHGZRa5MV+uWvhjOrKJz++XPahaBq4TjtP9i
5cG838Q5Y2Mt5e4kfEw96317bxVEVSgJWnIitW5V9MDDbboAazXod63YW77vjfxBU0Jz5Nvm0nes
I6NvCHo1u8F0lY2XoCDy1a72osxXHeGQGnvZgs69CMZN5OTfbvgq7G6NkqVovcH4NQ30aBMxiz1B
mxXWER+NI8teXwENqRtXv0c/KDWxC3STkzhfpSOi3xr6mKbARv0OmV/0FrF9+FMUFWYeXBh6cfu/
cuHXKumNa3x5IH1kAEmCBts5VtBtQQUhSUE165xpOylsF1HtHn2x903etdBZZUhcBqBaCquLgmhW
o9zV070AQorLHVBRwkc1u5JgmxPozYir6wkbSteK/p7guQ2rmkkGS9xLUnwnAXX9STVvlEBtyITg
4cNbT41VhjkQ2XhmMe4IPiLlqBOD6bgIyUP4+auWgqRQQY/1J6kjbs+OMNeEvJjTcOwMJDhK4M0Q
AC0/hcFWMu7tW0qx2W6CbkxnFUtQx8Hg6wSc+tIrRzlvyXlX4mYpBcDYisiVxgKW8mZ0m2LoqEse
yizB73eqdq+ia+l/Qt5EWwkQND9Bq9hUo2TgTc6Wk3mjr+3G/Ft3GrJas7PiE+ByVtxHYz8itGM8
hqyvyox4zzIpL66zA2B7quEc0dZzuuA+x/6y7HWxAMnG1LN779j1T2O2rpovs8MoYex9g+EymrgI
o6lK6ShR8DjFpq5hvc7/iCTMCMmO73+5/Sc2tBA2d02OsAXnk3dCFFsqZqeQS7/+soHnGAyQhwhh
x1FNjiWQrqDcu/qpGK+kpRRq77mDpyffk41cv2AezhnpGycNnUnIERlT6NkMFxzEbFO5D7VVrqov
lqpt4updGXHsIx8o6t9EMc96wXKjv7S89fGtrR8aC2QICCh9UEW/+Mx4Z7WrFb2q9e9Ej9RjZVU7
5li8+gxcXyLKa02NwZY/TPMjFm8TqjQgR+uoh/+ezbI9xkvGzWGwMcV/I+MpjFeTchPaofd7xjz4
wZCSDMMhqM6zc7mcYUjFLmK9LKTC/OKe+4TgZr+Tg4wy3eogvi3u2QyJV6MhEkcEFCXHWj00yb0N
Lhb5P+YjoVzM563P+FknNwtsgcPsBvFZjqM8wgInd37jsQXwEwB+HI0IAKIq3gnjXz/CEc/tVVK9
1uZ9IAQSWnzBGDml4oUI+6LALGy5930WLSNlVV5i4lwSEdcSDM/kWxWQPKGqjXzP5KOqRGo3KKiR
Ic5833qSu5S3wMqeuJqJFgNt0C2r/qHly9LJtiYhqiGCk4Mrf/3wkAHXjBucLPjFif7igXJwzKMf
CCcyfQipETt3Oraorkf/1kSMY8svEUxLPfrszHvEHN9ei/BUQtJsJZxYusgIXwtvm08JFDzVbgYN
/Uvwg6tT4GnigLKcgVy6nGISjqdPSTdgdZKDiDYSA4CsscW/itAkqvYs+1c1ZyGWjczQGOrztwQs
xRxWyEUceQbBLUG8mfzXTJ778NSzJ7E7qm7ki3NUZEPvgLQdZaDiGcbVtI4WbYTKULkhX0qj9jLl
FzikeRyphzmkboRLo4uB7l4V32nBCCF/5sU7TrbI/00YhtbDq4tiG3pxHbGLDH8TFP++qOmhMZEi
ahtZigwS8UH/jdHONDnQ51TVCgW5sZ16fyU5RpyA6EOWZTYLg5oydyLJqvNZR4aL0TlIRFrJPcke
lYETtXzq6rmrIPohsagPMOBvhB0zVDjXoDsAgkuwnhEveRMcJioMuAEqE0GzbukRSdFj3UYUxkuK
ktE2ky0uYReBPKEkfOJsTHi+wmTrgh3qcMAIwVoWpj+bw34WIr1NKYN55YWYMHrWe2k8GlpzDEZc
R8yz3S9/ALNrk+5u88nH/CfM+W3MGgWcKR3hQYCiKqFqE+NWDmxgB7QM/Lz1i0MynzBUDkEO5fkQ
bNb4nVY51b7WjCu0c1nyWgnFs3CFhMhafSoUe1eyj1MR/gytvaz1z1kV6aRM6umZwHw1jQrwj6Kh
+1Siz97/ZwOuUQVLqZzFHV26bX9m4IgTGIPddg65m8QzxYeu6R1FEup/TP56vkLusnBGHkTrVHKr
NUhvTHCRpvYVt1h+5qerQq8XBzxVb7DlmKjtoMIaGJL8CaA1EP80OQ/xd92+TuwNGpKaSQ4cjBty
m1WF+EUGX9J/d3L8HkDNTLY98HjS2ZOiv8rxYOJ87ZnXF9ijHeBZVriu1AHIL4hYZseCIym+5GKf
KGuhdSSLIjlBG6SIH7SMfHL9/PrTg0JzooHJEUZM0Lns7zmoYQzfHPfbmIX6DQ4W3IPqEc0E7M6A
hSva8xb7J3LEiWlHTzNd8lxI5UEA9jHXr7GKvJPDzMEEZrITDtiCpMW/vPyqkjcX1a0jKOJxGDDb
drt/pUZeO80W6C0gBhNZZ6HxNaObiZW0udlb5btGt94wEc46vikm+Topd+hwMr9eDJj0R+rWRHKL
m7xv2btRP9vyTTP+6RF6GOZTAd9YZi+sQvVIwCDVGc+C3GFh4e1nwwGa18kVqmGWewOIkZzJzvQ6
khZg4kfU7JQGiXW+jwimvOTcyJHMFhbFvGtCPKEYc5UP0tnbsaSeGl9Kdj+4giyNMaezqVgjF9pD
EPli5k9Uui6QsFms36I7jQQkaxKfcuygyCqa+rUlisMUHP75CvK2hKdpoNmwAPQkW8sZPJdpmG/e
bdAJBpz9HKgaZMz0VamdjZFORMZ95CB3VTQi2hygKjYkXEwuWeV8HRUvUe1chNzbHdM+60/6H1bP
C1xAzyEcqDuEmMLsg9b+gHJIETWn4lzJU1QS38zYLOZW4i3nPl00PtINRT4d56P0m3upgIstb5a/
y/v+dbD/nDJZlWwQKrde5wPPW3gxe4em/EwQMzsF7v9dT2k8DntLsuge3sfKA41bdpcq/CoZHMDv
HkzIvCR9xUzwUlGyjZxXE5zO5U1pdoMVrPD88hQsKqltEILt1WYfM1DHtfsyO6dxV6yBbK1Y7GOp
PA/Kr8A2rvb7yEfiC9d81+Behv9nWQmT/MsU8tuf5sA8jJlMyIjCQfTJTrPeutT7drtTFFx7F5pL
FdROTAoCkz2E+SOD2jlVmys7ko9mXPcGY/BtBwGT4qc5dDr1DLuu6hInFwf8ViY+FfkZd4+uex17
Y6WZVKmExNZshCImvVw9gYPQyW6YL2AOihzPD04Bw2w/5fTMWa5izqg+jfDQBVSQN7h0afsbWX+J
/EnbG+PLkSJuiE9B/5PlN0PBxtID9cBj4LINQRWQblGMTT4sffL2Qv9mugh6g3JVB8c5R9AlWTVm
oINnXGu5c7RN1SCz7z5T3vnaZflLaRGrHw2kgojhjWldC2MfgibmDO2n28iqWTIhPoTj2u2+KvNe
iVsQL6Vyb4tnFr0H41sEqU/BsAbMYzB3Gbun9FH4G224WO1XJt7b4CBU7CAk2ranylJfqhp3WVqh
U9BApp9wjYF1/p7arYlnxTI1ygx0xoYkNxnxApvPKD50oIJtIEjIVwRxK7ygZvSTIr4u+VAdAWvx
2jVnB/NoRseecx9OSbMw1VUJ5QmrrO8cmaVGKfHHzLbqh0Dm75f1ui+Nq5a9hnbstXZP1A3HojEb
6+GlApb3mZ3649VnJOS6x6iAuEqZkwMzCSqgwcAYaYihQuVELk/u9wzwHO+okjHrjitj2M6CW6Rf
Pn4Vfc6Sy3SCjxuwazXptS0w6b6Dlxx0KxvgHalmXh6k+4h7SmEWBFaQ2KKMZ6SS7r7U1G02XmNj
G7DkhC66tZuYCvRsxAdT185REJ06u34d3WJXdrFnBf1VYYTjql1KfauCeUlxCg+0TGq7N9rkLgQ1
UsgX0KmzLpD8PCVHx0dbUWuoiP161jhBfumPk+Anl3WvknQFhdwhaQ/HNs49kJhQGns0uBGOPpBc
RZp9GTqJsY3mualxnmfuNtGhgSN+u4Ao9Qa3bDMg6KucP0NNry7rFVxj6bHW5tkKxo6R7OQyc7f2
SOU8t2eJFb0L5D+QQF1Ux92xyZVnnTMFED6M8OkgtPAQ9M59UvI/k2jTXvQEyikrFeCiYzMez5oz
+ZdsLpqjUPK9gVc8N8SvnimzYW7admAxTeJj0TaedOnjKihmwqoCRsNR7ZMxZquQ4U3EWMM12JRq
z1G5kC90jpqdQlNlYIzRDnXpbGdXYwXpcwLb2FvZTjBWHyaiMIIJpYHPxOnSlNTJ//lSkUNKwKgh
osogpcFGGENkWhH9FEgpS55TPdtqBEkPW6e/WXCYQPy+cHrCRuflQbRnMAZQne1AYdGz+IBi75XJ
F0KUSH0Ka692rxO9ApPuBfvu2X0X6+RJBKRoXC2bJrh+Q5D0gXbug4DGteUQyYSjSimKh0U8GqDB
dwdNuqsYG8j461Fy17UYKgybsw2U2BBPrB97sZwwAZs51mXD/R5dazNU7VH0Gc65/q2niFv0JnHl
Q3NRYXFIkIhNj76kDK+OysQsIJMvmKCcMIPzNX3dDxtTBxQYnv2OoSrC9/bcK9zGRGajTDSNn5iR
c8eUUAWQqmE70SZ7iQEDNe9mRJtbwDnRtZFmwKLs05ktP8ZoPRhg0L5MAWsOY46LKC3mQpFQVI2S
QXJ8Y5kVkQJe2l+SOkLOPS87cgNlchpBCBfrMfDX1FQWCVRloSOvQApSb6uyY1I+AiRUVtRJy2r4
MonpdqiFR/1Pyn8sHujXkLyYSCWznR5hfql27dATzVOxE/+JaYUR+i4z0ps6HFH1CkZmOqwZkOdx
dqjrK6vVl8rqqe1ZYRWvXLIGoJ9M++kJbsz9p87FZ3LPMStNDdAI6UfN7IMTZ1GId/raZdXQuLD4
C9mXOMwfO2dYlGQ2EqDbRG81ZhsiMr0wYZbCmQ29B9zddgS/NA5UoO2xcOjSCDl1nMXIh04U68tA
uO/wi150CahBlT8WWJqS7Y4Nouxk0dgxScf2yu3XQjlaT+UfsMKXQg4HVS+vFsobweRYHcplTzMG
c6b0z+M8jnLvJrBZhHurvHqmAfV6ktzUckAu6rDISplZ88UE9M2OYWNJ2PhQ4PJykSnv9QAjmSZH
nBSs23r1qiuITtUtZl5/2rf+Ogk+FPU3RCyRcrcgb1iifFxXMSnzSUvF+qxyifqtZYNPd8cnTuoi
zR+YP9BSSfOvdfCUEm4Hc5hKS/uoxNWlxqXjbiktSEVv443GtpQUewIlgAcM/5jZIWx+Uyrm9MFZ
B5lm8NqQ34F3f93AiFNagAySFGTEiFqOwnHXmpcGGndS80kjqDWrN3Yis8PCTdbQo2YQqt/n+Jzn
FEHyOcXSLN7TLFyb3Ejth1SGfU/GcZ9TNIEbVVjw2YxHquFVNXdTEaxdw17pCbmz2W7OsJygKjB1
QLLGhSdeFDacQWwyqKNbC26wfWmracdPDQQYBSUJ1aviRmttDl9l8JSP65KKpDI/U5D7Me9Cqj0p
NYlmiLAdEYeB+NXiMx94b3sgEnGLxAS9cjuz/QlrSkl+wEENYgDfdC/95YAWpWUUqlWXDAZG9tM5
8ZFHgSJlvAukL5r8iOw72hNYUYypMCUCuzVKSTP35Y8YDD6dJl0nc7UcsmDvbxM0/Sxm5ZcdXdLC
MCqKe4QAQIS3SOziAvJsumYOD3iWsvE9yQAHZD/tOLfriwJySwnUS42Y7ZlIUaazksiTFsDI1z8G
4oEArxBQuIv0f+lon3pqHQXSDhj7TVorHnXMihQ5FuAdtbOK4ZeYXbzhWYhoUyHIhvzJTEPDYX1a
+tVOrybWCiTwDn3WP+4HMlzDc1NTHZjTsTC1rd+Nh0ASG1OKlW5eq+w7sZnSwhlklz443FR3i8AL
N0CAhKYwHW5uGDwin6os1BBlOC9h47+U2b9s/G2JOdTxqmuVXNod+uhhZkGsqD1j42QnmAYM69WE
T5X5P3n2VeafDUMcwfOU8Pl1UJrGHIMa1xVmDdpQ3hntLOMTvuoXwXCgTq49XADstIPy5ZQ3NVpn
lualU8fme5s3Dg9xv0RqsCjRQnTum619x802sHfQsgckinNcMccsWjs/ofNGdJqz3XpgnPDU7qmO
sNWIpUdCK0nC6S+d2PKMcoNgn+TZ0I6Z/DBSuIcBNWF5j9VjyUhTNBuymNB1ZZeItLPSOMTlIeUS
UJ6Yo1P0r/VPN76r1DLzFMKBGs5aVvVPAWUvgaJIt2wsFjSa1sQzT/3EnB9cRznPUMJPUg983p4p
+7DHv9DexPEuk6cweu9cBkMMgJqVyfnoy56WmR3asMnctwiLvuOs5HBJ/COJbTlLzamlbyNVmkpt
HmGLoOfEQtxCzcyXJxty6i8zH7ozU/BiBwM5UYZbqZsI4k138BQEj0L1NTek1j3P9vV4tvMNnA+/
PySQj4rnNJ1K/oA6/NMZ6ygjcAReBKInWPshhsQApLDtzexb07b73tCWKjeE/MXNubQ6xLrRX8uA
K2g+WUC7rVfKrYuiWFOfsjyNFcQJ21q5CovxnqoWN53hzJYWnx1yiuJhYsUBd6PmR4GfjaMfFpJN
8jYbv9D5MQk3zqzSK8GG6S71Zq1wkuUQEAjXVioMrp6PKpRv2oTJaRQogXv05WjigpyOdbzpLntB
BjspfZyozzxkdsmWvzslA2OoaQYe26jlE+IYeEIKRmDbmIT0IkQEUx7gQGRkiBr6Ua2eTgNlHuHg
yzDHu8IcUYKETR8mC2ki+6E5GSHhuOWbKWo+wHipI1rTuXcN09Oo0Iy5xUIza0tagBKeGeoPOSzl
CI8AqaJJX8EZCSNjG2gA3u/Yj5bJUC1DZJVqr3uZC2E7ECRVAeA3J0loLGDq/p5L51FYXPFxcjBj
cxU1H+pwd/LXBhpBh1S2pfCYOHUntLLwXqqRWBQnWuYTLgXG7SzXqXJaOg3/NNbs+JjexcwISJd6
mSllgrldREOr4EwhG3Td+ygKtZuP5xg8sB/fEhcDOuWUq7x3CnAX39MI6jGq1yw+COUdIl43Ex+i
Y9o9pxyfTul7Q/RVdDdbvRlyFUwwzGFcMv0axqtu/JXuzah+1VJgjJKnhtg8yZuhMj4eq+PMpQ0x
IzOhacmTQs+g+QppK7OB95bIs4KkNO+8kuC/cE7SRLHYSxpWgOUy7K8aFoupEtuKzePAYD5muhWz
5Inib8OgQKPPQ4mmmd8xs02dEFgDdRxcYnLX8uFM5h16Hw9Gehffq+CkGpc82vWkNtGV9Sn07mEV
DdmyA3zZgItusn+1vA4zhS5RN1MTv2vVdKu5LJRgWDGyW/Yoz2z2sgrKnpw7tWLpi+FpDSz2HpTN
X+oXSEeaFe0A9zRGqmj2uEecBGyLY6nuJ4eUUpQvA1tKzshlzzMuqnvjOuvc3tXjG2qDPtikKQbA
dWStY2NHbwbflDqmiteI50L4x0F86dtjE55q/dtutzjuhLhkpGFYE/hqwq0mRIUVf+XASNRCJcor
NuoXSUXnzjqO4GnBk9O4cw2GKYFg3oxa0vbzba48EBQGCO+Si5rvw/jHkeQ9UyMZvH6VnjxG5M8l
H8HkPDCy6HCWFYu40c9ekMR6lsNeG6+NtjXhWXfYI8lIw3qwyosdGv8Yh3kI0o2TXqfyl/7JYSqE
Tc81ifGBdBEmFzm7Ux8A7wu6LRutqi/hQfESAClgJBVj+cO7yCQvWIB2Iau9IqxOLhGpMpjDMt6w
Hn4ks6eOBBt0ZqnieCmf2YyfdhQG5LTruvGmAiKeo8/iGNcALbfG0tseThWXY6mfSzNb1OLTmvoX
vYNS/W4T/z0VLgCWi8Xv9sVa5afqVP8Ug47rId2P0tjV2ZNJS51arE+PeXxHVYG5eDP4nj+xRkTQ
mmv/Cg0M/iaYNyCxBMdIyAXFm2acGjzABIkvCDRgWg1Qn3tPp8N3M1Zkm4SXFA38ojA+kQJBH5q0
N6N/FRbLDz/7HDiajbqHDPg7I0QG/a/VCazmsP8lpopflPlfU3qhgU3wt/r/L/hXyGP5VyL8a63J
K6NiPcUPn/IUgNjYIqVsoO7aN4ecTiv24nipoCob7YOroI2ikjazszSPoW0x48c+knXnCita3ARL
GTNKmy5lsLHzD50xYdbjNwu3nRpeRfp0kmA345YK3HSWwOchv/3q2+j+VSpW+vek9cj7i+XBqV5z
ht5RkeD+a8+AxjU4rTYX7DgPoZMBV9ZV5FyQb0O3TXykdcIEBoiExzKOpKp6OfdbgGukoLw0k/NY
3U3lbDjvBf4bmxCpUWViHy4nFv1A77zayHap9qXRtJRfg70frB+0L3W800GDgsIqVqZaA9MvVipW
pJ71EnBeRlcJJ/IICuISiUOVKBBmtJU9bHOM1DAJhYPRhy4Dlvhy5Efps7qYSwko1mgv6EpcAPfs
Gkd5MIIPpzmWQIH9V5HdScq1I/Ve27MedcQS/RlhIurBNZjc1OU9J2pB3K30GxkLzqBTThFnyYct
0Ixdkbh6rf8M3I9O7sd46zt/kZUT/1WsZHyI5uuQg6O++cYHRMWZbtOMsx6A+ykKa2qYnHE2PkTQ
1N14VkPQO1RX/+PovJYbR7Ig+kWIKHjgVSJB70VK1AtCruFtwX/9HMzD7s6O6WmRQJmbmSfjU9/k
DxP3TQsiJFb3DSRdgAQile998KTioiCaVai7klbAQaysWWrJaXIkopVVlFK5i5jyn1gs+Be2qFTl
sG/9XQptrGHXVtE5ktTrxK8yqB78TnTINRaugIvenAZgJilGd5vqOJWeHBXwidxUjbTIyhnBlLCg
Ol6smssuuMXVBn3Kn6UcLsuN5b+WEeNtodxrCpyGjATwHPrvtv/jLKtNQTb+/xgL8R+EOgcMRkun
erKpzMZrZdx7+mRwCBgpNDdXlZ9dmGbtemf4q/vyVMFuyXPokDH8xbG5t1g6/J7wWENRcbGi8X7d
DkzoV1HyM1K7rXR3oyDhsEuppoqqZcYDa3+ETFLSebLaY3BnYhSi2lUAvQr92sM8ZvvHkLNy4XMq
5Z8mdk63zdVn2z6b6p9M8+8k/jXBMkwkzxTVgkDBQlykK9Fq2xzDe4Mhi4ANswb2wjxGdBralRb5
uxbBOqZypMVR8pKnI0BxjZiIoX3Tqfc2NgwZ1Zhhn50f3LkDnYDCGFNSi3PZ0dufIqEjMo6WLgtz
zvhpfGYoX1r3L6qpcSztpVpzohqmHcvoImm5LraT9mA2mmIyN5mmxahtWap8AsNZTi3k2lQu9fYL
yFoDAUXtiXnX5sIkXdtEH9l8GZzOan6AZq/aYPcPEhRSSX0cOh4GbZK/2O3JFpNUJ+LT9XdrRjSM
h0QcExPzJGUBBhaVWCM35Jn9yuLg0kH+5hIcc1iaYYSx865zNLCNirlutpP0n+SXCTNVr1ONfA94
nO30kST7hvu0gaE6+sp8KjSeFnOyMJwZyDlQHIzRSo+qw/eAXyRCE8zrf37nEknRGARNTFd510uo
KqSQSKvSIhDwC4BAZ0j70ZVQ2x3KBzMg2buEGXOLvzqOfn181Ma64jRbl78TUnJd/9oMYJX2Z7Q3
VXtSxi0pqxSLXYf6G9FZUA0kEJudZf2a9TVg2tMh+tac8udqPb2d/YyTlw2eYNNOsUXWGaUUME06
aiFi2nHK+le6Ww1D2kwDca1dZd3xgVmGy/+hdVOuDXTrDFUmDgnMYWxptEMfdx5ku/lWbuQ/jMw4
c35InCd5iEGZ0RTOB7+EDNkzjaLoC397tE+DU24/Vcj2erkfDcbWOwzSXBjXQUfHPISywvoLC85+
wXsKzQ6BKtZdyDaUuvjlsuOXjnNQQR9G9jlKgmch5IAA32O46QCnGzwBY4RdiYpLNECjwtdMfEul
Ae6vt5+RwOUy8QPheFSiv+7/hkWWVZzK5lNnA6kLj7MEsLKLWt3N8WgU7WsFxUwDW+1PmCGnv0nk
gM8wh6NrQ+N6lFxZuNf5EUB3WiDjM/1kOJJf8vYTb97CBWHffwbTP9V/t9N5UkQDhbJsqGWvhjNa
KFMFTMfxIZMXiu8Glj0nhujONl3Tn5GZSKBiaZFkmYOywaHpL/DwX0aGpT2n/apu2PwMrGsdtU/p
q1rByeiOQYvuyOHXAO3gklIt3xA2HOEpyWc3/Rtjcztgu4HCINDJbOLd7fBwoAaHChdbAYQhLJZp
eDfIyFkWJrDcWTN2K9gMkaeWju6eLX3mRao3U2V6wDuEBK6mZyt+K+fuO9L3lfNDiBESXWHv7BAE
bAVfmy1c1Oe42NnRh9a/lyB852ZDH89JHqy10kG2/oYtZJjUTKZHYa2DcivRVqN4xXBxUzDIb9pn
O52s9lxopPcSFHhPb3qSEin3NXNZd5sefD0R3lPJRyDwbFFoNad/y4T9kADphwosQXJ/jXWSP/o5
YHLm9M16MmmjENz2Q7gnxuRg/2XJS27B+AgzEo+nyP5tk20TK6+luyhqQlkUYuL41e/6cMumYwqX
sw2/IiQxeirlLBHQAcM8UVGugPoWgn75Wa6PZ2O1pNrgosAPGYZPvKSvOh89yXBj+NWqfTw3iTG6
dtlOWYiXAzzFSqoc1Jk3S0zc6ntlPdUARUOjn5oapqiAAD33cVofdc191sKzpP7W7jZyL3gVt0HJ
sRYLrh/Qg17jwPD/2nSNch+y2hX2m2v9yubo4GRJk2NbH3uBqUzKZk8eiq2IfUtup3xt8EeZNHdj
rxB9Vz2fmeuAtSRuLj293CU/oaE0P/lg/IskvdTRtE10fz9mDQOAZlmgDdvTX1SNizy6KhyWg/Yb
0SNVuUqF0IddbV3gjOtbk5LPZ+5eB3oCgxAi68C8L1hoWNGC8EA7Gkn4lYLB3OUOUWBGtRlQGVW2
gd392nf/aHNmV5vjKN1Loh0GYFljQFZDnjX5LkysYnudp26u4SKouRakufBZvhT0MjoEuW3kgbig
PAJT38Zs8pWiakcqUxNUkfra6N+M76mc/DbH82Q+KOPFh/HosgS01tqXh0meku5Us7jZu7Fbl+pR
FdD8RiYbS5M6xDEiDzTeNAd0Jgzoyl2MLBXd2mTP0bxeTVjp7o4TLEODC4+5KLRLlzKxVKqjrx8s
MpSphcV9ExmbgHDmqEETxadHSZ/S3Qp9209kDDY6awIy1+D+9aBo6SZ/SQX1OeWyDYOXEuadbKCP
dxuV3jYdlE5VPATqqLGasnSRjitGqRBmQAmAmqeDQ8Mu7rsO59uAQIlRESEBlACcRNtPLnNHmJit
reFCKBfJkDxSqkJIh9Mcy9Qgh1Y0tEu/7Y9B+hnnGzKnPtcNay/rjxESxphFK2fijFeSN0tnN0y2
6Ghja56lBZLD67Sja+uey9nYZqxRUxgUIa/bC3UOVKK8+/51tMOzi25qFiOjjZMefEGvw4J87Il3
h5XpNSPKN/3Tzl9uvufyQnKANtw6xLui0pidbXv4AKbOEBaRx7zCSnhNgmlbTgW5VX5mBsYp/t3A
eVeIlsibJO+C+j4pX415IP3mmf4b6TxiAvDaG8RxsqBh9ix752ADh0nDR2h/SRxLQ6D9UsW6zaqz
gVBuBFyCtJ0zwhBh6mCDd2bdxq5sYR+nicl9S1t7MejvFauTUrFfxqfJupocGHK0YXN2EmHbSkJq
JcK3AjW8QdinHGOo+x323l1iM5hVYUY2V0aJ20YBnKi85NpfYN56kvDm1oRXV6AyCurWzJVudA8H
5GQUmdsRzlh0cNh0cuxzloJWwWNFONvPt017tZtxIeRXKOh2J/b+oLRsQLMWWOEFqfmG2HU37PPp
y0BfKuqvhIMeEUtFf5sAw82pVzRCq7xMgI0d8yHkKUjj1eh/Nli+IqqQBtSMCOZlgju2o3CxhKTW
cVjr6oyXPlglzAHVWcbycYIUrwMoqxaF1qeXVSOkVcvxQPMviUmMg0l1muAKzePGucmyUNggYAfO
cja5nNeQu0EZX2qgzj1HP9ZXLwWHEVL/VeNd1cEMzJgKfYUnAOzDSSgHQVQoCxrqkvEj19Nq0sk3
uDhnjlH04UifM83OwPCLZMGtWNRcOX24x4yY3XOAHVVhiKCzCSSHQsUFzycsx2FpqLMRioAH9t/A
kMQk+iseDlP9zMwnS/dE7r4Oggu9uq8W9jaNowCiLVZWtHbOmLp+y3KClCcjOCXRQHFU+1pWIeRV
a5HxAcyraktZBqcnwnJ+8oRNAJbKedi4bDifFpqPxk4eZY29czV0h3zivvkvh4E0wn2IKk7TRjX8
E8jfRcF1pU1pIjAYaHx2WF9KjquzQ1hRTUpkbKqJo40EN5DZ3B7p2VRF99pp5tMErvcahv1JdNF6
StJtJbPZ0btWygYsyj8MFEv8R7+tHN/I0x4rI94P03GOHfpAPifqlJDTSwWpJ0Tial9c8GAl1xMT
G4GEzFTRptiwWrnartdRt052uEV3Xqn+laWQAfMe2upCUm0eYJlromsj3pxyP3AS05z4MU3xQmYw
6nJnRZYjZAEOYd+YPxqn49qCpml114jmMpK7q47ulGYgnKYfnWSn1GWykIqxHRP1T69jWoGCpgWr
6YIxqdAdCNQFu4JpqpAfQfysIvbfihrWjWmEL1P4R+KTVj7EG8ZnJUZdDRld8/lN6gF4N/83LhlI
C+atPHj83rin/6uN5MwN60UvzqWxbkD19+8+26MJxqfumGPDDJb1tqRGzCh1mGj9c2Slj1iI9Ap8
Zf1SCshR8VL1vwzBP1du5p5bn4D7RBo/pjiI8WQiwWXh29Et5mF9B8iLi1DjXOjjOvgjFvgaqUFX
xDoLu1Xdq0uNG0BUfqpcHouSNuplQymsQdwzZBYvwZg4cIF5IC2fgOyp4DQx0BbjI63XrbqKuSBN
EdXG70W+MbG3V4IYdrm0kZYHnHemxaApfhCZWPkQyUXz6TtbUVNWyt4T0rBKW9YyJ4qlQS+yUgYe
AbY1tfIMxbOmlcGpxE9OTpHhbHIY5bcRTEEBIwEZzWbyk0IlHsXaL7cBRt3ZYa4/HP+z5qKaVxr2
7Wgrsmevk9yKmOg4zKhgOMgrgdXXGj0wrvkOp3Y9MzrVjE7H37mNzOI40CAR1smP0Kl7K3w23GrZ
tvPoBPFfGfYO13ebR86FCdpdC0Ht39Jm48ZqQtGJFT2bAjDcUhOLzPlHfQ/27Q4xQ9sI7TcBCqOP
ZyJ/ZYgKky0F1ZfmTjZkkQb3PNDE6A8w59dWdDbAV8PDqryk9gIHpQOHRoBDbitYXLIYvAiBPF9g
ryWODNpCaLwU9THDA6/2R52yFb8f6YdrrsTnTxJCbKiOh9DvbjoPIrYhTl7RcJh0NJCwWkORdpxP
KuUWLkNQQd+yjqEcw4HPGL4QC3tgCUT8lAMEF6WGlIqNjutsMzMDwoelHpvwb15RtZMTeWH4P+1n
BHQ/1XefcHjANFAjhXYJSzzruE91j65vRpbfk/M0kXhiDlw1fAykhPIA7IXB7PSBpt6jK9WLQsH/
huE0rOmSn4gPYcGa3Y+CAywhW6e3Ma7geWDUHeGQHWi2T8URx/erGq/0OQ0zbQFHsrJem+hcN8Wm
5oaENZu9b2cwlUcGeRWRceiw/CTnWlvb2C0ZGDleQACGtiYKvTp735Dg9q++3JTFqZ9tsg5Xfd5Q
peW1GFeW5jH/SXCkx2AFNll5GpoPI4B4TRO51M5jAYMM19j4w13Psa6V8wzjf6W4jM0GqhlTF8CC
Nlc2WpoKkvxFeBjn4MW4tLF4pcQMI/c7AAIyffpc3pPMgZ9FBFP/YLASqzu/ugpt6wMWi48+90+T
CFjEe95mJId0jDQ+BbKkP7IJCjtdHwxig4b+jN04fTIJbturOV1t88eFbkHS2gURY/7kyMc68WDB
DpPC+DcEMfmzou/78aryizXxV2GgBM/OjokWFMgecXyp3M3YehlsDNVyFiOxqRbnH41Q/HQ0CtKA
towU6H6zSX/wGq7+A18DAe0mZEPm5yP12R7t4jRFppdX97kVrgYiY4lbRb+ECQskIhuhkenADwnE
wgzeJIwRa80a2qq3jtdr9Ld26C8aCgEx0Qn8ujbFeC1N4Ex94oVjFQ/K2G6TLQ6ZSQEs+h9zvrwE
snsV8qHXB5spJ5lHa7af4Sag+ZZqnkXTsezahwKnI/LY1sZBz4I6FH8tBd+EvMl2pjgW7ERjislv
o1jPzFKguyaJh4CqNLL3i9w5lzYzcWYpZrspc5pXXkVPJUknucq3y1g9Zom6TIA8TlqyouDUC1Xn
CrOfSaT0fKJcTT0snW5clI5clUxMg0tnzBU6MayAYR2V/FtScQuZhvQ6PqN2DyZi1eKKjGpuKBHx
lISgTc8Iw3KXSHdp7DBZqkjRpreEdnRt60KX1qEmFuqbPv71VLS6BDbValPKbt227WvESMRx9m1N
PD1/pP4bQXXOM9XS6fUFMHpT1EsKDEmikdLpD/q0r5lpD/ziBfdmfau0a2ARKAZPzCtp7np52h2t
sIc/gvF9WIFOeTGpp6+ocAVpKnVqtcoXboqZyV8YeKpGzG+HDsxGV2zQyGcVaOL86941gFp4NbKW
ZriRw7k8GRI8M7l4gxaQ2Tpk8rzMm54qFhX4qPn71EnDJP67JMpVGTRErV2Is3CROfVifF84xOUV
Moak6G0Q0liWcajmE0Y1fGNdX+9KZWVNm0EwIe6OsWSQ/jcmqzj8CgDj8CM28d1iPUgBQBgadjO2
tEo4twTV1z1ow7SOe5g+abJsge4it6i8DV1cby0YGEZ9c4xjrGx8zfcMULHUG5Qlm8hCi1d0veKM
hzAGgVaSPNaH3wRociGoAq+8QNlYw8Vlox8kZ1S3XblEA4V0XiTtnJxffFbUkmtZgosvX7UKqS+c
Uz4JkFr8Gc5RHfdjypWYj0cTn1rfov0STvGPoHeceKf379K41s5wVrH5VgOeAwERmpObxgTi7iga
38NES4jPxBFaNIeTZuTWFDVM2lJOOPZnX/w0qIMqrOghfasMCQU4wMBzm5smDPfmQlN0zQDo4loj
1KQyWJgxcTS9bYxmRxcLeyVDiodrLUUUXtwpA/JZuejwtAEIDrBMJTLMXm77a0huB7yGegPv+Baz
PTgjR5aKJTYk2+X4qFFQ9YbZFkYziYbfXi8+wvo2ThEDoLeRo0Jnf5TBcUT5UgfUJOMLfaYJyFKA
yja7PRA0wHkAX7MvBTSUdU/Ymkr5Npi8iJTaO6yivfsZIFT4c1JCfsQkyHCxNQYtXyH8DloA0GBR
rc7C3fEOYia5ax2HPO1PBjerY4BmfDiTZ1gfQLqbtKH9AHNZwrG6fWf2h/SVubupPqnhsaivnBj4
aDeyGzYOtDysIKBcuBxh6QqEjagD8wPBsTBLYEKU5hAw4SPI2gM0XwBkaOjOWhUlCuK33dNd1eR7
074OHfU16eiB0jjlxiOGOGye9emoa0+bo5gl9ynSm1tD8lZmrhWXYDLJ+6onVoZFdq1DF51UyTHa
4l+5dpir6A1eNAUIsrM1lIccAj6LgixKiUJ4DeptqF7s7ijTvVt8IFVgeALwFG9ZbpI4flWqJa+v
0Aj2wZzheriHeGswiArlCHHhYrd/GnPsMkPQT9STj0rij3I9jsTL1UcNQC4dfGpi41XMJ6nIfRFt
s/iDc16oV9uk0l59p9tn/BixYqzR3rQCQjq+q15/643fSv6OfJJz2okmgHVXiffC7u8CE17bAyKE
4U6C6KUrYQ28ldZbYlHWzfPTsA77rKzTfPsLwFb+EHpGpdabnWDvkePd5+Cp20eKSCrWjF5ldM/W
zCIY2J6sLlNNiRzhzWZth9VZ6gfHGlZG/RtlvOIRHKPGvqblyc8ZvxOsKeS3yvw+WhfRZko3Ku5X
HaSig9dJz8VKqsOqKRiGBd+F+9Dcmxbdo1pd40Nfp9heOsVZSG7rkpcwiOxXBVtZorEZYt4i4lig
2rxggj5APCVnVB3L/svt5XZ20iFMr5v5OykY0ZLJFlqFdZtZfqi+c+55tdEkmbZ4Rnbw+3cBv1oF
Vt3FkN7jpakWPr0feH0aZp0AKdp/aBQmfVoJL5FJhtBFPAhMKilBLNcMGRu9WvqzWT5wPswKfHO3
GULCuNzMwbDKFsxb8zW7aDIarzASR3iBjNBgjoyezlOLrDfGXueoJ8V+73tjWfXbOt316j+MB+jR
RDuYcIQjz4pNM1nXrsO8I3pO5zMon6ufBz+T/Qy1dYILro/umUbRLW6ejo/LnexlzMEcaWLqx52T
Fzh4w4Wc39PMquO5/zVivudNQ4WehvyFDGHxsSdqsFImgjY/YoDFY364xQZo8KuOHOTi3664haf1
DSyaZzmlF1DUiDY6Sw99czG4rAVJgmcb0Z6htQ9oGSEM8HzzNXLG4W6u8jxb7o1JK82o2OuKk6Hy
sCtsDEQ4dVLurTa3s24mnFEum1XMdK0P+jV1gePgvNT86Z64ed4EO6vEB0oybXAoD91S4vMmR9yl
LMS6wj/MU+Cm7P344f30mCnoFcQG9Zkih0cjo60TxOSsFZrUo3NNcMl5aTCFlfvANa8GZ4XY6oNW
ozMPYMGmijDV0b0AiI+gi0XO9N3l/jXFBxcEd8+tLEXUvRGEqO1rSW10ngBMza4m8O+O4VI/sfE7
zY8qhoVCxWDaIrbxbE3VsEqogVEHnYFSuBHlI2V60xUrE9pKZut8uXwGdr8Ypwe1juvOp3u6OzQw
xPTG3jpc5pp0umTaI+7ZiPQ3ld8IMzbV0F7Kjj88VdNa1u9uiqiPNvYLWmBAGegR5OP+17GwFXeP
kX1AUQSzL2LMCs1Lc18cBGyb/sZ0L8pVoe0UsbenZd6xxf/40T8/ffqMit3uveAQKPXtWK4IQNv4
lHE74xBAOOM6YNJ7a0Sw3HhvgsfcA2y76brLP0eqLaiPg/wXLWrShRRZOqADWDoCXDYQvbuao8Ey
VO9NjzwkmY8ke3P67GB9qAGp5aJfJp18NMN3y5dojozh411jHkMeRKf9oSjMdhlHOPrK5CAizNvI
I0hKJe8AqlUGmUDGVv6tx2vc5JeOm0IRfBmcBkqAJd2knWg0Rr3TcFfuY4yG9GhpzrSpBkkEkuYI
/2bYnmk9XCC5UCz4orASzOvdl4YkpH8347vM7zEQysCSv2U0HhroaV0yd489IiQNp6UkqeqWbSHP
menVxlfJ0p7HCyPfGyLEev9p9l9DCNLRJX2OyynajdGhZSJu6bCAYhbM4WZQMizzmfOB8kr5UV3g
UnWOLhXstnHKZuJtclHBw6UKXmk2Qi09hxU0TCu+K+FbRzl6XS7mm281rRpipN1816mQNftPk9/d
YG405xMXsOlfNBUD2U9l0VKyKzX7M6QfDql9Mbmnxn6zSGr1ReB1FAymHdcJ40pEQW0Z/3ISbpRm
bbojx43hpyeuWGHMC+LiK2jkwegp9x0USr0ojCBlsUzs+lA6KYmx5mzEjJ9qwWChEFlGVIRXhJJf
CDI4T2xYx3yseKspFl7UaPBW5rLZkP0o9AhxIBLsutZVnebUXw+iLSYhFqcJSPKxf1UnLimNLt6b
ICyuBtoU17IP6PpstHbWDSfS7EwKcnVr1Oa5DSApqc4xQ+9eqjpE19ZSB0yr/d+QV1sjwy6dO6a2
0trWprrHOJWixhbhUHWgU0y5UEdX/JuyXn1N9KBaVA7mUIPcWm+8FlRkRTV2F0M7aYOOObbs/R2M
/3UQQGmQoAaXbAkwb0q00GxgApzgu5pNV71kObe0mr4nbC4SLq30GV7oscovqyP8zN14Wa2qgA8p
bnOtlWji3yRUVjacIDNMW/DZzltGefQqS0b6UXGB4FbJ2m0/4MTryII6fX7MCoSXWghQz6xRCHmp
sUniCOc0GdYX2eY+QMauOvhue4TFPSxciWGLzPp4yjXr0VBR40ZJudWZWu6GNMfeOpbc5jQ2g85v
IVuM7TkMJXbg3KZb0yDigHyXmN2fG/+YlVzrM2g2TT0DpgSFc17qikOIO9Cskev4D3E8akKmQ8Jf
K+D+Tvy9Mdd/i3/Wj39SfqVqFgSnYVxp1hQBmbKo4zFP7SCZ6M3PsBbO87yRzhIaynX3q7JR28gM
pq1+GKDBJTDYS0b0Ut90gbOd/b5VgR9tZFMXE3UwuW1e2wYqO6tZ15ue0D8i40PtmXNB+ELevWDX
Ia64wUm4rN0vFY5h39+K5DYny6bsiteMT1N863G6nrqz1VFiiVW70LRVVXgtPNv5dBCxjpCd7dp+
qTocvX+FdVIr96ioHrmVOvKq3FjrtPg2ztZiRm6n9wyzBrmggCAi8G7/bx6OaGhPFuBGcg7o6DPC
iAMoYzXu1CVRwUVeB8CfW+Ma1hjV+xypTJuIz/AFBDOfEsADoaeYm1qDIeeQiTU80Dbf5eIzjzyR
fDbFU+Sbuael1KBUYbxuYK4W1fAS20RtekFmUWxKZfqc58MdCdmCv2/Ko2ecsqAmCt5G8Kui/ivi
cGFEhLzSL7O6NBMeXhBqhWsvqP3x8Pi/MhWiEeHmmmdHsp3iaw4pZ2qmaCnaEQ8flw08zSP8pNG5
Opx9s00JCTf09HwD+QHdMv+0K/NiFwE1WiLlOIFnIGbUYzhyR55CF/0qLWiTNx9Jt87TPSTocsRn
sNXL3UAQgUagdK8TTbU1Tk5fLSW9Ps4Ar8ZaLxBQuOClfQy0mnTkULEZjrTJNhNg5ABjjzQObpCf
zflFyY9msSmD05yg0HwGSZP1GyUwc9SNln7L+eOhhmaezZjOPtB3APw5sp+kXbyYmDvT9hqOsFf2
oueKqByasbp2tLzxNclxH3NTK5iRt/uJ4DoTWYv3JtgrQFns5i+fsw94XRS8FoydFhAKoWdLkta8
Zezn3VBj7X53oEUrPWuHfalbVnpr1TfHsvqLMUO2WrjIaPyGqwqzA42sDDFbchfGXZMwnbI7sJtE
+gI/OuTIQzYBBgtcqP9WzrI88ZxhIiuuLer2nqLo5IDnG0L1UUAeRGNjP40ErftexRE4h/8x5eRy
qyszEJnUA0cKbIm69KLqShwCwAZTItzrtLvVNpRMiqWkqmEBSfulNv8X/HgOq4CnMvGNe3fDHQ4V
0np1qCtRcSX6I5ECzcFaGh1E5K/IOaM0JJeGN8sn3auzRQ0p+GV9ftXCfc+cvMXNFtlMLtEdLL7w
1wEglEDXaavqWPk1FjEMUNYM1ZHRW86UgZucEBzgjjlKVURp7hLHVo7PFJcyP9Vgz5pl4JkxlXA7
h/G1ykOginZ6jQasSyOyWoVeh8mPiWq4BtJFgXEE8Lqc4q3KrMRvSPa2w60gHgBnqVDpvvGYEdWw
tJMfOzu6+rkyvqDDFLJZigpAXaqaK792UFk149h0jlcwyqlF9ZEZv6myq7J6m88aZDJu7WYbAIGa
+J/+d8Cz7nBgLvxrjYtM8nNXzSfwQ0BHbyFOBH2cIzjvcno3CH/EsApS60CEZzAwf43pcyo2EZMs
7lhawmU+OliB/jFW+sVFu0OgonWQA4/NQSa5u9159g+Jc5VCnIJJ1gPGJOyXcTlyaYQx00PgBB4r
l9fozGO5ltGpPprp0zJJwFnHSmOKVkz/apvOlog8sifHHkmMIoip15+Kb62hKNANrRATIiigKUt9
jLxII11tTF5H5BoCwIChBHtN/GkF40vPsNsOzX3IxUVv4feqq4mrcE12Lh1+5fhQyDCG5qZJ2doo
gxjuZcZ9MoqxrJingslzSZpXQ/KBpsWsKQ4JUIVoOJjOBmU3xO9l+WYnBI5xg2zU7OZgd4tbc1kx
O3eAMQBSXOilsy3Is6DBryMuj9lqyPdcLpr0EpR8vuoiqdgSJj95VzAmqBfHepRzvwYODP4OLyTX
knyV2fegvaXEslxjZTD3L3BnQ0iA71RF67Aq/xw9pvdCsuCFUC+YPFNkCogZlZqdE7FAZDs/htXL
VDOmQ7e72+mTROUx7dMdl85w7BeuSzaDjkXMXsamNX6BgDfECKkscN1/Oucd2vhe3RG7BmkNtJyc
RF5Kn5yza3rM7KZABbkWw32cqMvIjmm0d+eAO4LARhS7stgr/o4Z39yEnD19ANXuUuk24CyT+rut
tmn06TZ/Pq0AASU7tZtzAuDiDf4FPjhtk8V2yn5Kf4PnCOQyTIdBvZFQdqp/KunmutZxafanNMCf
JeJjJ53VwPg+K/VrPqAnBK8WxDN/eLrDO3HXfdOD1sE+RdFqCkpx9uRAAkIMqV4dLv15Jhi5xUiB
p7C/hbGOXf1ZuIeWIKMyB06QQuvpNOnLKeRIDSG5gZQ0uTiXTfiaKFKjRXpU3jt8Zkl9zKv6kVLH
mZKPoO+JjFFI+zXmQTluqubNVe4zDLbV+r2Kxb0nnNcODqseoQXGNbz/mwLfqAVHNQBMZOMmhJ6H
WXALde015ZYeRdSLsJ9jx6zwFwAF8hUyewwlXa5LAWem4tJjkOw7k2Yt3r8h3Khz7Y696oihiOjX
wlBmSs4Y3BUirDiDKE6dTc05LBmX85KB72sfYnTRybP77bf0IUn3OQAHyYdAz3TkbCZfXzC89yYs
J3GDTMnFz2n+FD5ox1wNNOeqlb6uGvPD9OlD6jEO6dZisulhwY6VMR7iZdMNzP5hTquzeUkSSuc/
Qep6o+QBepgw5oJ+b7CbqgaZq6TedvmVpBjVFFhnTZ1aHLVqv+kNLHjsJQbWoXoErhPuI4Ko8Ddp
6X4qEspKZrCsmfLXHUFm5IngKyTkRLmr5ZmjJ3HUKgps7RarWXeI1WRuNSO6wF2EOVf5npvlTwll
KCJKrDOY/pL+bOQMYCpeAmajqsSpdZ+cRyxgZVb+1Wa5bGfsTuRGgIu/hP1DtzEZUvwhXUtToyW0
vcmQcXR2Q3QYo/MkbkZ6H6LTGF0kOuaUE3d0cMDRo2NiVIZFacTxGVP9UgzDCi11/tO9gjoxV6Jx
cS5nMpbLCape6xyYqOKTsbbILIJw4IFzrgPIK8gWhfuMx68Qi4/CNQ2rFFbjQl2bgTS35P/lsMdp
ofj50cFwMMhPDF62S9BehcyZF7fEIK1AOYRzAVhKrVTsLrFdEz3adIO1MQQdAb79UyiDV9SEfl3z
zuBhIdutRgEgHVgAaCF/J42/SwLAOi7j8mAI6DzSM9r/fJY8/wdTEZs3h0SjZgDhCHG0q0tvbrvo
UOT2VVIK5Js/vb7OUKZiUopxCsG0nfYB/QoxveY2vuUWF4Lw97b2JTt0WU2FGBYNBCzGVaxZTOyx
f3H9XtXRiFsWLIIOI3+syK6oFspywXV2rfAigb+wMDFNZfKYjPI9GCka5Q7fYYSKECD40TAGJNB1
2tSLhn9ttkrrfe88ufITgaKqbjpMselJYmsFiOR+uLfKV4brh3tSj9hThspI1Oxt6volRCzH+q60
8zQEe9Hqr4auvEqgTIY1LFR2+b6htTR4mPmtc8gISPsIz3dhwddK/JPLIS8eviKa2NgKo0scU/Nj
LXtBjxFoacO1zhI+tObawmuC8kLLuEqpapQPa2KooTg4+roFkVF68bSS5Ottq7i4OXId8AjbeC/H
ez5f8OqV0mMEgmbV/UfamezIjlxb9lcEjYso9mYs1HuD6717RLiHh3t0EyK6a+z7/utrMWvwMgMX
V1BqIEiQUmQ4abTmnL3XZhPblNO7B1tBIArpDKIjGYjhNLy1qbWY658ahb2eVltzNZKDp8S20cEN
2R/mPLVmJ1mu9fbJ5oBaOvGG8QZXKUAH7OWfZRgv5QyWaYtLnc6BV4l9DKC29U28D5NrwmkOAX2d
nXAF02B9ajgV1NUPZ9ai0/3SvLtWOyVauEzpFrpZeCLlxvDmmwj9KwPUEpD85TBDiuBV0YwZzfym
oEbj6u9zbSpoZtuRxmFm5bI9nIFB6PBY0XP0Pw1RBbC9Ru8nLnTMaN4Wc0hDb8znOTQB2TQoLaYI
+zMqkwGmAMI05d/CSlkGVOBjzNYBQ6jFvllPmGZrQtrPmnoycrRp3lyEIXUzfFYxFer0Ixun26x5
LXjvxWs7fIY1+az02J2ji/K1XVt0fa3o3dHR7NNwBfITu5ei6dkGUWquVlphbJPQ28f0HfTx2WJj
HiUXvA/HJEf54BC29oeJY18T05MTi5kgajaS58G5JgFJw/IBrQLnvzt3PI/1E5Q/etZIENKlhAab
zWDy9qehPRbhPSZC3z1WVNKtEN9tiHA6f9dNshfSfVjeuXxPrf6WpdUa1ynKsxzDipNvzA54RwNa
KmL96k8d8mpkhCYDcTzPjPPxXMXQhDiuR7ixzbrYNuFPIZG1+g2oFW3ljHSO9PaW+kzM2gd1y08B
myy1nIgKXtApxbnWsXXy9XWa0pV4DKAuYc+Nqne+eNM4a6NCvoSlhOxkTFXlflTZQxk/g4TZl+6N
k6New06J7g+1SAoN2AKgNLuHDSM9RikcFufSicvQ7Dg4Jn6/As1A888B1iIIOqSEue/GlSKH3TWf
pfECRF5ZT42DXAHbjb+s+wNKhAEIGvTUDvXoXiPuLYWiPpUk/VH9H6nxQqShCslGR9NuOVhM2bKO
mHuvJCBLWkbYf+MWLFewtinJiSHk8yGInUCVCFUbgg/ngCMb34I9p+JQdyA0gtnX/GjkeW73pdOV
3QGbBCLYX+r+KeK811sHj6u7855Wh8VRbafqSfokc6cci2ANAruf6o3HguEA/qvKuew9UH5FUlbX
vKGfGmBOvQ1m9x0gXMmspgeH0uHRIuNAQd2La8ggpPcxgTNEvQ7H9TNFDKAIo0bLz2FjHWGnRxgM
ZVRGmzB/tos51x6LalCuzeDZKw9JMyw0OoMm8XcGtlz/S4foY3nVHr7bgjJP7HubNHLINRKroHjL
AQ8HSN+osSL6aI8Oi34yfgZYmX1YAzg31IQ5Sp07OjxJXmw8W6xCnC9D8jAfYGVPw92+VxhzR3Em
MRsbydEPrh2F0qo+C3pRE59zWF2EKFHqGJuBnDYL6J3GyVni1kUOjtPYoYmjti5dNIvikyizpT8e
KqqZDa0RQvmG+IFN+EDPvt1WwQaEUIUDYmT3OE/EcBlqrd5YjH8HCv3szE/s6aY3Inzcyl9E6iuN
olXEFGFy4E/9g86pgWylMfFooh7hqQP7Inicbrd24zhPFe79mRNmhQc7IknL30kNhwaNFOc5Y1S2
ziYWKxJXabDtK9RAKAP77C3L73Wsxm1I1qBYFO7OKp98ElLItMi/hLcgbcax9i28bsKA8pgsgCbc
TAk5pPWXEd0X7mZgSXaN55BefW1tM+OsqL7FwZzgtbGnHJ3nTptWLd5lXXspNdzw7V1O4IIzZOue
Js+YfU6zprE6WTl7lwk7WfMeD3CT2po05NsQqGMrvyq6tyUtyg5Oqo7FlVnjCXZ179N24vyJw2js
NjV484idiwkp0mitz4p1wYpaHYIN4mlxEgZFuWWKHces9XWJTjDgSzAgVGm0K2OMqz3oogFLU1sT
CQM3qlvl4TrlJUutWZQ0AABl/9BcAjdIHp2QmZJARfY1n4eGv36r4OCAXpf4UkQ10SL6oxm4GFW7
9MKDRq6EPrym+FHtDPWk3LkCCT2Ct3ZvtbtQQzwX7nntarivxSWE+Ee+EjwBF/zKNcV1NNDlSbsz
v9+pNgn5cGaK7O88cLKPvdlhZ6yq4sYr91FFdmO3y3A86U7x4sr6HmAR7deILtFd6d0MFALs/D5P
JJtS7DzZl6JdoS1r84LtkkBDckcwNec6yNa5KcmOlOCXsKNqFy1bdx+xCpucafgOTRoqyiYX1Dh6
2c5G7tHznbXwjhGz6hlJNwYcbf9RN3eje+ypTmgTFq3hvXR3XfjRshFGelWaH3nJxEphgDNxVXxM
MluanYXhGLxxC/e3Iau85ke0kLQIATKDZOlQuxkmvDDMvhbia1W9dsZL0yNt5cCdQU9yYTA1o7WN
DWtTZeeMuquVf9KPybJ3w9hL+aBV18hb6tGroj+dWObB0hCjdjcV9s52uhMcXSj5B1F5U88E6hH0
JoMpKhZjT9oKWXsD3XWP9rZyjgMlvcm+sJBCiOn3Dn7Qyh4WXgfXiyGoaYe2Qc3xElD3RP6Czpjo
Hk59KViUVjIxFweCahJvaUl6NyBVIkft6v5Lai6U73rp0rpxSQ1A2UJdtASZlzbjtsEFWumvSn9t
qwdDu5sovUd3cehwPEZDhxDbIu3O4Owh4z1mjIUq7zUMHAJx7djdR0XL2A33NY7/kj9sFqO2WJIU
tV1DTXfEfSzZgLtVtrESlvHpk/n8sSJpMCfIOCSArNPkrjXOvYcLz30NCaVzZ8csga05LS02JSVk
0QixCxL1gA/ZiHaSWn8vPkwEXVZCLZRVSeeQGqcG4jG9otZH0LrNpBKYhKg6uOHi45AxjxLHxE6y
HHo2hwh5kXsHZt+vPBxYs7eSUfojLKiHEHDuapT/JaXxNQ5SBAkws4q1YM2pEIpbDODQZtHw9YPD
EsHN8M26Sy28SqgVtX4KoBsLb9khUykC/CMdAtFmRlWMxvt8+jFobcXaTxtp5mRtjYl/6gbHZET6
QwFDO8QhTAxOpyggG1j4tRXPh8LI3NR080NP+ZukyHU90OxS0TXsssfOlSD08+BEP4Z99q5yT1L7
7HNkBLjDo/5AbDLfMIX8jFfmMOOS1FKV5LEp1G+3A1VmvV7rYwocxVJHXb43EerC6ehPc+I4ZZ9L
QK2b1c4fQIbq7/N+2mpvRqe5nUbmazWi7nzT5Imz+LquoQyE1A8pRLpGv0Mf8QNh16YM2i3HxZkg
VxTM8Yc2fM1HoqLivYQBUDEaY+3ZTGGnkbZTHuxuPyL10jDiThnHkXG4ckl0xh2lYZi46c6s9pZx
I3FZsNT2sAAlILFMxWRTUrwhAsxkGyjYdVMMvjitg+uCpMzq+kdWOHh1NlNtd98XfAZ0ogpBEg2b
yecgRRuovY0UBscELaUk8I3G3WxTCugiGwonkAOTIbtOATr9WaurUqqf3H47uKc0hTbmfXbUxu2w
fNf4DYEOvZRWsYaKtuqKY2WhTA1LzEadDYoP0W1Wnww6PPaI9oHDN42Tsr4zpxs/oDXlNDTuGQeu
vXZTjv86uCq80xhqAHt86Bzth/6+MeMtaOHbunbw+dHPRaNRZ28Ev+EL1n4UlA56qqguFXgrBCK3
MYqTHWKiCpiCS8kpe3as8RVwrpEx/Y3o3gH8WHk7H+6qG18t4vTQU80zxvCW9BUyBFYV/Wera0vN
jBc0nAmrFwfdYnePSavOHmaCp9BOduHfN0l+DYpsqRwsbV+dhk5V8Ad1ywCCStldqumFWmRl2buR
DwsrkIRZUyDPmUs6guO9tqtBZqdnXPcZf2ZRvHMK4PyX4V72EBz+rImhKY2DwrlUxrc6gXrWnYNi
PMwOPVGuHSl4OWiUOjwOsChbV7CkUWoWXzFtXH+MD0nAQXEOEwRbx4ydzIsvIYeOvyrpPYflRR/o
/oqWFleFH3czWHzM7s7INsVw0Mt1ARirVMjvmt5caWq6p00nnaNH6ZaNJ8Rppmuagi7gK7nAb7Rr
TAca6UmS8SNyEAYALkQNVv1iDozA6LGl9piVYmm5a8+606XNNPnhTDg70rcq3YoG4joFB9QdcNHn
8O+meKUAPhPMOxwn81zdyOAQN5ceKzfQmwnJMzw8IZfSOrTDne9zivtpVaBOL2GE3Cj6yDvsdC6T
H4YebI69uCT9sZc4+JFxeSyjJi1HwyWxjwSKmZ9vUGZ0zb2LOy0+m/QTyJLBgLPv7NmtvsvKgxo+
c/Ay3kTurLQ3uW7CPI/6VUUVx1bsKehKx2jBUv2xI89JmlCV7niwJdxO6aKOkCjpJOe7iomLdRNJ
hekb4G3p1OaAowNGNMlHPS11HRGgxR/ogzdCHGDWWJxYpjIyUXPk/5HxRihlOTxEKuSbf5wLem4N
goc11HUOYrhnKiVn5Mb37zuWc7q1bbTPOSdPo7hW5kVv76JoZmgy1HVzo1tEoLBxH32xHOPX0hf0
2PYDfVL9ZrS+5iqn9tB7L93cukPFXrBViOKngj430P59oW4b61prb9TyXPtQUznwCWC0AuOkDflq
8p+jNForTlxVcGR7Jfv9wHEXMe+Eaj2nph0nGIjrg8fflA83JeLuOcGK5q7H2jZGb0ptDe3YGyQs
loS4U/dI2YWMs5PB4lQ0cW5mfoZ7YGbXNm+XvdvcwynsqZJKHmXpbjNTIauG2ZRkyCQf9Pyj7ZCv
slPr7HydyQgx1VWN7AqD5G5kjxFuUyj3U2oTOEF1aEZBhTuj3kR4c6eqeawNTsqEPmd7Zs4M5Uwz
cmz9KYatNXMqCwQuvv4ARCc0kX7j5IqluLfH9pAx2CghLzpWXHdAN4PUzEfbrXlqP38EmpAPge5t
vKB50ciSqUBk+mb8JDnVBhUIC69hd/1YUmUZrH3DMY+8EYUBOcv2OeEC7IrMCVFwvFF4xwgShAXd
Z7eaVO6qoseqd9WdXZDtbEDhwkaTMLiw1i2Ggo10dzB6Xg116aZ6i5D9omlAice2h6AQy3cWmZeu
Q4Mvjv3G6DEFAOwYgDJRLMkjYNhr09tMGXiJYSkzkIObIrglGYjtM1Co+tTW1NJb7SZvn1OoF7m1
KSDMgqibQIVUQGJo/Dbdw9DCbh1xS7MngpKcoxzpqW7RwUTIdV9xOoko1PgDHnL/RZJ2nh1Cp1rW
Kr1XyH0RlwEWcWhfTGtLaetQuzgA2uv6SSggUsRsF1dJQpOkEuzOJJaMzA8qz30Hb+Y80ogn3VGy
7k+zvMs9eT6jikl6epg9PbMf2PGnddCYtMtaVDWH3nQPXol6HL4jfY/5C242WbMRADR0t8aid/XG
bZURXwWAKpi2Q3RrzTJPgEPEkSa3VnxTlTpynBk25G+EUWx1fgvuyQb0jJGr54HsM4eqWwPDPsBc
ppv2C67EoxbcmulnNz1MxERxRFuXM0ECHnuxS6rdIJ3dyEroBVgWz4oTvX/UBrHxjfIchvD7Hqxe
0slLVkXTUDjxlh5TbBCIq0MpC/DDImOL4CkmHsmcNQd4lPDZ1cUh/jwtOiRyAScZwMYidrEczSib
3luUmLubG8KXKp0gpWHWi6dgYKcORXW2LpFjqLu8fjK7p7mikCBvb7yY8Cb60QTfmyG8U/tgxuCp
X0d5JcAXLilx7rid73ruac//pyFbAC4DjzQ0yCnHHd39RUw5GTpmw4qmmE6VCVJkz0Kalxdk9KG4
HbV1U+AGhC4VqWsSgXpWy0nticVuFJ8PZdCtw41Mw76dqnChetJbAOg57F8men4eYsng1g0+bRLf
Sn+n28BWM6O7i4NgKYIH3dmHMUqKtcG+vaStOw0dw5v1kg8kIZsJ6k6QqJWHEc+vzwYix9A/2tkX
mduQOYhn3ZjpjEdGkeoaDgUFRUnb+yGsC+UY1wH+fg5qFpH+QAkpHdkv+1+z6WfSznm2ynuxdXPA
H7K7T22olg7yTxg3gzxZ8hjgsIv1VST9vRI/a2pY5G6virpH/z3Hc66nfst8m2DjgPc5zh717hS6
rC3eBpk2jglopykVBIfir3gJCSmMw5vUpdiBSGBQyV63wb4RE3mKM3QMPh8FZa+SXL4WIGoOCHnY
JlFGob57Ks0uuLXBFIc9oC4pnnTZ+28QWDGGh3bSMB2ktG+bZKfSDCKSOfT4NaaQzK6gWuPFpecM
r6DQL1nGOclBD3dTuxoDlhXQNsnwVMAoUypBhJBterc6evjZEg1FROk/Ox6E72J+yqMl3aNm4YKi
C0ZpXYdigHELKBUmIZZP5Z3dBuVoa4Hcsp1h5VBfKjjTU8hCyCgz/2XgueQpRogBW2BIZUF5uFzM
aLhP3BY5BlJao4vPXpnT3yBVpo4kGSQmvjY+dWBYdxw+jqVNd5GAYbpK1b20tXiNESKmy9zjWNDY
YGpGpS37Sn+0zY7OFi8aZwsyEUSZrLF2djRxofQhfLlgMl9dJtLY60H1kcPkCvdBTwwSKez7ROdc
I0n4XTbeXHhqqD10/pr1626Ms9dUgAQt+xzcPFV1ke0LrAJm4F0iDadDRfFFm+ldGv+UMwK6KOx5
fqg43LAJhg7hoWv2pvjRjcpD7ddoaORNaYZ3QV2/RVFN0EK4CesQ8pl+13bG0eqSjaraQ6B3+LBQ
LDj0B1LnjlE8cObDqxNTLIQmfNM5I91/2ix9B6QwZLdZBsmTXjd7wRIxBPY5TPi6KgQVi0z3r7bC
lBNrT01CV6NwIT1AvX4tZtjgZHSEhaaoZo3SRHilr5Rwd1EZroIcalIXb11EzybuTr2mPTrU2U1T
dO2PqXK3OefJpByPvQb9zhgXOvrpbIie48KhvQhTO+QYRppySgRAFrfr3qcZifNmrAVFoZWqP3Sk
x2XRrWa7i4uzH5I6xiW+sRwZwFxPzqdDSi/DLNiZGmLhzZ7ZemtkZ6p+bHr3xYB+2yfIKO7pjE0/
RM65PiHEvWPmzRAwTDuN5l7AYJp5pAWidxW8SY4ZeL8WIDGd/mlCfS+KWwf09WSdZxWrizlKZdCi
xn2AjrJ3qRuPH+Q+5S6tfx0R75VdXEwPpUNwKkFZVYOOKZv+FH8kIr6cpa+ntt/S8w/dm7TV1y79
SasDw/gZmWe/eo/7J60Cs8PfIKizgmeDsI3zB/TpiE2zgz8to3IZFfdtfBEjOkZsqCL7GQw/aw6K
ecP0Af1L8NeS9KRyjsWUNyzkaiXFewmrsClesvhUskRz9pyoCGv1a8QxxPYYIm+5/lG7HJjb+9YG
mmauwukWGWVf3ejo6/T0K0G2l2/c5hxFt2AM2GkfyFdcCzgfE+Jp8lx+dN1LSx2iZjoKjOdsgP5I
aksSvxoZrVLXX5fmmz7eWw1jnEMwHWGPrLty57boiRtCgeq7DAiJ+Ra2mJ9j7Cv2Cf/FyudDMhBx
I8yGQcPi4RyK7n7oetbCu4qyRbnyVLtqxNtAWQAfVGzNIicU8u5eeXCM1aLyoIBZbzFHeP29F9Qv
hrU50vOE1fKHfLJ90SRmK2pBFjyhsPyc9Z2wmWqAHVodUcubmz1A1h7dbinHL9+5CA9jGSW+KL32
wxEPisofAuYu0d/WDIy8/erxLwZiWNYpvZFN0d0iKvnRVfck32oRSV2vYHQ2Y01iONNoUb6ZCmIj
Y1Er3tOM/p7FTg59XO8jJezAGkDZ16A1ePWI7He22uFn9E0QZxXJ21TDxmpRUZMr0tca7Z5KUUxl
GrttiAElS+XYwxGCUtQMl9bGpN5D6cTR3qtVHd+b6GHzyX/UiOptt0V31we3mvEU6Ze2eZTui2rv
Lf1hLr+E20Lnoz0R9I0Mk9MwFAmkesj1AMzRjBDUnQbUYdFwySos1AWA1q1PDK5fNztFZjQBiG+Y
P70B/PvRcW+j7jLK58ajmepxoDBeupAK1rDFyr6qYmCPAMyyoGXWayAV+Z3YpiSoR8WJWRDt/Znf
uQjTiwUwNNF4a8019k9Nz87DW1aQUML4khc/IxjiIjt3Q4dMBFq3RSIkGdM6u8CJPmtGZVjCays3
yuVbjpepOJA1v3JSSu4tjfGcKhkODepDJjEVyAIK8hNlNVeGfxjFOYl3wq5xWF6j/BxXn3H15LZv
3dyOKV4UCDj1RiTdGF7L8QOYjp/OOuofeXw389K8+GCZ1O61jd09p6RCa8W1m56khhjX2UXDobE1
6C27yb3R8g2VyFReaqbt4qjw/9C5xet8S8N1ZyDvi+nRM1IEPqz82GIoGuF6gZtR+gMyl2XK/Ob3
/qpg6Gr+ZeBLKl7i+gJ3nSrvg00lK2tWRvYMS/hHGh3d4amXT+Bo9HzbjLwE9KOT3CqbPkc0/rBq
74c1PQEat/yt578r9tSQHhedx0GdSJNJv9KiRFiB9gfJpwyXwr1L8ltmNpRdOxebbzuwDLUXXaD6
5JgJfBRkHFHSjn6MsPTU7TlqykXPtiPJacZ0Cz9CHI6GutsPfC5tP7djGBUsG0b+lqqrih6CbOum
BGfgl+39B8PI2Ft8OdGrVoKXaDivt8uKBSfftc1zUawz8kEmAsG8PfETvclWdmkOX2aAwsU+WOW9
VMhx5zNH8AYnCPoSYd3jjUnCrwb5bkL1iYLusTaHxdC9SFxMtncf+FcXgQcGF6O4kfVNrXZttG3K
a2qQK9IS3bggyVUivBseqxgOF87q1L4G8wuB0eyuZ7JQydkBiEw6vFIQr/rr5HDcPUvU2BVizNg9
puSq6i1+/poDiQ+/GjUycDvfQTvdV2fMSLssGHboTghuKVKNfY2gI4ks0qWtpttxsE5Cu9+pQgkm
9jq66XD9rY1kPISDa1Btrl8EldkICp6fU1odq+FGc0dt6YfNyVJ2zJarz1cCQI7OTg2b2aZUxNJO
5iKfcAq645LTjVq61UTvMZq2CRtZosnzbaERbxAJyGJK/xjYEGLxoSSYdOfWJU1UBSGCFB1hGTZG
b6uAufiOeSkN9gtOE93LMPKwBTjrAu9SaLuXSrceXGxhSeyT94S5rnSztbKbhzz0zlrHgA1iYhYA
hnqJuw9ry1kPtc7TMAiA1zF4NOOt5SDUQeNG6HuMOMjiNSHkVjIEDe0/BSaluQ5gt+/a9a6v5bmO
vLdwnF7GpjqL1D/hjVrXdrBBD0ZHYKxQ2FH1lUnAKxmAF0E6EvAQ7CTdOHgBNnoK6s/UVyPtiyHL
l6BIan0BLFZSo07jo2s6m0ztm4E9khYjLPwYyQSo2OhyWYGcy2sO0n6f1N2g3bku7bsrs61THRLn
0rPoVQQDSvOunQQ/or01Q/21oCdVx+MmsEmtNMRpKI5OfjAsxaRePsypoCUjMSKhJWIX4lhbkzXI
1E+opN7SwNolhg8J4qfGJhOtQ0biVAR89hLI7DlqumMCipRjh1n4xrI02x+6fDSi6qZNfYBjqxo1
mN8dtFZClw2inRLYbHqQChBNHxoT/6X9h9eiR1KYm80+THGp2i3Cu/6lgqwR6hwgRHh1J/vFB9EW
pOeKjCeCyC5lGlabOrzjWaFUn4YVdgITFi7qvKI55OW+ZeGIabivA4JttBlMM6uk2LCkzgF3P0Et
lzSvl2Yb34UulsrEWeWuOikXVK1uIQkbkSg4t3bjIfxKlvzCdYRFXWufASHqVL/TM1WtvOj3Rent
XUhgijZ8JjjUx/BFkAyNmwzDTxOVGEJitL1zZnOzahvwUgX/Xd2uNJED1nssE5byEkVUQv3ejO4k
3rlxOgnKTzGciSI4u+kxacQmxKY6FouSTkGiOG+wDQiocAKcttmZtWzi1aRWA2FhHeGBovzwtOe8
B8CpFCbFcZtV9cljJGw8A/lbq187oj/WkYcHJaBk4KAOL/2OVgDHbRXE1HwIPsvl0dGJefbPXbsK
qNhpPZNcdtXNj9jByha0G+kgGRnqhyTpl01lfY7zHgZFPZb7gIKu2AiBM6dS2zSjtEwwV50OtxWE
g6wd3t0YfDQfd8xsUeBTjetkF8/ju+2pJdvUVpPP1PjywhwdHd1odpojyTceC0xU3+bh0dAjysUu
uDNcl6FBAhI2bDJVtFK3Npbbl5t8Dj0qaNyZdHhQm94bwaMtOHkZAE80+RWwsrfawwyULSnNC0DQ
AXUTo72RKANyFr0uzpeZV23pVFf+tQ8/tClhV1uzQu0t3IDZALxxYMfVUJOluzQM4thi/k3zaoGh
En6sZrLDLFAA41UmzLyXs1M0ro8dksHqqFLa+Q/5HBwUvjjOV85hR2oRsEm1cGYeVpwBmKPe7LfG
1uvKe4fTXN8lt0WqfxEGCZ9ndjBuOCDX6afJeLPLtVHtTaPZVs45gIWQj0TauM3WdKpFGiL1FceI
U7QkF7V47vXHii7cnDVcD+2uareptotgK8nsxqcmaTvsk1IisYkht5/ILNK9taW7h7DVNglUYiv/
GVdXw79VJZk4CJDcJwG/AS4sMvaeoyNO7/4ePBJiJpqNCBIgdp4U3y36mhvw3AyX1dg1L2ZUgf4F
xN2NxwqWKUr5gt1BUdyrIaYD1h2y3D8YFVKYBMJ1NXMwwEDkkFFJQlCSOC7+AyYaKjlWsWxi/VZZ
uBfrjNDNMimf4jCbuaLinFqYjCszvGh1fHF0tIbJwJLQ9y/SM6fHNDIRmIMUcn3sM9Owq3xgQwmB
1wFN04GfH/KDPBEQSahF2G2CJzMJtSX7WNInYtIB55RoAYidSAtq33WqOItGXMzSqhcnrQ5tMB0K
ydEQWe2XQxTaMsGPOCXuLk95m3BtoD5gJW7QcNnBtqvGmwbxbW0d01TflD1uHvk2TQ8xLkzTJllH
r2FMrlzXWhvhc+nwrMFd+P6zbf8s4pOPBCHP5DWLJPvldwORQjGy+th74b6kToZrwdpFlEkifrTV
dcgH9XuXPnVZIXMr+UR0u4NSfqfD4tPGXTvZd05C7GM4UdjrpCC82fsKlIXXEOmJP+Fs7Mqj62WX
SavvVdivCkiY1C8/Bz1c+Tl7gWYAVM7kkTDEUjqHULQpwG/K9qnUwh7+BapmgfrGsAiGNE+gukjK
I2yuOPkh+nWWK6qUO8Q+51aX4MiwXVl9SwJSSwW2D1K8BV3htxtFzW4zmSYZ57z2VYkyHaMHScn8
VUi/dAMcp1WW48obI1zaIppalOrJ9JyJPwjllBCUZvUHw7fUu02tF3OyZh36bGiIM6P3PCrwnGYC
9hla0IjcA0lH3OJ/zcoxv7ULp0fZBWy5ixuyGtUc7pdb5tGqEjT4vg4OdhnbwMQQQqFVhZSQWvcB
9rq2ntinEqVaz3J/Hlh7IKq2S9SyCa2d5B/GJ7YMqnOO7zrosTvnPmLYNx8gSHiYWr4rshe6cyfE
cqZd5CVFswBEckz1Tj7YmM6w6q764ZDiQPDc26Y7lIK0JtXjkxdV96pCRreZmEC2vb0Tw6Osx+cR
eGcw0sija6FRpWTXYd+YvBLhdXhWKbhDJbFJvES6SLkIAQJrhQZaprZQRYZvsUIiRHpJI6kmd0Kd
HVbLQLaky6GStwOdFJUUZ4AvbYn6oCX2UARoYZsawZ1bl0RBuK2i0VE7J99CmDPqjpg2URS6j3pK
NpA2aP4dYg84eGISxuKf//jf//1/P4b/o77yU56MKs/+QVTCKQ+zpv6vf9r//Efx///b3ed//VNa
nvQsS+BSkIbjIio3+N8/3s5hpviHjf+F1aUOADfIY+qiykctneiHf/8ONvsVyW2E1J1vd8CT3eua
EXpHVIJ+eHK62//s+uZff4HQct/xusg72uOCtlT99J9d3vrr5UNddFSwuTwf6wBUeo4z+xt3EJbj
oM8WrrTmV/SnV1Aq7ExgSL1jlaZAajHzZ//hHZy/3qGqQCeUJnfA5DI9Cufu9z/A5f/+fQxhUZWG
bkvDE8a3R1SaRQ0pI+DyFWhzCt0/yhBbsedZ4C664ufv7/arEfvnu317XDTUdJBesYedlmKVCfPZ
fvv9HebH8bvf8+1xNbFZka/JHaYE5Ak9xx1Ejt/f4lc/wtV1l8nE9Fz7+0cxBFFc14IOzmiBt2Rh
9R7//RuA8jAd0yabU8j5nf1pUHlWbjmi9cUR795wadTD7y//q1f+58uLv16eRWByzI7LZ5Rzo2Eb
cJotaYj/+4/J5o83pSk8npNu/vU2obKspLdT/6iTqB3eOdm/eNO/eA1/uf63kUuKi260HtefrIVH
3Ge2+P1j+tX1DdOTpmnrzHzmt7kPUodW9lPlHwWhOBSl7n9/+V8MVPvPl//2eCI1OGHWcXmSH9sW
D+jS2v3+Dv/qB3x7QEnnoOJuuQOCYVKzjfXfuDzNHMfWGU2OJf/6fjt6c5AfGjhZlMp3NnyL31//
Vw+ITqNj6rbFGPr+/Inl1AFVVdqxNprHFGnGUFdov8p/8R5+8TXYLKHevIKahi69v/6MQjlmWZZ0
PSv70y/eWrVyrIeo/vj9j/nVu/jTXTz9r3cxI030NTbm4zSLgnCq6MXfeNusQXxvlsO/fV+JMGJr
odX2/nHppu1CNs3f+Bz+fP1vE+tYBBy/ZecfIzTV6mAhPvr3HxFDybBcU/JhWN9ehE39InNi0z86
vn0LinnpltHfGLKOZUjLsCzPNsS3W3iOocWdZ8pjpr1JwiCWv/8Fvxqxf7q8/PaS7dqu/T5mYTAG
SmEgWt9Nbf/v30LYsBscYVs2hbi/jqO0b63E7ckBnpAOCH3YEu5xCshB/P1tfvVRCOEI6bAr4HF9
m/vMRJRmFnjesYzB3VLfJd3SAKHmb0jjSv7Gi2eR0z1Wf4t/fXsrAxpa1Rn8ppg4yCRG6Ujl5Pe/
Z56Lvu0K7D/dwvj2ZqYUinw3cAstPJv9PdCppdVAEMWYp4yGrJDpX3wtv3yA0nMYx0IY4vtIM5E+
jLbB1wLI0F1122Q6jOLz9z/qV3OK+J97fB9ulR0oR4n5i/RffM4s0/g3Xgw7f9ey9HlitL49NTCf
pDSObD2nJFrTby0mtfn9T5i3Gt/eiyN09lKmzSSMb/Svw7n1rUinweIiOblG5bZMNSpezxH1Sgx9
v7/VL54Wt7JsT/LhC9ed39ifNlV5G0t4F517bG+l+eC0L7+//C9eOBgvHpVlE2TqyG8fpkcZxpNZ
JI4K52aYfqSkL8r+VPf/j7TzWo4bWbr1EyEC3ty2YdMTJOWoG4RG0sB7j6f/P+jEnmlW4wAhjXTJ
CGRnVVZWVpq1Ni6SX6YqLJk5Oy/VUQzQnzTtvR6q1WiAW/Tm0wChGJBo3Wc/guulAKw/Hv4a+l6+
YVk/qjz1ezM7/r6WuqY4qm5bimLagl/woShTwyaw6JHIbgP9OngEdN1PnQ0vt7BXpq6rqjaHjiZe
6L2OilHqVZsjplVOPsDrG6YwOxRxCc8/L5hCqioq5Wn2SqYxHsbBTgPD5DYvC7D9nxntUKktr6/b
/IPXJAp2PtVmHoEyaj1JJKI+AVvef1oXMH9gTYAQjGmyQfeUhoC5V1MGSaYhSxNQMTSBFWu6D+vS
FtUxuad1vLahiYkH4HG8Npw4S3rytxQ+mdJX3dwwgQWPzTFSSH/rmuU4smACWTbY+RBaEjPpJrQi
H5PsRzneGsZAlTC7imkr/H2VzuUJNhFHnt3wEpaefBVU1cTv9sxn3lVO+wdLRzQrm4qN0wN+7b1p
Q3/qgeVqSE9qXNyRXboJg/EQJ9VxXZ0le7A1WZ8jQVPVLNF1O1o/+RXqqEwHeC4snuRuwMjRmRhf
l7RwVm3dMMgc6CZJBNEfMX4YJ7UuBe4IZR8TFrGz4VkXVCE4kOmgRRPgWQRVQsA06NBLnKfogwyB
E4k8+IiTLyXMB+uaLFi1TcVpjg3J51i6YHKtk1hhrqcOJDcHg1rKeFTG07qIpcU6FyFYmcUkiBEW
GfmuZ4Aj+q34dkEDRzYtDc/MPAyhx3vj0nuaY9vctp+KarqpwIPqewh5AWxa12LBfzoqWUGZCFHX
VHHLJ6LooQt4+Tk6MAv6x8J8zs0rzXG95KtXP9YAFawLXFi2dwLnv5/d3WA9DVQFENh8qX1wyFJn
Q8DSwhk2vtC24fI2RG/jkxEp5CajFJTS3HtN65ykvf6+DoZDyla1dNt0xIiw66M+6zXNd73bCSS4
bCPCXVoi0+KtTBYPEaIGnQNGOXhrvkv3S3Vy+o3PLxxCB3+sz8GTpsiWEHVkvpFOfqNQmA5msD7q
pGUw0LH1Q9JAv2iN6cPvr5alE3rCYalhzYKbLJWhHsDkClwKlMMeXos/+LyBHgZvZc668Pmks8JB
b6vAtayfA53XzsbPX7InvvvP99X3Bjt6aep3XhEAttkxYjDDvXjdUW70er+uyJYgYV8opDUSqG6B
CxpDA/1fsgeZdF3E0mknta0ahm6aBOvz388OnzqZdmjVQeBqLQXjLAw+Zh2+N5bUK4NRv12mNW4w
w8CkI6Cm67KVeaGEuGbOq/9PuPhwi3y/1abO813dksBIMgfjLvFL2sPDsbhS/GZ6UAy9YIa2eGnA
i7mib8C6Ic1fHYwUEOX1X7MQk7z7MYLVlPDNxVY+r4SsX3XwDUv9k++7qs9UvJ7s+2mj+qIsLr2l
mI6i67LBS/L90ueEwZllcgocthmUYwnw7/J1sGmFlbM8OEgB4bdi09JvJ8rfvUa//dS2HaXSdMDi
WmANC9ru/cS3gaafexHDQLnTTa++opT7ZX11Fk2RWJ0niW2rilhJCKkhet5sJ5GSfgSm8YVBkqdO
i97WxSw5OutMzPz3M3NUOt+MpSYK3JLRXtP/5jAc/vsS5lqIQ+6dRIs2K3omgUZn2e/ryXuqKdEb
CdBXW9fNkg7nEoQwQPJoVS0MJHStC6BLZH/6bxoIdtPAaxMkJt+XAe6gjXfjMtj6+fM5OVugEc7W
JqOz7inzqE7s9WIj9p/VFw/9+fIIHsesI1lObTq+oIKvaYBqIHOKo+dET+7X12npVrO57zUe0lQo
ZMGWMi+Cvc325pTjg+TcAHhCfZ9Og/jJg4D9D2RhUQrFVNuydeFKCAFFJN2vMzdpBg9OAEdq8Vw0
MESA1adaG3XVxRU0qB4RDqimKvpsA+4YUBp5ZTCx9JfRFz+yqLupjApC8Pq4rtfSsScJxVwOqRXe
hMJpCekSyIAuoAxQMyfq36vAMcOvs3EmFxU6kzL//czkeiOknjQhRU1ugaDeJc1NzgD7YG243CVt
HNo7DZs0jnbxsi30ptedjiw64NDADUcP/mhc16O/sT9LWRwetf/KEayhb3lSgbyNidvDjZ1OJ7CP
v+mT8VCP0XU0gJJnlG+DVH9otPQP/DQrSbsGVwqlfeEW07phyAzL8J68PgV4i4EGpls0R9uy96Wr
+1yOoGJuDk2ujqb35Ge02Sa6zth/nui3JMqm27SFa1krQ3kvaUpBEFH5A2AHs7fCgHaVpE073aKN
qIqlkmHJArDzAuIZSUnvbM+8Ys6nBt+ig4iW7pdDXTi0FtIxcgw6GlChvwAxIQQuIgbJgmcJNKuy
4/jMNMIVYZgGgztxQKmbrz92jOZBCEq3t9370k+/BkMo6+PqIBmDf+oHJjwBP7OuvRDkIW+UAEbN
ICyyU9N7qOLk7wGQb93vq++lVn0z+rQiEUefk1RWILnaDXAxPKKuVdCFZANMLbrZ0+QumpxuHwCQ
uqeDKLkyqTZfyWafXgVxV+67tNbuVKAaD5Na0GeUGuCdZiG98XYFUyypCpnGRrvfOGQX7tDhmW1Z
ukPCX5UVTbCM0CurqM9l3+1ssJXrHw2kzqVPY38IKPpvv7ZnYThCUst44ItHpNWYrSc3te/mdCEr
2a06/g2L6bpvuvAaggzBvxellxla3vpuM0hMVHYAyQHZKDHupxm7dVEXjmMW5ShzqoXXkSk+WDLH
Cz3Dinw3BbbFV7/2QGrQnPMHUhSCYd5iumFRWn/vBkExtlM75hKxYez0hxsADyF7P62rMq/Ku+sX
Vc6FCG+KTkqZ6iCl8xSV2s86BA8yrj6si1harXMRwsZIYTcVcsn9VNgfx9jNJ6aXb9ZFLGvhyOSQ
lbm4KwQRHXGiWgwkEIF4SYBLy99qddyIHxZlGBoYGSRByVcLd5+uUcS3dErU5mkwPmXK13UVFlfJ
5PVjk3NnrlgI4xyjH02tlihND5nbMl3SxsmT7/nHdTGLWtDfJctcCtRhhP2m1GAOnWdKT7Lyxiz1
KL+uf39RDZtcJwnJOV0sqBFQCmsCteINF5884IFUoPk2VFgUQQpIgVhD1ankvz8XZanoQ1Bp0hPd
BAOjowxCmN3gnbK6jDfutTm4FU6HalGTwCUTWaliJiSxh15t8lF5UtrxVS6BCDEzYFE61X72Sghb
vJQ86GBDGL2+iotySYlolH7pJBBDukxV5cmIG+WpAAXRl09RxlhU+QnK3nK6m7jM1sUt3AUqzywy
ieBNYRzCphm250td7shPXg6oFHxDBSiO8JNp1l0J19W6sAU/TaVHwX1ifpwm4azC3zKabZSxpnEG
X0gllfeVUs5DidEx9Jm6+E1xtsM/qEphpSdZJp6rspWzKJJsnl8dLdXPV/tO3Ti5C6vHacJA5kr9
ZVedBtux2Taw/tqSK+n3oJMB4Ou1hD0bZ2vp7J4Lmv9+FhdLTKxWtTJJT0nC5BN0KtfrS7X1/fng
nX1fZ4yvDQ2+L70Od7n7Bx/n0FI05crUxW0360CPE7BLACYhIosYkygD52VdhrJwbnjYmeC2aDqZ
V0Uw5Mmr1aQpuJj1gbFqLU2b24LJJNDBdIrafh98qwDv2w2xDrQeY+FAu/b+NTQz8d72w+qVWVK6
t3uCLXskUuMpGZzCoi4/SSXw4es/dnG1z37rrMvZameTJUP8mviuotg/w47xl7Js1Q0hS77yfEGE
w0YyiNw988lu4D+mtr3vbSA86mDDTS4cabrmKIZTqDYUw9Deq8IgehIC9wDvdfsZHiUm6e8M5oVU
pjD+YM3+DVpVUR3g79OJyN31ovFjkuqvpdRf/ScRYh9EROeK0TKM5BrBvQO/LcjL6wIWtgT/N2cF
8OyXzQODadtSRxmf9hSw1AA+zuJb8Dr+QApvPo4CGTrqNsIl6UdF4IS1ojy1fcIYzA9PzYCiKzek
6HM9TrggabGSabKgzmHqYvqs8XhTJklpPDUdHECtBhYS1ymkQLHX3BUZNOrxlFbwL/EYfAiLKfkG
wbd/N7RtfgNTGKPmBbPPsWw2J7UKqrdOq5vXwc9sUEWUjKsusq9qX5IfPNWYuZxpHQdkMDiaTiRd
aRXXBmSEgM4WMEpnyUx3mADJ19gQNFjF2MHeI4/BMRxglJYmXph1OYLKD5cSKNtEL8ATSuZr5Y3D
lW6E7YY/XTgW7xZn/vvZCfdhLwtqvTGeImZJagUQhb0J6hZQXb9tUfTSafw3GTlQRa+XtLqTD5XC
zJx9nSt3eXZlBxunYkGVdyIEZ1Vw7tMkR4TELBHl8uE2GG+kH+t6LArhTNBmSmGO5X+/XhGg+XEf
dvaTzZS4cs3gOaB0WMmG0S5cEvSd/Stmdsxn29KUwdTKCWLMHlyR+L5xDor2M+hBiniKAmvDCC6z
PyDHnIsTbtVElaS8zhumxAyVgPF6auyZFP1oeOGxgWaoU0wwj/7Sp8/rq3mpJs8IusoJehj2Agvm
vZqpkThtGk2+a9nJm6qBk6RDiVN2T9k8Ggx2KjtwWhd56doQSaeITG2SZl5xA6HqKavR1BHZnHhX
AgK11/SNOOLSSHA2Fr1Q8tyaJJvCcvZSExq+GfhuD5+TIj+myjyPBFe3/rSuzJIgyCJ4Yfx6aIix
v2lnvAQLBFGGgWSUCblx/Gl2EIwmTOOty7qMBRQefgpvfLaLh5mglO+YnZ+kTkh+BHZs9Pnt6SHn
vYBZ2TObd5iXMzrZDt3ekPcAseXQFv2JCgwn6Tp9PLyT30uYCt+Tcl8P3QrwRIkZzN92DvSmkt/Q
DbrRaIYVNPCNqWnsrgtdaUx/YiF7SwdjsmUir2me11VZOLLImvM7GtbMuJUQZqQT9FyeWYeu13n3
dpX/hEcY5Df9OJTZbRm1D10V3ToFyHV5tzVwsiVc7Oaxs6DLU68KXXPgBdY/Gzo4mtk3C76ZXr5r
pB4iobfA3yjDLFkgM2a4Xrq8eLsLFpiYtBeB3xe6JWOg+XgaoDlfX9UF50BeAPuglZF1Fc9TnfXO
AOtP6I6Wsa/qO2vyYIncerEvSlEMdX7JOrIi9vWQ7BpCOZ5Ct+B2H2sdyLEZR1++WVdmabnIA9HB
Pj9kyTm9t3aNClMumUroatZ17R/ydsMhXL4pFZunPw3SKn70ogUjLbuixjBjd4rTvVGevO5aTUls
VafUsDY2ZlGWDawB6RTilV8GeeYbtLSs5TrTYteHUANmOpAZMmROYEiDEWAd11du0b7Jn8lzMwb5
GzEDlTceYZtTxq4MwphExjuAWCCA+dcfeoDdmbBqnxrnZ2oMGwk8VWVT3ger9OHp9DZTZHfozBKO
dThYVlAzp+46pWMBVEdze1AbzTU49YSDXiUBpl6Zh6Lw1OtKbqa9p+f0c48QdSVFCle9mdoHox2h
vJ9M6yOtscBuBkDokLIrAX+0f5aTF91aatscC8B+No7okmkzdUgv8Dwjc5E44SXHgFJOtSEGdDju
h7+gQIMiUP62sUFzmHWxTP/KEQOHMWqrto3YIJuZLjj8lLu6DO+tGRD5qS66a0Uv7iugSofcPJSj
R3xe3dtGcbX+M5ZOGI8KUqr0Pyu0Ir0/YWZW+l0hGak79s2pD6TrINqwxC0Js7mc2b01kBpoLSSA
LFbLdyBlrWuwtF8cXmqLFN5QZD53Z9/ndaIlnLnUbdMJBvkPdtCdfPX7upBFJRyN6UTKEGQp5x9x
JqRQ1DjVbC9lXBewBwl4qB/rAhbCSNs6EyDcu2EJrUIRI6Aayqs2aY/9CAqAldjOjjbkn6Ye3GaO
OWz4pF8NJKIREg0pIAcwb+b8enie6TWMZleCEZu4HqjjgcGsbQTuO1gW8U9G6UDOPSXGndM9mWZy
ZZU/wqH5g9N2/gME+2uTLqNqayVuWNx7lXNMga+BanZ9cZUlG6FDmIHJeUjp4trV48hWkshnKlxX
DzqwJhbkj7Ft31rO97STTh5D8D3lztiDdUC3bye1+wyp9JHk8Bu1rp/rP2fey4tFtykLUNzHv4g1
wUaTgjaNs9S12sg7qElkHXDXyjGc2UJAWcg3zviC9syz2+QDNfrnLtLrUpZqTe3kGSU7bhxoYELr
RdnqX19QCl/PSMucp6DvQzjmJNn8Sum5SmeIpHaAzS/lIV7bgItr2ev6Ai6cxneyZtd6ZrVkGIzU
8+zYVdIrHXgZdeNYLOpCjC1bZFAvWz0Y0yhNpw8SN24h4mhfG1ry+ze/33KNyqIi/woSYwIP0p3K
9xBkw2cj3cVA7fpFDX7ugwEQpg5I0zi+Nv5LZdWHvPo69N+g9zv+wWKe/QbhBGpzM6DdJIkLoN70
rHQbIdyCY8Mk/lnLX92IZ3ula5OdVFKcuI5MY/P0DKOVXD53+YvvfUrkjRrBZW/jXPE4kyZYhpUp
dQeXDdLI+o3Tl8q/K8avsvSzsAFrhdnHu4NtdBf20a0Zv6wv5NIxO5c9b/aZpqVCpJLLyJbq1xYC
arhjtqbYl0VwVdNFw7PYmhf7TERvmsU0wVLjKgQJVVJCCgTSiO1c/4km/4oRIrhgyGuagxADGZuc
3GUeWO7l1mzqQjxMYsGYbx1KOhcDSdQwijAz8MkF47ttfBd69nG8p9nWf1vXZumQEXXzQRJEvFkE
A48HGpMbmzuOibtiByTK+ueXnMX55wXHF+hNU6kaepTRdQjEqv1Q0zc8/H6U49A3yT1NuVe5GEPA
IpxGgznELYKDnNz01XXZbtySS8Z1LkIwLkcfu9KKEZF79zkgvYn/MFbdxmotbgYt6GQfFTqfxZY9
GRhBvYdi13Xg67oHF359MxY/z8ngYuXhQ5rn/QEB+7UFU5r2h7Jod8NjbGyVjBcXiaeBMY9q8JKf
/352AnWAFY1S7mM6lNNDTJdy0t3r5vO6Fr8iACFCIBY0mBM2OOWmmH2D79GEHYdVysMbvfjbC+Fs
AwSz/BwBfmgWL9Xw2UheDOWJLrCh/RyCbDSjTZVRtI/rdq+W0gkE19shzV+z5mXOyDexB/tAtren
lzz42jRPzWjtPcCvI5gGDHUj4lg6E/NYKMOhc0VfF9xwqfeg5/UpDiQDI3mQ7RJk1lx5sqZyuGrM
bisgWJRHZD6P6utMTQm70umwflZFkoJtCDwpmZtTF3wBhnl9Wy57x7ld5j6k/4mZf8bZ5jvzpIsz
pClqxbcp8FKQQzzmEkBLRnyVw7IWgGkkBzFcEPJdYE23WqHedJlztKHSy4Ew2jVq8tiGxbHQzAez
tD+s/8CluxbiMDpOFDp0LhLDczpNlUePG0htBhiztE9ZNqq3Y5zqj/5YuuqY3Bc+jGDrYhdX/0zs
fCjPlkWRPVrqIsSCvrSzPk3AtwALtqv1j+tyfo3IXxwLex40poucrRZOd8ANXmign7nQKj5IUnYC
8v0UxkNFKtcmtRCTzNMJlsYnzukHdUw3POSyov/IF8fmEmgaVMtHvjO8asOLr+1kuBz+ILfm0OLA
rWjNB0js7aGfriwbPYZAdwTFunksvM9QXawv5ZIbO5ch+PrSGZROzcLMlXnspdL3wrpTw43M/tIF
rzOtrzs8ymmsE+7dsh4dy/fN1O0Z0Rms70rAvVh61/HMA2FvQcsshn7n4oR7OKdC26SlhQ+gJt71
wZ78OYkuaxcx0ELMx77ti/RW1x+6AWDBdGNFl87euXjB5RWlXsipivioNYD/fe2cYB/DvWrqYGBH
H2v6fNa3cDZ28TCcCxROnZ72U1gQO7mpAyXOVO0LcKGH7ChBUh6Dqa5wVWRqtBGHLB0Bw4SmgRMo
M9Q3b/rZWacWTufv1KRuLXV7G6q85JvSMrm0VeNaluNgN6R1QBURtOtDfywmE49u5v3XyXDu0ky5
9SNw+csh23o1zJYoLiXlh3+ECddHnSgSIOo8yNvqKix3MbiNVJJtXAvdP7ShwXJxDWfa+v4tHUFy
z5TwqH4QDAn2OhpSrYy0w7hg8u0LmJTBmI31Daucl+lCMxwWz1gNAAWxk0Mzp7bXpjx0G2kfn3L1
uK7D4ufpB50vPtqbxQ5dJ9H9mk5HCmpA16TFA+zp6wKWFomaiPIr80atQTCDxGycZgrD0O2Mly6/
keoXL9pwU0s6/HK1Ju0bZGVmSzyz6CZvhsjW4tAFBTztPlvhxqWx5BgIgeYLy6RpVnSD3hCqedCh
QubDvGNpRzsYXLJCEMRPrkaADez7y/qq/dpWcdvPZQq2FTGMqZZhGrrkfCF5ATM6lw8aBHVOCAfF
KO01UBqcQiXbC7NYFt9Mg3UfwuRrN/l92gT3aRHdZEZxkE35wGQsOQjlekyGG5hzDjBvHHz4P+MY
1NHauQOn9aaEbAJ0xsO6Hou7P48Om7zqL0HbYDOf/MFpUKO7aYEmz09p9gcHhPNn8H7CzVjiAQFS
NjLssAhdGHxJJUnmxglZqsM4ZwLEgq0jWV5SwCLk0s6+M0joVONugEo1Lo+m9LGRvldQCyTGVkfa
kv88Fytcvpo6ljLkWSFEYPXegq29fylqN+m9jZh4cYv+XT9NsLRKUQzwS5LQTSr7JRlL0pkNKIew
aa+bwuL1fq6QcL+aQ59FTkrl1DPj63RUXqysuq/0wvWljI56+wRWzK1P7pGweB8MypXWm5/Wf8Oi
pzjTVXBGXRxWkT0Xb63w3gAMDLrN3bqErdWc/37mi/LB62QLbk9XqWHE8WhiedG2miAW/dGZFoK/
MxspVK2WHYvgsPf0DyOjQkl4qnjCBNWXaPhvB0yMZkERznPLxv7l7iW3PirR9/UlWyo3csB47dN+
/Kuq/n7N/CiLgolJHtdX4eKsvnjRB3IYsvc4KM9Z92gbL9IE+Hf8sSs+p7TmwT0Bphg0f3sN3rCk
O+XJl8Z6rPWHrNwohS7VHd79tjmGO9vPcLSAhh75bbH52OVMQqrgeVSuPN4wkXUoGMgacrdV/5qK
H0PxWTaeLOOvrHtbX6H/z9H53wopstAzEtkZedESH2e2+mdHZWan1ZvbWoNATK+AtrP3uqQddX7f
GEfX8Ew9TaXzY/1HLFo2qGcG4I+0DIhm0I31FBXjELj1SEGguRky/zpot1qrF73emZTZ9s/WW9Py
yammPqCjxD9qKewLenLTjPFVGHgbgfDSMQKQVNHAaiQZK1YEA08d7CTmWjed5KBALmP2+2JmUo+i
HdHraaIxa30JF6sF5yKFkzvBFVlNFT49AZAgbK8c++tAmrtxnmOG/gZ5Assepm21ulIlwML7xzo3
99TpN37Houa0lwBPQ+PWRVOG4khaUlQ4kKLD3Q9vLbwTICN1xTe9+TLEG41oS04XdL5/pAlKmzSS
g/mG/zAcCIt2wRRcry/rfAbFWOlcgPCiGbI+K4MMdToogQAzAYL8TSpf+/CrUX0aoBmW+t+veTqE
g/NYEDVJhiVEK63H3pHnoLZhFmOGsDfl+qmPmo3Ic3np/pEjhh6a2kWtrmIvEsx9xbXebRyBpTMN
Isdct6bhSBNLfnYd1YWk4lcK6avRnQz448ZuY/sXZg2ADTgTItz75A+YFijK0K2LT930MxlfdCbY
8xqCkStoAYfqFQx0PXry1HtD/qRKd1bxocghJ6lflGHDVBYt/+y3CAFAoVmq5DX8lm66Tz850KVA
g6odK/vetK7WrXKpMv9ObyEUqFtZ7SMI+9wg+JbWH2v7FZOBl/zJiT6VhtvCOg8GVXmiUp1tohEt
K0pvKWUTijRi89DUANSbR5wJLXuWm49mUt8y3rxnIHNHi/quVTZ929ITHHTMeUyWpkBq1e/PhD1B
fMlUUuCmSQ8NXDVAr940sIj5Hi8NxjdhJoOJ1jTLhGyqFd6YuVfRZlnGG0a9qDoWTXECfCRaI97/
EG0kllSqgD22mFJvu1MQ2gd4JI6WEZwmRbvOvc32hPkCvnBBZzKFIJorQ9GAysfG4c3TCvtoJNNN
1Ot7Wx6vpKY76PB31Wn9zankZL9uaFv6Cgtv2uQB+zmA10fomPSGOfHH2Kp2Zpgce/taLj6vy1t0
Gme6CmeIyXJGi3jSu6qefwdf1y1k82CX3Y91MbPXXltS4fjYXdDLUcu10RcxRNyQDtewB1ETKgKu
6a07ZEuacEkFWmvHNJjMwYD8XLRQAjeR/KiAdNcPwWMXOxtGuviqnKsQMkwsTE2KYLLaVPuWKbGK
JU9KJanvM7l4c+L2eozqDwmM1mE8HXqqDw3EiOsrO+tysbIA7TFWw5uZpNn7A6LmjQK+qBe4eVDP
/JZXcp+dGppnGutPGleYCv1H1Gy7Z+FcHii5ByIrbigZj50ivSjQvXVR+if3MXAlFmwgTM2J1SPY
SUK9lBETZ/CU5PdO+qna6vlZNPszGaKFZGNXEPMSu8n6QxH6b1YRQSBqblz5i6f5TIywObnme+SF
8V7w5TwEWnBvwZ7c9xOEyVL9sbOdWyn0NtKnS2EGIhWwN2SQRQ3hqPlmRroZjA3XqOL9EAY7r9ww
9yUJDiOzIMfTv3TRwNRD3q50sLm7VnZDPWQrp731+fnvZ2YGt28UhvPnpfTrGH7ztlqyF79vgO1K
wwaPBbEa2vQSP3+iz730w8fQr54zb2twaMm86Av4R4SgQi9nidYqdH3r9iE09ilAGFurNJuOeO7P
RVxsc96ELWy6bjEzFWX11w5KI0WPf5a+/ETL9IabWRYHGKoCIuLlbLaVwrNcBBObUit7phKONt47
yvR7PfEfQ0m5Xvdql3tE+preOEYqZjBJEX4185rYiOM0cgGDODhQou7z3N6CAF8oYM5JcqJljQld
MACENZQYq3QiBaAtq4L61fzWmPV+grUYMtC6/ywrUM4YEIh5b45Rb5yhS7eNaAAJTGI6IBPFuMZq
m0nVZ/i8AKxzWKxypgf7QjtFUsuQs+HZ0tYA2OUOIpFLyiHnTeelWCoaoWOsPJPH+KCbrlUOuwQK
MrUvb7LuSVZ/O4uPMNtgth6AQ/rOhTBGahqjiAYJCDMJGr241J5g6/68biOXzvW9DOGQmaY0OUbF
zRdb0a3ExT7UxXXVxkc/aU5yUz5XabdBJXN5rhHJLTvbCgNuosGkmlaa1dCilgZiXe/3OwtqscFX
ho1H/ZIgEGoYZKWVGmSieTPPfODkDYWRZ0rgqsUPZ4Rlemz3lrRxyJaFgOBuAxQwg6q+F6JWnlIG
NUmgvuqveM9/nmJ9P3bW9/V9WjrL4FzT60X3P8Yn6KJMXiXLzRxiqh8YuAB1disFsqTIuYTZUs5W
q+9hy7I0rtmppkTvqHtINfahpx3XFVkWM3ftmiC70Az0XoyvesCVtFTvJu+2lG4yczdsjXovRJLc
2r86g/+fDCEwURnzk6uG0FXRXlTnS1qNBzM6eS0jCeqz1zwOMYhP9Yd1xZZO0rlQYYfaKVGSSePR
EWnVsUjhupTfAsi+iwmQpKLbzWzC6xK3llLYMStXu7axkOg41g0Ijo8lU8sZ+LEbcpQlP3uumpDc
8bVUGaIJQUEIh7z9Qc2/O/m1ov4dBH8NChTu+muvf2JGkc6ANzmGLa7t9lp740EctK7yvIjvL+x3
Oyt2q+iTmg+5RDGBPrmPcm+8qFl7W0jDNTNP1xGkleviNvbUER7OYenbdBzNeXjnURnvScA7cgzD
GdP305sV/1iXtniVnq2zo74/G2Hd+Xpu8MCDSyEOf8oqmWxABPriezvz7mXBDjZImvq/K/3zuuiN
HRavGl0bnbxQWVcDisPI8qA5bHaR77iV8x+tVuyCsGPw7XMHJcv2Pu2eC+Wm1zc6Jre0EXxM40V0
bfXYK4br77hmAE5rb6NA2U3GVlPHsmP+x585gq+ZnEHzdJuV62RoFqe/xu7L+tZsmbzgV+xAgm62
mh1mopu7DmLrzAzuLDV/TqKCiGCrUfMydzwfMQDhAZhALXESuyiiXK8joo4kKq9iJdhNSnqqOzpj
DOc4c8Y36ZUK2+K6lotbBtiECjkG+feLhuaYikY2Z6wN79n04n1i67vRV3ZbbeCLqwlAsQFGABOS
YrtdBrpF1xVE/GCGFuoetu/cPwXmwdi6Thddx7+CLjyVFcpDNBfhPe3OUj4VORVkmghTkC/1v638
ZX35tqQJjqo00ig2MoxkdF4TEOll2GxV7bMf3Mvajwaeh3VxizfPmXKCo/JzJvlzmdcfEOOn0r4f
YopEsbwhZfFonUkRQqtRC+RAy0gXK1C225/KYcPfbi3aLP8s4tEj3ralihbVUB3bQt3RTXK0OueQ
WMWNp6oQlVJH/m8rJ7gmf4T9BTY07NyEG/aK1GeqHdZFbKkleCTDHFMdLkjezXpc74oQQqYwPaS8
A6manho7fB30bqMqvOg0jBm2jQEjaN4EJzWlrW97CcdqstWdld371pWduXHw6kXdle39VSZf1pVc
tI2Z4YpuM926gIUMLd/T6ox4mHFx0theuoNyOtrYrGUh+EECbwCrxWLQEDV6Z89OCU8Lqtk3OkrX
tVg8R5QI/idAsPDa8htTibgL1cG59moQfmvjbZ6PXBezaBFnYgRDB4gNHJx8FgOlsD3ZJ78rd3nz
rESf9AHUqq35qC21BCOPYmvy65x1K1XyQh+CXtpFqb9h5oubQwbNZCabAo34+A+8rgmLAVSHqN1L
Ody7p/VFW1Ti7PuCj5PkJgKQiu+39t7vX1wmvTe2ZUkD8iZz7DBjG4hddHWQYnejhQahecy9QwEj
9roOS7fquQRBh9xKclA7bLLAOlytKKJrxYnaorXVnbd0rTKCOiPjwFxBn/d7Vzq1hRU1GZUPsna7
vu2PuvJF8uvdpGtMb9ysa7W8bv8KE5xNziM8UmuEDWV9ktsbCdrKP5AAPgNjtSReLtq8hySSEqIt
Gnymm5nEAijHP9n7MwnCzhRhQmM31J7uB2f6GFmf1n//4r4zbMNEDy1E4Ba83w7P6kCfocnUrXe5
dD0ydG3sh61TvrjnJLBJsFA0uchgh4XRZYo8k6E41jFS4p2tBrtx+hFk/i79gyElarY2lSGSBoyM
icc97rsuVyukFcaPybbuI/tLKxUb/njRsshnk0sk/JXFElROY7ExZCRzoujNvmnHH3+wLcxIky8H
1umC+qD0NMwq5vNmb8AOPhwm3dq3Xrgv+w1JSx6fPlgieBVwzgs8rLKJfTubiAFKb9zXfbSPpIcs
vysq0DnL5tjof/IMgiuNWWzm32hwFyyuHe2uBEaZrmlI63fJVii4mIJgMmBumwcBhJzve4t2cgAg
0zyK4dQI43twv5lKrPT0qg8bhzFLOXvTm4BeDeAn/vLKNLkJzbK6Y4HsgweC1hXVYPMbEBnyIZFa
+60rvGmjq2PJdnQQlwENnZFdRBicImpaw/RDEL2D4FqFd2PHLm/lP5YupXMhgp/Nh0QqYVlkiE66
LuNoZ5PW7H+bEJj2iHMhgn8drSoEtQEh0i6zr4atsc/FheIFRocZr7CLrL2WOS0V64qt7Ed5b3Ud
TRh6YG8c5SUXqMNKCRERIGYXLer6WOk+xUmmJuXoVk6kXdplxzjrdoO1NaazqBDQUkwEUSwE7ei9
bVp27fdGYETu0BvTAUh6/SoepXEjbf4LtFvMfdEq9wt+mQMmEqdoiWXGiaQzgNgM2sGYCBPTwdKe
Ci+k8OLrNXyBGmi/kdN2hyBkSohUdHwTJll81HyeM4M1SkczSpSHQtbDQ8Fp2zmZFz6MoRYfwHau
jn2X2S+xXoSPQVNVp6pR2zsvc5xj4bRJeRhso9oZypQcpGl0dj51QXyYnu4DJf0Sqm22l/XWhjiT
UaW2CH46gx7egjsgcynMbSZj/QXM/W+jPMYvih8Hx4henbvRNuNj4+kHAIrCWw0aikg3+6uxiXgj
qXG87yCdv86GsVZ2UmVk+6bPgbgf/WxntLZ8CP1sAhAf8ucP9vSc01W3a6wTgF/jVZ5H4T7wIkgu
dTrSyPp2AAaN+9w39l5OiiH3B/jVdO9Q1nV5glFd/z/Srqw5Tlxt/6FPVWKHW5be3Ha3l9hxbqjY
SUAghEDsv/57yJw6sXGXqcy5mamZzLTQ/up9nyWstBp2A11Gth1osQEDs3czeY3ld4Nqvnx+I1xa
OqgxA2wGHvRHoZe25FObd3iaTZA+0+siUNbfFx3h6/GmifmqePPKLW2vUImXZOc+pqFta48696Kp
GMMqLTYyq1ZCp4snNXyyoQoFOOBsc/y+Pd6gpw1vUDpXvRY6w2D48NByDh3W7l7xQTu63HMCLR2H
yCG6d6W1NL1XFWo4oHsN/XWMo3pjVBk/DKyotk3Cjb8GR2BIoA+DVwMyTh82bGyZkF5K6uzsZfNd
VYYeMHaV8y9yqh7yWaAp/RZtnc/yNwPPRSwzs0bwPTUgZPj2gHgM5UIaabgmjrYtrJV8yYVLH0gz
XEHoHN7FyyTuVEEdPrYLKH8JUfhxJg5aw27gbbAbPPIQk7Cc4pXZ1j/CvCDDgnc/JEVAFYZMyvtO
xgb0ASGJOgADoEOOFobWCAJVk2+6/LpLr4Fy8/XsSqVfK6/2nepXb/YBowdZv7rGPa5RBI3w7czZ
SXPXyn8fbwCckZCMRfwzh0AfUopVjHKM5403fZODvZEEeTztY+dnMpgrR/PHSBgDDuF63DYIuj8w
9IcKVlPEpOONZHd98VIVz9wDd0zLQ6p9//zAmBfN+0vgXVPWIg6C0mpd2uM03jQ6PDRl4Rtw9x1Q
ZP+8mY/nEvYH2HV4PoB3DXjK+2nVONHTzErht2BsMtwmKxvw4s9DuwdqfkjDfng6SD4a4whA4E0N
D00BVZF+vP+8A/Oduxwn+AFCigPpZASlizuZl1aFNzcu4XY4mZh/R9+T8al2b/ruVCCPXkot/LzF
i3360+JS90ZOKN3IPJtugEKwvbt0FXtwYT1DZAIseBDqANFflrM7ZvFUZkBN5k0dmNWVGImvNSdS
P37ekd8l68XY4X0F3iAQ6nDVXWLHEP4lQy4GdhqM1P5eWLQA/okn/XWr52WUNAikWhPKJtxssp9t
arhHzZDpQXXfEPYGfMJhSiaeRHr7LE3qZ6xDAcZkKIVWZRWysTIiiJcnr+MErLHSnpM8ETDuquow
J2VzdHRR4U5GNizrQUDI2kKFVc3L63YgD53T6UfXZgAJe1Wzrbys2CJLM12xlpBQdLoEGQWqP2XF
NNjFTFnEs8kMweSvd7Q028c4b9UGlS21jw3m7uNioJEUUO0bk3z0maTja+U0YwTnMjjxuLQ9x7Fn
70poYm+yigg/TvIGRNrB2pg1aFlKU3HIHEEKZNT0KnCaRgs8u+0BcPX6F28kfahbsn5piN4/k4KU
+P9ySHgjEfvy+cQtzgYTFxkomTAntYCqmAEW7zdtbbS1XY5df25x5/bsWFbP0/T137QBADVAaxQM
kcXBQEbHFJNB+zPxCn/ENYOr1FfTX6ZH/tOVP80sgoiqy2MOXeL+bJThpMytR/r95x1ZnNn/tIDH
Gl4HsK6Hu9v7wSqQFx/qpO7PVU37q7zrqms9teU9bJ27rdvk9m2aw9Pr80YvzRDQG8BiIUsOZ4n5
z9+EBNaY10U+xBRyNPcaPRhD2JGVk3utifkUedOEKudcs4cmtPI5YYaf1Y3v2dXfHXa/R8+FVDN8
UixkGJaoFxtqtnahdHoWzrMK2zUhyUuTgzwiIjSMkgup1PedcON+jOXUamdD1ZFojyOw8oX3pbS/
g5+0/XxOLrU1x8fIws+etUtASmWaQ+sag3ZutefOraN4mkLP/FZ3Y9h0a0all2YHgMNZzgR//aCD
MSEdy1hB6ZkNWRpVROrXg23O2LFm2HzeryXL5PccedDawT2HUBwowPeDqAigUXQo6Rmc441SJ0Zv
E5Jv3Fweec2hDwzNMAOwAvdxgjBwEfum9iL7YyNeaWtvRntfjdNKhLp8HPznm6BSrSFl6EBt6P03
udIbRW0oep7Mbdw4QRlrJ6O1AwXPNrfftgwKcQgZY/LdMvd5dYtjINAgtWGSeiuhIPn5EP0OAd/c
dP98zmwbC2UiqNgucd/KEXHuckxHX3dXEJkJi/KFiOzWbqPKQrHWOQ7VNStfprRA/A4XmLQNhvYH
ot5D28Jlrk4izqAlbk/XLiCdiepXshiXJxFiIyYE+mbfsMVOULmIkWXFJFbZo+fO+dWbrAGx9Qce
UoE2iaAvk70U56Lr4W5n+WnvBDW3gx6yNdAQhZnMEBoaWzk8Lyzj+WWHsxPQS9DY5ljozSET124/
xIU7nTulxjsvMXs4NnTD1hZjvzJHi0fNPEXAP85yv8hkIyyZt++bprKkI1atMEWSKAlF7braYJy6
PcDtLVwjLPi9F6l7ghgkWalpLulK/zTtAgGBhCbeVb9Zum+aHg236ElrYbG6+9wsosR8bivma+ON
Gm+ynvsq/lJqYU+DViNhv6YTsQgoIUWCDYr0GL4DATiULt73XGh5ZiLea87MvdLHq1+fr/35Hni3
9PHrDkC7WPdQgMKmev/r40TMnuYaPJlLywtEm6e+ydgQGKI0IRJCspXR/LBkFu0t7yV4zqve65tz
z0igxXPusmBPukJW6fOOLdF/v8cNEwa6E1SzoPa/OGOQSchNwHLas90ghBtdMW6ZjgKOlSVVUJXJ
nRpNsZVWfu3kJhDDYipW1uzFsUVmAW9Cy8ZLfLFmS4/DY9o2m7M2HJWJpFV2NZVfVPl3r6h/Ovqm
mUWQ5AxO0+kDmjGEFTqS+2zNRPnCpCEzhZU/+59jrSxeUcoGK1bTpvrsTOmjSDXP1yDfe0vd0Xz6
fNYutjTLksI83kSZZzFkcMmkCIhFfTam6rHm3YNGxzs9bv82RLbgtAWt4znigz3D8llYw8oMinFW
dUbizy/bW8735Rr17cK+fdvG8iHIU83JCrw/zxo5KNhi5uA4/vVg4UgAqcfGDrZxw7/fu0WumSmr
YnlWzOn9ziq6SGqc3xTx5KzspgtLGWfDbPA2JzgAs3/flA6qv9eUsj5XboRj0Jp2qtsN/N9Miz2r
XYMmifh4MftFLCVUFLP6rNWjEECcsbb2B/jSbITusZVszYUu4cqaLRrAbYXEwuJ8iEdYlRkJusS7
QzOerVxGqBMEVryWgLqwEGZPHZT2IRiGIuyiV1PL+5HoZX2Gp+ywz73R20IHw11bDB9uSGhnYo/C
sAWZGvxl0QzkwYaht6fyXCFcncBXwt8E961G980cL2ectMY+5pumhWD+5Je2rxG/BkjX3Wru1hsB
wz4DlAR2jQ91laDSIzuFyIDua8yctSQy/mCW+CEXPFY/SXFPlF2o2EFPf1mxHkD9r+juXOOKsZ8q
C5vyynJuUyeMzQBetrkZb3shA4W+m5vC2o8kBlSsCqscCGkvwkyDNALDtVVNkI8nCmgGeA8bSMHO
0PzFytXiDr7AtC/OCRJYdvdc9Ych/UtHQhzB7xpZ7nXLlZxTfYLUPGh2Gqk2QLZu1JheSY+uvB3n
731/Yb9varHp48mjpWq14uzlFHWLu5YrfyBfhasCSphfjzAudVbW1scV/L5N/f3uT6WhE5tDhz41
Ak9zYKu8ptxysQXs/DnJODs7LHo1ebJSboMWyl/1FV/Z6Ws/vvj8rIERTz7ix3P9atTCLr77/Bz+
eJJgeN58/OIk4TQecsUwJcQ9VA+jvSuynSlX5v3iOkYqE56EKKoAJvR+DhLbI4mlDIjwOQfYJWBt
2dYKXvrCOCEYNGEpB9sTRJpzP98Eukp4IreztDhTADn8bk0S/PLPg3iPqtBc8l0MUw1AsW2QHCs3
23QVHlNr2aL5hFtsDXz/nwbmD3jz/YXeda1RQsOU6/Zm4BqMsdOdzJytZsfHcVwDO12IMHUQ3uCN
h8GaKW+LEzeFwzfUpMfibKRRvR9c4IMOjB1y+w4eq+NDvmbBdKl/EBGYH8wo/H6IaGlcun02DOhf
Hl8NHvs69eJJYzlk/YqO+sxetTGat91yRN+2uBhRwxEQ188pVoRXVohfeYi3wSkpxwh+ZFvW0S3A
S37jyc1kWz9ZPT1/vrM+vr1wkUFZB1Rw+A3Pkizvp7RMUc4mqpvNKZwzEjSR2cRhV+UbZ/A2qiwf
S4QLAXOzU0poQOs8kol2Kstq8/mHXNh9IDZakE0Ahcz9cIu0rafsSadQJx9r36zOpBsCUa/pXl6c
YBTs8MibndeWeYghIZknXYefmxj0Ev2UZncpHOgBBggAawk+79LFxvAwAohq5oUuk2uUGWQqwDg/
1+LkIANfyJtco1uKRG6Xjivjd+GInGsVyBZD8BD38eIWrnOY1ZcKe1/j33TvLoaIUL6RayImF2fp
TyvLqlhS4sHV2OgSUBi+myb+yL6xKV25DS+0oiMpiTcCcIFzzuj9mnQnJJPtwhHnRDwN1VNefMn1
L5/PzYWj8l0Ti33HAAjLtd6CjTfd/dTXJBbWfn3u4JtzshmnIqY1OiCMxwJTbq4qjVyY7nffP//5
mxYQiZYaL+ch6r9P3U1Di61RQG40TqPPB2qtocURXMFkYsB9Js5wBE6NMCG7Ot8XxtrduzZii8vX
ZLYx5QLNQHQU4pA/SIy4ywuQyI8c/uJUDCkvSJr01VbY3LeLrYAa4VSevJYEXH/q6BEKkr5Njpra
ytzys/IZT6qg7xzf8/KdgKpFV17NEmqD+snFXge3hjUPkzZuPCICT/85ugx19afMg9MV2QldRLYI
K0cLk5GGGUu3rvWDdo85QJd5djfSlyHVfTvdml0XmfW1teovdmFIsNOQWplxfmBdLxZR3g56zAsh
zzBT2Lmwv2rNv384QbMf+mOzeyIugGXSs7RGIW28y846yIW9iwK3t7J85o9c3G/vWlhEhsmAd23p
MAnXxIcu3jJoz5OVJi6P059OLE6LtumACqm5PGvui64faxH+9Q5414W5/TdbrWtqKmmO3+/pNe+3
ibsfp03SrFwW8wL/bKAWsw3qfTuYOqYC1fwr5VKf61ESbxH9oKp0qJ2/5GfNDyrkW4FJR8bBRYZj
sa+1HFA9yGUAxJVBQTjhvlOedS/KROx3xhrK4eIqwO0ExIw7EzwWQYaFPI3Z9HF5zjQ7Ih5QAvFX
XqTbzyfq4kL4DUNAlcEFRvD9RI0w0oCRkJTntjlmjt+4KwvhYi/e/P6iFzUM1/holfKc8/vMu61R
WvzrYuk8K+B0IT0zIxzo4lhv+7ybqVJYawVEJNo7pj/yKurltRy/fz5YFzvzpqXF/HudCa+LWJPn
WCsi5rRbWIKU7Y/PG7m4qGE7ggfVHNUtq1AkU7lJYxsjZvtz8WnaCQ0qDk9mHkzJyhVycfbftDX/
+ZttGhNO4BSEoVNNs0sU3TiivP28O5fH7E935j9/04Rbi1qbFLrjAM5G4q2LOtDQrYhRXGoEYzW/
eOaSzDIgz8skGzPDk+dimq47S4Ss9aKx8lZy2hebMQH8woMO4KMljrzLZOyaOasgiSsBtUB02vNI
kp+fj9ilSZnr1rPtHSpry1ackhlWY8NraOQIFgEEebSc4eHzNi4tMhzQyDJDHxRFpMVKxr9PJasE
emL5mgx71I+A1qo23XRy12wJLvYHwp2ztwruzOWCdtENyKnl1VnKk0G+Ann7eV8uRFvowZ/fXyxi
eKnrBP6U1XlQJHS7Ky17Nukmdv7F0+RdO/PqeLOSqzguKbD81dm6z/tQdkFSooIJJe+VuZnHfnmr
gRwDXSwYSaE4vjgyq7gbi2RM0Z9MfMdb88h4HNqJQFlav/KmdKW5i8MHIUDUHoB3hyT7+26VMk2h
3IJu0fpF0FcYXSGHeppQTP58mj4sORdJNGD2dA110o9OvHDYwDleSX6eNPcIfVyfIl0f8/s+brcp
J1eZ4a60+Ptl9W4kXRi/Ys4AfjQRr3nzJ72ZsQlC4HGndeKcqvpogUyogPiSCrVzSjGBz8qyjwDp
YQfcxvF0hLfplZPdSGfLJ7DKC+uYdndjtaV0CnXs9AKIlVpCbdZKboraCzPVB5WV+iLt/Ukyfxqh
fJch1AWW24VMa/Gj16jfo4w3YVxh/QON3NblSFReJ/mNpljQjpC/93wzfkiqLoqrU5uIvTQtKGmu
FWwBtl3AYQG/xO5DblyDvAmsxpepLu624yRtmN+VaQUIfM5+mHZxpJN7PzDve9XFm0mffkka+2mK
HAobr+K22rUsiTo4vozGa18Yfitgpqs8CEPWm5Sqje70m2yGalgt39ZjtjdQVZJOvJUii0ZahxWZ
jpbXBnasAi7twBz1wM4ee+lu3MHYD+V09Aa61Ypv2mBDNtU6lsBeVJoRMcVCZWFsxTMAPXDKtIGz
4XsKBv7Qm3DlsiKUN+B6Czp5ab6q/tFKIXPQVv4sO515NHBH6Dy5HgLp8nZUuZ9A7kRaajNpGegC
XVgPcw02DcHrHzQjpPmP0ihx6+qBq7ebMoEFlHOu2zS0ARDOaqhFOXIXm1XY0WrDlAmk5qOkPzSt
OcCxYrLwyjLIL0cTkQX0WQY5DhXfE/x3jXqdGUAGN29h9RGwNH3q4yyClPE+0dorECBQ4RAgkiOu
bOGkEhtb5Y3RNNGnkmRwLR59x6wDt/s2jtKvDS3Up/K60UlkJtdNwq5Gnr+mPD6MyIANNY1GSJTa
UxfYRL+eMv1s6PYXYXI/7vJHvRQnF6rQTYOyrFG1Gz3Xn0VZoCTSHuXwy3ABE7X9FIpEpfFEk+eU
DX4FUH6c3Bt26kNg24/xcK4o9BaGITTz6VU16tb0ukBvUBsbJx9o7/tqymHW80vAC6ZVZYAc0pmS
a+rIwMm5jxKhb9jiJFCXiYE0S2st0OWDrhOfkV9a5kSV0q9jp41GdwyI0vfUJT7uS5TJrQ0lcaR1
RciVs7fY8zB6G7stdjnerJ52z2BG1o9m2CQq7FttU9g3Tf+kp18K8VijEGFana9qfGn7NKRFIGb8
hH0L9YcoyaWvKGRQrRLF9xMrXhrphrohNxlRj6OM/YlPPlwbtnrPIq8xZ23zDb5u29tiV0D3L3N1
PwN9zkANiaXkes6amWkZwrRrmxTy4MD5ujT0CAJafiy/67MifO/6mV7AeVhCgb7YpHHsGzXwd9KO
lEiiAVbBBBWzbuyvvOol7u8qhwaGWQb6kIDtYt8SR23qoTwMvdylvPUrkwapUQaGkQZTYUfM7fyq
N6NqSgKdkatW3vCmgXowkAdNHLT9A8wlfEGGjcMfs5oHqO0GmfxO9MfMnSBONQZeU+9j8VNraJB5
TUQJkEg8j1Km/0g43KHHp5QXPnGB/HYy9HCKpJuHY13vJhvZSZA8dYQzU/biOdk3wWk097Tt3NDu
vS3rYUmos1C0WWQMD45XQ2fXjQy4WnVDh60kEHBxHMFN4aeZ3Nk6aoVaGZiKxb6ukr2h+mg07TDv
IaM1lNaX2upJwOQ0+GPTYHchMJBI7pUsekojQ7KA35G9BjmiFqvJTe6kDYoALXdNPIbW+FJBnNXF
VqtslAfzF1tTxwluvQr3VoFtNcJCtil/OsikiLHwhWXgbmHAmsa+ZyURMlk3nZcEVTX5OY6NtHK2
A9ImwOOGvB43RRafJ1xK+D3npeM0pKh9GmkSNLhGoEsN1e1vA/3BwYsSI0dqGZwfm2PPZ76s48Aq
QazzqiDvtyYD2woM80I8ODNDp9dxuQ2+xrWwcH8keR1oHU5ST49cAuPv8itDFqYRQCzhhIUM3utI
6cYebrpmOGQ088dMC3OUCTvcAlP70paFX5s/YPIbiOJQ4BQ0iH0o2jHgSqFwiTKpcbIbI6A8QXrJ
hfF5GsSVtZ8BfGXlBtmQXSc4ZkTxnel2mJFiY7S/BihzJGZ6YsLxDRhUszGFQ0rri0oGvOU+h2Je
ifGTU7xJ0htpD7sxheI6CIVmjhKw9aNJfjXal4zrWMM9XK7Q5QFXQtOAwNJfjx32Je/C1smjzGN+
jCnLBw8RW+LT5JThuCHZlwnEFzN7slorcNCbmlaHqWWhjWVqyXhn9xaK03EAUcTITswIUCQfFxpK
/89CFqE2QH0oxzFoJgheYI1OS+3QcOanLPEzmV8nFcRb6m9NNYFJJqO0ezA6/FOybXItqrqvLE/C
rPyZkCHo5oo33F3yGVE8okSE7c1rpMpkHtiUfvV4sZUDGGOuHUB4ifuenoQFv+0bK2RatZ+KAYbm
U5hN7N7qYCPNcKhqvXOnkJ+i2kxFi3eAsPgdjuxJysjA3nGg6ygwoomJfF39RcNWTD0JmtnXargx
2/Lg9Lmvt4OvEi1sagPxjx0VwDm2SrujOjaWSveQb4gQYCFg2vSteRilCdtqyy8ZqDU6NCRTc6Ns
TEpX7qDfdkAWUOCGIBBNcWUbxEm3oRJGzKkRea21LVvtW09U5BigAQsSNPXrPBsTy5Bp+2rZ3VEA
wI5qz76QApvkiz0kgeDdWYCZlnHTJ2N1NejfS90JpO495Jjhamh9b3pM7Q5L5TmDpzAMmnaQLgyI
6UQTONtZHjgFkAl9HeQFi0ZsFir6R7Nygp5Mu7FAHrR+LdjzCIpiEb9mNr8iXNwWibEnnY3jUBzK
5gV0gpsBayVxtKD2iu3QPw3TtLenaaNVYquljq9z50hsL2ja74D2Rk1dbketyPzaRXwkQQ/QbRXS
RIHqmMF/uPdb1mw0UHVE80Jxezt2EtWIMpl1K3UdeIf+uhEiYiY/wGrpkAAlUtl3snPhDwZ6W2tF
cT9FJUdkoT+KmqARATNqkJ0QbDSoUeXuyW3zh8p8ZG66VdzalJm1JXBP8pU0zp6rvtSt6Zvqtchu
27aLvKG6Kjm0qobvwsRhh1xz3eo44BI/SYxoxGHXpPSbwnOysFhoFfeOBFijBgEhdsNRWt8nLQ30
JA2Jg5gM1vEaOGF4GBwl6R5d48XrpT/CoKvKnZ8l9X46Yw7fCqgX8l9uhaTzgECwqv1az7cWSwMr
Fbs0xfWJ3I+YH/1AldTVtznY0xHRFKCSms6LxpHWJvic3rtCcvVYJvqmJiJyINrK+oPyDD/JXxl0
8VgnNnUBNRXRvqZ6coU0ktGl+6STJxT29m0mr/P8xRFVWOfOpod4H6m8CLzC7aT3W9mPGxAED1Xc
Qvmak1ClZDvW6bH1EEOy+uAVkC8UTyRXm5ggArNZZLnpThFENVa2A6DSHxov0gEkRfQZglC6IdS+
bs2v6bhzgJavOLlGwTXgQ71lnAUaZNik1z9VJANQCF7rKsbRdjv1bOtVRcSpBMI28720CSX40q03
4Fj3QkJzWAArP88ZxD0QwVO5tYgbNb3YtNB9lZ6+L3R5R3m86W3bR+nfr/s73RzCpsoCt50xyF9h
Nwj7jdLvJ3pHPaRgIUrrVife3Bg0Q23lhdgxzq8p0GfFwVFsKGIiIN19j5OggKGPyxTkKOmmmGqf
drjBazMYYBTTTzinITjiVhL/vgmocqO+BCadeZvZ2rpowaHPcfJICnq23Ku0hFgjFgrcIwxHHiDm
vwc4IqxsK8AlFVTtt9Q2IhtA7lhacOvMD8SE6rtRnrjVRn16XxinzGZB7Ojo56/ScK9o9qMtRt/I
EEEZzom6MfJWyo+dYT8wFpQ2iGFVui3hK2W2ObBIPBo6c68n4kSK6Q7c/4CIAawf85ipxIfCPSIe
bYfJ8insRKBdFyS1DGgFTYLeDkXd/+wHK1Rc7NwUOiUeD4zeQKiQIf5LNqmLkIfXmE7m7QiuHRnz
r4OgeyhyXmtJCckGeZSIGLBxx1+S06Pp3Zsk98lEtwBdhx64mXj0nYxG88veOSr+oFpxhSp2KhUK
NrhFVR32KIJmTbI33dfEGiOiGJLqAhr8zX2T8i8GDA/DeFSntgYYq2MPfVLBeUWGroFLtG8jd4wj
M8eMCieC8lw48uuhNYKSNqD3jv5InCDTTDjgeliTKCDjngATHgq18a5GxwoQt0V28rpuQHKtgdln
WfZ4Ttp3ojfJ1pgd0DhQhemwxR6Buo5zAzbDvZ7oL6JRUSqfbcyiZ8KnYrCCMgMO7I6nua8pBLvi
UFQnrYLi5XhbeBABTm4cHL4U3eaa2JG2v4G8wDZLzZsxu6/ok5PctcPPIpugBNttEyF3RXnjlgi1
Rzc0QBeD6S22w5VFv6qk9TWa3mSZfOm77uTinztZPmqy2VXc2eqE/EAS/4uNi1DJ4hVynIHeiW3S
u5HSHklcBC55hetfmNntVWfUeBww+2S141dRxUHGDtLMt6hXb5P416ghJAeNSnOeNcBWsoyGtRqi
Wj2k1rfWUFFbPDTWa2vUvj7hlcLPObsuPTcczKtM3OjxMTW+Guh6pdrHvi13wNFvrfHWwQDY+GmP
RHlSbi1RRUUKceu2uaI6EK94TcH1eH7jfiuHU4b10WWuXw+ISsG1z1wVdq4TQtYwqMQTpChAV+n9
Jv9e9IfGfbX4cy1fWDPiqNSgLNKcdXyxk2gb3mlRD2AK6Z71TvMNJo+Ox32TdC89gTYTwqJd6/w1
GWnODgFhCTAHpH4/5CVV0rmV6yGv5pjI6eA1anoN5uzX52mvD9nPuRUI0KBmhAILOALvc1B2q2KG
uoE418Yr7tiIrqr16PNPfEhzvWliUS9UbYLcawtvWd3IYe1A1C/4h6QbV5km7smmDVnaNBuXFv0j
ADLOLjZMtSm4i9hxatMtJCLqcKirMZiYJoMCB2rEsLc32M9eMLh4ENG89xDfIoT63wZnUYbU02qi
esIxBcavXp1K92+xY78HH0lnE8l0YHUWAA+ny/kAp2LA06zv0HD0M+KF/6YH/21hibHEy2xS8YQW
8hiHBcOR3LvdSh7z8hICJmYGGyFXv0jWA9HT6EOZCiTrO/9Em35lFj4knH+P0p/fX6RJszhuMgky
zxmPz0RsB3cTI2ty0FZgU2vdWEwGNeK+bBN0oy1e4gw5wZWdtlSonfOb2Gr/7Ye7qGW2ZW2SoiXF
ucnJnhVxCKpFNBnZXZyaSOzYmyqFxJw+DVGKJ0lctytr4UN5aNH+Yqs7BiKnWMZAwlWnOQOlq+t+
VWrq4ihCkgNVLpQHP/CfUwCxXM0U4qzmClcfelm++XxJX+zGmxbmgsGbrHlh1myiVS3O5fC9pi+6
9Urjf3X2vmljsaT1lgzw5EIvdOX4tSiCjnnb1Lr/vCdrY7VY2HoyAgOegoAG5Rt7TqysbMx5JD4c
vG96sVjRypBOlTilOLvZU+7xqDMPXvmQrvkJrkzI7zLH2wnpmUyUhW6kDrsZSh16EXgyVsNKby4e
A396s0Q7o8RGkCJEb1CYsewGl0OB2AzOmy0PasP8+j/NjbW4tFgM6oiS6FQ/taesZmGRuX/L6pr3
owcRB9DIAHX5DeN8M26l6zZeOihcvf3VhBcF1x8K+uPzblxeAn/amJfgmzYGr7UFMypxNssfWXNN
EN8m8M6ZyJpJ/eXZ+dPQovqYSCprkaAzSZX5eensUmlGuMMDNqltV1nR5/26vHX+NLc4BHDwUK2e
x86bWgUuqbyrNLH9vI15e3zcPn/aWGxPkUra2xBKPU81uXW4xNOtjwbzORXHjsG6Pr539JVVtzZd
ix3bQmqhzRycbSaPd6UybzwCoCTStf6UrgHwl2akv+ttKEtDd2tWEvtAsUkNOTDS2/k58yY8949u
c9XYEQcZpWSBYJB8EBtVf7XqL312lM49m6xdX/8tZgGbgBoQXYChwRyELk5aVEbB+Id6+jkvotg5
twbzPZavRBCXVsvbRhYz2eYgr0wdmCbcCOsJ6dj/8fcX0zZJ2FIJAETPFHSZaYK0SLmyFi+dsW96
8FtK6O0+dkvIQhnAlJsoi1jKhg6QEZZGE36+5NeaWYQIk56j8E9Ayojr13Ycw1K3o6wyVjpzaZXT
GQ4D7WHNATT//aGUUbeyOhusDKiJVN1tYu2y2Afv+vO+zL+y3L6Q4gONdX5FfVBFb6DkjDomcOEj
4ka9/O5AmmCY4KJM/NvPW7q4vKCtidIo9EMce3FXjI6AShJKv+fpK4qhSA38i58HkRvgBNcGGW5u
/s3cd6B91vBeL84ivsXzWFraSgOXZv0tDmExH9TstdqLG1zg3hbv/VFFtF6ZclCSLpT3gXYAbmQW
HUZ2a/6K/3ZD/78GSpKl1XjinJ1P/O7/xKi6duwQ1mMxDMjUghwOFl1THCEwc+N53+oS1vMWqjgu
6hRJEtpEC9xChoUhkIhE4bJnP+FWEqQmyPx1dqPlvwtW9iOZLDiBgsdnD6EyvujeV0V0SNFBI4+g
rkbyLVHptm1kqJD3qwdjp6XFlxr0rNRpdmnZRimnO5jp3fw/aefR3LayrdH/8sYXVchhCoBgpiQq
WNIEZVsycs749W/xDO6RaJZY9h1bRhPdjQ57f3t9eUEihvxZL78h6SVw6XM8/9HUoV2SliWRQpgs
B3Ds36KHsmvdbAkLPge5SS6R5axJncDHUprjUCL6bm5VtpgmTqNviON7HpnaQ91br7hW7Pp52Pfp
uPSjO0v2Vxn5PEsQNq1O6myESBBIG8hfYW06lYBftVJ7emAsKZW1BzFa13Rg2KjupIvuKEuLMBDt
DEUTQYltzf04aiMXgI+XUMNXYQc8h7MzC90SXMcyEDWfukWRrH6sk9vWiOvGhtTY1LRKdpllBM7a
2hPzzvV5CUtI943OXSVDCuBLrjiCH9TKlVaYq15PnlMC2ZP+UMwhwLohBKVG0TCyFM5oEQUwQbuN
4uKn5s/6FrE7QNHMlsWqcbpQ7clUdOpaJRq7shIjPChz+GqmY+M0YfMeB7KNg/ukWpuUireg33Qk
CVLN9AieuGqEJkKYXD7E7SlzXnWNk0vpkqDPGt+K56YryCQHiyb0WWzM10BKFhmxoqSO7JEVoRKq
hZy856K4xP6PYAREQaQWesmQRcqD1AyrLPiW5f221YYlyeQ8rGERAU2NKqecKM1sRLKuDEOK4oaO
8irmTFavwBNL7Z3VBkt/sshzCwTVtX98ts1EXHfpj7p86JPgOPeCspQmJ5dLr0c5kuc+eTIxWMS1
ulGAjIx5u8uxVWakFoUxe8yqvRUPN1LcJwCLYq/ISlqUnJJsFEw1ZBXmWq+LdR8Jbhs2CIJ9G8Mo
xxeaNyxNFxI5kMrMPQsB/UA4EKVoLzWOP8a7EFRV9jNSnrrhSUmX8L/odscCZxZWzgy7MpHHhQz3
xWvnUHQ1yo59fxEE6yLvSJQKdKnq5titpNWPofBhV6Ve1OpLDOmcLo5eNHn2hl7bCBqOLFGBi5Hu
FhXpH/lnbDlxT95clb2BRBEOR0an2JMe1M9dmMkM7NxsKR7MFpbRKw4K/2ITYq+D9AU2QgaVAMUD
4gApbAtP66jWjRtyDk3gI2moGdJJnamjqTEVGjnku1U8+LtYHDsvMbtgi3JydEe9Yi2IkE/JQvJT
zMVonw0k8IdCzV1LqmXH75vqoRxDrgUyptflEKIhMRtjOY+kIBKhD3dSkmrrbhijRRKnhQd2rqC0
Ls282e/TZ51da1FEWU0uWOqOo2oKnhCP/jKfRmMBC7BfgXZr6FOzcAY5mRZRNNWOUpc+ygxfImXV
TGsQ+7Ezs2otmLDzoonMaBHEieK2ZiqQWU76JWcGcdn7HankrC0cP5YlO+hy1TWHodmQh/FvQZxI
S9G3XLHRgLnI2C1JgmiHamk5utESDUeYbSeDsItM62jkaBbSJHHjnlmPOqwlhxWOJxUBqJyW6gk5
bb7PiX9j4gtYWdnDYDS500v6oRSF13pomXGSbqO6CJDipNlaNsZffjCRJRB386CiIdR3QUJaQVLf
AlzUsiZ8ryrtCYjxoS701dSkNxDwJEdJGfepJ3knGLW+jONuUWuCp2J7CnB2kTTFUqmkTVWkIx6U
lSOaxV3dx7uRVGetKhvqQjyLFLxJnmQ0TpmnwIV3s4i1GMVDuu7ZcTKMskXd3CN63gkquK5AIwGo
R7AveyNDpTO9tH11QKzq1JK17sG3D23lVbpx7KpmG6M5gDXX8KUpns6GVM/Rj5BMfJiEN2DY15pa
P+gVKaQ+e/eV7h2WCuqUylypIkjVPjvmc6LY8MoWaS4/6tr4TY2x8zBkAESJsQ1maQH7ZZXqrUcq
EinBaD2Q01lPY0/+aFiGnWAHZvWASbtDJfqyNUiGWBFKq8jamJHhCZG0FQPzLtM7Fwgf+fkBsQjW
chTC9A4hP6fupk1IFT6829dS149JjUEFJwRUSgthgtA2KCsc+Fq7yEW0daPvtWUtuVIyH6ouX0d5
vu/iepMPytJU8z142p8+9oLO3JZrSoBhSehMY1Jyv4acFG2fPrGgoPnL3vH6vrP0YjdIvtvoIi50
RvAeYcgoGfJhCNKHsBof9DBahnH6K46Cja6Wu9iaPI5qu0FF4uGPq6TkTD4Q7ioG7hbJdKyqcNvy
GYhGsx7JTwpWaadC6YZyfz8F3S5HSCNVsou5xC5h8y2D91CwVl2F5iyu0SjoD6bJcogQoJ+ZKbHi
RAriPhm5AQf/zLdspfcXpJjsTBjdokVgGJdenkPSJMkRmyDeBcuREsmuSIMrhe+dDh69rNqWAmk3
VEhhN8s6ztxER4SQGW7QD9TmqfqtYWAvXryHI5E1y1w3JTWzCEfV0tgMSBG1SngEnUZOWThYauvl
dfxI7H2Bf8VKQXih56IXdrEd+MUi8QdHELS1z+v2ZvPO4WzRqGjqankZn5L5gAXboF5NWs8+lXip
iLm5pmz0ekYION8hkNlZQ+cK8WTrFHg2YwUzNbkrIdoLaenGdUEG0d+YSbdX9NgdDIa87hZiQtlZ
qte3GfNI7ZuDYJD5Vt4sNCrNyRWy0Hdzbuy6GBQ4+o+8FW0JUvEgFk7jZ66evrBF2xgtHascKUco
o+LiIBQxpJmmb/RWcjs93TRigyqJU0ozEWll7hTCmylFBzmJdnIVoj+SFu1YL1T1O0tRzf83F1Hb
rOq5cou4c4hkuqXSoelCqohUDLHUYvLfSgvFgkzADlcxMc69iH1LERiVqF8CdXwaWBom8hRpWfzk
4k3ClXxioJb7UY2XvVQ+j0ggW6i9Fbo3vZwdCgMQkUGJzlOXsfHQjB1GeGOzSBLRIps9lPdVxd9Q
YwNthp2NF84QaxVvhTGh97tBKfFYxRw7uplj4GPc3bfQg0Up9uTSX5OCW9eUACkhWHUrUb9PLWo5
yVoUNd9vhE0aYqK4Em/moN0NCnuq9tCj3vIhYMknKsOorzS8fKYuWUaGuGv0xJnyalUr3TYx3mKj
I+n8moHslNlMOD7aklRscWuluJrcZ0xSIA5FWx5zR2thTWsUA7bo+9JyYwacJbJ8AacLG2fT1aBS
C9QtJQSNjTmylSS5TbN0Y8A87vAW0gPkQWL+KvpkMIfUyWe0k+W0Q2PPlAsc04qpFIyREaSLObZu
A0VcaphHdWFpGynDKamOoJAlRC2UQ24SEs7HRAOUKfSUudiymWNDprj+IN5nTW43criP6uo+lFXH
qnUvxSqniDq3jkWnVK2laTQLdUpv4DCsRGVAliO5Vigs/HJCK2YejHGA4Bm4WiWTSIzv1RCZo1mu
2/le8nNUXZpNAMRThnQ5KdrNJA9r6pFYVFFzzb1Nys4e5WqLmPU2KYtDi5BEm0yOS52rSohMSv1B
7bNdK4iHbvbdOULqKXKgloTHBsWiNYIsz/XHPs8PiRgv4ix6y1FZtH3HJvkmo2qIa+VHP3B26wUv
k2VvZOIH2sAIFW6eoPjQq0Vbto4KnTMVtWUkph53O7su5JUlNgshqd2+qBE7P0Xdc8EnJAURYxH+
CLTElaF9ogtYhGK6xU3Xy63YzU9Fp4XhmKgu5RCgtYAETJMdA1VuFaaL2KTFydwlk3U3dMg/sEuL
LFbirFwkqGvrSnRbqXb9rHODnBrSyecwxCwukn2o+Z7Sa96QVE7DtxFVnStpkxMYwyoQ258h+j2D
OVHG5VpDRiJT+h6OqmFXlrya6uC+KuVF6QvLyBI9MnPbDnCpHhUk6FX+KjRIbCt5zBG6XE3yC5ai
tkxmXDfKXwpbX9WyYiVw3JP4n4uhUtReP5a2Zf5UYRqbfWqHmnhMqD61xVxdBaNy1JB5R1no5oQn
RvgzMEPsBFBaPWbLfjRY5adFoiecU0ov0VLXF5Lnbi4djv1O6ivftaayA4Vi9DJfW7W5MLmpSJGy
kbiYpmrKSXWyNZ1q/+K0f1s2xI3FPKLvMFq7Bn3CGWiyVQJL5cCNTu3fsV7bFFrqJBZq47rxmjQh
h366Ixgz3z2KeuokGwFdr1Ydh1TdZfOEaLTdz0Z4bwyDbZ32PvElgqYfqQPbBb7mYuomMdtJGmyq
U11+GC6mpNknYo2/eo1i6kaYw2VotkeVs5IYGhtplpGScJs0ggWWc2i/UQel+X3etO5gdsvYfxGs
Bsl3sCFWum1NmS+0QyAEyQvNVYNK3eCkhkHIYkRCbpqllyXFrg8ipybbbcnFQs76bZXK696aXFL+
FHzEvK3wmqHElGeOh9whe+p0BY708kk4xhWv0VGC1oIrlY1tgOy3UvjIgoDgLkQCP3abLjURgZmr
LLtrhsgZBmutZ+XSR/uUxC+F1i0pBEF23zqZnDhIuGylneyiOSQ+cQe47aUJrnOQlyU32iLmA5al
LTA9d0QmEvQ/SIbbE2LlSRkJSzQbox7ctHzPEEAhYnQCfTgS1HWqdiAo8jSYoVcX8aJpxI2qRwws
+nMVIWsi7y0dcTDw6zwT6CLwRrqyDhuMBnrLjuN4Gejla14HLt4F1DMoKJNGh6JPNx10VPnluzxN
Hl4CXprqaHq4d7LHxLq8okZ7CUmRPRSuH2RM3wTzJ+Miy8VYissNihnENUawq9hk0iAkRjLt2pKT
Yxq7KYcXX+2Y8pGtz6qNCgtdfbUcG26PyuhYRbYfuE7oqNAmoInoP+wx5tBkveoF8gjE+z4Jbn/M
txreGJzT2Sd/VkP0vTvtQ768hK2ZIGh8StJ0eVLmYcaO1qRf95m2qTXZmzQ0PH5h92gjezNdN+pz
XuLKfVIG+YFN5d4yTfimBoIMmclVgBMCXrxCi9YqeslSedv3g5dECjtEvZiG0BsmC82xuBhQmw1h
ittC72R4bBuzuc+rahHHXDUoffelGG2TvLMilLV8nmXaeIrebMpZtLsZ03OJ4rEMuX2trQ0OkaUV
bXtT9rRcYN6LV0LBl8Kn2MdT3StjoI0jwf99CNdJ/2Hk1TBD+0RWX3OQlOIhnyOY+YHeWcmOX0c4
L6fGPzSmfG6MW2KnhbFIbLAWVfLGuEvoOXD2uDSVhak3vU09PbUzQoRIOm6mPQXogg2N7FpV86VQ
7se3Pou1Gm1QYUA/kMbqdnLHJVjT/ibY+uFVP4VBpf9QfNVHXUIL4/jNVw5Gen/VQu7aS5wlx8RW
imiEJrKwQqL73bpWAnitgbOAsR5mjS8PzI3TuWq2y2tKhUsJgo+jcJav0dREDYz+1Ec1FZPHQnP1
+qG5BpS+1spZ1kaMwfMME+pwSX2v6mPZshaeCu/GH1/P7ovh9X9H/FyDU+bzoGcCb3M6lVTHvnry
1SsFxlde5Z/v67+xdek/CkFJ3QBsdFv9khBXFzuhc2XT+/o9rjVytiKYRsK5YGLUUx/4sSdFN2mN
fPZ/7K2zpWDO8ibkWpnfCp1DKEQtbLazr1/k8oCQrDmZYVFseDbwCqWm+EFL5PZDh/CaMNrFtdXz
YhP4aLNuktj/rYA5U0uzNCzmVuAf5uyuVF5q+Qre+OJH+KGJs49kbMVJAL3ORxi5BH7w+/2LXrLg
BkOQkklsneUCJ06ZVC6Rn9H9RSd7p+vt+//WwtmECsQ5aiYJlU3eLMY3cfTaa5qRS30kc4US8WTG
kOOcoOTnY1Ak1BPe+mVoJzNHcYoK/vwlAK2YCl6BMIzOE9jopQNLz00ET2h4uy5z2lMlR/w3o/Gx
mbPRHhqjwIpJZzTie03c1QbBje7l61e53Fv/vsrZdzFO+tgNBW1Y2maciNH8heDlwzucJ7H9Whzk
XOb5rfHTiB804bYYfn39CpfWqI9NnE1aizxBPOAoAWxDdeTKIloR2Z3wMoTllYzmxc6S0OXCNwOS
ec79IzEmB33vo0oc7rUOc/H+9S9eRSbJhgOPaYna2SZr9a0QZVZW3Hbl1sp6J+ypibB+UAh75UM/
TZ3zRDlAXEjdqGZUST9bcYdBMilEYjmUjW3cuPjuCd+DpfJdlm+/fqOLXfahodO/f9ylorgcyD+g
R6uJpBJpWXz9/EtHVhlnvFMu+1RfflqUPzw/b2YlAf2GlkQk+6oExOBu8/zHZAzcOP/mpHjixqI9
F0/eIWeNyZqZSEVunfCedhk8Gunb37zMv88/zfQPL5NkuhL5+UmtSeU+N7XMAd6XVDdlcqXXTj/0
t+H/8CJn80ztBiWNNF6kgMZfBEcRn5YivHJAuTj0Hxo5W75kMkcCTl+8TZw/jkZxqOPpyn54Wp1+
ew88L7BtYMPCI+Jzh/lyIUqVkrGbZDFueA9D8SZS9lcZBazckzlcTszBv7L6X5xyHxo9G6Vultkh
Mfy5TZt1OFFPEhAzzglnN656zVry4kCZ1GFLyNsAPJ59p7VFZKUvmN6tdNAImxfLqLvyhV5cPvGd
Ry5jQV8/38zgoRdtKaL/yblt+daurlo7ym5M8+HryX1xOnxo52w6WHqMCrEAAloKzrekdP/m6bqE
8wF6GcM8mwliMPkdBS4wU3X/hqIBELPTFTruxbGw/m3ibNzZYmapCtsMyY8c3mvAqfQrQ3GthbPP
UuynSptLWkiCu0y77bud6V/5Yi6PAm8BaEdBm3M2oTojjtRCoMKqt36I8VMj/6EH/D+KdzB3/23g
9AM+rGEp+EpfkMBIDxKSl+9lf6V+4tInD4gcT2Ag3tCkzw6QAnFl1EEoNKdWXOvNgMOHRYL+adJ+
FcNjWB207m801R+bPOuzORN8GGsoNPvY2ErYbmXp6GLz52VT//b1NL40Azi6QkThawTucHYcE9o5
bnt/Zl+WHqbqu9IQgxuutHFpCkBOFWUZoB4L51kbptJMelPQg6ZfAPRvVtKJu/D1e1xsA4kpgCXM
e37D0ulB1yWpX1HlRbnXUlO8P3+8iqG5xa+He3u+7rdZD/WRkATWpQ9adyNf+dIv/fpTLYOE1Ydq
cA77PIf7zASQnPORNClSLJtk/J///I/PP1tJhJGwZxqwFGqpZ54ytH/4fOnkM6OhL7cMvDTR5X3+
/blUS02oD+0+FMjpmj+K/k9xouctnH0SSkxNkVSO7T4ZVmJ50K3Hepdc88j+Z+v5uL3TCrcrDnUM
AuYr54Vqo4AFgELV6r4apBu5DLzJDx5UTkNav0+p4QvuzTC+TS2Kg/2EIPadIDxpygvpvk0g1quO
CvqvB0469dz5L4LjSX0e2R8VyPHnngViUEijYXZ7v7LuMtH67qf6Y10phMyTeInb8Vpr+kU6GAdz
7H5FefqmzXp3RXv6W+j01C8YJODWiSkUnqxnvW82VkW8kl8hASvAsWGpDsj4+q7aA/3eYRYNQ0du
4Qnp5n2hNzfKbAbu1z3xTzHE556wVBRLFpQz1cIR7uzWFSg+Ojylq7FJb+J1OHeTa4j6fWvFx3qG
jmNE/lLQhSe/TuZdOs+HUjJec3W+ryLdVYP6TVCVRzU4JQbRaBDgfRDNCOmgnIkHX0J9WCN/XvjT
cMRShey3EpGCIDk6d+q2VZVtnE6eYs0HtjiSqigtVeF5MszFKOgUrs9oQaPSeE8rRDPYECOFsqgb
bjN5VSiTFxlk2ig0J59juUrW7RDEHUI5/maps9cIGvmoIv4BBim50m1nK4sM0l1TLfyFIffjImSe
rb1GGBRZkAX6Ua4PIGPSK0fus7Pc+eOtkx73w+YLRqNW80TQjkVdHkxVeJ+H6WXU46UJvOHKBPj8
JfzTFIdgqGlchU8Rtc9NmagrpxZoxtGIvLCAZeC/6Azk141c6q6PjZwdiKIszmTTpxFTpcJ6cobm
GkHvQo/BD1dkbIFwfAOk+Pk10irtRqnzpyNCjB9l6PW5M/1hQeapqwBashMCKkczfH5kyaIktRqt
JwsMEBQxTHRlKC700qfnny0HVR0Zcirw/FAhok3J7ZVV79QHHz710+9noyXbDfqRQMu5GF2LiYdw
6iIoL2fBKkJGO0b1wa/Ldy1Mf1Vjvemgrm+s8P7r0f9tbCRkBaz8/AAgqr/FbEOpF6Y5lLuj2MZo
f2wNEbZoPAXXDl0X2+G8xXKGtu2390PUMgqIKcG0otZuejdD3amW9pVV++xod9rHREMk4kLhFzHo
8zOLP3ZGlcXAYJN82aM8M1wIXl932NnN9J8mrNMoEZrQ2B/OrlihLHWhNFbNcdbqlXDTCehska5U
QV6Tbm6WX7f227TjhSyLOBUITRU6/tliE5Mp1c1BbY+pv8za1dMfPx2nCDyHOMkYVI2cfZgmhXgx
OvzpOG3S3guu2a5f+PEfH6+c/Xih7/sGQtB0HHDjXXbxlYX42uPPdkfwy4pe9zy+FbwAJOCVgb78
eIiJYIYlnXE4W7XSsvNNHf5Bv5OKVR+sv+77C1OVzvn38We/HlcQvwc7Qt8jlDX3arxHZ/11Exfe
AAABcXpUolSHnN/XdSGaKAqoxGOEUjvbTNa1hf3CO9AAJ0e+az6J84tuW4wy6JtQPOaabwcCqio4
N/3Q/MV70IoEFZXz4G8FnZoldD1ftnjMdLKIrnnNUejSa3x8/qkfP+zoYy9aZTjy/Ea8yaLbvPDm
aPX1UBDyPV/giWljInYaCIVb9Xlcu4hjMwp9ZT76ouZNyl2gL4VolyFwF6pHc5hsMBpz9ppCc4sk
j3SdXfsh6vsY0SuCFjgVtR7bfrJPi7WY3gMR07Ibg5UnU/eysdITadmbqzQBIDXFDoLAmhofJezc
HmmNjgIqAyNUgCv3FbAh45MR4KDdkYqvDU6y6L36COLHrWY++MhgOkt2u6BCbyE6uajapVK5uvrL
AjHF4gvI6y2Auz5Uvpv6QDNfFGCXaqzYCbIetEyqtBcGKj6WAL+EufcwPeIMqp0k2wujfsizHHlu
7NZBvAiq5ClFb9CW38VsK6eqE3SPqWx+p1zpdWgAKsIAnIJ9DR1UoqxeGENwIxbcM4opKbDsIYaw
MSJQbnAkiNZVdF/Gr1rd3IUNTmLKuOIGjWxIdMkbrktwF321S4llzHex/BYFPeRNRKbitu++BXL3
M+msrZQM6ya+mScFVeyzgBSsAHYC/2oJtc4u5dGlUMppxwgtSb5Uxu9G+6zMu8EKlhJsH+sUpWx2
Q7Wpo0PTRwsDlR/m9bbob9M2WmpZhPFY6AkAeJLpZ5Au2rAEkIoOV31Q2j2BTuoeKYHI3VK+nTVk
chEasiL0OJdn2KEZ6iFVqImSIEsiRx/GfYXORwVmk8loUfu7rgK0OeoIccQFxuGOEoQvoMv2s/yt
RQPWCy6bGzpPhFkiOLvBQqqcNpSBpYdQzw6TaSxSI3TN2dzoqBydk2UKBTbrpFMQjANyUiSnFY6i
mW6j6c04AVtN38mAaM7DbdAcx1JxzSJy60J1ZzArUvsqTcG2HSokuRQWq53/hpxsMbXFwiooxpmo
bI9z26DEyxRexuK5xEnVDzc9ILtZR2jegifG8rwMIjuT7yaMePP5R10c1PxeE+6aHvPEhRW/+gEA
vxiXNz92Sgtr2gxZJrLPXnqSETQK1kM132SmtaiRGVcUCiHjk/wB6NWLH0a2iuosDZ/iAgpeSnfr
8csgqoxCWjh1dqdT6aE2sJhqxekTNE3Sqi63BoS+Sm0dH/0R9D5vYLJX/QsFYItgniDnat4oySuD
65JGKHBUl8OJwRlNUL7rYG0N1ntY3Ymtf0j92ilmxRNnYUPxpUOcEuPBEPiVbh4aLmZd/l3GOy/v
XkTjV9uRd+1xrpuyXR8nz7WorUYpC52wyH4AKH4uhYzqAiosBsGbBKu4AV3LOjMbvdeDxFgOaT46
aR6R+YpHXVmq2OW+m5k5PvWK9BYWlF1JQxXfpRrH+02mla5lVKgE1Wla1EaVTyxdebvyG3FiBAPh
Tmsz9AuTOSysjOlTzQLpKD30229hU7a/1BbDM3Jv3bMWKcCLBhkqqTq1yykf+Dr0XqOWJRi4ZYP/
OY5jKT3jL4cuL9XLhzSqWldLOBzrApwninjqY1lM81ugKv22CAdksVrhO1aGUDxD6+VVBRMhFcf2
vhNi3AVTgLRiVY1epEJuxuW2vS81atRkJO9wwyP/WS8JQdpSQOWeymqFqNGup73fNg9aWi+RRPrV
XROwKrchpV8IwwfEoFJiJ23jxUCmfCFfVZ3pRoiFa5SMPoUpKPLWSagy72HPltMi18MDAkME11X7
VBHPwUvY5pK3RYa2qeP6taDusioHGKHhqhMLyGAiNXKwBTB1AbL8WBg3SjIvzPzYUWSnydSIpc9K
47VJvFPRIUojdEFAd0F/L3T7HN1id7AG2ck0yFF+8q2wgIMCnjQ6SvQgigo5eZWKeoCi2Wv+UTC+
pdCOY0DGs/EshcfJ3MdGTwFMbveacgtTbJ1zQ0mf6nZZBoD0KBfDFdgT1d7NQ+hnwYbVkp9724yq
Y1DxhIOVp6gZeLbR7sAwa9VB7tbq+FbAxwzMDcWmwAlddbA8QwJCBODWbxACf9OF5znat5J6n0v0
apTfnfRRXq7Dj1MG1gsWr5Wqwt3kx1FqYsvVqyqAkrQo6pBss92ozWtQ7U0IlN0iHujACqX5pANE
fOyonYv2QXyAl5kohz78NSoPLD6Z+UPR7uFbO0r3FEKt9oOfsWg5MPK7eSlnN/lwOw23onWLolEU
7ooCcbKnBYrTFW8mdfb5+CMdoQhuNMHN2o0v3DdGQz1B4ijjroBtFSwEbIj671Kz7dRdLe4kVm+h
iJF53ujyLqvRMAL67IscMB1456dK/Ql1DCW6gEbYjH8kxcGnlgorAqcEbSrkEohXCmaptg1c6OeO
hha17nC6LMNF3K20SsKu5rHUnyWht4f2oer3/uRR29SLez8F6Rz9BHQuTFS5oQ8dt9O8LOUXLX4w
1AYW2EOB4LsJKV2aDzIKTBN1qr4MNKB96yh8LeUVRSq2BBp9eMiF25FAgnWqUUNB3h10+ShgCdm/
atSoAkFWhW9itSrVu76nlubhRN+ibsExyied96g7Nr+KVXrPr5URXqlvpo/jAlrNkFUnSQES0wfT
fWLN7FmSrYlLS1hW/VbJ10pGjj3aSsKtH9+p8pMOM66o3zT1odRvAWXOrHSVdQgbDIr2YXlTBvcU
g0wltS0bs6EsqHWN6U6TpgVnpGB8M8fvjfASlE8yODtWqFG6FSMgmJB220R2h+Q1hvxYULUwoVSA
n0LBA0UPoi2oP6NOg/t9m0mbed6axUYObq3oNaNgpjbu0mltWPv4tMAq76r6Ls4vMcLI6CYRKUK9
m7RnGBFKtR+C9dTddvlywuKgeOuEfRne1uM+Q4+bVt8n2FYpVZzUuZXKbQFQHESmXD+W5fc2pr5Y
v0+T1o6rdZbjZlrv1XFjgHSv52WmHjuwv0l+X4+rfnqug4MYedq4rQfDLnVpl+qE82oFzfizGX0b
VcygxBU4SbsKUmocy01irHpOj3nvqurd2DxG4joudwHwmDG5rQoEmCwQ0UKWfvQjq748OiHw+/47
S4UDObcXvhn5CyawZrcZ6m41q7eafyXF8HvMgfgfFBh0YoQ3CNJ/PtdPbIiQYJh/sXTrLy3mye21
Jn6/OhCtIeqgywbXE/M8SlzPlCaVUEuOCgOb+54aLXz959d3h99vDp/bOL+eDF1V1zptSJHL5L3m
Jnjx8cRLVKQVlLoZyudeMpVSKYrRUI76iDc0NZLJn6VDubDx+zGaIH5GfSDpsM8NsFvXeRvo6pFq
LduUj9Rifd1BF8b5UwOnf/9wf+vVUQikUVMJybynJmYNmDFUSU5V4+Lrhn6P/fAmJ3KgLlokBj6j
FpCDVmE5JkGtHpNkM4xLxX+cpmejP1rF968bujStTkJdJDdcezFh/PxGep/KwzDF6rHIGwj5m7hV
KCl6/LqRU6TqU8iRceEUybgDFDtlsz43AlleigJ4kkdZDNyZottiPFTqWuoei5BV+0pr8qV5hlsl
cTOTS/BvfpLSpFgVR3npWMyrjspha/qVVJDMKWekZkuRlpb5lrRcCdy42g1iAPsfTjPUI63eIqWB
cFxzqDhK+WFoD5puy9OtalzRhl36jSrdISrEkAHonHVJqo9xFlOqfRSllTht59uve1w6/f/zLidS
wmzVdYvIyVmsfQjqtguxgz8WOJIYhWnncgo2p3FlcO9G6C9AYKY4ZEjRO3XEcMtfi3xliPtJTv80
6o82gVyRZeoiocXffCMNfUb+Txz6TkS5aSfmNfnm79/k5+efLVql1EdxE/P8qfo1KEBhoYJP6dps
/5CSyOryuaHzIavAWpYDDSknzrnsJNF8pasuvgr9RA5cJSF+PmjAjEejpDboTtfll7ia7tuyxELA
vI2Vazn33+cH0mY+ENYXA2XCuTY4UsVS7fpcvwNAfyiq8bbTKN9Lfdn7eiL+Ps8/t3NKwX5YMesi
aK2UguC7Tvim8G1NYNL+vAVLPsF12HdJX54NS2INg+pHvnZXcXfgyGaLVxq41FUneaBIRFAFM3y2
ROZhnKUza/VdiNWjyPpY+gPO7e9/8RqaSGpGMoneyWdbiyBgapKomnZn1aHDuY4as79pgAVYx1iS
hs6izA0eGvowztrd/5N2pjtuK8m2fiICnIe/kmp0eaDssr39h7C9bc7zzKe/Xxo4Z0spXhHyacDd
DRTAUE6RkREr1kqm9E1KhTa1tyoWF6UlTggV0f81IYVBjj64RYNL8mORo1nyvZPDUpKOvIjvwGDs
Z6SfWpR9bx4Y02WzlymT2Be5YU9LcHSDrfqCIl7ZedrGFl5Z/7PvSw4m4uaySXGpPv0MhocYzT7+
cn0EK+f+zIK0hZ049bgfsTA295r7D2kFHoLazcERqECD+o5O/Y1DKS3OENil6vaj6jvO+yx6r27M
0spBpxxK4tzjMAqo/vlBV0K7jnpjUP1ZpPjMp660NzbwZRTBAE4sSDWkYKyUTqWxm3P4a3TvleAH
CESeHujbv2TjFnPw5aqTRRcynFTEqSTKvlgHoFKrabAceVrE41No0Cy4AX5bNYEoPA5fBSXmSXd0
ZBUwX9XLcoyLBxJUQ/oYb0lrX+4sgLRgwyBzdai9ypFXSGNgZaTWcuTkkIu5T5V3lu4X040IMVGr
PLMjfsepm2dzLWlqL0f6uu1/l3Zj6S83l2qyeWFYhuPaM+XuqLhMjDhWGucINGHJDmh1XT+AW9/X
z39+PUHkWUUt6Zn8DpgiygrmhpOSUT5ihgjFIJ+xVOJtLvdzE1MX6VFqJ8ERXQ66uPVJH38IcfCD
OVhA2zsD4ZQs0xUe8dySrvWxt6NXfd7C7V7uubNDJN8CGZkcmF4n1e/N8l0dGj+axXmew/FwfUIv
3y/nZiRnQ9/UELUqZ7UIXuP2CP+STo4cZvt9Wm6YWrl0RATDC+MPeuoPefnJ1nPqYS7NIcWUR/bh
ac6/LChdjdPwEIfHrnPvi3Yjdl8dHPrxOmAsC38qbXYzHZfaUXIIPrz84KTv0+iVRBLXEA3c/vV5
vNyYzKOInSEl9DjBkld1creoVLtTfa1568HiUM1b+PdLD3FuQfKqM2p5vU5jvA9z9r4P5y+JLUpt
1m7Uwu/XB7O290zVsW3CKHpiLpAnOvx0YR1rvuM+0k1fLTvv0//NgnTIrCAwtaiNNL9zYAqCRCA4
bGr0ri3J6Sik1S8oBRb5gg2kRpz5kLcb9/TqLOEtgH78QX1KcVo4UyHWoG7xF/O7mb2g0uENj9en
aXUIBsSdOFMyMTKyJA/H0huiQvOrbNgNjy48S/83A9Km0gsogvKu1fzR+tLfd1sH8M8PPH/d6g5d
FP8zALkPzYR8qNb7mnVuize1AcuhNf5IIveYBsUzHuHRduu9vRQPwdR9KWrzUQug7knmH9XgHKJk
OkRUmTuKiVlabbTIrc4tL3uLNB0zK2MC53GJG6vyNB+ULjhNSt9/MbX/fV924GGx1HOQ2poP5Zso
Qt8OgWBqbbA6vNmByctIHbAVWTgEOr/ffnW7T6/Xf/3q5na5B/kPgZV8C9qLl82wTOu+Z9RPIYxt
/RjdjeNwuG5mLVSkSPun9VWj1UY6Q3rfWgZq06pvohdK09KdVlhP6Boc6gJeTPi2vmuuubEwa470
1KZ05bWhUzdhhs0Q9gfFe1qKN7pBrQJc6vXBrc7hyeD080gii8bMdbpF9QfqUZb1LYQfaSk3Fmpr
NNKj1xsGAyoyjIwTDEqckrkih6SNDy7ChNfH86ft6eI0nwxIHKmTGzxPeyeYh1kVaY/DovkFhEF5
BUIQ992nPgR/uxwinKL5Wk6fZ/i9toi01wZrqeqfBkqBT5Nu2Q7qRSOqDd4uMLf076HpQsWSJ8b1
ca5tSkvj+a0DSuR/JCtm2VoxQCmmNHqbJu8h3FGGT/b8OmnQ9bYbT0pjLSw6tSa54KQ2gmkasebB
pVlP2V6FxTWPvqeAAUqIOWLuLgvWrAAhIE9HKdXp0aEkPot/Quf7WMaCTq88xJW1H/Nvzoyo1DAj
epQdNBdWHnTN7BzlXErKuf1ehx0GzCcKbV+TYTw0Qb1TwK9Exb8q7BKuWlMT/mZk6aEqj9cndWOY
8k1QFpFrK2KYUE163i8jeEodYluYxGL4V8zwadlKza8dv5OJleNNZLLiGDIY1QdQgBJcigya+aDV
3afrA1vdk//tFrnro7OSFvVTDmA331MHrkb4VR+NLZmM1Zv0dDTSOTfqfqpUlWf7EseviTbde0V6
XzYukp3LY5GO760iu+8Q0DGD4qXP8rs2ye8TSAU7T9vRlfLQq/N+NnN0O51pIxKS+zNExlU0Z6iC
Qd5FR17M0YljQJbCayGD5MRkkA49eoWx18dXzXzqm5cZdIoyvpR58yzEpkf4Na8vgPA6slc6NS69
ziE9jG02luo37V36DI/T9c+vPSIserb+ZOhBsknXhW3A2tS2jE3NfrcgPKxOe5q6b0C8omgLHrvi
eVyOnyvCVg94pjSPaTp4reIlqh8Hd2l5r/6uqEUb95b2KRxvd3I8w1Tie8NQ8deSk4uyFPh8xNuo
s6Inw07fF258nI3yWxo0DwYkx5Myb5hcOZCYZGTsFuqicu+KDXdvE+QR92H4AEulBb/XVof1yl44
MyFduSRTB6s3GRUkMHut/kKLwe2X+pkF6RzSDD3lCKYRPQCedMOPUw4f8Vb5cmsY4u8n5ykrlBEe
L4wE6ce2fY63OupXV4JWGLYzJ8cxpD0t2gTtRuEpriePffQ4Qr82BdHh+sFZM+LSeGMQQdLmLBd5
7UWz29gzFr937G/pmB3olfhVW8rGxbJqhpZBdpar0RQjLUhgu5M95Q7YTeulhmavmD+V3UaVTpw7
ycWQYvzPhrQeSlEzSDEU16mA5XRQ+oL8eEEy8y+m7MSOGOvZuo8FVNLm4ivmHTziSMeWW95yxZ1R
gFGpItsUSjj95yYmCjNlZ3qQymowF8MZeBg+j9bNCVNSsuafMqIAQVwkTBu6RJ1BXfxZe2iah6Z4
qLZKGGvBKBERvbpIWzi2JHIAu1fqEHq68+yXlfatRdp5dmD8ju0PlqY/DH33YFb1XRuAX7azJweI
Sd0NkAsaG7tcLL20NfgZ1P4BlNCcKMM9VG9QXLM2Zh/1X/Bc5lLur++Jlb13ZkDae0Yf5k2UA0Iy
rTeV+QPs346rFCz1dTNr49CYT1SSKJ1dJKCDNqwGKnSzv6BxDHntxjStpFVFVy/vVZMOeFO1pJde
mmuBVkbh4juh+h7yiH3pvMmSZV9r9t2svbODbNdYH1TnZ6VsjOzPI1JeIkszWCPWR4Abzrd8URV6
m8Lt7eeNMgIlq+Eud9B26YBRp2H1q22dfwEcQZtIWh/+4g3dnbUFRBsFoAuICm516cT1gZ6SZVEN
v7VBvf904Eeq0T7fcFEr55qKHmVPR6eP3THE309cB3wVwVKnmuEn2UveNYcGlY92+l2UaOiGG/He
6ogciIvhfAAUK3fv6Vmuo9FumL47vl+C73b/PoP9v0u2SA3W7NBmA8LGocXjMsXR6GaUZRN2Eth/
ree23BkQWntb/cVre//EjtyV1IKlcIZyNP0RIuEYIr/Uv/1wnRqQ7lvqYUCeDAyo6bOjgg/dOF1r
i28b3LKisgo2SFr8eIzIdJeq6WdVNj1Rfc9fokItHnKFxoSsUqq7fInL2y8rnAWUazqUXyap4vMd
l1uBUUbKaPll91Lrj3XxonW35+gwwcUuIAPw/4iFO9nUVaqokZJUlr8k81dUML4shvb4F0tzYkJy
DmMaRkunYiIG16q542H6ixzr2SDELj8ZRB67XWzbpeVnyafpbtI/Xh/AypuBPlf0gHVq65dvr1hb
oriAbptWhIMVvDHjZ8++T9I3kP9uQnjEZMie9NSWtM9m4NsDOmemX/Q6Inp7tzr05A2uD2j1NJ4M
SNpXfd/MSfvHSLf/pd7eAUeNlcZa6FYNAmA5NAniuJ0Qneesx90zUIVDPCl/s2tPTEgDcEZdLZQ6
Nv0yKt03TTrFoHYRNb4+TWtn3qH4YNM7xq2qStfKVKJO0TgFVoacTjH+hf9qDW2ukHUrN7L7iQe+
RxJfg6QQW46Mm3XmClaIqjJ9BZx28vgXZ5BrCy/P0wqSL+kMpoad5WhF4x4zCNHoc7s+U2u79vTz
0gEsyt5GO4j1GMw7K913zYu7xQq6kt0iDv1vBNLBcMM8GIecEaCaSzNiWVC4eIQs2P1RobmzBbDY
GpC0wRQrz8MK1mDfqNz9bL8bNW3vbOngre4vYI8w/kNQBfzs3G1ZEIN0hZGYvken2TxXkNX/mOrP
nUPKcP56fYXWLnqBeaFVn5CC+um5rZKd7KkVe5nW212afrZFO1rxqZv+4h4+tSNNXODpFtQU2NGC
0HiG8D9H7p7b8fpo1hyYYEpCq4fKF8dGGo3XjlU6pWDgpw/ofMf9Rvi1/n1ocig404QsA4TKdCLE
thbTt6KHKtt548bvX9teyEtz4HWxpeXjSP2+drOq0n1jvO9F0wE9nBsPxLUFPzUhHUlKI2OGLIXu
I3yDJO+kP5fRHvb72xdCKL9ChuSytDLisF9CFNF0XffTji6IpF+mvZ5G+oaV1bHwYHJFIU6gwM+X
2w2tEkWsWPd1j8Z/L/MOad01u8Iq7xT39u5/KsFAkaF+gOEJ6oRzY2MQKnapUZezUMX7Ak/l9Rlb
HQsc5BxCgP/wb59/Xm8ab5m1VPedOQw+O/kkNHAaemis2VT2njVuMUOv7WUyBeQghTLqRUP6uCil
ZhqtThH9xaneWX/zhOC7YBlo+yBJLeyfBF+zZYUJWDrdj8s3dfQhiH6BHoVx/mZeFi5IgdHlPaQC
bZXTKkptuygN2EC2lGWvLjbdr3S6IXdwfX3WnDLpU/LsUHDRZSINxxr6kNwsyz8W3oMzzN+QGf+u
j7Dt6Frg0gdbbcFOtiwKZ3EygZ1l2UneY7G3/oncV1TVguy+GF4Nb+MOWNsJPCmhSAMkRPgnvZEc
bdA61VLAOoDkd8ZvUbARlq3t7VMD+vlIah2wGNp/oFqapxgRoOXJbJ+0+OH6Cq1FAqdWJG+gFa2L
ViTzBVh/me7DN2DGRuchRhXodxBsbIdVY2xrj7wTWFH5uFaVoneGwnGNB5QNzLDqPiVq6/AOyLWn
uIbuga0usC+pk6gIB6Jycn204sKUHwREhAAEDKqylpzjnavM1WHO1f1M6V9yp/NTy0BBgrIiJMoP
fVQisdD+xfV0alO6O8IaCPisZLjA5q75t0gey62AcXUr8kygLEJOGWqG852SW9lSesLJDtaxa99F
09P1WVu7YAXxzf98XxpBlup5mauJ7pMmQ/no36Z4nP8CYUWs/p8NyZPnc7K03oCNNuDam6zlCwdA
38Xl8OX6YLYmS4qp8Eh9otkcK2BAD2WXQyW/hRLZmi/50lPGZKpMTHDNo7s35ChT6PeK5W6Eh6se
AnZxHiH81wWUOB9mAyFMR2NnHcK3irpv3k5bggurYzmxIU2XA3+ToniWgO18i+Bh1x774ff1FVk1
YYGK1sFaIvAoedLMK3htlkyXnj0XwT+lGe/UMdiIeraMSN40g6CoT/pA80Gp0gX+Xm28XQ9nw/Wh
rG6uk6FI3jTp6zg3LKzoygcnedZvzwYYAk6CmJ5IYKkybBOeggFORYvcbEn++ftIA+ytA4CpTQUG
BsRM5KDFAE+uz0XVQQcopGWnN0tlo7C3xZJ6OUP4XoBagpZTSMtLZyPQ5olKnsVjIFHv3AlemGWD
VOnyVFAgdohuaU4zqe9Lmft6mpamm0guGtUcvoSj9grBEGCwrDx6zSYrzsWFQhqTWrsHLI8Hji4t
eBiMSHD1uelD7bCk/zTLAQ4kNfxm3F63MVSOMjZAcJJhFPv7ZGHaZo68uOlMP3g72c9BseHi15aF
ZIZFnE64fkH4O3V6O1gJbzQ1fUN+Jm4/3r6vRCcVaH6SVPQJnf/8phgCS4npcWvnfTY8dPqGK7w8
3swLRUJKNaKVWeYARcx9chMvsvwaMabsERZIumdvHgIt2DQbUho2QFpJO9cqgfLXNBH4Wj5pn6rY
G7/B5GM+Xreygk0hz0fRR5Q76We2JDMePBFuB82Ir0wo6PbNTlWN71MxoneW712035r4uej+UQN/
qf7N+o3Ds7IPoPmnHQYIiUVhRrIOr04VWqai+veBqSJbpW+EmyuH8/T7clltKZewVxH3o9I639My
gHg1fAMW3btAVa7P5NpQ2NLwsJoA3UkxnG85q1oapSy4ucx2vnvX19Pdzd/XNaYJwnVLhadXP/++
ZhZJGY+U6RT3H8FXdPuJEZ0H7GqVWv1FMQmysFxQqhq+G+2r8bN5e8BFBfi/718UkcKscOzGNUAN
/p7Ll2QiFzBtrPbKEpCSMXUBqxDJMmkJGquIaaEbDT/lQMbfWvP2zCKlQ6rZ4jHLqVel0EGl97vr
qgRKXx55tMv/RlLz+ipfblgskHu3kY7QdVd+soRRkA0VbDtUQ1675S3i40n9s+02QqDLicIKswTz
JwAUVXaPDhpn5uQog28gCD4YiEBaGxZWx3FiQfz95P6ogM1r6YSFkBgemUIDWkknetKy21PvYijE
DyCmSC7JmYVO0+E9L/XBR5j4jpzAry71/r2+JpfO/tyEmM2TsVhJOiRaoA6+OubPRpM+oaj7o8mC
jXacy8ciXKaw8Opg3FyVPMm5mXpuFGht+t7PjJ+e7TsQ45TZXQMZpLHQybLVb7xmjkyCRSyPt7ro
2lPUpUiRL+l8rXsqrA+D9yhEbd300xh+b+NPt08hWBTeiiTLjQv4RGt1KQlCpfPr5TGCzSV9NNqN
q2RtlTjy4Bg88DsXOAIaa/Wsr9Pej1BhRIS90D4Fy+e/GIZD9xv062h7yJy5bY8CK5S0zFm2R4sT
xiTLPdxuAuEjxGnYCYJJ/nwXUNAdIsVkP2fVpw4O8UJ9b27xgK5NFRzmOGTbMgTB7LmNpOm1zHCc
EV9Mwb0y39VG9FxZ7tP1oYhzcZ79IHB0oGF2RKLgIlsaLlVf53M2+UGf3pkLku/qFpfB+kj+MyE9
FxNVS5tFwYSClqbrfqZPf7fZcbzmy1yB58Axs7HkWLiJUn0K4Db3w+mbFqNMjBDmHjLH67MlMg6X
s/WfFcljIqfq5E2JlQxWMgUiyBA8VpntlehfI/x53dbqyrC9DBwOwYolfsuJRxvD3osao518D83p
pPvVbKVwVqfsxIC0LpYxp3oSNJPfaJ+n8jlInvToNYo2NtgKagoOfuIhi/PCcbSlOSuCrnGzuWCH
JV9K5XPaH5sUHXUILscQbXkYvhT9udFfmr7eCDVW8HWYFsAInt8E6XKVyQ0h+R8cffRVNJLLMnn1
OgCWnvEhQYNnQSzUWOx9nJnPSRw/mun8Yanbp8Vu/rm+kmu7hmCHsIfas3uRFp6rpClY39HXW2Nn
DjSLpnATJkDcX1prA6m1dthObUkRaIKodp+F7ugHtPfbz3P8I97MmwjXI5+CUxtSCGcbI0j+zsY1
FW86yLuM3QiPavdclfdV+gxl1PXpWzsIp+bE308Ogj6XVqTOmPOgjY2qeBdtXOprBwHZGZiJ4CcB
HS+dtDKYhkqbR3xHEcd71ZvfAWF/KsrgK+wrP64PZnUv8I4T9wZspLKfQoc+dZdgGX27/+7kj1pe
7voJ3hX90Hb54bqt1YmjG1+zBfs6rfnnE+flRuLCrTj51dckeDW3GLxWt8HJ56VtkMWB7g4ln1cR
TuujgxNCTa7vRlvfUTvMveGgKjfXXEXLFE8rwbd0+b4ymigmTxuWvlm+wv4IOe9dDEVhFX++deZE
1sOipQDiGkp70paDmbnoB5hn/RIe0nDv8e+6gcttwMcpflG5JYq4oMSBm76YkmUu/OieZhL7N7Lq
unaXPVy3cukMhJU/rb0IM5OlON8AtFdGSzxgJW2i3Q6ir91WEfxyi51ZkN/uZTqg5SEsaO59xrVu
bczT6vfh4SDrQVXSlRcChfG2r2iCJmA85hCFbqSILk8+P5/LFe0yIQEop4jK1lAcWLsKn/xTrb0p
eQRFDtLs8PLevhKGS/kWTDmQCvnYT2MGr0CUFjR1fHQS3ynuNvm+L98KaLBRLAH/TLWYbuvzxW4G
y0mjYSx9CzLE0at27fLVAuuvhu1dopLgdrcwp2uzd2LxIl3QB2lKp2EJ5rS+063mqe/scpd309uk
CrZaXtf2MlQygvEQBwCPwPnwOjvxrMJUCz9R4y/6lPgTXLzWvNVbsLbhRJ5L4EFhSzEln2kmhZv3
SIL65VLsnubo9owhWTyeDQTcFD2RQTgfRj66rVobSuFDYvIrD4PfHaqQG4dmJV8ojPDeRvmC/yNj
kbwsSGlSSko/L961lrkrIGxuSHap5VPsvpbDu6WH7XosYQZ5X3T317f6mms7NS6FlRFKwxyAtKRf
fn7R2i7cZWH/CAXxIzSaH7p0+nnd3tqKUTwGmk7ZXaPx7HxGW5pNAgV5Jd8Y7tX7dtgYztbnxb48
iT7qJDfNQXzepeHrLtnq9lrb1qe/Xpyxk88TgCduO4fwutN07NDqqM2P9e29WIQ2J1MkluzEyNKn
fRtPGCnUg1LvtlqaV6aInawJmS18HPn288+3s9EPQZc3vrWLpztTOdy8wA4QLpgL8W3qRZkj8rJm
CYq5AloZ7trhS/nPX3xf9HdR4gAC5UlHvlGCZEoavh9Un/MHNXm9/fNcLaJdUBwLmRYpCDQHdcmk
8r0+urfV5i41b6c9FKUmQfVDVoVQT/KN2Vi1NXm8yk/C792AWNW0EXet7NIzA9IKO0nqzIuFAW/6
4g5vl+pzZn68Pk0rbuPMhHTOknaIRqsbK3/OA4qxD1Nw8Kw3L4Xx9bqdlUsLlRvA02TRuSXliKWj
IqVFUP36o42gRHyXp+1daNi7sejurltauZCBTgLaonmQNLSc9dTrCsYQxyJYrYOvUwPZsF5E8DAb
X3S1voeoHEmHZQMgtLpQLihU9Y9UvRwEzFrcqRldSv5k57RAoTULtTFCzZ5ab0Q0a4eewjM5PORi
6BqT3PxcVnVSTHrtI9Yxf4KJ+frkrX0e1hXAmxAUXjY8eUGa5a7NoQwrrXrmtVkd3aHd6v/YsiJ5
37JPx1JJxL6O3Aed3Hdq1RsrsmKCdgKKQkT5AN1VyfeadqBFQ6h3vvptap+nYqNnauvz0jIsNf4s
ivl8bx+iD4v6cPMy0DSqcbECDLys/dumkYCW5vPhN7P/x1C23vYr+9UVBNNC1wrgoex7k8pV6mjO
el9VRFUz2WXlwdnCs63NkVCpEbA80SkuVf+dWFWGesx7lHGrfXoXwLN/fZZWfAplbOoa5HhEml5a
hLKM86i3gs6f7TdT9RxDNQ9G3zxct7I2VwCQyGxrGreJrPDqdW0dJgpzNUNHvui/kvy3rqS3nzsW
+3+NONJc5WZuV+7AXGnNV/jvrK83jwHcGykJYE7iXIulOolEJtqtml7VWl8JHhJ93ywbD7qVOTr7
vvj7yfe1SnXz0uL7VfeMLMpooDZyvD6ElYuKpAdiziAGIf+Wl0GPck+b3LTzW1a40eaDqX9ti+NU
HMP+y3VTKxtXyKS5gHF165JYWW0brZ+KqvG/ah7s+htzdfl1MBc2z17PBR5xkZbsW8/q9Fg1/ebe
aB+DbiMTufJ5okHyXLQ+ovNoSr5VW3SriooJTSh0IBoYNOy7W2eHPL+gxHPor1tpSlUVZ0qsGZxN
+Ot5iP69/euiKwkkD5HCBbdWNtSdpiWD5c9vs/ZdUG2EOyuzI+BadNTyGOKhKW1U08icsXZ6yKky
/d4ols9QS20U2y69EprsJARQwmMcF6WdpLDa2Cw04JPNLrL2jXcImkervzk0FO3QFMEBaoK2kfs2
55gHX96Pmm87yR5p8MRRkTJxNzzs5bnGCheooPLCPcltELVZT26g1DpYHsQvnCeSDqp5cxoYG7zK
Yd52IP+UmyDSCWmqLlxoHFjcl2Gi6hKlzjsSz8COqRXcvL1I1wh6Qt6sPD2kK8N1wyhTglbxnV3R
fImCz9c/vzJfNL94nsiWGAJlf+4H6aZ1a62uXFDV3WufBhgxYCtWXq+bWdnFZ2Z0yUxmmXPu1K4v
FLo0pEumjTVZMWBTNiJBSgXnslektzsvzjROodn81D/p6cbvF7N8XskQ8g3ggUSKkZeTmMaT6yIw
Et0uSt3y8+xn2N1XX9XyZdJRqrqPp983TxXrLfg9VKroF9V1zW3bOK0N0Gh3avicjI+3fx4+DBwu
baGUMaR7e7GMaBlUxfYLfZdUj91WKnltIU6/L20oN1aTWdVix9c+NgFlXOSXrw9gxVsR05DeA0cH
OMiQlgLWIK9wyhBGthTUUfuUzyP9c28853YwCv3+6HbwdqEHBWTr+ZonqZK3c1WrfvucDB+C+eZ4
//zz0kQNep3ESgrHKVpUAfIWG45wZR3Ofr104iojbtR84vOxdUi9XZRsNOaJaZZOBCwwgCcc3CBl
dOm5Uie9tSRhsvh5f+ztD2b6bUo2fNPaEKCrpKmQM4e7lVaaZsWhVsoG+Hji7lqn3rf51uN0dRS8
JogzNaBgcowWmWq62FkCZ6ce7tLJj9Nk3y4/ru/Y1XFA28LNB2KGctH5RiKt42lWF6i+2xsg+ov9
0Gxli1fHQQmbaJnqObjCcxN90i4J1U8uV/05RPTIWt6P+haf9srJEzkKYilqRJwKaRyomwZJkMLU
pBa/S/0liJ4C5d7b0mVZma0zK+JXnLhaksJootSR6hvWr1L9kAb311djZaqQlNEgvUaNVBRApO+T
9B67pIDYEXiJGjV7A40JSpS3nz9CTo+UhwB4XkAK2rxvu2jIVL9T9YfanN6ljbMRUUkzRVMspWEC
ZxC3Ai0n53C8PlgMd8mat+3nPHw2wo24fIVLRiSDaRiAbkpQ8kolCLYyfIVRA7e90aLbNep3fW5F
uyWoHhuyCKo2QFRSfXTM/s7OIQi/vk7S6LhlbVpDAE6CxSc6lTEZNQJAqiLImxrl1ZrfeggP/oUB
IJNC5cAV2+F8I3RxUCmwvi6+nTgvxtC9C7xh4122dmKEno6Q/MaK7MHyLs3TvMBEtXxogns1DO9G
6DyFjOf1sawaIvUN/ktE8bIf63Qztap65DJRy2VXFQ56tFr0VKYGhJPV9Pm6tbUjBPxBPHnIMcAa
ej5zblzwYqltbsYy3lsDyZj4YxBvcaqtxFxAl/+zop9bCRUlc6vFUv1cfbsE+cMwhbu87Hdd0WP0
e63WGxv+clh/onmwtOh0kSiXnGjXNGETTxHsaj3c9422jy3j0OhbGctVMzo4XfGAQNNZOlZTPOtz
TvXY59Wa77xo+RBFvbMD8LgRE4sPnV/RjOc/Q3IGu1TjuaIbcvYJaIn1hl21vDjzNyv+pOeoHdvd
vtVvb6qmd8Ygb849ISiwxOBPvHcPi42ZjfoMOybUQnd1D73Wbtmq9q9NoWgIEf6bR4ucMgh0e6Kl
cOLoxs0umylaNh+85Of1XX7pgBjKiRHJP1h93VZNjlCy0qvPWlE8D/ntmTpMiBub9JDQP5G2QjzS
p2+31uw73kO+vFfm9/3wcPMoKC7Q/gNKhWBZptlcUj3T2qQtj+/dxtzxstnwPCuzBBkIWWsOjXiu
SLMEAIq7yYvKoxUUOxc12NubvqjjI9RG2pRspiP3tOiNleQ5LufYZ4e5uI9eb5+fk8/LOd80qPGn
Dp+P9NdwubejT3/xfRrHof0W94AMBI+nJtYSV8uPSzfudMrp5UYgvrYA1okBaQ8po9F5S6Dmx1x9
Uu4K9eb3ogOhgOgoEt6emOn8QOthnjVzmOfHdNcGX8tyw0dd/nrQOrAneiRKyS7KMIdFLSrHndT6
CFPJntZ+FUqf6wtweY1gwaF4QH6L3IB8zRfmpHVaqdVHq99H6q703iTaTs1fiuRpjDcyaaujAbgp
6lAa8yZdjBMl6DRVu+YYIvllNS+Nu7HYl46PNgw46incmWD15OBVj7q5jRarPgbKMelhJEd1JtoC
34sje35vCCPg54gwIcaVt2zfKcWi5kt9PLTeO8879P3e3mnTzY4DK/gMob5HtkPGnuSqE7ch8KMj
FLaHYPF43f0fLYidcXIXTW5GVWrCQtYX+zFGcXsLOHwZdjEG+hQEYR9R6h/RxxMLyHxbaQmbz7FO
n/MSiOFj2z93Wxw1K7uKMggpTfLjZAFV8StOrIRza1cLjuTYdtW9BuO9tfUmWrNAP9cfdjsBnJSc
uBMl0eSFbn004tei/NA+XT+CK5+HrJZrALkh3ivyHaEE5aJlcZwf5+DDlOyL210gzDfUTKEIo8UV
I+cTVNHH5fCsy45dVB8Cy0BQfMMLriw0IknkgkDiipWQHo2aFS/23NnZsTfvK+Wt3TzDGprVG2/G
FSsCmGRx7gT0z5PGEdhalrnjUByVXdr8+pV6P5vbjwS1cgzQLkKzmJz9q/K5T4Jsyo+tph6i+NPC
2/f6Wq+4W5GuEXDSPwygYi+cbNaUnPlkddynipW+JKN1UEbzUHfe/aSiU76r26/X7a3srTN70pxl
UR0MTYK9AYFs2+zu1K1ejhWfa/DGFolAgQaRaXUGNVmmdHKKY1Dfu0G0M90d5Pq3j8KgQ5CnGxHO
Bb40ViEHiuu+PBZfTWuv/viLr4NacjSAn7B1SXe4FsVq3npaeXTC70P+e9lq/F+bIRBRHn4QUAwR
7fmaa5kDONbVi6Pzkfem17yJM//6CNZOhvCxZH2Jxrgzzi3UABXbxKqLo54davdj432xvm3Jg62O
4sSG5GazZFym1sSG6DlzAfh7VrlbktsL58AYHIraFngGcvD6+VCgqa9cEgPFsfZ+5R/7ZOM8rI6C
MiFPS3wJ9+v559W8yHkLqMXRCL4FHrLxNvTD4Yfry7GSGmIQEDCAVBZJBzkVqOo1dF+JVhxdVdlp
/aPlBgfYhZMkucuVeRdRChsrdVdN1YaLXBue6JvGxaxxaLlZVDTtYuXHavlleK9a/Vmff18f3JpH
cUSkCIACZKwl+XoziqGhHonYwwJwtF21j6ioaRtuctUIx1HQKIJnkTe02fEka9sgPw70NefNr8hs
7q8PY22mRFvgHxFP5LqlWLRMyD7ONRbq4cV1yJ4c9OD2aJSmM/oGdACR7ATJRFYkjdE03FeVmu7n
sN7Fdb4zpnwjfFiJR8lqkU9An43wwZQKMaNuFuzoOTp2+fR1KLSDtdS70Zp2djfcTaPz5frErZmj
EU20jYgMg6zT5NWdMbdpkR29nH6wz3ryWunGbuafGny6bmplFwBRt8gQ88QV7uD8sFJJJtQeLMIK
54u9G/QNX7D6eVhT4f0DmQCE4/zzwbwETceaHLNPcb/vt5qOV3YYvaC8a0kAUKWRD0phRkqg1mV5
7HRamg+Wc9hE2a85GsAJlPoYALejHNrF9lgOXS1ieD1978K4lA73nfqQzY+289lrf5TFO7XdarpZ
uW3OjEo3gaM2UxK0QXW03OK5nJeDO84vRqzfD2G3cfH/fwYIblmQBBCDS96GR2ujhi5PiEitoXp6
BwMhubp/8t67s93v82Q+BCTq6mxja6xsclLSKruOO0LFz51vjaiZ1K6c3OqY1EjlxB9p/Llz5oeg
fnS9DS/xJ28qvSeJO8h/08tA0UBOTje1N1XhNLKGyweKO3sv7HZLd7fQlxWm+T6zftnho0m5uwz3
8RDuqvqDFm0Vr/5kO6VfQTaZi0MUFIzLXFtVO6mpj81xWJT3dg0Fkv0ucJ07t/7YD8kDZcDD7H0t
il+DPu/y/N9uecjrZJdP/tS6O7VvDlme0eX1nOTKXaMcDdBKGnTgCL1w3/3koO2cXL8Pg8ckh50I
6F1uqHeD0t67XX1fxsaDHvRwmHq0Nn+Lu2EXlOXOHD52hSDQfQjD8j5K4p1bfbOdt1bT7MspelbI
bw7ZVtrxYvFJHIj+fbH49NjLMj9h7g4RKaP64zi9h3J5N2v3DZ220YMa3pwexACXqScIp4DMeNJR
MqZq7Jumrz4aeb5/qMKt1qK1ofDsEwVJMukX5Bf2rMx65HZ8X9uVCH5NRXNof7b196i8NYgWU6Xy
hLVF/MGgzk9MliadMRVm89HeL9NdHm1c1ysDMQVjD9lgh5eAHFFNsVFnVRO1H3Pd3bn1vTLVezUP
96mx94KtTnsRBJ6dBZ7LaGKzB7jmRAL6fCxWoc/a0tjDR2+OIAV/UJuHUTl6+j9d9lj8P8qua0dy
XFl+EQF58ypXvrq6q/2L0FaURDk6Sfz6G3Ve7tnZAyz2YTAzmJ6SSiKZmZGREd7Lvwxy0MyHAztG
mm+qoX9za3AUmbkbDPza8y0Bkv4Puejfghw+HsCFBwXiEMyfP/uEomtL7THKr9z9rXK3//33d4/2
IDh46ETGQOr/+qjMDI5aGzj8GjvZl4z/IZ39Xzf/359+WxX/VS2PqgtUWLv8OnUfaeD+A7j6twCN
R/Pfn/5HLeA1stJehHt/b9YH8j6r53//bFCL4TiF2AnIV7fr/9fdEzEzODIG05X1b7IXqbK9f9gV
f/8GNykA5BiAztEG+DN0xEGPycEaLzdaT8uC4mJ9bZp/EmP6+9bDRUAIwOAoAKTgzxBc9d5a1pi9
vxLqweOxIHRKur7wwyeo2f/bJ4ZLgWQJ2gzMwf5m4ARiVDzoSvGrXedDnc//EGr/vpz++vG3f/+v
F7JYFhM9w8crcazHJ/ZPinW3xf7XcwOfH0BqAlozcLj5E0sHTbSE0aDm1yagexpGmW13acmHhEzi
H9bW/3jzmIEFPw3z9rd27B9HlAIW1lJrma8Q0DFiN3hrSv91fgxhL7wNFEkxyjAwtf/6uGZTtUjB
m+U6h3PmDzxz/vXRhwugcMHjwucD7f7rBapSMBrUar7SOBH0RMm//3w0/KGtCo7UTSX5jy+ARzet
EQx3rrIQqFVt86/Jdg7m0MC9wh4P/uOf99cvYLqWrRh38a9x++431xpePlYx/EN99z9eNbYetvdN
nzDEUfvXi2AgYkXOVntX8eC6CyyQu5wG//qgvalV//81/kBdtAwx0BXiGhAvz+r5Ga5M/1DR/z2m
4gpgnqLbekPS/yyGvUGprrZxhZFmnXtGOCkC54eGO/ibtZb+988MlSkG+TDueBN1/OPotZQeWG+5
zjUy1ra1MlMnRFabfzitwIDDs/9jx99ohLehG6g7/k1fdeLKlHMZuNdah8/O5EqRh6Xz4K+xf5IO
GuKir8sCAEkoUjQhaZVorwlTOqv55BAaccyWWauTNnEwbRa/Y8dJyk8RhZ9We6M9Tm3Ec6iw072i
Wm7noRrvPON4MiFsUFM6Ervbjx3KoGCKYdTYTe5uavubk3q8NFnDb34/tKYpakTMsfFgeaCLWh4c
TOxBK5+mDqkKbZxCeLSwYQ4rwx3+FkU5AX10DN1Uuqrgg5N3Vur6Fz7RIqwKKh4HSAnHcffC3Onb
wJSb5cvIylzEyOX3VZn766ZvmAdJHzqmfHW/A5sfq9DaRTFJNHQUHB2+C7/Z+0x9wtgndSLM2IE/
FVpNobx5E8D0cnbScrDTWER7hz6H1oFaTqoxjK9QHIA2+OMw9ESjo4q6dHHPjl00gclC6Id5dZnS
4aMFiW2N+4R7YqvHIW39Dx2VaQt4f6Q1PoY+rFa5jfF/oy0zr63a2KSorK/WOrtiLyK7cAa9MbGX
tI69IQTg9uoe1tFKBxejGHLIQbRJZPTQ1RvFdvboJSU/mfqB2+LErY+Bo2/bFxK/+euQzo6T+ih/
Sp6bYc5tPAe3YoklftloX9hKNpUHNX8z5cY+qvUrhmRk4sG/a6h0AW/ZwvePMn7R5qx7ROGpTQZ1
6E3R1XfE2nG1n91dwE9Dg1G8cC4m1zsNYIU2/Q+gmtCcmrloGxiQ62RBvz3qq0zwbme4zldDUV2W
G+rCeIWpbR+roiVBggu6wnoT1UO17By7vq/ZAdngxQSbOahhtedurFqcyLCTntr5A6KFV1iWzPXw
2jc25BOsbuszeZlrnQSeShSBJsATsa/SAkGZO0lpvkeYwAGzPdjGHOu67aE4BWC5q3JHnZn8bKo2
F9pNQUfcurX+1eOFVjmpXj33zjR15lCSUDujIsynfrh6ZOTJCIm8rikTxcRh6HcralW2hoUW+27Z
UsdNo/6btQ8rG86z9IvOg5NymMxDX+j52s7bxUevrHnBnSW9a2e2enMMzJJ5m2lxiPw3KPFd1EJU
1tVxl+ieQg0/IAJFcvlDbj9KWJfYXMCA+xjUG1vvMdqdTC56PPa+U0O6WuzF8z6ocM5Tb9UpGbGt
9k5wN9mPMdu7TZ0O/aFzLnFnJYHQOVDfXBgM2toJ8/JQXfTwqMMwm4OokNB0J8TOGj0AJ9vXRiQ2
Bi98J2f6pYmfjfUekzYNrc+e3DXVwzTIlI9r4kcfI1kSEmx9kzvkiAszKL25KqdtIZWfRh1mxR2e
+c1zg/NHzWnkvK3qstQ7NeXR/D6LnfBOi4fmyW5t9m6AISi5W807mx8d+wTlBGMt33XYZnPLEy7d
rAx/G+of/DqLS7rvGjvV66sqd950dq2DH5CCjRKc01G9tYwcne5+DNWp9paEqle6jomJsoXs2dQn
wn0WqkmNMgkwlM2ipkTwJZ97spdAQxOvVHcEFrOmfh/ZucFPj21Khkd3OvbT6zRl/vxygxM8PC67
YMPB8To83IdqPRq5Z1HWNdvK383qyS79zMCuzwqh7QhD7R6drpumftzSrAfvxhJfpcuzLnwIgoPN
SOLB4T3EcRbo91I8EvKxttWBxXkNoDmOstAMBeZBk6jBzDRCzJUPOYuGfa1k6svqlYb1q4csFYwh
nJn9cBc3LLGBpQj9NPrQ4oMsG5+qNBi6bOa5G93R+gQWOxAXNzqU/kH0J8l3LoP/9H6p0WMc4qTt
NkJexyoL+Lan+9o/wOlVYxjVaY+h3EhRdM3OKgveFma9G+ml5Y+abnW0mcQWfnXLvIvcDDYaSdhu
rW4DA1eivhhal5FVjG5RxqkcHwIzZVRDE2xHwmMojpbz1Lj3Wu2kdWZ+DPjuQNQmrtvEQQ0f7Dsv
j9RzPduJcpENbCCDJC1AXfEWb7kF84E6Ww+LoqFPfnWCL9tzNT6v7EUZugkEQlh9B8ipJifb+0LZ
/ta4zdYq/cQe+4NLEI4uEdGpPa6wDIQOyeRdgDQnPLz48aZeH0L6ABp/smDcCpHKl2+xd+ev0DOr
tyaWiUeHrHTTSdOkH7ZY4YoBEfSLdbQzFdzPLUSDN5zcgnTh062KrgPdxwtP/HaD4cm6zQO7Tley
NWJKAuWlSmLdyg/T3MUqH6tzXO/H8dFdv0Ns6vGpg/359Givu9l674z8kqt38nR4bLs4YdbOBn+V
NMj3KYSekUJhyDdqn2Mc5m78YwKAaccl/oErY1IDGzPjez+dY33w211omUwMF3hIOwxcW8UuWjSP
c29OUTUmDiTVujY+hJNfLEwWtr1Bdg6gbx/0O1K/c+cgUAXEM+7rsYvGdHKupSVShgjmmTEZ5JOW
bxGO0HW5W/2dYAczfCFW8PCpGfbudBrWSx/cdV6FrGQHp2HIxmCriWSSB4+zpOq2jn9x28KzTOp2
Jxv7upZB1nZXL86gv5TU6pmQg54P07Kzokffe+oYlJjWx7l5jdut8eukK++nYS4EMKKY76L2jFFx
a9yy5r0Ocby91DLrw7u5PpRCQtAnTjiEY8qPYQoTFxk8rHwr4Ms8jnKJQSwaxlsJFlHlvWl9X9Nt
sOKkt6+jPFdlmJNw3jYelWlvWXvoN+2C+WgRlc4Y+hB1CmPwtdQYLhkOoaOTiX0tVV4GJ1+fS20S
uDHa6iNecWJhfQj6IyyeGYN1YxB3UA+VutDDs7U8Nm42hffV8OCNv8jlksE6xe4Lo1Y6zTRZyYyv
/cDEK+W5UDunB0hqHZzyYuSScAc6E2MakjtHapljQqJPMRgE6fZ3Nux8zXKgg8m4TunS5i7BQ3HM
0a+7H7nqtAxltlCd+JVIyfSumiolUIW1uXvw5ih3cN4JXWWu9M+Yw+rHR9EUNbkYYSV6ho20KeRQ
1GbjzMxNMGdTdb+eMjil5jtPw+xARoXiDU8W59VXBzfYse7sDVd3pLnFH3t/2Q2jOS3ayR027prw
afDuqiXn0bMaWarbp1WxBwMCbYDMIagzTKdAosfPIudMYwSAOWFluLEHnkNfPDc9NrJiKRQKAuTh
ff1u4k0E958KLNxZ35XgpHVEZhN8Huy12vKuxRmgi8iIB+iMbRiBMgAO0n5lWdjlbZg51kMTY22v
KvHG99naYepjWbw0aLdzfBLUzwVU9iyFx7CrgM4E3rK1FnDCg7hPB0PvYt09hL0oaum1YKVPdebN
XW5LPxtkjceF5TjyjVjjXI3ieKOktBpZEUik5tDSB4EbX9tRJDgMQeTalsI/ua08hYIVkxUlKn7y
oZEiuI/ZnSd3XBKLnGdEishG495kc6O30fADICMLos+ef3jdXd1dTAnz7C+OpCfw917ZppXRSS2j
DZ/nNB77Y4dvpYmfhP22ty9+vySCTKktqj3KniMhey0/YKaAeuHdDr5j/hCARmOjc9ENOoVXwI6W
Y+Y1W999CoNXqN6cTAzOejnkywIz7fipUd813fFZ7tv2m1jzxqM/vDZbR7wPcGAxdMjRbs0MmM11
nQO7SsP14IcTEij2wZ0hLc2GeyFaBKdRfXol8v56zPrqss7X2bxques8mpopKGiQaetojy0EEWVO
nDo1XVHDhJiH9sbBrQYWvaL0f1DxsoesSqrZ97joHXiBmeX/tM5LO1xbu+jXCEF1r+t4L5DzSRqd
qVaHtbpMVJ9XAA+LVWWkjLKBsbQeSTKKOnHFAAOq9X2Jtrh0Ng9hztBWYX02Qs2uWVQxrINIA9Rv
fWRfQL/Yr+HXgtPBV/uyPE3D0ZkeNMNhH/UbuvxC1Wdy7mIEqphgb/eRvJSqyimWLwDzjRy/ZxDM
ouC11lPi8XcHGjFjsGY2KZ3EHbRO4/ARBc8pKEukFm4S1CSP7fG+rt2Hpd579nWxTBLFNJHWi6jP
TYwcvIGs6iVokZ/ZQeZN/DD13bWfAqyyqL5UNdl4/KitT4ZElnV+MjlW4tZrGlN4LDdV5ozAf6qV
fvXKbFrxPCwH5UPTE4Je9jKnkpqUxiYJqi4Bap/FPW7fJCFrk9hBWJjw1z5p6LxhcrqADv2ymqZL
JKrBEiUfRI92K+t3i2SJ1zppN32FCyrPKWFBg4qzy3walciE2f1i3XUI2DQ+s/oB82JfHAaUUSmT
qRGXcMUPtONmXd2tP77d9IEYF9mAlAKGNA/yNhzc6kchYVu42BlvkJpoOZ9qh7wF0+CihTY46eCX
yP6Xr55+1vaam2jM/cHko80Q05xEKO/g8hVqCwGKS34gUIXx8KvGw3R0lPUq2twGO2Wt74ApwCoP
MxIqWLbL2r+LCI+jisibQWJoTeNxjbtDj6E6OiL013OKuVnkQRjKHeqtov7O7l+pmg4T6Y+1f3Vr
0SPF7s9jW/0s/rCVfvgmx1tS6BVl+BnY0E+Xa+rQ5eBUPzGcndB7e/RaXgQyTJQTJFXp2wU0qKK8
IWWfuZ4i2YjShTlUpS1BnlB18rGjUz6gEjS02a7+vKF8TVh7PwgsJKAKUSVTx6htVS/PbdyfAzU4
2Wi7Y+L18sOd6rwWhpwk63ZkmNK6s5MQM/MEddHcvfniKZpYHgQvVUAT1bRFY64DV2kXIrZCyD6c
rSqJBhL+J64psmTlWG66GbUSVI4eunF4B7kGbaXBzuSIaaHoWor3kt2F85Cb5XlqyRnf666ZlnTg
skqryS5TZ7S4SWgv+++l66slaaqJvbizG3abtZ/sC1xnkL2vYXiqZo0R6c6qfmcXAJBw5WsplhXI
x1iKV+FJsgsijEHBTQmAe8Vvj6XkYA9orfEGxpIxxInySyFOJ8tg2ugouXK8o6ddksI99RHTM3hY
ul/eGMhtGQubaQOGhaFZK6W3H1kTvai+dXK/WzYhSEjeEmwCPhzd3tkFQYPFS+6n1ds1xIY7mq80
EOwg3kLwSWVzBAIpbB+IQA2LUGfgLtwGKp0scCgG+tIGJU47SsEjnzF5Yrvb0R9EZgvvvotXYBI2
xJSaiJ54vea81XvLbgooy0Bcs363kelIS70ykNxO9ajvQoH1Xr2LoHuCLWw23frj+kMPxwEwWUkS
eGoUkQhfZnv8MpS/DtYzc3jBQeiYprspMBCkwtZhL5jzSPBak2U6SYFcP9r25S+dMX1j7efYTRS+
xjC/xVOUtHabR+KBcTA3JpQRUwbfwDwY8JYB93RRIv0mW6fTjJohJkeG0gDSDalpXqz+wwgHDVA3
cUuGZb8vvSlT9BxLAFxCHtqF/Sx0SiGcXDQiTAjomJ4IU2+yN1CfuPeZV6dsZUfmL0tawotmbUac
7leLIvmycEzRKCl9Zz+PjyucvZl3iGZzwHd0E9EeK/MVz4elRokHYs1L5Oqkjdsc4gU5zuPHmU48
FaN+RAWQlv6uY68VUVjUGxfjaevyQVWZTuVT6H3z9nOu/XTVO6e5C/19yQ/BfHChfwmlgqRc9sQP
8i4GfoQOW6JLFNuwHpwz6az8buq6l3hYv3u+yqTqd+7Y7IDIFpWZC2KCnLEvd/yK26JnX2o+oL0a
eQAW1vVg9xZqg7Le+NbyDK+kLV09dwPdtGSe572umg1g3V1QDe+8pcfQepbhtfLGZDUoWelOka9m
7uET1J5L0rNdYPcJhryQtyF0wHZ5MdhPSJvNvoWYR7DkZeUVGqVKuFvi9mDVpc59B9iibrcTy3gH
ZJbkpSbp1Hq/a0Xeb+9Br2VRNz/KziZ8ytDfwQwJ1UQeYrK4dx77JswqipKRT1kvMYCFqRYXQFGw
WklfHRb75ONPlYDmLoqMeeJ5J+ykFy0ahNlaooAIEEomnD446ClkvfF/efmo46EwqPrFaCdL/+tJ
unfNnpc/sVxSE9uPgS3PhoaQNKoLdD2SuAPW2mIBvKzdazV9tt1rPJmclrAiHL47GeWcbb1mV7rP
c7cx9t007Bf3iwNBFerSl2daA8l4Z+WjFb8EMihmIxM5wGa4NcUcKLwTMEA5EE9Z88KtyqQyoH/L
N8861gqg7/jrdQzG825G0f1kAol63CTCqzPs6knvlq6gJSQt5wq+yIe5OhlPFxXiqiYuKogjCXZd
yXAILwVZN8zNrXXnoz4jbNOIqw0yHXRr9k4rUMEeK/WrpP86Bup1iZaz1tJJMTa1NyHZVijb/bbE
j3a7tue5PZQrspBwE3T1dYFJokXWrcI2hErGi+aqObfKeRIty6EwnfcVz5a13YQiuOeRe0CCeTPb
XQmY+vZZD2Y3LfaRj7Soez+PUWoMYCfpkvo641oO3bZ1h/uSlJ8lb0IgZ+vGUJRIZZjFDDNngCpU
W73EYwCuaDTBas7tTwSTzalcGYPGxdpJnDA2lkIwz3WCttbOJVXeeO0dxdpMVDffQ8T0bsTkAPPY
08L7xzmq950Bb6epHoe6RhCobgweGTw7BsZ5SrnesXax4DPNFgOYv3dmkZTB0AxpjNzZBVboxlnd
8W1UoRlr6x8yr++2NWIYJdiUMCNIjAlfW4pNZMUpr6b7sEFiHXmZmvrPtQ6fTeBuNC+fbki0Jma7
tnDqi/HWSLjzBb0OjQWJa8c9dONYBM3UZ+E4nQh1ol+gnxCmcTcqnh5skGnfh8hniSMJslfXvdjQ
mAG6VgHn103WjgQtVptuIP00PHlD/RQ14E/F0OoJxGEmDR4wm079gjnPvvedpPPj+1mI6qut3QFa
mzK1g/6y2BMSxr10AJwGZOUjIBUCfhuKoG5IwxFRy3+05Kkz3zLoExP6R1hVJ0KMlzkYyRtoEDoT
a+cl8Jyx07lEg7yd8rUCDoNwNOsIe7eHUr976SCMLFh19sPFOw5z66cBpVmMGlYS9t1YWOOrLmjV
vc0r3Xg93TVSPQYBENzu7LbLBdjMqaHNfybmaMd3VS8ePWLupbd8Gog5wHMzBMZfO6mHdkWEo503
ZRqWk5/2laX8rHfKrmAcot+xD0by3NkfFYkKn3RzxgVpNjOoZ31t4deA/fIbDci09ZL7ys2Zsj7r
Un0RkA2NK9vNNFdTMTp+d4CO7pq6kwmPN9OApBxbrwh1i1dH6bYJgFXGYwEg+BRry09r4ypUkfGR
l2uAg2GMs4iTj9B1u3xyeboq/dgv8skd+N7Htgn8rwkw6NhExYTV7HjjjoUvlfqExwdJjUFnTbEt
5BShbVQ64hAMJM47N2TQpanDrxaNmF5aqVW3XlLbyy9xrKJd3cxzpoPqoL4u3r36Q/gRigo7VbDZ
mERXDKFKCWL1wGkWdF12g8o0oAbqsy5DLHiamRSwr5FPVTw9UY3yvK1286A0ju7FAnQ+KbSUluU0
hQKlmwnOKoxfpNpKjt2MGZBRZxFGnJsBya/zbOaXGXNrtXVxgZHDXbHQk95E8efaKTQC1p10eZCV
FqhPs12fekmgTYkmqpq3QEsv2hdZxX2dExqm6MduxxY3DSCgTSyE7oF2SeiOW6cd9aZda5YxyBvB
rzpbXH62+r0dHrzypcEM/owWk6Wq1FbxcTVePqJ8tyCWIkBnZrGbo1xLLA0MYoxgeSLBxMQG8PTy
C4LEEzjJfmLF473vNy+EI6uKzI9Ng0eb+Q/LANQqtlDb4rEJMB7RLJznfB37vHK+Y8HTEXRP6nx3
IbLnKnUBxC5llDo+xizxRQxmFCX6FBIxwB9QY6xsM9URT0upv80EHLedyLG13kGrS9i0bpzV28Su
SPxy2XB+boB7z+RR2XdRj+BZ3jl9iyT4EAJDHNYlVy5CknPsbq0zAA1hPSck/JzWc91jPotBo6kj
SYWKXtBOJE3sfC2TdVj43e1YhHcZQ0BDP1CT7+qWLjsQ3UIHlv+WYZUj8Ka91gl2Q7Lw+4V8l859
6Vpn8DDuRsnPWhns2qe4U3nbqzzyH+NpTEu8LQbkxMsh64W0GqeDnTkIGV756ca7qHkV5UbYJ958
NnWb2kBTpNzF4syaA+PPfs8AJI2FO81J5aCq9laTyhCYuz2kVC7F6o0bGpmNNOqEgOMmBLwN9M0R
FSbk1pOHrL2LXRS77DYpqJOZnpxbNGLAJN6A1y3YBA0/SwU0gu/b6i2Ur2L+imYsbADKMxTmUHah
6YGkZUEla8JCSKuAIBWgsI1X2pdbY7dGogzFO2zAEJBh+D5ZtSkqhvcSGcdOx+EwwCiow1RAhILb
WVEbjXVGWZCvOFl69B2Hjky5QgAoa3n0gkf01QZjEhMzvFY4y/e/rkt3yJh/mjksvHlBioiCiWRr
16Nfv9AlaUnlAhosq11UrcMvVm2IHklQ4S0Kg/MIxWKLReG16FOGHF9lbeHvTte0jbn56KeBu3m5
+oA2bF+HwcYHkmwSsQK/51GN5uusEDhmHTanpfGcEvP5ARBJaUVnDusMnrQQnKNpxN310bb6IHcD
AmiTwUqK2J71aqkpmgHVhiFSIqemuWNu9NvuFAIN8Obme1CIINOSlG11RI32TkYgd1QeNHpQgL0/
WhWfqjFMy57dz2ODJ32uK5PZvYs7HjfGqAyr8WXW70P9GfdtsUxYJfpCy49OoRX1IrF4mxvACl6D
y+tLHToPQ0X2zRj+uK1+UMZD332/Vte2xEkSKIHrlhm6rSnmR67g3e4JphQw4brvrABQcE03Dvoa
FlmeYIn8JOVlhCbnItCIMihJ/BTG48mofgm8Swb14d8KEYtmgmlA1E1uArXhHb1GsCFNGgQqIEed
AO0erUuJV4pvGt736LfZHuSDgfloHqdquYV4H6n35+JvWuAIJJ5zErwLdgXo27ho/qPDzlyS2zCL
BEUdp9TZr2HjORxJCUTKiVKDnp6s/EyuNIfwRxq2uyE8uCJCGx21XBP2u4lWr3r0N2hdCHo7gpfw
jImOEhWbXfgtisXZLvE8S2yxRdoqd+LXumszW/d3A0ZrorjMBr8H3nkRwbVWaATWhw55xlpXxxKI
fh0AVPPjnWKqgKTmBhXHKXYEeqQ2FQmTaK/iOIZt5/fI0f8kyOHjVqwFJsZOpRUd7MqeDkxKBfi9
5EmJngYh5QU5ExnWrAy8b9aZT7uimYUCxBMwzOyWVLtokhEvg9hJcTuvxnHOZ6fH6zatce5hjrZf
MQMaIy5FNTbV8tWg4zZ31xvtpUFqKLcNcIpZnABNxqYDT0IVlMG2HBmT3cW9fBT+7EWbEfORAtHG
NnnNVwMw3ALNRgC+6EnCW/Tpuz4dudkttN82Yty1YJcvMvpc/SD1Uep2OJNIKfEq7RAcdR9wbLhO
GYLDmXb2EjyHHcB91dLLDW/d0Wa6ST2L9tDRyN0Himwwo4RSbfZi6MasWQxfPNA+8qripzWKUNOQ
9WeulyM3mDNJZpf4Tor4itw4qiy05Eq38p6YwZnYlDN2OzSlSS9frGndw7fwq1x/WDXjYK6am0jE
7JxJbekr0mISJxM4pHCDgRG5k/iuP7za2BglemVLb0rscmtD1ube5uRayXlP5HLvmPGwdOZSlmLr
qvUtUsFrv6p0VAizVbANB4wh0krtoG2NKA8ZyLjpPi3A4W0ZHNxSAeGXaQzQtquiVHumWLW9bMoy
pIdJL8egIhccfgOmcHXalhbkv+PfKXZOXC+PaMMdbCT8beVcMDS9n1UJqgu/n9fwwZTuGWUXNnBU
wLQKh2//4dMyyBtUdaPXoEvkaQsRnRZoFBUB+EmjNlh0KuujCFqCzUE1aA/0KH4WfbJm9Pv9WaMA
HTFl0wYZCUd0EnlQpy0ADGuxDnPj7BerS0N0Lon8P9LOY8lxZNuyXwQzaDimBKgZDMHQE1hEZoRD
a+HA1/fiG7S9ykrLtOqu0bW6VgESdHHE2vtk30Ulv5sk/5wMwieujDZwjaImgKBQ2FcV514zHjwZ
BXO1bHy3Iw3y2O5kQGYb9JRw13YUxQ9ZdbV7yrsxqM1IrEyt/rby8qXgmM/bKcy6aW31zd5ODiYR
qd7dR5Lkuur3gms8vgfyo7k0D5umSw/60rzUrkjD0XTZLpEivDE3lUmFbymOvoX0AGofm/Wav92/
O2xJkwgJwKGlht/IUNjaOW59Cp12Gc5uvAX4atcc21OAFr7YzPqVKVI0VIdhOQqmoRHk8D+u8o1m
XLvNV+4vQW10YcQX6vjtW2/h5TQ7ZCmruKCOIOt9P6QhVuXvXk83R1viHQGZEybwELb0vus2NwJz
9IOx7MCb+g3b7UXq1ZYpHWucI1knLfSY/qOS86HpHXObGRaN+WeP9kFbmvTa1f2ook/66uygXj7i
CL/NPOCqZuJTMKT95DhN4C00S4VNpo53M4Xy3vDWC5JzrQEBG3Q60l0qGPRXlqBX6aWpQcgsgubT
5CXVcYqw0Yg1FfSIhsgvX3yZhFGsryv/ftayMOnzh6h1d1Eygl0tptrY45yuK0kQFy+zd1BZEdHw
jFQotHbnmgzXzbXD5FJnGQqNKpDFuT3lk7WtNMtcJ+SyQTOn3qZ3nTKwTHmunWhl20ny2UbteIvT
WnyXx7W91vyRbm60iKVcM1k339SzDu9TF3LLpLV516u+3LdR3dxnJalN2htqXxRVcU60TuNuGtlu
zZKDgCtt3eFLskfeRHjM2Z6jvNHnVdTP2QeD3JhxrKX9G3FSdi/G1D3F2AgeorHr8kOqxfpj5mQU
3JYoKsa1XCppBzU7/Vj0lPDMok84SBzjfbAJVLosAnBIHHulZySbui1fl+threVut42qOYbapwaI
T9lT5lblLi5UcefGWrauRiObg0RxQ1jIMFdtrNQhLgl47aJw6Wt2S5hNo3s0HZq4XiKbden3DEUT
Rj/u7VpPKKs43YaxQw6HcCwZc2A7a8ebnHVBlr9NcuHuG5m/T41vbIqhvOmKeAKaY5TX/ZiU8dqV
FveFsp3XpLbuPAKtrVpAuPC/qyjrpd+U+KdtZANydZaEaqSHeay9xjbDzOYRK+UYcxJIxxqDVoDx
4bMwPPbL7KyVKbjxZD1+6Q46LtOUCXWzXKcU1uPW6MgJOjx3LcAw3qo6FH3bG4HhEKmMVNY2dmWN
+2aZ6XHY9DDIeoZFarTjpB5mLlVrbsN8lZhxtY+knNdm1HbbzL3expS706LbiewGDjIPBpAx3Sh/
Nhbz5az8tgZuQHEUNo3zrlfnvqVm1OLuWJOPZmlsnbqpvU0WHaIzgQaufrpxnb5Zbn6bVLj3tsZy
NYZx1cqai44rm6kCg1Ocu5SXrIzy4roEaouv34nZPOLxvh3971bvQl9+mLUQ4TLMjBDX9HXtLfs8
ye/0fpzob1lhUhOJllnbAhT2t6qseOEmkafB4LAs2qej2tQ4drL96Q+ZztZPk9txKp4yBr5hNRKA
r2ztVIREiz/5ZfVVP1KmVuoYTcObU+XfjTlTftH9fSaaUFPTyUuLi0PpG4iilBQietAbcSw69aEq
H1dTXoIJAOAr1HA6/20GEVYyRjjQK/FauTWN7uHW06K1vsSbeoq/aORPHM72Tp9V6Bj1i6qzDiCv
e5nw9oAcQKfpvpkDQ7l7RGbYv1o0FKJt1ju3msPGqjt62aL+jgrvJUncQ+oMzknNlQ3D5dQbZhmb
u5ZeIGfcOpaS6bzMBbIX+0yXLb1dRMTfksCUuVmRKDaaf05rB8gu0uddOS/JTlPO2MEvzblLjnzt
OjV14d9oMGer3q1/2Hp0TnRnLfncjnPbZV0waR2KK3KApA7wxtjOQJ0VNel4claSiYWR71P71wIj
EzctJTkJEDDWXxVVpjhm1Wv6xjBpRrZ6CEq/EtNeOXpg2D24y520E8iHz8Z+0Lp+bRrRjdK9YuV6
tGBczCe7PogEmZvWbfNKX3kKbx85aUzHSuHyorkmJY4y3LUmIIwoPgLK50EXNWo7zJpFETBOtoXZ
P3pW96WVer2BBg71Mn40rPiUZEnoKCOwnXllLXIV+zeogZ3+JSvJiRLrIGvtaPU/ibVDwwKUSR33
0sYkbOPUs4JH+XNJddg/hpCVbVaEtUn9XY/SrWFWt4vW0hCz6Aoy/CHkRD5x2gVZWoXJQOxE3DQR
fhGQBZLP5Mg5IM4gmWYOSNTVoZnAitrWeHGH4bbqyHusinYgl2/TFtQWyD+Upj9GiDOtrHuRBq9r
nFoOYVC7PK4eGd4yP9hjts0It0Q9h51G5JjMycTeM7wgv94MnDuXmRXBmMEbzB/IyiyxKkzw2tkw
Bm45EKZmcfuVx7dJxuRsCG4W092Pot1PFmdq9syywxjM+WiRx9qT+x777nPeFK/FmL4xIuYx7dpb
35AiRMN77+r9kx+nj5zAT21cxIGTdpQ9YdFWpat95nGGtDM339q6OujtWKwoAn4pq3yn+VPs7LIK
FmnvJyQGdBRYvkNROOfC4L7OXBHdpxWK0jHniPB82a3wvXkrI4eqBWHeGmO8+TrEC4R0qDeFQ+iQ
AvOJ6Gz1qbmqNWS1tsjSMHGGL+pWDx1n0or0jcPBStzVMNrayklNSX/aQCexGLuccCttze1oxet0
SXeWZXDry00xg7EZaf6caWLvmd12Ksm+xnEzzOVn3yWHyvXuutl9VoImOD1eolvQTy1Tl8ogD+7S
F8MqZor96q1daGP6jRsIo5GUIa8Ih2ZvWGt30qEYFSX2pvCWbZxbG0W8kxXO2hu1dwwIGJQiXyib
B1Pqvrh1skeieZ/FbRGMftJwlXgUvGyvCPTCZF61/DEmzS0VBWxMtdSngdlzPnufmWxcWlviLevy
4c6W1AG99FUK914tE5sViDtqwerr6ILVqWJVmTdp4lVBWhgxVhdCUh7O64fCrjwkZNm4k9VSb8tF
QGHgVr3xvNFfl3Cq5HPjY1vFDB/ub8pR3NcxAREwN7GGnXchNjBTOCdkUYNXbtNkOsjZvu1hnt26
/y6Jz7tS3yz5+CGz5XXWUYzHdVjUwKg1HbZZmntWTRNEbosETCf98SJcWWKqG8kRsW/ImjyXRnxW
0ti25vAgouaYCS3UW7G3HLpRynuibvydNXji1jL62XXTbV/Xb7lZPlG9+h9IwUu4q302cuLS3kpD
P8s3cZVttGR6b5hk5FjVoyftyxDDPOcctW217KKq3Q52/NxN0X3mpGfLG6tw6qjR9Q5k8VLctEXP
6LHxoiplgolxNPTRuVDjybLRwE5l8mQquYPT87CijSg1etN1TMsEeeTOw1piAgUyk4pAupwYVU5V
FXjXwwLVSbaVnUkKyrn3bmvXoCDpTHL0iEHm60ZatmTM7izF0dFGNW2SjggeHFIP8jFKN2lPlyDz
IVszLXpn18S8YFQYTWr1W4sAKUg8uqAZ9xz8ushesB4Tp6U207VKcRQdDR0oA1/j/t2f9eFQJJ4b
mLmk/IoP6YqrceKjpHmyNvVl2VrLFF0wUBH9VkndJVjNSmBV12rQq9txN74SjHereF7yNDR66JPH
ZS7qL6UrisfUdO4Mrh0H7QjhwbeuWhlyRHr+xkE4gBytmt6d/K5M1V0L8tUyyduh6MLlfsxhkAqw
szxZHkQyhlbnbhIhd+MSnyPrZeDcLD0Vqu4ivZFXzzWCliPHJNXUPJo7WWi18VNfpfu8isOcrndU
kQkKqGhZPtii3GAmGEhN3wlnRNkC/V3FgTeKXeQOq5qWFvHXg8GrnTJvU/X000Hv0mvvVRhbexh3
IFGvroxr6rTFvaE9NtVXXns3fqEonMHPlDK6Txot2hVWstcNImlBjKglj2xBgE0cN8mzYM5aSppF
Cmg2UyaMUuqTcy6udN50gKbc8PFek7wiYfC4Nm8jxZ3frsE5AdSfK9aGeUmplRNk+pO1kupUULWW
lUY5QQU4vK6YPktJdWbVi23lcZk2b0s13mrarS0Muj5xoLpin1tz2DuiCvBxie7rvHVvhqoRW98Y
ISzmCBaweU4gUbBfDlxzCKMcnS3kZVP6XFcF0o/kZIxYG2YdWPvS3pNCMWWVjt4xbtvmcVZMY3rX
Eg1qdKZ+/bk4FX34t9lKgIMHgk25rjzQIFHcQoLCUt9l4I+K9lM8RStlGKHqL1PxUDGqSNT5RZrZ
droSh4NMAz0vfzTYZzJJzqJZUDM+20ydd2XZCTUht4ZS9uqQSZZiqyr7hOXKg4uZJ9gSJfyM2DMp
en6On5gkb/JBrPUYQU59yNAMDOYxr58nWQVC0YJR1Pm0a4QarQojC6V77KciaH3CJqPdWoN4Krr0
DO9ymDOS+xz8vBiarUX9odOoXlZIv4rhMHPyz+qpp1c/oTqy2HxG/tgte6rdax+CvW0OxJYUa4C0
hUt1doTApkdBqNaSHNJ4IPBt7i2AoKjUtuPSrR0EX1QmUTnMPW0rAsei2Weqf5trFaSTfUZ6fDbZ
r7asd5HBvs3il6ntKH/IbZWMNhbk36UpN27tv9Iye5xUM69kE7cQmgwf8JtN6tlWuJQdLFBanKKF
xtzMjQRh7YOhquIs9fi5qpz8MJDmrWqzmuEuey5emDXP26a1Sb0mOkVpTGnECOKBM6hrn5xCuiu1
ICHw4igNqhTCA+sTYvxGa0CaIJgdDYER8v40MN12erAr+45BWSvdXo6z5h393NsndtVyDmjyoOgh
rGJ96DaagFe6thW8wR5IFbSVBWWy2MTmkXE0QGH6WF6kjvljheFkwFq/DkIo1+1VB6MZu1mqcz3P
e3uCIMwi5HAGLWNRVSwArUSyEG8pdgazQQUlRd0HgG40KwulJXb/HzkCpSljX1jIfawVOcG4spW4
Y9Qeiq2WC7KyBJlFOTxmMn0USeWQ1MWg++Ulb9TOaA2gmfSoNXj11zbleZJiIJwthtSHUZvX+RSH
rTU8JK7+6kb5qdJh/B0JQTL7ogtaQFmVTmcgNfQdQ49kB0fkMXLpNvF79n1ebmiW4+Dp67tWKCIA
8VzSpEeDw/bQB1qbgx5jD13Fe8PMZ+YcGu061z0as0bWJaBtMeopkjKCE/zlkwyxkzWY7UOkXz/K
ggBiFV2hfLvUAnOY60BG5BUk9zVxqlM/LfVgfoqYmLsbOxpoEeclvxUQqdeBJy8cEd6mWVo0LG2u
hRX5RqgXnNyzljwPRXs39cb7mCwvs8jZJLlp7jTbmYK0r0raqkO6NjR+LEDjnS0Z9euSj0jalWWB
UHbVudypvBD/2q/TBvlcpZO/WhoHXUtVHGIB3ssJU4Zd4SQ3tgkgMy4DzLdt3ffIRUU77mMZ3+M6
wcjienkh7/hM0vxQ5iKwRpRMg+FdynRh0LDovpBV+WT0+dO1HxY0sjn2og+1ef6Oaf1QOkI9FWty
R9u9DDprdNa1JoZzHBsXfbKeItsQT447fGVOfJO1zfw+QOy+aukULk48f5OdubsUDKwIOifL1n4q
rv5xst3kuHCdbM1p6PQ0zfhUiZJkiKFCMfdVLBSAgOV3IZUOUJHU7j5NFBkcQzWDy6kGreU0/nCi
fC/H8tukQdDT5G17a0NBCJavo4dtXrWTr3oaA638aDxkfh0NCnhlSgBuMDYfvXPUzY1vbszyXKAz
4UwGyiFwErfVcjPiP8N/TEWLkqizH7uTb/RrjyYoqELQmxQc3eJj9pbLKOUBxePtDIhFmNUm504z
KboSX/NKiZjOCa/CVs7K0eeMgtfcQmAhcTFHK+yoY+b+e2x+t1myTmM7sBF2lj8dqgN18ezlLAbz
o/bvsnGLg6AFgcZJmrflqUunDzt5kGm6aYFfW7PwbyvPjdZ9qx2JwoDZ7PJntVRWkHLRtJRYmmVr
e9m0j0uSyMh29pqlh2ydjVJmmNLHwFE1xb+TdyZl8pEiQKB0s/EyXmjnTvaJMh1oqmX42Vvvxf3N
Ui3m3u8r77ZrjB4zNeyuKp0CvPNpO9bR0PoTOd9pKtybvjbWCqFYNJeBPbobp9A/FwFE3SXWp5/P
G9qu28ikoWNwxYwCLa1drQaHc2Zp9OqQy7x7mGtTbGfpsgw99WQv7XHsbO7+NvRcba2Xalv7OdyC
tpraAcphAF5Bd5EM3mNfa/uZ412W/StkebGPk4ZSCwWc3qFCZszxfenUNzMl8HxVqlnbG5wzXa7t
cukFZa2bu7KYetp1U3FyRb9z4M9Gpe+MQe4luyPKaReOw8nqSdMFUBEHKm+Lxk6utK0Q5aPoLAXf
oi1bdCbXOLR9X4YiVASfdhPvE9Kcyc4OMaeC2RNw1uRqEFgdpUEuAZW7SE8IpOOm/JF6WrOqW/sl
jtV1FDWwbWSt3dl/dNLhYE7VZtCJ1k2EnHF6Y9oeIuUWrQ8lrNzc2whjqb1udN/fyqbZyj7eW6RN
mijDQm60a1k2J7BTyCOM3Vjs3exnLuLHthBPjEd9MBVnmvHDgCRuUUePFenpaJgPfjo/VkWyn2nk
qMZEBP+guDnp6G3cZVnnXXfvG92Nm8KeXgWKFbWIy1I0Jzd+SKcfJbqc6UjDRuah3n+30al0AOtk
ScrLreKZTzXZOpcUr7S8s1UYR2cuIlCES0tqQWuYfy1J2ovxzh1fFpolrbONs63ffUr9tS3yAxdo
arxoTX7ODMK+st5Xhf+uFHLwKX2EmzoMWsa78C+iL7dC+6w7d1WhX2gQzXLPrTTq/APn7eyfEkDU
FMG2K166rN4J/ed4xU6HwQ0AQx1iv2VVOc1mFkj4ZpO7Xy1rkdLLz4ZHbRmPZYWDNJ2XVJP3c8YZ
A9Pn+mrlu9pDWWUUh52zMU7bbtSPQ04toJb+Rk+AwEAQtQYBID2MZ7q8gG5+/Ci9x7pGUcYovGef
ARRqQUj3I/FwMPNRsZ1MbSOyHyai0eq1L0AIA8nGMQEuos5d+2O9ws11o7DytRkkamhsqqnB2MJE
3TquU5TMMT28AeYzE6xExGK5XUSIWjq1MgvnCZKAP0FbV9P7H6qnP+As98PS3NdZ/eXzun34mLo8
W3w1q9ua7qlkh0vB9bctinsZfXhOBEdi7GfjUpVjMKbM2iaFgthKhRdAxE3qNWqtAINCMBBAOT3Z
yJTPD04JD7FS9pEENzByY91693H90zCNtQdQLZdn6s8bgYuBBsKXFKd5MrcCh7zZ0RglzMGv2UcH
67LYqW7Q2rguqsVEv1QWPmVzhLwlpWQ1Dt+tdZgatRm8Z2M4LoJIjX6ype+jaVu4X6gBjtxIHEPd
V1Pf2JNkaJx9WdArRu63I1BL2c5q9F8tilzURFv4qCX5TiBc/DgKSxgyf7HDOm9WJYpuDRwnp0bh
wOSZgFG1awaTlLD+X2Paryp+7lRFHzGDNDvRHCK9pWg1ounU9pGirO99muVJ2fWhRiVf9X1Abvia
pFTPYmq8CLB2ypvDHOLO5yMD9VbU8tV2ytH+omJRxZupP1sZWXB6B2nVZRoUghsM5jN+YltCFTLV
Q4qwLN3P7rLOxiZ0S+3FyOTKst5Ml/w8hZfyECAi3HPAahiKcvWAGKwnIYcLhqI7Z4KnoBrXTD+U
EuCuWjjME+RXihKD2yG/HZGia4jfhvlFN56U8YwBQJbxhjIy5DhbOdepHRq9MLq88HLdSEP1rbOZ
pJ6PP7y23/UTpHrr0xOnnKbtSvnqo3An4liZ+ovM0g048H1k2jBlrgS7yJptOxjH3CNaIicOZdZs
DP/FkYC4kk7tfOcn17bBobPQdDW7uSvPGfkwl8nBa4HuvEU+LEb3Q9f8QOPTYZ8GLPdjcC0onZcZ
kWhlP9Xtd+k7m87w37pSE+G0dNQ+yOeoEoaeDzzqVNsqH/dzQrP0+kmuuqqtg9Q2QQ6IH1kaUXd/
wShEOOfaBG1C6V3eMg9mp0jBfJi5uohXmRdvC7+61KP1qTLjNZvZriZ7KX23SnuLAsxam/ZATDJb
+1S9RX762qTmj2kp8S3wvVujSfeOT5bLLTJTrU4trt/Rvrcqf+tQf3LRjxuaDPIy2eAtsmpEfBpH
M/DyYU/n976MRtj0l7H77GGLyN7PTRx/aC0caFf8mOfsh7O053iuPiqlEGOQk2vuVR4xAhDQZjNp
wzVMX9SS7bUDmi/zh+ETQaNqeshFdJD6U0ZP6sv0ugaxlfsI/ZRg3/EoKERO3rPnMtUAZVRqAYJg
eS/rNKinPDSKZatc2oNteSMUku7G2eeNs9ao/6iFhh56AfTN8UczAA8lZrmOqahd74X6ejf4zUpD
y2eywieoswRXFgJvzv6ReWlTF4daiU4rBcF2IiMPXCHfZqEosKbRrl+yD01bYMGYC3qmxetgJ4H9
hQV+qjKLDiCKAmGdehGd4sTGY1Wl3pXXmlBzSbt9G5WxTyo4pljRMaCtGpnPedU2tLkGLhsIg8oZ
L13u/nR8apeZs7IaXjMpAfeOm0VHuq5rg3M6L9w1QceH4yLqlXQxzAJpslmrYyugz+toCSLtTU0L
GTsp0bzoj6MHwe5O7QmW/NYz012WqFvfG3cxXgrYg26WwZ8PZbPs9NYDRZh6gOXUFc2xNap0WKWY
qYyphfaFQg+VUiMcfasAFy4czFwconTf+emU4onSUCleBxTJbib7da6sPhxyDTTCuM9SNcOFL9pV
8nNvFgbipam7+EphqV6CDdai5m7qYENpSm5q5Fil0ezKlJIb1Ag69y4cbOrKOTRthDyf5txbjLml
BYQ0zj9dzXwTpJeFFz/7lbumMfjkefLkLYxfQ9Zc6sbJ4rXS/zjBGqxaO7l3RuhE3yFEdPMgrXDm
km6Yz881/5/IaQ7b95jmHcupu81jD3cL9sqiv/JiETkvB8PR0EaZqxyhI4WFkIZw0LVLoPXmtnCG
zWjKnTSc29xr4ZJFEE2AHXrNVZesu1k+zvFI5AeoJvKTpdlnRtyg1hQ7NY17WuQbV8THxdXv3Hb+
aPKho9PVf8UVIryuKrfz6Ef8vBD1FA2es6QCXzVaGLM+ehrdGOlb069YOeCq9kNmZ6cJGWNuRpsM
9fNiX28F76vLkP9WPTFSFGtb7OPuBOFJYms7w9Ilc0HLG7rJn6ifyhAgBPPYZJO41TeC+XVfikBD
dtExN42C+3YZ8nVi2UGVgWlogBYOVCxNLqozWKwElp3vOrQSXuYcqq6eH8sarHO2QOe5Rb2+u9El
rSLfaYAklnXTqZ3vEnS2r8La9dQbjNn5omzeslz1x0GIreHyJXTrCIb0loj6xu/6m1yOp8mayjVd
uW0VZftc9tgXOOpWvypalSH3cL23jV190JN0V72XxSRsNpwSnhJzfzOInH7dTJ1W3riwAYlTusGE
/LfS7JORaGcdTXitn7XsYlhfufoWC1w5dgN2c/CXhH4hOImtyKd9Pbgir95CXq53FoLcaMPQ0k3u
n/w+f3YjFHQ4wnS1CwSJxZ0zyo9EHkvzRz+Wu0kSQyiHwBLmhgF5+1q9Q3ytIlqUS/TUts+JYe4G
Gp5g4WRQtwMSyLmx1wt6lxnEt5k+IgruZqSeJNesPi7b0o/XQsupzUtiBs4TfKTSpHspuvo4Te/K
k8/ZBJKXovyhQFCt3Fk+XPufsizWk9JupdR2HPXxzslrk/rKYj9Fc4tsd5Eed6RVTTvbbCVIh/Qf
alvGT1HRLbRQEQyYOqzFaohxAUmunWxKp95FG42Lu8Tds585gh81pmQL9F+um5yi/VLM9Fv7duJX
RFpqWkxIAJWtKC7Erk/jz4ROzMwJNwRheUeIDeM8VNTBiXnt0xB75UOu5e0hsjL7tZasz9GOdNBS
6nRpO+rb0lXueTLxSYkYOLdKhvJbxNpX63ByprXxpUaqOnUMBc082E9Uflh7RDiQR0uC/ZY+NQ0U
/ug+oQIHi+gwMwmmVgf7pAP8WPRL5QZuZEy3uWaU59L2NUxQIsZXzXpt3Pf0JR792HsZfXB8y07j
ZztKqg8uJrqpg1iaV5qUxZueGhE6rkxmhNxNvDOyUbzpqB2ddQJWBq8c+Vy5JSbpMz4p/VRtsW+a
XjD84m16IIL7xepeqORB/guJJZmKNXICRG2BZZgpxdm+v8XvtH7QB9SfK310XG8lB0ecIwluQpAS
eRt6+OCknFP/0+weXgay+t3cWCB/XY+pKHucnVIhIMZKKRalHigbn1u4PFIr+oCQU/Rnn/OyY/PQ
T/w5J0qAuQ8lxv7cqB6QRb2sU8F2AeT4Oc6EVEWzNPjG9DnIWmaHnp00XymOvw8MYe4frBgqrkuL
57adARMxVkN4X/oJ4uElycjH24HKaeLldRIMJbY7GVbEzViTbBW0yAM15ulrjI4obCup6DjkYCe9
0aG5NHxFq73nBWLLJR5nlOJU2AsQkj9b0/3GM/A6E924Ou2RmRm/uPHWtU2PaJqti0f+661Ha1dN
/91ckXnrmOO6roEhr/2LZWDmCdQMRWbhDhka2CT9zZH6N2adTKVnlrGtG/zzq7W5w3hkK+5K64K5
T0ff628u5r/5+77JjMbrhCJGnf5qPllkeuRnnS8uvfM5YcP1twGdv/kJ/vfft375CVzscoD7+fs5
zntRBLqwl3TR/vw7/+VLWL94QxqtBH0reYiRnBp3p/3N4fDf9oZXT1/fYhQ2/p/+L4apJnNz6Vy5
3sU2Dl9S/MWk8d8f3jEQkVytlgUj3N1f3pCYfUuzksG6XI0O9qLY/fnd/Nub8Z9//pd3Qz/bNruY
P6/XJ9/bj8t+mrceLN2fH/O3b/HLPoCMn+qcDP1SLj8W9Zh8/v/9+V+MXs26qyXGpRauQ7viprT+
8gv/9iVhlcmQRWw5GWPHCvhflrjuyOma1A6fXqcqRHa6sr9g3/77d2CUi2tilWkwYecXN86oNuKs
TvFhxahy5ePDhbDs/+EJzNnWbU8Yxr/GOCZpVxZJ6jsXG8EGrcqi+q+j65hYh+r1/z7A++U9pdWS
1h0PGNDUT4I+Zv+fLVgdg5k3HkN8mHfCs/75BA3OH4rRtC/PXCQrN/rbFKLfrVOmkXuWjSmq7/5q
wDr5ArVrPbiXqcqDFqCLbteff4TrO/inGSoWtbgfM0/DxQXe+OUdDZmNa52NIn+czgs8brGftu2D
X/73HfGPx/xi2w2VkElf8BiiYDsEcf3zt/j3ue2Y2PGTCbGQLPvXaVBdOTXoRkvvouf+TUY3u9jy
cf6ynH6z7bCY5/S/bjsmm/zyY/euYY1F7euXRjTTrrIt2nqYX6+VFSNygzP7y5f67fMYtu1aeFPb
//LwbuxaTnT+9EvrfygzCyYVEaYk6NvH8D+/PmHyjOtcegff8F8WwZQIxfd254s5upPEg3VcTsSg
0SecTvX452f9ZkkzbF2YjM1gzdn6L2/R67OagVg9rsUz/qBrd/zLgjZ/s6J96q9wXwwnvTo8/3NP
tpYXqaoiBhFdq22U62tfEEQcMfPUKQa26RHOD/Zke6t+QUKF+ifb0+0jmUU188V4Ge88GPpw7Ck7
br3equvQI9lbz1DSt5RdsrOl3ufqlIy9u8sMp99kGYSvVTX2T/JfzG5RuxoPaeqq7Z9f3W9WOXMl
8VS1gUoYX/7Lkex7c6y7S8s349v4+eNMFVog6vvzU36z7Bgmb13HOHPLsy7++f5wKHRMXACsC1N8
QhuVWhzjgcO8EKPONn9+1P+EtP88fRiudl3dDPLxr/M///ks69o4LoUeXYzbznNWCNEwSvlR209+
UmGuSi4LP3X680P/vQBZfTg/WyZ35/8h7cx229aytftChwC52CzyVn1nS7Ll9oawE5t93/Ppz2AK
+E+iBDFS/0UBVYW9RUskVzPX/MYwxLXZzW2szIaf496zBVm7irI6//Pn40qlA8NE0mpxJvDrd5KD
2sWWmwd0cXV0JSY7Xftn4j6L7J+uMN3Bn+b/LCGtIUyu0AzEFwg//jNyn8+3TNaItBtbv+ncnCZv
1LiJuCuCBCVDaf3f/EQ/XeBqDKhczjWGggvk6qq68Mb86x1gg8AmFcMC0lf6Dn79fdS2dvUs95T7
DORf/tpXX0wEvz9BfL6DL8Vkv8ZzdDXCRJqn0HvlKveJ3KfamhOKv//9v7/nHCz9eC1YX3PMdfVW
CKWmXK+Z0cUet6lzCS1Qdf+8uvv1ElfzcdoXpgp6JbqYCrUU+IT//JI5bBJgq4NxZ695/RIANCsi
ysDRxVC3yS7z/vkJBeuOJsBRJUyk38Z4Uldxl9DtfEm/kXtNvnLJ/OEGI3bVWNbZXAU5468PUFQk
IikGJ7pwdEN9OHv6+/396uOvFAqiLa2a3unokqR7u7kp5RfP//R8/DqqTl7a//fn21f7A0PUHLAa
fL5GfpRgBqzBKfgZEAaw4y82bH94VqlU4P3QeB0007x61/rQsvzYSVKifw/QM2YcQdID8vff6/cZ
yfnlGtPv+dN4VyQVrvScayi0lNFTs9SmKt3y7xf5w0355SJXw7Ztpdh2CSVfMr3gnGc/pl+8En/8
pQRTjxR436Qlrr5FAceiCtP0MjXteG46L8tg48bN+r/4Hj9d5uqGdJVrpS7Vq8tjhV8m/OepxzG4
2SyuOA38faUYxW3Ze6kv75PovaZmKG7/+a9Hq4aew+GWU9K8utVxRhmuz1yLCvkC+uI/a6exdv38
8Vc3OSLjbfoeH98G/YqsXEac8b/4ArrJ5GCztmBF/etdjkVgje3Y8QPRkRYQm6Z78O9X+MNzhFyR
uc2wDUp413tCWlk1qp62vO9KIDNLK1pBHf77Jf7wwpkqWxzkU86PN/vXL5GRDRVZ1dr3pgPmjjiG
ss9hsMXdFxPdH945NmyYIoWp2pMp8Nfr5EkQB7oNftsL8z2MzS9XMn8YCX+5wNVA7tN7VA5tb99H
n4T7yHiR15OggL9amU8j9k8jLsYdW7dBZFKSmbYc19aoVjNIf/VSuWSDvkwIcCgN5ga8Cc12dAZa
hWlsE/4XQ+/1TodLMchrLNU1gffavK62pnWga57b6zTED1nPKVUMHJ9918aPR9xCTZETqQo8JztG
daOfU+n1kBxD2NPCpXM0qen1AMdgLtqGWyv9vv30w6HN1oKIFYdMD/SUwTzIq6VDJmvKXw/0Dds5
Ic3ChWtntluaCOkEgxMQKf/2DOowFPAMqcZkrZye9atFlqNW9ON6WXimfQx6XmmddVLa+r+VM3+7
ytWgHKZGYxgtV9Gyi8PBfdz821rxtwtcDcclpDZ0MlygdF3Gg4equf+nd/U/D4FONVbCL+ZRuLqA
JwBS+7LVL5gBntdZeoie/36Bq5f0PxcwdBoVgMD+vtai8a92VLXRLyrccAk8sBWL/78rXN2EKqk1
Yfh8BaN5Udbuf/EFhM4+VjNYrE8nLL+OMn5KjS6rND7eUNZB6G++WIz+OBX45e3nMIU7YDkGKkBV
l1frLb0LKNLZhX4BTOLsOHUMt1Xado+Iy4ZTrNUKiZae/jl/IDFtRrl5E9QOJ2FtJ6uV1BtzJ8M8
fm0E7/jcMGtrnpK+XnomRh1nrDSknY29Myw73iaVQpN9Fch5azcaXcaus0AmzImX32khFOBG/Q4W
Y1z5hptCOXX7L1Yx2vTe/fxlp/eSiRm92GTgpTD566/JDwm2Iu29s+40p7h2aeDrgOzDfe7s8gCT
jO4dnxSVe5pSYBWtIH9/WK6mvx8vFIVvKdhb8D+un/eao9LO4SDxHPvNwuNkv5KwPP/9mWdM535q
lF156q++ZBQiffSt3rjo4tN58/THf/sODNw8i6pmIDoDBHM9hee1azuJ7fLAEDOy6xs7yahOffv7
RX4sNX6+Uz+uwhcwhbBNThSvvkQyyrqPHM+4yEGCMMcN8UwrVm28CgSZ5jz6gIcugdJ1q8zalaR8
5WvLcYLSfvHIXE3C0wBi8PZZiK4lW4Xr7TItWyiZ+pwfs47pV/JP8LoOhaTv2NHg93XV3d+/+NXq
5bfrXQ0nTgLrxqU97mKY9ExVkA9owAYVWXxxnevqFSJKldunCwCJUtcs42pgGavGMYFnG5CCzQVg
vH05uJ/SIjBVGLs2AlZje/QcmtTNOr/54lcV06jy8+11LA5aJ3U4hVQmyethLep0yiix6h1FM9bA
ADJl66REJZNCjW/IeYHsDzknV3pNbHOiULM6hZhMu6kGUbUzVbQnsQddhgqs0vXOkvmlX8qCRLpV
tt1GxFAh/35jfh87+JMNDqCnZ0G3jesKOtHwCMae7h9TDpxmZqA/96W070orYzwLHdaz1FhvOfMi
rKY49Qr2h70N0ib6YsK5fiJ/rC2merdg26o512+GHqpxifk4OHeeSIHkAIrE4aPuGiOMF5YeE8TU
hmL9929//Vj+Z+D8v4Frmmd/2sXKUIlo4dC880S0qEiZ+gRKAuWstJe/X+iPIySn4w6THb+yM337
ny7UmJ0Tj/T3nKXVfyRmcQstascZ2xfjyx+/j20Jizonh2DXNxN6sW32rvDPrWPMNT19S+38PdfH
b6Uov9gVTsv0Xx515hzDpBiNppiJ3Lla4zDSE45xQpJR1jvL2zC4tDSxMJgVDmkhsBP//gMym8qp
F0PnHb8aOCsax22vK/xzR06tvITlY69/sWaYbvZv32iqBTBa0VaoX92jSOsKanC2d3bLla2R6Tr9
/Sv84fMle1B+LofeYrZYvz4DhOHHwRk991SEKL2NC062f78ABVZhMUGa/PhXXyAmTaQATXFOSbdU
6f/84hb86e+nQmnzGGtspM3pifjpGdbsXA6aZzqnuL09tOZ/8cfzeNLHIBxOiq6n917VU03NpHNC
o5WZT13yRX37D6+GrXIgqU/7FhadV89rCPlRH2g4PlcmTXrfYO4JtEXeFzXcP7znv1xl+g1/+o2y
WrpgiFvv7FSAMEvrkmObkeDc/vlOcxnyvFRCOYVWr6bTVnXZYCD3OlvDsLZ1d09UcPH3S/z59/q/
S1z9XolXIW1AtnL2xE4n1W3O/XRdf3Xw86ffi8oSDQGS8gkv96+/l0OCsmhxep9i5DqDfucW2+L+
71/kD48tBw8MvNOKh6tcvXYaELWxpP/3RF7DKDe0yv398//wQznTnpi1Bu1bv3XfJGpgR0Ot8tZl
Hyo4XtXZ5XTrd+rs79f5/afilguV8hV1St6Uq9evj23To3nTOY3f6ugYPzbtP7+BXMC0qfEZlI3Z
2Px6LzzTTkvTs+1T6h2CbWH9W5mSheZUipk6P+zJs3z9AmpKxfFYLOyTVFbDjRl+UTWYtjz8gb8O
4Mzn1Kw0Tmi4Hb8eY4v/sVoXplSpDKdEW0GuW/1Pm4tBNyPwSLZ7Soi2RNquCPdRcNGqp2B6M7Mn
33vjNFp6HeQSB3ZsPgcztOEUdK37YhvDavL9j7F8jmpwjCzWLBvSI3m+Lp0zj886l1pfKRZ9Sja1
1+58L4CGvwZinwyEWTgyJZO0JV6zbH1Y9U7xVBBtLqt86cY1fDyoCBZG2KHAFhecM4lMhq7qPnia
UOeOdiZyvEjzYzjeOa03HwPtoGanMjwPxoskplsOmQV7xFiHRbwr0pr+emelJPoiZwkZDccCd5kK
eycjRZDsRmUr3HhW6LvBeDLTFyPaw8JdlFOjTwFqCBmQfVPl5or1/4QdgSh045CR0pMzaW4bAQHO
T1XAIKhBSPbVDaTxpejrWVk8uWV560kSMzFUHYJGMKFWJVaOJn6X2t7NXvSWVO82hzqsEtjRI7Sp
+veWpJIAqYrjfTmCMMBPJshlmOkpiO91VICyuRXJa+XREhq5q6x7T5ph0Tm3KqCMUAtmNFn7EN9I
p+qTJcX6XuBRUOuumWstmbCaLiMZuLtWfy1yCGLOPm7hrH33ZQO5/OL69xFmTICZerWFcV4gRDVe
Xe5xUSN2guHq9MMqIK4ry3LmxfWi0leKhCxZVvMIGmQ1xcpbYAb5Y2Yf8ujQ2y8FKFw/zAHB0LZB
y6oj65npDDNO9+cy4Jdpb9Axcb5nzFtAD6Z+6HEjRjW0OqYkFYomSy5CnrSDjhHBLZZTZn5gZcS2
dO8l5Ry63EJGtDfUUxs0H1bvwoosGKQN0IdD/Z4jpzGcemOl/VanY7hHT6Aq76B2Zk77AiVrW3JA
agV3VmwChNfBW3KoNt2Z8dzJraFny6Rxvvlm9Rlk4jW2kk3vD8tJExiY73Trz7RyI4MPMrD8ig1a
uOoVc8qmqj/Abd7ZnBFEUbSysneapdaignqfzGxW9L0OGLk2EJdodPXTPxw9KsF4sritqrow0Hqh
Q9npHQ5aVCu9/zYYQKrLaklv9hrpw6Isjg77OH2cj+YEuvBAed5o/pNEIKLkoPXoRC7ok2FtPSzK
+my19qzKT0N2U/U3DbnEpAcpMm5AQq8Vu5trySHnFZH815EIXJcQi3PLbV7uBdCEsn1s4ahA3ev8
JzP0IXhdMrxO3XuUka6786uXnFCPmHAYlxoon9/eqsrBFeqSFn8yRN9V4yybiRf4jH+xhDznlaTy
LfCegT3L+OOK4aQirdUxSklykEb+4KQvJTnHnP4YYDaAMQxv1fsEDu6SgVeLpxwO10OVoUcrZXmG
IRAS66Y01bOTx1yXJO43Ck90hUMHDvO5Dl/J0T9NuQLnAL8rn0lAw5QoYN6+FPJOwzprbkYLuy5Y
47NBCGGIg1VluDyXPL3diURz3vSz2A5vOugdo/3hw+TvymBVJM7GrFp8Xu25btSNAiBYCw/a+N47
26pOVnZ8UmxIL5dMfaW9o7cbjAKkEgFjq1BQdEF+n9QVUPi6fMpINHoA9ooOdwdNcFisInTWzwUx
A1cefFkSlQ9BtzH+lNo8ymCQjs9EX7RkP4CziM37TiAnbM8iOo8RpC3/RQT3OpTgwr9IjKSIR8Sp
yV8M51OlQcyoQOpkOwMho2MdcugExNRzp+I23KQh4sZWkvHYWNh+StKMVfjkd9/g8qv1IZ7CQjqB
Qkw06BNngvCmVbxq6pNU7sN2BK9+TyjVAZ/Y9cuIDEmWjTzdhFDhJuj+R62fFVJ7UGodYk6lgbLG
zlfmCNeE2BmUgbuiKtRFqXTtkuZ4Y1kGD8nwTcQgg7NZnJnz0D108VIr8/9kWIGzqYqGeddbkphL
lRt/dOm2T24Ioiz0MMQmGjAeOYDPatDFpEAGFivguyE807L0mftHLTgpIEgBcEWkJAyVQwhnljSf
8XjvK/4SAfHKSZzVoLz1MMtL+o8m49ugVlsnz5boAHE0Dxbmn4+Kt1Pnn/4Rwn2jdWtl1OOGltUF
6qsbo7L2IdSPCmJEHe5DUOkx/oAueCrU5qUQOwh1k3e6sXayLfZBwouapWho1B106rL29p7zkAh8
VFD8aubVAEeGZx1ifn1x7sx7NTzH1g4i+JJhq86eAwdvDqCoxBU3g3hmgtdA5FnvNI3MBX20fdQs
8onjRizOUIcVVYFdnsDpbV6AoGzCkSRzb4lt71qIAKMN2IqllbgrGiFgMuHC1Aq+9cDPWe4bNZ8n
avRQT3JKZhADBkUtCOVKc04QrvPQG9aoctoY0k50o/vKYfQyMuLVq6J/0zQ08VVBhsjfhLG+a6sO
BnV2gOOM8TZ6NIBrFz/0sAHMk1gSdu8XhaqBrg/2JuzUSrHXVfsSFspGrXrAjc2aEMPKLYY7M5Zn
TUueWJGUizxUd0NqnohurTznuwZuaUzL21JA67REKonEuSXaauqDqiBmnFXREtTGvqkFxKbhYJL7
t6L8RcnY5KCua0iE5la0JQ19csNx6URkJlX436IC54KhLBgAVmX6RyjLU1oEn02mfYZesgoLTPMh
2XqkVqYpZ4Xo53k1rZ0wYxRy60fBOTYh70XFtjHV29GYsMv2YgAyqFqMsiiSmt4mINltCb9CAGlm
Tl3fxiTkvXQkJgKqHUAXlpwftg3FC29trblJB14NqwOAo3YHLw3fDS3ftr2/xEjIhB4VKgH74RSY
/pGPoiI1UchREUxBxMDX27Obl94sKknYKcEyTbWN5K+k5rtJpti3p3czI1QgCxjFsh6TRcRRVpdK
GiXyoyajg9Dd99BWH6FBJcSddAETrNgJ0V8MyTBKxukujnAGu2Qpk/Ah9gfeRdPcB2m3JBJM6rRf
h1n+pLF6oSAAsaa4t0pQYW36gtsOZ0xGIGeYK6UK5NrTLlrm8Sf55cLr64Nf9ushJWtbV+pT6qi7
qtF0ptnhw9TLcdEX5Wbk8dFL9xi7NXQKewmUYx2AMm6UcRH2x0jRQB5G29JioK305cD5pRUGt6X7
PQgeDWKyQAZmpuD8EhjuoAGhLta9UXOIGR1Lb0Kzzm0tmxnOpXIeNOMeHULrQR2wkp4Q5G5UAXkG
gBFw4o5psO5kvg34KqUKdAC5b6ADNAKuoZcgQkKaymKgjQDvISwJ/Tn237Xqo+7GlxJYZ2c+SSi7
Ja8r6iPEV7yOXTJTM1YXQ3UwJh5g128IqYKGHSl5akyliLYlaVDFXtY+ZS3zxcoePAaCAElyNZFQ
jHSF4ILY52dFk+QoL03xrRcOC9p20g7PR1oxyiSfD+ktfvm5mT4jurop/XjnsZlodrF10vNqUQj+
EVZSqQcLgfypGKp9RH21rOqjSPpj6mULRbzB/1k28Q3twAvMRItCuXOzDxDOfr7z9Y+MTAO+tVBR
b8QodgrDpsKNiQiZ4ojv0cabKnjgkuC0x0Dca/bMzfC9kXRm66OKfe9tVfTFaj6J115pNpk33CBX
R6lk2iyZXisVJkgh9rlvnEYYtHGHMEa2wz63uL9SWfRqES0lvarzqnHvSfatrLZcZ1FwpC/7CY3p
s5Wqm14kN1g6UcuilTRNF82ze5cXxWzIcGgZ6hp+F8aH7oU/AaOkfzCr6KQb9bEpseGGfTJXhvyt
aaGWVEO9H2R67MQ0Y6gnWumhMEFXngkjPsmkPPUJMRVXOE/VwDc3qbgFbnWAfjfRLhd+od40IvPm
RhJ+g/dHNraEmwP8XYVSAHfm3exPLBrnlWQVmRiHqseHkJF+Hnnfwd6Ty/W4UVBVt0mHorp+M/wX
T31BTLo06DwYc3iFeGFUFny6ovCRwztjI73L2iLUm4fUJ7ZLAFNpVhU+e6W373TDX5mASUeQBEIj
/FfJi+P4K6247Ys3vjpbC2/mITQqw7emOlXFYxMo81JYs8R/mdTiBjE/I3mNWYQ27bOtrqXSk+tU
WCl/c3vEQiI7Cwbl0Y/ZFrKjGaF2YCaWANq9yD0MUF2QBtitC02aT5Y3Q7FptWKelKTg4B8QuqvK
u06Vm16v581Iy1GOZsndC39YJKgn1DUrDCN+dpDjIkUg4JjS4JCzxFVcXEHkdhnJwp6072OLN5q0
fcMPm0KuBDaxdHgV+qFbSP8miW4GDEJYFtmLHRO4FU5zMGMaxhUBo/d5cB9rv1gDRwXCRli4Teex
POmCwD1uO6RsnGdEgPf20hckTVgw56+t082TKe1J3j+Cu3yXgO8vtGUDbrDDOWMuAHBrZr9o2EMS
xI8wOo72tsr6BWDsufDao8WMrtGD6ER3ItkUw3Ovl7NaOwi2I9N07JtHVTlF8kn6d0V96uVNln2K
ii/C7cnkbe0cRxRgmXXfhCNjJ47sfjOKlywlLMoCrVeelAz5LlgR/1D5J6N+L8tvmry4eBvD8rkk
lqwbTw7aW8lTbNY7LJuBf6ea4nbAJYApbR5rr1UhDkX1UTX8BZuoZd+jQZJ2R/ZZkGVZKhTS2zGA
mMCQWqQeol9DZ5yjRLLErtZOUdZSpl5jxpkjwwidc16EiwbBC/tGBqCucBc0NTK/AOfj9MR7ccx1
WYLLbrcG/o2+Oqn5PSfpdNycxlT8ALMM9w43dIiCDYifpZsSk4L7kMBhDLsPXfnUQFBgz63jfT9u
qKauiyJZBiozvXnSlBtT3/jNrmSv0p8ThRmmouu+kWOFQMXHF9cz3dXdJcCnkdT1QzqE5DXpSwyh
PhsWy0gd4E0sbxPxhJVzPYhVkd0O6TGFzcgwmJr3Dq3VMAOi+JYcPRDdbFfiogi1wziZhTqTnWPg
3Iq+XIXDsyuwhj74ceXc80qTKyseFPeBfMg2GkyWaww5ZvFYBwFlofolbQ6x6I+BI1fasI6Mdmei
ktZBEQoLV+mtxK1dcvvVlBRL3Id3bveYeP66NtJ3OLabNs1YUFdonSgFdOIp01kG3wvvTqmeuuqO
49TBvB/In1f1/aidvfSUKLeEerF9nfWus7NbXc3Gi6wAGTVNy6qhVSqKCX0EmLfDk2S0hkWNiJUa
e+aYOnkPimScZ6oHpBvz0ludygAaI9HvztDrp0yDVKJ0JTJBl3/10rLdJCxgFAIrScTykug2ZKpM
9Ke6iPVLWvWdu2Gxqm4gGOJes0MmWk5K2gJ0qejmfewDbG0iB+sFBaegMDGjpxbkIjPCShjr9lrt
U3Wph40eQ3IOm0cXCdVrH4clYowedjmSg/Gx9yViNg/xJEWOhEw8EZClLZE35YAy2PhwsLVoPEU8
ZkU2ifCMhu1QroAEp6NkVsAIpgBU9gutkNgu63pTIT6GTwybB9UJjPNPNZFLU+NkN5JciQm8Jo1H
/hy9OtFslgvpM7/TLAIuN6mWNOesdGudtb3ykJh7FMgz3XkyjHU33NfaYwcgSu3vxaDMsiI4QbHY
prQD2NXDkB6Kjp4NPyO6jz1NTZeN32Fy0jcWuGrfOFv2OENqpjhPQodZnGOj/Ugb4M56tbA6XF68
ZDlvUCk/Y8p1Vr1xnK3Z7SI7mKnho2MvGnfjqm+Rj5CclS9s/sJ+wSgw7/ts6fNq2pgIkBTdov+6
SPwoZB02VR+vNSfcqEC56rhaq7H3YLMijJlw0doMEIQrFukpC3QIu/O+eU78ld/cavqj011c8zEZ
3qZKXzbuxkSf6+jxciiMk6LJa57d/j0r38b6xe8/3K777BGZEvSeR37FpsI4xRwS+epFiZVZT6Eu
aMCmRkjXs+g01NFWay5OwS6Al4Y8O3sf8vpOsA9LdqB3ur1rG2DbIBvYKfgR2zA0NQLYvq6AT2oc
/cnD3xW4AnhnOK7L3EZCqH7XvDID6hd1d7xK73HKM4KKy4Gx6IBpqLSKX1kOQLrjTWmFxypNn8wC
PaEb2lQOw9tQxJeOwtLYQwi3vHfuTbw0WMXqCYONgR12APAqk3TnVcpe8YOnGrcGPeWM/Nkuitpt
pfOcAe/Xw/R2AHbix/YZs8tWYsw2x3qp1rC86iA6VW2x6bFk2cAf53atgpxzv7dGBdsWXnvvBgf8
4MsM5FFeugvIUUuyLbtIinUQAESUwZnNyULQJlsWzXcm79VI7Qc49oLTU4qeuXipB46FVI+ajVgN
NHFy7gwksUYmU3ggEHzEqcZSVsg54mqFOWw22CDjwbfbt+F4k2ASimv1oUmLo4JCpm4c8L+U4CP2
N3EATdK+iSn19MqbbX8WTJTQNwMDIF2NfZqNnds/a9FLgWzBH1kd46br+GYaE3TJFMYOYl12LJHM
vYjZCcX02uQ5rPSe4aqZDwMtmFBZIbQcZK4eu9zcaaE6K1V28Hm5dmPKsflKjgp9HNNZsLN0xNaD
XlV133TBumYxoHJPguaYYGB2jnryLoNqXvjsA8MHN79EvN8S4hpV0FnsYd7+Zmkny1jpwXc1ei3E
S2vcS+yPat9eosFDhrG32mwZeICX0Uzn1l2gVreaBO3H0I2erYxOQCKp8DjwZZ07NhqlDDddsGpx
SeaROm+qexy2TJk6z+J3oVo4xVlkg6zJAVzk/vey+k7LMCwP1h1LNYHrjyaifhBZ+5EyBDYYVZtk
V/vfcDR5yY7NxDZim9RQ4mourbMBjgGuZo1UvUUx13yvWYpKaIwsfmk53zTtIQjRkK+qFkUee4A4
SCltD9gsknUMAsQIHlAjcK5MlQC/pH/OB0BFarhqWnyVhLIu0nkpfGPbNIxVpvEAcWPDUswZ2yU4
TcjTXQ1jMlkO/Z3T300y2jzw9+hkWa1rc6jJcXLT24cy/fRY6/MJKx/2dGihKU7EqnUfzDIGnfJm
OuVSJv6HS88k7TXADfu5CUKpnrzWoCkC1ZiN2CaIHrIniTdJF2yMyjn7CXzPFFymkizjqFwyK34E
tr3PAgoQnG3loHOOBhuqyFbf+GXgsIONciLte8HUZoTGImUfwshMFYKTqOGgIEhwansbV8Y3gY9S
gUmSK7PIGNdtfGOxvIlyMq3WjdAuxrhoeshyR324N6oPL3jRWmar6T+IZCsb0li8wSS/VHTvoDbQ
j317UQ6fydSro+2pPN8G/L9R9+TGvkK1U78R8fTAMTXF5ZtW3xfibLrvZvHRZC9ZuLdMyIX+XNME
qJN4FrefGAvmWNVntuA9sI1jLz6RKs2ScTfUd2rw0EQYbBJkmN3WYWJUs23mIZmJ6rVaHaZz3SB7
BFf76ozRTuvWUGradK868bFkcG/as229Y43bJulTHu/yipVx4AXHofTu6sR/6hEwipOPVsaJOWsa
oHZtcPyt+/jRExDhPaTLjMiOMyDBlVB3O1zT7zJ8b4UPkThlAvso/a1HVbmrDoLzh9orZ7ZfA5kp
YPieIFQvhiJeteG5AozpUlSSzr0Z3XHUhU12gQFUCSA8m5QMqOp1LGMN65SET13+YOTLgF1JCuk7
Dx/S7BBOSNteHEMUuErifMemMStDDgZS7Lo3OXDcNnhIVQhXCVZ7jonk8K3I+q3XMCW2VkV1rlio
QbNgZbPycxbnYUmxtn+sdd6wYiXDYJMMi1BscmvhtU8o7OYqmDiBaHh0kqNekZAaQc9F81FaLPSY
IHAmlSZmDDVY+1Nb2q5nD6jvKjPYeZw8wiIqOR6V2aX0tpIlbFuUj15JI0MLnU5fttT/GixcpoA3
Xq887QiMNmRzlOZzPgxP8DYUyaUlL6DYw7GzUv62lJknOTUDv1c9ImGhaM+GjINP7A943d/iNtoF
k3vFuBU2e/fmo/K+196rnr9WyneDeZEsXNmfjN7ZGH2zHGQ9ofHWPMOs0iY/0iGM7gKtnjUV5GoI
SqgpsBqXabppDLnTmZBr47Hgzedv1EaObligVsfaeq4IvA9RPG8hfw3BzmBcrkJ3FWLaSScPLyM3
8igQoQP7+k+eK5Y2JwssX8Lymf4YEI+YZKg7Cwr98mIiQShZGuZOt6BTgAMycl62Aa2k2qmqXHQR
WKV05hvOpqFwbWMz8crqoPfFocmePAZS1V55AdnaOKf8mYLTYnP8XMq7oMiPk9i+BrzT9PpWQRCi
TVsFK10rZrjiKGAZe6s2eiZktkmie1bH2EDGcpNazkOaX8z00dKCh6FoNq1J+2VaFTuzNx9hJqrA
HbVMvfWKdDcGN1U93IXsAlWJH45907RA0gTnTsE2qrVz0R+Gfm1Sh4TGNFcBA0XKd7p2ljROzeiv
mTOcLxpnMw57aVAn3/UD9f0TDN+iObjyUvA7pPENcPgHCQkgHB3mcWc9Jsp95RUnG8EFnZL5UbL0
FQn4wtbcG22wHuMPmsknLzXNxaBFu2anR2IO6jqOhlNMS8a0VWCPybpxQB+ebbtCNvMwzl8yMhKp
53M0Hy6wOrx6uVh4zg2dhTOn4kfXKPqHDMlRg07TQ9whIBXSBG7O7NZaFjplBmvcOr28j8SUtHD8
vWhy4JIaykjaAXKs02bIYSHFYlPMwmHdsZxJJHWdhirCsIKsyJouxtrszwGZ3+tp+Fa6ypPeKM/Y
k8+5ItcIQijfb7ViLRt/T/0lYQCOqcnRsfQcSPM5s9j9BmIlJ7YsftmBx9fKFzolSWnvFSN5qVGR
jjFLn6RMpwMc70Et8icQvy99nb46inuPh3NtVTFlVNrbRJqsNcU6mVBWWSAVPqK21PLnwABHpgQT
MC99MppRLnPHfcnbjR4erThn35uwEXwHsZlqzaYDh8RLp8SbzvjmQL33AhhQ8VNLLdxgCdYlKSdI
R968Ii1AdMdwhnkR3ZMXWQcCd3jSUbwVtlil7Frr6lGp+FuyOxztO0dN9kJZWvEK8+IWA+VMjNEj
suE4FYuslXd2DvcaCrfSV/Opi7ZoJ3f4KqAZIIzwfxdYvjr8191wygpnXpvGtsiLuzIZX0uPBY80
mLvo+iwzOjws/FGUgSLHmuXyRUMn4FOVhhUe2y+ZRf3ecx8jHX51yhJR2Ec0x1gxxvcm6tYg4xeK
aqyGHMKsHyjosQrmIYAX3Xe4ORSreNjG4TJwJDakH1hkZrK+r2pGaIGUKz0k4cr21bkV86TLs83J
EbiwuHn3q2wztMMcnuw6TcGnblWmFWG/IfPuRv9RhhTDeKVGLNRp3O9bfGUVp/11/xg27PlwjpZd
N0N+W2q7VJx6AKbJVGlHCDhsvcFbexAWekfwb44H104xpm2UDChiELwVGHgsxvI8lbdV0B0N+zsw
rE0c3aY2tY88oSL2mtiw7/DvusiJpGqtfOIO3Xjb0UauhLeK/hj7N4BfbSa1PrrLkzufmcwbwZri
BscqMy/UI8sT2l8orNkhQ1zJyea3wWwOreHccKgPqy0xd6nOYpjIdW0190O5E9qDF56onONrU5pd
iMAor/cUIIzu0Rw7VGQJ5ddDFh6ntoue3gM/Gv+Xo/NaUhzJwvATKUJK+VsQCA8FBWVuFOVa3qS8
9PTzMRcTG7Pb3dsFUuY5v10pY7AADQ3cR6EfrMSfiGafrH+k9z8zr2PHA1ILRoq0s51avRIZvFSo
LSXY5B0M1kvyl5JFOqFJcFEDmvXNq6Aa2yL+tAeSds9yapB0KyfD+UpUcjXpqYtsirPlXU0aLzFQ
YRhf+vRShO2m7N/M9ga/RTfpSNdUAPcpH1H2x6tk9LeU9jmrYJeJQ/MQ5DycorRmpAvFEjEbXK56
0wrUHfrNCr4QlrfNIS3NA7Hr5PfSqVHvYwp71SdxZPp0Fr4il9oNQf9D7+J2zt1vM24/SGb9mQMO
9YEK9Qzo1dgFyV13Pmz7XXIGdGTtlgZlQxYkCRxhRj+5uh2pbqZECT2D3mzgQSrxVVcfEA4Br6Ku
7EaEOk/WL9JfqtIETGTZMKdjSj0CODpVgVF/FcWNCZ3E73Kn0EhDaSlb15FOplVEgHTU/LhY3Ibu
il4gnQEIrXe7/LXR38CAa8Z2lI8hh7m9qPOlzBFJRQc45WVsMExysvz1dLtQNQYcbi16rlaVkjsN
lJe5mwxBl7bsyvpByXpoZbOM0OSQjMKM8ZcPTG70HxCETJpvOBrrIkq3Ko0xg45klIZ0tX2vAcCb
4OSMt3H4Nbk8qJMg9vvYJmdWfJk9IhMMuD0X5lG4+8Z+k7LXUAixpOTKI+7LbSyJh24jMjV7NV89
mZw+vk3E1mdy38mXiE+ctEaex80MXad3ryJfW8nWmv8iotM73R/rP9H9hf1OLYJ9YH9187XoqXVW
010rPwwgezeldI7Tr725hbLjYxb1o1R8uicsVk0eNjWQS56DHYGa3mhux/JBBQ3uA1XknmMc1Gzf
sQSSLanWEHiUmj09Cb5tc1qOHiWdRrMzavegJxXXUeIb02/cbBkZ9YKePGthSQQzOLbNdjMo75lx
CAZxgFpfWvHWCc9DShlY6pUz3SJ+xVs5c9/PlPTYZAZxPHQbOvYk2jrqqXZ1UmTPNdk3BCoTZOYf
olnFVPLE4oNzfgutskhKwmz7L7QzBbIQR9uUqg84WtWIxqr5YAW/iR2uOxWKxCzXzNyLMomONpcc
sZXrMT7n9mcdAWoqrWc2eyQNJlf8HNMcDyNGfDMp1su2D6jhApzPNkW1cnLapSLS22vSbgEUn4Vw
5C9arrbMtRIWkj+kLf50N/ZijcMAo5m2L1X0arHwUG57bkWOqvGbWgOyV24ehjQ3pYSRtzD4DIK7
VW6C+teIXuPs1a1hzhGI2PMxdU2opgdda4L92+mu9aBtrJl20BSAMKhJD99FQM7TbYDWGUL1Ehc7
ZwgoirlSfos/jIPaYN/laNxHVOFlCsHZ+1qkrBsgUV8lo5zTsoXa7AOUlA/1Z/YkzkcGhe8MoAHd
/6K1xIlD7mSgHAH02E+a89KxF6jrgLc3+zBs8n6jo+yeZeB8nrc63PB+tt3rBFvOj1lmVPM9e8Td
Y5jHx9FmDS2uWvMyG8HClt99zyDAP6KzWCZ/Yqrnxo5MfejgkU8+hyhJrJ/gqXZL+K3970yybi2T
5bNXxhwk2HuLkIBUbwZ0FcmVO8iFRUQx+UMHnLgb0x6OM3dnlz4rsG9pwVNLYeJcactYA+gndNgl
O1rRTkkDoRPtKUddzsF4Jk/1W1rzOqR+ZFLcnYXi1xFXs766xA9lJcXrZ8PI1sFw0UHDnC73bfNU
Nx18FWNOQ33QR8y60fux9vT3ovu0861Svgu0g1yFlJzs1fzUFbuBDhvDBT8PrR3/jVOEy7K6q+Ku
VS+KPCg9AfED5bQ8SJUAvMSimLn1s4HKi+g16J/VxzH4S5lsInzvIv+JrUdoU+8wWxuzANg0qWHI
2QwdepKgB0Xp82zs8QHtbMlH5hTHNPgySq61K4ES+LWucXgHpZl4itLok/HVG1hADIVde3jl4lfC
n7R8abrkYtH9WgrjbkQ7fNqLpP9HaPGSHgSPphzQ9HGX5q9leaAFz+/Kq8qC7nIJYS+A+0War91t
KMMsGv24Zbxy1IPK/GtxMAb1F6W3ijkulTgkOrb0jNRaOf287ImRJhgOieZfxDCojXR3fFcIk8QQ
rUPru+4c9GK0V7ajF9otBVE7rfoen38m7cMV21mR/8ymWKHaWTpJvUY5zDuEhM5BNFMyDZquH7MO
aR9ioEbsXhkfWu1+2/O/uuo2hmIfaXtdtS6nGaLNRP0uyq8p/MYT4CWBP6gA2n9DuLfmnQyihabv
Cvrd8+anj9xd7YhzCZwKx4/ypyz3Jrt4ymfJpxIkmyRCl/GV8jXF9balWq0OvwxeZMNMPNVAaxW/
wgOu5vFiS0KdnQs21cz+LYW7CSgyLqcTKfs2Y3I2U+MEIheSIT+isiJudubKMYxNOW5Et5H2mz7q
HpkYq7ro1xXvSWbTVqO7K+qBFqgQC9WliOYeRuaiSQUIf31Qytc5/bHb1wrBXtfbq0qLVtg0AaS9
kFvMhFVL1W0ffj6fa3G1xdV49vztBwMNoYH3tqiIdre8tNR2eVLua/eVcumuU8FUESnE18nE13qQ
1Vcdf/baVxa9BDTZDkV/MixqG8GX66dGCTBwoIc2GQrA6WNYo4LsHrPGkbnPiUzQNnX5q5HRpOxC
+2yy6blG+lbDteq+Ff4O5mfabawgXigxdSPKXUXpS6Yty0Tjx8bXSL1Hwpuhxq91ZXhPjVzO5Fu2
pTezG4ycXYCadB79a9xN2Pw2TFsKFFQJS/LWtR3j7vMUIvXM4K2v6Ncixz36jBMSnsFCi2Xq/hj1
+ck0thRqZ9FyRmZiPJUOoNW2kXJUgeeWO8fc5VHmp2gAE093Hc7Jf21CHfAxId98GNvt2F9kerbH
s+yJlA+ZnAuP5lKzaze4wshTIz0sWvcki1MYYiAtIIQbxkc6f0pAlsAgHi5wX011QEq2QKevCVX3
ErrlskSjQJjhhf5SFmCvpxdpMF6VcYccBAIWnVy9oYqwRaXVQYKr2TYWL0H3iuF78dxOCoLERs6T
8h5F4hLE49YgcLu+6jJH0uMeOjPhigD9wuC+THIYaiV67yhabZuzrW2Lfge7kwAoJ/ZqEoeqmL18
+DY7qr0JTQqC73n0y3FAh/beOZsuVZHm5wvRIxo1ioM7mcum13djtTZSin2yqcbYTWh4+eRxeDM2
LOxeIQiVu1G78tKXNU+xnxPaMDX/2hYdx+ReyvkUKhpsCFD74FQrA6+n3hz7xoNbWUDsDt0WtWDe
rXJ6NsL2mDf6ZxY6vsJG/aTEDKpCLB6XOklXGnjUQG5LRyeARmN2dZsBOYNqFRW0Wqp7iLBy4Dsp
3mg5Wla0wCPQ2vV0KQzdy4AIXxcIQ8cFlawHczigWzvJ6WZNiVekdxVAOUBY0VnESnf2pkPeGUW0
yZuXZwMyxQKU1MTMLeqysndFQEu1Q85+oKxluK0LrsJMQ7gQTPJouemtI5sFZdiU/UCMpVq7dABP
k9pZitblScE7wBdX8XwdkibifaNliKdiyve2PIwzYwZ5zfUupxWtB4gGwZf5oWs+E2oSRXmo400N
TKhST1zvOrmJ0D6xszacaOI5fkcUbXBfWVXux9Z72rynlXMeTfUw8Z4O6Po7e1/nd9JwFlr0z4rb
dT2KPWxnE6pr5KSJaLdCPQV84LoNBrQhR93MDkV/MOzHc3oIUnLftS8t27izi+UJ0MF8Kd1ra5GB
rdtPJcpoL4ZI0OFgnkfY3Kq51lVxtoGfUmQnOW1oYJcFDuNZbCxKGCrftdZAryah6WHYwSjSewQ4
HYoH3GxOK3ST7nMFupFTh7IAujPiFrEk+q6fgtQmbeBppD79Sx/+aAmi4l3tWlgFoGFgq4GBjN63
Kd2oIZbda5R6km2LPaiYvJBWAJzjwSYcIVyCcRM06VoC0dC0iJJiekWW6zn2vNaT16oQ15lCOfSF
hVihMNSUix5/IBx5auxcvumUOtakUChMpTqaX5NUDS0KP6HlLHPxOncBWoeY2py7tC5uLhjs40vd
QqlbUbFxIajnIUTRry3M6AfThwmbFvWP2H3PEc/gQVhkVQ3c3S7Siu6cofUGJPphmHs6ckN3MvwK
JZIp5bd0C584By8qWi8zLd8KBFWB4U2br2HAN9JyNoUr0fnwNiNpTlGwN2hsnIvKj/poWckXKsZX
2nOU5HR1xD7Va0S/hK8UuWdJdCryOnGsVyqCrKUbKp/teKzpQHRQsiS3ZkDHQDcMdQymelb4xMsA
TjZs492sVefeSk9icO6Ba6wTh9LM+tHX4AZatTDRqhCVjqXkMdVr+meXEx5NNX3YbfBpOVDZA92N
1ugiIr1HHQ2/TuLRTnDLnG5VoZIN2EVJG1k51XjJSu0ycqbCbVB56DxSI2tWNqUYFkwpGQcIouim
jitIg8jTA+efHTk8un2M9enAIOA5qLNTxDp68kfW6LQoYVydTVKO5ywPFrqB/aSPMAy4A1szUsJN
xaDZ9uqPLlmX9VfdSC81wIlGa2pPkE+RtsgN4Fpad8F4lJjvcbNzcZIpO+I9XCT8ToYw1FmXFLOr
hGjY/FonPwmpIVXlCqcrR2DZkKscbYMbnOaJTtKw8ZPnTzGKu900K8c8TDg48dbZCavPoR+P4bN8
OcgeGYI5p+P+n8SmLUxvtIznq8PmUvDvL6PqoxEGbA0ruSpzf5KHIU2+cwxAoeSL7p8gIvYcOgkF
ef5wIZjBhrVl7hsWHsPpF6V2H0xGsA9SPBAKcpLxjnXamS+N/3DZA7/MVEPB88qzYc5/gc3Qrqpg
HJyZrBqufoQjUebPTr+LKuckZ2REG63fWoRWInRc4HmjwHSvPUzTumgdok0tJiqh97L2ZRr7XQXu
5jeoCCn1ydgJY/MxoSHJ2LPy8NuYXhOyImYTgPCl6C92WPl2BFPWfJGIQCSJ3MXdo6XUXBYDI3sW
6QBECNh7e9FM7gZb8qmofvT0WojPoTBfpRbAN+YLLLVLd8j5ST+g+gIo+BCuanCabVlyn6Zd6eUl
CGYQ8d0PlM2RG4DVAEfYosiKW+DENGCeHFiz0blb6nc3fMzOve3b9dzfI3Zv7V3r7+lwHBwNudpN
oGxTRXtKpk9NzPsgw/kQ7Qzksg0K68I6xvYP02qbJYdyfB0Fs5FibLqS7yoOX7hXL0q5KRvrig6i
hmKNBw7UemlM9iFztcdM/6ag9fdp7Np1wZvOfhjJY1Bu3BaCq54ZuUOtXiE8CUC2V/mIVKpg00Vg
3kDxqfxlydfIvQZ5xQKH7jKJeVIxcpSGZ+FjbQM6dgd7Z6nu0mGIjhP9BTuwZvoaw2OdPAadXsHM
3ZQBLCy67F/BFltmu1LZSfVnpukacVqq/2kZeFm8ztkSWsVrZ2SQOlMP5JMCHs9nl2C3KVrqtxuN
QuMoQZ6a0oeHT6jXkl3NpTnrZwQxWZisS0Kb+F+Bh7nKiWc5mCXRMDvZr2fxkvSvg0Z7N7+jmFt/
4iuNXJuuM2TOtDnyVXdlhL4b+4+hQmJ25yCpf3scVn2p7Qkl98aS/ty2W8gwHijpGbw2VQ9DSR9w
KamgnjxjRO8wfZV2gMjxImYMI7gmsJtj6im/g8i+TKr7yKqB63L4ptUZ/SujEOraU6ifGtVFkIH8
EbfkWJCIYm8AM5tnKfU2bo7l4DI9/k2ImCXG6xGKF7mdVPp7I9zXghE0rq/kmn+NekNikkKRrBL/
E6Av0SDOEs4GWd+iTzAw2tXdxjET8InyILI67eZxG3OYBRiz+tHXKQ8u2pMrz/0w+ooctKUGfWYF
QeXlCYtWe6nhVcM8x99XMHW23beNBSkp7xIoNUhueX5tuVFFC13Y+0Xprua2YNX6ozxmQ6nzCVrO
HxAmhYPNDrxNS5/aTCI30NZdOvNTaQ5WtRNxA17tS9PPOerJefyomm6tK8Mqtv+phtzbpb5CHOdY
57ZeK9a2zTeZ+q1pO0NZue1dAVPJTzk/oq5Nnj1ibWvu9qD+zg3s8EZRt602HKfEXEvlVtPsYlbt
IwE3KMhTS1uIX3EPnNcY41OT0uOFqo9e1v00d9swwTgpBAIbTh2/JtYEJUmNyC/dCmdrRwn6/nFr
B2hbbjmAeilPVfST6Sr8LECMXW6GwDwUFebY2vErs8UwUpdI8obgfXbt5J7qzJs1FOW5o/wwUJKb
CtiHupED72/kkaLBaJnyShY1iSXT25hmezNfWVgQw+aWYbKytEcQv4UjTVPaq6RcYm7XhZn4lvat
oItXGU0ymrodF3k+LlQ2B30LaqbB8egFi6cvrdgTikSWVKc4wLo1WkY0JDRtNteuWGvOxlQfvUXt
Kc++K4GaWkAwsJimOtCS5PckOTODKTR+jAeTmPe+jzx0obOTeWJI/A6jRGJshtTdGjZcaXgJnx1w
xvuUXswYFLA+aMMNYW5B5pJDWIUcmzUNXOuEMKHp25iTRd3JtaF9Pw/BqJVUWbenpsZc1urOZ+Cw
582Z+WLW6kGkJvI6wCdQU2FtbAk+FK/s2M94q1gN2fk6DM0cxXS+tKjpJgqJazf4ncZ53Ti27/I3
5RoBbJrBcEAMvtMQb2GDwFCuXItKoVb3kxYOlt/othMSXmdl5drRZAFVpbNqiERN+csBSLzoYvLq
DliXCDzUMKCEpDV5jeW38r0zQVI5Yp32Uxtpuin+2cW3w3QpBz/GppxY76XzWQ7MNz1d2Psm2Nmd
z9QTF9Rdx+U6earjBc1bvbXnq7i6XbOiUWHl2NV3odPjQ5ljZ//YAtOjgBUN2HXb8rsn9ne09iny
+vktjk96vOpYFKNSOWhBcZw7usczqGbx2mi/ofFHBdmzpKRCN+ysghTLcrukW62fdoKG9SH0FR1B
qSZ23dwdxfitmXJDX3cKqOf2B83iC/P69Je+0GrYZWNJU+GySX5m4yWyXydHg2PAGRVGqzGH0Fbp
OsUWxsAq/LA5GyMA+/P9byFPp3WgIAWADCtktS/tlc4tGH4oweSJbp33RPj9qtCE0/SmuHvXeYQR
Hk1xHdMAEhSVi1nKjWLLdyiNnDLQ2PyKx72S3/MUb0S64C3FgnfDDraOkYcNLAY8pwHGwYj1paLP
rGiWTuwr5UEru28xtdu+ptyOICfkOFhl6Q+k+lPpMMxmZaCva62LfbtGjTq1zryRVFGuUWmC0xat
TocmLvVIuuKSRE39EuBPu5uFpmzjXIq/2p165DlWzg4bB9P71LOeVCIDsI+FRR4UdanO8+2iJ0ny
iOBFmXUrpDW2sj2S2YJ9OE7wyyHjgpuroZcWKupaYza2g8BRJOMUuQDd3ALb3DIzoVnnCUTfCBDc
FtL6ceYeZd5of9A02DIXWAq/XmCIIM8Qd/oTd4kr+grBj/Y45cKja/MjM579jh1cTZbZ0VqA0vgy
ldmRuxR4jyhByJkSEjiYsgN+LZc43wLjXAx6UOmSXANaD+NlJmnnrZswRXSp0IKV567hmQ72Yfqe
R1zDobioOeJ2Ww+jfqm5M4hs/0R9BGtlog5hs6SxV8MWMpsust1MPeh1U6w7rXMuvRPVRzUuqf+u
9GA34QL3qrmvfKPWLep0026Ljts9CKFVAEsC7XtLLdOynYv+NonwLwO11GsIl1obxRWVW2Esw9IQ
H3HmMtk1UqEBE01Jnwzzg4DLclU/7V+DGv0M7UBpM01J1M4Z+oEqRnfduHa6h/S3PTyz46rt4pFn
c+KcrVijSTB99gCDeszIp9ERdu2KGlUIgDHIOYHmcTknMTFMLV7zsATiyGJF7NFZUiHMF+pM3WZC
seWM8jgZtZ+TWbDqbHPey8ER27hq9O3QNuz0I47DdvTDIPH6yaZL3sFSVXM9uppeHeI4t17ziKSz
Yt48TTjCFu/5YPl2Y31ayiygmEL4v1rB9IB+HlUasWVTtdJpQzOHq6F+1PLXMa4yvoUBNgg6N9va
omq4jg553e2izrnbynAxSSNMMeXm+KATgsaWZFudihQ1aFwjK7EWjUFZMseR3FU0Bef2nwCy1APk
jIQCGJ9uencm9gHueZyOq6etKYjUW9/Vt1oM+JgvBaIktc438CTr2L1UnHD80UHQvVC8ieai9lNr
xNn2rKqGBbPOZfNs2Y1WnRqvBvtDiXKvRD6hRD1pE/XD4gsLE+Utqa1jr8qNdMCpIrPeQx2yGUJQ
NateDS18c6DHbKhOch6axiuN5N1sFN9Ik2Wqow810GzwUOOKrgkvG5qTEdqXSGtR205bEXLc1jiE
6Su0dOUIlHGXsA+JvinqYT3ioo9oMH7yAS34cIUKbUwGfzb3SPZnByEltl03ebOaz1kem+a9tZkZ
aW21yubcO4ZXlhQkW7pf1pkXz5lvG8hJSSxoi6cHhiiI3E1WI6NIFVFazOzcDM41qhAK0fc1copM
PQADz021FBHWqK2bvasDImKWEkp+Cw2xUZB9xzlbc50i99zHjnaqM3hKk6Wy1j6nRvhFeM5auakr
2ju6atU5x4hCcyVnhp3dezTmO2KuT4Mav+iVepuNCGDjN6WPeRT0y7HBKx/pE0AwcLU/DdWtqGhK
TNbUEuvDtnfVr8QtfaUgsBPP6P+hIeV73ag8yyBRomAoGlDyniAe5VPZkmHUoeZWc8TSmk5xdc17
+ZOTMWhq4E8NTXcR/W+TCr+oL2s+Bcv8pyfBIhlXTzUGnpRlXwsEeu6WxIP3tDbWkNFPEw6irAKz
ENd/fDH5jbLvgTe1RzIfyPYiXcAg8cDyCoP+1Jor7ZRarpc1X6nj0i6iIbAO6m4xwIwBLjGhfhnm
tYQ7C+II/uPFjN7xwoDeHXFTLRXhngMaTZUK9Vb0b66HTQFsaVTQ6+P87irgiuYN60Vl31oLNdf8
b+ohIkh2WzpMX4nyr+IocAoSB7WWvcP+pC7tVRYo2QCNYlNb22h3Y/Vddu/Py6KIxndbZpeoi/eD
iS8jaa44c1FFWatAfQuid4kKYKhwASH7m3XFt8qn9xeaNZ8ZunmUB6YmS/8NqnTzhLHaOofDbOPF
FES/YfKvsbuLRlGsWnV7dmR8jbpnlMEyJR5Fp/I9mc668jvYCoJrEy/qHisPBGN1LE13kYiP0EaR
1GggWykqtynB9U9YZ3cDf2lXhR7O91bDPd4SB7q2ClG82K2S7UCl++vU26PBmDc35R6H9zgtYjfU
l4llZCQ5ZBLTxPjs0haczp1lYzurLMZOl8u4zMwURWFUnJV0qmBicftGpD0dirF37jFxjitapZB3
30YXfZyCeF0vPFn/GSBOTgVmloTrmURlVXmznR5zIdZkLG6I1J3+PGMUMhKXhKva403IBMyvtU2V
l6KTHjnY4dI2pScJ0dHL6zSV/mRjeEeY1EaPTn9X3fmg2/kjo/JWpumyoSVFoPHWzKOKc1QCmhrD
V0Xef5S8V+Xn9ITK6LUhCfYWGB9qLTfGwIb9fJrwXAuCNbrJ8Or+BP/j69Z4MKIciWv15XYlfh4M
UHJYE9KxLEbcfs6LZpRLfE+nyci3lJQgMijuVFKjRivQ49FGk7Fj4lnnj/xuwpfRiTwLuZV8Bj9g
RKwacXQd64PAiOXsqJ4aiU1ffs+ITPss2OiZAarmLhSTKA0MHhqt6G56sh1npVX9xa1cKES5dtn7
qS+BLKIWuPphVwOmhSGD3QKQjwvSX9z8TTTxe0ExbFYHfhJ22xH3eg1rAECzHsaQPPDSk9KlyrTl
c8xWONoflNCu3Wr01NTdUPZEFshEWMqH7KZNEjirsS5WOmVADODglvRYG1BV07Swwg7dOttLexXW
p42aVo8hweAB+uocwViJcjtlV7v5EHq2actumaryr0yvo6Mhp0FFKramyrGPdtusT1OGbS139sak
HxMQyJHW4wJMRW9xnTZoyRh78a3wk4JHCRuBAnRpRc0uU0D9j/SPZVXijwJRUd1q19bc8yO5DCNd
rjyqbk1YSgBX4n4LAf1sDQdHeVfwW9uFibwPqx/o/HhUupuTvBQWhxB6TdGc4/jcpMiyUQoMzm8d
DwhIx+3MpNk2yrogsmikHVcQElOg3JExC6qtPhzF3OtgrVWgeRqylyGrV1nNukgGST8+SUdz51TW
WpMjCNeLyUHiSoIwIoJppQHyKBfqAFqlC8I82KoR7htJA2//XRRADigDElgswrB27fARguV0Tbxv
tY3jpJ41PuY8XBtkWVWYo3X5qyDgJpFppQzXdvyNGJPs8l9JPoxpNruc5JXA/mxq82BAr3N76taH
XtzdCIJ4q0+gIkB5mZldm7Heaw2LU5B5Sj/xggdEiCC5eMZS4X1t7Wqt8u96Gyzyyrha/HBNq5/0
UNnrSY/2G8169GUxLDuOuc4TyIqu29jlBE1SPkZUcbTjLUOitXKn2cxI/t3koncnFk0c1J4eDwV7
VLJmNsvyfa/gI+Kfk9b+oEdhDXQWtYvsVJl+Z4X6XMRUacmEGrqLBk+RFUbfpHLcAmYmgqqwIu9G
KDEXk5Oi6Sc1RhxlzF+aW19QEe804ye3ThEUXUD+hGUFqyKvjsSdreNBgsySkJAIPwCLIJxu1Qbb
1v2XRUCy1bHV9zNCSagZp1xXVfWALsKAPWbvZW1vlc686EBboamh9wsOKRWwEN0unvRA+rUlX+hr
fzQNmgz2s5wuriwlcN6thnuSiPU8pUdRZq9dKD+sTN56E6aDFRsxnjgmiYuIrLImrnCjQqItycUy
O08QX+ZWTzk+2flcZ+MemdZ1CNRVEc4ficEe6mi9jwYbdYbNBZfzdyrD6k3PxD/hKN8qRyOzWrS1
G/0jCSBSNGvcGFayq1r7y3Wat6gK31slfzFgJwiJ4G2zlkzw0VM5jFDIYLgSrvlJFhcjsFq/xCFP
j2j2sk0+skZegiqOlySiLadw2DxVq3bHKDMWWy02MViVEfXk04p1q1zZFuypW8s/NkyGlTaJcUnE
f1i83iAwV5Uamcu8nDZ2Il6KcsAen6xEnl1qK/rVlWkfT3xpWnacAxWYV7n3yvA2dRquTcpvknlO
EQvGfviUS84DPRBt8p3V0zbKCkhj4JlUtl8tXeBkqEx7K1OIDBICB0fkWyaiBdDZ0yTiT8fpfBGa
Ky5Evp1JZLBYgNK9/Grn9k2zR3809LNTVkDahdqRqmBuxMzjSPnxny6gskQzo5QNVqo6bZUBNXWg
uF4bkeoU5KqNplQyg4D0xXwAAX6+xrA5QxMUS6BpA0FIfWCi4LRZRcgG/MxKRG20DJOgkr9MrCGW
Wm3R+H9bY/WKXJ+qPXGIdWWfsRfjN1pHUX59FruFEulDN/hTibiol0dVGzmgghxXINLNelzldXLp
bMkrASeL0hLi9jMEVK3HBpFWjIzq+QK0hMCZ3c3Nei5/483IKcSOtSt3Is+HsczwjKphuI7K5hYS
rF5pHItTmry6lbKOS3C71n0nhm3noCEeBRDkYHR4VbBVpuVrZWcvbjpys8CYBig84TYNV1/PzLNh
NB6NeNzkQDWu697qEcY/cSCY02BJYM0tGRrJS8R8FlpJuswAXMmCwRcYIa5UtmWf3suix5KDczew
PSIvP1sVt4BlSS7qmbP8+fKYr3E+He2YLPhs/qbn/lihqpiK7n2a820uugMuqIMkGJy1ESJutN5q
pPphR4nmpDTXXJOPNCre8qHeRzmZRTPGoRCELjJ7jf/T4i91Wozvk/VQyunDShVfx5pSmKiqR7nN
lWRV6sllJtGHbkMauNMX2epnRZ95vZN5Z1n2Pu0zDubuH93fnoTys6giKVNrYyXOylUvGWFsTqFv
ZRn7JrE8pNb9JdF00FPlp9Tnsy6yk3TD/czMkMEQzjHQPhi6I+qtqsybnkpqvcrISFC2RdX/FGl1
wUCxLQMSP3SkpXZxlCNzSceQaIV4nJvNExuOAqYJQdQAvavVVc2bhxqrmzDVd5rVH91o3qWD9t6I
7K40xC+MNpN4IBtyCJSMndeAH+zylYxjrmT3M1f0F4lkX50sMkqGRzqrfqQpPPvNplYwM/cpVd3T
UWrTm0YkyNNlSe6ktLyy1m40g5CARtJGGKOb05/ioIHRIO3RDgFht2FxCgubHb+LFlhRiNkTY7RG
4H/uNBbw/0g7r97mkShN/5XB3BNTDMWw2J0LK9qybDnK9g3hyJwzf/0+7IttW59WRvcAjQYaDahM
slg84X2foxrhClxBdtYW3rU0m7fCwDhu27fAOEqc5uNV1JBLeEn1lCs6EMrkQjY+uu6c4l5GZ9+P
Lh21+ALzZyOu1dYOd8JFjJJG2k2D9FDpxUJFQHdWdjgf68p7qgA40kTOwDxYmAMiaVy1rb3W5Lhw
W/rKSgM4rKgUhJfmhoEXL12TPpGA4aNwz8N8uCAkhcfodPiMAc4kCIGTYV0hOW583l3MiqJEzltM
YiBvwC0cMmi+INLrsr2duMq8QYCTIryzk/JhrCkhRoikPM9FXRC+gZKfjZigB+yjCQS9tiTkc3P3
yiun8sDYEGv0FyBncET5GDLSBDSf2zD5itofvEAJfUaeh6OFZNkqli22fbsRG7VHKQHhFqFlswwC
kjhMPnrHT3ayeTRgmhNLWyAdGntlOP1F3MERFDbXO161FQMxTaXalgaAS8oGlA6cJQcVOlJaUcVI
V702rksL2b0T4p8K7F3g+Te8svdOWjMdWBsedau86rz+BccmOlBFR1dCpMtXn6erI8ePvYiPPAe7
HHF7TgFBoXlXAXwLhATsP+VcWMkNSPGnwdQEunegU5n3YGhYmGhVGklCNJHmewoohKOFtWYKNS4/
LXpNTAQivr2yW2PjJpDpRlefgdWESIN1MBGbuituJhOu6RE0Z00xq3x95YfxJNV4DEn0FmMFXQsH
yFWVY3VhdgUuBfS+VadA/ihejQrhfZbT7w7L/quwcl5zF3JQObrPYsLUDMDjRFNe5xCVAtv4dF3l
YTAYHZ9167Lr3sq03vth8MBEZYAHhrmlt0mrG520KoO925n3noPgfawzCuferkkHqjZTo55yeC6a
O6PBPlZFiNp6CArheJ+McJHC6Caqk4WXOhfMwrsxI2NpFlT7ivStVycppyI/XQw7UBIx2AiBJiBs
8I7YV05V2nNz6C5aJ53jREcM0F1RlFwVUFrcrLryfGWVZRY4COsst5utnsvH0Aj3buHupxuxRMtY
n1Ex7udd4r3ypbvGFxCeabqCj8kCqmUlwRwv2k6U2qcdwLTJ2wjbFXm4xRMQRXiTON1NGJfLqc7S
p1Dje+SC+OnDcjF4zsJWwvMBGyZSqOtOUsIbdSSvLW+Xt9HNbq3xxaVzspINsUSqla9MXcXe+DTg
YofcrgBtwwpkjgR29n00Xrn4kqJ3171QWqp0KFwcJ17EpPsCVa27tOWtp7/qIfJN5OnaVishjY0u
xE4Na8x5blIoQ5VN40ok+1G8xTqCDZA9SdBeWEZ9U+reHEvObR27lN9A5ThDt2YewzkF0xLD0TBX
3fx9sEa+TFhBXGebedEim/BdZZc/m3X2krfDeQnQe94k9T0F7ZeqQYcdJfXc86NFnHb3XuEhQwLP
K6M3O1TWQZ4sGGj2Wo3OTTaISydH4+KN4DM79aVNnWtwTZweRvgSVXAX9AC/JmVkDTyZmaCY6FXt
yqMyHZUg6jqt2cYKiZ6ZUVqojMfMpuMlBjptoTuvAiTyoSVuYjW9Ugq64h48TBjqlw0PSLTanZK1
a4t585nTfuol3sfYsl9hNa7aun5WdaLkmoQT+ghRif4aBqRcuDC//C65C1P1OZTeJh/t284sye17
6rOON/EG5Hih4zVMPVCBgN5mQek9dpFs54wFhIpibgt4ElTJTATBz0Ll7cF+KctMPlQ9SIA090Gr
1NGdHUyyvhYRXx4uESlRe5Q4R8SdbU/qADSfIoHRjGjBjM2blq764A6PtZq91rayLchZRyckXw1v
PLvb5hIbQZiV29CneOLfBeBJagghNuWWnpqf6ZULxdUWBR1471KX7525VWkd0GWfaUNGXgdggfcS
CcNGkvaZT2r6QLsJR8DNGKqkne6ZBj5PC1HqoI92nL2NubqstFkfIe/q9hGa2f4v/TVlErQhLU3H
vIPJoVvkt08Bqu80p52Lyw2bkI9uPemfIvpt2L1p76kz6VKKZQizUgczhgVs9NLG0fuk+TdB/WqD
j8nqYJUl+TkzjaiWnBU4pSTYtyrTZmn9VGevnLpnFK5Ci9cbsC3QjzPsJrNUXEahXPgyxQWpLxsc
MyMdTjFOJzEOAD732OfSXeE+V+FFGFNj5G82gnblyEscey8jeaYXv7UK2pNm5yZ3MZ921QPjSzbW
K0uvXBf8l1Ys1TCeVSCSQBsTpRImng3jSJUtuXDrTeQsoE/OrGyJCxB0zyx1dFzcoCKI51pohfGk
IM2o/cTqssK4Owxv9ninUEEwGpJ0yq/vTbenin/WaheMyJ4Vyn1HQzjCNt353oQCob480vtpZ01o
nUWuf661ybryHPz72RT7kZBRlnKWAVmYBq4PpA3irYjnOckCAkS41SwbEa400McuKxVyz7NH8Ou/
hdAQIooLvfM5MoHNxafZ5MXMz980hJjZRKKhzZBxj8z2cUg+NRrS7WvZP5k07zqwdKJErtgtDPWh
8ACl4YVP7PaiNue5/IjgxI79uqEr0cGiip2PpvDPTGII3o6ZUb+m2a3lPdoe5XH70jOC65YzQ89e
RPfV+sq+6qbLqPGSXkPljetk8kKCCH1RoR66mvbo2t5KtJ+kHNB+2rpYNmn15CVwfjp5yQj3Swg7
y6wBGfWQ9MWFKq/T4DWiVuJEu2TotpajzBieA2z4SRmje0//cPiqD8bULaCYtG+rJ4UOlsRzn8m1
3gj8tBCLaEplRLAOtrcK1l3qbEPnwlNwollXIe6igMKYFNvURx8yWSmrlEIZDEEAH662i8ZbA+n2
MIXT2u1A+CJ60IUQWSi7ZeTTsbHsAhyewGgbCN5dAwiCF8zDzksCuGjUm7z/SAzeMUoNTfOcxPs4
Rg5a3mthOnOlPEt59rRY5oE/YWLSZUn8rkLflDXN8szDdXRnY+nKRfLU8gbHmHxSuR/6DS144LAe
oq4uuUGoOYuq5zRN5zlQ8iJQZw1tICvK1zr9G4i26ejPoz5bFQYNP4xiltDPox6NgunvDZhH3afK
bGSGqSrOXWZc0SjmuIEmoG/9TkU5+jmptwbkU9pInYRgVI9RBqoEZx9Gc5sWLwOxswQyGqItR/kL
EoOXN4GVYcMSaB3mFgccRZe+S1SIH1ODymBhDKL5r2p7aVxY9hWsewcReDm8NTRmsvZLt55M6oEe
VWVZu2zDEBAOkbYNFTHc5zj4whDFdbLMM3c52CCO1QdRbdImJMo1Zw1Y/FLd4uKY20DEEbYp2dzD
HzjynOr4zi/RH1LUoNdTi3OZUr/R1c+S6biAxkPV2GR0VcrSWnjEYgKCb4oiJ83XPoFfRnCHFK73
zyvtK6DjYppysuqfqcDkPVKk2CbR9TT8Cs85UbeWkvphnIJA5BILYO8bzOBJ52PhdCH398Jvt3X0
1HJqqVqFb3hVuB26gmg54tuKteRWx8YeeBZY1erGR5HhAlgbmJNkKthe1Oh6LD/L6tYd71RF29Y0
HbILK+eF22KCBi41V5B7x+S6YWyDC71R8X9rA9qtLqZ96F00qb907DYFFpDOUEegWYASXyx6XZtH
TUkzeh+HO1fZ1tkV1BEX97UgS64bEDIJj4gRHYAY1Xif+l+luEb6FyQds8Qk6vJP0wEfBixpFXEq
pt69sF81/bw2DcR93bkWEPCP6blljCjOrspWLoIBjPilZX9VJe3fmur7uwbIA8fGmQJgp8LHAiUF
q0yKTU6A7/XpNdjLFIkZgiOTyNihpVSAEBdGeTb674a9KLN7BZ+ViR3OTx5tgvZuDBcyndfhR4LM
o33uUTON5TAP6E80Ub3I8rVRr0Z0JVAe0DR64p2e8UgfDjNEiTQEM06hGtTBghnyXA2ZkDA571SB
RhtgT7YXWHDqbG+N7XnpYUp/Lgr8MWlGIQoQG7yeULvLy0tsUsj1aL5cttF5x9CDuLlUamD+q7RA
aEmtC/8+4jEFvctIBGehhFOay0rPENH6s2yIZoZyb+jIphYRbkS6XvMeMTpCIgQWj6O9JweeQ2NO
SfXNj1EykiwgjuCHqdhpwZXjot5k1/btdTkhNr2EPTVZv3OqxvLMUXCTVDlyaOBGtBhJDld4pckq
6PnT8oGpaforKiNK85x66iKy3lzjWgViGLdypoPp0vKnoezOMzVb9vALY3x3o108hKg5IPyayPcc
da1y9Eb1hQH/ekDSL7Yd7dWWfMrkQ64yEyKwr1tsa+gRoLPPRRqh1aPcl+erSZ5eV8FW+AkzoUlc
oM3I5L1rpnKfclu68bYc8aCO3qrzXwzrTdhARVHvjuibSrnL0QomOUKV7issvrw6XtZA9Tzg7FXl
I3CiEAfCxAHsXwPVcMMXqCm03hsyjfukoZ3s3cdOeG4Q+lpEfSTT9NQowumEAi3iTI2tpXK/Meuh
J0+ZHmBsFfKRIiF7bWmyxc5CH6Mrtbt1w8sxhXic9uuowvnWPSiWA1MgXBTRsETyNGubjevv62ni
b81Xn8pAdBVgw4QSzb6nz1O2DMxIqWqkm7JOXtrkvQlxAqvbxs42lm29Zd1jkEJSgE4MtSr7LPl2
IqKfCcCqUbawoy+73TbVrVpcK3x2LPcZkm4VY7J8zJ3gLNTveu2zru8A2FPFb/GtYxa3QaHmtZgl
8Xnt3urVqumApVVvLgFThFLfp+VnZTcTzqb013lMS1LFyOrdVYjAtfa5S86h9SmgGSw3P9dBD5Ap
LBLh3LQt8ygGZeECdwngiCk4Ay7Q88zBFZ21nrLwiF3T4StVHwM+GJL2o0fHUVZL+692y6XS4Zg3
HmJOe09H9G9na2tol5W4TXRCCNQRZvpYRPe+/lXkl7Xz2IindgA5Ivhb+HTjn7NFuOrwo/NBXXpe
dF6jb8nLRyV+9fq9blILGLa++igE8cp1mxMt2+xkeonGboLvIAIV/irOTWxi6FgcqPMoB1l54eaP
hQDmS4NxNF4oDWxK8EDAN6lALJRoBwXSpTE1fJjpFx8NunD3OTFNlN8NGafCZOsVL6kBNBbLiEhx
VNxb8lq1+RibdyaRgVnTR6UH56Y8YFycJjVwpb4o5NqV1MsuarEv09ui+hjE7ZBMRshdXdBJDxF/
8wxScDXgzjN9l1AKSnlWjtrhtOQY6tfs7QXqq4SotxhhViPfY7CpHd5b6iMOQC197xiLEffbftxa
Jd6TxyI4Tz2Teqh71voPhgGQgJMcPvic8AK9TrrBNbywe0IpxAQGyQkbgMoS2Ooo5RgY8J1N00Dm
XYoVAb2HBbKqyq/qjEaRfQkgRBTseBS7CZ3Ix6CgAEGL3ZX9okPYKABxZdGDzO99j+cPQYUEBU2S
8paOV6K4rHMMH41YNXGKdav4yPNNjrJIdmuFAq+7bqRL+HdJbaXXLkz7qiauV0cQAToouHhd9O9U
OqjSKbTdd80ooTbcJf3j5GN3KfZoI4wMW3AmbOqMj7F4k8ajpjLk9t4tMN5XG7LU84KOmR84557S
7ybBQlO80dkbsEIO2kNBVJ75O12+5nwSm/h17DF5aA9t+qXizvBCFe0NCgP8sTkwJQNBlOajSisQ
Tb+k6S0ZuF49q8GdT7tWvwxjjftASpO9sUHmhPdV/mGXK5+EdrD1BULZAGheY94MPoTofYNQWjDN
Kty0ZG8Wr1vfPIWUeXDru65AbmnOi/Cizc8VjljGO55FmAR0czlR6QKK46TZXrT1OMOSO3T62Arw
T6g3LqUnx3qoQtzJPZMLmuCyGF51dev0+EqcNWFi7+N3j6gfOsZK0ldN8pJYdF2JdeSi+hDq2zTf
Q6nMWUdxQmGgQY8fpHzqk8dQfkgICDUdcB/OaG0DwcYNWJvFssBfU8FigwCg9iuj5yNmQLWjxqxr
Fx5FqBw+xrjPqg6c5cZQdig/kureTQFN5PlySPZOcNm6GITYemZP22MZmOeZvw38tzpPd4CB6pbD
uaW0rpCbW0C+QPhQYQawimyKzTnELwLIcmcsMyrJTkG95CnI6BHgnuYQKI1XJtTNKxIBJOcQMNZ1
tRbGtUzyTcO0glBf9ul1gE1ea1+z+LnCZFkypkV5RxvOvbuw65sOJSYjdBLM4RUjqtyyA1kC4P98
Un25RE7gn5nkREypvgWMJTbRH2fpeazfNOmmhbJUT26HKr8W+UUg3y0cE+N1A+2MAmsb703rsfDd
WUGDJd9l3nNLSCKZOoPaTVyabIQMyVEbP0tMERI3ytJzbtT8Lihv4MEZznutXLZOftYln15z0Vpr
ssiGfnHiXfnO2+BuUI1o3Ytd3nFQnLXjlYqSkW72NJ0nAf2zCb29Xl228cYFbx50X06Acx56gNiF
VP99/21s4cKcdQol0fexwFE1qQjcc2ocUDroOiPN2g6Rf2ZEl6H1lrgrLWUuDd1vHllRvTPYhj/g
OfPhDxUX8EAUg57xnKOKTctYiJwJBR6K80+fthwtoSRb+dpF5t9XNclKDHpuS9ijRTjLCoAF4cZV
3mNvJDjkmSRinqSgQasrv3qtS+MsCS5oXQU5yBlzpnP4js0mBAojYgZ9oWOhE9SYI1NFBHoS/7KF
Rldn5wWhb25eQfcb+qsxXCrGm1btY/yHATaYsXlCOHwmy1VOpa2xSYqIDjNYZdMnBLm2wGw+QrNs
Bc21GoH6TSt3XbIvqi81ufIhDvVgvOzqtfE+O3KmArhK2jQLg4aFNem06tuqeC/i6Bxt8LqN7goL
pzuFKMigNoB0+oddOLG2b5LMgA61MO1dgV4/uSnAx2GLSNUSrvC9AXVafcSEl1ByF+Y0gBVd37tL
hcdgCpe/84xVrT2J/KbVPhxHedbAW6rQYtRyXCvua0rumhnbpnyQ8kOTFyV03Jq9WdnYCjDM2FjC
6uCGYVbXXgckkF6RpgLAoLRdc1p5GvMX3DchLzSibVk/C7Hv2re2umYANU5FfZ7W51mwy5OLfBKZ
M6Yqxw6NhpYewHriLnvee87UHi9+CGt0wSrsuduKIVcBiuJk0v2xpUR13mbXmfbWuigJ11X43PDS
9sqHaTEaiFKsEu35kDvaczd+Vt2D7awMHrbFaYtiMpI3jaY92IKOnvuiy6ueCplPC4gW7pggsdAB
NRELihBH0dborrV8FbUUrdnfxpOPa4cPA+2oGSAzDEsBcdyLU+2MemlYMSEByf+wr8Kbot9qDGso
KF0EQ7sp7etQhOAfxotp+FqofHDJdFkf6JJH7kemPFSdiVxNnJPg4hzQMDYh7q+9WZFj0+Zxtu4V
9I+zuL4q03eDaRjJVGmx14N/3Qr+eSjLTzpQ3B2Cz1FcIwxrOKpt86Vv7jPSa0Qgkfdks5+9yFvq
5L414lVR4MrIl0kOcdHciWjTeFuaqLi2X2P7DcG/kA+ypgHRbAMMsVr3SW32yo853m6t4j1T9ZXG
Z9JKn7vi1c7przwjbzZFCs/qwo8vS2S0RtySsnC7ku6sahmKAD2pRkZeZlPpYdnZd26qrA2Ppsp0
rYjobypTnRfiAQH62YArfbxxyatibS/0D4XyN40XP78dw4c2/xIauVExCyAaVMNrad6FzkM0bvrg
VunPm+E2odwS0qxs8AD2vT2znWxml7cpkwkipmK8C/K4gHsDCDE1Lfq8YuHjh5FU6Yz6roweovjB
LPaRAQpMYah8/x4Z8DxQLsSwTfEFB3dGfYt9M2o/3H7uEMPo5XXYbMxyr2Kk1smObSw1PKHmK882
SroFTgG1+CVW57rYqz06ReUzyAk02IsGpjbLoWorPxXYu9i7mobW/FYhqUzbDf061HJXhXlrJJ8q
lNYgM4HnI6EDryCfE0YVuONVKanxUFkl3sGHcdapO9/5qkkktOFdTNOzyHySBCwkKA11nWpfLTFz
iNO7hlc6YAj5z//4r//+3+/9//I+M77Cg5el/5E2yS4LEFv8n//8c5anY1nwuKQD99qxrYOhpGXf
mXJ07HGHGMbULsfsl1mex37ftlAuUmUSmq4fTA9nFENlOmk/7urmqg/Pfe0fzyJlCubfv29M88O/
jYftXEux1YDfd5iqQ911dvr2/Dki1LEcVdMMOD22Kf6aPv/t53vLzqXeu+OOgB8xLwyU5QCj6/Qi
x+7R90UO5pBWlE06Rm2Ou8iH/3kW/g9//uAROGNgVn3Nz1vQbbKbwnv+F3++rtmmZjuqqR3OGR6s
YjCjXBl3SfWyq/TX07+uTgNrD2aQ2qBJmFJt2raqyunufXsEtuqCbWxMsRsehd09jtYymSRkM2Dg
mGTzaB5U4HC669PLHnnwjtA0QYWTDcbCP1f1FFM0XZtLKMbFpZRT7SxsH6ZK5r9ZR0qhSQtPkXHw
cCwmm+tB2sid6lyr1Q4qwhDc/4sldE23DKk6sGsOxvU2Bv4OU2Ry1xg2XAhzFzvxi5VyPp5e58/5
5Q5D5jX+pZuawVI/b1noSdBKLQPQbJzIOlpUu+RQdNR7pq49l/CV/S775dKmZ3+wN1jSNDRTZ01p
HiwJi6W3QwNUSOaFZ/GF732cvqTp7h/+vqprvPeWyVYwD3ZBrEWjdFPX2mnpRwdaj5mNxN0Usmma
wBdK/F9uoXrsgjTVYKA2y1rcnJ/3UOb061NfTBhs+B89cW1p3ToCVnmuP9dmeSFdc9Vl/qJkbKrj
Bdshve91BWNm7v5y9B39Uzj4bO6woUln+v/f3rvBrWsF+p7J/AcxQ0URokA5fXd/W+FgPHJbxpHf
hZq58yDhowxkMNPpBf4cJO04psGcZIvDSTfsg5crs53UzumA7zIQDaaz7Pi446xnnIjyT28W3Amh
853QuFuOsA7esUFFqtdZjb6rUkwPyNPIjk5fi/bHOTgtYVuEpjj4NedwL0ZNXADYZ9pmnMNznqli
2TYrK7+wm4duLMlLq71SJ3htvFlAw9AiVc1IyLtzv4kJjT7NosaxMvOaVa/enf7b/jgspz/NEaY0
DHPauAf3uQf2D1Ki0HZNtjE+tW7DbLvTK/yxVVhBNR3TRhvl6NbhZqzyvC39sTJ2EY4Go6JtVvxy
4B9bAScl/xim6eiq/nO7K+Zkx6Q/tgMt3SLdtH8JhP78jtlCY8y4rfOpN6HmHbzatE5ru6E3u6ua
VxJpAwmz7wK26zcjXWln5VybD3S0/vF909mNUpWWJnX1r0317SXuQFJbmqv1OxPEggJz8Z8/eX7V
FlLqUwRgaD/vWhOHSD2bfNiJeO5OY0gvFH/3zy9BlZoqLNVw2P7WzyVk6JYF4CguwUW5GVAhLX55
tf56tj+OeVvoqpQSXD5D2qV9cBBp0LN7r+j6XU6OWmBFZDIzZQNqzfU1cY3+bj7LEOwuM9UGZoud
vr4jL49ObKNK2yHYsA4/m2YOP0OP836ndt5d2xuX0vbuXTv+ZZkj+1vXpFRtUzcNm2jj521McK5F
UrWGXW0ze6DXSpCFURz9ssunXzm8k+xuAzUSC+nmwZ0MHHRfbagMoOczsGL9uQ3hTkx0KubTMDD1
9K07ek3fVjs4dU0viw1aR+PO9rK15jNOTvxyPX8EAOwMzZK8uhrGMuPwetSSD4ujSPa3c2djDxsb
81zqy1xFB8IYDEDDo7Y/fVFHb6GtmZYxbUlij58Pqu3yLtKQ/+NYJBVMK3/f6cY2woA/mO3kQLk5
vd4fYdt0iTbntlA1R5eHGSAOLdnlYOt2FjTsTiZLEUakOkiwxMIoEalayS9RztHH5nAUck8toYuD
xxZ5SapHmT7scHCSOQ/tRaYav2z3Y2+V9m2Ng+0+tsKxmlJjjeRZhdeZgJSjlHT61v12IdOt/Xa6
iiBCVueySJow7zrHzGL8ssKxy9Advhsc3rZGIPNzBVqJWtj7ASvUOlCckKncw2XPlf2yjjrlyQcv
Li0JYiWaoSrJ1sHnTwyFURSJ1u3KyvIAFoedueRIhAVghxU4OcUEG5NoGuO8/PZBS40IOghP7/QN
PbL3DZ2j0HQcQ/DeHfwVSQeov8PHuqsRa1twcCjHAO641FUs4bxzp1eb9tkf18wiqm7r8s/ElQlj
Gj5+Has/9D09e+pR0MQY1P3B/mWlI8eIoduEbhLz8Z+xm1Vi41RhaO76Xjxq0luWpslNZabOWZRZ
mIG8/kYm/ZmKBOb0NR5/sA6JpT6VMIjRfu4g2FNOprRqt3PauwZ5XNfQllbUWSHBCazVFvYb0gp6
GafXPbJx2U36FHU4goj14BTzW2mKVrW7HcNRx3mWpAHGALtb1Brl/dNLHbu50jJMAnDVnvbOzyvE
LYlMrXT6nSS8T8yVp1w6SJXbr4L2cFQ/lSjsTq945L0n0JU8SiFIdA8z6tjpM8Ajer/TKXwn9G9/
C3eP3T0K73wEKD4I/fA90JlAkzYts7LTgRqwg8gVnGmMWuz0dRxdxjEIqXnbDAxCP++cR2nAgrbQ
74oxZfSDhZEUQTBTrk8vc/R2cdo7UrcoEh1GcP6g5FZUtkRwGR16rwEPE0R+8nB6lWNvs0V5yJK4
5vhSHxyVieOWUioZo41sxnMZa9oKS1XZewjyTi907JD6vtDBqa9rjWwKt+CQcl+d7EHtP23tfgBK
qkv13yylkbpalFNU/TA2bATjcTyZ9ju3y2+DKrnDq48zZXh3Wkaueq33y4Y49irxJunUcASuuMNX
KYvbOPbtkBntdPBUzNOY5BZSVgth4i/7ylqazXhPT9/PY7vQsiyyZ4sS1R+JUejhuzddAvymwkpF
WUqWX2F/f3qRY+mXFBa/Tu7FTj/MUU0RKFXegfP2xLVEJI9tfqbE1w2e1QCslofMUxdbX/vKaP6f
XvvI/kcLOB2+mEK5wOn/fwsTjA6SiR4IbVekA7ZfTGmQMf5nS0z3+NsSdl2oTi1HbWcn6CyTlfJb
lHhk0/+4hoOYrasHo9F9rkFIG9D60m/OO0RbYUh09fYvrkVXGbTEJ4v49+BUEqOh6WGc6kgS3hnH
8luKcvRp/P3z2kHHoI+c0R7SmJ8HwgHOMf6t3n5kPzOah1rQdNxRGDn49DHlMM+UQB13atOFl1oy
4HMaWqZRKTK9/Me3yhL2FL1rKuXqvz7+3x57GSUI+LKOpdSvGvMv0z5OL3AsfPixwsHFIMZKRzUT
4y5gEKErd8CiRiXAsPto+B/2SHMvLtYhNqnT6x7Zbj+W1X7u51BGOvMgmnFXht4dNQym5uIg29VM
WR+M3wrX/5+LdCydbUHxxzh4e1wm1yEMq8bdMM1/BGd2l2v5InWgrgHSDMKUyefWe1n1V4PvDL8c
f0f2I95QiwTTIfmyD4uUjZNLO2nI9zSaxjCCnk/fyV9+3jnY7rps3CqY0skSQVmVce5pvzyrY/sd
y6xBdZLUn9Lkz2flVYg17a4hRy5qhvc13ZtmeC9jnv9SoTt2hFvfFtIPLsVMsYdkDsWmMEpXMHLf
9QbhQ4/0LpIPjuJ89H464418ThPniXDnlwd19DpNlWaQyeMyDxPlsuyDSnVDXrbqCcypWa90e376
YR2JYSz12xLTw/z2PhuVafZtlfC2WXPjtVRx2a+xz55e5OiOMKXOAUXPlwD25yKVmmh6NbKIPs4l
3rF+dfr3j1/E379/8O66gyJyCXNgB469dVaeuuzqtdb/cvQdfxp/r6IfXEUNUC5tWUUvFkI/w3bw
23UcvU9/xcZkxuofrbnMHGqgrGT3US3aud8AwElL699cxt+LyIM97Vm2ImigMnSxLB97EM1enhRn
am3en34oR2+XTRJoGsKieTAduN92Frq+IjAayn8y29I57asdmMLTSxy/X38vcRAXO15peUXMEh4S
V7W/pVR2eoGj10BUahvk0Aal4J/XoMD+zarQ5IEQneLkRKNpzkd4qKeXOXYdHMYOPF0pSFsOQp2o
xkQ5KAbteBJzNGS/3KZjV/H95w+eRGzXppO0/LzfWHPts71pO2N++gqOvYFE05xSKvETVeWfN2qo
sI0PYSaY7jtHMsjQlH7GzMXTixy9DprKdGYMgrXDXMFtsVdbPcoLhYlv/lDs07FaW1F79S+WIXqW
VGgoFR6mdXbsuoGnMnbLtrqFE5YAqqb5n8Mvh9axh87XnxSBGphDxvXzlhnRVMpApb+DQJ5sQpWx
ZmSO4pe3/dgqBhGyQW2LfXwYGgpLkaYSEE111VJZ9OO/eCQ8C1UKGmUEhAfP3Uw8KVw4RLtBx1bP
yIzYshap9i9eQ2o7pm6TltoIFH7eKmXoVIZMueRrGBXb6DWdwAfVw+nHfvRO/b3I4bmoWpgSrYRF
aiDOebEX5W+57rH9a5CRTV0fg3t18B6SBqStZ8ueZ1EixfpK0eAWv/XHjl4G4R0VXGq4fzR3NOp+
IS3BfpfJvLgspDIuwZ58nb5Xx153HsX/W+Rg7xaVjLCgqT1HugvX5A13PXq4da++/It10OEYJBqU
7w53L8LsBEpFR3WgxS6D9XYTJtGHBTlPhdLxS1R59KIcOlI23ys2wsEu0ytpDEppDDsXnzbzplwM
x5Ot+5dX5pdlrIPvb0RRsXJUlnEsdOLzMd56Ng6SX0Ku6dN3UGlGzEHcyMtPP0k/+DS6bZrntcGd
860B3lYKwaAHnbGG49NRq0KRGtlM42uEKTann9mxlSUCDsRrlHSMw6C1zWI1UhoaCDy7t0QNtnw1
sFlagPOGSGH+stCZTJQmb6eXPbbvvy97sCUHL+906pZkHRKoSOEvfu39qcfeXzn1a9kedOEOc1/L
CRrHT/CS5Inb4YbU3bkjonFeBPA/9QpbVlNY6qYvs3EbTHirmFlaTDpQkgXbtjgXvu2vHC9tNh2g
p18O+uN/3PTCE0UY8rBvI0c381OD2x52G/8J5iUEutN3+OgKmsbH3baE+odeAV9EawcBW0oF8BmB
G4DGMrk5Tq9y7PUwhS0pmqmmkIdtoc4PkzCB7LiDpDxLC4a+dR1mW4vJsf/iO/99pYMd4/tmoUZg
RXadO34qZXLdJz3GrCD4ZWceeyFAaBADUzARzmES2QXeyJFM8zFVlG0PuyocXXxR3r2nRBNSJNwL
EfyLg3N6SPTDBYKkwy+mV7Q+03zHcRe715lxY4M57EIoZL88LHXKrA6PmW/rHH40hTOEWskEAVQy
jEsP4D0UONZ75WwaiRRvdCxwgPodfEyxOM9rbX56sxy7td+XP4jPk6EACaQR3aQMF/i/pJ1Hk9xG
EoV/ESLgzbX9GLIxQ1I0F4ToYAreA79+P+iw6kYjGjFUxGp1GAWyy2VlZb58b0D2hfYiSA92CXLE
1ukPbCkKk8n1TaFcuw5CQtEXodmovJSpzqN3m1AqPJvJ166pjjKNHg3sFfctThfOzeRSwYN6GkAo
WNdri3YUWpnjs4i8sOgPkCQoagsf+iOtzvexo03SpPRrDFYGSzMM6n/gyLl5DSI7h/+bx/RanPq2
bjC5JYRmtLmXcEqP6sdQ0Q8O0kZr79Ip+pmNlsCedAuIKyKL+V1f2iE8cB6gYUN64RGfDAdEbVU6
ouWVe37BjxEHE34Bd9DJgM0uYLRRYxx4KAOAfRfSKeuZPzNj5fwt3EYgONgoAJXAG+iTl7t4/Fay
MojBamRkBj9648HoHu5vjcXvA62ZInsejnP8UJ75idL2heJWzhbuJyhr/9v3Z78fJjauKS1WXNWB
oV3pN4ik/IEFEwQUSVBT48K6niGZPEcSD5rsymgfqLuRLoe3G1A02QYmxpV44wJzKBGSBKk110YA
R6MBrV8xsLRhacnn08QDwPWnfXaxxrUd2FpgtRRZvGp4IDvobCAWQI6j+NFX6QepGVa83cLVaAOD
MbWpNEeJe+YPmlTIqTTB6lFi7xCq/guulDZ9vT9ty0bAHluOTNFqnrbRBByfVh/Ibooy8cTt+YiX
hU8A0iZTS45/YEwlL0g1Tp+O5PUUmmmQKGCLeWqnDkzA0Qffl6e22+gsN/bH+7YW7grK5//amv5+
sVwwzyWxrgvoJ+NvXBdDc1bDT43zlwn1gWWvbY4lJ0MRFWw64FwHYNq1Nc1Kbau0gPJB0LglYqNl
lqcrvWn3B7XkByjx0QYhw+5jzWMLVXi65Y3UEVINeccYaZeVFPiyAYcqOoPAj802eenrRirn5nTr
wTFF92SzcorWDMw8jWaOIBJqbXT1AsG1x/rX/QlaWgfecngYpshS5dk69GVn1YNHaSxC2vzR1lyY
ce5bWByAwa3FJqaKPU9uO1YXjJFD4chOfkJQYNC/et/ArZ8BIaqxj8ig8++5r1dUL44ACltUjiP4
sc6+8yWEOEXKHFjY3o6UwxjQWl3WgfHeuGX0EHNDCQeUP5TH8Cn0Vp6lt5N1/fnZIQw7YaJ7w+fT
ZxtizXBlLRbqauCqcPcTAp/C2tyhZJIdaUZXG2e5QIhyPPchlOEIc3VwNShptdGlJ6kMdpmxBtFY
Gtil4dnAOsnXUs/sjLMPNYNhb5EH293fBrc7maFNaPepaYe2ttlObh1gyKNgaEr4WsA3CRBIWC8r
Nm6d5ITHBFUPdIvAYg75z0ZgGhEx8JnEPucxmnRFhCwQ2UklG6GaEBWVWNFgvk5ex76UPodqEqFg
1mQ/5bJPH6E00I9w0DovVgizq4i78TU1NTRcJH342kj/0KRK6SOK4vJz42XoDuQaWDhDz/V9quT0
OfehWp+IPpBcQ9nFcI3Oit+HSmDuAYMQ6qim/hX6vNSN2yjfR5GtfBZjL33u1VF5NkPoNDdqnkMh
RIpq3zSeA0eUKqMOJyA2pdOlhT1BqZ8ryh/IAvXjhz5yPtRZ/buLQ23fcdu1MOKWvlsOg/81NRFw
lJO89Xa+0kBI1plV+y1WB+nNy0uz3xRlg0QE/jtPLsCvNxrCU5uzBJt/vhviQ2+unI5bR2JOEMcp
SY+dm6vd0JNe72BSPMMnAzkxpKDUy2r9pVmrpd8+XK4NzQ5D2caSk1lhfQ6FCmXXwUBwqkc8Db3g
OIFTSv3Ljg4rO5f79Pr1cG1yFhtJg9lA+4vJJEICYewNsdc1+IGHpGlWYu/b0XFE9AluTmhPk+ns
IKbRUPht7cAbobXDLtCt/DwkobdNHFSeFcNrt9aIpHDb+wkK8kL9+/5Ibz0N5snrcacRXnDrX0cW
oxNKY8Hj5qzS0i+jWyak/dstTI5mOv86IODJE11ESoL3me+PhQ4jvvZiROmzEYwrW3HBUfMTp6et
wiNJBgx4baMdYdMpakNDxANCQboVYTXRA5hAlbY2ngwo9E5BUKhf0Q4MdobXcfxsYw0yejuVJnE0
sS6vTYCV8+BGVoJQbxWcqYfw1IjIyVqv5W0wfW1gFtwkftmPyDw1Z0h2kl1ChZ/0pxy8DG0zPAtP
a998CqbkpExESO5fv3khmGkCohpS+XOIllRwsMJTpbx5c1yZmGd8tMor0yDHhHNoxCEJVkZw66Om
z2s2LTGOo934qCzrJLVvfPMsy90hlE5j8StHN0f3YI0bVgKrpRv10tbMTWWGLgQ8KMQ66aPm+Xtf
/pV7b99j9InShk5QRZhOs9f1Ruf7qVbwUkB29IC67lovz+0O4/VMVDiZ4LkxP0foQ1NM8BX7rPQf
GlIlhVGB6T7pa8nf26OCHXMqjKg20dW8nlBFoV9ICjS/ofytfUrtL/ddztIwGAetYbyoAXHPHoIU
/pDn8h0TYgzJPsei8L9FBrSwI3zQ741WjldyW/9A+q7vC10H3kpvHBh18OKz+8JrGr8d4zI9C0el
7coy0BLeZWRoIexDL9qG5PqTH0CAkEjE2DVpMmDKaEqkWWiiBeEMNgS86S87FcVWoX/gpRwgmmzy
yNxOkpfbTMqaj2+do8kp06AD7mmqt85+sh8rNZQnY3JGv1Y22o1VaZvHt0NQdJNyEV0D5MiMG9RG
4BCoBQqivJYM1w143Igmk/vjuD12kwnStjyYFt4zntAji56A6CzQh4qljyaNJurbi/gY4dlKAZ/2
1ZvW8MD3hx6Va3HWEhk6W5gFZRTj+t/3h3J7KoAuGyo3iEISjlzT9eHukU6njp/F5wFphZch3N3/
/G2kcf35yfzFRRwpdYeAG5/3jK9jCKP0M5Q6L0WNDO8ROqL7xpbGMvVGWXgq0tzzxE/UD9Yg92wv
NY3fIXkWZ91KweXWgiEDlifVQ4fB1Fl7PRyabK3IrtFchMQc8Ud0Xu6P4Pbu4PukKegL1k0YRmYH
JNRlyN60qDorelodEQ1VtrmS27Dsp9GDMMzyOday4fN9o4uDYvGpi/GKuOlyDPRcrZBtrM71z4nJ
/dP9r9+elWlI/359dkXJnWakVlBWZ6Eem7bdmPVDPaz43qUREMlOIYNDVDkP9xwRFwU8oNUZUlhe
BpG21lOwbACYK1U9YpL5y1XzWQ9FZ90HFNjC99Yqdvef2+fam3MIiSbphOflpM1TsUqjBsK3ffVc
Y2svkKxCuyxvnY09krR8KmGBfEciCA5HZ6Ia8tIIyUIE4FDVs4WabqPAKb4FdFhsjTKE4XkA7mXL
AwmDoinzE0Fo/k6Jh5r2jsI/pZLeHxTgpq8CD7e1PUM6BWnnPUUNkrUQ8UXJLjB7etUUqcKQkRkZ
4nBxchIJvQC5MyIANwzaRjQKdKMlTZLwTo9GfxobMR7fvIMgIyC2pVqgAJyaHQpS05VWepp21o3D
mD8O42EIV2K2hfXFBOkCbieCzrnnGEPF0ePK1M5Re4Temerw/SHcukEqzgCYVMvGN93c1UXcDWWu
WO058xLmC99CV1kM46yboXNrbSQ50L5QhLSPad+QsMgcr31460+YEi8yVAPU4eg6n7ku25YUIUTN
S+GT9wlRA3s4QiCYbtGRL7s358i4HifmAYd+LJlQ+NpNhgjGSaMl1HNWP0fFMXB298dyG2tN1y+N
57y+mNj5A5Jm3ySzcFso8T5H0QFlAaU6DN/vG7ndE5MRshlMmWPd0ACoUouiTBKo50DdFajBre2J
pQfklGwlxcd7gaWZzZJcIwCC3nR3jnTR7PJGjvdSVdEhPZYig/xcRhvdIdVnB07zoUl80HWeVacr
W3PBP1/9immuL25og85iFdbZHtrwB8k5+Nqz9vbOvIl/wqZjlICMi3l2gKPICMK2wsQgP2jQllUS
zPtr47jdE1dG5jXRPBL+oKYYkV8cj3D3ZI3bJF+5n2/3xLWR2SFSjUbq4L/vz5KD4s+Gpu+37rnr
76vXi4HwTl2pIu3PtvwtCV0tXjOwEGDQHYkLsJzJF80vsgBJNkfp5PqsEPMhODIK+EWRwPsR6rn2
d+7ZIzRx4bB2f95usqvUoDzbAdrYBZCtas25R0sG0Wf/rJTWew/Ez8oELowPDC9hAA+wKcs8MxQI
aAtz31DOQwadMIz+TrNDPKFydpAmvnmtMEW8AQnVRBE1O75VqdMRAAj+rJkP6MKsdlr/01Q1Cwlo
H7MpZUz9NazW9WaIEihB87RUzqUskscAFo0HgTr42TMh9a+Luuw3SRZCZJhQ4jT6TEZ0sDMfo8EG
xJL56kZBlvMQiN46QFdXH2Bq0d73yVDuRTYGH/u6Tp+ToEt/vnVerv3mbA9Dq4g+OopaZ1S4SwUt
0bdXk64NzJ4sdatEaaJLypl0t+zCfF69U6wSDRo1nciiq6od36WKXKzE/gt7mKeFOuECYR25wW5L
meKPKY4cL3aCVCBRd1bk3p+6FRNzH1b5clYZpqecYQKWafhlCd9OjsCD8t9RWDMPNlRJnToJJrT+
SXxro4dSvP1y/odzhjgKXiBe4tfb1kG6D2HqdDy3AkZIP7SnrCHEqzlVFrGG2l+YMTCioAUpjxJk
zrMudMw3URFAQIwy81NaZqfaQFKQROnbHScAOBI75I54nBESXI+qMSo/9cpqPIuw39vjp0r2tuFQ
wJVbbYZ8LeV268bwKQYVTAD0hL5zNwbsrQ8FJATIbCiwtCNZqv3MBgtK9a9Gpq34zNs5vDI2z4e2
TTiiuYOxZvxmxmj2tnSi/Ecbs203Dsj6GqqUgSB8F6cnvftAc+JbD8/1MGZ+J4mlFNgJwyilg2Q8
DFCi1+Ff923c3v/XNma7QNK6tIMUKHcLWd75+W92wEqYfhvGENeSoSRLCez5ZkOPamtGOm7dtfpO
3gxGcBKh+VmEwQekB9aqXAvDuTI2e5ubipYMWVGEbhnAJ6zZ5rMxaMf7UzZ94/oWY0AGpZ7p7TY9
nq8PTtu0YeiHVuBSPshst62ox2wb0rzVy+B/um9rafLUKfOjmRNPjjYdq4tYFiWpCrUqK3QRF9+o
6BODuYW62VpzcUvzNrkBAD8TEdAc6Ke30AzpZRu6tfbwwfBWgsyF80iv1r9fn23kNnL0sFb4eorE
wWAP701y7+Y4tCtncnG2YLEgkWkAJJzfNoUmUchB3MVNEirIT378EKURVO8rj8EFXza1nv3fzOzo
+5VtVU4ls6OLr6AL5FHaqLBCxW14MJW1lVmeu3+NzeYuz5wuk5BPc0VrQuQOLzyM6J36en+fLa8/
dWiwbCBm5vssqazIJ0YJXT0xqu8lWeIHuauTP7CiTQ0IIBYU3k7TWC92c5iTE9INL3QNCiM9+tRf
3j6Ky+9P++Pi+3mZitIPwsjNYkTOzehk5erK2i8tx6WJ2YGUM60Hv8gQ/ORBjk65DL/zioml7QWs
i/oKoAOkmWcuGciBnSQpK56r5iaUH+v0yUOhLNHVDQrP2z+Zsn+NTRvjYspsA42pNGQvy2a3GzJ7
O/y4b2B5wv41MFtzQFpW54cqZxK1TweV+gS+3kxdK14vbWC6A6lWETvRCTIzo3qDQmN4E7je4/AV
Hbr7g1j7+mxjqXKdhSJuUSaR9M37vFiLYZeW/PLXz3ZVPaIDqDj8+hB9NxST1eybQEvQP68FfUur
cWlodj+OeprY+WTo3Ek/7AMKP/9tomZ3YySlFmgfvp9qm6Ldmvv7n1+aJ1JLpMXB3t/GrEHXanYl
xQGkGtauLaptWlmbThHbEfVraw1UsjRZYAUA5nAfEcLM9pSdBk6fD0Hg6giEyK+a0h25oVeqngt3
Fi9huFzZurSezqOJtK7RINcH35W8/IPcV5+UPD2ZifEcegjY35++hQHBAKbBzAzQA4jHbECKl8pF
4TjYQtDzu10dV0vfCwcFlAADof49BROzq1Ekdi2FwCtcxfA/JdqDQqvC/TEsWJj6qbipKFZRXZgd
RU2TOinUM9/1wkf/0elXnO/tckxMW/SWT5uMgtvsJKp9aEumjhRrrpgbbUSrTEvzjW23H5ESXln6
m+WY0pR0PVAMpS/wBmktcqsqWz+xz1oo0IttjkmkfcnDZH9/xqYzdxWvTmZ43wFSp+2IWPLaxQfl
oAtLyu1zhdhklr2W1k8JNTVYsjat+lGVvohVLvvFkV2YVK9NJgLFe9GhqWFlH9vyGAVbJ1hZqJt9
MBvV7JYMx1AKm7Gwz6SRf2iD+J4L/Xh/4m72wszE9BMu7kbAa5ml+Eyc1n/O0L9qHN7hx05bWZ+l
yYIQiqB7ome/yfD1epMo9qBa577qICN6bcOPabOGq1kaC9zXOl18U0loXmBAGqy0gj6wzjq8r+ng
bLVR3ebJ31W4Mhp9aWE4QTCY0Jd5C/flNd+kkexb58rw0BftmnDfJGP2UUucYI/sbntAPxhhpUhV
v5uOJ7aZY0dHJ/IQVVCS/sGJauPHRIh3SKvEP5dGnj7aet08hkqTHlSz9B464K4nI6iBvaTBuC/k
otyHIrLRL7Jh+2vlDuRaZkTlK+SK9a8J0/Q0KLV68Lpa2heSiN6Dbe13VePZEO3C6zG2UAZGmdW/
D0MZbe90IDyNHOepRuEEBSlSMDk5m6dI09PD/V0GR9PCAaWYRoOVgcQA/cHX+8zSZcXvqtE7O60W
PtmpYaDzNlo7LTC+Gi04CaZa38i5gvpyqb2D6R005aB5D32OrpVDivBQkXXZiWL0OOBi2Am5j4+U
VQXSm1n/bKdNuNVJKm2NNPb2slrrO6+CcHhCksiTcp/z1egyy43JpO0QWiifyAPbx9iSw30+NKin
q6a3r6QQ7U29yB6jThneVRJiW+hLo/gTNebP0tbRTPMyc2cNMJGTeU9Qr3bG930AcLYVfbVL/dHb
diJD5qQTJTls0zyKjP5jZJq6kxygoOrQ3PbJHiyUsHj67jNFiuFhUDwYfaZskYoCMgrgFoQfw8Gs
UGaXgvY9BsYHIUMNEaV5DESNjDD/1Kcq0b9aZvxd0QLt1IyZ/aiqw5MuJ0c6c61j04/yY9lr8alF
Q2BvyHLpNkJBLSuc3nS+ij70EMRfdAsoqay1xV6v1R9QG5p7MsL2zpDFt7yuZeS+khQNymxKoaTt
rh07+QEczLCrqknyp4WunzuF1m5b9k9+32eHqErbTVF2ydaKwf1qQg8R5LJUBNUaChfbHE3QHSlC
FLokJITHQDGh1chDGpv7ETF73drE2virGCgKGTIFPUTu4xdHRTUzFWnxQN91857Fl/d1m6vbSZZh
ryZ6+1T0JWpAPfq0RqkV28b0vqlZrZ2qOkwOsUd1roij4ajWQ9dvxxB0OUxyaLBriY7WXSpp8c6I
vU9520lbqw0sdEGH/ledjV/UrECIrUSxe4wDf6P4Ivnb9lCvk0O0LqvaUXcRF1GLsjray8lolTu/
rrWdD1/M1qcAX+8yVAXhShPpyeoI4gdwAIgzllB9OOnvvErsre+hMaymhf/oRbL3F6me4ZesARUF
dN4cJq6AQ5G1zTurjRS0jyn4/xBaObzLw1DaQsqn/tYL3z7oie8fQXV1z04Ef1NT6qhapl63E4JG
0li3qjPEn/bG9Ni7VCeCxzCNBcKLY5XuTahGd1betk8Vki2PPeqoR6iGEbcidY9WoNdQILabl6Tx
/b9lkSNylo4p8mNI/iDqlEvmLgkQrKudpnuXjXn8Tokk58QrA+BCRsLSbCrtoS0LCRV2qD+dNsre
jWkXPIQaSrXt+Ltt1G3gt88VDSo7TUd7/b5PWrot6C+ljusAV76Btclda3VmlnnnwVJREOwIHPgP
f/de9ZEyzcf7xm6Ceq7Zywtj9ibRx1IaJYmrCV8RiSe9ei5NqtPVo2//+gNLRI/cs7wUbx6JmUDn
CE4A88yEbsLkZMXHJn91Svhwldf7phZvQQgJppYdyl3zQJiXPbqzlW6eRyPbBso3B4z92y3ofHsC
dwAsnpPuJ0YTRUPj22cEESnlO7Rs3jewFJeAx6RiR8aGhNr094vwJ/GaWsdN2ucCrVLB2T3Ja3II
S/vs0sT09wsTmoNikD6ZqJQXwQsOIdHo2X9rVoj9RUoA3gJ6DYFhz8Zh4M70MZItQolXyXPXuEOW
VprXCGji6X836OjEG+U06irrjDbHxkStOF9Lay4tBFn6ibwZyBAIyutZCko1bAtHhjWAjhe1Hlt0
E7UQn2if7q/40km8NDQ7ialmRYmsd945dpL3Wqkj9OY/Kn1x6DznUQzSCj3GLV6Elbm0N8sWlJ7j
axIg3XPghelejmrtF/LvYL0Sj+staeWtqbbVzkuNciOGpjuPfln+dX/Mi5PL02gqepP4njeFIvpX
GT3CWGfDISfyq22e+3blqbJmYtpBF7t8UPpESxVMdNGDprzG9asj/8EeZ4cDAuelR1/1bIsgI2Kb
ThF657AvvvW+F0IiqT/cn6lbWSKWC40N6GeAIlA3nMephlmNKSH7ubVHZeNohy05aWTp0ugkldmj
F0gvhySUHkyp3luN/VlvjOP9n7DkL4APACilDfI2WWK1edFZ1MXOktn/CiNkA6L48+i1G89ZuZSW
1swG+q5TtcBzqOr1mtUQkXitr3pg0ZNtnhnhJsuLAyrCb+Y9nib1IvifMR9EKbefiHrvLPntIRyM
J/hP3jtZtDJzS+PhigYt54DguMk1FHKexn5deefKMcpt1lenrPSOGW1hK7fGkjskbreJjgiEuWyv
Jy4bNDujb5kz7cPEs83zFaex+H3SbAi0UIPBG15/Xw1ls/YDhYWJuMTTKHf7yDzc32YLkwU0c/IG
U+/DTZ3CSmHScarQBLUA5+sxjfbSGlnEmonZzdcWjYCyBBNNdrBTlceGhHrkij9fmCvArjKyJYRw
E17zeq5iXmO8fKiH0NFpPpbRSv5q8fOAe/GedLoQJ15/vlXzwRmEEbnE5ebOdFZ20sIU/YMUAA1h
odNhzo5gAZAxap0xclvNp/YJIzgKq93H+0u9NAbe3BObGRXdG8Y/eLgDMxgotlQ+ZCpb3hD/7fvT
IC98f6/kdYXsD7XCzxG66tKKT56meJbbA/xm0GpE1hLawtlpy/0S5xJSXM8N5zF0/hL99wiaR7t9
s0obcmaXhmZbiaejkTpjFbr9YdA/yPLr/WlaiDxIgtNySMGLwcxjtN6WQPgOWeQC+nqqRmR0rRc9
RKzZUEkEfPpvxmb7Nkw1M+/8OHI7zXfoLRre8XqjwFab8RasogG/nP75vsmlvYyjJ/063SW0il9v
A6vzKruUo8iNLXsve89DmD0OdPLct7K0macwcZLJnETMZneJZ2mD3PZO5OrOewMc/ZtrFTRlySrs
LQRLFBHmAUDACQIGp0RuGqC12ykIX/+AoG8XO2sFt4X5urI0O/sCTkaaujn7kWmSdNA3XvnRAcd/
f74WTs+VldmqjIZhxSKVI9cQ3zIko3OqSa0YNkb6931Da8OZnR7JzgPaGtXIbXJX845t7obd2y94
AkCVW5eKKgdoFrvrQUBDXM7ai/BLre+jYW/Kb9/ENC2owOAB/E/9zteb2BgSyGGsHIcsYAnaBEkU
fAy0KHiFGV75fn/GFrYytsC9QKRC7nJOomKNlleqYxW5pb5Hglzf3//84oJcfH42FLkBCy97JS5A
9Q6OHr2PbPkB5tnH+2YWN9iFmdk29oK2qju/jlz6qW3vWw5lfn7wvJXgf83KbBuH0PMrjldE7ig9
GvmDpH/MKlZ/e38saysy28OKztLXDisSCm+TF5R0ypXS3i1z3eRfzInYjHuAKHXmv7KKBh1qWZE7
5AqCDHpMLi4yJfUYG+Pwrsk0Xr72DnF0J9GTbdBpzjb3Qx3ledoL/mS0//6U2QZxoDj1s4CfYnk7
bdhLa5Jyy7P57/dnO6MOgkiC0jFyVQ7qblgjJlm4T2FMhRcPdkNqPnMi464TkkpSgvu0eknEO7V5
9YSrhQ/0Yv3JRF1Ymk7aRYCjIwxRjUXLnSP9AtA1rrnOxc198f3p7xffl9gUJLQ5QkALDNRo0HsO
xk0VJNlWztc6t6fHwyycmohmbSIyni43MLihldBJAI2N/Ode7/ttIH0fG29vN8qm8ttNk/ys1kgy
FjcCVyrtOLCA3GDWcjUwfJKDAuqUjWa8pPqfHCpa8CYhjald66ZXRWvDQNEoyaeZc+id8S/6cA+O
8hI50a6x402jPnTjU+u4QantZCip336Q4AyligZlMNWb2f5IAOano3CESzapOY9iBcO+tD1g8pqo
0XgP3DLKVUHh9L4aQzH7t55tu4OjHkzv4/0x3GpO4JiQEObVCVLjtnoai85TiwErAzWuEmzhzoye
Yn8nVzsJPHNXj5tB2tZatxKgLG0OwiwFm4DybrLI5vRjRDdit3r2Pnblyuth6fOI06BdBr8NDdOz
tfHi1OzTsovdyOcVfVhlWV34PvSqAFdZeH7rHI85IKc02loYul7zqn8t3izWC4vb5ednPlqIIe0i
h88H+SaaJAL7Znd/4dcGMP39wvkoCuUm0k2B25v+U1XKH3IYGVbWeCEUQSudRlnVnvqY5qLRKqqv
VarTGyVX5a6yf/ngibPX++NYszFdFxfjSKLWSseYZ2Ldlxu9TTel8UXW1uQjF2cLeAEDoU8Cf3Nt
JS/NsFOUKHSLgpBN+iivNZMvDmPiDwDEQFvxnLfDtwLdjz0N/Kgx7nzvt6iLg53U+/uTteBSgEhY
NCvgLfEts8mKjLrIGsUAseifA+03jQsbq7N3Osof9w0tDefS0Cxkl522bPyG4YTDORAHa4y3Spu8
/X5mRSDW4FU90cdp14sySO2oi5EExEDBGuKtzQCB+h+Mg+Y7JPXIBt1UokYlLmlPGQK3kZvPQxN9
sqP0UwrF8X8zMxuJOhShKBPMDN2ADqIwql0mNeNONbw1CYWlSBT100lHkoQp6Ipp6S4OjBRHfm0E
AD5JZ+6cNDiE2firkutXlAe/pUVw7PHWG89y9p4H4KAXH4S+xsu3uD0ufsMs8klryqKA5QMX9Nmw
1Z3ssQrTF+rVaynbpevtarSzHQ9XZWR7mRy41EyfR9rhQ1V8ysa/yyJ29VjfhKI755m+rY0vtr9m
fclrQGnFcYaHG0bI2bKmVZzUY60HbtlsKzRI/2T/X3x+5sItc+h93zOB1to7hQTf9/ubcvHXk1ql
jMXL+KZxW/M1s/ClInCpmY+bKOAl6XRrnCOLO+HCyGwMTVoWSteBqpULV9P+Dkzt2Gbd/v5IFo1Q
8J/KpBBcOzMjWTAA/Z+MONbDUB+BGMAR/mZKRq5swlCWGYQliKeZESu0nbQuxNRn8jvodr68Eg4u
DYJnuoMJUgconF+f2w4dtSqObFY73Wfxzsn28ZpvWFrxSxOz/RqkyRjXMSacYu/7O2t3fxmWPz/R
luJBbrl+QaOouT+Qs88RPk7QEk3G3/ctLDxyIOP818Ls2snkuEHXmVwkb0OjcuXwUZKe1f6kjH83
xfe6fStb7bTkF+amn3PhSmtRVH7kYy6TP3oBdTRjrX12ZcrmaU8Qbki+A7dwY/NBWMc1FsiFt/Tl
AOZRR2kPRlcWrIicdsdB6k9D2J8KudkLRXrJzf7n/eWZpn/2Br0yN9vC5KXrRG5F5HrmsNNBv3mu
o7oRtvuq2HjR3/fNLZ+Y/+8GdbadWzxLgKQ4iQip22fSGGygofA2htN//m+GplW82Add4/VcpBgy
s59e8CLCT6J7eyLsauqmsV6YsMhNl6USkDT092F4KvJ3JKaLNdDK4nYjnpoAH1An3XSx+2FoWj21
CikJj56IdnW28mZfszC7+RVJS5McFK1rZfmm+zp1fN1fizUDswvfHEo064HBurU4p6fW//Ann9dR
M/8nVJ+DjePMKbXO9KkTPBvS1mz/4Eonov3/52c7qbRSUqooaLmdTmzSv+idsTI/S0+ASwuzjWTm
KbylFl1eAOW3aftrND5WzUEq1wo2i2f9YiSzhQaVaaWxzkiyWt1K3s8QafSx3OSSsVGVdtsMxe6/
rcxs4cFWm5oPjteVrJOpwOu7sjSL3uRiQLO7xckDI1Yke+ojDDaeWWwyYVNS+XF/FP9k/298JM8N
+v5p9wLPd33QQ8Sph3HyJbGA/Dx06mEf2E21LTWhbPIcmZ8sTtN9MqT6pmoBwXa5U29bU9a+Oa2o
jlkLKk8tIuMlSZP2YZDNX4qgka8yrGhvObUFU5kZ7UK1R9mjEyNuN9KPhh7E71VqIEcl17VvYnQA
iAISPklekh4z1XgzOdt0dcIdOrGxTlUXbTbMOC6rweeYRt1BdjZD+vb8z9X35wcpHPVsYGiu+Ksw
ttZaZmPRy7A+5iTgjI7ILD9TBVYdllVCOl981uvjsPZQX/v+bBf0FIlELVGPEuPWb18Yx/1ttvb9
2fSrfZWbdkBdxe52TrJfe5ksxhUTsybkG3QAzfMMo43AgiyIK7Jkb1jldvCCTZ+Gm9L8zA2wuz+W
RY/GYhN6I5x90zbl5XInRb7GNY+FpM82mfe7hRZ/yMfDfUtLLgC28kn6Gv8PHfL1ps2bvvNE0oGo
gLCwiH8Eo7EfbHXF0SxhB8FDorYCZoP08jytrUV5rvq9M3X6t8cxG1+0viu2rRQlG08BIp8ViKQE
7Y7TaqRduHJBLG0NGCynLNQ/LGizre2jbOanNlWPoTt9rbvT/Slc+/psY2tpUbZIK3I9f6GHQFu7
dZZW6PLHz/Y1inp56YshcrWAHpvdkJ61+uv9ESxut0lHhniMDjdzZqJoGruwaNRwKzM561b2nOXe
pqn7UxSuFTiWRoPiNElHCijmTXsbIiiU1wta16ELcopHJ3uviBVHsHhSL0zM1sMvfMi9UTt09TAl
zWzW5UEKMricC1N5Tot8ONkJ7RD3p3BtXLMpjI1Ql6IYo0bTIeu2oWUvWOXLWDZCvnainrtF0+Vm
qpdw43KKPCnZJIOEhl5aPfS+2P/BaEgLT8orUEDNAar0txl9k5BUdZxz5CHp1n4PqxU82uJgLmzM
go/OSGs9BiztDn33PpDGR+GYH8xo7dZc2tsUViHrB+CoOnMHN9oD8ncFwaEj9E3+0Xpqkm1friWH
l0JDVM3Qwpqo9G5A3yKTobOimdr1fLFpjPe1dQrEqctec8fZjPEfdBMgmPSvudnclWbZD4L0lauE
n0g8KPXr/fWfvP48YgP+BJKDpiWkaae1u3iaOWCHROjZvqsH4+cq7tJd4JFQjyyJZ1pycgDG+F7z
tWnXfOnS2f2H54hEPuyK89daJ8lS5CgR6RrZOSRdv9My9dCr1klV6w9l56zs8zVz0+a5GOeoJr0N
tW3gBqq/ybv+IEyJPi51ayTD2YbH9P60Lt0UBlegSeoU1mNj+vuFOb/Q7MGUw8BtlfSzgZKKEdsr
zm/pVIGQpEmdtmvu2tl9HkplZ9RtFbjC3LXFcYyOdD/dH8WKiX/u+otRyDmcdLVVBm6eflWyvyr/
R+/8vG9iaaKm2q1Duwz49Xm4UAsjMRyfCthQPGX+ax9EKxHB0hjAI5Ozg1pzYlG5Xok+DBLUEELh
pgWPN71/0pXX3E5XLoWl7TXRp+jkZw1qbLObiO1FWtAWwjWHbQWFXnSog20RP/dvVsKe/PSFodnt
k+ZSxI4FlqCXB8BLolzpiVhyopffn23cmC58TzP4fuV8iDyEUX/L8g9TvB0sfjWKadEuNpaT9bZf
B6lA3fk8PBv1yiDWVmN22P1GRIk2YTeq+hlWgk0R/YozulmbJ0fKVs7I/zi7sua4cZ37i1SlXeKr
1Jvt2G7ZsZPcF1VWbaT2/dd/h7n3m+lms5rVnprJS2qEJgGCIHBwoNowwb60pR49s4eseUALLcL3
F2fZK3Nbciv+176EawCtCosR97AvByxwefcttf2AuR8p+ZwqX3AprjekbdZhLX79p13LYCKK8PNy
LPC5+YoeBTwXdWtXtDgWHjn040NBHrT4TovfquxXgjb7GJQHffVkkbvB2C3dgTD0AKvOkEJlf8tu
J9ZneNna0xw/Iq7DZd4k6SFZd0Zyd7tnw1Bp7tdwu2L457mNp9RD5tassNT0QB6ZqutHauMnnxde
OqwjbWN6+DyrvufOrvjdFtvY2GepQmWXDhp4v7/TzdCwAO4QwSbShaDhawX0qqgwWiQg+u1gXzBt
8CmxJsBI8GyCR4O7mb3U7+kxM5FUzb52/bbV0byroqC7PEKGzkcMQhBgaxfhYbXkKNuiln+s62/j
8tJa96ZqkLhsr/gwdAfdjAScHuJelVM9F66dH9G/Hf8uNRWRs2wJGDcGBhQ8qZDiFpwzpif1k87Z
4DDaEn1PdVDdXBNCRutEgOCXJ3spLYzbxpsNc2SAuu/rVXEdS7YIDxoQ96CvwwG2SdB2bvhjv6aM
HR+W+q1VdY1cnmw8l0AAyNsukFARqcdTa1kLPUvYsaOvPYifxw7dKe4TvR38CIvlYwDwZvIue0vd
pHHXwknp0erszzSLZjwCWHdv94oYT7JbZ3IEt6+Vbuu0PuQUB+cpU5mT7OsgN+LND2iwBwbl3EPN
JmFzk2T1Ucv9YH7x+9thcmhTPhEg/PxqnNCu3kOAn28AopqH7XUXK1H32feF81Zqs6evNb5f1l9n
5x6kDf18nzuvt0vxUBLnOTOADR3hUGT53IOzNG+OiIjqw2jdtcmhuJnvGwALPJHRPok/EEMKuqhb
IzZI5tVH52dD3m3z7foa+G88f+adf17QxDBlejUbbn3EXJ6w6kI2bPz4Zq43vgZMrgBtMTI+YOg6
tycPI1yz2kbnnzfctykJwMARfmAZHto/AQZGglYcFY05eRkSPGZ19DBIHXyldPxmZ/nwZk+Nivlf
djgwvwDzatBqiiYnQeusbhwnz4r6WBUPqMHenBL5Ox3hn69zyz4JQZi7Utcp8PXeuW+zOrD0Omgn
RZeDTOlALgLiiaZgcEwJx6MwaIrhj9BHlcxoNLwbyMvafsCJAC+CHYLPRXuTLyjd0ZbY88DIdLT1
CIMmVTSbEjWcfV4IczRc51pH8fkYR6M+fsBDAZCC5Dvv0cEjVNCy26KlupktsAX7RAvnynBDABbM
2xXBfSyIt9DuCTHCpefoOXOsfK2OsIegyKwAnKvhBJ6v66eD61M45Gdi+F6eGFWMuHaMLYgp6vem
nUMThYtyfDOd5xkQj2Y758XuukSJhSFh/XdqM0JEkDicS2y6suwTkBcei5kFswWiymeNKdyvSoaw
eUzHE8vpIGM03rP2V2Ktm6nZX1+H5CLhOTZgxTAxBR25ghmAWq7k41eTo1l/WtcXrRz22VAdgLpX
qEhmzqeChHPvsdzXUDhFui0E7XZQzqpoWrJbIN9DWwFw8YD2W8J5GTGUAM3zi/bsm990bwfaYFsF
rZOKMICpQ5EFvkX0jIs7znjxjtqzSV7tfAlM90datApPL9koPsDjHyHCRtHGIGzoIMR2p6Cgn8Af
q1CF5LSglxwQeDQnIJYTp/SRWDOtoUqSo6t/JmaDKcR+aA2/7PxT1xmhWWLK5QfCxjORgkOuwNtS
lHWsPRfFl9Z5JKDuSveliqleAhvlzwPeEgo0DBhoBBto5xxky2uaHI32kGW/UrJPympr2APi+Te3
/8pAYFSUnxsVpaxUZ4AZY/yKz1m4hZNaAE3WWVOdHAc3ZN9mVSZP9Xn+9yfubTUHRhpSJGhzxOx2
Mw1qenfdDfAoSHCg2Lh/FyC4gQ68YYS0GGeMNj0MjK32WvZFT4Oh3sYfMW8wpuLW5MUKsWMXUUyR
UxSSnvGEdx/9eerujPIDOAIYwokUwT1bXqXNtIUUv91ZRUhrRRQj1Qj8zN/3LtjwhKDVmn1jcCY0
qbQ/9Xmf1Zvr6pA5GjwT+QRN/qgWC/HL1FapXaBvwRhYRFl16HQ3AnpB4fxlqzgVI8TGidd1EyZ5
41Vdmq9jZr8SrfyICMsDxTb6oVCZFkTEntO1Q9mDnbp6WNqDahAl32fRbk0M8XMQGCOBIgZ63WDl
VWU5YPfFTHBbwzT3nGxKrwsTjFQzrNfrapHu17/SxO6hsUHiMWnAs6/bbGcO9Bm4WBXHlUwGkvUY
tIGZyuhpFjYMtIsGpgZBxtjf/851xTmXfx27hZHQQKuJRS8/qa3OmAFtX9xNNz5qqvYkmeGCneSf
7wuXlzn3JZ5bwO3b/Yu+Nvup8oMU846u60ElRTh9ZeL4ja1jFU71GXXvL66nuCFlZmURA6TOKGWh
u0e4rsA+Po5dhYPhmWC3a9mDE7OXXp/vcqJtUxTBFfJkagFTF+YrYsIK5xI+d/BTSWrLi3FKEKsF
TwNekNc3TLYeB6QcQLiDQeai1qQzndpZw7ky+nt3fPQNUPSBoWiT/bouR7oOTNZAvM+vE7Gm7gwr
tQezQU0rw1yAmWI482y/f0AGHz6KBBTSEjr/DSeXoQamsXZusFf1p2L0g2xwFZslXQSoBvkMXTgt
kXC5IiNDt/cMmEObbn13O+a2wn75KRC9FlIevDsJVYELFN0KtKC3+DO8Vqtt8gk4FDsapnSzpqpQ
Ty4JYR6aUREVi4C3pDP8zu/B5U2M0AJv6xhwauXZ/dCC/hVjnuvEXmp7KDO8IqjHNnm7bhqkaUms
h50zKETxo3exdxae24Q3kV1g1Gqw0pnz2mNFZgCSUGfa2cYnMKe4Ax76YdwqLnoJqgtxxIk8wR9X
cbX0tIG8JTGDEhAuq92BhqkM+nCpn+NMD6r15hrhuUjB++huk+ap1yWYTRfWdKPVCgOXuU8Mb+aU
HIhWLy4BAwyHllFN2ELyqOW7sS5DX58UepKdolMhwk0w6oubU1BNHNfm8wgsofYBQgRsE0YH4AED
JiDc/+dGB770eSo8vCjb6j+V97LYh+uORnp2iIcGReQWLCS7z78fm1q3Lm6fHqc4ifLUeABjTjSW
3WM/qQD8UitDgRnpT6BRAK0VdktbzMbva+ANhlrrgqTHIPsm3llaccTAVyRMsh2tOa1uj/D8drpI
ZGhOZAu3qWtmTl45aBjDaEpff1hGFbZfdvucChCOEAasZIDfY3Hj9JBX3zQQVnuruyl0hGy6wrZl
ZgcUNp4WMGwEhcILcJhrr55iD0bRH9bizru73SbQUGrisvZhemK8aaS9MbEUjq5M2yPquTsMlH3U
zClKLO/2ihQn9EU0hSqhbYgNn826DDP4xXmH9NLthiTr/1RWsapwozJ/CiZGvMaQz7hMvztGMoOk
DxF0a7vhYBW72flEQAWcgEcxdaaNU70Ojiq+4hoXnfipUMEiTIxF1qhupMcej9m+TIGJ/dakMVjC
9mX2GwMTFVYhO8pIcvFlwlkA7Hd+lCfSrrOZATHUpcmnVKOYJ9e54NPQN+myKCAYMgs8kUWEtDBY
y9bBGtG1qE3Wxh8aYH4V94M0zUHAB4gkvQF2drFk4hjaHJvdChIA3X2o1/o1xsiGzLE2XZw8TV77
Oe6a0J+M57IhoZY32+uHQHZ/ACDOe+pxxIAEPN9NHc2/sV7EaAP20qelIl/but3EvvWRewq0xB6H
NqKyIjrFzPfnBChxaG0tN273n7n/7dWqvKRkMbBv8OwBUMY5QYTFVLFRMlZRYCdX83VytLu1m8DD
rSqQSywQYlwMT0LQB35kwclCYSCtn7Bnhv6ezeCNr+cww4mrjJ83KwcE2Xy+BgbE8HL/uXLGOp2y
qgd5g9nmd8lo7XvDCc3OVST2JVaO0Bu4AtBeYqy3I4hhhg0aQTA5HjX/kKR7VTleul3/ft4VDtFM
GXPKEQ8wByQ0dbcvmiXU490y/vrAbp3IEa6LOEbgTBkIO2iBQC4mgYb0F8lV+RzZiQXlDDiZ0Y0P
AIZIVIbR6i0GQySg1Kje8+EL0eguzq2gK3fUrje5swaj1gZG8WriNXB9idKtPBEthDF9rjl6MkNT
XQ689mwCaXLMLGvDZtWzhutc8OrAjXL0BxqFLxGNyzivWgMW/mfb+tqhEY622kGvXpz6lWpdaPXs
rldNQZctDkTXoN/An7wIe27tQ+9Opmuv2nNt2dt0/aV3z+OShQ3Gb9y8i5h5DP0hL+PiCS0IWkaz
t/WsQThbjEHmPzhGvF2H7FAtqrqfxCFxp4pxxOAuNNDPeb4kO7HR814hucGWbguejMMAwA5pHMWC
ZCZ5Jke4g+c6XywnNtMjBXuVsZaP4Pj/NOvdPmtetMx8rg1/h9r5oSvafdmw/fX9lNjKmXTBf/R5
E5fDYKXHpLcCu69CVqTonHwo1i8kRt1DB7/V+nJdpiTqOJUp4tLyzmCAcyHU8dwOeYOnxM/xhnP+
4639fmXVk9u/XhcocZIgPsRwPgC8OGGYsMipzJu+rNGYD8vaFHW36eb36xKkxvKvBHFJMa6BNCsJ
ttH+OmWPjvVI9f9cFyHdNSAbAIID/fQlXUth1RMyPqiplM+02SzpNjE2pPjcTPtJdUtKl3Mii2/o
SW6nnggYSS0dRcLmgT6Ai8GeFbETPz2Cj0LRAZlVkEshqhArRLOJ+kNKHJzj6cHId7R41OuD/ex9
pBR1Jkhwu6PdJjEAI3gp5GOgD0Ow6MecRBn9FNsYCGRnW+YNIYYDhXmsMAqp2Z2s0TrfRW0wEjvm
pVaLRGuNmUo/rluEag8FLdHMqkCvxR/e2dYzD60bdmU4/iYqKmHpOjhxLMe0oaomXM4NuptRpmSw
hjjXDrM/ZgemN3NwfTUy+8YjCzPmcTFfFqQmvfRrbx5RASfj/Mmy4jys3bTf+26KDmi/oNt8XMmO
YErQn+uSZdaOq4uA7gxcyRehWtvZZtfwxyTRntd5+hGn3g8E8B8QgkQJKgl4MOCPc2PojA7F1xkZ
QL370RMtyOe3OflAgdIDBy/vG0X6DXfkuRCnnHu3W/C+ivMumJ06UD3rZSaHC56zcLqI0cX4qfS9
TgOkMT1i8M78kJEHu9nk1Zfbg1okewBuBJE/sCriw2bImqox8xJ1BfM9bzE+QMVLJbW1fwWIHLLw
b/a06gyZEPdXhlFkDGOWQOaEYb3h7GyuK152elB44+21WBHoZ851MhS0IwOI6TGr+17b+v7d9c/L
jBdt9Wi/QfHtsvJGK10vy8HXnhvD+LPUaAklK7tnzDIV51MS4uEF+I8gsegGtkarTypAB7ouC9cu
Glkf2pjQRZ3j9RXJNgwtlTbvBgRSRLyt+0WP3XHB5eMnFR/jtfgP6WqU0XUpYqoPBRg0oKNEhgOP
YXTAX53rpV+NsSXGTCM9dTHojL4W1LkDgcfGTfTduvqvebtsNNY925VxWzzyP9EElRNbR+OEiF/R
l66sMP6LRuPcvuuOi7ZEosqXc6d8csH+Vwb4DwAmQA7u4oLVUoN1TV6yKDW8Z4Dw9omef2s6Z4eu
3DpIdeMOBI/7Yib3rMrvUCPYXt9fwS7/J597CQNdihfveT9HRxLJWhZhdpa1AY/XBtA2J0BdVRHB
Ci7pv4IwLJg/62H/YuhVsCLLhiFn0TQX+efSyTBqrHbbV2/FVK4+XpdNPPiqx5xgo/8T+rfuhVLh
Be6gWNukd3vsrtHtyVNPFdpTfV6wTQy5iZ0Bj+9oxKzRKfGD4ct17Ug3Dd1umGQBlM7FbURKZ/Fb
O2GRmTvfvfqeuKHGyvvOaR5Abby5Lky6Gt4myE8criYhfjBI0s8GWcto7r6igSCknoqVRezq+a8+
EGoZ6CtHsV68MbohI7RhXRnhdUgDUq3PTuzv/Szf2RiegqrYrh1f6mAJ3G5vrtojCJyfG90/VA4g
29dXK9taRwfZOieqBu2boLs5xQiBoWdlNBYYnN17cYlRepnxAOP1As8DjSOtQBvxAaEgcsRsTcPh
FJjnzozFMVgHjKaMfNofyGJ8yyuSB8C11Nu58f4MKdUU51umVA7t0cFzhFhDZI9sGPgp9RG0g21R
bkn2NWeqRg3hwvmrUwAiAXtHQwWyB4LZ1O6a9OOMjbT8vVlsjXRnkr013nZ//lcK3BMQeGAkwE1w
vnPTtKSaWdvwkyU7ND3bT7rx1Gnp/gMKQqUUhWZgcAG0PxeTxYYBZBdhETO+ETcNk6rcrIsGBNmP
kqm4dqS6OREmhIG2NeYpHl/wTjSkzh/TVMXqMgGg7XXA+c+HvIjKr0Yc9sYpaDQYd1nycGME8Fcn
CGAtVBNRI7DFXDCKiXaKuYBFxAcrukjIeUhMXNeHdAX/ihA7BSwjX4sERFcRQoT+rtTb+Q7pYFXs
J/MFSP+i01TnNJAiPG2Y+qXVW7OIViBZswDzZPNNy/QaQy17/X5y7BmDygc3cRSrk8hFZIEyCxrA
0RDsC0ZdVZS6XpIUkaYtd8gfgz+zXP+Ys/Zdq4ddlU6K+0p22SPABe8Zan7wvvz3nOQLEgwtor07
0qjUQLij1V/rcjqUdFYsS6Y0xGsomMPpoFgg2LW3ppmxModGWRwjY5SEkyp1qpLA//5kIUvSlSnN
IaEnARjQe2d3u9nx0ZkwBV7oEEEzDkrXKTCRNFr9R7oZZsUjU3jX/D04QBXh9eciEXvBpUCtasw7
8FxGo/3Jz9FA5znhaFUBbrtU+1Tm1QcugVN5gp0lAB9loHTDdiUsWN12066qm02cLXexJsG2Vruv
E4P1iNMz71C2xaG0MS6X5bshQ8OVW5UBWEMOmBQLTszq0+A1j2M27dq+3Qxxflst+L+/Bd4HMTmu
WgQa5+ah1UbrTYT/Frff4fC+pYC3324hwFFgniNiWfwjiHAaza1qNhTRQkj34rS2ee97oypfyTOe
4usA1A08AAT//0XlUqupXuTxWkRF95OMr2nyBtS5QR8r51PvjEGu/bm+KolD4nxsqGvDIXmIO843
LnVyux1ZVUQmaVhQj+TAKLlLC/qYrend0CuzSdIFnggUDrI2NjkI0soiStIe8C6MmM5sUPK3+Q8r
Lx8YW50Ao7+awKLzRxR4IlkIxUy2rGu2siLqMBzb2qTstuTIXxtE3hSeFtRpSGeLYdFg+TExmiJq
sxeT/szTGycsXQgQQhWnB3Va3kJX4zguASv8h0GnPzHe/PW6TcguDU4ojAIpTAONEOc2QefctoDh
hIp0TEqYK/8hn9YDGHRV0Aq5INSKLYBtoRnBg/gYTTToGmzBcOxHb7E/ZzbbeFb56/p6uLO7OFOA
c/2/GCHwL2bQ/7gd9s1x4yBNzDDRWQgK6K2nRI6pRHHrP7mmDB2Np46NFdWusZkcDPBAY9eftlHl
ya7vHCoP53IG6iWMVrBlbXzwk53ePleeAqahEiGYM3oH/yfCaw/mtO9+mSoCI6nv+UcvABKfL4I6
E+2KgfueorMC5jcIwZzIwqBIL5le0dGp2jW5dsCMgEIoL9bwJZ9ox01p7edkxgnFdMUUc+x3qRt0
7v66uclCFTRNo78GIReeLoJLRRp40vxGLyKifQVfRvXl+ueli+DQKmBLcBuJAK4utencxdi12qU1
n65zZ9nxi10OW3fsFeGjSpagobnsfeYuXRF5Vgi6aXsKJmfbqOCcKinChrmEkXVmNe48jFwPuoo8
jqt/N3T2C3ViFZJcanRIYvLplw6fD3NuAwwowkVvExql4z0tIlYvYePdF2YW0vkjFwIgM7A3TgYg
vv0Tq+pds2E08uc7IzvQ8LohSA8oSgnoU/uL5RNuUq9w14ameIy15LuuvVj1zzF/vy5CqhkUZlFx
tNFxIbZtxXXdDTTDCnoWrs4dYP0jO6wqhiTpgQEkwgX7JOeuEI5llVh0TLhKepb8dijbe6WqRitd
CFie8PYCEgL5mHOta3FGssLLaVQsYeWEyRqAShf0fNe3SxLln73uhIXQ0ox1jKPKI2No7tLGxvHE
FEHQWc8/utl/9ErtHVQjKvSoxA7QYMULZIg7LkkI6nSOx0kvYMvlL99/aOsi8EvFZSBR0d9ea/Bk
wdguYpuS+j1Lqy6PNDRA5gfHvpEgmsc2gHDi1xPDR/QrEk70Y7pQjNTJo94K2yX80O8/+bwQAgx1
p3Wzi88nbEvzt9lTQfEkBmYDm4wXJAaDIZ0qqN7X4PZr9JBEndYEfpUEnZmCdZ4FHibgXbcyqSg+
/Rb5HUy6Fu+XjM016H3WLPLsNNCTNjRBOa7PaCcxVRGnzKA5Z7MPblhkSkQ0bxlr1eokQxbVmRVZ
1D3o/RqyEr3P1VjuzTzbI6OmgFPIzBm3G9aGCoykBpMOZZJpdRZRLXmeifkwde0biL1vv6U5Ixtc
DgS5F67NwKb5IIjIorWJkvXJUihJcmD4wHMOuYIxIBl37nDGFZRF5WDOkdnu/G+ZikdZnHbDz8vZ
9wWHxvyp8RptBZO6MQSr3oe1/TSbYdf6gcHuR4J5knf68GhpBISN25sNEMStSC1jSDWys+Jjm6EZ
a8oLa4oYRpE7009qPdjlc+xG18VIjA91HGQqeIYOVFnCFlpsXTw/TabIIvfa8LDkRVCv/zHbY7N8
mXIVLaPE7CDNB6LcAPf1xZByi9EMswStMWIkRdOHe+xK5y3rR8XeSewCRg32Y7yuMNldvIjyoS+G
cuzHaLXNYEnfvfa2Ii03jDMBQjBFSI+pS+MwRm0VYFC5vW6ua0WyT2ff5ws8iaG7hvbw/vi+z34k
2mbWt17y67oIWQX4TAb/DScy1hwj9CpzGiOt1MADbwc6CVeCEaOfXJ1u/RLjpj+5roqfWuJXz6Ty
vz+RmvY6K3FVjxFaQIPFLAO6Yq7w2mzBcHq7dwBcDAhkXNwWQK/C8y0jw0QrowYBevvq7I3x8/UN
lJycs88LJ2cYdDtmHj6/IPdW7PN+Q4anzglBKdCwr9dlcX0Lj2vI8jm9JRgykLE637XKs9FJXFVj
NGpvRs82tc521yXI9IK0LCfpxAAPhAnnEkzG+bxac4ho/xWgsQD3cMALx4uvGsgsWwviaQ7i44Uz
sVgJLFNuYkLpEKVpGWT2z/X9+koU3xfVXpfaaM8JHaL+2BmbQsU3KTuaJz9fJPiYrJoVSY+fbwEv
kT+s833XKJ40El0QxNCcZg7d0dikc1103az3XkL7KDPuUR2j1qFan5iqfVlWNYYYZMvRSqSjciw4
saWgzDCY2Ue+jZznNAdx87WMf8Tm+0TfijYot6MbeMeMhqm7Q0TqqKbKXq4T7xEC6h8Q1/AeEv73
J75gnKxyYWaKdbY/q3W/9t+r6lF5kV7aA/jw0fPgoaKGVkMRIYGfUCHIIR3OqRcAWhVkKmZDlQTh
7MxmXZGGS+DzNvugVmGxpd/noDkw/KDoKPYNYcBvU+m52UXZe6X9nqvv1w/MpUVjg7A3f+3gMgQw
G9qOtZ73QEMc7CysaMjGW+NAvNgAgwFUhOf0L5gkxrxfAOlotKO7JyPmLIyqDuOLLeICOH4RHA9A
UIoOso4THc3lRXykn6oE5DGKN+fFFgmfFyy1aUq2jA4+n9CNMYABVvuVOLdmzgUZ4qlHQafoY0y1
igcrcNoimFR3r2yT0PmBA4+2wUs+D2J1iWYlAzlWy/fY37JUlfaRbdOpAH5lnhxotyIeM0lPjnk+
tFtrHK1NO9DpvmhWV5E0k4nigwUBxfQ5jEc4c6WlzXljVuRoG4+GXoUNiv3TohAi2zB0foHLHn1m
cFSC2peEYrBqU2vHxSn13ZxayZ1plsUHDgeSjBiljH5OWLHgh6e1LTuzbRJ09RZfkWJ4SCrz1ngV
tsUpgdChDEEXBaipKT0MHTbiY94nz2ScnuaqONzoRbgID3kldJWhrCaeQDtObBv4yPho1/bB6bMn
aibb1FDxNMr0Dq4CkHxz6gU4w3MToy2147EgSeT5cfw6FgDU9VnZhxhppGqXkmn/VJRQZrBWAwMN
xjSNNnb30+p+Xt8v6df/ul0QHAK4JHwdjImL2xhtEoFMTNuusbtuh2xQvYSk24VKu4uaOAbdiq9I
YmRL0XtOEhHzT0u/N3EfaN3NGX+eGdPBg4CjiB5hMYFJF2fIe5+mke9VyJWHfW8GtlNt+lwFiuLa
PYuDBUl8U08czLh4xtiseQpYpRkxv3vTh/XHPK/f02bdInb+Rvrpz3U98TN+IRJlYpBdmug0Fbtc
pyx3zSWGwS1mEmZIzhbOXl8eM08FWxJboQCHwDaeSBJMu/ZXA37Agx+wcmvvtObvHOmurZ/o7t6a
SRLOabXsMqNc0RDQtAEDBD5K4VRUCSnpksHSzEe7A7Ao5r5IXpQs1bskqogTNuWLBipyy/5mEcXW
SoyTj8DRAURCGgpn4VybRr+Yxuz0SWS4cRJaGTP2JhmSsKyzfnddi/w0XWjxRJSwt5hL6pKxXpJo
XcajtixlWK00D1JkcirHCFeG2SEAb9CxvRWTwpWK+Qo2HldoThDPBsvrxZxsTTti0EISgJ/1D5LM
kVNkn/N6/TX1xrsft7YiXJH4FuD5IBlVcpQtRQw5mGOa3B/qJAKB4CG1y0PrZIpoRao7MGlhGjio
qAD1PNddXVnMbtw0icqpmDZobZ+/lE7rbAqW+Yr7kX9K1B0vwyHzjhYcQCjORVWGNcI7wof5Hunu
K5pUe1tnILvUrHmLNvAvTTOPh+v2IjsCuGE4oBZ90rj8z2VaRY4W3M5IImtON9Q2nx1H33kG+Lay
VoGqke0kh4jjJQRJrpjUjv1iQnAMB2M6O2d8aocfvWo1KhF8tSduE2gelIWKJI2algVN8rPzHt3x
ZlA47O10HYJFgFTcThDiJ+AQmoD9oMX3dLy5GsdlcHQJVwkgQkLUh+kYkzX6fhL1fr9dvccWM9TY
kIbXlS87PqdShLRv09BhWIDbjqyqXTBEr6V3pW9/IFg+W4tg1l0M+glQGEBKnX03G+NhrPAO75H/
v74aqfKBmEF/PFw5gtlz5fdjbdbjCuXDAx6yOt4VTbqlvv8BMwYtNMBhvHHpIoptUPhbO7BIYXYF
5ggYXcm26bQ8e7OpIqGWqQfAWFR8+XqQRj5fkOuhlzXzSrz1kvSV2egfSUyFy5HtGbjvOAcOEN4X
8XI6wN1ofRUfWbuQTWcvvwpnNR7SJvNuzfXAohH183lweJZdVMqLuLFLs07jY9fRJrTM1tlXRhIi
8qxDF1pS3IOyvQMTNWcIRV0Blfnzvatbb7TiFm47j/djPQfjnCsOj2zrTiXwX3Dia1Zb662lgQRK
gsJ9woCcYlQsQiYCLT1gMsAgc87Xfi7CwuPFXYwMHjPeut/jYuf8vv3InAoQooUFbyiQfiVwZUVp
hgw8JjgwmI5SWYmpWItMIaeihNPpLVrhxBXWohdT2GRvbfrlA2vBiQRMHf3faIs83yw2lY5ZNQhA
UuOpoA9mF3UfyFzw+OYfEcL1Uo8YWLTWrnaMiR7mA1JIiaJfmn9BDAFOJQgad5PWwFBLLGIFM9Bk
hNlabz0MkWJ9dH23+HZfEyRofvXX1TQbaJ6RsCru6/GJ0HvgpjDuJ6P4V3FYpNp3OYSJEy6CHe9c
OaXlo5ysYV0McznLTT7TzfX1yASAdQMPZe7NAEA9F5DnTrOiJVY7EvunUf/8c/3rMrXA3ROUJpBR
uggCq6RrBqQE4qPm/ohX84n2mCPkBBbIw64LkqnFsXg5FsliPEyEZWB0qtFnWYkouqzZGMQUTyIA
tEBMN4w2LCJd9os9s5eirqu9b8SeIoqXbiNHHGBQrItROYLbdAqd9oZLtaONkbqrUQVO/oFbGrE0
+j4wc9K7CDiLHDfd1BbasfZcFs2VHt/TvLIOrIvp7vpm8sMi2jjnHEANhiCoFklz+ECQcqxX7Zgg
w1g2Bw0Z2dKuQYj+DSdZoTnpzvlI1QBEQTiN2LkBdn21+gAja5ipuvXGTarqMVF9XzhB3bimGAPf
w8CTT14XeM3b9c1SfV/wPFbtIA5A2/eRYdbxmANA+e26AIO7lAt1nOyQ4HLauCN9xyVkfmiwwMiC
/F37aUXaT+Pvf6O20eyg/QNiqyULYusQv17/BVwFFz+Ac5IhHADTi0hwoGX+YmXxCPc9bFO0gJPQ
KBUmJ9lFZDZ9AA34WxiMTedWUE56wio/9Y+V495hvY9W7G2ur0Lii85ECEH7VKJqttiad6xS650R
vNTS7HmY8zI0vFlV8ZEK453FyF/wh7Zwazc6aHJbt8J6mvGu1dl9ta5DMLfWHQh6VEdIoh+8fMEb
hwZ3G4liwQQdT7PKFJkKjNvud2Xl3XXpGNKYKHycTAxQIAC3IawGzE3wcc3gjL2/Vt7Rix/N9NVa
nsfm+3UdSTwP1oFBR0AHopAtRp8dnYdqbXJydN3qd0mNJy3t5iA3UiPwM+3VbFUjaf+mVwTbPpPI
DfMkGu1Mq4mbLCPHaZj2YNzbJ061TZn/hMGaYZaYm8ax793SfbUBRKmT9p3V3ctijYqFS+4vAONR
Wge0z8WbQrCXbk5XC1M2kRzH+zWopv7QrvodY9m2zsw/hbWkQVtmuzXxvlzfcYlzQbsY4mT0KyJY
FvMY88QKkIvZ5GihRW1vJTl7bldwHZnovgwbd54fDE6xiHnKqkEYUl3jy+hhhHTQmpzvPMb7gUsv
1ggIewb70wqE68GtPYYKqa3RB+K0oxlg8Hr64/qC/wb/Fxr3kSVCxgid6a7gB2bXy/qsRalOW93h
z+ya6Z3Rzc031lDMC0767DEeEhom5tAckDhiWwwVt0FVaFYb/F9FaGiNF4z8SQmUJub24LGR7ax1
9FQU6zIfgkkn//xQ4bwNRm1ZUxaTI/AYaVh4Gt14GMn5rc1HQL1gSdvrOyM736fyhKNgNNOYNEMW
H/sFjJApeEXsoOzerwtRLYr/iJPzNqdT7NIZQhgNPHOb+rtqDFdP8RyQXSecNZgX9fF+FlMa4+j6
nVkm5Fj0yz0aTzbL6t0ej/0lJv6fCBFFgikaQ2nVmn+kffrbKoajZmpvNukXRXwk04oLSBxImNAt
gVHj5xtWTph9A3ZfchyTl6TLg2a2d8nw+7pWZPsFp46BXRy5dgHDzM3BpqsBL1jmyOQXBHf8y3UJ
Mr2fShCMy1073YwLSKjWQ+0fGvcH+2lZir2SuRSw0eFcc+q7C7gnSz1Noznxj3W1hC3wuDn5jzH8
AtXGlpk3gy4wRBhYec7pjL4CvDzOFQNCTqpXmUGOjXU/lTtAZK/vmFTxSC2hI8cGwNMUQqKc2HGc
Tzo5UjCCbrvYK3EoabyfWz/fXRd1CfXjazmRJfhEtPslGHA3kWPd6W9pG39uOvdxJtN9WdLXPHWi
Qks5SzrZ+C0QjdelSxcKlhmAMTGMFVmn840c005bumWB8Q1W2QY2tZyfw+KSb+7aN4oYRmqGJ7K4
BZ24nzxv7ZU4QDFWb6tFg8r+nulBo3ANJgcOilcMGFRBqIfqFaxRABYCOd1jKkoB7IFXm5+KqW+2
GVhyH+dyTjZ6VyybtnGdt3Ul5h0rBnTbrf9H2nf2uK1zW/8iAaIkitJXVbexPT0zX4hUFapTpMqv
f5fPc3Fv4gzGOM+LIEGAZEyzbe6y9lpVF0qj7u+oduqtS7WO5omxuKqcddPP67qvKRozORWwmUVl
RXXv3NLD/WhtLuA+F7UGCxyV12szGss4rIyfhV2mtruhdEPNPqbdLaqkjzb894GuAhoyFT1aAXx+
pg4wbIzm7rbWZvfai7m9cbI/MmyQY0UqEKEsgOxXTobRalIWVs3P85SQ907cuKMffjxSMwj6ATgA
08efx4miURhURYDkeGLvnom4gcr40DsFLA36HoDio0R/ZQM8ORPd1Q58lSJbHt12FAegsUv0fzEn
XLKiDyYm1D6vW3bfd/X8bE2lc5qB009qk+h7yJnd4sT+cMoQnIDCLVL5iG7+nPKY8QYeOtL4dh6Z
NBS3JO0/ckjh/qOjClzKwJteeT2r15YjWN6RjjTad2PtD4tZHKbyPBJPBUPd/Sr4LRLED4dEgdlF
J9rFAbraRaHAFKhnnMei+k7pHIzQ6qj9r2TxAnMgoZL/hRECvzLY35Gpgtt9taugPl4yBg6js72e
FQG5p/HemDHUasPPDeuHW/XbOFdW3Wxdo5DU42dzhO55Xge3PNSPBvCASnJ9ZIouOKs/z0JTTqOt
CjhzS0zsrdfeKH3c+vjLv/9mrKlhDZDnxu3yV3AC+3J+4AO/YatvjXGxVb+N0U9TyesMY4BZsZh3
xU3i+lsDXL1uzBf52hGskTya+hHqAp/v8Ue29PctuDLaJG/Qt0mzi9GuD5nk76vtPmRe//r/N8yV
yc55I+mSYZiiSbkNyrDwpnrchzOBUUHdBlyaf+WKfdnYTaYZGgy8yDM22kNZbfv5LD7ci9+GuJpF
M47DKCWGyPN0ssOC3PBkPnpBUXDCQwNFNIbC05+HqRZuOc9a8/NkpjxDWSAZ1ve+utEF+OEooGJC
nyEAOHCb/hzFLmu/YWaPR0GF+al2AvkIrsHPV+ojrBFKwv83yJVNVN0IHK7f4V6MGWS65/kRTjcY
U0QWLUPxXFjueRLeF2cUaUurBC0b959/gxuzvH5nhJ2zetX4AlnT7eaGHqbGfqyyOap8aOh8PtaH
Rw8QI5gwkNL/hbAohbyowiMJMhaBWlKQ9IAn8r8Zwke6wwM/CpAcf26a8GuJfkQE87n1qyhy8E7p
YAG/8+ejXLb+2vFElyBSSHhfACe6OoCrVRhzhwAPlLdu9W7l3fRSMWtOTDaSXabEuEEWsYx0jz7V
/2JktMFfyJfh213Dbe2KlXXuwcyBDv8LqnH3TmlH8+q8lJ3JAqAjokb+S7oZG2EXcjiIvQAp/oDV
rqs84YyjW53J8grBTP78r6Z0/fHXEX5FcoeuOT5+KXb9vOM0YTTRXWwX35vi3z11/4wFCkCfAnYN
jt9rR1KinqMqXVfnysWJZ9ldJW9RmV8d8v8MgeQqpLyAXPgLp6jKNiMK5Dxnm2aB23xrRifK++GG
ib3mI/prmCvr5EJKmdNJYRg3O5VqMgNlWFs+DSEF473tLSdal/Ei5jtvWMrAbJvDWNWRMVkR3uIb
/vnHc0ZeEx4KkKfXte3cMiWf+FSdB/bdcd599ZN2Pz8/JbeGuHrfG5ssPTjqK/Dgf2X2EHLxkAHZ
8Pkgl1f8t3v9P4v6f/O4euUzm6/tNGCQvLurqpNWCUPisYwacuNtuTWbq92rMqfIrR4LRp0l8KGE
MD+DnvfG43Jl2v9nNtgUYFkRll27+HItgK1sZHU2mLsbCWgfuywo2LaF/tbn63Z5pf5et/8b6crq
Gq45FLzFSJNyzLCZ6BiiiJIlnS2caKB1E7FW+XHWVW1oLupWjzjYGP/6AsDSIHmDJgGUzv5iuySL
qLvWEOXJHWsrppP5bVJ6fnbNZQXxwUi+24J46Th4LmjkdREp28jfMwEJz8DNynJTDoU6EUMsG1O3
8rHXZEzWQrjxXNPpzErLimzgK5eQdcvwkw7zGBVEIHb3a+cB8qwiZN4owhy3MtLFOOaBDzSRjAa7
tYNVuGQ3tJb1y1FuDkqJwVlOvMohrKCHHqVzF0pbE/cO7Wo1DzOUOgPmMn1HK5WBymxod5ljrqkP
kuW0mma5y8YKBcopc8GcSyajDJhkbmxJ13BDRzjoiJaChczNjWCYMjqgRd9u1sDpuZs2hNV3cp7M
pDRHMypKNm30nC2hz3QfFT6YxIxuhVoHzGcsUUFMmomYgYQ3EmWjxc/KA4l8iXg8ZaJnDxk8vXAu
yu6hx77IgNYWuIAcP3tYHF0fwMzmhfM6MRVM3lTtzDXxBvUL9Liv85htpsLYrHjBqqxi52Ge+500
9X1ujE4qrKa/s9o2i/IWzteYF2bUSwi/6M4ZQzZwevKMtnowOis/UTLwCDpq2Y/Ba/u0mEv96PiG
sUdt0I6haUuyYOGd/Zgj5E48vTZJKXQey6InedD6nRsUpQAd+uUPL3PIrxagrQMZ23rPZOUE7eip
VK6VGeYgdojLunFiy88ZTgltsXZ82nE9Qh/Lrvlmyv1uwxovA41Ih3J1a81hbXoFKEUMFhXKt8KF
aDcdhCkSVGG9DWjv6baz+wweXtGE5VTXj8rM1YM5avVug45tVw+rvFOt1W8XdG2mGKIONUF7T4E+
7hA9dWwHrmGymY2ijuaqytOZKrE31NSGxQjuctA1zej0lV2ozBUiyA0bgxZi37tqnMsnMvSQ/bZk
/Qsc9PTUc2+KW2eYNzMk4WODor+jUCa2YKqxTN5Uxsozjdh12iy98FpDSBvztahU23yAgDNlYx7q
jImwM60p6WiVJUPly3itVoEf6+uwqD2a8GZYAsAw/l28Btv3p0G48qsdbnRsGGAQxkpFFtxM0pxd
aDN/bveuAp1/RkEzHXLgl1riX+10LtRHh3Ii+WkpLQjckk1dT7fEyv5+k8Cy4eBNQqkJ3uY/uavf
ImeLZ51olzU/WVNka8DX47WM6BKUt8R6/34u/hzoyoi7yrQrQ2EgOXwT7rkm54Xsu1vp9utc23/W
DOkfF54zmNCuIUSykKvMByM/TV67rx3/i+dMRUgB9A2qUu7N3sKdmu61BUliUm36zDyQTj43EKz9
1689BB4ulSsQFYPnxbtKsVFXLHpqM+M44c7/WKqUVCnCbXKrXGL//Tzi4y1soANmBxCZXLyB37Yw
s73Bk2XBj1Qu4ic6Pxkorn3veezK7MgMtST5AqxpZiO+7Gm/7DNF5WGoKwk+gEni/XbKd6ss+QEY
kdEIhD00WTA6Od8ui6uesq6tAbGoL0VdL7OeLLOck2YmbA+L3yeTUzWh1eF6zrCBd8ytRORw2NoV
xee0wUpv3ILNQLdA+ypYfTG/GSCPfpStzI+WAHYjKAFdPLeWcQsQ/9HhBm8IsuEWEoN/sV50tClQ
zQJARDcFcLDuDphzGRhofbb7bldk5OvnF/aaSeSf04diEiBsqFaCq/0qchNzXzeNyfLTsGTzzvH6
eSu026SZMzVxbQ7NaejAMgXtrcW8y3pjPuFGGLtKGfm9rRYeff59PjIgv38d68+T0bA6z8niXu6c
e7BH53HBk/r5EH+7muATQawImmTYqb+bexQtmRY0P4GOKnTrARRwz5Xt3ZjIrVGuHFrRSs+diZOf
hH5eqgFZxDEY28fPp/LRatGLHCraGoHRvKaZWXq8062nihMhcwAdswCV889H+Og8oqORIikOksa/
k2OrjzKDWRSnFYrFxFuD2mmCwTACWI+INLekE6/yCP+xheB/QuHBpSDmuTIM9YKgu5Ad9qby2L6G
vtahtPIsWSbolfqNcMK8c3EabVnxt89n+oFNQpYETQLAH0J7+rohsVq0MD2+2sfcVGSDPh71QMB0
cs+brt2ZU9XcFXjvEqMtUQnr6HwrZPhgL32QxV3cdd+HHs1lJ36ziQRYtylTi33sqmpX1O1ObT6f
4EcDAMqLlmQGwC2i0j8HsPpGiAwFgGNzIPTUVDeKC7c+/nrrJmMupG24xxHMetWmuUUy/cGFuiCR
//frX8W74DavCAMO6Wh1SaN/GP4vgN8/X6F/kGR/hm1wk0BudKnJIFlxrTPvo4VxNusCc1BFWwXD
yqUKrXVgZQj75/VIH2RZqDqXpYhxIG3HtWvGsmtQ5zC47gM5ZA/QAsOTSeyEGJY8giGZbSdT+VA/
yKZXlWc8hf0BsrXNhLHtp5bH1XiTuutqN9DyjFwfYPXon0IrHDIvf25257UWyVWtjp03BnmH+O6W
s3DlHf1nhIuOCTrDLCAor/Z7cD2dzRQycXn53Mh0IG1Y6fe6+vL5nnw4EVTHgDXA8/RX984qQAxL
qQCBTQCTEDqdcSNUvzpX/5nHRQ/FuyRi/+LmHicua7A36mNtIWLZCj8Zm/S/mMNvQ1wdXTWATKVU
RB9HudPL5lbO/O8ZoMn50juPXxdMoX2119oUXjm46uiP7Q6yo3eufGjWfz2HC8cgSEpwBxng+lfm
aW4MXI5xno/duCuLxFuTz9fo8vO/XT1sAz4fZAYowSBJDWWJPydBpkUo5TTz0dE80u4vVfxY83XH
HR1XTvWvs55/3vOrDYGOEVCAyEIcGXsQ2+FWa+0HZxYVajxj5gUEBojhn3NZSqj2GlSRI0ek2Jby
UJW3SI3/3nOMAA8aIjeXrb/G/S92SxZ/qWEN9SIhG1SrF/ALgTzR6oeXz3fmg9lcsP94kwEVuYi0
/jkbkNwaU1Ot+iho5tcBmCfUt8JARuTzYT6YEd5fEL5dOCBhs64OGJqsPUhjSNxDuPJ1W4RKv9L2
Vsn9srN/HrN/wlIbnD54BP+67UW/eBVtlunIZzuu7OfOpPFc7Ud1C1z04UAoKvoEJwHg9asjRoaR
T+Y6Tsca+FkkqBode6i0b2wAKQm4YaN/v3pI4P/vcFer17dsXC0Xw/U9sl/OpQSSxQ798fkoV+7Z
P7YScSoKHzhy8AivRrFUwxSqg9NRT33QDHZkQQOwQOpN1ioAS9dd04rk8yE/WkfUxtAPDsMGHM3l
K/3mFtUe1wxwlOnY9t9n6+wOoEmyIRP87yzCPzMD0SDad3GnILV19V7imo22dLvp6BQsWF+Auv0v
jvfvA1zdInfplaMtDGC+5IgfncQht/p2/zahIMv6bQ6Xi/zbUnFWLVW1YohsY6IfxPgRrjwL2m//
fkOQJbAusozoQr+GTzfm6PFWYZRVB4afArXiJu6t1fpo1xmuDgMNl4MS29WuF2a1UoqE5NFgOi6n
/JKCDBz/W1Xe8FrJJadxbRBg2Mila5tB1ObqSLujN/SC1PrYyI2Eoq89BRr5yjxg1R6EGrP/smTp
5yv4kUH9fcjryRld3dlZq4/Lnd3GU7P5//v4q0zf5KiytzysHXgyxvUE3eDPP99CG8lHiwZcMOwN
HLO/dIZMI8voaBjjsaTqLHQJDfKFnUo+8sCs6a4azJ230AyMg2ILdhFwxm6acVODH9B0n/jKk06e
LJEqvjdYGQxjGbtChMgebrxaRDNNlaq3xvJjhA73aA4BXwqIpUxWAnaHsOFdKsosgFTaZoCQFh3p
kVhQWM1McOCSqF4PlrUb+F7Z93ZhhizbsXbLerEvavU0eH6QoexjlTuLgMqKojsGGVFKxq0C9GOp
80itaNqDPNlofkejW+ii/cGK7fm11HukijalF/K1Bu3ueR7Gp3GuAk+Pgalfirrf+EDrK8veGKIJ
FjGlFir75jCiFvnkIgawfCOUvQ7dNlHspP08smgTEHdB42h9qL19Yz8MjRGVzZnaUblsNH+d2Rgx
+96DNEal4sKOWu+Ulb/mTJ8Ld329JGsQHcee6ENzeiYLCf1lemVreVTlBu/6zi+6EN3coTFMwdLF
JX3qu++jawemrLeER54sNusY8uzUjq9tdVczggIKDdbOjJrcSg2Zx1q8rLINJwrv+OHCS2L/tLMc
3XnZrhHsm10U9/WSOFMWL34bGNbXQmzIeOKrFynfTAo0+UNVy695OjpZkIkntTwt1jbj20kdvPaw
kDuWG48OrmDmLMnItqreFYtCWFXFFl4b7u7WfF9guywMYpEs/Qdr3Xcbgmru0G0ML/WHx3JpYoN9
Z2bckPd+/ULzPO5b5DLvVbXJF4AXx5g74C1+QXElLtF5jGYArxnx19Mgf4G9MtObZd727rbr2g2b
85221K7QKLBCpHjsZWK1bsANowikMlGXWsLOqMK1SgvoFg8qqLs3Kr/mLLWNo7XY4Vi9dUpF3ONp
xqO8ukh/VZFr7LoL6rnfNLYKqUSxZmq2maw3DM3vlas3Ar97/Wvx7zxvCon3tDhDmDckXLgbcXuI
iUrovLHoGdKomfCCRQ/3JXa0X/qITMhqlkmz0ij302VeggwHM8sFdDyQywMh8eRaSSn7sClTn5xE
9dirnXLSSqccWptI3AZdVweGuZWEobnPrU+2V56WAWdg2rb0YYbv5O47/77mRmqQNsnqw6ze3ImG
U3c2zKe6P1AD5bRHe/zVrCp1c/cwN104uPctvfunwehk1aGC3ta46ZBj1gAKevObKF8pVHLLpbjr
ehpNJHLpYzN+MfIe9bbnpV0C3ngREshJz2Jtv9nmkKoBeVqw0xWusRk9IyTqbQDYxXPA2wOcdfm0
NGYAka8W7JErScr6dSzQny+Smnfh4tKzUNM+93qwJKZa9JGBLpveqE4+GYOZJxbp43xsgrE7u7IK
jBYVqUZGfP7h2gcmzAB9/8lMfhq1Gdf9EA5OBVJKGjIwIJXSD+t8DHOUKBoloHBA5hDK8qndwRAw
8TOHyI5Vu+Fq3M/ms9MU4eALCXJNNKBBOYBtxv7E+y0EsA4NUAyWx8OM2gfbe6rZkNj5vuEA4lYp
sM3b1n4TAnU0Rg4gVAvlqCMb8ANy7gGTRLZBbJzs11h+HXNkBaiKiF+FqnLDnvO944lk1S/VnLjg
+NNGHvT+Zq7fdXk/eV3o0DupTgOU2qc5e2Yo/WZombS7Oe2ou2sXiJX6/s7ndFshEZJLE7dFrMd5
9I4eR/JwzfOfEtXvQvDYGkdYyOrNa/3QLPHIynAyhvsOlK5WtoaUNfHskwS99QFryUly+kAykrpr
2ql1a2PppcjvzTmWJCF83rmrE2pfpqKXRx97IPMismCYK/IE9zG0PChXrGXYr++17nd2w97KyqvC
YkYtGpozFEVY1srDaLXxaM5B5tF4IhTiw8e5AM3xSbA+dF0NLrc1Gsirk0soec0vuvhh196DrZ2d
MTTJUu2NFfxYTROseHGsvIro2u+45x5ou4G27MEX9ddB9bsm79Hzt9yRtjznS74Rq3VXoM3KqYYI
ILsIgL7twu+mQh9zC1q7OouqXMcEhW/Ti8yhC+xZYIZfmXPHxV0mnyZdhlZ/bo0uLdArZovqQJCR
mUb27GZaYCuaeFLl1qxcvItlIplAfsp2wq6s28Am8pGv7InPkNqrrdUMDJfvwPh1WPoKxdetMnY2
w/0DggeoOGnse2aGzmivEeuPilZfZdYGjhxOc+VGbb6E0gUfmet+MdA82fF7q+7PqwEL5IwBp3XI
/CItvfqUQemFT2D2drywrqbAIbCgSnDsASrwXl2HpX5r6bHRU0CVRIf7l8mFmbUSTqag53aMcs8z
a4edz9odLT1gqM+moQMmhjeqdIRq7K5UeGZXO6GtgNIUtsuAAsRmWp5mH2dCDGG2nAp9NrtknUU4
5m1YsiFdbQ81/63Uj7bun23ANqXRBoVvJctqgIAWkjUgkqmflPdkyvfOF3tiroExe0EH9UBP80Qa
RWxPj9lsBdQEatG6n8oqHsSc1oYfjUTs/KpLjXzcWgYoHGqxcXN6cMuv1tCFTdVGTaUfqEStfKi9
TeWtz7yjXmzOzo9mnX4MQ0ov5PWHuXruZry4RXXu8vULlNB0BKz8kxTNYZU/FtkGILovJgWj+U5w
ncgvOd7XUCmYWxbSZj+5xzV71eVBzxtZN4Fbwacxl8BoZCALckAFPgK9QQBsZjhb1QGEANHcOTtl
+6Fh/epptu1bAEJYysqHvDnink7lxpzboCsOMHexeelU7F9RV4eVygMnI0mL1nHG12DpOXYf5hFt
jI09gNZ5y80udu1Hln1dCidyvMdKf+HQlsMZWDwRGjjkIeddGTZekRqDmyxs2TSL2vNC7etMR4bn
HcDZFpe9akM0RGfYUIhjg13GDoGz12dncdY7r2BrwkGfgDPW8R111MNc9/D/Z6soNssqHuiaaEjC
ogI1aGyYezbzh3Z8sJztND/m/VOJPbeePI32u40iaT//XHF3Ul+sEQpuccWWV0TLYUHtx6G3tm1e
gK4JbIqTCu3Z2JV1GcrKf1k1QADotukP2LHAyLAgOXvTbA7LvAxEL7ZFxZ+sZX2F4t4BrexvtWl+
47Qao4pfHr5e7x3eRmQ+8/Z9LO+0Pb9UXkLYQzNWoZ9xmA+f7EC9EzK17gCifIHF/On14m51fmnn
a9sAFEpYUo+HGl32vj1EpP+u7fFoNRDyc4bmzRkPy4p3Oy8Cuz1N8xJT+jxYJOnUq2EfBdFp0wxH
7YD+yv0F8E8gfT/yKy8o8wRJXHhdOzOfEy/XgWkDH3AkrIKdHNDxswbT8ix4gQZkKdBIbjTBPKod
8fUOmTq8mFmRUECWgIvRdoY88ANVReQuzm60f5bTnWfvl/HE8OIAEBcaCBUzvwoU2ntW3M6CkZcc
HsU6uD8cwww9744Wb5cnyRQjGN7RjdWSHTHFGxN3doloJW+fzd7MAwggPZelFRT4f4w81euul1ko
gPeYzO40e3kgwFJkAdHk6HvLg08PG+5CKKvEt/T1GPs47DPz79bW39fWi1mUSDE/+miq5hlyAOBn
t2sVaYOnyOYlNk2drgwW2wL93wwu4m8Lf/DhBuhMQBepwYObDHadrKYX+wMJeyDILGAbEaQ8GtNP
bcnIZNtCJ16TiuWHNUfKOTUc9wpIgZyox74C/WWzJf0LK5+nDu678dgaG1T+Yo6chL+m3NwMEl1j
bWHOyVI2FmKT6XFBXzQEu5OmMTak7jEKexrzH6Isg6qAO7kc9FikfeMlYvyq6o0pH6j4aeV9mE9w
Ww+22izuDJRM/qsnJ78HYU03mkGTm+eqApyJHOfaisZxCLQ5PJTrevLN98yRgZW/TsUAc18GzaSD
YplCqAdCdeBCSDG+sm5fdI8a/duEHdZ2DTS/q+zmnsyIBiGdXZVFiIMU9WpPswIv+I+ujNHYnfVz
3OCO510eU2vrzZuFv9dEwzVLl/pt6hOz6OG4f6t8GhQNttnfFMWdufzwszo1GRpavCEPDVFsZ9nu
O/NoZNhGWaF3rt96Kwh/GdA8hj6WK8BoalwjY8RrYgCk0ufRpDaIHPH57cZt59C38D7rwYhJ/TDk
30hzENXTvKrQw2F1+YtS4JUpUaYWftCwKZzQPgDU6T5zrOPa1vdM1GGOq1FjpRbvaZoB4Zu+LwvE
ZdsdIFgAQT+4Xr6Z1yJ1iosH+0gMP/RaYMjEA9hjAs5+8ex7h5+3rTqabCu0u2rLihcJgW7GzdOK
B6kS53ltI6h5B3PvxOBy7mGnVFhNz5fQzl0OzMDT8sxzHme83QuepdNCY0PdARYctuqlzX7ZpQR5
GBxpcaZ5gySln/Yd9k08L3OLyBRxsAWA8Fs5oV5WN3tdmmE3fCm1jDz7UbfPBdOBT++q2duCsWAD
iBkO7KGojnzYSHUJglQs+imomi7usx+Q292CvObMnTqsh+Gdqj5x7SIkWRPx+qfjNLDOGjEoCZsB
/rolIT+5X1D1Y9VzBj5aUFzEq0PxtvVHAtvWzbh30HCyxBTUEwQV8iZu5YVTeE2gLJaOa79vxxF+
qtrBFgYZhxvZX7CKZTw3ZJcvFOb1SMajL9HSX3gBQDKhnuzAwGswCRGbTG0F52NEaJOWxj0voFzo
vKwsgXMAoTQIvPRI7Mkt3q+ANfCzYLjtjG5KKAp0eYbnSh9GVZ8nIGj07MVisTfAsATL1AFLvkTw
DaOhfnNWY0sbeabNQU+IsybgHAsb0rpvInM2ZWYEuRjOXYFeD/t7PRaR7mGialz3/t7M9213z+Wj
9O+W4lCah0HufHPH4QVSyrFqJbI9LOgQ5rmkACuslSgpYsvNYpNkXwXYF4Csw0O1wgxmfaRBM0ZP
SI9uXM22FUQa+YKg9DvvvHsLnm9fdvuSu6FdkX1G/BSdgMjroP+5H94xHyR4qh23zW3uDl8Rgn4x
W9imQnzpZnwPN6Ji3yPGAH/Wtuy700Dv1/koe2u31tm3vB33OgcgsSuiFSk/1t6ZML/wzaOuoxsr
Y6nXgRo+b2MyerGdTUj24OixRkeAZECM4ourTbinAnLo37Jy5xrfc6hKO3r5KtUU88p4kgj7h7FK
QJr0k9oyZcby6M0CC+WHzsSDueuCiTxTrw1GPAa4Xw3Cl7UXcY/f3ZInbTOExdRvNIjeG+2+D+SL
BiQSZdOwXU5OsTH6Pc9k0I8/mvmx40/gOQ4ye4siNHiUcjBFr/HgjEev7VBeK8IJokFGSxCAlqA/
QjbfnNeg1PO+Nq1wXIfAYEBUKYqrmB1XOYeTXUXWJXFWbzLke0HbGU2FDOD8R+jSusuMNiX1d77c
DcvWcE8V8lB19eDxMRAgq2B6Z68jNr/bGwWNs745SZTSTVNuG7coUGp33gcj2wNlFOWNFXVsSzVF
rFAe1s5/ngczaUDXN8OEuosFp9CJZlXFHZ5O1Z1bfeL+vltfMQmkptaIEOOONz0STWuIQl+AZvoz
1DBywFULE1mb7skSCM1dJ2zak6IrUgRT6tQvDAh6gEkDq3sEvVhsuwjNQRvn2lPSu/bRkGOIsl8I
pY2D1T6qakgN8xfk3iI8q/klYEcOEtTZd47aVzWL24YEpvOkuweZ5yFHfCApkldOn/a4UDa+zWyQ
WMkicMcMF5okwlxSZL7jxoM0pZyObCkTWqs9PNbdorPY7R6g6R0itgScGek9fz6MZRfq1QWYXAK7
jQbcHNmTykqMSm3NNYsu/sm8ujvDXyPaGQBQ/+xn7xsEN2Pm998H28fuINCqAZvbGRKZuW3XmkHn
1w81wg0H21WwVz4h56KQGeR6Xe6VGrOHbh4GhC22fe+XrNtKttqIJA14dmtbbXEw6ribhJmWwp1M
HAbTfLAv2L5x6aBa5vVLFUpNOWjSKLe+LDXgvCM3EFKu9S7L8XPyWEgPJ95PKzOLO58/rAqslwq3
cp7Uz8K1tq41hRSuiVWsZ+mN6J+S4VCeuuVpkN9zhtyPsUFepJTVcZmR2kmHHDBOUOyoZvh/nJ3X
buRK0q2fiAC9uSVZRuUkVcnfEHJNb5KefPr/qwYOTne1IGEPsAfY0zMtKsnMjIgVa624aZKlM3fC
gyzvilRfts5w1ObJN2OY69NTIH9kydqeWsCQetkZ6soGRKiTel0xJAr6ohuPh7w0l5WpeVLTr+xU
XuPQ6nX5bVKVnh5km7rYzkrKB0DaYKbqUp6dZRK1OyviMpsbuuk3Uih5qsrcuEgMy1gAPpXJc1wk
XDl5sVLa9F6V81s9N1PwnHEZK9JVKupVZL7HNsdSKrwpua+DwJ9s59o8J5AiWGYCerJ9r3fv8nQd
Boy0eta4FtS1jtlMLA5yuhfqtrNXURduUQKE0tpgEIlFKm5QAdmJG9ISzaptVm+hdW/N6ZAnN8Jm
jxnJfc/lPEE3S+d9FjCuD2Q7jndh92JMqYcuXJv35KjMApeVOyvaCAaEq/zP2yljK0kLqYWQMj9m
874gm2zt+8LZ1pT1snHo4uNYMOOdXCQCh9OzwUu5XCttNQRbPmmYZJuhoQ4JhbHtlMJNazCcznhg
JJCnx9wO6kxVse5zcZU1d4wXITweayPhD4mx7VugbDXwE+qamizEcTVjXemrUdlLzq2TT7gd3ve6
sUQ64EfTXS/z4qU1LhE73YxvpqL007peT1C5M1g180SaN/BK5nQtdc0yT59q2y8cpKq7zFjgAROP
96VquyZVdStvi/4wdLPbmTnhwvRH9WDNQLANJRY8oO00Vuu2/GUk46KuKj8I7LXZFJ4MnhBYx54B
zHa3KZsQRcXRGn4Nuuk5ZkKj/KTKoVdROxH/lhkIZZEovl7ddfousO7mHh+acALsazxndBbCMF3b
KT1zzBbgonukIu5EQqqKeF0RdmoTsxTYfYA9nWa5EbNvJOmzEXQx6tkHSfI5Xk50zDpzqyebFG/9
Trsu6uuMMrKcpZUaK74W/eoz5Yhm0O1FBWwQXxmptdC5MsZGcFFt7W6Xa1d93GxEunPElZlci2QH
chk5i6zKV2l7jMPyKkP72yW+doZfhXEjW7Vvq6QSHQAT0ma5cdOB/CoRriRav8cqvduq9ruCJV2Y
PRctJlJKni0aM1jgJIfRVqLcVUrA/tYAHnRXksqlndw7BnVgfKxSzW8GLfaj7qRb4t1CfKAy+pa0
Pm0fmdrl9kOwktUXvP0fwsTcxcLmewwzEaz6aBmTkBTPTd0scvM5lp4sowehfdXS4a522JUGKVsW
7qUOYd8KoyhfoZuUTEwkINjV07yurWpVDTLghEkuuy61DdD41hzsZSU993PmV2G4UubGz8o9ApB1
No8u/Wy/IStpI8OLmoFVZYs8GN9KddfEzr6cOj+bT2a6G9sDAuTcJk5xwBvTYuuseucqJHhZwKtS
v4gD4eWNvrQimXoHHMt5tbJ5VSf6XaptK20ZqZnbMr5qSne43riCSjc1060m3dRJuSoHy9e0VYVC
uEbzY2vVTW3z7oaTmtXabrYiMt0qaavXOglT/jCPd21k4Tam5MOmU7oIwLMJrmK5VkOXwhRljRGN
sluXlrkdrIICOhqbfeD0/VNBL7AhLDAq8sWa5HWUvxndLuipnJL+LQzVhToWO7k1SY13RbkVueWq
ZEXCADU6pRUZIMHGtF1YbB6ghsZRsHeGqFy7UryKNpMUMcVTR7YBBT3F2LVIXEN6jxMY58rDJN+P
BSlcf5TqQ93KnFHj2dEm2H+NKL3Q1l5MVYDxDksTTHoMwYCz5DaeStJzUBTSn7DbNPphkt+Smcu2
+wwtGtBYkn22RbiyooM5ZFcBffY2JTFs+tJV9chvcnyfugrJw6uTt35YRztKt4UVcxojFJaTBaiJ
hIT7uzd2ZXktZ9oqGMalTqRHAuqrEsWAvM+NzmulmlOCTX4Wra16G9fZKY7EInVe4vnNmNeBfJzS
6VQJbTk5ND20jUSXhgl9Lopo1ywmL5f2SqItlNC6KqZ42eqdizRqF+qkfrCe7WxVG8PSDuigTo9h
CkJ2NSmAeG26mOBZkN5oleNl7KyRNmSelEvV+XBwQ+jVcm/SHQ7irSOOMdYYoxX6BeSgUdKuwpEU
WYtPVhHRIAUXytOPXm39KHop8mszIyMo7rUR3Ma6s7UNw3E8rblhzJDfzm9KKbwwkD2qKb+xX3N+
LB2yLtOXanusy+NEx0uWbp1gFXAcC+DGqDf92SrWLTfbGY2oHWWhBnyYljRtIlbJzJAOQX43uXoT
5NlSlmoadZt2KJmWxJEC9XLaj9hYz7rlOWwgO3lObd0zyquhpKAo78v6szVLEkKOptLdE8P1wURX
5mtqT+tqINiWfny+Jgr6cnqJ2ipzRR3SbnukW9m2nMsg90pZov3E9ykfu4KksM79FGkWsiZ/kDFy
Nmh7RMkx7dQJARqcbtAMWweiC/pnJT6hIlu2A/Ir1adh07lRp3pqR+2pU1j2veZa9egLWXl0jHdj
enJkrgD2JUb0wbSI0tibbdLeWXmXIG0M+bPgBEzjZ06oKdTEM0HVjGzjaB92h/SyPxb2azZMfhuU
rgmAG5AA+TGtJf0p6GtX1aietgkhs4RkFJMizMDScj+vMWz056HiJRRXtbLImRushGt7jvyqpYON
bLrVolVbnus4bdnlL1lzKKRXqlZ53lZ24VojCdPY73CgWsYjWEkEWD9JR9kpbkFnFrV6kJKr2r7N
aOdMA7dm5DmATfQiqgdar615bLKS7P6+JB+C4C/4b1b70quwhJnMbjUHqQvXVjBtyu4mqmkE169S
vQ7HT4tPlZj7Jr0Opd43mAkm681SG940BE+uXROihLJWK9gNxTpKDwFtkNZo2XSBJ8bIlbo3J/s0
aJeguXan8JTYiOztbCHGPQmY25d7B0y1Lsy3Lp4/p7m8ygcoE9NWyu4Vuo29vqucU8c+UlJlZWXd
s1FIpKb6Mu/ApWbskpdxsRXtosgpx5La15OrmFIdPFRNl1nIttFJOCZlHbPrlaxGKFf5NU1FwX9y
fVLBVK8bOdx2/cM0RF7DKOQwS7wweq4E+kKidaWAN6yMGoAa8d1cnH9p2VcnfTU7wX2ErTY9oAa0
ovJj+zoxblvAkvMOtFEfBGJvm2u7e+nA6xmsvWqo8gGFwFPX6MMADt8c5aMPf/Er2Preyk66DgY4
rWn3RO5UzBb1SH3XscOz5AbmwRrE2EvG2h+QUJDYrCO1q0jSIr9Qe7+kjwgozUxvV9I2BUZZlS9N
B+vcSx+2YYBJ9rn1JH0o5pPSrcOGbq48bXrwlGHOOThPHWtslcrXxaNSN65eiWXYRus4FbeIet6C
boQ4oZzD71M+bA3axB0WWA0TJGrnYE4bs93KBUFFLGOJ+rxHvalwvRobB/ZVtVS027Jads7SLJ4D
Uf5eBa2oVYV7ZsvUgyg6KfVdHX1geuZCLhmTlJPVPUv2QokfGV7tm8NTqK3jQn8pDC7cjii57ErG
B+vpIuzvYKy7Z82VAaab9H47xQeC2xUKYzdyateK+P2b4hiEASQUwxVyvyxLMv3wVZ/enflTw7ZD
HLQG69bPsF9o3V6fogXAkZkcJesuwmQqBtHcAFcvKxUkbhgXkOuX7APGmQ9uLd4r6y3ubgfhELOV
ZSvJL4XG+w9TP8QYhgsEcoZbOKegXBcpc9ejZHiXaMAr1Q0F4vlV9nZ4W0EjcM7TpW8b592uw21c
dq6prK1uoDPQLTUQhiJ/s3CgzoEHRAdMYCuLNCUvVrYcp4ScxKoE0wgBVBoF79DCE+FrV+4UUES5
rZaWhWW13Lt2UGxtyCZ1HYAVBiuYEr4RKAtkAYtOfVdM2pSddscsZy9UdCL/aa4S/npt04jsHtRC
ztHL9vvAvJawRIvC/aDEPjUnY4JOqWgr16xvRDuj1E1gDI1ubV1nleWixFi0Ibl9E/H73EodB9d5
7+x1nHMrlLf4znq9oawLeWvZW2aJrSrtJg/O1wmdQucjle/m6a0iSElBsJhII2VatLYo3dKSt0nf
79Nk15Lj9opN5PsV26E7aDP6u3iB/HOFcbQXF/dK1x6NzHod04ZcQIJdQhmD1ZHWn5K8vVIIBfzs
gSzi7vzvufWK5s4N6kNDJz59UlhJIPt2OK6i/nmyY5fNthvUk2Y1XlpdUbhY9IZIIBtyUDvp3AAg
UItvR9KbrNxEVgXnAB4kULLSfEbhQ1q3WDyLQzQo7qBfO/p1Ut9VzoMlHkeGmMY2lft0MhgB2YbI
MwoajNq6qU8tnVKZ9sNIW5UStMg+rEj3rIJZpH2/slB1zeUjTuIb9OOU1GfqIF2tMmUt8tEEe2vp
0wCbqzB71IZaWnV+6YCzynBWN05upqq3yjTc2gHur6097efCWgd6sq07BgmkoPfzeGz5P8az7hoi
9NpGKxCiCk8wQDhs4B2pc0pXJv3Ao/IUS1xOMvN+rZAeheysSBrd5iyKH9Jjaat7CexzvBmta11P
PCOpHtXIJkgpDJkKPHjlhzQ6hAqo4Tpuj+ReDtwSy2sYmUizRzdJeZ3bQTmOHI8koGLu4f/aL7r9
eqZQIJtJ1c9w4t4B2A9MbAMiM0LOKrm9Rv8cIt9IB8k8xPWWmY9eYL4a5fuYI73O/KA6xs0O6SvE
4p2gAdQnD5U1AaVy+nQ0Nsoua4yFLLCyNjptNSXRumlQj5fRUJMYq0tc3JYxtXMvbutc95MZQejO
UndVdiOg8wz3VXNw+Jt2QnqCXX7dHPE3FZJvVe+G+WaCicWPevwIOJaWdwEuhOqvLPkEr+6Km94+
lQDKxXKQ8oVJx1yR70KQt7poEezaJqV36OvWvRk/MjWWrKsMFwFkCgJxSEgUzYJGI1pUT9RvpcLq
qn0Q19D1bqTsPa9f0/Q0Trd6djOGx45SU24dd6Q/Y5OrGSjjjfSaYY0LeNLs3+Y2zK51tXSL8Sqr
rgYKRqQG25qbT64XZnbbd+/UvEXZ8QXu5Hpa6a3iquOutM8Vy+uZ3zBGRExEvlO7moxX2/Tt4TZI
Nnq71c/DHhOALw6P/dhl4H4aTJf4Sk8r9/yDzOIjzfdmpHJW4d49R8Yhy8NjbYZXWpnsuqmEE1N7
UsfdGdRvLWzQ3HwT5UM6n2yxLM0rQ99TROrVUYlOmnZjS3B1NC5+3GGC+IqZQUcxB+tJJvZQt6V3
ShRv8rL1QpIkycoWPSVdmPJa83Rj5uI+cK4Jqd73ZNd/OdXIUiw47+e5KihkL+jBdqRLMRbx48FR
iqt82jty5mEMyKcxoE/+Z2Lw2YEeqSVmPEzFMC5I6FU3Vg787ekQvlZQYX8asfMF1xk/SgcDRQMx
NebXFz8fDkyRpTXHv4OPMo7ZskyyF1pEN30IKdOe5KckVK6lPiR5Hu6/f5H/yjtwpMe5UUZnDLNb
vtBDiEED28274dARfQr5UOsvOtjX9w/5coWOzMpYJQPSrAsKvE1w7phOMR2SWqpw5pBHb6rlmjsp
bfVdb83mU29lDJIvRb3HdLS9U4em++EzfrFU9H14mzOiiQF06gUBu+lATAqj6w5WPdzZTnrohjyB
VCOuvl/tvzxyzA/+/3O0C7k+UtmUDvfQHZg89ilP9aNIfjLF/HIpqmzg6WCoqn65/VNF9C2TWrpD
OL+0mr1EcewPyU+D5v5l+7MQ/CkYWGAwE9C80KCHjd1Iil11B/zmt1bKpYTpSe7rgNLMUvnBovv3
8O6/Gf+If0xyRHajgz7yvOY/ZRJOAJxhjc3BTPVmIRRANRnSJiEttLbOoI6LzoTcll7bTeusrFkv
DkXQZC/xGCPJj6OZwBrUi6aF21I1sfTDVz3vju9+vYuDUjYaRI6xbw4TpZYzFa9UJDTZi81cRTd6
BU1+Mg6JHN58v5m++gY4qLFpmLWhYo/091uxlF7JpnpqDl2aUD/x6lXRL8bB3FfI/b5/1r8mfwzL
s2RDZyyfiobkUlJWDFqamxWhuBJ38/B5Bko1mgo3IUi4jCrWwOu5Fh9a8PH9g7+4zf967sX1UKuS
5EQdJNEYG31AUeVkhdNNl2a9H8zxoZT6x+8f+Fs3dPk1LfwS8TRA3Y3z6t+vdUxnG+CzaQ6haCx3
lHuxy1IIt5kKapSPXbLNBknfWIwhJ6xakVcOiUlNKuleU3T/y82EvBmRkIx44x/9ViuyPOujuT3U
AxykHiIETembsIJ79/26v9pNfz7oQuIyxoQBYkF7wLJIAb2XMgkoK/LaovC/f9JXlyDrIabh3qkp
9sVpxgTNUqKwaQ99YygPVEH0MfpRf//+KV/dg4ie8GjEOwJh9cVnDILRHPsJ1sY8i0PsZFezmS+7
+ScXtC9fG3YOOkJLGxHaxSHkAm7sYAjbg9XPVxHQME0DLxHjdcPd+/2KvnyUoTGpzsLj+Z+p2J0S
D4oyd7w3raWLX5ZbKciXhSomfJH0H0YwfnWnoRDH4gxjcrR8F+I35vY6+TwmrCs3kPdI+3oobgYN
+YFpMlogw0B6EsWtWv4k7v5qlbiJMl0OCwsHw+y/j1+qBEY7qU5zSNLAow1NNz9Z1ulHbA8/vM/z
jr486ORtlopQ9qwuvXhSl4rMCm25OeSgPBBae1RGYFuFRBctM5xVibPJagyi0/ef8avtf/bKQAPM
RADsKy4W6CTzIAkem/LjJ6a0khe9ff8I5avNjz+pfBZmM2v6MqlqaqDUTNWagz7388IZinkRKL/x
yDMoj3LbF4jBvMgeTeAYS38I1SZeTLo1+50oNKACCwxfh4abVp36388/QyPxo0Viqxj/JOh4ZY6A
UXQCCwvQMYjcEF7V9y/gi3eMlx4CQYXplOdZ2H+/48agoR73PKKXAQo+lbr44bb8Km396wkXifmU
DE0yZDml6bisKhBNMKkeyNRpTjVqkX54SMSDOvznGeyI0/9c2MWxzPPezHOTxzbVA7b+HsPa3SR4
+O9vT+dMoOLknvknsTCConCac8wdJ8Pti0/F+cmk8qvv88cTrIs8uFMDXcsm3NJrdRfEu5+ylS+2
v/nnj7/4/HUtOUGssQBB+29MaN2jiVCV/y5EVf56zMUeiJsqzzWJxzTVYYrh5JQBcjsUSu0DlDOA
HMsb5TP39afR9V+uT+UAOQRQpslfXCGqEUidYUfNQavyadGVsBwFB3iH+Wf1P5wkg6BzjgMGofTi
VcawC5xS4bZynBQKjI606X9ZzZ+PuHiNERbkhZoNvEZQgwZMEZi8ql6+39NfhBXzz4dcHBwG4wVd
bpKjO+NjONEFMte6eh+nr98/5ot09a/HnDf+H5WK4D5vq/NaaGvFFjpDD1QvbPZJ+0N8/uoE/bme
iy0ADVNSIxk6Uh5MW7kp6RRMH9+v5atd9ucjzq/0j7WMmZEHmsQrM9GShcVbrCleHyc/3KRfLsRi
thZRGPcb7fxG/3iK2gorEnCfDnS7jI0x2FSRUvzTvfnV50f4buG6pRmk0hfbGEg2yM2YWinMcudY
GVbkB43tQPhNxNqKHO3+v7+7P593sac72xI2kz4byJuRmwy/Iu0uo3H//UO+2GyWblqkSSpBnlTm
71cHbmiHdohjUJGYzV0rTHMpZ6V9ZRuJ4/ew4G4TpzN+uBC+qgQtMmpTx1oGg0rj4iTlStskNEIa
XKPsYx0Piy7ncm37lTCRLiqdlxrdMiGl6uJdObx/v+QvdguaF+X3kFhC0+VuwYG3COakpeOgFbjH
6jS7fhqR+MVW4RH8QwTUsQu/WB+z1GWRi7w+RIqzqSqapnO16yC0VNVPngm/8Z6LFNRmNAruVWfM
Eoepv7+gHg9tnoZJfZCb6qpGqxGn2U0ZmgtprheV/WKmEirW7r4t2+c+KxCsOnSvrI0D6YF+cSjB
5UYQY9NXCkPEWelNTg++Br2foNUWUed3KTaBqTeM80IA5nfmvh+mz//+UQDNdEYDU5wAB/29imww
U+ySaNPYBbrXnnYtjs1X3z/ji2T9DMz9v2cYFxmDgxN5aTZQ+rGHxSBrn0wkPuLEwFY3cPJ9nP1w
v/6uD//5NHiVGqSoNqu6WFTaTdgh4F1yyO1O/cjywTi0sVPArmyxhyUFg6Wsz4uwocMiHEi9UwgD
j2m4dNVEa5xEYeR3kmbV0JPzXsdFRoo90TvKUVfbzzSZzdAlTaffbE3Z8NPV8NUm1u3fW9gy+PUv
wkNth9EcGTq/vY4uzTiTHcxoWTCVNVPN/37XcffwDGoNx/zHbagbDRVY1kRtkdCIbxi/ErAf4+fv
N8BXJx9Ak3weqz88Xy6iUe9gz22FfI/gtjX2dvaDm/lXLwx05ZztmjoV9sVJnIpuUOdEABWgFI3g
5b8C/hjD4vtFfPEUbPxwT+U4gBlcApmFiVKO6xLITthoclHHdu1K6L/GSPwQG744L9R+Ng8jh+ca
u9gAOCOnhcjCM2pf/MqVzHAVrd60nb3LcylwpbPiOwzMwft+gf+GpLO7FV4zVPAWBehFnI2t1oES
O8kHGN6JT8e58ydHdycDeUaRY1+O38QPK/13Y5wfiREcQKiia5e1RIYzt5AYsHeoINDe98rqhxX9
+83+/vkXS6J4JnGp+Pk5Xj1uHbav8hQd4CH4WZyse0Vd9GGywDwFYQbWJcV9GsPal3I4Y09hP3r6
zBWl2/6sGus2etAS+y5KLTc1DDSP5XPQCrdvFb+SphvgncIzcmZ9dLJyPyvGcmpeHSqLqYKmRT82
ouWPejMbg0Wj6TcJE5xhg3mlNN9UPcYOeUoIFhhKlGKpxdNRaIErwlHzZK27j4rqBE/OH6ExSrXh
SpGOMQkadVWcBsxDonhe9fiNR72MAhUyhxi89ixlrhkZbWc7CJ2bWjpzWKb+vqjNdYpzBA4wXgNV
j0EATIPMN+f+OsnKD15P6jlf+vs2RuJqgJbQBSDA/ANHFaadmOmAbK/NJlQxcJ8tgZ8LYJS4byUc
AcJIVY7xmJ/fdmBrT1VMl19WuuZ+kjTHZ2wGWotuFZj7+WWIuirzMSJO905gFvxdmJdd18lLo0IV
/f0G+nd//v6NydMMC8PCSzxZ0rvSwpXY3E82VPOn8L/+eC4rjOsUrNbwjfwHIJZSK2ISgI2hbPYc
mA8/AR3/7P7zjyfsnpMtk87LRXo+OrIs2jxLrtXAGRdGifA5lYK5QGighktlDuCv/vC+7H8vERNr
R7yNaS3JVAQXz8T3Z4qmEsmAkxirNjLXamZv2uANLsGEdXRpPavpNrdvFXiXVrtPmxvZhicPqQl/
ecytYOoqw2I0MyhxqavKeGKYp3C4t82HM19mGm5M7d0stGUlC9ehqy8171ajoeWr8KQ/0yM+k6z3
9PFDrh4aZ1jWGM7b1YF550tVv5sYlZDpjDweLbihiLmnX4m4U41d0q8d597Jjr1Jc//sihSvOsCg
UoPJL4ZFMwx+2iZeFN5L81PMgMdMe4rCDC0ZHjlJxBOPIXS+PH+vBxa4UccrzPtHZ2ebuV/K0xJH
VTcL3oIihi8WIYB86bXIzbCPGRDR5123VKsJ1X90akPUU3Tdg2mnmPn9FEEymJFk1YrpjfmEZBR3
LsgOaIeXvWj8Pgih6GWeblRbJPFLXW6ZYYx2xnAIg8KLOyT0g7QKHKhrEPVCuFQCM5g+1m/Vyd5K
TnEoKxU/lMQfIKh3VbiTEmkxa6NvhQ5OwPNpOM8/CIfpasSaBhp7EsAXao9ZiJl+2SwmTI9yW+JV
Me4BA4P3pk+XYabMACvR1TQ375KjLUJctT2p6N90fXpVswmbHnuRNMmqQlnpFsGwGiv7UYWd6EZ4
qQxnpZf8CzXtoh0N5iLG8G1vGrhhCH8ZJwFnX0cKw83dV6dWZc4ErgTFHFyDH0EFjKCwlCMSjbzV
t2f+BQNBr+Oi90JHesOEfN1rEE1jZoO24tRZ40LXlGdZslBnpIxPSHxqQNjhr5Xc+zbi0jn/NaoB
d83KMl/GEEMbfgm7dg3jKYzsbSXNW6uXIc5G+WpqhqXF7phjwkNWN8sgUhnj6NShKyUqonnT68aP
uglJWE7M/HTn0UCi/BqZd/xmqGRp/Bb2VVlBQ+o/MMZI+5vBfG7GNzSkTfwQQqJK9ub0JNRXZDFw
N/fGfK+dzXwSv7NQvKeo7AZ7YVc9UaleyPEpVU5Kry301sG6wfDipNlE8Vkr+C7lLdo2rGSg68v9
M4pwaz5in5tZ9xaTJQWOXXMz+4VeuXJUkY42sGPlZT42a0cbGB36njYnWPZeYioIWLZpOS5h+u6i
SvUyWJtlNS7m9hnhP2NLYG8aT1BgVKRRIke1oPwKx7UlvYTFc20gjeh2ThR86Ak6Yrp2qbWvrXsJ
galcYC5lHItpl433mnHSIfaGTHdNSdOz6VowVLbLlVvFDJiMl+BaXcetr8nydWghy05ncxfW8pl4
kfId5Fu9kB+HsPZsWffRIzKhAcsxwy0khJjZo5ivS/W+Dp+qDisvFPARDl/KfBcXwoNMvU1Q/euR
QGMko1UjjJlw83scIj6khnVhJ5IVWB6UN0l9jLD6QFEANwg9wwkdykblrlMjym/psU4hWpVbWX1F
lWvaD6nznMaNr3YLR6ngGD5bxRsO+UIO4OfdDgGuC1HMW2V/ZZXAc6f10yZwB2udI1bkZhWQpib5
URl3mvVUTpuk5tWNz8hXG3OXq0zXVN8YU+MxLnUpCQPqv2TidVNg5WOs9eBhVjBOqV6aISEkIwSH
fRRXCCrQQECsWAeUQnPO+Bfj3kwLy9XTqaKj72y1dmkE+xLespW+qNkT2ku3w/XAlLFih+iihVa9
EXGyMrvAr2nWzPGziW4PDQfSrLd4uGdsFbbq4astF5gp2eOyn174frMXl8puNNXDVBdPqdXu1NbU
XFEVy0rZyvkhxTgFBt4yiaN6M84WqTLkdtlaTzCDLcH0mDOUPNjotBLo+M/dtO3Pj4o2qf6UNfcd
SmYDqZGBcQ+Sy9B6wiHIzWvJY5Cb3p0CAo85jQtRv0uJtREw4JvqLQ1vg+haGuoXUFA/ZGflyuyV
yck0MR0T2cocb2Q8+AZyQCHvmnlGoDP8UPpAF/gnu2LsLY1YGRjOsuhZ/l3AY5xdBbZsGXuztpDg
Rv2Iyd3g6dgYZPO7ZRxtSWUCTbZwyk9zvAqahQqJu4peC4zcSnLWHr/1ytlr6Lwjdd5OcLz0MF7I
2dVwNsTSUj9FRKHA2ymcwHcQMMTtx4hVwUyBwIiMG7CjVZ0ZPsP7gNwXbZ99zlOw5nR4kAtiOMtW
FK9i57MrbjEIiJVtTheyiB8rDaM2DWlUNkfQfZ8TNfPKMV9O3W3Xb+L43i7Q15I2O2dqbRm4uGFB
8POC5tXEFs85ASmthHGoCjylcCMLNNfUHjWB4ZfVrxSOStaVvlHiEQjVXI0D+MDiNbGjVRkxarvA
0mIQN5OEnmvkN0A0dyib6wDD2lWDKhkXmxM2d4qFZKGsl0WdYhVT4Zphb2ZdwUYc/Q3uIw7s8Ear
Vj2sSSuF0GdfTbqKv9pGjt+i/MZub2T1XavZ5QV5BUZfc+DAGhawBI9OEDz0OaE0abemRHphXwu4
2DZizgaxRzNuIpjyUH3RZN4Y87BJIrYRils8xvpPiSFyw0Nfb3RE105zRPMU1w+akbuFw5c2XU17
tqHBCrPeWbUER1RxWe7VFOo75i3KK0NuX/s0WWH2eDc27Y7EDVOLzA2Ulx6Gs06tM1eSO0s4mtSf
InpoysUUrFBOd+ajo2+1gsiWZi8ybg5afiscASteW1jykwnTfrhJNB6IrRUqUvz/MtxzRI5l5MAn
VQ918yDKRzU5mhPYGYZZE4g7Tw3H4Npw4P3rvizZfoKQpaTi1dr9ecII6oTGwEwRuy8pfZvq2xIa
Vi7tGv1BRAQCUqtBfjTRzUVcxGF83ZX7ADuiPnvruseciDKenUOix7a5CeWljqKThHGtZaM7VAWv
6j0cZs/GisqBR45bPIHmLPEsY1QksLFuq2pbootDgy/fVlzeQXK0k1sn2sxNSD7guO2IEBxprJbT
/17JqP/x31TqkXrr3giOk/lgOYsk2lTztY28R7aOrc6UPGuVy9So6YuhyAvbwXGCoFSnJeZO9Tpm
FOtwTq36AedNhGVFsS9q8qG5hXq91MzOS5TOLabTwEzx2TQY0vIwSE/l/5F2XrtxM0u7viICJJvx
dJLiiAq2JPuEcGTOmVf/P/QG9jfiEEPYa+WDhSl1s0N11RsQqhAOBQujeAntRzl4jpW3qPisgf3U
gP945SsIPTR+H0I0flhnWwVkvlKQ2YSvduYYErIZFjRK0915vD1hdqNysY/JYbQsQzhabC22S0JN
Xocv3/MK5QOYAmk8Tn8XOjEXjB6g4lGRJ+o7KlHwPr9PJAbd/3358TGVRT6+MzkJdYSmOSQBjczR
c35sgXMIWuOoT4QNd5JSklP9s2Y1K0WzhVchBphgD0ywGcAOZ0dukmZKV0WtftQk+6uSZW9IZlwe
yh85/7Ox/BfiTwv7pLNClhHXVd/oR9mu5AdX472WJZ36NiCGiFJbjWq7VEjPTRoikZf8FrJ1lca7
Biy+2/+C1F6T4R2zBkkaXL2MB5xl+h1CloOo2r1NEevQgVr91hsRrEW3gOI+JNFK8WWahY9DoNZv
ADjTwZzZlP8+XkzREGVJGwHacftJc87yx/K+LFXrUYAY33SRTRELU2lkgPKovs3Keri+PInnn8lS
MDWxaK9Mr/c5WEMuizzS7Uw9RpTTHrNM1vZ8z3SlOamo5+U6CxARtmt0pxak1Ftdz1KbtX5s2sG+
T4r6kOThfanBWMe14cjbnBtWlcUNkuuwnkf5xfP9T8IXdMv0YLwJDCzsgApKj/SFu3vBwXfATg1F
LuiAT16qV5tcomadlCrXaGFmu1Cu4ifs+HRQ+0hMpD2igiXavldIjvJkqfxfg8dLK9QTtIsC+NpS
32b7pqyf9ATJxLxLPf40/Verh/WuL3t1J/sq0uKBm+KyBno2oKe8H/tev5WSIUByB6ZvWWjf5N5U
9kWsGRsaIzqKb+1LOtaRo9WUXaP6WCfZD6svURym6LNXcyH/SPUR7rsZVbucXlphWu517is8B2LH
76NHNvNTqAMVqvpCIq2Vf8gxSplebUu3VVWj9+aq/TEZ0F0QkcxwMpiMyFvB5aybJ/7g7lpPo+bW
F/Z3NbYPrgeufsB3EqY55EY3sD3e7K4Cd3NAVyhHlsIolADuY43zJYvXqVp3+ORLurHxYxHccSTz
rMi6b6mp/c4GGE2FpnxLTLvbC+zqNh786G3n+m+pDTa1xi176wfF5NKD8Z/Mc57vRGkv91Hs09Cz
OwbCeNF75TY1M9zm1Newix46BLyotf7ISvINjPlUr/reVSJEfJWs2dIhG0kTidHvUFC9vCvOTklF
MwD/0l8A/gsYdNo1JydLKOoOmYEq4O4R6DZxvOvvI8fx/xZl+itOoqg5qPGxbYmC61gE3vTW1FYg
tAsDoXgGW0DFhnuybf4YwmwHeYhHBmJSD7UT9G+017Bc2d1nJTQZLCncAJu+M9X/Od4xUCurtWgn
HROEBBunTW5CcYeuz+XZWjipwAWi42ZhxoDRxGy2kJAqco979BgWT0PqrLUqz2aKQXAEoiyuyNjN
zR1LuhZFvUJW2EZ290d6BTvCxnuTjaJf+exL0wV2DccjsLegKmf1dhGqidl7oj8q/QsiVLzIe/Ou
W4MZLo7nJMrsZqGhruTddCyoGWmWnR1i8SUoxO7yR1mLMusqSYUfDZlMFDn7HQZX0F9k+e1/CzHb
i71q9XqkEiKyt15/rKg0rD0Qz+uxfPup8A5E44/o/sddUkeaq9QJIcyKxl60a/xvRb2tQEMHK/f9
wjWoC02fAJm2qkLh+RgpV/pmrDOlRdrFL5/AfneQw30XmpsyKfTZzX2WGtKN2wjvx+VpXFh1RAYd
Qol+SgGnOTg5bOIsKzVcotqjh7whhcdrpHGRO0RDHHXNy6EWphM2jzr9S7Z0xZr+lJNQsj5qQwLq
+Ri4EEyqoHSv0jwvfia+3b8ggzbslbYvv1wOurASwZxO/U2A/JjCzcYn3D5qCrp+R7WTIO+j3LvP
G7QaWhP/xMuhFk4i3aDPYf2B79I8/zg+XZSNZdt5exz5c14SW+Yq15RxZWsZS2FgJJAX0t/EAG62
VrjIPYs6HF9sABOto5LETUoxXwE04VDGpzJUB94jL7j8GAR58dioZvrJMvr8vkaM/bVHR/mmHq3g
1gWytc9druK0hi2DClf4bLc2GsBj1myhPPJgzVFts3Mw7bzucvc4SHDuE8GLppFj+VA30W/ZrtHd
TONmm9tIZWaG1113ss8DukWzRvcmK/M+u0paqbuO1RDygHHvahihCoVCfY4KrpOHSBtoPf4CcFrE
IYoSIAOjr+7UQtJvmhRkhRFq8VsfCGoNeg/DtQg9b19rSnM7GNgEI0ZmXYVpETly2kBybyzV+tVg
E/yYpUiF0BgJc2trlFX3VIdul64s7aVVxme3ac9DvjvrdTEIdZTx6jlqteweZVeT3qreTRFPpIh4
eZUtIHDBH02tQMEyosE9W9Fj6ebCb6PuWElNehAIuN7qKpTxurO8O6PHghAtCYFQ0DAeJTOinthR
Cbj8RyyN17YVBZocWFlaZB+Xeqy2SlsHVXcUXvzC29ZjjeS/Uh2G9+VAC2cGHW4hK9yKAD/n79JG
iX2hF1y/PiXcEG+VndU+DSGeo4fLgRZG9CHQdEKfHE7oRze2C4L52KNbWtpY4vkJsi//Y5TZ3s1Q
RDaRIiebGK8z6RfMe8io/8tAcHT6OJBG71rEMRkI2iRj+An1hmIt5bo8V7BZPobI05j8uyJElOzH
9iqTvsprsJRpImYPYEqyoOz48CqwxdkiR9mndmEptcdeG50uRrt5HK8s8pTUF9tELw5j5z5H0bCy
jxfuYQMwxdT7VSbL32nkJ6vAqkw6ymrQHbO6OubDb7/9XMAAVrEOwkQ007/9/bfS6F2zm22gd/NR
Iqlb2FIs2mM3Pkmlior53ubleznI0lSSgwsBUhJ3wHnFZQil2OpNtz0ak4S6bj4iuP6lH6K7SEZA
ohH211ypr6y4s1YmcyG1wP2asAjsYsw6xyzavjJofdCORxAK9GmdUf/qoadUp2smzWeBeJZRIzE5
jsD8UL36+NUMNcmhORahM4b3mn2vpZ/d+r3RkpWzaCmMgdkx3EPFZiZni0NxMbGLDB3D4/Zdcb94
frh1Ke8VarAycWeHHuOBWGVD5tbg5c6/WGhawMJjN3A6JCpCXdxyCl5paBcJTVyhtHl5fZzlE0Sz
dGBLMgU5qE+zrda0lMaNAkm7Ibkz2WcrXZazw2J6M1ukYGzkhYIfwtVNYAd0e6wx3RVm9GlIcKUN
xNvlUfyBjH44MaY4Nj5PE7MJZvrs6+DIqGbaUAZOhC66Vd3Vw4snXoLo6DbPgXGF4JzS4QGQImjU
P6coGV2OvzjMk9LA7EZ05bhVQ6UOnMw3ftGrf+mo15FD4U/y14EAprAqIPlPxoqzcXaJ5Y2dwuIY
bHmLNOl2sG98NFYvR1lY66YMT2kiHXMuzekPhl5Iee+NgZOCs2i0p7R/bfClkeKVQsTZ4cTZR5SJ
EcW/z+qMWoJIHwWzyKkjJTwYVRkectvo9nKnfbZso0D5wta2fdtWKFB74/7yKM9zqSk8bDRLpSg9
/R0fTw6pKOAV4bDpiMLfK5J2BbTwEPUyatpu3m5KXT9GxogUUnqvNr8vBz9fMVQt6GlAZzF1tvrs
1JIHEVuNHCB694RmcYwAd3i4HOF8Z3+IMEcIpoixarlBBDBy9DLjdHwtTJFkK2tlcSB/irhscPsM
MYw8oit8xcucHuf6n33zy7Ce/n4gzPyfdyOCCXO4eNvYcTGWae704Nq2WZPQWrfVbuWiPEf4g6+n
4k7VewLbnj3gRK+GUamUOTKEqLTLKq11f5/ZQBc/p6F2b43Kzg+UmwjNtI7m9OUxns0i8F5QvvwD
8ucCELczLKTCldGpKmBEVShVeGaV8X7U4T9fDnV2v8xCTevmJMuRwsxTEgukCqXtPW5Du2Sw9qAn
E/WYgfG6HOwspSIY9SzgxTQ0+CqzZY4CfaUnCEQ5qVG397Y19ltLtPl10rvhbqI/7ayy7G/8CJej
y5HPzrApssrDgWsNd9t56Q5l4DqraneyaED1t8t1VDGTezsPf2RFfnU51tLXO401m9KiyIVrdr6M
6o29FaHyU++yK95FXy6HmX7mwyX3Z0gUbGVYKOoZv1PKvVIEnEiObPbaJql4Mft6vZKVLswb5rmQ
n9EBAkk9Z5BrPUITgztIjlBRNH+LygdRf6tC/+8XvAVNk6YjAjlCU6c/42QViqKOiqarJTa131wl
HX2mwuwETCVfrHydhQUPjIPsiCyESZvfZrUqDakC/tuJmwm+8WWYECzuCzLtm7xdIVAsrARiARtF
vsEkr5qt90g3JOjyDCuIb0OgjO7npl7ZvyshztRUikDSNbeRnMnOI3pvlZsm+tsTV1VORyGUjx8n
xo9d18qOGYsPXUpFZmVvrg1B/fj7g6llqaiZJT39AlkLxdF4k8R/TQZgFCQvkHMomCggqT9G0Xo6
aXSxXAfZcJ/zRbEfu/pmEC8WVjMNRazLu3NpUFT/BPeHbZi4j38Mh4IcZSdXBYGBFF8NZDWKIGr1
K5/mPNOdRnUSZlaqGKQWbnpIGLkti8dUDvcRmisd6sOOAcTlqhQtuKM6K8EJiPFRtfHk6Zvhm8B9
saAQtpJlLI/asFTVMmVSuNk+7pEhrUbTdR0p/pphbtMnyEO/X57ZpSOJE3y6P6DCkDR9nNmojLWh
GmTLGXhG3nxyEUZfeQVRaOc3ZmcrnLT/H8OeFU5aPwu0CjCAo/aW4gwx7LHaNm/UDOwp/cUnW42h
g3YRcoOmfYjaEvepnBZqGCWUJSzgml4Ncib0jbes17Ot74tjNLrSln7il0Gk7hYRQkzJbfNb4aPE
bndZCzRMgTshQ1GKUSjUCzsEauA9+z5CkmYvYXjjo+Yqt72/zT31Xhrobtq2++TG3rNhTPWXCp2C
alQ+RcUAHtNvf6S9jxdKh6WNAp20SXTkfUOarAjtZVcxCgfPSPxqD42J1j8ErQ6lW1wdtNjzb/xB
OMCyUJ9PNXurlGT8ulSg2Cijl6BbrOY4ULCuHdqvZmso1HUnpw0LUyCvQQPRjmJtF4WqtK/kJNuL
FHxlosp4DMoBsCDLSzGZC+6xmk/3rtf98Ez+LM9Un8agf6ZupW9ErB0zrXoz/RYgLG5wIqBfHqmU
txEXzzfNWFrwA31QOXhm5hperbrxtYwAPKud2V3LyLlchbaR3fuR8Y1Ze1WS/LbI2CNxNlwndOk3
qe5+V/zoiNkOWF+/VZETj/Ge82tsHNE0AyrGvCdSlV8ZGtppeF+ga+ANwWef0W/GDthy5YMaoA4t
XxVjXu9bEep7QWq8rXIU+1MVkgz6ZHSyLam+zkq9RTwQsVSQHkgTGqEMlaQ5Skr0VLLMMA2LH2w5
56xIBuSQdfU5MpIfGNV+DhNF4FuijteSLOfbTJ+w8xUw4FG2RhTreodv9KtSqoA/PYj3TRdhqACE
GI5g9JTEfbgLJPM1DgAo2WP6OwvEb/7P70XYeNt4lH8O9AZAwFXhdZPY0lWECMjO9mElGzadYbdi
NFmk9IfOrVFVDer2CsK/uw2wdNsWBXheXXXfkWJJwf7CTbF7t8dgVn/M+8bAYsvU9r7BRuo1Sdlk
Tf3DbjO+mxwgDzy5+kVjl+1GMaTcYPFLgmIjsEfNvOqxCt5YCcZQzVh9DWorw4p2QvKbfBDwEFij
+ZoTW6TGUiOOATKWQMn7YOMPeD9qeEJt+rKB2tObw71I7GSv+MVXLaCQZ7XJE0KbKn/w+KhnkKcq
jq+HTInQ9ZMYrpqA4csr+dqIkPBtgFVMZpraxtdMDPSwE6A6szG99q0yEd/Wgy7YxLSxmB1N2bky
BoQxUsN4ztFXqVwwCAlS5XXLaexV5kHOs/qghulalW8hzSbJnV6x1EDO6eR9wGOBFovt+MJ909Wq
APCp3dWG8hi4PeLYnvhcp+315WN5IR390x2negQH8ixTzFlXURvXrqN+hYqb7v+3X5/lCKWwx0zK
+HUjg2gNNl9vVmpTi38/FDoq/wojmNdSvNiqBoOHiOMGw+R4LR6TECzj5WEsJZ8UsHl/oCR2riQR
a37Q1q5hOQIKSiiNnyARfqPT+VoXOIkW4vlyuKUx8YalckNjBp66+HhVWmYXji09MMcek19gyPdl
GKxM29KNT68aRbSpqHxGdqwFJ1osOtepJm/DQLzQX96U8JYuj2QxDGt64qXyepy3bumfuTi+Kraj
qLjSIQUW6eEhHod/WGb6SZhZOhWGXRsPLfSW0XQCtYA0Ua7khUsr4DTCLHupE9GBgyGCkjhZdwMQ
V/T3ebdTq7vLM7aUJp0EsmYpjF7ptjRKBGqKeyPxNpmP40z+W/t7rAop6GmgWWI9GrgxBNVgO7gv
wiWx9+SAIIydFlu8y0NaXASgdgVQUcBE89IPV2OtmnFvO8PED3gk1ZLWZAwXZ43RYDBv0tKc9+1V
EIV5gaSU40ba1lPfo8lTNgu3CryZy4NZSjGp6aNdCMbW4HX4cW8a7eC3SufZjsg+4bMRAbWV1Pu6
+x1L715vb4y1BbEWcJabDzxSvCIgYCCiQ9Rl2zz74ofj1jce1AzqYPYa+CuilYuL/WSMs0cQ/i+i
KwdCFhgZRgj3y8mrYfPcyhM4LtHKil9cHtTMgJdRuhPG7LQbgAXIfD/XGVoy3PCTp/v4Yaxdrosr
hNbshJhjldizIyKyRiGSANVeuW62/QgWIv/q2dXBWn2xLp3e033EOqS7Dx7o4wpRpDaShEykvJQ3
qrUP8Py6vAbPq5zsXSjydFdBYdNImC1C2YvcDpkmw4GrfZTa8K3UsEQqNHwjjE8AVbfjaL/p/Lfv
jz+jXlq7Dxc+GeRZwDiWQcNGn5eXpKjzdCVIDKc0YSkUioIx1RAre8Nslf3lsS58N0KhBiEbXL1n
ra2IRLHJqJcBxX8b+2uvM8lmjWuFpvU/BGJIk7wdfah5IhEbdlEFVmk4WR+/G2mNeTmnPJjjp24s
Vi74xflj9oBR0fWk5fVxibi6FHbyUBsOeeU2Jp/AKfiYGVi9XB7TwlKEdk7rjv40sKb5sSjnQ0hN
HkV/7HRQ4E+CaK+TLa2kkIufiIOdHj8qKupcSLqTi6jKBtVwqhAHHFccJFgTtvQDu8yV8SzNm1AR
rZZp9hj0oz/OWzPYaN9gZud4oUqtYmxh+Hg46XEprKwG5U+Rb1ZLYIfB4CYXh+Ix32PCbiI50Dvd
KS03e8oCRGLRzcvx5wJNHUCcLK0H4UO9g4qsPlWm/cMc6gL7+tF8DaKoLzayq/i73qjQlLErvE7j
RJGQpI+jXaZlzQ0tKnkvV0lxiJJQ30p6aqZYGFnuBplRZadr8EVUQ5oA2LAEWqUUD9gzQ/dCPQB/
hFDbGegfXpe+HN7YHWwpuxbSlW5K+kGV+EuSCvifptN2M7Hb/OH3WOp50JAfVRcj3dRLhm2do7ou
o/9wcNXad9xs8knqam8/2JJ/5SYE95IRxjBw92ebduJNrXpgHCRJ4X418/jLlHhBfWrUo+oWMn4O
BjgBrY9u9WYEE29k2nutKjx7PdPa5mEa4AJPAuDpoXXXBS4WEYVsZ3dppif3wm71z1wEARzOPP0R
R1Vz4IDBw2Ho0xszGWwchf2A5TUZ5KltcBMbdb1Ne7TwO4GgQ2PhRCpp5XgHDyDejXyLW0uR1b0u
CpNSBQUZdRjGBx+QGXydPrpyow4WYNu1T7bZYDU84NgWp25+cJXU3fUsjl0nCRxgAgxIo37i0U7+
D3khxCGsi2HbajXSvuYw/Z6Psq5q9F+7Pg8gO3jWlvw3uM0yLz+abmq+DHII/L6P/G1B8fSmBRAD
Lp8jADOq5krPRfgJcWrMDNxQhyo3tspnrZPdlft2uunOFjb6BDyYBLSKOQYiN9s0bmtDd/zG3mEr
oXcDSolgsyBz5d33BlPSy6fQQgZDg/i/gLMMRiDmI0mWrjtt6ZTJl158T92HwL/WxZMVZBi6rd0Z
S8fEacBZ/sKq8qxGIiAQLbQFqILoxuHymJbOPBS9URGjywKAcxYiKEA3NZprOt3v3oauCY+owKet
XQmzNBLwPGjMQb6fvtfHAy/yVJBmBuYZrfipuDALkQgZjGblA/0hPcyXhG6gjk0/Shf6fEn0KsgL
cIqm44EQ3atlF18lTVYCylZ/9MAy7mxXiDd4L+G2rZGHcYvcgtYfpocxMvGGixOc9LDf/nR5khdH
j9QQHSxE/M8ginoXqcjFMMm6tcnkll2Dh5y3kkwtBkE9GgYSqO0zNhscqTjtofjiJl5WcCfV+FoV
Bs7tEXoLfz8elGPhBiCYJqx5eVpqYin0qlZ3cuNXE0Py2dnFr8shlm780xCzV12ex7XoOUcd/b6C
bRX0a9iVacXNlwqNS4V3nA0aaA6v60K3iQMj1p3Q9H61KPht3Qw7Oz1qsZsphncReruVIS2NSbfo
TMgoT9EJnr29PWr1kT+OlmPVWfDUFBWPEqVKUMzHxHy0MaSpG5ZFneLKg19picBC2G7Qe8GSp7ey
Y6wGDUoUWXDwhko+6tDnN1kZKnv0mpsDwkMwgn0INLnWi+vYH/WdSdFlh+mfdJ3l/HyT2cadZ1TG
lR4P8ZWSZ/5zMPr53ui587wRcpmc1Pg6A9/r94bW+QevT7k6Qs1+qMM+uRGB0aPlgY2gqFP5gDfG
sO1iKcDrS1dW0MVLX+hkuuZyc0aviiF2FcsxMw/asE6p18DeDJbEVSgyRP7ztQN+cQshUy4MlKjP
MZAV+qpIrgvLkUxcVvLstQrqT51I1tCIa3Fmbzh6ZVHC081ycv3ngI13mLyMwRqyYi3IbLXhc2gF
KVmzU+WvanxXYY+d++XKub64pP+bMXVW5UGA30u1kpF4xWuDaIiCUdrlXXOOi5qopychZicBrL0h
JrVlsrCW14P0U2xIG1VD1hPMOY6cwRMjxW6s0LC9QEfmcvjF+9Hm6gLtIFB4mmb5BBlQuWo44M5n
OY1xJ+FvmoTVDmW8fUNT4HKkpccwA50eiRRnoV3OHgV676dRLHWWI0fuDhv2W53E2cbazPDtF4qc
O4iFX9GfeqgxizTH4OZy/KX1QgpAKjAhF//fO+JkpLWcAoWJ4+lTIpSCK/RGe/6XCKBiUX8FMTLP
NcYiVUxsQS2nVh6GyWMsfPYg2F8OsrQiSTKQ+iLbgCM3yzRkt5Zb06V+in2c3x4wiL/8++feFKzH
0wCzzatLdl5a9WA6dQPJNt2gTYl+0ZeG+mZnX3fodTSIeHRXdb+XjX8o334IPtvUgNvazpMZXaW+
yz2m5ZbYRtk3o7G2jVesXFiLK+K/qdRmm3us5UBVBplgVYLjJ/10HMjNYHVGp9+ZX8UTkpnUjJfq
GaQO8SCtVf3QdMI+cgpMgy30GFC9KjGAlVuaR+I9HeLXunR/hKr18/L3VJeumamuAIV26lHMdzhu
926lK5np0L0r6K8lvDaLbphkU9oSkjGyfz7U1JeqrsVD5fOy9MsIETLXo8qXSz+qlgcS8J12F3gu
fsCxjR5HKSMWg0zvXm/y+mCKrtinEW/XQpZffdOsb3CanhSmqBRWFs6+kI2AIl8e2bmkzLRSacIB
7QTUhEbxx7MrtSqgW0Rz1KjeDc1vtw5o7uL9ig4l+ohRo8rXE4x48rAyDnmiZltocVhfj1L3pEgk
kJkZNJ9VC7fCeDSlLwMU1EOEGA4iWrx+3z2yHA4KQ771+2xwmsrrdoFmepPjMopAAV7GR81Cn8bC
y2HfBNlzLhXiHm0xvLWNoXi113i+f5Ba87VkcquBF4P/dAZ58upaj5q4sh07K5/cIPxu6tJrEf8c
de21DMwHWF8bDEgdVQG9MTmSWbWTF3gfh8FGkUok9sR7kFePajzuAHG9d1aIWJW0rQWpWKEV97mk
vkl5+EKasJJVL51cJh1b3pgyl8D8eDSMuglpHNuONBxk7XFYQ64uvo5A09GQ4wlET262HuRcyWvV
Z27SZFsq5G0bTbvh7R9pL5rYFV/k7JBT3gm2VBrGvxZLZzGeBp9Gf3K9cGIOZS5q2wmzsfhuF3V8
KEJLXTmdl+aQFcuX4baehFc/RsEspRrL0KZ7NgL60Ju9IVaKhGsRZuMIai0ddIW3XBnFWO41O2AA
/7AQDGwFWMdYPZ0hjBotbOPYVU3H9aoXRRpuCfl4+WxYzKpOYsyfcHmnqGXa6KaTNdJtbFt4E+fZ
96rgf+Rt6mhKuO976TZt0/3or+kIL14s/w3QnqV0Wq3ZSdgywB4DvTjgyQO6wgIycXmQS7nb6RjV
j4thLECOorprgtDZYk9q1g9ZAURoJQVevD8mVolCkxvk2TTYk4VtVj5vhiIlQ3zNRqRCJqkyXivp
LlxJnxZX3kmgabgngcJcN1o88Sxn1HBl3/TWyn2x9vuzzMkvjaoNan7/vRlQ6OQUv/w5ln4fugiK
O7TqJ++dj3+/a42wpqLMQkMJSa/Erh9q6R96cDj66GCXAP+de+IpWu8Lmkqmk1aI2T1773X6D1+B
Ksuk6jzhDeZ1Ayn3Pd9oBUlRqG6MDBdXqVXXVu7iVNEQw+8LNsaZ/kJVNLTPAXIgapJejyjy2cbu
Hz4GLjaTNQ/dr7kZgxr5gZpENq8qLzuI6ht6Kyufe2n3TQk45RVKXmdcP7kAflRkPvai8jXwtG3h
ptswus31eKXLuzhZ/wX6c9Sd7AuAglLU1nR5B+/IAwNt2V//MFc0dCEO4Ghz1q0pbDmz0iyyHVMe
HoXnPg61+fQPIUxonjRBBXXY2YloV8bgKXprOT6ezlW7kYff/1sA9ePmQ+seXJrH4zJPsJXfFCuH
4NKJPlV3Jxo4yNs5KNYfQfslLqUtalCu9NMyrtTi6vIIls5Z0wJPJpvwzc4AUm6udKjouoQo8AL2
EdPdWqONnFI/okvRmPm1qWJMcDno4iK2yMp4nyC9Mj+zGgwH/cGn+FCK18zD/E+/y9q7bO3zL43t
NDma3SEJ+lGVIsjMdPR3m9FE1+WRUiEWxq/K8OXykJTpjThPkS1dcLqA3dbOGoIdwhtFUbIUmqhC
YTlofNqA9V3lBSgEquPjaCefBoMach4r3aaT65dKxMFV2PjpNrKBGCItmW7rimWU+eFj5MYanubq
97z1lJUzZGlZnf6p0+c52doUaCsraBsLmisEHS39Jez6CpWst8tTsnSCYAfHwkU8gv7E7GZqMzzi
pJzSh4a8XRoWm6boVppViwmXRZ+NNJjmLhXGj0OpkVZXW5cYdNXefDE0oPKTu8hEKxD96EcEyr8p
aXUdh/VzEK5FX5zHk+Cz3d+kVmZFNpKL8qDfCUS38EVHTExbG+Q0iPnSorrDmsIDQFPm2yUqNCmN
ShM8h/xop8BpXQQjn0T0uUJzceq1uipYbsO7qjFyv/wNl3Yqz3d14ttyOMznV4o9ra4Amjgqwo69
qz+adnnQMnuHlMevy6EWv+VprNl0AmGXlLqxDQcp4B018DdfnbSYATKl46c89T5bcvkgNeU2hPTx
Dxc3DymoQ39GOueR0FZ2azWUDFTX7qrPov6Hy/T052dDk924HEOfn9eKaHPQ+Y/Lc3e+1XBy4Nyx
jQkzctYDKfj1zu073h35z7TuOLjXvMcXI/D2M6FoTkjX6aw9OTOQh6M4ByXAiTahfqNqKzfC+VZi
ACc/Pyv/GYOaeZHNzwtf+pKq9YMQwENoN/71S5Y4PGT51OgeUpD9OIxQjKpaeIPhjBDEMIHdRD8v
f4nzO4cAtoxfugCPdKZGJFVdpKdaAyApQW/Q3xTj157nf5vfCWutkrj4TU5izSYtQoA676TKcCxl
QACz2qGn+7+NZrr0Tr66X5V17xuMRqvva6yYrRDXgGMDKL9E+fxyrKXRUKKHoUMpBS7X7NOMsVn7
Zh8aThsq94VrX43dp8sRyPLPTlKkRrA+nhw3JtuK2ZXkSYPV19rgPQ6tmT10UmjD7DAKJIRt+TXJ
uvIuVpRPiPL7vDX1aivFfvJA3zLECdyUd0md6DejHsh7yajk3SCDDhwDN9wayfiG7ru/C/vCu6lk
D0cO2VcocVL30ZL8c4+W+I2PSMK2V5TuGla8sS1zu32CEInYeSL9lOv6ztMr+4YyRbqVppKB1CCF
7OphRV2wM19L7s/btBudIU9+ZVlooH5sjwcPStrG7lUFN4a8BjxkSjCJRuNgqf53vw8+S6b7w7WF
v6vrHP+tKG0PA4K9+yCPvbvOSz/Jbfid3rO8SRGN2pgGr3pAbZ9Hq/il1ygxlVGRbm23qq4tK9Nv
VWu0tpQBrG011t964d6BkIk2iW996clScSPsN1Unwm1TaK+1J56HEsQXTHzrYGeDdwXKSELowqQQ
3ZXWNTJ17dbsm+i2CPOnqOrfoZt/TtLwXRJjDi6qUq7RwYpvI9tudkVBFyVRI3tfZ+h/iMz91BR1
ARwG8JBc1BhDsL3vPQ/HlrENqjvKMSg0uAVMj7qlnKqLOkGdKvQQ/sedtQxADyC5/MOtR+2g++H3
fkAZmSWAKq+depu0M34HsfIY1t64bbQu29gjPgVhaf42lfQe26Pyuh5SdWOK4amp6jsOBSwbOgSl
vUr63vXddzlAZJ76GWrYHXL6YwAlRrgpOp6t/67J6bvEpb/RBlaHWsHNMlr0rJoGdQk18P192g4t
venmYTDV/Bnd29vERFk4a1Ntp4+oRiNI/gRy8VEp8uLWrwz1bowC3HBj4MAY6IEYy9uvXdJ/04vg
JS9CfDK6+IiNTL+lPG1NcKP3nEbZVodmvRmy0XuifN8iQe/aB0908R3SHwnos3xlyy8dlijjTCQD
tIC4vD4eLyaGJpqG1f2j24JKG9wDZQ4olYCmK9XepEr719cwONFJrAS1Kd5V80QKBpsECFH3Hhuz
vkqk9GD3xgrLcOmEmdxdoCCD8OWfH4fkjT3uvMLwHjVfzTZZ6t/LXvgUKv7Khbl0WgIRoak4CUnS
yP0Ypw19NNoyOJmVMX63sMHa1Iq7AhVYijHJoAKHJoU/U6mJcy8VuVtJThSp9IvwxpZeL5/I548m
sNb/RZgXGZQm0cgs4DlXCJEMY/05h8y4yZLoOvXlF54Vz0Zp7pTQfr8cd+kr2UCzuJ8p1Zz1xni3
W3pg5q7Tm/EhjL/l9J9CfAwuRzlPnhkdZTkbgjJlp/ltw/4SjZzguFKkA8jAz136Db3zTWz89UNr
ioOkxVRMgbOjflwL+RDnlVFFkJxicEnHaA0cv7AOFDQWeGSxrGH0T7N5kgUgmhq0nFCu0yTP2EQk
z5enaaFFD14XfVe4++CRzxRYA/gsVuoGksN5oDotdcCtP1S/qlxRD4iCeMdG4P4FFtbaMKXiKlT0
5gEIUrC7/IcsjlMFTUatCK3MeXLYjVBtUxWNxbbamUe9X3lL/WHtf3zHMU7c3xUTHAD4+Fn2kUG3
F/z9UBlq0EFqYPwfade1Gzeybb+IACswvTJ0ltStZNkvhGTLzKxiDl9/F31xz5Uoogn7ADPAwMaw
utKuqr1XGJ0Swtu2n/qwfExJ+jJ0ee7SvDC3yJxIp2x9HCWRCtsBuIn/qtUk3PRJIB2Oa4wTTC4z
PQzRHEGUxilCHcopRg2d+wZE4UwogZfK5ndkaccxhacEoEsmcquAWXASRl7CzN4xtKFbWfVkunbO
ugnmIaQYprcU4sZsuQR63xrIeWPZA7uaqzhMkXMh4099yO2G7Nqg3CFnBnXlQ9F8F0noZsavjJZg
54G7SVNHoS+EpyuxbKEgDV45fhIFCQ8vgHnA9Hk66CQD10wPbmB5ZAsBOjPQ1AkpwXNlUAJU7Di+
g/qLkD8YBVQdyQRefFfgsKJpo8fjt6AqcGn7CbgX/kKz41a1Cb3R4xc/PlmCuz6Q13+9IpGVA8Ac
+ulI7c8PrNgHIHDQcF81QHT1cTX7eyAOLsR4CE0i0djH8+ookKm+GsJoCYZ7NUCUMKQyYQtrAHar
ba93ZeF5j6ZAsZmsigEJmD+xjSqroGoB9y4GtXbQx7cW4M596B/DtPSqOt9UWXcpdf4Kublf19te
2Nifmp4FyCZomqiHK9lZH8zvo0afoXWwIgqy0AT29oQvAmIclNl5EwW4wcho+tBnhXVqalwiXVm5
Wiw3YVo49iHaBQTC5zCMJxMFOxphkmHZijR2ipU7xR81wtnORSf+08IcG9gFMPhOlRDHMTOcsJFe
Tyj8qZhxzkZYmBTpPRwLttxozq1mHgcAcxIZPffVAJ3Wzisi3QPLEk4xjXt9/haOaxA6cJsycVmY
tDc+95xoBcRgiYnALG+Q+hEksIth5W64cBclOEVh8Tn5VkCL9HMbaQmgu1SJcjc09776lKfQPVDx
vLO0TTbc/31/QHgE5gjaa0h7TL/lw4GqJ7zT8igNzpHETBY/Fajycym9660srRcCvjiOMiSfvxi/
xk1eVJBrhvzOcBvHu+LX9c+ThesNjjKgosG4gQDUfEMjhyyqFtKzdzp48htYFgReDF3S36TPlEPQ
cGXLUR5xzax5U6u4dMaG+Z7SJPQCK13zPUthMJpIv9z0tRD3WTk2K1O6tGwgQj3dkKEv+0V/LYY4
fgfXg2k5PwZ64DDQ+oe2WQlsi8Pw/63MNdi0QUmwCzTlToWmCIxmfjTdMY7/PhFDkN2DFO8kX/ZF
xk4lqeBjniug4/opomdb2shlZG4ddbCeGWCpUPNgDYa6NH5TXnESw0SBaH4fGtOgw4NQKHeKHtsS
usyd9Zt0w8rmXrgugBiGxDa4WcgvzkngPEtkFkl0TU99CIwUtgE9koiXOwPs3I4cRrm5vnDXGpz+
/sPuS7mgKJeiW0lxSpobyEhKTdqG9VzTS8ablVvfYmsEE0cAPPlKsmOQN4wriUcUzbdFeAMNmMSy
t0CQ2ar4+5FEoh6czykVPOWCZx0bUTj2Vbw3RN5taV1slSg/tT4sTXzcG2V5wI1z5Vq1EGM+Njlf
/GUXZSI0oa8wjDb4+032cn2u1r4/e+amuDUYg47vjzC9DIFtta9/f+nIA0cWkoaTHCAK6tMe+LAY
VC3hbS5aKDoRMBQMF/iMQXgS2TGM4C+l04Hdtx6aZDhWFnM1iPXjGfPcd92pEOS70lnv13/QwnKZ
OLuTMzs0QIEx/Px7YKRHoRiJN8Lob1qlttPioLSNnYThrg8yBwzUlRFYHOEPDc4GgLXCVCvQyO4K
Jl+1xDr0vvF8vU9/HjazewXu3dC0A6tMZV8SCc1AoCidDtD5UG4z3doJYhyS+EXYhcOGbsv8difG
dB9T8QsSRJs469cE1RaCNH4BHvuwesALbB5khlZX4FmLXuopbMiUW4wyHiAPdXu53tWFWwRW0yQ4
CvMY+JXMnnilxLsInCc8ldXc5anmmeQU9L/kwN12XNsbi51CYMYbC3kgxOnPa4W0pjqAh4U7pz5Z
zeJE6LdlDiATASrrYvQvvQn+qUo8yGvaLfzM5BA5FRHQyK2c5I96BPIS482U2rbwIvM1fqfKxzxL
ABHeEvUVXpl1iafkCCdsjdq9v1M66sT8aBTHSB1wHkCdp74TKTQA4HtX/UghEhN0t1H0WpqDU+Yh
YG+XsO/c66PMFk4mPOZwe8IIT9TlWaSr/cJo4liz7hI80vJYeiFHqSX4jey4S8lB6Z5zXkNM6Vst
b0Rm4K3rtTUM58ItUzcKz109D90q+6GBb+D7xzjZ65pvp33jEC6cSlwq67nju7H/0dbpniteXvpO
ljxm8Amm5O16bxaw7yAt6wByIitJoYE6640J3eQ6rHx+p8FNtA1vleqQJUeY9wFA7cQSMjLvPNrn
wSZZlflY2P0c4QbC+xPE5Is/ZlUOXQmkNb/T/XMjb+TKdliYJ5CkcT/Egwp5sHkqgMMHDs+IQrtr
YCqVJcKrQ4C/Yd94fQSXm5k6ML0u2TzRhvwlanq4wd/l8sakMfzdTv+gl4jA8Ucd4n/bmAXmPmjG
tqoa7U7lF9Rp7HhN33ppKqD6B3Q1WgGWeBaIK67nfV+DlkqBfrMNuCpeH6TF70N+FlOBS/GXbCTL
IYBSIdlwl8FJfJf9/O++PhuessTx2NT4uiwec3prVmtIhIXIikQF8pvInwEvNgeEWs3A2iAv9LtO
GL/hqAhuUi8fIZLoDkaw6zXQ/q73aKlBvLThfaFbGiDDs1BudLQjbYy1W2ao2Jmo4npMQi8PnGn/
HCVGB5o6VMuuN/plkhABoHc9ZQlxVn2BKEYRdMhM0cC/jpzL/JmlK7Hmy06ZfZ9+PjKoLpS2lUV6
CfOh3TeUJV6hVsFOC5K1a/aX8UNTyBhPL1wo4XxBKmamb+RBg6aMINypMerFUO0LUc+rXxsF7sN5
714fuy/H4dTgxDpFkgDFl/lVruxGOM1FUMXL9RsSvpbYQVGxi+nD9WaWhpDh8Q6/BXCPwYf6PISq
1Msia63koiGd6xZ5+CghRq+OY7MS1Zb6AzkLcI5xk/iKKCtG1gW+pUPlDzRVO1T5DqkEJ7bqn5Ly
v01fYewAKsUzHmcQMFPzezacyYg1jsmFwki4lT+L+tv1UZvOsE9XwFkDs4UXB1HIY19NLni6/OI8
+AZm3L7U0x3ETlyUyX/SQNxC8ExbiXrL7UIbFsJPOAfmNwVfQlOoGHhyUXVpU/9Z76Rbsx8oOfH2
CI0NO117qi9OG/tPi3MOQGPmmV8qLLn05D3Ds0VtCycwfkMN8/qILq3DyQoDEzOpzM9vf62SBODk
lAgVNIHKhXHRBusydn/NSsfEAVFEQG6Z3GPnVhWdOfiExXKqzBvhPQ9G7ZsJB/YIKrgr+3cpYOgA
qwNnNhk9zE/xQcuDlIxQUxnKEjCGZBeICNIlsHoqDwZZAdUtjR5UA1CGgR0Maj6z6J5yyeDlWUmU
7BGTuucBfr2+tjZ4X15zGDygskDmR0C3vuQ2Mk00CWOKuBRpQDZKogaOMmpwbiK/IOfzEBP/Vqrd
mtD80iEy+VTpuHdBgYJMff/wpg2VuFKNGK3W9ESUk7WSi1r7/LQBPnxeJuBnRkUgL1DNjUHUWVkG
SzPz8dfP4qsei0qhkIW8mD9EgddGC2vof4h2H5uYpu1DD2KtTBt96sEYeVDhZ//lAM3u8+D1l1mZ
4fONulNuCd1e3/hLIc0y8JgG2xcUxHn2WO1I2EIRRF5qZdyK7NB3YBm+xOI+73ca3RbDWoMLEQ0H
Ht4ocKTDHd6aFsSH4WrKnuVNXOaXXC2qI+zCzWM65iOEFJoAwJSYrqyAxfZg/AtVb7T2JeT05Sj8
ounRnrWJH1Bxfs/XWDn6ws7EcYe7iT7Zo35JwWsDQYGmDfNLhucI1Ir6WHE67CngnBxIF53LUPHC
VLuvM8UrWLLlgKq0bosvGjdqrcn31gjpY6GE4bsMeX0f5ikISnCHZ3AshqKaLq0Gj99MPQET5Nt6
gcKuhFGdrYdJsPdz3tkxZ+PPqtAD8DohKWBrfiuprQYFAF8wxMOkCqfPNUcfRy8XPaTsaaLnm1Zv
hi1Xfbj0RQY74l7qu/Bxju/8Nh37zRB3+AMUOfpgqwhj3HWKAX2HauB66RDW+s9mjaMPVACdO7lv
Bg8pRCwuKgmt1OXChGKHbPSdD8gOih81g4t90/3srWz4gbSjddsaDX8SRlZtE98yHGXg5qXPLPJg
MsRpOA6vkbMXwg2glEjiT3kxVGjmm9Vo+xSWvCnOt+b0nlVkpUqwsNo4SjFIo0zKYUAefl7dWo0D
O9F4dgm4sKPxB0luou7Q8jUlgoW4hgwYtiuwBTiw5w8YqE01JbjC+QXeashzn8B3d5s1OciFwcJZ
jZcDzjS8kdjsmhUS5neqLCGAHO79B2PNmnDp8xpmYar54CU5d9MRgzZWBGabuNM/QYjaZngUXQ9u
iy3g+j4ZpS4kJGAyqEZKmOeXCMrTzbO+Vnpb+f68xIlSw5D5Lb7PIWnqgVHzX/18bbaYAivxNXXA
540jwzM7dq9/fuGKBFoZ5I5AqEfGZh76qyENyjCR6WXUG6eSzZ4x6FpcSi3aq8oaXmVpqD42Ntt4
Zpdq4LKJ9DKQo5nbbO0htbTxJkwDXvUQGoM03+eNx6HWopsoOV+gKCeSym5iYWfEFZvrY7aw76De
BII27soqjL1nU8KB9cytIcsuBIRzNRTbqDOOldr//pdmgGACPRpqZfOpkaOoYs2PsovJlGNC4STN
YGrKwP6+3s7C6Y8syPSoxir4imEMrBEQUTUoL4MCvToLXOwO9qvRTenf6hBY9Fvkcde8GhdWwjRH
uJYj1To5/XyeqZjnWHQE1P/wrGS5B9DS3+96eBRDyGuCMsLxbLYUMiMuTUOI4sJgzYSTMF95sy/s
GwiXgWoGdS3smrnZSSQsliQ1lReNutn9ff9c9m7s/P3EAICnAsqGJBXemp8HqeCwMo1TX17SbCMq
eW6lxyG7qLfdhhqtab+Oyb+MGkqKJpb3pJA7e8MYOeFF3KNXfQZ+G/69XO/Rl52D0QK9YKLpaZOA
+uz7Y+WnVBsjflYzT+G7MLiJk7/FtExNIKOHFqbEpzb9hA9XS9kMEe8zlZ/pmL50fnEb9sH9P/Ti
QxNTGPrQBFQws1ATDNIPSlY8JhGPXA1OQd+7kTRrEzLN8acsx5/uIGWDJBRe5fM0Sk/UjLEw0M6W
nyp2JUPqKbhYvQ9C6fdREItTNg7gaoDC65qVrztSImyrcggVu1EU4Y2ot0P4pu2VTdX0wqFCrQ6Q
MkG2U4X0Dq5IviclHEUsWlk7mufUa0VS7wIkqzZqwmJ3wP+PknoAIUBi+0qp/1SttoO5vUI8owsU
OzRQwm+T3nBzOLtoTm2akde0reIOyHHfVEMPXH2cC7o1wjT2DIDT7Q7asE+lXrRODIlNN0dAdauO
RzCo8f/69Ypi7B+9JGBTJryY+nm+FAk+QFvF7DzQAy3fg1yubNQv0WzWwOxASLuM1YlEA2rn+gd9
WAnQC7vGAsYQLyYgNb46DqqJ0ZTTgjvrRn8Xihz+a8Wt2ikrzSwsNWQgAcs1kJsGPnC2czq/CgtW
EHrWy9pG7cVOsgepGjuRP6FypKK+dX0bfTl3plFDPgHZDMzLF7Fg0eJhAc1jdtYiZRfREiLIwQZS
yTvStHcxDzyiD4qt4s52vd2v1bGpYQ3wL4a8kPmluNPXVQKHQ8bOrEhKpyr5kdFgBwcUEClgSUMS
icReW/2i2fDArOIHtllvw3NcXckkTnHiy96e8npIzqsa6jSf16UoQLeCED4/Ay/vMpZNwjYouYLm
AUDH9T4vLKGpovufpqaf8iFkQQuBF1YXaufAclL9phReSP9++UxguqnMgO7gavS5iTS2xjg1Sn4W
bX1CBvAshR94EuK4jWn5tmZ1BD465t8mXqb4CKwU1F6RF4O+3OdWG14HVaNwzKWhvza1BoTYX1tX
z5qYjZ0Fuai2TbFcckLcgUCYuCe7Mu/316doYftNOEk8ggCQQg52fjYK6KbnjcHOSV0/V3lzGEvY
V3cyhMRH5mFJvFca/5fDEiAwYGghwvGF5TkqAU3aqEdkye4HGNM0f3/eI9uCOww6hjvSvFoLphXs
rqhkZ5EcBt10OjOyW/F0feAWthGSrsCBELjZgPszi76ih62d6E12NsoM8AA5kIeGZdLLpMI9kIH0
lef9UrSfMB+o1Eyv7zmEuqurtm/amp8NFns+hUFau5LuW+zRhxamX/Bht3ZQGre6FC00oX+fa9au
UcKjxYotyh1v1wdvsTMAF8M4WkPef34R10kLDT5E6HMBaWhD8axRXYkLC6HHAgT4/1qYn74JQPoS
/l7s3EfR71HncB9GWkdGxVo5erEhgHlVFBaAu5qnElD77MrU99m5q+W7Ai10Gx4MQHjRck0Wfunk
QsD+T0uz+ZEAKIwUkn5n5aWOPf4MKkRhOE2MfJw3rmVIFrs1vZIAyIGqyZfqoMEbIGMCfvaZfByG
emNm+VZ02kr4+TMPs9MIbQAIPsXuiQL2edFxOpZ1pHcUleh2cCABWe5ZAgkA0TdglxMzso7MSuot
bfreThtaeEQJ9Q0gDOZl4LkKNJkBfip4faPNAMz/pgdgNwRRlNjA9UbHqIVRp56S3B0YpE6JWWZ3
RtiVTt1D1cw0IhOJyLrfZSPCLI8qyKvnY+pB5j3eNIYSgdVS8eiBWK2S2YbMDWeAdcy+jSB5TuAU
cuq08lbVwmIzJKCVNhszcM3UVfPHnjiR4gxAA8dBwW9ww0yf4B3buH7SPqEkmp1CpPOcQRHx3pBD
8JD5hbWtRJI3cHyEeRCtIt01obb/lNQdKJIBNzzd58qlA0nUIb1qgCaTG99Zikxm2KRiA6JY7dWt
Ou6ub9eFQwJvdBMivRM14IsMOA2bJhyNAgE7OfRl61kpSJSsdn1/gilBFH5YQ0ksLT/U6oA0xSkx
eRN8XhaKyDRSkIGeM/NIx31QH6r2byGfuI99bGJ2wMqWyFHrenpWxVN9k0Yr0XQpxH38/PSU/xBN
xyaXBbOwsMPmhRkvK2W/ta9PM/bh61ohSWvABvpMn7W+dvWAudenfK2B2b2K8SbFrkcDWb/TwR/A
mb3yfFk6bqDnqYMqp8Gscl73HYemIWWm03NSMM0GAJdv64GAQl1bYJ1rlb9yGV1sD7DN/1X++mJH
r8FAEBIglJ6FUTkhlGWj/E7VflKkBP9+6MCT5EDCIdEEQfnPc6MkNEgCI9LOEr6TbrBGh1jqB/Yg
m6TVIWQ4RwKUnUzDOO+1c1Gd1PAixLEqdxE4hf/QC8gA/a+vClJOn3uRAFxjxAHTzilz9N6W6kpM
Wdrhk2oWTjRc3Okfqc4PK7gtqjgpuko7Z/LWqJ/GEdKS23/oAgTSKAg3gP3/QV9+aKKoZYxzAh6P
GX+gp3YNILHUA8AJUKIwMNeIj59HKAs4w8PNxNFFcrsk931aTaT9f5iHj63MNqI/FGPPBrRSlLXb
DSUMOdcQYosdwRBpE1cUTIhZE5ZkLKaqpGctib8FEOC0pa9t1b8vKiDiTiQMOIpBRQlAgs8DlgQC
vEWJmNJTp4timydrKJmlqPWhhbngeFYqRjMMKnrSPvT1k7YGs/+Sf/3TA23SXMHV6AsltFAsKySC
0TNngRuJYYtsAiR634T5LvRu5YD6SkyaWsNgwSoTioJfKm1+3Vd1U1TkPES69hjGarupIAhyl/Zl
5wqpJ8+TPIgLP1b5WIFcyVpl3OeSDk5MG9/Nsoh4AgLsz9xsylOR5Mn36xtsaTiwc6ECPHF6viLV
xhb2XPFIzro5HEJTb1yVNrDIKeHqKrNjXZrBP+wGpE9wC7FMvIPmS1WBYsZQ6AWWkHYoNnWzEpSW
1g8FoR5YSVw6gPn7vELNDFx7pQzZOYAvLo/uw+RfTj34OuH34zKG9PrsvhspZgQ3TZ+ex+oQix91
EHqdDqccCLhfn5ulrnxsiH7uypAZldTVAHe20PEn6TCIEVxvYWn2P7YwSx2UXd4PuaFgs40lfcyh
D+oKOE8DiaKRmzr3g004wsr8eqNL3YIWG4jnMJ/7Wp4aAih99H6mnevwrYAZEk/WxAoXz9dJHH4i
r+CyMAvrvBhjYBlwvgpY894XgZvH3srcLDZh/Ul3TqjyPxv/w8FU+WWIswMqZLrvGVlhR8iCZPHP
Vr5eH6y1dqYZ/NCOIcsglKOhnTs+bKIe+cWYw/N5bzZr+3LpCAGJYUrg/unRbNAo7ZkQ2E9nq9tE
3NYh5/PXJkGIhtj1cO4BsnNyD/7cGeiDx8KCwMq5j6t3pRzvxi7+jp284uW6uMD+v5l5YV1vinhQ
wkE7JyrZhQBWdfnj9VlZGquJuo/qGviIqAx87gglUYG0+oixGsHhEfeKfk7ImkYsvoTPzF/Wk7Mu
JJ8gE4AU3+dmqt4o0swc+XlkQMBw7TuEz2FFkNl1+QIRHvh/2HDT9gLZbYsG8ublEw/gjh1FcP8a
Qhe+2G9RW4Fd5DtUdhvk1J2667y4DV1D6Xc+hHXK8GB1GpSPwj3rjyl/qiARZrDyxA14VDSpo7cA
Bo1Olp/jDjzv/BF17T0ES0D7vvHFe9Y8h+W45+WvvjDtgOn71ngWDbXjrjpJ8M+FcKZPKcjkApEE
U7X3VFPxMwK7Liy4aLrpuOlVuOPcGew2VS6S/W5yGGx3m8DcD7DHZqFuy+6WN0gHwKZgMiTn8km1
9km8NbQUahUbfxqDdJeR70H54vNvMGmzjfIhI3c6exiSyO1S1U2yYTMGbp/fgH7lJGCRE124PVNP
QbhpAviGp72DJACWv9FN7uwQyfoe6sJRs9aF+XrKNyX52TZ8n6rnGgLHpVHZZf4rlnuRtralvsUD
dKu01LWyZgtUtj0AlAQ9Qxu8QTse4HXZgfuEcAoopmcVipPW71p3HjWvTI5cGXY9xqgttjHcgdC3
mNVOLDaZfpuJ26pINkLZhB1xKlTXxkOKJIt1JLAdD5jc0MB4Maz4lvsYWqiz+u9hqu6AztkjzW2n
yT7Rbooh8UBtQ0IG+hv+Qct8R59yIQT5uwAmcanmSPrW+R6SKkwL7FE5+nlw6st4p8vBZk2/i8St
pkKsS7cNJGPM7NTXsMg1GtxTrG3f3MYRuYlifUsS6DrlndsBPauG0u7a0o3H94iK7SiVw+QZp5fE
BpbX1vvcDs2bgOA/2bkGSy3fiGRH+02hbdLu1GW7wdhU7c0Q3pnjS2GaSFfcFGRT156Mt7TfSvxW
iolVGsMJcpQ6o/3Y3vbxrU82MTv1+o+seJbt4OpU2jwOt7qauE3xmIavRRBtsvASwEd+ci/u220a
QrUrcSTIWGJ4apV9avwaUX6sQ0ByXVlj2TNmA0DnI+MpaqcKXvBJu0tSxyenGJk8VUyHJv6ojk9I
S9lV3t/1TW8P5fMQtDdNYrp6p99KM4Su1iGBz5FZBhsKL+OSqbYJCVrMKzeivQKsXdWeAvrOiL/P
YcSQRpmtD3sdevQduRHilWYP8fAcsZNef4fgFjCwPyQYcUZit/B5ywIVB19i5wV47eNtrN8agJXB
TNkmaoRgALFOZYTCxsaAMAoFL0+JNmMHqOFvOB/aSon1fK/SmyjY+ngSVbp0sihzOh2Ia6i3EPma
5G/Im0Ld9EnHkKXJoWOFbZUSrslHA25OqWG6uVJsWQBvj/Sh72qcXpkz+SGGxS5MbjhrHlQZuAmJ
N1Xy2jYM3n6Vy01PxAcTimtptVdHvJfwtMw7OFHgqhXQSaegBXjfskG3sYH+vNWEtCPK7KIed0Mo
7DG4LyERB6S/l1gUZWawEMfAC+WvBOaYFUkc39+r/AnGeG4MonwP3SpU0kqKiCTi8NREFJeTZq/3
vZf65Z1vNF4sc3tEqQ2XDi8Ppcs6y42D4Bxq4OJK8q1NG2jsuW170WNIydxUDAgYBE3tlgw/ZH3Q
w8HRFQbiH9805p7LwVUDzS1DQB35e4yKgwWgBhzzApiUqdpLgRs4/pCmFyKeCYpGhfJCzDcawlPq
NlT3PQIAFouuv/HyTcG672R2o/pvdd/eZqjkm4VXpe9FT+26OtFwV8kdz29h7IiYNdjwMNnVcQt3
sYOhvLRY/LG689PHId/AKcUOgQmQzG2t+imr6b4k2pFaF1pBXw9/C1m+I/d/KF2LGEwc0zoH0W2B
HUEG30shIFEI1W0z+tJ3D1F4ASqkCCH/1tILBTRogKxwJVCr1GPsz+hoZvW+p6+GFtkB3AIU+tRE
r1m4Eapvq91R146Decja2Mu5uOiBb3f+dixPgXk20rPQdyHOAAv8/JR9b6sjBaRdO43BbarvYmxV
Cy4sCsTVWwTslvQb3phwSRsdlb1LaxORs9KcKaq0FkAStfXdR54sLD0reKsT1a6DY6+rmPYTL1yp
vbbitc0uKfsGiVOkU2K7hc+mGH0I5sE7RGO2rJEuRkdU7TbJVLto91nZbXLcD6GwjNUsNwV7EPk2
5xumQZzxNZhErnMGfmq+V+utEZHBBv91HwFGFyGwNOCuNhHbDJ1pK2bzMxKdpw/R3ph8RWGreszw
2/Xhmz8cKqoDvnGi1oYAjsV9hmBHocd0O8Rw7PWselP0O6k9SlV1i/qZ1Te+qTkiUR2awGl1K6xT
V+/14KCZDwyZc/W3nqEa8hLrG2JegI5zQJjk7UEjwUZX77L4pTJ/M3mMxvwJz6H92BfeCGXrtnkF
KuRk0tKl5htkIP3xoRSQXlIcU4Wi1IbRJzODeNQLXjZWWcD6fLRjBFiYbg6cAvLcb8jQbPwI8iod
89TUcKI223U1cfsychkUDC3eeKrIzhOIpDAMu2Tf2vplDAPXIscmOI7NwarbLeu/h+MuaZ+zpIGs
EL+jwWj34fDNGDQnMt5kn24j/4knjymMa5uqRMXUOgXabWPd1JUb00OtvIKl7IawKxrkS5VIpx84
KpG9U9Q7n8JlRt506imskl08VCcY5W0bcZdoOLFQujyV7FWpB6QZ3ob2tQoYlt2zmnyDv2KxFb5x
CqOfQa7ZMnaFAnfa9pfFTxbuKjXDTvyd5wcCD6KmhLuFsR3z1q5VdQepvVsLaRd1uNGytwDQ6npL
IraHNLHT+JGnZcUPq4zulCgmONlPhVHdJKJEGkGzm+7Ux/1JK8XB0p98cpMn21DTdiw6p9WzmXQO
9+94dNa5+NnET2PwrMImMPJIeqfLyE64K3HnNCAGII3XlP0INe5o8A4eEzDPdCdTNIhD4QJK71T/
gebRLi643eeQMthSXbo+bkxF9iDMi6i2TfIj6N/9+C0LvhvjD58ldkq/WXJjhrec3knLyyK4eIbF
kePfXgH/uOEHHcaKXPSnOhNHy3D79phYDA6/OdSzigPFQZRxagOI4ZKqt8sRjI3gIQmOnD6M7WOV
boL83hg3SXrKzUeovKIQkjxXvddox1I/FD2KQMpvgvsQXvlH0hseHYuNL/F/ZEe9KB0VcYRFCLjb
Qj5oyV1TbhQWAL3+0Fj3QVW5ndiMIBgq+e8qeYvLn6XAzsVPidPatoxyg+vZEH+Pm+ZOcn2fRqVb
EG4HwEoq8UUAjK1lISjwg5dBWijqdvnwoLffRl+6pg+f3gCinaBi+8Dz6AdebSrze2t+DxXcNuld
WWau0QAhBwj/mPCd0b5BUsLrI80W3eDwXnfM9kz0Y4MDXIPIvjBgKuzXTpregsRR1s9ddd/08dG0
OifAhPga26vVmenJFuU4hitFh1cDPfSkfIDIPN4hx95U7SE3b7jMcZ7j9tjE5748NrT0Ev9CIFta
1r9IUMKy+LWoDixCZaADmaJZwXMsPZSR8QEWYUKHAk/y+a2kwOZi1OCEeS4LEzaWfpfu2s6PX1PQ
/XDajuE/FPOBqUJ6DsAnE8iLz+1RuKLTURoce2WT+ffxWvV2sT8fvj9L/hiim7xefX4OhxP+UYJd
TjfWX+sM4kX+sRezBJDKfcheTr0IFSe/r5WVXN/iA3ayA0TBccJvzzrRq2o/qho6MdZ2rz/W+RPI
0v/wFIfQOMxgKPhzc6ptFjdWV1DM+zAGGiJID7l9Gm0MXVnJlS1lFSBsaQF+TDDn2gwMKCq9r7Oh
1M6a/6jdsG4lEbv2+dl6YhpsDc0enycw2cRta2WYFj//x5URFQJYXcxSCXwcLKHBqP3cqXis7/As
uD4Ny98HU0edHPZQG5htBz2XQFYg5TYcoPZol8H7f/f9qf0PebCKDrmq1Pg+XvbpjSVWdvPiQgUz
8v9+/ix61GpNu5Lj8+03Ex7BeO332+sdWGrBUBEoOLJf8K6bpYyioar8ccRWkOZeki2TybaRcqWR
pVn42MhslmN/0AKNoRE9PxZO0q+UrBf7QKEBObGHVEhIfZ4EQCd8lAikdoaDLhWnijoD964P02IP
ULAETwLgL7T1uQm1knnVd6Z2Ls09MMniX3qAygCF1gyMUM1ZBtInY5UMutTP0MQZoickNHBD+Ice
AByKqAdo5hfgtWFkYPTxRD+TuG1BtEXxVbSARF9vZel4gLYjnGtwRqBeNttvJPANs0WwOldxd+jH
5Cdgese+DbdKSZ7+oSkg4lHCBPgVZf7PU8Jw441hMoCmyrBwYdjS7vIEyQmkizPk+fIwe7ze4NIa
+OPuyBjUR76YjAAMY9RCYgTj+mBah2ZNgWnx+0iogiAzcbvnOLy4JV2fT5td69R7SBbuY1b9wyIA
DeI/TUw/4UO4SlFh/B/SznNHbmTZ1k9EgN78Ld9GrWZLLfeHkBt67/n056PuOXeqsogiWoPZwB5M
A4zKzMjMyIgVazWhQYJYLrckGbo1RoulnXj+/fnvZ9+f1Cr2M5XvG1TFuydDdds362AQGszoS1bd
xtPEAGeULCcjNNCeqzj6xmPiSwmiZEPGb+XMmg+NyyS3Istz7yvVUWsuX18ORZGGpk+SVH/W6L/Y
V9Ok7AOef1GRwAgVDsrjjGHZWRbpy9tudj2HGKaVmGbLmTnSFrZQYgy2Eqeh8TyBEDOCvWVGkL++
+V68NCI4wpSksJAlGImqY5pu/TVxwmtfvvy+4Ah2WKSaN39f/qerPsT1h9tzdE2Irc/fB+PJeSkz
S8KBaZhJyQRGhCVhd4zo+NuWdfOY9hqpV13eaIO18Rs/2To2hN8oB3fSWkF3cZlgRrfnVlVQ4sLF
qcia1Ea9CTx8gj1aLn6OYXoYi2GNIn1pJvkY3sBZBq5MsNPzvkmiqSEJXd+F9mkt0l4axtzUC+yH
N8MV+4cCLRhSG7n+PGg9KR+b5KFycKa1jpJrbmMW7MyOyPkRpnJckzqd25hS6x8T3CSmbHIKWq9k
nxJvbF5kxdN/oQYafwmrSjoVja9+ue02C4PlzIAVQAUpAjJU8BqrNHwzn2j+qLrhXjfaY+u9etWb
73JyvPD5wKZHG+oVAllvmsLWzaZy80+yDGum65Fnuz2OBZ+AHxoOH2qWCFuKvqcG6jiUTk2Ho1me
zMHfVp3uvtkE7d4W+WXCqhnrfnn81akUVFEKytmzgZwO26xeYzVdGMSFBfXSQge3ACAPDvLg4xie
EvXuvw1AOEa95v8GEE3RZii2CXQMty3MO0+8Ic6naB7g2WWXF0pkyZMJEFwNtkl5UOr9kJ/071a3
Bu1YnCpekvQawrN11fBVjHDAZx13keH8sO8C5dvtgVwLNM+bE1ACzgqFDemKy5HU6GhKPVrZ4HzQ
OjGe9SjZ+s5Ln6ODY0+bkNMUKjES1YfWDDZPERm7lTTJ4gghjKJlm+iaG/fyF6RQuJdVQAl++pkB
OS5fbo9w6fNg9YBdwJENRYLwSPadMky9NqPCLz9L0Weqen/xfR4HQPY0XiHi8yDuayuqie7J/N6h
rJ6v+PJ8LgmehtoPfaYI/fKItYXZ0ULH0eMEUjXJuU+0H9NJ+uYY8iayqMhST/LeDlRhGCjJMGFM
Gnxyl6vhlWMGA0DpPAeTsi28Y2YXB9lotiW6M2+eOCYMaOD87OEFKliSx0KXbFQXnhEAK0EH9m+H
zEKwBgyUCw7IAlf15VBK+B6KNpegeyg//RzLj7d//sKFMvegEYE4UG8glXL59YZWKi3OxszV6Dzt
dpn2zelWTCy47oUJ4c7K0zTyIV7PXOMgpc9atbLxrh9srDA4O31GHpJEEhbAbrK0KOyWpvywuws8
a6srz0kwUotdO8QWjssLS+rlXCVD6IW5TKFKCvahymC20ncreNdoK7Hhwma5sCMcZkrf66gkNqnb
5j/ZVZvI+RWO/r1ppyelMinTDe2m7lalbBbWyeShQEcr9755fYINI93Tfp26M8Pjxlo7IBc87eLz
gqcNepTmRQNtydR/SCcdGesEBQpne9ufFwcB3Y9jsr7c/YKzkSeyB5Pebzfo74u9Va6ksxadbW4F
nIMv8n3zIM9uTId6UKtGWepG0rsObRcv+xi14UnV+pU0xNI4TJKh9EgBz77q+69yhL78xGfX0zve
yhsjWCMtX7RgkWcnIgcpL3aHVhWte+FgJ24nKzs7ppqrf729FksrTm5yhlhppAB1wY9nZqt+CLXE
lcst5WzgQnX69tMX3sl/TcyDPFuPZkg9oiMjcdVO3kb9K/3qu9uDWFrxcwvCiselTJU5ZRBesqO4
AxDFgE2sX3HbNSvz38/GQWVliL1RT9we1EQe/6oHEE0t3PjWil8tnS3nwxEuYnTrar8JMJQpzV2M
0KNuSK+5Hu00O/zZ0VwGQchjaYdroebaAIXdbxVp4OiRCdFMHW4dZxOkytYvT/oaTfCSVyNyY1v2
LKIAtO9yIs1yUHJ/ZLngM9n47cdgeDMGUplVdP7PwHUg1tMnI81O3U/AI0qwKO5feBxSAgZ91LAk
iE3oumQNE904iUs+oKFWOAJOoRIe7f+bGcHltNRp4sZT8IRgF1qQPhxwPWXt1F9YD9Syod2fQ4B5
PJfrMQQ0J45RAtgm6sk1RVsLmNTtgSwcMxcmhDMAAnFZboY4od3nKQ5/Dep93q00rC09/i9sCKdA
RgGp0IswcYvmaFqPsrMhXqqVQxBuLefBtr7W0UpYs7BRsQghArQvcNeJIoNTldiNXMKclIItk7tv
YaegEHDqulfT+trIJ7tdGeOaQSG6iVAHtTzQnrhdgpo59GWbftiqMMC3+0Y9eLCv3163hSOBFwGh
5/xI55IQXIO7P1bIdcFHm+w4FLz+GE1bU1lx84Wg7cKK4B2jnceh3cOwC4/+xtLv6v575RS7MEKy
PXu5PaJFTyS3LkMprZGfEUJRGBurMo8k2InVfxT5VUF+Nl9pfFkzIaxS1udKYuSYyKtDG/6M0r08
/Lw9ikVHOBuFsC70x9RpYrGfeDGclOybHn1C4x2iw19G9lnWfpVrCfFlR/h32oQlMkmhFGkUJa5v
fhkcGCqK73V9N5Yfbo9rcep03rD/r6Qt5ggkpetGzx64goyHzDt2ZFkzayU+XLMhDCVN6jpu2olD
FVk8hG3zXSZv3z4M3pq8ENBam8mBL0/UTMGfgwFGuCF4ode4iD/0a+0ESwsCk/IsmIKcxlVPc9OP
aqmk0Os7EiC5O7U85d17b/iLpzOMzSRL6J7mmS4G05Abd/QCdLBsdzzMT6n8F9vx/PvCDRc7hWHE
7fz94XMXfJXy33azcmgurfe5CSGcCtW0N/pojF3T2kUtbJ07VTvdXu/FxTibJSFyMuumSfK0j92p
3k/mXZF81OK7Jlw7jRdGQlGVipRFSeAahaGZowLDp1O6mV0DE5QBpD2USCTeHsySFQrcUJDDBkGL
q3BCpuiM+55Rl67S3JfKSS/vxjX80JIJOkvn8hMcmVeMZp3kFYpSkFo2zB8SGyRuEhDlbwfgkFKc
deTgLZrbVYSFD6YidbpkZmFCc6UZHRgV2l0fZPvb87Ww+LR9EATOshc2GfnLzQ54JY28Vq7cMot3
4FsD6Rga5qZBi/q2oaUI58KScOqXQ6baQdNXrq4UuyBC79zMN4PUAVfbo8ByQvp705faZiw/37a8
tF7nQxSOzMybqqGWJqoN1gyCf5phho25cvbPH7nIP9KxZsxNRYhuaITvgt+NNW3WmRxRbwiS7bgj
JF05lRcNcCGqLBb7SGQ3lCUYTZHXrlyUdsodPMG727O09H34awFiAfeiZigMgLq3Y/VpBQ+gpZ7a
Jjhoyt1tC1euxhSdWxBcrbFKhZ7UDsJsP9n4lroLFH8vdfTvrrja0lDI0zlzph4pAvFJEITUryCg
K13/exmcwKXeHsfi5+eAGXYWJHdkYWdaUufLo2mWbp1/GsutStPGfzMgHMhRHxdtoGFAT4+KfPTe
ygAFL9bMKkOWn775Kw0XvS1T3Sylwq3D6h+tbj/marYSRC5MEfAZYohZrodqouBMdlJMaDr2hau1
tKlsBn1lhhZc6eL7gitphV1qWsb3R1ratCL4PPbhsTb6mX1w5XZcG4pwbGkIk8IrNJuqaGrYrEF0
rg4n6FfPZ2o2f5aXydtJzSuJTWFVJ8neeMgn9StH/OIISI7J1K55N4gAv7yCZSz1ndxV+hABzcTb
A8Feu64WV0QDz+TYKNdepUWmQapz3csL16PrwG9t9ELDk9SUBzQLVh6ui+OxySviWchdiexIQLsD
JL7two3ix+nUxm+NsOcVOfu8sPvgWyGlYJp8vo7vLHlfK/u+ilfOwrUxCDG2YqbdwKu1cLP0YCeH
/m+c9t8x2EIxD/brvkwiq3DNbBvnG8lccaklr4WbkjccUcMs7nnptarXFHGQ41LQkSsviqTUH5vY
B5+q9ZN7+zCcp1u4WCmtU8InNpkJXYT9l9fwmGqwqrt9kinvpsYK6HrpnA0PC5SzI9M8GGrjfEu0
UF0ja1wYpQYtHwo9kB6QJhMWqU7jDBXBMoPrKqXl81QlJz9Y4/9Y2DiwcVgwEmgwmF0hMyGRagfL
g+y7aY5x9Tsd7mXzJE/1yom5MI0XZoSx2LGS8BvyzC3C76YW3iXO0fac7UCvhuof2mCNQ2rRHsVe
TYc01iL4ufSQIJ3sTEU61O2kZNNMdACSmpfox62690XwU4revqFwR65kLv5Zq1gY36iPkmZ2Acc0
UPKi3lkIcN52xIUtC/MfDKIEy7yNxdyL5JHk0YIydw3v4Eu/e+vtd+bF94UZiwo9brIhz12ddg11
+B1Pu7cPAMipMxf56bJwZnc/u2raBmnMVqZXBQGoillaC1uWtsustQHUHkURoovL74f07KMJOUVu
7Gy97k6aNS9WzrU1E0JcobWZXhteH7nIvB/stneVtnwf04F3e6aWzBAK074PTgmIknC80SYdyhaq
OzOpvMPp3BxTfSWcXzMx75+zxQhaRx2cgEd30k3FsfR1fY8GLlrotSavrPuaKWFrQNk3qFJBCsEx
Stfq6dHqURBeyVMsHWMw1M1Qq3nt9fnvZ+MpO9uZqo6kUZ3tI+00mRu52no/bq/L0hY8NyKsSzFQ
NvEdNQbU5fyapHrceEp/fLsN4mPwZ7PyBUH+5UDUYVIyQyFXqBr0dG/T7u3f5z6j24nEO3ToIpqg
kuTJcbywcKX6CwDaneGtkSwvzNKFBeEgGarABqEYFa7T7Mt8o0pvd92L7wszlFWZkXcKI7AV1wb3
ZnQvZf/r9ios+KzFBIHkmYEvVwRoYZp2aerbuQuz5Pi1qDdrJKjLBkhHAXWCSkp8I4ZOG8uBMubo
/DXvRrN6Vznll4Le6tvjmD3yKnqZs17/a2Zeq7NtEXdIIsXxkLtt+cNxXie0gfRR2yXarzD4etvU
4rLPuQGgqg7/CMuecSvmsjIRKIXNFhzORl2DFC8O5syCsPBebshlXcs8JDL75EwONBzva7qLIRbb
hGui3YsLNCPLYZIlkacJt8nEJRNaXpG7XUuCQLV9bROo+V2prdXfl0f1ryHhTgmHMi+Mss1dep9H
mBoAcfVlY25C26t3iuSlL+nUp29FwHKpcLEgCkrwDJhk/lFnfmF0MUAxE7/okaYrAdne++1KPLE8
gf+aEG6YsMyVgr6r3HVCBCTu/Y8R7B+3XW7RxAzknRtySEnNfz8fxWB2WlOhshYZL1n32ymfwjcT
Ls4TdWZCuFeKdEqltiCuy2n9jw03bGSYE35pxZvxAxjixQXQy6F+w79cjqXNgyS2dGrtUgb3rdN3
z6Ntulo6UBVdvWSWJo5QiTQhuBgeUYLPaZkkJ/poZShlKvswCPcRoqZ1bP/FSX1uRjgShqlC5o3H
hSupv6K832jlT0P9dtsHFi5+0D3/DkU4FBCnBJaq25k7OOrJGX6HXblJDH9X62tkz2uWhLM05FyL
upzRtPEHePWMESk1Nd/DM7vi1ksnKQ1aNockWNgrwL+spgZgTD931cx4oEf8UQuClc25ZAL4CPJ0
/EM7kDBrlm+OcJzgAJ70oRh/lePa1lwzIExWpfSSp3UG0nTDrqg2/tocLXnw+QCE7WKMJvgXhe/z
xtvI6qFss60ZroUyi1aApBKK8a67LrWgulma5oDs0qAeJf191RQ739b+Yr1JJqGezkkMGkIYS+2F
ITSjccpivITGnfc3Rwt9zuiRIh41n5SXR4uW9rUT1mbqytOxSYpNC9FNlRx/3d6IS3MFhBeMOppO
9CMIVsDzSWWa8H6cIASyZW8XR9k7P/5428o1LybnJH5rqn80Q67aF3PNSiokd3N3iIzpwZKMaRtJ
lbaTB0U6Sg7NpUZbBgA6Ig9JVKfcU53tN6g9tRulNMetPSK10cTwKxlRFD56tqbsbv/ExYmYZd9m
dlsoPIXDtSuU0is7h7RN/RjDHDWZX8rh93+zIZysZlvIkiJLmSurrlS+rwySbGt1hvldJsaOAFr/
/ziEM2JyxsxPHY4hFBXuLbV/sbTpNVe1+zIqdk5SPySh/6iTBP1vQxNOjlRRu6S3mb7qS2o9wUvR
rWFcFxcI8RfeQMDcwAJf7gea+tAfKMketjHsGv0/QfcDIfGVTb1mRBhGLzVZ0fcIAcdFvNOlcFO2
99X4ZqzEvBsI4ma9C4odV+1SYD5I5ZqsUf4Q9NNxUq2twpvl9pLMoZroCcRYkKLOmUJy+JcTRjtI
LqHGS4iq/YNuwxR+9PJj6lSUMYE5D2v0hfPU3DInxFzRXPo2Edhwh+FT3z1pv26PZmllONEd0Mez
8IAt7J2kTQZJ9jSiRlN76CFy6x3vOZ7WhE4WzYCiZLqABXLwXk6a5ZXkcbopc/OgcctCeigd6dEq
hpVn19LzgRZb44/O7HWuqAAjqkhTnLucY2lzcIKDHMARAM/b/s3TRmqN5QcOQoJFLNBWuZ95kmbF
btz8RFILIr3YWlmZBT+byze4NOS+/E+4QhygZYZlgP0yi39679SYztaR/G0XhwfFeV+OKyfNQkB3
YU54ofRDBW5n9BO37F4nI9+mk7k15Zni7OXtU0dfPzhAmg2vDxypbFt/Sp3Y7cLXITpUIaDaVeTJ
4mh0tCjnmB7EuOBvWpoi0wApnKv6X4y0OMbQmNXNToH36y9GAzgLug4NCWddONnaqsy6vMURdOmz
ZU7QQn5pypWofv6xwhFAnEJ3N68vWmrFLJgP55MPKRcwMxU6yZ0WvJf737eHsTRf89sesPOsMSFm
YCZFRoqrASgu9dlWS11N7Q9yXGwccw2/+yf1IY6G5l1I1tEjhuFEyIBKUdNNVVsBsW+L4cmSm4iq
dAGXaNVLzm8fPi+4+8zHcFIh8LKgBaXRL/8U1Laz88dZeFk1v9txln4rDaU8IKKnR/w3z0RvJPTf
eUOq39EImjyMcD7vorpVd82kRidoyWjloVYJrZYh77wK8cY+zILfJDOkx5ocztbRa+0+9bTS31C5
re4dOXOejLhKuw3ygrKypYiSvusp5s9soePW81Hsa/So2kbQGG3Uxg5eS0dtPvmpEf2EstWBIGay
79pR6/Z2m3RHNU+/ByzBPvNL76CPhrYvbTU7jU6Gkqnl1fDNO+Yh1nr13tf6EaZRxTzkYSM9oLIg
HW8v+vUJY0OjwlB40kNYLMJk+Alak/YZaW912snpJ6P8YU+HuenIJyJ0pLu/MId2ijWLp8zpxMs7
oG4qKDebgER+5ngfTbWdtloUOuVmSmt9Bzh42lShlb5oVrmWEL/eQYz0zLRwyzmplyleGmE6QODG
G8OtqbXKFpjym9vfNSzNGgucOWDGxOeLn4xxXEd+7Br512yoN9O0ZmFhLLxVaT6EZoeJFAO2frC1
sQqc0KUpTZm6nZOpO30t03MddRARnhkRjjV/Lq9FEUbS77pd7iKC3NvOsDgKcvqzlg6GxANaHnM5
KWCYdm09OvpV/FyMyTvVb1dutUUzs6wGT48/ANdLnzOGNpQas41oSFA+Uw8/hnn2IA9v1tfQmK4z
M8LlGdE9NrV+F7lVGLmDNn7OrHrl2lxaEYsMvEqKwoDAQTg2DUVp6zBRWZFPav0qhR9ur8fi5xGi
cHhP8pAXOYlstWvMvOTzHry95kldVUBU/nBcXB787P3ZaalBmzSiCy+NCj291hyH0B2kwqKE/96r
D7KPdNdIg5U3fMvLD1bzPA1w4fnvFOvVMiFbfpX8L+l4rLSPk/Iaavm+0+4m8yVM97X/pLb9Vul6
OChHyK/fR9a9l1Od6A5xcLSc4yzYpqd7CO6hXf6QjL/8uL4v8i88+Q9+8E3STp6+bfQDdDyqui2b
YxF/lZN/Jvk+kcpNl+3M/NvYJ/sgcHaS/nsMos3k/KxhIJzqhlc9lM/O8BzIXyQNvRO4AxHb2oT5
A/LNgQmTavdSxOFmmP6xrH4bed+M/qeSaYdppg0uEdEyte7k1PY2beHadexNlCIwnpp7tsZRUT7r
tb5tHbhZ78zgLus+J6W+y2vtrk19RILs3WDs2xpe0fdW+y6NxtM0pTCSdvCsDvcd9LLQ/mjjSRk/
+h60oZ20qap9P3ZbM3+ZeuN9P37x4seUFmkVgIMOqyf8jaH2PUvCvT+o+0mCvVaBPDafjmUlHeTW
lzeyDxW6uan0rtqEurdHaXbTDF8tnf8L4n3c2lstg7E3+jhLTuYvSVRtdLva1dOhsZVNq037rnil
qL+RpWIXZYW9suEXXgCElfQ2OzSEXhOtJGqa1U48VyXHj1G3hbY7i6PN7b2yGCwRvdLdPvPxicFS
HdHcHgYNt0l5RA/6aZCgHl25m6/3IwYYABUeJD50kecMhnFLKxNspEW9f5Kzan97DNffpwuHmAH0
BLJiV5sRxKRE+Z64tVRrc2NG5teosz6/3QbV1Rl4wvMSsLlw+OZDF3ZFHLve0WuBIKzEE9cgZu5a
cCaoj8443KugNc+VqUwUkAEpkgibOoAROYllf5tXxcPUN/d+PjzQIo5kl1M429xLV37AwuWCfRD0
lI3oqBfh7XKcVXJq4WtA49whjE5yp9SbtFwr9S3Faed2hOiFxJ0dj4nGWnVw+SqInE138dQciurF
rux32loL/+K4KIeAhURk86oe1rcVmocF8IG08w4VhZCaxjc0MVfS7otmqFXMZH7U+EUMjxJXTmNT
fHNjedgW/qOqPPLfVvbqkp8Tx1iAIYFcqVf5x0DKwqbXInc6OCY5p78YAzofMwGaSmOL2NSiGW0d
y9oABqauvilR7G1CK/qoe93321vp+sghrJy7tOYnJkiIeS7Pinu9rDqxU3qR6xlT/zB1cGz5mk+z
eBaGh8ApC/e2vaW14TU4y6qhZEJIcGkPBUrPcXoCZl09xjbA8D1CJn9hAjQahQRydZY2n+RnQ0Je
xIxyK49BLsTcNlWd7hpflk5Gmw1vdwJeHQ6peN62MzDt0lTcdS3Ffz10+3I8IrL3UJXqWnvT9cUz
o18pjs854uuS5dhXSjlKRMyJ9sk0g10i68c+pJHXgzQ9Pb157jDGzsSnYW8RcZjaMKvSO2nkNohg
pehuQhhzcuL891+YwfFmUiVSNuLm0bxhbJtCY94S6aUxi595Zn8P2zczBxA9Q8DIMHhwUfIVlseu
Q0AsoR269FFY8s6ikXKNSHDBny9MzMfEmbOh4KeVcsHqdD085IYzPalx/sUog7d3hlyORdio1VD5
sl9avM5Q39CejLeDiS+/Px8UZwNRqAggdsn3o1A+lkb6xHHx1p53loNFB50IJopXk/DSqA2t88rU
46WR7VMUR1aOlqWN4tCeAx8imPErcLqv1TwKdVt6lpqTaj50/QdVgR/9wdLefsBwLpM2g0QUSgqx
HICMTFdmVRy4AxIJY4D0QyDv9HbY394kCzcMZkgGzxD461SjUcaNM8eDbvAxB3rz4799XVjvxEHx
jmdFAH5sm2fI9qz8+qUg6uLnC8dwVdRjYtQYKOP+lGjSXopIOyXD+0Segu0Qjq+xDJN9332Ad2dl
cIqKtwpPQoB31ixZTwsBBC6X3qzViUoHbem7QR7RF/pcND8yqf2kFMlLo4XoWhjHrFH2GsImk++8
U2p19+bpPf8Bf2bnbDv1yqSVYcYPcLzWlXPvVe70lRfJwtFD+oH659whgWKfsII+itt9X6m+KzuP
g/QupSvNWdlSyyYsSBfIQnNYC6cbZMKllWim74YoJqT3k3YveX/hJwDHiQmIuGHDEXm7zZDmWnqw
fKr/bfFYtkZxNyBSe2qnKn6hg1Q59LYP2qRxxkPXO/2j2RtvLyPC8sXp9Kf9YK68XLpLX+RqJQ9G
4DaQPqVfdOm7Y3+67RBL++FPp7WFQCcdWSKzW57KHRm8LKRK1TwmJboQCSLWnvcaI3bTZvkTslqv
Wqy2m6Dx1tpyF84SqhWEKWhqqtyHwmYkgRzFWmwHrt2F2+HzFAbb28Nb9JQzA8KTTKrGSR89K3CL
iWD7MSyolr+5o22mYuMFDmrHuC71tXLvKfBPk0mayj1qIzyIPv7FIGA2hmIEAAeAzks3MFt0CWOv
C10jNIbdMITtpqgDsKlW9TfTdWZJ2FitWitOWmNJK++iTt3o4KkU6eft4Sw875iwWT8A6NE1c69T
2HR7VmnoylqJwkU4ktzrTNN8R758gKJVGd87sq/uNAtew9um57NHPH85mWjNJC8HYaPgb1E4aM5g
tfDnOKgjWfmu1/VsozkIjKX169ttoZLwJytOyC9CYsgCS2OA6I6r9/nnvvS++qP+RDXwfqjNFRdc
9PIzU4KXewOobvjPQ/BQU7lzpDI7lfUEX6wcrW2oxR1LRdvQuf+vofZUSjUpynhaWO0x+xA3bw/0
cXOEm4F10son9m56YewXTjuF7qgdk3x4qsoEea545RW75AbnVuZr+uwWpFcxCkd9tlKOG6n/PcGf
KNUvvbIGA1iaLcgAVNJOpMQpk1wa8oaoibJcCqDXOlbqaVwB8i5+nsrSHwisQonk8vNUr+MUZbwA
kM5T/+qVf3HNgoAHyUQui9yf4FaUTaFQHYvAbRFv2hWt37xmnTE9mhUtVbc3y+I1BFM8jFCcCewN
YShseN0aJJWrzqynamMhgVyg9KdsgjA4Dma4i8O22yFPOL4LQkl9nOo0XWntXNpFPJuJWHg6zeit
y9mk364zFM/2XXOwH5SE5FrnYfF4e6SLvgd/F9rkc0lLDAFl8rUySZrANdLx0Y7y4zg5vz25v6vr
8MttU4vugV416EJouK+0bXJuXqO3o8BVYqfbjyRUnkfZlla8ZPYC8Uyd80GkG2aaSrEdc5TarhxD
Vi4w2+F9nRQ71SifI31otmGhG/eVTx5fq8pxZbnmWFm0CyGBOseAqBmIMvJTMTm1nwxMpNL/aGB9
NypKOVbtOFvVJpqY4kdZDUiK/k2ACwDxD38V2Jurd1aQ28VUJDBJlsUm1iBi+1r+xftdPbMhtrMV
XmV5qo2NInlUw5+GCWxRqXdv9w8QUPIMPZ3JcYXXiEoPmxJnKmRv8cnSt1b64fb3l1x9ZvIGU8f1
B+/K5YaKQAlUoxkhfRd0x7r8QglhozSf1OYvrr+5L3JuZucMEdkpfDWWxs4bQXEQFNXqrzF+LPW1
0GhpMLw1OKLglKRwKBxQhuZnvhNDj1qhB6tuQ/uuoYq0xvi4dAadW5m39NnNFA15lWlan7p9hfgr
Qo/4dhGukWMujoV0Byhzupot8f1EajDLkPlM3EjbEUM2zsbLv6OX8BfR1qzqM2NhwSiKbIVepSeV
WdaJ2yot7GRFgMLjuEPi4ltrvPlKn1MrcIeQxgEydEXBXTfapFnt5D0n8didEGiA2W0oe64OSd5W
Xl0dbvv21UL9SeVA/A/hFmlwcQqVph6UKMy951D76If/VMUsdbrmDVcHOEYcpH7BDalkP8UauNXR
Cpj0qo3mfbPPymFvtMbKxTtHvBen6KUJsdMJV1AiKdLsZ6/9kfivvQoiZ1sECNGWX2/P2MpgRCpp
1Zd7s+ux1Kk7xd6u7c+1zwsxXdxXptTArfAc2d/78ou2Mk/Ln8evuEnh8xJjIfR4oMfxTPu5p+yN
UO4arm7t+8JZ3DWSNqkS31eyL16WbsLI2N2e/yWPhc7pf0dAEe/yaPEV2+/7wrafzfxJM4+Gt5e9
u9smrqO4P970rw0hhKoGi0dP49jPsuzf5bGyy8m4bp2sOyIN+KDo6Yvkl+Ou1/SPtVatDPDqVBOM
Cx5QoZXazGfec2Wae7OGYrZ7KspgAxJ3xRmUeTWudg1FPKp4dDyianU5lxBle2GTJfaznatTeqyM
VtsPWqW/SFU7/khBxHxCxokmd83up4eglaKHuvKid6FDI1SsFEhpj3Z4tA2tfG9WQwFIIJreZ3FX
u1JOPyiMaG9nduUsOfvJswOe3SxVndf1MEX2s9He97SBeCsH4uLs005BFAgDryKmcrrSqUrfQl6X
DoyDUsb3SRFvDKTb865bWej5p17N/pkp4V0SeronVV1sP8fpfYRI+ds56Zkq3iAzeTRgBBGrFeRa
qXRJZj+XjnbnVfVrp9k/b++Uxc14ZmKezbPVqNWxqqia2M+6V2zk5CcFii2c5SsX8KIVMiewe8BK
ccVL4bd09hklA2lJxwC18aZ9nlZo5eaNv5L1XbxHgNLycGLtKTteDqjxp86RonnnO+Zj0UIs80eL
O3TrPrtv1GblFbXoAqAhiF6AVlFGuzTnS3AUB7y4nwfrDqX5Zm2DL37foa4J+kylGigMx5Aq2Qib
ynlWi2T63ukJR5k1c7pbAZr1ipNbJ0tJghOiFagRa3J1KHzfRDJVRm6382TwrzXS0L6WyCtv/oV9
RsWVipFFBot9Jjj/WKlJFiTIqvHAeV9q8ceeNvu8LN+ZtfLhtpMuTMJcrlYhyZzT+eI+gLy2bSbL
Mp49RGylO3WNfWbp+8SHxG2842B+Ew7sEBbOOWtlPHfaLh6PebPy+69epjo0jGffF5wEVGqhGhPf
l/t9/i2t431dRUC4Ktj5241dr6zMwnB47dAbQTyI4xjz38/2dCLltQlQwXmeVP1A/uKQKmssJ8sm
0FazzBkAJBYEJMuP6qhOnGfLbjdPTdGuHBgL3ycwgNgKANOsOCFEIanedKVcEaPJ3+DRSNdIYBZk
wWa2R3wXYjwcS8zySEUxpgmsR89plDzFnoNIm/piJtHODqWPQULXrpXWe9WC1CHTHn3622579IKS
Dj8A0ALYEjBmSB1crpHaxUNZ5KYFytDeOPVjqx40vd4k1TFyNnXzIU7jTZTfk7TblfTiB5kFTH3l
Ryzs4IvfILj9pA5+ISW29WxENg/i3Gg3VTYd2YP+ptFQb7895kVzYN6N+RijmC4cGKnd6ubo6daz
3W+rPH3ao7/4BEDztpVFz+Gm4Uhi0wENupxYeYw0pQsU67nfyv4XO1lpCVkcxEz8AXIaAmoxydRo
LTyBPvdlF9dHIwy/j4YMeBShazo8dreHsnBrAszAyMwoQ95WCJTR9hvy0ZKs50ZvzLsggntPL81h
3w1dtnKN/UlSCaEMz32Z9pA5TXJVffNLtbVaKyUOcKbgY+TlwYewN6wXIA/Wdz9ouLop1z45yDwd
plxVoQEk9HxHZd++swev2xvdCEA49/O9qVXW1g61fqe2oXKf223xLbCqYReapXMY9MrfeLosbR2v
it8lyTjtBsWjBVKu85UJXIgFIE2jPEswSDZXrLIgIcBTLNT57b21DboHfephYXRl/R/It26v1ZLb
sU70HM/qrLAmXbqdqkteC0Eegfh0rKBOqJt/bhtYcoaZa5eYliwqx8algZyQ2ivR3Xu2W2sLOd9O
6dINcJGVKVs2Q78g+4c6oogNrNCH78uS6FwJrWST2ekLdGnRVrHW5KiXnmjg3WeSCXYrfIzz4p3d
UpMd6jV9B+ykhEYi5AW/hob1WTcTTiHbeFe0IKAraT+l5kuapG+F2vBUOjcunEWaM7Z9bPZkGxz5
zuqae/j1VpKBSycFYoxz2hsqKBCzl+NT4d2unHBynvU0Vu5js6w+8KDXP7d6inZao8r72w6ybI+M
gE6AZCA1eWlPy5s4TlD7e+7Gp1p7F9VPke7m0ttjCyQm/7Uy/4qzVfOUzMtLa7Yie5v/Ie26duTW
leAXCZCoQOlV0oTNWqe1/SI4HeVIRX79LS5wfWY4whC7B/aDAQPqYWo2u6urVu+Xniqy6ZsHCXQ3
UPvC/Y8ez3MDGZkmC2KTXmToj6wAaN54R4JGvKj+WpDWvmwnS+vw8IrMZU+cnSou3hwA1DCQkkM/
EvK05wNIl2XxatBCRhPa1zSoISgcwStoUnbVKAyBjhGoEAj+SAu9alrfzO7iRXN9cJLb8Z9kuYvj
Xeb6/bqbf3pslxVBSUPt2/UNthHFvkLKgc6Ag7vosCIuJ0PTIa1R6o9V/IXYn6yp8bum8dfmaz6p
gvJNc0K5EgCyDaglRKwW2ywQxbpOc0jy+B49gLdN5S7+aiyDX9uW5pvV+HaFPqRST8xKy+f10INm
WuJFS2V8Wl3jm2PgZfyOmUQbJjDegB5cwDvtjLl1Z+CNSqY+dKcRvFG5r/Fv1fCsOwPSYapwesur
C7ZsYL1ABU3l/O1Ms4l2KdTz3PrOKg5Of1OW73A/JyYu8reMOl3agFFPQ0WisozP2BxQfqhNv+qN
P9fnb8vVIWgGzQdOGCqXko+wq8xqC2CIojlrf5kARNVTkQZgmPrj4sApHNKmMQF2Ee25AMxLx61F
4g1bf3KjzG3TB9YWesh1ownm0W0fWYdO6uuD2wpaBNk9ujeAzgN397n/iMsuXslioVTPb5AiWdJw
sA+g3qXlO1w5XqUums4QUly8qjMOmtmMoW7Z599H45/1HUUDoAsxc3jCCa07aZX4NOjx1PbpM3GD
2byzbEWmZ8vRAvyBhjYgl8EHIUVEtWuzvlwBoLSaO60MkVh680KAHZwgNkGDIZKr0kLk+mwmE1KJ
0VQ3+4kdzPWn7UACmyA1ruK22NhkAGMCtQVkudAGlDYZsu5AsU+zE8Vt4jdGfqMv/Ga07gGBuz6o
jUlD6z8iSKwHqq3ypGV2Z+mNPtjRmDt+i2bjVTWULQvgKgOqFApeGJK0LANx0Hqde1ZkHeLkWBeH
6wPYejlTADoB1QNx+2UgrPEGQpTJbEUGr/RHmnrjj2mI23BGa9oOnUdpSGenv3drBONmBV2YzDC8
g13Fxn5JXHtH+sZ68uZaRTC6tYSvvLuI9QQNipiXk8goLzOI4wKjH3mGcY8A42ijET3Uat3xx3JQ
xK8bTgIURw7ImrD9rQtERVXqeRs7NSaheqqd313/2S67oM+mcKmpwrOLvSfFG/AEAg+Deia6baVz
wAGFbqsVosJEi0hfh1Mb+1U+v+O0IWxF1x0QmKCZlryF69bMSlJoChPvY0orn+gPXP9cWPd5VgbX
t9DmgLD1wbqCzh5IGJyvVJsWDV6iUDG2k3kKIAHKj0zX5yBdhlVhauswIAf31xQ5N+V53QwsfGFH
CV69w/izU/Elb24E0dyLTCzmTb4KkZae3LnHaWuLythNzlKGU03T25waOZA2nXHQFwjCX5/Ara2O
kgSehyDAgmuUvJVTlaMLAKMdoRAWxmWys9YaGp0TvKSqLLxR4EJiHfEmiFjgtmQQt4HNZ/eja0dI
N/8aKAsKZ923Ov8OqPOtEYPfy+5f5jpVsaFt7RE8S0XzlwAnyM8QT49p69XYjp2XB6z4PbW/U6bK
iG3tDqBPAb5CJxvEdKR59MoxnkxmW1GaHUj/VK2qhtnNUSD9IUSsEEnIvngEeMhcEordQUK92Xfg
4PAU4crmAp2YkN2ekfWUAw0RjRAvWyvN1zIaTuyfiT5O9Y96toMyJYpTtVX2RJoFlz7KnqhByMgn
AFHYWHm4A0BcPTyN3ZpH3lhruxpdOn6arIDDs6657QCUv+3dkT32zUrQnmpMyOsm8UMBZkYHHEVL
RgKQd7Jdky2opyPjpYeT6w6qZsitA+OKhmXxqEVwJy30PCd8BGmjE00WYnzkz8oPes7WDwxqnYeE
tCrAy5ZXwNFHdhlQOCQrJWdq2RNycNA3jtwFLYRI5h49JMCoP6lSlJs7GORSr8XWyxjSmvJ6LlLc
DeYwfbL0YWc5jqrWsDkYhGCiCgolFTlkIXpDNNrhYuX6y0q6HeJBf+p+kr71c+PNxNQo1aClCCEY
2hCEvNW5wyYlsqCQHLUinT+59GZRrczWhAH8gdDeQQICxHbn32dlWiUaQSlIa7PPpOA3xqrKb2wd
+lMTUn4jq0B8zXhsAX4ATcuxN794U1OFBhsV18DGC52KzksUUJwNtSfT1MoYERWNEpY4AWPDh65x
PqIf5oPVjzsj4bd0yL5dv3o2BwevjEcXQp+LIkLLK82Ye51GXo/U2hJ7/AkPbbYD63Px+7qpraVC
AlQXqX4L14C0VDzhfBrBZhUZkM9Ncnu/6m9WCMJuw+lBRIgMP/pqxE84iRnBiWIazGE0croo1h7K
53eMwADAV/DrorYp3NLJ55fOpGlJsUDWeujCOlGsPxGhvBwZomXx7/elGTI4eAysHN8vK7u0favP
q2iu8u5bN7Pp25qNZDc2Rflj6XsrYrGe45FWxVBbTrWg06vyANaIdE8LFIEKYzFDS58ngDOd5L7l
kCpdR0B3p34ErabT0rAuQU/swwkln65P05aDcZEPBB8JHsIXGTtthWgDlB5RmCpvM/MOtDvIJljW
kZfH64a2yo6vzIWvqTsTRYnzBckh0lDiVzhRYVaQX5tAgwrqz4NGKSQPpsPYajdgrKb+SkCUYozH
dDE+XP8JW2cW5HZ4O4DeAhQR4jo/2RIkYcTLUvA8sXlX1aF+U30F5QrafuNYcUlv3nn/WpITQmMc
a7WWM6TYe+sjadan3uW3CTefZrP7eX1QKlOS06ZmrKVF1boRrRrk0qywAyB6rWofgnSKZ8qmUzgZ
lRTQGzVZtCbv3Wi1w6z1NVXcuTkUPEpEyYogvpYihbWeOrOLBVImt287Ck1iuhsH+2FJNEXvyeau
P7EkOwcnM/WFwBIbftS14U/eL9daUG0GuU6vEt7ZnLYTY5KncOO0yWoLOLXSIT6iLl/Lo+t7YOti
QC7178RJt56tx9XqrXjzN8VxdfZkfilV/k41COnsJPma9zP4yaNq/kCHn5Z1+E9DkLH2QEFMNE0x
Sa33ebG/Ny6Q18qHzWXrr7hz/p0oGXlQdb3bs7VBcoQtezC2fM7i/IV7y8PUGB8BWn7iEJjxbau6
R4Y1HPX2oSHT7j0jFflN4L7RkC75wXidtcROVhoxrTzkHT0kXvKNJfRdE/qvGbGgJ86ONfWYuAVu
8LRoj4VHfsH778eiUmy9zX0BPr/XmqlpyK8Rw1ta4mojjbLkpcnwMn1zE4ZYMjB/vzKxo7NTOj15
SmsnnQBpTLUHu+n8RX92OyWWVHjJi9v8xIp0giC3OMxWC7hBvPYhGiID140DNj11oA0m60tSPQ8j
9bNUgGRo+I4NIeSkoJlkb3SWpkYxthlgFXX8wKubzApylVri5iqdmJA2AykMJ2sGmGC9b0+HtFPU
e7e/L6qvwDdedpOaJc/rJKHYBTH91ubTCzGVveDidrlYIqBPXmu8wIVI56YviclQOnYioTpnJO6z
1nZDYOdIYOX1D5slR5Di+Bx7w+DTrVt5lj8kqtf35hUFWArGKMIIuZcQVHhgK7dzGo2d39mh87Vs
Avy9viE245QTI9KVHrd6TTULRmaio18jbpn9B5I+yXfN08cfQ9PboZdjnFkec0XB5zXZfjHLcJHo
ugfhz0UJOneaoirdhkZmV39Km+KA/odwiMfAIP0nUM4fnDZ7op0GGd3pi7care/2+oOeebusHb5W
xfTp+lxsTTjKyTj4+C1Q8JbmAoVQyxuQxhGVUH+wfrXsASQ++6n7cd3O1g4+tSPFNjmPOwdUOohO
q4MZB1x1yDdT9yBJwKzidQ3AvXSB6nHJeTkaTkTLtkLoO6T9odNRquaNY9wT4NH2vTb89kaHH1yH
NUeDpvPjbLP2eZyn6WbI0/W4pMV7Mtwnv0sOVZ0018CKirB8NfPboWkCuwYhrKo5ent6/45e7jtJ
C6NAoI/DG1eAmIamKk+yFQGB31fgq6FsC7jT+W1XMkuPUxPXUB6735kV38ZO8zUeVAihzd0INicL
rZaiNCbtxhL4I0dzFpwOw7trB/fYOzHoFeevZg+FqnfsyBNb0o70chdv2BVgvnFsw7hqHoH6VsQI
W45GsOLgcqVoDbyAzRh0gF6F66A0DqrIkHX72dlBLZT0d6YquN9coRNbUsgNhFy22jXSgG3h+k7z
A9FeYA8K97W5PkhdozVIpEblco3RWCD813o8+qcPE+mDldFdl2sAafDjO1YHSBfMHRgTkaA/33BQ
9Rp1Y5mR/4G3yKb8JV1qFVRic8r+tSFfNsUYu2gYgY3KMJ46KzsaZnuvjUTxGNo8mxT0lQLbIno3
z4eS1cXSZyaK/HNr/6718kPjqsSuRJAm3yogef1rQoz0JBjthhq9dSASjJCEJnbgFjtNu+9BwEc+
Xl+WzSnDFSzQJRDvkbHTCR7BidPjiTp6VdA55hGZoQMtVUSZm/sMGUyUedF4iFLJ+XhMAgZwlqx4
rTRHy/uy3mUgfX+z1KUlALAoiQO4gn/J5S2v7Q2jFY/UqvxY1rNPJqSZcsWJ2ZiwMyPSSPSkGKcy
x7uOpNXB4oeER1ajgudtGhENBiib4SUn331xwScKYnKAeUv7y+qxcKmGb4Pu7a4v/sZGduGt/m9G
vsrihBtLz4HpntLpy9xkt3j/fL5uYmPhYQIhLlhggHWVOxBBSJSMloC6lulnUn8Z6Meh/vJmWmSx
8OhXETqqKF3JeRDN6cfcQzN3tEx+ygPj7U82SARSvKsQTdMLQqMk6XTuTj1u/MWv0QrsKPzJxmE/
+750cXXQO2jRVIKCDxstf6mrkPVjOI7D5OtN+jleVNxxW4sCYL4rAMLo+JBb3Kd0XWZUupzIyTN/
BTKO7VEA7izF2m+OCyEM4IfIXl7AxC3a4/lW5U408/UOuRjLd5C3NtZxnzjebTmptsFWxlRcYyDg
dkBaDjDOuZfp0kIfNbdxIqPtnO+xnqS3Q4mkCNgUimBd1q9VVexjEFrueDw7X72Kj3s7dt7xAkd5
FhcDPJ0gOZHuB9KPXUuA+ohAnKfF3xbogZiop10/WJuTiy4yARp9leA7H2uamzmhg4WxorFAtGwd
uF5+5jX9UsTdrY0q3nV74n6WbiTw2/zfHvpxz+21ndvwvEXokxR4K4buOPhtEeQ0WN3cz6ag5zfX
DW45J3AMgnYelRtgSiRHW+HIZwNd8MCgocn8+sN/+7wUjyxDQWtdx+ft8SsExOl7Po/rFJzNQotR
hiK4dTP1uobPV/TOax6VlAubs3PyfbE9TgKEOWPtymJ8v7whxr7L9tdnZ2t3gZYAcA1RS70gtlk7
W8snrtsRL9vMhwTGfoyZ44OlYAHxQl342qR68ahMSqfGmz3kGMlqR3WbB7o5BZMTrlCtt8iv2Y3D
6+Pbmj5gTgA1RCMfmOSk1S/qWfQOACni1l9y/dk7/KfPy4Ho3FX1TDp8PtcLAK2g7Px2OCMQAqg5
u/By8ONSbsdhZJjQlWBGcLJoEFjGZr/A3SqsbN0TcKaiYRyCXQhGzzfZkCY9R9eXGZHqUPL93B0J
O64qMtZNKy5iaRQXQdEtj6XvNOYY6JSCqEARLCa9cSvw/pI1vVnH8dv1hdm05aGfQ5A2iej6fESN
U/VeYgwkqnv6G8EX9yFj+y1N6bDjzqx6kQoXJftMwdIKGAL4Fy4YjavCStCOupgRFHHueUeorzFt
l3sGC6Al82J6qAiNpacC8mxtbiDjRCsYBYRCvgZ5yovVYYkZ6eP4adWqYzLQt8OBwRsIFhGAKmFK
rk3WkAAuUzfFzmjvnOKnjcDr7Qsl8KCoRoOy/QKEPmVocgfDnRXhzgHDKUiL3B9oarOP5ZwmYdyY
7wm5EQqjSxVMAGgmkXZG3TDbhEKhGRlsmb4Pnll9cXpnDlsyc0W6UoQhF9uCgsgPKB8bGluS8ym5
sxKqdVYUF82DBeS2Q/ld3OTvWaN/zcgVomZtlr5NUUxHCqmrg0L12t7cZgJODeUAD3AxacaMnLJm
cfB9vkRj/MM1FOHj5jR5gB3j+Fg2ULznZ3Uyy95LS4j3FXH7ybbmo5fFvznzvl7faQozr61nJzcp
RwE1nnvHxE1tdqFbk8m3Ms0+GOBBVABxVaakbFjq6CNPa9eMWjTp2uD4cDKfqkozYtovdte/0/Za
0jsZD0NxJNPXBGhftFASH1kk7VjRxtq13K5D2i0JAPbvgCrhpCLHD2+HmwJ98eeLlbHYHDOP9c9G
RX6Zvf3DcxpFTHI5eyhlQOELOFJAei7qGVkaZ57XpN0zWA6OIKJ/7F3zRs+Vr7FLr31uR+z7kwks
SwIVhQp2ShQ4b6GQ9ttOYi9Yszm+0+oR6AuEffcTFcor8eIeBncqQ96XWtRXIIDE1T985gmygrlW
J5BxHX/mrB13LC9/0zpBrti2p9Ae++be4lV5E2cgm+lniDdkVTL7Laf9bUutj1zPTbRXJx/ypPf2
QLwMnybCi0c3ScsvllFDHYt5xJ/tdQjn2lqCMV7iwOj1LMiN0QtqjzfH1Kn7fZfWc8Cbsg36kla7
HsSbt5Y+9TdzCtc6jkaNCt40Vn4OtEmIiHA+DLTQD33Dmr03xt5TOVJ2APnl+AKA8hjEjjPu2mHW
djYUuR8hsNXcoPesDZlrJC/UnoY9XTvyD1pvyhs7XkjujwXVHm22NIFXDc492sfrO47+vQMSkx1E
HzwIJLS1GTppXIfGaLm7t55yAx/xRP4JCDQ8Ec8X1egg6w5aneaZNt+q9gdF120/62++tM6NkHMj
S5s5QFZDfpazXVX5afGQrkGuOgevAdH5CQfZgGg8Q8nptUXr3MyaJomGTdA8VxanUEcq5qAzUzOo
uzr3bXOBqHA3tzu7KbzDovf1EYXtJErLrj+gP1e7Ww0CUgmwA98uJYQ+Ndtob9ZB8+6yVR9DM9ar
MOOWHiwDR7+rafwgFjhr3CYx7sxl9R50Oo+AUpvQKrKaZj8gDfqhoquGGnA6Hkso1h0m0BoqnOel
Xzs/lsI9nBxLdygRcQCN9ByvD13+p052OSl93egCrqmw1pu2cHUK3TOIKsjPg4QySC3mcftMGAmc
9bnTXkwOrSjTxHZW4X0v71FBgoqXNRhoNmJSwy40RzMtiLta+bFI8tuVxsfru3/bBOJZ7BuIrMgY
/IqXjpPQooW0Bp/2mZVr+6HO3fAdVkSOF0gNkeeVAoK8zxqcaOgH9zd5cp97itfI5iBOPi9dMStL
k3bJoLGL2+Xeq39e//GXLwOsgugeAFsDKtIySUmaGdqojygeJmywQ70AhW9urN+GofkNTLpiprb2
FyC9qP2DVN+9aBO02hyKd3MKYw3UysixEA0fwGlYDkTLVFiGbWMI1NEphhKP/L4yWpNVyVi2zxP9
ZUPDNfEqX+t638tup+zX9VkUMZnsmhzIK/zflljDk0OaroO5MA+2KnB/ZvyZ6qXvds+J87GrviUg
v0BlWuF0N4cHkgMXEQHWTSYh8OqmBCYeEAcylg89brHY0oJhOWbLAcGCYuG2YpCTa0QO3euuZCtU
d6D0jYSptt4vcVQNKtUvhRE5cJ+ojZejLoxY8ydzrr+OHftAO0fhFDYaI8Q9gq5ixO8uHviSR22L
pEqMktbPsYE3lVuBszgta3rUgemJPJY+kLrnd0utFU9G0bi7bllS36VDdaTNmgRWnja3+oimjaRr
bL9iSRXEeeztJnvJn2jZGIqV3sjvnv9gcYZPdxerkLBr7fo5aS00KtDldrS9L5THO6C6AzbbPipz
B7ey78FJEkyZoZixLQ90OmGSg8u8XOMZ8obw1MTvC+ZP6X+0IPk4e0oXPa0wwvGLTf2uULw8NweA
tAfiZ6DX0NN5PoGO51ZDi9jxuVgaEAlBx3fYXXcAKgvi/0+WqM/dcsh0WIjTYNCCdA2vf3/rbCBT
9HcE0p7NmrZhpRiB5QY5D9cqIG/PR2FqTkxIu6xnnVuNi14/s8E4rmXug3VpZ2ouhCMV2agNeOW5
KWlDuV4FaonexGjW70y7Mwu0HJX33sD9avjceE+63eyZ9c+k030OkcrrU7l1452OU9prC2msEqLy
9TPODTWPZX5bFiGfFcWtTSvQIkF3n9COkREGc9nEXTm79TMvg5wEBlS+R99+OygHEykqvyJZjatA
mkjUlRKyjDg3rNohH+51++btRGnnJqTpqoa8iQvPwVo5Xx32VFuKdM3WRLmImxBxWibY2KR0B1Cn
rEsN1kAv48laDmbAl0OfK3CHW5clEnfQWhKMJojRzo8n8ikJgKkYROs+TUg6kQTvEyS6HkamKXzN
likPGBmh/4FqnLwk1kjM2ipwL0/k3hp/sQGlTf0TJFGDyv5+fSe/pprksAOJAdxhyOgjXSQtfwev
zBMLWznPqs4N6AhSqbxmpW+PA8EI2yqord7c5wx6psCuaqHRT8OOFNl68DRIngLUle3XLnYeoD1u
fLY1q8l8zeH0c5/N7NlwOJ4buUcfY53w55GXX/uKaCHLTMPvmLN+bJqB/kxIrB9KzfXgLohApa6f
J4vZCXhP3CYcE2/+BenhISC9Vh91KEa8pG2LCOn6bFy6SARBqOmDfhnvCXRin6+xDbTXQLSxe3Zi
FvQm3kjAhseWCnR56ekRKguGNtQfQMYuY6F0MqSTJpSUG6yoE0Cy9s3DOPu+5IZ5SyEDXuP7xPa5
u/eWnVe/+UWBIaB9D6cOLXaoCZzP1GLndaF50FBLBxoyEIqnjeJQb6wFTjIa70FJKVTcpY2JKFhP
rU7oFLl3WX6o67BQsVOpTEh+qbCWxFgJhGniNSBNUNjQBlPsqK2lPh2F5JqQ49EHM8UoHLYfql2l
khlXfF9mv0pn5sSOV0Iub7xNkDghZacYgWKS5FtooauDwg9GsGYvTvtPZ30QZeu3b9iTWXLJ+W5y
u9YmtISNsQv09VCat5Yq+jEuLwlccAJLCXiDJdi7zm2s+Zq2WgftFNpMfplzX893jfOU1zdj/Lky
STCYN8T7PqZ/Rue35v2ps2M67oue7d8z1n9/h3Q4PXNicW3E6TMnIdgo3TR0pneYgJwOXiYgN7os
nmnxNK/tkGfP7hyC+XuKP/YqVNrWrjg1IZ1/2k8TLYo0e26wYsnNOBzRln59orYW7NSEtGAAMDe9
18OE1nwzqh38Pu3AVH+8bmXrAJ1akZZDKOomWpVgruIdm4+d/p61EATJaJFH3Uou92U2X8FLa6bP
jX7T5bu2PiglDjeHcGJCWgszd4cJQoPY2YOPapVbv2eKBAEQoh5XUMGcnxymGUU3ZE6KXIQPcQWm
elptLvTJ96Xf75nt2Ewpvj96jwlS6UiLA1ulwmVs7tgTK9J2qsfazvoY2np2uSf5XTEGxH2+vpdU
A5H20rwOwINWEJ+jX10gT93Ay2/rWWHkMk+EgPBkHNK9OLtlzQf0KT3Pab3vBt0vWs137R9LfmOw
J0ePyubD9WFt7q8Ti9I1aS+pkQIRAp3RdR/TXa5yzarvS3fkZMY1c4Tq4WIGqPA5hSL9rfi+DCnR
stpDJxW+30NE/U/JFX5K9XnpYWAOOe37HAvCid99dX7+p8m3yfnhI8VguvC10Mkabm00oySKWHFz
zwLHAw5rUFiAZ+D8+8PMXLqaa/pc8MDuDlX2CLXB2nx5xyhOrEhbaJlTOpMeXhBi63Z1jL3w+vc3
D/fJ96UtxND72CRUhzAav5mivLpZVHodCgtyoAWQTWyxGSOY9dvCC6f5Txt/ffMgRHkNoa5QaMKL
/HwpIHsH0NKSJM8D6B4BWG8Pi6ppYWOvCjIm5LAExx4od85NrBNoelvIU0RpHPse/d3py/76IMR+
OX9PQicekAP8eWXyky6L2OjbbDXNGADZj8RGm3j9mc5Hs/6NNqP/ZkmM9SRfZiCvNNWVFUNnGaQF
2U/iNSGKof7SfSeNArou5uXaqKTLw/K6zm1djCq27pbkMTcHP04Pa/UNxFklluv6yC73GqCDgD4C
5AJq1gty4LjrKr4WsR7ZztFJAtSJh1FxYC43gjCBpI8FCsTLlImTpGYzm7UR1SSgibUbUlWEqLAg
p+K5W+aserWQffOcYFYllbYmCeR6AAERBxJdMtfP6CX24NizES2MPpdF/AzqoZ2dsjcn4YARBBIb
cEHx1JWLW2XsVt2iMSMqmvw+roaD1re/jbjbAWigqp1uTRnOJAoKYMahF7VG3i5rtUJnKqq06ZZO
zS6bVbw4l8fTtZBz0AEYxMpfvIJss0PrDNA0UZ8ud3k3f2C0LwNe81/ztHxfV6Wk1eX9AoNQrhBL
hPeILFmZppPX53OpR3rVpj4vqh/OYn4t1+WmN5V52a098Uohg5wKgJdysG2wfOB1PeqRo98aKNnr
f1z329vP5qkJsYYnXmeYy9XBztMjLXF9CMn7Nng9kjFRuICtrQCIoMj+or8PpDLnZoibV9wZPD1a
LUBM+BB4qSqJrTIheerCBNYIejEG6lU3A39CFHl9plTfl2aqaPV2BHOcHuWQSGE+tHjfYwD9EeAo
AjcjeAHO58h2JttA3RxH0/qYZb9K1DWuj2BzOwEpDAcp1ItlEK9NSWcy19Yj14qTEKyK3aGdXQuY
G/b24g+OiUgvg6MIMhVyGAYF9daYNCyG5TD0QK+BrWqK3FyOEwvS1Y/uD5LwzsXJ19uPad58tI1S
tWs3qjIYBsDhAEpAEwXEN+dLYnpg8xsWqkdp3/+0ctzEqX4/WKW2S3r2p+Fd66dpdpyc5hi3hs/Q
L4k88M31ZdsaKRpIoOUgGkrpK53SyRFd8CDmVl+TKI4/Li9l/fH657c8GmjLRLocvSrAIZyPkUCX
Vh+XiUS2GXRfNCPC5dBxRRi1OQYQL1MAyC39glFQX1c6jbFtRGkTkyMUI5yga6kKZb1pRUhyA7yL
5JjcxVZ4czLpTDeiLIfK3SeEU+84omD+/GtAmiu3jUEzj/FFNL/Plrv1P36enC9Fb9lJAcV3I+Jg
u0rD5s2vFpA3nfx6aTcD8GODXBuf1+hxam8aXfH9zZ0EpkLAdIUyg4y/GNulLqrRMqLWCobuwLwn
D+359uH6ft1c5BMr0iRBuwKEByBAi7wuBz4wC/+5/v3NQ48BQK/eBD7wsvym2TnCyUyPsurFNj7W
TnFI7SgljyRr7ns++PYQh5m2BGX8NM1vftxDXQgk3uhJACwIFHLnW6AZOKivO5dHYLYNs6QO3/zK
wPfhysA3AtKAC4FygFGbtjQ4j1D3jyERPY/kJ2BA5S7O6iEs2Qgkp7lOivfG1s7AJQAn5oG01JF7
i2vAUBlEVHVoD3iJPzYlf5hKpw0dElfHyi3WN/dpQnsdrgaFTfEPeSc2BbzQ7PV6VLnOTeOVe82Z
33FWT01I27Cj8+C2U6dDp8P6yYv+yOtKUczcCm7BJ4J7GUt2ydbcFbHDPWPlYNZpDlWXPlhWWvvW
tDw0Q/plXb33PNRODYplPLlpytTIU1eHwZp9tadb0B2Hdprtrp+vrfMLAK6NIYECEvzQ50Y6osXd
jMaLiNhtAHSyzlX6PZsWgNkExbWO56ZMqW3ytc0Md0XqEFRrdntIjbdXJBEmAWGG1w0BtYrclZ2B
cyixudjPcxvEZtQ6hp8XP69P1Ea4dmpEvs3iquDr4CI01xt78PH42S00FWAdFZfFxnzBEF4zcAkI
2uSm6dxZ4qLqMRpvODLttzOqKPG3DADOgAKO+Iso5nzJC0hSZVQr0FhhfU28P+Xbk37o18FrVrye
wbkpH/e+ZL2GwIlHLb3Jm4eefa1MJE5qxf22sSAIktBvgF4qcclJO3fq0J8NGRUeZcwvhifna2sr
/NamBShpETS5oi9YDptpgpaQxbV4tGrDr6JmO5p297OnQuJsmTGRlIMkM/QncRWcr0dr9JYL/VY9
4tqDzllAeR70raLgvbHogkMYAghoTDShUnBupFlqbg4cN1ncPOrrY/nnzacD+B4TDxnsKeCyhfM8
8VV4naeeF+d6xKz2h+00QQX6u3HUFMCAzanCpeVgh2F3yfhvVg1mYs8zf5WFXbVpDxXlj+5iK4Lw
DUCj61g4hAZw/DiJcl4GvZtF79SgkKgxKp/zwdwVDGk5cBcd53TY94C4TRWUhyx0CvXEY/6YJ4of
cZkVFL8B2w/TiSeofEunFDT9qZZzMNc6O4/GT6NJP0Hw4cWM012jGfd96SneNtvjBhEw3llga7hg
BpgWwFvLacD8zjnZ89bIf7d5OR97M/5p0K6+hQA6IDYJM8KJztVNog/8EVKmKheytc7Iinl4fYOf
HpnE8+2UgN1Q18TvSNIFgkirv6LRx1357vqu3bjSBW+hCXISGLnk6bTRTcRKm0dsGVMvoEXfHvSs
rB+aackf17KaQmIubxc3xMKKtzggZURQyZwPbgQMm1ajwaMSC6u58cPAVUWpjQjvzITwBifHcenG
AhxyJkyAgc9ZHixPC/ukCOr+7eU1PILxwhDM9ODsltMkKTgn49EoOWRrg2TxSz24vkRbfksQXb4e
BHQISTuhmCFwQ/m6QglySh6prgiFt3YAzpcu+jzAhCHn9Lwcz+CJZGtklO3RNr9npb7rjI+N+x2g
IcVQthZFdLKKHiHhwyQfSThkTuq4X6M7Ql/2gZa8XJ+qre97uhByFeVU0FycL/rYWSjdFsMaDWgs
RsPWIyePWbq/bmRjPbB7QRUOYUGwfsr5CTzSFvAfrXbk+W38Ke8/v+fzOIriUkcYJM+RlYyOVkDZ
BuF7bd9kqLhcN7DhVfH7/zUgBT9ek894GMNAj4dkT3qMYgo99xOxpx3pdR8t6uF1i5szBnFuQZUh
KqHSDk4rZKwMD+ohDct9F+gmVXlSZUB6+6SFO6/wWhhSusuSg4ryasMXI7EH9h5oKgv9cmlJhnnq
a9YPELlNoK0QTM91rpghlQVpTeLKFmwwIFCfjUO+filASdkkKsCPyohUxB2zhDCMAyx08c4wdnof
MsX527YAaC2YefGHinU6cbpmbNoN6i4gqmW3SBo3xT15Ox03Cjgorv7fhPgJJya0utNXhuxdVC+e
D5kOuFur+F5/fvuOPbUiHM2JFbt0Ce85BpLpR1oeiAosI3bMeb0To4C4ATrRRI1N5mBBB3K9gDad
Rnb6w2lu3eXQZj+sbz1X4Rc3V0SwtSHTKUgspJt26JuW9D04QAftVjdfvPaxzhRvhA2nK6Rl/pqQ
Fr0qhslwCpiwjftZ35H4H4utQVUZistje87+tSOt/AAKlmyaYAdnZLKOcRpaoEz66Y2762u/PR7R
ggLSQVBRSd6KeLa2Im/kRJr9s9QC5j4VAEy/Z4PhHvy/kf9xdmXbbdtA9Fd68s6W+9LT5oGirdix
XHpJmuSFx5EVcN9BEPz6XjhpIkGsWMUvOY5tjrBwMLgzc6/ksbxEdbLGA4Wi4raP1hShu9JcQGvm
l/6HCWnpObSJS+Q8bEiA6O8H0740S9B2MXtayODOOV8cuuDgF6wbuhxAjBXJXbSeQTERCppNQJYI
cWbGAVJTQGfQx0GcKt94mslLtJEPoJMS8mdX9Nkhb06v+MwIkDlFyYbIoRpHDZa62Q09M2wrpPl1
t02WAKa5AYCuCP2UKH5H2Yl0fNiN6pXdYAGyrYdVmjaruL0xhsdzxwBWFeS3BOgAGUE5SrQZ4i1z
THUE8itu+N6wcDE6niOg2NAzs9EailuRfIaPnEKjNAfKbZRKUOnZuirOF4ODCYTSaNEVcnByKpsY
g+mmk6KHXnqfjlvbuSu0mz5bN9nd6bk6XpBDQ2Kse94dyhxqVrUwBJYDv0ARv4Y628XC7mN/dWhF
fIo9K7WdKkWVe5BZtNnKNCDvlPtRjW7E5MlKd+ePCOCDCOBBXHfUFe56rUnyzNFDxyFY+9i3yIYm
52ujojfnhxUZpqncyDA03MpDwi8i84GUij/ST060VKcxN3OoAYDrFRj90fvIQA0BHhyIltVFE0xm
lvp6yj7rxHgLjo97fWIfTs/ezN4W/ccvre5wY/LeVhoSDVQbx9BhznNuw8c46dlpFOFcwIqMxC0S
ADKkqRmVCZYNcwxT6z6+NOP70yOY2dFCChq8W4CAcaGX9lpfd7UeEzze+TujN228yZdYmWfnaM+C
HBE5tBiLyBjBDJT5tH/gS4HdnAEQ5wsHj3/gyA5fFzV2ncTQSx6mCV/Vve0PxFjwYXOztG9CCoAL
4tpj1cCEgaixnwIIHDj5ErYxgyAB1wD3BJiEEeqCef1wIKTihj5Q7KahuwKhMJSDywYC12uirBzN
t/gFtQN7qcZ7ZvaQnxN0XggmQawlnTFkaIus7YHNezpbuR0N2NLkzVsAIA9GZiBG8ksSmbzTqFGp
YUk+m9rOHL6c3sIvoehhTAw2WUDAUB0VKKrcpJLnRpTTAcmeut5MdN1aWgBu+tFAhslF3MI/Eroh
1XVRXg5VvK6rhf7D47AP5pE8ETUNQA5keBi4sRuPOjD7zrIu9YleJfH00Dt95pv2+bStsGUKijJU
IKFaVNoinCUDadpqCpXoqRx2dbJUKDK3WPsGpLc1zWqi4BIJ9LZXgpglyKScL7uMMSBfBiQE2l9H
l/ousZHXspIpnLwCShR0uu6c83tChQ3QpiIHhOBGTmvFvWEnOauRfM7yzajEgcK8Sx3ODiVbKSS6
7M+n9+DstCENAdgFnUxHr26mpLjll1gXoye+teqj59PPn3FA2EcAplCoI3LPko9Dt/YAHp6Ih1Wy
UcHzM4JjY0jOP2pANYyHI54V0rCSEQbipwyE1jzMJyVI22lVLN2QZqbpwILkR3k3gYJTgwU0tLof
abFw0RMfUHIEqAMV5G2AjHRgbIcOtEbnld5aSh/GVoP+jkj1Oav9sue3TarfVqin8dn4E/GzgaZU
gKxoYAPTo+RAmzFuq5iWFBEUojWerYi1cPrMOBhYgBAHUrXg75FRJCOyuUl5TFFPzXyru+HKemS+
scScPedHYQfchCh4A6ovg+uVqqCgQoGdrrcRPT2DgJNHt4kxXqnKm0S/LrXs0nbeaH0cQMcNTcba
QqJtdqCI3HDUYjaPAGulHSaFGBkNy+SdMmWrnF5zioq7/PzyKlSl7BmSLtHc6AUen9Nwso10JWjN
8mYpDzO310Hegi8U9B8X3yDblDhpnTMwt/+tZL6jLbytM7EuQmpweOP6hhoxGW3IdTqSOmuHsCnc
y34Au6jOV6UyrAziBlO+ECfOWoMfhegxUnsoGD58tQhRLVYU5RA6mXLB9E1WPxHFBvk1uUzqj6ed
3dw2wG0ElcK4/IqqhENbqlN0jk2xD2O1wYHKL9KpjldFCtYitkTANOcy9m1JO2HqBo1RM6Vh8sUm
3abdGp96Vm2a7YJrmtsNgOscHN2akLWTfGtfpUVu1GMfZkPQ+2ZzcXrK5s4HNH2D90YoGkMZ/nDK
WJYUQ9l1NGwzcqsm47sp7a+NlCzcf+dGgToRUcMJTwTo5tCMjeIHHYcn3pssDnZEy4LTw5hbDUCb
Og5RFbUJ8p7uY91A4jaiYdp9QGyzmrwHxPLEvnLTT3yJFHFuzrCZkXkHxAl+LGkwiqqPXZbC2yAv
73sQpSimzu+HhSkTL4Z8Ju1bEVO6d5n3GFLlegcr9uS+1fTkGkyQk+/W45XutI+lq0M43CBB4izV
Dr2QfB5ZhpSvgL8Ec4J0MGW62qEEqqBIngwPwxCttan9qwIDtQfF3aGnm75AWWCbPWXsJ1QcQY4P
z4TcB0KWo4t4zTQPJJF4rXSw/xf5G3e4c5wPVbREz/YyiKNBeqKiAYytwEQlXzHYuTUqEXwFpL4e
0NR/R9I+ACrHV8lobUhJr207uihTfulCADspvEDhaVC2Xu7r1XhLXXILDos1KvcWnNjs7sJZ6qDj
AbdrOQIFnzgkBBLMQJFcVc1NBgqAyTy/dA8UlK5ABqDxC3BNWmLU3XgWqjp5aKqbUltrT6dfx5nX
HaANEiaoPvOQ4JWcVhXrELqo9TFstdYn7yy+VIU8M0mAHFAuYeEdxHVA/Hzv5bChVl56GT6/bVyn
LPYbPaRLRCozL6DQhEBc84KiyPQCdFCaKh/ZGCrae8ctgDTf9XxrWI8ggawoFMuW9KFmZ23PoBSF
ZuDcjSjkKMKx/JAkb3l0fv8G7tEOAFs4L6y87Lig0AClRKKOoWVetF4A/tHTyz63KsDjEbkgvNCQ
oTlclcZsLT569hASCI3fuvq7eCnQm4kmcInF3gVXE27NMg0yixXSjlQdgAnbD8rkXfZTn/geaiiz
qkMzkkIWgqWZkGLfoEyIbIwkp6TVhrCzVd+ato4x+HXy4JgLKa35qfs+sBeIZ29Dq6ZCIZMAO0Zn
3UZT8qaN6SPYUtY/s0I/zEhRS6sxvSzZhBViwNT0WxupoOL89ml0oUGTGwcISh3hYQ+3gW6Duol2
CDCHxJ+sm6h7PH8Q4GVCXl9UOoLGU3q+OaVaG/VjyPmFydGJpI/+EP0EoIHSaVzM0RcC8UtVmqpO
L9K2dgGq1fVfPHpPzM+nRzH3tgOzA+CMsAXkqtIovLhu1Zy1LKQxosYuXljppcdLLhh00DStpo6F
zRhMzipbChzFx5POT1Tp//j4wnvub9gEpXkTw/PRPcXQO1uuNe26ri/YUj55wZCsz8NaKBymaNTG
mxG0uZ+7dx5fQTO9bM7OXgqBEpTFQyZ2hvS0dHtLceOKhbY1+J6ZgLkA3L/1Evny7MKYqOQR/Fxg
vZcmjlUK/j8Zse7TR8+ooHmwxO8zd3BBjv1fC/KMqVApHj13YCESNEGe3VfOzdijLXTVVm/z+kbL
vpH2/rYdfye7Kvy67N3rP/D9tqp5m5C4l759/WlXtkn5h/ib779z+BevN8lWsGR/6eXfOvgjPPib
4eCpfzr45qLsk57f0V3L73cdzfvTP/36ETEC8SAAXGX/WB094n/90stA/vNBv+xePtcjr3d/vtpW
tOzF5yNJVb769qOr5z9foQZ4z0F8/0gvozn1hPwJg6bPeLRh/4rabiADCAq/fr36Ja9K8u3HIBj4
FTJ56NqBw/3tYGr+a/D/65e+Lcg23z21r/8BAAD//w==</cx:binary>
              </cx:geoCache>
            </cx:geography>
          </cx:layoutPr>
        </cx:series>
      </cx:plotAreaRegion>
    </cx:plotArea>
    <cx:legend pos="r" align="min" overlay="0">
      <cx:txPr>
        <a:bodyPr vertOverflow="overflow" horzOverflow="overflow" wrap="square" lIns="0" tIns="0" rIns="0" bIns="0"/>
        <a:lstStyle/>
        <a:p>
          <a:pPr algn="ctr" rtl="0">
            <a:defRPr sz="1197" b="0" i="0">
              <a:solidFill>
                <a:srgbClr val="595959"/>
              </a:solidFill>
              <a:latin typeface="Tw Cen MT" panose="020B0602020104020603" pitchFamily="34" charset="0"/>
              <a:ea typeface="Tw Cen MT" panose="020B0602020104020603" pitchFamily="34" charset="0"/>
              <a:cs typeface="Tw Cen MT" panose="020B0602020104020603" pitchFamily="34" charset="0"/>
            </a:defRPr>
          </a:pPr>
          <a:endParaRPr lang="en-US">
            <a:latin typeface="Tw Cen MT" panose="020B0602020104020603" pitchFamily="34" charset="0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3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294CD-AAE9-7ADC-AB51-AAD329768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4F1DF1-CB56-5E7D-B22A-8AF248FA03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43147-ECE3-8A8A-6341-85A941DA5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3405CB-57AC-B050-2E8F-A824909E3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CE9ED6-2BB3-D359-EAE5-19047E362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17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47BD7-3BE4-A7A0-FA45-C93608A66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469D5B-FD38-51B7-E11F-6E2B4C2B10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55D0E-F007-2543-CEED-3A592D7B0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39C13-497C-750D-9AFA-AC17AEEC3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F3683-B287-ADDB-9769-C009857D3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720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C58FD9-0687-FC56-6625-3D9425C3C9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E98BC3-6E93-3849-ED6A-85E1B00E0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51169-D860-6FD7-A48C-BBCF7895B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A729E-769B-F883-DEE3-485F8A6AB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9E56B-171A-A575-A3A8-C7ED81710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582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EA385-912F-0366-C16D-C0BC88B1E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6BA52-15A0-6919-F3F8-BF2D15F70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ADF8A-1DBB-F959-2364-B1B16D161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D2E61-BECC-78BE-6DC3-5701F7325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582E4-58AD-0EAA-5A2B-93DAB8AD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467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44B40-6052-2CB0-DD8B-0FB5FE22A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CDAB3D-B88C-755C-E036-8E46332C6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4D769-EB86-45A1-66C8-B3F882678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F8614-7B46-2D47-8B01-A708D3757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9B788-1ED7-BFBB-1648-00649AB47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08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6BBD-21A2-6569-B433-9877BCEEA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ADEFE-8FB7-64F8-3722-A554CA178F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4C027B-FA46-6579-A3ED-8C68C9ADD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238CE7-7382-9703-9ED1-9AF1E9A6E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193A55-F07F-C801-1BCB-F10E8827E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AC1527-3498-8FC0-9314-449F44544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295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CD8D2-E6C4-B818-EA51-4F7D1CC80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30254B-FA3C-9EB7-B694-AAD1DCD178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143188-6A82-51DB-8FF5-0F607BE9A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438F54-E840-39D5-80D8-CA266EACEE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D2AE02-82EA-2E77-4035-38A52647E2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6B8A9B-ACD4-CCE0-1642-85C23C8C0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AF2094-93D8-57CC-00B7-64A1BEB75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CACBC1-39A7-3DA6-C0E1-1D6FD9D0F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30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57559-0E58-83F7-7778-4CF072066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A1D02-F998-EB97-BA4C-2C4F69375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D5B5DC-C78F-D6C9-FFAE-11497FAE1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71BA11-719D-DD01-20FC-F77ACD3C3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2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3A4EA-9F60-A2CB-E725-F5A55A333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DC628-226F-119C-98DE-5E46071C0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4F3898-8958-A1C1-1BD8-06D40227A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69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204BA-1FF9-20CC-9655-3C986E645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2AF7D-A208-B1E4-FCE8-B2FA34FED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1B093E-9725-0FBA-15D7-05D4AD237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7FABC4-32DD-6CD2-E86D-2F2E45B90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0C9C0B-A263-2A17-39B1-E4A57010A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BA11F-2DCE-0C5E-8F61-4FFBEF275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71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2BCB7-F9DC-E295-39B1-9E3DFA1A4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B77C6D-AB99-C82D-30F3-6092BA50C4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265E9-6F78-33C4-507C-8F0ADCF9A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D7917B-411B-0559-C564-96BCDDA52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D961C6-09E7-7845-DD3A-F97488E8F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F48E4E-90E0-F2D5-E4EA-7E1ED60B9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937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7E44C7-4DC4-C373-1DC5-79037F830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FE2BE-113F-528D-6E4E-FB287B676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C5E87-4C9C-09F8-7B15-D494FD39F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88433-F643-4D03-A4AE-19D3AEB82847}" type="datetimeFigureOut">
              <a:rPr lang="en-US" smtClean="0"/>
              <a:t>08-May-23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DCA7D-077B-8A7B-816D-D9D7649937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A110A-DA08-FB8D-D6D0-3382C1D9AD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1B14F-F081-4CD7-948F-9234CBEE7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161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4/relationships/chartEx" Target="../charts/chartEx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0D3638B7-2376-45C6-F8B4-C2FC786F3BF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147935128"/>
                  </p:ext>
                </p:extLst>
              </p:nvPr>
            </p:nvGraphicFramePr>
            <p:xfrm>
              <a:off x="2032000" y="719666"/>
              <a:ext cx="8128000" cy="541866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0D3638B7-2376-45C6-F8B4-C2FC786F3BF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32000" y="719666"/>
                <a:ext cx="8128000" cy="54186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4772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6" name="Content Placeholder 5">
                <a:extLst>
                  <a:ext uri="{FF2B5EF4-FFF2-40B4-BE49-F238E27FC236}">
                    <a16:creationId xmlns:a16="http://schemas.microsoft.com/office/drawing/2014/main" id="{D8B703C5-CBD2-BB22-6D3A-F2E7557AEB1C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144034032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6" name="Content Placeholder 5">
                <a:extLst>
                  <a:ext uri="{FF2B5EF4-FFF2-40B4-BE49-F238E27FC236}">
                    <a16:creationId xmlns:a16="http://schemas.microsoft.com/office/drawing/2014/main" id="{D8B703C5-CBD2-BB22-6D3A-F2E7557AEB1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6631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6" name="Content Placeholder 5">
                <a:extLst>
                  <a:ext uri="{FF2B5EF4-FFF2-40B4-BE49-F238E27FC236}">
                    <a16:creationId xmlns:a16="http://schemas.microsoft.com/office/drawing/2014/main" id="{D8B703C5-CBD2-BB22-6D3A-F2E7557AEB1C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473177234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6" name="Content Placeholder 5">
                <a:extLst>
                  <a:ext uri="{FF2B5EF4-FFF2-40B4-BE49-F238E27FC236}">
                    <a16:creationId xmlns:a16="http://schemas.microsoft.com/office/drawing/2014/main" id="{D8B703C5-CBD2-BB22-6D3A-F2E7557AEB1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8200" y="1825625"/>
                <a:ext cx="10515600" cy="435133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5978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DC841-2BAD-D447-1F91-6111BB0EE8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1976"/>
            <a:ext cx="10515600" cy="515498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457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</Words>
  <Application>Microsoft Office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P</dc:creator>
  <cp:lastModifiedBy>Warongkorn Thavornprasit</cp:lastModifiedBy>
  <cp:revision>4</cp:revision>
  <dcterms:created xsi:type="dcterms:W3CDTF">2022-10-12T08:39:17Z</dcterms:created>
  <dcterms:modified xsi:type="dcterms:W3CDTF">2023-05-08T05:55:14Z</dcterms:modified>
</cp:coreProperties>
</file>

<file path=docProps/thumbnail.jpeg>
</file>